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52"/>
  </p:notesMasterIdLst>
  <p:handoutMasterIdLst>
    <p:handoutMasterId r:id="rId153"/>
  </p:handoutMasterIdLst>
  <p:sldIdLst>
    <p:sldId id="297" r:id="rId2"/>
    <p:sldId id="333" r:id="rId3"/>
    <p:sldId id="334" r:id="rId4"/>
    <p:sldId id="261" r:id="rId5"/>
    <p:sldId id="256" r:id="rId6"/>
    <p:sldId id="304" r:id="rId7"/>
    <p:sldId id="257" r:id="rId8"/>
    <p:sldId id="351" r:id="rId9"/>
    <p:sldId id="278" r:id="rId10"/>
    <p:sldId id="354" r:id="rId11"/>
    <p:sldId id="352" r:id="rId12"/>
    <p:sldId id="353" r:id="rId13"/>
    <p:sldId id="307" r:id="rId14"/>
    <p:sldId id="336" r:id="rId15"/>
    <p:sldId id="337" r:id="rId16"/>
    <p:sldId id="359" r:id="rId17"/>
    <p:sldId id="360" r:id="rId18"/>
    <p:sldId id="313" r:id="rId19"/>
    <p:sldId id="314" r:id="rId20"/>
    <p:sldId id="358" r:id="rId21"/>
    <p:sldId id="477" r:id="rId22"/>
    <p:sldId id="312" r:id="rId23"/>
    <p:sldId id="316" r:id="rId24"/>
    <p:sldId id="317" r:id="rId25"/>
    <p:sldId id="319" r:id="rId26"/>
    <p:sldId id="361" r:id="rId27"/>
    <p:sldId id="362" r:id="rId28"/>
    <p:sldId id="339" r:id="rId29"/>
    <p:sldId id="320" r:id="rId30"/>
    <p:sldId id="480" r:id="rId31"/>
    <p:sldId id="481" r:id="rId32"/>
    <p:sldId id="341" r:id="rId33"/>
    <p:sldId id="342" r:id="rId34"/>
    <p:sldId id="357" r:id="rId35"/>
    <p:sldId id="356" r:id="rId36"/>
    <p:sldId id="345" r:id="rId37"/>
    <p:sldId id="346" r:id="rId38"/>
    <p:sldId id="363" r:id="rId39"/>
    <p:sldId id="365" r:id="rId40"/>
    <p:sldId id="364" r:id="rId41"/>
    <p:sldId id="367" r:id="rId42"/>
    <p:sldId id="366" r:id="rId43"/>
    <p:sldId id="482" r:id="rId44"/>
    <p:sldId id="473" r:id="rId45"/>
    <p:sldId id="475" r:id="rId46"/>
    <p:sldId id="476" r:id="rId47"/>
    <p:sldId id="369" r:id="rId48"/>
    <p:sldId id="370" r:id="rId49"/>
    <p:sldId id="371" r:id="rId50"/>
    <p:sldId id="372" r:id="rId51"/>
    <p:sldId id="373" r:id="rId52"/>
    <p:sldId id="479" r:id="rId53"/>
    <p:sldId id="374" r:id="rId54"/>
    <p:sldId id="375" r:id="rId55"/>
    <p:sldId id="376" r:id="rId56"/>
    <p:sldId id="377" r:id="rId57"/>
    <p:sldId id="378" r:id="rId58"/>
    <p:sldId id="379" r:id="rId59"/>
    <p:sldId id="380" r:id="rId60"/>
    <p:sldId id="381" r:id="rId61"/>
    <p:sldId id="382" r:id="rId62"/>
    <p:sldId id="383" r:id="rId63"/>
    <p:sldId id="384" r:id="rId64"/>
    <p:sldId id="385" r:id="rId65"/>
    <p:sldId id="386" r:id="rId66"/>
    <p:sldId id="387" r:id="rId67"/>
    <p:sldId id="388" r:id="rId68"/>
    <p:sldId id="389" r:id="rId69"/>
    <p:sldId id="390" r:id="rId70"/>
    <p:sldId id="391" r:id="rId71"/>
    <p:sldId id="392" r:id="rId72"/>
    <p:sldId id="393" r:id="rId73"/>
    <p:sldId id="394" r:id="rId74"/>
    <p:sldId id="395" r:id="rId75"/>
    <p:sldId id="396" r:id="rId76"/>
    <p:sldId id="397" r:id="rId77"/>
    <p:sldId id="398" r:id="rId78"/>
    <p:sldId id="399" r:id="rId79"/>
    <p:sldId id="400" r:id="rId80"/>
    <p:sldId id="401" r:id="rId81"/>
    <p:sldId id="402" r:id="rId82"/>
    <p:sldId id="403" r:id="rId83"/>
    <p:sldId id="404" r:id="rId84"/>
    <p:sldId id="405" r:id="rId85"/>
    <p:sldId id="406" r:id="rId86"/>
    <p:sldId id="407" r:id="rId87"/>
    <p:sldId id="408" r:id="rId88"/>
    <p:sldId id="409" r:id="rId89"/>
    <p:sldId id="410" r:id="rId90"/>
    <p:sldId id="411" r:id="rId91"/>
    <p:sldId id="478" r:id="rId92"/>
    <p:sldId id="412" r:id="rId93"/>
    <p:sldId id="413" r:id="rId94"/>
    <p:sldId id="414" r:id="rId95"/>
    <p:sldId id="415" r:id="rId96"/>
    <p:sldId id="416" r:id="rId97"/>
    <p:sldId id="417" r:id="rId98"/>
    <p:sldId id="418" r:id="rId99"/>
    <p:sldId id="419" r:id="rId100"/>
    <p:sldId id="420" r:id="rId101"/>
    <p:sldId id="421" r:id="rId102"/>
    <p:sldId id="422" r:id="rId103"/>
    <p:sldId id="423" r:id="rId104"/>
    <p:sldId id="424" r:id="rId105"/>
    <p:sldId id="425" r:id="rId106"/>
    <p:sldId id="426" r:id="rId107"/>
    <p:sldId id="427" r:id="rId108"/>
    <p:sldId id="428" r:id="rId109"/>
    <p:sldId id="429" r:id="rId110"/>
    <p:sldId id="430" r:id="rId111"/>
    <p:sldId id="431" r:id="rId112"/>
    <p:sldId id="432" r:id="rId113"/>
    <p:sldId id="433" r:id="rId114"/>
    <p:sldId id="434" r:id="rId115"/>
    <p:sldId id="435" r:id="rId116"/>
    <p:sldId id="436" r:id="rId117"/>
    <p:sldId id="437" r:id="rId118"/>
    <p:sldId id="438" r:id="rId119"/>
    <p:sldId id="439" r:id="rId120"/>
    <p:sldId id="440" r:id="rId121"/>
    <p:sldId id="441" r:id="rId122"/>
    <p:sldId id="442" r:id="rId123"/>
    <p:sldId id="443" r:id="rId124"/>
    <p:sldId id="444" r:id="rId125"/>
    <p:sldId id="445" r:id="rId126"/>
    <p:sldId id="446" r:id="rId127"/>
    <p:sldId id="447" r:id="rId128"/>
    <p:sldId id="448" r:id="rId129"/>
    <p:sldId id="449" r:id="rId130"/>
    <p:sldId id="450" r:id="rId131"/>
    <p:sldId id="451" r:id="rId132"/>
    <p:sldId id="452" r:id="rId133"/>
    <p:sldId id="453" r:id="rId134"/>
    <p:sldId id="454" r:id="rId135"/>
    <p:sldId id="455" r:id="rId136"/>
    <p:sldId id="456" r:id="rId137"/>
    <p:sldId id="457" r:id="rId138"/>
    <p:sldId id="458" r:id="rId139"/>
    <p:sldId id="459" r:id="rId140"/>
    <p:sldId id="460" r:id="rId141"/>
    <p:sldId id="461" r:id="rId142"/>
    <p:sldId id="462" r:id="rId143"/>
    <p:sldId id="463" r:id="rId144"/>
    <p:sldId id="464" r:id="rId145"/>
    <p:sldId id="465" r:id="rId146"/>
    <p:sldId id="466" r:id="rId147"/>
    <p:sldId id="467" r:id="rId148"/>
    <p:sldId id="468" r:id="rId149"/>
    <p:sldId id="469" r:id="rId150"/>
    <p:sldId id="470" r:id="rId151"/>
  </p:sldIdLst>
  <p:sldSz cx="9144000" cy="6858000" type="screen4x3"/>
  <p:notesSz cx="6858000" cy="9144000"/>
  <p:defaultTextStyle>
    <a:defPPr>
      <a:defRPr lang="zh-CN"/>
    </a:defPPr>
    <a:lvl1pPr algn="ctr" rtl="0" fontAlgn="base">
      <a:spcBef>
        <a:spcPct val="0"/>
      </a:spcBef>
      <a:spcAft>
        <a:spcPct val="0"/>
      </a:spcAft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6pPr>
    <a:lvl7pPr marL="2743200" algn="l" defTabSz="914400" rtl="0" eaLnBrk="1" latinLnBrk="0" hangingPunct="1"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7pPr>
    <a:lvl8pPr marL="3200400" algn="l" defTabSz="914400" rtl="0" eaLnBrk="1" latinLnBrk="0" hangingPunct="1"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8pPr>
    <a:lvl9pPr marL="3657600" algn="l" defTabSz="914400" rtl="0" eaLnBrk="1" latinLnBrk="0" hangingPunct="1">
      <a:defRPr kumimoji="1" sz="3600" b="1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00CC00"/>
    <a:srgbClr val="FFCC66"/>
    <a:srgbClr val="CCFFCC"/>
    <a:srgbClr val="FFCCCC"/>
    <a:srgbClr val="CCCCFF"/>
    <a:srgbClr val="66CCFF"/>
    <a:srgbClr val="FF33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528" autoAdjust="0"/>
    <p:restoredTop sz="90909" autoAdjust="0"/>
  </p:normalViewPr>
  <p:slideViewPr>
    <p:cSldViewPr>
      <p:cViewPr varScale="1">
        <p:scale>
          <a:sx n="78" d="100"/>
          <a:sy n="78" d="100"/>
        </p:scale>
        <p:origin x="-1590" y="-84"/>
      </p:cViewPr>
      <p:guideLst>
        <p:guide orient="horz" pos="2160"/>
        <p:guide pos="2880"/>
      </p:guideLst>
    </p:cSldViewPr>
  </p:slideViewPr>
  <p:outlineViewPr>
    <p:cViewPr>
      <p:scale>
        <a:sx n="25" d="100"/>
        <a:sy n="25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38" Type="http://schemas.openxmlformats.org/officeDocument/2006/relationships/slide" Target="slides/slide137.xml"/><Relationship Id="rId154" Type="http://schemas.openxmlformats.org/officeDocument/2006/relationships/presProps" Target="presProp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viewProps" Target="view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53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51" Type="http://schemas.openxmlformats.org/officeDocument/2006/relationships/slide" Target="slides/slide150.xml"/><Relationship Id="rId156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017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018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018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pPr>
              <a:defRPr/>
            </a:pPr>
            <a:fld id="{62195815-AA8F-4FAA-9A05-95EFDB8AC51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3509779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915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556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915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noProof="0" smtClean="0"/>
              <a:t>单击此处编辑母版文本样式</a:t>
            </a:r>
          </a:p>
          <a:p>
            <a:pPr lvl="1"/>
            <a:r>
              <a:rPr lang="zh-CN" altLang="en-US" noProof="0" smtClean="0"/>
              <a:t>第二级</a:t>
            </a:r>
          </a:p>
          <a:p>
            <a:pPr lvl="2"/>
            <a:r>
              <a:rPr lang="zh-CN" altLang="en-US" noProof="0" smtClean="0"/>
              <a:t>第三级</a:t>
            </a:r>
          </a:p>
          <a:p>
            <a:pPr lvl="3"/>
            <a:r>
              <a:rPr lang="zh-CN" altLang="en-US" noProof="0" smtClean="0"/>
              <a:t>第四级</a:t>
            </a:r>
          </a:p>
          <a:p>
            <a:pPr lvl="4"/>
            <a:r>
              <a:rPr lang="zh-CN" altLang="en-US" noProof="0" smtClean="0"/>
              <a:t>第五级</a:t>
            </a:r>
          </a:p>
        </p:txBody>
      </p:sp>
      <p:sp>
        <p:nvSpPr>
          <p:cNvPr id="4915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915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/>
            </a:lvl1pPr>
          </a:lstStyle>
          <a:p>
            <a:pPr>
              <a:defRPr/>
            </a:pPr>
            <a:fld id="{778EFB6D-58F9-430C-975F-C734D19CB156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07251686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6675" name="备注占位符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zh-CN" altLang="en-US" smtClean="0"/>
          </a:p>
        </p:txBody>
      </p:sp>
      <p:sp>
        <p:nvSpPr>
          <p:cNvPr id="156676" name="灯片编号占位符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kumimoji="1" sz="36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/>
            <a:fld id="{C3974DD7-1096-44F1-BC87-BB505D8BE295}" type="slidenum">
              <a:rPr lang="en-US" altLang="zh-CN" sz="1200" b="0" smtClean="0"/>
              <a:pPr eaLnBrk="1" hangingPunct="1"/>
              <a:t>44</a:t>
            </a:fld>
            <a:endParaRPr lang="en-US" altLang="zh-CN" sz="1200" b="0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algn="l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30000"/>
              </a:spcBef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C382230-4ED5-44D2-866C-763614ECE562}" type="slidenum">
              <a:rPr lang="en-US" altLang="zh-CN" smtClean="0"/>
              <a:pPr algn="r" eaLnBrk="1" hangingPunct="1">
                <a:spcBef>
                  <a:spcPct val="0"/>
                </a:spcBef>
              </a:pPr>
              <a:t>148</a:t>
            </a:fld>
            <a:endParaRPr lang="en-US" altLang="zh-CN" smtClean="0"/>
          </a:p>
        </p:txBody>
      </p:sp>
      <p:sp>
        <p:nvSpPr>
          <p:cNvPr id="157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1413" y="684213"/>
            <a:ext cx="4575175" cy="3430587"/>
          </a:xfrm>
          <a:ln/>
        </p:spPr>
      </p:sp>
      <p:sp>
        <p:nvSpPr>
          <p:cNvPr id="1577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6388"/>
          </a:xfrm>
          <a:noFill/>
        </p:spPr>
        <p:txBody>
          <a:bodyPr lIns="99048" tIns="49524" rIns="99048" bIns="49524"/>
          <a:lstStyle/>
          <a:p>
            <a:pPr eaLnBrk="1" hangingPunct="1"/>
            <a:endParaRPr lang="zh-CN" altLang="zh-CN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BC885CD-92C9-4708-A137-7D85B0AE557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32450930"/>
      </p:ext>
    </p:extLst>
  </p:cSld>
  <p:clrMapOvr>
    <a:masterClrMapping/>
  </p:clrMapOvr>
  <p:transition>
    <p:rand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AC076AC-377C-477A-BE67-A04EB580BB2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57072639"/>
      </p:ext>
    </p:extLst>
  </p:cSld>
  <p:clrMapOvr>
    <a:masterClrMapping/>
  </p:clrMapOvr>
  <p:transition>
    <p:rand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A1AC166-D044-4C22-B65F-0D50476B281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30552842"/>
      </p:ext>
    </p:extLst>
  </p:cSld>
  <p:clrMapOvr>
    <a:masterClrMapping/>
  </p:clrMapOvr>
  <p:transition>
    <p:rand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3FDF810-3705-4353-99B5-DA495CF9747D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170083703"/>
      </p:ext>
    </p:extLst>
  </p:cSld>
  <p:clrMapOvr>
    <a:masterClrMapping/>
  </p:clrMapOvr>
  <p:transition>
    <p:rand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64BE2D-6D09-4E9A-AB22-4A35C7EFCB7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233187067"/>
      </p:ext>
    </p:extLst>
  </p:cSld>
  <p:clrMapOvr>
    <a:masterClrMapping/>
  </p:clrMapOvr>
  <p:transition>
    <p:rand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67F3E00-16D1-4245-AD05-79CB12EB3D6F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408092401"/>
      </p:ext>
    </p:extLst>
  </p:cSld>
  <p:clrMapOvr>
    <a:masterClrMapping/>
  </p:clrMapOvr>
  <p:transition>
    <p:rand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BD4BF4D-0B59-47D8-A266-D281807DE435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13730264"/>
      </p:ext>
    </p:extLst>
  </p:cSld>
  <p:clrMapOvr>
    <a:masterClrMapping/>
  </p:clrMapOvr>
  <p:transition>
    <p:random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723EEFB-5476-4BA3-A137-1231504461F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597680732"/>
      </p:ext>
    </p:extLst>
  </p:cSld>
  <p:clrMapOvr>
    <a:masterClrMapping/>
  </p:clrMapOvr>
  <p:transition>
    <p:rand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E57FF7-D2DB-43DE-AE5A-73E1F8C8567F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16630673"/>
      </p:ext>
    </p:extLst>
  </p:cSld>
  <p:clrMapOvr>
    <a:masterClrMapping/>
  </p:clrMapOvr>
  <p:transition>
    <p:rand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F92BD62-B252-4868-B188-F5EFB635FD92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136105837"/>
      </p:ext>
    </p:extLst>
  </p:cSld>
  <p:clrMapOvr>
    <a:masterClrMapping/>
  </p:clrMapOvr>
  <p:transition>
    <p:rand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CF2876-61F9-4C7F-9A19-528A836D634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22261579"/>
      </p:ext>
    </p:extLst>
  </p:cSld>
  <p:clrMapOvr>
    <a:masterClrMapping/>
  </p:clrMapOvr>
  <p:transition>
    <p:rand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BC27A62-A88F-43D3-BB44-A744DC9928C7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43842319"/>
      </p:ext>
    </p:extLst>
  </p:cSld>
  <p:clrMapOvr>
    <a:masterClrMapping/>
  </p:clrMapOvr>
  <p:transition>
    <p:random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/>
            </a:lvl1pPr>
          </a:lstStyle>
          <a:p>
            <a:pPr>
              <a:defRPr/>
            </a:pPr>
            <a:fld id="{9BE69B68-ED35-4E74-82C1-B6D7732693A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>
    <p:random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3.xml"/><Relationship Id="rId7" Type="http://schemas.openxmlformats.org/officeDocument/2006/relationships/slide" Target="slide2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1.xml"/><Relationship Id="rId6" Type="http://schemas.openxmlformats.org/officeDocument/2006/relationships/slide" Target="slide107.xml"/><Relationship Id="rId5" Type="http://schemas.openxmlformats.org/officeDocument/2006/relationships/slide" Target="slide32.xml"/><Relationship Id="rId4" Type="http://schemas.openxmlformats.org/officeDocument/2006/relationships/slide" Target="slide1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18.xml"/><Relationship Id="rId3" Type="http://schemas.openxmlformats.org/officeDocument/2006/relationships/slide" Target="slide2.xml"/><Relationship Id="rId7" Type="http://schemas.openxmlformats.org/officeDocument/2006/relationships/slide" Target="slide7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2.xml"/><Relationship Id="rId6" Type="http://schemas.openxmlformats.org/officeDocument/2006/relationships/slide" Target="slide24.xml"/><Relationship Id="rId5" Type="http://schemas.openxmlformats.org/officeDocument/2006/relationships/slide" Target="slide11.xml"/><Relationship Id="rId10" Type="http://schemas.openxmlformats.org/officeDocument/2006/relationships/slide" Target="slide28.xml"/><Relationship Id="rId4" Type="http://schemas.openxmlformats.org/officeDocument/2006/relationships/slide" Target="slide15.xml"/><Relationship Id="rId9" Type="http://schemas.openxmlformats.org/officeDocument/2006/relationships/slide" Target="slide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" Target="slide13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" Target="slide13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" Target="slide13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13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" Target="slide32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47.xml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3" Type="http://schemas.openxmlformats.org/officeDocument/2006/relationships/slide" Target="slide59.xml"/><Relationship Id="rId7" Type="http://schemas.openxmlformats.org/officeDocument/2006/relationships/slide" Target="slide66.xml"/><Relationship Id="rId2" Type="http://schemas.openxmlformats.org/officeDocument/2006/relationships/slide" Target="slide5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65.xml"/><Relationship Id="rId5" Type="http://schemas.openxmlformats.org/officeDocument/2006/relationships/slide" Target="slide63.xml"/><Relationship Id="rId4" Type="http://schemas.openxmlformats.org/officeDocument/2006/relationships/slide" Target="slide61.xml"/><Relationship Id="rId9" Type="http://schemas.openxmlformats.org/officeDocument/2006/relationships/slide" Target="slide68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" Target="slide4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82.xml"/><Relationship Id="rId3" Type="http://schemas.openxmlformats.org/officeDocument/2006/relationships/slide" Target="slide73.xml"/><Relationship Id="rId7" Type="http://schemas.openxmlformats.org/officeDocument/2006/relationships/slide" Target="slide80.xml"/><Relationship Id="rId2" Type="http://schemas.openxmlformats.org/officeDocument/2006/relationships/slide" Target="slide7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8.xml"/><Relationship Id="rId5" Type="http://schemas.openxmlformats.org/officeDocument/2006/relationships/slide" Target="slide76.xml"/><Relationship Id="rId4" Type="http://schemas.openxmlformats.org/officeDocument/2006/relationships/slide" Target="slide75.xml"/><Relationship Id="rId9" Type="http://schemas.openxmlformats.org/officeDocument/2006/relationships/slide" Target="slide8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1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1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1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slide" Target="slide70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slide" Target="slide47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slide" Target="slide123.xml"/><Relationship Id="rId7" Type="http://schemas.openxmlformats.org/officeDocument/2006/relationships/slide" Target="slide131.xml"/><Relationship Id="rId2" Type="http://schemas.openxmlformats.org/officeDocument/2006/relationships/slide" Target="slide12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0.xml"/><Relationship Id="rId5" Type="http://schemas.openxmlformats.org/officeDocument/2006/relationships/slide" Target="slide127.xml"/><Relationship Id="rId4" Type="http://schemas.openxmlformats.org/officeDocument/2006/relationships/slide" Target="slide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1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1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1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slide" Target="slide118.xml"/><Relationship Id="rId1" Type="http://schemas.openxmlformats.org/officeDocument/2006/relationships/slideLayout" Target="../slideLayouts/slideLayout1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12"/>
          <p:cNvSpPr>
            <a:spLocks noChangeArrowheads="1"/>
          </p:cNvSpPr>
          <p:nvPr/>
        </p:nvSpPr>
        <p:spPr bwMode="auto">
          <a:xfrm>
            <a:off x="0" y="0"/>
            <a:ext cx="91440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66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54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第四章 立体的投影</a:t>
            </a:r>
          </a:p>
        </p:txBody>
      </p:sp>
      <p:sp>
        <p:nvSpPr>
          <p:cNvPr id="53261" name="Text Box 13"/>
          <p:cNvSpPr txBox="1">
            <a:spLocks noChangeArrowheads="1"/>
          </p:cNvSpPr>
          <p:nvPr/>
        </p:nvSpPr>
        <p:spPr bwMode="auto">
          <a:xfrm>
            <a:off x="0" y="4292600"/>
            <a:ext cx="9144000" cy="2481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zh-CN" altLang="en-US" sz="3600">
                <a:latin typeface="黑体" pitchFamily="2" charset="-122"/>
                <a:ea typeface="黑体" pitchFamily="2" charset="-122"/>
                <a:hlinkClick r:id="rId3" action="ppaction://hlinksldjump"/>
              </a:rPr>
              <a:t>第一节</a:t>
            </a:r>
            <a:r>
              <a:rPr lang="zh-CN" altLang="en-US" sz="3600">
                <a:latin typeface="黑体" pitchFamily="2" charset="-122"/>
                <a:ea typeface="黑体" pitchFamily="2" charset="-122"/>
              </a:rPr>
              <a:t>：平面立体的投影</a:t>
            </a:r>
          </a:p>
          <a:p>
            <a:pPr eaLnBrk="1" hangingPunct="1">
              <a:lnSpc>
                <a:spcPct val="65000"/>
              </a:lnSpc>
              <a:spcBef>
                <a:spcPct val="50000"/>
              </a:spcBef>
              <a:buFontTx/>
              <a:buNone/>
            </a:pPr>
            <a:r>
              <a:rPr lang="zh-CN" altLang="en-US" sz="3600">
                <a:latin typeface="黑体" pitchFamily="2" charset="-122"/>
                <a:ea typeface="黑体" pitchFamily="2" charset="-122"/>
                <a:hlinkClick r:id="rId4" action="ppaction://hlinksldjump"/>
              </a:rPr>
              <a:t>第二节</a:t>
            </a:r>
            <a:r>
              <a:rPr lang="zh-CN" altLang="en-US" sz="3600">
                <a:latin typeface="黑体" pitchFamily="2" charset="-122"/>
                <a:ea typeface="黑体" pitchFamily="2" charset="-122"/>
              </a:rPr>
              <a:t>：</a:t>
            </a:r>
            <a:r>
              <a:rPr lang="zh-CN" altLang="en-US" sz="3600">
                <a:ea typeface="黑体" pitchFamily="2" charset="-122"/>
              </a:rPr>
              <a:t>曲面立体</a:t>
            </a:r>
            <a:r>
              <a:rPr lang="zh-CN" altLang="en-US" sz="3600">
                <a:latin typeface="黑体" pitchFamily="2" charset="-122"/>
                <a:ea typeface="黑体" pitchFamily="2" charset="-122"/>
              </a:rPr>
              <a:t>的投影</a:t>
            </a:r>
          </a:p>
          <a:p>
            <a:pPr eaLnBrk="1" hangingPunct="1">
              <a:lnSpc>
                <a:spcPct val="65000"/>
              </a:lnSpc>
              <a:spcBef>
                <a:spcPct val="50000"/>
              </a:spcBef>
              <a:buFontTx/>
              <a:buNone/>
            </a:pPr>
            <a:r>
              <a:rPr lang="zh-CN" altLang="en-US" sz="3600">
                <a:latin typeface="黑体" pitchFamily="2" charset="-122"/>
                <a:ea typeface="黑体" pitchFamily="2" charset="-122"/>
                <a:hlinkClick r:id="rId5" action="ppaction://hlinksldjump"/>
              </a:rPr>
              <a:t>第三节</a:t>
            </a:r>
            <a:r>
              <a:rPr lang="zh-CN" altLang="en-US" sz="3600">
                <a:latin typeface="黑体" pitchFamily="2" charset="-122"/>
                <a:ea typeface="黑体" pitchFamily="2" charset="-122"/>
              </a:rPr>
              <a:t>：立体</a:t>
            </a:r>
            <a:r>
              <a:rPr lang="zh-CN" altLang="en-US" sz="3600">
                <a:ea typeface="黑体" pitchFamily="2" charset="-122"/>
              </a:rPr>
              <a:t>的截交线</a:t>
            </a:r>
            <a:endParaRPr lang="zh-CN" altLang="en-US" sz="3600">
              <a:latin typeface="黑体" pitchFamily="2" charset="-122"/>
              <a:ea typeface="黑体" pitchFamily="2" charset="-122"/>
            </a:endParaRPr>
          </a:p>
          <a:p>
            <a:pPr eaLnBrk="1" hangingPunct="1">
              <a:lnSpc>
                <a:spcPct val="65000"/>
              </a:lnSpc>
              <a:spcBef>
                <a:spcPct val="50000"/>
              </a:spcBef>
              <a:buFontTx/>
              <a:buNone/>
            </a:pPr>
            <a:r>
              <a:rPr lang="zh-CN" altLang="en-US" sz="3600">
                <a:latin typeface="黑体" pitchFamily="2" charset="-122"/>
                <a:ea typeface="黑体" pitchFamily="2" charset="-122"/>
                <a:hlinkClick r:id="rId6" action="ppaction://hlinksldjump"/>
              </a:rPr>
              <a:t>第四节</a:t>
            </a:r>
            <a:r>
              <a:rPr lang="zh-CN" altLang="en-US" sz="3600">
                <a:ea typeface="黑体" pitchFamily="2" charset="-122"/>
              </a:rPr>
              <a:t>：立体的相贯线</a:t>
            </a:r>
          </a:p>
        </p:txBody>
      </p:sp>
      <p:sp>
        <p:nvSpPr>
          <p:cNvPr id="53263" name="Text Box 15"/>
          <p:cNvSpPr txBox="1">
            <a:spLocks noChangeArrowheads="1"/>
          </p:cNvSpPr>
          <p:nvPr/>
        </p:nvSpPr>
        <p:spPr bwMode="auto">
          <a:xfrm>
            <a:off x="0" y="717550"/>
            <a:ext cx="9144000" cy="35036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/>
              <a:t>空间物体可以看作是由一些简单的几何体所组成。而这些简单的几何体又是由一些表面围成。根据这些表面的性质，几何体可分为</a:t>
            </a:r>
            <a:r>
              <a:rPr lang="zh-CN" altLang="en-US">
                <a:solidFill>
                  <a:srgbClr val="FF0000"/>
                </a:solidFill>
              </a:rPr>
              <a:t>平面立体</a:t>
            </a:r>
            <a:r>
              <a:rPr lang="zh-CN" altLang="en-US"/>
              <a:t>和</a:t>
            </a:r>
            <a:r>
              <a:rPr lang="zh-CN" altLang="en-US">
                <a:solidFill>
                  <a:srgbClr val="FF0000"/>
                </a:solidFill>
              </a:rPr>
              <a:t>曲面立体</a:t>
            </a:r>
            <a:r>
              <a:rPr lang="zh-CN" altLang="en-US"/>
              <a:t>两类。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        本章主要介绍常见的一些立体的投影表达及它们的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三视图</a:t>
            </a:r>
            <a:r>
              <a:rPr lang="zh-CN" altLang="en-US"/>
              <a:t>画法，为进一步分析复杂的物体打下基础。</a:t>
            </a:r>
          </a:p>
        </p:txBody>
      </p:sp>
      <p:sp>
        <p:nvSpPr>
          <p:cNvPr id="2053" name="Text Box 16"/>
          <p:cNvSpPr txBox="1">
            <a:spLocks noChangeArrowheads="1"/>
          </p:cNvSpPr>
          <p:nvPr/>
        </p:nvSpPr>
        <p:spPr bwMode="auto">
          <a:xfrm>
            <a:off x="6948488" y="6096000"/>
            <a:ext cx="2195512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ea typeface="黑体" pitchFamily="2" charset="-122"/>
                <a:hlinkClick r:id="rId7" action="ppaction://hlinksldjump"/>
              </a:rPr>
              <a:t>概述</a:t>
            </a:r>
            <a:endParaRPr lang="zh-CN" altLang="en-US" sz="4400">
              <a:solidFill>
                <a:srgbClr val="FF0000"/>
              </a:solidFill>
              <a:ea typeface="黑体" pitchFamily="2" charset="-122"/>
            </a:endParaRPr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3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61" grpId="0" autoUpdateAnimBg="0"/>
      <p:bldP spid="5326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Text Box 3"/>
          <p:cNvSpPr txBox="1">
            <a:spLocks noChangeArrowheads="1"/>
          </p:cNvSpPr>
          <p:nvPr/>
        </p:nvSpPr>
        <p:spPr bwMode="auto">
          <a:xfrm>
            <a:off x="179388" y="1066800"/>
            <a:ext cx="762000" cy="3548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楷体_GB2312" pitchFamily="49" charset="-122"/>
                <a:ea typeface="楷体_GB2312" pitchFamily="49" charset="-122"/>
              </a:rPr>
              <a:t>常见的基本立体</a:t>
            </a:r>
          </a:p>
        </p:txBody>
      </p:sp>
      <p:sp>
        <p:nvSpPr>
          <p:cNvPr id="120836" name="Text Box 4"/>
          <p:cNvSpPr txBox="1">
            <a:spLocks noChangeArrowheads="1"/>
          </p:cNvSpPr>
          <p:nvPr/>
        </p:nvSpPr>
        <p:spPr bwMode="auto">
          <a:xfrm>
            <a:off x="1258888" y="457200"/>
            <a:ext cx="762000" cy="1844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accent2"/>
                </a:solidFill>
                <a:ea typeface="楷体_GB2312" pitchFamily="49" charset="-122"/>
              </a:rPr>
              <a:t>平面立体</a:t>
            </a:r>
            <a:endParaRPr lang="zh-CN" altLang="en-US">
              <a:solidFill>
                <a:srgbClr val="FF33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20837" name="Text Box 5"/>
          <p:cNvSpPr txBox="1">
            <a:spLocks noChangeArrowheads="1"/>
          </p:cNvSpPr>
          <p:nvPr/>
        </p:nvSpPr>
        <p:spPr bwMode="auto">
          <a:xfrm>
            <a:off x="1217613" y="3581400"/>
            <a:ext cx="762000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accent2"/>
                </a:solidFill>
                <a:ea typeface="楷体_GB2312" pitchFamily="49" charset="-122"/>
              </a:rPr>
              <a:t>曲面立体</a:t>
            </a:r>
          </a:p>
        </p:txBody>
      </p:sp>
      <p:sp>
        <p:nvSpPr>
          <p:cNvPr id="120838" name="AutoShape 6"/>
          <p:cNvSpPr>
            <a:spLocks/>
          </p:cNvSpPr>
          <p:nvPr/>
        </p:nvSpPr>
        <p:spPr bwMode="auto">
          <a:xfrm>
            <a:off x="900113" y="1143000"/>
            <a:ext cx="381000" cy="3352800"/>
          </a:xfrm>
          <a:prstGeom prst="leftBrace">
            <a:avLst>
              <a:gd name="adj1" fmla="val 73333"/>
              <a:gd name="adj2" fmla="val 50000"/>
            </a:avLst>
          </a:prstGeom>
          <a:noFill/>
          <a:ln w="349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20957" name="Group 125"/>
          <p:cNvGrpSpPr>
            <a:grpSpLocks/>
          </p:cNvGrpSpPr>
          <p:nvPr/>
        </p:nvGrpSpPr>
        <p:grpSpPr bwMode="auto">
          <a:xfrm>
            <a:off x="2700338" y="692150"/>
            <a:ext cx="2592387" cy="1582738"/>
            <a:chOff x="1746" y="446"/>
            <a:chExt cx="1633" cy="997"/>
          </a:xfrm>
        </p:grpSpPr>
        <p:sp>
          <p:nvSpPr>
            <p:cNvPr id="3115" name="AutoShape 8"/>
            <p:cNvSpPr>
              <a:spLocks noChangeArrowheads="1"/>
            </p:cNvSpPr>
            <p:nvPr/>
          </p:nvSpPr>
          <p:spPr bwMode="auto">
            <a:xfrm>
              <a:off x="1746" y="446"/>
              <a:ext cx="775" cy="997"/>
            </a:xfrm>
            <a:prstGeom prst="cube">
              <a:avLst>
                <a:gd name="adj" fmla="val 25000"/>
              </a:avLst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66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zh-CN" altLang="en-US" sz="3600"/>
            </a:p>
          </p:txBody>
        </p:sp>
        <p:sp>
          <p:nvSpPr>
            <p:cNvPr id="3116" name="Text Box 9"/>
            <p:cNvSpPr txBox="1">
              <a:spLocks noChangeArrowheads="1"/>
            </p:cNvSpPr>
            <p:nvPr/>
          </p:nvSpPr>
          <p:spPr bwMode="auto">
            <a:xfrm>
              <a:off x="2577" y="668"/>
              <a:ext cx="80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棱柱</a:t>
              </a:r>
            </a:p>
          </p:txBody>
        </p:sp>
      </p:grpSp>
      <p:grpSp>
        <p:nvGrpSpPr>
          <p:cNvPr id="120959" name="Group 127"/>
          <p:cNvGrpSpPr>
            <a:grpSpLocks/>
          </p:cNvGrpSpPr>
          <p:nvPr/>
        </p:nvGrpSpPr>
        <p:grpSpPr bwMode="auto">
          <a:xfrm>
            <a:off x="2627313" y="2662238"/>
            <a:ext cx="3600450" cy="1776412"/>
            <a:chOff x="1655" y="1677"/>
            <a:chExt cx="2268" cy="1119"/>
          </a:xfrm>
        </p:grpSpPr>
        <p:sp>
          <p:nvSpPr>
            <p:cNvPr id="3113" name="AutoShape 21"/>
            <p:cNvSpPr>
              <a:spLocks noChangeArrowheads="1"/>
            </p:cNvSpPr>
            <p:nvPr/>
          </p:nvSpPr>
          <p:spPr bwMode="auto">
            <a:xfrm>
              <a:off x="1655" y="1677"/>
              <a:ext cx="746" cy="1119"/>
            </a:xfrm>
            <a:prstGeom prst="can">
              <a:avLst>
                <a:gd name="adj" fmla="val 37500"/>
              </a:avLst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996633"/>
                      </a:gs>
                      <a:gs pos="50000">
                        <a:srgbClr val="CCCC00"/>
                      </a:gs>
                      <a:gs pos="100000">
                        <a:srgbClr val="996633"/>
                      </a:gs>
                    </a:gsLst>
                    <a:lin ang="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zh-CN" altLang="en-US" sz="3600"/>
            </a:p>
          </p:txBody>
        </p:sp>
        <p:sp>
          <p:nvSpPr>
            <p:cNvPr id="3114" name="Text Box 22"/>
            <p:cNvSpPr txBox="1">
              <a:spLocks noChangeArrowheads="1"/>
            </p:cNvSpPr>
            <p:nvPr/>
          </p:nvSpPr>
          <p:spPr bwMode="auto">
            <a:xfrm>
              <a:off x="2517" y="1996"/>
              <a:ext cx="1406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圆柱</a:t>
              </a:r>
            </a:p>
          </p:txBody>
        </p:sp>
      </p:grpSp>
      <p:grpSp>
        <p:nvGrpSpPr>
          <p:cNvPr id="120961" name="Group 129"/>
          <p:cNvGrpSpPr>
            <a:grpSpLocks/>
          </p:cNvGrpSpPr>
          <p:nvPr/>
        </p:nvGrpSpPr>
        <p:grpSpPr bwMode="auto">
          <a:xfrm>
            <a:off x="2555875" y="5114925"/>
            <a:ext cx="4032250" cy="1270000"/>
            <a:chOff x="1610" y="3222"/>
            <a:chExt cx="2540" cy="800"/>
          </a:xfrm>
        </p:grpSpPr>
        <p:sp>
          <p:nvSpPr>
            <p:cNvPr id="3111" name="Oval 26"/>
            <p:cNvSpPr>
              <a:spLocks noChangeArrowheads="1"/>
            </p:cNvSpPr>
            <p:nvPr/>
          </p:nvSpPr>
          <p:spPr bwMode="auto">
            <a:xfrm>
              <a:off x="1610" y="3222"/>
              <a:ext cx="847" cy="800"/>
            </a:xfrm>
            <a:prstGeom prst="ellips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CCCC00"/>
                      </a:gs>
                      <a:gs pos="100000">
                        <a:srgbClr val="996633"/>
                      </a:gs>
                    </a:gsLst>
                    <a:path path="shape">
                      <a:fillToRect l="50000" t="50000" r="50000" b="50000"/>
                    </a:path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zh-CN" altLang="en-US" sz="3600"/>
            </a:p>
          </p:txBody>
        </p:sp>
        <p:sp>
          <p:nvSpPr>
            <p:cNvPr id="3112" name="Text Box 27"/>
            <p:cNvSpPr txBox="1">
              <a:spLocks noChangeArrowheads="1"/>
            </p:cNvSpPr>
            <p:nvPr/>
          </p:nvSpPr>
          <p:spPr bwMode="auto">
            <a:xfrm>
              <a:off x="2517" y="3382"/>
              <a:ext cx="1633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圆球</a:t>
              </a:r>
            </a:p>
          </p:txBody>
        </p:sp>
      </p:grpSp>
      <p:sp>
        <p:nvSpPr>
          <p:cNvPr id="120862" name="AutoShape 30"/>
          <p:cNvSpPr>
            <a:spLocks/>
          </p:cNvSpPr>
          <p:nvPr/>
        </p:nvSpPr>
        <p:spPr bwMode="auto">
          <a:xfrm>
            <a:off x="1908175" y="3429000"/>
            <a:ext cx="381000" cy="2133600"/>
          </a:xfrm>
          <a:prstGeom prst="leftBrace">
            <a:avLst>
              <a:gd name="adj1" fmla="val 46667"/>
              <a:gd name="adj2" fmla="val 50000"/>
            </a:avLst>
          </a:prstGeom>
          <a:noFill/>
          <a:ln w="349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3082" name="AutoShape 37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20960" name="Group 128"/>
          <p:cNvGrpSpPr>
            <a:grpSpLocks/>
          </p:cNvGrpSpPr>
          <p:nvPr/>
        </p:nvGrpSpPr>
        <p:grpSpPr bwMode="auto">
          <a:xfrm>
            <a:off x="5818188" y="2636838"/>
            <a:ext cx="3325812" cy="1798637"/>
            <a:chOff x="3665" y="1661"/>
            <a:chExt cx="2095" cy="1133"/>
          </a:xfrm>
        </p:grpSpPr>
        <p:sp>
          <p:nvSpPr>
            <p:cNvPr id="3106" name="Text Box 25"/>
            <p:cNvSpPr txBox="1">
              <a:spLocks noChangeArrowheads="1"/>
            </p:cNvSpPr>
            <p:nvPr/>
          </p:nvSpPr>
          <p:spPr bwMode="auto">
            <a:xfrm>
              <a:off x="4558" y="1996"/>
              <a:ext cx="1202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圆锥</a:t>
              </a:r>
            </a:p>
          </p:txBody>
        </p:sp>
        <p:grpSp>
          <p:nvGrpSpPr>
            <p:cNvPr id="3107" name="Group 80"/>
            <p:cNvGrpSpPr>
              <a:grpSpLocks/>
            </p:cNvGrpSpPr>
            <p:nvPr/>
          </p:nvGrpSpPr>
          <p:grpSpPr bwMode="auto">
            <a:xfrm>
              <a:off x="3665" y="1661"/>
              <a:ext cx="893" cy="1133"/>
              <a:chOff x="2880" y="1103"/>
              <a:chExt cx="1928" cy="2448"/>
            </a:xfrm>
          </p:grpSpPr>
          <p:sp>
            <p:nvSpPr>
              <p:cNvPr id="3108" name="Freeform 39"/>
              <p:cNvSpPr>
                <a:spLocks/>
              </p:cNvSpPr>
              <p:nvPr/>
            </p:nvSpPr>
            <p:spPr bwMode="auto">
              <a:xfrm>
                <a:off x="2880" y="2735"/>
                <a:ext cx="1928" cy="816"/>
              </a:xfrm>
              <a:custGeom>
                <a:avLst/>
                <a:gdLst>
                  <a:gd name="T0" fmla="*/ 1 w 5752"/>
                  <a:gd name="T1" fmla="*/ 1 h 2434"/>
                  <a:gd name="T2" fmla="*/ 1 w 5752"/>
                  <a:gd name="T3" fmla="*/ 4 h 2434"/>
                  <a:gd name="T4" fmla="*/ 0 w 5752"/>
                  <a:gd name="T5" fmla="*/ 6 h 2434"/>
                  <a:gd name="T6" fmla="*/ 0 w 5752"/>
                  <a:gd name="T7" fmla="*/ 9 h 2434"/>
                  <a:gd name="T8" fmla="*/ 0 w 5752"/>
                  <a:gd name="T9" fmla="*/ 11 h 2434"/>
                  <a:gd name="T10" fmla="*/ 1 w 5752"/>
                  <a:gd name="T11" fmla="*/ 14 h 2434"/>
                  <a:gd name="T12" fmla="*/ 2 w 5752"/>
                  <a:gd name="T13" fmla="*/ 16 h 2434"/>
                  <a:gd name="T14" fmla="*/ 4 w 5752"/>
                  <a:gd name="T15" fmla="*/ 18 h 2434"/>
                  <a:gd name="T16" fmla="*/ 6 w 5752"/>
                  <a:gd name="T17" fmla="*/ 20 h 2434"/>
                  <a:gd name="T18" fmla="*/ 8 w 5752"/>
                  <a:gd name="T19" fmla="*/ 22 h 2434"/>
                  <a:gd name="T20" fmla="*/ 11 w 5752"/>
                  <a:gd name="T21" fmla="*/ 24 h 2434"/>
                  <a:gd name="T22" fmla="*/ 14 w 5752"/>
                  <a:gd name="T23" fmla="*/ 26 h 2434"/>
                  <a:gd name="T24" fmla="*/ 17 w 5752"/>
                  <a:gd name="T25" fmla="*/ 27 h 2434"/>
                  <a:gd name="T26" fmla="*/ 21 w 5752"/>
                  <a:gd name="T27" fmla="*/ 28 h 2434"/>
                  <a:gd name="T28" fmla="*/ 24 w 5752"/>
                  <a:gd name="T29" fmla="*/ 30 h 2434"/>
                  <a:gd name="T30" fmla="*/ 28 w 5752"/>
                  <a:gd name="T31" fmla="*/ 30 h 2434"/>
                  <a:gd name="T32" fmla="*/ 33 w 5752"/>
                  <a:gd name="T33" fmla="*/ 31 h 2434"/>
                  <a:gd name="T34" fmla="*/ 36 w 5752"/>
                  <a:gd name="T35" fmla="*/ 31 h 2434"/>
                  <a:gd name="T36" fmla="*/ 40 w 5752"/>
                  <a:gd name="T37" fmla="*/ 31 h 2434"/>
                  <a:gd name="T38" fmla="*/ 44 w 5752"/>
                  <a:gd name="T39" fmla="*/ 30 h 2434"/>
                  <a:gd name="T40" fmla="*/ 48 w 5752"/>
                  <a:gd name="T41" fmla="*/ 30 h 2434"/>
                  <a:gd name="T42" fmla="*/ 52 w 5752"/>
                  <a:gd name="T43" fmla="*/ 28 h 2434"/>
                  <a:gd name="T44" fmla="*/ 55 w 5752"/>
                  <a:gd name="T45" fmla="*/ 27 h 2434"/>
                  <a:gd name="T46" fmla="*/ 58 w 5752"/>
                  <a:gd name="T47" fmla="*/ 26 h 2434"/>
                  <a:gd name="T48" fmla="*/ 61 w 5752"/>
                  <a:gd name="T49" fmla="*/ 24 h 2434"/>
                  <a:gd name="T50" fmla="*/ 64 w 5752"/>
                  <a:gd name="T51" fmla="*/ 22 h 2434"/>
                  <a:gd name="T52" fmla="*/ 66 w 5752"/>
                  <a:gd name="T53" fmla="*/ 20 h 2434"/>
                  <a:gd name="T54" fmla="*/ 68 w 5752"/>
                  <a:gd name="T55" fmla="*/ 18 h 2434"/>
                  <a:gd name="T56" fmla="*/ 70 w 5752"/>
                  <a:gd name="T57" fmla="*/ 16 h 2434"/>
                  <a:gd name="T58" fmla="*/ 71 w 5752"/>
                  <a:gd name="T59" fmla="*/ 14 h 2434"/>
                  <a:gd name="T60" fmla="*/ 72 w 5752"/>
                  <a:gd name="T61" fmla="*/ 11 h 2434"/>
                  <a:gd name="T62" fmla="*/ 73 w 5752"/>
                  <a:gd name="T63" fmla="*/ 9 h 2434"/>
                  <a:gd name="T64" fmla="*/ 73 w 5752"/>
                  <a:gd name="T65" fmla="*/ 6 h 2434"/>
                  <a:gd name="T66" fmla="*/ 72 w 5752"/>
                  <a:gd name="T67" fmla="*/ 4 h 2434"/>
                  <a:gd name="T68" fmla="*/ 71 w 5752"/>
                  <a:gd name="T69" fmla="*/ 1 h 24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752" h="2434">
                    <a:moveTo>
                      <a:pt x="163" y="0"/>
                    </a:moveTo>
                    <a:lnTo>
                      <a:pt x="114" y="95"/>
                    </a:lnTo>
                    <a:lnTo>
                      <a:pt x="75" y="191"/>
                    </a:lnTo>
                    <a:lnTo>
                      <a:pt x="43" y="288"/>
                    </a:lnTo>
                    <a:lnTo>
                      <a:pt x="19" y="387"/>
                    </a:lnTo>
                    <a:lnTo>
                      <a:pt x="5" y="486"/>
                    </a:lnTo>
                    <a:lnTo>
                      <a:pt x="0" y="586"/>
                    </a:lnTo>
                    <a:lnTo>
                      <a:pt x="2" y="685"/>
                    </a:lnTo>
                    <a:lnTo>
                      <a:pt x="13" y="784"/>
                    </a:lnTo>
                    <a:lnTo>
                      <a:pt x="32" y="884"/>
                    </a:lnTo>
                    <a:lnTo>
                      <a:pt x="60" y="981"/>
                    </a:lnTo>
                    <a:lnTo>
                      <a:pt x="96" y="1078"/>
                    </a:lnTo>
                    <a:lnTo>
                      <a:pt x="141" y="1174"/>
                    </a:lnTo>
                    <a:lnTo>
                      <a:pt x="193" y="1267"/>
                    </a:lnTo>
                    <a:lnTo>
                      <a:pt x="254" y="1359"/>
                    </a:lnTo>
                    <a:lnTo>
                      <a:pt x="322" y="1449"/>
                    </a:lnTo>
                    <a:lnTo>
                      <a:pt x="399" y="1536"/>
                    </a:lnTo>
                    <a:lnTo>
                      <a:pt x="483" y="1621"/>
                    </a:lnTo>
                    <a:lnTo>
                      <a:pt x="573" y="1702"/>
                    </a:lnTo>
                    <a:lnTo>
                      <a:pt x="670" y="1780"/>
                    </a:lnTo>
                    <a:lnTo>
                      <a:pt x="774" y="1854"/>
                    </a:lnTo>
                    <a:lnTo>
                      <a:pt x="885" y="1925"/>
                    </a:lnTo>
                    <a:lnTo>
                      <a:pt x="1001" y="1993"/>
                    </a:lnTo>
                    <a:lnTo>
                      <a:pt x="1124" y="2056"/>
                    </a:lnTo>
                    <a:lnTo>
                      <a:pt x="1251" y="2114"/>
                    </a:lnTo>
                    <a:lnTo>
                      <a:pt x="1382" y="2168"/>
                    </a:lnTo>
                    <a:lnTo>
                      <a:pt x="1518" y="2217"/>
                    </a:lnTo>
                    <a:lnTo>
                      <a:pt x="1659" y="2262"/>
                    </a:lnTo>
                    <a:lnTo>
                      <a:pt x="1803" y="2301"/>
                    </a:lnTo>
                    <a:lnTo>
                      <a:pt x="1950" y="2336"/>
                    </a:lnTo>
                    <a:lnTo>
                      <a:pt x="2101" y="2365"/>
                    </a:lnTo>
                    <a:lnTo>
                      <a:pt x="2252" y="2389"/>
                    </a:lnTo>
                    <a:lnTo>
                      <a:pt x="2407" y="2408"/>
                    </a:lnTo>
                    <a:lnTo>
                      <a:pt x="2563" y="2422"/>
                    </a:lnTo>
                    <a:lnTo>
                      <a:pt x="2718" y="2430"/>
                    </a:lnTo>
                    <a:lnTo>
                      <a:pt x="2875" y="2434"/>
                    </a:lnTo>
                    <a:lnTo>
                      <a:pt x="3032" y="2430"/>
                    </a:lnTo>
                    <a:lnTo>
                      <a:pt x="3189" y="2422"/>
                    </a:lnTo>
                    <a:lnTo>
                      <a:pt x="3344" y="2408"/>
                    </a:lnTo>
                    <a:lnTo>
                      <a:pt x="3499" y="2389"/>
                    </a:lnTo>
                    <a:lnTo>
                      <a:pt x="3651" y="2365"/>
                    </a:lnTo>
                    <a:lnTo>
                      <a:pt x="3801" y="2336"/>
                    </a:lnTo>
                    <a:lnTo>
                      <a:pt x="3949" y="2301"/>
                    </a:lnTo>
                    <a:lnTo>
                      <a:pt x="4092" y="2262"/>
                    </a:lnTo>
                    <a:lnTo>
                      <a:pt x="4233" y="2217"/>
                    </a:lnTo>
                    <a:lnTo>
                      <a:pt x="4369" y="2168"/>
                    </a:lnTo>
                    <a:lnTo>
                      <a:pt x="4501" y="2114"/>
                    </a:lnTo>
                    <a:lnTo>
                      <a:pt x="4628" y="2056"/>
                    </a:lnTo>
                    <a:lnTo>
                      <a:pt x="4750" y="1993"/>
                    </a:lnTo>
                    <a:lnTo>
                      <a:pt x="4866" y="1925"/>
                    </a:lnTo>
                    <a:lnTo>
                      <a:pt x="4977" y="1854"/>
                    </a:lnTo>
                    <a:lnTo>
                      <a:pt x="5080" y="1780"/>
                    </a:lnTo>
                    <a:lnTo>
                      <a:pt x="5178" y="1702"/>
                    </a:lnTo>
                    <a:lnTo>
                      <a:pt x="5268" y="1621"/>
                    </a:lnTo>
                    <a:lnTo>
                      <a:pt x="5352" y="1536"/>
                    </a:lnTo>
                    <a:lnTo>
                      <a:pt x="5429" y="1449"/>
                    </a:lnTo>
                    <a:lnTo>
                      <a:pt x="5497" y="1359"/>
                    </a:lnTo>
                    <a:lnTo>
                      <a:pt x="5558" y="1267"/>
                    </a:lnTo>
                    <a:lnTo>
                      <a:pt x="5610" y="1174"/>
                    </a:lnTo>
                    <a:lnTo>
                      <a:pt x="5655" y="1078"/>
                    </a:lnTo>
                    <a:lnTo>
                      <a:pt x="5692" y="981"/>
                    </a:lnTo>
                    <a:lnTo>
                      <a:pt x="5719" y="884"/>
                    </a:lnTo>
                    <a:lnTo>
                      <a:pt x="5739" y="784"/>
                    </a:lnTo>
                    <a:lnTo>
                      <a:pt x="5749" y="685"/>
                    </a:lnTo>
                    <a:lnTo>
                      <a:pt x="5752" y="586"/>
                    </a:lnTo>
                    <a:lnTo>
                      <a:pt x="5746" y="486"/>
                    </a:lnTo>
                    <a:lnTo>
                      <a:pt x="5731" y="387"/>
                    </a:lnTo>
                    <a:lnTo>
                      <a:pt x="5708" y="288"/>
                    </a:lnTo>
                    <a:lnTo>
                      <a:pt x="5676" y="191"/>
                    </a:lnTo>
                    <a:lnTo>
                      <a:pt x="5636" y="95"/>
                    </a:lnTo>
                    <a:lnTo>
                      <a:pt x="5588" y="0"/>
                    </a:lnTo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09" name="Line 68"/>
              <p:cNvSpPr>
                <a:spLocks noChangeShapeType="1"/>
              </p:cNvSpPr>
              <p:nvPr/>
            </p:nvSpPr>
            <p:spPr bwMode="auto">
              <a:xfrm flipH="1">
                <a:off x="2934" y="1103"/>
                <a:ext cx="910" cy="1632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10" name="Line 69"/>
              <p:cNvSpPr>
                <a:spLocks noChangeShapeType="1"/>
              </p:cNvSpPr>
              <p:nvPr/>
            </p:nvSpPr>
            <p:spPr bwMode="auto">
              <a:xfrm>
                <a:off x="3844" y="1103"/>
                <a:ext cx="908" cy="1632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20962" name="Group 130"/>
          <p:cNvGrpSpPr>
            <a:grpSpLocks/>
          </p:cNvGrpSpPr>
          <p:nvPr/>
        </p:nvGrpSpPr>
        <p:grpSpPr bwMode="auto">
          <a:xfrm>
            <a:off x="5076825" y="4886325"/>
            <a:ext cx="5159375" cy="1498600"/>
            <a:chOff x="3198" y="3078"/>
            <a:chExt cx="3250" cy="944"/>
          </a:xfrm>
        </p:grpSpPr>
        <p:sp>
          <p:nvSpPr>
            <p:cNvPr id="3093" name="Text Box 29"/>
            <p:cNvSpPr txBox="1">
              <a:spLocks noChangeArrowheads="1"/>
            </p:cNvSpPr>
            <p:nvPr/>
          </p:nvSpPr>
          <p:spPr bwMode="auto">
            <a:xfrm>
              <a:off x="4604" y="3344"/>
              <a:ext cx="1844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圆环        </a:t>
              </a:r>
            </a:p>
          </p:txBody>
        </p:sp>
        <p:grpSp>
          <p:nvGrpSpPr>
            <p:cNvPr id="3094" name="Group 113"/>
            <p:cNvGrpSpPr>
              <a:grpSpLocks/>
            </p:cNvGrpSpPr>
            <p:nvPr/>
          </p:nvGrpSpPr>
          <p:grpSpPr bwMode="auto">
            <a:xfrm>
              <a:off x="3198" y="3078"/>
              <a:ext cx="1360" cy="944"/>
              <a:chOff x="885" y="1614"/>
              <a:chExt cx="3260" cy="2262"/>
            </a:xfrm>
          </p:grpSpPr>
          <p:grpSp>
            <p:nvGrpSpPr>
              <p:cNvPr id="3095" name="Group 114"/>
              <p:cNvGrpSpPr>
                <a:grpSpLocks/>
              </p:cNvGrpSpPr>
              <p:nvPr/>
            </p:nvGrpSpPr>
            <p:grpSpPr bwMode="auto">
              <a:xfrm>
                <a:off x="885" y="1803"/>
                <a:ext cx="3260" cy="1992"/>
                <a:chOff x="884" y="1803"/>
                <a:chExt cx="3260" cy="1992"/>
              </a:xfrm>
            </p:grpSpPr>
            <p:sp>
              <p:nvSpPr>
                <p:cNvPr id="3100" name="Freeform 115"/>
                <p:cNvSpPr>
                  <a:spLocks/>
                </p:cNvSpPr>
                <p:nvPr/>
              </p:nvSpPr>
              <p:spPr bwMode="auto">
                <a:xfrm>
                  <a:off x="3033" y="1853"/>
                  <a:ext cx="633" cy="817"/>
                </a:xfrm>
                <a:custGeom>
                  <a:avLst/>
                  <a:gdLst>
                    <a:gd name="T0" fmla="*/ 5 w 1540"/>
                    <a:gd name="T1" fmla="*/ 54 h 1991"/>
                    <a:gd name="T2" fmla="*/ 4 w 1540"/>
                    <a:gd name="T3" fmla="*/ 53 h 1991"/>
                    <a:gd name="T4" fmla="*/ 3 w 1540"/>
                    <a:gd name="T5" fmla="*/ 52 h 1991"/>
                    <a:gd name="T6" fmla="*/ 2 w 1540"/>
                    <a:gd name="T7" fmla="*/ 50 h 1991"/>
                    <a:gd name="T8" fmla="*/ 1 w 1540"/>
                    <a:gd name="T9" fmla="*/ 48 h 1991"/>
                    <a:gd name="T10" fmla="*/ 0 w 1540"/>
                    <a:gd name="T11" fmla="*/ 46 h 1991"/>
                    <a:gd name="T12" fmla="*/ 0 w 1540"/>
                    <a:gd name="T13" fmla="*/ 43 h 1991"/>
                    <a:gd name="T14" fmla="*/ 0 w 1540"/>
                    <a:gd name="T15" fmla="*/ 41 h 1991"/>
                    <a:gd name="T16" fmla="*/ 0 w 1540"/>
                    <a:gd name="T17" fmla="*/ 38 h 1991"/>
                    <a:gd name="T18" fmla="*/ 0 w 1540"/>
                    <a:gd name="T19" fmla="*/ 35 h 1991"/>
                    <a:gd name="T20" fmla="*/ 1 w 1540"/>
                    <a:gd name="T21" fmla="*/ 32 h 1991"/>
                    <a:gd name="T22" fmla="*/ 2 w 1540"/>
                    <a:gd name="T23" fmla="*/ 29 h 1991"/>
                    <a:gd name="T24" fmla="*/ 3 w 1540"/>
                    <a:gd name="T25" fmla="*/ 26 h 1991"/>
                    <a:gd name="T26" fmla="*/ 4 w 1540"/>
                    <a:gd name="T27" fmla="*/ 23 h 1991"/>
                    <a:gd name="T28" fmla="*/ 6 w 1540"/>
                    <a:gd name="T29" fmla="*/ 21 h 1991"/>
                    <a:gd name="T30" fmla="*/ 7 w 1540"/>
                    <a:gd name="T31" fmla="*/ 18 h 1991"/>
                    <a:gd name="T32" fmla="*/ 9 w 1540"/>
                    <a:gd name="T33" fmla="*/ 15 h 1991"/>
                    <a:gd name="T34" fmla="*/ 11 w 1540"/>
                    <a:gd name="T35" fmla="*/ 13 h 1991"/>
                    <a:gd name="T36" fmla="*/ 13 w 1540"/>
                    <a:gd name="T37" fmla="*/ 10 h 1991"/>
                    <a:gd name="T38" fmla="*/ 15 w 1540"/>
                    <a:gd name="T39" fmla="*/ 8 h 1991"/>
                    <a:gd name="T40" fmla="*/ 17 w 1540"/>
                    <a:gd name="T41" fmla="*/ 7 h 1991"/>
                    <a:gd name="T42" fmla="*/ 19 w 1540"/>
                    <a:gd name="T43" fmla="*/ 5 h 1991"/>
                    <a:gd name="T44" fmla="*/ 22 w 1540"/>
                    <a:gd name="T45" fmla="*/ 3 h 1991"/>
                    <a:gd name="T46" fmla="*/ 24 w 1540"/>
                    <a:gd name="T47" fmla="*/ 2 h 1991"/>
                    <a:gd name="T48" fmla="*/ 26 w 1540"/>
                    <a:gd name="T49" fmla="*/ 1 h 1991"/>
                    <a:gd name="T50" fmla="*/ 28 w 1540"/>
                    <a:gd name="T51" fmla="*/ 0 h 1991"/>
                    <a:gd name="T52" fmla="*/ 30 w 1540"/>
                    <a:gd name="T53" fmla="*/ 0 h 1991"/>
                    <a:gd name="T54" fmla="*/ 32 w 1540"/>
                    <a:gd name="T55" fmla="*/ 0 h 1991"/>
                    <a:gd name="T56" fmla="*/ 35 w 1540"/>
                    <a:gd name="T57" fmla="*/ 0 h 1991"/>
                    <a:gd name="T58" fmla="*/ 36 w 1540"/>
                    <a:gd name="T59" fmla="*/ 1 h 1991"/>
                    <a:gd name="T60" fmla="*/ 38 w 1540"/>
                    <a:gd name="T61" fmla="*/ 2 h 1991"/>
                    <a:gd name="T62" fmla="*/ 39 w 1540"/>
                    <a:gd name="T63" fmla="*/ 3 h 1991"/>
                    <a:gd name="T64" fmla="*/ 41 w 1540"/>
                    <a:gd name="T65" fmla="*/ 4 h 1991"/>
                    <a:gd name="T66" fmla="*/ 42 w 1540"/>
                    <a:gd name="T67" fmla="*/ 6 h 1991"/>
                    <a:gd name="T68" fmla="*/ 43 w 1540"/>
                    <a:gd name="T69" fmla="*/ 8 h 1991"/>
                    <a:gd name="T70" fmla="*/ 43 w 1540"/>
                    <a:gd name="T71" fmla="*/ 10 h 1991"/>
                    <a:gd name="T72" fmla="*/ 44 w 1540"/>
                    <a:gd name="T73" fmla="*/ 12 h 1991"/>
                    <a:gd name="T74" fmla="*/ 44 w 1540"/>
                    <a:gd name="T75" fmla="*/ 15 h 1991"/>
                    <a:gd name="T76" fmla="*/ 44 w 1540"/>
                    <a:gd name="T77" fmla="*/ 17 h 1991"/>
                    <a:gd name="T78" fmla="*/ 44 w 1540"/>
                    <a:gd name="T79" fmla="*/ 20 h 1991"/>
                    <a:gd name="T80" fmla="*/ 43 w 1540"/>
                    <a:gd name="T81" fmla="*/ 23 h 1991"/>
                    <a:gd name="T82" fmla="*/ 42 w 1540"/>
                    <a:gd name="T83" fmla="*/ 26 h 1991"/>
                    <a:gd name="T84" fmla="*/ 42 w 1540"/>
                    <a:gd name="T85" fmla="*/ 29 h 1991"/>
                    <a:gd name="T86" fmla="*/ 40 w 1540"/>
                    <a:gd name="T87" fmla="*/ 32 h 1991"/>
                    <a:gd name="T88" fmla="*/ 39 w 1540"/>
                    <a:gd name="T89" fmla="*/ 34 h 1991"/>
                    <a:gd name="T90" fmla="*/ 37 w 1540"/>
                    <a:gd name="T91" fmla="*/ 37 h 1991"/>
                    <a:gd name="T92" fmla="*/ 36 w 1540"/>
                    <a:gd name="T93" fmla="*/ 40 h 1991"/>
                    <a:gd name="T94" fmla="*/ 34 w 1540"/>
                    <a:gd name="T95" fmla="*/ 42 h 1991"/>
                    <a:gd name="T96" fmla="*/ 32 w 1540"/>
                    <a:gd name="T97" fmla="*/ 45 h 1991"/>
                    <a:gd name="T98" fmla="*/ 30 w 1540"/>
                    <a:gd name="T99" fmla="*/ 47 h 1991"/>
                    <a:gd name="T100" fmla="*/ 28 w 1540"/>
                    <a:gd name="T101" fmla="*/ 49 h 1991"/>
                    <a:gd name="T102" fmla="*/ 25 w 1540"/>
                    <a:gd name="T103" fmla="*/ 51 h 1991"/>
                    <a:gd name="T104" fmla="*/ 23 w 1540"/>
                    <a:gd name="T105" fmla="*/ 53 h 1991"/>
                    <a:gd name="T106" fmla="*/ 21 w 1540"/>
                    <a:gd name="T107" fmla="*/ 54 h 1991"/>
                    <a:gd name="T108" fmla="*/ 19 w 1540"/>
                    <a:gd name="T109" fmla="*/ 55 h 1991"/>
                    <a:gd name="T110" fmla="*/ 17 w 1540"/>
                    <a:gd name="T111" fmla="*/ 56 h 1991"/>
                    <a:gd name="T112" fmla="*/ 14 w 1540"/>
                    <a:gd name="T113" fmla="*/ 56 h 1991"/>
                    <a:gd name="T114" fmla="*/ 12 w 1540"/>
                    <a:gd name="T115" fmla="*/ 56 h 1991"/>
                    <a:gd name="T116" fmla="*/ 10 w 1540"/>
                    <a:gd name="T117" fmla="*/ 56 h 1991"/>
                    <a:gd name="T118" fmla="*/ 9 w 1540"/>
                    <a:gd name="T119" fmla="*/ 56 h 1991"/>
                    <a:gd name="T120" fmla="*/ 7 w 1540"/>
                    <a:gd name="T121" fmla="*/ 55 h 199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540" h="1991">
                      <a:moveTo>
                        <a:pt x="225" y="1940"/>
                      </a:moveTo>
                      <a:lnTo>
                        <a:pt x="212" y="1932"/>
                      </a:lnTo>
                      <a:lnTo>
                        <a:pt x="198" y="1923"/>
                      </a:lnTo>
                      <a:lnTo>
                        <a:pt x="185" y="1914"/>
                      </a:lnTo>
                      <a:lnTo>
                        <a:pt x="172" y="1903"/>
                      </a:lnTo>
                      <a:lnTo>
                        <a:pt x="160" y="1893"/>
                      </a:lnTo>
                      <a:lnTo>
                        <a:pt x="148" y="1881"/>
                      </a:lnTo>
                      <a:lnTo>
                        <a:pt x="136" y="1869"/>
                      </a:lnTo>
                      <a:lnTo>
                        <a:pt x="126" y="1857"/>
                      </a:lnTo>
                      <a:lnTo>
                        <a:pt x="115" y="1843"/>
                      </a:lnTo>
                      <a:lnTo>
                        <a:pt x="105" y="1829"/>
                      </a:lnTo>
                      <a:lnTo>
                        <a:pt x="95" y="1815"/>
                      </a:lnTo>
                      <a:lnTo>
                        <a:pt x="86" y="1800"/>
                      </a:lnTo>
                      <a:lnTo>
                        <a:pt x="77" y="1785"/>
                      </a:lnTo>
                      <a:lnTo>
                        <a:pt x="69" y="1769"/>
                      </a:lnTo>
                      <a:lnTo>
                        <a:pt x="60" y="1753"/>
                      </a:lnTo>
                      <a:lnTo>
                        <a:pt x="53" y="1736"/>
                      </a:lnTo>
                      <a:lnTo>
                        <a:pt x="46" y="1718"/>
                      </a:lnTo>
                      <a:lnTo>
                        <a:pt x="39" y="1700"/>
                      </a:lnTo>
                      <a:lnTo>
                        <a:pt x="34" y="1682"/>
                      </a:lnTo>
                      <a:lnTo>
                        <a:pt x="27" y="1663"/>
                      </a:lnTo>
                      <a:lnTo>
                        <a:pt x="23" y="1644"/>
                      </a:lnTo>
                      <a:lnTo>
                        <a:pt x="18" y="1624"/>
                      </a:lnTo>
                      <a:lnTo>
                        <a:pt x="15" y="1603"/>
                      </a:lnTo>
                      <a:lnTo>
                        <a:pt x="10" y="1583"/>
                      </a:lnTo>
                      <a:lnTo>
                        <a:pt x="7" y="1562"/>
                      </a:lnTo>
                      <a:lnTo>
                        <a:pt x="5" y="1541"/>
                      </a:lnTo>
                      <a:lnTo>
                        <a:pt x="3" y="1520"/>
                      </a:lnTo>
                      <a:lnTo>
                        <a:pt x="2" y="1498"/>
                      </a:lnTo>
                      <a:lnTo>
                        <a:pt x="1" y="1475"/>
                      </a:lnTo>
                      <a:lnTo>
                        <a:pt x="0" y="1453"/>
                      </a:lnTo>
                      <a:lnTo>
                        <a:pt x="0" y="1430"/>
                      </a:lnTo>
                      <a:lnTo>
                        <a:pt x="1" y="1407"/>
                      </a:lnTo>
                      <a:lnTo>
                        <a:pt x="2" y="1383"/>
                      </a:lnTo>
                      <a:lnTo>
                        <a:pt x="3" y="1359"/>
                      </a:lnTo>
                      <a:lnTo>
                        <a:pt x="5" y="1336"/>
                      </a:lnTo>
                      <a:lnTo>
                        <a:pt x="7" y="1311"/>
                      </a:lnTo>
                      <a:lnTo>
                        <a:pt x="10" y="1287"/>
                      </a:lnTo>
                      <a:lnTo>
                        <a:pt x="15" y="1263"/>
                      </a:lnTo>
                      <a:lnTo>
                        <a:pt x="18" y="1237"/>
                      </a:lnTo>
                      <a:lnTo>
                        <a:pt x="23" y="1213"/>
                      </a:lnTo>
                      <a:lnTo>
                        <a:pt x="27" y="1187"/>
                      </a:lnTo>
                      <a:lnTo>
                        <a:pt x="34" y="1162"/>
                      </a:lnTo>
                      <a:lnTo>
                        <a:pt x="39" y="1137"/>
                      </a:lnTo>
                      <a:lnTo>
                        <a:pt x="46" y="1111"/>
                      </a:lnTo>
                      <a:lnTo>
                        <a:pt x="53" y="1086"/>
                      </a:lnTo>
                      <a:lnTo>
                        <a:pt x="60" y="1060"/>
                      </a:lnTo>
                      <a:lnTo>
                        <a:pt x="69" y="1035"/>
                      </a:lnTo>
                      <a:lnTo>
                        <a:pt x="77" y="1009"/>
                      </a:lnTo>
                      <a:lnTo>
                        <a:pt x="86" y="983"/>
                      </a:lnTo>
                      <a:lnTo>
                        <a:pt x="95" y="958"/>
                      </a:lnTo>
                      <a:lnTo>
                        <a:pt x="105" y="932"/>
                      </a:lnTo>
                      <a:lnTo>
                        <a:pt x="115" y="907"/>
                      </a:lnTo>
                      <a:lnTo>
                        <a:pt x="126" y="881"/>
                      </a:lnTo>
                      <a:lnTo>
                        <a:pt x="136" y="856"/>
                      </a:lnTo>
                      <a:lnTo>
                        <a:pt x="148" y="831"/>
                      </a:lnTo>
                      <a:lnTo>
                        <a:pt x="160" y="805"/>
                      </a:lnTo>
                      <a:lnTo>
                        <a:pt x="172" y="780"/>
                      </a:lnTo>
                      <a:lnTo>
                        <a:pt x="185" y="755"/>
                      </a:lnTo>
                      <a:lnTo>
                        <a:pt x="198" y="730"/>
                      </a:lnTo>
                      <a:lnTo>
                        <a:pt x="212" y="706"/>
                      </a:lnTo>
                      <a:lnTo>
                        <a:pt x="225" y="681"/>
                      </a:lnTo>
                      <a:lnTo>
                        <a:pt x="240" y="657"/>
                      </a:lnTo>
                      <a:lnTo>
                        <a:pt x="254" y="634"/>
                      </a:lnTo>
                      <a:lnTo>
                        <a:pt x="269" y="609"/>
                      </a:lnTo>
                      <a:lnTo>
                        <a:pt x="285" y="586"/>
                      </a:lnTo>
                      <a:lnTo>
                        <a:pt x="299" y="563"/>
                      </a:lnTo>
                      <a:lnTo>
                        <a:pt x="315" y="539"/>
                      </a:lnTo>
                      <a:lnTo>
                        <a:pt x="332" y="517"/>
                      </a:lnTo>
                      <a:lnTo>
                        <a:pt x="348" y="495"/>
                      </a:lnTo>
                      <a:lnTo>
                        <a:pt x="365" y="473"/>
                      </a:lnTo>
                      <a:lnTo>
                        <a:pt x="382" y="451"/>
                      </a:lnTo>
                      <a:lnTo>
                        <a:pt x="399" y="430"/>
                      </a:lnTo>
                      <a:lnTo>
                        <a:pt x="417" y="409"/>
                      </a:lnTo>
                      <a:lnTo>
                        <a:pt x="435" y="389"/>
                      </a:lnTo>
                      <a:lnTo>
                        <a:pt x="453" y="369"/>
                      </a:lnTo>
                      <a:lnTo>
                        <a:pt x="471" y="349"/>
                      </a:lnTo>
                      <a:lnTo>
                        <a:pt x="489" y="330"/>
                      </a:lnTo>
                      <a:lnTo>
                        <a:pt x="508" y="311"/>
                      </a:lnTo>
                      <a:lnTo>
                        <a:pt x="526" y="293"/>
                      </a:lnTo>
                      <a:lnTo>
                        <a:pt x="545" y="275"/>
                      </a:lnTo>
                      <a:lnTo>
                        <a:pt x="564" y="257"/>
                      </a:lnTo>
                      <a:lnTo>
                        <a:pt x="583" y="240"/>
                      </a:lnTo>
                      <a:lnTo>
                        <a:pt x="603" y="224"/>
                      </a:lnTo>
                      <a:lnTo>
                        <a:pt x="622" y="208"/>
                      </a:lnTo>
                      <a:lnTo>
                        <a:pt x="641" y="192"/>
                      </a:lnTo>
                      <a:lnTo>
                        <a:pt x="662" y="177"/>
                      </a:lnTo>
                      <a:lnTo>
                        <a:pt x="681" y="163"/>
                      </a:lnTo>
                      <a:lnTo>
                        <a:pt x="701" y="150"/>
                      </a:lnTo>
                      <a:lnTo>
                        <a:pt x="721" y="136"/>
                      </a:lnTo>
                      <a:lnTo>
                        <a:pt x="740" y="124"/>
                      </a:lnTo>
                      <a:lnTo>
                        <a:pt x="760" y="112"/>
                      </a:lnTo>
                      <a:lnTo>
                        <a:pt x="780" y="100"/>
                      </a:lnTo>
                      <a:lnTo>
                        <a:pt x="800" y="89"/>
                      </a:lnTo>
                      <a:lnTo>
                        <a:pt x="819" y="79"/>
                      </a:lnTo>
                      <a:lnTo>
                        <a:pt x="839" y="69"/>
                      </a:lnTo>
                      <a:lnTo>
                        <a:pt x="860" y="61"/>
                      </a:lnTo>
                      <a:lnTo>
                        <a:pt x="879" y="52"/>
                      </a:lnTo>
                      <a:lnTo>
                        <a:pt x="899" y="44"/>
                      </a:lnTo>
                      <a:lnTo>
                        <a:pt x="918" y="37"/>
                      </a:lnTo>
                      <a:lnTo>
                        <a:pt x="937" y="30"/>
                      </a:lnTo>
                      <a:lnTo>
                        <a:pt x="957" y="25"/>
                      </a:lnTo>
                      <a:lnTo>
                        <a:pt x="976" y="19"/>
                      </a:lnTo>
                      <a:lnTo>
                        <a:pt x="995" y="15"/>
                      </a:lnTo>
                      <a:lnTo>
                        <a:pt x="1014" y="11"/>
                      </a:lnTo>
                      <a:lnTo>
                        <a:pt x="1032" y="8"/>
                      </a:lnTo>
                      <a:lnTo>
                        <a:pt x="1051" y="5"/>
                      </a:lnTo>
                      <a:lnTo>
                        <a:pt x="1069" y="3"/>
                      </a:lnTo>
                      <a:lnTo>
                        <a:pt x="1087" y="1"/>
                      </a:lnTo>
                      <a:lnTo>
                        <a:pt x="1105" y="0"/>
                      </a:lnTo>
                      <a:lnTo>
                        <a:pt x="1123" y="0"/>
                      </a:lnTo>
                      <a:lnTo>
                        <a:pt x="1141" y="1"/>
                      </a:lnTo>
                      <a:lnTo>
                        <a:pt x="1158" y="3"/>
                      </a:lnTo>
                      <a:lnTo>
                        <a:pt x="1175" y="5"/>
                      </a:lnTo>
                      <a:lnTo>
                        <a:pt x="1192" y="8"/>
                      </a:lnTo>
                      <a:lnTo>
                        <a:pt x="1208" y="11"/>
                      </a:lnTo>
                      <a:lnTo>
                        <a:pt x="1225" y="15"/>
                      </a:lnTo>
                      <a:lnTo>
                        <a:pt x="1241" y="19"/>
                      </a:lnTo>
                      <a:lnTo>
                        <a:pt x="1256" y="25"/>
                      </a:lnTo>
                      <a:lnTo>
                        <a:pt x="1271" y="30"/>
                      </a:lnTo>
                      <a:lnTo>
                        <a:pt x="1286" y="37"/>
                      </a:lnTo>
                      <a:lnTo>
                        <a:pt x="1301" y="44"/>
                      </a:lnTo>
                      <a:lnTo>
                        <a:pt x="1315" y="52"/>
                      </a:lnTo>
                      <a:lnTo>
                        <a:pt x="1329" y="61"/>
                      </a:lnTo>
                      <a:lnTo>
                        <a:pt x="1342" y="69"/>
                      </a:lnTo>
                      <a:lnTo>
                        <a:pt x="1355" y="79"/>
                      </a:lnTo>
                      <a:lnTo>
                        <a:pt x="1368" y="89"/>
                      </a:lnTo>
                      <a:lnTo>
                        <a:pt x="1381" y="100"/>
                      </a:lnTo>
                      <a:lnTo>
                        <a:pt x="1392" y="112"/>
                      </a:lnTo>
                      <a:lnTo>
                        <a:pt x="1404" y="123"/>
                      </a:lnTo>
                      <a:lnTo>
                        <a:pt x="1414" y="136"/>
                      </a:lnTo>
                      <a:lnTo>
                        <a:pt x="1425" y="150"/>
                      </a:lnTo>
                      <a:lnTo>
                        <a:pt x="1436" y="163"/>
                      </a:lnTo>
                      <a:lnTo>
                        <a:pt x="1445" y="177"/>
                      </a:lnTo>
                      <a:lnTo>
                        <a:pt x="1455" y="192"/>
                      </a:lnTo>
                      <a:lnTo>
                        <a:pt x="1463" y="208"/>
                      </a:lnTo>
                      <a:lnTo>
                        <a:pt x="1472" y="224"/>
                      </a:lnTo>
                      <a:lnTo>
                        <a:pt x="1480" y="240"/>
                      </a:lnTo>
                      <a:lnTo>
                        <a:pt x="1487" y="257"/>
                      </a:lnTo>
                      <a:lnTo>
                        <a:pt x="1495" y="275"/>
                      </a:lnTo>
                      <a:lnTo>
                        <a:pt x="1501" y="293"/>
                      </a:lnTo>
                      <a:lnTo>
                        <a:pt x="1507" y="311"/>
                      </a:lnTo>
                      <a:lnTo>
                        <a:pt x="1513" y="330"/>
                      </a:lnTo>
                      <a:lnTo>
                        <a:pt x="1517" y="349"/>
                      </a:lnTo>
                      <a:lnTo>
                        <a:pt x="1522" y="369"/>
                      </a:lnTo>
                      <a:lnTo>
                        <a:pt x="1526" y="388"/>
                      </a:lnTo>
                      <a:lnTo>
                        <a:pt x="1530" y="409"/>
                      </a:lnTo>
                      <a:lnTo>
                        <a:pt x="1533" y="430"/>
                      </a:lnTo>
                      <a:lnTo>
                        <a:pt x="1535" y="451"/>
                      </a:lnTo>
                      <a:lnTo>
                        <a:pt x="1537" y="473"/>
                      </a:lnTo>
                      <a:lnTo>
                        <a:pt x="1539" y="495"/>
                      </a:lnTo>
                      <a:lnTo>
                        <a:pt x="1539" y="517"/>
                      </a:lnTo>
                      <a:lnTo>
                        <a:pt x="1540" y="539"/>
                      </a:lnTo>
                      <a:lnTo>
                        <a:pt x="1540" y="563"/>
                      </a:lnTo>
                      <a:lnTo>
                        <a:pt x="1539" y="586"/>
                      </a:lnTo>
                      <a:lnTo>
                        <a:pt x="1539" y="609"/>
                      </a:lnTo>
                      <a:lnTo>
                        <a:pt x="1537" y="633"/>
                      </a:lnTo>
                      <a:lnTo>
                        <a:pt x="1535" y="657"/>
                      </a:lnTo>
                      <a:lnTo>
                        <a:pt x="1533" y="681"/>
                      </a:lnTo>
                      <a:lnTo>
                        <a:pt x="1530" y="706"/>
                      </a:lnTo>
                      <a:lnTo>
                        <a:pt x="1526" y="730"/>
                      </a:lnTo>
                      <a:lnTo>
                        <a:pt x="1522" y="755"/>
                      </a:lnTo>
                      <a:lnTo>
                        <a:pt x="1517" y="780"/>
                      </a:lnTo>
                      <a:lnTo>
                        <a:pt x="1513" y="805"/>
                      </a:lnTo>
                      <a:lnTo>
                        <a:pt x="1507" y="831"/>
                      </a:lnTo>
                      <a:lnTo>
                        <a:pt x="1501" y="856"/>
                      </a:lnTo>
                      <a:lnTo>
                        <a:pt x="1495" y="881"/>
                      </a:lnTo>
                      <a:lnTo>
                        <a:pt x="1487" y="907"/>
                      </a:lnTo>
                      <a:lnTo>
                        <a:pt x="1480" y="932"/>
                      </a:lnTo>
                      <a:lnTo>
                        <a:pt x="1472" y="958"/>
                      </a:lnTo>
                      <a:lnTo>
                        <a:pt x="1463" y="983"/>
                      </a:lnTo>
                      <a:lnTo>
                        <a:pt x="1455" y="1008"/>
                      </a:lnTo>
                      <a:lnTo>
                        <a:pt x="1445" y="1035"/>
                      </a:lnTo>
                      <a:lnTo>
                        <a:pt x="1436" y="1060"/>
                      </a:lnTo>
                      <a:lnTo>
                        <a:pt x="1425" y="1086"/>
                      </a:lnTo>
                      <a:lnTo>
                        <a:pt x="1414" y="1111"/>
                      </a:lnTo>
                      <a:lnTo>
                        <a:pt x="1404" y="1137"/>
                      </a:lnTo>
                      <a:lnTo>
                        <a:pt x="1392" y="1162"/>
                      </a:lnTo>
                      <a:lnTo>
                        <a:pt x="1381" y="1187"/>
                      </a:lnTo>
                      <a:lnTo>
                        <a:pt x="1368" y="1212"/>
                      </a:lnTo>
                      <a:lnTo>
                        <a:pt x="1355" y="1237"/>
                      </a:lnTo>
                      <a:lnTo>
                        <a:pt x="1342" y="1261"/>
                      </a:lnTo>
                      <a:lnTo>
                        <a:pt x="1329" y="1287"/>
                      </a:lnTo>
                      <a:lnTo>
                        <a:pt x="1315" y="1311"/>
                      </a:lnTo>
                      <a:lnTo>
                        <a:pt x="1301" y="1336"/>
                      </a:lnTo>
                      <a:lnTo>
                        <a:pt x="1286" y="1359"/>
                      </a:lnTo>
                      <a:lnTo>
                        <a:pt x="1271" y="1383"/>
                      </a:lnTo>
                      <a:lnTo>
                        <a:pt x="1256" y="1407"/>
                      </a:lnTo>
                      <a:lnTo>
                        <a:pt x="1241" y="1430"/>
                      </a:lnTo>
                      <a:lnTo>
                        <a:pt x="1225" y="1452"/>
                      </a:lnTo>
                      <a:lnTo>
                        <a:pt x="1208" y="1475"/>
                      </a:lnTo>
                      <a:lnTo>
                        <a:pt x="1192" y="1498"/>
                      </a:lnTo>
                      <a:lnTo>
                        <a:pt x="1175" y="1520"/>
                      </a:lnTo>
                      <a:lnTo>
                        <a:pt x="1158" y="1541"/>
                      </a:lnTo>
                      <a:lnTo>
                        <a:pt x="1141" y="1562"/>
                      </a:lnTo>
                      <a:lnTo>
                        <a:pt x="1123" y="1583"/>
                      </a:lnTo>
                      <a:lnTo>
                        <a:pt x="1105" y="1603"/>
                      </a:lnTo>
                      <a:lnTo>
                        <a:pt x="1087" y="1624"/>
                      </a:lnTo>
                      <a:lnTo>
                        <a:pt x="1069" y="1644"/>
                      </a:lnTo>
                      <a:lnTo>
                        <a:pt x="1051" y="1663"/>
                      </a:lnTo>
                      <a:lnTo>
                        <a:pt x="1032" y="1682"/>
                      </a:lnTo>
                      <a:lnTo>
                        <a:pt x="1014" y="1700"/>
                      </a:lnTo>
                      <a:lnTo>
                        <a:pt x="995" y="1718"/>
                      </a:lnTo>
                      <a:lnTo>
                        <a:pt x="976" y="1735"/>
                      </a:lnTo>
                      <a:lnTo>
                        <a:pt x="957" y="1752"/>
                      </a:lnTo>
                      <a:lnTo>
                        <a:pt x="937" y="1769"/>
                      </a:lnTo>
                      <a:lnTo>
                        <a:pt x="918" y="1785"/>
                      </a:lnTo>
                      <a:lnTo>
                        <a:pt x="899" y="1799"/>
                      </a:lnTo>
                      <a:lnTo>
                        <a:pt x="879" y="1815"/>
                      </a:lnTo>
                      <a:lnTo>
                        <a:pt x="860" y="1829"/>
                      </a:lnTo>
                      <a:lnTo>
                        <a:pt x="839" y="1843"/>
                      </a:lnTo>
                      <a:lnTo>
                        <a:pt x="819" y="1855"/>
                      </a:lnTo>
                      <a:lnTo>
                        <a:pt x="800" y="1868"/>
                      </a:lnTo>
                      <a:lnTo>
                        <a:pt x="780" y="1881"/>
                      </a:lnTo>
                      <a:lnTo>
                        <a:pt x="760" y="1893"/>
                      </a:lnTo>
                      <a:lnTo>
                        <a:pt x="740" y="1903"/>
                      </a:lnTo>
                      <a:lnTo>
                        <a:pt x="721" y="1914"/>
                      </a:lnTo>
                      <a:lnTo>
                        <a:pt x="701" y="1923"/>
                      </a:lnTo>
                      <a:lnTo>
                        <a:pt x="681" y="1932"/>
                      </a:lnTo>
                      <a:lnTo>
                        <a:pt x="662" y="1940"/>
                      </a:lnTo>
                      <a:lnTo>
                        <a:pt x="641" y="1949"/>
                      </a:lnTo>
                      <a:lnTo>
                        <a:pt x="622" y="1955"/>
                      </a:lnTo>
                      <a:lnTo>
                        <a:pt x="603" y="1961"/>
                      </a:lnTo>
                      <a:lnTo>
                        <a:pt x="583" y="1968"/>
                      </a:lnTo>
                      <a:lnTo>
                        <a:pt x="564" y="1973"/>
                      </a:lnTo>
                      <a:lnTo>
                        <a:pt x="545" y="1977"/>
                      </a:lnTo>
                      <a:lnTo>
                        <a:pt x="526" y="1981"/>
                      </a:lnTo>
                      <a:lnTo>
                        <a:pt x="508" y="1985"/>
                      </a:lnTo>
                      <a:lnTo>
                        <a:pt x="489" y="1988"/>
                      </a:lnTo>
                      <a:lnTo>
                        <a:pt x="471" y="1990"/>
                      </a:lnTo>
                      <a:lnTo>
                        <a:pt x="453" y="1991"/>
                      </a:lnTo>
                      <a:lnTo>
                        <a:pt x="435" y="1991"/>
                      </a:lnTo>
                      <a:lnTo>
                        <a:pt x="417" y="1991"/>
                      </a:lnTo>
                      <a:lnTo>
                        <a:pt x="399" y="1991"/>
                      </a:lnTo>
                      <a:lnTo>
                        <a:pt x="382" y="1990"/>
                      </a:lnTo>
                      <a:lnTo>
                        <a:pt x="365" y="1988"/>
                      </a:lnTo>
                      <a:lnTo>
                        <a:pt x="348" y="1985"/>
                      </a:lnTo>
                      <a:lnTo>
                        <a:pt x="332" y="1981"/>
                      </a:lnTo>
                      <a:lnTo>
                        <a:pt x="315" y="1977"/>
                      </a:lnTo>
                      <a:lnTo>
                        <a:pt x="299" y="1973"/>
                      </a:lnTo>
                      <a:lnTo>
                        <a:pt x="285" y="1968"/>
                      </a:lnTo>
                      <a:lnTo>
                        <a:pt x="269" y="1962"/>
                      </a:lnTo>
                      <a:lnTo>
                        <a:pt x="254" y="1955"/>
                      </a:lnTo>
                      <a:lnTo>
                        <a:pt x="240" y="1949"/>
                      </a:lnTo>
                      <a:lnTo>
                        <a:pt x="225" y="194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01" name="Freeform 116"/>
                <p:cNvSpPr>
                  <a:spLocks/>
                </p:cNvSpPr>
                <p:nvPr/>
              </p:nvSpPr>
              <p:spPr bwMode="auto">
                <a:xfrm>
                  <a:off x="1362" y="1853"/>
                  <a:ext cx="630" cy="817"/>
                </a:xfrm>
                <a:custGeom>
                  <a:avLst/>
                  <a:gdLst>
                    <a:gd name="T0" fmla="*/ 38 w 1541"/>
                    <a:gd name="T1" fmla="*/ 54 h 1991"/>
                    <a:gd name="T2" fmla="*/ 39 w 1541"/>
                    <a:gd name="T3" fmla="*/ 53 h 1991"/>
                    <a:gd name="T4" fmla="*/ 40 w 1541"/>
                    <a:gd name="T5" fmla="*/ 52 h 1991"/>
                    <a:gd name="T6" fmla="*/ 41 w 1541"/>
                    <a:gd name="T7" fmla="*/ 50 h 1991"/>
                    <a:gd name="T8" fmla="*/ 42 w 1541"/>
                    <a:gd name="T9" fmla="*/ 48 h 1991"/>
                    <a:gd name="T10" fmla="*/ 43 w 1541"/>
                    <a:gd name="T11" fmla="*/ 46 h 1991"/>
                    <a:gd name="T12" fmla="*/ 43 w 1541"/>
                    <a:gd name="T13" fmla="*/ 43 h 1991"/>
                    <a:gd name="T14" fmla="*/ 43 w 1541"/>
                    <a:gd name="T15" fmla="*/ 41 h 1991"/>
                    <a:gd name="T16" fmla="*/ 43 w 1541"/>
                    <a:gd name="T17" fmla="*/ 38 h 1991"/>
                    <a:gd name="T18" fmla="*/ 43 w 1541"/>
                    <a:gd name="T19" fmla="*/ 35 h 1991"/>
                    <a:gd name="T20" fmla="*/ 42 w 1541"/>
                    <a:gd name="T21" fmla="*/ 32 h 1991"/>
                    <a:gd name="T22" fmla="*/ 41 w 1541"/>
                    <a:gd name="T23" fmla="*/ 29 h 1991"/>
                    <a:gd name="T24" fmla="*/ 40 w 1541"/>
                    <a:gd name="T25" fmla="*/ 26 h 1991"/>
                    <a:gd name="T26" fmla="*/ 39 w 1541"/>
                    <a:gd name="T27" fmla="*/ 23 h 1991"/>
                    <a:gd name="T28" fmla="*/ 38 w 1541"/>
                    <a:gd name="T29" fmla="*/ 21 h 1991"/>
                    <a:gd name="T30" fmla="*/ 36 w 1541"/>
                    <a:gd name="T31" fmla="*/ 18 h 1991"/>
                    <a:gd name="T32" fmla="*/ 34 w 1541"/>
                    <a:gd name="T33" fmla="*/ 15 h 1991"/>
                    <a:gd name="T34" fmla="*/ 32 w 1541"/>
                    <a:gd name="T35" fmla="*/ 13 h 1991"/>
                    <a:gd name="T36" fmla="*/ 30 w 1541"/>
                    <a:gd name="T37" fmla="*/ 10 h 1991"/>
                    <a:gd name="T38" fmla="*/ 29 w 1541"/>
                    <a:gd name="T39" fmla="*/ 8 h 1991"/>
                    <a:gd name="T40" fmla="*/ 26 w 1541"/>
                    <a:gd name="T41" fmla="*/ 7 h 1991"/>
                    <a:gd name="T42" fmla="*/ 24 w 1541"/>
                    <a:gd name="T43" fmla="*/ 5 h 1991"/>
                    <a:gd name="T44" fmla="*/ 22 w 1541"/>
                    <a:gd name="T45" fmla="*/ 3 h 1991"/>
                    <a:gd name="T46" fmla="*/ 20 w 1541"/>
                    <a:gd name="T47" fmla="*/ 2 h 1991"/>
                    <a:gd name="T48" fmla="*/ 18 w 1541"/>
                    <a:gd name="T49" fmla="*/ 1 h 1991"/>
                    <a:gd name="T50" fmla="*/ 15 w 1541"/>
                    <a:gd name="T51" fmla="*/ 0 h 1991"/>
                    <a:gd name="T52" fmla="*/ 13 w 1541"/>
                    <a:gd name="T53" fmla="*/ 0 h 1991"/>
                    <a:gd name="T54" fmla="*/ 11 w 1541"/>
                    <a:gd name="T55" fmla="*/ 0 h 1991"/>
                    <a:gd name="T56" fmla="*/ 9 w 1541"/>
                    <a:gd name="T57" fmla="*/ 0 h 1991"/>
                    <a:gd name="T58" fmla="*/ 7 w 1541"/>
                    <a:gd name="T59" fmla="*/ 1 h 1991"/>
                    <a:gd name="T60" fmla="*/ 6 w 1541"/>
                    <a:gd name="T61" fmla="*/ 2 h 1991"/>
                    <a:gd name="T62" fmla="*/ 4 w 1541"/>
                    <a:gd name="T63" fmla="*/ 3 h 1991"/>
                    <a:gd name="T64" fmla="*/ 3 w 1541"/>
                    <a:gd name="T65" fmla="*/ 4 h 1991"/>
                    <a:gd name="T66" fmla="*/ 2 w 1541"/>
                    <a:gd name="T67" fmla="*/ 6 h 1991"/>
                    <a:gd name="T68" fmla="*/ 1 w 1541"/>
                    <a:gd name="T69" fmla="*/ 8 h 1991"/>
                    <a:gd name="T70" fmla="*/ 1 w 1541"/>
                    <a:gd name="T71" fmla="*/ 10 h 1991"/>
                    <a:gd name="T72" fmla="*/ 0 w 1541"/>
                    <a:gd name="T73" fmla="*/ 12 h 1991"/>
                    <a:gd name="T74" fmla="*/ 0 w 1541"/>
                    <a:gd name="T75" fmla="*/ 15 h 1991"/>
                    <a:gd name="T76" fmla="*/ 0 w 1541"/>
                    <a:gd name="T77" fmla="*/ 17 h 1991"/>
                    <a:gd name="T78" fmla="*/ 0 w 1541"/>
                    <a:gd name="T79" fmla="*/ 20 h 1991"/>
                    <a:gd name="T80" fmla="*/ 1 w 1541"/>
                    <a:gd name="T81" fmla="*/ 23 h 1991"/>
                    <a:gd name="T82" fmla="*/ 2 w 1541"/>
                    <a:gd name="T83" fmla="*/ 26 h 1991"/>
                    <a:gd name="T84" fmla="*/ 2 w 1541"/>
                    <a:gd name="T85" fmla="*/ 29 h 1991"/>
                    <a:gd name="T86" fmla="*/ 4 w 1541"/>
                    <a:gd name="T87" fmla="*/ 32 h 1991"/>
                    <a:gd name="T88" fmla="*/ 5 w 1541"/>
                    <a:gd name="T89" fmla="*/ 34 h 1991"/>
                    <a:gd name="T90" fmla="*/ 7 w 1541"/>
                    <a:gd name="T91" fmla="*/ 37 h 1991"/>
                    <a:gd name="T92" fmla="*/ 8 w 1541"/>
                    <a:gd name="T93" fmla="*/ 40 h 1991"/>
                    <a:gd name="T94" fmla="*/ 10 w 1541"/>
                    <a:gd name="T95" fmla="*/ 42 h 1991"/>
                    <a:gd name="T96" fmla="*/ 12 w 1541"/>
                    <a:gd name="T97" fmla="*/ 45 h 1991"/>
                    <a:gd name="T98" fmla="*/ 14 w 1541"/>
                    <a:gd name="T99" fmla="*/ 47 h 1991"/>
                    <a:gd name="T100" fmla="*/ 16 w 1541"/>
                    <a:gd name="T101" fmla="*/ 49 h 1991"/>
                    <a:gd name="T102" fmla="*/ 18 w 1541"/>
                    <a:gd name="T103" fmla="*/ 51 h 1991"/>
                    <a:gd name="T104" fmla="*/ 20 w 1541"/>
                    <a:gd name="T105" fmla="*/ 53 h 1991"/>
                    <a:gd name="T106" fmla="*/ 22 w 1541"/>
                    <a:gd name="T107" fmla="*/ 54 h 1991"/>
                    <a:gd name="T108" fmla="*/ 25 w 1541"/>
                    <a:gd name="T109" fmla="*/ 55 h 1991"/>
                    <a:gd name="T110" fmla="*/ 27 w 1541"/>
                    <a:gd name="T111" fmla="*/ 56 h 1991"/>
                    <a:gd name="T112" fmla="*/ 29 w 1541"/>
                    <a:gd name="T113" fmla="*/ 56 h 1991"/>
                    <a:gd name="T114" fmla="*/ 31 w 1541"/>
                    <a:gd name="T115" fmla="*/ 56 h 1991"/>
                    <a:gd name="T116" fmla="*/ 33 w 1541"/>
                    <a:gd name="T117" fmla="*/ 56 h 1991"/>
                    <a:gd name="T118" fmla="*/ 35 w 1541"/>
                    <a:gd name="T119" fmla="*/ 56 h 1991"/>
                    <a:gd name="T120" fmla="*/ 36 w 1541"/>
                    <a:gd name="T121" fmla="*/ 55 h 199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541" h="1991">
                      <a:moveTo>
                        <a:pt x="1315" y="1940"/>
                      </a:moveTo>
                      <a:lnTo>
                        <a:pt x="1329" y="1932"/>
                      </a:lnTo>
                      <a:lnTo>
                        <a:pt x="1343" y="1923"/>
                      </a:lnTo>
                      <a:lnTo>
                        <a:pt x="1356" y="1914"/>
                      </a:lnTo>
                      <a:lnTo>
                        <a:pt x="1368" y="1903"/>
                      </a:lnTo>
                      <a:lnTo>
                        <a:pt x="1381" y="1893"/>
                      </a:lnTo>
                      <a:lnTo>
                        <a:pt x="1393" y="1881"/>
                      </a:lnTo>
                      <a:lnTo>
                        <a:pt x="1404" y="1869"/>
                      </a:lnTo>
                      <a:lnTo>
                        <a:pt x="1416" y="1857"/>
                      </a:lnTo>
                      <a:lnTo>
                        <a:pt x="1426" y="1843"/>
                      </a:lnTo>
                      <a:lnTo>
                        <a:pt x="1436" y="1829"/>
                      </a:lnTo>
                      <a:lnTo>
                        <a:pt x="1446" y="1815"/>
                      </a:lnTo>
                      <a:lnTo>
                        <a:pt x="1455" y="1800"/>
                      </a:lnTo>
                      <a:lnTo>
                        <a:pt x="1465" y="1785"/>
                      </a:lnTo>
                      <a:lnTo>
                        <a:pt x="1473" y="1769"/>
                      </a:lnTo>
                      <a:lnTo>
                        <a:pt x="1480" y="1753"/>
                      </a:lnTo>
                      <a:lnTo>
                        <a:pt x="1488" y="1736"/>
                      </a:lnTo>
                      <a:lnTo>
                        <a:pt x="1495" y="1718"/>
                      </a:lnTo>
                      <a:lnTo>
                        <a:pt x="1502" y="1700"/>
                      </a:lnTo>
                      <a:lnTo>
                        <a:pt x="1508" y="1682"/>
                      </a:lnTo>
                      <a:lnTo>
                        <a:pt x="1513" y="1663"/>
                      </a:lnTo>
                      <a:lnTo>
                        <a:pt x="1519" y="1644"/>
                      </a:lnTo>
                      <a:lnTo>
                        <a:pt x="1523" y="1624"/>
                      </a:lnTo>
                      <a:lnTo>
                        <a:pt x="1527" y="1603"/>
                      </a:lnTo>
                      <a:lnTo>
                        <a:pt x="1530" y="1583"/>
                      </a:lnTo>
                      <a:lnTo>
                        <a:pt x="1533" y="1562"/>
                      </a:lnTo>
                      <a:lnTo>
                        <a:pt x="1536" y="1541"/>
                      </a:lnTo>
                      <a:lnTo>
                        <a:pt x="1538" y="1520"/>
                      </a:lnTo>
                      <a:lnTo>
                        <a:pt x="1540" y="1498"/>
                      </a:lnTo>
                      <a:lnTo>
                        <a:pt x="1541" y="1475"/>
                      </a:lnTo>
                      <a:lnTo>
                        <a:pt x="1541" y="1453"/>
                      </a:lnTo>
                      <a:lnTo>
                        <a:pt x="1541" y="1430"/>
                      </a:lnTo>
                      <a:lnTo>
                        <a:pt x="1541" y="1407"/>
                      </a:lnTo>
                      <a:lnTo>
                        <a:pt x="1540" y="1383"/>
                      </a:lnTo>
                      <a:lnTo>
                        <a:pt x="1538" y="1359"/>
                      </a:lnTo>
                      <a:lnTo>
                        <a:pt x="1536" y="1336"/>
                      </a:lnTo>
                      <a:lnTo>
                        <a:pt x="1533" y="1311"/>
                      </a:lnTo>
                      <a:lnTo>
                        <a:pt x="1530" y="1287"/>
                      </a:lnTo>
                      <a:lnTo>
                        <a:pt x="1527" y="1263"/>
                      </a:lnTo>
                      <a:lnTo>
                        <a:pt x="1523" y="1237"/>
                      </a:lnTo>
                      <a:lnTo>
                        <a:pt x="1519" y="1213"/>
                      </a:lnTo>
                      <a:lnTo>
                        <a:pt x="1513" y="1187"/>
                      </a:lnTo>
                      <a:lnTo>
                        <a:pt x="1508" y="1162"/>
                      </a:lnTo>
                      <a:lnTo>
                        <a:pt x="1502" y="1137"/>
                      </a:lnTo>
                      <a:lnTo>
                        <a:pt x="1495" y="1111"/>
                      </a:lnTo>
                      <a:lnTo>
                        <a:pt x="1488" y="1086"/>
                      </a:lnTo>
                      <a:lnTo>
                        <a:pt x="1480" y="1060"/>
                      </a:lnTo>
                      <a:lnTo>
                        <a:pt x="1473" y="1035"/>
                      </a:lnTo>
                      <a:lnTo>
                        <a:pt x="1465" y="1009"/>
                      </a:lnTo>
                      <a:lnTo>
                        <a:pt x="1455" y="983"/>
                      </a:lnTo>
                      <a:lnTo>
                        <a:pt x="1446" y="958"/>
                      </a:lnTo>
                      <a:lnTo>
                        <a:pt x="1436" y="932"/>
                      </a:lnTo>
                      <a:lnTo>
                        <a:pt x="1426" y="907"/>
                      </a:lnTo>
                      <a:lnTo>
                        <a:pt x="1416" y="881"/>
                      </a:lnTo>
                      <a:lnTo>
                        <a:pt x="1404" y="856"/>
                      </a:lnTo>
                      <a:lnTo>
                        <a:pt x="1393" y="831"/>
                      </a:lnTo>
                      <a:lnTo>
                        <a:pt x="1381" y="805"/>
                      </a:lnTo>
                      <a:lnTo>
                        <a:pt x="1368" y="780"/>
                      </a:lnTo>
                      <a:lnTo>
                        <a:pt x="1356" y="755"/>
                      </a:lnTo>
                      <a:lnTo>
                        <a:pt x="1343" y="730"/>
                      </a:lnTo>
                      <a:lnTo>
                        <a:pt x="1329" y="706"/>
                      </a:lnTo>
                      <a:lnTo>
                        <a:pt x="1315" y="681"/>
                      </a:lnTo>
                      <a:lnTo>
                        <a:pt x="1302" y="657"/>
                      </a:lnTo>
                      <a:lnTo>
                        <a:pt x="1287" y="634"/>
                      </a:lnTo>
                      <a:lnTo>
                        <a:pt x="1272" y="609"/>
                      </a:lnTo>
                      <a:lnTo>
                        <a:pt x="1257" y="586"/>
                      </a:lnTo>
                      <a:lnTo>
                        <a:pt x="1241" y="563"/>
                      </a:lnTo>
                      <a:lnTo>
                        <a:pt x="1225" y="539"/>
                      </a:lnTo>
                      <a:lnTo>
                        <a:pt x="1209" y="517"/>
                      </a:lnTo>
                      <a:lnTo>
                        <a:pt x="1192" y="495"/>
                      </a:lnTo>
                      <a:lnTo>
                        <a:pt x="1176" y="473"/>
                      </a:lnTo>
                      <a:lnTo>
                        <a:pt x="1159" y="451"/>
                      </a:lnTo>
                      <a:lnTo>
                        <a:pt x="1142" y="430"/>
                      </a:lnTo>
                      <a:lnTo>
                        <a:pt x="1124" y="409"/>
                      </a:lnTo>
                      <a:lnTo>
                        <a:pt x="1107" y="389"/>
                      </a:lnTo>
                      <a:lnTo>
                        <a:pt x="1089" y="369"/>
                      </a:lnTo>
                      <a:lnTo>
                        <a:pt x="1071" y="349"/>
                      </a:lnTo>
                      <a:lnTo>
                        <a:pt x="1052" y="330"/>
                      </a:lnTo>
                      <a:lnTo>
                        <a:pt x="1034" y="311"/>
                      </a:lnTo>
                      <a:lnTo>
                        <a:pt x="1015" y="293"/>
                      </a:lnTo>
                      <a:lnTo>
                        <a:pt x="996" y="275"/>
                      </a:lnTo>
                      <a:lnTo>
                        <a:pt x="976" y="257"/>
                      </a:lnTo>
                      <a:lnTo>
                        <a:pt x="957" y="240"/>
                      </a:lnTo>
                      <a:lnTo>
                        <a:pt x="938" y="224"/>
                      </a:lnTo>
                      <a:lnTo>
                        <a:pt x="918" y="208"/>
                      </a:lnTo>
                      <a:lnTo>
                        <a:pt x="899" y="192"/>
                      </a:lnTo>
                      <a:lnTo>
                        <a:pt x="879" y="177"/>
                      </a:lnTo>
                      <a:lnTo>
                        <a:pt x="860" y="163"/>
                      </a:lnTo>
                      <a:lnTo>
                        <a:pt x="840" y="150"/>
                      </a:lnTo>
                      <a:lnTo>
                        <a:pt x="821" y="136"/>
                      </a:lnTo>
                      <a:lnTo>
                        <a:pt x="801" y="124"/>
                      </a:lnTo>
                      <a:lnTo>
                        <a:pt x="781" y="112"/>
                      </a:lnTo>
                      <a:lnTo>
                        <a:pt x="760" y="100"/>
                      </a:lnTo>
                      <a:lnTo>
                        <a:pt x="741" y="89"/>
                      </a:lnTo>
                      <a:lnTo>
                        <a:pt x="721" y="79"/>
                      </a:lnTo>
                      <a:lnTo>
                        <a:pt x="701" y="69"/>
                      </a:lnTo>
                      <a:lnTo>
                        <a:pt x="682" y="61"/>
                      </a:lnTo>
                      <a:lnTo>
                        <a:pt x="662" y="52"/>
                      </a:lnTo>
                      <a:lnTo>
                        <a:pt x="643" y="44"/>
                      </a:lnTo>
                      <a:lnTo>
                        <a:pt x="623" y="37"/>
                      </a:lnTo>
                      <a:lnTo>
                        <a:pt x="604" y="30"/>
                      </a:lnTo>
                      <a:lnTo>
                        <a:pt x="585" y="25"/>
                      </a:lnTo>
                      <a:lnTo>
                        <a:pt x="565" y="19"/>
                      </a:lnTo>
                      <a:lnTo>
                        <a:pt x="546" y="15"/>
                      </a:lnTo>
                      <a:lnTo>
                        <a:pt x="528" y="11"/>
                      </a:lnTo>
                      <a:lnTo>
                        <a:pt x="508" y="8"/>
                      </a:lnTo>
                      <a:lnTo>
                        <a:pt x="489" y="5"/>
                      </a:lnTo>
                      <a:lnTo>
                        <a:pt x="471" y="3"/>
                      </a:lnTo>
                      <a:lnTo>
                        <a:pt x="453" y="1"/>
                      </a:lnTo>
                      <a:lnTo>
                        <a:pt x="435" y="0"/>
                      </a:lnTo>
                      <a:lnTo>
                        <a:pt x="417" y="0"/>
                      </a:lnTo>
                      <a:lnTo>
                        <a:pt x="400" y="1"/>
                      </a:lnTo>
                      <a:lnTo>
                        <a:pt x="382" y="3"/>
                      </a:lnTo>
                      <a:lnTo>
                        <a:pt x="366" y="5"/>
                      </a:lnTo>
                      <a:lnTo>
                        <a:pt x="349" y="8"/>
                      </a:lnTo>
                      <a:lnTo>
                        <a:pt x="333" y="11"/>
                      </a:lnTo>
                      <a:lnTo>
                        <a:pt x="317" y="15"/>
                      </a:lnTo>
                      <a:lnTo>
                        <a:pt x="301" y="19"/>
                      </a:lnTo>
                      <a:lnTo>
                        <a:pt x="285" y="25"/>
                      </a:lnTo>
                      <a:lnTo>
                        <a:pt x="270" y="30"/>
                      </a:lnTo>
                      <a:lnTo>
                        <a:pt x="255" y="37"/>
                      </a:lnTo>
                      <a:lnTo>
                        <a:pt x="241" y="44"/>
                      </a:lnTo>
                      <a:lnTo>
                        <a:pt x="226" y="52"/>
                      </a:lnTo>
                      <a:lnTo>
                        <a:pt x="212" y="61"/>
                      </a:lnTo>
                      <a:lnTo>
                        <a:pt x="199" y="69"/>
                      </a:lnTo>
                      <a:lnTo>
                        <a:pt x="186" y="79"/>
                      </a:lnTo>
                      <a:lnTo>
                        <a:pt x="173" y="89"/>
                      </a:lnTo>
                      <a:lnTo>
                        <a:pt x="161" y="100"/>
                      </a:lnTo>
                      <a:lnTo>
                        <a:pt x="148" y="112"/>
                      </a:lnTo>
                      <a:lnTo>
                        <a:pt x="137" y="123"/>
                      </a:lnTo>
                      <a:lnTo>
                        <a:pt x="126" y="136"/>
                      </a:lnTo>
                      <a:lnTo>
                        <a:pt x="116" y="150"/>
                      </a:lnTo>
                      <a:lnTo>
                        <a:pt x="105" y="163"/>
                      </a:lnTo>
                      <a:lnTo>
                        <a:pt x="96" y="177"/>
                      </a:lnTo>
                      <a:lnTo>
                        <a:pt x="86" y="192"/>
                      </a:lnTo>
                      <a:lnTo>
                        <a:pt x="78" y="208"/>
                      </a:lnTo>
                      <a:lnTo>
                        <a:pt x="69" y="224"/>
                      </a:lnTo>
                      <a:lnTo>
                        <a:pt x="61" y="240"/>
                      </a:lnTo>
                      <a:lnTo>
                        <a:pt x="53" y="257"/>
                      </a:lnTo>
                      <a:lnTo>
                        <a:pt x="47" y="275"/>
                      </a:lnTo>
                      <a:lnTo>
                        <a:pt x="40" y="293"/>
                      </a:lnTo>
                      <a:lnTo>
                        <a:pt x="34" y="311"/>
                      </a:lnTo>
                      <a:lnTo>
                        <a:pt x="29" y="330"/>
                      </a:lnTo>
                      <a:lnTo>
                        <a:pt x="24" y="349"/>
                      </a:lnTo>
                      <a:lnTo>
                        <a:pt x="19" y="369"/>
                      </a:lnTo>
                      <a:lnTo>
                        <a:pt x="15" y="388"/>
                      </a:lnTo>
                      <a:lnTo>
                        <a:pt x="11" y="409"/>
                      </a:lnTo>
                      <a:lnTo>
                        <a:pt x="9" y="430"/>
                      </a:lnTo>
                      <a:lnTo>
                        <a:pt x="6" y="451"/>
                      </a:lnTo>
                      <a:lnTo>
                        <a:pt x="3" y="473"/>
                      </a:lnTo>
                      <a:lnTo>
                        <a:pt x="2" y="495"/>
                      </a:lnTo>
                      <a:lnTo>
                        <a:pt x="1" y="517"/>
                      </a:lnTo>
                      <a:lnTo>
                        <a:pt x="0" y="539"/>
                      </a:lnTo>
                      <a:lnTo>
                        <a:pt x="0" y="563"/>
                      </a:lnTo>
                      <a:lnTo>
                        <a:pt x="1" y="586"/>
                      </a:lnTo>
                      <a:lnTo>
                        <a:pt x="2" y="609"/>
                      </a:lnTo>
                      <a:lnTo>
                        <a:pt x="3" y="633"/>
                      </a:lnTo>
                      <a:lnTo>
                        <a:pt x="6" y="657"/>
                      </a:lnTo>
                      <a:lnTo>
                        <a:pt x="9" y="681"/>
                      </a:lnTo>
                      <a:lnTo>
                        <a:pt x="11" y="706"/>
                      </a:lnTo>
                      <a:lnTo>
                        <a:pt x="15" y="730"/>
                      </a:lnTo>
                      <a:lnTo>
                        <a:pt x="19" y="755"/>
                      </a:lnTo>
                      <a:lnTo>
                        <a:pt x="24" y="780"/>
                      </a:lnTo>
                      <a:lnTo>
                        <a:pt x="29" y="805"/>
                      </a:lnTo>
                      <a:lnTo>
                        <a:pt x="34" y="831"/>
                      </a:lnTo>
                      <a:lnTo>
                        <a:pt x="40" y="856"/>
                      </a:lnTo>
                      <a:lnTo>
                        <a:pt x="47" y="881"/>
                      </a:lnTo>
                      <a:lnTo>
                        <a:pt x="53" y="907"/>
                      </a:lnTo>
                      <a:lnTo>
                        <a:pt x="61" y="932"/>
                      </a:lnTo>
                      <a:lnTo>
                        <a:pt x="69" y="958"/>
                      </a:lnTo>
                      <a:lnTo>
                        <a:pt x="78" y="983"/>
                      </a:lnTo>
                      <a:lnTo>
                        <a:pt x="86" y="1008"/>
                      </a:lnTo>
                      <a:lnTo>
                        <a:pt x="96" y="1035"/>
                      </a:lnTo>
                      <a:lnTo>
                        <a:pt x="105" y="1060"/>
                      </a:lnTo>
                      <a:lnTo>
                        <a:pt x="116" y="1086"/>
                      </a:lnTo>
                      <a:lnTo>
                        <a:pt x="126" y="1111"/>
                      </a:lnTo>
                      <a:lnTo>
                        <a:pt x="137" y="1137"/>
                      </a:lnTo>
                      <a:lnTo>
                        <a:pt x="148" y="1162"/>
                      </a:lnTo>
                      <a:lnTo>
                        <a:pt x="161" y="1187"/>
                      </a:lnTo>
                      <a:lnTo>
                        <a:pt x="173" y="1212"/>
                      </a:lnTo>
                      <a:lnTo>
                        <a:pt x="186" y="1237"/>
                      </a:lnTo>
                      <a:lnTo>
                        <a:pt x="199" y="1261"/>
                      </a:lnTo>
                      <a:lnTo>
                        <a:pt x="212" y="1287"/>
                      </a:lnTo>
                      <a:lnTo>
                        <a:pt x="226" y="1311"/>
                      </a:lnTo>
                      <a:lnTo>
                        <a:pt x="241" y="1336"/>
                      </a:lnTo>
                      <a:lnTo>
                        <a:pt x="255" y="1359"/>
                      </a:lnTo>
                      <a:lnTo>
                        <a:pt x="270" y="1383"/>
                      </a:lnTo>
                      <a:lnTo>
                        <a:pt x="285" y="1407"/>
                      </a:lnTo>
                      <a:lnTo>
                        <a:pt x="301" y="1430"/>
                      </a:lnTo>
                      <a:lnTo>
                        <a:pt x="317" y="1452"/>
                      </a:lnTo>
                      <a:lnTo>
                        <a:pt x="333" y="1475"/>
                      </a:lnTo>
                      <a:lnTo>
                        <a:pt x="349" y="1498"/>
                      </a:lnTo>
                      <a:lnTo>
                        <a:pt x="366" y="1520"/>
                      </a:lnTo>
                      <a:lnTo>
                        <a:pt x="382" y="1541"/>
                      </a:lnTo>
                      <a:lnTo>
                        <a:pt x="400" y="1562"/>
                      </a:lnTo>
                      <a:lnTo>
                        <a:pt x="417" y="1583"/>
                      </a:lnTo>
                      <a:lnTo>
                        <a:pt x="435" y="1603"/>
                      </a:lnTo>
                      <a:lnTo>
                        <a:pt x="453" y="1624"/>
                      </a:lnTo>
                      <a:lnTo>
                        <a:pt x="471" y="1644"/>
                      </a:lnTo>
                      <a:lnTo>
                        <a:pt x="489" y="1663"/>
                      </a:lnTo>
                      <a:lnTo>
                        <a:pt x="508" y="1682"/>
                      </a:lnTo>
                      <a:lnTo>
                        <a:pt x="528" y="1700"/>
                      </a:lnTo>
                      <a:lnTo>
                        <a:pt x="546" y="1718"/>
                      </a:lnTo>
                      <a:lnTo>
                        <a:pt x="565" y="1735"/>
                      </a:lnTo>
                      <a:lnTo>
                        <a:pt x="585" y="1752"/>
                      </a:lnTo>
                      <a:lnTo>
                        <a:pt x="604" y="1769"/>
                      </a:lnTo>
                      <a:lnTo>
                        <a:pt x="623" y="1785"/>
                      </a:lnTo>
                      <a:lnTo>
                        <a:pt x="643" y="1799"/>
                      </a:lnTo>
                      <a:lnTo>
                        <a:pt x="662" y="1815"/>
                      </a:lnTo>
                      <a:lnTo>
                        <a:pt x="682" y="1829"/>
                      </a:lnTo>
                      <a:lnTo>
                        <a:pt x="701" y="1843"/>
                      </a:lnTo>
                      <a:lnTo>
                        <a:pt x="721" y="1855"/>
                      </a:lnTo>
                      <a:lnTo>
                        <a:pt x="741" y="1868"/>
                      </a:lnTo>
                      <a:lnTo>
                        <a:pt x="760" y="1881"/>
                      </a:lnTo>
                      <a:lnTo>
                        <a:pt x="781" y="1893"/>
                      </a:lnTo>
                      <a:lnTo>
                        <a:pt x="801" y="1903"/>
                      </a:lnTo>
                      <a:lnTo>
                        <a:pt x="821" y="1914"/>
                      </a:lnTo>
                      <a:lnTo>
                        <a:pt x="840" y="1923"/>
                      </a:lnTo>
                      <a:lnTo>
                        <a:pt x="860" y="1932"/>
                      </a:lnTo>
                      <a:lnTo>
                        <a:pt x="879" y="1940"/>
                      </a:lnTo>
                      <a:lnTo>
                        <a:pt x="899" y="1949"/>
                      </a:lnTo>
                      <a:lnTo>
                        <a:pt x="918" y="1955"/>
                      </a:lnTo>
                      <a:lnTo>
                        <a:pt x="938" y="1961"/>
                      </a:lnTo>
                      <a:lnTo>
                        <a:pt x="957" y="1968"/>
                      </a:lnTo>
                      <a:lnTo>
                        <a:pt x="976" y="1973"/>
                      </a:lnTo>
                      <a:lnTo>
                        <a:pt x="996" y="1977"/>
                      </a:lnTo>
                      <a:lnTo>
                        <a:pt x="1015" y="1981"/>
                      </a:lnTo>
                      <a:lnTo>
                        <a:pt x="1034" y="1985"/>
                      </a:lnTo>
                      <a:lnTo>
                        <a:pt x="1052" y="1988"/>
                      </a:lnTo>
                      <a:lnTo>
                        <a:pt x="1071" y="1990"/>
                      </a:lnTo>
                      <a:lnTo>
                        <a:pt x="1089" y="1991"/>
                      </a:lnTo>
                      <a:lnTo>
                        <a:pt x="1107" y="1991"/>
                      </a:lnTo>
                      <a:lnTo>
                        <a:pt x="1124" y="1991"/>
                      </a:lnTo>
                      <a:lnTo>
                        <a:pt x="1142" y="1991"/>
                      </a:lnTo>
                      <a:lnTo>
                        <a:pt x="1159" y="1990"/>
                      </a:lnTo>
                      <a:lnTo>
                        <a:pt x="1176" y="1988"/>
                      </a:lnTo>
                      <a:lnTo>
                        <a:pt x="1192" y="1985"/>
                      </a:lnTo>
                      <a:lnTo>
                        <a:pt x="1209" y="1981"/>
                      </a:lnTo>
                      <a:lnTo>
                        <a:pt x="1225" y="1977"/>
                      </a:lnTo>
                      <a:lnTo>
                        <a:pt x="1241" y="1973"/>
                      </a:lnTo>
                      <a:lnTo>
                        <a:pt x="1257" y="1968"/>
                      </a:lnTo>
                      <a:lnTo>
                        <a:pt x="1272" y="1962"/>
                      </a:lnTo>
                      <a:lnTo>
                        <a:pt x="1287" y="1955"/>
                      </a:lnTo>
                      <a:lnTo>
                        <a:pt x="1302" y="1949"/>
                      </a:lnTo>
                      <a:lnTo>
                        <a:pt x="1315" y="194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02" name="Freeform 117"/>
                <p:cNvSpPr>
                  <a:spLocks/>
                </p:cNvSpPr>
                <p:nvPr/>
              </p:nvSpPr>
              <p:spPr bwMode="auto">
                <a:xfrm>
                  <a:off x="1362" y="2820"/>
                  <a:ext cx="630" cy="817"/>
                </a:xfrm>
                <a:custGeom>
                  <a:avLst/>
                  <a:gdLst>
                    <a:gd name="T0" fmla="*/ 36 w 1541"/>
                    <a:gd name="T1" fmla="*/ 1 h 1991"/>
                    <a:gd name="T2" fmla="*/ 34 w 1541"/>
                    <a:gd name="T3" fmla="*/ 0 h 1991"/>
                    <a:gd name="T4" fmla="*/ 32 w 1541"/>
                    <a:gd name="T5" fmla="*/ 0 h 1991"/>
                    <a:gd name="T6" fmla="*/ 30 w 1541"/>
                    <a:gd name="T7" fmla="*/ 0 h 1991"/>
                    <a:gd name="T8" fmla="*/ 28 w 1541"/>
                    <a:gd name="T9" fmla="*/ 0 h 1991"/>
                    <a:gd name="T10" fmla="*/ 26 w 1541"/>
                    <a:gd name="T11" fmla="*/ 1 h 1991"/>
                    <a:gd name="T12" fmla="*/ 23 w 1541"/>
                    <a:gd name="T13" fmla="*/ 2 h 1991"/>
                    <a:gd name="T14" fmla="*/ 21 w 1541"/>
                    <a:gd name="T15" fmla="*/ 3 h 1991"/>
                    <a:gd name="T16" fmla="*/ 19 w 1541"/>
                    <a:gd name="T17" fmla="*/ 5 h 1991"/>
                    <a:gd name="T18" fmla="*/ 17 w 1541"/>
                    <a:gd name="T19" fmla="*/ 7 h 1991"/>
                    <a:gd name="T20" fmla="*/ 15 w 1541"/>
                    <a:gd name="T21" fmla="*/ 8 h 1991"/>
                    <a:gd name="T22" fmla="*/ 13 w 1541"/>
                    <a:gd name="T23" fmla="*/ 10 h 1991"/>
                    <a:gd name="T24" fmla="*/ 11 w 1541"/>
                    <a:gd name="T25" fmla="*/ 13 h 1991"/>
                    <a:gd name="T26" fmla="*/ 9 w 1541"/>
                    <a:gd name="T27" fmla="*/ 15 h 1991"/>
                    <a:gd name="T28" fmla="*/ 7 w 1541"/>
                    <a:gd name="T29" fmla="*/ 18 h 1991"/>
                    <a:gd name="T30" fmla="*/ 5 w 1541"/>
                    <a:gd name="T31" fmla="*/ 21 h 1991"/>
                    <a:gd name="T32" fmla="*/ 4 w 1541"/>
                    <a:gd name="T33" fmla="*/ 23 h 1991"/>
                    <a:gd name="T34" fmla="*/ 3 w 1541"/>
                    <a:gd name="T35" fmla="*/ 26 h 1991"/>
                    <a:gd name="T36" fmla="*/ 2 w 1541"/>
                    <a:gd name="T37" fmla="*/ 29 h 1991"/>
                    <a:gd name="T38" fmla="*/ 1 w 1541"/>
                    <a:gd name="T39" fmla="*/ 32 h 1991"/>
                    <a:gd name="T40" fmla="*/ 0 w 1541"/>
                    <a:gd name="T41" fmla="*/ 35 h 1991"/>
                    <a:gd name="T42" fmla="*/ 0 w 1541"/>
                    <a:gd name="T43" fmla="*/ 38 h 1991"/>
                    <a:gd name="T44" fmla="*/ 0 w 1541"/>
                    <a:gd name="T45" fmla="*/ 41 h 1991"/>
                    <a:gd name="T46" fmla="*/ 0 w 1541"/>
                    <a:gd name="T47" fmla="*/ 43 h 1991"/>
                    <a:gd name="T48" fmla="*/ 0 w 1541"/>
                    <a:gd name="T49" fmla="*/ 46 h 1991"/>
                    <a:gd name="T50" fmla="*/ 1 w 1541"/>
                    <a:gd name="T51" fmla="*/ 48 h 1991"/>
                    <a:gd name="T52" fmla="*/ 2 w 1541"/>
                    <a:gd name="T53" fmla="*/ 50 h 1991"/>
                    <a:gd name="T54" fmla="*/ 3 w 1541"/>
                    <a:gd name="T55" fmla="*/ 51 h 1991"/>
                    <a:gd name="T56" fmla="*/ 4 w 1541"/>
                    <a:gd name="T57" fmla="*/ 53 h 1991"/>
                    <a:gd name="T58" fmla="*/ 5 w 1541"/>
                    <a:gd name="T59" fmla="*/ 54 h 1991"/>
                    <a:gd name="T60" fmla="*/ 7 w 1541"/>
                    <a:gd name="T61" fmla="*/ 55 h 1991"/>
                    <a:gd name="T62" fmla="*/ 8 w 1541"/>
                    <a:gd name="T63" fmla="*/ 56 h 1991"/>
                    <a:gd name="T64" fmla="*/ 10 w 1541"/>
                    <a:gd name="T65" fmla="*/ 56 h 1991"/>
                    <a:gd name="T66" fmla="*/ 12 w 1541"/>
                    <a:gd name="T67" fmla="*/ 56 h 1991"/>
                    <a:gd name="T68" fmla="*/ 14 w 1541"/>
                    <a:gd name="T69" fmla="*/ 56 h 1991"/>
                    <a:gd name="T70" fmla="*/ 16 w 1541"/>
                    <a:gd name="T71" fmla="*/ 56 h 1991"/>
                    <a:gd name="T72" fmla="*/ 18 w 1541"/>
                    <a:gd name="T73" fmla="*/ 55 h 1991"/>
                    <a:gd name="T74" fmla="*/ 21 w 1541"/>
                    <a:gd name="T75" fmla="*/ 54 h 1991"/>
                    <a:gd name="T76" fmla="*/ 23 w 1541"/>
                    <a:gd name="T77" fmla="*/ 53 h 1991"/>
                    <a:gd name="T78" fmla="*/ 25 w 1541"/>
                    <a:gd name="T79" fmla="*/ 51 h 1991"/>
                    <a:gd name="T80" fmla="*/ 27 w 1541"/>
                    <a:gd name="T81" fmla="*/ 49 h 1991"/>
                    <a:gd name="T82" fmla="*/ 29 w 1541"/>
                    <a:gd name="T83" fmla="*/ 47 h 1991"/>
                    <a:gd name="T84" fmla="*/ 31 w 1541"/>
                    <a:gd name="T85" fmla="*/ 45 h 1991"/>
                    <a:gd name="T86" fmla="*/ 33 w 1541"/>
                    <a:gd name="T87" fmla="*/ 42 h 1991"/>
                    <a:gd name="T88" fmla="*/ 35 w 1541"/>
                    <a:gd name="T89" fmla="*/ 40 h 1991"/>
                    <a:gd name="T90" fmla="*/ 37 w 1541"/>
                    <a:gd name="T91" fmla="*/ 37 h 1991"/>
                    <a:gd name="T92" fmla="*/ 38 w 1541"/>
                    <a:gd name="T93" fmla="*/ 34 h 1991"/>
                    <a:gd name="T94" fmla="*/ 40 w 1541"/>
                    <a:gd name="T95" fmla="*/ 32 h 1991"/>
                    <a:gd name="T96" fmla="*/ 40 w 1541"/>
                    <a:gd name="T97" fmla="*/ 29 h 1991"/>
                    <a:gd name="T98" fmla="*/ 42 w 1541"/>
                    <a:gd name="T99" fmla="*/ 26 h 1991"/>
                    <a:gd name="T100" fmla="*/ 42 w 1541"/>
                    <a:gd name="T101" fmla="*/ 23 h 1991"/>
                    <a:gd name="T102" fmla="*/ 43 w 1541"/>
                    <a:gd name="T103" fmla="*/ 20 h 1991"/>
                    <a:gd name="T104" fmla="*/ 43 w 1541"/>
                    <a:gd name="T105" fmla="*/ 17 h 1991"/>
                    <a:gd name="T106" fmla="*/ 43 w 1541"/>
                    <a:gd name="T107" fmla="*/ 15 h 1991"/>
                    <a:gd name="T108" fmla="*/ 43 w 1541"/>
                    <a:gd name="T109" fmla="*/ 12 h 1991"/>
                    <a:gd name="T110" fmla="*/ 43 w 1541"/>
                    <a:gd name="T111" fmla="*/ 10 h 1991"/>
                    <a:gd name="T112" fmla="*/ 42 w 1541"/>
                    <a:gd name="T113" fmla="*/ 8 h 1991"/>
                    <a:gd name="T114" fmla="*/ 41 w 1541"/>
                    <a:gd name="T115" fmla="*/ 6 h 1991"/>
                    <a:gd name="T116" fmla="*/ 40 w 1541"/>
                    <a:gd name="T117" fmla="*/ 4 h 1991"/>
                    <a:gd name="T118" fmla="*/ 38 w 1541"/>
                    <a:gd name="T119" fmla="*/ 3 h 1991"/>
                    <a:gd name="T120" fmla="*/ 37 w 1541"/>
                    <a:gd name="T121" fmla="*/ 2 h 199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541" h="1991">
                      <a:moveTo>
                        <a:pt x="1315" y="51"/>
                      </a:moveTo>
                      <a:lnTo>
                        <a:pt x="1302" y="44"/>
                      </a:lnTo>
                      <a:lnTo>
                        <a:pt x="1287" y="36"/>
                      </a:lnTo>
                      <a:lnTo>
                        <a:pt x="1272" y="30"/>
                      </a:lnTo>
                      <a:lnTo>
                        <a:pt x="1257" y="25"/>
                      </a:lnTo>
                      <a:lnTo>
                        <a:pt x="1241" y="19"/>
                      </a:lnTo>
                      <a:lnTo>
                        <a:pt x="1225" y="14"/>
                      </a:lnTo>
                      <a:lnTo>
                        <a:pt x="1209" y="11"/>
                      </a:lnTo>
                      <a:lnTo>
                        <a:pt x="1192" y="7"/>
                      </a:lnTo>
                      <a:lnTo>
                        <a:pt x="1176" y="5"/>
                      </a:lnTo>
                      <a:lnTo>
                        <a:pt x="1159" y="2"/>
                      </a:lnTo>
                      <a:lnTo>
                        <a:pt x="1142" y="1"/>
                      </a:lnTo>
                      <a:lnTo>
                        <a:pt x="1124" y="0"/>
                      </a:lnTo>
                      <a:lnTo>
                        <a:pt x="1107" y="0"/>
                      </a:lnTo>
                      <a:lnTo>
                        <a:pt x="1089" y="1"/>
                      </a:lnTo>
                      <a:lnTo>
                        <a:pt x="1071" y="2"/>
                      </a:lnTo>
                      <a:lnTo>
                        <a:pt x="1052" y="5"/>
                      </a:lnTo>
                      <a:lnTo>
                        <a:pt x="1034" y="8"/>
                      </a:lnTo>
                      <a:lnTo>
                        <a:pt x="1015" y="11"/>
                      </a:lnTo>
                      <a:lnTo>
                        <a:pt x="996" y="14"/>
                      </a:lnTo>
                      <a:lnTo>
                        <a:pt x="976" y="19"/>
                      </a:lnTo>
                      <a:lnTo>
                        <a:pt x="957" y="25"/>
                      </a:lnTo>
                      <a:lnTo>
                        <a:pt x="938" y="30"/>
                      </a:lnTo>
                      <a:lnTo>
                        <a:pt x="918" y="36"/>
                      </a:lnTo>
                      <a:lnTo>
                        <a:pt x="899" y="44"/>
                      </a:lnTo>
                      <a:lnTo>
                        <a:pt x="879" y="52"/>
                      </a:lnTo>
                      <a:lnTo>
                        <a:pt x="860" y="60"/>
                      </a:lnTo>
                      <a:lnTo>
                        <a:pt x="840" y="69"/>
                      </a:lnTo>
                      <a:lnTo>
                        <a:pt x="821" y="79"/>
                      </a:lnTo>
                      <a:lnTo>
                        <a:pt x="801" y="89"/>
                      </a:lnTo>
                      <a:lnTo>
                        <a:pt x="781" y="100"/>
                      </a:lnTo>
                      <a:lnTo>
                        <a:pt x="760" y="112"/>
                      </a:lnTo>
                      <a:lnTo>
                        <a:pt x="741" y="123"/>
                      </a:lnTo>
                      <a:lnTo>
                        <a:pt x="721" y="136"/>
                      </a:lnTo>
                      <a:lnTo>
                        <a:pt x="701" y="150"/>
                      </a:lnTo>
                      <a:lnTo>
                        <a:pt x="682" y="163"/>
                      </a:lnTo>
                      <a:lnTo>
                        <a:pt x="662" y="177"/>
                      </a:lnTo>
                      <a:lnTo>
                        <a:pt x="643" y="192"/>
                      </a:lnTo>
                      <a:lnTo>
                        <a:pt x="623" y="208"/>
                      </a:lnTo>
                      <a:lnTo>
                        <a:pt x="604" y="224"/>
                      </a:lnTo>
                      <a:lnTo>
                        <a:pt x="585" y="240"/>
                      </a:lnTo>
                      <a:lnTo>
                        <a:pt x="565" y="257"/>
                      </a:lnTo>
                      <a:lnTo>
                        <a:pt x="546" y="275"/>
                      </a:lnTo>
                      <a:lnTo>
                        <a:pt x="528" y="293"/>
                      </a:lnTo>
                      <a:lnTo>
                        <a:pt x="508" y="311"/>
                      </a:lnTo>
                      <a:lnTo>
                        <a:pt x="489" y="330"/>
                      </a:lnTo>
                      <a:lnTo>
                        <a:pt x="471" y="349"/>
                      </a:lnTo>
                      <a:lnTo>
                        <a:pt x="453" y="369"/>
                      </a:lnTo>
                      <a:lnTo>
                        <a:pt x="435" y="388"/>
                      </a:lnTo>
                      <a:lnTo>
                        <a:pt x="417" y="409"/>
                      </a:lnTo>
                      <a:lnTo>
                        <a:pt x="400" y="430"/>
                      </a:lnTo>
                      <a:lnTo>
                        <a:pt x="382" y="451"/>
                      </a:lnTo>
                      <a:lnTo>
                        <a:pt x="366" y="473"/>
                      </a:lnTo>
                      <a:lnTo>
                        <a:pt x="349" y="495"/>
                      </a:lnTo>
                      <a:lnTo>
                        <a:pt x="333" y="517"/>
                      </a:lnTo>
                      <a:lnTo>
                        <a:pt x="317" y="539"/>
                      </a:lnTo>
                      <a:lnTo>
                        <a:pt x="301" y="563"/>
                      </a:lnTo>
                      <a:lnTo>
                        <a:pt x="285" y="586"/>
                      </a:lnTo>
                      <a:lnTo>
                        <a:pt x="270" y="609"/>
                      </a:lnTo>
                      <a:lnTo>
                        <a:pt x="255" y="632"/>
                      </a:lnTo>
                      <a:lnTo>
                        <a:pt x="241" y="657"/>
                      </a:lnTo>
                      <a:lnTo>
                        <a:pt x="226" y="681"/>
                      </a:lnTo>
                      <a:lnTo>
                        <a:pt x="212" y="706"/>
                      </a:lnTo>
                      <a:lnTo>
                        <a:pt x="199" y="730"/>
                      </a:lnTo>
                      <a:lnTo>
                        <a:pt x="186" y="755"/>
                      </a:lnTo>
                      <a:lnTo>
                        <a:pt x="173" y="780"/>
                      </a:lnTo>
                      <a:lnTo>
                        <a:pt x="161" y="805"/>
                      </a:lnTo>
                      <a:lnTo>
                        <a:pt x="148" y="830"/>
                      </a:lnTo>
                      <a:lnTo>
                        <a:pt x="137" y="856"/>
                      </a:lnTo>
                      <a:lnTo>
                        <a:pt x="126" y="881"/>
                      </a:lnTo>
                      <a:lnTo>
                        <a:pt x="116" y="907"/>
                      </a:lnTo>
                      <a:lnTo>
                        <a:pt x="105" y="932"/>
                      </a:lnTo>
                      <a:lnTo>
                        <a:pt x="96" y="958"/>
                      </a:lnTo>
                      <a:lnTo>
                        <a:pt x="86" y="983"/>
                      </a:lnTo>
                      <a:lnTo>
                        <a:pt x="78" y="1008"/>
                      </a:lnTo>
                      <a:lnTo>
                        <a:pt x="69" y="1035"/>
                      </a:lnTo>
                      <a:lnTo>
                        <a:pt x="61" y="1060"/>
                      </a:lnTo>
                      <a:lnTo>
                        <a:pt x="53" y="1086"/>
                      </a:lnTo>
                      <a:lnTo>
                        <a:pt x="47" y="1111"/>
                      </a:lnTo>
                      <a:lnTo>
                        <a:pt x="40" y="1136"/>
                      </a:lnTo>
                      <a:lnTo>
                        <a:pt x="34" y="1162"/>
                      </a:lnTo>
                      <a:lnTo>
                        <a:pt x="29" y="1187"/>
                      </a:lnTo>
                      <a:lnTo>
                        <a:pt x="24" y="1213"/>
                      </a:lnTo>
                      <a:lnTo>
                        <a:pt x="19" y="1237"/>
                      </a:lnTo>
                      <a:lnTo>
                        <a:pt x="15" y="1261"/>
                      </a:lnTo>
                      <a:lnTo>
                        <a:pt x="11" y="1287"/>
                      </a:lnTo>
                      <a:lnTo>
                        <a:pt x="9" y="1311"/>
                      </a:lnTo>
                      <a:lnTo>
                        <a:pt x="6" y="1336"/>
                      </a:lnTo>
                      <a:lnTo>
                        <a:pt x="3" y="1359"/>
                      </a:lnTo>
                      <a:lnTo>
                        <a:pt x="2" y="1383"/>
                      </a:lnTo>
                      <a:lnTo>
                        <a:pt x="1" y="1406"/>
                      </a:lnTo>
                      <a:lnTo>
                        <a:pt x="0" y="1430"/>
                      </a:lnTo>
                      <a:lnTo>
                        <a:pt x="0" y="1452"/>
                      </a:lnTo>
                      <a:lnTo>
                        <a:pt x="1" y="1475"/>
                      </a:lnTo>
                      <a:lnTo>
                        <a:pt x="2" y="1498"/>
                      </a:lnTo>
                      <a:lnTo>
                        <a:pt x="3" y="1520"/>
                      </a:lnTo>
                      <a:lnTo>
                        <a:pt x="6" y="1541"/>
                      </a:lnTo>
                      <a:lnTo>
                        <a:pt x="9" y="1562"/>
                      </a:lnTo>
                      <a:lnTo>
                        <a:pt x="11" y="1583"/>
                      </a:lnTo>
                      <a:lnTo>
                        <a:pt x="15" y="1603"/>
                      </a:lnTo>
                      <a:lnTo>
                        <a:pt x="19" y="1624"/>
                      </a:lnTo>
                      <a:lnTo>
                        <a:pt x="24" y="1644"/>
                      </a:lnTo>
                      <a:lnTo>
                        <a:pt x="29" y="1663"/>
                      </a:lnTo>
                      <a:lnTo>
                        <a:pt x="34" y="1682"/>
                      </a:lnTo>
                      <a:lnTo>
                        <a:pt x="40" y="1700"/>
                      </a:lnTo>
                      <a:lnTo>
                        <a:pt x="47" y="1718"/>
                      </a:lnTo>
                      <a:lnTo>
                        <a:pt x="53" y="1735"/>
                      </a:lnTo>
                      <a:lnTo>
                        <a:pt x="61" y="1752"/>
                      </a:lnTo>
                      <a:lnTo>
                        <a:pt x="69" y="1769"/>
                      </a:lnTo>
                      <a:lnTo>
                        <a:pt x="78" y="1784"/>
                      </a:lnTo>
                      <a:lnTo>
                        <a:pt x="86" y="1799"/>
                      </a:lnTo>
                      <a:lnTo>
                        <a:pt x="96" y="1814"/>
                      </a:lnTo>
                      <a:lnTo>
                        <a:pt x="105" y="1829"/>
                      </a:lnTo>
                      <a:lnTo>
                        <a:pt x="116" y="1843"/>
                      </a:lnTo>
                      <a:lnTo>
                        <a:pt x="126" y="1855"/>
                      </a:lnTo>
                      <a:lnTo>
                        <a:pt x="137" y="1868"/>
                      </a:lnTo>
                      <a:lnTo>
                        <a:pt x="148" y="1881"/>
                      </a:lnTo>
                      <a:lnTo>
                        <a:pt x="161" y="1892"/>
                      </a:lnTo>
                      <a:lnTo>
                        <a:pt x="173" y="1903"/>
                      </a:lnTo>
                      <a:lnTo>
                        <a:pt x="186" y="1913"/>
                      </a:lnTo>
                      <a:lnTo>
                        <a:pt x="199" y="1923"/>
                      </a:lnTo>
                      <a:lnTo>
                        <a:pt x="212" y="1932"/>
                      </a:lnTo>
                      <a:lnTo>
                        <a:pt x="226" y="1940"/>
                      </a:lnTo>
                      <a:lnTo>
                        <a:pt x="241" y="1948"/>
                      </a:lnTo>
                      <a:lnTo>
                        <a:pt x="255" y="1955"/>
                      </a:lnTo>
                      <a:lnTo>
                        <a:pt x="270" y="1961"/>
                      </a:lnTo>
                      <a:lnTo>
                        <a:pt x="285" y="1968"/>
                      </a:lnTo>
                      <a:lnTo>
                        <a:pt x="301" y="1973"/>
                      </a:lnTo>
                      <a:lnTo>
                        <a:pt x="317" y="1977"/>
                      </a:lnTo>
                      <a:lnTo>
                        <a:pt x="333" y="1981"/>
                      </a:lnTo>
                      <a:lnTo>
                        <a:pt x="349" y="1985"/>
                      </a:lnTo>
                      <a:lnTo>
                        <a:pt x="366" y="1988"/>
                      </a:lnTo>
                      <a:lnTo>
                        <a:pt x="382" y="1989"/>
                      </a:lnTo>
                      <a:lnTo>
                        <a:pt x="400" y="1991"/>
                      </a:lnTo>
                      <a:lnTo>
                        <a:pt x="417" y="1991"/>
                      </a:lnTo>
                      <a:lnTo>
                        <a:pt x="435" y="1991"/>
                      </a:lnTo>
                      <a:lnTo>
                        <a:pt x="453" y="1991"/>
                      </a:lnTo>
                      <a:lnTo>
                        <a:pt x="471" y="1989"/>
                      </a:lnTo>
                      <a:lnTo>
                        <a:pt x="489" y="1987"/>
                      </a:lnTo>
                      <a:lnTo>
                        <a:pt x="508" y="1985"/>
                      </a:lnTo>
                      <a:lnTo>
                        <a:pt x="528" y="1981"/>
                      </a:lnTo>
                      <a:lnTo>
                        <a:pt x="546" y="1977"/>
                      </a:lnTo>
                      <a:lnTo>
                        <a:pt x="565" y="1973"/>
                      </a:lnTo>
                      <a:lnTo>
                        <a:pt x="585" y="1968"/>
                      </a:lnTo>
                      <a:lnTo>
                        <a:pt x="604" y="1961"/>
                      </a:lnTo>
                      <a:lnTo>
                        <a:pt x="623" y="1955"/>
                      </a:lnTo>
                      <a:lnTo>
                        <a:pt x="643" y="1948"/>
                      </a:lnTo>
                      <a:lnTo>
                        <a:pt x="662" y="1940"/>
                      </a:lnTo>
                      <a:lnTo>
                        <a:pt x="682" y="1932"/>
                      </a:lnTo>
                      <a:lnTo>
                        <a:pt x="701" y="1922"/>
                      </a:lnTo>
                      <a:lnTo>
                        <a:pt x="721" y="1913"/>
                      </a:lnTo>
                      <a:lnTo>
                        <a:pt x="741" y="1903"/>
                      </a:lnTo>
                      <a:lnTo>
                        <a:pt x="760" y="1891"/>
                      </a:lnTo>
                      <a:lnTo>
                        <a:pt x="781" y="1881"/>
                      </a:lnTo>
                      <a:lnTo>
                        <a:pt x="801" y="1868"/>
                      </a:lnTo>
                      <a:lnTo>
                        <a:pt x="821" y="1855"/>
                      </a:lnTo>
                      <a:lnTo>
                        <a:pt x="840" y="1843"/>
                      </a:lnTo>
                      <a:lnTo>
                        <a:pt x="860" y="1829"/>
                      </a:lnTo>
                      <a:lnTo>
                        <a:pt x="879" y="1814"/>
                      </a:lnTo>
                      <a:lnTo>
                        <a:pt x="899" y="1799"/>
                      </a:lnTo>
                      <a:lnTo>
                        <a:pt x="918" y="1784"/>
                      </a:lnTo>
                      <a:lnTo>
                        <a:pt x="938" y="1769"/>
                      </a:lnTo>
                      <a:lnTo>
                        <a:pt x="957" y="1752"/>
                      </a:lnTo>
                      <a:lnTo>
                        <a:pt x="976" y="1735"/>
                      </a:lnTo>
                      <a:lnTo>
                        <a:pt x="996" y="1718"/>
                      </a:lnTo>
                      <a:lnTo>
                        <a:pt x="1015" y="1700"/>
                      </a:lnTo>
                      <a:lnTo>
                        <a:pt x="1034" y="1682"/>
                      </a:lnTo>
                      <a:lnTo>
                        <a:pt x="1052" y="1663"/>
                      </a:lnTo>
                      <a:lnTo>
                        <a:pt x="1071" y="1644"/>
                      </a:lnTo>
                      <a:lnTo>
                        <a:pt x="1089" y="1624"/>
                      </a:lnTo>
                      <a:lnTo>
                        <a:pt x="1107" y="1603"/>
                      </a:lnTo>
                      <a:lnTo>
                        <a:pt x="1124" y="1583"/>
                      </a:lnTo>
                      <a:lnTo>
                        <a:pt x="1142" y="1562"/>
                      </a:lnTo>
                      <a:lnTo>
                        <a:pt x="1159" y="1541"/>
                      </a:lnTo>
                      <a:lnTo>
                        <a:pt x="1176" y="1519"/>
                      </a:lnTo>
                      <a:lnTo>
                        <a:pt x="1192" y="1498"/>
                      </a:lnTo>
                      <a:lnTo>
                        <a:pt x="1209" y="1475"/>
                      </a:lnTo>
                      <a:lnTo>
                        <a:pt x="1225" y="1452"/>
                      </a:lnTo>
                      <a:lnTo>
                        <a:pt x="1241" y="1430"/>
                      </a:lnTo>
                      <a:lnTo>
                        <a:pt x="1257" y="1406"/>
                      </a:lnTo>
                      <a:lnTo>
                        <a:pt x="1272" y="1382"/>
                      </a:lnTo>
                      <a:lnTo>
                        <a:pt x="1287" y="1359"/>
                      </a:lnTo>
                      <a:lnTo>
                        <a:pt x="1302" y="1334"/>
                      </a:lnTo>
                      <a:lnTo>
                        <a:pt x="1315" y="1311"/>
                      </a:lnTo>
                      <a:lnTo>
                        <a:pt x="1329" y="1286"/>
                      </a:lnTo>
                      <a:lnTo>
                        <a:pt x="1343" y="1261"/>
                      </a:lnTo>
                      <a:lnTo>
                        <a:pt x="1356" y="1237"/>
                      </a:lnTo>
                      <a:lnTo>
                        <a:pt x="1368" y="1212"/>
                      </a:lnTo>
                      <a:lnTo>
                        <a:pt x="1381" y="1187"/>
                      </a:lnTo>
                      <a:lnTo>
                        <a:pt x="1393" y="1162"/>
                      </a:lnTo>
                      <a:lnTo>
                        <a:pt x="1404" y="1136"/>
                      </a:lnTo>
                      <a:lnTo>
                        <a:pt x="1416" y="1111"/>
                      </a:lnTo>
                      <a:lnTo>
                        <a:pt x="1426" y="1086"/>
                      </a:lnTo>
                      <a:lnTo>
                        <a:pt x="1436" y="1060"/>
                      </a:lnTo>
                      <a:lnTo>
                        <a:pt x="1446" y="1034"/>
                      </a:lnTo>
                      <a:lnTo>
                        <a:pt x="1455" y="1008"/>
                      </a:lnTo>
                      <a:lnTo>
                        <a:pt x="1465" y="983"/>
                      </a:lnTo>
                      <a:lnTo>
                        <a:pt x="1473" y="958"/>
                      </a:lnTo>
                      <a:lnTo>
                        <a:pt x="1480" y="932"/>
                      </a:lnTo>
                      <a:lnTo>
                        <a:pt x="1488" y="907"/>
                      </a:lnTo>
                      <a:lnTo>
                        <a:pt x="1495" y="880"/>
                      </a:lnTo>
                      <a:lnTo>
                        <a:pt x="1502" y="855"/>
                      </a:lnTo>
                      <a:lnTo>
                        <a:pt x="1508" y="830"/>
                      </a:lnTo>
                      <a:lnTo>
                        <a:pt x="1513" y="805"/>
                      </a:lnTo>
                      <a:lnTo>
                        <a:pt x="1519" y="780"/>
                      </a:lnTo>
                      <a:lnTo>
                        <a:pt x="1523" y="754"/>
                      </a:lnTo>
                      <a:lnTo>
                        <a:pt x="1527" y="730"/>
                      </a:lnTo>
                      <a:lnTo>
                        <a:pt x="1530" y="706"/>
                      </a:lnTo>
                      <a:lnTo>
                        <a:pt x="1533" y="681"/>
                      </a:lnTo>
                      <a:lnTo>
                        <a:pt x="1536" y="657"/>
                      </a:lnTo>
                      <a:lnTo>
                        <a:pt x="1538" y="632"/>
                      </a:lnTo>
                      <a:lnTo>
                        <a:pt x="1540" y="609"/>
                      </a:lnTo>
                      <a:lnTo>
                        <a:pt x="1541" y="586"/>
                      </a:lnTo>
                      <a:lnTo>
                        <a:pt x="1541" y="563"/>
                      </a:lnTo>
                      <a:lnTo>
                        <a:pt x="1541" y="539"/>
                      </a:lnTo>
                      <a:lnTo>
                        <a:pt x="1541" y="517"/>
                      </a:lnTo>
                      <a:lnTo>
                        <a:pt x="1540" y="495"/>
                      </a:lnTo>
                      <a:lnTo>
                        <a:pt x="1538" y="473"/>
                      </a:lnTo>
                      <a:lnTo>
                        <a:pt x="1536" y="450"/>
                      </a:lnTo>
                      <a:lnTo>
                        <a:pt x="1533" y="429"/>
                      </a:lnTo>
                      <a:lnTo>
                        <a:pt x="1530" y="409"/>
                      </a:lnTo>
                      <a:lnTo>
                        <a:pt x="1527" y="388"/>
                      </a:lnTo>
                      <a:lnTo>
                        <a:pt x="1523" y="368"/>
                      </a:lnTo>
                      <a:lnTo>
                        <a:pt x="1519" y="349"/>
                      </a:lnTo>
                      <a:lnTo>
                        <a:pt x="1513" y="330"/>
                      </a:lnTo>
                      <a:lnTo>
                        <a:pt x="1508" y="311"/>
                      </a:lnTo>
                      <a:lnTo>
                        <a:pt x="1502" y="292"/>
                      </a:lnTo>
                      <a:lnTo>
                        <a:pt x="1495" y="275"/>
                      </a:lnTo>
                      <a:lnTo>
                        <a:pt x="1488" y="257"/>
                      </a:lnTo>
                      <a:lnTo>
                        <a:pt x="1480" y="240"/>
                      </a:lnTo>
                      <a:lnTo>
                        <a:pt x="1473" y="224"/>
                      </a:lnTo>
                      <a:lnTo>
                        <a:pt x="1465" y="208"/>
                      </a:lnTo>
                      <a:lnTo>
                        <a:pt x="1455" y="192"/>
                      </a:lnTo>
                      <a:lnTo>
                        <a:pt x="1446" y="177"/>
                      </a:lnTo>
                      <a:lnTo>
                        <a:pt x="1436" y="163"/>
                      </a:lnTo>
                      <a:lnTo>
                        <a:pt x="1426" y="150"/>
                      </a:lnTo>
                      <a:lnTo>
                        <a:pt x="1416" y="136"/>
                      </a:lnTo>
                      <a:lnTo>
                        <a:pt x="1404" y="123"/>
                      </a:lnTo>
                      <a:lnTo>
                        <a:pt x="1393" y="112"/>
                      </a:lnTo>
                      <a:lnTo>
                        <a:pt x="1381" y="100"/>
                      </a:lnTo>
                      <a:lnTo>
                        <a:pt x="1368" y="89"/>
                      </a:lnTo>
                      <a:lnTo>
                        <a:pt x="1356" y="79"/>
                      </a:lnTo>
                      <a:lnTo>
                        <a:pt x="1343" y="69"/>
                      </a:lnTo>
                      <a:lnTo>
                        <a:pt x="1329" y="60"/>
                      </a:lnTo>
                      <a:lnTo>
                        <a:pt x="1315" y="51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03" name="Freeform 118"/>
                <p:cNvSpPr>
                  <a:spLocks/>
                </p:cNvSpPr>
                <p:nvPr/>
              </p:nvSpPr>
              <p:spPr bwMode="auto">
                <a:xfrm>
                  <a:off x="1330" y="2426"/>
                  <a:ext cx="2368" cy="1369"/>
                </a:xfrm>
                <a:custGeom>
                  <a:avLst/>
                  <a:gdLst>
                    <a:gd name="T0" fmla="*/ 163 w 5768"/>
                    <a:gd name="T1" fmla="*/ 52 h 3333"/>
                    <a:gd name="T2" fmla="*/ 162 w 5768"/>
                    <a:gd name="T3" fmla="*/ 57 h 3333"/>
                    <a:gd name="T4" fmla="*/ 160 w 5768"/>
                    <a:gd name="T5" fmla="*/ 62 h 3333"/>
                    <a:gd name="T6" fmla="*/ 156 w 5768"/>
                    <a:gd name="T7" fmla="*/ 67 h 3333"/>
                    <a:gd name="T8" fmla="*/ 152 w 5768"/>
                    <a:gd name="T9" fmla="*/ 72 h 3333"/>
                    <a:gd name="T10" fmla="*/ 147 w 5768"/>
                    <a:gd name="T11" fmla="*/ 76 h 3333"/>
                    <a:gd name="T12" fmla="*/ 141 w 5768"/>
                    <a:gd name="T13" fmla="*/ 80 h 3333"/>
                    <a:gd name="T14" fmla="*/ 135 w 5768"/>
                    <a:gd name="T15" fmla="*/ 84 h 3333"/>
                    <a:gd name="T16" fmla="*/ 127 w 5768"/>
                    <a:gd name="T17" fmla="*/ 87 h 3333"/>
                    <a:gd name="T18" fmla="*/ 119 w 5768"/>
                    <a:gd name="T19" fmla="*/ 90 h 3333"/>
                    <a:gd name="T20" fmla="*/ 111 w 5768"/>
                    <a:gd name="T21" fmla="*/ 92 h 3333"/>
                    <a:gd name="T22" fmla="*/ 103 w 5768"/>
                    <a:gd name="T23" fmla="*/ 93 h 3333"/>
                    <a:gd name="T24" fmla="*/ 94 w 5768"/>
                    <a:gd name="T25" fmla="*/ 94 h 3333"/>
                    <a:gd name="T26" fmla="*/ 85 w 5768"/>
                    <a:gd name="T27" fmla="*/ 95 h 3333"/>
                    <a:gd name="T28" fmla="*/ 76 w 5768"/>
                    <a:gd name="T29" fmla="*/ 94 h 3333"/>
                    <a:gd name="T30" fmla="*/ 67 w 5768"/>
                    <a:gd name="T31" fmla="*/ 94 h 3333"/>
                    <a:gd name="T32" fmla="*/ 57 w 5768"/>
                    <a:gd name="T33" fmla="*/ 93 h 3333"/>
                    <a:gd name="T34" fmla="*/ 49 w 5768"/>
                    <a:gd name="T35" fmla="*/ 91 h 3333"/>
                    <a:gd name="T36" fmla="*/ 41 w 5768"/>
                    <a:gd name="T37" fmla="*/ 89 h 3333"/>
                    <a:gd name="T38" fmla="*/ 33 w 5768"/>
                    <a:gd name="T39" fmla="*/ 86 h 3333"/>
                    <a:gd name="T40" fmla="*/ 26 w 5768"/>
                    <a:gd name="T41" fmla="*/ 82 h 3333"/>
                    <a:gd name="T42" fmla="*/ 20 w 5768"/>
                    <a:gd name="T43" fmla="*/ 78 h 3333"/>
                    <a:gd name="T44" fmla="*/ 14 w 5768"/>
                    <a:gd name="T45" fmla="*/ 74 h 3333"/>
                    <a:gd name="T46" fmla="*/ 9 w 5768"/>
                    <a:gd name="T47" fmla="*/ 70 h 3333"/>
                    <a:gd name="T48" fmla="*/ 6 w 5768"/>
                    <a:gd name="T49" fmla="*/ 65 h 3333"/>
                    <a:gd name="T50" fmla="*/ 3 w 5768"/>
                    <a:gd name="T51" fmla="*/ 60 h 3333"/>
                    <a:gd name="T52" fmla="*/ 1 w 5768"/>
                    <a:gd name="T53" fmla="*/ 55 h 3333"/>
                    <a:gd name="T54" fmla="*/ 0 w 5768"/>
                    <a:gd name="T55" fmla="*/ 50 h 3333"/>
                    <a:gd name="T56" fmla="*/ 0 w 5768"/>
                    <a:gd name="T57" fmla="*/ 44 h 3333"/>
                    <a:gd name="T58" fmla="*/ 1 w 5768"/>
                    <a:gd name="T59" fmla="*/ 39 h 3333"/>
                    <a:gd name="T60" fmla="*/ 3 w 5768"/>
                    <a:gd name="T61" fmla="*/ 34 h 3333"/>
                    <a:gd name="T62" fmla="*/ 7 w 5768"/>
                    <a:gd name="T63" fmla="*/ 29 h 3333"/>
                    <a:gd name="T64" fmla="*/ 10 w 5768"/>
                    <a:gd name="T65" fmla="*/ 25 h 3333"/>
                    <a:gd name="T66" fmla="*/ 15 w 5768"/>
                    <a:gd name="T67" fmla="*/ 20 h 3333"/>
                    <a:gd name="T68" fmla="*/ 21 w 5768"/>
                    <a:gd name="T69" fmla="*/ 16 h 3333"/>
                    <a:gd name="T70" fmla="*/ 28 w 5768"/>
                    <a:gd name="T71" fmla="*/ 12 h 3333"/>
                    <a:gd name="T72" fmla="*/ 34 w 5768"/>
                    <a:gd name="T73" fmla="*/ 9 h 3333"/>
                    <a:gd name="T74" fmla="*/ 42 w 5768"/>
                    <a:gd name="T75" fmla="*/ 6 h 3333"/>
                    <a:gd name="T76" fmla="*/ 50 w 5768"/>
                    <a:gd name="T77" fmla="*/ 4 h 3333"/>
                    <a:gd name="T78" fmla="*/ 59 w 5768"/>
                    <a:gd name="T79" fmla="*/ 2 h 3333"/>
                    <a:gd name="T80" fmla="*/ 68 w 5768"/>
                    <a:gd name="T81" fmla="*/ 1 h 3333"/>
                    <a:gd name="T82" fmla="*/ 77 w 5768"/>
                    <a:gd name="T83" fmla="*/ 0 h 3333"/>
                    <a:gd name="T84" fmla="*/ 86 w 5768"/>
                    <a:gd name="T85" fmla="*/ 0 h 3333"/>
                    <a:gd name="T86" fmla="*/ 95 w 5768"/>
                    <a:gd name="T87" fmla="*/ 1 h 3333"/>
                    <a:gd name="T88" fmla="*/ 103 w 5768"/>
                    <a:gd name="T89" fmla="*/ 2 h 3333"/>
                    <a:gd name="T90" fmla="*/ 112 w 5768"/>
                    <a:gd name="T91" fmla="*/ 3 h 3333"/>
                    <a:gd name="T92" fmla="*/ 121 w 5768"/>
                    <a:gd name="T93" fmla="*/ 6 h 3333"/>
                    <a:gd name="T94" fmla="*/ 128 w 5768"/>
                    <a:gd name="T95" fmla="*/ 9 h 3333"/>
                    <a:gd name="T96" fmla="*/ 135 w 5768"/>
                    <a:gd name="T97" fmla="*/ 12 h 3333"/>
                    <a:gd name="T98" fmla="*/ 142 w 5768"/>
                    <a:gd name="T99" fmla="*/ 15 h 3333"/>
                    <a:gd name="T100" fmla="*/ 148 w 5768"/>
                    <a:gd name="T101" fmla="*/ 19 h 3333"/>
                    <a:gd name="T102" fmla="*/ 153 w 5768"/>
                    <a:gd name="T103" fmla="*/ 24 h 3333"/>
                    <a:gd name="T104" fmla="*/ 157 w 5768"/>
                    <a:gd name="T105" fmla="*/ 28 h 3333"/>
                    <a:gd name="T106" fmla="*/ 160 w 5768"/>
                    <a:gd name="T107" fmla="*/ 33 h 3333"/>
                    <a:gd name="T108" fmla="*/ 163 w 5768"/>
                    <a:gd name="T109" fmla="*/ 39 h 3333"/>
                    <a:gd name="T110" fmla="*/ 164 w 5768"/>
                    <a:gd name="T111" fmla="*/ 44 h 3333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0" t="0" r="r" b="b"/>
                  <a:pathLst>
                    <a:path w="5768" h="3333">
                      <a:moveTo>
                        <a:pt x="5768" y="1667"/>
                      </a:moveTo>
                      <a:lnTo>
                        <a:pt x="5768" y="1693"/>
                      </a:lnTo>
                      <a:lnTo>
                        <a:pt x="5766" y="1720"/>
                      </a:lnTo>
                      <a:lnTo>
                        <a:pt x="5764" y="1746"/>
                      </a:lnTo>
                      <a:lnTo>
                        <a:pt x="5762" y="1773"/>
                      </a:lnTo>
                      <a:lnTo>
                        <a:pt x="5759" y="1799"/>
                      </a:lnTo>
                      <a:lnTo>
                        <a:pt x="5755" y="1825"/>
                      </a:lnTo>
                      <a:lnTo>
                        <a:pt x="5750" y="1852"/>
                      </a:lnTo>
                      <a:lnTo>
                        <a:pt x="5744" y="1877"/>
                      </a:lnTo>
                      <a:lnTo>
                        <a:pt x="5739" y="1904"/>
                      </a:lnTo>
                      <a:lnTo>
                        <a:pt x="5732" y="1930"/>
                      </a:lnTo>
                      <a:lnTo>
                        <a:pt x="5724" y="1956"/>
                      </a:lnTo>
                      <a:lnTo>
                        <a:pt x="5716" y="1982"/>
                      </a:lnTo>
                      <a:lnTo>
                        <a:pt x="5707" y="2009"/>
                      </a:lnTo>
                      <a:lnTo>
                        <a:pt x="5697" y="2034"/>
                      </a:lnTo>
                      <a:lnTo>
                        <a:pt x="5686" y="2059"/>
                      </a:lnTo>
                      <a:lnTo>
                        <a:pt x="5675" y="2085"/>
                      </a:lnTo>
                      <a:lnTo>
                        <a:pt x="5664" y="2111"/>
                      </a:lnTo>
                      <a:lnTo>
                        <a:pt x="5651" y="2137"/>
                      </a:lnTo>
                      <a:lnTo>
                        <a:pt x="5637" y="2161"/>
                      </a:lnTo>
                      <a:lnTo>
                        <a:pt x="5624" y="2187"/>
                      </a:lnTo>
                      <a:lnTo>
                        <a:pt x="5609" y="2212"/>
                      </a:lnTo>
                      <a:lnTo>
                        <a:pt x="5594" y="2236"/>
                      </a:lnTo>
                      <a:lnTo>
                        <a:pt x="5578" y="2262"/>
                      </a:lnTo>
                      <a:lnTo>
                        <a:pt x="5561" y="2286"/>
                      </a:lnTo>
                      <a:lnTo>
                        <a:pt x="5544" y="2310"/>
                      </a:lnTo>
                      <a:lnTo>
                        <a:pt x="5526" y="2335"/>
                      </a:lnTo>
                      <a:lnTo>
                        <a:pt x="5507" y="2359"/>
                      </a:lnTo>
                      <a:lnTo>
                        <a:pt x="5488" y="2383"/>
                      </a:lnTo>
                      <a:lnTo>
                        <a:pt x="5468" y="2407"/>
                      </a:lnTo>
                      <a:lnTo>
                        <a:pt x="5447" y="2430"/>
                      </a:lnTo>
                      <a:lnTo>
                        <a:pt x="5426" y="2453"/>
                      </a:lnTo>
                      <a:lnTo>
                        <a:pt x="5404" y="2477"/>
                      </a:lnTo>
                      <a:lnTo>
                        <a:pt x="5381" y="2500"/>
                      </a:lnTo>
                      <a:lnTo>
                        <a:pt x="5358" y="2523"/>
                      </a:lnTo>
                      <a:lnTo>
                        <a:pt x="5334" y="2545"/>
                      </a:lnTo>
                      <a:lnTo>
                        <a:pt x="5310" y="2568"/>
                      </a:lnTo>
                      <a:lnTo>
                        <a:pt x="5285" y="2590"/>
                      </a:lnTo>
                      <a:lnTo>
                        <a:pt x="5259" y="2612"/>
                      </a:lnTo>
                      <a:lnTo>
                        <a:pt x="5233" y="2633"/>
                      </a:lnTo>
                      <a:lnTo>
                        <a:pt x="5206" y="2655"/>
                      </a:lnTo>
                      <a:lnTo>
                        <a:pt x="5179" y="2676"/>
                      </a:lnTo>
                      <a:lnTo>
                        <a:pt x="5151" y="2697"/>
                      </a:lnTo>
                      <a:lnTo>
                        <a:pt x="5123" y="2718"/>
                      </a:lnTo>
                      <a:lnTo>
                        <a:pt x="5093" y="2738"/>
                      </a:lnTo>
                      <a:lnTo>
                        <a:pt x="5063" y="2758"/>
                      </a:lnTo>
                      <a:lnTo>
                        <a:pt x="5033" y="2778"/>
                      </a:lnTo>
                      <a:lnTo>
                        <a:pt x="5002" y="2797"/>
                      </a:lnTo>
                      <a:lnTo>
                        <a:pt x="4971" y="2817"/>
                      </a:lnTo>
                      <a:lnTo>
                        <a:pt x="4940" y="2836"/>
                      </a:lnTo>
                      <a:lnTo>
                        <a:pt x="4907" y="2855"/>
                      </a:lnTo>
                      <a:lnTo>
                        <a:pt x="4874" y="2873"/>
                      </a:lnTo>
                      <a:lnTo>
                        <a:pt x="4841" y="2891"/>
                      </a:lnTo>
                      <a:lnTo>
                        <a:pt x="4807" y="2909"/>
                      </a:lnTo>
                      <a:lnTo>
                        <a:pt x="4772" y="2927"/>
                      </a:lnTo>
                      <a:lnTo>
                        <a:pt x="4737" y="2944"/>
                      </a:lnTo>
                      <a:lnTo>
                        <a:pt x="4702" y="2961"/>
                      </a:lnTo>
                      <a:lnTo>
                        <a:pt x="4666" y="2976"/>
                      </a:lnTo>
                      <a:lnTo>
                        <a:pt x="4630" y="2993"/>
                      </a:lnTo>
                      <a:lnTo>
                        <a:pt x="4593" y="3009"/>
                      </a:lnTo>
                      <a:lnTo>
                        <a:pt x="4556" y="3024"/>
                      </a:lnTo>
                      <a:lnTo>
                        <a:pt x="4519" y="3040"/>
                      </a:lnTo>
                      <a:lnTo>
                        <a:pt x="4481" y="3055"/>
                      </a:lnTo>
                      <a:lnTo>
                        <a:pt x="4443" y="3069"/>
                      </a:lnTo>
                      <a:lnTo>
                        <a:pt x="4405" y="3083"/>
                      </a:lnTo>
                      <a:lnTo>
                        <a:pt x="4366" y="3097"/>
                      </a:lnTo>
                      <a:lnTo>
                        <a:pt x="4325" y="3110"/>
                      </a:lnTo>
                      <a:lnTo>
                        <a:pt x="4286" y="3124"/>
                      </a:lnTo>
                      <a:lnTo>
                        <a:pt x="4246" y="3135"/>
                      </a:lnTo>
                      <a:lnTo>
                        <a:pt x="4206" y="3148"/>
                      </a:lnTo>
                      <a:lnTo>
                        <a:pt x="4164" y="3160"/>
                      </a:lnTo>
                      <a:lnTo>
                        <a:pt x="4123" y="3171"/>
                      </a:lnTo>
                      <a:lnTo>
                        <a:pt x="4082" y="3183"/>
                      </a:lnTo>
                      <a:lnTo>
                        <a:pt x="4041" y="3193"/>
                      </a:lnTo>
                      <a:lnTo>
                        <a:pt x="3998" y="3204"/>
                      </a:lnTo>
                      <a:lnTo>
                        <a:pt x="3956" y="3214"/>
                      </a:lnTo>
                      <a:lnTo>
                        <a:pt x="3914" y="3223"/>
                      </a:lnTo>
                      <a:lnTo>
                        <a:pt x="3870" y="3233"/>
                      </a:lnTo>
                      <a:lnTo>
                        <a:pt x="3827" y="3241"/>
                      </a:lnTo>
                      <a:lnTo>
                        <a:pt x="3784" y="3250"/>
                      </a:lnTo>
                      <a:lnTo>
                        <a:pt x="3740" y="3258"/>
                      </a:lnTo>
                      <a:lnTo>
                        <a:pt x="3696" y="3265"/>
                      </a:lnTo>
                      <a:lnTo>
                        <a:pt x="3652" y="3273"/>
                      </a:lnTo>
                      <a:lnTo>
                        <a:pt x="3609" y="3280"/>
                      </a:lnTo>
                      <a:lnTo>
                        <a:pt x="3564" y="3287"/>
                      </a:lnTo>
                      <a:lnTo>
                        <a:pt x="3520" y="3292"/>
                      </a:lnTo>
                      <a:lnTo>
                        <a:pt x="3474" y="3298"/>
                      </a:lnTo>
                      <a:lnTo>
                        <a:pt x="3430" y="3304"/>
                      </a:lnTo>
                      <a:lnTo>
                        <a:pt x="3385" y="3308"/>
                      </a:lnTo>
                      <a:lnTo>
                        <a:pt x="3340" y="3312"/>
                      </a:lnTo>
                      <a:lnTo>
                        <a:pt x="3294" y="3316"/>
                      </a:lnTo>
                      <a:lnTo>
                        <a:pt x="3249" y="3319"/>
                      </a:lnTo>
                      <a:lnTo>
                        <a:pt x="3204" y="3323"/>
                      </a:lnTo>
                      <a:lnTo>
                        <a:pt x="3159" y="3326"/>
                      </a:lnTo>
                      <a:lnTo>
                        <a:pt x="3113" y="3328"/>
                      </a:lnTo>
                      <a:lnTo>
                        <a:pt x="3066" y="3330"/>
                      </a:lnTo>
                      <a:lnTo>
                        <a:pt x="3021" y="3331"/>
                      </a:lnTo>
                      <a:lnTo>
                        <a:pt x="2975" y="3332"/>
                      </a:lnTo>
                      <a:lnTo>
                        <a:pt x="2930" y="3333"/>
                      </a:lnTo>
                      <a:lnTo>
                        <a:pt x="2884" y="3333"/>
                      </a:lnTo>
                      <a:lnTo>
                        <a:pt x="2838" y="3333"/>
                      </a:lnTo>
                      <a:lnTo>
                        <a:pt x="2792" y="3332"/>
                      </a:lnTo>
                      <a:lnTo>
                        <a:pt x="2747" y="3331"/>
                      </a:lnTo>
                      <a:lnTo>
                        <a:pt x="2701" y="3330"/>
                      </a:lnTo>
                      <a:lnTo>
                        <a:pt x="2656" y="3328"/>
                      </a:lnTo>
                      <a:lnTo>
                        <a:pt x="2610" y="3326"/>
                      </a:lnTo>
                      <a:lnTo>
                        <a:pt x="2565" y="3323"/>
                      </a:lnTo>
                      <a:lnTo>
                        <a:pt x="2519" y="3319"/>
                      </a:lnTo>
                      <a:lnTo>
                        <a:pt x="2474" y="3316"/>
                      </a:lnTo>
                      <a:lnTo>
                        <a:pt x="2428" y="3312"/>
                      </a:lnTo>
                      <a:lnTo>
                        <a:pt x="2384" y="3308"/>
                      </a:lnTo>
                      <a:lnTo>
                        <a:pt x="2338" y="3304"/>
                      </a:lnTo>
                      <a:lnTo>
                        <a:pt x="2294" y="3298"/>
                      </a:lnTo>
                      <a:lnTo>
                        <a:pt x="2249" y="3292"/>
                      </a:lnTo>
                      <a:lnTo>
                        <a:pt x="2205" y="3287"/>
                      </a:lnTo>
                      <a:lnTo>
                        <a:pt x="2160" y="3280"/>
                      </a:lnTo>
                      <a:lnTo>
                        <a:pt x="2116" y="3273"/>
                      </a:lnTo>
                      <a:lnTo>
                        <a:pt x="2071" y="3265"/>
                      </a:lnTo>
                      <a:lnTo>
                        <a:pt x="2028" y="3258"/>
                      </a:lnTo>
                      <a:lnTo>
                        <a:pt x="1984" y="3250"/>
                      </a:lnTo>
                      <a:lnTo>
                        <a:pt x="1941" y="3241"/>
                      </a:lnTo>
                      <a:lnTo>
                        <a:pt x="1898" y="3233"/>
                      </a:lnTo>
                      <a:lnTo>
                        <a:pt x="1855" y="3223"/>
                      </a:lnTo>
                      <a:lnTo>
                        <a:pt x="1812" y="3214"/>
                      </a:lnTo>
                      <a:lnTo>
                        <a:pt x="1769" y="3204"/>
                      </a:lnTo>
                      <a:lnTo>
                        <a:pt x="1728" y="3193"/>
                      </a:lnTo>
                      <a:lnTo>
                        <a:pt x="1686" y="3183"/>
                      </a:lnTo>
                      <a:lnTo>
                        <a:pt x="1644" y="3171"/>
                      </a:lnTo>
                      <a:lnTo>
                        <a:pt x="1603" y="3160"/>
                      </a:lnTo>
                      <a:lnTo>
                        <a:pt x="1563" y="3148"/>
                      </a:lnTo>
                      <a:lnTo>
                        <a:pt x="1522" y="3135"/>
                      </a:lnTo>
                      <a:lnTo>
                        <a:pt x="1481" y="3124"/>
                      </a:lnTo>
                      <a:lnTo>
                        <a:pt x="1442" y="3110"/>
                      </a:lnTo>
                      <a:lnTo>
                        <a:pt x="1403" y="3097"/>
                      </a:lnTo>
                      <a:lnTo>
                        <a:pt x="1364" y="3083"/>
                      </a:lnTo>
                      <a:lnTo>
                        <a:pt x="1325" y="3069"/>
                      </a:lnTo>
                      <a:lnTo>
                        <a:pt x="1287" y="3055"/>
                      </a:lnTo>
                      <a:lnTo>
                        <a:pt x="1248" y="3040"/>
                      </a:lnTo>
                      <a:lnTo>
                        <a:pt x="1211" y="3024"/>
                      </a:lnTo>
                      <a:lnTo>
                        <a:pt x="1174" y="3009"/>
                      </a:lnTo>
                      <a:lnTo>
                        <a:pt x="1137" y="2993"/>
                      </a:lnTo>
                      <a:lnTo>
                        <a:pt x="1101" y="2976"/>
                      </a:lnTo>
                      <a:lnTo>
                        <a:pt x="1065" y="2961"/>
                      </a:lnTo>
                      <a:lnTo>
                        <a:pt x="1030" y="2944"/>
                      </a:lnTo>
                      <a:lnTo>
                        <a:pt x="995" y="2927"/>
                      </a:lnTo>
                      <a:lnTo>
                        <a:pt x="962" y="2909"/>
                      </a:lnTo>
                      <a:lnTo>
                        <a:pt x="928" y="2891"/>
                      </a:lnTo>
                      <a:lnTo>
                        <a:pt x="894" y="2873"/>
                      </a:lnTo>
                      <a:lnTo>
                        <a:pt x="861" y="2855"/>
                      </a:lnTo>
                      <a:lnTo>
                        <a:pt x="829" y="2836"/>
                      </a:lnTo>
                      <a:lnTo>
                        <a:pt x="797" y="2817"/>
                      </a:lnTo>
                      <a:lnTo>
                        <a:pt x="766" y="2797"/>
                      </a:lnTo>
                      <a:lnTo>
                        <a:pt x="735" y="2778"/>
                      </a:lnTo>
                      <a:lnTo>
                        <a:pt x="704" y="2758"/>
                      </a:lnTo>
                      <a:lnTo>
                        <a:pt x="675" y="2738"/>
                      </a:lnTo>
                      <a:lnTo>
                        <a:pt x="646" y="2718"/>
                      </a:lnTo>
                      <a:lnTo>
                        <a:pt x="617" y="2697"/>
                      </a:lnTo>
                      <a:lnTo>
                        <a:pt x="589" y="2676"/>
                      </a:lnTo>
                      <a:lnTo>
                        <a:pt x="561" y="2655"/>
                      </a:lnTo>
                      <a:lnTo>
                        <a:pt x="535" y="2633"/>
                      </a:lnTo>
                      <a:lnTo>
                        <a:pt x="508" y="2612"/>
                      </a:lnTo>
                      <a:lnTo>
                        <a:pt x="483" y="2590"/>
                      </a:lnTo>
                      <a:lnTo>
                        <a:pt x="458" y="2568"/>
                      </a:lnTo>
                      <a:lnTo>
                        <a:pt x="433" y="2545"/>
                      </a:lnTo>
                      <a:lnTo>
                        <a:pt x="410" y="2523"/>
                      </a:lnTo>
                      <a:lnTo>
                        <a:pt x="387" y="2500"/>
                      </a:lnTo>
                      <a:lnTo>
                        <a:pt x="364" y="2477"/>
                      </a:lnTo>
                      <a:lnTo>
                        <a:pt x="342" y="2453"/>
                      </a:lnTo>
                      <a:lnTo>
                        <a:pt x="321" y="2430"/>
                      </a:lnTo>
                      <a:lnTo>
                        <a:pt x="300" y="2407"/>
                      </a:lnTo>
                      <a:lnTo>
                        <a:pt x="280" y="2383"/>
                      </a:lnTo>
                      <a:lnTo>
                        <a:pt x="261" y="2359"/>
                      </a:lnTo>
                      <a:lnTo>
                        <a:pt x="243" y="2335"/>
                      </a:lnTo>
                      <a:lnTo>
                        <a:pt x="225" y="2310"/>
                      </a:lnTo>
                      <a:lnTo>
                        <a:pt x="207" y="2286"/>
                      </a:lnTo>
                      <a:lnTo>
                        <a:pt x="190" y="2262"/>
                      </a:lnTo>
                      <a:lnTo>
                        <a:pt x="174" y="2236"/>
                      </a:lnTo>
                      <a:lnTo>
                        <a:pt x="159" y="2212"/>
                      </a:lnTo>
                      <a:lnTo>
                        <a:pt x="144" y="2187"/>
                      </a:lnTo>
                      <a:lnTo>
                        <a:pt x="130" y="2161"/>
                      </a:lnTo>
                      <a:lnTo>
                        <a:pt x="117" y="2137"/>
                      </a:lnTo>
                      <a:lnTo>
                        <a:pt x="105" y="2111"/>
                      </a:lnTo>
                      <a:lnTo>
                        <a:pt x="92" y="2085"/>
                      </a:lnTo>
                      <a:lnTo>
                        <a:pt x="82" y="2059"/>
                      </a:lnTo>
                      <a:lnTo>
                        <a:pt x="71" y="2034"/>
                      </a:lnTo>
                      <a:lnTo>
                        <a:pt x="62" y="2009"/>
                      </a:lnTo>
                      <a:lnTo>
                        <a:pt x="52" y="1982"/>
                      </a:lnTo>
                      <a:lnTo>
                        <a:pt x="44" y="1956"/>
                      </a:lnTo>
                      <a:lnTo>
                        <a:pt x="36" y="1930"/>
                      </a:lnTo>
                      <a:lnTo>
                        <a:pt x="30" y="1904"/>
                      </a:lnTo>
                      <a:lnTo>
                        <a:pt x="23" y="1877"/>
                      </a:lnTo>
                      <a:lnTo>
                        <a:pt x="18" y="1852"/>
                      </a:lnTo>
                      <a:lnTo>
                        <a:pt x="13" y="1825"/>
                      </a:lnTo>
                      <a:lnTo>
                        <a:pt x="10" y="1799"/>
                      </a:lnTo>
                      <a:lnTo>
                        <a:pt x="6" y="1773"/>
                      </a:lnTo>
                      <a:lnTo>
                        <a:pt x="3" y="1746"/>
                      </a:lnTo>
                      <a:lnTo>
                        <a:pt x="1" y="1720"/>
                      </a:lnTo>
                      <a:lnTo>
                        <a:pt x="0" y="1693"/>
                      </a:lnTo>
                      <a:lnTo>
                        <a:pt x="0" y="1667"/>
                      </a:lnTo>
                      <a:lnTo>
                        <a:pt x="0" y="1640"/>
                      </a:lnTo>
                      <a:lnTo>
                        <a:pt x="1" y="1614"/>
                      </a:lnTo>
                      <a:lnTo>
                        <a:pt x="3" y="1587"/>
                      </a:lnTo>
                      <a:lnTo>
                        <a:pt x="6" y="1561"/>
                      </a:lnTo>
                      <a:lnTo>
                        <a:pt x="10" y="1534"/>
                      </a:lnTo>
                      <a:lnTo>
                        <a:pt x="13" y="1509"/>
                      </a:lnTo>
                      <a:lnTo>
                        <a:pt x="18" y="1482"/>
                      </a:lnTo>
                      <a:lnTo>
                        <a:pt x="23" y="1456"/>
                      </a:lnTo>
                      <a:lnTo>
                        <a:pt x="30" y="1429"/>
                      </a:lnTo>
                      <a:lnTo>
                        <a:pt x="36" y="1403"/>
                      </a:lnTo>
                      <a:lnTo>
                        <a:pt x="44" y="1378"/>
                      </a:lnTo>
                      <a:lnTo>
                        <a:pt x="52" y="1351"/>
                      </a:lnTo>
                      <a:lnTo>
                        <a:pt x="62" y="1326"/>
                      </a:lnTo>
                      <a:lnTo>
                        <a:pt x="71" y="1299"/>
                      </a:lnTo>
                      <a:lnTo>
                        <a:pt x="82" y="1274"/>
                      </a:lnTo>
                      <a:lnTo>
                        <a:pt x="92" y="1248"/>
                      </a:lnTo>
                      <a:lnTo>
                        <a:pt x="105" y="1223"/>
                      </a:lnTo>
                      <a:lnTo>
                        <a:pt x="117" y="1198"/>
                      </a:lnTo>
                      <a:lnTo>
                        <a:pt x="130" y="1172"/>
                      </a:lnTo>
                      <a:lnTo>
                        <a:pt x="144" y="1147"/>
                      </a:lnTo>
                      <a:lnTo>
                        <a:pt x="159" y="1121"/>
                      </a:lnTo>
                      <a:lnTo>
                        <a:pt x="174" y="1097"/>
                      </a:lnTo>
                      <a:lnTo>
                        <a:pt x="190" y="1072"/>
                      </a:lnTo>
                      <a:lnTo>
                        <a:pt x="207" y="1047"/>
                      </a:lnTo>
                      <a:lnTo>
                        <a:pt x="225" y="1023"/>
                      </a:lnTo>
                      <a:lnTo>
                        <a:pt x="243" y="999"/>
                      </a:lnTo>
                      <a:lnTo>
                        <a:pt x="261" y="974"/>
                      </a:lnTo>
                      <a:lnTo>
                        <a:pt x="280" y="951"/>
                      </a:lnTo>
                      <a:lnTo>
                        <a:pt x="300" y="927"/>
                      </a:lnTo>
                      <a:lnTo>
                        <a:pt x="321" y="903"/>
                      </a:lnTo>
                      <a:lnTo>
                        <a:pt x="342" y="880"/>
                      </a:lnTo>
                      <a:lnTo>
                        <a:pt x="364" y="857"/>
                      </a:lnTo>
                      <a:lnTo>
                        <a:pt x="387" y="833"/>
                      </a:lnTo>
                      <a:lnTo>
                        <a:pt x="410" y="811"/>
                      </a:lnTo>
                      <a:lnTo>
                        <a:pt x="433" y="788"/>
                      </a:lnTo>
                      <a:lnTo>
                        <a:pt x="458" y="766"/>
                      </a:lnTo>
                      <a:lnTo>
                        <a:pt x="483" y="743"/>
                      </a:lnTo>
                      <a:lnTo>
                        <a:pt x="508" y="722"/>
                      </a:lnTo>
                      <a:lnTo>
                        <a:pt x="535" y="700"/>
                      </a:lnTo>
                      <a:lnTo>
                        <a:pt x="561" y="679"/>
                      </a:lnTo>
                      <a:lnTo>
                        <a:pt x="589" y="658"/>
                      </a:lnTo>
                      <a:lnTo>
                        <a:pt x="617" y="636"/>
                      </a:lnTo>
                      <a:lnTo>
                        <a:pt x="646" y="616"/>
                      </a:lnTo>
                      <a:lnTo>
                        <a:pt x="675" y="595"/>
                      </a:lnTo>
                      <a:lnTo>
                        <a:pt x="704" y="575"/>
                      </a:lnTo>
                      <a:lnTo>
                        <a:pt x="735" y="556"/>
                      </a:lnTo>
                      <a:lnTo>
                        <a:pt x="766" y="536"/>
                      </a:lnTo>
                      <a:lnTo>
                        <a:pt x="797" y="517"/>
                      </a:lnTo>
                      <a:lnTo>
                        <a:pt x="829" y="498"/>
                      </a:lnTo>
                      <a:lnTo>
                        <a:pt x="861" y="479"/>
                      </a:lnTo>
                      <a:lnTo>
                        <a:pt x="894" y="461"/>
                      </a:lnTo>
                      <a:lnTo>
                        <a:pt x="928" y="443"/>
                      </a:lnTo>
                      <a:lnTo>
                        <a:pt x="962" y="425"/>
                      </a:lnTo>
                      <a:lnTo>
                        <a:pt x="995" y="408"/>
                      </a:lnTo>
                      <a:lnTo>
                        <a:pt x="1030" y="391"/>
                      </a:lnTo>
                      <a:lnTo>
                        <a:pt x="1065" y="374"/>
                      </a:lnTo>
                      <a:lnTo>
                        <a:pt x="1101" y="357"/>
                      </a:lnTo>
                      <a:lnTo>
                        <a:pt x="1137" y="341"/>
                      </a:lnTo>
                      <a:lnTo>
                        <a:pt x="1174" y="325"/>
                      </a:lnTo>
                      <a:lnTo>
                        <a:pt x="1211" y="309"/>
                      </a:lnTo>
                      <a:lnTo>
                        <a:pt x="1248" y="294"/>
                      </a:lnTo>
                      <a:lnTo>
                        <a:pt x="1287" y="280"/>
                      </a:lnTo>
                      <a:lnTo>
                        <a:pt x="1325" y="265"/>
                      </a:lnTo>
                      <a:lnTo>
                        <a:pt x="1364" y="251"/>
                      </a:lnTo>
                      <a:lnTo>
                        <a:pt x="1403" y="237"/>
                      </a:lnTo>
                      <a:lnTo>
                        <a:pt x="1442" y="223"/>
                      </a:lnTo>
                      <a:lnTo>
                        <a:pt x="1481" y="211"/>
                      </a:lnTo>
                      <a:lnTo>
                        <a:pt x="1522" y="198"/>
                      </a:lnTo>
                      <a:lnTo>
                        <a:pt x="1563" y="185"/>
                      </a:lnTo>
                      <a:lnTo>
                        <a:pt x="1603" y="174"/>
                      </a:lnTo>
                      <a:lnTo>
                        <a:pt x="1644" y="162"/>
                      </a:lnTo>
                      <a:lnTo>
                        <a:pt x="1686" y="151"/>
                      </a:lnTo>
                      <a:lnTo>
                        <a:pt x="1728" y="140"/>
                      </a:lnTo>
                      <a:lnTo>
                        <a:pt x="1769" y="129"/>
                      </a:lnTo>
                      <a:lnTo>
                        <a:pt x="1812" y="120"/>
                      </a:lnTo>
                      <a:lnTo>
                        <a:pt x="1855" y="110"/>
                      </a:lnTo>
                      <a:lnTo>
                        <a:pt x="1898" y="101"/>
                      </a:lnTo>
                      <a:lnTo>
                        <a:pt x="1941" y="92"/>
                      </a:lnTo>
                      <a:lnTo>
                        <a:pt x="1984" y="84"/>
                      </a:lnTo>
                      <a:lnTo>
                        <a:pt x="2028" y="75"/>
                      </a:lnTo>
                      <a:lnTo>
                        <a:pt x="2071" y="68"/>
                      </a:lnTo>
                      <a:lnTo>
                        <a:pt x="2116" y="60"/>
                      </a:lnTo>
                      <a:lnTo>
                        <a:pt x="2160" y="54"/>
                      </a:lnTo>
                      <a:lnTo>
                        <a:pt x="2205" y="48"/>
                      </a:lnTo>
                      <a:lnTo>
                        <a:pt x="2249" y="41"/>
                      </a:lnTo>
                      <a:lnTo>
                        <a:pt x="2294" y="36"/>
                      </a:lnTo>
                      <a:lnTo>
                        <a:pt x="2338" y="31"/>
                      </a:lnTo>
                      <a:lnTo>
                        <a:pt x="2384" y="25"/>
                      </a:lnTo>
                      <a:lnTo>
                        <a:pt x="2428" y="21"/>
                      </a:lnTo>
                      <a:lnTo>
                        <a:pt x="2474" y="17"/>
                      </a:lnTo>
                      <a:lnTo>
                        <a:pt x="2519" y="14"/>
                      </a:lnTo>
                      <a:lnTo>
                        <a:pt x="2565" y="11"/>
                      </a:lnTo>
                      <a:lnTo>
                        <a:pt x="2610" y="7"/>
                      </a:lnTo>
                      <a:lnTo>
                        <a:pt x="2656" y="5"/>
                      </a:lnTo>
                      <a:lnTo>
                        <a:pt x="2701" y="3"/>
                      </a:lnTo>
                      <a:lnTo>
                        <a:pt x="2747" y="2"/>
                      </a:lnTo>
                      <a:lnTo>
                        <a:pt x="2792" y="1"/>
                      </a:lnTo>
                      <a:lnTo>
                        <a:pt x="2838" y="0"/>
                      </a:lnTo>
                      <a:lnTo>
                        <a:pt x="2884" y="0"/>
                      </a:lnTo>
                      <a:lnTo>
                        <a:pt x="2930" y="0"/>
                      </a:lnTo>
                      <a:lnTo>
                        <a:pt x="2975" y="1"/>
                      </a:lnTo>
                      <a:lnTo>
                        <a:pt x="3021" y="2"/>
                      </a:lnTo>
                      <a:lnTo>
                        <a:pt x="3066" y="3"/>
                      </a:lnTo>
                      <a:lnTo>
                        <a:pt x="3113" y="5"/>
                      </a:lnTo>
                      <a:lnTo>
                        <a:pt x="3159" y="7"/>
                      </a:lnTo>
                      <a:lnTo>
                        <a:pt x="3204" y="11"/>
                      </a:lnTo>
                      <a:lnTo>
                        <a:pt x="3249" y="14"/>
                      </a:lnTo>
                      <a:lnTo>
                        <a:pt x="3294" y="17"/>
                      </a:lnTo>
                      <a:lnTo>
                        <a:pt x="3340" y="21"/>
                      </a:lnTo>
                      <a:lnTo>
                        <a:pt x="3385" y="25"/>
                      </a:lnTo>
                      <a:lnTo>
                        <a:pt x="3430" y="31"/>
                      </a:lnTo>
                      <a:lnTo>
                        <a:pt x="3474" y="36"/>
                      </a:lnTo>
                      <a:lnTo>
                        <a:pt x="3520" y="41"/>
                      </a:lnTo>
                      <a:lnTo>
                        <a:pt x="3564" y="48"/>
                      </a:lnTo>
                      <a:lnTo>
                        <a:pt x="3609" y="54"/>
                      </a:lnTo>
                      <a:lnTo>
                        <a:pt x="3652" y="60"/>
                      </a:lnTo>
                      <a:lnTo>
                        <a:pt x="3696" y="68"/>
                      </a:lnTo>
                      <a:lnTo>
                        <a:pt x="3740" y="75"/>
                      </a:lnTo>
                      <a:lnTo>
                        <a:pt x="3784" y="84"/>
                      </a:lnTo>
                      <a:lnTo>
                        <a:pt x="3827" y="92"/>
                      </a:lnTo>
                      <a:lnTo>
                        <a:pt x="3870" y="101"/>
                      </a:lnTo>
                      <a:lnTo>
                        <a:pt x="3914" y="110"/>
                      </a:lnTo>
                      <a:lnTo>
                        <a:pt x="3956" y="120"/>
                      </a:lnTo>
                      <a:lnTo>
                        <a:pt x="3998" y="129"/>
                      </a:lnTo>
                      <a:lnTo>
                        <a:pt x="4041" y="140"/>
                      </a:lnTo>
                      <a:lnTo>
                        <a:pt x="4082" y="151"/>
                      </a:lnTo>
                      <a:lnTo>
                        <a:pt x="4123" y="162"/>
                      </a:lnTo>
                      <a:lnTo>
                        <a:pt x="4164" y="174"/>
                      </a:lnTo>
                      <a:lnTo>
                        <a:pt x="4206" y="185"/>
                      </a:lnTo>
                      <a:lnTo>
                        <a:pt x="4246" y="198"/>
                      </a:lnTo>
                      <a:lnTo>
                        <a:pt x="4286" y="211"/>
                      </a:lnTo>
                      <a:lnTo>
                        <a:pt x="4325" y="223"/>
                      </a:lnTo>
                      <a:lnTo>
                        <a:pt x="4366" y="237"/>
                      </a:lnTo>
                      <a:lnTo>
                        <a:pt x="4405" y="251"/>
                      </a:lnTo>
                      <a:lnTo>
                        <a:pt x="4443" y="265"/>
                      </a:lnTo>
                      <a:lnTo>
                        <a:pt x="4481" y="280"/>
                      </a:lnTo>
                      <a:lnTo>
                        <a:pt x="4519" y="294"/>
                      </a:lnTo>
                      <a:lnTo>
                        <a:pt x="4556" y="309"/>
                      </a:lnTo>
                      <a:lnTo>
                        <a:pt x="4593" y="325"/>
                      </a:lnTo>
                      <a:lnTo>
                        <a:pt x="4630" y="341"/>
                      </a:lnTo>
                      <a:lnTo>
                        <a:pt x="4666" y="357"/>
                      </a:lnTo>
                      <a:lnTo>
                        <a:pt x="4702" y="374"/>
                      </a:lnTo>
                      <a:lnTo>
                        <a:pt x="4737" y="391"/>
                      </a:lnTo>
                      <a:lnTo>
                        <a:pt x="4772" y="408"/>
                      </a:lnTo>
                      <a:lnTo>
                        <a:pt x="4807" y="425"/>
                      </a:lnTo>
                      <a:lnTo>
                        <a:pt x="4841" y="443"/>
                      </a:lnTo>
                      <a:lnTo>
                        <a:pt x="4874" y="461"/>
                      </a:lnTo>
                      <a:lnTo>
                        <a:pt x="4907" y="479"/>
                      </a:lnTo>
                      <a:lnTo>
                        <a:pt x="4940" y="498"/>
                      </a:lnTo>
                      <a:lnTo>
                        <a:pt x="4971" y="517"/>
                      </a:lnTo>
                      <a:lnTo>
                        <a:pt x="5002" y="536"/>
                      </a:lnTo>
                      <a:lnTo>
                        <a:pt x="5033" y="556"/>
                      </a:lnTo>
                      <a:lnTo>
                        <a:pt x="5063" y="575"/>
                      </a:lnTo>
                      <a:lnTo>
                        <a:pt x="5093" y="595"/>
                      </a:lnTo>
                      <a:lnTo>
                        <a:pt x="5123" y="616"/>
                      </a:lnTo>
                      <a:lnTo>
                        <a:pt x="5151" y="636"/>
                      </a:lnTo>
                      <a:lnTo>
                        <a:pt x="5179" y="658"/>
                      </a:lnTo>
                      <a:lnTo>
                        <a:pt x="5206" y="679"/>
                      </a:lnTo>
                      <a:lnTo>
                        <a:pt x="5233" y="700"/>
                      </a:lnTo>
                      <a:lnTo>
                        <a:pt x="5259" y="722"/>
                      </a:lnTo>
                      <a:lnTo>
                        <a:pt x="5285" y="743"/>
                      </a:lnTo>
                      <a:lnTo>
                        <a:pt x="5310" y="766"/>
                      </a:lnTo>
                      <a:lnTo>
                        <a:pt x="5334" y="788"/>
                      </a:lnTo>
                      <a:lnTo>
                        <a:pt x="5358" y="811"/>
                      </a:lnTo>
                      <a:lnTo>
                        <a:pt x="5381" y="833"/>
                      </a:lnTo>
                      <a:lnTo>
                        <a:pt x="5404" y="857"/>
                      </a:lnTo>
                      <a:lnTo>
                        <a:pt x="5426" y="880"/>
                      </a:lnTo>
                      <a:lnTo>
                        <a:pt x="5447" y="903"/>
                      </a:lnTo>
                      <a:lnTo>
                        <a:pt x="5468" y="927"/>
                      </a:lnTo>
                      <a:lnTo>
                        <a:pt x="5488" y="951"/>
                      </a:lnTo>
                      <a:lnTo>
                        <a:pt x="5507" y="974"/>
                      </a:lnTo>
                      <a:lnTo>
                        <a:pt x="5526" y="999"/>
                      </a:lnTo>
                      <a:lnTo>
                        <a:pt x="5544" y="1023"/>
                      </a:lnTo>
                      <a:lnTo>
                        <a:pt x="5561" y="1047"/>
                      </a:lnTo>
                      <a:lnTo>
                        <a:pt x="5578" y="1072"/>
                      </a:lnTo>
                      <a:lnTo>
                        <a:pt x="5594" y="1097"/>
                      </a:lnTo>
                      <a:lnTo>
                        <a:pt x="5609" y="1121"/>
                      </a:lnTo>
                      <a:lnTo>
                        <a:pt x="5624" y="1147"/>
                      </a:lnTo>
                      <a:lnTo>
                        <a:pt x="5637" y="1172"/>
                      </a:lnTo>
                      <a:lnTo>
                        <a:pt x="5651" y="1198"/>
                      </a:lnTo>
                      <a:lnTo>
                        <a:pt x="5664" y="1223"/>
                      </a:lnTo>
                      <a:lnTo>
                        <a:pt x="5675" y="1248"/>
                      </a:lnTo>
                      <a:lnTo>
                        <a:pt x="5686" y="1274"/>
                      </a:lnTo>
                      <a:lnTo>
                        <a:pt x="5697" y="1299"/>
                      </a:lnTo>
                      <a:lnTo>
                        <a:pt x="5707" y="1326"/>
                      </a:lnTo>
                      <a:lnTo>
                        <a:pt x="5716" y="1351"/>
                      </a:lnTo>
                      <a:lnTo>
                        <a:pt x="5724" y="1378"/>
                      </a:lnTo>
                      <a:lnTo>
                        <a:pt x="5732" y="1403"/>
                      </a:lnTo>
                      <a:lnTo>
                        <a:pt x="5739" y="1429"/>
                      </a:lnTo>
                      <a:lnTo>
                        <a:pt x="5744" y="1456"/>
                      </a:lnTo>
                      <a:lnTo>
                        <a:pt x="5750" y="1482"/>
                      </a:lnTo>
                      <a:lnTo>
                        <a:pt x="5755" y="1509"/>
                      </a:lnTo>
                      <a:lnTo>
                        <a:pt x="5759" y="1534"/>
                      </a:lnTo>
                      <a:lnTo>
                        <a:pt x="5762" y="1561"/>
                      </a:lnTo>
                      <a:lnTo>
                        <a:pt x="5764" y="1587"/>
                      </a:lnTo>
                      <a:lnTo>
                        <a:pt x="5766" y="1614"/>
                      </a:lnTo>
                      <a:lnTo>
                        <a:pt x="5768" y="1640"/>
                      </a:lnTo>
                      <a:lnTo>
                        <a:pt x="5768" y="1667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04" name="Freeform 119"/>
                <p:cNvSpPr>
                  <a:spLocks/>
                </p:cNvSpPr>
                <p:nvPr/>
              </p:nvSpPr>
              <p:spPr bwMode="auto">
                <a:xfrm>
                  <a:off x="884" y="1803"/>
                  <a:ext cx="3260" cy="1884"/>
                </a:xfrm>
                <a:custGeom>
                  <a:avLst/>
                  <a:gdLst>
                    <a:gd name="T0" fmla="*/ 225 w 7946"/>
                    <a:gd name="T1" fmla="*/ 71 h 4592"/>
                    <a:gd name="T2" fmla="*/ 223 w 7946"/>
                    <a:gd name="T3" fmla="*/ 78 h 4592"/>
                    <a:gd name="T4" fmla="*/ 219 w 7946"/>
                    <a:gd name="T5" fmla="*/ 85 h 4592"/>
                    <a:gd name="T6" fmla="*/ 215 w 7946"/>
                    <a:gd name="T7" fmla="*/ 91 h 4592"/>
                    <a:gd name="T8" fmla="*/ 210 w 7946"/>
                    <a:gd name="T9" fmla="*/ 98 h 4592"/>
                    <a:gd name="T10" fmla="*/ 203 w 7946"/>
                    <a:gd name="T11" fmla="*/ 104 h 4592"/>
                    <a:gd name="T12" fmla="*/ 195 w 7946"/>
                    <a:gd name="T13" fmla="*/ 109 h 4592"/>
                    <a:gd name="T14" fmla="*/ 187 w 7946"/>
                    <a:gd name="T15" fmla="*/ 114 h 4592"/>
                    <a:gd name="T16" fmla="*/ 177 w 7946"/>
                    <a:gd name="T17" fmla="*/ 118 h 4592"/>
                    <a:gd name="T18" fmla="*/ 167 w 7946"/>
                    <a:gd name="T19" fmla="*/ 122 h 4592"/>
                    <a:gd name="T20" fmla="*/ 155 w 7946"/>
                    <a:gd name="T21" fmla="*/ 125 h 4592"/>
                    <a:gd name="T22" fmla="*/ 144 w 7946"/>
                    <a:gd name="T23" fmla="*/ 128 h 4592"/>
                    <a:gd name="T24" fmla="*/ 132 w 7946"/>
                    <a:gd name="T25" fmla="*/ 129 h 4592"/>
                    <a:gd name="T26" fmla="*/ 120 w 7946"/>
                    <a:gd name="T27" fmla="*/ 130 h 4592"/>
                    <a:gd name="T28" fmla="*/ 108 w 7946"/>
                    <a:gd name="T29" fmla="*/ 130 h 4592"/>
                    <a:gd name="T30" fmla="*/ 96 w 7946"/>
                    <a:gd name="T31" fmla="*/ 129 h 4592"/>
                    <a:gd name="T32" fmla="*/ 84 w 7946"/>
                    <a:gd name="T33" fmla="*/ 128 h 4592"/>
                    <a:gd name="T34" fmla="*/ 72 w 7946"/>
                    <a:gd name="T35" fmla="*/ 126 h 4592"/>
                    <a:gd name="T36" fmla="*/ 61 w 7946"/>
                    <a:gd name="T37" fmla="*/ 123 h 4592"/>
                    <a:gd name="T38" fmla="*/ 50 w 7946"/>
                    <a:gd name="T39" fmla="*/ 119 h 4592"/>
                    <a:gd name="T40" fmla="*/ 41 w 7946"/>
                    <a:gd name="T41" fmla="*/ 115 h 4592"/>
                    <a:gd name="T42" fmla="*/ 32 w 7946"/>
                    <a:gd name="T43" fmla="*/ 110 h 4592"/>
                    <a:gd name="T44" fmla="*/ 24 w 7946"/>
                    <a:gd name="T45" fmla="*/ 105 h 4592"/>
                    <a:gd name="T46" fmla="*/ 17 w 7946"/>
                    <a:gd name="T47" fmla="*/ 99 h 4592"/>
                    <a:gd name="T48" fmla="*/ 11 w 7946"/>
                    <a:gd name="T49" fmla="*/ 93 h 4592"/>
                    <a:gd name="T50" fmla="*/ 7 w 7946"/>
                    <a:gd name="T51" fmla="*/ 87 h 4592"/>
                    <a:gd name="T52" fmla="*/ 3 w 7946"/>
                    <a:gd name="T53" fmla="*/ 80 h 4592"/>
                    <a:gd name="T54" fmla="*/ 1 w 7946"/>
                    <a:gd name="T55" fmla="*/ 73 h 4592"/>
                    <a:gd name="T56" fmla="*/ 0 w 7946"/>
                    <a:gd name="T57" fmla="*/ 66 h 4592"/>
                    <a:gd name="T58" fmla="*/ 0 w 7946"/>
                    <a:gd name="T59" fmla="*/ 59 h 4592"/>
                    <a:gd name="T60" fmla="*/ 2 w 7946"/>
                    <a:gd name="T61" fmla="*/ 52 h 4592"/>
                    <a:gd name="T62" fmla="*/ 5 w 7946"/>
                    <a:gd name="T63" fmla="*/ 45 h 4592"/>
                    <a:gd name="T64" fmla="*/ 10 w 7946"/>
                    <a:gd name="T65" fmla="*/ 39 h 4592"/>
                    <a:gd name="T66" fmla="*/ 15 w 7946"/>
                    <a:gd name="T67" fmla="*/ 32 h 4592"/>
                    <a:gd name="T68" fmla="*/ 22 w 7946"/>
                    <a:gd name="T69" fmla="*/ 26 h 4592"/>
                    <a:gd name="T70" fmla="*/ 30 w 7946"/>
                    <a:gd name="T71" fmla="*/ 21 h 4592"/>
                    <a:gd name="T72" fmla="*/ 39 w 7946"/>
                    <a:gd name="T73" fmla="*/ 16 h 4592"/>
                    <a:gd name="T74" fmla="*/ 48 w 7946"/>
                    <a:gd name="T75" fmla="*/ 11 h 4592"/>
                    <a:gd name="T76" fmla="*/ 58 w 7946"/>
                    <a:gd name="T77" fmla="*/ 8 h 4592"/>
                    <a:gd name="T78" fmla="*/ 69 w 7946"/>
                    <a:gd name="T79" fmla="*/ 5 h 4592"/>
                    <a:gd name="T80" fmla="*/ 81 w 7946"/>
                    <a:gd name="T81" fmla="*/ 3 h 4592"/>
                    <a:gd name="T82" fmla="*/ 93 w 7946"/>
                    <a:gd name="T83" fmla="*/ 1 h 4592"/>
                    <a:gd name="T84" fmla="*/ 105 w 7946"/>
                    <a:gd name="T85" fmla="*/ 0 h 4592"/>
                    <a:gd name="T86" fmla="*/ 117 w 7946"/>
                    <a:gd name="T87" fmla="*/ 0 h 4592"/>
                    <a:gd name="T88" fmla="*/ 129 w 7946"/>
                    <a:gd name="T89" fmla="*/ 1 h 4592"/>
                    <a:gd name="T90" fmla="*/ 141 w 7946"/>
                    <a:gd name="T91" fmla="*/ 2 h 4592"/>
                    <a:gd name="T92" fmla="*/ 153 w 7946"/>
                    <a:gd name="T93" fmla="*/ 4 h 4592"/>
                    <a:gd name="T94" fmla="*/ 164 w 7946"/>
                    <a:gd name="T95" fmla="*/ 7 h 4592"/>
                    <a:gd name="T96" fmla="*/ 174 w 7946"/>
                    <a:gd name="T97" fmla="*/ 11 h 4592"/>
                    <a:gd name="T98" fmla="*/ 184 w 7946"/>
                    <a:gd name="T99" fmla="*/ 15 h 4592"/>
                    <a:gd name="T100" fmla="*/ 193 w 7946"/>
                    <a:gd name="T101" fmla="*/ 20 h 4592"/>
                    <a:gd name="T102" fmla="*/ 201 w 7946"/>
                    <a:gd name="T103" fmla="*/ 25 h 4592"/>
                    <a:gd name="T104" fmla="*/ 208 w 7946"/>
                    <a:gd name="T105" fmla="*/ 31 h 4592"/>
                    <a:gd name="T106" fmla="*/ 214 w 7946"/>
                    <a:gd name="T107" fmla="*/ 37 h 4592"/>
                    <a:gd name="T108" fmla="*/ 219 w 7946"/>
                    <a:gd name="T109" fmla="*/ 43 h 4592"/>
                    <a:gd name="T110" fmla="*/ 222 w 7946"/>
                    <a:gd name="T111" fmla="*/ 50 h 4592"/>
                    <a:gd name="T112" fmla="*/ 224 w 7946"/>
                    <a:gd name="T113" fmla="*/ 57 h 4592"/>
                    <a:gd name="T114" fmla="*/ 225 w 7946"/>
                    <a:gd name="T115" fmla="*/ 64 h 4592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0" t="0" r="r" b="b"/>
                  <a:pathLst>
                    <a:path w="7946" h="4592">
                      <a:moveTo>
                        <a:pt x="7946" y="2295"/>
                      </a:moveTo>
                      <a:lnTo>
                        <a:pt x="7946" y="2327"/>
                      </a:lnTo>
                      <a:lnTo>
                        <a:pt x="7945" y="2358"/>
                      </a:lnTo>
                      <a:lnTo>
                        <a:pt x="7943" y="2388"/>
                      </a:lnTo>
                      <a:lnTo>
                        <a:pt x="7941" y="2420"/>
                      </a:lnTo>
                      <a:lnTo>
                        <a:pt x="7937" y="2451"/>
                      </a:lnTo>
                      <a:lnTo>
                        <a:pt x="7933" y="2482"/>
                      </a:lnTo>
                      <a:lnTo>
                        <a:pt x="7928" y="2513"/>
                      </a:lnTo>
                      <a:lnTo>
                        <a:pt x="7923" y="2544"/>
                      </a:lnTo>
                      <a:lnTo>
                        <a:pt x="7916" y="2575"/>
                      </a:lnTo>
                      <a:lnTo>
                        <a:pt x="7910" y="2605"/>
                      </a:lnTo>
                      <a:lnTo>
                        <a:pt x="7903" y="2636"/>
                      </a:lnTo>
                      <a:lnTo>
                        <a:pt x="7894" y="2667"/>
                      </a:lnTo>
                      <a:lnTo>
                        <a:pt x="7885" y="2698"/>
                      </a:lnTo>
                      <a:lnTo>
                        <a:pt x="7875" y="2728"/>
                      </a:lnTo>
                      <a:lnTo>
                        <a:pt x="7865" y="2759"/>
                      </a:lnTo>
                      <a:lnTo>
                        <a:pt x="7853" y="2790"/>
                      </a:lnTo>
                      <a:lnTo>
                        <a:pt x="7841" y="2819"/>
                      </a:lnTo>
                      <a:lnTo>
                        <a:pt x="7829" y="2850"/>
                      </a:lnTo>
                      <a:lnTo>
                        <a:pt x="7816" y="2880"/>
                      </a:lnTo>
                      <a:lnTo>
                        <a:pt x="7801" y="2909"/>
                      </a:lnTo>
                      <a:lnTo>
                        <a:pt x="7786" y="2940"/>
                      </a:lnTo>
                      <a:lnTo>
                        <a:pt x="7771" y="2970"/>
                      </a:lnTo>
                      <a:lnTo>
                        <a:pt x="7755" y="2999"/>
                      </a:lnTo>
                      <a:lnTo>
                        <a:pt x="7739" y="3029"/>
                      </a:lnTo>
                      <a:lnTo>
                        <a:pt x="7721" y="3059"/>
                      </a:lnTo>
                      <a:lnTo>
                        <a:pt x="7703" y="3087"/>
                      </a:lnTo>
                      <a:lnTo>
                        <a:pt x="7683" y="3117"/>
                      </a:lnTo>
                      <a:lnTo>
                        <a:pt x="7664" y="3145"/>
                      </a:lnTo>
                      <a:lnTo>
                        <a:pt x="7643" y="3174"/>
                      </a:lnTo>
                      <a:lnTo>
                        <a:pt x="7623" y="3203"/>
                      </a:lnTo>
                      <a:lnTo>
                        <a:pt x="7601" y="3231"/>
                      </a:lnTo>
                      <a:lnTo>
                        <a:pt x="7579" y="3260"/>
                      </a:lnTo>
                      <a:lnTo>
                        <a:pt x="7556" y="3287"/>
                      </a:lnTo>
                      <a:lnTo>
                        <a:pt x="7532" y="3316"/>
                      </a:lnTo>
                      <a:lnTo>
                        <a:pt x="7508" y="3343"/>
                      </a:lnTo>
                      <a:lnTo>
                        <a:pt x="7483" y="3371"/>
                      </a:lnTo>
                      <a:lnTo>
                        <a:pt x="7458" y="3398"/>
                      </a:lnTo>
                      <a:lnTo>
                        <a:pt x="7431" y="3426"/>
                      </a:lnTo>
                      <a:lnTo>
                        <a:pt x="7405" y="3452"/>
                      </a:lnTo>
                      <a:lnTo>
                        <a:pt x="7377" y="3479"/>
                      </a:lnTo>
                      <a:lnTo>
                        <a:pt x="7349" y="3505"/>
                      </a:lnTo>
                      <a:lnTo>
                        <a:pt x="7320" y="3532"/>
                      </a:lnTo>
                      <a:lnTo>
                        <a:pt x="7292" y="3558"/>
                      </a:lnTo>
                      <a:lnTo>
                        <a:pt x="7261" y="3584"/>
                      </a:lnTo>
                      <a:lnTo>
                        <a:pt x="7231" y="3609"/>
                      </a:lnTo>
                      <a:lnTo>
                        <a:pt x="7200" y="3635"/>
                      </a:lnTo>
                      <a:lnTo>
                        <a:pt x="7168" y="3660"/>
                      </a:lnTo>
                      <a:lnTo>
                        <a:pt x="7136" y="3685"/>
                      </a:lnTo>
                      <a:lnTo>
                        <a:pt x="7103" y="3710"/>
                      </a:lnTo>
                      <a:lnTo>
                        <a:pt x="7069" y="3734"/>
                      </a:lnTo>
                      <a:lnTo>
                        <a:pt x="7035" y="3758"/>
                      </a:lnTo>
                      <a:lnTo>
                        <a:pt x="7002" y="3782"/>
                      </a:lnTo>
                      <a:lnTo>
                        <a:pt x="6966" y="3805"/>
                      </a:lnTo>
                      <a:lnTo>
                        <a:pt x="6931" y="3828"/>
                      </a:lnTo>
                      <a:lnTo>
                        <a:pt x="6895" y="3852"/>
                      </a:lnTo>
                      <a:lnTo>
                        <a:pt x="6858" y="3875"/>
                      </a:lnTo>
                      <a:lnTo>
                        <a:pt x="6821" y="3897"/>
                      </a:lnTo>
                      <a:lnTo>
                        <a:pt x="6782" y="3919"/>
                      </a:lnTo>
                      <a:lnTo>
                        <a:pt x="6744" y="3941"/>
                      </a:lnTo>
                      <a:lnTo>
                        <a:pt x="6705" y="3963"/>
                      </a:lnTo>
                      <a:lnTo>
                        <a:pt x="6666" y="3984"/>
                      </a:lnTo>
                      <a:lnTo>
                        <a:pt x="6626" y="4004"/>
                      </a:lnTo>
                      <a:lnTo>
                        <a:pt x="6585" y="4025"/>
                      </a:lnTo>
                      <a:lnTo>
                        <a:pt x="6545" y="4045"/>
                      </a:lnTo>
                      <a:lnTo>
                        <a:pt x="6504" y="4066"/>
                      </a:lnTo>
                      <a:lnTo>
                        <a:pt x="6463" y="4085"/>
                      </a:lnTo>
                      <a:lnTo>
                        <a:pt x="6420" y="4105"/>
                      </a:lnTo>
                      <a:lnTo>
                        <a:pt x="6378" y="4124"/>
                      </a:lnTo>
                      <a:lnTo>
                        <a:pt x="6335" y="4142"/>
                      </a:lnTo>
                      <a:lnTo>
                        <a:pt x="6291" y="4161"/>
                      </a:lnTo>
                      <a:lnTo>
                        <a:pt x="6247" y="4178"/>
                      </a:lnTo>
                      <a:lnTo>
                        <a:pt x="6202" y="4196"/>
                      </a:lnTo>
                      <a:lnTo>
                        <a:pt x="6158" y="4213"/>
                      </a:lnTo>
                      <a:lnTo>
                        <a:pt x="6113" y="4230"/>
                      </a:lnTo>
                      <a:lnTo>
                        <a:pt x="6068" y="4247"/>
                      </a:lnTo>
                      <a:lnTo>
                        <a:pt x="6021" y="4262"/>
                      </a:lnTo>
                      <a:lnTo>
                        <a:pt x="5976" y="4278"/>
                      </a:lnTo>
                      <a:lnTo>
                        <a:pt x="5928" y="4294"/>
                      </a:lnTo>
                      <a:lnTo>
                        <a:pt x="5881" y="4309"/>
                      </a:lnTo>
                      <a:lnTo>
                        <a:pt x="5834" y="4324"/>
                      </a:lnTo>
                      <a:lnTo>
                        <a:pt x="5786" y="4339"/>
                      </a:lnTo>
                      <a:lnTo>
                        <a:pt x="5738" y="4352"/>
                      </a:lnTo>
                      <a:lnTo>
                        <a:pt x="5690" y="4366"/>
                      </a:lnTo>
                      <a:lnTo>
                        <a:pt x="5641" y="4379"/>
                      </a:lnTo>
                      <a:lnTo>
                        <a:pt x="5592" y="4393"/>
                      </a:lnTo>
                      <a:lnTo>
                        <a:pt x="5543" y="4404"/>
                      </a:lnTo>
                      <a:lnTo>
                        <a:pt x="5494" y="4417"/>
                      </a:lnTo>
                      <a:lnTo>
                        <a:pt x="5444" y="4429"/>
                      </a:lnTo>
                      <a:lnTo>
                        <a:pt x="5393" y="4439"/>
                      </a:lnTo>
                      <a:lnTo>
                        <a:pt x="5343" y="4451"/>
                      </a:lnTo>
                      <a:lnTo>
                        <a:pt x="5293" y="4462"/>
                      </a:lnTo>
                      <a:lnTo>
                        <a:pt x="5242" y="4471"/>
                      </a:lnTo>
                      <a:lnTo>
                        <a:pt x="5191" y="4481"/>
                      </a:lnTo>
                      <a:lnTo>
                        <a:pt x="5139" y="4490"/>
                      </a:lnTo>
                      <a:lnTo>
                        <a:pt x="5087" y="4500"/>
                      </a:lnTo>
                      <a:lnTo>
                        <a:pt x="5036" y="4508"/>
                      </a:lnTo>
                      <a:lnTo>
                        <a:pt x="4983" y="4516"/>
                      </a:lnTo>
                      <a:lnTo>
                        <a:pt x="4932" y="4524"/>
                      </a:lnTo>
                      <a:lnTo>
                        <a:pt x="4880" y="4531"/>
                      </a:lnTo>
                      <a:lnTo>
                        <a:pt x="4827" y="4538"/>
                      </a:lnTo>
                      <a:lnTo>
                        <a:pt x="4775" y="4544"/>
                      </a:lnTo>
                      <a:lnTo>
                        <a:pt x="4722" y="4550"/>
                      </a:lnTo>
                      <a:lnTo>
                        <a:pt x="4669" y="4556"/>
                      </a:lnTo>
                      <a:lnTo>
                        <a:pt x="4616" y="4561"/>
                      </a:lnTo>
                      <a:lnTo>
                        <a:pt x="4563" y="4566"/>
                      </a:lnTo>
                      <a:lnTo>
                        <a:pt x="4509" y="4571"/>
                      </a:lnTo>
                      <a:lnTo>
                        <a:pt x="4456" y="4575"/>
                      </a:lnTo>
                      <a:lnTo>
                        <a:pt x="4402" y="4578"/>
                      </a:lnTo>
                      <a:lnTo>
                        <a:pt x="4349" y="4581"/>
                      </a:lnTo>
                      <a:lnTo>
                        <a:pt x="4295" y="4584"/>
                      </a:lnTo>
                      <a:lnTo>
                        <a:pt x="4242" y="4586"/>
                      </a:lnTo>
                      <a:lnTo>
                        <a:pt x="4188" y="4589"/>
                      </a:lnTo>
                      <a:lnTo>
                        <a:pt x="4134" y="4590"/>
                      </a:lnTo>
                      <a:lnTo>
                        <a:pt x="4080" y="4591"/>
                      </a:lnTo>
                      <a:lnTo>
                        <a:pt x="4026" y="4592"/>
                      </a:lnTo>
                      <a:lnTo>
                        <a:pt x="3973" y="4592"/>
                      </a:lnTo>
                      <a:lnTo>
                        <a:pt x="3919" y="4592"/>
                      </a:lnTo>
                      <a:lnTo>
                        <a:pt x="3865" y="4591"/>
                      </a:lnTo>
                      <a:lnTo>
                        <a:pt x="3811" y="4590"/>
                      </a:lnTo>
                      <a:lnTo>
                        <a:pt x="3758" y="4589"/>
                      </a:lnTo>
                      <a:lnTo>
                        <a:pt x="3704" y="4586"/>
                      </a:lnTo>
                      <a:lnTo>
                        <a:pt x="3650" y="4584"/>
                      </a:lnTo>
                      <a:lnTo>
                        <a:pt x="3597" y="4581"/>
                      </a:lnTo>
                      <a:lnTo>
                        <a:pt x="3543" y="4578"/>
                      </a:lnTo>
                      <a:lnTo>
                        <a:pt x="3489" y="4575"/>
                      </a:lnTo>
                      <a:lnTo>
                        <a:pt x="3437" y="4571"/>
                      </a:lnTo>
                      <a:lnTo>
                        <a:pt x="3384" y="4566"/>
                      </a:lnTo>
                      <a:lnTo>
                        <a:pt x="3331" y="4561"/>
                      </a:lnTo>
                      <a:lnTo>
                        <a:pt x="3277" y="4556"/>
                      </a:lnTo>
                      <a:lnTo>
                        <a:pt x="3225" y="4550"/>
                      </a:lnTo>
                      <a:lnTo>
                        <a:pt x="3172" y="4544"/>
                      </a:lnTo>
                      <a:lnTo>
                        <a:pt x="3119" y="4538"/>
                      </a:lnTo>
                      <a:lnTo>
                        <a:pt x="3066" y="4531"/>
                      </a:lnTo>
                      <a:lnTo>
                        <a:pt x="3014" y="4524"/>
                      </a:lnTo>
                      <a:lnTo>
                        <a:pt x="2962" y="4516"/>
                      </a:lnTo>
                      <a:lnTo>
                        <a:pt x="2910" y="4508"/>
                      </a:lnTo>
                      <a:lnTo>
                        <a:pt x="2858" y="4500"/>
                      </a:lnTo>
                      <a:lnTo>
                        <a:pt x="2807" y="4490"/>
                      </a:lnTo>
                      <a:lnTo>
                        <a:pt x="2756" y="4481"/>
                      </a:lnTo>
                      <a:lnTo>
                        <a:pt x="2705" y="4471"/>
                      </a:lnTo>
                      <a:lnTo>
                        <a:pt x="2653" y="4462"/>
                      </a:lnTo>
                      <a:lnTo>
                        <a:pt x="2603" y="4451"/>
                      </a:lnTo>
                      <a:lnTo>
                        <a:pt x="2552" y="4439"/>
                      </a:lnTo>
                      <a:lnTo>
                        <a:pt x="2503" y="4429"/>
                      </a:lnTo>
                      <a:lnTo>
                        <a:pt x="2453" y="4417"/>
                      </a:lnTo>
                      <a:lnTo>
                        <a:pt x="2403" y="4404"/>
                      </a:lnTo>
                      <a:lnTo>
                        <a:pt x="2353" y="4393"/>
                      </a:lnTo>
                      <a:lnTo>
                        <a:pt x="2305" y="4379"/>
                      </a:lnTo>
                      <a:lnTo>
                        <a:pt x="2256" y="4366"/>
                      </a:lnTo>
                      <a:lnTo>
                        <a:pt x="2207" y="4352"/>
                      </a:lnTo>
                      <a:lnTo>
                        <a:pt x="2160" y="4339"/>
                      </a:lnTo>
                      <a:lnTo>
                        <a:pt x="2112" y="4324"/>
                      </a:lnTo>
                      <a:lnTo>
                        <a:pt x="2064" y="4309"/>
                      </a:lnTo>
                      <a:lnTo>
                        <a:pt x="2018" y="4294"/>
                      </a:lnTo>
                      <a:lnTo>
                        <a:pt x="1971" y="4278"/>
                      </a:lnTo>
                      <a:lnTo>
                        <a:pt x="1925" y="4262"/>
                      </a:lnTo>
                      <a:lnTo>
                        <a:pt x="1879" y="4247"/>
                      </a:lnTo>
                      <a:lnTo>
                        <a:pt x="1833" y="4230"/>
                      </a:lnTo>
                      <a:lnTo>
                        <a:pt x="1788" y="4213"/>
                      </a:lnTo>
                      <a:lnTo>
                        <a:pt x="1743" y="4196"/>
                      </a:lnTo>
                      <a:lnTo>
                        <a:pt x="1699" y="4178"/>
                      </a:lnTo>
                      <a:lnTo>
                        <a:pt x="1656" y="4161"/>
                      </a:lnTo>
                      <a:lnTo>
                        <a:pt x="1611" y="4142"/>
                      </a:lnTo>
                      <a:lnTo>
                        <a:pt x="1569" y="4124"/>
                      </a:lnTo>
                      <a:lnTo>
                        <a:pt x="1526" y="4105"/>
                      </a:lnTo>
                      <a:lnTo>
                        <a:pt x="1484" y="4085"/>
                      </a:lnTo>
                      <a:lnTo>
                        <a:pt x="1442" y="4066"/>
                      </a:lnTo>
                      <a:lnTo>
                        <a:pt x="1400" y="4045"/>
                      </a:lnTo>
                      <a:lnTo>
                        <a:pt x="1360" y="4025"/>
                      </a:lnTo>
                      <a:lnTo>
                        <a:pt x="1320" y="4004"/>
                      </a:lnTo>
                      <a:lnTo>
                        <a:pt x="1280" y="3984"/>
                      </a:lnTo>
                      <a:lnTo>
                        <a:pt x="1241" y="3963"/>
                      </a:lnTo>
                      <a:lnTo>
                        <a:pt x="1201" y="3941"/>
                      </a:lnTo>
                      <a:lnTo>
                        <a:pt x="1163" y="3919"/>
                      </a:lnTo>
                      <a:lnTo>
                        <a:pt x="1126" y="3897"/>
                      </a:lnTo>
                      <a:lnTo>
                        <a:pt x="1088" y="3875"/>
                      </a:lnTo>
                      <a:lnTo>
                        <a:pt x="1052" y="3852"/>
                      </a:lnTo>
                      <a:lnTo>
                        <a:pt x="1016" y="3828"/>
                      </a:lnTo>
                      <a:lnTo>
                        <a:pt x="980" y="3805"/>
                      </a:lnTo>
                      <a:lnTo>
                        <a:pt x="945" y="3782"/>
                      </a:lnTo>
                      <a:lnTo>
                        <a:pt x="910" y="3758"/>
                      </a:lnTo>
                      <a:lnTo>
                        <a:pt x="876" y="3734"/>
                      </a:lnTo>
                      <a:lnTo>
                        <a:pt x="842" y="3710"/>
                      </a:lnTo>
                      <a:lnTo>
                        <a:pt x="810" y="3685"/>
                      </a:lnTo>
                      <a:lnTo>
                        <a:pt x="778" y="3660"/>
                      </a:lnTo>
                      <a:lnTo>
                        <a:pt x="746" y="3635"/>
                      </a:lnTo>
                      <a:lnTo>
                        <a:pt x="715" y="3609"/>
                      </a:lnTo>
                      <a:lnTo>
                        <a:pt x="685" y="3584"/>
                      </a:lnTo>
                      <a:lnTo>
                        <a:pt x="655" y="3558"/>
                      </a:lnTo>
                      <a:lnTo>
                        <a:pt x="625" y="3532"/>
                      </a:lnTo>
                      <a:lnTo>
                        <a:pt x="597" y="3505"/>
                      </a:lnTo>
                      <a:lnTo>
                        <a:pt x="568" y="3479"/>
                      </a:lnTo>
                      <a:lnTo>
                        <a:pt x="541" y="3452"/>
                      </a:lnTo>
                      <a:lnTo>
                        <a:pt x="514" y="3426"/>
                      </a:lnTo>
                      <a:lnTo>
                        <a:pt x="488" y="3398"/>
                      </a:lnTo>
                      <a:lnTo>
                        <a:pt x="462" y="3371"/>
                      </a:lnTo>
                      <a:lnTo>
                        <a:pt x="438" y="3343"/>
                      </a:lnTo>
                      <a:lnTo>
                        <a:pt x="414" y="3316"/>
                      </a:lnTo>
                      <a:lnTo>
                        <a:pt x="390" y="3287"/>
                      </a:lnTo>
                      <a:lnTo>
                        <a:pt x="367" y="3260"/>
                      </a:lnTo>
                      <a:lnTo>
                        <a:pt x="345" y="3231"/>
                      </a:lnTo>
                      <a:lnTo>
                        <a:pt x="324" y="3203"/>
                      </a:lnTo>
                      <a:lnTo>
                        <a:pt x="302" y="3174"/>
                      </a:lnTo>
                      <a:lnTo>
                        <a:pt x="282" y="3145"/>
                      </a:lnTo>
                      <a:lnTo>
                        <a:pt x="262" y="3117"/>
                      </a:lnTo>
                      <a:lnTo>
                        <a:pt x="243" y="3087"/>
                      </a:lnTo>
                      <a:lnTo>
                        <a:pt x="225" y="3059"/>
                      </a:lnTo>
                      <a:lnTo>
                        <a:pt x="208" y="3029"/>
                      </a:lnTo>
                      <a:lnTo>
                        <a:pt x="191" y="2999"/>
                      </a:lnTo>
                      <a:lnTo>
                        <a:pt x="175" y="2970"/>
                      </a:lnTo>
                      <a:lnTo>
                        <a:pt x="159" y="2940"/>
                      </a:lnTo>
                      <a:lnTo>
                        <a:pt x="145" y="2909"/>
                      </a:lnTo>
                      <a:lnTo>
                        <a:pt x="131" y="2880"/>
                      </a:lnTo>
                      <a:lnTo>
                        <a:pt x="117" y="2850"/>
                      </a:lnTo>
                      <a:lnTo>
                        <a:pt x="104" y="2819"/>
                      </a:lnTo>
                      <a:lnTo>
                        <a:pt x="93" y="2790"/>
                      </a:lnTo>
                      <a:lnTo>
                        <a:pt x="81" y="2759"/>
                      </a:lnTo>
                      <a:lnTo>
                        <a:pt x="71" y="2728"/>
                      </a:lnTo>
                      <a:lnTo>
                        <a:pt x="61" y="2698"/>
                      </a:lnTo>
                      <a:lnTo>
                        <a:pt x="53" y="2667"/>
                      </a:lnTo>
                      <a:lnTo>
                        <a:pt x="44" y="2636"/>
                      </a:lnTo>
                      <a:lnTo>
                        <a:pt x="37" y="2605"/>
                      </a:lnTo>
                      <a:lnTo>
                        <a:pt x="29" y="2575"/>
                      </a:lnTo>
                      <a:lnTo>
                        <a:pt x="23" y="2544"/>
                      </a:lnTo>
                      <a:lnTo>
                        <a:pt x="18" y="2513"/>
                      </a:lnTo>
                      <a:lnTo>
                        <a:pt x="13" y="2482"/>
                      </a:lnTo>
                      <a:lnTo>
                        <a:pt x="9" y="2451"/>
                      </a:lnTo>
                      <a:lnTo>
                        <a:pt x="6" y="2420"/>
                      </a:lnTo>
                      <a:lnTo>
                        <a:pt x="3" y="2388"/>
                      </a:lnTo>
                      <a:lnTo>
                        <a:pt x="2" y="2358"/>
                      </a:lnTo>
                      <a:lnTo>
                        <a:pt x="1" y="2327"/>
                      </a:lnTo>
                      <a:lnTo>
                        <a:pt x="0" y="2295"/>
                      </a:lnTo>
                      <a:lnTo>
                        <a:pt x="1" y="2264"/>
                      </a:lnTo>
                      <a:lnTo>
                        <a:pt x="2" y="2234"/>
                      </a:lnTo>
                      <a:lnTo>
                        <a:pt x="3" y="2202"/>
                      </a:lnTo>
                      <a:lnTo>
                        <a:pt x="6" y="2171"/>
                      </a:lnTo>
                      <a:lnTo>
                        <a:pt x="9" y="2141"/>
                      </a:lnTo>
                      <a:lnTo>
                        <a:pt x="13" y="2109"/>
                      </a:lnTo>
                      <a:lnTo>
                        <a:pt x="18" y="2078"/>
                      </a:lnTo>
                      <a:lnTo>
                        <a:pt x="23" y="2047"/>
                      </a:lnTo>
                      <a:lnTo>
                        <a:pt x="29" y="2017"/>
                      </a:lnTo>
                      <a:lnTo>
                        <a:pt x="37" y="1986"/>
                      </a:lnTo>
                      <a:lnTo>
                        <a:pt x="44" y="1955"/>
                      </a:lnTo>
                      <a:lnTo>
                        <a:pt x="53" y="1925"/>
                      </a:lnTo>
                      <a:lnTo>
                        <a:pt x="61" y="1894"/>
                      </a:lnTo>
                      <a:lnTo>
                        <a:pt x="71" y="1863"/>
                      </a:lnTo>
                      <a:lnTo>
                        <a:pt x="81" y="1832"/>
                      </a:lnTo>
                      <a:lnTo>
                        <a:pt x="93" y="1802"/>
                      </a:lnTo>
                      <a:lnTo>
                        <a:pt x="104" y="1772"/>
                      </a:lnTo>
                      <a:lnTo>
                        <a:pt x="117" y="1741"/>
                      </a:lnTo>
                      <a:lnTo>
                        <a:pt x="131" y="1712"/>
                      </a:lnTo>
                      <a:lnTo>
                        <a:pt x="145" y="1681"/>
                      </a:lnTo>
                      <a:lnTo>
                        <a:pt x="159" y="1651"/>
                      </a:lnTo>
                      <a:lnTo>
                        <a:pt x="175" y="1622"/>
                      </a:lnTo>
                      <a:lnTo>
                        <a:pt x="191" y="1592"/>
                      </a:lnTo>
                      <a:lnTo>
                        <a:pt x="208" y="1562"/>
                      </a:lnTo>
                      <a:lnTo>
                        <a:pt x="225" y="1533"/>
                      </a:lnTo>
                      <a:lnTo>
                        <a:pt x="243" y="1504"/>
                      </a:lnTo>
                      <a:lnTo>
                        <a:pt x="262" y="1475"/>
                      </a:lnTo>
                      <a:lnTo>
                        <a:pt x="282" y="1446"/>
                      </a:lnTo>
                      <a:lnTo>
                        <a:pt x="302" y="1417"/>
                      </a:lnTo>
                      <a:lnTo>
                        <a:pt x="324" y="1388"/>
                      </a:lnTo>
                      <a:lnTo>
                        <a:pt x="345" y="1360"/>
                      </a:lnTo>
                      <a:lnTo>
                        <a:pt x="367" y="1332"/>
                      </a:lnTo>
                      <a:lnTo>
                        <a:pt x="390" y="1303"/>
                      </a:lnTo>
                      <a:lnTo>
                        <a:pt x="414" y="1276"/>
                      </a:lnTo>
                      <a:lnTo>
                        <a:pt x="438" y="1248"/>
                      </a:lnTo>
                      <a:lnTo>
                        <a:pt x="462" y="1220"/>
                      </a:lnTo>
                      <a:lnTo>
                        <a:pt x="488" y="1193"/>
                      </a:lnTo>
                      <a:lnTo>
                        <a:pt x="514" y="1165"/>
                      </a:lnTo>
                      <a:lnTo>
                        <a:pt x="541" y="1139"/>
                      </a:lnTo>
                      <a:lnTo>
                        <a:pt x="568" y="1111"/>
                      </a:lnTo>
                      <a:lnTo>
                        <a:pt x="597" y="1085"/>
                      </a:lnTo>
                      <a:lnTo>
                        <a:pt x="625" y="1060"/>
                      </a:lnTo>
                      <a:lnTo>
                        <a:pt x="655" y="1033"/>
                      </a:lnTo>
                      <a:lnTo>
                        <a:pt x="685" y="1007"/>
                      </a:lnTo>
                      <a:lnTo>
                        <a:pt x="715" y="981"/>
                      </a:lnTo>
                      <a:lnTo>
                        <a:pt x="746" y="956"/>
                      </a:lnTo>
                      <a:lnTo>
                        <a:pt x="778" y="931"/>
                      </a:lnTo>
                      <a:lnTo>
                        <a:pt x="810" y="906"/>
                      </a:lnTo>
                      <a:lnTo>
                        <a:pt x="842" y="882"/>
                      </a:lnTo>
                      <a:lnTo>
                        <a:pt x="876" y="857"/>
                      </a:lnTo>
                      <a:lnTo>
                        <a:pt x="910" y="833"/>
                      </a:lnTo>
                      <a:lnTo>
                        <a:pt x="945" y="810"/>
                      </a:lnTo>
                      <a:lnTo>
                        <a:pt x="980" y="785"/>
                      </a:lnTo>
                      <a:lnTo>
                        <a:pt x="1016" y="762"/>
                      </a:lnTo>
                      <a:lnTo>
                        <a:pt x="1052" y="740"/>
                      </a:lnTo>
                      <a:lnTo>
                        <a:pt x="1088" y="716"/>
                      </a:lnTo>
                      <a:lnTo>
                        <a:pt x="1126" y="694"/>
                      </a:lnTo>
                      <a:lnTo>
                        <a:pt x="1163" y="672"/>
                      </a:lnTo>
                      <a:lnTo>
                        <a:pt x="1201" y="650"/>
                      </a:lnTo>
                      <a:lnTo>
                        <a:pt x="1241" y="629"/>
                      </a:lnTo>
                      <a:lnTo>
                        <a:pt x="1280" y="607"/>
                      </a:lnTo>
                      <a:lnTo>
                        <a:pt x="1320" y="586"/>
                      </a:lnTo>
                      <a:lnTo>
                        <a:pt x="1360" y="566"/>
                      </a:lnTo>
                      <a:lnTo>
                        <a:pt x="1400" y="546"/>
                      </a:lnTo>
                      <a:lnTo>
                        <a:pt x="1442" y="526"/>
                      </a:lnTo>
                      <a:lnTo>
                        <a:pt x="1484" y="506"/>
                      </a:lnTo>
                      <a:lnTo>
                        <a:pt x="1526" y="487"/>
                      </a:lnTo>
                      <a:lnTo>
                        <a:pt x="1569" y="468"/>
                      </a:lnTo>
                      <a:lnTo>
                        <a:pt x="1611" y="449"/>
                      </a:lnTo>
                      <a:lnTo>
                        <a:pt x="1656" y="431"/>
                      </a:lnTo>
                      <a:lnTo>
                        <a:pt x="1699" y="413"/>
                      </a:lnTo>
                      <a:lnTo>
                        <a:pt x="1743" y="396"/>
                      </a:lnTo>
                      <a:lnTo>
                        <a:pt x="1788" y="378"/>
                      </a:lnTo>
                      <a:lnTo>
                        <a:pt x="1833" y="361"/>
                      </a:lnTo>
                      <a:lnTo>
                        <a:pt x="1879" y="345"/>
                      </a:lnTo>
                      <a:lnTo>
                        <a:pt x="1925" y="328"/>
                      </a:lnTo>
                      <a:lnTo>
                        <a:pt x="1971" y="312"/>
                      </a:lnTo>
                      <a:lnTo>
                        <a:pt x="2018" y="297"/>
                      </a:lnTo>
                      <a:lnTo>
                        <a:pt x="2064" y="281"/>
                      </a:lnTo>
                      <a:lnTo>
                        <a:pt x="2112" y="268"/>
                      </a:lnTo>
                      <a:lnTo>
                        <a:pt x="2160" y="253"/>
                      </a:lnTo>
                      <a:lnTo>
                        <a:pt x="2207" y="239"/>
                      </a:lnTo>
                      <a:lnTo>
                        <a:pt x="2256" y="225"/>
                      </a:lnTo>
                      <a:lnTo>
                        <a:pt x="2305" y="211"/>
                      </a:lnTo>
                      <a:lnTo>
                        <a:pt x="2353" y="199"/>
                      </a:lnTo>
                      <a:lnTo>
                        <a:pt x="2403" y="186"/>
                      </a:lnTo>
                      <a:lnTo>
                        <a:pt x="2453" y="174"/>
                      </a:lnTo>
                      <a:lnTo>
                        <a:pt x="2503" y="163"/>
                      </a:lnTo>
                      <a:lnTo>
                        <a:pt x="2552" y="151"/>
                      </a:lnTo>
                      <a:lnTo>
                        <a:pt x="2603" y="140"/>
                      </a:lnTo>
                      <a:lnTo>
                        <a:pt x="2653" y="130"/>
                      </a:lnTo>
                      <a:lnTo>
                        <a:pt x="2705" y="119"/>
                      </a:lnTo>
                      <a:lnTo>
                        <a:pt x="2756" y="110"/>
                      </a:lnTo>
                      <a:lnTo>
                        <a:pt x="2807" y="100"/>
                      </a:lnTo>
                      <a:lnTo>
                        <a:pt x="2858" y="92"/>
                      </a:lnTo>
                      <a:lnTo>
                        <a:pt x="2910" y="83"/>
                      </a:lnTo>
                      <a:lnTo>
                        <a:pt x="2962" y="75"/>
                      </a:lnTo>
                      <a:lnTo>
                        <a:pt x="3014" y="67"/>
                      </a:lnTo>
                      <a:lnTo>
                        <a:pt x="3066" y="60"/>
                      </a:lnTo>
                      <a:lnTo>
                        <a:pt x="3119" y="54"/>
                      </a:lnTo>
                      <a:lnTo>
                        <a:pt x="3172" y="47"/>
                      </a:lnTo>
                      <a:lnTo>
                        <a:pt x="3225" y="41"/>
                      </a:lnTo>
                      <a:lnTo>
                        <a:pt x="3277" y="35"/>
                      </a:lnTo>
                      <a:lnTo>
                        <a:pt x="3331" y="29"/>
                      </a:lnTo>
                      <a:lnTo>
                        <a:pt x="3384" y="25"/>
                      </a:lnTo>
                      <a:lnTo>
                        <a:pt x="3437" y="21"/>
                      </a:lnTo>
                      <a:lnTo>
                        <a:pt x="3489" y="17"/>
                      </a:lnTo>
                      <a:lnTo>
                        <a:pt x="3543" y="13"/>
                      </a:lnTo>
                      <a:lnTo>
                        <a:pt x="3597" y="10"/>
                      </a:lnTo>
                      <a:lnTo>
                        <a:pt x="3650" y="7"/>
                      </a:lnTo>
                      <a:lnTo>
                        <a:pt x="3704" y="5"/>
                      </a:lnTo>
                      <a:lnTo>
                        <a:pt x="3758" y="3"/>
                      </a:lnTo>
                      <a:lnTo>
                        <a:pt x="3811" y="2"/>
                      </a:lnTo>
                      <a:lnTo>
                        <a:pt x="3865" y="1"/>
                      </a:lnTo>
                      <a:lnTo>
                        <a:pt x="3919" y="0"/>
                      </a:lnTo>
                      <a:lnTo>
                        <a:pt x="3973" y="0"/>
                      </a:lnTo>
                      <a:lnTo>
                        <a:pt x="4026" y="0"/>
                      </a:lnTo>
                      <a:lnTo>
                        <a:pt x="4080" y="1"/>
                      </a:lnTo>
                      <a:lnTo>
                        <a:pt x="4134" y="2"/>
                      </a:lnTo>
                      <a:lnTo>
                        <a:pt x="4188" y="3"/>
                      </a:lnTo>
                      <a:lnTo>
                        <a:pt x="4242" y="5"/>
                      </a:lnTo>
                      <a:lnTo>
                        <a:pt x="4295" y="7"/>
                      </a:lnTo>
                      <a:lnTo>
                        <a:pt x="4349" y="10"/>
                      </a:lnTo>
                      <a:lnTo>
                        <a:pt x="4402" y="13"/>
                      </a:lnTo>
                      <a:lnTo>
                        <a:pt x="4456" y="17"/>
                      </a:lnTo>
                      <a:lnTo>
                        <a:pt x="4509" y="21"/>
                      </a:lnTo>
                      <a:lnTo>
                        <a:pt x="4563" y="25"/>
                      </a:lnTo>
                      <a:lnTo>
                        <a:pt x="4616" y="29"/>
                      </a:lnTo>
                      <a:lnTo>
                        <a:pt x="4669" y="35"/>
                      </a:lnTo>
                      <a:lnTo>
                        <a:pt x="4722" y="41"/>
                      </a:lnTo>
                      <a:lnTo>
                        <a:pt x="4775" y="47"/>
                      </a:lnTo>
                      <a:lnTo>
                        <a:pt x="4827" y="54"/>
                      </a:lnTo>
                      <a:lnTo>
                        <a:pt x="4880" y="60"/>
                      </a:lnTo>
                      <a:lnTo>
                        <a:pt x="4932" y="67"/>
                      </a:lnTo>
                      <a:lnTo>
                        <a:pt x="4983" y="75"/>
                      </a:lnTo>
                      <a:lnTo>
                        <a:pt x="5036" y="83"/>
                      </a:lnTo>
                      <a:lnTo>
                        <a:pt x="5087" y="92"/>
                      </a:lnTo>
                      <a:lnTo>
                        <a:pt x="5139" y="100"/>
                      </a:lnTo>
                      <a:lnTo>
                        <a:pt x="5191" y="110"/>
                      </a:lnTo>
                      <a:lnTo>
                        <a:pt x="5242" y="119"/>
                      </a:lnTo>
                      <a:lnTo>
                        <a:pt x="5293" y="130"/>
                      </a:lnTo>
                      <a:lnTo>
                        <a:pt x="5343" y="140"/>
                      </a:lnTo>
                      <a:lnTo>
                        <a:pt x="5393" y="151"/>
                      </a:lnTo>
                      <a:lnTo>
                        <a:pt x="5444" y="163"/>
                      </a:lnTo>
                      <a:lnTo>
                        <a:pt x="5494" y="174"/>
                      </a:lnTo>
                      <a:lnTo>
                        <a:pt x="5543" y="186"/>
                      </a:lnTo>
                      <a:lnTo>
                        <a:pt x="5592" y="199"/>
                      </a:lnTo>
                      <a:lnTo>
                        <a:pt x="5641" y="211"/>
                      </a:lnTo>
                      <a:lnTo>
                        <a:pt x="5690" y="225"/>
                      </a:lnTo>
                      <a:lnTo>
                        <a:pt x="5738" y="239"/>
                      </a:lnTo>
                      <a:lnTo>
                        <a:pt x="5786" y="253"/>
                      </a:lnTo>
                      <a:lnTo>
                        <a:pt x="5834" y="268"/>
                      </a:lnTo>
                      <a:lnTo>
                        <a:pt x="5881" y="281"/>
                      </a:lnTo>
                      <a:lnTo>
                        <a:pt x="5928" y="297"/>
                      </a:lnTo>
                      <a:lnTo>
                        <a:pt x="5976" y="312"/>
                      </a:lnTo>
                      <a:lnTo>
                        <a:pt x="6021" y="328"/>
                      </a:lnTo>
                      <a:lnTo>
                        <a:pt x="6068" y="345"/>
                      </a:lnTo>
                      <a:lnTo>
                        <a:pt x="6113" y="361"/>
                      </a:lnTo>
                      <a:lnTo>
                        <a:pt x="6158" y="378"/>
                      </a:lnTo>
                      <a:lnTo>
                        <a:pt x="6202" y="396"/>
                      </a:lnTo>
                      <a:lnTo>
                        <a:pt x="6247" y="413"/>
                      </a:lnTo>
                      <a:lnTo>
                        <a:pt x="6291" y="431"/>
                      </a:lnTo>
                      <a:lnTo>
                        <a:pt x="6335" y="449"/>
                      </a:lnTo>
                      <a:lnTo>
                        <a:pt x="6378" y="468"/>
                      </a:lnTo>
                      <a:lnTo>
                        <a:pt x="6420" y="487"/>
                      </a:lnTo>
                      <a:lnTo>
                        <a:pt x="6463" y="506"/>
                      </a:lnTo>
                      <a:lnTo>
                        <a:pt x="6504" y="526"/>
                      </a:lnTo>
                      <a:lnTo>
                        <a:pt x="6545" y="546"/>
                      </a:lnTo>
                      <a:lnTo>
                        <a:pt x="6585" y="566"/>
                      </a:lnTo>
                      <a:lnTo>
                        <a:pt x="6626" y="586"/>
                      </a:lnTo>
                      <a:lnTo>
                        <a:pt x="6666" y="607"/>
                      </a:lnTo>
                      <a:lnTo>
                        <a:pt x="6705" y="629"/>
                      </a:lnTo>
                      <a:lnTo>
                        <a:pt x="6744" y="650"/>
                      </a:lnTo>
                      <a:lnTo>
                        <a:pt x="6782" y="672"/>
                      </a:lnTo>
                      <a:lnTo>
                        <a:pt x="6821" y="694"/>
                      </a:lnTo>
                      <a:lnTo>
                        <a:pt x="6858" y="716"/>
                      </a:lnTo>
                      <a:lnTo>
                        <a:pt x="6895" y="740"/>
                      </a:lnTo>
                      <a:lnTo>
                        <a:pt x="6931" y="762"/>
                      </a:lnTo>
                      <a:lnTo>
                        <a:pt x="6966" y="785"/>
                      </a:lnTo>
                      <a:lnTo>
                        <a:pt x="7002" y="810"/>
                      </a:lnTo>
                      <a:lnTo>
                        <a:pt x="7035" y="833"/>
                      </a:lnTo>
                      <a:lnTo>
                        <a:pt x="7069" y="857"/>
                      </a:lnTo>
                      <a:lnTo>
                        <a:pt x="7103" y="882"/>
                      </a:lnTo>
                      <a:lnTo>
                        <a:pt x="7136" y="906"/>
                      </a:lnTo>
                      <a:lnTo>
                        <a:pt x="7168" y="931"/>
                      </a:lnTo>
                      <a:lnTo>
                        <a:pt x="7200" y="956"/>
                      </a:lnTo>
                      <a:lnTo>
                        <a:pt x="7231" y="981"/>
                      </a:lnTo>
                      <a:lnTo>
                        <a:pt x="7261" y="1007"/>
                      </a:lnTo>
                      <a:lnTo>
                        <a:pt x="7292" y="1033"/>
                      </a:lnTo>
                      <a:lnTo>
                        <a:pt x="7320" y="1060"/>
                      </a:lnTo>
                      <a:lnTo>
                        <a:pt x="7349" y="1085"/>
                      </a:lnTo>
                      <a:lnTo>
                        <a:pt x="7377" y="1111"/>
                      </a:lnTo>
                      <a:lnTo>
                        <a:pt x="7405" y="1139"/>
                      </a:lnTo>
                      <a:lnTo>
                        <a:pt x="7431" y="1165"/>
                      </a:lnTo>
                      <a:lnTo>
                        <a:pt x="7458" y="1193"/>
                      </a:lnTo>
                      <a:lnTo>
                        <a:pt x="7483" y="1220"/>
                      </a:lnTo>
                      <a:lnTo>
                        <a:pt x="7508" y="1248"/>
                      </a:lnTo>
                      <a:lnTo>
                        <a:pt x="7532" y="1276"/>
                      </a:lnTo>
                      <a:lnTo>
                        <a:pt x="7556" y="1303"/>
                      </a:lnTo>
                      <a:lnTo>
                        <a:pt x="7579" y="1332"/>
                      </a:lnTo>
                      <a:lnTo>
                        <a:pt x="7601" y="1360"/>
                      </a:lnTo>
                      <a:lnTo>
                        <a:pt x="7623" y="1388"/>
                      </a:lnTo>
                      <a:lnTo>
                        <a:pt x="7643" y="1417"/>
                      </a:lnTo>
                      <a:lnTo>
                        <a:pt x="7664" y="1446"/>
                      </a:lnTo>
                      <a:lnTo>
                        <a:pt x="7683" y="1475"/>
                      </a:lnTo>
                      <a:lnTo>
                        <a:pt x="7703" y="1504"/>
                      </a:lnTo>
                      <a:lnTo>
                        <a:pt x="7721" y="1533"/>
                      </a:lnTo>
                      <a:lnTo>
                        <a:pt x="7739" y="1562"/>
                      </a:lnTo>
                      <a:lnTo>
                        <a:pt x="7755" y="1592"/>
                      </a:lnTo>
                      <a:lnTo>
                        <a:pt x="7771" y="1622"/>
                      </a:lnTo>
                      <a:lnTo>
                        <a:pt x="7786" y="1651"/>
                      </a:lnTo>
                      <a:lnTo>
                        <a:pt x="7801" y="1681"/>
                      </a:lnTo>
                      <a:lnTo>
                        <a:pt x="7816" y="1712"/>
                      </a:lnTo>
                      <a:lnTo>
                        <a:pt x="7829" y="1741"/>
                      </a:lnTo>
                      <a:lnTo>
                        <a:pt x="7841" y="1772"/>
                      </a:lnTo>
                      <a:lnTo>
                        <a:pt x="7853" y="1802"/>
                      </a:lnTo>
                      <a:lnTo>
                        <a:pt x="7865" y="1832"/>
                      </a:lnTo>
                      <a:lnTo>
                        <a:pt x="7875" y="1863"/>
                      </a:lnTo>
                      <a:lnTo>
                        <a:pt x="7885" y="1894"/>
                      </a:lnTo>
                      <a:lnTo>
                        <a:pt x="7894" y="1925"/>
                      </a:lnTo>
                      <a:lnTo>
                        <a:pt x="7903" y="1955"/>
                      </a:lnTo>
                      <a:lnTo>
                        <a:pt x="7910" y="1986"/>
                      </a:lnTo>
                      <a:lnTo>
                        <a:pt x="7916" y="2017"/>
                      </a:lnTo>
                      <a:lnTo>
                        <a:pt x="7923" y="2047"/>
                      </a:lnTo>
                      <a:lnTo>
                        <a:pt x="7928" y="2078"/>
                      </a:lnTo>
                      <a:lnTo>
                        <a:pt x="7933" y="2109"/>
                      </a:lnTo>
                      <a:lnTo>
                        <a:pt x="7937" y="2141"/>
                      </a:lnTo>
                      <a:lnTo>
                        <a:pt x="7941" y="2171"/>
                      </a:lnTo>
                      <a:lnTo>
                        <a:pt x="7943" y="2202"/>
                      </a:lnTo>
                      <a:lnTo>
                        <a:pt x="7945" y="2234"/>
                      </a:lnTo>
                      <a:lnTo>
                        <a:pt x="7946" y="2264"/>
                      </a:lnTo>
                      <a:lnTo>
                        <a:pt x="7946" y="2295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05" name="Freeform 120"/>
                <p:cNvSpPr>
                  <a:spLocks/>
                </p:cNvSpPr>
                <p:nvPr/>
              </p:nvSpPr>
              <p:spPr bwMode="auto">
                <a:xfrm>
                  <a:off x="1778" y="2320"/>
                  <a:ext cx="1472" cy="850"/>
                </a:xfrm>
                <a:custGeom>
                  <a:avLst/>
                  <a:gdLst>
                    <a:gd name="T0" fmla="*/ 101 w 3588"/>
                    <a:gd name="T1" fmla="*/ 32 h 2074"/>
                    <a:gd name="T2" fmla="*/ 101 w 3588"/>
                    <a:gd name="T3" fmla="*/ 34 h 2074"/>
                    <a:gd name="T4" fmla="*/ 100 w 3588"/>
                    <a:gd name="T5" fmla="*/ 37 h 2074"/>
                    <a:gd name="T6" fmla="*/ 98 w 3588"/>
                    <a:gd name="T7" fmla="*/ 40 h 2074"/>
                    <a:gd name="T8" fmla="*/ 96 w 3588"/>
                    <a:gd name="T9" fmla="*/ 43 h 2074"/>
                    <a:gd name="T10" fmla="*/ 93 w 3588"/>
                    <a:gd name="T11" fmla="*/ 45 h 2074"/>
                    <a:gd name="T12" fmla="*/ 90 w 3588"/>
                    <a:gd name="T13" fmla="*/ 48 h 2074"/>
                    <a:gd name="T14" fmla="*/ 87 w 3588"/>
                    <a:gd name="T15" fmla="*/ 50 h 2074"/>
                    <a:gd name="T16" fmla="*/ 83 w 3588"/>
                    <a:gd name="T17" fmla="*/ 52 h 2074"/>
                    <a:gd name="T18" fmla="*/ 79 w 3588"/>
                    <a:gd name="T19" fmla="*/ 54 h 2074"/>
                    <a:gd name="T20" fmla="*/ 74 w 3588"/>
                    <a:gd name="T21" fmla="*/ 55 h 2074"/>
                    <a:gd name="T22" fmla="*/ 70 w 3588"/>
                    <a:gd name="T23" fmla="*/ 57 h 2074"/>
                    <a:gd name="T24" fmla="*/ 65 w 3588"/>
                    <a:gd name="T25" fmla="*/ 57 h 2074"/>
                    <a:gd name="T26" fmla="*/ 60 w 3588"/>
                    <a:gd name="T27" fmla="*/ 58 h 2074"/>
                    <a:gd name="T28" fmla="*/ 55 w 3588"/>
                    <a:gd name="T29" fmla="*/ 59 h 2074"/>
                    <a:gd name="T30" fmla="*/ 50 w 3588"/>
                    <a:gd name="T31" fmla="*/ 59 h 2074"/>
                    <a:gd name="T32" fmla="*/ 45 w 3588"/>
                    <a:gd name="T33" fmla="*/ 58 h 2074"/>
                    <a:gd name="T34" fmla="*/ 39 w 3588"/>
                    <a:gd name="T35" fmla="*/ 58 h 2074"/>
                    <a:gd name="T36" fmla="*/ 35 w 3588"/>
                    <a:gd name="T37" fmla="*/ 57 h 2074"/>
                    <a:gd name="T38" fmla="*/ 30 w 3588"/>
                    <a:gd name="T39" fmla="*/ 56 h 2074"/>
                    <a:gd name="T40" fmla="*/ 25 w 3588"/>
                    <a:gd name="T41" fmla="*/ 55 h 2074"/>
                    <a:gd name="T42" fmla="*/ 21 w 3588"/>
                    <a:gd name="T43" fmla="*/ 53 h 2074"/>
                    <a:gd name="T44" fmla="*/ 17 w 3588"/>
                    <a:gd name="T45" fmla="*/ 51 h 2074"/>
                    <a:gd name="T46" fmla="*/ 14 w 3588"/>
                    <a:gd name="T47" fmla="*/ 49 h 2074"/>
                    <a:gd name="T48" fmla="*/ 10 w 3588"/>
                    <a:gd name="T49" fmla="*/ 47 h 2074"/>
                    <a:gd name="T50" fmla="*/ 7 w 3588"/>
                    <a:gd name="T51" fmla="*/ 44 h 2074"/>
                    <a:gd name="T52" fmla="*/ 5 w 3588"/>
                    <a:gd name="T53" fmla="*/ 42 h 2074"/>
                    <a:gd name="T54" fmla="*/ 3 w 3588"/>
                    <a:gd name="T55" fmla="*/ 39 h 2074"/>
                    <a:gd name="T56" fmla="*/ 2 w 3588"/>
                    <a:gd name="T57" fmla="*/ 36 h 2074"/>
                    <a:gd name="T58" fmla="*/ 0 w 3588"/>
                    <a:gd name="T59" fmla="*/ 33 h 2074"/>
                    <a:gd name="T60" fmla="*/ 0 w 3588"/>
                    <a:gd name="T61" fmla="*/ 30 h 2074"/>
                    <a:gd name="T62" fmla="*/ 0 w 3588"/>
                    <a:gd name="T63" fmla="*/ 27 h 2074"/>
                    <a:gd name="T64" fmla="*/ 1 w 3588"/>
                    <a:gd name="T65" fmla="*/ 25 h 2074"/>
                    <a:gd name="T66" fmla="*/ 2 w 3588"/>
                    <a:gd name="T67" fmla="*/ 22 h 2074"/>
                    <a:gd name="T68" fmla="*/ 3 w 3588"/>
                    <a:gd name="T69" fmla="*/ 19 h 2074"/>
                    <a:gd name="T70" fmla="*/ 5 w 3588"/>
                    <a:gd name="T71" fmla="*/ 16 h 2074"/>
                    <a:gd name="T72" fmla="*/ 8 w 3588"/>
                    <a:gd name="T73" fmla="*/ 14 h 2074"/>
                    <a:gd name="T74" fmla="*/ 11 w 3588"/>
                    <a:gd name="T75" fmla="*/ 11 h 2074"/>
                    <a:gd name="T76" fmla="*/ 14 w 3588"/>
                    <a:gd name="T77" fmla="*/ 9 h 2074"/>
                    <a:gd name="T78" fmla="*/ 18 w 3588"/>
                    <a:gd name="T79" fmla="*/ 7 h 2074"/>
                    <a:gd name="T80" fmla="*/ 22 w 3588"/>
                    <a:gd name="T81" fmla="*/ 5 h 2074"/>
                    <a:gd name="T82" fmla="*/ 26 w 3588"/>
                    <a:gd name="T83" fmla="*/ 4 h 2074"/>
                    <a:gd name="T84" fmla="*/ 31 w 3588"/>
                    <a:gd name="T85" fmla="*/ 2 h 2074"/>
                    <a:gd name="T86" fmla="*/ 36 w 3588"/>
                    <a:gd name="T87" fmla="*/ 1 h 2074"/>
                    <a:gd name="T88" fmla="*/ 41 w 3588"/>
                    <a:gd name="T89" fmla="*/ 1 h 2074"/>
                    <a:gd name="T90" fmla="*/ 46 w 3588"/>
                    <a:gd name="T91" fmla="*/ 0 h 2074"/>
                    <a:gd name="T92" fmla="*/ 51 w 3588"/>
                    <a:gd name="T93" fmla="*/ 0 h 2074"/>
                    <a:gd name="T94" fmla="*/ 56 w 3588"/>
                    <a:gd name="T95" fmla="*/ 0 h 2074"/>
                    <a:gd name="T96" fmla="*/ 61 w 3588"/>
                    <a:gd name="T97" fmla="*/ 1 h 2074"/>
                    <a:gd name="T98" fmla="*/ 66 w 3588"/>
                    <a:gd name="T99" fmla="*/ 1 h 2074"/>
                    <a:gd name="T100" fmla="*/ 71 w 3588"/>
                    <a:gd name="T101" fmla="*/ 2 h 2074"/>
                    <a:gd name="T102" fmla="*/ 75 w 3588"/>
                    <a:gd name="T103" fmla="*/ 4 h 2074"/>
                    <a:gd name="T104" fmla="*/ 80 w 3588"/>
                    <a:gd name="T105" fmla="*/ 5 h 2074"/>
                    <a:gd name="T106" fmla="*/ 84 w 3588"/>
                    <a:gd name="T107" fmla="*/ 7 h 2074"/>
                    <a:gd name="T108" fmla="*/ 87 w 3588"/>
                    <a:gd name="T109" fmla="*/ 9 h 2074"/>
                    <a:gd name="T110" fmla="*/ 91 w 3588"/>
                    <a:gd name="T111" fmla="*/ 11 h 2074"/>
                    <a:gd name="T112" fmla="*/ 94 w 3588"/>
                    <a:gd name="T113" fmla="*/ 14 h 2074"/>
                    <a:gd name="T114" fmla="*/ 96 w 3588"/>
                    <a:gd name="T115" fmla="*/ 16 h 2074"/>
                    <a:gd name="T116" fmla="*/ 98 w 3588"/>
                    <a:gd name="T117" fmla="*/ 19 h 2074"/>
                    <a:gd name="T118" fmla="*/ 100 w 3588"/>
                    <a:gd name="T119" fmla="*/ 22 h 2074"/>
                    <a:gd name="T120" fmla="*/ 101 w 3588"/>
                    <a:gd name="T121" fmla="*/ 25 h 2074"/>
                    <a:gd name="T122" fmla="*/ 101 w 3588"/>
                    <a:gd name="T123" fmla="*/ 27 h 2074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0" t="0" r="r" b="b"/>
                  <a:pathLst>
                    <a:path w="3588" h="2074">
                      <a:moveTo>
                        <a:pt x="3588" y="1036"/>
                      </a:moveTo>
                      <a:lnTo>
                        <a:pt x="3588" y="1057"/>
                      </a:lnTo>
                      <a:lnTo>
                        <a:pt x="3587" y="1079"/>
                      </a:lnTo>
                      <a:lnTo>
                        <a:pt x="3585" y="1099"/>
                      </a:lnTo>
                      <a:lnTo>
                        <a:pt x="3583" y="1120"/>
                      </a:lnTo>
                      <a:lnTo>
                        <a:pt x="3580" y="1141"/>
                      </a:lnTo>
                      <a:lnTo>
                        <a:pt x="3575" y="1161"/>
                      </a:lnTo>
                      <a:lnTo>
                        <a:pt x="3571" y="1182"/>
                      </a:lnTo>
                      <a:lnTo>
                        <a:pt x="3565" y="1202"/>
                      </a:lnTo>
                      <a:lnTo>
                        <a:pt x="3559" y="1224"/>
                      </a:lnTo>
                      <a:lnTo>
                        <a:pt x="3552" y="1244"/>
                      </a:lnTo>
                      <a:lnTo>
                        <a:pt x="3545" y="1265"/>
                      </a:lnTo>
                      <a:lnTo>
                        <a:pt x="3536" y="1285"/>
                      </a:lnTo>
                      <a:lnTo>
                        <a:pt x="3528" y="1305"/>
                      </a:lnTo>
                      <a:lnTo>
                        <a:pt x="3517" y="1325"/>
                      </a:lnTo>
                      <a:lnTo>
                        <a:pt x="3508" y="1345"/>
                      </a:lnTo>
                      <a:lnTo>
                        <a:pt x="3496" y="1364"/>
                      </a:lnTo>
                      <a:lnTo>
                        <a:pt x="3484" y="1385"/>
                      </a:lnTo>
                      <a:lnTo>
                        <a:pt x="3472" y="1405"/>
                      </a:lnTo>
                      <a:lnTo>
                        <a:pt x="3459" y="1424"/>
                      </a:lnTo>
                      <a:lnTo>
                        <a:pt x="3445" y="1443"/>
                      </a:lnTo>
                      <a:lnTo>
                        <a:pt x="3430" y="1462"/>
                      </a:lnTo>
                      <a:lnTo>
                        <a:pt x="3415" y="1481"/>
                      </a:lnTo>
                      <a:lnTo>
                        <a:pt x="3400" y="1500"/>
                      </a:lnTo>
                      <a:lnTo>
                        <a:pt x="3383" y="1518"/>
                      </a:lnTo>
                      <a:lnTo>
                        <a:pt x="3366" y="1537"/>
                      </a:lnTo>
                      <a:lnTo>
                        <a:pt x="3348" y="1555"/>
                      </a:lnTo>
                      <a:lnTo>
                        <a:pt x="3330" y="1573"/>
                      </a:lnTo>
                      <a:lnTo>
                        <a:pt x="3311" y="1591"/>
                      </a:lnTo>
                      <a:lnTo>
                        <a:pt x="3290" y="1608"/>
                      </a:lnTo>
                      <a:lnTo>
                        <a:pt x="3270" y="1626"/>
                      </a:lnTo>
                      <a:lnTo>
                        <a:pt x="3250" y="1643"/>
                      </a:lnTo>
                      <a:lnTo>
                        <a:pt x="3228" y="1660"/>
                      </a:lnTo>
                      <a:lnTo>
                        <a:pt x="3207" y="1676"/>
                      </a:lnTo>
                      <a:lnTo>
                        <a:pt x="3184" y="1693"/>
                      </a:lnTo>
                      <a:lnTo>
                        <a:pt x="3161" y="1709"/>
                      </a:lnTo>
                      <a:lnTo>
                        <a:pt x="3137" y="1724"/>
                      </a:lnTo>
                      <a:lnTo>
                        <a:pt x="3113" y="1739"/>
                      </a:lnTo>
                      <a:lnTo>
                        <a:pt x="3088" y="1755"/>
                      </a:lnTo>
                      <a:lnTo>
                        <a:pt x="3063" y="1770"/>
                      </a:lnTo>
                      <a:lnTo>
                        <a:pt x="3037" y="1785"/>
                      </a:lnTo>
                      <a:lnTo>
                        <a:pt x="3011" y="1799"/>
                      </a:lnTo>
                      <a:lnTo>
                        <a:pt x="2983" y="1812"/>
                      </a:lnTo>
                      <a:lnTo>
                        <a:pt x="2957" y="1826"/>
                      </a:lnTo>
                      <a:lnTo>
                        <a:pt x="2928" y="1840"/>
                      </a:lnTo>
                      <a:lnTo>
                        <a:pt x="2901" y="1853"/>
                      </a:lnTo>
                      <a:lnTo>
                        <a:pt x="2872" y="1865"/>
                      </a:lnTo>
                      <a:lnTo>
                        <a:pt x="2843" y="1878"/>
                      </a:lnTo>
                      <a:lnTo>
                        <a:pt x="2813" y="1890"/>
                      </a:lnTo>
                      <a:lnTo>
                        <a:pt x="2783" y="1901"/>
                      </a:lnTo>
                      <a:lnTo>
                        <a:pt x="2753" y="1913"/>
                      </a:lnTo>
                      <a:lnTo>
                        <a:pt x="2722" y="1923"/>
                      </a:lnTo>
                      <a:lnTo>
                        <a:pt x="2691" y="1934"/>
                      </a:lnTo>
                      <a:lnTo>
                        <a:pt x="2659" y="1945"/>
                      </a:lnTo>
                      <a:lnTo>
                        <a:pt x="2628" y="1955"/>
                      </a:lnTo>
                      <a:lnTo>
                        <a:pt x="2596" y="1965"/>
                      </a:lnTo>
                      <a:lnTo>
                        <a:pt x="2563" y="1973"/>
                      </a:lnTo>
                      <a:lnTo>
                        <a:pt x="2530" y="1982"/>
                      </a:lnTo>
                      <a:lnTo>
                        <a:pt x="2497" y="1990"/>
                      </a:lnTo>
                      <a:lnTo>
                        <a:pt x="2464" y="1999"/>
                      </a:lnTo>
                      <a:lnTo>
                        <a:pt x="2431" y="2006"/>
                      </a:lnTo>
                      <a:lnTo>
                        <a:pt x="2397" y="2013"/>
                      </a:lnTo>
                      <a:lnTo>
                        <a:pt x="2362" y="2020"/>
                      </a:lnTo>
                      <a:lnTo>
                        <a:pt x="2328" y="2026"/>
                      </a:lnTo>
                      <a:lnTo>
                        <a:pt x="2293" y="2033"/>
                      </a:lnTo>
                      <a:lnTo>
                        <a:pt x="2258" y="2038"/>
                      </a:lnTo>
                      <a:lnTo>
                        <a:pt x="2223" y="2043"/>
                      </a:lnTo>
                      <a:lnTo>
                        <a:pt x="2188" y="2048"/>
                      </a:lnTo>
                      <a:lnTo>
                        <a:pt x="2153" y="2053"/>
                      </a:lnTo>
                      <a:lnTo>
                        <a:pt x="2117" y="2057"/>
                      </a:lnTo>
                      <a:lnTo>
                        <a:pt x="2082" y="2060"/>
                      </a:lnTo>
                      <a:lnTo>
                        <a:pt x="2046" y="2063"/>
                      </a:lnTo>
                      <a:lnTo>
                        <a:pt x="2010" y="2066"/>
                      </a:lnTo>
                      <a:lnTo>
                        <a:pt x="1974" y="2069"/>
                      </a:lnTo>
                      <a:lnTo>
                        <a:pt x="1938" y="2071"/>
                      </a:lnTo>
                      <a:lnTo>
                        <a:pt x="1902" y="2072"/>
                      </a:lnTo>
                      <a:lnTo>
                        <a:pt x="1866" y="2073"/>
                      </a:lnTo>
                      <a:lnTo>
                        <a:pt x="1830" y="2073"/>
                      </a:lnTo>
                      <a:lnTo>
                        <a:pt x="1794" y="2074"/>
                      </a:lnTo>
                      <a:lnTo>
                        <a:pt x="1758" y="2073"/>
                      </a:lnTo>
                      <a:lnTo>
                        <a:pt x="1721" y="2073"/>
                      </a:lnTo>
                      <a:lnTo>
                        <a:pt x="1685" y="2072"/>
                      </a:lnTo>
                      <a:lnTo>
                        <a:pt x="1649" y="2071"/>
                      </a:lnTo>
                      <a:lnTo>
                        <a:pt x="1613" y="2069"/>
                      </a:lnTo>
                      <a:lnTo>
                        <a:pt x="1577" y="2066"/>
                      </a:lnTo>
                      <a:lnTo>
                        <a:pt x="1542" y="2063"/>
                      </a:lnTo>
                      <a:lnTo>
                        <a:pt x="1506" y="2060"/>
                      </a:lnTo>
                      <a:lnTo>
                        <a:pt x="1470" y="2057"/>
                      </a:lnTo>
                      <a:lnTo>
                        <a:pt x="1435" y="2053"/>
                      </a:lnTo>
                      <a:lnTo>
                        <a:pt x="1399" y="2048"/>
                      </a:lnTo>
                      <a:lnTo>
                        <a:pt x="1364" y="2043"/>
                      </a:lnTo>
                      <a:lnTo>
                        <a:pt x="1330" y="2038"/>
                      </a:lnTo>
                      <a:lnTo>
                        <a:pt x="1295" y="2033"/>
                      </a:lnTo>
                      <a:lnTo>
                        <a:pt x="1260" y="2026"/>
                      </a:lnTo>
                      <a:lnTo>
                        <a:pt x="1226" y="2020"/>
                      </a:lnTo>
                      <a:lnTo>
                        <a:pt x="1192" y="2013"/>
                      </a:lnTo>
                      <a:lnTo>
                        <a:pt x="1158" y="2006"/>
                      </a:lnTo>
                      <a:lnTo>
                        <a:pt x="1124" y="1999"/>
                      </a:lnTo>
                      <a:lnTo>
                        <a:pt x="1090" y="1990"/>
                      </a:lnTo>
                      <a:lnTo>
                        <a:pt x="1057" y="1982"/>
                      </a:lnTo>
                      <a:lnTo>
                        <a:pt x="1025" y="1973"/>
                      </a:lnTo>
                      <a:lnTo>
                        <a:pt x="992" y="1965"/>
                      </a:lnTo>
                      <a:lnTo>
                        <a:pt x="960" y="1955"/>
                      </a:lnTo>
                      <a:lnTo>
                        <a:pt x="928" y="1945"/>
                      </a:lnTo>
                      <a:lnTo>
                        <a:pt x="896" y="1934"/>
                      </a:lnTo>
                      <a:lnTo>
                        <a:pt x="866" y="1923"/>
                      </a:lnTo>
                      <a:lnTo>
                        <a:pt x="835" y="1913"/>
                      </a:lnTo>
                      <a:lnTo>
                        <a:pt x="804" y="1901"/>
                      </a:lnTo>
                      <a:lnTo>
                        <a:pt x="775" y="1890"/>
                      </a:lnTo>
                      <a:lnTo>
                        <a:pt x="745" y="1878"/>
                      </a:lnTo>
                      <a:lnTo>
                        <a:pt x="716" y="1865"/>
                      </a:lnTo>
                      <a:lnTo>
                        <a:pt x="687" y="1853"/>
                      </a:lnTo>
                      <a:lnTo>
                        <a:pt x="659" y="1840"/>
                      </a:lnTo>
                      <a:lnTo>
                        <a:pt x="632" y="1826"/>
                      </a:lnTo>
                      <a:lnTo>
                        <a:pt x="604" y="1812"/>
                      </a:lnTo>
                      <a:lnTo>
                        <a:pt x="578" y="1799"/>
                      </a:lnTo>
                      <a:lnTo>
                        <a:pt x="551" y="1785"/>
                      </a:lnTo>
                      <a:lnTo>
                        <a:pt x="525" y="1770"/>
                      </a:lnTo>
                      <a:lnTo>
                        <a:pt x="499" y="1755"/>
                      </a:lnTo>
                      <a:lnTo>
                        <a:pt x="475" y="1739"/>
                      </a:lnTo>
                      <a:lnTo>
                        <a:pt x="451" y="1724"/>
                      </a:lnTo>
                      <a:lnTo>
                        <a:pt x="427" y="1709"/>
                      </a:lnTo>
                      <a:lnTo>
                        <a:pt x="404" y="1693"/>
                      </a:lnTo>
                      <a:lnTo>
                        <a:pt x="382" y="1676"/>
                      </a:lnTo>
                      <a:lnTo>
                        <a:pt x="360" y="1660"/>
                      </a:lnTo>
                      <a:lnTo>
                        <a:pt x="338" y="1643"/>
                      </a:lnTo>
                      <a:lnTo>
                        <a:pt x="317" y="1626"/>
                      </a:lnTo>
                      <a:lnTo>
                        <a:pt x="297" y="1608"/>
                      </a:lnTo>
                      <a:lnTo>
                        <a:pt x="277" y="1591"/>
                      </a:lnTo>
                      <a:lnTo>
                        <a:pt x="258" y="1573"/>
                      </a:lnTo>
                      <a:lnTo>
                        <a:pt x="240" y="1555"/>
                      </a:lnTo>
                      <a:lnTo>
                        <a:pt x="222" y="1537"/>
                      </a:lnTo>
                      <a:lnTo>
                        <a:pt x="205" y="1518"/>
                      </a:lnTo>
                      <a:lnTo>
                        <a:pt x="188" y="1500"/>
                      </a:lnTo>
                      <a:lnTo>
                        <a:pt x="173" y="1481"/>
                      </a:lnTo>
                      <a:lnTo>
                        <a:pt x="157" y="1462"/>
                      </a:lnTo>
                      <a:lnTo>
                        <a:pt x="144" y="1443"/>
                      </a:lnTo>
                      <a:lnTo>
                        <a:pt x="129" y="1424"/>
                      </a:lnTo>
                      <a:lnTo>
                        <a:pt x="116" y="1405"/>
                      </a:lnTo>
                      <a:lnTo>
                        <a:pt x="103" y="1385"/>
                      </a:lnTo>
                      <a:lnTo>
                        <a:pt x="92" y="1364"/>
                      </a:lnTo>
                      <a:lnTo>
                        <a:pt x="81" y="1345"/>
                      </a:lnTo>
                      <a:lnTo>
                        <a:pt x="71" y="1325"/>
                      </a:lnTo>
                      <a:lnTo>
                        <a:pt x="61" y="1305"/>
                      </a:lnTo>
                      <a:lnTo>
                        <a:pt x="52" y="1285"/>
                      </a:lnTo>
                      <a:lnTo>
                        <a:pt x="43" y="1265"/>
                      </a:lnTo>
                      <a:lnTo>
                        <a:pt x="36" y="1244"/>
                      </a:lnTo>
                      <a:lnTo>
                        <a:pt x="29" y="1224"/>
                      </a:lnTo>
                      <a:lnTo>
                        <a:pt x="23" y="1202"/>
                      </a:lnTo>
                      <a:lnTo>
                        <a:pt x="18" y="1182"/>
                      </a:lnTo>
                      <a:lnTo>
                        <a:pt x="12" y="1161"/>
                      </a:lnTo>
                      <a:lnTo>
                        <a:pt x="9" y="1141"/>
                      </a:lnTo>
                      <a:lnTo>
                        <a:pt x="5" y="1120"/>
                      </a:lnTo>
                      <a:lnTo>
                        <a:pt x="3" y="1099"/>
                      </a:lnTo>
                      <a:lnTo>
                        <a:pt x="1" y="1079"/>
                      </a:lnTo>
                      <a:lnTo>
                        <a:pt x="0" y="1057"/>
                      </a:lnTo>
                      <a:lnTo>
                        <a:pt x="0" y="1036"/>
                      </a:lnTo>
                      <a:lnTo>
                        <a:pt x="0" y="1016"/>
                      </a:lnTo>
                      <a:lnTo>
                        <a:pt x="1" y="995"/>
                      </a:lnTo>
                      <a:lnTo>
                        <a:pt x="3" y="974"/>
                      </a:lnTo>
                      <a:lnTo>
                        <a:pt x="5" y="954"/>
                      </a:lnTo>
                      <a:lnTo>
                        <a:pt x="9" y="932"/>
                      </a:lnTo>
                      <a:lnTo>
                        <a:pt x="12" y="911"/>
                      </a:lnTo>
                      <a:lnTo>
                        <a:pt x="18" y="891"/>
                      </a:lnTo>
                      <a:lnTo>
                        <a:pt x="23" y="870"/>
                      </a:lnTo>
                      <a:lnTo>
                        <a:pt x="29" y="850"/>
                      </a:lnTo>
                      <a:lnTo>
                        <a:pt x="36" y="829"/>
                      </a:lnTo>
                      <a:lnTo>
                        <a:pt x="43" y="809"/>
                      </a:lnTo>
                      <a:lnTo>
                        <a:pt x="52" y="788"/>
                      </a:lnTo>
                      <a:lnTo>
                        <a:pt x="61" y="768"/>
                      </a:lnTo>
                      <a:lnTo>
                        <a:pt x="71" y="748"/>
                      </a:lnTo>
                      <a:lnTo>
                        <a:pt x="81" y="728"/>
                      </a:lnTo>
                      <a:lnTo>
                        <a:pt x="92" y="708"/>
                      </a:lnTo>
                      <a:lnTo>
                        <a:pt x="103" y="689"/>
                      </a:lnTo>
                      <a:lnTo>
                        <a:pt x="116" y="669"/>
                      </a:lnTo>
                      <a:lnTo>
                        <a:pt x="129" y="650"/>
                      </a:lnTo>
                      <a:lnTo>
                        <a:pt x="144" y="630"/>
                      </a:lnTo>
                      <a:lnTo>
                        <a:pt x="157" y="611"/>
                      </a:lnTo>
                      <a:lnTo>
                        <a:pt x="173" y="593"/>
                      </a:lnTo>
                      <a:lnTo>
                        <a:pt x="188" y="573"/>
                      </a:lnTo>
                      <a:lnTo>
                        <a:pt x="205" y="554"/>
                      </a:lnTo>
                      <a:lnTo>
                        <a:pt x="222" y="536"/>
                      </a:lnTo>
                      <a:lnTo>
                        <a:pt x="240" y="518"/>
                      </a:lnTo>
                      <a:lnTo>
                        <a:pt x="258" y="500"/>
                      </a:lnTo>
                      <a:lnTo>
                        <a:pt x="277" y="482"/>
                      </a:lnTo>
                      <a:lnTo>
                        <a:pt x="297" y="464"/>
                      </a:lnTo>
                      <a:lnTo>
                        <a:pt x="317" y="447"/>
                      </a:lnTo>
                      <a:lnTo>
                        <a:pt x="338" y="431"/>
                      </a:lnTo>
                      <a:lnTo>
                        <a:pt x="360" y="414"/>
                      </a:lnTo>
                      <a:lnTo>
                        <a:pt x="382" y="397"/>
                      </a:lnTo>
                      <a:lnTo>
                        <a:pt x="404" y="381"/>
                      </a:lnTo>
                      <a:lnTo>
                        <a:pt x="427" y="365"/>
                      </a:lnTo>
                      <a:lnTo>
                        <a:pt x="451" y="349"/>
                      </a:lnTo>
                      <a:lnTo>
                        <a:pt x="475" y="333"/>
                      </a:lnTo>
                      <a:lnTo>
                        <a:pt x="499" y="318"/>
                      </a:lnTo>
                      <a:lnTo>
                        <a:pt x="525" y="303"/>
                      </a:lnTo>
                      <a:lnTo>
                        <a:pt x="551" y="289"/>
                      </a:lnTo>
                      <a:lnTo>
                        <a:pt x="578" y="275"/>
                      </a:lnTo>
                      <a:lnTo>
                        <a:pt x="604" y="260"/>
                      </a:lnTo>
                      <a:lnTo>
                        <a:pt x="632" y="246"/>
                      </a:lnTo>
                      <a:lnTo>
                        <a:pt x="659" y="234"/>
                      </a:lnTo>
                      <a:lnTo>
                        <a:pt x="687" y="220"/>
                      </a:lnTo>
                      <a:lnTo>
                        <a:pt x="716" y="207"/>
                      </a:lnTo>
                      <a:lnTo>
                        <a:pt x="745" y="195"/>
                      </a:lnTo>
                      <a:lnTo>
                        <a:pt x="775" y="183"/>
                      </a:lnTo>
                      <a:lnTo>
                        <a:pt x="804" y="171"/>
                      </a:lnTo>
                      <a:lnTo>
                        <a:pt x="835" y="161"/>
                      </a:lnTo>
                      <a:lnTo>
                        <a:pt x="866" y="149"/>
                      </a:lnTo>
                      <a:lnTo>
                        <a:pt x="896" y="138"/>
                      </a:lnTo>
                      <a:lnTo>
                        <a:pt x="928" y="129"/>
                      </a:lnTo>
                      <a:lnTo>
                        <a:pt x="960" y="118"/>
                      </a:lnTo>
                      <a:lnTo>
                        <a:pt x="992" y="109"/>
                      </a:lnTo>
                      <a:lnTo>
                        <a:pt x="1025" y="100"/>
                      </a:lnTo>
                      <a:lnTo>
                        <a:pt x="1057" y="91"/>
                      </a:lnTo>
                      <a:lnTo>
                        <a:pt x="1090" y="82"/>
                      </a:lnTo>
                      <a:lnTo>
                        <a:pt x="1124" y="75"/>
                      </a:lnTo>
                      <a:lnTo>
                        <a:pt x="1158" y="67"/>
                      </a:lnTo>
                      <a:lnTo>
                        <a:pt x="1192" y="60"/>
                      </a:lnTo>
                      <a:lnTo>
                        <a:pt x="1226" y="53"/>
                      </a:lnTo>
                      <a:lnTo>
                        <a:pt x="1260" y="46"/>
                      </a:lnTo>
                      <a:lnTo>
                        <a:pt x="1295" y="41"/>
                      </a:lnTo>
                      <a:lnTo>
                        <a:pt x="1330" y="35"/>
                      </a:lnTo>
                      <a:lnTo>
                        <a:pt x="1364" y="29"/>
                      </a:lnTo>
                      <a:lnTo>
                        <a:pt x="1399" y="25"/>
                      </a:lnTo>
                      <a:lnTo>
                        <a:pt x="1435" y="21"/>
                      </a:lnTo>
                      <a:lnTo>
                        <a:pt x="1470" y="17"/>
                      </a:lnTo>
                      <a:lnTo>
                        <a:pt x="1506" y="13"/>
                      </a:lnTo>
                      <a:lnTo>
                        <a:pt x="1542" y="10"/>
                      </a:lnTo>
                      <a:lnTo>
                        <a:pt x="1577" y="7"/>
                      </a:lnTo>
                      <a:lnTo>
                        <a:pt x="1613" y="5"/>
                      </a:lnTo>
                      <a:lnTo>
                        <a:pt x="1649" y="3"/>
                      </a:lnTo>
                      <a:lnTo>
                        <a:pt x="1685" y="2"/>
                      </a:lnTo>
                      <a:lnTo>
                        <a:pt x="1721" y="1"/>
                      </a:lnTo>
                      <a:lnTo>
                        <a:pt x="1758" y="0"/>
                      </a:lnTo>
                      <a:lnTo>
                        <a:pt x="1794" y="0"/>
                      </a:lnTo>
                      <a:lnTo>
                        <a:pt x="1830" y="0"/>
                      </a:lnTo>
                      <a:lnTo>
                        <a:pt x="1866" y="1"/>
                      </a:lnTo>
                      <a:lnTo>
                        <a:pt x="1902" y="2"/>
                      </a:lnTo>
                      <a:lnTo>
                        <a:pt x="1938" y="3"/>
                      </a:lnTo>
                      <a:lnTo>
                        <a:pt x="1974" y="5"/>
                      </a:lnTo>
                      <a:lnTo>
                        <a:pt x="2010" y="7"/>
                      </a:lnTo>
                      <a:lnTo>
                        <a:pt x="2046" y="10"/>
                      </a:lnTo>
                      <a:lnTo>
                        <a:pt x="2082" y="13"/>
                      </a:lnTo>
                      <a:lnTo>
                        <a:pt x="2117" y="17"/>
                      </a:lnTo>
                      <a:lnTo>
                        <a:pt x="2153" y="21"/>
                      </a:lnTo>
                      <a:lnTo>
                        <a:pt x="2188" y="25"/>
                      </a:lnTo>
                      <a:lnTo>
                        <a:pt x="2223" y="29"/>
                      </a:lnTo>
                      <a:lnTo>
                        <a:pt x="2258" y="35"/>
                      </a:lnTo>
                      <a:lnTo>
                        <a:pt x="2293" y="41"/>
                      </a:lnTo>
                      <a:lnTo>
                        <a:pt x="2328" y="46"/>
                      </a:lnTo>
                      <a:lnTo>
                        <a:pt x="2362" y="53"/>
                      </a:lnTo>
                      <a:lnTo>
                        <a:pt x="2397" y="60"/>
                      </a:lnTo>
                      <a:lnTo>
                        <a:pt x="2431" y="67"/>
                      </a:lnTo>
                      <a:lnTo>
                        <a:pt x="2464" y="75"/>
                      </a:lnTo>
                      <a:lnTo>
                        <a:pt x="2497" y="82"/>
                      </a:lnTo>
                      <a:lnTo>
                        <a:pt x="2530" y="91"/>
                      </a:lnTo>
                      <a:lnTo>
                        <a:pt x="2563" y="100"/>
                      </a:lnTo>
                      <a:lnTo>
                        <a:pt x="2596" y="109"/>
                      </a:lnTo>
                      <a:lnTo>
                        <a:pt x="2628" y="118"/>
                      </a:lnTo>
                      <a:lnTo>
                        <a:pt x="2659" y="129"/>
                      </a:lnTo>
                      <a:lnTo>
                        <a:pt x="2691" y="138"/>
                      </a:lnTo>
                      <a:lnTo>
                        <a:pt x="2722" y="149"/>
                      </a:lnTo>
                      <a:lnTo>
                        <a:pt x="2753" y="161"/>
                      </a:lnTo>
                      <a:lnTo>
                        <a:pt x="2783" y="171"/>
                      </a:lnTo>
                      <a:lnTo>
                        <a:pt x="2813" y="183"/>
                      </a:lnTo>
                      <a:lnTo>
                        <a:pt x="2843" y="195"/>
                      </a:lnTo>
                      <a:lnTo>
                        <a:pt x="2872" y="207"/>
                      </a:lnTo>
                      <a:lnTo>
                        <a:pt x="2901" y="220"/>
                      </a:lnTo>
                      <a:lnTo>
                        <a:pt x="2928" y="234"/>
                      </a:lnTo>
                      <a:lnTo>
                        <a:pt x="2957" y="246"/>
                      </a:lnTo>
                      <a:lnTo>
                        <a:pt x="2983" y="260"/>
                      </a:lnTo>
                      <a:lnTo>
                        <a:pt x="3011" y="275"/>
                      </a:lnTo>
                      <a:lnTo>
                        <a:pt x="3037" y="289"/>
                      </a:lnTo>
                      <a:lnTo>
                        <a:pt x="3063" y="303"/>
                      </a:lnTo>
                      <a:lnTo>
                        <a:pt x="3088" y="318"/>
                      </a:lnTo>
                      <a:lnTo>
                        <a:pt x="3113" y="333"/>
                      </a:lnTo>
                      <a:lnTo>
                        <a:pt x="3137" y="349"/>
                      </a:lnTo>
                      <a:lnTo>
                        <a:pt x="3161" y="365"/>
                      </a:lnTo>
                      <a:lnTo>
                        <a:pt x="3184" y="381"/>
                      </a:lnTo>
                      <a:lnTo>
                        <a:pt x="3207" y="397"/>
                      </a:lnTo>
                      <a:lnTo>
                        <a:pt x="3228" y="414"/>
                      </a:lnTo>
                      <a:lnTo>
                        <a:pt x="3250" y="431"/>
                      </a:lnTo>
                      <a:lnTo>
                        <a:pt x="3270" y="447"/>
                      </a:lnTo>
                      <a:lnTo>
                        <a:pt x="3290" y="464"/>
                      </a:lnTo>
                      <a:lnTo>
                        <a:pt x="3311" y="482"/>
                      </a:lnTo>
                      <a:lnTo>
                        <a:pt x="3330" y="500"/>
                      </a:lnTo>
                      <a:lnTo>
                        <a:pt x="3348" y="518"/>
                      </a:lnTo>
                      <a:lnTo>
                        <a:pt x="3366" y="536"/>
                      </a:lnTo>
                      <a:lnTo>
                        <a:pt x="3383" y="554"/>
                      </a:lnTo>
                      <a:lnTo>
                        <a:pt x="3400" y="573"/>
                      </a:lnTo>
                      <a:lnTo>
                        <a:pt x="3415" y="593"/>
                      </a:lnTo>
                      <a:lnTo>
                        <a:pt x="3430" y="611"/>
                      </a:lnTo>
                      <a:lnTo>
                        <a:pt x="3445" y="630"/>
                      </a:lnTo>
                      <a:lnTo>
                        <a:pt x="3459" y="650"/>
                      </a:lnTo>
                      <a:lnTo>
                        <a:pt x="3472" y="669"/>
                      </a:lnTo>
                      <a:lnTo>
                        <a:pt x="3484" y="689"/>
                      </a:lnTo>
                      <a:lnTo>
                        <a:pt x="3496" y="708"/>
                      </a:lnTo>
                      <a:lnTo>
                        <a:pt x="3508" y="728"/>
                      </a:lnTo>
                      <a:lnTo>
                        <a:pt x="3517" y="748"/>
                      </a:lnTo>
                      <a:lnTo>
                        <a:pt x="3528" y="768"/>
                      </a:lnTo>
                      <a:lnTo>
                        <a:pt x="3536" y="788"/>
                      </a:lnTo>
                      <a:lnTo>
                        <a:pt x="3545" y="809"/>
                      </a:lnTo>
                      <a:lnTo>
                        <a:pt x="3552" y="829"/>
                      </a:lnTo>
                      <a:lnTo>
                        <a:pt x="3559" y="850"/>
                      </a:lnTo>
                      <a:lnTo>
                        <a:pt x="3565" y="870"/>
                      </a:lnTo>
                      <a:lnTo>
                        <a:pt x="3571" y="891"/>
                      </a:lnTo>
                      <a:lnTo>
                        <a:pt x="3575" y="911"/>
                      </a:lnTo>
                      <a:lnTo>
                        <a:pt x="3580" y="932"/>
                      </a:lnTo>
                      <a:lnTo>
                        <a:pt x="3583" y="954"/>
                      </a:lnTo>
                      <a:lnTo>
                        <a:pt x="3585" y="974"/>
                      </a:lnTo>
                      <a:lnTo>
                        <a:pt x="3587" y="995"/>
                      </a:lnTo>
                      <a:lnTo>
                        <a:pt x="3588" y="1016"/>
                      </a:lnTo>
                      <a:lnTo>
                        <a:pt x="3588" y="1036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3096" name="Freeform 121"/>
              <p:cNvSpPr>
                <a:spLocks/>
              </p:cNvSpPr>
              <p:nvPr/>
            </p:nvSpPr>
            <p:spPr bwMode="auto">
              <a:xfrm>
                <a:off x="1784" y="2510"/>
                <a:ext cx="1344" cy="236"/>
              </a:xfrm>
              <a:custGeom>
                <a:avLst/>
                <a:gdLst>
                  <a:gd name="T0" fmla="*/ 92 w 3275"/>
                  <a:gd name="T1" fmla="*/ 9 h 576"/>
                  <a:gd name="T2" fmla="*/ 90 w 3275"/>
                  <a:gd name="T3" fmla="*/ 8 h 576"/>
                  <a:gd name="T4" fmla="*/ 88 w 3275"/>
                  <a:gd name="T5" fmla="*/ 7 h 576"/>
                  <a:gd name="T6" fmla="*/ 86 w 3275"/>
                  <a:gd name="T7" fmla="*/ 7 h 576"/>
                  <a:gd name="T8" fmla="*/ 84 w 3275"/>
                  <a:gd name="T9" fmla="*/ 6 h 576"/>
                  <a:gd name="T10" fmla="*/ 82 w 3275"/>
                  <a:gd name="T11" fmla="*/ 5 h 576"/>
                  <a:gd name="T12" fmla="*/ 79 w 3275"/>
                  <a:gd name="T13" fmla="*/ 4 h 576"/>
                  <a:gd name="T14" fmla="*/ 77 w 3275"/>
                  <a:gd name="T15" fmla="*/ 3 h 576"/>
                  <a:gd name="T16" fmla="*/ 74 w 3275"/>
                  <a:gd name="T17" fmla="*/ 3 h 576"/>
                  <a:gd name="T18" fmla="*/ 71 w 3275"/>
                  <a:gd name="T19" fmla="*/ 2 h 576"/>
                  <a:gd name="T20" fmla="*/ 69 w 3275"/>
                  <a:gd name="T21" fmla="*/ 2 h 576"/>
                  <a:gd name="T22" fmla="*/ 66 w 3275"/>
                  <a:gd name="T23" fmla="*/ 1 h 576"/>
                  <a:gd name="T24" fmla="*/ 63 w 3275"/>
                  <a:gd name="T25" fmla="*/ 1 h 576"/>
                  <a:gd name="T26" fmla="*/ 60 w 3275"/>
                  <a:gd name="T27" fmla="*/ 0 h 576"/>
                  <a:gd name="T28" fmla="*/ 57 w 3275"/>
                  <a:gd name="T29" fmla="*/ 0 h 576"/>
                  <a:gd name="T30" fmla="*/ 55 w 3275"/>
                  <a:gd name="T31" fmla="*/ 0 h 576"/>
                  <a:gd name="T32" fmla="*/ 52 w 3275"/>
                  <a:gd name="T33" fmla="*/ 0 h 576"/>
                  <a:gd name="T34" fmla="*/ 48 w 3275"/>
                  <a:gd name="T35" fmla="*/ 0 h 576"/>
                  <a:gd name="T36" fmla="*/ 46 w 3275"/>
                  <a:gd name="T37" fmla="*/ 0 h 576"/>
                  <a:gd name="T38" fmla="*/ 43 w 3275"/>
                  <a:gd name="T39" fmla="*/ 0 h 576"/>
                  <a:gd name="T40" fmla="*/ 40 w 3275"/>
                  <a:gd name="T41" fmla="*/ 0 h 576"/>
                  <a:gd name="T42" fmla="*/ 37 w 3275"/>
                  <a:gd name="T43" fmla="*/ 1 h 576"/>
                  <a:gd name="T44" fmla="*/ 34 w 3275"/>
                  <a:gd name="T45" fmla="*/ 1 h 576"/>
                  <a:gd name="T46" fmla="*/ 31 w 3275"/>
                  <a:gd name="T47" fmla="*/ 2 h 576"/>
                  <a:gd name="T48" fmla="*/ 29 w 3275"/>
                  <a:gd name="T49" fmla="*/ 2 h 576"/>
                  <a:gd name="T50" fmla="*/ 26 w 3275"/>
                  <a:gd name="T51" fmla="*/ 3 h 576"/>
                  <a:gd name="T52" fmla="*/ 23 w 3275"/>
                  <a:gd name="T53" fmla="*/ 4 h 576"/>
                  <a:gd name="T54" fmla="*/ 21 w 3275"/>
                  <a:gd name="T55" fmla="*/ 4 h 576"/>
                  <a:gd name="T56" fmla="*/ 19 w 3275"/>
                  <a:gd name="T57" fmla="*/ 5 h 576"/>
                  <a:gd name="T58" fmla="*/ 16 w 3275"/>
                  <a:gd name="T59" fmla="*/ 6 h 576"/>
                  <a:gd name="T60" fmla="*/ 14 w 3275"/>
                  <a:gd name="T61" fmla="*/ 7 h 576"/>
                  <a:gd name="T62" fmla="*/ 12 w 3275"/>
                  <a:gd name="T63" fmla="*/ 7 h 576"/>
                  <a:gd name="T64" fmla="*/ 10 w 3275"/>
                  <a:gd name="T65" fmla="*/ 8 h 576"/>
                  <a:gd name="T66" fmla="*/ 9 w 3275"/>
                  <a:gd name="T67" fmla="*/ 9 h 576"/>
                  <a:gd name="T68" fmla="*/ 7 w 3275"/>
                  <a:gd name="T69" fmla="*/ 10 h 576"/>
                  <a:gd name="T70" fmla="*/ 6 w 3275"/>
                  <a:gd name="T71" fmla="*/ 11 h 576"/>
                  <a:gd name="T72" fmla="*/ 5 w 3275"/>
                  <a:gd name="T73" fmla="*/ 12 h 576"/>
                  <a:gd name="T74" fmla="*/ 3 w 3275"/>
                  <a:gd name="T75" fmla="*/ 13 h 576"/>
                  <a:gd name="T76" fmla="*/ 2 w 3275"/>
                  <a:gd name="T77" fmla="*/ 14 h 576"/>
                  <a:gd name="T78" fmla="*/ 2 w 3275"/>
                  <a:gd name="T79" fmla="*/ 14 h 576"/>
                  <a:gd name="T80" fmla="*/ 1 w 3275"/>
                  <a:gd name="T81" fmla="*/ 15 h 576"/>
                  <a:gd name="T82" fmla="*/ 0 w 3275"/>
                  <a:gd name="T83" fmla="*/ 16 h 576"/>
                  <a:gd name="T84" fmla="*/ 0 w 3275"/>
                  <a:gd name="T85" fmla="*/ 16 h 5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275" h="576">
                    <a:moveTo>
                      <a:pt x="3275" y="342"/>
                    </a:moveTo>
                    <a:lnTo>
                      <a:pt x="3256" y="332"/>
                    </a:lnTo>
                    <a:lnTo>
                      <a:pt x="3236" y="321"/>
                    </a:lnTo>
                    <a:lnTo>
                      <a:pt x="3216" y="310"/>
                    </a:lnTo>
                    <a:lnTo>
                      <a:pt x="3196" y="299"/>
                    </a:lnTo>
                    <a:lnTo>
                      <a:pt x="3175" y="288"/>
                    </a:lnTo>
                    <a:lnTo>
                      <a:pt x="3153" y="278"/>
                    </a:lnTo>
                    <a:lnTo>
                      <a:pt x="3130" y="267"/>
                    </a:lnTo>
                    <a:lnTo>
                      <a:pt x="3107" y="256"/>
                    </a:lnTo>
                    <a:lnTo>
                      <a:pt x="3084" y="246"/>
                    </a:lnTo>
                    <a:lnTo>
                      <a:pt x="3059" y="236"/>
                    </a:lnTo>
                    <a:lnTo>
                      <a:pt x="3035" y="226"/>
                    </a:lnTo>
                    <a:lnTo>
                      <a:pt x="3011" y="216"/>
                    </a:lnTo>
                    <a:lnTo>
                      <a:pt x="2985" y="206"/>
                    </a:lnTo>
                    <a:lnTo>
                      <a:pt x="2959" y="196"/>
                    </a:lnTo>
                    <a:lnTo>
                      <a:pt x="2932" y="187"/>
                    </a:lnTo>
                    <a:lnTo>
                      <a:pt x="2906" y="177"/>
                    </a:lnTo>
                    <a:lnTo>
                      <a:pt x="2878" y="167"/>
                    </a:lnTo>
                    <a:lnTo>
                      <a:pt x="2851" y="159"/>
                    </a:lnTo>
                    <a:lnTo>
                      <a:pt x="2823" y="149"/>
                    </a:lnTo>
                    <a:lnTo>
                      <a:pt x="2795" y="141"/>
                    </a:lnTo>
                    <a:lnTo>
                      <a:pt x="2766" y="133"/>
                    </a:lnTo>
                    <a:lnTo>
                      <a:pt x="2736" y="125"/>
                    </a:lnTo>
                    <a:lnTo>
                      <a:pt x="2707" y="117"/>
                    </a:lnTo>
                    <a:lnTo>
                      <a:pt x="2677" y="109"/>
                    </a:lnTo>
                    <a:lnTo>
                      <a:pt x="2647" y="101"/>
                    </a:lnTo>
                    <a:lnTo>
                      <a:pt x="2617" y="94"/>
                    </a:lnTo>
                    <a:lnTo>
                      <a:pt x="2586" y="87"/>
                    </a:lnTo>
                    <a:lnTo>
                      <a:pt x="2554" y="80"/>
                    </a:lnTo>
                    <a:lnTo>
                      <a:pt x="2523" y="73"/>
                    </a:lnTo>
                    <a:lnTo>
                      <a:pt x="2491" y="67"/>
                    </a:lnTo>
                    <a:lnTo>
                      <a:pt x="2459" y="62"/>
                    </a:lnTo>
                    <a:lnTo>
                      <a:pt x="2427" y="55"/>
                    </a:lnTo>
                    <a:lnTo>
                      <a:pt x="2394" y="50"/>
                    </a:lnTo>
                    <a:lnTo>
                      <a:pt x="2362" y="45"/>
                    </a:lnTo>
                    <a:lnTo>
                      <a:pt x="2329" y="39"/>
                    </a:lnTo>
                    <a:lnTo>
                      <a:pt x="2296" y="35"/>
                    </a:lnTo>
                    <a:lnTo>
                      <a:pt x="2262" y="31"/>
                    </a:lnTo>
                    <a:lnTo>
                      <a:pt x="2229" y="27"/>
                    </a:lnTo>
                    <a:lnTo>
                      <a:pt x="2195" y="22"/>
                    </a:lnTo>
                    <a:lnTo>
                      <a:pt x="2161" y="19"/>
                    </a:lnTo>
                    <a:lnTo>
                      <a:pt x="2128" y="16"/>
                    </a:lnTo>
                    <a:lnTo>
                      <a:pt x="2093" y="13"/>
                    </a:lnTo>
                    <a:lnTo>
                      <a:pt x="2059" y="11"/>
                    </a:lnTo>
                    <a:lnTo>
                      <a:pt x="2025" y="8"/>
                    </a:lnTo>
                    <a:lnTo>
                      <a:pt x="1990" y="7"/>
                    </a:lnTo>
                    <a:lnTo>
                      <a:pt x="1956" y="4"/>
                    </a:lnTo>
                    <a:lnTo>
                      <a:pt x="1921" y="3"/>
                    </a:lnTo>
                    <a:lnTo>
                      <a:pt x="1886" y="2"/>
                    </a:lnTo>
                    <a:lnTo>
                      <a:pt x="1852" y="1"/>
                    </a:lnTo>
                    <a:lnTo>
                      <a:pt x="1817" y="0"/>
                    </a:lnTo>
                    <a:lnTo>
                      <a:pt x="1782" y="0"/>
                    </a:lnTo>
                    <a:lnTo>
                      <a:pt x="1747" y="0"/>
                    </a:lnTo>
                    <a:lnTo>
                      <a:pt x="1713" y="1"/>
                    </a:lnTo>
                    <a:lnTo>
                      <a:pt x="1679" y="2"/>
                    </a:lnTo>
                    <a:lnTo>
                      <a:pt x="1644" y="3"/>
                    </a:lnTo>
                    <a:lnTo>
                      <a:pt x="1609" y="4"/>
                    </a:lnTo>
                    <a:lnTo>
                      <a:pt x="1575" y="5"/>
                    </a:lnTo>
                    <a:lnTo>
                      <a:pt x="1540" y="8"/>
                    </a:lnTo>
                    <a:lnTo>
                      <a:pt x="1506" y="10"/>
                    </a:lnTo>
                    <a:lnTo>
                      <a:pt x="1472" y="13"/>
                    </a:lnTo>
                    <a:lnTo>
                      <a:pt x="1437" y="16"/>
                    </a:lnTo>
                    <a:lnTo>
                      <a:pt x="1403" y="19"/>
                    </a:lnTo>
                    <a:lnTo>
                      <a:pt x="1369" y="22"/>
                    </a:lnTo>
                    <a:lnTo>
                      <a:pt x="1336" y="27"/>
                    </a:lnTo>
                    <a:lnTo>
                      <a:pt x="1303" y="30"/>
                    </a:lnTo>
                    <a:lnTo>
                      <a:pt x="1269" y="34"/>
                    </a:lnTo>
                    <a:lnTo>
                      <a:pt x="1236" y="39"/>
                    </a:lnTo>
                    <a:lnTo>
                      <a:pt x="1203" y="45"/>
                    </a:lnTo>
                    <a:lnTo>
                      <a:pt x="1170" y="49"/>
                    </a:lnTo>
                    <a:lnTo>
                      <a:pt x="1138" y="55"/>
                    </a:lnTo>
                    <a:lnTo>
                      <a:pt x="1106" y="61"/>
                    </a:lnTo>
                    <a:lnTo>
                      <a:pt x="1073" y="67"/>
                    </a:lnTo>
                    <a:lnTo>
                      <a:pt x="1041" y="73"/>
                    </a:lnTo>
                    <a:lnTo>
                      <a:pt x="1011" y="80"/>
                    </a:lnTo>
                    <a:lnTo>
                      <a:pt x="979" y="86"/>
                    </a:lnTo>
                    <a:lnTo>
                      <a:pt x="948" y="93"/>
                    </a:lnTo>
                    <a:lnTo>
                      <a:pt x="917" y="101"/>
                    </a:lnTo>
                    <a:lnTo>
                      <a:pt x="887" y="108"/>
                    </a:lnTo>
                    <a:lnTo>
                      <a:pt x="857" y="116"/>
                    </a:lnTo>
                    <a:lnTo>
                      <a:pt x="827" y="124"/>
                    </a:lnTo>
                    <a:lnTo>
                      <a:pt x="799" y="133"/>
                    </a:lnTo>
                    <a:lnTo>
                      <a:pt x="769" y="141"/>
                    </a:lnTo>
                    <a:lnTo>
                      <a:pt x="742" y="149"/>
                    </a:lnTo>
                    <a:lnTo>
                      <a:pt x="713" y="158"/>
                    </a:lnTo>
                    <a:lnTo>
                      <a:pt x="685" y="167"/>
                    </a:lnTo>
                    <a:lnTo>
                      <a:pt x="658" y="176"/>
                    </a:lnTo>
                    <a:lnTo>
                      <a:pt x="631" y="185"/>
                    </a:lnTo>
                    <a:lnTo>
                      <a:pt x="605" y="195"/>
                    </a:lnTo>
                    <a:lnTo>
                      <a:pt x="580" y="206"/>
                    </a:lnTo>
                    <a:lnTo>
                      <a:pt x="554" y="215"/>
                    </a:lnTo>
                    <a:lnTo>
                      <a:pt x="529" y="225"/>
                    </a:lnTo>
                    <a:lnTo>
                      <a:pt x="504" y="235"/>
                    </a:lnTo>
                    <a:lnTo>
                      <a:pt x="480" y="246"/>
                    </a:lnTo>
                    <a:lnTo>
                      <a:pt x="457" y="255"/>
                    </a:lnTo>
                    <a:lnTo>
                      <a:pt x="433" y="266"/>
                    </a:lnTo>
                    <a:lnTo>
                      <a:pt x="411" y="277"/>
                    </a:lnTo>
                    <a:lnTo>
                      <a:pt x="389" y="287"/>
                    </a:lnTo>
                    <a:lnTo>
                      <a:pt x="368" y="299"/>
                    </a:lnTo>
                    <a:lnTo>
                      <a:pt x="348" y="309"/>
                    </a:lnTo>
                    <a:lnTo>
                      <a:pt x="327" y="320"/>
                    </a:lnTo>
                    <a:lnTo>
                      <a:pt x="307" y="331"/>
                    </a:lnTo>
                    <a:lnTo>
                      <a:pt x="288" y="341"/>
                    </a:lnTo>
                    <a:lnTo>
                      <a:pt x="269" y="353"/>
                    </a:lnTo>
                    <a:lnTo>
                      <a:pt x="251" y="363"/>
                    </a:lnTo>
                    <a:lnTo>
                      <a:pt x="234" y="374"/>
                    </a:lnTo>
                    <a:lnTo>
                      <a:pt x="217" y="385"/>
                    </a:lnTo>
                    <a:lnTo>
                      <a:pt x="202" y="396"/>
                    </a:lnTo>
                    <a:lnTo>
                      <a:pt x="186" y="407"/>
                    </a:lnTo>
                    <a:lnTo>
                      <a:pt x="171" y="417"/>
                    </a:lnTo>
                    <a:lnTo>
                      <a:pt x="156" y="427"/>
                    </a:lnTo>
                    <a:lnTo>
                      <a:pt x="142" y="437"/>
                    </a:lnTo>
                    <a:lnTo>
                      <a:pt x="130" y="448"/>
                    </a:lnTo>
                    <a:lnTo>
                      <a:pt x="117" y="458"/>
                    </a:lnTo>
                    <a:lnTo>
                      <a:pt x="105" y="467"/>
                    </a:lnTo>
                    <a:lnTo>
                      <a:pt x="94" y="478"/>
                    </a:lnTo>
                    <a:lnTo>
                      <a:pt x="83" y="486"/>
                    </a:lnTo>
                    <a:lnTo>
                      <a:pt x="73" y="496"/>
                    </a:lnTo>
                    <a:lnTo>
                      <a:pt x="64" y="505"/>
                    </a:lnTo>
                    <a:lnTo>
                      <a:pt x="54" y="514"/>
                    </a:lnTo>
                    <a:lnTo>
                      <a:pt x="47" y="522"/>
                    </a:lnTo>
                    <a:lnTo>
                      <a:pt x="39" y="530"/>
                    </a:lnTo>
                    <a:lnTo>
                      <a:pt x="32" y="538"/>
                    </a:lnTo>
                    <a:lnTo>
                      <a:pt x="25" y="545"/>
                    </a:lnTo>
                    <a:lnTo>
                      <a:pt x="19" y="552"/>
                    </a:lnTo>
                    <a:lnTo>
                      <a:pt x="14" y="559"/>
                    </a:lnTo>
                    <a:lnTo>
                      <a:pt x="9" y="566"/>
                    </a:lnTo>
                    <a:lnTo>
                      <a:pt x="5" y="571"/>
                    </a:lnTo>
                    <a:lnTo>
                      <a:pt x="0" y="576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7" name="Freeform 122"/>
              <p:cNvSpPr>
                <a:spLocks/>
              </p:cNvSpPr>
              <p:nvPr/>
            </p:nvSpPr>
            <p:spPr bwMode="auto">
              <a:xfrm>
                <a:off x="1776" y="2734"/>
                <a:ext cx="1478" cy="248"/>
              </a:xfrm>
              <a:custGeom>
                <a:avLst/>
                <a:gdLst>
                  <a:gd name="T0" fmla="*/ 0 w 3597"/>
                  <a:gd name="T1" fmla="*/ 0 h 605"/>
                  <a:gd name="T2" fmla="*/ 0 w 3597"/>
                  <a:gd name="T3" fmla="*/ 0 h 605"/>
                  <a:gd name="T4" fmla="*/ 0 w 3597"/>
                  <a:gd name="T5" fmla="*/ 0 h 605"/>
                  <a:gd name="T6" fmla="*/ 0 w 3597"/>
                  <a:gd name="T7" fmla="*/ 1 h 605"/>
                  <a:gd name="T8" fmla="*/ 1 w 3597"/>
                  <a:gd name="T9" fmla="*/ 1 h 605"/>
                  <a:gd name="T10" fmla="*/ 1 w 3597"/>
                  <a:gd name="T11" fmla="*/ 2 h 605"/>
                  <a:gd name="T12" fmla="*/ 2 w 3597"/>
                  <a:gd name="T13" fmla="*/ 2 h 605"/>
                  <a:gd name="T14" fmla="*/ 3 w 3597"/>
                  <a:gd name="T15" fmla="*/ 3 h 605"/>
                  <a:gd name="T16" fmla="*/ 4 w 3597"/>
                  <a:gd name="T17" fmla="*/ 4 h 605"/>
                  <a:gd name="T18" fmla="*/ 5 w 3597"/>
                  <a:gd name="T19" fmla="*/ 5 h 605"/>
                  <a:gd name="T20" fmla="*/ 6 w 3597"/>
                  <a:gd name="T21" fmla="*/ 6 h 605"/>
                  <a:gd name="T22" fmla="*/ 7 w 3597"/>
                  <a:gd name="T23" fmla="*/ 7 h 605"/>
                  <a:gd name="T24" fmla="*/ 8 w 3597"/>
                  <a:gd name="T25" fmla="*/ 7 h 605"/>
                  <a:gd name="T26" fmla="*/ 10 w 3597"/>
                  <a:gd name="T27" fmla="*/ 8 h 605"/>
                  <a:gd name="T28" fmla="*/ 12 w 3597"/>
                  <a:gd name="T29" fmla="*/ 9 h 605"/>
                  <a:gd name="T30" fmla="*/ 13 w 3597"/>
                  <a:gd name="T31" fmla="*/ 10 h 605"/>
                  <a:gd name="T32" fmla="*/ 16 w 3597"/>
                  <a:gd name="T33" fmla="*/ 11 h 605"/>
                  <a:gd name="T34" fmla="*/ 20 w 3597"/>
                  <a:gd name="T35" fmla="*/ 12 h 605"/>
                  <a:gd name="T36" fmla="*/ 24 w 3597"/>
                  <a:gd name="T37" fmla="*/ 14 h 605"/>
                  <a:gd name="T38" fmla="*/ 29 w 3597"/>
                  <a:gd name="T39" fmla="*/ 15 h 605"/>
                  <a:gd name="T40" fmla="*/ 34 w 3597"/>
                  <a:gd name="T41" fmla="*/ 16 h 605"/>
                  <a:gd name="T42" fmla="*/ 39 w 3597"/>
                  <a:gd name="T43" fmla="*/ 16 h 605"/>
                  <a:gd name="T44" fmla="*/ 44 w 3597"/>
                  <a:gd name="T45" fmla="*/ 17 h 605"/>
                  <a:gd name="T46" fmla="*/ 50 w 3597"/>
                  <a:gd name="T47" fmla="*/ 17 h 605"/>
                  <a:gd name="T48" fmla="*/ 55 w 3597"/>
                  <a:gd name="T49" fmla="*/ 17 h 605"/>
                  <a:gd name="T50" fmla="*/ 61 w 3597"/>
                  <a:gd name="T51" fmla="*/ 17 h 605"/>
                  <a:gd name="T52" fmla="*/ 66 w 3597"/>
                  <a:gd name="T53" fmla="*/ 16 h 605"/>
                  <a:gd name="T54" fmla="*/ 71 w 3597"/>
                  <a:gd name="T55" fmla="*/ 15 h 605"/>
                  <a:gd name="T56" fmla="*/ 76 w 3597"/>
                  <a:gd name="T57" fmla="*/ 14 h 605"/>
                  <a:gd name="T58" fmla="*/ 81 w 3597"/>
                  <a:gd name="T59" fmla="*/ 13 h 605"/>
                  <a:gd name="T60" fmla="*/ 85 w 3597"/>
                  <a:gd name="T61" fmla="*/ 11 h 605"/>
                  <a:gd name="T62" fmla="*/ 88 w 3597"/>
                  <a:gd name="T63" fmla="*/ 10 h 605"/>
                  <a:gd name="T64" fmla="*/ 90 w 3597"/>
                  <a:gd name="T65" fmla="*/ 9 h 605"/>
                  <a:gd name="T66" fmla="*/ 92 w 3597"/>
                  <a:gd name="T67" fmla="*/ 9 h 605"/>
                  <a:gd name="T68" fmla="*/ 93 w 3597"/>
                  <a:gd name="T69" fmla="*/ 8 h 605"/>
                  <a:gd name="T70" fmla="*/ 95 w 3597"/>
                  <a:gd name="T71" fmla="*/ 7 h 605"/>
                  <a:gd name="T72" fmla="*/ 96 w 3597"/>
                  <a:gd name="T73" fmla="*/ 6 h 605"/>
                  <a:gd name="T74" fmla="*/ 97 w 3597"/>
                  <a:gd name="T75" fmla="*/ 5 h 605"/>
                  <a:gd name="T76" fmla="*/ 98 w 3597"/>
                  <a:gd name="T77" fmla="*/ 5 h 605"/>
                  <a:gd name="T78" fmla="*/ 99 w 3597"/>
                  <a:gd name="T79" fmla="*/ 4 h 605"/>
                  <a:gd name="T80" fmla="*/ 100 w 3597"/>
                  <a:gd name="T81" fmla="*/ 3 h 605"/>
                  <a:gd name="T82" fmla="*/ 101 w 3597"/>
                  <a:gd name="T83" fmla="*/ 2 h 605"/>
                  <a:gd name="T84" fmla="*/ 101 w 3597"/>
                  <a:gd name="T85" fmla="*/ 2 h 605"/>
                  <a:gd name="T86" fmla="*/ 102 w 3597"/>
                  <a:gd name="T87" fmla="*/ 1 h 605"/>
                  <a:gd name="T88" fmla="*/ 102 w 3597"/>
                  <a:gd name="T89" fmla="*/ 1 h 605"/>
                  <a:gd name="T90" fmla="*/ 102 w 3597"/>
                  <a:gd name="T91" fmla="*/ 0 h 605"/>
                  <a:gd name="T92" fmla="*/ 102 w 3597"/>
                  <a:gd name="T93" fmla="*/ 0 h 605"/>
                  <a:gd name="T94" fmla="*/ 102 w 3597"/>
                  <a:gd name="T95" fmla="*/ 0 h 60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597" h="605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15"/>
                    </a:lnTo>
                    <a:lnTo>
                      <a:pt x="11" y="18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7" y="27"/>
                    </a:lnTo>
                    <a:lnTo>
                      <a:pt x="19" y="31"/>
                    </a:lnTo>
                    <a:lnTo>
                      <a:pt x="23" y="36"/>
                    </a:lnTo>
                    <a:lnTo>
                      <a:pt x="26" y="39"/>
                    </a:lnTo>
                    <a:lnTo>
                      <a:pt x="29" y="43"/>
                    </a:lnTo>
                    <a:lnTo>
                      <a:pt x="32" y="47"/>
                    </a:lnTo>
                    <a:lnTo>
                      <a:pt x="36" y="52"/>
                    </a:lnTo>
                    <a:lnTo>
                      <a:pt x="40" y="57"/>
                    </a:lnTo>
                    <a:lnTo>
                      <a:pt x="44" y="62"/>
                    </a:lnTo>
                    <a:lnTo>
                      <a:pt x="49" y="67"/>
                    </a:lnTo>
                    <a:lnTo>
                      <a:pt x="53" y="73"/>
                    </a:lnTo>
                    <a:lnTo>
                      <a:pt x="59" y="78"/>
                    </a:lnTo>
                    <a:lnTo>
                      <a:pt x="64" y="83"/>
                    </a:lnTo>
                    <a:lnTo>
                      <a:pt x="69" y="90"/>
                    </a:lnTo>
                    <a:lnTo>
                      <a:pt x="76" y="95"/>
                    </a:lnTo>
                    <a:lnTo>
                      <a:pt x="81" y="101"/>
                    </a:lnTo>
                    <a:lnTo>
                      <a:pt x="87" y="108"/>
                    </a:lnTo>
                    <a:lnTo>
                      <a:pt x="95" y="113"/>
                    </a:lnTo>
                    <a:lnTo>
                      <a:pt x="101" y="119"/>
                    </a:lnTo>
                    <a:lnTo>
                      <a:pt x="108" y="127"/>
                    </a:lnTo>
                    <a:lnTo>
                      <a:pt x="116" y="133"/>
                    </a:lnTo>
                    <a:lnTo>
                      <a:pt x="124" y="139"/>
                    </a:lnTo>
                    <a:lnTo>
                      <a:pt x="133" y="147"/>
                    </a:lnTo>
                    <a:lnTo>
                      <a:pt x="141" y="153"/>
                    </a:lnTo>
                    <a:lnTo>
                      <a:pt x="150" y="160"/>
                    </a:lnTo>
                    <a:lnTo>
                      <a:pt x="158" y="167"/>
                    </a:lnTo>
                    <a:lnTo>
                      <a:pt x="168" y="174"/>
                    </a:lnTo>
                    <a:lnTo>
                      <a:pt x="177" y="182"/>
                    </a:lnTo>
                    <a:lnTo>
                      <a:pt x="188" y="188"/>
                    </a:lnTo>
                    <a:lnTo>
                      <a:pt x="198" y="195"/>
                    </a:lnTo>
                    <a:lnTo>
                      <a:pt x="208" y="203"/>
                    </a:lnTo>
                    <a:lnTo>
                      <a:pt x="220" y="210"/>
                    </a:lnTo>
                    <a:lnTo>
                      <a:pt x="230" y="218"/>
                    </a:lnTo>
                    <a:lnTo>
                      <a:pt x="242" y="225"/>
                    </a:lnTo>
                    <a:lnTo>
                      <a:pt x="253" y="232"/>
                    </a:lnTo>
                    <a:lnTo>
                      <a:pt x="265" y="240"/>
                    </a:lnTo>
                    <a:lnTo>
                      <a:pt x="278" y="247"/>
                    </a:lnTo>
                    <a:lnTo>
                      <a:pt x="291" y="255"/>
                    </a:lnTo>
                    <a:lnTo>
                      <a:pt x="303" y="263"/>
                    </a:lnTo>
                    <a:lnTo>
                      <a:pt x="316" y="271"/>
                    </a:lnTo>
                    <a:lnTo>
                      <a:pt x="330" y="278"/>
                    </a:lnTo>
                    <a:lnTo>
                      <a:pt x="343" y="285"/>
                    </a:lnTo>
                    <a:lnTo>
                      <a:pt x="357" y="293"/>
                    </a:lnTo>
                    <a:lnTo>
                      <a:pt x="371" y="300"/>
                    </a:lnTo>
                    <a:lnTo>
                      <a:pt x="386" y="308"/>
                    </a:lnTo>
                    <a:lnTo>
                      <a:pt x="401" y="315"/>
                    </a:lnTo>
                    <a:lnTo>
                      <a:pt x="415" y="322"/>
                    </a:lnTo>
                    <a:lnTo>
                      <a:pt x="430" y="330"/>
                    </a:lnTo>
                    <a:lnTo>
                      <a:pt x="446" y="337"/>
                    </a:lnTo>
                    <a:lnTo>
                      <a:pt x="462" y="345"/>
                    </a:lnTo>
                    <a:lnTo>
                      <a:pt x="478" y="351"/>
                    </a:lnTo>
                    <a:lnTo>
                      <a:pt x="494" y="358"/>
                    </a:lnTo>
                    <a:lnTo>
                      <a:pt x="511" y="366"/>
                    </a:lnTo>
                    <a:lnTo>
                      <a:pt x="544" y="380"/>
                    </a:lnTo>
                    <a:lnTo>
                      <a:pt x="579" y="393"/>
                    </a:lnTo>
                    <a:lnTo>
                      <a:pt x="615" y="407"/>
                    </a:lnTo>
                    <a:lnTo>
                      <a:pt x="651" y="421"/>
                    </a:lnTo>
                    <a:lnTo>
                      <a:pt x="688" y="434"/>
                    </a:lnTo>
                    <a:lnTo>
                      <a:pt x="726" y="446"/>
                    </a:lnTo>
                    <a:lnTo>
                      <a:pt x="764" y="458"/>
                    </a:lnTo>
                    <a:lnTo>
                      <a:pt x="804" y="471"/>
                    </a:lnTo>
                    <a:lnTo>
                      <a:pt x="844" y="481"/>
                    </a:lnTo>
                    <a:lnTo>
                      <a:pt x="885" y="493"/>
                    </a:lnTo>
                    <a:lnTo>
                      <a:pt x="927" y="504"/>
                    </a:lnTo>
                    <a:lnTo>
                      <a:pt x="969" y="513"/>
                    </a:lnTo>
                    <a:lnTo>
                      <a:pt x="1012" y="523"/>
                    </a:lnTo>
                    <a:lnTo>
                      <a:pt x="1055" y="532"/>
                    </a:lnTo>
                    <a:lnTo>
                      <a:pt x="1098" y="541"/>
                    </a:lnTo>
                    <a:lnTo>
                      <a:pt x="1143" y="549"/>
                    </a:lnTo>
                    <a:lnTo>
                      <a:pt x="1188" y="556"/>
                    </a:lnTo>
                    <a:lnTo>
                      <a:pt x="1233" y="564"/>
                    </a:lnTo>
                    <a:lnTo>
                      <a:pt x="1279" y="570"/>
                    </a:lnTo>
                    <a:lnTo>
                      <a:pt x="1325" y="577"/>
                    </a:lnTo>
                    <a:lnTo>
                      <a:pt x="1372" y="582"/>
                    </a:lnTo>
                    <a:lnTo>
                      <a:pt x="1418" y="587"/>
                    </a:lnTo>
                    <a:lnTo>
                      <a:pt x="1466" y="591"/>
                    </a:lnTo>
                    <a:lnTo>
                      <a:pt x="1512" y="595"/>
                    </a:lnTo>
                    <a:lnTo>
                      <a:pt x="1560" y="598"/>
                    </a:lnTo>
                    <a:lnTo>
                      <a:pt x="1608" y="601"/>
                    </a:lnTo>
                    <a:lnTo>
                      <a:pt x="1655" y="603"/>
                    </a:lnTo>
                    <a:lnTo>
                      <a:pt x="1703" y="604"/>
                    </a:lnTo>
                    <a:lnTo>
                      <a:pt x="1751" y="605"/>
                    </a:lnTo>
                    <a:lnTo>
                      <a:pt x="1799" y="605"/>
                    </a:lnTo>
                    <a:lnTo>
                      <a:pt x="1847" y="605"/>
                    </a:lnTo>
                    <a:lnTo>
                      <a:pt x="1895" y="604"/>
                    </a:lnTo>
                    <a:lnTo>
                      <a:pt x="1942" y="603"/>
                    </a:lnTo>
                    <a:lnTo>
                      <a:pt x="1990" y="601"/>
                    </a:lnTo>
                    <a:lnTo>
                      <a:pt x="2038" y="598"/>
                    </a:lnTo>
                    <a:lnTo>
                      <a:pt x="2085" y="595"/>
                    </a:lnTo>
                    <a:lnTo>
                      <a:pt x="2133" y="591"/>
                    </a:lnTo>
                    <a:lnTo>
                      <a:pt x="2179" y="587"/>
                    </a:lnTo>
                    <a:lnTo>
                      <a:pt x="2226" y="582"/>
                    </a:lnTo>
                    <a:lnTo>
                      <a:pt x="2273" y="577"/>
                    </a:lnTo>
                    <a:lnTo>
                      <a:pt x="2319" y="570"/>
                    </a:lnTo>
                    <a:lnTo>
                      <a:pt x="2365" y="564"/>
                    </a:lnTo>
                    <a:lnTo>
                      <a:pt x="2410" y="556"/>
                    </a:lnTo>
                    <a:lnTo>
                      <a:pt x="2455" y="549"/>
                    </a:lnTo>
                    <a:lnTo>
                      <a:pt x="2499" y="541"/>
                    </a:lnTo>
                    <a:lnTo>
                      <a:pt x="2543" y="532"/>
                    </a:lnTo>
                    <a:lnTo>
                      <a:pt x="2586" y="523"/>
                    </a:lnTo>
                    <a:lnTo>
                      <a:pt x="2629" y="513"/>
                    </a:lnTo>
                    <a:lnTo>
                      <a:pt x="2672" y="504"/>
                    </a:lnTo>
                    <a:lnTo>
                      <a:pt x="2713" y="493"/>
                    </a:lnTo>
                    <a:lnTo>
                      <a:pt x="2754" y="481"/>
                    </a:lnTo>
                    <a:lnTo>
                      <a:pt x="2795" y="471"/>
                    </a:lnTo>
                    <a:lnTo>
                      <a:pt x="2834" y="458"/>
                    </a:lnTo>
                    <a:lnTo>
                      <a:pt x="2873" y="446"/>
                    </a:lnTo>
                    <a:lnTo>
                      <a:pt x="2910" y="434"/>
                    </a:lnTo>
                    <a:lnTo>
                      <a:pt x="2947" y="421"/>
                    </a:lnTo>
                    <a:lnTo>
                      <a:pt x="2984" y="407"/>
                    </a:lnTo>
                    <a:lnTo>
                      <a:pt x="3019" y="393"/>
                    </a:lnTo>
                    <a:lnTo>
                      <a:pt x="3054" y="380"/>
                    </a:lnTo>
                    <a:lnTo>
                      <a:pt x="3071" y="373"/>
                    </a:lnTo>
                    <a:lnTo>
                      <a:pt x="3088" y="366"/>
                    </a:lnTo>
                    <a:lnTo>
                      <a:pt x="3104" y="358"/>
                    </a:lnTo>
                    <a:lnTo>
                      <a:pt x="3120" y="351"/>
                    </a:lnTo>
                    <a:lnTo>
                      <a:pt x="3137" y="345"/>
                    </a:lnTo>
                    <a:lnTo>
                      <a:pt x="3151" y="337"/>
                    </a:lnTo>
                    <a:lnTo>
                      <a:pt x="3167" y="330"/>
                    </a:lnTo>
                    <a:lnTo>
                      <a:pt x="3182" y="322"/>
                    </a:lnTo>
                    <a:lnTo>
                      <a:pt x="3198" y="315"/>
                    </a:lnTo>
                    <a:lnTo>
                      <a:pt x="3212" y="308"/>
                    </a:lnTo>
                    <a:lnTo>
                      <a:pt x="3227" y="300"/>
                    </a:lnTo>
                    <a:lnTo>
                      <a:pt x="3241" y="293"/>
                    </a:lnTo>
                    <a:lnTo>
                      <a:pt x="3255" y="285"/>
                    </a:lnTo>
                    <a:lnTo>
                      <a:pt x="3269" y="278"/>
                    </a:lnTo>
                    <a:lnTo>
                      <a:pt x="3282" y="271"/>
                    </a:lnTo>
                    <a:lnTo>
                      <a:pt x="3295" y="263"/>
                    </a:lnTo>
                    <a:lnTo>
                      <a:pt x="3308" y="256"/>
                    </a:lnTo>
                    <a:lnTo>
                      <a:pt x="3320" y="247"/>
                    </a:lnTo>
                    <a:lnTo>
                      <a:pt x="3333" y="240"/>
                    </a:lnTo>
                    <a:lnTo>
                      <a:pt x="3344" y="232"/>
                    </a:lnTo>
                    <a:lnTo>
                      <a:pt x="3356" y="225"/>
                    </a:lnTo>
                    <a:lnTo>
                      <a:pt x="3367" y="218"/>
                    </a:lnTo>
                    <a:lnTo>
                      <a:pt x="3379" y="210"/>
                    </a:lnTo>
                    <a:lnTo>
                      <a:pt x="3390" y="203"/>
                    </a:lnTo>
                    <a:lnTo>
                      <a:pt x="3400" y="195"/>
                    </a:lnTo>
                    <a:lnTo>
                      <a:pt x="3410" y="188"/>
                    </a:lnTo>
                    <a:lnTo>
                      <a:pt x="3420" y="182"/>
                    </a:lnTo>
                    <a:lnTo>
                      <a:pt x="3430" y="174"/>
                    </a:lnTo>
                    <a:lnTo>
                      <a:pt x="3439" y="167"/>
                    </a:lnTo>
                    <a:lnTo>
                      <a:pt x="3448" y="160"/>
                    </a:lnTo>
                    <a:lnTo>
                      <a:pt x="3457" y="153"/>
                    </a:lnTo>
                    <a:lnTo>
                      <a:pt x="3466" y="146"/>
                    </a:lnTo>
                    <a:lnTo>
                      <a:pt x="3473" y="139"/>
                    </a:lnTo>
                    <a:lnTo>
                      <a:pt x="3482" y="133"/>
                    </a:lnTo>
                    <a:lnTo>
                      <a:pt x="3489" y="127"/>
                    </a:lnTo>
                    <a:lnTo>
                      <a:pt x="3497" y="119"/>
                    </a:lnTo>
                    <a:lnTo>
                      <a:pt x="3504" y="113"/>
                    </a:lnTo>
                    <a:lnTo>
                      <a:pt x="3510" y="106"/>
                    </a:lnTo>
                    <a:lnTo>
                      <a:pt x="3517" y="101"/>
                    </a:lnTo>
                    <a:lnTo>
                      <a:pt x="3523" y="95"/>
                    </a:lnTo>
                    <a:lnTo>
                      <a:pt x="3529" y="88"/>
                    </a:lnTo>
                    <a:lnTo>
                      <a:pt x="3535" y="83"/>
                    </a:lnTo>
                    <a:lnTo>
                      <a:pt x="3540" y="78"/>
                    </a:lnTo>
                    <a:lnTo>
                      <a:pt x="3545" y="73"/>
                    </a:lnTo>
                    <a:lnTo>
                      <a:pt x="3550" y="67"/>
                    </a:lnTo>
                    <a:lnTo>
                      <a:pt x="3554" y="62"/>
                    </a:lnTo>
                    <a:lnTo>
                      <a:pt x="3558" y="57"/>
                    </a:lnTo>
                    <a:lnTo>
                      <a:pt x="3562" y="52"/>
                    </a:lnTo>
                    <a:lnTo>
                      <a:pt x="3565" y="47"/>
                    </a:lnTo>
                    <a:lnTo>
                      <a:pt x="3570" y="43"/>
                    </a:lnTo>
                    <a:lnTo>
                      <a:pt x="3573" y="39"/>
                    </a:lnTo>
                    <a:lnTo>
                      <a:pt x="3576" y="34"/>
                    </a:lnTo>
                    <a:lnTo>
                      <a:pt x="3578" y="31"/>
                    </a:lnTo>
                    <a:lnTo>
                      <a:pt x="3581" y="27"/>
                    </a:lnTo>
                    <a:lnTo>
                      <a:pt x="3583" y="24"/>
                    </a:lnTo>
                    <a:lnTo>
                      <a:pt x="3586" y="21"/>
                    </a:lnTo>
                    <a:lnTo>
                      <a:pt x="3588" y="18"/>
                    </a:lnTo>
                    <a:lnTo>
                      <a:pt x="3589" y="15"/>
                    </a:lnTo>
                    <a:lnTo>
                      <a:pt x="3591" y="12"/>
                    </a:lnTo>
                    <a:lnTo>
                      <a:pt x="3592" y="10"/>
                    </a:lnTo>
                    <a:lnTo>
                      <a:pt x="3593" y="8"/>
                    </a:lnTo>
                    <a:lnTo>
                      <a:pt x="3594" y="6"/>
                    </a:lnTo>
                    <a:lnTo>
                      <a:pt x="3595" y="5"/>
                    </a:lnTo>
                    <a:lnTo>
                      <a:pt x="3596" y="3"/>
                    </a:lnTo>
                    <a:lnTo>
                      <a:pt x="3596" y="2"/>
                    </a:lnTo>
                    <a:lnTo>
                      <a:pt x="3597" y="1"/>
                    </a:lnTo>
                    <a:lnTo>
                      <a:pt x="3597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8" name="Freeform 123"/>
              <p:cNvSpPr>
                <a:spLocks/>
              </p:cNvSpPr>
              <p:nvPr/>
            </p:nvSpPr>
            <p:spPr bwMode="auto">
              <a:xfrm>
                <a:off x="3128" y="2650"/>
                <a:ext cx="118" cy="96"/>
              </a:xfrm>
              <a:custGeom>
                <a:avLst/>
                <a:gdLst>
                  <a:gd name="T0" fmla="*/ 8 w 286"/>
                  <a:gd name="T1" fmla="*/ 7 h 234"/>
                  <a:gd name="T2" fmla="*/ 8 w 286"/>
                  <a:gd name="T3" fmla="*/ 7 h 234"/>
                  <a:gd name="T4" fmla="*/ 8 w 286"/>
                  <a:gd name="T5" fmla="*/ 7 h 234"/>
                  <a:gd name="T6" fmla="*/ 8 w 286"/>
                  <a:gd name="T7" fmla="*/ 6 h 234"/>
                  <a:gd name="T8" fmla="*/ 8 w 286"/>
                  <a:gd name="T9" fmla="*/ 6 h 234"/>
                  <a:gd name="T10" fmla="*/ 8 w 286"/>
                  <a:gd name="T11" fmla="*/ 6 h 234"/>
                  <a:gd name="T12" fmla="*/ 8 w 286"/>
                  <a:gd name="T13" fmla="*/ 6 h 234"/>
                  <a:gd name="T14" fmla="*/ 7 w 286"/>
                  <a:gd name="T15" fmla="*/ 6 h 234"/>
                  <a:gd name="T16" fmla="*/ 7 w 286"/>
                  <a:gd name="T17" fmla="*/ 5 h 234"/>
                  <a:gd name="T18" fmla="*/ 7 w 286"/>
                  <a:gd name="T19" fmla="*/ 5 h 234"/>
                  <a:gd name="T20" fmla="*/ 7 w 286"/>
                  <a:gd name="T21" fmla="*/ 5 h 234"/>
                  <a:gd name="T22" fmla="*/ 7 w 286"/>
                  <a:gd name="T23" fmla="*/ 5 h 234"/>
                  <a:gd name="T24" fmla="*/ 7 w 286"/>
                  <a:gd name="T25" fmla="*/ 5 h 234"/>
                  <a:gd name="T26" fmla="*/ 6 w 286"/>
                  <a:gd name="T27" fmla="*/ 5 h 234"/>
                  <a:gd name="T28" fmla="*/ 6 w 286"/>
                  <a:gd name="T29" fmla="*/ 4 h 234"/>
                  <a:gd name="T30" fmla="*/ 6 w 286"/>
                  <a:gd name="T31" fmla="*/ 4 h 234"/>
                  <a:gd name="T32" fmla="*/ 6 w 286"/>
                  <a:gd name="T33" fmla="*/ 4 h 234"/>
                  <a:gd name="T34" fmla="*/ 5 w 286"/>
                  <a:gd name="T35" fmla="*/ 4 h 234"/>
                  <a:gd name="T36" fmla="*/ 5 w 286"/>
                  <a:gd name="T37" fmla="*/ 3 h 234"/>
                  <a:gd name="T38" fmla="*/ 5 w 286"/>
                  <a:gd name="T39" fmla="*/ 3 h 234"/>
                  <a:gd name="T40" fmla="*/ 5 w 286"/>
                  <a:gd name="T41" fmla="*/ 3 h 234"/>
                  <a:gd name="T42" fmla="*/ 4 w 286"/>
                  <a:gd name="T43" fmla="*/ 3 h 234"/>
                  <a:gd name="T44" fmla="*/ 4 w 286"/>
                  <a:gd name="T45" fmla="*/ 2 h 234"/>
                  <a:gd name="T46" fmla="*/ 4 w 286"/>
                  <a:gd name="T47" fmla="*/ 2 h 234"/>
                  <a:gd name="T48" fmla="*/ 3 w 286"/>
                  <a:gd name="T49" fmla="*/ 2 h 234"/>
                  <a:gd name="T50" fmla="*/ 3 w 286"/>
                  <a:gd name="T51" fmla="*/ 2 h 234"/>
                  <a:gd name="T52" fmla="*/ 2 w 286"/>
                  <a:gd name="T53" fmla="*/ 2 h 234"/>
                  <a:gd name="T54" fmla="*/ 2 w 286"/>
                  <a:gd name="T55" fmla="*/ 1 h 234"/>
                  <a:gd name="T56" fmla="*/ 2 w 286"/>
                  <a:gd name="T57" fmla="*/ 1 h 234"/>
                  <a:gd name="T58" fmla="*/ 1 w 286"/>
                  <a:gd name="T59" fmla="*/ 1 h 234"/>
                  <a:gd name="T60" fmla="*/ 1 w 286"/>
                  <a:gd name="T61" fmla="*/ 0 h 234"/>
                  <a:gd name="T62" fmla="*/ 0 w 286"/>
                  <a:gd name="T63" fmla="*/ 0 h 234"/>
                  <a:gd name="T64" fmla="*/ 0 w 286"/>
                  <a:gd name="T65" fmla="*/ 0 h 2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86" h="234">
                    <a:moveTo>
                      <a:pt x="286" y="234"/>
                    </a:moveTo>
                    <a:lnTo>
                      <a:pt x="283" y="230"/>
                    </a:lnTo>
                    <a:lnTo>
                      <a:pt x="280" y="226"/>
                    </a:lnTo>
                    <a:lnTo>
                      <a:pt x="276" y="220"/>
                    </a:lnTo>
                    <a:lnTo>
                      <a:pt x="272" y="215"/>
                    </a:lnTo>
                    <a:lnTo>
                      <a:pt x="267" y="210"/>
                    </a:lnTo>
                    <a:lnTo>
                      <a:pt x="263" y="205"/>
                    </a:lnTo>
                    <a:lnTo>
                      <a:pt x="258" y="198"/>
                    </a:lnTo>
                    <a:lnTo>
                      <a:pt x="251" y="192"/>
                    </a:lnTo>
                    <a:lnTo>
                      <a:pt x="246" y="185"/>
                    </a:lnTo>
                    <a:lnTo>
                      <a:pt x="240" y="179"/>
                    </a:lnTo>
                    <a:lnTo>
                      <a:pt x="233" y="172"/>
                    </a:lnTo>
                    <a:lnTo>
                      <a:pt x="226" y="165"/>
                    </a:lnTo>
                    <a:lnTo>
                      <a:pt x="218" y="158"/>
                    </a:lnTo>
                    <a:lnTo>
                      <a:pt x="210" y="151"/>
                    </a:lnTo>
                    <a:lnTo>
                      <a:pt x="203" y="143"/>
                    </a:lnTo>
                    <a:lnTo>
                      <a:pt x="194" y="136"/>
                    </a:lnTo>
                    <a:lnTo>
                      <a:pt x="185" y="128"/>
                    </a:lnTo>
                    <a:lnTo>
                      <a:pt x="175" y="120"/>
                    </a:lnTo>
                    <a:lnTo>
                      <a:pt x="166" y="112"/>
                    </a:lnTo>
                    <a:lnTo>
                      <a:pt x="155" y="104"/>
                    </a:lnTo>
                    <a:lnTo>
                      <a:pt x="144" y="95"/>
                    </a:lnTo>
                    <a:lnTo>
                      <a:pt x="134" y="87"/>
                    </a:lnTo>
                    <a:lnTo>
                      <a:pt x="122" y="79"/>
                    </a:lnTo>
                    <a:lnTo>
                      <a:pt x="109" y="70"/>
                    </a:lnTo>
                    <a:lnTo>
                      <a:pt x="98" y="62"/>
                    </a:lnTo>
                    <a:lnTo>
                      <a:pt x="85" y="53"/>
                    </a:lnTo>
                    <a:lnTo>
                      <a:pt x="71" y="45"/>
                    </a:lnTo>
                    <a:lnTo>
                      <a:pt x="59" y="35"/>
                    </a:lnTo>
                    <a:lnTo>
                      <a:pt x="45" y="27"/>
                    </a:lnTo>
                    <a:lnTo>
                      <a:pt x="30" y="18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9" name="Freeform 124"/>
              <p:cNvSpPr>
                <a:spLocks/>
              </p:cNvSpPr>
              <p:nvPr/>
            </p:nvSpPr>
            <p:spPr bwMode="auto">
              <a:xfrm>
                <a:off x="885" y="1614"/>
                <a:ext cx="3260" cy="2262"/>
              </a:xfrm>
              <a:custGeom>
                <a:avLst/>
                <a:gdLst>
                  <a:gd name="T0" fmla="*/ 178 w 7946"/>
                  <a:gd name="T1" fmla="*/ 14 h 5513"/>
                  <a:gd name="T2" fmla="*/ 168 w 7946"/>
                  <a:gd name="T3" fmla="*/ 9 h 5513"/>
                  <a:gd name="T4" fmla="*/ 158 w 7946"/>
                  <a:gd name="T5" fmla="*/ 6 h 5513"/>
                  <a:gd name="T6" fmla="*/ 147 w 7946"/>
                  <a:gd name="T7" fmla="*/ 4 h 5513"/>
                  <a:gd name="T8" fmla="*/ 137 w 7946"/>
                  <a:gd name="T9" fmla="*/ 2 h 5513"/>
                  <a:gd name="T10" fmla="*/ 126 w 7946"/>
                  <a:gd name="T11" fmla="*/ 0 h 5513"/>
                  <a:gd name="T12" fmla="*/ 115 w 7946"/>
                  <a:gd name="T13" fmla="*/ 0 h 5513"/>
                  <a:gd name="T14" fmla="*/ 104 w 7946"/>
                  <a:gd name="T15" fmla="*/ 0 h 5513"/>
                  <a:gd name="T16" fmla="*/ 93 w 7946"/>
                  <a:gd name="T17" fmla="*/ 1 h 5513"/>
                  <a:gd name="T18" fmla="*/ 82 w 7946"/>
                  <a:gd name="T19" fmla="*/ 3 h 5513"/>
                  <a:gd name="T20" fmla="*/ 72 w 7946"/>
                  <a:gd name="T21" fmla="*/ 5 h 5513"/>
                  <a:gd name="T22" fmla="*/ 62 w 7946"/>
                  <a:gd name="T23" fmla="*/ 8 h 5513"/>
                  <a:gd name="T24" fmla="*/ 52 w 7946"/>
                  <a:gd name="T25" fmla="*/ 12 h 5513"/>
                  <a:gd name="T26" fmla="*/ 42 w 7946"/>
                  <a:gd name="T27" fmla="*/ 16 h 5513"/>
                  <a:gd name="T28" fmla="*/ 34 w 7946"/>
                  <a:gd name="T29" fmla="*/ 22 h 5513"/>
                  <a:gd name="T30" fmla="*/ 25 w 7946"/>
                  <a:gd name="T31" fmla="*/ 28 h 5513"/>
                  <a:gd name="T32" fmla="*/ 18 w 7946"/>
                  <a:gd name="T33" fmla="*/ 35 h 5513"/>
                  <a:gd name="T34" fmla="*/ 11 w 7946"/>
                  <a:gd name="T35" fmla="*/ 43 h 5513"/>
                  <a:gd name="T36" fmla="*/ 6 w 7946"/>
                  <a:gd name="T37" fmla="*/ 52 h 5513"/>
                  <a:gd name="T38" fmla="*/ 2 w 7946"/>
                  <a:gd name="T39" fmla="*/ 62 h 5513"/>
                  <a:gd name="T40" fmla="*/ 0 w 7946"/>
                  <a:gd name="T41" fmla="*/ 73 h 5513"/>
                  <a:gd name="T42" fmla="*/ 0 w 7946"/>
                  <a:gd name="T43" fmla="*/ 85 h 5513"/>
                  <a:gd name="T44" fmla="*/ 2 w 7946"/>
                  <a:gd name="T45" fmla="*/ 95 h 5513"/>
                  <a:gd name="T46" fmla="*/ 7 w 7946"/>
                  <a:gd name="T47" fmla="*/ 105 h 5513"/>
                  <a:gd name="T48" fmla="*/ 12 w 7946"/>
                  <a:gd name="T49" fmla="*/ 114 h 5513"/>
                  <a:gd name="T50" fmla="*/ 19 w 7946"/>
                  <a:gd name="T51" fmla="*/ 122 h 5513"/>
                  <a:gd name="T52" fmla="*/ 26 w 7946"/>
                  <a:gd name="T53" fmla="*/ 129 h 5513"/>
                  <a:gd name="T54" fmla="*/ 34 w 7946"/>
                  <a:gd name="T55" fmla="*/ 135 h 5513"/>
                  <a:gd name="T56" fmla="*/ 43 w 7946"/>
                  <a:gd name="T57" fmla="*/ 141 h 5513"/>
                  <a:gd name="T58" fmla="*/ 53 w 7946"/>
                  <a:gd name="T59" fmla="*/ 145 h 5513"/>
                  <a:gd name="T60" fmla="*/ 63 w 7946"/>
                  <a:gd name="T61" fmla="*/ 149 h 5513"/>
                  <a:gd name="T62" fmla="*/ 73 w 7946"/>
                  <a:gd name="T63" fmla="*/ 151 h 5513"/>
                  <a:gd name="T64" fmla="*/ 83 w 7946"/>
                  <a:gd name="T65" fmla="*/ 154 h 5513"/>
                  <a:gd name="T66" fmla="*/ 94 w 7946"/>
                  <a:gd name="T67" fmla="*/ 155 h 5513"/>
                  <a:gd name="T68" fmla="*/ 105 w 7946"/>
                  <a:gd name="T69" fmla="*/ 156 h 5513"/>
                  <a:gd name="T70" fmla="*/ 116 w 7946"/>
                  <a:gd name="T71" fmla="*/ 156 h 5513"/>
                  <a:gd name="T72" fmla="*/ 127 w 7946"/>
                  <a:gd name="T73" fmla="*/ 156 h 5513"/>
                  <a:gd name="T74" fmla="*/ 138 w 7946"/>
                  <a:gd name="T75" fmla="*/ 154 h 5513"/>
                  <a:gd name="T76" fmla="*/ 149 w 7946"/>
                  <a:gd name="T77" fmla="*/ 152 h 5513"/>
                  <a:gd name="T78" fmla="*/ 159 w 7946"/>
                  <a:gd name="T79" fmla="*/ 150 h 5513"/>
                  <a:gd name="T80" fmla="*/ 169 w 7946"/>
                  <a:gd name="T81" fmla="*/ 146 h 5513"/>
                  <a:gd name="T82" fmla="*/ 178 w 7946"/>
                  <a:gd name="T83" fmla="*/ 142 h 5513"/>
                  <a:gd name="T84" fmla="*/ 188 w 7946"/>
                  <a:gd name="T85" fmla="*/ 137 h 5513"/>
                  <a:gd name="T86" fmla="*/ 196 w 7946"/>
                  <a:gd name="T87" fmla="*/ 131 h 5513"/>
                  <a:gd name="T88" fmla="*/ 204 w 7946"/>
                  <a:gd name="T89" fmla="*/ 125 h 5513"/>
                  <a:gd name="T90" fmla="*/ 211 w 7946"/>
                  <a:gd name="T91" fmla="*/ 117 h 5513"/>
                  <a:gd name="T92" fmla="*/ 217 w 7946"/>
                  <a:gd name="T93" fmla="*/ 108 h 5513"/>
                  <a:gd name="T94" fmla="*/ 222 w 7946"/>
                  <a:gd name="T95" fmla="*/ 98 h 5513"/>
                  <a:gd name="T96" fmla="*/ 224 w 7946"/>
                  <a:gd name="T97" fmla="*/ 88 h 5513"/>
                  <a:gd name="T98" fmla="*/ 225 w 7946"/>
                  <a:gd name="T99" fmla="*/ 77 h 5513"/>
                  <a:gd name="T100" fmla="*/ 224 w 7946"/>
                  <a:gd name="T101" fmla="*/ 66 h 5513"/>
                  <a:gd name="T102" fmla="*/ 220 w 7946"/>
                  <a:gd name="T103" fmla="*/ 55 h 5513"/>
                  <a:gd name="T104" fmla="*/ 216 w 7946"/>
                  <a:gd name="T105" fmla="*/ 46 h 5513"/>
                  <a:gd name="T106" fmla="*/ 210 w 7946"/>
                  <a:gd name="T107" fmla="*/ 37 h 5513"/>
                  <a:gd name="T108" fmla="*/ 202 w 7946"/>
                  <a:gd name="T109" fmla="*/ 30 h 5513"/>
                  <a:gd name="T110" fmla="*/ 194 w 7946"/>
                  <a:gd name="T111" fmla="*/ 23 h 5513"/>
                  <a:gd name="T112" fmla="*/ 186 w 7946"/>
                  <a:gd name="T113" fmla="*/ 18 h 55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946" h="5513">
                    <a:moveTo>
                      <a:pt x="6557" y="634"/>
                    </a:moveTo>
                    <a:lnTo>
                      <a:pt x="6522" y="614"/>
                    </a:lnTo>
                    <a:lnTo>
                      <a:pt x="6486" y="594"/>
                    </a:lnTo>
                    <a:lnTo>
                      <a:pt x="6451" y="575"/>
                    </a:lnTo>
                    <a:lnTo>
                      <a:pt x="6415" y="556"/>
                    </a:lnTo>
                    <a:lnTo>
                      <a:pt x="6379" y="537"/>
                    </a:lnTo>
                    <a:lnTo>
                      <a:pt x="6342" y="519"/>
                    </a:lnTo>
                    <a:lnTo>
                      <a:pt x="6306" y="501"/>
                    </a:lnTo>
                    <a:lnTo>
                      <a:pt x="6269" y="483"/>
                    </a:lnTo>
                    <a:lnTo>
                      <a:pt x="6232" y="466"/>
                    </a:lnTo>
                    <a:lnTo>
                      <a:pt x="6195" y="449"/>
                    </a:lnTo>
                    <a:lnTo>
                      <a:pt x="6158" y="432"/>
                    </a:lnTo>
                    <a:lnTo>
                      <a:pt x="6120" y="415"/>
                    </a:lnTo>
                    <a:lnTo>
                      <a:pt x="6081" y="399"/>
                    </a:lnTo>
                    <a:lnTo>
                      <a:pt x="6043" y="383"/>
                    </a:lnTo>
                    <a:lnTo>
                      <a:pt x="6005" y="369"/>
                    </a:lnTo>
                    <a:lnTo>
                      <a:pt x="5967" y="354"/>
                    </a:lnTo>
                    <a:lnTo>
                      <a:pt x="5929" y="339"/>
                    </a:lnTo>
                    <a:lnTo>
                      <a:pt x="5890" y="324"/>
                    </a:lnTo>
                    <a:lnTo>
                      <a:pt x="5851" y="310"/>
                    </a:lnTo>
                    <a:lnTo>
                      <a:pt x="5811" y="297"/>
                    </a:lnTo>
                    <a:lnTo>
                      <a:pt x="5772" y="283"/>
                    </a:lnTo>
                    <a:lnTo>
                      <a:pt x="5733" y="270"/>
                    </a:lnTo>
                    <a:lnTo>
                      <a:pt x="5694" y="257"/>
                    </a:lnTo>
                    <a:lnTo>
                      <a:pt x="5654" y="245"/>
                    </a:lnTo>
                    <a:lnTo>
                      <a:pt x="5613" y="233"/>
                    </a:lnTo>
                    <a:lnTo>
                      <a:pt x="5573" y="221"/>
                    </a:lnTo>
                    <a:lnTo>
                      <a:pt x="5533" y="210"/>
                    </a:lnTo>
                    <a:lnTo>
                      <a:pt x="5493" y="198"/>
                    </a:lnTo>
                    <a:lnTo>
                      <a:pt x="5453" y="187"/>
                    </a:lnTo>
                    <a:lnTo>
                      <a:pt x="5411" y="177"/>
                    </a:lnTo>
                    <a:lnTo>
                      <a:pt x="5371" y="166"/>
                    </a:lnTo>
                    <a:lnTo>
                      <a:pt x="5330" y="157"/>
                    </a:lnTo>
                    <a:lnTo>
                      <a:pt x="5288" y="147"/>
                    </a:lnTo>
                    <a:lnTo>
                      <a:pt x="5248" y="138"/>
                    </a:lnTo>
                    <a:lnTo>
                      <a:pt x="5206" y="128"/>
                    </a:lnTo>
                    <a:lnTo>
                      <a:pt x="5165" y="120"/>
                    </a:lnTo>
                    <a:lnTo>
                      <a:pt x="5123" y="111"/>
                    </a:lnTo>
                    <a:lnTo>
                      <a:pt x="5082" y="103"/>
                    </a:lnTo>
                    <a:lnTo>
                      <a:pt x="5040" y="95"/>
                    </a:lnTo>
                    <a:lnTo>
                      <a:pt x="4998" y="88"/>
                    </a:lnTo>
                    <a:lnTo>
                      <a:pt x="4956" y="81"/>
                    </a:lnTo>
                    <a:lnTo>
                      <a:pt x="4914" y="74"/>
                    </a:lnTo>
                    <a:lnTo>
                      <a:pt x="4872" y="67"/>
                    </a:lnTo>
                    <a:lnTo>
                      <a:pt x="4830" y="60"/>
                    </a:lnTo>
                    <a:lnTo>
                      <a:pt x="4788" y="55"/>
                    </a:lnTo>
                    <a:lnTo>
                      <a:pt x="4745" y="49"/>
                    </a:lnTo>
                    <a:lnTo>
                      <a:pt x="4703" y="43"/>
                    </a:lnTo>
                    <a:lnTo>
                      <a:pt x="4659" y="39"/>
                    </a:lnTo>
                    <a:lnTo>
                      <a:pt x="4617" y="34"/>
                    </a:lnTo>
                    <a:lnTo>
                      <a:pt x="4575" y="30"/>
                    </a:lnTo>
                    <a:lnTo>
                      <a:pt x="4531" y="25"/>
                    </a:lnTo>
                    <a:lnTo>
                      <a:pt x="4489" y="21"/>
                    </a:lnTo>
                    <a:lnTo>
                      <a:pt x="4447" y="18"/>
                    </a:lnTo>
                    <a:lnTo>
                      <a:pt x="4403" y="15"/>
                    </a:lnTo>
                    <a:lnTo>
                      <a:pt x="4361" y="12"/>
                    </a:lnTo>
                    <a:lnTo>
                      <a:pt x="4317" y="10"/>
                    </a:lnTo>
                    <a:lnTo>
                      <a:pt x="4274" y="7"/>
                    </a:lnTo>
                    <a:lnTo>
                      <a:pt x="4232" y="5"/>
                    </a:lnTo>
                    <a:lnTo>
                      <a:pt x="4188" y="3"/>
                    </a:lnTo>
                    <a:lnTo>
                      <a:pt x="4145" y="2"/>
                    </a:lnTo>
                    <a:lnTo>
                      <a:pt x="4103" y="1"/>
                    </a:lnTo>
                    <a:lnTo>
                      <a:pt x="4059" y="0"/>
                    </a:lnTo>
                    <a:lnTo>
                      <a:pt x="4016" y="0"/>
                    </a:lnTo>
                    <a:lnTo>
                      <a:pt x="3973" y="0"/>
                    </a:lnTo>
                    <a:lnTo>
                      <a:pt x="3930" y="0"/>
                    </a:lnTo>
                    <a:lnTo>
                      <a:pt x="3887" y="0"/>
                    </a:lnTo>
                    <a:lnTo>
                      <a:pt x="3844" y="1"/>
                    </a:lnTo>
                    <a:lnTo>
                      <a:pt x="3801" y="2"/>
                    </a:lnTo>
                    <a:lnTo>
                      <a:pt x="3757" y="3"/>
                    </a:lnTo>
                    <a:lnTo>
                      <a:pt x="3715" y="5"/>
                    </a:lnTo>
                    <a:lnTo>
                      <a:pt x="3672" y="7"/>
                    </a:lnTo>
                    <a:lnTo>
                      <a:pt x="3628" y="10"/>
                    </a:lnTo>
                    <a:lnTo>
                      <a:pt x="3586" y="12"/>
                    </a:lnTo>
                    <a:lnTo>
                      <a:pt x="3542" y="15"/>
                    </a:lnTo>
                    <a:lnTo>
                      <a:pt x="3500" y="18"/>
                    </a:lnTo>
                    <a:lnTo>
                      <a:pt x="3457" y="21"/>
                    </a:lnTo>
                    <a:lnTo>
                      <a:pt x="3414" y="25"/>
                    </a:lnTo>
                    <a:lnTo>
                      <a:pt x="3371" y="30"/>
                    </a:lnTo>
                    <a:lnTo>
                      <a:pt x="3329" y="34"/>
                    </a:lnTo>
                    <a:lnTo>
                      <a:pt x="3286" y="39"/>
                    </a:lnTo>
                    <a:lnTo>
                      <a:pt x="3244" y="43"/>
                    </a:lnTo>
                    <a:lnTo>
                      <a:pt x="3201" y="49"/>
                    </a:lnTo>
                    <a:lnTo>
                      <a:pt x="3159" y="55"/>
                    </a:lnTo>
                    <a:lnTo>
                      <a:pt x="3117" y="60"/>
                    </a:lnTo>
                    <a:lnTo>
                      <a:pt x="3074" y="67"/>
                    </a:lnTo>
                    <a:lnTo>
                      <a:pt x="3032" y="74"/>
                    </a:lnTo>
                    <a:lnTo>
                      <a:pt x="2990" y="81"/>
                    </a:lnTo>
                    <a:lnTo>
                      <a:pt x="2948" y="88"/>
                    </a:lnTo>
                    <a:lnTo>
                      <a:pt x="2906" y="95"/>
                    </a:lnTo>
                    <a:lnTo>
                      <a:pt x="2865" y="103"/>
                    </a:lnTo>
                    <a:lnTo>
                      <a:pt x="2822" y="111"/>
                    </a:lnTo>
                    <a:lnTo>
                      <a:pt x="2781" y="120"/>
                    </a:lnTo>
                    <a:lnTo>
                      <a:pt x="2740" y="128"/>
                    </a:lnTo>
                    <a:lnTo>
                      <a:pt x="2699" y="138"/>
                    </a:lnTo>
                    <a:lnTo>
                      <a:pt x="2657" y="147"/>
                    </a:lnTo>
                    <a:lnTo>
                      <a:pt x="2616" y="157"/>
                    </a:lnTo>
                    <a:lnTo>
                      <a:pt x="2575" y="166"/>
                    </a:lnTo>
                    <a:lnTo>
                      <a:pt x="2534" y="177"/>
                    </a:lnTo>
                    <a:lnTo>
                      <a:pt x="2493" y="187"/>
                    </a:lnTo>
                    <a:lnTo>
                      <a:pt x="2453" y="198"/>
                    </a:lnTo>
                    <a:lnTo>
                      <a:pt x="2413" y="210"/>
                    </a:lnTo>
                    <a:lnTo>
                      <a:pt x="2372" y="221"/>
                    </a:lnTo>
                    <a:lnTo>
                      <a:pt x="2332" y="233"/>
                    </a:lnTo>
                    <a:lnTo>
                      <a:pt x="2292" y="245"/>
                    </a:lnTo>
                    <a:lnTo>
                      <a:pt x="2253" y="257"/>
                    </a:lnTo>
                    <a:lnTo>
                      <a:pt x="2213" y="270"/>
                    </a:lnTo>
                    <a:lnTo>
                      <a:pt x="2173" y="283"/>
                    </a:lnTo>
                    <a:lnTo>
                      <a:pt x="2134" y="297"/>
                    </a:lnTo>
                    <a:lnTo>
                      <a:pt x="2095" y="310"/>
                    </a:lnTo>
                    <a:lnTo>
                      <a:pt x="2056" y="324"/>
                    </a:lnTo>
                    <a:lnTo>
                      <a:pt x="2018" y="339"/>
                    </a:lnTo>
                    <a:lnTo>
                      <a:pt x="1979" y="354"/>
                    </a:lnTo>
                    <a:lnTo>
                      <a:pt x="1940" y="369"/>
                    </a:lnTo>
                    <a:lnTo>
                      <a:pt x="1902" y="384"/>
                    </a:lnTo>
                    <a:lnTo>
                      <a:pt x="1864" y="399"/>
                    </a:lnTo>
                    <a:lnTo>
                      <a:pt x="1826" y="416"/>
                    </a:lnTo>
                    <a:lnTo>
                      <a:pt x="1789" y="432"/>
                    </a:lnTo>
                    <a:lnTo>
                      <a:pt x="1751" y="449"/>
                    </a:lnTo>
                    <a:lnTo>
                      <a:pt x="1714" y="466"/>
                    </a:lnTo>
                    <a:lnTo>
                      <a:pt x="1677" y="483"/>
                    </a:lnTo>
                    <a:lnTo>
                      <a:pt x="1641" y="501"/>
                    </a:lnTo>
                    <a:lnTo>
                      <a:pt x="1604" y="519"/>
                    </a:lnTo>
                    <a:lnTo>
                      <a:pt x="1568" y="537"/>
                    </a:lnTo>
                    <a:lnTo>
                      <a:pt x="1532" y="556"/>
                    </a:lnTo>
                    <a:lnTo>
                      <a:pt x="1496" y="575"/>
                    </a:lnTo>
                    <a:lnTo>
                      <a:pt x="1460" y="594"/>
                    </a:lnTo>
                    <a:lnTo>
                      <a:pt x="1424" y="614"/>
                    </a:lnTo>
                    <a:lnTo>
                      <a:pt x="1389" y="633"/>
                    </a:lnTo>
                    <a:lnTo>
                      <a:pt x="1354" y="654"/>
                    </a:lnTo>
                    <a:lnTo>
                      <a:pt x="1319" y="675"/>
                    </a:lnTo>
                    <a:lnTo>
                      <a:pt x="1285" y="696"/>
                    </a:lnTo>
                    <a:lnTo>
                      <a:pt x="1251" y="718"/>
                    </a:lnTo>
                    <a:lnTo>
                      <a:pt x="1217" y="739"/>
                    </a:lnTo>
                    <a:lnTo>
                      <a:pt x="1183" y="761"/>
                    </a:lnTo>
                    <a:lnTo>
                      <a:pt x="1149" y="785"/>
                    </a:lnTo>
                    <a:lnTo>
                      <a:pt x="1117" y="807"/>
                    </a:lnTo>
                    <a:lnTo>
                      <a:pt x="1084" y="831"/>
                    </a:lnTo>
                    <a:lnTo>
                      <a:pt x="1051" y="855"/>
                    </a:lnTo>
                    <a:lnTo>
                      <a:pt x="1019" y="879"/>
                    </a:lnTo>
                    <a:lnTo>
                      <a:pt x="987" y="903"/>
                    </a:lnTo>
                    <a:lnTo>
                      <a:pt x="956" y="929"/>
                    </a:lnTo>
                    <a:lnTo>
                      <a:pt x="924" y="954"/>
                    </a:lnTo>
                    <a:lnTo>
                      <a:pt x="893" y="979"/>
                    </a:lnTo>
                    <a:lnTo>
                      <a:pt x="863" y="1006"/>
                    </a:lnTo>
                    <a:lnTo>
                      <a:pt x="833" y="1032"/>
                    </a:lnTo>
                    <a:lnTo>
                      <a:pt x="802" y="1059"/>
                    </a:lnTo>
                    <a:lnTo>
                      <a:pt x="773" y="1086"/>
                    </a:lnTo>
                    <a:lnTo>
                      <a:pt x="744" y="1115"/>
                    </a:lnTo>
                    <a:lnTo>
                      <a:pt x="714" y="1143"/>
                    </a:lnTo>
                    <a:lnTo>
                      <a:pt x="687" y="1171"/>
                    </a:lnTo>
                    <a:lnTo>
                      <a:pt x="658" y="1201"/>
                    </a:lnTo>
                    <a:lnTo>
                      <a:pt x="631" y="1230"/>
                    </a:lnTo>
                    <a:lnTo>
                      <a:pt x="603" y="1260"/>
                    </a:lnTo>
                    <a:lnTo>
                      <a:pt x="576" y="1291"/>
                    </a:lnTo>
                    <a:lnTo>
                      <a:pt x="549" y="1323"/>
                    </a:lnTo>
                    <a:lnTo>
                      <a:pt x="523" y="1353"/>
                    </a:lnTo>
                    <a:lnTo>
                      <a:pt x="497" y="1385"/>
                    </a:lnTo>
                    <a:lnTo>
                      <a:pt x="472" y="1418"/>
                    </a:lnTo>
                    <a:lnTo>
                      <a:pt x="447" y="1451"/>
                    </a:lnTo>
                    <a:lnTo>
                      <a:pt x="423" y="1483"/>
                    </a:lnTo>
                    <a:lnTo>
                      <a:pt x="400" y="1517"/>
                    </a:lnTo>
                    <a:lnTo>
                      <a:pt x="377" y="1552"/>
                    </a:lnTo>
                    <a:lnTo>
                      <a:pt x="353" y="1586"/>
                    </a:lnTo>
                    <a:lnTo>
                      <a:pt x="331" y="1621"/>
                    </a:lnTo>
                    <a:lnTo>
                      <a:pt x="310" y="1657"/>
                    </a:lnTo>
                    <a:lnTo>
                      <a:pt x="289" y="1693"/>
                    </a:lnTo>
                    <a:lnTo>
                      <a:pt x="269" y="1729"/>
                    </a:lnTo>
                    <a:lnTo>
                      <a:pt x="248" y="1766"/>
                    </a:lnTo>
                    <a:lnTo>
                      <a:pt x="229" y="1803"/>
                    </a:lnTo>
                    <a:lnTo>
                      <a:pt x="211" y="1841"/>
                    </a:lnTo>
                    <a:lnTo>
                      <a:pt x="193" y="1879"/>
                    </a:lnTo>
                    <a:lnTo>
                      <a:pt x="176" y="1918"/>
                    </a:lnTo>
                    <a:lnTo>
                      <a:pt x="159" y="1957"/>
                    </a:lnTo>
                    <a:lnTo>
                      <a:pt x="144" y="1996"/>
                    </a:lnTo>
                    <a:lnTo>
                      <a:pt x="129" y="2036"/>
                    </a:lnTo>
                    <a:lnTo>
                      <a:pt x="115" y="2076"/>
                    </a:lnTo>
                    <a:lnTo>
                      <a:pt x="101" y="2117"/>
                    </a:lnTo>
                    <a:lnTo>
                      <a:pt x="89" y="2158"/>
                    </a:lnTo>
                    <a:lnTo>
                      <a:pt x="77" y="2199"/>
                    </a:lnTo>
                    <a:lnTo>
                      <a:pt x="65" y="2241"/>
                    </a:lnTo>
                    <a:lnTo>
                      <a:pt x="56" y="2283"/>
                    </a:lnTo>
                    <a:lnTo>
                      <a:pt x="46" y="2325"/>
                    </a:lnTo>
                    <a:lnTo>
                      <a:pt x="38" y="2368"/>
                    </a:lnTo>
                    <a:lnTo>
                      <a:pt x="29" y="2410"/>
                    </a:lnTo>
                    <a:lnTo>
                      <a:pt x="23" y="2453"/>
                    </a:lnTo>
                    <a:lnTo>
                      <a:pt x="17" y="2496"/>
                    </a:lnTo>
                    <a:lnTo>
                      <a:pt x="12" y="2539"/>
                    </a:lnTo>
                    <a:lnTo>
                      <a:pt x="8" y="2583"/>
                    </a:lnTo>
                    <a:lnTo>
                      <a:pt x="4" y="2626"/>
                    </a:lnTo>
                    <a:lnTo>
                      <a:pt x="2" y="2669"/>
                    </a:lnTo>
                    <a:lnTo>
                      <a:pt x="1" y="2713"/>
                    </a:lnTo>
                    <a:lnTo>
                      <a:pt x="0" y="2756"/>
                    </a:lnTo>
                    <a:lnTo>
                      <a:pt x="1" y="2801"/>
                    </a:lnTo>
                    <a:lnTo>
                      <a:pt x="2" y="2844"/>
                    </a:lnTo>
                    <a:lnTo>
                      <a:pt x="4" y="2887"/>
                    </a:lnTo>
                    <a:lnTo>
                      <a:pt x="7" y="2931"/>
                    </a:lnTo>
                    <a:lnTo>
                      <a:pt x="11" y="2974"/>
                    </a:lnTo>
                    <a:lnTo>
                      <a:pt x="17" y="3018"/>
                    </a:lnTo>
                    <a:lnTo>
                      <a:pt x="23" y="3060"/>
                    </a:lnTo>
                    <a:lnTo>
                      <a:pt x="29" y="3103"/>
                    </a:lnTo>
                    <a:lnTo>
                      <a:pt x="38" y="3146"/>
                    </a:lnTo>
                    <a:lnTo>
                      <a:pt x="46" y="3188"/>
                    </a:lnTo>
                    <a:lnTo>
                      <a:pt x="56" y="3231"/>
                    </a:lnTo>
                    <a:lnTo>
                      <a:pt x="65" y="3272"/>
                    </a:lnTo>
                    <a:lnTo>
                      <a:pt x="77" y="3314"/>
                    </a:lnTo>
                    <a:lnTo>
                      <a:pt x="89" y="3355"/>
                    </a:lnTo>
                    <a:lnTo>
                      <a:pt x="101" y="3396"/>
                    </a:lnTo>
                    <a:lnTo>
                      <a:pt x="115" y="3437"/>
                    </a:lnTo>
                    <a:lnTo>
                      <a:pt x="129" y="3477"/>
                    </a:lnTo>
                    <a:lnTo>
                      <a:pt x="144" y="3516"/>
                    </a:lnTo>
                    <a:lnTo>
                      <a:pt x="159" y="3557"/>
                    </a:lnTo>
                    <a:lnTo>
                      <a:pt x="176" y="3596"/>
                    </a:lnTo>
                    <a:lnTo>
                      <a:pt x="193" y="3634"/>
                    </a:lnTo>
                    <a:lnTo>
                      <a:pt x="211" y="3672"/>
                    </a:lnTo>
                    <a:lnTo>
                      <a:pt x="229" y="3710"/>
                    </a:lnTo>
                    <a:lnTo>
                      <a:pt x="249" y="3747"/>
                    </a:lnTo>
                    <a:lnTo>
                      <a:pt x="269" y="3784"/>
                    </a:lnTo>
                    <a:lnTo>
                      <a:pt x="289" y="3820"/>
                    </a:lnTo>
                    <a:lnTo>
                      <a:pt x="310" y="3856"/>
                    </a:lnTo>
                    <a:lnTo>
                      <a:pt x="332" y="3892"/>
                    </a:lnTo>
                    <a:lnTo>
                      <a:pt x="354" y="3927"/>
                    </a:lnTo>
                    <a:lnTo>
                      <a:pt x="377" y="3962"/>
                    </a:lnTo>
                    <a:lnTo>
                      <a:pt x="400" y="3996"/>
                    </a:lnTo>
                    <a:lnTo>
                      <a:pt x="423" y="4030"/>
                    </a:lnTo>
                    <a:lnTo>
                      <a:pt x="447" y="4063"/>
                    </a:lnTo>
                    <a:lnTo>
                      <a:pt x="473" y="4096"/>
                    </a:lnTo>
                    <a:lnTo>
                      <a:pt x="497" y="4128"/>
                    </a:lnTo>
                    <a:lnTo>
                      <a:pt x="524" y="4160"/>
                    </a:lnTo>
                    <a:lnTo>
                      <a:pt x="549" y="4191"/>
                    </a:lnTo>
                    <a:lnTo>
                      <a:pt x="576" y="4223"/>
                    </a:lnTo>
                    <a:lnTo>
                      <a:pt x="603" y="4252"/>
                    </a:lnTo>
                    <a:lnTo>
                      <a:pt x="631" y="4283"/>
                    </a:lnTo>
                    <a:lnTo>
                      <a:pt x="658" y="4313"/>
                    </a:lnTo>
                    <a:lnTo>
                      <a:pt x="687" y="4341"/>
                    </a:lnTo>
                    <a:lnTo>
                      <a:pt x="714" y="4370"/>
                    </a:lnTo>
                    <a:lnTo>
                      <a:pt x="744" y="4398"/>
                    </a:lnTo>
                    <a:lnTo>
                      <a:pt x="773" y="4426"/>
                    </a:lnTo>
                    <a:lnTo>
                      <a:pt x="802" y="4453"/>
                    </a:lnTo>
                    <a:lnTo>
                      <a:pt x="833" y="4481"/>
                    </a:lnTo>
                    <a:lnTo>
                      <a:pt x="863" y="4507"/>
                    </a:lnTo>
                    <a:lnTo>
                      <a:pt x="893" y="4534"/>
                    </a:lnTo>
                    <a:lnTo>
                      <a:pt x="924" y="4559"/>
                    </a:lnTo>
                    <a:lnTo>
                      <a:pt x="956" y="4585"/>
                    </a:lnTo>
                    <a:lnTo>
                      <a:pt x="987" y="4610"/>
                    </a:lnTo>
                    <a:lnTo>
                      <a:pt x="1019" y="4635"/>
                    </a:lnTo>
                    <a:lnTo>
                      <a:pt x="1051" y="4659"/>
                    </a:lnTo>
                    <a:lnTo>
                      <a:pt x="1084" y="4682"/>
                    </a:lnTo>
                    <a:lnTo>
                      <a:pt x="1117" y="4705"/>
                    </a:lnTo>
                    <a:lnTo>
                      <a:pt x="1149" y="4729"/>
                    </a:lnTo>
                    <a:lnTo>
                      <a:pt x="1183" y="4751"/>
                    </a:lnTo>
                    <a:lnTo>
                      <a:pt x="1217" y="4773"/>
                    </a:lnTo>
                    <a:lnTo>
                      <a:pt x="1251" y="4795"/>
                    </a:lnTo>
                    <a:lnTo>
                      <a:pt x="1285" y="4817"/>
                    </a:lnTo>
                    <a:lnTo>
                      <a:pt x="1320" y="4838"/>
                    </a:lnTo>
                    <a:lnTo>
                      <a:pt x="1354" y="4859"/>
                    </a:lnTo>
                    <a:lnTo>
                      <a:pt x="1389" y="4879"/>
                    </a:lnTo>
                    <a:lnTo>
                      <a:pt x="1425" y="4899"/>
                    </a:lnTo>
                    <a:lnTo>
                      <a:pt x="1460" y="4919"/>
                    </a:lnTo>
                    <a:lnTo>
                      <a:pt x="1496" y="4938"/>
                    </a:lnTo>
                    <a:lnTo>
                      <a:pt x="1532" y="4957"/>
                    </a:lnTo>
                    <a:lnTo>
                      <a:pt x="1568" y="4977"/>
                    </a:lnTo>
                    <a:lnTo>
                      <a:pt x="1604" y="4995"/>
                    </a:lnTo>
                    <a:lnTo>
                      <a:pt x="1641" y="5013"/>
                    </a:lnTo>
                    <a:lnTo>
                      <a:pt x="1677" y="5031"/>
                    </a:lnTo>
                    <a:lnTo>
                      <a:pt x="1714" y="5047"/>
                    </a:lnTo>
                    <a:lnTo>
                      <a:pt x="1751" y="5064"/>
                    </a:lnTo>
                    <a:lnTo>
                      <a:pt x="1789" y="5081"/>
                    </a:lnTo>
                    <a:lnTo>
                      <a:pt x="1826" y="5097"/>
                    </a:lnTo>
                    <a:lnTo>
                      <a:pt x="1864" y="5113"/>
                    </a:lnTo>
                    <a:lnTo>
                      <a:pt x="1902" y="5129"/>
                    </a:lnTo>
                    <a:lnTo>
                      <a:pt x="1940" y="5145"/>
                    </a:lnTo>
                    <a:lnTo>
                      <a:pt x="1979" y="5160"/>
                    </a:lnTo>
                    <a:lnTo>
                      <a:pt x="2018" y="5175"/>
                    </a:lnTo>
                    <a:lnTo>
                      <a:pt x="2056" y="5188"/>
                    </a:lnTo>
                    <a:lnTo>
                      <a:pt x="2095" y="5203"/>
                    </a:lnTo>
                    <a:lnTo>
                      <a:pt x="2134" y="5217"/>
                    </a:lnTo>
                    <a:lnTo>
                      <a:pt x="2173" y="5230"/>
                    </a:lnTo>
                    <a:lnTo>
                      <a:pt x="2213" y="5243"/>
                    </a:lnTo>
                    <a:lnTo>
                      <a:pt x="2253" y="5256"/>
                    </a:lnTo>
                    <a:lnTo>
                      <a:pt x="2292" y="5268"/>
                    </a:lnTo>
                    <a:lnTo>
                      <a:pt x="2332" y="5280"/>
                    </a:lnTo>
                    <a:lnTo>
                      <a:pt x="2372" y="5292"/>
                    </a:lnTo>
                    <a:lnTo>
                      <a:pt x="2413" y="5304"/>
                    </a:lnTo>
                    <a:lnTo>
                      <a:pt x="2453" y="5315"/>
                    </a:lnTo>
                    <a:lnTo>
                      <a:pt x="2493" y="5326"/>
                    </a:lnTo>
                    <a:lnTo>
                      <a:pt x="2534" y="5337"/>
                    </a:lnTo>
                    <a:lnTo>
                      <a:pt x="2575" y="5347"/>
                    </a:lnTo>
                    <a:lnTo>
                      <a:pt x="2616" y="5357"/>
                    </a:lnTo>
                    <a:lnTo>
                      <a:pt x="2657" y="5366"/>
                    </a:lnTo>
                    <a:lnTo>
                      <a:pt x="2699" y="5376"/>
                    </a:lnTo>
                    <a:lnTo>
                      <a:pt x="2740" y="5384"/>
                    </a:lnTo>
                    <a:lnTo>
                      <a:pt x="2781" y="5394"/>
                    </a:lnTo>
                    <a:lnTo>
                      <a:pt x="2822" y="5402"/>
                    </a:lnTo>
                    <a:lnTo>
                      <a:pt x="2865" y="5410"/>
                    </a:lnTo>
                    <a:lnTo>
                      <a:pt x="2906" y="5418"/>
                    </a:lnTo>
                    <a:lnTo>
                      <a:pt x="2948" y="5425"/>
                    </a:lnTo>
                    <a:lnTo>
                      <a:pt x="2990" y="5433"/>
                    </a:lnTo>
                    <a:lnTo>
                      <a:pt x="3032" y="5439"/>
                    </a:lnTo>
                    <a:lnTo>
                      <a:pt x="3074" y="5446"/>
                    </a:lnTo>
                    <a:lnTo>
                      <a:pt x="3117" y="5452"/>
                    </a:lnTo>
                    <a:lnTo>
                      <a:pt x="3159" y="5458"/>
                    </a:lnTo>
                    <a:lnTo>
                      <a:pt x="3201" y="5464"/>
                    </a:lnTo>
                    <a:lnTo>
                      <a:pt x="3244" y="5469"/>
                    </a:lnTo>
                    <a:lnTo>
                      <a:pt x="3286" y="5474"/>
                    </a:lnTo>
                    <a:lnTo>
                      <a:pt x="3329" y="5479"/>
                    </a:lnTo>
                    <a:lnTo>
                      <a:pt x="3372" y="5484"/>
                    </a:lnTo>
                    <a:lnTo>
                      <a:pt x="3414" y="5488"/>
                    </a:lnTo>
                    <a:lnTo>
                      <a:pt x="3457" y="5491"/>
                    </a:lnTo>
                    <a:lnTo>
                      <a:pt x="3500" y="5495"/>
                    </a:lnTo>
                    <a:lnTo>
                      <a:pt x="3542" y="5499"/>
                    </a:lnTo>
                    <a:lnTo>
                      <a:pt x="3586" y="5501"/>
                    </a:lnTo>
                    <a:lnTo>
                      <a:pt x="3628" y="5504"/>
                    </a:lnTo>
                    <a:lnTo>
                      <a:pt x="3672" y="5506"/>
                    </a:lnTo>
                    <a:lnTo>
                      <a:pt x="3715" y="5508"/>
                    </a:lnTo>
                    <a:lnTo>
                      <a:pt x="3757" y="5509"/>
                    </a:lnTo>
                    <a:lnTo>
                      <a:pt x="3801" y="5511"/>
                    </a:lnTo>
                    <a:lnTo>
                      <a:pt x="3844" y="5512"/>
                    </a:lnTo>
                    <a:lnTo>
                      <a:pt x="3887" y="5512"/>
                    </a:lnTo>
                    <a:lnTo>
                      <a:pt x="3930" y="5513"/>
                    </a:lnTo>
                    <a:lnTo>
                      <a:pt x="3973" y="5513"/>
                    </a:lnTo>
                    <a:lnTo>
                      <a:pt x="4016" y="5513"/>
                    </a:lnTo>
                    <a:lnTo>
                      <a:pt x="4059" y="5512"/>
                    </a:lnTo>
                    <a:lnTo>
                      <a:pt x="4103" y="5512"/>
                    </a:lnTo>
                    <a:lnTo>
                      <a:pt x="4145" y="5511"/>
                    </a:lnTo>
                    <a:lnTo>
                      <a:pt x="4188" y="5509"/>
                    </a:lnTo>
                    <a:lnTo>
                      <a:pt x="4232" y="5508"/>
                    </a:lnTo>
                    <a:lnTo>
                      <a:pt x="4274" y="5506"/>
                    </a:lnTo>
                    <a:lnTo>
                      <a:pt x="4317" y="5504"/>
                    </a:lnTo>
                    <a:lnTo>
                      <a:pt x="4361" y="5501"/>
                    </a:lnTo>
                    <a:lnTo>
                      <a:pt x="4403" y="5499"/>
                    </a:lnTo>
                    <a:lnTo>
                      <a:pt x="4447" y="5495"/>
                    </a:lnTo>
                    <a:lnTo>
                      <a:pt x="4489" y="5491"/>
                    </a:lnTo>
                    <a:lnTo>
                      <a:pt x="4531" y="5488"/>
                    </a:lnTo>
                    <a:lnTo>
                      <a:pt x="4575" y="5484"/>
                    </a:lnTo>
                    <a:lnTo>
                      <a:pt x="4617" y="5479"/>
                    </a:lnTo>
                    <a:lnTo>
                      <a:pt x="4659" y="5474"/>
                    </a:lnTo>
                    <a:lnTo>
                      <a:pt x="4703" y="5469"/>
                    </a:lnTo>
                    <a:lnTo>
                      <a:pt x="4745" y="5464"/>
                    </a:lnTo>
                    <a:lnTo>
                      <a:pt x="4788" y="5458"/>
                    </a:lnTo>
                    <a:lnTo>
                      <a:pt x="4830" y="5452"/>
                    </a:lnTo>
                    <a:lnTo>
                      <a:pt x="4872" y="5446"/>
                    </a:lnTo>
                    <a:lnTo>
                      <a:pt x="4914" y="5439"/>
                    </a:lnTo>
                    <a:lnTo>
                      <a:pt x="4956" y="5433"/>
                    </a:lnTo>
                    <a:lnTo>
                      <a:pt x="4998" y="5425"/>
                    </a:lnTo>
                    <a:lnTo>
                      <a:pt x="5040" y="5418"/>
                    </a:lnTo>
                    <a:lnTo>
                      <a:pt x="5082" y="5410"/>
                    </a:lnTo>
                    <a:lnTo>
                      <a:pt x="5123" y="5402"/>
                    </a:lnTo>
                    <a:lnTo>
                      <a:pt x="5165" y="5394"/>
                    </a:lnTo>
                    <a:lnTo>
                      <a:pt x="5206" y="5384"/>
                    </a:lnTo>
                    <a:lnTo>
                      <a:pt x="5248" y="5376"/>
                    </a:lnTo>
                    <a:lnTo>
                      <a:pt x="5288" y="5366"/>
                    </a:lnTo>
                    <a:lnTo>
                      <a:pt x="5330" y="5357"/>
                    </a:lnTo>
                    <a:lnTo>
                      <a:pt x="5371" y="5347"/>
                    </a:lnTo>
                    <a:lnTo>
                      <a:pt x="5411" y="5337"/>
                    </a:lnTo>
                    <a:lnTo>
                      <a:pt x="5453" y="5326"/>
                    </a:lnTo>
                    <a:lnTo>
                      <a:pt x="5493" y="5315"/>
                    </a:lnTo>
                    <a:lnTo>
                      <a:pt x="5533" y="5304"/>
                    </a:lnTo>
                    <a:lnTo>
                      <a:pt x="5573" y="5292"/>
                    </a:lnTo>
                    <a:lnTo>
                      <a:pt x="5613" y="5280"/>
                    </a:lnTo>
                    <a:lnTo>
                      <a:pt x="5654" y="5268"/>
                    </a:lnTo>
                    <a:lnTo>
                      <a:pt x="5693" y="5256"/>
                    </a:lnTo>
                    <a:lnTo>
                      <a:pt x="5733" y="5243"/>
                    </a:lnTo>
                    <a:lnTo>
                      <a:pt x="5772" y="5230"/>
                    </a:lnTo>
                    <a:lnTo>
                      <a:pt x="5811" y="5217"/>
                    </a:lnTo>
                    <a:lnTo>
                      <a:pt x="5851" y="5203"/>
                    </a:lnTo>
                    <a:lnTo>
                      <a:pt x="5890" y="5188"/>
                    </a:lnTo>
                    <a:lnTo>
                      <a:pt x="5929" y="5175"/>
                    </a:lnTo>
                    <a:lnTo>
                      <a:pt x="5967" y="5160"/>
                    </a:lnTo>
                    <a:lnTo>
                      <a:pt x="6005" y="5145"/>
                    </a:lnTo>
                    <a:lnTo>
                      <a:pt x="6043" y="5129"/>
                    </a:lnTo>
                    <a:lnTo>
                      <a:pt x="6081" y="5113"/>
                    </a:lnTo>
                    <a:lnTo>
                      <a:pt x="6120" y="5097"/>
                    </a:lnTo>
                    <a:lnTo>
                      <a:pt x="6158" y="5081"/>
                    </a:lnTo>
                    <a:lnTo>
                      <a:pt x="6195" y="5064"/>
                    </a:lnTo>
                    <a:lnTo>
                      <a:pt x="6232" y="5047"/>
                    </a:lnTo>
                    <a:lnTo>
                      <a:pt x="6269" y="5031"/>
                    </a:lnTo>
                    <a:lnTo>
                      <a:pt x="6306" y="5013"/>
                    </a:lnTo>
                    <a:lnTo>
                      <a:pt x="6342" y="4995"/>
                    </a:lnTo>
                    <a:lnTo>
                      <a:pt x="6379" y="4977"/>
                    </a:lnTo>
                    <a:lnTo>
                      <a:pt x="6415" y="4957"/>
                    </a:lnTo>
                    <a:lnTo>
                      <a:pt x="6451" y="4938"/>
                    </a:lnTo>
                    <a:lnTo>
                      <a:pt x="6486" y="4919"/>
                    </a:lnTo>
                    <a:lnTo>
                      <a:pt x="6522" y="4899"/>
                    </a:lnTo>
                    <a:lnTo>
                      <a:pt x="6557" y="4879"/>
                    </a:lnTo>
                    <a:lnTo>
                      <a:pt x="6592" y="4859"/>
                    </a:lnTo>
                    <a:lnTo>
                      <a:pt x="6627" y="4838"/>
                    </a:lnTo>
                    <a:lnTo>
                      <a:pt x="6661" y="4817"/>
                    </a:lnTo>
                    <a:lnTo>
                      <a:pt x="6696" y="4795"/>
                    </a:lnTo>
                    <a:lnTo>
                      <a:pt x="6729" y="4773"/>
                    </a:lnTo>
                    <a:lnTo>
                      <a:pt x="6763" y="4751"/>
                    </a:lnTo>
                    <a:lnTo>
                      <a:pt x="6796" y="4729"/>
                    </a:lnTo>
                    <a:lnTo>
                      <a:pt x="6829" y="4705"/>
                    </a:lnTo>
                    <a:lnTo>
                      <a:pt x="6862" y="4682"/>
                    </a:lnTo>
                    <a:lnTo>
                      <a:pt x="6895" y="4659"/>
                    </a:lnTo>
                    <a:lnTo>
                      <a:pt x="6926" y="4635"/>
                    </a:lnTo>
                    <a:lnTo>
                      <a:pt x="6959" y="4610"/>
                    </a:lnTo>
                    <a:lnTo>
                      <a:pt x="6990" y="4585"/>
                    </a:lnTo>
                    <a:lnTo>
                      <a:pt x="7022" y="4559"/>
                    </a:lnTo>
                    <a:lnTo>
                      <a:pt x="7052" y="4534"/>
                    </a:lnTo>
                    <a:lnTo>
                      <a:pt x="7083" y="4507"/>
                    </a:lnTo>
                    <a:lnTo>
                      <a:pt x="7114" y="4481"/>
                    </a:lnTo>
                    <a:lnTo>
                      <a:pt x="7143" y="4453"/>
                    </a:lnTo>
                    <a:lnTo>
                      <a:pt x="7173" y="4426"/>
                    </a:lnTo>
                    <a:lnTo>
                      <a:pt x="7203" y="4398"/>
                    </a:lnTo>
                    <a:lnTo>
                      <a:pt x="7231" y="4370"/>
                    </a:lnTo>
                    <a:lnTo>
                      <a:pt x="7260" y="4341"/>
                    </a:lnTo>
                    <a:lnTo>
                      <a:pt x="7287" y="4313"/>
                    </a:lnTo>
                    <a:lnTo>
                      <a:pt x="7316" y="4283"/>
                    </a:lnTo>
                    <a:lnTo>
                      <a:pt x="7344" y="4252"/>
                    </a:lnTo>
                    <a:lnTo>
                      <a:pt x="7370" y="4223"/>
                    </a:lnTo>
                    <a:lnTo>
                      <a:pt x="7397" y="4191"/>
                    </a:lnTo>
                    <a:lnTo>
                      <a:pt x="7423" y="4160"/>
                    </a:lnTo>
                    <a:lnTo>
                      <a:pt x="7448" y="4127"/>
                    </a:lnTo>
                    <a:lnTo>
                      <a:pt x="7474" y="4096"/>
                    </a:lnTo>
                    <a:lnTo>
                      <a:pt x="7498" y="4063"/>
                    </a:lnTo>
                    <a:lnTo>
                      <a:pt x="7523" y="4029"/>
                    </a:lnTo>
                    <a:lnTo>
                      <a:pt x="7547" y="3995"/>
                    </a:lnTo>
                    <a:lnTo>
                      <a:pt x="7570" y="3961"/>
                    </a:lnTo>
                    <a:lnTo>
                      <a:pt x="7592" y="3926"/>
                    </a:lnTo>
                    <a:lnTo>
                      <a:pt x="7615" y="3891"/>
                    </a:lnTo>
                    <a:lnTo>
                      <a:pt x="7636" y="3856"/>
                    </a:lnTo>
                    <a:lnTo>
                      <a:pt x="7657" y="3820"/>
                    </a:lnTo>
                    <a:lnTo>
                      <a:pt x="7677" y="3783"/>
                    </a:lnTo>
                    <a:lnTo>
                      <a:pt x="7697" y="3747"/>
                    </a:lnTo>
                    <a:lnTo>
                      <a:pt x="7716" y="3709"/>
                    </a:lnTo>
                    <a:lnTo>
                      <a:pt x="7735" y="3672"/>
                    </a:lnTo>
                    <a:lnTo>
                      <a:pt x="7752" y="3634"/>
                    </a:lnTo>
                    <a:lnTo>
                      <a:pt x="7770" y="3595"/>
                    </a:lnTo>
                    <a:lnTo>
                      <a:pt x="7786" y="3557"/>
                    </a:lnTo>
                    <a:lnTo>
                      <a:pt x="7802" y="3516"/>
                    </a:lnTo>
                    <a:lnTo>
                      <a:pt x="7817" y="3477"/>
                    </a:lnTo>
                    <a:lnTo>
                      <a:pt x="7832" y="3437"/>
                    </a:lnTo>
                    <a:lnTo>
                      <a:pt x="7844" y="3396"/>
                    </a:lnTo>
                    <a:lnTo>
                      <a:pt x="7857" y="3355"/>
                    </a:lnTo>
                    <a:lnTo>
                      <a:pt x="7870" y="3314"/>
                    </a:lnTo>
                    <a:lnTo>
                      <a:pt x="7880" y="3272"/>
                    </a:lnTo>
                    <a:lnTo>
                      <a:pt x="7891" y="3231"/>
                    </a:lnTo>
                    <a:lnTo>
                      <a:pt x="7901" y="3188"/>
                    </a:lnTo>
                    <a:lnTo>
                      <a:pt x="7909" y="3146"/>
                    </a:lnTo>
                    <a:lnTo>
                      <a:pt x="7916" y="3103"/>
                    </a:lnTo>
                    <a:lnTo>
                      <a:pt x="7923" y="3060"/>
                    </a:lnTo>
                    <a:lnTo>
                      <a:pt x="7929" y="3017"/>
                    </a:lnTo>
                    <a:lnTo>
                      <a:pt x="7934" y="2974"/>
                    </a:lnTo>
                    <a:lnTo>
                      <a:pt x="7939" y="2931"/>
                    </a:lnTo>
                    <a:lnTo>
                      <a:pt x="7942" y="2887"/>
                    </a:lnTo>
                    <a:lnTo>
                      <a:pt x="7944" y="2844"/>
                    </a:lnTo>
                    <a:lnTo>
                      <a:pt x="7945" y="2800"/>
                    </a:lnTo>
                    <a:lnTo>
                      <a:pt x="7946" y="2756"/>
                    </a:lnTo>
                    <a:lnTo>
                      <a:pt x="7946" y="2713"/>
                    </a:lnTo>
                    <a:lnTo>
                      <a:pt x="7944" y="2669"/>
                    </a:lnTo>
                    <a:lnTo>
                      <a:pt x="7942" y="2626"/>
                    </a:lnTo>
                    <a:lnTo>
                      <a:pt x="7939" y="2583"/>
                    </a:lnTo>
                    <a:lnTo>
                      <a:pt x="7934" y="2539"/>
                    </a:lnTo>
                    <a:lnTo>
                      <a:pt x="7929" y="2496"/>
                    </a:lnTo>
                    <a:lnTo>
                      <a:pt x="7924" y="2453"/>
                    </a:lnTo>
                    <a:lnTo>
                      <a:pt x="7916" y="2410"/>
                    </a:lnTo>
                    <a:lnTo>
                      <a:pt x="7909" y="2368"/>
                    </a:lnTo>
                    <a:lnTo>
                      <a:pt x="7901" y="2325"/>
                    </a:lnTo>
                    <a:lnTo>
                      <a:pt x="7891" y="2283"/>
                    </a:lnTo>
                    <a:lnTo>
                      <a:pt x="7880" y="2241"/>
                    </a:lnTo>
                    <a:lnTo>
                      <a:pt x="7870" y="2199"/>
                    </a:lnTo>
                    <a:lnTo>
                      <a:pt x="7857" y="2158"/>
                    </a:lnTo>
                    <a:lnTo>
                      <a:pt x="7844" y="2117"/>
                    </a:lnTo>
                    <a:lnTo>
                      <a:pt x="7832" y="2076"/>
                    </a:lnTo>
                    <a:lnTo>
                      <a:pt x="7817" y="2036"/>
                    </a:lnTo>
                    <a:lnTo>
                      <a:pt x="7802" y="1996"/>
                    </a:lnTo>
                    <a:lnTo>
                      <a:pt x="7786" y="1957"/>
                    </a:lnTo>
                    <a:lnTo>
                      <a:pt x="7769" y="1918"/>
                    </a:lnTo>
                    <a:lnTo>
                      <a:pt x="7752" y="1879"/>
                    </a:lnTo>
                    <a:lnTo>
                      <a:pt x="7734" y="1840"/>
                    </a:lnTo>
                    <a:lnTo>
                      <a:pt x="7716" y="1803"/>
                    </a:lnTo>
                    <a:lnTo>
                      <a:pt x="7697" y="1766"/>
                    </a:lnTo>
                    <a:lnTo>
                      <a:pt x="7677" y="1729"/>
                    </a:lnTo>
                    <a:lnTo>
                      <a:pt x="7657" y="1692"/>
                    </a:lnTo>
                    <a:lnTo>
                      <a:pt x="7636" y="1656"/>
                    </a:lnTo>
                    <a:lnTo>
                      <a:pt x="7615" y="1621"/>
                    </a:lnTo>
                    <a:lnTo>
                      <a:pt x="7592" y="1586"/>
                    </a:lnTo>
                    <a:lnTo>
                      <a:pt x="7569" y="1551"/>
                    </a:lnTo>
                    <a:lnTo>
                      <a:pt x="7546" y="1517"/>
                    </a:lnTo>
                    <a:lnTo>
                      <a:pt x="7523" y="1483"/>
                    </a:lnTo>
                    <a:lnTo>
                      <a:pt x="7498" y="1451"/>
                    </a:lnTo>
                    <a:lnTo>
                      <a:pt x="7474" y="1418"/>
                    </a:lnTo>
                    <a:lnTo>
                      <a:pt x="7448" y="1385"/>
                    </a:lnTo>
                    <a:lnTo>
                      <a:pt x="7423" y="1353"/>
                    </a:lnTo>
                    <a:lnTo>
                      <a:pt x="7397" y="1321"/>
                    </a:lnTo>
                    <a:lnTo>
                      <a:pt x="7370" y="1291"/>
                    </a:lnTo>
                    <a:lnTo>
                      <a:pt x="7344" y="1260"/>
                    </a:lnTo>
                    <a:lnTo>
                      <a:pt x="7316" y="1230"/>
                    </a:lnTo>
                    <a:lnTo>
                      <a:pt x="7287" y="1201"/>
                    </a:lnTo>
                    <a:lnTo>
                      <a:pt x="7260" y="1171"/>
                    </a:lnTo>
                    <a:lnTo>
                      <a:pt x="7231" y="1143"/>
                    </a:lnTo>
                    <a:lnTo>
                      <a:pt x="7203" y="1115"/>
                    </a:lnTo>
                    <a:lnTo>
                      <a:pt x="7173" y="1086"/>
                    </a:lnTo>
                    <a:lnTo>
                      <a:pt x="7143" y="1059"/>
                    </a:lnTo>
                    <a:lnTo>
                      <a:pt x="7114" y="1032"/>
                    </a:lnTo>
                    <a:lnTo>
                      <a:pt x="7083" y="1006"/>
                    </a:lnTo>
                    <a:lnTo>
                      <a:pt x="7052" y="979"/>
                    </a:lnTo>
                    <a:lnTo>
                      <a:pt x="7022" y="954"/>
                    </a:lnTo>
                    <a:lnTo>
                      <a:pt x="6990" y="929"/>
                    </a:lnTo>
                    <a:lnTo>
                      <a:pt x="6958" y="903"/>
                    </a:lnTo>
                    <a:lnTo>
                      <a:pt x="6926" y="879"/>
                    </a:lnTo>
                    <a:lnTo>
                      <a:pt x="6895" y="855"/>
                    </a:lnTo>
                    <a:lnTo>
                      <a:pt x="6862" y="831"/>
                    </a:lnTo>
                    <a:lnTo>
                      <a:pt x="6829" y="808"/>
                    </a:lnTo>
                    <a:lnTo>
                      <a:pt x="6796" y="785"/>
                    </a:lnTo>
                    <a:lnTo>
                      <a:pt x="6762" y="762"/>
                    </a:lnTo>
                    <a:lnTo>
                      <a:pt x="6729" y="740"/>
                    </a:lnTo>
                    <a:lnTo>
                      <a:pt x="6695" y="718"/>
                    </a:lnTo>
                    <a:lnTo>
                      <a:pt x="6661" y="697"/>
                    </a:lnTo>
                    <a:lnTo>
                      <a:pt x="6627" y="676"/>
                    </a:lnTo>
                    <a:lnTo>
                      <a:pt x="6592" y="654"/>
                    </a:lnTo>
                    <a:lnTo>
                      <a:pt x="6557" y="634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20972" name="Group 140"/>
          <p:cNvGrpSpPr>
            <a:grpSpLocks/>
          </p:cNvGrpSpPr>
          <p:nvPr/>
        </p:nvGrpSpPr>
        <p:grpSpPr bwMode="auto">
          <a:xfrm>
            <a:off x="5580063" y="549275"/>
            <a:ext cx="3563937" cy="1697038"/>
            <a:chOff x="3515" y="346"/>
            <a:chExt cx="2245" cy="1069"/>
          </a:xfrm>
        </p:grpSpPr>
        <p:sp>
          <p:nvSpPr>
            <p:cNvPr id="3086" name="Text Box 133"/>
            <p:cNvSpPr txBox="1">
              <a:spLocks noChangeArrowheads="1"/>
            </p:cNvSpPr>
            <p:nvPr/>
          </p:nvSpPr>
          <p:spPr bwMode="auto">
            <a:xfrm>
              <a:off x="4490" y="618"/>
              <a:ext cx="127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棱锥</a:t>
              </a:r>
            </a:p>
          </p:txBody>
        </p:sp>
        <p:grpSp>
          <p:nvGrpSpPr>
            <p:cNvPr id="3087" name="Group 134"/>
            <p:cNvGrpSpPr>
              <a:grpSpLocks/>
            </p:cNvGrpSpPr>
            <p:nvPr/>
          </p:nvGrpSpPr>
          <p:grpSpPr bwMode="auto">
            <a:xfrm>
              <a:off x="3515" y="346"/>
              <a:ext cx="859" cy="1069"/>
              <a:chOff x="2018" y="1661"/>
              <a:chExt cx="1336" cy="1205"/>
            </a:xfrm>
          </p:grpSpPr>
          <p:sp>
            <p:nvSpPr>
              <p:cNvPr id="3088" name="Line 135"/>
              <p:cNvSpPr>
                <a:spLocks noChangeShapeType="1"/>
              </p:cNvSpPr>
              <p:nvPr/>
            </p:nvSpPr>
            <p:spPr bwMode="auto">
              <a:xfrm>
                <a:off x="2018" y="2456"/>
                <a:ext cx="1076" cy="41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89" name="Line 136"/>
              <p:cNvSpPr>
                <a:spLocks noChangeShapeType="1"/>
              </p:cNvSpPr>
              <p:nvPr/>
            </p:nvSpPr>
            <p:spPr bwMode="auto">
              <a:xfrm flipV="1">
                <a:off x="3094" y="2456"/>
                <a:ext cx="260" cy="41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0" name="Line 137"/>
              <p:cNvSpPr>
                <a:spLocks noChangeShapeType="1"/>
              </p:cNvSpPr>
              <p:nvPr/>
            </p:nvSpPr>
            <p:spPr bwMode="auto">
              <a:xfrm flipH="1">
                <a:off x="2018" y="1661"/>
                <a:ext cx="804" cy="79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1" name="Line 138"/>
              <p:cNvSpPr>
                <a:spLocks noChangeShapeType="1"/>
              </p:cNvSpPr>
              <p:nvPr/>
            </p:nvSpPr>
            <p:spPr bwMode="auto">
              <a:xfrm>
                <a:off x="2822" y="1661"/>
                <a:ext cx="272" cy="120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092" name="Line 139"/>
              <p:cNvSpPr>
                <a:spLocks noChangeShapeType="1"/>
              </p:cNvSpPr>
              <p:nvPr/>
            </p:nvSpPr>
            <p:spPr bwMode="auto">
              <a:xfrm>
                <a:off x="2822" y="1661"/>
                <a:ext cx="532" cy="79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0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20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0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0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20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20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0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0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20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6" grpId="0"/>
      <p:bldP spid="120837" grpId="0" autoUpdateAnimBg="0"/>
      <p:bldP spid="120838" grpId="0" animBg="1"/>
      <p:bldP spid="120862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ext Box 2"/>
          <p:cNvSpPr txBox="1">
            <a:spLocks noChangeArrowheads="1"/>
          </p:cNvSpPr>
          <p:nvPr/>
        </p:nvSpPr>
        <p:spPr bwMode="auto">
          <a:xfrm>
            <a:off x="457200" y="4953000"/>
            <a:ext cx="8839200" cy="1652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10000"/>
              </a:spcBef>
              <a:buFontTx/>
              <a:buNone/>
            </a:pPr>
            <a:r>
              <a:rPr lang="zh-CN" altLang="en-US" b="0">
                <a:latin typeface="楷体_GB2312" pitchFamily="49" charset="-122"/>
                <a:ea typeface="黑体" pitchFamily="2" charset="-122"/>
              </a:rPr>
              <a:t>平面立体侧表面的交线称为</a:t>
            </a:r>
            <a:r>
              <a:rPr lang="zh-CN" altLang="en-US" b="0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棱线</a:t>
            </a:r>
            <a:r>
              <a:rPr lang="zh-CN" altLang="en-US" b="0">
                <a:latin typeface="楷体_GB2312" pitchFamily="49" charset="-122"/>
                <a:ea typeface="黑体" pitchFamily="2" charset="-122"/>
              </a:rPr>
              <a:t>。</a:t>
            </a:r>
          </a:p>
          <a:p>
            <a:pPr eaLnBrk="1" hangingPunct="1">
              <a:spcBef>
                <a:spcPct val="10000"/>
              </a:spcBef>
              <a:buFontTx/>
              <a:buNone/>
            </a:pPr>
            <a:r>
              <a:rPr lang="zh-CN" altLang="en-US" b="0">
                <a:latin typeface="楷体_GB2312" pitchFamily="49" charset="-122"/>
                <a:ea typeface="黑体" pitchFamily="2" charset="-122"/>
              </a:rPr>
              <a:t>若平面立体所有棱线互相平行，称为</a:t>
            </a:r>
            <a:r>
              <a:rPr lang="zh-CN" altLang="en-US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棱柱</a:t>
            </a:r>
            <a:r>
              <a:rPr lang="zh-CN" altLang="en-US" b="0">
                <a:latin typeface="楷体_GB2312" pitchFamily="49" charset="-122"/>
                <a:ea typeface="黑体" pitchFamily="2" charset="-122"/>
              </a:rPr>
              <a:t>。</a:t>
            </a:r>
          </a:p>
          <a:p>
            <a:pPr eaLnBrk="1" hangingPunct="1">
              <a:spcBef>
                <a:spcPct val="10000"/>
              </a:spcBef>
              <a:buFontTx/>
              <a:buNone/>
            </a:pPr>
            <a:r>
              <a:rPr lang="zh-CN" altLang="en-US" b="0">
                <a:latin typeface="楷体_GB2312" pitchFamily="49" charset="-122"/>
                <a:ea typeface="黑体" pitchFamily="2" charset="-122"/>
              </a:rPr>
              <a:t>若平面立体所有棱线交于一点，称为</a:t>
            </a:r>
            <a:r>
              <a:rPr lang="zh-CN" altLang="en-US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棱锥</a:t>
            </a:r>
            <a:r>
              <a:rPr lang="zh-CN" altLang="en-US" b="0">
                <a:latin typeface="楷体_GB2312" pitchFamily="49" charset="-122"/>
                <a:ea typeface="黑体" pitchFamily="2" charset="-122"/>
              </a:rPr>
              <a:t>。</a:t>
            </a:r>
          </a:p>
        </p:txBody>
      </p:sp>
      <p:sp>
        <p:nvSpPr>
          <p:cNvPr id="121859" name="Text Box 3"/>
          <p:cNvSpPr txBox="1">
            <a:spLocks noChangeArrowheads="1"/>
          </p:cNvSpPr>
          <p:nvPr/>
        </p:nvSpPr>
        <p:spPr bwMode="auto">
          <a:xfrm>
            <a:off x="381000" y="1125538"/>
            <a:ext cx="8763000" cy="1246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10000"/>
              </a:spcBef>
              <a:buFontTx/>
              <a:buNone/>
            </a:pP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平面立体：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由若干平面所围成的几何体</a:t>
            </a:r>
            <a:r>
              <a:rPr lang="en-US" altLang="zh-CN" sz="3600" b="0">
                <a:latin typeface="楷体_GB2312" pitchFamily="49" charset="-122"/>
                <a:ea typeface="楷体_GB2312" pitchFamily="49" charset="-122"/>
              </a:rPr>
              <a:t>,</a:t>
            </a:r>
          </a:p>
          <a:p>
            <a:pPr>
              <a:spcBef>
                <a:spcPct val="10000"/>
              </a:spcBef>
              <a:buFontTx/>
              <a:buNone/>
            </a:pPr>
            <a:r>
              <a:rPr lang="en-US" altLang="zh-CN" sz="3600" b="0">
                <a:latin typeface="楷体_GB2312" pitchFamily="49" charset="-122"/>
                <a:ea typeface="楷体_GB2312" pitchFamily="49" charset="-122"/>
              </a:rPr>
              <a:t>          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如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棱柱、棱锥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等。</a:t>
            </a:r>
          </a:p>
        </p:txBody>
      </p:sp>
      <p:sp>
        <p:nvSpPr>
          <p:cNvPr id="4100" name="Rectangle 2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第一节：平面立体的投影</a:t>
            </a:r>
          </a:p>
        </p:txBody>
      </p:sp>
      <p:sp>
        <p:nvSpPr>
          <p:cNvPr id="4101" name="AutoShape 26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21883" name="Group 27"/>
          <p:cNvGrpSpPr>
            <a:grpSpLocks/>
          </p:cNvGrpSpPr>
          <p:nvPr/>
        </p:nvGrpSpPr>
        <p:grpSpPr bwMode="auto">
          <a:xfrm>
            <a:off x="900113" y="2492375"/>
            <a:ext cx="3822700" cy="2333625"/>
            <a:chOff x="1746" y="446"/>
            <a:chExt cx="1633" cy="997"/>
          </a:xfrm>
        </p:grpSpPr>
        <p:sp>
          <p:nvSpPr>
            <p:cNvPr id="4111" name="AutoShape 28"/>
            <p:cNvSpPr>
              <a:spLocks noChangeArrowheads="1"/>
            </p:cNvSpPr>
            <p:nvPr/>
          </p:nvSpPr>
          <p:spPr bwMode="auto">
            <a:xfrm>
              <a:off x="1746" y="446"/>
              <a:ext cx="775" cy="997"/>
            </a:xfrm>
            <a:prstGeom prst="cube">
              <a:avLst>
                <a:gd name="adj" fmla="val 25000"/>
              </a:avLst>
            </a:prstGeom>
            <a:noFill/>
            <a:ln w="38100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66CC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zh-CN" altLang="en-US" sz="3600"/>
            </a:p>
          </p:txBody>
        </p:sp>
        <p:sp>
          <p:nvSpPr>
            <p:cNvPr id="4112" name="Text Box 29"/>
            <p:cNvSpPr txBox="1">
              <a:spLocks noChangeArrowheads="1"/>
            </p:cNvSpPr>
            <p:nvPr/>
          </p:nvSpPr>
          <p:spPr bwMode="auto">
            <a:xfrm>
              <a:off x="2577" y="668"/>
              <a:ext cx="802" cy="2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棱柱</a:t>
              </a:r>
            </a:p>
          </p:txBody>
        </p:sp>
      </p:grpSp>
      <p:grpSp>
        <p:nvGrpSpPr>
          <p:cNvPr id="121909" name="Group 53"/>
          <p:cNvGrpSpPr>
            <a:grpSpLocks/>
          </p:cNvGrpSpPr>
          <p:nvPr/>
        </p:nvGrpSpPr>
        <p:grpSpPr bwMode="auto">
          <a:xfrm>
            <a:off x="5219700" y="2492375"/>
            <a:ext cx="4032250" cy="2344738"/>
            <a:chOff x="2699" y="1570"/>
            <a:chExt cx="2540" cy="1477"/>
          </a:xfrm>
        </p:grpSpPr>
        <p:sp>
          <p:nvSpPr>
            <p:cNvPr id="4104" name="Text Box 40"/>
            <p:cNvSpPr txBox="1">
              <a:spLocks noChangeArrowheads="1"/>
            </p:cNvSpPr>
            <p:nvPr/>
          </p:nvSpPr>
          <p:spPr bwMode="auto">
            <a:xfrm>
              <a:off x="3969" y="1888"/>
              <a:ext cx="1270" cy="4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58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zh-CN" altLang="en-US" sz="3600">
                  <a:solidFill>
                    <a:srgbClr val="FF0000"/>
                  </a:solidFill>
                  <a:latin typeface="楷体_GB2312" pitchFamily="49" charset="-122"/>
                  <a:ea typeface="楷体_GB2312" pitchFamily="49" charset="-122"/>
                </a:rPr>
                <a:t>棱锥</a:t>
              </a:r>
            </a:p>
          </p:txBody>
        </p:sp>
        <p:grpSp>
          <p:nvGrpSpPr>
            <p:cNvPr id="4105" name="Group 47"/>
            <p:cNvGrpSpPr>
              <a:grpSpLocks/>
            </p:cNvGrpSpPr>
            <p:nvPr/>
          </p:nvGrpSpPr>
          <p:grpSpPr bwMode="auto">
            <a:xfrm>
              <a:off x="2699" y="1570"/>
              <a:ext cx="1187" cy="1477"/>
              <a:chOff x="2018" y="1661"/>
              <a:chExt cx="1336" cy="1205"/>
            </a:xfrm>
          </p:grpSpPr>
          <p:sp>
            <p:nvSpPr>
              <p:cNvPr id="4106" name="Line 48"/>
              <p:cNvSpPr>
                <a:spLocks noChangeShapeType="1"/>
              </p:cNvSpPr>
              <p:nvPr/>
            </p:nvSpPr>
            <p:spPr bwMode="auto">
              <a:xfrm>
                <a:off x="2018" y="2456"/>
                <a:ext cx="1076" cy="41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7" name="Line 49"/>
              <p:cNvSpPr>
                <a:spLocks noChangeShapeType="1"/>
              </p:cNvSpPr>
              <p:nvPr/>
            </p:nvSpPr>
            <p:spPr bwMode="auto">
              <a:xfrm flipV="1">
                <a:off x="3094" y="2456"/>
                <a:ext cx="260" cy="41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8" name="Line 50"/>
              <p:cNvSpPr>
                <a:spLocks noChangeShapeType="1"/>
              </p:cNvSpPr>
              <p:nvPr/>
            </p:nvSpPr>
            <p:spPr bwMode="auto">
              <a:xfrm flipH="1">
                <a:off x="2018" y="1661"/>
                <a:ext cx="804" cy="79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9" name="Line 51"/>
              <p:cNvSpPr>
                <a:spLocks noChangeShapeType="1"/>
              </p:cNvSpPr>
              <p:nvPr/>
            </p:nvSpPr>
            <p:spPr bwMode="auto">
              <a:xfrm>
                <a:off x="2822" y="1661"/>
                <a:ext cx="272" cy="120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10" name="Line 52"/>
              <p:cNvSpPr>
                <a:spLocks noChangeShapeType="1"/>
              </p:cNvSpPr>
              <p:nvPr/>
            </p:nvSpPr>
            <p:spPr bwMode="auto">
              <a:xfrm>
                <a:off x="2822" y="1661"/>
                <a:ext cx="532" cy="79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8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18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1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1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1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18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1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58" grpId="0" build="p" autoUpdateAnimBg="0"/>
      <p:bldP spid="121859" grpId="0" build="p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 Box 100"/>
          <p:cNvSpPr txBox="1">
            <a:spLocks noChangeArrowheads="1"/>
          </p:cNvSpPr>
          <p:nvPr/>
        </p:nvSpPr>
        <p:spPr bwMode="auto">
          <a:xfrm>
            <a:off x="0" y="0"/>
            <a:ext cx="35052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一、棱柱</a:t>
            </a:r>
          </a:p>
        </p:txBody>
      </p:sp>
      <p:sp>
        <p:nvSpPr>
          <p:cNvPr id="7274" name="Text Box 106"/>
          <p:cNvSpPr txBox="1">
            <a:spLocks noChangeArrowheads="1"/>
          </p:cNvSpPr>
          <p:nvPr/>
        </p:nvSpPr>
        <p:spPr bwMode="auto">
          <a:xfrm>
            <a:off x="5580063" y="549275"/>
            <a:ext cx="36353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(1)</a:t>
            </a:r>
            <a:r>
              <a:rPr lang="en-US" altLang="zh-CN" sz="3600">
                <a:solidFill>
                  <a:srgbClr val="FF0000"/>
                </a:solidFill>
                <a:sym typeface="Symbol" pitchFamily="18" charset="2"/>
              </a:rPr>
              <a:t> </a:t>
            </a:r>
            <a:r>
              <a:rPr lang="zh-CN" altLang="en-US" sz="3600">
                <a:solidFill>
                  <a:srgbClr val="FF0000"/>
                </a:solidFill>
                <a:sym typeface="Symbol" pitchFamily="18" charset="2"/>
              </a:rPr>
              <a:t>棱柱的组成</a:t>
            </a:r>
          </a:p>
        </p:txBody>
      </p:sp>
      <p:sp>
        <p:nvSpPr>
          <p:cNvPr id="7275" name="Text Box 107"/>
          <p:cNvSpPr txBox="1">
            <a:spLocks noChangeArrowheads="1"/>
          </p:cNvSpPr>
          <p:nvPr/>
        </p:nvSpPr>
        <p:spPr bwMode="auto">
          <a:xfrm>
            <a:off x="6227763" y="1089025"/>
            <a:ext cx="2700337" cy="448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/>
              <a:t>由</a:t>
            </a:r>
            <a:r>
              <a:rPr lang="zh-CN" altLang="en-US" sz="3600">
                <a:solidFill>
                  <a:srgbClr val="FF0000"/>
                </a:solidFill>
              </a:rPr>
              <a:t>两个底面和几个侧棱面</a:t>
            </a:r>
            <a:r>
              <a:rPr lang="zh-CN" altLang="en-US" sz="3600"/>
              <a:t>组成。侧棱面与侧棱面的交线叫棱线，</a:t>
            </a:r>
            <a:r>
              <a:rPr lang="zh-CN" altLang="en-US" sz="3600">
                <a:solidFill>
                  <a:srgbClr val="FF0000"/>
                </a:solidFill>
              </a:rPr>
              <a:t>棱线相互平行</a:t>
            </a:r>
            <a:r>
              <a:rPr lang="zh-CN" altLang="en-US" sz="3600"/>
              <a:t>。</a:t>
            </a:r>
          </a:p>
        </p:txBody>
      </p:sp>
      <p:sp>
        <p:nvSpPr>
          <p:cNvPr id="5125" name="AutoShape 110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7279" name="Group 111"/>
          <p:cNvGrpSpPr>
            <a:grpSpLocks/>
          </p:cNvGrpSpPr>
          <p:nvPr/>
        </p:nvGrpSpPr>
        <p:grpSpPr bwMode="auto">
          <a:xfrm>
            <a:off x="250825" y="836613"/>
            <a:ext cx="5735638" cy="5743575"/>
            <a:chOff x="158" y="527"/>
            <a:chExt cx="3613" cy="3618"/>
          </a:xfrm>
        </p:grpSpPr>
        <p:sp>
          <p:nvSpPr>
            <p:cNvPr id="5211" name="Line 112"/>
            <p:cNvSpPr>
              <a:spLocks noChangeShapeType="1"/>
            </p:cNvSpPr>
            <p:nvPr/>
          </p:nvSpPr>
          <p:spPr bwMode="auto">
            <a:xfrm>
              <a:off x="158" y="527"/>
              <a:ext cx="0" cy="21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2" name="Line 113"/>
            <p:cNvSpPr>
              <a:spLocks noChangeShapeType="1"/>
            </p:cNvSpPr>
            <p:nvPr/>
          </p:nvSpPr>
          <p:spPr bwMode="auto">
            <a:xfrm>
              <a:off x="158" y="2646"/>
              <a:ext cx="21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3" name="Line 114"/>
            <p:cNvSpPr>
              <a:spLocks noChangeShapeType="1"/>
            </p:cNvSpPr>
            <p:nvPr/>
          </p:nvSpPr>
          <p:spPr bwMode="auto">
            <a:xfrm flipV="1">
              <a:off x="2275" y="527"/>
              <a:ext cx="0" cy="2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4" name="Line 115"/>
            <p:cNvSpPr>
              <a:spLocks noChangeShapeType="1"/>
            </p:cNvSpPr>
            <p:nvPr/>
          </p:nvSpPr>
          <p:spPr bwMode="auto">
            <a:xfrm flipH="1">
              <a:off x="158" y="527"/>
              <a:ext cx="21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5" name="Line 116"/>
            <p:cNvSpPr>
              <a:spLocks noChangeShapeType="1"/>
            </p:cNvSpPr>
            <p:nvPr/>
          </p:nvSpPr>
          <p:spPr bwMode="auto">
            <a:xfrm>
              <a:off x="2275" y="2646"/>
              <a:ext cx="1496" cy="14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6" name="Line 117"/>
            <p:cNvSpPr>
              <a:spLocks noChangeShapeType="1"/>
            </p:cNvSpPr>
            <p:nvPr/>
          </p:nvSpPr>
          <p:spPr bwMode="auto">
            <a:xfrm flipV="1">
              <a:off x="3771" y="2026"/>
              <a:ext cx="0" cy="21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7" name="Line 118"/>
            <p:cNvSpPr>
              <a:spLocks noChangeShapeType="1"/>
            </p:cNvSpPr>
            <p:nvPr/>
          </p:nvSpPr>
          <p:spPr bwMode="auto">
            <a:xfrm flipH="1" flipV="1">
              <a:off x="2275" y="527"/>
              <a:ext cx="1496" cy="14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8" name="Line 119"/>
            <p:cNvSpPr>
              <a:spLocks noChangeShapeType="1"/>
            </p:cNvSpPr>
            <p:nvPr/>
          </p:nvSpPr>
          <p:spPr bwMode="auto">
            <a:xfrm>
              <a:off x="158" y="2646"/>
              <a:ext cx="1496" cy="14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9" name="Line 120"/>
            <p:cNvSpPr>
              <a:spLocks noChangeShapeType="1"/>
            </p:cNvSpPr>
            <p:nvPr/>
          </p:nvSpPr>
          <p:spPr bwMode="auto">
            <a:xfrm>
              <a:off x="1654" y="4145"/>
              <a:ext cx="21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89" name="Group 121"/>
          <p:cNvGrpSpPr>
            <a:grpSpLocks/>
          </p:cNvGrpSpPr>
          <p:nvPr/>
        </p:nvGrpSpPr>
        <p:grpSpPr bwMode="auto">
          <a:xfrm>
            <a:off x="2363788" y="2314575"/>
            <a:ext cx="1601787" cy="2803525"/>
            <a:chOff x="1489" y="1458"/>
            <a:chExt cx="1009" cy="1766"/>
          </a:xfrm>
        </p:grpSpPr>
        <p:sp>
          <p:nvSpPr>
            <p:cNvPr id="5194" name="Line 122"/>
            <p:cNvSpPr>
              <a:spLocks noChangeShapeType="1"/>
            </p:cNvSpPr>
            <p:nvPr/>
          </p:nvSpPr>
          <p:spPr bwMode="auto">
            <a:xfrm>
              <a:off x="1489" y="2646"/>
              <a:ext cx="786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5" name="Line 123"/>
            <p:cNvSpPr>
              <a:spLocks noChangeShapeType="1"/>
            </p:cNvSpPr>
            <p:nvPr/>
          </p:nvSpPr>
          <p:spPr bwMode="auto">
            <a:xfrm>
              <a:off x="2275" y="2646"/>
              <a:ext cx="223" cy="22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6" name="Line 124"/>
            <p:cNvSpPr>
              <a:spLocks noChangeShapeType="1"/>
            </p:cNvSpPr>
            <p:nvPr/>
          </p:nvSpPr>
          <p:spPr bwMode="auto">
            <a:xfrm flipV="1">
              <a:off x="2275" y="1642"/>
              <a:ext cx="0" cy="100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197" name="Group 125"/>
            <p:cNvGrpSpPr>
              <a:grpSpLocks/>
            </p:cNvGrpSpPr>
            <p:nvPr/>
          </p:nvGrpSpPr>
          <p:grpSpPr bwMode="auto">
            <a:xfrm>
              <a:off x="1489" y="1458"/>
              <a:ext cx="1009" cy="1766"/>
              <a:chOff x="1489" y="1458"/>
              <a:chExt cx="1009" cy="1766"/>
            </a:xfrm>
          </p:grpSpPr>
          <p:sp>
            <p:nvSpPr>
              <p:cNvPr id="5198" name="Line 126"/>
              <p:cNvSpPr>
                <a:spLocks noChangeShapeType="1"/>
              </p:cNvSpPr>
              <p:nvPr/>
            </p:nvSpPr>
            <p:spPr bwMode="auto">
              <a:xfrm>
                <a:off x="1489" y="2669"/>
                <a:ext cx="52" cy="276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99" name="Line 127"/>
              <p:cNvSpPr>
                <a:spLocks noChangeShapeType="1"/>
              </p:cNvSpPr>
              <p:nvPr/>
            </p:nvSpPr>
            <p:spPr bwMode="auto">
              <a:xfrm>
                <a:off x="1541" y="2945"/>
                <a:ext cx="505" cy="279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0" name="Line 128"/>
              <p:cNvSpPr>
                <a:spLocks noChangeShapeType="1"/>
              </p:cNvSpPr>
              <p:nvPr/>
            </p:nvSpPr>
            <p:spPr bwMode="auto">
              <a:xfrm>
                <a:off x="2046" y="3224"/>
                <a:ext cx="452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1" name="Line 129"/>
              <p:cNvSpPr>
                <a:spLocks noChangeShapeType="1"/>
              </p:cNvSpPr>
              <p:nvPr/>
            </p:nvSpPr>
            <p:spPr bwMode="auto">
              <a:xfrm>
                <a:off x="1489" y="1458"/>
                <a:ext cx="52" cy="27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2" name="Line 130"/>
              <p:cNvSpPr>
                <a:spLocks noChangeShapeType="1"/>
              </p:cNvSpPr>
              <p:nvPr/>
            </p:nvSpPr>
            <p:spPr bwMode="auto">
              <a:xfrm>
                <a:off x="1541" y="1735"/>
                <a:ext cx="505" cy="278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3" name="Line 131"/>
              <p:cNvSpPr>
                <a:spLocks noChangeShapeType="1"/>
              </p:cNvSpPr>
              <p:nvPr/>
            </p:nvSpPr>
            <p:spPr bwMode="auto">
              <a:xfrm>
                <a:off x="2046" y="2013"/>
                <a:ext cx="452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4" name="Line 132"/>
              <p:cNvSpPr>
                <a:spLocks noChangeShapeType="1"/>
              </p:cNvSpPr>
              <p:nvPr/>
            </p:nvSpPr>
            <p:spPr bwMode="auto">
              <a:xfrm flipH="1" flipV="1">
                <a:off x="2448" y="1735"/>
                <a:ext cx="50" cy="278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5" name="Line 133"/>
              <p:cNvSpPr>
                <a:spLocks noChangeShapeType="1"/>
              </p:cNvSpPr>
              <p:nvPr/>
            </p:nvSpPr>
            <p:spPr bwMode="auto">
              <a:xfrm flipH="1" flipV="1">
                <a:off x="1943" y="1458"/>
                <a:ext cx="505" cy="277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6" name="Line 134"/>
              <p:cNvSpPr>
                <a:spLocks noChangeShapeType="1"/>
              </p:cNvSpPr>
              <p:nvPr/>
            </p:nvSpPr>
            <p:spPr bwMode="auto">
              <a:xfrm flipH="1">
                <a:off x="1489" y="1458"/>
                <a:ext cx="454" cy="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7" name="Line 135"/>
              <p:cNvSpPr>
                <a:spLocks noChangeShapeType="1"/>
              </p:cNvSpPr>
              <p:nvPr/>
            </p:nvSpPr>
            <p:spPr bwMode="auto">
              <a:xfrm>
                <a:off x="2046" y="2013"/>
                <a:ext cx="0" cy="1211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8" name="Line 136"/>
              <p:cNvSpPr>
                <a:spLocks noChangeShapeType="1"/>
              </p:cNvSpPr>
              <p:nvPr/>
            </p:nvSpPr>
            <p:spPr bwMode="auto">
              <a:xfrm>
                <a:off x="2498" y="2013"/>
                <a:ext cx="0" cy="1211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09" name="Line 137"/>
              <p:cNvSpPr>
                <a:spLocks noChangeShapeType="1"/>
              </p:cNvSpPr>
              <p:nvPr/>
            </p:nvSpPr>
            <p:spPr bwMode="auto">
              <a:xfrm>
                <a:off x="1541" y="1735"/>
                <a:ext cx="0" cy="1210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10" name="Line 138"/>
              <p:cNvSpPr>
                <a:spLocks noChangeShapeType="1"/>
              </p:cNvSpPr>
              <p:nvPr/>
            </p:nvSpPr>
            <p:spPr bwMode="auto">
              <a:xfrm>
                <a:off x="1489" y="1458"/>
                <a:ext cx="0" cy="1211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7307" name="Group 139"/>
          <p:cNvGrpSpPr>
            <a:grpSpLocks/>
          </p:cNvGrpSpPr>
          <p:nvPr/>
        </p:nvGrpSpPr>
        <p:grpSpPr bwMode="auto">
          <a:xfrm>
            <a:off x="2239963" y="4237038"/>
            <a:ext cx="1849437" cy="1665287"/>
            <a:chOff x="1411" y="2669"/>
            <a:chExt cx="1165" cy="1049"/>
          </a:xfrm>
        </p:grpSpPr>
        <p:sp>
          <p:nvSpPr>
            <p:cNvPr id="5167" name="Line 140"/>
            <p:cNvSpPr>
              <a:spLocks noChangeShapeType="1"/>
            </p:cNvSpPr>
            <p:nvPr/>
          </p:nvSpPr>
          <p:spPr bwMode="auto">
            <a:xfrm flipH="1">
              <a:off x="2420" y="3369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8" name="Line 141"/>
            <p:cNvSpPr>
              <a:spLocks noChangeShapeType="1"/>
            </p:cNvSpPr>
            <p:nvPr/>
          </p:nvSpPr>
          <p:spPr bwMode="auto">
            <a:xfrm flipH="1">
              <a:off x="2378" y="3369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9" name="Line 142"/>
            <p:cNvSpPr>
              <a:spLocks noChangeShapeType="1"/>
            </p:cNvSpPr>
            <p:nvPr/>
          </p:nvSpPr>
          <p:spPr bwMode="auto">
            <a:xfrm flipH="1">
              <a:off x="2159" y="3369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0" name="Line 143"/>
            <p:cNvSpPr>
              <a:spLocks noChangeShapeType="1"/>
            </p:cNvSpPr>
            <p:nvPr/>
          </p:nvSpPr>
          <p:spPr bwMode="auto">
            <a:xfrm flipH="1">
              <a:off x="2116" y="3369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1" name="Line 144"/>
            <p:cNvSpPr>
              <a:spLocks noChangeShapeType="1"/>
            </p:cNvSpPr>
            <p:nvPr/>
          </p:nvSpPr>
          <p:spPr bwMode="auto">
            <a:xfrm flipH="1">
              <a:off x="1898" y="3369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2" name="Line 145"/>
            <p:cNvSpPr>
              <a:spLocks noChangeShapeType="1"/>
            </p:cNvSpPr>
            <p:nvPr/>
          </p:nvSpPr>
          <p:spPr bwMode="auto">
            <a:xfrm flipH="1">
              <a:off x="1853" y="336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3" name="Line 146"/>
            <p:cNvSpPr>
              <a:spLocks noChangeShapeType="1"/>
            </p:cNvSpPr>
            <p:nvPr/>
          </p:nvSpPr>
          <p:spPr bwMode="auto">
            <a:xfrm flipH="1">
              <a:off x="1637" y="3369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4" name="Line 147"/>
            <p:cNvSpPr>
              <a:spLocks noChangeShapeType="1"/>
            </p:cNvSpPr>
            <p:nvPr/>
          </p:nvSpPr>
          <p:spPr bwMode="auto">
            <a:xfrm flipH="1">
              <a:off x="1592" y="336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5" name="Line 148"/>
            <p:cNvSpPr>
              <a:spLocks noChangeShapeType="1"/>
            </p:cNvSpPr>
            <p:nvPr/>
          </p:nvSpPr>
          <p:spPr bwMode="auto">
            <a:xfrm flipH="1">
              <a:off x="1411" y="3369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6" name="Line 149"/>
            <p:cNvSpPr>
              <a:spLocks noChangeShapeType="1"/>
            </p:cNvSpPr>
            <p:nvPr/>
          </p:nvSpPr>
          <p:spPr bwMode="auto">
            <a:xfrm>
              <a:off x="1489" y="3090"/>
              <a:ext cx="52" cy="2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7" name="Line 150"/>
            <p:cNvSpPr>
              <a:spLocks noChangeShapeType="1"/>
            </p:cNvSpPr>
            <p:nvPr/>
          </p:nvSpPr>
          <p:spPr bwMode="auto">
            <a:xfrm>
              <a:off x="1541" y="3369"/>
              <a:ext cx="505" cy="2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8" name="Line 151"/>
            <p:cNvSpPr>
              <a:spLocks noChangeShapeType="1"/>
            </p:cNvSpPr>
            <p:nvPr/>
          </p:nvSpPr>
          <p:spPr bwMode="auto">
            <a:xfrm>
              <a:off x="2046" y="3648"/>
              <a:ext cx="4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9" name="Line 152"/>
            <p:cNvSpPr>
              <a:spLocks noChangeShapeType="1"/>
            </p:cNvSpPr>
            <p:nvPr/>
          </p:nvSpPr>
          <p:spPr bwMode="auto">
            <a:xfrm flipH="1" flipV="1">
              <a:off x="2448" y="3369"/>
              <a:ext cx="50" cy="2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0" name="Line 153"/>
            <p:cNvSpPr>
              <a:spLocks noChangeShapeType="1"/>
            </p:cNvSpPr>
            <p:nvPr/>
          </p:nvSpPr>
          <p:spPr bwMode="auto">
            <a:xfrm flipH="1" flipV="1">
              <a:off x="2184" y="3224"/>
              <a:ext cx="264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1" name="Line 154"/>
            <p:cNvSpPr>
              <a:spLocks noChangeShapeType="1"/>
            </p:cNvSpPr>
            <p:nvPr/>
          </p:nvSpPr>
          <p:spPr bwMode="auto">
            <a:xfrm flipH="1">
              <a:off x="1489" y="3090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2" name="Line 155"/>
            <p:cNvSpPr>
              <a:spLocks noChangeShapeType="1"/>
            </p:cNvSpPr>
            <p:nvPr/>
          </p:nvSpPr>
          <p:spPr bwMode="auto">
            <a:xfrm>
              <a:off x="1647" y="3020"/>
              <a:ext cx="138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3" name="Line 156"/>
            <p:cNvSpPr>
              <a:spLocks noChangeShapeType="1"/>
            </p:cNvSpPr>
            <p:nvPr/>
          </p:nvSpPr>
          <p:spPr bwMode="auto">
            <a:xfrm>
              <a:off x="1803" y="3178"/>
              <a:ext cx="1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4" name="Line 157"/>
            <p:cNvSpPr>
              <a:spLocks noChangeShapeType="1"/>
            </p:cNvSpPr>
            <p:nvPr/>
          </p:nvSpPr>
          <p:spPr bwMode="auto">
            <a:xfrm>
              <a:off x="1833" y="3208"/>
              <a:ext cx="138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5" name="Line 158"/>
            <p:cNvSpPr>
              <a:spLocks noChangeShapeType="1"/>
            </p:cNvSpPr>
            <p:nvPr/>
          </p:nvSpPr>
          <p:spPr bwMode="auto">
            <a:xfrm>
              <a:off x="1986" y="3362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6" name="Line 159"/>
            <p:cNvSpPr>
              <a:spLocks noChangeShapeType="1"/>
            </p:cNvSpPr>
            <p:nvPr/>
          </p:nvSpPr>
          <p:spPr bwMode="auto">
            <a:xfrm>
              <a:off x="2018" y="3394"/>
              <a:ext cx="136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7" name="Line 160"/>
            <p:cNvSpPr>
              <a:spLocks noChangeShapeType="1"/>
            </p:cNvSpPr>
            <p:nvPr/>
          </p:nvSpPr>
          <p:spPr bwMode="auto">
            <a:xfrm>
              <a:off x="2172" y="3547"/>
              <a:ext cx="1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8" name="Line 161"/>
            <p:cNvSpPr>
              <a:spLocks noChangeShapeType="1"/>
            </p:cNvSpPr>
            <p:nvPr/>
          </p:nvSpPr>
          <p:spPr bwMode="auto">
            <a:xfrm>
              <a:off x="2202" y="3578"/>
              <a:ext cx="14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9" name="Line 162"/>
            <p:cNvSpPr>
              <a:spLocks noChangeShapeType="1"/>
            </p:cNvSpPr>
            <p:nvPr/>
          </p:nvSpPr>
          <p:spPr bwMode="auto">
            <a:xfrm>
              <a:off x="1541" y="2945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0" name="Line 163"/>
            <p:cNvSpPr>
              <a:spLocks noChangeShapeType="1"/>
            </p:cNvSpPr>
            <p:nvPr/>
          </p:nvSpPr>
          <p:spPr bwMode="auto">
            <a:xfrm>
              <a:off x="1489" y="2669"/>
              <a:ext cx="0" cy="4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1" name="Line 164"/>
            <p:cNvSpPr>
              <a:spLocks noChangeShapeType="1"/>
            </p:cNvSpPr>
            <p:nvPr/>
          </p:nvSpPr>
          <p:spPr bwMode="auto">
            <a:xfrm>
              <a:off x="2046" y="3224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2" name="Line 165"/>
            <p:cNvSpPr>
              <a:spLocks noChangeShapeType="1"/>
            </p:cNvSpPr>
            <p:nvPr/>
          </p:nvSpPr>
          <p:spPr bwMode="auto">
            <a:xfrm>
              <a:off x="2498" y="3224"/>
              <a:ext cx="0" cy="4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3" name="Line 166"/>
            <p:cNvSpPr>
              <a:spLocks noChangeShapeType="1"/>
            </p:cNvSpPr>
            <p:nvPr/>
          </p:nvSpPr>
          <p:spPr bwMode="auto">
            <a:xfrm flipV="1">
              <a:off x="2448" y="3224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335" name="Group 167"/>
          <p:cNvGrpSpPr>
            <a:grpSpLocks/>
          </p:cNvGrpSpPr>
          <p:nvPr/>
        </p:nvGrpSpPr>
        <p:grpSpPr bwMode="auto">
          <a:xfrm>
            <a:off x="1298575" y="1406525"/>
            <a:ext cx="2587625" cy="3268663"/>
            <a:chOff x="818" y="886"/>
            <a:chExt cx="1630" cy="2059"/>
          </a:xfrm>
        </p:grpSpPr>
        <p:sp>
          <p:nvSpPr>
            <p:cNvPr id="5144" name="Line 168"/>
            <p:cNvSpPr>
              <a:spLocks noChangeShapeType="1"/>
            </p:cNvSpPr>
            <p:nvPr/>
          </p:nvSpPr>
          <p:spPr bwMode="auto">
            <a:xfrm>
              <a:off x="818" y="1012"/>
              <a:ext cx="0" cy="1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5" name="Line 169"/>
            <p:cNvSpPr>
              <a:spLocks noChangeShapeType="1"/>
            </p:cNvSpPr>
            <p:nvPr/>
          </p:nvSpPr>
          <p:spPr bwMode="auto">
            <a:xfrm>
              <a:off x="818" y="2222"/>
              <a:ext cx="67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6" name="Line 170"/>
            <p:cNvSpPr>
              <a:spLocks noChangeShapeType="1"/>
            </p:cNvSpPr>
            <p:nvPr/>
          </p:nvSpPr>
          <p:spPr bwMode="auto">
            <a:xfrm flipV="1">
              <a:off x="1725" y="1012"/>
              <a:ext cx="0" cy="4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7" name="Line 171"/>
            <p:cNvSpPr>
              <a:spLocks noChangeShapeType="1"/>
            </p:cNvSpPr>
            <p:nvPr/>
          </p:nvSpPr>
          <p:spPr bwMode="auto">
            <a:xfrm flipH="1">
              <a:off x="818" y="1012"/>
              <a:ext cx="9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8" name="Line 172"/>
            <p:cNvSpPr>
              <a:spLocks noChangeShapeType="1"/>
            </p:cNvSpPr>
            <p:nvPr/>
          </p:nvSpPr>
          <p:spPr bwMode="auto">
            <a:xfrm flipV="1">
              <a:off x="1044" y="1012"/>
              <a:ext cx="0" cy="1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9" name="Line 173"/>
            <p:cNvSpPr>
              <a:spLocks noChangeShapeType="1"/>
            </p:cNvSpPr>
            <p:nvPr/>
          </p:nvSpPr>
          <p:spPr bwMode="auto">
            <a:xfrm>
              <a:off x="1499" y="1012"/>
              <a:ext cx="0" cy="4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0" name="Line 174"/>
            <p:cNvSpPr>
              <a:spLocks noChangeShapeType="1"/>
            </p:cNvSpPr>
            <p:nvPr/>
          </p:nvSpPr>
          <p:spPr bwMode="auto">
            <a:xfrm>
              <a:off x="1270" y="886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1" name="Line 175"/>
            <p:cNvSpPr>
              <a:spLocks noChangeShapeType="1"/>
            </p:cNvSpPr>
            <p:nvPr/>
          </p:nvSpPr>
          <p:spPr bwMode="auto">
            <a:xfrm>
              <a:off x="1270" y="107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2" name="Line 176"/>
            <p:cNvSpPr>
              <a:spLocks noChangeShapeType="1"/>
            </p:cNvSpPr>
            <p:nvPr/>
          </p:nvSpPr>
          <p:spPr bwMode="auto">
            <a:xfrm>
              <a:off x="1270" y="1117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3" name="Line 177"/>
            <p:cNvSpPr>
              <a:spLocks noChangeShapeType="1"/>
            </p:cNvSpPr>
            <p:nvPr/>
          </p:nvSpPr>
          <p:spPr bwMode="auto">
            <a:xfrm>
              <a:off x="1270" y="133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4" name="Line 178"/>
            <p:cNvSpPr>
              <a:spLocks noChangeShapeType="1"/>
            </p:cNvSpPr>
            <p:nvPr/>
          </p:nvSpPr>
          <p:spPr bwMode="auto">
            <a:xfrm>
              <a:off x="1270" y="1378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5" name="Line 179"/>
            <p:cNvSpPr>
              <a:spLocks noChangeShapeType="1"/>
            </p:cNvSpPr>
            <p:nvPr/>
          </p:nvSpPr>
          <p:spPr bwMode="auto">
            <a:xfrm>
              <a:off x="1270" y="159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6" name="Line 180"/>
            <p:cNvSpPr>
              <a:spLocks noChangeShapeType="1"/>
            </p:cNvSpPr>
            <p:nvPr/>
          </p:nvSpPr>
          <p:spPr bwMode="auto">
            <a:xfrm>
              <a:off x="1270" y="1639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7" name="Line 181"/>
            <p:cNvSpPr>
              <a:spLocks noChangeShapeType="1"/>
            </p:cNvSpPr>
            <p:nvPr/>
          </p:nvSpPr>
          <p:spPr bwMode="auto">
            <a:xfrm>
              <a:off x="1270" y="185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8" name="Line 182"/>
            <p:cNvSpPr>
              <a:spLocks noChangeShapeType="1"/>
            </p:cNvSpPr>
            <p:nvPr/>
          </p:nvSpPr>
          <p:spPr bwMode="auto">
            <a:xfrm>
              <a:off x="1270" y="1900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9" name="Line 183"/>
            <p:cNvSpPr>
              <a:spLocks noChangeShapeType="1"/>
            </p:cNvSpPr>
            <p:nvPr/>
          </p:nvSpPr>
          <p:spPr bwMode="auto">
            <a:xfrm>
              <a:off x="1270" y="211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0" name="Line 184"/>
            <p:cNvSpPr>
              <a:spLocks noChangeShapeType="1"/>
            </p:cNvSpPr>
            <p:nvPr/>
          </p:nvSpPr>
          <p:spPr bwMode="auto">
            <a:xfrm>
              <a:off x="1270" y="2164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1" name="Line 185"/>
            <p:cNvSpPr>
              <a:spLocks noChangeShapeType="1"/>
            </p:cNvSpPr>
            <p:nvPr/>
          </p:nvSpPr>
          <p:spPr bwMode="auto">
            <a:xfrm flipH="1" flipV="1">
              <a:off x="818" y="1012"/>
              <a:ext cx="723" cy="7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2" name="Line 186"/>
            <p:cNvSpPr>
              <a:spLocks noChangeShapeType="1"/>
            </p:cNvSpPr>
            <p:nvPr/>
          </p:nvSpPr>
          <p:spPr bwMode="auto">
            <a:xfrm flipH="1" flipV="1">
              <a:off x="1044" y="1012"/>
              <a:ext cx="445" cy="4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3" name="Line 187"/>
            <p:cNvSpPr>
              <a:spLocks noChangeShapeType="1"/>
            </p:cNvSpPr>
            <p:nvPr/>
          </p:nvSpPr>
          <p:spPr bwMode="auto">
            <a:xfrm flipH="1" flipV="1">
              <a:off x="1499" y="1012"/>
              <a:ext cx="444" cy="4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4" name="Line 188"/>
            <p:cNvSpPr>
              <a:spLocks noChangeShapeType="1"/>
            </p:cNvSpPr>
            <p:nvPr/>
          </p:nvSpPr>
          <p:spPr bwMode="auto">
            <a:xfrm flipH="1" flipV="1">
              <a:off x="1725" y="1012"/>
              <a:ext cx="723" cy="7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5" name="Line 189"/>
            <p:cNvSpPr>
              <a:spLocks noChangeShapeType="1"/>
            </p:cNvSpPr>
            <p:nvPr/>
          </p:nvSpPr>
          <p:spPr bwMode="auto">
            <a:xfrm>
              <a:off x="818" y="2222"/>
              <a:ext cx="723" cy="7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6" name="Line 190"/>
            <p:cNvSpPr>
              <a:spLocks noChangeShapeType="1"/>
            </p:cNvSpPr>
            <p:nvPr/>
          </p:nvSpPr>
          <p:spPr bwMode="auto">
            <a:xfrm>
              <a:off x="1044" y="2222"/>
              <a:ext cx="445" cy="4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359" name="Group 191"/>
          <p:cNvGrpSpPr>
            <a:grpSpLocks/>
          </p:cNvGrpSpPr>
          <p:nvPr/>
        </p:nvGrpSpPr>
        <p:grpSpPr bwMode="auto">
          <a:xfrm>
            <a:off x="3084513" y="2314575"/>
            <a:ext cx="2116137" cy="2803525"/>
            <a:chOff x="1943" y="1458"/>
            <a:chExt cx="1333" cy="1766"/>
          </a:xfrm>
        </p:grpSpPr>
        <p:sp>
          <p:nvSpPr>
            <p:cNvPr id="5131" name="Line 192"/>
            <p:cNvSpPr>
              <a:spLocks noChangeShapeType="1"/>
            </p:cNvSpPr>
            <p:nvPr/>
          </p:nvSpPr>
          <p:spPr bwMode="auto">
            <a:xfrm flipV="1">
              <a:off x="2721" y="1458"/>
              <a:ext cx="0" cy="1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" name="Line 193"/>
            <p:cNvSpPr>
              <a:spLocks noChangeShapeType="1"/>
            </p:cNvSpPr>
            <p:nvPr/>
          </p:nvSpPr>
          <p:spPr bwMode="auto">
            <a:xfrm flipV="1">
              <a:off x="2998" y="1735"/>
              <a:ext cx="0" cy="1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" name="Line 194"/>
            <p:cNvSpPr>
              <a:spLocks noChangeShapeType="1"/>
            </p:cNvSpPr>
            <p:nvPr/>
          </p:nvSpPr>
          <p:spPr bwMode="auto">
            <a:xfrm flipV="1">
              <a:off x="3276" y="2013"/>
              <a:ext cx="0" cy="1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4" name="Line 195"/>
            <p:cNvSpPr>
              <a:spLocks noChangeShapeType="1"/>
            </p:cNvSpPr>
            <p:nvPr/>
          </p:nvSpPr>
          <p:spPr bwMode="auto">
            <a:xfrm>
              <a:off x="2721" y="1458"/>
              <a:ext cx="555" cy="5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5" name="Line 196"/>
            <p:cNvSpPr>
              <a:spLocks noChangeShapeType="1"/>
            </p:cNvSpPr>
            <p:nvPr/>
          </p:nvSpPr>
          <p:spPr bwMode="auto">
            <a:xfrm>
              <a:off x="2721" y="2669"/>
              <a:ext cx="555" cy="5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6" name="Line 197"/>
            <p:cNvSpPr>
              <a:spLocks noChangeShapeType="1"/>
            </p:cNvSpPr>
            <p:nvPr/>
          </p:nvSpPr>
          <p:spPr bwMode="auto">
            <a:xfrm>
              <a:off x="1943" y="1458"/>
              <a:ext cx="7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7" name="Line 198"/>
            <p:cNvSpPr>
              <a:spLocks noChangeShapeType="1"/>
            </p:cNvSpPr>
            <p:nvPr/>
          </p:nvSpPr>
          <p:spPr bwMode="auto">
            <a:xfrm>
              <a:off x="2448" y="1735"/>
              <a:ext cx="5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8" name="Line 199"/>
            <p:cNvSpPr>
              <a:spLocks noChangeShapeType="1"/>
            </p:cNvSpPr>
            <p:nvPr/>
          </p:nvSpPr>
          <p:spPr bwMode="auto">
            <a:xfrm>
              <a:off x="2498" y="2013"/>
              <a:ext cx="7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9" name="Line 200"/>
            <p:cNvSpPr>
              <a:spLocks noChangeShapeType="1"/>
            </p:cNvSpPr>
            <p:nvPr/>
          </p:nvSpPr>
          <p:spPr bwMode="auto">
            <a:xfrm flipV="1">
              <a:off x="2998" y="1629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0" name="Line 201"/>
            <p:cNvSpPr>
              <a:spLocks noChangeShapeType="1"/>
            </p:cNvSpPr>
            <p:nvPr/>
          </p:nvSpPr>
          <p:spPr bwMode="auto">
            <a:xfrm>
              <a:off x="2998" y="2945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1" name="Line 202"/>
            <p:cNvSpPr>
              <a:spLocks noChangeShapeType="1"/>
            </p:cNvSpPr>
            <p:nvPr/>
          </p:nvSpPr>
          <p:spPr bwMode="auto">
            <a:xfrm>
              <a:off x="2498" y="2669"/>
              <a:ext cx="2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2" name="Line 203"/>
            <p:cNvSpPr>
              <a:spLocks noChangeShapeType="1"/>
            </p:cNvSpPr>
            <p:nvPr/>
          </p:nvSpPr>
          <p:spPr bwMode="auto">
            <a:xfrm>
              <a:off x="2498" y="2945"/>
              <a:ext cx="5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3" name="Line 204"/>
            <p:cNvSpPr>
              <a:spLocks noChangeShapeType="1"/>
            </p:cNvSpPr>
            <p:nvPr/>
          </p:nvSpPr>
          <p:spPr bwMode="auto">
            <a:xfrm>
              <a:off x="2498" y="3224"/>
              <a:ext cx="7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" dur="500"/>
                                        <p:tgtEl>
                                          <p:spTgt spid="7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7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7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7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74" grpId="0" autoUpdateAnimBg="0"/>
      <p:bldP spid="7275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Text Box 56"/>
          <p:cNvSpPr txBox="1">
            <a:spLocks noChangeArrowheads="1"/>
          </p:cNvSpPr>
          <p:nvPr/>
        </p:nvSpPr>
        <p:spPr bwMode="auto">
          <a:xfrm>
            <a:off x="0" y="0"/>
            <a:ext cx="55800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(2)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棱柱的三视图</a:t>
            </a:r>
            <a:endParaRPr lang="zh-CN" altLang="en-US" sz="4000">
              <a:latin typeface="黑体" pitchFamily="2" charset="-122"/>
              <a:ea typeface="黑体" pitchFamily="2" charset="-122"/>
              <a:sym typeface="Symbol" pitchFamily="18" charset="2"/>
            </a:endParaRPr>
          </a:p>
        </p:txBody>
      </p:sp>
      <p:sp>
        <p:nvSpPr>
          <p:cNvPr id="2105" name="Text Box 57"/>
          <p:cNvSpPr txBox="1">
            <a:spLocks noChangeArrowheads="1"/>
          </p:cNvSpPr>
          <p:nvPr/>
        </p:nvSpPr>
        <p:spPr bwMode="auto">
          <a:xfrm>
            <a:off x="4787900" y="2751138"/>
            <a:ext cx="4356100" cy="3990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/>
              <a:t>在图示位置时，六棱柱的两底面为水平面，在水平投影中反映实形。前后两侧棱面是正平面，其余四个侧棱面是铅垂面，它们的水平投影都积聚成直线，与六边形的边重合。</a:t>
            </a:r>
          </a:p>
        </p:txBody>
      </p:sp>
      <p:grpSp>
        <p:nvGrpSpPr>
          <p:cNvPr id="2196" name="Group 148"/>
          <p:cNvGrpSpPr>
            <a:grpSpLocks/>
          </p:cNvGrpSpPr>
          <p:nvPr/>
        </p:nvGrpSpPr>
        <p:grpSpPr bwMode="auto">
          <a:xfrm>
            <a:off x="6156325" y="188913"/>
            <a:ext cx="1479550" cy="2592387"/>
            <a:chOff x="2835" y="1381"/>
            <a:chExt cx="928" cy="1625"/>
          </a:xfrm>
        </p:grpSpPr>
        <p:sp>
          <p:nvSpPr>
            <p:cNvPr id="6229" name="Line 149"/>
            <p:cNvSpPr>
              <a:spLocks noChangeShapeType="1"/>
            </p:cNvSpPr>
            <p:nvPr/>
          </p:nvSpPr>
          <p:spPr bwMode="auto">
            <a:xfrm>
              <a:off x="2835" y="2495"/>
              <a:ext cx="47" cy="25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0" name="Line 150"/>
            <p:cNvSpPr>
              <a:spLocks noChangeShapeType="1"/>
            </p:cNvSpPr>
            <p:nvPr/>
          </p:nvSpPr>
          <p:spPr bwMode="auto">
            <a:xfrm>
              <a:off x="2882" y="2750"/>
              <a:ext cx="464" cy="2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1" name="Line 151"/>
            <p:cNvSpPr>
              <a:spLocks noChangeShapeType="1"/>
            </p:cNvSpPr>
            <p:nvPr/>
          </p:nvSpPr>
          <p:spPr bwMode="auto">
            <a:xfrm>
              <a:off x="3346" y="3006"/>
              <a:ext cx="41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2" name="Line 152"/>
            <p:cNvSpPr>
              <a:spLocks noChangeShapeType="1"/>
            </p:cNvSpPr>
            <p:nvPr/>
          </p:nvSpPr>
          <p:spPr bwMode="auto">
            <a:xfrm>
              <a:off x="2835" y="1381"/>
              <a:ext cx="47" cy="2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3" name="Line 153"/>
            <p:cNvSpPr>
              <a:spLocks noChangeShapeType="1"/>
            </p:cNvSpPr>
            <p:nvPr/>
          </p:nvSpPr>
          <p:spPr bwMode="auto">
            <a:xfrm>
              <a:off x="2882" y="1637"/>
              <a:ext cx="464" cy="2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4" name="Line 154"/>
            <p:cNvSpPr>
              <a:spLocks noChangeShapeType="1"/>
            </p:cNvSpPr>
            <p:nvPr/>
          </p:nvSpPr>
          <p:spPr bwMode="auto">
            <a:xfrm>
              <a:off x="3346" y="1893"/>
              <a:ext cx="41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5" name="Line 155"/>
            <p:cNvSpPr>
              <a:spLocks noChangeShapeType="1"/>
            </p:cNvSpPr>
            <p:nvPr/>
          </p:nvSpPr>
          <p:spPr bwMode="auto">
            <a:xfrm flipH="1" flipV="1">
              <a:off x="3716" y="1637"/>
              <a:ext cx="47" cy="2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6" name="Line 156"/>
            <p:cNvSpPr>
              <a:spLocks noChangeShapeType="1"/>
            </p:cNvSpPr>
            <p:nvPr/>
          </p:nvSpPr>
          <p:spPr bwMode="auto">
            <a:xfrm flipH="1" flipV="1">
              <a:off x="3252" y="1381"/>
              <a:ext cx="464" cy="2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7" name="Line 157"/>
            <p:cNvSpPr>
              <a:spLocks noChangeShapeType="1"/>
            </p:cNvSpPr>
            <p:nvPr/>
          </p:nvSpPr>
          <p:spPr bwMode="auto">
            <a:xfrm flipH="1">
              <a:off x="2835" y="1381"/>
              <a:ext cx="417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8" name="Line 158"/>
            <p:cNvSpPr>
              <a:spLocks noChangeShapeType="1"/>
            </p:cNvSpPr>
            <p:nvPr/>
          </p:nvSpPr>
          <p:spPr bwMode="auto">
            <a:xfrm>
              <a:off x="3346" y="1893"/>
              <a:ext cx="0" cy="11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39" name="Line 159"/>
            <p:cNvSpPr>
              <a:spLocks noChangeShapeType="1"/>
            </p:cNvSpPr>
            <p:nvPr/>
          </p:nvSpPr>
          <p:spPr bwMode="auto">
            <a:xfrm>
              <a:off x="3763" y="1893"/>
              <a:ext cx="0" cy="11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0" name="Line 160"/>
            <p:cNvSpPr>
              <a:spLocks noChangeShapeType="1"/>
            </p:cNvSpPr>
            <p:nvPr/>
          </p:nvSpPr>
          <p:spPr bwMode="auto">
            <a:xfrm>
              <a:off x="2882" y="1637"/>
              <a:ext cx="0" cy="11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1" name="Line 161"/>
            <p:cNvSpPr>
              <a:spLocks noChangeShapeType="1"/>
            </p:cNvSpPr>
            <p:nvPr/>
          </p:nvSpPr>
          <p:spPr bwMode="auto">
            <a:xfrm>
              <a:off x="2835" y="1381"/>
              <a:ext cx="0" cy="111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2" name="Line 162"/>
            <p:cNvSpPr>
              <a:spLocks noChangeShapeType="1"/>
            </p:cNvSpPr>
            <p:nvPr/>
          </p:nvSpPr>
          <p:spPr bwMode="auto">
            <a:xfrm flipH="1" flipV="1">
              <a:off x="3750" y="2933"/>
              <a:ext cx="13" cy="7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3" name="Line 163"/>
            <p:cNvSpPr>
              <a:spLocks noChangeShapeType="1"/>
            </p:cNvSpPr>
            <p:nvPr/>
          </p:nvSpPr>
          <p:spPr bwMode="auto">
            <a:xfrm flipH="1" flipV="1">
              <a:off x="3734" y="2845"/>
              <a:ext cx="12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4" name="Line 164"/>
            <p:cNvSpPr>
              <a:spLocks noChangeShapeType="1"/>
            </p:cNvSpPr>
            <p:nvPr/>
          </p:nvSpPr>
          <p:spPr bwMode="auto">
            <a:xfrm flipH="1" flipV="1">
              <a:off x="3716" y="2750"/>
              <a:ext cx="14" cy="7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5" name="Line 165"/>
            <p:cNvSpPr>
              <a:spLocks noChangeShapeType="1"/>
            </p:cNvSpPr>
            <p:nvPr/>
          </p:nvSpPr>
          <p:spPr bwMode="auto">
            <a:xfrm flipH="1" flipV="1">
              <a:off x="3650" y="2714"/>
              <a:ext cx="66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6" name="Line 166"/>
            <p:cNvSpPr>
              <a:spLocks noChangeShapeType="1"/>
            </p:cNvSpPr>
            <p:nvPr/>
          </p:nvSpPr>
          <p:spPr bwMode="auto">
            <a:xfrm flipH="1" flipV="1">
              <a:off x="3572" y="2671"/>
              <a:ext cx="58" cy="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" name="Line 167"/>
            <p:cNvSpPr>
              <a:spLocks noChangeShapeType="1"/>
            </p:cNvSpPr>
            <p:nvPr/>
          </p:nvSpPr>
          <p:spPr bwMode="auto">
            <a:xfrm flipH="1" flipV="1">
              <a:off x="3494" y="2628"/>
              <a:ext cx="58" cy="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" name="Line 168"/>
            <p:cNvSpPr>
              <a:spLocks noChangeShapeType="1"/>
            </p:cNvSpPr>
            <p:nvPr/>
          </p:nvSpPr>
          <p:spPr bwMode="auto">
            <a:xfrm flipH="1" flipV="1">
              <a:off x="3416" y="2585"/>
              <a:ext cx="58" cy="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" name="Line 169"/>
            <p:cNvSpPr>
              <a:spLocks noChangeShapeType="1"/>
            </p:cNvSpPr>
            <p:nvPr/>
          </p:nvSpPr>
          <p:spPr bwMode="auto">
            <a:xfrm flipH="1" flipV="1">
              <a:off x="3338" y="2542"/>
              <a:ext cx="58" cy="3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0" name="Line 170"/>
            <p:cNvSpPr>
              <a:spLocks noChangeShapeType="1"/>
            </p:cNvSpPr>
            <p:nvPr/>
          </p:nvSpPr>
          <p:spPr bwMode="auto">
            <a:xfrm flipH="1" flipV="1">
              <a:off x="3252" y="2495"/>
              <a:ext cx="67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" name="Line 171"/>
            <p:cNvSpPr>
              <a:spLocks noChangeShapeType="1"/>
            </p:cNvSpPr>
            <p:nvPr/>
          </p:nvSpPr>
          <p:spPr bwMode="auto">
            <a:xfrm flipH="1">
              <a:off x="3188" y="2495"/>
              <a:ext cx="6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" name="Line 172"/>
            <p:cNvSpPr>
              <a:spLocks noChangeShapeType="1"/>
            </p:cNvSpPr>
            <p:nvPr/>
          </p:nvSpPr>
          <p:spPr bwMode="auto">
            <a:xfrm flipH="1">
              <a:off x="3099" y="2495"/>
              <a:ext cx="6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3" name="Line 173"/>
            <p:cNvSpPr>
              <a:spLocks noChangeShapeType="1"/>
            </p:cNvSpPr>
            <p:nvPr/>
          </p:nvSpPr>
          <p:spPr bwMode="auto">
            <a:xfrm flipH="1">
              <a:off x="3010" y="2495"/>
              <a:ext cx="6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4" name="Line 174"/>
            <p:cNvSpPr>
              <a:spLocks noChangeShapeType="1"/>
            </p:cNvSpPr>
            <p:nvPr/>
          </p:nvSpPr>
          <p:spPr bwMode="auto">
            <a:xfrm flipH="1">
              <a:off x="2921" y="2495"/>
              <a:ext cx="6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5" name="Line 175"/>
            <p:cNvSpPr>
              <a:spLocks noChangeShapeType="1"/>
            </p:cNvSpPr>
            <p:nvPr/>
          </p:nvSpPr>
          <p:spPr bwMode="auto">
            <a:xfrm flipH="1">
              <a:off x="2835" y="2495"/>
              <a:ext cx="6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6" name="Line 176"/>
            <p:cNvSpPr>
              <a:spLocks noChangeShapeType="1"/>
            </p:cNvSpPr>
            <p:nvPr/>
          </p:nvSpPr>
          <p:spPr bwMode="auto">
            <a:xfrm>
              <a:off x="3252" y="1381"/>
              <a:ext cx="0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7" name="Line 177"/>
            <p:cNvSpPr>
              <a:spLocks noChangeShapeType="1"/>
            </p:cNvSpPr>
            <p:nvPr/>
          </p:nvSpPr>
          <p:spPr bwMode="auto">
            <a:xfrm>
              <a:off x="3252" y="1459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8" name="Line 178"/>
            <p:cNvSpPr>
              <a:spLocks noChangeShapeType="1"/>
            </p:cNvSpPr>
            <p:nvPr/>
          </p:nvSpPr>
          <p:spPr bwMode="auto">
            <a:xfrm>
              <a:off x="3252" y="1548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9" name="Line 179"/>
            <p:cNvSpPr>
              <a:spLocks noChangeShapeType="1"/>
            </p:cNvSpPr>
            <p:nvPr/>
          </p:nvSpPr>
          <p:spPr bwMode="auto">
            <a:xfrm>
              <a:off x="3252" y="1637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0" name="Line 180"/>
            <p:cNvSpPr>
              <a:spLocks noChangeShapeType="1"/>
            </p:cNvSpPr>
            <p:nvPr/>
          </p:nvSpPr>
          <p:spPr bwMode="auto">
            <a:xfrm>
              <a:off x="3252" y="1726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1" name="Line 181"/>
            <p:cNvSpPr>
              <a:spLocks noChangeShapeType="1"/>
            </p:cNvSpPr>
            <p:nvPr/>
          </p:nvSpPr>
          <p:spPr bwMode="auto">
            <a:xfrm>
              <a:off x="3252" y="1815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2" name="Line 182"/>
            <p:cNvSpPr>
              <a:spLocks noChangeShapeType="1"/>
            </p:cNvSpPr>
            <p:nvPr/>
          </p:nvSpPr>
          <p:spPr bwMode="auto">
            <a:xfrm>
              <a:off x="3252" y="1904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3" name="Line 183"/>
            <p:cNvSpPr>
              <a:spLocks noChangeShapeType="1"/>
            </p:cNvSpPr>
            <p:nvPr/>
          </p:nvSpPr>
          <p:spPr bwMode="auto">
            <a:xfrm>
              <a:off x="3252" y="1994"/>
              <a:ext cx="0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4" name="Line 184"/>
            <p:cNvSpPr>
              <a:spLocks noChangeShapeType="1"/>
            </p:cNvSpPr>
            <p:nvPr/>
          </p:nvSpPr>
          <p:spPr bwMode="auto">
            <a:xfrm>
              <a:off x="3252" y="2083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5" name="Line 185"/>
            <p:cNvSpPr>
              <a:spLocks noChangeShapeType="1"/>
            </p:cNvSpPr>
            <p:nvPr/>
          </p:nvSpPr>
          <p:spPr bwMode="auto">
            <a:xfrm>
              <a:off x="3252" y="2172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6" name="Line 186"/>
            <p:cNvSpPr>
              <a:spLocks noChangeShapeType="1"/>
            </p:cNvSpPr>
            <p:nvPr/>
          </p:nvSpPr>
          <p:spPr bwMode="auto">
            <a:xfrm>
              <a:off x="3252" y="2261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7" name="Line 187"/>
            <p:cNvSpPr>
              <a:spLocks noChangeShapeType="1"/>
            </p:cNvSpPr>
            <p:nvPr/>
          </p:nvSpPr>
          <p:spPr bwMode="auto">
            <a:xfrm>
              <a:off x="3252" y="2350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8" name="Line 188"/>
            <p:cNvSpPr>
              <a:spLocks noChangeShapeType="1"/>
            </p:cNvSpPr>
            <p:nvPr/>
          </p:nvSpPr>
          <p:spPr bwMode="auto">
            <a:xfrm>
              <a:off x="3252" y="2439"/>
              <a:ext cx="0" cy="5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69" name="Line 189"/>
            <p:cNvSpPr>
              <a:spLocks noChangeShapeType="1"/>
            </p:cNvSpPr>
            <p:nvPr/>
          </p:nvSpPr>
          <p:spPr bwMode="auto">
            <a:xfrm>
              <a:off x="3716" y="1637"/>
              <a:ext cx="0" cy="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0" name="Line 190"/>
            <p:cNvSpPr>
              <a:spLocks noChangeShapeType="1"/>
            </p:cNvSpPr>
            <p:nvPr/>
          </p:nvSpPr>
          <p:spPr bwMode="auto">
            <a:xfrm>
              <a:off x="3716" y="1715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1" name="Line 191"/>
            <p:cNvSpPr>
              <a:spLocks noChangeShapeType="1"/>
            </p:cNvSpPr>
            <p:nvPr/>
          </p:nvSpPr>
          <p:spPr bwMode="auto">
            <a:xfrm>
              <a:off x="3716" y="1804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2" name="Line 192"/>
            <p:cNvSpPr>
              <a:spLocks noChangeShapeType="1"/>
            </p:cNvSpPr>
            <p:nvPr/>
          </p:nvSpPr>
          <p:spPr bwMode="auto">
            <a:xfrm>
              <a:off x="3716" y="1893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3" name="Line 193"/>
            <p:cNvSpPr>
              <a:spLocks noChangeShapeType="1"/>
            </p:cNvSpPr>
            <p:nvPr/>
          </p:nvSpPr>
          <p:spPr bwMode="auto">
            <a:xfrm>
              <a:off x="3716" y="1982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4" name="Line 194"/>
            <p:cNvSpPr>
              <a:spLocks noChangeShapeType="1"/>
            </p:cNvSpPr>
            <p:nvPr/>
          </p:nvSpPr>
          <p:spPr bwMode="auto">
            <a:xfrm>
              <a:off x="3716" y="2071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5" name="Line 195"/>
            <p:cNvSpPr>
              <a:spLocks noChangeShapeType="1"/>
            </p:cNvSpPr>
            <p:nvPr/>
          </p:nvSpPr>
          <p:spPr bwMode="auto">
            <a:xfrm>
              <a:off x="3716" y="2160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6" name="Line 196"/>
            <p:cNvSpPr>
              <a:spLocks noChangeShapeType="1"/>
            </p:cNvSpPr>
            <p:nvPr/>
          </p:nvSpPr>
          <p:spPr bwMode="auto">
            <a:xfrm>
              <a:off x="3716" y="2249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7" name="Line 197"/>
            <p:cNvSpPr>
              <a:spLocks noChangeShapeType="1"/>
            </p:cNvSpPr>
            <p:nvPr/>
          </p:nvSpPr>
          <p:spPr bwMode="auto">
            <a:xfrm>
              <a:off x="3716" y="2338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8" name="Line 198"/>
            <p:cNvSpPr>
              <a:spLocks noChangeShapeType="1"/>
            </p:cNvSpPr>
            <p:nvPr/>
          </p:nvSpPr>
          <p:spPr bwMode="auto">
            <a:xfrm>
              <a:off x="3716" y="2427"/>
              <a:ext cx="0" cy="6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79" name="Line 199"/>
            <p:cNvSpPr>
              <a:spLocks noChangeShapeType="1"/>
            </p:cNvSpPr>
            <p:nvPr/>
          </p:nvSpPr>
          <p:spPr bwMode="auto">
            <a:xfrm>
              <a:off x="3716" y="2517"/>
              <a:ext cx="0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80" name="Line 200"/>
            <p:cNvSpPr>
              <a:spLocks noChangeShapeType="1"/>
            </p:cNvSpPr>
            <p:nvPr/>
          </p:nvSpPr>
          <p:spPr bwMode="auto">
            <a:xfrm>
              <a:off x="3716" y="2606"/>
              <a:ext cx="0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81" name="Line 201"/>
            <p:cNvSpPr>
              <a:spLocks noChangeShapeType="1"/>
            </p:cNvSpPr>
            <p:nvPr/>
          </p:nvSpPr>
          <p:spPr bwMode="auto">
            <a:xfrm>
              <a:off x="3716" y="2695"/>
              <a:ext cx="0" cy="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50" name="Group 202"/>
          <p:cNvGrpSpPr>
            <a:grpSpLocks/>
          </p:cNvGrpSpPr>
          <p:nvPr/>
        </p:nvGrpSpPr>
        <p:grpSpPr bwMode="auto">
          <a:xfrm>
            <a:off x="34925" y="1138238"/>
            <a:ext cx="4802188" cy="5251450"/>
            <a:chOff x="82" y="712"/>
            <a:chExt cx="3025" cy="3308"/>
          </a:xfrm>
        </p:grpSpPr>
        <p:sp>
          <p:nvSpPr>
            <p:cNvPr id="6226" name="Line 203"/>
            <p:cNvSpPr>
              <a:spLocks noChangeShapeType="1"/>
            </p:cNvSpPr>
            <p:nvPr/>
          </p:nvSpPr>
          <p:spPr bwMode="auto">
            <a:xfrm>
              <a:off x="1685" y="2564"/>
              <a:ext cx="1408" cy="14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7" name="Line 204"/>
            <p:cNvSpPr>
              <a:spLocks noChangeShapeType="1"/>
            </p:cNvSpPr>
            <p:nvPr/>
          </p:nvSpPr>
          <p:spPr bwMode="auto">
            <a:xfrm>
              <a:off x="1685" y="712"/>
              <a:ext cx="0" cy="3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8" name="Line 205"/>
            <p:cNvSpPr>
              <a:spLocks noChangeShapeType="1"/>
            </p:cNvSpPr>
            <p:nvPr/>
          </p:nvSpPr>
          <p:spPr bwMode="auto">
            <a:xfrm>
              <a:off x="82" y="2564"/>
              <a:ext cx="30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54" name="Group 206"/>
          <p:cNvGrpSpPr>
            <a:grpSpLocks/>
          </p:cNvGrpSpPr>
          <p:nvPr/>
        </p:nvGrpSpPr>
        <p:grpSpPr bwMode="auto">
          <a:xfrm>
            <a:off x="73025" y="4397375"/>
            <a:ext cx="2200275" cy="1890713"/>
            <a:chOff x="106" y="2765"/>
            <a:chExt cx="1386" cy="1191"/>
          </a:xfrm>
        </p:grpSpPr>
        <p:sp>
          <p:nvSpPr>
            <p:cNvPr id="6212" name="Line 207"/>
            <p:cNvSpPr>
              <a:spLocks noChangeShapeType="1"/>
            </p:cNvSpPr>
            <p:nvPr/>
          </p:nvSpPr>
          <p:spPr bwMode="auto">
            <a:xfrm>
              <a:off x="106" y="3349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3" name="Line 208"/>
            <p:cNvSpPr>
              <a:spLocks noChangeShapeType="1"/>
            </p:cNvSpPr>
            <p:nvPr/>
          </p:nvSpPr>
          <p:spPr bwMode="auto">
            <a:xfrm>
              <a:off x="275" y="3349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4" name="Line 209"/>
            <p:cNvSpPr>
              <a:spLocks noChangeShapeType="1"/>
            </p:cNvSpPr>
            <p:nvPr/>
          </p:nvSpPr>
          <p:spPr bwMode="auto">
            <a:xfrm>
              <a:off x="333" y="3349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5" name="Line 210"/>
            <p:cNvSpPr>
              <a:spLocks noChangeShapeType="1"/>
            </p:cNvSpPr>
            <p:nvPr/>
          </p:nvSpPr>
          <p:spPr bwMode="auto">
            <a:xfrm>
              <a:off x="616" y="3349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6" name="Line 211"/>
            <p:cNvSpPr>
              <a:spLocks noChangeShapeType="1"/>
            </p:cNvSpPr>
            <p:nvPr/>
          </p:nvSpPr>
          <p:spPr bwMode="auto">
            <a:xfrm>
              <a:off x="673" y="3349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7" name="Line 212"/>
            <p:cNvSpPr>
              <a:spLocks noChangeShapeType="1"/>
            </p:cNvSpPr>
            <p:nvPr/>
          </p:nvSpPr>
          <p:spPr bwMode="auto">
            <a:xfrm>
              <a:off x="956" y="3349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8" name="Line 213"/>
            <p:cNvSpPr>
              <a:spLocks noChangeShapeType="1"/>
            </p:cNvSpPr>
            <p:nvPr/>
          </p:nvSpPr>
          <p:spPr bwMode="auto">
            <a:xfrm>
              <a:off x="1014" y="3349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9" name="Line 214"/>
            <p:cNvSpPr>
              <a:spLocks noChangeShapeType="1"/>
            </p:cNvSpPr>
            <p:nvPr/>
          </p:nvSpPr>
          <p:spPr bwMode="auto">
            <a:xfrm>
              <a:off x="1297" y="3349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0" name="Line 215"/>
            <p:cNvSpPr>
              <a:spLocks noChangeShapeType="1"/>
            </p:cNvSpPr>
            <p:nvPr/>
          </p:nvSpPr>
          <p:spPr bwMode="auto">
            <a:xfrm>
              <a:off x="1353" y="3349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1" name="Line 216"/>
            <p:cNvSpPr>
              <a:spLocks noChangeShapeType="1"/>
            </p:cNvSpPr>
            <p:nvPr/>
          </p:nvSpPr>
          <p:spPr bwMode="auto">
            <a:xfrm>
              <a:off x="797" y="2765"/>
              <a:ext cx="0" cy="3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2" name="Line 217"/>
            <p:cNvSpPr>
              <a:spLocks noChangeShapeType="1"/>
            </p:cNvSpPr>
            <p:nvPr/>
          </p:nvSpPr>
          <p:spPr bwMode="auto">
            <a:xfrm>
              <a:off x="797" y="3132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3" name="Line 218"/>
            <p:cNvSpPr>
              <a:spLocks noChangeShapeType="1"/>
            </p:cNvSpPr>
            <p:nvPr/>
          </p:nvSpPr>
          <p:spPr bwMode="auto">
            <a:xfrm>
              <a:off x="797" y="3203"/>
              <a:ext cx="0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4" name="Line 219"/>
            <p:cNvSpPr>
              <a:spLocks noChangeShapeType="1"/>
            </p:cNvSpPr>
            <p:nvPr/>
          </p:nvSpPr>
          <p:spPr bwMode="auto">
            <a:xfrm>
              <a:off x="797" y="3558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25" name="Line 220"/>
            <p:cNvSpPr>
              <a:spLocks noChangeShapeType="1"/>
            </p:cNvSpPr>
            <p:nvPr/>
          </p:nvSpPr>
          <p:spPr bwMode="auto">
            <a:xfrm>
              <a:off x="797" y="3630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69" name="Group 221"/>
          <p:cNvGrpSpPr>
            <a:grpSpLocks/>
          </p:cNvGrpSpPr>
          <p:nvPr/>
        </p:nvGrpSpPr>
        <p:grpSpPr bwMode="auto">
          <a:xfrm>
            <a:off x="1169988" y="1052513"/>
            <a:ext cx="0" cy="2814637"/>
            <a:chOff x="797" y="658"/>
            <a:chExt cx="0" cy="1773"/>
          </a:xfrm>
        </p:grpSpPr>
        <p:sp>
          <p:nvSpPr>
            <p:cNvPr id="6201" name="Line 222"/>
            <p:cNvSpPr>
              <a:spLocks noChangeShapeType="1"/>
            </p:cNvSpPr>
            <p:nvPr/>
          </p:nvSpPr>
          <p:spPr bwMode="auto">
            <a:xfrm>
              <a:off x="797" y="658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2" name="Line 223"/>
            <p:cNvSpPr>
              <a:spLocks noChangeShapeType="1"/>
            </p:cNvSpPr>
            <p:nvPr/>
          </p:nvSpPr>
          <p:spPr bwMode="auto">
            <a:xfrm>
              <a:off x="797" y="85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3" name="Line 224"/>
            <p:cNvSpPr>
              <a:spLocks noChangeShapeType="1"/>
            </p:cNvSpPr>
            <p:nvPr/>
          </p:nvSpPr>
          <p:spPr bwMode="auto">
            <a:xfrm>
              <a:off x="797" y="907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4" name="Line 225"/>
            <p:cNvSpPr>
              <a:spLocks noChangeShapeType="1"/>
            </p:cNvSpPr>
            <p:nvPr/>
          </p:nvSpPr>
          <p:spPr bwMode="auto">
            <a:xfrm>
              <a:off x="797" y="119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5" name="Line 226"/>
            <p:cNvSpPr>
              <a:spLocks noChangeShapeType="1"/>
            </p:cNvSpPr>
            <p:nvPr/>
          </p:nvSpPr>
          <p:spPr bwMode="auto">
            <a:xfrm>
              <a:off x="797" y="124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6" name="Line 227"/>
            <p:cNvSpPr>
              <a:spLocks noChangeShapeType="1"/>
            </p:cNvSpPr>
            <p:nvPr/>
          </p:nvSpPr>
          <p:spPr bwMode="auto">
            <a:xfrm>
              <a:off x="797" y="153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7" name="Line 228"/>
            <p:cNvSpPr>
              <a:spLocks noChangeShapeType="1"/>
            </p:cNvSpPr>
            <p:nvPr/>
          </p:nvSpPr>
          <p:spPr bwMode="auto">
            <a:xfrm>
              <a:off x="797" y="1588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8" name="Line 229"/>
            <p:cNvSpPr>
              <a:spLocks noChangeShapeType="1"/>
            </p:cNvSpPr>
            <p:nvPr/>
          </p:nvSpPr>
          <p:spPr bwMode="auto">
            <a:xfrm>
              <a:off x="797" y="187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9" name="Line 230"/>
            <p:cNvSpPr>
              <a:spLocks noChangeShapeType="1"/>
            </p:cNvSpPr>
            <p:nvPr/>
          </p:nvSpPr>
          <p:spPr bwMode="auto">
            <a:xfrm>
              <a:off x="797" y="192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0" name="Line 231"/>
            <p:cNvSpPr>
              <a:spLocks noChangeShapeType="1"/>
            </p:cNvSpPr>
            <p:nvPr/>
          </p:nvSpPr>
          <p:spPr bwMode="auto">
            <a:xfrm>
              <a:off x="797" y="221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11" name="Line 232"/>
            <p:cNvSpPr>
              <a:spLocks noChangeShapeType="1"/>
            </p:cNvSpPr>
            <p:nvPr/>
          </p:nvSpPr>
          <p:spPr bwMode="auto">
            <a:xfrm>
              <a:off x="797" y="2269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81" name="Group 233"/>
          <p:cNvGrpSpPr>
            <a:grpSpLocks/>
          </p:cNvGrpSpPr>
          <p:nvPr/>
        </p:nvGrpSpPr>
        <p:grpSpPr bwMode="auto">
          <a:xfrm>
            <a:off x="3825875" y="1052513"/>
            <a:ext cx="0" cy="2814637"/>
            <a:chOff x="2470" y="658"/>
            <a:chExt cx="0" cy="1773"/>
          </a:xfrm>
        </p:grpSpPr>
        <p:sp>
          <p:nvSpPr>
            <p:cNvPr id="6190" name="Line 234"/>
            <p:cNvSpPr>
              <a:spLocks noChangeShapeType="1"/>
            </p:cNvSpPr>
            <p:nvPr/>
          </p:nvSpPr>
          <p:spPr bwMode="auto">
            <a:xfrm>
              <a:off x="2470" y="658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1" name="Line 235"/>
            <p:cNvSpPr>
              <a:spLocks noChangeShapeType="1"/>
            </p:cNvSpPr>
            <p:nvPr/>
          </p:nvSpPr>
          <p:spPr bwMode="auto">
            <a:xfrm>
              <a:off x="2470" y="85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2" name="Line 236"/>
            <p:cNvSpPr>
              <a:spLocks noChangeShapeType="1"/>
            </p:cNvSpPr>
            <p:nvPr/>
          </p:nvSpPr>
          <p:spPr bwMode="auto">
            <a:xfrm>
              <a:off x="2470" y="907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3" name="Line 237"/>
            <p:cNvSpPr>
              <a:spLocks noChangeShapeType="1"/>
            </p:cNvSpPr>
            <p:nvPr/>
          </p:nvSpPr>
          <p:spPr bwMode="auto">
            <a:xfrm>
              <a:off x="2470" y="119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4" name="Line 238"/>
            <p:cNvSpPr>
              <a:spLocks noChangeShapeType="1"/>
            </p:cNvSpPr>
            <p:nvPr/>
          </p:nvSpPr>
          <p:spPr bwMode="auto">
            <a:xfrm>
              <a:off x="2470" y="124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5" name="Line 239"/>
            <p:cNvSpPr>
              <a:spLocks noChangeShapeType="1"/>
            </p:cNvSpPr>
            <p:nvPr/>
          </p:nvSpPr>
          <p:spPr bwMode="auto">
            <a:xfrm>
              <a:off x="2470" y="153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6" name="Line 240"/>
            <p:cNvSpPr>
              <a:spLocks noChangeShapeType="1"/>
            </p:cNvSpPr>
            <p:nvPr/>
          </p:nvSpPr>
          <p:spPr bwMode="auto">
            <a:xfrm>
              <a:off x="2470" y="1588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7" name="Line 241"/>
            <p:cNvSpPr>
              <a:spLocks noChangeShapeType="1"/>
            </p:cNvSpPr>
            <p:nvPr/>
          </p:nvSpPr>
          <p:spPr bwMode="auto">
            <a:xfrm>
              <a:off x="2470" y="187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8" name="Line 242"/>
            <p:cNvSpPr>
              <a:spLocks noChangeShapeType="1"/>
            </p:cNvSpPr>
            <p:nvPr/>
          </p:nvSpPr>
          <p:spPr bwMode="auto">
            <a:xfrm>
              <a:off x="2470" y="192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99" name="Line 243"/>
            <p:cNvSpPr>
              <a:spLocks noChangeShapeType="1"/>
            </p:cNvSpPr>
            <p:nvPr/>
          </p:nvSpPr>
          <p:spPr bwMode="auto">
            <a:xfrm>
              <a:off x="2470" y="221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00" name="Line 244"/>
            <p:cNvSpPr>
              <a:spLocks noChangeShapeType="1"/>
            </p:cNvSpPr>
            <p:nvPr/>
          </p:nvSpPr>
          <p:spPr bwMode="auto">
            <a:xfrm>
              <a:off x="2470" y="2269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93" name="Line 245"/>
          <p:cNvSpPr>
            <a:spLocks noChangeShapeType="1"/>
          </p:cNvSpPr>
          <p:nvPr/>
        </p:nvSpPr>
        <p:spPr bwMode="auto">
          <a:xfrm>
            <a:off x="2273300" y="5324475"/>
            <a:ext cx="15525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" name="Line 246"/>
          <p:cNvSpPr>
            <a:spLocks noChangeShapeType="1"/>
          </p:cNvSpPr>
          <p:nvPr/>
        </p:nvSpPr>
        <p:spPr bwMode="auto">
          <a:xfrm flipV="1">
            <a:off x="3825875" y="3733800"/>
            <a:ext cx="0" cy="15906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95" name="Group 247"/>
          <p:cNvGrpSpPr>
            <a:grpSpLocks/>
          </p:cNvGrpSpPr>
          <p:nvPr/>
        </p:nvGrpSpPr>
        <p:grpSpPr bwMode="auto">
          <a:xfrm>
            <a:off x="230188" y="4511675"/>
            <a:ext cx="1874837" cy="1625600"/>
            <a:chOff x="205" y="2837"/>
            <a:chExt cx="1181" cy="1024"/>
          </a:xfrm>
        </p:grpSpPr>
        <p:sp>
          <p:nvSpPr>
            <p:cNvPr id="6184" name="Line 248"/>
            <p:cNvSpPr>
              <a:spLocks noChangeShapeType="1"/>
            </p:cNvSpPr>
            <p:nvPr/>
          </p:nvSpPr>
          <p:spPr bwMode="auto">
            <a:xfrm flipV="1">
              <a:off x="205" y="2837"/>
              <a:ext cx="297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5" name="Line 249"/>
            <p:cNvSpPr>
              <a:spLocks noChangeShapeType="1"/>
            </p:cNvSpPr>
            <p:nvPr/>
          </p:nvSpPr>
          <p:spPr bwMode="auto">
            <a:xfrm>
              <a:off x="502" y="2837"/>
              <a:ext cx="5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6" name="Line 250"/>
            <p:cNvSpPr>
              <a:spLocks noChangeShapeType="1"/>
            </p:cNvSpPr>
            <p:nvPr/>
          </p:nvSpPr>
          <p:spPr bwMode="auto">
            <a:xfrm>
              <a:off x="1092" y="2837"/>
              <a:ext cx="294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7" name="Line 251"/>
            <p:cNvSpPr>
              <a:spLocks noChangeShapeType="1"/>
            </p:cNvSpPr>
            <p:nvPr/>
          </p:nvSpPr>
          <p:spPr bwMode="auto">
            <a:xfrm flipH="1">
              <a:off x="1092" y="3349"/>
              <a:ext cx="294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8" name="Line 252"/>
            <p:cNvSpPr>
              <a:spLocks noChangeShapeType="1"/>
            </p:cNvSpPr>
            <p:nvPr/>
          </p:nvSpPr>
          <p:spPr bwMode="auto">
            <a:xfrm flipH="1">
              <a:off x="502" y="3861"/>
              <a:ext cx="5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9" name="Line 253"/>
            <p:cNvSpPr>
              <a:spLocks noChangeShapeType="1"/>
            </p:cNvSpPr>
            <p:nvPr/>
          </p:nvSpPr>
          <p:spPr bwMode="auto">
            <a:xfrm flipH="1" flipV="1">
              <a:off x="205" y="3349"/>
              <a:ext cx="297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02" name="Group 254"/>
          <p:cNvGrpSpPr>
            <a:grpSpLocks/>
          </p:cNvGrpSpPr>
          <p:nvPr/>
        </p:nvGrpSpPr>
        <p:grpSpPr bwMode="auto">
          <a:xfrm>
            <a:off x="230188" y="3733800"/>
            <a:ext cx="1874837" cy="1590675"/>
            <a:chOff x="205" y="2347"/>
            <a:chExt cx="1181" cy="1002"/>
          </a:xfrm>
        </p:grpSpPr>
        <p:sp>
          <p:nvSpPr>
            <p:cNvPr id="6182" name="Line 255"/>
            <p:cNvSpPr>
              <a:spLocks noChangeShapeType="1"/>
            </p:cNvSpPr>
            <p:nvPr/>
          </p:nvSpPr>
          <p:spPr bwMode="auto">
            <a:xfrm flipV="1">
              <a:off x="1386" y="2347"/>
              <a:ext cx="0" cy="10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3" name="Line 256"/>
            <p:cNvSpPr>
              <a:spLocks noChangeShapeType="1"/>
            </p:cNvSpPr>
            <p:nvPr/>
          </p:nvSpPr>
          <p:spPr bwMode="auto">
            <a:xfrm flipV="1">
              <a:off x="205" y="2347"/>
              <a:ext cx="0" cy="10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05" name="Group 257"/>
          <p:cNvGrpSpPr>
            <a:grpSpLocks/>
          </p:cNvGrpSpPr>
          <p:nvPr/>
        </p:nvGrpSpPr>
        <p:grpSpPr bwMode="auto">
          <a:xfrm>
            <a:off x="230188" y="1233488"/>
            <a:ext cx="1874837" cy="2500312"/>
            <a:chOff x="205" y="772"/>
            <a:chExt cx="1181" cy="1575"/>
          </a:xfrm>
        </p:grpSpPr>
        <p:sp>
          <p:nvSpPr>
            <p:cNvPr id="6178" name="Line 258"/>
            <p:cNvSpPr>
              <a:spLocks noChangeShapeType="1"/>
            </p:cNvSpPr>
            <p:nvPr/>
          </p:nvSpPr>
          <p:spPr bwMode="auto">
            <a:xfrm>
              <a:off x="205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9" name="Line 259"/>
            <p:cNvSpPr>
              <a:spLocks noChangeShapeType="1"/>
            </p:cNvSpPr>
            <p:nvPr/>
          </p:nvSpPr>
          <p:spPr bwMode="auto">
            <a:xfrm>
              <a:off x="205" y="2347"/>
              <a:ext cx="1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0" name="Line 260"/>
            <p:cNvSpPr>
              <a:spLocks noChangeShapeType="1"/>
            </p:cNvSpPr>
            <p:nvPr/>
          </p:nvSpPr>
          <p:spPr bwMode="auto">
            <a:xfrm flipV="1">
              <a:off x="1386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81" name="Line 261"/>
            <p:cNvSpPr>
              <a:spLocks noChangeShapeType="1"/>
            </p:cNvSpPr>
            <p:nvPr/>
          </p:nvSpPr>
          <p:spPr bwMode="auto">
            <a:xfrm flipH="1">
              <a:off x="205" y="772"/>
              <a:ext cx="11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0" name="Group 262"/>
          <p:cNvGrpSpPr>
            <a:grpSpLocks/>
          </p:cNvGrpSpPr>
          <p:nvPr/>
        </p:nvGrpSpPr>
        <p:grpSpPr bwMode="auto">
          <a:xfrm>
            <a:off x="1638300" y="4511675"/>
            <a:ext cx="2997200" cy="1625600"/>
            <a:chOff x="1092" y="2837"/>
            <a:chExt cx="1888" cy="1024"/>
          </a:xfrm>
        </p:grpSpPr>
        <p:sp>
          <p:nvSpPr>
            <p:cNvPr id="6176" name="Line 263"/>
            <p:cNvSpPr>
              <a:spLocks noChangeShapeType="1"/>
            </p:cNvSpPr>
            <p:nvPr/>
          </p:nvSpPr>
          <p:spPr bwMode="auto">
            <a:xfrm>
              <a:off x="1092" y="2837"/>
              <a:ext cx="8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7" name="Line 264"/>
            <p:cNvSpPr>
              <a:spLocks noChangeShapeType="1"/>
            </p:cNvSpPr>
            <p:nvPr/>
          </p:nvSpPr>
          <p:spPr bwMode="auto">
            <a:xfrm>
              <a:off x="1092" y="3861"/>
              <a:ext cx="18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3" name="Group 265"/>
          <p:cNvGrpSpPr>
            <a:grpSpLocks/>
          </p:cNvGrpSpPr>
          <p:nvPr/>
        </p:nvGrpSpPr>
        <p:grpSpPr bwMode="auto">
          <a:xfrm>
            <a:off x="3013075" y="3733800"/>
            <a:ext cx="1622425" cy="2403475"/>
            <a:chOff x="1958" y="2347"/>
            <a:chExt cx="1022" cy="1514"/>
          </a:xfrm>
        </p:grpSpPr>
        <p:sp>
          <p:nvSpPr>
            <p:cNvPr id="6174" name="Line 266"/>
            <p:cNvSpPr>
              <a:spLocks noChangeShapeType="1"/>
            </p:cNvSpPr>
            <p:nvPr/>
          </p:nvSpPr>
          <p:spPr bwMode="auto">
            <a:xfrm flipV="1">
              <a:off x="1958" y="2347"/>
              <a:ext cx="0" cy="4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5" name="Line 267"/>
            <p:cNvSpPr>
              <a:spLocks noChangeShapeType="1"/>
            </p:cNvSpPr>
            <p:nvPr/>
          </p:nvSpPr>
          <p:spPr bwMode="auto">
            <a:xfrm flipV="1">
              <a:off x="2980" y="2347"/>
              <a:ext cx="0" cy="15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6" name="Group 268"/>
          <p:cNvGrpSpPr>
            <a:grpSpLocks/>
          </p:cNvGrpSpPr>
          <p:nvPr/>
        </p:nvGrpSpPr>
        <p:grpSpPr bwMode="auto">
          <a:xfrm>
            <a:off x="3013075" y="1233488"/>
            <a:ext cx="1622425" cy="2500312"/>
            <a:chOff x="1958" y="772"/>
            <a:chExt cx="1022" cy="1575"/>
          </a:xfrm>
        </p:grpSpPr>
        <p:sp>
          <p:nvSpPr>
            <p:cNvPr id="6170" name="Line 269"/>
            <p:cNvSpPr>
              <a:spLocks noChangeShapeType="1"/>
            </p:cNvSpPr>
            <p:nvPr/>
          </p:nvSpPr>
          <p:spPr bwMode="auto">
            <a:xfrm flipV="1">
              <a:off x="1958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1" name="Line 270"/>
            <p:cNvSpPr>
              <a:spLocks noChangeShapeType="1"/>
            </p:cNvSpPr>
            <p:nvPr/>
          </p:nvSpPr>
          <p:spPr bwMode="auto">
            <a:xfrm>
              <a:off x="1958" y="772"/>
              <a:ext cx="10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2" name="Line 271"/>
            <p:cNvSpPr>
              <a:spLocks noChangeShapeType="1"/>
            </p:cNvSpPr>
            <p:nvPr/>
          </p:nvSpPr>
          <p:spPr bwMode="auto">
            <a:xfrm>
              <a:off x="2980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73" name="Line 272"/>
            <p:cNvSpPr>
              <a:spLocks noChangeShapeType="1"/>
            </p:cNvSpPr>
            <p:nvPr/>
          </p:nvSpPr>
          <p:spPr bwMode="auto">
            <a:xfrm flipH="1">
              <a:off x="1958" y="2347"/>
              <a:ext cx="10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21" name="Group 273"/>
          <p:cNvGrpSpPr>
            <a:grpSpLocks/>
          </p:cNvGrpSpPr>
          <p:nvPr/>
        </p:nvGrpSpPr>
        <p:grpSpPr bwMode="auto">
          <a:xfrm>
            <a:off x="701675" y="1233488"/>
            <a:ext cx="936625" cy="2500312"/>
            <a:chOff x="502" y="772"/>
            <a:chExt cx="590" cy="1575"/>
          </a:xfrm>
        </p:grpSpPr>
        <p:sp>
          <p:nvSpPr>
            <p:cNvPr id="6168" name="Line 274"/>
            <p:cNvSpPr>
              <a:spLocks noChangeShapeType="1"/>
            </p:cNvSpPr>
            <p:nvPr/>
          </p:nvSpPr>
          <p:spPr bwMode="auto">
            <a:xfrm flipV="1">
              <a:off x="502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69" name="Line 275"/>
            <p:cNvSpPr>
              <a:spLocks noChangeShapeType="1"/>
            </p:cNvSpPr>
            <p:nvPr/>
          </p:nvSpPr>
          <p:spPr bwMode="auto">
            <a:xfrm>
              <a:off x="1092" y="772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24" name="Group 276"/>
          <p:cNvGrpSpPr>
            <a:grpSpLocks/>
          </p:cNvGrpSpPr>
          <p:nvPr/>
        </p:nvGrpSpPr>
        <p:grpSpPr bwMode="auto">
          <a:xfrm>
            <a:off x="701675" y="3733800"/>
            <a:ext cx="936625" cy="777875"/>
            <a:chOff x="502" y="2347"/>
            <a:chExt cx="590" cy="490"/>
          </a:xfrm>
        </p:grpSpPr>
        <p:sp>
          <p:nvSpPr>
            <p:cNvPr id="6166" name="Line 277"/>
            <p:cNvSpPr>
              <a:spLocks noChangeShapeType="1"/>
            </p:cNvSpPr>
            <p:nvPr/>
          </p:nvSpPr>
          <p:spPr bwMode="auto">
            <a:xfrm flipV="1">
              <a:off x="1092" y="2347"/>
              <a:ext cx="0" cy="4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67" name="Line 278"/>
            <p:cNvSpPr>
              <a:spLocks noChangeShapeType="1"/>
            </p:cNvSpPr>
            <p:nvPr/>
          </p:nvSpPr>
          <p:spPr bwMode="auto">
            <a:xfrm flipV="1">
              <a:off x="502" y="2347"/>
              <a:ext cx="0" cy="4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27" name="Line 279"/>
          <p:cNvSpPr>
            <a:spLocks noChangeShapeType="1"/>
          </p:cNvSpPr>
          <p:nvPr/>
        </p:nvSpPr>
        <p:spPr bwMode="auto">
          <a:xfrm flipV="1">
            <a:off x="3824288" y="1231900"/>
            <a:ext cx="0" cy="25003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28" name="Line 280"/>
          <p:cNvSpPr>
            <a:spLocks noChangeShapeType="1"/>
          </p:cNvSpPr>
          <p:nvPr/>
        </p:nvSpPr>
        <p:spPr bwMode="auto">
          <a:xfrm>
            <a:off x="2271713" y="5322888"/>
            <a:ext cx="15525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29" name="Line 281"/>
          <p:cNvSpPr>
            <a:spLocks noChangeShapeType="1"/>
          </p:cNvSpPr>
          <p:nvPr/>
        </p:nvSpPr>
        <p:spPr bwMode="auto">
          <a:xfrm flipV="1">
            <a:off x="3824288" y="3732213"/>
            <a:ext cx="0" cy="15906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3" presetID="3" presetClass="exit" presetSubtype="5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vertical)">
                                      <p:cBhvr>
                                        <p:cTn id="44" dur="500"/>
                                        <p:tgtEl>
                                          <p:spTgt spid="22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47" dur="500"/>
                                        <p:tgtEl>
                                          <p:spTgt spid="22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2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2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5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2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4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5" dur="500"/>
                                        <p:tgtEl>
                                          <p:spTgt spid="23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8" dur="500"/>
                                        <p:tgtEl>
                                          <p:spTgt spid="2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2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23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2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2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2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0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1" dur="500"/>
                                        <p:tgtEl>
                                          <p:spTgt spid="2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4" dur="500"/>
                                        <p:tgtEl>
                                          <p:spTgt spid="2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5" grpId="0" autoUpdateAnimBg="0"/>
      <p:bldP spid="2293" grpId="0" animBg="1"/>
      <p:bldP spid="2293" grpId="1" animBg="1"/>
      <p:bldP spid="2294" grpId="0" animBg="1"/>
      <p:bldP spid="2294" grpId="1" animBg="1"/>
      <p:bldP spid="2327" grpId="0" animBg="1"/>
      <p:bldP spid="2328" grpId="0" animBg="1"/>
      <p:bldP spid="2328" grpId="1" animBg="1"/>
      <p:bldP spid="2329" grpId="0" animBg="1"/>
      <p:bldP spid="2329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Text Box 2"/>
          <p:cNvSpPr txBox="1">
            <a:spLocks noChangeArrowheads="1"/>
          </p:cNvSpPr>
          <p:nvPr/>
        </p:nvSpPr>
        <p:spPr bwMode="auto">
          <a:xfrm>
            <a:off x="0" y="1844675"/>
            <a:ext cx="4067175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accent2"/>
                </a:solidFill>
              </a:rPr>
              <a:t>        </a:t>
            </a:r>
            <a:r>
              <a:rPr lang="zh-CN" altLang="en-US" sz="3600">
                <a:solidFill>
                  <a:schemeClr val="accent2"/>
                </a:solidFill>
              </a:rPr>
              <a:t>点的可见性规定：</a:t>
            </a:r>
            <a:endParaRPr lang="zh-CN" altLang="en-US" sz="360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/>
              <a:t>        若点所在的平面的投影可见，点的投影也可见；若平面的投影积聚成直线，点的投影也可见。</a:t>
            </a:r>
          </a:p>
        </p:txBody>
      </p:sp>
      <p:sp>
        <p:nvSpPr>
          <p:cNvPr id="60419" name="Text Box 3"/>
          <p:cNvSpPr txBox="1">
            <a:spLocks noChangeArrowheads="1"/>
          </p:cNvSpPr>
          <p:nvPr/>
        </p:nvSpPr>
        <p:spPr bwMode="auto">
          <a:xfrm>
            <a:off x="34925" y="620713"/>
            <a:ext cx="910907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chemeClr val="accent2"/>
                </a:solidFill>
              </a:rPr>
              <a:t>        </a:t>
            </a:r>
            <a:r>
              <a:rPr lang="zh-CN" altLang="en-US" sz="3600">
                <a:solidFill>
                  <a:schemeClr val="accent2"/>
                </a:solidFill>
              </a:rPr>
              <a:t>由于棱柱的表面都是平面，所以在棱柱的表面上取点与在平面上取点的方法相同。</a:t>
            </a:r>
          </a:p>
        </p:txBody>
      </p:sp>
      <p:sp>
        <p:nvSpPr>
          <p:cNvPr id="60427" name="Text Box 11"/>
          <p:cNvSpPr txBox="1">
            <a:spLocks noChangeArrowheads="1"/>
          </p:cNvSpPr>
          <p:nvPr/>
        </p:nvSpPr>
        <p:spPr bwMode="auto">
          <a:xfrm>
            <a:off x="0" y="0"/>
            <a:ext cx="5940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棱柱面上取点</a:t>
            </a:r>
            <a:endParaRPr lang="zh-CN" altLang="en-US" sz="4000">
              <a:latin typeface="黑体" pitchFamily="2" charset="-122"/>
              <a:ea typeface="黑体" pitchFamily="2" charset="-122"/>
              <a:sym typeface="Symbol" pitchFamily="18" charset="2"/>
            </a:endParaRPr>
          </a:p>
        </p:txBody>
      </p:sp>
      <p:sp>
        <p:nvSpPr>
          <p:cNvPr id="60574" name="Line 158"/>
          <p:cNvSpPr>
            <a:spLocks noChangeShapeType="1"/>
          </p:cNvSpPr>
          <p:nvPr/>
        </p:nvSpPr>
        <p:spPr bwMode="auto">
          <a:xfrm>
            <a:off x="4325938" y="3511550"/>
            <a:ext cx="415925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575" name="Group 159"/>
          <p:cNvGrpSpPr>
            <a:grpSpLocks/>
          </p:cNvGrpSpPr>
          <p:nvPr/>
        </p:nvGrpSpPr>
        <p:grpSpPr bwMode="auto">
          <a:xfrm>
            <a:off x="3829050" y="4746625"/>
            <a:ext cx="2401888" cy="2066925"/>
            <a:chOff x="2412" y="2990"/>
            <a:chExt cx="1513" cy="1302"/>
          </a:xfrm>
        </p:grpSpPr>
        <p:sp>
          <p:nvSpPr>
            <p:cNvPr id="7266" name="Line 160"/>
            <p:cNvSpPr>
              <a:spLocks noChangeShapeType="1"/>
            </p:cNvSpPr>
            <p:nvPr/>
          </p:nvSpPr>
          <p:spPr bwMode="auto">
            <a:xfrm>
              <a:off x="2412" y="3627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7" name="Line 161"/>
            <p:cNvSpPr>
              <a:spLocks noChangeShapeType="1"/>
            </p:cNvSpPr>
            <p:nvPr/>
          </p:nvSpPr>
          <p:spPr bwMode="auto">
            <a:xfrm>
              <a:off x="2600" y="362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8" name="Line 162"/>
            <p:cNvSpPr>
              <a:spLocks noChangeShapeType="1"/>
            </p:cNvSpPr>
            <p:nvPr/>
          </p:nvSpPr>
          <p:spPr bwMode="auto">
            <a:xfrm>
              <a:off x="2662" y="3627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9" name="Line 163"/>
            <p:cNvSpPr>
              <a:spLocks noChangeShapeType="1"/>
            </p:cNvSpPr>
            <p:nvPr/>
          </p:nvSpPr>
          <p:spPr bwMode="auto">
            <a:xfrm>
              <a:off x="2971" y="362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0" name="Line 164"/>
            <p:cNvSpPr>
              <a:spLocks noChangeShapeType="1"/>
            </p:cNvSpPr>
            <p:nvPr/>
          </p:nvSpPr>
          <p:spPr bwMode="auto">
            <a:xfrm>
              <a:off x="3034" y="3627"/>
              <a:ext cx="2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1" name="Line 165"/>
            <p:cNvSpPr>
              <a:spLocks noChangeShapeType="1"/>
            </p:cNvSpPr>
            <p:nvPr/>
          </p:nvSpPr>
          <p:spPr bwMode="auto">
            <a:xfrm>
              <a:off x="3343" y="362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" name="Line 166"/>
            <p:cNvSpPr>
              <a:spLocks noChangeShapeType="1"/>
            </p:cNvSpPr>
            <p:nvPr/>
          </p:nvSpPr>
          <p:spPr bwMode="auto">
            <a:xfrm>
              <a:off x="3405" y="3627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" name="Line 167"/>
            <p:cNvSpPr>
              <a:spLocks noChangeShapeType="1"/>
            </p:cNvSpPr>
            <p:nvPr/>
          </p:nvSpPr>
          <p:spPr bwMode="auto">
            <a:xfrm>
              <a:off x="3714" y="362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" name="Line 168"/>
            <p:cNvSpPr>
              <a:spLocks noChangeShapeType="1"/>
            </p:cNvSpPr>
            <p:nvPr/>
          </p:nvSpPr>
          <p:spPr bwMode="auto">
            <a:xfrm>
              <a:off x="3777" y="3627"/>
              <a:ext cx="1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" name="Line 169"/>
            <p:cNvSpPr>
              <a:spLocks noChangeShapeType="1"/>
            </p:cNvSpPr>
            <p:nvPr/>
          </p:nvSpPr>
          <p:spPr bwMode="auto">
            <a:xfrm>
              <a:off x="3167" y="2990"/>
              <a:ext cx="0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" name="Line 170"/>
            <p:cNvSpPr>
              <a:spLocks noChangeShapeType="1"/>
            </p:cNvSpPr>
            <p:nvPr/>
          </p:nvSpPr>
          <p:spPr bwMode="auto">
            <a:xfrm>
              <a:off x="3167" y="3393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" name="Line 171"/>
            <p:cNvSpPr>
              <a:spLocks noChangeShapeType="1"/>
            </p:cNvSpPr>
            <p:nvPr/>
          </p:nvSpPr>
          <p:spPr bwMode="auto">
            <a:xfrm>
              <a:off x="3167" y="3471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" name="Line 172"/>
            <p:cNvSpPr>
              <a:spLocks noChangeShapeType="1"/>
            </p:cNvSpPr>
            <p:nvPr/>
          </p:nvSpPr>
          <p:spPr bwMode="auto">
            <a:xfrm>
              <a:off x="3167" y="3858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" name="Line 173"/>
            <p:cNvSpPr>
              <a:spLocks noChangeShapeType="1"/>
            </p:cNvSpPr>
            <p:nvPr/>
          </p:nvSpPr>
          <p:spPr bwMode="auto">
            <a:xfrm>
              <a:off x="3167" y="3936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590" name="Group 174"/>
          <p:cNvGrpSpPr>
            <a:grpSpLocks/>
          </p:cNvGrpSpPr>
          <p:nvPr/>
        </p:nvGrpSpPr>
        <p:grpSpPr bwMode="auto">
          <a:xfrm>
            <a:off x="4002088" y="1773238"/>
            <a:ext cx="2049462" cy="2395537"/>
            <a:chOff x="2521" y="1117"/>
            <a:chExt cx="1291" cy="1509"/>
          </a:xfrm>
        </p:grpSpPr>
        <p:sp>
          <p:nvSpPr>
            <p:cNvPr id="7256" name="Line 175"/>
            <p:cNvSpPr>
              <a:spLocks noChangeShapeType="1"/>
            </p:cNvSpPr>
            <p:nvPr/>
          </p:nvSpPr>
          <p:spPr bwMode="auto">
            <a:xfrm>
              <a:off x="3167" y="1117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7" name="Line 176"/>
            <p:cNvSpPr>
              <a:spLocks noChangeShapeType="1"/>
            </p:cNvSpPr>
            <p:nvPr/>
          </p:nvSpPr>
          <p:spPr bwMode="auto">
            <a:xfrm>
              <a:off x="3167" y="130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8" name="Line 177"/>
            <p:cNvSpPr>
              <a:spLocks noChangeShapeType="1"/>
            </p:cNvSpPr>
            <p:nvPr/>
          </p:nvSpPr>
          <p:spPr bwMode="auto">
            <a:xfrm>
              <a:off x="3167" y="136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9" name="Line 178"/>
            <p:cNvSpPr>
              <a:spLocks noChangeShapeType="1"/>
            </p:cNvSpPr>
            <p:nvPr/>
          </p:nvSpPr>
          <p:spPr bwMode="auto">
            <a:xfrm>
              <a:off x="3167" y="167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0" name="Line 179"/>
            <p:cNvSpPr>
              <a:spLocks noChangeShapeType="1"/>
            </p:cNvSpPr>
            <p:nvPr/>
          </p:nvSpPr>
          <p:spPr bwMode="auto">
            <a:xfrm>
              <a:off x="3167" y="1735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1" name="Line 180"/>
            <p:cNvSpPr>
              <a:spLocks noChangeShapeType="1"/>
            </p:cNvSpPr>
            <p:nvPr/>
          </p:nvSpPr>
          <p:spPr bwMode="auto">
            <a:xfrm>
              <a:off x="3167" y="204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2" name="Line 181"/>
            <p:cNvSpPr>
              <a:spLocks noChangeShapeType="1"/>
            </p:cNvSpPr>
            <p:nvPr/>
          </p:nvSpPr>
          <p:spPr bwMode="auto">
            <a:xfrm>
              <a:off x="3167" y="2106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3" name="Line 182"/>
            <p:cNvSpPr>
              <a:spLocks noChangeShapeType="1"/>
            </p:cNvSpPr>
            <p:nvPr/>
          </p:nvSpPr>
          <p:spPr bwMode="auto">
            <a:xfrm>
              <a:off x="3167" y="241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4" name="Line 183"/>
            <p:cNvSpPr>
              <a:spLocks noChangeShapeType="1"/>
            </p:cNvSpPr>
            <p:nvPr/>
          </p:nvSpPr>
          <p:spPr bwMode="auto">
            <a:xfrm>
              <a:off x="3167" y="2478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5" name="Line 184"/>
            <p:cNvSpPr>
              <a:spLocks noChangeShapeType="1"/>
            </p:cNvSpPr>
            <p:nvPr/>
          </p:nvSpPr>
          <p:spPr bwMode="auto">
            <a:xfrm>
              <a:off x="2521" y="2536"/>
              <a:ext cx="1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01" name="Group 185"/>
          <p:cNvGrpSpPr>
            <a:grpSpLocks/>
          </p:cNvGrpSpPr>
          <p:nvPr/>
        </p:nvGrpSpPr>
        <p:grpSpPr bwMode="auto">
          <a:xfrm>
            <a:off x="7932738" y="1773238"/>
            <a:ext cx="0" cy="2395537"/>
            <a:chOff x="4997" y="1117"/>
            <a:chExt cx="0" cy="1509"/>
          </a:xfrm>
        </p:grpSpPr>
        <p:sp>
          <p:nvSpPr>
            <p:cNvPr id="7247" name="Line 186"/>
            <p:cNvSpPr>
              <a:spLocks noChangeShapeType="1"/>
            </p:cNvSpPr>
            <p:nvPr/>
          </p:nvSpPr>
          <p:spPr bwMode="auto">
            <a:xfrm>
              <a:off x="4997" y="1117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8" name="Line 187"/>
            <p:cNvSpPr>
              <a:spLocks noChangeShapeType="1"/>
            </p:cNvSpPr>
            <p:nvPr/>
          </p:nvSpPr>
          <p:spPr bwMode="auto">
            <a:xfrm>
              <a:off x="4997" y="130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9" name="Line 188"/>
            <p:cNvSpPr>
              <a:spLocks noChangeShapeType="1"/>
            </p:cNvSpPr>
            <p:nvPr/>
          </p:nvSpPr>
          <p:spPr bwMode="auto">
            <a:xfrm>
              <a:off x="4997" y="136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0" name="Line 189"/>
            <p:cNvSpPr>
              <a:spLocks noChangeShapeType="1"/>
            </p:cNvSpPr>
            <p:nvPr/>
          </p:nvSpPr>
          <p:spPr bwMode="auto">
            <a:xfrm>
              <a:off x="4997" y="167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1" name="Line 190"/>
            <p:cNvSpPr>
              <a:spLocks noChangeShapeType="1"/>
            </p:cNvSpPr>
            <p:nvPr/>
          </p:nvSpPr>
          <p:spPr bwMode="auto">
            <a:xfrm>
              <a:off x="4997" y="1735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2" name="Line 191"/>
            <p:cNvSpPr>
              <a:spLocks noChangeShapeType="1"/>
            </p:cNvSpPr>
            <p:nvPr/>
          </p:nvSpPr>
          <p:spPr bwMode="auto">
            <a:xfrm>
              <a:off x="4997" y="204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3" name="Line 192"/>
            <p:cNvSpPr>
              <a:spLocks noChangeShapeType="1"/>
            </p:cNvSpPr>
            <p:nvPr/>
          </p:nvSpPr>
          <p:spPr bwMode="auto">
            <a:xfrm>
              <a:off x="4997" y="2106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4" name="Line 193"/>
            <p:cNvSpPr>
              <a:spLocks noChangeShapeType="1"/>
            </p:cNvSpPr>
            <p:nvPr/>
          </p:nvSpPr>
          <p:spPr bwMode="auto">
            <a:xfrm>
              <a:off x="4997" y="241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55" name="Line 194"/>
            <p:cNvSpPr>
              <a:spLocks noChangeShapeType="1"/>
            </p:cNvSpPr>
            <p:nvPr/>
          </p:nvSpPr>
          <p:spPr bwMode="auto">
            <a:xfrm>
              <a:off x="4997" y="2478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11" name="Group 195"/>
          <p:cNvGrpSpPr>
            <a:grpSpLocks/>
          </p:cNvGrpSpPr>
          <p:nvPr/>
        </p:nvGrpSpPr>
        <p:grpSpPr bwMode="auto">
          <a:xfrm>
            <a:off x="4002088" y="4870450"/>
            <a:ext cx="2049462" cy="1781175"/>
            <a:chOff x="2521" y="3068"/>
            <a:chExt cx="1291" cy="1122"/>
          </a:xfrm>
        </p:grpSpPr>
        <p:sp>
          <p:nvSpPr>
            <p:cNvPr id="7241" name="Line 196"/>
            <p:cNvSpPr>
              <a:spLocks noChangeShapeType="1"/>
            </p:cNvSpPr>
            <p:nvPr/>
          </p:nvSpPr>
          <p:spPr bwMode="auto">
            <a:xfrm flipV="1">
              <a:off x="2521" y="3068"/>
              <a:ext cx="325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2" name="Line 197"/>
            <p:cNvSpPr>
              <a:spLocks noChangeShapeType="1"/>
            </p:cNvSpPr>
            <p:nvPr/>
          </p:nvSpPr>
          <p:spPr bwMode="auto">
            <a:xfrm>
              <a:off x="2846" y="3068"/>
              <a:ext cx="6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3" name="Line 198"/>
            <p:cNvSpPr>
              <a:spLocks noChangeShapeType="1"/>
            </p:cNvSpPr>
            <p:nvPr/>
          </p:nvSpPr>
          <p:spPr bwMode="auto">
            <a:xfrm>
              <a:off x="3491" y="3068"/>
              <a:ext cx="321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4" name="Line 199"/>
            <p:cNvSpPr>
              <a:spLocks noChangeShapeType="1"/>
            </p:cNvSpPr>
            <p:nvPr/>
          </p:nvSpPr>
          <p:spPr bwMode="auto">
            <a:xfrm flipH="1">
              <a:off x="3491" y="3627"/>
              <a:ext cx="321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5" name="Line 200"/>
            <p:cNvSpPr>
              <a:spLocks noChangeShapeType="1"/>
            </p:cNvSpPr>
            <p:nvPr/>
          </p:nvSpPr>
          <p:spPr bwMode="auto">
            <a:xfrm flipH="1">
              <a:off x="2846" y="4190"/>
              <a:ext cx="6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6" name="Line 201"/>
            <p:cNvSpPr>
              <a:spLocks noChangeShapeType="1"/>
            </p:cNvSpPr>
            <p:nvPr/>
          </p:nvSpPr>
          <p:spPr bwMode="auto">
            <a:xfrm flipH="1" flipV="1">
              <a:off x="2521" y="3627"/>
              <a:ext cx="325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18" name="Group 202"/>
          <p:cNvGrpSpPr>
            <a:grpSpLocks/>
          </p:cNvGrpSpPr>
          <p:nvPr/>
        </p:nvGrpSpPr>
        <p:grpSpPr bwMode="auto">
          <a:xfrm>
            <a:off x="4002088" y="4025900"/>
            <a:ext cx="2049462" cy="1731963"/>
            <a:chOff x="2521" y="2536"/>
            <a:chExt cx="1291" cy="1091"/>
          </a:xfrm>
        </p:grpSpPr>
        <p:sp>
          <p:nvSpPr>
            <p:cNvPr id="7239" name="Line 203"/>
            <p:cNvSpPr>
              <a:spLocks noChangeShapeType="1"/>
            </p:cNvSpPr>
            <p:nvPr/>
          </p:nvSpPr>
          <p:spPr bwMode="auto">
            <a:xfrm flipV="1">
              <a:off x="3812" y="2536"/>
              <a:ext cx="0" cy="10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40" name="Line 204"/>
            <p:cNvSpPr>
              <a:spLocks noChangeShapeType="1"/>
            </p:cNvSpPr>
            <p:nvPr/>
          </p:nvSpPr>
          <p:spPr bwMode="auto">
            <a:xfrm flipV="1">
              <a:off x="2521" y="2536"/>
              <a:ext cx="0" cy="109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21" name="Group 205"/>
          <p:cNvGrpSpPr>
            <a:grpSpLocks/>
          </p:cNvGrpSpPr>
          <p:nvPr/>
        </p:nvGrpSpPr>
        <p:grpSpPr bwMode="auto">
          <a:xfrm>
            <a:off x="4002088" y="1971675"/>
            <a:ext cx="2049462" cy="2054225"/>
            <a:chOff x="2521" y="1242"/>
            <a:chExt cx="1291" cy="1294"/>
          </a:xfrm>
        </p:grpSpPr>
        <p:sp>
          <p:nvSpPr>
            <p:cNvPr id="7235" name="Line 206"/>
            <p:cNvSpPr>
              <a:spLocks noChangeShapeType="1"/>
            </p:cNvSpPr>
            <p:nvPr/>
          </p:nvSpPr>
          <p:spPr bwMode="auto">
            <a:xfrm>
              <a:off x="2521" y="1242"/>
              <a:ext cx="0" cy="1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6" name="Line 207"/>
            <p:cNvSpPr>
              <a:spLocks noChangeShapeType="1"/>
            </p:cNvSpPr>
            <p:nvPr/>
          </p:nvSpPr>
          <p:spPr bwMode="auto">
            <a:xfrm>
              <a:off x="2521" y="2536"/>
              <a:ext cx="1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7" name="Line 208"/>
            <p:cNvSpPr>
              <a:spLocks noChangeShapeType="1"/>
            </p:cNvSpPr>
            <p:nvPr/>
          </p:nvSpPr>
          <p:spPr bwMode="auto">
            <a:xfrm flipV="1">
              <a:off x="3812" y="1242"/>
              <a:ext cx="0" cy="1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8" name="Line 209"/>
            <p:cNvSpPr>
              <a:spLocks noChangeShapeType="1"/>
            </p:cNvSpPr>
            <p:nvPr/>
          </p:nvSpPr>
          <p:spPr bwMode="auto">
            <a:xfrm flipH="1">
              <a:off x="2521" y="1242"/>
              <a:ext cx="12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26" name="Group 210"/>
          <p:cNvGrpSpPr>
            <a:grpSpLocks/>
          </p:cNvGrpSpPr>
          <p:nvPr/>
        </p:nvGrpSpPr>
        <p:grpSpPr bwMode="auto">
          <a:xfrm>
            <a:off x="4518025" y="4025900"/>
            <a:ext cx="1023938" cy="2625725"/>
            <a:chOff x="2846" y="2536"/>
            <a:chExt cx="645" cy="1654"/>
          </a:xfrm>
        </p:grpSpPr>
        <p:sp>
          <p:nvSpPr>
            <p:cNvPr id="7233" name="Line 211"/>
            <p:cNvSpPr>
              <a:spLocks noChangeShapeType="1"/>
            </p:cNvSpPr>
            <p:nvPr/>
          </p:nvSpPr>
          <p:spPr bwMode="auto">
            <a:xfrm flipV="1">
              <a:off x="3491" y="2536"/>
              <a:ext cx="0" cy="16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4" name="Line 212"/>
            <p:cNvSpPr>
              <a:spLocks noChangeShapeType="1"/>
            </p:cNvSpPr>
            <p:nvPr/>
          </p:nvSpPr>
          <p:spPr bwMode="auto">
            <a:xfrm flipV="1">
              <a:off x="2846" y="2536"/>
              <a:ext cx="0" cy="165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29" name="Group 213"/>
          <p:cNvGrpSpPr>
            <a:grpSpLocks/>
          </p:cNvGrpSpPr>
          <p:nvPr/>
        </p:nvGrpSpPr>
        <p:grpSpPr bwMode="auto">
          <a:xfrm>
            <a:off x="4518025" y="1971675"/>
            <a:ext cx="1023938" cy="2054225"/>
            <a:chOff x="2846" y="1242"/>
            <a:chExt cx="645" cy="1294"/>
          </a:xfrm>
        </p:grpSpPr>
        <p:sp>
          <p:nvSpPr>
            <p:cNvPr id="7231" name="Line 214"/>
            <p:cNvSpPr>
              <a:spLocks noChangeShapeType="1"/>
            </p:cNvSpPr>
            <p:nvPr/>
          </p:nvSpPr>
          <p:spPr bwMode="auto">
            <a:xfrm flipV="1">
              <a:off x="2846" y="1242"/>
              <a:ext cx="0" cy="1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2" name="Line 215"/>
            <p:cNvSpPr>
              <a:spLocks noChangeShapeType="1"/>
            </p:cNvSpPr>
            <p:nvPr/>
          </p:nvSpPr>
          <p:spPr bwMode="auto">
            <a:xfrm>
              <a:off x="3491" y="1242"/>
              <a:ext cx="0" cy="12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32" name="Group 216"/>
          <p:cNvGrpSpPr>
            <a:grpSpLocks/>
          </p:cNvGrpSpPr>
          <p:nvPr/>
        </p:nvGrpSpPr>
        <p:grpSpPr bwMode="auto">
          <a:xfrm>
            <a:off x="6051550" y="1971675"/>
            <a:ext cx="2768600" cy="2054225"/>
            <a:chOff x="3812" y="1242"/>
            <a:chExt cx="1744" cy="1294"/>
          </a:xfrm>
        </p:grpSpPr>
        <p:sp>
          <p:nvSpPr>
            <p:cNvPr id="7229" name="Line 217"/>
            <p:cNvSpPr>
              <a:spLocks noChangeShapeType="1"/>
            </p:cNvSpPr>
            <p:nvPr/>
          </p:nvSpPr>
          <p:spPr bwMode="auto">
            <a:xfrm>
              <a:off x="3812" y="1242"/>
              <a:ext cx="17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30" name="Line 218"/>
            <p:cNvSpPr>
              <a:spLocks noChangeShapeType="1"/>
            </p:cNvSpPr>
            <p:nvPr/>
          </p:nvSpPr>
          <p:spPr bwMode="auto">
            <a:xfrm>
              <a:off x="3812" y="2536"/>
              <a:ext cx="174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35" name="Group 219"/>
          <p:cNvGrpSpPr>
            <a:grpSpLocks/>
          </p:cNvGrpSpPr>
          <p:nvPr/>
        </p:nvGrpSpPr>
        <p:grpSpPr bwMode="auto">
          <a:xfrm>
            <a:off x="5287963" y="4025900"/>
            <a:ext cx="2644775" cy="1731963"/>
            <a:chOff x="3331" y="2536"/>
            <a:chExt cx="1666" cy="1091"/>
          </a:xfrm>
        </p:grpSpPr>
        <p:sp>
          <p:nvSpPr>
            <p:cNvPr id="7227" name="Line 220"/>
            <p:cNvSpPr>
              <a:spLocks noChangeShapeType="1"/>
            </p:cNvSpPr>
            <p:nvPr/>
          </p:nvSpPr>
          <p:spPr bwMode="auto">
            <a:xfrm>
              <a:off x="3331" y="3068"/>
              <a:ext cx="0" cy="55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8" name="Line 221"/>
            <p:cNvSpPr>
              <a:spLocks noChangeShapeType="1"/>
            </p:cNvSpPr>
            <p:nvPr/>
          </p:nvSpPr>
          <p:spPr bwMode="auto">
            <a:xfrm>
              <a:off x="4438" y="2536"/>
              <a:ext cx="55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38" name="Line 222"/>
          <p:cNvSpPr>
            <a:spLocks noChangeShapeType="1"/>
          </p:cNvSpPr>
          <p:nvPr/>
        </p:nvSpPr>
        <p:spPr bwMode="auto">
          <a:xfrm flipV="1">
            <a:off x="7045325" y="1971675"/>
            <a:ext cx="0" cy="20542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39" name="Group 223"/>
          <p:cNvGrpSpPr>
            <a:grpSpLocks/>
          </p:cNvGrpSpPr>
          <p:nvPr/>
        </p:nvGrpSpPr>
        <p:grpSpPr bwMode="auto">
          <a:xfrm>
            <a:off x="5287963" y="4025900"/>
            <a:ext cx="3532187" cy="2625725"/>
            <a:chOff x="3331" y="2536"/>
            <a:chExt cx="2225" cy="1654"/>
          </a:xfrm>
        </p:grpSpPr>
        <p:sp>
          <p:nvSpPr>
            <p:cNvPr id="7225" name="Line 224"/>
            <p:cNvSpPr>
              <a:spLocks noChangeShapeType="1"/>
            </p:cNvSpPr>
            <p:nvPr/>
          </p:nvSpPr>
          <p:spPr bwMode="auto">
            <a:xfrm>
              <a:off x="3331" y="3627"/>
              <a:ext cx="0" cy="56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6" name="Line 225"/>
            <p:cNvSpPr>
              <a:spLocks noChangeShapeType="1"/>
            </p:cNvSpPr>
            <p:nvPr/>
          </p:nvSpPr>
          <p:spPr bwMode="auto">
            <a:xfrm>
              <a:off x="4997" y="2536"/>
              <a:ext cx="55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42" name="Line 226"/>
          <p:cNvSpPr>
            <a:spLocks noChangeShapeType="1"/>
          </p:cNvSpPr>
          <p:nvPr/>
        </p:nvSpPr>
        <p:spPr bwMode="auto">
          <a:xfrm>
            <a:off x="8820150" y="1971675"/>
            <a:ext cx="0" cy="20542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43" name="Group 227"/>
          <p:cNvGrpSpPr>
            <a:grpSpLocks/>
          </p:cNvGrpSpPr>
          <p:nvPr/>
        </p:nvGrpSpPr>
        <p:grpSpPr bwMode="auto">
          <a:xfrm>
            <a:off x="7045325" y="1971675"/>
            <a:ext cx="1774825" cy="2054225"/>
            <a:chOff x="4438" y="1242"/>
            <a:chExt cx="1118" cy="1294"/>
          </a:xfrm>
        </p:grpSpPr>
        <p:sp>
          <p:nvSpPr>
            <p:cNvPr id="7223" name="Line 228"/>
            <p:cNvSpPr>
              <a:spLocks noChangeShapeType="1"/>
            </p:cNvSpPr>
            <p:nvPr/>
          </p:nvSpPr>
          <p:spPr bwMode="auto">
            <a:xfrm>
              <a:off x="4438" y="1242"/>
              <a:ext cx="11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4" name="Line 229"/>
            <p:cNvSpPr>
              <a:spLocks noChangeShapeType="1"/>
            </p:cNvSpPr>
            <p:nvPr/>
          </p:nvSpPr>
          <p:spPr bwMode="auto">
            <a:xfrm flipH="1">
              <a:off x="4438" y="2536"/>
              <a:ext cx="11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46" name="Line 230"/>
          <p:cNvSpPr>
            <a:spLocks noChangeShapeType="1"/>
          </p:cNvSpPr>
          <p:nvPr/>
        </p:nvSpPr>
        <p:spPr bwMode="auto">
          <a:xfrm flipV="1">
            <a:off x="7932738" y="1971675"/>
            <a:ext cx="0" cy="20542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647" name="Line 231"/>
          <p:cNvSpPr>
            <a:spLocks noChangeShapeType="1"/>
          </p:cNvSpPr>
          <p:nvPr/>
        </p:nvSpPr>
        <p:spPr bwMode="auto">
          <a:xfrm>
            <a:off x="4325938" y="3511550"/>
            <a:ext cx="0" cy="2805113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48" name="Group 232"/>
          <p:cNvGrpSpPr>
            <a:grpSpLocks/>
          </p:cNvGrpSpPr>
          <p:nvPr/>
        </p:nvGrpSpPr>
        <p:grpSpPr bwMode="auto">
          <a:xfrm>
            <a:off x="4208463" y="3101975"/>
            <a:ext cx="247650" cy="446088"/>
            <a:chOff x="2651" y="1954"/>
            <a:chExt cx="156" cy="281"/>
          </a:xfrm>
        </p:grpSpPr>
        <p:sp>
          <p:nvSpPr>
            <p:cNvPr id="7219" name="Freeform 233"/>
            <p:cNvSpPr>
              <a:spLocks/>
            </p:cNvSpPr>
            <p:nvPr/>
          </p:nvSpPr>
          <p:spPr bwMode="auto">
            <a:xfrm>
              <a:off x="2651" y="2020"/>
              <a:ext cx="82" cy="129"/>
            </a:xfrm>
            <a:custGeom>
              <a:avLst/>
              <a:gdLst>
                <a:gd name="T0" fmla="*/ 14 w 148"/>
                <a:gd name="T1" fmla="*/ 3 h 232"/>
                <a:gd name="T2" fmla="*/ 14 w 148"/>
                <a:gd name="T3" fmla="*/ 2 h 232"/>
                <a:gd name="T4" fmla="*/ 14 w 148"/>
                <a:gd name="T5" fmla="*/ 2 h 232"/>
                <a:gd name="T6" fmla="*/ 14 w 148"/>
                <a:gd name="T7" fmla="*/ 2 h 232"/>
                <a:gd name="T8" fmla="*/ 14 w 148"/>
                <a:gd name="T9" fmla="*/ 1 h 232"/>
                <a:gd name="T10" fmla="*/ 13 w 148"/>
                <a:gd name="T11" fmla="*/ 1 h 232"/>
                <a:gd name="T12" fmla="*/ 13 w 148"/>
                <a:gd name="T13" fmla="*/ 1 h 232"/>
                <a:gd name="T14" fmla="*/ 13 w 148"/>
                <a:gd name="T15" fmla="*/ 1 h 232"/>
                <a:gd name="T16" fmla="*/ 13 w 148"/>
                <a:gd name="T17" fmla="*/ 0 h 232"/>
                <a:gd name="T18" fmla="*/ 12 w 148"/>
                <a:gd name="T19" fmla="*/ 0 h 232"/>
                <a:gd name="T20" fmla="*/ 12 w 148"/>
                <a:gd name="T21" fmla="*/ 0 h 232"/>
                <a:gd name="T22" fmla="*/ 11 w 148"/>
                <a:gd name="T23" fmla="*/ 0 h 232"/>
                <a:gd name="T24" fmla="*/ 10 w 148"/>
                <a:gd name="T25" fmla="*/ 0 h 232"/>
                <a:gd name="T26" fmla="*/ 9 w 148"/>
                <a:gd name="T27" fmla="*/ 0 h 232"/>
                <a:gd name="T28" fmla="*/ 8 w 148"/>
                <a:gd name="T29" fmla="*/ 1 h 232"/>
                <a:gd name="T30" fmla="*/ 7 w 148"/>
                <a:gd name="T31" fmla="*/ 1 h 232"/>
                <a:gd name="T32" fmla="*/ 7 w 148"/>
                <a:gd name="T33" fmla="*/ 1 h 232"/>
                <a:gd name="T34" fmla="*/ 7 w 148"/>
                <a:gd name="T35" fmla="*/ 1 h 232"/>
                <a:gd name="T36" fmla="*/ 6 w 148"/>
                <a:gd name="T37" fmla="*/ 2 h 232"/>
                <a:gd name="T38" fmla="*/ 5 w 148"/>
                <a:gd name="T39" fmla="*/ 2 h 232"/>
                <a:gd name="T40" fmla="*/ 4 w 148"/>
                <a:gd name="T41" fmla="*/ 2 h 232"/>
                <a:gd name="T42" fmla="*/ 4 w 148"/>
                <a:gd name="T43" fmla="*/ 3 h 232"/>
                <a:gd name="T44" fmla="*/ 3 w 148"/>
                <a:gd name="T45" fmla="*/ 4 h 232"/>
                <a:gd name="T46" fmla="*/ 3 w 148"/>
                <a:gd name="T47" fmla="*/ 6 h 232"/>
                <a:gd name="T48" fmla="*/ 3 w 148"/>
                <a:gd name="T49" fmla="*/ 7 h 232"/>
                <a:gd name="T50" fmla="*/ 2 w 148"/>
                <a:gd name="T51" fmla="*/ 8 h 232"/>
                <a:gd name="T52" fmla="*/ 1 w 148"/>
                <a:gd name="T53" fmla="*/ 12 h 232"/>
                <a:gd name="T54" fmla="*/ 1 w 148"/>
                <a:gd name="T55" fmla="*/ 15 h 232"/>
                <a:gd name="T56" fmla="*/ 0 w 148"/>
                <a:gd name="T57" fmla="*/ 17 h 232"/>
                <a:gd name="T58" fmla="*/ 0 w 148"/>
                <a:gd name="T59" fmla="*/ 18 h 232"/>
                <a:gd name="T60" fmla="*/ 1 w 148"/>
                <a:gd name="T61" fmla="*/ 19 h 232"/>
                <a:gd name="T62" fmla="*/ 1 w 148"/>
                <a:gd name="T63" fmla="*/ 20 h 232"/>
                <a:gd name="T64" fmla="*/ 1 w 148"/>
                <a:gd name="T65" fmla="*/ 21 h 232"/>
                <a:gd name="T66" fmla="*/ 1 w 148"/>
                <a:gd name="T67" fmla="*/ 21 h 232"/>
                <a:gd name="T68" fmla="*/ 1 w 148"/>
                <a:gd name="T69" fmla="*/ 21 h 232"/>
                <a:gd name="T70" fmla="*/ 2 w 148"/>
                <a:gd name="T71" fmla="*/ 22 h 232"/>
                <a:gd name="T72" fmla="*/ 2 w 148"/>
                <a:gd name="T73" fmla="*/ 22 h 232"/>
                <a:gd name="T74" fmla="*/ 2 w 148"/>
                <a:gd name="T75" fmla="*/ 22 h 232"/>
                <a:gd name="T76" fmla="*/ 3 w 148"/>
                <a:gd name="T77" fmla="*/ 22 h 232"/>
                <a:gd name="T78" fmla="*/ 4 w 148"/>
                <a:gd name="T79" fmla="*/ 22 h 232"/>
                <a:gd name="T80" fmla="*/ 4 w 148"/>
                <a:gd name="T81" fmla="*/ 22 h 232"/>
                <a:gd name="T82" fmla="*/ 6 w 148"/>
                <a:gd name="T83" fmla="*/ 22 h 232"/>
                <a:gd name="T84" fmla="*/ 6 w 148"/>
                <a:gd name="T85" fmla="*/ 22 h 232"/>
                <a:gd name="T86" fmla="*/ 7 w 148"/>
                <a:gd name="T87" fmla="*/ 22 h 232"/>
                <a:gd name="T88" fmla="*/ 7 w 148"/>
                <a:gd name="T89" fmla="*/ 22 h 232"/>
                <a:gd name="T90" fmla="*/ 7 w 148"/>
                <a:gd name="T91" fmla="*/ 22 h 232"/>
                <a:gd name="T92" fmla="*/ 8 w 148"/>
                <a:gd name="T93" fmla="*/ 21 h 232"/>
                <a:gd name="T94" fmla="*/ 9 w 148"/>
                <a:gd name="T95" fmla="*/ 21 h 232"/>
                <a:gd name="T96" fmla="*/ 9 w 148"/>
                <a:gd name="T97" fmla="*/ 20 h 232"/>
                <a:gd name="T98" fmla="*/ 10 w 148"/>
                <a:gd name="T99" fmla="*/ 19 h 232"/>
                <a:gd name="T100" fmla="*/ 10 w 148"/>
                <a:gd name="T101" fmla="*/ 18 h 232"/>
                <a:gd name="T102" fmla="*/ 10 w 148"/>
                <a:gd name="T103" fmla="*/ 17 h 232"/>
                <a:gd name="T104" fmla="*/ 11 w 148"/>
                <a:gd name="T105" fmla="*/ 13 h 232"/>
                <a:gd name="T106" fmla="*/ 12 w 148"/>
                <a:gd name="T107" fmla="*/ 10 h 232"/>
                <a:gd name="T108" fmla="*/ 13 w 148"/>
                <a:gd name="T109" fmla="*/ 7 h 232"/>
                <a:gd name="T110" fmla="*/ 13 w 148"/>
                <a:gd name="T111" fmla="*/ 4 h 232"/>
                <a:gd name="T112" fmla="*/ 14 w 148"/>
                <a:gd name="T113" fmla="*/ 3 h 2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8" h="232">
                  <a:moveTo>
                    <a:pt x="147" y="30"/>
                  </a:moveTo>
                  <a:lnTo>
                    <a:pt x="148" y="25"/>
                  </a:lnTo>
                  <a:lnTo>
                    <a:pt x="148" y="21"/>
                  </a:lnTo>
                  <a:lnTo>
                    <a:pt x="147" y="16"/>
                  </a:lnTo>
                  <a:lnTo>
                    <a:pt x="146" y="11"/>
                  </a:lnTo>
                  <a:lnTo>
                    <a:pt x="143" y="6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7" y="0"/>
                  </a:lnTo>
                  <a:lnTo>
                    <a:pt x="132" y="0"/>
                  </a:lnTo>
                  <a:lnTo>
                    <a:pt x="121" y="0"/>
                  </a:lnTo>
                  <a:lnTo>
                    <a:pt x="112" y="0"/>
                  </a:lnTo>
                  <a:lnTo>
                    <a:pt x="102" y="0"/>
                  </a:lnTo>
                  <a:lnTo>
                    <a:pt x="93" y="0"/>
                  </a:lnTo>
                  <a:lnTo>
                    <a:pt x="84" y="2"/>
                  </a:lnTo>
                  <a:lnTo>
                    <a:pt x="79" y="3"/>
                  </a:lnTo>
                  <a:lnTo>
                    <a:pt x="74" y="5"/>
                  </a:lnTo>
                  <a:lnTo>
                    <a:pt x="66" y="10"/>
                  </a:lnTo>
                  <a:lnTo>
                    <a:pt x="60" y="17"/>
                  </a:lnTo>
                  <a:lnTo>
                    <a:pt x="52" y="24"/>
                  </a:lnTo>
                  <a:lnTo>
                    <a:pt x="49" y="27"/>
                  </a:lnTo>
                  <a:lnTo>
                    <a:pt x="46" y="31"/>
                  </a:lnTo>
                  <a:lnTo>
                    <a:pt x="36" y="47"/>
                  </a:lnTo>
                  <a:lnTo>
                    <a:pt x="33" y="57"/>
                  </a:lnTo>
                  <a:lnTo>
                    <a:pt x="30" y="66"/>
                  </a:lnTo>
                  <a:lnTo>
                    <a:pt x="25" y="84"/>
                  </a:lnTo>
                  <a:lnTo>
                    <a:pt x="15" y="122"/>
                  </a:lnTo>
                  <a:lnTo>
                    <a:pt x="5" y="159"/>
                  </a:lnTo>
                  <a:lnTo>
                    <a:pt x="0" y="178"/>
                  </a:lnTo>
                  <a:lnTo>
                    <a:pt x="0" y="187"/>
                  </a:lnTo>
                  <a:lnTo>
                    <a:pt x="1" y="197"/>
                  </a:lnTo>
                  <a:lnTo>
                    <a:pt x="3" y="206"/>
                  </a:lnTo>
                  <a:lnTo>
                    <a:pt x="8" y="215"/>
                  </a:lnTo>
                  <a:lnTo>
                    <a:pt x="10" y="219"/>
                  </a:lnTo>
                  <a:lnTo>
                    <a:pt x="13" y="223"/>
                  </a:lnTo>
                  <a:lnTo>
                    <a:pt x="16" y="226"/>
                  </a:lnTo>
                  <a:lnTo>
                    <a:pt x="21" y="229"/>
                  </a:lnTo>
                  <a:lnTo>
                    <a:pt x="26" y="230"/>
                  </a:lnTo>
                  <a:lnTo>
                    <a:pt x="30" y="231"/>
                  </a:lnTo>
                  <a:lnTo>
                    <a:pt x="40" y="231"/>
                  </a:lnTo>
                  <a:lnTo>
                    <a:pt x="49" y="231"/>
                  </a:lnTo>
                  <a:lnTo>
                    <a:pt x="60" y="231"/>
                  </a:lnTo>
                  <a:lnTo>
                    <a:pt x="64" y="232"/>
                  </a:lnTo>
                  <a:lnTo>
                    <a:pt x="69" y="231"/>
                  </a:lnTo>
                  <a:lnTo>
                    <a:pt x="73" y="230"/>
                  </a:lnTo>
                  <a:lnTo>
                    <a:pt x="78" y="228"/>
                  </a:lnTo>
                  <a:lnTo>
                    <a:pt x="85" y="221"/>
                  </a:lnTo>
                  <a:lnTo>
                    <a:pt x="93" y="214"/>
                  </a:lnTo>
                  <a:lnTo>
                    <a:pt x="98" y="206"/>
                  </a:lnTo>
                  <a:lnTo>
                    <a:pt x="102" y="198"/>
                  </a:lnTo>
                  <a:lnTo>
                    <a:pt x="105" y="188"/>
                  </a:lnTo>
                  <a:lnTo>
                    <a:pt x="108" y="179"/>
                  </a:lnTo>
                  <a:lnTo>
                    <a:pt x="117" y="142"/>
                  </a:lnTo>
                  <a:lnTo>
                    <a:pt x="126" y="105"/>
                  </a:lnTo>
                  <a:lnTo>
                    <a:pt x="137" y="67"/>
                  </a:lnTo>
                  <a:lnTo>
                    <a:pt x="142" y="48"/>
                  </a:lnTo>
                  <a:lnTo>
                    <a:pt x="147" y="3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0" name="Freeform 234"/>
            <p:cNvSpPr>
              <a:spLocks/>
            </p:cNvSpPr>
            <p:nvPr/>
          </p:nvSpPr>
          <p:spPr bwMode="auto">
            <a:xfrm>
              <a:off x="2709" y="2122"/>
              <a:ext cx="8" cy="27"/>
            </a:xfrm>
            <a:custGeom>
              <a:avLst/>
              <a:gdLst>
                <a:gd name="T0" fmla="*/ 1 w 14"/>
                <a:gd name="T1" fmla="*/ 0 h 48"/>
                <a:gd name="T2" fmla="*/ 1 w 14"/>
                <a:gd name="T3" fmla="*/ 1 h 48"/>
                <a:gd name="T4" fmla="*/ 0 w 14"/>
                <a:gd name="T5" fmla="*/ 1 h 48"/>
                <a:gd name="T6" fmla="*/ 0 w 14"/>
                <a:gd name="T7" fmla="*/ 2 h 48"/>
                <a:gd name="T8" fmla="*/ 1 w 14"/>
                <a:gd name="T9" fmla="*/ 3 h 48"/>
                <a:gd name="T10" fmla="*/ 1 w 14"/>
                <a:gd name="T11" fmla="*/ 3 h 48"/>
                <a:gd name="T12" fmla="*/ 1 w 14"/>
                <a:gd name="T13" fmla="*/ 4 h 48"/>
                <a:gd name="T14" fmla="*/ 1 w 14"/>
                <a:gd name="T15" fmla="*/ 5 h 48"/>
                <a:gd name="T16" fmla="*/ 2 w 14"/>
                <a:gd name="T17" fmla="*/ 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lnTo>
                    <a:pt x="1" y="6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1" y="25"/>
                  </a:lnTo>
                  <a:lnTo>
                    <a:pt x="3" y="32"/>
                  </a:lnTo>
                  <a:lnTo>
                    <a:pt x="8" y="37"/>
                  </a:lnTo>
                  <a:lnTo>
                    <a:pt x="11" y="42"/>
                  </a:lnTo>
                  <a:lnTo>
                    <a:pt x="14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1" name="Line 235"/>
            <p:cNvSpPr>
              <a:spLocks noChangeShapeType="1"/>
            </p:cNvSpPr>
            <p:nvPr/>
          </p:nvSpPr>
          <p:spPr bwMode="auto">
            <a:xfrm flipH="1">
              <a:off x="2787" y="1954"/>
              <a:ext cx="2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22" name="Freeform 236"/>
            <p:cNvSpPr>
              <a:spLocks/>
            </p:cNvSpPr>
            <p:nvPr/>
          </p:nvSpPr>
          <p:spPr bwMode="auto">
            <a:xfrm>
              <a:off x="2701" y="2192"/>
              <a:ext cx="43" cy="43"/>
            </a:xfrm>
            <a:custGeom>
              <a:avLst/>
              <a:gdLst>
                <a:gd name="T0" fmla="*/ 7 w 78"/>
                <a:gd name="T1" fmla="*/ 4 h 77"/>
                <a:gd name="T2" fmla="*/ 7 w 78"/>
                <a:gd name="T3" fmla="*/ 2 h 77"/>
                <a:gd name="T4" fmla="*/ 7 w 78"/>
                <a:gd name="T5" fmla="*/ 2 h 77"/>
                <a:gd name="T6" fmla="*/ 6 w 78"/>
                <a:gd name="T7" fmla="*/ 1 h 77"/>
                <a:gd name="T8" fmla="*/ 4 w 78"/>
                <a:gd name="T9" fmla="*/ 1 h 77"/>
                <a:gd name="T10" fmla="*/ 4 w 78"/>
                <a:gd name="T11" fmla="*/ 0 h 77"/>
                <a:gd name="T12" fmla="*/ 2 w 78"/>
                <a:gd name="T13" fmla="*/ 1 h 77"/>
                <a:gd name="T14" fmla="*/ 2 w 78"/>
                <a:gd name="T15" fmla="*/ 1 h 77"/>
                <a:gd name="T16" fmla="*/ 1 w 78"/>
                <a:gd name="T17" fmla="*/ 2 h 77"/>
                <a:gd name="T18" fmla="*/ 1 w 78"/>
                <a:gd name="T19" fmla="*/ 2 h 77"/>
                <a:gd name="T20" fmla="*/ 0 w 78"/>
                <a:gd name="T21" fmla="*/ 4 h 77"/>
                <a:gd name="T22" fmla="*/ 1 w 78"/>
                <a:gd name="T23" fmla="*/ 5 h 77"/>
                <a:gd name="T24" fmla="*/ 1 w 78"/>
                <a:gd name="T25" fmla="*/ 6 h 77"/>
                <a:gd name="T26" fmla="*/ 2 w 78"/>
                <a:gd name="T27" fmla="*/ 7 h 77"/>
                <a:gd name="T28" fmla="*/ 2 w 78"/>
                <a:gd name="T29" fmla="*/ 7 h 77"/>
                <a:gd name="T30" fmla="*/ 4 w 78"/>
                <a:gd name="T31" fmla="*/ 7 h 77"/>
                <a:gd name="T32" fmla="*/ 4 w 78"/>
                <a:gd name="T33" fmla="*/ 7 h 77"/>
                <a:gd name="T34" fmla="*/ 6 w 78"/>
                <a:gd name="T35" fmla="*/ 7 h 77"/>
                <a:gd name="T36" fmla="*/ 7 w 78"/>
                <a:gd name="T37" fmla="*/ 6 h 77"/>
                <a:gd name="T38" fmla="*/ 7 w 78"/>
                <a:gd name="T39" fmla="*/ 5 h 77"/>
                <a:gd name="T40" fmla="*/ 7 w 78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" h="77">
                  <a:moveTo>
                    <a:pt x="78" y="39"/>
                  </a:moveTo>
                  <a:lnTo>
                    <a:pt x="76" y="27"/>
                  </a:lnTo>
                  <a:lnTo>
                    <a:pt x="70" y="16"/>
                  </a:lnTo>
                  <a:lnTo>
                    <a:pt x="62" y="7"/>
                  </a:lnTo>
                  <a:lnTo>
                    <a:pt x="51" y="2"/>
                  </a:lnTo>
                  <a:lnTo>
                    <a:pt x="40" y="0"/>
                  </a:lnTo>
                  <a:lnTo>
                    <a:pt x="28" y="2"/>
                  </a:lnTo>
                  <a:lnTo>
                    <a:pt x="16" y="7"/>
                  </a:lnTo>
                  <a:lnTo>
                    <a:pt x="8" y="16"/>
                  </a:lnTo>
                  <a:lnTo>
                    <a:pt x="3" y="27"/>
                  </a:lnTo>
                  <a:lnTo>
                    <a:pt x="0" y="39"/>
                  </a:lnTo>
                  <a:lnTo>
                    <a:pt x="3" y="51"/>
                  </a:lnTo>
                  <a:lnTo>
                    <a:pt x="8" y="62"/>
                  </a:lnTo>
                  <a:lnTo>
                    <a:pt x="16" y="70"/>
                  </a:lnTo>
                  <a:lnTo>
                    <a:pt x="28" y="75"/>
                  </a:lnTo>
                  <a:lnTo>
                    <a:pt x="40" y="77"/>
                  </a:lnTo>
                  <a:lnTo>
                    <a:pt x="51" y="75"/>
                  </a:lnTo>
                  <a:lnTo>
                    <a:pt x="62" y="70"/>
                  </a:lnTo>
                  <a:lnTo>
                    <a:pt x="70" y="62"/>
                  </a:lnTo>
                  <a:lnTo>
                    <a:pt x="76" y="51"/>
                  </a:lnTo>
                  <a:lnTo>
                    <a:pt x="78" y="39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53" name="Group 237"/>
          <p:cNvGrpSpPr>
            <a:grpSpLocks/>
          </p:cNvGrpSpPr>
          <p:nvPr/>
        </p:nvGrpSpPr>
        <p:grpSpPr bwMode="auto">
          <a:xfrm>
            <a:off x="4046538" y="6280150"/>
            <a:ext cx="309562" cy="204788"/>
            <a:chOff x="2549" y="3956"/>
            <a:chExt cx="195" cy="129"/>
          </a:xfrm>
        </p:grpSpPr>
        <p:sp>
          <p:nvSpPr>
            <p:cNvPr id="7216" name="Freeform 238"/>
            <p:cNvSpPr>
              <a:spLocks/>
            </p:cNvSpPr>
            <p:nvPr/>
          </p:nvSpPr>
          <p:spPr bwMode="auto">
            <a:xfrm>
              <a:off x="2608" y="4057"/>
              <a:ext cx="7" cy="28"/>
            </a:xfrm>
            <a:custGeom>
              <a:avLst/>
              <a:gdLst>
                <a:gd name="T0" fmla="*/ 0 w 15"/>
                <a:gd name="T1" fmla="*/ 0 h 49"/>
                <a:gd name="T2" fmla="*/ 0 w 15"/>
                <a:gd name="T3" fmla="*/ 1 h 49"/>
                <a:gd name="T4" fmla="*/ 0 w 15"/>
                <a:gd name="T5" fmla="*/ 1 h 49"/>
                <a:gd name="T6" fmla="*/ 0 w 15"/>
                <a:gd name="T7" fmla="*/ 2 h 49"/>
                <a:gd name="T8" fmla="*/ 0 w 15"/>
                <a:gd name="T9" fmla="*/ 3 h 49"/>
                <a:gd name="T10" fmla="*/ 0 w 15"/>
                <a:gd name="T11" fmla="*/ 3 h 49"/>
                <a:gd name="T12" fmla="*/ 0 w 15"/>
                <a:gd name="T13" fmla="*/ 4 h 49"/>
                <a:gd name="T14" fmla="*/ 0 w 15"/>
                <a:gd name="T15" fmla="*/ 5 h 49"/>
                <a:gd name="T16" fmla="*/ 0 w 15"/>
                <a:gd name="T17" fmla="*/ 5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9">
                  <a:moveTo>
                    <a:pt x="2" y="0"/>
                  </a:moveTo>
                  <a:lnTo>
                    <a:pt x="1" y="7"/>
                  </a:lnTo>
                  <a:lnTo>
                    <a:pt x="0" y="13"/>
                  </a:lnTo>
                  <a:lnTo>
                    <a:pt x="0" y="20"/>
                  </a:lnTo>
                  <a:lnTo>
                    <a:pt x="2" y="27"/>
                  </a:lnTo>
                  <a:lnTo>
                    <a:pt x="4" y="32"/>
                  </a:lnTo>
                  <a:lnTo>
                    <a:pt x="7" y="38"/>
                  </a:lnTo>
                  <a:lnTo>
                    <a:pt x="10" y="44"/>
                  </a:lnTo>
                  <a:lnTo>
                    <a:pt x="15" y="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7" name="Freeform 239"/>
            <p:cNvSpPr>
              <a:spLocks/>
            </p:cNvSpPr>
            <p:nvPr/>
          </p:nvSpPr>
          <p:spPr bwMode="auto">
            <a:xfrm>
              <a:off x="2549" y="3956"/>
              <a:ext cx="82" cy="129"/>
            </a:xfrm>
            <a:custGeom>
              <a:avLst/>
              <a:gdLst>
                <a:gd name="T0" fmla="*/ 15 w 147"/>
                <a:gd name="T1" fmla="*/ 3 h 232"/>
                <a:gd name="T2" fmla="*/ 15 w 147"/>
                <a:gd name="T3" fmla="*/ 2 h 232"/>
                <a:gd name="T4" fmla="*/ 15 w 147"/>
                <a:gd name="T5" fmla="*/ 2 h 232"/>
                <a:gd name="T6" fmla="*/ 14 w 147"/>
                <a:gd name="T7" fmla="*/ 2 h 232"/>
                <a:gd name="T8" fmla="*/ 14 w 147"/>
                <a:gd name="T9" fmla="*/ 1 h 232"/>
                <a:gd name="T10" fmla="*/ 14 w 147"/>
                <a:gd name="T11" fmla="*/ 1 h 232"/>
                <a:gd name="T12" fmla="*/ 14 w 147"/>
                <a:gd name="T13" fmla="*/ 1 h 232"/>
                <a:gd name="T14" fmla="*/ 14 w 147"/>
                <a:gd name="T15" fmla="*/ 1 h 232"/>
                <a:gd name="T16" fmla="*/ 13 w 147"/>
                <a:gd name="T17" fmla="*/ 1 h 232"/>
                <a:gd name="T18" fmla="*/ 13 w 147"/>
                <a:gd name="T19" fmla="*/ 0 h 232"/>
                <a:gd name="T20" fmla="*/ 12 w 147"/>
                <a:gd name="T21" fmla="*/ 0 h 232"/>
                <a:gd name="T22" fmla="*/ 11 w 147"/>
                <a:gd name="T23" fmla="*/ 0 h 232"/>
                <a:gd name="T24" fmla="*/ 10 w 147"/>
                <a:gd name="T25" fmla="*/ 0 h 232"/>
                <a:gd name="T26" fmla="*/ 9 w 147"/>
                <a:gd name="T27" fmla="*/ 1 h 232"/>
                <a:gd name="T28" fmla="*/ 8 w 147"/>
                <a:gd name="T29" fmla="*/ 1 h 232"/>
                <a:gd name="T30" fmla="*/ 8 w 147"/>
                <a:gd name="T31" fmla="*/ 1 h 232"/>
                <a:gd name="T32" fmla="*/ 7 w 147"/>
                <a:gd name="T33" fmla="*/ 1 h 232"/>
                <a:gd name="T34" fmla="*/ 7 w 147"/>
                <a:gd name="T35" fmla="*/ 1 h 232"/>
                <a:gd name="T36" fmla="*/ 6 w 147"/>
                <a:gd name="T37" fmla="*/ 2 h 232"/>
                <a:gd name="T38" fmla="*/ 5 w 147"/>
                <a:gd name="T39" fmla="*/ 2 h 232"/>
                <a:gd name="T40" fmla="*/ 4 w 147"/>
                <a:gd name="T41" fmla="*/ 2 h 232"/>
                <a:gd name="T42" fmla="*/ 4 w 147"/>
                <a:gd name="T43" fmla="*/ 3 h 232"/>
                <a:gd name="T44" fmla="*/ 4 w 147"/>
                <a:gd name="T45" fmla="*/ 4 h 232"/>
                <a:gd name="T46" fmla="*/ 3 w 147"/>
                <a:gd name="T47" fmla="*/ 6 h 232"/>
                <a:gd name="T48" fmla="*/ 3 w 147"/>
                <a:gd name="T49" fmla="*/ 7 h 232"/>
                <a:gd name="T50" fmla="*/ 2 w 147"/>
                <a:gd name="T51" fmla="*/ 8 h 232"/>
                <a:gd name="T52" fmla="*/ 1 w 147"/>
                <a:gd name="T53" fmla="*/ 12 h 232"/>
                <a:gd name="T54" fmla="*/ 1 w 147"/>
                <a:gd name="T55" fmla="*/ 15 h 232"/>
                <a:gd name="T56" fmla="*/ 1 w 147"/>
                <a:gd name="T57" fmla="*/ 17 h 232"/>
                <a:gd name="T58" fmla="*/ 0 w 147"/>
                <a:gd name="T59" fmla="*/ 18 h 232"/>
                <a:gd name="T60" fmla="*/ 1 w 147"/>
                <a:gd name="T61" fmla="*/ 19 h 232"/>
                <a:gd name="T62" fmla="*/ 1 w 147"/>
                <a:gd name="T63" fmla="*/ 20 h 232"/>
                <a:gd name="T64" fmla="*/ 1 w 147"/>
                <a:gd name="T65" fmla="*/ 21 h 232"/>
                <a:gd name="T66" fmla="*/ 1 w 147"/>
                <a:gd name="T67" fmla="*/ 21 h 232"/>
                <a:gd name="T68" fmla="*/ 1 w 147"/>
                <a:gd name="T69" fmla="*/ 22 h 232"/>
                <a:gd name="T70" fmla="*/ 2 w 147"/>
                <a:gd name="T71" fmla="*/ 22 h 232"/>
                <a:gd name="T72" fmla="*/ 2 w 147"/>
                <a:gd name="T73" fmla="*/ 22 h 232"/>
                <a:gd name="T74" fmla="*/ 2 w 147"/>
                <a:gd name="T75" fmla="*/ 22 h 232"/>
                <a:gd name="T76" fmla="*/ 3 w 147"/>
                <a:gd name="T77" fmla="*/ 22 h 232"/>
                <a:gd name="T78" fmla="*/ 4 w 147"/>
                <a:gd name="T79" fmla="*/ 22 h 232"/>
                <a:gd name="T80" fmla="*/ 5 w 147"/>
                <a:gd name="T81" fmla="*/ 22 h 232"/>
                <a:gd name="T82" fmla="*/ 6 w 147"/>
                <a:gd name="T83" fmla="*/ 22 h 232"/>
                <a:gd name="T84" fmla="*/ 6 w 147"/>
                <a:gd name="T85" fmla="*/ 22 h 232"/>
                <a:gd name="T86" fmla="*/ 7 w 147"/>
                <a:gd name="T87" fmla="*/ 22 h 232"/>
                <a:gd name="T88" fmla="*/ 7 w 147"/>
                <a:gd name="T89" fmla="*/ 22 h 232"/>
                <a:gd name="T90" fmla="*/ 7 w 147"/>
                <a:gd name="T91" fmla="*/ 22 h 232"/>
                <a:gd name="T92" fmla="*/ 8 w 147"/>
                <a:gd name="T93" fmla="*/ 21 h 232"/>
                <a:gd name="T94" fmla="*/ 9 w 147"/>
                <a:gd name="T95" fmla="*/ 21 h 232"/>
                <a:gd name="T96" fmla="*/ 9 w 147"/>
                <a:gd name="T97" fmla="*/ 20 h 232"/>
                <a:gd name="T98" fmla="*/ 10 w 147"/>
                <a:gd name="T99" fmla="*/ 19 h 232"/>
                <a:gd name="T100" fmla="*/ 10 w 147"/>
                <a:gd name="T101" fmla="*/ 18 h 232"/>
                <a:gd name="T102" fmla="*/ 10 w 147"/>
                <a:gd name="T103" fmla="*/ 17 h 232"/>
                <a:gd name="T104" fmla="*/ 12 w 147"/>
                <a:gd name="T105" fmla="*/ 13 h 232"/>
                <a:gd name="T106" fmla="*/ 12 w 147"/>
                <a:gd name="T107" fmla="*/ 10 h 232"/>
                <a:gd name="T108" fmla="*/ 13 w 147"/>
                <a:gd name="T109" fmla="*/ 7 h 232"/>
                <a:gd name="T110" fmla="*/ 14 w 147"/>
                <a:gd name="T111" fmla="*/ 5 h 232"/>
                <a:gd name="T112" fmla="*/ 14 w 147"/>
                <a:gd name="T113" fmla="*/ 3 h 2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232">
                  <a:moveTo>
                    <a:pt x="147" y="31"/>
                  </a:moveTo>
                  <a:lnTo>
                    <a:pt x="147" y="26"/>
                  </a:lnTo>
                  <a:lnTo>
                    <a:pt x="147" y="21"/>
                  </a:lnTo>
                  <a:lnTo>
                    <a:pt x="146" y="17"/>
                  </a:lnTo>
                  <a:lnTo>
                    <a:pt x="145" y="12"/>
                  </a:lnTo>
                  <a:lnTo>
                    <a:pt x="143" y="6"/>
                  </a:lnTo>
                  <a:lnTo>
                    <a:pt x="141" y="3"/>
                  </a:lnTo>
                  <a:lnTo>
                    <a:pt x="139" y="2"/>
                  </a:lnTo>
                  <a:lnTo>
                    <a:pt x="137" y="1"/>
                  </a:lnTo>
                  <a:lnTo>
                    <a:pt x="131" y="0"/>
                  </a:lnTo>
                  <a:lnTo>
                    <a:pt x="122" y="0"/>
                  </a:lnTo>
                  <a:lnTo>
                    <a:pt x="112" y="0"/>
                  </a:lnTo>
                  <a:lnTo>
                    <a:pt x="103" y="0"/>
                  </a:lnTo>
                  <a:lnTo>
                    <a:pt x="93" y="1"/>
                  </a:lnTo>
                  <a:lnTo>
                    <a:pt x="84" y="3"/>
                  </a:lnTo>
                  <a:lnTo>
                    <a:pt x="78" y="4"/>
                  </a:lnTo>
                  <a:lnTo>
                    <a:pt x="74" y="6"/>
                  </a:lnTo>
                  <a:lnTo>
                    <a:pt x="67" y="12"/>
                  </a:lnTo>
                  <a:lnTo>
                    <a:pt x="59" y="18"/>
                  </a:lnTo>
                  <a:lnTo>
                    <a:pt x="52" y="24"/>
                  </a:lnTo>
                  <a:lnTo>
                    <a:pt x="49" y="27"/>
                  </a:lnTo>
                  <a:lnTo>
                    <a:pt x="47" y="32"/>
                  </a:lnTo>
                  <a:lnTo>
                    <a:pt x="37" y="49"/>
                  </a:lnTo>
                  <a:lnTo>
                    <a:pt x="33" y="57"/>
                  </a:lnTo>
                  <a:lnTo>
                    <a:pt x="30" y="67"/>
                  </a:lnTo>
                  <a:lnTo>
                    <a:pt x="25" y="86"/>
                  </a:lnTo>
                  <a:lnTo>
                    <a:pt x="15" y="123"/>
                  </a:lnTo>
                  <a:lnTo>
                    <a:pt x="4" y="160"/>
                  </a:lnTo>
                  <a:lnTo>
                    <a:pt x="1" y="179"/>
                  </a:lnTo>
                  <a:lnTo>
                    <a:pt x="0" y="189"/>
                  </a:lnTo>
                  <a:lnTo>
                    <a:pt x="1" y="198"/>
                  </a:lnTo>
                  <a:lnTo>
                    <a:pt x="3" y="208"/>
                  </a:lnTo>
                  <a:lnTo>
                    <a:pt x="7" y="216"/>
                  </a:lnTo>
                  <a:lnTo>
                    <a:pt x="9" y="220"/>
                  </a:lnTo>
                  <a:lnTo>
                    <a:pt x="13" y="224"/>
                  </a:lnTo>
                  <a:lnTo>
                    <a:pt x="17" y="227"/>
                  </a:lnTo>
                  <a:lnTo>
                    <a:pt x="21" y="229"/>
                  </a:lnTo>
                  <a:lnTo>
                    <a:pt x="25" y="231"/>
                  </a:lnTo>
                  <a:lnTo>
                    <a:pt x="31" y="231"/>
                  </a:lnTo>
                  <a:lnTo>
                    <a:pt x="40" y="232"/>
                  </a:lnTo>
                  <a:lnTo>
                    <a:pt x="50" y="232"/>
                  </a:lnTo>
                  <a:lnTo>
                    <a:pt x="59" y="232"/>
                  </a:lnTo>
                  <a:lnTo>
                    <a:pt x="65" y="232"/>
                  </a:lnTo>
                  <a:lnTo>
                    <a:pt x="69" y="232"/>
                  </a:lnTo>
                  <a:lnTo>
                    <a:pt x="73" y="230"/>
                  </a:lnTo>
                  <a:lnTo>
                    <a:pt x="77" y="228"/>
                  </a:lnTo>
                  <a:lnTo>
                    <a:pt x="86" y="221"/>
                  </a:lnTo>
                  <a:lnTo>
                    <a:pt x="92" y="215"/>
                  </a:lnTo>
                  <a:lnTo>
                    <a:pt x="97" y="207"/>
                  </a:lnTo>
                  <a:lnTo>
                    <a:pt x="102" y="198"/>
                  </a:lnTo>
                  <a:lnTo>
                    <a:pt x="105" y="190"/>
                  </a:lnTo>
                  <a:lnTo>
                    <a:pt x="108" y="180"/>
                  </a:lnTo>
                  <a:lnTo>
                    <a:pt x="118" y="143"/>
                  </a:lnTo>
                  <a:lnTo>
                    <a:pt x="127" y="105"/>
                  </a:lnTo>
                  <a:lnTo>
                    <a:pt x="138" y="68"/>
                  </a:lnTo>
                  <a:lnTo>
                    <a:pt x="142" y="50"/>
                  </a:lnTo>
                  <a:lnTo>
                    <a:pt x="146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8" name="Freeform 240"/>
            <p:cNvSpPr>
              <a:spLocks/>
            </p:cNvSpPr>
            <p:nvPr/>
          </p:nvSpPr>
          <p:spPr bwMode="auto">
            <a:xfrm>
              <a:off x="2701" y="3956"/>
              <a:ext cx="43" cy="43"/>
            </a:xfrm>
            <a:custGeom>
              <a:avLst/>
              <a:gdLst>
                <a:gd name="T0" fmla="*/ 7 w 78"/>
                <a:gd name="T1" fmla="*/ 4 h 77"/>
                <a:gd name="T2" fmla="*/ 7 w 78"/>
                <a:gd name="T3" fmla="*/ 2 h 77"/>
                <a:gd name="T4" fmla="*/ 7 w 78"/>
                <a:gd name="T5" fmla="*/ 2 h 77"/>
                <a:gd name="T6" fmla="*/ 6 w 78"/>
                <a:gd name="T7" fmla="*/ 1 h 77"/>
                <a:gd name="T8" fmla="*/ 4 w 78"/>
                <a:gd name="T9" fmla="*/ 1 h 77"/>
                <a:gd name="T10" fmla="*/ 4 w 78"/>
                <a:gd name="T11" fmla="*/ 0 h 77"/>
                <a:gd name="T12" fmla="*/ 2 w 78"/>
                <a:gd name="T13" fmla="*/ 1 h 77"/>
                <a:gd name="T14" fmla="*/ 2 w 78"/>
                <a:gd name="T15" fmla="*/ 1 h 77"/>
                <a:gd name="T16" fmla="*/ 1 w 78"/>
                <a:gd name="T17" fmla="*/ 2 h 77"/>
                <a:gd name="T18" fmla="*/ 1 w 78"/>
                <a:gd name="T19" fmla="*/ 2 h 77"/>
                <a:gd name="T20" fmla="*/ 0 w 78"/>
                <a:gd name="T21" fmla="*/ 4 h 77"/>
                <a:gd name="T22" fmla="*/ 1 w 78"/>
                <a:gd name="T23" fmla="*/ 5 h 77"/>
                <a:gd name="T24" fmla="*/ 1 w 78"/>
                <a:gd name="T25" fmla="*/ 6 h 77"/>
                <a:gd name="T26" fmla="*/ 2 w 78"/>
                <a:gd name="T27" fmla="*/ 7 h 77"/>
                <a:gd name="T28" fmla="*/ 2 w 78"/>
                <a:gd name="T29" fmla="*/ 7 h 77"/>
                <a:gd name="T30" fmla="*/ 4 w 78"/>
                <a:gd name="T31" fmla="*/ 7 h 77"/>
                <a:gd name="T32" fmla="*/ 4 w 78"/>
                <a:gd name="T33" fmla="*/ 7 h 77"/>
                <a:gd name="T34" fmla="*/ 6 w 78"/>
                <a:gd name="T35" fmla="*/ 7 h 77"/>
                <a:gd name="T36" fmla="*/ 7 w 78"/>
                <a:gd name="T37" fmla="*/ 6 h 77"/>
                <a:gd name="T38" fmla="*/ 7 w 78"/>
                <a:gd name="T39" fmla="*/ 5 h 77"/>
                <a:gd name="T40" fmla="*/ 7 w 78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" h="77">
                  <a:moveTo>
                    <a:pt x="78" y="38"/>
                  </a:moveTo>
                  <a:lnTo>
                    <a:pt x="76" y="27"/>
                  </a:lnTo>
                  <a:lnTo>
                    <a:pt x="70" y="16"/>
                  </a:lnTo>
                  <a:lnTo>
                    <a:pt x="62" y="7"/>
                  </a:lnTo>
                  <a:lnTo>
                    <a:pt x="51" y="2"/>
                  </a:lnTo>
                  <a:lnTo>
                    <a:pt x="40" y="0"/>
                  </a:lnTo>
                  <a:lnTo>
                    <a:pt x="28" y="2"/>
                  </a:lnTo>
                  <a:lnTo>
                    <a:pt x="16" y="7"/>
                  </a:lnTo>
                  <a:lnTo>
                    <a:pt x="8" y="16"/>
                  </a:lnTo>
                  <a:lnTo>
                    <a:pt x="3" y="27"/>
                  </a:lnTo>
                  <a:lnTo>
                    <a:pt x="0" y="38"/>
                  </a:lnTo>
                  <a:lnTo>
                    <a:pt x="3" y="51"/>
                  </a:lnTo>
                  <a:lnTo>
                    <a:pt x="8" y="61"/>
                  </a:lnTo>
                  <a:lnTo>
                    <a:pt x="16" y="70"/>
                  </a:lnTo>
                  <a:lnTo>
                    <a:pt x="28" y="75"/>
                  </a:lnTo>
                  <a:lnTo>
                    <a:pt x="40" y="77"/>
                  </a:lnTo>
                  <a:lnTo>
                    <a:pt x="51" y="75"/>
                  </a:lnTo>
                  <a:lnTo>
                    <a:pt x="62" y="70"/>
                  </a:lnTo>
                  <a:lnTo>
                    <a:pt x="70" y="61"/>
                  </a:lnTo>
                  <a:lnTo>
                    <a:pt x="76" y="51"/>
                  </a:lnTo>
                  <a:lnTo>
                    <a:pt x="78" y="38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57" name="Line 241"/>
          <p:cNvSpPr>
            <a:spLocks noChangeShapeType="1"/>
          </p:cNvSpPr>
          <p:nvPr/>
        </p:nvSpPr>
        <p:spPr bwMode="auto">
          <a:xfrm>
            <a:off x="4325938" y="5757863"/>
            <a:ext cx="0" cy="55880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658" name="Line 242"/>
          <p:cNvSpPr>
            <a:spLocks noChangeShapeType="1"/>
          </p:cNvSpPr>
          <p:nvPr/>
        </p:nvSpPr>
        <p:spPr bwMode="auto">
          <a:xfrm>
            <a:off x="7932738" y="3511550"/>
            <a:ext cx="55245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59" name="Group 243"/>
          <p:cNvGrpSpPr>
            <a:grpSpLocks/>
          </p:cNvGrpSpPr>
          <p:nvPr/>
        </p:nvGrpSpPr>
        <p:grpSpPr bwMode="auto">
          <a:xfrm>
            <a:off x="8416925" y="3114675"/>
            <a:ext cx="309563" cy="433388"/>
            <a:chOff x="5302" y="1962"/>
            <a:chExt cx="195" cy="273"/>
          </a:xfrm>
        </p:grpSpPr>
        <p:sp>
          <p:nvSpPr>
            <p:cNvPr id="7211" name="Freeform 244"/>
            <p:cNvSpPr>
              <a:spLocks/>
            </p:cNvSpPr>
            <p:nvPr/>
          </p:nvSpPr>
          <p:spPr bwMode="auto">
            <a:xfrm>
              <a:off x="5321" y="2192"/>
              <a:ext cx="43" cy="43"/>
            </a:xfrm>
            <a:custGeom>
              <a:avLst/>
              <a:gdLst>
                <a:gd name="T0" fmla="*/ 7 w 77"/>
                <a:gd name="T1" fmla="*/ 4 h 77"/>
                <a:gd name="T2" fmla="*/ 7 w 77"/>
                <a:gd name="T3" fmla="*/ 2 h 77"/>
                <a:gd name="T4" fmla="*/ 7 w 77"/>
                <a:gd name="T5" fmla="*/ 2 h 77"/>
                <a:gd name="T6" fmla="*/ 6 w 77"/>
                <a:gd name="T7" fmla="*/ 1 h 77"/>
                <a:gd name="T8" fmla="*/ 5 w 77"/>
                <a:gd name="T9" fmla="*/ 1 h 77"/>
                <a:gd name="T10" fmla="*/ 4 w 77"/>
                <a:gd name="T11" fmla="*/ 0 h 77"/>
                <a:gd name="T12" fmla="*/ 2 w 77"/>
                <a:gd name="T13" fmla="*/ 1 h 77"/>
                <a:gd name="T14" fmla="*/ 2 w 77"/>
                <a:gd name="T15" fmla="*/ 1 h 77"/>
                <a:gd name="T16" fmla="*/ 1 w 77"/>
                <a:gd name="T17" fmla="*/ 2 h 77"/>
                <a:gd name="T18" fmla="*/ 1 w 77"/>
                <a:gd name="T19" fmla="*/ 2 h 77"/>
                <a:gd name="T20" fmla="*/ 0 w 77"/>
                <a:gd name="T21" fmla="*/ 4 h 77"/>
                <a:gd name="T22" fmla="*/ 1 w 77"/>
                <a:gd name="T23" fmla="*/ 5 h 77"/>
                <a:gd name="T24" fmla="*/ 1 w 77"/>
                <a:gd name="T25" fmla="*/ 6 h 77"/>
                <a:gd name="T26" fmla="*/ 2 w 77"/>
                <a:gd name="T27" fmla="*/ 7 h 77"/>
                <a:gd name="T28" fmla="*/ 2 w 77"/>
                <a:gd name="T29" fmla="*/ 7 h 77"/>
                <a:gd name="T30" fmla="*/ 4 w 77"/>
                <a:gd name="T31" fmla="*/ 7 h 77"/>
                <a:gd name="T32" fmla="*/ 5 w 77"/>
                <a:gd name="T33" fmla="*/ 7 h 77"/>
                <a:gd name="T34" fmla="*/ 6 w 77"/>
                <a:gd name="T35" fmla="*/ 7 h 77"/>
                <a:gd name="T36" fmla="*/ 7 w 77"/>
                <a:gd name="T37" fmla="*/ 6 h 77"/>
                <a:gd name="T38" fmla="*/ 7 w 77"/>
                <a:gd name="T39" fmla="*/ 5 h 77"/>
                <a:gd name="T40" fmla="*/ 7 w 77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7" h="77">
                  <a:moveTo>
                    <a:pt x="77" y="39"/>
                  </a:moveTo>
                  <a:lnTo>
                    <a:pt x="75" y="27"/>
                  </a:lnTo>
                  <a:lnTo>
                    <a:pt x="70" y="16"/>
                  </a:lnTo>
                  <a:lnTo>
                    <a:pt x="61" y="7"/>
                  </a:lnTo>
                  <a:lnTo>
                    <a:pt x="51" y="2"/>
                  </a:lnTo>
                  <a:lnTo>
                    <a:pt x="38" y="0"/>
                  </a:lnTo>
                  <a:lnTo>
                    <a:pt x="26" y="2"/>
                  </a:lnTo>
                  <a:lnTo>
                    <a:pt x="16" y="7"/>
                  </a:lnTo>
                  <a:lnTo>
                    <a:pt x="7" y="16"/>
                  </a:lnTo>
                  <a:lnTo>
                    <a:pt x="2" y="27"/>
                  </a:lnTo>
                  <a:lnTo>
                    <a:pt x="0" y="39"/>
                  </a:lnTo>
                  <a:lnTo>
                    <a:pt x="2" y="51"/>
                  </a:lnTo>
                  <a:lnTo>
                    <a:pt x="7" y="62"/>
                  </a:lnTo>
                  <a:lnTo>
                    <a:pt x="16" y="70"/>
                  </a:lnTo>
                  <a:lnTo>
                    <a:pt x="26" y="75"/>
                  </a:lnTo>
                  <a:lnTo>
                    <a:pt x="38" y="77"/>
                  </a:lnTo>
                  <a:lnTo>
                    <a:pt x="51" y="75"/>
                  </a:lnTo>
                  <a:lnTo>
                    <a:pt x="61" y="70"/>
                  </a:lnTo>
                  <a:lnTo>
                    <a:pt x="70" y="62"/>
                  </a:lnTo>
                  <a:lnTo>
                    <a:pt x="75" y="51"/>
                  </a:lnTo>
                  <a:lnTo>
                    <a:pt x="77" y="39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2" name="Freeform 245"/>
            <p:cNvSpPr>
              <a:spLocks/>
            </p:cNvSpPr>
            <p:nvPr/>
          </p:nvSpPr>
          <p:spPr bwMode="auto">
            <a:xfrm>
              <a:off x="5302" y="2028"/>
              <a:ext cx="82" cy="129"/>
            </a:xfrm>
            <a:custGeom>
              <a:avLst/>
              <a:gdLst>
                <a:gd name="T0" fmla="*/ 14 w 147"/>
                <a:gd name="T1" fmla="*/ 3 h 233"/>
                <a:gd name="T2" fmla="*/ 15 w 147"/>
                <a:gd name="T3" fmla="*/ 2 h 233"/>
                <a:gd name="T4" fmla="*/ 15 w 147"/>
                <a:gd name="T5" fmla="*/ 2 h 233"/>
                <a:gd name="T6" fmla="*/ 14 w 147"/>
                <a:gd name="T7" fmla="*/ 2 h 233"/>
                <a:gd name="T8" fmla="*/ 14 w 147"/>
                <a:gd name="T9" fmla="*/ 1 h 233"/>
                <a:gd name="T10" fmla="*/ 14 w 147"/>
                <a:gd name="T11" fmla="*/ 1 h 233"/>
                <a:gd name="T12" fmla="*/ 14 w 147"/>
                <a:gd name="T13" fmla="*/ 1 h 233"/>
                <a:gd name="T14" fmla="*/ 13 w 147"/>
                <a:gd name="T15" fmla="*/ 1 h 233"/>
                <a:gd name="T16" fmla="*/ 13 w 147"/>
                <a:gd name="T17" fmla="*/ 0 h 233"/>
                <a:gd name="T18" fmla="*/ 13 w 147"/>
                <a:gd name="T19" fmla="*/ 0 h 233"/>
                <a:gd name="T20" fmla="*/ 12 w 147"/>
                <a:gd name="T21" fmla="*/ 0 h 233"/>
                <a:gd name="T22" fmla="*/ 11 w 147"/>
                <a:gd name="T23" fmla="*/ 0 h 233"/>
                <a:gd name="T24" fmla="*/ 9 w 147"/>
                <a:gd name="T25" fmla="*/ 0 h 233"/>
                <a:gd name="T26" fmla="*/ 9 w 147"/>
                <a:gd name="T27" fmla="*/ 0 h 233"/>
                <a:gd name="T28" fmla="*/ 8 w 147"/>
                <a:gd name="T29" fmla="*/ 1 h 233"/>
                <a:gd name="T30" fmla="*/ 8 w 147"/>
                <a:gd name="T31" fmla="*/ 1 h 233"/>
                <a:gd name="T32" fmla="*/ 7 w 147"/>
                <a:gd name="T33" fmla="*/ 1 h 233"/>
                <a:gd name="T34" fmla="*/ 6 w 147"/>
                <a:gd name="T35" fmla="*/ 1 h 233"/>
                <a:gd name="T36" fmla="*/ 6 w 147"/>
                <a:gd name="T37" fmla="*/ 2 h 233"/>
                <a:gd name="T38" fmla="*/ 5 w 147"/>
                <a:gd name="T39" fmla="*/ 2 h 233"/>
                <a:gd name="T40" fmla="*/ 4 w 147"/>
                <a:gd name="T41" fmla="*/ 3 h 233"/>
                <a:gd name="T42" fmla="*/ 4 w 147"/>
                <a:gd name="T43" fmla="*/ 3 h 233"/>
                <a:gd name="T44" fmla="*/ 3 w 147"/>
                <a:gd name="T45" fmla="*/ 4 h 233"/>
                <a:gd name="T46" fmla="*/ 3 w 147"/>
                <a:gd name="T47" fmla="*/ 6 h 233"/>
                <a:gd name="T48" fmla="*/ 3 w 147"/>
                <a:gd name="T49" fmla="*/ 6 h 233"/>
                <a:gd name="T50" fmla="*/ 2 w 147"/>
                <a:gd name="T51" fmla="*/ 8 h 233"/>
                <a:gd name="T52" fmla="*/ 1 w 147"/>
                <a:gd name="T53" fmla="*/ 12 h 233"/>
                <a:gd name="T54" fmla="*/ 1 w 147"/>
                <a:gd name="T55" fmla="*/ 15 h 233"/>
                <a:gd name="T56" fmla="*/ 0 w 147"/>
                <a:gd name="T57" fmla="*/ 17 h 233"/>
                <a:gd name="T58" fmla="*/ 0 w 147"/>
                <a:gd name="T59" fmla="*/ 18 h 233"/>
                <a:gd name="T60" fmla="*/ 0 w 147"/>
                <a:gd name="T61" fmla="*/ 19 h 233"/>
                <a:gd name="T62" fmla="*/ 1 w 147"/>
                <a:gd name="T63" fmla="*/ 19 h 233"/>
                <a:gd name="T64" fmla="*/ 1 w 147"/>
                <a:gd name="T65" fmla="*/ 20 h 233"/>
                <a:gd name="T66" fmla="*/ 1 w 147"/>
                <a:gd name="T67" fmla="*/ 21 h 233"/>
                <a:gd name="T68" fmla="*/ 1 w 147"/>
                <a:gd name="T69" fmla="*/ 21 h 233"/>
                <a:gd name="T70" fmla="*/ 1 w 147"/>
                <a:gd name="T71" fmla="*/ 22 h 233"/>
                <a:gd name="T72" fmla="*/ 2 w 147"/>
                <a:gd name="T73" fmla="*/ 22 h 233"/>
                <a:gd name="T74" fmla="*/ 2 w 147"/>
                <a:gd name="T75" fmla="*/ 22 h 233"/>
                <a:gd name="T76" fmla="*/ 3 w 147"/>
                <a:gd name="T77" fmla="*/ 22 h 233"/>
                <a:gd name="T78" fmla="*/ 4 w 147"/>
                <a:gd name="T79" fmla="*/ 22 h 233"/>
                <a:gd name="T80" fmla="*/ 4 w 147"/>
                <a:gd name="T81" fmla="*/ 22 h 233"/>
                <a:gd name="T82" fmla="*/ 6 w 147"/>
                <a:gd name="T83" fmla="*/ 22 h 233"/>
                <a:gd name="T84" fmla="*/ 6 w 147"/>
                <a:gd name="T85" fmla="*/ 22 h 233"/>
                <a:gd name="T86" fmla="*/ 7 w 147"/>
                <a:gd name="T87" fmla="*/ 22 h 233"/>
                <a:gd name="T88" fmla="*/ 7 w 147"/>
                <a:gd name="T89" fmla="*/ 22 h 233"/>
                <a:gd name="T90" fmla="*/ 7 w 147"/>
                <a:gd name="T91" fmla="*/ 22 h 233"/>
                <a:gd name="T92" fmla="*/ 8 w 147"/>
                <a:gd name="T93" fmla="*/ 21 h 233"/>
                <a:gd name="T94" fmla="*/ 9 w 147"/>
                <a:gd name="T95" fmla="*/ 20 h 233"/>
                <a:gd name="T96" fmla="*/ 9 w 147"/>
                <a:gd name="T97" fmla="*/ 19 h 233"/>
                <a:gd name="T98" fmla="*/ 9 w 147"/>
                <a:gd name="T99" fmla="*/ 19 h 233"/>
                <a:gd name="T100" fmla="*/ 10 w 147"/>
                <a:gd name="T101" fmla="*/ 18 h 233"/>
                <a:gd name="T102" fmla="*/ 10 w 147"/>
                <a:gd name="T103" fmla="*/ 17 h 233"/>
                <a:gd name="T104" fmla="*/ 11 w 147"/>
                <a:gd name="T105" fmla="*/ 13 h 233"/>
                <a:gd name="T106" fmla="*/ 12 w 147"/>
                <a:gd name="T107" fmla="*/ 10 h 233"/>
                <a:gd name="T108" fmla="*/ 13 w 147"/>
                <a:gd name="T109" fmla="*/ 7 h 233"/>
                <a:gd name="T110" fmla="*/ 14 w 147"/>
                <a:gd name="T111" fmla="*/ 4 h 233"/>
                <a:gd name="T112" fmla="*/ 14 w 147"/>
                <a:gd name="T113" fmla="*/ 3 h 23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233">
                  <a:moveTo>
                    <a:pt x="146" y="31"/>
                  </a:moveTo>
                  <a:lnTo>
                    <a:pt x="147" y="26"/>
                  </a:lnTo>
                  <a:lnTo>
                    <a:pt x="147" y="22"/>
                  </a:lnTo>
                  <a:lnTo>
                    <a:pt x="146" y="16"/>
                  </a:lnTo>
                  <a:lnTo>
                    <a:pt x="144" y="12"/>
                  </a:lnTo>
                  <a:lnTo>
                    <a:pt x="143" y="7"/>
                  </a:lnTo>
                  <a:lnTo>
                    <a:pt x="139" y="2"/>
                  </a:lnTo>
                  <a:lnTo>
                    <a:pt x="137" y="1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0" y="0"/>
                  </a:lnTo>
                  <a:lnTo>
                    <a:pt x="111" y="0"/>
                  </a:lnTo>
                  <a:lnTo>
                    <a:pt x="101" y="0"/>
                  </a:lnTo>
                  <a:lnTo>
                    <a:pt x="92" y="0"/>
                  </a:lnTo>
                  <a:lnTo>
                    <a:pt x="82" y="2"/>
                  </a:lnTo>
                  <a:lnTo>
                    <a:pt x="78" y="4"/>
                  </a:lnTo>
                  <a:lnTo>
                    <a:pt x="74" y="6"/>
                  </a:lnTo>
                  <a:lnTo>
                    <a:pt x="65" y="11"/>
                  </a:lnTo>
                  <a:lnTo>
                    <a:pt x="58" y="17"/>
                  </a:lnTo>
                  <a:lnTo>
                    <a:pt x="52" y="25"/>
                  </a:lnTo>
                  <a:lnTo>
                    <a:pt x="48" y="28"/>
                  </a:lnTo>
                  <a:lnTo>
                    <a:pt x="45" y="32"/>
                  </a:lnTo>
                  <a:lnTo>
                    <a:pt x="36" y="48"/>
                  </a:lnTo>
                  <a:lnTo>
                    <a:pt x="31" y="58"/>
                  </a:lnTo>
                  <a:lnTo>
                    <a:pt x="29" y="67"/>
                  </a:lnTo>
                  <a:lnTo>
                    <a:pt x="24" y="85"/>
                  </a:lnTo>
                  <a:lnTo>
                    <a:pt x="13" y="122"/>
                  </a:lnTo>
                  <a:lnTo>
                    <a:pt x="4" y="159"/>
                  </a:lnTo>
                  <a:lnTo>
                    <a:pt x="0" y="178"/>
                  </a:lnTo>
                  <a:lnTo>
                    <a:pt x="0" y="188"/>
                  </a:lnTo>
                  <a:lnTo>
                    <a:pt x="0" y="198"/>
                  </a:lnTo>
                  <a:lnTo>
                    <a:pt x="3" y="207"/>
                  </a:lnTo>
                  <a:lnTo>
                    <a:pt x="6" y="216"/>
                  </a:lnTo>
                  <a:lnTo>
                    <a:pt x="9" y="220"/>
                  </a:lnTo>
                  <a:lnTo>
                    <a:pt x="12" y="224"/>
                  </a:lnTo>
                  <a:lnTo>
                    <a:pt x="15" y="227"/>
                  </a:lnTo>
                  <a:lnTo>
                    <a:pt x="20" y="229"/>
                  </a:lnTo>
                  <a:lnTo>
                    <a:pt x="24" y="230"/>
                  </a:lnTo>
                  <a:lnTo>
                    <a:pt x="29" y="231"/>
                  </a:lnTo>
                  <a:lnTo>
                    <a:pt x="39" y="231"/>
                  </a:lnTo>
                  <a:lnTo>
                    <a:pt x="48" y="231"/>
                  </a:lnTo>
                  <a:lnTo>
                    <a:pt x="58" y="231"/>
                  </a:lnTo>
                  <a:lnTo>
                    <a:pt x="63" y="233"/>
                  </a:lnTo>
                  <a:lnTo>
                    <a:pt x="67" y="231"/>
                  </a:lnTo>
                  <a:lnTo>
                    <a:pt x="73" y="230"/>
                  </a:lnTo>
                  <a:lnTo>
                    <a:pt x="77" y="228"/>
                  </a:lnTo>
                  <a:lnTo>
                    <a:pt x="84" y="222"/>
                  </a:lnTo>
                  <a:lnTo>
                    <a:pt x="91" y="214"/>
                  </a:lnTo>
                  <a:lnTo>
                    <a:pt x="96" y="207"/>
                  </a:lnTo>
                  <a:lnTo>
                    <a:pt x="100" y="199"/>
                  </a:lnTo>
                  <a:lnTo>
                    <a:pt x="105" y="189"/>
                  </a:lnTo>
                  <a:lnTo>
                    <a:pt x="107" y="180"/>
                  </a:lnTo>
                  <a:lnTo>
                    <a:pt x="116" y="142"/>
                  </a:lnTo>
                  <a:lnTo>
                    <a:pt x="126" y="105"/>
                  </a:lnTo>
                  <a:lnTo>
                    <a:pt x="136" y="68"/>
                  </a:lnTo>
                  <a:lnTo>
                    <a:pt x="142" y="49"/>
                  </a:lnTo>
                  <a:lnTo>
                    <a:pt x="146" y="3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3" name="Freeform 246"/>
            <p:cNvSpPr>
              <a:spLocks/>
            </p:cNvSpPr>
            <p:nvPr/>
          </p:nvSpPr>
          <p:spPr bwMode="auto">
            <a:xfrm>
              <a:off x="5360" y="2130"/>
              <a:ext cx="8" cy="27"/>
            </a:xfrm>
            <a:custGeom>
              <a:avLst/>
              <a:gdLst>
                <a:gd name="T0" fmla="*/ 1 w 13"/>
                <a:gd name="T1" fmla="*/ 0 h 47"/>
                <a:gd name="T2" fmla="*/ 0 w 13"/>
                <a:gd name="T3" fmla="*/ 1 h 47"/>
                <a:gd name="T4" fmla="*/ 0 w 13"/>
                <a:gd name="T5" fmla="*/ 1 h 47"/>
                <a:gd name="T6" fmla="*/ 0 w 13"/>
                <a:gd name="T7" fmla="*/ 2 h 47"/>
                <a:gd name="T8" fmla="*/ 1 w 13"/>
                <a:gd name="T9" fmla="*/ 3 h 47"/>
                <a:gd name="T10" fmla="*/ 1 w 13"/>
                <a:gd name="T11" fmla="*/ 3 h 47"/>
                <a:gd name="T12" fmla="*/ 1 w 13"/>
                <a:gd name="T13" fmla="*/ 4 h 47"/>
                <a:gd name="T14" fmla="*/ 1 w 13"/>
                <a:gd name="T15" fmla="*/ 5 h 47"/>
                <a:gd name="T16" fmla="*/ 2 w 13"/>
                <a:gd name="T17" fmla="*/ 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47">
                  <a:moveTo>
                    <a:pt x="1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1" y="25"/>
                  </a:lnTo>
                  <a:lnTo>
                    <a:pt x="3" y="32"/>
                  </a:lnTo>
                  <a:lnTo>
                    <a:pt x="6" y="37"/>
                  </a:lnTo>
                  <a:lnTo>
                    <a:pt x="9" y="42"/>
                  </a:lnTo>
                  <a:lnTo>
                    <a:pt x="13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4" name="Line 247"/>
            <p:cNvSpPr>
              <a:spLocks noChangeShapeType="1"/>
            </p:cNvSpPr>
            <p:nvPr/>
          </p:nvSpPr>
          <p:spPr bwMode="auto">
            <a:xfrm flipH="1">
              <a:off x="5478" y="1962"/>
              <a:ext cx="19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5" name="Line 248"/>
            <p:cNvSpPr>
              <a:spLocks noChangeShapeType="1"/>
            </p:cNvSpPr>
            <p:nvPr/>
          </p:nvSpPr>
          <p:spPr bwMode="auto">
            <a:xfrm flipH="1">
              <a:off x="5439" y="1962"/>
              <a:ext cx="19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65" name="Line 249"/>
          <p:cNvSpPr>
            <a:spLocks noChangeShapeType="1"/>
          </p:cNvSpPr>
          <p:nvPr/>
        </p:nvSpPr>
        <p:spPr bwMode="auto">
          <a:xfrm>
            <a:off x="4822825" y="2865438"/>
            <a:ext cx="0" cy="3786187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66" name="Group 250"/>
          <p:cNvGrpSpPr>
            <a:grpSpLocks/>
          </p:cNvGrpSpPr>
          <p:nvPr/>
        </p:nvGrpSpPr>
        <p:grpSpPr bwMode="auto">
          <a:xfrm>
            <a:off x="4618038" y="2413000"/>
            <a:ext cx="358775" cy="490538"/>
            <a:chOff x="2909" y="1520"/>
            <a:chExt cx="226" cy="309"/>
          </a:xfrm>
        </p:grpSpPr>
        <p:sp>
          <p:nvSpPr>
            <p:cNvPr id="7206" name="Freeform 251"/>
            <p:cNvSpPr>
              <a:spLocks/>
            </p:cNvSpPr>
            <p:nvPr/>
          </p:nvSpPr>
          <p:spPr bwMode="auto">
            <a:xfrm>
              <a:off x="2967" y="1543"/>
              <a:ext cx="90" cy="196"/>
            </a:xfrm>
            <a:custGeom>
              <a:avLst/>
              <a:gdLst>
                <a:gd name="T0" fmla="*/ 10 w 156"/>
                <a:gd name="T1" fmla="*/ 0 h 347"/>
                <a:gd name="T2" fmla="*/ 0 w 156"/>
                <a:gd name="T3" fmla="*/ 36 h 347"/>
                <a:gd name="T4" fmla="*/ 7 w 156"/>
                <a:gd name="T5" fmla="*/ 36 h 347"/>
                <a:gd name="T6" fmla="*/ 7 w 156"/>
                <a:gd name="T7" fmla="*/ 35 h 347"/>
                <a:gd name="T8" fmla="*/ 9 w 156"/>
                <a:gd name="T9" fmla="*/ 35 h 347"/>
                <a:gd name="T10" fmla="*/ 10 w 156"/>
                <a:gd name="T11" fmla="*/ 34 h 347"/>
                <a:gd name="T12" fmla="*/ 11 w 156"/>
                <a:gd name="T13" fmla="*/ 33 h 347"/>
                <a:gd name="T14" fmla="*/ 12 w 156"/>
                <a:gd name="T15" fmla="*/ 32 h 347"/>
                <a:gd name="T16" fmla="*/ 13 w 156"/>
                <a:gd name="T17" fmla="*/ 31 h 347"/>
                <a:gd name="T18" fmla="*/ 13 w 156"/>
                <a:gd name="T19" fmla="*/ 30 h 347"/>
                <a:gd name="T20" fmla="*/ 14 w 156"/>
                <a:gd name="T21" fmla="*/ 28 h 347"/>
                <a:gd name="T22" fmla="*/ 17 w 156"/>
                <a:gd name="T23" fmla="*/ 19 h 347"/>
                <a:gd name="T24" fmla="*/ 17 w 156"/>
                <a:gd name="T25" fmla="*/ 18 h 347"/>
                <a:gd name="T26" fmla="*/ 17 w 156"/>
                <a:gd name="T27" fmla="*/ 16 h 347"/>
                <a:gd name="T28" fmla="*/ 17 w 156"/>
                <a:gd name="T29" fmla="*/ 15 h 347"/>
                <a:gd name="T30" fmla="*/ 17 w 156"/>
                <a:gd name="T31" fmla="*/ 14 h 347"/>
                <a:gd name="T32" fmla="*/ 16 w 156"/>
                <a:gd name="T33" fmla="*/ 13 h 347"/>
                <a:gd name="T34" fmla="*/ 16 w 156"/>
                <a:gd name="T35" fmla="*/ 12 h 347"/>
                <a:gd name="T36" fmla="*/ 14 w 156"/>
                <a:gd name="T37" fmla="*/ 12 h 347"/>
                <a:gd name="T38" fmla="*/ 14 w 156"/>
                <a:gd name="T39" fmla="*/ 12 h 347"/>
                <a:gd name="T40" fmla="*/ 7 w 156"/>
                <a:gd name="T41" fmla="*/ 12 h 3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347">
                  <a:moveTo>
                    <a:pt x="94" y="0"/>
                  </a:moveTo>
                  <a:lnTo>
                    <a:pt x="0" y="347"/>
                  </a:lnTo>
                  <a:lnTo>
                    <a:pt x="61" y="347"/>
                  </a:lnTo>
                  <a:lnTo>
                    <a:pt x="70" y="346"/>
                  </a:lnTo>
                  <a:lnTo>
                    <a:pt x="81" y="342"/>
                  </a:lnTo>
                  <a:lnTo>
                    <a:pt x="90" y="335"/>
                  </a:lnTo>
                  <a:lnTo>
                    <a:pt x="100" y="327"/>
                  </a:lnTo>
                  <a:lnTo>
                    <a:pt x="108" y="317"/>
                  </a:lnTo>
                  <a:lnTo>
                    <a:pt x="116" y="306"/>
                  </a:lnTo>
                  <a:lnTo>
                    <a:pt x="122" y="293"/>
                  </a:lnTo>
                  <a:lnTo>
                    <a:pt x="126" y="279"/>
                  </a:lnTo>
                  <a:lnTo>
                    <a:pt x="152" y="183"/>
                  </a:lnTo>
                  <a:lnTo>
                    <a:pt x="155" y="170"/>
                  </a:lnTo>
                  <a:lnTo>
                    <a:pt x="156" y="157"/>
                  </a:lnTo>
                  <a:lnTo>
                    <a:pt x="154" y="146"/>
                  </a:lnTo>
                  <a:lnTo>
                    <a:pt x="151" y="135"/>
                  </a:lnTo>
                  <a:lnTo>
                    <a:pt x="147" y="128"/>
                  </a:lnTo>
                  <a:lnTo>
                    <a:pt x="140" y="121"/>
                  </a:lnTo>
                  <a:lnTo>
                    <a:pt x="132" y="117"/>
                  </a:lnTo>
                  <a:lnTo>
                    <a:pt x="123" y="116"/>
                  </a:lnTo>
                  <a:lnTo>
                    <a:pt x="63" y="1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7" name="Line 252"/>
            <p:cNvSpPr>
              <a:spLocks noChangeShapeType="1"/>
            </p:cNvSpPr>
            <p:nvPr/>
          </p:nvSpPr>
          <p:spPr bwMode="auto">
            <a:xfrm flipH="1">
              <a:off x="3081" y="1543"/>
              <a:ext cx="19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8" name="Freeform 253"/>
            <p:cNvSpPr>
              <a:spLocks/>
            </p:cNvSpPr>
            <p:nvPr/>
          </p:nvSpPr>
          <p:spPr bwMode="auto">
            <a:xfrm>
              <a:off x="2909" y="1520"/>
              <a:ext cx="62" cy="234"/>
            </a:xfrm>
            <a:custGeom>
              <a:avLst/>
              <a:gdLst>
                <a:gd name="T0" fmla="*/ 10 w 114"/>
                <a:gd name="T1" fmla="*/ 0 h 424"/>
                <a:gd name="T2" fmla="*/ 8 w 114"/>
                <a:gd name="T3" fmla="*/ 4 h 424"/>
                <a:gd name="T4" fmla="*/ 7 w 114"/>
                <a:gd name="T5" fmla="*/ 8 h 424"/>
                <a:gd name="T6" fmla="*/ 5 w 114"/>
                <a:gd name="T7" fmla="*/ 12 h 424"/>
                <a:gd name="T8" fmla="*/ 4 w 114"/>
                <a:gd name="T9" fmla="*/ 15 h 424"/>
                <a:gd name="T10" fmla="*/ 3 w 114"/>
                <a:gd name="T11" fmla="*/ 20 h 424"/>
                <a:gd name="T12" fmla="*/ 2 w 114"/>
                <a:gd name="T13" fmla="*/ 23 h 424"/>
                <a:gd name="T14" fmla="*/ 1 w 114"/>
                <a:gd name="T15" fmla="*/ 28 h 424"/>
                <a:gd name="T16" fmla="*/ 1 w 114"/>
                <a:gd name="T17" fmla="*/ 31 h 424"/>
                <a:gd name="T18" fmla="*/ 1 w 114"/>
                <a:gd name="T19" fmla="*/ 35 h 424"/>
                <a:gd name="T20" fmla="*/ 0 w 114"/>
                <a:gd name="T21" fmla="*/ 39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424">
                  <a:moveTo>
                    <a:pt x="114" y="0"/>
                  </a:moveTo>
                  <a:lnTo>
                    <a:pt x="93" y="40"/>
                  </a:lnTo>
                  <a:lnTo>
                    <a:pt x="74" y="83"/>
                  </a:lnTo>
                  <a:lnTo>
                    <a:pt x="57" y="125"/>
                  </a:lnTo>
                  <a:lnTo>
                    <a:pt x="43" y="168"/>
                  </a:lnTo>
                  <a:lnTo>
                    <a:pt x="30" y="212"/>
                  </a:lnTo>
                  <a:lnTo>
                    <a:pt x="19" y="254"/>
                  </a:lnTo>
                  <a:lnTo>
                    <a:pt x="11" y="298"/>
                  </a:lnTo>
                  <a:lnTo>
                    <a:pt x="5" y="340"/>
                  </a:lnTo>
                  <a:lnTo>
                    <a:pt x="1" y="383"/>
                  </a:lnTo>
                  <a:lnTo>
                    <a:pt x="0" y="4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9" name="Freeform 254"/>
            <p:cNvSpPr>
              <a:spLocks/>
            </p:cNvSpPr>
            <p:nvPr/>
          </p:nvSpPr>
          <p:spPr bwMode="auto">
            <a:xfrm>
              <a:off x="3073" y="1520"/>
              <a:ext cx="62" cy="234"/>
            </a:xfrm>
            <a:custGeom>
              <a:avLst/>
              <a:gdLst>
                <a:gd name="T0" fmla="*/ 0 w 113"/>
                <a:gd name="T1" fmla="*/ 39 h 424"/>
                <a:gd name="T2" fmla="*/ 2 w 113"/>
                <a:gd name="T3" fmla="*/ 35 h 424"/>
                <a:gd name="T4" fmla="*/ 4 w 113"/>
                <a:gd name="T5" fmla="*/ 31 h 424"/>
                <a:gd name="T6" fmla="*/ 5 w 113"/>
                <a:gd name="T7" fmla="*/ 28 h 424"/>
                <a:gd name="T8" fmla="*/ 7 w 113"/>
                <a:gd name="T9" fmla="*/ 23 h 424"/>
                <a:gd name="T10" fmla="*/ 8 w 113"/>
                <a:gd name="T11" fmla="*/ 20 h 424"/>
                <a:gd name="T12" fmla="*/ 8 w 113"/>
                <a:gd name="T13" fmla="*/ 15 h 424"/>
                <a:gd name="T14" fmla="*/ 9 w 113"/>
                <a:gd name="T15" fmla="*/ 12 h 424"/>
                <a:gd name="T16" fmla="*/ 10 w 113"/>
                <a:gd name="T17" fmla="*/ 8 h 424"/>
                <a:gd name="T18" fmla="*/ 10 w 113"/>
                <a:gd name="T19" fmla="*/ 4 h 424"/>
                <a:gd name="T20" fmla="*/ 10 w 113"/>
                <a:gd name="T21" fmla="*/ 0 h 4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424">
                  <a:moveTo>
                    <a:pt x="0" y="424"/>
                  </a:moveTo>
                  <a:lnTo>
                    <a:pt x="20" y="383"/>
                  </a:lnTo>
                  <a:lnTo>
                    <a:pt x="39" y="340"/>
                  </a:lnTo>
                  <a:lnTo>
                    <a:pt x="56" y="298"/>
                  </a:lnTo>
                  <a:lnTo>
                    <a:pt x="71" y="254"/>
                  </a:lnTo>
                  <a:lnTo>
                    <a:pt x="84" y="212"/>
                  </a:lnTo>
                  <a:lnTo>
                    <a:pt x="93" y="168"/>
                  </a:lnTo>
                  <a:lnTo>
                    <a:pt x="102" y="125"/>
                  </a:lnTo>
                  <a:lnTo>
                    <a:pt x="108" y="83"/>
                  </a:lnTo>
                  <a:lnTo>
                    <a:pt x="111" y="4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10" name="Freeform 255"/>
            <p:cNvSpPr>
              <a:spLocks/>
            </p:cNvSpPr>
            <p:nvPr/>
          </p:nvSpPr>
          <p:spPr bwMode="auto">
            <a:xfrm>
              <a:off x="3018" y="1786"/>
              <a:ext cx="43" cy="43"/>
            </a:xfrm>
            <a:custGeom>
              <a:avLst/>
              <a:gdLst>
                <a:gd name="T0" fmla="*/ 7 w 77"/>
                <a:gd name="T1" fmla="*/ 4 h 77"/>
                <a:gd name="T2" fmla="*/ 7 w 77"/>
                <a:gd name="T3" fmla="*/ 2 h 77"/>
                <a:gd name="T4" fmla="*/ 7 w 77"/>
                <a:gd name="T5" fmla="*/ 2 h 77"/>
                <a:gd name="T6" fmla="*/ 6 w 77"/>
                <a:gd name="T7" fmla="*/ 1 h 77"/>
                <a:gd name="T8" fmla="*/ 5 w 77"/>
                <a:gd name="T9" fmla="*/ 1 h 77"/>
                <a:gd name="T10" fmla="*/ 4 w 77"/>
                <a:gd name="T11" fmla="*/ 0 h 77"/>
                <a:gd name="T12" fmla="*/ 2 w 77"/>
                <a:gd name="T13" fmla="*/ 1 h 77"/>
                <a:gd name="T14" fmla="*/ 1 w 77"/>
                <a:gd name="T15" fmla="*/ 1 h 77"/>
                <a:gd name="T16" fmla="*/ 1 w 77"/>
                <a:gd name="T17" fmla="*/ 2 h 77"/>
                <a:gd name="T18" fmla="*/ 1 w 77"/>
                <a:gd name="T19" fmla="*/ 2 h 77"/>
                <a:gd name="T20" fmla="*/ 0 w 77"/>
                <a:gd name="T21" fmla="*/ 4 h 77"/>
                <a:gd name="T22" fmla="*/ 1 w 77"/>
                <a:gd name="T23" fmla="*/ 5 h 77"/>
                <a:gd name="T24" fmla="*/ 1 w 77"/>
                <a:gd name="T25" fmla="*/ 6 h 77"/>
                <a:gd name="T26" fmla="*/ 1 w 77"/>
                <a:gd name="T27" fmla="*/ 7 h 77"/>
                <a:gd name="T28" fmla="*/ 2 w 77"/>
                <a:gd name="T29" fmla="*/ 7 h 77"/>
                <a:gd name="T30" fmla="*/ 4 w 77"/>
                <a:gd name="T31" fmla="*/ 7 h 77"/>
                <a:gd name="T32" fmla="*/ 5 w 77"/>
                <a:gd name="T33" fmla="*/ 7 h 77"/>
                <a:gd name="T34" fmla="*/ 6 w 77"/>
                <a:gd name="T35" fmla="*/ 7 h 77"/>
                <a:gd name="T36" fmla="*/ 7 w 77"/>
                <a:gd name="T37" fmla="*/ 6 h 77"/>
                <a:gd name="T38" fmla="*/ 7 w 77"/>
                <a:gd name="T39" fmla="*/ 5 h 77"/>
                <a:gd name="T40" fmla="*/ 7 w 77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7" h="77">
                  <a:moveTo>
                    <a:pt x="77" y="38"/>
                  </a:moveTo>
                  <a:lnTo>
                    <a:pt x="74" y="26"/>
                  </a:lnTo>
                  <a:lnTo>
                    <a:pt x="69" y="16"/>
                  </a:lnTo>
                  <a:lnTo>
                    <a:pt x="61" y="7"/>
                  </a:lnTo>
                  <a:lnTo>
                    <a:pt x="50" y="2"/>
                  </a:lnTo>
                  <a:lnTo>
                    <a:pt x="38" y="0"/>
                  </a:lnTo>
                  <a:lnTo>
                    <a:pt x="27" y="2"/>
                  </a:lnTo>
                  <a:lnTo>
                    <a:pt x="15" y="7"/>
                  </a:lnTo>
                  <a:lnTo>
                    <a:pt x="7" y="16"/>
                  </a:lnTo>
                  <a:lnTo>
                    <a:pt x="1" y="26"/>
                  </a:lnTo>
                  <a:lnTo>
                    <a:pt x="0" y="38"/>
                  </a:lnTo>
                  <a:lnTo>
                    <a:pt x="1" y="51"/>
                  </a:lnTo>
                  <a:lnTo>
                    <a:pt x="7" y="61"/>
                  </a:lnTo>
                  <a:lnTo>
                    <a:pt x="15" y="70"/>
                  </a:lnTo>
                  <a:lnTo>
                    <a:pt x="27" y="75"/>
                  </a:lnTo>
                  <a:lnTo>
                    <a:pt x="38" y="77"/>
                  </a:lnTo>
                  <a:lnTo>
                    <a:pt x="50" y="75"/>
                  </a:lnTo>
                  <a:lnTo>
                    <a:pt x="61" y="70"/>
                  </a:lnTo>
                  <a:lnTo>
                    <a:pt x="69" y="61"/>
                  </a:lnTo>
                  <a:lnTo>
                    <a:pt x="74" y="51"/>
                  </a:lnTo>
                  <a:lnTo>
                    <a:pt x="77" y="38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672" name="Group 256"/>
          <p:cNvGrpSpPr>
            <a:grpSpLocks/>
          </p:cNvGrpSpPr>
          <p:nvPr/>
        </p:nvGrpSpPr>
        <p:grpSpPr bwMode="auto">
          <a:xfrm>
            <a:off x="4618038" y="4492625"/>
            <a:ext cx="241300" cy="415925"/>
            <a:chOff x="2909" y="2830"/>
            <a:chExt cx="152" cy="262"/>
          </a:xfrm>
        </p:grpSpPr>
        <p:sp>
          <p:nvSpPr>
            <p:cNvPr id="7204" name="Freeform 257"/>
            <p:cNvSpPr>
              <a:spLocks/>
            </p:cNvSpPr>
            <p:nvPr/>
          </p:nvSpPr>
          <p:spPr bwMode="auto">
            <a:xfrm>
              <a:off x="3018" y="3049"/>
              <a:ext cx="43" cy="43"/>
            </a:xfrm>
            <a:custGeom>
              <a:avLst/>
              <a:gdLst>
                <a:gd name="T0" fmla="*/ 7 w 77"/>
                <a:gd name="T1" fmla="*/ 4 h 77"/>
                <a:gd name="T2" fmla="*/ 7 w 77"/>
                <a:gd name="T3" fmla="*/ 2 h 77"/>
                <a:gd name="T4" fmla="*/ 7 w 77"/>
                <a:gd name="T5" fmla="*/ 2 h 77"/>
                <a:gd name="T6" fmla="*/ 6 w 77"/>
                <a:gd name="T7" fmla="*/ 1 h 77"/>
                <a:gd name="T8" fmla="*/ 5 w 77"/>
                <a:gd name="T9" fmla="*/ 1 h 77"/>
                <a:gd name="T10" fmla="*/ 4 w 77"/>
                <a:gd name="T11" fmla="*/ 0 h 77"/>
                <a:gd name="T12" fmla="*/ 2 w 77"/>
                <a:gd name="T13" fmla="*/ 1 h 77"/>
                <a:gd name="T14" fmla="*/ 1 w 77"/>
                <a:gd name="T15" fmla="*/ 1 h 77"/>
                <a:gd name="T16" fmla="*/ 1 w 77"/>
                <a:gd name="T17" fmla="*/ 2 h 77"/>
                <a:gd name="T18" fmla="*/ 1 w 77"/>
                <a:gd name="T19" fmla="*/ 2 h 77"/>
                <a:gd name="T20" fmla="*/ 0 w 77"/>
                <a:gd name="T21" fmla="*/ 4 h 77"/>
                <a:gd name="T22" fmla="*/ 1 w 77"/>
                <a:gd name="T23" fmla="*/ 5 h 77"/>
                <a:gd name="T24" fmla="*/ 1 w 77"/>
                <a:gd name="T25" fmla="*/ 6 h 77"/>
                <a:gd name="T26" fmla="*/ 1 w 77"/>
                <a:gd name="T27" fmla="*/ 7 h 77"/>
                <a:gd name="T28" fmla="*/ 2 w 77"/>
                <a:gd name="T29" fmla="*/ 7 h 77"/>
                <a:gd name="T30" fmla="*/ 4 w 77"/>
                <a:gd name="T31" fmla="*/ 7 h 77"/>
                <a:gd name="T32" fmla="*/ 5 w 77"/>
                <a:gd name="T33" fmla="*/ 7 h 77"/>
                <a:gd name="T34" fmla="*/ 6 w 77"/>
                <a:gd name="T35" fmla="*/ 7 h 77"/>
                <a:gd name="T36" fmla="*/ 7 w 77"/>
                <a:gd name="T37" fmla="*/ 6 h 77"/>
                <a:gd name="T38" fmla="*/ 7 w 77"/>
                <a:gd name="T39" fmla="*/ 5 h 77"/>
                <a:gd name="T40" fmla="*/ 7 w 77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7" h="77">
                  <a:moveTo>
                    <a:pt x="77" y="39"/>
                  </a:moveTo>
                  <a:lnTo>
                    <a:pt x="74" y="26"/>
                  </a:lnTo>
                  <a:lnTo>
                    <a:pt x="69" y="16"/>
                  </a:lnTo>
                  <a:lnTo>
                    <a:pt x="61" y="7"/>
                  </a:lnTo>
                  <a:lnTo>
                    <a:pt x="50" y="2"/>
                  </a:lnTo>
                  <a:lnTo>
                    <a:pt x="38" y="0"/>
                  </a:lnTo>
                  <a:lnTo>
                    <a:pt x="27" y="2"/>
                  </a:lnTo>
                  <a:lnTo>
                    <a:pt x="15" y="7"/>
                  </a:lnTo>
                  <a:lnTo>
                    <a:pt x="7" y="16"/>
                  </a:lnTo>
                  <a:lnTo>
                    <a:pt x="1" y="26"/>
                  </a:lnTo>
                  <a:lnTo>
                    <a:pt x="0" y="39"/>
                  </a:lnTo>
                  <a:lnTo>
                    <a:pt x="1" y="51"/>
                  </a:lnTo>
                  <a:lnTo>
                    <a:pt x="7" y="61"/>
                  </a:lnTo>
                  <a:lnTo>
                    <a:pt x="15" y="70"/>
                  </a:lnTo>
                  <a:lnTo>
                    <a:pt x="27" y="75"/>
                  </a:lnTo>
                  <a:lnTo>
                    <a:pt x="38" y="77"/>
                  </a:lnTo>
                  <a:lnTo>
                    <a:pt x="50" y="75"/>
                  </a:lnTo>
                  <a:lnTo>
                    <a:pt x="61" y="70"/>
                  </a:lnTo>
                  <a:lnTo>
                    <a:pt x="69" y="61"/>
                  </a:lnTo>
                  <a:lnTo>
                    <a:pt x="74" y="51"/>
                  </a:lnTo>
                  <a:lnTo>
                    <a:pt x="77" y="39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5" name="Freeform 258"/>
            <p:cNvSpPr>
              <a:spLocks/>
            </p:cNvSpPr>
            <p:nvPr/>
          </p:nvSpPr>
          <p:spPr bwMode="auto">
            <a:xfrm>
              <a:off x="2909" y="2830"/>
              <a:ext cx="86" cy="195"/>
            </a:xfrm>
            <a:custGeom>
              <a:avLst/>
              <a:gdLst>
                <a:gd name="T0" fmla="*/ 9 w 155"/>
                <a:gd name="T1" fmla="*/ 0 h 346"/>
                <a:gd name="T2" fmla="*/ 0 w 155"/>
                <a:gd name="T3" fmla="*/ 35 h 346"/>
                <a:gd name="T4" fmla="*/ 6 w 155"/>
                <a:gd name="T5" fmla="*/ 35 h 346"/>
                <a:gd name="T6" fmla="*/ 7 w 155"/>
                <a:gd name="T7" fmla="*/ 34 h 346"/>
                <a:gd name="T8" fmla="*/ 8 w 155"/>
                <a:gd name="T9" fmla="*/ 34 h 346"/>
                <a:gd name="T10" fmla="*/ 9 w 155"/>
                <a:gd name="T11" fmla="*/ 34 h 346"/>
                <a:gd name="T12" fmla="*/ 9 w 155"/>
                <a:gd name="T13" fmla="*/ 33 h 346"/>
                <a:gd name="T14" fmla="*/ 10 w 155"/>
                <a:gd name="T15" fmla="*/ 32 h 346"/>
                <a:gd name="T16" fmla="*/ 11 w 155"/>
                <a:gd name="T17" fmla="*/ 31 h 346"/>
                <a:gd name="T18" fmla="*/ 12 w 155"/>
                <a:gd name="T19" fmla="*/ 29 h 346"/>
                <a:gd name="T20" fmla="*/ 12 w 155"/>
                <a:gd name="T21" fmla="*/ 28 h 346"/>
                <a:gd name="T22" fmla="*/ 14 w 155"/>
                <a:gd name="T23" fmla="*/ 19 h 346"/>
                <a:gd name="T24" fmla="*/ 15 w 155"/>
                <a:gd name="T25" fmla="*/ 17 h 346"/>
                <a:gd name="T26" fmla="*/ 15 w 155"/>
                <a:gd name="T27" fmla="*/ 16 h 346"/>
                <a:gd name="T28" fmla="*/ 14 w 155"/>
                <a:gd name="T29" fmla="*/ 15 h 346"/>
                <a:gd name="T30" fmla="*/ 14 w 155"/>
                <a:gd name="T31" fmla="*/ 14 h 346"/>
                <a:gd name="T32" fmla="*/ 14 w 155"/>
                <a:gd name="T33" fmla="*/ 13 h 346"/>
                <a:gd name="T34" fmla="*/ 13 w 155"/>
                <a:gd name="T35" fmla="*/ 12 h 346"/>
                <a:gd name="T36" fmla="*/ 13 w 155"/>
                <a:gd name="T37" fmla="*/ 12 h 346"/>
                <a:gd name="T38" fmla="*/ 12 w 155"/>
                <a:gd name="T39" fmla="*/ 12 h 346"/>
                <a:gd name="T40" fmla="*/ 6 w 155"/>
                <a:gd name="T41" fmla="*/ 12 h 34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346">
                  <a:moveTo>
                    <a:pt x="93" y="0"/>
                  </a:moveTo>
                  <a:lnTo>
                    <a:pt x="0" y="346"/>
                  </a:lnTo>
                  <a:lnTo>
                    <a:pt x="61" y="346"/>
                  </a:lnTo>
                  <a:lnTo>
                    <a:pt x="70" y="345"/>
                  </a:lnTo>
                  <a:lnTo>
                    <a:pt x="81" y="341"/>
                  </a:lnTo>
                  <a:lnTo>
                    <a:pt x="90" y="335"/>
                  </a:lnTo>
                  <a:lnTo>
                    <a:pt x="100" y="326"/>
                  </a:lnTo>
                  <a:lnTo>
                    <a:pt x="108" y="317"/>
                  </a:lnTo>
                  <a:lnTo>
                    <a:pt x="116" y="305"/>
                  </a:lnTo>
                  <a:lnTo>
                    <a:pt x="122" y="292"/>
                  </a:lnTo>
                  <a:lnTo>
                    <a:pt x="126" y="279"/>
                  </a:lnTo>
                  <a:lnTo>
                    <a:pt x="152" y="182"/>
                  </a:lnTo>
                  <a:lnTo>
                    <a:pt x="155" y="169"/>
                  </a:lnTo>
                  <a:lnTo>
                    <a:pt x="155" y="157"/>
                  </a:lnTo>
                  <a:lnTo>
                    <a:pt x="154" y="145"/>
                  </a:lnTo>
                  <a:lnTo>
                    <a:pt x="151" y="134"/>
                  </a:lnTo>
                  <a:lnTo>
                    <a:pt x="146" y="127"/>
                  </a:lnTo>
                  <a:lnTo>
                    <a:pt x="139" y="121"/>
                  </a:lnTo>
                  <a:lnTo>
                    <a:pt x="132" y="116"/>
                  </a:lnTo>
                  <a:lnTo>
                    <a:pt x="123" y="115"/>
                  </a:lnTo>
                  <a:lnTo>
                    <a:pt x="62" y="1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675" name="Line 259"/>
          <p:cNvSpPr>
            <a:spLocks noChangeShapeType="1"/>
          </p:cNvSpPr>
          <p:nvPr/>
        </p:nvSpPr>
        <p:spPr bwMode="auto">
          <a:xfrm>
            <a:off x="4822825" y="2865438"/>
            <a:ext cx="2222500" cy="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0676" name="Group 260"/>
          <p:cNvGrpSpPr>
            <a:grpSpLocks/>
          </p:cNvGrpSpPr>
          <p:nvPr/>
        </p:nvGrpSpPr>
        <p:grpSpPr bwMode="auto">
          <a:xfrm>
            <a:off x="7007225" y="2667000"/>
            <a:ext cx="422275" cy="304800"/>
            <a:chOff x="4414" y="1680"/>
            <a:chExt cx="266" cy="192"/>
          </a:xfrm>
        </p:grpSpPr>
        <p:sp>
          <p:nvSpPr>
            <p:cNvPr id="7200" name="Freeform 261"/>
            <p:cNvSpPr>
              <a:spLocks/>
            </p:cNvSpPr>
            <p:nvPr/>
          </p:nvSpPr>
          <p:spPr bwMode="auto">
            <a:xfrm>
              <a:off x="4508" y="1680"/>
              <a:ext cx="86" cy="192"/>
            </a:xfrm>
            <a:custGeom>
              <a:avLst/>
              <a:gdLst>
                <a:gd name="T0" fmla="*/ 9 w 156"/>
                <a:gd name="T1" fmla="*/ 0 h 347"/>
                <a:gd name="T2" fmla="*/ 0 w 156"/>
                <a:gd name="T3" fmla="*/ 33 h 347"/>
                <a:gd name="T4" fmla="*/ 6 w 156"/>
                <a:gd name="T5" fmla="*/ 33 h 347"/>
                <a:gd name="T6" fmla="*/ 7 w 156"/>
                <a:gd name="T7" fmla="*/ 33 h 347"/>
                <a:gd name="T8" fmla="*/ 8 w 156"/>
                <a:gd name="T9" fmla="*/ 32 h 347"/>
                <a:gd name="T10" fmla="*/ 8 w 156"/>
                <a:gd name="T11" fmla="*/ 31 h 347"/>
                <a:gd name="T12" fmla="*/ 9 w 156"/>
                <a:gd name="T13" fmla="*/ 30 h 347"/>
                <a:gd name="T14" fmla="*/ 10 w 156"/>
                <a:gd name="T15" fmla="*/ 30 h 347"/>
                <a:gd name="T16" fmla="*/ 10 w 156"/>
                <a:gd name="T17" fmla="*/ 29 h 347"/>
                <a:gd name="T18" fmla="*/ 11 w 156"/>
                <a:gd name="T19" fmla="*/ 28 h 347"/>
                <a:gd name="T20" fmla="*/ 12 w 156"/>
                <a:gd name="T21" fmla="*/ 26 h 347"/>
                <a:gd name="T22" fmla="*/ 14 w 156"/>
                <a:gd name="T23" fmla="*/ 17 h 347"/>
                <a:gd name="T24" fmla="*/ 14 w 156"/>
                <a:gd name="T25" fmla="*/ 16 h 347"/>
                <a:gd name="T26" fmla="*/ 14 w 156"/>
                <a:gd name="T27" fmla="*/ 15 h 347"/>
                <a:gd name="T28" fmla="*/ 14 w 156"/>
                <a:gd name="T29" fmla="*/ 13 h 347"/>
                <a:gd name="T30" fmla="*/ 14 w 156"/>
                <a:gd name="T31" fmla="*/ 13 h 347"/>
                <a:gd name="T32" fmla="*/ 14 w 156"/>
                <a:gd name="T33" fmla="*/ 12 h 347"/>
                <a:gd name="T34" fmla="*/ 13 w 156"/>
                <a:gd name="T35" fmla="*/ 11 h 347"/>
                <a:gd name="T36" fmla="*/ 12 w 156"/>
                <a:gd name="T37" fmla="*/ 11 h 347"/>
                <a:gd name="T38" fmla="*/ 11 w 156"/>
                <a:gd name="T39" fmla="*/ 11 h 347"/>
                <a:gd name="T40" fmla="*/ 6 w 156"/>
                <a:gd name="T41" fmla="*/ 11 h 34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347">
                  <a:moveTo>
                    <a:pt x="94" y="0"/>
                  </a:moveTo>
                  <a:lnTo>
                    <a:pt x="0" y="347"/>
                  </a:lnTo>
                  <a:lnTo>
                    <a:pt x="62" y="347"/>
                  </a:lnTo>
                  <a:lnTo>
                    <a:pt x="71" y="346"/>
                  </a:lnTo>
                  <a:lnTo>
                    <a:pt x="81" y="341"/>
                  </a:lnTo>
                  <a:lnTo>
                    <a:pt x="90" y="335"/>
                  </a:lnTo>
                  <a:lnTo>
                    <a:pt x="100" y="326"/>
                  </a:lnTo>
                  <a:lnTo>
                    <a:pt x="108" y="317"/>
                  </a:lnTo>
                  <a:lnTo>
                    <a:pt x="116" y="305"/>
                  </a:lnTo>
                  <a:lnTo>
                    <a:pt x="122" y="293"/>
                  </a:lnTo>
                  <a:lnTo>
                    <a:pt x="126" y="279"/>
                  </a:lnTo>
                  <a:lnTo>
                    <a:pt x="152" y="183"/>
                  </a:lnTo>
                  <a:lnTo>
                    <a:pt x="155" y="170"/>
                  </a:lnTo>
                  <a:lnTo>
                    <a:pt x="156" y="157"/>
                  </a:lnTo>
                  <a:lnTo>
                    <a:pt x="154" y="145"/>
                  </a:lnTo>
                  <a:lnTo>
                    <a:pt x="151" y="135"/>
                  </a:lnTo>
                  <a:lnTo>
                    <a:pt x="147" y="127"/>
                  </a:lnTo>
                  <a:lnTo>
                    <a:pt x="140" y="121"/>
                  </a:lnTo>
                  <a:lnTo>
                    <a:pt x="132" y="117"/>
                  </a:lnTo>
                  <a:lnTo>
                    <a:pt x="123" y="116"/>
                  </a:lnTo>
                  <a:lnTo>
                    <a:pt x="63" y="1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" name="Line 262"/>
            <p:cNvSpPr>
              <a:spLocks noChangeShapeType="1"/>
            </p:cNvSpPr>
            <p:nvPr/>
          </p:nvSpPr>
          <p:spPr bwMode="auto">
            <a:xfrm flipH="1">
              <a:off x="4625" y="1684"/>
              <a:ext cx="2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" name="Line 263"/>
            <p:cNvSpPr>
              <a:spLocks noChangeShapeType="1"/>
            </p:cNvSpPr>
            <p:nvPr/>
          </p:nvSpPr>
          <p:spPr bwMode="auto">
            <a:xfrm flipH="1">
              <a:off x="4661" y="1684"/>
              <a:ext cx="19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3" name="Freeform 264"/>
            <p:cNvSpPr>
              <a:spLocks/>
            </p:cNvSpPr>
            <p:nvPr/>
          </p:nvSpPr>
          <p:spPr bwMode="auto">
            <a:xfrm>
              <a:off x="4414" y="1786"/>
              <a:ext cx="43" cy="43"/>
            </a:xfrm>
            <a:custGeom>
              <a:avLst/>
              <a:gdLst>
                <a:gd name="T0" fmla="*/ 8 w 76"/>
                <a:gd name="T1" fmla="*/ 4 h 77"/>
                <a:gd name="T2" fmla="*/ 8 w 76"/>
                <a:gd name="T3" fmla="*/ 2 h 77"/>
                <a:gd name="T4" fmla="*/ 7 w 76"/>
                <a:gd name="T5" fmla="*/ 2 h 77"/>
                <a:gd name="T6" fmla="*/ 6 w 76"/>
                <a:gd name="T7" fmla="*/ 1 h 77"/>
                <a:gd name="T8" fmla="*/ 5 w 76"/>
                <a:gd name="T9" fmla="*/ 1 h 77"/>
                <a:gd name="T10" fmla="*/ 4 w 76"/>
                <a:gd name="T11" fmla="*/ 0 h 77"/>
                <a:gd name="T12" fmla="*/ 3 w 76"/>
                <a:gd name="T13" fmla="*/ 1 h 77"/>
                <a:gd name="T14" fmla="*/ 2 w 76"/>
                <a:gd name="T15" fmla="*/ 1 h 77"/>
                <a:gd name="T16" fmla="*/ 1 w 76"/>
                <a:gd name="T17" fmla="*/ 2 h 77"/>
                <a:gd name="T18" fmla="*/ 1 w 76"/>
                <a:gd name="T19" fmla="*/ 2 h 77"/>
                <a:gd name="T20" fmla="*/ 0 w 76"/>
                <a:gd name="T21" fmla="*/ 4 h 77"/>
                <a:gd name="T22" fmla="*/ 1 w 76"/>
                <a:gd name="T23" fmla="*/ 5 h 77"/>
                <a:gd name="T24" fmla="*/ 1 w 76"/>
                <a:gd name="T25" fmla="*/ 6 h 77"/>
                <a:gd name="T26" fmla="*/ 2 w 76"/>
                <a:gd name="T27" fmla="*/ 7 h 77"/>
                <a:gd name="T28" fmla="*/ 3 w 76"/>
                <a:gd name="T29" fmla="*/ 7 h 77"/>
                <a:gd name="T30" fmla="*/ 4 w 76"/>
                <a:gd name="T31" fmla="*/ 7 h 77"/>
                <a:gd name="T32" fmla="*/ 5 w 76"/>
                <a:gd name="T33" fmla="*/ 7 h 77"/>
                <a:gd name="T34" fmla="*/ 6 w 76"/>
                <a:gd name="T35" fmla="*/ 7 h 77"/>
                <a:gd name="T36" fmla="*/ 7 w 76"/>
                <a:gd name="T37" fmla="*/ 6 h 77"/>
                <a:gd name="T38" fmla="*/ 8 w 76"/>
                <a:gd name="T39" fmla="*/ 5 h 77"/>
                <a:gd name="T40" fmla="*/ 8 w 76"/>
                <a:gd name="T41" fmla="*/ 4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6" h="77">
                  <a:moveTo>
                    <a:pt x="76" y="38"/>
                  </a:moveTo>
                  <a:lnTo>
                    <a:pt x="75" y="26"/>
                  </a:lnTo>
                  <a:lnTo>
                    <a:pt x="69" y="16"/>
                  </a:lnTo>
                  <a:lnTo>
                    <a:pt x="60" y="7"/>
                  </a:lnTo>
                  <a:lnTo>
                    <a:pt x="50" y="2"/>
                  </a:lnTo>
                  <a:lnTo>
                    <a:pt x="38" y="0"/>
                  </a:lnTo>
                  <a:lnTo>
                    <a:pt x="26" y="2"/>
                  </a:lnTo>
                  <a:lnTo>
                    <a:pt x="16" y="7"/>
                  </a:lnTo>
                  <a:lnTo>
                    <a:pt x="7" y="16"/>
                  </a:lnTo>
                  <a:lnTo>
                    <a:pt x="2" y="26"/>
                  </a:lnTo>
                  <a:lnTo>
                    <a:pt x="0" y="38"/>
                  </a:lnTo>
                  <a:lnTo>
                    <a:pt x="2" y="51"/>
                  </a:lnTo>
                  <a:lnTo>
                    <a:pt x="7" y="61"/>
                  </a:lnTo>
                  <a:lnTo>
                    <a:pt x="16" y="70"/>
                  </a:lnTo>
                  <a:lnTo>
                    <a:pt x="26" y="75"/>
                  </a:lnTo>
                  <a:lnTo>
                    <a:pt x="38" y="77"/>
                  </a:lnTo>
                  <a:lnTo>
                    <a:pt x="50" y="75"/>
                  </a:lnTo>
                  <a:lnTo>
                    <a:pt x="60" y="70"/>
                  </a:lnTo>
                  <a:lnTo>
                    <a:pt x="69" y="61"/>
                  </a:lnTo>
                  <a:lnTo>
                    <a:pt x="75" y="51"/>
                  </a:lnTo>
                  <a:lnTo>
                    <a:pt x="76" y="38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0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0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0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0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0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60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" dur="500"/>
                                        <p:tgtEl>
                                          <p:spTgt spid="606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60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60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9" dur="500"/>
                                        <p:tgtEl>
                                          <p:spTgt spid="606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60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60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606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7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8" dur="500"/>
                                        <p:tgtEl>
                                          <p:spTgt spid="606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60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60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1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2" dur="500"/>
                                        <p:tgtEl>
                                          <p:spTgt spid="606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60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1" dur="500"/>
                                        <p:tgtEl>
                                          <p:spTgt spid="606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60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60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60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8" dur="500"/>
                                        <p:tgtEl>
                                          <p:spTgt spid="60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60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2" dur="500"/>
                                        <p:tgtEl>
                                          <p:spTgt spid="60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60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60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60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 nodeType="clickPar">
                      <p:stCondLst>
                        <p:cond delay="indefinite"/>
                      </p:stCondLst>
                      <p:childTnLst>
                        <p:par>
                          <p:cTn id="1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60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60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418" grpId="0" autoUpdateAnimBg="0"/>
      <p:bldP spid="60419" grpId="0" autoUpdateAnimBg="0"/>
      <p:bldP spid="60427" grpId="0" autoUpdateAnimBg="0"/>
      <p:bldP spid="60574" grpId="0" animBg="1"/>
      <p:bldP spid="60638" grpId="0" animBg="1"/>
      <p:bldP spid="60642" grpId="0" animBg="1"/>
      <p:bldP spid="60646" grpId="0" animBg="1"/>
      <p:bldP spid="60647" grpId="0" animBg="1"/>
      <p:bldP spid="60657" grpId="0" animBg="1"/>
      <p:bldP spid="60658" grpId="0" animBg="1"/>
      <p:bldP spid="60665" grpId="0" animBg="1"/>
      <p:bldP spid="6067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 Box 44"/>
          <p:cNvSpPr txBox="1">
            <a:spLocks noChangeArrowheads="1"/>
          </p:cNvSpPr>
          <p:nvPr/>
        </p:nvSpPr>
        <p:spPr bwMode="auto">
          <a:xfrm>
            <a:off x="0" y="0"/>
            <a:ext cx="34813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二、棱锥</a:t>
            </a:r>
          </a:p>
        </p:txBody>
      </p:sp>
      <p:sp>
        <p:nvSpPr>
          <p:cNvPr id="3121" name="Text Box 49"/>
          <p:cNvSpPr txBox="1">
            <a:spLocks noChangeArrowheads="1"/>
          </p:cNvSpPr>
          <p:nvPr/>
        </p:nvSpPr>
        <p:spPr bwMode="auto">
          <a:xfrm>
            <a:off x="5435600" y="0"/>
            <a:ext cx="35290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(1)</a:t>
            </a:r>
            <a:r>
              <a:rPr lang="en-US" altLang="zh-CN" sz="3600">
                <a:solidFill>
                  <a:srgbClr val="FF3300"/>
                </a:solidFill>
                <a:sym typeface="Symbol" pitchFamily="18" charset="2"/>
              </a:rPr>
              <a:t>  </a:t>
            </a:r>
            <a:r>
              <a:rPr lang="zh-CN" altLang="en-US" sz="3600">
                <a:solidFill>
                  <a:srgbClr val="FF3300"/>
                </a:solidFill>
                <a:sym typeface="Symbol" pitchFamily="18" charset="2"/>
              </a:rPr>
              <a:t>棱锥的组成</a:t>
            </a:r>
          </a:p>
        </p:txBody>
      </p:sp>
      <p:sp>
        <p:nvSpPr>
          <p:cNvPr id="3122" name="Text Box 50"/>
          <p:cNvSpPr txBox="1">
            <a:spLocks noChangeArrowheads="1"/>
          </p:cNvSpPr>
          <p:nvPr/>
        </p:nvSpPr>
        <p:spPr bwMode="auto">
          <a:xfrm>
            <a:off x="5651500" y="539750"/>
            <a:ext cx="3241675" cy="2528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/>
              <a:t>         </a:t>
            </a:r>
            <a:r>
              <a:rPr lang="zh-CN" altLang="en-US">
                <a:solidFill>
                  <a:srgbClr val="0000FF"/>
                </a:solidFill>
              </a:rPr>
              <a:t>由一个底面和几个侧棱面组成</a:t>
            </a:r>
            <a:r>
              <a:rPr lang="zh-CN" altLang="en-US"/>
              <a:t>。</a:t>
            </a:r>
            <a:r>
              <a:rPr lang="zh-CN" altLang="en-US">
                <a:solidFill>
                  <a:srgbClr val="0000FF"/>
                </a:solidFill>
              </a:rPr>
              <a:t>棱线交于有限远的一点</a:t>
            </a:r>
            <a:r>
              <a:rPr lang="en-US" altLang="zh-CN">
                <a:solidFill>
                  <a:srgbClr val="0000FF"/>
                </a:solidFill>
              </a:rPr>
              <a:t>—</a:t>
            </a:r>
            <a:r>
              <a:rPr lang="zh-CN" altLang="en-US">
                <a:solidFill>
                  <a:srgbClr val="FF0000"/>
                </a:solidFill>
              </a:rPr>
              <a:t>锥顶</a:t>
            </a:r>
            <a:r>
              <a:rPr lang="zh-CN" altLang="en-US">
                <a:solidFill>
                  <a:srgbClr val="0000FF"/>
                </a:solidFill>
              </a:rPr>
              <a:t>。</a:t>
            </a:r>
          </a:p>
        </p:txBody>
      </p:sp>
      <p:sp>
        <p:nvSpPr>
          <p:cNvPr id="3123" name="Text Box 51"/>
          <p:cNvSpPr txBox="1">
            <a:spLocks noChangeArrowheads="1"/>
          </p:cNvSpPr>
          <p:nvPr/>
        </p:nvSpPr>
        <p:spPr bwMode="auto">
          <a:xfrm>
            <a:off x="5757863" y="2822575"/>
            <a:ext cx="3278187" cy="3990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accent2"/>
                </a:solidFill>
              </a:rPr>
              <a:t>         </a:t>
            </a:r>
            <a:r>
              <a:rPr lang="zh-CN" altLang="en-US">
                <a:solidFill>
                  <a:schemeClr val="accent2"/>
                </a:solidFill>
              </a:rPr>
              <a:t>棱锥处于图示位置时，其底面是水平面，在俯视图上反映实形。一个侧棱面为侧垂面，另两个侧棱面为一般位置平面。</a:t>
            </a:r>
          </a:p>
        </p:txBody>
      </p:sp>
      <p:grpSp>
        <p:nvGrpSpPr>
          <p:cNvPr id="3168" name="Group 96"/>
          <p:cNvGrpSpPr>
            <a:grpSpLocks/>
          </p:cNvGrpSpPr>
          <p:nvPr/>
        </p:nvGrpSpPr>
        <p:grpSpPr bwMode="auto">
          <a:xfrm>
            <a:off x="2624138" y="2493963"/>
            <a:ext cx="2493962" cy="2181225"/>
            <a:chOff x="1653" y="1571"/>
            <a:chExt cx="1571" cy="1374"/>
          </a:xfrm>
        </p:grpSpPr>
        <p:sp>
          <p:nvSpPr>
            <p:cNvPr id="8235" name="Line 97"/>
            <p:cNvSpPr>
              <a:spLocks noChangeShapeType="1"/>
            </p:cNvSpPr>
            <p:nvPr/>
          </p:nvSpPr>
          <p:spPr bwMode="auto">
            <a:xfrm flipH="1" flipV="1">
              <a:off x="2872" y="1571"/>
              <a:ext cx="352" cy="13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6" name="Line 98"/>
            <p:cNvSpPr>
              <a:spLocks noChangeShapeType="1"/>
            </p:cNvSpPr>
            <p:nvPr/>
          </p:nvSpPr>
          <p:spPr bwMode="auto">
            <a:xfrm flipH="1">
              <a:off x="2695" y="1571"/>
              <a:ext cx="177" cy="8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7" name="Line 99"/>
            <p:cNvSpPr>
              <a:spLocks noChangeShapeType="1"/>
            </p:cNvSpPr>
            <p:nvPr/>
          </p:nvSpPr>
          <p:spPr bwMode="auto">
            <a:xfrm>
              <a:off x="2695" y="2411"/>
              <a:ext cx="529" cy="5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8" name="Line 100"/>
            <p:cNvSpPr>
              <a:spLocks noChangeShapeType="1"/>
            </p:cNvSpPr>
            <p:nvPr/>
          </p:nvSpPr>
          <p:spPr bwMode="auto">
            <a:xfrm>
              <a:off x="2006" y="2945"/>
              <a:ext cx="1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9" name="Line 101"/>
            <p:cNvSpPr>
              <a:spLocks noChangeShapeType="1"/>
            </p:cNvSpPr>
            <p:nvPr/>
          </p:nvSpPr>
          <p:spPr bwMode="auto">
            <a:xfrm>
              <a:off x="1908" y="2411"/>
              <a:ext cx="7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40" name="Line 102"/>
            <p:cNvSpPr>
              <a:spLocks noChangeShapeType="1"/>
            </p:cNvSpPr>
            <p:nvPr/>
          </p:nvSpPr>
          <p:spPr bwMode="auto">
            <a:xfrm>
              <a:off x="1653" y="1571"/>
              <a:ext cx="12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75" name="Group 103"/>
          <p:cNvGrpSpPr>
            <a:grpSpLocks/>
          </p:cNvGrpSpPr>
          <p:nvPr/>
        </p:nvGrpSpPr>
        <p:grpSpPr bwMode="auto">
          <a:xfrm>
            <a:off x="839788" y="1398588"/>
            <a:ext cx="1784350" cy="2428875"/>
            <a:chOff x="529" y="881"/>
            <a:chExt cx="1124" cy="1530"/>
          </a:xfrm>
        </p:grpSpPr>
        <p:sp>
          <p:nvSpPr>
            <p:cNvPr id="8227" name="Line 104"/>
            <p:cNvSpPr>
              <a:spLocks noChangeShapeType="1"/>
            </p:cNvSpPr>
            <p:nvPr/>
          </p:nvSpPr>
          <p:spPr bwMode="auto">
            <a:xfrm>
              <a:off x="529" y="1899"/>
              <a:ext cx="8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8" name="Line 105"/>
            <p:cNvSpPr>
              <a:spLocks noChangeShapeType="1"/>
            </p:cNvSpPr>
            <p:nvPr/>
          </p:nvSpPr>
          <p:spPr bwMode="auto">
            <a:xfrm flipH="1" flipV="1">
              <a:off x="960" y="881"/>
              <a:ext cx="435" cy="10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9" name="Line 106"/>
            <p:cNvSpPr>
              <a:spLocks noChangeShapeType="1"/>
            </p:cNvSpPr>
            <p:nvPr/>
          </p:nvSpPr>
          <p:spPr bwMode="auto">
            <a:xfrm flipH="1">
              <a:off x="529" y="881"/>
              <a:ext cx="431" cy="10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0" name="Line 107"/>
            <p:cNvSpPr>
              <a:spLocks noChangeShapeType="1"/>
            </p:cNvSpPr>
            <p:nvPr/>
          </p:nvSpPr>
          <p:spPr bwMode="auto">
            <a:xfrm>
              <a:off x="960" y="881"/>
              <a:ext cx="0" cy="10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1" name="Line 108"/>
            <p:cNvSpPr>
              <a:spLocks noChangeShapeType="1"/>
            </p:cNvSpPr>
            <p:nvPr/>
          </p:nvSpPr>
          <p:spPr bwMode="auto">
            <a:xfrm>
              <a:off x="529" y="1899"/>
              <a:ext cx="513" cy="5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2" name="Line 109"/>
            <p:cNvSpPr>
              <a:spLocks noChangeShapeType="1"/>
            </p:cNvSpPr>
            <p:nvPr/>
          </p:nvSpPr>
          <p:spPr bwMode="auto">
            <a:xfrm>
              <a:off x="960" y="1899"/>
              <a:ext cx="262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3" name="Line 110"/>
            <p:cNvSpPr>
              <a:spLocks noChangeShapeType="1"/>
            </p:cNvSpPr>
            <p:nvPr/>
          </p:nvSpPr>
          <p:spPr bwMode="auto">
            <a:xfrm>
              <a:off x="960" y="881"/>
              <a:ext cx="693" cy="6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4" name="Line 111"/>
            <p:cNvSpPr>
              <a:spLocks noChangeShapeType="1"/>
            </p:cNvSpPr>
            <p:nvPr/>
          </p:nvSpPr>
          <p:spPr bwMode="auto">
            <a:xfrm>
              <a:off x="1395" y="1899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84" name="Group 112"/>
          <p:cNvGrpSpPr>
            <a:grpSpLocks/>
          </p:cNvGrpSpPr>
          <p:nvPr/>
        </p:nvGrpSpPr>
        <p:grpSpPr bwMode="auto">
          <a:xfrm>
            <a:off x="1654175" y="3827463"/>
            <a:ext cx="1530350" cy="2162175"/>
            <a:chOff x="1042" y="2411"/>
            <a:chExt cx="964" cy="1362"/>
          </a:xfrm>
        </p:grpSpPr>
        <p:sp>
          <p:nvSpPr>
            <p:cNvPr id="8217" name="Line 113"/>
            <p:cNvSpPr>
              <a:spLocks noChangeShapeType="1"/>
            </p:cNvSpPr>
            <p:nvPr/>
          </p:nvSpPr>
          <p:spPr bwMode="auto">
            <a:xfrm>
              <a:off x="1653" y="3417"/>
              <a:ext cx="353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8" name="Line 114"/>
            <p:cNvSpPr>
              <a:spLocks noChangeShapeType="1"/>
            </p:cNvSpPr>
            <p:nvPr/>
          </p:nvSpPr>
          <p:spPr bwMode="auto">
            <a:xfrm>
              <a:off x="1042" y="3240"/>
              <a:ext cx="964" cy="5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9" name="Line 115"/>
            <p:cNvSpPr>
              <a:spLocks noChangeShapeType="1"/>
            </p:cNvSpPr>
            <p:nvPr/>
          </p:nvSpPr>
          <p:spPr bwMode="auto">
            <a:xfrm flipH="1" flipV="1">
              <a:off x="1908" y="3240"/>
              <a:ext cx="98" cy="5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0" name="Line 116"/>
            <p:cNvSpPr>
              <a:spLocks noChangeShapeType="1"/>
            </p:cNvSpPr>
            <p:nvPr/>
          </p:nvSpPr>
          <p:spPr bwMode="auto">
            <a:xfrm>
              <a:off x="1042" y="3240"/>
              <a:ext cx="8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1" name="Line 117"/>
            <p:cNvSpPr>
              <a:spLocks noChangeShapeType="1"/>
            </p:cNvSpPr>
            <p:nvPr/>
          </p:nvSpPr>
          <p:spPr bwMode="auto">
            <a:xfrm flipH="1">
              <a:off x="1653" y="3240"/>
              <a:ext cx="255" cy="1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2" name="Line 118"/>
            <p:cNvSpPr>
              <a:spLocks noChangeShapeType="1"/>
            </p:cNvSpPr>
            <p:nvPr/>
          </p:nvSpPr>
          <p:spPr bwMode="auto">
            <a:xfrm flipH="1" flipV="1">
              <a:off x="1042" y="3240"/>
              <a:ext cx="611" cy="1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3" name="Line 119"/>
            <p:cNvSpPr>
              <a:spLocks noChangeShapeType="1"/>
            </p:cNvSpPr>
            <p:nvPr/>
          </p:nvSpPr>
          <p:spPr bwMode="auto">
            <a:xfrm>
              <a:off x="1042" y="2411"/>
              <a:ext cx="0" cy="8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4" name="Line 120"/>
            <p:cNvSpPr>
              <a:spLocks noChangeShapeType="1"/>
            </p:cNvSpPr>
            <p:nvPr/>
          </p:nvSpPr>
          <p:spPr bwMode="auto">
            <a:xfrm flipV="1">
              <a:off x="1653" y="2748"/>
              <a:ext cx="0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5" name="Line 121"/>
            <p:cNvSpPr>
              <a:spLocks noChangeShapeType="1"/>
            </p:cNvSpPr>
            <p:nvPr/>
          </p:nvSpPr>
          <p:spPr bwMode="auto">
            <a:xfrm>
              <a:off x="1908" y="2891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26" name="Line 122"/>
            <p:cNvSpPr>
              <a:spLocks noChangeShapeType="1"/>
            </p:cNvSpPr>
            <p:nvPr/>
          </p:nvSpPr>
          <p:spPr bwMode="auto">
            <a:xfrm>
              <a:off x="2006" y="2945"/>
              <a:ext cx="0" cy="8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195" name="Group 123"/>
          <p:cNvGrpSpPr>
            <a:grpSpLocks/>
          </p:cNvGrpSpPr>
          <p:nvPr/>
        </p:nvGrpSpPr>
        <p:grpSpPr bwMode="auto">
          <a:xfrm>
            <a:off x="260350" y="1125538"/>
            <a:ext cx="5464175" cy="5470525"/>
            <a:chOff x="164" y="709"/>
            <a:chExt cx="3442" cy="3446"/>
          </a:xfrm>
        </p:grpSpPr>
        <p:sp>
          <p:nvSpPr>
            <p:cNvPr id="8202" name="Line 124"/>
            <p:cNvSpPr>
              <a:spLocks noChangeShapeType="1"/>
            </p:cNvSpPr>
            <p:nvPr/>
          </p:nvSpPr>
          <p:spPr bwMode="auto">
            <a:xfrm>
              <a:off x="164" y="709"/>
              <a:ext cx="0" cy="20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3" name="Line 125"/>
            <p:cNvSpPr>
              <a:spLocks noChangeShapeType="1"/>
            </p:cNvSpPr>
            <p:nvPr/>
          </p:nvSpPr>
          <p:spPr bwMode="auto">
            <a:xfrm>
              <a:off x="164" y="2727"/>
              <a:ext cx="14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4" name="Line 126"/>
            <p:cNvSpPr>
              <a:spLocks noChangeShapeType="1"/>
            </p:cNvSpPr>
            <p:nvPr/>
          </p:nvSpPr>
          <p:spPr bwMode="auto">
            <a:xfrm flipV="1">
              <a:off x="2182" y="709"/>
              <a:ext cx="0" cy="20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5" name="Line 127"/>
            <p:cNvSpPr>
              <a:spLocks noChangeShapeType="1"/>
            </p:cNvSpPr>
            <p:nvPr/>
          </p:nvSpPr>
          <p:spPr bwMode="auto">
            <a:xfrm flipH="1">
              <a:off x="164" y="709"/>
              <a:ext cx="20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6" name="Line 128"/>
            <p:cNvSpPr>
              <a:spLocks noChangeShapeType="1"/>
            </p:cNvSpPr>
            <p:nvPr/>
          </p:nvSpPr>
          <p:spPr bwMode="auto">
            <a:xfrm>
              <a:off x="2182" y="2727"/>
              <a:ext cx="1424" cy="14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7" name="Line 129"/>
            <p:cNvSpPr>
              <a:spLocks noChangeShapeType="1"/>
            </p:cNvSpPr>
            <p:nvPr/>
          </p:nvSpPr>
          <p:spPr bwMode="auto">
            <a:xfrm flipV="1">
              <a:off x="3606" y="2137"/>
              <a:ext cx="0" cy="20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8" name="Line 130"/>
            <p:cNvSpPr>
              <a:spLocks noChangeShapeType="1"/>
            </p:cNvSpPr>
            <p:nvPr/>
          </p:nvSpPr>
          <p:spPr bwMode="auto">
            <a:xfrm flipH="1" flipV="1">
              <a:off x="2182" y="709"/>
              <a:ext cx="1424" cy="14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09" name="Line 131"/>
            <p:cNvSpPr>
              <a:spLocks noChangeShapeType="1"/>
            </p:cNvSpPr>
            <p:nvPr/>
          </p:nvSpPr>
          <p:spPr bwMode="auto">
            <a:xfrm>
              <a:off x="164" y="2727"/>
              <a:ext cx="1428" cy="14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0" name="Line 132"/>
            <p:cNvSpPr>
              <a:spLocks noChangeShapeType="1"/>
            </p:cNvSpPr>
            <p:nvPr/>
          </p:nvSpPr>
          <p:spPr bwMode="auto">
            <a:xfrm>
              <a:off x="1592" y="4155"/>
              <a:ext cx="20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1" name="Line 133"/>
            <p:cNvSpPr>
              <a:spLocks noChangeShapeType="1"/>
            </p:cNvSpPr>
            <p:nvPr/>
          </p:nvSpPr>
          <p:spPr bwMode="auto">
            <a:xfrm>
              <a:off x="1653" y="1571"/>
              <a:ext cx="353" cy="137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2" name="Line 134"/>
            <p:cNvSpPr>
              <a:spLocks noChangeShapeType="1"/>
            </p:cNvSpPr>
            <p:nvPr/>
          </p:nvSpPr>
          <p:spPr bwMode="auto">
            <a:xfrm>
              <a:off x="1042" y="2411"/>
              <a:ext cx="964" cy="53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3" name="Line 135"/>
            <p:cNvSpPr>
              <a:spLocks noChangeShapeType="1"/>
            </p:cNvSpPr>
            <p:nvPr/>
          </p:nvSpPr>
          <p:spPr bwMode="auto">
            <a:xfrm flipH="1" flipV="1">
              <a:off x="1908" y="2411"/>
              <a:ext cx="98" cy="53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4" name="Line 136"/>
            <p:cNvSpPr>
              <a:spLocks noChangeShapeType="1"/>
            </p:cNvSpPr>
            <p:nvPr/>
          </p:nvSpPr>
          <p:spPr bwMode="auto">
            <a:xfrm flipH="1" flipV="1">
              <a:off x="1653" y="1571"/>
              <a:ext cx="255" cy="84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5" name="Line 137"/>
            <p:cNvSpPr>
              <a:spLocks noChangeShapeType="1"/>
            </p:cNvSpPr>
            <p:nvPr/>
          </p:nvSpPr>
          <p:spPr bwMode="auto">
            <a:xfrm flipH="1">
              <a:off x="1042" y="1571"/>
              <a:ext cx="611" cy="84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16" name="Line 138"/>
            <p:cNvSpPr>
              <a:spLocks noChangeShapeType="1"/>
            </p:cNvSpPr>
            <p:nvPr/>
          </p:nvSpPr>
          <p:spPr bwMode="auto">
            <a:xfrm>
              <a:off x="1965" y="2727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3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3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3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21" grpId="0" autoUpdateAnimBg="0"/>
      <p:bldP spid="3122" grpId="0" autoUpdateAnimBg="0"/>
      <p:bldP spid="3123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997" name="Group 733"/>
          <p:cNvGrpSpPr>
            <a:grpSpLocks/>
          </p:cNvGrpSpPr>
          <p:nvPr/>
        </p:nvGrpSpPr>
        <p:grpSpPr bwMode="auto">
          <a:xfrm>
            <a:off x="1577975" y="3544888"/>
            <a:ext cx="4387850" cy="3124200"/>
            <a:chOff x="994" y="2233"/>
            <a:chExt cx="2764" cy="1968"/>
          </a:xfrm>
        </p:grpSpPr>
        <p:sp>
          <p:nvSpPr>
            <p:cNvPr id="9319" name="Line 734"/>
            <p:cNvSpPr>
              <a:spLocks noChangeShapeType="1"/>
            </p:cNvSpPr>
            <p:nvPr/>
          </p:nvSpPr>
          <p:spPr bwMode="auto">
            <a:xfrm>
              <a:off x="1743" y="2233"/>
              <a:ext cx="201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320" name="Group 735"/>
            <p:cNvGrpSpPr>
              <a:grpSpLocks/>
            </p:cNvGrpSpPr>
            <p:nvPr/>
          </p:nvGrpSpPr>
          <p:grpSpPr bwMode="auto">
            <a:xfrm>
              <a:off x="994" y="2234"/>
              <a:ext cx="2764" cy="1967"/>
              <a:chOff x="994" y="2234"/>
              <a:chExt cx="2764" cy="1967"/>
            </a:xfrm>
          </p:grpSpPr>
          <p:sp>
            <p:nvSpPr>
              <p:cNvPr id="9321" name="Line 736"/>
              <p:cNvSpPr>
                <a:spLocks noChangeShapeType="1"/>
              </p:cNvSpPr>
              <p:nvPr/>
            </p:nvSpPr>
            <p:spPr bwMode="auto">
              <a:xfrm>
                <a:off x="994" y="4201"/>
                <a:ext cx="2764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" name="Line 737"/>
              <p:cNvSpPr>
                <a:spLocks noChangeShapeType="1"/>
              </p:cNvSpPr>
              <p:nvPr/>
            </p:nvSpPr>
            <p:spPr bwMode="auto">
              <a:xfrm flipV="1">
                <a:off x="3758" y="2234"/>
                <a:ext cx="0" cy="1967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39912" name="Group 648"/>
          <p:cNvGrpSpPr>
            <a:grpSpLocks/>
          </p:cNvGrpSpPr>
          <p:nvPr/>
        </p:nvGrpSpPr>
        <p:grpSpPr bwMode="auto">
          <a:xfrm>
            <a:off x="5940425" y="260350"/>
            <a:ext cx="2797175" cy="4002088"/>
            <a:chOff x="2654" y="1453"/>
            <a:chExt cx="740" cy="1059"/>
          </a:xfrm>
        </p:grpSpPr>
        <p:sp>
          <p:nvSpPr>
            <p:cNvPr id="9302" name="Line 631"/>
            <p:cNvSpPr>
              <a:spLocks noChangeShapeType="1"/>
            </p:cNvSpPr>
            <p:nvPr/>
          </p:nvSpPr>
          <p:spPr bwMode="auto">
            <a:xfrm>
              <a:off x="3131" y="1547"/>
              <a:ext cx="224" cy="87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3" name="Line 632"/>
            <p:cNvSpPr>
              <a:spLocks noChangeShapeType="1"/>
            </p:cNvSpPr>
            <p:nvPr/>
          </p:nvSpPr>
          <p:spPr bwMode="auto">
            <a:xfrm>
              <a:off x="2745" y="2082"/>
              <a:ext cx="610" cy="33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4" name="Line 633"/>
            <p:cNvSpPr>
              <a:spLocks noChangeShapeType="1"/>
            </p:cNvSpPr>
            <p:nvPr/>
          </p:nvSpPr>
          <p:spPr bwMode="auto">
            <a:xfrm flipH="1" flipV="1">
              <a:off x="3293" y="2082"/>
              <a:ext cx="62" cy="33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5" name="Line 634"/>
            <p:cNvSpPr>
              <a:spLocks noChangeShapeType="1"/>
            </p:cNvSpPr>
            <p:nvPr/>
          </p:nvSpPr>
          <p:spPr bwMode="auto">
            <a:xfrm flipH="1" flipV="1">
              <a:off x="3131" y="1547"/>
              <a:ext cx="162" cy="53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6" name="Line 635"/>
            <p:cNvSpPr>
              <a:spLocks noChangeShapeType="1"/>
            </p:cNvSpPr>
            <p:nvPr/>
          </p:nvSpPr>
          <p:spPr bwMode="auto">
            <a:xfrm flipH="1">
              <a:off x="2745" y="1547"/>
              <a:ext cx="386" cy="53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7" name="Freeform 636"/>
            <p:cNvSpPr>
              <a:spLocks/>
            </p:cNvSpPr>
            <p:nvPr/>
          </p:nvSpPr>
          <p:spPr bwMode="auto">
            <a:xfrm>
              <a:off x="3266" y="2430"/>
              <a:ext cx="42" cy="82"/>
            </a:xfrm>
            <a:custGeom>
              <a:avLst/>
              <a:gdLst>
                <a:gd name="T0" fmla="*/ 0 w 288"/>
                <a:gd name="T1" fmla="*/ 0 h 576"/>
                <a:gd name="T2" fmla="*/ 0 w 288"/>
                <a:gd name="T3" fmla="*/ 0 h 576"/>
                <a:gd name="T4" fmla="*/ 0 w 288"/>
                <a:gd name="T5" fmla="*/ 0 h 5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576">
                  <a:moveTo>
                    <a:pt x="0" y="576"/>
                  </a:moveTo>
                  <a:lnTo>
                    <a:pt x="288" y="0"/>
                  </a:lnTo>
                  <a:lnTo>
                    <a:pt x="269" y="5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8" name="Line 637"/>
            <p:cNvSpPr>
              <a:spLocks noChangeShapeType="1"/>
            </p:cNvSpPr>
            <p:nvPr/>
          </p:nvSpPr>
          <p:spPr bwMode="auto">
            <a:xfrm flipH="1">
              <a:off x="3278" y="248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9" name="Freeform 638"/>
            <p:cNvSpPr>
              <a:spLocks/>
            </p:cNvSpPr>
            <p:nvPr/>
          </p:nvSpPr>
          <p:spPr bwMode="auto">
            <a:xfrm>
              <a:off x="2654" y="2096"/>
              <a:ext cx="39" cy="46"/>
            </a:xfrm>
            <a:custGeom>
              <a:avLst/>
              <a:gdLst>
                <a:gd name="T0" fmla="*/ 0 w 273"/>
                <a:gd name="T1" fmla="*/ 0 h 320"/>
                <a:gd name="T2" fmla="*/ 0 w 273"/>
                <a:gd name="T3" fmla="*/ 0 h 320"/>
                <a:gd name="T4" fmla="*/ 0 w 273"/>
                <a:gd name="T5" fmla="*/ 0 h 320"/>
                <a:gd name="T6" fmla="*/ 0 w 273"/>
                <a:gd name="T7" fmla="*/ 0 h 320"/>
                <a:gd name="T8" fmla="*/ 0 w 273"/>
                <a:gd name="T9" fmla="*/ 0 h 320"/>
                <a:gd name="T10" fmla="*/ 0 w 273"/>
                <a:gd name="T11" fmla="*/ 0 h 320"/>
                <a:gd name="T12" fmla="*/ 0 w 273"/>
                <a:gd name="T13" fmla="*/ 0 h 320"/>
                <a:gd name="T14" fmla="*/ 0 w 273"/>
                <a:gd name="T15" fmla="*/ 0 h 320"/>
                <a:gd name="T16" fmla="*/ 0 w 273"/>
                <a:gd name="T17" fmla="*/ 0 h 320"/>
                <a:gd name="T18" fmla="*/ 0 w 273"/>
                <a:gd name="T19" fmla="*/ 0 h 320"/>
                <a:gd name="T20" fmla="*/ 0 w 273"/>
                <a:gd name="T21" fmla="*/ 0 h 320"/>
                <a:gd name="T22" fmla="*/ 0 w 273"/>
                <a:gd name="T23" fmla="*/ 0 h 320"/>
                <a:gd name="T24" fmla="*/ 0 w 273"/>
                <a:gd name="T25" fmla="*/ 0 h 320"/>
                <a:gd name="T26" fmla="*/ 0 w 273"/>
                <a:gd name="T27" fmla="*/ 0 h 320"/>
                <a:gd name="T28" fmla="*/ 0 w 273"/>
                <a:gd name="T29" fmla="*/ 0 h 320"/>
                <a:gd name="T30" fmla="*/ 0 w 273"/>
                <a:gd name="T31" fmla="*/ 0 h 320"/>
                <a:gd name="T32" fmla="*/ 0 w 273"/>
                <a:gd name="T33" fmla="*/ 0 h 320"/>
                <a:gd name="T34" fmla="*/ 0 w 273"/>
                <a:gd name="T35" fmla="*/ 0 h 320"/>
                <a:gd name="T36" fmla="*/ 0 w 273"/>
                <a:gd name="T37" fmla="*/ 0 h 320"/>
                <a:gd name="T38" fmla="*/ 0 w 273"/>
                <a:gd name="T39" fmla="*/ 0 h 320"/>
                <a:gd name="T40" fmla="*/ 0 w 273"/>
                <a:gd name="T41" fmla="*/ 0 h 320"/>
                <a:gd name="T42" fmla="*/ 0 w 273"/>
                <a:gd name="T43" fmla="*/ 0 h 320"/>
                <a:gd name="T44" fmla="*/ 0 w 273"/>
                <a:gd name="T45" fmla="*/ 0 h 320"/>
                <a:gd name="T46" fmla="*/ 0 w 273"/>
                <a:gd name="T47" fmla="*/ 0 h 320"/>
                <a:gd name="T48" fmla="*/ 0 w 273"/>
                <a:gd name="T49" fmla="*/ 0 h 320"/>
                <a:gd name="T50" fmla="*/ 0 w 273"/>
                <a:gd name="T51" fmla="*/ 0 h 320"/>
                <a:gd name="T52" fmla="*/ 0 w 273"/>
                <a:gd name="T53" fmla="*/ 0 h 320"/>
                <a:gd name="T54" fmla="*/ 0 w 273"/>
                <a:gd name="T55" fmla="*/ 0 h 320"/>
                <a:gd name="T56" fmla="*/ 0 w 273"/>
                <a:gd name="T57" fmla="*/ 0 h 320"/>
                <a:gd name="T58" fmla="*/ 0 w 273"/>
                <a:gd name="T59" fmla="*/ 0 h 320"/>
                <a:gd name="T60" fmla="*/ 0 w 273"/>
                <a:gd name="T61" fmla="*/ 0 h 320"/>
                <a:gd name="T62" fmla="*/ 0 w 273"/>
                <a:gd name="T63" fmla="*/ 0 h 320"/>
                <a:gd name="T64" fmla="*/ 0 w 273"/>
                <a:gd name="T65" fmla="*/ 0 h 320"/>
                <a:gd name="T66" fmla="*/ 0 w 273"/>
                <a:gd name="T67" fmla="*/ 0 h 320"/>
                <a:gd name="T68" fmla="*/ 0 w 273"/>
                <a:gd name="T69" fmla="*/ 0 h 320"/>
                <a:gd name="T70" fmla="*/ 0 w 273"/>
                <a:gd name="T71" fmla="*/ 0 h 320"/>
                <a:gd name="T72" fmla="*/ 0 w 273"/>
                <a:gd name="T73" fmla="*/ 0 h 320"/>
                <a:gd name="T74" fmla="*/ 0 w 273"/>
                <a:gd name="T75" fmla="*/ 0 h 320"/>
                <a:gd name="T76" fmla="*/ 0 w 273"/>
                <a:gd name="T77" fmla="*/ 0 h 32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3" h="320">
                  <a:moveTo>
                    <a:pt x="0" y="320"/>
                  </a:moveTo>
                  <a:lnTo>
                    <a:pt x="111" y="320"/>
                  </a:lnTo>
                  <a:lnTo>
                    <a:pt x="121" y="320"/>
                  </a:lnTo>
                  <a:lnTo>
                    <a:pt x="131" y="318"/>
                  </a:lnTo>
                  <a:lnTo>
                    <a:pt x="141" y="314"/>
                  </a:lnTo>
                  <a:lnTo>
                    <a:pt x="152" y="310"/>
                  </a:lnTo>
                  <a:lnTo>
                    <a:pt x="163" y="305"/>
                  </a:lnTo>
                  <a:lnTo>
                    <a:pt x="173" y="298"/>
                  </a:lnTo>
                  <a:lnTo>
                    <a:pt x="183" y="291"/>
                  </a:lnTo>
                  <a:lnTo>
                    <a:pt x="193" y="282"/>
                  </a:lnTo>
                  <a:lnTo>
                    <a:pt x="203" y="273"/>
                  </a:lnTo>
                  <a:lnTo>
                    <a:pt x="212" y="263"/>
                  </a:lnTo>
                  <a:lnTo>
                    <a:pt x="221" y="252"/>
                  </a:lnTo>
                  <a:lnTo>
                    <a:pt x="230" y="240"/>
                  </a:lnTo>
                  <a:lnTo>
                    <a:pt x="237" y="227"/>
                  </a:lnTo>
                  <a:lnTo>
                    <a:pt x="245" y="214"/>
                  </a:lnTo>
                  <a:lnTo>
                    <a:pt x="251" y="202"/>
                  </a:lnTo>
                  <a:lnTo>
                    <a:pt x="256" y="188"/>
                  </a:lnTo>
                  <a:lnTo>
                    <a:pt x="262" y="174"/>
                  </a:lnTo>
                  <a:lnTo>
                    <a:pt x="266" y="160"/>
                  </a:lnTo>
                  <a:lnTo>
                    <a:pt x="269" y="146"/>
                  </a:lnTo>
                  <a:lnTo>
                    <a:pt x="271" y="132"/>
                  </a:lnTo>
                  <a:lnTo>
                    <a:pt x="273" y="119"/>
                  </a:lnTo>
                  <a:lnTo>
                    <a:pt x="273" y="106"/>
                  </a:lnTo>
                  <a:lnTo>
                    <a:pt x="273" y="93"/>
                  </a:lnTo>
                  <a:lnTo>
                    <a:pt x="272" y="80"/>
                  </a:lnTo>
                  <a:lnTo>
                    <a:pt x="270" y="68"/>
                  </a:lnTo>
                  <a:lnTo>
                    <a:pt x="267" y="57"/>
                  </a:lnTo>
                  <a:lnTo>
                    <a:pt x="264" y="47"/>
                  </a:lnTo>
                  <a:lnTo>
                    <a:pt x="258" y="38"/>
                  </a:lnTo>
                  <a:lnTo>
                    <a:pt x="253" y="29"/>
                  </a:lnTo>
                  <a:lnTo>
                    <a:pt x="247" y="22"/>
                  </a:lnTo>
                  <a:lnTo>
                    <a:pt x="240" y="15"/>
                  </a:lnTo>
                  <a:lnTo>
                    <a:pt x="233" y="10"/>
                  </a:lnTo>
                  <a:lnTo>
                    <a:pt x="224" y="6"/>
                  </a:lnTo>
                  <a:lnTo>
                    <a:pt x="216" y="2"/>
                  </a:lnTo>
                  <a:lnTo>
                    <a:pt x="206" y="0"/>
                  </a:lnTo>
                  <a:lnTo>
                    <a:pt x="197" y="0"/>
                  </a:lnTo>
                  <a:lnTo>
                    <a:pt x="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0" name="Freeform 639"/>
            <p:cNvSpPr>
              <a:spLocks/>
            </p:cNvSpPr>
            <p:nvPr/>
          </p:nvSpPr>
          <p:spPr bwMode="auto">
            <a:xfrm>
              <a:off x="2654" y="2060"/>
              <a:ext cx="47" cy="82"/>
            </a:xfrm>
            <a:custGeom>
              <a:avLst/>
              <a:gdLst>
                <a:gd name="T0" fmla="*/ 0 w 327"/>
                <a:gd name="T1" fmla="*/ 0 h 575"/>
                <a:gd name="T2" fmla="*/ 0 w 327"/>
                <a:gd name="T3" fmla="*/ 0 h 575"/>
                <a:gd name="T4" fmla="*/ 0 w 327"/>
                <a:gd name="T5" fmla="*/ 0 h 575"/>
                <a:gd name="T6" fmla="*/ 0 w 327"/>
                <a:gd name="T7" fmla="*/ 0 h 575"/>
                <a:gd name="T8" fmla="*/ 0 w 327"/>
                <a:gd name="T9" fmla="*/ 0 h 575"/>
                <a:gd name="T10" fmla="*/ 0 w 327"/>
                <a:gd name="T11" fmla="*/ 0 h 575"/>
                <a:gd name="T12" fmla="*/ 0 w 327"/>
                <a:gd name="T13" fmla="*/ 0 h 575"/>
                <a:gd name="T14" fmla="*/ 0 w 327"/>
                <a:gd name="T15" fmla="*/ 0 h 575"/>
                <a:gd name="T16" fmla="*/ 0 w 327"/>
                <a:gd name="T17" fmla="*/ 0 h 575"/>
                <a:gd name="T18" fmla="*/ 0 w 327"/>
                <a:gd name="T19" fmla="*/ 0 h 575"/>
                <a:gd name="T20" fmla="*/ 0 w 327"/>
                <a:gd name="T21" fmla="*/ 0 h 575"/>
                <a:gd name="T22" fmla="*/ 0 w 327"/>
                <a:gd name="T23" fmla="*/ 0 h 575"/>
                <a:gd name="T24" fmla="*/ 0 w 327"/>
                <a:gd name="T25" fmla="*/ 0 h 575"/>
                <a:gd name="T26" fmla="*/ 0 w 327"/>
                <a:gd name="T27" fmla="*/ 0 h 575"/>
                <a:gd name="T28" fmla="*/ 0 w 327"/>
                <a:gd name="T29" fmla="*/ 0 h 575"/>
                <a:gd name="T30" fmla="*/ 0 w 327"/>
                <a:gd name="T31" fmla="*/ 0 h 575"/>
                <a:gd name="T32" fmla="*/ 0 w 327"/>
                <a:gd name="T33" fmla="*/ 0 h 575"/>
                <a:gd name="T34" fmla="*/ 0 w 327"/>
                <a:gd name="T35" fmla="*/ 0 h 575"/>
                <a:gd name="T36" fmla="*/ 0 w 327"/>
                <a:gd name="T37" fmla="*/ 0 h 575"/>
                <a:gd name="T38" fmla="*/ 0 w 327"/>
                <a:gd name="T39" fmla="*/ 0 h 575"/>
                <a:gd name="T40" fmla="*/ 0 w 327"/>
                <a:gd name="T41" fmla="*/ 0 h 575"/>
                <a:gd name="T42" fmla="*/ 0 w 327"/>
                <a:gd name="T43" fmla="*/ 0 h 575"/>
                <a:gd name="T44" fmla="*/ 0 w 327"/>
                <a:gd name="T45" fmla="*/ 0 h 575"/>
                <a:gd name="T46" fmla="*/ 0 w 327"/>
                <a:gd name="T47" fmla="*/ 0 h 575"/>
                <a:gd name="T48" fmla="*/ 0 w 327"/>
                <a:gd name="T49" fmla="*/ 0 h 575"/>
                <a:gd name="T50" fmla="*/ 0 w 327"/>
                <a:gd name="T51" fmla="*/ 0 h 575"/>
                <a:gd name="T52" fmla="*/ 0 w 327"/>
                <a:gd name="T53" fmla="*/ 0 h 575"/>
                <a:gd name="T54" fmla="*/ 0 w 327"/>
                <a:gd name="T55" fmla="*/ 0 h 575"/>
                <a:gd name="T56" fmla="*/ 0 w 327"/>
                <a:gd name="T57" fmla="*/ 0 h 575"/>
                <a:gd name="T58" fmla="*/ 0 w 327"/>
                <a:gd name="T59" fmla="*/ 0 h 575"/>
                <a:gd name="T60" fmla="*/ 0 w 327"/>
                <a:gd name="T61" fmla="*/ 0 h 575"/>
                <a:gd name="T62" fmla="*/ 0 w 327"/>
                <a:gd name="T63" fmla="*/ 0 h 575"/>
                <a:gd name="T64" fmla="*/ 0 w 327"/>
                <a:gd name="T65" fmla="*/ 0 h 575"/>
                <a:gd name="T66" fmla="*/ 0 w 327"/>
                <a:gd name="T67" fmla="*/ 0 h 575"/>
                <a:gd name="T68" fmla="*/ 0 w 327"/>
                <a:gd name="T69" fmla="*/ 0 h 5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575">
                  <a:moveTo>
                    <a:pt x="197" y="255"/>
                  </a:moveTo>
                  <a:lnTo>
                    <a:pt x="205" y="254"/>
                  </a:lnTo>
                  <a:lnTo>
                    <a:pt x="215" y="253"/>
                  </a:lnTo>
                  <a:lnTo>
                    <a:pt x="224" y="250"/>
                  </a:lnTo>
                  <a:lnTo>
                    <a:pt x="234" y="246"/>
                  </a:lnTo>
                  <a:lnTo>
                    <a:pt x="242" y="240"/>
                  </a:lnTo>
                  <a:lnTo>
                    <a:pt x="252" y="234"/>
                  </a:lnTo>
                  <a:lnTo>
                    <a:pt x="262" y="227"/>
                  </a:lnTo>
                  <a:lnTo>
                    <a:pt x="270" y="218"/>
                  </a:lnTo>
                  <a:lnTo>
                    <a:pt x="279" y="208"/>
                  </a:lnTo>
                  <a:lnTo>
                    <a:pt x="286" y="198"/>
                  </a:lnTo>
                  <a:lnTo>
                    <a:pt x="294" y="187"/>
                  </a:lnTo>
                  <a:lnTo>
                    <a:pt x="301" y="177"/>
                  </a:lnTo>
                  <a:lnTo>
                    <a:pt x="306" y="165"/>
                  </a:lnTo>
                  <a:lnTo>
                    <a:pt x="312" y="152"/>
                  </a:lnTo>
                  <a:lnTo>
                    <a:pt x="317" y="139"/>
                  </a:lnTo>
                  <a:lnTo>
                    <a:pt x="320" y="128"/>
                  </a:lnTo>
                  <a:lnTo>
                    <a:pt x="323" y="115"/>
                  </a:lnTo>
                  <a:lnTo>
                    <a:pt x="325" y="102"/>
                  </a:lnTo>
                  <a:lnTo>
                    <a:pt x="327" y="90"/>
                  </a:lnTo>
                  <a:lnTo>
                    <a:pt x="327" y="79"/>
                  </a:lnTo>
                  <a:lnTo>
                    <a:pt x="325" y="67"/>
                  </a:lnTo>
                  <a:lnTo>
                    <a:pt x="324" y="56"/>
                  </a:lnTo>
                  <a:lnTo>
                    <a:pt x="322" y="46"/>
                  </a:lnTo>
                  <a:lnTo>
                    <a:pt x="318" y="37"/>
                  </a:lnTo>
                  <a:lnTo>
                    <a:pt x="314" y="29"/>
                  </a:lnTo>
                  <a:lnTo>
                    <a:pt x="309" y="21"/>
                  </a:lnTo>
                  <a:lnTo>
                    <a:pt x="303" y="15"/>
                  </a:lnTo>
                  <a:lnTo>
                    <a:pt x="297" y="9"/>
                  </a:lnTo>
                  <a:lnTo>
                    <a:pt x="289" y="5"/>
                  </a:lnTo>
                  <a:lnTo>
                    <a:pt x="282" y="2"/>
                  </a:lnTo>
                  <a:lnTo>
                    <a:pt x="273" y="0"/>
                  </a:lnTo>
                  <a:lnTo>
                    <a:pt x="265" y="0"/>
                  </a:lnTo>
                  <a:lnTo>
                    <a:pt x="153" y="0"/>
                  </a:lnTo>
                  <a:lnTo>
                    <a:pt x="0" y="5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1" name="Line 640"/>
            <p:cNvSpPr>
              <a:spLocks noChangeShapeType="1"/>
            </p:cNvSpPr>
            <p:nvPr/>
          </p:nvSpPr>
          <p:spPr bwMode="auto">
            <a:xfrm flipH="1">
              <a:off x="3360" y="2096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2" name="Freeform 641"/>
            <p:cNvSpPr>
              <a:spLocks/>
            </p:cNvSpPr>
            <p:nvPr/>
          </p:nvSpPr>
          <p:spPr bwMode="auto">
            <a:xfrm>
              <a:off x="3350" y="2075"/>
              <a:ext cx="10" cy="21"/>
            </a:xfrm>
            <a:custGeom>
              <a:avLst/>
              <a:gdLst>
                <a:gd name="T0" fmla="*/ 0 w 70"/>
                <a:gd name="T1" fmla="*/ 0 h 144"/>
                <a:gd name="T2" fmla="*/ 0 w 70"/>
                <a:gd name="T3" fmla="*/ 0 h 144"/>
                <a:gd name="T4" fmla="*/ 0 w 70"/>
                <a:gd name="T5" fmla="*/ 0 h 144"/>
                <a:gd name="T6" fmla="*/ 0 w 70"/>
                <a:gd name="T7" fmla="*/ 0 h 144"/>
                <a:gd name="T8" fmla="*/ 0 w 70"/>
                <a:gd name="T9" fmla="*/ 0 h 144"/>
                <a:gd name="T10" fmla="*/ 0 w 70"/>
                <a:gd name="T11" fmla="*/ 0 h 144"/>
                <a:gd name="T12" fmla="*/ 0 w 70"/>
                <a:gd name="T13" fmla="*/ 0 h 144"/>
                <a:gd name="T14" fmla="*/ 0 w 70"/>
                <a:gd name="T15" fmla="*/ 0 h 144"/>
                <a:gd name="T16" fmla="*/ 0 w 70"/>
                <a:gd name="T17" fmla="*/ 0 h 144"/>
                <a:gd name="T18" fmla="*/ 0 w 70"/>
                <a:gd name="T19" fmla="*/ 0 h 144"/>
                <a:gd name="T20" fmla="*/ 0 w 70"/>
                <a:gd name="T21" fmla="*/ 0 h 144"/>
                <a:gd name="T22" fmla="*/ 0 w 70"/>
                <a:gd name="T23" fmla="*/ 0 h 144"/>
                <a:gd name="T24" fmla="*/ 0 w 70"/>
                <a:gd name="T25" fmla="*/ 0 h 144"/>
                <a:gd name="T26" fmla="*/ 0 w 70"/>
                <a:gd name="T27" fmla="*/ 0 h 144"/>
                <a:gd name="T28" fmla="*/ 0 w 70"/>
                <a:gd name="T29" fmla="*/ 0 h 144"/>
                <a:gd name="T30" fmla="*/ 0 w 70"/>
                <a:gd name="T31" fmla="*/ 0 h 144"/>
                <a:gd name="T32" fmla="*/ 0 w 70"/>
                <a:gd name="T33" fmla="*/ 0 h 144"/>
                <a:gd name="T34" fmla="*/ 0 w 70"/>
                <a:gd name="T35" fmla="*/ 0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144">
                  <a:moveTo>
                    <a:pt x="7" y="0"/>
                  </a:moveTo>
                  <a:lnTo>
                    <a:pt x="5" y="14"/>
                  </a:lnTo>
                  <a:lnTo>
                    <a:pt x="2" y="27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0" y="64"/>
                  </a:lnTo>
                  <a:lnTo>
                    <a:pt x="3" y="76"/>
                  </a:lnTo>
                  <a:lnTo>
                    <a:pt x="5" y="87"/>
                  </a:lnTo>
                  <a:lnTo>
                    <a:pt x="8" y="97"/>
                  </a:lnTo>
                  <a:lnTo>
                    <a:pt x="12" y="107"/>
                  </a:lnTo>
                  <a:lnTo>
                    <a:pt x="16" y="115"/>
                  </a:lnTo>
                  <a:lnTo>
                    <a:pt x="22" y="123"/>
                  </a:lnTo>
                  <a:lnTo>
                    <a:pt x="28" y="129"/>
                  </a:lnTo>
                  <a:lnTo>
                    <a:pt x="36" y="134"/>
                  </a:lnTo>
                  <a:lnTo>
                    <a:pt x="43" y="139"/>
                  </a:lnTo>
                  <a:lnTo>
                    <a:pt x="52" y="142"/>
                  </a:lnTo>
                  <a:lnTo>
                    <a:pt x="60" y="144"/>
                  </a:lnTo>
                  <a:lnTo>
                    <a:pt x="70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3" name="Line 642"/>
            <p:cNvSpPr>
              <a:spLocks noChangeShapeType="1"/>
            </p:cNvSpPr>
            <p:nvPr/>
          </p:nvSpPr>
          <p:spPr bwMode="auto">
            <a:xfrm flipV="1">
              <a:off x="3351" y="2034"/>
              <a:ext cx="12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4" name="Freeform 643"/>
            <p:cNvSpPr>
              <a:spLocks/>
            </p:cNvSpPr>
            <p:nvPr/>
          </p:nvSpPr>
          <p:spPr bwMode="auto">
            <a:xfrm>
              <a:off x="3363" y="2014"/>
              <a:ext cx="19" cy="20"/>
            </a:xfrm>
            <a:custGeom>
              <a:avLst/>
              <a:gdLst>
                <a:gd name="T0" fmla="*/ 0 w 139"/>
                <a:gd name="T1" fmla="*/ 0 h 144"/>
                <a:gd name="T2" fmla="*/ 0 w 139"/>
                <a:gd name="T3" fmla="*/ 0 h 144"/>
                <a:gd name="T4" fmla="*/ 0 w 139"/>
                <a:gd name="T5" fmla="*/ 0 h 144"/>
                <a:gd name="T6" fmla="*/ 0 w 139"/>
                <a:gd name="T7" fmla="*/ 0 h 144"/>
                <a:gd name="T8" fmla="*/ 0 w 139"/>
                <a:gd name="T9" fmla="*/ 0 h 144"/>
                <a:gd name="T10" fmla="*/ 0 w 139"/>
                <a:gd name="T11" fmla="*/ 0 h 144"/>
                <a:gd name="T12" fmla="*/ 0 w 139"/>
                <a:gd name="T13" fmla="*/ 0 h 144"/>
                <a:gd name="T14" fmla="*/ 0 w 139"/>
                <a:gd name="T15" fmla="*/ 0 h 144"/>
                <a:gd name="T16" fmla="*/ 0 w 139"/>
                <a:gd name="T17" fmla="*/ 0 h 144"/>
                <a:gd name="T18" fmla="*/ 0 w 139"/>
                <a:gd name="T19" fmla="*/ 0 h 144"/>
                <a:gd name="T20" fmla="*/ 0 w 139"/>
                <a:gd name="T21" fmla="*/ 0 h 144"/>
                <a:gd name="T22" fmla="*/ 0 w 139"/>
                <a:gd name="T23" fmla="*/ 0 h 144"/>
                <a:gd name="T24" fmla="*/ 0 w 139"/>
                <a:gd name="T25" fmla="*/ 0 h 144"/>
                <a:gd name="T26" fmla="*/ 0 w 139"/>
                <a:gd name="T27" fmla="*/ 0 h 144"/>
                <a:gd name="T28" fmla="*/ 0 w 139"/>
                <a:gd name="T29" fmla="*/ 0 h 144"/>
                <a:gd name="T30" fmla="*/ 0 w 139"/>
                <a:gd name="T31" fmla="*/ 0 h 144"/>
                <a:gd name="T32" fmla="*/ 0 w 139"/>
                <a:gd name="T33" fmla="*/ 0 h 144"/>
                <a:gd name="T34" fmla="*/ 0 w 139"/>
                <a:gd name="T35" fmla="*/ 0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9" h="144">
                  <a:moveTo>
                    <a:pt x="139" y="0"/>
                  </a:moveTo>
                  <a:lnTo>
                    <a:pt x="129" y="0"/>
                  </a:lnTo>
                  <a:lnTo>
                    <a:pt x="120" y="2"/>
                  </a:lnTo>
                  <a:lnTo>
                    <a:pt x="109" y="5"/>
                  </a:lnTo>
                  <a:lnTo>
                    <a:pt x="100" y="10"/>
                  </a:lnTo>
                  <a:lnTo>
                    <a:pt x="90" y="15"/>
                  </a:lnTo>
                  <a:lnTo>
                    <a:pt x="79" y="21"/>
                  </a:lnTo>
                  <a:lnTo>
                    <a:pt x="70" y="29"/>
                  </a:lnTo>
                  <a:lnTo>
                    <a:pt x="60" y="37"/>
                  </a:lnTo>
                  <a:lnTo>
                    <a:pt x="52" y="47"/>
                  </a:lnTo>
                  <a:lnTo>
                    <a:pt x="43" y="57"/>
                  </a:lnTo>
                  <a:lnTo>
                    <a:pt x="35" y="68"/>
                  </a:lnTo>
                  <a:lnTo>
                    <a:pt x="27" y="79"/>
                  </a:lnTo>
                  <a:lnTo>
                    <a:pt x="20" y="92"/>
                  </a:lnTo>
                  <a:lnTo>
                    <a:pt x="13" y="104"/>
                  </a:lnTo>
                  <a:lnTo>
                    <a:pt x="8" y="117"/>
                  </a:lnTo>
                  <a:lnTo>
                    <a:pt x="4" y="130"/>
                  </a:lnTo>
                  <a:lnTo>
                    <a:pt x="0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5" name="Line 644"/>
            <p:cNvSpPr>
              <a:spLocks noChangeShapeType="1"/>
            </p:cNvSpPr>
            <p:nvPr/>
          </p:nvSpPr>
          <p:spPr bwMode="auto">
            <a:xfrm>
              <a:off x="3382" y="201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6" name="Freeform 645"/>
            <p:cNvSpPr>
              <a:spLocks/>
            </p:cNvSpPr>
            <p:nvPr/>
          </p:nvSpPr>
          <p:spPr bwMode="auto">
            <a:xfrm>
              <a:off x="3073" y="1453"/>
              <a:ext cx="34" cy="47"/>
            </a:xfrm>
            <a:custGeom>
              <a:avLst/>
              <a:gdLst>
                <a:gd name="T0" fmla="*/ 0 w 235"/>
                <a:gd name="T1" fmla="*/ 0 h 333"/>
                <a:gd name="T2" fmla="*/ 0 w 235"/>
                <a:gd name="T3" fmla="*/ 0 h 333"/>
                <a:gd name="T4" fmla="*/ 0 w 235"/>
                <a:gd name="T5" fmla="*/ 0 h 333"/>
                <a:gd name="T6" fmla="*/ 0 w 235"/>
                <a:gd name="T7" fmla="*/ 0 h 333"/>
                <a:gd name="T8" fmla="*/ 0 w 235"/>
                <a:gd name="T9" fmla="*/ 0 h 333"/>
                <a:gd name="T10" fmla="*/ 0 w 235"/>
                <a:gd name="T11" fmla="*/ 0 h 333"/>
                <a:gd name="T12" fmla="*/ 0 w 235"/>
                <a:gd name="T13" fmla="*/ 0 h 333"/>
                <a:gd name="T14" fmla="*/ 0 w 235"/>
                <a:gd name="T15" fmla="*/ 0 h 333"/>
                <a:gd name="T16" fmla="*/ 0 w 235"/>
                <a:gd name="T17" fmla="*/ 0 h 333"/>
                <a:gd name="T18" fmla="*/ 0 w 235"/>
                <a:gd name="T19" fmla="*/ 0 h 333"/>
                <a:gd name="T20" fmla="*/ 0 w 235"/>
                <a:gd name="T21" fmla="*/ 0 h 333"/>
                <a:gd name="T22" fmla="*/ 0 w 235"/>
                <a:gd name="T23" fmla="*/ 0 h 333"/>
                <a:gd name="T24" fmla="*/ 0 w 235"/>
                <a:gd name="T25" fmla="*/ 0 h 333"/>
                <a:gd name="T26" fmla="*/ 0 w 235"/>
                <a:gd name="T27" fmla="*/ 0 h 333"/>
                <a:gd name="T28" fmla="*/ 0 w 235"/>
                <a:gd name="T29" fmla="*/ 0 h 333"/>
                <a:gd name="T30" fmla="*/ 0 w 235"/>
                <a:gd name="T31" fmla="*/ 0 h 333"/>
                <a:gd name="T32" fmla="*/ 0 w 235"/>
                <a:gd name="T33" fmla="*/ 0 h 333"/>
                <a:gd name="T34" fmla="*/ 0 w 235"/>
                <a:gd name="T35" fmla="*/ 0 h 333"/>
                <a:gd name="T36" fmla="*/ 0 w 235"/>
                <a:gd name="T37" fmla="*/ 0 h 333"/>
                <a:gd name="T38" fmla="*/ 0 w 235"/>
                <a:gd name="T39" fmla="*/ 0 h 333"/>
                <a:gd name="T40" fmla="*/ 0 w 235"/>
                <a:gd name="T41" fmla="*/ 0 h 333"/>
                <a:gd name="T42" fmla="*/ 0 w 235"/>
                <a:gd name="T43" fmla="*/ 0 h 333"/>
                <a:gd name="T44" fmla="*/ 0 w 235"/>
                <a:gd name="T45" fmla="*/ 0 h 333"/>
                <a:gd name="T46" fmla="*/ 0 w 235"/>
                <a:gd name="T47" fmla="*/ 0 h 333"/>
                <a:gd name="T48" fmla="*/ 0 w 235"/>
                <a:gd name="T49" fmla="*/ 0 h 333"/>
                <a:gd name="T50" fmla="*/ 0 w 235"/>
                <a:gd name="T51" fmla="*/ 0 h 333"/>
                <a:gd name="T52" fmla="*/ 0 w 235"/>
                <a:gd name="T53" fmla="*/ 0 h 333"/>
                <a:gd name="T54" fmla="*/ 0 w 235"/>
                <a:gd name="T55" fmla="*/ 0 h 333"/>
                <a:gd name="T56" fmla="*/ 0 w 235"/>
                <a:gd name="T57" fmla="*/ 0 h 333"/>
                <a:gd name="T58" fmla="*/ 0 w 235"/>
                <a:gd name="T59" fmla="*/ 0 h 333"/>
                <a:gd name="T60" fmla="*/ 0 w 235"/>
                <a:gd name="T61" fmla="*/ 0 h 333"/>
                <a:gd name="T62" fmla="*/ 0 w 235"/>
                <a:gd name="T63" fmla="*/ 0 h 333"/>
                <a:gd name="T64" fmla="*/ 0 w 235"/>
                <a:gd name="T65" fmla="*/ 0 h 333"/>
                <a:gd name="T66" fmla="*/ 0 w 235"/>
                <a:gd name="T67" fmla="*/ 0 h 333"/>
                <a:gd name="T68" fmla="*/ 0 w 235"/>
                <a:gd name="T69" fmla="*/ 0 h 333"/>
                <a:gd name="T70" fmla="*/ 0 w 235"/>
                <a:gd name="T71" fmla="*/ 0 h 3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35" h="333">
                  <a:moveTo>
                    <a:pt x="235" y="32"/>
                  </a:moveTo>
                  <a:lnTo>
                    <a:pt x="221" y="24"/>
                  </a:lnTo>
                  <a:lnTo>
                    <a:pt x="207" y="16"/>
                  </a:lnTo>
                  <a:lnTo>
                    <a:pt x="193" y="11"/>
                  </a:lnTo>
                  <a:lnTo>
                    <a:pt x="178" y="7"/>
                  </a:lnTo>
                  <a:lnTo>
                    <a:pt x="163" y="3"/>
                  </a:lnTo>
                  <a:lnTo>
                    <a:pt x="147" y="2"/>
                  </a:lnTo>
                  <a:lnTo>
                    <a:pt x="131" y="0"/>
                  </a:lnTo>
                  <a:lnTo>
                    <a:pt x="122" y="0"/>
                  </a:lnTo>
                  <a:lnTo>
                    <a:pt x="112" y="3"/>
                  </a:lnTo>
                  <a:lnTo>
                    <a:pt x="102" y="6"/>
                  </a:lnTo>
                  <a:lnTo>
                    <a:pt x="94" y="10"/>
                  </a:lnTo>
                  <a:lnTo>
                    <a:pt x="84" y="15"/>
                  </a:lnTo>
                  <a:lnTo>
                    <a:pt x="75" y="23"/>
                  </a:lnTo>
                  <a:lnTo>
                    <a:pt x="65" y="30"/>
                  </a:lnTo>
                  <a:lnTo>
                    <a:pt x="57" y="39"/>
                  </a:lnTo>
                  <a:lnTo>
                    <a:pt x="48" y="48"/>
                  </a:lnTo>
                  <a:lnTo>
                    <a:pt x="41" y="58"/>
                  </a:lnTo>
                  <a:lnTo>
                    <a:pt x="33" y="70"/>
                  </a:lnTo>
                  <a:lnTo>
                    <a:pt x="26" y="81"/>
                  </a:lnTo>
                  <a:lnTo>
                    <a:pt x="20" y="93"/>
                  </a:lnTo>
                  <a:lnTo>
                    <a:pt x="15" y="105"/>
                  </a:lnTo>
                  <a:lnTo>
                    <a:pt x="10" y="118"/>
                  </a:lnTo>
                  <a:lnTo>
                    <a:pt x="7" y="130"/>
                  </a:lnTo>
                  <a:lnTo>
                    <a:pt x="3" y="143"/>
                  </a:lnTo>
                  <a:lnTo>
                    <a:pt x="1" y="156"/>
                  </a:lnTo>
                  <a:lnTo>
                    <a:pt x="0" y="168"/>
                  </a:lnTo>
                  <a:lnTo>
                    <a:pt x="0" y="179"/>
                  </a:lnTo>
                  <a:lnTo>
                    <a:pt x="1" y="191"/>
                  </a:lnTo>
                  <a:lnTo>
                    <a:pt x="3" y="202"/>
                  </a:lnTo>
                  <a:lnTo>
                    <a:pt x="6" y="212"/>
                  </a:lnTo>
                  <a:lnTo>
                    <a:pt x="10" y="221"/>
                  </a:lnTo>
                  <a:lnTo>
                    <a:pt x="14" y="229"/>
                  </a:lnTo>
                  <a:lnTo>
                    <a:pt x="19" y="237"/>
                  </a:lnTo>
                  <a:lnTo>
                    <a:pt x="26" y="243"/>
                  </a:lnTo>
                  <a:lnTo>
                    <a:pt x="127" y="3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7" name="Freeform 646"/>
            <p:cNvSpPr>
              <a:spLocks/>
            </p:cNvSpPr>
            <p:nvPr/>
          </p:nvSpPr>
          <p:spPr bwMode="auto">
            <a:xfrm>
              <a:off x="3076" y="1500"/>
              <a:ext cx="19" cy="35"/>
            </a:xfrm>
            <a:custGeom>
              <a:avLst/>
              <a:gdLst>
                <a:gd name="T0" fmla="*/ 0 w 129"/>
                <a:gd name="T1" fmla="*/ 0 h 242"/>
                <a:gd name="T2" fmla="*/ 0 w 129"/>
                <a:gd name="T3" fmla="*/ 0 h 242"/>
                <a:gd name="T4" fmla="*/ 0 w 129"/>
                <a:gd name="T5" fmla="*/ 0 h 242"/>
                <a:gd name="T6" fmla="*/ 0 w 129"/>
                <a:gd name="T7" fmla="*/ 0 h 242"/>
                <a:gd name="T8" fmla="*/ 0 w 129"/>
                <a:gd name="T9" fmla="*/ 0 h 242"/>
                <a:gd name="T10" fmla="*/ 0 w 129"/>
                <a:gd name="T11" fmla="*/ 0 h 242"/>
                <a:gd name="T12" fmla="*/ 0 w 129"/>
                <a:gd name="T13" fmla="*/ 0 h 242"/>
                <a:gd name="T14" fmla="*/ 0 w 129"/>
                <a:gd name="T15" fmla="*/ 0 h 242"/>
                <a:gd name="T16" fmla="*/ 0 w 129"/>
                <a:gd name="T17" fmla="*/ 0 h 242"/>
                <a:gd name="T18" fmla="*/ 0 w 129"/>
                <a:gd name="T19" fmla="*/ 0 h 242"/>
                <a:gd name="T20" fmla="*/ 0 w 129"/>
                <a:gd name="T21" fmla="*/ 0 h 242"/>
                <a:gd name="T22" fmla="*/ 0 w 129"/>
                <a:gd name="T23" fmla="*/ 0 h 242"/>
                <a:gd name="T24" fmla="*/ 0 w 129"/>
                <a:gd name="T25" fmla="*/ 0 h 242"/>
                <a:gd name="T26" fmla="*/ 0 w 129"/>
                <a:gd name="T27" fmla="*/ 0 h 242"/>
                <a:gd name="T28" fmla="*/ 0 w 129"/>
                <a:gd name="T29" fmla="*/ 0 h 242"/>
                <a:gd name="T30" fmla="*/ 0 w 129"/>
                <a:gd name="T31" fmla="*/ 0 h 242"/>
                <a:gd name="T32" fmla="*/ 0 w 129"/>
                <a:gd name="T33" fmla="*/ 0 h 242"/>
                <a:gd name="T34" fmla="*/ 0 w 129"/>
                <a:gd name="T35" fmla="*/ 0 h 242"/>
                <a:gd name="T36" fmla="*/ 0 w 129"/>
                <a:gd name="T37" fmla="*/ 0 h 242"/>
                <a:gd name="T38" fmla="*/ 0 w 129"/>
                <a:gd name="T39" fmla="*/ 0 h 242"/>
                <a:gd name="T40" fmla="*/ 0 w 129"/>
                <a:gd name="T41" fmla="*/ 0 h 242"/>
                <a:gd name="T42" fmla="*/ 0 w 129"/>
                <a:gd name="T43" fmla="*/ 0 h 242"/>
                <a:gd name="T44" fmla="*/ 0 w 129"/>
                <a:gd name="T45" fmla="*/ 0 h 242"/>
                <a:gd name="T46" fmla="*/ 0 w 129"/>
                <a:gd name="T47" fmla="*/ 0 h 242"/>
                <a:gd name="T48" fmla="*/ 0 w 129"/>
                <a:gd name="T49" fmla="*/ 0 h 242"/>
                <a:gd name="T50" fmla="*/ 0 w 129"/>
                <a:gd name="T51" fmla="*/ 0 h 242"/>
                <a:gd name="T52" fmla="*/ 0 w 129"/>
                <a:gd name="T53" fmla="*/ 0 h 242"/>
                <a:gd name="T54" fmla="*/ 0 w 129"/>
                <a:gd name="T55" fmla="*/ 0 h 2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9" h="242">
                  <a:moveTo>
                    <a:pt x="0" y="242"/>
                  </a:moveTo>
                  <a:lnTo>
                    <a:pt x="8" y="242"/>
                  </a:lnTo>
                  <a:lnTo>
                    <a:pt x="18" y="240"/>
                  </a:lnTo>
                  <a:lnTo>
                    <a:pt x="27" y="237"/>
                  </a:lnTo>
                  <a:lnTo>
                    <a:pt x="37" y="233"/>
                  </a:lnTo>
                  <a:lnTo>
                    <a:pt x="46" y="228"/>
                  </a:lnTo>
                  <a:lnTo>
                    <a:pt x="56" y="221"/>
                  </a:lnTo>
                  <a:lnTo>
                    <a:pt x="64" y="213"/>
                  </a:lnTo>
                  <a:lnTo>
                    <a:pt x="73" y="204"/>
                  </a:lnTo>
                  <a:lnTo>
                    <a:pt x="82" y="195"/>
                  </a:lnTo>
                  <a:lnTo>
                    <a:pt x="90" y="185"/>
                  </a:lnTo>
                  <a:lnTo>
                    <a:pt x="98" y="173"/>
                  </a:lnTo>
                  <a:lnTo>
                    <a:pt x="104" y="163"/>
                  </a:lnTo>
                  <a:lnTo>
                    <a:pt x="110" y="150"/>
                  </a:lnTo>
                  <a:lnTo>
                    <a:pt x="116" y="138"/>
                  </a:lnTo>
                  <a:lnTo>
                    <a:pt x="120" y="125"/>
                  </a:lnTo>
                  <a:lnTo>
                    <a:pt x="124" y="113"/>
                  </a:lnTo>
                  <a:lnTo>
                    <a:pt x="126" y="100"/>
                  </a:lnTo>
                  <a:lnTo>
                    <a:pt x="128" y="87"/>
                  </a:lnTo>
                  <a:lnTo>
                    <a:pt x="129" y="75"/>
                  </a:lnTo>
                  <a:lnTo>
                    <a:pt x="129" y="64"/>
                  </a:lnTo>
                  <a:lnTo>
                    <a:pt x="128" y="52"/>
                  </a:lnTo>
                  <a:lnTo>
                    <a:pt x="127" y="41"/>
                  </a:lnTo>
                  <a:lnTo>
                    <a:pt x="124" y="31"/>
                  </a:lnTo>
                  <a:lnTo>
                    <a:pt x="121" y="22"/>
                  </a:lnTo>
                  <a:lnTo>
                    <a:pt x="116" y="14"/>
                  </a:lnTo>
                  <a:lnTo>
                    <a:pt x="110" y="6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8" name="Freeform 647"/>
            <p:cNvSpPr>
              <a:spLocks/>
            </p:cNvSpPr>
            <p:nvPr/>
          </p:nvSpPr>
          <p:spPr bwMode="auto">
            <a:xfrm>
              <a:off x="3059" y="1526"/>
              <a:ext cx="17" cy="9"/>
            </a:xfrm>
            <a:custGeom>
              <a:avLst/>
              <a:gdLst>
                <a:gd name="T0" fmla="*/ 0 w 118"/>
                <a:gd name="T1" fmla="*/ 0 h 63"/>
                <a:gd name="T2" fmla="*/ 0 w 118"/>
                <a:gd name="T3" fmla="*/ 0 h 63"/>
                <a:gd name="T4" fmla="*/ 0 w 118"/>
                <a:gd name="T5" fmla="*/ 0 h 63"/>
                <a:gd name="T6" fmla="*/ 0 w 118"/>
                <a:gd name="T7" fmla="*/ 0 h 63"/>
                <a:gd name="T8" fmla="*/ 0 w 118"/>
                <a:gd name="T9" fmla="*/ 0 h 63"/>
                <a:gd name="T10" fmla="*/ 0 w 118"/>
                <a:gd name="T11" fmla="*/ 0 h 63"/>
                <a:gd name="T12" fmla="*/ 0 w 118"/>
                <a:gd name="T13" fmla="*/ 0 h 63"/>
                <a:gd name="T14" fmla="*/ 0 w 118"/>
                <a:gd name="T15" fmla="*/ 0 h 63"/>
                <a:gd name="T16" fmla="*/ 0 w 118"/>
                <a:gd name="T17" fmla="*/ 0 h 63"/>
                <a:gd name="T18" fmla="*/ 0 w 118"/>
                <a:gd name="T19" fmla="*/ 0 h 63"/>
                <a:gd name="T20" fmla="*/ 0 w 118"/>
                <a:gd name="T21" fmla="*/ 0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63">
                  <a:moveTo>
                    <a:pt x="0" y="0"/>
                  </a:moveTo>
                  <a:lnTo>
                    <a:pt x="9" y="11"/>
                  </a:lnTo>
                  <a:lnTo>
                    <a:pt x="19" y="21"/>
                  </a:lnTo>
                  <a:lnTo>
                    <a:pt x="29" y="30"/>
                  </a:lnTo>
                  <a:lnTo>
                    <a:pt x="41" y="39"/>
                  </a:lnTo>
                  <a:lnTo>
                    <a:pt x="52" y="45"/>
                  </a:lnTo>
                  <a:lnTo>
                    <a:pt x="64" y="52"/>
                  </a:lnTo>
                  <a:lnTo>
                    <a:pt x="77" y="56"/>
                  </a:lnTo>
                  <a:lnTo>
                    <a:pt x="90" y="60"/>
                  </a:lnTo>
                  <a:lnTo>
                    <a:pt x="104" y="62"/>
                  </a:lnTo>
                  <a:lnTo>
                    <a:pt x="118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13" name="Group 649"/>
          <p:cNvGrpSpPr>
            <a:grpSpLocks/>
          </p:cNvGrpSpPr>
          <p:nvPr/>
        </p:nvGrpSpPr>
        <p:grpSpPr bwMode="auto">
          <a:xfrm>
            <a:off x="146050" y="4618038"/>
            <a:ext cx="2771775" cy="2051050"/>
            <a:chOff x="92" y="2909"/>
            <a:chExt cx="1746" cy="1292"/>
          </a:xfrm>
        </p:grpSpPr>
        <p:sp>
          <p:nvSpPr>
            <p:cNvPr id="9291" name="Line 650"/>
            <p:cNvSpPr>
              <a:spLocks noChangeShapeType="1"/>
            </p:cNvSpPr>
            <p:nvPr/>
          </p:nvSpPr>
          <p:spPr bwMode="auto">
            <a:xfrm>
              <a:off x="260" y="2928"/>
              <a:ext cx="14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2" name="Line 651"/>
            <p:cNvSpPr>
              <a:spLocks noChangeShapeType="1"/>
            </p:cNvSpPr>
            <p:nvPr/>
          </p:nvSpPr>
          <p:spPr bwMode="auto">
            <a:xfrm flipH="1">
              <a:off x="994" y="2928"/>
              <a:ext cx="734" cy="1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3" name="Line 652"/>
            <p:cNvSpPr>
              <a:spLocks noChangeShapeType="1"/>
            </p:cNvSpPr>
            <p:nvPr/>
          </p:nvSpPr>
          <p:spPr bwMode="auto">
            <a:xfrm>
              <a:off x="260" y="2928"/>
              <a:ext cx="734" cy="12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4" name="Freeform 653"/>
            <p:cNvSpPr>
              <a:spLocks/>
            </p:cNvSpPr>
            <p:nvPr/>
          </p:nvSpPr>
          <p:spPr bwMode="auto">
            <a:xfrm>
              <a:off x="1218" y="4120"/>
              <a:ext cx="9" cy="30"/>
            </a:xfrm>
            <a:custGeom>
              <a:avLst/>
              <a:gdLst>
                <a:gd name="T0" fmla="*/ 0 w 34"/>
                <a:gd name="T1" fmla="*/ 0 h 113"/>
                <a:gd name="T2" fmla="*/ 0 w 34"/>
                <a:gd name="T3" fmla="*/ 0 h 113"/>
                <a:gd name="T4" fmla="*/ 0 w 34"/>
                <a:gd name="T5" fmla="*/ 0 h 113"/>
                <a:gd name="T6" fmla="*/ 0 w 34"/>
                <a:gd name="T7" fmla="*/ 0 h 113"/>
                <a:gd name="T8" fmla="*/ 0 w 34"/>
                <a:gd name="T9" fmla="*/ 0 h 113"/>
                <a:gd name="T10" fmla="*/ 0 w 34"/>
                <a:gd name="T11" fmla="*/ 0 h 113"/>
                <a:gd name="T12" fmla="*/ 0 w 34"/>
                <a:gd name="T13" fmla="*/ 0 h 113"/>
                <a:gd name="T14" fmla="*/ 0 w 34"/>
                <a:gd name="T15" fmla="*/ 0 h 113"/>
                <a:gd name="T16" fmla="*/ 0 w 34"/>
                <a:gd name="T17" fmla="*/ 0 h 113"/>
                <a:gd name="T18" fmla="*/ 0 w 34"/>
                <a:gd name="T19" fmla="*/ 0 h 113"/>
                <a:gd name="T20" fmla="*/ 0 w 34"/>
                <a:gd name="T21" fmla="*/ 0 h 113"/>
                <a:gd name="T22" fmla="*/ 0 w 34"/>
                <a:gd name="T23" fmla="*/ 1 h 113"/>
                <a:gd name="T24" fmla="*/ 0 w 34"/>
                <a:gd name="T25" fmla="*/ 1 h 113"/>
                <a:gd name="T26" fmla="*/ 0 w 34"/>
                <a:gd name="T27" fmla="*/ 1 h 113"/>
                <a:gd name="T28" fmla="*/ 0 w 34"/>
                <a:gd name="T29" fmla="*/ 1 h 113"/>
                <a:gd name="T30" fmla="*/ 0 w 34"/>
                <a:gd name="T31" fmla="*/ 1 h 113"/>
                <a:gd name="T32" fmla="*/ 0 w 34"/>
                <a:gd name="T33" fmla="*/ 1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113">
                  <a:moveTo>
                    <a:pt x="4" y="0"/>
                  </a:moveTo>
                  <a:lnTo>
                    <a:pt x="3" y="8"/>
                  </a:lnTo>
                  <a:lnTo>
                    <a:pt x="1" y="15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3" y="61"/>
                  </a:lnTo>
                  <a:lnTo>
                    <a:pt x="5" y="67"/>
                  </a:lnTo>
                  <a:lnTo>
                    <a:pt x="8" y="75"/>
                  </a:lnTo>
                  <a:lnTo>
                    <a:pt x="13" y="81"/>
                  </a:lnTo>
                  <a:lnTo>
                    <a:pt x="17" y="88"/>
                  </a:lnTo>
                  <a:lnTo>
                    <a:pt x="24" y="101"/>
                  </a:lnTo>
                  <a:lnTo>
                    <a:pt x="29" y="108"/>
                  </a:lnTo>
                  <a:lnTo>
                    <a:pt x="31" y="110"/>
                  </a:lnTo>
                  <a:lnTo>
                    <a:pt x="34" y="1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5" name="Freeform 654"/>
            <p:cNvSpPr>
              <a:spLocks/>
            </p:cNvSpPr>
            <p:nvPr/>
          </p:nvSpPr>
          <p:spPr bwMode="auto">
            <a:xfrm>
              <a:off x="1151" y="4002"/>
              <a:ext cx="93" cy="148"/>
            </a:xfrm>
            <a:custGeom>
              <a:avLst/>
              <a:gdLst>
                <a:gd name="T0" fmla="*/ 2 w 347"/>
                <a:gd name="T1" fmla="*/ 0 h 546"/>
                <a:gd name="T2" fmla="*/ 2 w 347"/>
                <a:gd name="T3" fmla="*/ 0 h 546"/>
                <a:gd name="T4" fmla="*/ 2 w 347"/>
                <a:gd name="T5" fmla="*/ 0 h 546"/>
                <a:gd name="T6" fmla="*/ 2 w 347"/>
                <a:gd name="T7" fmla="*/ 0 h 546"/>
                <a:gd name="T8" fmla="*/ 2 w 347"/>
                <a:gd name="T9" fmla="*/ 0 h 546"/>
                <a:gd name="T10" fmla="*/ 2 w 347"/>
                <a:gd name="T11" fmla="*/ 0 h 546"/>
                <a:gd name="T12" fmla="*/ 2 w 347"/>
                <a:gd name="T13" fmla="*/ 0 h 546"/>
                <a:gd name="T14" fmla="*/ 1 w 347"/>
                <a:gd name="T15" fmla="*/ 0 h 546"/>
                <a:gd name="T16" fmla="*/ 1 w 347"/>
                <a:gd name="T17" fmla="*/ 0 h 546"/>
                <a:gd name="T18" fmla="*/ 1 w 347"/>
                <a:gd name="T19" fmla="*/ 0 h 546"/>
                <a:gd name="T20" fmla="*/ 1 w 347"/>
                <a:gd name="T21" fmla="*/ 0 h 546"/>
                <a:gd name="T22" fmla="*/ 1 w 347"/>
                <a:gd name="T23" fmla="*/ 0 h 546"/>
                <a:gd name="T24" fmla="*/ 1 w 347"/>
                <a:gd name="T25" fmla="*/ 0 h 546"/>
                <a:gd name="T26" fmla="*/ 1 w 347"/>
                <a:gd name="T27" fmla="*/ 0 h 546"/>
                <a:gd name="T28" fmla="*/ 1 w 347"/>
                <a:gd name="T29" fmla="*/ 0 h 546"/>
                <a:gd name="T30" fmla="*/ 1 w 347"/>
                <a:gd name="T31" fmla="*/ 1 h 546"/>
                <a:gd name="T32" fmla="*/ 1 w 347"/>
                <a:gd name="T33" fmla="*/ 1 h 546"/>
                <a:gd name="T34" fmla="*/ 0 w 347"/>
                <a:gd name="T35" fmla="*/ 1 h 546"/>
                <a:gd name="T36" fmla="*/ 0 w 347"/>
                <a:gd name="T37" fmla="*/ 1 h 546"/>
                <a:gd name="T38" fmla="*/ 0 w 347"/>
                <a:gd name="T39" fmla="*/ 2 h 546"/>
                <a:gd name="T40" fmla="*/ 0 w 347"/>
                <a:gd name="T41" fmla="*/ 2 h 546"/>
                <a:gd name="T42" fmla="*/ 0 w 347"/>
                <a:gd name="T43" fmla="*/ 2 h 546"/>
                <a:gd name="T44" fmla="*/ 0 w 347"/>
                <a:gd name="T45" fmla="*/ 2 h 546"/>
                <a:gd name="T46" fmla="*/ 0 w 347"/>
                <a:gd name="T47" fmla="*/ 3 h 546"/>
                <a:gd name="T48" fmla="*/ 0 w 347"/>
                <a:gd name="T49" fmla="*/ 3 h 546"/>
                <a:gd name="T50" fmla="*/ 0 w 347"/>
                <a:gd name="T51" fmla="*/ 3 h 546"/>
                <a:gd name="T52" fmla="*/ 0 w 347"/>
                <a:gd name="T53" fmla="*/ 3 h 546"/>
                <a:gd name="T54" fmla="*/ 0 w 347"/>
                <a:gd name="T55" fmla="*/ 3 h 546"/>
                <a:gd name="T56" fmla="*/ 1 w 347"/>
                <a:gd name="T57" fmla="*/ 3 h 546"/>
                <a:gd name="T58" fmla="*/ 1 w 347"/>
                <a:gd name="T59" fmla="*/ 3 h 546"/>
                <a:gd name="T60" fmla="*/ 1 w 347"/>
                <a:gd name="T61" fmla="*/ 3 h 546"/>
                <a:gd name="T62" fmla="*/ 1 w 347"/>
                <a:gd name="T63" fmla="*/ 3 h 546"/>
                <a:gd name="T64" fmla="*/ 1 w 347"/>
                <a:gd name="T65" fmla="*/ 3 h 546"/>
                <a:gd name="T66" fmla="*/ 1 w 347"/>
                <a:gd name="T67" fmla="*/ 3 h 546"/>
                <a:gd name="T68" fmla="*/ 1 w 347"/>
                <a:gd name="T69" fmla="*/ 3 h 546"/>
                <a:gd name="T70" fmla="*/ 1 w 347"/>
                <a:gd name="T71" fmla="*/ 3 h 546"/>
                <a:gd name="T72" fmla="*/ 1 w 347"/>
                <a:gd name="T73" fmla="*/ 2 h 546"/>
                <a:gd name="T74" fmla="*/ 1 w 347"/>
                <a:gd name="T75" fmla="*/ 2 h 546"/>
                <a:gd name="T76" fmla="*/ 1 w 347"/>
                <a:gd name="T77" fmla="*/ 2 h 546"/>
                <a:gd name="T78" fmla="*/ 2 w 347"/>
                <a:gd name="T79" fmla="*/ 1 h 546"/>
                <a:gd name="T80" fmla="*/ 2 w 347"/>
                <a:gd name="T81" fmla="*/ 1 h 546"/>
                <a:gd name="T82" fmla="*/ 2 w 347"/>
                <a:gd name="T83" fmla="*/ 1 h 5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47" h="546">
                  <a:moveTo>
                    <a:pt x="346" y="72"/>
                  </a:moveTo>
                  <a:lnTo>
                    <a:pt x="347" y="67"/>
                  </a:lnTo>
                  <a:lnTo>
                    <a:pt x="347" y="62"/>
                  </a:lnTo>
                  <a:lnTo>
                    <a:pt x="347" y="56"/>
                  </a:lnTo>
                  <a:lnTo>
                    <a:pt x="347" y="50"/>
                  </a:lnTo>
                  <a:lnTo>
                    <a:pt x="346" y="45"/>
                  </a:lnTo>
                  <a:lnTo>
                    <a:pt x="345" y="39"/>
                  </a:lnTo>
                  <a:lnTo>
                    <a:pt x="343" y="33"/>
                  </a:lnTo>
                  <a:lnTo>
                    <a:pt x="342" y="28"/>
                  </a:lnTo>
                  <a:lnTo>
                    <a:pt x="340" y="21"/>
                  </a:lnTo>
                  <a:lnTo>
                    <a:pt x="336" y="16"/>
                  </a:lnTo>
                  <a:lnTo>
                    <a:pt x="333" y="11"/>
                  </a:lnTo>
                  <a:lnTo>
                    <a:pt x="332" y="9"/>
                  </a:lnTo>
                  <a:lnTo>
                    <a:pt x="330" y="8"/>
                  </a:lnTo>
                  <a:lnTo>
                    <a:pt x="328" y="5"/>
                  </a:lnTo>
                  <a:lnTo>
                    <a:pt x="326" y="4"/>
                  </a:lnTo>
                  <a:lnTo>
                    <a:pt x="324" y="2"/>
                  </a:lnTo>
                  <a:lnTo>
                    <a:pt x="320" y="2"/>
                  </a:lnTo>
                  <a:lnTo>
                    <a:pt x="318" y="1"/>
                  </a:lnTo>
                  <a:lnTo>
                    <a:pt x="315" y="1"/>
                  </a:lnTo>
                  <a:lnTo>
                    <a:pt x="310" y="0"/>
                  </a:lnTo>
                  <a:lnTo>
                    <a:pt x="298" y="0"/>
                  </a:lnTo>
                  <a:lnTo>
                    <a:pt x="285" y="1"/>
                  </a:lnTo>
                  <a:lnTo>
                    <a:pt x="275" y="1"/>
                  </a:lnTo>
                  <a:lnTo>
                    <a:pt x="263" y="0"/>
                  </a:lnTo>
                  <a:lnTo>
                    <a:pt x="241" y="1"/>
                  </a:lnTo>
                  <a:lnTo>
                    <a:pt x="230" y="1"/>
                  </a:lnTo>
                  <a:lnTo>
                    <a:pt x="218" y="2"/>
                  </a:lnTo>
                  <a:lnTo>
                    <a:pt x="208" y="4"/>
                  </a:lnTo>
                  <a:lnTo>
                    <a:pt x="201" y="5"/>
                  </a:lnTo>
                  <a:lnTo>
                    <a:pt x="196" y="6"/>
                  </a:lnTo>
                  <a:lnTo>
                    <a:pt x="190" y="8"/>
                  </a:lnTo>
                  <a:lnTo>
                    <a:pt x="185" y="10"/>
                  </a:lnTo>
                  <a:lnTo>
                    <a:pt x="180" y="12"/>
                  </a:lnTo>
                  <a:lnTo>
                    <a:pt x="175" y="14"/>
                  </a:lnTo>
                  <a:lnTo>
                    <a:pt x="170" y="17"/>
                  </a:lnTo>
                  <a:lnTo>
                    <a:pt x="165" y="20"/>
                  </a:lnTo>
                  <a:lnTo>
                    <a:pt x="161" y="23"/>
                  </a:lnTo>
                  <a:lnTo>
                    <a:pt x="155" y="27"/>
                  </a:lnTo>
                  <a:lnTo>
                    <a:pt x="147" y="34"/>
                  </a:lnTo>
                  <a:lnTo>
                    <a:pt x="138" y="42"/>
                  </a:lnTo>
                  <a:lnTo>
                    <a:pt x="131" y="49"/>
                  </a:lnTo>
                  <a:lnTo>
                    <a:pt x="122" y="58"/>
                  </a:lnTo>
                  <a:lnTo>
                    <a:pt x="118" y="62"/>
                  </a:lnTo>
                  <a:lnTo>
                    <a:pt x="115" y="66"/>
                  </a:lnTo>
                  <a:lnTo>
                    <a:pt x="112" y="70"/>
                  </a:lnTo>
                  <a:lnTo>
                    <a:pt x="108" y="76"/>
                  </a:lnTo>
                  <a:lnTo>
                    <a:pt x="97" y="95"/>
                  </a:lnTo>
                  <a:lnTo>
                    <a:pt x="91" y="104"/>
                  </a:lnTo>
                  <a:lnTo>
                    <a:pt x="85" y="115"/>
                  </a:lnTo>
                  <a:lnTo>
                    <a:pt x="81" y="125"/>
                  </a:lnTo>
                  <a:lnTo>
                    <a:pt x="79" y="130"/>
                  </a:lnTo>
                  <a:lnTo>
                    <a:pt x="77" y="135"/>
                  </a:lnTo>
                  <a:lnTo>
                    <a:pt x="73" y="146"/>
                  </a:lnTo>
                  <a:lnTo>
                    <a:pt x="70" y="157"/>
                  </a:lnTo>
                  <a:lnTo>
                    <a:pt x="58" y="201"/>
                  </a:lnTo>
                  <a:lnTo>
                    <a:pt x="46" y="245"/>
                  </a:lnTo>
                  <a:lnTo>
                    <a:pt x="34" y="289"/>
                  </a:lnTo>
                  <a:lnTo>
                    <a:pt x="22" y="332"/>
                  </a:lnTo>
                  <a:lnTo>
                    <a:pt x="16" y="354"/>
                  </a:lnTo>
                  <a:lnTo>
                    <a:pt x="11" y="376"/>
                  </a:lnTo>
                  <a:lnTo>
                    <a:pt x="5" y="398"/>
                  </a:lnTo>
                  <a:lnTo>
                    <a:pt x="3" y="409"/>
                  </a:lnTo>
                  <a:lnTo>
                    <a:pt x="1" y="421"/>
                  </a:lnTo>
                  <a:lnTo>
                    <a:pt x="0" y="431"/>
                  </a:lnTo>
                  <a:lnTo>
                    <a:pt x="0" y="443"/>
                  </a:lnTo>
                  <a:lnTo>
                    <a:pt x="1" y="455"/>
                  </a:lnTo>
                  <a:lnTo>
                    <a:pt x="1" y="460"/>
                  </a:lnTo>
                  <a:lnTo>
                    <a:pt x="2" y="465"/>
                  </a:lnTo>
                  <a:lnTo>
                    <a:pt x="4" y="477"/>
                  </a:lnTo>
                  <a:lnTo>
                    <a:pt x="7" y="488"/>
                  </a:lnTo>
                  <a:lnTo>
                    <a:pt x="12" y="498"/>
                  </a:lnTo>
                  <a:lnTo>
                    <a:pt x="14" y="504"/>
                  </a:lnTo>
                  <a:lnTo>
                    <a:pt x="17" y="509"/>
                  </a:lnTo>
                  <a:lnTo>
                    <a:pt x="19" y="513"/>
                  </a:lnTo>
                  <a:lnTo>
                    <a:pt x="22" y="519"/>
                  </a:lnTo>
                  <a:lnTo>
                    <a:pt x="27" y="523"/>
                  </a:lnTo>
                  <a:lnTo>
                    <a:pt x="30" y="527"/>
                  </a:lnTo>
                  <a:lnTo>
                    <a:pt x="34" y="530"/>
                  </a:lnTo>
                  <a:lnTo>
                    <a:pt x="39" y="535"/>
                  </a:lnTo>
                  <a:lnTo>
                    <a:pt x="44" y="537"/>
                  </a:lnTo>
                  <a:lnTo>
                    <a:pt x="49" y="540"/>
                  </a:lnTo>
                  <a:lnTo>
                    <a:pt x="54" y="541"/>
                  </a:lnTo>
                  <a:lnTo>
                    <a:pt x="60" y="543"/>
                  </a:lnTo>
                  <a:lnTo>
                    <a:pt x="65" y="544"/>
                  </a:lnTo>
                  <a:lnTo>
                    <a:pt x="71" y="545"/>
                  </a:lnTo>
                  <a:lnTo>
                    <a:pt x="77" y="545"/>
                  </a:lnTo>
                  <a:lnTo>
                    <a:pt x="82" y="545"/>
                  </a:lnTo>
                  <a:lnTo>
                    <a:pt x="94" y="545"/>
                  </a:lnTo>
                  <a:lnTo>
                    <a:pt x="116" y="545"/>
                  </a:lnTo>
                  <a:lnTo>
                    <a:pt x="128" y="545"/>
                  </a:lnTo>
                  <a:lnTo>
                    <a:pt x="139" y="546"/>
                  </a:lnTo>
                  <a:lnTo>
                    <a:pt x="145" y="546"/>
                  </a:lnTo>
                  <a:lnTo>
                    <a:pt x="150" y="546"/>
                  </a:lnTo>
                  <a:lnTo>
                    <a:pt x="156" y="546"/>
                  </a:lnTo>
                  <a:lnTo>
                    <a:pt x="162" y="545"/>
                  </a:lnTo>
                  <a:lnTo>
                    <a:pt x="167" y="543"/>
                  </a:lnTo>
                  <a:lnTo>
                    <a:pt x="172" y="541"/>
                  </a:lnTo>
                  <a:lnTo>
                    <a:pt x="178" y="539"/>
                  </a:lnTo>
                  <a:lnTo>
                    <a:pt x="182" y="536"/>
                  </a:lnTo>
                  <a:lnTo>
                    <a:pt x="187" y="532"/>
                  </a:lnTo>
                  <a:lnTo>
                    <a:pt x="192" y="529"/>
                  </a:lnTo>
                  <a:lnTo>
                    <a:pt x="197" y="526"/>
                  </a:lnTo>
                  <a:lnTo>
                    <a:pt x="201" y="522"/>
                  </a:lnTo>
                  <a:lnTo>
                    <a:pt x="204" y="519"/>
                  </a:lnTo>
                  <a:lnTo>
                    <a:pt x="209" y="514"/>
                  </a:lnTo>
                  <a:lnTo>
                    <a:pt x="216" y="506"/>
                  </a:lnTo>
                  <a:lnTo>
                    <a:pt x="222" y="496"/>
                  </a:lnTo>
                  <a:lnTo>
                    <a:pt x="229" y="487"/>
                  </a:lnTo>
                  <a:lnTo>
                    <a:pt x="234" y="477"/>
                  </a:lnTo>
                  <a:lnTo>
                    <a:pt x="239" y="466"/>
                  </a:lnTo>
                  <a:lnTo>
                    <a:pt x="244" y="456"/>
                  </a:lnTo>
                  <a:lnTo>
                    <a:pt x="247" y="445"/>
                  </a:lnTo>
                  <a:lnTo>
                    <a:pt x="251" y="434"/>
                  </a:lnTo>
                  <a:lnTo>
                    <a:pt x="254" y="424"/>
                  </a:lnTo>
                  <a:lnTo>
                    <a:pt x="260" y="401"/>
                  </a:lnTo>
                  <a:lnTo>
                    <a:pt x="265" y="380"/>
                  </a:lnTo>
                  <a:lnTo>
                    <a:pt x="276" y="335"/>
                  </a:lnTo>
                  <a:lnTo>
                    <a:pt x="286" y="292"/>
                  </a:lnTo>
                  <a:lnTo>
                    <a:pt x="298" y="247"/>
                  </a:lnTo>
                  <a:lnTo>
                    <a:pt x="310" y="203"/>
                  </a:lnTo>
                  <a:lnTo>
                    <a:pt x="323" y="160"/>
                  </a:lnTo>
                  <a:lnTo>
                    <a:pt x="329" y="138"/>
                  </a:lnTo>
                  <a:lnTo>
                    <a:pt x="335" y="116"/>
                  </a:lnTo>
                  <a:lnTo>
                    <a:pt x="337" y="105"/>
                  </a:lnTo>
                  <a:lnTo>
                    <a:pt x="340" y="95"/>
                  </a:lnTo>
                  <a:lnTo>
                    <a:pt x="342" y="83"/>
                  </a:lnTo>
                  <a:lnTo>
                    <a:pt x="345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6" name="Freeform 655"/>
            <p:cNvSpPr>
              <a:spLocks/>
            </p:cNvSpPr>
            <p:nvPr/>
          </p:nvSpPr>
          <p:spPr bwMode="auto">
            <a:xfrm>
              <a:off x="92" y="2909"/>
              <a:ext cx="98" cy="221"/>
            </a:xfrm>
            <a:custGeom>
              <a:avLst/>
              <a:gdLst>
                <a:gd name="T0" fmla="*/ 1 w 365"/>
                <a:gd name="T1" fmla="*/ 0 h 817"/>
                <a:gd name="T2" fmla="*/ 0 w 365"/>
                <a:gd name="T3" fmla="*/ 4 h 817"/>
                <a:gd name="T4" fmla="*/ 1 w 365"/>
                <a:gd name="T5" fmla="*/ 4 h 817"/>
                <a:gd name="T6" fmla="*/ 1 w 365"/>
                <a:gd name="T7" fmla="*/ 4 h 817"/>
                <a:gd name="T8" fmla="*/ 1 w 365"/>
                <a:gd name="T9" fmla="*/ 4 h 817"/>
                <a:gd name="T10" fmla="*/ 1 w 365"/>
                <a:gd name="T11" fmla="*/ 4 h 817"/>
                <a:gd name="T12" fmla="*/ 1 w 365"/>
                <a:gd name="T13" fmla="*/ 4 h 817"/>
                <a:gd name="T14" fmla="*/ 1 w 365"/>
                <a:gd name="T15" fmla="*/ 4 h 817"/>
                <a:gd name="T16" fmla="*/ 1 w 365"/>
                <a:gd name="T17" fmla="*/ 4 h 817"/>
                <a:gd name="T18" fmla="*/ 1 w 365"/>
                <a:gd name="T19" fmla="*/ 4 h 817"/>
                <a:gd name="T20" fmla="*/ 1 w 365"/>
                <a:gd name="T21" fmla="*/ 4 h 817"/>
                <a:gd name="T22" fmla="*/ 1 w 365"/>
                <a:gd name="T23" fmla="*/ 4 h 817"/>
                <a:gd name="T24" fmla="*/ 1 w 365"/>
                <a:gd name="T25" fmla="*/ 4 h 817"/>
                <a:gd name="T26" fmla="*/ 1 w 365"/>
                <a:gd name="T27" fmla="*/ 4 h 817"/>
                <a:gd name="T28" fmla="*/ 1 w 365"/>
                <a:gd name="T29" fmla="*/ 4 h 817"/>
                <a:gd name="T30" fmla="*/ 1 w 365"/>
                <a:gd name="T31" fmla="*/ 4 h 817"/>
                <a:gd name="T32" fmla="*/ 2 w 365"/>
                <a:gd name="T33" fmla="*/ 4 h 817"/>
                <a:gd name="T34" fmla="*/ 2 w 365"/>
                <a:gd name="T35" fmla="*/ 4 h 817"/>
                <a:gd name="T36" fmla="*/ 2 w 365"/>
                <a:gd name="T37" fmla="*/ 4 h 817"/>
                <a:gd name="T38" fmla="*/ 2 w 365"/>
                <a:gd name="T39" fmla="*/ 2 h 817"/>
                <a:gd name="T40" fmla="*/ 2 w 365"/>
                <a:gd name="T41" fmla="*/ 2 h 817"/>
                <a:gd name="T42" fmla="*/ 2 w 365"/>
                <a:gd name="T43" fmla="*/ 2 h 817"/>
                <a:gd name="T44" fmla="*/ 2 w 365"/>
                <a:gd name="T45" fmla="*/ 2 h 817"/>
                <a:gd name="T46" fmla="*/ 2 w 365"/>
                <a:gd name="T47" fmla="*/ 2 h 817"/>
                <a:gd name="T48" fmla="*/ 2 w 365"/>
                <a:gd name="T49" fmla="*/ 2 h 817"/>
                <a:gd name="T50" fmla="*/ 2 w 365"/>
                <a:gd name="T51" fmla="*/ 2 h 817"/>
                <a:gd name="T52" fmla="*/ 2 w 365"/>
                <a:gd name="T53" fmla="*/ 2 h 817"/>
                <a:gd name="T54" fmla="*/ 2 w 365"/>
                <a:gd name="T55" fmla="*/ 2 h 817"/>
                <a:gd name="T56" fmla="*/ 2 w 365"/>
                <a:gd name="T57" fmla="*/ 2 h 817"/>
                <a:gd name="T58" fmla="*/ 2 w 365"/>
                <a:gd name="T59" fmla="*/ 2 h 817"/>
                <a:gd name="T60" fmla="*/ 2 w 365"/>
                <a:gd name="T61" fmla="*/ 2 h 817"/>
                <a:gd name="T62" fmla="*/ 2 w 365"/>
                <a:gd name="T63" fmla="*/ 2 h 817"/>
                <a:gd name="T64" fmla="*/ 2 w 365"/>
                <a:gd name="T65" fmla="*/ 1 h 817"/>
                <a:gd name="T66" fmla="*/ 2 w 365"/>
                <a:gd name="T67" fmla="*/ 1 h 817"/>
                <a:gd name="T68" fmla="*/ 2 w 365"/>
                <a:gd name="T69" fmla="*/ 1 h 817"/>
                <a:gd name="T70" fmla="*/ 2 w 365"/>
                <a:gd name="T71" fmla="*/ 1 h 817"/>
                <a:gd name="T72" fmla="*/ 1 w 365"/>
                <a:gd name="T73" fmla="*/ 1 h 8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5" h="817">
                  <a:moveTo>
                    <a:pt x="218" y="0"/>
                  </a:moveTo>
                  <a:lnTo>
                    <a:pt x="0" y="817"/>
                  </a:lnTo>
                  <a:lnTo>
                    <a:pt x="142" y="817"/>
                  </a:lnTo>
                  <a:lnTo>
                    <a:pt x="153" y="816"/>
                  </a:lnTo>
                  <a:lnTo>
                    <a:pt x="165" y="814"/>
                  </a:lnTo>
                  <a:lnTo>
                    <a:pt x="176" y="810"/>
                  </a:lnTo>
                  <a:lnTo>
                    <a:pt x="188" y="805"/>
                  </a:lnTo>
                  <a:lnTo>
                    <a:pt x="200" y="798"/>
                  </a:lnTo>
                  <a:lnTo>
                    <a:pt x="211" y="790"/>
                  </a:lnTo>
                  <a:lnTo>
                    <a:pt x="222" y="781"/>
                  </a:lnTo>
                  <a:lnTo>
                    <a:pt x="233" y="770"/>
                  </a:lnTo>
                  <a:lnTo>
                    <a:pt x="243" y="758"/>
                  </a:lnTo>
                  <a:lnTo>
                    <a:pt x="253" y="746"/>
                  </a:lnTo>
                  <a:lnTo>
                    <a:pt x="263" y="733"/>
                  </a:lnTo>
                  <a:lnTo>
                    <a:pt x="271" y="719"/>
                  </a:lnTo>
                  <a:lnTo>
                    <a:pt x="279" y="704"/>
                  </a:lnTo>
                  <a:lnTo>
                    <a:pt x="285" y="689"/>
                  </a:lnTo>
                  <a:lnTo>
                    <a:pt x="291" y="673"/>
                  </a:lnTo>
                  <a:lnTo>
                    <a:pt x="296" y="658"/>
                  </a:lnTo>
                  <a:lnTo>
                    <a:pt x="356" y="431"/>
                  </a:lnTo>
                  <a:lnTo>
                    <a:pt x="361" y="415"/>
                  </a:lnTo>
                  <a:lnTo>
                    <a:pt x="363" y="400"/>
                  </a:lnTo>
                  <a:lnTo>
                    <a:pt x="364" y="385"/>
                  </a:lnTo>
                  <a:lnTo>
                    <a:pt x="365" y="371"/>
                  </a:lnTo>
                  <a:lnTo>
                    <a:pt x="364" y="357"/>
                  </a:lnTo>
                  <a:lnTo>
                    <a:pt x="362" y="343"/>
                  </a:lnTo>
                  <a:lnTo>
                    <a:pt x="358" y="330"/>
                  </a:lnTo>
                  <a:lnTo>
                    <a:pt x="354" y="318"/>
                  </a:lnTo>
                  <a:lnTo>
                    <a:pt x="349" y="309"/>
                  </a:lnTo>
                  <a:lnTo>
                    <a:pt x="342" y="299"/>
                  </a:lnTo>
                  <a:lnTo>
                    <a:pt x="335" y="291"/>
                  </a:lnTo>
                  <a:lnTo>
                    <a:pt x="328" y="284"/>
                  </a:lnTo>
                  <a:lnTo>
                    <a:pt x="318" y="279"/>
                  </a:lnTo>
                  <a:lnTo>
                    <a:pt x="308" y="276"/>
                  </a:lnTo>
                  <a:lnTo>
                    <a:pt x="299" y="274"/>
                  </a:lnTo>
                  <a:lnTo>
                    <a:pt x="288" y="273"/>
                  </a:lnTo>
                  <a:lnTo>
                    <a:pt x="145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7" name="Line 656"/>
            <p:cNvSpPr>
              <a:spLocks noChangeShapeType="1"/>
            </p:cNvSpPr>
            <p:nvPr/>
          </p:nvSpPr>
          <p:spPr bwMode="auto">
            <a:xfrm flipH="1">
              <a:off x="1778" y="313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8" name="Freeform 657"/>
            <p:cNvSpPr>
              <a:spLocks/>
            </p:cNvSpPr>
            <p:nvPr/>
          </p:nvSpPr>
          <p:spPr bwMode="auto">
            <a:xfrm>
              <a:off x="1757" y="3089"/>
              <a:ext cx="21" cy="41"/>
            </a:xfrm>
            <a:custGeom>
              <a:avLst/>
              <a:gdLst>
                <a:gd name="T0" fmla="*/ 0 w 77"/>
                <a:gd name="T1" fmla="*/ 0 h 159"/>
                <a:gd name="T2" fmla="*/ 0 w 77"/>
                <a:gd name="T3" fmla="*/ 0 h 159"/>
                <a:gd name="T4" fmla="*/ 0 w 77"/>
                <a:gd name="T5" fmla="*/ 0 h 159"/>
                <a:gd name="T6" fmla="*/ 0 w 77"/>
                <a:gd name="T7" fmla="*/ 0 h 159"/>
                <a:gd name="T8" fmla="*/ 0 w 77"/>
                <a:gd name="T9" fmla="*/ 0 h 159"/>
                <a:gd name="T10" fmla="*/ 0 w 77"/>
                <a:gd name="T11" fmla="*/ 0 h 159"/>
                <a:gd name="T12" fmla="*/ 0 w 77"/>
                <a:gd name="T13" fmla="*/ 1 h 159"/>
                <a:gd name="T14" fmla="*/ 0 w 77"/>
                <a:gd name="T15" fmla="*/ 1 h 159"/>
                <a:gd name="T16" fmla="*/ 0 w 77"/>
                <a:gd name="T17" fmla="*/ 1 h 159"/>
                <a:gd name="T18" fmla="*/ 0 w 77"/>
                <a:gd name="T19" fmla="*/ 1 h 159"/>
                <a:gd name="T20" fmla="*/ 0 w 77"/>
                <a:gd name="T21" fmla="*/ 1 h 159"/>
                <a:gd name="T22" fmla="*/ 0 w 77"/>
                <a:gd name="T23" fmla="*/ 1 h 159"/>
                <a:gd name="T24" fmla="*/ 0 w 77"/>
                <a:gd name="T25" fmla="*/ 1 h 159"/>
                <a:gd name="T26" fmla="*/ 0 w 77"/>
                <a:gd name="T27" fmla="*/ 1 h 159"/>
                <a:gd name="T28" fmla="*/ 0 w 77"/>
                <a:gd name="T29" fmla="*/ 1 h 159"/>
                <a:gd name="T30" fmla="*/ 0 w 77"/>
                <a:gd name="T31" fmla="*/ 1 h 159"/>
                <a:gd name="T32" fmla="*/ 1 w 77"/>
                <a:gd name="T33" fmla="*/ 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159">
                  <a:moveTo>
                    <a:pt x="8" y="0"/>
                  </a:moveTo>
                  <a:lnTo>
                    <a:pt x="5" y="16"/>
                  </a:lnTo>
                  <a:lnTo>
                    <a:pt x="2" y="3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2" y="75"/>
                  </a:lnTo>
                  <a:lnTo>
                    <a:pt x="4" y="89"/>
                  </a:lnTo>
                  <a:lnTo>
                    <a:pt x="7" y="101"/>
                  </a:lnTo>
                  <a:lnTo>
                    <a:pt x="10" y="113"/>
                  </a:lnTo>
                  <a:lnTo>
                    <a:pt x="15" y="123"/>
                  </a:lnTo>
                  <a:lnTo>
                    <a:pt x="22" y="132"/>
                  </a:lnTo>
                  <a:lnTo>
                    <a:pt x="29" y="141"/>
                  </a:lnTo>
                  <a:lnTo>
                    <a:pt x="38" y="147"/>
                  </a:lnTo>
                  <a:lnTo>
                    <a:pt x="46" y="152"/>
                  </a:lnTo>
                  <a:lnTo>
                    <a:pt x="56" y="156"/>
                  </a:lnTo>
                  <a:lnTo>
                    <a:pt x="66" y="159"/>
                  </a:lnTo>
                  <a:lnTo>
                    <a:pt x="77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9" name="Line 658"/>
            <p:cNvSpPr>
              <a:spLocks noChangeShapeType="1"/>
            </p:cNvSpPr>
            <p:nvPr/>
          </p:nvSpPr>
          <p:spPr bwMode="auto">
            <a:xfrm flipV="1">
              <a:off x="1759" y="3026"/>
              <a:ext cx="17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0" name="Freeform 659"/>
            <p:cNvSpPr>
              <a:spLocks/>
            </p:cNvSpPr>
            <p:nvPr/>
          </p:nvSpPr>
          <p:spPr bwMode="auto">
            <a:xfrm>
              <a:off x="1776" y="2985"/>
              <a:ext cx="41" cy="41"/>
            </a:xfrm>
            <a:custGeom>
              <a:avLst/>
              <a:gdLst>
                <a:gd name="T0" fmla="*/ 1 w 153"/>
                <a:gd name="T1" fmla="*/ 0 h 158"/>
                <a:gd name="T2" fmla="*/ 1 w 153"/>
                <a:gd name="T3" fmla="*/ 0 h 158"/>
                <a:gd name="T4" fmla="*/ 1 w 153"/>
                <a:gd name="T5" fmla="*/ 0 h 158"/>
                <a:gd name="T6" fmla="*/ 1 w 153"/>
                <a:gd name="T7" fmla="*/ 0 h 158"/>
                <a:gd name="T8" fmla="*/ 1 w 153"/>
                <a:gd name="T9" fmla="*/ 0 h 158"/>
                <a:gd name="T10" fmla="*/ 1 w 153"/>
                <a:gd name="T11" fmla="*/ 0 h 158"/>
                <a:gd name="T12" fmla="*/ 1 w 153"/>
                <a:gd name="T13" fmla="*/ 0 h 158"/>
                <a:gd name="T14" fmla="*/ 0 w 153"/>
                <a:gd name="T15" fmla="*/ 0 h 158"/>
                <a:gd name="T16" fmla="*/ 0 w 153"/>
                <a:gd name="T17" fmla="*/ 0 h 158"/>
                <a:gd name="T18" fmla="*/ 0 w 153"/>
                <a:gd name="T19" fmla="*/ 0 h 158"/>
                <a:gd name="T20" fmla="*/ 0 w 153"/>
                <a:gd name="T21" fmla="*/ 0 h 158"/>
                <a:gd name="T22" fmla="*/ 0 w 153"/>
                <a:gd name="T23" fmla="*/ 1 h 158"/>
                <a:gd name="T24" fmla="*/ 0 w 153"/>
                <a:gd name="T25" fmla="*/ 1 h 158"/>
                <a:gd name="T26" fmla="*/ 0 w 153"/>
                <a:gd name="T27" fmla="*/ 1 h 158"/>
                <a:gd name="T28" fmla="*/ 0 w 153"/>
                <a:gd name="T29" fmla="*/ 1 h 158"/>
                <a:gd name="T30" fmla="*/ 0 w 153"/>
                <a:gd name="T31" fmla="*/ 1 h 158"/>
                <a:gd name="T32" fmla="*/ 0 w 153"/>
                <a:gd name="T33" fmla="*/ 1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3" h="158">
                  <a:moveTo>
                    <a:pt x="153" y="0"/>
                  </a:moveTo>
                  <a:lnTo>
                    <a:pt x="142" y="1"/>
                  </a:lnTo>
                  <a:lnTo>
                    <a:pt x="131" y="3"/>
                  </a:lnTo>
                  <a:lnTo>
                    <a:pt x="119" y="7"/>
                  </a:lnTo>
                  <a:lnTo>
                    <a:pt x="107" y="11"/>
                  </a:lnTo>
                  <a:lnTo>
                    <a:pt x="96" y="19"/>
                  </a:lnTo>
                  <a:lnTo>
                    <a:pt x="85" y="26"/>
                  </a:lnTo>
                  <a:lnTo>
                    <a:pt x="73" y="36"/>
                  </a:lnTo>
                  <a:lnTo>
                    <a:pt x="62" y="47"/>
                  </a:lnTo>
                  <a:lnTo>
                    <a:pt x="52" y="58"/>
                  </a:lnTo>
                  <a:lnTo>
                    <a:pt x="42" y="70"/>
                  </a:lnTo>
                  <a:lnTo>
                    <a:pt x="33" y="84"/>
                  </a:lnTo>
                  <a:lnTo>
                    <a:pt x="24" y="98"/>
                  </a:lnTo>
                  <a:lnTo>
                    <a:pt x="17" y="113"/>
                  </a:lnTo>
                  <a:lnTo>
                    <a:pt x="10" y="128"/>
                  </a:lnTo>
                  <a:lnTo>
                    <a:pt x="5" y="143"/>
                  </a:lnTo>
                  <a:lnTo>
                    <a:pt x="0" y="1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01" name="Line 660"/>
            <p:cNvSpPr>
              <a:spLocks noChangeShapeType="1"/>
            </p:cNvSpPr>
            <p:nvPr/>
          </p:nvSpPr>
          <p:spPr bwMode="auto">
            <a:xfrm>
              <a:off x="1817" y="298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9925" name="Line 661"/>
          <p:cNvSpPr>
            <a:spLocks noChangeShapeType="1"/>
          </p:cNvSpPr>
          <p:nvPr/>
        </p:nvSpPr>
        <p:spPr bwMode="auto">
          <a:xfrm flipV="1">
            <a:off x="1577975" y="4648200"/>
            <a:ext cx="1165225" cy="673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926" name="Line 662"/>
          <p:cNvSpPr>
            <a:spLocks noChangeShapeType="1"/>
          </p:cNvSpPr>
          <p:nvPr/>
        </p:nvSpPr>
        <p:spPr bwMode="auto">
          <a:xfrm flipH="1" flipV="1">
            <a:off x="412750" y="4648200"/>
            <a:ext cx="1165225" cy="673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927" name="Line 663"/>
          <p:cNvSpPr>
            <a:spLocks noChangeShapeType="1"/>
          </p:cNvSpPr>
          <p:nvPr/>
        </p:nvSpPr>
        <p:spPr bwMode="auto">
          <a:xfrm>
            <a:off x="1577975" y="5321300"/>
            <a:ext cx="0" cy="13477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9928" name="Group 664"/>
          <p:cNvGrpSpPr>
            <a:grpSpLocks/>
          </p:cNvGrpSpPr>
          <p:nvPr/>
        </p:nvGrpSpPr>
        <p:grpSpPr bwMode="auto">
          <a:xfrm>
            <a:off x="1323975" y="5362575"/>
            <a:ext cx="146050" cy="231775"/>
            <a:chOff x="834" y="3378"/>
            <a:chExt cx="92" cy="146"/>
          </a:xfrm>
        </p:grpSpPr>
        <p:sp>
          <p:nvSpPr>
            <p:cNvPr id="9288" name="Freeform 665"/>
            <p:cNvSpPr>
              <a:spLocks/>
            </p:cNvSpPr>
            <p:nvPr/>
          </p:nvSpPr>
          <p:spPr bwMode="auto">
            <a:xfrm>
              <a:off x="858" y="3378"/>
              <a:ext cx="68" cy="87"/>
            </a:xfrm>
            <a:custGeom>
              <a:avLst/>
              <a:gdLst>
                <a:gd name="T0" fmla="*/ 1 w 247"/>
                <a:gd name="T1" fmla="*/ 0 h 327"/>
                <a:gd name="T2" fmla="*/ 1 w 247"/>
                <a:gd name="T3" fmla="*/ 0 h 327"/>
                <a:gd name="T4" fmla="*/ 1 w 247"/>
                <a:gd name="T5" fmla="*/ 0 h 327"/>
                <a:gd name="T6" fmla="*/ 1 w 247"/>
                <a:gd name="T7" fmla="*/ 0 h 327"/>
                <a:gd name="T8" fmla="*/ 1 w 247"/>
                <a:gd name="T9" fmla="*/ 0 h 327"/>
                <a:gd name="T10" fmla="*/ 1 w 247"/>
                <a:gd name="T11" fmla="*/ 0 h 327"/>
                <a:gd name="T12" fmla="*/ 1 w 247"/>
                <a:gd name="T13" fmla="*/ 0 h 327"/>
                <a:gd name="T14" fmla="*/ 1 w 247"/>
                <a:gd name="T15" fmla="*/ 0 h 327"/>
                <a:gd name="T16" fmla="*/ 1 w 247"/>
                <a:gd name="T17" fmla="*/ 0 h 327"/>
                <a:gd name="T18" fmla="*/ 1 w 247"/>
                <a:gd name="T19" fmla="*/ 0 h 327"/>
                <a:gd name="T20" fmla="*/ 1 w 247"/>
                <a:gd name="T21" fmla="*/ 0 h 327"/>
                <a:gd name="T22" fmla="*/ 1 w 247"/>
                <a:gd name="T23" fmla="*/ 0 h 327"/>
                <a:gd name="T24" fmla="*/ 1 w 247"/>
                <a:gd name="T25" fmla="*/ 0 h 327"/>
                <a:gd name="T26" fmla="*/ 1 w 247"/>
                <a:gd name="T27" fmla="*/ 0 h 327"/>
                <a:gd name="T28" fmla="*/ 1 w 247"/>
                <a:gd name="T29" fmla="*/ 0 h 327"/>
                <a:gd name="T30" fmla="*/ 1 w 247"/>
                <a:gd name="T31" fmla="*/ 0 h 327"/>
                <a:gd name="T32" fmla="*/ 0 w 247"/>
                <a:gd name="T33" fmla="*/ 0 h 327"/>
                <a:gd name="T34" fmla="*/ 0 w 247"/>
                <a:gd name="T35" fmla="*/ 0 h 327"/>
                <a:gd name="T36" fmla="*/ 0 w 247"/>
                <a:gd name="T37" fmla="*/ 0 h 327"/>
                <a:gd name="T38" fmla="*/ 0 w 247"/>
                <a:gd name="T39" fmla="*/ 0 h 327"/>
                <a:gd name="T40" fmla="*/ 0 w 247"/>
                <a:gd name="T41" fmla="*/ 0 h 327"/>
                <a:gd name="T42" fmla="*/ 0 w 247"/>
                <a:gd name="T43" fmla="*/ 0 h 327"/>
                <a:gd name="T44" fmla="*/ 0 w 247"/>
                <a:gd name="T45" fmla="*/ 0 h 327"/>
                <a:gd name="T46" fmla="*/ 0 w 247"/>
                <a:gd name="T47" fmla="*/ 0 h 327"/>
                <a:gd name="T48" fmla="*/ 0 w 247"/>
                <a:gd name="T49" fmla="*/ 1 h 327"/>
                <a:gd name="T50" fmla="*/ 0 w 247"/>
                <a:gd name="T51" fmla="*/ 1 h 327"/>
                <a:gd name="T52" fmla="*/ 0 w 247"/>
                <a:gd name="T53" fmla="*/ 1 h 327"/>
                <a:gd name="T54" fmla="*/ 0 w 247"/>
                <a:gd name="T55" fmla="*/ 1 h 327"/>
                <a:gd name="T56" fmla="*/ 0 w 247"/>
                <a:gd name="T57" fmla="*/ 1 h 327"/>
                <a:gd name="T58" fmla="*/ 0 w 247"/>
                <a:gd name="T59" fmla="*/ 1 h 327"/>
                <a:gd name="T60" fmla="*/ 0 w 247"/>
                <a:gd name="T61" fmla="*/ 1 h 327"/>
                <a:gd name="T62" fmla="*/ 0 w 247"/>
                <a:gd name="T63" fmla="*/ 1 h 327"/>
                <a:gd name="T64" fmla="*/ 0 w 247"/>
                <a:gd name="T65" fmla="*/ 1 h 327"/>
                <a:gd name="T66" fmla="*/ 0 w 247"/>
                <a:gd name="T67" fmla="*/ 1 h 327"/>
                <a:gd name="T68" fmla="*/ 0 w 247"/>
                <a:gd name="T69" fmla="*/ 1 h 327"/>
                <a:gd name="T70" fmla="*/ 0 w 247"/>
                <a:gd name="T71" fmla="*/ 1 h 327"/>
                <a:gd name="T72" fmla="*/ 0 w 247"/>
                <a:gd name="T73" fmla="*/ 1 h 327"/>
                <a:gd name="T74" fmla="*/ 0 w 247"/>
                <a:gd name="T75" fmla="*/ 1 h 327"/>
                <a:gd name="T76" fmla="*/ 0 w 247"/>
                <a:gd name="T77" fmla="*/ 1 h 327"/>
                <a:gd name="T78" fmla="*/ 1 w 247"/>
                <a:gd name="T79" fmla="*/ 2 h 3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47" h="327">
                  <a:moveTo>
                    <a:pt x="247" y="46"/>
                  </a:moveTo>
                  <a:lnTo>
                    <a:pt x="234" y="37"/>
                  </a:lnTo>
                  <a:lnTo>
                    <a:pt x="221" y="29"/>
                  </a:lnTo>
                  <a:lnTo>
                    <a:pt x="207" y="22"/>
                  </a:lnTo>
                  <a:lnTo>
                    <a:pt x="193" y="16"/>
                  </a:lnTo>
                  <a:lnTo>
                    <a:pt x="178" y="11"/>
                  </a:lnTo>
                  <a:lnTo>
                    <a:pt x="163" y="7"/>
                  </a:lnTo>
                  <a:lnTo>
                    <a:pt x="148" y="4"/>
                  </a:lnTo>
                  <a:lnTo>
                    <a:pt x="132" y="1"/>
                  </a:lnTo>
                  <a:lnTo>
                    <a:pt x="116" y="0"/>
                  </a:lnTo>
                  <a:lnTo>
                    <a:pt x="109" y="0"/>
                  </a:lnTo>
                  <a:lnTo>
                    <a:pt x="102" y="1"/>
                  </a:lnTo>
                  <a:lnTo>
                    <a:pt x="94" y="2"/>
                  </a:lnTo>
                  <a:lnTo>
                    <a:pt x="86" y="6"/>
                  </a:lnTo>
                  <a:lnTo>
                    <a:pt x="79" y="9"/>
                  </a:lnTo>
                  <a:lnTo>
                    <a:pt x="72" y="14"/>
                  </a:lnTo>
                  <a:lnTo>
                    <a:pt x="64" y="18"/>
                  </a:lnTo>
                  <a:lnTo>
                    <a:pt x="57" y="25"/>
                  </a:lnTo>
                  <a:lnTo>
                    <a:pt x="49" y="32"/>
                  </a:lnTo>
                  <a:lnTo>
                    <a:pt x="43" y="40"/>
                  </a:lnTo>
                  <a:lnTo>
                    <a:pt x="36" y="47"/>
                  </a:lnTo>
                  <a:lnTo>
                    <a:pt x="30" y="56"/>
                  </a:lnTo>
                  <a:lnTo>
                    <a:pt x="25" y="65"/>
                  </a:lnTo>
                  <a:lnTo>
                    <a:pt x="19" y="75"/>
                  </a:lnTo>
                  <a:lnTo>
                    <a:pt x="15" y="84"/>
                  </a:lnTo>
                  <a:lnTo>
                    <a:pt x="11" y="94"/>
                  </a:lnTo>
                  <a:lnTo>
                    <a:pt x="8" y="105"/>
                  </a:lnTo>
                  <a:lnTo>
                    <a:pt x="4" y="114"/>
                  </a:lnTo>
                  <a:lnTo>
                    <a:pt x="2" y="125"/>
                  </a:lnTo>
                  <a:lnTo>
                    <a:pt x="0" y="134"/>
                  </a:lnTo>
                  <a:lnTo>
                    <a:pt x="0" y="144"/>
                  </a:lnTo>
                  <a:lnTo>
                    <a:pt x="0" y="154"/>
                  </a:lnTo>
                  <a:lnTo>
                    <a:pt x="0" y="163"/>
                  </a:lnTo>
                  <a:lnTo>
                    <a:pt x="2" y="172"/>
                  </a:lnTo>
                  <a:lnTo>
                    <a:pt x="3" y="180"/>
                  </a:lnTo>
                  <a:lnTo>
                    <a:pt x="7" y="188"/>
                  </a:lnTo>
                  <a:lnTo>
                    <a:pt x="10" y="195"/>
                  </a:lnTo>
                  <a:lnTo>
                    <a:pt x="14" y="202"/>
                  </a:lnTo>
                  <a:lnTo>
                    <a:pt x="18" y="207"/>
                  </a:lnTo>
                  <a:lnTo>
                    <a:pt x="161" y="3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9" name="Freeform 666"/>
            <p:cNvSpPr>
              <a:spLocks/>
            </p:cNvSpPr>
            <p:nvPr/>
          </p:nvSpPr>
          <p:spPr bwMode="auto">
            <a:xfrm>
              <a:off x="877" y="3465"/>
              <a:ext cx="32" cy="59"/>
            </a:xfrm>
            <a:custGeom>
              <a:avLst/>
              <a:gdLst>
                <a:gd name="T0" fmla="*/ 0 w 115"/>
                <a:gd name="T1" fmla="*/ 1 h 215"/>
                <a:gd name="T2" fmla="*/ 0 w 115"/>
                <a:gd name="T3" fmla="*/ 1 h 215"/>
                <a:gd name="T4" fmla="*/ 0 w 115"/>
                <a:gd name="T5" fmla="*/ 1 h 215"/>
                <a:gd name="T6" fmla="*/ 0 w 115"/>
                <a:gd name="T7" fmla="*/ 1 h 215"/>
                <a:gd name="T8" fmla="*/ 0 w 115"/>
                <a:gd name="T9" fmla="*/ 1 h 215"/>
                <a:gd name="T10" fmla="*/ 0 w 115"/>
                <a:gd name="T11" fmla="*/ 1 h 215"/>
                <a:gd name="T12" fmla="*/ 0 w 115"/>
                <a:gd name="T13" fmla="*/ 1 h 215"/>
                <a:gd name="T14" fmla="*/ 0 w 115"/>
                <a:gd name="T15" fmla="*/ 1 h 215"/>
                <a:gd name="T16" fmla="*/ 0 w 115"/>
                <a:gd name="T17" fmla="*/ 1 h 215"/>
                <a:gd name="T18" fmla="*/ 0 w 115"/>
                <a:gd name="T19" fmla="*/ 1 h 215"/>
                <a:gd name="T20" fmla="*/ 1 w 115"/>
                <a:gd name="T21" fmla="*/ 1 h 215"/>
                <a:gd name="T22" fmla="*/ 1 w 115"/>
                <a:gd name="T23" fmla="*/ 1 h 215"/>
                <a:gd name="T24" fmla="*/ 1 w 115"/>
                <a:gd name="T25" fmla="*/ 1 h 215"/>
                <a:gd name="T26" fmla="*/ 1 w 115"/>
                <a:gd name="T27" fmla="*/ 1 h 215"/>
                <a:gd name="T28" fmla="*/ 1 w 115"/>
                <a:gd name="T29" fmla="*/ 1 h 215"/>
                <a:gd name="T30" fmla="*/ 1 w 115"/>
                <a:gd name="T31" fmla="*/ 1 h 215"/>
                <a:gd name="T32" fmla="*/ 1 w 115"/>
                <a:gd name="T33" fmla="*/ 1 h 215"/>
                <a:gd name="T34" fmla="*/ 1 w 115"/>
                <a:gd name="T35" fmla="*/ 1 h 215"/>
                <a:gd name="T36" fmla="*/ 1 w 115"/>
                <a:gd name="T37" fmla="*/ 1 h 215"/>
                <a:gd name="T38" fmla="*/ 1 w 115"/>
                <a:gd name="T39" fmla="*/ 1 h 215"/>
                <a:gd name="T40" fmla="*/ 1 w 115"/>
                <a:gd name="T41" fmla="*/ 0 h 215"/>
                <a:gd name="T42" fmla="*/ 1 w 115"/>
                <a:gd name="T43" fmla="*/ 0 h 215"/>
                <a:gd name="T44" fmla="*/ 1 w 115"/>
                <a:gd name="T45" fmla="*/ 0 h 215"/>
                <a:gd name="T46" fmla="*/ 1 w 115"/>
                <a:gd name="T47" fmla="*/ 0 h 215"/>
                <a:gd name="T48" fmla="*/ 1 w 115"/>
                <a:gd name="T49" fmla="*/ 0 h 215"/>
                <a:gd name="T50" fmla="*/ 1 w 115"/>
                <a:gd name="T51" fmla="*/ 0 h 215"/>
                <a:gd name="T52" fmla="*/ 1 w 115"/>
                <a:gd name="T53" fmla="*/ 0 h 215"/>
                <a:gd name="T54" fmla="*/ 1 w 115"/>
                <a:gd name="T55" fmla="*/ 0 h 215"/>
                <a:gd name="T56" fmla="*/ 1 w 115"/>
                <a:gd name="T57" fmla="*/ 0 h 215"/>
                <a:gd name="T58" fmla="*/ 1 w 115"/>
                <a:gd name="T59" fmla="*/ 0 h 2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" h="215">
                  <a:moveTo>
                    <a:pt x="0" y="215"/>
                  </a:moveTo>
                  <a:lnTo>
                    <a:pt x="8" y="214"/>
                  </a:lnTo>
                  <a:lnTo>
                    <a:pt x="15" y="213"/>
                  </a:lnTo>
                  <a:lnTo>
                    <a:pt x="23" y="211"/>
                  </a:lnTo>
                  <a:lnTo>
                    <a:pt x="30" y="207"/>
                  </a:lnTo>
                  <a:lnTo>
                    <a:pt x="39" y="202"/>
                  </a:lnTo>
                  <a:lnTo>
                    <a:pt x="46" y="198"/>
                  </a:lnTo>
                  <a:lnTo>
                    <a:pt x="54" y="192"/>
                  </a:lnTo>
                  <a:lnTo>
                    <a:pt x="61" y="185"/>
                  </a:lnTo>
                  <a:lnTo>
                    <a:pt x="69" y="178"/>
                  </a:lnTo>
                  <a:lnTo>
                    <a:pt x="75" y="169"/>
                  </a:lnTo>
                  <a:lnTo>
                    <a:pt x="81" y="161"/>
                  </a:lnTo>
                  <a:lnTo>
                    <a:pt x="88" y="151"/>
                  </a:lnTo>
                  <a:lnTo>
                    <a:pt x="93" y="142"/>
                  </a:lnTo>
                  <a:lnTo>
                    <a:pt x="98" y="132"/>
                  </a:lnTo>
                  <a:lnTo>
                    <a:pt x="103" y="122"/>
                  </a:lnTo>
                  <a:lnTo>
                    <a:pt x="106" y="112"/>
                  </a:lnTo>
                  <a:lnTo>
                    <a:pt x="109" y="101"/>
                  </a:lnTo>
                  <a:lnTo>
                    <a:pt x="112" y="91"/>
                  </a:lnTo>
                  <a:lnTo>
                    <a:pt x="113" y="80"/>
                  </a:lnTo>
                  <a:lnTo>
                    <a:pt x="114" y="70"/>
                  </a:lnTo>
                  <a:lnTo>
                    <a:pt x="115" y="60"/>
                  </a:lnTo>
                  <a:lnTo>
                    <a:pt x="114" y="50"/>
                  </a:lnTo>
                  <a:lnTo>
                    <a:pt x="113" y="42"/>
                  </a:lnTo>
                  <a:lnTo>
                    <a:pt x="111" y="33"/>
                  </a:lnTo>
                  <a:lnTo>
                    <a:pt x="109" y="25"/>
                  </a:lnTo>
                  <a:lnTo>
                    <a:pt x="106" y="17"/>
                  </a:lnTo>
                  <a:lnTo>
                    <a:pt x="102" y="11"/>
                  </a:lnTo>
                  <a:lnTo>
                    <a:pt x="97" y="4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90" name="Freeform 667"/>
            <p:cNvSpPr>
              <a:spLocks/>
            </p:cNvSpPr>
            <p:nvPr/>
          </p:nvSpPr>
          <p:spPr bwMode="auto">
            <a:xfrm>
              <a:off x="834" y="3512"/>
              <a:ext cx="43" cy="12"/>
            </a:xfrm>
            <a:custGeom>
              <a:avLst/>
              <a:gdLst>
                <a:gd name="T0" fmla="*/ 0 w 163"/>
                <a:gd name="T1" fmla="*/ 0 h 48"/>
                <a:gd name="T2" fmla="*/ 0 w 163"/>
                <a:gd name="T3" fmla="*/ 0 h 48"/>
                <a:gd name="T4" fmla="*/ 0 w 163"/>
                <a:gd name="T5" fmla="*/ 0 h 48"/>
                <a:gd name="T6" fmla="*/ 0 w 163"/>
                <a:gd name="T7" fmla="*/ 0 h 48"/>
                <a:gd name="T8" fmla="*/ 0 w 163"/>
                <a:gd name="T9" fmla="*/ 0 h 48"/>
                <a:gd name="T10" fmla="*/ 0 w 163"/>
                <a:gd name="T11" fmla="*/ 0 h 48"/>
                <a:gd name="T12" fmla="*/ 0 w 163"/>
                <a:gd name="T13" fmla="*/ 0 h 48"/>
                <a:gd name="T14" fmla="*/ 1 w 163"/>
                <a:gd name="T15" fmla="*/ 0 h 48"/>
                <a:gd name="T16" fmla="*/ 1 w 163"/>
                <a:gd name="T17" fmla="*/ 0 h 48"/>
                <a:gd name="T18" fmla="*/ 1 w 163"/>
                <a:gd name="T19" fmla="*/ 0 h 48"/>
                <a:gd name="T20" fmla="*/ 1 w 163"/>
                <a:gd name="T21" fmla="*/ 0 h 48"/>
                <a:gd name="T22" fmla="*/ 1 w 163"/>
                <a:gd name="T23" fmla="*/ 0 h 48"/>
                <a:gd name="T24" fmla="*/ 1 w 163"/>
                <a:gd name="T25" fmla="*/ 0 h 48"/>
                <a:gd name="T26" fmla="*/ 1 w 163"/>
                <a:gd name="T27" fmla="*/ 0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3" h="48">
                  <a:moveTo>
                    <a:pt x="0" y="0"/>
                  </a:moveTo>
                  <a:lnTo>
                    <a:pt x="11" y="9"/>
                  </a:lnTo>
                  <a:lnTo>
                    <a:pt x="22" y="16"/>
                  </a:lnTo>
                  <a:lnTo>
                    <a:pt x="32" y="24"/>
                  </a:lnTo>
                  <a:lnTo>
                    <a:pt x="44" y="29"/>
                  </a:lnTo>
                  <a:lnTo>
                    <a:pt x="56" y="35"/>
                  </a:lnTo>
                  <a:lnTo>
                    <a:pt x="69" y="39"/>
                  </a:lnTo>
                  <a:lnTo>
                    <a:pt x="81" y="43"/>
                  </a:lnTo>
                  <a:lnTo>
                    <a:pt x="94" y="45"/>
                  </a:lnTo>
                  <a:lnTo>
                    <a:pt x="107" y="47"/>
                  </a:lnTo>
                  <a:lnTo>
                    <a:pt x="121" y="48"/>
                  </a:lnTo>
                  <a:lnTo>
                    <a:pt x="135" y="48"/>
                  </a:lnTo>
                  <a:lnTo>
                    <a:pt x="148" y="47"/>
                  </a:lnTo>
                  <a:lnTo>
                    <a:pt x="163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32" name="Group 668"/>
          <p:cNvGrpSpPr>
            <a:grpSpLocks/>
          </p:cNvGrpSpPr>
          <p:nvPr/>
        </p:nvGrpSpPr>
        <p:grpSpPr bwMode="auto">
          <a:xfrm>
            <a:off x="412750" y="3546475"/>
            <a:ext cx="2330450" cy="1101725"/>
            <a:chOff x="260" y="2234"/>
            <a:chExt cx="1468" cy="694"/>
          </a:xfrm>
        </p:grpSpPr>
        <p:sp>
          <p:nvSpPr>
            <p:cNvPr id="9286" name="Line 669"/>
            <p:cNvSpPr>
              <a:spLocks noChangeShapeType="1"/>
            </p:cNvSpPr>
            <p:nvPr/>
          </p:nvSpPr>
          <p:spPr bwMode="auto">
            <a:xfrm flipV="1">
              <a:off x="260" y="2234"/>
              <a:ext cx="0" cy="69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7" name="Line 670"/>
            <p:cNvSpPr>
              <a:spLocks noChangeShapeType="1"/>
            </p:cNvSpPr>
            <p:nvPr/>
          </p:nvSpPr>
          <p:spPr bwMode="auto">
            <a:xfrm flipV="1">
              <a:off x="1728" y="2234"/>
              <a:ext cx="0" cy="69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35" name="Group 671"/>
          <p:cNvGrpSpPr>
            <a:grpSpLocks/>
          </p:cNvGrpSpPr>
          <p:nvPr/>
        </p:nvGrpSpPr>
        <p:grpSpPr bwMode="auto">
          <a:xfrm>
            <a:off x="496888" y="3624263"/>
            <a:ext cx="2189162" cy="393700"/>
            <a:chOff x="313" y="2283"/>
            <a:chExt cx="1379" cy="248"/>
          </a:xfrm>
        </p:grpSpPr>
        <p:sp>
          <p:nvSpPr>
            <p:cNvPr id="9278" name="Freeform 672"/>
            <p:cNvSpPr>
              <a:spLocks/>
            </p:cNvSpPr>
            <p:nvPr/>
          </p:nvSpPr>
          <p:spPr bwMode="auto">
            <a:xfrm>
              <a:off x="313" y="2311"/>
              <a:ext cx="99" cy="220"/>
            </a:xfrm>
            <a:custGeom>
              <a:avLst/>
              <a:gdLst>
                <a:gd name="T0" fmla="*/ 1 w 364"/>
                <a:gd name="T1" fmla="*/ 0 h 816"/>
                <a:gd name="T2" fmla="*/ 0 w 364"/>
                <a:gd name="T3" fmla="*/ 4 h 816"/>
                <a:gd name="T4" fmla="*/ 1 w 364"/>
                <a:gd name="T5" fmla="*/ 4 h 816"/>
                <a:gd name="T6" fmla="*/ 1 w 364"/>
                <a:gd name="T7" fmla="*/ 4 h 816"/>
                <a:gd name="T8" fmla="*/ 1 w 364"/>
                <a:gd name="T9" fmla="*/ 4 h 816"/>
                <a:gd name="T10" fmla="*/ 1 w 364"/>
                <a:gd name="T11" fmla="*/ 4 h 816"/>
                <a:gd name="T12" fmla="*/ 1 w 364"/>
                <a:gd name="T13" fmla="*/ 4 h 816"/>
                <a:gd name="T14" fmla="*/ 1 w 364"/>
                <a:gd name="T15" fmla="*/ 4 h 816"/>
                <a:gd name="T16" fmla="*/ 1 w 364"/>
                <a:gd name="T17" fmla="*/ 4 h 816"/>
                <a:gd name="T18" fmla="*/ 1 w 364"/>
                <a:gd name="T19" fmla="*/ 4 h 816"/>
                <a:gd name="T20" fmla="*/ 1 w 364"/>
                <a:gd name="T21" fmla="*/ 4 h 816"/>
                <a:gd name="T22" fmla="*/ 1 w 364"/>
                <a:gd name="T23" fmla="*/ 4 h 816"/>
                <a:gd name="T24" fmla="*/ 1 w 364"/>
                <a:gd name="T25" fmla="*/ 4 h 816"/>
                <a:gd name="T26" fmla="*/ 1 w 364"/>
                <a:gd name="T27" fmla="*/ 4 h 816"/>
                <a:gd name="T28" fmla="*/ 1 w 364"/>
                <a:gd name="T29" fmla="*/ 4 h 816"/>
                <a:gd name="T30" fmla="*/ 2 w 364"/>
                <a:gd name="T31" fmla="*/ 4 h 816"/>
                <a:gd name="T32" fmla="*/ 2 w 364"/>
                <a:gd name="T33" fmla="*/ 4 h 816"/>
                <a:gd name="T34" fmla="*/ 2 w 364"/>
                <a:gd name="T35" fmla="*/ 4 h 816"/>
                <a:gd name="T36" fmla="*/ 2 w 364"/>
                <a:gd name="T37" fmla="*/ 4 h 816"/>
                <a:gd name="T38" fmla="*/ 2 w 364"/>
                <a:gd name="T39" fmla="*/ 2 h 816"/>
                <a:gd name="T40" fmla="*/ 2 w 364"/>
                <a:gd name="T41" fmla="*/ 2 h 816"/>
                <a:gd name="T42" fmla="*/ 2 w 364"/>
                <a:gd name="T43" fmla="*/ 2 h 816"/>
                <a:gd name="T44" fmla="*/ 2 w 364"/>
                <a:gd name="T45" fmla="*/ 2 h 816"/>
                <a:gd name="T46" fmla="*/ 2 w 364"/>
                <a:gd name="T47" fmla="*/ 2 h 816"/>
                <a:gd name="T48" fmla="*/ 2 w 364"/>
                <a:gd name="T49" fmla="*/ 2 h 816"/>
                <a:gd name="T50" fmla="*/ 2 w 364"/>
                <a:gd name="T51" fmla="*/ 2 h 816"/>
                <a:gd name="T52" fmla="*/ 2 w 364"/>
                <a:gd name="T53" fmla="*/ 2 h 816"/>
                <a:gd name="T54" fmla="*/ 2 w 364"/>
                <a:gd name="T55" fmla="*/ 2 h 816"/>
                <a:gd name="T56" fmla="*/ 2 w 364"/>
                <a:gd name="T57" fmla="*/ 2 h 816"/>
                <a:gd name="T58" fmla="*/ 2 w 364"/>
                <a:gd name="T59" fmla="*/ 2 h 816"/>
                <a:gd name="T60" fmla="*/ 2 w 364"/>
                <a:gd name="T61" fmla="*/ 2 h 816"/>
                <a:gd name="T62" fmla="*/ 2 w 364"/>
                <a:gd name="T63" fmla="*/ 2 h 816"/>
                <a:gd name="T64" fmla="*/ 2 w 364"/>
                <a:gd name="T65" fmla="*/ 1 h 816"/>
                <a:gd name="T66" fmla="*/ 2 w 364"/>
                <a:gd name="T67" fmla="*/ 1 h 816"/>
                <a:gd name="T68" fmla="*/ 2 w 364"/>
                <a:gd name="T69" fmla="*/ 1 h 816"/>
                <a:gd name="T70" fmla="*/ 2 w 364"/>
                <a:gd name="T71" fmla="*/ 1 h 816"/>
                <a:gd name="T72" fmla="*/ 1 w 364"/>
                <a:gd name="T73" fmla="*/ 1 h 8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64" h="816">
                  <a:moveTo>
                    <a:pt x="219" y="0"/>
                  </a:moveTo>
                  <a:lnTo>
                    <a:pt x="0" y="816"/>
                  </a:lnTo>
                  <a:lnTo>
                    <a:pt x="143" y="816"/>
                  </a:lnTo>
                  <a:lnTo>
                    <a:pt x="154" y="816"/>
                  </a:lnTo>
                  <a:lnTo>
                    <a:pt x="165" y="814"/>
                  </a:lnTo>
                  <a:lnTo>
                    <a:pt x="177" y="809"/>
                  </a:lnTo>
                  <a:lnTo>
                    <a:pt x="189" y="804"/>
                  </a:lnTo>
                  <a:lnTo>
                    <a:pt x="199" y="798"/>
                  </a:lnTo>
                  <a:lnTo>
                    <a:pt x="211" y="789"/>
                  </a:lnTo>
                  <a:lnTo>
                    <a:pt x="223" y="781"/>
                  </a:lnTo>
                  <a:lnTo>
                    <a:pt x="233" y="770"/>
                  </a:lnTo>
                  <a:lnTo>
                    <a:pt x="244" y="758"/>
                  </a:lnTo>
                  <a:lnTo>
                    <a:pt x="254" y="746"/>
                  </a:lnTo>
                  <a:lnTo>
                    <a:pt x="263" y="733"/>
                  </a:lnTo>
                  <a:lnTo>
                    <a:pt x="272" y="718"/>
                  </a:lnTo>
                  <a:lnTo>
                    <a:pt x="279" y="704"/>
                  </a:lnTo>
                  <a:lnTo>
                    <a:pt x="286" y="688"/>
                  </a:lnTo>
                  <a:lnTo>
                    <a:pt x="291" y="673"/>
                  </a:lnTo>
                  <a:lnTo>
                    <a:pt x="296" y="657"/>
                  </a:lnTo>
                  <a:lnTo>
                    <a:pt x="357" y="430"/>
                  </a:lnTo>
                  <a:lnTo>
                    <a:pt x="360" y="415"/>
                  </a:lnTo>
                  <a:lnTo>
                    <a:pt x="363" y="399"/>
                  </a:lnTo>
                  <a:lnTo>
                    <a:pt x="364" y="385"/>
                  </a:lnTo>
                  <a:lnTo>
                    <a:pt x="364" y="370"/>
                  </a:lnTo>
                  <a:lnTo>
                    <a:pt x="363" y="356"/>
                  </a:lnTo>
                  <a:lnTo>
                    <a:pt x="361" y="343"/>
                  </a:lnTo>
                  <a:lnTo>
                    <a:pt x="358" y="330"/>
                  </a:lnTo>
                  <a:lnTo>
                    <a:pt x="355" y="319"/>
                  </a:lnTo>
                  <a:lnTo>
                    <a:pt x="349" y="308"/>
                  </a:lnTo>
                  <a:lnTo>
                    <a:pt x="343" y="298"/>
                  </a:lnTo>
                  <a:lnTo>
                    <a:pt x="336" y="291"/>
                  </a:lnTo>
                  <a:lnTo>
                    <a:pt x="327" y="284"/>
                  </a:lnTo>
                  <a:lnTo>
                    <a:pt x="319" y="279"/>
                  </a:lnTo>
                  <a:lnTo>
                    <a:pt x="309" y="275"/>
                  </a:lnTo>
                  <a:lnTo>
                    <a:pt x="299" y="273"/>
                  </a:lnTo>
                  <a:lnTo>
                    <a:pt x="288" y="272"/>
                  </a:lnTo>
                  <a:lnTo>
                    <a:pt x="145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9" name="Line 673"/>
            <p:cNvSpPr>
              <a:spLocks noChangeShapeType="1"/>
            </p:cNvSpPr>
            <p:nvPr/>
          </p:nvSpPr>
          <p:spPr bwMode="auto">
            <a:xfrm flipH="1">
              <a:off x="440" y="2309"/>
              <a:ext cx="21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0" name="Line 674"/>
            <p:cNvSpPr>
              <a:spLocks noChangeShapeType="1"/>
            </p:cNvSpPr>
            <p:nvPr/>
          </p:nvSpPr>
          <p:spPr bwMode="auto">
            <a:xfrm flipH="1">
              <a:off x="1573" y="2504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1" name="Freeform 675"/>
            <p:cNvSpPr>
              <a:spLocks/>
            </p:cNvSpPr>
            <p:nvPr/>
          </p:nvSpPr>
          <p:spPr bwMode="auto">
            <a:xfrm>
              <a:off x="1552" y="2461"/>
              <a:ext cx="21" cy="43"/>
            </a:xfrm>
            <a:custGeom>
              <a:avLst/>
              <a:gdLst>
                <a:gd name="T0" fmla="*/ 0 w 75"/>
                <a:gd name="T1" fmla="*/ 0 h 159"/>
                <a:gd name="T2" fmla="*/ 0 w 75"/>
                <a:gd name="T3" fmla="*/ 0 h 159"/>
                <a:gd name="T4" fmla="*/ 0 w 75"/>
                <a:gd name="T5" fmla="*/ 0 h 159"/>
                <a:gd name="T6" fmla="*/ 0 w 75"/>
                <a:gd name="T7" fmla="*/ 0 h 159"/>
                <a:gd name="T8" fmla="*/ 0 w 75"/>
                <a:gd name="T9" fmla="*/ 0 h 159"/>
                <a:gd name="T10" fmla="*/ 0 w 75"/>
                <a:gd name="T11" fmla="*/ 0 h 159"/>
                <a:gd name="T12" fmla="*/ 0 w 75"/>
                <a:gd name="T13" fmla="*/ 1 h 159"/>
                <a:gd name="T14" fmla="*/ 0 w 75"/>
                <a:gd name="T15" fmla="*/ 1 h 159"/>
                <a:gd name="T16" fmla="*/ 0 w 75"/>
                <a:gd name="T17" fmla="*/ 1 h 159"/>
                <a:gd name="T18" fmla="*/ 0 w 75"/>
                <a:gd name="T19" fmla="*/ 1 h 159"/>
                <a:gd name="T20" fmla="*/ 0 w 75"/>
                <a:gd name="T21" fmla="*/ 1 h 159"/>
                <a:gd name="T22" fmla="*/ 0 w 75"/>
                <a:gd name="T23" fmla="*/ 1 h 159"/>
                <a:gd name="T24" fmla="*/ 0 w 75"/>
                <a:gd name="T25" fmla="*/ 1 h 159"/>
                <a:gd name="T26" fmla="*/ 0 w 75"/>
                <a:gd name="T27" fmla="*/ 1 h 159"/>
                <a:gd name="T28" fmla="*/ 0 w 75"/>
                <a:gd name="T29" fmla="*/ 1 h 159"/>
                <a:gd name="T30" fmla="*/ 0 w 75"/>
                <a:gd name="T31" fmla="*/ 1 h 159"/>
                <a:gd name="T32" fmla="*/ 1 w 75"/>
                <a:gd name="T33" fmla="*/ 1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5" h="159">
                  <a:moveTo>
                    <a:pt x="7" y="0"/>
                  </a:moveTo>
                  <a:lnTo>
                    <a:pt x="4" y="15"/>
                  </a:lnTo>
                  <a:lnTo>
                    <a:pt x="1" y="3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1" y="75"/>
                  </a:lnTo>
                  <a:lnTo>
                    <a:pt x="2" y="89"/>
                  </a:lnTo>
                  <a:lnTo>
                    <a:pt x="5" y="100"/>
                  </a:lnTo>
                  <a:lnTo>
                    <a:pt x="9" y="112"/>
                  </a:lnTo>
                  <a:lnTo>
                    <a:pt x="14" y="123"/>
                  </a:lnTo>
                  <a:lnTo>
                    <a:pt x="21" y="132"/>
                  </a:lnTo>
                  <a:lnTo>
                    <a:pt x="28" y="140"/>
                  </a:lnTo>
                  <a:lnTo>
                    <a:pt x="37" y="146"/>
                  </a:lnTo>
                  <a:lnTo>
                    <a:pt x="45" y="151"/>
                  </a:lnTo>
                  <a:lnTo>
                    <a:pt x="55" y="156"/>
                  </a:lnTo>
                  <a:lnTo>
                    <a:pt x="65" y="158"/>
                  </a:lnTo>
                  <a:lnTo>
                    <a:pt x="75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2" name="Line 676"/>
            <p:cNvSpPr>
              <a:spLocks noChangeShapeType="1"/>
            </p:cNvSpPr>
            <p:nvPr/>
          </p:nvSpPr>
          <p:spPr bwMode="auto">
            <a:xfrm flipV="1">
              <a:off x="1554" y="2400"/>
              <a:ext cx="17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3" name="Freeform 677"/>
            <p:cNvSpPr>
              <a:spLocks/>
            </p:cNvSpPr>
            <p:nvPr/>
          </p:nvSpPr>
          <p:spPr bwMode="auto">
            <a:xfrm>
              <a:off x="1571" y="2357"/>
              <a:ext cx="42" cy="43"/>
            </a:xfrm>
            <a:custGeom>
              <a:avLst/>
              <a:gdLst>
                <a:gd name="T0" fmla="*/ 1 w 153"/>
                <a:gd name="T1" fmla="*/ 0 h 158"/>
                <a:gd name="T2" fmla="*/ 1 w 153"/>
                <a:gd name="T3" fmla="*/ 0 h 158"/>
                <a:gd name="T4" fmla="*/ 1 w 153"/>
                <a:gd name="T5" fmla="*/ 0 h 158"/>
                <a:gd name="T6" fmla="*/ 1 w 153"/>
                <a:gd name="T7" fmla="*/ 0 h 158"/>
                <a:gd name="T8" fmla="*/ 1 w 153"/>
                <a:gd name="T9" fmla="*/ 0 h 158"/>
                <a:gd name="T10" fmla="*/ 1 w 153"/>
                <a:gd name="T11" fmla="*/ 0 h 158"/>
                <a:gd name="T12" fmla="*/ 1 w 153"/>
                <a:gd name="T13" fmla="*/ 0 h 158"/>
                <a:gd name="T14" fmla="*/ 0 w 153"/>
                <a:gd name="T15" fmla="*/ 0 h 158"/>
                <a:gd name="T16" fmla="*/ 0 w 153"/>
                <a:gd name="T17" fmla="*/ 0 h 158"/>
                <a:gd name="T18" fmla="*/ 0 w 153"/>
                <a:gd name="T19" fmla="*/ 0 h 158"/>
                <a:gd name="T20" fmla="*/ 0 w 153"/>
                <a:gd name="T21" fmla="*/ 0 h 158"/>
                <a:gd name="T22" fmla="*/ 0 w 153"/>
                <a:gd name="T23" fmla="*/ 1 h 158"/>
                <a:gd name="T24" fmla="*/ 0 w 153"/>
                <a:gd name="T25" fmla="*/ 1 h 158"/>
                <a:gd name="T26" fmla="*/ 0 w 153"/>
                <a:gd name="T27" fmla="*/ 1 h 158"/>
                <a:gd name="T28" fmla="*/ 0 w 153"/>
                <a:gd name="T29" fmla="*/ 1 h 158"/>
                <a:gd name="T30" fmla="*/ 0 w 153"/>
                <a:gd name="T31" fmla="*/ 1 h 158"/>
                <a:gd name="T32" fmla="*/ 0 w 153"/>
                <a:gd name="T33" fmla="*/ 1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3" h="158">
                  <a:moveTo>
                    <a:pt x="153" y="0"/>
                  </a:moveTo>
                  <a:lnTo>
                    <a:pt x="142" y="0"/>
                  </a:lnTo>
                  <a:lnTo>
                    <a:pt x="131" y="3"/>
                  </a:lnTo>
                  <a:lnTo>
                    <a:pt x="119" y="6"/>
                  </a:lnTo>
                  <a:lnTo>
                    <a:pt x="107" y="11"/>
                  </a:lnTo>
                  <a:lnTo>
                    <a:pt x="96" y="18"/>
                  </a:lnTo>
                  <a:lnTo>
                    <a:pt x="85" y="26"/>
                  </a:lnTo>
                  <a:lnTo>
                    <a:pt x="73" y="36"/>
                  </a:lnTo>
                  <a:lnTo>
                    <a:pt x="63" y="46"/>
                  </a:lnTo>
                  <a:lnTo>
                    <a:pt x="52" y="57"/>
                  </a:lnTo>
                  <a:lnTo>
                    <a:pt x="42" y="70"/>
                  </a:lnTo>
                  <a:lnTo>
                    <a:pt x="33" y="83"/>
                  </a:lnTo>
                  <a:lnTo>
                    <a:pt x="24" y="98"/>
                  </a:lnTo>
                  <a:lnTo>
                    <a:pt x="17" y="112"/>
                  </a:lnTo>
                  <a:lnTo>
                    <a:pt x="10" y="128"/>
                  </a:lnTo>
                  <a:lnTo>
                    <a:pt x="5" y="142"/>
                  </a:lnTo>
                  <a:lnTo>
                    <a:pt x="0" y="1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4" name="Line 678"/>
            <p:cNvSpPr>
              <a:spLocks noChangeShapeType="1"/>
            </p:cNvSpPr>
            <p:nvPr/>
          </p:nvSpPr>
          <p:spPr bwMode="auto">
            <a:xfrm>
              <a:off x="1613" y="235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85" name="Line 679"/>
            <p:cNvSpPr>
              <a:spLocks noChangeShapeType="1"/>
            </p:cNvSpPr>
            <p:nvPr/>
          </p:nvSpPr>
          <p:spPr bwMode="auto">
            <a:xfrm flipH="1">
              <a:off x="1672" y="2283"/>
              <a:ext cx="2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9944" name="Line 680"/>
          <p:cNvSpPr>
            <a:spLocks noChangeShapeType="1"/>
          </p:cNvSpPr>
          <p:nvPr/>
        </p:nvSpPr>
        <p:spPr bwMode="auto">
          <a:xfrm>
            <a:off x="412750" y="3546475"/>
            <a:ext cx="23304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9945" name="Line 681"/>
          <p:cNvSpPr>
            <a:spLocks noChangeShapeType="1"/>
          </p:cNvSpPr>
          <p:nvPr/>
        </p:nvSpPr>
        <p:spPr bwMode="auto">
          <a:xfrm flipV="1">
            <a:off x="1577975" y="3546475"/>
            <a:ext cx="0" cy="17748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9946" name="Group 682"/>
          <p:cNvGrpSpPr>
            <a:grpSpLocks/>
          </p:cNvGrpSpPr>
          <p:nvPr/>
        </p:nvGrpSpPr>
        <p:grpSpPr bwMode="auto">
          <a:xfrm>
            <a:off x="1654175" y="3627438"/>
            <a:ext cx="280988" cy="350837"/>
            <a:chOff x="1042" y="2285"/>
            <a:chExt cx="177" cy="221"/>
          </a:xfrm>
        </p:grpSpPr>
        <p:sp>
          <p:nvSpPr>
            <p:cNvPr id="9275" name="Freeform 683"/>
            <p:cNvSpPr>
              <a:spLocks/>
            </p:cNvSpPr>
            <p:nvPr/>
          </p:nvSpPr>
          <p:spPr bwMode="auto">
            <a:xfrm>
              <a:off x="1042" y="2359"/>
              <a:ext cx="94" cy="147"/>
            </a:xfrm>
            <a:custGeom>
              <a:avLst/>
              <a:gdLst>
                <a:gd name="T0" fmla="*/ 2 w 348"/>
                <a:gd name="T1" fmla="*/ 0 h 546"/>
                <a:gd name="T2" fmla="*/ 2 w 348"/>
                <a:gd name="T3" fmla="*/ 0 h 546"/>
                <a:gd name="T4" fmla="*/ 2 w 348"/>
                <a:gd name="T5" fmla="*/ 0 h 546"/>
                <a:gd name="T6" fmla="*/ 2 w 348"/>
                <a:gd name="T7" fmla="*/ 0 h 546"/>
                <a:gd name="T8" fmla="*/ 2 w 348"/>
                <a:gd name="T9" fmla="*/ 0 h 546"/>
                <a:gd name="T10" fmla="*/ 2 w 348"/>
                <a:gd name="T11" fmla="*/ 0 h 546"/>
                <a:gd name="T12" fmla="*/ 2 w 348"/>
                <a:gd name="T13" fmla="*/ 0 h 546"/>
                <a:gd name="T14" fmla="*/ 2 w 348"/>
                <a:gd name="T15" fmla="*/ 0 h 546"/>
                <a:gd name="T16" fmla="*/ 1 w 348"/>
                <a:gd name="T17" fmla="*/ 0 h 546"/>
                <a:gd name="T18" fmla="*/ 1 w 348"/>
                <a:gd name="T19" fmla="*/ 0 h 546"/>
                <a:gd name="T20" fmla="*/ 1 w 348"/>
                <a:gd name="T21" fmla="*/ 0 h 546"/>
                <a:gd name="T22" fmla="*/ 1 w 348"/>
                <a:gd name="T23" fmla="*/ 0 h 546"/>
                <a:gd name="T24" fmla="*/ 1 w 348"/>
                <a:gd name="T25" fmla="*/ 0 h 546"/>
                <a:gd name="T26" fmla="*/ 1 w 348"/>
                <a:gd name="T27" fmla="*/ 0 h 546"/>
                <a:gd name="T28" fmla="*/ 1 w 348"/>
                <a:gd name="T29" fmla="*/ 0 h 546"/>
                <a:gd name="T30" fmla="*/ 1 w 348"/>
                <a:gd name="T31" fmla="*/ 1 h 546"/>
                <a:gd name="T32" fmla="*/ 1 w 348"/>
                <a:gd name="T33" fmla="*/ 1 h 546"/>
                <a:gd name="T34" fmla="*/ 0 w 348"/>
                <a:gd name="T35" fmla="*/ 1 h 546"/>
                <a:gd name="T36" fmla="*/ 0 w 348"/>
                <a:gd name="T37" fmla="*/ 2 h 546"/>
                <a:gd name="T38" fmla="*/ 0 w 348"/>
                <a:gd name="T39" fmla="*/ 2 h 546"/>
                <a:gd name="T40" fmla="*/ 0 w 348"/>
                <a:gd name="T41" fmla="*/ 2 h 546"/>
                <a:gd name="T42" fmla="*/ 0 w 348"/>
                <a:gd name="T43" fmla="*/ 2 h 546"/>
                <a:gd name="T44" fmla="*/ 0 w 348"/>
                <a:gd name="T45" fmla="*/ 2 h 546"/>
                <a:gd name="T46" fmla="*/ 0 w 348"/>
                <a:gd name="T47" fmla="*/ 2 h 546"/>
                <a:gd name="T48" fmla="*/ 0 w 348"/>
                <a:gd name="T49" fmla="*/ 3 h 546"/>
                <a:gd name="T50" fmla="*/ 0 w 348"/>
                <a:gd name="T51" fmla="*/ 3 h 546"/>
                <a:gd name="T52" fmla="*/ 0 w 348"/>
                <a:gd name="T53" fmla="*/ 3 h 546"/>
                <a:gd name="T54" fmla="*/ 0 w 348"/>
                <a:gd name="T55" fmla="*/ 3 h 546"/>
                <a:gd name="T56" fmla="*/ 0 w 348"/>
                <a:gd name="T57" fmla="*/ 3 h 546"/>
                <a:gd name="T58" fmla="*/ 0 w 348"/>
                <a:gd name="T59" fmla="*/ 3 h 546"/>
                <a:gd name="T60" fmla="*/ 1 w 348"/>
                <a:gd name="T61" fmla="*/ 3 h 546"/>
                <a:gd name="T62" fmla="*/ 1 w 348"/>
                <a:gd name="T63" fmla="*/ 3 h 546"/>
                <a:gd name="T64" fmla="*/ 1 w 348"/>
                <a:gd name="T65" fmla="*/ 3 h 546"/>
                <a:gd name="T66" fmla="*/ 1 w 348"/>
                <a:gd name="T67" fmla="*/ 3 h 546"/>
                <a:gd name="T68" fmla="*/ 1 w 348"/>
                <a:gd name="T69" fmla="*/ 3 h 546"/>
                <a:gd name="T70" fmla="*/ 1 w 348"/>
                <a:gd name="T71" fmla="*/ 3 h 546"/>
                <a:gd name="T72" fmla="*/ 1 w 348"/>
                <a:gd name="T73" fmla="*/ 3 h 546"/>
                <a:gd name="T74" fmla="*/ 1 w 348"/>
                <a:gd name="T75" fmla="*/ 3 h 546"/>
                <a:gd name="T76" fmla="*/ 1 w 348"/>
                <a:gd name="T77" fmla="*/ 3 h 546"/>
                <a:gd name="T78" fmla="*/ 1 w 348"/>
                <a:gd name="T79" fmla="*/ 2 h 546"/>
                <a:gd name="T80" fmla="*/ 1 w 348"/>
                <a:gd name="T81" fmla="*/ 2 h 546"/>
                <a:gd name="T82" fmla="*/ 1 w 348"/>
                <a:gd name="T83" fmla="*/ 2 h 546"/>
                <a:gd name="T84" fmla="*/ 1 w 348"/>
                <a:gd name="T85" fmla="*/ 2 h 546"/>
                <a:gd name="T86" fmla="*/ 2 w 348"/>
                <a:gd name="T87" fmla="*/ 2 h 546"/>
                <a:gd name="T88" fmla="*/ 2 w 348"/>
                <a:gd name="T89" fmla="*/ 1 h 546"/>
                <a:gd name="T90" fmla="*/ 2 w 348"/>
                <a:gd name="T91" fmla="*/ 1 h 546"/>
                <a:gd name="T92" fmla="*/ 2 w 348"/>
                <a:gd name="T93" fmla="*/ 0 h 5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48" h="546">
                  <a:moveTo>
                    <a:pt x="346" y="72"/>
                  </a:moveTo>
                  <a:lnTo>
                    <a:pt x="348" y="67"/>
                  </a:lnTo>
                  <a:lnTo>
                    <a:pt x="348" y="62"/>
                  </a:lnTo>
                  <a:lnTo>
                    <a:pt x="348" y="55"/>
                  </a:lnTo>
                  <a:lnTo>
                    <a:pt x="348" y="50"/>
                  </a:lnTo>
                  <a:lnTo>
                    <a:pt x="345" y="38"/>
                  </a:lnTo>
                  <a:lnTo>
                    <a:pt x="342" y="26"/>
                  </a:lnTo>
                  <a:lnTo>
                    <a:pt x="340" y="21"/>
                  </a:lnTo>
                  <a:lnTo>
                    <a:pt x="337" y="16"/>
                  </a:lnTo>
                  <a:lnTo>
                    <a:pt x="335" y="10"/>
                  </a:lnTo>
                  <a:lnTo>
                    <a:pt x="330" y="6"/>
                  </a:lnTo>
                  <a:lnTo>
                    <a:pt x="326" y="3"/>
                  </a:lnTo>
                  <a:lnTo>
                    <a:pt x="322" y="1"/>
                  </a:lnTo>
                  <a:lnTo>
                    <a:pt x="316" y="0"/>
                  </a:lnTo>
                  <a:lnTo>
                    <a:pt x="310" y="0"/>
                  </a:lnTo>
                  <a:lnTo>
                    <a:pt x="287" y="0"/>
                  </a:lnTo>
                  <a:lnTo>
                    <a:pt x="263" y="0"/>
                  </a:lnTo>
                  <a:lnTo>
                    <a:pt x="241" y="0"/>
                  </a:lnTo>
                  <a:lnTo>
                    <a:pt x="230" y="1"/>
                  </a:lnTo>
                  <a:lnTo>
                    <a:pt x="219" y="2"/>
                  </a:lnTo>
                  <a:lnTo>
                    <a:pt x="208" y="3"/>
                  </a:lnTo>
                  <a:lnTo>
                    <a:pt x="196" y="6"/>
                  </a:lnTo>
                  <a:lnTo>
                    <a:pt x="186" y="9"/>
                  </a:lnTo>
                  <a:lnTo>
                    <a:pt x="175" y="14"/>
                  </a:lnTo>
                  <a:lnTo>
                    <a:pt x="165" y="20"/>
                  </a:lnTo>
                  <a:lnTo>
                    <a:pt x="156" y="26"/>
                  </a:lnTo>
                  <a:lnTo>
                    <a:pt x="147" y="34"/>
                  </a:lnTo>
                  <a:lnTo>
                    <a:pt x="139" y="41"/>
                  </a:lnTo>
                  <a:lnTo>
                    <a:pt x="123" y="57"/>
                  </a:lnTo>
                  <a:lnTo>
                    <a:pt x="115" y="66"/>
                  </a:lnTo>
                  <a:lnTo>
                    <a:pt x="109" y="75"/>
                  </a:lnTo>
                  <a:lnTo>
                    <a:pt x="87" y="114"/>
                  </a:lnTo>
                  <a:lnTo>
                    <a:pt x="81" y="124"/>
                  </a:lnTo>
                  <a:lnTo>
                    <a:pt x="77" y="135"/>
                  </a:lnTo>
                  <a:lnTo>
                    <a:pt x="74" y="146"/>
                  </a:lnTo>
                  <a:lnTo>
                    <a:pt x="71" y="156"/>
                  </a:lnTo>
                  <a:lnTo>
                    <a:pt x="59" y="200"/>
                  </a:lnTo>
                  <a:lnTo>
                    <a:pt x="34" y="287"/>
                  </a:lnTo>
                  <a:lnTo>
                    <a:pt x="23" y="332"/>
                  </a:lnTo>
                  <a:lnTo>
                    <a:pt x="11" y="376"/>
                  </a:lnTo>
                  <a:lnTo>
                    <a:pt x="6" y="398"/>
                  </a:lnTo>
                  <a:lnTo>
                    <a:pt x="4" y="409"/>
                  </a:lnTo>
                  <a:lnTo>
                    <a:pt x="1" y="420"/>
                  </a:lnTo>
                  <a:lnTo>
                    <a:pt x="0" y="431"/>
                  </a:lnTo>
                  <a:lnTo>
                    <a:pt x="0" y="443"/>
                  </a:lnTo>
                  <a:lnTo>
                    <a:pt x="1" y="453"/>
                  </a:lnTo>
                  <a:lnTo>
                    <a:pt x="3" y="465"/>
                  </a:lnTo>
                  <a:lnTo>
                    <a:pt x="5" y="476"/>
                  </a:lnTo>
                  <a:lnTo>
                    <a:pt x="8" y="487"/>
                  </a:lnTo>
                  <a:lnTo>
                    <a:pt x="12" y="498"/>
                  </a:lnTo>
                  <a:lnTo>
                    <a:pt x="17" y="508"/>
                  </a:lnTo>
                  <a:lnTo>
                    <a:pt x="23" y="517"/>
                  </a:lnTo>
                  <a:lnTo>
                    <a:pt x="27" y="523"/>
                  </a:lnTo>
                  <a:lnTo>
                    <a:pt x="30" y="527"/>
                  </a:lnTo>
                  <a:lnTo>
                    <a:pt x="34" y="530"/>
                  </a:lnTo>
                  <a:lnTo>
                    <a:pt x="40" y="533"/>
                  </a:lnTo>
                  <a:lnTo>
                    <a:pt x="44" y="536"/>
                  </a:lnTo>
                  <a:lnTo>
                    <a:pt x="49" y="539"/>
                  </a:lnTo>
                  <a:lnTo>
                    <a:pt x="55" y="541"/>
                  </a:lnTo>
                  <a:lnTo>
                    <a:pt x="60" y="543"/>
                  </a:lnTo>
                  <a:lnTo>
                    <a:pt x="72" y="544"/>
                  </a:lnTo>
                  <a:lnTo>
                    <a:pt x="82" y="545"/>
                  </a:lnTo>
                  <a:lnTo>
                    <a:pt x="94" y="545"/>
                  </a:lnTo>
                  <a:lnTo>
                    <a:pt x="116" y="545"/>
                  </a:lnTo>
                  <a:lnTo>
                    <a:pt x="128" y="545"/>
                  </a:lnTo>
                  <a:lnTo>
                    <a:pt x="140" y="545"/>
                  </a:lnTo>
                  <a:lnTo>
                    <a:pt x="151" y="546"/>
                  </a:lnTo>
                  <a:lnTo>
                    <a:pt x="157" y="545"/>
                  </a:lnTo>
                  <a:lnTo>
                    <a:pt x="162" y="544"/>
                  </a:lnTo>
                  <a:lnTo>
                    <a:pt x="168" y="543"/>
                  </a:lnTo>
                  <a:lnTo>
                    <a:pt x="173" y="541"/>
                  </a:lnTo>
                  <a:lnTo>
                    <a:pt x="178" y="539"/>
                  </a:lnTo>
                  <a:lnTo>
                    <a:pt x="182" y="535"/>
                  </a:lnTo>
                  <a:lnTo>
                    <a:pt x="192" y="529"/>
                  </a:lnTo>
                  <a:lnTo>
                    <a:pt x="202" y="522"/>
                  </a:lnTo>
                  <a:lnTo>
                    <a:pt x="209" y="514"/>
                  </a:lnTo>
                  <a:lnTo>
                    <a:pt x="217" y="506"/>
                  </a:lnTo>
                  <a:lnTo>
                    <a:pt x="224" y="496"/>
                  </a:lnTo>
                  <a:lnTo>
                    <a:pt x="229" y="486"/>
                  </a:lnTo>
                  <a:lnTo>
                    <a:pt x="235" y="477"/>
                  </a:lnTo>
                  <a:lnTo>
                    <a:pt x="240" y="466"/>
                  </a:lnTo>
                  <a:lnTo>
                    <a:pt x="244" y="456"/>
                  </a:lnTo>
                  <a:lnTo>
                    <a:pt x="247" y="445"/>
                  </a:lnTo>
                  <a:lnTo>
                    <a:pt x="255" y="424"/>
                  </a:lnTo>
                  <a:lnTo>
                    <a:pt x="260" y="401"/>
                  </a:lnTo>
                  <a:lnTo>
                    <a:pt x="266" y="379"/>
                  </a:lnTo>
                  <a:lnTo>
                    <a:pt x="276" y="335"/>
                  </a:lnTo>
                  <a:lnTo>
                    <a:pt x="287" y="290"/>
                  </a:lnTo>
                  <a:lnTo>
                    <a:pt x="299" y="247"/>
                  </a:lnTo>
                  <a:lnTo>
                    <a:pt x="310" y="203"/>
                  </a:lnTo>
                  <a:lnTo>
                    <a:pt x="323" y="160"/>
                  </a:lnTo>
                  <a:lnTo>
                    <a:pt x="329" y="138"/>
                  </a:lnTo>
                  <a:lnTo>
                    <a:pt x="336" y="116"/>
                  </a:lnTo>
                  <a:lnTo>
                    <a:pt x="345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6" name="Freeform 684"/>
            <p:cNvSpPr>
              <a:spLocks/>
            </p:cNvSpPr>
            <p:nvPr/>
          </p:nvSpPr>
          <p:spPr bwMode="auto">
            <a:xfrm>
              <a:off x="1108" y="2474"/>
              <a:ext cx="9" cy="30"/>
            </a:xfrm>
            <a:custGeom>
              <a:avLst/>
              <a:gdLst>
                <a:gd name="T0" fmla="*/ 0 w 34"/>
                <a:gd name="T1" fmla="*/ 0 h 114"/>
                <a:gd name="T2" fmla="*/ 0 w 34"/>
                <a:gd name="T3" fmla="*/ 0 h 114"/>
                <a:gd name="T4" fmla="*/ 0 w 34"/>
                <a:gd name="T5" fmla="*/ 0 h 114"/>
                <a:gd name="T6" fmla="*/ 0 w 34"/>
                <a:gd name="T7" fmla="*/ 0 h 114"/>
                <a:gd name="T8" fmla="*/ 0 w 34"/>
                <a:gd name="T9" fmla="*/ 0 h 114"/>
                <a:gd name="T10" fmla="*/ 0 w 34"/>
                <a:gd name="T11" fmla="*/ 0 h 114"/>
                <a:gd name="T12" fmla="*/ 0 w 34"/>
                <a:gd name="T13" fmla="*/ 0 h 114"/>
                <a:gd name="T14" fmla="*/ 0 w 34"/>
                <a:gd name="T15" fmla="*/ 0 h 114"/>
                <a:gd name="T16" fmla="*/ 0 w 34"/>
                <a:gd name="T17" fmla="*/ 0 h 114"/>
                <a:gd name="T18" fmla="*/ 0 w 34"/>
                <a:gd name="T19" fmla="*/ 0 h 114"/>
                <a:gd name="T20" fmla="*/ 0 w 34"/>
                <a:gd name="T21" fmla="*/ 1 h 114"/>
                <a:gd name="T22" fmla="*/ 0 w 34"/>
                <a:gd name="T23" fmla="*/ 1 h 114"/>
                <a:gd name="T24" fmla="*/ 0 w 34"/>
                <a:gd name="T25" fmla="*/ 1 h 114"/>
                <a:gd name="T26" fmla="*/ 0 w 34"/>
                <a:gd name="T27" fmla="*/ 1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4" h="114">
                  <a:moveTo>
                    <a:pt x="5" y="0"/>
                  </a:moveTo>
                  <a:lnTo>
                    <a:pt x="1" y="15"/>
                  </a:lnTo>
                  <a:lnTo>
                    <a:pt x="1" y="23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1" y="46"/>
                  </a:lnTo>
                  <a:lnTo>
                    <a:pt x="3" y="53"/>
                  </a:lnTo>
                  <a:lnTo>
                    <a:pt x="4" y="61"/>
                  </a:lnTo>
                  <a:lnTo>
                    <a:pt x="6" y="68"/>
                  </a:lnTo>
                  <a:lnTo>
                    <a:pt x="9" y="76"/>
                  </a:lnTo>
                  <a:lnTo>
                    <a:pt x="17" y="88"/>
                  </a:lnTo>
                  <a:lnTo>
                    <a:pt x="25" y="101"/>
                  </a:lnTo>
                  <a:lnTo>
                    <a:pt x="29" y="108"/>
                  </a:lnTo>
                  <a:lnTo>
                    <a:pt x="34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7" name="Line 685"/>
            <p:cNvSpPr>
              <a:spLocks noChangeShapeType="1"/>
            </p:cNvSpPr>
            <p:nvPr/>
          </p:nvSpPr>
          <p:spPr bwMode="auto">
            <a:xfrm flipH="1">
              <a:off x="1199" y="2285"/>
              <a:ext cx="2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9950" name="Line 686"/>
          <p:cNvSpPr>
            <a:spLocks noChangeShapeType="1"/>
          </p:cNvSpPr>
          <p:nvPr/>
        </p:nvSpPr>
        <p:spPr bwMode="auto">
          <a:xfrm>
            <a:off x="1577975" y="792163"/>
            <a:ext cx="0" cy="27543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9951" name="Group 687"/>
          <p:cNvGrpSpPr>
            <a:grpSpLocks/>
          </p:cNvGrpSpPr>
          <p:nvPr/>
        </p:nvGrpSpPr>
        <p:grpSpPr bwMode="auto">
          <a:xfrm>
            <a:off x="1119188" y="744538"/>
            <a:ext cx="269875" cy="350837"/>
            <a:chOff x="705" y="469"/>
            <a:chExt cx="170" cy="221"/>
          </a:xfrm>
        </p:grpSpPr>
        <p:sp>
          <p:nvSpPr>
            <p:cNvPr id="9271" name="Freeform 688"/>
            <p:cNvSpPr>
              <a:spLocks/>
            </p:cNvSpPr>
            <p:nvPr/>
          </p:nvSpPr>
          <p:spPr bwMode="auto">
            <a:xfrm>
              <a:off x="730" y="543"/>
              <a:ext cx="68" cy="89"/>
            </a:xfrm>
            <a:custGeom>
              <a:avLst/>
              <a:gdLst>
                <a:gd name="T0" fmla="*/ 1 w 248"/>
                <a:gd name="T1" fmla="*/ 0 h 327"/>
                <a:gd name="T2" fmla="*/ 1 w 248"/>
                <a:gd name="T3" fmla="*/ 0 h 327"/>
                <a:gd name="T4" fmla="*/ 1 w 248"/>
                <a:gd name="T5" fmla="*/ 0 h 327"/>
                <a:gd name="T6" fmla="*/ 1 w 248"/>
                <a:gd name="T7" fmla="*/ 0 h 327"/>
                <a:gd name="T8" fmla="*/ 1 w 248"/>
                <a:gd name="T9" fmla="*/ 0 h 327"/>
                <a:gd name="T10" fmla="*/ 1 w 248"/>
                <a:gd name="T11" fmla="*/ 0 h 327"/>
                <a:gd name="T12" fmla="*/ 1 w 248"/>
                <a:gd name="T13" fmla="*/ 0 h 327"/>
                <a:gd name="T14" fmla="*/ 1 w 248"/>
                <a:gd name="T15" fmla="*/ 0 h 327"/>
                <a:gd name="T16" fmla="*/ 1 w 248"/>
                <a:gd name="T17" fmla="*/ 0 h 327"/>
                <a:gd name="T18" fmla="*/ 1 w 248"/>
                <a:gd name="T19" fmla="*/ 0 h 327"/>
                <a:gd name="T20" fmla="*/ 1 w 248"/>
                <a:gd name="T21" fmla="*/ 0 h 327"/>
                <a:gd name="T22" fmla="*/ 1 w 248"/>
                <a:gd name="T23" fmla="*/ 0 h 327"/>
                <a:gd name="T24" fmla="*/ 0 w 248"/>
                <a:gd name="T25" fmla="*/ 0 h 327"/>
                <a:gd name="T26" fmla="*/ 0 w 248"/>
                <a:gd name="T27" fmla="*/ 0 h 327"/>
                <a:gd name="T28" fmla="*/ 0 w 248"/>
                <a:gd name="T29" fmla="*/ 0 h 327"/>
                <a:gd name="T30" fmla="*/ 0 w 248"/>
                <a:gd name="T31" fmla="*/ 0 h 327"/>
                <a:gd name="T32" fmla="*/ 0 w 248"/>
                <a:gd name="T33" fmla="*/ 0 h 327"/>
                <a:gd name="T34" fmla="*/ 0 w 248"/>
                <a:gd name="T35" fmla="*/ 0 h 327"/>
                <a:gd name="T36" fmla="*/ 0 w 248"/>
                <a:gd name="T37" fmla="*/ 0 h 327"/>
                <a:gd name="T38" fmla="*/ 0 w 248"/>
                <a:gd name="T39" fmla="*/ 1 h 327"/>
                <a:gd name="T40" fmla="*/ 0 w 248"/>
                <a:gd name="T41" fmla="*/ 1 h 327"/>
                <a:gd name="T42" fmla="*/ 0 w 248"/>
                <a:gd name="T43" fmla="*/ 1 h 327"/>
                <a:gd name="T44" fmla="*/ 0 w 248"/>
                <a:gd name="T45" fmla="*/ 1 h 327"/>
                <a:gd name="T46" fmla="*/ 0 w 248"/>
                <a:gd name="T47" fmla="*/ 1 h 327"/>
                <a:gd name="T48" fmla="*/ 0 w 248"/>
                <a:gd name="T49" fmla="*/ 1 h 327"/>
                <a:gd name="T50" fmla="*/ 0 w 248"/>
                <a:gd name="T51" fmla="*/ 1 h 327"/>
                <a:gd name="T52" fmla="*/ 0 w 248"/>
                <a:gd name="T53" fmla="*/ 1 h 327"/>
                <a:gd name="T54" fmla="*/ 0 w 248"/>
                <a:gd name="T55" fmla="*/ 1 h 327"/>
                <a:gd name="T56" fmla="*/ 0 w 248"/>
                <a:gd name="T57" fmla="*/ 1 h 327"/>
                <a:gd name="T58" fmla="*/ 0 w 248"/>
                <a:gd name="T59" fmla="*/ 1 h 327"/>
                <a:gd name="T60" fmla="*/ 0 w 248"/>
                <a:gd name="T61" fmla="*/ 1 h 327"/>
                <a:gd name="T62" fmla="*/ 0 w 248"/>
                <a:gd name="T63" fmla="*/ 1 h 327"/>
                <a:gd name="T64" fmla="*/ 1 w 248"/>
                <a:gd name="T65" fmla="*/ 2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8" h="327">
                  <a:moveTo>
                    <a:pt x="248" y="46"/>
                  </a:moveTo>
                  <a:lnTo>
                    <a:pt x="231" y="36"/>
                  </a:lnTo>
                  <a:lnTo>
                    <a:pt x="214" y="26"/>
                  </a:lnTo>
                  <a:lnTo>
                    <a:pt x="196" y="17"/>
                  </a:lnTo>
                  <a:lnTo>
                    <a:pt x="177" y="11"/>
                  </a:lnTo>
                  <a:lnTo>
                    <a:pt x="158" y="6"/>
                  </a:lnTo>
                  <a:lnTo>
                    <a:pt x="138" y="3"/>
                  </a:lnTo>
                  <a:lnTo>
                    <a:pt x="117" y="0"/>
                  </a:lnTo>
                  <a:lnTo>
                    <a:pt x="109" y="1"/>
                  </a:lnTo>
                  <a:lnTo>
                    <a:pt x="99" y="3"/>
                  </a:lnTo>
                  <a:lnTo>
                    <a:pt x="91" y="5"/>
                  </a:lnTo>
                  <a:lnTo>
                    <a:pt x="81" y="9"/>
                  </a:lnTo>
                  <a:lnTo>
                    <a:pt x="73" y="14"/>
                  </a:lnTo>
                  <a:lnTo>
                    <a:pt x="63" y="21"/>
                  </a:lnTo>
                  <a:lnTo>
                    <a:pt x="54" y="29"/>
                  </a:lnTo>
                  <a:lnTo>
                    <a:pt x="46" y="38"/>
                  </a:lnTo>
                  <a:lnTo>
                    <a:pt x="37" y="47"/>
                  </a:lnTo>
                  <a:lnTo>
                    <a:pt x="31" y="57"/>
                  </a:lnTo>
                  <a:lnTo>
                    <a:pt x="24" y="69"/>
                  </a:lnTo>
                  <a:lnTo>
                    <a:pt x="18" y="80"/>
                  </a:lnTo>
                  <a:lnTo>
                    <a:pt x="13" y="92"/>
                  </a:lnTo>
                  <a:lnTo>
                    <a:pt x="9" y="104"/>
                  </a:lnTo>
                  <a:lnTo>
                    <a:pt x="4" y="116"/>
                  </a:lnTo>
                  <a:lnTo>
                    <a:pt x="2" y="128"/>
                  </a:lnTo>
                  <a:lnTo>
                    <a:pt x="1" y="141"/>
                  </a:lnTo>
                  <a:lnTo>
                    <a:pt x="0" y="153"/>
                  </a:lnTo>
                  <a:lnTo>
                    <a:pt x="1" y="163"/>
                  </a:lnTo>
                  <a:lnTo>
                    <a:pt x="3" y="174"/>
                  </a:lnTo>
                  <a:lnTo>
                    <a:pt x="6" y="184"/>
                  </a:lnTo>
                  <a:lnTo>
                    <a:pt x="9" y="193"/>
                  </a:lnTo>
                  <a:lnTo>
                    <a:pt x="14" y="201"/>
                  </a:lnTo>
                  <a:lnTo>
                    <a:pt x="19" y="207"/>
                  </a:lnTo>
                  <a:lnTo>
                    <a:pt x="161" y="3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2" name="Freeform 689"/>
            <p:cNvSpPr>
              <a:spLocks/>
            </p:cNvSpPr>
            <p:nvPr/>
          </p:nvSpPr>
          <p:spPr bwMode="auto">
            <a:xfrm>
              <a:off x="748" y="632"/>
              <a:ext cx="31" cy="56"/>
            </a:xfrm>
            <a:custGeom>
              <a:avLst/>
              <a:gdLst>
                <a:gd name="T0" fmla="*/ 0 w 115"/>
                <a:gd name="T1" fmla="*/ 1 h 215"/>
                <a:gd name="T2" fmla="*/ 0 w 115"/>
                <a:gd name="T3" fmla="*/ 1 h 215"/>
                <a:gd name="T4" fmla="*/ 0 w 115"/>
                <a:gd name="T5" fmla="*/ 1 h 215"/>
                <a:gd name="T6" fmla="*/ 0 w 115"/>
                <a:gd name="T7" fmla="*/ 1 h 215"/>
                <a:gd name="T8" fmla="*/ 0 w 115"/>
                <a:gd name="T9" fmla="*/ 1 h 215"/>
                <a:gd name="T10" fmla="*/ 0 w 115"/>
                <a:gd name="T11" fmla="*/ 1 h 215"/>
                <a:gd name="T12" fmla="*/ 0 w 115"/>
                <a:gd name="T13" fmla="*/ 1 h 215"/>
                <a:gd name="T14" fmla="*/ 0 w 115"/>
                <a:gd name="T15" fmla="*/ 1 h 215"/>
                <a:gd name="T16" fmla="*/ 0 w 115"/>
                <a:gd name="T17" fmla="*/ 1 h 215"/>
                <a:gd name="T18" fmla="*/ 1 w 115"/>
                <a:gd name="T19" fmla="*/ 1 h 215"/>
                <a:gd name="T20" fmla="*/ 1 w 115"/>
                <a:gd name="T21" fmla="*/ 1 h 215"/>
                <a:gd name="T22" fmla="*/ 1 w 115"/>
                <a:gd name="T23" fmla="*/ 1 h 215"/>
                <a:gd name="T24" fmla="*/ 1 w 115"/>
                <a:gd name="T25" fmla="*/ 1 h 215"/>
                <a:gd name="T26" fmla="*/ 1 w 115"/>
                <a:gd name="T27" fmla="*/ 1 h 215"/>
                <a:gd name="T28" fmla="*/ 1 w 115"/>
                <a:gd name="T29" fmla="*/ 1 h 215"/>
                <a:gd name="T30" fmla="*/ 1 w 115"/>
                <a:gd name="T31" fmla="*/ 1 h 215"/>
                <a:gd name="T32" fmla="*/ 1 w 115"/>
                <a:gd name="T33" fmla="*/ 0 h 215"/>
                <a:gd name="T34" fmla="*/ 1 w 115"/>
                <a:gd name="T35" fmla="*/ 0 h 215"/>
                <a:gd name="T36" fmla="*/ 1 w 115"/>
                <a:gd name="T37" fmla="*/ 0 h 215"/>
                <a:gd name="T38" fmla="*/ 1 w 115"/>
                <a:gd name="T39" fmla="*/ 0 h 215"/>
                <a:gd name="T40" fmla="*/ 1 w 115"/>
                <a:gd name="T41" fmla="*/ 0 h 215"/>
                <a:gd name="T42" fmla="*/ 1 w 115"/>
                <a:gd name="T43" fmla="*/ 0 h 215"/>
                <a:gd name="T44" fmla="*/ 1 w 115"/>
                <a:gd name="T45" fmla="*/ 0 h 215"/>
                <a:gd name="T46" fmla="*/ 1 w 115"/>
                <a:gd name="T47" fmla="*/ 0 h 215"/>
                <a:gd name="T48" fmla="*/ 1 w 115"/>
                <a:gd name="T49" fmla="*/ 0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15">
                  <a:moveTo>
                    <a:pt x="0" y="215"/>
                  </a:moveTo>
                  <a:lnTo>
                    <a:pt x="10" y="215"/>
                  </a:lnTo>
                  <a:lnTo>
                    <a:pt x="20" y="213"/>
                  </a:lnTo>
                  <a:lnTo>
                    <a:pt x="29" y="209"/>
                  </a:lnTo>
                  <a:lnTo>
                    <a:pt x="38" y="205"/>
                  </a:lnTo>
                  <a:lnTo>
                    <a:pt x="47" y="198"/>
                  </a:lnTo>
                  <a:lnTo>
                    <a:pt x="57" y="191"/>
                  </a:lnTo>
                  <a:lnTo>
                    <a:pt x="65" y="182"/>
                  </a:lnTo>
                  <a:lnTo>
                    <a:pt x="74" y="173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5" y="140"/>
                  </a:lnTo>
                  <a:lnTo>
                    <a:pt x="101" y="128"/>
                  </a:lnTo>
                  <a:lnTo>
                    <a:pt x="106" y="115"/>
                  </a:lnTo>
                  <a:lnTo>
                    <a:pt x="110" y="102"/>
                  </a:lnTo>
                  <a:lnTo>
                    <a:pt x="113" y="90"/>
                  </a:lnTo>
                  <a:lnTo>
                    <a:pt x="115" y="78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4" y="43"/>
                  </a:lnTo>
                  <a:lnTo>
                    <a:pt x="112" y="32"/>
                  </a:lnTo>
                  <a:lnTo>
                    <a:pt x="109" y="23"/>
                  </a:lnTo>
                  <a:lnTo>
                    <a:pt x="105" y="14"/>
                  </a:lnTo>
                  <a:lnTo>
                    <a:pt x="99" y="7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3" name="Freeform 690"/>
            <p:cNvSpPr>
              <a:spLocks/>
            </p:cNvSpPr>
            <p:nvPr/>
          </p:nvSpPr>
          <p:spPr bwMode="auto">
            <a:xfrm>
              <a:off x="705" y="677"/>
              <a:ext cx="43" cy="13"/>
            </a:xfrm>
            <a:custGeom>
              <a:avLst/>
              <a:gdLst>
                <a:gd name="T0" fmla="*/ 0 w 162"/>
                <a:gd name="T1" fmla="*/ 0 h 48"/>
                <a:gd name="T2" fmla="*/ 0 w 162"/>
                <a:gd name="T3" fmla="*/ 0 h 48"/>
                <a:gd name="T4" fmla="*/ 0 w 162"/>
                <a:gd name="T5" fmla="*/ 0 h 48"/>
                <a:gd name="T6" fmla="*/ 0 w 162"/>
                <a:gd name="T7" fmla="*/ 0 h 48"/>
                <a:gd name="T8" fmla="*/ 0 w 162"/>
                <a:gd name="T9" fmla="*/ 0 h 48"/>
                <a:gd name="T10" fmla="*/ 0 w 162"/>
                <a:gd name="T11" fmla="*/ 0 h 48"/>
                <a:gd name="T12" fmla="*/ 1 w 162"/>
                <a:gd name="T13" fmla="*/ 0 h 48"/>
                <a:gd name="T14" fmla="*/ 1 w 162"/>
                <a:gd name="T15" fmla="*/ 0 h 48"/>
                <a:gd name="T16" fmla="*/ 1 w 162"/>
                <a:gd name="T17" fmla="*/ 0 h 48"/>
                <a:gd name="T18" fmla="*/ 1 w 162"/>
                <a:gd name="T19" fmla="*/ 0 h 48"/>
                <a:gd name="T20" fmla="*/ 1 w 16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48">
                  <a:moveTo>
                    <a:pt x="0" y="0"/>
                  </a:moveTo>
                  <a:lnTo>
                    <a:pt x="14" y="10"/>
                  </a:lnTo>
                  <a:lnTo>
                    <a:pt x="28" y="20"/>
                  </a:lnTo>
                  <a:lnTo>
                    <a:pt x="43" y="28"/>
                  </a:lnTo>
                  <a:lnTo>
                    <a:pt x="59" y="35"/>
                  </a:lnTo>
                  <a:lnTo>
                    <a:pt x="75" y="40"/>
                  </a:lnTo>
                  <a:lnTo>
                    <a:pt x="91" y="43"/>
                  </a:lnTo>
                  <a:lnTo>
                    <a:pt x="109" y="46"/>
                  </a:lnTo>
                  <a:lnTo>
                    <a:pt x="126" y="48"/>
                  </a:lnTo>
                  <a:lnTo>
                    <a:pt x="144" y="46"/>
                  </a:lnTo>
                  <a:lnTo>
                    <a:pt x="162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4" name="Line 691"/>
            <p:cNvSpPr>
              <a:spLocks noChangeShapeType="1"/>
            </p:cNvSpPr>
            <p:nvPr/>
          </p:nvSpPr>
          <p:spPr bwMode="auto">
            <a:xfrm flipH="1">
              <a:off x="852" y="46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56" name="Group 692"/>
          <p:cNvGrpSpPr>
            <a:grpSpLocks/>
          </p:cNvGrpSpPr>
          <p:nvPr/>
        </p:nvGrpSpPr>
        <p:grpSpPr bwMode="auto">
          <a:xfrm>
            <a:off x="412750" y="792163"/>
            <a:ext cx="2330450" cy="2754312"/>
            <a:chOff x="260" y="499"/>
            <a:chExt cx="1468" cy="1735"/>
          </a:xfrm>
        </p:grpSpPr>
        <p:sp>
          <p:nvSpPr>
            <p:cNvPr id="9269" name="Line 693"/>
            <p:cNvSpPr>
              <a:spLocks noChangeShapeType="1"/>
            </p:cNvSpPr>
            <p:nvPr/>
          </p:nvSpPr>
          <p:spPr bwMode="auto">
            <a:xfrm flipH="1" flipV="1">
              <a:off x="994" y="499"/>
              <a:ext cx="734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70" name="Line 694"/>
            <p:cNvSpPr>
              <a:spLocks noChangeShapeType="1"/>
            </p:cNvSpPr>
            <p:nvPr/>
          </p:nvSpPr>
          <p:spPr bwMode="auto">
            <a:xfrm flipH="1">
              <a:off x="260" y="499"/>
              <a:ext cx="734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59" name="Group 695"/>
          <p:cNvGrpSpPr>
            <a:grpSpLocks/>
          </p:cNvGrpSpPr>
          <p:nvPr/>
        </p:nvGrpSpPr>
        <p:grpSpPr bwMode="auto">
          <a:xfrm>
            <a:off x="2743200" y="3546475"/>
            <a:ext cx="3222625" cy="3122613"/>
            <a:chOff x="1728" y="2234"/>
            <a:chExt cx="2030" cy="1967"/>
          </a:xfrm>
        </p:grpSpPr>
        <p:sp>
          <p:nvSpPr>
            <p:cNvPr id="9266" name="Line 696"/>
            <p:cNvSpPr>
              <a:spLocks noChangeShapeType="1"/>
            </p:cNvSpPr>
            <p:nvPr/>
          </p:nvSpPr>
          <p:spPr bwMode="auto">
            <a:xfrm>
              <a:off x="2485" y="2928"/>
              <a:ext cx="1273" cy="127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7" name="Line 697"/>
            <p:cNvSpPr>
              <a:spLocks noChangeShapeType="1"/>
            </p:cNvSpPr>
            <p:nvPr/>
          </p:nvSpPr>
          <p:spPr bwMode="auto">
            <a:xfrm flipV="1">
              <a:off x="2485" y="2234"/>
              <a:ext cx="0" cy="69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8" name="Line 698"/>
            <p:cNvSpPr>
              <a:spLocks noChangeShapeType="1"/>
            </p:cNvSpPr>
            <p:nvPr/>
          </p:nvSpPr>
          <p:spPr bwMode="auto">
            <a:xfrm>
              <a:off x="1728" y="2928"/>
              <a:ext cx="75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9966" name="Line 702"/>
          <p:cNvSpPr>
            <a:spLocks noChangeShapeType="1"/>
          </p:cNvSpPr>
          <p:nvPr/>
        </p:nvSpPr>
        <p:spPr bwMode="auto">
          <a:xfrm>
            <a:off x="3944938" y="3546475"/>
            <a:ext cx="2020887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9967" name="Group 703"/>
          <p:cNvGrpSpPr>
            <a:grpSpLocks/>
          </p:cNvGrpSpPr>
          <p:nvPr/>
        </p:nvGrpSpPr>
        <p:grpSpPr bwMode="auto">
          <a:xfrm>
            <a:off x="3173413" y="3068638"/>
            <a:ext cx="3270250" cy="430212"/>
            <a:chOff x="1999" y="2107"/>
            <a:chExt cx="2060" cy="271"/>
          </a:xfrm>
        </p:grpSpPr>
        <p:sp>
          <p:nvSpPr>
            <p:cNvPr id="9250" name="Freeform 704"/>
            <p:cNvSpPr>
              <a:spLocks/>
            </p:cNvSpPr>
            <p:nvPr/>
          </p:nvSpPr>
          <p:spPr bwMode="auto">
            <a:xfrm>
              <a:off x="3838" y="2185"/>
              <a:ext cx="94" cy="147"/>
            </a:xfrm>
            <a:custGeom>
              <a:avLst/>
              <a:gdLst>
                <a:gd name="T0" fmla="*/ 2 w 347"/>
                <a:gd name="T1" fmla="*/ 0 h 546"/>
                <a:gd name="T2" fmla="*/ 2 w 347"/>
                <a:gd name="T3" fmla="*/ 0 h 546"/>
                <a:gd name="T4" fmla="*/ 2 w 347"/>
                <a:gd name="T5" fmla="*/ 0 h 546"/>
                <a:gd name="T6" fmla="*/ 2 w 347"/>
                <a:gd name="T7" fmla="*/ 0 h 546"/>
                <a:gd name="T8" fmla="*/ 2 w 347"/>
                <a:gd name="T9" fmla="*/ 0 h 546"/>
                <a:gd name="T10" fmla="*/ 2 w 347"/>
                <a:gd name="T11" fmla="*/ 0 h 546"/>
                <a:gd name="T12" fmla="*/ 2 w 347"/>
                <a:gd name="T13" fmla="*/ 0 h 546"/>
                <a:gd name="T14" fmla="*/ 1 w 347"/>
                <a:gd name="T15" fmla="*/ 0 h 546"/>
                <a:gd name="T16" fmla="*/ 1 w 347"/>
                <a:gd name="T17" fmla="*/ 0 h 546"/>
                <a:gd name="T18" fmla="*/ 1 w 347"/>
                <a:gd name="T19" fmla="*/ 0 h 546"/>
                <a:gd name="T20" fmla="*/ 1 w 347"/>
                <a:gd name="T21" fmla="*/ 0 h 546"/>
                <a:gd name="T22" fmla="*/ 1 w 347"/>
                <a:gd name="T23" fmla="*/ 0 h 546"/>
                <a:gd name="T24" fmla="*/ 1 w 347"/>
                <a:gd name="T25" fmla="*/ 0 h 546"/>
                <a:gd name="T26" fmla="*/ 1 w 347"/>
                <a:gd name="T27" fmla="*/ 0 h 546"/>
                <a:gd name="T28" fmla="*/ 1 w 347"/>
                <a:gd name="T29" fmla="*/ 1 h 546"/>
                <a:gd name="T30" fmla="*/ 0 w 347"/>
                <a:gd name="T31" fmla="*/ 1 h 546"/>
                <a:gd name="T32" fmla="*/ 0 w 347"/>
                <a:gd name="T33" fmla="*/ 2 h 546"/>
                <a:gd name="T34" fmla="*/ 0 w 347"/>
                <a:gd name="T35" fmla="*/ 2 h 546"/>
                <a:gd name="T36" fmla="*/ 0 w 347"/>
                <a:gd name="T37" fmla="*/ 2 h 546"/>
                <a:gd name="T38" fmla="*/ 0 w 347"/>
                <a:gd name="T39" fmla="*/ 2 h 546"/>
                <a:gd name="T40" fmla="*/ 0 w 347"/>
                <a:gd name="T41" fmla="*/ 2 h 546"/>
                <a:gd name="T42" fmla="*/ 0 w 347"/>
                <a:gd name="T43" fmla="*/ 2 h 546"/>
                <a:gd name="T44" fmla="*/ 0 w 347"/>
                <a:gd name="T45" fmla="*/ 3 h 546"/>
                <a:gd name="T46" fmla="*/ 0 w 347"/>
                <a:gd name="T47" fmla="*/ 3 h 546"/>
                <a:gd name="T48" fmla="*/ 0 w 347"/>
                <a:gd name="T49" fmla="*/ 3 h 546"/>
                <a:gd name="T50" fmla="*/ 0 w 347"/>
                <a:gd name="T51" fmla="*/ 3 h 546"/>
                <a:gd name="T52" fmla="*/ 0 w 347"/>
                <a:gd name="T53" fmla="*/ 3 h 546"/>
                <a:gd name="T54" fmla="*/ 1 w 347"/>
                <a:gd name="T55" fmla="*/ 3 h 546"/>
                <a:gd name="T56" fmla="*/ 1 w 347"/>
                <a:gd name="T57" fmla="*/ 3 h 546"/>
                <a:gd name="T58" fmla="*/ 1 w 347"/>
                <a:gd name="T59" fmla="*/ 3 h 546"/>
                <a:gd name="T60" fmla="*/ 1 w 347"/>
                <a:gd name="T61" fmla="*/ 3 h 546"/>
                <a:gd name="T62" fmla="*/ 1 w 347"/>
                <a:gd name="T63" fmla="*/ 3 h 546"/>
                <a:gd name="T64" fmla="*/ 1 w 347"/>
                <a:gd name="T65" fmla="*/ 3 h 546"/>
                <a:gd name="T66" fmla="*/ 1 w 347"/>
                <a:gd name="T67" fmla="*/ 3 h 546"/>
                <a:gd name="T68" fmla="*/ 1 w 347"/>
                <a:gd name="T69" fmla="*/ 3 h 546"/>
                <a:gd name="T70" fmla="*/ 1 w 347"/>
                <a:gd name="T71" fmla="*/ 2 h 546"/>
                <a:gd name="T72" fmla="*/ 1 w 347"/>
                <a:gd name="T73" fmla="*/ 2 h 546"/>
                <a:gd name="T74" fmla="*/ 1 w 347"/>
                <a:gd name="T75" fmla="*/ 2 h 546"/>
                <a:gd name="T76" fmla="*/ 2 w 347"/>
                <a:gd name="T77" fmla="*/ 2 h 546"/>
                <a:gd name="T78" fmla="*/ 2 w 347"/>
                <a:gd name="T79" fmla="*/ 1 h 546"/>
                <a:gd name="T80" fmla="*/ 2 w 347"/>
                <a:gd name="T81" fmla="*/ 1 h 5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47" h="546">
                  <a:moveTo>
                    <a:pt x="345" y="72"/>
                  </a:moveTo>
                  <a:lnTo>
                    <a:pt x="347" y="67"/>
                  </a:lnTo>
                  <a:lnTo>
                    <a:pt x="347" y="62"/>
                  </a:lnTo>
                  <a:lnTo>
                    <a:pt x="347" y="50"/>
                  </a:lnTo>
                  <a:lnTo>
                    <a:pt x="345" y="39"/>
                  </a:lnTo>
                  <a:lnTo>
                    <a:pt x="342" y="28"/>
                  </a:lnTo>
                  <a:lnTo>
                    <a:pt x="337" y="16"/>
                  </a:lnTo>
                  <a:lnTo>
                    <a:pt x="333" y="10"/>
                  </a:lnTo>
                  <a:lnTo>
                    <a:pt x="330" y="6"/>
                  </a:lnTo>
                  <a:lnTo>
                    <a:pt x="326" y="3"/>
                  </a:lnTo>
                  <a:lnTo>
                    <a:pt x="321" y="2"/>
                  </a:lnTo>
                  <a:lnTo>
                    <a:pt x="315" y="1"/>
                  </a:lnTo>
                  <a:lnTo>
                    <a:pt x="310" y="0"/>
                  </a:lnTo>
                  <a:lnTo>
                    <a:pt x="285" y="1"/>
                  </a:lnTo>
                  <a:lnTo>
                    <a:pt x="263" y="0"/>
                  </a:lnTo>
                  <a:lnTo>
                    <a:pt x="241" y="0"/>
                  </a:lnTo>
                  <a:lnTo>
                    <a:pt x="218" y="2"/>
                  </a:lnTo>
                  <a:lnTo>
                    <a:pt x="208" y="3"/>
                  </a:lnTo>
                  <a:lnTo>
                    <a:pt x="196" y="6"/>
                  </a:lnTo>
                  <a:lnTo>
                    <a:pt x="185" y="9"/>
                  </a:lnTo>
                  <a:lnTo>
                    <a:pt x="175" y="14"/>
                  </a:lnTo>
                  <a:lnTo>
                    <a:pt x="165" y="20"/>
                  </a:lnTo>
                  <a:lnTo>
                    <a:pt x="156" y="26"/>
                  </a:lnTo>
                  <a:lnTo>
                    <a:pt x="147" y="34"/>
                  </a:lnTo>
                  <a:lnTo>
                    <a:pt x="139" y="41"/>
                  </a:lnTo>
                  <a:lnTo>
                    <a:pt x="123" y="57"/>
                  </a:lnTo>
                  <a:lnTo>
                    <a:pt x="115" y="66"/>
                  </a:lnTo>
                  <a:lnTo>
                    <a:pt x="109" y="75"/>
                  </a:lnTo>
                  <a:lnTo>
                    <a:pt x="85" y="115"/>
                  </a:lnTo>
                  <a:lnTo>
                    <a:pt x="81" y="124"/>
                  </a:lnTo>
                  <a:lnTo>
                    <a:pt x="77" y="135"/>
                  </a:lnTo>
                  <a:lnTo>
                    <a:pt x="70" y="156"/>
                  </a:lnTo>
                  <a:lnTo>
                    <a:pt x="59" y="201"/>
                  </a:lnTo>
                  <a:lnTo>
                    <a:pt x="34" y="288"/>
                  </a:lnTo>
                  <a:lnTo>
                    <a:pt x="21" y="332"/>
                  </a:lnTo>
                  <a:lnTo>
                    <a:pt x="11" y="376"/>
                  </a:lnTo>
                  <a:lnTo>
                    <a:pt x="5" y="398"/>
                  </a:lnTo>
                  <a:lnTo>
                    <a:pt x="1" y="420"/>
                  </a:lnTo>
                  <a:lnTo>
                    <a:pt x="0" y="431"/>
                  </a:lnTo>
                  <a:lnTo>
                    <a:pt x="0" y="443"/>
                  </a:lnTo>
                  <a:lnTo>
                    <a:pt x="0" y="454"/>
                  </a:lnTo>
                  <a:lnTo>
                    <a:pt x="2" y="465"/>
                  </a:lnTo>
                  <a:lnTo>
                    <a:pt x="4" y="477"/>
                  </a:lnTo>
                  <a:lnTo>
                    <a:pt x="8" y="487"/>
                  </a:lnTo>
                  <a:lnTo>
                    <a:pt x="12" y="498"/>
                  </a:lnTo>
                  <a:lnTo>
                    <a:pt x="17" y="508"/>
                  </a:lnTo>
                  <a:lnTo>
                    <a:pt x="22" y="518"/>
                  </a:lnTo>
                  <a:lnTo>
                    <a:pt x="30" y="527"/>
                  </a:lnTo>
                  <a:lnTo>
                    <a:pt x="34" y="530"/>
                  </a:lnTo>
                  <a:lnTo>
                    <a:pt x="38" y="533"/>
                  </a:lnTo>
                  <a:lnTo>
                    <a:pt x="44" y="536"/>
                  </a:lnTo>
                  <a:lnTo>
                    <a:pt x="49" y="539"/>
                  </a:lnTo>
                  <a:lnTo>
                    <a:pt x="60" y="543"/>
                  </a:lnTo>
                  <a:lnTo>
                    <a:pt x="71" y="545"/>
                  </a:lnTo>
                  <a:lnTo>
                    <a:pt x="82" y="545"/>
                  </a:lnTo>
                  <a:lnTo>
                    <a:pt x="94" y="545"/>
                  </a:lnTo>
                  <a:lnTo>
                    <a:pt x="116" y="545"/>
                  </a:lnTo>
                  <a:lnTo>
                    <a:pt x="128" y="545"/>
                  </a:lnTo>
                  <a:lnTo>
                    <a:pt x="139" y="546"/>
                  </a:lnTo>
                  <a:lnTo>
                    <a:pt x="150" y="546"/>
                  </a:lnTo>
                  <a:lnTo>
                    <a:pt x="156" y="545"/>
                  </a:lnTo>
                  <a:lnTo>
                    <a:pt x="162" y="545"/>
                  </a:lnTo>
                  <a:lnTo>
                    <a:pt x="167" y="543"/>
                  </a:lnTo>
                  <a:lnTo>
                    <a:pt x="173" y="541"/>
                  </a:lnTo>
                  <a:lnTo>
                    <a:pt x="182" y="535"/>
                  </a:lnTo>
                  <a:lnTo>
                    <a:pt x="192" y="529"/>
                  </a:lnTo>
                  <a:lnTo>
                    <a:pt x="200" y="522"/>
                  </a:lnTo>
                  <a:lnTo>
                    <a:pt x="209" y="514"/>
                  </a:lnTo>
                  <a:lnTo>
                    <a:pt x="216" y="506"/>
                  </a:lnTo>
                  <a:lnTo>
                    <a:pt x="223" y="496"/>
                  </a:lnTo>
                  <a:lnTo>
                    <a:pt x="229" y="486"/>
                  </a:lnTo>
                  <a:lnTo>
                    <a:pt x="234" y="477"/>
                  </a:lnTo>
                  <a:lnTo>
                    <a:pt x="240" y="466"/>
                  </a:lnTo>
                  <a:lnTo>
                    <a:pt x="247" y="445"/>
                  </a:lnTo>
                  <a:lnTo>
                    <a:pt x="254" y="424"/>
                  </a:lnTo>
                  <a:lnTo>
                    <a:pt x="265" y="379"/>
                  </a:lnTo>
                  <a:lnTo>
                    <a:pt x="275" y="335"/>
                  </a:lnTo>
                  <a:lnTo>
                    <a:pt x="287" y="292"/>
                  </a:lnTo>
                  <a:lnTo>
                    <a:pt x="298" y="247"/>
                  </a:lnTo>
                  <a:lnTo>
                    <a:pt x="310" y="203"/>
                  </a:lnTo>
                  <a:lnTo>
                    <a:pt x="323" y="160"/>
                  </a:lnTo>
                  <a:lnTo>
                    <a:pt x="334" y="116"/>
                  </a:lnTo>
                  <a:lnTo>
                    <a:pt x="345" y="7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1" name="Freeform 705"/>
            <p:cNvSpPr>
              <a:spLocks/>
            </p:cNvSpPr>
            <p:nvPr/>
          </p:nvSpPr>
          <p:spPr bwMode="auto">
            <a:xfrm>
              <a:off x="3904" y="2302"/>
              <a:ext cx="9" cy="30"/>
            </a:xfrm>
            <a:custGeom>
              <a:avLst/>
              <a:gdLst>
                <a:gd name="T0" fmla="*/ 0 w 33"/>
                <a:gd name="T1" fmla="*/ 0 h 113"/>
                <a:gd name="T2" fmla="*/ 0 w 33"/>
                <a:gd name="T3" fmla="*/ 0 h 113"/>
                <a:gd name="T4" fmla="*/ 0 w 33"/>
                <a:gd name="T5" fmla="*/ 0 h 113"/>
                <a:gd name="T6" fmla="*/ 0 w 33"/>
                <a:gd name="T7" fmla="*/ 0 h 113"/>
                <a:gd name="T8" fmla="*/ 0 w 33"/>
                <a:gd name="T9" fmla="*/ 0 h 113"/>
                <a:gd name="T10" fmla="*/ 0 w 33"/>
                <a:gd name="T11" fmla="*/ 0 h 113"/>
                <a:gd name="T12" fmla="*/ 0 w 33"/>
                <a:gd name="T13" fmla="*/ 0 h 113"/>
                <a:gd name="T14" fmla="*/ 0 w 33"/>
                <a:gd name="T15" fmla="*/ 0 h 113"/>
                <a:gd name="T16" fmla="*/ 0 w 33"/>
                <a:gd name="T17" fmla="*/ 0 h 113"/>
                <a:gd name="T18" fmla="*/ 0 w 33"/>
                <a:gd name="T19" fmla="*/ 1 h 113"/>
                <a:gd name="T20" fmla="*/ 0 w 33"/>
                <a:gd name="T21" fmla="*/ 1 h 113"/>
                <a:gd name="T22" fmla="*/ 0 w 33"/>
                <a:gd name="T23" fmla="*/ 1 h 113"/>
                <a:gd name="T24" fmla="*/ 0 w 33"/>
                <a:gd name="T25" fmla="*/ 1 h 1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113">
                  <a:moveTo>
                    <a:pt x="4" y="0"/>
                  </a:moveTo>
                  <a:lnTo>
                    <a:pt x="1" y="15"/>
                  </a:lnTo>
                  <a:lnTo>
                    <a:pt x="0" y="30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1" y="53"/>
                  </a:lnTo>
                  <a:lnTo>
                    <a:pt x="3" y="61"/>
                  </a:lnTo>
                  <a:lnTo>
                    <a:pt x="5" y="67"/>
                  </a:lnTo>
                  <a:lnTo>
                    <a:pt x="9" y="75"/>
                  </a:lnTo>
                  <a:lnTo>
                    <a:pt x="16" y="87"/>
                  </a:lnTo>
                  <a:lnTo>
                    <a:pt x="25" y="101"/>
                  </a:lnTo>
                  <a:lnTo>
                    <a:pt x="29" y="107"/>
                  </a:lnTo>
                  <a:lnTo>
                    <a:pt x="33" y="1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2" name="Line 706"/>
            <p:cNvSpPr>
              <a:spLocks noChangeShapeType="1"/>
            </p:cNvSpPr>
            <p:nvPr/>
          </p:nvSpPr>
          <p:spPr bwMode="auto">
            <a:xfrm flipH="1">
              <a:off x="4036" y="2111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3" name="Line 707"/>
            <p:cNvSpPr>
              <a:spLocks noChangeShapeType="1"/>
            </p:cNvSpPr>
            <p:nvPr/>
          </p:nvSpPr>
          <p:spPr bwMode="auto">
            <a:xfrm flipH="1">
              <a:off x="3995" y="2111"/>
              <a:ext cx="2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4" name="Freeform 708"/>
            <p:cNvSpPr>
              <a:spLocks/>
            </p:cNvSpPr>
            <p:nvPr/>
          </p:nvSpPr>
          <p:spPr bwMode="auto">
            <a:xfrm>
              <a:off x="1999" y="2107"/>
              <a:ext cx="98" cy="219"/>
            </a:xfrm>
            <a:custGeom>
              <a:avLst/>
              <a:gdLst>
                <a:gd name="T0" fmla="*/ 1 w 365"/>
                <a:gd name="T1" fmla="*/ 0 h 816"/>
                <a:gd name="T2" fmla="*/ 0 w 365"/>
                <a:gd name="T3" fmla="*/ 4 h 816"/>
                <a:gd name="T4" fmla="*/ 1 w 365"/>
                <a:gd name="T5" fmla="*/ 4 h 816"/>
                <a:gd name="T6" fmla="*/ 1 w 365"/>
                <a:gd name="T7" fmla="*/ 4 h 816"/>
                <a:gd name="T8" fmla="*/ 1 w 365"/>
                <a:gd name="T9" fmla="*/ 4 h 816"/>
                <a:gd name="T10" fmla="*/ 1 w 365"/>
                <a:gd name="T11" fmla="*/ 4 h 816"/>
                <a:gd name="T12" fmla="*/ 1 w 365"/>
                <a:gd name="T13" fmla="*/ 4 h 816"/>
                <a:gd name="T14" fmla="*/ 1 w 365"/>
                <a:gd name="T15" fmla="*/ 4 h 816"/>
                <a:gd name="T16" fmla="*/ 1 w 365"/>
                <a:gd name="T17" fmla="*/ 4 h 816"/>
                <a:gd name="T18" fmla="*/ 1 w 365"/>
                <a:gd name="T19" fmla="*/ 4 h 816"/>
                <a:gd name="T20" fmla="*/ 1 w 365"/>
                <a:gd name="T21" fmla="*/ 4 h 816"/>
                <a:gd name="T22" fmla="*/ 1 w 365"/>
                <a:gd name="T23" fmla="*/ 4 h 816"/>
                <a:gd name="T24" fmla="*/ 1 w 365"/>
                <a:gd name="T25" fmla="*/ 4 h 816"/>
                <a:gd name="T26" fmla="*/ 1 w 365"/>
                <a:gd name="T27" fmla="*/ 4 h 816"/>
                <a:gd name="T28" fmla="*/ 1 w 365"/>
                <a:gd name="T29" fmla="*/ 4 h 816"/>
                <a:gd name="T30" fmla="*/ 1 w 365"/>
                <a:gd name="T31" fmla="*/ 4 h 816"/>
                <a:gd name="T32" fmla="*/ 1 w 365"/>
                <a:gd name="T33" fmla="*/ 4 h 816"/>
                <a:gd name="T34" fmla="*/ 1 w 365"/>
                <a:gd name="T35" fmla="*/ 4 h 816"/>
                <a:gd name="T36" fmla="*/ 1 w 365"/>
                <a:gd name="T37" fmla="*/ 4 h 816"/>
                <a:gd name="T38" fmla="*/ 1 w 365"/>
                <a:gd name="T39" fmla="*/ 4 h 816"/>
                <a:gd name="T40" fmla="*/ 1 w 365"/>
                <a:gd name="T41" fmla="*/ 4 h 816"/>
                <a:gd name="T42" fmla="*/ 1 w 365"/>
                <a:gd name="T43" fmla="*/ 4 h 816"/>
                <a:gd name="T44" fmla="*/ 1 w 365"/>
                <a:gd name="T45" fmla="*/ 4 h 816"/>
                <a:gd name="T46" fmla="*/ 1 w 365"/>
                <a:gd name="T47" fmla="*/ 4 h 816"/>
                <a:gd name="T48" fmla="*/ 1 w 365"/>
                <a:gd name="T49" fmla="*/ 3 h 816"/>
                <a:gd name="T50" fmla="*/ 2 w 365"/>
                <a:gd name="T51" fmla="*/ 3 h 816"/>
                <a:gd name="T52" fmla="*/ 2 w 365"/>
                <a:gd name="T53" fmla="*/ 3 h 816"/>
                <a:gd name="T54" fmla="*/ 2 w 365"/>
                <a:gd name="T55" fmla="*/ 3 h 816"/>
                <a:gd name="T56" fmla="*/ 2 w 365"/>
                <a:gd name="T57" fmla="*/ 3 h 816"/>
                <a:gd name="T58" fmla="*/ 2 w 365"/>
                <a:gd name="T59" fmla="*/ 2 h 816"/>
                <a:gd name="T60" fmla="*/ 2 w 365"/>
                <a:gd name="T61" fmla="*/ 2 h 816"/>
                <a:gd name="T62" fmla="*/ 2 w 365"/>
                <a:gd name="T63" fmla="*/ 2 h 816"/>
                <a:gd name="T64" fmla="*/ 2 w 365"/>
                <a:gd name="T65" fmla="*/ 2 h 816"/>
                <a:gd name="T66" fmla="*/ 2 w 365"/>
                <a:gd name="T67" fmla="*/ 2 h 816"/>
                <a:gd name="T68" fmla="*/ 2 w 365"/>
                <a:gd name="T69" fmla="*/ 2 h 816"/>
                <a:gd name="T70" fmla="*/ 2 w 365"/>
                <a:gd name="T71" fmla="*/ 2 h 816"/>
                <a:gd name="T72" fmla="*/ 2 w 365"/>
                <a:gd name="T73" fmla="*/ 2 h 816"/>
                <a:gd name="T74" fmla="*/ 2 w 365"/>
                <a:gd name="T75" fmla="*/ 2 h 816"/>
                <a:gd name="T76" fmla="*/ 2 w 365"/>
                <a:gd name="T77" fmla="*/ 2 h 816"/>
                <a:gd name="T78" fmla="*/ 2 w 365"/>
                <a:gd name="T79" fmla="*/ 2 h 816"/>
                <a:gd name="T80" fmla="*/ 2 w 365"/>
                <a:gd name="T81" fmla="*/ 2 h 816"/>
                <a:gd name="T82" fmla="*/ 2 w 365"/>
                <a:gd name="T83" fmla="*/ 2 h 816"/>
                <a:gd name="T84" fmla="*/ 2 w 365"/>
                <a:gd name="T85" fmla="*/ 2 h 816"/>
                <a:gd name="T86" fmla="*/ 2 w 365"/>
                <a:gd name="T87" fmla="*/ 2 h 816"/>
                <a:gd name="T88" fmla="*/ 2 w 365"/>
                <a:gd name="T89" fmla="*/ 2 h 816"/>
                <a:gd name="T90" fmla="*/ 2 w 365"/>
                <a:gd name="T91" fmla="*/ 2 h 816"/>
                <a:gd name="T92" fmla="*/ 2 w 365"/>
                <a:gd name="T93" fmla="*/ 2 h 816"/>
                <a:gd name="T94" fmla="*/ 2 w 365"/>
                <a:gd name="T95" fmla="*/ 2 h 816"/>
                <a:gd name="T96" fmla="*/ 2 w 365"/>
                <a:gd name="T97" fmla="*/ 2 h 816"/>
                <a:gd name="T98" fmla="*/ 2 w 365"/>
                <a:gd name="T99" fmla="*/ 1 h 816"/>
                <a:gd name="T100" fmla="*/ 2 w 365"/>
                <a:gd name="T101" fmla="*/ 1 h 816"/>
                <a:gd name="T102" fmla="*/ 2 w 365"/>
                <a:gd name="T103" fmla="*/ 1 h 816"/>
                <a:gd name="T104" fmla="*/ 2 w 365"/>
                <a:gd name="T105" fmla="*/ 1 h 816"/>
                <a:gd name="T106" fmla="*/ 2 w 365"/>
                <a:gd name="T107" fmla="*/ 1 h 816"/>
                <a:gd name="T108" fmla="*/ 2 w 365"/>
                <a:gd name="T109" fmla="*/ 1 h 816"/>
                <a:gd name="T110" fmla="*/ 2 w 365"/>
                <a:gd name="T111" fmla="*/ 1 h 816"/>
                <a:gd name="T112" fmla="*/ 1 w 365"/>
                <a:gd name="T113" fmla="*/ 1 h 8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5" h="816">
                  <a:moveTo>
                    <a:pt x="219" y="0"/>
                  </a:moveTo>
                  <a:lnTo>
                    <a:pt x="0" y="816"/>
                  </a:lnTo>
                  <a:lnTo>
                    <a:pt x="142" y="816"/>
                  </a:lnTo>
                  <a:lnTo>
                    <a:pt x="150" y="816"/>
                  </a:lnTo>
                  <a:lnTo>
                    <a:pt x="156" y="815"/>
                  </a:lnTo>
                  <a:lnTo>
                    <a:pt x="164" y="814"/>
                  </a:lnTo>
                  <a:lnTo>
                    <a:pt x="171" y="812"/>
                  </a:lnTo>
                  <a:lnTo>
                    <a:pt x="178" y="810"/>
                  </a:lnTo>
                  <a:lnTo>
                    <a:pt x="185" y="806"/>
                  </a:lnTo>
                  <a:lnTo>
                    <a:pt x="192" y="802"/>
                  </a:lnTo>
                  <a:lnTo>
                    <a:pt x="199" y="798"/>
                  </a:lnTo>
                  <a:lnTo>
                    <a:pt x="206" y="794"/>
                  </a:lnTo>
                  <a:lnTo>
                    <a:pt x="214" y="788"/>
                  </a:lnTo>
                  <a:lnTo>
                    <a:pt x="220" y="783"/>
                  </a:lnTo>
                  <a:lnTo>
                    <a:pt x="228" y="777"/>
                  </a:lnTo>
                  <a:lnTo>
                    <a:pt x="234" y="770"/>
                  </a:lnTo>
                  <a:lnTo>
                    <a:pt x="240" y="763"/>
                  </a:lnTo>
                  <a:lnTo>
                    <a:pt x="247" y="755"/>
                  </a:lnTo>
                  <a:lnTo>
                    <a:pt x="252" y="748"/>
                  </a:lnTo>
                  <a:lnTo>
                    <a:pt x="258" y="739"/>
                  </a:lnTo>
                  <a:lnTo>
                    <a:pt x="264" y="732"/>
                  </a:lnTo>
                  <a:lnTo>
                    <a:pt x="269" y="723"/>
                  </a:lnTo>
                  <a:lnTo>
                    <a:pt x="274" y="714"/>
                  </a:lnTo>
                  <a:lnTo>
                    <a:pt x="279" y="705"/>
                  </a:lnTo>
                  <a:lnTo>
                    <a:pt x="283" y="696"/>
                  </a:lnTo>
                  <a:lnTo>
                    <a:pt x="287" y="686"/>
                  </a:lnTo>
                  <a:lnTo>
                    <a:pt x="290" y="676"/>
                  </a:lnTo>
                  <a:lnTo>
                    <a:pt x="294" y="667"/>
                  </a:lnTo>
                  <a:lnTo>
                    <a:pt x="297" y="657"/>
                  </a:lnTo>
                  <a:lnTo>
                    <a:pt x="358" y="431"/>
                  </a:lnTo>
                  <a:lnTo>
                    <a:pt x="360" y="421"/>
                  </a:lnTo>
                  <a:lnTo>
                    <a:pt x="362" y="411"/>
                  </a:lnTo>
                  <a:lnTo>
                    <a:pt x="363" y="403"/>
                  </a:lnTo>
                  <a:lnTo>
                    <a:pt x="364" y="393"/>
                  </a:lnTo>
                  <a:lnTo>
                    <a:pt x="365" y="384"/>
                  </a:lnTo>
                  <a:lnTo>
                    <a:pt x="365" y="375"/>
                  </a:lnTo>
                  <a:lnTo>
                    <a:pt x="365" y="366"/>
                  </a:lnTo>
                  <a:lnTo>
                    <a:pt x="364" y="357"/>
                  </a:lnTo>
                  <a:lnTo>
                    <a:pt x="363" y="349"/>
                  </a:lnTo>
                  <a:lnTo>
                    <a:pt x="362" y="341"/>
                  </a:lnTo>
                  <a:lnTo>
                    <a:pt x="360" y="333"/>
                  </a:lnTo>
                  <a:lnTo>
                    <a:pt x="358" y="326"/>
                  </a:lnTo>
                  <a:lnTo>
                    <a:pt x="354" y="319"/>
                  </a:lnTo>
                  <a:lnTo>
                    <a:pt x="351" y="312"/>
                  </a:lnTo>
                  <a:lnTo>
                    <a:pt x="348" y="306"/>
                  </a:lnTo>
                  <a:lnTo>
                    <a:pt x="344" y="301"/>
                  </a:lnTo>
                  <a:lnTo>
                    <a:pt x="339" y="295"/>
                  </a:lnTo>
                  <a:lnTo>
                    <a:pt x="335" y="290"/>
                  </a:lnTo>
                  <a:lnTo>
                    <a:pt x="331" y="286"/>
                  </a:lnTo>
                  <a:lnTo>
                    <a:pt x="326" y="283"/>
                  </a:lnTo>
                  <a:lnTo>
                    <a:pt x="319" y="279"/>
                  </a:lnTo>
                  <a:lnTo>
                    <a:pt x="314" y="277"/>
                  </a:lnTo>
                  <a:lnTo>
                    <a:pt x="307" y="275"/>
                  </a:lnTo>
                  <a:lnTo>
                    <a:pt x="302" y="273"/>
                  </a:lnTo>
                  <a:lnTo>
                    <a:pt x="295" y="273"/>
                  </a:lnTo>
                  <a:lnTo>
                    <a:pt x="288" y="272"/>
                  </a:lnTo>
                  <a:lnTo>
                    <a:pt x="146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5" name="Line 709"/>
            <p:cNvSpPr>
              <a:spLocks noChangeShapeType="1"/>
            </p:cNvSpPr>
            <p:nvPr/>
          </p:nvSpPr>
          <p:spPr bwMode="auto">
            <a:xfrm flipH="1">
              <a:off x="2129" y="2113"/>
              <a:ext cx="21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6" name="Line 710"/>
            <p:cNvSpPr>
              <a:spLocks noChangeShapeType="1"/>
            </p:cNvSpPr>
            <p:nvPr/>
          </p:nvSpPr>
          <p:spPr bwMode="auto">
            <a:xfrm flipH="1">
              <a:off x="2173" y="2113"/>
              <a:ext cx="21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7" name="Line 711"/>
            <p:cNvSpPr>
              <a:spLocks noChangeShapeType="1"/>
            </p:cNvSpPr>
            <p:nvPr/>
          </p:nvSpPr>
          <p:spPr bwMode="auto">
            <a:xfrm flipH="1">
              <a:off x="2247" y="233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8" name="Freeform 712"/>
            <p:cNvSpPr>
              <a:spLocks/>
            </p:cNvSpPr>
            <p:nvPr/>
          </p:nvSpPr>
          <p:spPr bwMode="auto">
            <a:xfrm>
              <a:off x="2226" y="2289"/>
              <a:ext cx="21" cy="43"/>
            </a:xfrm>
            <a:custGeom>
              <a:avLst/>
              <a:gdLst>
                <a:gd name="T0" fmla="*/ 0 w 77"/>
                <a:gd name="T1" fmla="*/ 0 h 159"/>
                <a:gd name="T2" fmla="*/ 0 w 77"/>
                <a:gd name="T3" fmla="*/ 0 h 159"/>
                <a:gd name="T4" fmla="*/ 0 w 77"/>
                <a:gd name="T5" fmla="*/ 0 h 159"/>
                <a:gd name="T6" fmla="*/ 0 w 77"/>
                <a:gd name="T7" fmla="*/ 0 h 159"/>
                <a:gd name="T8" fmla="*/ 0 w 77"/>
                <a:gd name="T9" fmla="*/ 0 h 159"/>
                <a:gd name="T10" fmla="*/ 0 w 77"/>
                <a:gd name="T11" fmla="*/ 0 h 159"/>
                <a:gd name="T12" fmla="*/ 0 w 77"/>
                <a:gd name="T13" fmla="*/ 0 h 159"/>
                <a:gd name="T14" fmla="*/ 0 w 77"/>
                <a:gd name="T15" fmla="*/ 0 h 159"/>
                <a:gd name="T16" fmla="*/ 0 w 77"/>
                <a:gd name="T17" fmla="*/ 0 h 159"/>
                <a:gd name="T18" fmla="*/ 0 w 77"/>
                <a:gd name="T19" fmla="*/ 1 h 159"/>
                <a:gd name="T20" fmla="*/ 0 w 77"/>
                <a:gd name="T21" fmla="*/ 1 h 159"/>
                <a:gd name="T22" fmla="*/ 0 w 77"/>
                <a:gd name="T23" fmla="*/ 1 h 159"/>
                <a:gd name="T24" fmla="*/ 0 w 77"/>
                <a:gd name="T25" fmla="*/ 1 h 159"/>
                <a:gd name="T26" fmla="*/ 0 w 77"/>
                <a:gd name="T27" fmla="*/ 1 h 159"/>
                <a:gd name="T28" fmla="*/ 0 w 77"/>
                <a:gd name="T29" fmla="*/ 1 h 159"/>
                <a:gd name="T30" fmla="*/ 0 w 77"/>
                <a:gd name="T31" fmla="*/ 1 h 159"/>
                <a:gd name="T32" fmla="*/ 0 w 77"/>
                <a:gd name="T33" fmla="*/ 1 h 159"/>
                <a:gd name="T34" fmla="*/ 0 w 77"/>
                <a:gd name="T35" fmla="*/ 1 h 159"/>
                <a:gd name="T36" fmla="*/ 0 w 77"/>
                <a:gd name="T37" fmla="*/ 1 h 159"/>
                <a:gd name="T38" fmla="*/ 0 w 77"/>
                <a:gd name="T39" fmla="*/ 1 h 159"/>
                <a:gd name="T40" fmla="*/ 0 w 77"/>
                <a:gd name="T41" fmla="*/ 1 h 159"/>
                <a:gd name="T42" fmla="*/ 0 w 77"/>
                <a:gd name="T43" fmla="*/ 1 h 159"/>
                <a:gd name="T44" fmla="*/ 0 w 77"/>
                <a:gd name="T45" fmla="*/ 1 h 159"/>
                <a:gd name="T46" fmla="*/ 0 w 77"/>
                <a:gd name="T47" fmla="*/ 1 h 159"/>
                <a:gd name="T48" fmla="*/ 0 w 77"/>
                <a:gd name="T49" fmla="*/ 1 h 159"/>
                <a:gd name="T50" fmla="*/ 0 w 77"/>
                <a:gd name="T51" fmla="*/ 1 h 159"/>
                <a:gd name="T52" fmla="*/ 1 w 77"/>
                <a:gd name="T53" fmla="*/ 1 h 1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" h="159">
                  <a:moveTo>
                    <a:pt x="7" y="0"/>
                  </a:moveTo>
                  <a:lnTo>
                    <a:pt x="5" y="10"/>
                  </a:lnTo>
                  <a:lnTo>
                    <a:pt x="3" y="20"/>
                  </a:lnTo>
                  <a:lnTo>
                    <a:pt x="2" y="29"/>
                  </a:lnTo>
                  <a:lnTo>
                    <a:pt x="1" y="39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66"/>
                  </a:lnTo>
                  <a:lnTo>
                    <a:pt x="1" y="75"/>
                  </a:lnTo>
                  <a:lnTo>
                    <a:pt x="2" y="83"/>
                  </a:lnTo>
                  <a:lnTo>
                    <a:pt x="3" y="91"/>
                  </a:lnTo>
                  <a:lnTo>
                    <a:pt x="5" y="98"/>
                  </a:lnTo>
                  <a:lnTo>
                    <a:pt x="7" y="106"/>
                  </a:lnTo>
                  <a:lnTo>
                    <a:pt x="10" y="113"/>
                  </a:lnTo>
                  <a:lnTo>
                    <a:pt x="13" y="120"/>
                  </a:lnTo>
                  <a:lnTo>
                    <a:pt x="17" y="126"/>
                  </a:lnTo>
                  <a:lnTo>
                    <a:pt x="20" y="131"/>
                  </a:lnTo>
                  <a:lnTo>
                    <a:pt x="25" y="137"/>
                  </a:lnTo>
                  <a:lnTo>
                    <a:pt x="30" y="141"/>
                  </a:lnTo>
                  <a:lnTo>
                    <a:pt x="34" y="145"/>
                  </a:lnTo>
                  <a:lnTo>
                    <a:pt x="39" y="149"/>
                  </a:lnTo>
                  <a:lnTo>
                    <a:pt x="45" y="153"/>
                  </a:lnTo>
                  <a:lnTo>
                    <a:pt x="51" y="155"/>
                  </a:lnTo>
                  <a:lnTo>
                    <a:pt x="56" y="157"/>
                  </a:lnTo>
                  <a:lnTo>
                    <a:pt x="63" y="158"/>
                  </a:lnTo>
                  <a:lnTo>
                    <a:pt x="69" y="159"/>
                  </a:lnTo>
                  <a:lnTo>
                    <a:pt x="77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59" name="Line 713"/>
            <p:cNvSpPr>
              <a:spLocks noChangeShapeType="1"/>
            </p:cNvSpPr>
            <p:nvPr/>
          </p:nvSpPr>
          <p:spPr bwMode="auto">
            <a:xfrm flipV="1">
              <a:off x="2228" y="2228"/>
              <a:ext cx="17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0" name="Freeform 714"/>
            <p:cNvSpPr>
              <a:spLocks/>
            </p:cNvSpPr>
            <p:nvPr/>
          </p:nvSpPr>
          <p:spPr bwMode="auto">
            <a:xfrm>
              <a:off x="2245" y="2185"/>
              <a:ext cx="40" cy="43"/>
            </a:xfrm>
            <a:custGeom>
              <a:avLst/>
              <a:gdLst>
                <a:gd name="T0" fmla="*/ 1 w 153"/>
                <a:gd name="T1" fmla="*/ 0 h 159"/>
                <a:gd name="T2" fmla="*/ 1 w 153"/>
                <a:gd name="T3" fmla="*/ 0 h 159"/>
                <a:gd name="T4" fmla="*/ 1 w 153"/>
                <a:gd name="T5" fmla="*/ 0 h 159"/>
                <a:gd name="T6" fmla="*/ 1 w 153"/>
                <a:gd name="T7" fmla="*/ 0 h 159"/>
                <a:gd name="T8" fmla="*/ 1 w 153"/>
                <a:gd name="T9" fmla="*/ 0 h 159"/>
                <a:gd name="T10" fmla="*/ 1 w 153"/>
                <a:gd name="T11" fmla="*/ 0 h 159"/>
                <a:gd name="T12" fmla="*/ 1 w 153"/>
                <a:gd name="T13" fmla="*/ 0 h 159"/>
                <a:gd name="T14" fmla="*/ 1 w 153"/>
                <a:gd name="T15" fmla="*/ 0 h 159"/>
                <a:gd name="T16" fmla="*/ 1 w 153"/>
                <a:gd name="T17" fmla="*/ 0 h 159"/>
                <a:gd name="T18" fmla="*/ 1 w 153"/>
                <a:gd name="T19" fmla="*/ 0 h 159"/>
                <a:gd name="T20" fmla="*/ 1 w 153"/>
                <a:gd name="T21" fmla="*/ 0 h 159"/>
                <a:gd name="T22" fmla="*/ 0 w 153"/>
                <a:gd name="T23" fmla="*/ 0 h 159"/>
                <a:gd name="T24" fmla="*/ 0 w 153"/>
                <a:gd name="T25" fmla="*/ 0 h 159"/>
                <a:gd name="T26" fmla="*/ 0 w 153"/>
                <a:gd name="T27" fmla="*/ 0 h 159"/>
                <a:gd name="T28" fmla="*/ 0 w 153"/>
                <a:gd name="T29" fmla="*/ 0 h 159"/>
                <a:gd name="T30" fmla="*/ 0 w 153"/>
                <a:gd name="T31" fmla="*/ 0 h 159"/>
                <a:gd name="T32" fmla="*/ 0 w 153"/>
                <a:gd name="T33" fmla="*/ 0 h 159"/>
                <a:gd name="T34" fmla="*/ 0 w 153"/>
                <a:gd name="T35" fmla="*/ 1 h 159"/>
                <a:gd name="T36" fmla="*/ 0 w 153"/>
                <a:gd name="T37" fmla="*/ 1 h 159"/>
                <a:gd name="T38" fmla="*/ 0 w 153"/>
                <a:gd name="T39" fmla="*/ 1 h 159"/>
                <a:gd name="T40" fmla="*/ 0 w 153"/>
                <a:gd name="T41" fmla="*/ 1 h 159"/>
                <a:gd name="T42" fmla="*/ 0 w 153"/>
                <a:gd name="T43" fmla="*/ 1 h 159"/>
                <a:gd name="T44" fmla="*/ 0 w 153"/>
                <a:gd name="T45" fmla="*/ 1 h 159"/>
                <a:gd name="T46" fmla="*/ 0 w 153"/>
                <a:gd name="T47" fmla="*/ 1 h 159"/>
                <a:gd name="T48" fmla="*/ 0 w 153"/>
                <a:gd name="T49" fmla="*/ 1 h 159"/>
                <a:gd name="T50" fmla="*/ 0 w 153"/>
                <a:gd name="T51" fmla="*/ 1 h 159"/>
                <a:gd name="T52" fmla="*/ 0 w 153"/>
                <a:gd name="T53" fmla="*/ 1 h 1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3" h="159">
                  <a:moveTo>
                    <a:pt x="153" y="0"/>
                  </a:moveTo>
                  <a:lnTo>
                    <a:pt x="147" y="1"/>
                  </a:lnTo>
                  <a:lnTo>
                    <a:pt x="140" y="1"/>
                  </a:lnTo>
                  <a:lnTo>
                    <a:pt x="133" y="3"/>
                  </a:lnTo>
                  <a:lnTo>
                    <a:pt x="126" y="5"/>
                  </a:lnTo>
                  <a:lnTo>
                    <a:pt x="119" y="7"/>
                  </a:lnTo>
                  <a:lnTo>
                    <a:pt x="112" y="11"/>
                  </a:lnTo>
                  <a:lnTo>
                    <a:pt x="105" y="14"/>
                  </a:lnTo>
                  <a:lnTo>
                    <a:pt x="97" y="18"/>
                  </a:lnTo>
                  <a:lnTo>
                    <a:pt x="91" y="23"/>
                  </a:lnTo>
                  <a:lnTo>
                    <a:pt x="83" y="29"/>
                  </a:lnTo>
                  <a:lnTo>
                    <a:pt x="77" y="34"/>
                  </a:lnTo>
                  <a:lnTo>
                    <a:pt x="69" y="40"/>
                  </a:lnTo>
                  <a:lnTo>
                    <a:pt x="63" y="47"/>
                  </a:lnTo>
                  <a:lnTo>
                    <a:pt x="57" y="54"/>
                  </a:lnTo>
                  <a:lnTo>
                    <a:pt x="50" y="61"/>
                  </a:lnTo>
                  <a:lnTo>
                    <a:pt x="44" y="69"/>
                  </a:lnTo>
                  <a:lnTo>
                    <a:pt x="38" y="77"/>
                  </a:lnTo>
                  <a:lnTo>
                    <a:pt x="33" y="85"/>
                  </a:lnTo>
                  <a:lnTo>
                    <a:pt x="28" y="94"/>
                  </a:lnTo>
                  <a:lnTo>
                    <a:pt x="23" y="103"/>
                  </a:lnTo>
                  <a:lnTo>
                    <a:pt x="18" y="112"/>
                  </a:lnTo>
                  <a:lnTo>
                    <a:pt x="14" y="121"/>
                  </a:lnTo>
                  <a:lnTo>
                    <a:pt x="10" y="131"/>
                  </a:lnTo>
                  <a:lnTo>
                    <a:pt x="7" y="139"/>
                  </a:lnTo>
                  <a:lnTo>
                    <a:pt x="3" y="149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1" name="Line 715"/>
            <p:cNvSpPr>
              <a:spLocks noChangeShapeType="1"/>
            </p:cNvSpPr>
            <p:nvPr/>
          </p:nvSpPr>
          <p:spPr bwMode="auto">
            <a:xfrm>
              <a:off x="2285" y="218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2" name="Line 716"/>
            <p:cNvSpPr>
              <a:spLocks noChangeShapeType="1"/>
            </p:cNvSpPr>
            <p:nvPr/>
          </p:nvSpPr>
          <p:spPr bwMode="auto">
            <a:xfrm flipH="1">
              <a:off x="2347" y="2118"/>
              <a:ext cx="23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3" name="Line 717"/>
            <p:cNvSpPr>
              <a:spLocks noChangeShapeType="1"/>
            </p:cNvSpPr>
            <p:nvPr/>
          </p:nvSpPr>
          <p:spPr bwMode="auto">
            <a:xfrm flipH="1">
              <a:off x="2390" y="2117"/>
              <a:ext cx="21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4" name="Freeform 718"/>
            <p:cNvSpPr>
              <a:spLocks/>
            </p:cNvSpPr>
            <p:nvPr/>
          </p:nvSpPr>
          <p:spPr bwMode="auto">
            <a:xfrm>
              <a:off x="2180" y="2109"/>
              <a:ext cx="72" cy="269"/>
            </a:xfrm>
            <a:custGeom>
              <a:avLst/>
              <a:gdLst>
                <a:gd name="T0" fmla="*/ 1 w 267"/>
                <a:gd name="T1" fmla="*/ 0 h 998"/>
                <a:gd name="T2" fmla="*/ 1 w 267"/>
                <a:gd name="T3" fmla="*/ 0 h 998"/>
                <a:gd name="T4" fmla="*/ 1 w 267"/>
                <a:gd name="T5" fmla="*/ 0 h 998"/>
                <a:gd name="T6" fmla="*/ 1 w 267"/>
                <a:gd name="T7" fmla="*/ 1 h 998"/>
                <a:gd name="T8" fmla="*/ 1 w 267"/>
                <a:gd name="T9" fmla="*/ 1 h 998"/>
                <a:gd name="T10" fmla="*/ 1 w 267"/>
                <a:gd name="T11" fmla="*/ 1 h 998"/>
                <a:gd name="T12" fmla="*/ 1 w 267"/>
                <a:gd name="T13" fmla="*/ 1 h 998"/>
                <a:gd name="T14" fmla="*/ 1 w 267"/>
                <a:gd name="T15" fmla="*/ 1 h 998"/>
                <a:gd name="T16" fmla="*/ 1 w 267"/>
                <a:gd name="T17" fmla="*/ 1 h 998"/>
                <a:gd name="T18" fmla="*/ 1 w 267"/>
                <a:gd name="T19" fmla="*/ 1 h 998"/>
                <a:gd name="T20" fmla="*/ 1 w 267"/>
                <a:gd name="T21" fmla="*/ 1 h 998"/>
                <a:gd name="T22" fmla="*/ 1 w 267"/>
                <a:gd name="T23" fmla="*/ 2 h 998"/>
                <a:gd name="T24" fmla="*/ 1 w 267"/>
                <a:gd name="T25" fmla="*/ 2 h 998"/>
                <a:gd name="T26" fmla="*/ 1 w 267"/>
                <a:gd name="T27" fmla="*/ 2 h 998"/>
                <a:gd name="T28" fmla="*/ 1 w 267"/>
                <a:gd name="T29" fmla="*/ 2 h 998"/>
                <a:gd name="T30" fmla="*/ 1 w 267"/>
                <a:gd name="T31" fmla="*/ 2 h 998"/>
                <a:gd name="T32" fmla="*/ 1 w 267"/>
                <a:gd name="T33" fmla="*/ 2 h 998"/>
                <a:gd name="T34" fmla="*/ 0 w 267"/>
                <a:gd name="T35" fmla="*/ 2 h 998"/>
                <a:gd name="T36" fmla="*/ 0 w 267"/>
                <a:gd name="T37" fmla="*/ 3 h 998"/>
                <a:gd name="T38" fmla="*/ 0 w 267"/>
                <a:gd name="T39" fmla="*/ 3 h 998"/>
                <a:gd name="T40" fmla="*/ 0 w 267"/>
                <a:gd name="T41" fmla="*/ 3 h 998"/>
                <a:gd name="T42" fmla="*/ 0 w 267"/>
                <a:gd name="T43" fmla="*/ 3 h 998"/>
                <a:gd name="T44" fmla="*/ 0 w 267"/>
                <a:gd name="T45" fmla="*/ 3 h 998"/>
                <a:gd name="T46" fmla="*/ 0 w 267"/>
                <a:gd name="T47" fmla="*/ 4 h 998"/>
                <a:gd name="T48" fmla="*/ 0 w 267"/>
                <a:gd name="T49" fmla="*/ 4 h 998"/>
                <a:gd name="T50" fmla="*/ 0 w 267"/>
                <a:gd name="T51" fmla="*/ 4 h 998"/>
                <a:gd name="T52" fmla="*/ 0 w 267"/>
                <a:gd name="T53" fmla="*/ 4 h 998"/>
                <a:gd name="T54" fmla="*/ 0 w 267"/>
                <a:gd name="T55" fmla="*/ 4 h 998"/>
                <a:gd name="T56" fmla="*/ 0 w 267"/>
                <a:gd name="T57" fmla="*/ 4 h 998"/>
                <a:gd name="T58" fmla="*/ 0 w 267"/>
                <a:gd name="T59" fmla="*/ 4 h 998"/>
                <a:gd name="T60" fmla="*/ 0 w 267"/>
                <a:gd name="T61" fmla="*/ 5 h 998"/>
                <a:gd name="T62" fmla="*/ 0 w 267"/>
                <a:gd name="T63" fmla="*/ 5 h 998"/>
                <a:gd name="T64" fmla="*/ 0 w 267"/>
                <a:gd name="T65" fmla="*/ 5 h 998"/>
                <a:gd name="T66" fmla="*/ 0 w 267"/>
                <a:gd name="T67" fmla="*/ 5 h 998"/>
                <a:gd name="T68" fmla="*/ 0 w 267"/>
                <a:gd name="T69" fmla="*/ 5 h 998"/>
                <a:gd name="T70" fmla="*/ 0 w 267"/>
                <a:gd name="T71" fmla="*/ 5 h 9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7" h="998">
                  <a:moveTo>
                    <a:pt x="267" y="0"/>
                  </a:moveTo>
                  <a:lnTo>
                    <a:pt x="252" y="27"/>
                  </a:lnTo>
                  <a:lnTo>
                    <a:pt x="238" y="55"/>
                  </a:lnTo>
                  <a:lnTo>
                    <a:pt x="224" y="83"/>
                  </a:lnTo>
                  <a:lnTo>
                    <a:pt x="212" y="110"/>
                  </a:lnTo>
                  <a:lnTo>
                    <a:pt x="199" y="139"/>
                  </a:lnTo>
                  <a:lnTo>
                    <a:pt x="186" y="167"/>
                  </a:lnTo>
                  <a:lnTo>
                    <a:pt x="174" y="196"/>
                  </a:lnTo>
                  <a:lnTo>
                    <a:pt x="163" y="224"/>
                  </a:lnTo>
                  <a:lnTo>
                    <a:pt x="151" y="253"/>
                  </a:lnTo>
                  <a:lnTo>
                    <a:pt x="139" y="282"/>
                  </a:lnTo>
                  <a:lnTo>
                    <a:pt x="130" y="311"/>
                  </a:lnTo>
                  <a:lnTo>
                    <a:pt x="119" y="339"/>
                  </a:lnTo>
                  <a:lnTo>
                    <a:pt x="109" y="368"/>
                  </a:lnTo>
                  <a:lnTo>
                    <a:pt x="100" y="397"/>
                  </a:lnTo>
                  <a:lnTo>
                    <a:pt x="90" y="427"/>
                  </a:lnTo>
                  <a:lnTo>
                    <a:pt x="82" y="455"/>
                  </a:lnTo>
                  <a:lnTo>
                    <a:pt x="73" y="484"/>
                  </a:lnTo>
                  <a:lnTo>
                    <a:pt x="66" y="514"/>
                  </a:lnTo>
                  <a:lnTo>
                    <a:pt x="58" y="543"/>
                  </a:lnTo>
                  <a:lnTo>
                    <a:pt x="52" y="572"/>
                  </a:lnTo>
                  <a:lnTo>
                    <a:pt x="45" y="601"/>
                  </a:lnTo>
                  <a:lnTo>
                    <a:pt x="39" y="630"/>
                  </a:lnTo>
                  <a:lnTo>
                    <a:pt x="33" y="659"/>
                  </a:lnTo>
                  <a:lnTo>
                    <a:pt x="28" y="688"/>
                  </a:lnTo>
                  <a:lnTo>
                    <a:pt x="23" y="716"/>
                  </a:lnTo>
                  <a:lnTo>
                    <a:pt x="19" y="745"/>
                  </a:lnTo>
                  <a:lnTo>
                    <a:pt x="15" y="774"/>
                  </a:lnTo>
                  <a:lnTo>
                    <a:pt x="11" y="803"/>
                  </a:lnTo>
                  <a:lnTo>
                    <a:pt x="8" y="831"/>
                  </a:lnTo>
                  <a:lnTo>
                    <a:pt x="6" y="859"/>
                  </a:lnTo>
                  <a:lnTo>
                    <a:pt x="4" y="888"/>
                  </a:lnTo>
                  <a:lnTo>
                    <a:pt x="2" y="915"/>
                  </a:lnTo>
                  <a:lnTo>
                    <a:pt x="1" y="943"/>
                  </a:lnTo>
                  <a:lnTo>
                    <a:pt x="0" y="971"/>
                  </a:lnTo>
                  <a:lnTo>
                    <a:pt x="0" y="9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65" name="Freeform 719"/>
            <p:cNvSpPr>
              <a:spLocks/>
            </p:cNvSpPr>
            <p:nvPr/>
          </p:nvSpPr>
          <p:spPr bwMode="auto">
            <a:xfrm>
              <a:off x="2368" y="2109"/>
              <a:ext cx="72" cy="269"/>
            </a:xfrm>
            <a:custGeom>
              <a:avLst/>
              <a:gdLst>
                <a:gd name="T0" fmla="*/ 0 w 267"/>
                <a:gd name="T1" fmla="*/ 5 h 998"/>
                <a:gd name="T2" fmla="*/ 0 w 267"/>
                <a:gd name="T3" fmla="*/ 5 h 998"/>
                <a:gd name="T4" fmla="*/ 0 w 267"/>
                <a:gd name="T5" fmla="*/ 5 h 998"/>
                <a:gd name="T6" fmla="*/ 0 w 267"/>
                <a:gd name="T7" fmla="*/ 5 h 998"/>
                <a:gd name="T8" fmla="*/ 0 w 267"/>
                <a:gd name="T9" fmla="*/ 5 h 998"/>
                <a:gd name="T10" fmla="*/ 0 w 267"/>
                <a:gd name="T11" fmla="*/ 5 h 998"/>
                <a:gd name="T12" fmla="*/ 1 w 267"/>
                <a:gd name="T13" fmla="*/ 4 h 998"/>
                <a:gd name="T14" fmla="*/ 1 w 267"/>
                <a:gd name="T15" fmla="*/ 4 h 998"/>
                <a:gd name="T16" fmla="*/ 1 w 267"/>
                <a:gd name="T17" fmla="*/ 4 h 998"/>
                <a:gd name="T18" fmla="*/ 1 w 267"/>
                <a:gd name="T19" fmla="*/ 4 h 998"/>
                <a:gd name="T20" fmla="*/ 1 w 267"/>
                <a:gd name="T21" fmla="*/ 4 h 998"/>
                <a:gd name="T22" fmla="*/ 1 w 267"/>
                <a:gd name="T23" fmla="*/ 4 h 998"/>
                <a:gd name="T24" fmla="*/ 1 w 267"/>
                <a:gd name="T25" fmla="*/ 4 h 998"/>
                <a:gd name="T26" fmla="*/ 1 w 267"/>
                <a:gd name="T27" fmla="*/ 3 h 998"/>
                <a:gd name="T28" fmla="*/ 1 w 267"/>
                <a:gd name="T29" fmla="*/ 3 h 998"/>
                <a:gd name="T30" fmla="*/ 1 w 267"/>
                <a:gd name="T31" fmla="*/ 3 h 998"/>
                <a:gd name="T32" fmla="*/ 1 w 267"/>
                <a:gd name="T33" fmla="*/ 3 h 998"/>
                <a:gd name="T34" fmla="*/ 1 w 267"/>
                <a:gd name="T35" fmla="*/ 3 h 998"/>
                <a:gd name="T36" fmla="*/ 1 w 267"/>
                <a:gd name="T37" fmla="*/ 2 h 998"/>
                <a:gd name="T38" fmla="*/ 1 w 267"/>
                <a:gd name="T39" fmla="*/ 2 h 998"/>
                <a:gd name="T40" fmla="*/ 1 w 267"/>
                <a:gd name="T41" fmla="*/ 2 h 998"/>
                <a:gd name="T42" fmla="*/ 1 w 267"/>
                <a:gd name="T43" fmla="*/ 2 h 998"/>
                <a:gd name="T44" fmla="*/ 1 w 267"/>
                <a:gd name="T45" fmla="*/ 2 h 998"/>
                <a:gd name="T46" fmla="*/ 1 w 267"/>
                <a:gd name="T47" fmla="*/ 2 h 998"/>
                <a:gd name="T48" fmla="*/ 1 w 267"/>
                <a:gd name="T49" fmla="*/ 2 h 998"/>
                <a:gd name="T50" fmla="*/ 1 w 267"/>
                <a:gd name="T51" fmla="*/ 1 h 998"/>
                <a:gd name="T52" fmla="*/ 1 w 267"/>
                <a:gd name="T53" fmla="*/ 1 h 998"/>
                <a:gd name="T54" fmla="*/ 1 w 267"/>
                <a:gd name="T55" fmla="*/ 1 h 998"/>
                <a:gd name="T56" fmla="*/ 1 w 267"/>
                <a:gd name="T57" fmla="*/ 1 h 998"/>
                <a:gd name="T58" fmla="*/ 1 w 267"/>
                <a:gd name="T59" fmla="*/ 1 h 998"/>
                <a:gd name="T60" fmla="*/ 1 w 267"/>
                <a:gd name="T61" fmla="*/ 1 h 998"/>
                <a:gd name="T62" fmla="*/ 1 w 267"/>
                <a:gd name="T63" fmla="*/ 1 h 998"/>
                <a:gd name="T64" fmla="*/ 1 w 267"/>
                <a:gd name="T65" fmla="*/ 1 h 998"/>
                <a:gd name="T66" fmla="*/ 1 w 267"/>
                <a:gd name="T67" fmla="*/ 0 h 998"/>
                <a:gd name="T68" fmla="*/ 1 w 267"/>
                <a:gd name="T69" fmla="*/ 0 h 998"/>
                <a:gd name="T70" fmla="*/ 1 w 267"/>
                <a:gd name="T71" fmla="*/ 0 h 99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67" h="998">
                  <a:moveTo>
                    <a:pt x="0" y="998"/>
                  </a:moveTo>
                  <a:lnTo>
                    <a:pt x="15" y="971"/>
                  </a:lnTo>
                  <a:lnTo>
                    <a:pt x="29" y="943"/>
                  </a:lnTo>
                  <a:lnTo>
                    <a:pt x="42" y="915"/>
                  </a:lnTo>
                  <a:lnTo>
                    <a:pt x="55" y="888"/>
                  </a:lnTo>
                  <a:lnTo>
                    <a:pt x="68" y="859"/>
                  </a:lnTo>
                  <a:lnTo>
                    <a:pt x="81" y="831"/>
                  </a:lnTo>
                  <a:lnTo>
                    <a:pt x="93" y="803"/>
                  </a:lnTo>
                  <a:lnTo>
                    <a:pt x="104" y="774"/>
                  </a:lnTo>
                  <a:lnTo>
                    <a:pt x="116" y="745"/>
                  </a:lnTo>
                  <a:lnTo>
                    <a:pt x="127" y="716"/>
                  </a:lnTo>
                  <a:lnTo>
                    <a:pt x="137" y="688"/>
                  </a:lnTo>
                  <a:lnTo>
                    <a:pt x="148" y="659"/>
                  </a:lnTo>
                  <a:lnTo>
                    <a:pt x="158" y="630"/>
                  </a:lnTo>
                  <a:lnTo>
                    <a:pt x="167" y="601"/>
                  </a:lnTo>
                  <a:lnTo>
                    <a:pt x="176" y="572"/>
                  </a:lnTo>
                  <a:lnTo>
                    <a:pt x="185" y="543"/>
                  </a:lnTo>
                  <a:lnTo>
                    <a:pt x="193" y="514"/>
                  </a:lnTo>
                  <a:lnTo>
                    <a:pt x="201" y="484"/>
                  </a:lnTo>
                  <a:lnTo>
                    <a:pt x="208" y="455"/>
                  </a:lnTo>
                  <a:lnTo>
                    <a:pt x="215" y="427"/>
                  </a:lnTo>
                  <a:lnTo>
                    <a:pt x="222" y="397"/>
                  </a:lnTo>
                  <a:lnTo>
                    <a:pt x="228" y="368"/>
                  </a:lnTo>
                  <a:lnTo>
                    <a:pt x="233" y="339"/>
                  </a:lnTo>
                  <a:lnTo>
                    <a:pt x="239" y="311"/>
                  </a:lnTo>
                  <a:lnTo>
                    <a:pt x="244" y="282"/>
                  </a:lnTo>
                  <a:lnTo>
                    <a:pt x="248" y="253"/>
                  </a:lnTo>
                  <a:lnTo>
                    <a:pt x="251" y="224"/>
                  </a:lnTo>
                  <a:lnTo>
                    <a:pt x="256" y="196"/>
                  </a:lnTo>
                  <a:lnTo>
                    <a:pt x="259" y="167"/>
                  </a:lnTo>
                  <a:lnTo>
                    <a:pt x="261" y="139"/>
                  </a:lnTo>
                  <a:lnTo>
                    <a:pt x="263" y="110"/>
                  </a:lnTo>
                  <a:lnTo>
                    <a:pt x="265" y="83"/>
                  </a:lnTo>
                  <a:lnTo>
                    <a:pt x="266" y="55"/>
                  </a:lnTo>
                  <a:lnTo>
                    <a:pt x="267" y="27"/>
                  </a:lnTo>
                  <a:lnTo>
                    <a:pt x="2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84" name="Group 720"/>
          <p:cNvGrpSpPr>
            <a:grpSpLocks/>
          </p:cNvGrpSpPr>
          <p:nvPr/>
        </p:nvGrpSpPr>
        <p:grpSpPr bwMode="auto">
          <a:xfrm>
            <a:off x="1576388" y="792163"/>
            <a:ext cx="3044825" cy="4529137"/>
            <a:chOff x="993" y="499"/>
            <a:chExt cx="1918" cy="2853"/>
          </a:xfrm>
        </p:grpSpPr>
        <p:sp>
          <p:nvSpPr>
            <p:cNvPr id="9247" name="Line 721"/>
            <p:cNvSpPr>
              <a:spLocks noChangeShapeType="1"/>
            </p:cNvSpPr>
            <p:nvPr/>
          </p:nvSpPr>
          <p:spPr bwMode="auto">
            <a:xfrm>
              <a:off x="994" y="3352"/>
              <a:ext cx="191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8" name="Line 722"/>
            <p:cNvSpPr>
              <a:spLocks noChangeShapeType="1"/>
            </p:cNvSpPr>
            <p:nvPr/>
          </p:nvSpPr>
          <p:spPr bwMode="auto">
            <a:xfrm flipV="1">
              <a:off x="2911" y="499"/>
              <a:ext cx="0" cy="28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9" name="Line 723"/>
            <p:cNvSpPr>
              <a:spLocks noChangeShapeType="1"/>
            </p:cNvSpPr>
            <p:nvPr/>
          </p:nvSpPr>
          <p:spPr bwMode="auto">
            <a:xfrm>
              <a:off x="993" y="500"/>
              <a:ext cx="1917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88" name="Group 724"/>
          <p:cNvGrpSpPr>
            <a:grpSpLocks/>
          </p:cNvGrpSpPr>
          <p:nvPr/>
        </p:nvGrpSpPr>
        <p:grpSpPr bwMode="auto">
          <a:xfrm>
            <a:off x="3944938" y="792163"/>
            <a:ext cx="2020887" cy="2754312"/>
            <a:chOff x="2485" y="499"/>
            <a:chExt cx="1273" cy="1735"/>
          </a:xfrm>
        </p:grpSpPr>
        <p:sp>
          <p:nvSpPr>
            <p:cNvPr id="9245" name="Line 725"/>
            <p:cNvSpPr>
              <a:spLocks noChangeShapeType="1"/>
            </p:cNvSpPr>
            <p:nvPr/>
          </p:nvSpPr>
          <p:spPr bwMode="auto">
            <a:xfrm flipH="1" flipV="1">
              <a:off x="2911" y="499"/>
              <a:ext cx="847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6" name="Line 726"/>
            <p:cNvSpPr>
              <a:spLocks noChangeShapeType="1"/>
            </p:cNvSpPr>
            <p:nvPr/>
          </p:nvSpPr>
          <p:spPr bwMode="auto">
            <a:xfrm flipH="1">
              <a:off x="2485" y="499"/>
              <a:ext cx="42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9991" name="Group 727"/>
          <p:cNvGrpSpPr>
            <a:grpSpLocks/>
          </p:cNvGrpSpPr>
          <p:nvPr/>
        </p:nvGrpSpPr>
        <p:grpSpPr bwMode="auto">
          <a:xfrm>
            <a:off x="4870450" y="633413"/>
            <a:ext cx="333375" cy="347662"/>
            <a:chOff x="3068" y="399"/>
            <a:chExt cx="210" cy="219"/>
          </a:xfrm>
        </p:grpSpPr>
        <p:sp>
          <p:nvSpPr>
            <p:cNvPr id="9240" name="Freeform 728"/>
            <p:cNvSpPr>
              <a:spLocks/>
            </p:cNvSpPr>
            <p:nvPr/>
          </p:nvSpPr>
          <p:spPr bwMode="auto">
            <a:xfrm>
              <a:off x="3092" y="471"/>
              <a:ext cx="68" cy="89"/>
            </a:xfrm>
            <a:custGeom>
              <a:avLst/>
              <a:gdLst>
                <a:gd name="T0" fmla="*/ 1 w 247"/>
                <a:gd name="T1" fmla="*/ 0 h 326"/>
                <a:gd name="T2" fmla="*/ 1 w 247"/>
                <a:gd name="T3" fmla="*/ 0 h 326"/>
                <a:gd name="T4" fmla="*/ 1 w 247"/>
                <a:gd name="T5" fmla="*/ 0 h 326"/>
                <a:gd name="T6" fmla="*/ 1 w 247"/>
                <a:gd name="T7" fmla="*/ 0 h 326"/>
                <a:gd name="T8" fmla="*/ 1 w 247"/>
                <a:gd name="T9" fmla="*/ 0 h 326"/>
                <a:gd name="T10" fmla="*/ 1 w 247"/>
                <a:gd name="T11" fmla="*/ 0 h 326"/>
                <a:gd name="T12" fmla="*/ 1 w 247"/>
                <a:gd name="T13" fmla="*/ 0 h 326"/>
                <a:gd name="T14" fmla="*/ 1 w 247"/>
                <a:gd name="T15" fmla="*/ 0 h 326"/>
                <a:gd name="T16" fmla="*/ 1 w 247"/>
                <a:gd name="T17" fmla="*/ 0 h 326"/>
                <a:gd name="T18" fmla="*/ 1 w 247"/>
                <a:gd name="T19" fmla="*/ 0 h 326"/>
                <a:gd name="T20" fmla="*/ 1 w 247"/>
                <a:gd name="T21" fmla="*/ 0 h 326"/>
                <a:gd name="T22" fmla="*/ 1 w 247"/>
                <a:gd name="T23" fmla="*/ 0 h 326"/>
                <a:gd name="T24" fmla="*/ 1 w 247"/>
                <a:gd name="T25" fmla="*/ 0 h 326"/>
                <a:gd name="T26" fmla="*/ 0 w 247"/>
                <a:gd name="T27" fmla="*/ 0 h 326"/>
                <a:gd name="T28" fmla="*/ 0 w 247"/>
                <a:gd name="T29" fmla="*/ 0 h 326"/>
                <a:gd name="T30" fmla="*/ 0 w 247"/>
                <a:gd name="T31" fmla="*/ 0 h 326"/>
                <a:gd name="T32" fmla="*/ 0 w 247"/>
                <a:gd name="T33" fmla="*/ 0 h 326"/>
                <a:gd name="T34" fmla="*/ 0 w 247"/>
                <a:gd name="T35" fmla="*/ 0 h 326"/>
                <a:gd name="T36" fmla="*/ 0 w 247"/>
                <a:gd name="T37" fmla="*/ 0 h 326"/>
                <a:gd name="T38" fmla="*/ 0 w 247"/>
                <a:gd name="T39" fmla="*/ 1 h 326"/>
                <a:gd name="T40" fmla="*/ 0 w 247"/>
                <a:gd name="T41" fmla="*/ 1 h 326"/>
                <a:gd name="T42" fmla="*/ 0 w 247"/>
                <a:gd name="T43" fmla="*/ 1 h 326"/>
                <a:gd name="T44" fmla="*/ 0 w 247"/>
                <a:gd name="T45" fmla="*/ 1 h 326"/>
                <a:gd name="T46" fmla="*/ 0 w 247"/>
                <a:gd name="T47" fmla="*/ 1 h 326"/>
                <a:gd name="T48" fmla="*/ 0 w 247"/>
                <a:gd name="T49" fmla="*/ 1 h 326"/>
                <a:gd name="T50" fmla="*/ 0 w 247"/>
                <a:gd name="T51" fmla="*/ 1 h 326"/>
                <a:gd name="T52" fmla="*/ 0 w 247"/>
                <a:gd name="T53" fmla="*/ 1 h 326"/>
                <a:gd name="T54" fmla="*/ 0 w 247"/>
                <a:gd name="T55" fmla="*/ 1 h 326"/>
                <a:gd name="T56" fmla="*/ 0 w 247"/>
                <a:gd name="T57" fmla="*/ 1 h 326"/>
                <a:gd name="T58" fmla="*/ 0 w 247"/>
                <a:gd name="T59" fmla="*/ 1 h 326"/>
                <a:gd name="T60" fmla="*/ 0 w 247"/>
                <a:gd name="T61" fmla="*/ 1 h 326"/>
                <a:gd name="T62" fmla="*/ 0 w 247"/>
                <a:gd name="T63" fmla="*/ 1 h 326"/>
                <a:gd name="T64" fmla="*/ 1 w 247"/>
                <a:gd name="T65" fmla="*/ 2 h 3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7" h="326">
                  <a:moveTo>
                    <a:pt x="247" y="45"/>
                  </a:moveTo>
                  <a:lnTo>
                    <a:pt x="231" y="35"/>
                  </a:lnTo>
                  <a:lnTo>
                    <a:pt x="214" y="25"/>
                  </a:lnTo>
                  <a:lnTo>
                    <a:pt x="196" y="16"/>
                  </a:lnTo>
                  <a:lnTo>
                    <a:pt x="177" y="10"/>
                  </a:lnTo>
                  <a:lnTo>
                    <a:pt x="158" y="5"/>
                  </a:lnTo>
                  <a:lnTo>
                    <a:pt x="138" y="2"/>
                  </a:lnTo>
                  <a:lnTo>
                    <a:pt x="117" y="0"/>
                  </a:lnTo>
                  <a:lnTo>
                    <a:pt x="109" y="0"/>
                  </a:lnTo>
                  <a:lnTo>
                    <a:pt x="99" y="2"/>
                  </a:lnTo>
                  <a:lnTo>
                    <a:pt x="91" y="5"/>
                  </a:lnTo>
                  <a:lnTo>
                    <a:pt x="81" y="8"/>
                  </a:lnTo>
                  <a:lnTo>
                    <a:pt x="72" y="13"/>
                  </a:lnTo>
                  <a:lnTo>
                    <a:pt x="63" y="21"/>
                  </a:lnTo>
                  <a:lnTo>
                    <a:pt x="55" y="28"/>
                  </a:lnTo>
                  <a:lnTo>
                    <a:pt x="46" y="37"/>
                  </a:lnTo>
                  <a:lnTo>
                    <a:pt x="38" y="46"/>
                  </a:lnTo>
                  <a:lnTo>
                    <a:pt x="30" y="57"/>
                  </a:lnTo>
                  <a:lnTo>
                    <a:pt x="24" y="68"/>
                  </a:lnTo>
                  <a:lnTo>
                    <a:pt x="17" y="79"/>
                  </a:lnTo>
                  <a:lnTo>
                    <a:pt x="12" y="91"/>
                  </a:lnTo>
                  <a:lnTo>
                    <a:pt x="8" y="104"/>
                  </a:lnTo>
                  <a:lnTo>
                    <a:pt x="5" y="115"/>
                  </a:lnTo>
                  <a:lnTo>
                    <a:pt x="2" y="128"/>
                  </a:lnTo>
                  <a:lnTo>
                    <a:pt x="1" y="140"/>
                  </a:lnTo>
                  <a:lnTo>
                    <a:pt x="0" y="152"/>
                  </a:lnTo>
                  <a:lnTo>
                    <a:pt x="1" y="162"/>
                  </a:lnTo>
                  <a:lnTo>
                    <a:pt x="2" y="173"/>
                  </a:lnTo>
                  <a:lnTo>
                    <a:pt x="6" y="183"/>
                  </a:lnTo>
                  <a:lnTo>
                    <a:pt x="9" y="192"/>
                  </a:lnTo>
                  <a:lnTo>
                    <a:pt x="14" y="200"/>
                  </a:lnTo>
                  <a:lnTo>
                    <a:pt x="20" y="206"/>
                  </a:lnTo>
                  <a:lnTo>
                    <a:pt x="161" y="3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1" name="Freeform 729"/>
            <p:cNvSpPr>
              <a:spLocks/>
            </p:cNvSpPr>
            <p:nvPr/>
          </p:nvSpPr>
          <p:spPr bwMode="auto">
            <a:xfrm>
              <a:off x="3111" y="560"/>
              <a:ext cx="32" cy="58"/>
            </a:xfrm>
            <a:custGeom>
              <a:avLst/>
              <a:gdLst>
                <a:gd name="T0" fmla="*/ 0 w 115"/>
                <a:gd name="T1" fmla="*/ 1 h 216"/>
                <a:gd name="T2" fmla="*/ 0 w 115"/>
                <a:gd name="T3" fmla="*/ 1 h 216"/>
                <a:gd name="T4" fmla="*/ 0 w 115"/>
                <a:gd name="T5" fmla="*/ 1 h 216"/>
                <a:gd name="T6" fmla="*/ 0 w 115"/>
                <a:gd name="T7" fmla="*/ 1 h 216"/>
                <a:gd name="T8" fmla="*/ 0 w 115"/>
                <a:gd name="T9" fmla="*/ 1 h 216"/>
                <a:gd name="T10" fmla="*/ 0 w 115"/>
                <a:gd name="T11" fmla="*/ 1 h 216"/>
                <a:gd name="T12" fmla="*/ 0 w 115"/>
                <a:gd name="T13" fmla="*/ 1 h 216"/>
                <a:gd name="T14" fmla="*/ 0 w 115"/>
                <a:gd name="T15" fmla="*/ 1 h 216"/>
                <a:gd name="T16" fmla="*/ 1 w 115"/>
                <a:gd name="T17" fmla="*/ 1 h 216"/>
                <a:gd name="T18" fmla="*/ 1 w 115"/>
                <a:gd name="T19" fmla="*/ 1 h 216"/>
                <a:gd name="T20" fmla="*/ 1 w 115"/>
                <a:gd name="T21" fmla="*/ 1 h 216"/>
                <a:gd name="T22" fmla="*/ 1 w 115"/>
                <a:gd name="T23" fmla="*/ 1 h 216"/>
                <a:gd name="T24" fmla="*/ 1 w 115"/>
                <a:gd name="T25" fmla="*/ 1 h 216"/>
                <a:gd name="T26" fmla="*/ 1 w 115"/>
                <a:gd name="T27" fmla="*/ 1 h 216"/>
                <a:gd name="T28" fmla="*/ 1 w 115"/>
                <a:gd name="T29" fmla="*/ 1 h 216"/>
                <a:gd name="T30" fmla="*/ 1 w 115"/>
                <a:gd name="T31" fmla="*/ 1 h 216"/>
                <a:gd name="T32" fmla="*/ 1 w 115"/>
                <a:gd name="T33" fmla="*/ 1 h 216"/>
                <a:gd name="T34" fmla="*/ 1 w 115"/>
                <a:gd name="T35" fmla="*/ 0 h 216"/>
                <a:gd name="T36" fmla="*/ 1 w 115"/>
                <a:gd name="T37" fmla="*/ 0 h 216"/>
                <a:gd name="T38" fmla="*/ 1 w 115"/>
                <a:gd name="T39" fmla="*/ 0 h 216"/>
                <a:gd name="T40" fmla="*/ 1 w 115"/>
                <a:gd name="T41" fmla="*/ 0 h 216"/>
                <a:gd name="T42" fmla="*/ 1 w 115"/>
                <a:gd name="T43" fmla="*/ 0 h 216"/>
                <a:gd name="T44" fmla="*/ 1 w 115"/>
                <a:gd name="T45" fmla="*/ 0 h 216"/>
                <a:gd name="T46" fmla="*/ 1 w 115"/>
                <a:gd name="T47" fmla="*/ 0 h 216"/>
                <a:gd name="T48" fmla="*/ 1 w 115"/>
                <a:gd name="T49" fmla="*/ 0 h 2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16">
                  <a:moveTo>
                    <a:pt x="0" y="216"/>
                  </a:moveTo>
                  <a:lnTo>
                    <a:pt x="9" y="215"/>
                  </a:lnTo>
                  <a:lnTo>
                    <a:pt x="19" y="213"/>
                  </a:lnTo>
                  <a:lnTo>
                    <a:pt x="27" y="209"/>
                  </a:lnTo>
                  <a:lnTo>
                    <a:pt x="37" y="205"/>
                  </a:lnTo>
                  <a:lnTo>
                    <a:pt x="46" y="198"/>
                  </a:lnTo>
                  <a:lnTo>
                    <a:pt x="56" y="191"/>
                  </a:lnTo>
                  <a:lnTo>
                    <a:pt x="64" y="182"/>
                  </a:lnTo>
                  <a:lnTo>
                    <a:pt x="73" y="173"/>
                  </a:lnTo>
                  <a:lnTo>
                    <a:pt x="80" y="163"/>
                  </a:lnTo>
                  <a:lnTo>
                    <a:pt x="88" y="151"/>
                  </a:lnTo>
                  <a:lnTo>
                    <a:pt x="94" y="140"/>
                  </a:lnTo>
                  <a:lnTo>
                    <a:pt x="101" y="128"/>
                  </a:lnTo>
                  <a:lnTo>
                    <a:pt x="105" y="115"/>
                  </a:lnTo>
                  <a:lnTo>
                    <a:pt x="109" y="102"/>
                  </a:lnTo>
                  <a:lnTo>
                    <a:pt x="112" y="91"/>
                  </a:lnTo>
                  <a:lnTo>
                    <a:pt x="113" y="78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3" y="43"/>
                  </a:lnTo>
                  <a:lnTo>
                    <a:pt x="111" y="32"/>
                  </a:lnTo>
                  <a:lnTo>
                    <a:pt x="108" y="23"/>
                  </a:lnTo>
                  <a:lnTo>
                    <a:pt x="104" y="14"/>
                  </a:lnTo>
                  <a:lnTo>
                    <a:pt x="99" y="7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2" name="Freeform 730"/>
            <p:cNvSpPr>
              <a:spLocks/>
            </p:cNvSpPr>
            <p:nvPr/>
          </p:nvSpPr>
          <p:spPr bwMode="auto">
            <a:xfrm>
              <a:off x="3068" y="605"/>
              <a:ext cx="43" cy="13"/>
            </a:xfrm>
            <a:custGeom>
              <a:avLst/>
              <a:gdLst>
                <a:gd name="T0" fmla="*/ 0 w 162"/>
                <a:gd name="T1" fmla="*/ 0 h 48"/>
                <a:gd name="T2" fmla="*/ 0 w 162"/>
                <a:gd name="T3" fmla="*/ 0 h 48"/>
                <a:gd name="T4" fmla="*/ 0 w 162"/>
                <a:gd name="T5" fmla="*/ 0 h 48"/>
                <a:gd name="T6" fmla="*/ 0 w 162"/>
                <a:gd name="T7" fmla="*/ 0 h 48"/>
                <a:gd name="T8" fmla="*/ 0 w 162"/>
                <a:gd name="T9" fmla="*/ 0 h 48"/>
                <a:gd name="T10" fmla="*/ 0 w 162"/>
                <a:gd name="T11" fmla="*/ 0 h 48"/>
                <a:gd name="T12" fmla="*/ 1 w 162"/>
                <a:gd name="T13" fmla="*/ 0 h 48"/>
                <a:gd name="T14" fmla="*/ 1 w 162"/>
                <a:gd name="T15" fmla="*/ 0 h 48"/>
                <a:gd name="T16" fmla="*/ 1 w 162"/>
                <a:gd name="T17" fmla="*/ 0 h 48"/>
                <a:gd name="T18" fmla="*/ 1 w 162"/>
                <a:gd name="T19" fmla="*/ 0 h 48"/>
                <a:gd name="T20" fmla="*/ 1 w 16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48">
                  <a:moveTo>
                    <a:pt x="0" y="0"/>
                  </a:moveTo>
                  <a:lnTo>
                    <a:pt x="12" y="10"/>
                  </a:lnTo>
                  <a:lnTo>
                    <a:pt x="27" y="20"/>
                  </a:lnTo>
                  <a:lnTo>
                    <a:pt x="42" y="28"/>
                  </a:lnTo>
                  <a:lnTo>
                    <a:pt x="57" y="35"/>
                  </a:lnTo>
                  <a:lnTo>
                    <a:pt x="74" y="40"/>
                  </a:lnTo>
                  <a:lnTo>
                    <a:pt x="90" y="44"/>
                  </a:lnTo>
                  <a:lnTo>
                    <a:pt x="107" y="46"/>
                  </a:lnTo>
                  <a:lnTo>
                    <a:pt x="125" y="48"/>
                  </a:lnTo>
                  <a:lnTo>
                    <a:pt x="143" y="46"/>
                  </a:lnTo>
                  <a:lnTo>
                    <a:pt x="162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3" name="Line 731"/>
            <p:cNvSpPr>
              <a:spLocks noChangeShapeType="1"/>
            </p:cNvSpPr>
            <p:nvPr/>
          </p:nvSpPr>
          <p:spPr bwMode="auto">
            <a:xfrm flipH="1">
              <a:off x="3215" y="39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44" name="Line 732"/>
            <p:cNvSpPr>
              <a:spLocks noChangeShapeType="1"/>
            </p:cNvSpPr>
            <p:nvPr/>
          </p:nvSpPr>
          <p:spPr bwMode="auto">
            <a:xfrm flipH="1">
              <a:off x="3255" y="39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239" name="Text Box 738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⑵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棱锥的三视图</a:t>
            </a:r>
            <a:endParaRPr lang="zh-CN" altLang="en-US" sz="4000">
              <a:latin typeface="黑体" pitchFamily="2" charset="-122"/>
              <a:ea typeface="黑体" pitchFamily="2" charset="-122"/>
            </a:endParaRP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39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39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39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9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39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39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3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39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39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39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139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39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39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39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139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39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139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925" grpId="0" animBg="1"/>
      <p:bldP spid="139926" grpId="0" animBg="1"/>
      <p:bldP spid="139927" grpId="0" animBg="1"/>
      <p:bldP spid="139944" grpId="0" animBg="1"/>
      <p:bldP spid="139945" grpId="0" animBg="1"/>
      <p:bldP spid="139950" grpId="0" animBg="1"/>
      <p:bldP spid="13996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Text Box 168"/>
          <p:cNvSpPr txBox="1">
            <a:spLocks noChangeArrowheads="1"/>
          </p:cNvSpPr>
          <p:nvPr/>
        </p:nvSpPr>
        <p:spPr bwMode="auto">
          <a:xfrm>
            <a:off x="0" y="0"/>
            <a:ext cx="4427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(3) 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在棱锥面上取点</a:t>
            </a:r>
            <a:endParaRPr lang="zh-CN" altLang="en-US" sz="3600"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6793" name="Text Box 169"/>
          <p:cNvSpPr txBox="1">
            <a:spLocks noChangeArrowheads="1"/>
          </p:cNvSpPr>
          <p:nvPr/>
        </p:nvSpPr>
        <p:spPr bwMode="auto">
          <a:xfrm>
            <a:off x="5173663" y="0"/>
            <a:ext cx="3841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采用面上取点法。</a:t>
            </a:r>
          </a:p>
        </p:txBody>
      </p:sp>
      <p:sp>
        <p:nvSpPr>
          <p:cNvPr id="26845" name="Line 221"/>
          <p:cNvSpPr>
            <a:spLocks noChangeShapeType="1"/>
          </p:cNvSpPr>
          <p:nvPr/>
        </p:nvSpPr>
        <p:spPr bwMode="auto">
          <a:xfrm>
            <a:off x="6961188" y="3579813"/>
            <a:ext cx="1416050" cy="7937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846" name="Group 222"/>
          <p:cNvGrpSpPr>
            <a:grpSpLocks/>
          </p:cNvGrpSpPr>
          <p:nvPr/>
        </p:nvGrpSpPr>
        <p:grpSpPr bwMode="auto">
          <a:xfrm>
            <a:off x="7802563" y="3592513"/>
            <a:ext cx="165100" cy="544512"/>
            <a:chOff x="4915" y="2263"/>
            <a:chExt cx="104" cy="343"/>
          </a:xfrm>
        </p:grpSpPr>
        <p:sp>
          <p:nvSpPr>
            <p:cNvPr id="10374" name="Freeform 223"/>
            <p:cNvSpPr>
              <a:spLocks/>
            </p:cNvSpPr>
            <p:nvPr/>
          </p:nvSpPr>
          <p:spPr bwMode="auto">
            <a:xfrm>
              <a:off x="4919" y="2544"/>
              <a:ext cx="62" cy="62"/>
            </a:xfrm>
            <a:custGeom>
              <a:avLst/>
              <a:gdLst>
                <a:gd name="T0" fmla="*/ 10 w 114"/>
                <a:gd name="T1" fmla="*/ 4 h 114"/>
                <a:gd name="T2" fmla="*/ 10 w 114"/>
                <a:gd name="T3" fmla="*/ 4 h 114"/>
                <a:gd name="T4" fmla="*/ 9 w 114"/>
                <a:gd name="T5" fmla="*/ 3 h 114"/>
                <a:gd name="T6" fmla="*/ 9 w 114"/>
                <a:gd name="T7" fmla="*/ 2 h 114"/>
                <a:gd name="T8" fmla="*/ 8 w 114"/>
                <a:gd name="T9" fmla="*/ 1 h 114"/>
                <a:gd name="T10" fmla="*/ 8 w 114"/>
                <a:gd name="T11" fmla="*/ 1 h 114"/>
                <a:gd name="T12" fmla="*/ 7 w 114"/>
                <a:gd name="T13" fmla="*/ 1 h 114"/>
                <a:gd name="T14" fmla="*/ 6 w 114"/>
                <a:gd name="T15" fmla="*/ 1 h 114"/>
                <a:gd name="T16" fmla="*/ 5 w 114"/>
                <a:gd name="T17" fmla="*/ 0 h 114"/>
                <a:gd name="T18" fmla="*/ 4 w 114"/>
                <a:gd name="T19" fmla="*/ 1 h 114"/>
                <a:gd name="T20" fmla="*/ 3 w 114"/>
                <a:gd name="T21" fmla="*/ 1 h 114"/>
                <a:gd name="T22" fmla="*/ 2 w 114"/>
                <a:gd name="T23" fmla="*/ 1 h 114"/>
                <a:gd name="T24" fmla="*/ 2 w 114"/>
                <a:gd name="T25" fmla="*/ 1 h 114"/>
                <a:gd name="T26" fmla="*/ 1 w 114"/>
                <a:gd name="T27" fmla="*/ 2 h 114"/>
                <a:gd name="T28" fmla="*/ 1 w 114"/>
                <a:gd name="T29" fmla="*/ 3 h 114"/>
                <a:gd name="T30" fmla="*/ 1 w 114"/>
                <a:gd name="T31" fmla="*/ 4 h 114"/>
                <a:gd name="T32" fmla="*/ 0 w 114"/>
                <a:gd name="T33" fmla="*/ 4 h 114"/>
                <a:gd name="T34" fmla="*/ 0 w 114"/>
                <a:gd name="T35" fmla="*/ 5 h 114"/>
                <a:gd name="T36" fmla="*/ 1 w 114"/>
                <a:gd name="T37" fmla="*/ 6 h 114"/>
                <a:gd name="T38" fmla="*/ 1 w 114"/>
                <a:gd name="T39" fmla="*/ 7 h 114"/>
                <a:gd name="T40" fmla="*/ 1 w 114"/>
                <a:gd name="T41" fmla="*/ 8 h 114"/>
                <a:gd name="T42" fmla="*/ 2 w 114"/>
                <a:gd name="T43" fmla="*/ 9 h 114"/>
                <a:gd name="T44" fmla="*/ 2 w 114"/>
                <a:gd name="T45" fmla="*/ 9 h 114"/>
                <a:gd name="T46" fmla="*/ 3 w 114"/>
                <a:gd name="T47" fmla="*/ 10 h 114"/>
                <a:gd name="T48" fmla="*/ 4 w 114"/>
                <a:gd name="T49" fmla="*/ 10 h 114"/>
                <a:gd name="T50" fmla="*/ 5 w 114"/>
                <a:gd name="T51" fmla="*/ 10 h 114"/>
                <a:gd name="T52" fmla="*/ 6 w 114"/>
                <a:gd name="T53" fmla="*/ 10 h 114"/>
                <a:gd name="T54" fmla="*/ 7 w 114"/>
                <a:gd name="T55" fmla="*/ 10 h 114"/>
                <a:gd name="T56" fmla="*/ 8 w 114"/>
                <a:gd name="T57" fmla="*/ 9 h 114"/>
                <a:gd name="T58" fmla="*/ 8 w 114"/>
                <a:gd name="T59" fmla="*/ 9 h 114"/>
                <a:gd name="T60" fmla="*/ 9 w 114"/>
                <a:gd name="T61" fmla="*/ 8 h 114"/>
                <a:gd name="T62" fmla="*/ 9 w 114"/>
                <a:gd name="T63" fmla="*/ 7 h 114"/>
                <a:gd name="T64" fmla="*/ 10 w 114"/>
                <a:gd name="T65" fmla="*/ 6 h 114"/>
                <a:gd name="T66" fmla="*/ 10 w 114"/>
                <a:gd name="T67" fmla="*/ 5 h 1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4" h="114">
                  <a:moveTo>
                    <a:pt x="114" y="57"/>
                  </a:moveTo>
                  <a:lnTo>
                    <a:pt x="114" y="52"/>
                  </a:lnTo>
                  <a:lnTo>
                    <a:pt x="113" y="47"/>
                  </a:lnTo>
                  <a:lnTo>
                    <a:pt x="112" y="41"/>
                  </a:lnTo>
                  <a:lnTo>
                    <a:pt x="110" y="36"/>
                  </a:lnTo>
                  <a:lnTo>
                    <a:pt x="108" y="32"/>
                  </a:lnTo>
                  <a:lnTo>
                    <a:pt x="105" y="27"/>
                  </a:lnTo>
                  <a:lnTo>
                    <a:pt x="102" y="22"/>
                  </a:lnTo>
                  <a:lnTo>
                    <a:pt x="99" y="19"/>
                  </a:lnTo>
                  <a:lnTo>
                    <a:pt x="96" y="15"/>
                  </a:lnTo>
                  <a:lnTo>
                    <a:pt x="92" y="12"/>
                  </a:lnTo>
                  <a:lnTo>
                    <a:pt x="87" y="8"/>
                  </a:lnTo>
                  <a:lnTo>
                    <a:pt x="82" y="6"/>
                  </a:lnTo>
                  <a:lnTo>
                    <a:pt x="78" y="4"/>
                  </a:lnTo>
                  <a:lnTo>
                    <a:pt x="72" y="2"/>
                  </a:lnTo>
                  <a:lnTo>
                    <a:pt x="67" y="1"/>
                  </a:lnTo>
                  <a:lnTo>
                    <a:pt x="63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1"/>
                  </a:lnTo>
                  <a:lnTo>
                    <a:pt x="42" y="2"/>
                  </a:lnTo>
                  <a:lnTo>
                    <a:pt x="36" y="4"/>
                  </a:lnTo>
                  <a:lnTo>
                    <a:pt x="32" y="6"/>
                  </a:lnTo>
                  <a:lnTo>
                    <a:pt x="27" y="8"/>
                  </a:lnTo>
                  <a:lnTo>
                    <a:pt x="22" y="12"/>
                  </a:lnTo>
                  <a:lnTo>
                    <a:pt x="19" y="15"/>
                  </a:lnTo>
                  <a:lnTo>
                    <a:pt x="15" y="19"/>
                  </a:lnTo>
                  <a:lnTo>
                    <a:pt x="12" y="22"/>
                  </a:lnTo>
                  <a:lnTo>
                    <a:pt x="9" y="27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2" y="41"/>
                  </a:lnTo>
                  <a:lnTo>
                    <a:pt x="1" y="47"/>
                  </a:lnTo>
                  <a:lnTo>
                    <a:pt x="0" y="52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2" y="72"/>
                  </a:lnTo>
                  <a:lnTo>
                    <a:pt x="4" y="78"/>
                  </a:lnTo>
                  <a:lnTo>
                    <a:pt x="6" y="82"/>
                  </a:lnTo>
                  <a:lnTo>
                    <a:pt x="9" y="87"/>
                  </a:lnTo>
                  <a:lnTo>
                    <a:pt x="12" y="91"/>
                  </a:lnTo>
                  <a:lnTo>
                    <a:pt x="15" y="96"/>
                  </a:lnTo>
                  <a:lnTo>
                    <a:pt x="19" y="99"/>
                  </a:lnTo>
                  <a:lnTo>
                    <a:pt x="22" y="102"/>
                  </a:lnTo>
                  <a:lnTo>
                    <a:pt x="27" y="105"/>
                  </a:lnTo>
                  <a:lnTo>
                    <a:pt x="32" y="107"/>
                  </a:lnTo>
                  <a:lnTo>
                    <a:pt x="36" y="110"/>
                  </a:lnTo>
                  <a:lnTo>
                    <a:pt x="42" y="112"/>
                  </a:lnTo>
                  <a:lnTo>
                    <a:pt x="47" y="113"/>
                  </a:lnTo>
                  <a:lnTo>
                    <a:pt x="52" y="114"/>
                  </a:lnTo>
                  <a:lnTo>
                    <a:pt x="57" y="114"/>
                  </a:lnTo>
                  <a:lnTo>
                    <a:pt x="63" y="114"/>
                  </a:lnTo>
                  <a:lnTo>
                    <a:pt x="67" y="113"/>
                  </a:lnTo>
                  <a:lnTo>
                    <a:pt x="72" y="112"/>
                  </a:lnTo>
                  <a:lnTo>
                    <a:pt x="78" y="110"/>
                  </a:lnTo>
                  <a:lnTo>
                    <a:pt x="82" y="107"/>
                  </a:lnTo>
                  <a:lnTo>
                    <a:pt x="87" y="105"/>
                  </a:lnTo>
                  <a:lnTo>
                    <a:pt x="92" y="102"/>
                  </a:lnTo>
                  <a:lnTo>
                    <a:pt x="96" y="99"/>
                  </a:lnTo>
                  <a:lnTo>
                    <a:pt x="99" y="96"/>
                  </a:lnTo>
                  <a:lnTo>
                    <a:pt x="102" y="91"/>
                  </a:lnTo>
                  <a:lnTo>
                    <a:pt x="105" y="87"/>
                  </a:lnTo>
                  <a:lnTo>
                    <a:pt x="108" y="82"/>
                  </a:lnTo>
                  <a:lnTo>
                    <a:pt x="110" y="78"/>
                  </a:lnTo>
                  <a:lnTo>
                    <a:pt x="112" y="72"/>
                  </a:lnTo>
                  <a:lnTo>
                    <a:pt x="113" y="67"/>
                  </a:lnTo>
                  <a:lnTo>
                    <a:pt x="114" y="63"/>
                  </a:lnTo>
                  <a:lnTo>
                    <a:pt x="114" y="5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5" name="Freeform 224"/>
            <p:cNvSpPr>
              <a:spLocks/>
            </p:cNvSpPr>
            <p:nvPr/>
          </p:nvSpPr>
          <p:spPr bwMode="auto">
            <a:xfrm>
              <a:off x="4915" y="2263"/>
              <a:ext cx="104" cy="181"/>
            </a:xfrm>
            <a:custGeom>
              <a:avLst/>
              <a:gdLst>
                <a:gd name="T0" fmla="*/ 10 w 185"/>
                <a:gd name="T1" fmla="*/ 33 h 320"/>
                <a:gd name="T2" fmla="*/ 0 w 185"/>
                <a:gd name="T3" fmla="*/ 33 h 320"/>
                <a:gd name="T4" fmla="*/ 8 w 185"/>
                <a:gd name="T5" fmla="*/ 0 h 320"/>
                <a:gd name="T6" fmla="*/ 19 w 185"/>
                <a:gd name="T7" fmla="*/ 0 h 3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320">
                  <a:moveTo>
                    <a:pt x="99" y="320"/>
                  </a:moveTo>
                  <a:lnTo>
                    <a:pt x="0" y="320"/>
                  </a:lnTo>
                  <a:lnTo>
                    <a:pt x="85" y="0"/>
                  </a:lnTo>
                  <a:lnTo>
                    <a:pt x="1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6" name="Line 225"/>
            <p:cNvSpPr>
              <a:spLocks noChangeShapeType="1"/>
            </p:cNvSpPr>
            <p:nvPr/>
          </p:nvSpPr>
          <p:spPr bwMode="auto">
            <a:xfrm flipH="1">
              <a:off x="4942" y="23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850" name="Group 226"/>
          <p:cNvGrpSpPr>
            <a:grpSpLocks/>
          </p:cNvGrpSpPr>
          <p:nvPr/>
        </p:nvGrpSpPr>
        <p:grpSpPr bwMode="auto">
          <a:xfrm>
            <a:off x="6234113" y="1981200"/>
            <a:ext cx="2514600" cy="3679825"/>
            <a:chOff x="3927" y="1248"/>
            <a:chExt cx="1584" cy="2318"/>
          </a:xfrm>
        </p:grpSpPr>
        <p:sp>
          <p:nvSpPr>
            <p:cNvPr id="10347" name="Line 227"/>
            <p:cNvSpPr>
              <a:spLocks noChangeShapeType="1"/>
            </p:cNvSpPr>
            <p:nvPr/>
          </p:nvSpPr>
          <p:spPr bwMode="auto">
            <a:xfrm>
              <a:off x="4123" y="2622"/>
              <a:ext cx="1304" cy="7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" name="Line 228"/>
            <p:cNvSpPr>
              <a:spLocks noChangeShapeType="1"/>
            </p:cNvSpPr>
            <p:nvPr/>
          </p:nvSpPr>
          <p:spPr bwMode="auto">
            <a:xfrm>
              <a:off x="4950" y="1453"/>
              <a:ext cx="477" cy="190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" name="Line 229"/>
            <p:cNvSpPr>
              <a:spLocks noChangeShapeType="1"/>
            </p:cNvSpPr>
            <p:nvPr/>
          </p:nvSpPr>
          <p:spPr bwMode="auto">
            <a:xfrm flipH="1" flipV="1">
              <a:off x="5296" y="2622"/>
              <a:ext cx="131" cy="73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" name="Line 230"/>
            <p:cNvSpPr>
              <a:spLocks noChangeShapeType="1"/>
            </p:cNvSpPr>
            <p:nvPr/>
          </p:nvSpPr>
          <p:spPr bwMode="auto">
            <a:xfrm flipH="1" flipV="1">
              <a:off x="4950" y="1453"/>
              <a:ext cx="346" cy="116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" name="Line 231"/>
            <p:cNvSpPr>
              <a:spLocks noChangeShapeType="1"/>
            </p:cNvSpPr>
            <p:nvPr/>
          </p:nvSpPr>
          <p:spPr bwMode="auto">
            <a:xfrm flipH="1">
              <a:off x="4123" y="1453"/>
              <a:ext cx="827" cy="116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" name="Freeform 232"/>
            <p:cNvSpPr>
              <a:spLocks/>
            </p:cNvSpPr>
            <p:nvPr/>
          </p:nvSpPr>
          <p:spPr bwMode="auto">
            <a:xfrm>
              <a:off x="5239" y="3385"/>
              <a:ext cx="88" cy="181"/>
            </a:xfrm>
            <a:custGeom>
              <a:avLst/>
              <a:gdLst>
                <a:gd name="T0" fmla="*/ 0 w 160"/>
                <a:gd name="T1" fmla="*/ 33 h 321"/>
                <a:gd name="T2" fmla="*/ 14 w 160"/>
                <a:gd name="T3" fmla="*/ 0 h 321"/>
                <a:gd name="T4" fmla="*/ 14 w 160"/>
                <a:gd name="T5" fmla="*/ 33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21">
                  <a:moveTo>
                    <a:pt x="0" y="321"/>
                  </a:moveTo>
                  <a:lnTo>
                    <a:pt x="160" y="0"/>
                  </a:lnTo>
                  <a:lnTo>
                    <a:pt x="149" y="3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" name="Line 233"/>
            <p:cNvSpPr>
              <a:spLocks noChangeShapeType="1"/>
            </p:cNvSpPr>
            <p:nvPr/>
          </p:nvSpPr>
          <p:spPr bwMode="auto">
            <a:xfrm flipH="1">
              <a:off x="5262" y="3515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" name="Freeform 234"/>
            <p:cNvSpPr>
              <a:spLocks/>
            </p:cNvSpPr>
            <p:nvPr/>
          </p:nvSpPr>
          <p:spPr bwMode="auto">
            <a:xfrm>
              <a:off x="3927" y="2657"/>
              <a:ext cx="85" cy="98"/>
            </a:xfrm>
            <a:custGeom>
              <a:avLst/>
              <a:gdLst>
                <a:gd name="T0" fmla="*/ 0 w 152"/>
                <a:gd name="T1" fmla="*/ 17 h 178"/>
                <a:gd name="T2" fmla="*/ 6 w 152"/>
                <a:gd name="T3" fmla="*/ 17 h 178"/>
                <a:gd name="T4" fmla="*/ 7 w 152"/>
                <a:gd name="T5" fmla="*/ 17 h 178"/>
                <a:gd name="T6" fmla="*/ 7 w 152"/>
                <a:gd name="T7" fmla="*/ 16 h 178"/>
                <a:gd name="T8" fmla="*/ 8 w 152"/>
                <a:gd name="T9" fmla="*/ 16 h 178"/>
                <a:gd name="T10" fmla="*/ 8 w 152"/>
                <a:gd name="T11" fmla="*/ 16 h 178"/>
                <a:gd name="T12" fmla="*/ 10 w 152"/>
                <a:gd name="T13" fmla="*/ 15 h 178"/>
                <a:gd name="T14" fmla="*/ 10 w 152"/>
                <a:gd name="T15" fmla="*/ 15 h 178"/>
                <a:gd name="T16" fmla="*/ 11 w 152"/>
                <a:gd name="T17" fmla="*/ 14 h 178"/>
                <a:gd name="T18" fmla="*/ 11 w 152"/>
                <a:gd name="T19" fmla="*/ 14 h 178"/>
                <a:gd name="T20" fmla="*/ 12 w 152"/>
                <a:gd name="T21" fmla="*/ 13 h 178"/>
                <a:gd name="T22" fmla="*/ 12 w 152"/>
                <a:gd name="T23" fmla="*/ 13 h 178"/>
                <a:gd name="T24" fmla="*/ 13 w 152"/>
                <a:gd name="T25" fmla="*/ 12 h 178"/>
                <a:gd name="T26" fmla="*/ 13 w 152"/>
                <a:gd name="T27" fmla="*/ 11 h 178"/>
                <a:gd name="T28" fmla="*/ 13 w 152"/>
                <a:gd name="T29" fmla="*/ 10 h 178"/>
                <a:gd name="T30" fmla="*/ 14 w 152"/>
                <a:gd name="T31" fmla="*/ 10 h 178"/>
                <a:gd name="T32" fmla="*/ 15 w 152"/>
                <a:gd name="T33" fmla="*/ 9 h 178"/>
                <a:gd name="T34" fmla="*/ 15 w 152"/>
                <a:gd name="T35" fmla="*/ 8 h 178"/>
                <a:gd name="T36" fmla="*/ 15 w 152"/>
                <a:gd name="T37" fmla="*/ 7 h 178"/>
                <a:gd name="T38" fmla="*/ 15 w 152"/>
                <a:gd name="T39" fmla="*/ 7 h 178"/>
                <a:gd name="T40" fmla="*/ 15 w 152"/>
                <a:gd name="T41" fmla="*/ 6 h 178"/>
                <a:gd name="T42" fmla="*/ 15 w 152"/>
                <a:gd name="T43" fmla="*/ 5 h 178"/>
                <a:gd name="T44" fmla="*/ 15 w 152"/>
                <a:gd name="T45" fmla="*/ 4 h 178"/>
                <a:gd name="T46" fmla="*/ 15 w 152"/>
                <a:gd name="T47" fmla="*/ 4 h 178"/>
                <a:gd name="T48" fmla="*/ 15 w 152"/>
                <a:gd name="T49" fmla="*/ 3 h 178"/>
                <a:gd name="T50" fmla="*/ 15 w 152"/>
                <a:gd name="T51" fmla="*/ 2 h 178"/>
                <a:gd name="T52" fmla="*/ 14 w 152"/>
                <a:gd name="T53" fmla="*/ 2 h 178"/>
                <a:gd name="T54" fmla="*/ 14 w 152"/>
                <a:gd name="T55" fmla="*/ 1 h 178"/>
                <a:gd name="T56" fmla="*/ 13 w 152"/>
                <a:gd name="T57" fmla="*/ 1 h 178"/>
                <a:gd name="T58" fmla="*/ 13 w 152"/>
                <a:gd name="T59" fmla="*/ 1 h 178"/>
                <a:gd name="T60" fmla="*/ 12 w 152"/>
                <a:gd name="T61" fmla="*/ 1 h 178"/>
                <a:gd name="T62" fmla="*/ 12 w 152"/>
                <a:gd name="T63" fmla="*/ 1 h 178"/>
                <a:gd name="T64" fmla="*/ 11 w 152"/>
                <a:gd name="T65" fmla="*/ 0 h 178"/>
                <a:gd name="T66" fmla="*/ 11 w 152"/>
                <a:gd name="T67" fmla="*/ 0 h 178"/>
                <a:gd name="T68" fmla="*/ 4 w 152"/>
                <a:gd name="T69" fmla="*/ 0 h 17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2" h="178">
                  <a:moveTo>
                    <a:pt x="0" y="178"/>
                  </a:moveTo>
                  <a:lnTo>
                    <a:pt x="62" y="178"/>
                  </a:lnTo>
                  <a:lnTo>
                    <a:pt x="68" y="178"/>
                  </a:lnTo>
                  <a:lnTo>
                    <a:pt x="75" y="176"/>
                  </a:lnTo>
                  <a:lnTo>
                    <a:pt x="81" y="174"/>
                  </a:lnTo>
                  <a:lnTo>
                    <a:pt x="87" y="172"/>
                  </a:lnTo>
                  <a:lnTo>
                    <a:pt x="95" y="167"/>
                  </a:lnTo>
                  <a:lnTo>
                    <a:pt x="101" y="163"/>
                  </a:lnTo>
                  <a:lnTo>
                    <a:pt x="108" y="158"/>
                  </a:lnTo>
                  <a:lnTo>
                    <a:pt x="113" y="151"/>
                  </a:lnTo>
                  <a:lnTo>
                    <a:pt x="119" y="145"/>
                  </a:lnTo>
                  <a:lnTo>
                    <a:pt x="125" y="139"/>
                  </a:lnTo>
                  <a:lnTo>
                    <a:pt x="130" y="131"/>
                  </a:lnTo>
                  <a:lnTo>
                    <a:pt x="134" y="123"/>
                  </a:lnTo>
                  <a:lnTo>
                    <a:pt x="138" y="115"/>
                  </a:lnTo>
                  <a:lnTo>
                    <a:pt x="143" y="107"/>
                  </a:lnTo>
                  <a:lnTo>
                    <a:pt x="146" y="98"/>
                  </a:lnTo>
                  <a:lnTo>
                    <a:pt x="148" y="89"/>
                  </a:lnTo>
                  <a:lnTo>
                    <a:pt x="150" y="80"/>
                  </a:lnTo>
                  <a:lnTo>
                    <a:pt x="151" y="72"/>
                  </a:lnTo>
                  <a:lnTo>
                    <a:pt x="152" y="63"/>
                  </a:lnTo>
                  <a:lnTo>
                    <a:pt x="152" y="55"/>
                  </a:lnTo>
                  <a:lnTo>
                    <a:pt x="152" y="47"/>
                  </a:lnTo>
                  <a:lnTo>
                    <a:pt x="151" y="40"/>
                  </a:lnTo>
                  <a:lnTo>
                    <a:pt x="149" y="32"/>
                  </a:lnTo>
                  <a:lnTo>
                    <a:pt x="147" y="26"/>
                  </a:lnTo>
                  <a:lnTo>
                    <a:pt x="144" y="21"/>
                  </a:lnTo>
                  <a:lnTo>
                    <a:pt x="141" y="15"/>
                  </a:lnTo>
                  <a:lnTo>
                    <a:pt x="136" y="11"/>
                  </a:lnTo>
                  <a:lnTo>
                    <a:pt x="132" y="7"/>
                  </a:lnTo>
                  <a:lnTo>
                    <a:pt x="127" y="3"/>
                  </a:lnTo>
                  <a:lnTo>
                    <a:pt x="121" y="1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" name="Freeform 235"/>
            <p:cNvSpPr>
              <a:spLocks/>
            </p:cNvSpPr>
            <p:nvPr/>
          </p:nvSpPr>
          <p:spPr bwMode="auto">
            <a:xfrm>
              <a:off x="3927" y="2575"/>
              <a:ext cx="100" cy="180"/>
            </a:xfrm>
            <a:custGeom>
              <a:avLst/>
              <a:gdLst>
                <a:gd name="T0" fmla="*/ 10 w 182"/>
                <a:gd name="T1" fmla="*/ 14 h 320"/>
                <a:gd name="T2" fmla="*/ 10 w 182"/>
                <a:gd name="T3" fmla="*/ 14 h 320"/>
                <a:gd name="T4" fmla="*/ 11 w 182"/>
                <a:gd name="T5" fmla="*/ 14 h 320"/>
                <a:gd name="T6" fmla="*/ 12 w 182"/>
                <a:gd name="T7" fmla="*/ 14 h 320"/>
                <a:gd name="T8" fmla="*/ 12 w 182"/>
                <a:gd name="T9" fmla="*/ 14 h 320"/>
                <a:gd name="T10" fmla="*/ 13 w 182"/>
                <a:gd name="T11" fmla="*/ 14 h 320"/>
                <a:gd name="T12" fmla="*/ 13 w 182"/>
                <a:gd name="T13" fmla="*/ 13 h 320"/>
                <a:gd name="T14" fmla="*/ 14 w 182"/>
                <a:gd name="T15" fmla="*/ 12 h 320"/>
                <a:gd name="T16" fmla="*/ 14 w 182"/>
                <a:gd name="T17" fmla="*/ 12 h 320"/>
                <a:gd name="T18" fmla="*/ 14 w 182"/>
                <a:gd name="T19" fmla="*/ 11 h 320"/>
                <a:gd name="T20" fmla="*/ 15 w 182"/>
                <a:gd name="T21" fmla="*/ 11 h 320"/>
                <a:gd name="T22" fmla="*/ 15 w 182"/>
                <a:gd name="T23" fmla="*/ 10 h 320"/>
                <a:gd name="T24" fmla="*/ 15 w 182"/>
                <a:gd name="T25" fmla="*/ 9 h 320"/>
                <a:gd name="T26" fmla="*/ 16 w 182"/>
                <a:gd name="T27" fmla="*/ 8 h 320"/>
                <a:gd name="T28" fmla="*/ 16 w 182"/>
                <a:gd name="T29" fmla="*/ 8 h 320"/>
                <a:gd name="T30" fmla="*/ 16 w 182"/>
                <a:gd name="T31" fmla="*/ 7 h 320"/>
                <a:gd name="T32" fmla="*/ 16 w 182"/>
                <a:gd name="T33" fmla="*/ 6 h 320"/>
                <a:gd name="T34" fmla="*/ 16 w 182"/>
                <a:gd name="T35" fmla="*/ 6 h 320"/>
                <a:gd name="T36" fmla="*/ 16 w 182"/>
                <a:gd name="T37" fmla="*/ 5 h 320"/>
                <a:gd name="T38" fmla="*/ 16 w 182"/>
                <a:gd name="T39" fmla="*/ 5 h 320"/>
                <a:gd name="T40" fmla="*/ 16 w 182"/>
                <a:gd name="T41" fmla="*/ 3 h 320"/>
                <a:gd name="T42" fmla="*/ 16 w 182"/>
                <a:gd name="T43" fmla="*/ 3 h 320"/>
                <a:gd name="T44" fmla="*/ 16 w 182"/>
                <a:gd name="T45" fmla="*/ 2 h 320"/>
                <a:gd name="T46" fmla="*/ 16 w 182"/>
                <a:gd name="T47" fmla="*/ 2 h 320"/>
                <a:gd name="T48" fmla="*/ 16 w 182"/>
                <a:gd name="T49" fmla="*/ 1 h 320"/>
                <a:gd name="T50" fmla="*/ 15 w 182"/>
                <a:gd name="T51" fmla="*/ 1 h 320"/>
                <a:gd name="T52" fmla="*/ 15 w 182"/>
                <a:gd name="T53" fmla="*/ 1 h 320"/>
                <a:gd name="T54" fmla="*/ 15 w 182"/>
                <a:gd name="T55" fmla="*/ 1 h 320"/>
                <a:gd name="T56" fmla="*/ 14 w 182"/>
                <a:gd name="T57" fmla="*/ 1 h 320"/>
                <a:gd name="T58" fmla="*/ 14 w 182"/>
                <a:gd name="T59" fmla="*/ 0 h 320"/>
                <a:gd name="T60" fmla="*/ 14 w 182"/>
                <a:gd name="T61" fmla="*/ 0 h 320"/>
                <a:gd name="T62" fmla="*/ 8 w 182"/>
                <a:gd name="T63" fmla="*/ 0 h 320"/>
                <a:gd name="T64" fmla="*/ 0 w 182"/>
                <a:gd name="T65" fmla="*/ 32 h 3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2" h="320">
                  <a:moveTo>
                    <a:pt x="110" y="142"/>
                  </a:moveTo>
                  <a:lnTo>
                    <a:pt x="115" y="141"/>
                  </a:lnTo>
                  <a:lnTo>
                    <a:pt x="120" y="140"/>
                  </a:lnTo>
                  <a:lnTo>
                    <a:pt x="126" y="138"/>
                  </a:lnTo>
                  <a:lnTo>
                    <a:pt x="132" y="136"/>
                  </a:lnTo>
                  <a:lnTo>
                    <a:pt x="137" y="133"/>
                  </a:lnTo>
                  <a:lnTo>
                    <a:pt x="143" y="128"/>
                  </a:lnTo>
                  <a:lnTo>
                    <a:pt x="148" y="124"/>
                  </a:lnTo>
                  <a:lnTo>
                    <a:pt x="153" y="119"/>
                  </a:lnTo>
                  <a:lnTo>
                    <a:pt x="158" y="112"/>
                  </a:lnTo>
                  <a:lnTo>
                    <a:pt x="163" y="106"/>
                  </a:lnTo>
                  <a:lnTo>
                    <a:pt x="166" y="100"/>
                  </a:lnTo>
                  <a:lnTo>
                    <a:pt x="170" y="93"/>
                  </a:lnTo>
                  <a:lnTo>
                    <a:pt x="174" y="86"/>
                  </a:lnTo>
                  <a:lnTo>
                    <a:pt x="177" y="78"/>
                  </a:lnTo>
                  <a:lnTo>
                    <a:pt x="179" y="71"/>
                  </a:lnTo>
                  <a:lnTo>
                    <a:pt x="180" y="63"/>
                  </a:lnTo>
                  <a:lnTo>
                    <a:pt x="181" y="56"/>
                  </a:lnTo>
                  <a:lnTo>
                    <a:pt x="182" y="49"/>
                  </a:lnTo>
                  <a:lnTo>
                    <a:pt x="182" y="42"/>
                  </a:lnTo>
                  <a:lnTo>
                    <a:pt x="181" y="35"/>
                  </a:lnTo>
                  <a:lnTo>
                    <a:pt x="180" y="29"/>
                  </a:lnTo>
                  <a:lnTo>
                    <a:pt x="179" y="23"/>
                  </a:lnTo>
                  <a:lnTo>
                    <a:pt x="177" y="18"/>
                  </a:lnTo>
                  <a:lnTo>
                    <a:pt x="174" y="13"/>
                  </a:lnTo>
                  <a:lnTo>
                    <a:pt x="170" y="9"/>
                  </a:lnTo>
                  <a:lnTo>
                    <a:pt x="166" y="6"/>
                  </a:lnTo>
                  <a:lnTo>
                    <a:pt x="163" y="3"/>
                  </a:lnTo>
                  <a:lnTo>
                    <a:pt x="158" y="1"/>
                  </a:lnTo>
                  <a:lnTo>
                    <a:pt x="153" y="0"/>
                  </a:lnTo>
                  <a:lnTo>
                    <a:pt x="148" y="0"/>
                  </a:lnTo>
                  <a:lnTo>
                    <a:pt x="85" y="0"/>
                  </a:lnTo>
                  <a:lnTo>
                    <a:pt x="0" y="3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" name="Line 236"/>
            <p:cNvSpPr>
              <a:spLocks noChangeShapeType="1"/>
            </p:cNvSpPr>
            <p:nvPr/>
          </p:nvSpPr>
          <p:spPr bwMode="auto">
            <a:xfrm flipH="1">
              <a:off x="5438" y="2653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" name="Freeform 237"/>
            <p:cNvSpPr>
              <a:spLocks/>
            </p:cNvSpPr>
            <p:nvPr/>
          </p:nvSpPr>
          <p:spPr bwMode="auto">
            <a:xfrm>
              <a:off x="5419" y="2610"/>
              <a:ext cx="19" cy="43"/>
            </a:xfrm>
            <a:custGeom>
              <a:avLst/>
              <a:gdLst>
                <a:gd name="T0" fmla="*/ 0 w 39"/>
                <a:gd name="T1" fmla="*/ 0 h 80"/>
                <a:gd name="T2" fmla="*/ 0 w 39"/>
                <a:gd name="T3" fmla="*/ 1 h 80"/>
                <a:gd name="T4" fmla="*/ 0 w 39"/>
                <a:gd name="T5" fmla="*/ 1 h 80"/>
                <a:gd name="T6" fmla="*/ 0 w 39"/>
                <a:gd name="T7" fmla="*/ 2 h 80"/>
                <a:gd name="T8" fmla="*/ 0 w 39"/>
                <a:gd name="T9" fmla="*/ 3 h 80"/>
                <a:gd name="T10" fmla="*/ 0 w 39"/>
                <a:gd name="T11" fmla="*/ 3 h 80"/>
                <a:gd name="T12" fmla="*/ 0 w 39"/>
                <a:gd name="T13" fmla="*/ 4 h 80"/>
                <a:gd name="T14" fmla="*/ 0 w 39"/>
                <a:gd name="T15" fmla="*/ 4 h 80"/>
                <a:gd name="T16" fmla="*/ 0 w 39"/>
                <a:gd name="T17" fmla="*/ 5 h 80"/>
                <a:gd name="T18" fmla="*/ 0 w 39"/>
                <a:gd name="T19" fmla="*/ 5 h 80"/>
                <a:gd name="T20" fmla="*/ 0 w 39"/>
                <a:gd name="T21" fmla="*/ 5 h 80"/>
                <a:gd name="T22" fmla="*/ 0 w 39"/>
                <a:gd name="T23" fmla="*/ 6 h 80"/>
                <a:gd name="T24" fmla="*/ 1 w 39"/>
                <a:gd name="T25" fmla="*/ 6 h 80"/>
                <a:gd name="T26" fmla="*/ 1 w 39"/>
                <a:gd name="T27" fmla="*/ 6 h 80"/>
                <a:gd name="T28" fmla="*/ 1 w 39"/>
                <a:gd name="T29" fmla="*/ 6 h 80"/>
                <a:gd name="T30" fmla="*/ 2 w 39"/>
                <a:gd name="T31" fmla="*/ 6 h 80"/>
                <a:gd name="T32" fmla="*/ 2 w 39"/>
                <a:gd name="T33" fmla="*/ 6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" h="80">
                  <a:moveTo>
                    <a:pt x="5" y="0"/>
                  </a:moveTo>
                  <a:lnTo>
                    <a:pt x="2" y="8"/>
                  </a:lnTo>
                  <a:lnTo>
                    <a:pt x="1" y="15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1" y="44"/>
                  </a:lnTo>
                  <a:lnTo>
                    <a:pt x="3" y="50"/>
                  </a:lnTo>
                  <a:lnTo>
                    <a:pt x="6" y="57"/>
                  </a:lnTo>
                  <a:lnTo>
                    <a:pt x="8" y="62"/>
                  </a:lnTo>
                  <a:lnTo>
                    <a:pt x="11" y="66"/>
                  </a:lnTo>
                  <a:lnTo>
                    <a:pt x="15" y="71"/>
                  </a:lnTo>
                  <a:lnTo>
                    <a:pt x="19" y="74"/>
                  </a:lnTo>
                  <a:lnTo>
                    <a:pt x="24" y="77"/>
                  </a:lnTo>
                  <a:lnTo>
                    <a:pt x="28" y="78"/>
                  </a:lnTo>
                  <a:lnTo>
                    <a:pt x="33" y="79"/>
                  </a:lnTo>
                  <a:lnTo>
                    <a:pt x="39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8" name="Line 238"/>
            <p:cNvSpPr>
              <a:spLocks noChangeShapeType="1"/>
            </p:cNvSpPr>
            <p:nvPr/>
          </p:nvSpPr>
          <p:spPr bwMode="auto">
            <a:xfrm flipV="1">
              <a:off x="5419" y="2519"/>
              <a:ext cx="23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9" name="Freeform 239"/>
            <p:cNvSpPr>
              <a:spLocks/>
            </p:cNvSpPr>
            <p:nvPr/>
          </p:nvSpPr>
          <p:spPr bwMode="auto">
            <a:xfrm>
              <a:off x="5442" y="2476"/>
              <a:ext cx="46" cy="43"/>
            </a:xfrm>
            <a:custGeom>
              <a:avLst/>
              <a:gdLst>
                <a:gd name="T0" fmla="*/ 9 w 78"/>
                <a:gd name="T1" fmla="*/ 0 h 80"/>
                <a:gd name="T2" fmla="*/ 9 w 78"/>
                <a:gd name="T3" fmla="*/ 0 h 80"/>
                <a:gd name="T4" fmla="*/ 8 w 78"/>
                <a:gd name="T5" fmla="*/ 1 h 80"/>
                <a:gd name="T6" fmla="*/ 7 w 78"/>
                <a:gd name="T7" fmla="*/ 1 h 80"/>
                <a:gd name="T8" fmla="*/ 6 w 78"/>
                <a:gd name="T9" fmla="*/ 1 h 80"/>
                <a:gd name="T10" fmla="*/ 6 w 78"/>
                <a:gd name="T11" fmla="*/ 1 h 80"/>
                <a:gd name="T12" fmla="*/ 5 w 78"/>
                <a:gd name="T13" fmla="*/ 1 h 80"/>
                <a:gd name="T14" fmla="*/ 5 w 78"/>
                <a:gd name="T15" fmla="*/ 2 h 80"/>
                <a:gd name="T16" fmla="*/ 4 w 78"/>
                <a:gd name="T17" fmla="*/ 2 h 80"/>
                <a:gd name="T18" fmla="*/ 3 w 78"/>
                <a:gd name="T19" fmla="*/ 2 h 80"/>
                <a:gd name="T20" fmla="*/ 2 w 78"/>
                <a:gd name="T21" fmla="*/ 3 h 80"/>
                <a:gd name="T22" fmla="*/ 2 w 78"/>
                <a:gd name="T23" fmla="*/ 3 h 80"/>
                <a:gd name="T24" fmla="*/ 2 w 78"/>
                <a:gd name="T25" fmla="*/ 4 h 80"/>
                <a:gd name="T26" fmla="*/ 1 w 78"/>
                <a:gd name="T27" fmla="*/ 5 h 80"/>
                <a:gd name="T28" fmla="*/ 1 w 78"/>
                <a:gd name="T29" fmla="*/ 5 h 80"/>
                <a:gd name="T30" fmla="*/ 1 w 78"/>
                <a:gd name="T31" fmla="*/ 6 h 80"/>
                <a:gd name="T32" fmla="*/ 0 w 78"/>
                <a:gd name="T33" fmla="*/ 6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8" h="80">
                  <a:moveTo>
                    <a:pt x="78" y="0"/>
                  </a:moveTo>
                  <a:lnTo>
                    <a:pt x="71" y="0"/>
                  </a:lnTo>
                  <a:lnTo>
                    <a:pt x="66" y="1"/>
                  </a:lnTo>
                  <a:lnTo>
                    <a:pt x="61" y="3"/>
                  </a:lnTo>
                  <a:lnTo>
                    <a:pt x="54" y="6"/>
                  </a:lnTo>
                  <a:lnTo>
                    <a:pt x="49" y="9"/>
                  </a:lnTo>
                  <a:lnTo>
                    <a:pt x="43" y="14"/>
                  </a:lnTo>
                  <a:lnTo>
                    <a:pt x="37" y="18"/>
                  </a:lnTo>
                  <a:lnTo>
                    <a:pt x="32" y="23"/>
                  </a:lnTo>
                  <a:lnTo>
                    <a:pt x="27" y="28"/>
                  </a:lnTo>
                  <a:lnTo>
                    <a:pt x="21" y="35"/>
                  </a:lnTo>
                  <a:lnTo>
                    <a:pt x="17" y="42"/>
                  </a:lnTo>
                  <a:lnTo>
                    <a:pt x="13" y="49"/>
                  </a:lnTo>
                  <a:lnTo>
                    <a:pt x="9" y="56"/>
                  </a:lnTo>
                  <a:lnTo>
                    <a:pt x="5" y="64"/>
                  </a:lnTo>
                  <a:lnTo>
                    <a:pt x="2" y="72"/>
                  </a:lnTo>
                  <a:lnTo>
                    <a:pt x="0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0" name="Line 240"/>
            <p:cNvSpPr>
              <a:spLocks noChangeShapeType="1"/>
            </p:cNvSpPr>
            <p:nvPr/>
          </p:nvSpPr>
          <p:spPr bwMode="auto">
            <a:xfrm>
              <a:off x="5488" y="247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1" name="Freeform 241"/>
            <p:cNvSpPr>
              <a:spLocks/>
            </p:cNvSpPr>
            <p:nvPr/>
          </p:nvSpPr>
          <p:spPr bwMode="auto">
            <a:xfrm>
              <a:off x="4823" y="1248"/>
              <a:ext cx="73" cy="102"/>
            </a:xfrm>
            <a:custGeom>
              <a:avLst/>
              <a:gdLst>
                <a:gd name="T0" fmla="*/ 13 w 130"/>
                <a:gd name="T1" fmla="*/ 2 h 184"/>
                <a:gd name="T2" fmla="*/ 12 w 130"/>
                <a:gd name="T3" fmla="*/ 1 h 184"/>
                <a:gd name="T4" fmla="*/ 11 w 130"/>
                <a:gd name="T5" fmla="*/ 1 h 184"/>
                <a:gd name="T6" fmla="*/ 11 w 130"/>
                <a:gd name="T7" fmla="*/ 1 h 184"/>
                <a:gd name="T8" fmla="*/ 10 w 130"/>
                <a:gd name="T9" fmla="*/ 1 h 184"/>
                <a:gd name="T10" fmla="*/ 8 w 130"/>
                <a:gd name="T11" fmla="*/ 0 h 184"/>
                <a:gd name="T12" fmla="*/ 7 w 130"/>
                <a:gd name="T13" fmla="*/ 0 h 184"/>
                <a:gd name="T14" fmla="*/ 7 w 130"/>
                <a:gd name="T15" fmla="*/ 0 h 184"/>
                <a:gd name="T16" fmla="*/ 6 w 130"/>
                <a:gd name="T17" fmla="*/ 1 h 184"/>
                <a:gd name="T18" fmla="*/ 6 w 130"/>
                <a:gd name="T19" fmla="*/ 1 h 184"/>
                <a:gd name="T20" fmla="*/ 5 w 130"/>
                <a:gd name="T21" fmla="*/ 1 h 184"/>
                <a:gd name="T22" fmla="*/ 4 w 130"/>
                <a:gd name="T23" fmla="*/ 1 h 184"/>
                <a:gd name="T24" fmla="*/ 4 w 130"/>
                <a:gd name="T25" fmla="*/ 1 h 184"/>
                <a:gd name="T26" fmla="*/ 3 w 130"/>
                <a:gd name="T27" fmla="*/ 2 h 184"/>
                <a:gd name="T28" fmla="*/ 3 w 130"/>
                <a:gd name="T29" fmla="*/ 2 h 184"/>
                <a:gd name="T30" fmla="*/ 2 w 130"/>
                <a:gd name="T31" fmla="*/ 3 h 184"/>
                <a:gd name="T32" fmla="*/ 2 w 130"/>
                <a:gd name="T33" fmla="*/ 4 h 184"/>
                <a:gd name="T34" fmla="*/ 1 w 130"/>
                <a:gd name="T35" fmla="*/ 4 h 184"/>
                <a:gd name="T36" fmla="*/ 1 w 130"/>
                <a:gd name="T37" fmla="*/ 5 h 184"/>
                <a:gd name="T38" fmla="*/ 1 w 130"/>
                <a:gd name="T39" fmla="*/ 6 h 184"/>
                <a:gd name="T40" fmla="*/ 1 w 130"/>
                <a:gd name="T41" fmla="*/ 7 h 184"/>
                <a:gd name="T42" fmla="*/ 1 w 130"/>
                <a:gd name="T43" fmla="*/ 7 h 184"/>
                <a:gd name="T44" fmla="*/ 1 w 130"/>
                <a:gd name="T45" fmla="*/ 8 h 184"/>
                <a:gd name="T46" fmla="*/ 0 w 130"/>
                <a:gd name="T47" fmla="*/ 8 h 184"/>
                <a:gd name="T48" fmla="*/ 0 w 130"/>
                <a:gd name="T49" fmla="*/ 9 h 184"/>
                <a:gd name="T50" fmla="*/ 0 w 130"/>
                <a:gd name="T51" fmla="*/ 10 h 184"/>
                <a:gd name="T52" fmla="*/ 1 w 130"/>
                <a:gd name="T53" fmla="*/ 11 h 184"/>
                <a:gd name="T54" fmla="*/ 1 w 130"/>
                <a:gd name="T55" fmla="*/ 11 h 184"/>
                <a:gd name="T56" fmla="*/ 1 w 130"/>
                <a:gd name="T57" fmla="*/ 12 h 184"/>
                <a:gd name="T58" fmla="*/ 1 w 130"/>
                <a:gd name="T59" fmla="*/ 12 h 184"/>
                <a:gd name="T60" fmla="*/ 1 w 130"/>
                <a:gd name="T61" fmla="*/ 12 h 184"/>
                <a:gd name="T62" fmla="*/ 1 w 130"/>
                <a:gd name="T63" fmla="*/ 13 h 184"/>
                <a:gd name="T64" fmla="*/ 7 w 130"/>
                <a:gd name="T65" fmla="*/ 18 h 1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0" h="184">
                  <a:moveTo>
                    <a:pt x="130" y="17"/>
                  </a:moveTo>
                  <a:lnTo>
                    <a:pt x="122" y="12"/>
                  </a:lnTo>
                  <a:lnTo>
                    <a:pt x="113" y="7"/>
                  </a:lnTo>
                  <a:lnTo>
                    <a:pt x="104" y="4"/>
                  </a:lnTo>
                  <a:lnTo>
                    <a:pt x="94" y="2"/>
                  </a:lnTo>
                  <a:lnTo>
                    <a:pt x="84" y="0"/>
                  </a:lnTo>
                  <a:lnTo>
                    <a:pt x="73" y="0"/>
                  </a:lnTo>
                  <a:lnTo>
                    <a:pt x="68" y="0"/>
                  </a:lnTo>
                  <a:lnTo>
                    <a:pt x="62" y="1"/>
                  </a:lnTo>
                  <a:lnTo>
                    <a:pt x="56" y="3"/>
                  </a:lnTo>
                  <a:lnTo>
                    <a:pt x="51" y="6"/>
                  </a:lnTo>
                  <a:lnTo>
                    <a:pt x="45" y="9"/>
                  </a:lnTo>
                  <a:lnTo>
                    <a:pt x="40" y="14"/>
                  </a:lnTo>
                  <a:lnTo>
                    <a:pt x="33" y="19"/>
                  </a:lnTo>
                  <a:lnTo>
                    <a:pt x="29" y="24"/>
                  </a:lnTo>
                  <a:lnTo>
                    <a:pt x="24" y="30"/>
                  </a:lnTo>
                  <a:lnTo>
                    <a:pt x="20" y="37"/>
                  </a:lnTo>
                  <a:lnTo>
                    <a:pt x="15" y="44"/>
                  </a:lnTo>
                  <a:lnTo>
                    <a:pt x="11" y="51"/>
                  </a:lnTo>
                  <a:lnTo>
                    <a:pt x="8" y="58"/>
                  </a:lnTo>
                  <a:lnTo>
                    <a:pt x="6" y="66"/>
                  </a:lnTo>
                  <a:lnTo>
                    <a:pt x="4" y="73"/>
                  </a:lnTo>
                  <a:lnTo>
                    <a:pt x="2" y="81"/>
                  </a:lnTo>
                  <a:lnTo>
                    <a:pt x="0" y="88"/>
                  </a:lnTo>
                  <a:lnTo>
                    <a:pt x="0" y="96"/>
                  </a:lnTo>
                  <a:lnTo>
                    <a:pt x="0" y="103"/>
                  </a:lnTo>
                  <a:lnTo>
                    <a:pt x="2" y="110"/>
                  </a:lnTo>
                  <a:lnTo>
                    <a:pt x="3" y="116"/>
                  </a:lnTo>
                  <a:lnTo>
                    <a:pt x="5" y="121"/>
                  </a:lnTo>
                  <a:lnTo>
                    <a:pt x="8" y="127"/>
                  </a:lnTo>
                  <a:lnTo>
                    <a:pt x="11" y="131"/>
                  </a:lnTo>
                  <a:lnTo>
                    <a:pt x="14" y="135"/>
                  </a:lnTo>
                  <a:lnTo>
                    <a:pt x="71" y="1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2" name="Freeform 242"/>
            <p:cNvSpPr>
              <a:spLocks/>
            </p:cNvSpPr>
            <p:nvPr/>
          </p:nvSpPr>
          <p:spPr bwMode="auto">
            <a:xfrm>
              <a:off x="4831" y="1350"/>
              <a:ext cx="39" cy="75"/>
            </a:xfrm>
            <a:custGeom>
              <a:avLst/>
              <a:gdLst>
                <a:gd name="T0" fmla="*/ 0 w 73"/>
                <a:gd name="T1" fmla="*/ 13 h 135"/>
                <a:gd name="T2" fmla="*/ 1 w 73"/>
                <a:gd name="T3" fmla="*/ 13 h 135"/>
                <a:gd name="T4" fmla="*/ 1 w 73"/>
                <a:gd name="T5" fmla="*/ 13 h 135"/>
                <a:gd name="T6" fmla="*/ 2 w 73"/>
                <a:gd name="T7" fmla="*/ 13 h 135"/>
                <a:gd name="T8" fmla="*/ 2 w 73"/>
                <a:gd name="T9" fmla="*/ 12 h 135"/>
                <a:gd name="T10" fmla="*/ 2 w 73"/>
                <a:gd name="T11" fmla="*/ 12 h 135"/>
                <a:gd name="T12" fmla="*/ 3 w 73"/>
                <a:gd name="T13" fmla="*/ 12 h 135"/>
                <a:gd name="T14" fmla="*/ 3 w 73"/>
                <a:gd name="T15" fmla="*/ 11 h 135"/>
                <a:gd name="T16" fmla="*/ 4 w 73"/>
                <a:gd name="T17" fmla="*/ 11 h 135"/>
                <a:gd name="T18" fmla="*/ 4 w 73"/>
                <a:gd name="T19" fmla="*/ 10 h 135"/>
                <a:gd name="T20" fmla="*/ 4 w 73"/>
                <a:gd name="T21" fmla="*/ 9 h 135"/>
                <a:gd name="T22" fmla="*/ 5 w 73"/>
                <a:gd name="T23" fmla="*/ 9 h 135"/>
                <a:gd name="T24" fmla="*/ 5 w 73"/>
                <a:gd name="T25" fmla="*/ 8 h 135"/>
                <a:gd name="T26" fmla="*/ 5 w 73"/>
                <a:gd name="T27" fmla="*/ 7 h 135"/>
                <a:gd name="T28" fmla="*/ 5 w 73"/>
                <a:gd name="T29" fmla="*/ 7 h 135"/>
                <a:gd name="T30" fmla="*/ 6 w 73"/>
                <a:gd name="T31" fmla="*/ 6 h 135"/>
                <a:gd name="T32" fmla="*/ 6 w 73"/>
                <a:gd name="T33" fmla="*/ 5 h 135"/>
                <a:gd name="T34" fmla="*/ 6 w 73"/>
                <a:gd name="T35" fmla="*/ 4 h 135"/>
                <a:gd name="T36" fmla="*/ 6 w 73"/>
                <a:gd name="T37" fmla="*/ 4 h 135"/>
                <a:gd name="T38" fmla="*/ 6 w 73"/>
                <a:gd name="T39" fmla="*/ 3 h 135"/>
                <a:gd name="T40" fmla="*/ 6 w 73"/>
                <a:gd name="T41" fmla="*/ 2 h 135"/>
                <a:gd name="T42" fmla="*/ 6 w 73"/>
                <a:gd name="T43" fmla="*/ 2 h 135"/>
                <a:gd name="T44" fmla="*/ 5 w 73"/>
                <a:gd name="T45" fmla="*/ 1 h 135"/>
                <a:gd name="T46" fmla="*/ 5 w 73"/>
                <a:gd name="T47" fmla="*/ 1 h 135"/>
                <a:gd name="T48" fmla="*/ 5 w 73"/>
                <a:gd name="T49" fmla="*/ 1 h 135"/>
                <a:gd name="T50" fmla="*/ 5 w 73"/>
                <a:gd name="T51" fmla="*/ 0 h 13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35">
                  <a:moveTo>
                    <a:pt x="0" y="135"/>
                  </a:moveTo>
                  <a:lnTo>
                    <a:pt x="6" y="135"/>
                  </a:lnTo>
                  <a:lnTo>
                    <a:pt x="11" y="134"/>
                  </a:lnTo>
                  <a:lnTo>
                    <a:pt x="17" y="132"/>
                  </a:lnTo>
                  <a:lnTo>
                    <a:pt x="23" y="129"/>
                  </a:lnTo>
                  <a:lnTo>
                    <a:pt x="28" y="126"/>
                  </a:lnTo>
                  <a:lnTo>
                    <a:pt x="34" y="121"/>
                  </a:lnTo>
                  <a:lnTo>
                    <a:pt x="40" y="116"/>
                  </a:lnTo>
                  <a:lnTo>
                    <a:pt x="45" y="111"/>
                  </a:lnTo>
                  <a:lnTo>
                    <a:pt x="49" y="105"/>
                  </a:lnTo>
                  <a:lnTo>
                    <a:pt x="53" y="98"/>
                  </a:lnTo>
                  <a:lnTo>
                    <a:pt x="58" y="92"/>
                  </a:lnTo>
                  <a:lnTo>
                    <a:pt x="62" y="84"/>
                  </a:lnTo>
                  <a:lnTo>
                    <a:pt x="65" y="77"/>
                  </a:lnTo>
                  <a:lnTo>
                    <a:pt x="67" y="69"/>
                  </a:lnTo>
                  <a:lnTo>
                    <a:pt x="69" y="62"/>
                  </a:lnTo>
                  <a:lnTo>
                    <a:pt x="72" y="54"/>
                  </a:lnTo>
                  <a:lnTo>
                    <a:pt x="73" y="47"/>
                  </a:lnTo>
                  <a:lnTo>
                    <a:pt x="73" y="39"/>
                  </a:lnTo>
                  <a:lnTo>
                    <a:pt x="73" y="32"/>
                  </a:lnTo>
                  <a:lnTo>
                    <a:pt x="72" y="26"/>
                  </a:lnTo>
                  <a:lnTo>
                    <a:pt x="70" y="19"/>
                  </a:lnTo>
                  <a:lnTo>
                    <a:pt x="68" y="14"/>
                  </a:lnTo>
                  <a:lnTo>
                    <a:pt x="65" y="9"/>
                  </a:lnTo>
                  <a:lnTo>
                    <a:pt x="62" y="4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3" name="Freeform 243"/>
            <p:cNvSpPr>
              <a:spLocks/>
            </p:cNvSpPr>
            <p:nvPr/>
          </p:nvSpPr>
          <p:spPr bwMode="auto">
            <a:xfrm>
              <a:off x="4796" y="1405"/>
              <a:ext cx="35" cy="20"/>
            </a:xfrm>
            <a:custGeom>
              <a:avLst/>
              <a:gdLst>
                <a:gd name="T0" fmla="*/ 0 w 65"/>
                <a:gd name="T1" fmla="*/ 0 h 35"/>
                <a:gd name="T2" fmla="*/ 1 w 65"/>
                <a:gd name="T3" fmla="*/ 1 h 35"/>
                <a:gd name="T4" fmla="*/ 1 w 65"/>
                <a:gd name="T5" fmla="*/ 1 h 35"/>
                <a:gd name="T6" fmla="*/ 2 w 65"/>
                <a:gd name="T7" fmla="*/ 2 h 35"/>
                <a:gd name="T8" fmla="*/ 2 w 65"/>
                <a:gd name="T9" fmla="*/ 3 h 35"/>
                <a:gd name="T10" fmla="*/ 3 w 65"/>
                <a:gd name="T11" fmla="*/ 3 h 35"/>
                <a:gd name="T12" fmla="*/ 3 w 65"/>
                <a:gd name="T13" fmla="*/ 3 h 35"/>
                <a:gd name="T14" fmla="*/ 4 w 65"/>
                <a:gd name="T15" fmla="*/ 3 h 35"/>
                <a:gd name="T16" fmla="*/ 5 w 65"/>
                <a:gd name="T17" fmla="*/ 3 h 35"/>
                <a:gd name="T18" fmla="*/ 5 w 65"/>
                <a:gd name="T19" fmla="*/ 3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35">
                  <a:moveTo>
                    <a:pt x="0" y="0"/>
                  </a:moveTo>
                  <a:lnTo>
                    <a:pt x="6" y="7"/>
                  </a:lnTo>
                  <a:lnTo>
                    <a:pt x="12" y="13"/>
                  </a:lnTo>
                  <a:lnTo>
                    <a:pt x="18" y="18"/>
                  </a:lnTo>
                  <a:lnTo>
                    <a:pt x="25" y="24"/>
                  </a:lnTo>
                  <a:lnTo>
                    <a:pt x="32" y="28"/>
                  </a:lnTo>
                  <a:lnTo>
                    <a:pt x="41" y="31"/>
                  </a:lnTo>
                  <a:lnTo>
                    <a:pt x="48" y="33"/>
                  </a:lnTo>
                  <a:lnTo>
                    <a:pt x="57" y="35"/>
                  </a:lnTo>
                  <a:lnTo>
                    <a:pt x="65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4" name="Line 244"/>
            <p:cNvSpPr>
              <a:spLocks noChangeShapeType="1"/>
            </p:cNvSpPr>
            <p:nvPr/>
          </p:nvSpPr>
          <p:spPr bwMode="auto">
            <a:xfrm>
              <a:off x="4123" y="2622"/>
              <a:ext cx="7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5" name="Line 245"/>
            <p:cNvSpPr>
              <a:spLocks noChangeShapeType="1"/>
            </p:cNvSpPr>
            <p:nvPr/>
          </p:nvSpPr>
          <p:spPr bwMode="auto">
            <a:xfrm>
              <a:off x="4224" y="2622"/>
              <a:ext cx="9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6" name="Line 246"/>
            <p:cNvSpPr>
              <a:spLocks noChangeShapeType="1"/>
            </p:cNvSpPr>
            <p:nvPr/>
          </p:nvSpPr>
          <p:spPr bwMode="auto">
            <a:xfrm>
              <a:off x="4351" y="2622"/>
              <a:ext cx="9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7" name="Line 247"/>
            <p:cNvSpPr>
              <a:spLocks noChangeShapeType="1"/>
            </p:cNvSpPr>
            <p:nvPr/>
          </p:nvSpPr>
          <p:spPr bwMode="auto">
            <a:xfrm>
              <a:off x="4473" y="2622"/>
              <a:ext cx="9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8" name="Line 248"/>
            <p:cNvSpPr>
              <a:spLocks noChangeShapeType="1"/>
            </p:cNvSpPr>
            <p:nvPr/>
          </p:nvSpPr>
          <p:spPr bwMode="auto">
            <a:xfrm>
              <a:off x="4600" y="2622"/>
              <a:ext cx="9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69" name="Line 249"/>
            <p:cNvSpPr>
              <a:spLocks noChangeShapeType="1"/>
            </p:cNvSpPr>
            <p:nvPr/>
          </p:nvSpPr>
          <p:spPr bwMode="auto">
            <a:xfrm>
              <a:off x="4723" y="2622"/>
              <a:ext cx="9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0" name="Line 250"/>
            <p:cNvSpPr>
              <a:spLocks noChangeShapeType="1"/>
            </p:cNvSpPr>
            <p:nvPr/>
          </p:nvSpPr>
          <p:spPr bwMode="auto">
            <a:xfrm>
              <a:off x="4850" y="2622"/>
              <a:ext cx="9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1" name="Line 251"/>
            <p:cNvSpPr>
              <a:spLocks noChangeShapeType="1"/>
            </p:cNvSpPr>
            <p:nvPr/>
          </p:nvSpPr>
          <p:spPr bwMode="auto">
            <a:xfrm>
              <a:off x="4973" y="2622"/>
              <a:ext cx="9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2" name="Line 252"/>
            <p:cNvSpPr>
              <a:spLocks noChangeShapeType="1"/>
            </p:cNvSpPr>
            <p:nvPr/>
          </p:nvSpPr>
          <p:spPr bwMode="auto">
            <a:xfrm>
              <a:off x="5100" y="2622"/>
              <a:ext cx="9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73" name="Line 253"/>
            <p:cNvSpPr>
              <a:spLocks noChangeShapeType="1"/>
            </p:cNvSpPr>
            <p:nvPr/>
          </p:nvSpPr>
          <p:spPr bwMode="auto">
            <a:xfrm>
              <a:off x="5226" y="2622"/>
              <a:ext cx="7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878" name="Line 254"/>
          <p:cNvSpPr>
            <a:spLocks noChangeShapeType="1"/>
          </p:cNvSpPr>
          <p:nvPr/>
        </p:nvSpPr>
        <p:spPr bwMode="auto">
          <a:xfrm flipH="1">
            <a:off x="620713" y="2809875"/>
            <a:ext cx="79851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79" name="Line 255"/>
          <p:cNvSpPr>
            <a:spLocks noChangeShapeType="1"/>
          </p:cNvSpPr>
          <p:nvPr/>
        </p:nvSpPr>
        <p:spPr bwMode="auto">
          <a:xfrm>
            <a:off x="620713" y="2809875"/>
            <a:ext cx="0" cy="20066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80" name="Line 256"/>
          <p:cNvSpPr>
            <a:spLocks noChangeShapeType="1"/>
          </p:cNvSpPr>
          <p:nvPr/>
        </p:nvSpPr>
        <p:spPr bwMode="auto">
          <a:xfrm>
            <a:off x="620713" y="4816475"/>
            <a:ext cx="798512" cy="13874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81" name="Line 257"/>
          <p:cNvSpPr>
            <a:spLocks noChangeShapeType="1"/>
          </p:cNvSpPr>
          <p:nvPr/>
        </p:nvSpPr>
        <p:spPr bwMode="auto">
          <a:xfrm>
            <a:off x="1096963" y="2809875"/>
            <a:ext cx="0" cy="2833688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82" name="Line 258"/>
          <p:cNvSpPr>
            <a:spLocks noChangeShapeType="1"/>
          </p:cNvSpPr>
          <p:nvPr/>
        </p:nvSpPr>
        <p:spPr bwMode="auto">
          <a:xfrm>
            <a:off x="1096963" y="5643563"/>
            <a:ext cx="361156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83" name="Line 259"/>
          <p:cNvSpPr>
            <a:spLocks noChangeShapeType="1"/>
          </p:cNvSpPr>
          <p:nvPr/>
        </p:nvSpPr>
        <p:spPr bwMode="auto">
          <a:xfrm flipV="1">
            <a:off x="4708525" y="2809875"/>
            <a:ext cx="0" cy="2833688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84" name="Line 260"/>
          <p:cNvSpPr>
            <a:spLocks noChangeShapeType="1"/>
          </p:cNvSpPr>
          <p:nvPr/>
        </p:nvSpPr>
        <p:spPr bwMode="auto">
          <a:xfrm>
            <a:off x="1419225" y="2809875"/>
            <a:ext cx="32893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885" name="Group 261"/>
          <p:cNvGrpSpPr>
            <a:grpSpLocks/>
          </p:cNvGrpSpPr>
          <p:nvPr/>
        </p:nvGrpSpPr>
        <p:grpSpPr bwMode="auto">
          <a:xfrm>
            <a:off x="1036638" y="2446338"/>
            <a:ext cx="179387" cy="423862"/>
            <a:chOff x="653" y="1541"/>
            <a:chExt cx="113" cy="267"/>
          </a:xfrm>
        </p:grpSpPr>
        <p:sp>
          <p:nvSpPr>
            <p:cNvPr id="10340" name="Freeform 262"/>
            <p:cNvSpPr>
              <a:spLocks/>
            </p:cNvSpPr>
            <p:nvPr/>
          </p:nvSpPr>
          <p:spPr bwMode="auto">
            <a:xfrm>
              <a:off x="653" y="1731"/>
              <a:ext cx="77" cy="77"/>
            </a:xfrm>
            <a:custGeom>
              <a:avLst/>
              <a:gdLst>
                <a:gd name="T0" fmla="*/ 4 w 206"/>
                <a:gd name="T1" fmla="*/ 2 h 207"/>
                <a:gd name="T2" fmla="*/ 4 w 206"/>
                <a:gd name="T3" fmla="*/ 1 h 207"/>
                <a:gd name="T4" fmla="*/ 4 w 206"/>
                <a:gd name="T5" fmla="*/ 1 h 207"/>
                <a:gd name="T6" fmla="*/ 4 w 206"/>
                <a:gd name="T7" fmla="*/ 1 h 207"/>
                <a:gd name="T8" fmla="*/ 4 w 206"/>
                <a:gd name="T9" fmla="*/ 1 h 207"/>
                <a:gd name="T10" fmla="*/ 4 w 206"/>
                <a:gd name="T11" fmla="*/ 1 h 207"/>
                <a:gd name="T12" fmla="*/ 3 w 206"/>
                <a:gd name="T13" fmla="*/ 0 h 207"/>
                <a:gd name="T14" fmla="*/ 3 w 206"/>
                <a:gd name="T15" fmla="*/ 0 h 207"/>
                <a:gd name="T16" fmla="*/ 3 w 206"/>
                <a:gd name="T17" fmla="*/ 0 h 207"/>
                <a:gd name="T18" fmla="*/ 3 w 206"/>
                <a:gd name="T19" fmla="*/ 0 h 207"/>
                <a:gd name="T20" fmla="*/ 3 w 206"/>
                <a:gd name="T21" fmla="*/ 0 h 207"/>
                <a:gd name="T22" fmla="*/ 3 w 206"/>
                <a:gd name="T23" fmla="*/ 0 h 207"/>
                <a:gd name="T24" fmla="*/ 2 w 206"/>
                <a:gd name="T25" fmla="*/ 0 h 207"/>
                <a:gd name="T26" fmla="*/ 2 w 206"/>
                <a:gd name="T27" fmla="*/ 0 h 207"/>
                <a:gd name="T28" fmla="*/ 2 w 206"/>
                <a:gd name="T29" fmla="*/ 0 h 207"/>
                <a:gd name="T30" fmla="*/ 1 w 206"/>
                <a:gd name="T31" fmla="*/ 0 h 207"/>
                <a:gd name="T32" fmla="*/ 1 w 206"/>
                <a:gd name="T33" fmla="*/ 0 h 207"/>
                <a:gd name="T34" fmla="*/ 1 w 206"/>
                <a:gd name="T35" fmla="*/ 0 h 207"/>
                <a:gd name="T36" fmla="*/ 1 w 206"/>
                <a:gd name="T37" fmla="*/ 0 h 207"/>
                <a:gd name="T38" fmla="*/ 1 w 206"/>
                <a:gd name="T39" fmla="*/ 0 h 207"/>
                <a:gd name="T40" fmla="*/ 0 w 206"/>
                <a:gd name="T41" fmla="*/ 0 h 207"/>
                <a:gd name="T42" fmla="*/ 0 w 206"/>
                <a:gd name="T43" fmla="*/ 1 h 207"/>
                <a:gd name="T44" fmla="*/ 0 w 206"/>
                <a:gd name="T45" fmla="*/ 1 h 207"/>
                <a:gd name="T46" fmla="*/ 0 w 206"/>
                <a:gd name="T47" fmla="*/ 1 h 207"/>
                <a:gd name="T48" fmla="*/ 0 w 206"/>
                <a:gd name="T49" fmla="*/ 1 h 207"/>
                <a:gd name="T50" fmla="*/ 0 w 206"/>
                <a:gd name="T51" fmla="*/ 1 h 207"/>
                <a:gd name="T52" fmla="*/ 0 w 206"/>
                <a:gd name="T53" fmla="*/ 2 h 207"/>
                <a:gd name="T54" fmla="*/ 0 w 206"/>
                <a:gd name="T55" fmla="*/ 2 h 207"/>
                <a:gd name="T56" fmla="*/ 0 w 206"/>
                <a:gd name="T57" fmla="*/ 2 h 207"/>
                <a:gd name="T58" fmla="*/ 0 w 206"/>
                <a:gd name="T59" fmla="*/ 3 h 207"/>
                <a:gd name="T60" fmla="*/ 0 w 206"/>
                <a:gd name="T61" fmla="*/ 3 h 207"/>
                <a:gd name="T62" fmla="*/ 0 w 206"/>
                <a:gd name="T63" fmla="*/ 3 h 207"/>
                <a:gd name="T64" fmla="*/ 0 w 206"/>
                <a:gd name="T65" fmla="*/ 3 h 207"/>
                <a:gd name="T66" fmla="*/ 0 w 206"/>
                <a:gd name="T67" fmla="*/ 3 h 207"/>
                <a:gd name="T68" fmla="*/ 1 w 206"/>
                <a:gd name="T69" fmla="*/ 3 h 207"/>
                <a:gd name="T70" fmla="*/ 1 w 206"/>
                <a:gd name="T71" fmla="*/ 4 h 207"/>
                <a:gd name="T72" fmla="*/ 1 w 206"/>
                <a:gd name="T73" fmla="*/ 4 h 207"/>
                <a:gd name="T74" fmla="*/ 1 w 206"/>
                <a:gd name="T75" fmla="*/ 4 h 207"/>
                <a:gd name="T76" fmla="*/ 1 w 206"/>
                <a:gd name="T77" fmla="*/ 4 h 207"/>
                <a:gd name="T78" fmla="*/ 1 w 206"/>
                <a:gd name="T79" fmla="*/ 4 h 207"/>
                <a:gd name="T80" fmla="*/ 2 w 206"/>
                <a:gd name="T81" fmla="*/ 4 h 207"/>
                <a:gd name="T82" fmla="*/ 2 w 206"/>
                <a:gd name="T83" fmla="*/ 4 h 207"/>
                <a:gd name="T84" fmla="*/ 2 w 206"/>
                <a:gd name="T85" fmla="*/ 4 h 207"/>
                <a:gd name="T86" fmla="*/ 3 w 206"/>
                <a:gd name="T87" fmla="*/ 4 h 207"/>
                <a:gd name="T88" fmla="*/ 3 w 206"/>
                <a:gd name="T89" fmla="*/ 4 h 207"/>
                <a:gd name="T90" fmla="*/ 3 w 206"/>
                <a:gd name="T91" fmla="*/ 4 h 207"/>
                <a:gd name="T92" fmla="*/ 3 w 206"/>
                <a:gd name="T93" fmla="*/ 4 h 207"/>
                <a:gd name="T94" fmla="*/ 3 w 206"/>
                <a:gd name="T95" fmla="*/ 3 h 207"/>
                <a:gd name="T96" fmla="*/ 3 w 206"/>
                <a:gd name="T97" fmla="*/ 3 h 207"/>
                <a:gd name="T98" fmla="*/ 4 w 206"/>
                <a:gd name="T99" fmla="*/ 3 h 207"/>
                <a:gd name="T100" fmla="*/ 4 w 206"/>
                <a:gd name="T101" fmla="*/ 3 h 207"/>
                <a:gd name="T102" fmla="*/ 4 w 206"/>
                <a:gd name="T103" fmla="*/ 3 h 207"/>
                <a:gd name="T104" fmla="*/ 4 w 206"/>
                <a:gd name="T105" fmla="*/ 2 h 207"/>
                <a:gd name="T106" fmla="*/ 4 w 206"/>
                <a:gd name="T107" fmla="*/ 2 h 207"/>
                <a:gd name="T108" fmla="*/ 4 w 206"/>
                <a:gd name="T109" fmla="*/ 2 h 2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6" h="207">
                  <a:moveTo>
                    <a:pt x="206" y="104"/>
                  </a:moveTo>
                  <a:lnTo>
                    <a:pt x="206" y="99"/>
                  </a:lnTo>
                  <a:lnTo>
                    <a:pt x="206" y="96"/>
                  </a:lnTo>
                  <a:lnTo>
                    <a:pt x="206" y="92"/>
                  </a:lnTo>
                  <a:lnTo>
                    <a:pt x="205" y="88"/>
                  </a:lnTo>
                  <a:lnTo>
                    <a:pt x="205" y="84"/>
                  </a:lnTo>
                  <a:lnTo>
                    <a:pt x="204" y="80"/>
                  </a:lnTo>
                  <a:lnTo>
                    <a:pt x="202" y="76"/>
                  </a:lnTo>
                  <a:lnTo>
                    <a:pt x="201" y="73"/>
                  </a:lnTo>
                  <a:lnTo>
                    <a:pt x="200" y="68"/>
                  </a:lnTo>
                  <a:lnTo>
                    <a:pt x="198" y="65"/>
                  </a:lnTo>
                  <a:lnTo>
                    <a:pt x="197" y="61"/>
                  </a:lnTo>
                  <a:lnTo>
                    <a:pt x="195" y="58"/>
                  </a:lnTo>
                  <a:lnTo>
                    <a:pt x="194" y="55"/>
                  </a:lnTo>
                  <a:lnTo>
                    <a:pt x="192" y="51"/>
                  </a:lnTo>
                  <a:lnTo>
                    <a:pt x="190" y="47"/>
                  </a:lnTo>
                  <a:lnTo>
                    <a:pt x="188" y="44"/>
                  </a:lnTo>
                  <a:lnTo>
                    <a:pt x="185" y="41"/>
                  </a:lnTo>
                  <a:lnTo>
                    <a:pt x="182" y="39"/>
                  </a:lnTo>
                  <a:lnTo>
                    <a:pt x="180" y="35"/>
                  </a:lnTo>
                  <a:lnTo>
                    <a:pt x="177" y="32"/>
                  </a:lnTo>
                  <a:lnTo>
                    <a:pt x="175" y="29"/>
                  </a:lnTo>
                  <a:lnTo>
                    <a:pt x="172" y="27"/>
                  </a:lnTo>
                  <a:lnTo>
                    <a:pt x="168" y="24"/>
                  </a:lnTo>
                  <a:lnTo>
                    <a:pt x="165" y="22"/>
                  </a:lnTo>
                  <a:lnTo>
                    <a:pt x="162" y="19"/>
                  </a:lnTo>
                  <a:lnTo>
                    <a:pt x="159" y="17"/>
                  </a:lnTo>
                  <a:lnTo>
                    <a:pt x="156" y="15"/>
                  </a:lnTo>
                  <a:lnTo>
                    <a:pt x="152" y="13"/>
                  </a:lnTo>
                  <a:lnTo>
                    <a:pt x="149" y="11"/>
                  </a:lnTo>
                  <a:lnTo>
                    <a:pt x="145" y="10"/>
                  </a:lnTo>
                  <a:lnTo>
                    <a:pt x="142" y="8"/>
                  </a:lnTo>
                  <a:lnTo>
                    <a:pt x="138" y="7"/>
                  </a:lnTo>
                  <a:lnTo>
                    <a:pt x="134" y="6"/>
                  </a:lnTo>
                  <a:lnTo>
                    <a:pt x="130" y="5"/>
                  </a:lnTo>
                  <a:lnTo>
                    <a:pt x="127" y="4"/>
                  </a:lnTo>
                  <a:lnTo>
                    <a:pt x="123" y="2"/>
                  </a:lnTo>
                  <a:lnTo>
                    <a:pt x="119" y="1"/>
                  </a:lnTo>
                  <a:lnTo>
                    <a:pt x="115" y="1"/>
                  </a:lnTo>
                  <a:lnTo>
                    <a:pt x="111" y="1"/>
                  </a:lnTo>
                  <a:lnTo>
                    <a:pt x="108" y="0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5" y="1"/>
                  </a:lnTo>
                  <a:lnTo>
                    <a:pt x="92" y="1"/>
                  </a:lnTo>
                  <a:lnTo>
                    <a:pt x="87" y="1"/>
                  </a:lnTo>
                  <a:lnTo>
                    <a:pt x="83" y="2"/>
                  </a:lnTo>
                  <a:lnTo>
                    <a:pt x="80" y="4"/>
                  </a:lnTo>
                  <a:lnTo>
                    <a:pt x="76" y="5"/>
                  </a:lnTo>
                  <a:lnTo>
                    <a:pt x="73" y="6"/>
                  </a:lnTo>
                  <a:lnTo>
                    <a:pt x="68" y="7"/>
                  </a:lnTo>
                  <a:lnTo>
                    <a:pt x="65" y="8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50" y="15"/>
                  </a:lnTo>
                  <a:lnTo>
                    <a:pt x="47" y="17"/>
                  </a:lnTo>
                  <a:lnTo>
                    <a:pt x="44" y="19"/>
                  </a:lnTo>
                  <a:lnTo>
                    <a:pt x="41" y="22"/>
                  </a:lnTo>
                  <a:lnTo>
                    <a:pt x="37" y="24"/>
                  </a:lnTo>
                  <a:lnTo>
                    <a:pt x="35" y="27"/>
                  </a:lnTo>
                  <a:lnTo>
                    <a:pt x="32" y="29"/>
                  </a:lnTo>
                  <a:lnTo>
                    <a:pt x="29" y="32"/>
                  </a:lnTo>
                  <a:lnTo>
                    <a:pt x="27" y="35"/>
                  </a:lnTo>
                  <a:lnTo>
                    <a:pt x="24" y="39"/>
                  </a:lnTo>
                  <a:lnTo>
                    <a:pt x="21" y="41"/>
                  </a:lnTo>
                  <a:lnTo>
                    <a:pt x="19" y="44"/>
                  </a:lnTo>
                  <a:lnTo>
                    <a:pt x="17" y="47"/>
                  </a:lnTo>
                  <a:lnTo>
                    <a:pt x="15" y="51"/>
                  </a:lnTo>
                  <a:lnTo>
                    <a:pt x="13" y="55"/>
                  </a:lnTo>
                  <a:lnTo>
                    <a:pt x="11" y="58"/>
                  </a:lnTo>
                  <a:lnTo>
                    <a:pt x="10" y="61"/>
                  </a:lnTo>
                  <a:lnTo>
                    <a:pt x="8" y="65"/>
                  </a:lnTo>
                  <a:lnTo>
                    <a:pt x="7" y="68"/>
                  </a:lnTo>
                  <a:lnTo>
                    <a:pt x="5" y="73"/>
                  </a:lnTo>
                  <a:lnTo>
                    <a:pt x="4" y="76"/>
                  </a:lnTo>
                  <a:lnTo>
                    <a:pt x="3" y="80"/>
                  </a:lnTo>
                  <a:lnTo>
                    <a:pt x="2" y="84"/>
                  </a:lnTo>
                  <a:lnTo>
                    <a:pt x="1" y="88"/>
                  </a:lnTo>
                  <a:lnTo>
                    <a:pt x="1" y="92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0" y="111"/>
                  </a:lnTo>
                  <a:lnTo>
                    <a:pt x="1" y="115"/>
                  </a:lnTo>
                  <a:lnTo>
                    <a:pt x="1" y="120"/>
                  </a:lnTo>
                  <a:lnTo>
                    <a:pt x="2" y="123"/>
                  </a:lnTo>
                  <a:lnTo>
                    <a:pt x="3" y="127"/>
                  </a:lnTo>
                  <a:lnTo>
                    <a:pt x="4" y="131"/>
                  </a:lnTo>
                  <a:lnTo>
                    <a:pt x="5" y="134"/>
                  </a:lnTo>
                  <a:lnTo>
                    <a:pt x="7" y="139"/>
                  </a:lnTo>
                  <a:lnTo>
                    <a:pt x="8" y="142"/>
                  </a:lnTo>
                  <a:lnTo>
                    <a:pt x="10" y="146"/>
                  </a:lnTo>
                  <a:lnTo>
                    <a:pt x="11" y="149"/>
                  </a:lnTo>
                  <a:lnTo>
                    <a:pt x="13" y="153"/>
                  </a:lnTo>
                  <a:lnTo>
                    <a:pt x="15" y="156"/>
                  </a:lnTo>
                  <a:lnTo>
                    <a:pt x="17" y="160"/>
                  </a:lnTo>
                  <a:lnTo>
                    <a:pt x="19" y="163"/>
                  </a:lnTo>
                  <a:lnTo>
                    <a:pt x="21" y="166"/>
                  </a:lnTo>
                  <a:lnTo>
                    <a:pt x="24" y="170"/>
                  </a:lnTo>
                  <a:lnTo>
                    <a:pt x="27" y="172"/>
                  </a:lnTo>
                  <a:lnTo>
                    <a:pt x="29" y="175"/>
                  </a:lnTo>
                  <a:lnTo>
                    <a:pt x="32" y="178"/>
                  </a:lnTo>
                  <a:lnTo>
                    <a:pt x="35" y="180"/>
                  </a:lnTo>
                  <a:lnTo>
                    <a:pt x="37" y="183"/>
                  </a:lnTo>
                  <a:lnTo>
                    <a:pt x="41" y="186"/>
                  </a:lnTo>
                  <a:lnTo>
                    <a:pt x="44" y="188"/>
                  </a:lnTo>
                  <a:lnTo>
                    <a:pt x="47" y="190"/>
                  </a:lnTo>
                  <a:lnTo>
                    <a:pt x="50" y="192"/>
                  </a:lnTo>
                  <a:lnTo>
                    <a:pt x="54" y="194"/>
                  </a:lnTo>
                  <a:lnTo>
                    <a:pt x="58" y="196"/>
                  </a:lnTo>
                  <a:lnTo>
                    <a:pt x="61" y="197"/>
                  </a:lnTo>
                  <a:lnTo>
                    <a:pt x="65" y="199"/>
                  </a:lnTo>
                  <a:lnTo>
                    <a:pt x="68" y="200"/>
                  </a:lnTo>
                  <a:lnTo>
                    <a:pt x="73" y="202"/>
                  </a:lnTo>
                  <a:lnTo>
                    <a:pt x="76" y="203"/>
                  </a:lnTo>
                  <a:lnTo>
                    <a:pt x="80" y="204"/>
                  </a:lnTo>
                  <a:lnTo>
                    <a:pt x="83" y="205"/>
                  </a:lnTo>
                  <a:lnTo>
                    <a:pt x="87" y="206"/>
                  </a:lnTo>
                  <a:lnTo>
                    <a:pt x="92" y="206"/>
                  </a:lnTo>
                  <a:lnTo>
                    <a:pt x="95" y="206"/>
                  </a:lnTo>
                  <a:lnTo>
                    <a:pt x="99" y="207"/>
                  </a:lnTo>
                  <a:lnTo>
                    <a:pt x="103" y="207"/>
                  </a:lnTo>
                  <a:lnTo>
                    <a:pt x="108" y="207"/>
                  </a:lnTo>
                  <a:lnTo>
                    <a:pt x="111" y="206"/>
                  </a:lnTo>
                  <a:lnTo>
                    <a:pt x="115" y="206"/>
                  </a:lnTo>
                  <a:lnTo>
                    <a:pt x="119" y="206"/>
                  </a:lnTo>
                  <a:lnTo>
                    <a:pt x="123" y="205"/>
                  </a:lnTo>
                  <a:lnTo>
                    <a:pt x="127" y="204"/>
                  </a:lnTo>
                  <a:lnTo>
                    <a:pt x="130" y="203"/>
                  </a:lnTo>
                  <a:lnTo>
                    <a:pt x="134" y="202"/>
                  </a:lnTo>
                  <a:lnTo>
                    <a:pt x="138" y="200"/>
                  </a:lnTo>
                  <a:lnTo>
                    <a:pt x="142" y="199"/>
                  </a:lnTo>
                  <a:lnTo>
                    <a:pt x="145" y="197"/>
                  </a:lnTo>
                  <a:lnTo>
                    <a:pt x="149" y="196"/>
                  </a:lnTo>
                  <a:lnTo>
                    <a:pt x="152" y="194"/>
                  </a:lnTo>
                  <a:lnTo>
                    <a:pt x="156" y="192"/>
                  </a:lnTo>
                  <a:lnTo>
                    <a:pt x="159" y="190"/>
                  </a:lnTo>
                  <a:lnTo>
                    <a:pt x="162" y="188"/>
                  </a:lnTo>
                  <a:lnTo>
                    <a:pt x="165" y="186"/>
                  </a:lnTo>
                  <a:lnTo>
                    <a:pt x="168" y="183"/>
                  </a:lnTo>
                  <a:lnTo>
                    <a:pt x="172" y="180"/>
                  </a:lnTo>
                  <a:lnTo>
                    <a:pt x="175" y="178"/>
                  </a:lnTo>
                  <a:lnTo>
                    <a:pt x="177" y="175"/>
                  </a:lnTo>
                  <a:lnTo>
                    <a:pt x="180" y="172"/>
                  </a:lnTo>
                  <a:lnTo>
                    <a:pt x="182" y="170"/>
                  </a:lnTo>
                  <a:lnTo>
                    <a:pt x="185" y="166"/>
                  </a:lnTo>
                  <a:lnTo>
                    <a:pt x="188" y="163"/>
                  </a:lnTo>
                  <a:lnTo>
                    <a:pt x="190" y="160"/>
                  </a:lnTo>
                  <a:lnTo>
                    <a:pt x="192" y="156"/>
                  </a:lnTo>
                  <a:lnTo>
                    <a:pt x="194" y="153"/>
                  </a:lnTo>
                  <a:lnTo>
                    <a:pt x="195" y="149"/>
                  </a:lnTo>
                  <a:lnTo>
                    <a:pt x="197" y="146"/>
                  </a:lnTo>
                  <a:lnTo>
                    <a:pt x="198" y="142"/>
                  </a:lnTo>
                  <a:lnTo>
                    <a:pt x="200" y="139"/>
                  </a:lnTo>
                  <a:lnTo>
                    <a:pt x="201" y="134"/>
                  </a:lnTo>
                  <a:lnTo>
                    <a:pt x="202" y="131"/>
                  </a:lnTo>
                  <a:lnTo>
                    <a:pt x="204" y="127"/>
                  </a:lnTo>
                  <a:lnTo>
                    <a:pt x="205" y="123"/>
                  </a:lnTo>
                  <a:lnTo>
                    <a:pt x="205" y="120"/>
                  </a:lnTo>
                  <a:lnTo>
                    <a:pt x="206" y="115"/>
                  </a:lnTo>
                  <a:lnTo>
                    <a:pt x="206" y="111"/>
                  </a:lnTo>
                  <a:lnTo>
                    <a:pt x="206" y="108"/>
                  </a:lnTo>
                  <a:lnTo>
                    <a:pt x="206" y="104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1" name="Line 263"/>
            <p:cNvSpPr>
              <a:spLocks noChangeShapeType="1"/>
            </p:cNvSpPr>
            <p:nvPr/>
          </p:nvSpPr>
          <p:spPr bwMode="auto">
            <a:xfrm flipH="1">
              <a:off x="666" y="169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2" name="Freeform 264"/>
            <p:cNvSpPr>
              <a:spLocks/>
            </p:cNvSpPr>
            <p:nvPr/>
          </p:nvSpPr>
          <p:spPr bwMode="auto">
            <a:xfrm>
              <a:off x="656" y="1664"/>
              <a:ext cx="10" cy="26"/>
            </a:xfrm>
            <a:custGeom>
              <a:avLst/>
              <a:gdLst>
                <a:gd name="T0" fmla="*/ 0 w 33"/>
                <a:gd name="T1" fmla="*/ 0 h 67"/>
                <a:gd name="T2" fmla="*/ 0 w 33"/>
                <a:gd name="T3" fmla="*/ 0 h 67"/>
                <a:gd name="T4" fmla="*/ 0 w 33"/>
                <a:gd name="T5" fmla="*/ 0 h 67"/>
                <a:gd name="T6" fmla="*/ 0 w 33"/>
                <a:gd name="T7" fmla="*/ 0 h 67"/>
                <a:gd name="T8" fmla="*/ 0 w 33"/>
                <a:gd name="T9" fmla="*/ 1 h 67"/>
                <a:gd name="T10" fmla="*/ 0 w 33"/>
                <a:gd name="T11" fmla="*/ 1 h 67"/>
                <a:gd name="T12" fmla="*/ 0 w 33"/>
                <a:gd name="T13" fmla="*/ 1 h 67"/>
                <a:gd name="T14" fmla="*/ 0 w 33"/>
                <a:gd name="T15" fmla="*/ 1 h 67"/>
                <a:gd name="T16" fmla="*/ 0 w 33"/>
                <a:gd name="T17" fmla="*/ 1 h 67"/>
                <a:gd name="T18" fmla="*/ 0 w 33"/>
                <a:gd name="T19" fmla="*/ 1 h 67"/>
                <a:gd name="T20" fmla="*/ 0 w 33"/>
                <a:gd name="T21" fmla="*/ 1 h 67"/>
                <a:gd name="T22" fmla="*/ 0 w 33"/>
                <a:gd name="T23" fmla="*/ 1 h 67"/>
                <a:gd name="T24" fmla="*/ 0 w 33"/>
                <a:gd name="T25" fmla="*/ 1 h 67"/>
                <a:gd name="T26" fmla="*/ 0 w 33"/>
                <a:gd name="T27" fmla="*/ 1 h 67"/>
                <a:gd name="T28" fmla="*/ 0 w 33"/>
                <a:gd name="T29" fmla="*/ 2 h 67"/>
                <a:gd name="T30" fmla="*/ 0 w 33"/>
                <a:gd name="T31" fmla="*/ 2 h 67"/>
                <a:gd name="T32" fmla="*/ 0 w 33"/>
                <a:gd name="T33" fmla="*/ 2 h 67"/>
                <a:gd name="T34" fmla="*/ 0 w 33"/>
                <a:gd name="T35" fmla="*/ 2 h 6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67">
                  <a:moveTo>
                    <a:pt x="4" y="0"/>
                  </a:moveTo>
                  <a:lnTo>
                    <a:pt x="2" y="6"/>
                  </a:lnTo>
                  <a:lnTo>
                    <a:pt x="1" y="12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1" y="30"/>
                  </a:lnTo>
                  <a:lnTo>
                    <a:pt x="1" y="36"/>
                  </a:lnTo>
                  <a:lnTo>
                    <a:pt x="2" y="41"/>
                  </a:lnTo>
                  <a:lnTo>
                    <a:pt x="5" y="45"/>
                  </a:lnTo>
                  <a:lnTo>
                    <a:pt x="6" y="49"/>
                  </a:lnTo>
                  <a:lnTo>
                    <a:pt x="9" y="54"/>
                  </a:lnTo>
                  <a:lnTo>
                    <a:pt x="11" y="58"/>
                  </a:lnTo>
                  <a:lnTo>
                    <a:pt x="14" y="60"/>
                  </a:lnTo>
                  <a:lnTo>
                    <a:pt x="17" y="63"/>
                  </a:lnTo>
                  <a:lnTo>
                    <a:pt x="21" y="65"/>
                  </a:lnTo>
                  <a:lnTo>
                    <a:pt x="25" y="66"/>
                  </a:lnTo>
                  <a:lnTo>
                    <a:pt x="29" y="67"/>
                  </a:lnTo>
                  <a:lnTo>
                    <a:pt x="33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3" name="Line 265"/>
            <p:cNvSpPr>
              <a:spLocks noChangeShapeType="1"/>
            </p:cNvSpPr>
            <p:nvPr/>
          </p:nvSpPr>
          <p:spPr bwMode="auto">
            <a:xfrm flipV="1">
              <a:off x="656" y="1623"/>
              <a:ext cx="12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4" name="Freeform 266"/>
            <p:cNvSpPr>
              <a:spLocks/>
            </p:cNvSpPr>
            <p:nvPr/>
          </p:nvSpPr>
          <p:spPr bwMode="auto">
            <a:xfrm>
              <a:off x="668" y="1590"/>
              <a:ext cx="46" cy="33"/>
            </a:xfrm>
            <a:custGeom>
              <a:avLst/>
              <a:gdLst>
                <a:gd name="T0" fmla="*/ 2 w 130"/>
                <a:gd name="T1" fmla="*/ 1 h 91"/>
                <a:gd name="T2" fmla="*/ 2 w 130"/>
                <a:gd name="T3" fmla="*/ 1 h 91"/>
                <a:gd name="T4" fmla="*/ 2 w 130"/>
                <a:gd name="T5" fmla="*/ 1 h 91"/>
                <a:gd name="T6" fmla="*/ 2 w 130"/>
                <a:gd name="T7" fmla="*/ 1 h 91"/>
                <a:gd name="T8" fmla="*/ 2 w 130"/>
                <a:gd name="T9" fmla="*/ 1 h 91"/>
                <a:gd name="T10" fmla="*/ 2 w 130"/>
                <a:gd name="T11" fmla="*/ 1 h 91"/>
                <a:gd name="T12" fmla="*/ 2 w 130"/>
                <a:gd name="T13" fmla="*/ 1 h 91"/>
                <a:gd name="T14" fmla="*/ 2 w 130"/>
                <a:gd name="T15" fmla="*/ 1 h 91"/>
                <a:gd name="T16" fmla="*/ 2 w 130"/>
                <a:gd name="T17" fmla="*/ 1 h 91"/>
                <a:gd name="T18" fmla="*/ 2 w 130"/>
                <a:gd name="T19" fmla="*/ 0 h 91"/>
                <a:gd name="T20" fmla="*/ 2 w 130"/>
                <a:gd name="T21" fmla="*/ 0 h 91"/>
                <a:gd name="T22" fmla="*/ 2 w 130"/>
                <a:gd name="T23" fmla="*/ 0 h 91"/>
                <a:gd name="T24" fmla="*/ 2 w 130"/>
                <a:gd name="T25" fmla="*/ 0 h 91"/>
                <a:gd name="T26" fmla="*/ 2 w 130"/>
                <a:gd name="T27" fmla="*/ 0 h 91"/>
                <a:gd name="T28" fmla="*/ 2 w 130"/>
                <a:gd name="T29" fmla="*/ 0 h 91"/>
                <a:gd name="T30" fmla="*/ 2 w 130"/>
                <a:gd name="T31" fmla="*/ 0 h 91"/>
                <a:gd name="T32" fmla="*/ 2 w 130"/>
                <a:gd name="T33" fmla="*/ 0 h 91"/>
                <a:gd name="T34" fmla="*/ 1 w 130"/>
                <a:gd name="T35" fmla="*/ 0 h 91"/>
                <a:gd name="T36" fmla="*/ 1 w 130"/>
                <a:gd name="T37" fmla="*/ 0 h 91"/>
                <a:gd name="T38" fmla="*/ 1 w 130"/>
                <a:gd name="T39" fmla="*/ 0 h 91"/>
                <a:gd name="T40" fmla="*/ 1 w 130"/>
                <a:gd name="T41" fmla="*/ 0 h 91"/>
                <a:gd name="T42" fmla="*/ 1 w 130"/>
                <a:gd name="T43" fmla="*/ 0 h 91"/>
                <a:gd name="T44" fmla="*/ 1 w 130"/>
                <a:gd name="T45" fmla="*/ 0 h 91"/>
                <a:gd name="T46" fmla="*/ 1 w 130"/>
                <a:gd name="T47" fmla="*/ 0 h 91"/>
                <a:gd name="T48" fmla="*/ 1 w 130"/>
                <a:gd name="T49" fmla="*/ 0 h 91"/>
                <a:gd name="T50" fmla="*/ 1 w 130"/>
                <a:gd name="T51" fmla="*/ 0 h 91"/>
                <a:gd name="T52" fmla="*/ 1 w 130"/>
                <a:gd name="T53" fmla="*/ 0 h 91"/>
                <a:gd name="T54" fmla="*/ 1 w 130"/>
                <a:gd name="T55" fmla="*/ 0 h 91"/>
                <a:gd name="T56" fmla="*/ 1 w 130"/>
                <a:gd name="T57" fmla="*/ 0 h 91"/>
                <a:gd name="T58" fmla="*/ 0 w 130"/>
                <a:gd name="T59" fmla="*/ 0 h 91"/>
                <a:gd name="T60" fmla="*/ 0 w 130"/>
                <a:gd name="T61" fmla="*/ 1 h 91"/>
                <a:gd name="T62" fmla="*/ 0 w 130"/>
                <a:gd name="T63" fmla="*/ 1 h 91"/>
                <a:gd name="T64" fmla="*/ 0 w 130"/>
                <a:gd name="T65" fmla="*/ 1 h 91"/>
                <a:gd name="T66" fmla="*/ 0 w 130"/>
                <a:gd name="T67" fmla="*/ 1 h 91"/>
                <a:gd name="T68" fmla="*/ 0 w 130"/>
                <a:gd name="T69" fmla="*/ 1 h 91"/>
                <a:gd name="T70" fmla="*/ 0 w 130"/>
                <a:gd name="T71" fmla="*/ 1 h 91"/>
                <a:gd name="T72" fmla="*/ 0 w 130"/>
                <a:gd name="T73" fmla="*/ 1 h 91"/>
                <a:gd name="T74" fmla="*/ 0 w 130"/>
                <a:gd name="T75" fmla="*/ 1 h 91"/>
                <a:gd name="T76" fmla="*/ 0 w 130"/>
                <a:gd name="T77" fmla="*/ 1 h 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30" h="91">
                  <a:moveTo>
                    <a:pt x="126" y="91"/>
                  </a:moveTo>
                  <a:lnTo>
                    <a:pt x="128" y="83"/>
                  </a:lnTo>
                  <a:lnTo>
                    <a:pt x="129" y="76"/>
                  </a:lnTo>
                  <a:lnTo>
                    <a:pt x="130" y="68"/>
                  </a:lnTo>
                  <a:lnTo>
                    <a:pt x="130" y="61"/>
                  </a:lnTo>
                  <a:lnTo>
                    <a:pt x="130" y="54"/>
                  </a:lnTo>
                  <a:lnTo>
                    <a:pt x="130" y="47"/>
                  </a:lnTo>
                  <a:lnTo>
                    <a:pt x="129" y="40"/>
                  </a:lnTo>
                  <a:lnTo>
                    <a:pt x="128" y="35"/>
                  </a:lnTo>
                  <a:lnTo>
                    <a:pt x="126" y="29"/>
                  </a:lnTo>
                  <a:lnTo>
                    <a:pt x="124" y="24"/>
                  </a:lnTo>
                  <a:lnTo>
                    <a:pt x="121" y="19"/>
                  </a:lnTo>
                  <a:lnTo>
                    <a:pt x="118" y="15"/>
                  </a:lnTo>
                  <a:lnTo>
                    <a:pt x="114" y="11"/>
                  </a:lnTo>
                  <a:lnTo>
                    <a:pt x="111" y="7"/>
                  </a:lnTo>
                  <a:lnTo>
                    <a:pt x="107" y="5"/>
                  </a:lnTo>
                  <a:lnTo>
                    <a:pt x="103" y="3"/>
                  </a:lnTo>
                  <a:lnTo>
                    <a:pt x="97" y="1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1" y="3"/>
                  </a:lnTo>
                  <a:lnTo>
                    <a:pt x="65" y="5"/>
                  </a:lnTo>
                  <a:lnTo>
                    <a:pt x="60" y="7"/>
                  </a:lnTo>
                  <a:lnTo>
                    <a:pt x="55" y="11"/>
                  </a:lnTo>
                  <a:lnTo>
                    <a:pt x="49" y="15"/>
                  </a:lnTo>
                  <a:lnTo>
                    <a:pt x="44" y="19"/>
                  </a:lnTo>
                  <a:lnTo>
                    <a:pt x="39" y="24"/>
                  </a:lnTo>
                  <a:lnTo>
                    <a:pt x="33" y="29"/>
                  </a:lnTo>
                  <a:lnTo>
                    <a:pt x="28" y="35"/>
                  </a:lnTo>
                  <a:lnTo>
                    <a:pt x="24" y="40"/>
                  </a:lnTo>
                  <a:lnTo>
                    <a:pt x="20" y="47"/>
                  </a:lnTo>
                  <a:lnTo>
                    <a:pt x="15" y="54"/>
                  </a:lnTo>
                  <a:lnTo>
                    <a:pt x="11" y="61"/>
                  </a:lnTo>
                  <a:lnTo>
                    <a:pt x="8" y="68"/>
                  </a:lnTo>
                  <a:lnTo>
                    <a:pt x="5" y="76"/>
                  </a:lnTo>
                  <a:lnTo>
                    <a:pt x="3" y="83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" name="Freeform 267"/>
            <p:cNvSpPr>
              <a:spLocks/>
            </p:cNvSpPr>
            <p:nvPr/>
          </p:nvSpPr>
          <p:spPr bwMode="auto">
            <a:xfrm>
              <a:off x="663" y="1623"/>
              <a:ext cx="51" cy="18"/>
            </a:xfrm>
            <a:custGeom>
              <a:avLst/>
              <a:gdLst>
                <a:gd name="T0" fmla="*/ 3 w 138"/>
                <a:gd name="T1" fmla="*/ 0 h 44"/>
                <a:gd name="T2" fmla="*/ 2 w 138"/>
                <a:gd name="T3" fmla="*/ 1 h 44"/>
                <a:gd name="T4" fmla="*/ 0 w 138"/>
                <a:gd name="T5" fmla="*/ 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4">
                  <a:moveTo>
                    <a:pt x="138" y="0"/>
                  </a:moveTo>
                  <a:lnTo>
                    <a:pt x="126" y="44"/>
                  </a:lnTo>
                  <a:lnTo>
                    <a:pt x="0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" name="Line 268"/>
            <p:cNvSpPr>
              <a:spLocks noChangeShapeType="1"/>
            </p:cNvSpPr>
            <p:nvPr/>
          </p:nvSpPr>
          <p:spPr bwMode="auto">
            <a:xfrm flipH="1">
              <a:off x="753" y="1541"/>
              <a:ext cx="13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893" name="Group 269"/>
          <p:cNvGrpSpPr>
            <a:grpSpLocks/>
          </p:cNvGrpSpPr>
          <p:nvPr/>
        </p:nvGrpSpPr>
        <p:grpSpPr bwMode="auto">
          <a:xfrm>
            <a:off x="4622800" y="2451100"/>
            <a:ext cx="220663" cy="419100"/>
            <a:chOff x="2912" y="1544"/>
            <a:chExt cx="139" cy="264"/>
          </a:xfrm>
        </p:grpSpPr>
        <p:sp>
          <p:nvSpPr>
            <p:cNvPr id="10332" name="Freeform 270"/>
            <p:cNvSpPr>
              <a:spLocks/>
            </p:cNvSpPr>
            <p:nvPr/>
          </p:nvSpPr>
          <p:spPr bwMode="auto">
            <a:xfrm>
              <a:off x="2930" y="1731"/>
              <a:ext cx="75" cy="77"/>
            </a:xfrm>
            <a:custGeom>
              <a:avLst/>
              <a:gdLst>
                <a:gd name="T0" fmla="*/ 4 w 206"/>
                <a:gd name="T1" fmla="*/ 2 h 207"/>
                <a:gd name="T2" fmla="*/ 4 w 206"/>
                <a:gd name="T3" fmla="*/ 1 h 207"/>
                <a:gd name="T4" fmla="*/ 3 w 206"/>
                <a:gd name="T5" fmla="*/ 1 h 207"/>
                <a:gd name="T6" fmla="*/ 3 w 206"/>
                <a:gd name="T7" fmla="*/ 1 h 207"/>
                <a:gd name="T8" fmla="*/ 3 w 206"/>
                <a:gd name="T9" fmla="*/ 1 h 207"/>
                <a:gd name="T10" fmla="*/ 3 w 206"/>
                <a:gd name="T11" fmla="*/ 0 h 207"/>
                <a:gd name="T12" fmla="*/ 3 w 206"/>
                <a:gd name="T13" fmla="*/ 0 h 207"/>
                <a:gd name="T14" fmla="*/ 3 w 206"/>
                <a:gd name="T15" fmla="*/ 0 h 207"/>
                <a:gd name="T16" fmla="*/ 2 w 206"/>
                <a:gd name="T17" fmla="*/ 0 h 207"/>
                <a:gd name="T18" fmla="*/ 2 w 206"/>
                <a:gd name="T19" fmla="*/ 0 h 207"/>
                <a:gd name="T20" fmla="*/ 2 w 206"/>
                <a:gd name="T21" fmla="*/ 0 h 207"/>
                <a:gd name="T22" fmla="*/ 1 w 206"/>
                <a:gd name="T23" fmla="*/ 0 h 207"/>
                <a:gd name="T24" fmla="*/ 1 w 206"/>
                <a:gd name="T25" fmla="*/ 0 h 207"/>
                <a:gd name="T26" fmla="*/ 1 w 206"/>
                <a:gd name="T27" fmla="*/ 0 h 207"/>
                <a:gd name="T28" fmla="*/ 1 w 206"/>
                <a:gd name="T29" fmla="*/ 0 h 207"/>
                <a:gd name="T30" fmla="*/ 0 w 206"/>
                <a:gd name="T31" fmla="*/ 0 h 207"/>
                <a:gd name="T32" fmla="*/ 0 w 206"/>
                <a:gd name="T33" fmla="*/ 1 h 207"/>
                <a:gd name="T34" fmla="*/ 0 w 206"/>
                <a:gd name="T35" fmla="*/ 1 h 207"/>
                <a:gd name="T36" fmla="*/ 0 w 206"/>
                <a:gd name="T37" fmla="*/ 1 h 207"/>
                <a:gd name="T38" fmla="*/ 0 w 206"/>
                <a:gd name="T39" fmla="*/ 1 h 207"/>
                <a:gd name="T40" fmla="*/ 0 w 206"/>
                <a:gd name="T41" fmla="*/ 2 h 207"/>
                <a:gd name="T42" fmla="*/ 0 w 206"/>
                <a:gd name="T43" fmla="*/ 2 h 207"/>
                <a:gd name="T44" fmla="*/ 0 w 206"/>
                <a:gd name="T45" fmla="*/ 2 h 207"/>
                <a:gd name="T46" fmla="*/ 0 w 206"/>
                <a:gd name="T47" fmla="*/ 3 h 207"/>
                <a:gd name="T48" fmla="*/ 0 w 206"/>
                <a:gd name="T49" fmla="*/ 3 h 207"/>
                <a:gd name="T50" fmla="*/ 0 w 206"/>
                <a:gd name="T51" fmla="*/ 3 h 207"/>
                <a:gd name="T52" fmla="*/ 0 w 206"/>
                <a:gd name="T53" fmla="*/ 3 h 207"/>
                <a:gd name="T54" fmla="*/ 1 w 206"/>
                <a:gd name="T55" fmla="*/ 4 h 207"/>
                <a:gd name="T56" fmla="*/ 1 w 206"/>
                <a:gd name="T57" fmla="*/ 4 h 207"/>
                <a:gd name="T58" fmla="*/ 1 w 206"/>
                <a:gd name="T59" fmla="*/ 4 h 207"/>
                <a:gd name="T60" fmla="*/ 1 w 206"/>
                <a:gd name="T61" fmla="*/ 4 h 207"/>
                <a:gd name="T62" fmla="*/ 2 w 206"/>
                <a:gd name="T63" fmla="*/ 4 h 207"/>
                <a:gd name="T64" fmla="*/ 2 w 206"/>
                <a:gd name="T65" fmla="*/ 4 h 207"/>
                <a:gd name="T66" fmla="*/ 2 w 206"/>
                <a:gd name="T67" fmla="*/ 4 h 207"/>
                <a:gd name="T68" fmla="*/ 3 w 206"/>
                <a:gd name="T69" fmla="*/ 4 h 207"/>
                <a:gd name="T70" fmla="*/ 3 w 206"/>
                <a:gd name="T71" fmla="*/ 4 h 207"/>
                <a:gd name="T72" fmla="*/ 3 w 206"/>
                <a:gd name="T73" fmla="*/ 3 h 207"/>
                <a:gd name="T74" fmla="*/ 3 w 206"/>
                <a:gd name="T75" fmla="*/ 3 h 207"/>
                <a:gd name="T76" fmla="*/ 3 w 206"/>
                <a:gd name="T77" fmla="*/ 3 h 207"/>
                <a:gd name="T78" fmla="*/ 3 w 206"/>
                <a:gd name="T79" fmla="*/ 3 h 207"/>
                <a:gd name="T80" fmla="*/ 4 w 206"/>
                <a:gd name="T81" fmla="*/ 3 h 207"/>
                <a:gd name="T82" fmla="*/ 4 w 206"/>
                <a:gd name="T83" fmla="*/ 2 h 207"/>
                <a:gd name="T84" fmla="*/ 4 w 206"/>
                <a:gd name="T85" fmla="*/ 2 h 2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6" h="207">
                  <a:moveTo>
                    <a:pt x="206" y="104"/>
                  </a:moveTo>
                  <a:lnTo>
                    <a:pt x="206" y="98"/>
                  </a:lnTo>
                  <a:lnTo>
                    <a:pt x="205" y="94"/>
                  </a:lnTo>
                  <a:lnTo>
                    <a:pt x="205" y="89"/>
                  </a:lnTo>
                  <a:lnTo>
                    <a:pt x="204" y="83"/>
                  </a:lnTo>
                  <a:lnTo>
                    <a:pt x="203" y="79"/>
                  </a:lnTo>
                  <a:lnTo>
                    <a:pt x="201" y="74"/>
                  </a:lnTo>
                  <a:lnTo>
                    <a:pt x="199" y="68"/>
                  </a:lnTo>
                  <a:lnTo>
                    <a:pt x="198" y="64"/>
                  </a:lnTo>
                  <a:lnTo>
                    <a:pt x="196" y="60"/>
                  </a:lnTo>
                  <a:lnTo>
                    <a:pt x="193" y="55"/>
                  </a:lnTo>
                  <a:lnTo>
                    <a:pt x="191" y="50"/>
                  </a:lnTo>
                  <a:lnTo>
                    <a:pt x="189" y="46"/>
                  </a:lnTo>
                  <a:lnTo>
                    <a:pt x="185" y="42"/>
                  </a:lnTo>
                  <a:lnTo>
                    <a:pt x="182" y="39"/>
                  </a:lnTo>
                  <a:lnTo>
                    <a:pt x="179" y="34"/>
                  </a:lnTo>
                  <a:lnTo>
                    <a:pt x="176" y="31"/>
                  </a:lnTo>
                  <a:lnTo>
                    <a:pt x="172" y="27"/>
                  </a:lnTo>
                  <a:lnTo>
                    <a:pt x="168" y="24"/>
                  </a:lnTo>
                  <a:lnTo>
                    <a:pt x="164" y="21"/>
                  </a:lnTo>
                  <a:lnTo>
                    <a:pt x="160" y="18"/>
                  </a:lnTo>
                  <a:lnTo>
                    <a:pt x="156" y="15"/>
                  </a:lnTo>
                  <a:lnTo>
                    <a:pt x="151" y="13"/>
                  </a:lnTo>
                  <a:lnTo>
                    <a:pt x="147" y="11"/>
                  </a:lnTo>
                  <a:lnTo>
                    <a:pt x="142" y="9"/>
                  </a:lnTo>
                  <a:lnTo>
                    <a:pt x="138" y="7"/>
                  </a:lnTo>
                  <a:lnTo>
                    <a:pt x="132" y="5"/>
                  </a:lnTo>
                  <a:lnTo>
                    <a:pt x="128" y="4"/>
                  </a:lnTo>
                  <a:lnTo>
                    <a:pt x="123" y="2"/>
                  </a:lnTo>
                  <a:lnTo>
                    <a:pt x="117" y="1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7" y="0"/>
                  </a:lnTo>
                  <a:lnTo>
                    <a:pt x="93" y="1"/>
                  </a:lnTo>
                  <a:lnTo>
                    <a:pt x="88" y="1"/>
                  </a:lnTo>
                  <a:lnTo>
                    <a:pt x="82" y="2"/>
                  </a:lnTo>
                  <a:lnTo>
                    <a:pt x="78" y="4"/>
                  </a:lnTo>
                  <a:lnTo>
                    <a:pt x="73" y="5"/>
                  </a:lnTo>
                  <a:lnTo>
                    <a:pt x="68" y="7"/>
                  </a:lnTo>
                  <a:lnTo>
                    <a:pt x="63" y="9"/>
                  </a:lnTo>
                  <a:lnTo>
                    <a:pt x="59" y="11"/>
                  </a:lnTo>
                  <a:lnTo>
                    <a:pt x="55" y="13"/>
                  </a:lnTo>
                  <a:lnTo>
                    <a:pt x="50" y="15"/>
                  </a:lnTo>
                  <a:lnTo>
                    <a:pt x="46" y="18"/>
                  </a:lnTo>
                  <a:lnTo>
                    <a:pt x="42" y="21"/>
                  </a:lnTo>
                  <a:lnTo>
                    <a:pt x="37" y="24"/>
                  </a:lnTo>
                  <a:lnTo>
                    <a:pt x="33" y="27"/>
                  </a:lnTo>
                  <a:lnTo>
                    <a:pt x="30" y="31"/>
                  </a:lnTo>
                  <a:lnTo>
                    <a:pt x="27" y="34"/>
                  </a:lnTo>
                  <a:lnTo>
                    <a:pt x="23" y="39"/>
                  </a:lnTo>
                  <a:lnTo>
                    <a:pt x="20" y="42"/>
                  </a:lnTo>
                  <a:lnTo>
                    <a:pt x="17" y="46"/>
                  </a:lnTo>
                  <a:lnTo>
                    <a:pt x="14" y="50"/>
                  </a:lnTo>
                  <a:lnTo>
                    <a:pt x="12" y="55"/>
                  </a:lnTo>
                  <a:lnTo>
                    <a:pt x="10" y="60"/>
                  </a:lnTo>
                  <a:lnTo>
                    <a:pt x="8" y="64"/>
                  </a:lnTo>
                  <a:lnTo>
                    <a:pt x="6" y="68"/>
                  </a:lnTo>
                  <a:lnTo>
                    <a:pt x="4" y="74"/>
                  </a:lnTo>
                  <a:lnTo>
                    <a:pt x="2" y="79"/>
                  </a:lnTo>
                  <a:lnTo>
                    <a:pt x="1" y="83"/>
                  </a:lnTo>
                  <a:lnTo>
                    <a:pt x="1" y="89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104"/>
                  </a:lnTo>
                  <a:lnTo>
                    <a:pt x="0" y="109"/>
                  </a:lnTo>
                  <a:lnTo>
                    <a:pt x="0" y="114"/>
                  </a:lnTo>
                  <a:lnTo>
                    <a:pt x="1" y="118"/>
                  </a:lnTo>
                  <a:lnTo>
                    <a:pt x="1" y="124"/>
                  </a:lnTo>
                  <a:lnTo>
                    <a:pt x="2" y="129"/>
                  </a:lnTo>
                  <a:lnTo>
                    <a:pt x="4" y="133"/>
                  </a:lnTo>
                  <a:lnTo>
                    <a:pt x="6" y="139"/>
                  </a:lnTo>
                  <a:lnTo>
                    <a:pt x="8" y="143"/>
                  </a:lnTo>
                  <a:lnTo>
                    <a:pt x="10" y="147"/>
                  </a:lnTo>
                  <a:lnTo>
                    <a:pt x="12" y="153"/>
                  </a:lnTo>
                  <a:lnTo>
                    <a:pt x="14" y="157"/>
                  </a:lnTo>
                  <a:lnTo>
                    <a:pt x="17" y="161"/>
                  </a:lnTo>
                  <a:lnTo>
                    <a:pt x="20" y="165"/>
                  </a:lnTo>
                  <a:lnTo>
                    <a:pt x="23" y="169"/>
                  </a:lnTo>
                  <a:lnTo>
                    <a:pt x="27" y="173"/>
                  </a:lnTo>
                  <a:lnTo>
                    <a:pt x="30" y="176"/>
                  </a:lnTo>
                  <a:lnTo>
                    <a:pt x="33" y="180"/>
                  </a:lnTo>
                  <a:lnTo>
                    <a:pt x="37" y="183"/>
                  </a:lnTo>
                  <a:lnTo>
                    <a:pt x="42" y="187"/>
                  </a:lnTo>
                  <a:lnTo>
                    <a:pt x="46" y="189"/>
                  </a:lnTo>
                  <a:lnTo>
                    <a:pt x="50" y="192"/>
                  </a:lnTo>
                  <a:lnTo>
                    <a:pt x="55" y="194"/>
                  </a:lnTo>
                  <a:lnTo>
                    <a:pt x="59" y="196"/>
                  </a:lnTo>
                  <a:lnTo>
                    <a:pt x="63" y="198"/>
                  </a:lnTo>
                  <a:lnTo>
                    <a:pt x="68" y="200"/>
                  </a:lnTo>
                  <a:lnTo>
                    <a:pt x="73" y="203"/>
                  </a:lnTo>
                  <a:lnTo>
                    <a:pt x="78" y="204"/>
                  </a:lnTo>
                  <a:lnTo>
                    <a:pt x="82" y="205"/>
                  </a:lnTo>
                  <a:lnTo>
                    <a:pt x="88" y="206"/>
                  </a:lnTo>
                  <a:lnTo>
                    <a:pt x="93" y="206"/>
                  </a:lnTo>
                  <a:lnTo>
                    <a:pt x="97" y="207"/>
                  </a:lnTo>
                  <a:lnTo>
                    <a:pt x="102" y="207"/>
                  </a:lnTo>
                  <a:lnTo>
                    <a:pt x="108" y="207"/>
                  </a:lnTo>
                  <a:lnTo>
                    <a:pt x="113" y="206"/>
                  </a:lnTo>
                  <a:lnTo>
                    <a:pt x="117" y="206"/>
                  </a:lnTo>
                  <a:lnTo>
                    <a:pt x="123" y="205"/>
                  </a:lnTo>
                  <a:lnTo>
                    <a:pt x="128" y="204"/>
                  </a:lnTo>
                  <a:lnTo>
                    <a:pt x="132" y="203"/>
                  </a:lnTo>
                  <a:lnTo>
                    <a:pt x="138" y="200"/>
                  </a:lnTo>
                  <a:lnTo>
                    <a:pt x="142" y="198"/>
                  </a:lnTo>
                  <a:lnTo>
                    <a:pt x="147" y="196"/>
                  </a:lnTo>
                  <a:lnTo>
                    <a:pt x="151" y="194"/>
                  </a:lnTo>
                  <a:lnTo>
                    <a:pt x="156" y="192"/>
                  </a:lnTo>
                  <a:lnTo>
                    <a:pt x="160" y="189"/>
                  </a:lnTo>
                  <a:lnTo>
                    <a:pt x="164" y="187"/>
                  </a:lnTo>
                  <a:lnTo>
                    <a:pt x="168" y="183"/>
                  </a:lnTo>
                  <a:lnTo>
                    <a:pt x="172" y="180"/>
                  </a:lnTo>
                  <a:lnTo>
                    <a:pt x="176" y="176"/>
                  </a:lnTo>
                  <a:lnTo>
                    <a:pt x="179" y="173"/>
                  </a:lnTo>
                  <a:lnTo>
                    <a:pt x="182" y="169"/>
                  </a:lnTo>
                  <a:lnTo>
                    <a:pt x="185" y="165"/>
                  </a:lnTo>
                  <a:lnTo>
                    <a:pt x="189" y="161"/>
                  </a:lnTo>
                  <a:lnTo>
                    <a:pt x="191" y="157"/>
                  </a:lnTo>
                  <a:lnTo>
                    <a:pt x="193" y="153"/>
                  </a:lnTo>
                  <a:lnTo>
                    <a:pt x="196" y="147"/>
                  </a:lnTo>
                  <a:lnTo>
                    <a:pt x="198" y="143"/>
                  </a:lnTo>
                  <a:lnTo>
                    <a:pt x="199" y="139"/>
                  </a:lnTo>
                  <a:lnTo>
                    <a:pt x="201" y="133"/>
                  </a:lnTo>
                  <a:lnTo>
                    <a:pt x="203" y="129"/>
                  </a:lnTo>
                  <a:lnTo>
                    <a:pt x="204" y="124"/>
                  </a:lnTo>
                  <a:lnTo>
                    <a:pt x="205" y="118"/>
                  </a:lnTo>
                  <a:lnTo>
                    <a:pt x="205" y="114"/>
                  </a:lnTo>
                  <a:lnTo>
                    <a:pt x="206" y="109"/>
                  </a:lnTo>
                  <a:lnTo>
                    <a:pt x="206" y="104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3" name="Line 271"/>
            <p:cNvSpPr>
              <a:spLocks noChangeShapeType="1"/>
            </p:cNvSpPr>
            <p:nvPr/>
          </p:nvSpPr>
          <p:spPr bwMode="auto">
            <a:xfrm flipH="1">
              <a:off x="2925" y="169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4" name="Freeform 272"/>
            <p:cNvSpPr>
              <a:spLocks/>
            </p:cNvSpPr>
            <p:nvPr/>
          </p:nvSpPr>
          <p:spPr bwMode="auto">
            <a:xfrm>
              <a:off x="2912" y="1664"/>
              <a:ext cx="13" cy="26"/>
            </a:xfrm>
            <a:custGeom>
              <a:avLst/>
              <a:gdLst>
                <a:gd name="T0" fmla="*/ 0 w 32"/>
                <a:gd name="T1" fmla="*/ 0 h 67"/>
                <a:gd name="T2" fmla="*/ 0 w 32"/>
                <a:gd name="T3" fmla="*/ 0 h 67"/>
                <a:gd name="T4" fmla="*/ 0 w 32"/>
                <a:gd name="T5" fmla="*/ 0 h 67"/>
                <a:gd name="T6" fmla="*/ 0 w 32"/>
                <a:gd name="T7" fmla="*/ 0 h 67"/>
                <a:gd name="T8" fmla="*/ 0 w 32"/>
                <a:gd name="T9" fmla="*/ 0 h 67"/>
                <a:gd name="T10" fmla="*/ 0 w 32"/>
                <a:gd name="T11" fmla="*/ 0 h 67"/>
                <a:gd name="T12" fmla="*/ 0 w 32"/>
                <a:gd name="T13" fmla="*/ 0 h 67"/>
                <a:gd name="T14" fmla="*/ 0 w 32"/>
                <a:gd name="T15" fmla="*/ 1 h 67"/>
                <a:gd name="T16" fmla="*/ 0 w 32"/>
                <a:gd name="T17" fmla="*/ 1 h 67"/>
                <a:gd name="T18" fmla="*/ 0 w 32"/>
                <a:gd name="T19" fmla="*/ 1 h 67"/>
                <a:gd name="T20" fmla="*/ 0 w 32"/>
                <a:gd name="T21" fmla="*/ 1 h 67"/>
                <a:gd name="T22" fmla="*/ 0 w 32"/>
                <a:gd name="T23" fmla="*/ 1 h 67"/>
                <a:gd name="T24" fmla="*/ 0 w 32"/>
                <a:gd name="T25" fmla="*/ 1 h 67"/>
                <a:gd name="T26" fmla="*/ 0 w 32"/>
                <a:gd name="T27" fmla="*/ 1 h 67"/>
                <a:gd name="T28" fmla="*/ 0 w 32"/>
                <a:gd name="T29" fmla="*/ 1 h 67"/>
                <a:gd name="T30" fmla="*/ 0 w 32"/>
                <a:gd name="T31" fmla="*/ 1 h 67"/>
                <a:gd name="T32" fmla="*/ 0 w 32"/>
                <a:gd name="T33" fmla="*/ 1 h 67"/>
                <a:gd name="T34" fmla="*/ 0 w 32"/>
                <a:gd name="T35" fmla="*/ 1 h 67"/>
                <a:gd name="T36" fmla="*/ 0 w 32"/>
                <a:gd name="T37" fmla="*/ 1 h 67"/>
                <a:gd name="T38" fmla="*/ 0 w 32"/>
                <a:gd name="T39" fmla="*/ 1 h 67"/>
                <a:gd name="T40" fmla="*/ 0 w 32"/>
                <a:gd name="T41" fmla="*/ 1 h 67"/>
                <a:gd name="T42" fmla="*/ 0 w 32"/>
                <a:gd name="T43" fmla="*/ 1 h 67"/>
                <a:gd name="T44" fmla="*/ 0 w 32"/>
                <a:gd name="T45" fmla="*/ 2 h 67"/>
                <a:gd name="T46" fmla="*/ 1 w 32"/>
                <a:gd name="T47" fmla="*/ 2 h 67"/>
                <a:gd name="T48" fmla="*/ 1 w 32"/>
                <a:gd name="T49" fmla="*/ 2 h 67"/>
                <a:gd name="T50" fmla="*/ 1 w 32"/>
                <a:gd name="T51" fmla="*/ 2 h 67"/>
                <a:gd name="T52" fmla="*/ 1 w 32"/>
                <a:gd name="T53" fmla="*/ 2 h 67"/>
                <a:gd name="T54" fmla="*/ 1 w 32"/>
                <a:gd name="T55" fmla="*/ 2 h 6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" h="67">
                  <a:moveTo>
                    <a:pt x="4" y="0"/>
                  </a:moveTo>
                  <a:lnTo>
                    <a:pt x="3" y="4"/>
                  </a:lnTo>
                  <a:lnTo>
                    <a:pt x="1" y="8"/>
                  </a:lnTo>
                  <a:lnTo>
                    <a:pt x="1" y="12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8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4" y="46"/>
                  </a:lnTo>
                  <a:lnTo>
                    <a:pt x="5" y="49"/>
                  </a:lnTo>
                  <a:lnTo>
                    <a:pt x="7" y="51"/>
                  </a:lnTo>
                  <a:lnTo>
                    <a:pt x="8" y="55"/>
                  </a:lnTo>
                  <a:lnTo>
                    <a:pt x="10" y="57"/>
                  </a:lnTo>
                  <a:lnTo>
                    <a:pt x="11" y="59"/>
                  </a:lnTo>
                  <a:lnTo>
                    <a:pt x="13" y="60"/>
                  </a:lnTo>
                  <a:lnTo>
                    <a:pt x="15" y="62"/>
                  </a:lnTo>
                  <a:lnTo>
                    <a:pt x="17" y="63"/>
                  </a:lnTo>
                  <a:lnTo>
                    <a:pt x="20" y="64"/>
                  </a:lnTo>
                  <a:lnTo>
                    <a:pt x="22" y="65"/>
                  </a:lnTo>
                  <a:lnTo>
                    <a:pt x="25" y="66"/>
                  </a:lnTo>
                  <a:lnTo>
                    <a:pt x="27" y="67"/>
                  </a:lnTo>
                  <a:lnTo>
                    <a:pt x="30" y="67"/>
                  </a:lnTo>
                  <a:lnTo>
                    <a:pt x="32" y="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5" name="Line 273"/>
            <p:cNvSpPr>
              <a:spLocks noChangeShapeType="1"/>
            </p:cNvSpPr>
            <p:nvPr/>
          </p:nvSpPr>
          <p:spPr bwMode="auto">
            <a:xfrm flipV="1">
              <a:off x="2915" y="1623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6" name="Freeform 274"/>
            <p:cNvSpPr>
              <a:spLocks/>
            </p:cNvSpPr>
            <p:nvPr/>
          </p:nvSpPr>
          <p:spPr bwMode="auto">
            <a:xfrm>
              <a:off x="2925" y="1590"/>
              <a:ext cx="46" cy="33"/>
            </a:xfrm>
            <a:custGeom>
              <a:avLst/>
              <a:gdLst>
                <a:gd name="T0" fmla="*/ 2 w 131"/>
                <a:gd name="T1" fmla="*/ 1 h 90"/>
                <a:gd name="T2" fmla="*/ 2 w 131"/>
                <a:gd name="T3" fmla="*/ 1 h 90"/>
                <a:gd name="T4" fmla="*/ 2 w 131"/>
                <a:gd name="T5" fmla="*/ 1 h 90"/>
                <a:gd name="T6" fmla="*/ 2 w 131"/>
                <a:gd name="T7" fmla="*/ 1 h 90"/>
                <a:gd name="T8" fmla="*/ 2 w 131"/>
                <a:gd name="T9" fmla="*/ 1 h 90"/>
                <a:gd name="T10" fmla="*/ 2 w 131"/>
                <a:gd name="T11" fmla="*/ 1 h 90"/>
                <a:gd name="T12" fmla="*/ 2 w 131"/>
                <a:gd name="T13" fmla="*/ 1 h 90"/>
                <a:gd name="T14" fmla="*/ 2 w 131"/>
                <a:gd name="T15" fmla="*/ 1 h 90"/>
                <a:gd name="T16" fmla="*/ 2 w 131"/>
                <a:gd name="T17" fmla="*/ 1 h 90"/>
                <a:gd name="T18" fmla="*/ 2 w 131"/>
                <a:gd name="T19" fmla="*/ 1 h 90"/>
                <a:gd name="T20" fmla="*/ 2 w 131"/>
                <a:gd name="T21" fmla="*/ 1 h 90"/>
                <a:gd name="T22" fmla="*/ 2 w 131"/>
                <a:gd name="T23" fmla="*/ 1 h 90"/>
                <a:gd name="T24" fmla="*/ 2 w 131"/>
                <a:gd name="T25" fmla="*/ 1 h 90"/>
                <a:gd name="T26" fmla="*/ 2 w 131"/>
                <a:gd name="T27" fmla="*/ 1 h 90"/>
                <a:gd name="T28" fmla="*/ 2 w 131"/>
                <a:gd name="T29" fmla="*/ 0 h 90"/>
                <a:gd name="T30" fmla="*/ 2 w 131"/>
                <a:gd name="T31" fmla="*/ 0 h 90"/>
                <a:gd name="T32" fmla="*/ 2 w 131"/>
                <a:gd name="T33" fmla="*/ 0 h 90"/>
                <a:gd name="T34" fmla="*/ 2 w 131"/>
                <a:gd name="T35" fmla="*/ 0 h 90"/>
                <a:gd name="T36" fmla="*/ 2 w 131"/>
                <a:gd name="T37" fmla="*/ 0 h 90"/>
                <a:gd name="T38" fmla="*/ 2 w 131"/>
                <a:gd name="T39" fmla="*/ 0 h 90"/>
                <a:gd name="T40" fmla="*/ 2 w 131"/>
                <a:gd name="T41" fmla="*/ 0 h 90"/>
                <a:gd name="T42" fmla="*/ 2 w 131"/>
                <a:gd name="T43" fmla="*/ 0 h 90"/>
                <a:gd name="T44" fmla="*/ 2 w 131"/>
                <a:gd name="T45" fmla="*/ 0 h 90"/>
                <a:gd name="T46" fmla="*/ 2 w 131"/>
                <a:gd name="T47" fmla="*/ 0 h 90"/>
                <a:gd name="T48" fmla="*/ 2 w 131"/>
                <a:gd name="T49" fmla="*/ 0 h 90"/>
                <a:gd name="T50" fmla="*/ 2 w 131"/>
                <a:gd name="T51" fmla="*/ 0 h 90"/>
                <a:gd name="T52" fmla="*/ 2 w 131"/>
                <a:gd name="T53" fmla="*/ 0 h 90"/>
                <a:gd name="T54" fmla="*/ 1 w 131"/>
                <a:gd name="T55" fmla="*/ 0 h 90"/>
                <a:gd name="T56" fmla="*/ 1 w 131"/>
                <a:gd name="T57" fmla="*/ 0 h 90"/>
                <a:gd name="T58" fmla="*/ 1 w 131"/>
                <a:gd name="T59" fmla="*/ 0 h 90"/>
                <a:gd name="T60" fmla="*/ 1 w 131"/>
                <a:gd name="T61" fmla="*/ 0 h 90"/>
                <a:gd name="T62" fmla="*/ 1 w 131"/>
                <a:gd name="T63" fmla="*/ 0 h 90"/>
                <a:gd name="T64" fmla="*/ 1 w 131"/>
                <a:gd name="T65" fmla="*/ 0 h 90"/>
                <a:gd name="T66" fmla="*/ 1 w 131"/>
                <a:gd name="T67" fmla="*/ 0 h 90"/>
                <a:gd name="T68" fmla="*/ 1 w 131"/>
                <a:gd name="T69" fmla="*/ 0 h 90"/>
                <a:gd name="T70" fmla="*/ 1 w 131"/>
                <a:gd name="T71" fmla="*/ 0 h 90"/>
                <a:gd name="T72" fmla="*/ 1 w 131"/>
                <a:gd name="T73" fmla="*/ 0 h 90"/>
                <a:gd name="T74" fmla="*/ 1 w 131"/>
                <a:gd name="T75" fmla="*/ 0 h 90"/>
                <a:gd name="T76" fmla="*/ 1 w 131"/>
                <a:gd name="T77" fmla="*/ 0 h 90"/>
                <a:gd name="T78" fmla="*/ 1 w 131"/>
                <a:gd name="T79" fmla="*/ 0 h 90"/>
                <a:gd name="T80" fmla="*/ 1 w 131"/>
                <a:gd name="T81" fmla="*/ 0 h 90"/>
                <a:gd name="T82" fmla="*/ 1 w 131"/>
                <a:gd name="T83" fmla="*/ 0 h 90"/>
                <a:gd name="T84" fmla="*/ 1 w 131"/>
                <a:gd name="T85" fmla="*/ 0 h 90"/>
                <a:gd name="T86" fmla="*/ 1 w 131"/>
                <a:gd name="T87" fmla="*/ 0 h 90"/>
                <a:gd name="T88" fmla="*/ 1 w 131"/>
                <a:gd name="T89" fmla="*/ 0 h 90"/>
                <a:gd name="T90" fmla="*/ 1 w 131"/>
                <a:gd name="T91" fmla="*/ 0 h 90"/>
                <a:gd name="T92" fmla="*/ 1 w 131"/>
                <a:gd name="T93" fmla="*/ 0 h 90"/>
                <a:gd name="T94" fmla="*/ 0 w 131"/>
                <a:gd name="T95" fmla="*/ 0 h 90"/>
                <a:gd name="T96" fmla="*/ 0 w 131"/>
                <a:gd name="T97" fmla="*/ 0 h 90"/>
                <a:gd name="T98" fmla="*/ 0 w 131"/>
                <a:gd name="T99" fmla="*/ 1 h 90"/>
                <a:gd name="T100" fmla="*/ 0 w 131"/>
                <a:gd name="T101" fmla="*/ 1 h 90"/>
                <a:gd name="T102" fmla="*/ 0 w 131"/>
                <a:gd name="T103" fmla="*/ 1 h 90"/>
                <a:gd name="T104" fmla="*/ 0 w 131"/>
                <a:gd name="T105" fmla="*/ 1 h 90"/>
                <a:gd name="T106" fmla="*/ 0 w 131"/>
                <a:gd name="T107" fmla="*/ 1 h 90"/>
                <a:gd name="T108" fmla="*/ 0 w 131"/>
                <a:gd name="T109" fmla="*/ 1 h 90"/>
                <a:gd name="T110" fmla="*/ 0 w 131"/>
                <a:gd name="T111" fmla="*/ 1 h 90"/>
                <a:gd name="T112" fmla="*/ 0 w 131"/>
                <a:gd name="T113" fmla="*/ 1 h 90"/>
                <a:gd name="T114" fmla="*/ 0 w 131"/>
                <a:gd name="T115" fmla="*/ 1 h 90"/>
                <a:gd name="T116" fmla="*/ 0 w 131"/>
                <a:gd name="T117" fmla="*/ 1 h 90"/>
                <a:gd name="T118" fmla="*/ 0 w 131"/>
                <a:gd name="T119" fmla="*/ 1 h 90"/>
                <a:gd name="T120" fmla="*/ 0 w 131"/>
                <a:gd name="T121" fmla="*/ 1 h 90"/>
                <a:gd name="T122" fmla="*/ 0 w 131"/>
                <a:gd name="T123" fmla="*/ 1 h 90"/>
                <a:gd name="T124" fmla="*/ 0 w 131"/>
                <a:gd name="T125" fmla="*/ 1 h 9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1" h="90">
                  <a:moveTo>
                    <a:pt x="127" y="90"/>
                  </a:moveTo>
                  <a:lnTo>
                    <a:pt x="128" y="86"/>
                  </a:lnTo>
                  <a:lnTo>
                    <a:pt x="129" y="81"/>
                  </a:lnTo>
                  <a:lnTo>
                    <a:pt x="129" y="77"/>
                  </a:lnTo>
                  <a:lnTo>
                    <a:pt x="130" y="72"/>
                  </a:lnTo>
                  <a:lnTo>
                    <a:pt x="130" y="68"/>
                  </a:lnTo>
                  <a:lnTo>
                    <a:pt x="131" y="64"/>
                  </a:lnTo>
                  <a:lnTo>
                    <a:pt x="131" y="59"/>
                  </a:lnTo>
                  <a:lnTo>
                    <a:pt x="131" y="54"/>
                  </a:lnTo>
                  <a:lnTo>
                    <a:pt x="130" y="51"/>
                  </a:lnTo>
                  <a:lnTo>
                    <a:pt x="130" y="47"/>
                  </a:lnTo>
                  <a:lnTo>
                    <a:pt x="130" y="43"/>
                  </a:lnTo>
                  <a:lnTo>
                    <a:pt x="129" y="39"/>
                  </a:lnTo>
                  <a:lnTo>
                    <a:pt x="128" y="35"/>
                  </a:lnTo>
                  <a:lnTo>
                    <a:pt x="127" y="32"/>
                  </a:lnTo>
                  <a:lnTo>
                    <a:pt x="126" y="29"/>
                  </a:lnTo>
                  <a:lnTo>
                    <a:pt x="125" y="25"/>
                  </a:lnTo>
                  <a:lnTo>
                    <a:pt x="123" y="22"/>
                  </a:lnTo>
                  <a:lnTo>
                    <a:pt x="121" y="19"/>
                  </a:lnTo>
                  <a:lnTo>
                    <a:pt x="120" y="16"/>
                  </a:lnTo>
                  <a:lnTo>
                    <a:pt x="118" y="14"/>
                  </a:lnTo>
                  <a:lnTo>
                    <a:pt x="115" y="12"/>
                  </a:lnTo>
                  <a:lnTo>
                    <a:pt x="113" y="10"/>
                  </a:lnTo>
                  <a:lnTo>
                    <a:pt x="111" y="7"/>
                  </a:lnTo>
                  <a:lnTo>
                    <a:pt x="108" y="5"/>
                  </a:lnTo>
                  <a:lnTo>
                    <a:pt x="106" y="4"/>
                  </a:lnTo>
                  <a:lnTo>
                    <a:pt x="103" y="3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4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1" y="1"/>
                  </a:lnTo>
                  <a:lnTo>
                    <a:pt x="78" y="1"/>
                  </a:lnTo>
                  <a:lnTo>
                    <a:pt x="75" y="2"/>
                  </a:lnTo>
                  <a:lnTo>
                    <a:pt x="71" y="3"/>
                  </a:lnTo>
                  <a:lnTo>
                    <a:pt x="68" y="4"/>
                  </a:lnTo>
                  <a:lnTo>
                    <a:pt x="64" y="5"/>
                  </a:lnTo>
                  <a:lnTo>
                    <a:pt x="61" y="7"/>
                  </a:lnTo>
                  <a:lnTo>
                    <a:pt x="58" y="10"/>
                  </a:lnTo>
                  <a:lnTo>
                    <a:pt x="54" y="12"/>
                  </a:lnTo>
                  <a:lnTo>
                    <a:pt x="50" y="14"/>
                  </a:lnTo>
                  <a:lnTo>
                    <a:pt x="47" y="16"/>
                  </a:lnTo>
                  <a:lnTo>
                    <a:pt x="44" y="19"/>
                  </a:lnTo>
                  <a:lnTo>
                    <a:pt x="41" y="22"/>
                  </a:lnTo>
                  <a:lnTo>
                    <a:pt x="38" y="25"/>
                  </a:lnTo>
                  <a:lnTo>
                    <a:pt x="34" y="29"/>
                  </a:lnTo>
                  <a:lnTo>
                    <a:pt x="31" y="32"/>
                  </a:lnTo>
                  <a:lnTo>
                    <a:pt x="28" y="35"/>
                  </a:lnTo>
                  <a:lnTo>
                    <a:pt x="26" y="39"/>
                  </a:lnTo>
                  <a:lnTo>
                    <a:pt x="23" y="43"/>
                  </a:lnTo>
                  <a:lnTo>
                    <a:pt x="21" y="47"/>
                  </a:lnTo>
                  <a:lnTo>
                    <a:pt x="17" y="51"/>
                  </a:lnTo>
                  <a:lnTo>
                    <a:pt x="15" y="54"/>
                  </a:lnTo>
                  <a:lnTo>
                    <a:pt x="13" y="59"/>
                  </a:lnTo>
                  <a:lnTo>
                    <a:pt x="11" y="64"/>
                  </a:lnTo>
                  <a:lnTo>
                    <a:pt x="9" y="68"/>
                  </a:lnTo>
                  <a:lnTo>
                    <a:pt x="7" y="72"/>
                  </a:lnTo>
                  <a:lnTo>
                    <a:pt x="5" y="77"/>
                  </a:lnTo>
                  <a:lnTo>
                    <a:pt x="4" y="81"/>
                  </a:lnTo>
                  <a:lnTo>
                    <a:pt x="1" y="86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7" name="Freeform 275"/>
            <p:cNvSpPr>
              <a:spLocks/>
            </p:cNvSpPr>
            <p:nvPr/>
          </p:nvSpPr>
          <p:spPr bwMode="auto">
            <a:xfrm>
              <a:off x="2920" y="1623"/>
              <a:ext cx="51" cy="18"/>
            </a:xfrm>
            <a:custGeom>
              <a:avLst/>
              <a:gdLst>
                <a:gd name="T0" fmla="*/ 3 w 138"/>
                <a:gd name="T1" fmla="*/ 0 h 45"/>
                <a:gd name="T2" fmla="*/ 2 w 138"/>
                <a:gd name="T3" fmla="*/ 1 h 45"/>
                <a:gd name="T4" fmla="*/ 0 w 138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5">
                  <a:moveTo>
                    <a:pt x="138" y="0"/>
                  </a:moveTo>
                  <a:lnTo>
                    <a:pt x="125" y="45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8" name="Line 276"/>
            <p:cNvSpPr>
              <a:spLocks noChangeShapeType="1"/>
            </p:cNvSpPr>
            <p:nvPr/>
          </p:nvSpPr>
          <p:spPr bwMode="auto">
            <a:xfrm flipH="1">
              <a:off x="3007" y="1546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9" name="Line 277"/>
            <p:cNvSpPr>
              <a:spLocks noChangeShapeType="1"/>
            </p:cNvSpPr>
            <p:nvPr/>
          </p:nvSpPr>
          <p:spPr bwMode="auto">
            <a:xfrm flipH="1">
              <a:off x="3035" y="1544"/>
              <a:ext cx="16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02" name="Group 278"/>
          <p:cNvGrpSpPr>
            <a:grpSpLocks/>
          </p:cNvGrpSpPr>
          <p:nvPr/>
        </p:nvGrpSpPr>
        <p:grpSpPr bwMode="auto">
          <a:xfrm>
            <a:off x="1036638" y="5378450"/>
            <a:ext cx="223837" cy="325438"/>
            <a:chOff x="653" y="3388"/>
            <a:chExt cx="141" cy="205"/>
          </a:xfrm>
        </p:grpSpPr>
        <p:sp>
          <p:nvSpPr>
            <p:cNvPr id="10325" name="Freeform 279"/>
            <p:cNvSpPr>
              <a:spLocks/>
            </p:cNvSpPr>
            <p:nvPr/>
          </p:nvSpPr>
          <p:spPr bwMode="auto">
            <a:xfrm>
              <a:off x="653" y="3519"/>
              <a:ext cx="77" cy="74"/>
            </a:xfrm>
            <a:custGeom>
              <a:avLst/>
              <a:gdLst>
                <a:gd name="T0" fmla="*/ 4 w 206"/>
                <a:gd name="T1" fmla="*/ 1 h 205"/>
                <a:gd name="T2" fmla="*/ 4 w 206"/>
                <a:gd name="T3" fmla="*/ 1 h 205"/>
                <a:gd name="T4" fmla="*/ 4 w 206"/>
                <a:gd name="T5" fmla="*/ 1 h 205"/>
                <a:gd name="T6" fmla="*/ 4 w 206"/>
                <a:gd name="T7" fmla="*/ 1 h 205"/>
                <a:gd name="T8" fmla="*/ 4 w 206"/>
                <a:gd name="T9" fmla="*/ 1 h 205"/>
                <a:gd name="T10" fmla="*/ 4 w 206"/>
                <a:gd name="T11" fmla="*/ 1 h 205"/>
                <a:gd name="T12" fmla="*/ 3 w 206"/>
                <a:gd name="T13" fmla="*/ 0 h 205"/>
                <a:gd name="T14" fmla="*/ 3 w 206"/>
                <a:gd name="T15" fmla="*/ 0 h 205"/>
                <a:gd name="T16" fmla="*/ 3 w 206"/>
                <a:gd name="T17" fmla="*/ 0 h 205"/>
                <a:gd name="T18" fmla="*/ 3 w 206"/>
                <a:gd name="T19" fmla="*/ 0 h 205"/>
                <a:gd name="T20" fmla="*/ 3 w 206"/>
                <a:gd name="T21" fmla="*/ 0 h 205"/>
                <a:gd name="T22" fmla="*/ 3 w 206"/>
                <a:gd name="T23" fmla="*/ 0 h 205"/>
                <a:gd name="T24" fmla="*/ 2 w 206"/>
                <a:gd name="T25" fmla="*/ 0 h 205"/>
                <a:gd name="T26" fmla="*/ 2 w 206"/>
                <a:gd name="T27" fmla="*/ 0 h 205"/>
                <a:gd name="T28" fmla="*/ 2 w 206"/>
                <a:gd name="T29" fmla="*/ 0 h 205"/>
                <a:gd name="T30" fmla="*/ 1 w 206"/>
                <a:gd name="T31" fmla="*/ 0 h 205"/>
                <a:gd name="T32" fmla="*/ 1 w 206"/>
                <a:gd name="T33" fmla="*/ 0 h 205"/>
                <a:gd name="T34" fmla="*/ 1 w 206"/>
                <a:gd name="T35" fmla="*/ 0 h 205"/>
                <a:gd name="T36" fmla="*/ 1 w 206"/>
                <a:gd name="T37" fmla="*/ 0 h 205"/>
                <a:gd name="T38" fmla="*/ 1 w 206"/>
                <a:gd name="T39" fmla="*/ 0 h 205"/>
                <a:gd name="T40" fmla="*/ 0 w 206"/>
                <a:gd name="T41" fmla="*/ 0 h 205"/>
                <a:gd name="T42" fmla="*/ 0 w 206"/>
                <a:gd name="T43" fmla="*/ 1 h 205"/>
                <a:gd name="T44" fmla="*/ 0 w 206"/>
                <a:gd name="T45" fmla="*/ 1 h 205"/>
                <a:gd name="T46" fmla="*/ 0 w 206"/>
                <a:gd name="T47" fmla="*/ 1 h 205"/>
                <a:gd name="T48" fmla="*/ 0 w 206"/>
                <a:gd name="T49" fmla="*/ 1 h 205"/>
                <a:gd name="T50" fmla="*/ 0 w 206"/>
                <a:gd name="T51" fmla="*/ 1 h 205"/>
                <a:gd name="T52" fmla="*/ 0 w 206"/>
                <a:gd name="T53" fmla="*/ 1 h 205"/>
                <a:gd name="T54" fmla="*/ 0 w 206"/>
                <a:gd name="T55" fmla="*/ 2 h 205"/>
                <a:gd name="T56" fmla="*/ 0 w 206"/>
                <a:gd name="T57" fmla="*/ 2 h 205"/>
                <a:gd name="T58" fmla="*/ 0 w 206"/>
                <a:gd name="T59" fmla="*/ 2 h 205"/>
                <a:gd name="T60" fmla="*/ 0 w 206"/>
                <a:gd name="T61" fmla="*/ 2 h 205"/>
                <a:gd name="T62" fmla="*/ 0 w 206"/>
                <a:gd name="T63" fmla="*/ 3 h 205"/>
                <a:gd name="T64" fmla="*/ 0 w 206"/>
                <a:gd name="T65" fmla="*/ 3 h 205"/>
                <a:gd name="T66" fmla="*/ 0 w 206"/>
                <a:gd name="T67" fmla="*/ 3 h 205"/>
                <a:gd name="T68" fmla="*/ 0 w 206"/>
                <a:gd name="T69" fmla="*/ 3 h 205"/>
                <a:gd name="T70" fmla="*/ 1 w 206"/>
                <a:gd name="T71" fmla="*/ 3 h 205"/>
                <a:gd name="T72" fmla="*/ 1 w 206"/>
                <a:gd name="T73" fmla="*/ 3 h 205"/>
                <a:gd name="T74" fmla="*/ 1 w 206"/>
                <a:gd name="T75" fmla="*/ 3 h 205"/>
                <a:gd name="T76" fmla="*/ 1 w 206"/>
                <a:gd name="T77" fmla="*/ 3 h 205"/>
                <a:gd name="T78" fmla="*/ 1 w 206"/>
                <a:gd name="T79" fmla="*/ 4 h 205"/>
                <a:gd name="T80" fmla="*/ 2 w 206"/>
                <a:gd name="T81" fmla="*/ 4 h 205"/>
                <a:gd name="T82" fmla="*/ 2 w 206"/>
                <a:gd name="T83" fmla="*/ 4 h 205"/>
                <a:gd name="T84" fmla="*/ 2 w 206"/>
                <a:gd name="T85" fmla="*/ 4 h 205"/>
                <a:gd name="T86" fmla="*/ 3 w 206"/>
                <a:gd name="T87" fmla="*/ 3 h 205"/>
                <a:gd name="T88" fmla="*/ 3 w 206"/>
                <a:gd name="T89" fmla="*/ 3 h 205"/>
                <a:gd name="T90" fmla="*/ 3 w 206"/>
                <a:gd name="T91" fmla="*/ 3 h 205"/>
                <a:gd name="T92" fmla="*/ 3 w 206"/>
                <a:gd name="T93" fmla="*/ 3 h 205"/>
                <a:gd name="T94" fmla="*/ 3 w 206"/>
                <a:gd name="T95" fmla="*/ 3 h 205"/>
                <a:gd name="T96" fmla="*/ 3 w 206"/>
                <a:gd name="T97" fmla="*/ 3 h 205"/>
                <a:gd name="T98" fmla="*/ 4 w 206"/>
                <a:gd name="T99" fmla="*/ 3 h 205"/>
                <a:gd name="T100" fmla="*/ 4 w 206"/>
                <a:gd name="T101" fmla="*/ 3 h 20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6" h="205">
                  <a:moveTo>
                    <a:pt x="206" y="102"/>
                  </a:moveTo>
                  <a:lnTo>
                    <a:pt x="206" y="100"/>
                  </a:lnTo>
                  <a:lnTo>
                    <a:pt x="206" y="98"/>
                  </a:lnTo>
                  <a:lnTo>
                    <a:pt x="206" y="96"/>
                  </a:lnTo>
                  <a:lnTo>
                    <a:pt x="206" y="93"/>
                  </a:lnTo>
                  <a:lnTo>
                    <a:pt x="206" y="91"/>
                  </a:lnTo>
                  <a:lnTo>
                    <a:pt x="206" y="88"/>
                  </a:lnTo>
                  <a:lnTo>
                    <a:pt x="205" y="86"/>
                  </a:lnTo>
                  <a:lnTo>
                    <a:pt x="205" y="84"/>
                  </a:lnTo>
                  <a:lnTo>
                    <a:pt x="204" y="82"/>
                  </a:lnTo>
                  <a:lnTo>
                    <a:pt x="204" y="80"/>
                  </a:lnTo>
                  <a:lnTo>
                    <a:pt x="202" y="77"/>
                  </a:lnTo>
                  <a:lnTo>
                    <a:pt x="202" y="74"/>
                  </a:lnTo>
                  <a:lnTo>
                    <a:pt x="201" y="72"/>
                  </a:lnTo>
                  <a:lnTo>
                    <a:pt x="201" y="70"/>
                  </a:lnTo>
                  <a:lnTo>
                    <a:pt x="200" y="68"/>
                  </a:lnTo>
                  <a:lnTo>
                    <a:pt x="199" y="66"/>
                  </a:lnTo>
                  <a:lnTo>
                    <a:pt x="198" y="64"/>
                  </a:lnTo>
                  <a:lnTo>
                    <a:pt x="197" y="61"/>
                  </a:lnTo>
                  <a:lnTo>
                    <a:pt x="197" y="59"/>
                  </a:lnTo>
                  <a:lnTo>
                    <a:pt x="196" y="57"/>
                  </a:lnTo>
                  <a:lnTo>
                    <a:pt x="195" y="55"/>
                  </a:lnTo>
                  <a:lnTo>
                    <a:pt x="194" y="53"/>
                  </a:lnTo>
                  <a:lnTo>
                    <a:pt x="193" y="51"/>
                  </a:lnTo>
                  <a:lnTo>
                    <a:pt x="191" y="49"/>
                  </a:lnTo>
                  <a:lnTo>
                    <a:pt x="190" y="47"/>
                  </a:lnTo>
                  <a:lnTo>
                    <a:pt x="189" y="45"/>
                  </a:lnTo>
                  <a:lnTo>
                    <a:pt x="188" y="43"/>
                  </a:lnTo>
                  <a:lnTo>
                    <a:pt x="185" y="41"/>
                  </a:lnTo>
                  <a:lnTo>
                    <a:pt x="184" y="39"/>
                  </a:lnTo>
                  <a:lnTo>
                    <a:pt x="183" y="37"/>
                  </a:lnTo>
                  <a:lnTo>
                    <a:pt x="181" y="36"/>
                  </a:lnTo>
                  <a:lnTo>
                    <a:pt x="180" y="34"/>
                  </a:lnTo>
                  <a:lnTo>
                    <a:pt x="178" y="32"/>
                  </a:lnTo>
                  <a:lnTo>
                    <a:pt x="177" y="31"/>
                  </a:lnTo>
                  <a:lnTo>
                    <a:pt x="175" y="28"/>
                  </a:lnTo>
                  <a:lnTo>
                    <a:pt x="174" y="27"/>
                  </a:lnTo>
                  <a:lnTo>
                    <a:pt x="172" y="25"/>
                  </a:lnTo>
                  <a:lnTo>
                    <a:pt x="169" y="24"/>
                  </a:lnTo>
                  <a:lnTo>
                    <a:pt x="168" y="22"/>
                  </a:lnTo>
                  <a:lnTo>
                    <a:pt x="166" y="21"/>
                  </a:lnTo>
                  <a:lnTo>
                    <a:pt x="164" y="20"/>
                  </a:lnTo>
                  <a:lnTo>
                    <a:pt x="163" y="18"/>
                  </a:lnTo>
                  <a:lnTo>
                    <a:pt x="161" y="17"/>
                  </a:lnTo>
                  <a:lnTo>
                    <a:pt x="159" y="16"/>
                  </a:lnTo>
                  <a:lnTo>
                    <a:pt x="157" y="15"/>
                  </a:lnTo>
                  <a:lnTo>
                    <a:pt x="155" y="14"/>
                  </a:lnTo>
                  <a:lnTo>
                    <a:pt x="152" y="12"/>
                  </a:lnTo>
                  <a:lnTo>
                    <a:pt x="150" y="11"/>
                  </a:lnTo>
                  <a:lnTo>
                    <a:pt x="148" y="10"/>
                  </a:lnTo>
                  <a:lnTo>
                    <a:pt x="146" y="9"/>
                  </a:lnTo>
                  <a:lnTo>
                    <a:pt x="144" y="8"/>
                  </a:lnTo>
                  <a:lnTo>
                    <a:pt x="142" y="7"/>
                  </a:lnTo>
                  <a:lnTo>
                    <a:pt x="140" y="6"/>
                  </a:lnTo>
                  <a:lnTo>
                    <a:pt x="138" y="5"/>
                  </a:lnTo>
                  <a:lnTo>
                    <a:pt x="135" y="5"/>
                  </a:lnTo>
                  <a:lnTo>
                    <a:pt x="133" y="4"/>
                  </a:lnTo>
                  <a:lnTo>
                    <a:pt x="131" y="3"/>
                  </a:lnTo>
                  <a:lnTo>
                    <a:pt x="129" y="3"/>
                  </a:lnTo>
                  <a:lnTo>
                    <a:pt x="127" y="2"/>
                  </a:lnTo>
                  <a:lnTo>
                    <a:pt x="124" y="2"/>
                  </a:lnTo>
                  <a:lnTo>
                    <a:pt x="122" y="1"/>
                  </a:lnTo>
                  <a:lnTo>
                    <a:pt x="119" y="1"/>
                  </a:lnTo>
                  <a:lnTo>
                    <a:pt x="117" y="1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0" y="1"/>
                  </a:lnTo>
                  <a:lnTo>
                    <a:pt x="86" y="1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0" y="2"/>
                  </a:lnTo>
                  <a:lnTo>
                    <a:pt x="78" y="3"/>
                  </a:lnTo>
                  <a:lnTo>
                    <a:pt x="76" y="3"/>
                  </a:lnTo>
                  <a:lnTo>
                    <a:pt x="74" y="4"/>
                  </a:lnTo>
                  <a:lnTo>
                    <a:pt x="71" y="5"/>
                  </a:lnTo>
                  <a:lnTo>
                    <a:pt x="68" y="5"/>
                  </a:lnTo>
                  <a:lnTo>
                    <a:pt x="66" y="6"/>
                  </a:lnTo>
                  <a:lnTo>
                    <a:pt x="64" y="7"/>
                  </a:lnTo>
                  <a:lnTo>
                    <a:pt x="62" y="8"/>
                  </a:lnTo>
                  <a:lnTo>
                    <a:pt x="60" y="9"/>
                  </a:lnTo>
                  <a:lnTo>
                    <a:pt x="58" y="10"/>
                  </a:lnTo>
                  <a:lnTo>
                    <a:pt x="56" y="11"/>
                  </a:lnTo>
                  <a:lnTo>
                    <a:pt x="53" y="12"/>
                  </a:lnTo>
                  <a:lnTo>
                    <a:pt x="51" y="14"/>
                  </a:lnTo>
                  <a:lnTo>
                    <a:pt x="50" y="15"/>
                  </a:lnTo>
                  <a:lnTo>
                    <a:pt x="48" y="16"/>
                  </a:lnTo>
                  <a:lnTo>
                    <a:pt x="46" y="17"/>
                  </a:lnTo>
                  <a:lnTo>
                    <a:pt x="44" y="18"/>
                  </a:lnTo>
                  <a:lnTo>
                    <a:pt x="42" y="20"/>
                  </a:lnTo>
                  <a:lnTo>
                    <a:pt x="41" y="21"/>
                  </a:lnTo>
                  <a:lnTo>
                    <a:pt x="38" y="22"/>
                  </a:lnTo>
                  <a:lnTo>
                    <a:pt x="36" y="24"/>
                  </a:lnTo>
                  <a:lnTo>
                    <a:pt x="34" y="25"/>
                  </a:lnTo>
                  <a:lnTo>
                    <a:pt x="33" y="27"/>
                  </a:lnTo>
                  <a:lnTo>
                    <a:pt x="31" y="28"/>
                  </a:lnTo>
                  <a:lnTo>
                    <a:pt x="30" y="31"/>
                  </a:lnTo>
                  <a:lnTo>
                    <a:pt x="28" y="32"/>
                  </a:lnTo>
                  <a:lnTo>
                    <a:pt x="27" y="34"/>
                  </a:lnTo>
                  <a:lnTo>
                    <a:pt x="25" y="36"/>
                  </a:lnTo>
                  <a:lnTo>
                    <a:pt x="24" y="37"/>
                  </a:lnTo>
                  <a:lnTo>
                    <a:pt x="21" y="39"/>
                  </a:lnTo>
                  <a:lnTo>
                    <a:pt x="20" y="41"/>
                  </a:lnTo>
                  <a:lnTo>
                    <a:pt x="19" y="43"/>
                  </a:lnTo>
                  <a:lnTo>
                    <a:pt x="18" y="45"/>
                  </a:lnTo>
                  <a:lnTo>
                    <a:pt x="16" y="47"/>
                  </a:lnTo>
                  <a:lnTo>
                    <a:pt x="15" y="49"/>
                  </a:lnTo>
                  <a:lnTo>
                    <a:pt x="14" y="51"/>
                  </a:lnTo>
                  <a:lnTo>
                    <a:pt x="13" y="53"/>
                  </a:lnTo>
                  <a:lnTo>
                    <a:pt x="12" y="55"/>
                  </a:lnTo>
                  <a:lnTo>
                    <a:pt x="11" y="57"/>
                  </a:lnTo>
                  <a:lnTo>
                    <a:pt x="10" y="59"/>
                  </a:lnTo>
                  <a:lnTo>
                    <a:pt x="9" y="61"/>
                  </a:lnTo>
                  <a:lnTo>
                    <a:pt x="8" y="64"/>
                  </a:lnTo>
                  <a:lnTo>
                    <a:pt x="7" y="66"/>
                  </a:lnTo>
                  <a:lnTo>
                    <a:pt x="7" y="68"/>
                  </a:lnTo>
                  <a:lnTo>
                    <a:pt x="5" y="70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3" y="77"/>
                  </a:lnTo>
                  <a:lnTo>
                    <a:pt x="3" y="80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1" y="86"/>
                  </a:lnTo>
                  <a:lnTo>
                    <a:pt x="1" y="88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1" y="117"/>
                  </a:lnTo>
                  <a:lnTo>
                    <a:pt x="1" y="119"/>
                  </a:lnTo>
                  <a:lnTo>
                    <a:pt x="2" y="121"/>
                  </a:lnTo>
                  <a:lnTo>
                    <a:pt x="2" y="123"/>
                  </a:lnTo>
                  <a:lnTo>
                    <a:pt x="3" y="125"/>
                  </a:lnTo>
                  <a:lnTo>
                    <a:pt x="3" y="127"/>
                  </a:lnTo>
                  <a:lnTo>
                    <a:pt x="4" y="131"/>
                  </a:lnTo>
                  <a:lnTo>
                    <a:pt x="4" y="133"/>
                  </a:lnTo>
                  <a:lnTo>
                    <a:pt x="5" y="135"/>
                  </a:lnTo>
                  <a:lnTo>
                    <a:pt x="7" y="137"/>
                  </a:lnTo>
                  <a:lnTo>
                    <a:pt x="7" y="139"/>
                  </a:lnTo>
                  <a:lnTo>
                    <a:pt x="8" y="141"/>
                  </a:lnTo>
                  <a:lnTo>
                    <a:pt x="9" y="143"/>
                  </a:lnTo>
                  <a:lnTo>
                    <a:pt x="10" y="146"/>
                  </a:lnTo>
                  <a:lnTo>
                    <a:pt x="11" y="148"/>
                  </a:lnTo>
                  <a:lnTo>
                    <a:pt x="12" y="150"/>
                  </a:lnTo>
                  <a:lnTo>
                    <a:pt x="13" y="152"/>
                  </a:lnTo>
                  <a:lnTo>
                    <a:pt x="14" y="154"/>
                  </a:lnTo>
                  <a:lnTo>
                    <a:pt x="15" y="156"/>
                  </a:lnTo>
                  <a:lnTo>
                    <a:pt x="16" y="158"/>
                  </a:lnTo>
                  <a:lnTo>
                    <a:pt x="18" y="159"/>
                  </a:lnTo>
                  <a:lnTo>
                    <a:pt x="19" y="162"/>
                  </a:lnTo>
                  <a:lnTo>
                    <a:pt x="20" y="164"/>
                  </a:lnTo>
                  <a:lnTo>
                    <a:pt x="21" y="166"/>
                  </a:lnTo>
                  <a:lnTo>
                    <a:pt x="24" y="168"/>
                  </a:lnTo>
                  <a:lnTo>
                    <a:pt x="25" y="169"/>
                  </a:lnTo>
                  <a:lnTo>
                    <a:pt x="27" y="171"/>
                  </a:lnTo>
                  <a:lnTo>
                    <a:pt x="28" y="173"/>
                  </a:lnTo>
                  <a:lnTo>
                    <a:pt x="30" y="174"/>
                  </a:lnTo>
                  <a:lnTo>
                    <a:pt x="31" y="176"/>
                  </a:lnTo>
                  <a:lnTo>
                    <a:pt x="33" y="177"/>
                  </a:lnTo>
                  <a:lnTo>
                    <a:pt x="34" y="180"/>
                  </a:lnTo>
                  <a:lnTo>
                    <a:pt x="36" y="181"/>
                  </a:lnTo>
                  <a:lnTo>
                    <a:pt x="38" y="183"/>
                  </a:lnTo>
                  <a:lnTo>
                    <a:pt x="41" y="184"/>
                  </a:lnTo>
                  <a:lnTo>
                    <a:pt x="42" y="185"/>
                  </a:lnTo>
                  <a:lnTo>
                    <a:pt x="44" y="187"/>
                  </a:lnTo>
                  <a:lnTo>
                    <a:pt x="46" y="188"/>
                  </a:lnTo>
                  <a:lnTo>
                    <a:pt x="48" y="189"/>
                  </a:lnTo>
                  <a:lnTo>
                    <a:pt x="50" y="190"/>
                  </a:lnTo>
                  <a:lnTo>
                    <a:pt x="51" y="191"/>
                  </a:lnTo>
                  <a:lnTo>
                    <a:pt x="53" y="192"/>
                  </a:lnTo>
                  <a:lnTo>
                    <a:pt x="56" y="193"/>
                  </a:lnTo>
                  <a:lnTo>
                    <a:pt x="58" y="195"/>
                  </a:lnTo>
                  <a:lnTo>
                    <a:pt x="60" y="196"/>
                  </a:lnTo>
                  <a:lnTo>
                    <a:pt x="62" y="197"/>
                  </a:lnTo>
                  <a:lnTo>
                    <a:pt x="64" y="198"/>
                  </a:lnTo>
                  <a:lnTo>
                    <a:pt x="66" y="199"/>
                  </a:lnTo>
                  <a:lnTo>
                    <a:pt x="68" y="200"/>
                  </a:lnTo>
                  <a:lnTo>
                    <a:pt x="71" y="200"/>
                  </a:lnTo>
                  <a:lnTo>
                    <a:pt x="74" y="201"/>
                  </a:lnTo>
                  <a:lnTo>
                    <a:pt x="76" y="202"/>
                  </a:lnTo>
                  <a:lnTo>
                    <a:pt x="78" y="202"/>
                  </a:lnTo>
                  <a:lnTo>
                    <a:pt x="80" y="203"/>
                  </a:lnTo>
                  <a:lnTo>
                    <a:pt x="82" y="203"/>
                  </a:lnTo>
                  <a:lnTo>
                    <a:pt x="84" y="204"/>
                  </a:lnTo>
                  <a:lnTo>
                    <a:pt x="86" y="204"/>
                  </a:lnTo>
                  <a:lnTo>
                    <a:pt x="90" y="204"/>
                  </a:lnTo>
                  <a:lnTo>
                    <a:pt x="92" y="205"/>
                  </a:lnTo>
                  <a:lnTo>
                    <a:pt x="94" y="205"/>
                  </a:lnTo>
                  <a:lnTo>
                    <a:pt x="96" y="205"/>
                  </a:lnTo>
                  <a:lnTo>
                    <a:pt x="98" y="205"/>
                  </a:lnTo>
                  <a:lnTo>
                    <a:pt x="101" y="205"/>
                  </a:lnTo>
                  <a:lnTo>
                    <a:pt x="103" y="205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3" y="205"/>
                  </a:lnTo>
                  <a:lnTo>
                    <a:pt x="115" y="205"/>
                  </a:lnTo>
                  <a:lnTo>
                    <a:pt x="117" y="204"/>
                  </a:lnTo>
                  <a:lnTo>
                    <a:pt x="119" y="204"/>
                  </a:lnTo>
                  <a:lnTo>
                    <a:pt x="122" y="204"/>
                  </a:lnTo>
                  <a:lnTo>
                    <a:pt x="124" y="203"/>
                  </a:lnTo>
                  <a:lnTo>
                    <a:pt x="127" y="203"/>
                  </a:lnTo>
                  <a:lnTo>
                    <a:pt x="129" y="202"/>
                  </a:lnTo>
                  <a:lnTo>
                    <a:pt x="131" y="202"/>
                  </a:lnTo>
                  <a:lnTo>
                    <a:pt x="133" y="201"/>
                  </a:lnTo>
                  <a:lnTo>
                    <a:pt x="135" y="200"/>
                  </a:lnTo>
                  <a:lnTo>
                    <a:pt x="138" y="200"/>
                  </a:lnTo>
                  <a:lnTo>
                    <a:pt x="140" y="199"/>
                  </a:lnTo>
                  <a:lnTo>
                    <a:pt x="142" y="198"/>
                  </a:lnTo>
                  <a:lnTo>
                    <a:pt x="144" y="197"/>
                  </a:lnTo>
                  <a:lnTo>
                    <a:pt x="146" y="196"/>
                  </a:lnTo>
                  <a:lnTo>
                    <a:pt x="148" y="195"/>
                  </a:lnTo>
                  <a:lnTo>
                    <a:pt x="150" y="193"/>
                  </a:lnTo>
                  <a:lnTo>
                    <a:pt x="152" y="192"/>
                  </a:lnTo>
                  <a:lnTo>
                    <a:pt x="155" y="191"/>
                  </a:lnTo>
                  <a:lnTo>
                    <a:pt x="157" y="190"/>
                  </a:lnTo>
                  <a:lnTo>
                    <a:pt x="159" y="189"/>
                  </a:lnTo>
                  <a:lnTo>
                    <a:pt x="161" y="188"/>
                  </a:lnTo>
                  <a:lnTo>
                    <a:pt x="163" y="187"/>
                  </a:lnTo>
                  <a:lnTo>
                    <a:pt x="164" y="185"/>
                  </a:lnTo>
                  <a:lnTo>
                    <a:pt x="166" y="184"/>
                  </a:lnTo>
                  <a:lnTo>
                    <a:pt x="168" y="183"/>
                  </a:lnTo>
                  <a:lnTo>
                    <a:pt x="169" y="181"/>
                  </a:lnTo>
                  <a:lnTo>
                    <a:pt x="172" y="180"/>
                  </a:lnTo>
                  <a:lnTo>
                    <a:pt x="174" y="177"/>
                  </a:lnTo>
                  <a:lnTo>
                    <a:pt x="175" y="176"/>
                  </a:lnTo>
                  <a:lnTo>
                    <a:pt x="177" y="174"/>
                  </a:lnTo>
                  <a:lnTo>
                    <a:pt x="178" y="173"/>
                  </a:lnTo>
                  <a:lnTo>
                    <a:pt x="180" y="171"/>
                  </a:lnTo>
                  <a:lnTo>
                    <a:pt x="181" y="169"/>
                  </a:lnTo>
                  <a:lnTo>
                    <a:pt x="183" y="168"/>
                  </a:lnTo>
                  <a:lnTo>
                    <a:pt x="184" y="166"/>
                  </a:lnTo>
                  <a:lnTo>
                    <a:pt x="185" y="164"/>
                  </a:lnTo>
                  <a:lnTo>
                    <a:pt x="188" y="162"/>
                  </a:lnTo>
                  <a:lnTo>
                    <a:pt x="189" y="159"/>
                  </a:lnTo>
                  <a:lnTo>
                    <a:pt x="190" y="158"/>
                  </a:lnTo>
                  <a:lnTo>
                    <a:pt x="191" y="156"/>
                  </a:lnTo>
                  <a:lnTo>
                    <a:pt x="193" y="154"/>
                  </a:lnTo>
                  <a:lnTo>
                    <a:pt x="194" y="152"/>
                  </a:lnTo>
                  <a:lnTo>
                    <a:pt x="195" y="150"/>
                  </a:lnTo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6" name="Freeform 280"/>
            <p:cNvSpPr>
              <a:spLocks/>
            </p:cNvSpPr>
            <p:nvPr/>
          </p:nvSpPr>
          <p:spPr bwMode="auto">
            <a:xfrm>
              <a:off x="725" y="3555"/>
              <a:ext cx="5" cy="18"/>
            </a:xfrm>
            <a:custGeom>
              <a:avLst/>
              <a:gdLst>
                <a:gd name="T0" fmla="*/ 0 w 11"/>
                <a:gd name="T1" fmla="*/ 1 h 48"/>
                <a:gd name="T2" fmla="*/ 0 w 11"/>
                <a:gd name="T3" fmla="*/ 1 h 48"/>
                <a:gd name="T4" fmla="*/ 0 w 11"/>
                <a:gd name="T5" fmla="*/ 1 h 48"/>
                <a:gd name="T6" fmla="*/ 0 w 11"/>
                <a:gd name="T7" fmla="*/ 1 h 48"/>
                <a:gd name="T8" fmla="*/ 0 w 11"/>
                <a:gd name="T9" fmla="*/ 1 h 48"/>
                <a:gd name="T10" fmla="*/ 0 w 11"/>
                <a:gd name="T11" fmla="*/ 1 h 48"/>
                <a:gd name="T12" fmla="*/ 0 w 11"/>
                <a:gd name="T13" fmla="*/ 1 h 48"/>
                <a:gd name="T14" fmla="*/ 0 w 11"/>
                <a:gd name="T15" fmla="*/ 1 h 48"/>
                <a:gd name="T16" fmla="*/ 0 w 11"/>
                <a:gd name="T17" fmla="*/ 1 h 48"/>
                <a:gd name="T18" fmla="*/ 0 w 11"/>
                <a:gd name="T19" fmla="*/ 1 h 48"/>
                <a:gd name="T20" fmla="*/ 0 w 11"/>
                <a:gd name="T21" fmla="*/ 0 h 48"/>
                <a:gd name="T22" fmla="*/ 0 w 11"/>
                <a:gd name="T23" fmla="*/ 0 h 48"/>
                <a:gd name="T24" fmla="*/ 0 w 11"/>
                <a:gd name="T25" fmla="*/ 0 h 48"/>
                <a:gd name="T26" fmla="*/ 0 w 11"/>
                <a:gd name="T27" fmla="*/ 0 h 48"/>
                <a:gd name="T28" fmla="*/ 0 w 11"/>
                <a:gd name="T29" fmla="*/ 0 h 48"/>
                <a:gd name="T30" fmla="*/ 0 w 11"/>
                <a:gd name="T31" fmla="*/ 0 h 48"/>
                <a:gd name="T32" fmla="*/ 0 w 11"/>
                <a:gd name="T33" fmla="*/ 0 h 48"/>
                <a:gd name="T34" fmla="*/ 0 w 11"/>
                <a:gd name="T35" fmla="*/ 0 h 48"/>
                <a:gd name="T36" fmla="*/ 0 w 11"/>
                <a:gd name="T37" fmla="*/ 0 h 48"/>
                <a:gd name="T38" fmla="*/ 0 w 11"/>
                <a:gd name="T39" fmla="*/ 0 h 48"/>
                <a:gd name="T40" fmla="*/ 0 w 11"/>
                <a:gd name="T41" fmla="*/ 0 h 48"/>
                <a:gd name="T42" fmla="*/ 0 w 11"/>
                <a:gd name="T43" fmla="*/ 0 h 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" h="48">
                  <a:moveTo>
                    <a:pt x="0" y="48"/>
                  </a:moveTo>
                  <a:lnTo>
                    <a:pt x="1" y="46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3" y="39"/>
                  </a:lnTo>
                  <a:lnTo>
                    <a:pt x="4" y="37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6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1" y="15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7" name="Line 281"/>
            <p:cNvSpPr>
              <a:spLocks noChangeShapeType="1"/>
            </p:cNvSpPr>
            <p:nvPr/>
          </p:nvSpPr>
          <p:spPr bwMode="auto">
            <a:xfrm flipH="1">
              <a:off x="745" y="3488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8" name="Freeform 282"/>
            <p:cNvSpPr>
              <a:spLocks/>
            </p:cNvSpPr>
            <p:nvPr/>
          </p:nvSpPr>
          <p:spPr bwMode="auto">
            <a:xfrm>
              <a:off x="732" y="3462"/>
              <a:ext cx="13" cy="26"/>
            </a:xfrm>
            <a:custGeom>
              <a:avLst/>
              <a:gdLst>
                <a:gd name="T0" fmla="*/ 0 w 33"/>
                <a:gd name="T1" fmla="*/ 0 h 69"/>
                <a:gd name="T2" fmla="*/ 0 w 33"/>
                <a:gd name="T3" fmla="*/ 0 h 69"/>
                <a:gd name="T4" fmla="*/ 0 w 33"/>
                <a:gd name="T5" fmla="*/ 0 h 69"/>
                <a:gd name="T6" fmla="*/ 0 w 33"/>
                <a:gd name="T7" fmla="*/ 0 h 69"/>
                <a:gd name="T8" fmla="*/ 0 w 33"/>
                <a:gd name="T9" fmla="*/ 0 h 69"/>
                <a:gd name="T10" fmla="*/ 0 w 33"/>
                <a:gd name="T11" fmla="*/ 0 h 69"/>
                <a:gd name="T12" fmla="*/ 0 w 33"/>
                <a:gd name="T13" fmla="*/ 0 h 69"/>
                <a:gd name="T14" fmla="*/ 0 w 33"/>
                <a:gd name="T15" fmla="*/ 0 h 69"/>
                <a:gd name="T16" fmla="*/ 0 w 33"/>
                <a:gd name="T17" fmla="*/ 1 h 69"/>
                <a:gd name="T18" fmla="*/ 0 w 33"/>
                <a:gd name="T19" fmla="*/ 1 h 69"/>
                <a:gd name="T20" fmla="*/ 0 w 33"/>
                <a:gd name="T21" fmla="*/ 1 h 69"/>
                <a:gd name="T22" fmla="*/ 0 w 33"/>
                <a:gd name="T23" fmla="*/ 1 h 69"/>
                <a:gd name="T24" fmla="*/ 0 w 33"/>
                <a:gd name="T25" fmla="*/ 1 h 69"/>
                <a:gd name="T26" fmla="*/ 0 w 33"/>
                <a:gd name="T27" fmla="*/ 1 h 69"/>
                <a:gd name="T28" fmla="*/ 0 w 33"/>
                <a:gd name="T29" fmla="*/ 1 h 69"/>
                <a:gd name="T30" fmla="*/ 0 w 33"/>
                <a:gd name="T31" fmla="*/ 1 h 69"/>
                <a:gd name="T32" fmla="*/ 0 w 33"/>
                <a:gd name="T33" fmla="*/ 1 h 69"/>
                <a:gd name="T34" fmla="*/ 0 w 33"/>
                <a:gd name="T35" fmla="*/ 1 h 69"/>
                <a:gd name="T36" fmla="*/ 0 w 33"/>
                <a:gd name="T37" fmla="*/ 1 h 69"/>
                <a:gd name="T38" fmla="*/ 0 w 33"/>
                <a:gd name="T39" fmla="*/ 1 h 69"/>
                <a:gd name="T40" fmla="*/ 0 w 33"/>
                <a:gd name="T41" fmla="*/ 1 h 69"/>
                <a:gd name="T42" fmla="*/ 0 w 33"/>
                <a:gd name="T43" fmla="*/ 1 h 69"/>
                <a:gd name="T44" fmla="*/ 0 w 33"/>
                <a:gd name="T45" fmla="*/ 1 h 69"/>
                <a:gd name="T46" fmla="*/ 0 w 33"/>
                <a:gd name="T47" fmla="*/ 1 h 69"/>
                <a:gd name="T48" fmla="*/ 0 w 33"/>
                <a:gd name="T49" fmla="*/ 1 h 69"/>
                <a:gd name="T50" fmla="*/ 1 w 33"/>
                <a:gd name="T51" fmla="*/ 1 h 69"/>
                <a:gd name="T52" fmla="*/ 1 w 33"/>
                <a:gd name="T53" fmla="*/ 1 h 69"/>
                <a:gd name="T54" fmla="*/ 1 w 33"/>
                <a:gd name="T55" fmla="*/ 2 h 69"/>
                <a:gd name="T56" fmla="*/ 1 w 33"/>
                <a:gd name="T57" fmla="*/ 2 h 69"/>
                <a:gd name="T58" fmla="*/ 1 w 33"/>
                <a:gd name="T59" fmla="*/ 2 h 69"/>
                <a:gd name="T60" fmla="*/ 1 w 33"/>
                <a:gd name="T61" fmla="*/ 2 h 6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33" h="69">
                  <a:moveTo>
                    <a:pt x="4" y="0"/>
                  </a:moveTo>
                  <a:lnTo>
                    <a:pt x="4" y="4"/>
                  </a:lnTo>
                  <a:lnTo>
                    <a:pt x="2" y="8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9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4" y="43"/>
                  </a:lnTo>
                  <a:lnTo>
                    <a:pt x="4" y="46"/>
                  </a:lnTo>
                  <a:lnTo>
                    <a:pt x="5" y="48"/>
                  </a:lnTo>
                  <a:lnTo>
                    <a:pt x="6" y="51"/>
                  </a:lnTo>
                  <a:lnTo>
                    <a:pt x="8" y="53"/>
                  </a:lnTo>
                  <a:lnTo>
                    <a:pt x="9" y="56"/>
                  </a:lnTo>
                  <a:lnTo>
                    <a:pt x="10" y="57"/>
                  </a:lnTo>
                  <a:lnTo>
                    <a:pt x="12" y="59"/>
                  </a:lnTo>
                  <a:lnTo>
                    <a:pt x="14" y="61"/>
                  </a:lnTo>
                  <a:lnTo>
                    <a:pt x="15" y="62"/>
                  </a:lnTo>
                  <a:lnTo>
                    <a:pt x="17" y="63"/>
                  </a:lnTo>
                  <a:lnTo>
                    <a:pt x="19" y="65"/>
                  </a:lnTo>
                  <a:lnTo>
                    <a:pt x="22" y="65"/>
                  </a:lnTo>
                  <a:lnTo>
                    <a:pt x="24" y="66"/>
                  </a:lnTo>
                  <a:lnTo>
                    <a:pt x="26" y="68"/>
                  </a:lnTo>
                  <a:lnTo>
                    <a:pt x="28" y="68"/>
                  </a:lnTo>
                  <a:lnTo>
                    <a:pt x="31" y="69"/>
                  </a:lnTo>
                  <a:lnTo>
                    <a:pt x="33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9" name="Line 283"/>
            <p:cNvSpPr>
              <a:spLocks noChangeShapeType="1"/>
            </p:cNvSpPr>
            <p:nvPr/>
          </p:nvSpPr>
          <p:spPr bwMode="auto">
            <a:xfrm flipV="1">
              <a:off x="735" y="3421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0" name="Freeform 284"/>
            <p:cNvSpPr>
              <a:spLocks/>
            </p:cNvSpPr>
            <p:nvPr/>
          </p:nvSpPr>
          <p:spPr bwMode="auto">
            <a:xfrm>
              <a:off x="745" y="3388"/>
              <a:ext cx="49" cy="33"/>
            </a:xfrm>
            <a:custGeom>
              <a:avLst/>
              <a:gdLst>
                <a:gd name="T0" fmla="*/ 3 w 130"/>
                <a:gd name="T1" fmla="*/ 1 h 90"/>
                <a:gd name="T2" fmla="*/ 3 w 130"/>
                <a:gd name="T3" fmla="*/ 1 h 90"/>
                <a:gd name="T4" fmla="*/ 3 w 130"/>
                <a:gd name="T5" fmla="*/ 1 h 90"/>
                <a:gd name="T6" fmla="*/ 3 w 130"/>
                <a:gd name="T7" fmla="*/ 1 h 90"/>
                <a:gd name="T8" fmla="*/ 3 w 130"/>
                <a:gd name="T9" fmla="*/ 1 h 90"/>
                <a:gd name="T10" fmla="*/ 3 w 130"/>
                <a:gd name="T11" fmla="*/ 1 h 90"/>
                <a:gd name="T12" fmla="*/ 3 w 130"/>
                <a:gd name="T13" fmla="*/ 1 h 90"/>
                <a:gd name="T14" fmla="*/ 3 w 130"/>
                <a:gd name="T15" fmla="*/ 0 h 90"/>
                <a:gd name="T16" fmla="*/ 3 w 130"/>
                <a:gd name="T17" fmla="*/ 0 h 90"/>
                <a:gd name="T18" fmla="*/ 2 w 130"/>
                <a:gd name="T19" fmla="*/ 0 h 90"/>
                <a:gd name="T20" fmla="*/ 2 w 130"/>
                <a:gd name="T21" fmla="*/ 0 h 90"/>
                <a:gd name="T22" fmla="*/ 2 w 130"/>
                <a:gd name="T23" fmla="*/ 0 h 90"/>
                <a:gd name="T24" fmla="*/ 2 w 130"/>
                <a:gd name="T25" fmla="*/ 0 h 90"/>
                <a:gd name="T26" fmla="*/ 2 w 130"/>
                <a:gd name="T27" fmla="*/ 0 h 90"/>
                <a:gd name="T28" fmla="*/ 2 w 130"/>
                <a:gd name="T29" fmla="*/ 0 h 90"/>
                <a:gd name="T30" fmla="*/ 2 w 130"/>
                <a:gd name="T31" fmla="*/ 0 h 90"/>
                <a:gd name="T32" fmla="*/ 2 w 130"/>
                <a:gd name="T33" fmla="*/ 0 h 90"/>
                <a:gd name="T34" fmla="*/ 2 w 130"/>
                <a:gd name="T35" fmla="*/ 0 h 90"/>
                <a:gd name="T36" fmla="*/ 2 w 130"/>
                <a:gd name="T37" fmla="*/ 0 h 90"/>
                <a:gd name="T38" fmla="*/ 2 w 130"/>
                <a:gd name="T39" fmla="*/ 0 h 90"/>
                <a:gd name="T40" fmla="*/ 2 w 130"/>
                <a:gd name="T41" fmla="*/ 0 h 90"/>
                <a:gd name="T42" fmla="*/ 1 w 130"/>
                <a:gd name="T43" fmla="*/ 0 h 90"/>
                <a:gd name="T44" fmla="*/ 1 w 130"/>
                <a:gd name="T45" fmla="*/ 0 h 90"/>
                <a:gd name="T46" fmla="*/ 1 w 130"/>
                <a:gd name="T47" fmla="*/ 0 h 90"/>
                <a:gd name="T48" fmla="*/ 1 w 130"/>
                <a:gd name="T49" fmla="*/ 0 h 90"/>
                <a:gd name="T50" fmla="*/ 1 w 130"/>
                <a:gd name="T51" fmla="*/ 0 h 90"/>
                <a:gd name="T52" fmla="*/ 1 w 130"/>
                <a:gd name="T53" fmla="*/ 0 h 90"/>
                <a:gd name="T54" fmla="*/ 1 w 130"/>
                <a:gd name="T55" fmla="*/ 0 h 90"/>
                <a:gd name="T56" fmla="*/ 0 w 130"/>
                <a:gd name="T57" fmla="*/ 1 h 90"/>
                <a:gd name="T58" fmla="*/ 0 w 130"/>
                <a:gd name="T59" fmla="*/ 1 h 90"/>
                <a:gd name="T60" fmla="*/ 0 w 130"/>
                <a:gd name="T61" fmla="*/ 1 h 90"/>
                <a:gd name="T62" fmla="*/ 0 w 130"/>
                <a:gd name="T63" fmla="*/ 1 h 90"/>
                <a:gd name="T64" fmla="*/ 0 w 130"/>
                <a:gd name="T65" fmla="*/ 1 h 90"/>
                <a:gd name="T66" fmla="*/ 0 w 130"/>
                <a:gd name="T67" fmla="*/ 1 h 90"/>
                <a:gd name="T68" fmla="*/ 0 w 130"/>
                <a:gd name="T69" fmla="*/ 1 h 9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0" h="90">
                  <a:moveTo>
                    <a:pt x="126" y="90"/>
                  </a:moveTo>
                  <a:lnTo>
                    <a:pt x="127" y="86"/>
                  </a:lnTo>
                  <a:lnTo>
                    <a:pt x="128" y="82"/>
                  </a:lnTo>
                  <a:lnTo>
                    <a:pt x="129" y="78"/>
                  </a:lnTo>
                  <a:lnTo>
                    <a:pt x="129" y="74"/>
                  </a:lnTo>
                  <a:lnTo>
                    <a:pt x="130" y="70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30" y="59"/>
                  </a:lnTo>
                  <a:lnTo>
                    <a:pt x="130" y="54"/>
                  </a:lnTo>
                  <a:lnTo>
                    <a:pt x="130" y="51"/>
                  </a:lnTo>
                  <a:lnTo>
                    <a:pt x="130" y="47"/>
                  </a:lnTo>
                  <a:lnTo>
                    <a:pt x="129" y="44"/>
                  </a:lnTo>
                  <a:lnTo>
                    <a:pt x="129" y="41"/>
                  </a:lnTo>
                  <a:lnTo>
                    <a:pt x="128" y="37"/>
                  </a:lnTo>
                  <a:lnTo>
                    <a:pt x="127" y="34"/>
                  </a:lnTo>
                  <a:lnTo>
                    <a:pt x="126" y="31"/>
                  </a:lnTo>
                  <a:lnTo>
                    <a:pt x="125" y="28"/>
                  </a:lnTo>
                  <a:lnTo>
                    <a:pt x="124" y="25"/>
                  </a:lnTo>
                  <a:lnTo>
                    <a:pt x="123" y="23"/>
                  </a:lnTo>
                  <a:lnTo>
                    <a:pt x="122" y="19"/>
                  </a:lnTo>
                  <a:lnTo>
                    <a:pt x="120" y="17"/>
                  </a:lnTo>
                  <a:lnTo>
                    <a:pt x="118" y="15"/>
                  </a:lnTo>
                  <a:lnTo>
                    <a:pt x="116" y="13"/>
                  </a:lnTo>
                  <a:lnTo>
                    <a:pt x="114" y="11"/>
                  </a:lnTo>
                  <a:lnTo>
                    <a:pt x="112" y="9"/>
                  </a:lnTo>
                  <a:lnTo>
                    <a:pt x="110" y="8"/>
                  </a:lnTo>
                  <a:lnTo>
                    <a:pt x="108" y="6"/>
                  </a:lnTo>
                  <a:lnTo>
                    <a:pt x="106" y="4"/>
                  </a:lnTo>
                  <a:lnTo>
                    <a:pt x="104" y="3"/>
                  </a:lnTo>
                  <a:lnTo>
                    <a:pt x="100" y="2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3" y="2"/>
                  </a:lnTo>
                  <a:lnTo>
                    <a:pt x="70" y="3"/>
                  </a:lnTo>
                  <a:lnTo>
                    <a:pt x="66" y="4"/>
                  </a:lnTo>
                  <a:lnTo>
                    <a:pt x="63" y="6"/>
                  </a:lnTo>
                  <a:lnTo>
                    <a:pt x="60" y="8"/>
                  </a:lnTo>
                  <a:lnTo>
                    <a:pt x="58" y="9"/>
                  </a:lnTo>
                  <a:lnTo>
                    <a:pt x="55" y="11"/>
                  </a:lnTo>
                  <a:lnTo>
                    <a:pt x="51" y="13"/>
                  </a:lnTo>
                  <a:lnTo>
                    <a:pt x="48" y="15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40" y="23"/>
                  </a:lnTo>
                  <a:lnTo>
                    <a:pt x="37" y="25"/>
                  </a:lnTo>
                  <a:lnTo>
                    <a:pt x="34" y="28"/>
                  </a:lnTo>
                  <a:lnTo>
                    <a:pt x="31" y="31"/>
                  </a:lnTo>
                  <a:lnTo>
                    <a:pt x="29" y="34"/>
                  </a:lnTo>
                  <a:lnTo>
                    <a:pt x="26" y="37"/>
                  </a:lnTo>
                  <a:lnTo>
                    <a:pt x="24" y="41"/>
                  </a:lnTo>
                  <a:lnTo>
                    <a:pt x="22" y="44"/>
                  </a:lnTo>
                  <a:lnTo>
                    <a:pt x="20" y="47"/>
                  </a:lnTo>
                  <a:lnTo>
                    <a:pt x="16" y="51"/>
                  </a:lnTo>
                  <a:lnTo>
                    <a:pt x="14" y="54"/>
                  </a:lnTo>
                  <a:lnTo>
                    <a:pt x="12" y="59"/>
                  </a:lnTo>
                  <a:lnTo>
                    <a:pt x="11" y="62"/>
                  </a:lnTo>
                  <a:lnTo>
                    <a:pt x="9" y="66"/>
                  </a:lnTo>
                  <a:lnTo>
                    <a:pt x="7" y="70"/>
                  </a:lnTo>
                  <a:lnTo>
                    <a:pt x="6" y="74"/>
                  </a:lnTo>
                  <a:lnTo>
                    <a:pt x="4" y="78"/>
                  </a:lnTo>
                  <a:lnTo>
                    <a:pt x="3" y="82"/>
                  </a:lnTo>
                  <a:lnTo>
                    <a:pt x="1" y="86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31" name="Freeform 285"/>
            <p:cNvSpPr>
              <a:spLocks/>
            </p:cNvSpPr>
            <p:nvPr/>
          </p:nvSpPr>
          <p:spPr bwMode="auto">
            <a:xfrm>
              <a:off x="740" y="3421"/>
              <a:ext cx="51" cy="16"/>
            </a:xfrm>
            <a:custGeom>
              <a:avLst/>
              <a:gdLst>
                <a:gd name="T0" fmla="*/ 3 w 138"/>
                <a:gd name="T1" fmla="*/ 0 h 45"/>
                <a:gd name="T2" fmla="*/ 2 w 138"/>
                <a:gd name="T3" fmla="*/ 1 h 45"/>
                <a:gd name="T4" fmla="*/ 0 w 138"/>
                <a:gd name="T5" fmla="*/ 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45">
                  <a:moveTo>
                    <a:pt x="138" y="0"/>
                  </a:moveTo>
                  <a:lnTo>
                    <a:pt x="126" y="45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10" name="Group 286"/>
          <p:cNvGrpSpPr>
            <a:grpSpLocks/>
          </p:cNvGrpSpPr>
          <p:nvPr/>
        </p:nvGrpSpPr>
        <p:grpSpPr bwMode="auto">
          <a:xfrm>
            <a:off x="2543175" y="3570288"/>
            <a:ext cx="3097213" cy="3005137"/>
            <a:chOff x="1602" y="2249"/>
            <a:chExt cx="1951" cy="1893"/>
          </a:xfrm>
        </p:grpSpPr>
        <p:sp>
          <p:nvSpPr>
            <p:cNvPr id="10322" name="Line 287"/>
            <p:cNvSpPr>
              <a:spLocks noChangeShapeType="1"/>
            </p:cNvSpPr>
            <p:nvPr/>
          </p:nvSpPr>
          <p:spPr bwMode="auto">
            <a:xfrm>
              <a:off x="2330" y="2916"/>
              <a:ext cx="1223" cy="122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3" name="Line 288"/>
            <p:cNvSpPr>
              <a:spLocks noChangeShapeType="1"/>
            </p:cNvSpPr>
            <p:nvPr/>
          </p:nvSpPr>
          <p:spPr bwMode="auto">
            <a:xfrm>
              <a:off x="1602" y="2916"/>
              <a:ext cx="728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4" name="Line 289"/>
            <p:cNvSpPr>
              <a:spLocks noChangeShapeType="1"/>
            </p:cNvSpPr>
            <p:nvPr/>
          </p:nvSpPr>
          <p:spPr bwMode="auto">
            <a:xfrm flipV="1">
              <a:off x="2330" y="2249"/>
              <a:ext cx="0" cy="66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14" name="Group 290"/>
          <p:cNvGrpSpPr>
            <a:grpSpLocks/>
          </p:cNvGrpSpPr>
          <p:nvPr/>
        </p:nvGrpSpPr>
        <p:grpSpPr bwMode="auto">
          <a:xfrm>
            <a:off x="250825" y="692150"/>
            <a:ext cx="5654675" cy="6049963"/>
            <a:chOff x="158" y="436"/>
            <a:chExt cx="3562" cy="3811"/>
          </a:xfrm>
        </p:grpSpPr>
        <p:sp>
          <p:nvSpPr>
            <p:cNvPr id="10262" name="Line 291"/>
            <p:cNvSpPr>
              <a:spLocks noChangeShapeType="1"/>
            </p:cNvSpPr>
            <p:nvPr/>
          </p:nvSpPr>
          <p:spPr bwMode="auto">
            <a:xfrm>
              <a:off x="189" y="2916"/>
              <a:ext cx="14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3" name="Line 292"/>
            <p:cNvSpPr>
              <a:spLocks noChangeShapeType="1"/>
            </p:cNvSpPr>
            <p:nvPr/>
          </p:nvSpPr>
          <p:spPr bwMode="auto">
            <a:xfrm flipH="1">
              <a:off x="894" y="2916"/>
              <a:ext cx="708" cy="12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4" name="Line 293"/>
            <p:cNvSpPr>
              <a:spLocks noChangeShapeType="1"/>
            </p:cNvSpPr>
            <p:nvPr/>
          </p:nvSpPr>
          <p:spPr bwMode="auto">
            <a:xfrm>
              <a:off x="189" y="2916"/>
              <a:ext cx="705" cy="12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5" name="Line 294"/>
            <p:cNvSpPr>
              <a:spLocks noChangeShapeType="1"/>
            </p:cNvSpPr>
            <p:nvPr/>
          </p:nvSpPr>
          <p:spPr bwMode="auto">
            <a:xfrm flipV="1">
              <a:off x="894" y="2916"/>
              <a:ext cx="708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6" name="Line 295"/>
            <p:cNvSpPr>
              <a:spLocks noChangeShapeType="1"/>
            </p:cNvSpPr>
            <p:nvPr/>
          </p:nvSpPr>
          <p:spPr bwMode="auto">
            <a:xfrm flipH="1" flipV="1">
              <a:off x="189" y="2916"/>
              <a:ext cx="705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7" name="Line 296"/>
            <p:cNvSpPr>
              <a:spLocks noChangeShapeType="1"/>
            </p:cNvSpPr>
            <p:nvPr/>
          </p:nvSpPr>
          <p:spPr bwMode="auto">
            <a:xfrm>
              <a:off x="894" y="3326"/>
              <a:ext cx="0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8" name="Line 297"/>
            <p:cNvSpPr>
              <a:spLocks noChangeShapeType="1"/>
            </p:cNvSpPr>
            <p:nvPr/>
          </p:nvSpPr>
          <p:spPr bwMode="auto">
            <a:xfrm>
              <a:off x="189" y="2249"/>
              <a:ext cx="14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69" name="Line 298"/>
            <p:cNvSpPr>
              <a:spLocks noChangeShapeType="1"/>
            </p:cNvSpPr>
            <p:nvPr/>
          </p:nvSpPr>
          <p:spPr bwMode="auto">
            <a:xfrm flipH="1" flipV="1">
              <a:off x="894" y="582"/>
              <a:ext cx="708" cy="1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0" name="Line 299"/>
            <p:cNvSpPr>
              <a:spLocks noChangeShapeType="1"/>
            </p:cNvSpPr>
            <p:nvPr/>
          </p:nvSpPr>
          <p:spPr bwMode="auto">
            <a:xfrm flipH="1">
              <a:off x="189" y="582"/>
              <a:ext cx="705" cy="1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1" name="Line 300"/>
            <p:cNvSpPr>
              <a:spLocks noChangeShapeType="1"/>
            </p:cNvSpPr>
            <p:nvPr/>
          </p:nvSpPr>
          <p:spPr bwMode="auto">
            <a:xfrm>
              <a:off x="894" y="582"/>
              <a:ext cx="0" cy="1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2" name="Line 301"/>
            <p:cNvSpPr>
              <a:spLocks noChangeShapeType="1"/>
            </p:cNvSpPr>
            <p:nvPr/>
          </p:nvSpPr>
          <p:spPr bwMode="auto">
            <a:xfrm flipH="1" flipV="1">
              <a:off x="2738" y="582"/>
              <a:ext cx="815" cy="1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3" name="Line 302"/>
            <p:cNvSpPr>
              <a:spLocks noChangeShapeType="1"/>
            </p:cNvSpPr>
            <p:nvPr/>
          </p:nvSpPr>
          <p:spPr bwMode="auto">
            <a:xfrm flipH="1">
              <a:off x="2330" y="582"/>
              <a:ext cx="408" cy="1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4" name="Line 303"/>
            <p:cNvSpPr>
              <a:spLocks noChangeShapeType="1"/>
            </p:cNvSpPr>
            <p:nvPr/>
          </p:nvSpPr>
          <p:spPr bwMode="auto">
            <a:xfrm>
              <a:off x="2330" y="2249"/>
              <a:ext cx="12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5" name="Freeform 304"/>
            <p:cNvSpPr>
              <a:spLocks/>
            </p:cNvSpPr>
            <p:nvPr/>
          </p:nvSpPr>
          <p:spPr bwMode="auto">
            <a:xfrm>
              <a:off x="938" y="4226"/>
              <a:ext cx="5" cy="21"/>
            </a:xfrm>
            <a:custGeom>
              <a:avLst/>
              <a:gdLst>
                <a:gd name="T0" fmla="*/ 0 w 16"/>
                <a:gd name="T1" fmla="*/ 0 h 57"/>
                <a:gd name="T2" fmla="*/ 0 w 16"/>
                <a:gd name="T3" fmla="*/ 0 h 57"/>
                <a:gd name="T4" fmla="*/ 0 w 16"/>
                <a:gd name="T5" fmla="*/ 0 h 57"/>
                <a:gd name="T6" fmla="*/ 0 w 16"/>
                <a:gd name="T7" fmla="*/ 0 h 57"/>
                <a:gd name="T8" fmla="*/ 0 w 16"/>
                <a:gd name="T9" fmla="*/ 0 h 57"/>
                <a:gd name="T10" fmla="*/ 0 w 16"/>
                <a:gd name="T11" fmla="*/ 0 h 57"/>
                <a:gd name="T12" fmla="*/ 0 w 16"/>
                <a:gd name="T13" fmla="*/ 0 h 57"/>
                <a:gd name="T14" fmla="*/ 0 w 16"/>
                <a:gd name="T15" fmla="*/ 0 h 57"/>
                <a:gd name="T16" fmla="*/ 0 w 16"/>
                <a:gd name="T17" fmla="*/ 0 h 57"/>
                <a:gd name="T18" fmla="*/ 0 w 16"/>
                <a:gd name="T19" fmla="*/ 0 h 57"/>
                <a:gd name="T20" fmla="*/ 0 w 16"/>
                <a:gd name="T21" fmla="*/ 1 h 57"/>
                <a:gd name="T22" fmla="*/ 0 w 16"/>
                <a:gd name="T23" fmla="*/ 1 h 57"/>
                <a:gd name="T24" fmla="*/ 0 w 16"/>
                <a:gd name="T25" fmla="*/ 1 h 57"/>
                <a:gd name="T26" fmla="*/ 0 w 16"/>
                <a:gd name="T27" fmla="*/ 1 h 57"/>
                <a:gd name="T28" fmla="*/ 0 w 16"/>
                <a:gd name="T29" fmla="*/ 1 h 57"/>
                <a:gd name="T30" fmla="*/ 0 w 16"/>
                <a:gd name="T31" fmla="*/ 1 h 57"/>
                <a:gd name="T32" fmla="*/ 0 w 16"/>
                <a:gd name="T33" fmla="*/ 1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" h="57">
                  <a:moveTo>
                    <a:pt x="2" y="0"/>
                  </a:moveTo>
                  <a:lnTo>
                    <a:pt x="1" y="3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1" y="30"/>
                  </a:lnTo>
                  <a:lnTo>
                    <a:pt x="2" y="33"/>
                  </a:lnTo>
                  <a:lnTo>
                    <a:pt x="5" y="38"/>
                  </a:lnTo>
                  <a:lnTo>
                    <a:pt x="7" y="41"/>
                  </a:lnTo>
                  <a:lnTo>
                    <a:pt x="8" y="44"/>
                  </a:lnTo>
                  <a:lnTo>
                    <a:pt x="12" y="50"/>
                  </a:lnTo>
                  <a:lnTo>
                    <a:pt x="14" y="53"/>
                  </a:lnTo>
                  <a:lnTo>
                    <a:pt x="15" y="55"/>
                  </a:lnTo>
                  <a:lnTo>
                    <a:pt x="16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6" name="Freeform 305"/>
            <p:cNvSpPr>
              <a:spLocks/>
            </p:cNvSpPr>
            <p:nvPr/>
          </p:nvSpPr>
          <p:spPr bwMode="auto">
            <a:xfrm>
              <a:off x="891" y="4147"/>
              <a:ext cx="65" cy="100"/>
            </a:xfrm>
            <a:custGeom>
              <a:avLst/>
              <a:gdLst>
                <a:gd name="T0" fmla="*/ 3 w 173"/>
                <a:gd name="T1" fmla="*/ 0 h 272"/>
                <a:gd name="T2" fmla="*/ 3 w 173"/>
                <a:gd name="T3" fmla="*/ 0 h 272"/>
                <a:gd name="T4" fmla="*/ 3 w 173"/>
                <a:gd name="T5" fmla="*/ 0 h 272"/>
                <a:gd name="T6" fmla="*/ 3 w 173"/>
                <a:gd name="T7" fmla="*/ 0 h 272"/>
                <a:gd name="T8" fmla="*/ 3 w 173"/>
                <a:gd name="T9" fmla="*/ 0 h 272"/>
                <a:gd name="T10" fmla="*/ 3 w 173"/>
                <a:gd name="T11" fmla="*/ 0 h 272"/>
                <a:gd name="T12" fmla="*/ 3 w 173"/>
                <a:gd name="T13" fmla="*/ 0 h 272"/>
                <a:gd name="T14" fmla="*/ 3 w 173"/>
                <a:gd name="T15" fmla="*/ 0 h 272"/>
                <a:gd name="T16" fmla="*/ 2 w 173"/>
                <a:gd name="T17" fmla="*/ 0 h 272"/>
                <a:gd name="T18" fmla="*/ 2 w 173"/>
                <a:gd name="T19" fmla="*/ 0 h 272"/>
                <a:gd name="T20" fmla="*/ 2 w 173"/>
                <a:gd name="T21" fmla="*/ 0 h 272"/>
                <a:gd name="T22" fmla="*/ 2 w 173"/>
                <a:gd name="T23" fmla="*/ 0 h 272"/>
                <a:gd name="T24" fmla="*/ 2 w 173"/>
                <a:gd name="T25" fmla="*/ 0 h 272"/>
                <a:gd name="T26" fmla="*/ 1 w 173"/>
                <a:gd name="T27" fmla="*/ 0 h 272"/>
                <a:gd name="T28" fmla="*/ 1 w 173"/>
                <a:gd name="T29" fmla="*/ 0 h 272"/>
                <a:gd name="T30" fmla="*/ 1 w 173"/>
                <a:gd name="T31" fmla="*/ 1 h 272"/>
                <a:gd name="T32" fmla="*/ 1 w 173"/>
                <a:gd name="T33" fmla="*/ 1 h 272"/>
                <a:gd name="T34" fmla="*/ 1 w 173"/>
                <a:gd name="T35" fmla="*/ 1 h 272"/>
                <a:gd name="T36" fmla="*/ 0 w 173"/>
                <a:gd name="T37" fmla="*/ 2 h 272"/>
                <a:gd name="T38" fmla="*/ 0 w 173"/>
                <a:gd name="T39" fmla="*/ 3 h 272"/>
                <a:gd name="T40" fmla="*/ 0 w 173"/>
                <a:gd name="T41" fmla="*/ 4 h 272"/>
                <a:gd name="T42" fmla="*/ 0 w 173"/>
                <a:gd name="T43" fmla="*/ 4 h 272"/>
                <a:gd name="T44" fmla="*/ 0 w 173"/>
                <a:gd name="T45" fmla="*/ 4 h 272"/>
                <a:gd name="T46" fmla="*/ 0 w 173"/>
                <a:gd name="T47" fmla="*/ 4 h 272"/>
                <a:gd name="T48" fmla="*/ 0 w 173"/>
                <a:gd name="T49" fmla="*/ 5 h 272"/>
                <a:gd name="T50" fmla="*/ 0 w 173"/>
                <a:gd name="T51" fmla="*/ 5 h 272"/>
                <a:gd name="T52" fmla="*/ 0 w 173"/>
                <a:gd name="T53" fmla="*/ 5 h 272"/>
                <a:gd name="T54" fmla="*/ 1 w 173"/>
                <a:gd name="T55" fmla="*/ 5 h 272"/>
                <a:gd name="T56" fmla="*/ 1 w 173"/>
                <a:gd name="T57" fmla="*/ 5 h 272"/>
                <a:gd name="T58" fmla="*/ 1 w 173"/>
                <a:gd name="T59" fmla="*/ 5 h 272"/>
                <a:gd name="T60" fmla="*/ 2 w 173"/>
                <a:gd name="T61" fmla="*/ 5 h 272"/>
                <a:gd name="T62" fmla="*/ 2 w 173"/>
                <a:gd name="T63" fmla="*/ 5 h 272"/>
                <a:gd name="T64" fmla="*/ 2 w 173"/>
                <a:gd name="T65" fmla="*/ 5 h 272"/>
                <a:gd name="T66" fmla="*/ 2 w 173"/>
                <a:gd name="T67" fmla="*/ 5 h 272"/>
                <a:gd name="T68" fmla="*/ 2 w 173"/>
                <a:gd name="T69" fmla="*/ 5 h 272"/>
                <a:gd name="T70" fmla="*/ 2 w 173"/>
                <a:gd name="T71" fmla="*/ 4 h 272"/>
                <a:gd name="T72" fmla="*/ 2 w 173"/>
                <a:gd name="T73" fmla="*/ 4 h 272"/>
                <a:gd name="T74" fmla="*/ 3 w 173"/>
                <a:gd name="T75" fmla="*/ 4 h 272"/>
                <a:gd name="T76" fmla="*/ 3 w 173"/>
                <a:gd name="T77" fmla="*/ 3 h 272"/>
                <a:gd name="T78" fmla="*/ 3 w 173"/>
                <a:gd name="T79" fmla="*/ 2 h 272"/>
                <a:gd name="T80" fmla="*/ 3 w 173"/>
                <a:gd name="T81" fmla="*/ 1 h 272"/>
                <a:gd name="T82" fmla="*/ 3 w 173"/>
                <a:gd name="T83" fmla="*/ 1 h 2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3" h="272">
                  <a:moveTo>
                    <a:pt x="172" y="36"/>
                  </a:moveTo>
                  <a:lnTo>
                    <a:pt x="172" y="34"/>
                  </a:lnTo>
                  <a:lnTo>
                    <a:pt x="173" y="31"/>
                  </a:lnTo>
                  <a:lnTo>
                    <a:pt x="173" y="28"/>
                  </a:lnTo>
                  <a:lnTo>
                    <a:pt x="172" y="26"/>
                  </a:lnTo>
                  <a:lnTo>
                    <a:pt x="172" y="23"/>
                  </a:lnTo>
                  <a:lnTo>
                    <a:pt x="171" y="19"/>
                  </a:lnTo>
                  <a:lnTo>
                    <a:pt x="171" y="17"/>
                  </a:lnTo>
                  <a:lnTo>
                    <a:pt x="170" y="14"/>
                  </a:lnTo>
                  <a:lnTo>
                    <a:pt x="169" y="11"/>
                  </a:lnTo>
                  <a:lnTo>
                    <a:pt x="168" y="9"/>
                  </a:lnTo>
                  <a:lnTo>
                    <a:pt x="166" y="5"/>
                  </a:lnTo>
                  <a:lnTo>
                    <a:pt x="165" y="4"/>
                  </a:lnTo>
                  <a:lnTo>
                    <a:pt x="164" y="4"/>
                  </a:lnTo>
                  <a:lnTo>
                    <a:pt x="164" y="3"/>
                  </a:lnTo>
                  <a:lnTo>
                    <a:pt x="162" y="2"/>
                  </a:lnTo>
                  <a:lnTo>
                    <a:pt x="161" y="2"/>
                  </a:lnTo>
                  <a:lnTo>
                    <a:pt x="159" y="1"/>
                  </a:lnTo>
                  <a:lnTo>
                    <a:pt x="158" y="1"/>
                  </a:lnTo>
                  <a:lnTo>
                    <a:pt x="157" y="1"/>
                  </a:lnTo>
                  <a:lnTo>
                    <a:pt x="154" y="0"/>
                  </a:lnTo>
                  <a:lnTo>
                    <a:pt x="148" y="1"/>
                  </a:lnTo>
                  <a:lnTo>
                    <a:pt x="142" y="1"/>
                  </a:lnTo>
                  <a:lnTo>
                    <a:pt x="136" y="1"/>
                  </a:lnTo>
                  <a:lnTo>
                    <a:pt x="131" y="1"/>
                  </a:lnTo>
                  <a:lnTo>
                    <a:pt x="120" y="1"/>
                  </a:lnTo>
                  <a:lnTo>
                    <a:pt x="115" y="1"/>
                  </a:lnTo>
                  <a:lnTo>
                    <a:pt x="108" y="1"/>
                  </a:lnTo>
                  <a:lnTo>
                    <a:pt x="103" y="2"/>
                  </a:lnTo>
                  <a:lnTo>
                    <a:pt x="101" y="3"/>
                  </a:lnTo>
                  <a:lnTo>
                    <a:pt x="98" y="3"/>
                  </a:lnTo>
                  <a:lnTo>
                    <a:pt x="95" y="4"/>
                  </a:lnTo>
                  <a:lnTo>
                    <a:pt x="92" y="5"/>
                  </a:lnTo>
                  <a:lnTo>
                    <a:pt x="89" y="7"/>
                  </a:lnTo>
                  <a:lnTo>
                    <a:pt x="87" y="8"/>
                  </a:lnTo>
                  <a:lnTo>
                    <a:pt x="85" y="9"/>
                  </a:lnTo>
                  <a:lnTo>
                    <a:pt x="82" y="11"/>
                  </a:lnTo>
                  <a:lnTo>
                    <a:pt x="80" y="12"/>
                  </a:lnTo>
                  <a:lnTo>
                    <a:pt x="77" y="14"/>
                  </a:lnTo>
                  <a:lnTo>
                    <a:pt x="73" y="17"/>
                  </a:lnTo>
                  <a:lnTo>
                    <a:pt x="69" y="21"/>
                  </a:lnTo>
                  <a:lnTo>
                    <a:pt x="65" y="25"/>
                  </a:lnTo>
                  <a:lnTo>
                    <a:pt x="62" y="29"/>
                  </a:lnTo>
                  <a:lnTo>
                    <a:pt x="59" y="31"/>
                  </a:lnTo>
                  <a:lnTo>
                    <a:pt x="57" y="33"/>
                  </a:lnTo>
                  <a:lnTo>
                    <a:pt x="56" y="35"/>
                  </a:lnTo>
                  <a:lnTo>
                    <a:pt x="54" y="37"/>
                  </a:lnTo>
                  <a:lnTo>
                    <a:pt x="49" y="48"/>
                  </a:lnTo>
                  <a:lnTo>
                    <a:pt x="46" y="52"/>
                  </a:lnTo>
                  <a:lnTo>
                    <a:pt x="42" y="58"/>
                  </a:lnTo>
                  <a:lnTo>
                    <a:pt x="40" y="62"/>
                  </a:lnTo>
                  <a:lnTo>
                    <a:pt x="39" y="65"/>
                  </a:lnTo>
                  <a:lnTo>
                    <a:pt x="38" y="67"/>
                  </a:lnTo>
                  <a:lnTo>
                    <a:pt x="37" y="73"/>
                  </a:lnTo>
                  <a:lnTo>
                    <a:pt x="35" y="79"/>
                  </a:lnTo>
                  <a:lnTo>
                    <a:pt x="30" y="100"/>
                  </a:lnTo>
                  <a:lnTo>
                    <a:pt x="23" y="122"/>
                  </a:lnTo>
                  <a:lnTo>
                    <a:pt x="17" y="144"/>
                  </a:lnTo>
                  <a:lnTo>
                    <a:pt x="11" y="165"/>
                  </a:lnTo>
                  <a:lnTo>
                    <a:pt x="8" y="176"/>
                  </a:lnTo>
                  <a:lnTo>
                    <a:pt x="5" y="188"/>
                  </a:lnTo>
                  <a:lnTo>
                    <a:pt x="3" y="198"/>
                  </a:lnTo>
                  <a:lnTo>
                    <a:pt x="2" y="204"/>
                  </a:lnTo>
                  <a:lnTo>
                    <a:pt x="1" y="209"/>
                  </a:lnTo>
                  <a:lnTo>
                    <a:pt x="1" y="215"/>
                  </a:lnTo>
                  <a:lnTo>
                    <a:pt x="0" y="221"/>
                  </a:lnTo>
                  <a:lnTo>
                    <a:pt x="1" y="226"/>
                  </a:lnTo>
                  <a:lnTo>
                    <a:pt x="1" y="229"/>
                  </a:lnTo>
                  <a:lnTo>
                    <a:pt x="1" y="232"/>
                  </a:lnTo>
                  <a:lnTo>
                    <a:pt x="3" y="238"/>
                  </a:lnTo>
                  <a:lnTo>
                    <a:pt x="4" y="243"/>
                  </a:lnTo>
                  <a:lnTo>
                    <a:pt x="6" y="248"/>
                  </a:lnTo>
                  <a:lnTo>
                    <a:pt x="7" y="250"/>
                  </a:lnTo>
                  <a:lnTo>
                    <a:pt x="8" y="254"/>
                  </a:lnTo>
                  <a:lnTo>
                    <a:pt x="10" y="256"/>
                  </a:lnTo>
                  <a:lnTo>
                    <a:pt x="11" y="258"/>
                  </a:lnTo>
                  <a:lnTo>
                    <a:pt x="14" y="260"/>
                  </a:lnTo>
                  <a:lnTo>
                    <a:pt x="16" y="262"/>
                  </a:lnTo>
                  <a:lnTo>
                    <a:pt x="17" y="264"/>
                  </a:lnTo>
                  <a:lnTo>
                    <a:pt x="20" y="265"/>
                  </a:lnTo>
                  <a:lnTo>
                    <a:pt x="22" y="267"/>
                  </a:lnTo>
                  <a:lnTo>
                    <a:pt x="24" y="268"/>
                  </a:lnTo>
                  <a:lnTo>
                    <a:pt x="27" y="270"/>
                  </a:lnTo>
                  <a:lnTo>
                    <a:pt x="30" y="271"/>
                  </a:lnTo>
                  <a:lnTo>
                    <a:pt x="33" y="271"/>
                  </a:lnTo>
                  <a:lnTo>
                    <a:pt x="36" y="271"/>
                  </a:lnTo>
                  <a:lnTo>
                    <a:pt x="38" y="272"/>
                  </a:lnTo>
                  <a:lnTo>
                    <a:pt x="41" y="272"/>
                  </a:lnTo>
                  <a:lnTo>
                    <a:pt x="47" y="272"/>
                  </a:lnTo>
                  <a:lnTo>
                    <a:pt x="58" y="272"/>
                  </a:lnTo>
                  <a:lnTo>
                    <a:pt x="64" y="272"/>
                  </a:lnTo>
                  <a:lnTo>
                    <a:pt x="69" y="272"/>
                  </a:lnTo>
                  <a:lnTo>
                    <a:pt x="72" y="272"/>
                  </a:lnTo>
                  <a:lnTo>
                    <a:pt x="75" y="272"/>
                  </a:lnTo>
                  <a:lnTo>
                    <a:pt x="77" y="272"/>
                  </a:lnTo>
                  <a:lnTo>
                    <a:pt x="81" y="271"/>
                  </a:lnTo>
                  <a:lnTo>
                    <a:pt x="83" y="271"/>
                  </a:lnTo>
                  <a:lnTo>
                    <a:pt x="86" y="270"/>
                  </a:lnTo>
                  <a:lnTo>
                    <a:pt x="88" y="268"/>
                  </a:lnTo>
                  <a:lnTo>
                    <a:pt x="91" y="266"/>
                  </a:lnTo>
                  <a:lnTo>
                    <a:pt x="93" y="265"/>
                  </a:lnTo>
                  <a:lnTo>
                    <a:pt x="96" y="263"/>
                  </a:lnTo>
                  <a:lnTo>
                    <a:pt x="98" y="262"/>
                  </a:lnTo>
                  <a:lnTo>
                    <a:pt x="100" y="260"/>
                  </a:lnTo>
                  <a:lnTo>
                    <a:pt x="102" y="258"/>
                  </a:lnTo>
                  <a:lnTo>
                    <a:pt x="104" y="256"/>
                  </a:lnTo>
                  <a:lnTo>
                    <a:pt x="107" y="251"/>
                  </a:lnTo>
                  <a:lnTo>
                    <a:pt x="110" y="247"/>
                  </a:lnTo>
                  <a:lnTo>
                    <a:pt x="114" y="242"/>
                  </a:lnTo>
                  <a:lnTo>
                    <a:pt x="117" y="238"/>
                  </a:lnTo>
                  <a:lnTo>
                    <a:pt x="119" y="232"/>
                  </a:lnTo>
                  <a:lnTo>
                    <a:pt x="121" y="227"/>
                  </a:lnTo>
                  <a:lnTo>
                    <a:pt x="123" y="222"/>
                  </a:lnTo>
                  <a:lnTo>
                    <a:pt x="124" y="216"/>
                  </a:lnTo>
                  <a:lnTo>
                    <a:pt x="126" y="211"/>
                  </a:lnTo>
                  <a:lnTo>
                    <a:pt x="130" y="200"/>
                  </a:lnTo>
                  <a:lnTo>
                    <a:pt x="132" y="189"/>
                  </a:lnTo>
                  <a:lnTo>
                    <a:pt x="137" y="167"/>
                  </a:lnTo>
                  <a:lnTo>
                    <a:pt x="142" y="145"/>
                  </a:lnTo>
                  <a:lnTo>
                    <a:pt x="148" y="124"/>
                  </a:lnTo>
                  <a:lnTo>
                    <a:pt x="154" y="101"/>
                  </a:lnTo>
                  <a:lnTo>
                    <a:pt x="161" y="80"/>
                  </a:lnTo>
                  <a:lnTo>
                    <a:pt x="164" y="69"/>
                  </a:lnTo>
                  <a:lnTo>
                    <a:pt x="167" y="59"/>
                  </a:lnTo>
                  <a:lnTo>
                    <a:pt x="168" y="53"/>
                  </a:lnTo>
                  <a:lnTo>
                    <a:pt x="169" y="47"/>
                  </a:lnTo>
                  <a:lnTo>
                    <a:pt x="170" y="42"/>
                  </a:lnTo>
                  <a:lnTo>
                    <a:pt x="171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7" name="Freeform 306"/>
            <p:cNvSpPr>
              <a:spLocks/>
            </p:cNvSpPr>
            <p:nvPr/>
          </p:nvSpPr>
          <p:spPr bwMode="auto">
            <a:xfrm>
              <a:off x="850" y="2326"/>
              <a:ext cx="65" cy="98"/>
            </a:xfrm>
            <a:custGeom>
              <a:avLst/>
              <a:gdLst>
                <a:gd name="T0" fmla="*/ 3 w 172"/>
                <a:gd name="T1" fmla="*/ 0 h 271"/>
                <a:gd name="T2" fmla="*/ 3 w 172"/>
                <a:gd name="T3" fmla="*/ 0 h 271"/>
                <a:gd name="T4" fmla="*/ 3 w 172"/>
                <a:gd name="T5" fmla="*/ 0 h 271"/>
                <a:gd name="T6" fmla="*/ 3 w 172"/>
                <a:gd name="T7" fmla="*/ 0 h 271"/>
                <a:gd name="T8" fmla="*/ 3 w 172"/>
                <a:gd name="T9" fmla="*/ 0 h 271"/>
                <a:gd name="T10" fmla="*/ 3 w 172"/>
                <a:gd name="T11" fmla="*/ 0 h 271"/>
                <a:gd name="T12" fmla="*/ 3 w 172"/>
                <a:gd name="T13" fmla="*/ 0 h 271"/>
                <a:gd name="T14" fmla="*/ 3 w 172"/>
                <a:gd name="T15" fmla="*/ 0 h 271"/>
                <a:gd name="T16" fmla="*/ 3 w 172"/>
                <a:gd name="T17" fmla="*/ 0 h 271"/>
                <a:gd name="T18" fmla="*/ 3 w 172"/>
                <a:gd name="T19" fmla="*/ 0 h 271"/>
                <a:gd name="T20" fmla="*/ 2 w 172"/>
                <a:gd name="T21" fmla="*/ 0 h 271"/>
                <a:gd name="T22" fmla="*/ 2 w 172"/>
                <a:gd name="T23" fmla="*/ 0 h 271"/>
                <a:gd name="T24" fmla="*/ 2 w 172"/>
                <a:gd name="T25" fmla="*/ 0 h 271"/>
                <a:gd name="T26" fmla="*/ 2 w 172"/>
                <a:gd name="T27" fmla="*/ 0 h 271"/>
                <a:gd name="T28" fmla="*/ 2 w 172"/>
                <a:gd name="T29" fmla="*/ 0 h 271"/>
                <a:gd name="T30" fmla="*/ 2 w 172"/>
                <a:gd name="T31" fmla="*/ 0 h 271"/>
                <a:gd name="T32" fmla="*/ 2 w 172"/>
                <a:gd name="T33" fmla="*/ 0 h 271"/>
                <a:gd name="T34" fmla="*/ 1 w 172"/>
                <a:gd name="T35" fmla="*/ 0 h 271"/>
                <a:gd name="T36" fmla="*/ 1 w 172"/>
                <a:gd name="T37" fmla="*/ 0 h 271"/>
                <a:gd name="T38" fmla="*/ 1 w 172"/>
                <a:gd name="T39" fmla="*/ 1 h 271"/>
                <a:gd name="T40" fmla="*/ 1 w 172"/>
                <a:gd name="T41" fmla="*/ 1 h 271"/>
                <a:gd name="T42" fmla="*/ 1 w 172"/>
                <a:gd name="T43" fmla="*/ 1 h 271"/>
                <a:gd name="T44" fmla="*/ 1 w 172"/>
                <a:gd name="T45" fmla="*/ 1 h 271"/>
                <a:gd name="T46" fmla="*/ 1 w 172"/>
                <a:gd name="T47" fmla="*/ 1 h 271"/>
                <a:gd name="T48" fmla="*/ 0 w 172"/>
                <a:gd name="T49" fmla="*/ 3 h 271"/>
                <a:gd name="T50" fmla="*/ 0 w 172"/>
                <a:gd name="T51" fmla="*/ 3 h 271"/>
                <a:gd name="T52" fmla="*/ 0 w 172"/>
                <a:gd name="T53" fmla="*/ 3 h 271"/>
                <a:gd name="T54" fmla="*/ 0 w 172"/>
                <a:gd name="T55" fmla="*/ 4 h 271"/>
                <a:gd name="T56" fmla="*/ 0 w 172"/>
                <a:gd name="T57" fmla="*/ 4 h 271"/>
                <a:gd name="T58" fmla="*/ 0 w 172"/>
                <a:gd name="T59" fmla="*/ 4 h 271"/>
                <a:gd name="T60" fmla="*/ 0 w 172"/>
                <a:gd name="T61" fmla="*/ 4 h 271"/>
                <a:gd name="T62" fmla="*/ 0 w 172"/>
                <a:gd name="T63" fmla="*/ 4 h 271"/>
                <a:gd name="T64" fmla="*/ 0 w 172"/>
                <a:gd name="T65" fmla="*/ 4 h 271"/>
                <a:gd name="T66" fmla="*/ 0 w 172"/>
                <a:gd name="T67" fmla="*/ 4 h 271"/>
                <a:gd name="T68" fmla="*/ 0 w 172"/>
                <a:gd name="T69" fmla="*/ 4 h 271"/>
                <a:gd name="T70" fmla="*/ 0 w 172"/>
                <a:gd name="T71" fmla="*/ 5 h 271"/>
                <a:gd name="T72" fmla="*/ 1 w 172"/>
                <a:gd name="T73" fmla="*/ 5 h 271"/>
                <a:gd name="T74" fmla="*/ 1 w 172"/>
                <a:gd name="T75" fmla="*/ 5 h 271"/>
                <a:gd name="T76" fmla="*/ 1 w 172"/>
                <a:gd name="T77" fmla="*/ 5 h 271"/>
                <a:gd name="T78" fmla="*/ 1 w 172"/>
                <a:gd name="T79" fmla="*/ 5 h 271"/>
                <a:gd name="T80" fmla="*/ 2 w 172"/>
                <a:gd name="T81" fmla="*/ 5 h 271"/>
                <a:gd name="T82" fmla="*/ 2 w 172"/>
                <a:gd name="T83" fmla="*/ 5 h 271"/>
                <a:gd name="T84" fmla="*/ 2 w 172"/>
                <a:gd name="T85" fmla="*/ 5 h 271"/>
                <a:gd name="T86" fmla="*/ 2 w 172"/>
                <a:gd name="T87" fmla="*/ 5 h 271"/>
                <a:gd name="T88" fmla="*/ 2 w 172"/>
                <a:gd name="T89" fmla="*/ 5 h 271"/>
                <a:gd name="T90" fmla="*/ 2 w 172"/>
                <a:gd name="T91" fmla="*/ 4 h 271"/>
                <a:gd name="T92" fmla="*/ 2 w 172"/>
                <a:gd name="T93" fmla="*/ 4 h 271"/>
                <a:gd name="T94" fmla="*/ 2 w 172"/>
                <a:gd name="T95" fmla="*/ 4 h 271"/>
                <a:gd name="T96" fmla="*/ 2 w 172"/>
                <a:gd name="T97" fmla="*/ 4 h 271"/>
                <a:gd name="T98" fmla="*/ 2 w 172"/>
                <a:gd name="T99" fmla="*/ 4 h 271"/>
                <a:gd name="T100" fmla="*/ 3 w 172"/>
                <a:gd name="T101" fmla="*/ 4 h 271"/>
                <a:gd name="T102" fmla="*/ 3 w 172"/>
                <a:gd name="T103" fmla="*/ 3 h 271"/>
                <a:gd name="T104" fmla="*/ 3 w 172"/>
                <a:gd name="T105" fmla="*/ 3 h 271"/>
                <a:gd name="T106" fmla="*/ 3 w 172"/>
                <a:gd name="T107" fmla="*/ 2 h 271"/>
                <a:gd name="T108" fmla="*/ 3 w 172"/>
                <a:gd name="T109" fmla="*/ 1 h 271"/>
                <a:gd name="T110" fmla="*/ 3 w 172"/>
                <a:gd name="T111" fmla="*/ 1 h 271"/>
                <a:gd name="T112" fmla="*/ 3 w 172"/>
                <a:gd name="T113" fmla="*/ 1 h 2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72" h="271">
                  <a:moveTo>
                    <a:pt x="171" y="36"/>
                  </a:moveTo>
                  <a:lnTo>
                    <a:pt x="172" y="34"/>
                  </a:lnTo>
                  <a:lnTo>
                    <a:pt x="172" y="31"/>
                  </a:lnTo>
                  <a:lnTo>
                    <a:pt x="172" y="27"/>
                  </a:lnTo>
                  <a:lnTo>
                    <a:pt x="172" y="25"/>
                  </a:lnTo>
                  <a:lnTo>
                    <a:pt x="171" y="22"/>
                  </a:lnTo>
                  <a:lnTo>
                    <a:pt x="171" y="20"/>
                  </a:lnTo>
                  <a:lnTo>
                    <a:pt x="170" y="17"/>
                  </a:lnTo>
                  <a:lnTo>
                    <a:pt x="169" y="14"/>
                  </a:lnTo>
                  <a:lnTo>
                    <a:pt x="168" y="10"/>
                  </a:lnTo>
                  <a:lnTo>
                    <a:pt x="167" y="8"/>
                  </a:lnTo>
                  <a:lnTo>
                    <a:pt x="165" y="6"/>
                  </a:lnTo>
                  <a:lnTo>
                    <a:pt x="164" y="4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2"/>
                  </a:lnTo>
                  <a:lnTo>
                    <a:pt x="160" y="1"/>
                  </a:lnTo>
                  <a:lnTo>
                    <a:pt x="156" y="1"/>
                  </a:lnTo>
                  <a:lnTo>
                    <a:pt x="153" y="0"/>
                  </a:lnTo>
                  <a:lnTo>
                    <a:pt x="141" y="1"/>
                  </a:lnTo>
                  <a:lnTo>
                    <a:pt x="130" y="1"/>
                  </a:lnTo>
                  <a:lnTo>
                    <a:pt x="119" y="1"/>
                  </a:lnTo>
                  <a:lnTo>
                    <a:pt x="114" y="1"/>
                  </a:lnTo>
                  <a:lnTo>
                    <a:pt x="108" y="1"/>
                  </a:lnTo>
                  <a:lnTo>
                    <a:pt x="102" y="2"/>
                  </a:lnTo>
                  <a:lnTo>
                    <a:pt x="97" y="3"/>
                  </a:lnTo>
                  <a:lnTo>
                    <a:pt x="95" y="4"/>
                  </a:lnTo>
                  <a:lnTo>
                    <a:pt x="91" y="5"/>
                  </a:lnTo>
                  <a:lnTo>
                    <a:pt x="89" y="6"/>
                  </a:lnTo>
                  <a:lnTo>
                    <a:pt x="86" y="7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6" y="14"/>
                  </a:lnTo>
                  <a:lnTo>
                    <a:pt x="72" y="17"/>
                  </a:lnTo>
                  <a:lnTo>
                    <a:pt x="68" y="21"/>
                  </a:lnTo>
                  <a:lnTo>
                    <a:pt x="65" y="24"/>
                  </a:lnTo>
                  <a:lnTo>
                    <a:pt x="61" y="29"/>
                  </a:lnTo>
                  <a:lnTo>
                    <a:pt x="58" y="31"/>
                  </a:lnTo>
                  <a:lnTo>
                    <a:pt x="56" y="33"/>
                  </a:lnTo>
                  <a:lnTo>
                    <a:pt x="55" y="35"/>
                  </a:lnTo>
                  <a:lnTo>
                    <a:pt x="54" y="37"/>
                  </a:lnTo>
                  <a:lnTo>
                    <a:pt x="48" y="48"/>
                  </a:lnTo>
                  <a:lnTo>
                    <a:pt x="45" y="52"/>
                  </a:lnTo>
                  <a:lnTo>
                    <a:pt x="42" y="57"/>
                  </a:lnTo>
                  <a:lnTo>
                    <a:pt x="39" y="62"/>
                  </a:lnTo>
                  <a:lnTo>
                    <a:pt x="37" y="67"/>
                  </a:lnTo>
                  <a:lnTo>
                    <a:pt x="36" y="72"/>
                  </a:lnTo>
                  <a:lnTo>
                    <a:pt x="34" y="79"/>
                  </a:lnTo>
                  <a:lnTo>
                    <a:pt x="29" y="100"/>
                  </a:lnTo>
                  <a:lnTo>
                    <a:pt x="17" y="144"/>
                  </a:lnTo>
                  <a:lnTo>
                    <a:pt x="10" y="165"/>
                  </a:lnTo>
                  <a:lnTo>
                    <a:pt x="7" y="175"/>
                  </a:lnTo>
                  <a:lnTo>
                    <a:pt x="5" y="187"/>
                  </a:lnTo>
                  <a:lnTo>
                    <a:pt x="2" y="198"/>
                  </a:lnTo>
                  <a:lnTo>
                    <a:pt x="1" y="203"/>
                  </a:lnTo>
                  <a:lnTo>
                    <a:pt x="0" y="208"/>
                  </a:lnTo>
                  <a:lnTo>
                    <a:pt x="0" y="215"/>
                  </a:lnTo>
                  <a:lnTo>
                    <a:pt x="0" y="220"/>
                  </a:lnTo>
                  <a:lnTo>
                    <a:pt x="0" y="226"/>
                  </a:lnTo>
                  <a:lnTo>
                    <a:pt x="1" y="232"/>
                  </a:lnTo>
                  <a:lnTo>
                    <a:pt x="2" y="237"/>
                  </a:lnTo>
                  <a:lnTo>
                    <a:pt x="3" y="243"/>
                  </a:lnTo>
                  <a:lnTo>
                    <a:pt x="5" y="248"/>
                  </a:lnTo>
                  <a:lnTo>
                    <a:pt x="6" y="250"/>
                  </a:lnTo>
                  <a:lnTo>
                    <a:pt x="8" y="253"/>
                  </a:lnTo>
                  <a:lnTo>
                    <a:pt x="9" y="255"/>
                  </a:lnTo>
                  <a:lnTo>
                    <a:pt x="10" y="257"/>
                  </a:lnTo>
                  <a:lnTo>
                    <a:pt x="13" y="260"/>
                  </a:lnTo>
                  <a:lnTo>
                    <a:pt x="15" y="262"/>
                  </a:lnTo>
                  <a:lnTo>
                    <a:pt x="17" y="264"/>
                  </a:lnTo>
                  <a:lnTo>
                    <a:pt x="19" y="265"/>
                  </a:lnTo>
                  <a:lnTo>
                    <a:pt x="21" y="267"/>
                  </a:lnTo>
                  <a:lnTo>
                    <a:pt x="24" y="268"/>
                  </a:lnTo>
                  <a:lnTo>
                    <a:pt x="26" y="269"/>
                  </a:lnTo>
                  <a:lnTo>
                    <a:pt x="30" y="270"/>
                  </a:lnTo>
                  <a:lnTo>
                    <a:pt x="32" y="270"/>
                  </a:lnTo>
                  <a:lnTo>
                    <a:pt x="35" y="270"/>
                  </a:lnTo>
                  <a:lnTo>
                    <a:pt x="40" y="271"/>
                  </a:lnTo>
                  <a:lnTo>
                    <a:pt x="46" y="271"/>
                  </a:lnTo>
                  <a:lnTo>
                    <a:pt x="57" y="271"/>
                  </a:lnTo>
                  <a:lnTo>
                    <a:pt x="63" y="271"/>
                  </a:lnTo>
                  <a:lnTo>
                    <a:pt x="69" y="271"/>
                  </a:lnTo>
                  <a:lnTo>
                    <a:pt x="74" y="271"/>
                  </a:lnTo>
                  <a:lnTo>
                    <a:pt x="78" y="271"/>
                  </a:lnTo>
                  <a:lnTo>
                    <a:pt x="80" y="271"/>
                  </a:lnTo>
                  <a:lnTo>
                    <a:pt x="83" y="270"/>
                  </a:lnTo>
                  <a:lnTo>
                    <a:pt x="85" y="269"/>
                  </a:lnTo>
                  <a:lnTo>
                    <a:pt x="88" y="268"/>
                  </a:lnTo>
                  <a:lnTo>
                    <a:pt x="90" y="266"/>
                  </a:lnTo>
                  <a:lnTo>
                    <a:pt x="92" y="265"/>
                  </a:lnTo>
                  <a:lnTo>
                    <a:pt x="95" y="263"/>
                  </a:lnTo>
                  <a:lnTo>
                    <a:pt x="99" y="260"/>
                  </a:lnTo>
                  <a:lnTo>
                    <a:pt x="103" y="255"/>
                  </a:lnTo>
                  <a:lnTo>
                    <a:pt x="107" y="251"/>
                  </a:lnTo>
                  <a:lnTo>
                    <a:pt x="111" y="247"/>
                  </a:lnTo>
                  <a:lnTo>
                    <a:pt x="114" y="241"/>
                  </a:lnTo>
                  <a:lnTo>
                    <a:pt x="116" y="237"/>
                  </a:lnTo>
                  <a:lnTo>
                    <a:pt x="118" y="232"/>
                  </a:lnTo>
                  <a:lnTo>
                    <a:pt x="120" y="227"/>
                  </a:lnTo>
                  <a:lnTo>
                    <a:pt x="122" y="221"/>
                  </a:lnTo>
                  <a:lnTo>
                    <a:pt x="124" y="216"/>
                  </a:lnTo>
                  <a:lnTo>
                    <a:pt x="125" y="211"/>
                  </a:lnTo>
                  <a:lnTo>
                    <a:pt x="129" y="200"/>
                  </a:lnTo>
                  <a:lnTo>
                    <a:pt x="131" y="188"/>
                  </a:lnTo>
                  <a:lnTo>
                    <a:pt x="136" y="167"/>
                  </a:lnTo>
                  <a:lnTo>
                    <a:pt x="141" y="145"/>
                  </a:lnTo>
                  <a:lnTo>
                    <a:pt x="148" y="123"/>
                  </a:lnTo>
                  <a:lnTo>
                    <a:pt x="153" y="101"/>
                  </a:lnTo>
                  <a:lnTo>
                    <a:pt x="160" y="80"/>
                  </a:lnTo>
                  <a:lnTo>
                    <a:pt x="163" y="69"/>
                  </a:lnTo>
                  <a:lnTo>
                    <a:pt x="166" y="58"/>
                  </a:lnTo>
                  <a:lnTo>
                    <a:pt x="168" y="47"/>
                  </a:lnTo>
                  <a:lnTo>
                    <a:pt x="169" y="41"/>
                  </a:lnTo>
                  <a:lnTo>
                    <a:pt x="171" y="3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8" name="Freeform 307"/>
            <p:cNvSpPr>
              <a:spLocks/>
            </p:cNvSpPr>
            <p:nvPr/>
          </p:nvSpPr>
          <p:spPr bwMode="auto">
            <a:xfrm>
              <a:off x="894" y="2403"/>
              <a:ext cx="8" cy="21"/>
            </a:xfrm>
            <a:custGeom>
              <a:avLst/>
              <a:gdLst>
                <a:gd name="T0" fmla="*/ 0 w 17"/>
                <a:gd name="T1" fmla="*/ 0 h 56"/>
                <a:gd name="T2" fmla="*/ 0 w 17"/>
                <a:gd name="T3" fmla="*/ 0 h 56"/>
                <a:gd name="T4" fmla="*/ 0 w 17"/>
                <a:gd name="T5" fmla="*/ 0 h 56"/>
                <a:gd name="T6" fmla="*/ 0 w 17"/>
                <a:gd name="T7" fmla="*/ 0 h 56"/>
                <a:gd name="T8" fmla="*/ 0 w 17"/>
                <a:gd name="T9" fmla="*/ 0 h 56"/>
                <a:gd name="T10" fmla="*/ 0 w 17"/>
                <a:gd name="T11" fmla="*/ 0 h 56"/>
                <a:gd name="T12" fmla="*/ 0 w 17"/>
                <a:gd name="T13" fmla="*/ 0 h 56"/>
                <a:gd name="T14" fmla="*/ 0 w 17"/>
                <a:gd name="T15" fmla="*/ 1 h 56"/>
                <a:gd name="T16" fmla="*/ 0 w 17"/>
                <a:gd name="T17" fmla="*/ 1 h 56"/>
                <a:gd name="T18" fmla="*/ 0 w 17"/>
                <a:gd name="T19" fmla="*/ 1 h 56"/>
                <a:gd name="T20" fmla="*/ 0 w 17"/>
                <a:gd name="T21" fmla="*/ 1 h 56"/>
                <a:gd name="T22" fmla="*/ 0 w 17"/>
                <a:gd name="T23" fmla="*/ 1 h 56"/>
                <a:gd name="T24" fmla="*/ 0 w 17"/>
                <a:gd name="T25" fmla="*/ 1 h 56"/>
                <a:gd name="T26" fmla="*/ 0 w 17"/>
                <a:gd name="T27" fmla="*/ 1 h 56"/>
                <a:gd name="T28" fmla="*/ 0 w 17"/>
                <a:gd name="T29" fmla="*/ 1 h 56"/>
                <a:gd name="T30" fmla="*/ 1 w 17"/>
                <a:gd name="T31" fmla="*/ 1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" h="56">
                  <a:moveTo>
                    <a:pt x="2" y="0"/>
                  </a:moveTo>
                  <a:lnTo>
                    <a:pt x="1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2"/>
                  </a:lnTo>
                  <a:lnTo>
                    <a:pt x="1" y="26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5" y="37"/>
                  </a:lnTo>
                  <a:lnTo>
                    <a:pt x="7" y="40"/>
                  </a:lnTo>
                  <a:lnTo>
                    <a:pt x="9" y="44"/>
                  </a:lnTo>
                  <a:lnTo>
                    <a:pt x="12" y="50"/>
                  </a:lnTo>
                  <a:lnTo>
                    <a:pt x="14" y="53"/>
                  </a:lnTo>
                  <a:lnTo>
                    <a:pt x="17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79" name="Line 308"/>
            <p:cNvSpPr>
              <a:spLocks noChangeShapeType="1"/>
            </p:cNvSpPr>
            <p:nvPr/>
          </p:nvSpPr>
          <p:spPr bwMode="auto">
            <a:xfrm flipH="1">
              <a:off x="956" y="2275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0" name="Freeform 309"/>
            <p:cNvSpPr>
              <a:spLocks/>
            </p:cNvSpPr>
            <p:nvPr/>
          </p:nvSpPr>
          <p:spPr bwMode="auto">
            <a:xfrm>
              <a:off x="3571" y="2190"/>
              <a:ext cx="64" cy="98"/>
            </a:xfrm>
            <a:custGeom>
              <a:avLst/>
              <a:gdLst>
                <a:gd name="T0" fmla="*/ 3 w 173"/>
                <a:gd name="T1" fmla="*/ 0 h 271"/>
                <a:gd name="T2" fmla="*/ 3 w 173"/>
                <a:gd name="T3" fmla="*/ 0 h 271"/>
                <a:gd name="T4" fmla="*/ 3 w 173"/>
                <a:gd name="T5" fmla="*/ 0 h 271"/>
                <a:gd name="T6" fmla="*/ 3 w 173"/>
                <a:gd name="T7" fmla="*/ 0 h 271"/>
                <a:gd name="T8" fmla="*/ 3 w 173"/>
                <a:gd name="T9" fmla="*/ 0 h 271"/>
                <a:gd name="T10" fmla="*/ 3 w 173"/>
                <a:gd name="T11" fmla="*/ 0 h 271"/>
                <a:gd name="T12" fmla="*/ 3 w 173"/>
                <a:gd name="T13" fmla="*/ 0 h 271"/>
                <a:gd name="T14" fmla="*/ 3 w 173"/>
                <a:gd name="T15" fmla="*/ 0 h 271"/>
                <a:gd name="T16" fmla="*/ 2 w 173"/>
                <a:gd name="T17" fmla="*/ 0 h 271"/>
                <a:gd name="T18" fmla="*/ 2 w 173"/>
                <a:gd name="T19" fmla="*/ 0 h 271"/>
                <a:gd name="T20" fmla="*/ 2 w 173"/>
                <a:gd name="T21" fmla="*/ 0 h 271"/>
                <a:gd name="T22" fmla="*/ 2 w 173"/>
                <a:gd name="T23" fmla="*/ 0 h 271"/>
                <a:gd name="T24" fmla="*/ 1 w 173"/>
                <a:gd name="T25" fmla="*/ 0 h 271"/>
                <a:gd name="T26" fmla="*/ 1 w 173"/>
                <a:gd name="T27" fmla="*/ 0 h 271"/>
                <a:gd name="T28" fmla="*/ 1 w 173"/>
                <a:gd name="T29" fmla="*/ 0 h 271"/>
                <a:gd name="T30" fmla="*/ 1 w 173"/>
                <a:gd name="T31" fmla="*/ 0 h 271"/>
                <a:gd name="T32" fmla="*/ 1 w 173"/>
                <a:gd name="T33" fmla="*/ 1 h 271"/>
                <a:gd name="T34" fmla="*/ 1 w 173"/>
                <a:gd name="T35" fmla="*/ 1 h 271"/>
                <a:gd name="T36" fmla="*/ 1 w 173"/>
                <a:gd name="T37" fmla="*/ 1 h 271"/>
                <a:gd name="T38" fmla="*/ 1 w 173"/>
                <a:gd name="T39" fmla="*/ 1 h 271"/>
                <a:gd name="T40" fmla="*/ 0 w 173"/>
                <a:gd name="T41" fmla="*/ 3 h 271"/>
                <a:gd name="T42" fmla="*/ 0 w 173"/>
                <a:gd name="T43" fmla="*/ 3 h 271"/>
                <a:gd name="T44" fmla="*/ 0 w 173"/>
                <a:gd name="T45" fmla="*/ 4 h 271"/>
                <a:gd name="T46" fmla="*/ 0 w 173"/>
                <a:gd name="T47" fmla="*/ 4 h 271"/>
                <a:gd name="T48" fmla="*/ 0 w 173"/>
                <a:gd name="T49" fmla="*/ 4 h 271"/>
                <a:gd name="T50" fmla="*/ 0 w 173"/>
                <a:gd name="T51" fmla="*/ 4 h 271"/>
                <a:gd name="T52" fmla="*/ 0 w 173"/>
                <a:gd name="T53" fmla="*/ 4 h 271"/>
                <a:gd name="T54" fmla="*/ 0 w 173"/>
                <a:gd name="T55" fmla="*/ 4 h 271"/>
                <a:gd name="T56" fmla="*/ 0 w 173"/>
                <a:gd name="T57" fmla="*/ 4 h 271"/>
                <a:gd name="T58" fmla="*/ 0 w 173"/>
                <a:gd name="T59" fmla="*/ 4 h 271"/>
                <a:gd name="T60" fmla="*/ 0 w 173"/>
                <a:gd name="T61" fmla="*/ 5 h 271"/>
                <a:gd name="T62" fmla="*/ 0 w 173"/>
                <a:gd name="T63" fmla="*/ 5 h 271"/>
                <a:gd name="T64" fmla="*/ 1 w 173"/>
                <a:gd name="T65" fmla="*/ 5 h 271"/>
                <a:gd name="T66" fmla="*/ 1 w 173"/>
                <a:gd name="T67" fmla="*/ 5 h 271"/>
                <a:gd name="T68" fmla="*/ 1 w 173"/>
                <a:gd name="T69" fmla="*/ 5 h 271"/>
                <a:gd name="T70" fmla="*/ 1 w 173"/>
                <a:gd name="T71" fmla="*/ 5 h 271"/>
                <a:gd name="T72" fmla="*/ 2 w 173"/>
                <a:gd name="T73" fmla="*/ 5 h 271"/>
                <a:gd name="T74" fmla="*/ 2 w 173"/>
                <a:gd name="T75" fmla="*/ 4 h 271"/>
                <a:gd name="T76" fmla="*/ 2 w 173"/>
                <a:gd name="T77" fmla="*/ 4 h 271"/>
                <a:gd name="T78" fmla="*/ 2 w 173"/>
                <a:gd name="T79" fmla="*/ 4 h 271"/>
                <a:gd name="T80" fmla="*/ 2 w 173"/>
                <a:gd name="T81" fmla="*/ 4 h 271"/>
                <a:gd name="T82" fmla="*/ 2 w 173"/>
                <a:gd name="T83" fmla="*/ 4 h 271"/>
                <a:gd name="T84" fmla="*/ 2 w 173"/>
                <a:gd name="T85" fmla="*/ 4 h 271"/>
                <a:gd name="T86" fmla="*/ 2 w 173"/>
                <a:gd name="T87" fmla="*/ 4 h 271"/>
                <a:gd name="T88" fmla="*/ 3 w 173"/>
                <a:gd name="T89" fmla="*/ 3 h 271"/>
                <a:gd name="T90" fmla="*/ 3 w 173"/>
                <a:gd name="T91" fmla="*/ 2 h 271"/>
                <a:gd name="T92" fmla="*/ 3 w 173"/>
                <a:gd name="T93" fmla="*/ 1 h 271"/>
                <a:gd name="T94" fmla="*/ 3 w 173"/>
                <a:gd name="T95" fmla="*/ 1 h 27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73" h="271">
                  <a:moveTo>
                    <a:pt x="172" y="35"/>
                  </a:moveTo>
                  <a:lnTo>
                    <a:pt x="172" y="33"/>
                  </a:lnTo>
                  <a:lnTo>
                    <a:pt x="173" y="30"/>
                  </a:lnTo>
                  <a:lnTo>
                    <a:pt x="173" y="28"/>
                  </a:lnTo>
                  <a:lnTo>
                    <a:pt x="172" y="25"/>
                  </a:lnTo>
                  <a:lnTo>
                    <a:pt x="172" y="22"/>
                  </a:lnTo>
                  <a:lnTo>
                    <a:pt x="170" y="19"/>
                  </a:lnTo>
                  <a:lnTo>
                    <a:pt x="170" y="16"/>
                  </a:lnTo>
                  <a:lnTo>
                    <a:pt x="169" y="13"/>
                  </a:lnTo>
                  <a:lnTo>
                    <a:pt x="168" y="11"/>
                  </a:lnTo>
                  <a:lnTo>
                    <a:pt x="167" y="8"/>
                  </a:lnTo>
                  <a:lnTo>
                    <a:pt x="166" y="7"/>
                  </a:lnTo>
                  <a:lnTo>
                    <a:pt x="165" y="6"/>
                  </a:lnTo>
                  <a:lnTo>
                    <a:pt x="164" y="5"/>
                  </a:lnTo>
                  <a:lnTo>
                    <a:pt x="164" y="4"/>
                  </a:lnTo>
                  <a:lnTo>
                    <a:pt x="163" y="2"/>
                  </a:lnTo>
                  <a:lnTo>
                    <a:pt x="162" y="1"/>
                  </a:lnTo>
                  <a:lnTo>
                    <a:pt x="160" y="1"/>
                  </a:lnTo>
                  <a:lnTo>
                    <a:pt x="159" y="0"/>
                  </a:lnTo>
                  <a:lnTo>
                    <a:pt x="158" y="0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147" y="0"/>
                  </a:lnTo>
                  <a:lnTo>
                    <a:pt x="142" y="0"/>
                  </a:lnTo>
                  <a:lnTo>
                    <a:pt x="135" y="0"/>
                  </a:lnTo>
                  <a:lnTo>
                    <a:pt x="130" y="0"/>
                  </a:lnTo>
                  <a:lnTo>
                    <a:pt x="125" y="0"/>
                  </a:lnTo>
                  <a:lnTo>
                    <a:pt x="119" y="0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5" y="1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97" y="2"/>
                  </a:lnTo>
                  <a:lnTo>
                    <a:pt x="94" y="4"/>
                  </a:lnTo>
                  <a:lnTo>
                    <a:pt x="92" y="5"/>
                  </a:lnTo>
                  <a:lnTo>
                    <a:pt x="90" y="6"/>
                  </a:lnTo>
                  <a:lnTo>
                    <a:pt x="86" y="7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9" y="11"/>
                  </a:lnTo>
                  <a:lnTo>
                    <a:pt x="77" y="13"/>
                  </a:lnTo>
                  <a:lnTo>
                    <a:pt x="75" y="15"/>
                  </a:lnTo>
                  <a:lnTo>
                    <a:pt x="72" y="16"/>
                  </a:lnTo>
                  <a:lnTo>
                    <a:pt x="68" y="21"/>
                  </a:lnTo>
                  <a:lnTo>
                    <a:pt x="64" y="24"/>
                  </a:lnTo>
                  <a:lnTo>
                    <a:pt x="61" y="28"/>
                  </a:lnTo>
                  <a:lnTo>
                    <a:pt x="59" y="30"/>
                  </a:lnTo>
                  <a:lnTo>
                    <a:pt x="57" y="32"/>
                  </a:lnTo>
                  <a:lnTo>
                    <a:pt x="55" y="34"/>
                  </a:lnTo>
                  <a:lnTo>
                    <a:pt x="53" y="38"/>
                  </a:lnTo>
                  <a:lnTo>
                    <a:pt x="48" y="47"/>
                  </a:lnTo>
                  <a:lnTo>
                    <a:pt x="45" y="51"/>
                  </a:lnTo>
                  <a:lnTo>
                    <a:pt x="42" y="57"/>
                  </a:lnTo>
                  <a:lnTo>
                    <a:pt x="41" y="59"/>
                  </a:lnTo>
                  <a:lnTo>
                    <a:pt x="39" y="62"/>
                  </a:lnTo>
                  <a:lnTo>
                    <a:pt x="38" y="64"/>
                  </a:lnTo>
                  <a:lnTo>
                    <a:pt x="37" y="67"/>
                  </a:lnTo>
                  <a:lnTo>
                    <a:pt x="36" y="73"/>
                  </a:lnTo>
                  <a:lnTo>
                    <a:pt x="34" y="78"/>
                  </a:lnTo>
                  <a:lnTo>
                    <a:pt x="29" y="99"/>
                  </a:lnTo>
                  <a:lnTo>
                    <a:pt x="22" y="122"/>
                  </a:lnTo>
                  <a:lnTo>
                    <a:pt x="16" y="143"/>
                  </a:lnTo>
                  <a:lnTo>
                    <a:pt x="11" y="164"/>
                  </a:lnTo>
                  <a:lnTo>
                    <a:pt x="8" y="176"/>
                  </a:lnTo>
                  <a:lnTo>
                    <a:pt x="4" y="187"/>
                  </a:lnTo>
                  <a:lnTo>
                    <a:pt x="2" y="197"/>
                  </a:lnTo>
                  <a:lnTo>
                    <a:pt x="1" y="203"/>
                  </a:lnTo>
                  <a:lnTo>
                    <a:pt x="0" y="209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0" y="220"/>
                  </a:lnTo>
                  <a:lnTo>
                    <a:pt x="0" y="223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1" y="233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3" y="242"/>
                  </a:lnTo>
                  <a:lnTo>
                    <a:pt x="4" y="244"/>
                  </a:lnTo>
                  <a:lnTo>
                    <a:pt x="5" y="247"/>
                  </a:lnTo>
                  <a:lnTo>
                    <a:pt x="6" y="249"/>
                  </a:lnTo>
                  <a:lnTo>
                    <a:pt x="8" y="253"/>
                  </a:lnTo>
                  <a:lnTo>
                    <a:pt x="10" y="255"/>
                  </a:lnTo>
                  <a:lnTo>
                    <a:pt x="11" y="257"/>
                  </a:lnTo>
                  <a:lnTo>
                    <a:pt x="13" y="259"/>
                  </a:lnTo>
                  <a:lnTo>
                    <a:pt x="15" y="261"/>
                  </a:lnTo>
                  <a:lnTo>
                    <a:pt x="17" y="263"/>
                  </a:lnTo>
                  <a:lnTo>
                    <a:pt x="19" y="265"/>
                  </a:lnTo>
                  <a:lnTo>
                    <a:pt x="21" y="266"/>
                  </a:lnTo>
                  <a:lnTo>
                    <a:pt x="23" y="268"/>
                  </a:lnTo>
                  <a:lnTo>
                    <a:pt x="27" y="269"/>
                  </a:lnTo>
                  <a:lnTo>
                    <a:pt x="29" y="270"/>
                  </a:lnTo>
                  <a:lnTo>
                    <a:pt x="32" y="270"/>
                  </a:lnTo>
                  <a:lnTo>
                    <a:pt x="35" y="271"/>
                  </a:lnTo>
                  <a:lnTo>
                    <a:pt x="37" y="271"/>
                  </a:lnTo>
                  <a:lnTo>
                    <a:pt x="41" y="271"/>
                  </a:lnTo>
                  <a:lnTo>
                    <a:pt x="46" y="271"/>
                  </a:lnTo>
                  <a:lnTo>
                    <a:pt x="58" y="271"/>
                  </a:lnTo>
                  <a:lnTo>
                    <a:pt x="63" y="271"/>
                  </a:lnTo>
                  <a:lnTo>
                    <a:pt x="68" y="271"/>
                  </a:lnTo>
                  <a:lnTo>
                    <a:pt x="71" y="271"/>
                  </a:lnTo>
                  <a:lnTo>
                    <a:pt x="75" y="271"/>
                  </a:lnTo>
                  <a:lnTo>
                    <a:pt x="77" y="271"/>
                  </a:lnTo>
                  <a:lnTo>
                    <a:pt x="80" y="271"/>
                  </a:lnTo>
                  <a:lnTo>
                    <a:pt x="82" y="270"/>
                  </a:lnTo>
                  <a:lnTo>
                    <a:pt x="85" y="269"/>
                  </a:lnTo>
                  <a:lnTo>
                    <a:pt x="87" y="268"/>
                  </a:lnTo>
                  <a:lnTo>
                    <a:pt x="91" y="266"/>
                  </a:lnTo>
                  <a:lnTo>
                    <a:pt x="93" y="264"/>
                  </a:lnTo>
                  <a:lnTo>
                    <a:pt x="95" y="262"/>
                  </a:lnTo>
                  <a:lnTo>
                    <a:pt x="97" y="261"/>
                  </a:lnTo>
                  <a:lnTo>
                    <a:pt x="99" y="259"/>
                  </a:lnTo>
                  <a:lnTo>
                    <a:pt x="101" y="257"/>
                  </a:lnTo>
                  <a:lnTo>
                    <a:pt x="103" y="255"/>
                  </a:lnTo>
                  <a:lnTo>
                    <a:pt x="105" y="253"/>
                  </a:lnTo>
                  <a:lnTo>
                    <a:pt x="107" y="251"/>
                  </a:lnTo>
                  <a:lnTo>
                    <a:pt x="109" y="248"/>
                  </a:lnTo>
                  <a:lnTo>
                    <a:pt x="111" y="246"/>
                  </a:lnTo>
                  <a:lnTo>
                    <a:pt x="112" y="244"/>
                  </a:lnTo>
                  <a:lnTo>
                    <a:pt x="113" y="242"/>
                  </a:lnTo>
                  <a:lnTo>
                    <a:pt x="115" y="239"/>
                  </a:lnTo>
                  <a:lnTo>
                    <a:pt x="116" y="237"/>
                  </a:lnTo>
                  <a:lnTo>
                    <a:pt x="117" y="235"/>
                  </a:lnTo>
                  <a:lnTo>
                    <a:pt x="118" y="231"/>
                  </a:lnTo>
                  <a:lnTo>
                    <a:pt x="120" y="226"/>
                  </a:lnTo>
                  <a:lnTo>
                    <a:pt x="123" y="221"/>
                  </a:lnTo>
                  <a:lnTo>
                    <a:pt x="124" y="215"/>
                  </a:lnTo>
                  <a:lnTo>
                    <a:pt x="126" y="210"/>
                  </a:lnTo>
                  <a:lnTo>
                    <a:pt x="127" y="205"/>
                  </a:lnTo>
                  <a:lnTo>
                    <a:pt x="129" y="199"/>
                  </a:lnTo>
                  <a:lnTo>
                    <a:pt x="131" y="189"/>
                  </a:lnTo>
                  <a:lnTo>
                    <a:pt x="136" y="166"/>
                  </a:lnTo>
                  <a:lnTo>
                    <a:pt x="142" y="144"/>
                  </a:lnTo>
                  <a:lnTo>
                    <a:pt x="147" y="123"/>
                  </a:lnTo>
                  <a:lnTo>
                    <a:pt x="153" y="101"/>
                  </a:lnTo>
                  <a:lnTo>
                    <a:pt x="160" y="79"/>
                  </a:lnTo>
                  <a:lnTo>
                    <a:pt x="163" y="68"/>
                  </a:lnTo>
                  <a:lnTo>
                    <a:pt x="164" y="63"/>
                  </a:lnTo>
                  <a:lnTo>
                    <a:pt x="166" y="58"/>
                  </a:lnTo>
                  <a:lnTo>
                    <a:pt x="167" y="52"/>
                  </a:lnTo>
                  <a:lnTo>
                    <a:pt x="168" y="47"/>
                  </a:lnTo>
                  <a:lnTo>
                    <a:pt x="169" y="41"/>
                  </a:lnTo>
                  <a:lnTo>
                    <a:pt x="17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1" name="Freeform 310"/>
            <p:cNvSpPr>
              <a:spLocks/>
            </p:cNvSpPr>
            <p:nvPr/>
          </p:nvSpPr>
          <p:spPr bwMode="auto">
            <a:xfrm>
              <a:off x="3617" y="2267"/>
              <a:ext cx="6" cy="21"/>
            </a:xfrm>
            <a:custGeom>
              <a:avLst/>
              <a:gdLst>
                <a:gd name="T0" fmla="*/ 0 w 15"/>
                <a:gd name="T1" fmla="*/ 0 h 57"/>
                <a:gd name="T2" fmla="*/ 0 w 15"/>
                <a:gd name="T3" fmla="*/ 0 h 57"/>
                <a:gd name="T4" fmla="*/ 0 w 15"/>
                <a:gd name="T5" fmla="*/ 0 h 57"/>
                <a:gd name="T6" fmla="*/ 0 w 15"/>
                <a:gd name="T7" fmla="*/ 0 h 57"/>
                <a:gd name="T8" fmla="*/ 0 w 15"/>
                <a:gd name="T9" fmla="*/ 0 h 57"/>
                <a:gd name="T10" fmla="*/ 0 w 15"/>
                <a:gd name="T11" fmla="*/ 0 h 57"/>
                <a:gd name="T12" fmla="*/ 0 w 15"/>
                <a:gd name="T13" fmla="*/ 0 h 57"/>
                <a:gd name="T14" fmla="*/ 0 w 15"/>
                <a:gd name="T15" fmla="*/ 0 h 57"/>
                <a:gd name="T16" fmla="*/ 0 w 15"/>
                <a:gd name="T17" fmla="*/ 0 h 57"/>
                <a:gd name="T18" fmla="*/ 0 w 15"/>
                <a:gd name="T19" fmla="*/ 0 h 57"/>
                <a:gd name="T20" fmla="*/ 0 w 15"/>
                <a:gd name="T21" fmla="*/ 0 h 57"/>
                <a:gd name="T22" fmla="*/ 0 w 15"/>
                <a:gd name="T23" fmla="*/ 1 h 57"/>
                <a:gd name="T24" fmla="*/ 0 w 15"/>
                <a:gd name="T25" fmla="*/ 1 h 57"/>
                <a:gd name="T26" fmla="*/ 0 w 15"/>
                <a:gd name="T27" fmla="*/ 1 h 57"/>
                <a:gd name="T28" fmla="*/ 0 w 15"/>
                <a:gd name="T29" fmla="*/ 1 h 57"/>
                <a:gd name="T30" fmla="*/ 0 w 15"/>
                <a:gd name="T31" fmla="*/ 1 h 57"/>
                <a:gd name="T32" fmla="*/ 0 w 15"/>
                <a:gd name="T33" fmla="*/ 1 h 57"/>
                <a:gd name="T34" fmla="*/ 0 w 15"/>
                <a:gd name="T35" fmla="*/ 1 h 57"/>
                <a:gd name="T36" fmla="*/ 0 w 15"/>
                <a:gd name="T37" fmla="*/ 1 h 57"/>
                <a:gd name="T38" fmla="*/ 0 w 15"/>
                <a:gd name="T39" fmla="*/ 1 h 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" h="57">
                  <a:moveTo>
                    <a:pt x="2" y="0"/>
                  </a:moveTo>
                  <a:lnTo>
                    <a:pt x="1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3" y="35"/>
                  </a:lnTo>
                  <a:lnTo>
                    <a:pt x="4" y="38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11" y="50"/>
                  </a:lnTo>
                  <a:lnTo>
                    <a:pt x="13" y="54"/>
                  </a:lnTo>
                  <a:lnTo>
                    <a:pt x="14" y="56"/>
                  </a:lnTo>
                  <a:lnTo>
                    <a:pt x="15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2" name="Line 311"/>
            <p:cNvSpPr>
              <a:spLocks noChangeShapeType="1"/>
            </p:cNvSpPr>
            <p:nvPr/>
          </p:nvSpPr>
          <p:spPr bwMode="auto">
            <a:xfrm flipH="1">
              <a:off x="3707" y="2139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3" name="Line 312"/>
            <p:cNvSpPr>
              <a:spLocks noChangeShapeType="1"/>
            </p:cNvSpPr>
            <p:nvPr/>
          </p:nvSpPr>
          <p:spPr bwMode="auto">
            <a:xfrm flipH="1">
              <a:off x="3679" y="2139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4" name="Freeform 313"/>
            <p:cNvSpPr>
              <a:spLocks/>
            </p:cNvSpPr>
            <p:nvPr/>
          </p:nvSpPr>
          <p:spPr bwMode="auto">
            <a:xfrm>
              <a:off x="161" y="2283"/>
              <a:ext cx="64" cy="148"/>
            </a:xfrm>
            <a:custGeom>
              <a:avLst/>
              <a:gdLst>
                <a:gd name="T0" fmla="*/ 2 w 181"/>
                <a:gd name="T1" fmla="*/ 0 h 405"/>
                <a:gd name="T2" fmla="*/ 0 w 181"/>
                <a:gd name="T3" fmla="*/ 7 h 405"/>
                <a:gd name="T4" fmla="*/ 1 w 181"/>
                <a:gd name="T5" fmla="*/ 7 h 405"/>
                <a:gd name="T6" fmla="*/ 1 w 181"/>
                <a:gd name="T7" fmla="*/ 7 h 405"/>
                <a:gd name="T8" fmla="*/ 1 w 181"/>
                <a:gd name="T9" fmla="*/ 7 h 405"/>
                <a:gd name="T10" fmla="*/ 1 w 181"/>
                <a:gd name="T11" fmla="*/ 7 h 405"/>
                <a:gd name="T12" fmla="*/ 1 w 181"/>
                <a:gd name="T13" fmla="*/ 7 h 405"/>
                <a:gd name="T14" fmla="*/ 1 w 181"/>
                <a:gd name="T15" fmla="*/ 7 h 405"/>
                <a:gd name="T16" fmla="*/ 2 w 181"/>
                <a:gd name="T17" fmla="*/ 7 h 405"/>
                <a:gd name="T18" fmla="*/ 2 w 181"/>
                <a:gd name="T19" fmla="*/ 7 h 405"/>
                <a:gd name="T20" fmla="*/ 2 w 181"/>
                <a:gd name="T21" fmla="*/ 7 h 405"/>
                <a:gd name="T22" fmla="*/ 2 w 181"/>
                <a:gd name="T23" fmla="*/ 7 h 405"/>
                <a:gd name="T24" fmla="*/ 2 w 181"/>
                <a:gd name="T25" fmla="*/ 7 h 405"/>
                <a:gd name="T26" fmla="*/ 2 w 181"/>
                <a:gd name="T27" fmla="*/ 7 h 405"/>
                <a:gd name="T28" fmla="*/ 2 w 181"/>
                <a:gd name="T29" fmla="*/ 7 h 405"/>
                <a:gd name="T30" fmla="*/ 2 w 181"/>
                <a:gd name="T31" fmla="*/ 7 h 405"/>
                <a:gd name="T32" fmla="*/ 2 w 181"/>
                <a:gd name="T33" fmla="*/ 6 h 405"/>
                <a:gd name="T34" fmla="*/ 2 w 181"/>
                <a:gd name="T35" fmla="*/ 6 h 405"/>
                <a:gd name="T36" fmla="*/ 2 w 181"/>
                <a:gd name="T37" fmla="*/ 6 h 405"/>
                <a:gd name="T38" fmla="*/ 2 w 181"/>
                <a:gd name="T39" fmla="*/ 6 h 405"/>
                <a:gd name="T40" fmla="*/ 2 w 181"/>
                <a:gd name="T41" fmla="*/ 6 h 405"/>
                <a:gd name="T42" fmla="*/ 3 w 181"/>
                <a:gd name="T43" fmla="*/ 4 h 405"/>
                <a:gd name="T44" fmla="*/ 3 w 181"/>
                <a:gd name="T45" fmla="*/ 4 h 405"/>
                <a:gd name="T46" fmla="*/ 3 w 181"/>
                <a:gd name="T47" fmla="*/ 4 h 405"/>
                <a:gd name="T48" fmla="*/ 3 w 181"/>
                <a:gd name="T49" fmla="*/ 4 h 405"/>
                <a:gd name="T50" fmla="*/ 3 w 181"/>
                <a:gd name="T51" fmla="*/ 3 h 405"/>
                <a:gd name="T52" fmla="*/ 3 w 181"/>
                <a:gd name="T53" fmla="*/ 3 h 405"/>
                <a:gd name="T54" fmla="*/ 3 w 181"/>
                <a:gd name="T55" fmla="*/ 3 h 405"/>
                <a:gd name="T56" fmla="*/ 3 w 181"/>
                <a:gd name="T57" fmla="*/ 3 h 405"/>
                <a:gd name="T58" fmla="*/ 3 w 181"/>
                <a:gd name="T59" fmla="*/ 3 h 405"/>
                <a:gd name="T60" fmla="*/ 3 w 181"/>
                <a:gd name="T61" fmla="*/ 3 h 405"/>
                <a:gd name="T62" fmla="*/ 3 w 181"/>
                <a:gd name="T63" fmla="*/ 3 h 405"/>
                <a:gd name="T64" fmla="*/ 2 w 181"/>
                <a:gd name="T65" fmla="*/ 3 h 405"/>
                <a:gd name="T66" fmla="*/ 2 w 181"/>
                <a:gd name="T67" fmla="*/ 3 h 405"/>
                <a:gd name="T68" fmla="*/ 2 w 181"/>
                <a:gd name="T69" fmla="*/ 3 h 405"/>
                <a:gd name="T70" fmla="*/ 2 w 181"/>
                <a:gd name="T71" fmla="*/ 3 h 405"/>
                <a:gd name="T72" fmla="*/ 2 w 181"/>
                <a:gd name="T73" fmla="*/ 3 h 405"/>
                <a:gd name="T74" fmla="*/ 2 w 181"/>
                <a:gd name="T75" fmla="*/ 3 h 405"/>
                <a:gd name="T76" fmla="*/ 2 w 181"/>
                <a:gd name="T77" fmla="*/ 3 h 405"/>
                <a:gd name="T78" fmla="*/ 2 w 181"/>
                <a:gd name="T79" fmla="*/ 3 h 405"/>
                <a:gd name="T80" fmla="*/ 1 w 181"/>
                <a:gd name="T81" fmla="*/ 3 h 40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1" h="405">
                  <a:moveTo>
                    <a:pt x="109" y="0"/>
                  </a:moveTo>
                  <a:lnTo>
                    <a:pt x="0" y="405"/>
                  </a:lnTo>
                  <a:lnTo>
                    <a:pt x="70" y="405"/>
                  </a:lnTo>
                  <a:lnTo>
                    <a:pt x="76" y="405"/>
                  </a:lnTo>
                  <a:lnTo>
                    <a:pt x="81" y="404"/>
                  </a:lnTo>
                  <a:lnTo>
                    <a:pt x="85" y="403"/>
                  </a:lnTo>
                  <a:lnTo>
                    <a:pt x="91" y="401"/>
                  </a:lnTo>
                  <a:lnTo>
                    <a:pt x="96" y="398"/>
                  </a:lnTo>
                  <a:lnTo>
                    <a:pt x="101" y="395"/>
                  </a:lnTo>
                  <a:lnTo>
                    <a:pt x="107" y="392"/>
                  </a:lnTo>
                  <a:lnTo>
                    <a:pt x="111" y="387"/>
                  </a:lnTo>
                  <a:lnTo>
                    <a:pt x="116" y="383"/>
                  </a:lnTo>
                  <a:lnTo>
                    <a:pt x="120" y="378"/>
                  </a:lnTo>
                  <a:lnTo>
                    <a:pt x="125" y="372"/>
                  </a:lnTo>
                  <a:lnTo>
                    <a:pt x="129" y="366"/>
                  </a:lnTo>
                  <a:lnTo>
                    <a:pt x="133" y="360"/>
                  </a:lnTo>
                  <a:lnTo>
                    <a:pt x="136" y="353"/>
                  </a:lnTo>
                  <a:lnTo>
                    <a:pt x="140" y="347"/>
                  </a:lnTo>
                  <a:lnTo>
                    <a:pt x="143" y="341"/>
                  </a:lnTo>
                  <a:lnTo>
                    <a:pt x="145" y="334"/>
                  </a:lnTo>
                  <a:lnTo>
                    <a:pt x="147" y="327"/>
                  </a:lnTo>
                  <a:lnTo>
                    <a:pt x="177" y="214"/>
                  </a:lnTo>
                  <a:lnTo>
                    <a:pt x="179" y="207"/>
                  </a:lnTo>
                  <a:lnTo>
                    <a:pt x="180" y="200"/>
                  </a:lnTo>
                  <a:lnTo>
                    <a:pt x="181" y="194"/>
                  </a:lnTo>
                  <a:lnTo>
                    <a:pt x="181" y="187"/>
                  </a:lnTo>
                  <a:lnTo>
                    <a:pt x="181" y="181"/>
                  </a:lnTo>
                  <a:lnTo>
                    <a:pt x="180" y="174"/>
                  </a:lnTo>
                  <a:lnTo>
                    <a:pt x="179" y="169"/>
                  </a:lnTo>
                  <a:lnTo>
                    <a:pt x="178" y="164"/>
                  </a:lnTo>
                  <a:lnTo>
                    <a:pt x="176" y="158"/>
                  </a:lnTo>
                  <a:lnTo>
                    <a:pt x="174" y="154"/>
                  </a:lnTo>
                  <a:lnTo>
                    <a:pt x="170" y="150"/>
                  </a:lnTo>
                  <a:lnTo>
                    <a:pt x="167" y="146"/>
                  </a:lnTo>
                  <a:lnTo>
                    <a:pt x="164" y="142"/>
                  </a:lnTo>
                  <a:lnTo>
                    <a:pt x="161" y="140"/>
                  </a:lnTo>
                  <a:lnTo>
                    <a:pt x="157" y="138"/>
                  </a:lnTo>
                  <a:lnTo>
                    <a:pt x="152" y="136"/>
                  </a:lnTo>
                  <a:lnTo>
                    <a:pt x="148" y="136"/>
                  </a:lnTo>
                  <a:lnTo>
                    <a:pt x="143" y="135"/>
                  </a:lnTo>
                  <a:lnTo>
                    <a:pt x="72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5" name="Line 314"/>
            <p:cNvSpPr>
              <a:spLocks noChangeShapeType="1"/>
            </p:cNvSpPr>
            <p:nvPr/>
          </p:nvSpPr>
          <p:spPr bwMode="auto">
            <a:xfrm flipH="1">
              <a:off x="245" y="2283"/>
              <a:ext cx="16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6" name="Freeform 315"/>
            <p:cNvSpPr>
              <a:spLocks/>
            </p:cNvSpPr>
            <p:nvPr/>
          </p:nvSpPr>
          <p:spPr bwMode="auto">
            <a:xfrm>
              <a:off x="1966" y="2157"/>
              <a:ext cx="64" cy="149"/>
            </a:xfrm>
            <a:custGeom>
              <a:avLst/>
              <a:gdLst>
                <a:gd name="T0" fmla="*/ 2 w 181"/>
                <a:gd name="T1" fmla="*/ 0 h 406"/>
                <a:gd name="T2" fmla="*/ 0 w 181"/>
                <a:gd name="T3" fmla="*/ 7 h 406"/>
                <a:gd name="T4" fmla="*/ 1 w 181"/>
                <a:gd name="T5" fmla="*/ 7 h 406"/>
                <a:gd name="T6" fmla="*/ 1 w 181"/>
                <a:gd name="T7" fmla="*/ 7 h 406"/>
                <a:gd name="T8" fmla="*/ 1 w 181"/>
                <a:gd name="T9" fmla="*/ 7 h 406"/>
                <a:gd name="T10" fmla="*/ 1 w 181"/>
                <a:gd name="T11" fmla="*/ 7 h 406"/>
                <a:gd name="T12" fmla="*/ 1 w 181"/>
                <a:gd name="T13" fmla="*/ 7 h 406"/>
                <a:gd name="T14" fmla="*/ 1 w 181"/>
                <a:gd name="T15" fmla="*/ 7 h 406"/>
                <a:gd name="T16" fmla="*/ 2 w 181"/>
                <a:gd name="T17" fmla="*/ 7 h 406"/>
                <a:gd name="T18" fmla="*/ 2 w 181"/>
                <a:gd name="T19" fmla="*/ 7 h 406"/>
                <a:gd name="T20" fmla="*/ 2 w 181"/>
                <a:gd name="T21" fmla="*/ 7 h 406"/>
                <a:gd name="T22" fmla="*/ 2 w 181"/>
                <a:gd name="T23" fmla="*/ 7 h 406"/>
                <a:gd name="T24" fmla="*/ 2 w 181"/>
                <a:gd name="T25" fmla="*/ 7 h 406"/>
                <a:gd name="T26" fmla="*/ 2 w 181"/>
                <a:gd name="T27" fmla="*/ 7 h 406"/>
                <a:gd name="T28" fmla="*/ 2 w 181"/>
                <a:gd name="T29" fmla="*/ 7 h 406"/>
                <a:gd name="T30" fmla="*/ 2 w 181"/>
                <a:gd name="T31" fmla="*/ 7 h 406"/>
                <a:gd name="T32" fmla="*/ 2 w 181"/>
                <a:gd name="T33" fmla="*/ 7 h 406"/>
                <a:gd name="T34" fmla="*/ 2 w 181"/>
                <a:gd name="T35" fmla="*/ 6 h 406"/>
                <a:gd name="T36" fmla="*/ 2 w 181"/>
                <a:gd name="T37" fmla="*/ 6 h 406"/>
                <a:gd name="T38" fmla="*/ 2 w 181"/>
                <a:gd name="T39" fmla="*/ 6 h 406"/>
                <a:gd name="T40" fmla="*/ 2 w 181"/>
                <a:gd name="T41" fmla="*/ 6 h 406"/>
                <a:gd name="T42" fmla="*/ 3 w 181"/>
                <a:gd name="T43" fmla="*/ 4 h 406"/>
                <a:gd name="T44" fmla="*/ 3 w 181"/>
                <a:gd name="T45" fmla="*/ 4 h 406"/>
                <a:gd name="T46" fmla="*/ 3 w 181"/>
                <a:gd name="T47" fmla="*/ 4 h 406"/>
                <a:gd name="T48" fmla="*/ 3 w 181"/>
                <a:gd name="T49" fmla="*/ 4 h 406"/>
                <a:gd name="T50" fmla="*/ 3 w 181"/>
                <a:gd name="T51" fmla="*/ 3 h 406"/>
                <a:gd name="T52" fmla="*/ 3 w 181"/>
                <a:gd name="T53" fmla="*/ 3 h 406"/>
                <a:gd name="T54" fmla="*/ 3 w 181"/>
                <a:gd name="T55" fmla="*/ 3 h 406"/>
                <a:gd name="T56" fmla="*/ 3 w 181"/>
                <a:gd name="T57" fmla="*/ 3 h 406"/>
                <a:gd name="T58" fmla="*/ 3 w 181"/>
                <a:gd name="T59" fmla="*/ 3 h 406"/>
                <a:gd name="T60" fmla="*/ 3 w 181"/>
                <a:gd name="T61" fmla="*/ 3 h 406"/>
                <a:gd name="T62" fmla="*/ 3 w 181"/>
                <a:gd name="T63" fmla="*/ 3 h 406"/>
                <a:gd name="T64" fmla="*/ 2 w 181"/>
                <a:gd name="T65" fmla="*/ 3 h 406"/>
                <a:gd name="T66" fmla="*/ 2 w 181"/>
                <a:gd name="T67" fmla="*/ 3 h 406"/>
                <a:gd name="T68" fmla="*/ 2 w 181"/>
                <a:gd name="T69" fmla="*/ 3 h 406"/>
                <a:gd name="T70" fmla="*/ 2 w 181"/>
                <a:gd name="T71" fmla="*/ 3 h 406"/>
                <a:gd name="T72" fmla="*/ 2 w 181"/>
                <a:gd name="T73" fmla="*/ 3 h 406"/>
                <a:gd name="T74" fmla="*/ 2 w 181"/>
                <a:gd name="T75" fmla="*/ 3 h 406"/>
                <a:gd name="T76" fmla="*/ 2 w 181"/>
                <a:gd name="T77" fmla="*/ 3 h 406"/>
                <a:gd name="T78" fmla="*/ 2 w 181"/>
                <a:gd name="T79" fmla="*/ 3 h 406"/>
                <a:gd name="T80" fmla="*/ 1 w 181"/>
                <a:gd name="T81" fmla="*/ 3 h 4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1" h="406">
                  <a:moveTo>
                    <a:pt x="109" y="0"/>
                  </a:moveTo>
                  <a:lnTo>
                    <a:pt x="0" y="406"/>
                  </a:lnTo>
                  <a:lnTo>
                    <a:pt x="70" y="406"/>
                  </a:lnTo>
                  <a:lnTo>
                    <a:pt x="76" y="405"/>
                  </a:lnTo>
                  <a:lnTo>
                    <a:pt x="81" y="405"/>
                  </a:lnTo>
                  <a:lnTo>
                    <a:pt x="85" y="402"/>
                  </a:lnTo>
                  <a:lnTo>
                    <a:pt x="90" y="400"/>
                  </a:lnTo>
                  <a:lnTo>
                    <a:pt x="96" y="398"/>
                  </a:lnTo>
                  <a:lnTo>
                    <a:pt x="101" y="395"/>
                  </a:lnTo>
                  <a:lnTo>
                    <a:pt x="106" y="391"/>
                  </a:lnTo>
                  <a:lnTo>
                    <a:pt x="111" y="386"/>
                  </a:lnTo>
                  <a:lnTo>
                    <a:pt x="116" y="382"/>
                  </a:lnTo>
                  <a:lnTo>
                    <a:pt x="120" y="377"/>
                  </a:lnTo>
                  <a:lnTo>
                    <a:pt x="125" y="372"/>
                  </a:lnTo>
                  <a:lnTo>
                    <a:pt x="129" y="366"/>
                  </a:lnTo>
                  <a:lnTo>
                    <a:pt x="133" y="360"/>
                  </a:lnTo>
                  <a:lnTo>
                    <a:pt x="136" y="353"/>
                  </a:lnTo>
                  <a:lnTo>
                    <a:pt x="139" y="347"/>
                  </a:lnTo>
                  <a:lnTo>
                    <a:pt x="143" y="341"/>
                  </a:lnTo>
                  <a:lnTo>
                    <a:pt x="145" y="333"/>
                  </a:lnTo>
                  <a:lnTo>
                    <a:pt x="147" y="327"/>
                  </a:lnTo>
                  <a:lnTo>
                    <a:pt x="177" y="214"/>
                  </a:lnTo>
                  <a:lnTo>
                    <a:pt x="179" y="206"/>
                  </a:lnTo>
                  <a:lnTo>
                    <a:pt x="180" y="200"/>
                  </a:lnTo>
                  <a:lnTo>
                    <a:pt x="181" y="194"/>
                  </a:lnTo>
                  <a:lnTo>
                    <a:pt x="181" y="187"/>
                  </a:lnTo>
                  <a:lnTo>
                    <a:pt x="181" y="181"/>
                  </a:lnTo>
                  <a:lnTo>
                    <a:pt x="180" y="175"/>
                  </a:lnTo>
                  <a:lnTo>
                    <a:pt x="179" y="168"/>
                  </a:lnTo>
                  <a:lnTo>
                    <a:pt x="178" y="163"/>
                  </a:lnTo>
                  <a:lnTo>
                    <a:pt x="176" y="159"/>
                  </a:lnTo>
                  <a:lnTo>
                    <a:pt x="174" y="153"/>
                  </a:lnTo>
                  <a:lnTo>
                    <a:pt x="170" y="149"/>
                  </a:lnTo>
                  <a:lnTo>
                    <a:pt x="168" y="146"/>
                  </a:lnTo>
                  <a:lnTo>
                    <a:pt x="164" y="143"/>
                  </a:lnTo>
                  <a:lnTo>
                    <a:pt x="161" y="139"/>
                  </a:lnTo>
                  <a:lnTo>
                    <a:pt x="157" y="137"/>
                  </a:lnTo>
                  <a:lnTo>
                    <a:pt x="152" y="136"/>
                  </a:lnTo>
                  <a:lnTo>
                    <a:pt x="148" y="135"/>
                  </a:lnTo>
                  <a:lnTo>
                    <a:pt x="143" y="135"/>
                  </a:lnTo>
                  <a:lnTo>
                    <a:pt x="72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7" name="Line 316"/>
            <p:cNvSpPr>
              <a:spLocks noChangeShapeType="1"/>
            </p:cNvSpPr>
            <p:nvPr/>
          </p:nvSpPr>
          <p:spPr bwMode="auto">
            <a:xfrm flipH="1">
              <a:off x="2053" y="2162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8" name="Line 317"/>
            <p:cNvSpPr>
              <a:spLocks noChangeShapeType="1"/>
            </p:cNvSpPr>
            <p:nvPr/>
          </p:nvSpPr>
          <p:spPr bwMode="auto">
            <a:xfrm flipH="1">
              <a:off x="2081" y="2162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89" name="Freeform 318"/>
            <p:cNvSpPr>
              <a:spLocks/>
            </p:cNvSpPr>
            <p:nvPr/>
          </p:nvSpPr>
          <p:spPr bwMode="auto">
            <a:xfrm>
              <a:off x="158" y="2731"/>
              <a:ext cx="67" cy="149"/>
            </a:xfrm>
            <a:custGeom>
              <a:avLst/>
              <a:gdLst>
                <a:gd name="T0" fmla="*/ 2 w 181"/>
                <a:gd name="T1" fmla="*/ 0 h 406"/>
                <a:gd name="T2" fmla="*/ 0 w 181"/>
                <a:gd name="T3" fmla="*/ 7 h 406"/>
                <a:gd name="T4" fmla="*/ 1 w 181"/>
                <a:gd name="T5" fmla="*/ 7 h 406"/>
                <a:gd name="T6" fmla="*/ 1 w 181"/>
                <a:gd name="T7" fmla="*/ 7 h 406"/>
                <a:gd name="T8" fmla="*/ 1 w 181"/>
                <a:gd name="T9" fmla="*/ 7 h 406"/>
                <a:gd name="T10" fmla="*/ 1 w 181"/>
                <a:gd name="T11" fmla="*/ 7 h 406"/>
                <a:gd name="T12" fmla="*/ 1 w 181"/>
                <a:gd name="T13" fmla="*/ 7 h 406"/>
                <a:gd name="T14" fmla="*/ 2 w 181"/>
                <a:gd name="T15" fmla="*/ 7 h 406"/>
                <a:gd name="T16" fmla="*/ 2 w 181"/>
                <a:gd name="T17" fmla="*/ 7 h 406"/>
                <a:gd name="T18" fmla="*/ 2 w 181"/>
                <a:gd name="T19" fmla="*/ 7 h 406"/>
                <a:gd name="T20" fmla="*/ 2 w 181"/>
                <a:gd name="T21" fmla="*/ 7 h 406"/>
                <a:gd name="T22" fmla="*/ 2 w 181"/>
                <a:gd name="T23" fmla="*/ 7 h 406"/>
                <a:gd name="T24" fmla="*/ 2 w 181"/>
                <a:gd name="T25" fmla="*/ 7 h 406"/>
                <a:gd name="T26" fmla="*/ 2 w 181"/>
                <a:gd name="T27" fmla="*/ 7 h 406"/>
                <a:gd name="T28" fmla="*/ 2 w 181"/>
                <a:gd name="T29" fmla="*/ 7 h 406"/>
                <a:gd name="T30" fmla="*/ 3 w 181"/>
                <a:gd name="T31" fmla="*/ 7 h 406"/>
                <a:gd name="T32" fmla="*/ 3 w 181"/>
                <a:gd name="T33" fmla="*/ 7 h 406"/>
                <a:gd name="T34" fmla="*/ 3 w 181"/>
                <a:gd name="T35" fmla="*/ 7 h 406"/>
                <a:gd name="T36" fmla="*/ 3 w 181"/>
                <a:gd name="T37" fmla="*/ 6 h 406"/>
                <a:gd name="T38" fmla="*/ 3 w 181"/>
                <a:gd name="T39" fmla="*/ 6 h 406"/>
                <a:gd name="T40" fmla="*/ 3 w 181"/>
                <a:gd name="T41" fmla="*/ 6 h 406"/>
                <a:gd name="T42" fmla="*/ 3 w 181"/>
                <a:gd name="T43" fmla="*/ 6 h 406"/>
                <a:gd name="T44" fmla="*/ 3 w 181"/>
                <a:gd name="T45" fmla="*/ 4 h 406"/>
                <a:gd name="T46" fmla="*/ 3 w 181"/>
                <a:gd name="T47" fmla="*/ 4 h 406"/>
                <a:gd name="T48" fmla="*/ 3 w 181"/>
                <a:gd name="T49" fmla="*/ 4 h 406"/>
                <a:gd name="T50" fmla="*/ 3 w 181"/>
                <a:gd name="T51" fmla="*/ 4 h 406"/>
                <a:gd name="T52" fmla="*/ 3 w 181"/>
                <a:gd name="T53" fmla="*/ 3 h 406"/>
                <a:gd name="T54" fmla="*/ 3 w 181"/>
                <a:gd name="T55" fmla="*/ 3 h 406"/>
                <a:gd name="T56" fmla="*/ 3 w 181"/>
                <a:gd name="T57" fmla="*/ 3 h 406"/>
                <a:gd name="T58" fmla="*/ 3 w 181"/>
                <a:gd name="T59" fmla="*/ 3 h 406"/>
                <a:gd name="T60" fmla="*/ 3 w 181"/>
                <a:gd name="T61" fmla="*/ 3 h 406"/>
                <a:gd name="T62" fmla="*/ 3 w 181"/>
                <a:gd name="T63" fmla="*/ 3 h 406"/>
                <a:gd name="T64" fmla="*/ 3 w 181"/>
                <a:gd name="T65" fmla="*/ 3 h 406"/>
                <a:gd name="T66" fmla="*/ 3 w 181"/>
                <a:gd name="T67" fmla="*/ 3 h 406"/>
                <a:gd name="T68" fmla="*/ 3 w 181"/>
                <a:gd name="T69" fmla="*/ 3 h 406"/>
                <a:gd name="T70" fmla="*/ 3 w 181"/>
                <a:gd name="T71" fmla="*/ 3 h 406"/>
                <a:gd name="T72" fmla="*/ 3 w 181"/>
                <a:gd name="T73" fmla="*/ 3 h 406"/>
                <a:gd name="T74" fmla="*/ 3 w 181"/>
                <a:gd name="T75" fmla="*/ 3 h 406"/>
                <a:gd name="T76" fmla="*/ 3 w 181"/>
                <a:gd name="T77" fmla="*/ 3 h 406"/>
                <a:gd name="T78" fmla="*/ 3 w 181"/>
                <a:gd name="T79" fmla="*/ 3 h 406"/>
                <a:gd name="T80" fmla="*/ 3 w 181"/>
                <a:gd name="T81" fmla="*/ 3 h 406"/>
                <a:gd name="T82" fmla="*/ 3 w 181"/>
                <a:gd name="T83" fmla="*/ 3 h 406"/>
                <a:gd name="T84" fmla="*/ 1 w 181"/>
                <a:gd name="T85" fmla="*/ 3 h 40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81" h="406">
                  <a:moveTo>
                    <a:pt x="109" y="0"/>
                  </a:moveTo>
                  <a:lnTo>
                    <a:pt x="0" y="406"/>
                  </a:lnTo>
                  <a:lnTo>
                    <a:pt x="71" y="406"/>
                  </a:lnTo>
                  <a:lnTo>
                    <a:pt x="76" y="406"/>
                  </a:lnTo>
                  <a:lnTo>
                    <a:pt x="81" y="405"/>
                  </a:lnTo>
                  <a:lnTo>
                    <a:pt x="85" y="404"/>
                  </a:lnTo>
                  <a:lnTo>
                    <a:pt x="90" y="402"/>
                  </a:lnTo>
                  <a:lnTo>
                    <a:pt x="95" y="400"/>
                  </a:lnTo>
                  <a:lnTo>
                    <a:pt x="100" y="397"/>
                  </a:lnTo>
                  <a:lnTo>
                    <a:pt x="104" y="393"/>
                  </a:lnTo>
                  <a:lnTo>
                    <a:pt x="110" y="390"/>
                  </a:lnTo>
                  <a:lnTo>
                    <a:pt x="114" y="386"/>
                  </a:lnTo>
                  <a:lnTo>
                    <a:pt x="118" y="381"/>
                  </a:lnTo>
                  <a:lnTo>
                    <a:pt x="122" y="376"/>
                  </a:lnTo>
                  <a:lnTo>
                    <a:pt x="127" y="371"/>
                  </a:lnTo>
                  <a:lnTo>
                    <a:pt x="131" y="365"/>
                  </a:lnTo>
                  <a:lnTo>
                    <a:pt x="134" y="359"/>
                  </a:lnTo>
                  <a:lnTo>
                    <a:pt x="137" y="353"/>
                  </a:lnTo>
                  <a:lnTo>
                    <a:pt x="140" y="346"/>
                  </a:lnTo>
                  <a:lnTo>
                    <a:pt x="143" y="340"/>
                  </a:lnTo>
                  <a:lnTo>
                    <a:pt x="146" y="334"/>
                  </a:lnTo>
                  <a:lnTo>
                    <a:pt x="147" y="327"/>
                  </a:lnTo>
                  <a:lnTo>
                    <a:pt x="178" y="214"/>
                  </a:lnTo>
                  <a:lnTo>
                    <a:pt x="179" y="208"/>
                  </a:lnTo>
                  <a:lnTo>
                    <a:pt x="180" y="202"/>
                  </a:lnTo>
                  <a:lnTo>
                    <a:pt x="181" y="195"/>
                  </a:lnTo>
                  <a:lnTo>
                    <a:pt x="181" y="189"/>
                  </a:lnTo>
                  <a:lnTo>
                    <a:pt x="181" y="184"/>
                  </a:lnTo>
                  <a:lnTo>
                    <a:pt x="181" y="177"/>
                  </a:lnTo>
                  <a:lnTo>
                    <a:pt x="180" y="172"/>
                  </a:lnTo>
                  <a:lnTo>
                    <a:pt x="179" y="167"/>
                  </a:lnTo>
                  <a:lnTo>
                    <a:pt x="177" y="161"/>
                  </a:lnTo>
                  <a:lnTo>
                    <a:pt x="176" y="157"/>
                  </a:lnTo>
                  <a:lnTo>
                    <a:pt x="172" y="153"/>
                  </a:lnTo>
                  <a:lnTo>
                    <a:pt x="170" y="148"/>
                  </a:lnTo>
                  <a:lnTo>
                    <a:pt x="167" y="145"/>
                  </a:lnTo>
                  <a:lnTo>
                    <a:pt x="164" y="143"/>
                  </a:lnTo>
                  <a:lnTo>
                    <a:pt x="161" y="140"/>
                  </a:lnTo>
                  <a:lnTo>
                    <a:pt x="156" y="139"/>
                  </a:lnTo>
                  <a:lnTo>
                    <a:pt x="152" y="137"/>
                  </a:lnTo>
                  <a:lnTo>
                    <a:pt x="148" y="137"/>
                  </a:lnTo>
                  <a:lnTo>
                    <a:pt x="144" y="136"/>
                  </a:lnTo>
                  <a:lnTo>
                    <a:pt x="72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0" name="Line 319"/>
            <p:cNvSpPr>
              <a:spLocks noChangeShapeType="1"/>
            </p:cNvSpPr>
            <p:nvPr/>
          </p:nvSpPr>
          <p:spPr bwMode="auto">
            <a:xfrm flipH="1">
              <a:off x="1579" y="288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1" name="Freeform 320"/>
            <p:cNvSpPr>
              <a:spLocks/>
            </p:cNvSpPr>
            <p:nvPr/>
          </p:nvSpPr>
          <p:spPr bwMode="auto">
            <a:xfrm>
              <a:off x="1563" y="2854"/>
              <a:ext cx="16" cy="29"/>
            </a:xfrm>
            <a:custGeom>
              <a:avLst/>
              <a:gdLst>
                <a:gd name="T0" fmla="*/ 0 w 39"/>
                <a:gd name="T1" fmla="*/ 0 h 78"/>
                <a:gd name="T2" fmla="*/ 0 w 39"/>
                <a:gd name="T3" fmla="*/ 0 h 78"/>
                <a:gd name="T4" fmla="*/ 0 w 39"/>
                <a:gd name="T5" fmla="*/ 0 h 78"/>
                <a:gd name="T6" fmla="*/ 0 w 39"/>
                <a:gd name="T7" fmla="*/ 0 h 78"/>
                <a:gd name="T8" fmla="*/ 0 w 39"/>
                <a:gd name="T9" fmla="*/ 0 h 78"/>
                <a:gd name="T10" fmla="*/ 0 w 39"/>
                <a:gd name="T11" fmla="*/ 0 h 78"/>
                <a:gd name="T12" fmla="*/ 0 w 39"/>
                <a:gd name="T13" fmla="*/ 0 h 78"/>
                <a:gd name="T14" fmla="*/ 0 w 39"/>
                <a:gd name="T15" fmla="*/ 0 h 78"/>
                <a:gd name="T16" fmla="*/ 0 w 39"/>
                <a:gd name="T17" fmla="*/ 0 h 78"/>
                <a:gd name="T18" fmla="*/ 0 w 39"/>
                <a:gd name="T19" fmla="*/ 1 h 78"/>
                <a:gd name="T20" fmla="*/ 0 w 39"/>
                <a:gd name="T21" fmla="*/ 1 h 78"/>
                <a:gd name="T22" fmla="*/ 0 w 39"/>
                <a:gd name="T23" fmla="*/ 1 h 78"/>
                <a:gd name="T24" fmla="*/ 0 w 39"/>
                <a:gd name="T25" fmla="*/ 1 h 78"/>
                <a:gd name="T26" fmla="*/ 0 w 39"/>
                <a:gd name="T27" fmla="*/ 1 h 78"/>
                <a:gd name="T28" fmla="*/ 0 w 39"/>
                <a:gd name="T29" fmla="*/ 1 h 78"/>
                <a:gd name="T30" fmla="*/ 0 w 39"/>
                <a:gd name="T31" fmla="*/ 1 h 78"/>
                <a:gd name="T32" fmla="*/ 0 w 39"/>
                <a:gd name="T33" fmla="*/ 1 h 78"/>
                <a:gd name="T34" fmla="*/ 0 w 39"/>
                <a:gd name="T35" fmla="*/ 1 h 78"/>
                <a:gd name="T36" fmla="*/ 0 w 39"/>
                <a:gd name="T37" fmla="*/ 1 h 78"/>
                <a:gd name="T38" fmla="*/ 0 w 39"/>
                <a:gd name="T39" fmla="*/ 1 h 78"/>
                <a:gd name="T40" fmla="*/ 0 w 39"/>
                <a:gd name="T41" fmla="*/ 1 h 78"/>
                <a:gd name="T42" fmla="*/ 0 w 39"/>
                <a:gd name="T43" fmla="*/ 1 h 78"/>
                <a:gd name="T44" fmla="*/ 0 w 39"/>
                <a:gd name="T45" fmla="*/ 1 h 78"/>
                <a:gd name="T46" fmla="*/ 0 w 39"/>
                <a:gd name="T47" fmla="*/ 1 h 78"/>
                <a:gd name="T48" fmla="*/ 0 w 39"/>
                <a:gd name="T49" fmla="*/ 1 h 78"/>
                <a:gd name="T50" fmla="*/ 1 w 39"/>
                <a:gd name="T51" fmla="*/ 1 h 78"/>
                <a:gd name="T52" fmla="*/ 1 w 39"/>
                <a:gd name="T53" fmla="*/ 1 h 78"/>
                <a:gd name="T54" fmla="*/ 1 w 39"/>
                <a:gd name="T55" fmla="*/ 1 h 78"/>
                <a:gd name="T56" fmla="*/ 1 w 39"/>
                <a:gd name="T57" fmla="*/ 1 h 78"/>
                <a:gd name="T58" fmla="*/ 1 w 39"/>
                <a:gd name="T59" fmla="*/ 1 h 78"/>
                <a:gd name="T60" fmla="*/ 1 w 39"/>
                <a:gd name="T61" fmla="*/ 1 h 78"/>
                <a:gd name="T62" fmla="*/ 1 w 39"/>
                <a:gd name="T63" fmla="*/ 1 h 78"/>
                <a:gd name="T64" fmla="*/ 1 w 39"/>
                <a:gd name="T65" fmla="*/ 1 h 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9" h="78">
                  <a:moveTo>
                    <a:pt x="5" y="0"/>
                  </a:moveTo>
                  <a:lnTo>
                    <a:pt x="3" y="4"/>
                  </a:lnTo>
                  <a:lnTo>
                    <a:pt x="2" y="8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1" y="40"/>
                  </a:lnTo>
                  <a:lnTo>
                    <a:pt x="1" y="43"/>
                  </a:lnTo>
                  <a:lnTo>
                    <a:pt x="2" y="47"/>
                  </a:lnTo>
                  <a:lnTo>
                    <a:pt x="3" y="50"/>
                  </a:lnTo>
                  <a:lnTo>
                    <a:pt x="5" y="53"/>
                  </a:lnTo>
                  <a:lnTo>
                    <a:pt x="6" y="56"/>
                  </a:lnTo>
                  <a:lnTo>
                    <a:pt x="7" y="58"/>
                  </a:lnTo>
                  <a:lnTo>
                    <a:pt x="8" y="61"/>
                  </a:lnTo>
                  <a:lnTo>
                    <a:pt x="10" y="64"/>
                  </a:lnTo>
                  <a:lnTo>
                    <a:pt x="11" y="66"/>
                  </a:lnTo>
                  <a:lnTo>
                    <a:pt x="13" y="68"/>
                  </a:lnTo>
                  <a:lnTo>
                    <a:pt x="15" y="70"/>
                  </a:lnTo>
                  <a:lnTo>
                    <a:pt x="16" y="71"/>
                  </a:lnTo>
                  <a:lnTo>
                    <a:pt x="18" y="73"/>
                  </a:lnTo>
                  <a:lnTo>
                    <a:pt x="21" y="74"/>
                  </a:lnTo>
                  <a:lnTo>
                    <a:pt x="24" y="75"/>
                  </a:lnTo>
                  <a:lnTo>
                    <a:pt x="26" y="76"/>
                  </a:lnTo>
                  <a:lnTo>
                    <a:pt x="28" y="77"/>
                  </a:lnTo>
                  <a:lnTo>
                    <a:pt x="30" y="78"/>
                  </a:lnTo>
                  <a:lnTo>
                    <a:pt x="33" y="78"/>
                  </a:lnTo>
                  <a:lnTo>
                    <a:pt x="35" y="78"/>
                  </a:lnTo>
                  <a:lnTo>
                    <a:pt x="39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2" name="Line 321"/>
            <p:cNvSpPr>
              <a:spLocks noChangeShapeType="1"/>
            </p:cNvSpPr>
            <p:nvPr/>
          </p:nvSpPr>
          <p:spPr bwMode="auto">
            <a:xfrm flipV="1">
              <a:off x="1566" y="2813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3" name="Freeform 322"/>
            <p:cNvSpPr>
              <a:spLocks/>
            </p:cNvSpPr>
            <p:nvPr/>
          </p:nvSpPr>
          <p:spPr bwMode="auto">
            <a:xfrm>
              <a:off x="1576" y="2785"/>
              <a:ext cx="28" cy="28"/>
            </a:xfrm>
            <a:custGeom>
              <a:avLst/>
              <a:gdLst>
                <a:gd name="T0" fmla="*/ 1 w 77"/>
                <a:gd name="T1" fmla="*/ 0 h 80"/>
                <a:gd name="T2" fmla="*/ 1 w 77"/>
                <a:gd name="T3" fmla="*/ 0 h 80"/>
                <a:gd name="T4" fmla="*/ 1 w 77"/>
                <a:gd name="T5" fmla="*/ 0 h 80"/>
                <a:gd name="T6" fmla="*/ 1 w 77"/>
                <a:gd name="T7" fmla="*/ 0 h 80"/>
                <a:gd name="T8" fmla="*/ 1 w 77"/>
                <a:gd name="T9" fmla="*/ 0 h 80"/>
                <a:gd name="T10" fmla="*/ 1 w 77"/>
                <a:gd name="T11" fmla="*/ 0 h 80"/>
                <a:gd name="T12" fmla="*/ 1 w 77"/>
                <a:gd name="T13" fmla="*/ 0 h 80"/>
                <a:gd name="T14" fmla="*/ 1 w 77"/>
                <a:gd name="T15" fmla="*/ 0 h 80"/>
                <a:gd name="T16" fmla="*/ 1 w 77"/>
                <a:gd name="T17" fmla="*/ 0 h 80"/>
                <a:gd name="T18" fmla="*/ 1 w 77"/>
                <a:gd name="T19" fmla="*/ 0 h 80"/>
                <a:gd name="T20" fmla="*/ 1 w 77"/>
                <a:gd name="T21" fmla="*/ 0 h 80"/>
                <a:gd name="T22" fmla="*/ 1 w 77"/>
                <a:gd name="T23" fmla="*/ 0 h 80"/>
                <a:gd name="T24" fmla="*/ 1 w 77"/>
                <a:gd name="T25" fmla="*/ 0 h 80"/>
                <a:gd name="T26" fmla="*/ 1 w 77"/>
                <a:gd name="T27" fmla="*/ 0 h 80"/>
                <a:gd name="T28" fmla="*/ 1 w 77"/>
                <a:gd name="T29" fmla="*/ 0 h 80"/>
                <a:gd name="T30" fmla="*/ 0 w 77"/>
                <a:gd name="T31" fmla="*/ 0 h 80"/>
                <a:gd name="T32" fmla="*/ 0 w 77"/>
                <a:gd name="T33" fmla="*/ 0 h 80"/>
                <a:gd name="T34" fmla="*/ 0 w 77"/>
                <a:gd name="T35" fmla="*/ 0 h 80"/>
                <a:gd name="T36" fmla="*/ 0 w 77"/>
                <a:gd name="T37" fmla="*/ 0 h 80"/>
                <a:gd name="T38" fmla="*/ 0 w 77"/>
                <a:gd name="T39" fmla="*/ 0 h 80"/>
                <a:gd name="T40" fmla="*/ 0 w 77"/>
                <a:gd name="T41" fmla="*/ 0 h 80"/>
                <a:gd name="T42" fmla="*/ 0 w 77"/>
                <a:gd name="T43" fmla="*/ 1 h 80"/>
                <a:gd name="T44" fmla="*/ 0 w 77"/>
                <a:gd name="T45" fmla="*/ 1 h 80"/>
                <a:gd name="T46" fmla="*/ 0 w 77"/>
                <a:gd name="T47" fmla="*/ 1 h 80"/>
                <a:gd name="T48" fmla="*/ 0 w 77"/>
                <a:gd name="T49" fmla="*/ 1 h 80"/>
                <a:gd name="T50" fmla="*/ 0 w 77"/>
                <a:gd name="T51" fmla="*/ 1 h 80"/>
                <a:gd name="T52" fmla="*/ 0 w 77"/>
                <a:gd name="T53" fmla="*/ 1 h 80"/>
                <a:gd name="T54" fmla="*/ 0 w 77"/>
                <a:gd name="T55" fmla="*/ 1 h 80"/>
                <a:gd name="T56" fmla="*/ 0 w 77"/>
                <a:gd name="T57" fmla="*/ 1 h 80"/>
                <a:gd name="T58" fmla="*/ 0 w 77"/>
                <a:gd name="T59" fmla="*/ 1 h 80"/>
                <a:gd name="T60" fmla="*/ 0 w 77"/>
                <a:gd name="T61" fmla="*/ 1 h 80"/>
                <a:gd name="T62" fmla="*/ 0 w 77"/>
                <a:gd name="T63" fmla="*/ 1 h 80"/>
                <a:gd name="T64" fmla="*/ 0 w 77"/>
                <a:gd name="T65" fmla="*/ 1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" h="80">
                  <a:moveTo>
                    <a:pt x="77" y="0"/>
                  </a:moveTo>
                  <a:lnTo>
                    <a:pt x="74" y="1"/>
                  </a:lnTo>
                  <a:lnTo>
                    <a:pt x="72" y="1"/>
                  </a:lnTo>
                  <a:lnTo>
                    <a:pt x="69" y="1"/>
                  </a:lnTo>
                  <a:lnTo>
                    <a:pt x="65" y="2"/>
                  </a:lnTo>
                  <a:lnTo>
                    <a:pt x="63" y="3"/>
                  </a:lnTo>
                  <a:lnTo>
                    <a:pt x="60" y="4"/>
                  </a:lnTo>
                  <a:lnTo>
                    <a:pt x="57" y="5"/>
                  </a:lnTo>
                  <a:lnTo>
                    <a:pt x="54" y="6"/>
                  </a:lnTo>
                  <a:lnTo>
                    <a:pt x="51" y="9"/>
                  </a:lnTo>
                  <a:lnTo>
                    <a:pt x="48" y="10"/>
                  </a:lnTo>
                  <a:lnTo>
                    <a:pt x="45" y="12"/>
                  </a:lnTo>
                  <a:lnTo>
                    <a:pt x="43" y="14"/>
                  </a:lnTo>
                  <a:lnTo>
                    <a:pt x="40" y="16"/>
                  </a:lnTo>
                  <a:lnTo>
                    <a:pt x="37" y="18"/>
                  </a:lnTo>
                  <a:lnTo>
                    <a:pt x="34" y="21"/>
                  </a:lnTo>
                  <a:lnTo>
                    <a:pt x="31" y="23"/>
                  </a:lnTo>
                  <a:lnTo>
                    <a:pt x="29" y="27"/>
                  </a:lnTo>
                  <a:lnTo>
                    <a:pt x="26" y="30"/>
                  </a:lnTo>
                  <a:lnTo>
                    <a:pt x="24" y="32"/>
                  </a:lnTo>
                  <a:lnTo>
                    <a:pt x="22" y="35"/>
                  </a:lnTo>
                  <a:lnTo>
                    <a:pt x="20" y="38"/>
                  </a:lnTo>
                  <a:lnTo>
                    <a:pt x="17" y="43"/>
                  </a:lnTo>
                  <a:lnTo>
                    <a:pt x="15" y="46"/>
                  </a:lnTo>
                  <a:lnTo>
                    <a:pt x="13" y="49"/>
                  </a:lnTo>
                  <a:lnTo>
                    <a:pt x="11" y="53"/>
                  </a:lnTo>
                  <a:lnTo>
                    <a:pt x="9" y="56"/>
                  </a:lnTo>
                  <a:lnTo>
                    <a:pt x="7" y="61"/>
                  </a:lnTo>
                  <a:lnTo>
                    <a:pt x="6" y="64"/>
                  </a:lnTo>
                  <a:lnTo>
                    <a:pt x="5" y="68"/>
                  </a:lnTo>
                  <a:lnTo>
                    <a:pt x="2" y="71"/>
                  </a:lnTo>
                  <a:lnTo>
                    <a:pt x="1" y="76"/>
                  </a:lnTo>
                  <a:lnTo>
                    <a:pt x="0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4" name="Line 323"/>
            <p:cNvSpPr>
              <a:spLocks noChangeShapeType="1"/>
            </p:cNvSpPr>
            <p:nvPr/>
          </p:nvSpPr>
          <p:spPr bwMode="auto">
            <a:xfrm>
              <a:off x="1604" y="278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5" name="Line 324"/>
            <p:cNvSpPr>
              <a:spLocks noChangeShapeType="1"/>
            </p:cNvSpPr>
            <p:nvPr/>
          </p:nvSpPr>
          <p:spPr bwMode="auto">
            <a:xfrm flipH="1">
              <a:off x="1530" y="242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6" name="Freeform 325"/>
            <p:cNvSpPr>
              <a:spLocks/>
            </p:cNvSpPr>
            <p:nvPr/>
          </p:nvSpPr>
          <p:spPr bwMode="auto">
            <a:xfrm>
              <a:off x="1515" y="2395"/>
              <a:ext cx="15" cy="29"/>
            </a:xfrm>
            <a:custGeom>
              <a:avLst/>
              <a:gdLst>
                <a:gd name="T0" fmla="*/ 0 w 38"/>
                <a:gd name="T1" fmla="*/ 0 h 79"/>
                <a:gd name="T2" fmla="*/ 0 w 38"/>
                <a:gd name="T3" fmla="*/ 0 h 79"/>
                <a:gd name="T4" fmla="*/ 0 w 38"/>
                <a:gd name="T5" fmla="*/ 0 h 79"/>
                <a:gd name="T6" fmla="*/ 0 w 38"/>
                <a:gd name="T7" fmla="*/ 0 h 79"/>
                <a:gd name="T8" fmla="*/ 0 w 38"/>
                <a:gd name="T9" fmla="*/ 0 h 79"/>
                <a:gd name="T10" fmla="*/ 0 w 38"/>
                <a:gd name="T11" fmla="*/ 0 h 79"/>
                <a:gd name="T12" fmla="*/ 0 w 38"/>
                <a:gd name="T13" fmla="*/ 1 h 79"/>
                <a:gd name="T14" fmla="*/ 0 w 38"/>
                <a:gd name="T15" fmla="*/ 1 h 79"/>
                <a:gd name="T16" fmla="*/ 0 w 38"/>
                <a:gd name="T17" fmla="*/ 1 h 79"/>
                <a:gd name="T18" fmla="*/ 0 w 38"/>
                <a:gd name="T19" fmla="*/ 1 h 79"/>
                <a:gd name="T20" fmla="*/ 0 w 38"/>
                <a:gd name="T21" fmla="*/ 1 h 79"/>
                <a:gd name="T22" fmla="*/ 0 w 38"/>
                <a:gd name="T23" fmla="*/ 1 h 79"/>
                <a:gd name="T24" fmla="*/ 0 w 38"/>
                <a:gd name="T25" fmla="*/ 1 h 79"/>
                <a:gd name="T26" fmla="*/ 0 w 38"/>
                <a:gd name="T27" fmla="*/ 1 h 79"/>
                <a:gd name="T28" fmla="*/ 0 w 38"/>
                <a:gd name="T29" fmla="*/ 1 h 79"/>
                <a:gd name="T30" fmla="*/ 1 w 38"/>
                <a:gd name="T31" fmla="*/ 1 h 79"/>
                <a:gd name="T32" fmla="*/ 1 w 38"/>
                <a:gd name="T33" fmla="*/ 1 h 79"/>
                <a:gd name="T34" fmla="*/ 1 w 38"/>
                <a:gd name="T35" fmla="*/ 1 h 79"/>
                <a:gd name="T36" fmla="*/ 1 w 38"/>
                <a:gd name="T37" fmla="*/ 1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79">
                  <a:moveTo>
                    <a:pt x="4" y="0"/>
                  </a:moveTo>
                  <a:lnTo>
                    <a:pt x="3" y="8"/>
                  </a:lnTo>
                  <a:lnTo>
                    <a:pt x="1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1" y="46"/>
                  </a:lnTo>
                  <a:lnTo>
                    <a:pt x="4" y="51"/>
                  </a:lnTo>
                  <a:lnTo>
                    <a:pt x="5" y="57"/>
                  </a:lnTo>
                  <a:lnTo>
                    <a:pt x="8" y="61"/>
                  </a:lnTo>
                  <a:lnTo>
                    <a:pt x="10" y="65"/>
                  </a:lnTo>
                  <a:lnTo>
                    <a:pt x="13" y="69"/>
                  </a:lnTo>
                  <a:lnTo>
                    <a:pt x="16" y="72"/>
                  </a:lnTo>
                  <a:lnTo>
                    <a:pt x="21" y="75"/>
                  </a:lnTo>
                  <a:lnTo>
                    <a:pt x="25" y="77"/>
                  </a:lnTo>
                  <a:lnTo>
                    <a:pt x="29" y="78"/>
                  </a:lnTo>
                  <a:lnTo>
                    <a:pt x="33" y="79"/>
                  </a:lnTo>
                  <a:lnTo>
                    <a:pt x="38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7" name="Line 326"/>
            <p:cNvSpPr>
              <a:spLocks noChangeShapeType="1"/>
            </p:cNvSpPr>
            <p:nvPr/>
          </p:nvSpPr>
          <p:spPr bwMode="auto">
            <a:xfrm flipV="1">
              <a:off x="1517" y="2354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8" name="Freeform 327"/>
            <p:cNvSpPr>
              <a:spLocks/>
            </p:cNvSpPr>
            <p:nvPr/>
          </p:nvSpPr>
          <p:spPr bwMode="auto">
            <a:xfrm>
              <a:off x="1527" y="2324"/>
              <a:ext cx="29" cy="30"/>
            </a:xfrm>
            <a:custGeom>
              <a:avLst/>
              <a:gdLst>
                <a:gd name="T0" fmla="*/ 2 w 76"/>
                <a:gd name="T1" fmla="*/ 0 h 79"/>
                <a:gd name="T2" fmla="*/ 2 w 76"/>
                <a:gd name="T3" fmla="*/ 0 h 79"/>
                <a:gd name="T4" fmla="*/ 2 w 76"/>
                <a:gd name="T5" fmla="*/ 0 h 79"/>
                <a:gd name="T6" fmla="*/ 1 w 76"/>
                <a:gd name="T7" fmla="*/ 0 h 79"/>
                <a:gd name="T8" fmla="*/ 1 w 76"/>
                <a:gd name="T9" fmla="*/ 0 h 79"/>
                <a:gd name="T10" fmla="*/ 1 w 76"/>
                <a:gd name="T11" fmla="*/ 0 h 79"/>
                <a:gd name="T12" fmla="*/ 1 w 76"/>
                <a:gd name="T13" fmla="*/ 0 h 79"/>
                <a:gd name="T14" fmla="*/ 1 w 76"/>
                <a:gd name="T15" fmla="*/ 0 h 79"/>
                <a:gd name="T16" fmla="*/ 1 w 76"/>
                <a:gd name="T17" fmla="*/ 0 h 79"/>
                <a:gd name="T18" fmla="*/ 1 w 76"/>
                <a:gd name="T19" fmla="*/ 0 h 79"/>
                <a:gd name="T20" fmla="*/ 1 w 76"/>
                <a:gd name="T21" fmla="*/ 1 h 79"/>
                <a:gd name="T22" fmla="*/ 0 w 76"/>
                <a:gd name="T23" fmla="*/ 1 h 79"/>
                <a:gd name="T24" fmla="*/ 0 w 76"/>
                <a:gd name="T25" fmla="*/ 1 h 79"/>
                <a:gd name="T26" fmla="*/ 0 w 76"/>
                <a:gd name="T27" fmla="*/ 1 h 79"/>
                <a:gd name="T28" fmla="*/ 0 w 76"/>
                <a:gd name="T29" fmla="*/ 1 h 79"/>
                <a:gd name="T30" fmla="*/ 0 w 76"/>
                <a:gd name="T31" fmla="*/ 1 h 79"/>
                <a:gd name="T32" fmla="*/ 0 w 76"/>
                <a:gd name="T33" fmla="*/ 1 h 79"/>
                <a:gd name="T34" fmla="*/ 0 w 76"/>
                <a:gd name="T35" fmla="*/ 2 h 79"/>
                <a:gd name="T36" fmla="*/ 0 w 76"/>
                <a:gd name="T37" fmla="*/ 2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79">
                  <a:moveTo>
                    <a:pt x="76" y="0"/>
                  </a:moveTo>
                  <a:lnTo>
                    <a:pt x="72" y="1"/>
                  </a:lnTo>
                  <a:lnTo>
                    <a:pt x="66" y="2"/>
                  </a:lnTo>
                  <a:lnTo>
                    <a:pt x="61" y="3"/>
                  </a:lnTo>
                  <a:lnTo>
                    <a:pt x="56" y="5"/>
                  </a:lnTo>
                  <a:lnTo>
                    <a:pt x="52" y="7"/>
                  </a:lnTo>
                  <a:lnTo>
                    <a:pt x="46" y="10"/>
                  </a:lnTo>
                  <a:lnTo>
                    <a:pt x="41" y="15"/>
                  </a:lnTo>
                  <a:lnTo>
                    <a:pt x="36" y="19"/>
                  </a:lnTo>
                  <a:lnTo>
                    <a:pt x="31" y="23"/>
                  </a:lnTo>
                  <a:lnTo>
                    <a:pt x="26" y="28"/>
                  </a:lnTo>
                  <a:lnTo>
                    <a:pt x="22" y="34"/>
                  </a:lnTo>
                  <a:lnTo>
                    <a:pt x="17" y="39"/>
                  </a:lnTo>
                  <a:lnTo>
                    <a:pt x="14" y="45"/>
                  </a:lnTo>
                  <a:lnTo>
                    <a:pt x="11" y="52"/>
                  </a:lnTo>
                  <a:lnTo>
                    <a:pt x="8" y="58"/>
                  </a:lnTo>
                  <a:lnTo>
                    <a:pt x="5" y="66"/>
                  </a:lnTo>
                  <a:lnTo>
                    <a:pt x="3" y="72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99" name="Line 328"/>
            <p:cNvSpPr>
              <a:spLocks noChangeShapeType="1"/>
            </p:cNvSpPr>
            <p:nvPr/>
          </p:nvSpPr>
          <p:spPr bwMode="auto">
            <a:xfrm>
              <a:off x="1556" y="232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0" name="Line 329"/>
            <p:cNvSpPr>
              <a:spLocks noChangeShapeType="1"/>
            </p:cNvSpPr>
            <p:nvPr/>
          </p:nvSpPr>
          <p:spPr bwMode="auto">
            <a:xfrm flipH="1">
              <a:off x="1594" y="2275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1" name="Line 330"/>
            <p:cNvSpPr>
              <a:spLocks noChangeShapeType="1"/>
            </p:cNvSpPr>
            <p:nvPr/>
          </p:nvSpPr>
          <p:spPr bwMode="auto">
            <a:xfrm flipH="1">
              <a:off x="2148" y="231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2" name="Freeform 331"/>
            <p:cNvSpPr>
              <a:spLocks/>
            </p:cNvSpPr>
            <p:nvPr/>
          </p:nvSpPr>
          <p:spPr bwMode="auto">
            <a:xfrm>
              <a:off x="2135" y="2283"/>
              <a:ext cx="13" cy="28"/>
            </a:xfrm>
            <a:custGeom>
              <a:avLst/>
              <a:gdLst>
                <a:gd name="T0" fmla="*/ 0 w 37"/>
                <a:gd name="T1" fmla="*/ 0 h 79"/>
                <a:gd name="T2" fmla="*/ 0 w 37"/>
                <a:gd name="T3" fmla="*/ 0 h 79"/>
                <a:gd name="T4" fmla="*/ 0 w 37"/>
                <a:gd name="T5" fmla="*/ 0 h 79"/>
                <a:gd name="T6" fmla="*/ 0 w 37"/>
                <a:gd name="T7" fmla="*/ 0 h 79"/>
                <a:gd name="T8" fmla="*/ 0 w 37"/>
                <a:gd name="T9" fmla="*/ 0 h 79"/>
                <a:gd name="T10" fmla="*/ 0 w 37"/>
                <a:gd name="T11" fmla="*/ 0 h 79"/>
                <a:gd name="T12" fmla="*/ 0 w 37"/>
                <a:gd name="T13" fmla="*/ 1 h 79"/>
                <a:gd name="T14" fmla="*/ 0 w 37"/>
                <a:gd name="T15" fmla="*/ 1 h 79"/>
                <a:gd name="T16" fmla="*/ 0 w 37"/>
                <a:gd name="T17" fmla="*/ 1 h 79"/>
                <a:gd name="T18" fmla="*/ 0 w 37"/>
                <a:gd name="T19" fmla="*/ 1 h 79"/>
                <a:gd name="T20" fmla="*/ 0 w 37"/>
                <a:gd name="T21" fmla="*/ 1 h 79"/>
                <a:gd name="T22" fmla="*/ 0 w 37"/>
                <a:gd name="T23" fmla="*/ 1 h 79"/>
                <a:gd name="T24" fmla="*/ 0 w 37"/>
                <a:gd name="T25" fmla="*/ 1 h 79"/>
                <a:gd name="T26" fmla="*/ 0 w 37"/>
                <a:gd name="T27" fmla="*/ 1 h 79"/>
                <a:gd name="T28" fmla="*/ 0 w 37"/>
                <a:gd name="T29" fmla="*/ 1 h 79"/>
                <a:gd name="T30" fmla="*/ 0 w 37"/>
                <a:gd name="T31" fmla="*/ 1 h 79"/>
                <a:gd name="T32" fmla="*/ 0 w 37"/>
                <a:gd name="T33" fmla="*/ 1 h 79"/>
                <a:gd name="T34" fmla="*/ 0 w 37"/>
                <a:gd name="T35" fmla="*/ 1 h 79"/>
                <a:gd name="T36" fmla="*/ 1 w 37"/>
                <a:gd name="T37" fmla="*/ 1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" h="79">
                  <a:moveTo>
                    <a:pt x="3" y="0"/>
                  </a:moveTo>
                  <a:lnTo>
                    <a:pt x="2" y="7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6"/>
                  </a:lnTo>
                  <a:lnTo>
                    <a:pt x="3" y="51"/>
                  </a:lnTo>
                  <a:lnTo>
                    <a:pt x="4" y="55"/>
                  </a:lnTo>
                  <a:lnTo>
                    <a:pt x="8" y="60"/>
                  </a:lnTo>
                  <a:lnTo>
                    <a:pt x="10" y="65"/>
                  </a:lnTo>
                  <a:lnTo>
                    <a:pt x="13" y="68"/>
                  </a:lnTo>
                  <a:lnTo>
                    <a:pt x="16" y="71"/>
                  </a:lnTo>
                  <a:lnTo>
                    <a:pt x="20" y="74"/>
                  </a:lnTo>
                  <a:lnTo>
                    <a:pt x="25" y="76"/>
                  </a:lnTo>
                  <a:lnTo>
                    <a:pt x="29" y="77"/>
                  </a:lnTo>
                  <a:lnTo>
                    <a:pt x="33" y="79"/>
                  </a:lnTo>
                  <a:lnTo>
                    <a:pt x="37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3" name="Line 332"/>
            <p:cNvSpPr>
              <a:spLocks noChangeShapeType="1"/>
            </p:cNvSpPr>
            <p:nvPr/>
          </p:nvSpPr>
          <p:spPr bwMode="auto">
            <a:xfrm flipV="1">
              <a:off x="2135" y="2241"/>
              <a:ext cx="1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4" name="Freeform 333"/>
            <p:cNvSpPr>
              <a:spLocks/>
            </p:cNvSpPr>
            <p:nvPr/>
          </p:nvSpPr>
          <p:spPr bwMode="auto">
            <a:xfrm>
              <a:off x="2145" y="2213"/>
              <a:ext cx="29" cy="28"/>
            </a:xfrm>
            <a:custGeom>
              <a:avLst/>
              <a:gdLst>
                <a:gd name="T0" fmla="*/ 2 w 76"/>
                <a:gd name="T1" fmla="*/ 0 h 79"/>
                <a:gd name="T2" fmla="*/ 2 w 76"/>
                <a:gd name="T3" fmla="*/ 0 h 79"/>
                <a:gd name="T4" fmla="*/ 2 w 76"/>
                <a:gd name="T5" fmla="*/ 0 h 79"/>
                <a:gd name="T6" fmla="*/ 1 w 76"/>
                <a:gd name="T7" fmla="*/ 0 h 79"/>
                <a:gd name="T8" fmla="*/ 1 w 76"/>
                <a:gd name="T9" fmla="*/ 0 h 79"/>
                <a:gd name="T10" fmla="*/ 1 w 76"/>
                <a:gd name="T11" fmla="*/ 0 h 79"/>
                <a:gd name="T12" fmla="*/ 1 w 76"/>
                <a:gd name="T13" fmla="*/ 0 h 79"/>
                <a:gd name="T14" fmla="*/ 1 w 76"/>
                <a:gd name="T15" fmla="*/ 0 h 79"/>
                <a:gd name="T16" fmla="*/ 1 w 76"/>
                <a:gd name="T17" fmla="*/ 0 h 79"/>
                <a:gd name="T18" fmla="*/ 1 w 76"/>
                <a:gd name="T19" fmla="*/ 0 h 79"/>
                <a:gd name="T20" fmla="*/ 1 w 76"/>
                <a:gd name="T21" fmla="*/ 0 h 79"/>
                <a:gd name="T22" fmla="*/ 0 w 76"/>
                <a:gd name="T23" fmla="*/ 0 h 79"/>
                <a:gd name="T24" fmla="*/ 0 w 76"/>
                <a:gd name="T25" fmla="*/ 1 h 79"/>
                <a:gd name="T26" fmla="*/ 0 w 76"/>
                <a:gd name="T27" fmla="*/ 1 h 79"/>
                <a:gd name="T28" fmla="*/ 0 w 76"/>
                <a:gd name="T29" fmla="*/ 1 h 79"/>
                <a:gd name="T30" fmla="*/ 0 w 76"/>
                <a:gd name="T31" fmla="*/ 1 h 79"/>
                <a:gd name="T32" fmla="*/ 0 w 76"/>
                <a:gd name="T33" fmla="*/ 1 h 79"/>
                <a:gd name="T34" fmla="*/ 0 w 76"/>
                <a:gd name="T35" fmla="*/ 1 h 79"/>
                <a:gd name="T36" fmla="*/ 0 w 76"/>
                <a:gd name="T37" fmla="*/ 1 h 7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79">
                  <a:moveTo>
                    <a:pt x="76" y="0"/>
                  </a:moveTo>
                  <a:lnTo>
                    <a:pt x="72" y="1"/>
                  </a:lnTo>
                  <a:lnTo>
                    <a:pt x="66" y="1"/>
                  </a:lnTo>
                  <a:lnTo>
                    <a:pt x="61" y="3"/>
                  </a:lnTo>
                  <a:lnTo>
                    <a:pt x="56" y="5"/>
                  </a:lnTo>
                  <a:lnTo>
                    <a:pt x="51" y="8"/>
                  </a:lnTo>
                  <a:lnTo>
                    <a:pt x="46" y="11"/>
                  </a:lnTo>
                  <a:lnTo>
                    <a:pt x="41" y="15"/>
                  </a:lnTo>
                  <a:lnTo>
                    <a:pt x="35" y="19"/>
                  </a:lnTo>
                  <a:lnTo>
                    <a:pt x="31" y="23"/>
                  </a:lnTo>
                  <a:lnTo>
                    <a:pt x="27" y="29"/>
                  </a:lnTo>
                  <a:lnTo>
                    <a:pt x="21" y="34"/>
                  </a:lnTo>
                  <a:lnTo>
                    <a:pt x="18" y="39"/>
                  </a:lnTo>
                  <a:lnTo>
                    <a:pt x="14" y="46"/>
                  </a:lnTo>
                  <a:lnTo>
                    <a:pt x="11" y="52"/>
                  </a:lnTo>
                  <a:lnTo>
                    <a:pt x="8" y="59"/>
                  </a:lnTo>
                  <a:lnTo>
                    <a:pt x="4" y="65"/>
                  </a:lnTo>
                  <a:lnTo>
                    <a:pt x="2" y="72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5" name="Line 334"/>
            <p:cNvSpPr>
              <a:spLocks noChangeShapeType="1"/>
            </p:cNvSpPr>
            <p:nvPr/>
          </p:nvSpPr>
          <p:spPr bwMode="auto">
            <a:xfrm>
              <a:off x="2174" y="2213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6" name="Line 335"/>
            <p:cNvSpPr>
              <a:spLocks noChangeShapeType="1"/>
            </p:cNvSpPr>
            <p:nvPr/>
          </p:nvSpPr>
          <p:spPr bwMode="auto">
            <a:xfrm flipH="1">
              <a:off x="2217" y="2167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7" name="Line 336"/>
            <p:cNvSpPr>
              <a:spLocks noChangeShapeType="1"/>
            </p:cNvSpPr>
            <p:nvPr/>
          </p:nvSpPr>
          <p:spPr bwMode="auto">
            <a:xfrm flipH="1">
              <a:off x="2245" y="2167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8" name="Freeform 337"/>
            <p:cNvSpPr>
              <a:spLocks/>
            </p:cNvSpPr>
            <p:nvPr/>
          </p:nvSpPr>
          <p:spPr bwMode="auto">
            <a:xfrm>
              <a:off x="958" y="3337"/>
              <a:ext cx="46" cy="59"/>
            </a:xfrm>
            <a:custGeom>
              <a:avLst/>
              <a:gdLst>
                <a:gd name="T0" fmla="*/ 2 w 123"/>
                <a:gd name="T1" fmla="*/ 0 h 162"/>
                <a:gd name="T2" fmla="*/ 2 w 123"/>
                <a:gd name="T3" fmla="*/ 0 h 162"/>
                <a:gd name="T4" fmla="*/ 2 w 123"/>
                <a:gd name="T5" fmla="*/ 0 h 162"/>
                <a:gd name="T6" fmla="*/ 2 w 123"/>
                <a:gd name="T7" fmla="*/ 0 h 162"/>
                <a:gd name="T8" fmla="*/ 2 w 123"/>
                <a:gd name="T9" fmla="*/ 0 h 162"/>
                <a:gd name="T10" fmla="*/ 1 w 123"/>
                <a:gd name="T11" fmla="*/ 0 h 162"/>
                <a:gd name="T12" fmla="*/ 1 w 123"/>
                <a:gd name="T13" fmla="*/ 0 h 162"/>
                <a:gd name="T14" fmla="*/ 1 w 123"/>
                <a:gd name="T15" fmla="*/ 0 h 162"/>
                <a:gd name="T16" fmla="*/ 1 w 123"/>
                <a:gd name="T17" fmla="*/ 0 h 162"/>
                <a:gd name="T18" fmla="*/ 1 w 123"/>
                <a:gd name="T19" fmla="*/ 0 h 162"/>
                <a:gd name="T20" fmla="*/ 1 w 123"/>
                <a:gd name="T21" fmla="*/ 0 h 162"/>
                <a:gd name="T22" fmla="*/ 1 w 123"/>
                <a:gd name="T23" fmla="*/ 0 h 162"/>
                <a:gd name="T24" fmla="*/ 1 w 123"/>
                <a:gd name="T25" fmla="*/ 0 h 162"/>
                <a:gd name="T26" fmla="*/ 1 w 123"/>
                <a:gd name="T27" fmla="*/ 0 h 162"/>
                <a:gd name="T28" fmla="*/ 1 w 123"/>
                <a:gd name="T29" fmla="*/ 0 h 162"/>
                <a:gd name="T30" fmla="*/ 1 w 123"/>
                <a:gd name="T31" fmla="*/ 0 h 162"/>
                <a:gd name="T32" fmla="*/ 0 w 123"/>
                <a:gd name="T33" fmla="*/ 0 h 162"/>
                <a:gd name="T34" fmla="*/ 0 w 123"/>
                <a:gd name="T35" fmla="*/ 0 h 162"/>
                <a:gd name="T36" fmla="*/ 0 w 123"/>
                <a:gd name="T37" fmla="*/ 0 h 162"/>
                <a:gd name="T38" fmla="*/ 0 w 123"/>
                <a:gd name="T39" fmla="*/ 0 h 162"/>
                <a:gd name="T40" fmla="*/ 0 w 123"/>
                <a:gd name="T41" fmla="*/ 0 h 162"/>
                <a:gd name="T42" fmla="*/ 0 w 123"/>
                <a:gd name="T43" fmla="*/ 0 h 162"/>
                <a:gd name="T44" fmla="*/ 0 w 123"/>
                <a:gd name="T45" fmla="*/ 0 h 162"/>
                <a:gd name="T46" fmla="*/ 0 w 123"/>
                <a:gd name="T47" fmla="*/ 1 h 162"/>
                <a:gd name="T48" fmla="*/ 0 w 123"/>
                <a:gd name="T49" fmla="*/ 1 h 162"/>
                <a:gd name="T50" fmla="*/ 0 w 123"/>
                <a:gd name="T51" fmla="*/ 1 h 162"/>
                <a:gd name="T52" fmla="*/ 0 w 123"/>
                <a:gd name="T53" fmla="*/ 1 h 162"/>
                <a:gd name="T54" fmla="*/ 0 w 123"/>
                <a:gd name="T55" fmla="*/ 1 h 162"/>
                <a:gd name="T56" fmla="*/ 0 w 123"/>
                <a:gd name="T57" fmla="*/ 1 h 162"/>
                <a:gd name="T58" fmla="*/ 0 w 123"/>
                <a:gd name="T59" fmla="*/ 1 h 162"/>
                <a:gd name="T60" fmla="*/ 0 w 123"/>
                <a:gd name="T61" fmla="*/ 1 h 162"/>
                <a:gd name="T62" fmla="*/ 0 w 123"/>
                <a:gd name="T63" fmla="*/ 1 h 162"/>
                <a:gd name="T64" fmla="*/ 0 w 123"/>
                <a:gd name="T65" fmla="*/ 1 h 162"/>
                <a:gd name="T66" fmla="*/ 0 w 123"/>
                <a:gd name="T67" fmla="*/ 1 h 162"/>
                <a:gd name="T68" fmla="*/ 0 w 123"/>
                <a:gd name="T69" fmla="*/ 1 h 162"/>
                <a:gd name="T70" fmla="*/ 0 w 123"/>
                <a:gd name="T71" fmla="*/ 1 h 162"/>
                <a:gd name="T72" fmla="*/ 0 w 123"/>
                <a:gd name="T73" fmla="*/ 2 h 162"/>
                <a:gd name="T74" fmla="*/ 0 w 123"/>
                <a:gd name="T75" fmla="*/ 2 h 162"/>
                <a:gd name="T76" fmla="*/ 0 w 123"/>
                <a:gd name="T77" fmla="*/ 2 h 162"/>
                <a:gd name="T78" fmla="*/ 1 w 123"/>
                <a:gd name="T79" fmla="*/ 3 h 16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3" h="162">
                  <a:moveTo>
                    <a:pt x="123" y="22"/>
                  </a:moveTo>
                  <a:lnTo>
                    <a:pt x="117" y="18"/>
                  </a:lnTo>
                  <a:lnTo>
                    <a:pt x="111" y="14"/>
                  </a:lnTo>
                  <a:lnTo>
                    <a:pt x="103" y="10"/>
                  </a:lnTo>
                  <a:lnTo>
                    <a:pt x="97" y="7"/>
                  </a:lnTo>
                  <a:lnTo>
                    <a:pt x="89" y="5"/>
                  </a:lnTo>
                  <a:lnTo>
                    <a:pt x="82" y="3"/>
                  </a:lnTo>
                  <a:lnTo>
                    <a:pt x="74" y="1"/>
                  </a:lnTo>
                  <a:lnTo>
                    <a:pt x="66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3" y="2"/>
                  </a:lnTo>
                  <a:lnTo>
                    <a:pt x="39" y="4"/>
                  </a:lnTo>
                  <a:lnTo>
                    <a:pt x="36" y="6"/>
                  </a:lnTo>
                  <a:lnTo>
                    <a:pt x="32" y="9"/>
                  </a:lnTo>
                  <a:lnTo>
                    <a:pt x="29" y="11"/>
                  </a:lnTo>
                  <a:lnTo>
                    <a:pt x="25" y="16"/>
                  </a:lnTo>
                  <a:lnTo>
                    <a:pt x="21" y="19"/>
                  </a:lnTo>
                  <a:lnTo>
                    <a:pt x="18" y="23"/>
                  </a:lnTo>
                  <a:lnTo>
                    <a:pt x="16" y="27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7" y="41"/>
                  </a:lnTo>
                  <a:lnTo>
                    <a:pt x="5" y="47"/>
                  </a:lnTo>
                  <a:lnTo>
                    <a:pt x="4" y="51"/>
                  </a:lnTo>
                  <a:lnTo>
                    <a:pt x="3" y="56"/>
                  </a:lnTo>
                  <a:lnTo>
                    <a:pt x="2" y="61"/>
                  </a:lnTo>
                  <a:lnTo>
                    <a:pt x="1" y="67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1" y="81"/>
                  </a:lnTo>
                  <a:lnTo>
                    <a:pt x="1" y="85"/>
                  </a:lnTo>
                  <a:lnTo>
                    <a:pt x="2" y="89"/>
                  </a:lnTo>
                  <a:lnTo>
                    <a:pt x="4" y="92"/>
                  </a:lnTo>
                  <a:lnTo>
                    <a:pt x="5" y="97"/>
                  </a:lnTo>
                  <a:lnTo>
                    <a:pt x="7" y="100"/>
                  </a:lnTo>
                  <a:lnTo>
                    <a:pt x="9" y="102"/>
                  </a:lnTo>
                  <a:lnTo>
                    <a:pt x="8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09" name="Freeform 338"/>
            <p:cNvSpPr>
              <a:spLocks/>
            </p:cNvSpPr>
            <p:nvPr/>
          </p:nvSpPr>
          <p:spPr bwMode="auto">
            <a:xfrm>
              <a:off x="971" y="3396"/>
              <a:ext cx="20" cy="41"/>
            </a:xfrm>
            <a:custGeom>
              <a:avLst/>
              <a:gdLst>
                <a:gd name="T0" fmla="*/ 0 w 57"/>
                <a:gd name="T1" fmla="*/ 2 h 107"/>
                <a:gd name="T2" fmla="*/ 0 w 57"/>
                <a:gd name="T3" fmla="*/ 2 h 107"/>
                <a:gd name="T4" fmla="*/ 0 w 57"/>
                <a:gd name="T5" fmla="*/ 2 h 107"/>
                <a:gd name="T6" fmla="*/ 0 w 57"/>
                <a:gd name="T7" fmla="*/ 2 h 107"/>
                <a:gd name="T8" fmla="*/ 0 w 57"/>
                <a:gd name="T9" fmla="*/ 2 h 107"/>
                <a:gd name="T10" fmla="*/ 0 w 57"/>
                <a:gd name="T11" fmla="*/ 2 h 107"/>
                <a:gd name="T12" fmla="*/ 0 w 57"/>
                <a:gd name="T13" fmla="*/ 2 h 107"/>
                <a:gd name="T14" fmla="*/ 0 w 57"/>
                <a:gd name="T15" fmla="*/ 2 h 107"/>
                <a:gd name="T16" fmla="*/ 0 w 57"/>
                <a:gd name="T17" fmla="*/ 2 h 107"/>
                <a:gd name="T18" fmla="*/ 0 w 57"/>
                <a:gd name="T19" fmla="*/ 2 h 107"/>
                <a:gd name="T20" fmla="*/ 1 w 57"/>
                <a:gd name="T21" fmla="*/ 2 h 107"/>
                <a:gd name="T22" fmla="*/ 1 w 57"/>
                <a:gd name="T23" fmla="*/ 2 h 107"/>
                <a:gd name="T24" fmla="*/ 1 w 57"/>
                <a:gd name="T25" fmla="*/ 2 h 107"/>
                <a:gd name="T26" fmla="*/ 1 w 57"/>
                <a:gd name="T27" fmla="*/ 2 h 107"/>
                <a:gd name="T28" fmla="*/ 1 w 57"/>
                <a:gd name="T29" fmla="*/ 2 h 107"/>
                <a:gd name="T30" fmla="*/ 1 w 57"/>
                <a:gd name="T31" fmla="*/ 1 h 107"/>
                <a:gd name="T32" fmla="*/ 1 w 57"/>
                <a:gd name="T33" fmla="*/ 1 h 107"/>
                <a:gd name="T34" fmla="*/ 1 w 57"/>
                <a:gd name="T35" fmla="*/ 1 h 107"/>
                <a:gd name="T36" fmla="*/ 1 w 57"/>
                <a:gd name="T37" fmla="*/ 1 h 107"/>
                <a:gd name="T38" fmla="*/ 1 w 57"/>
                <a:gd name="T39" fmla="*/ 1 h 107"/>
                <a:gd name="T40" fmla="*/ 1 w 57"/>
                <a:gd name="T41" fmla="*/ 1 h 107"/>
                <a:gd name="T42" fmla="*/ 1 w 57"/>
                <a:gd name="T43" fmla="*/ 1 h 107"/>
                <a:gd name="T44" fmla="*/ 1 w 57"/>
                <a:gd name="T45" fmla="*/ 1 h 107"/>
                <a:gd name="T46" fmla="*/ 1 w 57"/>
                <a:gd name="T47" fmla="*/ 0 h 107"/>
                <a:gd name="T48" fmla="*/ 1 w 57"/>
                <a:gd name="T49" fmla="*/ 0 h 107"/>
                <a:gd name="T50" fmla="*/ 1 w 57"/>
                <a:gd name="T51" fmla="*/ 0 h 107"/>
                <a:gd name="T52" fmla="*/ 1 w 57"/>
                <a:gd name="T53" fmla="*/ 0 h 107"/>
                <a:gd name="T54" fmla="*/ 1 w 57"/>
                <a:gd name="T55" fmla="*/ 0 h 107"/>
                <a:gd name="T56" fmla="*/ 1 w 57"/>
                <a:gd name="T57" fmla="*/ 0 h 107"/>
                <a:gd name="T58" fmla="*/ 1 w 57"/>
                <a:gd name="T59" fmla="*/ 0 h 10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57" h="107">
                  <a:moveTo>
                    <a:pt x="0" y="107"/>
                  </a:moveTo>
                  <a:lnTo>
                    <a:pt x="4" y="106"/>
                  </a:lnTo>
                  <a:lnTo>
                    <a:pt x="7" y="106"/>
                  </a:lnTo>
                  <a:lnTo>
                    <a:pt x="12" y="105"/>
                  </a:lnTo>
                  <a:lnTo>
                    <a:pt x="16" y="103"/>
                  </a:lnTo>
                  <a:lnTo>
                    <a:pt x="19" y="101"/>
                  </a:lnTo>
                  <a:lnTo>
                    <a:pt x="23" y="99"/>
                  </a:lnTo>
                  <a:lnTo>
                    <a:pt x="26" y="95"/>
                  </a:lnTo>
                  <a:lnTo>
                    <a:pt x="31" y="92"/>
                  </a:lnTo>
                  <a:lnTo>
                    <a:pt x="34" y="88"/>
                  </a:lnTo>
                  <a:lnTo>
                    <a:pt x="37" y="84"/>
                  </a:lnTo>
                  <a:lnTo>
                    <a:pt x="40" y="79"/>
                  </a:lnTo>
                  <a:lnTo>
                    <a:pt x="44" y="75"/>
                  </a:lnTo>
                  <a:lnTo>
                    <a:pt x="47" y="71"/>
                  </a:lnTo>
                  <a:lnTo>
                    <a:pt x="49" y="66"/>
                  </a:lnTo>
                  <a:lnTo>
                    <a:pt x="51" y="60"/>
                  </a:lnTo>
                  <a:lnTo>
                    <a:pt x="53" y="55"/>
                  </a:lnTo>
                  <a:lnTo>
                    <a:pt x="54" y="50"/>
                  </a:lnTo>
                  <a:lnTo>
                    <a:pt x="55" y="45"/>
                  </a:lnTo>
                  <a:lnTo>
                    <a:pt x="56" y="40"/>
                  </a:lnTo>
                  <a:lnTo>
                    <a:pt x="57" y="35"/>
                  </a:lnTo>
                  <a:lnTo>
                    <a:pt x="57" y="29"/>
                  </a:lnTo>
                  <a:lnTo>
                    <a:pt x="57" y="25"/>
                  </a:lnTo>
                  <a:lnTo>
                    <a:pt x="56" y="21"/>
                  </a:lnTo>
                  <a:lnTo>
                    <a:pt x="55" y="17"/>
                  </a:lnTo>
                  <a:lnTo>
                    <a:pt x="54" y="12"/>
                  </a:lnTo>
                  <a:lnTo>
                    <a:pt x="53" y="8"/>
                  </a:lnTo>
                  <a:lnTo>
                    <a:pt x="51" y="5"/>
                  </a:lnTo>
                  <a:lnTo>
                    <a:pt x="49" y="3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0" name="Freeform 339"/>
            <p:cNvSpPr>
              <a:spLocks/>
            </p:cNvSpPr>
            <p:nvPr/>
          </p:nvSpPr>
          <p:spPr bwMode="auto">
            <a:xfrm>
              <a:off x="943" y="3426"/>
              <a:ext cx="28" cy="11"/>
            </a:xfrm>
            <a:custGeom>
              <a:avLst/>
              <a:gdLst>
                <a:gd name="T0" fmla="*/ 0 w 80"/>
                <a:gd name="T1" fmla="*/ 0 h 23"/>
                <a:gd name="T2" fmla="*/ 0 w 80"/>
                <a:gd name="T3" fmla="*/ 0 h 23"/>
                <a:gd name="T4" fmla="*/ 0 w 80"/>
                <a:gd name="T5" fmla="*/ 0 h 23"/>
                <a:gd name="T6" fmla="*/ 0 w 80"/>
                <a:gd name="T7" fmla="*/ 0 h 23"/>
                <a:gd name="T8" fmla="*/ 0 w 80"/>
                <a:gd name="T9" fmla="*/ 0 h 23"/>
                <a:gd name="T10" fmla="*/ 0 w 80"/>
                <a:gd name="T11" fmla="*/ 1 h 23"/>
                <a:gd name="T12" fmla="*/ 1 w 80"/>
                <a:gd name="T13" fmla="*/ 1 h 23"/>
                <a:gd name="T14" fmla="*/ 1 w 80"/>
                <a:gd name="T15" fmla="*/ 1 h 23"/>
                <a:gd name="T16" fmla="*/ 1 w 80"/>
                <a:gd name="T17" fmla="*/ 1 h 23"/>
                <a:gd name="T18" fmla="*/ 1 w 80"/>
                <a:gd name="T19" fmla="*/ 1 h 23"/>
                <a:gd name="T20" fmla="*/ 1 w 80"/>
                <a:gd name="T21" fmla="*/ 1 h 23"/>
                <a:gd name="T22" fmla="*/ 1 w 80"/>
                <a:gd name="T23" fmla="*/ 1 h 23"/>
                <a:gd name="T24" fmla="*/ 1 w 80"/>
                <a:gd name="T25" fmla="*/ 1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23">
                  <a:moveTo>
                    <a:pt x="0" y="0"/>
                  </a:moveTo>
                  <a:lnTo>
                    <a:pt x="5" y="4"/>
                  </a:lnTo>
                  <a:lnTo>
                    <a:pt x="11" y="8"/>
                  </a:lnTo>
                  <a:lnTo>
                    <a:pt x="17" y="11"/>
                  </a:lnTo>
                  <a:lnTo>
                    <a:pt x="23" y="15"/>
                  </a:lnTo>
                  <a:lnTo>
                    <a:pt x="30" y="17"/>
                  </a:lnTo>
                  <a:lnTo>
                    <a:pt x="36" y="19"/>
                  </a:lnTo>
                  <a:lnTo>
                    <a:pt x="44" y="21"/>
                  </a:lnTo>
                  <a:lnTo>
                    <a:pt x="50" y="22"/>
                  </a:lnTo>
                  <a:lnTo>
                    <a:pt x="57" y="23"/>
                  </a:lnTo>
                  <a:lnTo>
                    <a:pt x="65" y="23"/>
                  </a:lnTo>
                  <a:lnTo>
                    <a:pt x="72" y="22"/>
                  </a:lnTo>
                  <a:lnTo>
                    <a:pt x="80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1" name="Freeform 340"/>
            <p:cNvSpPr>
              <a:spLocks/>
            </p:cNvSpPr>
            <p:nvPr/>
          </p:nvSpPr>
          <p:spPr bwMode="auto">
            <a:xfrm>
              <a:off x="1015" y="567"/>
              <a:ext cx="43" cy="59"/>
            </a:xfrm>
            <a:custGeom>
              <a:avLst/>
              <a:gdLst>
                <a:gd name="T0" fmla="*/ 2 w 122"/>
                <a:gd name="T1" fmla="*/ 0 h 162"/>
                <a:gd name="T2" fmla="*/ 2 w 122"/>
                <a:gd name="T3" fmla="*/ 0 h 162"/>
                <a:gd name="T4" fmla="*/ 2 w 122"/>
                <a:gd name="T5" fmla="*/ 0 h 162"/>
                <a:gd name="T6" fmla="*/ 1 w 122"/>
                <a:gd name="T7" fmla="*/ 0 h 162"/>
                <a:gd name="T8" fmla="*/ 1 w 122"/>
                <a:gd name="T9" fmla="*/ 0 h 162"/>
                <a:gd name="T10" fmla="*/ 1 w 122"/>
                <a:gd name="T11" fmla="*/ 0 h 162"/>
                <a:gd name="T12" fmla="*/ 1 w 122"/>
                <a:gd name="T13" fmla="*/ 0 h 162"/>
                <a:gd name="T14" fmla="*/ 1 w 122"/>
                <a:gd name="T15" fmla="*/ 0 h 162"/>
                <a:gd name="T16" fmla="*/ 1 w 122"/>
                <a:gd name="T17" fmla="*/ 0 h 162"/>
                <a:gd name="T18" fmla="*/ 1 w 122"/>
                <a:gd name="T19" fmla="*/ 0 h 162"/>
                <a:gd name="T20" fmla="*/ 1 w 122"/>
                <a:gd name="T21" fmla="*/ 0 h 162"/>
                <a:gd name="T22" fmla="*/ 1 w 122"/>
                <a:gd name="T23" fmla="*/ 0 h 162"/>
                <a:gd name="T24" fmla="*/ 1 w 122"/>
                <a:gd name="T25" fmla="*/ 0 h 162"/>
                <a:gd name="T26" fmla="*/ 1 w 122"/>
                <a:gd name="T27" fmla="*/ 0 h 162"/>
                <a:gd name="T28" fmla="*/ 0 w 122"/>
                <a:gd name="T29" fmla="*/ 0 h 162"/>
                <a:gd name="T30" fmla="*/ 0 w 122"/>
                <a:gd name="T31" fmla="*/ 0 h 162"/>
                <a:gd name="T32" fmla="*/ 0 w 122"/>
                <a:gd name="T33" fmla="*/ 0 h 162"/>
                <a:gd name="T34" fmla="*/ 0 w 122"/>
                <a:gd name="T35" fmla="*/ 0 h 162"/>
                <a:gd name="T36" fmla="*/ 0 w 122"/>
                <a:gd name="T37" fmla="*/ 0 h 162"/>
                <a:gd name="T38" fmla="*/ 0 w 122"/>
                <a:gd name="T39" fmla="*/ 0 h 162"/>
                <a:gd name="T40" fmla="*/ 0 w 122"/>
                <a:gd name="T41" fmla="*/ 1 h 162"/>
                <a:gd name="T42" fmla="*/ 0 w 122"/>
                <a:gd name="T43" fmla="*/ 1 h 162"/>
                <a:gd name="T44" fmla="*/ 0 w 122"/>
                <a:gd name="T45" fmla="*/ 1 h 162"/>
                <a:gd name="T46" fmla="*/ 0 w 122"/>
                <a:gd name="T47" fmla="*/ 1 h 162"/>
                <a:gd name="T48" fmla="*/ 0 w 122"/>
                <a:gd name="T49" fmla="*/ 1 h 162"/>
                <a:gd name="T50" fmla="*/ 0 w 122"/>
                <a:gd name="T51" fmla="*/ 1 h 162"/>
                <a:gd name="T52" fmla="*/ 0 w 122"/>
                <a:gd name="T53" fmla="*/ 1 h 162"/>
                <a:gd name="T54" fmla="*/ 0 w 122"/>
                <a:gd name="T55" fmla="*/ 1 h 162"/>
                <a:gd name="T56" fmla="*/ 0 w 122"/>
                <a:gd name="T57" fmla="*/ 1 h 162"/>
                <a:gd name="T58" fmla="*/ 0 w 122"/>
                <a:gd name="T59" fmla="*/ 1 h 162"/>
                <a:gd name="T60" fmla="*/ 0 w 122"/>
                <a:gd name="T61" fmla="*/ 1 h 162"/>
                <a:gd name="T62" fmla="*/ 0 w 122"/>
                <a:gd name="T63" fmla="*/ 2 h 162"/>
                <a:gd name="T64" fmla="*/ 0 w 122"/>
                <a:gd name="T65" fmla="*/ 2 h 162"/>
                <a:gd name="T66" fmla="*/ 0 w 122"/>
                <a:gd name="T67" fmla="*/ 2 h 162"/>
                <a:gd name="T68" fmla="*/ 1 w 122"/>
                <a:gd name="T69" fmla="*/ 3 h 1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2" h="162">
                  <a:moveTo>
                    <a:pt x="122" y="22"/>
                  </a:moveTo>
                  <a:lnTo>
                    <a:pt x="115" y="17"/>
                  </a:lnTo>
                  <a:lnTo>
                    <a:pt x="107" y="13"/>
                  </a:lnTo>
                  <a:lnTo>
                    <a:pt x="100" y="9"/>
                  </a:lnTo>
                  <a:lnTo>
                    <a:pt x="93" y="6"/>
                  </a:lnTo>
                  <a:lnTo>
                    <a:pt x="84" y="4"/>
                  </a:lnTo>
                  <a:lnTo>
                    <a:pt x="76" y="2"/>
                  </a:lnTo>
                  <a:lnTo>
                    <a:pt x="67" y="1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5" y="2"/>
                  </a:lnTo>
                  <a:lnTo>
                    <a:pt x="40" y="3"/>
                  </a:lnTo>
                  <a:lnTo>
                    <a:pt x="36" y="6"/>
                  </a:lnTo>
                  <a:lnTo>
                    <a:pt x="32" y="9"/>
                  </a:lnTo>
                  <a:lnTo>
                    <a:pt x="28" y="13"/>
                  </a:lnTo>
                  <a:lnTo>
                    <a:pt x="23" y="17"/>
                  </a:lnTo>
                  <a:lnTo>
                    <a:pt x="19" y="21"/>
                  </a:lnTo>
                  <a:lnTo>
                    <a:pt x="16" y="25"/>
                  </a:lnTo>
                  <a:lnTo>
                    <a:pt x="13" y="31"/>
                  </a:lnTo>
                  <a:lnTo>
                    <a:pt x="9" y="36"/>
                  </a:lnTo>
                  <a:lnTo>
                    <a:pt x="7" y="41"/>
                  </a:lnTo>
                  <a:lnTo>
                    <a:pt x="4" y="48"/>
                  </a:lnTo>
                  <a:lnTo>
                    <a:pt x="3" y="53"/>
                  </a:lnTo>
                  <a:lnTo>
                    <a:pt x="1" y="59"/>
                  </a:lnTo>
                  <a:lnTo>
                    <a:pt x="0" y="65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2" y="91"/>
                  </a:lnTo>
                  <a:lnTo>
                    <a:pt x="4" y="96"/>
                  </a:lnTo>
                  <a:lnTo>
                    <a:pt x="6" y="99"/>
                  </a:lnTo>
                  <a:lnTo>
                    <a:pt x="8" y="102"/>
                  </a:lnTo>
                  <a:lnTo>
                    <a:pt x="8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2" name="Freeform 341"/>
            <p:cNvSpPr>
              <a:spLocks/>
            </p:cNvSpPr>
            <p:nvPr/>
          </p:nvSpPr>
          <p:spPr bwMode="auto">
            <a:xfrm>
              <a:off x="1025" y="626"/>
              <a:ext cx="20" cy="38"/>
            </a:xfrm>
            <a:custGeom>
              <a:avLst/>
              <a:gdLst>
                <a:gd name="T0" fmla="*/ 0 w 56"/>
                <a:gd name="T1" fmla="*/ 2 h 107"/>
                <a:gd name="T2" fmla="*/ 0 w 56"/>
                <a:gd name="T3" fmla="*/ 2 h 107"/>
                <a:gd name="T4" fmla="*/ 0 w 56"/>
                <a:gd name="T5" fmla="*/ 2 h 107"/>
                <a:gd name="T6" fmla="*/ 0 w 56"/>
                <a:gd name="T7" fmla="*/ 2 h 107"/>
                <a:gd name="T8" fmla="*/ 0 w 56"/>
                <a:gd name="T9" fmla="*/ 2 h 107"/>
                <a:gd name="T10" fmla="*/ 0 w 56"/>
                <a:gd name="T11" fmla="*/ 1 h 107"/>
                <a:gd name="T12" fmla="*/ 0 w 56"/>
                <a:gd name="T13" fmla="*/ 1 h 107"/>
                <a:gd name="T14" fmla="*/ 0 w 56"/>
                <a:gd name="T15" fmla="*/ 1 h 107"/>
                <a:gd name="T16" fmla="*/ 0 w 56"/>
                <a:gd name="T17" fmla="*/ 1 h 107"/>
                <a:gd name="T18" fmla="*/ 1 w 56"/>
                <a:gd name="T19" fmla="*/ 1 h 107"/>
                <a:gd name="T20" fmla="*/ 1 w 56"/>
                <a:gd name="T21" fmla="*/ 1 h 107"/>
                <a:gd name="T22" fmla="*/ 1 w 56"/>
                <a:gd name="T23" fmla="*/ 1 h 107"/>
                <a:gd name="T24" fmla="*/ 1 w 56"/>
                <a:gd name="T25" fmla="*/ 1 h 107"/>
                <a:gd name="T26" fmla="*/ 1 w 56"/>
                <a:gd name="T27" fmla="*/ 1 h 107"/>
                <a:gd name="T28" fmla="*/ 1 w 56"/>
                <a:gd name="T29" fmla="*/ 1 h 107"/>
                <a:gd name="T30" fmla="*/ 1 w 56"/>
                <a:gd name="T31" fmla="*/ 1 h 107"/>
                <a:gd name="T32" fmla="*/ 1 w 56"/>
                <a:gd name="T33" fmla="*/ 1 h 107"/>
                <a:gd name="T34" fmla="*/ 1 w 56"/>
                <a:gd name="T35" fmla="*/ 1 h 107"/>
                <a:gd name="T36" fmla="*/ 1 w 56"/>
                <a:gd name="T37" fmla="*/ 0 h 107"/>
                <a:gd name="T38" fmla="*/ 1 w 56"/>
                <a:gd name="T39" fmla="*/ 0 h 107"/>
                <a:gd name="T40" fmla="*/ 1 w 56"/>
                <a:gd name="T41" fmla="*/ 0 h 107"/>
                <a:gd name="T42" fmla="*/ 1 w 56"/>
                <a:gd name="T43" fmla="*/ 0 h 107"/>
                <a:gd name="T44" fmla="*/ 1 w 56"/>
                <a:gd name="T45" fmla="*/ 0 h 107"/>
                <a:gd name="T46" fmla="*/ 1 w 56"/>
                <a:gd name="T47" fmla="*/ 0 h 107"/>
                <a:gd name="T48" fmla="*/ 1 w 56"/>
                <a:gd name="T49" fmla="*/ 0 h 107"/>
                <a:gd name="T50" fmla="*/ 1 w 56"/>
                <a:gd name="T51" fmla="*/ 0 h 10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" h="107">
                  <a:moveTo>
                    <a:pt x="0" y="107"/>
                  </a:moveTo>
                  <a:lnTo>
                    <a:pt x="4" y="106"/>
                  </a:lnTo>
                  <a:lnTo>
                    <a:pt x="9" y="105"/>
                  </a:lnTo>
                  <a:lnTo>
                    <a:pt x="13" y="104"/>
                  </a:lnTo>
                  <a:lnTo>
                    <a:pt x="17" y="102"/>
                  </a:lnTo>
                  <a:lnTo>
                    <a:pt x="21" y="99"/>
                  </a:lnTo>
                  <a:lnTo>
                    <a:pt x="27" y="95"/>
                  </a:lnTo>
                  <a:lnTo>
                    <a:pt x="31" y="91"/>
                  </a:lnTo>
                  <a:lnTo>
                    <a:pt x="34" y="87"/>
                  </a:lnTo>
                  <a:lnTo>
                    <a:pt x="38" y="83"/>
                  </a:lnTo>
                  <a:lnTo>
                    <a:pt x="42" y="77"/>
                  </a:lnTo>
                  <a:lnTo>
                    <a:pt x="45" y="72"/>
                  </a:lnTo>
                  <a:lnTo>
                    <a:pt x="48" y="66"/>
                  </a:lnTo>
                  <a:lnTo>
                    <a:pt x="51" y="60"/>
                  </a:lnTo>
                  <a:lnTo>
                    <a:pt x="53" y="54"/>
                  </a:lnTo>
                  <a:lnTo>
                    <a:pt x="54" y="49"/>
                  </a:lnTo>
                  <a:lnTo>
                    <a:pt x="55" y="42"/>
                  </a:lnTo>
                  <a:lnTo>
                    <a:pt x="56" y="36"/>
                  </a:lnTo>
                  <a:lnTo>
                    <a:pt x="56" y="31"/>
                  </a:lnTo>
                  <a:lnTo>
                    <a:pt x="56" y="25"/>
                  </a:lnTo>
                  <a:lnTo>
                    <a:pt x="55" y="20"/>
                  </a:lnTo>
                  <a:lnTo>
                    <a:pt x="54" y="15"/>
                  </a:lnTo>
                  <a:lnTo>
                    <a:pt x="53" y="10"/>
                  </a:lnTo>
                  <a:lnTo>
                    <a:pt x="51" y="6"/>
                  </a:lnTo>
                  <a:lnTo>
                    <a:pt x="48" y="3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3" name="Freeform 342"/>
            <p:cNvSpPr>
              <a:spLocks/>
            </p:cNvSpPr>
            <p:nvPr/>
          </p:nvSpPr>
          <p:spPr bwMode="auto">
            <a:xfrm>
              <a:off x="997" y="657"/>
              <a:ext cx="28" cy="7"/>
            </a:xfrm>
            <a:custGeom>
              <a:avLst/>
              <a:gdLst>
                <a:gd name="T0" fmla="*/ 0 w 81"/>
                <a:gd name="T1" fmla="*/ 0 h 23"/>
                <a:gd name="T2" fmla="*/ 0 w 81"/>
                <a:gd name="T3" fmla="*/ 0 h 23"/>
                <a:gd name="T4" fmla="*/ 0 w 81"/>
                <a:gd name="T5" fmla="*/ 0 h 23"/>
                <a:gd name="T6" fmla="*/ 0 w 81"/>
                <a:gd name="T7" fmla="*/ 0 h 23"/>
                <a:gd name="T8" fmla="*/ 0 w 81"/>
                <a:gd name="T9" fmla="*/ 0 h 23"/>
                <a:gd name="T10" fmla="*/ 0 w 81"/>
                <a:gd name="T11" fmla="*/ 0 h 23"/>
                <a:gd name="T12" fmla="*/ 1 w 81"/>
                <a:gd name="T13" fmla="*/ 0 h 23"/>
                <a:gd name="T14" fmla="*/ 1 w 81"/>
                <a:gd name="T15" fmla="*/ 0 h 23"/>
                <a:gd name="T16" fmla="*/ 1 w 81"/>
                <a:gd name="T17" fmla="*/ 0 h 23"/>
                <a:gd name="T18" fmla="*/ 1 w 81"/>
                <a:gd name="T19" fmla="*/ 0 h 23"/>
                <a:gd name="T20" fmla="*/ 1 w 81"/>
                <a:gd name="T21" fmla="*/ 0 h 23"/>
                <a:gd name="T22" fmla="*/ 1 w 81"/>
                <a:gd name="T23" fmla="*/ 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23">
                  <a:moveTo>
                    <a:pt x="0" y="0"/>
                  </a:moveTo>
                  <a:lnTo>
                    <a:pt x="6" y="4"/>
                  </a:lnTo>
                  <a:lnTo>
                    <a:pt x="13" y="8"/>
                  </a:lnTo>
                  <a:lnTo>
                    <a:pt x="19" y="13"/>
                  </a:lnTo>
                  <a:lnTo>
                    <a:pt x="26" y="16"/>
                  </a:lnTo>
                  <a:lnTo>
                    <a:pt x="33" y="18"/>
                  </a:lnTo>
                  <a:lnTo>
                    <a:pt x="41" y="20"/>
                  </a:lnTo>
                  <a:lnTo>
                    <a:pt x="48" y="22"/>
                  </a:lnTo>
                  <a:lnTo>
                    <a:pt x="56" y="23"/>
                  </a:lnTo>
                  <a:lnTo>
                    <a:pt x="64" y="23"/>
                  </a:lnTo>
                  <a:lnTo>
                    <a:pt x="72" y="23"/>
                  </a:lnTo>
                  <a:lnTo>
                    <a:pt x="81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4" name="Line 343"/>
            <p:cNvSpPr>
              <a:spLocks noChangeShapeType="1"/>
            </p:cNvSpPr>
            <p:nvPr/>
          </p:nvSpPr>
          <p:spPr bwMode="auto">
            <a:xfrm flipH="1">
              <a:off x="1097" y="516"/>
              <a:ext cx="1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5" name="Freeform 344"/>
            <p:cNvSpPr>
              <a:spLocks/>
            </p:cNvSpPr>
            <p:nvPr/>
          </p:nvSpPr>
          <p:spPr bwMode="auto">
            <a:xfrm>
              <a:off x="2104" y="2154"/>
              <a:ext cx="49" cy="182"/>
            </a:xfrm>
            <a:custGeom>
              <a:avLst/>
              <a:gdLst>
                <a:gd name="T0" fmla="*/ 3 w 133"/>
                <a:gd name="T1" fmla="*/ 0 h 497"/>
                <a:gd name="T2" fmla="*/ 2 w 133"/>
                <a:gd name="T3" fmla="*/ 0 h 497"/>
                <a:gd name="T4" fmla="*/ 2 w 133"/>
                <a:gd name="T5" fmla="*/ 1 h 497"/>
                <a:gd name="T6" fmla="*/ 2 w 133"/>
                <a:gd name="T7" fmla="*/ 1 h 497"/>
                <a:gd name="T8" fmla="*/ 2 w 133"/>
                <a:gd name="T9" fmla="*/ 1 h 497"/>
                <a:gd name="T10" fmla="*/ 1 w 133"/>
                <a:gd name="T11" fmla="*/ 2 h 497"/>
                <a:gd name="T12" fmla="*/ 1 w 133"/>
                <a:gd name="T13" fmla="*/ 2 h 497"/>
                <a:gd name="T14" fmla="*/ 1 w 133"/>
                <a:gd name="T15" fmla="*/ 3 h 497"/>
                <a:gd name="T16" fmla="*/ 1 w 133"/>
                <a:gd name="T17" fmla="*/ 3 h 497"/>
                <a:gd name="T18" fmla="*/ 1 w 133"/>
                <a:gd name="T19" fmla="*/ 3 h 497"/>
                <a:gd name="T20" fmla="*/ 1 w 133"/>
                <a:gd name="T21" fmla="*/ 4 h 497"/>
                <a:gd name="T22" fmla="*/ 1 w 133"/>
                <a:gd name="T23" fmla="*/ 4 h 497"/>
                <a:gd name="T24" fmla="*/ 1 w 133"/>
                <a:gd name="T25" fmla="*/ 4 h 497"/>
                <a:gd name="T26" fmla="*/ 0 w 133"/>
                <a:gd name="T27" fmla="*/ 5 h 497"/>
                <a:gd name="T28" fmla="*/ 0 w 133"/>
                <a:gd name="T29" fmla="*/ 5 h 497"/>
                <a:gd name="T30" fmla="*/ 0 w 133"/>
                <a:gd name="T31" fmla="*/ 5 h 497"/>
                <a:gd name="T32" fmla="*/ 0 w 133"/>
                <a:gd name="T33" fmla="*/ 6 h 497"/>
                <a:gd name="T34" fmla="*/ 0 w 133"/>
                <a:gd name="T35" fmla="*/ 6 h 497"/>
                <a:gd name="T36" fmla="*/ 0 w 133"/>
                <a:gd name="T37" fmla="*/ 7 h 497"/>
                <a:gd name="T38" fmla="*/ 0 w 133"/>
                <a:gd name="T39" fmla="*/ 7 h 497"/>
                <a:gd name="T40" fmla="*/ 0 w 133"/>
                <a:gd name="T41" fmla="*/ 8 h 497"/>
                <a:gd name="T42" fmla="*/ 0 w 133"/>
                <a:gd name="T43" fmla="*/ 8 h 497"/>
                <a:gd name="T44" fmla="*/ 0 w 133"/>
                <a:gd name="T45" fmla="*/ 8 h 497"/>
                <a:gd name="T46" fmla="*/ 0 w 133"/>
                <a:gd name="T47" fmla="*/ 8 h 497"/>
                <a:gd name="T48" fmla="*/ 0 w 133"/>
                <a:gd name="T49" fmla="*/ 9 h 4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3" h="497">
                  <a:moveTo>
                    <a:pt x="133" y="0"/>
                  </a:moveTo>
                  <a:lnTo>
                    <a:pt x="122" y="21"/>
                  </a:lnTo>
                  <a:lnTo>
                    <a:pt x="113" y="41"/>
                  </a:lnTo>
                  <a:lnTo>
                    <a:pt x="103" y="61"/>
                  </a:lnTo>
                  <a:lnTo>
                    <a:pt x="94" y="81"/>
                  </a:lnTo>
                  <a:lnTo>
                    <a:pt x="85" y="102"/>
                  </a:lnTo>
                  <a:lnTo>
                    <a:pt x="77" y="122"/>
                  </a:lnTo>
                  <a:lnTo>
                    <a:pt x="68" y="143"/>
                  </a:lnTo>
                  <a:lnTo>
                    <a:pt x="61" y="164"/>
                  </a:lnTo>
                  <a:lnTo>
                    <a:pt x="54" y="185"/>
                  </a:lnTo>
                  <a:lnTo>
                    <a:pt x="47" y="206"/>
                  </a:lnTo>
                  <a:lnTo>
                    <a:pt x="40" y="227"/>
                  </a:lnTo>
                  <a:lnTo>
                    <a:pt x="35" y="248"/>
                  </a:lnTo>
                  <a:lnTo>
                    <a:pt x="30" y="270"/>
                  </a:lnTo>
                  <a:lnTo>
                    <a:pt x="24" y="290"/>
                  </a:lnTo>
                  <a:lnTo>
                    <a:pt x="20" y="311"/>
                  </a:lnTo>
                  <a:lnTo>
                    <a:pt x="16" y="333"/>
                  </a:lnTo>
                  <a:lnTo>
                    <a:pt x="13" y="353"/>
                  </a:lnTo>
                  <a:lnTo>
                    <a:pt x="10" y="374"/>
                  </a:lnTo>
                  <a:lnTo>
                    <a:pt x="6" y="394"/>
                  </a:lnTo>
                  <a:lnTo>
                    <a:pt x="4" y="416"/>
                  </a:lnTo>
                  <a:lnTo>
                    <a:pt x="2" y="436"/>
                  </a:lnTo>
                  <a:lnTo>
                    <a:pt x="1" y="456"/>
                  </a:lnTo>
                  <a:lnTo>
                    <a:pt x="0" y="476"/>
                  </a:lnTo>
                  <a:lnTo>
                    <a:pt x="0" y="4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6" name="Freeform 345"/>
            <p:cNvSpPr>
              <a:spLocks/>
            </p:cNvSpPr>
            <p:nvPr/>
          </p:nvSpPr>
          <p:spPr bwMode="auto">
            <a:xfrm>
              <a:off x="2230" y="2154"/>
              <a:ext cx="49" cy="182"/>
            </a:xfrm>
            <a:custGeom>
              <a:avLst/>
              <a:gdLst>
                <a:gd name="T0" fmla="*/ 0 w 132"/>
                <a:gd name="T1" fmla="*/ 9 h 497"/>
                <a:gd name="T2" fmla="*/ 0 w 132"/>
                <a:gd name="T3" fmla="*/ 8 h 497"/>
                <a:gd name="T4" fmla="*/ 0 w 132"/>
                <a:gd name="T5" fmla="*/ 8 h 497"/>
                <a:gd name="T6" fmla="*/ 0 w 132"/>
                <a:gd name="T7" fmla="*/ 8 h 497"/>
                <a:gd name="T8" fmla="*/ 1 w 132"/>
                <a:gd name="T9" fmla="*/ 8 h 497"/>
                <a:gd name="T10" fmla="*/ 1 w 132"/>
                <a:gd name="T11" fmla="*/ 7 h 497"/>
                <a:gd name="T12" fmla="*/ 1 w 132"/>
                <a:gd name="T13" fmla="*/ 7 h 497"/>
                <a:gd name="T14" fmla="*/ 1 w 132"/>
                <a:gd name="T15" fmla="*/ 6 h 497"/>
                <a:gd name="T16" fmla="*/ 1 w 132"/>
                <a:gd name="T17" fmla="*/ 6 h 497"/>
                <a:gd name="T18" fmla="*/ 1 w 132"/>
                <a:gd name="T19" fmla="*/ 5 h 497"/>
                <a:gd name="T20" fmla="*/ 1 w 132"/>
                <a:gd name="T21" fmla="*/ 5 h 497"/>
                <a:gd name="T22" fmla="*/ 2 w 132"/>
                <a:gd name="T23" fmla="*/ 5 h 497"/>
                <a:gd name="T24" fmla="*/ 2 w 132"/>
                <a:gd name="T25" fmla="*/ 4 h 497"/>
                <a:gd name="T26" fmla="*/ 2 w 132"/>
                <a:gd name="T27" fmla="*/ 4 h 497"/>
                <a:gd name="T28" fmla="*/ 2 w 132"/>
                <a:gd name="T29" fmla="*/ 4 h 497"/>
                <a:gd name="T30" fmla="*/ 2 w 132"/>
                <a:gd name="T31" fmla="*/ 3 h 497"/>
                <a:gd name="T32" fmla="*/ 2 w 132"/>
                <a:gd name="T33" fmla="*/ 3 h 497"/>
                <a:gd name="T34" fmla="*/ 2 w 132"/>
                <a:gd name="T35" fmla="*/ 3 h 497"/>
                <a:gd name="T36" fmla="*/ 2 w 132"/>
                <a:gd name="T37" fmla="*/ 2 h 497"/>
                <a:gd name="T38" fmla="*/ 2 w 132"/>
                <a:gd name="T39" fmla="*/ 2 h 497"/>
                <a:gd name="T40" fmla="*/ 3 w 132"/>
                <a:gd name="T41" fmla="*/ 1 h 497"/>
                <a:gd name="T42" fmla="*/ 3 w 132"/>
                <a:gd name="T43" fmla="*/ 1 h 497"/>
                <a:gd name="T44" fmla="*/ 3 w 132"/>
                <a:gd name="T45" fmla="*/ 1 h 497"/>
                <a:gd name="T46" fmla="*/ 3 w 132"/>
                <a:gd name="T47" fmla="*/ 0 h 497"/>
                <a:gd name="T48" fmla="*/ 3 w 132"/>
                <a:gd name="T49" fmla="*/ 0 h 4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497">
                  <a:moveTo>
                    <a:pt x="0" y="497"/>
                  </a:moveTo>
                  <a:lnTo>
                    <a:pt x="10" y="476"/>
                  </a:lnTo>
                  <a:lnTo>
                    <a:pt x="20" y="456"/>
                  </a:lnTo>
                  <a:lnTo>
                    <a:pt x="30" y="436"/>
                  </a:lnTo>
                  <a:lnTo>
                    <a:pt x="38" y="416"/>
                  </a:lnTo>
                  <a:lnTo>
                    <a:pt x="47" y="394"/>
                  </a:lnTo>
                  <a:lnTo>
                    <a:pt x="55" y="374"/>
                  </a:lnTo>
                  <a:lnTo>
                    <a:pt x="64" y="353"/>
                  </a:lnTo>
                  <a:lnTo>
                    <a:pt x="71" y="333"/>
                  </a:lnTo>
                  <a:lnTo>
                    <a:pt x="79" y="311"/>
                  </a:lnTo>
                  <a:lnTo>
                    <a:pt x="85" y="290"/>
                  </a:lnTo>
                  <a:lnTo>
                    <a:pt x="92" y="270"/>
                  </a:lnTo>
                  <a:lnTo>
                    <a:pt x="97" y="248"/>
                  </a:lnTo>
                  <a:lnTo>
                    <a:pt x="103" y="227"/>
                  </a:lnTo>
                  <a:lnTo>
                    <a:pt x="108" y="206"/>
                  </a:lnTo>
                  <a:lnTo>
                    <a:pt x="112" y="185"/>
                  </a:lnTo>
                  <a:lnTo>
                    <a:pt x="116" y="164"/>
                  </a:lnTo>
                  <a:lnTo>
                    <a:pt x="120" y="143"/>
                  </a:lnTo>
                  <a:lnTo>
                    <a:pt x="124" y="122"/>
                  </a:lnTo>
                  <a:lnTo>
                    <a:pt x="126" y="102"/>
                  </a:lnTo>
                  <a:lnTo>
                    <a:pt x="128" y="81"/>
                  </a:lnTo>
                  <a:lnTo>
                    <a:pt x="130" y="61"/>
                  </a:lnTo>
                  <a:lnTo>
                    <a:pt x="131" y="41"/>
                  </a:lnTo>
                  <a:lnTo>
                    <a:pt x="132" y="21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7" name="Freeform 346"/>
            <p:cNvSpPr>
              <a:spLocks/>
            </p:cNvSpPr>
            <p:nvPr/>
          </p:nvSpPr>
          <p:spPr bwMode="auto">
            <a:xfrm>
              <a:off x="2804" y="485"/>
              <a:ext cx="47" cy="61"/>
            </a:xfrm>
            <a:custGeom>
              <a:avLst/>
              <a:gdLst>
                <a:gd name="T0" fmla="*/ 3 w 122"/>
                <a:gd name="T1" fmla="*/ 0 h 162"/>
                <a:gd name="T2" fmla="*/ 3 w 122"/>
                <a:gd name="T3" fmla="*/ 0 h 162"/>
                <a:gd name="T4" fmla="*/ 3 w 122"/>
                <a:gd name="T5" fmla="*/ 0 h 162"/>
                <a:gd name="T6" fmla="*/ 2 w 122"/>
                <a:gd name="T7" fmla="*/ 0 h 162"/>
                <a:gd name="T8" fmla="*/ 2 w 122"/>
                <a:gd name="T9" fmla="*/ 0 h 162"/>
                <a:gd name="T10" fmla="*/ 2 w 122"/>
                <a:gd name="T11" fmla="*/ 0 h 162"/>
                <a:gd name="T12" fmla="*/ 2 w 122"/>
                <a:gd name="T13" fmla="*/ 0 h 162"/>
                <a:gd name="T14" fmla="*/ 2 w 122"/>
                <a:gd name="T15" fmla="*/ 0 h 162"/>
                <a:gd name="T16" fmla="*/ 2 w 122"/>
                <a:gd name="T17" fmla="*/ 0 h 162"/>
                <a:gd name="T18" fmla="*/ 2 w 122"/>
                <a:gd name="T19" fmla="*/ 0 h 162"/>
                <a:gd name="T20" fmla="*/ 2 w 122"/>
                <a:gd name="T21" fmla="*/ 0 h 162"/>
                <a:gd name="T22" fmla="*/ 1 w 122"/>
                <a:gd name="T23" fmla="*/ 0 h 162"/>
                <a:gd name="T24" fmla="*/ 1 w 122"/>
                <a:gd name="T25" fmla="*/ 0 h 162"/>
                <a:gd name="T26" fmla="*/ 1 w 122"/>
                <a:gd name="T27" fmla="*/ 0 h 162"/>
                <a:gd name="T28" fmla="*/ 1 w 122"/>
                <a:gd name="T29" fmla="*/ 0 h 162"/>
                <a:gd name="T30" fmla="*/ 1 w 122"/>
                <a:gd name="T31" fmla="*/ 0 h 162"/>
                <a:gd name="T32" fmla="*/ 1 w 122"/>
                <a:gd name="T33" fmla="*/ 0 h 162"/>
                <a:gd name="T34" fmla="*/ 1 w 122"/>
                <a:gd name="T35" fmla="*/ 0 h 162"/>
                <a:gd name="T36" fmla="*/ 1 w 122"/>
                <a:gd name="T37" fmla="*/ 0 h 162"/>
                <a:gd name="T38" fmla="*/ 1 w 122"/>
                <a:gd name="T39" fmla="*/ 0 h 162"/>
                <a:gd name="T40" fmla="*/ 1 w 122"/>
                <a:gd name="T41" fmla="*/ 0 h 162"/>
                <a:gd name="T42" fmla="*/ 1 w 122"/>
                <a:gd name="T43" fmla="*/ 0 h 162"/>
                <a:gd name="T44" fmla="*/ 1 w 122"/>
                <a:gd name="T45" fmla="*/ 0 h 162"/>
                <a:gd name="T46" fmla="*/ 0 w 122"/>
                <a:gd name="T47" fmla="*/ 0 h 162"/>
                <a:gd name="T48" fmla="*/ 0 w 122"/>
                <a:gd name="T49" fmla="*/ 0 h 162"/>
                <a:gd name="T50" fmla="*/ 0 w 122"/>
                <a:gd name="T51" fmla="*/ 0 h 162"/>
                <a:gd name="T52" fmla="*/ 0 w 122"/>
                <a:gd name="T53" fmla="*/ 0 h 162"/>
                <a:gd name="T54" fmla="*/ 0 w 122"/>
                <a:gd name="T55" fmla="*/ 1 h 162"/>
                <a:gd name="T56" fmla="*/ 0 w 122"/>
                <a:gd name="T57" fmla="*/ 1 h 162"/>
                <a:gd name="T58" fmla="*/ 0 w 122"/>
                <a:gd name="T59" fmla="*/ 1 h 162"/>
                <a:gd name="T60" fmla="*/ 0 w 122"/>
                <a:gd name="T61" fmla="*/ 1 h 162"/>
                <a:gd name="T62" fmla="*/ 0 w 122"/>
                <a:gd name="T63" fmla="*/ 1 h 162"/>
                <a:gd name="T64" fmla="*/ 0 w 122"/>
                <a:gd name="T65" fmla="*/ 1 h 162"/>
                <a:gd name="T66" fmla="*/ 0 w 122"/>
                <a:gd name="T67" fmla="*/ 1 h 162"/>
                <a:gd name="T68" fmla="*/ 0 w 122"/>
                <a:gd name="T69" fmla="*/ 1 h 162"/>
                <a:gd name="T70" fmla="*/ 0 w 122"/>
                <a:gd name="T71" fmla="*/ 1 h 162"/>
                <a:gd name="T72" fmla="*/ 0 w 122"/>
                <a:gd name="T73" fmla="*/ 1 h 162"/>
                <a:gd name="T74" fmla="*/ 0 w 122"/>
                <a:gd name="T75" fmla="*/ 2 h 162"/>
                <a:gd name="T76" fmla="*/ 0 w 122"/>
                <a:gd name="T77" fmla="*/ 2 h 162"/>
                <a:gd name="T78" fmla="*/ 0 w 122"/>
                <a:gd name="T79" fmla="*/ 2 h 162"/>
                <a:gd name="T80" fmla="*/ 0 w 122"/>
                <a:gd name="T81" fmla="*/ 2 h 162"/>
                <a:gd name="T82" fmla="*/ 0 w 122"/>
                <a:gd name="T83" fmla="*/ 2 h 162"/>
                <a:gd name="T84" fmla="*/ 0 w 122"/>
                <a:gd name="T85" fmla="*/ 2 h 162"/>
                <a:gd name="T86" fmla="*/ 0 w 122"/>
                <a:gd name="T87" fmla="*/ 2 h 162"/>
                <a:gd name="T88" fmla="*/ 0 w 122"/>
                <a:gd name="T89" fmla="*/ 2 h 162"/>
                <a:gd name="T90" fmla="*/ 0 w 122"/>
                <a:gd name="T91" fmla="*/ 2 h 162"/>
                <a:gd name="T92" fmla="*/ 0 w 122"/>
                <a:gd name="T93" fmla="*/ 2 h 162"/>
                <a:gd name="T94" fmla="*/ 0 w 122"/>
                <a:gd name="T95" fmla="*/ 2 h 162"/>
                <a:gd name="T96" fmla="*/ 0 w 122"/>
                <a:gd name="T97" fmla="*/ 2 h 162"/>
                <a:gd name="T98" fmla="*/ 2 w 122"/>
                <a:gd name="T99" fmla="*/ 3 h 1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2" h="162">
                  <a:moveTo>
                    <a:pt x="122" y="22"/>
                  </a:moveTo>
                  <a:lnTo>
                    <a:pt x="117" y="19"/>
                  </a:lnTo>
                  <a:lnTo>
                    <a:pt x="112" y="16"/>
                  </a:lnTo>
                  <a:lnTo>
                    <a:pt x="107" y="13"/>
                  </a:lnTo>
                  <a:lnTo>
                    <a:pt x="102" y="10"/>
                  </a:lnTo>
                  <a:lnTo>
                    <a:pt x="96" y="8"/>
                  </a:lnTo>
                  <a:lnTo>
                    <a:pt x="91" y="6"/>
                  </a:lnTo>
                  <a:lnTo>
                    <a:pt x="86" y="5"/>
                  </a:lnTo>
                  <a:lnTo>
                    <a:pt x="80" y="3"/>
                  </a:lnTo>
                  <a:lnTo>
                    <a:pt x="75" y="2"/>
                  </a:lnTo>
                  <a:lnTo>
                    <a:pt x="69" y="1"/>
                  </a:lnTo>
                  <a:lnTo>
                    <a:pt x="63" y="1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9" y="1"/>
                  </a:lnTo>
                  <a:lnTo>
                    <a:pt x="45" y="2"/>
                  </a:lnTo>
                  <a:lnTo>
                    <a:pt x="42" y="3"/>
                  </a:lnTo>
                  <a:lnTo>
                    <a:pt x="39" y="4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0" y="10"/>
                  </a:lnTo>
                  <a:lnTo>
                    <a:pt x="27" y="12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19" y="21"/>
                  </a:lnTo>
                  <a:lnTo>
                    <a:pt x="17" y="24"/>
                  </a:lnTo>
                  <a:lnTo>
                    <a:pt x="14" y="28"/>
                  </a:lnTo>
                  <a:lnTo>
                    <a:pt x="11" y="31"/>
                  </a:lnTo>
                  <a:lnTo>
                    <a:pt x="9" y="36"/>
                  </a:lnTo>
                  <a:lnTo>
                    <a:pt x="8" y="39"/>
                  </a:lnTo>
                  <a:lnTo>
                    <a:pt x="6" y="43"/>
                  </a:lnTo>
                  <a:lnTo>
                    <a:pt x="4" y="47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1" y="59"/>
                  </a:lnTo>
                  <a:lnTo>
                    <a:pt x="0" y="63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3"/>
                  </a:lnTo>
                  <a:lnTo>
                    <a:pt x="1" y="86"/>
                  </a:lnTo>
                  <a:lnTo>
                    <a:pt x="1" y="89"/>
                  </a:lnTo>
                  <a:lnTo>
                    <a:pt x="2" y="92"/>
                  </a:lnTo>
                  <a:lnTo>
                    <a:pt x="4" y="95"/>
                  </a:lnTo>
                  <a:lnTo>
                    <a:pt x="5" y="97"/>
                  </a:lnTo>
                  <a:lnTo>
                    <a:pt x="7" y="100"/>
                  </a:lnTo>
                  <a:lnTo>
                    <a:pt x="8" y="103"/>
                  </a:lnTo>
                  <a:lnTo>
                    <a:pt x="79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8" name="Freeform 347"/>
            <p:cNvSpPr>
              <a:spLocks/>
            </p:cNvSpPr>
            <p:nvPr/>
          </p:nvSpPr>
          <p:spPr bwMode="auto">
            <a:xfrm>
              <a:off x="2817" y="546"/>
              <a:ext cx="21" cy="39"/>
            </a:xfrm>
            <a:custGeom>
              <a:avLst/>
              <a:gdLst>
                <a:gd name="T0" fmla="*/ 0 w 57"/>
                <a:gd name="T1" fmla="*/ 2 h 107"/>
                <a:gd name="T2" fmla="*/ 0 w 57"/>
                <a:gd name="T3" fmla="*/ 2 h 107"/>
                <a:gd name="T4" fmla="*/ 0 w 57"/>
                <a:gd name="T5" fmla="*/ 2 h 107"/>
                <a:gd name="T6" fmla="*/ 0 w 57"/>
                <a:gd name="T7" fmla="*/ 2 h 107"/>
                <a:gd name="T8" fmla="*/ 0 w 57"/>
                <a:gd name="T9" fmla="*/ 2 h 107"/>
                <a:gd name="T10" fmla="*/ 0 w 57"/>
                <a:gd name="T11" fmla="*/ 2 h 107"/>
                <a:gd name="T12" fmla="*/ 0 w 57"/>
                <a:gd name="T13" fmla="*/ 2 h 107"/>
                <a:gd name="T14" fmla="*/ 0 w 57"/>
                <a:gd name="T15" fmla="*/ 2 h 107"/>
                <a:gd name="T16" fmla="*/ 0 w 57"/>
                <a:gd name="T17" fmla="*/ 2 h 107"/>
                <a:gd name="T18" fmla="*/ 0 w 57"/>
                <a:gd name="T19" fmla="*/ 2 h 107"/>
                <a:gd name="T20" fmla="*/ 0 w 57"/>
                <a:gd name="T21" fmla="*/ 1 h 107"/>
                <a:gd name="T22" fmla="*/ 0 w 57"/>
                <a:gd name="T23" fmla="*/ 1 h 107"/>
                <a:gd name="T24" fmla="*/ 1 w 57"/>
                <a:gd name="T25" fmla="*/ 1 h 107"/>
                <a:gd name="T26" fmla="*/ 1 w 57"/>
                <a:gd name="T27" fmla="*/ 1 h 107"/>
                <a:gd name="T28" fmla="*/ 1 w 57"/>
                <a:gd name="T29" fmla="*/ 1 h 107"/>
                <a:gd name="T30" fmla="*/ 1 w 57"/>
                <a:gd name="T31" fmla="*/ 1 h 107"/>
                <a:gd name="T32" fmla="*/ 1 w 57"/>
                <a:gd name="T33" fmla="*/ 1 h 107"/>
                <a:gd name="T34" fmla="*/ 1 w 57"/>
                <a:gd name="T35" fmla="*/ 1 h 107"/>
                <a:gd name="T36" fmla="*/ 1 w 57"/>
                <a:gd name="T37" fmla="*/ 1 h 107"/>
                <a:gd name="T38" fmla="*/ 1 w 57"/>
                <a:gd name="T39" fmla="*/ 1 h 107"/>
                <a:gd name="T40" fmla="*/ 1 w 57"/>
                <a:gd name="T41" fmla="*/ 1 h 107"/>
                <a:gd name="T42" fmla="*/ 1 w 57"/>
                <a:gd name="T43" fmla="*/ 1 h 107"/>
                <a:gd name="T44" fmla="*/ 1 w 57"/>
                <a:gd name="T45" fmla="*/ 1 h 107"/>
                <a:gd name="T46" fmla="*/ 1 w 57"/>
                <a:gd name="T47" fmla="*/ 1 h 107"/>
                <a:gd name="T48" fmla="*/ 1 w 57"/>
                <a:gd name="T49" fmla="*/ 1 h 107"/>
                <a:gd name="T50" fmla="*/ 1 w 57"/>
                <a:gd name="T51" fmla="*/ 1 h 107"/>
                <a:gd name="T52" fmla="*/ 1 w 57"/>
                <a:gd name="T53" fmla="*/ 0 h 107"/>
                <a:gd name="T54" fmla="*/ 1 w 57"/>
                <a:gd name="T55" fmla="*/ 0 h 107"/>
                <a:gd name="T56" fmla="*/ 1 w 57"/>
                <a:gd name="T57" fmla="*/ 0 h 107"/>
                <a:gd name="T58" fmla="*/ 1 w 57"/>
                <a:gd name="T59" fmla="*/ 0 h 107"/>
                <a:gd name="T60" fmla="*/ 1 w 57"/>
                <a:gd name="T61" fmla="*/ 0 h 107"/>
                <a:gd name="T62" fmla="*/ 1 w 57"/>
                <a:gd name="T63" fmla="*/ 0 h 107"/>
                <a:gd name="T64" fmla="*/ 1 w 57"/>
                <a:gd name="T65" fmla="*/ 0 h 107"/>
                <a:gd name="T66" fmla="*/ 1 w 57"/>
                <a:gd name="T67" fmla="*/ 0 h 107"/>
                <a:gd name="T68" fmla="*/ 1 w 57"/>
                <a:gd name="T69" fmla="*/ 0 h 107"/>
                <a:gd name="T70" fmla="*/ 1 w 57"/>
                <a:gd name="T71" fmla="*/ 0 h 107"/>
                <a:gd name="T72" fmla="*/ 1 w 57"/>
                <a:gd name="T73" fmla="*/ 0 h 107"/>
                <a:gd name="T74" fmla="*/ 1 w 57"/>
                <a:gd name="T75" fmla="*/ 0 h 10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7" h="107">
                  <a:moveTo>
                    <a:pt x="0" y="107"/>
                  </a:moveTo>
                  <a:lnTo>
                    <a:pt x="3" y="107"/>
                  </a:lnTo>
                  <a:lnTo>
                    <a:pt x="6" y="106"/>
                  </a:lnTo>
                  <a:lnTo>
                    <a:pt x="9" y="106"/>
                  </a:lnTo>
                  <a:lnTo>
                    <a:pt x="12" y="105"/>
                  </a:lnTo>
                  <a:lnTo>
                    <a:pt x="14" y="104"/>
                  </a:lnTo>
                  <a:lnTo>
                    <a:pt x="18" y="102"/>
                  </a:lnTo>
                  <a:lnTo>
                    <a:pt x="21" y="99"/>
                  </a:lnTo>
                  <a:lnTo>
                    <a:pt x="24" y="97"/>
                  </a:lnTo>
                  <a:lnTo>
                    <a:pt x="27" y="95"/>
                  </a:lnTo>
                  <a:lnTo>
                    <a:pt x="29" y="93"/>
                  </a:lnTo>
                  <a:lnTo>
                    <a:pt x="33" y="90"/>
                  </a:lnTo>
                  <a:lnTo>
                    <a:pt x="36" y="87"/>
                  </a:lnTo>
                  <a:lnTo>
                    <a:pt x="38" y="83"/>
                  </a:lnTo>
                  <a:lnTo>
                    <a:pt x="40" y="80"/>
                  </a:lnTo>
                  <a:lnTo>
                    <a:pt x="43" y="77"/>
                  </a:lnTo>
                  <a:lnTo>
                    <a:pt x="45" y="73"/>
                  </a:lnTo>
                  <a:lnTo>
                    <a:pt x="47" y="70"/>
                  </a:lnTo>
                  <a:lnTo>
                    <a:pt x="49" y="65"/>
                  </a:lnTo>
                  <a:lnTo>
                    <a:pt x="51" y="61"/>
                  </a:lnTo>
                  <a:lnTo>
                    <a:pt x="52" y="57"/>
                  </a:lnTo>
                  <a:lnTo>
                    <a:pt x="54" y="54"/>
                  </a:lnTo>
                  <a:lnTo>
                    <a:pt x="55" y="49"/>
                  </a:lnTo>
                  <a:lnTo>
                    <a:pt x="56" y="45"/>
                  </a:lnTo>
                  <a:lnTo>
                    <a:pt x="56" y="41"/>
                  </a:lnTo>
                  <a:lnTo>
                    <a:pt x="57" y="37"/>
                  </a:lnTo>
                  <a:lnTo>
                    <a:pt x="57" y="33"/>
                  </a:lnTo>
                  <a:lnTo>
                    <a:pt x="57" y="29"/>
                  </a:lnTo>
                  <a:lnTo>
                    <a:pt x="57" y="26"/>
                  </a:lnTo>
                  <a:lnTo>
                    <a:pt x="57" y="22"/>
                  </a:lnTo>
                  <a:lnTo>
                    <a:pt x="56" y="19"/>
                  </a:lnTo>
                  <a:lnTo>
                    <a:pt x="55" y="15"/>
                  </a:lnTo>
                  <a:lnTo>
                    <a:pt x="54" y="12"/>
                  </a:lnTo>
                  <a:lnTo>
                    <a:pt x="53" y="9"/>
                  </a:lnTo>
                  <a:lnTo>
                    <a:pt x="52" y="7"/>
                  </a:lnTo>
                  <a:lnTo>
                    <a:pt x="50" y="4"/>
                  </a:lnTo>
                  <a:lnTo>
                    <a:pt x="47" y="2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9" name="Freeform 348"/>
            <p:cNvSpPr>
              <a:spLocks/>
            </p:cNvSpPr>
            <p:nvPr/>
          </p:nvSpPr>
          <p:spPr bwMode="auto">
            <a:xfrm>
              <a:off x="2787" y="577"/>
              <a:ext cx="30" cy="8"/>
            </a:xfrm>
            <a:custGeom>
              <a:avLst/>
              <a:gdLst>
                <a:gd name="T0" fmla="*/ 0 w 80"/>
                <a:gd name="T1" fmla="*/ 0 h 23"/>
                <a:gd name="T2" fmla="*/ 0 w 80"/>
                <a:gd name="T3" fmla="*/ 0 h 23"/>
                <a:gd name="T4" fmla="*/ 0 w 80"/>
                <a:gd name="T5" fmla="*/ 0 h 23"/>
                <a:gd name="T6" fmla="*/ 0 w 80"/>
                <a:gd name="T7" fmla="*/ 0 h 23"/>
                <a:gd name="T8" fmla="*/ 0 w 80"/>
                <a:gd name="T9" fmla="*/ 0 h 23"/>
                <a:gd name="T10" fmla="*/ 0 w 80"/>
                <a:gd name="T11" fmla="*/ 0 h 23"/>
                <a:gd name="T12" fmla="*/ 1 w 80"/>
                <a:gd name="T13" fmla="*/ 0 h 23"/>
                <a:gd name="T14" fmla="*/ 1 w 80"/>
                <a:gd name="T15" fmla="*/ 0 h 23"/>
                <a:gd name="T16" fmla="*/ 1 w 80"/>
                <a:gd name="T17" fmla="*/ 0 h 23"/>
                <a:gd name="T18" fmla="*/ 1 w 80"/>
                <a:gd name="T19" fmla="*/ 0 h 23"/>
                <a:gd name="T20" fmla="*/ 1 w 80"/>
                <a:gd name="T21" fmla="*/ 0 h 23"/>
                <a:gd name="T22" fmla="*/ 1 w 80"/>
                <a:gd name="T23" fmla="*/ 0 h 23"/>
                <a:gd name="T24" fmla="*/ 1 w 80"/>
                <a:gd name="T25" fmla="*/ 0 h 23"/>
                <a:gd name="T26" fmla="*/ 2 w 80"/>
                <a:gd name="T27" fmla="*/ 0 h 23"/>
                <a:gd name="T28" fmla="*/ 2 w 80"/>
                <a:gd name="T29" fmla="*/ 0 h 23"/>
                <a:gd name="T30" fmla="*/ 2 w 80"/>
                <a:gd name="T31" fmla="*/ 0 h 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23">
                  <a:moveTo>
                    <a:pt x="0" y="0"/>
                  </a:moveTo>
                  <a:lnTo>
                    <a:pt x="4" y="3"/>
                  </a:lnTo>
                  <a:lnTo>
                    <a:pt x="8" y="7"/>
                  </a:lnTo>
                  <a:lnTo>
                    <a:pt x="14" y="9"/>
                  </a:lnTo>
                  <a:lnTo>
                    <a:pt x="18" y="12"/>
                  </a:lnTo>
                  <a:lnTo>
                    <a:pt x="23" y="14"/>
                  </a:lnTo>
                  <a:lnTo>
                    <a:pt x="28" y="17"/>
                  </a:lnTo>
                  <a:lnTo>
                    <a:pt x="34" y="19"/>
                  </a:lnTo>
                  <a:lnTo>
                    <a:pt x="39" y="20"/>
                  </a:lnTo>
                  <a:lnTo>
                    <a:pt x="44" y="22"/>
                  </a:lnTo>
                  <a:lnTo>
                    <a:pt x="50" y="22"/>
                  </a:lnTo>
                  <a:lnTo>
                    <a:pt x="56" y="23"/>
                  </a:lnTo>
                  <a:lnTo>
                    <a:pt x="61" y="23"/>
                  </a:lnTo>
                  <a:lnTo>
                    <a:pt x="68" y="23"/>
                  </a:lnTo>
                  <a:lnTo>
                    <a:pt x="74" y="23"/>
                  </a:lnTo>
                  <a:lnTo>
                    <a:pt x="80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0" name="Line 349"/>
            <p:cNvSpPr>
              <a:spLocks noChangeShapeType="1"/>
            </p:cNvSpPr>
            <p:nvPr/>
          </p:nvSpPr>
          <p:spPr bwMode="auto">
            <a:xfrm flipH="1">
              <a:off x="2887" y="436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21" name="Line 350"/>
            <p:cNvSpPr>
              <a:spLocks noChangeShapeType="1"/>
            </p:cNvSpPr>
            <p:nvPr/>
          </p:nvSpPr>
          <p:spPr bwMode="auto">
            <a:xfrm flipH="1">
              <a:off x="2915" y="436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975" name="Text Box 351"/>
          <p:cNvSpPr txBox="1">
            <a:spLocks noChangeArrowheads="1"/>
          </p:cNvSpPr>
          <p:nvPr/>
        </p:nvSpPr>
        <p:spPr bwMode="auto">
          <a:xfrm>
            <a:off x="5146675" y="692150"/>
            <a:ext cx="388937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过点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E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作直线与直线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AB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平行。</a:t>
            </a:r>
          </a:p>
        </p:txBody>
      </p:sp>
      <p:sp>
        <p:nvSpPr>
          <p:cNvPr id="26977" name="Freeform 353"/>
          <p:cNvSpPr>
            <a:spLocks/>
          </p:cNvSpPr>
          <p:nvPr/>
        </p:nvSpPr>
        <p:spPr bwMode="auto">
          <a:xfrm>
            <a:off x="557213" y="2743200"/>
            <a:ext cx="122237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984" name="Freeform 360"/>
          <p:cNvSpPr>
            <a:spLocks/>
          </p:cNvSpPr>
          <p:nvPr/>
        </p:nvSpPr>
        <p:spPr bwMode="auto">
          <a:xfrm>
            <a:off x="557213" y="4748213"/>
            <a:ext cx="122237" cy="122237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6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26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6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6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26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6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6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6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6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6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6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500"/>
                                        <p:tgtEl>
                                          <p:spTgt spid="26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93" grpId="0" autoUpdateAnimBg="0"/>
      <p:bldP spid="26845" grpId="0" animBg="1"/>
      <p:bldP spid="26878" grpId="0" animBg="1"/>
      <p:bldP spid="26879" grpId="0" animBg="1"/>
      <p:bldP spid="26880" grpId="0" animBg="1"/>
      <p:bldP spid="26881" grpId="0" animBg="1"/>
      <p:bldP spid="26882" grpId="0" animBg="1"/>
      <p:bldP spid="26883" grpId="0" animBg="1"/>
      <p:bldP spid="26884" grpId="0" animBg="1"/>
      <p:bldP spid="26975" grpId="0"/>
      <p:bldP spid="26977" grpId="0" animBg="1"/>
      <p:bldP spid="2698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98" name="Group 66"/>
          <p:cNvGrpSpPr>
            <a:grpSpLocks/>
          </p:cNvGrpSpPr>
          <p:nvPr/>
        </p:nvGrpSpPr>
        <p:grpSpPr bwMode="auto">
          <a:xfrm>
            <a:off x="250825" y="685800"/>
            <a:ext cx="5842000" cy="6127750"/>
            <a:chOff x="158" y="432"/>
            <a:chExt cx="3680" cy="3860"/>
          </a:xfrm>
        </p:grpSpPr>
        <p:sp>
          <p:nvSpPr>
            <p:cNvPr id="11327" name="Line 67"/>
            <p:cNvSpPr>
              <a:spLocks noChangeShapeType="1"/>
            </p:cNvSpPr>
            <p:nvPr/>
          </p:nvSpPr>
          <p:spPr bwMode="auto">
            <a:xfrm>
              <a:off x="210" y="2964"/>
              <a:ext cx="14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8" name="Line 68"/>
            <p:cNvSpPr>
              <a:spLocks noChangeShapeType="1"/>
            </p:cNvSpPr>
            <p:nvPr/>
          </p:nvSpPr>
          <p:spPr bwMode="auto">
            <a:xfrm flipH="1">
              <a:off x="932" y="2964"/>
              <a:ext cx="721" cy="1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9" name="Line 69"/>
            <p:cNvSpPr>
              <a:spLocks noChangeShapeType="1"/>
            </p:cNvSpPr>
            <p:nvPr/>
          </p:nvSpPr>
          <p:spPr bwMode="auto">
            <a:xfrm>
              <a:off x="210" y="2964"/>
              <a:ext cx="722" cy="1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0" name="Line 70"/>
            <p:cNvSpPr>
              <a:spLocks noChangeShapeType="1"/>
            </p:cNvSpPr>
            <p:nvPr/>
          </p:nvSpPr>
          <p:spPr bwMode="auto">
            <a:xfrm flipV="1">
              <a:off x="932" y="2964"/>
              <a:ext cx="721" cy="4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1" name="Line 71"/>
            <p:cNvSpPr>
              <a:spLocks noChangeShapeType="1"/>
            </p:cNvSpPr>
            <p:nvPr/>
          </p:nvSpPr>
          <p:spPr bwMode="auto">
            <a:xfrm flipH="1" flipV="1">
              <a:off x="210" y="2964"/>
              <a:ext cx="722" cy="4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2" name="Line 72"/>
            <p:cNvSpPr>
              <a:spLocks noChangeShapeType="1"/>
            </p:cNvSpPr>
            <p:nvPr/>
          </p:nvSpPr>
          <p:spPr bwMode="auto">
            <a:xfrm>
              <a:off x="932" y="3381"/>
              <a:ext cx="0" cy="8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3" name="Line 73"/>
            <p:cNvSpPr>
              <a:spLocks noChangeShapeType="1"/>
            </p:cNvSpPr>
            <p:nvPr/>
          </p:nvSpPr>
          <p:spPr bwMode="auto">
            <a:xfrm>
              <a:off x="210" y="2274"/>
              <a:ext cx="14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4" name="Line 74"/>
            <p:cNvSpPr>
              <a:spLocks noChangeShapeType="1"/>
            </p:cNvSpPr>
            <p:nvPr/>
          </p:nvSpPr>
          <p:spPr bwMode="auto">
            <a:xfrm flipH="1" flipV="1">
              <a:off x="932" y="569"/>
              <a:ext cx="721" cy="17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5" name="Line 75"/>
            <p:cNvSpPr>
              <a:spLocks noChangeShapeType="1"/>
            </p:cNvSpPr>
            <p:nvPr/>
          </p:nvSpPr>
          <p:spPr bwMode="auto">
            <a:xfrm flipH="1">
              <a:off x="210" y="569"/>
              <a:ext cx="722" cy="17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6" name="Line 76"/>
            <p:cNvSpPr>
              <a:spLocks noChangeShapeType="1"/>
            </p:cNvSpPr>
            <p:nvPr/>
          </p:nvSpPr>
          <p:spPr bwMode="auto">
            <a:xfrm>
              <a:off x="932" y="569"/>
              <a:ext cx="0" cy="17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7" name="Line 77"/>
            <p:cNvSpPr>
              <a:spLocks noChangeShapeType="1"/>
            </p:cNvSpPr>
            <p:nvPr/>
          </p:nvSpPr>
          <p:spPr bwMode="auto">
            <a:xfrm flipH="1" flipV="1">
              <a:off x="2817" y="569"/>
              <a:ext cx="839" cy="17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8" name="Line 78"/>
            <p:cNvSpPr>
              <a:spLocks noChangeShapeType="1"/>
            </p:cNvSpPr>
            <p:nvPr/>
          </p:nvSpPr>
          <p:spPr bwMode="auto">
            <a:xfrm flipH="1">
              <a:off x="2401" y="569"/>
              <a:ext cx="416" cy="17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39" name="Line 79"/>
            <p:cNvSpPr>
              <a:spLocks noChangeShapeType="1"/>
            </p:cNvSpPr>
            <p:nvPr/>
          </p:nvSpPr>
          <p:spPr bwMode="auto">
            <a:xfrm>
              <a:off x="2401" y="2274"/>
              <a:ext cx="12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0" name="Freeform 80"/>
            <p:cNvSpPr>
              <a:spLocks/>
            </p:cNvSpPr>
            <p:nvPr/>
          </p:nvSpPr>
          <p:spPr bwMode="auto">
            <a:xfrm>
              <a:off x="1010" y="4272"/>
              <a:ext cx="0" cy="20"/>
            </a:xfrm>
            <a:custGeom>
              <a:avLst/>
              <a:gdLst>
                <a:gd name="T0" fmla="*/ 0 w 6"/>
                <a:gd name="T1" fmla="*/ 0 h 22"/>
                <a:gd name="T2" fmla="*/ 0 w 6"/>
                <a:gd name="T3" fmla="*/ 3 h 22"/>
                <a:gd name="T4" fmla="*/ 0 w 6"/>
                <a:gd name="T5" fmla="*/ 5 h 22"/>
                <a:gd name="T6" fmla="*/ 0 w 6"/>
                <a:gd name="T7" fmla="*/ 5 h 22"/>
                <a:gd name="T8" fmla="*/ 0 w 6"/>
                <a:gd name="T9" fmla="*/ 7 h 22"/>
                <a:gd name="T10" fmla="*/ 0 w 6"/>
                <a:gd name="T11" fmla="*/ 8 h 22"/>
                <a:gd name="T12" fmla="*/ 0 w 6"/>
                <a:gd name="T13" fmla="*/ 10 h 22"/>
                <a:gd name="T14" fmla="*/ 0 w 6"/>
                <a:gd name="T15" fmla="*/ 11 h 22"/>
                <a:gd name="T16" fmla="*/ 0 w 6"/>
                <a:gd name="T17" fmla="*/ 13 h 22"/>
                <a:gd name="T18" fmla="*/ 0 w 6"/>
                <a:gd name="T19" fmla="*/ 14 h 22"/>
                <a:gd name="T20" fmla="*/ 0 w 6"/>
                <a:gd name="T21" fmla="*/ 14 h 22"/>
                <a:gd name="T22" fmla="*/ 0 w 6"/>
                <a:gd name="T23" fmla="*/ 15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3" y="18"/>
                  </a:lnTo>
                  <a:lnTo>
                    <a:pt x="4" y="20"/>
                  </a:lnTo>
                  <a:lnTo>
                    <a:pt x="5" y="21"/>
                  </a:lnTo>
                  <a:lnTo>
                    <a:pt x="6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1" name="Freeform 81"/>
            <p:cNvSpPr>
              <a:spLocks/>
            </p:cNvSpPr>
            <p:nvPr/>
          </p:nvSpPr>
          <p:spPr bwMode="auto">
            <a:xfrm>
              <a:off x="958" y="4194"/>
              <a:ext cx="65" cy="98"/>
            </a:xfrm>
            <a:custGeom>
              <a:avLst/>
              <a:gdLst>
                <a:gd name="T0" fmla="*/ 52 w 70"/>
                <a:gd name="T1" fmla="*/ 9 h 109"/>
                <a:gd name="T2" fmla="*/ 51 w 70"/>
                <a:gd name="T3" fmla="*/ 4 h 109"/>
                <a:gd name="T4" fmla="*/ 51 w 70"/>
                <a:gd name="T5" fmla="*/ 3 h 109"/>
                <a:gd name="T6" fmla="*/ 49 w 70"/>
                <a:gd name="T7" fmla="*/ 1 h 109"/>
                <a:gd name="T8" fmla="*/ 48 w 70"/>
                <a:gd name="T9" fmla="*/ 0 h 109"/>
                <a:gd name="T10" fmla="*/ 46 w 70"/>
                <a:gd name="T11" fmla="*/ 0 h 109"/>
                <a:gd name="T12" fmla="*/ 40 w 70"/>
                <a:gd name="T13" fmla="*/ 0 h 109"/>
                <a:gd name="T14" fmla="*/ 33 w 70"/>
                <a:gd name="T15" fmla="*/ 1 h 109"/>
                <a:gd name="T16" fmla="*/ 29 w 70"/>
                <a:gd name="T17" fmla="*/ 1 h 109"/>
                <a:gd name="T18" fmla="*/ 27 w 70"/>
                <a:gd name="T19" fmla="*/ 3 h 109"/>
                <a:gd name="T20" fmla="*/ 23 w 70"/>
                <a:gd name="T21" fmla="*/ 4 h 109"/>
                <a:gd name="T22" fmla="*/ 18 w 70"/>
                <a:gd name="T23" fmla="*/ 8 h 109"/>
                <a:gd name="T24" fmla="*/ 17 w 70"/>
                <a:gd name="T25" fmla="*/ 10 h 109"/>
                <a:gd name="T26" fmla="*/ 12 w 70"/>
                <a:gd name="T27" fmla="*/ 17 h 109"/>
                <a:gd name="T28" fmla="*/ 10 w 70"/>
                <a:gd name="T29" fmla="*/ 21 h 109"/>
                <a:gd name="T30" fmla="*/ 6 w 70"/>
                <a:gd name="T31" fmla="*/ 38 h 109"/>
                <a:gd name="T32" fmla="*/ 2 w 70"/>
                <a:gd name="T33" fmla="*/ 49 h 109"/>
                <a:gd name="T34" fmla="*/ 0 w 70"/>
                <a:gd name="T35" fmla="*/ 55 h 109"/>
                <a:gd name="T36" fmla="*/ 0 w 70"/>
                <a:gd name="T37" fmla="*/ 58 h 109"/>
                <a:gd name="T38" fmla="*/ 0 w 70"/>
                <a:gd name="T39" fmla="*/ 61 h 109"/>
                <a:gd name="T40" fmla="*/ 1 w 70"/>
                <a:gd name="T41" fmla="*/ 64 h 109"/>
                <a:gd name="T42" fmla="*/ 3 w 70"/>
                <a:gd name="T43" fmla="*/ 67 h 109"/>
                <a:gd name="T44" fmla="*/ 6 w 70"/>
                <a:gd name="T45" fmla="*/ 68 h 109"/>
                <a:gd name="T46" fmla="*/ 7 w 70"/>
                <a:gd name="T47" fmla="*/ 70 h 109"/>
                <a:gd name="T48" fmla="*/ 10 w 70"/>
                <a:gd name="T49" fmla="*/ 71 h 109"/>
                <a:gd name="T50" fmla="*/ 15 w 70"/>
                <a:gd name="T51" fmla="*/ 71 h 109"/>
                <a:gd name="T52" fmla="*/ 20 w 70"/>
                <a:gd name="T53" fmla="*/ 71 h 109"/>
                <a:gd name="T54" fmla="*/ 24 w 70"/>
                <a:gd name="T55" fmla="*/ 71 h 109"/>
                <a:gd name="T56" fmla="*/ 27 w 70"/>
                <a:gd name="T57" fmla="*/ 70 h 109"/>
                <a:gd name="T58" fmla="*/ 30 w 70"/>
                <a:gd name="T59" fmla="*/ 68 h 109"/>
                <a:gd name="T60" fmla="*/ 33 w 70"/>
                <a:gd name="T61" fmla="*/ 67 h 109"/>
                <a:gd name="T62" fmla="*/ 34 w 70"/>
                <a:gd name="T63" fmla="*/ 64 h 109"/>
                <a:gd name="T64" fmla="*/ 36 w 70"/>
                <a:gd name="T65" fmla="*/ 61 h 109"/>
                <a:gd name="T66" fmla="*/ 38 w 70"/>
                <a:gd name="T67" fmla="*/ 55 h 109"/>
                <a:gd name="T68" fmla="*/ 41 w 70"/>
                <a:gd name="T69" fmla="*/ 44 h 109"/>
                <a:gd name="T70" fmla="*/ 48 w 70"/>
                <a:gd name="T71" fmla="*/ 21 h 109"/>
                <a:gd name="T72" fmla="*/ 51 w 70"/>
                <a:gd name="T73" fmla="*/ 10 h 1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0" h="109">
                  <a:moveTo>
                    <a:pt x="69" y="15"/>
                  </a:moveTo>
                  <a:lnTo>
                    <a:pt x="70" y="13"/>
                  </a:lnTo>
                  <a:lnTo>
                    <a:pt x="69" y="11"/>
                  </a:lnTo>
                  <a:lnTo>
                    <a:pt x="69" y="8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1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4" y="1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7" y="2"/>
                  </a:lnTo>
                  <a:lnTo>
                    <a:pt x="35" y="3"/>
                  </a:lnTo>
                  <a:lnTo>
                    <a:pt x="33" y="4"/>
                  </a:lnTo>
                  <a:lnTo>
                    <a:pt x="31" y="5"/>
                  </a:lnTo>
                  <a:lnTo>
                    <a:pt x="28" y="9"/>
                  </a:lnTo>
                  <a:lnTo>
                    <a:pt x="24" y="12"/>
                  </a:lnTo>
                  <a:lnTo>
                    <a:pt x="23" y="14"/>
                  </a:lnTo>
                  <a:lnTo>
                    <a:pt x="21" y="15"/>
                  </a:lnTo>
                  <a:lnTo>
                    <a:pt x="17" y="24"/>
                  </a:lnTo>
                  <a:lnTo>
                    <a:pt x="16" y="26"/>
                  </a:lnTo>
                  <a:lnTo>
                    <a:pt x="15" y="28"/>
                  </a:lnTo>
                  <a:lnTo>
                    <a:pt x="14" y="32"/>
                  </a:lnTo>
                  <a:lnTo>
                    <a:pt x="12" y="40"/>
                  </a:lnTo>
                  <a:lnTo>
                    <a:pt x="6" y="58"/>
                  </a:lnTo>
                  <a:lnTo>
                    <a:pt x="4" y="67"/>
                  </a:lnTo>
                  <a:lnTo>
                    <a:pt x="2" y="75"/>
                  </a:lnTo>
                  <a:lnTo>
                    <a:pt x="1" y="80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2"/>
                  </a:lnTo>
                  <a:lnTo>
                    <a:pt x="4" y="104"/>
                  </a:lnTo>
                  <a:lnTo>
                    <a:pt x="6" y="106"/>
                  </a:lnTo>
                  <a:lnTo>
                    <a:pt x="8" y="107"/>
                  </a:lnTo>
                  <a:lnTo>
                    <a:pt x="10" y="108"/>
                  </a:lnTo>
                  <a:lnTo>
                    <a:pt x="12" y="109"/>
                  </a:lnTo>
                  <a:lnTo>
                    <a:pt x="14" y="109"/>
                  </a:lnTo>
                  <a:lnTo>
                    <a:pt x="16" y="109"/>
                  </a:lnTo>
                  <a:lnTo>
                    <a:pt x="19" y="109"/>
                  </a:lnTo>
                  <a:lnTo>
                    <a:pt x="23" y="109"/>
                  </a:lnTo>
                  <a:lnTo>
                    <a:pt x="28" y="109"/>
                  </a:lnTo>
                  <a:lnTo>
                    <a:pt x="30" y="109"/>
                  </a:lnTo>
                  <a:lnTo>
                    <a:pt x="32" y="109"/>
                  </a:lnTo>
                  <a:lnTo>
                    <a:pt x="34" y="109"/>
                  </a:lnTo>
                  <a:lnTo>
                    <a:pt x="36" y="108"/>
                  </a:lnTo>
                  <a:lnTo>
                    <a:pt x="38" y="106"/>
                  </a:lnTo>
                  <a:lnTo>
                    <a:pt x="40" y="105"/>
                  </a:lnTo>
                  <a:lnTo>
                    <a:pt x="41" y="103"/>
                  </a:lnTo>
                  <a:lnTo>
                    <a:pt x="44" y="102"/>
                  </a:lnTo>
                  <a:lnTo>
                    <a:pt x="45" y="100"/>
                  </a:lnTo>
                  <a:lnTo>
                    <a:pt x="46" y="98"/>
                  </a:lnTo>
                  <a:lnTo>
                    <a:pt x="47" y="96"/>
                  </a:lnTo>
                  <a:lnTo>
                    <a:pt x="48" y="93"/>
                  </a:lnTo>
                  <a:lnTo>
                    <a:pt x="50" y="89"/>
                  </a:lnTo>
                  <a:lnTo>
                    <a:pt x="51" y="85"/>
                  </a:lnTo>
                  <a:lnTo>
                    <a:pt x="53" y="77"/>
                  </a:lnTo>
                  <a:lnTo>
                    <a:pt x="55" y="68"/>
                  </a:lnTo>
                  <a:lnTo>
                    <a:pt x="59" y="50"/>
                  </a:lnTo>
                  <a:lnTo>
                    <a:pt x="65" y="32"/>
                  </a:lnTo>
                  <a:lnTo>
                    <a:pt x="67" y="24"/>
                  </a:lnTo>
                  <a:lnTo>
                    <a:pt x="69" y="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2" name="Freeform 82"/>
            <p:cNvSpPr>
              <a:spLocks/>
            </p:cNvSpPr>
            <p:nvPr/>
          </p:nvSpPr>
          <p:spPr bwMode="auto">
            <a:xfrm>
              <a:off x="880" y="2385"/>
              <a:ext cx="65" cy="104"/>
            </a:xfrm>
            <a:custGeom>
              <a:avLst/>
              <a:gdLst>
                <a:gd name="T0" fmla="*/ 54 w 69"/>
                <a:gd name="T1" fmla="*/ 10 h 109"/>
                <a:gd name="T2" fmla="*/ 54 w 69"/>
                <a:gd name="T3" fmla="*/ 8 h 109"/>
                <a:gd name="T4" fmla="*/ 53 w 69"/>
                <a:gd name="T5" fmla="*/ 3 h 109"/>
                <a:gd name="T6" fmla="*/ 52 w 69"/>
                <a:gd name="T7" fmla="*/ 1 h 109"/>
                <a:gd name="T8" fmla="*/ 51 w 69"/>
                <a:gd name="T9" fmla="*/ 0 h 109"/>
                <a:gd name="T10" fmla="*/ 49 w 69"/>
                <a:gd name="T11" fmla="*/ 0 h 109"/>
                <a:gd name="T12" fmla="*/ 41 w 69"/>
                <a:gd name="T13" fmla="*/ 0 h 109"/>
                <a:gd name="T14" fmla="*/ 35 w 69"/>
                <a:gd name="T15" fmla="*/ 0 h 109"/>
                <a:gd name="T16" fmla="*/ 31 w 69"/>
                <a:gd name="T17" fmla="*/ 1 h 109"/>
                <a:gd name="T18" fmla="*/ 27 w 69"/>
                <a:gd name="T19" fmla="*/ 2 h 109"/>
                <a:gd name="T20" fmla="*/ 24 w 69"/>
                <a:gd name="T21" fmla="*/ 6 h 109"/>
                <a:gd name="T22" fmla="*/ 20 w 69"/>
                <a:gd name="T23" fmla="*/ 10 h 109"/>
                <a:gd name="T24" fmla="*/ 17 w 69"/>
                <a:gd name="T25" fmla="*/ 11 h 109"/>
                <a:gd name="T26" fmla="*/ 12 w 69"/>
                <a:gd name="T27" fmla="*/ 21 h 109"/>
                <a:gd name="T28" fmla="*/ 10 w 69"/>
                <a:gd name="T29" fmla="*/ 27 h 109"/>
                <a:gd name="T30" fmla="*/ 6 w 69"/>
                <a:gd name="T31" fmla="*/ 48 h 109"/>
                <a:gd name="T32" fmla="*/ 2 w 69"/>
                <a:gd name="T33" fmla="*/ 64 h 109"/>
                <a:gd name="T34" fmla="*/ 0 w 69"/>
                <a:gd name="T35" fmla="*/ 70 h 109"/>
                <a:gd name="T36" fmla="*/ 0 w 69"/>
                <a:gd name="T37" fmla="*/ 73 h 109"/>
                <a:gd name="T38" fmla="*/ 0 w 69"/>
                <a:gd name="T39" fmla="*/ 78 h 109"/>
                <a:gd name="T40" fmla="*/ 1 w 69"/>
                <a:gd name="T41" fmla="*/ 82 h 109"/>
                <a:gd name="T42" fmla="*/ 3 w 69"/>
                <a:gd name="T43" fmla="*/ 85 h 109"/>
                <a:gd name="T44" fmla="*/ 5 w 69"/>
                <a:gd name="T45" fmla="*/ 87 h 109"/>
                <a:gd name="T46" fmla="*/ 8 w 69"/>
                <a:gd name="T47" fmla="*/ 90 h 109"/>
                <a:gd name="T48" fmla="*/ 10 w 69"/>
                <a:gd name="T49" fmla="*/ 90 h 109"/>
                <a:gd name="T50" fmla="*/ 14 w 69"/>
                <a:gd name="T51" fmla="*/ 90 h 109"/>
                <a:gd name="T52" fmla="*/ 22 w 69"/>
                <a:gd name="T53" fmla="*/ 90 h 109"/>
                <a:gd name="T54" fmla="*/ 24 w 69"/>
                <a:gd name="T55" fmla="*/ 90 h 109"/>
                <a:gd name="T56" fmla="*/ 28 w 69"/>
                <a:gd name="T57" fmla="*/ 89 h 109"/>
                <a:gd name="T58" fmla="*/ 32 w 69"/>
                <a:gd name="T59" fmla="*/ 86 h 109"/>
                <a:gd name="T60" fmla="*/ 34 w 69"/>
                <a:gd name="T61" fmla="*/ 84 h 109"/>
                <a:gd name="T62" fmla="*/ 37 w 69"/>
                <a:gd name="T63" fmla="*/ 82 h 109"/>
                <a:gd name="T64" fmla="*/ 38 w 69"/>
                <a:gd name="T65" fmla="*/ 78 h 109"/>
                <a:gd name="T66" fmla="*/ 40 w 69"/>
                <a:gd name="T67" fmla="*/ 70 h 109"/>
                <a:gd name="T68" fmla="*/ 43 w 69"/>
                <a:gd name="T69" fmla="*/ 55 h 109"/>
                <a:gd name="T70" fmla="*/ 51 w 69"/>
                <a:gd name="T71" fmla="*/ 28 h 109"/>
                <a:gd name="T72" fmla="*/ 54 w 69"/>
                <a:gd name="T73" fmla="*/ 10 h 1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9" h="109">
                  <a:moveTo>
                    <a:pt x="69" y="14"/>
                  </a:moveTo>
                  <a:lnTo>
                    <a:pt x="69" y="12"/>
                  </a:lnTo>
                  <a:lnTo>
                    <a:pt x="69" y="10"/>
                  </a:lnTo>
                  <a:lnTo>
                    <a:pt x="69" y="8"/>
                  </a:lnTo>
                  <a:lnTo>
                    <a:pt x="68" y="6"/>
                  </a:lnTo>
                  <a:lnTo>
                    <a:pt x="67" y="3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3" y="3"/>
                  </a:lnTo>
                  <a:lnTo>
                    <a:pt x="31" y="6"/>
                  </a:lnTo>
                  <a:lnTo>
                    <a:pt x="28" y="8"/>
                  </a:lnTo>
                  <a:lnTo>
                    <a:pt x="24" y="11"/>
                  </a:lnTo>
                  <a:lnTo>
                    <a:pt x="22" y="13"/>
                  </a:lnTo>
                  <a:lnTo>
                    <a:pt x="21" y="15"/>
                  </a:lnTo>
                  <a:lnTo>
                    <a:pt x="17" y="23"/>
                  </a:lnTo>
                  <a:lnTo>
                    <a:pt x="16" y="25"/>
                  </a:lnTo>
                  <a:lnTo>
                    <a:pt x="15" y="27"/>
                  </a:lnTo>
                  <a:lnTo>
                    <a:pt x="14" y="31"/>
                  </a:lnTo>
                  <a:lnTo>
                    <a:pt x="12" y="41"/>
                  </a:lnTo>
                  <a:lnTo>
                    <a:pt x="6" y="57"/>
                  </a:lnTo>
                  <a:lnTo>
                    <a:pt x="4" y="66"/>
                  </a:lnTo>
                  <a:lnTo>
                    <a:pt x="2" y="76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2"/>
                  </a:lnTo>
                  <a:lnTo>
                    <a:pt x="4" y="104"/>
                  </a:lnTo>
                  <a:lnTo>
                    <a:pt x="5" y="105"/>
                  </a:lnTo>
                  <a:lnTo>
                    <a:pt x="7" y="107"/>
                  </a:lnTo>
                  <a:lnTo>
                    <a:pt x="10" y="108"/>
                  </a:lnTo>
                  <a:lnTo>
                    <a:pt x="12" y="108"/>
                  </a:lnTo>
                  <a:lnTo>
                    <a:pt x="14" y="109"/>
                  </a:lnTo>
                  <a:lnTo>
                    <a:pt x="16" y="109"/>
                  </a:lnTo>
                  <a:lnTo>
                    <a:pt x="18" y="109"/>
                  </a:lnTo>
                  <a:lnTo>
                    <a:pt x="23" y="109"/>
                  </a:lnTo>
                  <a:lnTo>
                    <a:pt x="28" y="109"/>
                  </a:lnTo>
                  <a:lnTo>
                    <a:pt x="30" y="109"/>
                  </a:lnTo>
                  <a:lnTo>
                    <a:pt x="32" y="109"/>
                  </a:lnTo>
                  <a:lnTo>
                    <a:pt x="34" y="108"/>
                  </a:lnTo>
                  <a:lnTo>
                    <a:pt x="36" y="107"/>
                  </a:lnTo>
                  <a:lnTo>
                    <a:pt x="38" y="106"/>
                  </a:lnTo>
                  <a:lnTo>
                    <a:pt x="40" y="104"/>
                  </a:lnTo>
                  <a:lnTo>
                    <a:pt x="41" y="103"/>
                  </a:lnTo>
                  <a:lnTo>
                    <a:pt x="42" y="101"/>
                  </a:lnTo>
                  <a:lnTo>
                    <a:pt x="45" y="99"/>
                  </a:lnTo>
                  <a:lnTo>
                    <a:pt x="46" y="98"/>
                  </a:lnTo>
                  <a:lnTo>
                    <a:pt x="47" y="96"/>
                  </a:lnTo>
                  <a:lnTo>
                    <a:pt x="48" y="94"/>
                  </a:lnTo>
                  <a:lnTo>
                    <a:pt x="49" y="89"/>
                  </a:lnTo>
                  <a:lnTo>
                    <a:pt x="51" y="85"/>
                  </a:lnTo>
                  <a:lnTo>
                    <a:pt x="53" y="76"/>
                  </a:lnTo>
                  <a:lnTo>
                    <a:pt x="55" y="67"/>
                  </a:lnTo>
                  <a:lnTo>
                    <a:pt x="59" y="49"/>
                  </a:lnTo>
                  <a:lnTo>
                    <a:pt x="65" y="32"/>
                  </a:lnTo>
                  <a:lnTo>
                    <a:pt x="67" y="24"/>
                  </a:lnTo>
                  <a:lnTo>
                    <a:pt x="69" y="1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3" name="Freeform 83"/>
            <p:cNvSpPr>
              <a:spLocks/>
            </p:cNvSpPr>
            <p:nvPr/>
          </p:nvSpPr>
          <p:spPr bwMode="auto">
            <a:xfrm>
              <a:off x="925" y="2469"/>
              <a:ext cx="7" cy="20"/>
            </a:xfrm>
            <a:custGeom>
              <a:avLst/>
              <a:gdLst>
                <a:gd name="T0" fmla="*/ 1 w 7"/>
                <a:gd name="T1" fmla="*/ 0 h 23"/>
                <a:gd name="T2" fmla="*/ 1 w 7"/>
                <a:gd name="T3" fmla="*/ 3 h 23"/>
                <a:gd name="T4" fmla="*/ 0 w 7"/>
                <a:gd name="T5" fmla="*/ 3 h 23"/>
                <a:gd name="T6" fmla="*/ 0 w 7"/>
                <a:gd name="T7" fmla="*/ 6 h 23"/>
                <a:gd name="T8" fmla="*/ 1 w 7"/>
                <a:gd name="T9" fmla="*/ 7 h 23"/>
                <a:gd name="T10" fmla="*/ 1 w 7"/>
                <a:gd name="T11" fmla="*/ 8 h 23"/>
                <a:gd name="T12" fmla="*/ 1 w 7"/>
                <a:gd name="T13" fmla="*/ 8 h 23"/>
                <a:gd name="T14" fmla="*/ 2 w 7"/>
                <a:gd name="T15" fmla="*/ 9 h 23"/>
                <a:gd name="T16" fmla="*/ 3 w 7"/>
                <a:gd name="T17" fmla="*/ 10 h 23"/>
                <a:gd name="T18" fmla="*/ 5 w 7"/>
                <a:gd name="T19" fmla="*/ 11 h 23"/>
                <a:gd name="T20" fmla="*/ 6 w 7"/>
                <a:gd name="T21" fmla="*/ 13 h 23"/>
                <a:gd name="T22" fmla="*/ 7 w 7"/>
                <a:gd name="T23" fmla="*/ 13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5"/>
                  </a:lnTo>
                  <a:lnTo>
                    <a:pt x="3" y="18"/>
                  </a:lnTo>
                  <a:lnTo>
                    <a:pt x="5" y="20"/>
                  </a:lnTo>
                  <a:lnTo>
                    <a:pt x="6" y="22"/>
                  </a:lnTo>
                  <a:lnTo>
                    <a:pt x="7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4" name="Line 84"/>
            <p:cNvSpPr>
              <a:spLocks noChangeShapeType="1"/>
            </p:cNvSpPr>
            <p:nvPr/>
          </p:nvSpPr>
          <p:spPr bwMode="auto">
            <a:xfrm flipH="1">
              <a:off x="984" y="2333"/>
              <a:ext cx="19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5" name="Freeform 85"/>
            <p:cNvSpPr>
              <a:spLocks/>
            </p:cNvSpPr>
            <p:nvPr/>
          </p:nvSpPr>
          <p:spPr bwMode="auto">
            <a:xfrm>
              <a:off x="3682" y="2248"/>
              <a:ext cx="65" cy="98"/>
            </a:xfrm>
            <a:custGeom>
              <a:avLst/>
              <a:gdLst>
                <a:gd name="T0" fmla="*/ 52 w 70"/>
                <a:gd name="T1" fmla="*/ 8 h 109"/>
                <a:gd name="T2" fmla="*/ 51 w 70"/>
                <a:gd name="T3" fmla="*/ 4 h 109"/>
                <a:gd name="T4" fmla="*/ 51 w 70"/>
                <a:gd name="T5" fmla="*/ 3 h 109"/>
                <a:gd name="T6" fmla="*/ 49 w 70"/>
                <a:gd name="T7" fmla="*/ 1 h 109"/>
                <a:gd name="T8" fmla="*/ 47 w 70"/>
                <a:gd name="T9" fmla="*/ 0 h 109"/>
                <a:gd name="T10" fmla="*/ 43 w 70"/>
                <a:gd name="T11" fmla="*/ 0 h 109"/>
                <a:gd name="T12" fmla="*/ 36 w 70"/>
                <a:gd name="T13" fmla="*/ 0 h 109"/>
                <a:gd name="T14" fmla="*/ 31 w 70"/>
                <a:gd name="T15" fmla="*/ 1 h 109"/>
                <a:gd name="T16" fmla="*/ 28 w 70"/>
                <a:gd name="T17" fmla="*/ 2 h 109"/>
                <a:gd name="T18" fmla="*/ 25 w 70"/>
                <a:gd name="T19" fmla="*/ 4 h 109"/>
                <a:gd name="T20" fmla="*/ 20 w 70"/>
                <a:gd name="T21" fmla="*/ 4 h 109"/>
                <a:gd name="T22" fmla="*/ 18 w 70"/>
                <a:gd name="T23" fmla="*/ 8 h 109"/>
                <a:gd name="T24" fmla="*/ 13 w 70"/>
                <a:gd name="T25" fmla="*/ 15 h 109"/>
                <a:gd name="T26" fmla="*/ 11 w 70"/>
                <a:gd name="T27" fmla="*/ 17 h 109"/>
                <a:gd name="T28" fmla="*/ 8 w 70"/>
                <a:gd name="T29" fmla="*/ 26 h 109"/>
                <a:gd name="T30" fmla="*/ 4 w 70"/>
                <a:gd name="T31" fmla="*/ 43 h 109"/>
                <a:gd name="T32" fmla="*/ 1 w 70"/>
                <a:gd name="T33" fmla="*/ 52 h 109"/>
                <a:gd name="T34" fmla="*/ 0 w 70"/>
                <a:gd name="T35" fmla="*/ 57 h 109"/>
                <a:gd name="T36" fmla="*/ 0 w 70"/>
                <a:gd name="T37" fmla="*/ 60 h 109"/>
                <a:gd name="T38" fmla="*/ 1 w 70"/>
                <a:gd name="T39" fmla="*/ 61 h 109"/>
                <a:gd name="T40" fmla="*/ 2 w 70"/>
                <a:gd name="T41" fmla="*/ 65 h 109"/>
                <a:gd name="T42" fmla="*/ 4 w 70"/>
                <a:gd name="T43" fmla="*/ 68 h 109"/>
                <a:gd name="T44" fmla="*/ 7 w 70"/>
                <a:gd name="T45" fmla="*/ 69 h 109"/>
                <a:gd name="T46" fmla="*/ 8 w 70"/>
                <a:gd name="T47" fmla="*/ 71 h 109"/>
                <a:gd name="T48" fmla="*/ 12 w 70"/>
                <a:gd name="T49" fmla="*/ 71 h 109"/>
                <a:gd name="T50" fmla="*/ 18 w 70"/>
                <a:gd name="T51" fmla="*/ 71 h 109"/>
                <a:gd name="T52" fmla="*/ 22 w 70"/>
                <a:gd name="T53" fmla="*/ 71 h 109"/>
                <a:gd name="T54" fmla="*/ 27 w 70"/>
                <a:gd name="T55" fmla="*/ 70 h 109"/>
                <a:gd name="T56" fmla="*/ 29 w 70"/>
                <a:gd name="T57" fmla="*/ 68 h 109"/>
                <a:gd name="T58" fmla="*/ 31 w 70"/>
                <a:gd name="T59" fmla="*/ 67 h 109"/>
                <a:gd name="T60" fmla="*/ 33 w 70"/>
                <a:gd name="T61" fmla="*/ 65 h 109"/>
                <a:gd name="T62" fmla="*/ 35 w 70"/>
                <a:gd name="T63" fmla="*/ 61 h 109"/>
                <a:gd name="T64" fmla="*/ 37 w 70"/>
                <a:gd name="T65" fmla="*/ 58 h 109"/>
                <a:gd name="T66" fmla="*/ 40 w 70"/>
                <a:gd name="T67" fmla="*/ 49 h 109"/>
                <a:gd name="T68" fmla="*/ 44 w 70"/>
                <a:gd name="T69" fmla="*/ 32 h 109"/>
                <a:gd name="T70" fmla="*/ 50 w 70"/>
                <a:gd name="T71" fmla="*/ 15 h 10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0" h="109">
                  <a:moveTo>
                    <a:pt x="69" y="14"/>
                  </a:moveTo>
                  <a:lnTo>
                    <a:pt x="70" y="12"/>
                  </a:lnTo>
                  <a:lnTo>
                    <a:pt x="70" y="9"/>
                  </a:lnTo>
                  <a:lnTo>
                    <a:pt x="69" y="7"/>
                  </a:lnTo>
                  <a:lnTo>
                    <a:pt x="69" y="5"/>
                  </a:lnTo>
                  <a:lnTo>
                    <a:pt x="68" y="3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7" y="2"/>
                  </a:lnTo>
                  <a:lnTo>
                    <a:pt x="35" y="3"/>
                  </a:lnTo>
                  <a:lnTo>
                    <a:pt x="33" y="4"/>
                  </a:lnTo>
                  <a:lnTo>
                    <a:pt x="31" y="5"/>
                  </a:lnTo>
                  <a:lnTo>
                    <a:pt x="27" y="8"/>
                  </a:lnTo>
                  <a:lnTo>
                    <a:pt x="24" y="11"/>
                  </a:lnTo>
                  <a:lnTo>
                    <a:pt x="23" y="12"/>
                  </a:lnTo>
                  <a:lnTo>
                    <a:pt x="22" y="14"/>
                  </a:lnTo>
                  <a:lnTo>
                    <a:pt x="17" y="23"/>
                  </a:lnTo>
                  <a:lnTo>
                    <a:pt x="16" y="25"/>
                  </a:lnTo>
                  <a:lnTo>
                    <a:pt x="15" y="26"/>
                  </a:lnTo>
                  <a:lnTo>
                    <a:pt x="14" y="31"/>
                  </a:lnTo>
                  <a:lnTo>
                    <a:pt x="12" y="40"/>
                  </a:lnTo>
                  <a:lnTo>
                    <a:pt x="6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79"/>
                  </a:lnTo>
                  <a:lnTo>
                    <a:pt x="0" y="83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3" y="101"/>
                  </a:lnTo>
                  <a:lnTo>
                    <a:pt x="4" y="103"/>
                  </a:lnTo>
                  <a:lnTo>
                    <a:pt x="6" y="106"/>
                  </a:lnTo>
                  <a:lnTo>
                    <a:pt x="7" y="107"/>
                  </a:lnTo>
                  <a:lnTo>
                    <a:pt x="9" y="108"/>
                  </a:lnTo>
                  <a:lnTo>
                    <a:pt x="12" y="109"/>
                  </a:lnTo>
                  <a:lnTo>
                    <a:pt x="14" y="109"/>
                  </a:lnTo>
                  <a:lnTo>
                    <a:pt x="16" y="109"/>
                  </a:lnTo>
                  <a:lnTo>
                    <a:pt x="19" y="109"/>
                  </a:lnTo>
                  <a:lnTo>
                    <a:pt x="23" y="109"/>
                  </a:lnTo>
                  <a:lnTo>
                    <a:pt x="27" y="109"/>
                  </a:lnTo>
                  <a:lnTo>
                    <a:pt x="30" y="109"/>
                  </a:lnTo>
                  <a:lnTo>
                    <a:pt x="32" y="109"/>
                  </a:lnTo>
                  <a:lnTo>
                    <a:pt x="35" y="108"/>
                  </a:lnTo>
                  <a:lnTo>
                    <a:pt x="36" y="107"/>
                  </a:lnTo>
                  <a:lnTo>
                    <a:pt x="38" y="106"/>
                  </a:lnTo>
                  <a:lnTo>
                    <a:pt x="40" y="105"/>
                  </a:lnTo>
                  <a:lnTo>
                    <a:pt x="41" y="102"/>
                  </a:lnTo>
                  <a:lnTo>
                    <a:pt x="43" y="101"/>
                  </a:lnTo>
                  <a:lnTo>
                    <a:pt x="44" y="99"/>
                  </a:lnTo>
                  <a:lnTo>
                    <a:pt x="45" y="97"/>
                  </a:lnTo>
                  <a:lnTo>
                    <a:pt x="47" y="95"/>
                  </a:lnTo>
                  <a:lnTo>
                    <a:pt x="48" y="93"/>
                  </a:lnTo>
                  <a:lnTo>
                    <a:pt x="50" y="89"/>
                  </a:lnTo>
                  <a:lnTo>
                    <a:pt x="51" y="84"/>
                  </a:lnTo>
                  <a:lnTo>
                    <a:pt x="53" y="76"/>
                  </a:lnTo>
                  <a:lnTo>
                    <a:pt x="55" y="66"/>
                  </a:lnTo>
                  <a:lnTo>
                    <a:pt x="59" y="49"/>
                  </a:lnTo>
                  <a:lnTo>
                    <a:pt x="65" y="31"/>
                  </a:lnTo>
                  <a:lnTo>
                    <a:pt x="67" y="23"/>
                  </a:lnTo>
                  <a:lnTo>
                    <a:pt x="69" y="1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6" name="Freeform 86"/>
            <p:cNvSpPr>
              <a:spLocks/>
            </p:cNvSpPr>
            <p:nvPr/>
          </p:nvSpPr>
          <p:spPr bwMode="auto">
            <a:xfrm>
              <a:off x="3727" y="2326"/>
              <a:ext cx="7" cy="20"/>
            </a:xfrm>
            <a:custGeom>
              <a:avLst/>
              <a:gdLst>
                <a:gd name="T0" fmla="*/ 1 w 6"/>
                <a:gd name="T1" fmla="*/ 0 h 22"/>
                <a:gd name="T2" fmla="*/ 0 w 6"/>
                <a:gd name="T3" fmla="*/ 2 h 22"/>
                <a:gd name="T4" fmla="*/ 0 w 6"/>
                <a:gd name="T5" fmla="*/ 5 h 22"/>
                <a:gd name="T6" fmla="*/ 0 w 6"/>
                <a:gd name="T7" fmla="*/ 5 h 22"/>
                <a:gd name="T8" fmla="*/ 0 w 6"/>
                <a:gd name="T9" fmla="*/ 6 h 22"/>
                <a:gd name="T10" fmla="*/ 0 w 6"/>
                <a:gd name="T11" fmla="*/ 7 h 22"/>
                <a:gd name="T12" fmla="*/ 1 w 6"/>
                <a:gd name="T13" fmla="*/ 9 h 22"/>
                <a:gd name="T14" fmla="*/ 1 w 6"/>
                <a:gd name="T15" fmla="*/ 10 h 22"/>
                <a:gd name="T16" fmla="*/ 7 w 6"/>
                <a:gd name="T17" fmla="*/ 12 h 22"/>
                <a:gd name="T18" fmla="*/ 8 w 6"/>
                <a:gd name="T19" fmla="*/ 14 h 22"/>
                <a:gd name="T20" fmla="*/ 9 w 6"/>
                <a:gd name="T21" fmla="*/ 14 h 22"/>
                <a:gd name="T22" fmla="*/ 11 w 6"/>
                <a:gd name="T23" fmla="*/ 15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2">
                  <a:moveTo>
                    <a:pt x="1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3" y="16"/>
                  </a:lnTo>
                  <a:lnTo>
                    <a:pt x="4" y="20"/>
                  </a:lnTo>
                  <a:lnTo>
                    <a:pt x="5" y="21"/>
                  </a:lnTo>
                  <a:lnTo>
                    <a:pt x="6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7" name="Line 87"/>
            <p:cNvSpPr>
              <a:spLocks noChangeShapeType="1"/>
            </p:cNvSpPr>
            <p:nvPr/>
          </p:nvSpPr>
          <p:spPr bwMode="auto">
            <a:xfrm flipH="1">
              <a:off x="3818" y="2196"/>
              <a:ext cx="2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8" name="Line 88"/>
            <p:cNvSpPr>
              <a:spLocks noChangeShapeType="1"/>
            </p:cNvSpPr>
            <p:nvPr/>
          </p:nvSpPr>
          <p:spPr bwMode="auto">
            <a:xfrm flipH="1">
              <a:off x="3792" y="2196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49" name="Freeform 89"/>
            <p:cNvSpPr>
              <a:spLocks/>
            </p:cNvSpPr>
            <p:nvPr/>
          </p:nvSpPr>
          <p:spPr bwMode="auto">
            <a:xfrm>
              <a:off x="158" y="2359"/>
              <a:ext cx="65" cy="149"/>
            </a:xfrm>
            <a:custGeom>
              <a:avLst/>
              <a:gdLst>
                <a:gd name="T0" fmla="*/ 28 w 73"/>
                <a:gd name="T1" fmla="*/ 0 h 163"/>
                <a:gd name="T2" fmla="*/ 0 w 73"/>
                <a:gd name="T3" fmla="*/ 113 h 163"/>
                <a:gd name="T4" fmla="*/ 18 w 73"/>
                <a:gd name="T5" fmla="*/ 113 h 163"/>
                <a:gd name="T6" fmla="*/ 20 w 73"/>
                <a:gd name="T7" fmla="*/ 113 h 163"/>
                <a:gd name="T8" fmla="*/ 22 w 73"/>
                <a:gd name="T9" fmla="*/ 112 h 163"/>
                <a:gd name="T10" fmla="*/ 24 w 73"/>
                <a:gd name="T11" fmla="*/ 112 h 163"/>
                <a:gd name="T12" fmla="*/ 26 w 73"/>
                <a:gd name="T13" fmla="*/ 112 h 163"/>
                <a:gd name="T14" fmla="*/ 28 w 73"/>
                <a:gd name="T15" fmla="*/ 110 h 163"/>
                <a:gd name="T16" fmla="*/ 29 w 73"/>
                <a:gd name="T17" fmla="*/ 108 h 163"/>
                <a:gd name="T18" fmla="*/ 32 w 73"/>
                <a:gd name="T19" fmla="*/ 105 h 163"/>
                <a:gd name="T20" fmla="*/ 33 w 73"/>
                <a:gd name="T21" fmla="*/ 102 h 163"/>
                <a:gd name="T22" fmla="*/ 34 w 73"/>
                <a:gd name="T23" fmla="*/ 101 h 163"/>
                <a:gd name="T24" fmla="*/ 36 w 73"/>
                <a:gd name="T25" fmla="*/ 97 h 163"/>
                <a:gd name="T26" fmla="*/ 37 w 73"/>
                <a:gd name="T27" fmla="*/ 93 h 163"/>
                <a:gd name="T28" fmla="*/ 37 w 73"/>
                <a:gd name="T29" fmla="*/ 92 h 163"/>
                <a:gd name="T30" fmla="*/ 45 w 73"/>
                <a:gd name="T31" fmla="*/ 59 h 163"/>
                <a:gd name="T32" fmla="*/ 45 w 73"/>
                <a:gd name="T33" fmla="*/ 58 h 163"/>
                <a:gd name="T34" fmla="*/ 46 w 73"/>
                <a:gd name="T35" fmla="*/ 54 h 163"/>
                <a:gd name="T36" fmla="*/ 46 w 73"/>
                <a:gd name="T37" fmla="*/ 52 h 163"/>
                <a:gd name="T38" fmla="*/ 46 w 73"/>
                <a:gd name="T39" fmla="*/ 48 h 163"/>
                <a:gd name="T40" fmla="*/ 45 w 73"/>
                <a:gd name="T41" fmla="*/ 46 h 163"/>
                <a:gd name="T42" fmla="*/ 45 w 73"/>
                <a:gd name="T43" fmla="*/ 44 h 163"/>
                <a:gd name="T44" fmla="*/ 44 w 73"/>
                <a:gd name="T45" fmla="*/ 43 h 163"/>
                <a:gd name="T46" fmla="*/ 43 w 73"/>
                <a:gd name="T47" fmla="*/ 40 h 163"/>
                <a:gd name="T48" fmla="*/ 42 w 73"/>
                <a:gd name="T49" fmla="*/ 40 h 163"/>
                <a:gd name="T50" fmla="*/ 40 w 73"/>
                <a:gd name="T51" fmla="*/ 38 h 163"/>
                <a:gd name="T52" fmla="*/ 38 w 73"/>
                <a:gd name="T53" fmla="*/ 38 h 163"/>
                <a:gd name="T54" fmla="*/ 37 w 73"/>
                <a:gd name="T55" fmla="*/ 37 h 163"/>
                <a:gd name="T56" fmla="*/ 19 w 73"/>
                <a:gd name="T57" fmla="*/ 37 h 16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" h="163">
                  <a:moveTo>
                    <a:pt x="44" y="0"/>
                  </a:moveTo>
                  <a:lnTo>
                    <a:pt x="0" y="163"/>
                  </a:lnTo>
                  <a:lnTo>
                    <a:pt x="29" y="163"/>
                  </a:lnTo>
                  <a:lnTo>
                    <a:pt x="32" y="163"/>
                  </a:lnTo>
                  <a:lnTo>
                    <a:pt x="35" y="162"/>
                  </a:lnTo>
                  <a:lnTo>
                    <a:pt x="38" y="161"/>
                  </a:lnTo>
                  <a:lnTo>
                    <a:pt x="41" y="159"/>
                  </a:lnTo>
                  <a:lnTo>
                    <a:pt x="44" y="156"/>
                  </a:lnTo>
                  <a:lnTo>
                    <a:pt x="47" y="154"/>
                  </a:lnTo>
                  <a:lnTo>
                    <a:pt x="50" y="151"/>
                  </a:lnTo>
                  <a:lnTo>
                    <a:pt x="52" y="147"/>
                  </a:lnTo>
                  <a:lnTo>
                    <a:pt x="54" y="144"/>
                  </a:lnTo>
                  <a:lnTo>
                    <a:pt x="56" y="139"/>
                  </a:lnTo>
                  <a:lnTo>
                    <a:pt x="58" y="135"/>
                  </a:lnTo>
                  <a:lnTo>
                    <a:pt x="59" y="131"/>
                  </a:lnTo>
                  <a:lnTo>
                    <a:pt x="72" y="85"/>
                  </a:lnTo>
                  <a:lnTo>
                    <a:pt x="72" y="82"/>
                  </a:lnTo>
                  <a:lnTo>
                    <a:pt x="73" y="78"/>
                  </a:lnTo>
                  <a:lnTo>
                    <a:pt x="73" y="74"/>
                  </a:lnTo>
                  <a:lnTo>
                    <a:pt x="73" y="69"/>
                  </a:lnTo>
                  <a:lnTo>
                    <a:pt x="72" y="66"/>
                  </a:lnTo>
                  <a:lnTo>
                    <a:pt x="71" y="63"/>
                  </a:lnTo>
                  <a:lnTo>
                    <a:pt x="70" y="61"/>
                  </a:lnTo>
                  <a:lnTo>
                    <a:pt x="68" y="58"/>
                  </a:lnTo>
                  <a:lnTo>
                    <a:pt x="66" y="57"/>
                  </a:lnTo>
                  <a:lnTo>
                    <a:pt x="64" y="55"/>
                  </a:lnTo>
                  <a:lnTo>
                    <a:pt x="61" y="55"/>
                  </a:lnTo>
                  <a:lnTo>
                    <a:pt x="58" y="54"/>
                  </a:lnTo>
                  <a:lnTo>
                    <a:pt x="3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0" name="Line 90"/>
            <p:cNvSpPr>
              <a:spLocks noChangeShapeType="1"/>
            </p:cNvSpPr>
            <p:nvPr/>
          </p:nvSpPr>
          <p:spPr bwMode="auto">
            <a:xfrm flipH="1">
              <a:off x="243" y="2359"/>
              <a:ext cx="1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1" name="Freeform 91"/>
            <p:cNvSpPr>
              <a:spLocks/>
            </p:cNvSpPr>
            <p:nvPr/>
          </p:nvSpPr>
          <p:spPr bwMode="auto">
            <a:xfrm>
              <a:off x="178" y="2769"/>
              <a:ext cx="71" cy="156"/>
            </a:xfrm>
            <a:custGeom>
              <a:avLst/>
              <a:gdLst>
                <a:gd name="T0" fmla="*/ 39 w 73"/>
                <a:gd name="T1" fmla="*/ 0 h 164"/>
                <a:gd name="T2" fmla="*/ 0 w 73"/>
                <a:gd name="T3" fmla="*/ 134 h 164"/>
                <a:gd name="T4" fmla="*/ 24 w 73"/>
                <a:gd name="T5" fmla="*/ 134 h 164"/>
                <a:gd name="T6" fmla="*/ 27 w 73"/>
                <a:gd name="T7" fmla="*/ 133 h 164"/>
                <a:gd name="T8" fmla="*/ 30 w 73"/>
                <a:gd name="T9" fmla="*/ 132 h 164"/>
                <a:gd name="T10" fmla="*/ 33 w 73"/>
                <a:gd name="T11" fmla="*/ 132 h 164"/>
                <a:gd name="T12" fmla="*/ 36 w 73"/>
                <a:gd name="T13" fmla="*/ 130 h 164"/>
                <a:gd name="T14" fmla="*/ 39 w 73"/>
                <a:gd name="T15" fmla="*/ 128 h 164"/>
                <a:gd name="T16" fmla="*/ 42 w 73"/>
                <a:gd name="T17" fmla="*/ 126 h 164"/>
                <a:gd name="T18" fmla="*/ 45 w 73"/>
                <a:gd name="T19" fmla="*/ 124 h 164"/>
                <a:gd name="T20" fmla="*/ 48 w 73"/>
                <a:gd name="T21" fmla="*/ 121 h 164"/>
                <a:gd name="T22" fmla="*/ 50 w 73"/>
                <a:gd name="T23" fmla="*/ 118 h 164"/>
                <a:gd name="T24" fmla="*/ 51 w 73"/>
                <a:gd name="T25" fmla="*/ 115 h 164"/>
                <a:gd name="T26" fmla="*/ 52 w 73"/>
                <a:gd name="T27" fmla="*/ 110 h 164"/>
                <a:gd name="T28" fmla="*/ 52 w 73"/>
                <a:gd name="T29" fmla="*/ 107 h 164"/>
                <a:gd name="T30" fmla="*/ 63 w 73"/>
                <a:gd name="T31" fmla="*/ 71 h 164"/>
                <a:gd name="T32" fmla="*/ 64 w 73"/>
                <a:gd name="T33" fmla="*/ 67 h 164"/>
                <a:gd name="T34" fmla="*/ 65 w 73"/>
                <a:gd name="T35" fmla="*/ 64 h 164"/>
                <a:gd name="T36" fmla="*/ 65 w 73"/>
                <a:gd name="T37" fmla="*/ 61 h 164"/>
                <a:gd name="T38" fmla="*/ 64 w 73"/>
                <a:gd name="T39" fmla="*/ 59 h 164"/>
                <a:gd name="T40" fmla="*/ 64 w 73"/>
                <a:gd name="T41" fmla="*/ 54 h 164"/>
                <a:gd name="T42" fmla="*/ 63 w 73"/>
                <a:gd name="T43" fmla="*/ 51 h 164"/>
                <a:gd name="T44" fmla="*/ 60 w 73"/>
                <a:gd name="T45" fmla="*/ 49 h 164"/>
                <a:gd name="T46" fmla="*/ 59 w 73"/>
                <a:gd name="T47" fmla="*/ 48 h 164"/>
                <a:gd name="T48" fmla="*/ 57 w 73"/>
                <a:gd name="T49" fmla="*/ 47 h 164"/>
                <a:gd name="T50" fmla="*/ 54 w 73"/>
                <a:gd name="T51" fmla="*/ 46 h 164"/>
                <a:gd name="T52" fmla="*/ 53 w 73"/>
                <a:gd name="T53" fmla="*/ 45 h 164"/>
                <a:gd name="T54" fmla="*/ 51 w 73"/>
                <a:gd name="T55" fmla="*/ 45 h 164"/>
                <a:gd name="T56" fmla="*/ 24 w 73"/>
                <a:gd name="T57" fmla="*/ 45 h 16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" h="164">
                  <a:moveTo>
                    <a:pt x="43" y="0"/>
                  </a:moveTo>
                  <a:lnTo>
                    <a:pt x="0" y="164"/>
                  </a:lnTo>
                  <a:lnTo>
                    <a:pt x="28" y="164"/>
                  </a:lnTo>
                  <a:lnTo>
                    <a:pt x="31" y="163"/>
                  </a:lnTo>
                  <a:lnTo>
                    <a:pt x="34" y="162"/>
                  </a:lnTo>
                  <a:lnTo>
                    <a:pt x="37" y="161"/>
                  </a:lnTo>
                  <a:lnTo>
                    <a:pt x="40" y="159"/>
                  </a:lnTo>
                  <a:lnTo>
                    <a:pt x="43" y="157"/>
                  </a:lnTo>
                  <a:lnTo>
                    <a:pt x="46" y="154"/>
                  </a:lnTo>
                  <a:lnTo>
                    <a:pt x="49" y="151"/>
                  </a:lnTo>
                  <a:lnTo>
                    <a:pt x="52" y="147"/>
                  </a:lnTo>
                  <a:lnTo>
                    <a:pt x="54" y="144"/>
                  </a:lnTo>
                  <a:lnTo>
                    <a:pt x="56" y="140"/>
                  </a:lnTo>
                  <a:lnTo>
                    <a:pt x="58" y="135"/>
                  </a:lnTo>
                  <a:lnTo>
                    <a:pt x="59" y="131"/>
                  </a:lnTo>
                  <a:lnTo>
                    <a:pt x="71" y="87"/>
                  </a:lnTo>
                  <a:lnTo>
                    <a:pt x="72" y="82"/>
                  </a:lnTo>
                  <a:lnTo>
                    <a:pt x="73" y="78"/>
                  </a:lnTo>
                  <a:lnTo>
                    <a:pt x="73" y="74"/>
                  </a:lnTo>
                  <a:lnTo>
                    <a:pt x="72" y="71"/>
                  </a:lnTo>
                  <a:lnTo>
                    <a:pt x="72" y="66"/>
                  </a:lnTo>
                  <a:lnTo>
                    <a:pt x="71" y="63"/>
                  </a:lnTo>
                  <a:lnTo>
                    <a:pt x="68" y="61"/>
                  </a:lnTo>
                  <a:lnTo>
                    <a:pt x="67" y="59"/>
                  </a:lnTo>
                  <a:lnTo>
                    <a:pt x="65" y="57"/>
                  </a:lnTo>
                  <a:lnTo>
                    <a:pt x="62" y="56"/>
                  </a:lnTo>
                  <a:lnTo>
                    <a:pt x="60" y="55"/>
                  </a:lnTo>
                  <a:lnTo>
                    <a:pt x="57" y="54"/>
                  </a:lnTo>
                  <a:lnTo>
                    <a:pt x="28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2" name="Line 92"/>
            <p:cNvSpPr>
              <a:spLocks noChangeShapeType="1"/>
            </p:cNvSpPr>
            <p:nvPr/>
          </p:nvSpPr>
          <p:spPr bwMode="auto">
            <a:xfrm flipH="1">
              <a:off x="1627" y="2906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3" name="Freeform 93"/>
            <p:cNvSpPr>
              <a:spLocks/>
            </p:cNvSpPr>
            <p:nvPr/>
          </p:nvSpPr>
          <p:spPr bwMode="auto">
            <a:xfrm>
              <a:off x="1614" y="2879"/>
              <a:ext cx="13" cy="27"/>
            </a:xfrm>
            <a:custGeom>
              <a:avLst/>
              <a:gdLst>
                <a:gd name="T0" fmla="*/ 1 w 15"/>
                <a:gd name="T1" fmla="*/ 0 h 32"/>
                <a:gd name="T2" fmla="*/ 0 w 15"/>
                <a:gd name="T3" fmla="*/ 3 h 32"/>
                <a:gd name="T4" fmla="*/ 0 w 15"/>
                <a:gd name="T5" fmla="*/ 5 h 32"/>
                <a:gd name="T6" fmla="*/ 0 w 15"/>
                <a:gd name="T7" fmla="*/ 7 h 32"/>
                <a:gd name="T8" fmla="*/ 0 w 15"/>
                <a:gd name="T9" fmla="*/ 8 h 32"/>
                <a:gd name="T10" fmla="*/ 1 w 15"/>
                <a:gd name="T11" fmla="*/ 10 h 32"/>
                <a:gd name="T12" fmla="*/ 2 w 15"/>
                <a:gd name="T13" fmla="*/ 12 h 32"/>
                <a:gd name="T14" fmla="*/ 3 w 15"/>
                <a:gd name="T15" fmla="*/ 14 h 32"/>
                <a:gd name="T16" fmla="*/ 3 w 15"/>
                <a:gd name="T17" fmla="*/ 14 h 32"/>
                <a:gd name="T18" fmla="*/ 3 w 15"/>
                <a:gd name="T19" fmla="*/ 15 h 32"/>
                <a:gd name="T20" fmla="*/ 5 w 15"/>
                <a:gd name="T21" fmla="*/ 16 h 32"/>
                <a:gd name="T22" fmla="*/ 7 w 15"/>
                <a:gd name="T23" fmla="*/ 16 h 32"/>
                <a:gd name="T24" fmla="*/ 9 w 15"/>
                <a:gd name="T25" fmla="*/ 16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32">
                  <a:moveTo>
                    <a:pt x="1" y="0"/>
                  </a:moveTo>
                  <a:lnTo>
                    <a:pt x="0" y="4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2" y="23"/>
                  </a:lnTo>
                  <a:lnTo>
                    <a:pt x="3" y="26"/>
                  </a:lnTo>
                  <a:lnTo>
                    <a:pt x="5" y="28"/>
                  </a:lnTo>
                  <a:lnTo>
                    <a:pt x="7" y="30"/>
                  </a:lnTo>
                  <a:lnTo>
                    <a:pt x="9" y="31"/>
                  </a:lnTo>
                  <a:lnTo>
                    <a:pt x="11" y="32"/>
                  </a:lnTo>
                  <a:lnTo>
                    <a:pt x="15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4" name="Line 94"/>
            <p:cNvSpPr>
              <a:spLocks noChangeShapeType="1"/>
            </p:cNvSpPr>
            <p:nvPr/>
          </p:nvSpPr>
          <p:spPr bwMode="auto">
            <a:xfrm flipV="1">
              <a:off x="1614" y="2834"/>
              <a:ext cx="1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5" name="Freeform 95"/>
            <p:cNvSpPr>
              <a:spLocks/>
            </p:cNvSpPr>
            <p:nvPr/>
          </p:nvSpPr>
          <p:spPr bwMode="auto">
            <a:xfrm>
              <a:off x="1627" y="2808"/>
              <a:ext cx="26" cy="26"/>
            </a:xfrm>
            <a:custGeom>
              <a:avLst/>
              <a:gdLst>
                <a:gd name="T0" fmla="*/ 17 w 30"/>
                <a:gd name="T1" fmla="*/ 0 h 32"/>
                <a:gd name="T2" fmla="*/ 15 w 30"/>
                <a:gd name="T3" fmla="*/ 1 h 32"/>
                <a:gd name="T4" fmla="*/ 14 w 30"/>
                <a:gd name="T5" fmla="*/ 1 h 32"/>
                <a:gd name="T6" fmla="*/ 12 w 30"/>
                <a:gd name="T7" fmla="*/ 2 h 32"/>
                <a:gd name="T8" fmla="*/ 10 w 30"/>
                <a:gd name="T9" fmla="*/ 2 h 32"/>
                <a:gd name="T10" fmla="*/ 8 w 30"/>
                <a:gd name="T11" fmla="*/ 3 h 32"/>
                <a:gd name="T12" fmla="*/ 7 w 30"/>
                <a:gd name="T13" fmla="*/ 4 h 32"/>
                <a:gd name="T14" fmla="*/ 5 w 30"/>
                <a:gd name="T15" fmla="*/ 6 h 32"/>
                <a:gd name="T16" fmla="*/ 3 w 30"/>
                <a:gd name="T17" fmla="*/ 7 h 32"/>
                <a:gd name="T18" fmla="*/ 3 w 30"/>
                <a:gd name="T19" fmla="*/ 9 h 32"/>
                <a:gd name="T20" fmla="*/ 2 w 30"/>
                <a:gd name="T21" fmla="*/ 11 h 32"/>
                <a:gd name="T22" fmla="*/ 1 w 30"/>
                <a:gd name="T23" fmla="*/ 12 h 32"/>
                <a:gd name="T24" fmla="*/ 0 w 30"/>
                <a:gd name="T25" fmla="*/ 14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lnTo>
                    <a:pt x="27" y="1"/>
                  </a:lnTo>
                  <a:lnTo>
                    <a:pt x="24" y="1"/>
                  </a:lnTo>
                  <a:lnTo>
                    <a:pt x="21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1" y="9"/>
                  </a:lnTo>
                  <a:lnTo>
                    <a:pt x="9" y="12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6" name="Line 96"/>
            <p:cNvSpPr>
              <a:spLocks noChangeShapeType="1"/>
            </p:cNvSpPr>
            <p:nvPr/>
          </p:nvSpPr>
          <p:spPr bwMode="auto">
            <a:xfrm>
              <a:off x="1653" y="2808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7" name="Line 97"/>
            <p:cNvSpPr>
              <a:spLocks noChangeShapeType="1"/>
            </p:cNvSpPr>
            <p:nvPr/>
          </p:nvSpPr>
          <p:spPr bwMode="auto">
            <a:xfrm flipH="1">
              <a:off x="1569" y="2469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8" name="Freeform 98"/>
            <p:cNvSpPr>
              <a:spLocks/>
            </p:cNvSpPr>
            <p:nvPr/>
          </p:nvSpPr>
          <p:spPr bwMode="auto">
            <a:xfrm>
              <a:off x="1549" y="2443"/>
              <a:ext cx="20" cy="26"/>
            </a:xfrm>
            <a:custGeom>
              <a:avLst/>
              <a:gdLst>
                <a:gd name="T0" fmla="*/ 1 w 15"/>
                <a:gd name="T1" fmla="*/ 0 h 31"/>
                <a:gd name="T2" fmla="*/ 0 w 15"/>
                <a:gd name="T3" fmla="*/ 3 h 31"/>
                <a:gd name="T4" fmla="*/ 0 w 15"/>
                <a:gd name="T5" fmla="*/ 4 h 31"/>
                <a:gd name="T6" fmla="*/ 0 w 15"/>
                <a:gd name="T7" fmla="*/ 6 h 31"/>
                <a:gd name="T8" fmla="*/ 0 w 15"/>
                <a:gd name="T9" fmla="*/ 8 h 31"/>
                <a:gd name="T10" fmla="*/ 1 w 15"/>
                <a:gd name="T11" fmla="*/ 9 h 31"/>
                <a:gd name="T12" fmla="*/ 7 w 15"/>
                <a:gd name="T13" fmla="*/ 11 h 31"/>
                <a:gd name="T14" fmla="*/ 9 w 15"/>
                <a:gd name="T15" fmla="*/ 13 h 31"/>
                <a:gd name="T16" fmla="*/ 16 w 15"/>
                <a:gd name="T17" fmla="*/ 13 h 31"/>
                <a:gd name="T18" fmla="*/ 27 w 15"/>
                <a:gd name="T19" fmla="*/ 14 h 31"/>
                <a:gd name="T20" fmla="*/ 31 w 15"/>
                <a:gd name="T21" fmla="*/ 15 h 31"/>
                <a:gd name="T22" fmla="*/ 37 w 15"/>
                <a:gd name="T23" fmla="*/ 15 h 31"/>
                <a:gd name="T24" fmla="*/ 48 w 15"/>
                <a:gd name="T25" fmla="*/ 1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31">
                  <a:moveTo>
                    <a:pt x="1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2" y="22"/>
                  </a:lnTo>
                  <a:lnTo>
                    <a:pt x="3" y="25"/>
                  </a:lnTo>
                  <a:lnTo>
                    <a:pt x="5" y="27"/>
                  </a:lnTo>
                  <a:lnTo>
                    <a:pt x="8" y="29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5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59" name="Line 99"/>
            <p:cNvSpPr>
              <a:spLocks noChangeShapeType="1"/>
            </p:cNvSpPr>
            <p:nvPr/>
          </p:nvSpPr>
          <p:spPr bwMode="auto">
            <a:xfrm flipV="1">
              <a:off x="1556" y="2398"/>
              <a:ext cx="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0" name="Freeform 100"/>
            <p:cNvSpPr>
              <a:spLocks/>
            </p:cNvSpPr>
            <p:nvPr/>
          </p:nvSpPr>
          <p:spPr bwMode="auto">
            <a:xfrm>
              <a:off x="1562" y="2372"/>
              <a:ext cx="33" cy="26"/>
            </a:xfrm>
            <a:custGeom>
              <a:avLst/>
              <a:gdLst>
                <a:gd name="T0" fmla="*/ 39 w 31"/>
                <a:gd name="T1" fmla="*/ 0 h 32"/>
                <a:gd name="T2" fmla="*/ 35 w 31"/>
                <a:gd name="T3" fmla="*/ 0 h 32"/>
                <a:gd name="T4" fmla="*/ 32 w 31"/>
                <a:gd name="T5" fmla="*/ 1 h 32"/>
                <a:gd name="T6" fmla="*/ 26 w 31"/>
                <a:gd name="T7" fmla="*/ 2 h 32"/>
                <a:gd name="T8" fmla="*/ 22 w 31"/>
                <a:gd name="T9" fmla="*/ 2 h 32"/>
                <a:gd name="T10" fmla="*/ 19 w 31"/>
                <a:gd name="T11" fmla="*/ 3 h 32"/>
                <a:gd name="T12" fmla="*/ 17 w 31"/>
                <a:gd name="T13" fmla="*/ 5 h 32"/>
                <a:gd name="T14" fmla="*/ 13 w 31"/>
                <a:gd name="T15" fmla="*/ 6 h 32"/>
                <a:gd name="T16" fmla="*/ 7 w 31"/>
                <a:gd name="T17" fmla="*/ 7 h 32"/>
                <a:gd name="T18" fmla="*/ 4 w 31"/>
                <a:gd name="T19" fmla="*/ 9 h 32"/>
                <a:gd name="T20" fmla="*/ 2 w 31"/>
                <a:gd name="T21" fmla="*/ 11 h 32"/>
                <a:gd name="T22" fmla="*/ 1 w 31"/>
                <a:gd name="T23" fmla="*/ 12 h 32"/>
                <a:gd name="T24" fmla="*/ 0 w 31"/>
                <a:gd name="T25" fmla="*/ 14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lnTo>
                    <a:pt x="27" y="0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8" y="4"/>
                  </a:lnTo>
                  <a:lnTo>
                    <a:pt x="15" y="7"/>
                  </a:lnTo>
                  <a:lnTo>
                    <a:pt x="13" y="10"/>
                  </a:lnTo>
                  <a:lnTo>
                    <a:pt x="9" y="13"/>
                  </a:lnTo>
                  <a:lnTo>
                    <a:pt x="7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1" name="Line 101"/>
            <p:cNvSpPr>
              <a:spLocks noChangeShapeType="1"/>
            </p:cNvSpPr>
            <p:nvPr/>
          </p:nvSpPr>
          <p:spPr bwMode="auto">
            <a:xfrm>
              <a:off x="1595" y="237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2" name="Line 102"/>
            <p:cNvSpPr>
              <a:spLocks noChangeShapeType="1"/>
            </p:cNvSpPr>
            <p:nvPr/>
          </p:nvSpPr>
          <p:spPr bwMode="auto">
            <a:xfrm flipH="1">
              <a:off x="1634" y="2320"/>
              <a:ext cx="1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3" name="Freeform 103"/>
            <p:cNvSpPr>
              <a:spLocks/>
            </p:cNvSpPr>
            <p:nvPr/>
          </p:nvSpPr>
          <p:spPr bwMode="auto">
            <a:xfrm>
              <a:off x="997" y="3400"/>
              <a:ext cx="45" cy="59"/>
            </a:xfrm>
            <a:custGeom>
              <a:avLst/>
              <a:gdLst>
                <a:gd name="T0" fmla="*/ 33 w 50"/>
                <a:gd name="T1" fmla="*/ 5 h 66"/>
                <a:gd name="T2" fmla="*/ 30 w 50"/>
                <a:gd name="T3" fmla="*/ 4 h 66"/>
                <a:gd name="T4" fmla="*/ 28 w 50"/>
                <a:gd name="T5" fmla="*/ 4 h 66"/>
                <a:gd name="T6" fmla="*/ 24 w 50"/>
                <a:gd name="T7" fmla="*/ 2 h 66"/>
                <a:gd name="T8" fmla="*/ 22 w 50"/>
                <a:gd name="T9" fmla="*/ 1 h 66"/>
                <a:gd name="T10" fmla="*/ 19 w 50"/>
                <a:gd name="T11" fmla="*/ 0 h 66"/>
                <a:gd name="T12" fmla="*/ 16 w 50"/>
                <a:gd name="T13" fmla="*/ 0 h 66"/>
                <a:gd name="T14" fmla="*/ 14 w 50"/>
                <a:gd name="T15" fmla="*/ 0 h 66"/>
                <a:gd name="T16" fmla="*/ 12 w 50"/>
                <a:gd name="T17" fmla="*/ 1 h 66"/>
                <a:gd name="T18" fmla="*/ 11 w 50"/>
                <a:gd name="T19" fmla="*/ 2 h 66"/>
                <a:gd name="T20" fmla="*/ 10 w 50"/>
                <a:gd name="T21" fmla="*/ 3 h 66"/>
                <a:gd name="T22" fmla="*/ 7 w 50"/>
                <a:gd name="T23" fmla="*/ 4 h 66"/>
                <a:gd name="T24" fmla="*/ 5 w 50"/>
                <a:gd name="T25" fmla="*/ 4 h 66"/>
                <a:gd name="T26" fmla="*/ 5 w 50"/>
                <a:gd name="T27" fmla="*/ 6 h 66"/>
                <a:gd name="T28" fmla="*/ 5 w 50"/>
                <a:gd name="T29" fmla="*/ 10 h 66"/>
                <a:gd name="T30" fmla="*/ 3 w 50"/>
                <a:gd name="T31" fmla="*/ 12 h 66"/>
                <a:gd name="T32" fmla="*/ 1 w 50"/>
                <a:gd name="T33" fmla="*/ 13 h 66"/>
                <a:gd name="T34" fmla="*/ 1 w 50"/>
                <a:gd name="T35" fmla="*/ 15 h 66"/>
                <a:gd name="T36" fmla="*/ 0 w 50"/>
                <a:gd name="T37" fmla="*/ 17 h 66"/>
                <a:gd name="T38" fmla="*/ 0 w 50"/>
                <a:gd name="T39" fmla="*/ 20 h 66"/>
                <a:gd name="T40" fmla="*/ 0 w 50"/>
                <a:gd name="T41" fmla="*/ 21 h 66"/>
                <a:gd name="T42" fmla="*/ 1 w 50"/>
                <a:gd name="T43" fmla="*/ 24 h 66"/>
                <a:gd name="T44" fmla="*/ 2 w 50"/>
                <a:gd name="T45" fmla="*/ 25 h 66"/>
                <a:gd name="T46" fmla="*/ 5 w 50"/>
                <a:gd name="T47" fmla="*/ 27 h 66"/>
                <a:gd name="T48" fmla="*/ 22 w 50"/>
                <a:gd name="T49" fmla="*/ 42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0" h="66">
                  <a:moveTo>
                    <a:pt x="50" y="9"/>
                  </a:moveTo>
                  <a:lnTo>
                    <a:pt x="46" y="6"/>
                  </a:lnTo>
                  <a:lnTo>
                    <a:pt x="42" y="4"/>
                  </a:lnTo>
                  <a:lnTo>
                    <a:pt x="37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6" y="2"/>
                  </a:lnTo>
                  <a:lnTo>
                    <a:pt x="14" y="3"/>
                  </a:lnTo>
                  <a:lnTo>
                    <a:pt x="11" y="5"/>
                  </a:lnTo>
                  <a:lnTo>
                    <a:pt x="9" y="8"/>
                  </a:lnTo>
                  <a:lnTo>
                    <a:pt x="7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2" y="39"/>
                  </a:lnTo>
                  <a:lnTo>
                    <a:pt x="5" y="41"/>
                  </a:lnTo>
                  <a:lnTo>
                    <a:pt x="33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4" name="Freeform 104"/>
            <p:cNvSpPr>
              <a:spLocks/>
            </p:cNvSpPr>
            <p:nvPr/>
          </p:nvSpPr>
          <p:spPr bwMode="auto">
            <a:xfrm>
              <a:off x="1010" y="3459"/>
              <a:ext cx="19" cy="39"/>
            </a:xfrm>
            <a:custGeom>
              <a:avLst/>
              <a:gdLst>
                <a:gd name="T0" fmla="*/ 0 w 23"/>
                <a:gd name="T1" fmla="*/ 29 h 43"/>
                <a:gd name="T2" fmla="*/ 2 w 23"/>
                <a:gd name="T3" fmla="*/ 28 h 43"/>
                <a:gd name="T4" fmla="*/ 2 w 23"/>
                <a:gd name="T5" fmla="*/ 28 h 43"/>
                <a:gd name="T6" fmla="*/ 3 w 23"/>
                <a:gd name="T7" fmla="*/ 27 h 43"/>
                <a:gd name="T8" fmla="*/ 5 w 23"/>
                <a:gd name="T9" fmla="*/ 25 h 43"/>
                <a:gd name="T10" fmla="*/ 6 w 23"/>
                <a:gd name="T11" fmla="*/ 24 h 43"/>
                <a:gd name="T12" fmla="*/ 7 w 23"/>
                <a:gd name="T13" fmla="*/ 23 h 43"/>
                <a:gd name="T14" fmla="*/ 8 w 23"/>
                <a:gd name="T15" fmla="*/ 20 h 43"/>
                <a:gd name="T16" fmla="*/ 9 w 23"/>
                <a:gd name="T17" fmla="*/ 18 h 43"/>
                <a:gd name="T18" fmla="*/ 10 w 23"/>
                <a:gd name="T19" fmla="*/ 15 h 43"/>
                <a:gd name="T20" fmla="*/ 10 w 23"/>
                <a:gd name="T21" fmla="*/ 14 h 43"/>
                <a:gd name="T22" fmla="*/ 10 w 23"/>
                <a:gd name="T23" fmla="*/ 12 h 43"/>
                <a:gd name="T24" fmla="*/ 11 w 23"/>
                <a:gd name="T25" fmla="*/ 8 h 43"/>
                <a:gd name="T26" fmla="*/ 11 w 23"/>
                <a:gd name="T27" fmla="*/ 5 h 43"/>
                <a:gd name="T28" fmla="*/ 10 w 23"/>
                <a:gd name="T29" fmla="*/ 5 h 43"/>
                <a:gd name="T30" fmla="*/ 10 w 23"/>
                <a:gd name="T31" fmla="*/ 4 h 43"/>
                <a:gd name="T32" fmla="*/ 10 w 23"/>
                <a:gd name="T33" fmla="*/ 2 h 43"/>
                <a:gd name="T34" fmla="*/ 9 w 23"/>
                <a:gd name="T35" fmla="*/ 0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" h="43">
                  <a:moveTo>
                    <a:pt x="0" y="43"/>
                  </a:moveTo>
                  <a:lnTo>
                    <a:pt x="2" y="42"/>
                  </a:lnTo>
                  <a:lnTo>
                    <a:pt x="5" y="41"/>
                  </a:lnTo>
                  <a:lnTo>
                    <a:pt x="7" y="40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6" y="34"/>
                  </a:lnTo>
                  <a:lnTo>
                    <a:pt x="18" y="30"/>
                  </a:lnTo>
                  <a:lnTo>
                    <a:pt x="19" y="27"/>
                  </a:lnTo>
                  <a:lnTo>
                    <a:pt x="21" y="23"/>
                  </a:lnTo>
                  <a:lnTo>
                    <a:pt x="22" y="20"/>
                  </a:lnTo>
                  <a:lnTo>
                    <a:pt x="22" y="17"/>
                  </a:lnTo>
                  <a:lnTo>
                    <a:pt x="23" y="12"/>
                  </a:lnTo>
                  <a:lnTo>
                    <a:pt x="23" y="9"/>
                  </a:lnTo>
                  <a:lnTo>
                    <a:pt x="22" y="6"/>
                  </a:lnTo>
                  <a:lnTo>
                    <a:pt x="21" y="4"/>
                  </a:lnTo>
                  <a:lnTo>
                    <a:pt x="20" y="2"/>
                  </a:lnTo>
                  <a:lnTo>
                    <a:pt x="1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5" name="Freeform 105"/>
            <p:cNvSpPr>
              <a:spLocks/>
            </p:cNvSpPr>
            <p:nvPr/>
          </p:nvSpPr>
          <p:spPr bwMode="auto">
            <a:xfrm>
              <a:off x="977" y="3491"/>
              <a:ext cx="33" cy="7"/>
            </a:xfrm>
            <a:custGeom>
              <a:avLst/>
              <a:gdLst>
                <a:gd name="T0" fmla="*/ 0 w 33"/>
                <a:gd name="T1" fmla="*/ 0 h 9"/>
                <a:gd name="T2" fmla="*/ 4 w 33"/>
                <a:gd name="T3" fmla="*/ 2 h 9"/>
                <a:gd name="T4" fmla="*/ 8 w 33"/>
                <a:gd name="T5" fmla="*/ 2 h 9"/>
                <a:gd name="T6" fmla="*/ 12 w 33"/>
                <a:gd name="T7" fmla="*/ 2 h 9"/>
                <a:gd name="T8" fmla="*/ 15 w 33"/>
                <a:gd name="T9" fmla="*/ 3 h 9"/>
                <a:gd name="T10" fmla="*/ 19 w 33"/>
                <a:gd name="T11" fmla="*/ 3 h 9"/>
                <a:gd name="T12" fmla="*/ 24 w 33"/>
                <a:gd name="T13" fmla="*/ 3 h 9"/>
                <a:gd name="T14" fmla="*/ 29 w 33"/>
                <a:gd name="T15" fmla="*/ 3 h 9"/>
                <a:gd name="T16" fmla="*/ 33 w 33"/>
                <a:gd name="T17" fmla="*/ 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lnTo>
                    <a:pt x="4" y="3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5" y="8"/>
                  </a:lnTo>
                  <a:lnTo>
                    <a:pt x="19" y="9"/>
                  </a:lnTo>
                  <a:lnTo>
                    <a:pt x="24" y="9"/>
                  </a:lnTo>
                  <a:lnTo>
                    <a:pt x="29" y="9"/>
                  </a:lnTo>
                  <a:lnTo>
                    <a:pt x="33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6" name="Freeform 106"/>
            <p:cNvSpPr>
              <a:spLocks/>
            </p:cNvSpPr>
            <p:nvPr/>
          </p:nvSpPr>
          <p:spPr bwMode="auto">
            <a:xfrm>
              <a:off x="795" y="523"/>
              <a:ext cx="46" cy="59"/>
            </a:xfrm>
            <a:custGeom>
              <a:avLst/>
              <a:gdLst>
                <a:gd name="T0" fmla="*/ 38 w 49"/>
                <a:gd name="T1" fmla="*/ 5 h 65"/>
                <a:gd name="T2" fmla="*/ 36 w 49"/>
                <a:gd name="T3" fmla="*/ 5 h 65"/>
                <a:gd name="T4" fmla="*/ 32 w 49"/>
                <a:gd name="T5" fmla="*/ 4 h 65"/>
                <a:gd name="T6" fmla="*/ 29 w 49"/>
                <a:gd name="T7" fmla="*/ 2 h 65"/>
                <a:gd name="T8" fmla="*/ 25 w 49"/>
                <a:gd name="T9" fmla="*/ 1 h 65"/>
                <a:gd name="T10" fmla="*/ 22 w 49"/>
                <a:gd name="T11" fmla="*/ 0 h 65"/>
                <a:gd name="T12" fmla="*/ 19 w 49"/>
                <a:gd name="T13" fmla="*/ 0 h 65"/>
                <a:gd name="T14" fmla="*/ 16 w 49"/>
                <a:gd name="T15" fmla="*/ 0 h 65"/>
                <a:gd name="T16" fmla="*/ 14 w 49"/>
                <a:gd name="T17" fmla="*/ 1 h 65"/>
                <a:gd name="T18" fmla="*/ 11 w 49"/>
                <a:gd name="T19" fmla="*/ 2 h 65"/>
                <a:gd name="T20" fmla="*/ 9 w 49"/>
                <a:gd name="T21" fmla="*/ 3 h 65"/>
                <a:gd name="T22" fmla="*/ 8 w 49"/>
                <a:gd name="T23" fmla="*/ 5 h 65"/>
                <a:gd name="T24" fmla="*/ 8 w 49"/>
                <a:gd name="T25" fmla="*/ 5 h 65"/>
                <a:gd name="T26" fmla="*/ 5 w 49"/>
                <a:gd name="T27" fmla="*/ 6 h 65"/>
                <a:gd name="T28" fmla="*/ 4 w 49"/>
                <a:gd name="T29" fmla="*/ 10 h 65"/>
                <a:gd name="T30" fmla="*/ 2 w 49"/>
                <a:gd name="T31" fmla="*/ 12 h 65"/>
                <a:gd name="T32" fmla="*/ 1 w 49"/>
                <a:gd name="T33" fmla="*/ 14 h 65"/>
                <a:gd name="T34" fmla="*/ 0 w 49"/>
                <a:gd name="T35" fmla="*/ 16 h 65"/>
                <a:gd name="T36" fmla="*/ 0 w 49"/>
                <a:gd name="T37" fmla="*/ 19 h 65"/>
                <a:gd name="T38" fmla="*/ 0 w 49"/>
                <a:gd name="T39" fmla="*/ 21 h 65"/>
                <a:gd name="T40" fmla="*/ 0 w 49"/>
                <a:gd name="T41" fmla="*/ 23 h 65"/>
                <a:gd name="T42" fmla="*/ 1 w 49"/>
                <a:gd name="T43" fmla="*/ 25 h 65"/>
                <a:gd name="T44" fmla="*/ 2 w 49"/>
                <a:gd name="T45" fmla="*/ 26 h 65"/>
                <a:gd name="T46" fmla="*/ 3 w 49"/>
                <a:gd name="T47" fmla="*/ 28 h 65"/>
                <a:gd name="T48" fmla="*/ 24 w 49"/>
                <a:gd name="T49" fmla="*/ 44 h 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9" h="65">
                  <a:moveTo>
                    <a:pt x="49" y="8"/>
                  </a:moveTo>
                  <a:lnTo>
                    <a:pt x="46" y="6"/>
                  </a:lnTo>
                  <a:lnTo>
                    <a:pt x="41" y="4"/>
                  </a:lnTo>
                  <a:lnTo>
                    <a:pt x="37" y="2"/>
                  </a:lnTo>
                  <a:lnTo>
                    <a:pt x="33" y="1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1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2" y="39"/>
                  </a:lnTo>
                  <a:lnTo>
                    <a:pt x="3" y="41"/>
                  </a:lnTo>
                  <a:lnTo>
                    <a:pt x="32" y="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" name="Freeform 107"/>
            <p:cNvSpPr>
              <a:spLocks/>
            </p:cNvSpPr>
            <p:nvPr/>
          </p:nvSpPr>
          <p:spPr bwMode="auto">
            <a:xfrm>
              <a:off x="808" y="582"/>
              <a:ext cx="20" cy="45"/>
            </a:xfrm>
            <a:custGeom>
              <a:avLst/>
              <a:gdLst>
                <a:gd name="T0" fmla="*/ 0 w 22"/>
                <a:gd name="T1" fmla="*/ 51 h 43"/>
                <a:gd name="T2" fmla="*/ 2 w 22"/>
                <a:gd name="T3" fmla="*/ 51 h 43"/>
                <a:gd name="T4" fmla="*/ 4 w 22"/>
                <a:gd name="T5" fmla="*/ 50 h 43"/>
                <a:gd name="T6" fmla="*/ 5 w 22"/>
                <a:gd name="T7" fmla="*/ 49 h 43"/>
                <a:gd name="T8" fmla="*/ 5 w 22"/>
                <a:gd name="T9" fmla="*/ 47 h 43"/>
                <a:gd name="T10" fmla="*/ 9 w 22"/>
                <a:gd name="T11" fmla="*/ 45 h 43"/>
                <a:gd name="T12" fmla="*/ 11 w 22"/>
                <a:gd name="T13" fmla="*/ 41 h 43"/>
                <a:gd name="T14" fmla="*/ 12 w 22"/>
                <a:gd name="T15" fmla="*/ 37 h 43"/>
                <a:gd name="T16" fmla="*/ 13 w 22"/>
                <a:gd name="T17" fmla="*/ 31 h 43"/>
                <a:gd name="T18" fmla="*/ 14 w 22"/>
                <a:gd name="T19" fmla="*/ 28 h 43"/>
                <a:gd name="T20" fmla="*/ 14 w 22"/>
                <a:gd name="T21" fmla="*/ 25 h 43"/>
                <a:gd name="T22" fmla="*/ 15 w 22"/>
                <a:gd name="T23" fmla="*/ 20 h 43"/>
                <a:gd name="T24" fmla="*/ 15 w 22"/>
                <a:gd name="T25" fmla="*/ 17 h 43"/>
                <a:gd name="T26" fmla="*/ 15 w 22"/>
                <a:gd name="T27" fmla="*/ 10 h 43"/>
                <a:gd name="T28" fmla="*/ 15 w 22"/>
                <a:gd name="T29" fmla="*/ 7 h 43"/>
                <a:gd name="T30" fmla="*/ 14 w 22"/>
                <a:gd name="T31" fmla="*/ 5 h 43"/>
                <a:gd name="T32" fmla="*/ 14 w 22"/>
                <a:gd name="T33" fmla="*/ 2 h 43"/>
                <a:gd name="T34" fmla="*/ 13 w 22"/>
                <a:gd name="T35" fmla="*/ 0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" h="43">
                  <a:moveTo>
                    <a:pt x="0" y="43"/>
                  </a:moveTo>
                  <a:lnTo>
                    <a:pt x="2" y="43"/>
                  </a:lnTo>
                  <a:lnTo>
                    <a:pt x="4" y="42"/>
                  </a:lnTo>
                  <a:lnTo>
                    <a:pt x="7" y="41"/>
                  </a:lnTo>
                  <a:lnTo>
                    <a:pt x="9" y="39"/>
                  </a:lnTo>
                  <a:lnTo>
                    <a:pt x="13" y="37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9" y="27"/>
                  </a:lnTo>
                  <a:lnTo>
                    <a:pt x="20" y="24"/>
                  </a:lnTo>
                  <a:lnTo>
                    <a:pt x="21" y="21"/>
                  </a:lnTo>
                  <a:lnTo>
                    <a:pt x="22" y="16"/>
                  </a:lnTo>
                  <a:lnTo>
                    <a:pt x="22" y="13"/>
                  </a:lnTo>
                  <a:lnTo>
                    <a:pt x="22" y="10"/>
                  </a:lnTo>
                  <a:lnTo>
                    <a:pt x="22" y="7"/>
                  </a:lnTo>
                  <a:lnTo>
                    <a:pt x="21" y="5"/>
                  </a:lnTo>
                  <a:lnTo>
                    <a:pt x="20" y="2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8" name="Freeform 108"/>
            <p:cNvSpPr>
              <a:spLocks/>
            </p:cNvSpPr>
            <p:nvPr/>
          </p:nvSpPr>
          <p:spPr bwMode="auto">
            <a:xfrm>
              <a:off x="776" y="614"/>
              <a:ext cx="32" cy="13"/>
            </a:xfrm>
            <a:custGeom>
              <a:avLst/>
              <a:gdLst>
                <a:gd name="T0" fmla="*/ 0 w 33"/>
                <a:gd name="T1" fmla="*/ 0 h 10"/>
                <a:gd name="T2" fmla="*/ 3 w 33"/>
                <a:gd name="T3" fmla="*/ 9 h 10"/>
                <a:gd name="T4" fmla="*/ 6 w 33"/>
                <a:gd name="T5" fmla="*/ 16 h 10"/>
                <a:gd name="T6" fmla="*/ 11 w 33"/>
                <a:gd name="T7" fmla="*/ 21 h 10"/>
                <a:gd name="T8" fmla="*/ 15 w 33"/>
                <a:gd name="T9" fmla="*/ 22 h 10"/>
                <a:gd name="T10" fmla="*/ 16 w 33"/>
                <a:gd name="T11" fmla="*/ 27 h 10"/>
                <a:gd name="T12" fmla="*/ 19 w 33"/>
                <a:gd name="T13" fmla="*/ 29 h 10"/>
                <a:gd name="T14" fmla="*/ 24 w 33"/>
                <a:gd name="T15" fmla="*/ 29 h 10"/>
                <a:gd name="T16" fmla="*/ 29 w 33"/>
                <a:gd name="T17" fmla="*/ 2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lnTo>
                    <a:pt x="3" y="3"/>
                  </a:ln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19" y="9"/>
                  </a:lnTo>
                  <a:lnTo>
                    <a:pt x="23" y="10"/>
                  </a:lnTo>
                  <a:lnTo>
                    <a:pt x="28" y="10"/>
                  </a:lnTo>
                  <a:lnTo>
                    <a:pt x="33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9" name="Line 109"/>
            <p:cNvSpPr>
              <a:spLocks noChangeShapeType="1"/>
            </p:cNvSpPr>
            <p:nvPr/>
          </p:nvSpPr>
          <p:spPr bwMode="auto">
            <a:xfrm flipH="1">
              <a:off x="880" y="471"/>
              <a:ext cx="1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0" name="Freeform 110"/>
            <p:cNvSpPr>
              <a:spLocks/>
            </p:cNvSpPr>
            <p:nvPr/>
          </p:nvSpPr>
          <p:spPr bwMode="auto">
            <a:xfrm>
              <a:off x="2908" y="478"/>
              <a:ext cx="46" cy="65"/>
            </a:xfrm>
            <a:custGeom>
              <a:avLst/>
              <a:gdLst>
                <a:gd name="T0" fmla="*/ 38 w 49"/>
                <a:gd name="T1" fmla="*/ 9 h 66"/>
                <a:gd name="T2" fmla="*/ 35 w 49"/>
                <a:gd name="T3" fmla="*/ 6 h 66"/>
                <a:gd name="T4" fmla="*/ 32 w 49"/>
                <a:gd name="T5" fmla="*/ 4 h 66"/>
                <a:gd name="T6" fmla="*/ 29 w 49"/>
                <a:gd name="T7" fmla="*/ 2 h 66"/>
                <a:gd name="T8" fmla="*/ 24 w 49"/>
                <a:gd name="T9" fmla="*/ 1 h 66"/>
                <a:gd name="T10" fmla="*/ 22 w 49"/>
                <a:gd name="T11" fmla="*/ 0 h 66"/>
                <a:gd name="T12" fmla="*/ 19 w 49"/>
                <a:gd name="T13" fmla="*/ 0 h 66"/>
                <a:gd name="T14" fmla="*/ 17 w 49"/>
                <a:gd name="T15" fmla="*/ 0 h 66"/>
                <a:gd name="T16" fmla="*/ 14 w 49"/>
                <a:gd name="T17" fmla="*/ 1 h 66"/>
                <a:gd name="T18" fmla="*/ 12 w 49"/>
                <a:gd name="T19" fmla="*/ 2 h 66"/>
                <a:gd name="T20" fmla="*/ 8 w 49"/>
                <a:gd name="T21" fmla="*/ 3 h 66"/>
                <a:gd name="T22" fmla="*/ 8 w 49"/>
                <a:gd name="T23" fmla="*/ 5 h 66"/>
                <a:gd name="T24" fmla="*/ 8 w 49"/>
                <a:gd name="T25" fmla="*/ 9 h 66"/>
                <a:gd name="T26" fmla="*/ 6 w 49"/>
                <a:gd name="T27" fmla="*/ 11 h 66"/>
                <a:gd name="T28" fmla="*/ 4 w 49"/>
                <a:gd name="T29" fmla="*/ 14 h 66"/>
                <a:gd name="T30" fmla="*/ 3 w 49"/>
                <a:gd name="T31" fmla="*/ 17 h 66"/>
                <a:gd name="T32" fmla="*/ 1 w 49"/>
                <a:gd name="T33" fmla="*/ 21 h 66"/>
                <a:gd name="T34" fmla="*/ 1 w 49"/>
                <a:gd name="T35" fmla="*/ 24 h 66"/>
                <a:gd name="T36" fmla="*/ 0 w 49"/>
                <a:gd name="T37" fmla="*/ 28 h 66"/>
                <a:gd name="T38" fmla="*/ 0 w 49"/>
                <a:gd name="T39" fmla="*/ 31 h 66"/>
                <a:gd name="T40" fmla="*/ 0 w 49"/>
                <a:gd name="T41" fmla="*/ 33 h 66"/>
                <a:gd name="T42" fmla="*/ 1 w 49"/>
                <a:gd name="T43" fmla="*/ 33 h 66"/>
                <a:gd name="T44" fmla="*/ 2 w 49"/>
                <a:gd name="T45" fmla="*/ 35 h 66"/>
                <a:gd name="T46" fmla="*/ 4 w 49"/>
                <a:gd name="T47" fmla="*/ 37 h 66"/>
                <a:gd name="T48" fmla="*/ 23 w 49"/>
                <a:gd name="T49" fmla="*/ 62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9" h="66">
                  <a:moveTo>
                    <a:pt x="49" y="9"/>
                  </a:moveTo>
                  <a:lnTo>
                    <a:pt x="45" y="6"/>
                  </a:lnTo>
                  <a:lnTo>
                    <a:pt x="41" y="4"/>
                  </a:lnTo>
                  <a:lnTo>
                    <a:pt x="37" y="2"/>
                  </a:lnTo>
                  <a:lnTo>
                    <a:pt x="32" y="1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6" y="2"/>
                  </a:lnTo>
                  <a:lnTo>
                    <a:pt x="12" y="3"/>
                  </a:lnTo>
                  <a:lnTo>
                    <a:pt x="10" y="5"/>
                  </a:lnTo>
                  <a:lnTo>
                    <a:pt x="8" y="9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1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2" y="39"/>
                  </a:lnTo>
                  <a:lnTo>
                    <a:pt x="4" y="41"/>
                  </a:lnTo>
                  <a:lnTo>
                    <a:pt x="31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1" name="Freeform 111"/>
            <p:cNvSpPr>
              <a:spLocks/>
            </p:cNvSpPr>
            <p:nvPr/>
          </p:nvSpPr>
          <p:spPr bwMode="auto">
            <a:xfrm>
              <a:off x="2921" y="543"/>
              <a:ext cx="20" cy="39"/>
            </a:xfrm>
            <a:custGeom>
              <a:avLst/>
              <a:gdLst>
                <a:gd name="T0" fmla="*/ 0 w 24"/>
                <a:gd name="T1" fmla="*/ 29 h 43"/>
                <a:gd name="T2" fmla="*/ 3 w 24"/>
                <a:gd name="T3" fmla="*/ 28 h 43"/>
                <a:gd name="T4" fmla="*/ 3 w 24"/>
                <a:gd name="T5" fmla="*/ 28 h 43"/>
                <a:gd name="T6" fmla="*/ 4 w 24"/>
                <a:gd name="T7" fmla="*/ 27 h 43"/>
                <a:gd name="T8" fmla="*/ 6 w 24"/>
                <a:gd name="T9" fmla="*/ 25 h 43"/>
                <a:gd name="T10" fmla="*/ 7 w 24"/>
                <a:gd name="T11" fmla="*/ 24 h 43"/>
                <a:gd name="T12" fmla="*/ 8 w 24"/>
                <a:gd name="T13" fmla="*/ 22 h 43"/>
                <a:gd name="T14" fmla="*/ 8 w 24"/>
                <a:gd name="T15" fmla="*/ 21 h 43"/>
                <a:gd name="T16" fmla="*/ 9 w 24"/>
                <a:gd name="T17" fmla="*/ 18 h 43"/>
                <a:gd name="T18" fmla="*/ 11 w 24"/>
                <a:gd name="T19" fmla="*/ 15 h 43"/>
                <a:gd name="T20" fmla="*/ 11 w 24"/>
                <a:gd name="T21" fmla="*/ 14 h 43"/>
                <a:gd name="T22" fmla="*/ 11 w 24"/>
                <a:gd name="T23" fmla="*/ 12 h 43"/>
                <a:gd name="T24" fmla="*/ 12 w 24"/>
                <a:gd name="T25" fmla="*/ 9 h 43"/>
                <a:gd name="T26" fmla="*/ 12 w 24"/>
                <a:gd name="T27" fmla="*/ 5 h 43"/>
                <a:gd name="T28" fmla="*/ 11 w 24"/>
                <a:gd name="T29" fmla="*/ 5 h 43"/>
                <a:gd name="T30" fmla="*/ 11 w 24"/>
                <a:gd name="T31" fmla="*/ 4 h 43"/>
                <a:gd name="T32" fmla="*/ 11 w 24"/>
                <a:gd name="T33" fmla="*/ 1 h 43"/>
                <a:gd name="T34" fmla="*/ 9 w 24"/>
                <a:gd name="T35" fmla="*/ 0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" h="43">
                  <a:moveTo>
                    <a:pt x="0" y="43"/>
                  </a:moveTo>
                  <a:lnTo>
                    <a:pt x="3" y="42"/>
                  </a:lnTo>
                  <a:lnTo>
                    <a:pt x="6" y="41"/>
                  </a:lnTo>
                  <a:lnTo>
                    <a:pt x="8" y="40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5" y="33"/>
                  </a:lnTo>
                  <a:lnTo>
                    <a:pt x="17" y="31"/>
                  </a:lnTo>
                  <a:lnTo>
                    <a:pt x="19" y="26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6"/>
                  </a:lnTo>
                  <a:lnTo>
                    <a:pt x="24" y="13"/>
                  </a:lnTo>
                  <a:lnTo>
                    <a:pt x="24" y="9"/>
                  </a:lnTo>
                  <a:lnTo>
                    <a:pt x="23" y="6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2" name="Freeform 112"/>
            <p:cNvSpPr>
              <a:spLocks/>
            </p:cNvSpPr>
            <p:nvPr/>
          </p:nvSpPr>
          <p:spPr bwMode="auto">
            <a:xfrm>
              <a:off x="2889" y="575"/>
              <a:ext cx="32" cy="7"/>
            </a:xfrm>
            <a:custGeom>
              <a:avLst/>
              <a:gdLst>
                <a:gd name="T0" fmla="*/ 0 w 32"/>
                <a:gd name="T1" fmla="*/ 0 h 9"/>
                <a:gd name="T2" fmla="*/ 3 w 32"/>
                <a:gd name="T3" fmla="*/ 2 h 9"/>
                <a:gd name="T4" fmla="*/ 7 w 32"/>
                <a:gd name="T5" fmla="*/ 2 h 9"/>
                <a:gd name="T6" fmla="*/ 10 w 32"/>
                <a:gd name="T7" fmla="*/ 2 h 9"/>
                <a:gd name="T8" fmla="*/ 14 w 32"/>
                <a:gd name="T9" fmla="*/ 3 h 9"/>
                <a:gd name="T10" fmla="*/ 19 w 32"/>
                <a:gd name="T11" fmla="*/ 3 h 9"/>
                <a:gd name="T12" fmla="*/ 23 w 32"/>
                <a:gd name="T13" fmla="*/ 3 h 9"/>
                <a:gd name="T14" fmla="*/ 28 w 32"/>
                <a:gd name="T15" fmla="*/ 3 h 9"/>
                <a:gd name="T16" fmla="*/ 32 w 32"/>
                <a:gd name="T17" fmla="*/ 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0" y="0"/>
                  </a:moveTo>
                  <a:lnTo>
                    <a:pt x="3" y="2"/>
                  </a:lnTo>
                  <a:lnTo>
                    <a:pt x="7" y="5"/>
                  </a:lnTo>
                  <a:lnTo>
                    <a:pt x="10" y="6"/>
                  </a:lnTo>
                  <a:lnTo>
                    <a:pt x="14" y="8"/>
                  </a:lnTo>
                  <a:lnTo>
                    <a:pt x="19" y="8"/>
                  </a:lnTo>
                  <a:lnTo>
                    <a:pt x="23" y="9"/>
                  </a:lnTo>
                  <a:lnTo>
                    <a:pt x="28" y="9"/>
                  </a:lnTo>
                  <a:lnTo>
                    <a:pt x="32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3" name="Line 113"/>
            <p:cNvSpPr>
              <a:spLocks noChangeShapeType="1"/>
            </p:cNvSpPr>
            <p:nvPr/>
          </p:nvSpPr>
          <p:spPr bwMode="auto">
            <a:xfrm flipH="1">
              <a:off x="2993" y="432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4" name="Line 114"/>
            <p:cNvSpPr>
              <a:spLocks noChangeShapeType="1"/>
            </p:cNvSpPr>
            <p:nvPr/>
          </p:nvSpPr>
          <p:spPr bwMode="auto">
            <a:xfrm flipH="1">
              <a:off x="3019" y="432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5" name="Freeform 115"/>
            <p:cNvSpPr>
              <a:spLocks/>
            </p:cNvSpPr>
            <p:nvPr/>
          </p:nvSpPr>
          <p:spPr bwMode="auto">
            <a:xfrm>
              <a:off x="2031" y="2183"/>
              <a:ext cx="65" cy="150"/>
            </a:xfrm>
            <a:custGeom>
              <a:avLst/>
              <a:gdLst>
                <a:gd name="T0" fmla="*/ 28 w 73"/>
                <a:gd name="T1" fmla="*/ 0 h 164"/>
                <a:gd name="T2" fmla="*/ 0 w 73"/>
                <a:gd name="T3" fmla="*/ 114 h 164"/>
                <a:gd name="T4" fmla="*/ 18 w 73"/>
                <a:gd name="T5" fmla="*/ 114 h 164"/>
                <a:gd name="T6" fmla="*/ 20 w 73"/>
                <a:gd name="T7" fmla="*/ 113 h 164"/>
                <a:gd name="T8" fmla="*/ 22 w 73"/>
                <a:gd name="T9" fmla="*/ 113 h 164"/>
                <a:gd name="T10" fmla="*/ 24 w 73"/>
                <a:gd name="T11" fmla="*/ 113 h 164"/>
                <a:gd name="T12" fmla="*/ 26 w 73"/>
                <a:gd name="T13" fmla="*/ 113 h 164"/>
                <a:gd name="T14" fmla="*/ 28 w 73"/>
                <a:gd name="T15" fmla="*/ 111 h 164"/>
                <a:gd name="T16" fmla="*/ 30 w 73"/>
                <a:gd name="T17" fmla="*/ 109 h 164"/>
                <a:gd name="T18" fmla="*/ 32 w 73"/>
                <a:gd name="T19" fmla="*/ 105 h 164"/>
                <a:gd name="T20" fmla="*/ 33 w 73"/>
                <a:gd name="T21" fmla="*/ 103 h 164"/>
                <a:gd name="T22" fmla="*/ 35 w 73"/>
                <a:gd name="T23" fmla="*/ 102 h 164"/>
                <a:gd name="T24" fmla="*/ 36 w 73"/>
                <a:gd name="T25" fmla="*/ 98 h 164"/>
                <a:gd name="T26" fmla="*/ 37 w 73"/>
                <a:gd name="T27" fmla="*/ 94 h 164"/>
                <a:gd name="T28" fmla="*/ 37 w 73"/>
                <a:gd name="T29" fmla="*/ 93 h 164"/>
                <a:gd name="T30" fmla="*/ 45 w 73"/>
                <a:gd name="T31" fmla="*/ 61 h 164"/>
                <a:gd name="T32" fmla="*/ 46 w 73"/>
                <a:gd name="T33" fmla="*/ 58 h 164"/>
                <a:gd name="T34" fmla="*/ 46 w 73"/>
                <a:gd name="T35" fmla="*/ 54 h 164"/>
                <a:gd name="T36" fmla="*/ 46 w 73"/>
                <a:gd name="T37" fmla="*/ 52 h 164"/>
                <a:gd name="T38" fmla="*/ 46 w 73"/>
                <a:gd name="T39" fmla="*/ 49 h 164"/>
                <a:gd name="T40" fmla="*/ 46 w 73"/>
                <a:gd name="T41" fmla="*/ 47 h 164"/>
                <a:gd name="T42" fmla="*/ 45 w 73"/>
                <a:gd name="T43" fmla="*/ 44 h 164"/>
                <a:gd name="T44" fmla="*/ 44 w 73"/>
                <a:gd name="T45" fmla="*/ 43 h 164"/>
                <a:gd name="T46" fmla="*/ 43 w 73"/>
                <a:gd name="T47" fmla="*/ 41 h 164"/>
                <a:gd name="T48" fmla="*/ 42 w 73"/>
                <a:gd name="T49" fmla="*/ 40 h 164"/>
                <a:gd name="T50" fmla="*/ 40 w 73"/>
                <a:gd name="T51" fmla="*/ 39 h 164"/>
                <a:gd name="T52" fmla="*/ 39 w 73"/>
                <a:gd name="T53" fmla="*/ 38 h 164"/>
                <a:gd name="T54" fmla="*/ 37 w 73"/>
                <a:gd name="T55" fmla="*/ 38 h 164"/>
                <a:gd name="T56" fmla="*/ 19 w 73"/>
                <a:gd name="T57" fmla="*/ 38 h 16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3" h="164">
                  <a:moveTo>
                    <a:pt x="45" y="0"/>
                  </a:moveTo>
                  <a:lnTo>
                    <a:pt x="0" y="164"/>
                  </a:lnTo>
                  <a:lnTo>
                    <a:pt x="29" y="164"/>
                  </a:lnTo>
                  <a:lnTo>
                    <a:pt x="32" y="163"/>
                  </a:lnTo>
                  <a:lnTo>
                    <a:pt x="35" y="163"/>
                  </a:lnTo>
                  <a:lnTo>
                    <a:pt x="38" y="161"/>
                  </a:lnTo>
                  <a:lnTo>
                    <a:pt x="41" y="160"/>
                  </a:lnTo>
                  <a:lnTo>
                    <a:pt x="45" y="157"/>
                  </a:lnTo>
                  <a:lnTo>
                    <a:pt x="48" y="155"/>
                  </a:lnTo>
                  <a:lnTo>
                    <a:pt x="50" y="151"/>
                  </a:lnTo>
                  <a:lnTo>
                    <a:pt x="53" y="148"/>
                  </a:lnTo>
                  <a:lnTo>
                    <a:pt x="55" y="144"/>
                  </a:lnTo>
                  <a:lnTo>
                    <a:pt x="57" y="140"/>
                  </a:lnTo>
                  <a:lnTo>
                    <a:pt x="58" y="135"/>
                  </a:lnTo>
                  <a:lnTo>
                    <a:pt x="59" y="132"/>
                  </a:lnTo>
                  <a:lnTo>
                    <a:pt x="72" y="87"/>
                  </a:lnTo>
                  <a:lnTo>
                    <a:pt x="73" y="82"/>
                  </a:lnTo>
                  <a:lnTo>
                    <a:pt x="73" y="78"/>
                  </a:lnTo>
                  <a:lnTo>
                    <a:pt x="73" y="74"/>
                  </a:lnTo>
                  <a:lnTo>
                    <a:pt x="73" y="71"/>
                  </a:lnTo>
                  <a:lnTo>
                    <a:pt x="73" y="67"/>
                  </a:lnTo>
                  <a:lnTo>
                    <a:pt x="71" y="63"/>
                  </a:lnTo>
                  <a:lnTo>
                    <a:pt x="70" y="61"/>
                  </a:lnTo>
                  <a:lnTo>
                    <a:pt x="68" y="59"/>
                  </a:lnTo>
                  <a:lnTo>
                    <a:pt x="66" y="57"/>
                  </a:lnTo>
                  <a:lnTo>
                    <a:pt x="64" y="56"/>
                  </a:lnTo>
                  <a:lnTo>
                    <a:pt x="62" y="55"/>
                  </a:lnTo>
                  <a:lnTo>
                    <a:pt x="58" y="55"/>
                  </a:lnTo>
                  <a:lnTo>
                    <a:pt x="3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6" name="Line 116"/>
            <p:cNvSpPr>
              <a:spLocks noChangeShapeType="1"/>
            </p:cNvSpPr>
            <p:nvPr/>
          </p:nvSpPr>
          <p:spPr bwMode="auto">
            <a:xfrm flipH="1">
              <a:off x="2122" y="2183"/>
              <a:ext cx="1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7" name="Line 117"/>
            <p:cNvSpPr>
              <a:spLocks noChangeShapeType="1"/>
            </p:cNvSpPr>
            <p:nvPr/>
          </p:nvSpPr>
          <p:spPr bwMode="auto">
            <a:xfrm flipH="1">
              <a:off x="2148" y="2183"/>
              <a:ext cx="1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8" name="Line 118"/>
            <p:cNvSpPr>
              <a:spLocks noChangeShapeType="1"/>
            </p:cNvSpPr>
            <p:nvPr/>
          </p:nvSpPr>
          <p:spPr bwMode="auto">
            <a:xfrm flipH="1">
              <a:off x="2219" y="2339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79" name="Freeform 119"/>
            <p:cNvSpPr>
              <a:spLocks/>
            </p:cNvSpPr>
            <p:nvPr/>
          </p:nvSpPr>
          <p:spPr bwMode="auto">
            <a:xfrm>
              <a:off x="2200" y="2313"/>
              <a:ext cx="19" cy="26"/>
            </a:xfrm>
            <a:custGeom>
              <a:avLst/>
              <a:gdLst>
                <a:gd name="T0" fmla="*/ 2 w 16"/>
                <a:gd name="T1" fmla="*/ 0 h 31"/>
                <a:gd name="T2" fmla="*/ 1 w 16"/>
                <a:gd name="T3" fmla="*/ 3 h 31"/>
                <a:gd name="T4" fmla="*/ 1 w 16"/>
                <a:gd name="T5" fmla="*/ 4 h 31"/>
                <a:gd name="T6" fmla="*/ 0 w 16"/>
                <a:gd name="T7" fmla="*/ 6 h 31"/>
                <a:gd name="T8" fmla="*/ 1 w 16"/>
                <a:gd name="T9" fmla="*/ 8 h 31"/>
                <a:gd name="T10" fmla="*/ 1 w 16"/>
                <a:gd name="T11" fmla="*/ 10 h 31"/>
                <a:gd name="T12" fmla="*/ 2 w 16"/>
                <a:gd name="T13" fmla="*/ 11 h 31"/>
                <a:gd name="T14" fmla="*/ 8 w 16"/>
                <a:gd name="T15" fmla="*/ 13 h 31"/>
                <a:gd name="T16" fmla="*/ 10 w 16"/>
                <a:gd name="T17" fmla="*/ 13 h 31"/>
                <a:gd name="T18" fmla="*/ 14 w 16"/>
                <a:gd name="T19" fmla="*/ 14 h 31"/>
                <a:gd name="T20" fmla="*/ 20 w 16"/>
                <a:gd name="T21" fmla="*/ 15 h 31"/>
                <a:gd name="T22" fmla="*/ 24 w 16"/>
                <a:gd name="T23" fmla="*/ 15 h 31"/>
                <a:gd name="T24" fmla="*/ 32 w 16"/>
                <a:gd name="T25" fmla="*/ 1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1">
                  <a:moveTo>
                    <a:pt x="2" y="0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1" y="20"/>
                  </a:lnTo>
                  <a:lnTo>
                    <a:pt x="2" y="23"/>
                  </a:lnTo>
                  <a:lnTo>
                    <a:pt x="4" y="25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6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0" name="Line 120"/>
            <p:cNvSpPr>
              <a:spLocks noChangeShapeType="1"/>
            </p:cNvSpPr>
            <p:nvPr/>
          </p:nvSpPr>
          <p:spPr bwMode="auto">
            <a:xfrm flipV="1">
              <a:off x="2206" y="2268"/>
              <a:ext cx="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1" name="Freeform 121"/>
            <p:cNvSpPr>
              <a:spLocks/>
            </p:cNvSpPr>
            <p:nvPr/>
          </p:nvSpPr>
          <p:spPr bwMode="auto">
            <a:xfrm>
              <a:off x="2213" y="2235"/>
              <a:ext cx="32" cy="33"/>
            </a:xfrm>
            <a:custGeom>
              <a:avLst/>
              <a:gdLst>
                <a:gd name="T0" fmla="*/ 35 w 31"/>
                <a:gd name="T1" fmla="*/ 0 h 33"/>
                <a:gd name="T2" fmla="*/ 33 w 31"/>
                <a:gd name="T3" fmla="*/ 1 h 33"/>
                <a:gd name="T4" fmla="*/ 30 w 31"/>
                <a:gd name="T5" fmla="*/ 1 h 33"/>
                <a:gd name="T6" fmla="*/ 27 w 31"/>
                <a:gd name="T7" fmla="*/ 3 h 33"/>
                <a:gd name="T8" fmla="*/ 23 w 31"/>
                <a:gd name="T9" fmla="*/ 4 h 33"/>
                <a:gd name="T10" fmla="*/ 20 w 31"/>
                <a:gd name="T11" fmla="*/ 8 h 33"/>
                <a:gd name="T12" fmla="*/ 13 w 31"/>
                <a:gd name="T13" fmla="*/ 10 h 33"/>
                <a:gd name="T14" fmla="*/ 11 w 31"/>
                <a:gd name="T15" fmla="*/ 13 h 33"/>
                <a:gd name="T16" fmla="*/ 8 w 31"/>
                <a:gd name="T17" fmla="*/ 16 h 33"/>
                <a:gd name="T18" fmla="*/ 6 w 31"/>
                <a:gd name="T19" fmla="*/ 20 h 33"/>
                <a:gd name="T20" fmla="*/ 4 w 31"/>
                <a:gd name="T21" fmla="*/ 25 h 33"/>
                <a:gd name="T22" fmla="*/ 3 w 31"/>
                <a:gd name="T23" fmla="*/ 29 h 33"/>
                <a:gd name="T24" fmla="*/ 0 w 31"/>
                <a:gd name="T25" fmla="*/ 33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lnTo>
                    <a:pt x="29" y="1"/>
                  </a:lnTo>
                  <a:lnTo>
                    <a:pt x="26" y="1"/>
                  </a:lnTo>
                  <a:lnTo>
                    <a:pt x="23" y="3"/>
                  </a:lnTo>
                  <a:lnTo>
                    <a:pt x="19" y="4"/>
                  </a:lnTo>
                  <a:lnTo>
                    <a:pt x="16" y="8"/>
                  </a:lnTo>
                  <a:lnTo>
                    <a:pt x="13" y="10"/>
                  </a:lnTo>
                  <a:lnTo>
                    <a:pt x="11" y="13"/>
                  </a:lnTo>
                  <a:lnTo>
                    <a:pt x="8" y="16"/>
                  </a:lnTo>
                  <a:lnTo>
                    <a:pt x="6" y="20"/>
                  </a:lnTo>
                  <a:lnTo>
                    <a:pt x="4" y="25"/>
                  </a:lnTo>
                  <a:lnTo>
                    <a:pt x="3" y="29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2" name="Line 122"/>
            <p:cNvSpPr>
              <a:spLocks noChangeShapeType="1"/>
            </p:cNvSpPr>
            <p:nvPr/>
          </p:nvSpPr>
          <p:spPr bwMode="auto">
            <a:xfrm>
              <a:off x="2245" y="223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3" name="Line 123"/>
            <p:cNvSpPr>
              <a:spLocks noChangeShapeType="1"/>
            </p:cNvSpPr>
            <p:nvPr/>
          </p:nvSpPr>
          <p:spPr bwMode="auto">
            <a:xfrm flipH="1">
              <a:off x="2284" y="2190"/>
              <a:ext cx="2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4" name="Line 124"/>
            <p:cNvSpPr>
              <a:spLocks noChangeShapeType="1"/>
            </p:cNvSpPr>
            <p:nvPr/>
          </p:nvSpPr>
          <p:spPr bwMode="auto">
            <a:xfrm flipH="1">
              <a:off x="2317" y="2190"/>
              <a:ext cx="1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5" name="Freeform 125"/>
            <p:cNvSpPr>
              <a:spLocks/>
            </p:cNvSpPr>
            <p:nvPr/>
          </p:nvSpPr>
          <p:spPr bwMode="auto">
            <a:xfrm>
              <a:off x="2174" y="2176"/>
              <a:ext cx="45" cy="189"/>
            </a:xfrm>
            <a:custGeom>
              <a:avLst/>
              <a:gdLst>
                <a:gd name="T0" fmla="*/ 27 w 53"/>
                <a:gd name="T1" fmla="*/ 0 h 199"/>
                <a:gd name="T2" fmla="*/ 24 w 53"/>
                <a:gd name="T3" fmla="*/ 9 h 199"/>
                <a:gd name="T4" fmla="*/ 21 w 53"/>
                <a:gd name="T5" fmla="*/ 19 h 199"/>
                <a:gd name="T6" fmla="*/ 19 w 53"/>
                <a:gd name="T7" fmla="*/ 28 h 199"/>
                <a:gd name="T8" fmla="*/ 16 w 53"/>
                <a:gd name="T9" fmla="*/ 40 h 199"/>
                <a:gd name="T10" fmla="*/ 13 w 53"/>
                <a:gd name="T11" fmla="*/ 49 h 199"/>
                <a:gd name="T12" fmla="*/ 11 w 53"/>
                <a:gd name="T13" fmla="*/ 60 h 199"/>
                <a:gd name="T14" fmla="*/ 8 w 53"/>
                <a:gd name="T15" fmla="*/ 71 h 199"/>
                <a:gd name="T16" fmla="*/ 7 w 53"/>
                <a:gd name="T17" fmla="*/ 81 h 199"/>
                <a:gd name="T18" fmla="*/ 5 w 53"/>
                <a:gd name="T19" fmla="*/ 91 h 199"/>
                <a:gd name="T20" fmla="*/ 3 w 53"/>
                <a:gd name="T21" fmla="*/ 102 h 199"/>
                <a:gd name="T22" fmla="*/ 3 w 53"/>
                <a:gd name="T23" fmla="*/ 111 h 199"/>
                <a:gd name="T24" fmla="*/ 3 w 53"/>
                <a:gd name="T25" fmla="*/ 122 h 199"/>
                <a:gd name="T26" fmla="*/ 2 w 53"/>
                <a:gd name="T27" fmla="*/ 133 h 199"/>
                <a:gd name="T28" fmla="*/ 0 w 53"/>
                <a:gd name="T29" fmla="*/ 142 h 199"/>
                <a:gd name="T30" fmla="*/ 0 w 53"/>
                <a:gd name="T31" fmla="*/ 153 h 199"/>
                <a:gd name="T32" fmla="*/ 0 w 53"/>
                <a:gd name="T33" fmla="*/ 162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9">
                  <a:moveTo>
                    <a:pt x="53" y="0"/>
                  </a:moveTo>
                  <a:lnTo>
                    <a:pt x="46" y="11"/>
                  </a:lnTo>
                  <a:lnTo>
                    <a:pt x="41" y="23"/>
                  </a:lnTo>
                  <a:lnTo>
                    <a:pt x="36" y="36"/>
                  </a:lnTo>
                  <a:lnTo>
                    <a:pt x="31" y="48"/>
                  </a:lnTo>
                  <a:lnTo>
                    <a:pt x="25" y="61"/>
                  </a:lnTo>
                  <a:lnTo>
                    <a:pt x="21" y="74"/>
                  </a:lnTo>
                  <a:lnTo>
                    <a:pt x="17" y="87"/>
                  </a:lnTo>
                  <a:lnTo>
                    <a:pt x="14" y="99"/>
                  </a:lnTo>
                  <a:lnTo>
                    <a:pt x="10" y="112"/>
                  </a:lnTo>
                  <a:lnTo>
                    <a:pt x="7" y="125"/>
                  </a:lnTo>
                  <a:lnTo>
                    <a:pt x="5" y="137"/>
                  </a:lnTo>
                  <a:lnTo>
                    <a:pt x="3" y="150"/>
                  </a:lnTo>
                  <a:lnTo>
                    <a:pt x="2" y="163"/>
                  </a:lnTo>
                  <a:lnTo>
                    <a:pt x="0" y="174"/>
                  </a:lnTo>
                  <a:lnTo>
                    <a:pt x="0" y="187"/>
                  </a:lnTo>
                  <a:lnTo>
                    <a:pt x="0" y="1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86" name="Freeform 126"/>
            <p:cNvSpPr>
              <a:spLocks/>
            </p:cNvSpPr>
            <p:nvPr/>
          </p:nvSpPr>
          <p:spPr bwMode="auto">
            <a:xfrm>
              <a:off x="2304" y="2176"/>
              <a:ext cx="45" cy="189"/>
            </a:xfrm>
            <a:custGeom>
              <a:avLst/>
              <a:gdLst>
                <a:gd name="T0" fmla="*/ 0 w 53"/>
                <a:gd name="T1" fmla="*/ 162 h 199"/>
                <a:gd name="T2" fmla="*/ 3 w 53"/>
                <a:gd name="T3" fmla="*/ 153 h 199"/>
                <a:gd name="T4" fmla="*/ 6 w 53"/>
                <a:gd name="T5" fmla="*/ 142 h 199"/>
                <a:gd name="T6" fmla="*/ 8 w 53"/>
                <a:gd name="T7" fmla="*/ 133 h 199"/>
                <a:gd name="T8" fmla="*/ 12 w 53"/>
                <a:gd name="T9" fmla="*/ 122 h 199"/>
                <a:gd name="T10" fmla="*/ 14 w 53"/>
                <a:gd name="T11" fmla="*/ 111 h 199"/>
                <a:gd name="T12" fmla="*/ 16 w 53"/>
                <a:gd name="T13" fmla="*/ 102 h 199"/>
                <a:gd name="T14" fmla="*/ 18 w 53"/>
                <a:gd name="T15" fmla="*/ 91 h 199"/>
                <a:gd name="T16" fmla="*/ 20 w 53"/>
                <a:gd name="T17" fmla="*/ 81 h 199"/>
                <a:gd name="T18" fmla="*/ 22 w 53"/>
                <a:gd name="T19" fmla="*/ 71 h 199"/>
                <a:gd name="T20" fmla="*/ 23 w 53"/>
                <a:gd name="T21" fmla="*/ 60 h 199"/>
                <a:gd name="T22" fmla="*/ 25 w 53"/>
                <a:gd name="T23" fmla="*/ 49 h 199"/>
                <a:gd name="T24" fmla="*/ 26 w 53"/>
                <a:gd name="T25" fmla="*/ 40 h 199"/>
                <a:gd name="T26" fmla="*/ 26 w 53"/>
                <a:gd name="T27" fmla="*/ 28 h 199"/>
                <a:gd name="T28" fmla="*/ 26 w 53"/>
                <a:gd name="T29" fmla="*/ 19 h 199"/>
                <a:gd name="T30" fmla="*/ 27 w 53"/>
                <a:gd name="T31" fmla="*/ 9 h 199"/>
                <a:gd name="T32" fmla="*/ 27 w 53"/>
                <a:gd name="T33" fmla="*/ 0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9">
                  <a:moveTo>
                    <a:pt x="0" y="199"/>
                  </a:moveTo>
                  <a:lnTo>
                    <a:pt x="5" y="187"/>
                  </a:lnTo>
                  <a:lnTo>
                    <a:pt x="11" y="174"/>
                  </a:lnTo>
                  <a:lnTo>
                    <a:pt x="17" y="163"/>
                  </a:lnTo>
                  <a:lnTo>
                    <a:pt x="22" y="150"/>
                  </a:lnTo>
                  <a:lnTo>
                    <a:pt x="26" y="137"/>
                  </a:lnTo>
                  <a:lnTo>
                    <a:pt x="31" y="125"/>
                  </a:lnTo>
                  <a:lnTo>
                    <a:pt x="35" y="112"/>
                  </a:lnTo>
                  <a:lnTo>
                    <a:pt x="39" y="99"/>
                  </a:lnTo>
                  <a:lnTo>
                    <a:pt x="42" y="87"/>
                  </a:lnTo>
                  <a:lnTo>
                    <a:pt x="45" y="74"/>
                  </a:lnTo>
                  <a:lnTo>
                    <a:pt x="47" y="61"/>
                  </a:lnTo>
                  <a:lnTo>
                    <a:pt x="50" y="48"/>
                  </a:lnTo>
                  <a:lnTo>
                    <a:pt x="51" y="36"/>
                  </a:lnTo>
                  <a:lnTo>
                    <a:pt x="52" y="23"/>
                  </a:lnTo>
                  <a:lnTo>
                    <a:pt x="53" y="11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468" name="Group 36"/>
          <p:cNvGrpSpPr>
            <a:grpSpLocks/>
          </p:cNvGrpSpPr>
          <p:nvPr/>
        </p:nvGrpSpPr>
        <p:grpSpPr bwMode="auto">
          <a:xfrm>
            <a:off x="6118225" y="2133600"/>
            <a:ext cx="2630488" cy="3770313"/>
            <a:chOff x="3854" y="1344"/>
            <a:chExt cx="1657" cy="2375"/>
          </a:xfrm>
        </p:grpSpPr>
        <p:sp>
          <p:nvSpPr>
            <p:cNvPr id="11300" name="Line 5"/>
            <p:cNvSpPr>
              <a:spLocks noChangeShapeType="1"/>
            </p:cNvSpPr>
            <p:nvPr/>
          </p:nvSpPr>
          <p:spPr bwMode="auto">
            <a:xfrm>
              <a:off x="4922" y="1559"/>
              <a:ext cx="501" cy="194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1" name="Line 6"/>
            <p:cNvSpPr>
              <a:spLocks noChangeShapeType="1"/>
            </p:cNvSpPr>
            <p:nvPr/>
          </p:nvSpPr>
          <p:spPr bwMode="auto">
            <a:xfrm>
              <a:off x="4058" y="2755"/>
              <a:ext cx="1365" cy="74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2" name="Line 7"/>
            <p:cNvSpPr>
              <a:spLocks noChangeShapeType="1"/>
            </p:cNvSpPr>
            <p:nvPr/>
          </p:nvSpPr>
          <p:spPr bwMode="auto">
            <a:xfrm flipH="1" flipV="1">
              <a:off x="5285" y="2755"/>
              <a:ext cx="138" cy="74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3" name="Line 8"/>
            <p:cNvSpPr>
              <a:spLocks noChangeShapeType="1"/>
            </p:cNvSpPr>
            <p:nvPr/>
          </p:nvSpPr>
          <p:spPr bwMode="auto">
            <a:xfrm flipH="1" flipV="1">
              <a:off x="4922" y="1559"/>
              <a:ext cx="363" cy="119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4" name="Line 9"/>
            <p:cNvSpPr>
              <a:spLocks noChangeShapeType="1"/>
            </p:cNvSpPr>
            <p:nvPr/>
          </p:nvSpPr>
          <p:spPr bwMode="auto">
            <a:xfrm flipH="1">
              <a:off x="4058" y="1559"/>
              <a:ext cx="864" cy="119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5" name="Freeform 10"/>
            <p:cNvSpPr>
              <a:spLocks/>
            </p:cNvSpPr>
            <p:nvPr/>
          </p:nvSpPr>
          <p:spPr bwMode="auto">
            <a:xfrm>
              <a:off x="5225" y="3532"/>
              <a:ext cx="93" cy="187"/>
            </a:xfrm>
            <a:custGeom>
              <a:avLst/>
              <a:gdLst>
                <a:gd name="T0" fmla="*/ 0 w 117"/>
                <a:gd name="T1" fmla="*/ 95 h 234"/>
                <a:gd name="T2" fmla="*/ 47 w 117"/>
                <a:gd name="T3" fmla="*/ 0 h 234"/>
                <a:gd name="T4" fmla="*/ 44 w 117"/>
                <a:gd name="T5" fmla="*/ 95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34">
                  <a:moveTo>
                    <a:pt x="0" y="234"/>
                  </a:moveTo>
                  <a:lnTo>
                    <a:pt x="117" y="0"/>
                  </a:lnTo>
                  <a:lnTo>
                    <a:pt x="109" y="2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6" name="Line 11"/>
            <p:cNvSpPr>
              <a:spLocks noChangeShapeType="1"/>
            </p:cNvSpPr>
            <p:nvPr/>
          </p:nvSpPr>
          <p:spPr bwMode="auto">
            <a:xfrm flipH="1">
              <a:off x="5252" y="3669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7" name="Freeform 12"/>
            <p:cNvSpPr>
              <a:spLocks/>
            </p:cNvSpPr>
            <p:nvPr/>
          </p:nvSpPr>
          <p:spPr bwMode="auto">
            <a:xfrm>
              <a:off x="3854" y="2788"/>
              <a:ext cx="88" cy="104"/>
            </a:xfrm>
            <a:custGeom>
              <a:avLst/>
              <a:gdLst>
                <a:gd name="T0" fmla="*/ 0 w 111"/>
                <a:gd name="T1" fmla="*/ 52 h 131"/>
                <a:gd name="T2" fmla="*/ 18 w 111"/>
                <a:gd name="T3" fmla="*/ 52 h 131"/>
                <a:gd name="T4" fmla="*/ 20 w 111"/>
                <a:gd name="T5" fmla="*/ 52 h 131"/>
                <a:gd name="T6" fmla="*/ 21 w 111"/>
                <a:gd name="T7" fmla="*/ 52 h 131"/>
                <a:gd name="T8" fmla="*/ 23 w 111"/>
                <a:gd name="T9" fmla="*/ 51 h 131"/>
                <a:gd name="T10" fmla="*/ 25 w 111"/>
                <a:gd name="T11" fmla="*/ 50 h 131"/>
                <a:gd name="T12" fmla="*/ 26 w 111"/>
                <a:gd name="T13" fmla="*/ 49 h 131"/>
                <a:gd name="T14" fmla="*/ 29 w 111"/>
                <a:gd name="T15" fmla="*/ 48 h 131"/>
                <a:gd name="T16" fmla="*/ 30 w 111"/>
                <a:gd name="T17" fmla="*/ 47 h 131"/>
                <a:gd name="T18" fmla="*/ 32 w 111"/>
                <a:gd name="T19" fmla="*/ 45 h 131"/>
                <a:gd name="T20" fmla="*/ 33 w 111"/>
                <a:gd name="T21" fmla="*/ 44 h 131"/>
                <a:gd name="T22" fmla="*/ 35 w 111"/>
                <a:gd name="T23" fmla="*/ 41 h 131"/>
                <a:gd name="T24" fmla="*/ 36 w 111"/>
                <a:gd name="T25" fmla="*/ 40 h 131"/>
                <a:gd name="T26" fmla="*/ 38 w 111"/>
                <a:gd name="T27" fmla="*/ 38 h 131"/>
                <a:gd name="T28" fmla="*/ 39 w 111"/>
                <a:gd name="T29" fmla="*/ 35 h 131"/>
                <a:gd name="T30" fmla="*/ 40 w 111"/>
                <a:gd name="T31" fmla="*/ 33 h 131"/>
                <a:gd name="T32" fmla="*/ 41 w 111"/>
                <a:gd name="T33" fmla="*/ 31 h 131"/>
                <a:gd name="T34" fmla="*/ 42 w 111"/>
                <a:gd name="T35" fmla="*/ 28 h 131"/>
                <a:gd name="T36" fmla="*/ 43 w 111"/>
                <a:gd name="T37" fmla="*/ 26 h 131"/>
                <a:gd name="T38" fmla="*/ 43 w 111"/>
                <a:gd name="T39" fmla="*/ 24 h 131"/>
                <a:gd name="T40" fmla="*/ 44 w 111"/>
                <a:gd name="T41" fmla="*/ 21 h 131"/>
                <a:gd name="T42" fmla="*/ 44 w 111"/>
                <a:gd name="T43" fmla="*/ 19 h 131"/>
                <a:gd name="T44" fmla="*/ 44 w 111"/>
                <a:gd name="T45" fmla="*/ 17 h 131"/>
                <a:gd name="T46" fmla="*/ 44 w 111"/>
                <a:gd name="T47" fmla="*/ 14 h 131"/>
                <a:gd name="T48" fmla="*/ 44 w 111"/>
                <a:gd name="T49" fmla="*/ 13 h 131"/>
                <a:gd name="T50" fmla="*/ 43 w 111"/>
                <a:gd name="T51" fmla="*/ 10 h 131"/>
                <a:gd name="T52" fmla="*/ 43 w 111"/>
                <a:gd name="T53" fmla="*/ 8 h 131"/>
                <a:gd name="T54" fmla="*/ 42 w 111"/>
                <a:gd name="T55" fmla="*/ 6 h 131"/>
                <a:gd name="T56" fmla="*/ 41 w 111"/>
                <a:gd name="T57" fmla="*/ 6 h 131"/>
                <a:gd name="T58" fmla="*/ 40 w 111"/>
                <a:gd name="T59" fmla="*/ 4 h 131"/>
                <a:gd name="T60" fmla="*/ 39 w 111"/>
                <a:gd name="T61" fmla="*/ 3 h 131"/>
                <a:gd name="T62" fmla="*/ 38 w 111"/>
                <a:gd name="T63" fmla="*/ 2 h 131"/>
                <a:gd name="T64" fmla="*/ 36 w 111"/>
                <a:gd name="T65" fmla="*/ 2 h 131"/>
                <a:gd name="T66" fmla="*/ 35 w 111"/>
                <a:gd name="T67" fmla="*/ 1 h 131"/>
                <a:gd name="T68" fmla="*/ 33 w 111"/>
                <a:gd name="T69" fmla="*/ 0 h 131"/>
                <a:gd name="T70" fmla="*/ 32 w 111"/>
                <a:gd name="T71" fmla="*/ 0 h 131"/>
                <a:gd name="T72" fmla="*/ 13 w 111"/>
                <a:gd name="T73" fmla="*/ 0 h 1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1" h="131">
                  <a:moveTo>
                    <a:pt x="0" y="131"/>
                  </a:moveTo>
                  <a:lnTo>
                    <a:pt x="46" y="131"/>
                  </a:lnTo>
                  <a:lnTo>
                    <a:pt x="50" y="131"/>
                  </a:lnTo>
                  <a:lnTo>
                    <a:pt x="54" y="130"/>
                  </a:lnTo>
                  <a:lnTo>
                    <a:pt x="58" y="127"/>
                  </a:lnTo>
                  <a:lnTo>
                    <a:pt x="63" y="126"/>
                  </a:lnTo>
                  <a:lnTo>
                    <a:pt x="67" y="123"/>
                  </a:lnTo>
                  <a:lnTo>
                    <a:pt x="72" y="121"/>
                  </a:lnTo>
                  <a:lnTo>
                    <a:pt x="76" y="117"/>
                  </a:lnTo>
                  <a:lnTo>
                    <a:pt x="81" y="114"/>
                  </a:lnTo>
                  <a:lnTo>
                    <a:pt x="85" y="109"/>
                  </a:lnTo>
                  <a:lnTo>
                    <a:pt x="88" y="104"/>
                  </a:lnTo>
                  <a:lnTo>
                    <a:pt x="92" y="100"/>
                  </a:lnTo>
                  <a:lnTo>
                    <a:pt x="96" y="95"/>
                  </a:lnTo>
                  <a:lnTo>
                    <a:pt x="99" y="89"/>
                  </a:lnTo>
                  <a:lnTo>
                    <a:pt x="102" y="83"/>
                  </a:lnTo>
                  <a:lnTo>
                    <a:pt x="104" y="78"/>
                  </a:lnTo>
                  <a:lnTo>
                    <a:pt x="106" y="71"/>
                  </a:lnTo>
                  <a:lnTo>
                    <a:pt x="108" y="66"/>
                  </a:lnTo>
                  <a:lnTo>
                    <a:pt x="109" y="60"/>
                  </a:lnTo>
                  <a:lnTo>
                    <a:pt x="110" y="53"/>
                  </a:lnTo>
                  <a:lnTo>
                    <a:pt x="111" y="48"/>
                  </a:lnTo>
                  <a:lnTo>
                    <a:pt x="111" y="42"/>
                  </a:lnTo>
                  <a:lnTo>
                    <a:pt x="111" y="36"/>
                  </a:lnTo>
                  <a:lnTo>
                    <a:pt x="110" y="31"/>
                  </a:lnTo>
                  <a:lnTo>
                    <a:pt x="109" y="27"/>
                  </a:lnTo>
                  <a:lnTo>
                    <a:pt x="108" y="21"/>
                  </a:lnTo>
                  <a:lnTo>
                    <a:pt x="106" y="17"/>
                  </a:lnTo>
                  <a:lnTo>
                    <a:pt x="104" y="14"/>
                  </a:lnTo>
                  <a:lnTo>
                    <a:pt x="102" y="10"/>
                  </a:lnTo>
                  <a:lnTo>
                    <a:pt x="99" y="8"/>
                  </a:lnTo>
                  <a:lnTo>
                    <a:pt x="96" y="4"/>
                  </a:lnTo>
                  <a:lnTo>
                    <a:pt x="92" y="3"/>
                  </a:lnTo>
                  <a:lnTo>
                    <a:pt x="88" y="1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8" name="Freeform 13"/>
            <p:cNvSpPr>
              <a:spLocks/>
            </p:cNvSpPr>
            <p:nvPr/>
          </p:nvSpPr>
          <p:spPr bwMode="auto">
            <a:xfrm>
              <a:off x="3854" y="2705"/>
              <a:ext cx="105" cy="187"/>
            </a:xfrm>
            <a:custGeom>
              <a:avLst/>
              <a:gdLst>
                <a:gd name="T0" fmla="*/ 31 w 133"/>
                <a:gd name="T1" fmla="*/ 42 h 235"/>
                <a:gd name="T2" fmla="*/ 32 w 133"/>
                <a:gd name="T3" fmla="*/ 42 h 235"/>
                <a:gd name="T4" fmla="*/ 34 w 133"/>
                <a:gd name="T5" fmla="*/ 41 h 235"/>
                <a:gd name="T6" fmla="*/ 36 w 133"/>
                <a:gd name="T7" fmla="*/ 41 h 235"/>
                <a:gd name="T8" fmla="*/ 37 w 133"/>
                <a:gd name="T9" fmla="*/ 41 h 235"/>
                <a:gd name="T10" fmla="*/ 39 w 133"/>
                <a:gd name="T11" fmla="*/ 39 h 235"/>
                <a:gd name="T12" fmla="*/ 40 w 133"/>
                <a:gd name="T13" fmla="*/ 38 h 235"/>
                <a:gd name="T14" fmla="*/ 41 w 133"/>
                <a:gd name="T15" fmla="*/ 37 h 235"/>
                <a:gd name="T16" fmla="*/ 43 w 133"/>
                <a:gd name="T17" fmla="*/ 36 h 235"/>
                <a:gd name="T18" fmla="*/ 44 w 133"/>
                <a:gd name="T19" fmla="*/ 34 h 235"/>
                <a:gd name="T20" fmla="*/ 46 w 133"/>
                <a:gd name="T21" fmla="*/ 33 h 235"/>
                <a:gd name="T22" fmla="*/ 47 w 133"/>
                <a:gd name="T23" fmla="*/ 31 h 235"/>
                <a:gd name="T24" fmla="*/ 47 w 133"/>
                <a:gd name="T25" fmla="*/ 29 h 235"/>
                <a:gd name="T26" fmla="*/ 49 w 133"/>
                <a:gd name="T27" fmla="*/ 26 h 235"/>
                <a:gd name="T28" fmla="*/ 49 w 133"/>
                <a:gd name="T29" fmla="*/ 25 h 235"/>
                <a:gd name="T30" fmla="*/ 50 w 133"/>
                <a:gd name="T31" fmla="*/ 23 h 235"/>
                <a:gd name="T32" fmla="*/ 51 w 133"/>
                <a:gd name="T33" fmla="*/ 21 h 235"/>
                <a:gd name="T34" fmla="*/ 51 w 133"/>
                <a:gd name="T35" fmla="*/ 18 h 235"/>
                <a:gd name="T36" fmla="*/ 52 w 133"/>
                <a:gd name="T37" fmla="*/ 17 h 235"/>
                <a:gd name="T38" fmla="*/ 52 w 133"/>
                <a:gd name="T39" fmla="*/ 14 h 235"/>
                <a:gd name="T40" fmla="*/ 52 w 133"/>
                <a:gd name="T41" fmla="*/ 13 h 235"/>
                <a:gd name="T42" fmla="*/ 52 w 133"/>
                <a:gd name="T43" fmla="*/ 11 h 235"/>
                <a:gd name="T44" fmla="*/ 51 w 133"/>
                <a:gd name="T45" fmla="*/ 10 h 235"/>
                <a:gd name="T46" fmla="*/ 51 w 133"/>
                <a:gd name="T47" fmla="*/ 8 h 235"/>
                <a:gd name="T48" fmla="*/ 51 w 133"/>
                <a:gd name="T49" fmla="*/ 6 h 235"/>
                <a:gd name="T50" fmla="*/ 50 w 133"/>
                <a:gd name="T51" fmla="*/ 5 h 235"/>
                <a:gd name="T52" fmla="*/ 49 w 133"/>
                <a:gd name="T53" fmla="*/ 4 h 235"/>
                <a:gd name="T54" fmla="*/ 48 w 133"/>
                <a:gd name="T55" fmla="*/ 3 h 235"/>
                <a:gd name="T56" fmla="*/ 47 w 133"/>
                <a:gd name="T57" fmla="*/ 2 h 235"/>
                <a:gd name="T58" fmla="*/ 46 w 133"/>
                <a:gd name="T59" fmla="*/ 2 h 235"/>
                <a:gd name="T60" fmla="*/ 45 w 133"/>
                <a:gd name="T61" fmla="*/ 1 h 235"/>
                <a:gd name="T62" fmla="*/ 43 w 133"/>
                <a:gd name="T63" fmla="*/ 0 h 235"/>
                <a:gd name="T64" fmla="*/ 42 w 133"/>
                <a:gd name="T65" fmla="*/ 0 h 235"/>
                <a:gd name="T66" fmla="*/ 24 w 133"/>
                <a:gd name="T67" fmla="*/ 0 h 235"/>
                <a:gd name="T68" fmla="*/ 0 w 133"/>
                <a:gd name="T69" fmla="*/ 95 h 2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3" h="235">
                  <a:moveTo>
                    <a:pt x="80" y="104"/>
                  </a:moveTo>
                  <a:lnTo>
                    <a:pt x="84" y="104"/>
                  </a:lnTo>
                  <a:lnTo>
                    <a:pt x="87" y="103"/>
                  </a:lnTo>
                  <a:lnTo>
                    <a:pt x="91" y="102"/>
                  </a:lnTo>
                  <a:lnTo>
                    <a:pt x="96" y="100"/>
                  </a:lnTo>
                  <a:lnTo>
                    <a:pt x="99" y="98"/>
                  </a:lnTo>
                  <a:lnTo>
                    <a:pt x="103" y="96"/>
                  </a:lnTo>
                  <a:lnTo>
                    <a:pt x="106" y="93"/>
                  </a:lnTo>
                  <a:lnTo>
                    <a:pt x="110" y="89"/>
                  </a:lnTo>
                  <a:lnTo>
                    <a:pt x="114" y="85"/>
                  </a:lnTo>
                  <a:lnTo>
                    <a:pt x="117" y="81"/>
                  </a:lnTo>
                  <a:lnTo>
                    <a:pt x="120" y="77"/>
                  </a:lnTo>
                  <a:lnTo>
                    <a:pt x="122" y="72"/>
                  </a:lnTo>
                  <a:lnTo>
                    <a:pt x="125" y="67"/>
                  </a:lnTo>
                  <a:lnTo>
                    <a:pt x="127" y="63"/>
                  </a:lnTo>
                  <a:lnTo>
                    <a:pt x="128" y="58"/>
                  </a:lnTo>
                  <a:lnTo>
                    <a:pt x="131" y="52"/>
                  </a:lnTo>
                  <a:lnTo>
                    <a:pt x="132" y="47"/>
                  </a:lnTo>
                  <a:lnTo>
                    <a:pt x="133" y="43"/>
                  </a:lnTo>
                  <a:lnTo>
                    <a:pt x="133" y="37"/>
                  </a:lnTo>
                  <a:lnTo>
                    <a:pt x="133" y="32"/>
                  </a:lnTo>
                  <a:lnTo>
                    <a:pt x="133" y="28"/>
                  </a:lnTo>
                  <a:lnTo>
                    <a:pt x="132" y="24"/>
                  </a:lnTo>
                  <a:lnTo>
                    <a:pt x="131" y="19"/>
                  </a:lnTo>
                  <a:lnTo>
                    <a:pt x="129" y="15"/>
                  </a:lnTo>
                  <a:lnTo>
                    <a:pt x="128" y="12"/>
                  </a:lnTo>
                  <a:lnTo>
                    <a:pt x="126" y="9"/>
                  </a:lnTo>
                  <a:lnTo>
                    <a:pt x="123" y="7"/>
                  </a:lnTo>
                  <a:lnTo>
                    <a:pt x="121" y="5"/>
                  </a:lnTo>
                  <a:lnTo>
                    <a:pt x="118" y="2"/>
                  </a:lnTo>
                  <a:lnTo>
                    <a:pt x="115" y="1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63" y="0"/>
                  </a:lnTo>
                  <a:lnTo>
                    <a:pt x="0" y="2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09" name="Line 14"/>
            <p:cNvSpPr>
              <a:spLocks noChangeShapeType="1"/>
            </p:cNvSpPr>
            <p:nvPr/>
          </p:nvSpPr>
          <p:spPr bwMode="auto">
            <a:xfrm flipH="1">
              <a:off x="5434" y="278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0" name="Freeform 15"/>
            <p:cNvSpPr>
              <a:spLocks/>
            </p:cNvSpPr>
            <p:nvPr/>
          </p:nvSpPr>
          <p:spPr bwMode="auto">
            <a:xfrm>
              <a:off x="5412" y="2738"/>
              <a:ext cx="22" cy="50"/>
            </a:xfrm>
            <a:custGeom>
              <a:avLst/>
              <a:gdLst>
                <a:gd name="T0" fmla="*/ 2 w 28"/>
                <a:gd name="T1" fmla="*/ 0 h 58"/>
                <a:gd name="T2" fmla="*/ 1 w 28"/>
                <a:gd name="T3" fmla="*/ 3 h 58"/>
                <a:gd name="T4" fmla="*/ 0 w 28"/>
                <a:gd name="T5" fmla="*/ 6 h 58"/>
                <a:gd name="T6" fmla="*/ 0 w 28"/>
                <a:gd name="T7" fmla="*/ 9 h 58"/>
                <a:gd name="T8" fmla="*/ 0 w 28"/>
                <a:gd name="T9" fmla="*/ 11 h 58"/>
                <a:gd name="T10" fmla="*/ 0 w 28"/>
                <a:gd name="T11" fmla="*/ 14 h 58"/>
                <a:gd name="T12" fmla="*/ 0 w 28"/>
                <a:gd name="T13" fmla="*/ 17 h 58"/>
                <a:gd name="T14" fmla="*/ 1 w 28"/>
                <a:gd name="T15" fmla="*/ 19 h 58"/>
                <a:gd name="T16" fmla="*/ 2 w 28"/>
                <a:gd name="T17" fmla="*/ 22 h 58"/>
                <a:gd name="T18" fmla="*/ 2 w 28"/>
                <a:gd name="T19" fmla="*/ 23 h 58"/>
                <a:gd name="T20" fmla="*/ 3 w 28"/>
                <a:gd name="T21" fmla="*/ 25 h 58"/>
                <a:gd name="T22" fmla="*/ 4 w 28"/>
                <a:gd name="T23" fmla="*/ 27 h 58"/>
                <a:gd name="T24" fmla="*/ 5 w 28"/>
                <a:gd name="T25" fmla="*/ 29 h 58"/>
                <a:gd name="T26" fmla="*/ 6 w 28"/>
                <a:gd name="T27" fmla="*/ 30 h 58"/>
                <a:gd name="T28" fmla="*/ 6 w 28"/>
                <a:gd name="T29" fmla="*/ 30 h 58"/>
                <a:gd name="T30" fmla="*/ 8 w 28"/>
                <a:gd name="T31" fmla="*/ 31 h 58"/>
                <a:gd name="T32" fmla="*/ 10 w 28"/>
                <a:gd name="T33" fmla="*/ 31 h 58"/>
                <a:gd name="T34" fmla="*/ 10 w 28"/>
                <a:gd name="T35" fmla="*/ 32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8" h="58">
                  <a:moveTo>
                    <a:pt x="2" y="0"/>
                  </a:moveTo>
                  <a:lnTo>
                    <a:pt x="1" y="5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1" y="35"/>
                  </a:lnTo>
                  <a:lnTo>
                    <a:pt x="3" y="39"/>
                  </a:lnTo>
                  <a:lnTo>
                    <a:pt x="4" y="42"/>
                  </a:lnTo>
                  <a:lnTo>
                    <a:pt x="7" y="46"/>
                  </a:lnTo>
                  <a:lnTo>
                    <a:pt x="9" y="49"/>
                  </a:lnTo>
                  <a:lnTo>
                    <a:pt x="12" y="52"/>
                  </a:lnTo>
                  <a:lnTo>
                    <a:pt x="14" y="54"/>
                  </a:lnTo>
                  <a:lnTo>
                    <a:pt x="17" y="56"/>
                  </a:lnTo>
                  <a:lnTo>
                    <a:pt x="20" y="57"/>
                  </a:lnTo>
                  <a:lnTo>
                    <a:pt x="25" y="57"/>
                  </a:lnTo>
                  <a:lnTo>
                    <a:pt x="28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1" name="Line 16"/>
            <p:cNvSpPr>
              <a:spLocks noChangeShapeType="1"/>
            </p:cNvSpPr>
            <p:nvPr/>
          </p:nvSpPr>
          <p:spPr bwMode="auto">
            <a:xfrm flipV="1">
              <a:off x="5412" y="2650"/>
              <a:ext cx="2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2" name="Freeform 17"/>
            <p:cNvSpPr>
              <a:spLocks/>
            </p:cNvSpPr>
            <p:nvPr/>
          </p:nvSpPr>
          <p:spPr bwMode="auto">
            <a:xfrm>
              <a:off x="5439" y="2600"/>
              <a:ext cx="44" cy="50"/>
            </a:xfrm>
            <a:custGeom>
              <a:avLst/>
              <a:gdLst>
                <a:gd name="T0" fmla="*/ 22 w 56"/>
                <a:gd name="T1" fmla="*/ 0 h 58"/>
                <a:gd name="T2" fmla="*/ 20 w 56"/>
                <a:gd name="T3" fmla="*/ 0 h 58"/>
                <a:gd name="T4" fmla="*/ 19 w 56"/>
                <a:gd name="T5" fmla="*/ 1 h 58"/>
                <a:gd name="T6" fmla="*/ 17 w 56"/>
                <a:gd name="T7" fmla="*/ 2 h 58"/>
                <a:gd name="T8" fmla="*/ 15 w 56"/>
                <a:gd name="T9" fmla="*/ 3 h 58"/>
                <a:gd name="T10" fmla="*/ 14 w 56"/>
                <a:gd name="T11" fmla="*/ 3 h 58"/>
                <a:gd name="T12" fmla="*/ 13 w 56"/>
                <a:gd name="T13" fmla="*/ 4 h 58"/>
                <a:gd name="T14" fmla="*/ 11 w 56"/>
                <a:gd name="T15" fmla="*/ 7 h 58"/>
                <a:gd name="T16" fmla="*/ 10 w 56"/>
                <a:gd name="T17" fmla="*/ 8 h 58"/>
                <a:gd name="T18" fmla="*/ 8 w 56"/>
                <a:gd name="T19" fmla="*/ 10 h 58"/>
                <a:gd name="T20" fmla="*/ 7 w 56"/>
                <a:gd name="T21" fmla="*/ 13 h 58"/>
                <a:gd name="T22" fmla="*/ 6 w 56"/>
                <a:gd name="T23" fmla="*/ 15 h 58"/>
                <a:gd name="T24" fmla="*/ 5 w 56"/>
                <a:gd name="T25" fmla="*/ 18 h 58"/>
                <a:gd name="T26" fmla="*/ 4 w 56"/>
                <a:gd name="T27" fmla="*/ 21 h 58"/>
                <a:gd name="T28" fmla="*/ 3 w 56"/>
                <a:gd name="T29" fmla="*/ 23 h 58"/>
                <a:gd name="T30" fmla="*/ 2 w 56"/>
                <a:gd name="T31" fmla="*/ 26 h 58"/>
                <a:gd name="T32" fmla="*/ 2 w 56"/>
                <a:gd name="T33" fmla="*/ 29 h 58"/>
                <a:gd name="T34" fmla="*/ 0 w 56"/>
                <a:gd name="T35" fmla="*/ 32 h 5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58">
                  <a:moveTo>
                    <a:pt x="56" y="0"/>
                  </a:moveTo>
                  <a:lnTo>
                    <a:pt x="53" y="0"/>
                  </a:lnTo>
                  <a:lnTo>
                    <a:pt x="49" y="1"/>
                  </a:lnTo>
                  <a:lnTo>
                    <a:pt x="45" y="2"/>
                  </a:lnTo>
                  <a:lnTo>
                    <a:pt x="40" y="4"/>
                  </a:lnTo>
                  <a:lnTo>
                    <a:pt x="37" y="6"/>
                  </a:lnTo>
                  <a:lnTo>
                    <a:pt x="33" y="8"/>
                  </a:lnTo>
                  <a:lnTo>
                    <a:pt x="29" y="12"/>
                  </a:lnTo>
                  <a:lnTo>
                    <a:pt x="26" y="15"/>
                  </a:lnTo>
                  <a:lnTo>
                    <a:pt x="21" y="19"/>
                  </a:lnTo>
                  <a:lnTo>
                    <a:pt x="18" y="23"/>
                  </a:lnTo>
                  <a:lnTo>
                    <a:pt x="15" y="27"/>
                  </a:lnTo>
                  <a:lnTo>
                    <a:pt x="12" y="33"/>
                  </a:lnTo>
                  <a:lnTo>
                    <a:pt x="9" y="37"/>
                  </a:lnTo>
                  <a:lnTo>
                    <a:pt x="7" y="42"/>
                  </a:lnTo>
                  <a:lnTo>
                    <a:pt x="3" y="48"/>
                  </a:lnTo>
                  <a:lnTo>
                    <a:pt x="2" y="53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3" name="Line 18"/>
            <p:cNvSpPr>
              <a:spLocks noChangeShapeType="1"/>
            </p:cNvSpPr>
            <p:nvPr/>
          </p:nvSpPr>
          <p:spPr bwMode="auto">
            <a:xfrm>
              <a:off x="5483" y="260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4" name="Freeform 19"/>
            <p:cNvSpPr>
              <a:spLocks/>
            </p:cNvSpPr>
            <p:nvPr/>
          </p:nvSpPr>
          <p:spPr bwMode="auto">
            <a:xfrm>
              <a:off x="4790" y="1344"/>
              <a:ext cx="77" cy="110"/>
            </a:xfrm>
            <a:custGeom>
              <a:avLst/>
              <a:gdLst>
                <a:gd name="T0" fmla="*/ 41 w 95"/>
                <a:gd name="T1" fmla="*/ 6 h 135"/>
                <a:gd name="T2" fmla="*/ 39 w 95"/>
                <a:gd name="T3" fmla="*/ 4 h 135"/>
                <a:gd name="T4" fmla="*/ 36 w 95"/>
                <a:gd name="T5" fmla="*/ 2 h 135"/>
                <a:gd name="T6" fmla="*/ 33 w 95"/>
                <a:gd name="T7" fmla="*/ 2 h 135"/>
                <a:gd name="T8" fmla="*/ 31 w 95"/>
                <a:gd name="T9" fmla="*/ 2 h 135"/>
                <a:gd name="T10" fmla="*/ 28 w 95"/>
                <a:gd name="T11" fmla="*/ 1 h 135"/>
                <a:gd name="T12" fmla="*/ 26 w 95"/>
                <a:gd name="T13" fmla="*/ 0 h 135"/>
                <a:gd name="T14" fmla="*/ 23 w 95"/>
                <a:gd name="T15" fmla="*/ 0 h 135"/>
                <a:gd name="T16" fmla="*/ 21 w 95"/>
                <a:gd name="T17" fmla="*/ 0 h 135"/>
                <a:gd name="T18" fmla="*/ 19 w 95"/>
                <a:gd name="T19" fmla="*/ 1 h 135"/>
                <a:gd name="T20" fmla="*/ 19 w 95"/>
                <a:gd name="T21" fmla="*/ 2 h 135"/>
                <a:gd name="T22" fmla="*/ 16 w 95"/>
                <a:gd name="T23" fmla="*/ 2 h 135"/>
                <a:gd name="T24" fmla="*/ 15 w 95"/>
                <a:gd name="T25" fmla="*/ 2 h 135"/>
                <a:gd name="T26" fmla="*/ 12 w 95"/>
                <a:gd name="T27" fmla="*/ 4 h 135"/>
                <a:gd name="T28" fmla="*/ 11 w 95"/>
                <a:gd name="T29" fmla="*/ 5 h 135"/>
                <a:gd name="T30" fmla="*/ 10 w 95"/>
                <a:gd name="T31" fmla="*/ 7 h 135"/>
                <a:gd name="T32" fmla="*/ 9 w 95"/>
                <a:gd name="T33" fmla="*/ 8 h 135"/>
                <a:gd name="T34" fmla="*/ 6 w 95"/>
                <a:gd name="T35" fmla="*/ 10 h 135"/>
                <a:gd name="T36" fmla="*/ 6 w 95"/>
                <a:gd name="T37" fmla="*/ 12 h 135"/>
                <a:gd name="T38" fmla="*/ 4 w 95"/>
                <a:gd name="T39" fmla="*/ 14 h 135"/>
                <a:gd name="T40" fmla="*/ 3 w 95"/>
                <a:gd name="T41" fmla="*/ 16 h 135"/>
                <a:gd name="T42" fmla="*/ 2 w 95"/>
                <a:gd name="T43" fmla="*/ 19 h 135"/>
                <a:gd name="T44" fmla="*/ 2 w 95"/>
                <a:gd name="T45" fmla="*/ 20 h 135"/>
                <a:gd name="T46" fmla="*/ 2 w 95"/>
                <a:gd name="T47" fmla="*/ 24 h 135"/>
                <a:gd name="T48" fmla="*/ 1 w 95"/>
                <a:gd name="T49" fmla="*/ 25 h 135"/>
                <a:gd name="T50" fmla="*/ 1 w 95"/>
                <a:gd name="T51" fmla="*/ 28 h 135"/>
                <a:gd name="T52" fmla="*/ 0 w 95"/>
                <a:gd name="T53" fmla="*/ 30 h 135"/>
                <a:gd name="T54" fmla="*/ 0 w 95"/>
                <a:gd name="T55" fmla="*/ 32 h 135"/>
                <a:gd name="T56" fmla="*/ 1 w 95"/>
                <a:gd name="T57" fmla="*/ 34 h 135"/>
                <a:gd name="T58" fmla="*/ 1 w 95"/>
                <a:gd name="T59" fmla="*/ 36 h 135"/>
                <a:gd name="T60" fmla="*/ 2 w 95"/>
                <a:gd name="T61" fmla="*/ 37 h 135"/>
                <a:gd name="T62" fmla="*/ 2 w 95"/>
                <a:gd name="T63" fmla="*/ 39 h 135"/>
                <a:gd name="T64" fmla="*/ 2 w 95"/>
                <a:gd name="T65" fmla="*/ 42 h 135"/>
                <a:gd name="T66" fmla="*/ 3 w 95"/>
                <a:gd name="T67" fmla="*/ 42 h 135"/>
                <a:gd name="T68" fmla="*/ 4 w 95"/>
                <a:gd name="T69" fmla="*/ 43 h 135"/>
                <a:gd name="T70" fmla="*/ 23 w 95"/>
                <a:gd name="T71" fmla="*/ 59 h 1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5" h="135">
                  <a:moveTo>
                    <a:pt x="95" y="12"/>
                  </a:moveTo>
                  <a:lnTo>
                    <a:pt x="90" y="9"/>
                  </a:lnTo>
                  <a:lnTo>
                    <a:pt x="83" y="6"/>
                  </a:lnTo>
                  <a:lnTo>
                    <a:pt x="78" y="4"/>
                  </a:lnTo>
                  <a:lnTo>
                    <a:pt x="72" y="2"/>
                  </a:lnTo>
                  <a:lnTo>
                    <a:pt x="65" y="1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2" y="2"/>
                  </a:lnTo>
                  <a:lnTo>
                    <a:pt x="38" y="4"/>
                  </a:lnTo>
                  <a:lnTo>
                    <a:pt x="34" y="6"/>
                  </a:lnTo>
                  <a:lnTo>
                    <a:pt x="30" y="9"/>
                  </a:lnTo>
                  <a:lnTo>
                    <a:pt x="26" y="11"/>
                  </a:lnTo>
                  <a:lnTo>
                    <a:pt x="23" y="15"/>
                  </a:lnTo>
                  <a:lnTo>
                    <a:pt x="20" y="19"/>
                  </a:lnTo>
                  <a:lnTo>
                    <a:pt x="15" y="23"/>
                  </a:lnTo>
                  <a:lnTo>
                    <a:pt x="13" y="28"/>
                  </a:lnTo>
                  <a:lnTo>
                    <a:pt x="10" y="32"/>
                  </a:lnTo>
                  <a:lnTo>
                    <a:pt x="8" y="38"/>
                  </a:lnTo>
                  <a:lnTo>
                    <a:pt x="6" y="42"/>
                  </a:lnTo>
                  <a:lnTo>
                    <a:pt x="4" y="47"/>
                  </a:lnTo>
                  <a:lnTo>
                    <a:pt x="2" y="53"/>
                  </a:lnTo>
                  <a:lnTo>
                    <a:pt x="1" y="58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1" y="81"/>
                  </a:lnTo>
                  <a:lnTo>
                    <a:pt x="2" y="85"/>
                  </a:lnTo>
                  <a:lnTo>
                    <a:pt x="4" y="90"/>
                  </a:lnTo>
                  <a:lnTo>
                    <a:pt x="5" y="93"/>
                  </a:lnTo>
                  <a:lnTo>
                    <a:pt x="7" y="96"/>
                  </a:lnTo>
                  <a:lnTo>
                    <a:pt x="10" y="98"/>
                  </a:lnTo>
                  <a:lnTo>
                    <a:pt x="52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5" name="Freeform 20"/>
            <p:cNvSpPr>
              <a:spLocks/>
            </p:cNvSpPr>
            <p:nvPr/>
          </p:nvSpPr>
          <p:spPr bwMode="auto">
            <a:xfrm>
              <a:off x="4801" y="1454"/>
              <a:ext cx="38" cy="77"/>
            </a:xfrm>
            <a:custGeom>
              <a:avLst/>
              <a:gdLst>
                <a:gd name="T0" fmla="*/ 0 w 53"/>
                <a:gd name="T1" fmla="*/ 37 h 99"/>
                <a:gd name="T2" fmla="*/ 1 w 53"/>
                <a:gd name="T3" fmla="*/ 37 h 99"/>
                <a:gd name="T4" fmla="*/ 2 w 53"/>
                <a:gd name="T5" fmla="*/ 36 h 99"/>
                <a:gd name="T6" fmla="*/ 3 w 53"/>
                <a:gd name="T7" fmla="*/ 35 h 99"/>
                <a:gd name="T8" fmla="*/ 4 w 53"/>
                <a:gd name="T9" fmla="*/ 35 h 99"/>
                <a:gd name="T10" fmla="*/ 5 w 53"/>
                <a:gd name="T11" fmla="*/ 34 h 99"/>
                <a:gd name="T12" fmla="*/ 6 w 53"/>
                <a:gd name="T13" fmla="*/ 33 h 99"/>
                <a:gd name="T14" fmla="*/ 7 w 53"/>
                <a:gd name="T15" fmla="*/ 31 h 99"/>
                <a:gd name="T16" fmla="*/ 8 w 53"/>
                <a:gd name="T17" fmla="*/ 31 h 99"/>
                <a:gd name="T18" fmla="*/ 9 w 53"/>
                <a:gd name="T19" fmla="*/ 29 h 99"/>
                <a:gd name="T20" fmla="*/ 10 w 53"/>
                <a:gd name="T21" fmla="*/ 27 h 99"/>
                <a:gd name="T22" fmla="*/ 11 w 53"/>
                <a:gd name="T23" fmla="*/ 26 h 99"/>
                <a:gd name="T24" fmla="*/ 11 w 53"/>
                <a:gd name="T25" fmla="*/ 24 h 99"/>
                <a:gd name="T26" fmla="*/ 12 w 53"/>
                <a:gd name="T27" fmla="*/ 23 h 99"/>
                <a:gd name="T28" fmla="*/ 12 w 53"/>
                <a:gd name="T29" fmla="*/ 20 h 99"/>
                <a:gd name="T30" fmla="*/ 13 w 53"/>
                <a:gd name="T31" fmla="*/ 19 h 99"/>
                <a:gd name="T32" fmla="*/ 14 w 53"/>
                <a:gd name="T33" fmla="*/ 17 h 99"/>
                <a:gd name="T34" fmla="*/ 14 w 53"/>
                <a:gd name="T35" fmla="*/ 15 h 99"/>
                <a:gd name="T36" fmla="*/ 14 w 53"/>
                <a:gd name="T37" fmla="*/ 12 h 99"/>
                <a:gd name="T38" fmla="*/ 14 w 53"/>
                <a:gd name="T39" fmla="*/ 11 h 99"/>
                <a:gd name="T40" fmla="*/ 14 w 53"/>
                <a:gd name="T41" fmla="*/ 9 h 99"/>
                <a:gd name="T42" fmla="*/ 14 w 53"/>
                <a:gd name="T43" fmla="*/ 7 h 99"/>
                <a:gd name="T44" fmla="*/ 14 w 53"/>
                <a:gd name="T45" fmla="*/ 5 h 99"/>
                <a:gd name="T46" fmla="*/ 14 w 53"/>
                <a:gd name="T47" fmla="*/ 5 h 99"/>
                <a:gd name="T48" fmla="*/ 14 w 53"/>
                <a:gd name="T49" fmla="*/ 3 h 99"/>
                <a:gd name="T50" fmla="*/ 12 w 53"/>
                <a:gd name="T51" fmla="*/ 2 h 99"/>
                <a:gd name="T52" fmla="*/ 12 w 53"/>
                <a:gd name="T53" fmla="*/ 2 h 99"/>
                <a:gd name="T54" fmla="*/ 11 w 53"/>
                <a:gd name="T55" fmla="*/ 0 h 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3" h="99">
                  <a:moveTo>
                    <a:pt x="0" y="99"/>
                  </a:moveTo>
                  <a:lnTo>
                    <a:pt x="4" y="99"/>
                  </a:lnTo>
                  <a:lnTo>
                    <a:pt x="7" y="98"/>
                  </a:lnTo>
                  <a:lnTo>
                    <a:pt x="12" y="97"/>
                  </a:lnTo>
                  <a:lnTo>
                    <a:pt x="16" y="95"/>
                  </a:lnTo>
                  <a:lnTo>
                    <a:pt x="19" y="92"/>
                  </a:lnTo>
                  <a:lnTo>
                    <a:pt x="23" y="89"/>
                  </a:lnTo>
                  <a:lnTo>
                    <a:pt x="27" y="86"/>
                  </a:lnTo>
                  <a:lnTo>
                    <a:pt x="31" y="83"/>
                  </a:lnTo>
                  <a:lnTo>
                    <a:pt x="34" y="79"/>
                  </a:lnTo>
                  <a:lnTo>
                    <a:pt x="37" y="74"/>
                  </a:lnTo>
                  <a:lnTo>
                    <a:pt x="40" y="70"/>
                  </a:lnTo>
                  <a:lnTo>
                    <a:pt x="42" y="66"/>
                  </a:lnTo>
                  <a:lnTo>
                    <a:pt x="46" y="61"/>
                  </a:lnTo>
                  <a:lnTo>
                    <a:pt x="48" y="55"/>
                  </a:lnTo>
                  <a:lnTo>
                    <a:pt x="49" y="51"/>
                  </a:lnTo>
                  <a:lnTo>
                    <a:pt x="51" y="46"/>
                  </a:lnTo>
                  <a:lnTo>
                    <a:pt x="52" y="40"/>
                  </a:lnTo>
                  <a:lnTo>
                    <a:pt x="53" y="35"/>
                  </a:lnTo>
                  <a:lnTo>
                    <a:pt x="53" y="30"/>
                  </a:lnTo>
                  <a:lnTo>
                    <a:pt x="53" y="26"/>
                  </a:lnTo>
                  <a:lnTo>
                    <a:pt x="53" y="21"/>
                  </a:lnTo>
                  <a:lnTo>
                    <a:pt x="52" y="16"/>
                  </a:lnTo>
                  <a:lnTo>
                    <a:pt x="51" y="13"/>
                  </a:lnTo>
                  <a:lnTo>
                    <a:pt x="50" y="9"/>
                  </a:lnTo>
                  <a:lnTo>
                    <a:pt x="48" y="5"/>
                  </a:lnTo>
                  <a:lnTo>
                    <a:pt x="46" y="2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6" name="Freeform 21"/>
            <p:cNvSpPr>
              <a:spLocks/>
            </p:cNvSpPr>
            <p:nvPr/>
          </p:nvSpPr>
          <p:spPr bwMode="auto">
            <a:xfrm>
              <a:off x="4762" y="1509"/>
              <a:ext cx="39" cy="22"/>
            </a:xfrm>
            <a:custGeom>
              <a:avLst/>
              <a:gdLst>
                <a:gd name="T0" fmla="*/ 0 w 48"/>
                <a:gd name="T1" fmla="*/ 0 h 27"/>
                <a:gd name="T2" fmla="*/ 2 w 48"/>
                <a:gd name="T3" fmla="*/ 2 h 27"/>
                <a:gd name="T4" fmla="*/ 4 w 48"/>
                <a:gd name="T5" fmla="*/ 5 h 27"/>
                <a:gd name="T6" fmla="*/ 6 w 48"/>
                <a:gd name="T7" fmla="*/ 6 h 27"/>
                <a:gd name="T8" fmla="*/ 8 w 48"/>
                <a:gd name="T9" fmla="*/ 7 h 27"/>
                <a:gd name="T10" fmla="*/ 11 w 48"/>
                <a:gd name="T11" fmla="*/ 9 h 27"/>
                <a:gd name="T12" fmla="*/ 13 w 48"/>
                <a:gd name="T13" fmla="*/ 10 h 27"/>
                <a:gd name="T14" fmla="*/ 16 w 48"/>
                <a:gd name="T15" fmla="*/ 11 h 27"/>
                <a:gd name="T16" fmla="*/ 19 w 48"/>
                <a:gd name="T17" fmla="*/ 11 h 27"/>
                <a:gd name="T18" fmla="*/ 21 w 48"/>
                <a:gd name="T19" fmla="*/ 12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7">
                  <a:moveTo>
                    <a:pt x="0" y="0"/>
                  </a:moveTo>
                  <a:lnTo>
                    <a:pt x="5" y="6"/>
                  </a:lnTo>
                  <a:lnTo>
                    <a:pt x="9" y="10"/>
                  </a:lnTo>
                  <a:lnTo>
                    <a:pt x="14" y="14"/>
                  </a:lnTo>
                  <a:lnTo>
                    <a:pt x="19" y="17"/>
                  </a:lnTo>
                  <a:lnTo>
                    <a:pt x="25" y="20"/>
                  </a:lnTo>
                  <a:lnTo>
                    <a:pt x="30" y="23"/>
                  </a:lnTo>
                  <a:lnTo>
                    <a:pt x="36" y="25"/>
                  </a:lnTo>
                  <a:lnTo>
                    <a:pt x="42" y="26"/>
                  </a:lnTo>
                  <a:lnTo>
                    <a:pt x="48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7" name="Line 24"/>
            <p:cNvSpPr>
              <a:spLocks noChangeShapeType="1"/>
            </p:cNvSpPr>
            <p:nvPr/>
          </p:nvSpPr>
          <p:spPr bwMode="auto">
            <a:xfrm>
              <a:off x="4058" y="2755"/>
              <a:ext cx="7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8" name="Line 25"/>
            <p:cNvSpPr>
              <a:spLocks noChangeShapeType="1"/>
            </p:cNvSpPr>
            <p:nvPr/>
          </p:nvSpPr>
          <p:spPr bwMode="auto">
            <a:xfrm>
              <a:off x="4168" y="2755"/>
              <a:ext cx="9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19" name="Line 26"/>
            <p:cNvSpPr>
              <a:spLocks noChangeShapeType="1"/>
            </p:cNvSpPr>
            <p:nvPr/>
          </p:nvSpPr>
          <p:spPr bwMode="auto">
            <a:xfrm>
              <a:off x="4294" y="2755"/>
              <a:ext cx="9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0" name="Line 27"/>
            <p:cNvSpPr>
              <a:spLocks noChangeShapeType="1"/>
            </p:cNvSpPr>
            <p:nvPr/>
          </p:nvSpPr>
          <p:spPr bwMode="auto">
            <a:xfrm>
              <a:off x="4427" y="2755"/>
              <a:ext cx="9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1" name="Line 28"/>
            <p:cNvSpPr>
              <a:spLocks noChangeShapeType="1"/>
            </p:cNvSpPr>
            <p:nvPr/>
          </p:nvSpPr>
          <p:spPr bwMode="auto">
            <a:xfrm>
              <a:off x="4559" y="2755"/>
              <a:ext cx="9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2" name="Line 29"/>
            <p:cNvSpPr>
              <a:spLocks noChangeShapeType="1"/>
            </p:cNvSpPr>
            <p:nvPr/>
          </p:nvSpPr>
          <p:spPr bwMode="auto">
            <a:xfrm>
              <a:off x="4685" y="2755"/>
              <a:ext cx="9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3" name="Line 30"/>
            <p:cNvSpPr>
              <a:spLocks noChangeShapeType="1"/>
            </p:cNvSpPr>
            <p:nvPr/>
          </p:nvSpPr>
          <p:spPr bwMode="auto">
            <a:xfrm>
              <a:off x="4817" y="2755"/>
              <a:ext cx="9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4" name="Line 31"/>
            <p:cNvSpPr>
              <a:spLocks noChangeShapeType="1"/>
            </p:cNvSpPr>
            <p:nvPr/>
          </p:nvSpPr>
          <p:spPr bwMode="auto">
            <a:xfrm>
              <a:off x="4949" y="2755"/>
              <a:ext cx="10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5" name="Line 32"/>
            <p:cNvSpPr>
              <a:spLocks noChangeShapeType="1"/>
            </p:cNvSpPr>
            <p:nvPr/>
          </p:nvSpPr>
          <p:spPr bwMode="auto">
            <a:xfrm>
              <a:off x="5082" y="2755"/>
              <a:ext cx="9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26" name="Line 33"/>
            <p:cNvSpPr>
              <a:spLocks noChangeShapeType="1"/>
            </p:cNvSpPr>
            <p:nvPr/>
          </p:nvSpPr>
          <p:spPr bwMode="auto">
            <a:xfrm>
              <a:off x="5208" y="2755"/>
              <a:ext cx="7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469" name="Group 37"/>
          <p:cNvGrpSpPr>
            <a:grpSpLocks/>
          </p:cNvGrpSpPr>
          <p:nvPr/>
        </p:nvGrpSpPr>
        <p:grpSpPr bwMode="auto">
          <a:xfrm>
            <a:off x="8040688" y="3262313"/>
            <a:ext cx="419100" cy="366712"/>
            <a:chOff x="5065" y="2055"/>
            <a:chExt cx="264" cy="231"/>
          </a:xfrm>
        </p:grpSpPr>
        <p:sp>
          <p:nvSpPr>
            <p:cNvPr id="11297" name="Freeform 38"/>
            <p:cNvSpPr>
              <a:spLocks/>
            </p:cNvSpPr>
            <p:nvPr/>
          </p:nvSpPr>
          <p:spPr bwMode="auto">
            <a:xfrm>
              <a:off x="5219" y="2055"/>
              <a:ext cx="110" cy="182"/>
            </a:xfrm>
            <a:custGeom>
              <a:avLst/>
              <a:gdLst>
                <a:gd name="T0" fmla="*/ 0 w 135"/>
                <a:gd name="T1" fmla="*/ 84 h 235"/>
                <a:gd name="T2" fmla="*/ 28 w 135"/>
                <a:gd name="T3" fmla="*/ 0 h 235"/>
                <a:gd name="T4" fmla="*/ 59 w 135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235">
                  <a:moveTo>
                    <a:pt x="0" y="235"/>
                  </a:moveTo>
                  <a:lnTo>
                    <a:pt x="63" y="0"/>
                  </a:lnTo>
                  <a:lnTo>
                    <a:pt x="1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8" name="Line 39"/>
            <p:cNvSpPr>
              <a:spLocks noChangeShapeType="1"/>
            </p:cNvSpPr>
            <p:nvPr/>
          </p:nvSpPr>
          <p:spPr bwMode="auto">
            <a:xfrm>
              <a:off x="5247" y="2138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9" name="Freeform 40"/>
            <p:cNvSpPr>
              <a:spLocks/>
            </p:cNvSpPr>
            <p:nvPr/>
          </p:nvSpPr>
          <p:spPr bwMode="auto">
            <a:xfrm>
              <a:off x="5065" y="2226"/>
              <a:ext cx="66" cy="60"/>
            </a:xfrm>
            <a:custGeom>
              <a:avLst/>
              <a:gdLst>
                <a:gd name="T0" fmla="*/ 32 w 84"/>
                <a:gd name="T1" fmla="*/ 12 h 82"/>
                <a:gd name="T2" fmla="*/ 31 w 84"/>
                <a:gd name="T3" fmla="*/ 10 h 82"/>
                <a:gd name="T4" fmla="*/ 31 w 84"/>
                <a:gd name="T5" fmla="*/ 9 h 82"/>
                <a:gd name="T6" fmla="*/ 31 w 84"/>
                <a:gd name="T7" fmla="*/ 7 h 82"/>
                <a:gd name="T8" fmla="*/ 30 w 84"/>
                <a:gd name="T9" fmla="*/ 6 h 82"/>
                <a:gd name="T10" fmla="*/ 29 w 84"/>
                <a:gd name="T11" fmla="*/ 5 h 82"/>
                <a:gd name="T12" fmla="*/ 28 w 84"/>
                <a:gd name="T13" fmla="*/ 3 h 82"/>
                <a:gd name="T14" fmla="*/ 26 w 84"/>
                <a:gd name="T15" fmla="*/ 2 h 82"/>
                <a:gd name="T16" fmla="*/ 24 w 84"/>
                <a:gd name="T17" fmla="*/ 1 h 82"/>
                <a:gd name="T18" fmla="*/ 22 w 84"/>
                <a:gd name="T19" fmla="*/ 1 h 82"/>
                <a:gd name="T20" fmla="*/ 20 w 84"/>
                <a:gd name="T21" fmla="*/ 1 h 82"/>
                <a:gd name="T22" fmla="*/ 19 w 84"/>
                <a:gd name="T23" fmla="*/ 0 h 82"/>
                <a:gd name="T24" fmla="*/ 16 w 84"/>
                <a:gd name="T25" fmla="*/ 0 h 82"/>
                <a:gd name="T26" fmla="*/ 13 w 84"/>
                <a:gd name="T27" fmla="*/ 0 h 82"/>
                <a:gd name="T28" fmla="*/ 12 w 84"/>
                <a:gd name="T29" fmla="*/ 1 h 82"/>
                <a:gd name="T30" fmla="*/ 10 w 84"/>
                <a:gd name="T31" fmla="*/ 1 h 82"/>
                <a:gd name="T32" fmla="*/ 8 w 84"/>
                <a:gd name="T33" fmla="*/ 1 h 82"/>
                <a:gd name="T34" fmla="*/ 6 w 84"/>
                <a:gd name="T35" fmla="*/ 2 h 82"/>
                <a:gd name="T36" fmla="*/ 5 w 84"/>
                <a:gd name="T37" fmla="*/ 3 h 82"/>
                <a:gd name="T38" fmla="*/ 4 w 84"/>
                <a:gd name="T39" fmla="*/ 5 h 82"/>
                <a:gd name="T40" fmla="*/ 3 w 84"/>
                <a:gd name="T41" fmla="*/ 6 h 82"/>
                <a:gd name="T42" fmla="*/ 2 w 84"/>
                <a:gd name="T43" fmla="*/ 7 h 82"/>
                <a:gd name="T44" fmla="*/ 2 w 84"/>
                <a:gd name="T45" fmla="*/ 9 h 82"/>
                <a:gd name="T46" fmla="*/ 1 w 84"/>
                <a:gd name="T47" fmla="*/ 10 h 82"/>
                <a:gd name="T48" fmla="*/ 0 w 84"/>
                <a:gd name="T49" fmla="*/ 12 h 82"/>
                <a:gd name="T50" fmla="*/ 1 w 84"/>
                <a:gd name="T51" fmla="*/ 13 h 82"/>
                <a:gd name="T52" fmla="*/ 2 w 84"/>
                <a:gd name="T53" fmla="*/ 15 h 82"/>
                <a:gd name="T54" fmla="*/ 2 w 84"/>
                <a:gd name="T55" fmla="*/ 17 h 82"/>
                <a:gd name="T56" fmla="*/ 3 w 84"/>
                <a:gd name="T57" fmla="*/ 18 h 82"/>
                <a:gd name="T58" fmla="*/ 4 w 84"/>
                <a:gd name="T59" fmla="*/ 19 h 82"/>
                <a:gd name="T60" fmla="*/ 5 w 84"/>
                <a:gd name="T61" fmla="*/ 20 h 82"/>
                <a:gd name="T62" fmla="*/ 6 w 84"/>
                <a:gd name="T63" fmla="*/ 21 h 82"/>
                <a:gd name="T64" fmla="*/ 8 w 84"/>
                <a:gd name="T65" fmla="*/ 22 h 82"/>
                <a:gd name="T66" fmla="*/ 10 w 84"/>
                <a:gd name="T67" fmla="*/ 23 h 82"/>
                <a:gd name="T68" fmla="*/ 12 w 84"/>
                <a:gd name="T69" fmla="*/ 23 h 82"/>
                <a:gd name="T70" fmla="*/ 13 w 84"/>
                <a:gd name="T71" fmla="*/ 23 h 82"/>
                <a:gd name="T72" fmla="*/ 16 w 84"/>
                <a:gd name="T73" fmla="*/ 23 h 82"/>
                <a:gd name="T74" fmla="*/ 19 w 84"/>
                <a:gd name="T75" fmla="*/ 23 h 82"/>
                <a:gd name="T76" fmla="*/ 20 w 84"/>
                <a:gd name="T77" fmla="*/ 23 h 82"/>
                <a:gd name="T78" fmla="*/ 22 w 84"/>
                <a:gd name="T79" fmla="*/ 23 h 82"/>
                <a:gd name="T80" fmla="*/ 24 w 84"/>
                <a:gd name="T81" fmla="*/ 22 h 82"/>
                <a:gd name="T82" fmla="*/ 26 w 84"/>
                <a:gd name="T83" fmla="*/ 21 h 82"/>
                <a:gd name="T84" fmla="*/ 28 w 84"/>
                <a:gd name="T85" fmla="*/ 20 h 82"/>
                <a:gd name="T86" fmla="*/ 29 w 84"/>
                <a:gd name="T87" fmla="*/ 19 h 82"/>
                <a:gd name="T88" fmla="*/ 30 w 84"/>
                <a:gd name="T89" fmla="*/ 18 h 82"/>
                <a:gd name="T90" fmla="*/ 31 w 84"/>
                <a:gd name="T91" fmla="*/ 17 h 82"/>
                <a:gd name="T92" fmla="*/ 31 w 84"/>
                <a:gd name="T93" fmla="*/ 15 h 82"/>
                <a:gd name="T94" fmla="*/ 31 w 84"/>
                <a:gd name="T95" fmla="*/ 13 h 82"/>
                <a:gd name="T96" fmla="*/ 32 w 84"/>
                <a:gd name="T97" fmla="*/ 12 h 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4" h="82">
                  <a:moveTo>
                    <a:pt x="84" y="41"/>
                  </a:moveTo>
                  <a:lnTo>
                    <a:pt x="83" y="36"/>
                  </a:lnTo>
                  <a:lnTo>
                    <a:pt x="82" y="30"/>
                  </a:lnTo>
                  <a:lnTo>
                    <a:pt x="81" y="25"/>
                  </a:lnTo>
                  <a:lnTo>
                    <a:pt x="78" y="20"/>
                  </a:lnTo>
                  <a:lnTo>
                    <a:pt x="76" y="16"/>
                  </a:lnTo>
                  <a:lnTo>
                    <a:pt x="71" y="11"/>
                  </a:lnTo>
                  <a:lnTo>
                    <a:pt x="67" y="8"/>
                  </a:lnTo>
                  <a:lnTo>
                    <a:pt x="63" y="5"/>
                  </a:lnTo>
                  <a:lnTo>
                    <a:pt x="58" y="3"/>
                  </a:lnTo>
                  <a:lnTo>
                    <a:pt x="53" y="1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6" y="3"/>
                  </a:lnTo>
                  <a:lnTo>
                    <a:pt x="22" y="5"/>
                  </a:lnTo>
                  <a:lnTo>
                    <a:pt x="17" y="8"/>
                  </a:lnTo>
                  <a:lnTo>
                    <a:pt x="13" y="11"/>
                  </a:lnTo>
                  <a:lnTo>
                    <a:pt x="9" y="16"/>
                  </a:lnTo>
                  <a:lnTo>
                    <a:pt x="7" y="20"/>
                  </a:lnTo>
                  <a:lnTo>
                    <a:pt x="4" y="25"/>
                  </a:lnTo>
                  <a:lnTo>
                    <a:pt x="3" y="30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1" y="46"/>
                  </a:lnTo>
                  <a:lnTo>
                    <a:pt x="3" y="52"/>
                  </a:lnTo>
                  <a:lnTo>
                    <a:pt x="4" y="57"/>
                  </a:lnTo>
                  <a:lnTo>
                    <a:pt x="7" y="61"/>
                  </a:lnTo>
                  <a:lnTo>
                    <a:pt x="9" y="66"/>
                  </a:lnTo>
                  <a:lnTo>
                    <a:pt x="13" y="71"/>
                  </a:lnTo>
                  <a:lnTo>
                    <a:pt x="17" y="74"/>
                  </a:lnTo>
                  <a:lnTo>
                    <a:pt x="22" y="77"/>
                  </a:lnTo>
                  <a:lnTo>
                    <a:pt x="26" y="79"/>
                  </a:lnTo>
                  <a:lnTo>
                    <a:pt x="31" y="81"/>
                  </a:lnTo>
                  <a:lnTo>
                    <a:pt x="36" y="82"/>
                  </a:lnTo>
                  <a:lnTo>
                    <a:pt x="42" y="82"/>
                  </a:lnTo>
                  <a:lnTo>
                    <a:pt x="48" y="82"/>
                  </a:lnTo>
                  <a:lnTo>
                    <a:pt x="53" y="81"/>
                  </a:lnTo>
                  <a:lnTo>
                    <a:pt x="58" y="79"/>
                  </a:lnTo>
                  <a:lnTo>
                    <a:pt x="63" y="77"/>
                  </a:lnTo>
                  <a:lnTo>
                    <a:pt x="67" y="74"/>
                  </a:lnTo>
                  <a:lnTo>
                    <a:pt x="71" y="71"/>
                  </a:lnTo>
                  <a:lnTo>
                    <a:pt x="76" y="66"/>
                  </a:lnTo>
                  <a:lnTo>
                    <a:pt x="78" y="61"/>
                  </a:lnTo>
                  <a:lnTo>
                    <a:pt x="81" y="57"/>
                  </a:lnTo>
                  <a:lnTo>
                    <a:pt x="82" y="52"/>
                  </a:lnTo>
                  <a:lnTo>
                    <a:pt x="83" y="46"/>
                  </a:lnTo>
                  <a:lnTo>
                    <a:pt x="84" y="41"/>
                  </a:lnTo>
                  <a:close/>
                </a:path>
              </a:pathLst>
            </a:custGeom>
            <a:solidFill>
              <a:srgbClr val="3333CC"/>
            </a:solidFill>
            <a:ln w="19050" cmpd="sng">
              <a:solidFill>
                <a:srgbClr val="33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6479" name="Line 47"/>
          <p:cNvSpPr>
            <a:spLocks noChangeShapeType="1"/>
          </p:cNvSpPr>
          <p:nvPr/>
        </p:nvSpPr>
        <p:spPr bwMode="auto">
          <a:xfrm>
            <a:off x="1479550" y="2019300"/>
            <a:ext cx="35401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80" name="Line 48"/>
          <p:cNvSpPr>
            <a:spLocks noChangeShapeType="1"/>
          </p:cNvSpPr>
          <p:nvPr/>
        </p:nvSpPr>
        <p:spPr bwMode="auto">
          <a:xfrm>
            <a:off x="5019675" y="2019300"/>
            <a:ext cx="0" cy="38957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6481" name="Line 49"/>
          <p:cNvSpPr>
            <a:spLocks noChangeShapeType="1"/>
          </p:cNvSpPr>
          <p:nvPr/>
        </p:nvSpPr>
        <p:spPr bwMode="auto">
          <a:xfrm flipH="1">
            <a:off x="1479550" y="5915025"/>
            <a:ext cx="354012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6482" name="Group 50"/>
          <p:cNvGrpSpPr>
            <a:grpSpLocks/>
          </p:cNvGrpSpPr>
          <p:nvPr/>
        </p:nvGrpSpPr>
        <p:grpSpPr bwMode="auto">
          <a:xfrm>
            <a:off x="1262063" y="5811838"/>
            <a:ext cx="279400" cy="247650"/>
            <a:chOff x="795" y="3661"/>
            <a:chExt cx="176" cy="156"/>
          </a:xfrm>
        </p:grpSpPr>
        <p:sp>
          <p:nvSpPr>
            <p:cNvPr id="11293" name="Line 51"/>
            <p:cNvSpPr>
              <a:spLocks noChangeShapeType="1"/>
            </p:cNvSpPr>
            <p:nvPr/>
          </p:nvSpPr>
          <p:spPr bwMode="auto">
            <a:xfrm flipV="1">
              <a:off x="795" y="3700"/>
              <a:ext cx="33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4" name="Freeform 52"/>
            <p:cNvSpPr>
              <a:spLocks/>
            </p:cNvSpPr>
            <p:nvPr/>
          </p:nvSpPr>
          <p:spPr bwMode="auto">
            <a:xfrm>
              <a:off x="828" y="3661"/>
              <a:ext cx="32" cy="39"/>
            </a:xfrm>
            <a:custGeom>
              <a:avLst/>
              <a:gdLst>
                <a:gd name="T0" fmla="*/ 22 w 36"/>
                <a:gd name="T1" fmla="*/ 0 h 36"/>
                <a:gd name="T2" fmla="*/ 20 w 36"/>
                <a:gd name="T3" fmla="*/ 0 h 36"/>
                <a:gd name="T4" fmla="*/ 19 w 36"/>
                <a:gd name="T5" fmla="*/ 1 h 36"/>
                <a:gd name="T6" fmla="*/ 16 w 36"/>
                <a:gd name="T7" fmla="*/ 2 h 36"/>
                <a:gd name="T8" fmla="*/ 14 w 36"/>
                <a:gd name="T9" fmla="*/ 4 h 36"/>
                <a:gd name="T10" fmla="*/ 12 w 36"/>
                <a:gd name="T11" fmla="*/ 10 h 36"/>
                <a:gd name="T12" fmla="*/ 10 w 36"/>
                <a:gd name="T13" fmla="*/ 12 h 36"/>
                <a:gd name="T14" fmla="*/ 9 w 36"/>
                <a:gd name="T15" fmla="*/ 16 h 36"/>
                <a:gd name="T16" fmla="*/ 7 w 36"/>
                <a:gd name="T17" fmla="*/ 20 h 36"/>
                <a:gd name="T18" fmla="*/ 4 w 36"/>
                <a:gd name="T19" fmla="*/ 27 h 36"/>
                <a:gd name="T20" fmla="*/ 4 w 36"/>
                <a:gd name="T21" fmla="*/ 31 h 36"/>
                <a:gd name="T22" fmla="*/ 3 w 36"/>
                <a:gd name="T23" fmla="*/ 39 h 36"/>
                <a:gd name="T24" fmla="*/ 2 w 36"/>
                <a:gd name="T25" fmla="*/ 44 h 36"/>
                <a:gd name="T26" fmla="*/ 0 w 36"/>
                <a:gd name="T27" fmla="*/ 50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6">
                  <a:moveTo>
                    <a:pt x="36" y="0"/>
                  </a:moveTo>
                  <a:lnTo>
                    <a:pt x="33" y="0"/>
                  </a:lnTo>
                  <a:lnTo>
                    <a:pt x="30" y="1"/>
                  </a:lnTo>
                  <a:lnTo>
                    <a:pt x="25" y="2"/>
                  </a:lnTo>
                  <a:lnTo>
                    <a:pt x="22" y="4"/>
                  </a:lnTo>
                  <a:lnTo>
                    <a:pt x="19" y="6"/>
                  </a:lnTo>
                  <a:lnTo>
                    <a:pt x="16" y="8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7" y="19"/>
                  </a:lnTo>
                  <a:lnTo>
                    <a:pt x="5" y="23"/>
                  </a:lnTo>
                  <a:lnTo>
                    <a:pt x="3" y="28"/>
                  </a:lnTo>
                  <a:lnTo>
                    <a:pt x="2" y="3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5" name="Line 53"/>
            <p:cNvSpPr>
              <a:spLocks noChangeShapeType="1"/>
            </p:cNvSpPr>
            <p:nvPr/>
          </p:nvSpPr>
          <p:spPr bwMode="auto">
            <a:xfrm>
              <a:off x="815" y="3713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6" name="Freeform 54"/>
            <p:cNvSpPr>
              <a:spLocks/>
            </p:cNvSpPr>
            <p:nvPr/>
          </p:nvSpPr>
          <p:spPr bwMode="auto">
            <a:xfrm>
              <a:off x="893" y="3687"/>
              <a:ext cx="78" cy="78"/>
            </a:xfrm>
            <a:custGeom>
              <a:avLst/>
              <a:gdLst>
                <a:gd name="T0" fmla="*/ 65 w 83"/>
                <a:gd name="T1" fmla="*/ 32 h 84"/>
                <a:gd name="T2" fmla="*/ 65 w 83"/>
                <a:gd name="T3" fmla="*/ 27 h 84"/>
                <a:gd name="T4" fmla="*/ 64 w 83"/>
                <a:gd name="T5" fmla="*/ 23 h 84"/>
                <a:gd name="T6" fmla="*/ 62 w 83"/>
                <a:gd name="T7" fmla="*/ 20 h 84"/>
                <a:gd name="T8" fmla="*/ 60 w 83"/>
                <a:gd name="T9" fmla="*/ 17 h 84"/>
                <a:gd name="T10" fmla="*/ 58 w 83"/>
                <a:gd name="T11" fmla="*/ 13 h 84"/>
                <a:gd name="T12" fmla="*/ 55 w 83"/>
                <a:gd name="T13" fmla="*/ 9 h 84"/>
                <a:gd name="T14" fmla="*/ 52 w 83"/>
                <a:gd name="T15" fmla="*/ 7 h 84"/>
                <a:gd name="T16" fmla="*/ 49 w 83"/>
                <a:gd name="T17" fmla="*/ 7 h 84"/>
                <a:gd name="T18" fmla="*/ 45 w 83"/>
                <a:gd name="T19" fmla="*/ 4 h 84"/>
                <a:gd name="T20" fmla="*/ 40 w 83"/>
                <a:gd name="T21" fmla="*/ 3 h 84"/>
                <a:gd name="T22" fmla="*/ 37 w 83"/>
                <a:gd name="T23" fmla="*/ 2 h 84"/>
                <a:gd name="T24" fmla="*/ 33 w 83"/>
                <a:gd name="T25" fmla="*/ 0 h 84"/>
                <a:gd name="T26" fmla="*/ 28 w 83"/>
                <a:gd name="T27" fmla="*/ 2 h 84"/>
                <a:gd name="T28" fmla="*/ 23 w 83"/>
                <a:gd name="T29" fmla="*/ 3 h 84"/>
                <a:gd name="T30" fmla="*/ 21 w 83"/>
                <a:gd name="T31" fmla="*/ 4 h 84"/>
                <a:gd name="T32" fmla="*/ 16 w 83"/>
                <a:gd name="T33" fmla="*/ 7 h 84"/>
                <a:gd name="T34" fmla="*/ 12 w 83"/>
                <a:gd name="T35" fmla="*/ 7 h 84"/>
                <a:gd name="T36" fmla="*/ 8 w 83"/>
                <a:gd name="T37" fmla="*/ 9 h 84"/>
                <a:gd name="T38" fmla="*/ 8 w 83"/>
                <a:gd name="T39" fmla="*/ 13 h 84"/>
                <a:gd name="T40" fmla="*/ 5 w 83"/>
                <a:gd name="T41" fmla="*/ 17 h 84"/>
                <a:gd name="T42" fmla="*/ 3 w 83"/>
                <a:gd name="T43" fmla="*/ 20 h 84"/>
                <a:gd name="T44" fmla="*/ 1 w 83"/>
                <a:gd name="T45" fmla="*/ 23 h 84"/>
                <a:gd name="T46" fmla="*/ 0 w 83"/>
                <a:gd name="T47" fmla="*/ 27 h 84"/>
                <a:gd name="T48" fmla="*/ 0 w 83"/>
                <a:gd name="T49" fmla="*/ 32 h 84"/>
                <a:gd name="T50" fmla="*/ 0 w 83"/>
                <a:gd name="T51" fmla="*/ 36 h 84"/>
                <a:gd name="T52" fmla="*/ 1 w 83"/>
                <a:gd name="T53" fmla="*/ 40 h 84"/>
                <a:gd name="T54" fmla="*/ 3 w 83"/>
                <a:gd name="T55" fmla="*/ 44 h 84"/>
                <a:gd name="T56" fmla="*/ 5 w 83"/>
                <a:gd name="T57" fmla="*/ 47 h 84"/>
                <a:gd name="T58" fmla="*/ 8 w 83"/>
                <a:gd name="T59" fmla="*/ 50 h 84"/>
                <a:gd name="T60" fmla="*/ 8 w 83"/>
                <a:gd name="T61" fmla="*/ 53 h 84"/>
                <a:gd name="T62" fmla="*/ 12 w 83"/>
                <a:gd name="T63" fmla="*/ 57 h 84"/>
                <a:gd name="T64" fmla="*/ 16 w 83"/>
                <a:gd name="T65" fmla="*/ 59 h 84"/>
                <a:gd name="T66" fmla="*/ 21 w 83"/>
                <a:gd name="T67" fmla="*/ 60 h 84"/>
                <a:gd name="T68" fmla="*/ 23 w 83"/>
                <a:gd name="T69" fmla="*/ 62 h 84"/>
                <a:gd name="T70" fmla="*/ 28 w 83"/>
                <a:gd name="T71" fmla="*/ 62 h 84"/>
                <a:gd name="T72" fmla="*/ 33 w 83"/>
                <a:gd name="T73" fmla="*/ 62 h 84"/>
                <a:gd name="T74" fmla="*/ 37 w 83"/>
                <a:gd name="T75" fmla="*/ 62 h 84"/>
                <a:gd name="T76" fmla="*/ 40 w 83"/>
                <a:gd name="T77" fmla="*/ 62 h 84"/>
                <a:gd name="T78" fmla="*/ 45 w 83"/>
                <a:gd name="T79" fmla="*/ 60 h 84"/>
                <a:gd name="T80" fmla="*/ 49 w 83"/>
                <a:gd name="T81" fmla="*/ 59 h 84"/>
                <a:gd name="T82" fmla="*/ 52 w 83"/>
                <a:gd name="T83" fmla="*/ 57 h 84"/>
                <a:gd name="T84" fmla="*/ 55 w 83"/>
                <a:gd name="T85" fmla="*/ 53 h 84"/>
                <a:gd name="T86" fmla="*/ 58 w 83"/>
                <a:gd name="T87" fmla="*/ 50 h 84"/>
                <a:gd name="T88" fmla="*/ 60 w 83"/>
                <a:gd name="T89" fmla="*/ 47 h 84"/>
                <a:gd name="T90" fmla="*/ 62 w 83"/>
                <a:gd name="T91" fmla="*/ 44 h 84"/>
                <a:gd name="T92" fmla="*/ 64 w 83"/>
                <a:gd name="T93" fmla="*/ 40 h 84"/>
                <a:gd name="T94" fmla="*/ 65 w 83"/>
                <a:gd name="T95" fmla="*/ 36 h 84"/>
                <a:gd name="T96" fmla="*/ 65 w 83"/>
                <a:gd name="T97" fmla="*/ 32 h 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3" h="84">
                  <a:moveTo>
                    <a:pt x="83" y="43"/>
                  </a:moveTo>
                  <a:lnTo>
                    <a:pt x="83" y="36"/>
                  </a:lnTo>
                  <a:lnTo>
                    <a:pt x="82" y="31"/>
                  </a:lnTo>
                  <a:lnTo>
                    <a:pt x="80" y="27"/>
                  </a:lnTo>
                  <a:lnTo>
                    <a:pt x="77" y="22"/>
                  </a:lnTo>
                  <a:lnTo>
                    <a:pt x="74" y="17"/>
                  </a:lnTo>
                  <a:lnTo>
                    <a:pt x="70" y="13"/>
                  </a:lnTo>
                  <a:lnTo>
                    <a:pt x="67" y="9"/>
                  </a:lnTo>
                  <a:lnTo>
                    <a:pt x="62" y="7"/>
                  </a:lnTo>
                  <a:lnTo>
                    <a:pt x="57" y="4"/>
                  </a:lnTo>
                  <a:lnTo>
                    <a:pt x="52" y="3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6" y="2"/>
                  </a:lnTo>
                  <a:lnTo>
                    <a:pt x="31" y="3"/>
                  </a:lnTo>
                  <a:lnTo>
                    <a:pt x="26" y="4"/>
                  </a:lnTo>
                  <a:lnTo>
                    <a:pt x="20" y="7"/>
                  </a:lnTo>
                  <a:lnTo>
                    <a:pt x="16" y="9"/>
                  </a:lnTo>
                  <a:lnTo>
                    <a:pt x="12" y="13"/>
                  </a:lnTo>
                  <a:lnTo>
                    <a:pt x="9" y="17"/>
                  </a:lnTo>
                  <a:lnTo>
                    <a:pt x="5" y="22"/>
                  </a:lnTo>
                  <a:lnTo>
                    <a:pt x="3" y="27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1" y="53"/>
                  </a:lnTo>
                  <a:lnTo>
                    <a:pt x="3" y="59"/>
                  </a:lnTo>
                  <a:lnTo>
                    <a:pt x="5" y="63"/>
                  </a:lnTo>
                  <a:lnTo>
                    <a:pt x="9" y="67"/>
                  </a:lnTo>
                  <a:lnTo>
                    <a:pt x="12" y="71"/>
                  </a:lnTo>
                  <a:lnTo>
                    <a:pt x="16" y="76"/>
                  </a:lnTo>
                  <a:lnTo>
                    <a:pt x="20" y="79"/>
                  </a:lnTo>
                  <a:lnTo>
                    <a:pt x="26" y="81"/>
                  </a:lnTo>
                  <a:lnTo>
                    <a:pt x="31" y="83"/>
                  </a:lnTo>
                  <a:lnTo>
                    <a:pt x="36" y="84"/>
                  </a:lnTo>
                  <a:lnTo>
                    <a:pt x="41" y="84"/>
                  </a:lnTo>
                  <a:lnTo>
                    <a:pt x="47" y="84"/>
                  </a:lnTo>
                  <a:lnTo>
                    <a:pt x="52" y="83"/>
                  </a:lnTo>
                  <a:lnTo>
                    <a:pt x="57" y="81"/>
                  </a:lnTo>
                  <a:lnTo>
                    <a:pt x="62" y="79"/>
                  </a:lnTo>
                  <a:lnTo>
                    <a:pt x="67" y="76"/>
                  </a:lnTo>
                  <a:lnTo>
                    <a:pt x="70" y="71"/>
                  </a:lnTo>
                  <a:lnTo>
                    <a:pt x="74" y="67"/>
                  </a:lnTo>
                  <a:lnTo>
                    <a:pt x="77" y="63"/>
                  </a:lnTo>
                  <a:lnTo>
                    <a:pt x="80" y="59"/>
                  </a:lnTo>
                  <a:lnTo>
                    <a:pt x="82" y="53"/>
                  </a:lnTo>
                  <a:lnTo>
                    <a:pt x="83" y="48"/>
                  </a:lnTo>
                  <a:lnTo>
                    <a:pt x="83" y="43"/>
                  </a:lnTo>
                  <a:close/>
                </a:path>
              </a:pathLst>
            </a:custGeom>
            <a:solidFill>
              <a:srgbClr val="3333CC"/>
            </a:solidFill>
            <a:ln w="19050" cmpd="sng">
              <a:solidFill>
                <a:srgbClr val="33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487" name="Group 55"/>
          <p:cNvGrpSpPr>
            <a:grpSpLocks/>
          </p:cNvGrpSpPr>
          <p:nvPr/>
        </p:nvGrpSpPr>
        <p:grpSpPr bwMode="auto">
          <a:xfrm>
            <a:off x="4967288" y="1843088"/>
            <a:ext cx="412750" cy="238125"/>
            <a:chOff x="3129" y="1161"/>
            <a:chExt cx="260" cy="150"/>
          </a:xfrm>
        </p:grpSpPr>
        <p:sp>
          <p:nvSpPr>
            <p:cNvPr id="11287" name="Line 56"/>
            <p:cNvSpPr>
              <a:spLocks noChangeShapeType="1"/>
            </p:cNvSpPr>
            <p:nvPr/>
          </p:nvSpPr>
          <p:spPr bwMode="auto">
            <a:xfrm flipV="1">
              <a:off x="3259" y="1194"/>
              <a:ext cx="33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8" name="Freeform 57"/>
            <p:cNvSpPr>
              <a:spLocks/>
            </p:cNvSpPr>
            <p:nvPr/>
          </p:nvSpPr>
          <p:spPr bwMode="auto">
            <a:xfrm>
              <a:off x="3292" y="1161"/>
              <a:ext cx="32" cy="33"/>
            </a:xfrm>
            <a:custGeom>
              <a:avLst/>
              <a:gdLst>
                <a:gd name="T0" fmla="*/ 25 w 35"/>
                <a:gd name="T1" fmla="*/ 0 h 37"/>
                <a:gd name="T2" fmla="*/ 23 w 35"/>
                <a:gd name="T3" fmla="*/ 0 h 37"/>
                <a:gd name="T4" fmla="*/ 21 w 35"/>
                <a:gd name="T5" fmla="*/ 2 h 37"/>
                <a:gd name="T6" fmla="*/ 17 w 35"/>
                <a:gd name="T7" fmla="*/ 3 h 37"/>
                <a:gd name="T8" fmla="*/ 15 w 35"/>
                <a:gd name="T9" fmla="*/ 4 h 37"/>
                <a:gd name="T10" fmla="*/ 14 w 35"/>
                <a:gd name="T11" fmla="*/ 4 h 37"/>
                <a:gd name="T12" fmla="*/ 12 w 35"/>
                <a:gd name="T13" fmla="*/ 5 h 37"/>
                <a:gd name="T14" fmla="*/ 9 w 35"/>
                <a:gd name="T15" fmla="*/ 8 h 37"/>
                <a:gd name="T16" fmla="*/ 5 w 35"/>
                <a:gd name="T17" fmla="*/ 10 h 37"/>
                <a:gd name="T18" fmla="*/ 5 w 35"/>
                <a:gd name="T19" fmla="*/ 12 h 37"/>
                <a:gd name="T20" fmla="*/ 4 w 35"/>
                <a:gd name="T21" fmla="*/ 15 h 37"/>
                <a:gd name="T22" fmla="*/ 3 w 35"/>
                <a:gd name="T23" fmla="*/ 18 h 37"/>
                <a:gd name="T24" fmla="*/ 1 w 35"/>
                <a:gd name="T25" fmla="*/ 21 h 37"/>
                <a:gd name="T26" fmla="*/ 0 w 35"/>
                <a:gd name="T27" fmla="*/ 23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" h="37">
                  <a:moveTo>
                    <a:pt x="35" y="0"/>
                  </a:moveTo>
                  <a:lnTo>
                    <a:pt x="32" y="0"/>
                  </a:lnTo>
                  <a:lnTo>
                    <a:pt x="29" y="2"/>
                  </a:lnTo>
                  <a:lnTo>
                    <a:pt x="25" y="3"/>
                  </a:lnTo>
                  <a:lnTo>
                    <a:pt x="22" y="4"/>
                  </a:lnTo>
                  <a:lnTo>
                    <a:pt x="19" y="7"/>
                  </a:lnTo>
                  <a:lnTo>
                    <a:pt x="16" y="9"/>
                  </a:lnTo>
                  <a:lnTo>
                    <a:pt x="13" y="12"/>
                  </a:lnTo>
                  <a:lnTo>
                    <a:pt x="9" y="15"/>
                  </a:lnTo>
                  <a:lnTo>
                    <a:pt x="7" y="20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1" y="32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9" name="Line 58"/>
            <p:cNvSpPr>
              <a:spLocks noChangeShapeType="1"/>
            </p:cNvSpPr>
            <p:nvPr/>
          </p:nvSpPr>
          <p:spPr bwMode="auto">
            <a:xfrm>
              <a:off x="3272" y="1213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0" name="Line 59"/>
            <p:cNvSpPr>
              <a:spLocks noChangeShapeType="1"/>
            </p:cNvSpPr>
            <p:nvPr/>
          </p:nvSpPr>
          <p:spPr bwMode="auto">
            <a:xfrm flipH="1">
              <a:off x="3350" y="1161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1" name="Line 60"/>
            <p:cNvSpPr>
              <a:spLocks noChangeShapeType="1"/>
            </p:cNvSpPr>
            <p:nvPr/>
          </p:nvSpPr>
          <p:spPr bwMode="auto">
            <a:xfrm flipH="1">
              <a:off x="3370" y="1161"/>
              <a:ext cx="19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92" name="Freeform 61"/>
            <p:cNvSpPr>
              <a:spLocks/>
            </p:cNvSpPr>
            <p:nvPr/>
          </p:nvSpPr>
          <p:spPr bwMode="auto">
            <a:xfrm>
              <a:off x="3129" y="1233"/>
              <a:ext cx="72" cy="78"/>
            </a:xfrm>
            <a:custGeom>
              <a:avLst/>
              <a:gdLst>
                <a:gd name="T0" fmla="*/ 47 w 83"/>
                <a:gd name="T1" fmla="*/ 33 h 83"/>
                <a:gd name="T2" fmla="*/ 47 w 83"/>
                <a:gd name="T3" fmla="*/ 28 h 83"/>
                <a:gd name="T4" fmla="*/ 47 w 83"/>
                <a:gd name="T5" fmla="*/ 23 h 83"/>
                <a:gd name="T6" fmla="*/ 45 w 83"/>
                <a:gd name="T7" fmla="*/ 20 h 83"/>
                <a:gd name="T8" fmla="*/ 43 w 83"/>
                <a:gd name="T9" fmla="*/ 16 h 83"/>
                <a:gd name="T10" fmla="*/ 43 w 83"/>
                <a:gd name="T11" fmla="*/ 12 h 83"/>
                <a:gd name="T12" fmla="*/ 41 w 83"/>
                <a:gd name="T13" fmla="*/ 8 h 83"/>
                <a:gd name="T14" fmla="*/ 37 w 83"/>
                <a:gd name="T15" fmla="*/ 8 h 83"/>
                <a:gd name="T16" fmla="*/ 35 w 83"/>
                <a:gd name="T17" fmla="*/ 5 h 83"/>
                <a:gd name="T18" fmla="*/ 32 w 83"/>
                <a:gd name="T19" fmla="*/ 3 h 83"/>
                <a:gd name="T20" fmla="*/ 29 w 83"/>
                <a:gd name="T21" fmla="*/ 1 h 83"/>
                <a:gd name="T22" fmla="*/ 27 w 83"/>
                <a:gd name="T23" fmla="*/ 0 h 83"/>
                <a:gd name="T24" fmla="*/ 23 w 83"/>
                <a:gd name="T25" fmla="*/ 0 h 83"/>
                <a:gd name="T26" fmla="*/ 20 w 83"/>
                <a:gd name="T27" fmla="*/ 0 h 83"/>
                <a:gd name="T28" fmla="*/ 17 w 83"/>
                <a:gd name="T29" fmla="*/ 1 h 83"/>
                <a:gd name="T30" fmla="*/ 14 w 83"/>
                <a:gd name="T31" fmla="*/ 3 h 83"/>
                <a:gd name="T32" fmla="*/ 11 w 83"/>
                <a:gd name="T33" fmla="*/ 5 h 83"/>
                <a:gd name="T34" fmla="*/ 9 w 83"/>
                <a:gd name="T35" fmla="*/ 8 h 83"/>
                <a:gd name="T36" fmla="*/ 7 w 83"/>
                <a:gd name="T37" fmla="*/ 8 h 83"/>
                <a:gd name="T38" fmla="*/ 4 w 83"/>
                <a:gd name="T39" fmla="*/ 12 h 83"/>
                <a:gd name="T40" fmla="*/ 3 w 83"/>
                <a:gd name="T41" fmla="*/ 16 h 83"/>
                <a:gd name="T42" fmla="*/ 3 w 83"/>
                <a:gd name="T43" fmla="*/ 20 h 83"/>
                <a:gd name="T44" fmla="*/ 1 w 83"/>
                <a:gd name="T45" fmla="*/ 23 h 83"/>
                <a:gd name="T46" fmla="*/ 0 w 83"/>
                <a:gd name="T47" fmla="*/ 28 h 83"/>
                <a:gd name="T48" fmla="*/ 0 w 83"/>
                <a:gd name="T49" fmla="*/ 33 h 83"/>
                <a:gd name="T50" fmla="*/ 0 w 83"/>
                <a:gd name="T51" fmla="*/ 37 h 83"/>
                <a:gd name="T52" fmla="*/ 1 w 83"/>
                <a:gd name="T53" fmla="*/ 40 h 83"/>
                <a:gd name="T54" fmla="*/ 3 w 83"/>
                <a:gd name="T55" fmla="*/ 45 h 83"/>
                <a:gd name="T56" fmla="*/ 3 w 83"/>
                <a:gd name="T57" fmla="*/ 49 h 83"/>
                <a:gd name="T58" fmla="*/ 4 w 83"/>
                <a:gd name="T59" fmla="*/ 52 h 83"/>
                <a:gd name="T60" fmla="*/ 7 w 83"/>
                <a:gd name="T61" fmla="*/ 55 h 83"/>
                <a:gd name="T62" fmla="*/ 9 w 83"/>
                <a:gd name="T63" fmla="*/ 58 h 83"/>
                <a:gd name="T64" fmla="*/ 11 w 83"/>
                <a:gd name="T65" fmla="*/ 60 h 83"/>
                <a:gd name="T66" fmla="*/ 14 w 83"/>
                <a:gd name="T67" fmla="*/ 62 h 83"/>
                <a:gd name="T68" fmla="*/ 17 w 83"/>
                <a:gd name="T69" fmla="*/ 64 h 83"/>
                <a:gd name="T70" fmla="*/ 20 w 83"/>
                <a:gd name="T71" fmla="*/ 65 h 83"/>
                <a:gd name="T72" fmla="*/ 23 w 83"/>
                <a:gd name="T73" fmla="*/ 65 h 83"/>
                <a:gd name="T74" fmla="*/ 27 w 83"/>
                <a:gd name="T75" fmla="*/ 65 h 83"/>
                <a:gd name="T76" fmla="*/ 29 w 83"/>
                <a:gd name="T77" fmla="*/ 64 h 83"/>
                <a:gd name="T78" fmla="*/ 32 w 83"/>
                <a:gd name="T79" fmla="*/ 62 h 83"/>
                <a:gd name="T80" fmla="*/ 35 w 83"/>
                <a:gd name="T81" fmla="*/ 60 h 83"/>
                <a:gd name="T82" fmla="*/ 37 w 83"/>
                <a:gd name="T83" fmla="*/ 58 h 83"/>
                <a:gd name="T84" fmla="*/ 41 w 83"/>
                <a:gd name="T85" fmla="*/ 55 h 83"/>
                <a:gd name="T86" fmla="*/ 43 w 83"/>
                <a:gd name="T87" fmla="*/ 52 h 83"/>
                <a:gd name="T88" fmla="*/ 43 w 83"/>
                <a:gd name="T89" fmla="*/ 49 h 83"/>
                <a:gd name="T90" fmla="*/ 45 w 83"/>
                <a:gd name="T91" fmla="*/ 45 h 83"/>
                <a:gd name="T92" fmla="*/ 47 w 83"/>
                <a:gd name="T93" fmla="*/ 40 h 83"/>
                <a:gd name="T94" fmla="*/ 47 w 83"/>
                <a:gd name="T95" fmla="*/ 37 h 83"/>
                <a:gd name="T96" fmla="*/ 47 w 83"/>
                <a:gd name="T97" fmla="*/ 33 h 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3" h="83">
                  <a:moveTo>
                    <a:pt x="83" y="41"/>
                  </a:moveTo>
                  <a:lnTo>
                    <a:pt x="83" y="36"/>
                  </a:lnTo>
                  <a:lnTo>
                    <a:pt x="82" y="31"/>
                  </a:lnTo>
                  <a:lnTo>
                    <a:pt x="79" y="25"/>
                  </a:lnTo>
                  <a:lnTo>
                    <a:pt x="77" y="20"/>
                  </a:lnTo>
                  <a:lnTo>
                    <a:pt x="74" y="16"/>
                  </a:lnTo>
                  <a:lnTo>
                    <a:pt x="71" y="12"/>
                  </a:lnTo>
                  <a:lnTo>
                    <a:pt x="67" y="9"/>
                  </a:lnTo>
                  <a:lnTo>
                    <a:pt x="61" y="5"/>
                  </a:lnTo>
                  <a:lnTo>
                    <a:pt x="57" y="3"/>
                  </a:lnTo>
                  <a:lnTo>
                    <a:pt x="52" y="1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5" y="3"/>
                  </a:lnTo>
                  <a:lnTo>
                    <a:pt x="20" y="5"/>
                  </a:lnTo>
                  <a:lnTo>
                    <a:pt x="16" y="9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5" y="20"/>
                  </a:lnTo>
                  <a:lnTo>
                    <a:pt x="3" y="25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3" y="57"/>
                  </a:lnTo>
                  <a:lnTo>
                    <a:pt x="5" y="63"/>
                  </a:lnTo>
                  <a:lnTo>
                    <a:pt x="8" y="67"/>
                  </a:lnTo>
                  <a:lnTo>
                    <a:pt x="12" y="71"/>
                  </a:lnTo>
                  <a:lnTo>
                    <a:pt x="16" y="74"/>
                  </a:lnTo>
                  <a:lnTo>
                    <a:pt x="20" y="77"/>
                  </a:lnTo>
                  <a:lnTo>
                    <a:pt x="25" y="80"/>
                  </a:lnTo>
                  <a:lnTo>
                    <a:pt x="31" y="82"/>
                  </a:lnTo>
                  <a:lnTo>
                    <a:pt x="36" y="83"/>
                  </a:lnTo>
                  <a:lnTo>
                    <a:pt x="41" y="83"/>
                  </a:lnTo>
                  <a:lnTo>
                    <a:pt x="47" y="83"/>
                  </a:lnTo>
                  <a:lnTo>
                    <a:pt x="52" y="82"/>
                  </a:lnTo>
                  <a:lnTo>
                    <a:pt x="57" y="80"/>
                  </a:lnTo>
                  <a:lnTo>
                    <a:pt x="61" y="77"/>
                  </a:lnTo>
                  <a:lnTo>
                    <a:pt x="67" y="74"/>
                  </a:lnTo>
                  <a:lnTo>
                    <a:pt x="71" y="71"/>
                  </a:lnTo>
                  <a:lnTo>
                    <a:pt x="74" y="67"/>
                  </a:lnTo>
                  <a:lnTo>
                    <a:pt x="77" y="63"/>
                  </a:lnTo>
                  <a:lnTo>
                    <a:pt x="79" y="57"/>
                  </a:lnTo>
                  <a:lnTo>
                    <a:pt x="82" y="52"/>
                  </a:lnTo>
                  <a:lnTo>
                    <a:pt x="83" y="47"/>
                  </a:lnTo>
                  <a:lnTo>
                    <a:pt x="83" y="41"/>
                  </a:lnTo>
                  <a:close/>
                </a:path>
              </a:pathLst>
            </a:custGeom>
            <a:solidFill>
              <a:srgbClr val="3333CC"/>
            </a:solidFill>
            <a:ln w="19050" cmpd="sng">
              <a:solidFill>
                <a:srgbClr val="33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473" name="Group 41"/>
          <p:cNvGrpSpPr>
            <a:grpSpLocks/>
          </p:cNvGrpSpPr>
          <p:nvPr/>
        </p:nvGrpSpPr>
        <p:grpSpPr bwMode="auto">
          <a:xfrm>
            <a:off x="1128713" y="1957388"/>
            <a:ext cx="412750" cy="309562"/>
            <a:chOff x="711" y="1233"/>
            <a:chExt cx="260" cy="195"/>
          </a:xfrm>
        </p:grpSpPr>
        <p:sp>
          <p:nvSpPr>
            <p:cNvPr id="11282" name="Line 42"/>
            <p:cNvSpPr>
              <a:spLocks noChangeShapeType="1"/>
            </p:cNvSpPr>
            <p:nvPr/>
          </p:nvSpPr>
          <p:spPr bwMode="auto">
            <a:xfrm flipV="1">
              <a:off x="711" y="1311"/>
              <a:ext cx="3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" name="Freeform 43"/>
            <p:cNvSpPr>
              <a:spLocks/>
            </p:cNvSpPr>
            <p:nvPr/>
          </p:nvSpPr>
          <p:spPr bwMode="auto">
            <a:xfrm>
              <a:off x="743" y="1278"/>
              <a:ext cx="33" cy="33"/>
            </a:xfrm>
            <a:custGeom>
              <a:avLst/>
              <a:gdLst>
                <a:gd name="T0" fmla="*/ 26 w 36"/>
                <a:gd name="T1" fmla="*/ 0 h 37"/>
                <a:gd name="T2" fmla="*/ 24 w 36"/>
                <a:gd name="T3" fmla="*/ 1 h 37"/>
                <a:gd name="T4" fmla="*/ 22 w 36"/>
                <a:gd name="T5" fmla="*/ 1 h 37"/>
                <a:gd name="T6" fmla="*/ 17 w 36"/>
                <a:gd name="T7" fmla="*/ 3 h 37"/>
                <a:gd name="T8" fmla="*/ 16 w 36"/>
                <a:gd name="T9" fmla="*/ 4 h 37"/>
                <a:gd name="T10" fmla="*/ 14 w 36"/>
                <a:gd name="T11" fmla="*/ 4 h 37"/>
                <a:gd name="T12" fmla="*/ 12 w 36"/>
                <a:gd name="T13" fmla="*/ 5 h 37"/>
                <a:gd name="T14" fmla="*/ 10 w 36"/>
                <a:gd name="T15" fmla="*/ 8 h 37"/>
                <a:gd name="T16" fmla="*/ 6 w 36"/>
                <a:gd name="T17" fmla="*/ 10 h 37"/>
                <a:gd name="T18" fmla="*/ 6 w 36"/>
                <a:gd name="T19" fmla="*/ 12 h 37"/>
                <a:gd name="T20" fmla="*/ 5 w 36"/>
                <a:gd name="T21" fmla="*/ 15 h 37"/>
                <a:gd name="T22" fmla="*/ 3 w 36"/>
                <a:gd name="T23" fmla="*/ 18 h 37"/>
                <a:gd name="T24" fmla="*/ 2 w 36"/>
                <a:gd name="T25" fmla="*/ 21 h 37"/>
                <a:gd name="T26" fmla="*/ 0 w 36"/>
                <a:gd name="T27" fmla="*/ 23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" h="37">
                  <a:moveTo>
                    <a:pt x="36" y="0"/>
                  </a:moveTo>
                  <a:lnTo>
                    <a:pt x="33" y="1"/>
                  </a:lnTo>
                  <a:lnTo>
                    <a:pt x="30" y="1"/>
                  </a:lnTo>
                  <a:lnTo>
                    <a:pt x="25" y="3"/>
                  </a:lnTo>
                  <a:lnTo>
                    <a:pt x="22" y="4"/>
                  </a:lnTo>
                  <a:lnTo>
                    <a:pt x="19" y="7"/>
                  </a:lnTo>
                  <a:lnTo>
                    <a:pt x="16" y="9"/>
                  </a:lnTo>
                  <a:lnTo>
                    <a:pt x="14" y="12"/>
                  </a:lnTo>
                  <a:lnTo>
                    <a:pt x="10" y="15"/>
                  </a:lnTo>
                  <a:lnTo>
                    <a:pt x="7" y="20"/>
                  </a:lnTo>
                  <a:lnTo>
                    <a:pt x="5" y="24"/>
                  </a:lnTo>
                  <a:lnTo>
                    <a:pt x="3" y="28"/>
                  </a:lnTo>
                  <a:lnTo>
                    <a:pt x="2" y="32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" name="Line 44"/>
            <p:cNvSpPr>
              <a:spLocks noChangeShapeType="1"/>
            </p:cNvSpPr>
            <p:nvPr/>
          </p:nvSpPr>
          <p:spPr bwMode="auto">
            <a:xfrm>
              <a:off x="730" y="1330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" name="Line 45"/>
            <p:cNvSpPr>
              <a:spLocks noChangeShapeType="1"/>
            </p:cNvSpPr>
            <p:nvPr/>
          </p:nvSpPr>
          <p:spPr bwMode="auto">
            <a:xfrm flipH="1">
              <a:off x="808" y="1278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" name="Freeform 46"/>
            <p:cNvSpPr>
              <a:spLocks/>
            </p:cNvSpPr>
            <p:nvPr/>
          </p:nvSpPr>
          <p:spPr bwMode="auto">
            <a:xfrm>
              <a:off x="893" y="1233"/>
              <a:ext cx="78" cy="78"/>
            </a:xfrm>
            <a:custGeom>
              <a:avLst/>
              <a:gdLst>
                <a:gd name="T0" fmla="*/ 65 w 83"/>
                <a:gd name="T1" fmla="*/ 33 h 83"/>
                <a:gd name="T2" fmla="*/ 65 w 83"/>
                <a:gd name="T3" fmla="*/ 28 h 83"/>
                <a:gd name="T4" fmla="*/ 64 w 83"/>
                <a:gd name="T5" fmla="*/ 23 h 83"/>
                <a:gd name="T6" fmla="*/ 62 w 83"/>
                <a:gd name="T7" fmla="*/ 20 h 83"/>
                <a:gd name="T8" fmla="*/ 60 w 83"/>
                <a:gd name="T9" fmla="*/ 16 h 83"/>
                <a:gd name="T10" fmla="*/ 58 w 83"/>
                <a:gd name="T11" fmla="*/ 12 h 83"/>
                <a:gd name="T12" fmla="*/ 55 w 83"/>
                <a:gd name="T13" fmla="*/ 8 h 83"/>
                <a:gd name="T14" fmla="*/ 52 w 83"/>
                <a:gd name="T15" fmla="*/ 8 h 83"/>
                <a:gd name="T16" fmla="*/ 49 w 83"/>
                <a:gd name="T17" fmla="*/ 5 h 83"/>
                <a:gd name="T18" fmla="*/ 45 w 83"/>
                <a:gd name="T19" fmla="*/ 3 h 83"/>
                <a:gd name="T20" fmla="*/ 40 w 83"/>
                <a:gd name="T21" fmla="*/ 1 h 83"/>
                <a:gd name="T22" fmla="*/ 37 w 83"/>
                <a:gd name="T23" fmla="*/ 0 h 83"/>
                <a:gd name="T24" fmla="*/ 33 w 83"/>
                <a:gd name="T25" fmla="*/ 0 h 83"/>
                <a:gd name="T26" fmla="*/ 28 w 83"/>
                <a:gd name="T27" fmla="*/ 0 h 83"/>
                <a:gd name="T28" fmla="*/ 23 w 83"/>
                <a:gd name="T29" fmla="*/ 1 h 83"/>
                <a:gd name="T30" fmla="*/ 21 w 83"/>
                <a:gd name="T31" fmla="*/ 3 h 83"/>
                <a:gd name="T32" fmla="*/ 16 w 83"/>
                <a:gd name="T33" fmla="*/ 5 h 83"/>
                <a:gd name="T34" fmla="*/ 12 w 83"/>
                <a:gd name="T35" fmla="*/ 8 h 83"/>
                <a:gd name="T36" fmla="*/ 8 w 83"/>
                <a:gd name="T37" fmla="*/ 8 h 83"/>
                <a:gd name="T38" fmla="*/ 8 w 83"/>
                <a:gd name="T39" fmla="*/ 12 h 83"/>
                <a:gd name="T40" fmla="*/ 5 w 83"/>
                <a:gd name="T41" fmla="*/ 16 h 83"/>
                <a:gd name="T42" fmla="*/ 3 w 83"/>
                <a:gd name="T43" fmla="*/ 20 h 83"/>
                <a:gd name="T44" fmla="*/ 1 w 83"/>
                <a:gd name="T45" fmla="*/ 23 h 83"/>
                <a:gd name="T46" fmla="*/ 0 w 83"/>
                <a:gd name="T47" fmla="*/ 28 h 83"/>
                <a:gd name="T48" fmla="*/ 0 w 83"/>
                <a:gd name="T49" fmla="*/ 33 h 83"/>
                <a:gd name="T50" fmla="*/ 0 w 83"/>
                <a:gd name="T51" fmla="*/ 37 h 83"/>
                <a:gd name="T52" fmla="*/ 1 w 83"/>
                <a:gd name="T53" fmla="*/ 40 h 83"/>
                <a:gd name="T54" fmla="*/ 3 w 83"/>
                <a:gd name="T55" fmla="*/ 45 h 83"/>
                <a:gd name="T56" fmla="*/ 5 w 83"/>
                <a:gd name="T57" fmla="*/ 49 h 83"/>
                <a:gd name="T58" fmla="*/ 8 w 83"/>
                <a:gd name="T59" fmla="*/ 52 h 83"/>
                <a:gd name="T60" fmla="*/ 8 w 83"/>
                <a:gd name="T61" fmla="*/ 55 h 83"/>
                <a:gd name="T62" fmla="*/ 12 w 83"/>
                <a:gd name="T63" fmla="*/ 58 h 83"/>
                <a:gd name="T64" fmla="*/ 16 w 83"/>
                <a:gd name="T65" fmla="*/ 60 h 83"/>
                <a:gd name="T66" fmla="*/ 21 w 83"/>
                <a:gd name="T67" fmla="*/ 62 h 83"/>
                <a:gd name="T68" fmla="*/ 23 w 83"/>
                <a:gd name="T69" fmla="*/ 64 h 83"/>
                <a:gd name="T70" fmla="*/ 28 w 83"/>
                <a:gd name="T71" fmla="*/ 65 h 83"/>
                <a:gd name="T72" fmla="*/ 33 w 83"/>
                <a:gd name="T73" fmla="*/ 65 h 83"/>
                <a:gd name="T74" fmla="*/ 37 w 83"/>
                <a:gd name="T75" fmla="*/ 65 h 83"/>
                <a:gd name="T76" fmla="*/ 40 w 83"/>
                <a:gd name="T77" fmla="*/ 64 h 83"/>
                <a:gd name="T78" fmla="*/ 45 w 83"/>
                <a:gd name="T79" fmla="*/ 62 h 83"/>
                <a:gd name="T80" fmla="*/ 49 w 83"/>
                <a:gd name="T81" fmla="*/ 60 h 83"/>
                <a:gd name="T82" fmla="*/ 52 w 83"/>
                <a:gd name="T83" fmla="*/ 58 h 83"/>
                <a:gd name="T84" fmla="*/ 55 w 83"/>
                <a:gd name="T85" fmla="*/ 55 h 83"/>
                <a:gd name="T86" fmla="*/ 58 w 83"/>
                <a:gd name="T87" fmla="*/ 52 h 83"/>
                <a:gd name="T88" fmla="*/ 60 w 83"/>
                <a:gd name="T89" fmla="*/ 49 h 83"/>
                <a:gd name="T90" fmla="*/ 62 w 83"/>
                <a:gd name="T91" fmla="*/ 45 h 83"/>
                <a:gd name="T92" fmla="*/ 64 w 83"/>
                <a:gd name="T93" fmla="*/ 40 h 83"/>
                <a:gd name="T94" fmla="*/ 65 w 83"/>
                <a:gd name="T95" fmla="*/ 37 h 83"/>
                <a:gd name="T96" fmla="*/ 65 w 83"/>
                <a:gd name="T97" fmla="*/ 33 h 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83" h="83">
                  <a:moveTo>
                    <a:pt x="83" y="41"/>
                  </a:moveTo>
                  <a:lnTo>
                    <a:pt x="83" y="36"/>
                  </a:lnTo>
                  <a:lnTo>
                    <a:pt x="82" y="31"/>
                  </a:lnTo>
                  <a:lnTo>
                    <a:pt x="80" y="25"/>
                  </a:lnTo>
                  <a:lnTo>
                    <a:pt x="77" y="20"/>
                  </a:lnTo>
                  <a:lnTo>
                    <a:pt x="74" y="16"/>
                  </a:lnTo>
                  <a:lnTo>
                    <a:pt x="70" y="12"/>
                  </a:lnTo>
                  <a:lnTo>
                    <a:pt x="67" y="9"/>
                  </a:lnTo>
                  <a:lnTo>
                    <a:pt x="62" y="5"/>
                  </a:lnTo>
                  <a:lnTo>
                    <a:pt x="57" y="3"/>
                  </a:lnTo>
                  <a:lnTo>
                    <a:pt x="52" y="1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6" y="3"/>
                  </a:lnTo>
                  <a:lnTo>
                    <a:pt x="20" y="5"/>
                  </a:lnTo>
                  <a:lnTo>
                    <a:pt x="16" y="9"/>
                  </a:lnTo>
                  <a:lnTo>
                    <a:pt x="12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3" y="25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3" y="57"/>
                  </a:lnTo>
                  <a:lnTo>
                    <a:pt x="5" y="63"/>
                  </a:lnTo>
                  <a:lnTo>
                    <a:pt x="9" y="67"/>
                  </a:lnTo>
                  <a:lnTo>
                    <a:pt x="12" y="71"/>
                  </a:lnTo>
                  <a:lnTo>
                    <a:pt x="16" y="74"/>
                  </a:lnTo>
                  <a:lnTo>
                    <a:pt x="20" y="77"/>
                  </a:lnTo>
                  <a:lnTo>
                    <a:pt x="26" y="80"/>
                  </a:lnTo>
                  <a:lnTo>
                    <a:pt x="31" y="82"/>
                  </a:lnTo>
                  <a:lnTo>
                    <a:pt x="36" y="83"/>
                  </a:lnTo>
                  <a:lnTo>
                    <a:pt x="41" y="83"/>
                  </a:lnTo>
                  <a:lnTo>
                    <a:pt x="47" y="83"/>
                  </a:lnTo>
                  <a:lnTo>
                    <a:pt x="52" y="82"/>
                  </a:lnTo>
                  <a:lnTo>
                    <a:pt x="57" y="80"/>
                  </a:lnTo>
                  <a:lnTo>
                    <a:pt x="62" y="77"/>
                  </a:lnTo>
                  <a:lnTo>
                    <a:pt x="67" y="74"/>
                  </a:lnTo>
                  <a:lnTo>
                    <a:pt x="70" y="71"/>
                  </a:lnTo>
                  <a:lnTo>
                    <a:pt x="74" y="67"/>
                  </a:lnTo>
                  <a:lnTo>
                    <a:pt x="77" y="63"/>
                  </a:lnTo>
                  <a:lnTo>
                    <a:pt x="80" y="57"/>
                  </a:lnTo>
                  <a:lnTo>
                    <a:pt x="82" y="52"/>
                  </a:lnTo>
                  <a:lnTo>
                    <a:pt x="83" y="47"/>
                  </a:lnTo>
                  <a:lnTo>
                    <a:pt x="83" y="41"/>
                  </a:lnTo>
                  <a:close/>
                </a:path>
              </a:pathLst>
            </a:custGeom>
            <a:solidFill>
              <a:srgbClr val="3333CC"/>
            </a:solidFill>
            <a:ln w="19050" cmpd="sng">
              <a:solidFill>
                <a:srgbClr val="33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494" name="Group 62"/>
          <p:cNvGrpSpPr>
            <a:grpSpLocks/>
          </p:cNvGrpSpPr>
          <p:nvPr/>
        </p:nvGrpSpPr>
        <p:grpSpPr bwMode="auto">
          <a:xfrm>
            <a:off x="2624138" y="3609975"/>
            <a:ext cx="3179762" cy="3089275"/>
            <a:chOff x="1653" y="2274"/>
            <a:chExt cx="2003" cy="1946"/>
          </a:xfrm>
        </p:grpSpPr>
        <p:sp>
          <p:nvSpPr>
            <p:cNvPr id="11279" name="Line 63"/>
            <p:cNvSpPr>
              <a:spLocks noChangeShapeType="1"/>
            </p:cNvSpPr>
            <p:nvPr/>
          </p:nvSpPr>
          <p:spPr bwMode="auto">
            <a:xfrm>
              <a:off x="2401" y="2964"/>
              <a:ext cx="1255" cy="1256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0" name="Line 64"/>
            <p:cNvSpPr>
              <a:spLocks noChangeShapeType="1"/>
            </p:cNvSpPr>
            <p:nvPr/>
          </p:nvSpPr>
          <p:spPr bwMode="auto">
            <a:xfrm>
              <a:off x="1653" y="2964"/>
              <a:ext cx="748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" name="Line 65"/>
            <p:cNvSpPr>
              <a:spLocks noChangeShapeType="1"/>
            </p:cNvSpPr>
            <p:nvPr/>
          </p:nvSpPr>
          <p:spPr bwMode="auto">
            <a:xfrm flipV="1">
              <a:off x="2401" y="2274"/>
              <a:ext cx="0" cy="69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6560" name="Text Box 128"/>
          <p:cNvSpPr txBox="1">
            <a:spLocks noChangeArrowheads="1"/>
          </p:cNvSpPr>
          <p:nvPr/>
        </p:nvSpPr>
        <p:spPr bwMode="auto">
          <a:xfrm>
            <a:off x="5076825" y="692150"/>
            <a:ext cx="3854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采用线上取点法。</a:t>
            </a:r>
          </a:p>
        </p:txBody>
      </p:sp>
      <p:sp>
        <p:nvSpPr>
          <p:cNvPr id="11277" name="Text Box 130"/>
          <p:cNvSpPr txBox="1">
            <a:spLocks noChangeArrowheads="1"/>
          </p:cNvSpPr>
          <p:nvPr/>
        </p:nvSpPr>
        <p:spPr bwMode="auto">
          <a:xfrm>
            <a:off x="0" y="0"/>
            <a:ext cx="62277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例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2.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在棱锥面上取点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F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46563" name="Text Box 131"/>
          <p:cNvSpPr txBox="1">
            <a:spLocks noChangeArrowheads="1"/>
          </p:cNvSpPr>
          <p:nvPr/>
        </p:nvSpPr>
        <p:spPr bwMode="auto">
          <a:xfrm>
            <a:off x="4787900" y="115888"/>
            <a:ext cx="45450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因为点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F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在棱线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SA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上。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6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6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146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6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6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46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46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79" grpId="0" animBg="1"/>
      <p:bldP spid="146480" grpId="0" animBg="1"/>
      <p:bldP spid="146481" grpId="0" animBg="1"/>
      <p:bldP spid="146560" grpId="0"/>
      <p:bldP spid="146563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878" name="Group 1518"/>
          <p:cNvGrpSpPr>
            <a:grpSpLocks/>
          </p:cNvGrpSpPr>
          <p:nvPr/>
        </p:nvGrpSpPr>
        <p:grpSpPr bwMode="auto">
          <a:xfrm>
            <a:off x="323850" y="900113"/>
            <a:ext cx="5448300" cy="5556250"/>
            <a:chOff x="204" y="567"/>
            <a:chExt cx="3432" cy="3500"/>
          </a:xfrm>
        </p:grpSpPr>
        <p:sp>
          <p:nvSpPr>
            <p:cNvPr id="12362" name="Line 1519"/>
            <p:cNvSpPr>
              <a:spLocks noChangeShapeType="1"/>
            </p:cNvSpPr>
            <p:nvPr/>
          </p:nvSpPr>
          <p:spPr bwMode="auto">
            <a:xfrm>
              <a:off x="238" y="2906"/>
              <a:ext cx="1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3" name="Line 1520"/>
            <p:cNvSpPr>
              <a:spLocks noChangeShapeType="1"/>
            </p:cNvSpPr>
            <p:nvPr/>
          </p:nvSpPr>
          <p:spPr bwMode="auto">
            <a:xfrm flipH="1">
              <a:off x="906" y="2906"/>
              <a:ext cx="670" cy="1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4" name="Line 1521"/>
            <p:cNvSpPr>
              <a:spLocks noChangeShapeType="1"/>
            </p:cNvSpPr>
            <p:nvPr/>
          </p:nvSpPr>
          <p:spPr bwMode="auto">
            <a:xfrm>
              <a:off x="238" y="2906"/>
              <a:ext cx="668" cy="1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5" name="Line 1522"/>
            <p:cNvSpPr>
              <a:spLocks noChangeShapeType="1"/>
            </p:cNvSpPr>
            <p:nvPr/>
          </p:nvSpPr>
          <p:spPr bwMode="auto">
            <a:xfrm flipV="1">
              <a:off x="906" y="2906"/>
              <a:ext cx="670" cy="3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6" name="Line 1523"/>
            <p:cNvSpPr>
              <a:spLocks noChangeShapeType="1"/>
            </p:cNvSpPr>
            <p:nvPr/>
          </p:nvSpPr>
          <p:spPr bwMode="auto">
            <a:xfrm flipH="1" flipV="1">
              <a:off x="238" y="2906"/>
              <a:ext cx="668" cy="3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7" name="Line 1524"/>
            <p:cNvSpPr>
              <a:spLocks noChangeShapeType="1"/>
            </p:cNvSpPr>
            <p:nvPr/>
          </p:nvSpPr>
          <p:spPr bwMode="auto">
            <a:xfrm>
              <a:off x="906" y="3294"/>
              <a:ext cx="0" cy="7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8" name="Line 1525"/>
            <p:cNvSpPr>
              <a:spLocks noChangeShapeType="1"/>
            </p:cNvSpPr>
            <p:nvPr/>
          </p:nvSpPr>
          <p:spPr bwMode="auto">
            <a:xfrm>
              <a:off x="238" y="2276"/>
              <a:ext cx="1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9" name="Line 1526"/>
            <p:cNvSpPr>
              <a:spLocks noChangeShapeType="1"/>
            </p:cNvSpPr>
            <p:nvPr/>
          </p:nvSpPr>
          <p:spPr bwMode="auto">
            <a:xfrm flipH="1" flipV="1">
              <a:off x="906" y="695"/>
              <a:ext cx="670" cy="15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0" name="Line 1527"/>
            <p:cNvSpPr>
              <a:spLocks noChangeShapeType="1"/>
            </p:cNvSpPr>
            <p:nvPr/>
          </p:nvSpPr>
          <p:spPr bwMode="auto">
            <a:xfrm flipH="1">
              <a:off x="238" y="695"/>
              <a:ext cx="668" cy="15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1" name="Line 1528"/>
            <p:cNvSpPr>
              <a:spLocks noChangeShapeType="1"/>
            </p:cNvSpPr>
            <p:nvPr/>
          </p:nvSpPr>
          <p:spPr bwMode="auto">
            <a:xfrm>
              <a:off x="906" y="695"/>
              <a:ext cx="0" cy="15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2" name="Line 1529"/>
            <p:cNvSpPr>
              <a:spLocks noChangeShapeType="1"/>
            </p:cNvSpPr>
            <p:nvPr/>
          </p:nvSpPr>
          <p:spPr bwMode="auto">
            <a:xfrm flipH="1" flipV="1">
              <a:off x="2652" y="695"/>
              <a:ext cx="773" cy="15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3" name="Line 1530"/>
            <p:cNvSpPr>
              <a:spLocks noChangeShapeType="1"/>
            </p:cNvSpPr>
            <p:nvPr/>
          </p:nvSpPr>
          <p:spPr bwMode="auto">
            <a:xfrm flipH="1">
              <a:off x="2264" y="695"/>
              <a:ext cx="388" cy="15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4" name="Line 1531"/>
            <p:cNvSpPr>
              <a:spLocks noChangeShapeType="1"/>
            </p:cNvSpPr>
            <p:nvPr/>
          </p:nvSpPr>
          <p:spPr bwMode="auto">
            <a:xfrm>
              <a:off x="2264" y="2276"/>
              <a:ext cx="11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5" name="Freeform 1532"/>
            <p:cNvSpPr>
              <a:spLocks/>
            </p:cNvSpPr>
            <p:nvPr/>
          </p:nvSpPr>
          <p:spPr bwMode="auto">
            <a:xfrm>
              <a:off x="1091" y="4001"/>
              <a:ext cx="6" cy="20"/>
            </a:xfrm>
            <a:custGeom>
              <a:avLst/>
              <a:gdLst>
                <a:gd name="T0" fmla="*/ 0 w 13"/>
                <a:gd name="T1" fmla="*/ 0 h 42"/>
                <a:gd name="T2" fmla="*/ 0 w 13"/>
                <a:gd name="T3" fmla="*/ 0 h 42"/>
                <a:gd name="T4" fmla="*/ 0 w 13"/>
                <a:gd name="T5" fmla="*/ 0 h 42"/>
                <a:gd name="T6" fmla="*/ 0 w 13"/>
                <a:gd name="T7" fmla="*/ 1 h 42"/>
                <a:gd name="T8" fmla="*/ 0 w 13"/>
                <a:gd name="T9" fmla="*/ 1 h 42"/>
                <a:gd name="T10" fmla="*/ 0 w 13"/>
                <a:gd name="T11" fmla="*/ 1 h 42"/>
                <a:gd name="T12" fmla="*/ 0 w 13"/>
                <a:gd name="T13" fmla="*/ 1 h 42"/>
                <a:gd name="T14" fmla="*/ 0 w 13"/>
                <a:gd name="T15" fmla="*/ 1 h 42"/>
                <a:gd name="T16" fmla="*/ 0 w 13"/>
                <a:gd name="T17" fmla="*/ 1 h 42"/>
                <a:gd name="T18" fmla="*/ 0 w 13"/>
                <a:gd name="T19" fmla="*/ 2 h 42"/>
                <a:gd name="T20" fmla="*/ 0 w 13"/>
                <a:gd name="T21" fmla="*/ 2 h 42"/>
                <a:gd name="T22" fmla="*/ 0 w 13"/>
                <a:gd name="T23" fmla="*/ 2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" h="42">
                  <a:moveTo>
                    <a:pt x="2" y="0"/>
                  </a:moveTo>
                  <a:lnTo>
                    <a:pt x="1" y="6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2" y="25"/>
                  </a:lnTo>
                  <a:lnTo>
                    <a:pt x="3" y="28"/>
                  </a:lnTo>
                  <a:lnTo>
                    <a:pt x="6" y="32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3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6" name="Freeform 1533"/>
            <p:cNvSpPr>
              <a:spLocks/>
            </p:cNvSpPr>
            <p:nvPr/>
          </p:nvSpPr>
          <p:spPr bwMode="auto">
            <a:xfrm>
              <a:off x="1048" y="3927"/>
              <a:ext cx="60" cy="94"/>
            </a:xfrm>
            <a:custGeom>
              <a:avLst/>
              <a:gdLst>
                <a:gd name="T0" fmla="*/ 7 w 126"/>
                <a:gd name="T1" fmla="*/ 1 h 198"/>
                <a:gd name="T2" fmla="*/ 7 w 126"/>
                <a:gd name="T3" fmla="*/ 0 h 198"/>
                <a:gd name="T4" fmla="*/ 6 w 126"/>
                <a:gd name="T5" fmla="*/ 0 h 198"/>
                <a:gd name="T6" fmla="*/ 6 w 126"/>
                <a:gd name="T7" fmla="*/ 0 h 198"/>
                <a:gd name="T8" fmla="*/ 6 w 126"/>
                <a:gd name="T9" fmla="*/ 0 h 198"/>
                <a:gd name="T10" fmla="*/ 6 w 126"/>
                <a:gd name="T11" fmla="*/ 0 h 198"/>
                <a:gd name="T12" fmla="*/ 5 w 126"/>
                <a:gd name="T13" fmla="*/ 0 h 198"/>
                <a:gd name="T14" fmla="*/ 4 w 126"/>
                <a:gd name="T15" fmla="*/ 0 h 198"/>
                <a:gd name="T16" fmla="*/ 4 w 126"/>
                <a:gd name="T17" fmla="*/ 0 h 198"/>
                <a:gd name="T18" fmla="*/ 3 w 126"/>
                <a:gd name="T19" fmla="*/ 0 h 198"/>
                <a:gd name="T20" fmla="*/ 3 w 126"/>
                <a:gd name="T21" fmla="*/ 0 h 198"/>
                <a:gd name="T22" fmla="*/ 2 w 126"/>
                <a:gd name="T23" fmla="*/ 1 h 198"/>
                <a:gd name="T24" fmla="*/ 2 w 126"/>
                <a:gd name="T25" fmla="*/ 1 h 198"/>
                <a:gd name="T26" fmla="*/ 1 w 126"/>
                <a:gd name="T27" fmla="*/ 2 h 198"/>
                <a:gd name="T28" fmla="*/ 1 w 126"/>
                <a:gd name="T29" fmla="*/ 3 h 198"/>
                <a:gd name="T30" fmla="*/ 0 w 126"/>
                <a:gd name="T31" fmla="*/ 5 h 198"/>
                <a:gd name="T32" fmla="*/ 0 w 126"/>
                <a:gd name="T33" fmla="*/ 7 h 198"/>
                <a:gd name="T34" fmla="*/ 0 w 126"/>
                <a:gd name="T35" fmla="*/ 8 h 198"/>
                <a:gd name="T36" fmla="*/ 0 w 126"/>
                <a:gd name="T37" fmla="*/ 8 h 198"/>
                <a:gd name="T38" fmla="*/ 0 w 126"/>
                <a:gd name="T39" fmla="*/ 9 h 198"/>
                <a:gd name="T40" fmla="*/ 0 w 126"/>
                <a:gd name="T41" fmla="*/ 9 h 198"/>
                <a:gd name="T42" fmla="*/ 0 w 126"/>
                <a:gd name="T43" fmla="*/ 9 h 198"/>
                <a:gd name="T44" fmla="*/ 0 w 126"/>
                <a:gd name="T45" fmla="*/ 9 h 198"/>
                <a:gd name="T46" fmla="*/ 1 w 126"/>
                <a:gd name="T47" fmla="*/ 10 h 198"/>
                <a:gd name="T48" fmla="*/ 1 w 126"/>
                <a:gd name="T49" fmla="*/ 10 h 198"/>
                <a:gd name="T50" fmla="*/ 2 w 126"/>
                <a:gd name="T51" fmla="*/ 10 h 198"/>
                <a:gd name="T52" fmla="*/ 2 w 126"/>
                <a:gd name="T53" fmla="*/ 10 h 198"/>
                <a:gd name="T54" fmla="*/ 3 w 126"/>
                <a:gd name="T55" fmla="*/ 10 h 198"/>
                <a:gd name="T56" fmla="*/ 3 w 126"/>
                <a:gd name="T57" fmla="*/ 10 h 198"/>
                <a:gd name="T58" fmla="*/ 4 w 126"/>
                <a:gd name="T59" fmla="*/ 9 h 198"/>
                <a:gd name="T60" fmla="*/ 4 w 126"/>
                <a:gd name="T61" fmla="*/ 9 h 198"/>
                <a:gd name="T62" fmla="*/ 4 w 126"/>
                <a:gd name="T63" fmla="*/ 9 h 198"/>
                <a:gd name="T64" fmla="*/ 5 w 126"/>
                <a:gd name="T65" fmla="*/ 9 h 198"/>
                <a:gd name="T66" fmla="*/ 5 w 126"/>
                <a:gd name="T67" fmla="*/ 8 h 198"/>
                <a:gd name="T68" fmla="*/ 5 w 126"/>
                <a:gd name="T69" fmla="*/ 6 h 198"/>
                <a:gd name="T70" fmla="*/ 6 w 126"/>
                <a:gd name="T71" fmla="*/ 3 h 198"/>
                <a:gd name="T72" fmla="*/ 7 w 126"/>
                <a:gd name="T73" fmla="*/ 1 h 19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6" h="198">
                  <a:moveTo>
                    <a:pt x="125" y="26"/>
                  </a:moveTo>
                  <a:lnTo>
                    <a:pt x="126" y="22"/>
                  </a:lnTo>
                  <a:lnTo>
                    <a:pt x="126" y="19"/>
                  </a:lnTo>
                  <a:lnTo>
                    <a:pt x="125" y="15"/>
                  </a:lnTo>
                  <a:lnTo>
                    <a:pt x="124" y="10"/>
                  </a:lnTo>
                  <a:lnTo>
                    <a:pt x="122" y="6"/>
                  </a:lnTo>
                  <a:lnTo>
                    <a:pt x="121" y="4"/>
                  </a:lnTo>
                  <a:lnTo>
                    <a:pt x="120" y="3"/>
                  </a:lnTo>
                  <a:lnTo>
                    <a:pt x="117" y="2"/>
                  </a:lnTo>
                  <a:lnTo>
                    <a:pt x="116" y="1"/>
                  </a:lnTo>
                  <a:lnTo>
                    <a:pt x="114" y="1"/>
                  </a:lnTo>
                  <a:lnTo>
                    <a:pt x="112" y="0"/>
                  </a:lnTo>
                  <a:lnTo>
                    <a:pt x="104" y="1"/>
                  </a:lnTo>
                  <a:lnTo>
                    <a:pt x="95" y="0"/>
                  </a:lnTo>
                  <a:lnTo>
                    <a:pt x="87" y="0"/>
                  </a:lnTo>
                  <a:lnTo>
                    <a:pt x="79" y="1"/>
                  </a:lnTo>
                  <a:lnTo>
                    <a:pt x="75" y="2"/>
                  </a:lnTo>
                  <a:lnTo>
                    <a:pt x="71" y="2"/>
                  </a:lnTo>
                  <a:lnTo>
                    <a:pt x="67" y="4"/>
                  </a:lnTo>
                  <a:lnTo>
                    <a:pt x="63" y="5"/>
                  </a:lnTo>
                  <a:lnTo>
                    <a:pt x="59" y="7"/>
                  </a:lnTo>
                  <a:lnTo>
                    <a:pt x="56" y="9"/>
                  </a:lnTo>
                  <a:lnTo>
                    <a:pt x="50" y="15"/>
                  </a:lnTo>
                  <a:lnTo>
                    <a:pt x="44" y="21"/>
                  </a:lnTo>
                  <a:lnTo>
                    <a:pt x="41" y="24"/>
                  </a:lnTo>
                  <a:lnTo>
                    <a:pt x="39" y="27"/>
                  </a:lnTo>
                  <a:lnTo>
                    <a:pt x="31" y="41"/>
                  </a:lnTo>
                  <a:lnTo>
                    <a:pt x="29" y="45"/>
                  </a:lnTo>
                  <a:lnTo>
                    <a:pt x="27" y="49"/>
                  </a:lnTo>
                  <a:lnTo>
                    <a:pt x="25" y="57"/>
                  </a:lnTo>
                  <a:lnTo>
                    <a:pt x="21" y="73"/>
                  </a:lnTo>
                  <a:lnTo>
                    <a:pt x="12" y="105"/>
                  </a:lnTo>
                  <a:lnTo>
                    <a:pt x="7" y="120"/>
                  </a:lnTo>
                  <a:lnTo>
                    <a:pt x="3" y="136"/>
                  </a:lnTo>
                  <a:lnTo>
                    <a:pt x="2" y="145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1" y="169"/>
                  </a:lnTo>
                  <a:lnTo>
                    <a:pt x="1" y="172"/>
                  </a:lnTo>
                  <a:lnTo>
                    <a:pt x="2" y="177"/>
                  </a:lnTo>
                  <a:lnTo>
                    <a:pt x="4" y="181"/>
                  </a:lnTo>
                  <a:lnTo>
                    <a:pt x="6" y="184"/>
                  </a:lnTo>
                  <a:lnTo>
                    <a:pt x="8" y="188"/>
                  </a:lnTo>
                  <a:lnTo>
                    <a:pt x="11" y="191"/>
                  </a:lnTo>
                  <a:lnTo>
                    <a:pt x="14" y="193"/>
                  </a:lnTo>
                  <a:lnTo>
                    <a:pt x="18" y="196"/>
                  </a:lnTo>
                  <a:lnTo>
                    <a:pt x="21" y="197"/>
                  </a:lnTo>
                  <a:lnTo>
                    <a:pt x="25" y="198"/>
                  </a:lnTo>
                  <a:lnTo>
                    <a:pt x="30" y="198"/>
                  </a:lnTo>
                  <a:lnTo>
                    <a:pt x="34" y="198"/>
                  </a:lnTo>
                  <a:lnTo>
                    <a:pt x="42" y="198"/>
                  </a:lnTo>
                  <a:lnTo>
                    <a:pt x="50" y="198"/>
                  </a:lnTo>
                  <a:lnTo>
                    <a:pt x="54" y="198"/>
                  </a:lnTo>
                  <a:lnTo>
                    <a:pt x="58" y="198"/>
                  </a:lnTo>
                  <a:lnTo>
                    <a:pt x="62" y="197"/>
                  </a:lnTo>
                  <a:lnTo>
                    <a:pt x="66" y="195"/>
                  </a:lnTo>
                  <a:lnTo>
                    <a:pt x="69" y="192"/>
                  </a:lnTo>
                  <a:lnTo>
                    <a:pt x="72" y="189"/>
                  </a:lnTo>
                  <a:lnTo>
                    <a:pt x="75" y="186"/>
                  </a:lnTo>
                  <a:lnTo>
                    <a:pt x="78" y="183"/>
                  </a:lnTo>
                  <a:lnTo>
                    <a:pt x="80" y="180"/>
                  </a:lnTo>
                  <a:lnTo>
                    <a:pt x="83" y="177"/>
                  </a:lnTo>
                  <a:lnTo>
                    <a:pt x="85" y="173"/>
                  </a:lnTo>
                  <a:lnTo>
                    <a:pt x="87" y="169"/>
                  </a:lnTo>
                  <a:lnTo>
                    <a:pt x="89" y="162"/>
                  </a:lnTo>
                  <a:lnTo>
                    <a:pt x="92" y="153"/>
                  </a:lnTo>
                  <a:lnTo>
                    <a:pt x="95" y="137"/>
                  </a:lnTo>
                  <a:lnTo>
                    <a:pt x="99" y="121"/>
                  </a:lnTo>
                  <a:lnTo>
                    <a:pt x="108" y="90"/>
                  </a:lnTo>
                  <a:lnTo>
                    <a:pt x="116" y="58"/>
                  </a:lnTo>
                  <a:lnTo>
                    <a:pt x="121" y="42"/>
                  </a:lnTo>
                  <a:lnTo>
                    <a:pt x="125" y="2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7" name="Freeform 1534"/>
            <p:cNvSpPr>
              <a:spLocks/>
            </p:cNvSpPr>
            <p:nvPr/>
          </p:nvSpPr>
          <p:spPr bwMode="auto">
            <a:xfrm>
              <a:off x="846" y="2370"/>
              <a:ext cx="60" cy="94"/>
            </a:xfrm>
            <a:custGeom>
              <a:avLst/>
              <a:gdLst>
                <a:gd name="T0" fmla="*/ 7 w 126"/>
                <a:gd name="T1" fmla="*/ 1 h 197"/>
                <a:gd name="T2" fmla="*/ 7 w 126"/>
                <a:gd name="T3" fmla="*/ 0 h 197"/>
                <a:gd name="T4" fmla="*/ 6 w 126"/>
                <a:gd name="T5" fmla="*/ 0 h 197"/>
                <a:gd name="T6" fmla="*/ 6 w 126"/>
                <a:gd name="T7" fmla="*/ 0 h 197"/>
                <a:gd name="T8" fmla="*/ 6 w 126"/>
                <a:gd name="T9" fmla="*/ 0 h 197"/>
                <a:gd name="T10" fmla="*/ 6 w 126"/>
                <a:gd name="T11" fmla="*/ 0 h 197"/>
                <a:gd name="T12" fmla="*/ 5 w 126"/>
                <a:gd name="T13" fmla="*/ 0 h 197"/>
                <a:gd name="T14" fmla="*/ 4 w 126"/>
                <a:gd name="T15" fmla="*/ 0 h 197"/>
                <a:gd name="T16" fmla="*/ 4 w 126"/>
                <a:gd name="T17" fmla="*/ 0 h 197"/>
                <a:gd name="T18" fmla="*/ 3 w 126"/>
                <a:gd name="T19" fmla="*/ 0 h 197"/>
                <a:gd name="T20" fmla="*/ 3 w 126"/>
                <a:gd name="T21" fmla="*/ 0 h 197"/>
                <a:gd name="T22" fmla="*/ 2 w 126"/>
                <a:gd name="T23" fmla="*/ 1 h 197"/>
                <a:gd name="T24" fmla="*/ 2 w 126"/>
                <a:gd name="T25" fmla="*/ 1 h 197"/>
                <a:gd name="T26" fmla="*/ 1 w 126"/>
                <a:gd name="T27" fmla="*/ 2 h 197"/>
                <a:gd name="T28" fmla="*/ 1 w 126"/>
                <a:gd name="T29" fmla="*/ 3 h 197"/>
                <a:gd name="T30" fmla="*/ 0 w 126"/>
                <a:gd name="T31" fmla="*/ 5 h 197"/>
                <a:gd name="T32" fmla="*/ 0 w 126"/>
                <a:gd name="T33" fmla="*/ 7 h 197"/>
                <a:gd name="T34" fmla="*/ 0 w 126"/>
                <a:gd name="T35" fmla="*/ 8 h 197"/>
                <a:gd name="T36" fmla="*/ 0 w 126"/>
                <a:gd name="T37" fmla="*/ 8 h 197"/>
                <a:gd name="T38" fmla="*/ 0 w 126"/>
                <a:gd name="T39" fmla="*/ 9 h 197"/>
                <a:gd name="T40" fmla="*/ 0 w 126"/>
                <a:gd name="T41" fmla="*/ 9 h 197"/>
                <a:gd name="T42" fmla="*/ 0 w 126"/>
                <a:gd name="T43" fmla="*/ 10 h 197"/>
                <a:gd name="T44" fmla="*/ 0 w 126"/>
                <a:gd name="T45" fmla="*/ 10 h 197"/>
                <a:gd name="T46" fmla="*/ 1 w 126"/>
                <a:gd name="T47" fmla="*/ 10 h 197"/>
                <a:gd name="T48" fmla="*/ 1 w 126"/>
                <a:gd name="T49" fmla="*/ 10 h 197"/>
                <a:gd name="T50" fmla="*/ 2 w 126"/>
                <a:gd name="T51" fmla="*/ 10 h 197"/>
                <a:gd name="T52" fmla="*/ 2 w 126"/>
                <a:gd name="T53" fmla="*/ 10 h 197"/>
                <a:gd name="T54" fmla="*/ 3 w 126"/>
                <a:gd name="T55" fmla="*/ 10 h 197"/>
                <a:gd name="T56" fmla="*/ 3 w 126"/>
                <a:gd name="T57" fmla="*/ 10 h 197"/>
                <a:gd name="T58" fmla="*/ 4 w 126"/>
                <a:gd name="T59" fmla="*/ 10 h 197"/>
                <a:gd name="T60" fmla="*/ 4 w 126"/>
                <a:gd name="T61" fmla="*/ 10 h 197"/>
                <a:gd name="T62" fmla="*/ 4 w 126"/>
                <a:gd name="T63" fmla="*/ 9 h 197"/>
                <a:gd name="T64" fmla="*/ 5 w 126"/>
                <a:gd name="T65" fmla="*/ 9 h 197"/>
                <a:gd name="T66" fmla="*/ 5 w 126"/>
                <a:gd name="T67" fmla="*/ 8 h 197"/>
                <a:gd name="T68" fmla="*/ 5 w 126"/>
                <a:gd name="T69" fmla="*/ 6 h 197"/>
                <a:gd name="T70" fmla="*/ 6 w 126"/>
                <a:gd name="T71" fmla="*/ 3 h 197"/>
                <a:gd name="T72" fmla="*/ 7 w 126"/>
                <a:gd name="T73" fmla="*/ 1 h 1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6" h="197">
                  <a:moveTo>
                    <a:pt x="126" y="25"/>
                  </a:moveTo>
                  <a:lnTo>
                    <a:pt x="126" y="22"/>
                  </a:lnTo>
                  <a:lnTo>
                    <a:pt x="126" y="18"/>
                  </a:lnTo>
                  <a:lnTo>
                    <a:pt x="125" y="13"/>
                  </a:lnTo>
                  <a:lnTo>
                    <a:pt x="124" y="9"/>
                  </a:lnTo>
                  <a:lnTo>
                    <a:pt x="123" y="5"/>
                  </a:lnTo>
                  <a:lnTo>
                    <a:pt x="122" y="3"/>
                  </a:lnTo>
                  <a:lnTo>
                    <a:pt x="120" y="2"/>
                  </a:lnTo>
                  <a:lnTo>
                    <a:pt x="119" y="1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04" y="0"/>
                  </a:lnTo>
                  <a:lnTo>
                    <a:pt x="96" y="0"/>
                  </a:lnTo>
                  <a:lnTo>
                    <a:pt x="88" y="0"/>
                  </a:lnTo>
                  <a:lnTo>
                    <a:pt x="80" y="0"/>
                  </a:lnTo>
                  <a:lnTo>
                    <a:pt x="76" y="1"/>
                  </a:lnTo>
                  <a:lnTo>
                    <a:pt x="71" y="2"/>
                  </a:lnTo>
                  <a:lnTo>
                    <a:pt x="68" y="3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8" y="9"/>
                  </a:lnTo>
                  <a:lnTo>
                    <a:pt x="51" y="15"/>
                  </a:lnTo>
                  <a:lnTo>
                    <a:pt x="45" y="20"/>
                  </a:lnTo>
                  <a:lnTo>
                    <a:pt x="43" y="23"/>
                  </a:lnTo>
                  <a:lnTo>
                    <a:pt x="41" y="26"/>
                  </a:lnTo>
                  <a:lnTo>
                    <a:pt x="32" y="41"/>
                  </a:lnTo>
                  <a:lnTo>
                    <a:pt x="30" y="44"/>
                  </a:lnTo>
                  <a:lnTo>
                    <a:pt x="29" y="48"/>
                  </a:lnTo>
                  <a:lnTo>
                    <a:pt x="26" y="56"/>
                  </a:lnTo>
                  <a:lnTo>
                    <a:pt x="22" y="72"/>
                  </a:lnTo>
                  <a:lnTo>
                    <a:pt x="13" y="103"/>
                  </a:lnTo>
                  <a:lnTo>
                    <a:pt x="9" y="119"/>
                  </a:lnTo>
                  <a:lnTo>
                    <a:pt x="5" y="135"/>
                  </a:lnTo>
                  <a:lnTo>
                    <a:pt x="3" y="144"/>
                  </a:lnTo>
                  <a:lnTo>
                    <a:pt x="1" y="151"/>
                  </a:lnTo>
                  <a:lnTo>
                    <a:pt x="0" y="155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1" y="168"/>
                  </a:lnTo>
                  <a:lnTo>
                    <a:pt x="3" y="172"/>
                  </a:lnTo>
                  <a:lnTo>
                    <a:pt x="4" y="175"/>
                  </a:lnTo>
                  <a:lnTo>
                    <a:pt x="5" y="180"/>
                  </a:lnTo>
                  <a:lnTo>
                    <a:pt x="7" y="183"/>
                  </a:lnTo>
                  <a:lnTo>
                    <a:pt x="9" y="187"/>
                  </a:lnTo>
                  <a:lnTo>
                    <a:pt x="12" y="190"/>
                  </a:lnTo>
                  <a:lnTo>
                    <a:pt x="15" y="192"/>
                  </a:lnTo>
                  <a:lnTo>
                    <a:pt x="18" y="195"/>
                  </a:lnTo>
                  <a:lnTo>
                    <a:pt x="23" y="196"/>
                  </a:lnTo>
                  <a:lnTo>
                    <a:pt x="27" y="197"/>
                  </a:lnTo>
                  <a:lnTo>
                    <a:pt x="30" y="197"/>
                  </a:lnTo>
                  <a:lnTo>
                    <a:pt x="34" y="197"/>
                  </a:lnTo>
                  <a:lnTo>
                    <a:pt x="43" y="197"/>
                  </a:lnTo>
                  <a:lnTo>
                    <a:pt x="51" y="197"/>
                  </a:lnTo>
                  <a:lnTo>
                    <a:pt x="55" y="197"/>
                  </a:lnTo>
                  <a:lnTo>
                    <a:pt x="60" y="197"/>
                  </a:lnTo>
                  <a:lnTo>
                    <a:pt x="63" y="196"/>
                  </a:lnTo>
                  <a:lnTo>
                    <a:pt x="67" y="193"/>
                  </a:lnTo>
                  <a:lnTo>
                    <a:pt x="70" y="191"/>
                  </a:lnTo>
                  <a:lnTo>
                    <a:pt x="73" y="188"/>
                  </a:lnTo>
                  <a:lnTo>
                    <a:pt x="77" y="185"/>
                  </a:lnTo>
                  <a:lnTo>
                    <a:pt x="79" y="182"/>
                  </a:lnTo>
                  <a:lnTo>
                    <a:pt x="82" y="179"/>
                  </a:lnTo>
                  <a:lnTo>
                    <a:pt x="84" y="175"/>
                  </a:lnTo>
                  <a:lnTo>
                    <a:pt x="86" y="172"/>
                  </a:lnTo>
                  <a:lnTo>
                    <a:pt x="87" y="168"/>
                  </a:lnTo>
                  <a:lnTo>
                    <a:pt x="90" y="161"/>
                  </a:lnTo>
                  <a:lnTo>
                    <a:pt x="93" y="152"/>
                  </a:lnTo>
                  <a:lnTo>
                    <a:pt x="97" y="136"/>
                  </a:lnTo>
                  <a:lnTo>
                    <a:pt x="101" y="120"/>
                  </a:lnTo>
                  <a:lnTo>
                    <a:pt x="108" y="89"/>
                  </a:lnTo>
                  <a:lnTo>
                    <a:pt x="118" y="57"/>
                  </a:lnTo>
                  <a:lnTo>
                    <a:pt x="122" y="41"/>
                  </a:lnTo>
                  <a:lnTo>
                    <a:pt x="125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8" name="Freeform 1535"/>
            <p:cNvSpPr>
              <a:spLocks/>
            </p:cNvSpPr>
            <p:nvPr/>
          </p:nvSpPr>
          <p:spPr bwMode="auto">
            <a:xfrm>
              <a:off x="889" y="2444"/>
              <a:ext cx="5" cy="20"/>
            </a:xfrm>
            <a:custGeom>
              <a:avLst/>
              <a:gdLst>
                <a:gd name="T0" fmla="*/ 0 w 12"/>
                <a:gd name="T1" fmla="*/ 0 h 42"/>
                <a:gd name="T2" fmla="*/ 0 w 12"/>
                <a:gd name="T3" fmla="*/ 0 h 42"/>
                <a:gd name="T4" fmla="*/ 0 w 12"/>
                <a:gd name="T5" fmla="*/ 0 h 42"/>
                <a:gd name="T6" fmla="*/ 0 w 12"/>
                <a:gd name="T7" fmla="*/ 1 h 42"/>
                <a:gd name="T8" fmla="*/ 0 w 12"/>
                <a:gd name="T9" fmla="*/ 1 h 42"/>
                <a:gd name="T10" fmla="*/ 0 w 12"/>
                <a:gd name="T11" fmla="*/ 1 h 42"/>
                <a:gd name="T12" fmla="*/ 0 w 12"/>
                <a:gd name="T13" fmla="*/ 1 h 42"/>
                <a:gd name="T14" fmla="*/ 0 w 12"/>
                <a:gd name="T15" fmla="*/ 1 h 42"/>
                <a:gd name="T16" fmla="*/ 0 w 12"/>
                <a:gd name="T17" fmla="*/ 1 h 42"/>
                <a:gd name="T18" fmla="*/ 0 w 12"/>
                <a:gd name="T19" fmla="*/ 2 h 42"/>
                <a:gd name="T20" fmla="*/ 0 w 12"/>
                <a:gd name="T21" fmla="*/ 2 h 42"/>
                <a:gd name="T22" fmla="*/ 0 w 12"/>
                <a:gd name="T23" fmla="*/ 2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2">
                  <a:moveTo>
                    <a:pt x="1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" y="23"/>
                  </a:lnTo>
                  <a:lnTo>
                    <a:pt x="3" y="26"/>
                  </a:lnTo>
                  <a:lnTo>
                    <a:pt x="4" y="28"/>
                  </a:lnTo>
                  <a:lnTo>
                    <a:pt x="7" y="32"/>
                  </a:lnTo>
                  <a:lnTo>
                    <a:pt x="9" y="37"/>
                  </a:lnTo>
                  <a:lnTo>
                    <a:pt x="11" y="40"/>
                  </a:lnTo>
                  <a:lnTo>
                    <a:pt x="12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79" name="Line 1536"/>
            <p:cNvSpPr>
              <a:spLocks noChangeShapeType="1"/>
            </p:cNvSpPr>
            <p:nvPr/>
          </p:nvSpPr>
          <p:spPr bwMode="auto">
            <a:xfrm flipH="1">
              <a:off x="946" y="2324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0" name="Freeform 1537"/>
            <p:cNvSpPr>
              <a:spLocks/>
            </p:cNvSpPr>
            <p:nvPr/>
          </p:nvSpPr>
          <p:spPr bwMode="auto">
            <a:xfrm>
              <a:off x="3493" y="2201"/>
              <a:ext cx="60" cy="95"/>
            </a:xfrm>
            <a:custGeom>
              <a:avLst/>
              <a:gdLst>
                <a:gd name="T0" fmla="*/ 7 w 126"/>
                <a:gd name="T1" fmla="*/ 1 h 197"/>
                <a:gd name="T2" fmla="*/ 7 w 126"/>
                <a:gd name="T3" fmla="*/ 0 h 197"/>
                <a:gd name="T4" fmla="*/ 6 w 126"/>
                <a:gd name="T5" fmla="*/ 0 h 197"/>
                <a:gd name="T6" fmla="*/ 6 w 126"/>
                <a:gd name="T7" fmla="*/ 0 h 197"/>
                <a:gd name="T8" fmla="*/ 6 w 126"/>
                <a:gd name="T9" fmla="*/ 0 h 197"/>
                <a:gd name="T10" fmla="*/ 6 w 126"/>
                <a:gd name="T11" fmla="*/ 0 h 197"/>
                <a:gd name="T12" fmla="*/ 5 w 126"/>
                <a:gd name="T13" fmla="*/ 0 h 197"/>
                <a:gd name="T14" fmla="*/ 4 w 126"/>
                <a:gd name="T15" fmla="*/ 0 h 197"/>
                <a:gd name="T16" fmla="*/ 4 w 126"/>
                <a:gd name="T17" fmla="*/ 0 h 197"/>
                <a:gd name="T18" fmla="*/ 3 w 126"/>
                <a:gd name="T19" fmla="*/ 0 h 197"/>
                <a:gd name="T20" fmla="*/ 3 w 126"/>
                <a:gd name="T21" fmla="*/ 0 h 197"/>
                <a:gd name="T22" fmla="*/ 2 w 126"/>
                <a:gd name="T23" fmla="*/ 1 h 197"/>
                <a:gd name="T24" fmla="*/ 2 w 126"/>
                <a:gd name="T25" fmla="*/ 1 h 197"/>
                <a:gd name="T26" fmla="*/ 1 w 126"/>
                <a:gd name="T27" fmla="*/ 2 h 197"/>
                <a:gd name="T28" fmla="*/ 1 w 126"/>
                <a:gd name="T29" fmla="*/ 3 h 197"/>
                <a:gd name="T30" fmla="*/ 0 w 126"/>
                <a:gd name="T31" fmla="*/ 6 h 197"/>
                <a:gd name="T32" fmla="*/ 0 w 126"/>
                <a:gd name="T33" fmla="*/ 7 h 197"/>
                <a:gd name="T34" fmla="*/ 0 w 126"/>
                <a:gd name="T35" fmla="*/ 8 h 197"/>
                <a:gd name="T36" fmla="*/ 0 w 126"/>
                <a:gd name="T37" fmla="*/ 9 h 197"/>
                <a:gd name="T38" fmla="*/ 0 w 126"/>
                <a:gd name="T39" fmla="*/ 9 h 197"/>
                <a:gd name="T40" fmla="*/ 0 w 126"/>
                <a:gd name="T41" fmla="*/ 10 h 197"/>
                <a:gd name="T42" fmla="*/ 0 w 126"/>
                <a:gd name="T43" fmla="*/ 10 h 197"/>
                <a:gd name="T44" fmla="*/ 0 w 126"/>
                <a:gd name="T45" fmla="*/ 10 h 197"/>
                <a:gd name="T46" fmla="*/ 1 w 126"/>
                <a:gd name="T47" fmla="*/ 11 h 197"/>
                <a:gd name="T48" fmla="*/ 1 w 126"/>
                <a:gd name="T49" fmla="*/ 11 h 197"/>
                <a:gd name="T50" fmla="*/ 2 w 126"/>
                <a:gd name="T51" fmla="*/ 11 h 197"/>
                <a:gd name="T52" fmla="*/ 2 w 126"/>
                <a:gd name="T53" fmla="*/ 11 h 197"/>
                <a:gd name="T54" fmla="*/ 3 w 126"/>
                <a:gd name="T55" fmla="*/ 11 h 197"/>
                <a:gd name="T56" fmla="*/ 3 w 126"/>
                <a:gd name="T57" fmla="*/ 11 h 197"/>
                <a:gd name="T58" fmla="*/ 4 w 126"/>
                <a:gd name="T59" fmla="*/ 10 h 197"/>
                <a:gd name="T60" fmla="*/ 4 w 126"/>
                <a:gd name="T61" fmla="*/ 10 h 197"/>
                <a:gd name="T62" fmla="*/ 4 w 126"/>
                <a:gd name="T63" fmla="*/ 10 h 197"/>
                <a:gd name="T64" fmla="*/ 5 w 126"/>
                <a:gd name="T65" fmla="*/ 9 h 197"/>
                <a:gd name="T66" fmla="*/ 5 w 126"/>
                <a:gd name="T67" fmla="*/ 8 h 197"/>
                <a:gd name="T68" fmla="*/ 5 w 126"/>
                <a:gd name="T69" fmla="*/ 7 h 197"/>
                <a:gd name="T70" fmla="*/ 6 w 126"/>
                <a:gd name="T71" fmla="*/ 3 h 197"/>
                <a:gd name="T72" fmla="*/ 7 w 126"/>
                <a:gd name="T73" fmla="*/ 1 h 1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6" h="197">
                  <a:moveTo>
                    <a:pt x="125" y="25"/>
                  </a:moveTo>
                  <a:lnTo>
                    <a:pt x="126" y="22"/>
                  </a:lnTo>
                  <a:lnTo>
                    <a:pt x="125" y="18"/>
                  </a:lnTo>
                  <a:lnTo>
                    <a:pt x="125" y="14"/>
                  </a:lnTo>
                  <a:lnTo>
                    <a:pt x="124" y="10"/>
                  </a:lnTo>
                  <a:lnTo>
                    <a:pt x="122" y="5"/>
                  </a:lnTo>
                  <a:lnTo>
                    <a:pt x="121" y="3"/>
                  </a:lnTo>
                  <a:lnTo>
                    <a:pt x="119" y="2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3" y="0"/>
                  </a:lnTo>
                  <a:lnTo>
                    <a:pt x="95" y="0"/>
                  </a:lnTo>
                  <a:lnTo>
                    <a:pt x="87" y="0"/>
                  </a:lnTo>
                  <a:lnTo>
                    <a:pt x="78" y="0"/>
                  </a:lnTo>
                  <a:lnTo>
                    <a:pt x="75" y="1"/>
                  </a:lnTo>
                  <a:lnTo>
                    <a:pt x="71" y="2"/>
                  </a:lnTo>
                  <a:lnTo>
                    <a:pt x="67" y="3"/>
                  </a:lnTo>
                  <a:lnTo>
                    <a:pt x="63" y="4"/>
                  </a:lnTo>
                  <a:lnTo>
                    <a:pt x="59" y="6"/>
                  </a:lnTo>
                  <a:lnTo>
                    <a:pt x="56" y="10"/>
                  </a:lnTo>
                  <a:lnTo>
                    <a:pt x="50" y="15"/>
                  </a:lnTo>
                  <a:lnTo>
                    <a:pt x="44" y="20"/>
                  </a:lnTo>
                  <a:lnTo>
                    <a:pt x="41" y="23"/>
                  </a:lnTo>
                  <a:lnTo>
                    <a:pt x="39" y="27"/>
                  </a:lnTo>
                  <a:lnTo>
                    <a:pt x="31" y="41"/>
                  </a:lnTo>
                  <a:lnTo>
                    <a:pt x="28" y="45"/>
                  </a:lnTo>
                  <a:lnTo>
                    <a:pt x="27" y="49"/>
                  </a:lnTo>
                  <a:lnTo>
                    <a:pt x="25" y="56"/>
                  </a:lnTo>
                  <a:lnTo>
                    <a:pt x="21" y="72"/>
                  </a:lnTo>
                  <a:lnTo>
                    <a:pt x="11" y="104"/>
                  </a:lnTo>
                  <a:lnTo>
                    <a:pt x="7" y="120"/>
                  </a:lnTo>
                  <a:lnTo>
                    <a:pt x="3" y="136"/>
                  </a:lnTo>
                  <a:lnTo>
                    <a:pt x="2" y="144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4"/>
                  </a:lnTo>
                  <a:lnTo>
                    <a:pt x="0" y="168"/>
                  </a:lnTo>
                  <a:lnTo>
                    <a:pt x="1" y="173"/>
                  </a:lnTo>
                  <a:lnTo>
                    <a:pt x="2" y="176"/>
                  </a:lnTo>
                  <a:lnTo>
                    <a:pt x="4" y="180"/>
                  </a:lnTo>
                  <a:lnTo>
                    <a:pt x="5" y="184"/>
                  </a:lnTo>
                  <a:lnTo>
                    <a:pt x="7" y="187"/>
                  </a:lnTo>
                  <a:lnTo>
                    <a:pt x="10" y="191"/>
                  </a:lnTo>
                  <a:lnTo>
                    <a:pt x="14" y="193"/>
                  </a:lnTo>
                  <a:lnTo>
                    <a:pt x="17" y="195"/>
                  </a:lnTo>
                  <a:lnTo>
                    <a:pt x="21" y="196"/>
                  </a:lnTo>
                  <a:lnTo>
                    <a:pt x="25" y="197"/>
                  </a:lnTo>
                  <a:lnTo>
                    <a:pt x="29" y="197"/>
                  </a:lnTo>
                  <a:lnTo>
                    <a:pt x="34" y="197"/>
                  </a:lnTo>
                  <a:lnTo>
                    <a:pt x="41" y="197"/>
                  </a:lnTo>
                  <a:lnTo>
                    <a:pt x="50" y="197"/>
                  </a:lnTo>
                  <a:lnTo>
                    <a:pt x="54" y="197"/>
                  </a:lnTo>
                  <a:lnTo>
                    <a:pt x="58" y="197"/>
                  </a:lnTo>
                  <a:lnTo>
                    <a:pt x="62" y="196"/>
                  </a:lnTo>
                  <a:lnTo>
                    <a:pt x="65" y="194"/>
                  </a:lnTo>
                  <a:lnTo>
                    <a:pt x="69" y="192"/>
                  </a:lnTo>
                  <a:lnTo>
                    <a:pt x="72" y="189"/>
                  </a:lnTo>
                  <a:lnTo>
                    <a:pt x="75" y="185"/>
                  </a:lnTo>
                  <a:lnTo>
                    <a:pt x="78" y="183"/>
                  </a:lnTo>
                  <a:lnTo>
                    <a:pt x="80" y="179"/>
                  </a:lnTo>
                  <a:lnTo>
                    <a:pt x="82" y="176"/>
                  </a:lnTo>
                  <a:lnTo>
                    <a:pt x="85" y="173"/>
                  </a:lnTo>
                  <a:lnTo>
                    <a:pt x="87" y="168"/>
                  </a:lnTo>
                  <a:lnTo>
                    <a:pt x="89" y="161"/>
                  </a:lnTo>
                  <a:lnTo>
                    <a:pt x="92" y="154"/>
                  </a:lnTo>
                  <a:lnTo>
                    <a:pt x="95" y="137"/>
                  </a:lnTo>
                  <a:lnTo>
                    <a:pt x="99" y="121"/>
                  </a:lnTo>
                  <a:lnTo>
                    <a:pt x="108" y="89"/>
                  </a:lnTo>
                  <a:lnTo>
                    <a:pt x="116" y="57"/>
                  </a:lnTo>
                  <a:lnTo>
                    <a:pt x="121" y="41"/>
                  </a:lnTo>
                  <a:lnTo>
                    <a:pt x="125" y="2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1" name="Freeform 1538"/>
            <p:cNvSpPr>
              <a:spLocks/>
            </p:cNvSpPr>
            <p:nvPr/>
          </p:nvSpPr>
          <p:spPr bwMode="auto">
            <a:xfrm>
              <a:off x="3536" y="2276"/>
              <a:ext cx="6" cy="20"/>
            </a:xfrm>
            <a:custGeom>
              <a:avLst/>
              <a:gdLst>
                <a:gd name="T0" fmla="*/ 1 w 12"/>
                <a:gd name="T1" fmla="*/ 0 h 41"/>
                <a:gd name="T2" fmla="*/ 1 w 12"/>
                <a:gd name="T3" fmla="*/ 0 h 41"/>
                <a:gd name="T4" fmla="*/ 0 w 12"/>
                <a:gd name="T5" fmla="*/ 0 h 41"/>
                <a:gd name="T6" fmla="*/ 0 w 12"/>
                <a:gd name="T7" fmla="*/ 1 h 41"/>
                <a:gd name="T8" fmla="*/ 1 w 12"/>
                <a:gd name="T9" fmla="*/ 1 h 41"/>
                <a:gd name="T10" fmla="*/ 1 w 12"/>
                <a:gd name="T11" fmla="*/ 1 h 41"/>
                <a:gd name="T12" fmla="*/ 1 w 12"/>
                <a:gd name="T13" fmla="*/ 1 h 41"/>
                <a:gd name="T14" fmla="*/ 1 w 12"/>
                <a:gd name="T15" fmla="*/ 1 h 41"/>
                <a:gd name="T16" fmla="*/ 1 w 12"/>
                <a:gd name="T17" fmla="*/ 1 h 41"/>
                <a:gd name="T18" fmla="*/ 1 w 12"/>
                <a:gd name="T19" fmla="*/ 2 h 41"/>
                <a:gd name="T20" fmla="*/ 1 w 12"/>
                <a:gd name="T21" fmla="*/ 2 h 41"/>
                <a:gd name="T22" fmla="*/ 1 w 12"/>
                <a:gd name="T23" fmla="*/ 2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41">
                  <a:moveTo>
                    <a:pt x="2" y="0"/>
                  </a:moveTo>
                  <a:lnTo>
                    <a:pt x="1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2" y="25"/>
                  </a:lnTo>
                  <a:lnTo>
                    <a:pt x="3" y="27"/>
                  </a:lnTo>
                  <a:lnTo>
                    <a:pt x="6" y="31"/>
                  </a:lnTo>
                  <a:lnTo>
                    <a:pt x="9" y="37"/>
                  </a:lnTo>
                  <a:lnTo>
                    <a:pt x="10" y="39"/>
                  </a:lnTo>
                  <a:lnTo>
                    <a:pt x="12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2" name="Line 1539"/>
            <p:cNvSpPr>
              <a:spLocks noChangeShapeType="1"/>
            </p:cNvSpPr>
            <p:nvPr/>
          </p:nvSpPr>
          <p:spPr bwMode="auto">
            <a:xfrm flipH="1">
              <a:off x="3622" y="215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3" name="Line 1540"/>
            <p:cNvSpPr>
              <a:spLocks noChangeShapeType="1"/>
            </p:cNvSpPr>
            <p:nvPr/>
          </p:nvSpPr>
          <p:spPr bwMode="auto">
            <a:xfrm flipH="1">
              <a:off x="3593" y="215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4" name="Freeform 1541"/>
            <p:cNvSpPr>
              <a:spLocks/>
            </p:cNvSpPr>
            <p:nvPr/>
          </p:nvSpPr>
          <p:spPr bwMode="auto">
            <a:xfrm>
              <a:off x="213" y="2333"/>
              <a:ext cx="62" cy="139"/>
            </a:xfrm>
            <a:custGeom>
              <a:avLst/>
              <a:gdLst>
                <a:gd name="T0" fmla="*/ 4 w 133"/>
                <a:gd name="T1" fmla="*/ 0 h 296"/>
                <a:gd name="T2" fmla="*/ 0 w 133"/>
                <a:gd name="T3" fmla="*/ 15 h 296"/>
                <a:gd name="T4" fmla="*/ 2 w 133"/>
                <a:gd name="T5" fmla="*/ 15 h 296"/>
                <a:gd name="T6" fmla="*/ 3 w 133"/>
                <a:gd name="T7" fmla="*/ 15 h 296"/>
                <a:gd name="T8" fmla="*/ 3 w 133"/>
                <a:gd name="T9" fmla="*/ 15 h 296"/>
                <a:gd name="T10" fmla="*/ 3 w 133"/>
                <a:gd name="T11" fmla="*/ 14 h 296"/>
                <a:gd name="T12" fmla="*/ 3 w 133"/>
                <a:gd name="T13" fmla="*/ 14 h 296"/>
                <a:gd name="T14" fmla="*/ 4 w 133"/>
                <a:gd name="T15" fmla="*/ 14 h 296"/>
                <a:gd name="T16" fmla="*/ 4 w 133"/>
                <a:gd name="T17" fmla="*/ 14 h 296"/>
                <a:gd name="T18" fmla="*/ 4 w 133"/>
                <a:gd name="T19" fmla="*/ 14 h 296"/>
                <a:gd name="T20" fmla="*/ 5 w 133"/>
                <a:gd name="T21" fmla="*/ 13 h 296"/>
                <a:gd name="T22" fmla="*/ 5 w 133"/>
                <a:gd name="T23" fmla="*/ 13 h 296"/>
                <a:gd name="T24" fmla="*/ 5 w 133"/>
                <a:gd name="T25" fmla="*/ 12 h 296"/>
                <a:gd name="T26" fmla="*/ 5 w 133"/>
                <a:gd name="T27" fmla="*/ 12 h 296"/>
                <a:gd name="T28" fmla="*/ 5 w 133"/>
                <a:gd name="T29" fmla="*/ 12 h 296"/>
                <a:gd name="T30" fmla="*/ 6 w 133"/>
                <a:gd name="T31" fmla="*/ 8 h 296"/>
                <a:gd name="T32" fmla="*/ 7 w 133"/>
                <a:gd name="T33" fmla="*/ 7 h 296"/>
                <a:gd name="T34" fmla="*/ 7 w 133"/>
                <a:gd name="T35" fmla="*/ 7 h 296"/>
                <a:gd name="T36" fmla="*/ 7 w 133"/>
                <a:gd name="T37" fmla="*/ 7 h 296"/>
                <a:gd name="T38" fmla="*/ 7 w 133"/>
                <a:gd name="T39" fmla="*/ 6 h 296"/>
                <a:gd name="T40" fmla="*/ 6 w 133"/>
                <a:gd name="T41" fmla="*/ 6 h 296"/>
                <a:gd name="T42" fmla="*/ 6 w 133"/>
                <a:gd name="T43" fmla="*/ 6 h 296"/>
                <a:gd name="T44" fmla="*/ 6 w 133"/>
                <a:gd name="T45" fmla="*/ 5 h 296"/>
                <a:gd name="T46" fmla="*/ 6 w 133"/>
                <a:gd name="T47" fmla="*/ 5 h 296"/>
                <a:gd name="T48" fmla="*/ 6 w 133"/>
                <a:gd name="T49" fmla="*/ 5 h 296"/>
                <a:gd name="T50" fmla="*/ 6 w 133"/>
                <a:gd name="T51" fmla="*/ 5 h 296"/>
                <a:gd name="T52" fmla="*/ 5 w 133"/>
                <a:gd name="T53" fmla="*/ 5 h 296"/>
                <a:gd name="T54" fmla="*/ 5 w 133"/>
                <a:gd name="T55" fmla="*/ 5 h 296"/>
                <a:gd name="T56" fmla="*/ 3 w 133"/>
                <a:gd name="T57" fmla="*/ 5 h 2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3" h="296">
                  <a:moveTo>
                    <a:pt x="80" y="0"/>
                  </a:moveTo>
                  <a:lnTo>
                    <a:pt x="0" y="296"/>
                  </a:lnTo>
                  <a:lnTo>
                    <a:pt x="52" y="296"/>
                  </a:lnTo>
                  <a:lnTo>
                    <a:pt x="57" y="296"/>
                  </a:lnTo>
                  <a:lnTo>
                    <a:pt x="63" y="294"/>
                  </a:lnTo>
                  <a:lnTo>
                    <a:pt x="69" y="292"/>
                  </a:lnTo>
                  <a:lnTo>
                    <a:pt x="74" y="288"/>
                  </a:lnTo>
                  <a:lnTo>
                    <a:pt x="80" y="284"/>
                  </a:lnTo>
                  <a:lnTo>
                    <a:pt x="85" y="279"/>
                  </a:lnTo>
                  <a:lnTo>
                    <a:pt x="90" y="274"/>
                  </a:lnTo>
                  <a:lnTo>
                    <a:pt x="94" y="267"/>
                  </a:lnTo>
                  <a:lnTo>
                    <a:pt x="99" y="261"/>
                  </a:lnTo>
                  <a:lnTo>
                    <a:pt x="103" y="253"/>
                  </a:lnTo>
                  <a:lnTo>
                    <a:pt x="105" y="246"/>
                  </a:lnTo>
                  <a:lnTo>
                    <a:pt x="108" y="239"/>
                  </a:lnTo>
                  <a:lnTo>
                    <a:pt x="129" y="156"/>
                  </a:lnTo>
                  <a:lnTo>
                    <a:pt x="132" y="149"/>
                  </a:lnTo>
                  <a:lnTo>
                    <a:pt x="133" y="141"/>
                  </a:lnTo>
                  <a:lnTo>
                    <a:pt x="133" y="134"/>
                  </a:lnTo>
                  <a:lnTo>
                    <a:pt x="133" y="127"/>
                  </a:lnTo>
                  <a:lnTo>
                    <a:pt x="130" y="121"/>
                  </a:lnTo>
                  <a:lnTo>
                    <a:pt x="129" y="116"/>
                  </a:lnTo>
                  <a:lnTo>
                    <a:pt x="126" y="111"/>
                  </a:lnTo>
                  <a:lnTo>
                    <a:pt x="123" y="106"/>
                  </a:lnTo>
                  <a:lnTo>
                    <a:pt x="119" y="103"/>
                  </a:lnTo>
                  <a:lnTo>
                    <a:pt x="115" y="101"/>
                  </a:lnTo>
                  <a:lnTo>
                    <a:pt x="110" y="99"/>
                  </a:lnTo>
                  <a:lnTo>
                    <a:pt x="105" y="99"/>
                  </a:lnTo>
                  <a:lnTo>
                    <a:pt x="53" y="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5" name="Line 1542"/>
            <p:cNvSpPr>
              <a:spLocks noChangeShapeType="1"/>
            </p:cNvSpPr>
            <p:nvPr/>
          </p:nvSpPr>
          <p:spPr bwMode="auto">
            <a:xfrm flipH="1">
              <a:off x="292" y="2333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6" name="Freeform 1543"/>
            <p:cNvSpPr>
              <a:spLocks/>
            </p:cNvSpPr>
            <p:nvPr/>
          </p:nvSpPr>
          <p:spPr bwMode="auto">
            <a:xfrm>
              <a:off x="204" y="2735"/>
              <a:ext cx="63" cy="140"/>
            </a:xfrm>
            <a:custGeom>
              <a:avLst/>
              <a:gdLst>
                <a:gd name="T0" fmla="*/ 4 w 133"/>
                <a:gd name="T1" fmla="*/ 0 h 296"/>
                <a:gd name="T2" fmla="*/ 0 w 133"/>
                <a:gd name="T3" fmla="*/ 15 h 296"/>
                <a:gd name="T4" fmla="*/ 3 w 133"/>
                <a:gd name="T5" fmla="*/ 15 h 296"/>
                <a:gd name="T6" fmla="*/ 3 w 133"/>
                <a:gd name="T7" fmla="*/ 15 h 296"/>
                <a:gd name="T8" fmla="*/ 3 w 133"/>
                <a:gd name="T9" fmla="*/ 15 h 296"/>
                <a:gd name="T10" fmla="*/ 4 w 133"/>
                <a:gd name="T11" fmla="*/ 15 h 296"/>
                <a:gd name="T12" fmla="*/ 4 w 133"/>
                <a:gd name="T13" fmla="*/ 14 h 296"/>
                <a:gd name="T14" fmla="*/ 4 w 133"/>
                <a:gd name="T15" fmla="*/ 14 h 296"/>
                <a:gd name="T16" fmla="*/ 4 w 133"/>
                <a:gd name="T17" fmla="*/ 14 h 296"/>
                <a:gd name="T18" fmla="*/ 4 w 133"/>
                <a:gd name="T19" fmla="*/ 14 h 296"/>
                <a:gd name="T20" fmla="*/ 5 w 133"/>
                <a:gd name="T21" fmla="*/ 13 h 296"/>
                <a:gd name="T22" fmla="*/ 5 w 133"/>
                <a:gd name="T23" fmla="*/ 13 h 296"/>
                <a:gd name="T24" fmla="*/ 5 w 133"/>
                <a:gd name="T25" fmla="*/ 13 h 296"/>
                <a:gd name="T26" fmla="*/ 5 w 133"/>
                <a:gd name="T27" fmla="*/ 12 h 296"/>
                <a:gd name="T28" fmla="*/ 5 w 133"/>
                <a:gd name="T29" fmla="*/ 12 h 296"/>
                <a:gd name="T30" fmla="*/ 7 w 133"/>
                <a:gd name="T31" fmla="*/ 8 h 296"/>
                <a:gd name="T32" fmla="*/ 7 w 133"/>
                <a:gd name="T33" fmla="*/ 8 h 296"/>
                <a:gd name="T34" fmla="*/ 7 w 133"/>
                <a:gd name="T35" fmla="*/ 7 h 296"/>
                <a:gd name="T36" fmla="*/ 7 w 133"/>
                <a:gd name="T37" fmla="*/ 7 h 296"/>
                <a:gd name="T38" fmla="*/ 7 w 133"/>
                <a:gd name="T39" fmla="*/ 6 h 296"/>
                <a:gd name="T40" fmla="*/ 7 w 133"/>
                <a:gd name="T41" fmla="*/ 6 h 296"/>
                <a:gd name="T42" fmla="*/ 7 w 133"/>
                <a:gd name="T43" fmla="*/ 6 h 296"/>
                <a:gd name="T44" fmla="*/ 6 w 133"/>
                <a:gd name="T45" fmla="*/ 6 h 296"/>
                <a:gd name="T46" fmla="*/ 6 w 133"/>
                <a:gd name="T47" fmla="*/ 5 h 296"/>
                <a:gd name="T48" fmla="*/ 6 w 133"/>
                <a:gd name="T49" fmla="*/ 5 h 296"/>
                <a:gd name="T50" fmla="*/ 6 w 133"/>
                <a:gd name="T51" fmla="*/ 5 h 296"/>
                <a:gd name="T52" fmla="*/ 6 w 133"/>
                <a:gd name="T53" fmla="*/ 5 h 296"/>
                <a:gd name="T54" fmla="*/ 5 w 133"/>
                <a:gd name="T55" fmla="*/ 5 h 296"/>
                <a:gd name="T56" fmla="*/ 3 w 133"/>
                <a:gd name="T57" fmla="*/ 5 h 2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3" h="296">
                  <a:moveTo>
                    <a:pt x="80" y="0"/>
                  </a:moveTo>
                  <a:lnTo>
                    <a:pt x="0" y="296"/>
                  </a:lnTo>
                  <a:lnTo>
                    <a:pt x="52" y="296"/>
                  </a:lnTo>
                  <a:lnTo>
                    <a:pt x="58" y="296"/>
                  </a:lnTo>
                  <a:lnTo>
                    <a:pt x="63" y="293"/>
                  </a:lnTo>
                  <a:lnTo>
                    <a:pt x="69" y="291"/>
                  </a:lnTo>
                  <a:lnTo>
                    <a:pt x="75" y="288"/>
                  </a:lnTo>
                  <a:lnTo>
                    <a:pt x="80" y="284"/>
                  </a:lnTo>
                  <a:lnTo>
                    <a:pt x="85" y="279"/>
                  </a:lnTo>
                  <a:lnTo>
                    <a:pt x="90" y="273"/>
                  </a:lnTo>
                  <a:lnTo>
                    <a:pt x="95" y="267"/>
                  </a:lnTo>
                  <a:lnTo>
                    <a:pt x="99" y="261"/>
                  </a:lnTo>
                  <a:lnTo>
                    <a:pt x="102" y="253"/>
                  </a:lnTo>
                  <a:lnTo>
                    <a:pt x="105" y="246"/>
                  </a:lnTo>
                  <a:lnTo>
                    <a:pt x="107" y="238"/>
                  </a:lnTo>
                  <a:lnTo>
                    <a:pt x="130" y="156"/>
                  </a:lnTo>
                  <a:lnTo>
                    <a:pt x="132" y="148"/>
                  </a:lnTo>
                  <a:lnTo>
                    <a:pt x="133" y="141"/>
                  </a:lnTo>
                  <a:lnTo>
                    <a:pt x="133" y="134"/>
                  </a:lnTo>
                  <a:lnTo>
                    <a:pt x="132" y="127"/>
                  </a:lnTo>
                  <a:lnTo>
                    <a:pt x="131" y="121"/>
                  </a:lnTo>
                  <a:lnTo>
                    <a:pt x="129" y="116"/>
                  </a:lnTo>
                  <a:lnTo>
                    <a:pt x="126" y="110"/>
                  </a:lnTo>
                  <a:lnTo>
                    <a:pt x="123" y="106"/>
                  </a:lnTo>
                  <a:lnTo>
                    <a:pt x="119" y="103"/>
                  </a:lnTo>
                  <a:lnTo>
                    <a:pt x="115" y="101"/>
                  </a:lnTo>
                  <a:lnTo>
                    <a:pt x="111" y="99"/>
                  </a:lnTo>
                  <a:lnTo>
                    <a:pt x="105" y="99"/>
                  </a:lnTo>
                  <a:lnTo>
                    <a:pt x="53" y="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7" name="Line 1544"/>
            <p:cNvSpPr>
              <a:spLocks noChangeShapeType="1"/>
            </p:cNvSpPr>
            <p:nvPr/>
          </p:nvSpPr>
          <p:spPr bwMode="auto">
            <a:xfrm flipH="1">
              <a:off x="1610" y="287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8" name="Freeform 1545"/>
            <p:cNvSpPr>
              <a:spLocks/>
            </p:cNvSpPr>
            <p:nvPr/>
          </p:nvSpPr>
          <p:spPr bwMode="auto">
            <a:xfrm>
              <a:off x="1599" y="2849"/>
              <a:ext cx="11" cy="26"/>
            </a:xfrm>
            <a:custGeom>
              <a:avLst/>
              <a:gdLst>
                <a:gd name="T0" fmla="*/ 0 w 28"/>
                <a:gd name="T1" fmla="*/ 0 h 58"/>
                <a:gd name="T2" fmla="*/ 0 w 28"/>
                <a:gd name="T3" fmla="*/ 0 h 58"/>
                <a:gd name="T4" fmla="*/ 0 w 28"/>
                <a:gd name="T5" fmla="*/ 0 h 58"/>
                <a:gd name="T6" fmla="*/ 0 w 28"/>
                <a:gd name="T7" fmla="*/ 1 h 58"/>
                <a:gd name="T8" fmla="*/ 0 w 28"/>
                <a:gd name="T9" fmla="*/ 1 h 58"/>
                <a:gd name="T10" fmla="*/ 0 w 28"/>
                <a:gd name="T11" fmla="*/ 1 h 58"/>
                <a:gd name="T12" fmla="*/ 0 w 28"/>
                <a:gd name="T13" fmla="*/ 2 h 58"/>
                <a:gd name="T14" fmla="*/ 0 w 28"/>
                <a:gd name="T15" fmla="*/ 2 h 58"/>
                <a:gd name="T16" fmla="*/ 0 w 28"/>
                <a:gd name="T17" fmla="*/ 2 h 58"/>
                <a:gd name="T18" fmla="*/ 0 w 28"/>
                <a:gd name="T19" fmla="*/ 2 h 58"/>
                <a:gd name="T20" fmla="*/ 0 w 28"/>
                <a:gd name="T21" fmla="*/ 2 h 58"/>
                <a:gd name="T22" fmla="*/ 1 w 28"/>
                <a:gd name="T23" fmla="*/ 2 h 58"/>
                <a:gd name="T24" fmla="*/ 1 w 28"/>
                <a:gd name="T25" fmla="*/ 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58">
                  <a:moveTo>
                    <a:pt x="2" y="0"/>
                  </a:moveTo>
                  <a:lnTo>
                    <a:pt x="1" y="7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5"/>
                  </a:lnTo>
                  <a:lnTo>
                    <a:pt x="3" y="41"/>
                  </a:lnTo>
                  <a:lnTo>
                    <a:pt x="7" y="45"/>
                  </a:lnTo>
                  <a:lnTo>
                    <a:pt x="10" y="49"/>
                  </a:lnTo>
                  <a:lnTo>
                    <a:pt x="13" y="53"/>
                  </a:lnTo>
                  <a:lnTo>
                    <a:pt x="17" y="56"/>
                  </a:lnTo>
                  <a:lnTo>
                    <a:pt x="23" y="57"/>
                  </a:lnTo>
                  <a:lnTo>
                    <a:pt x="28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89" name="Line 1546"/>
            <p:cNvSpPr>
              <a:spLocks noChangeShapeType="1"/>
            </p:cNvSpPr>
            <p:nvPr/>
          </p:nvSpPr>
          <p:spPr bwMode="auto">
            <a:xfrm flipV="1">
              <a:off x="1599" y="2809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0" name="Freeform 1547"/>
            <p:cNvSpPr>
              <a:spLocks/>
            </p:cNvSpPr>
            <p:nvPr/>
          </p:nvSpPr>
          <p:spPr bwMode="auto">
            <a:xfrm>
              <a:off x="1610" y="2781"/>
              <a:ext cx="26" cy="28"/>
            </a:xfrm>
            <a:custGeom>
              <a:avLst/>
              <a:gdLst>
                <a:gd name="T0" fmla="*/ 3 w 56"/>
                <a:gd name="T1" fmla="*/ 0 h 58"/>
                <a:gd name="T2" fmla="*/ 2 w 56"/>
                <a:gd name="T3" fmla="*/ 0 h 58"/>
                <a:gd name="T4" fmla="*/ 2 w 56"/>
                <a:gd name="T5" fmla="*/ 0 h 58"/>
                <a:gd name="T6" fmla="*/ 2 w 56"/>
                <a:gd name="T7" fmla="*/ 0 h 58"/>
                <a:gd name="T8" fmla="*/ 1 w 56"/>
                <a:gd name="T9" fmla="*/ 0 h 58"/>
                <a:gd name="T10" fmla="*/ 1 w 56"/>
                <a:gd name="T11" fmla="*/ 0 h 58"/>
                <a:gd name="T12" fmla="*/ 1 w 56"/>
                <a:gd name="T13" fmla="*/ 1 h 58"/>
                <a:gd name="T14" fmla="*/ 1 w 56"/>
                <a:gd name="T15" fmla="*/ 1 h 58"/>
                <a:gd name="T16" fmla="*/ 0 w 56"/>
                <a:gd name="T17" fmla="*/ 1 h 58"/>
                <a:gd name="T18" fmla="*/ 0 w 56"/>
                <a:gd name="T19" fmla="*/ 2 h 58"/>
                <a:gd name="T20" fmla="*/ 0 w 56"/>
                <a:gd name="T21" fmla="*/ 2 h 58"/>
                <a:gd name="T22" fmla="*/ 0 w 56"/>
                <a:gd name="T23" fmla="*/ 3 h 58"/>
                <a:gd name="T24" fmla="*/ 0 w 56"/>
                <a:gd name="T25" fmla="*/ 3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58">
                  <a:moveTo>
                    <a:pt x="56" y="0"/>
                  </a:moveTo>
                  <a:lnTo>
                    <a:pt x="50" y="1"/>
                  </a:lnTo>
                  <a:lnTo>
                    <a:pt x="44" y="2"/>
                  </a:lnTo>
                  <a:lnTo>
                    <a:pt x="39" y="4"/>
                  </a:lnTo>
                  <a:lnTo>
                    <a:pt x="34" y="8"/>
                  </a:lnTo>
                  <a:lnTo>
                    <a:pt x="27" y="11"/>
                  </a:lnTo>
                  <a:lnTo>
                    <a:pt x="22" y="17"/>
                  </a:lnTo>
                  <a:lnTo>
                    <a:pt x="18" y="22"/>
                  </a:lnTo>
                  <a:lnTo>
                    <a:pt x="12" y="28"/>
                  </a:lnTo>
                  <a:lnTo>
                    <a:pt x="9" y="36"/>
                  </a:lnTo>
                  <a:lnTo>
                    <a:pt x="5" y="42"/>
                  </a:lnTo>
                  <a:lnTo>
                    <a:pt x="2" y="50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1" name="Line 1548"/>
            <p:cNvSpPr>
              <a:spLocks noChangeShapeType="1"/>
            </p:cNvSpPr>
            <p:nvPr/>
          </p:nvSpPr>
          <p:spPr bwMode="auto">
            <a:xfrm>
              <a:off x="1636" y="278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" name="Line 1549"/>
            <p:cNvSpPr>
              <a:spLocks noChangeShapeType="1"/>
            </p:cNvSpPr>
            <p:nvPr/>
          </p:nvSpPr>
          <p:spPr bwMode="auto">
            <a:xfrm flipH="1">
              <a:off x="1496" y="245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" name="Freeform 1550"/>
            <p:cNvSpPr>
              <a:spLocks/>
            </p:cNvSpPr>
            <p:nvPr/>
          </p:nvSpPr>
          <p:spPr bwMode="auto">
            <a:xfrm>
              <a:off x="1482" y="2424"/>
              <a:ext cx="14" cy="28"/>
            </a:xfrm>
            <a:custGeom>
              <a:avLst/>
              <a:gdLst>
                <a:gd name="T0" fmla="*/ 1 w 27"/>
                <a:gd name="T1" fmla="*/ 0 h 58"/>
                <a:gd name="T2" fmla="*/ 1 w 27"/>
                <a:gd name="T3" fmla="*/ 0 h 58"/>
                <a:gd name="T4" fmla="*/ 0 w 27"/>
                <a:gd name="T5" fmla="*/ 0 h 58"/>
                <a:gd name="T6" fmla="*/ 0 w 27"/>
                <a:gd name="T7" fmla="*/ 1 h 58"/>
                <a:gd name="T8" fmla="*/ 0 w 27"/>
                <a:gd name="T9" fmla="*/ 1 h 58"/>
                <a:gd name="T10" fmla="*/ 1 w 27"/>
                <a:gd name="T11" fmla="*/ 2 h 58"/>
                <a:gd name="T12" fmla="*/ 1 w 27"/>
                <a:gd name="T13" fmla="*/ 2 h 58"/>
                <a:gd name="T14" fmla="*/ 1 w 27"/>
                <a:gd name="T15" fmla="*/ 2 h 58"/>
                <a:gd name="T16" fmla="*/ 1 w 27"/>
                <a:gd name="T17" fmla="*/ 3 h 58"/>
                <a:gd name="T18" fmla="*/ 1 w 27"/>
                <a:gd name="T19" fmla="*/ 3 h 58"/>
                <a:gd name="T20" fmla="*/ 2 w 27"/>
                <a:gd name="T21" fmla="*/ 3 h 58"/>
                <a:gd name="T22" fmla="*/ 2 w 27"/>
                <a:gd name="T23" fmla="*/ 3 h 58"/>
                <a:gd name="T24" fmla="*/ 2 w 27"/>
                <a:gd name="T25" fmla="*/ 3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58">
                  <a:moveTo>
                    <a:pt x="2" y="0"/>
                  </a:moveTo>
                  <a:lnTo>
                    <a:pt x="1" y="8"/>
                  </a:lnTo>
                  <a:lnTo>
                    <a:pt x="0" y="15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1" y="35"/>
                  </a:lnTo>
                  <a:lnTo>
                    <a:pt x="3" y="41"/>
                  </a:lnTo>
                  <a:lnTo>
                    <a:pt x="6" y="47"/>
                  </a:lnTo>
                  <a:lnTo>
                    <a:pt x="9" y="50"/>
                  </a:lnTo>
                  <a:lnTo>
                    <a:pt x="12" y="54"/>
                  </a:lnTo>
                  <a:lnTo>
                    <a:pt x="18" y="56"/>
                  </a:lnTo>
                  <a:lnTo>
                    <a:pt x="22" y="57"/>
                  </a:lnTo>
                  <a:lnTo>
                    <a:pt x="27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" name="Line 1551"/>
            <p:cNvSpPr>
              <a:spLocks noChangeShapeType="1"/>
            </p:cNvSpPr>
            <p:nvPr/>
          </p:nvSpPr>
          <p:spPr bwMode="auto">
            <a:xfrm flipV="1">
              <a:off x="1485" y="2384"/>
              <a:ext cx="9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" name="Freeform 1552"/>
            <p:cNvSpPr>
              <a:spLocks/>
            </p:cNvSpPr>
            <p:nvPr/>
          </p:nvSpPr>
          <p:spPr bwMode="auto">
            <a:xfrm>
              <a:off x="1494" y="2358"/>
              <a:ext cx="28" cy="26"/>
            </a:xfrm>
            <a:custGeom>
              <a:avLst/>
              <a:gdLst>
                <a:gd name="T0" fmla="*/ 4 w 56"/>
                <a:gd name="T1" fmla="*/ 0 h 58"/>
                <a:gd name="T2" fmla="*/ 4 w 56"/>
                <a:gd name="T3" fmla="*/ 0 h 58"/>
                <a:gd name="T4" fmla="*/ 3 w 56"/>
                <a:gd name="T5" fmla="*/ 0 h 58"/>
                <a:gd name="T6" fmla="*/ 3 w 56"/>
                <a:gd name="T7" fmla="*/ 0 h 58"/>
                <a:gd name="T8" fmla="*/ 3 w 56"/>
                <a:gd name="T9" fmla="*/ 0 h 58"/>
                <a:gd name="T10" fmla="*/ 2 w 56"/>
                <a:gd name="T11" fmla="*/ 0 h 58"/>
                <a:gd name="T12" fmla="*/ 2 w 56"/>
                <a:gd name="T13" fmla="*/ 1 h 58"/>
                <a:gd name="T14" fmla="*/ 2 w 56"/>
                <a:gd name="T15" fmla="*/ 1 h 58"/>
                <a:gd name="T16" fmla="*/ 1 w 56"/>
                <a:gd name="T17" fmla="*/ 1 h 58"/>
                <a:gd name="T18" fmla="*/ 1 w 56"/>
                <a:gd name="T19" fmla="*/ 1 h 58"/>
                <a:gd name="T20" fmla="*/ 1 w 56"/>
                <a:gd name="T21" fmla="*/ 2 h 58"/>
                <a:gd name="T22" fmla="*/ 1 w 56"/>
                <a:gd name="T23" fmla="*/ 2 h 58"/>
                <a:gd name="T24" fmla="*/ 0 w 56"/>
                <a:gd name="T25" fmla="*/ 2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58">
                  <a:moveTo>
                    <a:pt x="56" y="0"/>
                  </a:moveTo>
                  <a:lnTo>
                    <a:pt x="51" y="1"/>
                  </a:lnTo>
                  <a:lnTo>
                    <a:pt x="45" y="2"/>
                  </a:lnTo>
                  <a:lnTo>
                    <a:pt x="39" y="6"/>
                  </a:lnTo>
                  <a:lnTo>
                    <a:pt x="34" y="9"/>
                  </a:lnTo>
                  <a:lnTo>
                    <a:pt x="29" y="13"/>
                  </a:lnTo>
                  <a:lnTo>
                    <a:pt x="23" y="17"/>
                  </a:lnTo>
                  <a:lnTo>
                    <a:pt x="18" y="24"/>
                  </a:lnTo>
                  <a:lnTo>
                    <a:pt x="14" y="30"/>
                  </a:lnTo>
                  <a:lnTo>
                    <a:pt x="10" y="36"/>
                  </a:lnTo>
                  <a:lnTo>
                    <a:pt x="5" y="44"/>
                  </a:lnTo>
                  <a:lnTo>
                    <a:pt x="2" y="51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" name="Line 1553"/>
            <p:cNvSpPr>
              <a:spLocks noChangeShapeType="1"/>
            </p:cNvSpPr>
            <p:nvPr/>
          </p:nvSpPr>
          <p:spPr bwMode="auto">
            <a:xfrm>
              <a:off x="1522" y="2358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" name="Line 1554"/>
            <p:cNvSpPr>
              <a:spLocks noChangeShapeType="1"/>
            </p:cNvSpPr>
            <p:nvPr/>
          </p:nvSpPr>
          <p:spPr bwMode="auto">
            <a:xfrm flipH="1">
              <a:off x="1559" y="2310"/>
              <a:ext cx="1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" name="Freeform 1555"/>
            <p:cNvSpPr>
              <a:spLocks/>
            </p:cNvSpPr>
            <p:nvPr/>
          </p:nvSpPr>
          <p:spPr bwMode="auto">
            <a:xfrm>
              <a:off x="951" y="3365"/>
              <a:ext cx="43" cy="57"/>
            </a:xfrm>
            <a:custGeom>
              <a:avLst/>
              <a:gdLst>
                <a:gd name="T0" fmla="*/ 5 w 90"/>
                <a:gd name="T1" fmla="*/ 1 h 119"/>
                <a:gd name="T2" fmla="*/ 4 w 90"/>
                <a:gd name="T3" fmla="*/ 0 h 119"/>
                <a:gd name="T4" fmla="*/ 4 w 90"/>
                <a:gd name="T5" fmla="*/ 0 h 119"/>
                <a:gd name="T6" fmla="*/ 3 w 90"/>
                <a:gd name="T7" fmla="*/ 0 h 119"/>
                <a:gd name="T8" fmla="*/ 3 w 90"/>
                <a:gd name="T9" fmla="*/ 0 h 119"/>
                <a:gd name="T10" fmla="*/ 2 w 90"/>
                <a:gd name="T11" fmla="*/ 0 h 119"/>
                <a:gd name="T12" fmla="*/ 2 w 90"/>
                <a:gd name="T13" fmla="*/ 0 h 119"/>
                <a:gd name="T14" fmla="*/ 2 w 90"/>
                <a:gd name="T15" fmla="*/ 0 h 119"/>
                <a:gd name="T16" fmla="*/ 1 w 90"/>
                <a:gd name="T17" fmla="*/ 0 h 119"/>
                <a:gd name="T18" fmla="*/ 1 w 90"/>
                <a:gd name="T19" fmla="*/ 0 h 119"/>
                <a:gd name="T20" fmla="*/ 1 w 90"/>
                <a:gd name="T21" fmla="*/ 0 h 119"/>
                <a:gd name="T22" fmla="*/ 1 w 90"/>
                <a:gd name="T23" fmla="*/ 0 h 119"/>
                <a:gd name="T24" fmla="*/ 0 w 90"/>
                <a:gd name="T25" fmla="*/ 0 h 119"/>
                <a:gd name="T26" fmla="*/ 0 w 90"/>
                <a:gd name="T27" fmla="*/ 1 h 119"/>
                <a:gd name="T28" fmla="*/ 0 w 90"/>
                <a:gd name="T29" fmla="*/ 1 h 119"/>
                <a:gd name="T30" fmla="*/ 0 w 90"/>
                <a:gd name="T31" fmla="*/ 1 h 119"/>
                <a:gd name="T32" fmla="*/ 0 w 90"/>
                <a:gd name="T33" fmla="*/ 2 h 119"/>
                <a:gd name="T34" fmla="*/ 0 w 90"/>
                <a:gd name="T35" fmla="*/ 2 h 119"/>
                <a:gd name="T36" fmla="*/ 0 w 90"/>
                <a:gd name="T37" fmla="*/ 2 h 119"/>
                <a:gd name="T38" fmla="*/ 0 w 90"/>
                <a:gd name="T39" fmla="*/ 3 h 119"/>
                <a:gd name="T40" fmla="*/ 0 w 90"/>
                <a:gd name="T41" fmla="*/ 3 h 119"/>
                <a:gd name="T42" fmla="*/ 0 w 90"/>
                <a:gd name="T43" fmla="*/ 3 h 119"/>
                <a:gd name="T44" fmla="*/ 0 w 90"/>
                <a:gd name="T45" fmla="*/ 4 h 119"/>
                <a:gd name="T46" fmla="*/ 0 w 90"/>
                <a:gd name="T47" fmla="*/ 4 h 119"/>
                <a:gd name="T48" fmla="*/ 3 w 90"/>
                <a:gd name="T49" fmla="*/ 6 h 11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119">
                  <a:moveTo>
                    <a:pt x="90" y="16"/>
                  </a:moveTo>
                  <a:lnTo>
                    <a:pt x="82" y="12"/>
                  </a:lnTo>
                  <a:lnTo>
                    <a:pt x="75" y="7"/>
                  </a:lnTo>
                  <a:lnTo>
                    <a:pt x="67" y="4"/>
                  </a:lnTo>
                  <a:lnTo>
                    <a:pt x="59" y="2"/>
                  </a:lnTo>
                  <a:lnTo>
                    <a:pt x="50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2" y="1"/>
                  </a:lnTo>
                  <a:lnTo>
                    <a:pt x="28" y="3"/>
                  </a:lnTo>
                  <a:lnTo>
                    <a:pt x="24" y="6"/>
                  </a:lnTo>
                  <a:lnTo>
                    <a:pt x="19" y="11"/>
                  </a:lnTo>
                  <a:lnTo>
                    <a:pt x="14" y="15"/>
                  </a:lnTo>
                  <a:lnTo>
                    <a:pt x="11" y="20"/>
                  </a:lnTo>
                  <a:lnTo>
                    <a:pt x="7" y="25"/>
                  </a:lnTo>
                  <a:lnTo>
                    <a:pt x="5" y="32"/>
                  </a:lnTo>
                  <a:lnTo>
                    <a:pt x="3" y="38"/>
                  </a:lnTo>
                  <a:lnTo>
                    <a:pt x="1" y="44"/>
                  </a:lnTo>
                  <a:lnTo>
                    <a:pt x="0" y="51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7"/>
                  </a:lnTo>
                  <a:lnTo>
                    <a:pt x="4" y="71"/>
                  </a:lnTo>
                  <a:lnTo>
                    <a:pt x="6" y="75"/>
                  </a:lnTo>
                  <a:lnTo>
                    <a:pt x="58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" name="Freeform 1556"/>
            <p:cNvSpPr>
              <a:spLocks/>
            </p:cNvSpPr>
            <p:nvPr/>
          </p:nvSpPr>
          <p:spPr bwMode="auto">
            <a:xfrm>
              <a:off x="963" y="3422"/>
              <a:ext cx="20" cy="35"/>
            </a:xfrm>
            <a:custGeom>
              <a:avLst/>
              <a:gdLst>
                <a:gd name="T0" fmla="*/ 0 w 42"/>
                <a:gd name="T1" fmla="*/ 3 h 77"/>
                <a:gd name="T2" fmla="*/ 0 w 42"/>
                <a:gd name="T3" fmla="*/ 3 h 77"/>
                <a:gd name="T4" fmla="*/ 0 w 42"/>
                <a:gd name="T5" fmla="*/ 3 h 77"/>
                <a:gd name="T6" fmla="*/ 0 w 42"/>
                <a:gd name="T7" fmla="*/ 3 h 77"/>
                <a:gd name="T8" fmla="*/ 1 w 42"/>
                <a:gd name="T9" fmla="*/ 3 h 77"/>
                <a:gd name="T10" fmla="*/ 1 w 42"/>
                <a:gd name="T11" fmla="*/ 3 h 77"/>
                <a:gd name="T12" fmla="*/ 1 w 42"/>
                <a:gd name="T13" fmla="*/ 2 h 77"/>
                <a:gd name="T14" fmla="*/ 1 w 42"/>
                <a:gd name="T15" fmla="*/ 2 h 77"/>
                <a:gd name="T16" fmla="*/ 2 w 42"/>
                <a:gd name="T17" fmla="*/ 2 h 77"/>
                <a:gd name="T18" fmla="*/ 2 w 42"/>
                <a:gd name="T19" fmla="*/ 2 h 77"/>
                <a:gd name="T20" fmla="*/ 2 w 42"/>
                <a:gd name="T21" fmla="*/ 1 h 77"/>
                <a:gd name="T22" fmla="*/ 2 w 42"/>
                <a:gd name="T23" fmla="*/ 1 h 77"/>
                <a:gd name="T24" fmla="*/ 2 w 42"/>
                <a:gd name="T25" fmla="*/ 1 h 77"/>
                <a:gd name="T26" fmla="*/ 2 w 42"/>
                <a:gd name="T27" fmla="*/ 1 h 77"/>
                <a:gd name="T28" fmla="*/ 2 w 42"/>
                <a:gd name="T29" fmla="*/ 0 h 77"/>
                <a:gd name="T30" fmla="*/ 2 w 42"/>
                <a:gd name="T31" fmla="*/ 0 h 77"/>
                <a:gd name="T32" fmla="*/ 2 w 42"/>
                <a:gd name="T33" fmla="*/ 0 h 77"/>
                <a:gd name="T34" fmla="*/ 2 w 42"/>
                <a:gd name="T35" fmla="*/ 0 h 7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77">
                  <a:moveTo>
                    <a:pt x="0" y="77"/>
                  </a:moveTo>
                  <a:lnTo>
                    <a:pt x="5" y="77"/>
                  </a:lnTo>
                  <a:lnTo>
                    <a:pt x="9" y="75"/>
                  </a:lnTo>
                  <a:lnTo>
                    <a:pt x="15" y="73"/>
                  </a:lnTo>
                  <a:lnTo>
                    <a:pt x="19" y="69"/>
                  </a:lnTo>
                  <a:lnTo>
                    <a:pt x="24" y="65"/>
                  </a:lnTo>
                  <a:lnTo>
                    <a:pt x="29" y="60"/>
                  </a:lnTo>
                  <a:lnTo>
                    <a:pt x="32" y="55"/>
                  </a:lnTo>
                  <a:lnTo>
                    <a:pt x="35" y="48"/>
                  </a:lnTo>
                  <a:lnTo>
                    <a:pt x="38" y="42"/>
                  </a:lnTo>
                  <a:lnTo>
                    <a:pt x="40" y="36"/>
                  </a:lnTo>
                  <a:lnTo>
                    <a:pt x="41" y="29"/>
                  </a:lnTo>
                  <a:lnTo>
                    <a:pt x="42" y="23"/>
                  </a:lnTo>
                  <a:lnTo>
                    <a:pt x="42" y="18"/>
                  </a:lnTo>
                  <a:lnTo>
                    <a:pt x="41" y="11"/>
                  </a:lnTo>
                  <a:lnTo>
                    <a:pt x="39" y="7"/>
                  </a:lnTo>
                  <a:lnTo>
                    <a:pt x="37" y="3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" name="Freeform 1557"/>
            <p:cNvSpPr>
              <a:spLocks/>
            </p:cNvSpPr>
            <p:nvPr/>
          </p:nvSpPr>
          <p:spPr bwMode="auto">
            <a:xfrm>
              <a:off x="934" y="3451"/>
              <a:ext cx="29" cy="8"/>
            </a:xfrm>
            <a:custGeom>
              <a:avLst/>
              <a:gdLst>
                <a:gd name="T0" fmla="*/ 0 w 58"/>
                <a:gd name="T1" fmla="*/ 0 h 17"/>
                <a:gd name="T2" fmla="*/ 1 w 58"/>
                <a:gd name="T3" fmla="*/ 0 h 17"/>
                <a:gd name="T4" fmla="*/ 1 w 58"/>
                <a:gd name="T5" fmla="*/ 0 h 17"/>
                <a:gd name="T6" fmla="*/ 2 w 58"/>
                <a:gd name="T7" fmla="*/ 0 h 17"/>
                <a:gd name="T8" fmla="*/ 2 w 58"/>
                <a:gd name="T9" fmla="*/ 0 h 17"/>
                <a:gd name="T10" fmla="*/ 3 w 58"/>
                <a:gd name="T11" fmla="*/ 1 h 17"/>
                <a:gd name="T12" fmla="*/ 3 w 58"/>
                <a:gd name="T13" fmla="*/ 1 h 17"/>
                <a:gd name="T14" fmla="*/ 4 w 58"/>
                <a:gd name="T15" fmla="*/ 1 h 17"/>
                <a:gd name="T16" fmla="*/ 4 w 58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6" y="4"/>
                  </a:lnTo>
                  <a:lnTo>
                    <a:pt x="12" y="8"/>
                  </a:lnTo>
                  <a:lnTo>
                    <a:pt x="19" y="12"/>
                  </a:lnTo>
                  <a:lnTo>
                    <a:pt x="26" y="15"/>
                  </a:lnTo>
                  <a:lnTo>
                    <a:pt x="34" y="16"/>
                  </a:lnTo>
                  <a:lnTo>
                    <a:pt x="42" y="17"/>
                  </a:lnTo>
                  <a:lnTo>
                    <a:pt x="51" y="17"/>
                  </a:lnTo>
                  <a:lnTo>
                    <a:pt x="58" y="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" name="Freeform 1558"/>
            <p:cNvSpPr>
              <a:spLocks/>
            </p:cNvSpPr>
            <p:nvPr/>
          </p:nvSpPr>
          <p:spPr bwMode="auto">
            <a:xfrm>
              <a:off x="760" y="675"/>
              <a:ext cx="43" cy="57"/>
            </a:xfrm>
            <a:custGeom>
              <a:avLst/>
              <a:gdLst>
                <a:gd name="T0" fmla="*/ 5 w 90"/>
                <a:gd name="T1" fmla="*/ 1 h 118"/>
                <a:gd name="T2" fmla="*/ 4 w 90"/>
                <a:gd name="T3" fmla="*/ 0 h 118"/>
                <a:gd name="T4" fmla="*/ 4 w 90"/>
                <a:gd name="T5" fmla="*/ 0 h 118"/>
                <a:gd name="T6" fmla="*/ 3 w 90"/>
                <a:gd name="T7" fmla="*/ 0 h 118"/>
                <a:gd name="T8" fmla="*/ 3 w 90"/>
                <a:gd name="T9" fmla="*/ 0 h 118"/>
                <a:gd name="T10" fmla="*/ 2 w 90"/>
                <a:gd name="T11" fmla="*/ 0 h 118"/>
                <a:gd name="T12" fmla="*/ 2 w 90"/>
                <a:gd name="T13" fmla="*/ 0 h 118"/>
                <a:gd name="T14" fmla="*/ 2 w 90"/>
                <a:gd name="T15" fmla="*/ 0 h 118"/>
                <a:gd name="T16" fmla="*/ 2 w 90"/>
                <a:gd name="T17" fmla="*/ 0 h 118"/>
                <a:gd name="T18" fmla="*/ 1 w 90"/>
                <a:gd name="T19" fmla="*/ 0 h 118"/>
                <a:gd name="T20" fmla="*/ 1 w 90"/>
                <a:gd name="T21" fmla="*/ 0 h 118"/>
                <a:gd name="T22" fmla="*/ 1 w 90"/>
                <a:gd name="T23" fmla="*/ 0 h 118"/>
                <a:gd name="T24" fmla="*/ 0 w 90"/>
                <a:gd name="T25" fmla="*/ 0 h 118"/>
                <a:gd name="T26" fmla="*/ 0 w 90"/>
                <a:gd name="T27" fmla="*/ 1 h 118"/>
                <a:gd name="T28" fmla="*/ 0 w 90"/>
                <a:gd name="T29" fmla="*/ 1 h 118"/>
                <a:gd name="T30" fmla="*/ 0 w 90"/>
                <a:gd name="T31" fmla="*/ 1 h 118"/>
                <a:gd name="T32" fmla="*/ 0 w 90"/>
                <a:gd name="T33" fmla="*/ 2 h 118"/>
                <a:gd name="T34" fmla="*/ 0 w 90"/>
                <a:gd name="T35" fmla="*/ 2 h 118"/>
                <a:gd name="T36" fmla="*/ 0 w 90"/>
                <a:gd name="T37" fmla="*/ 3 h 118"/>
                <a:gd name="T38" fmla="*/ 0 w 90"/>
                <a:gd name="T39" fmla="*/ 3 h 118"/>
                <a:gd name="T40" fmla="*/ 0 w 90"/>
                <a:gd name="T41" fmla="*/ 3 h 118"/>
                <a:gd name="T42" fmla="*/ 0 w 90"/>
                <a:gd name="T43" fmla="*/ 3 h 118"/>
                <a:gd name="T44" fmla="*/ 0 w 90"/>
                <a:gd name="T45" fmla="*/ 4 h 118"/>
                <a:gd name="T46" fmla="*/ 0 w 90"/>
                <a:gd name="T47" fmla="*/ 4 h 118"/>
                <a:gd name="T48" fmla="*/ 3 w 90"/>
                <a:gd name="T49" fmla="*/ 7 h 1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118">
                  <a:moveTo>
                    <a:pt x="90" y="16"/>
                  </a:moveTo>
                  <a:lnTo>
                    <a:pt x="83" y="11"/>
                  </a:lnTo>
                  <a:lnTo>
                    <a:pt x="76" y="7"/>
                  </a:lnTo>
                  <a:lnTo>
                    <a:pt x="68" y="4"/>
                  </a:lnTo>
                  <a:lnTo>
                    <a:pt x="60" y="2"/>
                  </a:lnTo>
                  <a:lnTo>
                    <a:pt x="51" y="1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3" y="1"/>
                  </a:lnTo>
                  <a:lnTo>
                    <a:pt x="29" y="3"/>
                  </a:lnTo>
                  <a:lnTo>
                    <a:pt x="25" y="6"/>
                  </a:lnTo>
                  <a:lnTo>
                    <a:pt x="19" y="10"/>
                  </a:lnTo>
                  <a:lnTo>
                    <a:pt x="15" y="15"/>
                  </a:lnTo>
                  <a:lnTo>
                    <a:pt x="12" y="20"/>
                  </a:lnTo>
                  <a:lnTo>
                    <a:pt x="8" y="25"/>
                  </a:lnTo>
                  <a:lnTo>
                    <a:pt x="6" y="31"/>
                  </a:lnTo>
                  <a:lnTo>
                    <a:pt x="4" y="38"/>
                  </a:lnTo>
                  <a:lnTo>
                    <a:pt x="1" y="44"/>
                  </a:lnTo>
                  <a:lnTo>
                    <a:pt x="0" y="51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6"/>
                  </a:lnTo>
                  <a:lnTo>
                    <a:pt x="5" y="71"/>
                  </a:lnTo>
                  <a:lnTo>
                    <a:pt x="7" y="75"/>
                  </a:lnTo>
                  <a:lnTo>
                    <a:pt x="59" y="1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2" name="Freeform 1559"/>
            <p:cNvSpPr>
              <a:spLocks/>
            </p:cNvSpPr>
            <p:nvPr/>
          </p:nvSpPr>
          <p:spPr bwMode="auto">
            <a:xfrm>
              <a:off x="772" y="732"/>
              <a:ext cx="20" cy="38"/>
            </a:xfrm>
            <a:custGeom>
              <a:avLst/>
              <a:gdLst>
                <a:gd name="T0" fmla="*/ 0 w 42"/>
                <a:gd name="T1" fmla="*/ 4 h 78"/>
                <a:gd name="T2" fmla="*/ 0 w 42"/>
                <a:gd name="T3" fmla="*/ 4 h 78"/>
                <a:gd name="T4" fmla="*/ 0 w 42"/>
                <a:gd name="T5" fmla="*/ 4 h 78"/>
                <a:gd name="T6" fmla="*/ 0 w 42"/>
                <a:gd name="T7" fmla="*/ 4 h 78"/>
                <a:gd name="T8" fmla="*/ 1 w 42"/>
                <a:gd name="T9" fmla="*/ 4 h 78"/>
                <a:gd name="T10" fmla="*/ 1 w 42"/>
                <a:gd name="T11" fmla="*/ 4 h 78"/>
                <a:gd name="T12" fmla="*/ 1 w 42"/>
                <a:gd name="T13" fmla="*/ 3 h 78"/>
                <a:gd name="T14" fmla="*/ 1 w 42"/>
                <a:gd name="T15" fmla="*/ 3 h 78"/>
                <a:gd name="T16" fmla="*/ 2 w 42"/>
                <a:gd name="T17" fmla="*/ 3 h 78"/>
                <a:gd name="T18" fmla="*/ 2 w 42"/>
                <a:gd name="T19" fmla="*/ 2 h 78"/>
                <a:gd name="T20" fmla="*/ 2 w 42"/>
                <a:gd name="T21" fmla="*/ 2 h 78"/>
                <a:gd name="T22" fmla="*/ 2 w 42"/>
                <a:gd name="T23" fmla="*/ 1 h 78"/>
                <a:gd name="T24" fmla="*/ 2 w 42"/>
                <a:gd name="T25" fmla="*/ 1 h 78"/>
                <a:gd name="T26" fmla="*/ 2 w 42"/>
                <a:gd name="T27" fmla="*/ 1 h 78"/>
                <a:gd name="T28" fmla="*/ 2 w 42"/>
                <a:gd name="T29" fmla="*/ 0 h 78"/>
                <a:gd name="T30" fmla="*/ 2 w 42"/>
                <a:gd name="T31" fmla="*/ 0 h 78"/>
                <a:gd name="T32" fmla="*/ 2 w 42"/>
                <a:gd name="T33" fmla="*/ 0 h 78"/>
                <a:gd name="T34" fmla="*/ 2 w 42"/>
                <a:gd name="T35" fmla="*/ 0 h 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2" h="78">
                  <a:moveTo>
                    <a:pt x="0" y="78"/>
                  </a:moveTo>
                  <a:lnTo>
                    <a:pt x="5" y="78"/>
                  </a:lnTo>
                  <a:lnTo>
                    <a:pt x="9" y="75"/>
                  </a:lnTo>
                  <a:lnTo>
                    <a:pt x="15" y="73"/>
                  </a:lnTo>
                  <a:lnTo>
                    <a:pt x="19" y="70"/>
                  </a:lnTo>
                  <a:lnTo>
                    <a:pt x="24" y="66"/>
                  </a:lnTo>
                  <a:lnTo>
                    <a:pt x="28" y="61"/>
                  </a:lnTo>
                  <a:lnTo>
                    <a:pt x="31" y="55"/>
                  </a:lnTo>
                  <a:lnTo>
                    <a:pt x="35" y="49"/>
                  </a:lnTo>
                  <a:lnTo>
                    <a:pt x="38" y="43"/>
                  </a:lnTo>
                  <a:lnTo>
                    <a:pt x="40" y="36"/>
                  </a:lnTo>
                  <a:lnTo>
                    <a:pt x="41" y="30"/>
                  </a:lnTo>
                  <a:lnTo>
                    <a:pt x="42" y="24"/>
                  </a:lnTo>
                  <a:lnTo>
                    <a:pt x="42" y="18"/>
                  </a:lnTo>
                  <a:lnTo>
                    <a:pt x="41" y="12"/>
                  </a:lnTo>
                  <a:lnTo>
                    <a:pt x="39" y="8"/>
                  </a:lnTo>
                  <a:lnTo>
                    <a:pt x="37" y="3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3" name="Freeform 1560"/>
            <p:cNvSpPr>
              <a:spLocks/>
            </p:cNvSpPr>
            <p:nvPr/>
          </p:nvSpPr>
          <p:spPr bwMode="auto">
            <a:xfrm>
              <a:off x="743" y="761"/>
              <a:ext cx="29" cy="9"/>
            </a:xfrm>
            <a:custGeom>
              <a:avLst/>
              <a:gdLst>
                <a:gd name="T0" fmla="*/ 0 w 59"/>
                <a:gd name="T1" fmla="*/ 0 h 17"/>
                <a:gd name="T2" fmla="*/ 0 w 59"/>
                <a:gd name="T3" fmla="*/ 1 h 17"/>
                <a:gd name="T4" fmla="*/ 0 w 59"/>
                <a:gd name="T5" fmla="*/ 1 h 17"/>
                <a:gd name="T6" fmla="*/ 1 w 59"/>
                <a:gd name="T7" fmla="*/ 1 h 17"/>
                <a:gd name="T8" fmla="*/ 1 w 59"/>
                <a:gd name="T9" fmla="*/ 1 h 17"/>
                <a:gd name="T10" fmla="*/ 2 w 59"/>
                <a:gd name="T11" fmla="*/ 1 h 17"/>
                <a:gd name="T12" fmla="*/ 2 w 59"/>
                <a:gd name="T13" fmla="*/ 2 h 17"/>
                <a:gd name="T14" fmla="*/ 3 w 59"/>
                <a:gd name="T15" fmla="*/ 2 h 17"/>
                <a:gd name="T16" fmla="*/ 3 w 59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lnTo>
                    <a:pt x="7" y="4"/>
                  </a:lnTo>
                  <a:lnTo>
                    <a:pt x="13" y="8"/>
                  </a:lnTo>
                  <a:lnTo>
                    <a:pt x="20" y="11"/>
                  </a:lnTo>
                  <a:lnTo>
                    <a:pt x="27" y="15"/>
                  </a:lnTo>
                  <a:lnTo>
                    <a:pt x="34" y="16"/>
                  </a:lnTo>
                  <a:lnTo>
                    <a:pt x="43" y="17"/>
                  </a:lnTo>
                  <a:lnTo>
                    <a:pt x="51" y="17"/>
                  </a:lnTo>
                  <a:lnTo>
                    <a:pt x="59" y="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4" name="Line 1561"/>
            <p:cNvSpPr>
              <a:spLocks noChangeShapeType="1"/>
            </p:cNvSpPr>
            <p:nvPr/>
          </p:nvSpPr>
          <p:spPr bwMode="auto">
            <a:xfrm flipH="1">
              <a:off x="837" y="630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5" name="Freeform 1562"/>
            <p:cNvSpPr>
              <a:spLocks/>
            </p:cNvSpPr>
            <p:nvPr/>
          </p:nvSpPr>
          <p:spPr bwMode="auto">
            <a:xfrm>
              <a:off x="2726" y="615"/>
              <a:ext cx="43" cy="58"/>
            </a:xfrm>
            <a:custGeom>
              <a:avLst/>
              <a:gdLst>
                <a:gd name="T0" fmla="*/ 5 w 90"/>
                <a:gd name="T1" fmla="*/ 1 h 117"/>
                <a:gd name="T2" fmla="*/ 4 w 90"/>
                <a:gd name="T3" fmla="*/ 0 h 117"/>
                <a:gd name="T4" fmla="*/ 4 w 90"/>
                <a:gd name="T5" fmla="*/ 0 h 117"/>
                <a:gd name="T6" fmla="*/ 3 w 90"/>
                <a:gd name="T7" fmla="*/ 0 h 117"/>
                <a:gd name="T8" fmla="*/ 3 w 90"/>
                <a:gd name="T9" fmla="*/ 0 h 117"/>
                <a:gd name="T10" fmla="*/ 2 w 90"/>
                <a:gd name="T11" fmla="*/ 0 h 117"/>
                <a:gd name="T12" fmla="*/ 2 w 90"/>
                <a:gd name="T13" fmla="*/ 0 h 117"/>
                <a:gd name="T14" fmla="*/ 2 w 90"/>
                <a:gd name="T15" fmla="*/ 0 h 117"/>
                <a:gd name="T16" fmla="*/ 2 w 90"/>
                <a:gd name="T17" fmla="*/ 0 h 117"/>
                <a:gd name="T18" fmla="*/ 1 w 90"/>
                <a:gd name="T19" fmla="*/ 0 h 117"/>
                <a:gd name="T20" fmla="*/ 1 w 90"/>
                <a:gd name="T21" fmla="*/ 0 h 117"/>
                <a:gd name="T22" fmla="*/ 1 w 90"/>
                <a:gd name="T23" fmla="*/ 0 h 117"/>
                <a:gd name="T24" fmla="*/ 0 w 90"/>
                <a:gd name="T25" fmla="*/ 0 h 117"/>
                <a:gd name="T26" fmla="*/ 0 w 90"/>
                <a:gd name="T27" fmla="*/ 1 h 117"/>
                <a:gd name="T28" fmla="*/ 0 w 90"/>
                <a:gd name="T29" fmla="*/ 1 h 117"/>
                <a:gd name="T30" fmla="*/ 0 w 90"/>
                <a:gd name="T31" fmla="*/ 1 h 117"/>
                <a:gd name="T32" fmla="*/ 0 w 90"/>
                <a:gd name="T33" fmla="*/ 2 h 117"/>
                <a:gd name="T34" fmla="*/ 0 w 90"/>
                <a:gd name="T35" fmla="*/ 2 h 117"/>
                <a:gd name="T36" fmla="*/ 0 w 90"/>
                <a:gd name="T37" fmla="*/ 3 h 117"/>
                <a:gd name="T38" fmla="*/ 0 w 90"/>
                <a:gd name="T39" fmla="*/ 3 h 117"/>
                <a:gd name="T40" fmla="*/ 0 w 90"/>
                <a:gd name="T41" fmla="*/ 3 h 117"/>
                <a:gd name="T42" fmla="*/ 0 w 90"/>
                <a:gd name="T43" fmla="*/ 4 h 117"/>
                <a:gd name="T44" fmla="*/ 0 w 90"/>
                <a:gd name="T45" fmla="*/ 4 h 117"/>
                <a:gd name="T46" fmla="*/ 0 w 90"/>
                <a:gd name="T47" fmla="*/ 4 h 117"/>
                <a:gd name="T48" fmla="*/ 3 w 90"/>
                <a:gd name="T49" fmla="*/ 7 h 11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0" h="117">
                  <a:moveTo>
                    <a:pt x="90" y="16"/>
                  </a:moveTo>
                  <a:lnTo>
                    <a:pt x="83" y="11"/>
                  </a:lnTo>
                  <a:lnTo>
                    <a:pt x="75" y="7"/>
                  </a:lnTo>
                  <a:lnTo>
                    <a:pt x="68" y="4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3" y="1"/>
                  </a:lnTo>
                  <a:lnTo>
                    <a:pt x="29" y="3"/>
                  </a:lnTo>
                  <a:lnTo>
                    <a:pt x="24" y="6"/>
                  </a:lnTo>
                  <a:lnTo>
                    <a:pt x="19" y="9"/>
                  </a:lnTo>
                  <a:lnTo>
                    <a:pt x="15" y="14"/>
                  </a:lnTo>
                  <a:lnTo>
                    <a:pt x="12" y="20"/>
                  </a:lnTo>
                  <a:lnTo>
                    <a:pt x="7" y="25"/>
                  </a:lnTo>
                  <a:lnTo>
                    <a:pt x="5" y="31"/>
                  </a:lnTo>
                  <a:lnTo>
                    <a:pt x="3" y="38"/>
                  </a:lnTo>
                  <a:lnTo>
                    <a:pt x="1" y="43"/>
                  </a:lnTo>
                  <a:lnTo>
                    <a:pt x="0" y="49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6"/>
                  </a:lnTo>
                  <a:lnTo>
                    <a:pt x="4" y="71"/>
                  </a:lnTo>
                  <a:lnTo>
                    <a:pt x="6" y="74"/>
                  </a:lnTo>
                  <a:lnTo>
                    <a:pt x="58" y="1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6" name="Freeform 1563"/>
            <p:cNvSpPr>
              <a:spLocks/>
            </p:cNvSpPr>
            <p:nvPr/>
          </p:nvSpPr>
          <p:spPr bwMode="auto">
            <a:xfrm>
              <a:off x="2737" y="673"/>
              <a:ext cx="20" cy="37"/>
            </a:xfrm>
            <a:custGeom>
              <a:avLst/>
              <a:gdLst>
                <a:gd name="T0" fmla="*/ 0 w 43"/>
                <a:gd name="T1" fmla="*/ 4 h 79"/>
                <a:gd name="T2" fmla="*/ 0 w 43"/>
                <a:gd name="T3" fmla="*/ 4 h 79"/>
                <a:gd name="T4" fmla="*/ 0 w 43"/>
                <a:gd name="T5" fmla="*/ 4 h 79"/>
                <a:gd name="T6" fmla="*/ 0 w 43"/>
                <a:gd name="T7" fmla="*/ 3 h 79"/>
                <a:gd name="T8" fmla="*/ 1 w 43"/>
                <a:gd name="T9" fmla="*/ 3 h 79"/>
                <a:gd name="T10" fmla="*/ 1 w 43"/>
                <a:gd name="T11" fmla="*/ 3 h 79"/>
                <a:gd name="T12" fmla="*/ 1 w 43"/>
                <a:gd name="T13" fmla="*/ 3 h 79"/>
                <a:gd name="T14" fmla="*/ 1 w 43"/>
                <a:gd name="T15" fmla="*/ 3 h 79"/>
                <a:gd name="T16" fmla="*/ 1 w 43"/>
                <a:gd name="T17" fmla="*/ 2 h 79"/>
                <a:gd name="T18" fmla="*/ 2 w 43"/>
                <a:gd name="T19" fmla="*/ 2 h 79"/>
                <a:gd name="T20" fmla="*/ 2 w 43"/>
                <a:gd name="T21" fmla="*/ 2 h 79"/>
                <a:gd name="T22" fmla="*/ 2 w 43"/>
                <a:gd name="T23" fmla="*/ 1 h 79"/>
                <a:gd name="T24" fmla="*/ 2 w 43"/>
                <a:gd name="T25" fmla="*/ 1 h 79"/>
                <a:gd name="T26" fmla="*/ 2 w 43"/>
                <a:gd name="T27" fmla="*/ 1 h 79"/>
                <a:gd name="T28" fmla="*/ 2 w 43"/>
                <a:gd name="T29" fmla="*/ 0 h 79"/>
                <a:gd name="T30" fmla="*/ 2 w 43"/>
                <a:gd name="T31" fmla="*/ 0 h 79"/>
                <a:gd name="T32" fmla="*/ 2 w 43"/>
                <a:gd name="T33" fmla="*/ 0 h 79"/>
                <a:gd name="T34" fmla="*/ 1 w 43"/>
                <a:gd name="T35" fmla="*/ 0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3" h="79">
                  <a:moveTo>
                    <a:pt x="0" y="79"/>
                  </a:moveTo>
                  <a:lnTo>
                    <a:pt x="6" y="79"/>
                  </a:lnTo>
                  <a:lnTo>
                    <a:pt x="10" y="76"/>
                  </a:lnTo>
                  <a:lnTo>
                    <a:pt x="15" y="74"/>
                  </a:lnTo>
                  <a:lnTo>
                    <a:pt x="19" y="71"/>
                  </a:lnTo>
                  <a:lnTo>
                    <a:pt x="25" y="67"/>
                  </a:lnTo>
                  <a:lnTo>
                    <a:pt x="29" y="62"/>
                  </a:lnTo>
                  <a:lnTo>
                    <a:pt x="32" y="56"/>
                  </a:lnTo>
                  <a:lnTo>
                    <a:pt x="35" y="50"/>
                  </a:lnTo>
                  <a:lnTo>
                    <a:pt x="38" y="44"/>
                  </a:lnTo>
                  <a:lnTo>
                    <a:pt x="41" y="37"/>
                  </a:lnTo>
                  <a:lnTo>
                    <a:pt x="42" y="31"/>
                  </a:lnTo>
                  <a:lnTo>
                    <a:pt x="43" y="25"/>
                  </a:lnTo>
                  <a:lnTo>
                    <a:pt x="43" y="18"/>
                  </a:lnTo>
                  <a:lnTo>
                    <a:pt x="42" y="13"/>
                  </a:lnTo>
                  <a:lnTo>
                    <a:pt x="39" y="9"/>
                  </a:lnTo>
                  <a:lnTo>
                    <a:pt x="37" y="4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7" name="Freeform 1564"/>
            <p:cNvSpPr>
              <a:spLocks/>
            </p:cNvSpPr>
            <p:nvPr/>
          </p:nvSpPr>
          <p:spPr bwMode="auto">
            <a:xfrm>
              <a:off x="2709" y="701"/>
              <a:ext cx="28" cy="9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1 h 17"/>
                <a:gd name="T4" fmla="*/ 0 w 58"/>
                <a:gd name="T5" fmla="*/ 1 h 17"/>
                <a:gd name="T6" fmla="*/ 1 w 58"/>
                <a:gd name="T7" fmla="*/ 1 h 17"/>
                <a:gd name="T8" fmla="*/ 1 w 58"/>
                <a:gd name="T9" fmla="*/ 1 h 17"/>
                <a:gd name="T10" fmla="*/ 2 w 58"/>
                <a:gd name="T11" fmla="*/ 1 h 17"/>
                <a:gd name="T12" fmla="*/ 2 w 58"/>
                <a:gd name="T13" fmla="*/ 2 h 17"/>
                <a:gd name="T14" fmla="*/ 3 w 58"/>
                <a:gd name="T15" fmla="*/ 2 h 17"/>
                <a:gd name="T16" fmla="*/ 3 w 58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6" y="4"/>
                  </a:lnTo>
                  <a:lnTo>
                    <a:pt x="13" y="8"/>
                  </a:lnTo>
                  <a:lnTo>
                    <a:pt x="19" y="11"/>
                  </a:lnTo>
                  <a:lnTo>
                    <a:pt x="27" y="14"/>
                  </a:lnTo>
                  <a:lnTo>
                    <a:pt x="34" y="16"/>
                  </a:lnTo>
                  <a:lnTo>
                    <a:pt x="42" y="17"/>
                  </a:lnTo>
                  <a:lnTo>
                    <a:pt x="51" y="17"/>
                  </a:lnTo>
                  <a:lnTo>
                    <a:pt x="58" y="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8" name="Line 1565"/>
            <p:cNvSpPr>
              <a:spLocks noChangeShapeType="1"/>
            </p:cNvSpPr>
            <p:nvPr/>
          </p:nvSpPr>
          <p:spPr bwMode="auto">
            <a:xfrm flipH="1">
              <a:off x="2803" y="56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9" name="Line 1566"/>
            <p:cNvSpPr>
              <a:spLocks noChangeShapeType="1"/>
            </p:cNvSpPr>
            <p:nvPr/>
          </p:nvSpPr>
          <p:spPr bwMode="auto">
            <a:xfrm flipH="1">
              <a:off x="2829" y="56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0" name="Freeform 1567"/>
            <p:cNvSpPr>
              <a:spLocks/>
            </p:cNvSpPr>
            <p:nvPr/>
          </p:nvSpPr>
          <p:spPr bwMode="auto">
            <a:xfrm>
              <a:off x="1919" y="2187"/>
              <a:ext cx="62" cy="140"/>
            </a:xfrm>
            <a:custGeom>
              <a:avLst/>
              <a:gdLst>
                <a:gd name="T0" fmla="*/ 4 w 132"/>
                <a:gd name="T1" fmla="*/ 0 h 296"/>
                <a:gd name="T2" fmla="*/ 0 w 132"/>
                <a:gd name="T3" fmla="*/ 15 h 296"/>
                <a:gd name="T4" fmla="*/ 2 w 132"/>
                <a:gd name="T5" fmla="*/ 15 h 296"/>
                <a:gd name="T6" fmla="*/ 3 w 132"/>
                <a:gd name="T7" fmla="*/ 15 h 296"/>
                <a:gd name="T8" fmla="*/ 3 w 132"/>
                <a:gd name="T9" fmla="*/ 15 h 296"/>
                <a:gd name="T10" fmla="*/ 3 w 132"/>
                <a:gd name="T11" fmla="*/ 15 h 296"/>
                <a:gd name="T12" fmla="*/ 4 w 132"/>
                <a:gd name="T13" fmla="*/ 14 h 296"/>
                <a:gd name="T14" fmla="*/ 4 w 132"/>
                <a:gd name="T15" fmla="*/ 14 h 296"/>
                <a:gd name="T16" fmla="*/ 4 w 132"/>
                <a:gd name="T17" fmla="*/ 14 h 296"/>
                <a:gd name="T18" fmla="*/ 4 w 132"/>
                <a:gd name="T19" fmla="*/ 14 h 296"/>
                <a:gd name="T20" fmla="*/ 5 w 132"/>
                <a:gd name="T21" fmla="*/ 13 h 296"/>
                <a:gd name="T22" fmla="*/ 5 w 132"/>
                <a:gd name="T23" fmla="*/ 13 h 296"/>
                <a:gd name="T24" fmla="*/ 5 w 132"/>
                <a:gd name="T25" fmla="*/ 13 h 296"/>
                <a:gd name="T26" fmla="*/ 5 w 132"/>
                <a:gd name="T27" fmla="*/ 12 h 296"/>
                <a:gd name="T28" fmla="*/ 5 w 132"/>
                <a:gd name="T29" fmla="*/ 12 h 296"/>
                <a:gd name="T30" fmla="*/ 7 w 132"/>
                <a:gd name="T31" fmla="*/ 8 h 296"/>
                <a:gd name="T32" fmla="*/ 7 w 132"/>
                <a:gd name="T33" fmla="*/ 8 h 296"/>
                <a:gd name="T34" fmla="*/ 7 w 132"/>
                <a:gd name="T35" fmla="*/ 7 h 296"/>
                <a:gd name="T36" fmla="*/ 7 w 132"/>
                <a:gd name="T37" fmla="*/ 7 h 296"/>
                <a:gd name="T38" fmla="*/ 7 w 132"/>
                <a:gd name="T39" fmla="*/ 6 h 296"/>
                <a:gd name="T40" fmla="*/ 7 w 132"/>
                <a:gd name="T41" fmla="*/ 6 h 296"/>
                <a:gd name="T42" fmla="*/ 7 w 132"/>
                <a:gd name="T43" fmla="*/ 6 h 296"/>
                <a:gd name="T44" fmla="*/ 6 w 132"/>
                <a:gd name="T45" fmla="*/ 6 h 296"/>
                <a:gd name="T46" fmla="*/ 6 w 132"/>
                <a:gd name="T47" fmla="*/ 5 h 296"/>
                <a:gd name="T48" fmla="*/ 6 w 132"/>
                <a:gd name="T49" fmla="*/ 5 h 296"/>
                <a:gd name="T50" fmla="*/ 6 w 132"/>
                <a:gd name="T51" fmla="*/ 5 h 296"/>
                <a:gd name="T52" fmla="*/ 5 w 132"/>
                <a:gd name="T53" fmla="*/ 5 h 296"/>
                <a:gd name="T54" fmla="*/ 5 w 132"/>
                <a:gd name="T55" fmla="*/ 5 h 296"/>
                <a:gd name="T56" fmla="*/ 3 w 132"/>
                <a:gd name="T57" fmla="*/ 5 h 2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2" h="296">
                  <a:moveTo>
                    <a:pt x="79" y="0"/>
                  </a:moveTo>
                  <a:lnTo>
                    <a:pt x="0" y="296"/>
                  </a:lnTo>
                  <a:lnTo>
                    <a:pt x="52" y="296"/>
                  </a:lnTo>
                  <a:lnTo>
                    <a:pt x="57" y="296"/>
                  </a:lnTo>
                  <a:lnTo>
                    <a:pt x="63" y="295"/>
                  </a:lnTo>
                  <a:lnTo>
                    <a:pt x="69" y="292"/>
                  </a:lnTo>
                  <a:lnTo>
                    <a:pt x="74" y="288"/>
                  </a:lnTo>
                  <a:lnTo>
                    <a:pt x="79" y="284"/>
                  </a:lnTo>
                  <a:lnTo>
                    <a:pt x="84" y="279"/>
                  </a:lnTo>
                  <a:lnTo>
                    <a:pt x="90" y="274"/>
                  </a:lnTo>
                  <a:lnTo>
                    <a:pt x="95" y="267"/>
                  </a:lnTo>
                  <a:lnTo>
                    <a:pt x="98" y="261"/>
                  </a:lnTo>
                  <a:lnTo>
                    <a:pt x="102" y="253"/>
                  </a:lnTo>
                  <a:lnTo>
                    <a:pt x="106" y="246"/>
                  </a:lnTo>
                  <a:lnTo>
                    <a:pt x="108" y="239"/>
                  </a:lnTo>
                  <a:lnTo>
                    <a:pt x="130" y="156"/>
                  </a:lnTo>
                  <a:lnTo>
                    <a:pt x="131" y="149"/>
                  </a:lnTo>
                  <a:lnTo>
                    <a:pt x="132" y="141"/>
                  </a:lnTo>
                  <a:lnTo>
                    <a:pt x="132" y="135"/>
                  </a:lnTo>
                  <a:lnTo>
                    <a:pt x="132" y="127"/>
                  </a:lnTo>
                  <a:lnTo>
                    <a:pt x="131" y="121"/>
                  </a:lnTo>
                  <a:lnTo>
                    <a:pt x="129" y="116"/>
                  </a:lnTo>
                  <a:lnTo>
                    <a:pt x="126" y="110"/>
                  </a:lnTo>
                  <a:lnTo>
                    <a:pt x="123" y="106"/>
                  </a:lnTo>
                  <a:lnTo>
                    <a:pt x="119" y="103"/>
                  </a:lnTo>
                  <a:lnTo>
                    <a:pt x="115" y="101"/>
                  </a:lnTo>
                  <a:lnTo>
                    <a:pt x="110" y="100"/>
                  </a:lnTo>
                  <a:lnTo>
                    <a:pt x="105" y="99"/>
                  </a:lnTo>
                  <a:lnTo>
                    <a:pt x="53" y="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1" name="Line 1568"/>
            <p:cNvSpPr>
              <a:spLocks noChangeShapeType="1"/>
            </p:cNvSpPr>
            <p:nvPr/>
          </p:nvSpPr>
          <p:spPr bwMode="auto">
            <a:xfrm flipH="1">
              <a:off x="2004" y="2190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2" name="Line 1569"/>
            <p:cNvSpPr>
              <a:spLocks noChangeShapeType="1"/>
            </p:cNvSpPr>
            <p:nvPr/>
          </p:nvSpPr>
          <p:spPr bwMode="auto">
            <a:xfrm flipH="1">
              <a:off x="2030" y="2190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3" name="Line 1570"/>
            <p:cNvSpPr>
              <a:spLocks noChangeShapeType="1"/>
            </p:cNvSpPr>
            <p:nvPr/>
          </p:nvSpPr>
          <p:spPr bwMode="auto">
            <a:xfrm flipH="1">
              <a:off x="2093" y="2333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4" name="Freeform 1571"/>
            <p:cNvSpPr>
              <a:spLocks/>
            </p:cNvSpPr>
            <p:nvPr/>
          </p:nvSpPr>
          <p:spPr bwMode="auto">
            <a:xfrm>
              <a:off x="2081" y="2307"/>
              <a:ext cx="12" cy="26"/>
            </a:xfrm>
            <a:custGeom>
              <a:avLst/>
              <a:gdLst>
                <a:gd name="T0" fmla="*/ 0 w 27"/>
                <a:gd name="T1" fmla="*/ 0 h 57"/>
                <a:gd name="T2" fmla="*/ 0 w 27"/>
                <a:gd name="T3" fmla="*/ 0 h 57"/>
                <a:gd name="T4" fmla="*/ 0 w 27"/>
                <a:gd name="T5" fmla="*/ 0 h 57"/>
                <a:gd name="T6" fmla="*/ 0 w 27"/>
                <a:gd name="T7" fmla="*/ 1 h 57"/>
                <a:gd name="T8" fmla="*/ 0 w 27"/>
                <a:gd name="T9" fmla="*/ 1 h 57"/>
                <a:gd name="T10" fmla="*/ 0 w 27"/>
                <a:gd name="T11" fmla="*/ 1 h 57"/>
                <a:gd name="T12" fmla="*/ 0 w 27"/>
                <a:gd name="T13" fmla="*/ 2 h 57"/>
                <a:gd name="T14" fmla="*/ 0 w 27"/>
                <a:gd name="T15" fmla="*/ 2 h 57"/>
                <a:gd name="T16" fmla="*/ 0 w 27"/>
                <a:gd name="T17" fmla="*/ 2 h 57"/>
                <a:gd name="T18" fmla="*/ 0 w 27"/>
                <a:gd name="T19" fmla="*/ 2 h 57"/>
                <a:gd name="T20" fmla="*/ 1 w 27"/>
                <a:gd name="T21" fmla="*/ 2 h 57"/>
                <a:gd name="T22" fmla="*/ 1 w 27"/>
                <a:gd name="T23" fmla="*/ 2 h 57"/>
                <a:gd name="T24" fmla="*/ 1 w 27"/>
                <a:gd name="T25" fmla="*/ 2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7" h="57">
                  <a:moveTo>
                    <a:pt x="3" y="0"/>
                  </a:moveTo>
                  <a:lnTo>
                    <a:pt x="1" y="8"/>
                  </a:lnTo>
                  <a:lnTo>
                    <a:pt x="0" y="15"/>
                  </a:lnTo>
                  <a:lnTo>
                    <a:pt x="0" y="21"/>
                  </a:lnTo>
                  <a:lnTo>
                    <a:pt x="0" y="29"/>
                  </a:lnTo>
                  <a:lnTo>
                    <a:pt x="2" y="35"/>
                  </a:lnTo>
                  <a:lnTo>
                    <a:pt x="3" y="40"/>
                  </a:lnTo>
                  <a:lnTo>
                    <a:pt x="6" y="46"/>
                  </a:lnTo>
                  <a:lnTo>
                    <a:pt x="9" y="50"/>
                  </a:lnTo>
                  <a:lnTo>
                    <a:pt x="13" y="53"/>
                  </a:lnTo>
                  <a:lnTo>
                    <a:pt x="18" y="55"/>
                  </a:lnTo>
                  <a:lnTo>
                    <a:pt x="22" y="57"/>
                  </a:lnTo>
                  <a:lnTo>
                    <a:pt x="27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5" name="Line 1572"/>
            <p:cNvSpPr>
              <a:spLocks noChangeShapeType="1"/>
            </p:cNvSpPr>
            <p:nvPr/>
          </p:nvSpPr>
          <p:spPr bwMode="auto">
            <a:xfrm flipV="1">
              <a:off x="2081" y="2267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6" name="Freeform 1573"/>
            <p:cNvSpPr>
              <a:spLocks/>
            </p:cNvSpPr>
            <p:nvPr/>
          </p:nvSpPr>
          <p:spPr bwMode="auto">
            <a:xfrm>
              <a:off x="2093" y="2239"/>
              <a:ext cx="25" cy="28"/>
            </a:xfrm>
            <a:custGeom>
              <a:avLst/>
              <a:gdLst>
                <a:gd name="T0" fmla="*/ 2 w 56"/>
                <a:gd name="T1" fmla="*/ 0 h 58"/>
                <a:gd name="T2" fmla="*/ 2 w 56"/>
                <a:gd name="T3" fmla="*/ 0 h 58"/>
                <a:gd name="T4" fmla="*/ 2 w 56"/>
                <a:gd name="T5" fmla="*/ 0 h 58"/>
                <a:gd name="T6" fmla="*/ 2 w 56"/>
                <a:gd name="T7" fmla="*/ 0 h 58"/>
                <a:gd name="T8" fmla="*/ 1 w 56"/>
                <a:gd name="T9" fmla="*/ 0 h 58"/>
                <a:gd name="T10" fmla="*/ 1 w 56"/>
                <a:gd name="T11" fmla="*/ 0 h 58"/>
                <a:gd name="T12" fmla="*/ 1 w 56"/>
                <a:gd name="T13" fmla="*/ 1 h 58"/>
                <a:gd name="T14" fmla="*/ 1 w 56"/>
                <a:gd name="T15" fmla="*/ 1 h 58"/>
                <a:gd name="T16" fmla="*/ 0 w 56"/>
                <a:gd name="T17" fmla="*/ 1 h 58"/>
                <a:gd name="T18" fmla="*/ 0 w 56"/>
                <a:gd name="T19" fmla="*/ 2 h 58"/>
                <a:gd name="T20" fmla="*/ 0 w 56"/>
                <a:gd name="T21" fmla="*/ 2 h 58"/>
                <a:gd name="T22" fmla="*/ 0 w 56"/>
                <a:gd name="T23" fmla="*/ 3 h 58"/>
                <a:gd name="T24" fmla="*/ 0 w 56"/>
                <a:gd name="T25" fmla="*/ 3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58">
                  <a:moveTo>
                    <a:pt x="56" y="0"/>
                  </a:moveTo>
                  <a:lnTo>
                    <a:pt x="51" y="0"/>
                  </a:lnTo>
                  <a:lnTo>
                    <a:pt x="45" y="3"/>
                  </a:lnTo>
                  <a:lnTo>
                    <a:pt x="39" y="5"/>
                  </a:lnTo>
                  <a:lnTo>
                    <a:pt x="34" y="8"/>
                  </a:lnTo>
                  <a:lnTo>
                    <a:pt x="28" y="12"/>
                  </a:lnTo>
                  <a:lnTo>
                    <a:pt x="23" y="17"/>
                  </a:lnTo>
                  <a:lnTo>
                    <a:pt x="18" y="23"/>
                  </a:lnTo>
                  <a:lnTo>
                    <a:pt x="14" y="29"/>
                  </a:lnTo>
                  <a:lnTo>
                    <a:pt x="9" y="35"/>
                  </a:lnTo>
                  <a:lnTo>
                    <a:pt x="5" y="43"/>
                  </a:lnTo>
                  <a:lnTo>
                    <a:pt x="3" y="50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7" name="Line 1574"/>
            <p:cNvSpPr>
              <a:spLocks noChangeShapeType="1"/>
            </p:cNvSpPr>
            <p:nvPr/>
          </p:nvSpPr>
          <p:spPr bwMode="auto">
            <a:xfrm>
              <a:off x="2118" y="2239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8" name="Line 1575"/>
            <p:cNvSpPr>
              <a:spLocks noChangeShapeType="1"/>
            </p:cNvSpPr>
            <p:nvPr/>
          </p:nvSpPr>
          <p:spPr bwMode="auto">
            <a:xfrm flipH="1">
              <a:off x="2158" y="219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19" name="Line 1576"/>
            <p:cNvSpPr>
              <a:spLocks noChangeShapeType="1"/>
            </p:cNvSpPr>
            <p:nvPr/>
          </p:nvSpPr>
          <p:spPr bwMode="auto">
            <a:xfrm flipH="1">
              <a:off x="2184" y="219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20" name="Freeform 1577"/>
            <p:cNvSpPr>
              <a:spLocks/>
            </p:cNvSpPr>
            <p:nvPr/>
          </p:nvSpPr>
          <p:spPr bwMode="auto">
            <a:xfrm>
              <a:off x="2050" y="2184"/>
              <a:ext cx="48" cy="172"/>
            </a:xfrm>
            <a:custGeom>
              <a:avLst/>
              <a:gdLst>
                <a:gd name="T0" fmla="*/ 6 w 98"/>
                <a:gd name="T1" fmla="*/ 0 h 362"/>
                <a:gd name="T2" fmla="*/ 5 w 98"/>
                <a:gd name="T3" fmla="*/ 1 h 362"/>
                <a:gd name="T4" fmla="*/ 4 w 98"/>
                <a:gd name="T5" fmla="*/ 2 h 362"/>
                <a:gd name="T6" fmla="*/ 4 w 98"/>
                <a:gd name="T7" fmla="*/ 3 h 362"/>
                <a:gd name="T8" fmla="*/ 3 w 98"/>
                <a:gd name="T9" fmla="*/ 5 h 362"/>
                <a:gd name="T10" fmla="*/ 3 w 98"/>
                <a:gd name="T11" fmla="*/ 6 h 362"/>
                <a:gd name="T12" fmla="*/ 2 w 98"/>
                <a:gd name="T13" fmla="*/ 7 h 362"/>
                <a:gd name="T14" fmla="*/ 2 w 98"/>
                <a:gd name="T15" fmla="*/ 8 h 362"/>
                <a:gd name="T16" fmla="*/ 1 w 98"/>
                <a:gd name="T17" fmla="*/ 9 h 362"/>
                <a:gd name="T18" fmla="*/ 1 w 98"/>
                <a:gd name="T19" fmla="*/ 10 h 362"/>
                <a:gd name="T20" fmla="*/ 0 w 98"/>
                <a:gd name="T21" fmla="*/ 11 h 362"/>
                <a:gd name="T22" fmla="*/ 0 w 98"/>
                <a:gd name="T23" fmla="*/ 13 h 362"/>
                <a:gd name="T24" fmla="*/ 0 w 98"/>
                <a:gd name="T25" fmla="*/ 14 h 362"/>
                <a:gd name="T26" fmla="*/ 0 w 98"/>
                <a:gd name="T27" fmla="*/ 15 h 362"/>
                <a:gd name="T28" fmla="*/ 0 w 98"/>
                <a:gd name="T29" fmla="*/ 16 h 362"/>
                <a:gd name="T30" fmla="*/ 0 w 98"/>
                <a:gd name="T31" fmla="*/ 18 h 362"/>
                <a:gd name="T32" fmla="*/ 0 w 98"/>
                <a:gd name="T33" fmla="*/ 19 h 3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362">
                  <a:moveTo>
                    <a:pt x="98" y="0"/>
                  </a:moveTo>
                  <a:lnTo>
                    <a:pt x="86" y="22"/>
                  </a:lnTo>
                  <a:lnTo>
                    <a:pt x="75" y="44"/>
                  </a:lnTo>
                  <a:lnTo>
                    <a:pt x="66" y="67"/>
                  </a:lnTo>
                  <a:lnTo>
                    <a:pt x="56" y="89"/>
                  </a:lnTo>
                  <a:lnTo>
                    <a:pt x="48" y="112"/>
                  </a:lnTo>
                  <a:lnTo>
                    <a:pt x="39" y="135"/>
                  </a:lnTo>
                  <a:lnTo>
                    <a:pt x="32" y="158"/>
                  </a:lnTo>
                  <a:lnTo>
                    <a:pt x="26" y="181"/>
                  </a:lnTo>
                  <a:lnTo>
                    <a:pt x="20" y="204"/>
                  </a:lnTo>
                  <a:lnTo>
                    <a:pt x="15" y="228"/>
                  </a:lnTo>
                  <a:lnTo>
                    <a:pt x="11" y="250"/>
                  </a:lnTo>
                  <a:lnTo>
                    <a:pt x="6" y="273"/>
                  </a:lnTo>
                  <a:lnTo>
                    <a:pt x="4" y="295"/>
                  </a:lnTo>
                  <a:lnTo>
                    <a:pt x="2" y="318"/>
                  </a:lnTo>
                  <a:lnTo>
                    <a:pt x="1" y="340"/>
                  </a:lnTo>
                  <a:lnTo>
                    <a:pt x="0" y="3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21" name="Freeform 1578"/>
            <p:cNvSpPr>
              <a:spLocks/>
            </p:cNvSpPr>
            <p:nvPr/>
          </p:nvSpPr>
          <p:spPr bwMode="auto">
            <a:xfrm>
              <a:off x="2172" y="2184"/>
              <a:ext cx="46" cy="172"/>
            </a:xfrm>
            <a:custGeom>
              <a:avLst/>
              <a:gdLst>
                <a:gd name="T0" fmla="*/ 0 w 97"/>
                <a:gd name="T1" fmla="*/ 19 h 362"/>
                <a:gd name="T2" fmla="*/ 0 w 97"/>
                <a:gd name="T3" fmla="*/ 18 h 362"/>
                <a:gd name="T4" fmla="*/ 1 w 97"/>
                <a:gd name="T5" fmla="*/ 16 h 362"/>
                <a:gd name="T6" fmla="*/ 1 w 97"/>
                <a:gd name="T7" fmla="*/ 15 h 362"/>
                <a:gd name="T8" fmla="*/ 2 w 97"/>
                <a:gd name="T9" fmla="*/ 14 h 362"/>
                <a:gd name="T10" fmla="*/ 2 w 97"/>
                <a:gd name="T11" fmla="*/ 13 h 362"/>
                <a:gd name="T12" fmla="*/ 3 w 97"/>
                <a:gd name="T13" fmla="*/ 11 h 362"/>
                <a:gd name="T14" fmla="*/ 3 w 97"/>
                <a:gd name="T15" fmla="*/ 10 h 362"/>
                <a:gd name="T16" fmla="*/ 4 w 97"/>
                <a:gd name="T17" fmla="*/ 9 h 362"/>
                <a:gd name="T18" fmla="*/ 4 w 97"/>
                <a:gd name="T19" fmla="*/ 8 h 362"/>
                <a:gd name="T20" fmla="*/ 4 w 97"/>
                <a:gd name="T21" fmla="*/ 7 h 362"/>
                <a:gd name="T22" fmla="*/ 4 w 97"/>
                <a:gd name="T23" fmla="*/ 6 h 362"/>
                <a:gd name="T24" fmla="*/ 4 w 97"/>
                <a:gd name="T25" fmla="*/ 5 h 362"/>
                <a:gd name="T26" fmla="*/ 5 w 97"/>
                <a:gd name="T27" fmla="*/ 3 h 362"/>
                <a:gd name="T28" fmla="*/ 5 w 97"/>
                <a:gd name="T29" fmla="*/ 2 h 362"/>
                <a:gd name="T30" fmla="*/ 5 w 97"/>
                <a:gd name="T31" fmla="*/ 1 h 362"/>
                <a:gd name="T32" fmla="*/ 5 w 97"/>
                <a:gd name="T33" fmla="*/ 0 h 3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362">
                  <a:moveTo>
                    <a:pt x="0" y="362"/>
                  </a:moveTo>
                  <a:lnTo>
                    <a:pt x="11" y="340"/>
                  </a:lnTo>
                  <a:lnTo>
                    <a:pt x="21" y="318"/>
                  </a:lnTo>
                  <a:lnTo>
                    <a:pt x="32" y="295"/>
                  </a:lnTo>
                  <a:lnTo>
                    <a:pt x="41" y="273"/>
                  </a:lnTo>
                  <a:lnTo>
                    <a:pt x="50" y="250"/>
                  </a:lnTo>
                  <a:lnTo>
                    <a:pt x="57" y="228"/>
                  </a:lnTo>
                  <a:lnTo>
                    <a:pt x="65" y="204"/>
                  </a:lnTo>
                  <a:lnTo>
                    <a:pt x="71" y="181"/>
                  </a:lnTo>
                  <a:lnTo>
                    <a:pt x="77" y="158"/>
                  </a:lnTo>
                  <a:lnTo>
                    <a:pt x="83" y="135"/>
                  </a:lnTo>
                  <a:lnTo>
                    <a:pt x="87" y="112"/>
                  </a:lnTo>
                  <a:lnTo>
                    <a:pt x="90" y="89"/>
                  </a:lnTo>
                  <a:lnTo>
                    <a:pt x="93" y="67"/>
                  </a:lnTo>
                  <a:lnTo>
                    <a:pt x="95" y="44"/>
                  </a:lnTo>
                  <a:lnTo>
                    <a:pt x="97" y="22"/>
                  </a:lnTo>
                  <a:lnTo>
                    <a:pt x="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4838" name="Group 1478"/>
          <p:cNvGrpSpPr>
            <a:grpSpLocks/>
          </p:cNvGrpSpPr>
          <p:nvPr/>
        </p:nvGrpSpPr>
        <p:grpSpPr bwMode="auto">
          <a:xfrm>
            <a:off x="5953125" y="1995488"/>
            <a:ext cx="2867025" cy="4111625"/>
            <a:chOff x="3750" y="1257"/>
            <a:chExt cx="1806" cy="2590"/>
          </a:xfrm>
        </p:grpSpPr>
        <p:sp>
          <p:nvSpPr>
            <p:cNvPr id="12335" name="Line 1434"/>
            <p:cNvSpPr>
              <a:spLocks noChangeShapeType="1"/>
            </p:cNvSpPr>
            <p:nvPr/>
          </p:nvSpPr>
          <p:spPr bwMode="auto">
            <a:xfrm>
              <a:off x="4917" y="1488"/>
              <a:ext cx="545" cy="212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6" name="Line 1435"/>
            <p:cNvSpPr>
              <a:spLocks noChangeShapeType="1"/>
            </p:cNvSpPr>
            <p:nvPr/>
          </p:nvSpPr>
          <p:spPr bwMode="auto">
            <a:xfrm>
              <a:off x="3973" y="2795"/>
              <a:ext cx="1489" cy="82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7" name="Line 1436"/>
            <p:cNvSpPr>
              <a:spLocks noChangeShapeType="1"/>
            </p:cNvSpPr>
            <p:nvPr/>
          </p:nvSpPr>
          <p:spPr bwMode="auto">
            <a:xfrm flipH="1" flipV="1">
              <a:off x="5311" y="2795"/>
              <a:ext cx="151" cy="82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8" name="Line 1437"/>
            <p:cNvSpPr>
              <a:spLocks noChangeShapeType="1"/>
            </p:cNvSpPr>
            <p:nvPr/>
          </p:nvSpPr>
          <p:spPr bwMode="auto">
            <a:xfrm flipH="1" flipV="1">
              <a:off x="4917" y="1488"/>
              <a:ext cx="394" cy="13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9" name="Line 1438"/>
            <p:cNvSpPr>
              <a:spLocks noChangeShapeType="1"/>
            </p:cNvSpPr>
            <p:nvPr/>
          </p:nvSpPr>
          <p:spPr bwMode="auto">
            <a:xfrm flipH="1">
              <a:off x="3973" y="1488"/>
              <a:ext cx="944" cy="130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0" name="Freeform 1439"/>
            <p:cNvSpPr>
              <a:spLocks/>
            </p:cNvSpPr>
            <p:nvPr/>
          </p:nvSpPr>
          <p:spPr bwMode="auto">
            <a:xfrm>
              <a:off x="5248" y="3645"/>
              <a:ext cx="100" cy="202"/>
            </a:xfrm>
            <a:custGeom>
              <a:avLst/>
              <a:gdLst>
                <a:gd name="T0" fmla="*/ 0 w 211"/>
                <a:gd name="T1" fmla="*/ 22 h 422"/>
                <a:gd name="T2" fmla="*/ 10 w 211"/>
                <a:gd name="T3" fmla="*/ 0 h 422"/>
                <a:gd name="T4" fmla="*/ 10 w 211"/>
                <a:gd name="T5" fmla="*/ 22 h 4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422">
                  <a:moveTo>
                    <a:pt x="0" y="422"/>
                  </a:moveTo>
                  <a:lnTo>
                    <a:pt x="211" y="0"/>
                  </a:lnTo>
                  <a:lnTo>
                    <a:pt x="196" y="4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1" name="Line 1440"/>
            <p:cNvSpPr>
              <a:spLocks noChangeShapeType="1"/>
            </p:cNvSpPr>
            <p:nvPr/>
          </p:nvSpPr>
          <p:spPr bwMode="auto">
            <a:xfrm flipH="1">
              <a:off x="5276" y="3790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2" name="Freeform 1441"/>
            <p:cNvSpPr>
              <a:spLocks/>
            </p:cNvSpPr>
            <p:nvPr/>
          </p:nvSpPr>
          <p:spPr bwMode="auto">
            <a:xfrm>
              <a:off x="3750" y="2832"/>
              <a:ext cx="94" cy="111"/>
            </a:xfrm>
            <a:custGeom>
              <a:avLst/>
              <a:gdLst>
                <a:gd name="T0" fmla="*/ 0 w 201"/>
                <a:gd name="T1" fmla="*/ 12 h 234"/>
                <a:gd name="T2" fmla="*/ 4 w 201"/>
                <a:gd name="T3" fmla="*/ 12 h 234"/>
                <a:gd name="T4" fmla="*/ 4 w 201"/>
                <a:gd name="T5" fmla="*/ 12 h 234"/>
                <a:gd name="T6" fmla="*/ 5 w 201"/>
                <a:gd name="T7" fmla="*/ 12 h 234"/>
                <a:gd name="T8" fmla="*/ 5 w 201"/>
                <a:gd name="T9" fmla="*/ 12 h 234"/>
                <a:gd name="T10" fmla="*/ 6 w 201"/>
                <a:gd name="T11" fmla="*/ 11 h 234"/>
                <a:gd name="T12" fmla="*/ 6 w 201"/>
                <a:gd name="T13" fmla="*/ 11 h 234"/>
                <a:gd name="T14" fmla="*/ 7 w 201"/>
                <a:gd name="T15" fmla="*/ 11 h 234"/>
                <a:gd name="T16" fmla="*/ 7 w 201"/>
                <a:gd name="T17" fmla="*/ 10 h 234"/>
                <a:gd name="T18" fmla="*/ 7 w 201"/>
                <a:gd name="T19" fmla="*/ 10 h 234"/>
                <a:gd name="T20" fmla="*/ 7 w 201"/>
                <a:gd name="T21" fmla="*/ 10 h 234"/>
                <a:gd name="T22" fmla="*/ 7 w 201"/>
                <a:gd name="T23" fmla="*/ 9 h 234"/>
                <a:gd name="T24" fmla="*/ 8 w 201"/>
                <a:gd name="T25" fmla="*/ 9 h 234"/>
                <a:gd name="T26" fmla="*/ 8 w 201"/>
                <a:gd name="T27" fmla="*/ 9 h 234"/>
                <a:gd name="T28" fmla="*/ 8 w 201"/>
                <a:gd name="T29" fmla="*/ 8 h 234"/>
                <a:gd name="T30" fmla="*/ 9 w 201"/>
                <a:gd name="T31" fmla="*/ 8 h 234"/>
                <a:gd name="T32" fmla="*/ 9 w 201"/>
                <a:gd name="T33" fmla="*/ 7 h 234"/>
                <a:gd name="T34" fmla="*/ 9 w 201"/>
                <a:gd name="T35" fmla="*/ 7 h 234"/>
                <a:gd name="T36" fmla="*/ 9 w 201"/>
                <a:gd name="T37" fmla="*/ 6 h 234"/>
                <a:gd name="T38" fmla="*/ 9 w 201"/>
                <a:gd name="T39" fmla="*/ 5 h 234"/>
                <a:gd name="T40" fmla="*/ 10 w 201"/>
                <a:gd name="T41" fmla="*/ 5 h 234"/>
                <a:gd name="T42" fmla="*/ 10 w 201"/>
                <a:gd name="T43" fmla="*/ 4 h 234"/>
                <a:gd name="T44" fmla="*/ 10 w 201"/>
                <a:gd name="T45" fmla="*/ 4 h 234"/>
                <a:gd name="T46" fmla="*/ 10 w 201"/>
                <a:gd name="T47" fmla="*/ 3 h 234"/>
                <a:gd name="T48" fmla="*/ 9 w 201"/>
                <a:gd name="T49" fmla="*/ 3 h 234"/>
                <a:gd name="T50" fmla="*/ 9 w 201"/>
                <a:gd name="T51" fmla="*/ 2 h 234"/>
                <a:gd name="T52" fmla="*/ 9 w 201"/>
                <a:gd name="T53" fmla="*/ 2 h 234"/>
                <a:gd name="T54" fmla="*/ 9 w 201"/>
                <a:gd name="T55" fmla="*/ 1 h 234"/>
                <a:gd name="T56" fmla="*/ 9 w 201"/>
                <a:gd name="T57" fmla="*/ 1 h 234"/>
                <a:gd name="T58" fmla="*/ 9 w 201"/>
                <a:gd name="T59" fmla="*/ 1 h 234"/>
                <a:gd name="T60" fmla="*/ 8 w 201"/>
                <a:gd name="T61" fmla="*/ 0 h 234"/>
                <a:gd name="T62" fmla="*/ 8 w 201"/>
                <a:gd name="T63" fmla="*/ 0 h 234"/>
                <a:gd name="T64" fmla="*/ 8 w 201"/>
                <a:gd name="T65" fmla="*/ 0 h 234"/>
                <a:gd name="T66" fmla="*/ 7 w 201"/>
                <a:gd name="T67" fmla="*/ 0 h 234"/>
                <a:gd name="T68" fmla="*/ 7 w 201"/>
                <a:gd name="T69" fmla="*/ 0 h 234"/>
                <a:gd name="T70" fmla="*/ 7 w 201"/>
                <a:gd name="T71" fmla="*/ 0 h 234"/>
                <a:gd name="T72" fmla="*/ 3 w 201"/>
                <a:gd name="T73" fmla="*/ 0 h 2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" h="234">
                  <a:moveTo>
                    <a:pt x="0" y="234"/>
                  </a:moveTo>
                  <a:lnTo>
                    <a:pt x="81" y="234"/>
                  </a:lnTo>
                  <a:lnTo>
                    <a:pt x="90" y="234"/>
                  </a:lnTo>
                  <a:lnTo>
                    <a:pt x="97" y="231"/>
                  </a:lnTo>
                  <a:lnTo>
                    <a:pt x="106" y="229"/>
                  </a:lnTo>
                  <a:lnTo>
                    <a:pt x="113" y="226"/>
                  </a:lnTo>
                  <a:lnTo>
                    <a:pt x="121" y="222"/>
                  </a:lnTo>
                  <a:lnTo>
                    <a:pt x="130" y="217"/>
                  </a:lnTo>
                  <a:lnTo>
                    <a:pt x="137" y="210"/>
                  </a:lnTo>
                  <a:lnTo>
                    <a:pt x="145" y="203"/>
                  </a:lnTo>
                  <a:lnTo>
                    <a:pt x="152" y="195"/>
                  </a:lnTo>
                  <a:lnTo>
                    <a:pt x="160" y="187"/>
                  </a:lnTo>
                  <a:lnTo>
                    <a:pt x="166" y="179"/>
                  </a:lnTo>
                  <a:lnTo>
                    <a:pt x="172" y="169"/>
                  </a:lnTo>
                  <a:lnTo>
                    <a:pt x="179" y="158"/>
                  </a:lnTo>
                  <a:lnTo>
                    <a:pt x="183" y="149"/>
                  </a:lnTo>
                  <a:lnTo>
                    <a:pt x="188" y="138"/>
                  </a:lnTo>
                  <a:lnTo>
                    <a:pt x="191" y="128"/>
                  </a:lnTo>
                  <a:lnTo>
                    <a:pt x="194" y="116"/>
                  </a:lnTo>
                  <a:lnTo>
                    <a:pt x="198" y="105"/>
                  </a:lnTo>
                  <a:lnTo>
                    <a:pt x="200" y="95"/>
                  </a:lnTo>
                  <a:lnTo>
                    <a:pt x="201" y="84"/>
                  </a:lnTo>
                  <a:lnTo>
                    <a:pt x="201" y="74"/>
                  </a:lnTo>
                  <a:lnTo>
                    <a:pt x="201" y="64"/>
                  </a:lnTo>
                  <a:lnTo>
                    <a:pt x="199" y="55"/>
                  </a:lnTo>
                  <a:lnTo>
                    <a:pt x="198" y="46"/>
                  </a:lnTo>
                  <a:lnTo>
                    <a:pt x="194" y="38"/>
                  </a:lnTo>
                  <a:lnTo>
                    <a:pt x="191" y="30"/>
                  </a:lnTo>
                  <a:lnTo>
                    <a:pt x="187" y="23"/>
                  </a:lnTo>
                  <a:lnTo>
                    <a:pt x="183" y="17"/>
                  </a:lnTo>
                  <a:lnTo>
                    <a:pt x="178" y="11"/>
                  </a:lnTo>
                  <a:lnTo>
                    <a:pt x="172" y="7"/>
                  </a:lnTo>
                  <a:lnTo>
                    <a:pt x="166" y="4"/>
                  </a:lnTo>
                  <a:lnTo>
                    <a:pt x="158" y="1"/>
                  </a:lnTo>
                  <a:lnTo>
                    <a:pt x="152" y="0"/>
                  </a:lnTo>
                  <a:lnTo>
                    <a:pt x="145" y="0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3" name="Freeform 1442"/>
            <p:cNvSpPr>
              <a:spLocks/>
            </p:cNvSpPr>
            <p:nvPr/>
          </p:nvSpPr>
          <p:spPr bwMode="auto">
            <a:xfrm>
              <a:off x="3750" y="2741"/>
              <a:ext cx="114" cy="202"/>
            </a:xfrm>
            <a:custGeom>
              <a:avLst/>
              <a:gdLst>
                <a:gd name="T0" fmla="*/ 8 w 240"/>
                <a:gd name="T1" fmla="*/ 10 h 423"/>
                <a:gd name="T2" fmla="*/ 8 w 240"/>
                <a:gd name="T3" fmla="*/ 10 h 423"/>
                <a:gd name="T4" fmla="*/ 8 w 240"/>
                <a:gd name="T5" fmla="*/ 10 h 423"/>
                <a:gd name="T6" fmla="*/ 9 w 240"/>
                <a:gd name="T7" fmla="*/ 10 h 423"/>
                <a:gd name="T8" fmla="*/ 9 w 240"/>
                <a:gd name="T9" fmla="*/ 10 h 423"/>
                <a:gd name="T10" fmla="*/ 9 w 240"/>
                <a:gd name="T11" fmla="*/ 9 h 423"/>
                <a:gd name="T12" fmla="*/ 10 w 240"/>
                <a:gd name="T13" fmla="*/ 9 h 423"/>
                <a:gd name="T14" fmla="*/ 10 w 240"/>
                <a:gd name="T15" fmla="*/ 9 h 423"/>
                <a:gd name="T16" fmla="*/ 10 w 240"/>
                <a:gd name="T17" fmla="*/ 8 h 423"/>
                <a:gd name="T18" fmla="*/ 10 w 240"/>
                <a:gd name="T19" fmla="*/ 8 h 423"/>
                <a:gd name="T20" fmla="*/ 11 w 240"/>
                <a:gd name="T21" fmla="*/ 7 h 423"/>
                <a:gd name="T22" fmla="*/ 11 w 240"/>
                <a:gd name="T23" fmla="*/ 7 h 423"/>
                <a:gd name="T24" fmla="*/ 11 w 240"/>
                <a:gd name="T25" fmla="*/ 6 h 423"/>
                <a:gd name="T26" fmla="*/ 11 w 240"/>
                <a:gd name="T27" fmla="*/ 6 h 423"/>
                <a:gd name="T28" fmla="*/ 12 w 240"/>
                <a:gd name="T29" fmla="*/ 5 h 423"/>
                <a:gd name="T30" fmla="*/ 12 w 240"/>
                <a:gd name="T31" fmla="*/ 5 h 423"/>
                <a:gd name="T32" fmla="*/ 12 w 240"/>
                <a:gd name="T33" fmla="*/ 5 h 423"/>
                <a:gd name="T34" fmla="*/ 12 w 240"/>
                <a:gd name="T35" fmla="*/ 4 h 423"/>
                <a:gd name="T36" fmla="*/ 12 w 240"/>
                <a:gd name="T37" fmla="*/ 3 h 423"/>
                <a:gd name="T38" fmla="*/ 12 w 240"/>
                <a:gd name="T39" fmla="*/ 3 h 423"/>
                <a:gd name="T40" fmla="*/ 12 w 240"/>
                <a:gd name="T41" fmla="*/ 2 h 423"/>
                <a:gd name="T42" fmla="*/ 12 w 240"/>
                <a:gd name="T43" fmla="*/ 2 h 423"/>
                <a:gd name="T44" fmla="*/ 12 w 240"/>
                <a:gd name="T45" fmla="*/ 1 h 423"/>
                <a:gd name="T46" fmla="*/ 12 w 240"/>
                <a:gd name="T47" fmla="*/ 1 h 423"/>
                <a:gd name="T48" fmla="*/ 11 w 240"/>
                <a:gd name="T49" fmla="*/ 1 h 423"/>
                <a:gd name="T50" fmla="*/ 11 w 240"/>
                <a:gd name="T51" fmla="*/ 0 h 423"/>
                <a:gd name="T52" fmla="*/ 11 w 240"/>
                <a:gd name="T53" fmla="*/ 0 h 423"/>
                <a:gd name="T54" fmla="*/ 11 w 240"/>
                <a:gd name="T55" fmla="*/ 0 h 423"/>
                <a:gd name="T56" fmla="*/ 10 w 240"/>
                <a:gd name="T57" fmla="*/ 0 h 423"/>
                <a:gd name="T58" fmla="*/ 10 w 240"/>
                <a:gd name="T59" fmla="*/ 0 h 423"/>
                <a:gd name="T60" fmla="*/ 10 w 240"/>
                <a:gd name="T61" fmla="*/ 0 h 423"/>
                <a:gd name="T62" fmla="*/ 6 w 240"/>
                <a:gd name="T63" fmla="*/ 0 h 423"/>
                <a:gd name="T64" fmla="*/ 0 w 240"/>
                <a:gd name="T65" fmla="*/ 22 h 42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0" h="423">
                  <a:moveTo>
                    <a:pt x="145" y="189"/>
                  </a:moveTo>
                  <a:lnTo>
                    <a:pt x="151" y="188"/>
                  </a:lnTo>
                  <a:lnTo>
                    <a:pt x="158" y="186"/>
                  </a:lnTo>
                  <a:lnTo>
                    <a:pt x="166" y="183"/>
                  </a:lnTo>
                  <a:lnTo>
                    <a:pt x="173" y="180"/>
                  </a:lnTo>
                  <a:lnTo>
                    <a:pt x="181" y="176"/>
                  </a:lnTo>
                  <a:lnTo>
                    <a:pt x="188" y="171"/>
                  </a:lnTo>
                  <a:lnTo>
                    <a:pt x="194" y="164"/>
                  </a:lnTo>
                  <a:lnTo>
                    <a:pt x="202" y="157"/>
                  </a:lnTo>
                  <a:lnTo>
                    <a:pt x="208" y="149"/>
                  </a:lnTo>
                  <a:lnTo>
                    <a:pt x="214" y="141"/>
                  </a:lnTo>
                  <a:lnTo>
                    <a:pt x="219" y="132"/>
                  </a:lnTo>
                  <a:lnTo>
                    <a:pt x="224" y="123"/>
                  </a:lnTo>
                  <a:lnTo>
                    <a:pt x="228" y="113"/>
                  </a:lnTo>
                  <a:lnTo>
                    <a:pt x="233" y="104"/>
                  </a:lnTo>
                  <a:lnTo>
                    <a:pt x="235" y="94"/>
                  </a:lnTo>
                  <a:lnTo>
                    <a:pt x="238" y="85"/>
                  </a:lnTo>
                  <a:lnTo>
                    <a:pt x="239" y="74"/>
                  </a:lnTo>
                  <a:lnTo>
                    <a:pt x="240" y="65"/>
                  </a:lnTo>
                  <a:lnTo>
                    <a:pt x="240" y="56"/>
                  </a:lnTo>
                  <a:lnTo>
                    <a:pt x="239" y="48"/>
                  </a:lnTo>
                  <a:lnTo>
                    <a:pt x="238" y="39"/>
                  </a:lnTo>
                  <a:lnTo>
                    <a:pt x="235" y="32"/>
                  </a:lnTo>
                  <a:lnTo>
                    <a:pt x="233" y="24"/>
                  </a:lnTo>
                  <a:lnTo>
                    <a:pt x="228" y="18"/>
                  </a:lnTo>
                  <a:lnTo>
                    <a:pt x="224" y="13"/>
                  </a:lnTo>
                  <a:lnTo>
                    <a:pt x="219" y="9"/>
                  </a:lnTo>
                  <a:lnTo>
                    <a:pt x="214" y="4"/>
                  </a:lnTo>
                  <a:lnTo>
                    <a:pt x="207" y="2"/>
                  </a:lnTo>
                  <a:lnTo>
                    <a:pt x="201" y="1"/>
                  </a:lnTo>
                  <a:lnTo>
                    <a:pt x="194" y="0"/>
                  </a:lnTo>
                  <a:lnTo>
                    <a:pt x="113" y="0"/>
                  </a:lnTo>
                  <a:lnTo>
                    <a:pt x="0" y="4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4" name="Line 1443"/>
            <p:cNvSpPr>
              <a:spLocks noChangeShapeType="1"/>
            </p:cNvSpPr>
            <p:nvPr/>
          </p:nvSpPr>
          <p:spPr bwMode="auto">
            <a:xfrm flipH="1">
              <a:off x="5476" y="2829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5" name="Freeform 1444"/>
            <p:cNvSpPr>
              <a:spLocks/>
            </p:cNvSpPr>
            <p:nvPr/>
          </p:nvSpPr>
          <p:spPr bwMode="auto">
            <a:xfrm>
              <a:off x="5453" y="2781"/>
              <a:ext cx="23" cy="48"/>
            </a:xfrm>
            <a:custGeom>
              <a:avLst/>
              <a:gdLst>
                <a:gd name="T0" fmla="*/ 0 w 50"/>
                <a:gd name="T1" fmla="*/ 0 h 105"/>
                <a:gd name="T2" fmla="*/ 0 w 50"/>
                <a:gd name="T3" fmla="*/ 0 h 105"/>
                <a:gd name="T4" fmla="*/ 0 w 50"/>
                <a:gd name="T5" fmla="*/ 1 h 105"/>
                <a:gd name="T6" fmla="*/ 0 w 50"/>
                <a:gd name="T7" fmla="*/ 1 h 105"/>
                <a:gd name="T8" fmla="*/ 0 w 50"/>
                <a:gd name="T9" fmla="*/ 2 h 105"/>
                <a:gd name="T10" fmla="*/ 0 w 50"/>
                <a:gd name="T11" fmla="*/ 2 h 105"/>
                <a:gd name="T12" fmla="*/ 0 w 50"/>
                <a:gd name="T13" fmla="*/ 2 h 105"/>
                <a:gd name="T14" fmla="*/ 0 w 50"/>
                <a:gd name="T15" fmla="*/ 3 h 105"/>
                <a:gd name="T16" fmla="*/ 0 w 50"/>
                <a:gd name="T17" fmla="*/ 3 h 105"/>
                <a:gd name="T18" fmla="*/ 0 w 50"/>
                <a:gd name="T19" fmla="*/ 4 h 105"/>
                <a:gd name="T20" fmla="*/ 0 w 50"/>
                <a:gd name="T21" fmla="*/ 4 h 105"/>
                <a:gd name="T22" fmla="*/ 1 w 50"/>
                <a:gd name="T23" fmla="*/ 4 h 105"/>
                <a:gd name="T24" fmla="*/ 1 w 50"/>
                <a:gd name="T25" fmla="*/ 4 h 105"/>
                <a:gd name="T26" fmla="*/ 1 w 50"/>
                <a:gd name="T27" fmla="*/ 5 h 105"/>
                <a:gd name="T28" fmla="*/ 2 w 50"/>
                <a:gd name="T29" fmla="*/ 5 h 105"/>
                <a:gd name="T30" fmla="*/ 2 w 50"/>
                <a:gd name="T31" fmla="*/ 5 h 105"/>
                <a:gd name="T32" fmla="*/ 2 w 50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0" h="105">
                  <a:moveTo>
                    <a:pt x="5" y="0"/>
                  </a:moveTo>
                  <a:lnTo>
                    <a:pt x="3" y="10"/>
                  </a:lnTo>
                  <a:lnTo>
                    <a:pt x="1" y="21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1" y="49"/>
                  </a:lnTo>
                  <a:lnTo>
                    <a:pt x="2" y="59"/>
                  </a:lnTo>
                  <a:lnTo>
                    <a:pt x="4" y="66"/>
                  </a:lnTo>
                  <a:lnTo>
                    <a:pt x="7" y="75"/>
                  </a:lnTo>
                  <a:lnTo>
                    <a:pt x="10" y="81"/>
                  </a:lnTo>
                  <a:lnTo>
                    <a:pt x="14" y="87"/>
                  </a:lnTo>
                  <a:lnTo>
                    <a:pt x="19" y="93"/>
                  </a:lnTo>
                  <a:lnTo>
                    <a:pt x="24" y="97"/>
                  </a:lnTo>
                  <a:lnTo>
                    <a:pt x="30" y="101"/>
                  </a:lnTo>
                  <a:lnTo>
                    <a:pt x="37" y="103"/>
                  </a:lnTo>
                  <a:lnTo>
                    <a:pt x="43" y="104"/>
                  </a:lnTo>
                  <a:lnTo>
                    <a:pt x="50" y="1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6" name="Line 1445"/>
            <p:cNvSpPr>
              <a:spLocks noChangeShapeType="1"/>
            </p:cNvSpPr>
            <p:nvPr/>
          </p:nvSpPr>
          <p:spPr bwMode="auto">
            <a:xfrm flipV="1">
              <a:off x="5453" y="2678"/>
              <a:ext cx="29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7" name="Freeform 1446"/>
            <p:cNvSpPr>
              <a:spLocks/>
            </p:cNvSpPr>
            <p:nvPr/>
          </p:nvSpPr>
          <p:spPr bwMode="auto">
            <a:xfrm>
              <a:off x="5482" y="2629"/>
              <a:ext cx="48" cy="49"/>
            </a:xfrm>
            <a:custGeom>
              <a:avLst/>
              <a:gdLst>
                <a:gd name="T0" fmla="*/ 5 w 103"/>
                <a:gd name="T1" fmla="*/ 0 h 106"/>
                <a:gd name="T2" fmla="*/ 5 w 103"/>
                <a:gd name="T3" fmla="*/ 0 h 106"/>
                <a:gd name="T4" fmla="*/ 4 w 103"/>
                <a:gd name="T5" fmla="*/ 0 h 106"/>
                <a:gd name="T6" fmla="*/ 4 w 103"/>
                <a:gd name="T7" fmla="*/ 0 h 106"/>
                <a:gd name="T8" fmla="*/ 3 w 103"/>
                <a:gd name="T9" fmla="*/ 0 h 106"/>
                <a:gd name="T10" fmla="*/ 3 w 103"/>
                <a:gd name="T11" fmla="*/ 0 h 106"/>
                <a:gd name="T12" fmla="*/ 3 w 103"/>
                <a:gd name="T13" fmla="*/ 1 h 106"/>
                <a:gd name="T14" fmla="*/ 2 w 103"/>
                <a:gd name="T15" fmla="*/ 1 h 106"/>
                <a:gd name="T16" fmla="*/ 2 w 103"/>
                <a:gd name="T17" fmla="*/ 1 h 106"/>
                <a:gd name="T18" fmla="*/ 1 w 103"/>
                <a:gd name="T19" fmla="*/ 2 h 106"/>
                <a:gd name="T20" fmla="*/ 1 w 103"/>
                <a:gd name="T21" fmla="*/ 2 h 106"/>
                <a:gd name="T22" fmla="*/ 1 w 103"/>
                <a:gd name="T23" fmla="*/ 3 h 106"/>
                <a:gd name="T24" fmla="*/ 1 w 103"/>
                <a:gd name="T25" fmla="*/ 3 h 106"/>
                <a:gd name="T26" fmla="*/ 0 w 103"/>
                <a:gd name="T27" fmla="*/ 3 h 106"/>
                <a:gd name="T28" fmla="*/ 0 w 103"/>
                <a:gd name="T29" fmla="*/ 4 h 106"/>
                <a:gd name="T30" fmla="*/ 0 w 103"/>
                <a:gd name="T31" fmla="*/ 4 h 106"/>
                <a:gd name="T32" fmla="*/ 0 w 103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3" h="106">
                  <a:moveTo>
                    <a:pt x="103" y="0"/>
                  </a:moveTo>
                  <a:lnTo>
                    <a:pt x="95" y="0"/>
                  </a:lnTo>
                  <a:lnTo>
                    <a:pt x="88" y="2"/>
                  </a:lnTo>
                  <a:lnTo>
                    <a:pt x="79" y="4"/>
                  </a:lnTo>
                  <a:lnTo>
                    <a:pt x="72" y="7"/>
                  </a:lnTo>
                  <a:lnTo>
                    <a:pt x="65" y="12"/>
                  </a:lnTo>
                  <a:lnTo>
                    <a:pt x="57" y="18"/>
                  </a:lnTo>
                  <a:lnTo>
                    <a:pt x="50" y="23"/>
                  </a:lnTo>
                  <a:lnTo>
                    <a:pt x="42" y="31"/>
                  </a:lnTo>
                  <a:lnTo>
                    <a:pt x="35" y="38"/>
                  </a:lnTo>
                  <a:lnTo>
                    <a:pt x="29" y="47"/>
                  </a:lnTo>
                  <a:lnTo>
                    <a:pt x="22" y="55"/>
                  </a:lnTo>
                  <a:lnTo>
                    <a:pt x="17" y="65"/>
                  </a:lnTo>
                  <a:lnTo>
                    <a:pt x="12" y="75"/>
                  </a:lnTo>
                  <a:lnTo>
                    <a:pt x="7" y="85"/>
                  </a:lnTo>
                  <a:lnTo>
                    <a:pt x="3" y="95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8" name="Line 1447"/>
            <p:cNvSpPr>
              <a:spLocks noChangeShapeType="1"/>
            </p:cNvSpPr>
            <p:nvPr/>
          </p:nvSpPr>
          <p:spPr bwMode="auto">
            <a:xfrm>
              <a:off x="5530" y="2629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49" name="Freeform 1448"/>
            <p:cNvSpPr>
              <a:spLocks/>
            </p:cNvSpPr>
            <p:nvPr/>
          </p:nvSpPr>
          <p:spPr bwMode="auto">
            <a:xfrm>
              <a:off x="4774" y="1257"/>
              <a:ext cx="83" cy="117"/>
            </a:xfrm>
            <a:custGeom>
              <a:avLst/>
              <a:gdLst>
                <a:gd name="T0" fmla="*/ 9 w 172"/>
                <a:gd name="T1" fmla="*/ 1 h 244"/>
                <a:gd name="T2" fmla="*/ 9 w 172"/>
                <a:gd name="T3" fmla="*/ 1 h 244"/>
                <a:gd name="T4" fmla="*/ 8 w 172"/>
                <a:gd name="T5" fmla="*/ 0 h 244"/>
                <a:gd name="T6" fmla="*/ 7 w 172"/>
                <a:gd name="T7" fmla="*/ 0 h 244"/>
                <a:gd name="T8" fmla="*/ 7 w 172"/>
                <a:gd name="T9" fmla="*/ 0 h 244"/>
                <a:gd name="T10" fmla="*/ 6 w 172"/>
                <a:gd name="T11" fmla="*/ 0 h 244"/>
                <a:gd name="T12" fmla="*/ 5 w 172"/>
                <a:gd name="T13" fmla="*/ 0 h 244"/>
                <a:gd name="T14" fmla="*/ 5 w 172"/>
                <a:gd name="T15" fmla="*/ 0 h 244"/>
                <a:gd name="T16" fmla="*/ 4 w 172"/>
                <a:gd name="T17" fmla="*/ 0 h 244"/>
                <a:gd name="T18" fmla="*/ 4 w 172"/>
                <a:gd name="T19" fmla="*/ 0 h 244"/>
                <a:gd name="T20" fmla="*/ 3 w 172"/>
                <a:gd name="T21" fmla="*/ 0 h 244"/>
                <a:gd name="T22" fmla="*/ 3 w 172"/>
                <a:gd name="T23" fmla="*/ 0 h 244"/>
                <a:gd name="T24" fmla="*/ 3 w 172"/>
                <a:gd name="T25" fmla="*/ 1 h 244"/>
                <a:gd name="T26" fmla="*/ 2 w 172"/>
                <a:gd name="T27" fmla="*/ 1 h 244"/>
                <a:gd name="T28" fmla="*/ 2 w 172"/>
                <a:gd name="T29" fmla="*/ 2 h 244"/>
                <a:gd name="T30" fmla="*/ 1 w 172"/>
                <a:gd name="T31" fmla="*/ 2 h 244"/>
                <a:gd name="T32" fmla="*/ 1 w 172"/>
                <a:gd name="T33" fmla="*/ 3 h 244"/>
                <a:gd name="T34" fmla="*/ 1 w 172"/>
                <a:gd name="T35" fmla="*/ 3 h 244"/>
                <a:gd name="T36" fmla="*/ 0 w 172"/>
                <a:gd name="T37" fmla="*/ 4 h 244"/>
                <a:gd name="T38" fmla="*/ 0 w 172"/>
                <a:gd name="T39" fmla="*/ 4 h 244"/>
                <a:gd name="T40" fmla="*/ 0 w 172"/>
                <a:gd name="T41" fmla="*/ 5 h 244"/>
                <a:gd name="T42" fmla="*/ 0 w 172"/>
                <a:gd name="T43" fmla="*/ 5 h 244"/>
                <a:gd name="T44" fmla="*/ 0 w 172"/>
                <a:gd name="T45" fmla="*/ 6 h 244"/>
                <a:gd name="T46" fmla="*/ 0 w 172"/>
                <a:gd name="T47" fmla="*/ 6 h 244"/>
                <a:gd name="T48" fmla="*/ 0 w 172"/>
                <a:gd name="T49" fmla="*/ 7 h 244"/>
                <a:gd name="T50" fmla="*/ 0 w 172"/>
                <a:gd name="T51" fmla="*/ 7 h 244"/>
                <a:gd name="T52" fmla="*/ 0 w 172"/>
                <a:gd name="T53" fmla="*/ 8 h 244"/>
                <a:gd name="T54" fmla="*/ 0 w 172"/>
                <a:gd name="T55" fmla="*/ 8 h 244"/>
                <a:gd name="T56" fmla="*/ 0 w 172"/>
                <a:gd name="T57" fmla="*/ 9 h 244"/>
                <a:gd name="T58" fmla="*/ 0 w 172"/>
                <a:gd name="T59" fmla="*/ 9 h 244"/>
                <a:gd name="T60" fmla="*/ 0 w 172"/>
                <a:gd name="T61" fmla="*/ 9 h 244"/>
                <a:gd name="T62" fmla="*/ 1 w 172"/>
                <a:gd name="T63" fmla="*/ 10 h 244"/>
                <a:gd name="T64" fmla="*/ 5 w 172"/>
                <a:gd name="T65" fmla="*/ 13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2" h="244">
                  <a:moveTo>
                    <a:pt x="172" y="24"/>
                  </a:moveTo>
                  <a:lnTo>
                    <a:pt x="160" y="17"/>
                  </a:lnTo>
                  <a:lnTo>
                    <a:pt x="149" y="11"/>
                  </a:lnTo>
                  <a:lnTo>
                    <a:pt x="136" y="6"/>
                  </a:lnTo>
                  <a:lnTo>
                    <a:pt x="123" y="3"/>
                  </a:lnTo>
                  <a:lnTo>
                    <a:pt x="109" y="1"/>
                  </a:lnTo>
                  <a:lnTo>
                    <a:pt x="96" y="0"/>
                  </a:lnTo>
                  <a:lnTo>
                    <a:pt x="88" y="1"/>
                  </a:lnTo>
                  <a:lnTo>
                    <a:pt x="81" y="2"/>
                  </a:lnTo>
                  <a:lnTo>
                    <a:pt x="73" y="5"/>
                  </a:lnTo>
                  <a:lnTo>
                    <a:pt x="66" y="9"/>
                  </a:lnTo>
                  <a:lnTo>
                    <a:pt x="59" y="14"/>
                  </a:lnTo>
                  <a:lnTo>
                    <a:pt x="51" y="19"/>
                  </a:lnTo>
                  <a:lnTo>
                    <a:pt x="44" y="25"/>
                  </a:lnTo>
                  <a:lnTo>
                    <a:pt x="37" y="33"/>
                  </a:lnTo>
                  <a:lnTo>
                    <a:pt x="31" y="41"/>
                  </a:lnTo>
                  <a:lnTo>
                    <a:pt x="25" y="50"/>
                  </a:lnTo>
                  <a:lnTo>
                    <a:pt x="19" y="58"/>
                  </a:lnTo>
                  <a:lnTo>
                    <a:pt x="14" y="68"/>
                  </a:lnTo>
                  <a:lnTo>
                    <a:pt x="10" y="78"/>
                  </a:lnTo>
                  <a:lnTo>
                    <a:pt x="7" y="88"/>
                  </a:lnTo>
                  <a:lnTo>
                    <a:pt x="4" y="98"/>
                  </a:lnTo>
                  <a:lnTo>
                    <a:pt x="1" y="108"/>
                  </a:lnTo>
                  <a:lnTo>
                    <a:pt x="0" y="117"/>
                  </a:lnTo>
                  <a:lnTo>
                    <a:pt x="0" y="127"/>
                  </a:lnTo>
                  <a:lnTo>
                    <a:pt x="0" y="136"/>
                  </a:lnTo>
                  <a:lnTo>
                    <a:pt x="1" y="145"/>
                  </a:lnTo>
                  <a:lnTo>
                    <a:pt x="4" y="153"/>
                  </a:lnTo>
                  <a:lnTo>
                    <a:pt x="6" y="161"/>
                  </a:lnTo>
                  <a:lnTo>
                    <a:pt x="10" y="168"/>
                  </a:lnTo>
                  <a:lnTo>
                    <a:pt x="14" y="173"/>
                  </a:lnTo>
                  <a:lnTo>
                    <a:pt x="18" y="179"/>
                  </a:lnTo>
                  <a:lnTo>
                    <a:pt x="92" y="2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0" name="Freeform 1449"/>
            <p:cNvSpPr>
              <a:spLocks/>
            </p:cNvSpPr>
            <p:nvPr/>
          </p:nvSpPr>
          <p:spPr bwMode="auto">
            <a:xfrm>
              <a:off x="4783" y="1374"/>
              <a:ext cx="46" cy="86"/>
            </a:xfrm>
            <a:custGeom>
              <a:avLst/>
              <a:gdLst>
                <a:gd name="T0" fmla="*/ 0 w 97"/>
                <a:gd name="T1" fmla="*/ 10 h 179"/>
                <a:gd name="T2" fmla="*/ 0 w 97"/>
                <a:gd name="T3" fmla="*/ 10 h 179"/>
                <a:gd name="T4" fmla="*/ 0 w 97"/>
                <a:gd name="T5" fmla="*/ 10 h 179"/>
                <a:gd name="T6" fmla="*/ 1 w 97"/>
                <a:gd name="T7" fmla="*/ 9 h 179"/>
                <a:gd name="T8" fmla="*/ 1 w 97"/>
                <a:gd name="T9" fmla="*/ 9 h 179"/>
                <a:gd name="T10" fmla="*/ 2 w 97"/>
                <a:gd name="T11" fmla="*/ 9 h 179"/>
                <a:gd name="T12" fmla="*/ 2 w 97"/>
                <a:gd name="T13" fmla="*/ 9 h 179"/>
                <a:gd name="T14" fmla="*/ 3 w 97"/>
                <a:gd name="T15" fmla="*/ 8 h 179"/>
                <a:gd name="T16" fmla="*/ 3 w 97"/>
                <a:gd name="T17" fmla="*/ 8 h 179"/>
                <a:gd name="T18" fmla="*/ 3 w 97"/>
                <a:gd name="T19" fmla="*/ 7 h 179"/>
                <a:gd name="T20" fmla="*/ 4 w 97"/>
                <a:gd name="T21" fmla="*/ 7 h 179"/>
                <a:gd name="T22" fmla="*/ 4 w 97"/>
                <a:gd name="T23" fmla="*/ 6 h 179"/>
                <a:gd name="T24" fmla="*/ 4 w 97"/>
                <a:gd name="T25" fmla="*/ 6 h 179"/>
                <a:gd name="T26" fmla="*/ 4 w 97"/>
                <a:gd name="T27" fmla="*/ 6 h 179"/>
                <a:gd name="T28" fmla="*/ 4 w 97"/>
                <a:gd name="T29" fmla="*/ 5 h 179"/>
                <a:gd name="T30" fmla="*/ 5 w 97"/>
                <a:gd name="T31" fmla="*/ 4 h 179"/>
                <a:gd name="T32" fmla="*/ 5 w 97"/>
                <a:gd name="T33" fmla="*/ 4 h 179"/>
                <a:gd name="T34" fmla="*/ 5 w 97"/>
                <a:gd name="T35" fmla="*/ 3 h 179"/>
                <a:gd name="T36" fmla="*/ 5 w 97"/>
                <a:gd name="T37" fmla="*/ 3 h 179"/>
                <a:gd name="T38" fmla="*/ 5 w 97"/>
                <a:gd name="T39" fmla="*/ 2 h 179"/>
                <a:gd name="T40" fmla="*/ 5 w 97"/>
                <a:gd name="T41" fmla="*/ 2 h 179"/>
                <a:gd name="T42" fmla="*/ 5 w 97"/>
                <a:gd name="T43" fmla="*/ 1 h 179"/>
                <a:gd name="T44" fmla="*/ 4 w 97"/>
                <a:gd name="T45" fmla="*/ 1 h 179"/>
                <a:gd name="T46" fmla="*/ 4 w 97"/>
                <a:gd name="T47" fmla="*/ 0 h 179"/>
                <a:gd name="T48" fmla="*/ 4 w 97"/>
                <a:gd name="T49" fmla="*/ 0 h 179"/>
                <a:gd name="T50" fmla="*/ 4 w 97"/>
                <a:gd name="T51" fmla="*/ 0 h 1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7" h="179">
                  <a:moveTo>
                    <a:pt x="0" y="179"/>
                  </a:moveTo>
                  <a:lnTo>
                    <a:pt x="8" y="178"/>
                  </a:lnTo>
                  <a:lnTo>
                    <a:pt x="15" y="176"/>
                  </a:lnTo>
                  <a:lnTo>
                    <a:pt x="22" y="174"/>
                  </a:lnTo>
                  <a:lnTo>
                    <a:pt x="30" y="170"/>
                  </a:lnTo>
                  <a:lnTo>
                    <a:pt x="37" y="166"/>
                  </a:lnTo>
                  <a:lnTo>
                    <a:pt x="45" y="160"/>
                  </a:lnTo>
                  <a:lnTo>
                    <a:pt x="52" y="154"/>
                  </a:lnTo>
                  <a:lnTo>
                    <a:pt x="58" y="147"/>
                  </a:lnTo>
                  <a:lnTo>
                    <a:pt x="65" y="138"/>
                  </a:lnTo>
                  <a:lnTo>
                    <a:pt x="71" y="130"/>
                  </a:lnTo>
                  <a:lnTo>
                    <a:pt x="76" y="121"/>
                  </a:lnTo>
                  <a:lnTo>
                    <a:pt x="82" y="112"/>
                  </a:lnTo>
                  <a:lnTo>
                    <a:pt x="86" y="101"/>
                  </a:lnTo>
                  <a:lnTo>
                    <a:pt x="89" y="91"/>
                  </a:lnTo>
                  <a:lnTo>
                    <a:pt x="92" y="81"/>
                  </a:lnTo>
                  <a:lnTo>
                    <a:pt x="94" y="71"/>
                  </a:lnTo>
                  <a:lnTo>
                    <a:pt x="95" y="62"/>
                  </a:lnTo>
                  <a:lnTo>
                    <a:pt x="97" y="52"/>
                  </a:lnTo>
                  <a:lnTo>
                    <a:pt x="95" y="43"/>
                  </a:lnTo>
                  <a:lnTo>
                    <a:pt x="94" y="34"/>
                  </a:lnTo>
                  <a:lnTo>
                    <a:pt x="92" y="26"/>
                  </a:lnTo>
                  <a:lnTo>
                    <a:pt x="90" y="18"/>
                  </a:lnTo>
                  <a:lnTo>
                    <a:pt x="87" y="11"/>
                  </a:lnTo>
                  <a:lnTo>
                    <a:pt x="83" y="6"/>
                  </a:lnTo>
                  <a:lnTo>
                    <a:pt x="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1" name="Freeform 1450"/>
            <p:cNvSpPr>
              <a:spLocks/>
            </p:cNvSpPr>
            <p:nvPr/>
          </p:nvSpPr>
          <p:spPr bwMode="auto">
            <a:xfrm>
              <a:off x="4740" y="1437"/>
              <a:ext cx="43" cy="23"/>
            </a:xfrm>
            <a:custGeom>
              <a:avLst/>
              <a:gdLst>
                <a:gd name="T0" fmla="*/ 0 w 86"/>
                <a:gd name="T1" fmla="*/ 0 h 47"/>
                <a:gd name="T2" fmla="*/ 1 w 86"/>
                <a:gd name="T3" fmla="*/ 0 h 47"/>
                <a:gd name="T4" fmla="*/ 1 w 86"/>
                <a:gd name="T5" fmla="*/ 1 h 47"/>
                <a:gd name="T6" fmla="*/ 2 w 86"/>
                <a:gd name="T7" fmla="*/ 1 h 47"/>
                <a:gd name="T8" fmla="*/ 3 w 86"/>
                <a:gd name="T9" fmla="*/ 1 h 47"/>
                <a:gd name="T10" fmla="*/ 3 w 86"/>
                <a:gd name="T11" fmla="*/ 2 h 47"/>
                <a:gd name="T12" fmla="*/ 4 w 86"/>
                <a:gd name="T13" fmla="*/ 2 h 47"/>
                <a:gd name="T14" fmla="*/ 4 w 86"/>
                <a:gd name="T15" fmla="*/ 2 h 47"/>
                <a:gd name="T16" fmla="*/ 5 w 86"/>
                <a:gd name="T17" fmla="*/ 2 h 47"/>
                <a:gd name="T18" fmla="*/ 6 w 86"/>
                <a:gd name="T19" fmla="*/ 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7">
                  <a:moveTo>
                    <a:pt x="0" y="0"/>
                  </a:moveTo>
                  <a:lnTo>
                    <a:pt x="8" y="9"/>
                  </a:lnTo>
                  <a:lnTo>
                    <a:pt x="16" y="17"/>
                  </a:lnTo>
                  <a:lnTo>
                    <a:pt x="25" y="24"/>
                  </a:lnTo>
                  <a:lnTo>
                    <a:pt x="33" y="30"/>
                  </a:lnTo>
                  <a:lnTo>
                    <a:pt x="44" y="36"/>
                  </a:lnTo>
                  <a:lnTo>
                    <a:pt x="53" y="40"/>
                  </a:lnTo>
                  <a:lnTo>
                    <a:pt x="64" y="43"/>
                  </a:lnTo>
                  <a:lnTo>
                    <a:pt x="76" y="45"/>
                  </a:lnTo>
                  <a:lnTo>
                    <a:pt x="86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2" name="Line 1459"/>
            <p:cNvSpPr>
              <a:spLocks noChangeShapeType="1"/>
            </p:cNvSpPr>
            <p:nvPr/>
          </p:nvSpPr>
          <p:spPr bwMode="auto">
            <a:xfrm>
              <a:off x="3973" y="2795"/>
              <a:ext cx="80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3" name="Line 1460"/>
            <p:cNvSpPr>
              <a:spLocks noChangeShapeType="1"/>
            </p:cNvSpPr>
            <p:nvPr/>
          </p:nvSpPr>
          <p:spPr bwMode="auto">
            <a:xfrm>
              <a:off x="4090" y="2795"/>
              <a:ext cx="105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4" name="Line 1461"/>
            <p:cNvSpPr>
              <a:spLocks noChangeShapeType="1"/>
            </p:cNvSpPr>
            <p:nvPr/>
          </p:nvSpPr>
          <p:spPr bwMode="auto">
            <a:xfrm>
              <a:off x="4232" y="2795"/>
              <a:ext cx="106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5" name="Line 1462"/>
            <p:cNvSpPr>
              <a:spLocks noChangeShapeType="1"/>
            </p:cNvSpPr>
            <p:nvPr/>
          </p:nvSpPr>
          <p:spPr bwMode="auto">
            <a:xfrm>
              <a:off x="4375" y="2795"/>
              <a:ext cx="108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6" name="Line 1463"/>
            <p:cNvSpPr>
              <a:spLocks noChangeShapeType="1"/>
            </p:cNvSpPr>
            <p:nvPr/>
          </p:nvSpPr>
          <p:spPr bwMode="auto">
            <a:xfrm>
              <a:off x="4518" y="2795"/>
              <a:ext cx="105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7" name="Line 1464"/>
            <p:cNvSpPr>
              <a:spLocks noChangeShapeType="1"/>
            </p:cNvSpPr>
            <p:nvPr/>
          </p:nvSpPr>
          <p:spPr bwMode="auto">
            <a:xfrm>
              <a:off x="4660" y="2795"/>
              <a:ext cx="109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8" name="Line 1465"/>
            <p:cNvSpPr>
              <a:spLocks noChangeShapeType="1"/>
            </p:cNvSpPr>
            <p:nvPr/>
          </p:nvSpPr>
          <p:spPr bwMode="auto">
            <a:xfrm>
              <a:off x="4803" y="2795"/>
              <a:ext cx="108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59" name="Line 1466"/>
            <p:cNvSpPr>
              <a:spLocks noChangeShapeType="1"/>
            </p:cNvSpPr>
            <p:nvPr/>
          </p:nvSpPr>
          <p:spPr bwMode="auto">
            <a:xfrm>
              <a:off x="4945" y="2795"/>
              <a:ext cx="109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0" name="Line 1467"/>
            <p:cNvSpPr>
              <a:spLocks noChangeShapeType="1"/>
            </p:cNvSpPr>
            <p:nvPr/>
          </p:nvSpPr>
          <p:spPr bwMode="auto">
            <a:xfrm>
              <a:off x="5088" y="2795"/>
              <a:ext cx="109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61" name="Line 1468"/>
            <p:cNvSpPr>
              <a:spLocks noChangeShapeType="1"/>
            </p:cNvSpPr>
            <p:nvPr/>
          </p:nvSpPr>
          <p:spPr bwMode="auto">
            <a:xfrm>
              <a:off x="5231" y="2795"/>
              <a:ext cx="80" cy="0"/>
            </a:xfrm>
            <a:prstGeom prst="line">
              <a:avLst/>
            </a:prstGeom>
            <a:noFill/>
            <a:ln w="19050">
              <a:solidFill>
                <a:srgbClr val="33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4839" name="Group 1479"/>
          <p:cNvGrpSpPr>
            <a:grpSpLocks/>
          </p:cNvGrpSpPr>
          <p:nvPr/>
        </p:nvGrpSpPr>
        <p:grpSpPr bwMode="auto">
          <a:xfrm>
            <a:off x="7593013" y="3232150"/>
            <a:ext cx="376237" cy="579438"/>
            <a:chOff x="4783" y="2036"/>
            <a:chExt cx="237" cy="365"/>
          </a:xfrm>
        </p:grpSpPr>
        <p:sp>
          <p:nvSpPr>
            <p:cNvPr id="12327" name="Freeform 1480"/>
            <p:cNvSpPr>
              <a:spLocks/>
            </p:cNvSpPr>
            <p:nvPr/>
          </p:nvSpPr>
          <p:spPr bwMode="auto">
            <a:xfrm>
              <a:off x="4920" y="2330"/>
              <a:ext cx="71" cy="71"/>
            </a:xfrm>
            <a:custGeom>
              <a:avLst/>
              <a:gdLst>
                <a:gd name="T0" fmla="*/ 8 w 151"/>
                <a:gd name="T1" fmla="*/ 4 h 150"/>
                <a:gd name="T2" fmla="*/ 8 w 151"/>
                <a:gd name="T3" fmla="*/ 3 h 150"/>
                <a:gd name="T4" fmla="*/ 8 w 151"/>
                <a:gd name="T5" fmla="*/ 3 h 150"/>
                <a:gd name="T6" fmla="*/ 7 w 151"/>
                <a:gd name="T7" fmla="*/ 2 h 150"/>
                <a:gd name="T8" fmla="*/ 7 w 151"/>
                <a:gd name="T9" fmla="*/ 2 h 150"/>
                <a:gd name="T10" fmla="*/ 7 w 151"/>
                <a:gd name="T11" fmla="*/ 1 h 150"/>
                <a:gd name="T12" fmla="*/ 7 w 151"/>
                <a:gd name="T13" fmla="*/ 1 h 150"/>
                <a:gd name="T14" fmla="*/ 6 w 151"/>
                <a:gd name="T15" fmla="*/ 0 h 150"/>
                <a:gd name="T16" fmla="*/ 6 w 151"/>
                <a:gd name="T17" fmla="*/ 0 h 150"/>
                <a:gd name="T18" fmla="*/ 5 w 151"/>
                <a:gd name="T19" fmla="*/ 0 h 150"/>
                <a:gd name="T20" fmla="*/ 5 w 151"/>
                <a:gd name="T21" fmla="*/ 0 h 150"/>
                <a:gd name="T22" fmla="*/ 4 w 151"/>
                <a:gd name="T23" fmla="*/ 0 h 150"/>
                <a:gd name="T24" fmla="*/ 4 w 151"/>
                <a:gd name="T25" fmla="*/ 0 h 150"/>
                <a:gd name="T26" fmla="*/ 3 w 151"/>
                <a:gd name="T27" fmla="*/ 0 h 150"/>
                <a:gd name="T28" fmla="*/ 3 w 151"/>
                <a:gd name="T29" fmla="*/ 0 h 150"/>
                <a:gd name="T30" fmla="*/ 2 w 151"/>
                <a:gd name="T31" fmla="*/ 0 h 150"/>
                <a:gd name="T32" fmla="*/ 2 w 151"/>
                <a:gd name="T33" fmla="*/ 0 h 150"/>
                <a:gd name="T34" fmla="*/ 1 w 151"/>
                <a:gd name="T35" fmla="*/ 0 h 150"/>
                <a:gd name="T36" fmla="*/ 1 w 151"/>
                <a:gd name="T37" fmla="*/ 1 h 150"/>
                <a:gd name="T38" fmla="*/ 1 w 151"/>
                <a:gd name="T39" fmla="*/ 1 h 150"/>
                <a:gd name="T40" fmla="*/ 0 w 151"/>
                <a:gd name="T41" fmla="*/ 2 h 150"/>
                <a:gd name="T42" fmla="*/ 0 w 151"/>
                <a:gd name="T43" fmla="*/ 2 h 150"/>
                <a:gd name="T44" fmla="*/ 0 w 151"/>
                <a:gd name="T45" fmla="*/ 3 h 150"/>
                <a:gd name="T46" fmla="*/ 0 w 151"/>
                <a:gd name="T47" fmla="*/ 3 h 150"/>
                <a:gd name="T48" fmla="*/ 0 w 151"/>
                <a:gd name="T49" fmla="*/ 4 h 150"/>
                <a:gd name="T50" fmla="*/ 0 w 151"/>
                <a:gd name="T51" fmla="*/ 4 h 150"/>
                <a:gd name="T52" fmla="*/ 0 w 151"/>
                <a:gd name="T53" fmla="*/ 5 h 150"/>
                <a:gd name="T54" fmla="*/ 0 w 151"/>
                <a:gd name="T55" fmla="*/ 5 h 150"/>
                <a:gd name="T56" fmla="*/ 0 w 151"/>
                <a:gd name="T57" fmla="*/ 6 h 150"/>
                <a:gd name="T58" fmla="*/ 1 w 151"/>
                <a:gd name="T59" fmla="*/ 6 h 150"/>
                <a:gd name="T60" fmla="*/ 1 w 151"/>
                <a:gd name="T61" fmla="*/ 7 h 150"/>
                <a:gd name="T62" fmla="*/ 1 w 151"/>
                <a:gd name="T63" fmla="*/ 7 h 150"/>
                <a:gd name="T64" fmla="*/ 2 w 151"/>
                <a:gd name="T65" fmla="*/ 7 h 150"/>
                <a:gd name="T66" fmla="*/ 2 w 151"/>
                <a:gd name="T67" fmla="*/ 7 h 150"/>
                <a:gd name="T68" fmla="*/ 3 w 151"/>
                <a:gd name="T69" fmla="*/ 8 h 150"/>
                <a:gd name="T70" fmla="*/ 3 w 151"/>
                <a:gd name="T71" fmla="*/ 8 h 150"/>
                <a:gd name="T72" fmla="*/ 4 w 151"/>
                <a:gd name="T73" fmla="*/ 8 h 150"/>
                <a:gd name="T74" fmla="*/ 4 w 151"/>
                <a:gd name="T75" fmla="*/ 8 h 150"/>
                <a:gd name="T76" fmla="*/ 5 w 151"/>
                <a:gd name="T77" fmla="*/ 8 h 150"/>
                <a:gd name="T78" fmla="*/ 5 w 151"/>
                <a:gd name="T79" fmla="*/ 7 h 150"/>
                <a:gd name="T80" fmla="*/ 6 w 151"/>
                <a:gd name="T81" fmla="*/ 7 h 150"/>
                <a:gd name="T82" fmla="*/ 6 w 151"/>
                <a:gd name="T83" fmla="*/ 7 h 150"/>
                <a:gd name="T84" fmla="*/ 7 w 151"/>
                <a:gd name="T85" fmla="*/ 7 h 150"/>
                <a:gd name="T86" fmla="*/ 7 w 151"/>
                <a:gd name="T87" fmla="*/ 6 h 150"/>
                <a:gd name="T88" fmla="*/ 7 w 151"/>
                <a:gd name="T89" fmla="*/ 6 h 150"/>
                <a:gd name="T90" fmla="*/ 7 w 151"/>
                <a:gd name="T91" fmla="*/ 5 h 150"/>
                <a:gd name="T92" fmla="*/ 8 w 151"/>
                <a:gd name="T93" fmla="*/ 5 h 150"/>
                <a:gd name="T94" fmla="*/ 8 w 151"/>
                <a:gd name="T95" fmla="*/ 4 h 150"/>
                <a:gd name="T96" fmla="*/ 8 w 151"/>
                <a:gd name="T97" fmla="*/ 4 h 1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1" h="150">
                  <a:moveTo>
                    <a:pt x="151" y="75"/>
                  </a:moveTo>
                  <a:lnTo>
                    <a:pt x="150" y="65"/>
                  </a:lnTo>
                  <a:lnTo>
                    <a:pt x="148" y="55"/>
                  </a:lnTo>
                  <a:lnTo>
                    <a:pt x="144" y="46"/>
                  </a:lnTo>
                  <a:lnTo>
                    <a:pt x="140" y="37"/>
                  </a:lnTo>
                  <a:lnTo>
                    <a:pt x="135" y="29"/>
                  </a:lnTo>
                  <a:lnTo>
                    <a:pt x="129" y="21"/>
                  </a:lnTo>
                  <a:lnTo>
                    <a:pt x="121" y="15"/>
                  </a:lnTo>
                  <a:lnTo>
                    <a:pt x="113" y="10"/>
                  </a:lnTo>
                  <a:lnTo>
                    <a:pt x="104" y="5"/>
                  </a:lnTo>
                  <a:lnTo>
                    <a:pt x="95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0"/>
                  </a:lnTo>
                  <a:lnTo>
                    <a:pt x="56" y="2"/>
                  </a:lnTo>
                  <a:lnTo>
                    <a:pt x="47" y="5"/>
                  </a:lnTo>
                  <a:lnTo>
                    <a:pt x="38" y="10"/>
                  </a:lnTo>
                  <a:lnTo>
                    <a:pt x="30" y="15"/>
                  </a:lnTo>
                  <a:lnTo>
                    <a:pt x="23" y="21"/>
                  </a:lnTo>
                  <a:lnTo>
                    <a:pt x="16" y="29"/>
                  </a:lnTo>
                  <a:lnTo>
                    <a:pt x="10" y="37"/>
                  </a:lnTo>
                  <a:lnTo>
                    <a:pt x="6" y="46"/>
                  </a:lnTo>
                  <a:lnTo>
                    <a:pt x="3" y="55"/>
                  </a:lnTo>
                  <a:lnTo>
                    <a:pt x="2" y="65"/>
                  </a:lnTo>
                  <a:lnTo>
                    <a:pt x="0" y="75"/>
                  </a:lnTo>
                  <a:lnTo>
                    <a:pt x="2" y="85"/>
                  </a:lnTo>
                  <a:lnTo>
                    <a:pt x="3" y="94"/>
                  </a:lnTo>
                  <a:lnTo>
                    <a:pt x="6" y="104"/>
                  </a:lnTo>
                  <a:lnTo>
                    <a:pt x="10" y="112"/>
                  </a:lnTo>
                  <a:lnTo>
                    <a:pt x="16" y="121"/>
                  </a:lnTo>
                  <a:lnTo>
                    <a:pt x="23" y="128"/>
                  </a:lnTo>
                  <a:lnTo>
                    <a:pt x="30" y="134"/>
                  </a:lnTo>
                  <a:lnTo>
                    <a:pt x="38" y="140"/>
                  </a:lnTo>
                  <a:lnTo>
                    <a:pt x="47" y="144"/>
                  </a:lnTo>
                  <a:lnTo>
                    <a:pt x="56" y="147"/>
                  </a:lnTo>
                  <a:lnTo>
                    <a:pt x="66" y="149"/>
                  </a:lnTo>
                  <a:lnTo>
                    <a:pt x="76" y="150"/>
                  </a:lnTo>
                  <a:lnTo>
                    <a:pt x="85" y="149"/>
                  </a:lnTo>
                  <a:lnTo>
                    <a:pt x="95" y="147"/>
                  </a:lnTo>
                  <a:lnTo>
                    <a:pt x="104" y="144"/>
                  </a:lnTo>
                  <a:lnTo>
                    <a:pt x="113" y="140"/>
                  </a:lnTo>
                  <a:lnTo>
                    <a:pt x="121" y="134"/>
                  </a:lnTo>
                  <a:lnTo>
                    <a:pt x="129" y="128"/>
                  </a:lnTo>
                  <a:lnTo>
                    <a:pt x="135" y="121"/>
                  </a:lnTo>
                  <a:lnTo>
                    <a:pt x="140" y="112"/>
                  </a:lnTo>
                  <a:lnTo>
                    <a:pt x="144" y="104"/>
                  </a:lnTo>
                  <a:lnTo>
                    <a:pt x="148" y="94"/>
                  </a:lnTo>
                  <a:lnTo>
                    <a:pt x="150" y="85"/>
                  </a:lnTo>
                  <a:lnTo>
                    <a:pt x="151" y="7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8" name="Freeform 1481"/>
            <p:cNvSpPr>
              <a:spLocks/>
            </p:cNvSpPr>
            <p:nvPr/>
          </p:nvSpPr>
          <p:spPr bwMode="auto">
            <a:xfrm>
              <a:off x="4783" y="2036"/>
              <a:ext cx="65" cy="245"/>
            </a:xfrm>
            <a:custGeom>
              <a:avLst/>
              <a:gdLst>
                <a:gd name="T0" fmla="*/ 7 w 139"/>
                <a:gd name="T1" fmla="*/ 0 h 516"/>
                <a:gd name="T2" fmla="*/ 6 w 139"/>
                <a:gd name="T3" fmla="*/ 1 h 516"/>
                <a:gd name="T4" fmla="*/ 5 w 139"/>
                <a:gd name="T5" fmla="*/ 3 h 516"/>
                <a:gd name="T6" fmla="*/ 5 w 139"/>
                <a:gd name="T7" fmla="*/ 4 h 516"/>
                <a:gd name="T8" fmla="*/ 4 w 139"/>
                <a:gd name="T9" fmla="*/ 5 h 516"/>
                <a:gd name="T10" fmla="*/ 4 w 139"/>
                <a:gd name="T11" fmla="*/ 7 h 516"/>
                <a:gd name="T12" fmla="*/ 3 w 139"/>
                <a:gd name="T13" fmla="*/ 8 h 516"/>
                <a:gd name="T14" fmla="*/ 3 w 139"/>
                <a:gd name="T15" fmla="*/ 9 h 516"/>
                <a:gd name="T16" fmla="*/ 2 w 139"/>
                <a:gd name="T17" fmla="*/ 11 h 516"/>
                <a:gd name="T18" fmla="*/ 2 w 139"/>
                <a:gd name="T19" fmla="*/ 12 h 516"/>
                <a:gd name="T20" fmla="*/ 1 w 139"/>
                <a:gd name="T21" fmla="*/ 14 h 516"/>
                <a:gd name="T22" fmla="*/ 1 w 139"/>
                <a:gd name="T23" fmla="*/ 15 h 516"/>
                <a:gd name="T24" fmla="*/ 1 w 139"/>
                <a:gd name="T25" fmla="*/ 17 h 516"/>
                <a:gd name="T26" fmla="*/ 0 w 139"/>
                <a:gd name="T27" fmla="*/ 18 h 516"/>
                <a:gd name="T28" fmla="*/ 0 w 139"/>
                <a:gd name="T29" fmla="*/ 19 h 516"/>
                <a:gd name="T30" fmla="*/ 0 w 139"/>
                <a:gd name="T31" fmla="*/ 21 h 516"/>
                <a:gd name="T32" fmla="*/ 0 w 139"/>
                <a:gd name="T33" fmla="*/ 22 h 516"/>
                <a:gd name="T34" fmla="*/ 0 w 139"/>
                <a:gd name="T35" fmla="*/ 23 h 516"/>
                <a:gd name="T36" fmla="*/ 0 w 139"/>
                <a:gd name="T37" fmla="*/ 25 h 516"/>
                <a:gd name="T38" fmla="*/ 0 w 139"/>
                <a:gd name="T39" fmla="*/ 26 h 5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9" h="516">
                  <a:moveTo>
                    <a:pt x="139" y="0"/>
                  </a:moveTo>
                  <a:lnTo>
                    <a:pt x="125" y="26"/>
                  </a:lnTo>
                  <a:lnTo>
                    <a:pt x="112" y="53"/>
                  </a:lnTo>
                  <a:lnTo>
                    <a:pt x="100" y="79"/>
                  </a:lnTo>
                  <a:lnTo>
                    <a:pt x="88" y="107"/>
                  </a:lnTo>
                  <a:lnTo>
                    <a:pt x="78" y="133"/>
                  </a:lnTo>
                  <a:lnTo>
                    <a:pt x="67" y="161"/>
                  </a:lnTo>
                  <a:lnTo>
                    <a:pt x="57" y="188"/>
                  </a:lnTo>
                  <a:lnTo>
                    <a:pt x="49" y="217"/>
                  </a:lnTo>
                  <a:lnTo>
                    <a:pt x="40" y="244"/>
                  </a:lnTo>
                  <a:lnTo>
                    <a:pt x="33" y="272"/>
                  </a:lnTo>
                  <a:lnTo>
                    <a:pt x="27" y="299"/>
                  </a:lnTo>
                  <a:lnTo>
                    <a:pt x="20" y="327"/>
                  </a:lnTo>
                  <a:lnTo>
                    <a:pt x="15" y="354"/>
                  </a:lnTo>
                  <a:lnTo>
                    <a:pt x="11" y="382"/>
                  </a:lnTo>
                  <a:lnTo>
                    <a:pt x="8" y="410"/>
                  </a:lnTo>
                  <a:lnTo>
                    <a:pt x="4" y="437"/>
                  </a:lnTo>
                  <a:lnTo>
                    <a:pt x="2" y="464"/>
                  </a:lnTo>
                  <a:lnTo>
                    <a:pt x="1" y="490"/>
                  </a:lnTo>
                  <a:lnTo>
                    <a:pt x="0" y="5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9" name="Freeform 1482"/>
            <p:cNvSpPr>
              <a:spLocks/>
            </p:cNvSpPr>
            <p:nvPr/>
          </p:nvSpPr>
          <p:spPr bwMode="auto">
            <a:xfrm>
              <a:off x="4874" y="2147"/>
              <a:ext cx="69" cy="112"/>
            </a:xfrm>
            <a:custGeom>
              <a:avLst/>
              <a:gdLst>
                <a:gd name="T0" fmla="*/ 5 w 144"/>
                <a:gd name="T1" fmla="*/ 0 h 234"/>
                <a:gd name="T2" fmla="*/ 8 w 144"/>
                <a:gd name="T3" fmla="*/ 0 h 234"/>
                <a:gd name="T4" fmla="*/ 4 w 144"/>
                <a:gd name="T5" fmla="*/ 12 h 234"/>
                <a:gd name="T6" fmla="*/ 0 w 144"/>
                <a:gd name="T7" fmla="*/ 12 h 2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234">
                  <a:moveTo>
                    <a:pt x="95" y="0"/>
                  </a:moveTo>
                  <a:lnTo>
                    <a:pt x="144" y="0"/>
                  </a:lnTo>
                  <a:lnTo>
                    <a:pt x="82" y="234"/>
                  </a:lnTo>
                  <a:lnTo>
                    <a:pt x="0" y="2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0" name="Freeform 1483"/>
            <p:cNvSpPr>
              <a:spLocks/>
            </p:cNvSpPr>
            <p:nvPr/>
          </p:nvSpPr>
          <p:spPr bwMode="auto">
            <a:xfrm>
              <a:off x="4846" y="2204"/>
              <a:ext cx="28" cy="55"/>
            </a:xfrm>
            <a:custGeom>
              <a:avLst/>
              <a:gdLst>
                <a:gd name="T0" fmla="*/ 0 w 57"/>
                <a:gd name="T1" fmla="*/ 0 h 117"/>
                <a:gd name="T2" fmla="*/ 0 w 57"/>
                <a:gd name="T3" fmla="*/ 0 h 117"/>
                <a:gd name="T4" fmla="*/ 0 w 57"/>
                <a:gd name="T5" fmla="*/ 1 h 117"/>
                <a:gd name="T6" fmla="*/ 0 w 57"/>
                <a:gd name="T7" fmla="*/ 1 h 117"/>
                <a:gd name="T8" fmla="*/ 0 w 57"/>
                <a:gd name="T9" fmla="*/ 2 h 117"/>
                <a:gd name="T10" fmla="*/ 0 w 57"/>
                <a:gd name="T11" fmla="*/ 2 h 117"/>
                <a:gd name="T12" fmla="*/ 0 w 57"/>
                <a:gd name="T13" fmla="*/ 3 h 117"/>
                <a:gd name="T14" fmla="*/ 0 w 57"/>
                <a:gd name="T15" fmla="*/ 4 h 117"/>
                <a:gd name="T16" fmla="*/ 0 w 57"/>
                <a:gd name="T17" fmla="*/ 4 h 117"/>
                <a:gd name="T18" fmla="*/ 0 w 57"/>
                <a:gd name="T19" fmla="*/ 4 h 117"/>
                <a:gd name="T20" fmla="*/ 0 w 57"/>
                <a:gd name="T21" fmla="*/ 5 h 117"/>
                <a:gd name="T22" fmla="*/ 1 w 57"/>
                <a:gd name="T23" fmla="*/ 5 h 117"/>
                <a:gd name="T24" fmla="*/ 1 w 57"/>
                <a:gd name="T25" fmla="*/ 5 h 117"/>
                <a:gd name="T26" fmla="*/ 1 w 57"/>
                <a:gd name="T27" fmla="*/ 5 h 117"/>
                <a:gd name="T28" fmla="*/ 2 w 57"/>
                <a:gd name="T29" fmla="*/ 6 h 117"/>
                <a:gd name="T30" fmla="*/ 2 w 57"/>
                <a:gd name="T31" fmla="*/ 6 h 117"/>
                <a:gd name="T32" fmla="*/ 3 w 57"/>
                <a:gd name="T33" fmla="*/ 6 h 117"/>
                <a:gd name="T34" fmla="*/ 3 w 57"/>
                <a:gd name="T35" fmla="*/ 6 h 1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7" h="117">
                  <a:moveTo>
                    <a:pt x="6" y="0"/>
                  </a:moveTo>
                  <a:lnTo>
                    <a:pt x="3" y="11"/>
                  </a:lnTo>
                  <a:lnTo>
                    <a:pt x="2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1" y="52"/>
                  </a:lnTo>
                  <a:lnTo>
                    <a:pt x="2" y="62"/>
                  </a:lnTo>
                  <a:lnTo>
                    <a:pt x="3" y="70"/>
                  </a:lnTo>
                  <a:lnTo>
                    <a:pt x="6" y="79"/>
                  </a:lnTo>
                  <a:lnTo>
                    <a:pt x="9" y="87"/>
                  </a:lnTo>
                  <a:lnTo>
                    <a:pt x="14" y="94"/>
                  </a:lnTo>
                  <a:lnTo>
                    <a:pt x="18" y="100"/>
                  </a:lnTo>
                  <a:lnTo>
                    <a:pt x="23" y="105"/>
                  </a:lnTo>
                  <a:lnTo>
                    <a:pt x="29" y="109"/>
                  </a:lnTo>
                  <a:lnTo>
                    <a:pt x="35" y="113"/>
                  </a:lnTo>
                  <a:lnTo>
                    <a:pt x="42" y="116"/>
                  </a:lnTo>
                  <a:lnTo>
                    <a:pt x="50" y="117"/>
                  </a:lnTo>
                  <a:lnTo>
                    <a:pt x="57" y="1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1" name="Line 1484"/>
            <p:cNvSpPr>
              <a:spLocks noChangeShapeType="1"/>
            </p:cNvSpPr>
            <p:nvPr/>
          </p:nvSpPr>
          <p:spPr bwMode="auto">
            <a:xfrm flipV="1">
              <a:off x="4851" y="2116"/>
              <a:ext cx="23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2" name="Freeform 1485"/>
            <p:cNvSpPr>
              <a:spLocks/>
            </p:cNvSpPr>
            <p:nvPr/>
          </p:nvSpPr>
          <p:spPr bwMode="auto">
            <a:xfrm>
              <a:off x="4874" y="2059"/>
              <a:ext cx="54" cy="57"/>
            </a:xfrm>
            <a:custGeom>
              <a:avLst/>
              <a:gdLst>
                <a:gd name="T0" fmla="*/ 6 w 113"/>
                <a:gd name="T1" fmla="*/ 0 h 118"/>
                <a:gd name="T2" fmla="*/ 5 w 113"/>
                <a:gd name="T3" fmla="*/ 0 h 118"/>
                <a:gd name="T4" fmla="*/ 5 w 113"/>
                <a:gd name="T5" fmla="*/ 0 h 118"/>
                <a:gd name="T6" fmla="*/ 5 w 113"/>
                <a:gd name="T7" fmla="*/ 0 h 118"/>
                <a:gd name="T8" fmla="*/ 4 w 113"/>
                <a:gd name="T9" fmla="*/ 0 h 118"/>
                <a:gd name="T10" fmla="*/ 4 w 113"/>
                <a:gd name="T11" fmla="*/ 0 h 118"/>
                <a:gd name="T12" fmla="*/ 3 w 113"/>
                <a:gd name="T13" fmla="*/ 1 h 118"/>
                <a:gd name="T14" fmla="*/ 3 w 113"/>
                <a:gd name="T15" fmla="*/ 1 h 118"/>
                <a:gd name="T16" fmla="*/ 2 w 113"/>
                <a:gd name="T17" fmla="*/ 1 h 118"/>
                <a:gd name="T18" fmla="*/ 2 w 113"/>
                <a:gd name="T19" fmla="*/ 2 h 118"/>
                <a:gd name="T20" fmla="*/ 2 w 113"/>
                <a:gd name="T21" fmla="*/ 2 h 118"/>
                <a:gd name="T22" fmla="*/ 1 w 113"/>
                <a:gd name="T23" fmla="*/ 3 h 118"/>
                <a:gd name="T24" fmla="*/ 1 w 113"/>
                <a:gd name="T25" fmla="*/ 3 h 118"/>
                <a:gd name="T26" fmla="*/ 1 w 113"/>
                <a:gd name="T27" fmla="*/ 4 h 118"/>
                <a:gd name="T28" fmla="*/ 0 w 113"/>
                <a:gd name="T29" fmla="*/ 5 h 118"/>
                <a:gd name="T30" fmla="*/ 0 w 113"/>
                <a:gd name="T31" fmla="*/ 5 h 118"/>
                <a:gd name="T32" fmla="*/ 0 w 113"/>
                <a:gd name="T33" fmla="*/ 6 h 118"/>
                <a:gd name="T34" fmla="*/ 0 w 113"/>
                <a:gd name="T35" fmla="*/ 7 h 1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3" h="118">
                  <a:moveTo>
                    <a:pt x="113" y="0"/>
                  </a:moveTo>
                  <a:lnTo>
                    <a:pt x="106" y="1"/>
                  </a:lnTo>
                  <a:lnTo>
                    <a:pt x="98" y="2"/>
                  </a:lnTo>
                  <a:lnTo>
                    <a:pt x="90" y="6"/>
                  </a:lnTo>
                  <a:lnTo>
                    <a:pt x="81" y="9"/>
                  </a:lnTo>
                  <a:lnTo>
                    <a:pt x="74" y="13"/>
                  </a:lnTo>
                  <a:lnTo>
                    <a:pt x="66" y="18"/>
                  </a:lnTo>
                  <a:lnTo>
                    <a:pt x="58" y="25"/>
                  </a:lnTo>
                  <a:lnTo>
                    <a:pt x="50" y="31"/>
                  </a:lnTo>
                  <a:lnTo>
                    <a:pt x="42" y="38"/>
                  </a:lnTo>
                  <a:lnTo>
                    <a:pt x="36" y="47"/>
                  </a:lnTo>
                  <a:lnTo>
                    <a:pt x="29" y="56"/>
                  </a:lnTo>
                  <a:lnTo>
                    <a:pt x="23" y="66"/>
                  </a:lnTo>
                  <a:lnTo>
                    <a:pt x="17" y="76"/>
                  </a:lnTo>
                  <a:lnTo>
                    <a:pt x="12" y="86"/>
                  </a:lnTo>
                  <a:lnTo>
                    <a:pt x="7" y="97"/>
                  </a:lnTo>
                  <a:lnTo>
                    <a:pt x="3" y="107"/>
                  </a:lnTo>
                  <a:lnTo>
                    <a:pt x="0" y="1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3" name="Line 1486"/>
            <p:cNvSpPr>
              <a:spLocks noChangeShapeType="1"/>
            </p:cNvSpPr>
            <p:nvPr/>
          </p:nvSpPr>
          <p:spPr bwMode="auto">
            <a:xfrm>
              <a:off x="4928" y="2059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34" name="Freeform 1487"/>
            <p:cNvSpPr>
              <a:spLocks/>
            </p:cNvSpPr>
            <p:nvPr/>
          </p:nvSpPr>
          <p:spPr bwMode="auto">
            <a:xfrm>
              <a:off x="4954" y="2036"/>
              <a:ext cx="66" cy="245"/>
            </a:xfrm>
            <a:custGeom>
              <a:avLst/>
              <a:gdLst>
                <a:gd name="T0" fmla="*/ 0 w 139"/>
                <a:gd name="T1" fmla="*/ 26 h 516"/>
                <a:gd name="T2" fmla="*/ 0 w 139"/>
                <a:gd name="T3" fmla="*/ 25 h 516"/>
                <a:gd name="T4" fmla="*/ 1 w 139"/>
                <a:gd name="T5" fmla="*/ 23 h 516"/>
                <a:gd name="T6" fmla="*/ 2 w 139"/>
                <a:gd name="T7" fmla="*/ 22 h 516"/>
                <a:gd name="T8" fmla="*/ 2 w 139"/>
                <a:gd name="T9" fmla="*/ 21 h 516"/>
                <a:gd name="T10" fmla="*/ 3 w 139"/>
                <a:gd name="T11" fmla="*/ 19 h 516"/>
                <a:gd name="T12" fmla="*/ 4 w 139"/>
                <a:gd name="T13" fmla="*/ 18 h 516"/>
                <a:gd name="T14" fmla="*/ 4 w 139"/>
                <a:gd name="T15" fmla="*/ 17 h 516"/>
                <a:gd name="T16" fmla="*/ 4 w 139"/>
                <a:gd name="T17" fmla="*/ 15 h 516"/>
                <a:gd name="T18" fmla="*/ 5 w 139"/>
                <a:gd name="T19" fmla="*/ 14 h 516"/>
                <a:gd name="T20" fmla="*/ 5 w 139"/>
                <a:gd name="T21" fmla="*/ 12 h 516"/>
                <a:gd name="T22" fmla="*/ 6 w 139"/>
                <a:gd name="T23" fmla="*/ 11 h 516"/>
                <a:gd name="T24" fmla="*/ 6 w 139"/>
                <a:gd name="T25" fmla="*/ 9 h 516"/>
                <a:gd name="T26" fmla="*/ 6 w 139"/>
                <a:gd name="T27" fmla="*/ 8 h 516"/>
                <a:gd name="T28" fmla="*/ 7 w 139"/>
                <a:gd name="T29" fmla="*/ 7 h 516"/>
                <a:gd name="T30" fmla="*/ 7 w 139"/>
                <a:gd name="T31" fmla="*/ 5 h 516"/>
                <a:gd name="T32" fmla="*/ 7 w 139"/>
                <a:gd name="T33" fmla="*/ 4 h 516"/>
                <a:gd name="T34" fmla="*/ 7 w 139"/>
                <a:gd name="T35" fmla="*/ 3 h 516"/>
                <a:gd name="T36" fmla="*/ 7 w 139"/>
                <a:gd name="T37" fmla="*/ 1 h 516"/>
                <a:gd name="T38" fmla="*/ 7 w 139"/>
                <a:gd name="T39" fmla="*/ 0 h 5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9" h="516">
                  <a:moveTo>
                    <a:pt x="0" y="516"/>
                  </a:moveTo>
                  <a:lnTo>
                    <a:pt x="14" y="490"/>
                  </a:lnTo>
                  <a:lnTo>
                    <a:pt x="27" y="464"/>
                  </a:lnTo>
                  <a:lnTo>
                    <a:pt x="39" y="437"/>
                  </a:lnTo>
                  <a:lnTo>
                    <a:pt x="51" y="410"/>
                  </a:lnTo>
                  <a:lnTo>
                    <a:pt x="62" y="382"/>
                  </a:lnTo>
                  <a:lnTo>
                    <a:pt x="72" y="354"/>
                  </a:lnTo>
                  <a:lnTo>
                    <a:pt x="82" y="327"/>
                  </a:lnTo>
                  <a:lnTo>
                    <a:pt x="90" y="299"/>
                  </a:lnTo>
                  <a:lnTo>
                    <a:pt x="99" y="272"/>
                  </a:lnTo>
                  <a:lnTo>
                    <a:pt x="106" y="244"/>
                  </a:lnTo>
                  <a:lnTo>
                    <a:pt x="113" y="217"/>
                  </a:lnTo>
                  <a:lnTo>
                    <a:pt x="119" y="188"/>
                  </a:lnTo>
                  <a:lnTo>
                    <a:pt x="124" y="161"/>
                  </a:lnTo>
                  <a:lnTo>
                    <a:pt x="128" y="133"/>
                  </a:lnTo>
                  <a:lnTo>
                    <a:pt x="132" y="107"/>
                  </a:lnTo>
                  <a:lnTo>
                    <a:pt x="135" y="79"/>
                  </a:lnTo>
                  <a:lnTo>
                    <a:pt x="137" y="53"/>
                  </a:lnTo>
                  <a:lnTo>
                    <a:pt x="138" y="26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4848" name="Group 1488"/>
          <p:cNvGrpSpPr>
            <a:grpSpLocks/>
          </p:cNvGrpSpPr>
          <p:nvPr/>
        </p:nvGrpSpPr>
        <p:grpSpPr bwMode="auto">
          <a:xfrm>
            <a:off x="6800850" y="3757613"/>
            <a:ext cx="1425575" cy="0"/>
            <a:chOff x="4284" y="2367"/>
            <a:chExt cx="898" cy="0"/>
          </a:xfrm>
        </p:grpSpPr>
        <p:sp>
          <p:nvSpPr>
            <p:cNvPr id="12320" name="Line 1489"/>
            <p:cNvSpPr>
              <a:spLocks noChangeShapeType="1"/>
            </p:cNvSpPr>
            <p:nvPr/>
          </p:nvSpPr>
          <p:spPr bwMode="auto">
            <a:xfrm>
              <a:off x="4284" y="2367"/>
              <a:ext cx="7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1" name="Line 1490"/>
            <p:cNvSpPr>
              <a:spLocks noChangeShapeType="1"/>
            </p:cNvSpPr>
            <p:nvPr/>
          </p:nvSpPr>
          <p:spPr bwMode="auto">
            <a:xfrm>
              <a:off x="4392" y="2367"/>
              <a:ext cx="108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2" name="Line 1491"/>
            <p:cNvSpPr>
              <a:spLocks noChangeShapeType="1"/>
            </p:cNvSpPr>
            <p:nvPr/>
          </p:nvSpPr>
          <p:spPr bwMode="auto">
            <a:xfrm>
              <a:off x="4538" y="2367"/>
              <a:ext cx="10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3" name="Line 1492"/>
            <p:cNvSpPr>
              <a:spLocks noChangeShapeType="1"/>
            </p:cNvSpPr>
            <p:nvPr/>
          </p:nvSpPr>
          <p:spPr bwMode="auto">
            <a:xfrm>
              <a:off x="4680" y="2367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4" name="Line 1493"/>
            <p:cNvSpPr>
              <a:spLocks noChangeShapeType="1"/>
            </p:cNvSpPr>
            <p:nvPr/>
          </p:nvSpPr>
          <p:spPr bwMode="auto">
            <a:xfrm>
              <a:off x="4823" y="2367"/>
              <a:ext cx="105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5" name="Line 1494"/>
            <p:cNvSpPr>
              <a:spLocks noChangeShapeType="1"/>
            </p:cNvSpPr>
            <p:nvPr/>
          </p:nvSpPr>
          <p:spPr bwMode="auto">
            <a:xfrm>
              <a:off x="4965" y="2367"/>
              <a:ext cx="106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26" name="Line 1495"/>
            <p:cNvSpPr>
              <a:spLocks noChangeShapeType="1"/>
            </p:cNvSpPr>
            <p:nvPr/>
          </p:nvSpPr>
          <p:spPr bwMode="auto">
            <a:xfrm>
              <a:off x="5108" y="2367"/>
              <a:ext cx="74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4860" name="Line 1500"/>
          <p:cNvSpPr>
            <a:spLocks noChangeShapeType="1"/>
          </p:cNvSpPr>
          <p:nvPr/>
        </p:nvSpPr>
        <p:spPr bwMode="auto">
          <a:xfrm flipV="1">
            <a:off x="684213" y="4797425"/>
            <a:ext cx="15113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862" name="Line 1502"/>
          <p:cNvSpPr>
            <a:spLocks noChangeShapeType="1"/>
          </p:cNvSpPr>
          <p:nvPr/>
        </p:nvSpPr>
        <p:spPr bwMode="auto">
          <a:xfrm flipH="1">
            <a:off x="2124075" y="2851150"/>
            <a:ext cx="165576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863" name="Line 1503"/>
          <p:cNvSpPr>
            <a:spLocks noChangeShapeType="1"/>
          </p:cNvSpPr>
          <p:nvPr/>
        </p:nvSpPr>
        <p:spPr bwMode="auto">
          <a:xfrm>
            <a:off x="1800225" y="2851150"/>
            <a:ext cx="0" cy="1947863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4864" name="Group 1504"/>
          <p:cNvGrpSpPr>
            <a:grpSpLocks/>
          </p:cNvGrpSpPr>
          <p:nvPr/>
        </p:nvGrpSpPr>
        <p:grpSpPr bwMode="auto">
          <a:xfrm>
            <a:off x="3563938" y="2492375"/>
            <a:ext cx="276225" cy="403225"/>
            <a:chOff x="2244" y="1577"/>
            <a:chExt cx="174" cy="254"/>
          </a:xfrm>
        </p:grpSpPr>
        <p:sp>
          <p:nvSpPr>
            <p:cNvPr id="12316" name="Freeform 1505"/>
            <p:cNvSpPr>
              <a:spLocks/>
            </p:cNvSpPr>
            <p:nvPr/>
          </p:nvSpPr>
          <p:spPr bwMode="auto">
            <a:xfrm>
              <a:off x="2244" y="1620"/>
              <a:ext cx="77" cy="142"/>
            </a:xfrm>
            <a:custGeom>
              <a:avLst/>
              <a:gdLst>
                <a:gd name="T0" fmla="*/ 0 w 160"/>
                <a:gd name="T1" fmla="*/ 16 h 297"/>
                <a:gd name="T2" fmla="*/ 2 w 160"/>
                <a:gd name="T3" fmla="*/ 16 h 297"/>
                <a:gd name="T4" fmla="*/ 2 w 160"/>
                <a:gd name="T5" fmla="*/ 15 h 297"/>
                <a:gd name="T6" fmla="*/ 3 w 160"/>
                <a:gd name="T7" fmla="*/ 15 h 297"/>
                <a:gd name="T8" fmla="*/ 3 w 160"/>
                <a:gd name="T9" fmla="*/ 15 h 297"/>
                <a:gd name="T10" fmla="*/ 3 w 160"/>
                <a:gd name="T11" fmla="*/ 15 h 297"/>
                <a:gd name="T12" fmla="*/ 3 w 160"/>
                <a:gd name="T13" fmla="*/ 15 h 297"/>
                <a:gd name="T14" fmla="*/ 4 w 160"/>
                <a:gd name="T15" fmla="*/ 15 h 297"/>
                <a:gd name="T16" fmla="*/ 4 w 160"/>
                <a:gd name="T17" fmla="*/ 14 h 297"/>
                <a:gd name="T18" fmla="*/ 4 w 160"/>
                <a:gd name="T19" fmla="*/ 14 h 297"/>
                <a:gd name="T20" fmla="*/ 5 w 160"/>
                <a:gd name="T21" fmla="*/ 14 h 297"/>
                <a:gd name="T22" fmla="*/ 5 w 160"/>
                <a:gd name="T23" fmla="*/ 13 h 297"/>
                <a:gd name="T24" fmla="*/ 5 w 160"/>
                <a:gd name="T25" fmla="*/ 13 h 297"/>
                <a:gd name="T26" fmla="*/ 5 w 160"/>
                <a:gd name="T27" fmla="*/ 12 h 297"/>
                <a:gd name="T28" fmla="*/ 9 w 160"/>
                <a:gd name="T29" fmla="*/ 0 h 297"/>
                <a:gd name="T30" fmla="*/ 6 w 160"/>
                <a:gd name="T31" fmla="*/ 0 h 297"/>
                <a:gd name="T32" fmla="*/ 6 w 160"/>
                <a:gd name="T33" fmla="*/ 0 h 297"/>
                <a:gd name="T34" fmla="*/ 5 w 160"/>
                <a:gd name="T35" fmla="*/ 0 h 297"/>
                <a:gd name="T36" fmla="*/ 5 w 160"/>
                <a:gd name="T37" fmla="*/ 0 h 297"/>
                <a:gd name="T38" fmla="*/ 5 w 160"/>
                <a:gd name="T39" fmla="*/ 0 h 297"/>
                <a:gd name="T40" fmla="*/ 4 w 160"/>
                <a:gd name="T41" fmla="*/ 0 h 297"/>
                <a:gd name="T42" fmla="*/ 4 w 160"/>
                <a:gd name="T43" fmla="*/ 1 h 297"/>
                <a:gd name="T44" fmla="*/ 4 w 160"/>
                <a:gd name="T45" fmla="*/ 1 h 297"/>
                <a:gd name="T46" fmla="*/ 3 w 160"/>
                <a:gd name="T47" fmla="*/ 1 h 297"/>
                <a:gd name="T48" fmla="*/ 3 w 160"/>
                <a:gd name="T49" fmla="*/ 2 h 297"/>
                <a:gd name="T50" fmla="*/ 3 w 160"/>
                <a:gd name="T51" fmla="*/ 2 h 297"/>
                <a:gd name="T52" fmla="*/ 3 w 160"/>
                <a:gd name="T53" fmla="*/ 2 h 297"/>
                <a:gd name="T54" fmla="*/ 3 w 160"/>
                <a:gd name="T55" fmla="*/ 3 h 297"/>
                <a:gd name="T56" fmla="*/ 1 w 160"/>
                <a:gd name="T57" fmla="*/ 7 h 297"/>
                <a:gd name="T58" fmla="*/ 1 w 160"/>
                <a:gd name="T59" fmla="*/ 8 h 297"/>
                <a:gd name="T60" fmla="*/ 1 w 160"/>
                <a:gd name="T61" fmla="*/ 8 h 297"/>
                <a:gd name="T62" fmla="*/ 1 w 160"/>
                <a:gd name="T63" fmla="*/ 9 h 297"/>
                <a:gd name="T64" fmla="*/ 1 w 160"/>
                <a:gd name="T65" fmla="*/ 9 h 297"/>
                <a:gd name="T66" fmla="*/ 1 w 160"/>
                <a:gd name="T67" fmla="*/ 9 h 297"/>
                <a:gd name="T68" fmla="*/ 1 w 160"/>
                <a:gd name="T69" fmla="*/ 10 h 297"/>
                <a:gd name="T70" fmla="*/ 2 w 160"/>
                <a:gd name="T71" fmla="*/ 10 h 297"/>
                <a:gd name="T72" fmla="*/ 2 w 160"/>
                <a:gd name="T73" fmla="*/ 10 h 297"/>
                <a:gd name="T74" fmla="*/ 2 w 160"/>
                <a:gd name="T75" fmla="*/ 10 h 297"/>
                <a:gd name="T76" fmla="*/ 2 w 160"/>
                <a:gd name="T77" fmla="*/ 11 h 297"/>
                <a:gd name="T78" fmla="*/ 3 w 160"/>
                <a:gd name="T79" fmla="*/ 11 h 297"/>
                <a:gd name="T80" fmla="*/ 3 w 160"/>
                <a:gd name="T81" fmla="*/ 11 h 297"/>
                <a:gd name="T82" fmla="*/ 6 w 160"/>
                <a:gd name="T83" fmla="*/ 11 h 29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60" h="297">
                  <a:moveTo>
                    <a:pt x="0" y="297"/>
                  </a:moveTo>
                  <a:lnTo>
                    <a:pt x="40" y="297"/>
                  </a:lnTo>
                  <a:lnTo>
                    <a:pt x="45" y="295"/>
                  </a:lnTo>
                  <a:lnTo>
                    <a:pt x="50" y="294"/>
                  </a:lnTo>
                  <a:lnTo>
                    <a:pt x="57" y="292"/>
                  </a:lnTo>
                  <a:lnTo>
                    <a:pt x="62" y="288"/>
                  </a:lnTo>
                  <a:lnTo>
                    <a:pt x="67" y="284"/>
                  </a:lnTo>
                  <a:lnTo>
                    <a:pt x="73" y="280"/>
                  </a:lnTo>
                  <a:lnTo>
                    <a:pt x="78" y="273"/>
                  </a:lnTo>
                  <a:lnTo>
                    <a:pt x="82" y="268"/>
                  </a:lnTo>
                  <a:lnTo>
                    <a:pt x="86" y="261"/>
                  </a:lnTo>
                  <a:lnTo>
                    <a:pt x="90" y="253"/>
                  </a:lnTo>
                  <a:lnTo>
                    <a:pt x="93" y="246"/>
                  </a:lnTo>
                  <a:lnTo>
                    <a:pt x="96" y="238"/>
                  </a:lnTo>
                  <a:lnTo>
                    <a:pt x="160" y="0"/>
                  </a:lnTo>
                  <a:lnTo>
                    <a:pt x="108" y="0"/>
                  </a:lnTo>
                  <a:lnTo>
                    <a:pt x="102" y="1"/>
                  </a:lnTo>
                  <a:lnTo>
                    <a:pt x="97" y="2"/>
                  </a:lnTo>
                  <a:lnTo>
                    <a:pt x="91" y="4"/>
                  </a:lnTo>
                  <a:lnTo>
                    <a:pt x="85" y="9"/>
                  </a:lnTo>
                  <a:lnTo>
                    <a:pt x="80" y="13"/>
                  </a:lnTo>
                  <a:lnTo>
                    <a:pt x="75" y="17"/>
                  </a:lnTo>
                  <a:lnTo>
                    <a:pt x="70" y="23"/>
                  </a:lnTo>
                  <a:lnTo>
                    <a:pt x="65" y="29"/>
                  </a:lnTo>
                  <a:lnTo>
                    <a:pt x="61" y="36"/>
                  </a:lnTo>
                  <a:lnTo>
                    <a:pt x="57" y="43"/>
                  </a:lnTo>
                  <a:lnTo>
                    <a:pt x="55" y="51"/>
                  </a:lnTo>
                  <a:lnTo>
                    <a:pt x="52" y="58"/>
                  </a:lnTo>
                  <a:lnTo>
                    <a:pt x="30" y="140"/>
                  </a:lnTo>
                  <a:lnTo>
                    <a:pt x="28" y="147"/>
                  </a:lnTo>
                  <a:lnTo>
                    <a:pt x="27" y="155"/>
                  </a:lnTo>
                  <a:lnTo>
                    <a:pt x="27" y="162"/>
                  </a:lnTo>
                  <a:lnTo>
                    <a:pt x="27" y="168"/>
                  </a:lnTo>
                  <a:lnTo>
                    <a:pt x="29" y="175"/>
                  </a:lnTo>
                  <a:lnTo>
                    <a:pt x="30" y="181"/>
                  </a:lnTo>
                  <a:lnTo>
                    <a:pt x="34" y="185"/>
                  </a:lnTo>
                  <a:lnTo>
                    <a:pt x="37" y="190"/>
                  </a:lnTo>
                  <a:lnTo>
                    <a:pt x="41" y="193"/>
                  </a:lnTo>
                  <a:lnTo>
                    <a:pt x="45" y="196"/>
                  </a:lnTo>
                  <a:lnTo>
                    <a:pt x="49" y="197"/>
                  </a:lnTo>
                  <a:lnTo>
                    <a:pt x="55" y="198"/>
                  </a:lnTo>
                  <a:lnTo>
                    <a:pt x="107" y="1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17" name="Line 1506"/>
            <p:cNvSpPr>
              <a:spLocks noChangeShapeType="1"/>
            </p:cNvSpPr>
            <p:nvPr/>
          </p:nvSpPr>
          <p:spPr bwMode="auto">
            <a:xfrm flipH="1">
              <a:off x="2344" y="157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18" name="Line 1507"/>
            <p:cNvSpPr>
              <a:spLocks noChangeShapeType="1"/>
            </p:cNvSpPr>
            <p:nvPr/>
          </p:nvSpPr>
          <p:spPr bwMode="auto">
            <a:xfrm flipH="1">
              <a:off x="2372" y="157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19" name="Freeform 1508"/>
            <p:cNvSpPr>
              <a:spLocks/>
            </p:cNvSpPr>
            <p:nvPr/>
          </p:nvSpPr>
          <p:spPr bwMode="auto">
            <a:xfrm>
              <a:off x="2347" y="1759"/>
              <a:ext cx="71" cy="72"/>
            </a:xfrm>
            <a:custGeom>
              <a:avLst/>
              <a:gdLst>
                <a:gd name="T0" fmla="*/ 8 w 149"/>
                <a:gd name="T1" fmla="*/ 4 h 151"/>
                <a:gd name="T2" fmla="*/ 8 w 149"/>
                <a:gd name="T3" fmla="*/ 3 h 151"/>
                <a:gd name="T4" fmla="*/ 8 w 149"/>
                <a:gd name="T5" fmla="*/ 3 h 151"/>
                <a:gd name="T6" fmla="*/ 8 w 149"/>
                <a:gd name="T7" fmla="*/ 2 h 151"/>
                <a:gd name="T8" fmla="*/ 7 w 149"/>
                <a:gd name="T9" fmla="*/ 2 h 151"/>
                <a:gd name="T10" fmla="*/ 7 w 149"/>
                <a:gd name="T11" fmla="*/ 1 h 151"/>
                <a:gd name="T12" fmla="*/ 7 w 149"/>
                <a:gd name="T13" fmla="*/ 1 h 151"/>
                <a:gd name="T14" fmla="*/ 6 w 149"/>
                <a:gd name="T15" fmla="*/ 1 h 151"/>
                <a:gd name="T16" fmla="*/ 6 w 149"/>
                <a:gd name="T17" fmla="*/ 0 h 151"/>
                <a:gd name="T18" fmla="*/ 5 w 149"/>
                <a:gd name="T19" fmla="*/ 0 h 151"/>
                <a:gd name="T20" fmla="*/ 5 w 149"/>
                <a:gd name="T21" fmla="*/ 0 h 151"/>
                <a:gd name="T22" fmla="*/ 4 w 149"/>
                <a:gd name="T23" fmla="*/ 0 h 151"/>
                <a:gd name="T24" fmla="*/ 4 w 149"/>
                <a:gd name="T25" fmla="*/ 0 h 151"/>
                <a:gd name="T26" fmla="*/ 3 w 149"/>
                <a:gd name="T27" fmla="*/ 0 h 151"/>
                <a:gd name="T28" fmla="*/ 3 w 149"/>
                <a:gd name="T29" fmla="*/ 0 h 151"/>
                <a:gd name="T30" fmla="*/ 2 w 149"/>
                <a:gd name="T31" fmla="*/ 0 h 151"/>
                <a:gd name="T32" fmla="*/ 2 w 149"/>
                <a:gd name="T33" fmla="*/ 0 h 151"/>
                <a:gd name="T34" fmla="*/ 1 w 149"/>
                <a:gd name="T35" fmla="*/ 1 h 151"/>
                <a:gd name="T36" fmla="*/ 1 w 149"/>
                <a:gd name="T37" fmla="*/ 1 h 151"/>
                <a:gd name="T38" fmla="*/ 0 w 149"/>
                <a:gd name="T39" fmla="*/ 1 h 151"/>
                <a:gd name="T40" fmla="*/ 0 w 149"/>
                <a:gd name="T41" fmla="*/ 2 h 151"/>
                <a:gd name="T42" fmla="*/ 0 w 149"/>
                <a:gd name="T43" fmla="*/ 2 h 151"/>
                <a:gd name="T44" fmla="*/ 0 w 149"/>
                <a:gd name="T45" fmla="*/ 3 h 151"/>
                <a:gd name="T46" fmla="*/ 0 w 149"/>
                <a:gd name="T47" fmla="*/ 3 h 151"/>
                <a:gd name="T48" fmla="*/ 0 w 149"/>
                <a:gd name="T49" fmla="*/ 4 h 151"/>
                <a:gd name="T50" fmla="*/ 0 w 149"/>
                <a:gd name="T51" fmla="*/ 5 h 151"/>
                <a:gd name="T52" fmla="*/ 0 w 149"/>
                <a:gd name="T53" fmla="*/ 5 h 151"/>
                <a:gd name="T54" fmla="*/ 0 w 149"/>
                <a:gd name="T55" fmla="*/ 5 h 151"/>
                <a:gd name="T56" fmla="*/ 0 w 149"/>
                <a:gd name="T57" fmla="*/ 6 h 151"/>
                <a:gd name="T58" fmla="*/ 0 w 149"/>
                <a:gd name="T59" fmla="*/ 6 h 151"/>
                <a:gd name="T60" fmla="*/ 1 w 149"/>
                <a:gd name="T61" fmla="*/ 7 h 151"/>
                <a:gd name="T62" fmla="*/ 1 w 149"/>
                <a:gd name="T63" fmla="*/ 7 h 151"/>
                <a:gd name="T64" fmla="*/ 2 w 149"/>
                <a:gd name="T65" fmla="*/ 7 h 151"/>
                <a:gd name="T66" fmla="*/ 2 w 149"/>
                <a:gd name="T67" fmla="*/ 8 h 151"/>
                <a:gd name="T68" fmla="*/ 3 w 149"/>
                <a:gd name="T69" fmla="*/ 8 h 151"/>
                <a:gd name="T70" fmla="*/ 3 w 149"/>
                <a:gd name="T71" fmla="*/ 8 h 151"/>
                <a:gd name="T72" fmla="*/ 4 w 149"/>
                <a:gd name="T73" fmla="*/ 8 h 151"/>
                <a:gd name="T74" fmla="*/ 4 w 149"/>
                <a:gd name="T75" fmla="*/ 8 h 151"/>
                <a:gd name="T76" fmla="*/ 5 w 149"/>
                <a:gd name="T77" fmla="*/ 8 h 151"/>
                <a:gd name="T78" fmla="*/ 5 w 149"/>
                <a:gd name="T79" fmla="*/ 8 h 151"/>
                <a:gd name="T80" fmla="*/ 6 w 149"/>
                <a:gd name="T81" fmla="*/ 7 h 151"/>
                <a:gd name="T82" fmla="*/ 6 w 149"/>
                <a:gd name="T83" fmla="*/ 7 h 151"/>
                <a:gd name="T84" fmla="*/ 7 w 149"/>
                <a:gd name="T85" fmla="*/ 7 h 151"/>
                <a:gd name="T86" fmla="*/ 7 w 149"/>
                <a:gd name="T87" fmla="*/ 6 h 151"/>
                <a:gd name="T88" fmla="*/ 7 w 149"/>
                <a:gd name="T89" fmla="*/ 6 h 151"/>
                <a:gd name="T90" fmla="*/ 8 w 149"/>
                <a:gd name="T91" fmla="*/ 5 h 151"/>
                <a:gd name="T92" fmla="*/ 8 w 149"/>
                <a:gd name="T93" fmla="*/ 5 h 151"/>
                <a:gd name="T94" fmla="*/ 8 w 149"/>
                <a:gd name="T95" fmla="*/ 5 h 151"/>
                <a:gd name="T96" fmla="*/ 8 w 149"/>
                <a:gd name="T97" fmla="*/ 4 h 1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9" h="151">
                  <a:moveTo>
                    <a:pt x="149" y="76"/>
                  </a:moveTo>
                  <a:lnTo>
                    <a:pt x="149" y="66"/>
                  </a:lnTo>
                  <a:lnTo>
                    <a:pt x="147" y="57"/>
                  </a:lnTo>
                  <a:lnTo>
                    <a:pt x="144" y="47"/>
                  </a:lnTo>
                  <a:lnTo>
                    <a:pt x="139" y="39"/>
                  </a:lnTo>
                  <a:lnTo>
                    <a:pt x="134" y="30"/>
                  </a:lnTo>
                  <a:lnTo>
                    <a:pt x="128" y="23"/>
                  </a:lnTo>
                  <a:lnTo>
                    <a:pt x="120" y="16"/>
                  </a:lnTo>
                  <a:lnTo>
                    <a:pt x="112" y="11"/>
                  </a:lnTo>
                  <a:lnTo>
                    <a:pt x="103" y="7"/>
                  </a:lnTo>
                  <a:lnTo>
                    <a:pt x="94" y="4"/>
                  </a:lnTo>
                  <a:lnTo>
                    <a:pt x="84" y="2"/>
                  </a:lnTo>
                  <a:lnTo>
                    <a:pt x="74" y="0"/>
                  </a:lnTo>
                  <a:lnTo>
                    <a:pt x="64" y="2"/>
                  </a:lnTo>
                  <a:lnTo>
                    <a:pt x="55" y="4"/>
                  </a:lnTo>
                  <a:lnTo>
                    <a:pt x="45" y="7"/>
                  </a:lnTo>
                  <a:lnTo>
                    <a:pt x="37" y="11"/>
                  </a:lnTo>
                  <a:lnTo>
                    <a:pt x="28" y="16"/>
                  </a:lnTo>
                  <a:lnTo>
                    <a:pt x="21" y="23"/>
                  </a:lnTo>
                  <a:lnTo>
                    <a:pt x="14" y="30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2" y="57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2" y="96"/>
                  </a:lnTo>
                  <a:lnTo>
                    <a:pt x="5" y="105"/>
                  </a:lnTo>
                  <a:lnTo>
                    <a:pt x="9" y="114"/>
                  </a:lnTo>
                  <a:lnTo>
                    <a:pt x="14" y="122"/>
                  </a:lnTo>
                  <a:lnTo>
                    <a:pt x="21" y="130"/>
                  </a:lnTo>
                  <a:lnTo>
                    <a:pt x="28" y="136"/>
                  </a:lnTo>
                  <a:lnTo>
                    <a:pt x="37" y="141"/>
                  </a:lnTo>
                  <a:lnTo>
                    <a:pt x="45" y="146"/>
                  </a:lnTo>
                  <a:lnTo>
                    <a:pt x="55" y="149"/>
                  </a:lnTo>
                  <a:lnTo>
                    <a:pt x="64" y="151"/>
                  </a:lnTo>
                  <a:lnTo>
                    <a:pt x="74" y="151"/>
                  </a:lnTo>
                  <a:lnTo>
                    <a:pt x="84" y="151"/>
                  </a:lnTo>
                  <a:lnTo>
                    <a:pt x="94" y="149"/>
                  </a:lnTo>
                  <a:lnTo>
                    <a:pt x="103" y="146"/>
                  </a:lnTo>
                  <a:lnTo>
                    <a:pt x="112" y="141"/>
                  </a:lnTo>
                  <a:lnTo>
                    <a:pt x="120" y="136"/>
                  </a:lnTo>
                  <a:lnTo>
                    <a:pt x="128" y="130"/>
                  </a:lnTo>
                  <a:lnTo>
                    <a:pt x="134" y="122"/>
                  </a:lnTo>
                  <a:lnTo>
                    <a:pt x="139" y="114"/>
                  </a:lnTo>
                  <a:lnTo>
                    <a:pt x="144" y="105"/>
                  </a:lnTo>
                  <a:lnTo>
                    <a:pt x="147" y="96"/>
                  </a:lnTo>
                  <a:lnTo>
                    <a:pt x="149" y="86"/>
                  </a:lnTo>
                  <a:lnTo>
                    <a:pt x="149" y="7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4948" name="Group 1588"/>
          <p:cNvGrpSpPr>
            <a:grpSpLocks/>
          </p:cNvGrpSpPr>
          <p:nvPr/>
        </p:nvGrpSpPr>
        <p:grpSpPr bwMode="auto">
          <a:xfrm>
            <a:off x="1519238" y="4745038"/>
            <a:ext cx="339725" cy="330200"/>
            <a:chOff x="957" y="2989"/>
            <a:chExt cx="214" cy="208"/>
          </a:xfrm>
        </p:grpSpPr>
        <p:sp>
          <p:nvSpPr>
            <p:cNvPr id="12314" name="Freeform 1499"/>
            <p:cNvSpPr>
              <a:spLocks/>
            </p:cNvSpPr>
            <p:nvPr/>
          </p:nvSpPr>
          <p:spPr bwMode="auto">
            <a:xfrm>
              <a:off x="1097" y="2989"/>
              <a:ext cx="74" cy="71"/>
            </a:xfrm>
            <a:custGeom>
              <a:avLst/>
              <a:gdLst>
                <a:gd name="T0" fmla="*/ 9 w 150"/>
                <a:gd name="T1" fmla="*/ 4 h 150"/>
                <a:gd name="T2" fmla="*/ 9 w 150"/>
                <a:gd name="T3" fmla="*/ 3 h 150"/>
                <a:gd name="T4" fmla="*/ 9 w 150"/>
                <a:gd name="T5" fmla="*/ 3 h 150"/>
                <a:gd name="T6" fmla="*/ 8 w 150"/>
                <a:gd name="T7" fmla="*/ 2 h 150"/>
                <a:gd name="T8" fmla="*/ 8 w 150"/>
                <a:gd name="T9" fmla="*/ 2 h 150"/>
                <a:gd name="T10" fmla="*/ 8 w 150"/>
                <a:gd name="T11" fmla="*/ 1 h 150"/>
                <a:gd name="T12" fmla="*/ 7 w 150"/>
                <a:gd name="T13" fmla="*/ 1 h 150"/>
                <a:gd name="T14" fmla="*/ 7 w 150"/>
                <a:gd name="T15" fmla="*/ 1 h 150"/>
                <a:gd name="T16" fmla="*/ 6 w 150"/>
                <a:gd name="T17" fmla="*/ 0 h 150"/>
                <a:gd name="T18" fmla="*/ 6 w 150"/>
                <a:gd name="T19" fmla="*/ 0 h 150"/>
                <a:gd name="T20" fmla="*/ 5 w 150"/>
                <a:gd name="T21" fmla="*/ 0 h 150"/>
                <a:gd name="T22" fmla="*/ 5 w 150"/>
                <a:gd name="T23" fmla="*/ 0 h 150"/>
                <a:gd name="T24" fmla="*/ 4 w 150"/>
                <a:gd name="T25" fmla="*/ 0 h 150"/>
                <a:gd name="T26" fmla="*/ 4 w 150"/>
                <a:gd name="T27" fmla="*/ 0 h 150"/>
                <a:gd name="T28" fmla="*/ 3 w 150"/>
                <a:gd name="T29" fmla="*/ 0 h 150"/>
                <a:gd name="T30" fmla="*/ 2 w 150"/>
                <a:gd name="T31" fmla="*/ 0 h 150"/>
                <a:gd name="T32" fmla="*/ 2 w 150"/>
                <a:gd name="T33" fmla="*/ 0 h 150"/>
                <a:gd name="T34" fmla="*/ 1 w 150"/>
                <a:gd name="T35" fmla="*/ 1 h 150"/>
                <a:gd name="T36" fmla="*/ 1 w 150"/>
                <a:gd name="T37" fmla="*/ 1 h 150"/>
                <a:gd name="T38" fmla="*/ 1 w 150"/>
                <a:gd name="T39" fmla="*/ 1 h 150"/>
                <a:gd name="T40" fmla="*/ 0 w 150"/>
                <a:gd name="T41" fmla="*/ 2 h 150"/>
                <a:gd name="T42" fmla="*/ 0 w 150"/>
                <a:gd name="T43" fmla="*/ 2 h 150"/>
                <a:gd name="T44" fmla="*/ 0 w 150"/>
                <a:gd name="T45" fmla="*/ 3 h 150"/>
                <a:gd name="T46" fmla="*/ 0 w 150"/>
                <a:gd name="T47" fmla="*/ 3 h 150"/>
                <a:gd name="T48" fmla="*/ 0 w 150"/>
                <a:gd name="T49" fmla="*/ 4 h 150"/>
                <a:gd name="T50" fmla="*/ 0 w 150"/>
                <a:gd name="T51" fmla="*/ 4 h 150"/>
                <a:gd name="T52" fmla="*/ 0 w 150"/>
                <a:gd name="T53" fmla="*/ 5 h 150"/>
                <a:gd name="T54" fmla="*/ 0 w 150"/>
                <a:gd name="T55" fmla="*/ 5 h 150"/>
                <a:gd name="T56" fmla="*/ 0 w 150"/>
                <a:gd name="T57" fmla="*/ 6 h 150"/>
                <a:gd name="T58" fmla="*/ 1 w 150"/>
                <a:gd name="T59" fmla="*/ 6 h 150"/>
                <a:gd name="T60" fmla="*/ 1 w 150"/>
                <a:gd name="T61" fmla="*/ 7 h 150"/>
                <a:gd name="T62" fmla="*/ 1 w 150"/>
                <a:gd name="T63" fmla="*/ 7 h 150"/>
                <a:gd name="T64" fmla="*/ 2 w 150"/>
                <a:gd name="T65" fmla="*/ 7 h 150"/>
                <a:gd name="T66" fmla="*/ 2 w 150"/>
                <a:gd name="T67" fmla="*/ 8 h 150"/>
                <a:gd name="T68" fmla="*/ 3 w 150"/>
                <a:gd name="T69" fmla="*/ 8 h 150"/>
                <a:gd name="T70" fmla="*/ 4 w 150"/>
                <a:gd name="T71" fmla="*/ 8 h 150"/>
                <a:gd name="T72" fmla="*/ 4 w 150"/>
                <a:gd name="T73" fmla="*/ 8 h 150"/>
                <a:gd name="T74" fmla="*/ 5 w 150"/>
                <a:gd name="T75" fmla="*/ 8 h 150"/>
                <a:gd name="T76" fmla="*/ 5 w 150"/>
                <a:gd name="T77" fmla="*/ 8 h 150"/>
                <a:gd name="T78" fmla="*/ 6 w 150"/>
                <a:gd name="T79" fmla="*/ 8 h 150"/>
                <a:gd name="T80" fmla="*/ 6 w 150"/>
                <a:gd name="T81" fmla="*/ 7 h 150"/>
                <a:gd name="T82" fmla="*/ 7 w 150"/>
                <a:gd name="T83" fmla="*/ 7 h 150"/>
                <a:gd name="T84" fmla="*/ 7 w 150"/>
                <a:gd name="T85" fmla="*/ 7 h 150"/>
                <a:gd name="T86" fmla="*/ 8 w 150"/>
                <a:gd name="T87" fmla="*/ 6 h 150"/>
                <a:gd name="T88" fmla="*/ 8 w 150"/>
                <a:gd name="T89" fmla="*/ 6 h 150"/>
                <a:gd name="T90" fmla="*/ 8 w 150"/>
                <a:gd name="T91" fmla="*/ 5 h 150"/>
                <a:gd name="T92" fmla="*/ 9 w 150"/>
                <a:gd name="T93" fmla="*/ 5 h 150"/>
                <a:gd name="T94" fmla="*/ 9 w 150"/>
                <a:gd name="T95" fmla="*/ 4 h 150"/>
                <a:gd name="T96" fmla="*/ 9 w 150"/>
                <a:gd name="T97" fmla="*/ 4 h 15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0" h="150">
                  <a:moveTo>
                    <a:pt x="150" y="75"/>
                  </a:moveTo>
                  <a:lnTo>
                    <a:pt x="149" y="66"/>
                  </a:lnTo>
                  <a:lnTo>
                    <a:pt x="147" y="56"/>
                  </a:lnTo>
                  <a:lnTo>
                    <a:pt x="144" y="47"/>
                  </a:lnTo>
                  <a:lnTo>
                    <a:pt x="140" y="38"/>
                  </a:lnTo>
                  <a:lnTo>
                    <a:pt x="134" y="30"/>
                  </a:lnTo>
                  <a:lnTo>
                    <a:pt x="128" y="22"/>
                  </a:lnTo>
                  <a:lnTo>
                    <a:pt x="121" y="16"/>
                  </a:lnTo>
                  <a:lnTo>
                    <a:pt x="112" y="11"/>
                  </a:lnTo>
                  <a:lnTo>
                    <a:pt x="104" y="5"/>
                  </a:lnTo>
                  <a:lnTo>
                    <a:pt x="94" y="2"/>
                  </a:lnTo>
                  <a:lnTo>
                    <a:pt x="85" y="1"/>
                  </a:lnTo>
                  <a:lnTo>
                    <a:pt x="75" y="0"/>
                  </a:lnTo>
                  <a:lnTo>
                    <a:pt x="65" y="1"/>
                  </a:lnTo>
                  <a:lnTo>
                    <a:pt x="55" y="2"/>
                  </a:lnTo>
                  <a:lnTo>
                    <a:pt x="46" y="5"/>
                  </a:lnTo>
                  <a:lnTo>
                    <a:pt x="37" y="11"/>
                  </a:lnTo>
                  <a:lnTo>
                    <a:pt x="29" y="16"/>
                  </a:lnTo>
                  <a:lnTo>
                    <a:pt x="22" y="22"/>
                  </a:lnTo>
                  <a:lnTo>
                    <a:pt x="16" y="30"/>
                  </a:lnTo>
                  <a:lnTo>
                    <a:pt x="9" y="38"/>
                  </a:lnTo>
                  <a:lnTo>
                    <a:pt x="5" y="47"/>
                  </a:lnTo>
                  <a:lnTo>
                    <a:pt x="2" y="56"/>
                  </a:lnTo>
                  <a:lnTo>
                    <a:pt x="0" y="66"/>
                  </a:lnTo>
                  <a:lnTo>
                    <a:pt x="0" y="75"/>
                  </a:lnTo>
                  <a:lnTo>
                    <a:pt x="0" y="85"/>
                  </a:lnTo>
                  <a:lnTo>
                    <a:pt x="2" y="94"/>
                  </a:lnTo>
                  <a:lnTo>
                    <a:pt x="5" y="104"/>
                  </a:lnTo>
                  <a:lnTo>
                    <a:pt x="9" y="112"/>
                  </a:lnTo>
                  <a:lnTo>
                    <a:pt x="16" y="121"/>
                  </a:lnTo>
                  <a:lnTo>
                    <a:pt x="22" y="128"/>
                  </a:lnTo>
                  <a:lnTo>
                    <a:pt x="29" y="134"/>
                  </a:lnTo>
                  <a:lnTo>
                    <a:pt x="37" y="140"/>
                  </a:lnTo>
                  <a:lnTo>
                    <a:pt x="46" y="145"/>
                  </a:lnTo>
                  <a:lnTo>
                    <a:pt x="55" y="148"/>
                  </a:lnTo>
                  <a:lnTo>
                    <a:pt x="65" y="149"/>
                  </a:lnTo>
                  <a:lnTo>
                    <a:pt x="75" y="150"/>
                  </a:lnTo>
                  <a:lnTo>
                    <a:pt x="85" y="149"/>
                  </a:lnTo>
                  <a:lnTo>
                    <a:pt x="94" y="148"/>
                  </a:lnTo>
                  <a:lnTo>
                    <a:pt x="104" y="145"/>
                  </a:lnTo>
                  <a:lnTo>
                    <a:pt x="112" y="140"/>
                  </a:lnTo>
                  <a:lnTo>
                    <a:pt x="121" y="134"/>
                  </a:lnTo>
                  <a:lnTo>
                    <a:pt x="128" y="128"/>
                  </a:lnTo>
                  <a:lnTo>
                    <a:pt x="134" y="121"/>
                  </a:lnTo>
                  <a:lnTo>
                    <a:pt x="140" y="112"/>
                  </a:lnTo>
                  <a:lnTo>
                    <a:pt x="144" y="104"/>
                  </a:lnTo>
                  <a:lnTo>
                    <a:pt x="147" y="94"/>
                  </a:lnTo>
                  <a:lnTo>
                    <a:pt x="149" y="85"/>
                  </a:lnTo>
                  <a:lnTo>
                    <a:pt x="150" y="7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15" name="Freeform 1510"/>
            <p:cNvSpPr>
              <a:spLocks/>
            </p:cNvSpPr>
            <p:nvPr/>
          </p:nvSpPr>
          <p:spPr bwMode="auto">
            <a:xfrm>
              <a:off x="957" y="3055"/>
              <a:ext cx="77" cy="142"/>
            </a:xfrm>
            <a:custGeom>
              <a:avLst/>
              <a:gdLst>
                <a:gd name="T0" fmla="*/ 0 w 159"/>
                <a:gd name="T1" fmla="*/ 16 h 296"/>
                <a:gd name="T2" fmla="*/ 2 w 159"/>
                <a:gd name="T3" fmla="*/ 16 h 296"/>
                <a:gd name="T4" fmla="*/ 2 w 159"/>
                <a:gd name="T5" fmla="*/ 16 h 296"/>
                <a:gd name="T6" fmla="*/ 3 w 159"/>
                <a:gd name="T7" fmla="*/ 16 h 296"/>
                <a:gd name="T8" fmla="*/ 3 w 159"/>
                <a:gd name="T9" fmla="*/ 15 h 296"/>
                <a:gd name="T10" fmla="*/ 3 w 159"/>
                <a:gd name="T11" fmla="*/ 15 h 296"/>
                <a:gd name="T12" fmla="*/ 4 w 159"/>
                <a:gd name="T13" fmla="*/ 15 h 296"/>
                <a:gd name="T14" fmla="*/ 4 w 159"/>
                <a:gd name="T15" fmla="*/ 15 h 296"/>
                <a:gd name="T16" fmla="*/ 4 w 159"/>
                <a:gd name="T17" fmla="*/ 14 h 296"/>
                <a:gd name="T18" fmla="*/ 4 w 159"/>
                <a:gd name="T19" fmla="*/ 14 h 296"/>
                <a:gd name="T20" fmla="*/ 5 w 159"/>
                <a:gd name="T21" fmla="*/ 14 h 296"/>
                <a:gd name="T22" fmla="*/ 5 w 159"/>
                <a:gd name="T23" fmla="*/ 13 h 296"/>
                <a:gd name="T24" fmla="*/ 5 w 159"/>
                <a:gd name="T25" fmla="*/ 13 h 296"/>
                <a:gd name="T26" fmla="*/ 5 w 159"/>
                <a:gd name="T27" fmla="*/ 12 h 296"/>
                <a:gd name="T28" fmla="*/ 9 w 159"/>
                <a:gd name="T29" fmla="*/ 0 h 296"/>
                <a:gd name="T30" fmla="*/ 6 w 159"/>
                <a:gd name="T31" fmla="*/ 0 h 296"/>
                <a:gd name="T32" fmla="*/ 6 w 159"/>
                <a:gd name="T33" fmla="*/ 0 h 296"/>
                <a:gd name="T34" fmla="*/ 5 w 159"/>
                <a:gd name="T35" fmla="*/ 0 h 296"/>
                <a:gd name="T36" fmla="*/ 5 w 159"/>
                <a:gd name="T37" fmla="*/ 0 h 296"/>
                <a:gd name="T38" fmla="*/ 5 w 159"/>
                <a:gd name="T39" fmla="*/ 0 h 296"/>
                <a:gd name="T40" fmla="*/ 4 w 159"/>
                <a:gd name="T41" fmla="*/ 0 h 296"/>
                <a:gd name="T42" fmla="*/ 4 w 159"/>
                <a:gd name="T43" fmla="*/ 1 h 296"/>
                <a:gd name="T44" fmla="*/ 4 w 159"/>
                <a:gd name="T45" fmla="*/ 1 h 296"/>
                <a:gd name="T46" fmla="*/ 3 w 159"/>
                <a:gd name="T47" fmla="*/ 1 h 296"/>
                <a:gd name="T48" fmla="*/ 3 w 159"/>
                <a:gd name="T49" fmla="*/ 2 h 296"/>
                <a:gd name="T50" fmla="*/ 3 w 159"/>
                <a:gd name="T51" fmla="*/ 2 h 296"/>
                <a:gd name="T52" fmla="*/ 3 w 159"/>
                <a:gd name="T53" fmla="*/ 3 h 296"/>
                <a:gd name="T54" fmla="*/ 3 w 159"/>
                <a:gd name="T55" fmla="*/ 3 h 296"/>
                <a:gd name="T56" fmla="*/ 1 w 159"/>
                <a:gd name="T57" fmla="*/ 7 h 296"/>
                <a:gd name="T58" fmla="*/ 1 w 159"/>
                <a:gd name="T59" fmla="*/ 8 h 296"/>
                <a:gd name="T60" fmla="*/ 1 w 159"/>
                <a:gd name="T61" fmla="*/ 8 h 296"/>
                <a:gd name="T62" fmla="*/ 1 w 159"/>
                <a:gd name="T63" fmla="*/ 9 h 296"/>
                <a:gd name="T64" fmla="*/ 1 w 159"/>
                <a:gd name="T65" fmla="*/ 9 h 296"/>
                <a:gd name="T66" fmla="*/ 1 w 159"/>
                <a:gd name="T67" fmla="*/ 9 h 296"/>
                <a:gd name="T68" fmla="*/ 1 w 159"/>
                <a:gd name="T69" fmla="*/ 10 h 296"/>
                <a:gd name="T70" fmla="*/ 2 w 159"/>
                <a:gd name="T71" fmla="*/ 10 h 296"/>
                <a:gd name="T72" fmla="*/ 2 w 159"/>
                <a:gd name="T73" fmla="*/ 10 h 296"/>
                <a:gd name="T74" fmla="*/ 2 w 159"/>
                <a:gd name="T75" fmla="*/ 11 h 296"/>
                <a:gd name="T76" fmla="*/ 2 w 159"/>
                <a:gd name="T77" fmla="*/ 11 h 296"/>
                <a:gd name="T78" fmla="*/ 3 w 159"/>
                <a:gd name="T79" fmla="*/ 11 h 296"/>
                <a:gd name="T80" fmla="*/ 3 w 159"/>
                <a:gd name="T81" fmla="*/ 11 h 296"/>
                <a:gd name="T82" fmla="*/ 6 w 159"/>
                <a:gd name="T83" fmla="*/ 11 h 29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9" h="296">
                  <a:moveTo>
                    <a:pt x="0" y="296"/>
                  </a:moveTo>
                  <a:lnTo>
                    <a:pt x="40" y="296"/>
                  </a:lnTo>
                  <a:lnTo>
                    <a:pt x="45" y="296"/>
                  </a:lnTo>
                  <a:lnTo>
                    <a:pt x="51" y="294"/>
                  </a:lnTo>
                  <a:lnTo>
                    <a:pt x="56" y="292"/>
                  </a:lnTo>
                  <a:lnTo>
                    <a:pt x="62" y="288"/>
                  </a:lnTo>
                  <a:lnTo>
                    <a:pt x="68" y="284"/>
                  </a:lnTo>
                  <a:lnTo>
                    <a:pt x="73" y="279"/>
                  </a:lnTo>
                  <a:lnTo>
                    <a:pt x="77" y="274"/>
                  </a:lnTo>
                  <a:lnTo>
                    <a:pt x="82" y="267"/>
                  </a:lnTo>
                  <a:lnTo>
                    <a:pt x="87" y="261"/>
                  </a:lnTo>
                  <a:lnTo>
                    <a:pt x="90" y="254"/>
                  </a:lnTo>
                  <a:lnTo>
                    <a:pt x="93" y="246"/>
                  </a:lnTo>
                  <a:lnTo>
                    <a:pt x="95" y="239"/>
                  </a:lnTo>
                  <a:lnTo>
                    <a:pt x="159" y="0"/>
                  </a:lnTo>
                  <a:lnTo>
                    <a:pt x="108" y="0"/>
                  </a:lnTo>
                  <a:lnTo>
                    <a:pt x="101" y="0"/>
                  </a:lnTo>
                  <a:lnTo>
                    <a:pt x="96" y="3"/>
                  </a:lnTo>
                  <a:lnTo>
                    <a:pt x="91" y="5"/>
                  </a:lnTo>
                  <a:lnTo>
                    <a:pt x="86" y="8"/>
                  </a:lnTo>
                  <a:lnTo>
                    <a:pt x="79" y="12"/>
                  </a:lnTo>
                  <a:lnTo>
                    <a:pt x="74" y="17"/>
                  </a:lnTo>
                  <a:lnTo>
                    <a:pt x="70" y="23"/>
                  </a:lnTo>
                  <a:lnTo>
                    <a:pt x="64" y="29"/>
                  </a:lnTo>
                  <a:lnTo>
                    <a:pt x="60" y="35"/>
                  </a:lnTo>
                  <a:lnTo>
                    <a:pt x="57" y="43"/>
                  </a:lnTo>
                  <a:lnTo>
                    <a:pt x="54" y="50"/>
                  </a:lnTo>
                  <a:lnTo>
                    <a:pt x="52" y="58"/>
                  </a:lnTo>
                  <a:lnTo>
                    <a:pt x="29" y="140"/>
                  </a:lnTo>
                  <a:lnTo>
                    <a:pt x="28" y="148"/>
                  </a:lnTo>
                  <a:lnTo>
                    <a:pt x="27" y="155"/>
                  </a:lnTo>
                  <a:lnTo>
                    <a:pt x="27" y="162"/>
                  </a:lnTo>
                  <a:lnTo>
                    <a:pt x="27" y="169"/>
                  </a:lnTo>
                  <a:lnTo>
                    <a:pt x="28" y="175"/>
                  </a:lnTo>
                  <a:lnTo>
                    <a:pt x="30" y="180"/>
                  </a:lnTo>
                  <a:lnTo>
                    <a:pt x="34" y="186"/>
                  </a:lnTo>
                  <a:lnTo>
                    <a:pt x="37" y="190"/>
                  </a:lnTo>
                  <a:lnTo>
                    <a:pt x="40" y="193"/>
                  </a:lnTo>
                  <a:lnTo>
                    <a:pt x="44" y="195"/>
                  </a:lnTo>
                  <a:lnTo>
                    <a:pt x="50" y="197"/>
                  </a:lnTo>
                  <a:lnTo>
                    <a:pt x="55" y="197"/>
                  </a:lnTo>
                  <a:lnTo>
                    <a:pt x="107" y="1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4949" name="Group 1589"/>
          <p:cNvGrpSpPr>
            <a:grpSpLocks/>
          </p:cNvGrpSpPr>
          <p:nvPr/>
        </p:nvGrpSpPr>
        <p:grpSpPr bwMode="auto">
          <a:xfrm>
            <a:off x="1577975" y="2463800"/>
            <a:ext cx="280988" cy="442913"/>
            <a:chOff x="994" y="1552"/>
            <a:chExt cx="177" cy="279"/>
          </a:xfrm>
        </p:grpSpPr>
        <p:sp>
          <p:nvSpPr>
            <p:cNvPr id="12307" name="Freeform 1511"/>
            <p:cNvSpPr>
              <a:spLocks/>
            </p:cNvSpPr>
            <p:nvPr/>
          </p:nvSpPr>
          <p:spPr bwMode="auto">
            <a:xfrm>
              <a:off x="1097" y="1759"/>
              <a:ext cx="74" cy="72"/>
            </a:xfrm>
            <a:custGeom>
              <a:avLst/>
              <a:gdLst>
                <a:gd name="T0" fmla="*/ 9 w 150"/>
                <a:gd name="T1" fmla="*/ 4 h 151"/>
                <a:gd name="T2" fmla="*/ 9 w 150"/>
                <a:gd name="T3" fmla="*/ 3 h 151"/>
                <a:gd name="T4" fmla="*/ 9 w 150"/>
                <a:gd name="T5" fmla="*/ 3 h 151"/>
                <a:gd name="T6" fmla="*/ 8 w 150"/>
                <a:gd name="T7" fmla="*/ 2 h 151"/>
                <a:gd name="T8" fmla="*/ 8 w 150"/>
                <a:gd name="T9" fmla="*/ 2 h 151"/>
                <a:gd name="T10" fmla="*/ 8 w 150"/>
                <a:gd name="T11" fmla="*/ 1 h 151"/>
                <a:gd name="T12" fmla="*/ 7 w 150"/>
                <a:gd name="T13" fmla="*/ 1 h 151"/>
                <a:gd name="T14" fmla="*/ 7 w 150"/>
                <a:gd name="T15" fmla="*/ 1 h 151"/>
                <a:gd name="T16" fmla="*/ 6 w 150"/>
                <a:gd name="T17" fmla="*/ 0 h 151"/>
                <a:gd name="T18" fmla="*/ 6 w 150"/>
                <a:gd name="T19" fmla="*/ 0 h 151"/>
                <a:gd name="T20" fmla="*/ 5 w 150"/>
                <a:gd name="T21" fmla="*/ 0 h 151"/>
                <a:gd name="T22" fmla="*/ 5 w 150"/>
                <a:gd name="T23" fmla="*/ 0 h 151"/>
                <a:gd name="T24" fmla="*/ 4 w 150"/>
                <a:gd name="T25" fmla="*/ 0 h 151"/>
                <a:gd name="T26" fmla="*/ 4 w 150"/>
                <a:gd name="T27" fmla="*/ 0 h 151"/>
                <a:gd name="T28" fmla="*/ 3 w 150"/>
                <a:gd name="T29" fmla="*/ 0 h 151"/>
                <a:gd name="T30" fmla="*/ 2 w 150"/>
                <a:gd name="T31" fmla="*/ 0 h 151"/>
                <a:gd name="T32" fmla="*/ 2 w 150"/>
                <a:gd name="T33" fmla="*/ 0 h 151"/>
                <a:gd name="T34" fmla="*/ 1 w 150"/>
                <a:gd name="T35" fmla="*/ 1 h 151"/>
                <a:gd name="T36" fmla="*/ 1 w 150"/>
                <a:gd name="T37" fmla="*/ 1 h 151"/>
                <a:gd name="T38" fmla="*/ 1 w 150"/>
                <a:gd name="T39" fmla="*/ 1 h 151"/>
                <a:gd name="T40" fmla="*/ 0 w 150"/>
                <a:gd name="T41" fmla="*/ 2 h 151"/>
                <a:gd name="T42" fmla="*/ 0 w 150"/>
                <a:gd name="T43" fmla="*/ 2 h 151"/>
                <a:gd name="T44" fmla="*/ 0 w 150"/>
                <a:gd name="T45" fmla="*/ 3 h 151"/>
                <a:gd name="T46" fmla="*/ 0 w 150"/>
                <a:gd name="T47" fmla="*/ 3 h 151"/>
                <a:gd name="T48" fmla="*/ 0 w 150"/>
                <a:gd name="T49" fmla="*/ 4 h 151"/>
                <a:gd name="T50" fmla="*/ 0 w 150"/>
                <a:gd name="T51" fmla="*/ 5 h 151"/>
                <a:gd name="T52" fmla="*/ 0 w 150"/>
                <a:gd name="T53" fmla="*/ 5 h 151"/>
                <a:gd name="T54" fmla="*/ 0 w 150"/>
                <a:gd name="T55" fmla="*/ 5 h 151"/>
                <a:gd name="T56" fmla="*/ 0 w 150"/>
                <a:gd name="T57" fmla="*/ 6 h 151"/>
                <a:gd name="T58" fmla="*/ 1 w 150"/>
                <a:gd name="T59" fmla="*/ 6 h 151"/>
                <a:gd name="T60" fmla="*/ 1 w 150"/>
                <a:gd name="T61" fmla="*/ 7 h 151"/>
                <a:gd name="T62" fmla="*/ 1 w 150"/>
                <a:gd name="T63" fmla="*/ 7 h 151"/>
                <a:gd name="T64" fmla="*/ 2 w 150"/>
                <a:gd name="T65" fmla="*/ 7 h 151"/>
                <a:gd name="T66" fmla="*/ 2 w 150"/>
                <a:gd name="T67" fmla="*/ 8 h 151"/>
                <a:gd name="T68" fmla="*/ 3 w 150"/>
                <a:gd name="T69" fmla="*/ 8 h 151"/>
                <a:gd name="T70" fmla="*/ 4 w 150"/>
                <a:gd name="T71" fmla="*/ 8 h 151"/>
                <a:gd name="T72" fmla="*/ 4 w 150"/>
                <a:gd name="T73" fmla="*/ 8 h 151"/>
                <a:gd name="T74" fmla="*/ 5 w 150"/>
                <a:gd name="T75" fmla="*/ 8 h 151"/>
                <a:gd name="T76" fmla="*/ 5 w 150"/>
                <a:gd name="T77" fmla="*/ 8 h 151"/>
                <a:gd name="T78" fmla="*/ 6 w 150"/>
                <a:gd name="T79" fmla="*/ 8 h 151"/>
                <a:gd name="T80" fmla="*/ 6 w 150"/>
                <a:gd name="T81" fmla="*/ 7 h 151"/>
                <a:gd name="T82" fmla="*/ 7 w 150"/>
                <a:gd name="T83" fmla="*/ 7 h 151"/>
                <a:gd name="T84" fmla="*/ 7 w 150"/>
                <a:gd name="T85" fmla="*/ 7 h 151"/>
                <a:gd name="T86" fmla="*/ 8 w 150"/>
                <a:gd name="T87" fmla="*/ 6 h 151"/>
                <a:gd name="T88" fmla="*/ 8 w 150"/>
                <a:gd name="T89" fmla="*/ 6 h 151"/>
                <a:gd name="T90" fmla="*/ 8 w 150"/>
                <a:gd name="T91" fmla="*/ 5 h 151"/>
                <a:gd name="T92" fmla="*/ 9 w 150"/>
                <a:gd name="T93" fmla="*/ 5 h 151"/>
                <a:gd name="T94" fmla="*/ 9 w 150"/>
                <a:gd name="T95" fmla="*/ 5 h 151"/>
                <a:gd name="T96" fmla="*/ 9 w 150"/>
                <a:gd name="T97" fmla="*/ 4 h 1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50" h="151">
                  <a:moveTo>
                    <a:pt x="150" y="76"/>
                  </a:moveTo>
                  <a:lnTo>
                    <a:pt x="149" y="66"/>
                  </a:lnTo>
                  <a:lnTo>
                    <a:pt x="147" y="57"/>
                  </a:lnTo>
                  <a:lnTo>
                    <a:pt x="144" y="47"/>
                  </a:lnTo>
                  <a:lnTo>
                    <a:pt x="140" y="39"/>
                  </a:lnTo>
                  <a:lnTo>
                    <a:pt x="134" y="30"/>
                  </a:lnTo>
                  <a:lnTo>
                    <a:pt x="128" y="23"/>
                  </a:lnTo>
                  <a:lnTo>
                    <a:pt x="121" y="16"/>
                  </a:lnTo>
                  <a:lnTo>
                    <a:pt x="112" y="11"/>
                  </a:lnTo>
                  <a:lnTo>
                    <a:pt x="104" y="7"/>
                  </a:lnTo>
                  <a:lnTo>
                    <a:pt x="94" y="4"/>
                  </a:lnTo>
                  <a:lnTo>
                    <a:pt x="85" y="2"/>
                  </a:lnTo>
                  <a:lnTo>
                    <a:pt x="75" y="0"/>
                  </a:lnTo>
                  <a:lnTo>
                    <a:pt x="65" y="2"/>
                  </a:lnTo>
                  <a:lnTo>
                    <a:pt x="55" y="4"/>
                  </a:lnTo>
                  <a:lnTo>
                    <a:pt x="46" y="7"/>
                  </a:lnTo>
                  <a:lnTo>
                    <a:pt x="37" y="11"/>
                  </a:lnTo>
                  <a:lnTo>
                    <a:pt x="29" y="16"/>
                  </a:lnTo>
                  <a:lnTo>
                    <a:pt x="22" y="23"/>
                  </a:lnTo>
                  <a:lnTo>
                    <a:pt x="16" y="30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2" y="57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2" y="96"/>
                  </a:lnTo>
                  <a:lnTo>
                    <a:pt x="5" y="105"/>
                  </a:lnTo>
                  <a:lnTo>
                    <a:pt x="9" y="114"/>
                  </a:lnTo>
                  <a:lnTo>
                    <a:pt x="16" y="122"/>
                  </a:lnTo>
                  <a:lnTo>
                    <a:pt x="22" y="130"/>
                  </a:lnTo>
                  <a:lnTo>
                    <a:pt x="29" y="136"/>
                  </a:lnTo>
                  <a:lnTo>
                    <a:pt x="37" y="141"/>
                  </a:lnTo>
                  <a:lnTo>
                    <a:pt x="46" y="146"/>
                  </a:lnTo>
                  <a:lnTo>
                    <a:pt x="55" y="149"/>
                  </a:lnTo>
                  <a:lnTo>
                    <a:pt x="65" y="151"/>
                  </a:lnTo>
                  <a:lnTo>
                    <a:pt x="75" y="151"/>
                  </a:lnTo>
                  <a:lnTo>
                    <a:pt x="85" y="151"/>
                  </a:lnTo>
                  <a:lnTo>
                    <a:pt x="94" y="149"/>
                  </a:lnTo>
                  <a:lnTo>
                    <a:pt x="104" y="146"/>
                  </a:lnTo>
                  <a:lnTo>
                    <a:pt x="112" y="141"/>
                  </a:lnTo>
                  <a:lnTo>
                    <a:pt x="121" y="136"/>
                  </a:lnTo>
                  <a:lnTo>
                    <a:pt x="128" y="130"/>
                  </a:lnTo>
                  <a:lnTo>
                    <a:pt x="134" y="122"/>
                  </a:lnTo>
                  <a:lnTo>
                    <a:pt x="140" y="114"/>
                  </a:lnTo>
                  <a:lnTo>
                    <a:pt x="144" y="105"/>
                  </a:lnTo>
                  <a:lnTo>
                    <a:pt x="147" y="96"/>
                  </a:lnTo>
                  <a:lnTo>
                    <a:pt x="149" y="86"/>
                  </a:lnTo>
                  <a:lnTo>
                    <a:pt x="150" y="7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308" name="Group 1587"/>
            <p:cNvGrpSpPr>
              <a:grpSpLocks/>
            </p:cNvGrpSpPr>
            <p:nvPr/>
          </p:nvGrpSpPr>
          <p:grpSpPr bwMode="auto">
            <a:xfrm>
              <a:off x="994" y="1552"/>
              <a:ext cx="169" cy="196"/>
              <a:chOff x="994" y="1552"/>
              <a:chExt cx="169" cy="196"/>
            </a:xfrm>
          </p:grpSpPr>
          <p:grpSp>
            <p:nvGrpSpPr>
              <p:cNvPr id="12309" name="Group 1586"/>
              <p:cNvGrpSpPr>
                <a:grpSpLocks/>
              </p:cNvGrpSpPr>
              <p:nvPr/>
            </p:nvGrpSpPr>
            <p:grpSpPr bwMode="auto">
              <a:xfrm>
                <a:off x="1029" y="1552"/>
                <a:ext cx="117" cy="188"/>
                <a:chOff x="929" y="3026"/>
                <a:chExt cx="117" cy="188"/>
              </a:xfrm>
            </p:grpSpPr>
            <p:sp>
              <p:nvSpPr>
                <p:cNvPr id="12312" name="Freeform 1497"/>
                <p:cNvSpPr>
                  <a:spLocks/>
                </p:cNvSpPr>
                <p:nvPr/>
              </p:nvSpPr>
              <p:spPr bwMode="auto">
                <a:xfrm>
                  <a:off x="929" y="3074"/>
                  <a:ext cx="77" cy="140"/>
                </a:xfrm>
                <a:custGeom>
                  <a:avLst/>
                  <a:gdLst>
                    <a:gd name="T0" fmla="*/ 0 w 160"/>
                    <a:gd name="T1" fmla="*/ 15 h 295"/>
                    <a:gd name="T2" fmla="*/ 2 w 160"/>
                    <a:gd name="T3" fmla="*/ 15 h 295"/>
                    <a:gd name="T4" fmla="*/ 2 w 160"/>
                    <a:gd name="T5" fmla="*/ 15 h 295"/>
                    <a:gd name="T6" fmla="*/ 3 w 160"/>
                    <a:gd name="T7" fmla="*/ 15 h 295"/>
                    <a:gd name="T8" fmla="*/ 3 w 160"/>
                    <a:gd name="T9" fmla="*/ 15 h 295"/>
                    <a:gd name="T10" fmla="*/ 3 w 160"/>
                    <a:gd name="T11" fmla="*/ 15 h 295"/>
                    <a:gd name="T12" fmla="*/ 4 w 160"/>
                    <a:gd name="T13" fmla="*/ 14 h 295"/>
                    <a:gd name="T14" fmla="*/ 4 w 160"/>
                    <a:gd name="T15" fmla="*/ 14 h 295"/>
                    <a:gd name="T16" fmla="*/ 4 w 160"/>
                    <a:gd name="T17" fmla="*/ 14 h 295"/>
                    <a:gd name="T18" fmla="*/ 4 w 160"/>
                    <a:gd name="T19" fmla="*/ 13 h 295"/>
                    <a:gd name="T20" fmla="*/ 5 w 160"/>
                    <a:gd name="T21" fmla="*/ 13 h 295"/>
                    <a:gd name="T22" fmla="*/ 5 w 160"/>
                    <a:gd name="T23" fmla="*/ 13 h 295"/>
                    <a:gd name="T24" fmla="*/ 5 w 160"/>
                    <a:gd name="T25" fmla="*/ 13 h 295"/>
                    <a:gd name="T26" fmla="*/ 5 w 160"/>
                    <a:gd name="T27" fmla="*/ 12 h 295"/>
                    <a:gd name="T28" fmla="*/ 9 w 160"/>
                    <a:gd name="T29" fmla="*/ 0 h 295"/>
                    <a:gd name="T30" fmla="*/ 6 w 160"/>
                    <a:gd name="T31" fmla="*/ 0 h 295"/>
                    <a:gd name="T32" fmla="*/ 6 w 160"/>
                    <a:gd name="T33" fmla="*/ 0 h 295"/>
                    <a:gd name="T34" fmla="*/ 5 w 160"/>
                    <a:gd name="T35" fmla="*/ 0 h 295"/>
                    <a:gd name="T36" fmla="*/ 5 w 160"/>
                    <a:gd name="T37" fmla="*/ 0 h 295"/>
                    <a:gd name="T38" fmla="*/ 5 w 160"/>
                    <a:gd name="T39" fmla="*/ 0 h 295"/>
                    <a:gd name="T40" fmla="*/ 4 w 160"/>
                    <a:gd name="T41" fmla="*/ 0 h 295"/>
                    <a:gd name="T42" fmla="*/ 4 w 160"/>
                    <a:gd name="T43" fmla="*/ 1 h 295"/>
                    <a:gd name="T44" fmla="*/ 4 w 160"/>
                    <a:gd name="T45" fmla="*/ 1 h 295"/>
                    <a:gd name="T46" fmla="*/ 3 w 160"/>
                    <a:gd name="T47" fmla="*/ 1 h 295"/>
                    <a:gd name="T48" fmla="*/ 3 w 160"/>
                    <a:gd name="T49" fmla="*/ 2 h 295"/>
                    <a:gd name="T50" fmla="*/ 3 w 160"/>
                    <a:gd name="T51" fmla="*/ 2 h 295"/>
                    <a:gd name="T52" fmla="*/ 3 w 160"/>
                    <a:gd name="T53" fmla="*/ 2 h 295"/>
                    <a:gd name="T54" fmla="*/ 3 w 160"/>
                    <a:gd name="T55" fmla="*/ 3 h 295"/>
                    <a:gd name="T56" fmla="*/ 1 w 160"/>
                    <a:gd name="T57" fmla="*/ 7 h 295"/>
                    <a:gd name="T58" fmla="*/ 1 w 160"/>
                    <a:gd name="T59" fmla="*/ 8 h 295"/>
                    <a:gd name="T60" fmla="*/ 1 w 160"/>
                    <a:gd name="T61" fmla="*/ 8 h 295"/>
                    <a:gd name="T62" fmla="*/ 1 w 160"/>
                    <a:gd name="T63" fmla="*/ 9 h 295"/>
                    <a:gd name="T64" fmla="*/ 1 w 160"/>
                    <a:gd name="T65" fmla="*/ 9 h 295"/>
                    <a:gd name="T66" fmla="*/ 1 w 160"/>
                    <a:gd name="T67" fmla="*/ 9 h 295"/>
                    <a:gd name="T68" fmla="*/ 1 w 160"/>
                    <a:gd name="T69" fmla="*/ 9 h 295"/>
                    <a:gd name="T70" fmla="*/ 2 w 160"/>
                    <a:gd name="T71" fmla="*/ 9 h 295"/>
                    <a:gd name="T72" fmla="*/ 2 w 160"/>
                    <a:gd name="T73" fmla="*/ 9 h 295"/>
                    <a:gd name="T74" fmla="*/ 2 w 160"/>
                    <a:gd name="T75" fmla="*/ 10 h 295"/>
                    <a:gd name="T76" fmla="*/ 2 w 160"/>
                    <a:gd name="T77" fmla="*/ 10 h 295"/>
                    <a:gd name="T78" fmla="*/ 3 w 160"/>
                    <a:gd name="T79" fmla="*/ 10 h 295"/>
                    <a:gd name="T80" fmla="*/ 3 w 160"/>
                    <a:gd name="T81" fmla="*/ 10 h 295"/>
                    <a:gd name="T82" fmla="*/ 6 w 160"/>
                    <a:gd name="T83" fmla="*/ 10 h 29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60" h="295">
                      <a:moveTo>
                        <a:pt x="0" y="295"/>
                      </a:moveTo>
                      <a:lnTo>
                        <a:pt x="40" y="295"/>
                      </a:lnTo>
                      <a:lnTo>
                        <a:pt x="46" y="295"/>
                      </a:lnTo>
                      <a:lnTo>
                        <a:pt x="52" y="294"/>
                      </a:lnTo>
                      <a:lnTo>
                        <a:pt x="57" y="291"/>
                      </a:lnTo>
                      <a:lnTo>
                        <a:pt x="63" y="288"/>
                      </a:lnTo>
                      <a:lnTo>
                        <a:pt x="68" y="284"/>
                      </a:lnTo>
                      <a:lnTo>
                        <a:pt x="73" y="279"/>
                      </a:lnTo>
                      <a:lnTo>
                        <a:pt x="78" y="273"/>
                      </a:lnTo>
                      <a:lnTo>
                        <a:pt x="83" y="267"/>
                      </a:lnTo>
                      <a:lnTo>
                        <a:pt x="87" y="260"/>
                      </a:lnTo>
                      <a:lnTo>
                        <a:pt x="91" y="253"/>
                      </a:lnTo>
                      <a:lnTo>
                        <a:pt x="94" y="246"/>
                      </a:lnTo>
                      <a:lnTo>
                        <a:pt x="96" y="238"/>
                      </a:lnTo>
                      <a:lnTo>
                        <a:pt x="160" y="0"/>
                      </a:lnTo>
                      <a:lnTo>
                        <a:pt x="108" y="0"/>
                      </a:lnTo>
                      <a:lnTo>
                        <a:pt x="103" y="1"/>
                      </a:lnTo>
                      <a:lnTo>
                        <a:pt x="97" y="2"/>
                      </a:lnTo>
                      <a:lnTo>
                        <a:pt x="91" y="4"/>
                      </a:lnTo>
                      <a:lnTo>
                        <a:pt x="86" y="7"/>
                      </a:lnTo>
                      <a:lnTo>
                        <a:pt x="81" y="12"/>
                      </a:lnTo>
                      <a:lnTo>
                        <a:pt x="75" y="17"/>
                      </a:lnTo>
                      <a:lnTo>
                        <a:pt x="70" y="22"/>
                      </a:lnTo>
                      <a:lnTo>
                        <a:pt x="66" y="28"/>
                      </a:lnTo>
                      <a:lnTo>
                        <a:pt x="61" y="36"/>
                      </a:lnTo>
                      <a:lnTo>
                        <a:pt x="58" y="42"/>
                      </a:lnTo>
                      <a:lnTo>
                        <a:pt x="55" y="50"/>
                      </a:lnTo>
                      <a:lnTo>
                        <a:pt x="53" y="57"/>
                      </a:lnTo>
                      <a:lnTo>
                        <a:pt x="31" y="140"/>
                      </a:lnTo>
                      <a:lnTo>
                        <a:pt x="29" y="147"/>
                      </a:lnTo>
                      <a:lnTo>
                        <a:pt x="28" y="154"/>
                      </a:lnTo>
                      <a:lnTo>
                        <a:pt x="28" y="162"/>
                      </a:lnTo>
                      <a:lnTo>
                        <a:pt x="29" y="168"/>
                      </a:lnTo>
                      <a:lnTo>
                        <a:pt x="30" y="175"/>
                      </a:lnTo>
                      <a:lnTo>
                        <a:pt x="32" y="180"/>
                      </a:lnTo>
                      <a:lnTo>
                        <a:pt x="34" y="185"/>
                      </a:lnTo>
                      <a:lnTo>
                        <a:pt x="37" y="189"/>
                      </a:lnTo>
                      <a:lnTo>
                        <a:pt x="41" y="193"/>
                      </a:lnTo>
                      <a:lnTo>
                        <a:pt x="46" y="195"/>
                      </a:lnTo>
                      <a:lnTo>
                        <a:pt x="50" y="197"/>
                      </a:lnTo>
                      <a:lnTo>
                        <a:pt x="55" y="197"/>
                      </a:lnTo>
                      <a:lnTo>
                        <a:pt x="107" y="19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313" name="Line 1498"/>
                <p:cNvSpPr>
                  <a:spLocks noChangeShapeType="1"/>
                </p:cNvSpPr>
                <p:nvPr/>
              </p:nvSpPr>
              <p:spPr bwMode="auto">
                <a:xfrm flipH="1">
                  <a:off x="1034" y="3026"/>
                  <a:ext cx="12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2310" name="Freeform 1512"/>
              <p:cNvSpPr>
                <a:spLocks/>
              </p:cNvSpPr>
              <p:nvPr/>
            </p:nvSpPr>
            <p:spPr bwMode="auto">
              <a:xfrm>
                <a:off x="994" y="1577"/>
                <a:ext cx="49" cy="171"/>
              </a:xfrm>
              <a:custGeom>
                <a:avLst/>
                <a:gdLst>
                  <a:gd name="T0" fmla="*/ 7 w 96"/>
                  <a:gd name="T1" fmla="*/ 0 h 361"/>
                  <a:gd name="T2" fmla="*/ 6 w 96"/>
                  <a:gd name="T3" fmla="*/ 1 h 361"/>
                  <a:gd name="T4" fmla="*/ 5 w 96"/>
                  <a:gd name="T5" fmla="*/ 2 h 361"/>
                  <a:gd name="T6" fmla="*/ 5 w 96"/>
                  <a:gd name="T7" fmla="*/ 3 h 361"/>
                  <a:gd name="T8" fmla="*/ 4 w 96"/>
                  <a:gd name="T9" fmla="*/ 4 h 361"/>
                  <a:gd name="T10" fmla="*/ 3 w 96"/>
                  <a:gd name="T11" fmla="*/ 6 h 361"/>
                  <a:gd name="T12" fmla="*/ 3 w 96"/>
                  <a:gd name="T13" fmla="*/ 7 h 361"/>
                  <a:gd name="T14" fmla="*/ 2 w 96"/>
                  <a:gd name="T15" fmla="*/ 8 h 361"/>
                  <a:gd name="T16" fmla="*/ 2 w 96"/>
                  <a:gd name="T17" fmla="*/ 9 h 361"/>
                  <a:gd name="T18" fmla="*/ 2 w 96"/>
                  <a:gd name="T19" fmla="*/ 10 h 361"/>
                  <a:gd name="T20" fmla="*/ 1 w 96"/>
                  <a:gd name="T21" fmla="*/ 11 h 361"/>
                  <a:gd name="T22" fmla="*/ 1 w 96"/>
                  <a:gd name="T23" fmla="*/ 13 h 361"/>
                  <a:gd name="T24" fmla="*/ 1 w 96"/>
                  <a:gd name="T25" fmla="*/ 14 h 361"/>
                  <a:gd name="T26" fmla="*/ 1 w 96"/>
                  <a:gd name="T27" fmla="*/ 15 h 361"/>
                  <a:gd name="T28" fmla="*/ 1 w 96"/>
                  <a:gd name="T29" fmla="*/ 16 h 361"/>
                  <a:gd name="T30" fmla="*/ 0 w 96"/>
                  <a:gd name="T31" fmla="*/ 17 h 361"/>
                  <a:gd name="T32" fmla="*/ 0 w 96"/>
                  <a:gd name="T33" fmla="*/ 18 h 3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6" h="361">
                    <a:moveTo>
                      <a:pt x="96" y="0"/>
                    </a:moveTo>
                    <a:lnTo>
                      <a:pt x="86" y="21"/>
                    </a:lnTo>
                    <a:lnTo>
                      <a:pt x="75" y="43"/>
                    </a:lnTo>
                    <a:lnTo>
                      <a:pt x="65" y="66"/>
                    </a:lnTo>
                    <a:lnTo>
                      <a:pt x="56" y="89"/>
                    </a:lnTo>
                    <a:lnTo>
                      <a:pt x="47" y="111"/>
                    </a:lnTo>
                    <a:lnTo>
                      <a:pt x="39" y="134"/>
                    </a:lnTo>
                    <a:lnTo>
                      <a:pt x="32" y="158"/>
                    </a:lnTo>
                    <a:lnTo>
                      <a:pt x="25" y="181"/>
                    </a:lnTo>
                    <a:lnTo>
                      <a:pt x="20" y="203"/>
                    </a:lnTo>
                    <a:lnTo>
                      <a:pt x="15" y="227"/>
                    </a:lnTo>
                    <a:lnTo>
                      <a:pt x="10" y="250"/>
                    </a:lnTo>
                    <a:lnTo>
                      <a:pt x="6" y="272"/>
                    </a:lnTo>
                    <a:lnTo>
                      <a:pt x="4" y="295"/>
                    </a:lnTo>
                    <a:lnTo>
                      <a:pt x="2" y="318"/>
                    </a:lnTo>
                    <a:lnTo>
                      <a:pt x="0" y="340"/>
                    </a:lnTo>
                    <a:lnTo>
                      <a:pt x="0" y="3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11" name="Freeform 1513"/>
              <p:cNvSpPr>
                <a:spLocks/>
              </p:cNvSpPr>
              <p:nvPr/>
            </p:nvSpPr>
            <p:spPr bwMode="auto">
              <a:xfrm>
                <a:off x="1117" y="1577"/>
                <a:ext cx="46" cy="171"/>
              </a:xfrm>
              <a:custGeom>
                <a:avLst/>
                <a:gdLst>
                  <a:gd name="T0" fmla="*/ 0 w 96"/>
                  <a:gd name="T1" fmla="*/ 18 h 361"/>
                  <a:gd name="T2" fmla="*/ 0 w 96"/>
                  <a:gd name="T3" fmla="*/ 17 h 361"/>
                  <a:gd name="T4" fmla="*/ 1 w 96"/>
                  <a:gd name="T5" fmla="*/ 16 h 361"/>
                  <a:gd name="T6" fmla="*/ 1 w 96"/>
                  <a:gd name="T7" fmla="*/ 15 h 361"/>
                  <a:gd name="T8" fmla="*/ 2 w 96"/>
                  <a:gd name="T9" fmla="*/ 14 h 361"/>
                  <a:gd name="T10" fmla="*/ 3 w 96"/>
                  <a:gd name="T11" fmla="*/ 13 h 361"/>
                  <a:gd name="T12" fmla="*/ 3 w 96"/>
                  <a:gd name="T13" fmla="*/ 11 h 361"/>
                  <a:gd name="T14" fmla="*/ 3 w 96"/>
                  <a:gd name="T15" fmla="*/ 10 h 361"/>
                  <a:gd name="T16" fmla="*/ 4 w 96"/>
                  <a:gd name="T17" fmla="*/ 9 h 361"/>
                  <a:gd name="T18" fmla="*/ 4 w 96"/>
                  <a:gd name="T19" fmla="*/ 8 h 361"/>
                  <a:gd name="T20" fmla="*/ 4 w 96"/>
                  <a:gd name="T21" fmla="*/ 7 h 361"/>
                  <a:gd name="T22" fmla="*/ 5 w 96"/>
                  <a:gd name="T23" fmla="*/ 6 h 361"/>
                  <a:gd name="T24" fmla="*/ 5 w 96"/>
                  <a:gd name="T25" fmla="*/ 4 h 361"/>
                  <a:gd name="T26" fmla="*/ 5 w 96"/>
                  <a:gd name="T27" fmla="*/ 3 h 361"/>
                  <a:gd name="T28" fmla="*/ 5 w 96"/>
                  <a:gd name="T29" fmla="*/ 2 h 361"/>
                  <a:gd name="T30" fmla="*/ 5 w 96"/>
                  <a:gd name="T31" fmla="*/ 1 h 361"/>
                  <a:gd name="T32" fmla="*/ 5 w 96"/>
                  <a:gd name="T33" fmla="*/ 0 h 36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6" h="361">
                    <a:moveTo>
                      <a:pt x="0" y="361"/>
                    </a:moveTo>
                    <a:lnTo>
                      <a:pt x="10" y="340"/>
                    </a:lnTo>
                    <a:lnTo>
                      <a:pt x="21" y="318"/>
                    </a:lnTo>
                    <a:lnTo>
                      <a:pt x="32" y="295"/>
                    </a:lnTo>
                    <a:lnTo>
                      <a:pt x="41" y="272"/>
                    </a:lnTo>
                    <a:lnTo>
                      <a:pt x="50" y="250"/>
                    </a:lnTo>
                    <a:lnTo>
                      <a:pt x="57" y="227"/>
                    </a:lnTo>
                    <a:lnTo>
                      <a:pt x="64" y="203"/>
                    </a:lnTo>
                    <a:lnTo>
                      <a:pt x="71" y="181"/>
                    </a:lnTo>
                    <a:lnTo>
                      <a:pt x="77" y="158"/>
                    </a:lnTo>
                    <a:lnTo>
                      <a:pt x="82" y="134"/>
                    </a:lnTo>
                    <a:lnTo>
                      <a:pt x="87" y="111"/>
                    </a:lnTo>
                    <a:lnTo>
                      <a:pt x="90" y="89"/>
                    </a:lnTo>
                    <a:lnTo>
                      <a:pt x="93" y="66"/>
                    </a:lnTo>
                    <a:lnTo>
                      <a:pt x="95" y="43"/>
                    </a:lnTo>
                    <a:lnTo>
                      <a:pt x="96" y="21"/>
                    </a:lnTo>
                    <a:lnTo>
                      <a:pt x="9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44939" name="Line 1579"/>
          <p:cNvSpPr>
            <a:spLocks noChangeShapeType="1"/>
          </p:cNvSpPr>
          <p:nvPr/>
        </p:nvSpPr>
        <p:spPr bwMode="auto">
          <a:xfrm>
            <a:off x="2176463" y="2852738"/>
            <a:ext cx="0" cy="19478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4940" name="Line 1580"/>
          <p:cNvSpPr>
            <a:spLocks noChangeShapeType="1"/>
          </p:cNvSpPr>
          <p:nvPr/>
        </p:nvSpPr>
        <p:spPr bwMode="auto">
          <a:xfrm flipH="1">
            <a:off x="684213" y="2852738"/>
            <a:ext cx="14986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02" name="Text Box 1582"/>
          <p:cNvSpPr txBox="1">
            <a:spLocks noChangeArrowheads="1"/>
          </p:cNvSpPr>
          <p:nvPr/>
        </p:nvSpPr>
        <p:spPr bwMode="auto">
          <a:xfrm>
            <a:off x="0" y="0"/>
            <a:ext cx="62277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例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3.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在棱锥面上取点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G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44944" name="Text Box 1584"/>
          <p:cNvSpPr txBox="1">
            <a:spLocks noChangeArrowheads="1"/>
          </p:cNvSpPr>
          <p:nvPr/>
        </p:nvSpPr>
        <p:spPr bwMode="auto">
          <a:xfrm>
            <a:off x="5108575" y="123825"/>
            <a:ext cx="47926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平面上取点法。</a:t>
            </a:r>
          </a:p>
        </p:txBody>
      </p:sp>
      <p:sp>
        <p:nvSpPr>
          <p:cNvPr id="144945" name="Text Box 1585"/>
          <p:cNvSpPr txBox="1">
            <a:spLocks noChangeArrowheads="1"/>
          </p:cNvSpPr>
          <p:nvPr/>
        </p:nvSpPr>
        <p:spPr bwMode="auto">
          <a:xfrm>
            <a:off x="5146675" y="692150"/>
            <a:ext cx="388937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过点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作直线与直线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BC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平行。</a:t>
            </a:r>
          </a:p>
        </p:txBody>
      </p:sp>
      <p:sp>
        <p:nvSpPr>
          <p:cNvPr id="144950" name="Freeform 1590"/>
          <p:cNvSpPr>
            <a:spLocks/>
          </p:cNvSpPr>
          <p:nvPr/>
        </p:nvSpPr>
        <p:spPr bwMode="auto">
          <a:xfrm>
            <a:off x="2111375" y="2787650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4951" name="Freeform 1591"/>
          <p:cNvSpPr>
            <a:spLocks/>
          </p:cNvSpPr>
          <p:nvPr/>
        </p:nvSpPr>
        <p:spPr bwMode="auto">
          <a:xfrm>
            <a:off x="2111375" y="47339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4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4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44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44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44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4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44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144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44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44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144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144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44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44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860" grpId="0" animBg="1"/>
      <p:bldP spid="144862" grpId="0" animBg="1"/>
      <p:bldP spid="144863" grpId="0" animBg="1"/>
      <p:bldP spid="144939" grpId="0" animBg="1"/>
      <p:bldP spid="144940" grpId="0" animBg="1"/>
      <p:bldP spid="144944" grpId="0" autoUpdateAnimBg="0"/>
      <p:bldP spid="144945" grpId="0"/>
      <p:bldP spid="144950" grpId="0" animBg="1"/>
      <p:bldP spid="14495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622" name="Group 262"/>
          <p:cNvGrpSpPr>
            <a:grpSpLocks/>
          </p:cNvGrpSpPr>
          <p:nvPr/>
        </p:nvGrpSpPr>
        <p:grpSpPr bwMode="auto">
          <a:xfrm>
            <a:off x="1500188" y="2825750"/>
            <a:ext cx="385762" cy="233363"/>
            <a:chOff x="945" y="1780"/>
            <a:chExt cx="243" cy="147"/>
          </a:xfrm>
        </p:grpSpPr>
        <p:sp>
          <p:nvSpPr>
            <p:cNvPr id="13406" name="Freeform 263"/>
            <p:cNvSpPr>
              <a:spLocks/>
            </p:cNvSpPr>
            <p:nvPr/>
          </p:nvSpPr>
          <p:spPr bwMode="auto">
            <a:xfrm>
              <a:off x="945" y="1828"/>
              <a:ext cx="73" cy="96"/>
            </a:xfrm>
            <a:custGeom>
              <a:avLst/>
              <a:gdLst>
                <a:gd name="T0" fmla="*/ 0 w 183"/>
                <a:gd name="T1" fmla="*/ 6 h 241"/>
                <a:gd name="T2" fmla="*/ 2 w 183"/>
                <a:gd name="T3" fmla="*/ 0 h 241"/>
                <a:gd name="T4" fmla="*/ 5 w 183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241">
                  <a:moveTo>
                    <a:pt x="0" y="241"/>
                  </a:moveTo>
                  <a:lnTo>
                    <a:pt x="64" y="0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7" name="Freeform 264"/>
            <p:cNvSpPr>
              <a:spLocks/>
            </p:cNvSpPr>
            <p:nvPr/>
          </p:nvSpPr>
          <p:spPr bwMode="auto">
            <a:xfrm>
              <a:off x="1018" y="1828"/>
              <a:ext cx="14" cy="28"/>
            </a:xfrm>
            <a:custGeom>
              <a:avLst/>
              <a:gdLst>
                <a:gd name="T0" fmla="*/ 1 w 34"/>
                <a:gd name="T1" fmla="*/ 2 h 71"/>
                <a:gd name="T2" fmla="*/ 1 w 34"/>
                <a:gd name="T3" fmla="*/ 2 h 71"/>
                <a:gd name="T4" fmla="*/ 1 w 34"/>
                <a:gd name="T5" fmla="*/ 1 h 71"/>
                <a:gd name="T6" fmla="*/ 1 w 34"/>
                <a:gd name="T7" fmla="*/ 1 h 71"/>
                <a:gd name="T8" fmla="*/ 1 w 34"/>
                <a:gd name="T9" fmla="*/ 0 h 71"/>
                <a:gd name="T10" fmla="*/ 0 w 34"/>
                <a:gd name="T11" fmla="*/ 0 h 71"/>
                <a:gd name="T12" fmla="*/ 0 w 34"/>
                <a:gd name="T13" fmla="*/ 0 h 71"/>
                <a:gd name="T14" fmla="*/ 0 w 34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1">
                  <a:moveTo>
                    <a:pt x="31" y="71"/>
                  </a:moveTo>
                  <a:lnTo>
                    <a:pt x="33" y="55"/>
                  </a:lnTo>
                  <a:lnTo>
                    <a:pt x="34" y="41"/>
                  </a:lnTo>
                  <a:lnTo>
                    <a:pt x="32" y="27"/>
                  </a:lnTo>
                  <a:lnTo>
                    <a:pt x="27" y="16"/>
                  </a:lnTo>
                  <a:lnTo>
                    <a:pt x="20" y="8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8" name="Line 265"/>
            <p:cNvSpPr>
              <a:spLocks noChangeShapeType="1"/>
            </p:cNvSpPr>
            <p:nvPr/>
          </p:nvSpPr>
          <p:spPr bwMode="auto">
            <a:xfrm flipH="1">
              <a:off x="1013" y="1856"/>
              <a:ext cx="19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9" name="Line 266"/>
            <p:cNvSpPr>
              <a:spLocks noChangeShapeType="1"/>
            </p:cNvSpPr>
            <p:nvPr/>
          </p:nvSpPr>
          <p:spPr bwMode="auto">
            <a:xfrm flipV="1">
              <a:off x="979" y="1828"/>
              <a:ext cx="25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0" name="Line 267"/>
            <p:cNvSpPr>
              <a:spLocks noChangeShapeType="1"/>
            </p:cNvSpPr>
            <p:nvPr/>
          </p:nvSpPr>
          <p:spPr bwMode="auto">
            <a:xfrm flipH="1">
              <a:off x="1044" y="1780"/>
              <a:ext cx="17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1" name="Freeform 268"/>
            <p:cNvSpPr>
              <a:spLocks/>
            </p:cNvSpPr>
            <p:nvPr/>
          </p:nvSpPr>
          <p:spPr bwMode="auto">
            <a:xfrm>
              <a:off x="1114" y="1853"/>
              <a:ext cx="74" cy="74"/>
            </a:xfrm>
            <a:custGeom>
              <a:avLst/>
              <a:gdLst>
                <a:gd name="T0" fmla="*/ 5 w 183"/>
                <a:gd name="T1" fmla="*/ 2 h 183"/>
                <a:gd name="T2" fmla="*/ 5 w 183"/>
                <a:gd name="T3" fmla="*/ 2 h 183"/>
                <a:gd name="T4" fmla="*/ 4 w 183"/>
                <a:gd name="T5" fmla="*/ 1 h 183"/>
                <a:gd name="T6" fmla="*/ 4 w 183"/>
                <a:gd name="T7" fmla="*/ 1 h 183"/>
                <a:gd name="T8" fmla="*/ 4 w 183"/>
                <a:gd name="T9" fmla="*/ 0 h 183"/>
                <a:gd name="T10" fmla="*/ 3 w 183"/>
                <a:gd name="T11" fmla="*/ 0 h 183"/>
                <a:gd name="T12" fmla="*/ 3 w 183"/>
                <a:gd name="T13" fmla="*/ 0 h 183"/>
                <a:gd name="T14" fmla="*/ 2 w 183"/>
                <a:gd name="T15" fmla="*/ 0 h 183"/>
                <a:gd name="T16" fmla="*/ 2 w 183"/>
                <a:gd name="T17" fmla="*/ 0 h 183"/>
                <a:gd name="T18" fmla="*/ 1 w 183"/>
                <a:gd name="T19" fmla="*/ 0 h 183"/>
                <a:gd name="T20" fmla="*/ 1 w 183"/>
                <a:gd name="T21" fmla="*/ 0 h 183"/>
                <a:gd name="T22" fmla="*/ 0 w 183"/>
                <a:gd name="T23" fmla="*/ 1 h 183"/>
                <a:gd name="T24" fmla="*/ 0 w 183"/>
                <a:gd name="T25" fmla="*/ 1 h 183"/>
                <a:gd name="T26" fmla="*/ 0 w 183"/>
                <a:gd name="T27" fmla="*/ 2 h 183"/>
                <a:gd name="T28" fmla="*/ 0 w 183"/>
                <a:gd name="T29" fmla="*/ 2 h 183"/>
                <a:gd name="T30" fmla="*/ 0 w 183"/>
                <a:gd name="T31" fmla="*/ 3 h 183"/>
                <a:gd name="T32" fmla="*/ 0 w 183"/>
                <a:gd name="T33" fmla="*/ 3 h 183"/>
                <a:gd name="T34" fmla="*/ 0 w 183"/>
                <a:gd name="T35" fmla="*/ 4 h 183"/>
                <a:gd name="T36" fmla="*/ 1 w 183"/>
                <a:gd name="T37" fmla="*/ 4 h 183"/>
                <a:gd name="T38" fmla="*/ 1 w 183"/>
                <a:gd name="T39" fmla="*/ 4 h 183"/>
                <a:gd name="T40" fmla="*/ 2 w 183"/>
                <a:gd name="T41" fmla="*/ 5 h 183"/>
                <a:gd name="T42" fmla="*/ 2 w 183"/>
                <a:gd name="T43" fmla="*/ 5 h 183"/>
                <a:gd name="T44" fmla="*/ 3 w 183"/>
                <a:gd name="T45" fmla="*/ 5 h 183"/>
                <a:gd name="T46" fmla="*/ 3 w 183"/>
                <a:gd name="T47" fmla="*/ 4 h 183"/>
                <a:gd name="T48" fmla="*/ 4 w 183"/>
                <a:gd name="T49" fmla="*/ 4 h 183"/>
                <a:gd name="T50" fmla="*/ 4 w 183"/>
                <a:gd name="T51" fmla="*/ 4 h 183"/>
                <a:gd name="T52" fmla="*/ 4 w 183"/>
                <a:gd name="T53" fmla="*/ 3 h 183"/>
                <a:gd name="T54" fmla="*/ 5 w 183"/>
                <a:gd name="T55" fmla="*/ 3 h 183"/>
                <a:gd name="T56" fmla="*/ 5 w 183"/>
                <a:gd name="T57" fmla="*/ 2 h 1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3" h="183">
                  <a:moveTo>
                    <a:pt x="183" y="92"/>
                  </a:moveTo>
                  <a:lnTo>
                    <a:pt x="180" y="72"/>
                  </a:lnTo>
                  <a:lnTo>
                    <a:pt x="174" y="51"/>
                  </a:lnTo>
                  <a:lnTo>
                    <a:pt x="163" y="34"/>
                  </a:lnTo>
                  <a:lnTo>
                    <a:pt x="148" y="21"/>
                  </a:lnTo>
                  <a:lnTo>
                    <a:pt x="131" y="9"/>
                  </a:lnTo>
                  <a:lnTo>
                    <a:pt x="112" y="2"/>
                  </a:lnTo>
                  <a:lnTo>
                    <a:pt x="92" y="0"/>
                  </a:lnTo>
                  <a:lnTo>
                    <a:pt x="71" y="2"/>
                  </a:lnTo>
                  <a:lnTo>
                    <a:pt x="51" y="9"/>
                  </a:lnTo>
                  <a:lnTo>
                    <a:pt x="34" y="21"/>
                  </a:lnTo>
                  <a:lnTo>
                    <a:pt x="20" y="34"/>
                  </a:lnTo>
                  <a:lnTo>
                    <a:pt x="9" y="51"/>
                  </a:lnTo>
                  <a:lnTo>
                    <a:pt x="2" y="72"/>
                  </a:lnTo>
                  <a:lnTo>
                    <a:pt x="0" y="92"/>
                  </a:lnTo>
                  <a:lnTo>
                    <a:pt x="2" y="112"/>
                  </a:lnTo>
                  <a:lnTo>
                    <a:pt x="9" y="131"/>
                  </a:lnTo>
                  <a:lnTo>
                    <a:pt x="20" y="149"/>
                  </a:lnTo>
                  <a:lnTo>
                    <a:pt x="34" y="163"/>
                  </a:lnTo>
                  <a:lnTo>
                    <a:pt x="51" y="174"/>
                  </a:lnTo>
                  <a:lnTo>
                    <a:pt x="71" y="181"/>
                  </a:lnTo>
                  <a:lnTo>
                    <a:pt x="92" y="183"/>
                  </a:lnTo>
                  <a:lnTo>
                    <a:pt x="112" y="181"/>
                  </a:lnTo>
                  <a:lnTo>
                    <a:pt x="131" y="174"/>
                  </a:lnTo>
                  <a:lnTo>
                    <a:pt x="148" y="163"/>
                  </a:lnTo>
                  <a:lnTo>
                    <a:pt x="163" y="149"/>
                  </a:lnTo>
                  <a:lnTo>
                    <a:pt x="174" y="131"/>
                  </a:lnTo>
                  <a:lnTo>
                    <a:pt x="180" y="112"/>
                  </a:lnTo>
                  <a:lnTo>
                    <a:pt x="183" y="9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43" name="Group 283"/>
          <p:cNvGrpSpPr>
            <a:grpSpLocks/>
          </p:cNvGrpSpPr>
          <p:nvPr/>
        </p:nvGrpSpPr>
        <p:grpSpPr bwMode="auto">
          <a:xfrm>
            <a:off x="4608513" y="2865438"/>
            <a:ext cx="274637" cy="282575"/>
            <a:chOff x="2903" y="1805"/>
            <a:chExt cx="173" cy="178"/>
          </a:xfrm>
        </p:grpSpPr>
        <p:sp>
          <p:nvSpPr>
            <p:cNvPr id="13404" name="Freeform 284"/>
            <p:cNvSpPr>
              <a:spLocks/>
            </p:cNvSpPr>
            <p:nvPr/>
          </p:nvSpPr>
          <p:spPr bwMode="auto">
            <a:xfrm>
              <a:off x="2903" y="1805"/>
              <a:ext cx="48" cy="178"/>
            </a:xfrm>
            <a:custGeom>
              <a:avLst/>
              <a:gdLst>
                <a:gd name="T0" fmla="*/ 3 w 118"/>
                <a:gd name="T1" fmla="*/ 0 h 441"/>
                <a:gd name="T2" fmla="*/ 3 w 118"/>
                <a:gd name="T3" fmla="*/ 1 h 441"/>
                <a:gd name="T4" fmla="*/ 2 w 118"/>
                <a:gd name="T5" fmla="*/ 2 h 441"/>
                <a:gd name="T6" fmla="*/ 2 w 118"/>
                <a:gd name="T7" fmla="*/ 3 h 441"/>
                <a:gd name="T8" fmla="*/ 1 w 118"/>
                <a:gd name="T9" fmla="*/ 5 h 441"/>
                <a:gd name="T10" fmla="*/ 1 w 118"/>
                <a:gd name="T11" fmla="*/ 6 h 441"/>
                <a:gd name="T12" fmla="*/ 0 w 118"/>
                <a:gd name="T13" fmla="*/ 7 h 441"/>
                <a:gd name="T14" fmla="*/ 0 w 118"/>
                <a:gd name="T15" fmla="*/ 8 h 441"/>
                <a:gd name="T16" fmla="*/ 0 w 118"/>
                <a:gd name="T17" fmla="*/ 9 h 441"/>
                <a:gd name="T18" fmla="*/ 0 w 118"/>
                <a:gd name="T19" fmla="*/ 10 h 441"/>
                <a:gd name="T20" fmla="*/ 0 w 118"/>
                <a:gd name="T21" fmla="*/ 12 h 4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441">
                  <a:moveTo>
                    <a:pt x="118" y="0"/>
                  </a:moveTo>
                  <a:lnTo>
                    <a:pt x="97" y="43"/>
                  </a:lnTo>
                  <a:lnTo>
                    <a:pt x="77" y="86"/>
                  </a:lnTo>
                  <a:lnTo>
                    <a:pt x="59" y="131"/>
                  </a:lnTo>
                  <a:lnTo>
                    <a:pt x="44" y="176"/>
                  </a:lnTo>
                  <a:lnTo>
                    <a:pt x="31" y="221"/>
                  </a:lnTo>
                  <a:lnTo>
                    <a:pt x="20" y="265"/>
                  </a:lnTo>
                  <a:lnTo>
                    <a:pt x="11" y="311"/>
                  </a:lnTo>
                  <a:lnTo>
                    <a:pt x="5" y="355"/>
                  </a:lnTo>
                  <a:lnTo>
                    <a:pt x="2" y="398"/>
                  </a:lnTo>
                  <a:lnTo>
                    <a:pt x="0" y="4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5" name="Freeform 285"/>
            <p:cNvSpPr>
              <a:spLocks/>
            </p:cNvSpPr>
            <p:nvPr/>
          </p:nvSpPr>
          <p:spPr bwMode="auto">
            <a:xfrm>
              <a:off x="3027" y="1805"/>
              <a:ext cx="49" cy="178"/>
            </a:xfrm>
            <a:custGeom>
              <a:avLst/>
              <a:gdLst>
                <a:gd name="T0" fmla="*/ 0 w 119"/>
                <a:gd name="T1" fmla="*/ 12 h 441"/>
                <a:gd name="T2" fmla="*/ 1 w 119"/>
                <a:gd name="T3" fmla="*/ 10 h 441"/>
                <a:gd name="T4" fmla="*/ 1 w 119"/>
                <a:gd name="T5" fmla="*/ 9 h 441"/>
                <a:gd name="T6" fmla="*/ 2 w 119"/>
                <a:gd name="T7" fmla="*/ 8 h 441"/>
                <a:gd name="T8" fmla="*/ 2 w 119"/>
                <a:gd name="T9" fmla="*/ 7 h 441"/>
                <a:gd name="T10" fmla="*/ 2 w 119"/>
                <a:gd name="T11" fmla="*/ 6 h 441"/>
                <a:gd name="T12" fmla="*/ 3 w 119"/>
                <a:gd name="T13" fmla="*/ 5 h 441"/>
                <a:gd name="T14" fmla="*/ 3 w 119"/>
                <a:gd name="T15" fmla="*/ 3 h 441"/>
                <a:gd name="T16" fmla="*/ 3 w 119"/>
                <a:gd name="T17" fmla="*/ 2 h 441"/>
                <a:gd name="T18" fmla="*/ 3 w 119"/>
                <a:gd name="T19" fmla="*/ 1 h 441"/>
                <a:gd name="T20" fmla="*/ 3 w 119"/>
                <a:gd name="T21" fmla="*/ 0 h 4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441">
                  <a:moveTo>
                    <a:pt x="0" y="441"/>
                  </a:moveTo>
                  <a:lnTo>
                    <a:pt x="22" y="398"/>
                  </a:lnTo>
                  <a:lnTo>
                    <a:pt x="41" y="355"/>
                  </a:lnTo>
                  <a:lnTo>
                    <a:pt x="59" y="311"/>
                  </a:lnTo>
                  <a:lnTo>
                    <a:pt x="74" y="265"/>
                  </a:lnTo>
                  <a:lnTo>
                    <a:pt x="88" y="221"/>
                  </a:lnTo>
                  <a:lnTo>
                    <a:pt x="98" y="176"/>
                  </a:lnTo>
                  <a:lnTo>
                    <a:pt x="107" y="131"/>
                  </a:lnTo>
                  <a:lnTo>
                    <a:pt x="113" y="86"/>
                  </a:lnTo>
                  <a:lnTo>
                    <a:pt x="118" y="43"/>
                  </a:lnTo>
                  <a:lnTo>
                    <a:pt x="11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3647" name="Line 287"/>
          <p:cNvSpPr>
            <a:spLocks noChangeShapeType="1"/>
          </p:cNvSpPr>
          <p:nvPr/>
        </p:nvSpPr>
        <p:spPr bwMode="auto">
          <a:xfrm>
            <a:off x="1392238" y="1085850"/>
            <a:ext cx="592137" cy="2601913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48" name="Line 288"/>
          <p:cNvSpPr>
            <a:spLocks noChangeShapeType="1"/>
          </p:cNvSpPr>
          <p:nvPr/>
        </p:nvSpPr>
        <p:spPr bwMode="auto">
          <a:xfrm>
            <a:off x="1984375" y="3687763"/>
            <a:ext cx="0" cy="19272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49" name="Line 289"/>
          <p:cNvSpPr>
            <a:spLocks noChangeShapeType="1"/>
          </p:cNvSpPr>
          <p:nvPr/>
        </p:nvSpPr>
        <p:spPr bwMode="auto">
          <a:xfrm flipH="1" flipV="1">
            <a:off x="1392238" y="5362575"/>
            <a:ext cx="592137" cy="252413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0" name="Line 290"/>
          <p:cNvSpPr>
            <a:spLocks noChangeShapeType="1"/>
          </p:cNvSpPr>
          <p:nvPr/>
        </p:nvSpPr>
        <p:spPr bwMode="auto">
          <a:xfrm>
            <a:off x="1827213" y="3000375"/>
            <a:ext cx="0" cy="25463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1" name="Line 291"/>
          <p:cNvSpPr>
            <a:spLocks noChangeShapeType="1"/>
          </p:cNvSpPr>
          <p:nvPr/>
        </p:nvSpPr>
        <p:spPr bwMode="auto">
          <a:xfrm>
            <a:off x="1827213" y="3000375"/>
            <a:ext cx="26241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2" name="Line 292"/>
          <p:cNvSpPr>
            <a:spLocks noChangeShapeType="1"/>
          </p:cNvSpPr>
          <p:nvPr/>
        </p:nvSpPr>
        <p:spPr bwMode="auto">
          <a:xfrm>
            <a:off x="1827213" y="4729163"/>
            <a:ext cx="0" cy="8175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3" name="Line 293"/>
          <p:cNvSpPr>
            <a:spLocks noChangeShapeType="1"/>
          </p:cNvSpPr>
          <p:nvPr/>
        </p:nvSpPr>
        <p:spPr bwMode="auto">
          <a:xfrm flipV="1">
            <a:off x="3629025" y="2676525"/>
            <a:ext cx="0" cy="1011238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3654" name="Line 294"/>
          <p:cNvSpPr>
            <a:spLocks noChangeShapeType="1"/>
          </p:cNvSpPr>
          <p:nvPr/>
        </p:nvSpPr>
        <p:spPr bwMode="auto">
          <a:xfrm flipH="1">
            <a:off x="3629025" y="3000375"/>
            <a:ext cx="8223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3655" name="Group 295"/>
          <p:cNvGrpSpPr>
            <a:grpSpLocks/>
          </p:cNvGrpSpPr>
          <p:nvPr/>
        </p:nvGrpSpPr>
        <p:grpSpPr bwMode="auto">
          <a:xfrm>
            <a:off x="250825" y="835025"/>
            <a:ext cx="5597525" cy="5907088"/>
            <a:chOff x="158" y="526"/>
            <a:chExt cx="3526" cy="3721"/>
          </a:xfrm>
        </p:grpSpPr>
        <p:sp>
          <p:nvSpPr>
            <p:cNvPr id="13344" name="Line 296"/>
            <p:cNvSpPr>
              <a:spLocks noChangeShapeType="1"/>
            </p:cNvSpPr>
            <p:nvPr/>
          </p:nvSpPr>
          <p:spPr bwMode="auto">
            <a:xfrm>
              <a:off x="183" y="2979"/>
              <a:ext cx="13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5" name="Line 297"/>
            <p:cNvSpPr>
              <a:spLocks noChangeShapeType="1"/>
            </p:cNvSpPr>
            <p:nvPr/>
          </p:nvSpPr>
          <p:spPr bwMode="auto">
            <a:xfrm flipH="1">
              <a:off x="877" y="2979"/>
              <a:ext cx="696" cy="1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6" name="Line 298"/>
            <p:cNvSpPr>
              <a:spLocks noChangeShapeType="1"/>
            </p:cNvSpPr>
            <p:nvPr/>
          </p:nvSpPr>
          <p:spPr bwMode="auto">
            <a:xfrm>
              <a:off x="183" y="2979"/>
              <a:ext cx="694" cy="1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7" name="Line 299"/>
            <p:cNvSpPr>
              <a:spLocks noChangeShapeType="1"/>
            </p:cNvSpPr>
            <p:nvPr/>
          </p:nvSpPr>
          <p:spPr bwMode="auto">
            <a:xfrm flipV="1">
              <a:off x="877" y="2979"/>
              <a:ext cx="696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8" name="Line 300"/>
            <p:cNvSpPr>
              <a:spLocks noChangeShapeType="1"/>
            </p:cNvSpPr>
            <p:nvPr/>
          </p:nvSpPr>
          <p:spPr bwMode="auto">
            <a:xfrm flipH="1" flipV="1">
              <a:off x="183" y="2979"/>
              <a:ext cx="694" cy="3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9" name="Line 301"/>
            <p:cNvSpPr>
              <a:spLocks noChangeShapeType="1"/>
            </p:cNvSpPr>
            <p:nvPr/>
          </p:nvSpPr>
          <p:spPr bwMode="auto">
            <a:xfrm>
              <a:off x="877" y="3378"/>
              <a:ext cx="0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0" name="Line 302"/>
            <p:cNvSpPr>
              <a:spLocks noChangeShapeType="1"/>
            </p:cNvSpPr>
            <p:nvPr/>
          </p:nvSpPr>
          <p:spPr bwMode="auto">
            <a:xfrm>
              <a:off x="183" y="2323"/>
              <a:ext cx="13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1" name="Line 303"/>
            <p:cNvSpPr>
              <a:spLocks noChangeShapeType="1"/>
            </p:cNvSpPr>
            <p:nvPr/>
          </p:nvSpPr>
          <p:spPr bwMode="auto">
            <a:xfrm flipH="1" flipV="1">
              <a:off x="877" y="684"/>
              <a:ext cx="696" cy="16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2" name="Line 304"/>
            <p:cNvSpPr>
              <a:spLocks noChangeShapeType="1"/>
            </p:cNvSpPr>
            <p:nvPr/>
          </p:nvSpPr>
          <p:spPr bwMode="auto">
            <a:xfrm flipH="1">
              <a:off x="183" y="684"/>
              <a:ext cx="694" cy="16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3" name="Line 305"/>
            <p:cNvSpPr>
              <a:spLocks noChangeShapeType="1"/>
            </p:cNvSpPr>
            <p:nvPr/>
          </p:nvSpPr>
          <p:spPr bwMode="auto">
            <a:xfrm>
              <a:off x="877" y="684"/>
              <a:ext cx="0" cy="16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4" name="Line 306"/>
            <p:cNvSpPr>
              <a:spLocks noChangeShapeType="1"/>
            </p:cNvSpPr>
            <p:nvPr/>
          </p:nvSpPr>
          <p:spPr bwMode="auto">
            <a:xfrm flipH="1" flipV="1">
              <a:off x="2688" y="684"/>
              <a:ext cx="801" cy="16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5" name="Line 307"/>
            <p:cNvSpPr>
              <a:spLocks noChangeShapeType="1"/>
            </p:cNvSpPr>
            <p:nvPr/>
          </p:nvSpPr>
          <p:spPr bwMode="auto">
            <a:xfrm flipH="1">
              <a:off x="2286" y="684"/>
              <a:ext cx="402" cy="16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6" name="Line 308"/>
            <p:cNvSpPr>
              <a:spLocks noChangeShapeType="1"/>
            </p:cNvSpPr>
            <p:nvPr/>
          </p:nvSpPr>
          <p:spPr bwMode="auto">
            <a:xfrm>
              <a:off x="2286" y="2323"/>
              <a:ext cx="12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7" name="Freeform 309"/>
            <p:cNvSpPr>
              <a:spLocks/>
            </p:cNvSpPr>
            <p:nvPr/>
          </p:nvSpPr>
          <p:spPr bwMode="auto">
            <a:xfrm>
              <a:off x="956" y="4227"/>
              <a:ext cx="6" cy="20"/>
            </a:xfrm>
            <a:custGeom>
              <a:avLst/>
              <a:gdLst>
                <a:gd name="T0" fmla="*/ 0 w 15"/>
                <a:gd name="T1" fmla="*/ 0 h 51"/>
                <a:gd name="T2" fmla="*/ 0 w 15"/>
                <a:gd name="T3" fmla="*/ 0 h 51"/>
                <a:gd name="T4" fmla="*/ 0 w 15"/>
                <a:gd name="T5" fmla="*/ 0 h 51"/>
                <a:gd name="T6" fmla="*/ 0 w 15"/>
                <a:gd name="T7" fmla="*/ 1 h 51"/>
                <a:gd name="T8" fmla="*/ 0 w 15"/>
                <a:gd name="T9" fmla="*/ 1 h 51"/>
                <a:gd name="T10" fmla="*/ 0 w 15"/>
                <a:gd name="T11" fmla="*/ 1 h 51"/>
                <a:gd name="T12" fmla="*/ 0 w 15"/>
                <a:gd name="T13" fmla="*/ 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1">
                  <a:moveTo>
                    <a:pt x="2" y="0"/>
                  </a:moveTo>
                  <a:lnTo>
                    <a:pt x="0" y="14"/>
                  </a:lnTo>
                  <a:lnTo>
                    <a:pt x="0" y="21"/>
                  </a:lnTo>
                  <a:lnTo>
                    <a:pt x="1" y="27"/>
                  </a:lnTo>
                  <a:lnTo>
                    <a:pt x="3" y="33"/>
                  </a:lnTo>
                  <a:lnTo>
                    <a:pt x="8" y="40"/>
                  </a:lnTo>
                  <a:lnTo>
                    <a:pt x="15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8" name="Freeform 310"/>
            <p:cNvSpPr>
              <a:spLocks/>
            </p:cNvSpPr>
            <p:nvPr/>
          </p:nvSpPr>
          <p:spPr bwMode="auto">
            <a:xfrm>
              <a:off x="911" y="4151"/>
              <a:ext cx="62" cy="96"/>
            </a:xfrm>
            <a:custGeom>
              <a:avLst/>
              <a:gdLst>
                <a:gd name="T0" fmla="*/ 4 w 153"/>
                <a:gd name="T1" fmla="*/ 1 h 241"/>
                <a:gd name="T2" fmla="*/ 4 w 153"/>
                <a:gd name="T3" fmla="*/ 1 h 241"/>
                <a:gd name="T4" fmla="*/ 4 w 153"/>
                <a:gd name="T5" fmla="*/ 1 h 241"/>
                <a:gd name="T6" fmla="*/ 4 w 153"/>
                <a:gd name="T7" fmla="*/ 0 h 241"/>
                <a:gd name="T8" fmla="*/ 4 w 153"/>
                <a:gd name="T9" fmla="*/ 0 h 241"/>
                <a:gd name="T10" fmla="*/ 4 w 153"/>
                <a:gd name="T11" fmla="*/ 0 h 241"/>
                <a:gd name="T12" fmla="*/ 4 w 153"/>
                <a:gd name="T13" fmla="*/ 0 h 241"/>
                <a:gd name="T14" fmla="*/ 4 w 153"/>
                <a:gd name="T15" fmla="*/ 0 h 241"/>
                <a:gd name="T16" fmla="*/ 3 w 153"/>
                <a:gd name="T17" fmla="*/ 0 h 241"/>
                <a:gd name="T18" fmla="*/ 2 w 153"/>
                <a:gd name="T19" fmla="*/ 0 h 241"/>
                <a:gd name="T20" fmla="*/ 2 w 153"/>
                <a:gd name="T21" fmla="*/ 0 h 241"/>
                <a:gd name="T22" fmla="*/ 2 w 153"/>
                <a:gd name="T23" fmla="*/ 0 h 241"/>
                <a:gd name="T24" fmla="*/ 2 w 153"/>
                <a:gd name="T25" fmla="*/ 0 h 241"/>
                <a:gd name="T26" fmla="*/ 2 w 153"/>
                <a:gd name="T27" fmla="*/ 0 h 241"/>
                <a:gd name="T28" fmla="*/ 2 w 153"/>
                <a:gd name="T29" fmla="*/ 1 h 241"/>
                <a:gd name="T30" fmla="*/ 1 w 153"/>
                <a:gd name="T31" fmla="*/ 1 h 241"/>
                <a:gd name="T32" fmla="*/ 1 w 153"/>
                <a:gd name="T33" fmla="*/ 1 h 241"/>
                <a:gd name="T34" fmla="*/ 1 w 153"/>
                <a:gd name="T35" fmla="*/ 2 h 241"/>
                <a:gd name="T36" fmla="*/ 1 w 153"/>
                <a:gd name="T37" fmla="*/ 2 h 241"/>
                <a:gd name="T38" fmla="*/ 1 w 153"/>
                <a:gd name="T39" fmla="*/ 2 h 241"/>
                <a:gd name="T40" fmla="*/ 0 w 153"/>
                <a:gd name="T41" fmla="*/ 3 h 241"/>
                <a:gd name="T42" fmla="*/ 0 w 153"/>
                <a:gd name="T43" fmla="*/ 4 h 241"/>
                <a:gd name="T44" fmla="*/ 0 w 153"/>
                <a:gd name="T45" fmla="*/ 5 h 241"/>
                <a:gd name="T46" fmla="*/ 0 w 153"/>
                <a:gd name="T47" fmla="*/ 5 h 241"/>
                <a:gd name="T48" fmla="*/ 0 w 153"/>
                <a:gd name="T49" fmla="*/ 5 h 241"/>
                <a:gd name="T50" fmla="*/ 0 w 153"/>
                <a:gd name="T51" fmla="*/ 6 h 241"/>
                <a:gd name="T52" fmla="*/ 0 w 153"/>
                <a:gd name="T53" fmla="*/ 6 h 241"/>
                <a:gd name="T54" fmla="*/ 0 w 153"/>
                <a:gd name="T55" fmla="*/ 6 h 241"/>
                <a:gd name="T56" fmla="*/ 0 w 153"/>
                <a:gd name="T57" fmla="*/ 6 h 241"/>
                <a:gd name="T58" fmla="*/ 1 w 153"/>
                <a:gd name="T59" fmla="*/ 6 h 241"/>
                <a:gd name="T60" fmla="*/ 1 w 153"/>
                <a:gd name="T61" fmla="*/ 6 h 241"/>
                <a:gd name="T62" fmla="*/ 1 w 153"/>
                <a:gd name="T63" fmla="*/ 6 h 241"/>
                <a:gd name="T64" fmla="*/ 2 w 153"/>
                <a:gd name="T65" fmla="*/ 6 h 241"/>
                <a:gd name="T66" fmla="*/ 2 w 153"/>
                <a:gd name="T67" fmla="*/ 6 h 241"/>
                <a:gd name="T68" fmla="*/ 2 w 153"/>
                <a:gd name="T69" fmla="*/ 6 h 241"/>
                <a:gd name="T70" fmla="*/ 2 w 153"/>
                <a:gd name="T71" fmla="*/ 6 h 241"/>
                <a:gd name="T72" fmla="*/ 2 w 153"/>
                <a:gd name="T73" fmla="*/ 6 h 241"/>
                <a:gd name="T74" fmla="*/ 2 w 153"/>
                <a:gd name="T75" fmla="*/ 6 h 241"/>
                <a:gd name="T76" fmla="*/ 3 w 153"/>
                <a:gd name="T77" fmla="*/ 6 h 241"/>
                <a:gd name="T78" fmla="*/ 3 w 153"/>
                <a:gd name="T79" fmla="*/ 5 h 241"/>
                <a:gd name="T80" fmla="*/ 3 w 153"/>
                <a:gd name="T81" fmla="*/ 5 h 241"/>
                <a:gd name="T82" fmla="*/ 4 w 153"/>
                <a:gd name="T83" fmla="*/ 3 h 241"/>
                <a:gd name="T84" fmla="*/ 4 w 153"/>
                <a:gd name="T85" fmla="*/ 2 h 241"/>
                <a:gd name="T86" fmla="*/ 4 w 153"/>
                <a:gd name="T87" fmla="*/ 1 h 241"/>
                <a:gd name="T88" fmla="*/ 4 w 153"/>
                <a:gd name="T89" fmla="*/ 1 h 24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3" h="241">
                  <a:moveTo>
                    <a:pt x="153" y="32"/>
                  </a:moveTo>
                  <a:lnTo>
                    <a:pt x="153" y="26"/>
                  </a:lnTo>
                  <a:lnTo>
                    <a:pt x="153" y="22"/>
                  </a:lnTo>
                  <a:lnTo>
                    <a:pt x="151" y="12"/>
                  </a:lnTo>
                  <a:lnTo>
                    <a:pt x="149" y="6"/>
                  </a:lnTo>
                  <a:lnTo>
                    <a:pt x="145" y="3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16" y="0"/>
                  </a:lnTo>
                  <a:lnTo>
                    <a:pt x="97" y="1"/>
                  </a:lnTo>
                  <a:lnTo>
                    <a:pt x="87" y="2"/>
                  </a:lnTo>
                  <a:lnTo>
                    <a:pt x="77" y="6"/>
                  </a:lnTo>
                  <a:lnTo>
                    <a:pt x="69" y="12"/>
                  </a:lnTo>
                  <a:lnTo>
                    <a:pt x="61" y="18"/>
                  </a:lnTo>
                  <a:lnTo>
                    <a:pt x="54" y="25"/>
                  </a:lnTo>
                  <a:lnTo>
                    <a:pt x="48" y="33"/>
                  </a:lnTo>
                  <a:lnTo>
                    <a:pt x="38" y="50"/>
                  </a:lnTo>
                  <a:lnTo>
                    <a:pt x="34" y="59"/>
                  </a:lnTo>
                  <a:lnTo>
                    <a:pt x="30" y="69"/>
                  </a:lnTo>
                  <a:lnTo>
                    <a:pt x="25" y="88"/>
                  </a:lnTo>
                  <a:lnTo>
                    <a:pt x="15" y="127"/>
                  </a:lnTo>
                  <a:lnTo>
                    <a:pt x="5" y="166"/>
                  </a:lnTo>
                  <a:lnTo>
                    <a:pt x="1" y="185"/>
                  </a:lnTo>
                  <a:lnTo>
                    <a:pt x="0" y="196"/>
                  </a:lnTo>
                  <a:lnTo>
                    <a:pt x="1" y="205"/>
                  </a:lnTo>
                  <a:lnTo>
                    <a:pt x="3" y="215"/>
                  </a:lnTo>
                  <a:lnTo>
                    <a:pt x="7" y="225"/>
                  </a:lnTo>
                  <a:lnTo>
                    <a:pt x="13" y="233"/>
                  </a:lnTo>
                  <a:lnTo>
                    <a:pt x="17" y="235"/>
                  </a:lnTo>
                  <a:lnTo>
                    <a:pt x="22" y="238"/>
                  </a:lnTo>
                  <a:lnTo>
                    <a:pt x="32" y="241"/>
                  </a:lnTo>
                  <a:lnTo>
                    <a:pt x="41" y="241"/>
                  </a:lnTo>
                  <a:lnTo>
                    <a:pt x="61" y="241"/>
                  </a:lnTo>
                  <a:lnTo>
                    <a:pt x="71" y="241"/>
                  </a:lnTo>
                  <a:lnTo>
                    <a:pt x="76" y="239"/>
                  </a:lnTo>
                  <a:lnTo>
                    <a:pt x="81" y="236"/>
                  </a:lnTo>
                  <a:lnTo>
                    <a:pt x="89" y="231"/>
                  </a:lnTo>
                  <a:lnTo>
                    <a:pt x="95" y="223"/>
                  </a:lnTo>
                  <a:lnTo>
                    <a:pt x="101" y="215"/>
                  </a:lnTo>
                  <a:lnTo>
                    <a:pt x="106" y="205"/>
                  </a:lnTo>
                  <a:lnTo>
                    <a:pt x="112" y="187"/>
                  </a:lnTo>
                  <a:lnTo>
                    <a:pt x="132" y="110"/>
                  </a:lnTo>
                  <a:lnTo>
                    <a:pt x="142" y="70"/>
                  </a:lnTo>
                  <a:lnTo>
                    <a:pt x="148" y="51"/>
                  </a:lnTo>
                  <a:lnTo>
                    <a:pt x="152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59" name="Freeform 311"/>
            <p:cNvSpPr>
              <a:spLocks/>
            </p:cNvSpPr>
            <p:nvPr/>
          </p:nvSpPr>
          <p:spPr bwMode="auto">
            <a:xfrm>
              <a:off x="826" y="2388"/>
              <a:ext cx="62" cy="99"/>
            </a:xfrm>
            <a:custGeom>
              <a:avLst/>
              <a:gdLst>
                <a:gd name="T0" fmla="*/ 4 w 153"/>
                <a:gd name="T1" fmla="*/ 1 h 242"/>
                <a:gd name="T2" fmla="*/ 4 w 153"/>
                <a:gd name="T3" fmla="*/ 1 h 242"/>
                <a:gd name="T4" fmla="*/ 4 w 153"/>
                <a:gd name="T5" fmla="*/ 1 h 242"/>
                <a:gd name="T6" fmla="*/ 4 w 153"/>
                <a:gd name="T7" fmla="*/ 0 h 242"/>
                <a:gd name="T8" fmla="*/ 4 w 153"/>
                <a:gd name="T9" fmla="*/ 0 h 242"/>
                <a:gd name="T10" fmla="*/ 4 w 153"/>
                <a:gd name="T11" fmla="*/ 0 h 242"/>
                <a:gd name="T12" fmla="*/ 4 w 153"/>
                <a:gd name="T13" fmla="*/ 0 h 242"/>
                <a:gd name="T14" fmla="*/ 4 w 153"/>
                <a:gd name="T15" fmla="*/ 0 h 242"/>
                <a:gd name="T16" fmla="*/ 3 w 153"/>
                <a:gd name="T17" fmla="*/ 0 h 242"/>
                <a:gd name="T18" fmla="*/ 2 w 153"/>
                <a:gd name="T19" fmla="*/ 0 h 242"/>
                <a:gd name="T20" fmla="*/ 2 w 153"/>
                <a:gd name="T21" fmla="*/ 0 h 242"/>
                <a:gd name="T22" fmla="*/ 2 w 153"/>
                <a:gd name="T23" fmla="*/ 0 h 242"/>
                <a:gd name="T24" fmla="*/ 2 w 153"/>
                <a:gd name="T25" fmla="*/ 0 h 242"/>
                <a:gd name="T26" fmla="*/ 2 w 153"/>
                <a:gd name="T27" fmla="*/ 0 h 242"/>
                <a:gd name="T28" fmla="*/ 2 w 153"/>
                <a:gd name="T29" fmla="*/ 1 h 242"/>
                <a:gd name="T30" fmla="*/ 1 w 153"/>
                <a:gd name="T31" fmla="*/ 1 h 242"/>
                <a:gd name="T32" fmla="*/ 1 w 153"/>
                <a:gd name="T33" fmla="*/ 2 h 242"/>
                <a:gd name="T34" fmla="*/ 1 w 153"/>
                <a:gd name="T35" fmla="*/ 2 h 242"/>
                <a:gd name="T36" fmla="*/ 1 w 153"/>
                <a:gd name="T37" fmla="*/ 2 h 242"/>
                <a:gd name="T38" fmla="*/ 1 w 153"/>
                <a:gd name="T39" fmla="*/ 2 h 242"/>
                <a:gd name="T40" fmla="*/ 0 w 153"/>
                <a:gd name="T41" fmla="*/ 4 h 242"/>
                <a:gd name="T42" fmla="*/ 0 w 153"/>
                <a:gd name="T43" fmla="*/ 5 h 242"/>
                <a:gd name="T44" fmla="*/ 0 w 153"/>
                <a:gd name="T45" fmla="*/ 5 h 242"/>
                <a:gd name="T46" fmla="*/ 0 w 153"/>
                <a:gd name="T47" fmla="*/ 6 h 242"/>
                <a:gd name="T48" fmla="*/ 0 w 153"/>
                <a:gd name="T49" fmla="*/ 6 h 242"/>
                <a:gd name="T50" fmla="*/ 0 w 153"/>
                <a:gd name="T51" fmla="*/ 6 h 242"/>
                <a:gd name="T52" fmla="*/ 0 w 153"/>
                <a:gd name="T53" fmla="*/ 7 h 242"/>
                <a:gd name="T54" fmla="*/ 0 w 153"/>
                <a:gd name="T55" fmla="*/ 7 h 242"/>
                <a:gd name="T56" fmla="*/ 0 w 153"/>
                <a:gd name="T57" fmla="*/ 7 h 242"/>
                <a:gd name="T58" fmla="*/ 1 w 153"/>
                <a:gd name="T59" fmla="*/ 7 h 242"/>
                <a:gd name="T60" fmla="*/ 1 w 153"/>
                <a:gd name="T61" fmla="*/ 7 h 242"/>
                <a:gd name="T62" fmla="*/ 1 w 153"/>
                <a:gd name="T63" fmla="*/ 7 h 242"/>
                <a:gd name="T64" fmla="*/ 2 w 153"/>
                <a:gd name="T65" fmla="*/ 7 h 242"/>
                <a:gd name="T66" fmla="*/ 2 w 153"/>
                <a:gd name="T67" fmla="*/ 7 h 242"/>
                <a:gd name="T68" fmla="*/ 2 w 153"/>
                <a:gd name="T69" fmla="*/ 7 h 242"/>
                <a:gd name="T70" fmla="*/ 2 w 153"/>
                <a:gd name="T71" fmla="*/ 7 h 242"/>
                <a:gd name="T72" fmla="*/ 2 w 153"/>
                <a:gd name="T73" fmla="*/ 7 h 242"/>
                <a:gd name="T74" fmla="*/ 2 w 153"/>
                <a:gd name="T75" fmla="*/ 6 h 242"/>
                <a:gd name="T76" fmla="*/ 3 w 153"/>
                <a:gd name="T77" fmla="*/ 6 h 242"/>
                <a:gd name="T78" fmla="*/ 3 w 153"/>
                <a:gd name="T79" fmla="*/ 6 h 242"/>
                <a:gd name="T80" fmla="*/ 3 w 153"/>
                <a:gd name="T81" fmla="*/ 5 h 242"/>
                <a:gd name="T82" fmla="*/ 4 w 153"/>
                <a:gd name="T83" fmla="*/ 3 h 242"/>
                <a:gd name="T84" fmla="*/ 4 w 153"/>
                <a:gd name="T85" fmla="*/ 2 h 242"/>
                <a:gd name="T86" fmla="*/ 4 w 153"/>
                <a:gd name="T87" fmla="*/ 2 h 242"/>
                <a:gd name="T88" fmla="*/ 4 w 153"/>
                <a:gd name="T89" fmla="*/ 1 h 2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3" h="242">
                  <a:moveTo>
                    <a:pt x="152" y="32"/>
                  </a:moveTo>
                  <a:lnTo>
                    <a:pt x="153" y="28"/>
                  </a:lnTo>
                  <a:lnTo>
                    <a:pt x="153" y="22"/>
                  </a:lnTo>
                  <a:lnTo>
                    <a:pt x="150" y="12"/>
                  </a:lnTo>
                  <a:lnTo>
                    <a:pt x="148" y="7"/>
                  </a:lnTo>
                  <a:lnTo>
                    <a:pt x="146" y="3"/>
                  </a:lnTo>
                  <a:lnTo>
                    <a:pt x="142" y="1"/>
                  </a:lnTo>
                  <a:lnTo>
                    <a:pt x="136" y="0"/>
                  </a:lnTo>
                  <a:lnTo>
                    <a:pt x="116" y="0"/>
                  </a:lnTo>
                  <a:lnTo>
                    <a:pt x="96" y="1"/>
                  </a:lnTo>
                  <a:lnTo>
                    <a:pt x="86" y="3"/>
                  </a:lnTo>
                  <a:lnTo>
                    <a:pt x="77" y="6"/>
                  </a:lnTo>
                  <a:lnTo>
                    <a:pt x="68" y="12"/>
                  </a:lnTo>
                  <a:lnTo>
                    <a:pt x="61" y="18"/>
                  </a:lnTo>
                  <a:lnTo>
                    <a:pt x="53" y="25"/>
                  </a:lnTo>
                  <a:lnTo>
                    <a:pt x="48" y="33"/>
                  </a:lnTo>
                  <a:lnTo>
                    <a:pt x="37" y="51"/>
                  </a:lnTo>
                  <a:lnTo>
                    <a:pt x="33" y="60"/>
                  </a:lnTo>
                  <a:lnTo>
                    <a:pt x="31" y="69"/>
                  </a:lnTo>
                  <a:lnTo>
                    <a:pt x="26" y="89"/>
                  </a:lnTo>
                  <a:lnTo>
                    <a:pt x="15" y="128"/>
                  </a:lnTo>
                  <a:lnTo>
                    <a:pt x="4" y="166"/>
                  </a:lnTo>
                  <a:lnTo>
                    <a:pt x="0" y="186"/>
                  </a:lnTo>
                  <a:lnTo>
                    <a:pt x="0" y="196"/>
                  </a:lnTo>
                  <a:lnTo>
                    <a:pt x="0" y="206"/>
                  </a:lnTo>
                  <a:lnTo>
                    <a:pt x="3" y="216"/>
                  </a:lnTo>
                  <a:lnTo>
                    <a:pt x="6" y="225"/>
                  </a:lnTo>
                  <a:lnTo>
                    <a:pt x="13" y="233"/>
                  </a:lnTo>
                  <a:lnTo>
                    <a:pt x="17" y="236"/>
                  </a:lnTo>
                  <a:lnTo>
                    <a:pt x="21" y="238"/>
                  </a:lnTo>
                  <a:lnTo>
                    <a:pt x="31" y="241"/>
                  </a:lnTo>
                  <a:lnTo>
                    <a:pt x="40" y="242"/>
                  </a:lnTo>
                  <a:lnTo>
                    <a:pt x="61" y="242"/>
                  </a:lnTo>
                  <a:lnTo>
                    <a:pt x="71" y="241"/>
                  </a:lnTo>
                  <a:lnTo>
                    <a:pt x="76" y="239"/>
                  </a:lnTo>
                  <a:lnTo>
                    <a:pt x="80" y="237"/>
                  </a:lnTo>
                  <a:lnTo>
                    <a:pt x="88" y="231"/>
                  </a:lnTo>
                  <a:lnTo>
                    <a:pt x="95" y="223"/>
                  </a:lnTo>
                  <a:lnTo>
                    <a:pt x="101" y="215"/>
                  </a:lnTo>
                  <a:lnTo>
                    <a:pt x="105" y="206"/>
                  </a:lnTo>
                  <a:lnTo>
                    <a:pt x="112" y="187"/>
                  </a:lnTo>
                  <a:lnTo>
                    <a:pt x="131" y="110"/>
                  </a:lnTo>
                  <a:lnTo>
                    <a:pt x="143" y="71"/>
                  </a:lnTo>
                  <a:lnTo>
                    <a:pt x="148" y="52"/>
                  </a:lnTo>
                  <a:lnTo>
                    <a:pt x="152" y="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0" name="Freeform 312"/>
            <p:cNvSpPr>
              <a:spLocks/>
            </p:cNvSpPr>
            <p:nvPr/>
          </p:nvSpPr>
          <p:spPr bwMode="auto">
            <a:xfrm>
              <a:off x="871" y="2467"/>
              <a:ext cx="6" cy="20"/>
            </a:xfrm>
            <a:custGeom>
              <a:avLst/>
              <a:gdLst>
                <a:gd name="T0" fmla="*/ 0 w 14"/>
                <a:gd name="T1" fmla="*/ 0 h 50"/>
                <a:gd name="T2" fmla="*/ 0 w 14"/>
                <a:gd name="T3" fmla="*/ 0 h 50"/>
                <a:gd name="T4" fmla="*/ 0 w 14"/>
                <a:gd name="T5" fmla="*/ 0 h 50"/>
                <a:gd name="T6" fmla="*/ 0 w 14"/>
                <a:gd name="T7" fmla="*/ 1 h 50"/>
                <a:gd name="T8" fmla="*/ 0 w 14"/>
                <a:gd name="T9" fmla="*/ 1 h 50"/>
                <a:gd name="T10" fmla="*/ 0 w 14"/>
                <a:gd name="T11" fmla="*/ 1 h 50"/>
                <a:gd name="T12" fmla="*/ 0 w 14"/>
                <a:gd name="T13" fmla="*/ 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0">
                  <a:moveTo>
                    <a:pt x="2" y="0"/>
                  </a:moveTo>
                  <a:lnTo>
                    <a:pt x="0" y="12"/>
                  </a:lnTo>
                  <a:lnTo>
                    <a:pt x="0" y="19"/>
                  </a:lnTo>
                  <a:lnTo>
                    <a:pt x="1" y="26"/>
                  </a:lnTo>
                  <a:lnTo>
                    <a:pt x="4" y="33"/>
                  </a:lnTo>
                  <a:lnTo>
                    <a:pt x="7" y="38"/>
                  </a:lnTo>
                  <a:lnTo>
                    <a:pt x="14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1" name="Line 313"/>
            <p:cNvSpPr>
              <a:spLocks noChangeShapeType="1"/>
            </p:cNvSpPr>
            <p:nvPr/>
          </p:nvSpPr>
          <p:spPr bwMode="auto">
            <a:xfrm flipH="1">
              <a:off x="931" y="2340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2" name="Freeform 314"/>
            <p:cNvSpPr>
              <a:spLocks/>
            </p:cNvSpPr>
            <p:nvPr/>
          </p:nvSpPr>
          <p:spPr bwMode="auto">
            <a:xfrm>
              <a:off x="3537" y="2278"/>
              <a:ext cx="62" cy="96"/>
            </a:xfrm>
            <a:custGeom>
              <a:avLst/>
              <a:gdLst>
                <a:gd name="T0" fmla="*/ 4 w 154"/>
                <a:gd name="T1" fmla="*/ 1 h 241"/>
                <a:gd name="T2" fmla="*/ 4 w 154"/>
                <a:gd name="T3" fmla="*/ 1 h 241"/>
                <a:gd name="T4" fmla="*/ 4 w 154"/>
                <a:gd name="T5" fmla="*/ 1 h 241"/>
                <a:gd name="T6" fmla="*/ 4 w 154"/>
                <a:gd name="T7" fmla="*/ 0 h 241"/>
                <a:gd name="T8" fmla="*/ 4 w 154"/>
                <a:gd name="T9" fmla="*/ 0 h 241"/>
                <a:gd name="T10" fmla="*/ 4 w 154"/>
                <a:gd name="T11" fmla="*/ 0 h 241"/>
                <a:gd name="T12" fmla="*/ 4 w 154"/>
                <a:gd name="T13" fmla="*/ 0 h 241"/>
                <a:gd name="T14" fmla="*/ 4 w 154"/>
                <a:gd name="T15" fmla="*/ 0 h 241"/>
                <a:gd name="T16" fmla="*/ 3 w 154"/>
                <a:gd name="T17" fmla="*/ 0 h 241"/>
                <a:gd name="T18" fmla="*/ 2 w 154"/>
                <a:gd name="T19" fmla="*/ 0 h 241"/>
                <a:gd name="T20" fmla="*/ 2 w 154"/>
                <a:gd name="T21" fmla="*/ 0 h 241"/>
                <a:gd name="T22" fmla="*/ 2 w 154"/>
                <a:gd name="T23" fmla="*/ 0 h 241"/>
                <a:gd name="T24" fmla="*/ 2 w 154"/>
                <a:gd name="T25" fmla="*/ 0 h 241"/>
                <a:gd name="T26" fmla="*/ 2 w 154"/>
                <a:gd name="T27" fmla="*/ 0 h 241"/>
                <a:gd name="T28" fmla="*/ 2 w 154"/>
                <a:gd name="T29" fmla="*/ 1 h 241"/>
                <a:gd name="T30" fmla="*/ 1 w 154"/>
                <a:gd name="T31" fmla="*/ 1 h 241"/>
                <a:gd name="T32" fmla="*/ 1 w 154"/>
                <a:gd name="T33" fmla="*/ 1 h 241"/>
                <a:gd name="T34" fmla="*/ 1 w 154"/>
                <a:gd name="T35" fmla="*/ 2 h 241"/>
                <a:gd name="T36" fmla="*/ 1 w 154"/>
                <a:gd name="T37" fmla="*/ 2 h 241"/>
                <a:gd name="T38" fmla="*/ 1 w 154"/>
                <a:gd name="T39" fmla="*/ 2 h 241"/>
                <a:gd name="T40" fmla="*/ 0 w 154"/>
                <a:gd name="T41" fmla="*/ 3 h 241"/>
                <a:gd name="T42" fmla="*/ 0 w 154"/>
                <a:gd name="T43" fmla="*/ 4 h 241"/>
                <a:gd name="T44" fmla="*/ 0 w 154"/>
                <a:gd name="T45" fmla="*/ 5 h 241"/>
                <a:gd name="T46" fmla="*/ 0 w 154"/>
                <a:gd name="T47" fmla="*/ 5 h 241"/>
                <a:gd name="T48" fmla="*/ 0 w 154"/>
                <a:gd name="T49" fmla="*/ 5 h 241"/>
                <a:gd name="T50" fmla="*/ 0 w 154"/>
                <a:gd name="T51" fmla="*/ 6 h 241"/>
                <a:gd name="T52" fmla="*/ 0 w 154"/>
                <a:gd name="T53" fmla="*/ 6 h 241"/>
                <a:gd name="T54" fmla="*/ 0 w 154"/>
                <a:gd name="T55" fmla="*/ 6 h 241"/>
                <a:gd name="T56" fmla="*/ 0 w 154"/>
                <a:gd name="T57" fmla="*/ 6 h 241"/>
                <a:gd name="T58" fmla="*/ 1 w 154"/>
                <a:gd name="T59" fmla="*/ 6 h 241"/>
                <a:gd name="T60" fmla="*/ 1 w 154"/>
                <a:gd name="T61" fmla="*/ 6 h 241"/>
                <a:gd name="T62" fmla="*/ 1 w 154"/>
                <a:gd name="T63" fmla="*/ 6 h 241"/>
                <a:gd name="T64" fmla="*/ 2 w 154"/>
                <a:gd name="T65" fmla="*/ 6 h 241"/>
                <a:gd name="T66" fmla="*/ 2 w 154"/>
                <a:gd name="T67" fmla="*/ 6 h 241"/>
                <a:gd name="T68" fmla="*/ 2 w 154"/>
                <a:gd name="T69" fmla="*/ 6 h 241"/>
                <a:gd name="T70" fmla="*/ 2 w 154"/>
                <a:gd name="T71" fmla="*/ 6 h 241"/>
                <a:gd name="T72" fmla="*/ 2 w 154"/>
                <a:gd name="T73" fmla="*/ 6 h 241"/>
                <a:gd name="T74" fmla="*/ 2 w 154"/>
                <a:gd name="T75" fmla="*/ 6 h 241"/>
                <a:gd name="T76" fmla="*/ 3 w 154"/>
                <a:gd name="T77" fmla="*/ 6 h 241"/>
                <a:gd name="T78" fmla="*/ 3 w 154"/>
                <a:gd name="T79" fmla="*/ 5 h 241"/>
                <a:gd name="T80" fmla="*/ 3 w 154"/>
                <a:gd name="T81" fmla="*/ 5 h 241"/>
                <a:gd name="T82" fmla="*/ 3 w 154"/>
                <a:gd name="T83" fmla="*/ 3 h 241"/>
                <a:gd name="T84" fmla="*/ 4 w 154"/>
                <a:gd name="T85" fmla="*/ 2 h 241"/>
                <a:gd name="T86" fmla="*/ 4 w 154"/>
                <a:gd name="T87" fmla="*/ 1 h 241"/>
                <a:gd name="T88" fmla="*/ 4 w 154"/>
                <a:gd name="T89" fmla="*/ 1 h 24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4" h="241">
                  <a:moveTo>
                    <a:pt x="152" y="32"/>
                  </a:moveTo>
                  <a:lnTo>
                    <a:pt x="154" y="27"/>
                  </a:lnTo>
                  <a:lnTo>
                    <a:pt x="154" y="22"/>
                  </a:lnTo>
                  <a:lnTo>
                    <a:pt x="150" y="12"/>
                  </a:lnTo>
                  <a:lnTo>
                    <a:pt x="149" y="6"/>
                  </a:lnTo>
                  <a:lnTo>
                    <a:pt x="146" y="3"/>
                  </a:lnTo>
                  <a:lnTo>
                    <a:pt x="142" y="0"/>
                  </a:lnTo>
                  <a:lnTo>
                    <a:pt x="137" y="0"/>
                  </a:lnTo>
                  <a:lnTo>
                    <a:pt x="116" y="0"/>
                  </a:lnTo>
                  <a:lnTo>
                    <a:pt x="96" y="1"/>
                  </a:lnTo>
                  <a:lnTo>
                    <a:pt x="86" y="2"/>
                  </a:lnTo>
                  <a:lnTo>
                    <a:pt x="77" y="6"/>
                  </a:lnTo>
                  <a:lnTo>
                    <a:pt x="68" y="12"/>
                  </a:lnTo>
                  <a:lnTo>
                    <a:pt x="61" y="18"/>
                  </a:lnTo>
                  <a:lnTo>
                    <a:pt x="55" y="25"/>
                  </a:lnTo>
                  <a:lnTo>
                    <a:pt x="48" y="33"/>
                  </a:lnTo>
                  <a:lnTo>
                    <a:pt x="37" y="50"/>
                  </a:lnTo>
                  <a:lnTo>
                    <a:pt x="33" y="60"/>
                  </a:lnTo>
                  <a:lnTo>
                    <a:pt x="31" y="69"/>
                  </a:lnTo>
                  <a:lnTo>
                    <a:pt x="26" y="88"/>
                  </a:lnTo>
                  <a:lnTo>
                    <a:pt x="15" y="127"/>
                  </a:lnTo>
                  <a:lnTo>
                    <a:pt x="4" y="166"/>
                  </a:lnTo>
                  <a:lnTo>
                    <a:pt x="0" y="185"/>
                  </a:lnTo>
                  <a:lnTo>
                    <a:pt x="0" y="196"/>
                  </a:lnTo>
                  <a:lnTo>
                    <a:pt x="1" y="205"/>
                  </a:lnTo>
                  <a:lnTo>
                    <a:pt x="3" y="215"/>
                  </a:lnTo>
                  <a:lnTo>
                    <a:pt x="8" y="225"/>
                  </a:lnTo>
                  <a:lnTo>
                    <a:pt x="13" y="233"/>
                  </a:lnTo>
                  <a:lnTo>
                    <a:pt x="17" y="236"/>
                  </a:lnTo>
                  <a:lnTo>
                    <a:pt x="22" y="238"/>
                  </a:lnTo>
                  <a:lnTo>
                    <a:pt x="31" y="241"/>
                  </a:lnTo>
                  <a:lnTo>
                    <a:pt x="42" y="241"/>
                  </a:lnTo>
                  <a:lnTo>
                    <a:pt x="61" y="241"/>
                  </a:lnTo>
                  <a:lnTo>
                    <a:pt x="72" y="241"/>
                  </a:lnTo>
                  <a:lnTo>
                    <a:pt x="76" y="240"/>
                  </a:lnTo>
                  <a:lnTo>
                    <a:pt x="80" y="236"/>
                  </a:lnTo>
                  <a:lnTo>
                    <a:pt x="89" y="231"/>
                  </a:lnTo>
                  <a:lnTo>
                    <a:pt x="95" y="224"/>
                  </a:lnTo>
                  <a:lnTo>
                    <a:pt x="101" y="215"/>
                  </a:lnTo>
                  <a:lnTo>
                    <a:pt x="106" y="205"/>
                  </a:lnTo>
                  <a:lnTo>
                    <a:pt x="112" y="187"/>
                  </a:lnTo>
                  <a:lnTo>
                    <a:pt x="131" y="110"/>
                  </a:lnTo>
                  <a:lnTo>
                    <a:pt x="143" y="70"/>
                  </a:lnTo>
                  <a:lnTo>
                    <a:pt x="148" y="51"/>
                  </a:lnTo>
                  <a:lnTo>
                    <a:pt x="152" y="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3" name="Freeform 315"/>
            <p:cNvSpPr>
              <a:spLocks/>
            </p:cNvSpPr>
            <p:nvPr/>
          </p:nvSpPr>
          <p:spPr bwMode="auto">
            <a:xfrm>
              <a:off x="3582" y="2354"/>
              <a:ext cx="6" cy="20"/>
            </a:xfrm>
            <a:custGeom>
              <a:avLst/>
              <a:gdLst>
                <a:gd name="T0" fmla="*/ 0 w 15"/>
                <a:gd name="T1" fmla="*/ 0 h 50"/>
                <a:gd name="T2" fmla="*/ 0 w 15"/>
                <a:gd name="T3" fmla="*/ 0 h 50"/>
                <a:gd name="T4" fmla="*/ 0 w 15"/>
                <a:gd name="T5" fmla="*/ 0 h 50"/>
                <a:gd name="T6" fmla="*/ 0 w 15"/>
                <a:gd name="T7" fmla="*/ 1 h 50"/>
                <a:gd name="T8" fmla="*/ 0 w 15"/>
                <a:gd name="T9" fmla="*/ 1 h 50"/>
                <a:gd name="T10" fmla="*/ 0 w 15"/>
                <a:gd name="T11" fmla="*/ 1 h 50"/>
                <a:gd name="T12" fmla="*/ 0 w 15"/>
                <a:gd name="T13" fmla="*/ 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0">
                  <a:moveTo>
                    <a:pt x="2" y="0"/>
                  </a:moveTo>
                  <a:lnTo>
                    <a:pt x="0" y="13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4" y="33"/>
                  </a:lnTo>
                  <a:lnTo>
                    <a:pt x="7" y="39"/>
                  </a:lnTo>
                  <a:lnTo>
                    <a:pt x="15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4" name="Line 316"/>
            <p:cNvSpPr>
              <a:spLocks noChangeShapeType="1"/>
            </p:cNvSpPr>
            <p:nvPr/>
          </p:nvSpPr>
          <p:spPr bwMode="auto">
            <a:xfrm flipH="1">
              <a:off x="3670" y="2227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5" name="Line 317"/>
            <p:cNvSpPr>
              <a:spLocks noChangeShapeType="1"/>
            </p:cNvSpPr>
            <p:nvPr/>
          </p:nvSpPr>
          <p:spPr bwMode="auto">
            <a:xfrm flipH="1">
              <a:off x="3642" y="2229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6" name="Freeform 318"/>
            <p:cNvSpPr>
              <a:spLocks/>
            </p:cNvSpPr>
            <p:nvPr/>
          </p:nvSpPr>
          <p:spPr bwMode="auto">
            <a:xfrm>
              <a:off x="158" y="2377"/>
              <a:ext cx="65" cy="144"/>
            </a:xfrm>
            <a:custGeom>
              <a:avLst/>
              <a:gdLst>
                <a:gd name="T0" fmla="*/ 2 w 161"/>
                <a:gd name="T1" fmla="*/ 0 h 361"/>
                <a:gd name="T2" fmla="*/ 0 w 161"/>
                <a:gd name="T3" fmla="*/ 9 h 361"/>
                <a:gd name="T4" fmla="*/ 2 w 161"/>
                <a:gd name="T5" fmla="*/ 9 h 361"/>
                <a:gd name="T6" fmla="*/ 2 w 161"/>
                <a:gd name="T7" fmla="*/ 9 h 361"/>
                <a:gd name="T8" fmla="*/ 2 w 161"/>
                <a:gd name="T9" fmla="*/ 9 h 361"/>
                <a:gd name="T10" fmla="*/ 2 w 161"/>
                <a:gd name="T11" fmla="*/ 9 h 361"/>
                <a:gd name="T12" fmla="*/ 3 w 161"/>
                <a:gd name="T13" fmla="*/ 8 h 361"/>
                <a:gd name="T14" fmla="*/ 3 w 161"/>
                <a:gd name="T15" fmla="*/ 8 h 361"/>
                <a:gd name="T16" fmla="*/ 3 w 161"/>
                <a:gd name="T17" fmla="*/ 8 h 361"/>
                <a:gd name="T18" fmla="*/ 3 w 161"/>
                <a:gd name="T19" fmla="*/ 7 h 361"/>
                <a:gd name="T20" fmla="*/ 4 w 161"/>
                <a:gd name="T21" fmla="*/ 5 h 361"/>
                <a:gd name="T22" fmla="*/ 4 w 161"/>
                <a:gd name="T23" fmla="*/ 4 h 361"/>
                <a:gd name="T24" fmla="*/ 4 w 161"/>
                <a:gd name="T25" fmla="*/ 4 h 361"/>
                <a:gd name="T26" fmla="*/ 4 w 161"/>
                <a:gd name="T27" fmla="*/ 4 h 361"/>
                <a:gd name="T28" fmla="*/ 4 w 161"/>
                <a:gd name="T29" fmla="*/ 4 h 361"/>
                <a:gd name="T30" fmla="*/ 4 w 161"/>
                <a:gd name="T31" fmla="*/ 3 h 361"/>
                <a:gd name="T32" fmla="*/ 4 w 161"/>
                <a:gd name="T33" fmla="*/ 3 h 361"/>
                <a:gd name="T34" fmla="*/ 3 w 161"/>
                <a:gd name="T35" fmla="*/ 3 h 361"/>
                <a:gd name="T36" fmla="*/ 2 w 161"/>
                <a:gd name="T37" fmla="*/ 3 h 3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1" h="361">
                  <a:moveTo>
                    <a:pt x="97" y="0"/>
                  </a:moveTo>
                  <a:lnTo>
                    <a:pt x="0" y="361"/>
                  </a:lnTo>
                  <a:lnTo>
                    <a:pt x="63" y="361"/>
                  </a:lnTo>
                  <a:lnTo>
                    <a:pt x="75" y="359"/>
                  </a:lnTo>
                  <a:lnTo>
                    <a:pt x="87" y="353"/>
                  </a:lnTo>
                  <a:lnTo>
                    <a:pt x="98" y="345"/>
                  </a:lnTo>
                  <a:lnTo>
                    <a:pt x="109" y="334"/>
                  </a:lnTo>
                  <a:lnTo>
                    <a:pt x="118" y="322"/>
                  </a:lnTo>
                  <a:lnTo>
                    <a:pt x="126" y="307"/>
                  </a:lnTo>
                  <a:lnTo>
                    <a:pt x="131" y="291"/>
                  </a:lnTo>
                  <a:lnTo>
                    <a:pt x="158" y="191"/>
                  </a:lnTo>
                  <a:lnTo>
                    <a:pt x="161" y="175"/>
                  </a:lnTo>
                  <a:lnTo>
                    <a:pt x="161" y="160"/>
                  </a:lnTo>
                  <a:lnTo>
                    <a:pt x="159" y="147"/>
                  </a:lnTo>
                  <a:lnTo>
                    <a:pt x="155" y="135"/>
                  </a:lnTo>
                  <a:lnTo>
                    <a:pt x="147" y="127"/>
                  </a:lnTo>
                  <a:lnTo>
                    <a:pt x="139" y="121"/>
                  </a:lnTo>
                  <a:lnTo>
                    <a:pt x="128" y="120"/>
                  </a:lnTo>
                  <a:lnTo>
                    <a:pt x="65" y="1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7" name="Line 319"/>
            <p:cNvSpPr>
              <a:spLocks noChangeShapeType="1"/>
            </p:cNvSpPr>
            <p:nvPr/>
          </p:nvSpPr>
          <p:spPr bwMode="auto">
            <a:xfrm flipH="1">
              <a:off x="243" y="237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8" name="Freeform 320"/>
            <p:cNvSpPr>
              <a:spLocks/>
            </p:cNvSpPr>
            <p:nvPr/>
          </p:nvSpPr>
          <p:spPr bwMode="auto">
            <a:xfrm>
              <a:off x="178" y="2759"/>
              <a:ext cx="65" cy="144"/>
            </a:xfrm>
            <a:custGeom>
              <a:avLst/>
              <a:gdLst>
                <a:gd name="T0" fmla="*/ 2 w 161"/>
                <a:gd name="T1" fmla="*/ 0 h 361"/>
                <a:gd name="T2" fmla="*/ 0 w 161"/>
                <a:gd name="T3" fmla="*/ 9 h 361"/>
                <a:gd name="T4" fmla="*/ 2 w 161"/>
                <a:gd name="T5" fmla="*/ 9 h 361"/>
                <a:gd name="T6" fmla="*/ 2 w 161"/>
                <a:gd name="T7" fmla="*/ 9 h 361"/>
                <a:gd name="T8" fmla="*/ 2 w 161"/>
                <a:gd name="T9" fmla="*/ 9 h 361"/>
                <a:gd name="T10" fmla="*/ 2 w 161"/>
                <a:gd name="T11" fmla="*/ 9 h 361"/>
                <a:gd name="T12" fmla="*/ 3 w 161"/>
                <a:gd name="T13" fmla="*/ 8 h 361"/>
                <a:gd name="T14" fmla="*/ 3 w 161"/>
                <a:gd name="T15" fmla="*/ 8 h 361"/>
                <a:gd name="T16" fmla="*/ 3 w 161"/>
                <a:gd name="T17" fmla="*/ 8 h 361"/>
                <a:gd name="T18" fmla="*/ 3 w 161"/>
                <a:gd name="T19" fmla="*/ 7 h 361"/>
                <a:gd name="T20" fmla="*/ 4 w 161"/>
                <a:gd name="T21" fmla="*/ 5 h 361"/>
                <a:gd name="T22" fmla="*/ 4 w 161"/>
                <a:gd name="T23" fmla="*/ 4 h 361"/>
                <a:gd name="T24" fmla="*/ 4 w 161"/>
                <a:gd name="T25" fmla="*/ 4 h 361"/>
                <a:gd name="T26" fmla="*/ 4 w 161"/>
                <a:gd name="T27" fmla="*/ 4 h 361"/>
                <a:gd name="T28" fmla="*/ 4 w 161"/>
                <a:gd name="T29" fmla="*/ 4 h 361"/>
                <a:gd name="T30" fmla="*/ 4 w 161"/>
                <a:gd name="T31" fmla="*/ 3 h 361"/>
                <a:gd name="T32" fmla="*/ 4 w 161"/>
                <a:gd name="T33" fmla="*/ 3 h 361"/>
                <a:gd name="T34" fmla="*/ 3 w 161"/>
                <a:gd name="T35" fmla="*/ 3 h 361"/>
                <a:gd name="T36" fmla="*/ 2 w 161"/>
                <a:gd name="T37" fmla="*/ 3 h 3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1" h="361">
                  <a:moveTo>
                    <a:pt x="97" y="0"/>
                  </a:moveTo>
                  <a:lnTo>
                    <a:pt x="0" y="361"/>
                  </a:lnTo>
                  <a:lnTo>
                    <a:pt x="63" y="361"/>
                  </a:lnTo>
                  <a:lnTo>
                    <a:pt x="75" y="359"/>
                  </a:lnTo>
                  <a:lnTo>
                    <a:pt x="86" y="354"/>
                  </a:lnTo>
                  <a:lnTo>
                    <a:pt x="98" y="345"/>
                  </a:lnTo>
                  <a:lnTo>
                    <a:pt x="109" y="335"/>
                  </a:lnTo>
                  <a:lnTo>
                    <a:pt x="118" y="321"/>
                  </a:lnTo>
                  <a:lnTo>
                    <a:pt x="126" y="306"/>
                  </a:lnTo>
                  <a:lnTo>
                    <a:pt x="131" y="291"/>
                  </a:lnTo>
                  <a:lnTo>
                    <a:pt x="158" y="190"/>
                  </a:lnTo>
                  <a:lnTo>
                    <a:pt x="161" y="175"/>
                  </a:lnTo>
                  <a:lnTo>
                    <a:pt x="161" y="160"/>
                  </a:lnTo>
                  <a:lnTo>
                    <a:pt x="159" y="146"/>
                  </a:lnTo>
                  <a:lnTo>
                    <a:pt x="155" y="136"/>
                  </a:lnTo>
                  <a:lnTo>
                    <a:pt x="147" y="127"/>
                  </a:lnTo>
                  <a:lnTo>
                    <a:pt x="139" y="122"/>
                  </a:lnTo>
                  <a:lnTo>
                    <a:pt x="128" y="121"/>
                  </a:lnTo>
                  <a:lnTo>
                    <a:pt x="65" y="1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69" name="Line 321"/>
            <p:cNvSpPr>
              <a:spLocks noChangeShapeType="1"/>
            </p:cNvSpPr>
            <p:nvPr/>
          </p:nvSpPr>
          <p:spPr bwMode="auto">
            <a:xfrm flipH="1">
              <a:off x="1542" y="2923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0" name="Freeform 322"/>
            <p:cNvSpPr>
              <a:spLocks/>
            </p:cNvSpPr>
            <p:nvPr/>
          </p:nvSpPr>
          <p:spPr bwMode="auto">
            <a:xfrm>
              <a:off x="1528" y="2894"/>
              <a:ext cx="14" cy="29"/>
            </a:xfrm>
            <a:custGeom>
              <a:avLst/>
              <a:gdLst>
                <a:gd name="T0" fmla="*/ 0 w 34"/>
                <a:gd name="T1" fmla="*/ 0 h 70"/>
                <a:gd name="T2" fmla="*/ 0 w 34"/>
                <a:gd name="T3" fmla="*/ 0 h 70"/>
                <a:gd name="T4" fmla="*/ 0 w 34"/>
                <a:gd name="T5" fmla="*/ 1 h 70"/>
                <a:gd name="T6" fmla="*/ 0 w 34"/>
                <a:gd name="T7" fmla="*/ 1 h 70"/>
                <a:gd name="T8" fmla="*/ 0 w 34"/>
                <a:gd name="T9" fmla="*/ 2 h 70"/>
                <a:gd name="T10" fmla="*/ 0 w 34"/>
                <a:gd name="T11" fmla="*/ 2 h 70"/>
                <a:gd name="T12" fmla="*/ 1 w 34"/>
                <a:gd name="T13" fmla="*/ 2 h 70"/>
                <a:gd name="T14" fmla="*/ 1 w 34"/>
                <a:gd name="T15" fmla="*/ 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0">
                  <a:moveTo>
                    <a:pt x="3" y="0"/>
                  </a:moveTo>
                  <a:lnTo>
                    <a:pt x="0" y="15"/>
                  </a:lnTo>
                  <a:lnTo>
                    <a:pt x="0" y="30"/>
                  </a:lnTo>
                  <a:lnTo>
                    <a:pt x="2" y="44"/>
                  </a:lnTo>
                  <a:lnTo>
                    <a:pt x="7" y="54"/>
                  </a:lnTo>
                  <a:lnTo>
                    <a:pt x="14" y="63"/>
                  </a:lnTo>
                  <a:lnTo>
                    <a:pt x="23" y="68"/>
                  </a:lnTo>
                  <a:lnTo>
                    <a:pt x="34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1" name="Line 323"/>
            <p:cNvSpPr>
              <a:spLocks noChangeShapeType="1"/>
            </p:cNvSpPr>
            <p:nvPr/>
          </p:nvSpPr>
          <p:spPr bwMode="auto">
            <a:xfrm flipV="1">
              <a:off x="1530" y="2855"/>
              <a:ext cx="12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2" name="Freeform 324"/>
            <p:cNvSpPr>
              <a:spLocks/>
            </p:cNvSpPr>
            <p:nvPr/>
          </p:nvSpPr>
          <p:spPr bwMode="auto">
            <a:xfrm>
              <a:off x="1542" y="2827"/>
              <a:ext cx="25" cy="28"/>
            </a:xfrm>
            <a:custGeom>
              <a:avLst/>
              <a:gdLst>
                <a:gd name="T0" fmla="*/ 1 w 69"/>
                <a:gd name="T1" fmla="*/ 0 h 69"/>
                <a:gd name="T2" fmla="*/ 1 w 69"/>
                <a:gd name="T3" fmla="*/ 0 h 69"/>
                <a:gd name="T4" fmla="*/ 1 w 69"/>
                <a:gd name="T5" fmla="*/ 0 h 69"/>
                <a:gd name="T6" fmla="*/ 0 w 69"/>
                <a:gd name="T7" fmla="*/ 0 h 69"/>
                <a:gd name="T8" fmla="*/ 0 w 69"/>
                <a:gd name="T9" fmla="*/ 1 h 69"/>
                <a:gd name="T10" fmla="*/ 0 w 69"/>
                <a:gd name="T11" fmla="*/ 1 h 69"/>
                <a:gd name="T12" fmla="*/ 0 w 69"/>
                <a:gd name="T13" fmla="*/ 2 h 69"/>
                <a:gd name="T14" fmla="*/ 0 w 69"/>
                <a:gd name="T15" fmla="*/ 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69">
                  <a:moveTo>
                    <a:pt x="69" y="0"/>
                  </a:moveTo>
                  <a:lnTo>
                    <a:pt x="57" y="1"/>
                  </a:lnTo>
                  <a:lnTo>
                    <a:pt x="45" y="6"/>
                  </a:lnTo>
                  <a:lnTo>
                    <a:pt x="34" y="15"/>
                  </a:lnTo>
                  <a:lnTo>
                    <a:pt x="23" y="25"/>
                  </a:lnTo>
                  <a:lnTo>
                    <a:pt x="13" y="39"/>
                  </a:lnTo>
                  <a:lnTo>
                    <a:pt x="6" y="54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3" name="Line 325"/>
            <p:cNvSpPr>
              <a:spLocks noChangeShapeType="1"/>
            </p:cNvSpPr>
            <p:nvPr/>
          </p:nvSpPr>
          <p:spPr bwMode="auto">
            <a:xfrm>
              <a:off x="1567" y="2827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4" name="Line 326"/>
            <p:cNvSpPr>
              <a:spLocks noChangeShapeType="1"/>
            </p:cNvSpPr>
            <p:nvPr/>
          </p:nvSpPr>
          <p:spPr bwMode="auto">
            <a:xfrm flipH="1">
              <a:off x="1547" y="250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5" name="Freeform 327"/>
            <p:cNvSpPr>
              <a:spLocks/>
            </p:cNvSpPr>
            <p:nvPr/>
          </p:nvSpPr>
          <p:spPr bwMode="auto">
            <a:xfrm>
              <a:off x="1533" y="2476"/>
              <a:ext cx="14" cy="28"/>
            </a:xfrm>
            <a:custGeom>
              <a:avLst/>
              <a:gdLst>
                <a:gd name="T0" fmla="*/ 0 w 34"/>
                <a:gd name="T1" fmla="*/ 0 h 70"/>
                <a:gd name="T2" fmla="*/ 0 w 34"/>
                <a:gd name="T3" fmla="*/ 0 h 70"/>
                <a:gd name="T4" fmla="*/ 0 w 34"/>
                <a:gd name="T5" fmla="*/ 1 h 70"/>
                <a:gd name="T6" fmla="*/ 0 w 34"/>
                <a:gd name="T7" fmla="*/ 1 h 70"/>
                <a:gd name="T8" fmla="*/ 0 w 34"/>
                <a:gd name="T9" fmla="*/ 2 h 70"/>
                <a:gd name="T10" fmla="*/ 0 w 34"/>
                <a:gd name="T11" fmla="*/ 2 h 70"/>
                <a:gd name="T12" fmla="*/ 1 w 34"/>
                <a:gd name="T13" fmla="*/ 2 h 70"/>
                <a:gd name="T14" fmla="*/ 1 w 34"/>
                <a:gd name="T15" fmla="*/ 2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0">
                  <a:moveTo>
                    <a:pt x="3" y="0"/>
                  </a:moveTo>
                  <a:lnTo>
                    <a:pt x="1" y="16"/>
                  </a:lnTo>
                  <a:lnTo>
                    <a:pt x="0" y="31"/>
                  </a:lnTo>
                  <a:lnTo>
                    <a:pt x="2" y="44"/>
                  </a:lnTo>
                  <a:lnTo>
                    <a:pt x="7" y="55"/>
                  </a:lnTo>
                  <a:lnTo>
                    <a:pt x="14" y="64"/>
                  </a:lnTo>
                  <a:lnTo>
                    <a:pt x="23" y="69"/>
                  </a:lnTo>
                  <a:lnTo>
                    <a:pt x="34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6" name="Line 328"/>
            <p:cNvSpPr>
              <a:spLocks noChangeShapeType="1"/>
            </p:cNvSpPr>
            <p:nvPr/>
          </p:nvSpPr>
          <p:spPr bwMode="auto">
            <a:xfrm flipV="1">
              <a:off x="1536" y="2433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7" name="Freeform 329"/>
            <p:cNvSpPr>
              <a:spLocks/>
            </p:cNvSpPr>
            <p:nvPr/>
          </p:nvSpPr>
          <p:spPr bwMode="auto">
            <a:xfrm>
              <a:off x="1547" y="2405"/>
              <a:ext cx="26" cy="28"/>
            </a:xfrm>
            <a:custGeom>
              <a:avLst/>
              <a:gdLst>
                <a:gd name="T0" fmla="*/ 2 w 67"/>
                <a:gd name="T1" fmla="*/ 0 h 71"/>
                <a:gd name="T2" fmla="*/ 1 w 67"/>
                <a:gd name="T3" fmla="*/ 0 h 71"/>
                <a:gd name="T4" fmla="*/ 1 w 67"/>
                <a:gd name="T5" fmla="*/ 0 h 71"/>
                <a:gd name="T6" fmla="*/ 1 w 67"/>
                <a:gd name="T7" fmla="*/ 0 h 71"/>
                <a:gd name="T8" fmla="*/ 0 w 67"/>
                <a:gd name="T9" fmla="*/ 1 h 71"/>
                <a:gd name="T10" fmla="*/ 0 w 67"/>
                <a:gd name="T11" fmla="*/ 1 h 71"/>
                <a:gd name="T12" fmla="*/ 0 w 67"/>
                <a:gd name="T13" fmla="*/ 2 h 71"/>
                <a:gd name="T14" fmla="*/ 0 w 67"/>
                <a:gd name="T15" fmla="*/ 2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1">
                  <a:moveTo>
                    <a:pt x="67" y="0"/>
                  </a:moveTo>
                  <a:lnTo>
                    <a:pt x="57" y="2"/>
                  </a:lnTo>
                  <a:lnTo>
                    <a:pt x="45" y="8"/>
                  </a:lnTo>
                  <a:lnTo>
                    <a:pt x="33" y="16"/>
                  </a:lnTo>
                  <a:lnTo>
                    <a:pt x="23" y="27"/>
                  </a:lnTo>
                  <a:lnTo>
                    <a:pt x="13" y="41"/>
                  </a:lnTo>
                  <a:lnTo>
                    <a:pt x="6" y="56"/>
                  </a:lnTo>
                  <a:lnTo>
                    <a:pt x="0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8" name="Line 330"/>
            <p:cNvSpPr>
              <a:spLocks noChangeShapeType="1"/>
            </p:cNvSpPr>
            <p:nvPr/>
          </p:nvSpPr>
          <p:spPr bwMode="auto">
            <a:xfrm>
              <a:off x="1573" y="240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79" name="Line 331"/>
            <p:cNvSpPr>
              <a:spLocks noChangeShapeType="1"/>
            </p:cNvSpPr>
            <p:nvPr/>
          </p:nvSpPr>
          <p:spPr bwMode="auto">
            <a:xfrm flipH="1">
              <a:off x="1613" y="2357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0" name="Freeform 332"/>
            <p:cNvSpPr>
              <a:spLocks/>
            </p:cNvSpPr>
            <p:nvPr/>
          </p:nvSpPr>
          <p:spPr bwMode="auto">
            <a:xfrm>
              <a:off x="857" y="3206"/>
              <a:ext cx="45" cy="59"/>
            </a:xfrm>
            <a:custGeom>
              <a:avLst/>
              <a:gdLst>
                <a:gd name="T0" fmla="*/ 3 w 108"/>
                <a:gd name="T1" fmla="*/ 0 h 145"/>
                <a:gd name="T2" fmla="*/ 3 w 108"/>
                <a:gd name="T3" fmla="*/ 0 h 145"/>
                <a:gd name="T4" fmla="*/ 2 w 108"/>
                <a:gd name="T5" fmla="*/ 0 h 145"/>
                <a:gd name="T6" fmla="*/ 2 w 108"/>
                <a:gd name="T7" fmla="*/ 0 h 145"/>
                <a:gd name="T8" fmla="*/ 1 w 108"/>
                <a:gd name="T9" fmla="*/ 0 h 145"/>
                <a:gd name="T10" fmla="*/ 1 w 108"/>
                <a:gd name="T11" fmla="*/ 0 h 145"/>
                <a:gd name="T12" fmla="*/ 1 w 108"/>
                <a:gd name="T13" fmla="*/ 0 h 145"/>
                <a:gd name="T14" fmla="*/ 0 w 108"/>
                <a:gd name="T15" fmla="*/ 1 h 145"/>
                <a:gd name="T16" fmla="*/ 0 w 108"/>
                <a:gd name="T17" fmla="*/ 1 h 145"/>
                <a:gd name="T18" fmla="*/ 0 w 108"/>
                <a:gd name="T19" fmla="*/ 1 h 145"/>
                <a:gd name="T20" fmla="*/ 0 w 108"/>
                <a:gd name="T21" fmla="*/ 2 h 145"/>
                <a:gd name="T22" fmla="*/ 0 w 108"/>
                <a:gd name="T23" fmla="*/ 2 h 145"/>
                <a:gd name="T24" fmla="*/ 0 w 108"/>
                <a:gd name="T25" fmla="*/ 2 h 145"/>
                <a:gd name="T26" fmla="*/ 0 w 108"/>
                <a:gd name="T27" fmla="*/ 2 h 145"/>
                <a:gd name="T28" fmla="*/ 2 w 108"/>
                <a:gd name="T29" fmla="*/ 4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45">
                  <a:moveTo>
                    <a:pt x="108" y="20"/>
                  </a:moveTo>
                  <a:lnTo>
                    <a:pt x="91" y="9"/>
                  </a:lnTo>
                  <a:lnTo>
                    <a:pt x="72" y="3"/>
                  </a:lnTo>
                  <a:lnTo>
                    <a:pt x="51" y="0"/>
                  </a:lnTo>
                  <a:lnTo>
                    <a:pt x="41" y="1"/>
                  </a:lnTo>
                  <a:lnTo>
                    <a:pt x="32" y="6"/>
                  </a:lnTo>
                  <a:lnTo>
                    <a:pt x="22" y="14"/>
                  </a:lnTo>
                  <a:lnTo>
                    <a:pt x="13" y="23"/>
                  </a:lnTo>
                  <a:lnTo>
                    <a:pt x="7" y="35"/>
                  </a:lnTo>
                  <a:lnTo>
                    <a:pt x="2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3" y="84"/>
                  </a:lnTo>
                  <a:lnTo>
                    <a:pt x="7" y="91"/>
                  </a:lnTo>
                  <a:lnTo>
                    <a:pt x="71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1" name="Freeform 333"/>
            <p:cNvSpPr>
              <a:spLocks/>
            </p:cNvSpPr>
            <p:nvPr/>
          </p:nvSpPr>
          <p:spPr bwMode="auto">
            <a:xfrm>
              <a:off x="868" y="3265"/>
              <a:ext cx="23" cy="37"/>
            </a:xfrm>
            <a:custGeom>
              <a:avLst/>
              <a:gdLst>
                <a:gd name="T0" fmla="*/ 0 w 52"/>
                <a:gd name="T1" fmla="*/ 2 h 94"/>
                <a:gd name="T2" fmla="*/ 0 w 52"/>
                <a:gd name="T3" fmla="*/ 2 h 94"/>
                <a:gd name="T4" fmla="*/ 1 w 52"/>
                <a:gd name="T5" fmla="*/ 2 h 94"/>
                <a:gd name="T6" fmla="*/ 1 w 52"/>
                <a:gd name="T7" fmla="*/ 2 h 94"/>
                <a:gd name="T8" fmla="*/ 2 w 52"/>
                <a:gd name="T9" fmla="*/ 2 h 94"/>
                <a:gd name="T10" fmla="*/ 2 w 52"/>
                <a:gd name="T11" fmla="*/ 2 h 94"/>
                <a:gd name="T12" fmla="*/ 2 w 52"/>
                <a:gd name="T13" fmla="*/ 1 h 94"/>
                <a:gd name="T14" fmla="*/ 2 w 52"/>
                <a:gd name="T15" fmla="*/ 1 h 94"/>
                <a:gd name="T16" fmla="*/ 2 w 52"/>
                <a:gd name="T17" fmla="*/ 0 h 94"/>
                <a:gd name="T18" fmla="*/ 2 w 52"/>
                <a:gd name="T19" fmla="*/ 0 h 94"/>
                <a:gd name="T20" fmla="*/ 2 w 52"/>
                <a:gd name="T21" fmla="*/ 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94">
                  <a:moveTo>
                    <a:pt x="0" y="94"/>
                  </a:moveTo>
                  <a:lnTo>
                    <a:pt x="10" y="93"/>
                  </a:lnTo>
                  <a:lnTo>
                    <a:pt x="21" y="88"/>
                  </a:lnTo>
                  <a:lnTo>
                    <a:pt x="30" y="79"/>
                  </a:lnTo>
                  <a:lnTo>
                    <a:pt x="38" y="69"/>
                  </a:lnTo>
                  <a:lnTo>
                    <a:pt x="45" y="56"/>
                  </a:lnTo>
                  <a:lnTo>
                    <a:pt x="49" y="42"/>
                  </a:lnTo>
                  <a:lnTo>
                    <a:pt x="52" y="29"/>
                  </a:lnTo>
                  <a:lnTo>
                    <a:pt x="51" y="18"/>
                  </a:lnTo>
                  <a:lnTo>
                    <a:pt x="47" y="7"/>
                  </a:lnTo>
                  <a:lnTo>
                    <a:pt x="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2" name="Freeform 334"/>
            <p:cNvSpPr>
              <a:spLocks/>
            </p:cNvSpPr>
            <p:nvPr/>
          </p:nvSpPr>
          <p:spPr bwMode="auto">
            <a:xfrm>
              <a:off x="840" y="3296"/>
              <a:ext cx="28" cy="9"/>
            </a:xfrm>
            <a:custGeom>
              <a:avLst/>
              <a:gdLst>
                <a:gd name="T0" fmla="*/ 0 w 71"/>
                <a:gd name="T1" fmla="*/ 0 h 20"/>
                <a:gd name="T2" fmla="*/ 0 w 71"/>
                <a:gd name="T3" fmla="*/ 0 h 20"/>
                <a:gd name="T4" fmla="*/ 1 w 71"/>
                <a:gd name="T5" fmla="*/ 1 h 20"/>
                <a:gd name="T6" fmla="*/ 1 w 71"/>
                <a:gd name="T7" fmla="*/ 1 h 20"/>
                <a:gd name="T8" fmla="*/ 2 w 71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0">
                  <a:moveTo>
                    <a:pt x="0" y="0"/>
                  </a:moveTo>
                  <a:lnTo>
                    <a:pt x="15" y="11"/>
                  </a:lnTo>
                  <a:lnTo>
                    <a:pt x="32" y="17"/>
                  </a:lnTo>
                  <a:lnTo>
                    <a:pt x="51" y="20"/>
                  </a:lnTo>
                  <a:lnTo>
                    <a:pt x="71" y="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3" name="Freeform 335"/>
            <p:cNvSpPr>
              <a:spLocks/>
            </p:cNvSpPr>
            <p:nvPr/>
          </p:nvSpPr>
          <p:spPr bwMode="auto">
            <a:xfrm>
              <a:off x="764" y="628"/>
              <a:ext cx="42" cy="59"/>
            </a:xfrm>
            <a:custGeom>
              <a:avLst/>
              <a:gdLst>
                <a:gd name="T0" fmla="*/ 2 w 109"/>
                <a:gd name="T1" fmla="*/ 0 h 145"/>
                <a:gd name="T2" fmla="*/ 2 w 109"/>
                <a:gd name="T3" fmla="*/ 0 h 145"/>
                <a:gd name="T4" fmla="*/ 2 w 109"/>
                <a:gd name="T5" fmla="*/ 0 h 145"/>
                <a:gd name="T6" fmla="*/ 1 w 109"/>
                <a:gd name="T7" fmla="*/ 0 h 145"/>
                <a:gd name="T8" fmla="*/ 1 w 109"/>
                <a:gd name="T9" fmla="*/ 0 h 145"/>
                <a:gd name="T10" fmla="*/ 1 w 109"/>
                <a:gd name="T11" fmla="*/ 0 h 145"/>
                <a:gd name="T12" fmla="*/ 0 w 109"/>
                <a:gd name="T13" fmla="*/ 0 h 145"/>
                <a:gd name="T14" fmla="*/ 0 w 109"/>
                <a:gd name="T15" fmla="*/ 1 h 145"/>
                <a:gd name="T16" fmla="*/ 0 w 109"/>
                <a:gd name="T17" fmla="*/ 1 h 145"/>
                <a:gd name="T18" fmla="*/ 0 w 109"/>
                <a:gd name="T19" fmla="*/ 1 h 145"/>
                <a:gd name="T20" fmla="*/ 0 w 109"/>
                <a:gd name="T21" fmla="*/ 2 h 145"/>
                <a:gd name="T22" fmla="*/ 0 w 109"/>
                <a:gd name="T23" fmla="*/ 2 h 145"/>
                <a:gd name="T24" fmla="*/ 0 w 109"/>
                <a:gd name="T25" fmla="*/ 2 h 145"/>
                <a:gd name="T26" fmla="*/ 0 w 109"/>
                <a:gd name="T27" fmla="*/ 2 h 145"/>
                <a:gd name="T28" fmla="*/ 2 w 109"/>
                <a:gd name="T29" fmla="*/ 4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9" h="145">
                  <a:moveTo>
                    <a:pt x="109" y="20"/>
                  </a:moveTo>
                  <a:lnTo>
                    <a:pt x="92" y="10"/>
                  </a:lnTo>
                  <a:lnTo>
                    <a:pt x="73" y="3"/>
                  </a:lnTo>
                  <a:lnTo>
                    <a:pt x="51" y="0"/>
                  </a:lnTo>
                  <a:lnTo>
                    <a:pt x="42" y="1"/>
                  </a:lnTo>
                  <a:lnTo>
                    <a:pt x="32" y="5"/>
                  </a:lnTo>
                  <a:lnTo>
                    <a:pt x="23" y="13"/>
                  </a:lnTo>
                  <a:lnTo>
                    <a:pt x="14" y="23"/>
                  </a:lnTo>
                  <a:lnTo>
                    <a:pt x="8" y="35"/>
                  </a:lnTo>
                  <a:lnTo>
                    <a:pt x="2" y="48"/>
                  </a:lnTo>
                  <a:lnTo>
                    <a:pt x="0" y="61"/>
                  </a:lnTo>
                  <a:lnTo>
                    <a:pt x="0" y="72"/>
                  </a:lnTo>
                  <a:lnTo>
                    <a:pt x="4" y="83"/>
                  </a:lnTo>
                  <a:lnTo>
                    <a:pt x="8" y="92"/>
                  </a:lnTo>
                  <a:lnTo>
                    <a:pt x="72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4" name="Freeform 336"/>
            <p:cNvSpPr>
              <a:spLocks/>
            </p:cNvSpPr>
            <p:nvPr/>
          </p:nvSpPr>
          <p:spPr bwMode="auto">
            <a:xfrm>
              <a:off x="775" y="687"/>
              <a:ext cx="20" cy="37"/>
            </a:xfrm>
            <a:custGeom>
              <a:avLst/>
              <a:gdLst>
                <a:gd name="T0" fmla="*/ 0 w 51"/>
                <a:gd name="T1" fmla="*/ 2 h 95"/>
                <a:gd name="T2" fmla="*/ 0 w 51"/>
                <a:gd name="T3" fmla="*/ 2 h 95"/>
                <a:gd name="T4" fmla="*/ 0 w 51"/>
                <a:gd name="T5" fmla="*/ 2 h 95"/>
                <a:gd name="T6" fmla="*/ 1 w 51"/>
                <a:gd name="T7" fmla="*/ 2 h 95"/>
                <a:gd name="T8" fmla="*/ 1 w 51"/>
                <a:gd name="T9" fmla="*/ 2 h 95"/>
                <a:gd name="T10" fmla="*/ 1 w 51"/>
                <a:gd name="T11" fmla="*/ 1 h 95"/>
                <a:gd name="T12" fmla="*/ 1 w 51"/>
                <a:gd name="T13" fmla="*/ 1 h 95"/>
                <a:gd name="T14" fmla="*/ 1 w 51"/>
                <a:gd name="T15" fmla="*/ 1 h 95"/>
                <a:gd name="T16" fmla="*/ 1 w 51"/>
                <a:gd name="T17" fmla="*/ 0 h 95"/>
                <a:gd name="T18" fmla="*/ 1 w 51"/>
                <a:gd name="T19" fmla="*/ 0 h 95"/>
                <a:gd name="T20" fmla="*/ 1 w 51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95">
                  <a:moveTo>
                    <a:pt x="0" y="95"/>
                  </a:moveTo>
                  <a:lnTo>
                    <a:pt x="10" y="92"/>
                  </a:lnTo>
                  <a:lnTo>
                    <a:pt x="20" y="87"/>
                  </a:lnTo>
                  <a:lnTo>
                    <a:pt x="30" y="79"/>
                  </a:lnTo>
                  <a:lnTo>
                    <a:pt x="38" y="68"/>
                  </a:lnTo>
                  <a:lnTo>
                    <a:pt x="45" y="55"/>
                  </a:lnTo>
                  <a:lnTo>
                    <a:pt x="49" y="42"/>
                  </a:lnTo>
                  <a:lnTo>
                    <a:pt x="51" y="30"/>
                  </a:lnTo>
                  <a:lnTo>
                    <a:pt x="50" y="17"/>
                  </a:lnTo>
                  <a:lnTo>
                    <a:pt x="47" y="7"/>
                  </a:lnTo>
                  <a:lnTo>
                    <a:pt x="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5" name="Freeform 337"/>
            <p:cNvSpPr>
              <a:spLocks/>
            </p:cNvSpPr>
            <p:nvPr/>
          </p:nvSpPr>
          <p:spPr bwMode="auto">
            <a:xfrm>
              <a:off x="747" y="716"/>
              <a:ext cx="28" cy="8"/>
            </a:xfrm>
            <a:custGeom>
              <a:avLst/>
              <a:gdLst>
                <a:gd name="T0" fmla="*/ 0 w 71"/>
                <a:gd name="T1" fmla="*/ 0 h 22"/>
                <a:gd name="T2" fmla="*/ 0 w 71"/>
                <a:gd name="T3" fmla="*/ 0 h 22"/>
                <a:gd name="T4" fmla="*/ 1 w 71"/>
                <a:gd name="T5" fmla="*/ 0 h 22"/>
                <a:gd name="T6" fmla="*/ 1 w 71"/>
                <a:gd name="T7" fmla="*/ 0 h 22"/>
                <a:gd name="T8" fmla="*/ 2 w 7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2">
                  <a:moveTo>
                    <a:pt x="0" y="0"/>
                  </a:moveTo>
                  <a:lnTo>
                    <a:pt x="15" y="11"/>
                  </a:lnTo>
                  <a:lnTo>
                    <a:pt x="33" y="18"/>
                  </a:lnTo>
                  <a:lnTo>
                    <a:pt x="51" y="22"/>
                  </a:lnTo>
                  <a:lnTo>
                    <a:pt x="71" y="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6" name="Line 338"/>
            <p:cNvSpPr>
              <a:spLocks noChangeShapeType="1"/>
            </p:cNvSpPr>
            <p:nvPr/>
          </p:nvSpPr>
          <p:spPr bwMode="auto">
            <a:xfrm flipH="1">
              <a:off x="843" y="580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7" name="Freeform 339"/>
            <p:cNvSpPr>
              <a:spLocks/>
            </p:cNvSpPr>
            <p:nvPr/>
          </p:nvSpPr>
          <p:spPr bwMode="auto">
            <a:xfrm>
              <a:off x="2776" y="577"/>
              <a:ext cx="45" cy="57"/>
            </a:xfrm>
            <a:custGeom>
              <a:avLst/>
              <a:gdLst>
                <a:gd name="T0" fmla="*/ 3 w 109"/>
                <a:gd name="T1" fmla="*/ 0 h 145"/>
                <a:gd name="T2" fmla="*/ 3 w 109"/>
                <a:gd name="T3" fmla="*/ 0 h 145"/>
                <a:gd name="T4" fmla="*/ 2 w 109"/>
                <a:gd name="T5" fmla="*/ 0 h 145"/>
                <a:gd name="T6" fmla="*/ 2 w 109"/>
                <a:gd name="T7" fmla="*/ 0 h 145"/>
                <a:gd name="T8" fmla="*/ 1 w 109"/>
                <a:gd name="T9" fmla="*/ 0 h 145"/>
                <a:gd name="T10" fmla="*/ 1 w 109"/>
                <a:gd name="T11" fmla="*/ 0 h 145"/>
                <a:gd name="T12" fmla="*/ 1 w 109"/>
                <a:gd name="T13" fmla="*/ 0 h 145"/>
                <a:gd name="T14" fmla="*/ 0 w 109"/>
                <a:gd name="T15" fmla="*/ 1 h 145"/>
                <a:gd name="T16" fmla="*/ 0 w 109"/>
                <a:gd name="T17" fmla="*/ 1 h 145"/>
                <a:gd name="T18" fmla="*/ 0 w 109"/>
                <a:gd name="T19" fmla="*/ 1 h 145"/>
                <a:gd name="T20" fmla="*/ 0 w 109"/>
                <a:gd name="T21" fmla="*/ 2 h 145"/>
                <a:gd name="T22" fmla="*/ 0 w 109"/>
                <a:gd name="T23" fmla="*/ 2 h 145"/>
                <a:gd name="T24" fmla="*/ 0 w 109"/>
                <a:gd name="T25" fmla="*/ 2 h 145"/>
                <a:gd name="T26" fmla="*/ 0 w 109"/>
                <a:gd name="T27" fmla="*/ 2 h 145"/>
                <a:gd name="T28" fmla="*/ 2 w 109"/>
                <a:gd name="T29" fmla="*/ 4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9" h="145">
                  <a:moveTo>
                    <a:pt x="109" y="20"/>
                  </a:moveTo>
                  <a:lnTo>
                    <a:pt x="91" y="10"/>
                  </a:lnTo>
                  <a:lnTo>
                    <a:pt x="72" y="3"/>
                  </a:lnTo>
                  <a:lnTo>
                    <a:pt x="52" y="0"/>
                  </a:lnTo>
                  <a:lnTo>
                    <a:pt x="42" y="1"/>
                  </a:lnTo>
                  <a:lnTo>
                    <a:pt x="33" y="5"/>
                  </a:lnTo>
                  <a:lnTo>
                    <a:pt x="23" y="13"/>
                  </a:lnTo>
                  <a:lnTo>
                    <a:pt x="14" y="24"/>
                  </a:lnTo>
                  <a:lnTo>
                    <a:pt x="7" y="35"/>
                  </a:lnTo>
                  <a:lnTo>
                    <a:pt x="3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3" y="83"/>
                  </a:lnTo>
                  <a:lnTo>
                    <a:pt x="8" y="92"/>
                  </a:lnTo>
                  <a:lnTo>
                    <a:pt x="71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8" name="Freeform 340"/>
            <p:cNvSpPr>
              <a:spLocks/>
            </p:cNvSpPr>
            <p:nvPr/>
          </p:nvSpPr>
          <p:spPr bwMode="auto">
            <a:xfrm>
              <a:off x="2790" y="634"/>
              <a:ext cx="20" cy="39"/>
            </a:xfrm>
            <a:custGeom>
              <a:avLst/>
              <a:gdLst>
                <a:gd name="T0" fmla="*/ 0 w 51"/>
                <a:gd name="T1" fmla="*/ 3 h 95"/>
                <a:gd name="T2" fmla="*/ 0 w 51"/>
                <a:gd name="T3" fmla="*/ 3 h 95"/>
                <a:gd name="T4" fmla="*/ 0 w 51"/>
                <a:gd name="T5" fmla="*/ 2 h 95"/>
                <a:gd name="T6" fmla="*/ 1 w 51"/>
                <a:gd name="T7" fmla="*/ 2 h 95"/>
                <a:gd name="T8" fmla="*/ 1 w 51"/>
                <a:gd name="T9" fmla="*/ 2 h 95"/>
                <a:gd name="T10" fmla="*/ 1 w 51"/>
                <a:gd name="T11" fmla="*/ 2 h 95"/>
                <a:gd name="T12" fmla="*/ 1 w 51"/>
                <a:gd name="T13" fmla="*/ 1 h 95"/>
                <a:gd name="T14" fmla="*/ 1 w 51"/>
                <a:gd name="T15" fmla="*/ 1 h 95"/>
                <a:gd name="T16" fmla="*/ 1 w 51"/>
                <a:gd name="T17" fmla="*/ 0 h 95"/>
                <a:gd name="T18" fmla="*/ 1 w 51"/>
                <a:gd name="T19" fmla="*/ 0 h 95"/>
                <a:gd name="T20" fmla="*/ 1 w 51"/>
                <a:gd name="T21" fmla="*/ 0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95">
                  <a:moveTo>
                    <a:pt x="0" y="95"/>
                  </a:moveTo>
                  <a:lnTo>
                    <a:pt x="11" y="93"/>
                  </a:lnTo>
                  <a:lnTo>
                    <a:pt x="21" y="87"/>
                  </a:lnTo>
                  <a:lnTo>
                    <a:pt x="30" y="79"/>
                  </a:lnTo>
                  <a:lnTo>
                    <a:pt x="39" y="68"/>
                  </a:lnTo>
                  <a:lnTo>
                    <a:pt x="45" y="55"/>
                  </a:lnTo>
                  <a:lnTo>
                    <a:pt x="49" y="43"/>
                  </a:lnTo>
                  <a:lnTo>
                    <a:pt x="51" y="30"/>
                  </a:lnTo>
                  <a:lnTo>
                    <a:pt x="50" y="17"/>
                  </a:lnTo>
                  <a:lnTo>
                    <a:pt x="47" y="7"/>
                  </a:lnTo>
                  <a:lnTo>
                    <a:pt x="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89" name="Freeform 341"/>
            <p:cNvSpPr>
              <a:spLocks/>
            </p:cNvSpPr>
            <p:nvPr/>
          </p:nvSpPr>
          <p:spPr bwMode="auto">
            <a:xfrm>
              <a:off x="2759" y="665"/>
              <a:ext cx="31" cy="8"/>
            </a:xfrm>
            <a:custGeom>
              <a:avLst/>
              <a:gdLst>
                <a:gd name="T0" fmla="*/ 0 w 71"/>
                <a:gd name="T1" fmla="*/ 0 h 21"/>
                <a:gd name="T2" fmla="*/ 0 w 71"/>
                <a:gd name="T3" fmla="*/ 0 h 21"/>
                <a:gd name="T4" fmla="*/ 1 w 71"/>
                <a:gd name="T5" fmla="*/ 0 h 21"/>
                <a:gd name="T6" fmla="*/ 2 w 71"/>
                <a:gd name="T7" fmla="*/ 0 h 21"/>
                <a:gd name="T8" fmla="*/ 3 w 7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1">
                  <a:moveTo>
                    <a:pt x="0" y="0"/>
                  </a:moveTo>
                  <a:lnTo>
                    <a:pt x="16" y="10"/>
                  </a:lnTo>
                  <a:lnTo>
                    <a:pt x="33" y="18"/>
                  </a:lnTo>
                  <a:lnTo>
                    <a:pt x="52" y="21"/>
                  </a:lnTo>
                  <a:lnTo>
                    <a:pt x="71" y="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0" name="Line 342"/>
            <p:cNvSpPr>
              <a:spLocks noChangeShapeType="1"/>
            </p:cNvSpPr>
            <p:nvPr/>
          </p:nvSpPr>
          <p:spPr bwMode="auto">
            <a:xfrm flipH="1">
              <a:off x="2858" y="526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1" name="Line 343"/>
            <p:cNvSpPr>
              <a:spLocks noChangeShapeType="1"/>
            </p:cNvSpPr>
            <p:nvPr/>
          </p:nvSpPr>
          <p:spPr bwMode="auto">
            <a:xfrm flipH="1">
              <a:off x="2883" y="526"/>
              <a:ext cx="17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2" name="Freeform 344"/>
            <p:cNvSpPr>
              <a:spLocks/>
            </p:cNvSpPr>
            <p:nvPr/>
          </p:nvSpPr>
          <p:spPr bwMode="auto">
            <a:xfrm>
              <a:off x="1929" y="2232"/>
              <a:ext cx="66" cy="145"/>
            </a:xfrm>
            <a:custGeom>
              <a:avLst/>
              <a:gdLst>
                <a:gd name="T0" fmla="*/ 3 w 161"/>
                <a:gd name="T1" fmla="*/ 0 h 361"/>
                <a:gd name="T2" fmla="*/ 0 w 161"/>
                <a:gd name="T3" fmla="*/ 9 h 361"/>
                <a:gd name="T4" fmla="*/ 2 w 161"/>
                <a:gd name="T5" fmla="*/ 9 h 361"/>
                <a:gd name="T6" fmla="*/ 2 w 161"/>
                <a:gd name="T7" fmla="*/ 9 h 361"/>
                <a:gd name="T8" fmla="*/ 2 w 161"/>
                <a:gd name="T9" fmla="*/ 9 h 361"/>
                <a:gd name="T10" fmla="*/ 3 w 161"/>
                <a:gd name="T11" fmla="*/ 9 h 361"/>
                <a:gd name="T12" fmla="*/ 3 w 161"/>
                <a:gd name="T13" fmla="*/ 9 h 361"/>
                <a:gd name="T14" fmla="*/ 3 w 161"/>
                <a:gd name="T15" fmla="*/ 8 h 361"/>
                <a:gd name="T16" fmla="*/ 4 w 161"/>
                <a:gd name="T17" fmla="*/ 8 h 361"/>
                <a:gd name="T18" fmla="*/ 4 w 161"/>
                <a:gd name="T19" fmla="*/ 8 h 361"/>
                <a:gd name="T20" fmla="*/ 5 w 161"/>
                <a:gd name="T21" fmla="*/ 5 h 361"/>
                <a:gd name="T22" fmla="*/ 5 w 161"/>
                <a:gd name="T23" fmla="*/ 4 h 361"/>
                <a:gd name="T24" fmla="*/ 5 w 161"/>
                <a:gd name="T25" fmla="*/ 4 h 361"/>
                <a:gd name="T26" fmla="*/ 5 w 161"/>
                <a:gd name="T27" fmla="*/ 4 h 361"/>
                <a:gd name="T28" fmla="*/ 5 w 161"/>
                <a:gd name="T29" fmla="*/ 4 h 361"/>
                <a:gd name="T30" fmla="*/ 4 w 161"/>
                <a:gd name="T31" fmla="*/ 3 h 361"/>
                <a:gd name="T32" fmla="*/ 4 w 161"/>
                <a:gd name="T33" fmla="*/ 3 h 361"/>
                <a:gd name="T34" fmla="*/ 4 w 161"/>
                <a:gd name="T35" fmla="*/ 3 h 361"/>
                <a:gd name="T36" fmla="*/ 2 w 161"/>
                <a:gd name="T37" fmla="*/ 3 h 3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1" h="361">
                  <a:moveTo>
                    <a:pt x="97" y="0"/>
                  </a:moveTo>
                  <a:lnTo>
                    <a:pt x="0" y="361"/>
                  </a:lnTo>
                  <a:lnTo>
                    <a:pt x="63" y="361"/>
                  </a:lnTo>
                  <a:lnTo>
                    <a:pt x="74" y="359"/>
                  </a:lnTo>
                  <a:lnTo>
                    <a:pt x="86" y="354"/>
                  </a:lnTo>
                  <a:lnTo>
                    <a:pt x="98" y="345"/>
                  </a:lnTo>
                  <a:lnTo>
                    <a:pt x="109" y="335"/>
                  </a:lnTo>
                  <a:lnTo>
                    <a:pt x="118" y="321"/>
                  </a:lnTo>
                  <a:lnTo>
                    <a:pt x="126" y="306"/>
                  </a:lnTo>
                  <a:lnTo>
                    <a:pt x="131" y="291"/>
                  </a:lnTo>
                  <a:lnTo>
                    <a:pt x="157" y="191"/>
                  </a:lnTo>
                  <a:lnTo>
                    <a:pt x="161" y="175"/>
                  </a:lnTo>
                  <a:lnTo>
                    <a:pt x="161" y="160"/>
                  </a:lnTo>
                  <a:lnTo>
                    <a:pt x="159" y="146"/>
                  </a:lnTo>
                  <a:lnTo>
                    <a:pt x="154" y="135"/>
                  </a:lnTo>
                  <a:lnTo>
                    <a:pt x="147" y="127"/>
                  </a:lnTo>
                  <a:lnTo>
                    <a:pt x="138" y="122"/>
                  </a:lnTo>
                  <a:lnTo>
                    <a:pt x="128" y="121"/>
                  </a:lnTo>
                  <a:lnTo>
                    <a:pt x="64" y="1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3" name="Line 345"/>
            <p:cNvSpPr>
              <a:spLocks noChangeShapeType="1"/>
            </p:cNvSpPr>
            <p:nvPr/>
          </p:nvSpPr>
          <p:spPr bwMode="auto">
            <a:xfrm flipH="1">
              <a:off x="2014" y="2235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4" name="Line 346"/>
            <p:cNvSpPr>
              <a:spLocks noChangeShapeType="1"/>
            </p:cNvSpPr>
            <p:nvPr/>
          </p:nvSpPr>
          <p:spPr bwMode="auto">
            <a:xfrm flipH="1">
              <a:off x="2043" y="2235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5" name="Line 347"/>
            <p:cNvSpPr>
              <a:spLocks noChangeShapeType="1"/>
            </p:cNvSpPr>
            <p:nvPr/>
          </p:nvSpPr>
          <p:spPr bwMode="auto">
            <a:xfrm flipH="1">
              <a:off x="2108" y="238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6" name="Freeform 348"/>
            <p:cNvSpPr>
              <a:spLocks/>
            </p:cNvSpPr>
            <p:nvPr/>
          </p:nvSpPr>
          <p:spPr bwMode="auto">
            <a:xfrm>
              <a:off x="2094" y="2354"/>
              <a:ext cx="14" cy="28"/>
            </a:xfrm>
            <a:custGeom>
              <a:avLst/>
              <a:gdLst>
                <a:gd name="T0" fmla="*/ 0 w 34"/>
                <a:gd name="T1" fmla="*/ 0 h 69"/>
                <a:gd name="T2" fmla="*/ 0 w 34"/>
                <a:gd name="T3" fmla="*/ 0 h 69"/>
                <a:gd name="T4" fmla="*/ 0 w 34"/>
                <a:gd name="T5" fmla="*/ 1 h 69"/>
                <a:gd name="T6" fmla="*/ 0 w 34"/>
                <a:gd name="T7" fmla="*/ 1 h 69"/>
                <a:gd name="T8" fmla="*/ 0 w 34"/>
                <a:gd name="T9" fmla="*/ 2 h 69"/>
                <a:gd name="T10" fmla="*/ 0 w 34"/>
                <a:gd name="T11" fmla="*/ 2 h 69"/>
                <a:gd name="T12" fmla="*/ 1 w 34"/>
                <a:gd name="T13" fmla="*/ 2 h 69"/>
                <a:gd name="T14" fmla="*/ 1 w 34"/>
                <a:gd name="T15" fmla="*/ 2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69">
                  <a:moveTo>
                    <a:pt x="3" y="0"/>
                  </a:moveTo>
                  <a:lnTo>
                    <a:pt x="1" y="15"/>
                  </a:lnTo>
                  <a:lnTo>
                    <a:pt x="0" y="30"/>
                  </a:lnTo>
                  <a:lnTo>
                    <a:pt x="2" y="43"/>
                  </a:lnTo>
                  <a:lnTo>
                    <a:pt x="7" y="54"/>
                  </a:lnTo>
                  <a:lnTo>
                    <a:pt x="15" y="63"/>
                  </a:lnTo>
                  <a:lnTo>
                    <a:pt x="23" y="68"/>
                  </a:lnTo>
                  <a:lnTo>
                    <a:pt x="34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7" name="Line 349"/>
            <p:cNvSpPr>
              <a:spLocks noChangeShapeType="1"/>
            </p:cNvSpPr>
            <p:nvPr/>
          </p:nvSpPr>
          <p:spPr bwMode="auto">
            <a:xfrm flipV="1">
              <a:off x="2096" y="2314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8" name="Freeform 350"/>
            <p:cNvSpPr>
              <a:spLocks/>
            </p:cNvSpPr>
            <p:nvPr/>
          </p:nvSpPr>
          <p:spPr bwMode="auto">
            <a:xfrm>
              <a:off x="2108" y="2286"/>
              <a:ext cx="25" cy="28"/>
            </a:xfrm>
            <a:custGeom>
              <a:avLst/>
              <a:gdLst>
                <a:gd name="T0" fmla="*/ 1 w 67"/>
                <a:gd name="T1" fmla="*/ 0 h 71"/>
                <a:gd name="T2" fmla="*/ 1 w 67"/>
                <a:gd name="T3" fmla="*/ 0 h 71"/>
                <a:gd name="T4" fmla="*/ 1 w 67"/>
                <a:gd name="T5" fmla="*/ 0 h 71"/>
                <a:gd name="T6" fmla="*/ 0 w 67"/>
                <a:gd name="T7" fmla="*/ 0 h 71"/>
                <a:gd name="T8" fmla="*/ 0 w 67"/>
                <a:gd name="T9" fmla="*/ 1 h 71"/>
                <a:gd name="T10" fmla="*/ 0 w 67"/>
                <a:gd name="T11" fmla="*/ 1 h 71"/>
                <a:gd name="T12" fmla="*/ 0 w 67"/>
                <a:gd name="T13" fmla="*/ 2 h 71"/>
                <a:gd name="T14" fmla="*/ 0 w 67"/>
                <a:gd name="T15" fmla="*/ 2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71">
                  <a:moveTo>
                    <a:pt x="67" y="0"/>
                  </a:moveTo>
                  <a:lnTo>
                    <a:pt x="56" y="2"/>
                  </a:lnTo>
                  <a:lnTo>
                    <a:pt x="45" y="8"/>
                  </a:lnTo>
                  <a:lnTo>
                    <a:pt x="33" y="16"/>
                  </a:lnTo>
                  <a:lnTo>
                    <a:pt x="22" y="27"/>
                  </a:lnTo>
                  <a:lnTo>
                    <a:pt x="13" y="41"/>
                  </a:lnTo>
                  <a:lnTo>
                    <a:pt x="5" y="56"/>
                  </a:lnTo>
                  <a:lnTo>
                    <a:pt x="0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99" name="Line 351"/>
            <p:cNvSpPr>
              <a:spLocks noChangeShapeType="1"/>
            </p:cNvSpPr>
            <p:nvPr/>
          </p:nvSpPr>
          <p:spPr bwMode="auto">
            <a:xfrm>
              <a:off x="2133" y="2286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0" name="Line 352"/>
            <p:cNvSpPr>
              <a:spLocks noChangeShapeType="1"/>
            </p:cNvSpPr>
            <p:nvPr/>
          </p:nvSpPr>
          <p:spPr bwMode="auto">
            <a:xfrm flipH="1">
              <a:off x="2176" y="2241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1" name="Line 353"/>
            <p:cNvSpPr>
              <a:spLocks noChangeShapeType="1"/>
            </p:cNvSpPr>
            <p:nvPr/>
          </p:nvSpPr>
          <p:spPr bwMode="auto">
            <a:xfrm flipH="1">
              <a:off x="2204" y="2241"/>
              <a:ext cx="1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2" name="Freeform 354"/>
            <p:cNvSpPr>
              <a:spLocks/>
            </p:cNvSpPr>
            <p:nvPr/>
          </p:nvSpPr>
          <p:spPr bwMode="auto">
            <a:xfrm>
              <a:off x="2065" y="2229"/>
              <a:ext cx="48" cy="179"/>
            </a:xfrm>
            <a:custGeom>
              <a:avLst/>
              <a:gdLst>
                <a:gd name="T0" fmla="*/ 3 w 119"/>
                <a:gd name="T1" fmla="*/ 0 h 441"/>
                <a:gd name="T2" fmla="*/ 2 w 119"/>
                <a:gd name="T3" fmla="*/ 1 h 441"/>
                <a:gd name="T4" fmla="*/ 2 w 119"/>
                <a:gd name="T5" fmla="*/ 2 h 441"/>
                <a:gd name="T6" fmla="*/ 2 w 119"/>
                <a:gd name="T7" fmla="*/ 4 h 441"/>
                <a:gd name="T8" fmla="*/ 1 w 119"/>
                <a:gd name="T9" fmla="*/ 5 h 441"/>
                <a:gd name="T10" fmla="*/ 1 w 119"/>
                <a:gd name="T11" fmla="*/ 6 h 441"/>
                <a:gd name="T12" fmla="*/ 0 w 119"/>
                <a:gd name="T13" fmla="*/ 7 h 441"/>
                <a:gd name="T14" fmla="*/ 0 w 119"/>
                <a:gd name="T15" fmla="*/ 9 h 441"/>
                <a:gd name="T16" fmla="*/ 0 w 119"/>
                <a:gd name="T17" fmla="*/ 10 h 441"/>
                <a:gd name="T18" fmla="*/ 0 w 119"/>
                <a:gd name="T19" fmla="*/ 11 h 441"/>
                <a:gd name="T20" fmla="*/ 0 w 119"/>
                <a:gd name="T21" fmla="*/ 12 h 4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441">
                  <a:moveTo>
                    <a:pt x="119" y="0"/>
                  </a:moveTo>
                  <a:lnTo>
                    <a:pt x="97" y="42"/>
                  </a:lnTo>
                  <a:lnTo>
                    <a:pt x="78" y="86"/>
                  </a:lnTo>
                  <a:lnTo>
                    <a:pt x="60" y="131"/>
                  </a:lnTo>
                  <a:lnTo>
                    <a:pt x="45" y="175"/>
                  </a:lnTo>
                  <a:lnTo>
                    <a:pt x="31" y="220"/>
                  </a:lnTo>
                  <a:lnTo>
                    <a:pt x="21" y="265"/>
                  </a:lnTo>
                  <a:lnTo>
                    <a:pt x="12" y="310"/>
                  </a:lnTo>
                  <a:lnTo>
                    <a:pt x="6" y="354"/>
                  </a:lnTo>
                  <a:lnTo>
                    <a:pt x="3" y="398"/>
                  </a:lnTo>
                  <a:lnTo>
                    <a:pt x="0" y="4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03" name="Freeform 355"/>
            <p:cNvSpPr>
              <a:spLocks/>
            </p:cNvSpPr>
            <p:nvPr/>
          </p:nvSpPr>
          <p:spPr bwMode="auto">
            <a:xfrm>
              <a:off x="2190" y="2229"/>
              <a:ext cx="48" cy="179"/>
            </a:xfrm>
            <a:custGeom>
              <a:avLst/>
              <a:gdLst>
                <a:gd name="T0" fmla="*/ 0 w 118"/>
                <a:gd name="T1" fmla="*/ 12 h 441"/>
                <a:gd name="T2" fmla="*/ 1 w 118"/>
                <a:gd name="T3" fmla="*/ 11 h 441"/>
                <a:gd name="T4" fmla="*/ 1 w 118"/>
                <a:gd name="T5" fmla="*/ 10 h 441"/>
                <a:gd name="T6" fmla="*/ 2 w 118"/>
                <a:gd name="T7" fmla="*/ 9 h 441"/>
                <a:gd name="T8" fmla="*/ 2 w 118"/>
                <a:gd name="T9" fmla="*/ 7 h 441"/>
                <a:gd name="T10" fmla="*/ 2 w 118"/>
                <a:gd name="T11" fmla="*/ 6 h 441"/>
                <a:gd name="T12" fmla="*/ 3 w 118"/>
                <a:gd name="T13" fmla="*/ 5 h 441"/>
                <a:gd name="T14" fmla="*/ 3 w 118"/>
                <a:gd name="T15" fmla="*/ 4 h 441"/>
                <a:gd name="T16" fmla="*/ 3 w 118"/>
                <a:gd name="T17" fmla="*/ 2 h 441"/>
                <a:gd name="T18" fmla="*/ 3 w 118"/>
                <a:gd name="T19" fmla="*/ 1 h 441"/>
                <a:gd name="T20" fmla="*/ 3 w 118"/>
                <a:gd name="T21" fmla="*/ 0 h 4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441">
                  <a:moveTo>
                    <a:pt x="0" y="441"/>
                  </a:moveTo>
                  <a:lnTo>
                    <a:pt x="21" y="398"/>
                  </a:lnTo>
                  <a:lnTo>
                    <a:pt x="41" y="354"/>
                  </a:lnTo>
                  <a:lnTo>
                    <a:pt x="59" y="310"/>
                  </a:lnTo>
                  <a:lnTo>
                    <a:pt x="74" y="265"/>
                  </a:lnTo>
                  <a:lnTo>
                    <a:pt x="87" y="220"/>
                  </a:lnTo>
                  <a:lnTo>
                    <a:pt x="98" y="175"/>
                  </a:lnTo>
                  <a:lnTo>
                    <a:pt x="107" y="131"/>
                  </a:lnTo>
                  <a:lnTo>
                    <a:pt x="113" y="86"/>
                  </a:lnTo>
                  <a:lnTo>
                    <a:pt x="117" y="42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35" name="Group 275"/>
          <p:cNvGrpSpPr>
            <a:grpSpLocks/>
          </p:cNvGrpSpPr>
          <p:nvPr/>
        </p:nvGrpSpPr>
        <p:grpSpPr bwMode="auto">
          <a:xfrm>
            <a:off x="4392613" y="2882900"/>
            <a:ext cx="476250" cy="225425"/>
            <a:chOff x="2767" y="1816"/>
            <a:chExt cx="300" cy="142"/>
          </a:xfrm>
        </p:grpSpPr>
        <p:sp>
          <p:nvSpPr>
            <p:cNvPr id="13337" name="Freeform 276"/>
            <p:cNvSpPr>
              <a:spLocks/>
            </p:cNvSpPr>
            <p:nvPr/>
          </p:nvSpPr>
          <p:spPr bwMode="auto">
            <a:xfrm>
              <a:off x="2926" y="1859"/>
              <a:ext cx="73" cy="99"/>
            </a:xfrm>
            <a:custGeom>
              <a:avLst/>
              <a:gdLst>
                <a:gd name="T0" fmla="*/ 0 w 183"/>
                <a:gd name="T1" fmla="*/ 7 h 241"/>
                <a:gd name="T2" fmla="*/ 2 w 183"/>
                <a:gd name="T3" fmla="*/ 0 h 241"/>
                <a:gd name="T4" fmla="*/ 5 w 183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241">
                  <a:moveTo>
                    <a:pt x="0" y="241"/>
                  </a:moveTo>
                  <a:lnTo>
                    <a:pt x="64" y="0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8" name="Freeform 277"/>
            <p:cNvSpPr>
              <a:spLocks/>
            </p:cNvSpPr>
            <p:nvPr/>
          </p:nvSpPr>
          <p:spPr bwMode="auto">
            <a:xfrm>
              <a:off x="2999" y="1859"/>
              <a:ext cx="14" cy="31"/>
            </a:xfrm>
            <a:custGeom>
              <a:avLst/>
              <a:gdLst>
                <a:gd name="T0" fmla="*/ 1 w 34"/>
                <a:gd name="T1" fmla="*/ 3 h 71"/>
                <a:gd name="T2" fmla="*/ 1 w 34"/>
                <a:gd name="T3" fmla="*/ 2 h 71"/>
                <a:gd name="T4" fmla="*/ 1 w 34"/>
                <a:gd name="T5" fmla="*/ 1 h 71"/>
                <a:gd name="T6" fmla="*/ 1 w 34"/>
                <a:gd name="T7" fmla="*/ 1 h 71"/>
                <a:gd name="T8" fmla="*/ 1 w 34"/>
                <a:gd name="T9" fmla="*/ 0 h 71"/>
                <a:gd name="T10" fmla="*/ 1 w 34"/>
                <a:gd name="T11" fmla="*/ 0 h 71"/>
                <a:gd name="T12" fmla="*/ 0 w 34"/>
                <a:gd name="T13" fmla="*/ 0 h 71"/>
                <a:gd name="T14" fmla="*/ 0 w 34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1">
                  <a:moveTo>
                    <a:pt x="31" y="71"/>
                  </a:moveTo>
                  <a:lnTo>
                    <a:pt x="34" y="55"/>
                  </a:lnTo>
                  <a:lnTo>
                    <a:pt x="34" y="40"/>
                  </a:lnTo>
                  <a:lnTo>
                    <a:pt x="32" y="27"/>
                  </a:lnTo>
                  <a:lnTo>
                    <a:pt x="27" y="16"/>
                  </a:lnTo>
                  <a:lnTo>
                    <a:pt x="21" y="8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9" name="Line 278"/>
            <p:cNvSpPr>
              <a:spLocks noChangeShapeType="1"/>
            </p:cNvSpPr>
            <p:nvPr/>
          </p:nvSpPr>
          <p:spPr bwMode="auto">
            <a:xfrm flipH="1">
              <a:off x="2994" y="1890"/>
              <a:ext cx="19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0" name="Line 279"/>
            <p:cNvSpPr>
              <a:spLocks noChangeShapeType="1"/>
            </p:cNvSpPr>
            <p:nvPr/>
          </p:nvSpPr>
          <p:spPr bwMode="auto">
            <a:xfrm flipV="1">
              <a:off x="2960" y="1859"/>
              <a:ext cx="25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1" name="Line 280"/>
            <p:cNvSpPr>
              <a:spLocks noChangeShapeType="1"/>
            </p:cNvSpPr>
            <p:nvPr/>
          </p:nvSpPr>
          <p:spPr bwMode="auto">
            <a:xfrm flipH="1">
              <a:off x="3025" y="181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2" name="Line 281"/>
            <p:cNvSpPr>
              <a:spLocks noChangeShapeType="1"/>
            </p:cNvSpPr>
            <p:nvPr/>
          </p:nvSpPr>
          <p:spPr bwMode="auto">
            <a:xfrm flipH="1">
              <a:off x="3053" y="1816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43" name="Freeform 282"/>
            <p:cNvSpPr>
              <a:spLocks/>
            </p:cNvSpPr>
            <p:nvPr/>
          </p:nvSpPr>
          <p:spPr bwMode="auto">
            <a:xfrm>
              <a:off x="2767" y="1853"/>
              <a:ext cx="74" cy="74"/>
            </a:xfrm>
            <a:custGeom>
              <a:avLst/>
              <a:gdLst>
                <a:gd name="T0" fmla="*/ 5 w 183"/>
                <a:gd name="T1" fmla="*/ 2 h 183"/>
                <a:gd name="T2" fmla="*/ 5 w 183"/>
                <a:gd name="T3" fmla="*/ 2 h 183"/>
                <a:gd name="T4" fmla="*/ 5 w 183"/>
                <a:gd name="T5" fmla="*/ 1 h 183"/>
                <a:gd name="T6" fmla="*/ 4 w 183"/>
                <a:gd name="T7" fmla="*/ 1 h 183"/>
                <a:gd name="T8" fmla="*/ 4 w 183"/>
                <a:gd name="T9" fmla="*/ 0 h 183"/>
                <a:gd name="T10" fmla="*/ 3 w 183"/>
                <a:gd name="T11" fmla="*/ 0 h 183"/>
                <a:gd name="T12" fmla="*/ 3 w 183"/>
                <a:gd name="T13" fmla="*/ 0 h 183"/>
                <a:gd name="T14" fmla="*/ 2 w 183"/>
                <a:gd name="T15" fmla="*/ 0 h 183"/>
                <a:gd name="T16" fmla="*/ 2 w 183"/>
                <a:gd name="T17" fmla="*/ 0 h 183"/>
                <a:gd name="T18" fmla="*/ 1 w 183"/>
                <a:gd name="T19" fmla="*/ 0 h 183"/>
                <a:gd name="T20" fmla="*/ 1 w 183"/>
                <a:gd name="T21" fmla="*/ 0 h 183"/>
                <a:gd name="T22" fmla="*/ 0 w 183"/>
                <a:gd name="T23" fmla="*/ 1 h 183"/>
                <a:gd name="T24" fmla="*/ 0 w 183"/>
                <a:gd name="T25" fmla="*/ 1 h 183"/>
                <a:gd name="T26" fmla="*/ 0 w 183"/>
                <a:gd name="T27" fmla="*/ 2 h 183"/>
                <a:gd name="T28" fmla="*/ 0 w 183"/>
                <a:gd name="T29" fmla="*/ 2 h 183"/>
                <a:gd name="T30" fmla="*/ 0 w 183"/>
                <a:gd name="T31" fmla="*/ 3 h 183"/>
                <a:gd name="T32" fmla="*/ 0 w 183"/>
                <a:gd name="T33" fmla="*/ 3 h 183"/>
                <a:gd name="T34" fmla="*/ 0 w 183"/>
                <a:gd name="T35" fmla="*/ 4 h 183"/>
                <a:gd name="T36" fmla="*/ 1 w 183"/>
                <a:gd name="T37" fmla="*/ 4 h 183"/>
                <a:gd name="T38" fmla="*/ 1 w 183"/>
                <a:gd name="T39" fmla="*/ 4 h 183"/>
                <a:gd name="T40" fmla="*/ 2 w 183"/>
                <a:gd name="T41" fmla="*/ 5 h 183"/>
                <a:gd name="T42" fmla="*/ 2 w 183"/>
                <a:gd name="T43" fmla="*/ 5 h 183"/>
                <a:gd name="T44" fmla="*/ 3 w 183"/>
                <a:gd name="T45" fmla="*/ 5 h 183"/>
                <a:gd name="T46" fmla="*/ 3 w 183"/>
                <a:gd name="T47" fmla="*/ 4 h 183"/>
                <a:gd name="T48" fmla="*/ 4 w 183"/>
                <a:gd name="T49" fmla="*/ 4 h 183"/>
                <a:gd name="T50" fmla="*/ 4 w 183"/>
                <a:gd name="T51" fmla="*/ 4 h 183"/>
                <a:gd name="T52" fmla="*/ 5 w 183"/>
                <a:gd name="T53" fmla="*/ 3 h 183"/>
                <a:gd name="T54" fmla="*/ 5 w 183"/>
                <a:gd name="T55" fmla="*/ 3 h 183"/>
                <a:gd name="T56" fmla="*/ 5 w 183"/>
                <a:gd name="T57" fmla="*/ 2 h 1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3" h="183">
                  <a:moveTo>
                    <a:pt x="183" y="92"/>
                  </a:moveTo>
                  <a:lnTo>
                    <a:pt x="181" y="72"/>
                  </a:lnTo>
                  <a:lnTo>
                    <a:pt x="175" y="51"/>
                  </a:lnTo>
                  <a:lnTo>
                    <a:pt x="163" y="34"/>
                  </a:lnTo>
                  <a:lnTo>
                    <a:pt x="149" y="21"/>
                  </a:lnTo>
                  <a:lnTo>
                    <a:pt x="131" y="9"/>
                  </a:lnTo>
                  <a:lnTo>
                    <a:pt x="112" y="2"/>
                  </a:lnTo>
                  <a:lnTo>
                    <a:pt x="92" y="0"/>
                  </a:lnTo>
                  <a:lnTo>
                    <a:pt x="71" y="2"/>
                  </a:lnTo>
                  <a:lnTo>
                    <a:pt x="52" y="9"/>
                  </a:lnTo>
                  <a:lnTo>
                    <a:pt x="34" y="21"/>
                  </a:lnTo>
                  <a:lnTo>
                    <a:pt x="20" y="34"/>
                  </a:lnTo>
                  <a:lnTo>
                    <a:pt x="10" y="51"/>
                  </a:lnTo>
                  <a:lnTo>
                    <a:pt x="2" y="72"/>
                  </a:lnTo>
                  <a:lnTo>
                    <a:pt x="0" y="92"/>
                  </a:lnTo>
                  <a:lnTo>
                    <a:pt x="2" y="112"/>
                  </a:lnTo>
                  <a:lnTo>
                    <a:pt x="10" y="131"/>
                  </a:lnTo>
                  <a:lnTo>
                    <a:pt x="20" y="149"/>
                  </a:lnTo>
                  <a:lnTo>
                    <a:pt x="34" y="163"/>
                  </a:lnTo>
                  <a:lnTo>
                    <a:pt x="52" y="174"/>
                  </a:lnTo>
                  <a:lnTo>
                    <a:pt x="71" y="181"/>
                  </a:lnTo>
                  <a:lnTo>
                    <a:pt x="92" y="183"/>
                  </a:lnTo>
                  <a:lnTo>
                    <a:pt x="112" y="181"/>
                  </a:lnTo>
                  <a:lnTo>
                    <a:pt x="131" y="174"/>
                  </a:lnTo>
                  <a:lnTo>
                    <a:pt x="149" y="163"/>
                  </a:lnTo>
                  <a:lnTo>
                    <a:pt x="163" y="149"/>
                  </a:lnTo>
                  <a:lnTo>
                    <a:pt x="175" y="131"/>
                  </a:lnTo>
                  <a:lnTo>
                    <a:pt x="181" y="112"/>
                  </a:lnTo>
                  <a:lnTo>
                    <a:pt x="183" y="9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646" name="Group 286"/>
          <p:cNvGrpSpPr>
            <a:grpSpLocks/>
          </p:cNvGrpSpPr>
          <p:nvPr/>
        </p:nvGrpSpPr>
        <p:grpSpPr bwMode="auto">
          <a:xfrm>
            <a:off x="1554163" y="5489575"/>
            <a:ext cx="331787" cy="315913"/>
            <a:chOff x="979" y="3458"/>
            <a:chExt cx="209" cy="199"/>
          </a:xfrm>
        </p:grpSpPr>
        <p:sp>
          <p:nvSpPr>
            <p:cNvPr id="13332" name="Freeform 270"/>
            <p:cNvSpPr>
              <a:spLocks/>
            </p:cNvSpPr>
            <p:nvPr/>
          </p:nvSpPr>
          <p:spPr bwMode="auto">
            <a:xfrm>
              <a:off x="979" y="3560"/>
              <a:ext cx="73" cy="97"/>
            </a:xfrm>
            <a:custGeom>
              <a:avLst/>
              <a:gdLst>
                <a:gd name="T0" fmla="*/ 0 w 184"/>
                <a:gd name="T1" fmla="*/ 6 h 240"/>
                <a:gd name="T2" fmla="*/ 2 w 184"/>
                <a:gd name="T3" fmla="*/ 0 h 240"/>
                <a:gd name="T4" fmla="*/ 5 w 184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240">
                  <a:moveTo>
                    <a:pt x="0" y="240"/>
                  </a:moveTo>
                  <a:lnTo>
                    <a:pt x="65" y="0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3" name="Freeform 271"/>
            <p:cNvSpPr>
              <a:spLocks/>
            </p:cNvSpPr>
            <p:nvPr/>
          </p:nvSpPr>
          <p:spPr bwMode="auto">
            <a:xfrm>
              <a:off x="1052" y="3560"/>
              <a:ext cx="14" cy="29"/>
            </a:xfrm>
            <a:custGeom>
              <a:avLst/>
              <a:gdLst>
                <a:gd name="T0" fmla="*/ 1 w 33"/>
                <a:gd name="T1" fmla="*/ 2 h 70"/>
                <a:gd name="T2" fmla="*/ 1 w 33"/>
                <a:gd name="T3" fmla="*/ 2 h 70"/>
                <a:gd name="T4" fmla="*/ 1 w 33"/>
                <a:gd name="T5" fmla="*/ 1 h 70"/>
                <a:gd name="T6" fmla="*/ 1 w 33"/>
                <a:gd name="T7" fmla="*/ 1 h 70"/>
                <a:gd name="T8" fmla="*/ 1 w 33"/>
                <a:gd name="T9" fmla="*/ 0 h 70"/>
                <a:gd name="T10" fmla="*/ 0 w 33"/>
                <a:gd name="T11" fmla="*/ 0 h 70"/>
                <a:gd name="T12" fmla="*/ 0 w 33"/>
                <a:gd name="T13" fmla="*/ 0 h 70"/>
                <a:gd name="T14" fmla="*/ 0 w 33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0">
                  <a:moveTo>
                    <a:pt x="30" y="70"/>
                  </a:moveTo>
                  <a:lnTo>
                    <a:pt x="33" y="54"/>
                  </a:lnTo>
                  <a:lnTo>
                    <a:pt x="33" y="39"/>
                  </a:lnTo>
                  <a:lnTo>
                    <a:pt x="31" y="26"/>
                  </a:lnTo>
                  <a:lnTo>
                    <a:pt x="25" y="14"/>
                  </a:lnTo>
                  <a:lnTo>
                    <a:pt x="19" y="6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4" name="Line 272"/>
            <p:cNvSpPr>
              <a:spLocks noChangeShapeType="1"/>
            </p:cNvSpPr>
            <p:nvPr/>
          </p:nvSpPr>
          <p:spPr bwMode="auto">
            <a:xfrm flipH="1">
              <a:off x="1046" y="3589"/>
              <a:ext cx="17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5" name="Line 273"/>
            <p:cNvSpPr>
              <a:spLocks noChangeShapeType="1"/>
            </p:cNvSpPr>
            <p:nvPr/>
          </p:nvSpPr>
          <p:spPr bwMode="auto">
            <a:xfrm flipV="1">
              <a:off x="1012" y="3560"/>
              <a:ext cx="26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36" name="Freeform 274"/>
            <p:cNvSpPr>
              <a:spLocks/>
            </p:cNvSpPr>
            <p:nvPr/>
          </p:nvSpPr>
          <p:spPr bwMode="auto">
            <a:xfrm>
              <a:off x="1114" y="3458"/>
              <a:ext cx="74" cy="76"/>
            </a:xfrm>
            <a:custGeom>
              <a:avLst/>
              <a:gdLst>
                <a:gd name="T0" fmla="*/ 5 w 183"/>
                <a:gd name="T1" fmla="*/ 3 h 183"/>
                <a:gd name="T2" fmla="*/ 5 w 183"/>
                <a:gd name="T3" fmla="*/ 2 h 183"/>
                <a:gd name="T4" fmla="*/ 4 w 183"/>
                <a:gd name="T5" fmla="*/ 2 h 183"/>
                <a:gd name="T6" fmla="*/ 4 w 183"/>
                <a:gd name="T7" fmla="*/ 1 h 183"/>
                <a:gd name="T8" fmla="*/ 4 w 183"/>
                <a:gd name="T9" fmla="*/ 0 h 183"/>
                <a:gd name="T10" fmla="*/ 3 w 183"/>
                <a:gd name="T11" fmla="*/ 0 h 183"/>
                <a:gd name="T12" fmla="*/ 3 w 183"/>
                <a:gd name="T13" fmla="*/ 0 h 183"/>
                <a:gd name="T14" fmla="*/ 2 w 183"/>
                <a:gd name="T15" fmla="*/ 0 h 183"/>
                <a:gd name="T16" fmla="*/ 2 w 183"/>
                <a:gd name="T17" fmla="*/ 0 h 183"/>
                <a:gd name="T18" fmla="*/ 1 w 183"/>
                <a:gd name="T19" fmla="*/ 0 h 183"/>
                <a:gd name="T20" fmla="*/ 1 w 183"/>
                <a:gd name="T21" fmla="*/ 0 h 183"/>
                <a:gd name="T22" fmla="*/ 0 w 183"/>
                <a:gd name="T23" fmla="*/ 1 h 183"/>
                <a:gd name="T24" fmla="*/ 0 w 183"/>
                <a:gd name="T25" fmla="*/ 2 h 183"/>
                <a:gd name="T26" fmla="*/ 0 w 183"/>
                <a:gd name="T27" fmla="*/ 2 h 183"/>
                <a:gd name="T28" fmla="*/ 0 w 183"/>
                <a:gd name="T29" fmla="*/ 3 h 183"/>
                <a:gd name="T30" fmla="*/ 0 w 183"/>
                <a:gd name="T31" fmla="*/ 3 h 183"/>
                <a:gd name="T32" fmla="*/ 0 w 183"/>
                <a:gd name="T33" fmla="*/ 4 h 183"/>
                <a:gd name="T34" fmla="*/ 0 w 183"/>
                <a:gd name="T35" fmla="*/ 5 h 183"/>
                <a:gd name="T36" fmla="*/ 1 w 183"/>
                <a:gd name="T37" fmla="*/ 5 h 183"/>
                <a:gd name="T38" fmla="*/ 1 w 183"/>
                <a:gd name="T39" fmla="*/ 5 h 183"/>
                <a:gd name="T40" fmla="*/ 2 w 183"/>
                <a:gd name="T41" fmla="*/ 5 h 183"/>
                <a:gd name="T42" fmla="*/ 2 w 183"/>
                <a:gd name="T43" fmla="*/ 5 h 183"/>
                <a:gd name="T44" fmla="*/ 3 w 183"/>
                <a:gd name="T45" fmla="*/ 5 h 183"/>
                <a:gd name="T46" fmla="*/ 3 w 183"/>
                <a:gd name="T47" fmla="*/ 5 h 183"/>
                <a:gd name="T48" fmla="*/ 4 w 183"/>
                <a:gd name="T49" fmla="*/ 5 h 183"/>
                <a:gd name="T50" fmla="*/ 4 w 183"/>
                <a:gd name="T51" fmla="*/ 5 h 183"/>
                <a:gd name="T52" fmla="*/ 4 w 183"/>
                <a:gd name="T53" fmla="*/ 4 h 183"/>
                <a:gd name="T54" fmla="*/ 5 w 183"/>
                <a:gd name="T55" fmla="*/ 3 h 183"/>
                <a:gd name="T56" fmla="*/ 5 w 183"/>
                <a:gd name="T57" fmla="*/ 3 h 1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3" h="183">
                  <a:moveTo>
                    <a:pt x="183" y="91"/>
                  </a:moveTo>
                  <a:lnTo>
                    <a:pt x="180" y="71"/>
                  </a:lnTo>
                  <a:lnTo>
                    <a:pt x="174" y="52"/>
                  </a:lnTo>
                  <a:lnTo>
                    <a:pt x="163" y="34"/>
                  </a:lnTo>
                  <a:lnTo>
                    <a:pt x="148" y="20"/>
                  </a:lnTo>
                  <a:lnTo>
                    <a:pt x="131" y="8"/>
                  </a:lnTo>
                  <a:lnTo>
                    <a:pt x="112" y="2"/>
                  </a:lnTo>
                  <a:lnTo>
                    <a:pt x="92" y="0"/>
                  </a:lnTo>
                  <a:lnTo>
                    <a:pt x="71" y="2"/>
                  </a:lnTo>
                  <a:lnTo>
                    <a:pt x="51" y="8"/>
                  </a:lnTo>
                  <a:lnTo>
                    <a:pt x="34" y="20"/>
                  </a:lnTo>
                  <a:lnTo>
                    <a:pt x="20" y="34"/>
                  </a:lnTo>
                  <a:lnTo>
                    <a:pt x="9" y="52"/>
                  </a:lnTo>
                  <a:lnTo>
                    <a:pt x="2" y="71"/>
                  </a:lnTo>
                  <a:lnTo>
                    <a:pt x="0" y="91"/>
                  </a:lnTo>
                  <a:lnTo>
                    <a:pt x="2" y="112"/>
                  </a:lnTo>
                  <a:lnTo>
                    <a:pt x="9" y="131"/>
                  </a:lnTo>
                  <a:lnTo>
                    <a:pt x="20" y="149"/>
                  </a:lnTo>
                  <a:lnTo>
                    <a:pt x="34" y="163"/>
                  </a:lnTo>
                  <a:lnTo>
                    <a:pt x="51" y="174"/>
                  </a:lnTo>
                  <a:lnTo>
                    <a:pt x="71" y="181"/>
                  </a:lnTo>
                  <a:lnTo>
                    <a:pt x="92" y="183"/>
                  </a:lnTo>
                  <a:lnTo>
                    <a:pt x="112" y="181"/>
                  </a:lnTo>
                  <a:lnTo>
                    <a:pt x="131" y="174"/>
                  </a:lnTo>
                  <a:lnTo>
                    <a:pt x="148" y="163"/>
                  </a:lnTo>
                  <a:lnTo>
                    <a:pt x="163" y="149"/>
                  </a:lnTo>
                  <a:lnTo>
                    <a:pt x="174" y="131"/>
                  </a:lnTo>
                  <a:lnTo>
                    <a:pt x="180" y="112"/>
                  </a:lnTo>
                  <a:lnTo>
                    <a:pt x="183" y="9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327" name="Text Box 356"/>
          <p:cNvSpPr txBox="1">
            <a:spLocks noChangeArrowheads="1"/>
          </p:cNvSpPr>
          <p:nvPr/>
        </p:nvSpPr>
        <p:spPr bwMode="auto">
          <a:xfrm>
            <a:off x="0" y="0"/>
            <a:ext cx="62277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4.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在棱锥面上取点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M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43717" name="Text Box 357"/>
          <p:cNvSpPr txBox="1">
            <a:spLocks noChangeArrowheads="1"/>
          </p:cNvSpPr>
          <p:nvPr/>
        </p:nvSpPr>
        <p:spPr bwMode="auto">
          <a:xfrm>
            <a:off x="3492500" y="4365625"/>
            <a:ext cx="5975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3300"/>
                </a:solidFill>
                <a:ea typeface="黑体" pitchFamily="2" charset="-122"/>
              </a:rPr>
              <a:t>        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同样采用面上取点法。</a:t>
            </a:r>
          </a:p>
        </p:txBody>
      </p:sp>
      <p:sp>
        <p:nvSpPr>
          <p:cNvPr id="143718" name="Text Box 358"/>
          <p:cNvSpPr txBox="1">
            <a:spLocks noChangeArrowheads="1"/>
          </p:cNvSpPr>
          <p:nvPr/>
        </p:nvSpPr>
        <p:spPr bwMode="auto">
          <a:xfrm>
            <a:off x="3602038" y="5011738"/>
            <a:ext cx="507682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过点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S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与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作直线与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AC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相交。</a:t>
            </a:r>
          </a:p>
        </p:txBody>
      </p:sp>
      <p:sp>
        <p:nvSpPr>
          <p:cNvPr id="143719" name="Freeform 359"/>
          <p:cNvSpPr>
            <a:spLocks/>
          </p:cNvSpPr>
          <p:nvPr/>
        </p:nvSpPr>
        <p:spPr bwMode="auto">
          <a:xfrm>
            <a:off x="1920875" y="362267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43720" name="Freeform 360"/>
          <p:cNvSpPr>
            <a:spLocks/>
          </p:cNvSpPr>
          <p:nvPr/>
        </p:nvSpPr>
        <p:spPr bwMode="auto">
          <a:xfrm>
            <a:off x="1922463" y="5554663"/>
            <a:ext cx="122237" cy="122237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3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143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43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143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43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43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43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43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43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43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143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143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43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647" grpId="0" animBg="1"/>
      <p:bldP spid="143648" grpId="0" animBg="1"/>
      <p:bldP spid="143649" grpId="0" animBg="1"/>
      <p:bldP spid="143650" grpId="0" animBg="1"/>
      <p:bldP spid="143651" grpId="0" animBg="1"/>
      <p:bldP spid="143652" grpId="0" animBg="1"/>
      <p:bldP spid="143653" grpId="0" animBg="1"/>
      <p:bldP spid="143654" grpId="0" animBg="1"/>
      <p:bldP spid="143717" grpId="0" autoUpdateAnimBg="0"/>
      <p:bldP spid="143718" grpId="0"/>
      <p:bldP spid="143719" grpId="0" animBg="1"/>
      <p:bldP spid="14372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第二节  曲面立体的投影</a:t>
            </a:r>
          </a:p>
        </p:txBody>
      </p:sp>
      <p:sp>
        <p:nvSpPr>
          <p:cNvPr id="14339" name="AutoShape 6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684213" y="1052513"/>
            <a:ext cx="5491162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339966"/>
                </a:solidFill>
                <a:hlinkClick r:id="rId4" action="ppaction://hlinksldjump"/>
              </a:rPr>
              <a:t>一</a:t>
            </a:r>
            <a:r>
              <a:rPr lang="zh-CN" altLang="en-US">
                <a:solidFill>
                  <a:srgbClr val="339966"/>
                </a:solidFill>
              </a:rPr>
              <a:t>   </a:t>
            </a:r>
            <a:r>
              <a:rPr lang="zh-CN" altLang="en-US">
                <a:solidFill>
                  <a:srgbClr val="FF0000"/>
                </a:solidFill>
              </a:rPr>
              <a:t>圆柱的投影</a:t>
            </a:r>
            <a:endParaRPr lang="zh-CN" altLang="en-US" sz="2400" b="0">
              <a:solidFill>
                <a:srgbClr val="FF0000"/>
              </a:solidFill>
            </a:endParaRPr>
          </a:p>
        </p:txBody>
      </p:sp>
      <p:sp>
        <p:nvSpPr>
          <p:cNvPr id="14340" name="AutoShape 7">
            <a:hlinkClick r:id="rId5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4211638" y="2420938"/>
            <a:ext cx="3816350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339966"/>
                </a:solidFill>
                <a:hlinkClick r:id="rId6" action="ppaction://hlinksldjump"/>
              </a:rPr>
              <a:t>三</a:t>
            </a:r>
            <a:r>
              <a:rPr lang="zh-CN" altLang="en-US">
                <a:solidFill>
                  <a:srgbClr val="339966"/>
                </a:solidFill>
              </a:rPr>
              <a:t>   </a:t>
            </a:r>
            <a:r>
              <a:rPr lang="zh-CN" altLang="en-US">
                <a:solidFill>
                  <a:srgbClr val="FF0000"/>
                </a:solidFill>
              </a:rPr>
              <a:t>圆球的投影</a:t>
            </a:r>
            <a:endParaRPr lang="zh-CN" altLang="en-US" sz="2400" b="0">
              <a:solidFill>
                <a:srgbClr val="FF0000"/>
              </a:solidFill>
            </a:endParaRPr>
          </a:p>
        </p:txBody>
      </p:sp>
      <p:sp>
        <p:nvSpPr>
          <p:cNvPr id="14341" name="AutoShape 8">
            <a:hlinkClick r:id="rId7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2484438" y="1773238"/>
            <a:ext cx="3959225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339966"/>
                </a:solidFill>
                <a:hlinkClick r:id="rId8" action="ppaction://hlinksldjump"/>
              </a:rPr>
              <a:t>二</a:t>
            </a:r>
            <a:r>
              <a:rPr lang="zh-CN" altLang="en-US">
                <a:solidFill>
                  <a:srgbClr val="339966"/>
                </a:solidFill>
              </a:rPr>
              <a:t>   </a:t>
            </a:r>
            <a:r>
              <a:rPr lang="zh-CN" altLang="en-US">
                <a:solidFill>
                  <a:srgbClr val="FF0000"/>
                </a:solidFill>
              </a:rPr>
              <a:t>圆锥的投影</a:t>
            </a:r>
            <a:endParaRPr lang="zh-CN" altLang="en-US" sz="2400" b="0">
              <a:solidFill>
                <a:srgbClr val="FF0000"/>
              </a:solidFill>
            </a:endParaRPr>
          </a:p>
        </p:txBody>
      </p:sp>
      <p:sp>
        <p:nvSpPr>
          <p:cNvPr id="14342" name="AutoShape 11">
            <a:hlinkClick r:id="rId9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5795963" y="3068638"/>
            <a:ext cx="3455987" cy="533400"/>
          </a:xfrm>
          <a:prstGeom prst="actionButtonBlank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339966"/>
                </a:solidFill>
                <a:hlinkClick r:id="rId10" action="ppaction://hlinksldjump"/>
              </a:rPr>
              <a:t>四</a:t>
            </a:r>
            <a:r>
              <a:rPr lang="zh-CN" altLang="en-US">
                <a:solidFill>
                  <a:srgbClr val="339966"/>
                </a:solidFill>
              </a:rPr>
              <a:t>   </a:t>
            </a:r>
            <a:r>
              <a:rPr lang="zh-CN" altLang="en-US">
                <a:solidFill>
                  <a:srgbClr val="FF0000"/>
                </a:solidFill>
              </a:rPr>
              <a:t>圆环的投影</a:t>
            </a:r>
            <a:endParaRPr lang="zh-CN" altLang="en-US" sz="2400" b="0">
              <a:solidFill>
                <a:srgbClr val="FF0000"/>
              </a:solidFill>
            </a:endParaRPr>
          </a:p>
        </p:txBody>
      </p:sp>
      <p:sp>
        <p:nvSpPr>
          <p:cNvPr id="14343" name="AutoShape 13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14344" name="Text Box 14"/>
          <p:cNvSpPr txBox="1">
            <a:spLocks noChangeArrowheads="1"/>
          </p:cNvSpPr>
          <p:nvPr/>
        </p:nvSpPr>
        <p:spPr bwMode="auto">
          <a:xfrm>
            <a:off x="228600" y="5715000"/>
            <a:ext cx="23622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  <a:hlinkClick r:id="" action="ppaction://hlinkshowjump?jump=nextslide"/>
              </a:rPr>
              <a:t>概述</a:t>
            </a:r>
            <a:endParaRPr lang="zh-CN" altLang="en-US" sz="4400">
              <a:solidFill>
                <a:srgbClr val="FF3300"/>
              </a:solidFill>
              <a:ea typeface="黑体" pitchFamily="2" charset="-122"/>
            </a:endParaRPr>
          </a:p>
        </p:txBody>
      </p:sp>
      <p:sp>
        <p:nvSpPr>
          <p:cNvPr id="14345" name="AutoShape 23"/>
          <p:cNvSpPr>
            <a:spLocks noChangeArrowheads="1"/>
          </p:cNvSpPr>
          <p:nvPr/>
        </p:nvSpPr>
        <p:spPr bwMode="auto">
          <a:xfrm>
            <a:off x="250825" y="1844675"/>
            <a:ext cx="1439863" cy="2160588"/>
          </a:xfrm>
          <a:prstGeom prst="can">
            <a:avLst>
              <a:gd name="adj" fmla="val 37514"/>
            </a:avLst>
          </a:prstGeom>
          <a:noFill/>
          <a:ln w="38100">
            <a:solidFill>
              <a:srgbClr val="FF33C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6633"/>
                    </a:gs>
                    <a:gs pos="50000">
                      <a:srgbClr val="CCCC00"/>
                    </a:gs>
                    <a:gs pos="100000">
                      <a:srgbClr val="996633"/>
                    </a:gs>
                  </a:gsLst>
                  <a:lin ang="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4346" name="Group 24"/>
          <p:cNvGrpSpPr>
            <a:grpSpLocks/>
          </p:cNvGrpSpPr>
          <p:nvPr/>
        </p:nvGrpSpPr>
        <p:grpSpPr bwMode="auto">
          <a:xfrm>
            <a:off x="1836738" y="2852738"/>
            <a:ext cx="1727200" cy="2160587"/>
            <a:chOff x="2880" y="1103"/>
            <a:chExt cx="1928" cy="2448"/>
          </a:xfrm>
        </p:grpSpPr>
        <p:sp>
          <p:nvSpPr>
            <p:cNvPr id="14360" name="Freeform 25"/>
            <p:cNvSpPr>
              <a:spLocks/>
            </p:cNvSpPr>
            <p:nvPr/>
          </p:nvSpPr>
          <p:spPr bwMode="auto">
            <a:xfrm>
              <a:off x="2880" y="2735"/>
              <a:ext cx="1928" cy="816"/>
            </a:xfrm>
            <a:custGeom>
              <a:avLst/>
              <a:gdLst>
                <a:gd name="T0" fmla="*/ 1 w 5752"/>
                <a:gd name="T1" fmla="*/ 1 h 2434"/>
                <a:gd name="T2" fmla="*/ 1 w 5752"/>
                <a:gd name="T3" fmla="*/ 4 h 2434"/>
                <a:gd name="T4" fmla="*/ 0 w 5752"/>
                <a:gd name="T5" fmla="*/ 6 h 2434"/>
                <a:gd name="T6" fmla="*/ 0 w 5752"/>
                <a:gd name="T7" fmla="*/ 9 h 2434"/>
                <a:gd name="T8" fmla="*/ 0 w 5752"/>
                <a:gd name="T9" fmla="*/ 11 h 2434"/>
                <a:gd name="T10" fmla="*/ 1 w 5752"/>
                <a:gd name="T11" fmla="*/ 14 h 2434"/>
                <a:gd name="T12" fmla="*/ 2 w 5752"/>
                <a:gd name="T13" fmla="*/ 16 h 2434"/>
                <a:gd name="T14" fmla="*/ 4 w 5752"/>
                <a:gd name="T15" fmla="*/ 18 h 2434"/>
                <a:gd name="T16" fmla="*/ 6 w 5752"/>
                <a:gd name="T17" fmla="*/ 20 h 2434"/>
                <a:gd name="T18" fmla="*/ 8 w 5752"/>
                <a:gd name="T19" fmla="*/ 22 h 2434"/>
                <a:gd name="T20" fmla="*/ 11 w 5752"/>
                <a:gd name="T21" fmla="*/ 24 h 2434"/>
                <a:gd name="T22" fmla="*/ 14 w 5752"/>
                <a:gd name="T23" fmla="*/ 26 h 2434"/>
                <a:gd name="T24" fmla="*/ 17 w 5752"/>
                <a:gd name="T25" fmla="*/ 27 h 2434"/>
                <a:gd name="T26" fmla="*/ 21 w 5752"/>
                <a:gd name="T27" fmla="*/ 28 h 2434"/>
                <a:gd name="T28" fmla="*/ 24 w 5752"/>
                <a:gd name="T29" fmla="*/ 30 h 2434"/>
                <a:gd name="T30" fmla="*/ 28 w 5752"/>
                <a:gd name="T31" fmla="*/ 30 h 2434"/>
                <a:gd name="T32" fmla="*/ 33 w 5752"/>
                <a:gd name="T33" fmla="*/ 31 h 2434"/>
                <a:gd name="T34" fmla="*/ 36 w 5752"/>
                <a:gd name="T35" fmla="*/ 31 h 2434"/>
                <a:gd name="T36" fmla="*/ 40 w 5752"/>
                <a:gd name="T37" fmla="*/ 31 h 2434"/>
                <a:gd name="T38" fmla="*/ 44 w 5752"/>
                <a:gd name="T39" fmla="*/ 30 h 2434"/>
                <a:gd name="T40" fmla="*/ 48 w 5752"/>
                <a:gd name="T41" fmla="*/ 30 h 2434"/>
                <a:gd name="T42" fmla="*/ 52 w 5752"/>
                <a:gd name="T43" fmla="*/ 28 h 2434"/>
                <a:gd name="T44" fmla="*/ 55 w 5752"/>
                <a:gd name="T45" fmla="*/ 27 h 2434"/>
                <a:gd name="T46" fmla="*/ 58 w 5752"/>
                <a:gd name="T47" fmla="*/ 26 h 2434"/>
                <a:gd name="T48" fmla="*/ 61 w 5752"/>
                <a:gd name="T49" fmla="*/ 24 h 2434"/>
                <a:gd name="T50" fmla="*/ 64 w 5752"/>
                <a:gd name="T51" fmla="*/ 22 h 2434"/>
                <a:gd name="T52" fmla="*/ 66 w 5752"/>
                <a:gd name="T53" fmla="*/ 20 h 2434"/>
                <a:gd name="T54" fmla="*/ 68 w 5752"/>
                <a:gd name="T55" fmla="*/ 18 h 2434"/>
                <a:gd name="T56" fmla="*/ 70 w 5752"/>
                <a:gd name="T57" fmla="*/ 16 h 2434"/>
                <a:gd name="T58" fmla="*/ 71 w 5752"/>
                <a:gd name="T59" fmla="*/ 14 h 2434"/>
                <a:gd name="T60" fmla="*/ 72 w 5752"/>
                <a:gd name="T61" fmla="*/ 11 h 2434"/>
                <a:gd name="T62" fmla="*/ 73 w 5752"/>
                <a:gd name="T63" fmla="*/ 9 h 2434"/>
                <a:gd name="T64" fmla="*/ 73 w 5752"/>
                <a:gd name="T65" fmla="*/ 6 h 2434"/>
                <a:gd name="T66" fmla="*/ 72 w 5752"/>
                <a:gd name="T67" fmla="*/ 4 h 2434"/>
                <a:gd name="T68" fmla="*/ 71 w 5752"/>
                <a:gd name="T69" fmla="*/ 1 h 24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52" h="2434">
                  <a:moveTo>
                    <a:pt x="163" y="0"/>
                  </a:moveTo>
                  <a:lnTo>
                    <a:pt x="114" y="95"/>
                  </a:lnTo>
                  <a:lnTo>
                    <a:pt x="75" y="191"/>
                  </a:lnTo>
                  <a:lnTo>
                    <a:pt x="43" y="288"/>
                  </a:lnTo>
                  <a:lnTo>
                    <a:pt x="19" y="387"/>
                  </a:lnTo>
                  <a:lnTo>
                    <a:pt x="5" y="486"/>
                  </a:lnTo>
                  <a:lnTo>
                    <a:pt x="0" y="586"/>
                  </a:lnTo>
                  <a:lnTo>
                    <a:pt x="2" y="685"/>
                  </a:lnTo>
                  <a:lnTo>
                    <a:pt x="13" y="784"/>
                  </a:lnTo>
                  <a:lnTo>
                    <a:pt x="32" y="884"/>
                  </a:lnTo>
                  <a:lnTo>
                    <a:pt x="60" y="981"/>
                  </a:lnTo>
                  <a:lnTo>
                    <a:pt x="96" y="1078"/>
                  </a:lnTo>
                  <a:lnTo>
                    <a:pt x="141" y="1174"/>
                  </a:lnTo>
                  <a:lnTo>
                    <a:pt x="193" y="1267"/>
                  </a:lnTo>
                  <a:lnTo>
                    <a:pt x="254" y="1359"/>
                  </a:lnTo>
                  <a:lnTo>
                    <a:pt x="322" y="1449"/>
                  </a:lnTo>
                  <a:lnTo>
                    <a:pt x="399" y="1536"/>
                  </a:lnTo>
                  <a:lnTo>
                    <a:pt x="483" y="1621"/>
                  </a:lnTo>
                  <a:lnTo>
                    <a:pt x="573" y="1702"/>
                  </a:lnTo>
                  <a:lnTo>
                    <a:pt x="670" y="1780"/>
                  </a:lnTo>
                  <a:lnTo>
                    <a:pt x="774" y="1854"/>
                  </a:lnTo>
                  <a:lnTo>
                    <a:pt x="885" y="1925"/>
                  </a:lnTo>
                  <a:lnTo>
                    <a:pt x="1001" y="1993"/>
                  </a:lnTo>
                  <a:lnTo>
                    <a:pt x="1124" y="2056"/>
                  </a:lnTo>
                  <a:lnTo>
                    <a:pt x="1251" y="2114"/>
                  </a:lnTo>
                  <a:lnTo>
                    <a:pt x="1382" y="2168"/>
                  </a:lnTo>
                  <a:lnTo>
                    <a:pt x="1518" y="2217"/>
                  </a:lnTo>
                  <a:lnTo>
                    <a:pt x="1659" y="2262"/>
                  </a:lnTo>
                  <a:lnTo>
                    <a:pt x="1803" y="2301"/>
                  </a:lnTo>
                  <a:lnTo>
                    <a:pt x="1950" y="2336"/>
                  </a:lnTo>
                  <a:lnTo>
                    <a:pt x="2101" y="2365"/>
                  </a:lnTo>
                  <a:lnTo>
                    <a:pt x="2252" y="2389"/>
                  </a:lnTo>
                  <a:lnTo>
                    <a:pt x="2407" y="2408"/>
                  </a:lnTo>
                  <a:lnTo>
                    <a:pt x="2563" y="2422"/>
                  </a:lnTo>
                  <a:lnTo>
                    <a:pt x="2718" y="2430"/>
                  </a:lnTo>
                  <a:lnTo>
                    <a:pt x="2875" y="2434"/>
                  </a:lnTo>
                  <a:lnTo>
                    <a:pt x="3032" y="2430"/>
                  </a:lnTo>
                  <a:lnTo>
                    <a:pt x="3189" y="2422"/>
                  </a:lnTo>
                  <a:lnTo>
                    <a:pt x="3344" y="2408"/>
                  </a:lnTo>
                  <a:lnTo>
                    <a:pt x="3499" y="2389"/>
                  </a:lnTo>
                  <a:lnTo>
                    <a:pt x="3651" y="2365"/>
                  </a:lnTo>
                  <a:lnTo>
                    <a:pt x="3801" y="2336"/>
                  </a:lnTo>
                  <a:lnTo>
                    <a:pt x="3949" y="2301"/>
                  </a:lnTo>
                  <a:lnTo>
                    <a:pt x="4092" y="2262"/>
                  </a:lnTo>
                  <a:lnTo>
                    <a:pt x="4233" y="2217"/>
                  </a:lnTo>
                  <a:lnTo>
                    <a:pt x="4369" y="2168"/>
                  </a:lnTo>
                  <a:lnTo>
                    <a:pt x="4501" y="2114"/>
                  </a:lnTo>
                  <a:lnTo>
                    <a:pt x="4628" y="2056"/>
                  </a:lnTo>
                  <a:lnTo>
                    <a:pt x="4750" y="1993"/>
                  </a:lnTo>
                  <a:lnTo>
                    <a:pt x="4866" y="1925"/>
                  </a:lnTo>
                  <a:lnTo>
                    <a:pt x="4977" y="1854"/>
                  </a:lnTo>
                  <a:lnTo>
                    <a:pt x="5080" y="1780"/>
                  </a:lnTo>
                  <a:lnTo>
                    <a:pt x="5178" y="1702"/>
                  </a:lnTo>
                  <a:lnTo>
                    <a:pt x="5268" y="1621"/>
                  </a:lnTo>
                  <a:lnTo>
                    <a:pt x="5352" y="1536"/>
                  </a:lnTo>
                  <a:lnTo>
                    <a:pt x="5429" y="1449"/>
                  </a:lnTo>
                  <a:lnTo>
                    <a:pt x="5497" y="1359"/>
                  </a:lnTo>
                  <a:lnTo>
                    <a:pt x="5558" y="1267"/>
                  </a:lnTo>
                  <a:lnTo>
                    <a:pt x="5610" y="1174"/>
                  </a:lnTo>
                  <a:lnTo>
                    <a:pt x="5655" y="1078"/>
                  </a:lnTo>
                  <a:lnTo>
                    <a:pt x="5692" y="981"/>
                  </a:lnTo>
                  <a:lnTo>
                    <a:pt x="5719" y="884"/>
                  </a:lnTo>
                  <a:lnTo>
                    <a:pt x="5739" y="784"/>
                  </a:lnTo>
                  <a:lnTo>
                    <a:pt x="5749" y="685"/>
                  </a:lnTo>
                  <a:lnTo>
                    <a:pt x="5752" y="586"/>
                  </a:lnTo>
                  <a:lnTo>
                    <a:pt x="5746" y="486"/>
                  </a:lnTo>
                  <a:lnTo>
                    <a:pt x="5731" y="387"/>
                  </a:lnTo>
                  <a:lnTo>
                    <a:pt x="5708" y="288"/>
                  </a:lnTo>
                  <a:lnTo>
                    <a:pt x="5676" y="191"/>
                  </a:lnTo>
                  <a:lnTo>
                    <a:pt x="5636" y="95"/>
                  </a:lnTo>
                  <a:lnTo>
                    <a:pt x="5588" y="0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61" name="Line 26"/>
            <p:cNvSpPr>
              <a:spLocks noChangeShapeType="1"/>
            </p:cNvSpPr>
            <p:nvPr/>
          </p:nvSpPr>
          <p:spPr bwMode="auto">
            <a:xfrm flipH="1">
              <a:off x="2934" y="1103"/>
              <a:ext cx="910" cy="1632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62" name="Line 27"/>
            <p:cNvSpPr>
              <a:spLocks noChangeShapeType="1"/>
            </p:cNvSpPr>
            <p:nvPr/>
          </p:nvSpPr>
          <p:spPr bwMode="auto">
            <a:xfrm>
              <a:off x="3844" y="1103"/>
              <a:ext cx="908" cy="1632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347" name="Oval 28"/>
          <p:cNvSpPr>
            <a:spLocks noChangeArrowheads="1"/>
          </p:cNvSpPr>
          <p:nvPr/>
        </p:nvSpPr>
        <p:spPr bwMode="auto">
          <a:xfrm>
            <a:off x="3779838" y="4149725"/>
            <a:ext cx="1871662" cy="1768475"/>
          </a:xfrm>
          <a:prstGeom prst="ellips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CCC00"/>
                    </a:gs>
                    <a:gs pos="100000">
                      <a:srgbClr val="996633"/>
                    </a:gs>
                  </a:gsLst>
                  <a:path path="shape">
                    <a:fillToRect l="50000" t="50000" r="50000" b="50000"/>
                  </a:path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4348" name="Group 29"/>
          <p:cNvGrpSpPr>
            <a:grpSpLocks/>
          </p:cNvGrpSpPr>
          <p:nvPr/>
        </p:nvGrpSpPr>
        <p:grpSpPr bwMode="auto">
          <a:xfrm>
            <a:off x="5940425" y="4202113"/>
            <a:ext cx="2808288" cy="1949450"/>
            <a:chOff x="885" y="1614"/>
            <a:chExt cx="3260" cy="2262"/>
          </a:xfrm>
        </p:grpSpPr>
        <p:grpSp>
          <p:nvGrpSpPr>
            <p:cNvPr id="14349" name="Group 30"/>
            <p:cNvGrpSpPr>
              <a:grpSpLocks/>
            </p:cNvGrpSpPr>
            <p:nvPr/>
          </p:nvGrpSpPr>
          <p:grpSpPr bwMode="auto">
            <a:xfrm>
              <a:off x="885" y="1803"/>
              <a:ext cx="3260" cy="1992"/>
              <a:chOff x="884" y="1803"/>
              <a:chExt cx="3260" cy="1992"/>
            </a:xfrm>
          </p:grpSpPr>
          <p:sp>
            <p:nvSpPr>
              <p:cNvPr id="14354" name="Freeform 31"/>
              <p:cNvSpPr>
                <a:spLocks/>
              </p:cNvSpPr>
              <p:nvPr/>
            </p:nvSpPr>
            <p:spPr bwMode="auto">
              <a:xfrm>
                <a:off x="3033" y="1853"/>
                <a:ext cx="633" cy="817"/>
              </a:xfrm>
              <a:custGeom>
                <a:avLst/>
                <a:gdLst>
                  <a:gd name="T0" fmla="*/ 5 w 1540"/>
                  <a:gd name="T1" fmla="*/ 54 h 1991"/>
                  <a:gd name="T2" fmla="*/ 4 w 1540"/>
                  <a:gd name="T3" fmla="*/ 53 h 1991"/>
                  <a:gd name="T4" fmla="*/ 3 w 1540"/>
                  <a:gd name="T5" fmla="*/ 52 h 1991"/>
                  <a:gd name="T6" fmla="*/ 2 w 1540"/>
                  <a:gd name="T7" fmla="*/ 50 h 1991"/>
                  <a:gd name="T8" fmla="*/ 1 w 1540"/>
                  <a:gd name="T9" fmla="*/ 48 h 1991"/>
                  <a:gd name="T10" fmla="*/ 0 w 1540"/>
                  <a:gd name="T11" fmla="*/ 46 h 1991"/>
                  <a:gd name="T12" fmla="*/ 0 w 1540"/>
                  <a:gd name="T13" fmla="*/ 43 h 1991"/>
                  <a:gd name="T14" fmla="*/ 0 w 1540"/>
                  <a:gd name="T15" fmla="*/ 41 h 1991"/>
                  <a:gd name="T16" fmla="*/ 0 w 1540"/>
                  <a:gd name="T17" fmla="*/ 38 h 1991"/>
                  <a:gd name="T18" fmla="*/ 0 w 1540"/>
                  <a:gd name="T19" fmla="*/ 35 h 1991"/>
                  <a:gd name="T20" fmla="*/ 1 w 1540"/>
                  <a:gd name="T21" fmla="*/ 32 h 1991"/>
                  <a:gd name="T22" fmla="*/ 2 w 1540"/>
                  <a:gd name="T23" fmla="*/ 29 h 1991"/>
                  <a:gd name="T24" fmla="*/ 3 w 1540"/>
                  <a:gd name="T25" fmla="*/ 26 h 1991"/>
                  <a:gd name="T26" fmla="*/ 4 w 1540"/>
                  <a:gd name="T27" fmla="*/ 23 h 1991"/>
                  <a:gd name="T28" fmla="*/ 6 w 1540"/>
                  <a:gd name="T29" fmla="*/ 21 h 1991"/>
                  <a:gd name="T30" fmla="*/ 7 w 1540"/>
                  <a:gd name="T31" fmla="*/ 18 h 1991"/>
                  <a:gd name="T32" fmla="*/ 9 w 1540"/>
                  <a:gd name="T33" fmla="*/ 15 h 1991"/>
                  <a:gd name="T34" fmla="*/ 11 w 1540"/>
                  <a:gd name="T35" fmla="*/ 13 h 1991"/>
                  <a:gd name="T36" fmla="*/ 13 w 1540"/>
                  <a:gd name="T37" fmla="*/ 10 h 1991"/>
                  <a:gd name="T38" fmla="*/ 15 w 1540"/>
                  <a:gd name="T39" fmla="*/ 8 h 1991"/>
                  <a:gd name="T40" fmla="*/ 17 w 1540"/>
                  <a:gd name="T41" fmla="*/ 7 h 1991"/>
                  <a:gd name="T42" fmla="*/ 19 w 1540"/>
                  <a:gd name="T43" fmla="*/ 5 h 1991"/>
                  <a:gd name="T44" fmla="*/ 22 w 1540"/>
                  <a:gd name="T45" fmla="*/ 3 h 1991"/>
                  <a:gd name="T46" fmla="*/ 24 w 1540"/>
                  <a:gd name="T47" fmla="*/ 2 h 1991"/>
                  <a:gd name="T48" fmla="*/ 26 w 1540"/>
                  <a:gd name="T49" fmla="*/ 1 h 1991"/>
                  <a:gd name="T50" fmla="*/ 28 w 1540"/>
                  <a:gd name="T51" fmla="*/ 0 h 1991"/>
                  <a:gd name="T52" fmla="*/ 30 w 1540"/>
                  <a:gd name="T53" fmla="*/ 0 h 1991"/>
                  <a:gd name="T54" fmla="*/ 32 w 1540"/>
                  <a:gd name="T55" fmla="*/ 0 h 1991"/>
                  <a:gd name="T56" fmla="*/ 35 w 1540"/>
                  <a:gd name="T57" fmla="*/ 0 h 1991"/>
                  <a:gd name="T58" fmla="*/ 36 w 1540"/>
                  <a:gd name="T59" fmla="*/ 1 h 1991"/>
                  <a:gd name="T60" fmla="*/ 38 w 1540"/>
                  <a:gd name="T61" fmla="*/ 2 h 1991"/>
                  <a:gd name="T62" fmla="*/ 39 w 1540"/>
                  <a:gd name="T63" fmla="*/ 3 h 1991"/>
                  <a:gd name="T64" fmla="*/ 41 w 1540"/>
                  <a:gd name="T65" fmla="*/ 4 h 1991"/>
                  <a:gd name="T66" fmla="*/ 42 w 1540"/>
                  <a:gd name="T67" fmla="*/ 6 h 1991"/>
                  <a:gd name="T68" fmla="*/ 43 w 1540"/>
                  <a:gd name="T69" fmla="*/ 8 h 1991"/>
                  <a:gd name="T70" fmla="*/ 43 w 1540"/>
                  <a:gd name="T71" fmla="*/ 10 h 1991"/>
                  <a:gd name="T72" fmla="*/ 44 w 1540"/>
                  <a:gd name="T73" fmla="*/ 12 h 1991"/>
                  <a:gd name="T74" fmla="*/ 44 w 1540"/>
                  <a:gd name="T75" fmla="*/ 15 h 1991"/>
                  <a:gd name="T76" fmla="*/ 44 w 1540"/>
                  <a:gd name="T77" fmla="*/ 17 h 1991"/>
                  <a:gd name="T78" fmla="*/ 44 w 1540"/>
                  <a:gd name="T79" fmla="*/ 20 h 1991"/>
                  <a:gd name="T80" fmla="*/ 43 w 1540"/>
                  <a:gd name="T81" fmla="*/ 23 h 1991"/>
                  <a:gd name="T82" fmla="*/ 42 w 1540"/>
                  <a:gd name="T83" fmla="*/ 26 h 1991"/>
                  <a:gd name="T84" fmla="*/ 42 w 1540"/>
                  <a:gd name="T85" fmla="*/ 29 h 1991"/>
                  <a:gd name="T86" fmla="*/ 40 w 1540"/>
                  <a:gd name="T87" fmla="*/ 32 h 1991"/>
                  <a:gd name="T88" fmla="*/ 39 w 1540"/>
                  <a:gd name="T89" fmla="*/ 34 h 1991"/>
                  <a:gd name="T90" fmla="*/ 37 w 1540"/>
                  <a:gd name="T91" fmla="*/ 37 h 1991"/>
                  <a:gd name="T92" fmla="*/ 36 w 1540"/>
                  <a:gd name="T93" fmla="*/ 40 h 1991"/>
                  <a:gd name="T94" fmla="*/ 34 w 1540"/>
                  <a:gd name="T95" fmla="*/ 42 h 1991"/>
                  <a:gd name="T96" fmla="*/ 32 w 1540"/>
                  <a:gd name="T97" fmla="*/ 45 h 1991"/>
                  <a:gd name="T98" fmla="*/ 30 w 1540"/>
                  <a:gd name="T99" fmla="*/ 47 h 1991"/>
                  <a:gd name="T100" fmla="*/ 28 w 1540"/>
                  <a:gd name="T101" fmla="*/ 49 h 1991"/>
                  <a:gd name="T102" fmla="*/ 25 w 1540"/>
                  <a:gd name="T103" fmla="*/ 51 h 1991"/>
                  <a:gd name="T104" fmla="*/ 23 w 1540"/>
                  <a:gd name="T105" fmla="*/ 53 h 1991"/>
                  <a:gd name="T106" fmla="*/ 21 w 1540"/>
                  <a:gd name="T107" fmla="*/ 54 h 1991"/>
                  <a:gd name="T108" fmla="*/ 19 w 1540"/>
                  <a:gd name="T109" fmla="*/ 55 h 1991"/>
                  <a:gd name="T110" fmla="*/ 17 w 1540"/>
                  <a:gd name="T111" fmla="*/ 56 h 1991"/>
                  <a:gd name="T112" fmla="*/ 14 w 1540"/>
                  <a:gd name="T113" fmla="*/ 56 h 1991"/>
                  <a:gd name="T114" fmla="*/ 12 w 1540"/>
                  <a:gd name="T115" fmla="*/ 56 h 1991"/>
                  <a:gd name="T116" fmla="*/ 10 w 1540"/>
                  <a:gd name="T117" fmla="*/ 56 h 1991"/>
                  <a:gd name="T118" fmla="*/ 9 w 1540"/>
                  <a:gd name="T119" fmla="*/ 56 h 1991"/>
                  <a:gd name="T120" fmla="*/ 7 w 1540"/>
                  <a:gd name="T121" fmla="*/ 55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0" h="1991">
                    <a:moveTo>
                      <a:pt x="225" y="1940"/>
                    </a:moveTo>
                    <a:lnTo>
                      <a:pt x="212" y="1932"/>
                    </a:lnTo>
                    <a:lnTo>
                      <a:pt x="198" y="1923"/>
                    </a:lnTo>
                    <a:lnTo>
                      <a:pt x="185" y="1914"/>
                    </a:lnTo>
                    <a:lnTo>
                      <a:pt x="172" y="1903"/>
                    </a:lnTo>
                    <a:lnTo>
                      <a:pt x="160" y="1893"/>
                    </a:lnTo>
                    <a:lnTo>
                      <a:pt x="148" y="1881"/>
                    </a:lnTo>
                    <a:lnTo>
                      <a:pt x="136" y="1869"/>
                    </a:lnTo>
                    <a:lnTo>
                      <a:pt x="126" y="1857"/>
                    </a:lnTo>
                    <a:lnTo>
                      <a:pt x="115" y="1843"/>
                    </a:lnTo>
                    <a:lnTo>
                      <a:pt x="105" y="1829"/>
                    </a:lnTo>
                    <a:lnTo>
                      <a:pt x="95" y="1815"/>
                    </a:lnTo>
                    <a:lnTo>
                      <a:pt x="86" y="1800"/>
                    </a:lnTo>
                    <a:lnTo>
                      <a:pt x="77" y="1785"/>
                    </a:lnTo>
                    <a:lnTo>
                      <a:pt x="69" y="1769"/>
                    </a:lnTo>
                    <a:lnTo>
                      <a:pt x="60" y="1753"/>
                    </a:lnTo>
                    <a:lnTo>
                      <a:pt x="53" y="1736"/>
                    </a:lnTo>
                    <a:lnTo>
                      <a:pt x="46" y="1718"/>
                    </a:lnTo>
                    <a:lnTo>
                      <a:pt x="39" y="1700"/>
                    </a:lnTo>
                    <a:lnTo>
                      <a:pt x="34" y="1682"/>
                    </a:lnTo>
                    <a:lnTo>
                      <a:pt x="27" y="1663"/>
                    </a:lnTo>
                    <a:lnTo>
                      <a:pt x="23" y="1644"/>
                    </a:lnTo>
                    <a:lnTo>
                      <a:pt x="18" y="1624"/>
                    </a:lnTo>
                    <a:lnTo>
                      <a:pt x="15" y="1603"/>
                    </a:lnTo>
                    <a:lnTo>
                      <a:pt x="10" y="1583"/>
                    </a:lnTo>
                    <a:lnTo>
                      <a:pt x="7" y="1562"/>
                    </a:lnTo>
                    <a:lnTo>
                      <a:pt x="5" y="1541"/>
                    </a:lnTo>
                    <a:lnTo>
                      <a:pt x="3" y="1520"/>
                    </a:lnTo>
                    <a:lnTo>
                      <a:pt x="2" y="1498"/>
                    </a:lnTo>
                    <a:lnTo>
                      <a:pt x="1" y="1475"/>
                    </a:lnTo>
                    <a:lnTo>
                      <a:pt x="0" y="1453"/>
                    </a:lnTo>
                    <a:lnTo>
                      <a:pt x="0" y="1430"/>
                    </a:lnTo>
                    <a:lnTo>
                      <a:pt x="1" y="1407"/>
                    </a:lnTo>
                    <a:lnTo>
                      <a:pt x="2" y="1383"/>
                    </a:lnTo>
                    <a:lnTo>
                      <a:pt x="3" y="1359"/>
                    </a:lnTo>
                    <a:lnTo>
                      <a:pt x="5" y="1336"/>
                    </a:lnTo>
                    <a:lnTo>
                      <a:pt x="7" y="1311"/>
                    </a:lnTo>
                    <a:lnTo>
                      <a:pt x="10" y="1287"/>
                    </a:lnTo>
                    <a:lnTo>
                      <a:pt x="15" y="1263"/>
                    </a:lnTo>
                    <a:lnTo>
                      <a:pt x="18" y="1237"/>
                    </a:lnTo>
                    <a:lnTo>
                      <a:pt x="23" y="1213"/>
                    </a:lnTo>
                    <a:lnTo>
                      <a:pt x="27" y="1187"/>
                    </a:lnTo>
                    <a:lnTo>
                      <a:pt x="34" y="1162"/>
                    </a:lnTo>
                    <a:lnTo>
                      <a:pt x="39" y="1137"/>
                    </a:lnTo>
                    <a:lnTo>
                      <a:pt x="46" y="1111"/>
                    </a:lnTo>
                    <a:lnTo>
                      <a:pt x="53" y="1086"/>
                    </a:lnTo>
                    <a:lnTo>
                      <a:pt x="60" y="1060"/>
                    </a:lnTo>
                    <a:lnTo>
                      <a:pt x="69" y="1035"/>
                    </a:lnTo>
                    <a:lnTo>
                      <a:pt x="77" y="1009"/>
                    </a:lnTo>
                    <a:lnTo>
                      <a:pt x="86" y="983"/>
                    </a:lnTo>
                    <a:lnTo>
                      <a:pt x="95" y="958"/>
                    </a:lnTo>
                    <a:lnTo>
                      <a:pt x="105" y="932"/>
                    </a:lnTo>
                    <a:lnTo>
                      <a:pt x="115" y="907"/>
                    </a:lnTo>
                    <a:lnTo>
                      <a:pt x="126" y="881"/>
                    </a:lnTo>
                    <a:lnTo>
                      <a:pt x="136" y="856"/>
                    </a:lnTo>
                    <a:lnTo>
                      <a:pt x="148" y="831"/>
                    </a:lnTo>
                    <a:lnTo>
                      <a:pt x="160" y="805"/>
                    </a:lnTo>
                    <a:lnTo>
                      <a:pt x="172" y="780"/>
                    </a:lnTo>
                    <a:lnTo>
                      <a:pt x="185" y="755"/>
                    </a:lnTo>
                    <a:lnTo>
                      <a:pt x="198" y="730"/>
                    </a:lnTo>
                    <a:lnTo>
                      <a:pt x="212" y="706"/>
                    </a:lnTo>
                    <a:lnTo>
                      <a:pt x="225" y="681"/>
                    </a:lnTo>
                    <a:lnTo>
                      <a:pt x="240" y="657"/>
                    </a:lnTo>
                    <a:lnTo>
                      <a:pt x="254" y="634"/>
                    </a:lnTo>
                    <a:lnTo>
                      <a:pt x="269" y="609"/>
                    </a:lnTo>
                    <a:lnTo>
                      <a:pt x="285" y="586"/>
                    </a:lnTo>
                    <a:lnTo>
                      <a:pt x="299" y="563"/>
                    </a:lnTo>
                    <a:lnTo>
                      <a:pt x="315" y="539"/>
                    </a:lnTo>
                    <a:lnTo>
                      <a:pt x="332" y="517"/>
                    </a:lnTo>
                    <a:lnTo>
                      <a:pt x="348" y="495"/>
                    </a:lnTo>
                    <a:lnTo>
                      <a:pt x="365" y="473"/>
                    </a:lnTo>
                    <a:lnTo>
                      <a:pt x="382" y="451"/>
                    </a:lnTo>
                    <a:lnTo>
                      <a:pt x="399" y="430"/>
                    </a:lnTo>
                    <a:lnTo>
                      <a:pt x="417" y="409"/>
                    </a:lnTo>
                    <a:lnTo>
                      <a:pt x="435" y="389"/>
                    </a:lnTo>
                    <a:lnTo>
                      <a:pt x="453" y="369"/>
                    </a:lnTo>
                    <a:lnTo>
                      <a:pt x="471" y="349"/>
                    </a:lnTo>
                    <a:lnTo>
                      <a:pt x="489" y="330"/>
                    </a:lnTo>
                    <a:lnTo>
                      <a:pt x="508" y="311"/>
                    </a:lnTo>
                    <a:lnTo>
                      <a:pt x="526" y="293"/>
                    </a:lnTo>
                    <a:lnTo>
                      <a:pt x="545" y="275"/>
                    </a:lnTo>
                    <a:lnTo>
                      <a:pt x="564" y="257"/>
                    </a:lnTo>
                    <a:lnTo>
                      <a:pt x="583" y="240"/>
                    </a:lnTo>
                    <a:lnTo>
                      <a:pt x="603" y="224"/>
                    </a:lnTo>
                    <a:lnTo>
                      <a:pt x="622" y="208"/>
                    </a:lnTo>
                    <a:lnTo>
                      <a:pt x="641" y="192"/>
                    </a:lnTo>
                    <a:lnTo>
                      <a:pt x="662" y="177"/>
                    </a:lnTo>
                    <a:lnTo>
                      <a:pt x="681" y="163"/>
                    </a:lnTo>
                    <a:lnTo>
                      <a:pt x="701" y="150"/>
                    </a:lnTo>
                    <a:lnTo>
                      <a:pt x="721" y="136"/>
                    </a:lnTo>
                    <a:lnTo>
                      <a:pt x="740" y="124"/>
                    </a:lnTo>
                    <a:lnTo>
                      <a:pt x="760" y="112"/>
                    </a:lnTo>
                    <a:lnTo>
                      <a:pt x="780" y="100"/>
                    </a:lnTo>
                    <a:lnTo>
                      <a:pt x="800" y="89"/>
                    </a:lnTo>
                    <a:lnTo>
                      <a:pt x="819" y="79"/>
                    </a:lnTo>
                    <a:lnTo>
                      <a:pt x="839" y="69"/>
                    </a:lnTo>
                    <a:lnTo>
                      <a:pt x="860" y="61"/>
                    </a:lnTo>
                    <a:lnTo>
                      <a:pt x="879" y="52"/>
                    </a:lnTo>
                    <a:lnTo>
                      <a:pt x="899" y="44"/>
                    </a:lnTo>
                    <a:lnTo>
                      <a:pt x="918" y="37"/>
                    </a:lnTo>
                    <a:lnTo>
                      <a:pt x="937" y="30"/>
                    </a:lnTo>
                    <a:lnTo>
                      <a:pt x="957" y="25"/>
                    </a:lnTo>
                    <a:lnTo>
                      <a:pt x="976" y="19"/>
                    </a:lnTo>
                    <a:lnTo>
                      <a:pt x="995" y="15"/>
                    </a:lnTo>
                    <a:lnTo>
                      <a:pt x="1014" y="11"/>
                    </a:lnTo>
                    <a:lnTo>
                      <a:pt x="1032" y="8"/>
                    </a:lnTo>
                    <a:lnTo>
                      <a:pt x="1051" y="5"/>
                    </a:lnTo>
                    <a:lnTo>
                      <a:pt x="1069" y="3"/>
                    </a:lnTo>
                    <a:lnTo>
                      <a:pt x="1087" y="1"/>
                    </a:lnTo>
                    <a:lnTo>
                      <a:pt x="1105" y="0"/>
                    </a:lnTo>
                    <a:lnTo>
                      <a:pt x="1123" y="0"/>
                    </a:lnTo>
                    <a:lnTo>
                      <a:pt x="1141" y="1"/>
                    </a:lnTo>
                    <a:lnTo>
                      <a:pt x="1158" y="3"/>
                    </a:lnTo>
                    <a:lnTo>
                      <a:pt x="1175" y="5"/>
                    </a:lnTo>
                    <a:lnTo>
                      <a:pt x="1192" y="8"/>
                    </a:lnTo>
                    <a:lnTo>
                      <a:pt x="1208" y="11"/>
                    </a:lnTo>
                    <a:lnTo>
                      <a:pt x="1225" y="15"/>
                    </a:lnTo>
                    <a:lnTo>
                      <a:pt x="1241" y="19"/>
                    </a:lnTo>
                    <a:lnTo>
                      <a:pt x="1256" y="25"/>
                    </a:lnTo>
                    <a:lnTo>
                      <a:pt x="1271" y="30"/>
                    </a:lnTo>
                    <a:lnTo>
                      <a:pt x="1286" y="37"/>
                    </a:lnTo>
                    <a:lnTo>
                      <a:pt x="1301" y="44"/>
                    </a:lnTo>
                    <a:lnTo>
                      <a:pt x="1315" y="52"/>
                    </a:lnTo>
                    <a:lnTo>
                      <a:pt x="1329" y="61"/>
                    </a:lnTo>
                    <a:lnTo>
                      <a:pt x="1342" y="69"/>
                    </a:lnTo>
                    <a:lnTo>
                      <a:pt x="1355" y="79"/>
                    </a:lnTo>
                    <a:lnTo>
                      <a:pt x="1368" y="89"/>
                    </a:lnTo>
                    <a:lnTo>
                      <a:pt x="1381" y="100"/>
                    </a:lnTo>
                    <a:lnTo>
                      <a:pt x="1392" y="112"/>
                    </a:lnTo>
                    <a:lnTo>
                      <a:pt x="1404" y="123"/>
                    </a:lnTo>
                    <a:lnTo>
                      <a:pt x="1414" y="136"/>
                    </a:lnTo>
                    <a:lnTo>
                      <a:pt x="1425" y="150"/>
                    </a:lnTo>
                    <a:lnTo>
                      <a:pt x="1436" y="163"/>
                    </a:lnTo>
                    <a:lnTo>
                      <a:pt x="1445" y="177"/>
                    </a:lnTo>
                    <a:lnTo>
                      <a:pt x="1455" y="192"/>
                    </a:lnTo>
                    <a:lnTo>
                      <a:pt x="1463" y="208"/>
                    </a:lnTo>
                    <a:lnTo>
                      <a:pt x="1472" y="224"/>
                    </a:lnTo>
                    <a:lnTo>
                      <a:pt x="1480" y="240"/>
                    </a:lnTo>
                    <a:lnTo>
                      <a:pt x="1487" y="257"/>
                    </a:lnTo>
                    <a:lnTo>
                      <a:pt x="1495" y="275"/>
                    </a:lnTo>
                    <a:lnTo>
                      <a:pt x="1501" y="293"/>
                    </a:lnTo>
                    <a:lnTo>
                      <a:pt x="1507" y="311"/>
                    </a:lnTo>
                    <a:lnTo>
                      <a:pt x="1513" y="330"/>
                    </a:lnTo>
                    <a:lnTo>
                      <a:pt x="1517" y="349"/>
                    </a:lnTo>
                    <a:lnTo>
                      <a:pt x="1522" y="369"/>
                    </a:lnTo>
                    <a:lnTo>
                      <a:pt x="1526" y="388"/>
                    </a:lnTo>
                    <a:lnTo>
                      <a:pt x="1530" y="409"/>
                    </a:lnTo>
                    <a:lnTo>
                      <a:pt x="1533" y="430"/>
                    </a:lnTo>
                    <a:lnTo>
                      <a:pt x="1535" y="451"/>
                    </a:lnTo>
                    <a:lnTo>
                      <a:pt x="1537" y="473"/>
                    </a:lnTo>
                    <a:lnTo>
                      <a:pt x="1539" y="495"/>
                    </a:lnTo>
                    <a:lnTo>
                      <a:pt x="1539" y="517"/>
                    </a:lnTo>
                    <a:lnTo>
                      <a:pt x="1540" y="539"/>
                    </a:lnTo>
                    <a:lnTo>
                      <a:pt x="1540" y="563"/>
                    </a:lnTo>
                    <a:lnTo>
                      <a:pt x="1539" y="586"/>
                    </a:lnTo>
                    <a:lnTo>
                      <a:pt x="1539" y="609"/>
                    </a:lnTo>
                    <a:lnTo>
                      <a:pt x="1537" y="633"/>
                    </a:lnTo>
                    <a:lnTo>
                      <a:pt x="1535" y="657"/>
                    </a:lnTo>
                    <a:lnTo>
                      <a:pt x="1533" y="681"/>
                    </a:lnTo>
                    <a:lnTo>
                      <a:pt x="1530" y="706"/>
                    </a:lnTo>
                    <a:lnTo>
                      <a:pt x="1526" y="730"/>
                    </a:lnTo>
                    <a:lnTo>
                      <a:pt x="1522" y="755"/>
                    </a:lnTo>
                    <a:lnTo>
                      <a:pt x="1517" y="780"/>
                    </a:lnTo>
                    <a:lnTo>
                      <a:pt x="1513" y="805"/>
                    </a:lnTo>
                    <a:lnTo>
                      <a:pt x="1507" y="831"/>
                    </a:lnTo>
                    <a:lnTo>
                      <a:pt x="1501" y="856"/>
                    </a:lnTo>
                    <a:lnTo>
                      <a:pt x="1495" y="881"/>
                    </a:lnTo>
                    <a:lnTo>
                      <a:pt x="1487" y="907"/>
                    </a:lnTo>
                    <a:lnTo>
                      <a:pt x="1480" y="932"/>
                    </a:lnTo>
                    <a:lnTo>
                      <a:pt x="1472" y="958"/>
                    </a:lnTo>
                    <a:lnTo>
                      <a:pt x="1463" y="983"/>
                    </a:lnTo>
                    <a:lnTo>
                      <a:pt x="1455" y="1008"/>
                    </a:lnTo>
                    <a:lnTo>
                      <a:pt x="1445" y="1035"/>
                    </a:lnTo>
                    <a:lnTo>
                      <a:pt x="1436" y="1060"/>
                    </a:lnTo>
                    <a:lnTo>
                      <a:pt x="1425" y="1086"/>
                    </a:lnTo>
                    <a:lnTo>
                      <a:pt x="1414" y="1111"/>
                    </a:lnTo>
                    <a:lnTo>
                      <a:pt x="1404" y="1137"/>
                    </a:lnTo>
                    <a:lnTo>
                      <a:pt x="1392" y="1162"/>
                    </a:lnTo>
                    <a:lnTo>
                      <a:pt x="1381" y="1187"/>
                    </a:lnTo>
                    <a:lnTo>
                      <a:pt x="1368" y="1212"/>
                    </a:lnTo>
                    <a:lnTo>
                      <a:pt x="1355" y="1237"/>
                    </a:lnTo>
                    <a:lnTo>
                      <a:pt x="1342" y="1261"/>
                    </a:lnTo>
                    <a:lnTo>
                      <a:pt x="1329" y="1287"/>
                    </a:lnTo>
                    <a:lnTo>
                      <a:pt x="1315" y="1311"/>
                    </a:lnTo>
                    <a:lnTo>
                      <a:pt x="1301" y="1336"/>
                    </a:lnTo>
                    <a:lnTo>
                      <a:pt x="1286" y="1359"/>
                    </a:lnTo>
                    <a:lnTo>
                      <a:pt x="1271" y="1383"/>
                    </a:lnTo>
                    <a:lnTo>
                      <a:pt x="1256" y="1407"/>
                    </a:lnTo>
                    <a:lnTo>
                      <a:pt x="1241" y="1430"/>
                    </a:lnTo>
                    <a:lnTo>
                      <a:pt x="1225" y="1452"/>
                    </a:lnTo>
                    <a:lnTo>
                      <a:pt x="1208" y="1475"/>
                    </a:lnTo>
                    <a:lnTo>
                      <a:pt x="1192" y="1498"/>
                    </a:lnTo>
                    <a:lnTo>
                      <a:pt x="1175" y="1520"/>
                    </a:lnTo>
                    <a:lnTo>
                      <a:pt x="1158" y="1541"/>
                    </a:lnTo>
                    <a:lnTo>
                      <a:pt x="1141" y="1562"/>
                    </a:lnTo>
                    <a:lnTo>
                      <a:pt x="1123" y="1583"/>
                    </a:lnTo>
                    <a:lnTo>
                      <a:pt x="1105" y="1603"/>
                    </a:lnTo>
                    <a:lnTo>
                      <a:pt x="1087" y="1624"/>
                    </a:lnTo>
                    <a:lnTo>
                      <a:pt x="1069" y="1644"/>
                    </a:lnTo>
                    <a:lnTo>
                      <a:pt x="1051" y="1663"/>
                    </a:lnTo>
                    <a:lnTo>
                      <a:pt x="1032" y="1682"/>
                    </a:lnTo>
                    <a:lnTo>
                      <a:pt x="1014" y="1700"/>
                    </a:lnTo>
                    <a:lnTo>
                      <a:pt x="995" y="1718"/>
                    </a:lnTo>
                    <a:lnTo>
                      <a:pt x="976" y="1735"/>
                    </a:lnTo>
                    <a:lnTo>
                      <a:pt x="957" y="1752"/>
                    </a:lnTo>
                    <a:lnTo>
                      <a:pt x="937" y="1769"/>
                    </a:lnTo>
                    <a:lnTo>
                      <a:pt x="918" y="1785"/>
                    </a:lnTo>
                    <a:lnTo>
                      <a:pt x="899" y="1799"/>
                    </a:lnTo>
                    <a:lnTo>
                      <a:pt x="879" y="1815"/>
                    </a:lnTo>
                    <a:lnTo>
                      <a:pt x="860" y="1829"/>
                    </a:lnTo>
                    <a:lnTo>
                      <a:pt x="839" y="1843"/>
                    </a:lnTo>
                    <a:lnTo>
                      <a:pt x="819" y="1855"/>
                    </a:lnTo>
                    <a:lnTo>
                      <a:pt x="800" y="1868"/>
                    </a:lnTo>
                    <a:lnTo>
                      <a:pt x="780" y="1881"/>
                    </a:lnTo>
                    <a:lnTo>
                      <a:pt x="760" y="1893"/>
                    </a:lnTo>
                    <a:lnTo>
                      <a:pt x="740" y="1903"/>
                    </a:lnTo>
                    <a:lnTo>
                      <a:pt x="721" y="1914"/>
                    </a:lnTo>
                    <a:lnTo>
                      <a:pt x="701" y="1923"/>
                    </a:lnTo>
                    <a:lnTo>
                      <a:pt x="681" y="1932"/>
                    </a:lnTo>
                    <a:lnTo>
                      <a:pt x="662" y="1940"/>
                    </a:lnTo>
                    <a:lnTo>
                      <a:pt x="641" y="1949"/>
                    </a:lnTo>
                    <a:lnTo>
                      <a:pt x="622" y="1955"/>
                    </a:lnTo>
                    <a:lnTo>
                      <a:pt x="603" y="1961"/>
                    </a:lnTo>
                    <a:lnTo>
                      <a:pt x="583" y="1968"/>
                    </a:lnTo>
                    <a:lnTo>
                      <a:pt x="564" y="1973"/>
                    </a:lnTo>
                    <a:lnTo>
                      <a:pt x="545" y="1977"/>
                    </a:lnTo>
                    <a:lnTo>
                      <a:pt x="526" y="1981"/>
                    </a:lnTo>
                    <a:lnTo>
                      <a:pt x="508" y="1985"/>
                    </a:lnTo>
                    <a:lnTo>
                      <a:pt x="489" y="1988"/>
                    </a:lnTo>
                    <a:lnTo>
                      <a:pt x="471" y="1990"/>
                    </a:lnTo>
                    <a:lnTo>
                      <a:pt x="453" y="1991"/>
                    </a:lnTo>
                    <a:lnTo>
                      <a:pt x="435" y="1991"/>
                    </a:lnTo>
                    <a:lnTo>
                      <a:pt x="417" y="1991"/>
                    </a:lnTo>
                    <a:lnTo>
                      <a:pt x="399" y="1991"/>
                    </a:lnTo>
                    <a:lnTo>
                      <a:pt x="382" y="1990"/>
                    </a:lnTo>
                    <a:lnTo>
                      <a:pt x="365" y="1988"/>
                    </a:lnTo>
                    <a:lnTo>
                      <a:pt x="348" y="1985"/>
                    </a:lnTo>
                    <a:lnTo>
                      <a:pt x="332" y="1981"/>
                    </a:lnTo>
                    <a:lnTo>
                      <a:pt x="315" y="1977"/>
                    </a:lnTo>
                    <a:lnTo>
                      <a:pt x="299" y="1973"/>
                    </a:lnTo>
                    <a:lnTo>
                      <a:pt x="285" y="1968"/>
                    </a:lnTo>
                    <a:lnTo>
                      <a:pt x="269" y="1962"/>
                    </a:lnTo>
                    <a:lnTo>
                      <a:pt x="254" y="1955"/>
                    </a:lnTo>
                    <a:lnTo>
                      <a:pt x="240" y="1949"/>
                    </a:lnTo>
                    <a:lnTo>
                      <a:pt x="225" y="194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5" name="Freeform 32"/>
              <p:cNvSpPr>
                <a:spLocks/>
              </p:cNvSpPr>
              <p:nvPr/>
            </p:nvSpPr>
            <p:spPr bwMode="auto">
              <a:xfrm>
                <a:off x="1362" y="1853"/>
                <a:ext cx="630" cy="817"/>
              </a:xfrm>
              <a:custGeom>
                <a:avLst/>
                <a:gdLst>
                  <a:gd name="T0" fmla="*/ 38 w 1541"/>
                  <a:gd name="T1" fmla="*/ 54 h 1991"/>
                  <a:gd name="T2" fmla="*/ 39 w 1541"/>
                  <a:gd name="T3" fmla="*/ 53 h 1991"/>
                  <a:gd name="T4" fmla="*/ 40 w 1541"/>
                  <a:gd name="T5" fmla="*/ 52 h 1991"/>
                  <a:gd name="T6" fmla="*/ 41 w 1541"/>
                  <a:gd name="T7" fmla="*/ 50 h 1991"/>
                  <a:gd name="T8" fmla="*/ 42 w 1541"/>
                  <a:gd name="T9" fmla="*/ 48 h 1991"/>
                  <a:gd name="T10" fmla="*/ 43 w 1541"/>
                  <a:gd name="T11" fmla="*/ 46 h 1991"/>
                  <a:gd name="T12" fmla="*/ 43 w 1541"/>
                  <a:gd name="T13" fmla="*/ 43 h 1991"/>
                  <a:gd name="T14" fmla="*/ 43 w 1541"/>
                  <a:gd name="T15" fmla="*/ 41 h 1991"/>
                  <a:gd name="T16" fmla="*/ 43 w 1541"/>
                  <a:gd name="T17" fmla="*/ 38 h 1991"/>
                  <a:gd name="T18" fmla="*/ 43 w 1541"/>
                  <a:gd name="T19" fmla="*/ 35 h 1991"/>
                  <a:gd name="T20" fmla="*/ 42 w 1541"/>
                  <a:gd name="T21" fmla="*/ 32 h 1991"/>
                  <a:gd name="T22" fmla="*/ 41 w 1541"/>
                  <a:gd name="T23" fmla="*/ 29 h 1991"/>
                  <a:gd name="T24" fmla="*/ 40 w 1541"/>
                  <a:gd name="T25" fmla="*/ 26 h 1991"/>
                  <a:gd name="T26" fmla="*/ 39 w 1541"/>
                  <a:gd name="T27" fmla="*/ 23 h 1991"/>
                  <a:gd name="T28" fmla="*/ 38 w 1541"/>
                  <a:gd name="T29" fmla="*/ 21 h 1991"/>
                  <a:gd name="T30" fmla="*/ 36 w 1541"/>
                  <a:gd name="T31" fmla="*/ 18 h 1991"/>
                  <a:gd name="T32" fmla="*/ 34 w 1541"/>
                  <a:gd name="T33" fmla="*/ 15 h 1991"/>
                  <a:gd name="T34" fmla="*/ 32 w 1541"/>
                  <a:gd name="T35" fmla="*/ 13 h 1991"/>
                  <a:gd name="T36" fmla="*/ 30 w 1541"/>
                  <a:gd name="T37" fmla="*/ 10 h 1991"/>
                  <a:gd name="T38" fmla="*/ 29 w 1541"/>
                  <a:gd name="T39" fmla="*/ 8 h 1991"/>
                  <a:gd name="T40" fmla="*/ 26 w 1541"/>
                  <a:gd name="T41" fmla="*/ 7 h 1991"/>
                  <a:gd name="T42" fmla="*/ 24 w 1541"/>
                  <a:gd name="T43" fmla="*/ 5 h 1991"/>
                  <a:gd name="T44" fmla="*/ 22 w 1541"/>
                  <a:gd name="T45" fmla="*/ 3 h 1991"/>
                  <a:gd name="T46" fmla="*/ 20 w 1541"/>
                  <a:gd name="T47" fmla="*/ 2 h 1991"/>
                  <a:gd name="T48" fmla="*/ 18 w 1541"/>
                  <a:gd name="T49" fmla="*/ 1 h 1991"/>
                  <a:gd name="T50" fmla="*/ 15 w 1541"/>
                  <a:gd name="T51" fmla="*/ 0 h 1991"/>
                  <a:gd name="T52" fmla="*/ 13 w 1541"/>
                  <a:gd name="T53" fmla="*/ 0 h 1991"/>
                  <a:gd name="T54" fmla="*/ 11 w 1541"/>
                  <a:gd name="T55" fmla="*/ 0 h 1991"/>
                  <a:gd name="T56" fmla="*/ 9 w 1541"/>
                  <a:gd name="T57" fmla="*/ 0 h 1991"/>
                  <a:gd name="T58" fmla="*/ 7 w 1541"/>
                  <a:gd name="T59" fmla="*/ 1 h 1991"/>
                  <a:gd name="T60" fmla="*/ 6 w 1541"/>
                  <a:gd name="T61" fmla="*/ 2 h 1991"/>
                  <a:gd name="T62" fmla="*/ 4 w 1541"/>
                  <a:gd name="T63" fmla="*/ 3 h 1991"/>
                  <a:gd name="T64" fmla="*/ 3 w 1541"/>
                  <a:gd name="T65" fmla="*/ 4 h 1991"/>
                  <a:gd name="T66" fmla="*/ 2 w 1541"/>
                  <a:gd name="T67" fmla="*/ 6 h 1991"/>
                  <a:gd name="T68" fmla="*/ 1 w 1541"/>
                  <a:gd name="T69" fmla="*/ 8 h 1991"/>
                  <a:gd name="T70" fmla="*/ 1 w 1541"/>
                  <a:gd name="T71" fmla="*/ 10 h 1991"/>
                  <a:gd name="T72" fmla="*/ 0 w 1541"/>
                  <a:gd name="T73" fmla="*/ 12 h 1991"/>
                  <a:gd name="T74" fmla="*/ 0 w 1541"/>
                  <a:gd name="T75" fmla="*/ 15 h 1991"/>
                  <a:gd name="T76" fmla="*/ 0 w 1541"/>
                  <a:gd name="T77" fmla="*/ 17 h 1991"/>
                  <a:gd name="T78" fmla="*/ 0 w 1541"/>
                  <a:gd name="T79" fmla="*/ 20 h 1991"/>
                  <a:gd name="T80" fmla="*/ 1 w 1541"/>
                  <a:gd name="T81" fmla="*/ 23 h 1991"/>
                  <a:gd name="T82" fmla="*/ 2 w 1541"/>
                  <a:gd name="T83" fmla="*/ 26 h 1991"/>
                  <a:gd name="T84" fmla="*/ 2 w 1541"/>
                  <a:gd name="T85" fmla="*/ 29 h 1991"/>
                  <a:gd name="T86" fmla="*/ 4 w 1541"/>
                  <a:gd name="T87" fmla="*/ 32 h 1991"/>
                  <a:gd name="T88" fmla="*/ 5 w 1541"/>
                  <a:gd name="T89" fmla="*/ 34 h 1991"/>
                  <a:gd name="T90" fmla="*/ 7 w 1541"/>
                  <a:gd name="T91" fmla="*/ 37 h 1991"/>
                  <a:gd name="T92" fmla="*/ 8 w 1541"/>
                  <a:gd name="T93" fmla="*/ 40 h 1991"/>
                  <a:gd name="T94" fmla="*/ 10 w 1541"/>
                  <a:gd name="T95" fmla="*/ 42 h 1991"/>
                  <a:gd name="T96" fmla="*/ 12 w 1541"/>
                  <a:gd name="T97" fmla="*/ 45 h 1991"/>
                  <a:gd name="T98" fmla="*/ 14 w 1541"/>
                  <a:gd name="T99" fmla="*/ 47 h 1991"/>
                  <a:gd name="T100" fmla="*/ 16 w 1541"/>
                  <a:gd name="T101" fmla="*/ 49 h 1991"/>
                  <a:gd name="T102" fmla="*/ 18 w 1541"/>
                  <a:gd name="T103" fmla="*/ 51 h 1991"/>
                  <a:gd name="T104" fmla="*/ 20 w 1541"/>
                  <a:gd name="T105" fmla="*/ 53 h 1991"/>
                  <a:gd name="T106" fmla="*/ 22 w 1541"/>
                  <a:gd name="T107" fmla="*/ 54 h 1991"/>
                  <a:gd name="T108" fmla="*/ 25 w 1541"/>
                  <a:gd name="T109" fmla="*/ 55 h 1991"/>
                  <a:gd name="T110" fmla="*/ 27 w 1541"/>
                  <a:gd name="T111" fmla="*/ 56 h 1991"/>
                  <a:gd name="T112" fmla="*/ 29 w 1541"/>
                  <a:gd name="T113" fmla="*/ 56 h 1991"/>
                  <a:gd name="T114" fmla="*/ 31 w 1541"/>
                  <a:gd name="T115" fmla="*/ 56 h 1991"/>
                  <a:gd name="T116" fmla="*/ 33 w 1541"/>
                  <a:gd name="T117" fmla="*/ 56 h 1991"/>
                  <a:gd name="T118" fmla="*/ 35 w 1541"/>
                  <a:gd name="T119" fmla="*/ 56 h 1991"/>
                  <a:gd name="T120" fmla="*/ 36 w 1541"/>
                  <a:gd name="T121" fmla="*/ 55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1" h="1991">
                    <a:moveTo>
                      <a:pt x="1315" y="1940"/>
                    </a:moveTo>
                    <a:lnTo>
                      <a:pt x="1329" y="1932"/>
                    </a:lnTo>
                    <a:lnTo>
                      <a:pt x="1343" y="1923"/>
                    </a:lnTo>
                    <a:lnTo>
                      <a:pt x="1356" y="1914"/>
                    </a:lnTo>
                    <a:lnTo>
                      <a:pt x="1368" y="1903"/>
                    </a:lnTo>
                    <a:lnTo>
                      <a:pt x="1381" y="1893"/>
                    </a:lnTo>
                    <a:lnTo>
                      <a:pt x="1393" y="1881"/>
                    </a:lnTo>
                    <a:lnTo>
                      <a:pt x="1404" y="1869"/>
                    </a:lnTo>
                    <a:lnTo>
                      <a:pt x="1416" y="1857"/>
                    </a:lnTo>
                    <a:lnTo>
                      <a:pt x="1426" y="1843"/>
                    </a:lnTo>
                    <a:lnTo>
                      <a:pt x="1436" y="1829"/>
                    </a:lnTo>
                    <a:lnTo>
                      <a:pt x="1446" y="1815"/>
                    </a:lnTo>
                    <a:lnTo>
                      <a:pt x="1455" y="1800"/>
                    </a:lnTo>
                    <a:lnTo>
                      <a:pt x="1465" y="1785"/>
                    </a:lnTo>
                    <a:lnTo>
                      <a:pt x="1473" y="1769"/>
                    </a:lnTo>
                    <a:lnTo>
                      <a:pt x="1480" y="1753"/>
                    </a:lnTo>
                    <a:lnTo>
                      <a:pt x="1488" y="1736"/>
                    </a:lnTo>
                    <a:lnTo>
                      <a:pt x="1495" y="1718"/>
                    </a:lnTo>
                    <a:lnTo>
                      <a:pt x="1502" y="1700"/>
                    </a:lnTo>
                    <a:lnTo>
                      <a:pt x="1508" y="1682"/>
                    </a:lnTo>
                    <a:lnTo>
                      <a:pt x="1513" y="1663"/>
                    </a:lnTo>
                    <a:lnTo>
                      <a:pt x="1519" y="1644"/>
                    </a:lnTo>
                    <a:lnTo>
                      <a:pt x="1523" y="1624"/>
                    </a:lnTo>
                    <a:lnTo>
                      <a:pt x="1527" y="1603"/>
                    </a:lnTo>
                    <a:lnTo>
                      <a:pt x="1530" y="1583"/>
                    </a:lnTo>
                    <a:lnTo>
                      <a:pt x="1533" y="1562"/>
                    </a:lnTo>
                    <a:lnTo>
                      <a:pt x="1536" y="1541"/>
                    </a:lnTo>
                    <a:lnTo>
                      <a:pt x="1538" y="1520"/>
                    </a:lnTo>
                    <a:lnTo>
                      <a:pt x="1540" y="1498"/>
                    </a:lnTo>
                    <a:lnTo>
                      <a:pt x="1541" y="1475"/>
                    </a:lnTo>
                    <a:lnTo>
                      <a:pt x="1541" y="1453"/>
                    </a:lnTo>
                    <a:lnTo>
                      <a:pt x="1541" y="1430"/>
                    </a:lnTo>
                    <a:lnTo>
                      <a:pt x="1541" y="1407"/>
                    </a:lnTo>
                    <a:lnTo>
                      <a:pt x="1540" y="1383"/>
                    </a:lnTo>
                    <a:lnTo>
                      <a:pt x="1538" y="1359"/>
                    </a:lnTo>
                    <a:lnTo>
                      <a:pt x="1536" y="1336"/>
                    </a:lnTo>
                    <a:lnTo>
                      <a:pt x="1533" y="1311"/>
                    </a:lnTo>
                    <a:lnTo>
                      <a:pt x="1530" y="1287"/>
                    </a:lnTo>
                    <a:lnTo>
                      <a:pt x="1527" y="1263"/>
                    </a:lnTo>
                    <a:lnTo>
                      <a:pt x="1523" y="1237"/>
                    </a:lnTo>
                    <a:lnTo>
                      <a:pt x="1519" y="1213"/>
                    </a:lnTo>
                    <a:lnTo>
                      <a:pt x="1513" y="1187"/>
                    </a:lnTo>
                    <a:lnTo>
                      <a:pt x="1508" y="1162"/>
                    </a:lnTo>
                    <a:lnTo>
                      <a:pt x="1502" y="1137"/>
                    </a:lnTo>
                    <a:lnTo>
                      <a:pt x="1495" y="1111"/>
                    </a:lnTo>
                    <a:lnTo>
                      <a:pt x="1488" y="1086"/>
                    </a:lnTo>
                    <a:lnTo>
                      <a:pt x="1480" y="1060"/>
                    </a:lnTo>
                    <a:lnTo>
                      <a:pt x="1473" y="1035"/>
                    </a:lnTo>
                    <a:lnTo>
                      <a:pt x="1465" y="1009"/>
                    </a:lnTo>
                    <a:lnTo>
                      <a:pt x="1455" y="983"/>
                    </a:lnTo>
                    <a:lnTo>
                      <a:pt x="1446" y="958"/>
                    </a:lnTo>
                    <a:lnTo>
                      <a:pt x="1436" y="932"/>
                    </a:lnTo>
                    <a:lnTo>
                      <a:pt x="1426" y="907"/>
                    </a:lnTo>
                    <a:lnTo>
                      <a:pt x="1416" y="881"/>
                    </a:lnTo>
                    <a:lnTo>
                      <a:pt x="1404" y="856"/>
                    </a:lnTo>
                    <a:lnTo>
                      <a:pt x="1393" y="831"/>
                    </a:lnTo>
                    <a:lnTo>
                      <a:pt x="1381" y="805"/>
                    </a:lnTo>
                    <a:lnTo>
                      <a:pt x="1368" y="780"/>
                    </a:lnTo>
                    <a:lnTo>
                      <a:pt x="1356" y="755"/>
                    </a:lnTo>
                    <a:lnTo>
                      <a:pt x="1343" y="730"/>
                    </a:lnTo>
                    <a:lnTo>
                      <a:pt x="1329" y="706"/>
                    </a:lnTo>
                    <a:lnTo>
                      <a:pt x="1315" y="681"/>
                    </a:lnTo>
                    <a:lnTo>
                      <a:pt x="1302" y="657"/>
                    </a:lnTo>
                    <a:lnTo>
                      <a:pt x="1287" y="634"/>
                    </a:lnTo>
                    <a:lnTo>
                      <a:pt x="1272" y="609"/>
                    </a:lnTo>
                    <a:lnTo>
                      <a:pt x="1257" y="586"/>
                    </a:lnTo>
                    <a:lnTo>
                      <a:pt x="1241" y="563"/>
                    </a:lnTo>
                    <a:lnTo>
                      <a:pt x="1225" y="539"/>
                    </a:lnTo>
                    <a:lnTo>
                      <a:pt x="1209" y="517"/>
                    </a:lnTo>
                    <a:lnTo>
                      <a:pt x="1192" y="495"/>
                    </a:lnTo>
                    <a:lnTo>
                      <a:pt x="1176" y="473"/>
                    </a:lnTo>
                    <a:lnTo>
                      <a:pt x="1159" y="451"/>
                    </a:lnTo>
                    <a:lnTo>
                      <a:pt x="1142" y="430"/>
                    </a:lnTo>
                    <a:lnTo>
                      <a:pt x="1124" y="409"/>
                    </a:lnTo>
                    <a:lnTo>
                      <a:pt x="1107" y="389"/>
                    </a:lnTo>
                    <a:lnTo>
                      <a:pt x="1089" y="369"/>
                    </a:lnTo>
                    <a:lnTo>
                      <a:pt x="1071" y="349"/>
                    </a:lnTo>
                    <a:lnTo>
                      <a:pt x="1052" y="330"/>
                    </a:lnTo>
                    <a:lnTo>
                      <a:pt x="1034" y="311"/>
                    </a:lnTo>
                    <a:lnTo>
                      <a:pt x="1015" y="293"/>
                    </a:lnTo>
                    <a:lnTo>
                      <a:pt x="996" y="275"/>
                    </a:lnTo>
                    <a:lnTo>
                      <a:pt x="976" y="257"/>
                    </a:lnTo>
                    <a:lnTo>
                      <a:pt x="957" y="240"/>
                    </a:lnTo>
                    <a:lnTo>
                      <a:pt x="938" y="224"/>
                    </a:lnTo>
                    <a:lnTo>
                      <a:pt x="918" y="208"/>
                    </a:lnTo>
                    <a:lnTo>
                      <a:pt x="899" y="192"/>
                    </a:lnTo>
                    <a:lnTo>
                      <a:pt x="879" y="177"/>
                    </a:lnTo>
                    <a:lnTo>
                      <a:pt x="860" y="163"/>
                    </a:lnTo>
                    <a:lnTo>
                      <a:pt x="840" y="150"/>
                    </a:lnTo>
                    <a:lnTo>
                      <a:pt x="821" y="136"/>
                    </a:lnTo>
                    <a:lnTo>
                      <a:pt x="801" y="124"/>
                    </a:lnTo>
                    <a:lnTo>
                      <a:pt x="781" y="112"/>
                    </a:lnTo>
                    <a:lnTo>
                      <a:pt x="760" y="100"/>
                    </a:lnTo>
                    <a:lnTo>
                      <a:pt x="741" y="89"/>
                    </a:lnTo>
                    <a:lnTo>
                      <a:pt x="721" y="79"/>
                    </a:lnTo>
                    <a:lnTo>
                      <a:pt x="701" y="69"/>
                    </a:lnTo>
                    <a:lnTo>
                      <a:pt x="682" y="61"/>
                    </a:lnTo>
                    <a:lnTo>
                      <a:pt x="662" y="52"/>
                    </a:lnTo>
                    <a:lnTo>
                      <a:pt x="643" y="44"/>
                    </a:lnTo>
                    <a:lnTo>
                      <a:pt x="623" y="37"/>
                    </a:lnTo>
                    <a:lnTo>
                      <a:pt x="604" y="30"/>
                    </a:lnTo>
                    <a:lnTo>
                      <a:pt x="585" y="25"/>
                    </a:lnTo>
                    <a:lnTo>
                      <a:pt x="565" y="19"/>
                    </a:lnTo>
                    <a:lnTo>
                      <a:pt x="546" y="15"/>
                    </a:lnTo>
                    <a:lnTo>
                      <a:pt x="528" y="11"/>
                    </a:lnTo>
                    <a:lnTo>
                      <a:pt x="508" y="8"/>
                    </a:lnTo>
                    <a:lnTo>
                      <a:pt x="489" y="5"/>
                    </a:lnTo>
                    <a:lnTo>
                      <a:pt x="471" y="3"/>
                    </a:lnTo>
                    <a:lnTo>
                      <a:pt x="453" y="1"/>
                    </a:lnTo>
                    <a:lnTo>
                      <a:pt x="435" y="0"/>
                    </a:lnTo>
                    <a:lnTo>
                      <a:pt x="417" y="0"/>
                    </a:lnTo>
                    <a:lnTo>
                      <a:pt x="400" y="1"/>
                    </a:lnTo>
                    <a:lnTo>
                      <a:pt x="382" y="3"/>
                    </a:lnTo>
                    <a:lnTo>
                      <a:pt x="366" y="5"/>
                    </a:lnTo>
                    <a:lnTo>
                      <a:pt x="349" y="8"/>
                    </a:lnTo>
                    <a:lnTo>
                      <a:pt x="333" y="11"/>
                    </a:lnTo>
                    <a:lnTo>
                      <a:pt x="317" y="15"/>
                    </a:lnTo>
                    <a:lnTo>
                      <a:pt x="301" y="19"/>
                    </a:lnTo>
                    <a:lnTo>
                      <a:pt x="285" y="25"/>
                    </a:lnTo>
                    <a:lnTo>
                      <a:pt x="270" y="30"/>
                    </a:lnTo>
                    <a:lnTo>
                      <a:pt x="255" y="37"/>
                    </a:lnTo>
                    <a:lnTo>
                      <a:pt x="241" y="44"/>
                    </a:lnTo>
                    <a:lnTo>
                      <a:pt x="226" y="52"/>
                    </a:lnTo>
                    <a:lnTo>
                      <a:pt x="212" y="61"/>
                    </a:lnTo>
                    <a:lnTo>
                      <a:pt x="199" y="69"/>
                    </a:lnTo>
                    <a:lnTo>
                      <a:pt x="186" y="79"/>
                    </a:lnTo>
                    <a:lnTo>
                      <a:pt x="173" y="89"/>
                    </a:lnTo>
                    <a:lnTo>
                      <a:pt x="161" y="100"/>
                    </a:lnTo>
                    <a:lnTo>
                      <a:pt x="148" y="112"/>
                    </a:lnTo>
                    <a:lnTo>
                      <a:pt x="137" y="123"/>
                    </a:lnTo>
                    <a:lnTo>
                      <a:pt x="126" y="136"/>
                    </a:lnTo>
                    <a:lnTo>
                      <a:pt x="116" y="150"/>
                    </a:lnTo>
                    <a:lnTo>
                      <a:pt x="105" y="163"/>
                    </a:lnTo>
                    <a:lnTo>
                      <a:pt x="96" y="177"/>
                    </a:lnTo>
                    <a:lnTo>
                      <a:pt x="86" y="192"/>
                    </a:lnTo>
                    <a:lnTo>
                      <a:pt x="78" y="208"/>
                    </a:lnTo>
                    <a:lnTo>
                      <a:pt x="69" y="224"/>
                    </a:lnTo>
                    <a:lnTo>
                      <a:pt x="61" y="240"/>
                    </a:lnTo>
                    <a:lnTo>
                      <a:pt x="53" y="257"/>
                    </a:lnTo>
                    <a:lnTo>
                      <a:pt x="47" y="275"/>
                    </a:lnTo>
                    <a:lnTo>
                      <a:pt x="40" y="293"/>
                    </a:lnTo>
                    <a:lnTo>
                      <a:pt x="34" y="311"/>
                    </a:lnTo>
                    <a:lnTo>
                      <a:pt x="29" y="330"/>
                    </a:lnTo>
                    <a:lnTo>
                      <a:pt x="24" y="349"/>
                    </a:lnTo>
                    <a:lnTo>
                      <a:pt x="19" y="369"/>
                    </a:lnTo>
                    <a:lnTo>
                      <a:pt x="15" y="388"/>
                    </a:lnTo>
                    <a:lnTo>
                      <a:pt x="11" y="409"/>
                    </a:lnTo>
                    <a:lnTo>
                      <a:pt x="9" y="430"/>
                    </a:lnTo>
                    <a:lnTo>
                      <a:pt x="6" y="451"/>
                    </a:lnTo>
                    <a:lnTo>
                      <a:pt x="3" y="473"/>
                    </a:lnTo>
                    <a:lnTo>
                      <a:pt x="2" y="495"/>
                    </a:lnTo>
                    <a:lnTo>
                      <a:pt x="1" y="517"/>
                    </a:lnTo>
                    <a:lnTo>
                      <a:pt x="0" y="539"/>
                    </a:lnTo>
                    <a:lnTo>
                      <a:pt x="0" y="563"/>
                    </a:lnTo>
                    <a:lnTo>
                      <a:pt x="1" y="586"/>
                    </a:lnTo>
                    <a:lnTo>
                      <a:pt x="2" y="609"/>
                    </a:lnTo>
                    <a:lnTo>
                      <a:pt x="3" y="633"/>
                    </a:lnTo>
                    <a:lnTo>
                      <a:pt x="6" y="657"/>
                    </a:lnTo>
                    <a:lnTo>
                      <a:pt x="9" y="681"/>
                    </a:lnTo>
                    <a:lnTo>
                      <a:pt x="11" y="706"/>
                    </a:lnTo>
                    <a:lnTo>
                      <a:pt x="15" y="730"/>
                    </a:lnTo>
                    <a:lnTo>
                      <a:pt x="19" y="755"/>
                    </a:lnTo>
                    <a:lnTo>
                      <a:pt x="24" y="780"/>
                    </a:lnTo>
                    <a:lnTo>
                      <a:pt x="29" y="805"/>
                    </a:lnTo>
                    <a:lnTo>
                      <a:pt x="34" y="831"/>
                    </a:lnTo>
                    <a:lnTo>
                      <a:pt x="40" y="856"/>
                    </a:lnTo>
                    <a:lnTo>
                      <a:pt x="47" y="881"/>
                    </a:lnTo>
                    <a:lnTo>
                      <a:pt x="53" y="907"/>
                    </a:lnTo>
                    <a:lnTo>
                      <a:pt x="61" y="932"/>
                    </a:lnTo>
                    <a:lnTo>
                      <a:pt x="69" y="958"/>
                    </a:lnTo>
                    <a:lnTo>
                      <a:pt x="78" y="983"/>
                    </a:lnTo>
                    <a:lnTo>
                      <a:pt x="86" y="1008"/>
                    </a:lnTo>
                    <a:lnTo>
                      <a:pt x="96" y="1035"/>
                    </a:lnTo>
                    <a:lnTo>
                      <a:pt x="105" y="1060"/>
                    </a:lnTo>
                    <a:lnTo>
                      <a:pt x="116" y="1086"/>
                    </a:lnTo>
                    <a:lnTo>
                      <a:pt x="126" y="1111"/>
                    </a:lnTo>
                    <a:lnTo>
                      <a:pt x="137" y="1137"/>
                    </a:lnTo>
                    <a:lnTo>
                      <a:pt x="148" y="1162"/>
                    </a:lnTo>
                    <a:lnTo>
                      <a:pt x="161" y="1187"/>
                    </a:lnTo>
                    <a:lnTo>
                      <a:pt x="173" y="1212"/>
                    </a:lnTo>
                    <a:lnTo>
                      <a:pt x="186" y="1237"/>
                    </a:lnTo>
                    <a:lnTo>
                      <a:pt x="199" y="1261"/>
                    </a:lnTo>
                    <a:lnTo>
                      <a:pt x="212" y="1287"/>
                    </a:lnTo>
                    <a:lnTo>
                      <a:pt x="226" y="1311"/>
                    </a:lnTo>
                    <a:lnTo>
                      <a:pt x="241" y="1336"/>
                    </a:lnTo>
                    <a:lnTo>
                      <a:pt x="255" y="1359"/>
                    </a:lnTo>
                    <a:lnTo>
                      <a:pt x="270" y="1383"/>
                    </a:lnTo>
                    <a:lnTo>
                      <a:pt x="285" y="1407"/>
                    </a:lnTo>
                    <a:lnTo>
                      <a:pt x="301" y="1430"/>
                    </a:lnTo>
                    <a:lnTo>
                      <a:pt x="317" y="1452"/>
                    </a:lnTo>
                    <a:lnTo>
                      <a:pt x="333" y="1475"/>
                    </a:lnTo>
                    <a:lnTo>
                      <a:pt x="349" y="1498"/>
                    </a:lnTo>
                    <a:lnTo>
                      <a:pt x="366" y="1520"/>
                    </a:lnTo>
                    <a:lnTo>
                      <a:pt x="382" y="1541"/>
                    </a:lnTo>
                    <a:lnTo>
                      <a:pt x="400" y="1562"/>
                    </a:lnTo>
                    <a:lnTo>
                      <a:pt x="417" y="1583"/>
                    </a:lnTo>
                    <a:lnTo>
                      <a:pt x="435" y="1603"/>
                    </a:lnTo>
                    <a:lnTo>
                      <a:pt x="453" y="1624"/>
                    </a:lnTo>
                    <a:lnTo>
                      <a:pt x="471" y="1644"/>
                    </a:lnTo>
                    <a:lnTo>
                      <a:pt x="489" y="1663"/>
                    </a:lnTo>
                    <a:lnTo>
                      <a:pt x="508" y="1682"/>
                    </a:lnTo>
                    <a:lnTo>
                      <a:pt x="528" y="1700"/>
                    </a:lnTo>
                    <a:lnTo>
                      <a:pt x="546" y="1718"/>
                    </a:lnTo>
                    <a:lnTo>
                      <a:pt x="565" y="1735"/>
                    </a:lnTo>
                    <a:lnTo>
                      <a:pt x="585" y="1752"/>
                    </a:lnTo>
                    <a:lnTo>
                      <a:pt x="604" y="1769"/>
                    </a:lnTo>
                    <a:lnTo>
                      <a:pt x="623" y="1785"/>
                    </a:lnTo>
                    <a:lnTo>
                      <a:pt x="643" y="1799"/>
                    </a:lnTo>
                    <a:lnTo>
                      <a:pt x="662" y="1815"/>
                    </a:lnTo>
                    <a:lnTo>
                      <a:pt x="682" y="1829"/>
                    </a:lnTo>
                    <a:lnTo>
                      <a:pt x="701" y="1843"/>
                    </a:lnTo>
                    <a:lnTo>
                      <a:pt x="721" y="1855"/>
                    </a:lnTo>
                    <a:lnTo>
                      <a:pt x="741" y="1868"/>
                    </a:lnTo>
                    <a:lnTo>
                      <a:pt x="760" y="1881"/>
                    </a:lnTo>
                    <a:lnTo>
                      <a:pt x="781" y="1893"/>
                    </a:lnTo>
                    <a:lnTo>
                      <a:pt x="801" y="1903"/>
                    </a:lnTo>
                    <a:lnTo>
                      <a:pt x="821" y="1914"/>
                    </a:lnTo>
                    <a:lnTo>
                      <a:pt x="840" y="1923"/>
                    </a:lnTo>
                    <a:lnTo>
                      <a:pt x="860" y="1932"/>
                    </a:lnTo>
                    <a:lnTo>
                      <a:pt x="879" y="1940"/>
                    </a:lnTo>
                    <a:lnTo>
                      <a:pt x="899" y="1949"/>
                    </a:lnTo>
                    <a:lnTo>
                      <a:pt x="918" y="1955"/>
                    </a:lnTo>
                    <a:lnTo>
                      <a:pt x="938" y="1961"/>
                    </a:lnTo>
                    <a:lnTo>
                      <a:pt x="957" y="1968"/>
                    </a:lnTo>
                    <a:lnTo>
                      <a:pt x="976" y="1973"/>
                    </a:lnTo>
                    <a:lnTo>
                      <a:pt x="996" y="1977"/>
                    </a:lnTo>
                    <a:lnTo>
                      <a:pt x="1015" y="1981"/>
                    </a:lnTo>
                    <a:lnTo>
                      <a:pt x="1034" y="1985"/>
                    </a:lnTo>
                    <a:lnTo>
                      <a:pt x="1052" y="1988"/>
                    </a:lnTo>
                    <a:lnTo>
                      <a:pt x="1071" y="1990"/>
                    </a:lnTo>
                    <a:lnTo>
                      <a:pt x="1089" y="1991"/>
                    </a:lnTo>
                    <a:lnTo>
                      <a:pt x="1107" y="1991"/>
                    </a:lnTo>
                    <a:lnTo>
                      <a:pt x="1124" y="1991"/>
                    </a:lnTo>
                    <a:lnTo>
                      <a:pt x="1142" y="1991"/>
                    </a:lnTo>
                    <a:lnTo>
                      <a:pt x="1159" y="1990"/>
                    </a:lnTo>
                    <a:lnTo>
                      <a:pt x="1176" y="1988"/>
                    </a:lnTo>
                    <a:lnTo>
                      <a:pt x="1192" y="1985"/>
                    </a:lnTo>
                    <a:lnTo>
                      <a:pt x="1209" y="1981"/>
                    </a:lnTo>
                    <a:lnTo>
                      <a:pt x="1225" y="1977"/>
                    </a:lnTo>
                    <a:lnTo>
                      <a:pt x="1241" y="1973"/>
                    </a:lnTo>
                    <a:lnTo>
                      <a:pt x="1257" y="1968"/>
                    </a:lnTo>
                    <a:lnTo>
                      <a:pt x="1272" y="1962"/>
                    </a:lnTo>
                    <a:lnTo>
                      <a:pt x="1287" y="1955"/>
                    </a:lnTo>
                    <a:lnTo>
                      <a:pt x="1302" y="1949"/>
                    </a:lnTo>
                    <a:lnTo>
                      <a:pt x="1315" y="194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6" name="Freeform 33"/>
              <p:cNvSpPr>
                <a:spLocks/>
              </p:cNvSpPr>
              <p:nvPr/>
            </p:nvSpPr>
            <p:spPr bwMode="auto">
              <a:xfrm>
                <a:off x="1362" y="2820"/>
                <a:ext cx="630" cy="817"/>
              </a:xfrm>
              <a:custGeom>
                <a:avLst/>
                <a:gdLst>
                  <a:gd name="T0" fmla="*/ 36 w 1541"/>
                  <a:gd name="T1" fmla="*/ 1 h 1991"/>
                  <a:gd name="T2" fmla="*/ 34 w 1541"/>
                  <a:gd name="T3" fmla="*/ 0 h 1991"/>
                  <a:gd name="T4" fmla="*/ 32 w 1541"/>
                  <a:gd name="T5" fmla="*/ 0 h 1991"/>
                  <a:gd name="T6" fmla="*/ 30 w 1541"/>
                  <a:gd name="T7" fmla="*/ 0 h 1991"/>
                  <a:gd name="T8" fmla="*/ 28 w 1541"/>
                  <a:gd name="T9" fmla="*/ 0 h 1991"/>
                  <a:gd name="T10" fmla="*/ 26 w 1541"/>
                  <a:gd name="T11" fmla="*/ 1 h 1991"/>
                  <a:gd name="T12" fmla="*/ 23 w 1541"/>
                  <a:gd name="T13" fmla="*/ 2 h 1991"/>
                  <a:gd name="T14" fmla="*/ 21 w 1541"/>
                  <a:gd name="T15" fmla="*/ 3 h 1991"/>
                  <a:gd name="T16" fmla="*/ 19 w 1541"/>
                  <a:gd name="T17" fmla="*/ 5 h 1991"/>
                  <a:gd name="T18" fmla="*/ 17 w 1541"/>
                  <a:gd name="T19" fmla="*/ 7 h 1991"/>
                  <a:gd name="T20" fmla="*/ 15 w 1541"/>
                  <a:gd name="T21" fmla="*/ 8 h 1991"/>
                  <a:gd name="T22" fmla="*/ 13 w 1541"/>
                  <a:gd name="T23" fmla="*/ 10 h 1991"/>
                  <a:gd name="T24" fmla="*/ 11 w 1541"/>
                  <a:gd name="T25" fmla="*/ 13 h 1991"/>
                  <a:gd name="T26" fmla="*/ 9 w 1541"/>
                  <a:gd name="T27" fmla="*/ 15 h 1991"/>
                  <a:gd name="T28" fmla="*/ 7 w 1541"/>
                  <a:gd name="T29" fmla="*/ 18 h 1991"/>
                  <a:gd name="T30" fmla="*/ 5 w 1541"/>
                  <a:gd name="T31" fmla="*/ 21 h 1991"/>
                  <a:gd name="T32" fmla="*/ 4 w 1541"/>
                  <a:gd name="T33" fmla="*/ 23 h 1991"/>
                  <a:gd name="T34" fmla="*/ 3 w 1541"/>
                  <a:gd name="T35" fmla="*/ 26 h 1991"/>
                  <a:gd name="T36" fmla="*/ 2 w 1541"/>
                  <a:gd name="T37" fmla="*/ 29 h 1991"/>
                  <a:gd name="T38" fmla="*/ 1 w 1541"/>
                  <a:gd name="T39" fmla="*/ 32 h 1991"/>
                  <a:gd name="T40" fmla="*/ 0 w 1541"/>
                  <a:gd name="T41" fmla="*/ 35 h 1991"/>
                  <a:gd name="T42" fmla="*/ 0 w 1541"/>
                  <a:gd name="T43" fmla="*/ 38 h 1991"/>
                  <a:gd name="T44" fmla="*/ 0 w 1541"/>
                  <a:gd name="T45" fmla="*/ 41 h 1991"/>
                  <a:gd name="T46" fmla="*/ 0 w 1541"/>
                  <a:gd name="T47" fmla="*/ 43 h 1991"/>
                  <a:gd name="T48" fmla="*/ 0 w 1541"/>
                  <a:gd name="T49" fmla="*/ 46 h 1991"/>
                  <a:gd name="T50" fmla="*/ 1 w 1541"/>
                  <a:gd name="T51" fmla="*/ 48 h 1991"/>
                  <a:gd name="T52" fmla="*/ 2 w 1541"/>
                  <a:gd name="T53" fmla="*/ 50 h 1991"/>
                  <a:gd name="T54" fmla="*/ 3 w 1541"/>
                  <a:gd name="T55" fmla="*/ 51 h 1991"/>
                  <a:gd name="T56" fmla="*/ 4 w 1541"/>
                  <a:gd name="T57" fmla="*/ 53 h 1991"/>
                  <a:gd name="T58" fmla="*/ 5 w 1541"/>
                  <a:gd name="T59" fmla="*/ 54 h 1991"/>
                  <a:gd name="T60" fmla="*/ 7 w 1541"/>
                  <a:gd name="T61" fmla="*/ 55 h 1991"/>
                  <a:gd name="T62" fmla="*/ 8 w 1541"/>
                  <a:gd name="T63" fmla="*/ 56 h 1991"/>
                  <a:gd name="T64" fmla="*/ 10 w 1541"/>
                  <a:gd name="T65" fmla="*/ 56 h 1991"/>
                  <a:gd name="T66" fmla="*/ 12 w 1541"/>
                  <a:gd name="T67" fmla="*/ 56 h 1991"/>
                  <a:gd name="T68" fmla="*/ 14 w 1541"/>
                  <a:gd name="T69" fmla="*/ 56 h 1991"/>
                  <a:gd name="T70" fmla="*/ 16 w 1541"/>
                  <a:gd name="T71" fmla="*/ 56 h 1991"/>
                  <a:gd name="T72" fmla="*/ 18 w 1541"/>
                  <a:gd name="T73" fmla="*/ 55 h 1991"/>
                  <a:gd name="T74" fmla="*/ 21 w 1541"/>
                  <a:gd name="T75" fmla="*/ 54 h 1991"/>
                  <a:gd name="T76" fmla="*/ 23 w 1541"/>
                  <a:gd name="T77" fmla="*/ 53 h 1991"/>
                  <a:gd name="T78" fmla="*/ 25 w 1541"/>
                  <a:gd name="T79" fmla="*/ 51 h 1991"/>
                  <a:gd name="T80" fmla="*/ 27 w 1541"/>
                  <a:gd name="T81" fmla="*/ 49 h 1991"/>
                  <a:gd name="T82" fmla="*/ 29 w 1541"/>
                  <a:gd name="T83" fmla="*/ 47 h 1991"/>
                  <a:gd name="T84" fmla="*/ 31 w 1541"/>
                  <a:gd name="T85" fmla="*/ 45 h 1991"/>
                  <a:gd name="T86" fmla="*/ 33 w 1541"/>
                  <a:gd name="T87" fmla="*/ 42 h 1991"/>
                  <a:gd name="T88" fmla="*/ 35 w 1541"/>
                  <a:gd name="T89" fmla="*/ 40 h 1991"/>
                  <a:gd name="T90" fmla="*/ 37 w 1541"/>
                  <a:gd name="T91" fmla="*/ 37 h 1991"/>
                  <a:gd name="T92" fmla="*/ 38 w 1541"/>
                  <a:gd name="T93" fmla="*/ 34 h 1991"/>
                  <a:gd name="T94" fmla="*/ 40 w 1541"/>
                  <a:gd name="T95" fmla="*/ 32 h 1991"/>
                  <a:gd name="T96" fmla="*/ 40 w 1541"/>
                  <a:gd name="T97" fmla="*/ 29 h 1991"/>
                  <a:gd name="T98" fmla="*/ 42 w 1541"/>
                  <a:gd name="T99" fmla="*/ 26 h 1991"/>
                  <a:gd name="T100" fmla="*/ 42 w 1541"/>
                  <a:gd name="T101" fmla="*/ 23 h 1991"/>
                  <a:gd name="T102" fmla="*/ 43 w 1541"/>
                  <a:gd name="T103" fmla="*/ 20 h 1991"/>
                  <a:gd name="T104" fmla="*/ 43 w 1541"/>
                  <a:gd name="T105" fmla="*/ 17 h 1991"/>
                  <a:gd name="T106" fmla="*/ 43 w 1541"/>
                  <a:gd name="T107" fmla="*/ 15 h 1991"/>
                  <a:gd name="T108" fmla="*/ 43 w 1541"/>
                  <a:gd name="T109" fmla="*/ 12 h 1991"/>
                  <a:gd name="T110" fmla="*/ 43 w 1541"/>
                  <a:gd name="T111" fmla="*/ 10 h 1991"/>
                  <a:gd name="T112" fmla="*/ 42 w 1541"/>
                  <a:gd name="T113" fmla="*/ 8 h 1991"/>
                  <a:gd name="T114" fmla="*/ 41 w 1541"/>
                  <a:gd name="T115" fmla="*/ 6 h 1991"/>
                  <a:gd name="T116" fmla="*/ 40 w 1541"/>
                  <a:gd name="T117" fmla="*/ 4 h 1991"/>
                  <a:gd name="T118" fmla="*/ 38 w 1541"/>
                  <a:gd name="T119" fmla="*/ 3 h 1991"/>
                  <a:gd name="T120" fmla="*/ 37 w 1541"/>
                  <a:gd name="T121" fmla="*/ 2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1" h="1991">
                    <a:moveTo>
                      <a:pt x="1315" y="51"/>
                    </a:moveTo>
                    <a:lnTo>
                      <a:pt x="1302" y="44"/>
                    </a:lnTo>
                    <a:lnTo>
                      <a:pt x="1287" y="36"/>
                    </a:lnTo>
                    <a:lnTo>
                      <a:pt x="1272" y="30"/>
                    </a:lnTo>
                    <a:lnTo>
                      <a:pt x="1257" y="25"/>
                    </a:lnTo>
                    <a:lnTo>
                      <a:pt x="1241" y="19"/>
                    </a:lnTo>
                    <a:lnTo>
                      <a:pt x="1225" y="14"/>
                    </a:lnTo>
                    <a:lnTo>
                      <a:pt x="1209" y="11"/>
                    </a:lnTo>
                    <a:lnTo>
                      <a:pt x="1192" y="7"/>
                    </a:lnTo>
                    <a:lnTo>
                      <a:pt x="1176" y="5"/>
                    </a:lnTo>
                    <a:lnTo>
                      <a:pt x="1159" y="2"/>
                    </a:lnTo>
                    <a:lnTo>
                      <a:pt x="1142" y="1"/>
                    </a:lnTo>
                    <a:lnTo>
                      <a:pt x="1124" y="0"/>
                    </a:lnTo>
                    <a:lnTo>
                      <a:pt x="1107" y="0"/>
                    </a:lnTo>
                    <a:lnTo>
                      <a:pt x="1089" y="1"/>
                    </a:lnTo>
                    <a:lnTo>
                      <a:pt x="1071" y="2"/>
                    </a:lnTo>
                    <a:lnTo>
                      <a:pt x="1052" y="5"/>
                    </a:lnTo>
                    <a:lnTo>
                      <a:pt x="1034" y="8"/>
                    </a:lnTo>
                    <a:lnTo>
                      <a:pt x="1015" y="11"/>
                    </a:lnTo>
                    <a:lnTo>
                      <a:pt x="996" y="14"/>
                    </a:lnTo>
                    <a:lnTo>
                      <a:pt x="976" y="19"/>
                    </a:lnTo>
                    <a:lnTo>
                      <a:pt x="957" y="25"/>
                    </a:lnTo>
                    <a:lnTo>
                      <a:pt x="938" y="30"/>
                    </a:lnTo>
                    <a:lnTo>
                      <a:pt x="918" y="36"/>
                    </a:lnTo>
                    <a:lnTo>
                      <a:pt x="899" y="44"/>
                    </a:lnTo>
                    <a:lnTo>
                      <a:pt x="879" y="52"/>
                    </a:lnTo>
                    <a:lnTo>
                      <a:pt x="860" y="60"/>
                    </a:lnTo>
                    <a:lnTo>
                      <a:pt x="840" y="69"/>
                    </a:lnTo>
                    <a:lnTo>
                      <a:pt x="821" y="79"/>
                    </a:lnTo>
                    <a:lnTo>
                      <a:pt x="801" y="89"/>
                    </a:lnTo>
                    <a:lnTo>
                      <a:pt x="781" y="100"/>
                    </a:lnTo>
                    <a:lnTo>
                      <a:pt x="760" y="112"/>
                    </a:lnTo>
                    <a:lnTo>
                      <a:pt x="741" y="123"/>
                    </a:lnTo>
                    <a:lnTo>
                      <a:pt x="721" y="136"/>
                    </a:lnTo>
                    <a:lnTo>
                      <a:pt x="701" y="150"/>
                    </a:lnTo>
                    <a:lnTo>
                      <a:pt x="682" y="163"/>
                    </a:lnTo>
                    <a:lnTo>
                      <a:pt x="662" y="177"/>
                    </a:lnTo>
                    <a:lnTo>
                      <a:pt x="643" y="192"/>
                    </a:lnTo>
                    <a:lnTo>
                      <a:pt x="623" y="208"/>
                    </a:lnTo>
                    <a:lnTo>
                      <a:pt x="604" y="224"/>
                    </a:lnTo>
                    <a:lnTo>
                      <a:pt x="585" y="240"/>
                    </a:lnTo>
                    <a:lnTo>
                      <a:pt x="565" y="257"/>
                    </a:lnTo>
                    <a:lnTo>
                      <a:pt x="546" y="275"/>
                    </a:lnTo>
                    <a:lnTo>
                      <a:pt x="528" y="293"/>
                    </a:lnTo>
                    <a:lnTo>
                      <a:pt x="508" y="311"/>
                    </a:lnTo>
                    <a:lnTo>
                      <a:pt x="489" y="330"/>
                    </a:lnTo>
                    <a:lnTo>
                      <a:pt x="471" y="349"/>
                    </a:lnTo>
                    <a:lnTo>
                      <a:pt x="453" y="369"/>
                    </a:lnTo>
                    <a:lnTo>
                      <a:pt x="435" y="388"/>
                    </a:lnTo>
                    <a:lnTo>
                      <a:pt x="417" y="409"/>
                    </a:lnTo>
                    <a:lnTo>
                      <a:pt x="400" y="430"/>
                    </a:lnTo>
                    <a:lnTo>
                      <a:pt x="382" y="451"/>
                    </a:lnTo>
                    <a:lnTo>
                      <a:pt x="366" y="473"/>
                    </a:lnTo>
                    <a:lnTo>
                      <a:pt x="349" y="495"/>
                    </a:lnTo>
                    <a:lnTo>
                      <a:pt x="333" y="517"/>
                    </a:lnTo>
                    <a:lnTo>
                      <a:pt x="317" y="539"/>
                    </a:lnTo>
                    <a:lnTo>
                      <a:pt x="301" y="563"/>
                    </a:lnTo>
                    <a:lnTo>
                      <a:pt x="285" y="586"/>
                    </a:lnTo>
                    <a:lnTo>
                      <a:pt x="270" y="609"/>
                    </a:lnTo>
                    <a:lnTo>
                      <a:pt x="255" y="632"/>
                    </a:lnTo>
                    <a:lnTo>
                      <a:pt x="241" y="657"/>
                    </a:lnTo>
                    <a:lnTo>
                      <a:pt x="226" y="681"/>
                    </a:lnTo>
                    <a:lnTo>
                      <a:pt x="212" y="706"/>
                    </a:lnTo>
                    <a:lnTo>
                      <a:pt x="199" y="730"/>
                    </a:lnTo>
                    <a:lnTo>
                      <a:pt x="186" y="755"/>
                    </a:lnTo>
                    <a:lnTo>
                      <a:pt x="173" y="780"/>
                    </a:lnTo>
                    <a:lnTo>
                      <a:pt x="161" y="805"/>
                    </a:lnTo>
                    <a:lnTo>
                      <a:pt x="148" y="830"/>
                    </a:lnTo>
                    <a:lnTo>
                      <a:pt x="137" y="856"/>
                    </a:lnTo>
                    <a:lnTo>
                      <a:pt x="126" y="881"/>
                    </a:lnTo>
                    <a:lnTo>
                      <a:pt x="116" y="907"/>
                    </a:lnTo>
                    <a:lnTo>
                      <a:pt x="105" y="932"/>
                    </a:lnTo>
                    <a:lnTo>
                      <a:pt x="96" y="958"/>
                    </a:lnTo>
                    <a:lnTo>
                      <a:pt x="86" y="983"/>
                    </a:lnTo>
                    <a:lnTo>
                      <a:pt x="78" y="1008"/>
                    </a:lnTo>
                    <a:lnTo>
                      <a:pt x="69" y="1035"/>
                    </a:lnTo>
                    <a:lnTo>
                      <a:pt x="61" y="1060"/>
                    </a:lnTo>
                    <a:lnTo>
                      <a:pt x="53" y="1086"/>
                    </a:lnTo>
                    <a:lnTo>
                      <a:pt x="47" y="1111"/>
                    </a:lnTo>
                    <a:lnTo>
                      <a:pt x="40" y="1136"/>
                    </a:lnTo>
                    <a:lnTo>
                      <a:pt x="34" y="1162"/>
                    </a:lnTo>
                    <a:lnTo>
                      <a:pt x="29" y="1187"/>
                    </a:lnTo>
                    <a:lnTo>
                      <a:pt x="24" y="1213"/>
                    </a:lnTo>
                    <a:lnTo>
                      <a:pt x="19" y="1237"/>
                    </a:lnTo>
                    <a:lnTo>
                      <a:pt x="15" y="1261"/>
                    </a:lnTo>
                    <a:lnTo>
                      <a:pt x="11" y="1287"/>
                    </a:lnTo>
                    <a:lnTo>
                      <a:pt x="9" y="1311"/>
                    </a:lnTo>
                    <a:lnTo>
                      <a:pt x="6" y="1336"/>
                    </a:lnTo>
                    <a:lnTo>
                      <a:pt x="3" y="1359"/>
                    </a:lnTo>
                    <a:lnTo>
                      <a:pt x="2" y="1383"/>
                    </a:lnTo>
                    <a:lnTo>
                      <a:pt x="1" y="1406"/>
                    </a:lnTo>
                    <a:lnTo>
                      <a:pt x="0" y="1430"/>
                    </a:lnTo>
                    <a:lnTo>
                      <a:pt x="0" y="1452"/>
                    </a:lnTo>
                    <a:lnTo>
                      <a:pt x="1" y="1475"/>
                    </a:lnTo>
                    <a:lnTo>
                      <a:pt x="2" y="1498"/>
                    </a:lnTo>
                    <a:lnTo>
                      <a:pt x="3" y="1520"/>
                    </a:lnTo>
                    <a:lnTo>
                      <a:pt x="6" y="1541"/>
                    </a:lnTo>
                    <a:lnTo>
                      <a:pt x="9" y="1562"/>
                    </a:lnTo>
                    <a:lnTo>
                      <a:pt x="11" y="1583"/>
                    </a:lnTo>
                    <a:lnTo>
                      <a:pt x="15" y="1603"/>
                    </a:lnTo>
                    <a:lnTo>
                      <a:pt x="19" y="1624"/>
                    </a:lnTo>
                    <a:lnTo>
                      <a:pt x="24" y="1644"/>
                    </a:lnTo>
                    <a:lnTo>
                      <a:pt x="29" y="1663"/>
                    </a:lnTo>
                    <a:lnTo>
                      <a:pt x="34" y="1682"/>
                    </a:lnTo>
                    <a:lnTo>
                      <a:pt x="40" y="1700"/>
                    </a:lnTo>
                    <a:lnTo>
                      <a:pt x="47" y="1718"/>
                    </a:lnTo>
                    <a:lnTo>
                      <a:pt x="53" y="1735"/>
                    </a:lnTo>
                    <a:lnTo>
                      <a:pt x="61" y="1752"/>
                    </a:lnTo>
                    <a:lnTo>
                      <a:pt x="69" y="1769"/>
                    </a:lnTo>
                    <a:lnTo>
                      <a:pt x="78" y="1784"/>
                    </a:lnTo>
                    <a:lnTo>
                      <a:pt x="86" y="1799"/>
                    </a:lnTo>
                    <a:lnTo>
                      <a:pt x="96" y="1814"/>
                    </a:lnTo>
                    <a:lnTo>
                      <a:pt x="105" y="1829"/>
                    </a:lnTo>
                    <a:lnTo>
                      <a:pt x="116" y="1843"/>
                    </a:lnTo>
                    <a:lnTo>
                      <a:pt x="126" y="1855"/>
                    </a:lnTo>
                    <a:lnTo>
                      <a:pt x="137" y="1868"/>
                    </a:lnTo>
                    <a:lnTo>
                      <a:pt x="148" y="1881"/>
                    </a:lnTo>
                    <a:lnTo>
                      <a:pt x="161" y="1892"/>
                    </a:lnTo>
                    <a:lnTo>
                      <a:pt x="173" y="1903"/>
                    </a:lnTo>
                    <a:lnTo>
                      <a:pt x="186" y="1913"/>
                    </a:lnTo>
                    <a:lnTo>
                      <a:pt x="199" y="1923"/>
                    </a:lnTo>
                    <a:lnTo>
                      <a:pt x="212" y="1932"/>
                    </a:lnTo>
                    <a:lnTo>
                      <a:pt x="226" y="1940"/>
                    </a:lnTo>
                    <a:lnTo>
                      <a:pt x="241" y="1948"/>
                    </a:lnTo>
                    <a:lnTo>
                      <a:pt x="255" y="1955"/>
                    </a:lnTo>
                    <a:lnTo>
                      <a:pt x="270" y="1961"/>
                    </a:lnTo>
                    <a:lnTo>
                      <a:pt x="285" y="1968"/>
                    </a:lnTo>
                    <a:lnTo>
                      <a:pt x="301" y="1973"/>
                    </a:lnTo>
                    <a:lnTo>
                      <a:pt x="317" y="1977"/>
                    </a:lnTo>
                    <a:lnTo>
                      <a:pt x="333" y="1981"/>
                    </a:lnTo>
                    <a:lnTo>
                      <a:pt x="349" y="1985"/>
                    </a:lnTo>
                    <a:lnTo>
                      <a:pt x="366" y="1988"/>
                    </a:lnTo>
                    <a:lnTo>
                      <a:pt x="382" y="1989"/>
                    </a:lnTo>
                    <a:lnTo>
                      <a:pt x="400" y="1991"/>
                    </a:lnTo>
                    <a:lnTo>
                      <a:pt x="417" y="1991"/>
                    </a:lnTo>
                    <a:lnTo>
                      <a:pt x="435" y="1991"/>
                    </a:lnTo>
                    <a:lnTo>
                      <a:pt x="453" y="1991"/>
                    </a:lnTo>
                    <a:lnTo>
                      <a:pt x="471" y="1989"/>
                    </a:lnTo>
                    <a:lnTo>
                      <a:pt x="489" y="1987"/>
                    </a:lnTo>
                    <a:lnTo>
                      <a:pt x="508" y="1985"/>
                    </a:lnTo>
                    <a:lnTo>
                      <a:pt x="528" y="1981"/>
                    </a:lnTo>
                    <a:lnTo>
                      <a:pt x="546" y="1977"/>
                    </a:lnTo>
                    <a:lnTo>
                      <a:pt x="565" y="1973"/>
                    </a:lnTo>
                    <a:lnTo>
                      <a:pt x="585" y="1968"/>
                    </a:lnTo>
                    <a:lnTo>
                      <a:pt x="604" y="1961"/>
                    </a:lnTo>
                    <a:lnTo>
                      <a:pt x="623" y="1955"/>
                    </a:lnTo>
                    <a:lnTo>
                      <a:pt x="643" y="1948"/>
                    </a:lnTo>
                    <a:lnTo>
                      <a:pt x="662" y="1940"/>
                    </a:lnTo>
                    <a:lnTo>
                      <a:pt x="682" y="1932"/>
                    </a:lnTo>
                    <a:lnTo>
                      <a:pt x="701" y="1922"/>
                    </a:lnTo>
                    <a:lnTo>
                      <a:pt x="721" y="1913"/>
                    </a:lnTo>
                    <a:lnTo>
                      <a:pt x="741" y="1903"/>
                    </a:lnTo>
                    <a:lnTo>
                      <a:pt x="760" y="1891"/>
                    </a:lnTo>
                    <a:lnTo>
                      <a:pt x="781" y="1881"/>
                    </a:lnTo>
                    <a:lnTo>
                      <a:pt x="801" y="1868"/>
                    </a:lnTo>
                    <a:lnTo>
                      <a:pt x="821" y="1855"/>
                    </a:lnTo>
                    <a:lnTo>
                      <a:pt x="840" y="1843"/>
                    </a:lnTo>
                    <a:lnTo>
                      <a:pt x="860" y="1829"/>
                    </a:lnTo>
                    <a:lnTo>
                      <a:pt x="879" y="1814"/>
                    </a:lnTo>
                    <a:lnTo>
                      <a:pt x="899" y="1799"/>
                    </a:lnTo>
                    <a:lnTo>
                      <a:pt x="918" y="1784"/>
                    </a:lnTo>
                    <a:lnTo>
                      <a:pt x="938" y="1769"/>
                    </a:lnTo>
                    <a:lnTo>
                      <a:pt x="957" y="1752"/>
                    </a:lnTo>
                    <a:lnTo>
                      <a:pt x="976" y="1735"/>
                    </a:lnTo>
                    <a:lnTo>
                      <a:pt x="996" y="1718"/>
                    </a:lnTo>
                    <a:lnTo>
                      <a:pt x="1015" y="1700"/>
                    </a:lnTo>
                    <a:lnTo>
                      <a:pt x="1034" y="1682"/>
                    </a:lnTo>
                    <a:lnTo>
                      <a:pt x="1052" y="1663"/>
                    </a:lnTo>
                    <a:lnTo>
                      <a:pt x="1071" y="1644"/>
                    </a:lnTo>
                    <a:lnTo>
                      <a:pt x="1089" y="1624"/>
                    </a:lnTo>
                    <a:lnTo>
                      <a:pt x="1107" y="1603"/>
                    </a:lnTo>
                    <a:lnTo>
                      <a:pt x="1124" y="1583"/>
                    </a:lnTo>
                    <a:lnTo>
                      <a:pt x="1142" y="1562"/>
                    </a:lnTo>
                    <a:lnTo>
                      <a:pt x="1159" y="1541"/>
                    </a:lnTo>
                    <a:lnTo>
                      <a:pt x="1176" y="1519"/>
                    </a:lnTo>
                    <a:lnTo>
                      <a:pt x="1192" y="1498"/>
                    </a:lnTo>
                    <a:lnTo>
                      <a:pt x="1209" y="1475"/>
                    </a:lnTo>
                    <a:lnTo>
                      <a:pt x="1225" y="1452"/>
                    </a:lnTo>
                    <a:lnTo>
                      <a:pt x="1241" y="1430"/>
                    </a:lnTo>
                    <a:lnTo>
                      <a:pt x="1257" y="1406"/>
                    </a:lnTo>
                    <a:lnTo>
                      <a:pt x="1272" y="1382"/>
                    </a:lnTo>
                    <a:lnTo>
                      <a:pt x="1287" y="1359"/>
                    </a:lnTo>
                    <a:lnTo>
                      <a:pt x="1302" y="1334"/>
                    </a:lnTo>
                    <a:lnTo>
                      <a:pt x="1315" y="1311"/>
                    </a:lnTo>
                    <a:lnTo>
                      <a:pt x="1329" y="1286"/>
                    </a:lnTo>
                    <a:lnTo>
                      <a:pt x="1343" y="1261"/>
                    </a:lnTo>
                    <a:lnTo>
                      <a:pt x="1356" y="1237"/>
                    </a:lnTo>
                    <a:lnTo>
                      <a:pt x="1368" y="1212"/>
                    </a:lnTo>
                    <a:lnTo>
                      <a:pt x="1381" y="1187"/>
                    </a:lnTo>
                    <a:lnTo>
                      <a:pt x="1393" y="1162"/>
                    </a:lnTo>
                    <a:lnTo>
                      <a:pt x="1404" y="1136"/>
                    </a:lnTo>
                    <a:lnTo>
                      <a:pt x="1416" y="1111"/>
                    </a:lnTo>
                    <a:lnTo>
                      <a:pt x="1426" y="1086"/>
                    </a:lnTo>
                    <a:lnTo>
                      <a:pt x="1436" y="1060"/>
                    </a:lnTo>
                    <a:lnTo>
                      <a:pt x="1446" y="1034"/>
                    </a:lnTo>
                    <a:lnTo>
                      <a:pt x="1455" y="1008"/>
                    </a:lnTo>
                    <a:lnTo>
                      <a:pt x="1465" y="983"/>
                    </a:lnTo>
                    <a:lnTo>
                      <a:pt x="1473" y="958"/>
                    </a:lnTo>
                    <a:lnTo>
                      <a:pt x="1480" y="932"/>
                    </a:lnTo>
                    <a:lnTo>
                      <a:pt x="1488" y="907"/>
                    </a:lnTo>
                    <a:lnTo>
                      <a:pt x="1495" y="880"/>
                    </a:lnTo>
                    <a:lnTo>
                      <a:pt x="1502" y="855"/>
                    </a:lnTo>
                    <a:lnTo>
                      <a:pt x="1508" y="830"/>
                    </a:lnTo>
                    <a:lnTo>
                      <a:pt x="1513" y="805"/>
                    </a:lnTo>
                    <a:lnTo>
                      <a:pt x="1519" y="780"/>
                    </a:lnTo>
                    <a:lnTo>
                      <a:pt x="1523" y="754"/>
                    </a:lnTo>
                    <a:lnTo>
                      <a:pt x="1527" y="730"/>
                    </a:lnTo>
                    <a:lnTo>
                      <a:pt x="1530" y="706"/>
                    </a:lnTo>
                    <a:lnTo>
                      <a:pt x="1533" y="681"/>
                    </a:lnTo>
                    <a:lnTo>
                      <a:pt x="1536" y="657"/>
                    </a:lnTo>
                    <a:lnTo>
                      <a:pt x="1538" y="632"/>
                    </a:lnTo>
                    <a:lnTo>
                      <a:pt x="1540" y="609"/>
                    </a:lnTo>
                    <a:lnTo>
                      <a:pt x="1541" y="586"/>
                    </a:lnTo>
                    <a:lnTo>
                      <a:pt x="1541" y="563"/>
                    </a:lnTo>
                    <a:lnTo>
                      <a:pt x="1541" y="539"/>
                    </a:lnTo>
                    <a:lnTo>
                      <a:pt x="1541" y="517"/>
                    </a:lnTo>
                    <a:lnTo>
                      <a:pt x="1540" y="495"/>
                    </a:lnTo>
                    <a:lnTo>
                      <a:pt x="1538" y="473"/>
                    </a:lnTo>
                    <a:lnTo>
                      <a:pt x="1536" y="450"/>
                    </a:lnTo>
                    <a:lnTo>
                      <a:pt x="1533" y="429"/>
                    </a:lnTo>
                    <a:lnTo>
                      <a:pt x="1530" y="409"/>
                    </a:lnTo>
                    <a:lnTo>
                      <a:pt x="1527" y="388"/>
                    </a:lnTo>
                    <a:lnTo>
                      <a:pt x="1523" y="368"/>
                    </a:lnTo>
                    <a:lnTo>
                      <a:pt x="1519" y="349"/>
                    </a:lnTo>
                    <a:lnTo>
                      <a:pt x="1513" y="330"/>
                    </a:lnTo>
                    <a:lnTo>
                      <a:pt x="1508" y="311"/>
                    </a:lnTo>
                    <a:lnTo>
                      <a:pt x="1502" y="292"/>
                    </a:lnTo>
                    <a:lnTo>
                      <a:pt x="1495" y="275"/>
                    </a:lnTo>
                    <a:lnTo>
                      <a:pt x="1488" y="257"/>
                    </a:lnTo>
                    <a:lnTo>
                      <a:pt x="1480" y="240"/>
                    </a:lnTo>
                    <a:lnTo>
                      <a:pt x="1473" y="224"/>
                    </a:lnTo>
                    <a:lnTo>
                      <a:pt x="1465" y="208"/>
                    </a:lnTo>
                    <a:lnTo>
                      <a:pt x="1455" y="192"/>
                    </a:lnTo>
                    <a:lnTo>
                      <a:pt x="1446" y="177"/>
                    </a:lnTo>
                    <a:lnTo>
                      <a:pt x="1436" y="163"/>
                    </a:lnTo>
                    <a:lnTo>
                      <a:pt x="1426" y="150"/>
                    </a:lnTo>
                    <a:lnTo>
                      <a:pt x="1416" y="136"/>
                    </a:lnTo>
                    <a:lnTo>
                      <a:pt x="1404" y="123"/>
                    </a:lnTo>
                    <a:lnTo>
                      <a:pt x="1393" y="112"/>
                    </a:lnTo>
                    <a:lnTo>
                      <a:pt x="1381" y="100"/>
                    </a:lnTo>
                    <a:lnTo>
                      <a:pt x="1368" y="89"/>
                    </a:lnTo>
                    <a:lnTo>
                      <a:pt x="1356" y="79"/>
                    </a:lnTo>
                    <a:lnTo>
                      <a:pt x="1343" y="69"/>
                    </a:lnTo>
                    <a:lnTo>
                      <a:pt x="1329" y="60"/>
                    </a:lnTo>
                    <a:lnTo>
                      <a:pt x="1315" y="51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" name="Freeform 34"/>
              <p:cNvSpPr>
                <a:spLocks/>
              </p:cNvSpPr>
              <p:nvPr/>
            </p:nvSpPr>
            <p:spPr bwMode="auto">
              <a:xfrm>
                <a:off x="1330" y="2426"/>
                <a:ext cx="2368" cy="1369"/>
              </a:xfrm>
              <a:custGeom>
                <a:avLst/>
                <a:gdLst>
                  <a:gd name="T0" fmla="*/ 163 w 5768"/>
                  <a:gd name="T1" fmla="*/ 52 h 3333"/>
                  <a:gd name="T2" fmla="*/ 162 w 5768"/>
                  <a:gd name="T3" fmla="*/ 57 h 3333"/>
                  <a:gd name="T4" fmla="*/ 160 w 5768"/>
                  <a:gd name="T5" fmla="*/ 62 h 3333"/>
                  <a:gd name="T6" fmla="*/ 156 w 5768"/>
                  <a:gd name="T7" fmla="*/ 67 h 3333"/>
                  <a:gd name="T8" fmla="*/ 152 w 5768"/>
                  <a:gd name="T9" fmla="*/ 72 h 3333"/>
                  <a:gd name="T10" fmla="*/ 147 w 5768"/>
                  <a:gd name="T11" fmla="*/ 76 h 3333"/>
                  <a:gd name="T12" fmla="*/ 141 w 5768"/>
                  <a:gd name="T13" fmla="*/ 80 h 3333"/>
                  <a:gd name="T14" fmla="*/ 135 w 5768"/>
                  <a:gd name="T15" fmla="*/ 84 h 3333"/>
                  <a:gd name="T16" fmla="*/ 127 w 5768"/>
                  <a:gd name="T17" fmla="*/ 87 h 3333"/>
                  <a:gd name="T18" fmla="*/ 119 w 5768"/>
                  <a:gd name="T19" fmla="*/ 90 h 3333"/>
                  <a:gd name="T20" fmla="*/ 111 w 5768"/>
                  <a:gd name="T21" fmla="*/ 92 h 3333"/>
                  <a:gd name="T22" fmla="*/ 103 w 5768"/>
                  <a:gd name="T23" fmla="*/ 93 h 3333"/>
                  <a:gd name="T24" fmla="*/ 94 w 5768"/>
                  <a:gd name="T25" fmla="*/ 94 h 3333"/>
                  <a:gd name="T26" fmla="*/ 85 w 5768"/>
                  <a:gd name="T27" fmla="*/ 95 h 3333"/>
                  <a:gd name="T28" fmla="*/ 76 w 5768"/>
                  <a:gd name="T29" fmla="*/ 94 h 3333"/>
                  <a:gd name="T30" fmla="*/ 67 w 5768"/>
                  <a:gd name="T31" fmla="*/ 94 h 3333"/>
                  <a:gd name="T32" fmla="*/ 57 w 5768"/>
                  <a:gd name="T33" fmla="*/ 93 h 3333"/>
                  <a:gd name="T34" fmla="*/ 49 w 5768"/>
                  <a:gd name="T35" fmla="*/ 91 h 3333"/>
                  <a:gd name="T36" fmla="*/ 41 w 5768"/>
                  <a:gd name="T37" fmla="*/ 89 h 3333"/>
                  <a:gd name="T38" fmla="*/ 33 w 5768"/>
                  <a:gd name="T39" fmla="*/ 86 h 3333"/>
                  <a:gd name="T40" fmla="*/ 26 w 5768"/>
                  <a:gd name="T41" fmla="*/ 82 h 3333"/>
                  <a:gd name="T42" fmla="*/ 20 w 5768"/>
                  <a:gd name="T43" fmla="*/ 78 h 3333"/>
                  <a:gd name="T44" fmla="*/ 14 w 5768"/>
                  <a:gd name="T45" fmla="*/ 74 h 3333"/>
                  <a:gd name="T46" fmla="*/ 9 w 5768"/>
                  <a:gd name="T47" fmla="*/ 70 h 3333"/>
                  <a:gd name="T48" fmla="*/ 6 w 5768"/>
                  <a:gd name="T49" fmla="*/ 65 h 3333"/>
                  <a:gd name="T50" fmla="*/ 3 w 5768"/>
                  <a:gd name="T51" fmla="*/ 60 h 3333"/>
                  <a:gd name="T52" fmla="*/ 1 w 5768"/>
                  <a:gd name="T53" fmla="*/ 55 h 3333"/>
                  <a:gd name="T54" fmla="*/ 0 w 5768"/>
                  <a:gd name="T55" fmla="*/ 50 h 3333"/>
                  <a:gd name="T56" fmla="*/ 0 w 5768"/>
                  <a:gd name="T57" fmla="*/ 44 h 3333"/>
                  <a:gd name="T58" fmla="*/ 1 w 5768"/>
                  <a:gd name="T59" fmla="*/ 39 h 3333"/>
                  <a:gd name="T60" fmla="*/ 3 w 5768"/>
                  <a:gd name="T61" fmla="*/ 34 h 3333"/>
                  <a:gd name="T62" fmla="*/ 7 w 5768"/>
                  <a:gd name="T63" fmla="*/ 29 h 3333"/>
                  <a:gd name="T64" fmla="*/ 10 w 5768"/>
                  <a:gd name="T65" fmla="*/ 25 h 3333"/>
                  <a:gd name="T66" fmla="*/ 15 w 5768"/>
                  <a:gd name="T67" fmla="*/ 20 h 3333"/>
                  <a:gd name="T68" fmla="*/ 21 w 5768"/>
                  <a:gd name="T69" fmla="*/ 16 h 3333"/>
                  <a:gd name="T70" fmla="*/ 28 w 5768"/>
                  <a:gd name="T71" fmla="*/ 12 h 3333"/>
                  <a:gd name="T72" fmla="*/ 34 w 5768"/>
                  <a:gd name="T73" fmla="*/ 9 h 3333"/>
                  <a:gd name="T74" fmla="*/ 42 w 5768"/>
                  <a:gd name="T75" fmla="*/ 6 h 3333"/>
                  <a:gd name="T76" fmla="*/ 50 w 5768"/>
                  <a:gd name="T77" fmla="*/ 4 h 3333"/>
                  <a:gd name="T78" fmla="*/ 59 w 5768"/>
                  <a:gd name="T79" fmla="*/ 2 h 3333"/>
                  <a:gd name="T80" fmla="*/ 68 w 5768"/>
                  <a:gd name="T81" fmla="*/ 1 h 3333"/>
                  <a:gd name="T82" fmla="*/ 77 w 5768"/>
                  <a:gd name="T83" fmla="*/ 0 h 3333"/>
                  <a:gd name="T84" fmla="*/ 86 w 5768"/>
                  <a:gd name="T85" fmla="*/ 0 h 3333"/>
                  <a:gd name="T86" fmla="*/ 95 w 5768"/>
                  <a:gd name="T87" fmla="*/ 1 h 3333"/>
                  <a:gd name="T88" fmla="*/ 103 w 5768"/>
                  <a:gd name="T89" fmla="*/ 2 h 3333"/>
                  <a:gd name="T90" fmla="*/ 112 w 5768"/>
                  <a:gd name="T91" fmla="*/ 3 h 3333"/>
                  <a:gd name="T92" fmla="*/ 121 w 5768"/>
                  <a:gd name="T93" fmla="*/ 6 h 3333"/>
                  <a:gd name="T94" fmla="*/ 128 w 5768"/>
                  <a:gd name="T95" fmla="*/ 9 h 3333"/>
                  <a:gd name="T96" fmla="*/ 135 w 5768"/>
                  <a:gd name="T97" fmla="*/ 12 h 3333"/>
                  <a:gd name="T98" fmla="*/ 142 w 5768"/>
                  <a:gd name="T99" fmla="*/ 15 h 3333"/>
                  <a:gd name="T100" fmla="*/ 148 w 5768"/>
                  <a:gd name="T101" fmla="*/ 19 h 3333"/>
                  <a:gd name="T102" fmla="*/ 153 w 5768"/>
                  <a:gd name="T103" fmla="*/ 24 h 3333"/>
                  <a:gd name="T104" fmla="*/ 157 w 5768"/>
                  <a:gd name="T105" fmla="*/ 28 h 3333"/>
                  <a:gd name="T106" fmla="*/ 160 w 5768"/>
                  <a:gd name="T107" fmla="*/ 33 h 3333"/>
                  <a:gd name="T108" fmla="*/ 163 w 5768"/>
                  <a:gd name="T109" fmla="*/ 39 h 3333"/>
                  <a:gd name="T110" fmla="*/ 164 w 5768"/>
                  <a:gd name="T111" fmla="*/ 44 h 333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768" h="3333">
                    <a:moveTo>
                      <a:pt x="5768" y="1667"/>
                    </a:moveTo>
                    <a:lnTo>
                      <a:pt x="5768" y="1693"/>
                    </a:lnTo>
                    <a:lnTo>
                      <a:pt x="5766" y="1720"/>
                    </a:lnTo>
                    <a:lnTo>
                      <a:pt x="5764" y="1746"/>
                    </a:lnTo>
                    <a:lnTo>
                      <a:pt x="5762" y="1773"/>
                    </a:lnTo>
                    <a:lnTo>
                      <a:pt x="5759" y="1799"/>
                    </a:lnTo>
                    <a:lnTo>
                      <a:pt x="5755" y="1825"/>
                    </a:lnTo>
                    <a:lnTo>
                      <a:pt x="5750" y="1852"/>
                    </a:lnTo>
                    <a:lnTo>
                      <a:pt x="5744" y="1877"/>
                    </a:lnTo>
                    <a:lnTo>
                      <a:pt x="5739" y="1904"/>
                    </a:lnTo>
                    <a:lnTo>
                      <a:pt x="5732" y="1930"/>
                    </a:lnTo>
                    <a:lnTo>
                      <a:pt x="5724" y="1956"/>
                    </a:lnTo>
                    <a:lnTo>
                      <a:pt x="5716" y="1982"/>
                    </a:lnTo>
                    <a:lnTo>
                      <a:pt x="5707" y="2009"/>
                    </a:lnTo>
                    <a:lnTo>
                      <a:pt x="5697" y="2034"/>
                    </a:lnTo>
                    <a:lnTo>
                      <a:pt x="5686" y="2059"/>
                    </a:lnTo>
                    <a:lnTo>
                      <a:pt x="5675" y="2085"/>
                    </a:lnTo>
                    <a:lnTo>
                      <a:pt x="5664" y="2111"/>
                    </a:lnTo>
                    <a:lnTo>
                      <a:pt x="5651" y="2137"/>
                    </a:lnTo>
                    <a:lnTo>
                      <a:pt x="5637" y="2161"/>
                    </a:lnTo>
                    <a:lnTo>
                      <a:pt x="5624" y="2187"/>
                    </a:lnTo>
                    <a:lnTo>
                      <a:pt x="5609" y="2212"/>
                    </a:lnTo>
                    <a:lnTo>
                      <a:pt x="5594" y="2236"/>
                    </a:lnTo>
                    <a:lnTo>
                      <a:pt x="5578" y="2262"/>
                    </a:lnTo>
                    <a:lnTo>
                      <a:pt x="5561" y="2286"/>
                    </a:lnTo>
                    <a:lnTo>
                      <a:pt x="5544" y="2310"/>
                    </a:lnTo>
                    <a:lnTo>
                      <a:pt x="5526" y="2335"/>
                    </a:lnTo>
                    <a:lnTo>
                      <a:pt x="5507" y="2359"/>
                    </a:lnTo>
                    <a:lnTo>
                      <a:pt x="5488" y="2383"/>
                    </a:lnTo>
                    <a:lnTo>
                      <a:pt x="5468" y="2407"/>
                    </a:lnTo>
                    <a:lnTo>
                      <a:pt x="5447" y="2430"/>
                    </a:lnTo>
                    <a:lnTo>
                      <a:pt x="5426" y="2453"/>
                    </a:lnTo>
                    <a:lnTo>
                      <a:pt x="5404" y="2477"/>
                    </a:lnTo>
                    <a:lnTo>
                      <a:pt x="5381" y="2500"/>
                    </a:lnTo>
                    <a:lnTo>
                      <a:pt x="5358" y="2523"/>
                    </a:lnTo>
                    <a:lnTo>
                      <a:pt x="5334" y="2545"/>
                    </a:lnTo>
                    <a:lnTo>
                      <a:pt x="5310" y="2568"/>
                    </a:lnTo>
                    <a:lnTo>
                      <a:pt x="5285" y="2590"/>
                    </a:lnTo>
                    <a:lnTo>
                      <a:pt x="5259" y="2612"/>
                    </a:lnTo>
                    <a:lnTo>
                      <a:pt x="5233" y="2633"/>
                    </a:lnTo>
                    <a:lnTo>
                      <a:pt x="5206" y="2655"/>
                    </a:lnTo>
                    <a:lnTo>
                      <a:pt x="5179" y="2676"/>
                    </a:lnTo>
                    <a:lnTo>
                      <a:pt x="5151" y="2697"/>
                    </a:lnTo>
                    <a:lnTo>
                      <a:pt x="5123" y="2718"/>
                    </a:lnTo>
                    <a:lnTo>
                      <a:pt x="5093" y="2738"/>
                    </a:lnTo>
                    <a:lnTo>
                      <a:pt x="5063" y="2758"/>
                    </a:lnTo>
                    <a:lnTo>
                      <a:pt x="5033" y="2778"/>
                    </a:lnTo>
                    <a:lnTo>
                      <a:pt x="5002" y="2797"/>
                    </a:lnTo>
                    <a:lnTo>
                      <a:pt x="4971" y="2817"/>
                    </a:lnTo>
                    <a:lnTo>
                      <a:pt x="4940" y="2836"/>
                    </a:lnTo>
                    <a:lnTo>
                      <a:pt x="4907" y="2855"/>
                    </a:lnTo>
                    <a:lnTo>
                      <a:pt x="4874" y="2873"/>
                    </a:lnTo>
                    <a:lnTo>
                      <a:pt x="4841" y="2891"/>
                    </a:lnTo>
                    <a:lnTo>
                      <a:pt x="4807" y="2909"/>
                    </a:lnTo>
                    <a:lnTo>
                      <a:pt x="4772" y="2927"/>
                    </a:lnTo>
                    <a:lnTo>
                      <a:pt x="4737" y="2944"/>
                    </a:lnTo>
                    <a:lnTo>
                      <a:pt x="4702" y="2961"/>
                    </a:lnTo>
                    <a:lnTo>
                      <a:pt x="4666" y="2976"/>
                    </a:lnTo>
                    <a:lnTo>
                      <a:pt x="4630" y="2993"/>
                    </a:lnTo>
                    <a:lnTo>
                      <a:pt x="4593" y="3009"/>
                    </a:lnTo>
                    <a:lnTo>
                      <a:pt x="4556" y="3024"/>
                    </a:lnTo>
                    <a:lnTo>
                      <a:pt x="4519" y="3040"/>
                    </a:lnTo>
                    <a:lnTo>
                      <a:pt x="4481" y="3055"/>
                    </a:lnTo>
                    <a:lnTo>
                      <a:pt x="4443" y="3069"/>
                    </a:lnTo>
                    <a:lnTo>
                      <a:pt x="4405" y="3083"/>
                    </a:lnTo>
                    <a:lnTo>
                      <a:pt x="4366" y="3097"/>
                    </a:lnTo>
                    <a:lnTo>
                      <a:pt x="4325" y="3110"/>
                    </a:lnTo>
                    <a:lnTo>
                      <a:pt x="4286" y="3124"/>
                    </a:lnTo>
                    <a:lnTo>
                      <a:pt x="4246" y="3135"/>
                    </a:lnTo>
                    <a:lnTo>
                      <a:pt x="4206" y="3148"/>
                    </a:lnTo>
                    <a:lnTo>
                      <a:pt x="4164" y="3160"/>
                    </a:lnTo>
                    <a:lnTo>
                      <a:pt x="4123" y="3171"/>
                    </a:lnTo>
                    <a:lnTo>
                      <a:pt x="4082" y="3183"/>
                    </a:lnTo>
                    <a:lnTo>
                      <a:pt x="4041" y="3193"/>
                    </a:lnTo>
                    <a:lnTo>
                      <a:pt x="3998" y="3204"/>
                    </a:lnTo>
                    <a:lnTo>
                      <a:pt x="3956" y="3214"/>
                    </a:lnTo>
                    <a:lnTo>
                      <a:pt x="3914" y="3223"/>
                    </a:lnTo>
                    <a:lnTo>
                      <a:pt x="3870" y="3233"/>
                    </a:lnTo>
                    <a:lnTo>
                      <a:pt x="3827" y="3241"/>
                    </a:lnTo>
                    <a:lnTo>
                      <a:pt x="3784" y="3250"/>
                    </a:lnTo>
                    <a:lnTo>
                      <a:pt x="3740" y="3258"/>
                    </a:lnTo>
                    <a:lnTo>
                      <a:pt x="3696" y="3265"/>
                    </a:lnTo>
                    <a:lnTo>
                      <a:pt x="3652" y="3273"/>
                    </a:lnTo>
                    <a:lnTo>
                      <a:pt x="3609" y="3280"/>
                    </a:lnTo>
                    <a:lnTo>
                      <a:pt x="3564" y="3287"/>
                    </a:lnTo>
                    <a:lnTo>
                      <a:pt x="3520" y="3292"/>
                    </a:lnTo>
                    <a:lnTo>
                      <a:pt x="3474" y="3298"/>
                    </a:lnTo>
                    <a:lnTo>
                      <a:pt x="3430" y="3304"/>
                    </a:lnTo>
                    <a:lnTo>
                      <a:pt x="3385" y="3308"/>
                    </a:lnTo>
                    <a:lnTo>
                      <a:pt x="3340" y="3312"/>
                    </a:lnTo>
                    <a:lnTo>
                      <a:pt x="3294" y="3316"/>
                    </a:lnTo>
                    <a:lnTo>
                      <a:pt x="3249" y="3319"/>
                    </a:lnTo>
                    <a:lnTo>
                      <a:pt x="3204" y="3323"/>
                    </a:lnTo>
                    <a:lnTo>
                      <a:pt x="3159" y="3326"/>
                    </a:lnTo>
                    <a:lnTo>
                      <a:pt x="3113" y="3328"/>
                    </a:lnTo>
                    <a:lnTo>
                      <a:pt x="3066" y="3330"/>
                    </a:lnTo>
                    <a:lnTo>
                      <a:pt x="3021" y="3331"/>
                    </a:lnTo>
                    <a:lnTo>
                      <a:pt x="2975" y="3332"/>
                    </a:lnTo>
                    <a:lnTo>
                      <a:pt x="2930" y="3333"/>
                    </a:lnTo>
                    <a:lnTo>
                      <a:pt x="2884" y="3333"/>
                    </a:lnTo>
                    <a:lnTo>
                      <a:pt x="2838" y="3333"/>
                    </a:lnTo>
                    <a:lnTo>
                      <a:pt x="2792" y="3332"/>
                    </a:lnTo>
                    <a:lnTo>
                      <a:pt x="2747" y="3331"/>
                    </a:lnTo>
                    <a:lnTo>
                      <a:pt x="2701" y="3330"/>
                    </a:lnTo>
                    <a:lnTo>
                      <a:pt x="2656" y="3328"/>
                    </a:lnTo>
                    <a:lnTo>
                      <a:pt x="2610" y="3326"/>
                    </a:lnTo>
                    <a:lnTo>
                      <a:pt x="2565" y="3323"/>
                    </a:lnTo>
                    <a:lnTo>
                      <a:pt x="2519" y="3319"/>
                    </a:lnTo>
                    <a:lnTo>
                      <a:pt x="2474" y="3316"/>
                    </a:lnTo>
                    <a:lnTo>
                      <a:pt x="2428" y="3312"/>
                    </a:lnTo>
                    <a:lnTo>
                      <a:pt x="2384" y="3308"/>
                    </a:lnTo>
                    <a:lnTo>
                      <a:pt x="2338" y="3304"/>
                    </a:lnTo>
                    <a:lnTo>
                      <a:pt x="2294" y="3298"/>
                    </a:lnTo>
                    <a:lnTo>
                      <a:pt x="2249" y="3292"/>
                    </a:lnTo>
                    <a:lnTo>
                      <a:pt x="2205" y="3287"/>
                    </a:lnTo>
                    <a:lnTo>
                      <a:pt x="2160" y="3280"/>
                    </a:lnTo>
                    <a:lnTo>
                      <a:pt x="2116" y="3273"/>
                    </a:lnTo>
                    <a:lnTo>
                      <a:pt x="2071" y="3265"/>
                    </a:lnTo>
                    <a:lnTo>
                      <a:pt x="2028" y="3258"/>
                    </a:lnTo>
                    <a:lnTo>
                      <a:pt x="1984" y="3250"/>
                    </a:lnTo>
                    <a:lnTo>
                      <a:pt x="1941" y="3241"/>
                    </a:lnTo>
                    <a:lnTo>
                      <a:pt x="1898" y="3233"/>
                    </a:lnTo>
                    <a:lnTo>
                      <a:pt x="1855" y="3223"/>
                    </a:lnTo>
                    <a:lnTo>
                      <a:pt x="1812" y="3214"/>
                    </a:lnTo>
                    <a:lnTo>
                      <a:pt x="1769" y="3204"/>
                    </a:lnTo>
                    <a:lnTo>
                      <a:pt x="1728" y="3193"/>
                    </a:lnTo>
                    <a:lnTo>
                      <a:pt x="1686" y="3183"/>
                    </a:lnTo>
                    <a:lnTo>
                      <a:pt x="1644" y="3171"/>
                    </a:lnTo>
                    <a:lnTo>
                      <a:pt x="1603" y="3160"/>
                    </a:lnTo>
                    <a:lnTo>
                      <a:pt x="1563" y="3148"/>
                    </a:lnTo>
                    <a:lnTo>
                      <a:pt x="1522" y="3135"/>
                    </a:lnTo>
                    <a:lnTo>
                      <a:pt x="1481" y="3124"/>
                    </a:lnTo>
                    <a:lnTo>
                      <a:pt x="1442" y="3110"/>
                    </a:lnTo>
                    <a:lnTo>
                      <a:pt x="1403" y="3097"/>
                    </a:lnTo>
                    <a:lnTo>
                      <a:pt x="1364" y="3083"/>
                    </a:lnTo>
                    <a:lnTo>
                      <a:pt x="1325" y="3069"/>
                    </a:lnTo>
                    <a:lnTo>
                      <a:pt x="1287" y="3055"/>
                    </a:lnTo>
                    <a:lnTo>
                      <a:pt x="1248" y="3040"/>
                    </a:lnTo>
                    <a:lnTo>
                      <a:pt x="1211" y="3024"/>
                    </a:lnTo>
                    <a:lnTo>
                      <a:pt x="1174" y="3009"/>
                    </a:lnTo>
                    <a:lnTo>
                      <a:pt x="1137" y="2993"/>
                    </a:lnTo>
                    <a:lnTo>
                      <a:pt x="1101" y="2976"/>
                    </a:lnTo>
                    <a:lnTo>
                      <a:pt x="1065" y="2961"/>
                    </a:lnTo>
                    <a:lnTo>
                      <a:pt x="1030" y="2944"/>
                    </a:lnTo>
                    <a:lnTo>
                      <a:pt x="995" y="2927"/>
                    </a:lnTo>
                    <a:lnTo>
                      <a:pt x="962" y="2909"/>
                    </a:lnTo>
                    <a:lnTo>
                      <a:pt x="928" y="2891"/>
                    </a:lnTo>
                    <a:lnTo>
                      <a:pt x="894" y="2873"/>
                    </a:lnTo>
                    <a:lnTo>
                      <a:pt x="861" y="2855"/>
                    </a:lnTo>
                    <a:lnTo>
                      <a:pt x="829" y="2836"/>
                    </a:lnTo>
                    <a:lnTo>
                      <a:pt x="797" y="2817"/>
                    </a:lnTo>
                    <a:lnTo>
                      <a:pt x="766" y="2797"/>
                    </a:lnTo>
                    <a:lnTo>
                      <a:pt x="735" y="2778"/>
                    </a:lnTo>
                    <a:lnTo>
                      <a:pt x="704" y="2758"/>
                    </a:lnTo>
                    <a:lnTo>
                      <a:pt x="675" y="2738"/>
                    </a:lnTo>
                    <a:lnTo>
                      <a:pt x="646" y="2718"/>
                    </a:lnTo>
                    <a:lnTo>
                      <a:pt x="617" y="2697"/>
                    </a:lnTo>
                    <a:lnTo>
                      <a:pt x="589" y="2676"/>
                    </a:lnTo>
                    <a:lnTo>
                      <a:pt x="561" y="2655"/>
                    </a:lnTo>
                    <a:lnTo>
                      <a:pt x="535" y="2633"/>
                    </a:lnTo>
                    <a:lnTo>
                      <a:pt x="508" y="2612"/>
                    </a:lnTo>
                    <a:lnTo>
                      <a:pt x="483" y="2590"/>
                    </a:lnTo>
                    <a:lnTo>
                      <a:pt x="458" y="2568"/>
                    </a:lnTo>
                    <a:lnTo>
                      <a:pt x="433" y="2545"/>
                    </a:lnTo>
                    <a:lnTo>
                      <a:pt x="410" y="2523"/>
                    </a:lnTo>
                    <a:lnTo>
                      <a:pt x="387" y="2500"/>
                    </a:lnTo>
                    <a:lnTo>
                      <a:pt x="364" y="2477"/>
                    </a:lnTo>
                    <a:lnTo>
                      <a:pt x="342" y="2453"/>
                    </a:lnTo>
                    <a:lnTo>
                      <a:pt x="321" y="2430"/>
                    </a:lnTo>
                    <a:lnTo>
                      <a:pt x="300" y="2407"/>
                    </a:lnTo>
                    <a:lnTo>
                      <a:pt x="280" y="2383"/>
                    </a:lnTo>
                    <a:lnTo>
                      <a:pt x="261" y="2359"/>
                    </a:lnTo>
                    <a:lnTo>
                      <a:pt x="243" y="2335"/>
                    </a:lnTo>
                    <a:lnTo>
                      <a:pt x="225" y="2310"/>
                    </a:lnTo>
                    <a:lnTo>
                      <a:pt x="207" y="2286"/>
                    </a:lnTo>
                    <a:lnTo>
                      <a:pt x="190" y="2262"/>
                    </a:lnTo>
                    <a:lnTo>
                      <a:pt x="174" y="2236"/>
                    </a:lnTo>
                    <a:lnTo>
                      <a:pt x="159" y="2212"/>
                    </a:lnTo>
                    <a:lnTo>
                      <a:pt x="144" y="2187"/>
                    </a:lnTo>
                    <a:lnTo>
                      <a:pt x="130" y="2161"/>
                    </a:lnTo>
                    <a:lnTo>
                      <a:pt x="117" y="2137"/>
                    </a:lnTo>
                    <a:lnTo>
                      <a:pt x="105" y="2111"/>
                    </a:lnTo>
                    <a:lnTo>
                      <a:pt x="92" y="2085"/>
                    </a:lnTo>
                    <a:lnTo>
                      <a:pt x="82" y="2059"/>
                    </a:lnTo>
                    <a:lnTo>
                      <a:pt x="71" y="2034"/>
                    </a:lnTo>
                    <a:lnTo>
                      <a:pt x="62" y="2009"/>
                    </a:lnTo>
                    <a:lnTo>
                      <a:pt x="52" y="1982"/>
                    </a:lnTo>
                    <a:lnTo>
                      <a:pt x="44" y="1956"/>
                    </a:lnTo>
                    <a:lnTo>
                      <a:pt x="36" y="1930"/>
                    </a:lnTo>
                    <a:lnTo>
                      <a:pt x="30" y="1904"/>
                    </a:lnTo>
                    <a:lnTo>
                      <a:pt x="23" y="1877"/>
                    </a:lnTo>
                    <a:lnTo>
                      <a:pt x="18" y="1852"/>
                    </a:lnTo>
                    <a:lnTo>
                      <a:pt x="13" y="1825"/>
                    </a:lnTo>
                    <a:lnTo>
                      <a:pt x="10" y="1799"/>
                    </a:lnTo>
                    <a:lnTo>
                      <a:pt x="6" y="1773"/>
                    </a:lnTo>
                    <a:lnTo>
                      <a:pt x="3" y="1746"/>
                    </a:lnTo>
                    <a:lnTo>
                      <a:pt x="1" y="1720"/>
                    </a:lnTo>
                    <a:lnTo>
                      <a:pt x="0" y="1693"/>
                    </a:lnTo>
                    <a:lnTo>
                      <a:pt x="0" y="1667"/>
                    </a:lnTo>
                    <a:lnTo>
                      <a:pt x="0" y="1640"/>
                    </a:lnTo>
                    <a:lnTo>
                      <a:pt x="1" y="1614"/>
                    </a:lnTo>
                    <a:lnTo>
                      <a:pt x="3" y="1587"/>
                    </a:lnTo>
                    <a:lnTo>
                      <a:pt x="6" y="1561"/>
                    </a:lnTo>
                    <a:lnTo>
                      <a:pt x="10" y="1534"/>
                    </a:lnTo>
                    <a:lnTo>
                      <a:pt x="13" y="1509"/>
                    </a:lnTo>
                    <a:lnTo>
                      <a:pt x="18" y="1482"/>
                    </a:lnTo>
                    <a:lnTo>
                      <a:pt x="23" y="1456"/>
                    </a:lnTo>
                    <a:lnTo>
                      <a:pt x="30" y="1429"/>
                    </a:lnTo>
                    <a:lnTo>
                      <a:pt x="36" y="1403"/>
                    </a:lnTo>
                    <a:lnTo>
                      <a:pt x="44" y="1378"/>
                    </a:lnTo>
                    <a:lnTo>
                      <a:pt x="52" y="1351"/>
                    </a:lnTo>
                    <a:lnTo>
                      <a:pt x="62" y="1326"/>
                    </a:lnTo>
                    <a:lnTo>
                      <a:pt x="71" y="1299"/>
                    </a:lnTo>
                    <a:lnTo>
                      <a:pt x="82" y="1274"/>
                    </a:lnTo>
                    <a:lnTo>
                      <a:pt x="92" y="1248"/>
                    </a:lnTo>
                    <a:lnTo>
                      <a:pt x="105" y="1223"/>
                    </a:lnTo>
                    <a:lnTo>
                      <a:pt x="117" y="1198"/>
                    </a:lnTo>
                    <a:lnTo>
                      <a:pt x="130" y="1172"/>
                    </a:lnTo>
                    <a:lnTo>
                      <a:pt x="144" y="1147"/>
                    </a:lnTo>
                    <a:lnTo>
                      <a:pt x="159" y="1121"/>
                    </a:lnTo>
                    <a:lnTo>
                      <a:pt x="174" y="1097"/>
                    </a:lnTo>
                    <a:lnTo>
                      <a:pt x="190" y="1072"/>
                    </a:lnTo>
                    <a:lnTo>
                      <a:pt x="207" y="1047"/>
                    </a:lnTo>
                    <a:lnTo>
                      <a:pt x="225" y="1023"/>
                    </a:lnTo>
                    <a:lnTo>
                      <a:pt x="243" y="999"/>
                    </a:lnTo>
                    <a:lnTo>
                      <a:pt x="261" y="974"/>
                    </a:lnTo>
                    <a:lnTo>
                      <a:pt x="280" y="951"/>
                    </a:lnTo>
                    <a:lnTo>
                      <a:pt x="300" y="927"/>
                    </a:lnTo>
                    <a:lnTo>
                      <a:pt x="321" y="903"/>
                    </a:lnTo>
                    <a:lnTo>
                      <a:pt x="342" y="880"/>
                    </a:lnTo>
                    <a:lnTo>
                      <a:pt x="364" y="857"/>
                    </a:lnTo>
                    <a:lnTo>
                      <a:pt x="387" y="833"/>
                    </a:lnTo>
                    <a:lnTo>
                      <a:pt x="410" y="811"/>
                    </a:lnTo>
                    <a:lnTo>
                      <a:pt x="433" y="788"/>
                    </a:lnTo>
                    <a:lnTo>
                      <a:pt x="458" y="766"/>
                    </a:lnTo>
                    <a:lnTo>
                      <a:pt x="483" y="743"/>
                    </a:lnTo>
                    <a:lnTo>
                      <a:pt x="508" y="722"/>
                    </a:lnTo>
                    <a:lnTo>
                      <a:pt x="535" y="700"/>
                    </a:lnTo>
                    <a:lnTo>
                      <a:pt x="561" y="679"/>
                    </a:lnTo>
                    <a:lnTo>
                      <a:pt x="589" y="658"/>
                    </a:lnTo>
                    <a:lnTo>
                      <a:pt x="617" y="636"/>
                    </a:lnTo>
                    <a:lnTo>
                      <a:pt x="646" y="616"/>
                    </a:lnTo>
                    <a:lnTo>
                      <a:pt x="675" y="595"/>
                    </a:lnTo>
                    <a:lnTo>
                      <a:pt x="704" y="575"/>
                    </a:lnTo>
                    <a:lnTo>
                      <a:pt x="735" y="556"/>
                    </a:lnTo>
                    <a:lnTo>
                      <a:pt x="766" y="536"/>
                    </a:lnTo>
                    <a:lnTo>
                      <a:pt x="797" y="517"/>
                    </a:lnTo>
                    <a:lnTo>
                      <a:pt x="829" y="498"/>
                    </a:lnTo>
                    <a:lnTo>
                      <a:pt x="861" y="479"/>
                    </a:lnTo>
                    <a:lnTo>
                      <a:pt x="894" y="461"/>
                    </a:lnTo>
                    <a:lnTo>
                      <a:pt x="928" y="443"/>
                    </a:lnTo>
                    <a:lnTo>
                      <a:pt x="962" y="425"/>
                    </a:lnTo>
                    <a:lnTo>
                      <a:pt x="995" y="408"/>
                    </a:lnTo>
                    <a:lnTo>
                      <a:pt x="1030" y="391"/>
                    </a:lnTo>
                    <a:lnTo>
                      <a:pt x="1065" y="374"/>
                    </a:lnTo>
                    <a:lnTo>
                      <a:pt x="1101" y="357"/>
                    </a:lnTo>
                    <a:lnTo>
                      <a:pt x="1137" y="341"/>
                    </a:lnTo>
                    <a:lnTo>
                      <a:pt x="1174" y="325"/>
                    </a:lnTo>
                    <a:lnTo>
                      <a:pt x="1211" y="309"/>
                    </a:lnTo>
                    <a:lnTo>
                      <a:pt x="1248" y="294"/>
                    </a:lnTo>
                    <a:lnTo>
                      <a:pt x="1287" y="280"/>
                    </a:lnTo>
                    <a:lnTo>
                      <a:pt x="1325" y="265"/>
                    </a:lnTo>
                    <a:lnTo>
                      <a:pt x="1364" y="251"/>
                    </a:lnTo>
                    <a:lnTo>
                      <a:pt x="1403" y="237"/>
                    </a:lnTo>
                    <a:lnTo>
                      <a:pt x="1442" y="223"/>
                    </a:lnTo>
                    <a:lnTo>
                      <a:pt x="1481" y="211"/>
                    </a:lnTo>
                    <a:lnTo>
                      <a:pt x="1522" y="198"/>
                    </a:lnTo>
                    <a:lnTo>
                      <a:pt x="1563" y="185"/>
                    </a:lnTo>
                    <a:lnTo>
                      <a:pt x="1603" y="174"/>
                    </a:lnTo>
                    <a:lnTo>
                      <a:pt x="1644" y="162"/>
                    </a:lnTo>
                    <a:lnTo>
                      <a:pt x="1686" y="151"/>
                    </a:lnTo>
                    <a:lnTo>
                      <a:pt x="1728" y="140"/>
                    </a:lnTo>
                    <a:lnTo>
                      <a:pt x="1769" y="129"/>
                    </a:lnTo>
                    <a:lnTo>
                      <a:pt x="1812" y="120"/>
                    </a:lnTo>
                    <a:lnTo>
                      <a:pt x="1855" y="110"/>
                    </a:lnTo>
                    <a:lnTo>
                      <a:pt x="1898" y="101"/>
                    </a:lnTo>
                    <a:lnTo>
                      <a:pt x="1941" y="92"/>
                    </a:lnTo>
                    <a:lnTo>
                      <a:pt x="1984" y="84"/>
                    </a:lnTo>
                    <a:lnTo>
                      <a:pt x="2028" y="75"/>
                    </a:lnTo>
                    <a:lnTo>
                      <a:pt x="2071" y="68"/>
                    </a:lnTo>
                    <a:lnTo>
                      <a:pt x="2116" y="60"/>
                    </a:lnTo>
                    <a:lnTo>
                      <a:pt x="2160" y="54"/>
                    </a:lnTo>
                    <a:lnTo>
                      <a:pt x="2205" y="48"/>
                    </a:lnTo>
                    <a:lnTo>
                      <a:pt x="2249" y="41"/>
                    </a:lnTo>
                    <a:lnTo>
                      <a:pt x="2294" y="36"/>
                    </a:lnTo>
                    <a:lnTo>
                      <a:pt x="2338" y="31"/>
                    </a:lnTo>
                    <a:lnTo>
                      <a:pt x="2384" y="25"/>
                    </a:lnTo>
                    <a:lnTo>
                      <a:pt x="2428" y="21"/>
                    </a:lnTo>
                    <a:lnTo>
                      <a:pt x="2474" y="17"/>
                    </a:lnTo>
                    <a:lnTo>
                      <a:pt x="2519" y="14"/>
                    </a:lnTo>
                    <a:lnTo>
                      <a:pt x="2565" y="11"/>
                    </a:lnTo>
                    <a:lnTo>
                      <a:pt x="2610" y="7"/>
                    </a:lnTo>
                    <a:lnTo>
                      <a:pt x="2656" y="5"/>
                    </a:lnTo>
                    <a:lnTo>
                      <a:pt x="2701" y="3"/>
                    </a:lnTo>
                    <a:lnTo>
                      <a:pt x="2747" y="2"/>
                    </a:lnTo>
                    <a:lnTo>
                      <a:pt x="2792" y="1"/>
                    </a:lnTo>
                    <a:lnTo>
                      <a:pt x="2838" y="0"/>
                    </a:lnTo>
                    <a:lnTo>
                      <a:pt x="2884" y="0"/>
                    </a:lnTo>
                    <a:lnTo>
                      <a:pt x="2930" y="0"/>
                    </a:lnTo>
                    <a:lnTo>
                      <a:pt x="2975" y="1"/>
                    </a:lnTo>
                    <a:lnTo>
                      <a:pt x="3021" y="2"/>
                    </a:lnTo>
                    <a:lnTo>
                      <a:pt x="3066" y="3"/>
                    </a:lnTo>
                    <a:lnTo>
                      <a:pt x="3113" y="5"/>
                    </a:lnTo>
                    <a:lnTo>
                      <a:pt x="3159" y="7"/>
                    </a:lnTo>
                    <a:lnTo>
                      <a:pt x="3204" y="11"/>
                    </a:lnTo>
                    <a:lnTo>
                      <a:pt x="3249" y="14"/>
                    </a:lnTo>
                    <a:lnTo>
                      <a:pt x="3294" y="17"/>
                    </a:lnTo>
                    <a:lnTo>
                      <a:pt x="3340" y="21"/>
                    </a:lnTo>
                    <a:lnTo>
                      <a:pt x="3385" y="25"/>
                    </a:lnTo>
                    <a:lnTo>
                      <a:pt x="3430" y="31"/>
                    </a:lnTo>
                    <a:lnTo>
                      <a:pt x="3474" y="36"/>
                    </a:lnTo>
                    <a:lnTo>
                      <a:pt x="3520" y="41"/>
                    </a:lnTo>
                    <a:lnTo>
                      <a:pt x="3564" y="48"/>
                    </a:lnTo>
                    <a:lnTo>
                      <a:pt x="3609" y="54"/>
                    </a:lnTo>
                    <a:lnTo>
                      <a:pt x="3652" y="60"/>
                    </a:lnTo>
                    <a:lnTo>
                      <a:pt x="3696" y="68"/>
                    </a:lnTo>
                    <a:lnTo>
                      <a:pt x="3740" y="75"/>
                    </a:lnTo>
                    <a:lnTo>
                      <a:pt x="3784" y="84"/>
                    </a:lnTo>
                    <a:lnTo>
                      <a:pt x="3827" y="92"/>
                    </a:lnTo>
                    <a:lnTo>
                      <a:pt x="3870" y="101"/>
                    </a:lnTo>
                    <a:lnTo>
                      <a:pt x="3914" y="110"/>
                    </a:lnTo>
                    <a:lnTo>
                      <a:pt x="3956" y="120"/>
                    </a:lnTo>
                    <a:lnTo>
                      <a:pt x="3998" y="129"/>
                    </a:lnTo>
                    <a:lnTo>
                      <a:pt x="4041" y="140"/>
                    </a:lnTo>
                    <a:lnTo>
                      <a:pt x="4082" y="151"/>
                    </a:lnTo>
                    <a:lnTo>
                      <a:pt x="4123" y="162"/>
                    </a:lnTo>
                    <a:lnTo>
                      <a:pt x="4164" y="174"/>
                    </a:lnTo>
                    <a:lnTo>
                      <a:pt x="4206" y="185"/>
                    </a:lnTo>
                    <a:lnTo>
                      <a:pt x="4246" y="198"/>
                    </a:lnTo>
                    <a:lnTo>
                      <a:pt x="4286" y="211"/>
                    </a:lnTo>
                    <a:lnTo>
                      <a:pt x="4325" y="223"/>
                    </a:lnTo>
                    <a:lnTo>
                      <a:pt x="4366" y="237"/>
                    </a:lnTo>
                    <a:lnTo>
                      <a:pt x="4405" y="251"/>
                    </a:lnTo>
                    <a:lnTo>
                      <a:pt x="4443" y="265"/>
                    </a:lnTo>
                    <a:lnTo>
                      <a:pt x="4481" y="280"/>
                    </a:lnTo>
                    <a:lnTo>
                      <a:pt x="4519" y="294"/>
                    </a:lnTo>
                    <a:lnTo>
                      <a:pt x="4556" y="309"/>
                    </a:lnTo>
                    <a:lnTo>
                      <a:pt x="4593" y="325"/>
                    </a:lnTo>
                    <a:lnTo>
                      <a:pt x="4630" y="341"/>
                    </a:lnTo>
                    <a:lnTo>
                      <a:pt x="4666" y="357"/>
                    </a:lnTo>
                    <a:lnTo>
                      <a:pt x="4702" y="374"/>
                    </a:lnTo>
                    <a:lnTo>
                      <a:pt x="4737" y="391"/>
                    </a:lnTo>
                    <a:lnTo>
                      <a:pt x="4772" y="408"/>
                    </a:lnTo>
                    <a:lnTo>
                      <a:pt x="4807" y="425"/>
                    </a:lnTo>
                    <a:lnTo>
                      <a:pt x="4841" y="443"/>
                    </a:lnTo>
                    <a:lnTo>
                      <a:pt x="4874" y="461"/>
                    </a:lnTo>
                    <a:lnTo>
                      <a:pt x="4907" y="479"/>
                    </a:lnTo>
                    <a:lnTo>
                      <a:pt x="4940" y="498"/>
                    </a:lnTo>
                    <a:lnTo>
                      <a:pt x="4971" y="517"/>
                    </a:lnTo>
                    <a:lnTo>
                      <a:pt x="5002" y="536"/>
                    </a:lnTo>
                    <a:lnTo>
                      <a:pt x="5033" y="556"/>
                    </a:lnTo>
                    <a:lnTo>
                      <a:pt x="5063" y="575"/>
                    </a:lnTo>
                    <a:lnTo>
                      <a:pt x="5093" y="595"/>
                    </a:lnTo>
                    <a:lnTo>
                      <a:pt x="5123" y="616"/>
                    </a:lnTo>
                    <a:lnTo>
                      <a:pt x="5151" y="636"/>
                    </a:lnTo>
                    <a:lnTo>
                      <a:pt x="5179" y="658"/>
                    </a:lnTo>
                    <a:lnTo>
                      <a:pt x="5206" y="679"/>
                    </a:lnTo>
                    <a:lnTo>
                      <a:pt x="5233" y="700"/>
                    </a:lnTo>
                    <a:lnTo>
                      <a:pt x="5259" y="722"/>
                    </a:lnTo>
                    <a:lnTo>
                      <a:pt x="5285" y="743"/>
                    </a:lnTo>
                    <a:lnTo>
                      <a:pt x="5310" y="766"/>
                    </a:lnTo>
                    <a:lnTo>
                      <a:pt x="5334" y="788"/>
                    </a:lnTo>
                    <a:lnTo>
                      <a:pt x="5358" y="811"/>
                    </a:lnTo>
                    <a:lnTo>
                      <a:pt x="5381" y="833"/>
                    </a:lnTo>
                    <a:lnTo>
                      <a:pt x="5404" y="857"/>
                    </a:lnTo>
                    <a:lnTo>
                      <a:pt x="5426" y="880"/>
                    </a:lnTo>
                    <a:lnTo>
                      <a:pt x="5447" y="903"/>
                    </a:lnTo>
                    <a:lnTo>
                      <a:pt x="5468" y="927"/>
                    </a:lnTo>
                    <a:lnTo>
                      <a:pt x="5488" y="951"/>
                    </a:lnTo>
                    <a:lnTo>
                      <a:pt x="5507" y="974"/>
                    </a:lnTo>
                    <a:lnTo>
                      <a:pt x="5526" y="999"/>
                    </a:lnTo>
                    <a:lnTo>
                      <a:pt x="5544" y="1023"/>
                    </a:lnTo>
                    <a:lnTo>
                      <a:pt x="5561" y="1047"/>
                    </a:lnTo>
                    <a:lnTo>
                      <a:pt x="5578" y="1072"/>
                    </a:lnTo>
                    <a:lnTo>
                      <a:pt x="5594" y="1097"/>
                    </a:lnTo>
                    <a:lnTo>
                      <a:pt x="5609" y="1121"/>
                    </a:lnTo>
                    <a:lnTo>
                      <a:pt x="5624" y="1147"/>
                    </a:lnTo>
                    <a:lnTo>
                      <a:pt x="5637" y="1172"/>
                    </a:lnTo>
                    <a:lnTo>
                      <a:pt x="5651" y="1198"/>
                    </a:lnTo>
                    <a:lnTo>
                      <a:pt x="5664" y="1223"/>
                    </a:lnTo>
                    <a:lnTo>
                      <a:pt x="5675" y="1248"/>
                    </a:lnTo>
                    <a:lnTo>
                      <a:pt x="5686" y="1274"/>
                    </a:lnTo>
                    <a:lnTo>
                      <a:pt x="5697" y="1299"/>
                    </a:lnTo>
                    <a:lnTo>
                      <a:pt x="5707" y="1326"/>
                    </a:lnTo>
                    <a:lnTo>
                      <a:pt x="5716" y="1351"/>
                    </a:lnTo>
                    <a:lnTo>
                      <a:pt x="5724" y="1378"/>
                    </a:lnTo>
                    <a:lnTo>
                      <a:pt x="5732" y="1403"/>
                    </a:lnTo>
                    <a:lnTo>
                      <a:pt x="5739" y="1429"/>
                    </a:lnTo>
                    <a:lnTo>
                      <a:pt x="5744" y="1456"/>
                    </a:lnTo>
                    <a:lnTo>
                      <a:pt x="5750" y="1482"/>
                    </a:lnTo>
                    <a:lnTo>
                      <a:pt x="5755" y="1509"/>
                    </a:lnTo>
                    <a:lnTo>
                      <a:pt x="5759" y="1534"/>
                    </a:lnTo>
                    <a:lnTo>
                      <a:pt x="5762" y="1561"/>
                    </a:lnTo>
                    <a:lnTo>
                      <a:pt x="5764" y="1587"/>
                    </a:lnTo>
                    <a:lnTo>
                      <a:pt x="5766" y="1614"/>
                    </a:lnTo>
                    <a:lnTo>
                      <a:pt x="5768" y="1640"/>
                    </a:lnTo>
                    <a:lnTo>
                      <a:pt x="5768" y="166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" name="Freeform 35"/>
              <p:cNvSpPr>
                <a:spLocks/>
              </p:cNvSpPr>
              <p:nvPr/>
            </p:nvSpPr>
            <p:spPr bwMode="auto">
              <a:xfrm>
                <a:off x="884" y="1803"/>
                <a:ext cx="3260" cy="1884"/>
              </a:xfrm>
              <a:custGeom>
                <a:avLst/>
                <a:gdLst>
                  <a:gd name="T0" fmla="*/ 225 w 7946"/>
                  <a:gd name="T1" fmla="*/ 71 h 4592"/>
                  <a:gd name="T2" fmla="*/ 223 w 7946"/>
                  <a:gd name="T3" fmla="*/ 78 h 4592"/>
                  <a:gd name="T4" fmla="*/ 219 w 7946"/>
                  <a:gd name="T5" fmla="*/ 85 h 4592"/>
                  <a:gd name="T6" fmla="*/ 215 w 7946"/>
                  <a:gd name="T7" fmla="*/ 91 h 4592"/>
                  <a:gd name="T8" fmla="*/ 210 w 7946"/>
                  <a:gd name="T9" fmla="*/ 98 h 4592"/>
                  <a:gd name="T10" fmla="*/ 203 w 7946"/>
                  <a:gd name="T11" fmla="*/ 104 h 4592"/>
                  <a:gd name="T12" fmla="*/ 195 w 7946"/>
                  <a:gd name="T13" fmla="*/ 109 h 4592"/>
                  <a:gd name="T14" fmla="*/ 187 w 7946"/>
                  <a:gd name="T15" fmla="*/ 114 h 4592"/>
                  <a:gd name="T16" fmla="*/ 177 w 7946"/>
                  <a:gd name="T17" fmla="*/ 118 h 4592"/>
                  <a:gd name="T18" fmla="*/ 167 w 7946"/>
                  <a:gd name="T19" fmla="*/ 122 h 4592"/>
                  <a:gd name="T20" fmla="*/ 155 w 7946"/>
                  <a:gd name="T21" fmla="*/ 125 h 4592"/>
                  <a:gd name="T22" fmla="*/ 144 w 7946"/>
                  <a:gd name="T23" fmla="*/ 128 h 4592"/>
                  <a:gd name="T24" fmla="*/ 132 w 7946"/>
                  <a:gd name="T25" fmla="*/ 129 h 4592"/>
                  <a:gd name="T26" fmla="*/ 120 w 7946"/>
                  <a:gd name="T27" fmla="*/ 130 h 4592"/>
                  <a:gd name="T28" fmla="*/ 108 w 7946"/>
                  <a:gd name="T29" fmla="*/ 130 h 4592"/>
                  <a:gd name="T30" fmla="*/ 96 w 7946"/>
                  <a:gd name="T31" fmla="*/ 129 h 4592"/>
                  <a:gd name="T32" fmla="*/ 84 w 7946"/>
                  <a:gd name="T33" fmla="*/ 128 h 4592"/>
                  <a:gd name="T34" fmla="*/ 72 w 7946"/>
                  <a:gd name="T35" fmla="*/ 126 h 4592"/>
                  <a:gd name="T36" fmla="*/ 61 w 7946"/>
                  <a:gd name="T37" fmla="*/ 123 h 4592"/>
                  <a:gd name="T38" fmla="*/ 50 w 7946"/>
                  <a:gd name="T39" fmla="*/ 119 h 4592"/>
                  <a:gd name="T40" fmla="*/ 41 w 7946"/>
                  <a:gd name="T41" fmla="*/ 115 h 4592"/>
                  <a:gd name="T42" fmla="*/ 32 w 7946"/>
                  <a:gd name="T43" fmla="*/ 110 h 4592"/>
                  <a:gd name="T44" fmla="*/ 24 w 7946"/>
                  <a:gd name="T45" fmla="*/ 105 h 4592"/>
                  <a:gd name="T46" fmla="*/ 17 w 7946"/>
                  <a:gd name="T47" fmla="*/ 99 h 4592"/>
                  <a:gd name="T48" fmla="*/ 11 w 7946"/>
                  <a:gd name="T49" fmla="*/ 93 h 4592"/>
                  <a:gd name="T50" fmla="*/ 7 w 7946"/>
                  <a:gd name="T51" fmla="*/ 87 h 4592"/>
                  <a:gd name="T52" fmla="*/ 3 w 7946"/>
                  <a:gd name="T53" fmla="*/ 80 h 4592"/>
                  <a:gd name="T54" fmla="*/ 1 w 7946"/>
                  <a:gd name="T55" fmla="*/ 73 h 4592"/>
                  <a:gd name="T56" fmla="*/ 0 w 7946"/>
                  <a:gd name="T57" fmla="*/ 66 h 4592"/>
                  <a:gd name="T58" fmla="*/ 0 w 7946"/>
                  <a:gd name="T59" fmla="*/ 59 h 4592"/>
                  <a:gd name="T60" fmla="*/ 2 w 7946"/>
                  <a:gd name="T61" fmla="*/ 52 h 4592"/>
                  <a:gd name="T62" fmla="*/ 5 w 7946"/>
                  <a:gd name="T63" fmla="*/ 45 h 4592"/>
                  <a:gd name="T64" fmla="*/ 10 w 7946"/>
                  <a:gd name="T65" fmla="*/ 39 h 4592"/>
                  <a:gd name="T66" fmla="*/ 15 w 7946"/>
                  <a:gd name="T67" fmla="*/ 32 h 4592"/>
                  <a:gd name="T68" fmla="*/ 22 w 7946"/>
                  <a:gd name="T69" fmla="*/ 26 h 4592"/>
                  <a:gd name="T70" fmla="*/ 30 w 7946"/>
                  <a:gd name="T71" fmla="*/ 21 h 4592"/>
                  <a:gd name="T72" fmla="*/ 39 w 7946"/>
                  <a:gd name="T73" fmla="*/ 16 h 4592"/>
                  <a:gd name="T74" fmla="*/ 48 w 7946"/>
                  <a:gd name="T75" fmla="*/ 11 h 4592"/>
                  <a:gd name="T76" fmla="*/ 58 w 7946"/>
                  <a:gd name="T77" fmla="*/ 8 h 4592"/>
                  <a:gd name="T78" fmla="*/ 69 w 7946"/>
                  <a:gd name="T79" fmla="*/ 5 h 4592"/>
                  <a:gd name="T80" fmla="*/ 81 w 7946"/>
                  <a:gd name="T81" fmla="*/ 3 h 4592"/>
                  <a:gd name="T82" fmla="*/ 93 w 7946"/>
                  <a:gd name="T83" fmla="*/ 1 h 4592"/>
                  <a:gd name="T84" fmla="*/ 105 w 7946"/>
                  <a:gd name="T85" fmla="*/ 0 h 4592"/>
                  <a:gd name="T86" fmla="*/ 117 w 7946"/>
                  <a:gd name="T87" fmla="*/ 0 h 4592"/>
                  <a:gd name="T88" fmla="*/ 129 w 7946"/>
                  <a:gd name="T89" fmla="*/ 1 h 4592"/>
                  <a:gd name="T90" fmla="*/ 141 w 7946"/>
                  <a:gd name="T91" fmla="*/ 2 h 4592"/>
                  <a:gd name="T92" fmla="*/ 153 w 7946"/>
                  <a:gd name="T93" fmla="*/ 4 h 4592"/>
                  <a:gd name="T94" fmla="*/ 164 w 7946"/>
                  <a:gd name="T95" fmla="*/ 7 h 4592"/>
                  <a:gd name="T96" fmla="*/ 174 w 7946"/>
                  <a:gd name="T97" fmla="*/ 11 h 4592"/>
                  <a:gd name="T98" fmla="*/ 184 w 7946"/>
                  <a:gd name="T99" fmla="*/ 15 h 4592"/>
                  <a:gd name="T100" fmla="*/ 193 w 7946"/>
                  <a:gd name="T101" fmla="*/ 20 h 4592"/>
                  <a:gd name="T102" fmla="*/ 201 w 7946"/>
                  <a:gd name="T103" fmla="*/ 25 h 4592"/>
                  <a:gd name="T104" fmla="*/ 208 w 7946"/>
                  <a:gd name="T105" fmla="*/ 31 h 4592"/>
                  <a:gd name="T106" fmla="*/ 214 w 7946"/>
                  <a:gd name="T107" fmla="*/ 37 h 4592"/>
                  <a:gd name="T108" fmla="*/ 219 w 7946"/>
                  <a:gd name="T109" fmla="*/ 43 h 4592"/>
                  <a:gd name="T110" fmla="*/ 222 w 7946"/>
                  <a:gd name="T111" fmla="*/ 50 h 4592"/>
                  <a:gd name="T112" fmla="*/ 224 w 7946"/>
                  <a:gd name="T113" fmla="*/ 57 h 4592"/>
                  <a:gd name="T114" fmla="*/ 225 w 7946"/>
                  <a:gd name="T115" fmla="*/ 64 h 459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7946" h="4592">
                    <a:moveTo>
                      <a:pt x="7946" y="2295"/>
                    </a:moveTo>
                    <a:lnTo>
                      <a:pt x="7946" y="2327"/>
                    </a:lnTo>
                    <a:lnTo>
                      <a:pt x="7945" y="2358"/>
                    </a:lnTo>
                    <a:lnTo>
                      <a:pt x="7943" y="2388"/>
                    </a:lnTo>
                    <a:lnTo>
                      <a:pt x="7941" y="2420"/>
                    </a:lnTo>
                    <a:lnTo>
                      <a:pt x="7937" y="2451"/>
                    </a:lnTo>
                    <a:lnTo>
                      <a:pt x="7933" y="2482"/>
                    </a:lnTo>
                    <a:lnTo>
                      <a:pt x="7928" y="2513"/>
                    </a:lnTo>
                    <a:lnTo>
                      <a:pt x="7923" y="2544"/>
                    </a:lnTo>
                    <a:lnTo>
                      <a:pt x="7916" y="2575"/>
                    </a:lnTo>
                    <a:lnTo>
                      <a:pt x="7910" y="2605"/>
                    </a:lnTo>
                    <a:lnTo>
                      <a:pt x="7903" y="2636"/>
                    </a:lnTo>
                    <a:lnTo>
                      <a:pt x="7894" y="2667"/>
                    </a:lnTo>
                    <a:lnTo>
                      <a:pt x="7885" y="2698"/>
                    </a:lnTo>
                    <a:lnTo>
                      <a:pt x="7875" y="2728"/>
                    </a:lnTo>
                    <a:lnTo>
                      <a:pt x="7865" y="2759"/>
                    </a:lnTo>
                    <a:lnTo>
                      <a:pt x="7853" y="2790"/>
                    </a:lnTo>
                    <a:lnTo>
                      <a:pt x="7841" y="2819"/>
                    </a:lnTo>
                    <a:lnTo>
                      <a:pt x="7829" y="2850"/>
                    </a:lnTo>
                    <a:lnTo>
                      <a:pt x="7816" y="2880"/>
                    </a:lnTo>
                    <a:lnTo>
                      <a:pt x="7801" y="2909"/>
                    </a:lnTo>
                    <a:lnTo>
                      <a:pt x="7786" y="2940"/>
                    </a:lnTo>
                    <a:lnTo>
                      <a:pt x="7771" y="2970"/>
                    </a:lnTo>
                    <a:lnTo>
                      <a:pt x="7755" y="2999"/>
                    </a:lnTo>
                    <a:lnTo>
                      <a:pt x="7739" y="3029"/>
                    </a:lnTo>
                    <a:lnTo>
                      <a:pt x="7721" y="3059"/>
                    </a:lnTo>
                    <a:lnTo>
                      <a:pt x="7703" y="3087"/>
                    </a:lnTo>
                    <a:lnTo>
                      <a:pt x="7683" y="3117"/>
                    </a:lnTo>
                    <a:lnTo>
                      <a:pt x="7664" y="3145"/>
                    </a:lnTo>
                    <a:lnTo>
                      <a:pt x="7643" y="3174"/>
                    </a:lnTo>
                    <a:lnTo>
                      <a:pt x="7623" y="3203"/>
                    </a:lnTo>
                    <a:lnTo>
                      <a:pt x="7601" y="3231"/>
                    </a:lnTo>
                    <a:lnTo>
                      <a:pt x="7579" y="3260"/>
                    </a:lnTo>
                    <a:lnTo>
                      <a:pt x="7556" y="3287"/>
                    </a:lnTo>
                    <a:lnTo>
                      <a:pt x="7532" y="3316"/>
                    </a:lnTo>
                    <a:lnTo>
                      <a:pt x="7508" y="3343"/>
                    </a:lnTo>
                    <a:lnTo>
                      <a:pt x="7483" y="3371"/>
                    </a:lnTo>
                    <a:lnTo>
                      <a:pt x="7458" y="3398"/>
                    </a:lnTo>
                    <a:lnTo>
                      <a:pt x="7431" y="3426"/>
                    </a:lnTo>
                    <a:lnTo>
                      <a:pt x="7405" y="3452"/>
                    </a:lnTo>
                    <a:lnTo>
                      <a:pt x="7377" y="3479"/>
                    </a:lnTo>
                    <a:lnTo>
                      <a:pt x="7349" y="3505"/>
                    </a:lnTo>
                    <a:lnTo>
                      <a:pt x="7320" y="3532"/>
                    </a:lnTo>
                    <a:lnTo>
                      <a:pt x="7292" y="3558"/>
                    </a:lnTo>
                    <a:lnTo>
                      <a:pt x="7261" y="3584"/>
                    </a:lnTo>
                    <a:lnTo>
                      <a:pt x="7231" y="3609"/>
                    </a:lnTo>
                    <a:lnTo>
                      <a:pt x="7200" y="3635"/>
                    </a:lnTo>
                    <a:lnTo>
                      <a:pt x="7168" y="3660"/>
                    </a:lnTo>
                    <a:lnTo>
                      <a:pt x="7136" y="3685"/>
                    </a:lnTo>
                    <a:lnTo>
                      <a:pt x="7103" y="3710"/>
                    </a:lnTo>
                    <a:lnTo>
                      <a:pt x="7069" y="3734"/>
                    </a:lnTo>
                    <a:lnTo>
                      <a:pt x="7035" y="3758"/>
                    </a:lnTo>
                    <a:lnTo>
                      <a:pt x="7002" y="3782"/>
                    </a:lnTo>
                    <a:lnTo>
                      <a:pt x="6966" y="3805"/>
                    </a:lnTo>
                    <a:lnTo>
                      <a:pt x="6931" y="3828"/>
                    </a:lnTo>
                    <a:lnTo>
                      <a:pt x="6895" y="3852"/>
                    </a:lnTo>
                    <a:lnTo>
                      <a:pt x="6858" y="3875"/>
                    </a:lnTo>
                    <a:lnTo>
                      <a:pt x="6821" y="3897"/>
                    </a:lnTo>
                    <a:lnTo>
                      <a:pt x="6782" y="3919"/>
                    </a:lnTo>
                    <a:lnTo>
                      <a:pt x="6744" y="3941"/>
                    </a:lnTo>
                    <a:lnTo>
                      <a:pt x="6705" y="3963"/>
                    </a:lnTo>
                    <a:lnTo>
                      <a:pt x="6666" y="3984"/>
                    </a:lnTo>
                    <a:lnTo>
                      <a:pt x="6626" y="4004"/>
                    </a:lnTo>
                    <a:lnTo>
                      <a:pt x="6585" y="4025"/>
                    </a:lnTo>
                    <a:lnTo>
                      <a:pt x="6545" y="4045"/>
                    </a:lnTo>
                    <a:lnTo>
                      <a:pt x="6504" y="4066"/>
                    </a:lnTo>
                    <a:lnTo>
                      <a:pt x="6463" y="4085"/>
                    </a:lnTo>
                    <a:lnTo>
                      <a:pt x="6420" y="4105"/>
                    </a:lnTo>
                    <a:lnTo>
                      <a:pt x="6378" y="4124"/>
                    </a:lnTo>
                    <a:lnTo>
                      <a:pt x="6335" y="4142"/>
                    </a:lnTo>
                    <a:lnTo>
                      <a:pt x="6291" y="4161"/>
                    </a:lnTo>
                    <a:lnTo>
                      <a:pt x="6247" y="4178"/>
                    </a:lnTo>
                    <a:lnTo>
                      <a:pt x="6202" y="4196"/>
                    </a:lnTo>
                    <a:lnTo>
                      <a:pt x="6158" y="4213"/>
                    </a:lnTo>
                    <a:lnTo>
                      <a:pt x="6113" y="4230"/>
                    </a:lnTo>
                    <a:lnTo>
                      <a:pt x="6068" y="4247"/>
                    </a:lnTo>
                    <a:lnTo>
                      <a:pt x="6021" y="4262"/>
                    </a:lnTo>
                    <a:lnTo>
                      <a:pt x="5976" y="4278"/>
                    </a:lnTo>
                    <a:lnTo>
                      <a:pt x="5928" y="4294"/>
                    </a:lnTo>
                    <a:lnTo>
                      <a:pt x="5881" y="4309"/>
                    </a:lnTo>
                    <a:lnTo>
                      <a:pt x="5834" y="4324"/>
                    </a:lnTo>
                    <a:lnTo>
                      <a:pt x="5786" y="4339"/>
                    </a:lnTo>
                    <a:lnTo>
                      <a:pt x="5738" y="4352"/>
                    </a:lnTo>
                    <a:lnTo>
                      <a:pt x="5690" y="4366"/>
                    </a:lnTo>
                    <a:lnTo>
                      <a:pt x="5641" y="4379"/>
                    </a:lnTo>
                    <a:lnTo>
                      <a:pt x="5592" y="4393"/>
                    </a:lnTo>
                    <a:lnTo>
                      <a:pt x="5543" y="4404"/>
                    </a:lnTo>
                    <a:lnTo>
                      <a:pt x="5494" y="4417"/>
                    </a:lnTo>
                    <a:lnTo>
                      <a:pt x="5444" y="4429"/>
                    </a:lnTo>
                    <a:lnTo>
                      <a:pt x="5393" y="4439"/>
                    </a:lnTo>
                    <a:lnTo>
                      <a:pt x="5343" y="4451"/>
                    </a:lnTo>
                    <a:lnTo>
                      <a:pt x="5293" y="4462"/>
                    </a:lnTo>
                    <a:lnTo>
                      <a:pt x="5242" y="4471"/>
                    </a:lnTo>
                    <a:lnTo>
                      <a:pt x="5191" y="4481"/>
                    </a:lnTo>
                    <a:lnTo>
                      <a:pt x="5139" y="4490"/>
                    </a:lnTo>
                    <a:lnTo>
                      <a:pt x="5087" y="4500"/>
                    </a:lnTo>
                    <a:lnTo>
                      <a:pt x="5036" y="4508"/>
                    </a:lnTo>
                    <a:lnTo>
                      <a:pt x="4983" y="4516"/>
                    </a:lnTo>
                    <a:lnTo>
                      <a:pt x="4932" y="4524"/>
                    </a:lnTo>
                    <a:lnTo>
                      <a:pt x="4880" y="4531"/>
                    </a:lnTo>
                    <a:lnTo>
                      <a:pt x="4827" y="4538"/>
                    </a:lnTo>
                    <a:lnTo>
                      <a:pt x="4775" y="4544"/>
                    </a:lnTo>
                    <a:lnTo>
                      <a:pt x="4722" y="4550"/>
                    </a:lnTo>
                    <a:lnTo>
                      <a:pt x="4669" y="4556"/>
                    </a:lnTo>
                    <a:lnTo>
                      <a:pt x="4616" y="4561"/>
                    </a:lnTo>
                    <a:lnTo>
                      <a:pt x="4563" y="4566"/>
                    </a:lnTo>
                    <a:lnTo>
                      <a:pt x="4509" y="4571"/>
                    </a:lnTo>
                    <a:lnTo>
                      <a:pt x="4456" y="4575"/>
                    </a:lnTo>
                    <a:lnTo>
                      <a:pt x="4402" y="4578"/>
                    </a:lnTo>
                    <a:lnTo>
                      <a:pt x="4349" y="4581"/>
                    </a:lnTo>
                    <a:lnTo>
                      <a:pt x="4295" y="4584"/>
                    </a:lnTo>
                    <a:lnTo>
                      <a:pt x="4242" y="4586"/>
                    </a:lnTo>
                    <a:lnTo>
                      <a:pt x="4188" y="4589"/>
                    </a:lnTo>
                    <a:lnTo>
                      <a:pt x="4134" y="4590"/>
                    </a:lnTo>
                    <a:lnTo>
                      <a:pt x="4080" y="4591"/>
                    </a:lnTo>
                    <a:lnTo>
                      <a:pt x="4026" y="4592"/>
                    </a:lnTo>
                    <a:lnTo>
                      <a:pt x="3973" y="4592"/>
                    </a:lnTo>
                    <a:lnTo>
                      <a:pt x="3919" y="4592"/>
                    </a:lnTo>
                    <a:lnTo>
                      <a:pt x="3865" y="4591"/>
                    </a:lnTo>
                    <a:lnTo>
                      <a:pt x="3811" y="4590"/>
                    </a:lnTo>
                    <a:lnTo>
                      <a:pt x="3758" y="4589"/>
                    </a:lnTo>
                    <a:lnTo>
                      <a:pt x="3704" y="4586"/>
                    </a:lnTo>
                    <a:lnTo>
                      <a:pt x="3650" y="4584"/>
                    </a:lnTo>
                    <a:lnTo>
                      <a:pt x="3597" y="4581"/>
                    </a:lnTo>
                    <a:lnTo>
                      <a:pt x="3543" y="4578"/>
                    </a:lnTo>
                    <a:lnTo>
                      <a:pt x="3489" y="4575"/>
                    </a:lnTo>
                    <a:lnTo>
                      <a:pt x="3437" y="4571"/>
                    </a:lnTo>
                    <a:lnTo>
                      <a:pt x="3384" y="4566"/>
                    </a:lnTo>
                    <a:lnTo>
                      <a:pt x="3331" y="4561"/>
                    </a:lnTo>
                    <a:lnTo>
                      <a:pt x="3277" y="4556"/>
                    </a:lnTo>
                    <a:lnTo>
                      <a:pt x="3225" y="4550"/>
                    </a:lnTo>
                    <a:lnTo>
                      <a:pt x="3172" y="4544"/>
                    </a:lnTo>
                    <a:lnTo>
                      <a:pt x="3119" y="4538"/>
                    </a:lnTo>
                    <a:lnTo>
                      <a:pt x="3066" y="4531"/>
                    </a:lnTo>
                    <a:lnTo>
                      <a:pt x="3014" y="4524"/>
                    </a:lnTo>
                    <a:lnTo>
                      <a:pt x="2962" y="4516"/>
                    </a:lnTo>
                    <a:lnTo>
                      <a:pt x="2910" y="4508"/>
                    </a:lnTo>
                    <a:lnTo>
                      <a:pt x="2858" y="4500"/>
                    </a:lnTo>
                    <a:lnTo>
                      <a:pt x="2807" y="4490"/>
                    </a:lnTo>
                    <a:lnTo>
                      <a:pt x="2756" y="4481"/>
                    </a:lnTo>
                    <a:lnTo>
                      <a:pt x="2705" y="4471"/>
                    </a:lnTo>
                    <a:lnTo>
                      <a:pt x="2653" y="4462"/>
                    </a:lnTo>
                    <a:lnTo>
                      <a:pt x="2603" y="4451"/>
                    </a:lnTo>
                    <a:lnTo>
                      <a:pt x="2552" y="4439"/>
                    </a:lnTo>
                    <a:lnTo>
                      <a:pt x="2503" y="4429"/>
                    </a:lnTo>
                    <a:lnTo>
                      <a:pt x="2453" y="4417"/>
                    </a:lnTo>
                    <a:lnTo>
                      <a:pt x="2403" y="4404"/>
                    </a:lnTo>
                    <a:lnTo>
                      <a:pt x="2353" y="4393"/>
                    </a:lnTo>
                    <a:lnTo>
                      <a:pt x="2305" y="4379"/>
                    </a:lnTo>
                    <a:lnTo>
                      <a:pt x="2256" y="4366"/>
                    </a:lnTo>
                    <a:lnTo>
                      <a:pt x="2207" y="4352"/>
                    </a:lnTo>
                    <a:lnTo>
                      <a:pt x="2160" y="4339"/>
                    </a:lnTo>
                    <a:lnTo>
                      <a:pt x="2112" y="4324"/>
                    </a:lnTo>
                    <a:lnTo>
                      <a:pt x="2064" y="4309"/>
                    </a:lnTo>
                    <a:lnTo>
                      <a:pt x="2018" y="4294"/>
                    </a:lnTo>
                    <a:lnTo>
                      <a:pt x="1971" y="4278"/>
                    </a:lnTo>
                    <a:lnTo>
                      <a:pt x="1925" y="4262"/>
                    </a:lnTo>
                    <a:lnTo>
                      <a:pt x="1879" y="4247"/>
                    </a:lnTo>
                    <a:lnTo>
                      <a:pt x="1833" y="4230"/>
                    </a:lnTo>
                    <a:lnTo>
                      <a:pt x="1788" y="4213"/>
                    </a:lnTo>
                    <a:lnTo>
                      <a:pt x="1743" y="4196"/>
                    </a:lnTo>
                    <a:lnTo>
                      <a:pt x="1699" y="4178"/>
                    </a:lnTo>
                    <a:lnTo>
                      <a:pt x="1656" y="4161"/>
                    </a:lnTo>
                    <a:lnTo>
                      <a:pt x="1611" y="4142"/>
                    </a:lnTo>
                    <a:lnTo>
                      <a:pt x="1569" y="4124"/>
                    </a:lnTo>
                    <a:lnTo>
                      <a:pt x="1526" y="4105"/>
                    </a:lnTo>
                    <a:lnTo>
                      <a:pt x="1484" y="4085"/>
                    </a:lnTo>
                    <a:lnTo>
                      <a:pt x="1442" y="4066"/>
                    </a:lnTo>
                    <a:lnTo>
                      <a:pt x="1400" y="4045"/>
                    </a:lnTo>
                    <a:lnTo>
                      <a:pt x="1360" y="4025"/>
                    </a:lnTo>
                    <a:lnTo>
                      <a:pt x="1320" y="4004"/>
                    </a:lnTo>
                    <a:lnTo>
                      <a:pt x="1280" y="3984"/>
                    </a:lnTo>
                    <a:lnTo>
                      <a:pt x="1241" y="3963"/>
                    </a:lnTo>
                    <a:lnTo>
                      <a:pt x="1201" y="3941"/>
                    </a:lnTo>
                    <a:lnTo>
                      <a:pt x="1163" y="3919"/>
                    </a:lnTo>
                    <a:lnTo>
                      <a:pt x="1126" y="3897"/>
                    </a:lnTo>
                    <a:lnTo>
                      <a:pt x="1088" y="3875"/>
                    </a:lnTo>
                    <a:lnTo>
                      <a:pt x="1052" y="3852"/>
                    </a:lnTo>
                    <a:lnTo>
                      <a:pt x="1016" y="3828"/>
                    </a:lnTo>
                    <a:lnTo>
                      <a:pt x="980" y="3805"/>
                    </a:lnTo>
                    <a:lnTo>
                      <a:pt x="945" y="3782"/>
                    </a:lnTo>
                    <a:lnTo>
                      <a:pt x="910" y="3758"/>
                    </a:lnTo>
                    <a:lnTo>
                      <a:pt x="876" y="3734"/>
                    </a:lnTo>
                    <a:lnTo>
                      <a:pt x="842" y="3710"/>
                    </a:lnTo>
                    <a:lnTo>
                      <a:pt x="810" y="3685"/>
                    </a:lnTo>
                    <a:lnTo>
                      <a:pt x="778" y="3660"/>
                    </a:lnTo>
                    <a:lnTo>
                      <a:pt x="746" y="3635"/>
                    </a:lnTo>
                    <a:lnTo>
                      <a:pt x="715" y="3609"/>
                    </a:lnTo>
                    <a:lnTo>
                      <a:pt x="685" y="3584"/>
                    </a:lnTo>
                    <a:lnTo>
                      <a:pt x="655" y="3558"/>
                    </a:lnTo>
                    <a:lnTo>
                      <a:pt x="625" y="3532"/>
                    </a:lnTo>
                    <a:lnTo>
                      <a:pt x="597" y="3505"/>
                    </a:lnTo>
                    <a:lnTo>
                      <a:pt x="568" y="3479"/>
                    </a:lnTo>
                    <a:lnTo>
                      <a:pt x="541" y="3452"/>
                    </a:lnTo>
                    <a:lnTo>
                      <a:pt x="514" y="3426"/>
                    </a:lnTo>
                    <a:lnTo>
                      <a:pt x="488" y="3398"/>
                    </a:lnTo>
                    <a:lnTo>
                      <a:pt x="462" y="3371"/>
                    </a:lnTo>
                    <a:lnTo>
                      <a:pt x="438" y="3343"/>
                    </a:lnTo>
                    <a:lnTo>
                      <a:pt x="414" y="3316"/>
                    </a:lnTo>
                    <a:lnTo>
                      <a:pt x="390" y="3287"/>
                    </a:lnTo>
                    <a:lnTo>
                      <a:pt x="367" y="3260"/>
                    </a:lnTo>
                    <a:lnTo>
                      <a:pt x="345" y="3231"/>
                    </a:lnTo>
                    <a:lnTo>
                      <a:pt x="324" y="3203"/>
                    </a:lnTo>
                    <a:lnTo>
                      <a:pt x="302" y="3174"/>
                    </a:lnTo>
                    <a:lnTo>
                      <a:pt x="282" y="3145"/>
                    </a:lnTo>
                    <a:lnTo>
                      <a:pt x="262" y="3117"/>
                    </a:lnTo>
                    <a:lnTo>
                      <a:pt x="243" y="3087"/>
                    </a:lnTo>
                    <a:lnTo>
                      <a:pt x="225" y="3059"/>
                    </a:lnTo>
                    <a:lnTo>
                      <a:pt x="208" y="3029"/>
                    </a:lnTo>
                    <a:lnTo>
                      <a:pt x="191" y="2999"/>
                    </a:lnTo>
                    <a:lnTo>
                      <a:pt x="175" y="2970"/>
                    </a:lnTo>
                    <a:lnTo>
                      <a:pt x="159" y="2940"/>
                    </a:lnTo>
                    <a:lnTo>
                      <a:pt x="145" y="2909"/>
                    </a:lnTo>
                    <a:lnTo>
                      <a:pt x="131" y="2880"/>
                    </a:lnTo>
                    <a:lnTo>
                      <a:pt x="117" y="2850"/>
                    </a:lnTo>
                    <a:lnTo>
                      <a:pt x="104" y="2819"/>
                    </a:lnTo>
                    <a:lnTo>
                      <a:pt x="93" y="2790"/>
                    </a:lnTo>
                    <a:lnTo>
                      <a:pt x="81" y="2759"/>
                    </a:lnTo>
                    <a:lnTo>
                      <a:pt x="71" y="2728"/>
                    </a:lnTo>
                    <a:lnTo>
                      <a:pt x="61" y="2698"/>
                    </a:lnTo>
                    <a:lnTo>
                      <a:pt x="53" y="2667"/>
                    </a:lnTo>
                    <a:lnTo>
                      <a:pt x="44" y="2636"/>
                    </a:lnTo>
                    <a:lnTo>
                      <a:pt x="37" y="2605"/>
                    </a:lnTo>
                    <a:lnTo>
                      <a:pt x="29" y="2575"/>
                    </a:lnTo>
                    <a:lnTo>
                      <a:pt x="23" y="2544"/>
                    </a:lnTo>
                    <a:lnTo>
                      <a:pt x="18" y="2513"/>
                    </a:lnTo>
                    <a:lnTo>
                      <a:pt x="13" y="2482"/>
                    </a:lnTo>
                    <a:lnTo>
                      <a:pt x="9" y="2451"/>
                    </a:lnTo>
                    <a:lnTo>
                      <a:pt x="6" y="2420"/>
                    </a:lnTo>
                    <a:lnTo>
                      <a:pt x="3" y="2388"/>
                    </a:lnTo>
                    <a:lnTo>
                      <a:pt x="2" y="2358"/>
                    </a:lnTo>
                    <a:lnTo>
                      <a:pt x="1" y="2327"/>
                    </a:lnTo>
                    <a:lnTo>
                      <a:pt x="0" y="2295"/>
                    </a:lnTo>
                    <a:lnTo>
                      <a:pt x="1" y="2264"/>
                    </a:lnTo>
                    <a:lnTo>
                      <a:pt x="2" y="2234"/>
                    </a:lnTo>
                    <a:lnTo>
                      <a:pt x="3" y="2202"/>
                    </a:lnTo>
                    <a:lnTo>
                      <a:pt x="6" y="2171"/>
                    </a:lnTo>
                    <a:lnTo>
                      <a:pt x="9" y="2141"/>
                    </a:lnTo>
                    <a:lnTo>
                      <a:pt x="13" y="2109"/>
                    </a:lnTo>
                    <a:lnTo>
                      <a:pt x="18" y="2078"/>
                    </a:lnTo>
                    <a:lnTo>
                      <a:pt x="23" y="2047"/>
                    </a:lnTo>
                    <a:lnTo>
                      <a:pt x="29" y="2017"/>
                    </a:lnTo>
                    <a:lnTo>
                      <a:pt x="37" y="1986"/>
                    </a:lnTo>
                    <a:lnTo>
                      <a:pt x="44" y="1955"/>
                    </a:lnTo>
                    <a:lnTo>
                      <a:pt x="53" y="1925"/>
                    </a:lnTo>
                    <a:lnTo>
                      <a:pt x="61" y="1894"/>
                    </a:lnTo>
                    <a:lnTo>
                      <a:pt x="71" y="1863"/>
                    </a:lnTo>
                    <a:lnTo>
                      <a:pt x="81" y="1832"/>
                    </a:lnTo>
                    <a:lnTo>
                      <a:pt x="93" y="1802"/>
                    </a:lnTo>
                    <a:lnTo>
                      <a:pt x="104" y="1772"/>
                    </a:lnTo>
                    <a:lnTo>
                      <a:pt x="117" y="1741"/>
                    </a:lnTo>
                    <a:lnTo>
                      <a:pt x="131" y="1712"/>
                    </a:lnTo>
                    <a:lnTo>
                      <a:pt x="145" y="1681"/>
                    </a:lnTo>
                    <a:lnTo>
                      <a:pt x="159" y="1651"/>
                    </a:lnTo>
                    <a:lnTo>
                      <a:pt x="175" y="1622"/>
                    </a:lnTo>
                    <a:lnTo>
                      <a:pt x="191" y="1592"/>
                    </a:lnTo>
                    <a:lnTo>
                      <a:pt x="208" y="1562"/>
                    </a:lnTo>
                    <a:lnTo>
                      <a:pt x="225" y="1533"/>
                    </a:lnTo>
                    <a:lnTo>
                      <a:pt x="243" y="1504"/>
                    </a:lnTo>
                    <a:lnTo>
                      <a:pt x="262" y="1475"/>
                    </a:lnTo>
                    <a:lnTo>
                      <a:pt x="282" y="1446"/>
                    </a:lnTo>
                    <a:lnTo>
                      <a:pt x="302" y="1417"/>
                    </a:lnTo>
                    <a:lnTo>
                      <a:pt x="324" y="1388"/>
                    </a:lnTo>
                    <a:lnTo>
                      <a:pt x="345" y="1360"/>
                    </a:lnTo>
                    <a:lnTo>
                      <a:pt x="367" y="1332"/>
                    </a:lnTo>
                    <a:lnTo>
                      <a:pt x="390" y="1303"/>
                    </a:lnTo>
                    <a:lnTo>
                      <a:pt x="414" y="1276"/>
                    </a:lnTo>
                    <a:lnTo>
                      <a:pt x="438" y="1248"/>
                    </a:lnTo>
                    <a:lnTo>
                      <a:pt x="462" y="1220"/>
                    </a:lnTo>
                    <a:lnTo>
                      <a:pt x="488" y="1193"/>
                    </a:lnTo>
                    <a:lnTo>
                      <a:pt x="514" y="1165"/>
                    </a:lnTo>
                    <a:lnTo>
                      <a:pt x="541" y="1139"/>
                    </a:lnTo>
                    <a:lnTo>
                      <a:pt x="568" y="1111"/>
                    </a:lnTo>
                    <a:lnTo>
                      <a:pt x="597" y="1085"/>
                    </a:lnTo>
                    <a:lnTo>
                      <a:pt x="625" y="1060"/>
                    </a:lnTo>
                    <a:lnTo>
                      <a:pt x="655" y="1033"/>
                    </a:lnTo>
                    <a:lnTo>
                      <a:pt x="685" y="1007"/>
                    </a:lnTo>
                    <a:lnTo>
                      <a:pt x="715" y="981"/>
                    </a:lnTo>
                    <a:lnTo>
                      <a:pt x="746" y="956"/>
                    </a:lnTo>
                    <a:lnTo>
                      <a:pt x="778" y="931"/>
                    </a:lnTo>
                    <a:lnTo>
                      <a:pt x="810" y="906"/>
                    </a:lnTo>
                    <a:lnTo>
                      <a:pt x="842" y="882"/>
                    </a:lnTo>
                    <a:lnTo>
                      <a:pt x="876" y="857"/>
                    </a:lnTo>
                    <a:lnTo>
                      <a:pt x="910" y="833"/>
                    </a:lnTo>
                    <a:lnTo>
                      <a:pt x="945" y="810"/>
                    </a:lnTo>
                    <a:lnTo>
                      <a:pt x="980" y="785"/>
                    </a:lnTo>
                    <a:lnTo>
                      <a:pt x="1016" y="762"/>
                    </a:lnTo>
                    <a:lnTo>
                      <a:pt x="1052" y="740"/>
                    </a:lnTo>
                    <a:lnTo>
                      <a:pt x="1088" y="716"/>
                    </a:lnTo>
                    <a:lnTo>
                      <a:pt x="1126" y="694"/>
                    </a:lnTo>
                    <a:lnTo>
                      <a:pt x="1163" y="672"/>
                    </a:lnTo>
                    <a:lnTo>
                      <a:pt x="1201" y="650"/>
                    </a:lnTo>
                    <a:lnTo>
                      <a:pt x="1241" y="629"/>
                    </a:lnTo>
                    <a:lnTo>
                      <a:pt x="1280" y="607"/>
                    </a:lnTo>
                    <a:lnTo>
                      <a:pt x="1320" y="586"/>
                    </a:lnTo>
                    <a:lnTo>
                      <a:pt x="1360" y="566"/>
                    </a:lnTo>
                    <a:lnTo>
                      <a:pt x="1400" y="546"/>
                    </a:lnTo>
                    <a:lnTo>
                      <a:pt x="1442" y="526"/>
                    </a:lnTo>
                    <a:lnTo>
                      <a:pt x="1484" y="506"/>
                    </a:lnTo>
                    <a:lnTo>
                      <a:pt x="1526" y="487"/>
                    </a:lnTo>
                    <a:lnTo>
                      <a:pt x="1569" y="468"/>
                    </a:lnTo>
                    <a:lnTo>
                      <a:pt x="1611" y="449"/>
                    </a:lnTo>
                    <a:lnTo>
                      <a:pt x="1656" y="431"/>
                    </a:lnTo>
                    <a:lnTo>
                      <a:pt x="1699" y="413"/>
                    </a:lnTo>
                    <a:lnTo>
                      <a:pt x="1743" y="396"/>
                    </a:lnTo>
                    <a:lnTo>
                      <a:pt x="1788" y="378"/>
                    </a:lnTo>
                    <a:lnTo>
                      <a:pt x="1833" y="361"/>
                    </a:lnTo>
                    <a:lnTo>
                      <a:pt x="1879" y="345"/>
                    </a:lnTo>
                    <a:lnTo>
                      <a:pt x="1925" y="328"/>
                    </a:lnTo>
                    <a:lnTo>
                      <a:pt x="1971" y="312"/>
                    </a:lnTo>
                    <a:lnTo>
                      <a:pt x="2018" y="297"/>
                    </a:lnTo>
                    <a:lnTo>
                      <a:pt x="2064" y="281"/>
                    </a:lnTo>
                    <a:lnTo>
                      <a:pt x="2112" y="268"/>
                    </a:lnTo>
                    <a:lnTo>
                      <a:pt x="2160" y="253"/>
                    </a:lnTo>
                    <a:lnTo>
                      <a:pt x="2207" y="239"/>
                    </a:lnTo>
                    <a:lnTo>
                      <a:pt x="2256" y="225"/>
                    </a:lnTo>
                    <a:lnTo>
                      <a:pt x="2305" y="211"/>
                    </a:lnTo>
                    <a:lnTo>
                      <a:pt x="2353" y="199"/>
                    </a:lnTo>
                    <a:lnTo>
                      <a:pt x="2403" y="186"/>
                    </a:lnTo>
                    <a:lnTo>
                      <a:pt x="2453" y="174"/>
                    </a:lnTo>
                    <a:lnTo>
                      <a:pt x="2503" y="163"/>
                    </a:lnTo>
                    <a:lnTo>
                      <a:pt x="2552" y="151"/>
                    </a:lnTo>
                    <a:lnTo>
                      <a:pt x="2603" y="140"/>
                    </a:lnTo>
                    <a:lnTo>
                      <a:pt x="2653" y="130"/>
                    </a:lnTo>
                    <a:lnTo>
                      <a:pt x="2705" y="119"/>
                    </a:lnTo>
                    <a:lnTo>
                      <a:pt x="2756" y="110"/>
                    </a:lnTo>
                    <a:lnTo>
                      <a:pt x="2807" y="100"/>
                    </a:lnTo>
                    <a:lnTo>
                      <a:pt x="2858" y="92"/>
                    </a:lnTo>
                    <a:lnTo>
                      <a:pt x="2910" y="83"/>
                    </a:lnTo>
                    <a:lnTo>
                      <a:pt x="2962" y="75"/>
                    </a:lnTo>
                    <a:lnTo>
                      <a:pt x="3014" y="67"/>
                    </a:lnTo>
                    <a:lnTo>
                      <a:pt x="3066" y="60"/>
                    </a:lnTo>
                    <a:lnTo>
                      <a:pt x="3119" y="54"/>
                    </a:lnTo>
                    <a:lnTo>
                      <a:pt x="3172" y="47"/>
                    </a:lnTo>
                    <a:lnTo>
                      <a:pt x="3225" y="41"/>
                    </a:lnTo>
                    <a:lnTo>
                      <a:pt x="3277" y="35"/>
                    </a:lnTo>
                    <a:lnTo>
                      <a:pt x="3331" y="29"/>
                    </a:lnTo>
                    <a:lnTo>
                      <a:pt x="3384" y="25"/>
                    </a:lnTo>
                    <a:lnTo>
                      <a:pt x="3437" y="21"/>
                    </a:lnTo>
                    <a:lnTo>
                      <a:pt x="3489" y="17"/>
                    </a:lnTo>
                    <a:lnTo>
                      <a:pt x="3543" y="13"/>
                    </a:lnTo>
                    <a:lnTo>
                      <a:pt x="3597" y="10"/>
                    </a:lnTo>
                    <a:lnTo>
                      <a:pt x="3650" y="7"/>
                    </a:lnTo>
                    <a:lnTo>
                      <a:pt x="3704" y="5"/>
                    </a:lnTo>
                    <a:lnTo>
                      <a:pt x="3758" y="3"/>
                    </a:lnTo>
                    <a:lnTo>
                      <a:pt x="3811" y="2"/>
                    </a:lnTo>
                    <a:lnTo>
                      <a:pt x="3865" y="1"/>
                    </a:lnTo>
                    <a:lnTo>
                      <a:pt x="3919" y="0"/>
                    </a:lnTo>
                    <a:lnTo>
                      <a:pt x="3973" y="0"/>
                    </a:lnTo>
                    <a:lnTo>
                      <a:pt x="4026" y="0"/>
                    </a:lnTo>
                    <a:lnTo>
                      <a:pt x="4080" y="1"/>
                    </a:lnTo>
                    <a:lnTo>
                      <a:pt x="4134" y="2"/>
                    </a:lnTo>
                    <a:lnTo>
                      <a:pt x="4188" y="3"/>
                    </a:lnTo>
                    <a:lnTo>
                      <a:pt x="4242" y="5"/>
                    </a:lnTo>
                    <a:lnTo>
                      <a:pt x="4295" y="7"/>
                    </a:lnTo>
                    <a:lnTo>
                      <a:pt x="4349" y="10"/>
                    </a:lnTo>
                    <a:lnTo>
                      <a:pt x="4402" y="13"/>
                    </a:lnTo>
                    <a:lnTo>
                      <a:pt x="4456" y="17"/>
                    </a:lnTo>
                    <a:lnTo>
                      <a:pt x="4509" y="21"/>
                    </a:lnTo>
                    <a:lnTo>
                      <a:pt x="4563" y="25"/>
                    </a:lnTo>
                    <a:lnTo>
                      <a:pt x="4616" y="29"/>
                    </a:lnTo>
                    <a:lnTo>
                      <a:pt x="4669" y="35"/>
                    </a:lnTo>
                    <a:lnTo>
                      <a:pt x="4722" y="41"/>
                    </a:lnTo>
                    <a:lnTo>
                      <a:pt x="4775" y="47"/>
                    </a:lnTo>
                    <a:lnTo>
                      <a:pt x="4827" y="54"/>
                    </a:lnTo>
                    <a:lnTo>
                      <a:pt x="4880" y="60"/>
                    </a:lnTo>
                    <a:lnTo>
                      <a:pt x="4932" y="67"/>
                    </a:lnTo>
                    <a:lnTo>
                      <a:pt x="4983" y="75"/>
                    </a:lnTo>
                    <a:lnTo>
                      <a:pt x="5036" y="83"/>
                    </a:lnTo>
                    <a:lnTo>
                      <a:pt x="5087" y="92"/>
                    </a:lnTo>
                    <a:lnTo>
                      <a:pt x="5139" y="100"/>
                    </a:lnTo>
                    <a:lnTo>
                      <a:pt x="5191" y="110"/>
                    </a:lnTo>
                    <a:lnTo>
                      <a:pt x="5242" y="119"/>
                    </a:lnTo>
                    <a:lnTo>
                      <a:pt x="5293" y="130"/>
                    </a:lnTo>
                    <a:lnTo>
                      <a:pt x="5343" y="140"/>
                    </a:lnTo>
                    <a:lnTo>
                      <a:pt x="5393" y="151"/>
                    </a:lnTo>
                    <a:lnTo>
                      <a:pt x="5444" y="163"/>
                    </a:lnTo>
                    <a:lnTo>
                      <a:pt x="5494" y="174"/>
                    </a:lnTo>
                    <a:lnTo>
                      <a:pt x="5543" y="186"/>
                    </a:lnTo>
                    <a:lnTo>
                      <a:pt x="5592" y="199"/>
                    </a:lnTo>
                    <a:lnTo>
                      <a:pt x="5641" y="211"/>
                    </a:lnTo>
                    <a:lnTo>
                      <a:pt x="5690" y="225"/>
                    </a:lnTo>
                    <a:lnTo>
                      <a:pt x="5738" y="239"/>
                    </a:lnTo>
                    <a:lnTo>
                      <a:pt x="5786" y="253"/>
                    </a:lnTo>
                    <a:lnTo>
                      <a:pt x="5834" y="268"/>
                    </a:lnTo>
                    <a:lnTo>
                      <a:pt x="5881" y="281"/>
                    </a:lnTo>
                    <a:lnTo>
                      <a:pt x="5928" y="297"/>
                    </a:lnTo>
                    <a:lnTo>
                      <a:pt x="5976" y="312"/>
                    </a:lnTo>
                    <a:lnTo>
                      <a:pt x="6021" y="328"/>
                    </a:lnTo>
                    <a:lnTo>
                      <a:pt x="6068" y="345"/>
                    </a:lnTo>
                    <a:lnTo>
                      <a:pt x="6113" y="361"/>
                    </a:lnTo>
                    <a:lnTo>
                      <a:pt x="6158" y="378"/>
                    </a:lnTo>
                    <a:lnTo>
                      <a:pt x="6202" y="396"/>
                    </a:lnTo>
                    <a:lnTo>
                      <a:pt x="6247" y="413"/>
                    </a:lnTo>
                    <a:lnTo>
                      <a:pt x="6291" y="431"/>
                    </a:lnTo>
                    <a:lnTo>
                      <a:pt x="6335" y="449"/>
                    </a:lnTo>
                    <a:lnTo>
                      <a:pt x="6378" y="468"/>
                    </a:lnTo>
                    <a:lnTo>
                      <a:pt x="6420" y="487"/>
                    </a:lnTo>
                    <a:lnTo>
                      <a:pt x="6463" y="506"/>
                    </a:lnTo>
                    <a:lnTo>
                      <a:pt x="6504" y="526"/>
                    </a:lnTo>
                    <a:lnTo>
                      <a:pt x="6545" y="546"/>
                    </a:lnTo>
                    <a:lnTo>
                      <a:pt x="6585" y="566"/>
                    </a:lnTo>
                    <a:lnTo>
                      <a:pt x="6626" y="586"/>
                    </a:lnTo>
                    <a:lnTo>
                      <a:pt x="6666" y="607"/>
                    </a:lnTo>
                    <a:lnTo>
                      <a:pt x="6705" y="629"/>
                    </a:lnTo>
                    <a:lnTo>
                      <a:pt x="6744" y="650"/>
                    </a:lnTo>
                    <a:lnTo>
                      <a:pt x="6782" y="672"/>
                    </a:lnTo>
                    <a:lnTo>
                      <a:pt x="6821" y="694"/>
                    </a:lnTo>
                    <a:lnTo>
                      <a:pt x="6858" y="716"/>
                    </a:lnTo>
                    <a:lnTo>
                      <a:pt x="6895" y="740"/>
                    </a:lnTo>
                    <a:lnTo>
                      <a:pt x="6931" y="762"/>
                    </a:lnTo>
                    <a:lnTo>
                      <a:pt x="6966" y="785"/>
                    </a:lnTo>
                    <a:lnTo>
                      <a:pt x="7002" y="810"/>
                    </a:lnTo>
                    <a:lnTo>
                      <a:pt x="7035" y="833"/>
                    </a:lnTo>
                    <a:lnTo>
                      <a:pt x="7069" y="857"/>
                    </a:lnTo>
                    <a:lnTo>
                      <a:pt x="7103" y="882"/>
                    </a:lnTo>
                    <a:lnTo>
                      <a:pt x="7136" y="906"/>
                    </a:lnTo>
                    <a:lnTo>
                      <a:pt x="7168" y="931"/>
                    </a:lnTo>
                    <a:lnTo>
                      <a:pt x="7200" y="956"/>
                    </a:lnTo>
                    <a:lnTo>
                      <a:pt x="7231" y="981"/>
                    </a:lnTo>
                    <a:lnTo>
                      <a:pt x="7261" y="1007"/>
                    </a:lnTo>
                    <a:lnTo>
                      <a:pt x="7292" y="1033"/>
                    </a:lnTo>
                    <a:lnTo>
                      <a:pt x="7320" y="1060"/>
                    </a:lnTo>
                    <a:lnTo>
                      <a:pt x="7349" y="1085"/>
                    </a:lnTo>
                    <a:lnTo>
                      <a:pt x="7377" y="1111"/>
                    </a:lnTo>
                    <a:lnTo>
                      <a:pt x="7405" y="1139"/>
                    </a:lnTo>
                    <a:lnTo>
                      <a:pt x="7431" y="1165"/>
                    </a:lnTo>
                    <a:lnTo>
                      <a:pt x="7458" y="1193"/>
                    </a:lnTo>
                    <a:lnTo>
                      <a:pt x="7483" y="1220"/>
                    </a:lnTo>
                    <a:lnTo>
                      <a:pt x="7508" y="1248"/>
                    </a:lnTo>
                    <a:lnTo>
                      <a:pt x="7532" y="1276"/>
                    </a:lnTo>
                    <a:lnTo>
                      <a:pt x="7556" y="1303"/>
                    </a:lnTo>
                    <a:lnTo>
                      <a:pt x="7579" y="1332"/>
                    </a:lnTo>
                    <a:lnTo>
                      <a:pt x="7601" y="1360"/>
                    </a:lnTo>
                    <a:lnTo>
                      <a:pt x="7623" y="1388"/>
                    </a:lnTo>
                    <a:lnTo>
                      <a:pt x="7643" y="1417"/>
                    </a:lnTo>
                    <a:lnTo>
                      <a:pt x="7664" y="1446"/>
                    </a:lnTo>
                    <a:lnTo>
                      <a:pt x="7683" y="1475"/>
                    </a:lnTo>
                    <a:lnTo>
                      <a:pt x="7703" y="1504"/>
                    </a:lnTo>
                    <a:lnTo>
                      <a:pt x="7721" y="1533"/>
                    </a:lnTo>
                    <a:lnTo>
                      <a:pt x="7739" y="1562"/>
                    </a:lnTo>
                    <a:lnTo>
                      <a:pt x="7755" y="1592"/>
                    </a:lnTo>
                    <a:lnTo>
                      <a:pt x="7771" y="1622"/>
                    </a:lnTo>
                    <a:lnTo>
                      <a:pt x="7786" y="1651"/>
                    </a:lnTo>
                    <a:lnTo>
                      <a:pt x="7801" y="1681"/>
                    </a:lnTo>
                    <a:lnTo>
                      <a:pt x="7816" y="1712"/>
                    </a:lnTo>
                    <a:lnTo>
                      <a:pt x="7829" y="1741"/>
                    </a:lnTo>
                    <a:lnTo>
                      <a:pt x="7841" y="1772"/>
                    </a:lnTo>
                    <a:lnTo>
                      <a:pt x="7853" y="1802"/>
                    </a:lnTo>
                    <a:lnTo>
                      <a:pt x="7865" y="1832"/>
                    </a:lnTo>
                    <a:lnTo>
                      <a:pt x="7875" y="1863"/>
                    </a:lnTo>
                    <a:lnTo>
                      <a:pt x="7885" y="1894"/>
                    </a:lnTo>
                    <a:lnTo>
                      <a:pt x="7894" y="1925"/>
                    </a:lnTo>
                    <a:lnTo>
                      <a:pt x="7903" y="1955"/>
                    </a:lnTo>
                    <a:lnTo>
                      <a:pt x="7910" y="1986"/>
                    </a:lnTo>
                    <a:lnTo>
                      <a:pt x="7916" y="2017"/>
                    </a:lnTo>
                    <a:lnTo>
                      <a:pt x="7923" y="2047"/>
                    </a:lnTo>
                    <a:lnTo>
                      <a:pt x="7928" y="2078"/>
                    </a:lnTo>
                    <a:lnTo>
                      <a:pt x="7933" y="2109"/>
                    </a:lnTo>
                    <a:lnTo>
                      <a:pt x="7937" y="2141"/>
                    </a:lnTo>
                    <a:lnTo>
                      <a:pt x="7941" y="2171"/>
                    </a:lnTo>
                    <a:lnTo>
                      <a:pt x="7943" y="2202"/>
                    </a:lnTo>
                    <a:lnTo>
                      <a:pt x="7945" y="2234"/>
                    </a:lnTo>
                    <a:lnTo>
                      <a:pt x="7946" y="2264"/>
                    </a:lnTo>
                    <a:lnTo>
                      <a:pt x="7946" y="2295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" name="Freeform 36"/>
              <p:cNvSpPr>
                <a:spLocks/>
              </p:cNvSpPr>
              <p:nvPr/>
            </p:nvSpPr>
            <p:spPr bwMode="auto">
              <a:xfrm>
                <a:off x="1778" y="2320"/>
                <a:ext cx="1472" cy="850"/>
              </a:xfrm>
              <a:custGeom>
                <a:avLst/>
                <a:gdLst>
                  <a:gd name="T0" fmla="*/ 101 w 3588"/>
                  <a:gd name="T1" fmla="*/ 32 h 2074"/>
                  <a:gd name="T2" fmla="*/ 101 w 3588"/>
                  <a:gd name="T3" fmla="*/ 34 h 2074"/>
                  <a:gd name="T4" fmla="*/ 100 w 3588"/>
                  <a:gd name="T5" fmla="*/ 37 h 2074"/>
                  <a:gd name="T6" fmla="*/ 98 w 3588"/>
                  <a:gd name="T7" fmla="*/ 40 h 2074"/>
                  <a:gd name="T8" fmla="*/ 96 w 3588"/>
                  <a:gd name="T9" fmla="*/ 43 h 2074"/>
                  <a:gd name="T10" fmla="*/ 93 w 3588"/>
                  <a:gd name="T11" fmla="*/ 45 h 2074"/>
                  <a:gd name="T12" fmla="*/ 90 w 3588"/>
                  <a:gd name="T13" fmla="*/ 48 h 2074"/>
                  <a:gd name="T14" fmla="*/ 87 w 3588"/>
                  <a:gd name="T15" fmla="*/ 50 h 2074"/>
                  <a:gd name="T16" fmla="*/ 83 w 3588"/>
                  <a:gd name="T17" fmla="*/ 52 h 2074"/>
                  <a:gd name="T18" fmla="*/ 79 w 3588"/>
                  <a:gd name="T19" fmla="*/ 54 h 2074"/>
                  <a:gd name="T20" fmla="*/ 74 w 3588"/>
                  <a:gd name="T21" fmla="*/ 55 h 2074"/>
                  <a:gd name="T22" fmla="*/ 70 w 3588"/>
                  <a:gd name="T23" fmla="*/ 57 h 2074"/>
                  <a:gd name="T24" fmla="*/ 65 w 3588"/>
                  <a:gd name="T25" fmla="*/ 57 h 2074"/>
                  <a:gd name="T26" fmla="*/ 60 w 3588"/>
                  <a:gd name="T27" fmla="*/ 58 h 2074"/>
                  <a:gd name="T28" fmla="*/ 55 w 3588"/>
                  <a:gd name="T29" fmla="*/ 59 h 2074"/>
                  <a:gd name="T30" fmla="*/ 50 w 3588"/>
                  <a:gd name="T31" fmla="*/ 59 h 2074"/>
                  <a:gd name="T32" fmla="*/ 45 w 3588"/>
                  <a:gd name="T33" fmla="*/ 58 h 2074"/>
                  <a:gd name="T34" fmla="*/ 39 w 3588"/>
                  <a:gd name="T35" fmla="*/ 58 h 2074"/>
                  <a:gd name="T36" fmla="*/ 35 w 3588"/>
                  <a:gd name="T37" fmla="*/ 57 h 2074"/>
                  <a:gd name="T38" fmla="*/ 30 w 3588"/>
                  <a:gd name="T39" fmla="*/ 56 h 2074"/>
                  <a:gd name="T40" fmla="*/ 25 w 3588"/>
                  <a:gd name="T41" fmla="*/ 55 h 2074"/>
                  <a:gd name="T42" fmla="*/ 21 w 3588"/>
                  <a:gd name="T43" fmla="*/ 53 h 2074"/>
                  <a:gd name="T44" fmla="*/ 17 w 3588"/>
                  <a:gd name="T45" fmla="*/ 51 h 2074"/>
                  <a:gd name="T46" fmla="*/ 14 w 3588"/>
                  <a:gd name="T47" fmla="*/ 49 h 2074"/>
                  <a:gd name="T48" fmla="*/ 10 w 3588"/>
                  <a:gd name="T49" fmla="*/ 47 h 2074"/>
                  <a:gd name="T50" fmla="*/ 7 w 3588"/>
                  <a:gd name="T51" fmla="*/ 44 h 2074"/>
                  <a:gd name="T52" fmla="*/ 5 w 3588"/>
                  <a:gd name="T53" fmla="*/ 42 h 2074"/>
                  <a:gd name="T54" fmla="*/ 3 w 3588"/>
                  <a:gd name="T55" fmla="*/ 39 h 2074"/>
                  <a:gd name="T56" fmla="*/ 2 w 3588"/>
                  <a:gd name="T57" fmla="*/ 36 h 2074"/>
                  <a:gd name="T58" fmla="*/ 0 w 3588"/>
                  <a:gd name="T59" fmla="*/ 33 h 2074"/>
                  <a:gd name="T60" fmla="*/ 0 w 3588"/>
                  <a:gd name="T61" fmla="*/ 30 h 2074"/>
                  <a:gd name="T62" fmla="*/ 0 w 3588"/>
                  <a:gd name="T63" fmla="*/ 27 h 2074"/>
                  <a:gd name="T64" fmla="*/ 1 w 3588"/>
                  <a:gd name="T65" fmla="*/ 25 h 2074"/>
                  <a:gd name="T66" fmla="*/ 2 w 3588"/>
                  <a:gd name="T67" fmla="*/ 22 h 2074"/>
                  <a:gd name="T68" fmla="*/ 3 w 3588"/>
                  <a:gd name="T69" fmla="*/ 19 h 2074"/>
                  <a:gd name="T70" fmla="*/ 5 w 3588"/>
                  <a:gd name="T71" fmla="*/ 16 h 2074"/>
                  <a:gd name="T72" fmla="*/ 8 w 3588"/>
                  <a:gd name="T73" fmla="*/ 14 h 2074"/>
                  <a:gd name="T74" fmla="*/ 11 w 3588"/>
                  <a:gd name="T75" fmla="*/ 11 h 2074"/>
                  <a:gd name="T76" fmla="*/ 14 w 3588"/>
                  <a:gd name="T77" fmla="*/ 9 h 2074"/>
                  <a:gd name="T78" fmla="*/ 18 w 3588"/>
                  <a:gd name="T79" fmla="*/ 7 h 2074"/>
                  <a:gd name="T80" fmla="*/ 22 w 3588"/>
                  <a:gd name="T81" fmla="*/ 5 h 2074"/>
                  <a:gd name="T82" fmla="*/ 26 w 3588"/>
                  <a:gd name="T83" fmla="*/ 4 h 2074"/>
                  <a:gd name="T84" fmla="*/ 31 w 3588"/>
                  <a:gd name="T85" fmla="*/ 2 h 2074"/>
                  <a:gd name="T86" fmla="*/ 36 w 3588"/>
                  <a:gd name="T87" fmla="*/ 1 h 2074"/>
                  <a:gd name="T88" fmla="*/ 41 w 3588"/>
                  <a:gd name="T89" fmla="*/ 1 h 2074"/>
                  <a:gd name="T90" fmla="*/ 46 w 3588"/>
                  <a:gd name="T91" fmla="*/ 0 h 2074"/>
                  <a:gd name="T92" fmla="*/ 51 w 3588"/>
                  <a:gd name="T93" fmla="*/ 0 h 2074"/>
                  <a:gd name="T94" fmla="*/ 56 w 3588"/>
                  <a:gd name="T95" fmla="*/ 0 h 2074"/>
                  <a:gd name="T96" fmla="*/ 61 w 3588"/>
                  <a:gd name="T97" fmla="*/ 1 h 2074"/>
                  <a:gd name="T98" fmla="*/ 66 w 3588"/>
                  <a:gd name="T99" fmla="*/ 1 h 2074"/>
                  <a:gd name="T100" fmla="*/ 71 w 3588"/>
                  <a:gd name="T101" fmla="*/ 2 h 2074"/>
                  <a:gd name="T102" fmla="*/ 75 w 3588"/>
                  <a:gd name="T103" fmla="*/ 4 h 2074"/>
                  <a:gd name="T104" fmla="*/ 80 w 3588"/>
                  <a:gd name="T105" fmla="*/ 5 h 2074"/>
                  <a:gd name="T106" fmla="*/ 84 w 3588"/>
                  <a:gd name="T107" fmla="*/ 7 h 2074"/>
                  <a:gd name="T108" fmla="*/ 87 w 3588"/>
                  <a:gd name="T109" fmla="*/ 9 h 2074"/>
                  <a:gd name="T110" fmla="*/ 91 w 3588"/>
                  <a:gd name="T111" fmla="*/ 11 h 2074"/>
                  <a:gd name="T112" fmla="*/ 94 w 3588"/>
                  <a:gd name="T113" fmla="*/ 14 h 2074"/>
                  <a:gd name="T114" fmla="*/ 96 w 3588"/>
                  <a:gd name="T115" fmla="*/ 16 h 2074"/>
                  <a:gd name="T116" fmla="*/ 98 w 3588"/>
                  <a:gd name="T117" fmla="*/ 19 h 2074"/>
                  <a:gd name="T118" fmla="*/ 100 w 3588"/>
                  <a:gd name="T119" fmla="*/ 22 h 2074"/>
                  <a:gd name="T120" fmla="*/ 101 w 3588"/>
                  <a:gd name="T121" fmla="*/ 25 h 2074"/>
                  <a:gd name="T122" fmla="*/ 101 w 3588"/>
                  <a:gd name="T123" fmla="*/ 27 h 20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588" h="2074">
                    <a:moveTo>
                      <a:pt x="3588" y="1036"/>
                    </a:moveTo>
                    <a:lnTo>
                      <a:pt x="3588" y="1057"/>
                    </a:lnTo>
                    <a:lnTo>
                      <a:pt x="3587" y="1079"/>
                    </a:lnTo>
                    <a:lnTo>
                      <a:pt x="3585" y="1099"/>
                    </a:lnTo>
                    <a:lnTo>
                      <a:pt x="3583" y="1120"/>
                    </a:lnTo>
                    <a:lnTo>
                      <a:pt x="3580" y="1141"/>
                    </a:lnTo>
                    <a:lnTo>
                      <a:pt x="3575" y="1161"/>
                    </a:lnTo>
                    <a:lnTo>
                      <a:pt x="3571" y="1182"/>
                    </a:lnTo>
                    <a:lnTo>
                      <a:pt x="3565" y="1202"/>
                    </a:lnTo>
                    <a:lnTo>
                      <a:pt x="3559" y="1224"/>
                    </a:lnTo>
                    <a:lnTo>
                      <a:pt x="3552" y="1244"/>
                    </a:lnTo>
                    <a:lnTo>
                      <a:pt x="3545" y="1265"/>
                    </a:lnTo>
                    <a:lnTo>
                      <a:pt x="3536" y="1285"/>
                    </a:lnTo>
                    <a:lnTo>
                      <a:pt x="3528" y="1305"/>
                    </a:lnTo>
                    <a:lnTo>
                      <a:pt x="3517" y="1325"/>
                    </a:lnTo>
                    <a:lnTo>
                      <a:pt x="3508" y="1345"/>
                    </a:lnTo>
                    <a:lnTo>
                      <a:pt x="3496" y="1364"/>
                    </a:lnTo>
                    <a:lnTo>
                      <a:pt x="3484" y="1385"/>
                    </a:lnTo>
                    <a:lnTo>
                      <a:pt x="3472" y="1405"/>
                    </a:lnTo>
                    <a:lnTo>
                      <a:pt x="3459" y="1424"/>
                    </a:lnTo>
                    <a:lnTo>
                      <a:pt x="3445" y="1443"/>
                    </a:lnTo>
                    <a:lnTo>
                      <a:pt x="3430" y="1462"/>
                    </a:lnTo>
                    <a:lnTo>
                      <a:pt x="3415" y="1481"/>
                    </a:lnTo>
                    <a:lnTo>
                      <a:pt x="3400" y="1500"/>
                    </a:lnTo>
                    <a:lnTo>
                      <a:pt x="3383" y="1518"/>
                    </a:lnTo>
                    <a:lnTo>
                      <a:pt x="3366" y="1537"/>
                    </a:lnTo>
                    <a:lnTo>
                      <a:pt x="3348" y="1555"/>
                    </a:lnTo>
                    <a:lnTo>
                      <a:pt x="3330" y="1573"/>
                    </a:lnTo>
                    <a:lnTo>
                      <a:pt x="3311" y="1591"/>
                    </a:lnTo>
                    <a:lnTo>
                      <a:pt x="3290" y="1608"/>
                    </a:lnTo>
                    <a:lnTo>
                      <a:pt x="3270" y="1626"/>
                    </a:lnTo>
                    <a:lnTo>
                      <a:pt x="3250" y="1643"/>
                    </a:lnTo>
                    <a:lnTo>
                      <a:pt x="3228" y="1660"/>
                    </a:lnTo>
                    <a:lnTo>
                      <a:pt x="3207" y="1676"/>
                    </a:lnTo>
                    <a:lnTo>
                      <a:pt x="3184" y="1693"/>
                    </a:lnTo>
                    <a:lnTo>
                      <a:pt x="3161" y="1709"/>
                    </a:lnTo>
                    <a:lnTo>
                      <a:pt x="3137" y="1724"/>
                    </a:lnTo>
                    <a:lnTo>
                      <a:pt x="3113" y="1739"/>
                    </a:lnTo>
                    <a:lnTo>
                      <a:pt x="3088" y="1755"/>
                    </a:lnTo>
                    <a:lnTo>
                      <a:pt x="3063" y="1770"/>
                    </a:lnTo>
                    <a:lnTo>
                      <a:pt x="3037" y="1785"/>
                    </a:lnTo>
                    <a:lnTo>
                      <a:pt x="3011" y="1799"/>
                    </a:lnTo>
                    <a:lnTo>
                      <a:pt x="2983" y="1812"/>
                    </a:lnTo>
                    <a:lnTo>
                      <a:pt x="2957" y="1826"/>
                    </a:lnTo>
                    <a:lnTo>
                      <a:pt x="2928" y="1840"/>
                    </a:lnTo>
                    <a:lnTo>
                      <a:pt x="2901" y="1853"/>
                    </a:lnTo>
                    <a:lnTo>
                      <a:pt x="2872" y="1865"/>
                    </a:lnTo>
                    <a:lnTo>
                      <a:pt x="2843" y="1878"/>
                    </a:lnTo>
                    <a:lnTo>
                      <a:pt x="2813" y="1890"/>
                    </a:lnTo>
                    <a:lnTo>
                      <a:pt x="2783" y="1901"/>
                    </a:lnTo>
                    <a:lnTo>
                      <a:pt x="2753" y="1913"/>
                    </a:lnTo>
                    <a:lnTo>
                      <a:pt x="2722" y="1923"/>
                    </a:lnTo>
                    <a:lnTo>
                      <a:pt x="2691" y="1934"/>
                    </a:lnTo>
                    <a:lnTo>
                      <a:pt x="2659" y="1945"/>
                    </a:lnTo>
                    <a:lnTo>
                      <a:pt x="2628" y="1955"/>
                    </a:lnTo>
                    <a:lnTo>
                      <a:pt x="2596" y="1965"/>
                    </a:lnTo>
                    <a:lnTo>
                      <a:pt x="2563" y="1973"/>
                    </a:lnTo>
                    <a:lnTo>
                      <a:pt x="2530" y="1982"/>
                    </a:lnTo>
                    <a:lnTo>
                      <a:pt x="2497" y="1990"/>
                    </a:lnTo>
                    <a:lnTo>
                      <a:pt x="2464" y="1999"/>
                    </a:lnTo>
                    <a:lnTo>
                      <a:pt x="2431" y="2006"/>
                    </a:lnTo>
                    <a:lnTo>
                      <a:pt x="2397" y="2013"/>
                    </a:lnTo>
                    <a:lnTo>
                      <a:pt x="2362" y="2020"/>
                    </a:lnTo>
                    <a:lnTo>
                      <a:pt x="2328" y="2026"/>
                    </a:lnTo>
                    <a:lnTo>
                      <a:pt x="2293" y="2033"/>
                    </a:lnTo>
                    <a:lnTo>
                      <a:pt x="2258" y="2038"/>
                    </a:lnTo>
                    <a:lnTo>
                      <a:pt x="2223" y="2043"/>
                    </a:lnTo>
                    <a:lnTo>
                      <a:pt x="2188" y="2048"/>
                    </a:lnTo>
                    <a:lnTo>
                      <a:pt x="2153" y="2053"/>
                    </a:lnTo>
                    <a:lnTo>
                      <a:pt x="2117" y="2057"/>
                    </a:lnTo>
                    <a:lnTo>
                      <a:pt x="2082" y="2060"/>
                    </a:lnTo>
                    <a:lnTo>
                      <a:pt x="2046" y="2063"/>
                    </a:lnTo>
                    <a:lnTo>
                      <a:pt x="2010" y="2066"/>
                    </a:lnTo>
                    <a:lnTo>
                      <a:pt x="1974" y="2069"/>
                    </a:lnTo>
                    <a:lnTo>
                      <a:pt x="1938" y="2071"/>
                    </a:lnTo>
                    <a:lnTo>
                      <a:pt x="1902" y="2072"/>
                    </a:lnTo>
                    <a:lnTo>
                      <a:pt x="1866" y="2073"/>
                    </a:lnTo>
                    <a:lnTo>
                      <a:pt x="1830" y="2073"/>
                    </a:lnTo>
                    <a:lnTo>
                      <a:pt x="1794" y="2074"/>
                    </a:lnTo>
                    <a:lnTo>
                      <a:pt x="1758" y="2073"/>
                    </a:lnTo>
                    <a:lnTo>
                      <a:pt x="1721" y="2073"/>
                    </a:lnTo>
                    <a:lnTo>
                      <a:pt x="1685" y="2072"/>
                    </a:lnTo>
                    <a:lnTo>
                      <a:pt x="1649" y="2071"/>
                    </a:lnTo>
                    <a:lnTo>
                      <a:pt x="1613" y="2069"/>
                    </a:lnTo>
                    <a:lnTo>
                      <a:pt x="1577" y="2066"/>
                    </a:lnTo>
                    <a:lnTo>
                      <a:pt x="1542" y="2063"/>
                    </a:lnTo>
                    <a:lnTo>
                      <a:pt x="1506" y="2060"/>
                    </a:lnTo>
                    <a:lnTo>
                      <a:pt x="1470" y="2057"/>
                    </a:lnTo>
                    <a:lnTo>
                      <a:pt x="1435" y="2053"/>
                    </a:lnTo>
                    <a:lnTo>
                      <a:pt x="1399" y="2048"/>
                    </a:lnTo>
                    <a:lnTo>
                      <a:pt x="1364" y="2043"/>
                    </a:lnTo>
                    <a:lnTo>
                      <a:pt x="1330" y="2038"/>
                    </a:lnTo>
                    <a:lnTo>
                      <a:pt x="1295" y="2033"/>
                    </a:lnTo>
                    <a:lnTo>
                      <a:pt x="1260" y="2026"/>
                    </a:lnTo>
                    <a:lnTo>
                      <a:pt x="1226" y="2020"/>
                    </a:lnTo>
                    <a:lnTo>
                      <a:pt x="1192" y="2013"/>
                    </a:lnTo>
                    <a:lnTo>
                      <a:pt x="1158" y="2006"/>
                    </a:lnTo>
                    <a:lnTo>
                      <a:pt x="1124" y="1999"/>
                    </a:lnTo>
                    <a:lnTo>
                      <a:pt x="1090" y="1990"/>
                    </a:lnTo>
                    <a:lnTo>
                      <a:pt x="1057" y="1982"/>
                    </a:lnTo>
                    <a:lnTo>
                      <a:pt x="1025" y="1973"/>
                    </a:lnTo>
                    <a:lnTo>
                      <a:pt x="992" y="1965"/>
                    </a:lnTo>
                    <a:lnTo>
                      <a:pt x="960" y="1955"/>
                    </a:lnTo>
                    <a:lnTo>
                      <a:pt x="928" y="1945"/>
                    </a:lnTo>
                    <a:lnTo>
                      <a:pt x="896" y="1934"/>
                    </a:lnTo>
                    <a:lnTo>
                      <a:pt x="866" y="1923"/>
                    </a:lnTo>
                    <a:lnTo>
                      <a:pt x="835" y="1913"/>
                    </a:lnTo>
                    <a:lnTo>
                      <a:pt x="804" y="1901"/>
                    </a:lnTo>
                    <a:lnTo>
                      <a:pt x="775" y="1890"/>
                    </a:lnTo>
                    <a:lnTo>
                      <a:pt x="745" y="1878"/>
                    </a:lnTo>
                    <a:lnTo>
                      <a:pt x="716" y="1865"/>
                    </a:lnTo>
                    <a:lnTo>
                      <a:pt x="687" y="1853"/>
                    </a:lnTo>
                    <a:lnTo>
                      <a:pt x="659" y="1840"/>
                    </a:lnTo>
                    <a:lnTo>
                      <a:pt x="632" y="1826"/>
                    </a:lnTo>
                    <a:lnTo>
                      <a:pt x="604" y="1812"/>
                    </a:lnTo>
                    <a:lnTo>
                      <a:pt x="578" y="1799"/>
                    </a:lnTo>
                    <a:lnTo>
                      <a:pt x="551" y="1785"/>
                    </a:lnTo>
                    <a:lnTo>
                      <a:pt x="525" y="1770"/>
                    </a:lnTo>
                    <a:lnTo>
                      <a:pt x="499" y="1755"/>
                    </a:lnTo>
                    <a:lnTo>
                      <a:pt x="475" y="1739"/>
                    </a:lnTo>
                    <a:lnTo>
                      <a:pt x="451" y="1724"/>
                    </a:lnTo>
                    <a:lnTo>
                      <a:pt x="427" y="1709"/>
                    </a:lnTo>
                    <a:lnTo>
                      <a:pt x="404" y="1693"/>
                    </a:lnTo>
                    <a:lnTo>
                      <a:pt x="382" y="1676"/>
                    </a:lnTo>
                    <a:lnTo>
                      <a:pt x="360" y="1660"/>
                    </a:lnTo>
                    <a:lnTo>
                      <a:pt x="338" y="1643"/>
                    </a:lnTo>
                    <a:lnTo>
                      <a:pt x="317" y="1626"/>
                    </a:lnTo>
                    <a:lnTo>
                      <a:pt x="297" y="1608"/>
                    </a:lnTo>
                    <a:lnTo>
                      <a:pt x="277" y="1591"/>
                    </a:lnTo>
                    <a:lnTo>
                      <a:pt x="258" y="1573"/>
                    </a:lnTo>
                    <a:lnTo>
                      <a:pt x="240" y="1555"/>
                    </a:lnTo>
                    <a:lnTo>
                      <a:pt x="222" y="1537"/>
                    </a:lnTo>
                    <a:lnTo>
                      <a:pt x="205" y="1518"/>
                    </a:lnTo>
                    <a:lnTo>
                      <a:pt x="188" y="1500"/>
                    </a:lnTo>
                    <a:lnTo>
                      <a:pt x="173" y="1481"/>
                    </a:lnTo>
                    <a:lnTo>
                      <a:pt x="157" y="1462"/>
                    </a:lnTo>
                    <a:lnTo>
                      <a:pt x="144" y="1443"/>
                    </a:lnTo>
                    <a:lnTo>
                      <a:pt x="129" y="1424"/>
                    </a:lnTo>
                    <a:lnTo>
                      <a:pt x="116" y="1405"/>
                    </a:lnTo>
                    <a:lnTo>
                      <a:pt x="103" y="1385"/>
                    </a:lnTo>
                    <a:lnTo>
                      <a:pt x="92" y="1364"/>
                    </a:lnTo>
                    <a:lnTo>
                      <a:pt x="81" y="1345"/>
                    </a:lnTo>
                    <a:lnTo>
                      <a:pt x="71" y="1325"/>
                    </a:lnTo>
                    <a:lnTo>
                      <a:pt x="61" y="1305"/>
                    </a:lnTo>
                    <a:lnTo>
                      <a:pt x="52" y="1285"/>
                    </a:lnTo>
                    <a:lnTo>
                      <a:pt x="43" y="1265"/>
                    </a:lnTo>
                    <a:lnTo>
                      <a:pt x="36" y="1244"/>
                    </a:lnTo>
                    <a:lnTo>
                      <a:pt x="29" y="1224"/>
                    </a:lnTo>
                    <a:lnTo>
                      <a:pt x="23" y="1202"/>
                    </a:lnTo>
                    <a:lnTo>
                      <a:pt x="18" y="1182"/>
                    </a:lnTo>
                    <a:lnTo>
                      <a:pt x="12" y="1161"/>
                    </a:lnTo>
                    <a:lnTo>
                      <a:pt x="9" y="1141"/>
                    </a:lnTo>
                    <a:lnTo>
                      <a:pt x="5" y="1120"/>
                    </a:lnTo>
                    <a:lnTo>
                      <a:pt x="3" y="1099"/>
                    </a:lnTo>
                    <a:lnTo>
                      <a:pt x="1" y="1079"/>
                    </a:lnTo>
                    <a:lnTo>
                      <a:pt x="0" y="1057"/>
                    </a:lnTo>
                    <a:lnTo>
                      <a:pt x="0" y="1036"/>
                    </a:lnTo>
                    <a:lnTo>
                      <a:pt x="0" y="1016"/>
                    </a:lnTo>
                    <a:lnTo>
                      <a:pt x="1" y="995"/>
                    </a:lnTo>
                    <a:lnTo>
                      <a:pt x="3" y="974"/>
                    </a:lnTo>
                    <a:lnTo>
                      <a:pt x="5" y="954"/>
                    </a:lnTo>
                    <a:lnTo>
                      <a:pt x="9" y="932"/>
                    </a:lnTo>
                    <a:lnTo>
                      <a:pt x="12" y="911"/>
                    </a:lnTo>
                    <a:lnTo>
                      <a:pt x="18" y="891"/>
                    </a:lnTo>
                    <a:lnTo>
                      <a:pt x="23" y="870"/>
                    </a:lnTo>
                    <a:lnTo>
                      <a:pt x="29" y="850"/>
                    </a:lnTo>
                    <a:lnTo>
                      <a:pt x="36" y="829"/>
                    </a:lnTo>
                    <a:lnTo>
                      <a:pt x="43" y="809"/>
                    </a:lnTo>
                    <a:lnTo>
                      <a:pt x="52" y="788"/>
                    </a:lnTo>
                    <a:lnTo>
                      <a:pt x="61" y="768"/>
                    </a:lnTo>
                    <a:lnTo>
                      <a:pt x="71" y="748"/>
                    </a:lnTo>
                    <a:lnTo>
                      <a:pt x="81" y="728"/>
                    </a:lnTo>
                    <a:lnTo>
                      <a:pt x="92" y="708"/>
                    </a:lnTo>
                    <a:lnTo>
                      <a:pt x="103" y="689"/>
                    </a:lnTo>
                    <a:lnTo>
                      <a:pt x="116" y="669"/>
                    </a:lnTo>
                    <a:lnTo>
                      <a:pt x="129" y="650"/>
                    </a:lnTo>
                    <a:lnTo>
                      <a:pt x="144" y="630"/>
                    </a:lnTo>
                    <a:lnTo>
                      <a:pt x="157" y="611"/>
                    </a:lnTo>
                    <a:lnTo>
                      <a:pt x="173" y="593"/>
                    </a:lnTo>
                    <a:lnTo>
                      <a:pt x="188" y="573"/>
                    </a:lnTo>
                    <a:lnTo>
                      <a:pt x="205" y="554"/>
                    </a:lnTo>
                    <a:lnTo>
                      <a:pt x="222" y="536"/>
                    </a:lnTo>
                    <a:lnTo>
                      <a:pt x="240" y="518"/>
                    </a:lnTo>
                    <a:lnTo>
                      <a:pt x="258" y="500"/>
                    </a:lnTo>
                    <a:lnTo>
                      <a:pt x="277" y="482"/>
                    </a:lnTo>
                    <a:lnTo>
                      <a:pt x="297" y="464"/>
                    </a:lnTo>
                    <a:lnTo>
                      <a:pt x="317" y="447"/>
                    </a:lnTo>
                    <a:lnTo>
                      <a:pt x="338" y="431"/>
                    </a:lnTo>
                    <a:lnTo>
                      <a:pt x="360" y="414"/>
                    </a:lnTo>
                    <a:lnTo>
                      <a:pt x="382" y="397"/>
                    </a:lnTo>
                    <a:lnTo>
                      <a:pt x="404" y="381"/>
                    </a:lnTo>
                    <a:lnTo>
                      <a:pt x="427" y="365"/>
                    </a:lnTo>
                    <a:lnTo>
                      <a:pt x="451" y="349"/>
                    </a:lnTo>
                    <a:lnTo>
                      <a:pt x="475" y="333"/>
                    </a:lnTo>
                    <a:lnTo>
                      <a:pt x="499" y="318"/>
                    </a:lnTo>
                    <a:lnTo>
                      <a:pt x="525" y="303"/>
                    </a:lnTo>
                    <a:lnTo>
                      <a:pt x="551" y="289"/>
                    </a:lnTo>
                    <a:lnTo>
                      <a:pt x="578" y="275"/>
                    </a:lnTo>
                    <a:lnTo>
                      <a:pt x="604" y="260"/>
                    </a:lnTo>
                    <a:lnTo>
                      <a:pt x="632" y="246"/>
                    </a:lnTo>
                    <a:lnTo>
                      <a:pt x="659" y="234"/>
                    </a:lnTo>
                    <a:lnTo>
                      <a:pt x="687" y="220"/>
                    </a:lnTo>
                    <a:lnTo>
                      <a:pt x="716" y="207"/>
                    </a:lnTo>
                    <a:lnTo>
                      <a:pt x="745" y="195"/>
                    </a:lnTo>
                    <a:lnTo>
                      <a:pt x="775" y="183"/>
                    </a:lnTo>
                    <a:lnTo>
                      <a:pt x="804" y="171"/>
                    </a:lnTo>
                    <a:lnTo>
                      <a:pt x="835" y="161"/>
                    </a:lnTo>
                    <a:lnTo>
                      <a:pt x="866" y="149"/>
                    </a:lnTo>
                    <a:lnTo>
                      <a:pt x="896" y="138"/>
                    </a:lnTo>
                    <a:lnTo>
                      <a:pt x="928" y="129"/>
                    </a:lnTo>
                    <a:lnTo>
                      <a:pt x="960" y="118"/>
                    </a:lnTo>
                    <a:lnTo>
                      <a:pt x="992" y="109"/>
                    </a:lnTo>
                    <a:lnTo>
                      <a:pt x="1025" y="100"/>
                    </a:lnTo>
                    <a:lnTo>
                      <a:pt x="1057" y="91"/>
                    </a:lnTo>
                    <a:lnTo>
                      <a:pt x="1090" y="82"/>
                    </a:lnTo>
                    <a:lnTo>
                      <a:pt x="1124" y="75"/>
                    </a:lnTo>
                    <a:lnTo>
                      <a:pt x="1158" y="67"/>
                    </a:lnTo>
                    <a:lnTo>
                      <a:pt x="1192" y="60"/>
                    </a:lnTo>
                    <a:lnTo>
                      <a:pt x="1226" y="53"/>
                    </a:lnTo>
                    <a:lnTo>
                      <a:pt x="1260" y="46"/>
                    </a:lnTo>
                    <a:lnTo>
                      <a:pt x="1295" y="41"/>
                    </a:lnTo>
                    <a:lnTo>
                      <a:pt x="1330" y="35"/>
                    </a:lnTo>
                    <a:lnTo>
                      <a:pt x="1364" y="29"/>
                    </a:lnTo>
                    <a:lnTo>
                      <a:pt x="1399" y="25"/>
                    </a:lnTo>
                    <a:lnTo>
                      <a:pt x="1435" y="21"/>
                    </a:lnTo>
                    <a:lnTo>
                      <a:pt x="1470" y="17"/>
                    </a:lnTo>
                    <a:lnTo>
                      <a:pt x="1506" y="13"/>
                    </a:lnTo>
                    <a:lnTo>
                      <a:pt x="1542" y="10"/>
                    </a:lnTo>
                    <a:lnTo>
                      <a:pt x="1577" y="7"/>
                    </a:lnTo>
                    <a:lnTo>
                      <a:pt x="1613" y="5"/>
                    </a:lnTo>
                    <a:lnTo>
                      <a:pt x="1649" y="3"/>
                    </a:lnTo>
                    <a:lnTo>
                      <a:pt x="1685" y="2"/>
                    </a:lnTo>
                    <a:lnTo>
                      <a:pt x="1721" y="1"/>
                    </a:lnTo>
                    <a:lnTo>
                      <a:pt x="1758" y="0"/>
                    </a:lnTo>
                    <a:lnTo>
                      <a:pt x="1794" y="0"/>
                    </a:lnTo>
                    <a:lnTo>
                      <a:pt x="1830" y="0"/>
                    </a:lnTo>
                    <a:lnTo>
                      <a:pt x="1866" y="1"/>
                    </a:lnTo>
                    <a:lnTo>
                      <a:pt x="1902" y="2"/>
                    </a:lnTo>
                    <a:lnTo>
                      <a:pt x="1938" y="3"/>
                    </a:lnTo>
                    <a:lnTo>
                      <a:pt x="1974" y="5"/>
                    </a:lnTo>
                    <a:lnTo>
                      <a:pt x="2010" y="7"/>
                    </a:lnTo>
                    <a:lnTo>
                      <a:pt x="2046" y="10"/>
                    </a:lnTo>
                    <a:lnTo>
                      <a:pt x="2082" y="13"/>
                    </a:lnTo>
                    <a:lnTo>
                      <a:pt x="2117" y="17"/>
                    </a:lnTo>
                    <a:lnTo>
                      <a:pt x="2153" y="21"/>
                    </a:lnTo>
                    <a:lnTo>
                      <a:pt x="2188" y="25"/>
                    </a:lnTo>
                    <a:lnTo>
                      <a:pt x="2223" y="29"/>
                    </a:lnTo>
                    <a:lnTo>
                      <a:pt x="2258" y="35"/>
                    </a:lnTo>
                    <a:lnTo>
                      <a:pt x="2293" y="41"/>
                    </a:lnTo>
                    <a:lnTo>
                      <a:pt x="2328" y="46"/>
                    </a:lnTo>
                    <a:lnTo>
                      <a:pt x="2362" y="53"/>
                    </a:lnTo>
                    <a:lnTo>
                      <a:pt x="2397" y="60"/>
                    </a:lnTo>
                    <a:lnTo>
                      <a:pt x="2431" y="67"/>
                    </a:lnTo>
                    <a:lnTo>
                      <a:pt x="2464" y="75"/>
                    </a:lnTo>
                    <a:lnTo>
                      <a:pt x="2497" y="82"/>
                    </a:lnTo>
                    <a:lnTo>
                      <a:pt x="2530" y="91"/>
                    </a:lnTo>
                    <a:lnTo>
                      <a:pt x="2563" y="100"/>
                    </a:lnTo>
                    <a:lnTo>
                      <a:pt x="2596" y="109"/>
                    </a:lnTo>
                    <a:lnTo>
                      <a:pt x="2628" y="118"/>
                    </a:lnTo>
                    <a:lnTo>
                      <a:pt x="2659" y="129"/>
                    </a:lnTo>
                    <a:lnTo>
                      <a:pt x="2691" y="138"/>
                    </a:lnTo>
                    <a:lnTo>
                      <a:pt x="2722" y="149"/>
                    </a:lnTo>
                    <a:lnTo>
                      <a:pt x="2753" y="161"/>
                    </a:lnTo>
                    <a:lnTo>
                      <a:pt x="2783" y="171"/>
                    </a:lnTo>
                    <a:lnTo>
                      <a:pt x="2813" y="183"/>
                    </a:lnTo>
                    <a:lnTo>
                      <a:pt x="2843" y="195"/>
                    </a:lnTo>
                    <a:lnTo>
                      <a:pt x="2872" y="207"/>
                    </a:lnTo>
                    <a:lnTo>
                      <a:pt x="2901" y="220"/>
                    </a:lnTo>
                    <a:lnTo>
                      <a:pt x="2928" y="234"/>
                    </a:lnTo>
                    <a:lnTo>
                      <a:pt x="2957" y="246"/>
                    </a:lnTo>
                    <a:lnTo>
                      <a:pt x="2983" y="260"/>
                    </a:lnTo>
                    <a:lnTo>
                      <a:pt x="3011" y="275"/>
                    </a:lnTo>
                    <a:lnTo>
                      <a:pt x="3037" y="289"/>
                    </a:lnTo>
                    <a:lnTo>
                      <a:pt x="3063" y="303"/>
                    </a:lnTo>
                    <a:lnTo>
                      <a:pt x="3088" y="318"/>
                    </a:lnTo>
                    <a:lnTo>
                      <a:pt x="3113" y="333"/>
                    </a:lnTo>
                    <a:lnTo>
                      <a:pt x="3137" y="349"/>
                    </a:lnTo>
                    <a:lnTo>
                      <a:pt x="3161" y="365"/>
                    </a:lnTo>
                    <a:lnTo>
                      <a:pt x="3184" y="381"/>
                    </a:lnTo>
                    <a:lnTo>
                      <a:pt x="3207" y="397"/>
                    </a:lnTo>
                    <a:lnTo>
                      <a:pt x="3228" y="414"/>
                    </a:lnTo>
                    <a:lnTo>
                      <a:pt x="3250" y="431"/>
                    </a:lnTo>
                    <a:lnTo>
                      <a:pt x="3270" y="447"/>
                    </a:lnTo>
                    <a:lnTo>
                      <a:pt x="3290" y="464"/>
                    </a:lnTo>
                    <a:lnTo>
                      <a:pt x="3311" y="482"/>
                    </a:lnTo>
                    <a:lnTo>
                      <a:pt x="3330" y="500"/>
                    </a:lnTo>
                    <a:lnTo>
                      <a:pt x="3348" y="518"/>
                    </a:lnTo>
                    <a:lnTo>
                      <a:pt x="3366" y="536"/>
                    </a:lnTo>
                    <a:lnTo>
                      <a:pt x="3383" y="554"/>
                    </a:lnTo>
                    <a:lnTo>
                      <a:pt x="3400" y="573"/>
                    </a:lnTo>
                    <a:lnTo>
                      <a:pt x="3415" y="593"/>
                    </a:lnTo>
                    <a:lnTo>
                      <a:pt x="3430" y="611"/>
                    </a:lnTo>
                    <a:lnTo>
                      <a:pt x="3445" y="630"/>
                    </a:lnTo>
                    <a:lnTo>
                      <a:pt x="3459" y="650"/>
                    </a:lnTo>
                    <a:lnTo>
                      <a:pt x="3472" y="669"/>
                    </a:lnTo>
                    <a:lnTo>
                      <a:pt x="3484" y="689"/>
                    </a:lnTo>
                    <a:lnTo>
                      <a:pt x="3496" y="708"/>
                    </a:lnTo>
                    <a:lnTo>
                      <a:pt x="3508" y="728"/>
                    </a:lnTo>
                    <a:lnTo>
                      <a:pt x="3517" y="748"/>
                    </a:lnTo>
                    <a:lnTo>
                      <a:pt x="3528" y="768"/>
                    </a:lnTo>
                    <a:lnTo>
                      <a:pt x="3536" y="788"/>
                    </a:lnTo>
                    <a:lnTo>
                      <a:pt x="3545" y="809"/>
                    </a:lnTo>
                    <a:lnTo>
                      <a:pt x="3552" y="829"/>
                    </a:lnTo>
                    <a:lnTo>
                      <a:pt x="3559" y="850"/>
                    </a:lnTo>
                    <a:lnTo>
                      <a:pt x="3565" y="870"/>
                    </a:lnTo>
                    <a:lnTo>
                      <a:pt x="3571" y="891"/>
                    </a:lnTo>
                    <a:lnTo>
                      <a:pt x="3575" y="911"/>
                    </a:lnTo>
                    <a:lnTo>
                      <a:pt x="3580" y="932"/>
                    </a:lnTo>
                    <a:lnTo>
                      <a:pt x="3583" y="954"/>
                    </a:lnTo>
                    <a:lnTo>
                      <a:pt x="3585" y="974"/>
                    </a:lnTo>
                    <a:lnTo>
                      <a:pt x="3587" y="995"/>
                    </a:lnTo>
                    <a:lnTo>
                      <a:pt x="3588" y="1016"/>
                    </a:lnTo>
                    <a:lnTo>
                      <a:pt x="3588" y="1036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350" name="Freeform 37"/>
            <p:cNvSpPr>
              <a:spLocks/>
            </p:cNvSpPr>
            <p:nvPr/>
          </p:nvSpPr>
          <p:spPr bwMode="auto">
            <a:xfrm>
              <a:off x="1784" y="2510"/>
              <a:ext cx="1344" cy="236"/>
            </a:xfrm>
            <a:custGeom>
              <a:avLst/>
              <a:gdLst>
                <a:gd name="T0" fmla="*/ 92 w 3275"/>
                <a:gd name="T1" fmla="*/ 9 h 576"/>
                <a:gd name="T2" fmla="*/ 90 w 3275"/>
                <a:gd name="T3" fmla="*/ 8 h 576"/>
                <a:gd name="T4" fmla="*/ 88 w 3275"/>
                <a:gd name="T5" fmla="*/ 7 h 576"/>
                <a:gd name="T6" fmla="*/ 86 w 3275"/>
                <a:gd name="T7" fmla="*/ 7 h 576"/>
                <a:gd name="T8" fmla="*/ 84 w 3275"/>
                <a:gd name="T9" fmla="*/ 6 h 576"/>
                <a:gd name="T10" fmla="*/ 82 w 3275"/>
                <a:gd name="T11" fmla="*/ 5 h 576"/>
                <a:gd name="T12" fmla="*/ 79 w 3275"/>
                <a:gd name="T13" fmla="*/ 4 h 576"/>
                <a:gd name="T14" fmla="*/ 77 w 3275"/>
                <a:gd name="T15" fmla="*/ 3 h 576"/>
                <a:gd name="T16" fmla="*/ 74 w 3275"/>
                <a:gd name="T17" fmla="*/ 3 h 576"/>
                <a:gd name="T18" fmla="*/ 71 w 3275"/>
                <a:gd name="T19" fmla="*/ 2 h 576"/>
                <a:gd name="T20" fmla="*/ 69 w 3275"/>
                <a:gd name="T21" fmla="*/ 2 h 576"/>
                <a:gd name="T22" fmla="*/ 66 w 3275"/>
                <a:gd name="T23" fmla="*/ 1 h 576"/>
                <a:gd name="T24" fmla="*/ 63 w 3275"/>
                <a:gd name="T25" fmla="*/ 1 h 576"/>
                <a:gd name="T26" fmla="*/ 60 w 3275"/>
                <a:gd name="T27" fmla="*/ 0 h 576"/>
                <a:gd name="T28" fmla="*/ 57 w 3275"/>
                <a:gd name="T29" fmla="*/ 0 h 576"/>
                <a:gd name="T30" fmla="*/ 55 w 3275"/>
                <a:gd name="T31" fmla="*/ 0 h 576"/>
                <a:gd name="T32" fmla="*/ 52 w 3275"/>
                <a:gd name="T33" fmla="*/ 0 h 576"/>
                <a:gd name="T34" fmla="*/ 48 w 3275"/>
                <a:gd name="T35" fmla="*/ 0 h 576"/>
                <a:gd name="T36" fmla="*/ 46 w 3275"/>
                <a:gd name="T37" fmla="*/ 0 h 576"/>
                <a:gd name="T38" fmla="*/ 43 w 3275"/>
                <a:gd name="T39" fmla="*/ 0 h 576"/>
                <a:gd name="T40" fmla="*/ 40 w 3275"/>
                <a:gd name="T41" fmla="*/ 0 h 576"/>
                <a:gd name="T42" fmla="*/ 37 w 3275"/>
                <a:gd name="T43" fmla="*/ 1 h 576"/>
                <a:gd name="T44" fmla="*/ 34 w 3275"/>
                <a:gd name="T45" fmla="*/ 1 h 576"/>
                <a:gd name="T46" fmla="*/ 31 w 3275"/>
                <a:gd name="T47" fmla="*/ 2 h 576"/>
                <a:gd name="T48" fmla="*/ 29 w 3275"/>
                <a:gd name="T49" fmla="*/ 2 h 576"/>
                <a:gd name="T50" fmla="*/ 26 w 3275"/>
                <a:gd name="T51" fmla="*/ 3 h 576"/>
                <a:gd name="T52" fmla="*/ 23 w 3275"/>
                <a:gd name="T53" fmla="*/ 4 h 576"/>
                <a:gd name="T54" fmla="*/ 21 w 3275"/>
                <a:gd name="T55" fmla="*/ 4 h 576"/>
                <a:gd name="T56" fmla="*/ 19 w 3275"/>
                <a:gd name="T57" fmla="*/ 5 h 576"/>
                <a:gd name="T58" fmla="*/ 16 w 3275"/>
                <a:gd name="T59" fmla="*/ 6 h 576"/>
                <a:gd name="T60" fmla="*/ 14 w 3275"/>
                <a:gd name="T61" fmla="*/ 7 h 576"/>
                <a:gd name="T62" fmla="*/ 12 w 3275"/>
                <a:gd name="T63" fmla="*/ 7 h 576"/>
                <a:gd name="T64" fmla="*/ 10 w 3275"/>
                <a:gd name="T65" fmla="*/ 8 h 576"/>
                <a:gd name="T66" fmla="*/ 9 w 3275"/>
                <a:gd name="T67" fmla="*/ 9 h 576"/>
                <a:gd name="T68" fmla="*/ 7 w 3275"/>
                <a:gd name="T69" fmla="*/ 10 h 576"/>
                <a:gd name="T70" fmla="*/ 6 w 3275"/>
                <a:gd name="T71" fmla="*/ 11 h 576"/>
                <a:gd name="T72" fmla="*/ 5 w 3275"/>
                <a:gd name="T73" fmla="*/ 12 h 576"/>
                <a:gd name="T74" fmla="*/ 3 w 3275"/>
                <a:gd name="T75" fmla="*/ 13 h 576"/>
                <a:gd name="T76" fmla="*/ 2 w 3275"/>
                <a:gd name="T77" fmla="*/ 14 h 576"/>
                <a:gd name="T78" fmla="*/ 2 w 3275"/>
                <a:gd name="T79" fmla="*/ 14 h 576"/>
                <a:gd name="T80" fmla="*/ 1 w 3275"/>
                <a:gd name="T81" fmla="*/ 15 h 576"/>
                <a:gd name="T82" fmla="*/ 0 w 3275"/>
                <a:gd name="T83" fmla="*/ 16 h 576"/>
                <a:gd name="T84" fmla="*/ 0 w 3275"/>
                <a:gd name="T85" fmla="*/ 16 h 5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5" h="576">
                  <a:moveTo>
                    <a:pt x="3275" y="342"/>
                  </a:moveTo>
                  <a:lnTo>
                    <a:pt x="3256" y="332"/>
                  </a:lnTo>
                  <a:lnTo>
                    <a:pt x="3236" y="321"/>
                  </a:lnTo>
                  <a:lnTo>
                    <a:pt x="3216" y="310"/>
                  </a:lnTo>
                  <a:lnTo>
                    <a:pt x="3196" y="299"/>
                  </a:lnTo>
                  <a:lnTo>
                    <a:pt x="3175" y="288"/>
                  </a:lnTo>
                  <a:lnTo>
                    <a:pt x="3153" y="278"/>
                  </a:lnTo>
                  <a:lnTo>
                    <a:pt x="3130" y="267"/>
                  </a:lnTo>
                  <a:lnTo>
                    <a:pt x="3107" y="256"/>
                  </a:lnTo>
                  <a:lnTo>
                    <a:pt x="3084" y="246"/>
                  </a:lnTo>
                  <a:lnTo>
                    <a:pt x="3059" y="236"/>
                  </a:lnTo>
                  <a:lnTo>
                    <a:pt x="3035" y="226"/>
                  </a:lnTo>
                  <a:lnTo>
                    <a:pt x="3011" y="216"/>
                  </a:lnTo>
                  <a:lnTo>
                    <a:pt x="2985" y="206"/>
                  </a:lnTo>
                  <a:lnTo>
                    <a:pt x="2959" y="196"/>
                  </a:lnTo>
                  <a:lnTo>
                    <a:pt x="2932" y="187"/>
                  </a:lnTo>
                  <a:lnTo>
                    <a:pt x="2906" y="177"/>
                  </a:lnTo>
                  <a:lnTo>
                    <a:pt x="2878" y="167"/>
                  </a:lnTo>
                  <a:lnTo>
                    <a:pt x="2851" y="159"/>
                  </a:lnTo>
                  <a:lnTo>
                    <a:pt x="2823" y="149"/>
                  </a:lnTo>
                  <a:lnTo>
                    <a:pt x="2795" y="141"/>
                  </a:lnTo>
                  <a:lnTo>
                    <a:pt x="2766" y="133"/>
                  </a:lnTo>
                  <a:lnTo>
                    <a:pt x="2736" y="125"/>
                  </a:lnTo>
                  <a:lnTo>
                    <a:pt x="2707" y="117"/>
                  </a:lnTo>
                  <a:lnTo>
                    <a:pt x="2677" y="109"/>
                  </a:lnTo>
                  <a:lnTo>
                    <a:pt x="2647" y="101"/>
                  </a:lnTo>
                  <a:lnTo>
                    <a:pt x="2617" y="94"/>
                  </a:lnTo>
                  <a:lnTo>
                    <a:pt x="2586" y="87"/>
                  </a:lnTo>
                  <a:lnTo>
                    <a:pt x="2554" y="80"/>
                  </a:lnTo>
                  <a:lnTo>
                    <a:pt x="2523" y="73"/>
                  </a:lnTo>
                  <a:lnTo>
                    <a:pt x="2491" y="67"/>
                  </a:lnTo>
                  <a:lnTo>
                    <a:pt x="2459" y="62"/>
                  </a:lnTo>
                  <a:lnTo>
                    <a:pt x="2427" y="55"/>
                  </a:lnTo>
                  <a:lnTo>
                    <a:pt x="2394" y="50"/>
                  </a:lnTo>
                  <a:lnTo>
                    <a:pt x="2362" y="45"/>
                  </a:lnTo>
                  <a:lnTo>
                    <a:pt x="2329" y="39"/>
                  </a:lnTo>
                  <a:lnTo>
                    <a:pt x="2296" y="35"/>
                  </a:lnTo>
                  <a:lnTo>
                    <a:pt x="2262" y="31"/>
                  </a:lnTo>
                  <a:lnTo>
                    <a:pt x="2229" y="27"/>
                  </a:lnTo>
                  <a:lnTo>
                    <a:pt x="2195" y="22"/>
                  </a:lnTo>
                  <a:lnTo>
                    <a:pt x="2161" y="19"/>
                  </a:lnTo>
                  <a:lnTo>
                    <a:pt x="2128" y="16"/>
                  </a:lnTo>
                  <a:lnTo>
                    <a:pt x="2093" y="13"/>
                  </a:lnTo>
                  <a:lnTo>
                    <a:pt x="2059" y="11"/>
                  </a:lnTo>
                  <a:lnTo>
                    <a:pt x="2025" y="8"/>
                  </a:lnTo>
                  <a:lnTo>
                    <a:pt x="1990" y="7"/>
                  </a:lnTo>
                  <a:lnTo>
                    <a:pt x="1956" y="4"/>
                  </a:lnTo>
                  <a:lnTo>
                    <a:pt x="1921" y="3"/>
                  </a:lnTo>
                  <a:lnTo>
                    <a:pt x="1886" y="2"/>
                  </a:lnTo>
                  <a:lnTo>
                    <a:pt x="1852" y="1"/>
                  </a:lnTo>
                  <a:lnTo>
                    <a:pt x="1817" y="0"/>
                  </a:lnTo>
                  <a:lnTo>
                    <a:pt x="1782" y="0"/>
                  </a:lnTo>
                  <a:lnTo>
                    <a:pt x="1747" y="0"/>
                  </a:lnTo>
                  <a:lnTo>
                    <a:pt x="1713" y="1"/>
                  </a:lnTo>
                  <a:lnTo>
                    <a:pt x="1679" y="2"/>
                  </a:lnTo>
                  <a:lnTo>
                    <a:pt x="1644" y="3"/>
                  </a:lnTo>
                  <a:lnTo>
                    <a:pt x="1609" y="4"/>
                  </a:lnTo>
                  <a:lnTo>
                    <a:pt x="1575" y="5"/>
                  </a:lnTo>
                  <a:lnTo>
                    <a:pt x="1540" y="8"/>
                  </a:lnTo>
                  <a:lnTo>
                    <a:pt x="1506" y="10"/>
                  </a:lnTo>
                  <a:lnTo>
                    <a:pt x="1472" y="13"/>
                  </a:lnTo>
                  <a:lnTo>
                    <a:pt x="1437" y="16"/>
                  </a:lnTo>
                  <a:lnTo>
                    <a:pt x="1403" y="19"/>
                  </a:lnTo>
                  <a:lnTo>
                    <a:pt x="1369" y="22"/>
                  </a:lnTo>
                  <a:lnTo>
                    <a:pt x="1336" y="27"/>
                  </a:lnTo>
                  <a:lnTo>
                    <a:pt x="1303" y="30"/>
                  </a:lnTo>
                  <a:lnTo>
                    <a:pt x="1269" y="34"/>
                  </a:lnTo>
                  <a:lnTo>
                    <a:pt x="1236" y="39"/>
                  </a:lnTo>
                  <a:lnTo>
                    <a:pt x="1203" y="45"/>
                  </a:lnTo>
                  <a:lnTo>
                    <a:pt x="1170" y="49"/>
                  </a:lnTo>
                  <a:lnTo>
                    <a:pt x="1138" y="55"/>
                  </a:lnTo>
                  <a:lnTo>
                    <a:pt x="1106" y="61"/>
                  </a:lnTo>
                  <a:lnTo>
                    <a:pt x="1073" y="67"/>
                  </a:lnTo>
                  <a:lnTo>
                    <a:pt x="1041" y="73"/>
                  </a:lnTo>
                  <a:lnTo>
                    <a:pt x="1011" y="80"/>
                  </a:lnTo>
                  <a:lnTo>
                    <a:pt x="979" y="86"/>
                  </a:lnTo>
                  <a:lnTo>
                    <a:pt x="948" y="93"/>
                  </a:lnTo>
                  <a:lnTo>
                    <a:pt x="917" y="101"/>
                  </a:lnTo>
                  <a:lnTo>
                    <a:pt x="887" y="108"/>
                  </a:lnTo>
                  <a:lnTo>
                    <a:pt x="857" y="116"/>
                  </a:lnTo>
                  <a:lnTo>
                    <a:pt x="827" y="124"/>
                  </a:lnTo>
                  <a:lnTo>
                    <a:pt x="799" y="133"/>
                  </a:lnTo>
                  <a:lnTo>
                    <a:pt x="769" y="141"/>
                  </a:lnTo>
                  <a:lnTo>
                    <a:pt x="742" y="149"/>
                  </a:lnTo>
                  <a:lnTo>
                    <a:pt x="713" y="158"/>
                  </a:lnTo>
                  <a:lnTo>
                    <a:pt x="685" y="167"/>
                  </a:lnTo>
                  <a:lnTo>
                    <a:pt x="658" y="176"/>
                  </a:lnTo>
                  <a:lnTo>
                    <a:pt x="631" y="185"/>
                  </a:lnTo>
                  <a:lnTo>
                    <a:pt x="605" y="195"/>
                  </a:lnTo>
                  <a:lnTo>
                    <a:pt x="580" y="206"/>
                  </a:lnTo>
                  <a:lnTo>
                    <a:pt x="554" y="215"/>
                  </a:lnTo>
                  <a:lnTo>
                    <a:pt x="529" y="225"/>
                  </a:lnTo>
                  <a:lnTo>
                    <a:pt x="504" y="235"/>
                  </a:lnTo>
                  <a:lnTo>
                    <a:pt x="480" y="246"/>
                  </a:lnTo>
                  <a:lnTo>
                    <a:pt x="457" y="255"/>
                  </a:lnTo>
                  <a:lnTo>
                    <a:pt x="433" y="266"/>
                  </a:lnTo>
                  <a:lnTo>
                    <a:pt x="411" y="277"/>
                  </a:lnTo>
                  <a:lnTo>
                    <a:pt x="389" y="287"/>
                  </a:lnTo>
                  <a:lnTo>
                    <a:pt x="368" y="299"/>
                  </a:lnTo>
                  <a:lnTo>
                    <a:pt x="348" y="309"/>
                  </a:lnTo>
                  <a:lnTo>
                    <a:pt x="327" y="320"/>
                  </a:lnTo>
                  <a:lnTo>
                    <a:pt x="307" y="331"/>
                  </a:lnTo>
                  <a:lnTo>
                    <a:pt x="288" y="341"/>
                  </a:lnTo>
                  <a:lnTo>
                    <a:pt x="269" y="353"/>
                  </a:lnTo>
                  <a:lnTo>
                    <a:pt x="251" y="363"/>
                  </a:lnTo>
                  <a:lnTo>
                    <a:pt x="234" y="374"/>
                  </a:lnTo>
                  <a:lnTo>
                    <a:pt x="217" y="385"/>
                  </a:lnTo>
                  <a:lnTo>
                    <a:pt x="202" y="396"/>
                  </a:lnTo>
                  <a:lnTo>
                    <a:pt x="186" y="407"/>
                  </a:lnTo>
                  <a:lnTo>
                    <a:pt x="171" y="417"/>
                  </a:lnTo>
                  <a:lnTo>
                    <a:pt x="156" y="427"/>
                  </a:lnTo>
                  <a:lnTo>
                    <a:pt x="142" y="437"/>
                  </a:lnTo>
                  <a:lnTo>
                    <a:pt x="130" y="448"/>
                  </a:lnTo>
                  <a:lnTo>
                    <a:pt x="117" y="458"/>
                  </a:lnTo>
                  <a:lnTo>
                    <a:pt x="105" y="467"/>
                  </a:lnTo>
                  <a:lnTo>
                    <a:pt x="94" y="478"/>
                  </a:lnTo>
                  <a:lnTo>
                    <a:pt x="83" y="486"/>
                  </a:lnTo>
                  <a:lnTo>
                    <a:pt x="73" y="496"/>
                  </a:lnTo>
                  <a:lnTo>
                    <a:pt x="64" y="505"/>
                  </a:lnTo>
                  <a:lnTo>
                    <a:pt x="54" y="514"/>
                  </a:lnTo>
                  <a:lnTo>
                    <a:pt x="47" y="522"/>
                  </a:lnTo>
                  <a:lnTo>
                    <a:pt x="39" y="530"/>
                  </a:lnTo>
                  <a:lnTo>
                    <a:pt x="32" y="538"/>
                  </a:lnTo>
                  <a:lnTo>
                    <a:pt x="25" y="545"/>
                  </a:lnTo>
                  <a:lnTo>
                    <a:pt x="19" y="552"/>
                  </a:lnTo>
                  <a:lnTo>
                    <a:pt x="14" y="559"/>
                  </a:lnTo>
                  <a:lnTo>
                    <a:pt x="9" y="566"/>
                  </a:lnTo>
                  <a:lnTo>
                    <a:pt x="5" y="571"/>
                  </a:lnTo>
                  <a:lnTo>
                    <a:pt x="0" y="576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1" name="Freeform 38"/>
            <p:cNvSpPr>
              <a:spLocks/>
            </p:cNvSpPr>
            <p:nvPr/>
          </p:nvSpPr>
          <p:spPr bwMode="auto">
            <a:xfrm>
              <a:off x="1776" y="2734"/>
              <a:ext cx="1478" cy="248"/>
            </a:xfrm>
            <a:custGeom>
              <a:avLst/>
              <a:gdLst>
                <a:gd name="T0" fmla="*/ 0 w 3597"/>
                <a:gd name="T1" fmla="*/ 0 h 605"/>
                <a:gd name="T2" fmla="*/ 0 w 3597"/>
                <a:gd name="T3" fmla="*/ 0 h 605"/>
                <a:gd name="T4" fmla="*/ 0 w 3597"/>
                <a:gd name="T5" fmla="*/ 0 h 605"/>
                <a:gd name="T6" fmla="*/ 0 w 3597"/>
                <a:gd name="T7" fmla="*/ 1 h 605"/>
                <a:gd name="T8" fmla="*/ 1 w 3597"/>
                <a:gd name="T9" fmla="*/ 1 h 605"/>
                <a:gd name="T10" fmla="*/ 1 w 3597"/>
                <a:gd name="T11" fmla="*/ 2 h 605"/>
                <a:gd name="T12" fmla="*/ 2 w 3597"/>
                <a:gd name="T13" fmla="*/ 2 h 605"/>
                <a:gd name="T14" fmla="*/ 3 w 3597"/>
                <a:gd name="T15" fmla="*/ 3 h 605"/>
                <a:gd name="T16" fmla="*/ 4 w 3597"/>
                <a:gd name="T17" fmla="*/ 4 h 605"/>
                <a:gd name="T18" fmla="*/ 5 w 3597"/>
                <a:gd name="T19" fmla="*/ 5 h 605"/>
                <a:gd name="T20" fmla="*/ 6 w 3597"/>
                <a:gd name="T21" fmla="*/ 6 h 605"/>
                <a:gd name="T22" fmla="*/ 7 w 3597"/>
                <a:gd name="T23" fmla="*/ 7 h 605"/>
                <a:gd name="T24" fmla="*/ 8 w 3597"/>
                <a:gd name="T25" fmla="*/ 7 h 605"/>
                <a:gd name="T26" fmla="*/ 10 w 3597"/>
                <a:gd name="T27" fmla="*/ 8 h 605"/>
                <a:gd name="T28" fmla="*/ 12 w 3597"/>
                <a:gd name="T29" fmla="*/ 9 h 605"/>
                <a:gd name="T30" fmla="*/ 13 w 3597"/>
                <a:gd name="T31" fmla="*/ 10 h 605"/>
                <a:gd name="T32" fmla="*/ 16 w 3597"/>
                <a:gd name="T33" fmla="*/ 11 h 605"/>
                <a:gd name="T34" fmla="*/ 20 w 3597"/>
                <a:gd name="T35" fmla="*/ 12 h 605"/>
                <a:gd name="T36" fmla="*/ 24 w 3597"/>
                <a:gd name="T37" fmla="*/ 14 h 605"/>
                <a:gd name="T38" fmla="*/ 29 w 3597"/>
                <a:gd name="T39" fmla="*/ 15 h 605"/>
                <a:gd name="T40" fmla="*/ 34 w 3597"/>
                <a:gd name="T41" fmla="*/ 16 h 605"/>
                <a:gd name="T42" fmla="*/ 39 w 3597"/>
                <a:gd name="T43" fmla="*/ 16 h 605"/>
                <a:gd name="T44" fmla="*/ 44 w 3597"/>
                <a:gd name="T45" fmla="*/ 17 h 605"/>
                <a:gd name="T46" fmla="*/ 50 w 3597"/>
                <a:gd name="T47" fmla="*/ 17 h 605"/>
                <a:gd name="T48" fmla="*/ 55 w 3597"/>
                <a:gd name="T49" fmla="*/ 17 h 605"/>
                <a:gd name="T50" fmla="*/ 61 w 3597"/>
                <a:gd name="T51" fmla="*/ 17 h 605"/>
                <a:gd name="T52" fmla="*/ 66 w 3597"/>
                <a:gd name="T53" fmla="*/ 16 h 605"/>
                <a:gd name="T54" fmla="*/ 71 w 3597"/>
                <a:gd name="T55" fmla="*/ 15 h 605"/>
                <a:gd name="T56" fmla="*/ 76 w 3597"/>
                <a:gd name="T57" fmla="*/ 14 h 605"/>
                <a:gd name="T58" fmla="*/ 81 w 3597"/>
                <a:gd name="T59" fmla="*/ 13 h 605"/>
                <a:gd name="T60" fmla="*/ 85 w 3597"/>
                <a:gd name="T61" fmla="*/ 11 h 605"/>
                <a:gd name="T62" fmla="*/ 88 w 3597"/>
                <a:gd name="T63" fmla="*/ 10 h 605"/>
                <a:gd name="T64" fmla="*/ 90 w 3597"/>
                <a:gd name="T65" fmla="*/ 9 h 605"/>
                <a:gd name="T66" fmla="*/ 92 w 3597"/>
                <a:gd name="T67" fmla="*/ 9 h 605"/>
                <a:gd name="T68" fmla="*/ 93 w 3597"/>
                <a:gd name="T69" fmla="*/ 8 h 605"/>
                <a:gd name="T70" fmla="*/ 95 w 3597"/>
                <a:gd name="T71" fmla="*/ 7 h 605"/>
                <a:gd name="T72" fmla="*/ 96 w 3597"/>
                <a:gd name="T73" fmla="*/ 6 h 605"/>
                <a:gd name="T74" fmla="*/ 97 w 3597"/>
                <a:gd name="T75" fmla="*/ 5 h 605"/>
                <a:gd name="T76" fmla="*/ 98 w 3597"/>
                <a:gd name="T77" fmla="*/ 5 h 605"/>
                <a:gd name="T78" fmla="*/ 99 w 3597"/>
                <a:gd name="T79" fmla="*/ 4 h 605"/>
                <a:gd name="T80" fmla="*/ 100 w 3597"/>
                <a:gd name="T81" fmla="*/ 3 h 605"/>
                <a:gd name="T82" fmla="*/ 101 w 3597"/>
                <a:gd name="T83" fmla="*/ 2 h 605"/>
                <a:gd name="T84" fmla="*/ 101 w 3597"/>
                <a:gd name="T85" fmla="*/ 2 h 605"/>
                <a:gd name="T86" fmla="*/ 102 w 3597"/>
                <a:gd name="T87" fmla="*/ 1 h 605"/>
                <a:gd name="T88" fmla="*/ 102 w 3597"/>
                <a:gd name="T89" fmla="*/ 1 h 605"/>
                <a:gd name="T90" fmla="*/ 102 w 3597"/>
                <a:gd name="T91" fmla="*/ 0 h 605"/>
                <a:gd name="T92" fmla="*/ 102 w 3597"/>
                <a:gd name="T93" fmla="*/ 0 h 605"/>
                <a:gd name="T94" fmla="*/ 102 w 3597"/>
                <a:gd name="T95" fmla="*/ 0 h 60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97" h="605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4" y="6"/>
                  </a:lnTo>
                  <a:lnTo>
                    <a:pt x="5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4"/>
                  </a:lnTo>
                  <a:lnTo>
                    <a:pt x="17" y="27"/>
                  </a:lnTo>
                  <a:lnTo>
                    <a:pt x="19" y="31"/>
                  </a:lnTo>
                  <a:lnTo>
                    <a:pt x="23" y="36"/>
                  </a:lnTo>
                  <a:lnTo>
                    <a:pt x="26" y="39"/>
                  </a:lnTo>
                  <a:lnTo>
                    <a:pt x="29" y="43"/>
                  </a:lnTo>
                  <a:lnTo>
                    <a:pt x="32" y="47"/>
                  </a:lnTo>
                  <a:lnTo>
                    <a:pt x="36" y="52"/>
                  </a:lnTo>
                  <a:lnTo>
                    <a:pt x="40" y="57"/>
                  </a:lnTo>
                  <a:lnTo>
                    <a:pt x="44" y="62"/>
                  </a:lnTo>
                  <a:lnTo>
                    <a:pt x="49" y="67"/>
                  </a:lnTo>
                  <a:lnTo>
                    <a:pt x="53" y="73"/>
                  </a:lnTo>
                  <a:lnTo>
                    <a:pt x="59" y="78"/>
                  </a:lnTo>
                  <a:lnTo>
                    <a:pt x="64" y="83"/>
                  </a:lnTo>
                  <a:lnTo>
                    <a:pt x="69" y="90"/>
                  </a:lnTo>
                  <a:lnTo>
                    <a:pt x="76" y="95"/>
                  </a:lnTo>
                  <a:lnTo>
                    <a:pt x="81" y="101"/>
                  </a:lnTo>
                  <a:lnTo>
                    <a:pt x="87" y="108"/>
                  </a:lnTo>
                  <a:lnTo>
                    <a:pt x="95" y="113"/>
                  </a:lnTo>
                  <a:lnTo>
                    <a:pt x="101" y="119"/>
                  </a:lnTo>
                  <a:lnTo>
                    <a:pt x="108" y="127"/>
                  </a:lnTo>
                  <a:lnTo>
                    <a:pt x="116" y="133"/>
                  </a:lnTo>
                  <a:lnTo>
                    <a:pt x="124" y="139"/>
                  </a:lnTo>
                  <a:lnTo>
                    <a:pt x="133" y="147"/>
                  </a:lnTo>
                  <a:lnTo>
                    <a:pt x="141" y="153"/>
                  </a:lnTo>
                  <a:lnTo>
                    <a:pt x="150" y="160"/>
                  </a:lnTo>
                  <a:lnTo>
                    <a:pt x="158" y="167"/>
                  </a:lnTo>
                  <a:lnTo>
                    <a:pt x="168" y="174"/>
                  </a:lnTo>
                  <a:lnTo>
                    <a:pt x="177" y="182"/>
                  </a:lnTo>
                  <a:lnTo>
                    <a:pt x="188" y="188"/>
                  </a:lnTo>
                  <a:lnTo>
                    <a:pt x="198" y="195"/>
                  </a:lnTo>
                  <a:lnTo>
                    <a:pt x="208" y="203"/>
                  </a:lnTo>
                  <a:lnTo>
                    <a:pt x="220" y="210"/>
                  </a:lnTo>
                  <a:lnTo>
                    <a:pt x="230" y="218"/>
                  </a:lnTo>
                  <a:lnTo>
                    <a:pt x="242" y="225"/>
                  </a:lnTo>
                  <a:lnTo>
                    <a:pt x="253" y="232"/>
                  </a:lnTo>
                  <a:lnTo>
                    <a:pt x="265" y="240"/>
                  </a:lnTo>
                  <a:lnTo>
                    <a:pt x="278" y="247"/>
                  </a:lnTo>
                  <a:lnTo>
                    <a:pt x="291" y="255"/>
                  </a:lnTo>
                  <a:lnTo>
                    <a:pt x="303" y="263"/>
                  </a:lnTo>
                  <a:lnTo>
                    <a:pt x="316" y="271"/>
                  </a:lnTo>
                  <a:lnTo>
                    <a:pt x="330" y="278"/>
                  </a:lnTo>
                  <a:lnTo>
                    <a:pt x="343" y="285"/>
                  </a:lnTo>
                  <a:lnTo>
                    <a:pt x="357" y="293"/>
                  </a:lnTo>
                  <a:lnTo>
                    <a:pt x="371" y="300"/>
                  </a:lnTo>
                  <a:lnTo>
                    <a:pt x="386" y="308"/>
                  </a:lnTo>
                  <a:lnTo>
                    <a:pt x="401" y="315"/>
                  </a:lnTo>
                  <a:lnTo>
                    <a:pt x="415" y="322"/>
                  </a:lnTo>
                  <a:lnTo>
                    <a:pt x="430" y="330"/>
                  </a:lnTo>
                  <a:lnTo>
                    <a:pt x="446" y="337"/>
                  </a:lnTo>
                  <a:lnTo>
                    <a:pt x="462" y="345"/>
                  </a:lnTo>
                  <a:lnTo>
                    <a:pt x="478" y="351"/>
                  </a:lnTo>
                  <a:lnTo>
                    <a:pt x="494" y="358"/>
                  </a:lnTo>
                  <a:lnTo>
                    <a:pt x="511" y="366"/>
                  </a:lnTo>
                  <a:lnTo>
                    <a:pt x="544" y="380"/>
                  </a:lnTo>
                  <a:lnTo>
                    <a:pt x="579" y="393"/>
                  </a:lnTo>
                  <a:lnTo>
                    <a:pt x="615" y="407"/>
                  </a:lnTo>
                  <a:lnTo>
                    <a:pt x="651" y="421"/>
                  </a:lnTo>
                  <a:lnTo>
                    <a:pt x="688" y="434"/>
                  </a:lnTo>
                  <a:lnTo>
                    <a:pt x="726" y="446"/>
                  </a:lnTo>
                  <a:lnTo>
                    <a:pt x="764" y="458"/>
                  </a:lnTo>
                  <a:lnTo>
                    <a:pt x="804" y="471"/>
                  </a:lnTo>
                  <a:lnTo>
                    <a:pt x="844" y="481"/>
                  </a:lnTo>
                  <a:lnTo>
                    <a:pt x="885" y="493"/>
                  </a:lnTo>
                  <a:lnTo>
                    <a:pt x="927" y="504"/>
                  </a:lnTo>
                  <a:lnTo>
                    <a:pt x="969" y="513"/>
                  </a:lnTo>
                  <a:lnTo>
                    <a:pt x="1012" y="523"/>
                  </a:lnTo>
                  <a:lnTo>
                    <a:pt x="1055" y="532"/>
                  </a:lnTo>
                  <a:lnTo>
                    <a:pt x="1098" y="541"/>
                  </a:lnTo>
                  <a:lnTo>
                    <a:pt x="1143" y="549"/>
                  </a:lnTo>
                  <a:lnTo>
                    <a:pt x="1188" y="556"/>
                  </a:lnTo>
                  <a:lnTo>
                    <a:pt x="1233" y="564"/>
                  </a:lnTo>
                  <a:lnTo>
                    <a:pt x="1279" y="570"/>
                  </a:lnTo>
                  <a:lnTo>
                    <a:pt x="1325" y="577"/>
                  </a:lnTo>
                  <a:lnTo>
                    <a:pt x="1372" y="582"/>
                  </a:lnTo>
                  <a:lnTo>
                    <a:pt x="1418" y="587"/>
                  </a:lnTo>
                  <a:lnTo>
                    <a:pt x="1466" y="591"/>
                  </a:lnTo>
                  <a:lnTo>
                    <a:pt x="1512" y="595"/>
                  </a:lnTo>
                  <a:lnTo>
                    <a:pt x="1560" y="598"/>
                  </a:lnTo>
                  <a:lnTo>
                    <a:pt x="1608" y="601"/>
                  </a:lnTo>
                  <a:lnTo>
                    <a:pt x="1655" y="603"/>
                  </a:lnTo>
                  <a:lnTo>
                    <a:pt x="1703" y="604"/>
                  </a:lnTo>
                  <a:lnTo>
                    <a:pt x="1751" y="605"/>
                  </a:lnTo>
                  <a:lnTo>
                    <a:pt x="1799" y="605"/>
                  </a:lnTo>
                  <a:lnTo>
                    <a:pt x="1847" y="605"/>
                  </a:lnTo>
                  <a:lnTo>
                    <a:pt x="1895" y="604"/>
                  </a:lnTo>
                  <a:lnTo>
                    <a:pt x="1942" y="603"/>
                  </a:lnTo>
                  <a:lnTo>
                    <a:pt x="1990" y="601"/>
                  </a:lnTo>
                  <a:lnTo>
                    <a:pt x="2038" y="598"/>
                  </a:lnTo>
                  <a:lnTo>
                    <a:pt x="2085" y="595"/>
                  </a:lnTo>
                  <a:lnTo>
                    <a:pt x="2133" y="591"/>
                  </a:lnTo>
                  <a:lnTo>
                    <a:pt x="2179" y="587"/>
                  </a:lnTo>
                  <a:lnTo>
                    <a:pt x="2226" y="582"/>
                  </a:lnTo>
                  <a:lnTo>
                    <a:pt x="2273" y="577"/>
                  </a:lnTo>
                  <a:lnTo>
                    <a:pt x="2319" y="570"/>
                  </a:lnTo>
                  <a:lnTo>
                    <a:pt x="2365" y="564"/>
                  </a:lnTo>
                  <a:lnTo>
                    <a:pt x="2410" y="556"/>
                  </a:lnTo>
                  <a:lnTo>
                    <a:pt x="2455" y="549"/>
                  </a:lnTo>
                  <a:lnTo>
                    <a:pt x="2499" y="541"/>
                  </a:lnTo>
                  <a:lnTo>
                    <a:pt x="2543" y="532"/>
                  </a:lnTo>
                  <a:lnTo>
                    <a:pt x="2586" y="523"/>
                  </a:lnTo>
                  <a:lnTo>
                    <a:pt x="2629" y="513"/>
                  </a:lnTo>
                  <a:lnTo>
                    <a:pt x="2672" y="504"/>
                  </a:lnTo>
                  <a:lnTo>
                    <a:pt x="2713" y="493"/>
                  </a:lnTo>
                  <a:lnTo>
                    <a:pt x="2754" y="481"/>
                  </a:lnTo>
                  <a:lnTo>
                    <a:pt x="2795" y="471"/>
                  </a:lnTo>
                  <a:lnTo>
                    <a:pt x="2834" y="458"/>
                  </a:lnTo>
                  <a:lnTo>
                    <a:pt x="2873" y="446"/>
                  </a:lnTo>
                  <a:lnTo>
                    <a:pt x="2910" y="434"/>
                  </a:lnTo>
                  <a:lnTo>
                    <a:pt x="2947" y="421"/>
                  </a:lnTo>
                  <a:lnTo>
                    <a:pt x="2984" y="407"/>
                  </a:lnTo>
                  <a:lnTo>
                    <a:pt x="3019" y="393"/>
                  </a:lnTo>
                  <a:lnTo>
                    <a:pt x="3054" y="380"/>
                  </a:lnTo>
                  <a:lnTo>
                    <a:pt x="3071" y="373"/>
                  </a:lnTo>
                  <a:lnTo>
                    <a:pt x="3088" y="366"/>
                  </a:lnTo>
                  <a:lnTo>
                    <a:pt x="3104" y="358"/>
                  </a:lnTo>
                  <a:lnTo>
                    <a:pt x="3120" y="351"/>
                  </a:lnTo>
                  <a:lnTo>
                    <a:pt x="3137" y="345"/>
                  </a:lnTo>
                  <a:lnTo>
                    <a:pt x="3151" y="337"/>
                  </a:lnTo>
                  <a:lnTo>
                    <a:pt x="3167" y="330"/>
                  </a:lnTo>
                  <a:lnTo>
                    <a:pt x="3182" y="322"/>
                  </a:lnTo>
                  <a:lnTo>
                    <a:pt x="3198" y="315"/>
                  </a:lnTo>
                  <a:lnTo>
                    <a:pt x="3212" y="308"/>
                  </a:lnTo>
                  <a:lnTo>
                    <a:pt x="3227" y="300"/>
                  </a:lnTo>
                  <a:lnTo>
                    <a:pt x="3241" y="293"/>
                  </a:lnTo>
                  <a:lnTo>
                    <a:pt x="3255" y="285"/>
                  </a:lnTo>
                  <a:lnTo>
                    <a:pt x="3269" y="278"/>
                  </a:lnTo>
                  <a:lnTo>
                    <a:pt x="3282" y="271"/>
                  </a:lnTo>
                  <a:lnTo>
                    <a:pt x="3295" y="263"/>
                  </a:lnTo>
                  <a:lnTo>
                    <a:pt x="3308" y="256"/>
                  </a:lnTo>
                  <a:lnTo>
                    <a:pt x="3320" y="247"/>
                  </a:lnTo>
                  <a:lnTo>
                    <a:pt x="3333" y="240"/>
                  </a:lnTo>
                  <a:lnTo>
                    <a:pt x="3344" y="232"/>
                  </a:lnTo>
                  <a:lnTo>
                    <a:pt x="3356" y="225"/>
                  </a:lnTo>
                  <a:lnTo>
                    <a:pt x="3367" y="218"/>
                  </a:lnTo>
                  <a:lnTo>
                    <a:pt x="3379" y="210"/>
                  </a:lnTo>
                  <a:lnTo>
                    <a:pt x="3390" y="203"/>
                  </a:lnTo>
                  <a:lnTo>
                    <a:pt x="3400" y="195"/>
                  </a:lnTo>
                  <a:lnTo>
                    <a:pt x="3410" y="188"/>
                  </a:lnTo>
                  <a:lnTo>
                    <a:pt x="3420" y="182"/>
                  </a:lnTo>
                  <a:lnTo>
                    <a:pt x="3430" y="174"/>
                  </a:lnTo>
                  <a:lnTo>
                    <a:pt x="3439" y="167"/>
                  </a:lnTo>
                  <a:lnTo>
                    <a:pt x="3448" y="160"/>
                  </a:lnTo>
                  <a:lnTo>
                    <a:pt x="3457" y="153"/>
                  </a:lnTo>
                  <a:lnTo>
                    <a:pt x="3466" y="146"/>
                  </a:lnTo>
                  <a:lnTo>
                    <a:pt x="3473" y="139"/>
                  </a:lnTo>
                  <a:lnTo>
                    <a:pt x="3482" y="133"/>
                  </a:lnTo>
                  <a:lnTo>
                    <a:pt x="3489" y="127"/>
                  </a:lnTo>
                  <a:lnTo>
                    <a:pt x="3497" y="119"/>
                  </a:lnTo>
                  <a:lnTo>
                    <a:pt x="3504" y="113"/>
                  </a:lnTo>
                  <a:lnTo>
                    <a:pt x="3510" y="106"/>
                  </a:lnTo>
                  <a:lnTo>
                    <a:pt x="3517" y="101"/>
                  </a:lnTo>
                  <a:lnTo>
                    <a:pt x="3523" y="95"/>
                  </a:lnTo>
                  <a:lnTo>
                    <a:pt x="3529" y="88"/>
                  </a:lnTo>
                  <a:lnTo>
                    <a:pt x="3535" y="83"/>
                  </a:lnTo>
                  <a:lnTo>
                    <a:pt x="3540" y="78"/>
                  </a:lnTo>
                  <a:lnTo>
                    <a:pt x="3545" y="73"/>
                  </a:lnTo>
                  <a:lnTo>
                    <a:pt x="3550" y="67"/>
                  </a:lnTo>
                  <a:lnTo>
                    <a:pt x="3554" y="62"/>
                  </a:lnTo>
                  <a:lnTo>
                    <a:pt x="3558" y="57"/>
                  </a:lnTo>
                  <a:lnTo>
                    <a:pt x="3562" y="52"/>
                  </a:lnTo>
                  <a:lnTo>
                    <a:pt x="3565" y="47"/>
                  </a:lnTo>
                  <a:lnTo>
                    <a:pt x="3570" y="43"/>
                  </a:lnTo>
                  <a:lnTo>
                    <a:pt x="3573" y="39"/>
                  </a:lnTo>
                  <a:lnTo>
                    <a:pt x="3576" y="34"/>
                  </a:lnTo>
                  <a:lnTo>
                    <a:pt x="3578" y="31"/>
                  </a:lnTo>
                  <a:lnTo>
                    <a:pt x="3581" y="27"/>
                  </a:lnTo>
                  <a:lnTo>
                    <a:pt x="3583" y="24"/>
                  </a:lnTo>
                  <a:lnTo>
                    <a:pt x="3586" y="21"/>
                  </a:lnTo>
                  <a:lnTo>
                    <a:pt x="3588" y="18"/>
                  </a:lnTo>
                  <a:lnTo>
                    <a:pt x="3589" y="15"/>
                  </a:lnTo>
                  <a:lnTo>
                    <a:pt x="3591" y="12"/>
                  </a:lnTo>
                  <a:lnTo>
                    <a:pt x="3592" y="10"/>
                  </a:lnTo>
                  <a:lnTo>
                    <a:pt x="3593" y="8"/>
                  </a:lnTo>
                  <a:lnTo>
                    <a:pt x="3594" y="6"/>
                  </a:lnTo>
                  <a:lnTo>
                    <a:pt x="3595" y="5"/>
                  </a:lnTo>
                  <a:lnTo>
                    <a:pt x="3596" y="3"/>
                  </a:lnTo>
                  <a:lnTo>
                    <a:pt x="3596" y="2"/>
                  </a:lnTo>
                  <a:lnTo>
                    <a:pt x="3597" y="1"/>
                  </a:lnTo>
                  <a:lnTo>
                    <a:pt x="3597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2" name="Freeform 39"/>
            <p:cNvSpPr>
              <a:spLocks/>
            </p:cNvSpPr>
            <p:nvPr/>
          </p:nvSpPr>
          <p:spPr bwMode="auto">
            <a:xfrm>
              <a:off x="3128" y="2650"/>
              <a:ext cx="118" cy="96"/>
            </a:xfrm>
            <a:custGeom>
              <a:avLst/>
              <a:gdLst>
                <a:gd name="T0" fmla="*/ 8 w 286"/>
                <a:gd name="T1" fmla="*/ 7 h 234"/>
                <a:gd name="T2" fmla="*/ 8 w 286"/>
                <a:gd name="T3" fmla="*/ 7 h 234"/>
                <a:gd name="T4" fmla="*/ 8 w 286"/>
                <a:gd name="T5" fmla="*/ 7 h 234"/>
                <a:gd name="T6" fmla="*/ 8 w 286"/>
                <a:gd name="T7" fmla="*/ 6 h 234"/>
                <a:gd name="T8" fmla="*/ 8 w 286"/>
                <a:gd name="T9" fmla="*/ 6 h 234"/>
                <a:gd name="T10" fmla="*/ 8 w 286"/>
                <a:gd name="T11" fmla="*/ 6 h 234"/>
                <a:gd name="T12" fmla="*/ 8 w 286"/>
                <a:gd name="T13" fmla="*/ 6 h 234"/>
                <a:gd name="T14" fmla="*/ 7 w 286"/>
                <a:gd name="T15" fmla="*/ 6 h 234"/>
                <a:gd name="T16" fmla="*/ 7 w 286"/>
                <a:gd name="T17" fmla="*/ 5 h 234"/>
                <a:gd name="T18" fmla="*/ 7 w 286"/>
                <a:gd name="T19" fmla="*/ 5 h 234"/>
                <a:gd name="T20" fmla="*/ 7 w 286"/>
                <a:gd name="T21" fmla="*/ 5 h 234"/>
                <a:gd name="T22" fmla="*/ 7 w 286"/>
                <a:gd name="T23" fmla="*/ 5 h 234"/>
                <a:gd name="T24" fmla="*/ 7 w 286"/>
                <a:gd name="T25" fmla="*/ 5 h 234"/>
                <a:gd name="T26" fmla="*/ 6 w 286"/>
                <a:gd name="T27" fmla="*/ 5 h 234"/>
                <a:gd name="T28" fmla="*/ 6 w 286"/>
                <a:gd name="T29" fmla="*/ 4 h 234"/>
                <a:gd name="T30" fmla="*/ 6 w 286"/>
                <a:gd name="T31" fmla="*/ 4 h 234"/>
                <a:gd name="T32" fmla="*/ 6 w 286"/>
                <a:gd name="T33" fmla="*/ 4 h 234"/>
                <a:gd name="T34" fmla="*/ 5 w 286"/>
                <a:gd name="T35" fmla="*/ 4 h 234"/>
                <a:gd name="T36" fmla="*/ 5 w 286"/>
                <a:gd name="T37" fmla="*/ 3 h 234"/>
                <a:gd name="T38" fmla="*/ 5 w 286"/>
                <a:gd name="T39" fmla="*/ 3 h 234"/>
                <a:gd name="T40" fmla="*/ 5 w 286"/>
                <a:gd name="T41" fmla="*/ 3 h 234"/>
                <a:gd name="T42" fmla="*/ 4 w 286"/>
                <a:gd name="T43" fmla="*/ 3 h 234"/>
                <a:gd name="T44" fmla="*/ 4 w 286"/>
                <a:gd name="T45" fmla="*/ 2 h 234"/>
                <a:gd name="T46" fmla="*/ 4 w 286"/>
                <a:gd name="T47" fmla="*/ 2 h 234"/>
                <a:gd name="T48" fmla="*/ 3 w 286"/>
                <a:gd name="T49" fmla="*/ 2 h 234"/>
                <a:gd name="T50" fmla="*/ 3 w 286"/>
                <a:gd name="T51" fmla="*/ 2 h 234"/>
                <a:gd name="T52" fmla="*/ 2 w 286"/>
                <a:gd name="T53" fmla="*/ 2 h 234"/>
                <a:gd name="T54" fmla="*/ 2 w 286"/>
                <a:gd name="T55" fmla="*/ 1 h 234"/>
                <a:gd name="T56" fmla="*/ 2 w 286"/>
                <a:gd name="T57" fmla="*/ 1 h 234"/>
                <a:gd name="T58" fmla="*/ 1 w 286"/>
                <a:gd name="T59" fmla="*/ 1 h 234"/>
                <a:gd name="T60" fmla="*/ 1 w 286"/>
                <a:gd name="T61" fmla="*/ 0 h 234"/>
                <a:gd name="T62" fmla="*/ 0 w 286"/>
                <a:gd name="T63" fmla="*/ 0 h 234"/>
                <a:gd name="T64" fmla="*/ 0 w 286"/>
                <a:gd name="T65" fmla="*/ 0 h 2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4">
                  <a:moveTo>
                    <a:pt x="286" y="234"/>
                  </a:moveTo>
                  <a:lnTo>
                    <a:pt x="283" y="230"/>
                  </a:lnTo>
                  <a:lnTo>
                    <a:pt x="280" y="226"/>
                  </a:lnTo>
                  <a:lnTo>
                    <a:pt x="276" y="220"/>
                  </a:lnTo>
                  <a:lnTo>
                    <a:pt x="272" y="215"/>
                  </a:lnTo>
                  <a:lnTo>
                    <a:pt x="267" y="210"/>
                  </a:lnTo>
                  <a:lnTo>
                    <a:pt x="263" y="205"/>
                  </a:lnTo>
                  <a:lnTo>
                    <a:pt x="258" y="198"/>
                  </a:lnTo>
                  <a:lnTo>
                    <a:pt x="251" y="192"/>
                  </a:lnTo>
                  <a:lnTo>
                    <a:pt x="246" y="185"/>
                  </a:lnTo>
                  <a:lnTo>
                    <a:pt x="240" y="179"/>
                  </a:lnTo>
                  <a:lnTo>
                    <a:pt x="233" y="172"/>
                  </a:lnTo>
                  <a:lnTo>
                    <a:pt x="226" y="165"/>
                  </a:lnTo>
                  <a:lnTo>
                    <a:pt x="218" y="158"/>
                  </a:lnTo>
                  <a:lnTo>
                    <a:pt x="210" y="151"/>
                  </a:lnTo>
                  <a:lnTo>
                    <a:pt x="203" y="143"/>
                  </a:lnTo>
                  <a:lnTo>
                    <a:pt x="194" y="136"/>
                  </a:lnTo>
                  <a:lnTo>
                    <a:pt x="185" y="128"/>
                  </a:lnTo>
                  <a:lnTo>
                    <a:pt x="175" y="120"/>
                  </a:lnTo>
                  <a:lnTo>
                    <a:pt x="166" y="112"/>
                  </a:lnTo>
                  <a:lnTo>
                    <a:pt x="155" y="104"/>
                  </a:lnTo>
                  <a:lnTo>
                    <a:pt x="144" y="95"/>
                  </a:lnTo>
                  <a:lnTo>
                    <a:pt x="134" y="87"/>
                  </a:lnTo>
                  <a:lnTo>
                    <a:pt x="122" y="79"/>
                  </a:lnTo>
                  <a:lnTo>
                    <a:pt x="109" y="70"/>
                  </a:lnTo>
                  <a:lnTo>
                    <a:pt x="98" y="62"/>
                  </a:lnTo>
                  <a:lnTo>
                    <a:pt x="85" y="53"/>
                  </a:lnTo>
                  <a:lnTo>
                    <a:pt x="71" y="45"/>
                  </a:lnTo>
                  <a:lnTo>
                    <a:pt x="59" y="35"/>
                  </a:lnTo>
                  <a:lnTo>
                    <a:pt x="45" y="27"/>
                  </a:lnTo>
                  <a:lnTo>
                    <a:pt x="30" y="18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53" name="Freeform 40"/>
            <p:cNvSpPr>
              <a:spLocks/>
            </p:cNvSpPr>
            <p:nvPr/>
          </p:nvSpPr>
          <p:spPr bwMode="auto">
            <a:xfrm>
              <a:off x="885" y="1614"/>
              <a:ext cx="3260" cy="2262"/>
            </a:xfrm>
            <a:custGeom>
              <a:avLst/>
              <a:gdLst>
                <a:gd name="T0" fmla="*/ 178 w 7946"/>
                <a:gd name="T1" fmla="*/ 14 h 5513"/>
                <a:gd name="T2" fmla="*/ 168 w 7946"/>
                <a:gd name="T3" fmla="*/ 9 h 5513"/>
                <a:gd name="T4" fmla="*/ 158 w 7946"/>
                <a:gd name="T5" fmla="*/ 6 h 5513"/>
                <a:gd name="T6" fmla="*/ 147 w 7946"/>
                <a:gd name="T7" fmla="*/ 4 h 5513"/>
                <a:gd name="T8" fmla="*/ 137 w 7946"/>
                <a:gd name="T9" fmla="*/ 2 h 5513"/>
                <a:gd name="T10" fmla="*/ 126 w 7946"/>
                <a:gd name="T11" fmla="*/ 0 h 5513"/>
                <a:gd name="T12" fmla="*/ 115 w 7946"/>
                <a:gd name="T13" fmla="*/ 0 h 5513"/>
                <a:gd name="T14" fmla="*/ 104 w 7946"/>
                <a:gd name="T15" fmla="*/ 0 h 5513"/>
                <a:gd name="T16" fmla="*/ 93 w 7946"/>
                <a:gd name="T17" fmla="*/ 1 h 5513"/>
                <a:gd name="T18" fmla="*/ 82 w 7946"/>
                <a:gd name="T19" fmla="*/ 3 h 5513"/>
                <a:gd name="T20" fmla="*/ 72 w 7946"/>
                <a:gd name="T21" fmla="*/ 5 h 5513"/>
                <a:gd name="T22" fmla="*/ 62 w 7946"/>
                <a:gd name="T23" fmla="*/ 8 h 5513"/>
                <a:gd name="T24" fmla="*/ 52 w 7946"/>
                <a:gd name="T25" fmla="*/ 12 h 5513"/>
                <a:gd name="T26" fmla="*/ 42 w 7946"/>
                <a:gd name="T27" fmla="*/ 16 h 5513"/>
                <a:gd name="T28" fmla="*/ 34 w 7946"/>
                <a:gd name="T29" fmla="*/ 22 h 5513"/>
                <a:gd name="T30" fmla="*/ 25 w 7946"/>
                <a:gd name="T31" fmla="*/ 28 h 5513"/>
                <a:gd name="T32" fmla="*/ 18 w 7946"/>
                <a:gd name="T33" fmla="*/ 35 h 5513"/>
                <a:gd name="T34" fmla="*/ 11 w 7946"/>
                <a:gd name="T35" fmla="*/ 43 h 5513"/>
                <a:gd name="T36" fmla="*/ 6 w 7946"/>
                <a:gd name="T37" fmla="*/ 52 h 5513"/>
                <a:gd name="T38" fmla="*/ 2 w 7946"/>
                <a:gd name="T39" fmla="*/ 62 h 5513"/>
                <a:gd name="T40" fmla="*/ 0 w 7946"/>
                <a:gd name="T41" fmla="*/ 73 h 5513"/>
                <a:gd name="T42" fmla="*/ 0 w 7946"/>
                <a:gd name="T43" fmla="*/ 85 h 5513"/>
                <a:gd name="T44" fmla="*/ 2 w 7946"/>
                <a:gd name="T45" fmla="*/ 95 h 5513"/>
                <a:gd name="T46" fmla="*/ 7 w 7946"/>
                <a:gd name="T47" fmla="*/ 105 h 5513"/>
                <a:gd name="T48" fmla="*/ 12 w 7946"/>
                <a:gd name="T49" fmla="*/ 114 h 5513"/>
                <a:gd name="T50" fmla="*/ 19 w 7946"/>
                <a:gd name="T51" fmla="*/ 122 h 5513"/>
                <a:gd name="T52" fmla="*/ 26 w 7946"/>
                <a:gd name="T53" fmla="*/ 129 h 5513"/>
                <a:gd name="T54" fmla="*/ 34 w 7946"/>
                <a:gd name="T55" fmla="*/ 135 h 5513"/>
                <a:gd name="T56" fmla="*/ 43 w 7946"/>
                <a:gd name="T57" fmla="*/ 141 h 5513"/>
                <a:gd name="T58" fmla="*/ 53 w 7946"/>
                <a:gd name="T59" fmla="*/ 145 h 5513"/>
                <a:gd name="T60" fmla="*/ 63 w 7946"/>
                <a:gd name="T61" fmla="*/ 149 h 5513"/>
                <a:gd name="T62" fmla="*/ 73 w 7946"/>
                <a:gd name="T63" fmla="*/ 151 h 5513"/>
                <a:gd name="T64" fmla="*/ 83 w 7946"/>
                <a:gd name="T65" fmla="*/ 154 h 5513"/>
                <a:gd name="T66" fmla="*/ 94 w 7946"/>
                <a:gd name="T67" fmla="*/ 155 h 5513"/>
                <a:gd name="T68" fmla="*/ 105 w 7946"/>
                <a:gd name="T69" fmla="*/ 156 h 5513"/>
                <a:gd name="T70" fmla="*/ 116 w 7946"/>
                <a:gd name="T71" fmla="*/ 156 h 5513"/>
                <a:gd name="T72" fmla="*/ 127 w 7946"/>
                <a:gd name="T73" fmla="*/ 156 h 5513"/>
                <a:gd name="T74" fmla="*/ 138 w 7946"/>
                <a:gd name="T75" fmla="*/ 154 h 5513"/>
                <a:gd name="T76" fmla="*/ 149 w 7946"/>
                <a:gd name="T77" fmla="*/ 152 h 5513"/>
                <a:gd name="T78" fmla="*/ 159 w 7946"/>
                <a:gd name="T79" fmla="*/ 150 h 5513"/>
                <a:gd name="T80" fmla="*/ 169 w 7946"/>
                <a:gd name="T81" fmla="*/ 146 h 5513"/>
                <a:gd name="T82" fmla="*/ 178 w 7946"/>
                <a:gd name="T83" fmla="*/ 142 h 5513"/>
                <a:gd name="T84" fmla="*/ 188 w 7946"/>
                <a:gd name="T85" fmla="*/ 137 h 5513"/>
                <a:gd name="T86" fmla="*/ 196 w 7946"/>
                <a:gd name="T87" fmla="*/ 131 h 5513"/>
                <a:gd name="T88" fmla="*/ 204 w 7946"/>
                <a:gd name="T89" fmla="*/ 125 h 5513"/>
                <a:gd name="T90" fmla="*/ 211 w 7946"/>
                <a:gd name="T91" fmla="*/ 117 h 5513"/>
                <a:gd name="T92" fmla="*/ 217 w 7946"/>
                <a:gd name="T93" fmla="*/ 108 h 5513"/>
                <a:gd name="T94" fmla="*/ 222 w 7946"/>
                <a:gd name="T95" fmla="*/ 98 h 5513"/>
                <a:gd name="T96" fmla="*/ 224 w 7946"/>
                <a:gd name="T97" fmla="*/ 88 h 5513"/>
                <a:gd name="T98" fmla="*/ 225 w 7946"/>
                <a:gd name="T99" fmla="*/ 77 h 5513"/>
                <a:gd name="T100" fmla="*/ 224 w 7946"/>
                <a:gd name="T101" fmla="*/ 66 h 5513"/>
                <a:gd name="T102" fmla="*/ 220 w 7946"/>
                <a:gd name="T103" fmla="*/ 55 h 5513"/>
                <a:gd name="T104" fmla="*/ 216 w 7946"/>
                <a:gd name="T105" fmla="*/ 46 h 5513"/>
                <a:gd name="T106" fmla="*/ 210 w 7946"/>
                <a:gd name="T107" fmla="*/ 37 h 5513"/>
                <a:gd name="T108" fmla="*/ 202 w 7946"/>
                <a:gd name="T109" fmla="*/ 30 h 5513"/>
                <a:gd name="T110" fmla="*/ 194 w 7946"/>
                <a:gd name="T111" fmla="*/ 23 h 5513"/>
                <a:gd name="T112" fmla="*/ 186 w 7946"/>
                <a:gd name="T113" fmla="*/ 18 h 55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46" h="5513">
                  <a:moveTo>
                    <a:pt x="6557" y="634"/>
                  </a:moveTo>
                  <a:lnTo>
                    <a:pt x="6522" y="614"/>
                  </a:lnTo>
                  <a:lnTo>
                    <a:pt x="6486" y="594"/>
                  </a:lnTo>
                  <a:lnTo>
                    <a:pt x="6451" y="575"/>
                  </a:lnTo>
                  <a:lnTo>
                    <a:pt x="6415" y="556"/>
                  </a:lnTo>
                  <a:lnTo>
                    <a:pt x="6379" y="537"/>
                  </a:lnTo>
                  <a:lnTo>
                    <a:pt x="6342" y="519"/>
                  </a:lnTo>
                  <a:lnTo>
                    <a:pt x="6306" y="501"/>
                  </a:lnTo>
                  <a:lnTo>
                    <a:pt x="6269" y="483"/>
                  </a:lnTo>
                  <a:lnTo>
                    <a:pt x="6232" y="466"/>
                  </a:lnTo>
                  <a:lnTo>
                    <a:pt x="6195" y="449"/>
                  </a:lnTo>
                  <a:lnTo>
                    <a:pt x="6158" y="432"/>
                  </a:lnTo>
                  <a:lnTo>
                    <a:pt x="6120" y="415"/>
                  </a:lnTo>
                  <a:lnTo>
                    <a:pt x="6081" y="399"/>
                  </a:lnTo>
                  <a:lnTo>
                    <a:pt x="6043" y="383"/>
                  </a:lnTo>
                  <a:lnTo>
                    <a:pt x="6005" y="369"/>
                  </a:lnTo>
                  <a:lnTo>
                    <a:pt x="5967" y="354"/>
                  </a:lnTo>
                  <a:lnTo>
                    <a:pt x="5929" y="339"/>
                  </a:lnTo>
                  <a:lnTo>
                    <a:pt x="5890" y="324"/>
                  </a:lnTo>
                  <a:lnTo>
                    <a:pt x="5851" y="310"/>
                  </a:lnTo>
                  <a:lnTo>
                    <a:pt x="5811" y="297"/>
                  </a:lnTo>
                  <a:lnTo>
                    <a:pt x="5772" y="283"/>
                  </a:lnTo>
                  <a:lnTo>
                    <a:pt x="5733" y="270"/>
                  </a:lnTo>
                  <a:lnTo>
                    <a:pt x="5694" y="257"/>
                  </a:lnTo>
                  <a:lnTo>
                    <a:pt x="5654" y="245"/>
                  </a:lnTo>
                  <a:lnTo>
                    <a:pt x="5613" y="233"/>
                  </a:lnTo>
                  <a:lnTo>
                    <a:pt x="5573" y="221"/>
                  </a:lnTo>
                  <a:lnTo>
                    <a:pt x="5533" y="210"/>
                  </a:lnTo>
                  <a:lnTo>
                    <a:pt x="5493" y="198"/>
                  </a:lnTo>
                  <a:lnTo>
                    <a:pt x="5453" y="187"/>
                  </a:lnTo>
                  <a:lnTo>
                    <a:pt x="5411" y="177"/>
                  </a:lnTo>
                  <a:lnTo>
                    <a:pt x="5371" y="166"/>
                  </a:lnTo>
                  <a:lnTo>
                    <a:pt x="5330" y="157"/>
                  </a:lnTo>
                  <a:lnTo>
                    <a:pt x="5288" y="147"/>
                  </a:lnTo>
                  <a:lnTo>
                    <a:pt x="5248" y="138"/>
                  </a:lnTo>
                  <a:lnTo>
                    <a:pt x="5206" y="128"/>
                  </a:lnTo>
                  <a:lnTo>
                    <a:pt x="5165" y="120"/>
                  </a:lnTo>
                  <a:lnTo>
                    <a:pt x="5123" y="111"/>
                  </a:lnTo>
                  <a:lnTo>
                    <a:pt x="5082" y="103"/>
                  </a:lnTo>
                  <a:lnTo>
                    <a:pt x="5040" y="95"/>
                  </a:lnTo>
                  <a:lnTo>
                    <a:pt x="4998" y="88"/>
                  </a:lnTo>
                  <a:lnTo>
                    <a:pt x="4956" y="81"/>
                  </a:lnTo>
                  <a:lnTo>
                    <a:pt x="4914" y="74"/>
                  </a:lnTo>
                  <a:lnTo>
                    <a:pt x="4872" y="67"/>
                  </a:lnTo>
                  <a:lnTo>
                    <a:pt x="4830" y="60"/>
                  </a:lnTo>
                  <a:lnTo>
                    <a:pt x="4788" y="55"/>
                  </a:lnTo>
                  <a:lnTo>
                    <a:pt x="4745" y="49"/>
                  </a:lnTo>
                  <a:lnTo>
                    <a:pt x="4703" y="43"/>
                  </a:lnTo>
                  <a:lnTo>
                    <a:pt x="4659" y="39"/>
                  </a:lnTo>
                  <a:lnTo>
                    <a:pt x="4617" y="34"/>
                  </a:lnTo>
                  <a:lnTo>
                    <a:pt x="4575" y="30"/>
                  </a:lnTo>
                  <a:lnTo>
                    <a:pt x="4531" y="25"/>
                  </a:lnTo>
                  <a:lnTo>
                    <a:pt x="4489" y="21"/>
                  </a:lnTo>
                  <a:lnTo>
                    <a:pt x="4447" y="18"/>
                  </a:lnTo>
                  <a:lnTo>
                    <a:pt x="4403" y="15"/>
                  </a:lnTo>
                  <a:lnTo>
                    <a:pt x="4361" y="12"/>
                  </a:lnTo>
                  <a:lnTo>
                    <a:pt x="4317" y="10"/>
                  </a:lnTo>
                  <a:lnTo>
                    <a:pt x="4274" y="7"/>
                  </a:lnTo>
                  <a:lnTo>
                    <a:pt x="4232" y="5"/>
                  </a:lnTo>
                  <a:lnTo>
                    <a:pt x="4188" y="3"/>
                  </a:lnTo>
                  <a:lnTo>
                    <a:pt x="4145" y="2"/>
                  </a:lnTo>
                  <a:lnTo>
                    <a:pt x="4103" y="1"/>
                  </a:lnTo>
                  <a:lnTo>
                    <a:pt x="4059" y="0"/>
                  </a:lnTo>
                  <a:lnTo>
                    <a:pt x="4016" y="0"/>
                  </a:lnTo>
                  <a:lnTo>
                    <a:pt x="3973" y="0"/>
                  </a:lnTo>
                  <a:lnTo>
                    <a:pt x="3930" y="0"/>
                  </a:lnTo>
                  <a:lnTo>
                    <a:pt x="3887" y="0"/>
                  </a:lnTo>
                  <a:lnTo>
                    <a:pt x="3844" y="1"/>
                  </a:lnTo>
                  <a:lnTo>
                    <a:pt x="3801" y="2"/>
                  </a:lnTo>
                  <a:lnTo>
                    <a:pt x="3757" y="3"/>
                  </a:lnTo>
                  <a:lnTo>
                    <a:pt x="3715" y="5"/>
                  </a:lnTo>
                  <a:lnTo>
                    <a:pt x="3672" y="7"/>
                  </a:lnTo>
                  <a:lnTo>
                    <a:pt x="3628" y="10"/>
                  </a:lnTo>
                  <a:lnTo>
                    <a:pt x="3586" y="12"/>
                  </a:lnTo>
                  <a:lnTo>
                    <a:pt x="3542" y="15"/>
                  </a:lnTo>
                  <a:lnTo>
                    <a:pt x="3500" y="18"/>
                  </a:lnTo>
                  <a:lnTo>
                    <a:pt x="3457" y="21"/>
                  </a:lnTo>
                  <a:lnTo>
                    <a:pt x="3414" y="25"/>
                  </a:lnTo>
                  <a:lnTo>
                    <a:pt x="3371" y="30"/>
                  </a:lnTo>
                  <a:lnTo>
                    <a:pt x="3329" y="34"/>
                  </a:lnTo>
                  <a:lnTo>
                    <a:pt x="3286" y="39"/>
                  </a:lnTo>
                  <a:lnTo>
                    <a:pt x="3244" y="43"/>
                  </a:lnTo>
                  <a:lnTo>
                    <a:pt x="3201" y="49"/>
                  </a:lnTo>
                  <a:lnTo>
                    <a:pt x="3159" y="55"/>
                  </a:lnTo>
                  <a:lnTo>
                    <a:pt x="3117" y="60"/>
                  </a:lnTo>
                  <a:lnTo>
                    <a:pt x="3074" y="67"/>
                  </a:lnTo>
                  <a:lnTo>
                    <a:pt x="3032" y="74"/>
                  </a:lnTo>
                  <a:lnTo>
                    <a:pt x="2990" y="81"/>
                  </a:lnTo>
                  <a:lnTo>
                    <a:pt x="2948" y="88"/>
                  </a:lnTo>
                  <a:lnTo>
                    <a:pt x="2906" y="95"/>
                  </a:lnTo>
                  <a:lnTo>
                    <a:pt x="2865" y="103"/>
                  </a:lnTo>
                  <a:lnTo>
                    <a:pt x="2822" y="111"/>
                  </a:lnTo>
                  <a:lnTo>
                    <a:pt x="2781" y="120"/>
                  </a:lnTo>
                  <a:lnTo>
                    <a:pt x="2740" y="128"/>
                  </a:lnTo>
                  <a:lnTo>
                    <a:pt x="2699" y="138"/>
                  </a:lnTo>
                  <a:lnTo>
                    <a:pt x="2657" y="147"/>
                  </a:lnTo>
                  <a:lnTo>
                    <a:pt x="2616" y="157"/>
                  </a:lnTo>
                  <a:lnTo>
                    <a:pt x="2575" y="166"/>
                  </a:lnTo>
                  <a:lnTo>
                    <a:pt x="2534" y="177"/>
                  </a:lnTo>
                  <a:lnTo>
                    <a:pt x="2493" y="187"/>
                  </a:lnTo>
                  <a:lnTo>
                    <a:pt x="2453" y="198"/>
                  </a:lnTo>
                  <a:lnTo>
                    <a:pt x="2413" y="210"/>
                  </a:lnTo>
                  <a:lnTo>
                    <a:pt x="2372" y="221"/>
                  </a:lnTo>
                  <a:lnTo>
                    <a:pt x="2332" y="233"/>
                  </a:lnTo>
                  <a:lnTo>
                    <a:pt x="2292" y="245"/>
                  </a:lnTo>
                  <a:lnTo>
                    <a:pt x="2253" y="257"/>
                  </a:lnTo>
                  <a:lnTo>
                    <a:pt x="2213" y="270"/>
                  </a:lnTo>
                  <a:lnTo>
                    <a:pt x="2173" y="283"/>
                  </a:lnTo>
                  <a:lnTo>
                    <a:pt x="2134" y="297"/>
                  </a:lnTo>
                  <a:lnTo>
                    <a:pt x="2095" y="310"/>
                  </a:lnTo>
                  <a:lnTo>
                    <a:pt x="2056" y="324"/>
                  </a:lnTo>
                  <a:lnTo>
                    <a:pt x="2018" y="339"/>
                  </a:lnTo>
                  <a:lnTo>
                    <a:pt x="1979" y="354"/>
                  </a:lnTo>
                  <a:lnTo>
                    <a:pt x="1940" y="369"/>
                  </a:lnTo>
                  <a:lnTo>
                    <a:pt x="1902" y="384"/>
                  </a:lnTo>
                  <a:lnTo>
                    <a:pt x="1864" y="399"/>
                  </a:lnTo>
                  <a:lnTo>
                    <a:pt x="1826" y="416"/>
                  </a:lnTo>
                  <a:lnTo>
                    <a:pt x="1789" y="432"/>
                  </a:lnTo>
                  <a:lnTo>
                    <a:pt x="1751" y="449"/>
                  </a:lnTo>
                  <a:lnTo>
                    <a:pt x="1714" y="466"/>
                  </a:lnTo>
                  <a:lnTo>
                    <a:pt x="1677" y="483"/>
                  </a:lnTo>
                  <a:lnTo>
                    <a:pt x="1641" y="501"/>
                  </a:lnTo>
                  <a:lnTo>
                    <a:pt x="1604" y="519"/>
                  </a:lnTo>
                  <a:lnTo>
                    <a:pt x="1568" y="537"/>
                  </a:lnTo>
                  <a:lnTo>
                    <a:pt x="1532" y="556"/>
                  </a:lnTo>
                  <a:lnTo>
                    <a:pt x="1496" y="575"/>
                  </a:lnTo>
                  <a:lnTo>
                    <a:pt x="1460" y="594"/>
                  </a:lnTo>
                  <a:lnTo>
                    <a:pt x="1424" y="614"/>
                  </a:lnTo>
                  <a:lnTo>
                    <a:pt x="1389" y="633"/>
                  </a:lnTo>
                  <a:lnTo>
                    <a:pt x="1354" y="654"/>
                  </a:lnTo>
                  <a:lnTo>
                    <a:pt x="1319" y="675"/>
                  </a:lnTo>
                  <a:lnTo>
                    <a:pt x="1285" y="696"/>
                  </a:lnTo>
                  <a:lnTo>
                    <a:pt x="1251" y="718"/>
                  </a:lnTo>
                  <a:lnTo>
                    <a:pt x="1217" y="739"/>
                  </a:lnTo>
                  <a:lnTo>
                    <a:pt x="1183" y="761"/>
                  </a:lnTo>
                  <a:lnTo>
                    <a:pt x="1149" y="785"/>
                  </a:lnTo>
                  <a:lnTo>
                    <a:pt x="1117" y="807"/>
                  </a:lnTo>
                  <a:lnTo>
                    <a:pt x="1084" y="831"/>
                  </a:lnTo>
                  <a:lnTo>
                    <a:pt x="1051" y="855"/>
                  </a:lnTo>
                  <a:lnTo>
                    <a:pt x="1019" y="879"/>
                  </a:lnTo>
                  <a:lnTo>
                    <a:pt x="987" y="903"/>
                  </a:lnTo>
                  <a:lnTo>
                    <a:pt x="956" y="929"/>
                  </a:lnTo>
                  <a:lnTo>
                    <a:pt x="924" y="954"/>
                  </a:lnTo>
                  <a:lnTo>
                    <a:pt x="893" y="979"/>
                  </a:lnTo>
                  <a:lnTo>
                    <a:pt x="863" y="1006"/>
                  </a:lnTo>
                  <a:lnTo>
                    <a:pt x="833" y="1032"/>
                  </a:lnTo>
                  <a:lnTo>
                    <a:pt x="802" y="1059"/>
                  </a:lnTo>
                  <a:lnTo>
                    <a:pt x="773" y="1086"/>
                  </a:lnTo>
                  <a:lnTo>
                    <a:pt x="744" y="1115"/>
                  </a:lnTo>
                  <a:lnTo>
                    <a:pt x="714" y="1143"/>
                  </a:lnTo>
                  <a:lnTo>
                    <a:pt x="687" y="1171"/>
                  </a:lnTo>
                  <a:lnTo>
                    <a:pt x="658" y="1201"/>
                  </a:lnTo>
                  <a:lnTo>
                    <a:pt x="631" y="1230"/>
                  </a:lnTo>
                  <a:lnTo>
                    <a:pt x="603" y="1260"/>
                  </a:lnTo>
                  <a:lnTo>
                    <a:pt x="576" y="1291"/>
                  </a:lnTo>
                  <a:lnTo>
                    <a:pt x="549" y="1323"/>
                  </a:lnTo>
                  <a:lnTo>
                    <a:pt x="523" y="1353"/>
                  </a:lnTo>
                  <a:lnTo>
                    <a:pt x="497" y="1385"/>
                  </a:lnTo>
                  <a:lnTo>
                    <a:pt x="472" y="1418"/>
                  </a:lnTo>
                  <a:lnTo>
                    <a:pt x="447" y="1451"/>
                  </a:lnTo>
                  <a:lnTo>
                    <a:pt x="423" y="1483"/>
                  </a:lnTo>
                  <a:lnTo>
                    <a:pt x="400" y="1517"/>
                  </a:lnTo>
                  <a:lnTo>
                    <a:pt x="377" y="1552"/>
                  </a:lnTo>
                  <a:lnTo>
                    <a:pt x="353" y="1586"/>
                  </a:lnTo>
                  <a:lnTo>
                    <a:pt x="331" y="1621"/>
                  </a:lnTo>
                  <a:lnTo>
                    <a:pt x="310" y="1657"/>
                  </a:lnTo>
                  <a:lnTo>
                    <a:pt x="289" y="1693"/>
                  </a:lnTo>
                  <a:lnTo>
                    <a:pt x="269" y="1729"/>
                  </a:lnTo>
                  <a:lnTo>
                    <a:pt x="248" y="1766"/>
                  </a:lnTo>
                  <a:lnTo>
                    <a:pt x="229" y="1803"/>
                  </a:lnTo>
                  <a:lnTo>
                    <a:pt x="211" y="1841"/>
                  </a:lnTo>
                  <a:lnTo>
                    <a:pt x="193" y="1879"/>
                  </a:lnTo>
                  <a:lnTo>
                    <a:pt x="176" y="1918"/>
                  </a:lnTo>
                  <a:lnTo>
                    <a:pt x="159" y="1957"/>
                  </a:lnTo>
                  <a:lnTo>
                    <a:pt x="144" y="1996"/>
                  </a:lnTo>
                  <a:lnTo>
                    <a:pt x="129" y="2036"/>
                  </a:lnTo>
                  <a:lnTo>
                    <a:pt x="115" y="2076"/>
                  </a:lnTo>
                  <a:lnTo>
                    <a:pt x="101" y="2117"/>
                  </a:lnTo>
                  <a:lnTo>
                    <a:pt x="89" y="2158"/>
                  </a:lnTo>
                  <a:lnTo>
                    <a:pt x="77" y="2199"/>
                  </a:lnTo>
                  <a:lnTo>
                    <a:pt x="65" y="2241"/>
                  </a:lnTo>
                  <a:lnTo>
                    <a:pt x="56" y="2283"/>
                  </a:lnTo>
                  <a:lnTo>
                    <a:pt x="46" y="2325"/>
                  </a:lnTo>
                  <a:lnTo>
                    <a:pt x="38" y="2368"/>
                  </a:lnTo>
                  <a:lnTo>
                    <a:pt x="29" y="2410"/>
                  </a:lnTo>
                  <a:lnTo>
                    <a:pt x="23" y="2453"/>
                  </a:lnTo>
                  <a:lnTo>
                    <a:pt x="17" y="2496"/>
                  </a:lnTo>
                  <a:lnTo>
                    <a:pt x="12" y="2539"/>
                  </a:lnTo>
                  <a:lnTo>
                    <a:pt x="8" y="2583"/>
                  </a:lnTo>
                  <a:lnTo>
                    <a:pt x="4" y="2626"/>
                  </a:lnTo>
                  <a:lnTo>
                    <a:pt x="2" y="2669"/>
                  </a:lnTo>
                  <a:lnTo>
                    <a:pt x="1" y="2713"/>
                  </a:lnTo>
                  <a:lnTo>
                    <a:pt x="0" y="2756"/>
                  </a:lnTo>
                  <a:lnTo>
                    <a:pt x="1" y="2801"/>
                  </a:lnTo>
                  <a:lnTo>
                    <a:pt x="2" y="2844"/>
                  </a:lnTo>
                  <a:lnTo>
                    <a:pt x="4" y="2887"/>
                  </a:lnTo>
                  <a:lnTo>
                    <a:pt x="7" y="2931"/>
                  </a:lnTo>
                  <a:lnTo>
                    <a:pt x="11" y="2974"/>
                  </a:lnTo>
                  <a:lnTo>
                    <a:pt x="17" y="3018"/>
                  </a:lnTo>
                  <a:lnTo>
                    <a:pt x="23" y="3060"/>
                  </a:lnTo>
                  <a:lnTo>
                    <a:pt x="29" y="3103"/>
                  </a:lnTo>
                  <a:lnTo>
                    <a:pt x="38" y="3146"/>
                  </a:lnTo>
                  <a:lnTo>
                    <a:pt x="46" y="3188"/>
                  </a:lnTo>
                  <a:lnTo>
                    <a:pt x="56" y="3231"/>
                  </a:lnTo>
                  <a:lnTo>
                    <a:pt x="65" y="3272"/>
                  </a:lnTo>
                  <a:lnTo>
                    <a:pt x="77" y="3314"/>
                  </a:lnTo>
                  <a:lnTo>
                    <a:pt x="89" y="3355"/>
                  </a:lnTo>
                  <a:lnTo>
                    <a:pt x="101" y="3396"/>
                  </a:lnTo>
                  <a:lnTo>
                    <a:pt x="115" y="3437"/>
                  </a:lnTo>
                  <a:lnTo>
                    <a:pt x="129" y="3477"/>
                  </a:lnTo>
                  <a:lnTo>
                    <a:pt x="144" y="3516"/>
                  </a:lnTo>
                  <a:lnTo>
                    <a:pt x="159" y="3557"/>
                  </a:lnTo>
                  <a:lnTo>
                    <a:pt x="176" y="3596"/>
                  </a:lnTo>
                  <a:lnTo>
                    <a:pt x="193" y="3634"/>
                  </a:lnTo>
                  <a:lnTo>
                    <a:pt x="211" y="3672"/>
                  </a:lnTo>
                  <a:lnTo>
                    <a:pt x="229" y="3710"/>
                  </a:lnTo>
                  <a:lnTo>
                    <a:pt x="249" y="3747"/>
                  </a:lnTo>
                  <a:lnTo>
                    <a:pt x="269" y="3784"/>
                  </a:lnTo>
                  <a:lnTo>
                    <a:pt x="289" y="3820"/>
                  </a:lnTo>
                  <a:lnTo>
                    <a:pt x="310" y="3856"/>
                  </a:lnTo>
                  <a:lnTo>
                    <a:pt x="332" y="3892"/>
                  </a:lnTo>
                  <a:lnTo>
                    <a:pt x="354" y="3927"/>
                  </a:lnTo>
                  <a:lnTo>
                    <a:pt x="377" y="3962"/>
                  </a:lnTo>
                  <a:lnTo>
                    <a:pt x="400" y="3996"/>
                  </a:lnTo>
                  <a:lnTo>
                    <a:pt x="423" y="4030"/>
                  </a:lnTo>
                  <a:lnTo>
                    <a:pt x="447" y="4063"/>
                  </a:lnTo>
                  <a:lnTo>
                    <a:pt x="473" y="4096"/>
                  </a:lnTo>
                  <a:lnTo>
                    <a:pt x="497" y="4128"/>
                  </a:lnTo>
                  <a:lnTo>
                    <a:pt x="524" y="4160"/>
                  </a:lnTo>
                  <a:lnTo>
                    <a:pt x="549" y="4191"/>
                  </a:lnTo>
                  <a:lnTo>
                    <a:pt x="576" y="4223"/>
                  </a:lnTo>
                  <a:lnTo>
                    <a:pt x="603" y="4252"/>
                  </a:lnTo>
                  <a:lnTo>
                    <a:pt x="631" y="4283"/>
                  </a:lnTo>
                  <a:lnTo>
                    <a:pt x="658" y="4313"/>
                  </a:lnTo>
                  <a:lnTo>
                    <a:pt x="687" y="4341"/>
                  </a:lnTo>
                  <a:lnTo>
                    <a:pt x="714" y="4370"/>
                  </a:lnTo>
                  <a:lnTo>
                    <a:pt x="744" y="4398"/>
                  </a:lnTo>
                  <a:lnTo>
                    <a:pt x="773" y="4426"/>
                  </a:lnTo>
                  <a:lnTo>
                    <a:pt x="802" y="4453"/>
                  </a:lnTo>
                  <a:lnTo>
                    <a:pt x="833" y="4481"/>
                  </a:lnTo>
                  <a:lnTo>
                    <a:pt x="863" y="4507"/>
                  </a:lnTo>
                  <a:lnTo>
                    <a:pt x="893" y="4534"/>
                  </a:lnTo>
                  <a:lnTo>
                    <a:pt x="924" y="4559"/>
                  </a:lnTo>
                  <a:lnTo>
                    <a:pt x="956" y="4585"/>
                  </a:lnTo>
                  <a:lnTo>
                    <a:pt x="987" y="4610"/>
                  </a:lnTo>
                  <a:lnTo>
                    <a:pt x="1019" y="4635"/>
                  </a:lnTo>
                  <a:lnTo>
                    <a:pt x="1051" y="4659"/>
                  </a:lnTo>
                  <a:lnTo>
                    <a:pt x="1084" y="4682"/>
                  </a:lnTo>
                  <a:lnTo>
                    <a:pt x="1117" y="4705"/>
                  </a:lnTo>
                  <a:lnTo>
                    <a:pt x="1149" y="4729"/>
                  </a:lnTo>
                  <a:lnTo>
                    <a:pt x="1183" y="4751"/>
                  </a:lnTo>
                  <a:lnTo>
                    <a:pt x="1217" y="4773"/>
                  </a:lnTo>
                  <a:lnTo>
                    <a:pt x="1251" y="4795"/>
                  </a:lnTo>
                  <a:lnTo>
                    <a:pt x="1285" y="4817"/>
                  </a:lnTo>
                  <a:lnTo>
                    <a:pt x="1320" y="4838"/>
                  </a:lnTo>
                  <a:lnTo>
                    <a:pt x="1354" y="4859"/>
                  </a:lnTo>
                  <a:lnTo>
                    <a:pt x="1389" y="4879"/>
                  </a:lnTo>
                  <a:lnTo>
                    <a:pt x="1425" y="4899"/>
                  </a:lnTo>
                  <a:lnTo>
                    <a:pt x="1460" y="4919"/>
                  </a:lnTo>
                  <a:lnTo>
                    <a:pt x="1496" y="4938"/>
                  </a:lnTo>
                  <a:lnTo>
                    <a:pt x="1532" y="4957"/>
                  </a:lnTo>
                  <a:lnTo>
                    <a:pt x="1568" y="4977"/>
                  </a:lnTo>
                  <a:lnTo>
                    <a:pt x="1604" y="4995"/>
                  </a:lnTo>
                  <a:lnTo>
                    <a:pt x="1641" y="5013"/>
                  </a:lnTo>
                  <a:lnTo>
                    <a:pt x="1677" y="5031"/>
                  </a:lnTo>
                  <a:lnTo>
                    <a:pt x="1714" y="5047"/>
                  </a:lnTo>
                  <a:lnTo>
                    <a:pt x="1751" y="5064"/>
                  </a:lnTo>
                  <a:lnTo>
                    <a:pt x="1789" y="5081"/>
                  </a:lnTo>
                  <a:lnTo>
                    <a:pt x="1826" y="5097"/>
                  </a:lnTo>
                  <a:lnTo>
                    <a:pt x="1864" y="5113"/>
                  </a:lnTo>
                  <a:lnTo>
                    <a:pt x="1902" y="5129"/>
                  </a:lnTo>
                  <a:lnTo>
                    <a:pt x="1940" y="5145"/>
                  </a:lnTo>
                  <a:lnTo>
                    <a:pt x="1979" y="5160"/>
                  </a:lnTo>
                  <a:lnTo>
                    <a:pt x="2018" y="5175"/>
                  </a:lnTo>
                  <a:lnTo>
                    <a:pt x="2056" y="5188"/>
                  </a:lnTo>
                  <a:lnTo>
                    <a:pt x="2095" y="5203"/>
                  </a:lnTo>
                  <a:lnTo>
                    <a:pt x="2134" y="5217"/>
                  </a:lnTo>
                  <a:lnTo>
                    <a:pt x="2173" y="5230"/>
                  </a:lnTo>
                  <a:lnTo>
                    <a:pt x="2213" y="5243"/>
                  </a:lnTo>
                  <a:lnTo>
                    <a:pt x="2253" y="5256"/>
                  </a:lnTo>
                  <a:lnTo>
                    <a:pt x="2292" y="5268"/>
                  </a:lnTo>
                  <a:lnTo>
                    <a:pt x="2332" y="5280"/>
                  </a:lnTo>
                  <a:lnTo>
                    <a:pt x="2372" y="5292"/>
                  </a:lnTo>
                  <a:lnTo>
                    <a:pt x="2413" y="5304"/>
                  </a:lnTo>
                  <a:lnTo>
                    <a:pt x="2453" y="5315"/>
                  </a:lnTo>
                  <a:lnTo>
                    <a:pt x="2493" y="5326"/>
                  </a:lnTo>
                  <a:lnTo>
                    <a:pt x="2534" y="5337"/>
                  </a:lnTo>
                  <a:lnTo>
                    <a:pt x="2575" y="5347"/>
                  </a:lnTo>
                  <a:lnTo>
                    <a:pt x="2616" y="5357"/>
                  </a:lnTo>
                  <a:lnTo>
                    <a:pt x="2657" y="5366"/>
                  </a:lnTo>
                  <a:lnTo>
                    <a:pt x="2699" y="5376"/>
                  </a:lnTo>
                  <a:lnTo>
                    <a:pt x="2740" y="5384"/>
                  </a:lnTo>
                  <a:lnTo>
                    <a:pt x="2781" y="5394"/>
                  </a:lnTo>
                  <a:lnTo>
                    <a:pt x="2822" y="5402"/>
                  </a:lnTo>
                  <a:lnTo>
                    <a:pt x="2865" y="5410"/>
                  </a:lnTo>
                  <a:lnTo>
                    <a:pt x="2906" y="5418"/>
                  </a:lnTo>
                  <a:lnTo>
                    <a:pt x="2948" y="5425"/>
                  </a:lnTo>
                  <a:lnTo>
                    <a:pt x="2990" y="5433"/>
                  </a:lnTo>
                  <a:lnTo>
                    <a:pt x="3032" y="5439"/>
                  </a:lnTo>
                  <a:lnTo>
                    <a:pt x="3074" y="5446"/>
                  </a:lnTo>
                  <a:lnTo>
                    <a:pt x="3117" y="5452"/>
                  </a:lnTo>
                  <a:lnTo>
                    <a:pt x="3159" y="5458"/>
                  </a:lnTo>
                  <a:lnTo>
                    <a:pt x="3201" y="5464"/>
                  </a:lnTo>
                  <a:lnTo>
                    <a:pt x="3244" y="5469"/>
                  </a:lnTo>
                  <a:lnTo>
                    <a:pt x="3286" y="5474"/>
                  </a:lnTo>
                  <a:lnTo>
                    <a:pt x="3329" y="5479"/>
                  </a:lnTo>
                  <a:lnTo>
                    <a:pt x="3372" y="5484"/>
                  </a:lnTo>
                  <a:lnTo>
                    <a:pt x="3414" y="5488"/>
                  </a:lnTo>
                  <a:lnTo>
                    <a:pt x="3457" y="5491"/>
                  </a:lnTo>
                  <a:lnTo>
                    <a:pt x="3500" y="5495"/>
                  </a:lnTo>
                  <a:lnTo>
                    <a:pt x="3542" y="5499"/>
                  </a:lnTo>
                  <a:lnTo>
                    <a:pt x="3586" y="5501"/>
                  </a:lnTo>
                  <a:lnTo>
                    <a:pt x="3628" y="5504"/>
                  </a:lnTo>
                  <a:lnTo>
                    <a:pt x="3672" y="5506"/>
                  </a:lnTo>
                  <a:lnTo>
                    <a:pt x="3715" y="5508"/>
                  </a:lnTo>
                  <a:lnTo>
                    <a:pt x="3757" y="5509"/>
                  </a:lnTo>
                  <a:lnTo>
                    <a:pt x="3801" y="5511"/>
                  </a:lnTo>
                  <a:lnTo>
                    <a:pt x="3844" y="5512"/>
                  </a:lnTo>
                  <a:lnTo>
                    <a:pt x="3887" y="5512"/>
                  </a:lnTo>
                  <a:lnTo>
                    <a:pt x="3930" y="5513"/>
                  </a:lnTo>
                  <a:lnTo>
                    <a:pt x="3973" y="5513"/>
                  </a:lnTo>
                  <a:lnTo>
                    <a:pt x="4016" y="5513"/>
                  </a:lnTo>
                  <a:lnTo>
                    <a:pt x="4059" y="5512"/>
                  </a:lnTo>
                  <a:lnTo>
                    <a:pt x="4103" y="5512"/>
                  </a:lnTo>
                  <a:lnTo>
                    <a:pt x="4145" y="5511"/>
                  </a:lnTo>
                  <a:lnTo>
                    <a:pt x="4188" y="5509"/>
                  </a:lnTo>
                  <a:lnTo>
                    <a:pt x="4232" y="5508"/>
                  </a:lnTo>
                  <a:lnTo>
                    <a:pt x="4274" y="5506"/>
                  </a:lnTo>
                  <a:lnTo>
                    <a:pt x="4317" y="5504"/>
                  </a:lnTo>
                  <a:lnTo>
                    <a:pt x="4361" y="5501"/>
                  </a:lnTo>
                  <a:lnTo>
                    <a:pt x="4403" y="5499"/>
                  </a:lnTo>
                  <a:lnTo>
                    <a:pt x="4447" y="5495"/>
                  </a:lnTo>
                  <a:lnTo>
                    <a:pt x="4489" y="5491"/>
                  </a:lnTo>
                  <a:lnTo>
                    <a:pt x="4531" y="5488"/>
                  </a:lnTo>
                  <a:lnTo>
                    <a:pt x="4575" y="5484"/>
                  </a:lnTo>
                  <a:lnTo>
                    <a:pt x="4617" y="5479"/>
                  </a:lnTo>
                  <a:lnTo>
                    <a:pt x="4659" y="5474"/>
                  </a:lnTo>
                  <a:lnTo>
                    <a:pt x="4703" y="5469"/>
                  </a:lnTo>
                  <a:lnTo>
                    <a:pt x="4745" y="5464"/>
                  </a:lnTo>
                  <a:lnTo>
                    <a:pt x="4788" y="5458"/>
                  </a:lnTo>
                  <a:lnTo>
                    <a:pt x="4830" y="5452"/>
                  </a:lnTo>
                  <a:lnTo>
                    <a:pt x="4872" y="5446"/>
                  </a:lnTo>
                  <a:lnTo>
                    <a:pt x="4914" y="5439"/>
                  </a:lnTo>
                  <a:lnTo>
                    <a:pt x="4956" y="5433"/>
                  </a:lnTo>
                  <a:lnTo>
                    <a:pt x="4998" y="5425"/>
                  </a:lnTo>
                  <a:lnTo>
                    <a:pt x="5040" y="5418"/>
                  </a:lnTo>
                  <a:lnTo>
                    <a:pt x="5082" y="5410"/>
                  </a:lnTo>
                  <a:lnTo>
                    <a:pt x="5123" y="5402"/>
                  </a:lnTo>
                  <a:lnTo>
                    <a:pt x="5165" y="5394"/>
                  </a:lnTo>
                  <a:lnTo>
                    <a:pt x="5206" y="5384"/>
                  </a:lnTo>
                  <a:lnTo>
                    <a:pt x="5248" y="5376"/>
                  </a:lnTo>
                  <a:lnTo>
                    <a:pt x="5288" y="5366"/>
                  </a:lnTo>
                  <a:lnTo>
                    <a:pt x="5330" y="5357"/>
                  </a:lnTo>
                  <a:lnTo>
                    <a:pt x="5371" y="5347"/>
                  </a:lnTo>
                  <a:lnTo>
                    <a:pt x="5411" y="5337"/>
                  </a:lnTo>
                  <a:lnTo>
                    <a:pt x="5453" y="5326"/>
                  </a:lnTo>
                  <a:lnTo>
                    <a:pt x="5493" y="5315"/>
                  </a:lnTo>
                  <a:lnTo>
                    <a:pt x="5533" y="5304"/>
                  </a:lnTo>
                  <a:lnTo>
                    <a:pt x="5573" y="5292"/>
                  </a:lnTo>
                  <a:lnTo>
                    <a:pt x="5613" y="5280"/>
                  </a:lnTo>
                  <a:lnTo>
                    <a:pt x="5654" y="5268"/>
                  </a:lnTo>
                  <a:lnTo>
                    <a:pt x="5693" y="5256"/>
                  </a:lnTo>
                  <a:lnTo>
                    <a:pt x="5733" y="5243"/>
                  </a:lnTo>
                  <a:lnTo>
                    <a:pt x="5772" y="5230"/>
                  </a:lnTo>
                  <a:lnTo>
                    <a:pt x="5811" y="5217"/>
                  </a:lnTo>
                  <a:lnTo>
                    <a:pt x="5851" y="5203"/>
                  </a:lnTo>
                  <a:lnTo>
                    <a:pt x="5890" y="5188"/>
                  </a:lnTo>
                  <a:lnTo>
                    <a:pt x="5929" y="5175"/>
                  </a:lnTo>
                  <a:lnTo>
                    <a:pt x="5967" y="5160"/>
                  </a:lnTo>
                  <a:lnTo>
                    <a:pt x="6005" y="5145"/>
                  </a:lnTo>
                  <a:lnTo>
                    <a:pt x="6043" y="5129"/>
                  </a:lnTo>
                  <a:lnTo>
                    <a:pt x="6081" y="5113"/>
                  </a:lnTo>
                  <a:lnTo>
                    <a:pt x="6120" y="5097"/>
                  </a:lnTo>
                  <a:lnTo>
                    <a:pt x="6158" y="5081"/>
                  </a:lnTo>
                  <a:lnTo>
                    <a:pt x="6195" y="5064"/>
                  </a:lnTo>
                  <a:lnTo>
                    <a:pt x="6232" y="5047"/>
                  </a:lnTo>
                  <a:lnTo>
                    <a:pt x="6269" y="5031"/>
                  </a:lnTo>
                  <a:lnTo>
                    <a:pt x="6306" y="5013"/>
                  </a:lnTo>
                  <a:lnTo>
                    <a:pt x="6342" y="4995"/>
                  </a:lnTo>
                  <a:lnTo>
                    <a:pt x="6379" y="4977"/>
                  </a:lnTo>
                  <a:lnTo>
                    <a:pt x="6415" y="4957"/>
                  </a:lnTo>
                  <a:lnTo>
                    <a:pt x="6451" y="4938"/>
                  </a:lnTo>
                  <a:lnTo>
                    <a:pt x="6486" y="4919"/>
                  </a:lnTo>
                  <a:lnTo>
                    <a:pt x="6522" y="4899"/>
                  </a:lnTo>
                  <a:lnTo>
                    <a:pt x="6557" y="4879"/>
                  </a:lnTo>
                  <a:lnTo>
                    <a:pt x="6592" y="4859"/>
                  </a:lnTo>
                  <a:lnTo>
                    <a:pt x="6627" y="4838"/>
                  </a:lnTo>
                  <a:lnTo>
                    <a:pt x="6661" y="4817"/>
                  </a:lnTo>
                  <a:lnTo>
                    <a:pt x="6696" y="4795"/>
                  </a:lnTo>
                  <a:lnTo>
                    <a:pt x="6729" y="4773"/>
                  </a:lnTo>
                  <a:lnTo>
                    <a:pt x="6763" y="4751"/>
                  </a:lnTo>
                  <a:lnTo>
                    <a:pt x="6796" y="4729"/>
                  </a:lnTo>
                  <a:lnTo>
                    <a:pt x="6829" y="4705"/>
                  </a:lnTo>
                  <a:lnTo>
                    <a:pt x="6862" y="4682"/>
                  </a:lnTo>
                  <a:lnTo>
                    <a:pt x="6895" y="4659"/>
                  </a:lnTo>
                  <a:lnTo>
                    <a:pt x="6926" y="4635"/>
                  </a:lnTo>
                  <a:lnTo>
                    <a:pt x="6959" y="4610"/>
                  </a:lnTo>
                  <a:lnTo>
                    <a:pt x="6990" y="4585"/>
                  </a:lnTo>
                  <a:lnTo>
                    <a:pt x="7022" y="4559"/>
                  </a:lnTo>
                  <a:lnTo>
                    <a:pt x="7052" y="4534"/>
                  </a:lnTo>
                  <a:lnTo>
                    <a:pt x="7083" y="4507"/>
                  </a:lnTo>
                  <a:lnTo>
                    <a:pt x="7114" y="4481"/>
                  </a:lnTo>
                  <a:lnTo>
                    <a:pt x="7143" y="4453"/>
                  </a:lnTo>
                  <a:lnTo>
                    <a:pt x="7173" y="4426"/>
                  </a:lnTo>
                  <a:lnTo>
                    <a:pt x="7203" y="4398"/>
                  </a:lnTo>
                  <a:lnTo>
                    <a:pt x="7231" y="4370"/>
                  </a:lnTo>
                  <a:lnTo>
                    <a:pt x="7260" y="4341"/>
                  </a:lnTo>
                  <a:lnTo>
                    <a:pt x="7287" y="4313"/>
                  </a:lnTo>
                  <a:lnTo>
                    <a:pt x="7316" y="4283"/>
                  </a:lnTo>
                  <a:lnTo>
                    <a:pt x="7344" y="4252"/>
                  </a:lnTo>
                  <a:lnTo>
                    <a:pt x="7370" y="4223"/>
                  </a:lnTo>
                  <a:lnTo>
                    <a:pt x="7397" y="4191"/>
                  </a:lnTo>
                  <a:lnTo>
                    <a:pt x="7423" y="4160"/>
                  </a:lnTo>
                  <a:lnTo>
                    <a:pt x="7448" y="4127"/>
                  </a:lnTo>
                  <a:lnTo>
                    <a:pt x="7474" y="4096"/>
                  </a:lnTo>
                  <a:lnTo>
                    <a:pt x="7498" y="4063"/>
                  </a:lnTo>
                  <a:lnTo>
                    <a:pt x="7523" y="4029"/>
                  </a:lnTo>
                  <a:lnTo>
                    <a:pt x="7547" y="3995"/>
                  </a:lnTo>
                  <a:lnTo>
                    <a:pt x="7570" y="3961"/>
                  </a:lnTo>
                  <a:lnTo>
                    <a:pt x="7592" y="3926"/>
                  </a:lnTo>
                  <a:lnTo>
                    <a:pt x="7615" y="3891"/>
                  </a:lnTo>
                  <a:lnTo>
                    <a:pt x="7636" y="3856"/>
                  </a:lnTo>
                  <a:lnTo>
                    <a:pt x="7657" y="3820"/>
                  </a:lnTo>
                  <a:lnTo>
                    <a:pt x="7677" y="3783"/>
                  </a:lnTo>
                  <a:lnTo>
                    <a:pt x="7697" y="3747"/>
                  </a:lnTo>
                  <a:lnTo>
                    <a:pt x="7716" y="3709"/>
                  </a:lnTo>
                  <a:lnTo>
                    <a:pt x="7735" y="3672"/>
                  </a:lnTo>
                  <a:lnTo>
                    <a:pt x="7752" y="3634"/>
                  </a:lnTo>
                  <a:lnTo>
                    <a:pt x="7770" y="3595"/>
                  </a:lnTo>
                  <a:lnTo>
                    <a:pt x="7786" y="3557"/>
                  </a:lnTo>
                  <a:lnTo>
                    <a:pt x="7802" y="3516"/>
                  </a:lnTo>
                  <a:lnTo>
                    <a:pt x="7817" y="3477"/>
                  </a:lnTo>
                  <a:lnTo>
                    <a:pt x="7832" y="3437"/>
                  </a:lnTo>
                  <a:lnTo>
                    <a:pt x="7844" y="3396"/>
                  </a:lnTo>
                  <a:lnTo>
                    <a:pt x="7857" y="3355"/>
                  </a:lnTo>
                  <a:lnTo>
                    <a:pt x="7870" y="3314"/>
                  </a:lnTo>
                  <a:lnTo>
                    <a:pt x="7880" y="3272"/>
                  </a:lnTo>
                  <a:lnTo>
                    <a:pt x="7891" y="3231"/>
                  </a:lnTo>
                  <a:lnTo>
                    <a:pt x="7901" y="3188"/>
                  </a:lnTo>
                  <a:lnTo>
                    <a:pt x="7909" y="3146"/>
                  </a:lnTo>
                  <a:lnTo>
                    <a:pt x="7916" y="3103"/>
                  </a:lnTo>
                  <a:lnTo>
                    <a:pt x="7923" y="3060"/>
                  </a:lnTo>
                  <a:lnTo>
                    <a:pt x="7929" y="3017"/>
                  </a:lnTo>
                  <a:lnTo>
                    <a:pt x="7934" y="2974"/>
                  </a:lnTo>
                  <a:lnTo>
                    <a:pt x="7939" y="2931"/>
                  </a:lnTo>
                  <a:lnTo>
                    <a:pt x="7942" y="2887"/>
                  </a:lnTo>
                  <a:lnTo>
                    <a:pt x="7944" y="2844"/>
                  </a:lnTo>
                  <a:lnTo>
                    <a:pt x="7945" y="2800"/>
                  </a:lnTo>
                  <a:lnTo>
                    <a:pt x="7946" y="2756"/>
                  </a:lnTo>
                  <a:lnTo>
                    <a:pt x="7946" y="2713"/>
                  </a:lnTo>
                  <a:lnTo>
                    <a:pt x="7944" y="2669"/>
                  </a:lnTo>
                  <a:lnTo>
                    <a:pt x="7942" y="2626"/>
                  </a:lnTo>
                  <a:lnTo>
                    <a:pt x="7939" y="2583"/>
                  </a:lnTo>
                  <a:lnTo>
                    <a:pt x="7934" y="2539"/>
                  </a:lnTo>
                  <a:lnTo>
                    <a:pt x="7929" y="2496"/>
                  </a:lnTo>
                  <a:lnTo>
                    <a:pt x="7924" y="2453"/>
                  </a:lnTo>
                  <a:lnTo>
                    <a:pt x="7916" y="2410"/>
                  </a:lnTo>
                  <a:lnTo>
                    <a:pt x="7909" y="2368"/>
                  </a:lnTo>
                  <a:lnTo>
                    <a:pt x="7901" y="2325"/>
                  </a:lnTo>
                  <a:lnTo>
                    <a:pt x="7891" y="2283"/>
                  </a:lnTo>
                  <a:lnTo>
                    <a:pt x="7880" y="2241"/>
                  </a:lnTo>
                  <a:lnTo>
                    <a:pt x="7870" y="2199"/>
                  </a:lnTo>
                  <a:lnTo>
                    <a:pt x="7857" y="2158"/>
                  </a:lnTo>
                  <a:lnTo>
                    <a:pt x="7844" y="2117"/>
                  </a:lnTo>
                  <a:lnTo>
                    <a:pt x="7832" y="2076"/>
                  </a:lnTo>
                  <a:lnTo>
                    <a:pt x="7817" y="2036"/>
                  </a:lnTo>
                  <a:lnTo>
                    <a:pt x="7802" y="1996"/>
                  </a:lnTo>
                  <a:lnTo>
                    <a:pt x="7786" y="1957"/>
                  </a:lnTo>
                  <a:lnTo>
                    <a:pt x="7769" y="1918"/>
                  </a:lnTo>
                  <a:lnTo>
                    <a:pt x="7752" y="1879"/>
                  </a:lnTo>
                  <a:lnTo>
                    <a:pt x="7734" y="1840"/>
                  </a:lnTo>
                  <a:lnTo>
                    <a:pt x="7716" y="1803"/>
                  </a:lnTo>
                  <a:lnTo>
                    <a:pt x="7697" y="1766"/>
                  </a:lnTo>
                  <a:lnTo>
                    <a:pt x="7677" y="1729"/>
                  </a:lnTo>
                  <a:lnTo>
                    <a:pt x="7657" y="1692"/>
                  </a:lnTo>
                  <a:lnTo>
                    <a:pt x="7636" y="1656"/>
                  </a:lnTo>
                  <a:lnTo>
                    <a:pt x="7615" y="1621"/>
                  </a:lnTo>
                  <a:lnTo>
                    <a:pt x="7592" y="1586"/>
                  </a:lnTo>
                  <a:lnTo>
                    <a:pt x="7569" y="1551"/>
                  </a:lnTo>
                  <a:lnTo>
                    <a:pt x="7546" y="1517"/>
                  </a:lnTo>
                  <a:lnTo>
                    <a:pt x="7523" y="1483"/>
                  </a:lnTo>
                  <a:lnTo>
                    <a:pt x="7498" y="1451"/>
                  </a:lnTo>
                  <a:lnTo>
                    <a:pt x="7474" y="1418"/>
                  </a:lnTo>
                  <a:lnTo>
                    <a:pt x="7448" y="1385"/>
                  </a:lnTo>
                  <a:lnTo>
                    <a:pt x="7423" y="1353"/>
                  </a:lnTo>
                  <a:lnTo>
                    <a:pt x="7397" y="1321"/>
                  </a:lnTo>
                  <a:lnTo>
                    <a:pt x="7370" y="1291"/>
                  </a:lnTo>
                  <a:lnTo>
                    <a:pt x="7344" y="1260"/>
                  </a:lnTo>
                  <a:lnTo>
                    <a:pt x="7316" y="1230"/>
                  </a:lnTo>
                  <a:lnTo>
                    <a:pt x="7287" y="1201"/>
                  </a:lnTo>
                  <a:lnTo>
                    <a:pt x="7260" y="1171"/>
                  </a:lnTo>
                  <a:lnTo>
                    <a:pt x="7231" y="1143"/>
                  </a:lnTo>
                  <a:lnTo>
                    <a:pt x="7203" y="1115"/>
                  </a:lnTo>
                  <a:lnTo>
                    <a:pt x="7173" y="1086"/>
                  </a:lnTo>
                  <a:lnTo>
                    <a:pt x="7143" y="1059"/>
                  </a:lnTo>
                  <a:lnTo>
                    <a:pt x="7114" y="1032"/>
                  </a:lnTo>
                  <a:lnTo>
                    <a:pt x="7083" y="1006"/>
                  </a:lnTo>
                  <a:lnTo>
                    <a:pt x="7052" y="979"/>
                  </a:lnTo>
                  <a:lnTo>
                    <a:pt x="7022" y="954"/>
                  </a:lnTo>
                  <a:lnTo>
                    <a:pt x="6990" y="929"/>
                  </a:lnTo>
                  <a:lnTo>
                    <a:pt x="6958" y="903"/>
                  </a:lnTo>
                  <a:lnTo>
                    <a:pt x="6926" y="879"/>
                  </a:lnTo>
                  <a:lnTo>
                    <a:pt x="6895" y="855"/>
                  </a:lnTo>
                  <a:lnTo>
                    <a:pt x="6862" y="831"/>
                  </a:lnTo>
                  <a:lnTo>
                    <a:pt x="6829" y="808"/>
                  </a:lnTo>
                  <a:lnTo>
                    <a:pt x="6796" y="785"/>
                  </a:lnTo>
                  <a:lnTo>
                    <a:pt x="6762" y="762"/>
                  </a:lnTo>
                  <a:lnTo>
                    <a:pt x="6729" y="740"/>
                  </a:lnTo>
                  <a:lnTo>
                    <a:pt x="6695" y="718"/>
                  </a:lnTo>
                  <a:lnTo>
                    <a:pt x="6661" y="697"/>
                  </a:lnTo>
                  <a:lnTo>
                    <a:pt x="6627" y="676"/>
                  </a:lnTo>
                  <a:lnTo>
                    <a:pt x="6592" y="654"/>
                  </a:lnTo>
                  <a:lnTo>
                    <a:pt x="6557" y="634"/>
                  </a:lnTo>
                  <a:close/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>
    <p:random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ext Box 3"/>
          <p:cNvSpPr txBox="1">
            <a:spLocks noChangeArrowheads="1"/>
          </p:cNvSpPr>
          <p:nvPr/>
        </p:nvSpPr>
        <p:spPr bwMode="auto">
          <a:xfrm>
            <a:off x="187325" y="307975"/>
            <a:ext cx="8956675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 b="0">
                <a:latin typeface="楷体_GB2312" pitchFamily="49" charset="-122"/>
                <a:ea typeface="楷体_GB2312" pitchFamily="49" charset="-122"/>
              </a:rPr>
              <a:t>常用的回转曲面立体</a:t>
            </a:r>
            <a:r>
              <a:rPr lang="en-US" altLang="zh-CN" sz="4400" b="0">
                <a:latin typeface="楷体_GB2312" pitchFamily="49" charset="-122"/>
                <a:ea typeface="楷体_GB2312" pitchFamily="49" charset="-122"/>
              </a:rPr>
              <a:t>,</a:t>
            </a:r>
            <a:r>
              <a:rPr lang="zh-CN" altLang="en-US" sz="4400" b="0">
                <a:latin typeface="楷体_GB2312" pitchFamily="49" charset="-122"/>
                <a:ea typeface="楷体_GB2312" pitchFamily="49" charset="-122"/>
              </a:rPr>
              <a:t>简称</a:t>
            </a:r>
            <a:r>
              <a:rPr lang="zh-CN" altLang="en-US" sz="4400" b="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回转体</a:t>
            </a:r>
            <a:r>
              <a:rPr lang="zh-CN" altLang="en-US" sz="4400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sp>
        <p:nvSpPr>
          <p:cNvPr id="123908" name="Text Box 4"/>
          <p:cNvSpPr txBox="1">
            <a:spLocks noChangeArrowheads="1"/>
          </p:cNvSpPr>
          <p:nvPr/>
        </p:nvSpPr>
        <p:spPr bwMode="auto">
          <a:xfrm>
            <a:off x="533400" y="2895600"/>
            <a:ext cx="83058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latin typeface="楷体_GB2312" pitchFamily="49" charset="-122"/>
                <a:ea typeface="楷体_GB2312" pitchFamily="49" charset="-122"/>
              </a:rPr>
              <a:t>    </a:t>
            </a:r>
            <a:r>
              <a:rPr lang="en-US" altLang="zh-CN" sz="3600" b="0">
                <a:ea typeface="楷体_GB2312" pitchFamily="49" charset="-122"/>
              </a:rPr>
              <a:t>——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直母线生成的回转曲面称为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直线回转面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，如：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圆柱面、圆锥面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等。</a:t>
            </a:r>
            <a:endParaRPr lang="zh-CN" altLang="en-US" sz="3600" b="0">
              <a:solidFill>
                <a:srgbClr val="0000FF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23909" name="Text Box 5"/>
          <p:cNvSpPr txBox="1">
            <a:spLocks noChangeArrowheads="1"/>
          </p:cNvSpPr>
          <p:nvPr/>
        </p:nvSpPr>
        <p:spPr bwMode="auto">
          <a:xfrm>
            <a:off x="457200" y="1600200"/>
            <a:ext cx="8305800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回转曲面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是由母线</a:t>
            </a:r>
            <a:r>
              <a:rPr lang="en-US" altLang="zh-CN" sz="3600" b="0">
                <a:latin typeface="楷体_GB2312" pitchFamily="49" charset="-122"/>
                <a:ea typeface="楷体_GB2312" pitchFamily="49" charset="-122"/>
              </a:rPr>
              <a:t>(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直线或曲线</a:t>
            </a:r>
            <a:r>
              <a:rPr lang="en-US" altLang="zh-CN" sz="3600" b="0">
                <a:latin typeface="楷体_GB2312" pitchFamily="49" charset="-122"/>
                <a:ea typeface="楷体_GB2312" pitchFamily="49" charset="-122"/>
              </a:rPr>
              <a:t>)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绕定轴线作回转运动生成的。</a:t>
            </a:r>
          </a:p>
        </p:txBody>
      </p:sp>
      <p:sp>
        <p:nvSpPr>
          <p:cNvPr id="123910" name="Text Box 6"/>
          <p:cNvSpPr txBox="1">
            <a:spLocks noChangeArrowheads="1"/>
          </p:cNvSpPr>
          <p:nvPr/>
        </p:nvSpPr>
        <p:spPr bwMode="auto">
          <a:xfrm>
            <a:off x="533400" y="4419600"/>
            <a:ext cx="81534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latin typeface="楷体_GB2312" pitchFamily="49" charset="-122"/>
                <a:ea typeface="楷体_GB2312" pitchFamily="49" charset="-122"/>
              </a:rPr>
              <a:t>    </a:t>
            </a:r>
            <a:r>
              <a:rPr lang="en-US" altLang="zh-CN" sz="3600" b="0">
                <a:ea typeface="楷体_GB2312" pitchFamily="49" charset="-122"/>
              </a:rPr>
              <a:t>——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曲母线生成的回转曲面称为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曲线回转面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，如：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圆球面、圆环面</a:t>
            </a:r>
            <a:r>
              <a:rPr lang="zh-CN" altLang="en-US" sz="3600" b="0">
                <a:latin typeface="楷体_GB2312" pitchFamily="49" charset="-122"/>
                <a:ea typeface="楷体_GB2312" pitchFamily="49" charset="-122"/>
              </a:rPr>
              <a:t>等。</a:t>
            </a:r>
            <a:endParaRPr lang="zh-CN" altLang="en-US" sz="3600" b="0">
              <a:solidFill>
                <a:srgbClr val="0000FF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5366" name="AutoShape 14">
            <a:hlinkClick r:id="" action="ppaction://hlinkshowjump?jump=previous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39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8" grpId="0" build="p" autoUpdateAnimBg="0"/>
      <p:bldP spid="123909" grpId="0" build="p" autoUpdateAnimBg="0"/>
      <p:bldP spid="123910" grpId="0" build="p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1" name="Text Box 3"/>
          <p:cNvSpPr txBox="1">
            <a:spLocks noChangeArrowheads="1"/>
          </p:cNvSpPr>
          <p:nvPr/>
        </p:nvSpPr>
        <p:spPr bwMode="auto">
          <a:xfrm>
            <a:off x="5003800" y="4391025"/>
            <a:ext cx="4140200" cy="170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chemeClr val="tx2"/>
                </a:solidFill>
                <a:sym typeface="Symbol" pitchFamily="18" charset="2"/>
              </a:rPr>
              <a:t>        </a:t>
            </a:r>
            <a:r>
              <a:rPr lang="zh-CN" altLang="en-US">
                <a:solidFill>
                  <a:schemeClr val="tx2"/>
                </a:solidFill>
                <a:ea typeface="楷体_GB2312" pitchFamily="49" charset="-122"/>
                <a:sym typeface="Symbol" pitchFamily="18" charset="2"/>
              </a:rPr>
              <a:t>圆柱面上与轴线平行的任一直线称为圆柱面的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  <a:sym typeface="Symbol" pitchFamily="18" charset="2"/>
              </a:rPr>
              <a:t>素线</a:t>
            </a:r>
            <a:r>
              <a:rPr lang="zh-CN" altLang="en-US">
                <a:solidFill>
                  <a:schemeClr val="tx2"/>
                </a:solidFill>
                <a:ea typeface="楷体_GB2312" pitchFamily="49" charset="-122"/>
                <a:sym typeface="Symbol" pitchFamily="18" charset="2"/>
              </a:rPr>
              <a:t>。</a:t>
            </a:r>
            <a:endParaRPr lang="zh-CN" altLang="en-US">
              <a:solidFill>
                <a:srgbClr val="FF3300"/>
              </a:solidFill>
              <a:ea typeface="楷体_GB2312" pitchFamily="49" charset="-122"/>
              <a:sym typeface="Symbol" pitchFamily="18" charset="2"/>
            </a:endParaRPr>
          </a:p>
        </p:txBody>
      </p:sp>
      <p:sp>
        <p:nvSpPr>
          <p:cNvPr id="124932" name="Text Box 4"/>
          <p:cNvSpPr txBox="1">
            <a:spLocks noChangeArrowheads="1"/>
          </p:cNvSpPr>
          <p:nvPr/>
        </p:nvSpPr>
        <p:spPr bwMode="auto">
          <a:xfrm>
            <a:off x="4859338" y="620713"/>
            <a:ext cx="4284662" cy="1165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0000FF"/>
                </a:solidFill>
                <a:ea typeface="楷体_GB2312" pitchFamily="49" charset="-122"/>
                <a:sym typeface="Symbol" pitchFamily="18" charset="2"/>
              </a:rPr>
              <a:t>        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  <a:sym typeface="Symbol" pitchFamily="18" charset="2"/>
              </a:rPr>
              <a:t>圆柱</a:t>
            </a:r>
            <a:r>
              <a:rPr lang="zh-CN" altLang="en-US">
                <a:ea typeface="楷体_GB2312" pitchFamily="49" charset="-122"/>
              </a:rPr>
              <a:t>由圆柱面和上下两底面组成。</a:t>
            </a:r>
          </a:p>
        </p:txBody>
      </p:sp>
      <p:sp>
        <p:nvSpPr>
          <p:cNvPr id="124933" name="Text Box 5"/>
          <p:cNvSpPr txBox="1">
            <a:spLocks noChangeArrowheads="1"/>
          </p:cNvSpPr>
          <p:nvPr/>
        </p:nvSpPr>
        <p:spPr bwMode="auto">
          <a:xfrm>
            <a:off x="5029200" y="1963738"/>
            <a:ext cx="4114800" cy="170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zh-CN">
                <a:latin typeface="楷体_GB2312" pitchFamily="49" charset="-122"/>
                <a:ea typeface="楷体_GB2312" pitchFamily="49" charset="-122"/>
              </a:rPr>
              <a:t>    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圆柱面可看成是由直线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AA</a:t>
            </a:r>
            <a:r>
              <a:rPr lang="en-US" altLang="zh-CN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绕与它平行的轴线</a:t>
            </a:r>
            <a:r>
              <a:rPr lang="en-US" alt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OO</a:t>
            </a:r>
            <a:r>
              <a:rPr lang="en-US" altLang="zh-CN" baseline="-25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旋转而成。</a:t>
            </a:r>
          </a:p>
        </p:txBody>
      </p:sp>
      <p:sp>
        <p:nvSpPr>
          <p:cNvPr id="124945" name="Text Box 17"/>
          <p:cNvSpPr txBox="1">
            <a:spLocks noChangeArrowheads="1"/>
          </p:cNvSpPr>
          <p:nvPr/>
        </p:nvSpPr>
        <p:spPr bwMode="auto">
          <a:xfrm>
            <a:off x="5181600" y="3857625"/>
            <a:ext cx="39624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  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直线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AA</a:t>
            </a:r>
            <a:r>
              <a:rPr lang="en-US" altLang="zh-CN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称为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母线</a:t>
            </a:r>
            <a:r>
              <a:rPr lang="zh-CN" altLang="en-US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sp>
        <p:nvSpPr>
          <p:cNvPr id="16390" name="Text Box 18"/>
          <p:cNvSpPr txBox="1">
            <a:spLocks noChangeArrowheads="1"/>
          </p:cNvSpPr>
          <p:nvPr/>
        </p:nvSpPr>
        <p:spPr bwMode="auto">
          <a:xfrm>
            <a:off x="0" y="0"/>
            <a:ext cx="39243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ea typeface="黑体" pitchFamily="2" charset="-122"/>
              </a:rPr>
              <a:t>一、圆柱</a:t>
            </a:r>
          </a:p>
        </p:txBody>
      </p:sp>
      <p:sp>
        <p:nvSpPr>
          <p:cNvPr id="16391" name="Text Box 19"/>
          <p:cNvSpPr txBox="1">
            <a:spLocks noChangeArrowheads="1"/>
          </p:cNvSpPr>
          <p:nvPr/>
        </p:nvSpPr>
        <p:spPr bwMode="auto">
          <a:xfrm>
            <a:off x="4500563" y="0"/>
            <a:ext cx="46434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(1) 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圆柱的组成</a:t>
            </a:r>
          </a:p>
        </p:txBody>
      </p:sp>
      <p:sp>
        <p:nvSpPr>
          <p:cNvPr id="16392" name="AutoShape 2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25078" name="Group 150"/>
          <p:cNvGrpSpPr>
            <a:grpSpLocks/>
          </p:cNvGrpSpPr>
          <p:nvPr/>
        </p:nvGrpSpPr>
        <p:grpSpPr bwMode="auto">
          <a:xfrm>
            <a:off x="1571625" y="2890838"/>
            <a:ext cx="260350" cy="1855787"/>
            <a:chOff x="1126" y="1781"/>
            <a:chExt cx="164" cy="1169"/>
          </a:xfrm>
        </p:grpSpPr>
        <p:sp>
          <p:nvSpPr>
            <p:cNvPr id="16526" name="Freeform 151"/>
            <p:cNvSpPr>
              <a:spLocks/>
            </p:cNvSpPr>
            <p:nvPr/>
          </p:nvSpPr>
          <p:spPr bwMode="auto">
            <a:xfrm>
              <a:off x="1126" y="1781"/>
              <a:ext cx="56" cy="115"/>
            </a:xfrm>
            <a:custGeom>
              <a:avLst/>
              <a:gdLst>
                <a:gd name="T0" fmla="*/ 0 w 185"/>
                <a:gd name="T1" fmla="*/ 3 h 369"/>
                <a:gd name="T2" fmla="*/ 2 w 185"/>
                <a:gd name="T3" fmla="*/ 0 h 369"/>
                <a:gd name="T4" fmla="*/ 2 w 185"/>
                <a:gd name="T5" fmla="*/ 3 h 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69">
                  <a:moveTo>
                    <a:pt x="0" y="369"/>
                  </a:moveTo>
                  <a:lnTo>
                    <a:pt x="185" y="0"/>
                  </a:lnTo>
                  <a:lnTo>
                    <a:pt x="173" y="3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7" name="Line 152"/>
            <p:cNvSpPr>
              <a:spLocks noChangeShapeType="1"/>
            </p:cNvSpPr>
            <p:nvPr/>
          </p:nvSpPr>
          <p:spPr bwMode="auto">
            <a:xfrm flipH="1">
              <a:off x="1141" y="1864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8" name="Line 153"/>
            <p:cNvSpPr>
              <a:spLocks noChangeShapeType="1"/>
            </p:cNvSpPr>
            <p:nvPr/>
          </p:nvSpPr>
          <p:spPr bwMode="auto">
            <a:xfrm>
              <a:off x="1160" y="1937"/>
              <a:ext cx="0" cy="101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9" name="Freeform 154"/>
            <p:cNvSpPr>
              <a:spLocks/>
            </p:cNvSpPr>
            <p:nvPr/>
          </p:nvSpPr>
          <p:spPr bwMode="auto">
            <a:xfrm>
              <a:off x="1180" y="2744"/>
              <a:ext cx="58" cy="115"/>
            </a:xfrm>
            <a:custGeom>
              <a:avLst/>
              <a:gdLst>
                <a:gd name="T0" fmla="*/ 0 w 185"/>
                <a:gd name="T1" fmla="*/ 3 h 370"/>
                <a:gd name="T2" fmla="*/ 2 w 185"/>
                <a:gd name="T3" fmla="*/ 0 h 370"/>
                <a:gd name="T4" fmla="*/ 2 w 185"/>
                <a:gd name="T5" fmla="*/ 3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70">
                  <a:moveTo>
                    <a:pt x="0" y="370"/>
                  </a:moveTo>
                  <a:lnTo>
                    <a:pt x="185" y="0"/>
                  </a:lnTo>
                  <a:lnTo>
                    <a:pt x="173" y="3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0" name="Line 155"/>
            <p:cNvSpPr>
              <a:spLocks noChangeShapeType="1"/>
            </p:cNvSpPr>
            <p:nvPr/>
          </p:nvSpPr>
          <p:spPr bwMode="auto">
            <a:xfrm flipH="1">
              <a:off x="1197" y="2826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31" name="Freeform 156"/>
            <p:cNvSpPr>
              <a:spLocks/>
            </p:cNvSpPr>
            <p:nvPr/>
          </p:nvSpPr>
          <p:spPr bwMode="auto">
            <a:xfrm>
              <a:off x="1268" y="2781"/>
              <a:ext cx="22" cy="80"/>
            </a:xfrm>
            <a:custGeom>
              <a:avLst/>
              <a:gdLst>
                <a:gd name="T0" fmla="*/ 0 w 70"/>
                <a:gd name="T1" fmla="*/ 2 h 258"/>
                <a:gd name="T2" fmla="*/ 1 w 70"/>
                <a:gd name="T3" fmla="*/ 0 h 258"/>
                <a:gd name="T4" fmla="*/ 0 w 70"/>
                <a:gd name="T5" fmla="*/ 1 h 2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58">
                  <a:moveTo>
                    <a:pt x="0" y="258"/>
                  </a:moveTo>
                  <a:lnTo>
                    <a:pt x="70" y="0"/>
                  </a:lnTo>
                  <a:lnTo>
                    <a:pt x="13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394" name="Group 157"/>
          <p:cNvGrpSpPr>
            <a:grpSpLocks/>
          </p:cNvGrpSpPr>
          <p:nvPr/>
        </p:nvGrpSpPr>
        <p:grpSpPr bwMode="auto">
          <a:xfrm>
            <a:off x="107950" y="971550"/>
            <a:ext cx="4870450" cy="5626100"/>
            <a:chOff x="204" y="572"/>
            <a:chExt cx="3068" cy="3544"/>
          </a:xfrm>
        </p:grpSpPr>
        <p:sp>
          <p:nvSpPr>
            <p:cNvPr id="16395" name="Line 158"/>
            <p:cNvSpPr>
              <a:spLocks noChangeShapeType="1"/>
            </p:cNvSpPr>
            <p:nvPr/>
          </p:nvSpPr>
          <p:spPr bwMode="auto">
            <a:xfrm>
              <a:off x="1738" y="572"/>
              <a:ext cx="0" cy="8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6" name="Line 159"/>
            <p:cNvSpPr>
              <a:spLocks noChangeShapeType="1"/>
            </p:cNvSpPr>
            <p:nvPr/>
          </p:nvSpPr>
          <p:spPr bwMode="auto">
            <a:xfrm flipH="1">
              <a:off x="204" y="2755"/>
              <a:ext cx="820" cy="4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7" name="Line 160"/>
            <p:cNvSpPr>
              <a:spLocks noChangeShapeType="1"/>
            </p:cNvSpPr>
            <p:nvPr/>
          </p:nvSpPr>
          <p:spPr bwMode="auto">
            <a:xfrm flipV="1">
              <a:off x="204" y="1457"/>
              <a:ext cx="0" cy="1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8" name="Line 161"/>
            <p:cNvSpPr>
              <a:spLocks noChangeShapeType="1"/>
            </p:cNvSpPr>
            <p:nvPr/>
          </p:nvSpPr>
          <p:spPr bwMode="auto">
            <a:xfrm flipV="1">
              <a:off x="204" y="572"/>
              <a:ext cx="1534" cy="8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9" name="Line 162"/>
            <p:cNvSpPr>
              <a:spLocks noChangeShapeType="1"/>
            </p:cNvSpPr>
            <p:nvPr/>
          </p:nvSpPr>
          <p:spPr bwMode="auto">
            <a:xfrm>
              <a:off x="1738" y="572"/>
              <a:ext cx="1534" cy="8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0" name="Line 163"/>
            <p:cNvSpPr>
              <a:spLocks noChangeShapeType="1"/>
            </p:cNvSpPr>
            <p:nvPr/>
          </p:nvSpPr>
          <p:spPr bwMode="auto">
            <a:xfrm>
              <a:off x="3272" y="1457"/>
              <a:ext cx="0" cy="1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1" name="Line 164"/>
            <p:cNvSpPr>
              <a:spLocks noChangeShapeType="1"/>
            </p:cNvSpPr>
            <p:nvPr/>
          </p:nvSpPr>
          <p:spPr bwMode="auto">
            <a:xfrm flipH="1" flipV="1">
              <a:off x="2086" y="2545"/>
              <a:ext cx="1186" cy="6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2" name="Line 165"/>
            <p:cNvSpPr>
              <a:spLocks noChangeShapeType="1"/>
            </p:cNvSpPr>
            <p:nvPr/>
          </p:nvSpPr>
          <p:spPr bwMode="auto">
            <a:xfrm flipH="1">
              <a:off x="1738" y="3229"/>
              <a:ext cx="1534" cy="8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3" name="Line 166"/>
            <p:cNvSpPr>
              <a:spLocks noChangeShapeType="1"/>
            </p:cNvSpPr>
            <p:nvPr/>
          </p:nvSpPr>
          <p:spPr bwMode="auto">
            <a:xfrm>
              <a:off x="204" y="3229"/>
              <a:ext cx="1534" cy="8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4" name="Freeform 167"/>
            <p:cNvSpPr>
              <a:spLocks/>
            </p:cNvSpPr>
            <p:nvPr/>
          </p:nvSpPr>
          <p:spPr bwMode="auto">
            <a:xfrm>
              <a:off x="1905" y="2976"/>
              <a:ext cx="88" cy="65"/>
            </a:xfrm>
            <a:custGeom>
              <a:avLst/>
              <a:gdLst>
                <a:gd name="T0" fmla="*/ 2 w 284"/>
                <a:gd name="T1" fmla="*/ 2 h 204"/>
                <a:gd name="T2" fmla="*/ 2 w 284"/>
                <a:gd name="T3" fmla="*/ 2 h 204"/>
                <a:gd name="T4" fmla="*/ 2 w 284"/>
                <a:gd name="T5" fmla="*/ 1 h 204"/>
                <a:gd name="T6" fmla="*/ 1 w 284"/>
                <a:gd name="T7" fmla="*/ 1 h 204"/>
                <a:gd name="T8" fmla="*/ 1 w 284"/>
                <a:gd name="T9" fmla="*/ 0 h 204"/>
                <a:gd name="T10" fmla="*/ 0 w 284"/>
                <a:gd name="T11" fmla="*/ 0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4" h="204">
                  <a:moveTo>
                    <a:pt x="284" y="204"/>
                  </a:moveTo>
                  <a:lnTo>
                    <a:pt x="234" y="159"/>
                  </a:lnTo>
                  <a:lnTo>
                    <a:pt x="180" y="117"/>
                  </a:lnTo>
                  <a:lnTo>
                    <a:pt x="123" y="76"/>
                  </a:lnTo>
                  <a:lnTo>
                    <a:pt x="63" y="3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5" name="Freeform 168"/>
            <p:cNvSpPr>
              <a:spLocks/>
            </p:cNvSpPr>
            <p:nvPr/>
          </p:nvSpPr>
          <p:spPr bwMode="auto">
            <a:xfrm>
              <a:off x="1022" y="2723"/>
              <a:ext cx="1064" cy="337"/>
            </a:xfrm>
            <a:custGeom>
              <a:avLst/>
              <a:gdLst>
                <a:gd name="T0" fmla="*/ 0 w 3440"/>
                <a:gd name="T1" fmla="*/ 0 h 1090"/>
                <a:gd name="T2" fmla="*/ 0 w 3440"/>
                <a:gd name="T3" fmla="*/ 1 h 1090"/>
                <a:gd name="T4" fmla="*/ 0 w 3440"/>
                <a:gd name="T5" fmla="*/ 1 h 1090"/>
                <a:gd name="T6" fmla="*/ 0 w 3440"/>
                <a:gd name="T7" fmla="*/ 2 h 1090"/>
                <a:gd name="T8" fmla="*/ 0 w 3440"/>
                <a:gd name="T9" fmla="*/ 2 h 1090"/>
                <a:gd name="T10" fmla="*/ 1 w 3440"/>
                <a:gd name="T11" fmla="*/ 3 h 1090"/>
                <a:gd name="T12" fmla="*/ 1 w 3440"/>
                <a:gd name="T13" fmla="*/ 3 h 1090"/>
                <a:gd name="T14" fmla="*/ 1 w 3440"/>
                <a:gd name="T15" fmla="*/ 4 h 1090"/>
                <a:gd name="T16" fmla="*/ 2 w 3440"/>
                <a:gd name="T17" fmla="*/ 4 h 1090"/>
                <a:gd name="T18" fmla="*/ 2 w 3440"/>
                <a:gd name="T19" fmla="*/ 5 h 1090"/>
                <a:gd name="T20" fmla="*/ 2 w 3440"/>
                <a:gd name="T21" fmla="*/ 5 h 1090"/>
                <a:gd name="T22" fmla="*/ 3 w 3440"/>
                <a:gd name="T23" fmla="*/ 6 h 1090"/>
                <a:gd name="T24" fmla="*/ 3 w 3440"/>
                <a:gd name="T25" fmla="*/ 6 h 1090"/>
                <a:gd name="T26" fmla="*/ 4 w 3440"/>
                <a:gd name="T27" fmla="*/ 6 h 1090"/>
                <a:gd name="T28" fmla="*/ 5 w 3440"/>
                <a:gd name="T29" fmla="*/ 7 h 1090"/>
                <a:gd name="T30" fmla="*/ 5 w 3440"/>
                <a:gd name="T31" fmla="*/ 7 h 1090"/>
                <a:gd name="T32" fmla="*/ 6 w 3440"/>
                <a:gd name="T33" fmla="*/ 8 h 1090"/>
                <a:gd name="T34" fmla="*/ 6 w 3440"/>
                <a:gd name="T35" fmla="*/ 8 h 1090"/>
                <a:gd name="T36" fmla="*/ 7 w 3440"/>
                <a:gd name="T37" fmla="*/ 8 h 1090"/>
                <a:gd name="T38" fmla="*/ 8 w 3440"/>
                <a:gd name="T39" fmla="*/ 9 h 1090"/>
                <a:gd name="T40" fmla="*/ 9 w 3440"/>
                <a:gd name="T41" fmla="*/ 9 h 1090"/>
                <a:gd name="T42" fmla="*/ 9 w 3440"/>
                <a:gd name="T43" fmla="*/ 9 h 1090"/>
                <a:gd name="T44" fmla="*/ 10 w 3440"/>
                <a:gd name="T45" fmla="*/ 9 h 1090"/>
                <a:gd name="T46" fmla="*/ 11 w 3440"/>
                <a:gd name="T47" fmla="*/ 10 h 1090"/>
                <a:gd name="T48" fmla="*/ 12 w 3440"/>
                <a:gd name="T49" fmla="*/ 10 h 1090"/>
                <a:gd name="T50" fmla="*/ 13 w 3440"/>
                <a:gd name="T51" fmla="*/ 10 h 1090"/>
                <a:gd name="T52" fmla="*/ 14 w 3440"/>
                <a:gd name="T53" fmla="*/ 10 h 1090"/>
                <a:gd name="T54" fmla="*/ 15 w 3440"/>
                <a:gd name="T55" fmla="*/ 10 h 1090"/>
                <a:gd name="T56" fmla="*/ 15 w 3440"/>
                <a:gd name="T57" fmla="*/ 10 h 1090"/>
                <a:gd name="T58" fmla="*/ 16 w 3440"/>
                <a:gd name="T59" fmla="*/ 10 h 1090"/>
                <a:gd name="T60" fmla="*/ 17 w 3440"/>
                <a:gd name="T61" fmla="*/ 10 h 1090"/>
                <a:gd name="T62" fmla="*/ 18 w 3440"/>
                <a:gd name="T63" fmla="*/ 10 h 1090"/>
                <a:gd name="T64" fmla="*/ 19 w 3440"/>
                <a:gd name="T65" fmla="*/ 10 h 1090"/>
                <a:gd name="T66" fmla="*/ 19 w 3440"/>
                <a:gd name="T67" fmla="*/ 10 h 1090"/>
                <a:gd name="T68" fmla="*/ 20 w 3440"/>
                <a:gd name="T69" fmla="*/ 10 h 1090"/>
                <a:gd name="T70" fmla="*/ 21 w 3440"/>
                <a:gd name="T71" fmla="*/ 9 h 1090"/>
                <a:gd name="T72" fmla="*/ 22 w 3440"/>
                <a:gd name="T73" fmla="*/ 9 h 1090"/>
                <a:gd name="T74" fmla="*/ 23 w 3440"/>
                <a:gd name="T75" fmla="*/ 9 h 1090"/>
                <a:gd name="T76" fmla="*/ 24 w 3440"/>
                <a:gd name="T77" fmla="*/ 9 h 1090"/>
                <a:gd name="T78" fmla="*/ 24 w 3440"/>
                <a:gd name="T79" fmla="*/ 8 h 1090"/>
                <a:gd name="T80" fmla="*/ 25 w 3440"/>
                <a:gd name="T81" fmla="*/ 8 h 1090"/>
                <a:gd name="T82" fmla="*/ 26 w 3440"/>
                <a:gd name="T83" fmla="*/ 8 h 1090"/>
                <a:gd name="T84" fmla="*/ 26 w 3440"/>
                <a:gd name="T85" fmla="*/ 7 h 1090"/>
                <a:gd name="T86" fmla="*/ 27 w 3440"/>
                <a:gd name="T87" fmla="*/ 7 h 1090"/>
                <a:gd name="T88" fmla="*/ 28 w 3440"/>
                <a:gd name="T89" fmla="*/ 6 h 1090"/>
                <a:gd name="T90" fmla="*/ 28 w 3440"/>
                <a:gd name="T91" fmla="*/ 6 h 1090"/>
                <a:gd name="T92" fmla="*/ 29 w 3440"/>
                <a:gd name="T93" fmla="*/ 6 h 1090"/>
                <a:gd name="T94" fmla="*/ 29 w 3440"/>
                <a:gd name="T95" fmla="*/ 5 h 1090"/>
                <a:gd name="T96" fmla="*/ 30 w 3440"/>
                <a:gd name="T97" fmla="*/ 5 h 1090"/>
                <a:gd name="T98" fmla="*/ 30 w 3440"/>
                <a:gd name="T99" fmla="*/ 4 h 1090"/>
                <a:gd name="T100" fmla="*/ 30 w 3440"/>
                <a:gd name="T101" fmla="*/ 4 h 1090"/>
                <a:gd name="T102" fmla="*/ 31 w 3440"/>
                <a:gd name="T103" fmla="*/ 3 h 1090"/>
                <a:gd name="T104" fmla="*/ 31 w 3440"/>
                <a:gd name="T105" fmla="*/ 3 h 1090"/>
                <a:gd name="T106" fmla="*/ 31 w 3440"/>
                <a:gd name="T107" fmla="*/ 2 h 1090"/>
                <a:gd name="T108" fmla="*/ 31 w 3440"/>
                <a:gd name="T109" fmla="*/ 2 h 1090"/>
                <a:gd name="T110" fmla="*/ 31 w 3440"/>
                <a:gd name="T111" fmla="*/ 1 h 1090"/>
                <a:gd name="T112" fmla="*/ 32 w 3440"/>
                <a:gd name="T113" fmla="*/ 1 h 1090"/>
                <a:gd name="T114" fmla="*/ 32 w 3440"/>
                <a:gd name="T115" fmla="*/ 0 h 10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440" h="1090">
                  <a:moveTo>
                    <a:pt x="0" y="0"/>
                  </a:moveTo>
                  <a:lnTo>
                    <a:pt x="2" y="60"/>
                  </a:lnTo>
                  <a:lnTo>
                    <a:pt x="11" y="119"/>
                  </a:lnTo>
                  <a:lnTo>
                    <a:pt x="23" y="179"/>
                  </a:lnTo>
                  <a:lnTo>
                    <a:pt x="41" y="239"/>
                  </a:lnTo>
                  <a:lnTo>
                    <a:pt x="65" y="297"/>
                  </a:lnTo>
                  <a:lnTo>
                    <a:pt x="93" y="353"/>
                  </a:lnTo>
                  <a:lnTo>
                    <a:pt x="126" y="410"/>
                  </a:lnTo>
                  <a:lnTo>
                    <a:pt x="164" y="465"/>
                  </a:lnTo>
                  <a:lnTo>
                    <a:pt x="207" y="519"/>
                  </a:lnTo>
                  <a:lnTo>
                    <a:pt x="254" y="571"/>
                  </a:lnTo>
                  <a:lnTo>
                    <a:pt x="307" y="622"/>
                  </a:lnTo>
                  <a:lnTo>
                    <a:pt x="362" y="670"/>
                  </a:lnTo>
                  <a:lnTo>
                    <a:pt x="423" y="717"/>
                  </a:lnTo>
                  <a:lnTo>
                    <a:pt x="487" y="760"/>
                  </a:lnTo>
                  <a:lnTo>
                    <a:pt x="555" y="803"/>
                  </a:lnTo>
                  <a:lnTo>
                    <a:pt x="626" y="842"/>
                  </a:lnTo>
                  <a:lnTo>
                    <a:pt x="701" y="879"/>
                  </a:lnTo>
                  <a:lnTo>
                    <a:pt x="779" y="914"/>
                  </a:lnTo>
                  <a:lnTo>
                    <a:pt x="859" y="944"/>
                  </a:lnTo>
                  <a:lnTo>
                    <a:pt x="943" y="973"/>
                  </a:lnTo>
                  <a:lnTo>
                    <a:pt x="1029" y="999"/>
                  </a:lnTo>
                  <a:lnTo>
                    <a:pt x="1117" y="1022"/>
                  </a:lnTo>
                  <a:lnTo>
                    <a:pt x="1206" y="1041"/>
                  </a:lnTo>
                  <a:lnTo>
                    <a:pt x="1298" y="1057"/>
                  </a:lnTo>
                  <a:lnTo>
                    <a:pt x="1390" y="1071"/>
                  </a:lnTo>
                  <a:lnTo>
                    <a:pt x="1483" y="1081"/>
                  </a:lnTo>
                  <a:lnTo>
                    <a:pt x="1578" y="1087"/>
                  </a:lnTo>
                  <a:lnTo>
                    <a:pt x="1673" y="1090"/>
                  </a:lnTo>
                  <a:lnTo>
                    <a:pt x="1768" y="1090"/>
                  </a:lnTo>
                  <a:lnTo>
                    <a:pt x="1862" y="1087"/>
                  </a:lnTo>
                  <a:lnTo>
                    <a:pt x="1956" y="1081"/>
                  </a:lnTo>
                  <a:lnTo>
                    <a:pt x="2050" y="1071"/>
                  </a:lnTo>
                  <a:lnTo>
                    <a:pt x="2142" y="1057"/>
                  </a:lnTo>
                  <a:lnTo>
                    <a:pt x="2233" y="1041"/>
                  </a:lnTo>
                  <a:lnTo>
                    <a:pt x="2323" y="1022"/>
                  </a:lnTo>
                  <a:lnTo>
                    <a:pt x="2411" y="999"/>
                  </a:lnTo>
                  <a:lnTo>
                    <a:pt x="2497" y="973"/>
                  </a:lnTo>
                  <a:lnTo>
                    <a:pt x="2580" y="944"/>
                  </a:lnTo>
                  <a:lnTo>
                    <a:pt x="2661" y="914"/>
                  </a:lnTo>
                  <a:lnTo>
                    <a:pt x="2739" y="879"/>
                  </a:lnTo>
                  <a:lnTo>
                    <a:pt x="2813" y="842"/>
                  </a:lnTo>
                  <a:lnTo>
                    <a:pt x="2885" y="803"/>
                  </a:lnTo>
                  <a:lnTo>
                    <a:pt x="2953" y="760"/>
                  </a:lnTo>
                  <a:lnTo>
                    <a:pt x="3017" y="717"/>
                  </a:lnTo>
                  <a:lnTo>
                    <a:pt x="3077" y="670"/>
                  </a:lnTo>
                  <a:lnTo>
                    <a:pt x="3134" y="622"/>
                  </a:lnTo>
                  <a:lnTo>
                    <a:pt x="3185" y="571"/>
                  </a:lnTo>
                  <a:lnTo>
                    <a:pt x="3233" y="519"/>
                  </a:lnTo>
                  <a:lnTo>
                    <a:pt x="3275" y="465"/>
                  </a:lnTo>
                  <a:lnTo>
                    <a:pt x="3314" y="410"/>
                  </a:lnTo>
                  <a:lnTo>
                    <a:pt x="3347" y="353"/>
                  </a:lnTo>
                  <a:lnTo>
                    <a:pt x="3375" y="297"/>
                  </a:lnTo>
                  <a:lnTo>
                    <a:pt x="3398" y="239"/>
                  </a:lnTo>
                  <a:lnTo>
                    <a:pt x="3417" y="179"/>
                  </a:lnTo>
                  <a:lnTo>
                    <a:pt x="3430" y="119"/>
                  </a:lnTo>
                  <a:lnTo>
                    <a:pt x="3437" y="60"/>
                  </a:lnTo>
                  <a:lnTo>
                    <a:pt x="34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6" name="Freeform 169"/>
            <p:cNvSpPr>
              <a:spLocks/>
            </p:cNvSpPr>
            <p:nvPr/>
          </p:nvSpPr>
          <p:spPr bwMode="auto">
            <a:xfrm>
              <a:off x="1022" y="1373"/>
              <a:ext cx="1064" cy="675"/>
            </a:xfrm>
            <a:custGeom>
              <a:avLst/>
              <a:gdLst>
                <a:gd name="T0" fmla="*/ 0 w 3440"/>
                <a:gd name="T1" fmla="*/ 11 h 2182"/>
                <a:gd name="T2" fmla="*/ 0 w 3440"/>
                <a:gd name="T3" fmla="*/ 12 h 2182"/>
                <a:gd name="T4" fmla="*/ 1 w 3440"/>
                <a:gd name="T5" fmla="*/ 13 h 2182"/>
                <a:gd name="T6" fmla="*/ 1 w 3440"/>
                <a:gd name="T7" fmla="*/ 14 h 2182"/>
                <a:gd name="T8" fmla="*/ 2 w 3440"/>
                <a:gd name="T9" fmla="*/ 15 h 2182"/>
                <a:gd name="T10" fmla="*/ 3 w 3440"/>
                <a:gd name="T11" fmla="*/ 16 h 2182"/>
                <a:gd name="T12" fmla="*/ 4 w 3440"/>
                <a:gd name="T13" fmla="*/ 17 h 2182"/>
                <a:gd name="T14" fmla="*/ 5 w 3440"/>
                <a:gd name="T15" fmla="*/ 17 h 2182"/>
                <a:gd name="T16" fmla="*/ 6 w 3440"/>
                <a:gd name="T17" fmla="*/ 18 h 2182"/>
                <a:gd name="T18" fmla="*/ 8 w 3440"/>
                <a:gd name="T19" fmla="*/ 19 h 2182"/>
                <a:gd name="T20" fmla="*/ 9 w 3440"/>
                <a:gd name="T21" fmla="*/ 19 h 2182"/>
                <a:gd name="T22" fmla="*/ 11 w 3440"/>
                <a:gd name="T23" fmla="*/ 19 h 2182"/>
                <a:gd name="T24" fmla="*/ 13 w 3440"/>
                <a:gd name="T25" fmla="*/ 20 h 2182"/>
                <a:gd name="T26" fmla="*/ 15 w 3440"/>
                <a:gd name="T27" fmla="*/ 20 h 2182"/>
                <a:gd name="T28" fmla="*/ 16 w 3440"/>
                <a:gd name="T29" fmla="*/ 20 h 2182"/>
                <a:gd name="T30" fmla="*/ 18 w 3440"/>
                <a:gd name="T31" fmla="*/ 20 h 2182"/>
                <a:gd name="T32" fmla="*/ 19 w 3440"/>
                <a:gd name="T33" fmla="*/ 20 h 2182"/>
                <a:gd name="T34" fmla="*/ 21 w 3440"/>
                <a:gd name="T35" fmla="*/ 19 h 2182"/>
                <a:gd name="T36" fmla="*/ 23 w 3440"/>
                <a:gd name="T37" fmla="*/ 19 h 2182"/>
                <a:gd name="T38" fmla="*/ 24 w 3440"/>
                <a:gd name="T39" fmla="*/ 18 h 2182"/>
                <a:gd name="T40" fmla="*/ 26 w 3440"/>
                <a:gd name="T41" fmla="*/ 18 h 2182"/>
                <a:gd name="T42" fmla="*/ 27 w 3440"/>
                <a:gd name="T43" fmla="*/ 17 h 2182"/>
                <a:gd name="T44" fmla="*/ 28 w 3440"/>
                <a:gd name="T45" fmla="*/ 16 h 2182"/>
                <a:gd name="T46" fmla="*/ 29 w 3440"/>
                <a:gd name="T47" fmla="*/ 15 h 2182"/>
                <a:gd name="T48" fmla="*/ 30 w 3440"/>
                <a:gd name="T49" fmla="*/ 14 h 2182"/>
                <a:gd name="T50" fmla="*/ 31 w 3440"/>
                <a:gd name="T51" fmla="*/ 13 h 2182"/>
                <a:gd name="T52" fmla="*/ 31 w 3440"/>
                <a:gd name="T53" fmla="*/ 12 h 2182"/>
                <a:gd name="T54" fmla="*/ 31 w 3440"/>
                <a:gd name="T55" fmla="*/ 11 h 2182"/>
                <a:gd name="T56" fmla="*/ 32 w 3440"/>
                <a:gd name="T57" fmla="*/ 10 h 2182"/>
                <a:gd name="T58" fmla="*/ 31 w 3440"/>
                <a:gd name="T59" fmla="*/ 9 h 2182"/>
                <a:gd name="T60" fmla="*/ 31 w 3440"/>
                <a:gd name="T61" fmla="*/ 8 h 2182"/>
                <a:gd name="T62" fmla="*/ 31 w 3440"/>
                <a:gd name="T63" fmla="*/ 7 h 2182"/>
                <a:gd name="T64" fmla="*/ 30 w 3440"/>
                <a:gd name="T65" fmla="*/ 6 h 2182"/>
                <a:gd name="T66" fmla="*/ 29 w 3440"/>
                <a:gd name="T67" fmla="*/ 5 h 2182"/>
                <a:gd name="T68" fmla="*/ 28 w 3440"/>
                <a:gd name="T69" fmla="*/ 4 h 2182"/>
                <a:gd name="T70" fmla="*/ 27 w 3440"/>
                <a:gd name="T71" fmla="*/ 3 h 2182"/>
                <a:gd name="T72" fmla="*/ 26 w 3440"/>
                <a:gd name="T73" fmla="*/ 2 h 2182"/>
                <a:gd name="T74" fmla="*/ 24 w 3440"/>
                <a:gd name="T75" fmla="*/ 2 h 2182"/>
                <a:gd name="T76" fmla="*/ 23 w 3440"/>
                <a:gd name="T77" fmla="*/ 1 h 2182"/>
                <a:gd name="T78" fmla="*/ 21 w 3440"/>
                <a:gd name="T79" fmla="*/ 1 h 2182"/>
                <a:gd name="T80" fmla="*/ 19 w 3440"/>
                <a:gd name="T81" fmla="*/ 0 h 2182"/>
                <a:gd name="T82" fmla="*/ 18 w 3440"/>
                <a:gd name="T83" fmla="*/ 0 h 2182"/>
                <a:gd name="T84" fmla="*/ 16 w 3440"/>
                <a:gd name="T85" fmla="*/ 0 h 2182"/>
                <a:gd name="T86" fmla="*/ 15 w 3440"/>
                <a:gd name="T87" fmla="*/ 0 h 2182"/>
                <a:gd name="T88" fmla="*/ 13 w 3440"/>
                <a:gd name="T89" fmla="*/ 0 h 2182"/>
                <a:gd name="T90" fmla="*/ 11 w 3440"/>
                <a:gd name="T91" fmla="*/ 1 h 2182"/>
                <a:gd name="T92" fmla="*/ 9 w 3440"/>
                <a:gd name="T93" fmla="*/ 1 h 2182"/>
                <a:gd name="T94" fmla="*/ 8 w 3440"/>
                <a:gd name="T95" fmla="*/ 1 h 2182"/>
                <a:gd name="T96" fmla="*/ 6 w 3440"/>
                <a:gd name="T97" fmla="*/ 2 h 2182"/>
                <a:gd name="T98" fmla="*/ 5 w 3440"/>
                <a:gd name="T99" fmla="*/ 3 h 2182"/>
                <a:gd name="T100" fmla="*/ 4 w 3440"/>
                <a:gd name="T101" fmla="*/ 3 h 2182"/>
                <a:gd name="T102" fmla="*/ 3 w 3440"/>
                <a:gd name="T103" fmla="*/ 4 h 2182"/>
                <a:gd name="T104" fmla="*/ 2 w 3440"/>
                <a:gd name="T105" fmla="*/ 5 h 2182"/>
                <a:gd name="T106" fmla="*/ 1 w 3440"/>
                <a:gd name="T107" fmla="*/ 6 h 2182"/>
                <a:gd name="T108" fmla="*/ 1 w 3440"/>
                <a:gd name="T109" fmla="*/ 7 h 2182"/>
                <a:gd name="T110" fmla="*/ 0 w 3440"/>
                <a:gd name="T111" fmla="*/ 8 h 2182"/>
                <a:gd name="T112" fmla="*/ 0 w 3440"/>
                <a:gd name="T113" fmla="*/ 10 h 21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40" h="2182">
                  <a:moveTo>
                    <a:pt x="0" y="1092"/>
                  </a:moveTo>
                  <a:lnTo>
                    <a:pt x="2" y="1151"/>
                  </a:lnTo>
                  <a:lnTo>
                    <a:pt x="11" y="1211"/>
                  </a:lnTo>
                  <a:lnTo>
                    <a:pt x="23" y="1271"/>
                  </a:lnTo>
                  <a:lnTo>
                    <a:pt x="41" y="1330"/>
                  </a:lnTo>
                  <a:lnTo>
                    <a:pt x="65" y="1388"/>
                  </a:lnTo>
                  <a:lnTo>
                    <a:pt x="93" y="1445"/>
                  </a:lnTo>
                  <a:lnTo>
                    <a:pt x="126" y="1502"/>
                  </a:lnTo>
                  <a:lnTo>
                    <a:pt x="164" y="1557"/>
                  </a:lnTo>
                  <a:lnTo>
                    <a:pt x="207" y="1610"/>
                  </a:lnTo>
                  <a:lnTo>
                    <a:pt x="254" y="1663"/>
                  </a:lnTo>
                  <a:lnTo>
                    <a:pt x="307" y="1714"/>
                  </a:lnTo>
                  <a:lnTo>
                    <a:pt x="362" y="1762"/>
                  </a:lnTo>
                  <a:lnTo>
                    <a:pt x="423" y="1808"/>
                  </a:lnTo>
                  <a:lnTo>
                    <a:pt x="487" y="1852"/>
                  </a:lnTo>
                  <a:lnTo>
                    <a:pt x="555" y="1895"/>
                  </a:lnTo>
                  <a:lnTo>
                    <a:pt x="626" y="1934"/>
                  </a:lnTo>
                  <a:lnTo>
                    <a:pt x="701" y="1970"/>
                  </a:lnTo>
                  <a:lnTo>
                    <a:pt x="779" y="2005"/>
                  </a:lnTo>
                  <a:lnTo>
                    <a:pt x="859" y="2036"/>
                  </a:lnTo>
                  <a:lnTo>
                    <a:pt x="943" y="2065"/>
                  </a:lnTo>
                  <a:lnTo>
                    <a:pt x="1029" y="2091"/>
                  </a:lnTo>
                  <a:lnTo>
                    <a:pt x="1117" y="2113"/>
                  </a:lnTo>
                  <a:lnTo>
                    <a:pt x="1206" y="2133"/>
                  </a:lnTo>
                  <a:lnTo>
                    <a:pt x="1298" y="2149"/>
                  </a:lnTo>
                  <a:lnTo>
                    <a:pt x="1390" y="2162"/>
                  </a:lnTo>
                  <a:lnTo>
                    <a:pt x="1483" y="2173"/>
                  </a:lnTo>
                  <a:lnTo>
                    <a:pt x="1578" y="2179"/>
                  </a:lnTo>
                  <a:lnTo>
                    <a:pt x="1673" y="2182"/>
                  </a:lnTo>
                  <a:lnTo>
                    <a:pt x="1768" y="2182"/>
                  </a:lnTo>
                  <a:lnTo>
                    <a:pt x="1862" y="2179"/>
                  </a:lnTo>
                  <a:lnTo>
                    <a:pt x="1956" y="2173"/>
                  </a:lnTo>
                  <a:lnTo>
                    <a:pt x="2050" y="2162"/>
                  </a:lnTo>
                  <a:lnTo>
                    <a:pt x="2142" y="2149"/>
                  </a:lnTo>
                  <a:lnTo>
                    <a:pt x="2233" y="2133"/>
                  </a:lnTo>
                  <a:lnTo>
                    <a:pt x="2323" y="2113"/>
                  </a:lnTo>
                  <a:lnTo>
                    <a:pt x="2411" y="2091"/>
                  </a:lnTo>
                  <a:lnTo>
                    <a:pt x="2497" y="2065"/>
                  </a:lnTo>
                  <a:lnTo>
                    <a:pt x="2580" y="2036"/>
                  </a:lnTo>
                  <a:lnTo>
                    <a:pt x="2661" y="2005"/>
                  </a:lnTo>
                  <a:lnTo>
                    <a:pt x="2739" y="1970"/>
                  </a:lnTo>
                  <a:lnTo>
                    <a:pt x="2813" y="1934"/>
                  </a:lnTo>
                  <a:lnTo>
                    <a:pt x="2885" y="1895"/>
                  </a:lnTo>
                  <a:lnTo>
                    <a:pt x="2953" y="1852"/>
                  </a:lnTo>
                  <a:lnTo>
                    <a:pt x="3017" y="1808"/>
                  </a:lnTo>
                  <a:lnTo>
                    <a:pt x="3077" y="1762"/>
                  </a:lnTo>
                  <a:lnTo>
                    <a:pt x="3134" y="1714"/>
                  </a:lnTo>
                  <a:lnTo>
                    <a:pt x="3185" y="1663"/>
                  </a:lnTo>
                  <a:lnTo>
                    <a:pt x="3233" y="1610"/>
                  </a:lnTo>
                  <a:lnTo>
                    <a:pt x="3275" y="1557"/>
                  </a:lnTo>
                  <a:lnTo>
                    <a:pt x="3314" y="1502"/>
                  </a:lnTo>
                  <a:lnTo>
                    <a:pt x="3347" y="1445"/>
                  </a:lnTo>
                  <a:lnTo>
                    <a:pt x="3375" y="1388"/>
                  </a:lnTo>
                  <a:lnTo>
                    <a:pt x="3398" y="1330"/>
                  </a:lnTo>
                  <a:lnTo>
                    <a:pt x="3417" y="1271"/>
                  </a:lnTo>
                  <a:lnTo>
                    <a:pt x="3430" y="1211"/>
                  </a:lnTo>
                  <a:lnTo>
                    <a:pt x="3437" y="1151"/>
                  </a:lnTo>
                  <a:lnTo>
                    <a:pt x="3440" y="1092"/>
                  </a:lnTo>
                  <a:lnTo>
                    <a:pt x="3437" y="1031"/>
                  </a:lnTo>
                  <a:lnTo>
                    <a:pt x="3430" y="971"/>
                  </a:lnTo>
                  <a:lnTo>
                    <a:pt x="3417" y="912"/>
                  </a:lnTo>
                  <a:lnTo>
                    <a:pt x="3398" y="852"/>
                  </a:lnTo>
                  <a:lnTo>
                    <a:pt x="3375" y="795"/>
                  </a:lnTo>
                  <a:lnTo>
                    <a:pt x="3347" y="737"/>
                  </a:lnTo>
                  <a:lnTo>
                    <a:pt x="3314" y="681"/>
                  </a:lnTo>
                  <a:lnTo>
                    <a:pt x="3275" y="625"/>
                  </a:lnTo>
                  <a:lnTo>
                    <a:pt x="3233" y="572"/>
                  </a:lnTo>
                  <a:lnTo>
                    <a:pt x="3185" y="520"/>
                  </a:lnTo>
                  <a:lnTo>
                    <a:pt x="3134" y="470"/>
                  </a:lnTo>
                  <a:lnTo>
                    <a:pt x="3077" y="421"/>
                  </a:lnTo>
                  <a:lnTo>
                    <a:pt x="3017" y="374"/>
                  </a:lnTo>
                  <a:lnTo>
                    <a:pt x="2953" y="331"/>
                  </a:lnTo>
                  <a:lnTo>
                    <a:pt x="2885" y="288"/>
                  </a:lnTo>
                  <a:lnTo>
                    <a:pt x="2813" y="249"/>
                  </a:lnTo>
                  <a:lnTo>
                    <a:pt x="2739" y="212"/>
                  </a:lnTo>
                  <a:lnTo>
                    <a:pt x="2661" y="177"/>
                  </a:lnTo>
                  <a:lnTo>
                    <a:pt x="2580" y="146"/>
                  </a:lnTo>
                  <a:lnTo>
                    <a:pt x="2497" y="118"/>
                  </a:lnTo>
                  <a:lnTo>
                    <a:pt x="2411" y="92"/>
                  </a:lnTo>
                  <a:lnTo>
                    <a:pt x="2323" y="70"/>
                  </a:lnTo>
                  <a:lnTo>
                    <a:pt x="2233" y="49"/>
                  </a:lnTo>
                  <a:lnTo>
                    <a:pt x="2142" y="33"/>
                  </a:lnTo>
                  <a:lnTo>
                    <a:pt x="2050" y="21"/>
                  </a:lnTo>
                  <a:lnTo>
                    <a:pt x="1956" y="10"/>
                  </a:lnTo>
                  <a:lnTo>
                    <a:pt x="1862" y="4"/>
                  </a:lnTo>
                  <a:lnTo>
                    <a:pt x="1768" y="0"/>
                  </a:lnTo>
                  <a:lnTo>
                    <a:pt x="1673" y="0"/>
                  </a:lnTo>
                  <a:lnTo>
                    <a:pt x="1578" y="4"/>
                  </a:lnTo>
                  <a:lnTo>
                    <a:pt x="1483" y="10"/>
                  </a:lnTo>
                  <a:lnTo>
                    <a:pt x="1390" y="21"/>
                  </a:lnTo>
                  <a:lnTo>
                    <a:pt x="1298" y="33"/>
                  </a:lnTo>
                  <a:lnTo>
                    <a:pt x="1206" y="49"/>
                  </a:lnTo>
                  <a:lnTo>
                    <a:pt x="1117" y="70"/>
                  </a:lnTo>
                  <a:lnTo>
                    <a:pt x="1029" y="92"/>
                  </a:lnTo>
                  <a:lnTo>
                    <a:pt x="943" y="118"/>
                  </a:lnTo>
                  <a:lnTo>
                    <a:pt x="859" y="146"/>
                  </a:lnTo>
                  <a:lnTo>
                    <a:pt x="779" y="177"/>
                  </a:lnTo>
                  <a:lnTo>
                    <a:pt x="701" y="212"/>
                  </a:lnTo>
                  <a:lnTo>
                    <a:pt x="626" y="249"/>
                  </a:lnTo>
                  <a:lnTo>
                    <a:pt x="555" y="288"/>
                  </a:lnTo>
                  <a:lnTo>
                    <a:pt x="487" y="331"/>
                  </a:lnTo>
                  <a:lnTo>
                    <a:pt x="423" y="374"/>
                  </a:lnTo>
                  <a:lnTo>
                    <a:pt x="362" y="421"/>
                  </a:lnTo>
                  <a:lnTo>
                    <a:pt x="307" y="470"/>
                  </a:lnTo>
                  <a:lnTo>
                    <a:pt x="254" y="520"/>
                  </a:lnTo>
                  <a:lnTo>
                    <a:pt x="207" y="572"/>
                  </a:lnTo>
                  <a:lnTo>
                    <a:pt x="164" y="625"/>
                  </a:lnTo>
                  <a:lnTo>
                    <a:pt x="126" y="681"/>
                  </a:lnTo>
                  <a:lnTo>
                    <a:pt x="93" y="737"/>
                  </a:lnTo>
                  <a:lnTo>
                    <a:pt x="65" y="795"/>
                  </a:lnTo>
                  <a:lnTo>
                    <a:pt x="41" y="852"/>
                  </a:lnTo>
                  <a:lnTo>
                    <a:pt x="23" y="912"/>
                  </a:lnTo>
                  <a:lnTo>
                    <a:pt x="11" y="971"/>
                  </a:lnTo>
                  <a:lnTo>
                    <a:pt x="2" y="1031"/>
                  </a:lnTo>
                  <a:lnTo>
                    <a:pt x="0" y="109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7" name="Line 170"/>
            <p:cNvSpPr>
              <a:spLocks noChangeShapeType="1"/>
            </p:cNvSpPr>
            <p:nvPr/>
          </p:nvSpPr>
          <p:spPr bwMode="auto">
            <a:xfrm>
              <a:off x="1022" y="1710"/>
              <a:ext cx="0" cy="10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8" name="Line 171"/>
            <p:cNvSpPr>
              <a:spLocks noChangeShapeType="1"/>
            </p:cNvSpPr>
            <p:nvPr/>
          </p:nvSpPr>
          <p:spPr bwMode="auto">
            <a:xfrm>
              <a:off x="2086" y="1710"/>
              <a:ext cx="0" cy="10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09" name="Freeform 172"/>
            <p:cNvSpPr>
              <a:spLocks/>
            </p:cNvSpPr>
            <p:nvPr/>
          </p:nvSpPr>
          <p:spPr bwMode="auto">
            <a:xfrm>
              <a:off x="1022" y="3041"/>
              <a:ext cx="1064" cy="525"/>
            </a:xfrm>
            <a:custGeom>
              <a:avLst/>
              <a:gdLst>
                <a:gd name="T0" fmla="*/ 2 w 3440"/>
                <a:gd name="T1" fmla="*/ 1 h 1706"/>
                <a:gd name="T2" fmla="*/ 2 w 3440"/>
                <a:gd name="T3" fmla="*/ 2 h 1706"/>
                <a:gd name="T4" fmla="*/ 1 w 3440"/>
                <a:gd name="T5" fmla="*/ 2 h 1706"/>
                <a:gd name="T6" fmla="*/ 0 w 3440"/>
                <a:gd name="T7" fmla="*/ 3 h 1706"/>
                <a:gd name="T8" fmla="*/ 0 w 3440"/>
                <a:gd name="T9" fmla="*/ 4 h 1706"/>
                <a:gd name="T10" fmla="*/ 0 w 3440"/>
                <a:gd name="T11" fmla="*/ 6 h 1706"/>
                <a:gd name="T12" fmla="*/ 0 w 3440"/>
                <a:gd name="T13" fmla="*/ 7 h 1706"/>
                <a:gd name="T14" fmla="*/ 0 w 3440"/>
                <a:gd name="T15" fmla="*/ 8 h 1706"/>
                <a:gd name="T16" fmla="*/ 1 w 3440"/>
                <a:gd name="T17" fmla="*/ 9 h 1706"/>
                <a:gd name="T18" fmla="*/ 2 w 3440"/>
                <a:gd name="T19" fmla="*/ 10 h 1706"/>
                <a:gd name="T20" fmla="*/ 2 w 3440"/>
                <a:gd name="T21" fmla="*/ 11 h 1706"/>
                <a:gd name="T22" fmla="*/ 3 w 3440"/>
                <a:gd name="T23" fmla="*/ 12 h 1706"/>
                <a:gd name="T24" fmla="*/ 5 w 3440"/>
                <a:gd name="T25" fmla="*/ 12 h 1706"/>
                <a:gd name="T26" fmla="*/ 6 w 3440"/>
                <a:gd name="T27" fmla="*/ 13 h 1706"/>
                <a:gd name="T28" fmla="*/ 7 w 3440"/>
                <a:gd name="T29" fmla="*/ 14 h 1706"/>
                <a:gd name="T30" fmla="*/ 9 w 3440"/>
                <a:gd name="T31" fmla="*/ 14 h 1706"/>
                <a:gd name="T32" fmla="*/ 10 w 3440"/>
                <a:gd name="T33" fmla="*/ 15 h 1706"/>
                <a:gd name="T34" fmla="*/ 12 w 3440"/>
                <a:gd name="T35" fmla="*/ 15 h 1706"/>
                <a:gd name="T36" fmla="*/ 14 w 3440"/>
                <a:gd name="T37" fmla="*/ 15 h 1706"/>
                <a:gd name="T38" fmla="*/ 15 w 3440"/>
                <a:gd name="T39" fmla="*/ 15 h 1706"/>
                <a:gd name="T40" fmla="*/ 17 w 3440"/>
                <a:gd name="T41" fmla="*/ 15 h 1706"/>
                <a:gd name="T42" fmla="*/ 19 w 3440"/>
                <a:gd name="T43" fmla="*/ 15 h 1706"/>
                <a:gd name="T44" fmla="*/ 20 w 3440"/>
                <a:gd name="T45" fmla="*/ 15 h 1706"/>
                <a:gd name="T46" fmla="*/ 22 w 3440"/>
                <a:gd name="T47" fmla="*/ 14 h 1706"/>
                <a:gd name="T48" fmla="*/ 24 w 3440"/>
                <a:gd name="T49" fmla="*/ 14 h 1706"/>
                <a:gd name="T50" fmla="*/ 25 w 3440"/>
                <a:gd name="T51" fmla="*/ 14 h 1706"/>
                <a:gd name="T52" fmla="*/ 26 w 3440"/>
                <a:gd name="T53" fmla="*/ 13 h 1706"/>
                <a:gd name="T54" fmla="*/ 28 w 3440"/>
                <a:gd name="T55" fmla="*/ 12 h 1706"/>
                <a:gd name="T56" fmla="*/ 28 w 3440"/>
                <a:gd name="T57" fmla="*/ 11 h 1706"/>
                <a:gd name="T58" fmla="*/ 30 w 3440"/>
                <a:gd name="T59" fmla="*/ 10 h 1706"/>
                <a:gd name="T60" fmla="*/ 30 w 3440"/>
                <a:gd name="T61" fmla="*/ 9 h 1706"/>
                <a:gd name="T62" fmla="*/ 31 w 3440"/>
                <a:gd name="T63" fmla="*/ 8 h 1706"/>
                <a:gd name="T64" fmla="*/ 31 w 3440"/>
                <a:gd name="T65" fmla="*/ 7 h 1706"/>
                <a:gd name="T66" fmla="*/ 32 w 3440"/>
                <a:gd name="T67" fmla="*/ 6 h 1706"/>
                <a:gd name="T68" fmla="*/ 32 w 3440"/>
                <a:gd name="T69" fmla="*/ 5 h 1706"/>
                <a:gd name="T70" fmla="*/ 31 w 3440"/>
                <a:gd name="T71" fmla="*/ 4 h 1706"/>
                <a:gd name="T72" fmla="*/ 31 w 3440"/>
                <a:gd name="T73" fmla="*/ 3 h 1706"/>
                <a:gd name="T74" fmla="*/ 30 w 3440"/>
                <a:gd name="T75" fmla="*/ 2 h 1706"/>
                <a:gd name="T76" fmla="*/ 30 w 3440"/>
                <a:gd name="T77" fmla="*/ 1 h 1706"/>
                <a:gd name="T78" fmla="*/ 29 w 3440"/>
                <a:gd name="T79" fmla="*/ 0 h 17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40" h="1706">
                  <a:moveTo>
                    <a:pt x="298" y="0"/>
                  </a:moveTo>
                  <a:lnTo>
                    <a:pt x="247" y="51"/>
                  </a:lnTo>
                  <a:lnTo>
                    <a:pt x="200" y="103"/>
                  </a:lnTo>
                  <a:lnTo>
                    <a:pt x="159" y="157"/>
                  </a:lnTo>
                  <a:lnTo>
                    <a:pt x="121" y="212"/>
                  </a:lnTo>
                  <a:lnTo>
                    <a:pt x="88" y="267"/>
                  </a:lnTo>
                  <a:lnTo>
                    <a:pt x="62" y="325"/>
                  </a:lnTo>
                  <a:lnTo>
                    <a:pt x="38" y="384"/>
                  </a:lnTo>
                  <a:lnTo>
                    <a:pt x="21" y="442"/>
                  </a:lnTo>
                  <a:lnTo>
                    <a:pt x="8" y="502"/>
                  </a:lnTo>
                  <a:lnTo>
                    <a:pt x="2" y="561"/>
                  </a:lnTo>
                  <a:lnTo>
                    <a:pt x="0" y="621"/>
                  </a:lnTo>
                  <a:lnTo>
                    <a:pt x="3" y="682"/>
                  </a:lnTo>
                  <a:lnTo>
                    <a:pt x="12" y="741"/>
                  </a:lnTo>
                  <a:lnTo>
                    <a:pt x="24" y="800"/>
                  </a:lnTo>
                  <a:lnTo>
                    <a:pt x="44" y="859"/>
                  </a:lnTo>
                  <a:lnTo>
                    <a:pt x="67" y="917"/>
                  </a:lnTo>
                  <a:lnTo>
                    <a:pt x="96" y="974"/>
                  </a:lnTo>
                  <a:lnTo>
                    <a:pt x="129" y="1030"/>
                  </a:lnTo>
                  <a:lnTo>
                    <a:pt x="167" y="1085"/>
                  </a:lnTo>
                  <a:lnTo>
                    <a:pt x="211" y="1138"/>
                  </a:lnTo>
                  <a:lnTo>
                    <a:pt x="258" y="1190"/>
                  </a:lnTo>
                  <a:lnTo>
                    <a:pt x="310" y="1240"/>
                  </a:lnTo>
                  <a:lnTo>
                    <a:pt x="366" y="1289"/>
                  </a:lnTo>
                  <a:lnTo>
                    <a:pt x="426" y="1334"/>
                  </a:lnTo>
                  <a:lnTo>
                    <a:pt x="491" y="1378"/>
                  </a:lnTo>
                  <a:lnTo>
                    <a:pt x="558" y="1420"/>
                  </a:lnTo>
                  <a:lnTo>
                    <a:pt x="630" y="1459"/>
                  </a:lnTo>
                  <a:lnTo>
                    <a:pt x="705" y="1496"/>
                  </a:lnTo>
                  <a:lnTo>
                    <a:pt x="783" y="1529"/>
                  </a:lnTo>
                  <a:lnTo>
                    <a:pt x="862" y="1561"/>
                  </a:lnTo>
                  <a:lnTo>
                    <a:pt x="946" y="1590"/>
                  </a:lnTo>
                  <a:lnTo>
                    <a:pt x="1032" y="1614"/>
                  </a:lnTo>
                  <a:lnTo>
                    <a:pt x="1119" y="1638"/>
                  </a:lnTo>
                  <a:lnTo>
                    <a:pt x="1209" y="1657"/>
                  </a:lnTo>
                  <a:lnTo>
                    <a:pt x="1299" y="1673"/>
                  </a:lnTo>
                  <a:lnTo>
                    <a:pt x="1392" y="1686"/>
                  </a:lnTo>
                  <a:lnTo>
                    <a:pt x="1484" y="1696"/>
                  </a:lnTo>
                  <a:lnTo>
                    <a:pt x="1578" y="1703"/>
                  </a:lnTo>
                  <a:lnTo>
                    <a:pt x="1673" y="1706"/>
                  </a:lnTo>
                  <a:lnTo>
                    <a:pt x="1766" y="1706"/>
                  </a:lnTo>
                  <a:lnTo>
                    <a:pt x="1861" y="1703"/>
                  </a:lnTo>
                  <a:lnTo>
                    <a:pt x="1955" y="1696"/>
                  </a:lnTo>
                  <a:lnTo>
                    <a:pt x="2049" y="1686"/>
                  </a:lnTo>
                  <a:lnTo>
                    <a:pt x="2140" y="1673"/>
                  </a:lnTo>
                  <a:lnTo>
                    <a:pt x="2232" y="1657"/>
                  </a:lnTo>
                  <a:lnTo>
                    <a:pt x="2320" y="1638"/>
                  </a:lnTo>
                  <a:lnTo>
                    <a:pt x="2409" y="1614"/>
                  </a:lnTo>
                  <a:lnTo>
                    <a:pt x="2494" y="1590"/>
                  </a:lnTo>
                  <a:lnTo>
                    <a:pt x="2577" y="1561"/>
                  </a:lnTo>
                  <a:lnTo>
                    <a:pt x="2658" y="1529"/>
                  </a:lnTo>
                  <a:lnTo>
                    <a:pt x="2735" y="1496"/>
                  </a:lnTo>
                  <a:lnTo>
                    <a:pt x="2810" y="1459"/>
                  </a:lnTo>
                  <a:lnTo>
                    <a:pt x="2881" y="1420"/>
                  </a:lnTo>
                  <a:lnTo>
                    <a:pt x="2949" y="1378"/>
                  </a:lnTo>
                  <a:lnTo>
                    <a:pt x="3013" y="1334"/>
                  </a:lnTo>
                  <a:lnTo>
                    <a:pt x="3073" y="1289"/>
                  </a:lnTo>
                  <a:lnTo>
                    <a:pt x="3129" y="1240"/>
                  </a:lnTo>
                  <a:lnTo>
                    <a:pt x="3182" y="1190"/>
                  </a:lnTo>
                  <a:lnTo>
                    <a:pt x="3230" y="1138"/>
                  </a:lnTo>
                  <a:lnTo>
                    <a:pt x="3272" y="1085"/>
                  </a:lnTo>
                  <a:lnTo>
                    <a:pt x="3310" y="1030"/>
                  </a:lnTo>
                  <a:lnTo>
                    <a:pt x="3343" y="974"/>
                  </a:lnTo>
                  <a:lnTo>
                    <a:pt x="3372" y="917"/>
                  </a:lnTo>
                  <a:lnTo>
                    <a:pt x="3397" y="859"/>
                  </a:lnTo>
                  <a:lnTo>
                    <a:pt x="3415" y="800"/>
                  </a:lnTo>
                  <a:lnTo>
                    <a:pt x="3429" y="741"/>
                  </a:lnTo>
                  <a:lnTo>
                    <a:pt x="3437" y="682"/>
                  </a:lnTo>
                  <a:lnTo>
                    <a:pt x="3440" y="621"/>
                  </a:lnTo>
                  <a:lnTo>
                    <a:pt x="3438" y="561"/>
                  </a:lnTo>
                  <a:lnTo>
                    <a:pt x="3431" y="502"/>
                  </a:lnTo>
                  <a:lnTo>
                    <a:pt x="3418" y="442"/>
                  </a:lnTo>
                  <a:lnTo>
                    <a:pt x="3401" y="384"/>
                  </a:lnTo>
                  <a:lnTo>
                    <a:pt x="3379" y="325"/>
                  </a:lnTo>
                  <a:lnTo>
                    <a:pt x="3351" y="267"/>
                  </a:lnTo>
                  <a:lnTo>
                    <a:pt x="3318" y="212"/>
                  </a:lnTo>
                  <a:lnTo>
                    <a:pt x="3281" y="157"/>
                  </a:lnTo>
                  <a:lnTo>
                    <a:pt x="3239" y="103"/>
                  </a:lnTo>
                  <a:lnTo>
                    <a:pt x="3192" y="51"/>
                  </a:lnTo>
                  <a:lnTo>
                    <a:pt x="314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0" name="Line 173"/>
            <p:cNvSpPr>
              <a:spLocks noChangeShapeType="1"/>
            </p:cNvSpPr>
            <p:nvPr/>
          </p:nvSpPr>
          <p:spPr bwMode="auto">
            <a:xfrm>
              <a:off x="1072" y="2950"/>
              <a:ext cx="9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1" name="Line 174"/>
            <p:cNvSpPr>
              <a:spLocks noChangeShapeType="1"/>
            </p:cNvSpPr>
            <p:nvPr/>
          </p:nvSpPr>
          <p:spPr bwMode="auto">
            <a:xfrm>
              <a:off x="1191" y="3019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2" name="Line 175"/>
            <p:cNvSpPr>
              <a:spLocks noChangeShapeType="1"/>
            </p:cNvSpPr>
            <p:nvPr/>
          </p:nvSpPr>
          <p:spPr bwMode="auto">
            <a:xfrm>
              <a:off x="1230" y="3043"/>
              <a:ext cx="175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3" name="Line 176"/>
            <p:cNvSpPr>
              <a:spLocks noChangeShapeType="1"/>
            </p:cNvSpPr>
            <p:nvPr/>
          </p:nvSpPr>
          <p:spPr bwMode="auto">
            <a:xfrm>
              <a:off x="1426" y="3155"/>
              <a:ext cx="1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4" name="Line 177"/>
            <p:cNvSpPr>
              <a:spLocks noChangeShapeType="1"/>
            </p:cNvSpPr>
            <p:nvPr/>
          </p:nvSpPr>
          <p:spPr bwMode="auto">
            <a:xfrm>
              <a:off x="1465" y="3179"/>
              <a:ext cx="176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5" name="Line 178"/>
            <p:cNvSpPr>
              <a:spLocks noChangeShapeType="1"/>
            </p:cNvSpPr>
            <p:nvPr/>
          </p:nvSpPr>
          <p:spPr bwMode="auto">
            <a:xfrm>
              <a:off x="1664" y="3292"/>
              <a:ext cx="1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6" name="Line 179"/>
            <p:cNvSpPr>
              <a:spLocks noChangeShapeType="1"/>
            </p:cNvSpPr>
            <p:nvPr/>
          </p:nvSpPr>
          <p:spPr bwMode="auto">
            <a:xfrm>
              <a:off x="1703" y="3315"/>
              <a:ext cx="176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7" name="Line 180"/>
            <p:cNvSpPr>
              <a:spLocks noChangeShapeType="1"/>
            </p:cNvSpPr>
            <p:nvPr/>
          </p:nvSpPr>
          <p:spPr bwMode="auto">
            <a:xfrm>
              <a:off x="1900" y="3430"/>
              <a:ext cx="1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8" name="Line 181"/>
            <p:cNvSpPr>
              <a:spLocks noChangeShapeType="1"/>
            </p:cNvSpPr>
            <p:nvPr/>
          </p:nvSpPr>
          <p:spPr bwMode="auto">
            <a:xfrm>
              <a:off x="1939" y="3452"/>
              <a:ext cx="98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19" name="Line 182"/>
            <p:cNvSpPr>
              <a:spLocks noChangeShapeType="1"/>
            </p:cNvSpPr>
            <p:nvPr/>
          </p:nvSpPr>
          <p:spPr bwMode="auto">
            <a:xfrm>
              <a:off x="1072" y="2446"/>
              <a:ext cx="97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0" name="Line 183"/>
            <p:cNvSpPr>
              <a:spLocks noChangeShapeType="1"/>
            </p:cNvSpPr>
            <p:nvPr/>
          </p:nvSpPr>
          <p:spPr bwMode="auto">
            <a:xfrm>
              <a:off x="1191" y="2513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1" name="Line 184"/>
            <p:cNvSpPr>
              <a:spLocks noChangeShapeType="1"/>
            </p:cNvSpPr>
            <p:nvPr/>
          </p:nvSpPr>
          <p:spPr bwMode="auto">
            <a:xfrm>
              <a:off x="1230" y="2537"/>
              <a:ext cx="175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2" name="Line 185"/>
            <p:cNvSpPr>
              <a:spLocks noChangeShapeType="1"/>
            </p:cNvSpPr>
            <p:nvPr/>
          </p:nvSpPr>
          <p:spPr bwMode="auto">
            <a:xfrm>
              <a:off x="1426" y="2651"/>
              <a:ext cx="1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3" name="Line 186"/>
            <p:cNvSpPr>
              <a:spLocks noChangeShapeType="1"/>
            </p:cNvSpPr>
            <p:nvPr/>
          </p:nvSpPr>
          <p:spPr bwMode="auto">
            <a:xfrm>
              <a:off x="1465" y="2673"/>
              <a:ext cx="176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4" name="Line 187"/>
            <p:cNvSpPr>
              <a:spLocks noChangeShapeType="1"/>
            </p:cNvSpPr>
            <p:nvPr/>
          </p:nvSpPr>
          <p:spPr bwMode="auto">
            <a:xfrm>
              <a:off x="1664" y="2788"/>
              <a:ext cx="1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5" name="Line 188"/>
            <p:cNvSpPr>
              <a:spLocks noChangeShapeType="1"/>
            </p:cNvSpPr>
            <p:nvPr/>
          </p:nvSpPr>
          <p:spPr bwMode="auto">
            <a:xfrm>
              <a:off x="1703" y="2809"/>
              <a:ext cx="176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6" name="Line 189"/>
            <p:cNvSpPr>
              <a:spLocks noChangeShapeType="1"/>
            </p:cNvSpPr>
            <p:nvPr/>
          </p:nvSpPr>
          <p:spPr bwMode="auto">
            <a:xfrm>
              <a:off x="1900" y="2924"/>
              <a:ext cx="1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7" name="Line 190"/>
            <p:cNvSpPr>
              <a:spLocks noChangeShapeType="1"/>
            </p:cNvSpPr>
            <p:nvPr/>
          </p:nvSpPr>
          <p:spPr bwMode="auto">
            <a:xfrm>
              <a:off x="1939" y="2945"/>
              <a:ext cx="98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8" name="Line 191"/>
            <p:cNvSpPr>
              <a:spLocks noChangeShapeType="1"/>
            </p:cNvSpPr>
            <p:nvPr/>
          </p:nvSpPr>
          <p:spPr bwMode="auto">
            <a:xfrm>
              <a:off x="1072" y="1433"/>
              <a:ext cx="97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29" name="Line 192"/>
            <p:cNvSpPr>
              <a:spLocks noChangeShapeType="1"/>
            </p:cNvSpPr>
            <p:nvPr/>
          </p:nvSpPr>
          <p:spPr bwMode="auto">
            <a:xfrm>
              <a:off x="1191" y="1500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0" name="Line 193"/>
            <p:cNvSpPr>
              <a:spLocks noChangeShapeType="1"/>
            </p:cNvSpPr>
            <p:nvPr/>
          </p:nvSpPr>
          <p:spPr bwMode="auto">
            <a:xfrm>
              <a:off x="1230" y="1524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1" name="Line 194"/>
            <p:cNvSpPr>
              <a:spLocks noChangeShapeType="1"/>
            </p:cNvSpPr>
            <p:nvPr/>
          </p:nvSpPr>
          <p:spPr bwMode="auto">
            <a:xfrm>
              <a:off x="1426" y="1636"/>
              <a:ext cx="1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2" name="Line 195"/>
            <p:cNvSpPr>
              <a:spLocks noChangeShapeType="1"/>
            </p:cNvSpPr>
            <p:nvPr/>
          </p:nvSpPr>
          <p:spPr bwMode="auto">
            <a:xfrm>
              <a:off x="1465" y="1660"/>
              <a:ext cx="176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3" name="Line 196"/>
            <p:cNvSpPr>
              <a:spLocks noChangeShapeType="1"/>
            </p:cNvSpPr>
            <p:nvPr/>
          </p:nvSpPr>
          <p:spPr bwMode="auto">
            <a:xfrm>
              <a:off x="1664" y="1775"/>
              <a:ext cx="1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4" name="Line 197"/>
            <p:cNvSpPr>
              <a:spLocks noChangeShapeType="1"/>
            </p:cNvSpPr>
            <p:nvPr/>
          </p:nvSpPr>
          <p:spPr bwMode="auto">
            <a:xfrm>
              <a:off x="1703" y="1797"/>
              <a:ext cx="176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5" name="Line 198"/>
            <p:cNvSpPr>
              <a:spLocks noChangeShapeType="1"/>
            </p:cNvSpPr>
            <p:nvPr/>
          </p:nvSpPr>
          <p:spPr bwMode="auto">
            <a:xfrm>
              <a:off x="1900" y="1911"/>
              <a:ext cx="1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6" name="Line 199"/>
            <p:cNvSpPr>
              <a:spLocks noChangeShapeType="1"/>
            </p:cNvSpPr>
            <p:nvPr/>
          </p:nvSpPr>
          <p:spPr bwMode="auto">
            <a:xfrm>
              <a:off x="1939" y="1933"/>
              <a:ext cx="98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7" name="Line 200"/>
            <p:cNvSpPr>
              <a:spLocks noChangeShapeType="1"/>
            </p:cNvSpPr>
            <p:nvPr/>
          </p:nvSpPr>
          <p:spPr bwMode="auto">
            <a:xfrm>
              <a:off x="485" y="1548"/>
              <a:ext cx="0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8" name="Line 201"/>
            <p:cNvSpPr>
              <a:spLocks noChangeShapeType="1"/>
            </p:cNvSpPr>
            <p:nvPr/>
          </p:nvSpPr>
          <p:spPr bwMode="auto">
            <a:xfrm flipH="1">
              <a:off x="1935" y="2952"/>
              <a:ext cx="9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39" name="Line 202"/>
            <p:cNvSpPr>
              <a:spLocks noChangeShapeType="1"/>
            </p:cNvSpPr>
            <p:nvPr/>
          </p:nvSpPr>
          <p:spPr bwMode="auto">
            <a:xfrm flipH="1">
              <a:off x="1894" y="3023"/>
              <a:ext cx="1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0" name="Line 203"/>
            <p:cNvSpPr>
              <a:spLocks noChangeShapeType="1"/>
            </p:cNvSpPr>
            <p:nvPr/>
          </p:nvSpPr>
          <p:spPr bwMode="auto">
            <a:xfrm flipH="1">
              <a:off x="1697" y="3045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1" name="Line 204"/>
            <p:cNvSpPr>
              <a:spLocks noChangeShapeType="1"/>
            </p:cNvSpPr>
            <p:nvPr/>
          </p:nvSpPr>
          <p:spPr bwMode="auto">
            <a:xfrm flipH="1">
              <a:off x="1658" y="3160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2" name="Line 205"/>
            <p:cNvSpPr>
              <a:spLocks noChangeShapeType="1"/>
            </p:cNvSpPr>
            <p:nvPr/>
          </p:nvSpPr>
          <p:spPr bwMode="auto">
            <a:xfrm flipH="1">
              <a:off x="1461" y="3181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3" name="Line 206"/>
            <p:cNvSpPr>
              <a:spLocks noChangeShapeType="1"/>
            </p:cNvSpPr>
            <p:nvPr/>
          </p:nvSpPr>
          <p:spPr bwMode="auto">
            <a:xfrm flipH="1">
              <a:off x="1422" y="3296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4" name="Line 207"/>
            <p:cNvSpPr>
              <a:spLocks noChangeShapeType="1"/>
            </p:cNvSpPr>
            <p:nvPr/>
          </p:nvSpPr>
          <p:spPr bwMode="auto">
            <a:xfrm flipH="1">
              <a:off x="1225" y="3320"/>
              <a:ext cx="175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5" name="Line 208"/>
            <p:cNvSpPr>
              <a:spLocks noChangeShapeType="1"/>
            </p:cNvSpPr>
            <p:nvPr/>
          </p:nvSpPr>
          <p:spPr bwMode="auto">
            <a:xfrm flipH="1">
              <a:off x="1184" y="3432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6" name="Line 209"/>
            <p:cNvSpPr>
              <a:spLocks noChangeShapeType="1"/>
            </p:cNvSpPr>
            <p:nvPr/>
          </p:nvSpPr>
          <p:spPr bwMode="auto">
            <a:xfrm flipH="1">
              <a:off x="1063" y="3456"/>
              <a:ext cx="99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7" name="Line 210"/>
            <p:cNvSpPr>
              <a:spLocks noChangeShapeType="1"/>
            </p:cNvSpPr>
            <p:nvPr/>
          </p:nvSpPr>
          <p:spPr bwMode="auto">
            <a:xfrm flipH="1">
              <a:off x="1935" y="2444"/>
              <a:ext cx="9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8" name="Line 211"/>
            <p:cNvSpPr>
              <a:spLocks noChangeShapeType="1"/>
            </p:cNvSpPr>
            <p:nvPr/>
          </p:nvSpPr>
          <p:spPr bwMode="auto">
            <a:xfrm flipH="1">
              <a:off x="1894" y="2515"/>
              <a:ext cx="1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49" name="Line 212"/>
            <p:cNvSpPr>
              <a:spLocks noChangeShapeType="1"/>
            </p:cNvSpPr>
            <p:nvPr/>
          </p:nvSpPr>
          <p:spPr bwMode="auto">
            <a:xfrm flipH="1">
              <a:off x="1697" y="2539"/>
              <a:ext cx="175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0" name="Line 213"/>
            <p:cNvSpPr>
              <a:spLocks noChangeShapeType="1"/>
            </p:cNvSpPr>
            <p:nvPr/>
          </p:nvSpPr>
          <p:spPr bwMode="auto">
            <a:xfrm flipH="1">
              <a:off x="1658" y="2651"/>
              <a:ext cx="1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1" name="Line 214"/>
            <p:cNvSpPr>
              <a:spLocks noChangeShapeType="1"/>
            </p:cNvSpPr>
            <p:nvPr/>
          </p:nvSpPr>
          <p:spPr bwMode="auto">
            <a:xfrm flipH="1">
              <a:off x="1461" y="2675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2" name="Line 215"/>
            <p:cNvSpPr>
              <a:spLocks noChangeShapeType="1"/>
            </p:cNvSpPr>
            <p:nvPr/>
          </p:nvSpPr>
          <p:spPr bwMode="auto">
            <a:xfrm flipH="1">
              <a:off x="1422" y="2790"/>
              <a:ext cx="1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3" name="Line 216"/>
            <p:cNvSpPr>
              <a:spLocks noChangeShapeType="1"/>
            </p:cNvSpPr>
            <p:nvPr/>
          </p:nvSpPr>
          <p:spPr bwMode="auto">
            <a:xfrm flipH="1">
              <a:off x="1225" y="2811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4" name="Line 217"/>
            <p:cNvSpPr>
              <a:spLocks noChangeShapeType="1"/>
            </p:cNvSpPr>
            <p:nvPr/>
          </p:nvSpPr>
          <p:spPr bwMode="auto">
            <a:xfrm flipH="1">
              <a:off x="1184" y="2926"/>
              <a:ext cx="1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5" name="Line 218"/>
            <p:cNvSpPr>
              <a:spLocks noChangeShapeType="1"/>
            </p:cNvSpPr>
            <p:nvPr/>
          </p:nvSpPr>
          <p:spPr bwMode="auto">
            <a:xfrm flipH="1">
              <a:off x="1063" y="2948"/>
              <a:ext cx="9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6" name="Line 219"/>
            <p:cNvSpPr>
              <a:spLocks noChangeShapeType="1"/>
            </p:cNvSpPr>
            <p:nvPr/>
          </p:nvSpPr>
          <p:spPr bwMode="auto">
            <a:xfrm flipH="1">
              <a:off x="1935" y="1431"/>
              <a:ext cx="9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7" name="Line 220"/>
            <p:cNvSpPr>
              <a:spLocks noChangeShapeType="1"/>
            </p:cNvSpPr>
            <p:nvPr/>
          </p:nvSpPr>
          <p:spPr bwMode="auto">
            <a:xfrm flipH="1">
              <a:off x="1894" y="1502"/>
              <a:ext cx="19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8" name="Line 221"/>
            <p:cNvSpPr>
              <a:spLocks noChangeShapeType="1"/>
            </p:cNvSpPr>
            <p:nvPr/>
          </p:nvSpPr>
          <p:spPr bwMode="auto">
            <a:xfrm flipH="1">
              <a:off x="1697" y="1526"/>
              <a:ext cx="175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59" name="Line 222"/>
            <p:cNvSpPr>
              <a:spLocks noChangeShapeType="1"/>
            </p:cNvSpPr>
            <p:nvPr/>
          </p:nvSpPr>
          <p:spPr bwMode="auto">
            <a:xfrm flipH="1">
              <a:off x="1658" y="1639"/>
              <a:ext cx="1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0" name="Line 223"/>
            <p:cNvSpPr>
              <a:spLocks noChangeShapeType="1"/>
            </p:cNvSpPr>
            <p:nvPr/>
          </p:nvSpPr>
          <p:spPr bwMode="auto">
            <a:xfrm flipH="1">
              <a:off x="1461" y="1662"/>
              <a:ext cx="175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1" name="Line 224"/>
            <p:cNvSpPr>
              <a:spLocks noChangeShapeType="1"/>
            </p:cNvSpPr>
            <p:nvPr/>
          </p:nvSpPr>
          <p:spPr bwMode="auto">
            <a:xfrm flipH="1">
              <a:off x="1422" y="1777"/>
              <a:ext cx="1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2" name="Line 225"/>
            <p:cNvSpPr>
              <a:spLocks noChangeShapeType="1"/>
            </p:cNvSpPr>
            <p:nvPr/>
          </p:nvSpPr>
          <p:spPr bwMode="auto">
            <a:xfrm flipH="1">
              <a:off x="1225" y="1799"/>
              <a:ext cx="175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3" name="Line 226"/>
            <p:cNvSpPr>
              <a:spLocks noChangeShapeType="1"/>
            </p:cNvSpPr>
            <p:nvPr/>
          </p:nvSpPr>
          <p:spPr bwMode="auto">
            <a:xfrm flipH="1">
              <a:off x="1184" y="1913"/>
              <a:ext cx="1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4" name="Line 227"/>
            <p:cNvSpPr>
              <a:spLocks noChangeShapeType="1"/>
            </p:cNvSpPr>
            <p:nvPr/>
          </p:nvSpPr>
          <p:spPr bwMode="auto">
            <a:xfrm flipH="1">
              <a:off x="1063" y="1935"/>
              <a:ext cx="99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5" name="Line 228"/>
            <p:cNvSpPr>
              <a:spLocks noChangeShapeType="1"/>
            </p:cNvSpPr>
            <p:nvPr/>
          </p:nvSpPr>
          <p:spPr bwMode="auto">
            <a:xfrm>
              <a:off x="1552" y="1591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6" name="Line 229"/>
            <p:cNvSpPr>
              <a:spLocks noChangeShapeType="1"/>
            </p:cNvSpPr>
            <p:nvPr/>
          </p:nvSpPr>
          <p:spPr bwMode="auto">
            <a:xfrm>
              <a:off x="1552" y="1762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7" name="Line 230"/>
            <p:cNvSpPr>
              <a:spLocks noChangeShapeType="1"/>
            </p:cNvSpPr>
            <p:nvPr/>
          </p:nvSpPr>
          <p:spPr bwMode="auto">
            <a:xfrm>
              <a:off x="1552" y="1799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8" name="Line 231"/>
            <p:cNvSpPr>
              <a:spLocks noChangeShapeType="1"/>
            </p:cNvSpPr>
            <p:nvPr/>
          </p:nvSpPr>
          <p:spPr bwMode="auto">
            <a:xfrm>
              <a:off x="1552" y="198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69" name="Line 232"/>
            <p:cNvSpPr>
              <a:spLocks noChangeShapeType="1"/>
            </p:cNvSpPr>
            <p:nvPr/>
          </p:nvSpPr>
          <p:spPr bwMode="auto">
            <a:xfrm>
              <a:off x="1552" y="2017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0" name="Line 233"/>
            <p:cNvSpPr>
              <a:spLocks noChangeShapeType="1"/>
            </p:cNvSpPr>
            <p:nvPr/>
          </p:nvSpPr>
          <p:spPr bwMode="auto">
            <a:xfrm>
              <a:off x="1552" y="2199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1" name="Line 234"/>
            <p:cNvSpPr>
              <a:spLocks noChangeShapeType="1"/>
            </p:cNvSpPr>
            <p:nvPr/>
          </p:nvSpPr>
          <p:spPr bwMode="auto">
            <a:xfrm>
              <a:off x="1552" y="2236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2" name="Line 235"/>
            <p:cNvSpPr>
              <a:spLocks noChangeShapeType="1"/>
            </p:cNvSpPr>
            <p:nvPr/>
          </p:nvSpPr>
          <p:spPr bwMode="auto">
            <a:xfrm>
              <a:off x="1552" y="241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3" name="Line 236"/>
            <p:cNvSpPr>
              <a:spLocks noChangeShapeType="1"/>
            </p:cNvSpPr>
            <p:nvPr/>
          </p:nvSpPr>
          <p:spPr bwMode="auto">
            <a:xfrm>
              <a:off x="1552" y="2454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4" name="Line 237"/>
            <p:cNvSpPr>
              <a:spLocks noChangeShapeType="1"/>
            </p:cNvSpPr>
            <p:nvPr/>
          </p:nvSpPr>
          <p:spPr bwMode="auto">
            <a:xfrm>
              <a:off x="1552" y="263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5" name="Line 238"/>
            <p:cNvSpPr>
              <a:spLocks noChangeShapeType="1"/>
            </p:cNvSpPr>
            <p:nvPr/>
          </p:nvSpPr>
          <p:spPr bwMode="auto">
            <a:xfrm>
              <a:off x="1552" y="2673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6" name="Line 239"/>
            <p:cNvSpPr>
              <a:spLocks noChangeShapeType="1"/>
            </p:cNvSpPr>
            <p:nvPr/>
          </p:nvSpPr>
          <p:spPr bwMode="auto">
            <a:xfrm>
              <a:off x="1273" y="1093"/>
              <a:ext cx="0" cy="3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7" name="Line 240"/>
            <p:cNvSpPr>
              <a:spLocks noChangeShapeType="1"/>
            </p:cNvSpPr>
            <p:nvPr/>
          </p:nvSpPr>
          <p:spPr bwMode="auto">
            <a:xfrm flipV="1">
              <a:off x="485" y="1093"/>
              <a:ext cx="788" cy="4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8" name="Line 241"/>
            <p:cNvSpPr>
              <a:spLocks noChangeShapeType="1"/>
            </p:cNvSpPr>
            <p:nvPr/>
          </p:nvSpPr>
          <p:spPr bwMode="auto">
            <a:xfrm flipH="1">
              <a:off x="485" y="2251"/>
              <a:ext cx="537" cy="3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79" name="Line 242"/>
            <p:cNvSpPr>
              <a:spLocks noChangeShapeType="1"/>
            </p:cNvSpPr>
            <p:nvPr/>
          </p:nvSpPr>
          <p:spPr bwMode="auto">
            <a:xfrm>
              <a:off x="879" y="1204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0" name="Line 243"/>
            <p:cNvSpPr>
              <a:spLocks noChangeShapeType="1"/>
            </p:cNvSpPr>
            <p:nvPr/>
          </p:nvSpPr>
          <p:spPr bwMode="auto">
            <a:xfrm>
              <a:off x="879" y="13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1" name="Line 244"/>
            <p:cNvSpPr>
              <a:spLocks noChangeShapeType="1"/>
            </p:cNvSpPr>
            <p:nvPr/>
          </p:nvSpPr>
          <p:spPr bwMode="auto">
            <a:xfrm>
              <a:off x="879" y="1409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2" name="Line 245"/>
            <p:cNvSpPr>
              <a:spLocks noChangeShapeType="1"/>
            </p:cNvSpPr>
            <p:nvPr/>
          </p:nvSpPr>
          <p:spPr bwMode="auto">
            <a:xfrm>
              <a:off x="879" y="159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3" name="Line 246"/>
            <p:cNvSpPr>
              <a:spLocks noChangeShapeType="1"/>
            </p:cNvSpPr>
            <p:nvPr/>
          </p:nvSpPr>
          <p:spPr bwMode="auto">
            <a:xfrm>
              <a:off x="879" y="1628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4" name="Line 247"/>
            <p:cNvSpPr>
              <a:spLocks noChangeShapeType="1"/>
            </p:cNvSpPr>
            <p:nvPr/>
          </p:nvSpPr>
          <p:spPr bwMode="auto">
            <a:xfrm>
              <a:off x="879" y="181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5" name="Line 248"/>
            <p:cNvSpPr>
              <a:spLocks noChangeShapeType="1"/>
            </p:cNvSpPr>
            <p:nvPr/>
          </p:nvSpPr>
          <p:spPr bwMode="auto">
            <a:xfrm>
              <a:off x="879" y="1846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6" name="Line 249"/>
            <p:cNvSpPr>
              <a:spLocks noChangeShapeType="1"/>
            </p:cNvSpPr>
            <p:nvPr/>
          </p:nvSpPr>
          <p:spPr bwMode="auto">
            <a:xfrm>
              <a:off x="879" y="202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7" name="Line 250"/>
            <p:cNvSpPr>
              <a:spLocks noChangeShapeType="1"/>
            </p:cNvSpPr>
            <p:nvPr/>
          </p:nvSpPr>
          <p:spPr bwMode="auto">
            <a:xfrm>
              <a:off x="879" y="2065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8" name="Line 251"/>
            <p:cNvSpPr>
              <a:spLocks noChangeShapeType="1"/>
            </p:cNvSpPr>
            <p:nvPr/>
          </p:nvSpPr>
          <p:spPr bwMode="auto">
            <a:xfrm>
              <a:off x="879" y="224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89" name="Line 252"/>
            <p:cNvSpPr>
              <a:spLocks noChangeShapeType="1"/>
            </p:cNvSpPr>
            <p:nvPr/>
          </p:nvSpPr>
          <p:spPr bwMode="auto">
            <a:xfrm>
              <a:off x="879" y="2283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0" name="Line 253"/>
            <p:cNvSpPr>
              <a:spLocks noChangeShapeType="1"/>
            </p:cNvSpPr>
            <p:nvPr/>
          </p:nvSpPr>
          <p:spPr bwMode="auto">
            <a:xfrm flipV="1">
              <a:off x="2807" y="1442"/>
              <a:ext cx="0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1" name="Line 254"/>
            <p:cNvSpPr>
              <a:spLocks noChangeShapeType="1"/>
            </p:cNvSpPr>
            <p:nvPr/>
          </p:nvSpPr>
          <p:spPr bwMode="auto">
            <a:xfrm flipV="1">
              <a:off x="2019" y="987"/>
              <a:ext cx="0" cy="5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2" name="Line 255"/>
            <p:cNvSpPr>
              <a:spLocks noChangeShapeType="1"/>
            </p:cNvSpPr>
            <p:nvPr/>
          </p:nvSpPr>
          <p:spPr bwMode="auto">
            <a:xfrm flipH="1" flipV="1">
              <a:off x="2019" y="987"/>
              <a:ext cx="788" cy="4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3" name="Line 256"/>
            <p:cNvSpPr>
              <a:spLocks noChangeShapeType="1"/>
            </p:cNvSpPr>
            <p:nvPr/>
          </p:nvSpPr>
          <p:spPr bwMode="auto">
            <a:xfrm flipH="1" flipV="1">
              <a:off x="2086" y="2039"/>
              <a:ext cx="721" cy="4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4" name="Line 257"/>
            <p:cNvSpPr>
              <a:spLocks noChangeShapeType="1"/>
            </p:cNvSpPr>
            <p:nvPr/>
          </p:nvSpPr>
          <p:spPr bwMode="auto">
            <a:xfrm>
              <a:off x="2411" y="1096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5" name="Line 258"/>
            <p:cNvSpPr>
              <a:spLocks noChangeShapeType="1"/>
            </p:cNvSpPr>
            <p:nvPr/>
          </p:nvSpPr>
          <p:spPr bwMode="auto">
            <a:xfrm>
              <a:off x="2411" y="126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6" name="Line 259"/>
            <p:cNvSpPr>
              <a:spLocks noChangeShapeType="1"/>
            </p:cNvSpPr>
            <p:nvPr/>
          </p:nvSpPr>
          <p:spPr bwMode="auto">
            <a:xfrm>
              <a:off x="2411" y="1301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7" name="Line 260"/>
            <p:cNvSpPr>
              <a:spLocks noChangeShapeType="1"/>
            </p:cNvSpPr>
            <p:nvPr/>
          </p:nvSpPr>
          <p:spPr bwMode="auto">
            <a:xfrm>
              <a:off x="2411" y="1485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8" name="Line 261"/>
            <p:cNvSpPr>
              <a:spLocks noChangeShapeType="1"/>
            </p:cNvSpPr>
            <p:nvPr/>
          </p:nvSpPr>
          <p:spPr bwMode="auto">
            <a:xfrm>
              <a:off x="2411" y="1522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99" name="Line 262"/>
            <p:cNvSpPr>
              <a:spLocks noChangeShapeType="1"/>
            </p:cNvSpPr>
            <p:nvPr/>
          </p:nvSpPr>
          <p:spPr bwMode="auto">
            <a:xfrm>
              <a:off x="2411" y="17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0" name="Line 263"/>
            <p:cNvSpPr>
              <a:spLocks noChangeShapeType="1"/>
            </p:cNvSpPr>
            <p:nvPr/>
          </p:nvSpPr>
          <p:spPr bwMode="auto">
            <a:xfrm>
              <a:off x="2411" y="1740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1" name="Line 264"/>
            <p:cNvSpPr>
              <a:spLocks noChangeShapeType="1"/>
            </p:cNvSpPr>
            <p:nvPr/>
          </p:nvSpPr>
          <p:spPr bwMode="auto">
            <a:xfrm>
              <a:off x="2411" y="1922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2" name="Line 265"/>
            <p:cNvSpPr>
              <a:spLocks noChangeShapeType="1"/>
            </p:cNvSpPr>
            <p:nvPr/>
          </p:nvSpPr>
          <p:spPr bwMode="auto">
            <a:xfrm>
              <a:off x="2411" y="1959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3" name="Line 266"/>
            <p:cNvSpPr>
              <a:spLocks noChangeShapeType="1"/>
            </p:cNvSpPr>
            <p:nvPr/>
          </p:nvSpPr>
          <p:spPr bwMode="auto">
            <a:xfrm>
              <a:off x="2411" y="2141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4" name="Line 267"/>
            <p:cNvSpPr>
              <a:spLocks noChangeShapeType="1"/>
            </p:cNvSpPr>
            <p:nvPr/>
          </p:nvSpPr>
          <p:spPr bwMode="auto">
            <a:xfrm>
              <a:off x="2411" y="2177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5" name="Freeform 268"/>
            <p:cNvSpPr>
              <a:spLocks/>
            </p:cNvSpPr>
            <p:nvPr/>
          </p:nvSpPr>
          <p:spPr bwMode="auto">
            <a:xfrm>
              <a:off x="1115" y="2976"/>
              <a:ext cx="89" cy="65"/>
            </a:xfrm>
            <a:custGeom>
              <a:avLst/>
              <a:gdLst>
                <a:gd name="T0" fmla="*/ 3 w 285"/>
                <a:gd name="T1" fmla="*/ 0 h 204"/>
                <a:gd name="T2" fmla="*/ 2 w 285"/>
                <a:gd name="T3" fmla="*/ 0 h 204"/>
                <a:gd name="T4" fmla="*/ 2 w 285"/>
                <a:gd name="T5" fmla="*/ 1 h 204"/>
                <a:gd name="T6" fmla="*/ 1 w 285"/>
                <a:gd name="T7" fmla="*/ 1 h 204"/>
                <a:gd name="T8" fmla="*/ 1 w 285"/>
                <a:gd name="T9" fmla="*/ 2 h 204"/>
                <a:gd name="T10" fmla="*/ 0 w 285"/>
                <a:gd name="T11" fmla="*/ 2 h 2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5" h="204">
                  <a:moveTo>
                    <a:pt x="285" y="0"/>
                  </a:moveTo>
                  <a:lnTo>
                    <a:pt x="222" y="37"/>
                  </a:lnTo>
                  <a:lnTo>
                    <a:pt x="162" y="76"/>
                  </a:lnTo>
                  <a:lnTo>
                    <a:pt x="104" y="117"/>
                  </a:lnTo>
                  <a:lnTo>
                    <a:pt x="50" y="159"/>
                  </a:lnTo>
                  <a:lnTo>
                    <a:pt x="0" y="2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6" name="Freeform 269"/>
            <p:cNvSpPr>
              <a:spLocks/>
            </p:cNvSpPr>
            <p:nvPr/>
          </p:nvSpPr>
          <p:spPr bwMode="auto">
            <a:xfrm>
              <a:off x="1030" y="2612"/>
              <a:ext cx="22" cy="52"/>
            </a:xfrm>
            <a:custGeom>
              <a:avLst/>
              <a:gdLst>
                <a:gd name="T0" fmla="*/ 0 w 70"/>
                <a:gd name="T1" fmla="*/ 2 h 169"/>
                <a:gd name="T2" fmla="*/ 0 w 70"/>
                <a:gd name="T3" fmla="*/ 1 h 169"/>
                <a:gd name="T4" fmla="*/ 0 w 70"/>
                <a:gd name="T5" fmla="*/ 1 h 169"/>
                <a:gd name="T6" fmla="*/ 1 w 70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69">
                  <a:moveTo>
                    <a:pt x="0" y="169"/>
                  </a:moveTo>
                  <a:lnTo>
                    <a:pt x="18" y="112"/>
                  </a:lnTo>
                  <a:lnTo>
                    <a:pt x="42" y="54"/>
                  </a:lnTo>
                  <a:lnTo>
                    <a:pt x="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7" name="Freeform 270"/>
            <p:cNvSpPr>
              <a:spLocks/>
            </p:cNvSpPr>
            <p:nvPr/>
          </p:nvSpPr>
          <p:spPr bwMode="auto">
            <a:xfrm>
              <a:off x="1069" y="2519"/>
              <a:ext cx="61" cy="67"/>
            </a:xfrm>
            <a:custGeom>
              <a:avLst/>
              <a:gdLst>
                <a:gd name="T0" fmla="*/ 0 w 200"/>
                <a:gd name="T1" fmla="*/ 2 h 215"/>
                <a:gd name="T2" fmla="*/ 0 w 200"/>
                <a:gd name="T3" fmla="*/ 2 h 215"/>
                <a:gd name="T4" fmla="*/ 1 w 200"/>
                <a:gd name="T5" fmla="*/ 1 h 215"/>
                <a:gd name="T6" fmla="*/ 1 w 200"/>
                <a:gd name="T7" fmla="*/ 1 h 215"/>
                <a:gd name="T8" fmla="*/ 2 w 200"/>
                <a:gd name="T9" fmla="*/ 0 h 215"/>
                <a:gd name="T10" fmla="*/ 2 w 200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15">
                  <a:moveTo>
                    <a:pt x="0" y="215"/>
                  </a:moveTo>
                  <a:lnTo>
                    <a:pt x="20" y="186"/>
                  </a:lnTo>
                  <a:lnTo>
                    <a:pt x="63" y="133"/>
                  </a:lnTo>
                  <a:lnTo>
                    <a:pt x="110" y="82"/>
                  </a:lnTo>
                  <a:lnTo>
                    <a:pt x="162" y="33"/>
                  </a:lnTo>
                  <a:lnTo>
                    <a:pt x="2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8" name="Freeform 271"/>
            <p:cNvSpPr>
              <a:spLocks/>
            </p:cNvSpPr>
            <p:nvPr/>
          </p:nvSpPr>
          <p:spPr bwMode="auto">
            <a:xfrm>
              <a:off x="1154" y="2454"/>
              <a:ext cx="78" cy="48"/>
            </a:xfrm>
            <a:custGeom>
              <a:avLst/>
              <a:gdLst>
                <a:gd name="T0" fmla="*/ 0 w 253"/>
                <a:gd name="T1" fmla="*/ 2 h 149"/>
                <a:gd name="T2" fmla="*/ 1 w 253"/>
                <a:gd name="T3" fmla="*/ 1 h 149"/>
                <a:gd name="T4" fmla="*/ 1 w 253"/>
                <a:gd name="T5" fmla="*/ 1 h 149"/>
                <a:gd name="T6" fmla="*/ 2 w 253"/>
                <a:gd name="T7" fmla="*/ 0 h 149"/>
                <a:gd name="T8" fmla="*/ 2 w 253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9">
                  <a:moveTo>
                    <a:pt x="0" y="149"/>
                  </a:moveTo>
                  <a:lnTo>
                    <a:pt x="64" y="106"/>
                  </a:lnTo>
                  <a:lnTo>
                    <a:pt x="131" y="65"/>
                  </a:lnTo>
                  <a:lnTo>
                    <a:pt x="201" y="26"/>
                  </a:lnTo>
                  <a:lnTo>
                    <a:pt x="2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09" name="Freeform 272"/>
            <p:cNvSpPr>
              <a:spLocks/>
            </p:cNvSpPr>
            <p:nvPr/>
          </p:nvSpPr>
          <p:spPr bwMode="auto">
            <a:xfrm>
              <a:off x="1260" y="2413"/>
              <a:ext cx="86" cy="31"/>
            </a:xfrm>
            <a:custGeom>
              <a:avLst/>
              <a:gdLst>
                <a:gd name="T0" fmla="*/ 0 w 279"/>
                <a:gd name="T1" fmla="*/ 1 h 96"/>
                <a:gd name="T2" fmla="*/ 0 w 279"/>
                <a:gd name="T3" fmla="*/ 1 h 96"/>
                <a:gd name="T4" fmla="*/ 1 w 279"/>
                <a:gd name="T5" fmla="*/ 1 h 96"/>
                <a:gd name="T6" fmla="*/ 2 w 279"/>
                <a:gd name="T7" fmla="*/ 0 h 96"/>
                <a:gd name="T8" fmla="*/ 2 w 279"/>
                <a:gd name="T9" fmla="*/ 0 h 96"/>
                <a:gd name="T10" fmla="*/ 2 w 279"/>
                <a:gd name="T11" fmla="*/ 0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96">
                  <a:moveTo>
                    <a:pt x="0" y="96"/>
                  </a:moveTo>
                  <a:lnTo>
                    <a:pt x="8" y="91"/>
                  </a:lnTo>
                  <a:lnTo>
                    <a:pt x="88" y="61"/>
                  </a:lnTo>
                  <a:lnTo>
                    <a:pt x="170" y="32"/>
                  </a:lnTo>
                  <a:lnTo>
                    <a:pt x="254" y="6"/>
                  </a:lnTo>
                  <a:lnTo>
                    <a:pt x="2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0" name="Freeform 273"/>
            <p:cNvSpPr>
              <a:spLocks/>
            </p:cNvSpPr>
            <p:nvPr/>
          </p:nvSpPr>
          <p:spPr bwMode="auto">
            <a:xfrm>
              <a:off x="1377" y="2392"/>
              <a:ext cx="88" cy="13"/>
            </a:xfrm>
            <a:custGeom>
              <a:avLst/>
              <a:gdLst>
                <a:gd name="T0" fmla="*/ 0 w 290"/>
                <a:gd name="T1" fmla="*/ 0 h 47"/>
                <a:gd name="T2" fmla="*/ 1 w 290"/>
                <a:gd name="T3" fmla="*/ 0 h 47"/>
                <a:gd name="T4" fmla="*/ 1 w 290"/>
                <a:gd name="T5" fmla="*/ 0 h 47"/>
                <a:gd name="T6" fmla="*/ 2 w 290"/>
                <a:gd name="T7" fmla="*/ 0 h 47"/>
                <a:gd name="T8" fmla="*/ 2 w 290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47">
                  <a:moveTo>
                    <a:pt x="0" y="47"/>
                  </a:moveTo>
                  <a:lnTo>
                    <a:pt x="54" y="36"/>
                  </a:lnTo>
                  <a:lnTo>
                    <a:pt x="144" y="20"/>
                  </a:lnTo>
                  <a:lnTo>
                    <a:pt x="235" y="6"/>
                  </a:lnTo>
                  <a:lnTo>
                    <a:pt x="29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1" name="Freeform 274"/>
            <p:cNvSpPr>
              <a:spLocks/>
            </p:cNvSpPr>
            <p:nvPr/>
          </p:nvSpPr>
          <p:spPr bwMode="auto">
            <a:xfrm>
              <a:off x="1496" y="2387"/>
              <a:ext cx="91" cy="0"/>
            </a:xfrm>
            <a:custGeom>
              <a:avLst/>
              <a:gdLst>
                <a:gd name="T0" fmla="*/ 0 w 294"/>
                <a:gd name="T1" fmla="*/ 0 h 6"/>
                <a:gd name="T2" fmla="*/ 0 w 294"/>
                <a:gd name="T3" fmla="*/ 0 h 6"/>
                <a:gd name="T4" fmla="*/ 1 w 294"/>
                <a:gd name="T5" fmla="*/ 0 h 6"/>
                <a:gd name="T6" fmla="*/ 2 w 294"/>
                <a:gd name="T7" fmla="*/ 0 h 6"/>
                <a:gd name="T8" fmla="*/ 3 w 29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6">
                  <a:moveTo>
                    <a:pt x="0" y="6"/>
                  </a:moveTo>
                  <a:lnTo>
                    <a:pt x="32" y="4"/>
                  </a:lnTo>
                  <a:lnTo>
                    <a:pt x="125" y="0"/>
                  </a:lnTo>
                  <a:lnTo>
                    <a:pt x="219" y="0"/>
                  </a:lnTo>
                  <a:lnTo>
                    <a:pt x="294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2" name="Freeform 275"/>
            <p:cNvSpPr>
              <a:spLocks/>
            </p:cNvSpPr>
            <p:nvPr/>
          </p:nvSpPr>
          <p:spPr bwMode="auto">
            <a:xfrm>
              <a:off x="1617" y="2389"/>
              <a:ext cx="91" cy="11"/>
            </a:xfrm>
            <a:custGeom>
              <a:avLst/>
              <a:gdLst>
                <a:gd name="T0" fmla="*/ 0 w 292"/>
                <a:gd name="T1" fmla="*/ 0 h 38"/>
                <a:gd name="T2" fmla="*/ 0 w 292"/>
                <a:gd name="T3" fmla="*/ 0 h 38"/>
                <a:gd name="T4" fmla="*/ 1 w 292"/>
                <a:gd name="T5" fmla="*/ 0 h 38"/>
                <a:gd name="T6" fmla="*/ 2 w 292"/>
                <a:gd name="T7" fmla="*/ 0 h 38"/>
                <a:gd name="T8" fmla="*/ 3 w 292"/>
                <a:gd name="T9" fmla="*/ 0 h 38"/>
                <a:gd name="T10" fmla="*/ 3 w 29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38">
                  <a:moveTo>
                    <a:pt x="0" y="0"/>
                  </a:moveTo>
                  <a:lnTo>
                    <a:pt x="13" y="1"/>
                  </a:lnTo>
                  <a:lnTo>
                    <a:pt x="105" y="10"/>
                  </a:lnTo>
                  <a:lnTo>
                    <a:pt x="197" y="22"/>
                  </a:lnTo>
                  <a:lnTo>
                    <a:pt x="288" y="37"/>
                  </a:lnTo>
                  <a:lnTo>
                    <a:pt x="292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3" name="Freeform 276"/>
            <p:cNvSpPr>
              <a:spLocks/>
            </p:cNvSpPr>
            <p:nvPr/>
          </p:nvSpPr>
          <p:spPr bwMode="auto">
            <a:xfrm>
              <a:off x="1738" y="2407"/>
              <a:ext cx="87" cy="26"/>
            </a:xfrm>
            <a:custGeom>
              <a:avLst/>
              <a:gdLst>
                <a:gd name="T0" fmla="*/ 0 w 281"/>
                <a:gd name="T1" fmla="*/ 0 h 84"/>
                <a:gd name="T2" fmla="*/ 1 w 281"/>
                <a:gd name="T3" fmla="*/ 0 h 84"/>
                <a:gd name="T4" fmla="*/ 2 w 281"/>
                <a:gd name="T5" fmla="*/ 0 h 84"/>
                <a:gd name="T6" fmla="*/ 2 w 281"/>
                <a:gd name="T7" fmla="*/ 1 h 84"/>
                <a:gd name="T8" fmla="*/ 2 w 281"/>
                <a:gd name="T9" fmla="*/ 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84">
                  <a:moveTo>
                    <a:pt x="0" y="0"/>
                  </a:moveTo>
                  <a:lnTo>
                    <a:pt x="74" y="18"/>
                  </a:lnTo>
                  <a:lnTo>
                    <a:pt x="159" y="42"/>
                  </a:lnTo>
                  <a:lnTo>
                    <a:pt x="243" y="70"/>
                  </a:lnTo>
                  <a:lnTo>
                    <a:pt x="281" y="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4" name="Freeform 277"/>
            <p:cNvSpPr>
              <a:spLocks/>
            </p:cNvSpPr>
            <p:nvPr/>
          </p:nvSpPr>
          <p:spPr bwMode="auto">
            <a:xfrm>
              <a:off x="1853" y="2444"/>
              <a:ext cx="80" cy="43"/>
            </a:xfrm>
            <a:custGeom>
              <a:avLst/>
              <a:gdLst>
                <a:gd name="T0" fmla="*/ 0 w 260"/>
                <a:gd name="T1" fmla="*/ 0 h 137"/>
                <a:gd name="T2" fmla="*/ 0 w 260"/>
                <a:gd name="T3" fmla="*/ 0 h 137"/>
                <a:gd name="T4" fmla="*/ 1 w 260"/>
                <a:gd name="T5" fmla="*/ 1 h 137"/>
                <a:gd name="T6" fmla="*/ 2 w 260"/>
                <a:gd name="T7" fmla="*/ 1 h 137"/>
                <a:gd name="T8" fmla="*/ 2 w 260"/>
                <a:gd name="T9" fmla="*/ 1 h 137"/>
                <a:gd name="T10" fmla="*/ 2 w 260"/>
                <a:gd name="T11" fmla="*/ 1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0" h="137">
                  <a:moveTo>
                    <a:pt x="0" y="0"/>
                  </a:moveTo>
                  <a:lnTo>
                    <a:pt x="28" y="12"/>
                  </a:lnTo>
                  <a:lnTo>
                    <a:pt x="103" y="47"/>
                  </a:lnTo>
                  <a:lnTo>
                    <a:pt x="175" y="85"/>
                  </a:lnTo>
                  <a:lnTo>
                    <a:pt x="243" y="126"/>
                  </a:lnTo>
                  <a:lnTo>
                    <a:pt x="260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5" name="Freeform 278"/>
            <p:cNvSpPr>
              <a:spLocks/>
            </p:cNvSpPr>
            <p:nvPr/>
          </p:nvSpPr>
          <p:spPr bwMode="auto">
            <a:xfrm>
              <a:off x="1959" y="2504"/>
              <a:ext cx="65" cy="63"/>
            </a:xfrm>
            <a:custGeom>
              <a:avLst/>
              <a:gdLst>
                <a:gd name="T0" fmla="*/ 0 w 215"/>
                <a:gd name="T1" fmla="*/ 0 h 200"/>
                <a:gd name="T2" fmla="*/ 0 w 215"/>
                <a:gd name="T3" fmla="*/ 0 h 200"/>
                <a:gd name="T4" fmla="*/ 1 w 215"/>
                <a:gd name="T5" fmla="*/ 1 h 200"/>
                <a:gd name="T6" fmla="*/ 1 w 215"/>
                <a:gd name="T7" fmla="*/ 1 h 200"/>
                <a:gd name="T8" fmla="*/ 2 w 215"/>
                <a:gd name="T9" fmla="*/ 2 h 200"/>
                <a:gd name="T10" fmla="*/ 2 w 215"/>
                <a:gd name="T11" fmla="*/ 2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00">
                  <a:moveTo>
                    <a:pt x="0" y="0"/>
                  </a:moveTo>
                  <a:lnTo>
                    <a:pt x="28" y="20"/>
                  </a:lnTo>
                  <a:lnTo>
                    <a:pt x="84" y="67"/>
                  </a:lnTo>
                  <a:lnTo>
                    <a:pt x="138" y="116"/>
                  </a:lnTo>
                  <a:lnTo>
                    <a:pt x="186" y="166"/>
                  </a:lnTo>
                  <a:lnTo>
                    <a:pt x="215" y="2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6" name="Freeform 279"/>
            <p:cNvSpPr>
              <a:spLocks/>
            </p:cNvSpPr>
            <p:nvPr/>
          </p:nvSpPr>
          <p:spPr bwMode="auto">
            <a:xfrm>
              <a:off x="2043" y="2591"/>
              <a:ext cx="26" cy="49"/>
            </a:xfrm>
            <a:custGeom>
              <a:avLst/>
              <a:gdLst>
                <a:gd name="T0" fmla="*/ 0 w 87"/>
                <a:gd name="T1" fmla="*/ 0 h 161"/>
                <a:gd name="T2" fmla="*/ 0 w 87"/>
                <a:gd name="T3" fmla="*/ 1 h 161"/>
                <a:gd name="T4" fmla="*/ 1 w 87"/>
                <a:gd name="T5" fmla="*/ 1 h 161"/>
                <a:gd name="T6" fmla="*/ 1 w 87"/>
                <a:gd name="T7" fmla="*/ 2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61">
                  <a:moveTo>
                    <a:pt x="0" y="0"/>
                  </a:moveTo>
                  <a:lnTo>
                    <a:pt x="32" y="48"/>
                  </a:lnTo>
                  <a:lnTo>
                    <a:pt x="62" y="104"/>
                  </a:lnTo>
                  <a:lnTo>
                    <a:pt x="87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7" name="Line 280"/>
            <p:cNvSpPr>
              <a:spLocks noChangeShapeType="1"/>
            </p:cNvSpPr>
            <p:nvPr/>
          </p:nvSpPr>
          <p:spPr bwMode="auto">
            <a:xfrm flipV="1">
              <a:off x="1686" y="1684"/>
              <a:ext cx="13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8" name="Freeform 281"/>
            <p:cNvSpPr>
              <a:spLocks/>
            </p:cNvSpPr>
            <p:nvPr/>
          </p:nvSpPr>
          <p:spPr bwMode="auto">
            <a:xfrm>
              <a:off x="1699" y="1654"/>
              <a:ext cx="48" cy="30"/>
            </a:xfrm>
            <a:custGeom>
              <a:avLst/>
              <a:gdLst>
                <a:gd name="T0" fmla="*/ 2 w 148"/>
                <a:gd name="T1" fmla="*/ 1 h 103"/>
                <a:gd name="T2" fmla="*/ 2 w 148"/>
                <a:gd name="T3" fmla="*/ 1 h 103"/>
                <a:gd name="T4" fmla="*/ 2 w 148"/>
                <a:gd name="T5" fmla="*/ 1 h 103"/>
                <a:gd name="T6" fmla="*/ 2 w 148"/>
                <a:gd name="T7" fmla="*/ 1 h 103"/>
                <a:gd name="T8" fmla="*/ 2 w 148"/>
                <a:gd name="T9" fmla="*/ 1 h 103"/>
                <a:gd name="T10" fmla="*/ 2 w 148"/>
                <a:gd name="T11" fmla="*/ 1 h 103"/>
                <a:gd name="T12" fmla="*/ 2 w 148"/>
                <a:gd name="T13" fmla="*/ 1 h 103"/>
                <a:gd name="T14" fmla="*/ 2 w 148"/>
                <a:gd name="T15" fmla="*/ 1 h 103"/>
                <a:gd name="T16" fmla="*/ 2 w 148"/>
                <a:gd name="T17" fmla="*/ 0 h 103"/>
                <a:gd name="T18" fmla="*/ 2 w 148"/>
                <a:gd name="T19" fmla="*/ 0 h 103"/>
                <a:gd name="T20" fmla="*/ 2 w 148"/>
                <a:gd name="T21" fmla="*/ 0 h 103"/>
                <a:gd name="T22" fmla="*/ 2 w 148"/>
                <a:gd name="T23" fmla="*/ 0 h 103"/>
                <a:gd name="T24" fmla="*/ 2 w 148"/>
                <a:gd name="T25" fmla="*/ 0 h 103"/>
                <a:gd name="T26" fmla="*/ 2 w 148"/>
                <a:gd name="T27" fmla="*/ 0 h 103"/>
                <a:gd name="T28" fmla="*/ 2 w 148"/>
                <a:gd name="T29" fmla="*/ 0 h 103"/>
                <a:gd name="T30" fmla="*/ 2 w 148"/>
                <a:gd name="T31" fmla="*/ 0 h 103"/>
                <a:gd name="T32" fmla="*/ 2 w 148"/>
                <a:gd name="T33" fmla="*/ 0 h 103"/>
                <a:gd name="T34" fmla="*/ 2 w 148"/>
                <a:gd name="T35" fmla="*/ 0 h 103"/>
                <a:gd name="T36" fmla="*/ 2 w 148"/>
                <a:gd name="T37" fmla="*/ 0 h 103"/>
                <a:gd name="T38" fmla="*/ 2 w 148"/>
                <a:gd name="T39" fmla="*/ 0 h 103"/>
                <a:gd name="T40" fmla="*/ 2 w 148"/>
                <a:gd name="T41" fmla="*/ 0 h 103"/>
                <a:gd name="T42" fmla="*/ 2 w 148"/>
                <a:gd name="T43" fmla="*/ 0 h 103"/>
                <a:gd name="T44" fmla="*/ 2 w 148"/>
                <a:gd name="T45" fmla="*/ 0 h 103"/>
                <a:gd name="T46" fmla="*/ 1 w 148"/>
                <a:gd name="T47" fmla="*/ 0 h 103"/>
                <a:gd name="T48" fmla="*/ 1 w 148"/>
                <a:gd name="T49" fmla="*/ 0 h 103"/>
                <a:gd name="T50" fmla="*/ 1 w 148"/>
                <a:gd name="T51" fmla="*/ 0 h 103"/>
                <a:gd name="T52" fmla="*/ 1 w 148"/>
                <a:gd name="T53" fmla="*/ 0 h 103"/>
                <a:gd name="T54" fmla="*/ 1 w 148"/>
                <a:gd name="T55" fmla="*/ 0 h 103"/>
                <a:gd name="T56" fmla="*/ 1 w 148"/>
                <a:gd name="T57" fmla="*/ 0 h 103"/>
                <a:gd name="T58" fmla="*/ 1 w 148"/>
                <a:gd name="T59" fmla="*/ 0 h 103"/>
                <a:gd name="T60" fmla="*/ 1 w 148"/>
                <a:gd name="T61" fmla="*/ 0 h 103"/>
                <a:gd name="T62" fmla="*/ 1 w 148"/>
                <a:gd name="T63" fmla="*/ 0 h 103"/>
                <a:gd name="T64" fmla="*/ 1 w 148"/>
                <a:gd name="T65" fmla="*/ 0 h 103"/>
                <a:gd name="T66" fmla="*/ 1 w 148"/>
                <a:gd name="T67" fmla="*/ 0 h 103"/>
                <a:gd name="T68" fmla="*/ 1 w 148"/>
                <a:gd name="T69" fmla="*/ 0 h 103"/>
                <a:gd name="T70" fmla="*/ 1 w 148"/>
                <a:gd name="T71" fmla="*/ 0 h 103"/>
                <a:gd name="T72" fmla="*/ 1 w 148"/>
                <a:gd name="T73" fmla="*/ 0 h 103"/>
                <a:gd name="T74" fmla="*/ 1 w 148"/>
                <a:gd name="T75" fmla="*/ 0 h 103"/>
                <a:gd name="T76" fmla="*/ 1 w 148"/>
                <a:gd name="T77" fmla="*/ 0 h 103"/>
                <a:gd name="T78" fmla="*/ 1 w 148"/>
                <a:gd name="T79" fmla="*/ 0 h 103"/>
                <a:gd name="T80" fmla="*/ 1 w 148"/>
                <a:gd name="T81" fmla="*/ 0 h 103"/>
                <a:gd name="T82" fmla="*/ 1 w 148"/>
                <a:gd name="T83" fmla="*/ 0 h 103"/>
                <a:gd name="T84" fmla="*/ 1 w 148"/>
                <a:gd name="T85" fmla="*/ 0 h 103"/>
                <a:gd name="T86" fmla="*/ 1 w 148"/>
                <a:gd name="T87" fmla="*/ 0 h 103"/>
                <a:gd name="T88" fmla="*/ 1 w 148"/>
                <a:gd name="T89" fmla="*/ 0 h 103"/>
                <a:gd name="T90" fmla="*/ 1 w 148"/>
                <a:gd name="T91" fmla="*/ 0 h 103"/>
                <a:gd name="T92" fmla="*/ 1 w 148"/>
                <a:gd name="T93" fmla="*/ 0 h 103"/>
                <a:gd name="T94" fmla="*/ 0 w 148"/>
                <a:gd name="T95" fmla="*/ 0 h 103"/>
                <a:gd name="T96" fmla="*/ 0 w 148"/>
                <a:gd name="T97" fmla="*/ 0 h 103"/>
                <a:gd name="T98" fmla="*/ 0 w 148"/>
                <a:gd name="T99" fmla="*/ 0 h 103"/>
                <a:gd name="T100" fmla="*/ 0 w 148"/>
                <a:gd name="T101" fmla="*/ 0 h 103"/>
                <a:gd name="T102" fmla="*/ 0 w 148"/>
                <a:gd name="T103" fmla="*/ 0 h 103"/>
                <a:gd name="T104" fmla="*/ 0 w 148"/>
                <a:gd name="T105" fmla="*/ 0 h 103"/>
                <a:gd name="T106" fmla="*/ 0 w 148"/>
                <a:gd name="T107" fmla="*/ 0 h 103"/>
                <a:gd name="T108" fmla="*/ 0 w 148"/>
                <a:gd name="T109" fmla="*/ 0 h 103"/>
                <a:gd name="T110" fmla="*/ 0 w 148"/>
                <a:gd name="T111" fmla="*/ 1 h 103"/>
                <a:gd name="T112" fmla="*/ 0 w 148"/>
                <a:gd name="T113" fmla="*/ 1 h 103"/>
                <a:gd name="T114" fmla="*/ 0 w 148"/>
                <a:gd name="T115" fmla="*/ 1 h 103"/>
                <a:gd name="T116" fmla="*/ 0 w 148"/>
                <a:gd name="T117" fmla="*/ 1 h 103"/>
                <a:gd name="T118" fmla="*/ 0 w 148"/>
                <a:gd name="T119" fmla="*/ 1 h 103"/>
                <a:gd name="T120" fmla="*/ 0 w 148"/>
                <a:gd name="T121" fmla="*/ 1 h 103"/>
                <a:gd name="T122" fmla="*/ 0 w 148"/>
                <a:gd name="T123" fmla="*/ 1 h 103"/>
                <a:gd name="T124" fmla="*/ 0 w 148"/>
                <a:gd name="T125" fmla="*/ 1 h 10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8" h="103">
                  <a:moveTo>
                    <a:pt x="144" y="103"/>
                  </a:moveTo>
                  <a:lnTo>
                    <a:pt x="145" y="97"/>
                  </a:lnTo>
                  <a:lnTo>
                    <a:pt x="146" y="92"/>
                  </a:lnTo>
                  <a:lnTo>
                    <a:pt x="147" y="87"/>
                  </a:lnTo>
                  <a:lnTo>
                    <a:pt x="147" y="81"/>
                  </a:lnTo>
                  <a:lnTo>
                    <a:pt x="148" y="77"/>
                  </a:lnTo>
                  <a:lnTo>
                    <a:pt x="148" y="72"/>
                  </a:lnTo>
                  <a:lnTo>
                    <a:pt x="148" y="66"/>
                  </a:lnTo>
                  <a:lnTo>
                    <a:pt x="148" y="62"/>
                  </a:lnTo>
                  <a:lnTo>
                    <a:pt x="148" y="57"/>
                  </a:lnTo>
                  <a:lnTo>
                    <a:pt x="148" y="53"/>
                  </a:lnTo>
                  <a:lnTo>
                    <a:pt x="147" y="48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4" y="36"/>
                  </a:lnTo>
                  <a:lnTo>
                    <a:pt x="143" y="32"/>
                  </a:lnTo>
                  <a:lnTo>
                    <a:pt x="141" y="28"/>
                  </a:lnTo>
                  <a:lnTo>
                    <a:pt x="140" y="25"/>
                  </a:lnTo>
                  <a:lnTo>
                    <a:pt x="138" y="22"/>
                  </a:lnTo>
                  <a:lnTo>
                    <a:pt x="136" y="19"/>
                  </a:lnTo>
                  <a:lnTo>
                    <a:pt x="134" y="15"/>
                  </a:lnTo>
                  <a:lnTo>
                    <a:pt x="130" y="13"/>
                  </a:lnTo>
                  <a:lnTo>
                    <a:pt x="128" y="10"/>
                  </a:lnTo>
                  <a:lnTo>
                    <a:pt x="126" y="8"/>
                  </a:lnTo>
                  <a:lnTo>
                    <a:pt x="123" y="7"/>
                  </a:lnTo>
                  <a:lnTo>
                    <a:pt x="120" y="5"/>
                  </a:lnTo>
                  <a:lnTo>
                    <a:pt x="116" y="4"/>
                  </a:lnTo>
                  <a:lnTo>
                    <a:pt x="113" y="3"/>
                  </a:lnTo>
                  <a:lnTo>
                    <a:pt x="110" y="2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6" y="0"/>
                  </a:lnTo>
                  <a:lnTo>
                    <a:pt x="92" y="0"/>
                  </a:lnTo>
                  <a:lnTo>
                    <a:pt x="89" y="2"/>
                  </a:lnTo>
                  <a:lnTo>
                    <a:pt x="85" y="3"/>
                  </a:lnTo>
                  <a:lnTo>
                    <a:pt x="80" y="4"/>
                  </a:lnTo>
                  <a:lnTo>
                    <a:pt x="77" y="5"/>
                  </a:lnTo>
                  <a:lnTo>
                    <a:pt x="73" y="7"/>
                  </a:lnTo>
                  <a:lnTo>
                    <a:pt x="69" y="8"/>
                  </a:lnTo>
                  <a:lnTo>
                    <a:pt x="65" y="10"/>
                  </a:lnTo>
                  <a:lnTo>
                    <a:pt x="61" y="13"/>
                  </a:lnTo>
                  <a:lnTo>
                    <a:pt x="58" y="15"/>
                  </a:lnTo>
                  <a:lnTo>
                    <a:pt x="54" y="19"/>
                  </a:lnTo>
                  <a:lnTo>
                    <a:pt x="50" y="22"/>
                  </a:lnTo>
                  <a:lnTo>
                    <a:pt x="46" y="25"/>
                  </a:lnTo>
                  <a:lnTo>
                    <a:pt x="43" y="28"/>
                  </a:lnTo>
                  <a:lnTo>
                    <a:pt x="39" y="32"/>
                  </a:lnTo>
                  <a:lnTo>
                    <a:pt x="36" y="36"/>
                  </a:lnTo>
                  <a:lnTo>
                    <a:pt x="32" y="40"/>
                  </a:lnTo>
                  <a:lnTo>
                    <a:pt x="29" y="44"/>
                  </a:lnTo>
                  <a:lnTo>
                    <a:pt x="26" y="48"/>
                  </a:lnTo>
                  <a:lnTo>
                    <a:pt x="23" y="53"/>
                  </a:lnTo>
                  <a:lnTo>
                    <a:pt x="20" y="57"/>
                  </a:lnTo>
                  <a:lnTo>
                    <a:pt x="17" y="62"/>
                  </a:lnTo>
                  <a:lnTo>
                    <a:pt x="14" y="66"/>
                  </a:lnTo>
                  <a:lnTo>
                    <a:pt x="12" y="72"/>
                  </a:lnTo>
                  <a:lnTo>
                    <a:pt x="10" y="77"/>
                  </a:lnTo>
                  <a:lnTo>
                    <a:pt x="8" y="81"/>
                  </a:lnTo>
                  <a:lnTo>
                    <a:pt x="6" y="87"/>
                  </a:lnTo>
                  <a:lnTo>
                    <a:pt x="4" y="92"/>
                  </a:lnTo>
                  <a:lnTo>
                    <a:pt x="1" y="97"/>
                  </a:lnTo>
                  <a:lnTo>
                    <a:pt x="0" y="1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19" name="Line 282"/>
            <p:cNvSpPr>
              <a:spLocks noChangeShapeType="1"/>
            </p:cNvSpPr>
            <p:nvPr/>
          </p:nvSpPr>
          <p:spPr bwMode="auto">
            <a:xfrm flipH="1">
              <a:off x="1732" y="1684"/>
              <a:ext cx="12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0" name="Freeform 283"/>
            <p:cNvSpPr>
              <a:spLocks/>
            </p:cNvSpPr>
            <p:nvPr/>
          </p:nvSpPr>
          <p:spPr bwMode="auto">
            <a:xfrm>
              <a:off x="1684" y="1736"/>
              <a:ext cx="48" cy="30"/>
            </a:xfrm>
            <a:custGeom>
              <a:avLst/>
              <a:gdLst>
                <a:gd name="T0" fmla="*/ 0 w 148"/>
                <a:gd name="T1" fmla="*/ 0 h 102"/>
                <a:gd name="T2" fmla="*/ 0 w 148"/>
                <a:gd name="T3" fmla="*/ 0 h 102"/>
                <a:gd name="T4" fmla="*/ 0 w 148"/>
                <a:gd name="T5" fmla="*/ 0 h 102"/>
                <a:gd name="T6" fmla="*/ 0 w 148"/>
                <a:gd name="T7" fmla="*/ 0 h 102"/>
                <a:gd name="T8" fmla="*/ 0 w 148"/>
                <a:gd name="T9" fmla="*/ 0 h 102"/>
                <a:gd name="T10" fmla="*/ 0 w 148"/>
                <a:gd name="T11" fmla="*/ 0 h 102"/>
                <a:gd name="T12" fmla="*/ 0 w 148"/>
                <a:gd name="T13" fmla="*/ 0 h 102"/>
                <a:gd name="T14" fmla="*/ 0 w 148"/>
                <a:gd name="T15" fmla="*/ 0 h 102"/>
                <a:gd name="T16" fmla="*/ 0 w 148"/>
                <a:gd name="T17" fmla="*/ 0 h 102"/>
                <a:gd name="T18" fmla="*/ 0 w 148"/>
                <a:gd name="T19" fmla="*/ 0 h 102"/>
                <a:gd name="T20" fmla="*/ 0 w 148"/>
                <a:gd name="T21" fmla="*/ 0 h 102"/>
                <a:gd name="T22" fmla="*/ 0 w 148"/>
                <a:gd name="T23" fmla="*/ 0 h 102"/>
                <a:gd name="T24" fmla="*/ 0 w 148"/>
                <a:gd name="T25" fmla="*/ 0 h 102"/>
                <a:gd name="T26" fmla="*/ 0 w 148"/>
                <a:gd name="T27" fmla="*/ 0 h 102"/>
                <a:gd name="T28" fmla="*/ 0 w 148"/>
                <a:gd name="T29" fmla="*/ 1 h 102"/>
                <a:gd name="T30" fmla="*/ 0 w 148"/>
                <a:gd name="T31" fmla="*/ 1 h 102"/>
                <a:gd name="T32" fmla="*/ 0 w 148"/>
                <a:gd name="T33" fmla="*/ 1 h 102"/>
                <a:gd name="T34" fmla="*/ 0 w 148"/>
                <a:gd name="T35" fmla="*/ 1 h 102"/>
                <a:gd name="T36" fmla="*/ 0 w 148"/>
                <a:gd name="T37" fmla="*/ 1 h 102"/>
                <a:gd name="T38" fmla="*/ 0 w 148"/>
                <a:gd name="T39" fmla="*/ 1 h 102"/>
                <a:gd name="T40" fmla="*/ 0 w 148"/>
                <a:gd name="T41" fmla="*/ 1 h 102"/>
                <a:gd name="T42" fmla="*/ 0 w 148"/>
                <a:gd name="T43" fmla="*/ 1 h 102"/>
                <a:gd name="T44" fmla="*/ 0 w 148"/>
                <a:gd name="T45" fmla="*/ 1 h 102"/>
                <a:gd name="T46" fmla="*/ 0 w 148"/>
                <a:gd name="T47" fmla="*/ 1 h 102"/>
                <a:gd name="T48" fmla="*/ 0 w 148"/>
                <a:gd name="T49" fmla="*/ 1 h 102"/>
                <a:gd name="T50" fmla="*/ 0 w 148"/>
                <a:gd name="T51" fmla="*/ 1 h 102"/>
                <a:gd name="T52" fmla="*/ 0 w 148"/>
                <a:gd name="T53" fmla="*/ 1 h 102"/>
                <a:gd name="T54" fmla="*/ 0 w 148"/>
                <a:gd name="T55" fmla="*/ 1 h 102"/>
                <a:gd name="T56" fmla="*/ 0 w 148"/>
                <a:gd name="T57" fmla="*/ 1 h 102"/>
                <a:gd name="T58" fmla="*/ 1 w 148"/>
                <a:gd name="T59" fmla="*/ 1 h 102"/>
                <a:gd name="T60" fmla="*/ 1 w 148"/>
                <a:gd name="T61" fmla="*/ 1 h 102"/>
                <a:gd name="T62" fmla="*/ 1 w 148"/>
                <a:gd name="T63" fmla="*/ 1 h 102"/>
                <a:gd name="T64" fmla="*/ 1 w 148"/>
                <a:gd name="T65" fmla="*/ 1 h 102"/>
                <a:gd name="T66" fmla="*/ 1 w 148"/>
                <a:gd name="T67" fmla="*/ 1 h 102"/>
                <a:gd name="T68" fmla="*/ 1 w 148"/>
                <a:gd name="T69" fmla="*/ 1 h 102"/>
                <a:gd name="T70" fmla="*/ 1 w 148"/>
                <a:gd name="T71" fmla="*/ 1 h 102"/>
                <a:gd name="T72" fmla="*/ 1 w 148"/>
                <a:gd name="T73" fmla="*/ 1 h 102"/>
                <a:gd name="T74" fmla="*/ 1 w 148"/>
                <a:gd name="T75" fmla="*/ 1 h 102"/>
                <a:gd name="T76" fmla="*/ 1 w 148"/>
                <a:gd name="T77" fmla="*/ 1 h 102"/>
                <a:gd name="T78" fmla="*/ 1 w 148"/>
                <a:gd name="T79" fmla="*/ 1 h 102"/>
                <a:gd name="T80" fmla="*/ 1 w 148"/>
                <a:gd name="T81" fmla="*/ 1 h 102"/>
                <a:gd name="T82" fmla="*/ 1 w 148"/>
                <a:gd name="T83" fmla="*/ 1 h 102"/>
                <a:gd name="T84" fmla="*/ 1 w 148"/>
                <a:gd name="T85" fmla="*/ 1 h 102"/>
                <a:gd name="T86" fmla="*/ 1 w 148"/>
                <a:gd name="T87" fmla="*/ 1 h 102"/>
                <a:gd name="T88" fmla="*/ 1 w 148"/>
                <a:gd name="T89" fmla="*/ 1 h 102"/>
                <a:gd name="T90" fmla="*/ 1 w 148"/>
                <a:gd name="T91" fmla="*/ 1 h 102"/>
                <a:gd name="T92" fmla="*/ 1 w 148"/>
                <a:gd name="T93" fmla="*/ 1 h 102"/>
                <a:gd name="T94" fmla="*/ 1 w 148"/>
                <a:gd name="T95" fmla="*/ 1 h 102"/>
                <a:gd name="T96" fmla="*/ 1 w 148"/>
                <a:gd name="T97" fmla="*/ 1 h 102"/>
                <a:gd name="T98" fmla="*/ 1 w 148"/>
                <a:gd name="T99" fmla="*/ 0 h 102"/>
                <a:gd name="T100" fmla="*/ 1 w 148"/>
                <a:gd name="T101" fmla="*/ 0 h 102"/>
                <a:gd name="T102" fmla="*/ 1 w 148"/>
                <a:gd name="T103" fmla="*/ 0 h 102"/>
                <a:gd name="T104" fmla="*/ 1 w 148"/>
                <a:gd name="T105" fmla="*/ 0 h 102"/>
                <a:gd name="T106" fmla="*/ 2 w 148"/>
                <a:gd name="T107" fmla="*/ 0 h 102"/>
                <a:gd name="T108" fmla="*/ 2 w 148"/>
                <a:gd name="T109" fmla="*/ 0 h 102"/>
                <a:gd name="T110" fmla="*/ 2 w 148"/>
                <a:gd name="T111" fmla="*/ 0 h 102"/>
                <a:gd name="T112" fmla="*/ 2 w 148"/>
                <a:gd name="T113" fmla="*/ 0 h 102"/>
                <a:gd name="T114" fmla="*/ 2 w 148"/>
                <a:gd name="T115" fmla="*/ 0 h 102"/>
                <a:gd name="T116" fmla="*/ 2 w 148"/>
                <a:gd name="T117" fmla="*/ 0 h 102"/>
                <a:gd name="T118" fmla="*/ 2 w 148"/>
                <a:gd name="T119" fmla="*/ 0 h 102"/>
                <a:gd name="T120" fmla="*/ 2 w 148"/>
                <a:gd name="T121" fmla="*/ 0 h 102"/>
                <a:gd name="T122" fmla="*/ 2 w 148"/>
                <a:gd name="T123" fmla="*/ 0 h 102"/>
                <a:gd name="T124" fmla="*/ 2 w 148"/>
                <a:gd name="T125" fmla="*/ 0 h 1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8" h="102">
                  <a:moveTo>
                    <a:pt x="6" y="0"/>
                  </a:moveTo>
                  <a:lnTo>
                    <a:pt x="5" y="4"/>
                  </a:lnTo>
                  <a:lnTo>
                    <a:pt x="4" y="9"/>
                  </a:lnTo>
                  <a:lnTo>
                    <a:pt x="3" y="15"/>
                  </a:lnTo>
                  <a:lnTo>
                    <a:pt x="1" y="20"/>
                  </a:lnTo>
                  <a:lnTo>
                    <a:pt x="1" y="25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3" y="58"/>
                  </a:lnTo>
                  <a:lnTo>
                    <a:pt x="4" y="61"/>
                  </a:lnTo>
                  <a:lnTo>
                    <a:pt x="5" y="66"/>
                  </a:lnTo>
                  <a:lnTo>
                    <a:pt x="7" y="70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14" y="84"/>
                  </a:lnTo>
                  <a:lnTo>
                    <a:pt x="16" y="86"/>
                  </a:lnTo>
                  <a:lnTo>
                    <a:pt x="19" y="89"/>
                  </a:lnTo>
                  <a:lnTo>
                    <a:pt x="21" y="91"/>
                  </a:lnTo>
                  <a:lnTo>
                    <a:pt x="24" y="93"/>
                  </a:lnTo>
                  <a:lnTo>
                    <a:pt x="27" y="95"/>
                  </a:lnTo>
                  <a:lnTo>
                    <a:pt x="29" y="97"/>
                  </a:lnTo>
                  <a:lnTo>
                    <a:pt x="32" y="99"/>
                  </a:lnTo>
                  <a:lnTo>
                    <a:pt x="36" y="100"/>
                  </a:lnTo>
                  <a:lnTo>
                    <a:pt x="39" y="101"/>
                  </a:lnTo>
                  <a:lnTo>
                    <a:pt x="43" y="101"/>
                  </a:lnTo>
                  <a:lnTo>
                    <a:pt x="46" y="102"/>
                  </a:lnTo>
                  <a:lnTo>
                    <a:pt x="49" y="102"/>
                  </a:lnTo>
                  <a:lnTo>
                    <a:pt x="54" y="102"/>
                  </a:lnTo>
                  <a:lnTo>
                    <a:pt x="57" y="101"/>
                  </a:lnTo>
                  <a:lnTo>
                    <a:pt x="61" y="101"/>
                  </a:lnTo>
                  <a:lnTo>
                    <a:pt x="64" y="100"/>
                  </a:lnTo>
                  <a:lnTo>
                    <a:pt x="69" y="99"/>
                  </a:lnTo>
                  <a:lnTo>
                    <a:pt x="73" y="97"/>
                  </a:lnTo>
                  <a:lnTo>
                    <a:pt x="76" y="95"/>
                  </a:lnTo>
                  <a:lnTo>
                    <a:pt x="80" y="93"/>
                  </a:lnTo>
                  <a:lnTo>
                    <a:pt x="85" y="91"/>
                  </a:lnTo>
                  <a:lnTo>
                    <a:pt x="88" y="89"/>
                  </a:lnTo>
                  <a:lnTo>
                    <a:pt x="92" y="86"/>
                  </a:lnTo>
                  <a:lnTo>
                    <a:pt x="95" y="84"/>
                  </a:lnTo>
                  <a:lnTo>
                    <a:pt x="99" y="81"/>
                  </a:lnTo>
                  <a:lnTo>
                    <a:pt x="103" y="77"/>
                  </a:lnTo>
                  <a:lnTo>
                    <a:pt x="107" y="73"/>
                  </a:lnTo>
                  <a:lnTo>
                    <a:pt x="110" y="70"/>
                  </a:lnTo>
                  <a:lnTo>
                    <a:pt x="113" y="66"/>
                  </a:lnTo>
                  <a:lnTo>
                    <a:pt x="118" y="61"/>
                  </a:lnTo>
                  <a:lnTo>
                    <a:pt x="121" y="58"/>
                  </a:lnTo>
                  <a:lnTo>
                    <a:pt x="124" y="53"/>
                  </a:lnTo>
                  <a:lnTo>
                    <a:pt x="126" y="49"/>
                  </a:lnTo>
                  <a:lnTo>
                    <a:pt x="129" y="44"/>
                  </a:lnTo>
                  <a:lnTo>
                    <a:pt x="132" y="40"/>
                  </a:lnTo>
                  <a:lnTo>
                    <a:pt x="135" y="35"/>
                  </a:lnTo>
                  <a:lnTo>
                    <a:pt x="138" y="29"/>
                  </a:lnTo>
                  <a:lnTo>
                    <a:pt x="140" y="25"/>
                  </a:lnTo>
                  <a:lnTo>
                    <a:pt x="142" y="20"/>
                  </a:lnTo>
                  <a:lnTo>
                    <a:pt x="144" y="15"/>
                  </a:lnTo>
                  <a:lnTo>
                    <a:pt x="145" y="9"/>
                  </a:lnTo>
                  <a:lnTo>
                    <a:pt x="147" y="4"/>
                  </a:lnTo>
                  <a:lnTo>
                    <a:pt x="1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1" name="Line 284"/>
            <p:cNvSpPr>
              <a:spLocks noChangeShapeType="1"/>
            </p:cNvSpPr>
            <p:nvPr/>
          </p:nvSpPr>
          <p:spPr bwMode="auto">
            <a:xfrm flipV="1">
              <a:off x="1695" y="2695"/>
              <a:ext cx="13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2" name="Freeform 285"/>
            <p:cNvSpPr>
              <a:spLocks/>
            </p:cNvSpPr>
            <p:nvPr/>
          </p:nvSpPr>
          <p:spPr bwMode="auto">
            <a:xfrm>
              <a:off x="1708" y="2664"/>
              <a:ext cx="45" cy="31"/>
            </a:xfrm>
            <a:custGeom>
              <a:avLst/>
              <a:gdLst>
                <a:gd name="T0" fmla="*/ 1 w 148"/>
                <a:gd name="T1" fmla="*/ 1 h 102"/>
                <a:gd name="T2" fmla="*/ 1 w 148"/>
                <a:gd name="T3" fmla="*/ 1 h 102"/>
                <a:gd name="T4" fmla="*/ 1 w 148"/>
                <a:gd name="T5" fmla="*/ 1 h 102"/>
                <a:gd name="T6" fmla="*/ 1 w 148"/>
                <a:gd name="T7" fmla="*/ 1 h 102"/>
                <a:gd name="T8" fmla="*/ 1 w 148"/>
                <a:gd name="T9" fmla="*/ 1 h 102"/>
                <a:gd name="T10" fmla="*/ 1 w 148"/>
                <a:gd name="T11" fmla="*/ 1 h 102"/>
                <a:gd name="T12" fmla="*/ 1 w 148"/>
                <a:gd name="T13" fmla="*/ 1 h 102"/>
                <a:gd name="T14" fmla="*/ 1 w 148"/>
                <a:gd name="T15" fmla="*/ 1 h 102"/>
                <a:gd name="T16" fmla="*/ 1 w 148"/>
                <a:gd name="T17" fmla="*/ 1 h 102"/>
                <a:gd name="T18" fmla="*/ 1 w 148"/>
                <a:gd name="T19" fmla="*/ 1 h 102"/>
                <a:gd name="T20" fmla="*/ 1 w 148"/>
                <a:gd name="T21" fmla="*/ 1 h 102"/>
                <a:gd name="T22" fmla="*/ 1 w 148"/>
                <a:gd name="T23" fmla="*/ 0 h 102"/>
                <a:gd name="T24" fmla="*/ 1 w 148"/>
                <a:gd name="T25" fmla="*/ 0 h 102"/>
                <a:gd name="T26" fmla="*/ 1 w 148"/>
                <a:gd name="T27" fmla="*/ 0 h 102"/>
                <a:gd name="T28" fmla="*/ 1 w 148"/>
                <a:gd name="T29" fmla="*/ 0 h 102"/>
                <a:gd name="T30" fmla="*/ 1 w 148"/>
                <a:gd name="T31" fmla="*/ 0 h 102"/>
                <a:gd name="T32" fmla="*/ 1 w 148"/>
                <a:gd name="T33" fmla="*/ 0 h 102"/>
                <a:gd name="T34" fmla="*/ 1 w 148"/>
                <a:gd name="T35" fmla="*/ 0 h 102"/>
                <a:gd name="T36" fmla="*/ 1 w 148"/>
                <a:gd name="T37" fmla="*/ 0 h 102"/>
                <a:gd name="T38" fmla="*/ 1 w 148"/>
                <a:gd name="T39" fmla="*/ 0 h 102"/>
                <a:gd name="T40" fmla="*/ 1 w 148"/>
                <a:gd name="T41" fmla="*/ 0 h 102"/>
                <a:gd name="T42" fmla="*/ 1 w 148"/>
                <a:gd name="T43" fmla="*/ 0 h 102"/>
                <a:gd name="T44" fmla="*/ 1 w 148"/>
                <a:gd name="T45" fmla="*/ 0 h 102"/>
                <a:gd name="T46" fmla="*/ 1 w 148"/>
                <a:gd name="T47" fmla="*/ 0 h 102"/>
                <a:gd name="T48" fmla="*/ 1 w 148"/>
                <a:gd name="T49" fmla="*/ 0 h 102"/>
                <a:gd name="T50" fmla="*/ 1 w 148"/>
                <a:gd name="T51" fmla="*/ 0 h 102"/>
                <a:gd name="T52" fmla="*/ 1 w 148"/>
                <a:gd name="T53" fmla="*/ 0 h 102"/>
                <a:gd name="T54" fmla="*/ 1 w 148"/>
                <a:gd name="T55" fmla="*/ 0 h 102"/>
                <a:gd name="T56" fmla="*/ 1 w 148"/>
                <a:gd name="T57" fmla="*/ 0 h 102"/>
                <a:gd name="T58" fmla="*/ 1 w 148"/>
                <a:gd name="T59" fmla="*/ 0 h 102"/>
                <a:gd name="T60" fmla="*/ 1 w 148"/>
                <a:gd name="T61" fmla="*/ 0 h 102"/>
                <a:gd name="T62" fmla="*/ 1 w 148"/>
                <a:gd name="T63" fmla="*/ 0 h 102"/>
                <a:gd name="T64" fmla="*/ 1 w 148"/>
                <a:gd name="T65" fmla="*/ 0 h 102"/>
                <a:gd name="T66" fmla="*/ 1 w 148"/>
                <a:gd name="T67" fmla="*/ 0 h 102"/>
                <a:gd name="T68" fmla="*/ 1 w 148"/>
                <a:gd name="T69" fmla="*/ 0 h 102"/>
                <a:gd name="T70" fmla="*/ 1 w 148"/>
                <a:gd name="T71" fmla="*/ 0 h 102"/>
                <a:gd name="T72" fmla="*/ 1 w 148"/>
                <a:gd name="T73" fmla="*/ 0 h 102"/>
                <a:gd name="T74" fmla="*/ 1 w 148"/>
                <a:gd name="T75" fmla="*/ 0 h 102"/>
                <a:gd name="T76" fmla="*/ 1 w 148"/>
                <a:gd name="T77" fmla="*/ 0 h 102"/>
                <a:gd name="T78" fmla="*/ 1 w 148"/>
                <a:gd name="T79" fmla="*/ 0 h 102"/>
                <a:gd name="T80" fmla="*/ 1 w 148"/>
                <a:gd name="T81" fmla="*/ 0 h 102"/>
                <a:gd name="T82" fmla="*/ 1 w 148"/>
                <a:gd name="T83" fmla="*/ 0 h 102"/>
                <a:gd name="T84" fmla="*/ 1 w 148"/>
                <a:gd name="T85" fmla="*/ 0 h 102"/>
                <a:gd name="T86" fmla="*/ 1 w 148"/>
                <a:gd name="T87" fmla="*/ 0 h 102"/>
                <a:gd name="T88" fmla="*/ 0 w 148"/>
                <a:gd name="T89" fmla="*/ 0 h 102"/>
                <a:gd name="T90" fmla="*/ 0 w 148"/>
                <a:gd name="T91" fmla="*/ 0 h 102"/>
                <a:gd name="T92" fmla="*/ 0 w 148"/>
                <a:gd name="T93" fmla="*/ 0 h 102"/>
                <a:gd name="T94" fmla="*/ 0 w 148"/>
                <a:gd name="T95" fmla="*/ 0 h 102"/>
                <a:gd name="T96" fmla="*/ 0 w 148"/>
                <a:gd name="T97" fmla="*/ 0 h 102"/>
                <a:gd name="T98" fmla="*/ 0 w 148"/>
                <a:gd name="T99" fmla="*/ 0 h 102"/>
                <a:gd name="T100" fmla="*/ 0 w 148"/>
                <a:gd name="T101" fmla="*/ 1 h 102"/>
                <a:gd name="T102" fmla="*/ 0 w 148"/>
                <a:gd name="T103" fmla="*/ 1 h 102"/>
                <a:gd name="T104" fmla="*/ 0 w 148"/>
                <a:gd name="T105" fmla="*/ 1 h 102"/>
                <a:gd name="T106" fmla="*/ 0 w 148"/>
                <a:gd name="T107" fmla="*/ 1 h 102"/>
                <a:gd name="T108" fmla="*/ 0 w 148"/>
                <a:gd name="T109" fmla="*/ 1 h 102"/>
                <a:gd name="T110" fmla="*/ 0 w 148"/>
                <a:gd name="T111" fmla="*/ 1 h 102"/>
                <a:gd name="T112" fmla="*/ 0 w 148"/>
                <a:gd name="T113" fmla="*/ 1 h 102"/>
                <a:gd name="T114" fmla="*/ 0 w 148"/>
                <a:gd name="T115" fmla="*/ 1 h 102"/>
                <a:gd name="T116" fmla="*/ 0 w 148"/>
                <a:gd name="T117" fmla="*/ 1 h 102"/>
                <a:gd name="T118" fmla="*/ 0 w 148"/>
                <a:gd name="T119" fmla="*/ 1 h 102"/>
                <a:gd name="T120" fmla="*/ 0 w 148"/>
                <a:gd name="T121" fmla="*/ 1 h 1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" h="102">
                  <a:moveTo>
                    <a:pt x="144" y="102"/>
                  </a:moveTo>
                  <a:lnTo>
                    <a:pt x="145" y="97"/>
                  </a:lnTo>
                  <a:lnTo>
                    <a:pt x="146" y="92"/>
                  </a:lnTo>
                  <a:lnTo>
                    <a:pt x="147" y="86"/>
                  </a:lnTo>
                  <a:lnTo>
                    <a:pt x="147" y="81"/>
                  </a:lnTo>
                  <a:lnTo>
                    <a:pt x="148" y="76"/>
                  </a:lnTo>
                  <a:lnTo>
                    <a:pt x="148" y="70"/>
                  </a:lnTo>
                  <a:lnTo>
                    <a:pt x="148" y="65"/>
                  </a:lnTo>
                  <a:lnTo>
                    <a:pt x="148" y="61"/>
                  </a:lnTo>
                  <a:lnTo>
                    <a:pt x="148" y="56"/>
                  </a:lnTo>
                  <a:lnTo>
                    <a:pt x="147" y="51"/>
                  </a:lnTo>
                  <a:lnTo>
                    <a:pt x="147" y="46"/>
                  </a:lnTo>
                  <a:lnTo>
                    <a:pt x="146" y="42"/>
                  </a:lnTo>
                  <a:lnTo>
                    <a:pt x="145" y="37"/>
                  </a:lnTo>
                  <a:lnTo>
                    <a:pt x="144" y="33"/>
                  </a:lnTo>
                  <a:lnTo>
                    <a:pt x="142" y="30"/>
                  </a:lnTo>
                  <a:lnTo>
                    <a:pt x="139" y="26"/>
                  </a:lnTo>
                  <a:lnTo>
                    <a:pt x="138" y="23"/>
                  </a:lnTo>
                  <a:lnTo>
                    <a:pt x="136" y="19"/>
                  </a:lnTo>
                  <a:lnTo>
                    <a:pt x="134" y="16"/>
                  </a:lnTo>
                  <a:lnTo>
                    <a:pt x="131" y="13"/>
                  </a:lnTo>
                  <a:lnTo>
                    <a:pt x="129" y="11"/>
                  </a:lnTo>
                  <a:lnTo>
                    <a:pt x="126" y="9"/>
                  </a:lnTo>
                  <a:lnTo>
                    <a:pt x="122" y="7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0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6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4" y="2"/>
                  </a:lnTo>
                  <a:lnTo>
                    <a:pt x="80" y="3"/>
                  </a:lnTo>
                  <a:lnTo>
                    <a:pt x="75" y="4"/>
                  </a:lnTo>
                  <a:lnTo>
                    <a:pt x="71" y="7"/>
                  </a:lnTo>
                  <a:lnTo>
                    <a:pt x="67" y="9"/>
                  </a:lnTo>
                  <a:lnTo>
                    <a:pt x="64" y="11"/>
                  </a:lnTo>
                  <a:lnTo>
                    <a:pt x="60" y="13"/>
                  </a:lnTo>
                  <a:lnTo>
                    <a:pt x="55" y="16"/>
                  </a:lnTo>
                  <a:lnTo>
                    <a:pt x="52" y="19"/>
                  </a:lnTo>
                  <a:lnTo>
                    <a:pt x="48" y="23"/>
                  </a:lnTo>
                  <a:lnTo>
                    <a:pt x="44" y="26"/>
                  </a:lnTo>
                  <a:lnTo>
                    <a:pt x="40" y="30"/>
                  </a:lnTo>
                  <a:lnTo>
                    <a:pt x="37" y="33"/>
                  </a:lnTo>
                  <a:lnTo>
                    <a:pt x="33" y="37"/>
                  </a:lnTo>
                  <a:lnTo>
                    <a:pt x="30" y="42"/>
                  </a:lnTo>
                  <a:lnTo>
                    <a:pt x="27" y="46"/>
                  </a:lnTo>
                  <a:lnTo>
                    <a:pt x="23" y="51"/>
                  </a:lnTo>
                  <a:lnTo>
                    <a:pt x="20" y="56"/>
                  </a:lnTo>
                  <a:lnTo>
                    <a:pt x="17" y="61"/>
                  </a:lnTo>
                  <a:lnTo>
                    <a:pt x="15" y="65"/>
                  </a:lnTo>
                  <a:lnTo>
                    <a:pt x="12" y="70"/>
                  </a:lnTo>
                  <a:lnTo>
                    <a:pt x="9" y="76"/>
                  </a:lnTo>
                  <a:lnTo>
                    <a:pt x="7" y="81"/>
                  </a:lnTo>
                  <a:lnTo>
                    <a:pt x="5" y="86"/>
                  </a:lnTo>
                  <a:lnTo>
                    <a:pt x="3" y="92"/>
                  </a:lnTo>
                  <a:lnTo>
                    <a:pt x="2" y="97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3" name="Line 286"/>
            <p:cNvSpPr>
              <a:spLocks noChangeShapeType="1"/>
            </p:cNvSpPr>
            <p:nvPr/>
          </p:nvSpPr>
          <p:spPr bwMode="auto">
            <a:xfrm flipH="1">
              <a:off x="1738" y="2695"/>
              <a:ext cx="15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4" name="Freeform 287"/>
            <p:cNvSpPr>
              <a:spLocks/>
            </p:cNvSpPr>
            <p:nvPr/>
          </p:nvSpPr>
          <p:spPr bwMode="auto">
            <a:xfrm>
              <a:off x="1693" y="2746"/>
              <a:ext cx="45" cy="31"/>
            </a:xfrm>
            <a:custGeom>
              <a:avLst/>
              <a:gdLst>
                <a:gd name="T0" fmla="*/ 0 w 148"/>
                <a:gd name="T1" fmla="*/ 0 h 103"/>
                <a:gd name="T2" fmla="*/ 0 w 148"/>
                <a:gd name="T3" fmla="*/ 0 h 103"/>
                <a:gd name="T4" fmla="*/ 0 w 148"/>
                <a:gd name="T5" fmla="*/ 0 h 103"/>
                <a:gd name="T6" fmla="*/ 0 w 148"/>
                <a:gd name="T7" fmla="*/ 0 h 103"/>
                <a:gd name="T8" fmla="*/ 0 w 148"/>
                <a:gd name="T9" fmla="*/ 0 h 103"/>
                <a:gd name="T10" fmla="*/ 0 w 148"/>
                <a:gd name="T11" fmla="*/ 0 h 103"/>
                <a:gd name="T12" fmla="*/ 0 w 148"/>
                <a:gd name="T13" fmla="*/ 0 h 103"/>
                <a:gd name="T14" fmla="*/ 0 w 148"/>
                <a:gd name="T15" fmla="*/ 0 h 103"/>
                <a:gd name="T16" fmla="*/ 0 w 148"/>
                <a:gd name="T17" fmla="*/ 0 h 103"/>
                <a:gd name="T18" fmla="*/ 0 w 148"/>
                <a:gd name="T19" fmla="*/ 0 h 103"/>
                <a:gd name="T20" fmla="*/ 0 w 148"/>
                <a:gd name="T21" fmla="*/ 1 h 103"/>
                <a:gd name="T22" fmla="*/ 0 w 148"/>
                <a:gd name="T23" fmla="*/ 1 h 103"/>
                <a:gd name="T24" fmla="*/ 0 w 148"/>
                <a:gd name="T25" fmla="*/ 1 h 103"/>
                <a:gd name="T26" fmla="*/ 0 w 148"/>
                <a:gd name="T27" fmla="*/ 1 h 103"/>
                <a:gd name="T28" fmla="*/ 0 w 148"/>
                <a:gd name="T29" fmla="*/ 1 h 103"/>
                <a:gd name="T30" fmla="*/ 0 w 148"/>
                <a:gd name="T31" fmla="*/ 1 h 103"/>
                <a:gd name="T32" fmla="*/ 0 w 148"/>
                <a:gd name="T33" fmla="*/ 1 h 103"/>
                <a:gd name="T34" fmla="*/ 0 w 148"/>
                <a:gd name="T35" fmla="*/ 1 h 103"/>
                <a:gd name="T36" fmla="*/ 0 w 148"/>
                <a:gd name="T37" fmla="*/ 1 h 103"/>
                <a:gd name="T38" fmla="*/ 0 w 148"/>
                <a:gd name="T39" fmla="*/ 1 h 103"/>
                <a:gd name="T40" fmla="*/ 0 w 148"/>
                <a:gd name="T41" fmla="*/ 1 h 103"/>
                <a:gd name="T42" fmla="*/ 0 w 148"/>
                <a:gd name="T43" fmla="*/ 1 h 103"/>
                <a:gd name="T44" fmla="*/ 0 w 148"/>
                <a:gd name="T45" fmla="*/ 1 h 103"/>
                <a:gd name="T46" fmla="*/ 0 w 148"/>
                <a:gd name="T47" fmla="*/ 1 h 103"/>
                <a:gd name="T48" fmla="*/ 0 w 148"/>
                <a:gd name="T49" fmla="*/ 1 h 103"/>
                <a:gd name="T50" fmla="*/ 0 w 148"/>
                <a:gd name="T51" fmla="*/ 1 h 103"/>
                <a:gd name="T52" fmla="*/ 0 w 148"/>
                <a:gd name="T53" fmla="*/ 1 h 103"/>
                <a:gd name="T54" fmla="*/ 0 w 148"/>
                <a:gd name="T55" fmla="*/ 1 h 103"/>
                <a:gd name="T56" fmla="*/ 0 w 148"/>
                <a:gd name="T57" fmla="*/ 1 h 103"/>
                <a:gd name="T58" fmla="*/ 0 w 148"/>
                <a:gd name="T59" fmla="*/ 1 h 103"/>
                <a:gd name="T60" fmla="*/ 1 w 148"/>
                <a:gd name="T61" fmla="*/ 1 h 103"/>
                <a:gd name="T62" fmla="*/ 1 w 148"/>
                <a:gd name="T63" fmla="*/ 1 h 103"/>
                <a:gd name="T64" fmla="*/ 1 w 148"/>
                <a:gd name="T65" fmla="*/ 1 h 103"/>
                <a:gd name="T66" fmla="*/ 1 w 148"/>
                <a:gd name="T67" fmla="*/ 1 h 103"/>
                <a:gd name="T68" fmla="*/ 1 w 148"/>
                <a:gd name="T69" fmla="*/ 1 h 103"/>
                <a:gd name="T70" fmla="*/ 1 w 148"/>
                <a:gd name="T71" fmla="*/ 1 h 103"/>
                <a:gd name="T72" fmla="*/ 1 w 148"/>
                <a:gd name="T73" fmla="*/ 1 h 103"/>
                <a:gd name="T74" fmla="*/ 1 w 148"/>
                <a:gd name="T75" fmla="*/ 1 h 103"/>
                <a:gd name="T76" fmla="*/ 1 w 148"/>
                <a:gd name="T77" fmla="*/ 1 h 103"/>
                <a:gd name="T78" fmla="*/ 1 w 148"/>
                <a:gd name="T79" fmla="*/ 1 h 103"/>
                <a:gd name="T80" fmla="*/ 1 w 148"/>
                <a:gd name="T81" fmla="*/ 1 h 103"/>
                <a:gd name="T82" fmla="*/ 1 w 148"/>
                <a:gd name="T83" fmla="*/ 1 h 103"/>
                <a:gd name="T84" fmla="*/ 1 w 148"/>
                <a:gd name="T85" fmla="*/ 1 h 103"/>
                <a:gd name="T86" fmla="*/ 1 w 148"/>
                <a:gd name="T87" fmla="*/ 1 h 103"/>
                <a:gd name="T88" fmla="*/ 1 w 148"/>
                <a:gd name="T89" fmla="*/ 1 h 103"/>
                <a:gd name="T90" fmla="*/ 1 w 148"/>
                <a:gd name="T91" fmla="*/ 1 h 103"/>
                <a:gd name="T92" fmla="*/ 1 w 148"/>
                <a:gd name="T93" fmla="*/ 1 h 103"/>
                <a:gd name="T94" fmla="*/ 1 w 148"/>
                <a:gd name="T95" fmla="*/ 1 h 103"/>
                <a:gd name="T96" fmla="*/ 1 w 148"/>
                <a:gd name="T97" fmla="*/ 1 h 103"/>
                <a:gd name="T98" fmla="*/ 1 w 148"/>
                <a:gd name="T99" fmla="*/ 1 h 103"/>
                <a:gd name="T100" fmla="*/ 1 w 148"/>
                <a:gd name="T101" fmla="*/ 1 h 103"/>
                <a:gd name="T102" fmla="*/ 1 w 148"/>
                <a:gd name="T103" fmla="*/ 0 h 103"/>
                <a:gd name="T104" fmla="*/ 1 w 148"/>
                <a:gd name="T105" fmla="*/ 0 h 103"/>
                <a:gd name="T106" fmla="*/ 1 w 148"/>
                <a:gd name="T107" fmla="*/ 0 h 103"/>
                <a:gd name="T108" fmla="*/ 1 w 148"/>
                <a:gd name="T109" fmla="*/ 0 h 103"/>
                <a:gd name="T110" fmla="*/ 1 w 148"/>
                <a:gd name="T111" fmla="*/ 0 h 103"/>
                <a:gd name="T112" fmla="*/ 1 w 148"/>
                <a:gd name="T113" fmla="*/ 0 h 103"/>
                <a:gd name="T114" fmla="*/ 1 w 148"/>
                <a:gd name="T115" fmla="*/ 0 h 103"/>
                <a:gd name="T116" fmla="*/ 1 w 148"/>
                <a:gd name="T117" fmla="*/ 0 h 103"/>
                <a:gd name="T118" fmla="*/ 1 w 148"/>
                <a:gd name="T119" fmla="*/ 0 h 103"/>
                <a:gd name="T120" fmla="*/ 1 w 148"/>
                <a:gd name="T121" fmla="*/ 0 h 10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" h="103">
                  <a:moveTo>
                    <a:pt x="5" y="0"/>
                  </a:moveTo>
                  <a:lnTo>
                    <a:pt x="4" y="6"/>
                  </a:lnTo>
                  <a:lnTo>
                    <a:pt x="3" y="11"/>
                  </a:lnTo>
                  <a:lnTo>
                    <a:pt x="2" y="16"/>
                  </a:lnTo>
                  <a:lnTo>
                    <a:pt x="1" y="22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1" y="46"/>
                  </a:lnTo>
                  <a:lnTo>
                    <a:pt x="1" y="51"/>
                  </a:lnTo>
                  <a:lnTo>
                    <a:pt x="2" y="56"/>
                  </a:lnTo>
                  <a:lnTo>
                    <a:pt x="3" y="60"/>
                  </a:lnTo>
                  <a:lnTo>
                    <a:pt x="4" y="64"/>
                  </a:lnTo>
                  <a:lnTo>
                    <a:pt x="5" y="68"/>
                  </a:lnTo>
                  <a:lnTo>
                    <a:pt x="6" y="73"/>
                  </a:lnTo>
                  <a:lnTo>
                    <a:pt x="8" y="76"/>
                  </a:lnTo>
                  <a:lnTo>
                    <a:pt x="11" y="79"/>
                  </a:lnTo>
                  <a:lnTo>
                    <a:pt x="13" y="82"/>
                  </a:lnTo>
                  <a:lnTo>
                    <a:pt x="15" y="86"/>
                  </a:lnTo>
                  <a:lnTo>
                    <a:pt x="17" y="89"/>
                  </a:lnTo>
                  <a:lnTo>
                    <a:pt x="20" y="91"/>
                  </a:lnTo>
                  <a:lnTo>
                    <a:pt x="22" y="93"/>
                  </a:lnTo>
                  <a:lnTo>
                    <a:pt x="25" y="95"/>
                  </a:lnTo>
                  <a:lnTo>
                    <a:pt x="29" y="97"/>
                  </a:lnTo>
                  <a:lnTo>
                    <a:pt x="32" y="98"/>
                  </a:lnTo>
                  <a:lnTo>
                    <a:pt x="35" y="100"/>
                  </a:lnTo>
                  <a:lnTo>
                    <a:pt x="38" y="101"/>
                  </a:lnTo>
                  <a:lnTo>
                    <a:pt x="41" y="101"/>
                  </a:lnTo>
                  <a:lnTo>
                    <a:pt x="46" y="103"/>
                  </a:lnTo>
                  <a:lnTo>
                    <a:pt x="49" y="103"/>
                  </a:lnTo>
                  <a:lnTo>
                    <a:pt x="53" y="103"/>
                  </a:lnTo>
                  <a:lnTo>
                    <a:pt x="57" y="101"/>
                  </a:lnTo>
                  <a:lnTo>
                    <a:pt x="61" y="101"/>
                  </a:lnTo>
                  <a:lnTo>
                    <a:pt x="65" y="100"/>
                  </a:lnTo>
                  <a:lnTo>
                    <a:pt x="69" y="98"/>
                  </a:lnTo>
                  <a:lnTo>
                    <a:pt x="72" y="97"/>
                  </a:lnTo>
                  <a:lnTo>
                    <a:pt x="77" y="95"/>
                  </a:lnTo>
                  <a:lnTo>
                    <a:pt x="81" y="93"/>
                  </a:lnTo>
                  <a:lnTo>
                    <a:pt x="85" y="91"/>
                  </a:lnTo>
                  <a:lnTo>
                    <a:pt x="88" y="89"/>
                  </a:lnTo>
                  <a:lnTo>
                    <a:pt x="93" y="86"/>
                  </a:lnTo>
                  <a:lnTo>
                    <a:pt x="97" y="82"/>
                  </a:lnTo>
                  <a:lnTo>
                    <a:pt x="100" y="79"/>
                  </a:lnTo>
                  <a:lnTo>
                    <a:pt x="104" y="76"/>
                  </a:lnTo>
                  <a:lnTo>
                    <a:pt x="107" y="73"/>
                  </a:lnTo>
                  <a:lnTo>
                    <a:pt x="112" y="68"/>
                  </a:lnTo>
                  <a:lnTo>
                    <a:pt x="115" y="64"/>
                  </a:lnTo>
                  <a:lnTo>
                    <a:pt x="118" y="60"/>
                  </a:lnTo>
                  <a:lnTo>
                    <a:pt x="122" y="56"/>
                  </a:lnTo>
                  <a:lnTo>
                    <a:pt x="126" y="51"/>
                  </a:lnTo>
                  <a:lnTo>
                    <a:pt x="128" y="46"/>
                  </a:lnTo>
                  <a:lnTo>
                    <a:pt x="131" y="42"/>
                  </a:lnTo>
                  <a:lnTo>
                    <a:pt x="134" y="37"/>
                  </a:lnTo>
                  <a:lnTo>
                    <a:pt x="136" y="31"/>
                  </a:lnTo>
                  <a:lnTo>
                    <a:pt x="138" y="26"/>
                  </a:lnTo>
                  <a:lnTo>
                    <a:pt x="142" y="22"/>
                  </a:lnTo>
                  <a:lnTo>
                    <a:pt x="144" y="16"/>
                  </a:lnTo>
                  <a:lnTo>
                    <a:pt x="145" y="11"/>
                  </a:lnTo>
                  <a:lnTo>
                    <a:pt x="147" y="6"/>
                  </a:lnTo>
                  <a:lnTo>
                    <a:pt x="1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25" name="Freeform 288"/>
            <p:cNvSpPr>
              <a:spLocks/>
            </p:cNvSpPr>
            <p:nvPr/>
          </p:nvSpPr>
          <p:spPr bwMode="auto">
            <a:xfrm>
              <a:off x="1783" y="2699"/>
              <a:ext cx="22" cy="80"/>
            </a:xfrm>
            <a:custGeom>
              <a:avLst/>
              <a:gdLst>
                <a:gd name="T0" fmla="*/ 0 w 69"/>
                <a:gd name="T1" fmla="*/ 2 h 259"/>
                <a:gd name="T2" fmla="*/ 1 w 69"/>
                <a:gd name="T3" fmla="*/ 0 h 259"/>
                <a:gd name="T4" fmla="*/ 0 w 69"/>
                <a:gd name="T5" fmla="*/ 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9">
                  <a:moveTo>
                    <a:pt x="0" y="259"/>
                  </a:moveTo>
                  <a:lnTo>
                    <a:pt x="69" y="0"/>
                  </a:lnTo>
                  <a:lnTo>
                    <a:pt x="14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124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124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5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4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" dur="500"/>
                                        <p:tgtEl>
                                          <p:spTgt spid="124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931" grpId="0" autoUpdateAnimBg="0"/>
      <p:bldP spid="124932" grpId="0" autoUpdateAnimBg="0"/>
      <p:bldP spid="124933" grpId="0" autoUpdateAnimBg="0"/>
      <p:bldP spid="124945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761" name="Group 161"/>
          <p:cNvGrpSpPr>
            <a:grpSpLocks/>
          </p:cNvGrpSpPr>
          <p:nvPr/>
        </p:nvGrpSpPr>
        <p:grpSpPr bwMode="auto">
          <a:xfrm>
            <a:off x="6443663" y="3573463"/>
            <a:ext cx="1868487" cy="2967037"/>
            <a:chOff x="4059" y="2251"/>
            <a:chExt cx="1177" cy="1869"/>
          </a:xfrm>
        </p:grpSpPr>
        <p:sp>
          <p:nvSpPr>
            <p:cNvPr id="17508" name="Freeform 162"/>
            <p:cNvSpPr>
              <a:spLocks/>
            </p:cNvSpPr>
            <p:nvPr/>
          </p:nvSpPr>
          <p:spPr bwMode="auto">
            <a:xfrm>
              <a:off x="4059" y="3746"/>
              <a:ext cx="1177" cy="374"/>
            </a:xfrm>
            <a:custGeom>
              <a:avLst/>
              <a:gdLst>
                <a:gd name="T0" fmla="*/ 0 w 3440"/>
                <a:gd name="T1" fmla="*/ 0 h 1091"/>
                <a:gd name="T2" fmla="*/ 0 w 3440"/>
                <a:gd name="T3" fmla="*/ 1 h 1091"/>
                <a:gd name="T4" fmla="*/ 0 w 3440"/>
                <a:gd name="T5" fmla="*/ 2 h 1091"/>
                <a:gd name="T6" fmla="*/ 0 w 3440"/>
                <a:gd name="T7" fmla="*/ 2 h 1091"/>
                <a:gd name="T8" fmla="*/ 1 w 3440"/>
                <a:gd name="T9" fmla="*/ 3 h 1091"/>
                <a:gd name="T10" fmla="*/ 1 w 3440"/>
                <a:gd name="T11" fmla="*/ 4 h 1091"/>
                <a:gd name="T12" fmla="*/ 1 w 3440"/>
                <a:gd name="T13" fmla="*/ 5 h 1091"/>
                <a:gd name="T14" fmla="*/ 2 w 3440"/>
                <a:gd name="T15" fmla="*/ 5 h 1091"/>
                <a:gd name="T16" fmla="*/ 2 w 3440"/>
                <a:gd name="T17" fmla="*/ 7 h 1091"/>
                <a:gd name="T18" fmla="*/ 3 w 3440"/>
                <a:gd name="T19" fmla="*/ 7 h 1091"/>
                <a:gd name="T20" fmla="*/ 3 w 3440"/>
                <a:gd name="T21" fmla="*/ 8 h 1091"/>
                <a:gd name="T22" fmla="*/ 4 w 3440"/>
                <a:gd name="T23" fmla="*/ 9 h 1091"/>
                <a:gd name="T24" fmla="*/ 5 w 3440"/>
                <a:gd name="T25" fmla="*/ 9 h 1091"/>
                <a:gd name="T26" fmla="*/ 6 w 3440"/>
                <a:gd name="T27" fmla="*/ 10 h 1091"/>
                <a:gd name="T28" fmla="*/ 7 w 3440"/>
                <a:gd name="T29" fmla="*/ 11 h 1091"/>
                <a:gd name="T30" fmla="*/ 8 w 3440"/>
                <a:gd name="T31" fmla="*/ 11 h 1091"/>
                <a:gd name="T32" fmla="*/ 9 w 3440"/>
                <a:gd name="T33" fmla="*/ 12 h 1091"/>
                <a:gd name="T34" fmla="*/ 10 w 3440"/>
                <a:gd name="T35" fmla="*/ 12 h 1091"/>
                <a:gd name="T36" fmla="*/ 11 w 3440"/>
                <a:gd name="T37" fmla="*/ 13 h 1091"/>
                <a:gd name="T38" fmla="*/ 12 w 3440"/>
                <a:gd name="T39" fmla="*/ 13 h 1091"/>
                <a:gd name="T40" fmla="*/ 13 w 3440"/>
                <a:gd name="T41" fmla="*/ 13 h 1091"/>
                <a:gd name="T42" fmla="*/ 14 w 3440"/>
                <a:gd name="T43" fmla="*/ 14 h 1091"/>
                <a:gd name="T44" fmla="*/ 15 w 3440"/>
                <a:gd name="T45" fmla="*/ 14 h 1091"/>
                <a:gd name="T46" fmla="*/ 16 w 3440"/>
                <a:gd name="T47" fmla="*/ 14 h 1091"/>
                <a:gd name="T48" fmla="*/ 18 w 3440"/>
                <a:gd name="T49" fmla="*/ 15 h 1091"/>
                <a:gd name="T50" fmla="*/ 19 w 3440"/>
                <a:gd name="T51" fmla="*/ 15 h 1091"/>
                <a:gd name="T52" fmla="*/ 20 w 3440"/>
                <a:gd name="T53" fmla="*/ 15 h 1091"/>
                <a:gd name="T54" fmla="*/ 22 w 3440"/>
                <a:gd name="T55" fmla="*/ 15 h 1091"/>
                <a:gd name="T56" fmla="*/ 23 w 3440"/>
                <a:gd name="T57" fmla="*/ 15 h 1091"/>
                <a:gd name="T58" fmla="*/ 24 w 3440"/>
                <a:gd name="T59" fmla="*/ 15 h 1091"/>
                <a:gd name="T60" fmla="*/ 26 w 3440"/>
                <a:gd name="T61" fmla="*/ 15 h 1091"/>
                <a:gd name="T62" fmla="*/ 27 w 3440"/>
                <a:gd name="T63" fmla="*/ 15 h 1091"/>
                <a:gd name="T64" fmla="*/ 28 w 3440"/>
                <a:gd name="T65" fmla="*/ 15 h 1091"/>
                <a:gd name="T66" fmla="*/ 29 w 3440"/>
                <a:gd name="T67" fmla="*/ 15 h 1091"/>
                <a:gd name="T68" fmla="*/ 30 w 3440"/>
                <a:gd name="T69" fmla="*/ 14 h 1091"/>
                <a:gd name="T70" fmla="*/ 32 w 3440"/>
                <a:gd name="T71" fmla="*/ 14 h 1091"/>
                <a:gd name="T72" fmla="*/ 33 w 3440"/>
                <a:gd name="T73" fmla="*/ 14 h 1091"/>
                <a:gd name="T74" fmla="*/ 34 w 3440"/>
                <a:gd name="T75" fmla="*/ 13 h 1091"/>
                <a:gd name="T76" fmla="*/ 35 w 3440"/>
                <a:gd name="T77" fmla="*/ 13 h 1091"/>
                <a:gd name="T78" fmla="*/ 36 w 3440"/>
                <a:gd name="T79" fmla="*/ 13 h 1091"/>
                <a:gd name="T80" fmla="*/ 38 w 3440"/>
                <a:gd name="T81" fmla="*/ 12 h 1091"/>
                <a:gd name="T82" fmla="*/ 39 w 3440"/>
                <a:gd name="T83" fmla="*/ 12 h 1091"/>
                <a:gd name="T84" fmla="*/ 40 w 3440"/>
                <a:gd name="T85" fmla="*/ 11 h 1091"/>
                <a:gd name="T86" fmla="*/ 40 w 3440"/>
                <a:gd name="T87" fmla="*/ 11 h 1091"/>
                <a:gd name="T88" fmla="*/ 41 w 3440"/>
                <a:gd name="T89" fmla="*/ 10 h 1091"/>
                <a:gd name="T90" fmla="*/ 42 w 3440"/>
                <a:gd name="T91" fmla="*/ 9 h 1091"/>
                <a:gd name="T92" fmla="*/ 43 w 3440"/>
                <a:gd name="T93" fmla="*/ 9 h 1091"/>
                <a:gd name="T94" fmla="*/ 44 w 3440"/>
                <a:gd name="T95" fmla="*/ 8 h 1091"/>
                <a:gd name="T96" fmla="*/ 44 w 3440"/>
                <a:gd name="T97" fmla="*/ 7 h 1091"/>
                <a:gd name="T98" fmla="*/ 45 w 3440"/>
                <a:gd name="T99" fmla="*/ 7 h 1091"/>
                <a:gd name="T100" fmla="*/ 46 w 3440"/>
                <a:gd name="T101" fmla="*/ 5 h 1091"/>
                <a:gd name="T102" fmla="*/ 46 w 3440"/>
                <a:gd name="T103" fmla="*/ 5 h 1091"/>
                <a:gd name="T104" fmla="*/ 46 w 3440"/>
                <a:gd name="T105" fmla="*/ 4 h 1091"/>
                <a:gd name="T106" fmla="*/ 47 w 3440"/>
                <a:gd name="T107" fmla="*/ 3 h 1091"/>
                <a:gd name="T108" fmla="*/ 47 w 3440"/>
                <a:gd name="T109" fmla="*/ 2 h 1091"/>
                <a:gd name="T110" fmla="*/ 47 w 3440"/>
                <a:gd name="T111" fmla="*/ 2 h 1091"/>
                <a:gd name="T112" fmla="*/ 47 w 3440"/>
                <a:gd name="T113" fmla="*/ 1 h 1091"/>
                <a:gd name="T114" fmla="*/ 47 w 3440"/>
                <a:gd name="T115" fmla="*/ 0 h 10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440" h="1091">
                  <a:moveTo>
                    <a:pt x="0" y="0"/>
                  </a:moveTo>
                  <a:lnTo>
                    <a:pt x="2" y="61"/>
                  </a:lnTo>
                  <a:lnTo>
                    <a:pt x="10" y="120"/>
                  </a:lnTo>
                  <a:lnTo>
                    <a:pt x="23" y="180"/>
                  </a:lnTo>
                  <a:lnTo>
                    <a:pt x="41" y="239"/>
                  </a:lnTo>
                  <a:lnTo>
                    <a:pt x="65" y="297"/>
                  </a:lnTo>
                  <a:lnTo>
                    <a:pt x="92" y="355"/>
                  </a:lnTo>
                  <a:lnTo>
                    <a:pt x="126" y="411"/>
                  </a:lnTo>
                  <a:lnTo>
                    <a:pt x="164" y="466"/>
                  </a:lnTo>
                  <a:lnTo>
                    <a:pt x="207" y="520"/>
                  </a:lnTo>
                  <a:lnTo>
                    <a:pt x="254" y="572"/>
                  </a:lnTo>
                  <a:lnTo>
                    <a:pt x="306" y="622"/>
                  </a:lnTo>
                  <a:lnTo>
                    <a:pt x="363" y="671"/>
                  </a:lnTo>
                  <a:lnTo>
                    <a:pt x="422" y="717"/>
                  </a:lnTo>
                  <a:lnTo>
                    <a:pt x="486" y="761"/>
                  </a:lnTo>
                  <a:lnTo>
                    <a:pt x="555" y="803"/>
                  </a:lnTo>
                  <a:lnTo>
                    <a:pt x="626" y="842"/>
                  </a:lnTo>
                  <a:lnTo>
                    <a:pt x="701" y="880"/>
                  </a:lnTo>
                  <a:lnTo>
                    <a:pt x="779" y="914"/>
                  </a:lnTo>
                  <a:lnTo>
                    <a:pt x="860" y="946"/>
                  </a:lnTo>
                  <a:lnTo>
                    <a:pt x="943" y="974"/>
                  </a:lnTo>
                  <a:lnTo>
                    <a:pt x="1028" y="1000"/>
                  </a:lnTo>
                  <a:lnTo>
                    <a:pt x="1117" y="1022"/>
                  </a:lnTo>
                  <a:lnTo>
                    <a:pt x="1206" y="1041"/>
                  </a:lnTo>
                  <a:lnTo>
                    <a:pt x="1298" y="1058"/>
                  </a:lnTo>
                  <a:lnTo>
                    <a:pt x="1390" y="1071"/>
                  </a:lnTo>
                  <a:lnTo>
                    <a:pt x="1483" y="1081"/>
                  </a:lnTo>
                  <a:lnTo>
                    <a:pt x="1578" y="1088"/>
                  </a:lnTo>
                  <a:lnTo>
                    <a:pt x="1673" y="1091"/>
                  </a:lnTo>
                  <a:lnTo>
                    <a:pt x="1767" y="1091"/>
                  </a:lnTo>
                  <a:lnTo>
                    <a:pt x="1862" y="1088"/>
                  </a:lnTo>
                  <a:lnTo>
                    <a:pt x="1956" y="1081"/>
                  </a:lnTo>
                  <a:lnTo>
                    <a:pt x="2050" y="1071"/>
                  </a:lnTo>
                  <a:lnTo>
                    <a:pt x="2142" y="1058"/>
                  </a:lnTo>
                  <a:lnTo>
                    <a:pt x="2234" y="1041"/>
                  </a:lnTo>
                  <a:lnTo>
                    <a:pt x="2323" y="1022"/>
                  </a:lnTo>
                  <a:lnTo>
                    <a:pt x="2410" y="1000"/>
                  </a:lnTo>
                  <a:lnTo>
                    <a:pt x="2497" y="974"/>
                  </a:lnTo>
                  <a:lnTo>
                    <a:pt x="2580" y="946"/>
                  </a:lnTo>
                  <a:lnTo>
                    <a:pt x="2661" y="914"/>
                  </a:lnTo>
                  <a:lnTo>
                    <a:pt x="2738" y="880"/>
                  </a:lnTo>
                  <a:lnTo>
                    <a:pt x="2813" y="842"/>
                  </a:lnTo>
                  <a:lnTo>
                    <a:pt x="2884" y="803"/>
                  </a:lnTo>
                  <a:lnTo>
                    <a:pt x="2952" y="761"/>
                  </a:lnTo>
                  <a:lnTo>
                    <a:pt x="3016" y="717"/>
                  </a:lnTo>
                  <a:lnTo>
                    <a:pt x="3077" y="671"/>
                  </a:lnTo>
                  <a:lnTo>
                    <a:pt x="3133" y="622"/>
                  </a:lnTo>
                  <a:lnTo>
                    <a:pt x="3185" y="572"/>
                  </a:lnTo>
                  <a:lnTo>
                    <a:pt x="3233" y="520"/>
                  </a:lnTo>
                  <a:lnTo>
                    <a:pt x="3275" y="466"/>
                  </a:lnTo>
                  <a:lnTo>
                    <a:pt x="3313" y="411"/>
                  </a:lnTo>
                  <a:lnTo>
                    <a:pt x="3346" y="355"/>
                  </a:lnTo>
                  <a:lnTo>
                    <a:pt x="3375" y="297"/>
                  </a:lnTo>
                  <a:lnTo>
                    <a:pt x="3399" y="239"/>
                  </a:lnTo>
                  <a:lnTo>
                    <a:pt x="3417" y="180"/>
                  </a:lnTo>
                  <a:lnTo>
                    <a:pt x="3430" y="120"/>
                  </a:lnTo>
                  <a:lnTo>
                    <a:pt x="3437" y="61"/>
                  </a:lnTo>
                  <a:lnTo>
                    <a:pt x="34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09" name="Freeform 163"/>
            <p:cNvSpPr>
              <a:spLocks/>
            </p:cNvSpPr>
            <p:nvPr/>
          </p:nvSpPr>
          <p:spPr bwMode="auto">
            <a:xfrm>
              <a:off x="4059" y="2251"/>
              <a:ext cx="1177" cy="748"/>
            </a:xfrm>
            <a:custGeom>
              <a:avLst/>
              <a:gdLst>
                <a:gd name="T0" fmla="*/ 0 w 3440"/>
                <a:gd name="T1" fmla="*/ 16 h 2181"/>
                <a:gd name="T2" fmla="*/ 0 w 3440"/>
                <a:gd name="T3" fmla="*/ 17 h 2181"/>
                <a:gd name="T4" fmla="*/ 1 w 3440"/>
                <a:gd name="T5" fmla="*/ 19 h 2181"/>
                <a:gd name="T6" fmla="*/ 2 w 3440"/>
                <a:gd name="T7" fmla="*/ 21 h 2181"/>
                <a:gd name="T8" fmla="*/ 3 w 3440"/>
                <a:gd name="T9" fmla="*/ 22 h 2181"/>
                <a:gd name="T10" fmla="*/ 4 w 3440"/>
                <a:gd name="T11" fmla="*/ 24 h 2181"/>
                <a:gd name="T12" fmla="*/ 6 w 3440"/>
                <a:gd name="T13" fmla="*/ 25 h 2181"/>
                <a:gd name="T14" fmla="*/ 8 w 3440"/>
                <a:gd name="T15" fmla="*/ 26 h 2181"/>
                <a:gd name="T16" fmla="*/ 10 w 3440"/>
                <a:gd name="T17" fmla="*/ 27 h 2181"/>
                <a:gd name="T18" fmla="*/ 12 w 3440"/>
                <a:gd name="T19" fmla="*/ 28 h 2181"/>
                <a:gd name="T20" fmla="*/ 14 w 3440"/>
                <a:gd name="T21" fmla="*/ 29 h 2181"/>
                <a:gd name="T22" fmla="*/ 16 w 3440"/>
                <a:gd name="T23" fmla="*/ 29 h 2181"/>
                <a:gd name="T24" fmla="*/ 19 w 3440"/>
                <a:gd name="T25" fmla="*/ 30 h 2181"/>
                <a:gd name="T26" fmla="*/ 22 w 3440"/>
                <a:gd name="T27" fmla="*/ 30 h 2181"/>
                <a:gd name="T28" fmla="*/ 24 w 3440"/>
                <a:gd name="T29" fmla="*/ 30 h 2181"/>
                <a:gd name="T30" fmla="*/ 27 w 3440"/>
                <a:gd name="T31" fmla="*/ 30 h 2181"/>
                <a:gd name="T32" fmla="*/ 29 w 3440"/>
                <a:gd name="T33" fmla="*/ 30 h 2181"/>
                <a:gd name="T34" fmla="*/ 32 w 3440"/>
                <a:gd name="T35" fmla="*/ 29 h 2181"/>
                <a:gd name="T36" fmla="*/ 34 w 3440"/>
                <a:gd name="T37" fmla="*/ 28 h 2181"/>
                <a:gd name="T38" fmla="*/ 36 w 3440"/>
                <a:gd name="T39" fmla="*/ 28 h 2181"/>
                <a:gd name="T40" fmla="*/ 39 w 3440"/>
                <a:gd name="T41" fmla="*/ 27 h 2181"/>
                <a:gd name="T42" fmla="*/ 40 w 3440"/>
                <a:gd name="T43" fmla="*/ 26 h 2181"/>
                <a:gd name="T44" fmla="*/ 42 w 3440"/>
                <a:gd name="T45" fmla="*/ 24 h 2181"/>
                <a:gd name="T46" fmla="*/ 44 w 3440"/>
                <a:gd name="T47" fmla="*/ 23 h 2181"/>
                <a:gd name="T48" fmla="*/ 45 w 3440"/>
                <a:gd name="T49" fmla="*/ 22 h 2181"/>
                <a:gd name="T50" fmla="*/ 46 w 3440"/>
                <a:gd name="T51" fmla="*/ 20 h 2181"/>
                <a:gd name="T52" fmla="*/ 47 w 3440"/>
                <a:gd name="T53" fmla="*/ 19 h 2181"/>
                <a:gd name="T54" fmla="*/ 47 w 3440"/>
                <a:gd name="T55" fmla="*/ 17 h 2181"/>
                <a:gd name="T56" fmla="*/ 47 w 3440"/>
                <a:gd name="T57" fmla="*/ 15 h 2181"/>
                <a:gd name="T58" fmla="*/ 47 w 3440"/>
                <a:gd name="T59" fmla="*/ 13 h 2181"/>
                <a:gd name="T60" fmla="*/ 47 w 3440"/>
                <a:gd name="T61" fmla="*/ 12 h 2181"/>
                <a:gd name="T62" fmla="*/ 46 w 3440"/>
                <a:gd name="T63" fmla="*/ 10 h 2181"/>
                <a:gd name="T64" fmla="*/ 45 w 3440"/>
                <a:gd name="T65" fmla="*/ 9 h 2181"/>
                <a:gd name="T66" fmla="*/ 44 w 3440"/>
                <a:gd name="T67" fmla="*/ 7 h 2181"/>
                <a:gd name="T68" fmla="*/ 42 w 3440"/>
                <a:gd name="T69" fmla="*/ 6 h 2181"/>
                <a:gd name="T70" fmla="*/ 40 w 3440"/>
                <a:gd name="T71" fmla="*/ 4 h 2181"/>
                <a:gd name="T72" fmla="*/ 39 w 3440"/>
                <a:gd name="T73" fmla="*/ 3 h 2181"/>
                <a:gd name="T74" fmla="*/ 36 w 3440"/>
                <a:gd name="T75" fmla="*/ 2 h 2181"/>
                <a:gd name="T76" fmla="*/ 34 w 3440"/>
                <a:gd name="T77" fmla="*/ 2 h 2181"/>
                <a:gd name="T78" fmla="*/ 32 w 3440"/>
                <a:gd name="T79" fmla="*/ 1 h 2181"/>
                <a:gd name="T80" fmla="*/ 29 w 3440"/>
                <a:gd name="T81" fmla="*/ 0 h 2181"/>
                <a:gd name="T82" fmla="*/ 27 w 3440"/>
                <a:gd name="T83" fmla="*/ 0 h 2181"/>
                <a:gd name="T84" fmla="*/ 24 w 3440"/>
                <a:gd name="T85" fmla="*/ 0 h 2181"/>
                <a:gd name="T86" fmla="*/ 22 w 3440"/>
                <a:gd name="T87" fmla="*/ 0 h 2181"/>
                <a:gd name="T88" fmla="*/ 19 w 3440"/>
                <a:gd name="T89" fmla="*/ 0 h 2181"/>
                <a:gd name="T90" fmla="*/ 16 w 3440"/>
                <a:gd name="T91" fmla="*/ 1 h 2181"/>
                <a:gd name="T92" fmla="*/ 14 w 3440"/>
                <a:gd name="T93" fmla="*/ 1 h 2181"/>
                <a:gd name="T94" fmla="*/ 12 w 3440"/>
                <a:gd name="T95" fmla="*/ 2 h 2181"/>
                <a:gd name="T96" fmla="*/ 10 w 3440"/>
                <a:gd name="T97" fmla="*/ 3 h 2181"/>
                <a:gd name="T98" fmla="*/ 8 w 3440"/>
                <a:gd name="T99" fmla="*/ 4 h 2181"/>
                <a:gd name="T100" fmla="*/ 6 w 3440"/>
                <a:gd name="T101" fmla="*/ 5 h 2181"/>
                <a:gd name="T102" fmla="*/ 4 w 3440"/>
                <a:gd name="T103" fmla="*/ 7 h 2181"/>
                <a:gd name="T104" fmla="*/ 3 w 3440"/>
                <a:gd name="T105" fmla="*/ 8 h 2181"/>
                <a:gd name="T106" fmla="*/ 2 w 3440"/>
                <a:gd name="T107" fmla="*/ 9 h 2181"/>
                <a:gd name="T108" fmla="*/ 1 w 3440"/>
                <a:gd name="T109" fmla="*/ 11 h 2181"/>
                <a:gd name="T110" fmla="*/ 0 w 3440"/>
                <a:gd name="T111" fmla="*/ 13 h 2181"/>
                <a:gd name="T112" fmla="*/ 0 w 3440"/>
                <a:gd name="T113" fmla="*/ 14 h 218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40" h="2181">
                  <a:moveTo>
                    <a:pt x="0" y="1090"/>
                  </a:moveTo>
                  <a:lnTo>
                    <a:pt x="2" y="1151"/>
                  </a:lnTo>
                  <a:lnTo>
                    <a:pt x="10" y="1210"/>
                  </a:lnTo>
                  <a:lnTo>
                    <a:pt x="23" y="1270"/>
                  </a:lnTo>
                  <a:lnTo>
                    <a:pt x="41" y="1328"/>
                  </a:lnTo>
                  <a:lnTo>
                    <a:pt x="65" y="1387"/>
                  </a:lnTo>
                  <a:lnTo>
                    <a:pt x="92" y="1444"/>
                  </a:lnTo>
                  <a:lnTo>
                    <a:pt x="126" y="1501"/>
                  </a:lnTo>
                  <a:lnTo>
                    <a:pt x="164" y="1556"/>
                  </a:lnTo>
                  <a:lnTo>
                    <a:pt x="207" y="1610"/>
                  </a:lnTo>
                  <a:lnTo>
                    <a:pt x="254" y="1662"/>
                  </a:lnTo>
                  <a:lnTo>
                    <a:pt x="306" y="1712"/>
                  </a:lnTo>
                  <a:lnTo>
                    <a:pt x="363" y="1761"/>
                  </a:lnTo>
                  <a:lnTo>
                    <a:pt x="422" y="1806"/>
                  </a:lnTo>
                  <a:lnTo>
                    <a:pt x="486" y="1851"/>
                  </a:lnTo>
                  <a:lnTo>
                    <a:pt x="555" y="1893"/>
                  </a:lnTo>
                  <a:lnTo>
                    <a:pt x="626" y="1932"/>
                  </a:lnTo>
                  <a:lnTo>
                    <a:pt x="701" y="1969"/>
                  </a:lnTo>
                  <a:lnTo>
                    <a:pt x="779" y="2003"/>
                  </a:lnTo>
                  <a:lnTo>
                    <a:pt x="860" y="2035"/>
                  </a:lnTo>
                  <a:lnTo>
                    <a:pt x="943" y="2064"/>
                  </a:lnTo>
                  <a:lnTo>
                    <a:pt x="1028" y="2090"/>
                  </a:lnTo>
                  <a:lnTo>
                    <a:pt x="1117" y="2112"/>
                  </a:lnTo>
                  <a:lnTo>
                    <a:pt x="1206" y="2131"/>
                  </a:lnTo>
                  <a:lnTo>
                    <a:pt x="1298" y="2148"/>
                  </a:lnTo>
                  <a:lnTo>
                    <a:pt x="1390" y="2161"/>
                  </a:lnTo>
                  <a:lnTo>
                    <a:pt x="1483" y="2171"/>
                  </a:lnTo>
                  <a:lnTo>
                    <a:pt x="1578" y="2178"/>
                  </a:lnTo>
                  <a:lnTo>
                    <a:pt x="1673" y="2181"/>
                  </a:lnTo>
                  <a:lnTo>
                    <a:pt x="1767" y="2181"/>
                  </a:lnTo>
                  <a:lnTo>
                    <a:pt x="1862" y="2178"/>
                  </a:lnTo>
                  <a:lnTo>
                    <a:pt x="1956" y="2171"/>
                  </a:lnTo>
                  <a:lnTo>
                    <a:pt x="2050" y="2161"/>
                  </a:lnTo>
                  <a:lnTo>
                    <a:pt x="2142" y="2148"/>
                  </a:lnTo>
                  <a:lnTo>
                    <a:pt x="2234" y="2131"/>
                  </a:lnTo>
                  <a:lnTo>
                    <a:pt x="2323" y="2112"/>
                  </a:lnTo>
                  <a:lnTo>
                    <a:pt x="2410" y="2090"/>
                  </a:lnTo>
                  <a:lnTo>
                    <a:pt x="2497" y="2064"/>
                  </a:lnTo>
                  <a:lnTo>
                    <a:pt x="2580" y="2035"/>
                  </a:lnTo>
                  <a:lnTo>
                    <a:pt x="2661" y="2003"/>
                  </a:lnTo>
                  <a:lnTo>
                    <a:pt x="2738" y="1969"/>
                  </a:lnTo>
                  <a:lnTo>
                    <a:pt x="2813" y="1932"/>
                  </a:lnTo>
                  <a:lnTo>
                    <a:pt x="2884" y="1893"/>
                  </a:lnTo>
                  <a:lnTo>
                    <a:pt x="2952" y="1851"/>
                  </a:lnTo>
                  <a:lnTo>
                    <a:pt x="3016" y="1806"/>
                  </a:lnTo>
                  <a:lnTo>
                    <a:pt x="3077" y="1761"/>
                  </a:lnTo>
                  <a:lnTo>
                    <a:pt x="3133" y="1712"/>
                  </a:lnTo>
                  <a:lnTo>
                    <a:pt x="3185" y="1662"/>
                  </a:lnTo>
                  <a:lnTo>
                    <a:pt x="3233" y="1610"/>
                  </a:lnTo>
                  <a:lnTo>
                    <a:pt x="3275" y="1556"/>
                  </a:lnTo>
                  <a:lnTo>
                    <a:pt x="3313" y="1501"/>
                  </a:lnTo>
                  <a:lnTo>
                    <a:pt x="3346" y="1444"/>
                  </a:lnTo>
                  <a:lnTo>
                    <a:pt x="3375" y="1387"/>
                  </a:lnTo>
                  <a:lnTo>
                    <a:pt x="3399" y="1328"/>
                  </a:lnTo>
                  <a:lnTo>
                    <a:pt x="3417" y="1270"/>
                  </a:lnTo>
                  <a:lnTo>
                    <a:pt x="3430" y="1210"/>
                  </a:lnTo>
                  <a:lnTo>
                    <a:pt x="3437" y="1151"/>
                  </a:lnTo>
                  <a:lnTo>
                    <a:pt x="3440" y="1090"/>
                  </a:lnTo>
                  <a:lnTo>
                    <a:pt x="3437" y="1030"/>
                  </a:lnTo>
                  <a:lnTo>
                    <a:pt x="3430" y="970"/>
                  </a:lnTo>
                  <a:lnTo>
                    <a:pt x="3417" y="910"/>
                  </a:lnTo>
                  <a:lnTo>
                    <a:pt x="3399" y="851"/>
                  </a:lnTo>
                  <a:lnTo>
                    <a:pt x="3375" y="793"/>
                  </a:lnTo>
                  <a:lnTo>
                    <a:pt x="3346" y="735"/>
                  </a:lnTo>
                  <a:lnTo>
                    <a:pt x="3313" y="679"/>
                  </a:lnTo>
                  <a:lnTo>
                    <a:pt x="3275" y="625"/>
                  </a:lnTo>
                  <a:lnTo>
                    <a:pt x="3233" y="570"/>
                  </a:lnTo>
                  <a:lnTo>
                    <a:pt x="3185" y="518"/>
                  </a:lnTo>
                  <a:lnTo>
                    <a:pt x="3133" y="468"/>
                  </a:lnTo>
                  <a:lnTo>
                    <a:pt x="3077" y="420"/>
                  </a:lnTo>
                  <a:lnTo>
                    <a:pt x="3016" y="373"/>
                  </a:lnTo>
                  <a:lnTo>
                    <a:pt x="2952" y="329"/>
                  </a:lnTo>
                  <a:lnTo>
                    <a:pt x="2884" y="287"/>
                  </a:lnTo>
                  <a:lnTo>
                    <a:pt x="2813" y="248"/>
                  </a:lnTo>
                  <a:lnTo>
                    <a:pt x="2738" y="210"/>
                  </a:lnTo>
                  <a:lnTo>
                    <a:pt x="2661" y="176"/>
                  </a:lnTo>
                  <a:lnTo>
                    <a:pt x="2580" y="146"/>
                  </a:lnTo>
                  <a:lnTo>
                    <a:pt x="2497" y="117"/>
                  </a:lnTo>
                  <a:lnTo>
                    <a:pt x="2410" y="91"/>
                  </a:lnTo>
                  <a:lnTo>
                    <a:pt x="2323" y="68"/>
                  </a:lnTo>
                  <a:lnTo>
                    <a:pt x="2234" y="49"/>
                  </a:lnTo>
                  <a:lnTo>
                    <a:pt x="2142" y="33"/>
                  </a:lnTo>
                  <a:lnTo>
                    <a:pt x="2050" y="19"/>
                  </a:lnTo>
                  <a:lnTo>
                    <a:pt x="1956" y="9"/>
                  </a:lnTo>
                  <a:lnTo>
                    <a:pt x="1862" y="3"/>
                  </a:lnTo>
                  <a:lnTo>
                    <a:pt x="1767" y="0"/>
                  </a:lnTo>
                  <a:lnTo>
                    <a:pt x="1673" y="0"/>
                  </a:lnTo>
                  <a:lnTo>
                    <a:pt x="1578" y="3"/>
                  </a:lnTo>
                  <a:lnTo>
                    <a:pt x="1483" y="9"/>
                  </a:lnTo>
                  <a:lnTo>
                    <a:pt x="1390" y="19"/>
                  </a:lnTo>
                  <a:lnTo>
                    <a:pt x="1298" y="33"/>
                  </a:lnTo>
                  <a:lnTo>
                    <a:pt x="1206" y="49"/>
                  </a:lnTo>
                  <a:lnTo>
                    <a:pt x="1117" y="68"/>
                  </a:lnTo>
                  <a:lnTo>
                    <a:pt x="1028" y="91"/>
                  </a:lnTo>
                  <a:lnTo>
                    <a:pt x="943" y="117"/>
                  </a:lnTo>
                  <a:lnTo>
                    <a:pt x="860" y="146"/>
                  </a:lnTo>
                  <a:lnTo>
                    <a:pt x="779" y="176"/>
                  </a:lnTo>
                  <a:lnTo>
                    <a:pt x="701" y="210"/>
                  </a:lnTo>
                  <a:lnTo>
                    <a:pt x="626" y="248"/>
                  </a:lnTo>
                  <a:lnTo>
                    <a:pt x="555" y="287"/>
                  </a:lnTo>
                  <a:lnTo>
                    <a:pt x="486" y="329"/>
                  </a:lnTo>
                  <a:lnTo>
                    <a:pt x="422" y="373"/>
                  </a:lnTo>
                  <a:lnTo>
                    <a:pt x="363" y="420"/>
                  </a:lnTo>
                  <a:lnTo>
                    <a:pt x="306" y="468"/>
                  </a:lnTo>
                  <a:lnTo>
                    <a:pt x="254" y="518"/>
                  </a:lnTo>
                  <a:lnTo>
                    <a:pt x="207" y="570"/>
                  </a:lnTo>
                  <a:lnTo>
                    <a:pt x="164" y="625"/>
                  </a:lnTo>
                  <a:lnTo>
                    <a:pt x="126" y="679"/>
                  </a:lnTo>
                  <a:lnTo>
                    <a:pt x="92" y="735"/>
                  </a:lnTo>
                  <a:lnTo>
                    <a:pt x="65" y="793"/>
                  </a:lnTo>
                  <a:lnTo>
                    <a:pt x="41" y="851"/>
                  </a:lnTo>
                  <a:lnTo>
                    <a:pt x="23" y="910"/>
                  </a:lnTo>
                  <a:lnTo>
                    <a:pt x="10" y="970"/>
                  </a:lnTo>
                  <a:lnTo>
                    <a:pt x="2" y="1030"/>
                  </a:lnTo>
                  <a:lnTo>
                    <a:pt x="0" y="10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0" name="Line 164"/>
            <p:cNvSpPr>
              <a:spLocks noChangeShapeType="1"/>
            </p:cNvSpPr>
            <p:nvPr/>
          </p:nvSpPr>
          <p:spPr bwMode="auto">
            <a:xfrm>
              <a:off x="4059" y="2625"/>
              <a:ext cx="0" cy="1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1" name="Line 165"/>
            <p:cNvSpPr>
              <a:spLocks noChangeShapeType="1"/>
            </p:cNvSpPr>
            <p:nvPr/>
          </p:nvSpPr>
          <p:spPr bwMode="auto">
            <a:xfrm>
              <a:off x="5236" y="2625"/>
              <a:ext cx="0" cy="1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2" name="Line 166"/>
            <p:cNvSpPr>
              <a:spLocks noChangeShapeType="1"/>
            </p:cNvSpPr>
            <p:nvPr/>
          </p:nvSpPr>
          <p:spPr bwMode="auto">
            <a:xfrm>
              <a:off x="4112" y="3437"/>
              <a:ext cx="10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3" name="Line 167"/>
            <p:cNvSpPr>
              <a:spLocks noChangeShapeType="1"/>
            </p:cNvSpPr>
            <p:nvPr/>
          </p:nvSpPr>
          <p:spPr bwMode="auto">
            <a:xfrm>
              <a:off x="4244" y="3514"/>
              <a:ext cx="1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4" name="Line 168"/>
            <p:cNvSpPr>
              <a:spLocks noChangeShapeType="1"/>
            </p:cNvSpPr>
            <p:nvPr/>
          </p:nvSpPr>
          <p:spPr bwMode="auto">
            <a:xfrm>
              <a:off x="4287" y="3538"/>
              <a:ext cx="194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5" name="Line 169"/>
            <p:cNvSpPr>
              <a:spLocks noChangeShapeType="1"/>
            </p:cNvSpPr>
            <p:nvPr/>
          </p:nvSpPr>
          <p:spPr bwMode="auto">
            <a:xfrm>
              <a:off x="4505" y="3665"/>
              <a:ext cx="21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6" name="Line 170"/>
            <p:cNvSpPr>
              <a:spLocks noChangeShapeType="1"/>
            </p:cNvSpPr>
            <p:nvPr/>
          </p:nvSpPr>
          <p:spPr bwMode="auto">
            <a:xfrm>
              <a:off x="4550" y="3689"/>
              <a:ext cx="195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7" name="Line 171"/>
            <p:cNvSpPr>
              <a:spLocks noChangeShapeType="1"/>
            </p:cNvSpPr>
            <p:nvPr/>
          </p:nvSpPr>
          <p:spPr bwMode="auto">
            <a:xfrm>
              <a:off x="4769" y="3816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8" name="Line 172"/>
            <p:cNvSpPr>
              <a:spLocks noChangeShapeType="1"/>
            </p:cNvSpPr>
            <p:nvPr/>
          </p:nvSpPr>
          <p:spPr bwMode="auto">
            <a:xfrm>
              <a:off x="4812" y="3842"/>
              <a:ext cx="194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19" name="Line 173"/>
            <p:cNvSpPr>
              <a:spLocks noChangeShapeType="1"/>
            </p:cNvSpPr>
            <p:nvPr/>
          </p:nvSpPr>
          <p:spPr bwMode="auto">
            <a:xfrm>
              <a:off x="5030" y="3967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0" name="Line 174"/>
            <p:cNvSpPr>
              <a:spLocks noChangeShapeType="1"/>
            </p:cNvSpPr>
            <p:nvPr/>
          </p:nvSpPr>
          <p:spPr bwMode="auto">
            <a:xfrm>
              <a:off x="5073" y="3993"/>
              <a:ext cx="10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1" name="Line 175"/>
            <p:cNvSpPr>
              <a:spLocks noChangeShapeType="1"/>
            </p:cNvSpPr>
            <p:nvPr/>
          </p:nvSpPr>
          <p:spPr bwMode="auto">
            <a:xfrm>
              <a:off x="4112" y="2316"/>
              <a:ext cx="10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2" name="Line 176"/>
            <p:cNvSpPr>
              <a:spLocks noChangeShapeType="1"/>
            </p:cNvSpPr>
            <p:nvPr/>
          </p:nvSpPr>
          <p:spPr bwMode="auto">
            <a:xfrm>
              <a:off x="4244" y="2392"/>
              <a:ext cx="1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3" name="Line 177"/>
            <p:cNvSpPr>
              <a:spLocks noChangeShapeType="1"/>
            </p:cNvSpPr>
            <p:nvPr/>
          </p:nvSpPr>
          <p:spPr bwMode="auto">
            <a:xfrm>
              <a:off x="4287" y="2416"/>
              <a:ext cx="19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4" name="Line 178"/>
            <p:cNvSpPr>
              <a:spLocks noChangeShapeType="1"/>
            </p:cNvSpPr>
            <p:nvPr/>
          </p:nvSpPr>
          <p:spPr bwMode="auto">
            <a:xfrm>
              <a:off x="4505" y="2543"/>
              <a:ext cx="2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5" name="Line 179"/>
            <p:cNvSpPr>
              <a:spLocks noChangeShapeType="1"/>
            </p:cNvSpPr>
            <p:nvPr/>
          </p:nvSpPr>
          <p:spPr bwMode="auto">
            <a:xfrm>
              <a:off x="4550" y="2567"/>
              <a:ext cx="195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6" name="Line 180"/>
            <p:cNvSpPr>
              <a:spLocks noChangeShapeType="1"/>
            </p:cNvSpPr>
            <p:nvPr/>
          </p:nvSpPr>
          <p:spPr bwMode="auto">
            <a:xfrm>
              <a:off x="4769" y="2694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7" name="Line 181"/>
            <p:cNvSpPr>
              <a:spLocks noChangeShapeType="1"/>
            </p:cNvSpPr>
            <p:nvPr/>
          </p:nvSpPr>
          <p:spPr bwMode="auto">
            <a:xfrm>
              <a:off x="4812" y="2721"/>
              <a:ext cx="194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8" name="Line 182"/>
            <p:cNvSpPr>
              <a:spLocks noChangeShapeType="1"/>
            </p:cNvSpPr>
            <p:nvPr/>
          </p:nvSpPr>
          <p:spPr bwMode="auto">
            <a:xfrm>
              <a:off x="5030" y="2845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29" name="Line 183"/>
            <p:cNvSpPr>
              <a:spLocks noChangeShapeType="1"/>
            </p:cNvSpPr>
            <p:nvPr/>
          </p:nvSpPr>
          <p:spPr bwMode="auto">
            <a:xfrm>
              <a:off x="5073" y="2872"/>
              <a:ext cx="10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0" name="Line 184"/>
            <p:cNvSpPr>
              <a:spLocks noChangeShapeType="1"/>
            </p:cNvSpPr>
            <p:nvPr/>
          </p:nvSpPr>
          <p:spPr bwMode="auto">
            <a:xfrm flipH="1">
              <a:off x="5068" y="3437"/>
              <a:ext cx="11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1" name="Line 185"/>
            <p:cNvSpPr>
              <a:spLocks noChangeShapeType="1"/>
            </p:cNvSpPr>
            <p:nvPr/>
          </p:nvSpPr>
          <p:spPr bwMode="auto">
            <a:xfrm flipH="1">
              <a:off x="5025" y="3514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2" name="Line 186"/>
            <p:cNvSpPr>
              <a:spLocks noChangeShapeType="1"/>
            </p:cNvSpPr>
            <p:nvPr/>
          </p:nvSpPr>
          <p:spPr bwMode="auto">
            <a:xfrm flipH="1">
              <a:off x="4807" y="3540"/>
              <a:ext cx="19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3" name="Line 187"/>
            <p:cNvSpPr>
              <a:spLocks noChangeShapeType="1"/>
            </p:cNvSpPr>
            <p:nvPr/>
          </p:nvSpPr>
          <p:spPr bwMode="auto">
            <a:xfrm flipH="1">
              <a:off x="4761" y="3667"/>
              <a:ext cx="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4" name="Line 188"/>
            <p:cNvSpPr>
              <a:spLocks noChangeShapeType="1"/>
            </p:cNvSpPr>
            <p:nvPr/>
          </p:nvSpPr>
          <p:spPr bwMode="auto">
            <a:xfrm flipH="1">
              <a:off x="4543" y="3691"/>
              <a:ext cx="19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5" name="Line 189"/>
            <p:cNvSpPr>
              <a:spLocks noChangeShapeType="1"/>
            </p:cNvSpPr>
            <p:nvPr/>
          </p:nvSpPr>
          <p:spPr bwMode="auto">
            <a:xfrm flipH="1">
              <a:off x="4500" y="3818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6" name="Line 190"/>
            <p:cNvSpPr>
              <a:spLocks noChangeShapeType="1"/>
            </p:cNvSpPr>
            <p:nvPr/>
          </p:nvSpPr>
          <p:spPr bwMode="auto">
            <a:xfrm flipH="1">
              <a:off x="4282" y="3842"/>
              <a:ext cx="194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7" name="Line 191"/>
            <p:cNvSpPr>
              <a:spLocks noChangeShapeType="1"/>
            </p:cNvSpPr>
            <p:nvPr/>
          </p:nvSpPr>
          <p:spPr bwMode="auto">
            <a:xfrm flipH="1">
              <a:off x="4239" y="3969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8" name="Line 192"/>
            <p:cNvSpPr>
              <a:spLocks noChangeShapeType="1"/>
            </p:cNvSpPr>
            <p:nvPr/>
          </p:nvSpPr>
          <p:spPr bwMode="auto">
            <a:xfrm flipH="1">
              <a:off x="4102" y="3995"/>
              <a:ext cx="11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39" name="Line 193"/>
            <p:cNvSpPr>
              <a:spLocks noChangeShapeType="1"/>
            </p:cNvSpPr>
            <p:nvPr/>
          </p:nvSpPr>
          <p:spPr bwMode="auto">
            <a:xfrm flipH="1">
              <a:off x="5068" y="2316"/>
              <a:ext cx="11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0" name="Line 194"/>
            <p:cNvSpPr>
              <a:spLocks noChangeShapeType="1"/>
            </p:cNvSpPr>
            <p:nvPr/>
          </p:nvSpPr>
          <p:spPr bwMode="auto">
            <a:xfrm flipH="1">
              <a:off x="5025" y="2392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1" name="Line 195"/>
            <p:cNvSpPr>
              <a:spLocks noChangeShapeType="1"/>
            </p:cNvSpPr>
            <p:nvPr/>
          </p:nvSpPr>
          <p:spPr bwMode="auto">
            <a:xfrm flipH="1">
              <a:off x="4807" y="2419"/>
              <a:ext cx="194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2" name="Line 196"/>
            <p:cNvSpPr>
              <a:spLocks noChangeShapeType="1"/>
            </p:cNvSpPr>
            <p:nvPr/>
          </p:nvSpPr>
          <p:spPr bwMode="auto">
            <a:xfrm flipH="1">
              <a:off x="4761" y="2546"/>
              <a:ext cx="2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3" name="Line 197"/>
            <p:cNvSpPr>
              <a:spLocks noChangeShapeType="1"/>
            </p:cNvSpPr>
            <p:nvPr/>
          </p:nvSpPr>
          <p:spPr bwMode="auto">
            <a:xfrm flipH="1">
              <a:off x="4543" y="2570"/>
              <a:ext cx="194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4" name="Line 198"/>
            <p:cNvSpPr>
              <a:spLocks noChangeShapeType="1"/>
            </p:cNvSpPr>
            <p:nvPr/>
          </p:nvSpPr>
          <p:spPr bwMode="auto">
            <a:xfrm flipH="1">
              <a:off x="4500" y="2697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5" name="Line 199"/>
            <p:cNvSpPr>
              <a:spLocks noChangeShapeType="1"/>
            </p:cNvSpPr>
            <p:nvPr/>
          </p:nvSpPr>
          <p:spPr bwMode="auto">
            <a:xfrm flipH="1">
              <a:off x="4282" y="2721"/>
              <a:ext cx="194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6" name="Line 200"/>
            <p:cNvSpPr>
              <a:spLocks noChangeShapeType="1"/>
            </p:cNvSpPr>
            <p:nvPr/>
          </p:nvSpPr>
          <p:spPr bwMode="auto">
            <a:xfrm flipH="1">
              <a:off x="4239" y="2848"/>
              <a:ext cx="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7" name="Line 201"/>
            <p:cNvSpPr>
              <a:spLocks noChangeShapeType="1"/>
            </p:cNvSpPr>
            <p:nvPr/>
          </p:nvSpPr>
          <p:spPr bwMode="auto">
            <a:xfrm flipH="1">
              <a:off x="4102" y="2874"/>
              <a:ext cx="11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8" name="Line 202"/>
            <p:cNvSpPr>
              <a:spLocks noChangeShapeType="1"/>
            </p:cNvSpPr>
            <p:nvPr/>
          </p:nvSpPr>
          <p:spPr bwMode="auto">
            <a:xfrm>
              <a:off x="4646" y="2493"/>
              <a:ext cx="0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49" name="Line 203"/>
            <p:cNvSpPr>
              <a:spLocks noChangeShapeType="1"/>
            </p:cNvSpPr>
            <p:nvPr/>
          </p:nvSpPr>
          <p:spPr bwMode="auto">
            <a:xfrm>
              <a:off x="4646" y="268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0" name="Line 204"/>
            <p:cNvSpPr>
              <a:spLocks noChangeShapeType="1"/>
            </p:cNvSpPr>
            <p:nvPr/>
          </p:nvSpPr>
          <p:spPr bwMode="auto">
            <a:xfrm>
              <a:off x="4646" y="272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1" name="Line 205"/>
            <p:cNvSpPr>
              <a:spLocks noChangeShapeType="1"/>
            </p:cNvSpPr>
            <p:nvPr/>
          </p:nvSpPr>
          <p:spPr bwMode="auto">
            <a:xfrm>
              <a:off x="4646" y="292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2" name="Line 206"/>
            <p:cNvSpPr>
              <a:spLocks noChangeShapeType="1"/>
            </p:cNvSpPr>
            <p:nvPr/>
          </p:nvSpPr>
          <p:spPr bwMode="auto">
            <a:xfrm>
              <a:off x="4646" y="2963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3" name="Line 207"/>
            <p:cNvSpPr>
              <a:spLocks noChangeShapeType="1"/>
            </p:cNvSpPr>
            <p:nvPr/>
          </p:nvSpPr>
          <p:spPr bwMode="auto">
            <a:xfrm>
              <a:off x="4646" y="316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4" name="Line 208"/>
            <p:cNvSpPr>
              <a:spLocks noChangeShapeType="1"/>
            </p:cNvSpPr>
            <p:nvPr/>
          </p:nvSpPr>
          <p:spPr bwMode="auto">
            <a:xfrm>
              <a:off x="4646" y="3205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5" name="Line 209"/>
            <p:cNvSpPr>
              <a:spLocks noChangeShapeType="1"/>
            </p:cNvSpPr>
            <p:nvPr/>
          </p:nvSpPr>
          <p:spPr bwMode="auto">
            <a:xfrm>
              <a:off x="4646" y="340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6" name="Line 210"/>
            <p:cNvSpPr>
              <a:spLocks noChangeShapeType="1"/>
            </p:cNvSpPr>
            <p:nvPr/>
          </p:nvSpPr>
          <p:spPr bwMode="auto">
            <a:xfrm>
              <a:off x="4646" y="3449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7" name="Line 211"/>
            <p:cNvSpPr>
              <a:spLocks noChangeShapeType="1"/>
            </p:cNvSpPr>
            <p:nvPr/>
          </p:nvSpPr>
          <p:spPr bwMode="auto">
            <a:xfrm>
              <a:off x="4646" y="365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8" name="Line 212"/>
            <p:cNvSpPr>
              <a:spLocks noChangeShapeType="1"/>
            </p:cNvSpPr>
            <p:nvPr/>
          </p:nvSpPr>
          <p:spPr bwMode="auto">
            <a:xfrm>
              <a:off x="4646" y="3691"/>
              <a:ext cx="0" cy="1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59" name="Freeform 213"/>
            <p:cNvSpPr>
              <a:spLocks/>
            </p:cNvSpPr>
            <p:nvPr/>
          </p:nvSpPr>
          <p:spPr bwMode="auto">
            <a:xfrm>
              <a:off x="4069" y="3617"/>
              <a:ext cx="24" cy="60"/>
            </a:xfrm>
            <a:custGeom>
              <a:avLst/>
              <a:gdLst>
                <a:gd name="T0" fmla="*/ 0 w 74"/>
                <a:gd name="T1" fmla="*/ 2 h 174"/>
                <a:gd name="T2" fmla="*/ 0 w 74"/>
                <a:gd name="T3" fmla="*/ 2 h 174"/>
                <a:gd name="T4" fmla="*/ 1 w 74"/>
                <a:gd name="T5" fmla="*/ 1 h 174"/>
                <a:gd name="T6" fmla="*/ 1 w 74"/>
                <a:gd name="T7" fmla="*/ 0 h 174"/>
                <a:gd name="T8" fmla="*/ 1 w 74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4">
                  <a:moveTo>
                    <a:pt x="0" y="174"/>
                  </a:moveTo>
                  <a:lnTo>
                    <a:pt x="19" y="117"/>
                  </a:lnTo>
                  <a:lnTo>
                    <a:pt x="44" y="59"/>
                  </a:lnTo>
                  <a:lnTo>
                    <a:pt x="73" y="3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0" name="Freeform 214"/>
            <p:cNvSpPr>
              <a:spLocks/>
            </p:cNvSpPr>
            <p:nvPr/>
          </p:nvSpPr>
          <p:spPr bwMode="auto">
            <a:xfrm>
              <a:off x="4112" y="3516"/>
              <a:ext cx="69" cy="74"/>
            </a:xfrm>
            <a:custGeom>
              <a:avLst/>
              <a:gdLst>
                <a:gd name="T0" fmla="*/ 0 w 203"/>
                <a:gd name="T1" fmla="*/ 3 h 212"/>
                <a:gd name="T2" fmla="*/ 0 w 203"/>
                <a:gd name="T3" fmla="*/ 3 h 212"/>
                <a:gd name="T4" fmla="*/ 1 w 203"/>
                <a:gd name="T5" fmla="*/ 2 h 212"/>
                <a:gd name="T6" fmla="*/ 1 w 203"/>
                <a:gd name="T7" fmla="*/ 1 h 212"/>
                <a:gd name="T8" fmla="*/ 2 w 203"/>
                <a:gd name="T9" fmla="*/ 0 h 212"/>
                <a:gd name="T10" fmla="*/ 3 w 203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212">
                  <a:moveTo>
                    <a:pt x="0" y="212"/>
                  </a:moveTo>
                  <a:lnTo>
                    <a:pt x="18" y="187"/>
                  </a:lnTo>
                  <a:lnTo>
                    <a:pt x="62" y="134"/>
                  </a:lnTo>
                  <a:lnTo>
                    <a:pt x="110" y="83"/>
                  </a:lnTo>
                  <a:lnTo>
                    <a:pt x="162" y="34"/>
                  </a:lnTo>
                  <a:lnTo>
                    <a:pt x="2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1" name="Freeform 215"/>
            <p:cNvSpPr>
              <a:spLocks/>
            </p:cNvSpPr>
            <p:nvPr/>
          </p:nvSpPr>
          <p:spPr bwMode="auto">
            <a:xfrm>
              <a:off x="4208" y="3447"/>
              <a:ext cx="88" cy="50"/>
            </a:xfrm>
            <a:custGeom>
              <a:avLst/>
              <a:gdLst>
                <a:gd name="T0" fmla="*/ 0 w 256"/>
                <a:gd name="T1" fmla="*/ 2 h 147"/>
                <a:gd name="T2" fmla="*/ 1 w 256"/>
                <a:gd name="T3" fmla="*/ 1 h 147"/>
                <a:gd name="T4" fmla="*/ 2 w 256"/>
                <a:gd name="T5" fmla="*/ 1 h 147"/>
                <a:gd name="T6" fmla="*/ 3 w 256"/>
                <a:gd name="T7" fmla="*/ 0 h 147"/>
                <a:gd name="T8" fmla="*/ 3 w 25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6" h="147">
                  <a:moveTo>
                    <a:pt x="0" y="147"/>
                  </a:moveTo>
                  <a:lnTo>
                    <a:pt x="64" y="104"/>
                  </a:lnTo>
                  <a:lnTo>
                    <a:pt x="132" y="63"/>
                  </a:lnTo>
                  <a:lnTo>
                    <a:pt x="204" y="24"/>
                  </a:lnTo>
                  <a:lnTo>
                    <a:pt x="2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2" name="Freeform 216"/>
            <p:cNvSpPr>
              <a:spLocks/>
            </p:cNvSpPr>
            <p:nvPr/>
          </p:nvSpPr>
          <p:spPr bwMode="auto">
            <a:xfrm>
              <a:off x="4325" y="3401"/>
              <a:ext cx="96" cy="31"/>
            </a:xfrm>
            <a:custGeom>
              <a:avLst/>
              <a:gdLst>
                <a:gd name="T0" fmla="*/ 0 w 279"/>
                <a:gd name="T1" fmla="*/ 1 h 93"/>
                <a:gd name="T2" fmla="*/ 0 w 279"/>
                <a:gd name="T3" fmla="*/ 1 h 93"/>
                <a:gd name="T4" fmla="*/ 1 w 279"/>
                <a:gd name="T5" fmla="*/ 1 h 93"/>
                <a:gd name="T6" fmla="*/ 2 w 279"/>
                <a:gd name="T7" fmla="*/ 0 h 93"/>
                <a:gd name="T8" fmla="*/ 4 w 279"/>
                <a:gd name="T9" fmla="*/ 0 h 93"/>
                <a:gd name="T10" fmla="*/ 4 w 27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93">
                  <a:moveTo>
                    <a:pt x="0" y="93"/>
                  </a:moveTo>
                  <a:lnTo>
                    <a:pt x="11" y="88"/>
                  </a:lnTo>
                  <a:lnTo>
                    <a:pt x="91" y="57"/>
                  </a:lnTo>
                  <a:lnTo>
                    <a:pt x="174" y="30"/>
                  </a:lnTo>
                  <a:lnTo>
                    <a:pt x="259" y="5"/>
                  </a:lnTo>
                  <a:lnTo>
                    <a:pt x="2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3" name="Freeform 217"/>
            <p:cNvSpPr>
              <a:spLocks/>
            </p:cNvSpPr>
            <p:nvPr/>
          </p:nvSpPr>
          <p:spPr bwMode="auto">
            <a:xfrm>
              <a:off x="4455" y="3377"/>
              <a:ext cx="98" cy="15"/>
            </a:xfrm>
            <a:custGeom>
              <a:avLst/>
              <a:gdLst>
                <a:gd name="T0" fmla="*/ 0 w 291"/>
                <a:gd name="T1" fmla="*/ 1 h 45"/>
                <a:gd name="T2" fmla="*/ 1 w 291"/>
                <a:gd name="T3" fmla="*/ 0 h 45"/>
                <a:gd name="T4" fmla="*/ 2 w 291"/>
                <a:gd name="T5" fmla="*/ 0 h 45"/>
                <a:gd name="T6" fmla="*/ 3 w 291"/>
                <a:gd name="T7" fmla="*/ 0 h 45"/>
                <a:gd name="T8" fmla="*/ 4 w 29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45">
                  <a:moveTo>
                    <a:pt x="0" y="45"/>
                  </a:moveTo>
                  <a:lnTo>
                    <a:pt x="60" y="33"/>
                  </a:lnTo>
                  <a:lnTo>
                    <a:pt x="150" y="17"/>
                  </a:lnTo>
                  <a:lnTo>
                    <a:pt x="242" y="4"/>
                  </a:lnTo>
                  <a:lnTo>
                    <a:pt x="29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4" name="Freeform 218"/>
            <p:cNvSpPr>
              <a:spLocks/>
            </p:cNvSpPr>
            <p:nvPr/>
          </p:nvSpPr>
          <p:spPr bwMode="auto">
            <a:xfrm>
              <a:off x="4586" y="3372"/>
              <a:ext cx="101" cy="3"/>
            </a:xfrm>
            <a:custGeom>
              <a:avLst/>
              <a:gdLst>
                <a:gd name="T0" fmla="*/ 0 w 294"/>
                <a:gd name="T1" fmla="*/ 1 h 5"/>
                <a:gd name="T2" fmla="*/ 0 w 294"/>
                <a:gd name="T3" fmla="*/ 1 h 5"/>
                <a:gd name="T4" fmla="*/ 2 w 294"/>
                <a:gd name="T5" fmla="*/ 0 h 5"/>
                <a:gd name="T6" fmla="*/ 3 w 294"/>
                <a:gd name="T7" fmla="*/ 0 h 5"/>
                <a:gd name="T8" fmla="*/ 4 w 294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5">
                  <a:moveTo>
                    <a:pt x="0" y="5"/>
                  </a:moveTo>
                  <a:lnTo>
                    <a:pt x="39" y="2"/>
                  </a:lnTo>
                  <a:lnTo>
                    <a:pt x="133" y="0"/>
                  </a:lnTo>
                  <a:lnTo>
                    <a:pt x="227" y="0"/>
                  </a:lnTo>
                  <a:lnTo>
                    <a:pt x="294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5" name="Freeform 219"/>
            <p:cNvSpPr>
              <a:spLocks/>
            </p:cNvSpPr>
            <p:nvPr/>
          </p:nvSpPr>
          <p:spPr bwMode="auto">
            <a:xfrm>
              <a:off x="4721" y="3375"/>
              <a:ext cx="100" cy="14"/>
            </a:xfrm>
            <a:custGeom>
              <a:avLst/>
              <a:gdLst>
                <a:gd name="T0" fmla="*/ 0 w 291"/>
                <a:gd name="T1" fmla="*/ 0 h 40"/>
                <a:gd name="T2" fmla="*/ 0 w 291"/>
                <a:gd name="T3" fmla="*/ 0 h 40"/>
                <a:gd name="T4" fmla="*/ 1 w 291"/>
                <a:gd name="T5" fmla="*/ 0 h 40"/>
                <a:gd name="T6" fmla="*/ 3 w 291"/>
                <a:gd name="T7" fmla="*/ 0 h 40"/>
                <a:gd name="T8" fmla="*/ 4 w 291"/>
                <a:gd name="T9" fmla="*/ 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1" h="40">
                  <a:moveTo>
                    <a:pt x="0" y="0"/>
                  </a:moveTo>
                  <a:lnTo>
                    <a:pt x="21" y="1"/>
                  </a:lnTo>
                  <a:lnTo>
                    <a:pt x="114" y="12"/>
                  </a:lnTo>
                  <a:lnTo>
                    <a:pt x="205" y="25"/>
                  </a:lnTo>
                  <a:lnTo>
                    <a:pt x="291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6" name="Freeform 220"/>
            <p:cNvSpPr>
              <a:spLocks/>
            </p:cNvSpPr>
            <p:nvPr/>
          </p:nvSpPr>
          <p:spPr bwMode="auto">
            <a:xfrm>
              <a:off x="4855" y="3396"/>
              <a:ext cx="96" cy="29"/>
            </a:xfrm>
            <a:custGeom>
              <a:avLst/>
              <a:gdLst>
                <a:gd name="T0" fmla="*/ 0 w 281"/>
                <a:gd name="T1" fmla="*/ 0 h 87"/>
                <a:gd name="T2" fmla="*/ 1 w 281"/>
                <a:gd name="T3" fmla="*/ 0 h 87"/>
                <a:gd name="T4" fmla="*/ 2 w 281"/>
                <a:gd name="T5" fmla="*/ 1 h 87"/>
                <a:gd name="T6" fmla="*/ 3 w 281"/>
                <a:gd name="T7" fmla="*/ 1 h 87"/>
                <a:gd name="T8" fmla="*/ 4 w 281"/>
                <a:gd name="T9" fmla="*/ 1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1" h="87">
                  <a:moveTo>
                    <a:pt x="0" y="0"/>
                  </a:moveTo>
                  <a:lnTo>
                    <a:pt x="83" y="21"/>
                  </a:lnTo>
                  <a:lnTo>
                    <a:pt x="168" y="47"/>
                  </a:lnTo>
                  <a:lnTo>
                    <a:pt x="251" y="76"/>
                  </a:lnTo>
                  <a:lnTo>
                    <a:pt x="281" y="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7" name="Freeform 221"/>
            <p:cNvSpPr>
              <a:spLocks/>
            </p:cNvSpPr>
            <p:nvPr/>
          </p:nvSpPr>
          <p:spPr bwMode="auto">
            <a:xfrm>
              <a:off x="4982" y="3439"/>
              <a:ext cx="89" cy="48"/>
            </a:xfrm>
            <a:custGeom>
              <a:avLst/>
              <a:gdLst>
                <a:gd name="T0" fmla="*/ 0 w 260"/>
                <a:gd name="T1" fmla="*/ 0 h 139"/>
                <a:gd name="T2" fmla="*/ 0 w 260"/>
                <a:gd name="T3" fmla="*/ 0 h 139"/>
                <a:gd name="T4" fmla="*/ 1 w 260"/>
                <a:gd name="T5" fmla="*/ 1 h 139"/>
                <a:gd name="T6" fmla="*/ 2 w 260"/>
                <a:gd name="T7" fmla="*/ 1 h 139"/>
                <a:gd name="T8" fmla="*/ 3 w 260"/>
                <a:gd name="T9" fmla="*/ 2 h 139"/>
                <a:gd name="T10" fmla="*/ 3 w 260"/>
                <a:gd name="T11" fmla="*/ 2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0" h="139">
                  <a:moveTo>
                    <a:pt x="0" y="0"/>
                  </a:moveTo>
                  <a:lnTo>
                    <a:pt x="36" y="15"/>
                  </a:lnTo>
                  <a:lnTo>
                    <a:pt x="110" y="52"/>
                  </a:lnTo>
                  <a:lnTo>
                    <a:pt x="181" y="90"/>
                  </a:lnTo>
                  <a:lnTo>
                    <a:pt x="249" y="132"/>
                  </a:lnTo>
                  <a:lnTo>
                    <a:pt x="260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8" name="Freeform 222"/>
            <p:cNvSpPr>
              <a:spLocks/>
            </p:cNvSpPr>
            <p:nvPr/>
          </p:nvSpPr>
          <p:spPr bwMode="auto">
            <a:xfrm>
              <a:off x="5099" y="3507"/>
              <a:ext cx="72" cy="69"/>
            </a:xfrm>
            <a:custGeom>
              <a:avLst/>
              <a:gdLst>
                <a:gd name="T0" fmla="*/ 0 w 212"/>
                <a:gd name="T1" fmla="*/ 0 h 203"/>
                <a:gd name="T2" fmla="*/ 0 w 212"/>
                <a:gd name="T3" fmla="*/ 0 h 203"/>
                <a:gd name="T4" fmla="*/ 1 w 212"/>
                <a:gd name="T5" fmla="*/ 1 h 203"/>
                <a:gd name="T6" fmla="*/ 2 w 212"/>
                <a:gd name="T7" fmla="*/ 2 h 203"/>
                <a:gd name="T8" fmla="*/ 2 w 212"/>
                <a:gd name="T9" fmla="*/ 2 h 203"/>
                <a:gd name="T10" fmla="*/ 3 w 212"/>
                <a:gd name="T11" fmla="*/ 3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203">
                  <a:moveTo>
                    <a:pt x="0" y="0"/>
                  </a:moveTo>
                  <a:lnTo>
                    <a:pt x="33" y="25"/>
                  </a:lnTo>
                  <a:lnTo>
                    <a:pt x="89" y="73"/>
                  </a:lnTo>
                  <a:lnTo>
                    <a:pt x="140" y="122"/>
                  </a:lnTo>
                  <a:lnTo>
                    <a:pt x="188" y="173"/>
                  </a:lnTo>
                  <a:lnTo>
                    <a:pt x="212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69" name="Freeform 223"/>
            <p:cNvSpPr>
              <a:spLocks/>
            </p:cNvSpPr>
            <p:nvPr/>
          </p:nvSpPr>
          <p:spPr bwMode="auto">
            <a:xfrm>
              <a:off x="5190" y="3602"/>
              <a:ext cx="29" cy="58"/>
            </a:xfrm>
            <a:custGeom>
              <a:avLst/>
              <a:gdLst>
                <a:gd name="T0" fmla="*/ 0 w 86"/>
                <a:gd name="T1" fmla="*/ 0 h 168"/>
                <a:gd name="T2" fmla="*/ 0 w 86"/>
                <a:gd name="T3" fmla="*/ 1 h 168"/>
                <a:gd name="T4" fmla="*/ 1 w 86"/>
                <a:gd name="T5" fmla="*/ 1 h 168"/>
                <a:gd name="T6" fmla="*/ 1 w 86"/>
                <a:gd name="T7" fmla="*/ 2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68">
                  <a:moveTo>
                    <a:pt x="0" y="0"/>
                  </a:moveTo>
                  <a:lnTo>
                    <a:pt x="33" y="54"/>
                  </a:lnTo>
                  <a:lnTo>
                    <a:pt x="62" y="110"/>
                  </a:lnTo>
                  <a:lnTo>
                    <a:pt x="86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824" name="Group 224"/>
          <p:cNvGrpSpPr>
            <a:grpSpLocks/>
          </p:cNvGrpSpPr>
          <p:nvPr/>
        </p:nvGrpSpPr>
        <p:grpSpPr bwMode="auto">
          <a:xfrm>
            <a:off x="107950" y="1412875"/>
            <a:ext cx="5067300" cy="5329238"/>
            <a:chOff x="187" y="754"/>
            <a:chExt cx="3192" cy="3357"/>
          </a:xfrm>
        </p:grpSpPr>
        <p:sp>
          <p:nvSpPr>
            <p:cNvPr id="17458" name="Line 225"/>
            <p:cNvSpPr>
              <a:spLocks noChangeShapeType="1"/>
            </p:cNvSpPr>
            <p:nvPr/>
          </p:nvSpPr>
          <p:spPr bwMode="auto">
            <a:xfrm flipH="1">
              <a:off x="280" y="857"/>
              <a:ext cx="13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7459" name="Group 226"/>
            <p:cNvGrpSpPr>
              <a:grpSpLocks/>
            </p:cNvGrpSpPr>
            <p:nvPr/>
          </p:nvGrpSpPr>
          <p:grpSpPr bwMode="auto">
            <a:xfrm>
              <a:off x="187" y="754"/>
              <a:ext cx="3192" cy="3357"/>
              <a:chOff x="187" y="754"/>
              <a:chExt cx="3192" cy="3357"/>
            </a:xfrm>
          </p:grpSpPr>
          <p:sp>
            <p:nvSpPr>
              <p:cNvPr id="17460" name="Line 227"/>
              <p:cNvSpPr>
                <a:spLocks noChangeShapeType="1"/>
              </p:cNvSpPr>
              <p:nvPr/>
            </p:nvSpPr>
            <p:spPr bwMode="auto">
              <a:xfrm>
                <a:off x="280" y="857"/>
                <a:ext cx="0" cy="14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1" name="Line 228"/>
              <p:cNvSpPr>
                <a:spLocks noChangeShapeType="1"/>
              </p:cNvSpPr>
              <p:nvPr/>
            </p:nvSpPr>
            <p:spPr bwMode="auto">
              <a:xfrm>
                <a:off x="280" y="2313"/>
                <a:ext cx="1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2" name="Line 229"/>
              <p:cNvSpPr>
                <a:spLocks noChangeShapeType="1"/>
              </p:cNvSpPr>
              <p:nvPr/>
            </p:nvSpPr>
            <p:spPr bwMode="auto">
              <a:xfrm flipV="1">
                <a:off x="1590" y="857"/>
                <a:ext cx="0" cy="14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3" name="Line 230"/>
              <p:cNvSpPr>
                <a:spLocks noChangeShapeType="1"/>
              </p:cNvSpPr>
              <p:nvPr/>
            </p:nvSpPr>
            <p:spPr bwMode="auto">
              <a:xfrm>
                <a:off x="937" y="754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4" name="Line 231"/>
              <p:cNvSpPr>
                <a:spLocks noChangeShapeType="1"/>
              </p:cNvSpPr>
              <p:nvPr/>
            </p:nvSpPr>
            <p:spPr bwMode="auto">
              <a:xfrm>
                <a:off x="937" y="931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5" name="Line 232"/>
              <p:cNvSpPr>
                <a:spLocks noChangeShapeType="1"/>
              </p:cNvSpPr>
              <p:nvPr/>
            </p:nvSpPr>
            <p:spPr bwMode="auto">
              <a:xfrm>
                <a:off x="937" y="984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6" name="Line 233"/>
              <p:cNvSpPr>
                <a:spLocks noChangeShapeType="1"/>
              </p:cNvSpPr>
              <p:nvPr/>
            </p:nvSpPr>
            <p:spPr bwMode="auto">
              <a:xfrm>
                <a:off x="937" y="1246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7" name="Line 234"/>
              <p:cNvSpPr>
                <a:spLocks noChangeShapeType="1"/>
              </p:cNvSpPr>
              <p:nvPr/>
            </p:nvSpPr>
            <p:spPr bwMode="auto">
              <a:xfrm>
                <a:off x="937" y="1298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8" name="Line 235"/>
              <p:cNvSpPr>
                <a:spLocks noChangeShapeType="1"/>
              </p:cNvSpPr>
              <p:nvPr/>
            </p:nvSpPr>
            <p:spPr bwMode="auto">
              <a:xfrm>
                <a:off x="937" y="1560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69" name="Line 236"/>
              <p:cNvSpPr>
                <a:spLocks noChangeShapeType="1"/>
              </p:cNvSpPr>
              <p:nvPr/>
            </p:nvSpPr>
            <p:spPr bwMode="auto">
              <a:xfrm>
                <a:off x="937" y="1613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0" name="Line 237"/>
              <p:cNvSpPr>
                <a:spLocks noChangeShapeType="1"/>
              </p:cNvSpPr>
              <p:nvPr/>
            </p:nvSpPr>
            <p:spPr bwMode="auto">
              <a:xfrm>
                <a:off x="937" y="1874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1" name="Line 238"/>
              <p:cNvSpPr>
                <a:spLocks noChangeShapeType="1"/>
              </p:cNvSpPr>
              <p:nvPr/>
            </p:nvSpPr>
            <p:spPr bwMode="auto">
              <a:xfrm>
                <a:off x="937" y="1927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2" name="Line 239"/>
              <p:cNvSpPr>
                <a:spLocks noChangeShapeType="1"/>
              </p:cNvSpPr>
              <p:nvPr/>
            </p:nvSpPr>
            <p:spPr bwMode="auto">
              <a:xfrm>
                <a:off x="937" y="2188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3" name="Line 240"/>
              <p:cNvSpPr>
                <a:spLocks noChangeShapeType="1"/>
              </p:cNvSpPr>
              <p:nvPr/>
            </p:nvSpPr>
            <p:spPr bwMode="auto">
              <a:xfrm>
                <a:off x="937" y="2241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4" name="Line 241"/>
              <p:cNvSpPr>
                <a:spLocks noChangeShapeType="1"/>
              </p:cNvSpPr>
              <p:nvPr/>
            </p:nvSpPr>
            <p:spPr bwMode="auto">
              <a:xfrm>
                <a:off x="2726" y="754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5" name="Line 242"/>
              <p:cNvSpPr>
                <a:spLocks noChangeShapeType="1"/>
              </p:cNvSpPr>
              <p:nvPr/>
            </p:nvSpPr>
            <p:spPr bwMode="auto">
              <a:xfrm>
                <a:off x="2726" y="931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6" name="Line 243"/>
              <p:cNvSpPr>
                <a:spLocks noChangeShapeType="1"/>
              </p:cNvSpPr>
              <p:nvPr/>
            </p:nvSpPr>
            <p:spPr bwMode="auto">
              <a:xfrm>
                <a:off x="2726" y="984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7" name="Line 244"/>
              <p:cNvSpPr>
                <a:spLocks noChangeShapeType="1"/>
              </p:cNvSpPr>
              <p:nvPr/>
            </p:nvSpPr>
            <p:spPr bwMode="auto">
              <a:xfrm>
                <a:off x="2726" y="1246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8" name="Line 245"/>
              <p:cNvSpPr>
                <a:spLocks noChangeShapeType="1"/>
              </p:cNvSpPr>
              <p:nvPr/>
            </p:nvSpPr>
            <p:spPr bwMode="auto">
              <a:xfrm>
                <a:off x="2726" y="1298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79" name="Line 246"/>
              <p:cNvSpPr>
                <a:spLocks noChangeShapeType="1"/>
              </p:cNvSpPr>
              <p:nvPr/>
            </p:nvSpPr>
            <p:spPr bwMode="auto">
              <a:xfrm>
                <a:off x="2726" y="1560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0" name="Line 247"/>
              <p:cNvSpPr>
                <a:spLocks noChangeShapeType="1"/>
              </p:cNvSpPr>
              <p:nvPr/>
            </p:nvSpPr>
            <p:spPr bwMode="auto">
              <a:xfrm>
                <a:off x="2726" y="1613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1" name="Line 248"/>
              <p:cNvSpPr>
                <a:spLocks noChangeShapeType="1"/>
              </p:cNvSpPr>
              <p:nvPr/>
            </p:nvSpPr>
            <p:spPr bwMode="auto">
              <a:xfrm>
                <a:off x="2726" y="1874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2" name="Line 249"/>
              <p:cNvSpPr>
                <a:spLocks noChangeShapeType="1"/>
              </p:cNvSpPr>
              <p:nvPr/>
            </p:nvSpPr>
            <p:spPr bwMode="auto">
              <a:xfrm>
                <a:off x="2726" y="1927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3" name="Line 250"/>
              <p:cNvSpPr>
                <a:spLocks noChangeShapeType="1"/>
              </p:cNvSpPr>
              <p:nvPr/>
            </p:nvSpPr>
            <p:spPr bwMode="auto">
              <a:xfrm>
                <a:off x="2726" y="2188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4" name="Line 251"/>
              <p:cNvSpPr>
                <a:spLocks noChangeShapeType="1"/>
              </p:cNvSpPr>
              <p:nvPr/>
            </p:nvSpPr>
            <p:spPr bwMode="auto">
              <a:xfrm>
                <a:off x="2726" y="2241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5" name="Line 252"/>
              <p:cNvSpPr>
                <a:spLocks noChangeShapeType="1"/>
              </p:cNvSpPr>
              <p:nvPr/>
            </p:nvSpPr>
            <p:spPr bwMode="auto">
              <a:xfrm>
                <a:off x="187" y="3367"/>
                <a:ext cx="2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6" name="Line 253"/>
              <p:cNvSpPr>
                <a:spLocks noChangeShapeType="1"/>
              </p:cNvSpPr>
              <p:nvPr/>
            </p:nvSpPr>
            <p:spPr bwMode="auto">
              <a:xfrm>
                <a:off x="467" y="336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7" name="Line 254"/>
              <p:cNvSpPr>
                <a:spLocks noChangeShapeType="1"/>
              </p:cNvSpPr>
              <p:nvPr/>
            </p:nvSpPr>
            <p:spPr bwMode="auto">
              <a:xfrm>
                <a:off x="520" y="3367"/>
                <a:ext cx="2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8" name="Line 255"/>
              <p:cNvSpPr>
                <a:spLocks noChangeShapeType="1"/>
              </p:cNvSpPr>
              <p:nvPr/>
            </p:nvSpPr>
            <p:spPr bwMode="auto">
              <a:xfrm>
                <a:off x="781" y="336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89" name="Line 256"/>
              <p:cNvSpPr>
                <a:spLocks noChangeShapeType="1"/>
              </p:cNvSpPr>
              <p:nvPr/>
            </p:nvSpPr>
            <p:spPr bwMode="auto">
              <a:xfrm>
                <a:off x="834" y="3367"/>
                <a:ext cx="2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0" name="Line 257"/>
              <p:cNvSpPr>
                <a:spLocks noChangeShapeType="1"/>
              </p:cNvSpPr>
              <p:nvPr/>
            </p:nvSpPr>
            <p:spPr bwMode="auto">
              <a:xfrm>
                <a:off x="1095" y="336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1" name="Line 258"/>
              <p:cNvSpPr>
                <a:spLocks noChangeShapeType="1"/>
              </p:cNvSpPr>
              <p:nvPr/>
            </p:nvSpPr>
            <p:spPr bwMode="auto">
              <a:xfrm>
                <a:off x="1148" y="3367"/>
                <a:ext cx="2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2" name="Line 259"/>
              <p:cNvSpPr>
                <a:spLocks noChangeShapeType="1"/>
              </p:cNvSpPr>
              <p:nvPr/>
            </p:nvSpPr>
            <p:spPr bwMode="auto">
              <a:xfrm>
                <a:off x="1410" y="336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3" name="Line 260"/>
              <p:cNvSpPr>
                <a:spLocks noChangeShapeType="1"/>
              </p:cNvSpPr>
              <p:nvPr/>
            </p:nvSpPr>
            <p:spPr bwMode="auto">
              <a:xfrm>
                <a:off x="1463" y="3367"/>
                <a:ext cx="2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4" name="Line 261"/>
              <p:cNvSpPr>
                <a:spLocks noChangeShapeType="1"/>
              </p:cNvSpPr>
              <p:nvPr/>
            </p:nvSpPr>
            <p:spPr bwMode="auto">
              <a:xfrm>
                <a:off x="937" y="2646"/>
                <a:ext cx="0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5" name="Line 262"/>
              <p:cNvSpPr>
                <a:spLocks noChangeShapeType="1"/>
              </p:cNvSpPr>
              <p:nvPr/>
            </p:nvSpPr>
            <p:spPr bwMode="auto">
              <a:xfrm>
                <a:off x="937" y="2895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6" name="Line 263"/>
              <p:cNvSpPr>
                <a:spLocks noChangeShapeType="1"/>
              </p:cNvSpPr>
              <p:nvPr/>
            </p:nvSpPr>
            <p:spPr bwMode="auto">
              <a:xfrm>
                <a:off x="937" y="2947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7" name="Line 264"/>
              <p:cNvSpPr>
                <a:spLocks noChangeShapeType="1"/>
              </p:cNvSpPr>
              <p:nvPr/>
            </p:nvSpPr>
            <p:spPr bwMode="auto">
              <a:xfrm>
                <a:off x="937" y="3209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8" name="Line 265"/>
              <p:cNvSpPr>
                <a:spLocks noChangeShapeType="1"/>
              </p:cNvSpPr>
              <p:nvPr/>
            </p:nvSpPr>
            <p:spPr bwMode="auto">
              <a:xfrm>
                <a:off x="937" y="3262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499" name="Line 266"/>
              <p:cNvSpPr>
                <a:spLocks noChangeShapeType="1"/>
              </p:cNvSpPr>
              <p:nvPr/>
            </p:nvSpPr>
            <p:spPr bwMode="auto">
              <a:xfrm>
                <a:off x="937" y="3523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0" name="Line 267"/>
              <p:cNvSpPr>
                <a:spLocks noChangeShapeType="1"/>
              </p:cNvSpPr>
              <p:nvPr/>
            </p:nvSpPr>
            <p:spPr bwMode="auto">
              <a:xfrm>
                <a:off x="937" y="3576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1" name="Line 268"/>
              <p:cNvSpPr>
                <a:spLocks noChangeShapeType="1"/>
              </p:cNvSpPr>
              <p:nvPr/>
            </p:nvSpPr>
            <p:spPr bwMode="auto">
              <a:xfrm>
                <a:off x="937" y="3837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2" name="Line 269"/>
              <p:cNvSpPr>
                <a:spLocks noChangeShapeType="1"/>
              </p:cNvSpPr>
              <p:nvPr/>
            </p:nvSpPr>
            <p:spPr bwMode="auto">
              <a:xfrm>
                <a:off x="937" y="3890"/>
                <a:ext cx="0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3" name="Freeform 270"/>
              <p:cNvSpPr>
                <a:spLocks/>
              </p:cNvSpPr>
              <p:nvPr/>
            </p:nvSpPr>
            <p:spPr bwMode="auto">
              <a:xfrm>
                <a:off x="280" y="2714"/>
                <a:ext cx="1310" cy="1310"/>
              </a:xfrm>
              <a:custGeom>
                <a:avLst/>
                <a:gdLst>
                  <a:gd name="T0" fmla="*/ 115 w 2946"/>
                  <a:gd name="T1" fmla="*/ 54 h 2948"/>
                  <a:gd name="T2" fmla="*/ 114 w 2946"/>
                  <a:gd name="T3" fmla="*/ 48 h 2948"/>
                  <a:gd name="T4" fmla="*/ 113 w 2946"/>
                  <a:gd name="T5" fmla="*/ 41 h 2948"/>
                  <a:gd name="T6" fmla="*/ 111 w 2946"/>
                  <a:gd name="T7" fmla="*/ 35 h 2948"/>
                  <a:gd name="T8" fmla="*/ 107 w 2946"/>
                  <a:gd name="T9" fmla="*/ 29 h 2948"/>
                  <a:gd name="T10" fmla="*/ 104 w 2946"/>
                  <a:gd name="T11" fmla="*/ 23 h 2948"/>
                  <a:gd name="T12" fmla="*/ 100 w 2946"/>
                  <a:gd name="T13" fmla="*/ 18 h 2948"/>
                  <a:gd name="T14" fmla="*/ 95 w 2946"/>
                  <a:gd name="T15" fmla="*/ 13 h 2948"/>
                  <a:gd name="T16" fmla="*/ 89 w 2946"/>
                  <a:gd name="T17" fmla="*/ 9 h 2948"/>
                  <a:gd name="T18" fmla="*/ 84 w 2946"/>
                  <a:gd name="T19" fmla="*/ 6 h 2948"/>
                  <a:gd name="T20" fmla="*/ 77 w 2946"/>
                  <a:gd name="T21" fmla="*/ 4 h 2948"/>
                  <a:gd name="T22" fmla="*/ 71 w 2946"/>
                  <a:gd name="T23" fmla="*/ 2 h 2948"/>
                  <a:gd name="T24" fmla="*/ 64 w 2946"/>
                  <a:gd name="T25" fmla="*/ 0 h 2948"/>
                  <a:gd name="T26" fmla="*/ 57 w 2946"/>
                  <a:gd name="T27" fmla="*/ 0 h 2948"/>
                  <a:gd name="T28" fmla="*/ 51 w 2946"/>
                  <a:gd name="T29" fmla="*/ 0 h 2948"/>
                  <a:gd name="T30" fmla="*/ 44 w 2946"/>
                  <a:gd name="T31" fmla="*/ 2 h 2948"/>
                  <a:gd name="T32" fmla="*/ 38 w 2946"/>
                  <a:gd name="T33" fmla="*/ 4 h 2948"/>
                  <a:gd name="T34" fmla="*/ 32 w 2946"/>
                  <a:gd name="T35" fmla="*/ 6 h 2948"/>
                  <a:gd name="T36" fmla="*/ 26 w 2946"/>
                  <a:gd name="T37" fmla="*/ 9 h 2948"/>
                  <a:gd name="T38" fmla="*/ 20 w 2946"/>
                  <a:gd name="T39" fmla="*/ 13 h 2948"/>
                  <a:gd name="T40" fmla="*/ 16 w 2946"/>
                  <a:gd name="T41" fmla="*/ 18 h 2948"/>
                  <a:gd name="T42" fmla="*/ 12 w 2946"/>
                  <a:gd name="T43" fmla="*/ 23 h 2948"/>
                  <a:gd name="T44" fmla="*/ 8 w 2946"/>
                  <a:gd name="T45" fmla="*/ 29 h 2948"/>
                  <a:gd name="T46" fmla="*/ 5 w 2946"/>
                  <a:gd name="T47" fmla="*/ 35 h 2948"/>
                  <a:gd name="T48" fmla="*/ 2 w 2946"/>
                  <a:gd name="T49" fmla="*/ 41 h 2948"/>
                  <a:gd name="T50" fmla="*/ 1 w 2946"/>
                  <a:gd name="T51" fmla="*/ 48 h 2948"/>
                  <a:gd name="T52" fmla="*/ 0 w 2946"/>
                  <a:gd name="T53" fmla="*/ 54 h 2948"/>
                  <a:gd name="T54" fmla="*/ 0 w 2946"/>
                  <a:gd name="T55" fmla="*/ 61 h 2948"/>
                  <a:gd name="T56" fmla="*/ 1 w 2946"/>
                  <a:gd name="T57" fmla="*/ 68 h 2948"/>
                  <a:gd name="T58" fmla="*/ 2 w 2946"/>
                  <a:gd name="T59" fmla="*/ 74 h 2948"/>
                  <a:gd name="T60" fmla="*/ 5 w 2946"/>
                  <a:gd name="T61" fmla="*/ 80 h 2948"/>
                  <a:gd name="T62" fmla="*/ 8 w 2946"/>
                  <a:gd name="T63" fmla="*/ 86 h 2948"/>
                  <a:gd name="T64" fmla="*/ 12 w 2946"/>
                  <a:gd name="T65" fmla="*/ 92 h 2948"/>
                  <a:gd name="T66" fmla="*/ 16 w 2946"/>
                  <a:gd name="T67" fmla="*/ 97 h 2948"/>
                  <a:gd name="T68" fmla="*/ 20 w 2946"/>
                  <a:gd name="T69" fmla="*/ 101 h 2948"/>
                  <a:gd name="T70" fmla="*/ 26 w 2946"/>
                  <a:gd name="T71" fmla="*/ 105 h 2948"/>
                  <a:gd name="T72" fmla="*/ 32 w 2946"/>
                  <a:gd name="T73" fmla="*/ 109 h 2948"/>
                  <a:gd name="T74" fmla="*/ 38 w 2946"/>
                  <a:gd name="T75" fmla="*/ 112 h 2948"/>
                  <a:gd name="T76" fmla="*/ 44 w 2946"/>
                  <a:gd name="T77" fmla="*/ 114 h 2948"/>
                  <a:gd name="T78" fmla="*/ 51 w 2946"/>
                  <a:gd name="T79" fmla="*/ 115 h 2948"/>
                  <a:gd name="T80" fmla="*/ 57 w 2946"/>
                  <a:gd name="T81" fmla="*/ 115 h 2948"/>
                  <a:gd name="T82" fmla="*/ 64 w 2946"/>
                  <a:gd name="T83" fmla="*/ 115 h 2948"/>
                  <a:gd name="T84" fmla="*/ 71 w 2946"/>
                  <a:gd name="T85" fmla="*/ 114 h 2948"/>
                  <a:gd name="T86" fmla="*/ 77 w 2946"/>
                  <a:gd name="T87" fmla="*/ 112 h 2948"/>
                  <a:gd name="T88" fmla="*/ 84 w 2946"/>
                  <a:gd name="T89" fmla="*/ 109 h 2948"/>
                  <a:gd name="T90" fmla="*/ 89 w 2946"/>
                  <a:gd name="T91" fmla="*/ 105 h 2948"/>
                  <a:gd name="T92" fmla="*/ 95 w 2946"/>
                  <a:gd name="T93" fmla="*/ 101 h 2948"/>
                  <a:gd name="T94" fmla="*/ 100 w 2946"/>
                  <a:gd name="T95" fmla="*/ 97 h 2948"/>
                  <a:gd name="T96" fmla="*/ 104 w 2946"/>
                  <a:gd name="T97" fmla="*/ 92 h 2948"/>
                  <a:gd name="T98" fmla="*/ 107 w 2946"/>
                  <a:gd name="T99" fmla="*/ 86 h 2948"/>
                  <a:gd name="T100" fmla="*/ 111 w 2946"/>
                  <a:gd name="T101" fmla="*/ 80 h 2948"/>
                  <a:gd name="T102" fmla="*/ 113 w 2946"/>
                  <a:gd name="T103" fmla="*/ 74 h 2948"/>
                  <a:gd name="T104" fmla="*/ 114 w 2946"/>
                  <a:gd name="T105" fmla="*/ 68 h 2948"/>
                  <a:gd name="T106" fmla="*/ 115 w 2946"/>
                  <a:gd name="T107" fmla="*/ 61 h 294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946" h="2948">
                    <a:moveTo>
                      <a:pt x="2946" y="1474"/>
                    </a:moveTo>
                    <a:lnTo>
                      <a:pt x="2944" y="1388"/>
                    </a:lnTo>
                    <a:lnTo>
                      <a:pt x="2937" y="1303"/>
                    </a:lnTo>
                    <a:lnTo>
                      <a:pt x="2924" y="1218"/>
                    </a:lnTo>
                    <a:lnTo>
                      <a:pt x="2907" y="1134"/>
                    </a:lnTo>
                    <a:lnTo>
                      <a:pt x="2885" y="1052"/>
                    </a:lnTo>
                    <a:lnTo>
                      <a:pt x="2858" y="970"/>
                    </a:lnTo>
                    <a:lnTo>
                      <a:pt x="2826" y="890"/>
                    </a:lnTo>
                    <a:lnTo>
                      <a:pt x="2790" y="812"/>
                    </a:lnTo>
                    <a:lnTo>
                      <a:pt x="2749" y="737"/>
                    </a:lnTo>
                    <a:lnTo>
                      <a:pt x="2705" y="664"/>
                    </a:lnTo>
                    <a:lnTo>
                      <a:pt x="2655" y="594"/>
                    </a:lnTo>
                    <a:lnTo>
                      <a:pt x="2601" y="527"/>
                    </a:lnTo>
                    <a:lnTo>
                      <a:pt x="2545" y="462"/>
                    </a:lnTo>
                    <a:lnTo>
                      <a:pt x="2484" y="402"/>
                    </a:lnTo>
                    <a:lnTo>
                      <a:pt x="2420" y="345"/>
                    </a:lnTo>
                    <a:lnTo>
                      <a:pt x="2353" y="292"/>
                    </a:lnTo>
                    <a:lnTo>
                      <a:pt x="2283" y="243"/>
                    </a:lnTo>
                    <a:lnTo>
                      <a:pt x="2210" y="198"/>
                    </a:lnTo>
                    <a:lnTo>
                      <a:pt x="2135" y="156"/>
                    </a:lnTo>
                    <a:lnTo>
                      <a:pt x="2057" y="120"/>
                    </a:lnTo>
                    <a:lnTo>
                      <a:pt x="1977" y="89"/>
                    </a:lnTo>
                    <a:lnTo>
                      <a:pt x="1895" y="62"/>
                    </a:lnTo>
                    <a:lnTo>
                      <a:pt x="1813" y="39"/>
                    </a:lnTo>
                    <a:lnTo>
                      <a:pt x="1729" y="22"/>
                    </a:lnTo>
                    <a:lnTo>
                      <a:pt x="1644" y="9"/>
                    </a:lnTo>
                    <a:lnTo>
                      <a:pt x="1559" y="2"/>
                    </a:lnTo>
                    <a:lnTo>
                      <a:pt x="1474" y="0"/>
                    </a:lnTo>
                    <a:lnTo>
                      <a:pt x="1387" y="2"/>
                    </a:lnTo>
                    <a:lnTo>
                      <a:pt x="1302" y="9"/>
                    </a:lnTo>
                    <a:lnTo>
                      <a:pt x="1217" y="22"/>
                    </a:lnTo>
                    <a:lnTo>
                      <a:pt x="1133" y="39"/>
                    </a:lnTo>
                    <a:lnTo>
                      <a:pt x="1051" y="62"/>
                    </a:lnTo>
                    <a:lnTo>
                      <a:pt x="969" y="89"/>
                    </a:lnTo>
                    <a:lnTo>
                      <a:pt x="890" y="120"/>
                    </a:lnTo>
                    <a:lnTo>
                      <a:pt x="812" y="156"/>
                    </a:lnTo>
                    <a:lnTo>
                      <a:pt x="737" y="198"/>
                    </a:lnTo>
                    <a:lnTo>
                      <a:pt x="663" y="243"/>
                    </a:lnTo>
                    <a:lnTo>
                      <a:pt x="593" y="292"/>
                    </a:lnTo>
                    <a:lnTo>
                      <a:pt x="526" y="345"/>
                    </a:lnTo>
                    <a:lnTo>
                      <a:pt x="462" y="402"/>
                    </a:lnTo>
                    <a:lnTo>
                      <a:pt x="401" y="462"/>
                    </a:lnTo>
                    <a:lnTo>
                      <a:pt x="345" y="527"/>
                    </a:lnTo>
                    <a:lnTo>
                      <a:pt x="292" y="594"/>
                    </a:lnTo>
                    <a:lnTo>
                      <a:pt x="243" y="664"/>
                    </a:lnTo>
                    <a:lnTo>
                      <a:pt x="197" y="737"/>
                    </a:lnTo>
                    <a:lnTo>
                      <a:pt x="157" y="812"/>
                    </a:lnTo>
                    <a:lnTo>
                      <a:pt x="120" y="890"/>
                    </a:lnTo>
                    <a:lnTo>
                      <a:pt x="88" y="970"/>
                    </a:lnTo>
                    <a:lnTo>
                      <a:pt x="62" y="1052"/>
                    </a:lnTo>
                    <a:lnTo>
                      <a:pt x="39" y="1134"/>
                    </a:lnTo>
                    <a:lnTo>
                      <a:pt x="22" y="1218"/>
                    </a:lnTo>
                    <a:lnTo>
                      <a:pt x="10" y="1303"/>
                    </a:lnTo>
                    <a:lnTo>
                      <a:pt x="2" y="1388"/>
                    </a:lnTo>
                    <a:lnTo>
                      <a:pt x="0" y="1474"/>
                    </a:lnTo>
                    <a:lnTo>
                      <a:pt x="2" y="1560"/>
                    </a:lnTo>
                    <a:lnTo>
                      <a:pt x="10" y="1645"/>
                    </a:lnTo>
                    <a:lnTo>
                      <a:pt x="22" y="1730"/>
                    </a:lnTo>
                    <a:lnTo>
                      <a:pt x="39" y="1814"/>
                    </a:lnTo>
                    <a:lnTo>
                      <a:pt x="62" y="1897"/>
                    </a:lnTo>
                    <a:lnTo>
                      <a:pt x="88" y="1978"/>
                    </a:lnTo>
                    <a:lnTo>
                      <a:pt x="120" y="2058"/>
                    </a:lnTo>
                    <a:lnTo>
                      <a:pt x="157" y="2136"/>
                    </a:lnTo>
                    <a:lnTo>
                      <a:pt x="197" y="2211"/>
                    </a:lnTo>
                    <a:lnTo>
                      <a:pt x="243" y="2285"/>
                    </a:lnTo>
                    <a:lnTo>
                      <a:pt x="292" y="2355"/>
                    </a:lnTo>
                    <a:lnTo>
                      <a:pt x="345" y="2422"/>
                    </a:lnTo>
                    <a:lnTo>
                      <a:pt x="401" y="2486"/>
                    </a:lnTo>
                    <a:lnTo>
                      <a:pt x="462" y="2547"/>
                    </a:lnTo>
                    <a:lnTo>
                      <a:pt x="526" y="2603"/>
                    </a:lnTo>
                    <a:lnTo>
                      <a:pt x="593" y="2656"/>
                    </a:lnTo>
                    <a:lnTo>
                      <a:pt x="663" y="2706"/>
                    </a:lnTo>
                    <a:lnTo>
                      <a:pt x="737" y="2751"/>
                    </a:lnTo>
                    <a:lnTo>
                      <a:pt x="812" y="2792"/>
                    </a:lnTo>
                    <a:lnTo>
                      <a:pt x="890" y="2828"/>
                    </a:lnTo>
                    <a:lnTo>
                      <a:pt x="969" y="2860"/>
                    </a:lnTo>
                    <a:lnTo>
                      <a:pt x="1051" y="2886"/>
                    </a:lnTo>
                    <a:lnTo>
                      <a:pt x="1133" y="2909"/>
                    </a:lnTo>
                    <a:lnTo>
                      <a:pt x="1217" y="2926"/>
                    </a:lnTo>
                    <a:lnTo>
                      <a:pt x="1302" y="2939"/>
                    </a:lnTo>
                    <a:lnTo>
                      <a:pt x="1387" y="2946"/>
                    </a:lnTo>
                    <a:lnTo>
                      <a:pt x="1474" y="2948"/>
                    </a:lnTo>
                    <a:lnTo>
                      <a:pt x="1559" y="2946"/>
                    </a:lnTo>
                    <a:lnTo>
                      <a:pt x="1644" y="2939"/>
                    </a:lnTo>
                    <a:lnTo>
                      <a:pt x="1729" y="2926"/>
                    </a:lnTo>
                    <a:lnTo>
                      <a:pt x="1813" y="2909"/>
                    </a:lnTo>
                    <a:lnTo>
                      <a:pt x="1895" y="2886"/>
                    </a:lnTo>
                    <a:lnTo>
                      <a:pt x="1977" y="2860"/>
                    </a:lnTo>
                    <a:lnTo>
                      <a:pt x="2057" y="2828"/>
                    </a:lnTo>
                    <a:lnTo>
                      <a:pt x="2135" y="2792"/>
                    </a:lnTo>
                    <a:lnTo>
                      <a:pt x="2210" y="2751"/>
                    </a:lnTo>
                    <a:lnTo>
                      <a:pt x="2283" y="2706"/>
                    </a:lnTo>
                    <a:lnTo>
                      <a:pt x="2353" y="2656"/>
                    </a:lnTo>
                    <a:lnTo>
                      <a:pt x="2420" y="2603"/>
                    </a:lnTo>
                    <a:lnTo>
                      <a:pt x="2484" y="2547"/>
                    </a:lnTo>
                    <a:lnTo>
                      <a:pt x="2545" y="2486"/>
                    </a:lnTo>
                    <a:lnTo>
                      <a:pt x="2601" y="2422"/>
                    </a:lnTo>
                    <a:lnTo>
                      <a:pt x="2655" y="2355"/>
                    </a:lnTo>
                    <a:lnTo>
                      <a:pt x="2705" y="2285"/>
                    </a:lnTo>
                    <a:lnTo>
                      <a:pt x="2749" y="2211"/>
                    </a:lnTo>
                    <a:lnTo>
                      <a:pt x="2790" y="2136"/>
                    </a:lnTo>
                    <a:lnTo>
                      <a:pt x="2826" y="2058"/>
                    </a:lnTo>
                    <a:lnTo>
                      <a:pt x="2858" y="1978"/>
                    </a:lnTo>
                    <a:lnTo>
                      <a:pt x="2885" y="1897"/>
                    </a:lnTo>
                    <a:lnTo>
                      <a:pt x="2907" y="1814"/>
                    </a:lnTo>
                    <a:lnTo>
                      <a:pt x="2924" y="1730"/>
                    </a:lnTo>
                    <a:lnTo>
                      <a:pt x="2937" y="1645"/>
                    </a:lnTo>
                    <a:lnTo>
                      <a:pt x="2944" y="1560"/>
                    </a:lnTo>
                    <a:lnTo>
                      <a:pt x="2946" y="147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4" name="Line 271"/>
              <p:cNvSpPr>
                <a:spLocks noChangeShapeType="1"/>
              </p:cNvSpPr>
              <p:nvPr/>
            </p:nvSpPr>
            <p:spPr bwMode="auto">
              <a:xfrm>
                <a:off x="2069" y="857"/>
                <a:ext cx="0" cy="14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5" name="Line 272"/>
              <p:cNvSpPr>
                <a:spLocks noChangeShapeType="1"/>
              </p:cNvSpPr>
              <p:nvPr/>
            </p:nvSpPr>
            <p:spPr bwMode="auto">
              <a:xfrm>
                <a:off x="2069" y="2313"/>
                <a:ext cx="1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6" name="Line 273"/>
              <p:cNvSpPr>
                <a:spLocks noChangeShapeType="1"/>
              </p:cNvSpPr>
              <p:nvPr/>
            </p:nvSpPr>
            <p:spPr bwMode="auto">
              <a:xfrm flipV="1">
                <a:off x="3379" y="857"/>
                <a:ext cx="0" cy="14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507" name="Line 274"/>
              <p:cNvSpPr>
                <a:spLocks noChangeShapeType="1"/>
              </p:cNvSpPr>
              <p:nvPr/>
            </p:nvSpPr>
            <p:spPr bwMode="auto">
              <a:xfrm flipH="1">
                <a:off x="2069" y="857"/>
                <a:ext cx="1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3743" name="Group 143"/>
          <p:cNvGrpSpPr>
            <a:grpSpLocks/>
          </p:cNvGrpSpPr>
          <p:nvPr/>
        </p:nvGrpSpPr>
        <p:grpSpPr bwMode="auto">
          <a:xfrm>
            <a:off x="6683375" y="3763963"/>
            <a:ext cx="1385888" cy="2578100"/>
            <a:chOff x="4210" y="2371"/>
            <a:chExt cx="873" cy="1624"/>
          </a:xfrm>
        </p:grpSpPr>
        <p:sp>
          <p:nvSpPr>
            <p:cNvPr id="17456" name="Line 144"/>
            <p:cNvSpPr>
              <a:spLocks noChangeShapeType="1"/>
            </p:cNvSpPr>
            <p:nvPr/>
          </p:nvSpPr>
          <p:spPr bwMode="auto">
            <a:xfrm>
              <a:off x="4210" y="2874"/>
              <a:ext cx="0" cy="112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57" name="Line 145"/>
            <p:cNvSpPr>
              <a:spLocks noChangeShapeType="1"/>
            </p:cNvSpPr>
            <p:nvPr/>
          </p:nvSpPr>
          <p:spPr bwMode="auto">
            <a:xfrm>
              <a:off x="5083" y="2371"/>
              <a:ext cx="0" cy="112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746" name="Group 146"/>
          <p:cNvGrpSpPr>
            <a:grpSpLocks/>
          </p:cNvGrpSpPr>
          <p:nvPr/>
        </p:nvGrpSpPr>
        <p:grpSpPr bwMode="auto">
          <a:xfrm>
            <a:off x="6683375" y="3767138"/>
            <a:ext cx="1385888" cy="2579687"/>
            <a:chOff x="4210" y="2373"/>
            <a:chExt cx="873" cy="1625"/>
          </a:xfrm>
        </p:grpSpPr>
        <p:sp>
          <p:nvSpPr>
            <p:cNvPr id="17454" name="Line 147"/>
            <p:cNvSpPr>
              <a:spLocks noChangeShapeType="1"/>
            </p:cNvSpPr>
            <p:nvPr/>
          </p:nvSpPr>
          <p:spPr bwMode="auto">
            <a:xfrm>
              <a:off x="5083" y="2876"/>
              <a:ext cx="0" cy="112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55" name="Line 148"/>
            <p:cNvSpPr>
              <a:spLocks noChangeShapeType="1"/>
            </p:cNvSpPr>
            <p:nvPr/>
          </p:nvSpPr>
          <p:spPr bwMode="auto">
            <a:xfrm flipH="1">
              <a:off x="4210" y="2373"/>
              <a:ext cx="2" cy="111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749" name="Group 149"/>
          <p:cNvGrpSpPr>
            <a:grpSpLocks/>
          </p:cNvGrpSpPr>
          <p:nvPr/>
        </p:nvGrpSpPr>
        <p:grpSpPr bwMode="auto">
          <a:xfrm>
            <a:off x="255588" y="1576388"/>
            <a:ext cx="2079625" cy="2311400"/>
            <a:chOff x="280" y="857"/>
            <a:chExt cx="1310" cy="1456"/>
          </a:xfrm>
        </p:grpSpPr>
        <p:sp>
          <p:nvSpPr>
            <p:cNvPr id="17452" name="Line 150"/>
            <p:cNvSpPr>
              <a:spLocks noChangeShapeType="1"/>
            </p:cNvSpPr>
            <p:nvPr/>
          </p:nvSpPr>
          <p:spPr bwMode="auto">
            <a:xfrm>
              <a:off x="280" y="857"/>
              <a:ext cx="0" cy="1456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53" name="Line 151"/>
            <p:cNvSpPr>
              <a:spLocks noChangeShapeType="1"/>
            </p:cNvSpPr>
            <p:nvPr/>
          </p:nvSpPr>
          <p:spPr bwMode="auto">
            <a:xfrm>
              <a:off x="1590" y="857"/>
              <a:ext cx="0" cy="1456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752" name="Group 152"/>
          <p:cNvGrpSpPr>
            <a:grpSpLocks/>
          </p:cNvGrpSpPr>
          <p:nvPr/>
        </p:nvGrpSpPr>
        <p:grpSpPr bwMode="auto">
          <a:xfrm>
            <a:off x="3095625" y="1576388"/>
            <a:ext cx="2079625" cy="2311400"/>
            <a:chOff x="2069" y="857"/>
            <a:chExt cx="1310" cy="1456"/>
          </a:xfrm>
        </p:grpSpPr>
        <p:sp>
          <p:nvSpPr>
            <p:cNvPr id="17450" name="Line 153"/>
            <p:cNvSpPr>
              <a:spLocks noChangeShapeType="1"/>
            </p:cNvSpPr>
            <p:nvPr/>
          </p:nvSpPr>
          <p:spPr bwMode="auto">
            <a:xfrm>
              <a:off x="2069" y="857"/>
              <a:ext cx="0" cy="14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51" name="Line 154"/>
            <p:cNvSpPr>
              <a:spLocks noChangeShapeType="1"/>
            </p:cNvSpPr>
            <p:nvPr/>
          </p:nvSpPr>
          <p:spPr bwMode="auto">
            <a:xfrm>
              <a:off x="3379" y="857"/>
              <a:ext cx="0" cy="145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755" name="Group 155"/>
          <p:cNvGrpSpPr>
            <a:grpSpLocks/>
          </p:cNvGrpSpPr>
          <p:nvPr/>
        </p:nvGrpSpPr>
        <p:grpSpPr bwMode="auto">
          <a:xfrm>
            <a:off x="211138" y="5516563"/>
            <a:ext cx="2168525" cy="95250"/>
            <a:chOff x="252" y="3339"/>
            <a:chExt cx="1366" cy="60"/>
          </a:xfrm>
        </p:grpSpPr>
        <p:sp>
          <p:nvSpPr>
            <p:cNvPr id="17448" name="Freeform 156"/>
            <p:cNvSpPr>
              <a:spLocks/>
            </p:cNvSpPr>
            <p:nvPr/>
          </p:nvSpPr>
          <p:spPr bwMode="auto">
            <a:xfrm>
              <a:off x="252" y="3339"/>
              <a:ext cx="56" cy="60"/>
            </a:xfrm>
            <a:custGeom>
              <a:avLst/>
              <a:gdLst>
                <a:gd name="T0" fmla="*/ 4 w 131"/>
                <a:gd name="T1" fmla="*/ 3 h 131"/>
                <a:gd name="T2" fmla="*/ 4 w 131"/>
                <a:gd name="T3" fmla="*/ 2 h 131"/>
                <a:gd name="T4" fmla="*/ 4 w 131"/>
                <a:gd name="T5" fmla="*/ 1 h 131"/>
                <a:gd name="T6" fmla="*/ 4 w 131"/>
                <a:gd name="T7" fmla="*/ 1 h 131"/>
                <a:gd name="T8" fmla="*/ 3 w 131"/>
                <a:gd name="T9" fmla="*/ 0 h 131"/>
                <a:gd name="T10" fmla="*/ 3 w 131"/>
                <a:gd name="T11" fmla="*/ 0 h 131"/>
                <a:gd name="T12" fmla="*/ 2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0 w 131"/>
                <a:gd name="T19" fmla="*/ 1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0 w 131"/>
                <a:gd name="T31" fmla="*/ 5 h 131"/>
                <a:gd name="T32" fmla="*/ 1 w 131"/>
                <a:gd name="T33" fmla="*/ 5 h 131"/>
                <a:gd name="T34" fmla="*/ 2 w 131"/>
                <a:gd name="T35" fmla="*/ 5 h 131"/>
                <a:gd name="T36" fmla="*/ 2 w 131"/>
                <a:gd name="T37" fmla="*/ 5 h 131"/>
                <a:gd name="T38" fmla="*/ 3 w 131"/>
                <a:gd name="T39" fmla="*/ 5 h 131"/>
                <a:gd name="T40" fmla="*/ 3 w 131"/>
                <a:gd name="T41" fmla="*/ 5 h 131"/>
                <a:gd name="T42" fmla="*/ 4 w 131"/>
                <a:gd name="T43" fmla="*/ 5 h 131"/>
                <a:gd name="T44" fmla="*/ 4 w 131"/>
                <a:gd name="T45" fmla="*/ 5 h 131"/>
                <a:gd name="T46" fmla="*/ 4 w 131"/>
                <a:gd name="T47" fmla="*/ 4 h 131"/>
                <a:gd name="T48" fmla="*/ 4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9" y="49"/>
                  </a:lnTo>
                  <a:lnTo>
                    <a:pt x="122" y="33"/>
                  </a:lnTo>
                  <a:lnTo>
                    <a:pt x="112" y="20"/>
                  </a:lnTo>
                  <a:lnTo>
                    <a:pt x="99" y="9"/>
                  </a:lnTo>
                  <a:lnTo>
                    <a:pt x="83" y="3"/>
                  </a:lnTo>
                  <a:lnTo>
                    <a:pt x="66" y="0"/>
                  </a:lnTo>
                  <a:lnTo>
                    <a:pt x="49" y="3"/>
                  </a:lnTo>
                  <a:lnTo>
                    <a:pt x="33" y="9"/>
                  </a:lnTo>
                  <a:lnTo>
                    <a:pt x="19" y="20"/>
                  </a:lnTo>
                  <a:lnTo>
                    <a:pt x="10" y="33"/>
                  </a:lnTo>
                  <a:lnTo>
                    <a:pt x="3" y="49"/>
                  </a:lnTo>
                  <a:lnTo>
                    <a:pt x="0" y="66"/>
                  </a:lnTo>
                  <a:lnTo>
                    <a:pt x="3" y="84"/>
                  </a:lnTo>
                  <a:lnTo>
                    <a:pt x="10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6" y="131"/>
                  </a:lnTo>
                  <a:lnTo>
                    <a:pt x="83" y="129"/>
                  </a:lnTo>
                  <a:lnTo>
                    <a:pt x="99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4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CC"/>
            </a:solidFill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9" name="Freeform 157"/>
            <p:cNvSpPr>
              <a:spLocks/>
            </p:cNvSpPr>
            <p:nvPr/>
          </p:nvSpPr>
          <p:spPr bwMode="auto">
            <a:xfrm>
              <a:off x="1562" y="3339"/>
              <a:ext cx="56" cy="60"/>
            </a:xfrm>
            <a:custGeom>
              <a:avLst/>
              <a:gdLst>
                <a:gd name="T0" fmla="*/ 4 w 131"/>
                <a:gd name="T1" fmla="*/ 3 h 131"/>
                <a:gd name="T2" fmla="*/ 4 w 131"/>
                <a:gd name="T3" fmla="*/ 2 h 131"/>
                <a:gd name="T4" fmla="*/ 4 w 131"/>
                <a:gd name="T5" fmla="*/ 1 h 131"/>
                <a:gd name="T6" fmla="*/ 4 w 131"/>
                <a:gd name="T7" fmla="*/ 1 h 131"/>
                <a:gd name="T8" fmla="*/ 3 w 131"/>
                <a:gd name="T9" fmla="*/ 0 h 131"/>
                <a:gd name="T10" fmla="*/ 3 w 131"/>
                <a:gd name="T11" fmla="*/ 0 h 131"/>
                <a:gd name="T12" fmla="*/ 2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1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5 h 131"/>
                <a:gd name="T32" fmla="*/ 1 w 131"/>
                <a:gd name="T33" fmla="*/ 5 h 131"/>
                <a:gd name="T34" fmla="*/ 2 w 131"/>
                <a:gd name="T35" fmla="*/ 5 h 131"/>
                <a:gd name="T36" fmla="*/ 2 w 131"/>
                <a:gd name="T37" fmla="*/ 5 h 131"/>
                <a:gd name="T38" fmla="*/ 3 w 131"/>
                <a:gd name="T39" fmla="*/ 5 h 131"/>
                <a:gd name="T40" fmla="*/ 3 w 131"/>
                <a:gd name="T41" fmla="*/ 5 h 131"/>
                <a:gd name="T42" fmla="*/ 4 w 131"/>
                <a:gd name="T43" fmla="*/ 5 h 131"/>
                <a:gd name="T44" fmla="*/ 4 w 131"/>
                <a:gd name="T45" fmla="*/ 5 h 131"/>
                <a:gd name="T46" fmla="*/ 4 w 131"/>
                <a:gd name="T47" fmla="*/ 4 h 131"/>
                <a:gd name="T48" fmla="*/ 4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9" y="49"/>
                  </a:lnTo>
                  <a:lnTo>
                    <a:pt x="122" y="33"/>
                  </a:lnTo>
                  <a:lnTo>
                    <a:pt x="112" y="20"/>
                  </a:lnTo>
                  <a:lnTo>
                    <a:pt x="98" y="9"/>
                  </a:lnTo>
                  <a:lnTo>
                    <a:pt x="82" y="3"/>
                  </a:lnTo>
                  <a:lnTo>
                    <a:pt x="65" y="0"/>
                  </a:lnTo>
                  <a:lnTo>
                    <a:pt x="48" y="3"/>
                  </a:lnTo>
                  <a:lnTo>
                    <a:pt x="32" y="9"/>
                  </a:lnTo>
                  <a:lnTo>
                    <a:pt x="20" y="20"/>
                  </a:lnTo>
                  <a:lnTo>
                    <a:pt x="9" y="33"/>
                  </a:lnTo>
                  <a:lnTo>
                    <a:pt x="3" y="49"/>
                  </a:lnTo>
                  <a:lnTo>
                    <a:pt x="0" y="66"/>
                  </a:lnTo>
                  <a:lnTo>
                    <a:pt x="3" y="84"/>
                  </a:lnTo>
                  <a:lnTo>
                    <a:pt x="9" y="98"/>
                  </a:lnTo>
                  <a:lnTo>
                    <a:pt x="20" y="112"/>
                  </a:lnTo>
                  <a:lnTo>
                    <a:pt x="32" y="123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4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CC"/>
            </a:solidFill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758" name="Group 158"/>
          <p:cNvGrpSpPr>
            <a:grpSpLocks/>
          </p:cNvGrpSpPr>
          <p:nvPr/>
        </p:nvGrpSpPr>
        <p:grpSpPr bwMode="auto">
          <a:xfrm>
            <a:off x="1249363" y="4475163"/>
            <a:ext cx="93662" cy="2173287"/>
            <a:chOff x="906" y="2683"/>
            <a:chExt cx="59" cy="1369"/>
          </a:xfrm>
        </p:grpSpPr>
        <p:sp>
          <p:nvSpPr>
            <p:cNvPr id="17446" name="Freeform 159"/>
            <p:cNvSpPr>
              <a:spLocks/>
            </p:cNvSpPr>
            <p:nvPr/>
          </p:nvSpPr>
          <p:spPr bwMode="auto">
            <a:xfrm>
              <a:off x="906" y="2683"/>
              <a:ext cx="59" cy="59"/>
            </a:xfrm>
            <a:custGeom>
              <a:avLst/>
              <a:gdLst>
                <a:gd name="T0" fmla="*/ 5 w 131"/>
                <a:gd name="T1" fmla="*/ 3 h 132"/>
                <a:gd name="T2" fmla="*/ 5 w 131"/>
                <a:gd name="T3" fmla="*/ 2 h 132"/>
                <a:gd name="T4" fmla="*/ 5 w 131"/>
                <a:gd name="T5" fmla="*/ 1 h 132"/>
                <a:gd name="T6" fmla="*/ 5 w 131"/>
                <a:gd name="T7" fmla="*/ 1 h 132"/>
                <a:gd name="T8" fmla="*/ 4 w 131"/>
                <a:gd name="T9" fmla="*/ 0 h 132"/>
                <a:gd name="T10" fmla="*/ 4 w 131"/>
                <a:gd name="T11" fmla="*/ 0 h 132"/>
                <a:gd name="T12" fmla="*/ 3 w 131"/>
                <a:gd name="T13" fmla="*/ 0 h 132"/>
                <a:gd name="T14" fmla="*/ 2 w 131"/>
                <a:gd name="T15" fmla="*/ 0 h 132"/>
                <a:gd name="T16" fmla="*/ 1 w 131"/>
                <a:gd name="T17" fmla="*/ 0 h 132"/>
                <a:gd name="T18" fmla="*/ 1 w 131"/>
                <a:gd name="T19" fmla="*/ 1 h 132"/>
                <a:gd name="T20" fmla="*/ 0 w 131"/>
                <a:gd name="T21" fmla="*/ 1 h 132"/>
                <a:gd name="T22" fmla="*/ 0 w 131"/>
                <a:gd name="T23" fmla="*/ 2 h 132"/>
                <a:gd name="T24" fmla="*/ 0 w 131"/>
                <a:gd name="T25" fmla="*/ 3 h 132"/>
                <a:gd name="T26" fmla="*/ 0 w 131"/>
                <a:gd name="T27" fmla="*/ 4 h 132"/>
                <a:gd name="T28" fmla="*/ 0 w 131"/>
                <a:gd name="T29" fmla="*/ 4 h 132"/>
                <a:gd name="T30" fmla="*/ 1 w 131"/>
                <a:gd name="T31" fmla="*/ 4 h 132"/>
                <a:gd name="T32" fmla="*/ 1 w 131"/>
                <a:gd name="T33" fmla="*/ 5 h 132"/>
                <a:gd name="T34" fmla="*/ 2 w 131"/>
                <a:gd name="T35" fmla="*/ 5 h 132"/>
                <a:gd name="T36" fmla="*/ 3 w 131"/>
                <a:gd name="T37" fmla="*/ 5 h 132"/>
                <a:gd name="T38" fmla="*/ 4 w 131"/>
                <a:gd name="T39" fmla="*/ 5 h 132"/>
                <a:gd name="T40" fmla="*/ 4 w 131"/>
                <a:gd name="T41" fmla="*/ 5 h 132"/>
                <a:gd name="T42" fmla="*/ 5 w 131"/>
                <a:gd name="T43" fmla="*/ 4 h 132"/>
                <a:gd name="T44" fmla="*/ 5 w 131"/>
                <a:gd name="T45" fmla="*/ 4 h 132"/>
                <a:gd name="T46" fmla="*/ 5 w 131"/>
                <a:gd name="T47" fmla="*/ 4 h 132"/>
                <a:gd name="T48" fmla="*/ 5 w 131"/>
                <a:gd name="T49" fmla="*/ 3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2">
                  <a:moveTo>
                    <a:pt x="131" y="66"/>
                  </a:moveTo>
                  <a:lnTo>
                    <a:pt x="129" y="49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3"/>
                  </a:lnTo>
                  <a:lnTo>
                    <a:pt x="66" y="0"/>
                  </a:lnTo>
                  <a:lnTo>
                    <a:pt x="49" y="3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8" y="99"/>
                  </a:lnTo>
                  <a:lnTo>
                    <a:pt x="19" y="113"/>
                  </a:lnTo>
                  <a:lnTo>
                    <a:pt x="33" y="122"/>
                  </a:lnTo>
                  <a:lnTo>
                    <a:pt x="49" y="129"/>
                  </a:lnTo>
                  <a:lnTo>
                    <a:pt x="66" y="132"/>
                  </a:lnTo>
                  <a:lnTo>
                    <a:pt x="82" y="129"/>
                  </a:lnTo>
                  <a:lnTo>
                    <a:pt x="98" y="122"/>
                  </a:lnTo>
                  <a:lnTo>
                    <a:pt x="112" y="113"/>
                  </a:lnTo>
                  <a:lnTo>
                    <a:pt x="122" y="99"/>
                  </a:lnTo>
                  <a:lnTo>
                    <a:pt x="129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7" name="Freeform 160"/>
            <p:cNvSpPr>
              <a:spLocks/>
            </p:cNvSpPr>
            <p:nvPr/>
          </p:nvSpPr>
          <p:spPr bwMode="auto">
            <a:xfrm>
              <a:off x="906" y="3996"/>
              <a:ext cx="59" cy="56"/>
            </a:xfrm>
            <a:custGeom>
              <a:avLst/>
              <a:gdLst>
                <a:gd name="T0" fmla="*/ 5 w 131"/>
                <a:gd name="T1" fmla="*/ 2 h 131"/>
                <a:gd name="T2" fmla="*/ 5 w 131"/>
                <a:gd name="T3" fmla="*/ 2 h 131"/>
                <a:gd name="T4" fmla="*/ 5 w 131"/>
                <a:gd name="T5" fmla="*/ 1 h 131"/>
                <a:gd name="T6" fmla="*/ 5 w 131"/>
                <a:gd name="T7" fmla="*/ 0 h 131"/>
                <a:gd name="T8" fmla="*/ 4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0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2 h 131"/>
                <a:gd name="T26" fmla="*/ 0 w 131"/>
                <a:gd name="T27" fmla="*/ 3 h 131"/>
                <a:gd name="T28" fmla="*/ 0 w 131"/>
                <a:gd name="T29" fmla="*/ 3 h 131"/>
                <a:gd name="T30" fmla="*/ 1 w 131"/>
                <a:gd name="T31" fmla="*/ 4 h 131"/>
                <a:gd name="T32" fmla="*/ 1 w 131"/>
                <a:gd name="T33" fmla="*/ 4 h 131"/>
                <a:gd name="T34" fmla="*/ 2 w 131"/>
                <a:gd name="T35" fmla="*/ 4 h 131"/>
                <a:gd name="T36" fmla="*/ 3 w 131"/>
                <a:gd name="T37" fmla="*/ 4 h 131"/>
                <a:gd name="T38" fmla="*/ 4 w 131"/>
                <a:gd name="T39" fmla="*/ 4 h 131"/>
                <a:gd name="T40" fmla="*/ 4 w 131"/>
                <a:gd name="T41" fmla="*/ 4 h 131"/>
                <a:gd name="T42" fmla="*/ 5 w 131"/>
                <a:gd name="T43" fmla="*/ 4 h 131"/>
                <a:gd name="T44" fmla="*/ 5 w 131"/>
                <a:gd name="T45" fmla="*/ 3 h 131"/>
                <a:gd name="T46" fmla="*/ 5 w 131"/>
                <a:gd name="T47" fmla="*/ 3 h 131"/>
                <a:gd name="T48" fmla="*/ 5 w 131"/>
                <a:gd name="T49" fmla="*/ 2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6" y="0"/>
                  </a:lnTo>
                  <a:lnTo>
                    <a:pt x="49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6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418" name="Text Box 275"/>
          <p:cNvSpPr txBox="1">
            <a:spLocks noChangeArrowheads="1"/>
          </p:cNvSpPr>
          <p:nvPr/>
        </p:nvSpPr>
        <p:spPr bwMode="auto">
          <a:xfrm>
            <a:off x="0" y="0"/>
            <a:ext cx="5940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(2)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圆柱的投影特点</a:t>
            </a:r>
          </a:p>
        </p:txBody>
      </p:sp>
      <p:sp>
        <p:nvSpPr>
          <p:cNvPr id="153876" name="Text Box 276"/>
          <p:cNvSpPr txBox="1">
            <a:spLocks noChangeArrowheads="1"/>
          </p:cNvSpPr>
          <p:nvPr/>
        </p:nvSpPr>
        <p:spPr bwMode="auto">
          <a:xfrm>
            <a:off x="5508625" y="238125"/>
            <a:ext cx="3487738" cy="3054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2800"/>
              <a:t>         </a:t>
            </a:r>
            <a:r>
              <a:rPr lang="zh-CN" altLang="en-US" sz="3600"/>
              <a:t>圆柱面的俯视图积聚成一个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圆</a:t>
            </a:r>
            <a:r>
              <a:rPr lang="zh-CN" altLang="en-US" sz="3600"/>
              <a:t>，在另两个视图上分别以两个方向的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轮廓素线</a:t>
            </a:r>
            <a:r>
              <a:rPr lang="zh-CN" altLang="en-US" sz="3600"/>
              <a:t>的投影表示。</a:t>
            </a:r>
          </a:p>
        </p:txBody>
      </p:sp>
      <p:sp>
        <p:nvSpPr>
          <p:cNvPr id="153877" name="Text Box 277"/>
          <p:cNvSpPr txBox="1">
            <a:spLocks noChangeArrowheads="1"/>
          </p:cNvSpPr>
          <p:nvPr/>
        </p:nvSpPr>
        <p:spPr bwMode="auto">
          <a:xfrm>
            <a:off x="2627313" y="4292600"/>
            <a:ext cx="34575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lang="zh-CN" altLang="en-US">
                <a:solidFill>
                  <a:srgbClr val="FF33CC"/>
                </a:solidFill>
                <a:latin typeface="黑体" pitchFamily="2" charset="-122"/>
                <a:ea typeface="黑体" pitchFamily="2" charset="-122"/>
              </a:rPr>
              <a:t>粉色素线为最左最右轮廓素线。</a:t>
            </a:r>
          </a:p>
        </p:txBody>
      </p:sp>
      <p:sp>
        <p:nvSpPr>
          <p:cNvPr id="153878" name="Text Box 278"/>
          <p:cNvSpPr txBox="1">
            <a:spLocks noChangeArrowheads="1"/>
          </p:cNvSpPr>
          <p:nvPr/>
        </p:nvSpPr>
        <p:spPr bwMode="auto">
          <a:xfrm>
            <a:off x="2627313" y="5445125"/>
            <a:ext cx="35290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红色素线为最前最后轮廓素线。</a:t>
            </a:r>
          </a:p>
        </p:txBody>
      </p:sp>
      <p:grpSp>
        <p:nvGrpSpPr>
          <p:cNvPr id="153879" name="Group 279"/>
          <p:cNvGrpSpPr>
            <a:grpSpLocks/>
          </p:cNvGrpSpPr>
          <p:nvPr/>
        </p:nvGrpSpPr>
        <p:grpSpPr bwMode="auto">
          <a:xfrm>
            <a:off x="1298575" y="1412875"/>
            <a:ext cx="0" cy="2597150"/>
            <a:chOff x="818" y="890"/>
            <a:chExt cx="0" cy="1636"/>
          </a:xfrm>
        </p:grpSpPr>
        <p:sp>
          <p:nvSpPr>
            <p:cNvPr id="17435" name="Line 280"/>
            <p:cNvSpPr>
              <a:spLocks noChangeShapeType="1"/>
            </p:cNvSpPr>
            <p:nvPr/>
          </p:nvSpPr>
          <p:spPr bwMode="auto">
            <a:xfrm>
              <a:off x="818" y="890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6" name="Line 281"/>
            <p:cNvSpPr>
              <a:spLocks noChangeShapeType="1"/>
            </p:cNvSpPr>
            <p:nvPr/>
          </p:nvSpPr>
          <p:spPr bwMode="auto">
            <a:xfrm>
              <a:off x="818" y="1067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7" name="Line 282"/>
            <p:cNvSpPr>
              <a:spLocks noChangeShapeType="1"/>
            </p:cNvSpPr>
            <p:nvPr/>
          </p:nvSpPr>
          <p:spPr bwMode="auto">
            <a:xfrm>
              <a:off x="818" y="1120"/>
              <a:ext cx="0" cy="2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8" name="Line 283"/>
            <p:cNvSpPr>
              <a:spLocks noChangeShapeType="1"/>
            </p:cNvSpPr>
            <p:nvPr/>
          </p:nvSpPr>
          <p:spPr bwMode="auto">
            <a:xfrm>
              <a:off x="818" y="1382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9" name="Line 284"/>
            <p:cNvSpPr>
              <a:spLocks noChangeShapeType="1"/>
            </p:cNvSpPr>
            <p:nvPr/>
          </p:nvSpPr>
          <p:spPr bwMode="auto">
            <a:xfrm>
              <a:off x="818" y="1434"/>
              <a:ext cx="0" cy="2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0" name="Line 285"/>
            <p:cNvSpPr>
              <a:spLocks noChangeShapeType="1"/>
            </p:cNvSpPr>
            <p:nvPr/>
          </p:nvSpPr>
          <p:spPr bwMode="auto">
            <a:xfrm>
              <a:off x="818" y="1696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1" name="Line 286"/>
            <p:cNvSpPr>
              <a:spLocks noChangeShapeType="1"/>
            </p:cNvSpPr>
            <p:nvPr/>
          </p:nvSpPr>
          <p:spPr bwMode="auto">
            <a:xfrm>
              <a:off x="818" y="1749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2" name="Line 287"/>
            <p:cNvSpPr>
              <a:spLocks noChangeShapeType="1"/>
            </p:cNvSpPr>
            <p:nvPr/>
          </p:nvSpPr>
          <p:spPr bwMode="auto">
            <a:xfrm>
              <a:off x="818" y="2010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3" name="Line 288"/>
            <p:cNvSpPr>
              <a:spLocks noChangeShapeType="1"/>
            </p:cNvSpPr>
            <p:nvPr/>
          </p:nvSpPr>
          <p:spPr bwMode="auto">
            <a:xfrm>
              <a:off x="818" y="2063"/>
              <a:ext cx="0" cy="2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4" name="Line 289"/>
            <p:cNvSpPr>
              <a:spLocks noChangeShapeType="1"/>
            </p:cNvSpPr>
            <p:nvPr/>
          </p:nvSpPr>
          <p:spPr bwMode="auto">
            <a:xfrm>
              <a:off x="818" y="2324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45" name="Line 290"/>
            <p:cNvSpPr>
              <a:spLocks noChangeShapeType="1"/>
            </p:cNvSpPr>
            <p:nvPr/>
          </p:nvSpPr>
          <p:spPr bwMode="auto">
            <a:xfrm>
              <a:off x="818" y="2377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891" name="Group 291"/>
          <p:cNvGrpSpPr>
            <a:grpSpLocks/>
          </p:cNvGrpSpPr>
          <p:nvPr/>
        </p:nvGrpSpPr>
        <p:grpSpPr bwMode="auto">
          <a:xfrm>
            <a:off x="4138613" y="1412875"/>
            <a:ext cx="0" cy="2597150"/>
            <a:chOff x="2607" y="890"/>
            <a:chExt cx="0" cy="1636"/>
          </a:xfrm>
        </p:grpSpPr>
        <p:sp>
          <p:nvSpPr>
            <p:cNvPr id="17424" name="Line 292"/>
            <p:cNvSpPr>
              <a:spLocks noChangeShapeType="1"/>
            </p:cNvSpPr>
            <p:nvPr/>
          </p:nvSpPr>
          <p:spPr bwMode="auto">
            <a:xfrm>
              <a:off x="2607" y="890"/>
              <a:ext cx="0" cy="149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5" name="Line 293"/>
            <p:cNvSpPr>
              <a:spLocks noChangeShapeType="1"/>
            </p:cNvSpPr>
            <p:nvPr/>
          </p:nvSpPr>
          <p:spPr bwMode="auto">
            <a:xfrm>
              <a:off x="2607" y="1067"/>
              <a:ext cx="0" cy="22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6" name="Line 294"/>
            <p:cNvSpPr>
              <a:spLocks noChangeShapeType="1"/>
            </p:cNvSpPr>
            <p:nvPr/>
          </p:nvSpPr>
          <p:spPr bwMode="auto">
            <a:xfrm>
              <a:off x="2607" y="1120"/>
              <a:ext cx="0" cy="23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7" name="Line 295"/>
            <p:cNvSpPr>
              <a:spLocks noChangeShapeType="1"/>
            </p:cNvSpPr>
            <p:nvPr/>
          </p:nvSpPr>
          <p:spPr bwMode="auto">
            <a:xfrm>
              <a:off x="2607" y="1382"/>
              <a:ext cx="0" cy="2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8" name="Line 296"/>
            <p:cNvSpPr>
              <a:spLocks noChangeShapeType="1"/>
            </p:cNvSpPr>
            <p:nvPr/>
          </p:nvSpPr>
          <p:spPr bwMode="auto">
            <a:xfrm>
              <a:off x="2607" y="1434"/>
              <a:ext cx="0" cy="23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29" name="Line 297"/>
            <p:cNvSpPr>
              <a:spLocks noChangeShapeType="1"/>
            </p:cNvSpPr>
            <p:nvPr/>
          </p:nvSpPr>
          <p:spPr bwMode="auto">
            <a:xfrm>
              <a:off x="2607" y="1696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0" name="Line 298"/>
            <p:cNvSpPr>
              <a:spLocks noChangeShapeType="1"/>
            </p:cNvSpPr>
            <p:nvPr/>
          </p:nvSpPr>
          <p:spPr bwMode="auto">
            <a:xfrm>
              <a:off x="2607" y="1749"/>
              <a:ext cx="0" cy="233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1" name="Line 299"/>
            <p:cNvSpPr>
              <a:spLocks noChangeShapeType="1"/>
            </p:cNvSpPr>
            <p:nvPr/>
          </p:nvSpPr>
          <p:spPr bwMode="auto">
            <a:xfrm>
              <a:off x="2607" y="2010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2" name="Line 300"/>
            <p:cNvSpPr>
              <a:spLocks noChangeShapeType="1"/>
            </p:cNvSpPr>
            <p:nvPr/>
          </p:nvSpPr>
          <p:spPr bwMode="auto">
            <a:xfrm>
              <a:off x="2607" y="2063"/>
              <a:ext cx="0" cy="233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3" name="Line 301"/>
            <p:cNvSpPr>
              <a:spLocks noChangeShapeType="1"/>
            </p:cNvSpPr>
            <p:nvPr/>
          </p:nvSpPr>
          <p:spPr bwMode="auto">
            <a:xfrm>
              <a:off x="2607" y="2324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34" name="Line 302"/>
            <p:cNvSpPr>
              <a:spLocks noChangeShapeType="1"/>
            </p:cNvSpPr>
            <p:nvPr/>
          </p:nvSpPr>
          <p:spPr bwMode="auto">
            <a:xfrm>
              <a:off x="2607" y="2377"/>
              <a:ext cx="0" cy="149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3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3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3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53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537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53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53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53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53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53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53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53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53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538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876" grpId="0" autoUpdateAnimBg="0"/>
      <p:bldP spid="153877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833" name="Group 185"/>
          <p:cNvGrpSpPr>
            <a:grpSpLocks/>
          </p:cNvGrpSpPr>
          <p:nvPr/>
        </p:nvGrpSpPr>
        <p:grpSpPr bwMode="auto">
          <a:xfrm>
            <a:off x="388938" y="841375"/>
            <a:ext cx="5480050" cy="5764213"/>
            <a:chOff x="245" y="530"/>
            <a:chExt cx="3452" cy="3631"/>
          </a:xfrm>
        </p:grpSpPr>
        <p:sp>
          <p:nvSpPr>
            <p:cNvPr id="18618" name="Line 186"/>
            <p:cNvSpPr>
              <a:spLocks noChangeShapeType="1"/>
            </p:cNvSpPr>
            <p:nvPr/>
          </p:nvSpPr>
          <p:spPr bwMode="auto">
            <a:xfrm>
              <a:off x="346" y="641"/>
              <a:ext cx="0" cy="1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9" name="Line 187"/>
            <p:cNvSpPr>
              <a:spLocks noChangeShapeType="1"/>
            </p:cNvSpPr>
            <p:nvPr/>
          </p:nvSpPr>
          <p:spPr bwMode="auto">
            <a:xfrm>
              <a:off x="346" y="2216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0" name="Line 188"/>
            <p:cNvSpPr>
              <a:spLocks noChangeShapeType="1"/>
            </p:cNvSpPr>
            <p:nvPr/>
          </p:nvSpPr>
          <p:spPr bwMode="auto">
            <a:xfrm flipV="1">
              <a:off x="1762" y="641"/>
              <a:ext cx="0" cy="1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1" name="Line 189"/>
            <p:cNvSpPr>
              <a:spLocks noChangeShapeType="1"/>
            </p:cNvSpPr>
            <p:nvPr/>
          </p:nvSpPr>
          <p:spPr bwMode="auto">
            <a:xfrm flipH="1">
              <a:off x="346" y="641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2" name="Line 190"/>
            <p:cNvSpPr>
              <a:spLocks noChangeShapeType="1"/>
            </p:cNvSpPr>
            <p:nvPr/>
          </p:nvSpPr>
          <p:spPr bwMode="auto">
            <a:xfrm>
              <a:off x="1053" y="530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3" name="Line 191"/>
            <p:cNvSpPr>
              <a:spLocks noChangeShapeType="1"/>
            </p:cNvSpPr>
            <p:nvPr/>
          </p:nvSpPr>
          <p:spPr bwMode="auto">
            <a:xfrm>
              <a:off x="1053" y="72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4" name="Line 192"/>
            <p:cNvSpPr>
              <a:spLocks noChangeShapeType="1"/>
            </p:cNvSpPr>
            <p:nvPr/>
          </p:nvSpPr>
          <p:spPr bwMode="auto">
            <a:xfrm>
              <a:off x="1053" y="779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5" name="Line 193"/>
            <p:cNvSpPr>
              <a:spLocks noChangeShapeType="1"/>
            </p:cNvSpPr>
            <p:nvPr/>
          </p:nvSpPr>
          <p:spPr bwMode="auto">
            <a:xfrm>
              <a:off x="1053" y="106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6" name="Line 194"/>
            <p:cNvSpPr>
              <a:spLocks noChangeShapeType="1"/>
            </p:cNvSpPr>
            <p:nvPr/>
          </p:nvSpPr>
          <p:spPr bwMode="auto">
            <a:xfrm>
              <a:off x="1053" y="111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7" name="Line 195"/>
            <p:cNvSpPr>
              <a:spLocks noChangeShapeType="1"/>
            </p:cNvSpPr>
            <p:nvPr/>
          </p:nvSpPr>
          <p:spPr bwMode="auto">
            <a:xfrm>
              <a:off x="1053" y="140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8" name="Line 196"/>
            <p:cNvSpPr>
              <a:spLocks noChangeShapeType="1"/>
            </p:cNvSpPr>
            <p:nvPr/>
          </p:nvSpPr>
          <p:spPr bwMode="auto">
            <a:xfrm>
              <a:off x="1053" y="145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29" name="Line 197"/>
            <p:cNvSpPr>
              <a:spLocks noChangeShapeType="1"/>
            </p:cNvSpPr>
            <p:nvPr/>
          </p:nvSpPr>
          <p:spPr bwMode="auto">
            <a:xfrm>
              <a:off x="1053" y="174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0" name="Line 198"/>
            <p:cNvSpPr>
              <a:spLocks noChangeShapeType="1"/>
            </p:cNvSpPr>
            <p:nvPr/>
          </p:nvSpPr>
          <p:spPr bwMode="auto">
            <a:xfrm>
              <a:off x="1053" y="1799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1" name="Line 199"/>
            <p:cNvSpPr>
              <a:spLocks noChangeShapeType="1"/>
            </p:cNvSpPr>
            <p:nvPr/>
          </p:nvSpPr>
          <p:spPr bwMode="auto">
            <a:xfrm>
              <a:off x="1053" y="208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2" name="Line 200"/>
            <p:cNvSpPr>
              <a:spLocks noChangeShapeType="1"/>
            </p:cNvSpPr>
            <p:nvPr/>
          </p:nvSpPr>
          <p:spPr bwMode="auto">
            <a:xfrm>
              <a:off x="1053" y="2139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3" name="Line 201"/>
            <p:cNvSpPr>
              <a:spLocks noChangeShapeType="1"/>
            </p:cNvSpPr>
            <p:nvPr/>
          </p:nvSpPr>
          <p:spPr bwMode="auto">
            <a:xfrm>
              <a:off x="2988" y="530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4" name="Line 202"/>
            <p:cNvSpPr>
              <a:spLocks noChangeShapeType="1"/>
            </p:cNvSpPr>
            <p:nvPr/>
          </p:nvSpPr>
          <p:spPr bwMode="auto">
            <a:xfrm>
              <a:off x="2988" y="72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5" name="Line 203"/>
            <p:cNvSpPr>
              <a:spLocks noChangeShapeType="1"/>
            </p:cNvSpPr>
            <p:nvPr/>
          </p:nvSpPr>
          <p:spPr bwMode="auto">
            <a:xfrm>
              <a:off x="2988" y="779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6" name="Line 204"/>
            <p:cNvSpPr>
              <a:spLocks noChangeShapeType="1"/>
            </p:cNvSpPr>
            <p:nvPr/>
          </p:nvSpPr>
          <p:spPr bwMode="auto">
            <a:xfrm>
              <a:off x="2988" y="106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7" name="Line 205"/>
            <p:cNvSpPr>
              <a:spLocks noChangeShapeType="1"/>
            </p:cNvSpPr>
            <p:nvPr/>
          </p:nvSpPr>
          <p:spPr bwMode="auto">
            <a:xfrm>
              <a:off x="2988" y="111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8" name="Line 206"/>
            <p:cNvSpPr>
              <a:spLocks noChangeShapeType="1"/>
            </p:cNvSpPr>
            <p:nvPr/>
          </p:nvSpPr>
          <p:spPr bwMode="auto">
            <a:xfrm>
              <a:off x="2988" y="140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39" name="Line 207"/>
            <p:cNvSpPr>
              <a:spLocks noChangeShapeType="1"/>
            </p:cNvSpPr>
            <p:nvPr/>
          </p:nvSpPr>
          <p:spPr bwMode="auto">
            <a:xfrm>
              <a:off x="2988" y="1459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0" name="Line 208"/>
            <p:cNvSpPr>
              <a:spLocks noChangeShapeType="1"/>
            </p:cNvSpPr>
            <p:nvPr/>
          </p:nvSpPr>
          <p:spPr bwMode="auto">
            <a:xfrm>
              <a:off x="2988" y="174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1" name="Line 209"/>
            <p:cNvSpPr>
              <a:spLocks noChangeShapeType="1"/>
            </p:cNvSpPr>
            <p:nvPr/>
          </p:nvSpPr>
          <p:spPr bwMode="auto">
            <a:xfrm>
              <a:off x="2988" y="1799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2" name="Line 210"/>
            <p:cNvSpPr>
              <a:spLocks noChangeShapeType="1"/>
            </p:cNvSpPr>
            <p:nvPr/>
          </p:nvSpPr>
          <p:spPr bwMode="auto">
            <a:xfrm>
              <a:off x="2988" y="208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3" name="Line 211"/>
            <p:cNvSpPr>
              <a:spLocks noChangeShapeType="1"/>
            </p:cNvSpPr>
            <p:nvPr/>
          </p:nvSpPr>
          <p:spPr bwMode="auto">
            <a:xfrm>
              <a:off x="2988" y="2139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4" name="Line 212"/>
            <p:cNvSpPr>
              <a:spLocks noChangeShapeType="1"/>
            </p:cNvSpPr>
            <p:nvPr/>
          </p:nvSpPr>
          <p:spPr bwMode="auto">
            <a:xfrm>
              <a:off x="245" y="3357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5" name="Line 213"/>
            <p:cNvSpPr>
              <a:spLocks noChangeShapeType="1"/>
            </p:cNvSpPr>
            <p:nvPr/>
          </p:nvSpPr>
          <p:spPr bwMode="auto">
            <a:xfrm>
              <a:off x="549" y="33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6" name="Line 214"/>
            <p:cNvSpPr>
              <a:spLocks noChangeShapeType="1"/>
            </p:cNvSpPr>
            <p:nvPr/>
          </p:nvSpPr>
          <p:spPr bwMode="auto">
            <a:xfrm>
              <a:off x="602" y="3357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7" name="Line 215"/>
            <p:cNvSpPr>
              <a:spLocks noChangeShapeType="1"/>
            </p:cNvSpPr>
            <p:nvPr/>
          </p:nvSpPr>
          <p:spPr bwMode="auto">
            <a:xfrm>
              <a:off x="889" y="335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8" name="Line 216"/>
            <p:cNvSpPr>
              <a:spLocks noChangeShapeType="1"/>
            </p:cNvSpPr>
            <p:nvPr/>
          </p:nvSpPr>
          <p:spPr bwMode="auto">
            <a:xfrm>
              <a:off x="942" y="3357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49" name="Line 217"/>
            <p:cNvSpPr>
              <a:spLocks noChangeShapeType="1"/>
            </p:cNvSpPr>
            <p:nvPr/>
          </p:nvSpPr>
          <p:spPr bwMode="auto">
            <a:xfrm>
              <a:off x="1228" y="33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0" name="Line 218"/>
            <p:cNvSpPr>
              <a:spLocks noChangeShapeType="1"/>
            </p:cNvSpPr>
            <p:nvPr/>
          </p:nvSpPr>
          <p:spPr bwMode="auto">
            <a:xfrm>
              <a:off x="1281" y="3357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1" name="Line 219"/>
            <p:cNvSpPr>
              <a:spLocks noChangeShapeType="1"/>
            </p:cNvSpPr>
            <p:nvPr/>
          </p:nvSpPr>
          <p:spPr bwMode="auto">
            <a:xfrm>
              <a:off x="1568" y="335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2" name="Line 220"/>
            <p:cNvSpPr>
              <a:spLocks noChangeShapeType="1"/>
            </p:cNvSpPr>
            <p:nvPr/>
          </p:nvSpPr>
          <p:spPr bwMode="auto">
            <a:xfrm>
              <a:off x="1621" y="3357"/>
              <a:ext cx="2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3" name="Line 221"/>
            <p:cNvSpPr>
              <a:spLocks noChangeShapeType="1"/>
            </p:cNvSpPr>
            <p:nvPr/>
          </p:nvSpPr>
          <p:spPr bwMode="auto">
            <a:xfrm>
              <a:off x="1053" y="2576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4" name="Line 222"/>
            <p:cNvSpPr>
              <a:spLocks noChangeShapeType="1"/>
            </p:cNvSpPr>
            <p:nvPr/>
          </p:nvSpPr>
          <p:spPr bwMode="auto">
            <a:xfrm>
              <a:off x="1053" y="284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5" name="Line 223"/>
            <p:cNvSpPr>
              <a:spLocks noChangeShapeType="1"/>
            </p:cNvSpPr>
            <p:nvPr/>
          </p:nvSpPr>
          <p:spPr bwMode="auto">
            <a:xfrm>
              <a:off x="1053" y="2903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6" name="Line 224"/>
            <p:cNvSpPr>
              <a:spLocks noChangeShapeType="1"/>
            </p:cNvSpPr>
            <p:nvPr/>
          </p:nvSpPr>
          <p:spPr bwMode="auto">
            <a:xfrm>
              <a:off x="1053" y="3185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7" name="Line 225"/>
            <p:cNvSpPr>
              <a:spLocks noChangeShapeType="1"/>
            </p:cNvSpPr>
            <p:nvPr/>
          </p:nvSpPr>
          <p:spPr bwMode="auto">
            <a:xfrm>
              <a:off x="1053" y="3242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8" name="Line 226"/>
            <p:cNvSpPr>
              <a:spLocks noChangeShapeType="1"/>
            </p:cNvSpPr>
            <p:nvPr/>
          </p:nvSpPr>
          <p:spPr bwMode="auto">
            <a:xfrm>
              <a:off x="1053" y="3525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59" name="Line 227"/>
            <p:cNvSpPr>
              <a:spLocks noChangeShapeType="1"/>
            </p:cNvSpPr>
            <p:nvPr/>
          </p:nvSpPr>
          <p:spPr bwMode="auto">
            <a:xfrm>
              <a:off x="1053" y="3582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0" name="Line 228"/>
            <p:cNvSpPr>
              <a:spLocks noChangeShapeType="1"/>
            </p:cNvSpPr>
            <p:nvPr/>
          </p:nvSpPr>
          <p:spPr bwMode="auto">
            <a:xfrm>
              <a:off x="1053" y="3865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1" name="Line 229"/>
            <p:cNvSpPr>
              <a:spLocks noChangeShapeType="1"/>
            </p:cNvSpPr>
            <p:nvPr/>
          </p:nvSpPr>
          <p:spPr bwMode="auto">
            <a:xfrm>
              <a:off x="1053" y="3922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2" name="Freeform 230"/>
            <p:cNvSpPr>
              <a:spLocks/>
            </p:cNvSpPr>
            <p:nvPr/>
          </p:nvSpPr>
          <p:spPr bwMode="auto">
            <a:xfrm>
              <a:off x="346" y="2650"/>
              <a:ext cx="1416" cy="1416"/>
            </a:xfrm>
            <a:custGeom>
              <a:avLst/>
              <a:gdLst>
                <a:gd name="T0" fmla="*/ 157 w 2946"/>
                <a:gd name="T1" fmla="*/ 74 h 2948"/>
                <a:gd name="T2" fmla="*/ 156 w 2946"/>
                <a:gd name="T3" fmla="*/ 65 h 2948"/>
                <a:gd name="T4" fmla="*/ 154 w 2946"/>
                <a:gd name="T5" fmla="*/ 56 h 2948"/>
                <a:gd name="T6" fmla="*/ 151 w 2946"/>
                <a:gd name="T7" fmla="*/ 47 h 2948"/>
                <a:gd name="T8" fmla="*/ 147 w 2946"/>
                <a:gd name="T9" fmla="*/ 39 h 2948"/>
                <a:gd name="T10" fmla="*/ 142 w 2946"/>
                <a:gd name="T11" fmla="*/ 32 h 2948"/>
                <a:gd name="T12" fmla="*/ 136 w 2946"/>
                <a:gd name="T13" fmla="*/ 24 h 2948"/>
                <a:gd name="T14" fmla="*/ 129 w 2946"/>
                <a:gd name="T15" fmla="*/ 18 h 2948"/>
                <a:gd name="T16" fmla="*/ 122 w 2946"/>
                <a:gd name="T17" fmla="*/ 13 h 2948"/>
                <a:gd name="T18" fmla="*/ 114 w 2946"/>
                <a:gd name="T19" fmla="*/ 8 h 2948"/>
                <a:gd name="T20" fmla="*/ 106 w 2946"/>
                <a:gd name="T21" fmla="*/ 5 h 2948"/>
                <a:gd name="T22" fmla="*/ 97 w 2946"/>
                <a:gd name="T23" fmla="*/ 2 h 2948"/>
                <a:gd name="T24" fmla="*/ 88 w 2946"/>
                <a:gd name="T25" fmla="*/ 0 h 2948"/>
                <a:gd name="T26" fmla="*/ 78 w 2946"/>
                <a:gd name="T27" fmla="*/ 0 h 2948"/>
                <a:gd name="T28" fmla="*/ 70 w 2946"/>
                <a:gd name="T29" fmla="*/ 0 h 2948"/>
                <a:gd name="T30" fmla="*/ 61 w 2946"/>
                <a:gd name="T31" fmla="*/ 2 h 2948"/>
                <a:gd name="T32" fmla="*/ 52 w 2946"/>
                <a:gd name="T33" fmla="*/ 5 h 2948"/>
                <a:gd name="T34" fmla="*/ 43 w 2946"/>
                <a:gd name="T35" fmla="*/ 8 h 2948"/>
                <a:gd name="T36" fmla="*/ 36 w 2946"/>
                <a:gd name="T37" fmla="*/ 13 h 2948"/>
                <a:gd name="T38" fmla="*/ 28 w 2946"/>
                <a:gd name="T39" fmla="*/ 18 h 2948"/>
                <a:gd name="T40" fmla="*/ 22 w 2946"/>
                <a:gd name="T41" fmla="*/ 24 h 2948"/>
                <a:gd name="T42" fmla="*/ 15 w 2946"/>
                <a:gd name="T43" fmla="*/ 32 h 2948"/>
                <a:gd name="T44" fmla="*/ 11 w 2946"/>
                <a:gd name="T45" fmla="*/ 39 h 2948"/>
                <a:gd name="T46" fmla="*/ 6 w 2946"/>
                <a:gd name="T47" fmla="*/ 47 h 2948"/>
                <a:gd name="T48" fmla="*/ 3 w 2946"/>
                <a:gd name="T49" fmla="*/ 56 h 2948"/>
                <a:gd name="T50" fmla="*/ 1 w 2946"/>
                <a:gd name="T51" fmla="*/ 65 h 2948"/>
                <a:gd name="T52" fmla="*/ 0 w 2946"/>
                <a:gd name="T53" fmla="*/ 74 h 2948"/>
                <a:gd name="T54" fmla="*/ 0 w 2946"/>
                <a:gd name="T55" fmla="*/ 83 h 2948"/>
                <a:gd name="T56" fmla="*/ 1 w 2946"/>
                <a:gd name="T57" fmla="*/ 92 h 2948"/>
                <a:gd name="T58" fmla="*/ 3 w 2946"/>
                <a:gd name="T59" fmla="*/ 101 h 2948"/>
                <a:gd name="T60" fmla="*/ 6 w 2946"/>
                <a:gd name="T61" fmla="*/ 110 h 2948"/>
                <a:gd name="T62" fmla="*/ 11 w 2946"/>
                <a:gd name="T63" fmla="*/ 118 h 2948"/>
                <a:gd name="T64" fmla="*/ 15 w 2946"/>
                <a:gd name="T65" fmla="*/ 125 h 2948"/>
                <a:gd name="T66" fmla="*/ 22 w 2946"/>
                <a:gd name="T67" fmla="*/ 133 h 2948"/>
                <a:gd name="T68" fmla="*/ 28 w 2946"/>
                <a:gd name="T69" fmla="*/ 138 h 2948"/>
                <a:gd name="T70" fmla="*/ 36 w 2946"/>
                <a:gd name="T71" fmla="*/ 144 h 2948"/>
                <a:gd name="T72" fmla="*/ 43 w 2946"/>
                <a:gd name="T73" fmla="*/ 148 h 2948"/>
                <a:gd name="T74" fmla="*/ 52 w 2946"/>
                <a:gd name="T75" fmla="*/ 152 h 2948"/>
                <a:gd name="T76" fmla="*/ 61 w 2946"/>
                <a:gd name="T77" fmla="*/ 155 h 2948"/>
                <a:gd name="T78" fmla="*/ 70 w 2946"/>
                <a:gd name="T79" fmla="*/ 157 h 2948"/>
                <a:gd name="T80" fmla="*/ 78 w 2946"/>
                <a:gd name="T81" fmla="*/ 157 h 2948"/>
                <a:gd name="T82" fmla="*/ 88 w 2946"/>
                <a:gd name="T83" fmla="*/ 157 h 2948"/>
                <a:gd name="T84" fmla="*/ 97 w 2946"/>
                <a:gd name="T85" fmla="*/ 155 h 2948"/>
                <a:gd name="T86" fmla="*/ 106 w 2946"/>
                <a:gd name="T87" fmla="*/ 152 h 2948"/>
                <a:gd name="T88" fmla="*/ 114 w 2946"/>
                <a:gd name="T89" fmla="*/ 148 h 2948"/>
                <a:gd name="T90" fmla="*/ 122 w 2946"/>
                <a:gd name="T91" fmla="*/ 144 h 2948"/>
                <a:gd name="T92" fmla="*/ 129 w 2946"/>
                <a:gd name="T93" fmla="*/ 138 h 2948"/>
                <a:gd name="T94" fmla="*/ 136 w 2946"/>
                <a:gd name="T95" fmla="*/ 133 h 2948"/>
                <a:gd name="T96" fmla="*/ 142 w 2946"/>
                <a:gd name="T97" fmla="*/ 125 h 2948"/>
                <a:gd name="T98" fmla="*/ 147 w 2946"/>
                <a:gd name="T99" fmla="*/ 118 h 2948"/>
                <a:gd name="T100" fmla="*/ 151 w 2946"/>
                <a:gd name="T101" fmla="*/ 110 h 2948"/>
                <a:gd name="T102" fmla="*/ 154 w 2946"/>
                <a:gd name="T103" fmla="*/ 101 h 2948"/>
                <a:gd name="T104" fmla="*/ 156 w 2946"/>
                <a:gd name="T105" fmla="*/ 92 h 2948"/>
                <a:gd name="T106" fmla="*/ 157 w 2946"/>
                <a:gd name="T107" fmla="*/ 83 h 29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946" h="2948">
                  <a:moveTo>
                    <a:pt x="2946" y="1474"/>
                  </a:moveTo>
                  <a:lnTo>
                    <a:pt x="2943" y="1388"/>
                  </a:lnTo>
                  <a:lnTo>
                    <a:pt x="2935" y="1303"/>
                  </a:lnTo>
                  <a:lnTo>
                    <a:pt x="2924" y="1218"/>
                  </a:lnTo>
                  <a:lnTo>
                    <a:pt x="2906" y="1134"/>
                  </a:lnTo>
                  <a:lnTo>
                    <a:pt x="2884" y="1052"/>
                  </a:lnTo>
                  <a:lnTo>
                    <a:pt x="2857" y="970"/>
                  </a:lnTo>
                  <a:lnTo>
                    <a:pt x="2826" y="890"/>
                  </a:lnTo>
                  <a:lnTo>
                    <a:pt x="2789" y="812"/>
                  </a:lnTo>
                  <a:lnTo>
                    <a:pt x="2748" y="737"/>
                  </a:lnTo>
                  <a:lnTo>
                    <a:pt x="2703" y="664"/>
                  </a:lnTo>
                  <a:lnTo>
                    <a:pt x="2654" y="594"/>
                  </a:lnTo>
                  <a:lnTo>
                    <a:pt x="2601" y="527"/>
                  </a:lnTo>
                  <a:lnTo>
                    <a:pt x="2545" y="462"/>
                  </a:lnTo>
                  <a:lnTo>
                    <a:pt x="2484" y="402"/>
                  </a:lnTo>
                  <a:lnTo>
                    <a:pt x="2420" y="345"/>
                  </a:lnTo>
                  <a:lnTo>
                    <a:pt x="2352" y="292"/>
                  </a:lnTo>
                  <a:lnTo>
                    <a:pt x="2282" y="243"/>
                  </a:lnTo>
                  <a:lnTo>
                    <a:pt x="2209" y="198"/>
                  </a:lnTo>
                  <a:lnTo>
                    <a:pt x="2134" y="156"/>
                  </a:lnTo>
                  <a:lnTo>
                    <a:pt x="2056" y="120"/>
                  </a:lnTo>
                  <a:lnTo>
                    <a:pt x="1976" y="89"/>
                  </a:lnTo>
                  <a:lnTo>
                    <a:pt x="1895" y="62"/>
                  </a:lnTo>
                  <a:lnTo>
                    <a:pt x="1812" y="39"/>
                  </a:lnTo>
                  <a:lnTo>
                    <a:pt x="1728" y="22"/>
                  </a:lnTo>
                  <a:lnTo>
                    <a:pt x="1644" y="9"/>
                  </a:lnTo>
                  <a:lnTo>
                    <a:pt x="1559" y="2"/>
                  </a:lnTo>
                  <a:lnTo>
                    <a:pt x="1472" y="0"/>
                  </a:lnTo>
                  <a:lnTo>
                    <a:pt x="1387" y="2"/>
                  </a:lnTo>
                  <a:lnTo>
                    <a:pt x="1302" y="9"/>
                  </a:lnTo>
                  <a:lnTo>
                    <a:pt x="1217" y="22"/>
                  </a:lnTo>
                  <a:lnTo>
                    <a:pt x="1133" y="39"/>
                  </a:lnTo>
                  <a:lnTo>
                    <a:pt x="1050" y="62"/>
                  </a:lnTo>
                  <a:lnTo>
                    <a:pt x="969" y="89"/>
                  </a:lnTo>
                  <a:lnTo>
                    <a:pt x="889" y="120"/>
                  </a:lnTo>
                  <a:lnTo>
                    <a:pt x="811" y="156"/>
                  </a:lnTo>
                  <a:lnTo>
                    <a:pt x="735" y="198"/>
                  </a:lnTo>
                  <a:lnTo>
                    <a:pt x="663" y="243"/>
                  </a:lnTo>
                  <a:lnTo>
                    <a:pt x="593" y="292"/>
                  </a:lnTo>
                  <a:lnTo>
                    <a:pt x="526" y="345"/>
                  </a:lnTo>
                  <a:lnTo>
                    <a:pt x="462" y="402"/>
                  </a:lnTo>
                  <a:lnTo>
                    <a:pt x="401" y="462"/>
                  </a:lnTo>
                  <a:lnTo>
                    <a:pt x="344" y="527"/>
                  </a:lnTo>
                  <a:lnTo>
                    <a:pt x="290" y="594"/>
                  </a:lnTo>
                  <a:lnTo>
                    <a:pt x="241" y="664"/>
                  </a:lnTo>
                  <a:lnTo>
                    <a:pt x="197" y="737"/>
                  </a:lnTo>
                  <a:lnTo>
                    <a:pt x="156" y="812"/>
                  </a:lnTo>
                  <a:lnTo>
                    <a:pt x="120" y="890"/>
                  </a:lnTo>
                  <a:lnTo>
                    <a:pt x="88" y="970"/>
                  </a:lnTo>
                  <a:lnTo>
                    <a:pt x="61" y="1052"/>
                  </a:lnTo>
                  <a:lnTo>
                    <a:pt x="39" y="1134"/>
                  </a:lnTo>
                  <a:lnTo>
                    <a:pt x="22" y="1218"/>
                  </a:lnTo>
                  <a:lnTo>
                    <a:pt x="9" y="1303"/>
                  </a:lnTo>
                  <a:lnTo>
                    <a:pt x="2" y="1388"/>
                  </a:lnTo>
                  <a:lnTo>
                    <a:pt x="0" y="1474"/>
                  </a:lnTo>
                  <a:lnTo>
                    <a:pt x="2" y="1560"/>
                  </a:lnTo>
                  <a:lnTo>
                    <a:pt x="9" y="1645"/>
                  </a:lnTo>
                  <a:lnTo>
                    <a:pt x="22" y="1730"/>
                  </a:lnTo>
                  <a:lnTo>
                    <a:pt x="39" y="1814"/>
                  </a:lnTo>
                  <a:lnTo>
                    <a:pt x="61" y="1897"/>
                  </a:lnTo>
                  <a:lnTo>
                    <a:pt x="88" y="1978"/>
                  </a:lnTo>
                  <a:lnTo>
                    <a:pt x="120" y="2058"/>
                  </a:lnTo>
                  <a:lnTo>
                    <a:pt x="156" y="2136"/>
                  </a:lnTo>
                  <a:lnTo>
                    <a:pt x="197" y="2211"/>
                  </a:lnTo>
                  <a:lnTo>
                    <a:pt x="241" y="2285"/>
                  </a:lnTo>
                  <a:lnTo>
                    <a:pt x="290" y="2355"/>
                  </a:lnTo>
                  <a:lnTo>
                    <a:pt x="344" y="2422"/>
                  </a:lnTo>
                  <a:lnTo>
                    <a:pt x="401" y="2486"/>
                  </a:lnTo>
                  <a:lnTo>
                    <a:pt x="462" y="2547"/>
                  </a:lnTo>
                  <a:lnTo>
                    <a:pt x="526" y="2603"/>
                  </a:lnTo>
                  <a:lnTo>
                    <a:pt x="593" y="2656"/>
                  </a:lnTo>
                  <a:lnTo>
                    <a:pt x="663" y="2706"/>
                  </a:lnTo>
                  <a:lnTo>
                    <a:pt x="735" y="2751"/>
                  </a:lnTo>
                  <a:lnTo>
                    <a:pt x="811" y="2792"/>
                  </a:lnTo>
                  <a:lnTo>
                    <a:pt x="889" y="2828"/>
                  </a:lnTo>
                  <a:lnTo>
                    <a:pt x="969" y="2860"/>
                  </a:lnTo>
                  <a:lnTo>
                    <a:pt x="1050" y="2886"/>
                  </a:lnTo>
                  <a:lnTo>
                    <a:pt x="1133" y="2909"/>
                  </a:lnTo>
                  <a:lnTo>
                    <a:pt x="1217" y="2926"/>
                  </a:lnTo>
                  <a:lnTo>
                    <a:pt x="1302" y="2939"/>
                  </a:lnTo>
                  <a:lnTo>
                    <a:pt x="1387" y="2946"/>
                  </a:lnTo>
                  <a:lnTo>
                    <a:pt x="1472" y="2948"/>
                  </a:lnTo>
                  <a:lnTo>
                    <a:pt x="1559" y="2946"/>
                  </a:lnTo>
                  <a:lnTo>
                    <a:pt x="1644" y="2939"/>
                  </a:lnTo>
                  <a:lnTo>
                    <a:pt x="1728" y="2926"/>
                  </a:lnTo>
                  <a:lnTo>
                    <a:pt x="1812" y="2909"/>
                  </a:lnTo>
                  <a:lnTo>
                    <a:pt x="1895" y="2886"/>
                  </a:lnTo>
                  <a:lnTo>
                    <a:pt x="1976" y="2860"/>
                  </a:lnTo>
                  <a:lnTo>
                    <a:pt x="2056" y="2828"/>
                  </a:lnTo>
                  <a:lnTo>
                    <a:pt x="2134" y="2792"/>
                  </a:lnTo>
                  <a:lnTo>
                    <a:pt x="2209" y="2751"/>
                  </a:lnTo>
                  <a:lnTo>
                    <a:pt x="2282" y="2706"/>
                  </a:lnTo>
                  <a:lnTo>
                    <a:pt x="2352" y="2656"/>
                  </a:lnTo>
                  <a:lnTo>
                    <a:pt x="2420" y="2603"/>
                  </a:lnTo>
                  <a:lnTo>
                    <a:pt x="2484" y="2547"/>
                  </a:lnTo>
                  <a:lnTo>
                    <a:pt x="2545" y="2486"/>
                  </a:lnTo>
                  <a:lnTo>
                    <a:pt x="2601" y="2422"/>
                  </a:lnTo>
                  <a:lnTo>
                    <a:pt x="2654" y="2355"/>
                  </a:lnTo>
                  <a:lnTo>
                    <a:pt x="2703" y="2285"/>
                  </a:lnTo>
                  <a:lnTo>
                    <a:pt x="2748" y="2211"/>
                  </a:lnTo>
                  <a:lnTo>
                    <a:pt x="2789" y="2136"/>
                  </a:lnTo>
                  <a:lnTo>
                    <a:pt x="2826" y="2058"/>
                  </a:lnTo>
                  <a:lnTo>
                    <a:pt x="2857" y="1978"/>
                  </a:lnTo>
                  <a:lnTo>
                    <a:pt x="2884" y="1897"/>
                  </a:lnTo>
                  <a:lnTo>
                    <a:pt x="2906" y="1814"/>
                  </a:lnTo>
                  <a:lnTo>
                    <a:pt x="2924" y="1730"/>
                  </a:lnTo>
                  <a:lnTo>
                    <a:pt x="2935" y="1645"/>
                  </a:lnTo>
                  <a:lnTo>
                    <a:pt x="2943" y="1560"/>
                  </a:lnTo>
                  <a:lnTo>
                    <a:pt x="2946" y="147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3" name="Line 231"/>
            <p:cNvSpPr>
              <a:spLocks noChangeShapeType="1"/>
            </p:cNvSpPr>
            <p:nvPr/>
          </p:nvSpPr>
          <p:spPr bwMode="auto">
            <a:xfrm>
              <a:off x="2281" y="641"/>
              <a:ext cx="0" cy="1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4" name="Line 232"/>
            <p:cNvSpPr>
              <a:spLocks noChangeShapeType="1"/>
            </p:cNvSpPr>
            <p:nvPr/>
          </p:nvSpPr>
          <p:spPr bwMode="auto">
            <a:xfrm>
              <a:off x="2281" y="2216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5" name="Line 233"/>
            <p:cNvSpPr>
              <a:spLocks noChangeShapeType="1"/>
            </p:cNvSpPr>
            <p:nvPr/>
          </p:nvSpPr>
          <p:spPr bwMode="auto">
            <a:xfrm flipV="1">
              <a:off x="3697" y="641"/>
              <a:ext cx="0" cy="1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6" name="Line 234"/>
            <p:cNvSpPr>
              <a:spLocks noChangeShapeType="1"/>
            </p:cNvSpPr>
            <p:nvPr/>
          </p:nvSpPr>
          <p:spPr bwMode="auto">
            <a:xfrm flipH="1">
              <a:off x="2281" y="641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7" name="Line 235"/>
            <p:cNvSpPr>
              <a:spLocks noChangeShapeType="1"/>
            </p:cNvSpPr>
            <p:nvPr/>
          </p:nvSpPr>
          <p:spPr bwMode="auto">
            <a:xfrm>
              <a:off x="346" y="641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8" name="Line 236"/>
            <p:cNvSpPr>
              <a:spLocks noChangeShapeType="1"/>
            </p:cNvSpPr>
            <p:nvPr/>
          </p:nvSpPr>
          <p:spPr bwMode="auto">
            <a:xfrm>
              <a:off x="1762" y="641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69" name="Line 237"/>
            <p:cNvSpPr>
              <a:spLocks noChangeShapeType="1"/>
            </p:cNvSpPr>
            <p:nvPr/>
          </p:nvSpPr>
          <p:spPr bwMode="auto">
            <a:xfrm>
              <a:off x="2281" y="641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70" name="Line 238"/>
            <p:cNvSpPr>
              <a:spLocks noChangeShapeType="1"/>
            </p:cNvSpPr>
            <p:nvPr/>
          </p:nvSpPr>
          <p:spPr bwMode="auto">
            <a:xfrm>
              <a:off x="3697" y="641"/>
              <a:ext cx="0" cy="1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5654" name="Line 6"/>
          <p:cNvSpPr>
            <a:spLocks noChangeShapeType="1"/>
          </p:cNvSpPr>
          <p:nvPr/>
        </p:nvSpPr>
        <p:spPr bwMode="auto">
          <a:xfrm>
            <a:off x="549275" y="2955925"/>
            <a:ext cx="41941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5655" name="Group 7"/>
          <p:cNvGrpSpPr>
            <a:grpSpLocks/>
          </p:cNvGrpSpPr>
          <p:nvPr/>
        </p:nvGrpSpPr>
        <p:grpSpPr bwMode="auto">
          <a:xfrm>
            <a:off x="393700" y="5083175"/>
            <a:ext cx="203200" cy="298450"/>
            <a:chOff x="248" y="3202"/>
            <a:chExt cx="128" cy="188"/>
          </a:xfrm>
        </p:grpSpPr>
        <p:sp>
          <p:nvSpPr>
            <p:cNvPr id="18615" name="Freeform 8"/>
            <p:cNvSpPr>
              <a:spLocks/>
            </p:cNvSpPr>
            <p:nvPr/>
          </p:nvSpPr>
          <p:spPr bwMode="auto">
            <a:xfrm>
              <a:off x="313" y="3327"/>
              <a:ext cx="63" cy="63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3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6 h 131"/>
                <a:gd name="T34" fmla="*/ 3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6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20"/>
                  </a:lnTo>
                  <a:lnTo>
                    <a:pt x="98" y="9"/>
                  </a:lnTo>
                  <a:lnTo>
                    <a:pt x="83" y="3"/>
                  </a:lnTo>
                  <a:lnTo>
                    <a:pt x="66" y="0"/>
                  </a:lnTo>
                  <a:lnTo>
                    <a:pt x="49" y="3"/>
                  </a:lnTo>
                  <a:lnTo>
                    <a:pt x="33" y="9"/>
                  </a:lnTo>
                  <a:lnTo>
                    <a:pt x="19" y="20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4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6" y="131"/>
                  </a:lnTo>
                  <a:lnTo>
                    <a:pt x="83" y="129"/>
                  </a:lnTo>
                  <a:lnTo>
                    <a:pt x="98" y="123"/>
                  </a:lnTo>
                  <a:lnTo>
                    <a:pt x="111" y="112"/>
                  </a:lnTo>
                  <a:lnTo>
                    <a:pt x="122" y="98"/>
                  </a:lnTo>
                  <a:lnTo>
                    <a:pt x="128" y="84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6" name="Freeform 9"/>
            <p:cNvSpPr>
              <a:spLocks/>
            </p:cNvSpPr>
            <p:nvPr/>
          </p:nvSpPr>
          <p:spPr bwMode="auto">
            <a:xfrm>
              <a:off x="286" y="3269"/>
              <a:ext cx="3" cy="17"/>
            </a:xfrm>
            <a:custGeom>
              <a:avLst/>
              <a:gdLst>
                <a:gd name="T0" fmla="*/ 0 w 11"/>
                <a:gd name="T1" fmla="*/ 0 h 36"/>
                <a:gd name="T2" fmla="*/ 0 w 11"/>
                <a:gd name="T3" fmla="*/ 0 h 36"/>
                <a:gd name="T4" fmla="*/ 0 w 11"/>
                <a:gd name="T5" fmla="*/ 1 h 36"/>
                <a:gd name="T6" fmla="*/ 0 w 11"/>
                <a:gd name="T7" fmla="*/ 1 h 36"/>
                <a:gd name="T8" fmla="*/ 0 w 11"/>
                <a:gd name="T9" fmla="*/ 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6">
                  <a:moveTo>
                    <a:pt x="2" y="0"/>
                  </a:moveTo>
                  <a:lnTo>
                    <a:pt x="0" y="10"/>
                  </a:lnTo>
                  <a:lnTo>
                    <a:pt x="1" y="19"/>
                  </a:lnTo>
                  <a:lnTo>
                    <a:pt x="5" y="28"/>
                  </a:lnTo>
                  <a:lnTo>
                    <a:pt x="11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7" name="Freeform 10"/>
            <p:cNvSpPr>
              <a:spLocks/>
            </p:cNvSpPr>
            <p:nvPr/>
          </p:nvSpPr>
          <p:spPr bwMode="auto">
            <a:xfrm>
              <a:off x="248" y="3202"/>
              <a:ext cx="51" cy="84"/>
            </a:xfrm>
            <a:custGeom>
              <a:avLst/>
              <a:gdLst>
                <a:gd name="T0" fmla="*/ 5 w 110"/>
                <a:gd name="T1" fmla="*/ 1 h 172"/>
                <a:gd name="T2" fmla="*/ 5 w 110"/>
                <a:gd name="T3" fmla="*/ 1 h 172"/>
                <a:gd name="T4" fmla="*/ 5 w 110"/>
                <a:gd name="T5" fmla="*/ 0 h 172"/>
                <a:gd name="T6" fmla="*/ 5 w 110"/>
                <a:gd name="T7" fmla="*/ 0 h 172"/>
                <a:gd name="T8" fmla="*/ 5 w 110"/>
                <a:gd name="T9" fmla="*/ 0 h 172"/>
                <a:gd name="T10" fmla="*/ 5 w 110"/>
                <a:gd name="T11" fmla="*/ 0 h 172"/>
                <a:gd name="T12" fmla="*/ 3 w 110"/>
                <a:gd name="T13" fmla="*/ 0 h 172"/>
                <a:gd name="T14" fmla="*/ 3 w 110"/>
                <a:gd name="T15" fmla="*/ 0 h 172"/>
                <a:gd name="T16" fmla="*/ 3 w 110"/>
                <a:gd name="T17" fmla="*/ 0 h 172"/>
                <a:gd name="T18" fmla="*/ 2 w 110"/>
                <a:gd name="T19" fmla="*/ 0 h 172"/>
                <a:gd name="T20" fmla="*/ 2 w 110"/>
                <a:gd name="T21" fmla="*/ 0 h 172"/>
                <a:gd name="T22" fmla="*/ 2 w 110"/>
                <a:gd name="T23" fmla="*/ 1 h 172"/>
                <a:gd name="T24" fmla="*/ 1 w 110"/>
                <a:gd name="T25" fmla="*/ 1 h 172"/>
                <a:gd name="T26" fmla="*/ 1 w 110"/>
                <a:gd name="T27" fmla="*/ 2 h 172"/>
                <a:gd name="T28" fmla="*/ 1 w 110"/>
                <a:gd name="T29" fmla="*/ 2 h 172"/>
                <a:gd name="T30" fmla="*/ 1 w 110"/>
                <a:gd name="T31" fmla="*/ 3 h 172"/>
                <a:gd name="T32" fmla="*/ 1 w 110"/>
                <a:gd name="T33" fmla="*/ 3 h 172"/>
                <a:gd name="T34" fmla="*/ 0 w 110"/>
                <a:gd name="T35" fmla="*/ 5 h 172"/>
                <a:gd name="T36" fmla="*/ 0 w 110"/>
                <a:gd name="T37" fmla="*/ 7 h 172"/>
                <a:gd name="T38" fmla="*/ 0 w 110"/>
                <a:gd name="T39" fmla="*/ 8 h 172"/>
                <a:gd name="T40" fmla="*/ 0 w 110"/>
                <a:gd name="T41" fmla="*/ 8 h 172"/>
                <a:gd name="T42" fmla="*/ 0 w 110"/>
                <a:gd name="T43" fmla="*/ 8 h 172"/>
                <a:gd name="T44" fmla="*/ 0 w 110"/>
                <a:gd name="T45" fmla="*/ 9 h 172"/>
                <a:gd name="T46" fmla="*/ 0 w 110"/>
                <a:gd name="T47" fmla="*/ 9 h 172"/>
                <a:gd name="T48" fmla="*/ 0 w 110"/>
                <a:gd name="T49" fmla="*/ 10 h 172"/>
                <a:gd name="T50" fmla="*/ 0 w 110"/>
                <a:gd name="T51" fmla="*/ 10 h 172"/>
                <a:gd name="T52" fmla="*/ 1 w 110"/>
                <a:gd name="T53" fmla="*/ 10 h 172"/>
                <a:gd name="T54" fmla="*/ 1 w 110"/>
                <a:gd name="T55" fmla="*/ 10 h 172"/>
                <a:gd name="T56" fmla="*/ 2 w 110"/>
                <a:gd name="T57" fmla="*/ 10 h 172"/>
                <a:gd name="T58" fmla="*/ 2 w 110"/>
                <a:gd name="T59" fmla="*/ 10 h 172"/>
                <a:gd name="T60" fmla="*/ 3 w 110"/>
                <a:gd name="T61" fmla="*/ 10 h 172"/>
                <a:gd name="T62" fmla="*/ 3 w 110"/>
                <a:gd name="T63" fmla="*/ 10 h 172"/>
                <a:gd name="T64" fmla="*/ 3 w 110"/>
                <a:gd name="T65" fmla="*/ 9 h 172"/>
                <a:gd name="T66" fmla="*/ 3 w 110"/>
                <a:gd name="T67" fmla="*/ 9 h 172"/>
                <a:gd name="T68" fmla="*/ 3 w 110"/>
                <a:gd name="T69" fmla="*/ 8 h 172"/>
                <a:gd name="T70" fmla="*/ 4 w 110"/>
                <a:gd name="T71" fmla="*/ 8 h 172"/>
                <a:gd name="T72" fmla="*/ 4 w 110"/>
                <a:gd name="T73" fmla="*/ 4 h 172"/>
                <a:gd name="T74" fmla="*/ 5 w 110"/>
                <a:gd name="T75" fmla="*/ 3 h 172"/>
                <a:gd name="T76" fmla="*/ 5 w 110"/>
                <a:gd name="T77" fmla="*/ 1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0" h="172">
                  <a:moveTo>
                    <a:pt x="110" y="23"/>
                  </a:moveTo>
                  <a:lnTo>
                    <a:pt x="110" y="16"/>
                  </a:lnTo>
                  <a:lnTo>
                    <a:pt x="108" y="8"/>
                  </a:lnTo>
                  <a:lnTo>
                    <a:pt x="105" y="2"/>
                  </a:lnTo>
                  <a:lnTo>
                    <a:pt x="101" y="1"/>
                  </a:lnTo>
                  <a:lnTo>
                    <a:pt x="98" y="0"/>
                  </a:lnTo>
                  <a:lnTo>
                    <a:pt x="69" y="1"/>
                  </a:lnTo>
                  <a:lnTo>
                    <a:pt x="62" y="2"/>
                  </a:lnTo>
                  <a:lnTo>
                    <a:pt x="56" y="4"/>
                  </a:lnTo>
                  <a:lnTo>
                    <a:pt x="49" y="8"/>
                  </a:lnTo>
                  <a:lnTo>
                    <a:pt x="44" y="13"/>
                  </a:lnTo>
                  <a:lnTo>
                    <a:pt x="39" y="18"/>
                  </a:lnTo>
                  <a:lnTo>
                    <a:pt x="34" y="23"/>
                  </a:lnTo>
                  <a:lnTo>
                    <a:pt x="28" y="36"/>
                  </a:lnTo>
                  <a:lnTo>
                    <a:pt x="25" y="42"/>
                  </a:lnTo>
                  <a:lnTo>
                    <a:pt x="23" y="50"/>
                  </a:lnTo>
                  <a:lnTo>
                    <a:pt x="18" y="64"/>
                  </a:lnTo>
                  <a:lnTo>
                    <a:pt x="11" y="91"/>
                  </a:lnTo>
                  <a:lnTo>
                    <a:pt x="3" y="119"/>
                  </a:lnTo>
                  <a:lnTo>
                    <a:pt x="0" y="133"/>
                  </a:lnTo>
                  <a:lnTo>
                    <a:pt x="0" y="140"/>
                  </a:lnTo>
                  <a:lnTo>
                    <a:pt x="1" y="147"/>
                  </a:lnTo>
                  <a:lnTo>
                    <a:pt x="2" y="154"/>
                  </a:lnTo>
                  <a:lnTo>
                    <a:pt x="6" y="161"/>
                  </a:lnTo>
                  <a:lnTo>
                    <a:pt x="10" y="166"/>
                  </a:lnTo>
                  <a:lnTo>
                    <a:pt x="16" y="170"/>
                  </a:lnTo>
                  <a:lnTo>
                    <a:pt x="23" y="172"/>
                  </a:lnTo>
                  <a:lnTo>
                    <a:pt x="30" y="172"/>
                  </a:lnTo>
                  <a:lnTo>
                    <a:pt x="44" y="172"/>
                  </a:lnTo>
                  <a:lnTo>
                    <a:pt x="51" y="172"/>
                  </a:lnTo>
                  <a:lnTo>
                    <a:pt x="58" y="169"/>
                  </a:lnTo>
                  <a:lnTo>
                    <a:pt x="64" y="165"/>
                  </a:lnTo>
                  <a:lnTo>
                    <a:pt x="68" y="159"/>
                  </a:lnTo>
                  <a:lnTo>
                    <a:pt x="73" y="154"/>
                  </a:lnTo>
                  <a:lnTo>
                    <a:pt x="76" y="148"/>
                  </a:lnTo>
                  <a:lnTo>
                    <a:pt x="80" y="134"/>
                  </a:lnTo>
                  <a:lnTo>
                    <a:pt x="95" y="79"/>
                  </a:lnTo>
                  <a:lnTo>
                    <a:pt x="102" y="51"/>
                  </a:lnTo>
                  <a:lnTo>
                    <a:pt x="109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659" name="Group 11"/>
          <p:cNvGrpSpPr>
            <a:grpSpLocks/>
          </p:cNvGrpSpPr>
          <p:nvPr/>
        </p:nvGrpSpPr>
        <p:grpSpPr bwMode="auto">
          <a:xfrm>
            <a:off x="250825" y="2817813"/>
            <a:ext cx="346075" cy="198437"/>
            <a:chOff x="158" y="1775"/>
            <a:chExt cx="218" cy="125"/>
          </a:xfrm>
        </p:grpSpPr>
        <p:sp>
          <p:nvSpPr>
            <p:cNvPr id="18610" name="Freeform 12"/>
            <p:cNvSpPr>
              <a:spLocks/>
            </p:cNvSpPr>
            <p:nvPr/>
          </p:nvSpPr>
          <p:spPr bwMode="auto">
            <a:xfrm>
              <a:off x="313" y="1829"/>
              <a:ext cx="63" cy="63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3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6 h 131"/>
                <a:gd name="T34" fmla="*/ 3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6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19"/>
                  </a:lnTo>
                  <a:lnTo>
                    <a:pt x="98" y="9"/>
                  </a:lnTo>
                  <a:lnTo>
                    <a:pt x="83" y="2"/>
                  </a:lnTo>
                  <a:lnTo>
                    <a:pt x="66" y="0"/>
                  </a:lnTo>
                  <a:lnTo>
                    <a:pt x="49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8" y="99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6" y="131"/>
                  </a:lnTo>
                  <a:lnTo>
                    <a:pt x="83" y="129"/>
                  </a:lnTo>
                  <a:lnTo>
                    <a:pt x="98" y="123"/>
                  </a:lnTo>
                  <a:lnTo>
                    <a:pt x="111" y="112"/>
                  </a:lnTo>
                  <a:lnTo>
                    <a:pt x="122" y="99"/>
                  </a:lnTo>
                  <a:lnTo>
                    <a:pt x="128" y="83"/>
                  </a:lnTo>
                  <a:lnTo>
                    <a:pt x="131" y="6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1" name="Freeform 13"/>
            <p:cNvSpPr>
              <a:spLocks/>
            </p:cNvSpPr>
            <p:nvPr/>
          </p:nvSpPr>
          <p:spPr bwMode="auto">
            <a:xfrm>
              <a:off x="313" y="1829"/>
              <a:ext cx="63" cy="63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3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6 h 131"/>
                <a:gd name="T34" fmla="*/ 3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6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19"/>
                  </a:lnTo>
                  <a:lnTo>
                    <a:pt x="98" y="9"/>
                  </a:lnTo>
                  <a:lnTo>
                    <a:pt x="83" y="2"/>
                  </a:lnTo>
                  <a:lnTo>
                    <a:pt x="66" y="0"/>
                  </a:lnTo>
                  <a:lnTo>
                    <a:pt x="49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8" y="99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6" y="131"/>
                  </a:lnTo>
                  <a:lnTo>
                    <a:pt x="83" y="129"/>
                  </a:lnTo>
                  <a:lnTo>
                    <a:pt x="98" y="123"/>
                  </a:lnTo>
                  <a:lnTo>
                    <a:pt x="111" y="112"/>
                  </a:lnTo>
                  <a:lnTo>
                    <a:pt x="122" y="99"/>
                  </a:lnTo>
                  <a:lnTo>
                    <a:pt x="128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2" name="Freeform 14"/>
            <p:cNvSpPr>
              <a:spLocks/>
            </p:cNvSpPr>
            <p:nvPr/>
          </p:nvSpPr>
          <p:spPr bwMode="auto">
            <a:xfrm>
              <a:off x="158" y="1819"/>
              <a:ext cx="54" cy="81"/>
            </a:xfrm>
            <a:custGeom>
              <a:avLst/>
              <a:gdLst>
                <a:gd name="T0" fmla="*/ 6 w 110"/>
                <a:gd name="T1" fmla="*/ 1 h 172"/>
                <a:gd name="T2" fmla="*/ 6 w 110"/>
                <a:gd name="T3" fmla="*/ 1 h 172"/>
                <a:gd name="T4" fmla="*/ 6 w 110"/>
                <a:gd name="T5" fmla="*/ 0 h 172"/>
                <a:gd name="T6" fmla="*/ 6 w 110"/>
                <a:gd name="T7" fmla="*/ 0 h 172"/>
                <a:gd name="T8" fmla="*/ 6 w 110"/>
                <a:gd name="T9" fmla="*/ 0 h 172"/>
                <a:gd name="T10" fmla="*/ 6 w 110"/>
                <a:gd name="T11" fmla="*/ 0 h 172"/>
                <a:gd name="T12" fmla="*/ 4 w 110"/>
                <a:gd name="T13" fmla="*/ 0 h 172"/>
                <a:gd name="T14" fmla="*/ 3 w 110"/>
                <a:gd name="T15" fmla="*/ 0 h 172"/>
                <a:gd name="T16" fmla="*/ 3 w 110"/>
                <a:gd name="T17" fmla="*/ 0 h 172"/>
                <a:gd name="T18" fmla="*/ 3 w 110"/>
                <a:gd name="T19" fmla="*/ 0 h 172"/>
                <a:gd name="T20" fmla="*/ 2 w 110"/>
                <a:gd name="T21" fmla="*/ 0 h 172"/>
                <a:gd name="T22" fmla="*/ 2 w 110"/>
                <a:gd name="T23" fmla="*/ 1 h 172"/>
                <a:gd name="T24" fmla="*/ 2 w 110"/>
                <a:gd name="T25" fmla="*/ 1 h 172"/>
                <a:gd name="T26" fmla="*/ 1 w 110"/>
                <a:gd name="T27" fmla="*/ 2 h 172"/>
                <a:gd name="T28" fmla="*/ 1 w 110"/>
                <a:gd name="T29" fmla="*/ 2 h 172"/>
                <a:gd name="T30" fmla="*/ 1 w 110"/>
                <a:gd name="T31" fmla="*/ 2 h 172"/>
                <a:gd name="T32" fmla="*/ 1 w 110"/>
                <a:gd name="T33" fmla="*/ 3 h 172"/>
                <a:gd name="T34" fmla="*/ 0 w 110"/>
                <a:gd name="T35" fmla="*/ 4 h 172"/>
                <a:gd name="T36" fmla="*/ 0 w 110"/>
                <a:gd name="T37" fmla="*/ 6 h 172"/>
                <a:gd name="T38" fmla="*/ 0 w 110"/>
                <a:gd name="T39" fmla="*/ 7 h 172"/>
                <a:gd name="T40" fmla="*/ 0 w 110"/>
                <a:gd name="T41" fmla="*/ 7 h 172"/>
                <a:gd name="T42" fmla="*/ 0 w 110"/>
                <a:gd name="T43" fmla="*/ 7 h 172"/>
                <a:gd name="T44" fmla="*/ 0 w 110"/>
                <a:gd name="T45" fmla="*/ 8 h 172"/>
                <a:gd name="T46" fmla="*/ 0 w 110"/>
                <a:gd name="T47" fmla="*/ 8 h 172"/>
                <a:gd name="T48" fmla="*/ 0 w 110"/>
                <a:gd name="T49" fmla="*/ 8 h 172"/>
                <a:gd name="T50" fmla="*/ 1 w 110"/>
                <a:gd name="T51" fmla="*/ 8 h 172"/>
                <a:gd name="T52" fmla="*/ 1 w 110"/>
                <a:gd name="T53" fmla="*/ 8 h 172"/>
                <a:gd name="T54" fmla="*/ 1 w 110"/>
                <a:gd name="T55" fmla="*/ 8 h 172"/>
                <a:gd name="T56" fmla="*/ 2 w 110"/>
                <a:gd name="T57" fmla="*/ 8 h 172"/>
                <a:gd name="T58" fmla="*/ 3 w 110"/>
                <a:gd name="T59" fmla="*/ 8 h 172"/>
                <a:gd name="T60" fmla="*/ 3 w 110"/>
                <a:gd name="T61" fmla="*/ 8 h 172"/>
                <a:gd name="T62" fmla="*/ 3 w 110"/>
                <a:gd name="T63" fmla="*/ 8 h 172"/>
                <a:gd name="T64" fmla="*/ 4 w 110"/>
                <a:gd name="T65" fmla="*/ 8 h 172"/>
                <a:gd name="T66" fmla="*/ 4 w 110"/>
                <a:gd name="T67" fmla="*/ 8 h 172"/>
                <a:gd name="T68" fmla="*/ 4 w 110"/>
                <a:gd name="T69" fmla="*/ 7 h 172"/>
                <a:gd name="T70" fmla="*/ 5 w 110"/>
                <a:gd name="T71" fmla="*/ 7 h 172"/>
                <a:gd name="T72" fmla="*/ 5 w 110"/>
                <a:gd name="T73" fmla="*/ 4 h 172"/>
                <a:gd name="T74" fmla="*/ 6 w 110"/>
                <a:gd name="T75" fmla="*/ 2 h 172"/>
                <a:gd name="T76" fmla="*/ 6 w 110"/>
                <a:gd name="T77" fmla="*/ 1 h 1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0" h="172">
                  <a:moveTo>
                    <a:pt x="110" y="22"/>
                  </a:moveTo>
                  <a:lnTo>
                    <a:pt x="110" y="16"/>
                  </a:lnTo>
                  <a:lnTo>
                    <a:pt x="109" y="8"/>
                  </a:lnTo>
                  <a:lnTo>
                    <a:pt x="104" y="2"/>
                  </a:lnTo>
                  <a:lnTo>
                    <a:pt x="101" y="0"/>
                  </a:lnTo>
                  <a:lnTo>
                    <a:pt x="98" y="0"/>
                  </a:lnTo>
                  <a:lnTo>
                    <a:pt x="69" y="0"/>
                  </a:lnTo>
                  <a:lnTo>
                    <a:pt x="62" y="1"/>
                  </a:lnTo>
                  <a:lnTo>
                    <a:pt x="55" y="4"/>
                  </a:lnTo>
                  <a:lnTo>
                    <a:pt x="49" y="8"/>
                  </a:lnTo>
                  <a:lnTo>
                    <a:pt x="44" y="12"/>
                  </a:lnTo>
                  <a:lnTo>
                    <a:pt x="39" y="18"/>
                  </a:lnTo>
                  <a:lnTo>
                    <a:pt x="34" y="23"/>
                  </a:lnTo>
                  <a:lnTo>
                    <a:pt x="28" y="36"/>
                  </a:lnTo>
                  <a:lnTo>
                    <a:pt x="24" y="42"/>
                  </a:lnTo>
                  <a:lnTo>
                    <a:pt x="22" y="49"/>
                  </a:lnTo>
                  <a:lnTo>
                    <a:pt x="18" y="63"/>
                  </a:lnTo>
                  <a:lnTo>
                    <a:pt x="11" y="90"/>
                  </a:lnTo>
                  <a:lnTo>
                    <a:pt x="3" y="118"/>
                  </a:lnTo>
                  <a:lnTo>
                    <a:pt x="1" y="132"/>
                  </a:lnTo>
                  <a:lnTo>
                    <a:pt x="0" y="139"/>
                  </a:lnTo>
                  <a:lnTo>
                    <a:pt x="1" y="147"/>
                  </a:lnTo>
                  <a:lnTo>
                    <a:pt x="2" y="153"/>
                  </a:lnTo>
                  <a:lnTo>
                    <a:pt x="5" y="160"/>
                  </a:lnTo>
                  <a:lnTo>
                    <a:pt x="10" y="166"/>
                  </a:lnTo>
                  <a:lnTo>
                    <a:pt x="16" y="170"/>
                  </a:lnTo>
                  <a:lnTo>
                    <a:pt x="22" y="171"/>
                  </a:lnTo>
                  <a:lnTo>
                    <a:pt x="30" y="172"/>
                  </a:lnTo>
                  <a:lnTo>
                    <a:pt x="44" y="172"/>
                  </a:lnTo>
                  <a:lnTo>
                    <a:pt x="51" y="171"/>
                  </a:lnTo>
                  <a:lnTo>
                    <a:pt x="57" y="169"/>
                  </a:lnTo>
                  <a:lnTo>
                    <a:pt x="64" y="165"/>
                  </a:lnTo>
                  <a:lnTo>
                    <a:pt x="68" y="159"/>
                  </a:lnTo>
                  <a:lnTo>
                    <a:pt x="72" y="153"/>
                  </a:lnTo>
                  <a:lnTo>
                    <a:pt x="76" y="147"/>
                  </a:lnTo>
                  <a:lnTo>
                    <a:pt x="81" y="133"/>
                  </a:lnTo>
                  <a:lnTo>
                    <a:pt x="95" y="77"/>
                  </a:lnTo>
                  <a:lnTo>
                    <a:pt x="102" y="50"/>
                  </a:lnTo>
                  <a:lnTo>
                    <a:pt x="110" y="2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3" name="Freeform 15"/>
            <p:cNvSpPr>
              <a:spLocks/>
            </p:cNvSpPr>
            <p:nvPr/>
          </p:nvSpPr>
          <p:spPr bwMode="auto">
            <a:xfrm>
              <a:off x="195" y="1883"/>
              <a:ext cx="7" cy="17"/>
            </a:xfrm>
            <a:custGeom>
              <a:avLst/>
              <a:gdLst>
                <a:gd name="T0" fmla="*/ 1 w 9"/>
                <a:gd name="T1" fmla="*/ 0 h 35"/>
                <a:gd name="T2" fmla="*/ 0 w 9"/>
                <a:gd name="T3" fmla="*/ 0 h 35"/>
                <a:gd name="T4" fmla="*/ 0 w 9"/>
                <a:gd name="T5" fmla="*/ 1 h 35"/>
                <a:gd name="T6" fmla="*/ 2 w 9"/>
                <a:gd name="T7" fmla="*/ 1 h 35"/>
                <a:gd name="T8" fmla="*/ 3 w 9"/>
                <a:gd name="T9" fmla="*/ 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5">
                  <a:moveTo>
                    <a:pt x="1" y="0"/>
                  </a:moveTo>
                  <a:lnTo>
                    <a:pt x="0" y="10"/>
                  </a:lnTo>
                  <a:lnTo>
                    <a:pt x="0" y="19"/>
                  </a:lnTo>
                  <a:lnTo>
                    <a:pt x="4" y="28"/>
                  </a:lnTo>
                  <a:lnTo>
                    <a:pt x="9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14" name="Line 16"/>
            <p:cNvSpPr>
              <a:spLocks noChangeShapeType="1"/>
            </p:cNvSpPr>
            <p:nvPr/>
          </p:nvSpPr>
          <p:spPr bwMode="auto">
            <a:xfrm flipH="1">
              <a:off x="245" y="1775"/>
              <a:ext cx="14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665" name="Group 17"/>
          <p:cNvGrpSpPr>
            <a:grpSpLocks/>
          </p:cNvGrpSpPr>
          <p:nvPr/>
        </p:nvGrpSpPr>
        <p:grpSpPr bwMode="auto">
          <a:xfrm>
            <a:off x="4694238" y="2790825"/>
            <a:ext cx="368300" cy="212725"/>
            <a:chOff x="2957" y="1758"/>
            <a:chExt cx="232" cy="134"/>
          </a:xfrm>
        </p:grpSpPr>
        <p:sp>
          <p:nvSpPr>
            <p:cNvPr id="18605" name="Freeform 18"/>
            <p:cNvSpPr>
              <a:spLocks/>
            </p:cNvSpPr>
            <p:nvPr/>
          </p:nvSpPr>
          <p:spPr bwMode="auto">
            <a:xfrm>
              <a:off x="2957" y="1829"/>
              <a:ext cx="64" cy="63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3 h 131"/>
                <a:gd name="T4" fmla="*/ 7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5 w 131"/>
                <a:gd name="T11" fmla="*/ 0 h 131"/>
                <a:gd name="T12" fmla="*/ 4 w 131"/>
                <a:gd name="T13" fmla="*/ 0 h 131"/>
                <a:gd name="T14" fmla="*/ 3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6 h 131"/>
                <a:gd name="T34" fmla="*/ 3 w 131"/>
                <a:gd name="T35" fmla="*/ 7 h 131"/>
                <a:gd name="T36" fmla="*/ 4 w 131"/>
                <a:gd name="T37" fmla="*/ 7 h 131"/>
                <a:gd name="T38" fmla="*/ 5 w 131"/>
                <a:gd name="T39" fmla="*/ 7 h 131"/>
                <a:gd name="T40" fmla="*/ 5 w 131"/>
                <a:gd name="T41" fmla="*/ 6 h 131"/>
                <a:gd name="T42" fmla="*/ 6 w 131"/>
                <a:gd name="T43" fmla="*/ 6 h 131"/>
                <a:gd name="T44" fmla="*/ 7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9" y="49"/>
                  </a:lnTo>
                  <a:lnTo>
                    <a:pt x="123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9" y="2"/>
                  </a:lnTo>
                  <a:lnTo>
                    <a:pt x="33" y="9"/>
                  </a:lnTo>
                  <a:lnTo>
                    <a:pt x="20" y="19"/>
                  </a:lnTo>
                  <a:lnTo>
                    <a:pt x="9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9" y="99"/>
                  </a:lnTo>
                  <a:lnTo>
                    <a:pt x="20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3" y="99"/>
                  </a:lnTo>
                  <a:lnTo>
                    <a:pt x="129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6" name="Freeform 19"/>
            <p:cNvSpPr>
              <a:spLocks/>
            </p:cNvSpPr>
            <p:nvPr/>
          </p:nvSpPr>
          <p:spPr bwMode="auto">
            <a:xfrm>
              <a:off x="3065" y="1799"/>
              <a:ext cx="50" cy="84"/>
            </a:xfrm>
            <a:custGeom>
              <a:avLst/>
              <a:gdLst>
                <a:gd name="T0" fmla="*/ 5 w 110"/>
                <a:gd name="T1" fmla="*/ 1 h 173"/>
                <a:gd name="T2" fmla="*/ 5 w 110"/>
                <a:gd name="T3" fmla="*/ 1 h 173"/>
                <a:gd name="T4" fmla="*/ 5 w 110"/>
                <a:gd name="T5" fmla="*/ 0 h 173"/>
                <a:gd name="T6" fmla="*/ 5 w 110"/>
                <a:gd name="T7" fmla="*/ 0 h 173"/>
                <a:gd name="T8" fmla="*/ 5 w 110"/>
                <a:gd name="T9" fmla="*/ 0 h 173"/>
                <a:gd name="T10" fmla="*/ 4 w 110"/>
                <a:gd name="T11" fmla="*/ 0 h 173"/>
                <a:gd name="T12" fmla="*/ 3 w 110"/>
                <a:gd name="T13" fmla="*/ 0 h 173"/>
                <a:gd name="T14" fmla="*/ 3 w 110"/>
                <a:gd name="T15" fmla="*/ 0 h 173"/>
                <a:gd name="T16" fmla="*/ 2 w 110"/>
                <a:gd name="T17" fmla="*/ 0 h 173"/>
                <a:gd name="T18" fmla="*/ 2 w 110"/>
                <a:gd name="T19" fmla="*/ 0 h 173"/>
                <a:gd name="T20" fmla="*/ 2 w 110"/>
                <a:gd name="T21" fmla="*/ 0 h 173"/>
                <a:gd name="T22" fmla="*/ 2 w 110"/>
                <a:gd name="T23" fmla="*/ 1 h 173"/>
                <a:gd name="T24" fmla="*/ 1 w 110"/>
                <a:gd name="T25" fmla="*/ 1 h 173"/>
                <a:gd name="T26" fmla="*/ 1 w 110"/>
                <a:gd name="T27" fmla="*/ 2 h 173"/>
                <a:gd name="T28" fmla="*/ 1 w 110"/>
                <a:gd name="T29" fmla="*/ 2 h 173"/>
                <a:gd name="T30" fmla="*/ 1 w 110"/>
                <a:gd name="T31" fmla="*/ 3 h 173"/>
                <a:gd name="T32" fmla="*/ 1 w 110"/>
                <a:gd name="T33" fmla="*/ 3 h 173"/>
                <a:gd name="T34" fmla="*/ 0 w 110"/>
                <a:gd name="T35" fmla="*/ 5 h 173"/>
                <a:gd name="T36" fmla="*/ 0 w 110"/>
                <a:gd name="T37" fmla="*/ 7 h 173"/>
                <a:gd name="T38" fmla="*/ 0 w 110"/>
                <a:gd name="T39" fmla="*/ 8 h 173"/>
                <a:gd name="T40" fmla="*/ 0 w 110"/>
                <a:gd name="T41" fmla="*/ 8 h 173"/>
                <a:gd name="T42" fmla="*/ 0 w 110"/>
                <a:gd name="T43" fmla="*/ 8 h 173"/>
                <a:gd name="T44" fmla="*/ 0 w 110"/>
                <a:gd name="T45" fmla="*/ 8 h 173"/>
                <a:gd name="T46" fmla="*/ 0 w 110"/>
                <a:gd name="T47" fmla="*/ 9 h 173"/>
                <a:gd name="T48" fmla="*/ 0 w 110"/>
                <a:gd name="T49" fmla="*/ 9 h 173"/>
                <a:gd name="T50" fmla="*/ 0 w 110"/>
                <a:gd name="T51" fmla="*/ 9 h 173"/>
                <a:gd name="T52" fmla="*/ 1 w 110"/>
                <a:gd name="T53" fmla="*/ 10 h 173"/>
                <a:gd name="T54" fmla="*/ 1 w 110"/>
                <a:gd name="T55" fmla="*/ 10 h 173"/>
                <a:gd name="T56" fmla="*/ 2 w 110"/>
                <a:gd name="T57" fmla="*/ 10 h 173"/>
                <a:gd name="T58" fmla="*/ 2 w 110"/>
                <a:gd name="T59" fmla="*/ 10 h 173"/>
                <a:gd name="T60" fmla="*/ 2 w 110"/>
                <a:gd name="T61" fmla="*/ 9 h 173"/>
                <a:gd name="T62" fmla="*/ 3 w 110"/>
                <a:gd name="T63" fmla="*/ 9 h 173"/>
                <a:gd name="T64" fmla="*/ 3 w 110"/>
                <a:gd name="T65" fmla="*/ 9 h 173"/>
                <a:gd name="T66" fmla="*/ 3 w 110"/>
                <a:gd name="T67" fmla="*/ 8 h 173"/>
                <a:gd name="T68" fmla="*/ 3 w 110"/>
                <a:gd name="T69" fmla="*/ 8 h 173"/>
                <a:gd name="T70" fmla="*/ 4 w 110"/>
                <a:gd name="T71" fmla="*/ 8 h 173"/>
                <a:gd name="T72" fmla="*/ 4 w 110"/>
                <a:gd name="T73" fmla="*/ 4 h 173"/>
                <a:gd name="T74" fmla="*/ 5 w 110"/>
                <a:gd name="T75" fmla="*/ 3 h 173"/>
                <a:gd name="T76" fmla="*/ 5 w 110"/>
                <a:gd name="T77" fmla="*/ 1 h 17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0" h="173">
                  <a:moveTo>
                    <a:pt x="110" y="24"/>
                  </a:moveTo>
                  <a:lnTo>
                    <a:pt x="110" y="16"/>
                  </a:lnTo>
                  <a:lnTo>
                    <a:pt x="108" y="9"/>
                  </a:lnTo>
                  <a:lnTo>
                    <a:pt x="104" y="3"/>
                  </a:lnTo>
                  <a:lnTo>
                    <a:pt x="102" y="1"/>
                  </a:lnTo>
                  <a:lnTo>
                    <a:pt x="98" y="0"/>
                  </a:lnTo>
                  <a:lnTo>
                    <a:pt x="69" y="1"/>
                  </a:lnTo>
                  <a:lnTo>
                    <a:pt x="63" y="3"/>
                  </a:lnTo>
                  <a:lnTo>
                    <a:pt x="55" y="5"/>
                  </a:lnTo>
                  <a:lnTo>
                    <a:pt x="50" y="9"/>
                  </a:lnTo>
                  <a:lnTo>
                    <a:pt x="45" y="13"/>
                  </a:lnTo>
                  <a:lnTo>
                    <a:pt x="39" y="19"/>
                  </a:lnTo>
                  <a:lnTo>
                    <a:pt x="35" y="24"/>
                  </a:lnTo>
                  <a:lnTo>
                    <a:pt x="28" y="37"/>
                  </a:lnTo>
                  <a:lnTo>
                    <a:pt x="24" y="43"/>
                  </a:lnTo>
                  <a:lnTo>
                    <a:pt x="22" y="50"/>
                  </a:lnTo>
                  <a:lnTo>
                    <a:pt x="19" y="64"/>
                  </a:lnTo>
                  <a:lnTo>
                    <a:pt x="12" y="92"/>
                  </a:lnTo>
                  <a:lnTo>
                    <a:pt x="4" y="120"/>
                  </a:lnTo>
                  <a:lnTo>
                    <a:pt x="1" y="134"/>
                  </a:lnTo>
                  <a:lnTo>
                    <a:pt x="0" y="141"/>
                  </a:lnTo>
                  <a:lnTo>
                    <a:pt x="1" y="147"/>
                  </a:lnTo>
                  <a:lnTo>
                    <a:pt x="3" y="155"/>
                  </a:lnTo>
                  <a:lnTo>
                    <a:pt x="5" y="161"/>
                  </a:lnTo>
                  <a:lnTo>
                    <a:pt x="9" y="167"/>
                  </a:lnTo>
                  <a:lnTo>
                    <a:pt x="16" y="171"/>
                  </a:lnTo>
                  <a:lnTo>
                    <a:pt x="23" y="173"/>
                  </a:lnTo>
                  <a:lnTo>
                    <a:pt x="30" y="173"/>
                  </a:lnTo>
                  <a:lnTo>
                    <a:pt x="45" y="173"/>
                  </a:lnTo>
                  <a:lnTo>
                    <a:pt x="51" y="173"/>
                  </a:lnTo>
                  <a:lnTo>
                    <a:pt x="58" y="170"/>
                  </a:lnTo>
                  <a:lnTo>
                    <a:pt x="64" y="165"/>
                  </a:lnTo>
                  <a:lnTo>
                    <a:pt x="69" y="160"/>
                  </a:lnTo>
                  <a:lnTo>
                    <a:pt x="72" y="155"/>
                  </a:lnTo>
                  <a:lnTo>
                    <a:pt x="77" y="148"/>
                  </a:lnTo>
                  <a:lnTo>
                    <a:pt x="81" y="135"/>
                  </a:lnTo>
                  <a:lnTo>
                    <a:pt x="95" y="79"/>
                  </a:lnTo>
                  <a:lnTo>
                    <a:pt x="102" y="52"/>
                  </a:lnTo>
                  <a:lnTo>
                    <a:pt x="110" y="2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7" name="Freeform 20"/>
            <p:cNvSpPr>
              <a:spLocks/>
            </p:cNvSpPr>
            <p:nvPr/>
          </p:nvSpPr>
          <p:spPr bwMode="auto">
            <a:xfrm>
              <a:off x="3102" y="1865"/>
              <a:ext cx="3" cy="18"/>
            </a:xfrm>
            <a:custGeom>
              <a:avLst/>
              <a:gdLst>
                <a:gd name="T0" fmla="*/ 0 w 10"/>
                <a:gd name="T1" fmla="*/ 0 h 36"/>
                <a:gd name="T2" fmla="*/ 0 w 10"/>
                <a:gd name="T3" fmla="*/ 1 h 36"/>
                <a:gd name="T4" fmla="*/ 0 w 10"/>
                <a:gd name="T5" fmla="*/ 2 h 36"/>
                <a:gd name="T6" fmla="*/ 0 w 10"/>
                <a:gd name="T7" fmla="*/ 2 h 36"/>
                <a:gd name="T8" fmla="*/ 0 w 10"/>
                <a:gd name="T9" fmla="*/ 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6">
                  <a:moveTo>
                    <a:pt x="1" y="0"/>
                  </a:moveTo>
                  <a:lnTo>
                    <a:pt x="0" y="9"/>
                  </a:lnTo>
                  <a:lnTo>
                    <a:pt x="1" y="19"/>
                  </a:lnTo>
                  <a:lnTo>
                    <a:pt x="5" y="27"/>
                  </a:lnTo>
                  <a:lnTo>
                    <a:pt x="1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8" name="Line 21"/>
            <p:cNvSpPr>
              <a:spLocks noChangeShapeType="1"/>
            </p:cNvSpPr>
            <p:nvPr/>
          </p:nvSpPr>
          <p:spPr bwMode="auto">
            <a:xfrm flipH="1">
              <a:off x="3176" y="1758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9" name="Line 22"/>
            <p:cNvSpPr>
              <a:spLocks noChangeShapeType="1"/>
            </p:cNvSpPr>
            <p:nvPr/>
          </p:nvSpPr>
          <p:spPr bwMode="auto">
            <a:xfrm flipH="1">
              <a:off x="3153" y="1758"/>
              <a:ext cx="9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5671" name="Line 23"/>
          <p:cNvSpPr>
            <a:spLocks noChangeShapeType="1"/>
          </p:cNvSpPr>
          <p:nvPr/>
        </p:nvSpPr>
        <p:spPr bwMode="auto">
          <a:xfrm>
            <a:off x="971550" y="2465388"/>
            <a:ext cx="0" cy="37496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672" name="Line 24"/>
          <p:cNvSpPr>
            <a:spLocks noChangeShapeType="1"/>
          </p:cNvSpPr>
          <p:nvPr/>
        </p:nvSpPr>
        <p:spPr bwMode="auto">
          <a:xfrm>
            <a:off x="971550" y="6215063"/>
            <a:ext cx="465296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673" name="Line 25"/>
          <p:cNvSpPr>
            <a:spLocks noChangeShapeType="1"/>
          </p:cNvSpPr>
          <p:nvPr/>
        </p:nvSpPr>
        <p:spPr bwMode="auto">
          <a:xfrm flipV="1">
            <a:off x="5632450" y="2463800"/>
            <a:ext cx="0" cy="37496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674" name="Line 26"/>
          <p:cNvSpPr>
            <a:spLocks noChangeShapeType="1"/>
          </p:cNvSpPr>
          <p:nvPr/>
        </p:nvSpPr>
        <p:spPr bwMode="auto">
          <a:xfrm flipH="1">
            <a:off x="971550" y="2465388"/>
            <a:ext cx="465296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5675" name="Group 27"/>
          <p:cNvGrpSpPr>
            <a:grpSpLocks/>
          </p:cNvGrpSpPr>
          <p:nvPr/>
        </p:nvGrpSpPr>
        <p:grpSpPr bwMode="auto">
          <a:xfrm>
            <a:off x="923925" y="2135188"/>
            <a:ext cx="160338" cy="377825"/>
            <a:chOff x="582" y="1345"/>
            <a:chExt cx="101" cy="238"/>
          </a:xfrm>
        </p:grpSpPr>
        <p:sp>
          <p:nvSpPr>
            <p:cNvPr id="18602" name="Freeform 28"/>
            <p:cNvSpPr>
              <a:spLocks/>
            </p:cNvSpPr>
            <p:nvPr/>
          </p:nvSpPr>
          <p:spPr bwMode="auto">
            <a:xfrm>
              <a:off x="582" y="1519"/>
              <a:ext cx="63" cy="64"/>
            </a:xfrm>
            <a:custGeom>
              <a:avLst/>
              <a:gdLst>
                <a:gd name="T0" fmla="*/ 7 w 131"/>
                <a:gd name="T1" fmla="*/ 4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4 h 131"/>
                <a:gd name="T26" fmla="*/ 0 w 131"/>
                <a:gd name="T27" fmla="*/ 5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7 h 131"/>
                <a:gd name="T34" fmla="*/ 2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7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5 h 131"/>
                <a:gd name="T48" fmla="*/ 7 w 131"/>
                <a:gd name="T49" fmla="*/ 4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7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7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1" y="112"/>
                  </a:lnTo>
                  <a:lnTo>
                    <a:pt x="122" y="98"/>
                  </a:lnTo>
                  <a:lnTo>
                    <a:pt x="128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3" name="Freeform 29"/>
            <p:cNvSpPr>
              <a:spLocks/>
            </p:cNvSpPr>
            <p:nvPr/>
          </p:nvSpPr>
          <p:spPr bwMode="auto">
            <a:xfrm>
              <a:off x="599" y="1345"/>
              <a:ext cx="57" cy="123"/>
            </a:xfrm>
            <a:custGeom>
              <a:avLst/>
              <a:gdLst>
                <a:gd name="T0" fmla="*/ 4 w 115"/>
                <a:gd name="T1" fmla="*/ 0 h 258"/>
                <a:gd name="T2" fmla="*/ 0 w 115"/>
                <a:gd name="T3" fmla="*/ 13 h 258"/>
                <a:gd name="T4" fmla="*/ 2 w 115"/>
                <a:gd name="T5" fmla="*/ 13 h 258"/>
                <a:gd name="T6" fmla="*/ 3 w 115"/>
                <a:gd name="T7" fmla="*/ 13 h 258"/>
                <a:gd name="T8" fmla="*/ 4 w 115"/>
                <a:gd name="T9" fmla="*/ 13 h 258"/>
                <a:gd name="T10" fmla="*/ 4 w 115"/>
                <a:gd name="T11" fmla="*/ 12 h 258"/>
                <a:gd name="T12" fmla="*/ 5 w 115"/>
                <a:gd name="T13" fmla="*/ 12 h 258"/>
                <a:gd name="T14" fmla="*/ 5 w 115"/>
                <a:gd name="T15" fmla="*/ 11 h 258"/>
                <a:gd name="T16" fmla="*/ 5 w 115"/>
                <a:gd name="T17" fmla="*/ 10 h 258"/>
                <a:gd name="T18" fmla="*/ 7 w 115"/>
                <a:gd name="T19" fmla="*/ 7 h 258"/>
                <a:gd name="T20" fmla="*/ 7 w 115"/>
                <a:gd name="T21" fmla="*/ 6 h 258"/>
                <a:gd name="T22" fmla="*/ 7 w 115"/>
                <a:gd name="T23" fmla="*/ 6 h 258"/>
                <a:gd name="T24" fmla="*/ 7 w 115"/>
                <a:gd name="T25" fmla="*/ 5 h 258"/>
                <a:gd name="T26" fmla="*/ 6 w 115"/>
                <a:gd name="T27" fmla="*/ 5 h 258"/>
                <a:gd name="T28" fmla="*/ 6 w 115"/>
                <a:gd name="T29" fmla="*/ 5 h 258"/>
                <a:gd name="T30" fmla="*/ 5 w 115"/>
                <a:gd name="T31" fmla="*/ 5 h 258"/>
                <a:gd name="T32" fmla="*/ 2 w 115"/>
                <a:gd name="T33" fmla="*/ 5 h 2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258">
                  <a:moveTo>
                    <a:pt x="69" y="0"/>
                  </a:moveTo>
                  <a:lnTo>
                    <a:pt x="0" y="258"/>
                  </a:lnTo>
                  <a:lnTo>
                    <a:pt x="46" y="258"/>
                  </a:lnTo>
                  <a:lnTo>
                    <a:pt x="55" y="255"/>
                  </a:lnTo>
                  <a:lnTo>
                    <a:pt x="65" y="251"/>
                  </a:lnTo>
                  <a:lnTo>
                    <a:pt x="74" y="243"/>
                  </a:lnTo>
                  <a:lnTo>
                    <a:pt x="83" y="232"/>
                  </a:lnTo>
                  <a:lnTo>
                    <a:pt x="89" y="220"/>
                  </a:lnTo>
                  <a:lnTo>
                    <a:pt x="94" y="208"/>
                  </a:lnTo>
                  <a:lnTo>
                    <a:pt x="113" y="135"/>
                  </a:lnTo>
                  <a:lnTo>
                    <a:pt x="115" y="122"/>
                  </a:lnTo>
                  <a:lnTo>
                    <a:pt x="115" y="111"/>
                  </a:lnTo>
                  <a:lnTo>
                    <a:pt x="113" y="100"/>
                  </a:lnTo>
                  <a:lnTo>
                    <a:pt x="107" y="93"/>
                  </a:lnTo>
                  <a:lnTo>
                    <a:pt x="100" y="87"/>
                  </a:lnTo>
                  <a:lnTo>
                    <a:pt x="91" y="85"/>
                  </a:lnTo>
                  <a:lnTo>
                    <a:pt x="47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4" name="Line 30"/>
            <p:cNvSpPr>
              <a:spLocks noChangeShapeType="1"/>
            </p:cNvSpPr>
            <p:nvPr/>
          </p:nvSpPr>
          <p:spPr bwMode="auto">
            <a:xfrm flipH="1">
              <a:off x="672" y="1345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679" name="Group 31"/>
          <p:cNvGrpSpPr>
            <a:grpSpLocks/>
          </p:cNvGrpSpPr>
          <p:nvPr/>
        </p:nvGrpSpPr>
        <p:grpSpPr bwMode="auto">
          <a:xfrm>
            <a:off x="923925" y="5911850"/>
            <a:ext cx="241300" cy="352425"/>
            <a:chOff x="582" y="3724"/>
            <a:chExt cx="152" cy="222"/>
          </a:xfrm>
        </p:grpSpPr>
        <p:sp>
          <p:nvSpPr>
            <p:cNvPr id="18600" name="Freeform 32"/>
            <p:cNvSpPr>
              <a:spLocks/>
            </p:cNvSpPr>
            <p:nvPr/>
          </p:nvSpPr>
          <p:spPr bwMode="auto">
            <a:xfrm>
              <a:off x="582" y="3882"/>
              <a:ext cx="63" cy="64"/>
            </a:xfrm>
            <a:custGeom>
              <a:avLst/>
              <a:gdLst>
                <a:gd name="T0" fmla="*/ 7 w 131"/>
                <a:gd name="T1" fmla="*/ 4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4 h 131"/>
                <a:gd name="T26" fmla="*/ 0 w 131"/>
                <a:gd name="T27" fmla="*/ 5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7 h 131"/>
                <a:gd name="T34" fmla="*/ 2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7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5 h 131"/>
                <a:gd name="T48" fmla="*/ 7 w 131"/>
                <a:gd name="T49" fmla="*/ 4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19"/>
                  </a:lnTo>
                  <a:lnTo>
                    <a:pt x="98" y="8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7" y="2"/>
                  </a:lnTo>
                  <a:lnTo>
                    <a:pt x="33" y="8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3" y="122"/>
                  </a:lnTo>
                  <a:lnTo>
                    <a:pt x="47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2"/>
                  </a:lnTo>
                  <a:lnTo>
                    <a:pt x="111" y="112"/>
                  </a:lnTo>
                  <a:lnTo>
                    <a:pt x="122" y="98"/>
                  </a:lnTo>
                  <a:lnTo>
                    <a:pt x="128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01" name="Freeform 33"/>
            <p:cNvSpPr>
              <a:spLocks/>
            </p:cNvSpPr>
            <p:nvPr/>
          </p:nvSpPr>
          <p:spPr bwMode="auto">
            <a:xfrm>
              <a:off x="677" y="3724"/>
              <a:ext cx="57" cy="124"/>
            </a:xfrm>
            <a:custGeom>
              <a:avLst/>
              <a:gdLst>
                <a:gd name="T0" fmla="*/ 4 w 115"/>
                <a:gd name="T1" fmla="*/ 0 h 257"/>
                <a:gd name="T2" fmla="*/ 0 w 115"/>
                <a:gd name="T3" fmla="*/ 14 h 257"/>
                <a:gd name="T4" fmla="*/ 2 w 115"/>
                <a:gd name="T5" fmla="*/ 14 h 257"/>
                <a:gd name="T6" fmla="*/ 3 w 115"/>
                <a:gd name="T7" fmla="*/ 14 h 257"/>
                <a:gd name="T8" fmla="*/ 4 w 115"/>
                <a:gd name="T9" fmla="*/ 14 h 257"/>
                <a:gd name="T10" fmla="*/ 4 w 115"/>
                <a:gd name="T11" fmla="*/ 14 h 257"/>
                <a:gd name="T12" fmla="*/ 5 w 115"/>
                <a:gd name="T13" fmla="*/ 13 h 257"/>
                <a:gd name="T14" fmla="*/ 5 w 115"/>
                <a:gd name="T15" fmla="*/ 12 h 257"/>
                <a:gd name="T16" fmla="*/ 5 w 115"/>
                <a:gd name="T17" fmla="*/ 11 h 257"/>
                <a:gd name="T18" fmla="*/ 7 w 115"/>
                <a:gd name="T19" fmla="*/ 7 h 257"/>
                <a:gd name="T20" fmla="*/ 7 w 115"/>
                <a:gd name="T21" fmla="*/ 7 h 257"/>
                <a:gd name="T22" fmla="*/ 7 w 115"/>
                <a:gd name="T23" fmla="*/ 6 h 257"/>
                <a:gd name="T24" fmla="*/ 7 w 115"/>
                <a:gd name="T25" fmla="*/ 6 h 257"/>
                <a:gd name="T26" fmla="*/ 6 w 115"/>
                <a:gd name="T27" fmla="*/ 5 h 257"/>
                <a:gd name="T28" fmla="*/ 6 w 115"/>
                <a:gd name="T29" fmla="*/ 5 h 257"/>
                <a:gd name="T30" fmla="*/ 5 w 115"/>
                <a:gd name="T31" fmla="*/ 5 h 257"/>
                <a:gd name="T32" fmla="*/ 2 w 115"/>
                <a:gd name="T33" fmla="*/ 5 h 2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257">
                  <a:moveTo>
                    <a:pt x="69" y="0"/>
                  </a:moveTo>
                  <a:lnTo>
                    <a:pt x="0" y="257"/>
                  </a:lnTo>
                  <a:lnTo>
                    <a:pt x="45" y="257"/>
                  </a:lnTo>
                  <a:lnTo>
                    <a:pt x="55" y="256"/>
                  </a:lnTo>
                  <a:lnTo>
                    <a:pt x="65" y="251"/>
                  </a:lnTo>
                  <a:lnTo>
                    <a:pt x="74" y="244"/>
                  </a:lnTo>
                  <a:lnTo>
                    <a:pt x="82" y="233"/>
                  </a:lnTo>
                  <a:lnTo>
                    <a:pt x="89" y="221"/>
                  </a:lnTo>
                  <a:lnTo>
                    <a:pt x="93" y="207"/>
                  </a:lnTo>
                  <a:lnTo>
                    <a:pt x="113" y="136"/>
                  </a:lnTo>
                  <a:lnTo>
                    <a:pt x="115" y="123"/>
                  </a:lnTo>
                  <a:lnTo>
                    <a:pt x="115" y="112"/>
                  </a:lnTo>
                  <a:lnTo>
                    <a:pt x="112" y="101"/>
                  </a:lnTo>
                  <a:lnTo>
                    <a:pt x="107" y="92"/>
                  </a:lnTo>
                  <a:lnTo>
                    <a:pt x="100" y="88"/>
                  </a:lnTo>
                  <a:lnTo>
                    <a:pt x="91" y="86"/>
                  </a:lnTo>
                  <a:lnTo>
                    <a:pt x="47" y="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682" name="Group 34"/>
          <p:cNvGrpSpPr>
            <a:grpSpLocks/>
          </p:cNvGrpSpPr>
          <p:nvPr/>
        </p:nvGrpSpPr>
        <p:grpSpPr bwMode="auto">
          <a:xfrm>
            <a:off x="5575300" y="2160588"/>
            <a:ext cx="177800" cy="352425"/>
            <a:chOff x="3512" y="1361"/>
            <a:chExt cx="112" cy="222"/>
          </a:xfrm>
        </p:grpSpPr>
        <p:sp>
          <p:nvSpPr>
            <p:cNvPr id="18596" name="Freeform 35"/>
            <p:cNvSpPr>
              <a:spLocks/>
            </p:cNvSpPr>
            <p:nvPr/>
          </p:nvSpPr>
          <p:spPr bwMode="auto">
            <a:xfrm>
              <a:off x="3512" y="1519"/>
              <a:ext cx="65" cy="64"/>
            </a:xfrm>
            <a:custGeom>
              <a:avLst/>
              <a:gdLst>
                <a:gd name="T0" fmla="*/ 8 w 131"/>
                <a:gd name="T1" fmla="*/ 4 h 131"/>
                <a:gd name="T2" fmla="*/ 8 w 131"/>
                <a:gd name="T3" fmla="*/ 3 h 131"/>
                <a:gd name="T4" fmla="*/ 7 w 131"/>
                <a:gd name="T5" fmla="*/ 2 h 131"/>
                <a:gd name="T6" fmla="*/ 6 w 131"/>
                <a:gd name="T7" fmla="*/ 1 h 131"/>
                <a:gd name="T8" fmla="*/ 6 w 131"/>
                <a:gd name="T9" fmla="*/ 0 h 131"/>
                <a:gd name="T10" fmla="*/ 5 w 131"/>
                <a:gd name="T11" fmla="*/ 0 h 131"/>
                <a:gd name="T12" fmla="*/ 4 w 131"/>
                <a:gd name="T13" fmla="*/ 0 h 131"/>
                <a:gd name="T14" fmla="*/ 3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4 h 131"/>
                <a:gd name="T26" fmla="*/ 0 w 131"/>
                <a:gd name="T27" fmla="*/ 5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7 h 131"/>
                <a:gd name="T34" fmla="*/ 3 w 131"/>
                <a:gd name="T35" fmla="*/ 7 h 131"/>
                <a:gd name="T36" fmla="*/ 4 w 131"/>
                <a:gd name="T37" fmla="*/ 7 h 131"/>
                <a:gd name="T38" fmla="*/ 5 w 131"/>
                <a:gd name="T39" fmla="*/ 7 h 131"/>
                <a:gd name="T40" fmla="*/ 6 w 131"/>
                <a:gd name="T41" fmla="*/ 7 h 131"/>
                <a:gd name="T42" fmla="*/ 6 w 131"/>
                <a:gd name="T43" fmla="*/ 6 h 131"/>
                <a:gd name="T44" fmla="*/ 7 w 131"/>
                <a:gd name="T45" fmla="*/ 5 h 131"/>
                <a:gd name="T46" fmla="*/ 8 w 131"/>
                <a:gd name="T47" fmla="*/ 5 h 131"/>
                <a:gd name="T48" fmla="*/ 8 w 131"/>
                <a:gd name="T49" fmla="*/ 4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8" y="49"/>
                  </a:lnTo>
                  <a:lnTo>
                    <a:pt x="122" y="33"/>
                  </a:lnTo>
                  <a:lnTo>
                    <a:pt x="111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9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8" y="33"/>
                  </a:lnTo>
                  <a:lnTo>
                    <a:pt x="2" y="49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9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1" y="112"/>
                  </a:lnTo>
                  <a:lnTo>
                    <a:pt x="122" y="98"/>
                  </a:lnTo>
                  <a:lnTo>
                    <a:pt x="128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7" name="Freeform 36"/>
            <p:cNvSpPr>
              <a:spLocks/>
            </p:cNvSpPr>
            <p:nvPr/>
          </p:nvSpPr>
          <p:spPr bwMode="auto">
            <a:xfrm>
              <a:off x="3515" y="1361"/>
              <a:ext cx="55" cy="125"/>
            </a:xfrm>
            <a:custGeom>
              <a:avLst/>
              <a:gdLst>
                <a:gd name="T0" fmla="*/ 4 w 115"/>
                <a:gd name="T1" fmla="*/ 0 h 258"/>
                <a:gd name="T2" fmla="*/ 0 w 115"/>
                <a:gd name="T3" fmla="*/ 15 h 258"/>
                <a:gd name="T4" fmla="*/ 2 w 115"/>
                <a:gd name="T5" fmla="*/ 15 h 258"/>
                <a:gd name="T6" fmla="*/ 3 w 115"/>
                <a:gd name="T7" fmla="*/ 15 h 258"/>
                <a:gd name="T8" fmla="*/ 3 w 115"/>
                <a:gd name="T9" fmla="*/ 14 h 258"/>
                <a:gd name="T10" fmla="*/ 4 w 115"/>
                <a:gd name="T11" fmla="*/ 14 h 258"/>
                <a:gd name="T12" fmla="*/ 4 w 115"/>
                <a:gd name="T13" fmla="*/ 13 h 258"/>
                <a:gd name="T14" fmla="*/ 5 w 115"/>
                <a:gd name="T15" fmla="*/ 12 h 258"/>
                <a:gd name="T16" fmla="*/ 5 w 115"/>
                <a:gd name="T17" fmla="*/ 12 h 258"/>
                <a:gd name="T18" fmla="*/ 6 w 115"/>
                <a:gd name="T19" fmla="*/ 8 h 258"/>
                <a:gd name="T20" fmla="*/ 6 w 115"/>
                <a:gd name="T21" fmla="*/ 7 h 258"/>
                <a:gd name="T22" fmla="*/ 6 w 115"/>
                <a:gd name="T23" fmla="*/ 6 h 258"/>
                <a:gd name="T24" fmla="*/ 6 w 115"/>
                <a:gd name="T25" fmla="*/ 6 h 258"/>
                <a:gd name="T26" fmla="*/ 5 w 115"/>
                <a:gd name="T27" fmla="*/ 5 h 258"/>
                <a:gd name="T28" fmla="*/ 5 w 115"/>
                <a:gd name="T29" fmla="*/ 5 h 258"/>
                <a:gd name="T30" fmla="*/ 5 w 115"/>
                <a:gd name="T31" fmla="*/ 5 h 258"/>
                <a:gd name="T32" fmla="*/ 2 w 115"/>
                <a:gd name="T33" fmla="*/ 5 h 2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258">
                  <a:moveTo>
                    <a:pt x="69" y="0"/>
                  </a:moveTo>
                  <a:lnTo>
                    <a:pt x="0" y="258"/>
                  </a:lnTo>
                  <a:lnTo>
                    <a:pt x="45" y="258"/>
                  </a:lnTo>
                  <a:lnTo>
                    <a:pt x="54" y="257"/>
                  </a:lnTo>
                  <a:lnTo>
                    <a:pt x="65" y="251"/>
                  </a:lnTo>
                  <a:lnTo>
                    <a:pt x="73" y="244"/>
                  </a:lnTo>
                  <a:lnTo>
                    <a:pt x="82" y="233"/>
                  </a:lnTo>
                  <a:lnTo>
                    <a:pt x="89" y="220"/>
                  </a:lnTo>
                  <a:lnTo>
                    <a:pt x="94" y="208"/>
                  </a:lnTo>
                  <a:lnTo>
                    <a:pt x="113" y="136"/>
                  </a:lnTo>
                  <a:lnTo>
                    <a:pt x="115" y="124"/>
                  </a:lnTo>
                  <a:lnTo>
                    <a:pt x="115" y="111"/>
                  </a:lnTo>
                  <a:lnTo>
                    <a:pt x="112" y="101"/>
                  </a:lnTo>
                  <a:lnTo>
                    <a:pt x="106" y="93"/>
                  </a:lnTo>
                  <a:lnTo>
                    <a:pt x="100" y="87"/>
                  </a:lnTo>
                  <a:lnTo>
                    <a:pt x="92" y="86"/>
                  </a:lnTo>
                  <a:lnTo>
                    <a:pt x="46" y="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8" name="Line 37"/>
            <p:cNvSpPr>
              <a:spLocks noChangeShapeType="1"/>
            </p:cNvSpPr>
            <p:nvPr/>
          </p:nvSpPr>
          <p:spPr bwMode="auto">
            <a:xfrm flipH="1">
              <a:off x="3589" y="1364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9" name="Line 38"/>
            <p:cNvSpPr>
              <a:spLocks noChangeShapeType="1"/>
            </p:cNvSpPr>
            <p:nvPr/>
          </p:nvSpPr>
          <p:spPr bwMode="auto">
            <a:xfrm flipH="1">
              <a:off x="3613" y="1364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5687" name="Line 39"/>
          <p:cNvSpPr>
            <a:spLocks noChangeShapeType="1"/>
          </p:cNvSpPr>
          <p:nvPr/>
        </p:nvSpPr>
        <p:spPr bwMode="auto">
          <a:xfrm>
            <a:off x="1619250" y="1381125"/>
            <a:ext cx="4249738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5688" name="Group 40"/>
          <p:cNvGrpSpPr>
            <a:grpSpLocks/>
          </p:cNvGrpSpPr>
          <p:nvPr/>
        </p:nvGrpSpPr>
        <p:grpSpPr bwMode="auto">
          <a:xfrm>
            <a:off x="1538288" y="6407150"/>
            <a:ext cx="180975" cy="284163"/>
            <a:chOff x="969" y="4036"/>
            <a:chExt cx="114" cy="179"/>
          </a:xfrm>
        </p:grpSpPr>
        <p:sp>
          <p:nvSpPr>
            <p:cNvPr id="18590" name="Freeform 41"/>
            <p:cNvSpPr>
              <a:spLocks/>
            </p:cNvSpPr>
            <p:nvPr/>
          </p:nvSpPr>
          <p:spPr bwMode="auto">
            <a:xfrm>
              <a:off x="1023" y="4036"/>
              <a:ext cx="60" cy="61"/>
            </a:xfrm>
            <a:custGeom>
              <a:avLst/>
              <a:gdLst>
                <a:gd name="T0" fmla="*/ 5 w 131"/>
                <a:gd name="T1" fmla="*/ 3 h 131"/>
                <a:gd name="T2" fmla="*/ 5 w 131"/>
                <a:gd name="T3" fmla="*/ 2 h 131"/>
                <a:gd name="T4" fmla="*/ 5 w 131"/>
                <a:gd name="T5" fmla="*/ 1 h 131"/>
                <a:gd name="T6" fmla="*/ 5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1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5 h 131"/>
                <a:gd name="T32" fmla="*/ 1 w 131"/>
                <a:gd name="T33" fmla="*/ 6 h 131"/>
                <a:gd name="T34" fmla="*/ 2 w 131"/>
                <a:gd name="T35" fmla="*/ 6 h 131"/>
                <a:gd name="T36" fmla="*/ 3 w 131"/>
                <a:gd name="T37" fmla="*/ 6 h 131"/>
                <a:gd name="T38" fmla="*/ 4 w 131"/>
                <a:gd name="T39" fmla="*/ 6 h 131"/>
                <a:gd name="T40" fmla="*/ 5 w 131"/>
                <a:gd name="T41" fmla="*/ 6 h 131"/>
                <a:gd name="T42" fmla="*/ 5 w 131"/>
                <a:gd name="T43" fmla="*/ 5 h 131"/>
                <a:gd name="T44" fmla="*/ 5 w 131"/>
                <a:gd name="T45" fmla="*/ 5 h 131"/>
                <a:gd name="T46" fmla="*/ 5 w 131"/>
                <a:gd name="T47" fmla="*/ 4 h 131"/>
                <a:gd name="T48" fmla="*/ 5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2" y="9"/>
                  </a:lnTo>
                  <a:lnTo>
                    <a:pt x="19" y="19"/>
                  </a:lnTo>
                  <a:lnTo>
                    <a:pt x="9" y="33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9" y="98"/>
                  </a:lnTo>
                  <a:lnTo>
                    <a:pt x="19" y="112"/>
                  </a:lnTo>
                  <a:lnTo>
                    <a:pt x="32" y="123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1" name="Line 42"/>
            <p:cNvSpPr>
              <a:spLocks noChangeShapeType="1"/>
            </p:cNvSpPr>
            <p:nvPr/>
          </p:nvSpPr>
          <p:spPr bwMode="auto">
            <a:xfrm flipH="1">
              <a:off x="982" y="4215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2" name="Freeform 43"/>
            <p:cNvSpPr>
              <a:spLocks/>
            </p:cNvSpPr>
            <p:nvPr/>
          </p:nvSpPr>
          <p:spPr bwMode="auto">
            <a:xfrm>
              <a:off x="969" y="4191"/>
              <a:ext cx="13" cy="24"/>
            </a:xfrm>
            <a:custGeom>
              <a:avLst/>
              <a:gdLst>
                <a:gd name="T0" fmla="*/ 1 w 24"/>
                <a:gd name="T1" fmla="*/ 0 h 50"/>
                <a:gd name="T2" fmla="*/ 0 w 24"/>
                <a:gd name="T3" fmla="*/ 0 h 50"/>
                <a:gd name="T4" fmla="*/ 1 w 24"/>
                <a:gd name="T5" fmla="*/ 1 h 50"/>
                <a:gd name="T6" fmla="*/ 1 w 24"/>
                <a:gd name="T7" fmla="*/ 2 h 50"/>
                <a:gd name="T8" fmla="*/ 1 w 24"/>
                <a:gd name="T9" fmla="*/ 2 h 50"/>
                <a:gd name="T10" fmla="*/ 2 w 24"/>
                <a:gd name="T11" fmla="*/ 2 h 50"/>
                <a:gd name="T12" fmla="*/ 2 w 24"/>
                <a:gd name="T13" fmla="*/ 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3" y="0"/>
                  </a:moveTo>
                  <a:lnTo>
                    <a:pt x="0" y="13"/>
                  </a:lnTo>
                  <a:lnTo>
                    <a:pt x="1" y="24"/>
                  </a:lnTo>
                  <a:lnTo>
                    <a:pt x="3" y="35"/>
                  </a:lnTo>
                  <a:lnTo>
                    <a:pt x="8" y="44"/>
                  </a:lnTo>
                  <a:lnTo>
                    <a:pt x="16" y="48"/>
                  </a:lnTo>
                  <a:lnTo>
                    <a:pt x="24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3" name="Line 44"/>
            <p:cNvSpPr>
              <a:spLocks noChangeShapeType="1"/>
            </p:cNvSpPr>
            <p:nvPr/>
          </p:nvSpPr>
          <p:spPr bwMode="auto">
            <a:xfrm flipV="1">
              <a:off x="973" y="4157"/>
              <a:ext cx="9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4" name="Freeform 45"/>
            <p:cNvSpPr>
              <a:spLocks/>
            </p:cNvSpPr>
            <p:nvPr/>
          </p:nvSpPr>
          <p:spPr bwMode="auto">
            <a:xfrm>
              <a:off x="982" y="4134"/>
              <a:ext cx="21" cy="23"/>
            </a:xfrm>
            <a:custGeom>
              <a:avLst/>
              <a:gdLst>
                <a:gd name="T0" fmla="*/ 2 w 48"/>
                <a:gd name="T1" fmla="*/ 0 h 50"/>
                <a:gd name="T2" fmla="*/ 1 w 48"/>
                <a:gd name="T3" fmla="*/ 0 h 50"/>
                <a:gd name="T4" fmla="*/ 1 w 48"/>
                <a:gd name="T5" fmla="*/ 0 h 50"/>
                <a:gd name="T6" fmla="*/ 1 w 48"/>
                <a:gd name="T7" fmla="*/ 0 h 50"/>
                <a:gd name="T8" fmla="*/ 0 w 48"/>
                <a:gd name="T9" fmla="*/ 1 h 50"/>
                <a:gd name="T10" fmla="*/ 0 w 48"/>
                <a:gd name="T11" fmla="*/ 2 h 50"/>
                <a:gd name="T12" fmla="*/ 0 w 48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lnTo>
                    <a:pt x="38" y="3"/>
                  </a:lnTo>
                  <a:lnTo>
                    <a:pt x="29" y="8"/>
                  </a:lnTo>
                  <a:lnTo>
                    <a:pt x="19" y="15"/>
                  </a:lnTo>
                  <a:lnTo>
                    <a:pt x="11" y="26"/>
                  </a:lnTo>
                  <a:lnTo>
                    <a:pt x="4" y="38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95" name="Line 46"/>
            <p:cNvSpPr>
              <a:spLocks noChangeShapeType="1"/>
            </p:cNvSpPr>
            <p:nvPr/>
          </p:nvSpPr>
          <p:spPr bwMode="auto">
            <a:xfrm>
              <a:off x="1003" y="413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695" name="Group 47"/>
          <p:cNvGrpSpPr>
            <a:grpSpLocks/>
          </p:cNvGrpSpPr>
          <p:nvPr/>
        </p:nvGrpSpPr>
        <p:grpSpPr bwMode="auto">
          <a:xfrm>
            <a:off x="1398588" y="1258888"/>
            <a:ext cx="320675" cy="196850"/>
            <a:chOff x="881" y="793"/>
            <a:chExt cx="202" cy="124"/>
          </a:xfrm>
        </p:grpSpPr>
        <p:sp>
          <p:nvSpPr>
            <p:cNvPr id="18583" name="Freeform 48"/>
            <p:cNvSpPr>
              <a:spLocks/>
            </p:cNvSpPr>
            <p:nvPr/>
          </p:nvSpPr>
          <p:spPr bwMode="auto">
            <a:xfrm>
              <a:off x="1023" y="840"/>
              <a:ext cx="60" cy="60"/>
            </a:xfrm>
            <a:custGeom>
              <a:avLst/>
              <a:gdLst>
                <a:gd name="T0" fmla="*/ 5 w 131"/>
                <a:gd name="T1" fmla="*/ 3 h 131"/>
                <a:gd name="T2" fmla="*/ 5 w 131"/>
                <a:gd name="T3" fmla="*/ 2 h 131"/>
                <a:gd name="T4" fmla="*/ 5 w 131"/>
                <a:gd name="T5" fmla="*/ 1 h 131"/>
                <a:gd name="T6" fmla="*/ 5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1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5 h 131"/>
                <a:gd name="T32" fmla="*/ 1 w 131"/>
                <a:gd name="T33" fmla="*/ 5 h 131"/>
                <a:gd name="T34" fmla="*/ 2 w 131"/>
                <a:gd name="T35" fmla="*/ 5 h 131"/>
                <a:gd name="T36" fmla="*/ 3 w 131"/>
                <a:gd name="T37" fmla="*/ 5 h 131"/>
                <a:gd name="T38" fmla="*/ 4 w 131"/>
                <a:gd name="T39" fmla="*/ 5 h 131"/>
                <a:gd name="T40" fmla="*/ 5 w 131"/>
                <a:gd name="T41" fmla="*/ 5 h 131"/>
                <a:gd name="T42" fmla="*/ 5 w 131"/>
                <a:gd name="T43" fmla="*/ 5 h 131"/>
                <a:gd name="T44" fmla="*/ 5 w 131"/>
                <a:gd name="T45" fmla="*/ 5 h 131"/>
                <a:gd name="T46" fmla="*/ 5 w 131"/>
                <a:gd name="T47" fmla="*/ 4 h 131"/>
                <a:gd name="T48" fmla="*/ 5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8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2" y="8"/>
                  </a:lnTo>
                  <a:lnTo>
                    <a:pt x="19" y="19"/>
                  </a:lnTo>
                  <a:lnTo>
                    <a:pt x="9" y="33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9" y="98"/>
                  </a:lnTo>
                  <a:lnTo>
                    <a:pt x="19" y="112"/>
                  </a:lnTo>
                  <a:lnTo>
                    <a:pt x="32" y="122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2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4" name="Line 49"/>
            <p:cNvSpPr>
              <a:spLocks noChangeShapeType="1"/>
            </p:cNvSpPr>
            <p:nvPr/>
          </p:nvSpPr>
          <p:spPr bwMode="auto">
            <a:xfrm flipH="1">
              <a:off x="892" y="917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5" name="Freeform 50"/>
            <p:cNvSpPr>
              <a:spLocks/>
            </p:cNvSpPr>
            <p:nvPr/>
          </p:nvSpPr>
          <p:spPr bwMode="auto">
            <a:xfrm>
              <a:off x="881" y="894"/>
              <a:ext cx="11" cy="23"/>
            </a:xfrm>
            <a:custGeom>
              <a:avLst/>
              <a:gdLst>
                <a:gd name="T0" fmla="*/ 0 w 25"/>
                <a:gd name="T1" fmla="*/ 0 h 51"/>
                <a:gd name="T2" fmla="*/ 0 w 25"/>
                <a:gd name="T3" fmla="*/ 0 h 51"/>
                <a:gd name="T4" fmla="*/ 0 w 25"/>
                <a:gd name="T5" fmla="*/ 1 h 51"/>
                <a:gd name="T6" fmla="*/ 0 w 25"/>
                <a:gd name="T7" fmla="*/ 1 h 51"/>
                <a:gd name="T8" fmla="*/ 0 w 25"/>
                <a:gd name="T9" fmla="*/ 2 h 51"/>
                <a:gd name="T10" fmla="*/ 0 w 25"/>
                <a:gd name="T11" fmla="*/ 2 h 51"/>
                <a:gd name="T12" fmla="*/ 1 w 25"/>
                <a:gd name="T13" fmla="*/ 2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1">
                  <a:moveTo>
                    <a:pt x="4" y="0"/>
                  </a:moveTo>
                  <a:lnTo>
                    <a:pt x="0" y="13"/>
                  </a:lnTo>
                  <a:lnTo>
                    <a:pt x="1" y="25"/>
                  </a:lnTo>
                  <a:lnTo>
                    <a:pt x="4" y="36"/>
                  </a:lnTo>
                  <a:lnTo>
                    <a:pt x="9" y="43"/>
                  </a:lnTo>
                  <a:lnTo>
                    <a:pt x="16" y="49"/>
                  </a:lnTo>
                  <a:lnTo>
                    <a:pt x="25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6" name="Line 51"/>
            <p:cNvSpPr>
              <a:spLocks noChangeShapeType="1"/>
            </p:cNvSpPr>
            <p:nvPr/>
          </p:nvSpPr>
          <p:spPr bwMode="auto">
            <a:xfrm flipV="1">
              <a:off x="881" y="856"/>
              <a:ext cx="11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7" name="Freeform 52"/>
            <p:cNvSpPr>
              <a:spLocks/>
            </p:cNvSpPr>
            <p:nvPr/>
          </p:nvSpPr>
          <p:spPr bwMode="auto">
            <a:xfrm>
              <a:off x="892" y="832"/>
              <a:ext cx="24" cy="24"/>
            </a:xfrm>
            <a:custGeom>
              <a:avLst/>
              <a:gdLst>
                <a:gd name="T0" fmla="*/ 3 w 48"/>
                <a:gd name="T1" fmla="*/ 0 h 50"/>
                <a:gd name="T2" fmla="*/ 3 w 48"/>
                <a:gd name="T3" fmla="*/ 0 h 50"/>
                <a:gd name="T4" fmla="*/ 2 w 48"/>
                <a:gd name="T5" fmla="*/ 0 h 50"/>
                <a:gd name="T6" fmla="*/ 2 w 48"/>
                <a:gd name="T7" fmla="*/ 0 h 50"/>
                <a:gd name="T8" fmla="*/ 1 w 48"/>
                <a:gd name="T9" fmla="*/ 1 h 50"/>
                <a:gd name="T10" fmla="*/ 1 w 48"/>
                <a:gd name="T11" fmla="*/ 2 h 50"/>
                <a:gd name="T12" fmla="*/ 0 w 48"/>
                <a:gd name="T13" fmla="*/ 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lnTo>
                    <a:pt x="38" y="2"/>
                  </a:lnTo>
                  <a:lnTo>
                    <a:pt x="28" y="7"/>
                  </a:lnTo>
                  <a:lnTo>
                    <a:pt x="19" y="15"/>
                  </a:lnTo>
                  <a:lnTo>
                    <a:pt x="10" y="26"/>
                  </a:lnTo>
                  <a:lnTo>
                    <a:pt x="4" y="37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8" name="Line 53"/>
            <p:cNvSpPr>
              <a:spLocks noChangeShapeType="1"/>
            </p:cNvSpPr>
            <p:nvPr/>
          </p:nvSpPr>
          <p:spPr bwMode="auto">
            <a:xfrm>
              <a:off x="916" y="832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9" name="Line 54"/>
            <p:cNvSpPr>
              <a:spLocks noChangeShapeType="1"/>
            </p:cNvSpPr>
            <p:nvPr/>
          </p:nvSpPr>
          <p:spPr bwMode="auto">
            <a:xfrm flipH="1">
              <a:off x="946" y="793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03" name="Group 55"/>
          <p:cNvGrpSpPr>
            <a:grpSpLocks/>
          </p:cNvGrpSpPr>
          <p:nvPr/>
        </p:nvGrpSpPr>
        <p:grpSpPr bwMode="auto">
          <a:xfrm>
            <a:off x="5816600" y="1220788"/>
            <a:ext cx="401638" cy="207962"/>
            <a:chOff x="3664" y="769"/>
            <a:chExt cx="253" cy="131"/>
          </a:xfrm>
        </p:grpSpPr>
        <p:sp>
          <p:nvSpPr>
            <p:cNvPr id="18575" name="Freeform 56"/>
            <p:cNvSpPr>
              <a:spLocks/>
            </p:cNvSpPr>
            <p:nvPr/>
          </p:nvSpPr>
          <p:spPr bwMode="auto">
            <a:xfrm>
              <a:off x="3664" y="840"/>
              <a:ext cx="63" cy="60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2 h 131"/>
                <a:gd name="T4" fmla="*/ 6 w 131"/>
                <a:gd name="T5" fmla="*/ 1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1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5 h 131"/>
                <a:gd name="T32" fmla="*/ 1 w 131"/>
                <a:gd name="T33" fmla="*/ 5 h 131"/>
                <a:gd name="T34" fmla="*/ 2 w 131"/>
                <a:gd name="T35" fmla="*/ 5 h 131"/>
                <a:gd name="T36" fmla="*/ 3 w 131"/>
                <a:gd name="T37" fmla="*/ 5 h 131"/>
                <a:gd name="T38" fmla="*/ 4 w 131"/>
                <a:gd name="T39" fmla="*/ 5 h 131"/>
                <a:gd name="T40" fmla="*/ 5 w 131"/>
                <a:gd name="T41" fmla="*/ 5 h 131"/>
                <a:gd name="T42" fmla="*/ 6 w 131"/>
                <a:gd name="T43" fmla="*/ 5 h 131"/>
                <a:gd name="T44" fmla="*/ 6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8" y="48"/>
                  </a:lnTo>
                  <a:lnTo>
                    <a:pt x="121" y="33"/>
                  </a:lnTo>
                  <a:lnTo>
                    <a:pt x="111" y="19"/>
                  </a:lnTo>
                  <a:lnTo>
                    <a:pt x="98" y="8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2" y="8"/>
                  </a:lnTo>
                  <a:lnTo>
                    <a:pt x="19" y="19"/>
                  </a:lnTo>
                  <a:lnTo>
                    <a:pt x="9" y="33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9" y="98"/>
                  </a:lnTo>
                  <a:lnTo>
                    <a:pt x="19" y="112"/>
                  </a:lnTo>
                  <a:lnTo>
                    <a:pt x="32" y="122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2"/>
                  </a:lnTo>
                  <a:lnTo>
                    <a:pt x="111" y="112"/>
                  </a:lnTo>
                  <a:lnTo>
                    <a:pt x="121" y="98"/>
                  </a:lnTo>
                  <a:lnTo>
                    <a:pt x="128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6" name="Line 57"/>
            <p:cNvSpPr>
              <a:spLocks noChangeShapeType="1"/>
            </p:cNvSpPr>
            <p:nvPr/>
          </p:nvSpPr>
          <p:spPr bwMode="auto">
            <a:xfrm flipH="1">
              <a:off x="3825" y="89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7" name="Freeform 58"/>
            <p:cNvSpPr>
              <a:spLocks/>
            </p:cNvSpPr>
            <p:nvPr/>
          </p:nvSpPr>
          <p:spPr bwMode="auto">
            <a:xfrm>
              <a:off x="3812" y="867"/>
              <a:ext cx="13" cy="23"/>
            </a:xfrm>
            <a:custGeom>
              <a:avLst/>
              <a:gdLst>
                <a:gd name="T0" fmla="*/ 1 w 24"/>
                <a:gd name="T1" fmla="*/ 0 h 50"/>
                <a:gd name="T2" fmla="*/ 0 w 24"/>
                <a:gd name="T3" fmla="*/ 0 h 50"/>
                <a:gd name="T4" fmla="*/ 1 w 24"/>
                <a:gd name="T5" fmla="*/ 1 h 50"/>
                <a:gd name="T6" fmla="*/ 1 w 24"/>
                <a:gd name="T7" fmla="*/ 1 h 50"/>
                <a:gd name="T8" fmla="*/ 1 w 24"/>
                <a:gd name="T9" fmla="*/ 2 h 50"/>
                <a:gd name="T10" fmla="*/ 2 w 24"/>
                <a:gd name="T11" fmla="*/ 2 h 50"/>
                <a:gd name="T12" fmla="*/ 2 w 24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3" y="0"/>
                  </a:moveTo>
                  <a:lnTo>
                    <a:pt x="0" y="13"/>
                  </a:lnTo>
                  <a:lnTo>
                    <a:pt x="1" y="25"/>
                  </a:lnTo>
                  <a:lnTo>
                    <a:pt x="3" y="35"/>
                  </a:lnTo>
                  <a:lnTo>
                    <a:pt x="8" y="44"/>
                  </a:lnTo>
                  <a:lnTo>
                    <a:pt x="16" y="48"/>
                  </a:lnTo>
                  <a:lnTo>
                    <a:pt x="24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8" name="Line 59"/>
            <p:cNvSpPr>
              <a:spLocks noChangeShapeType="1"/>
            </p:cNvSpPr>
            <p:nvPr/>
          </p:nvSpPr>
          <p:spPr bwMode="auto">
            <a:xfrm flipV="1">
              <a:off x="3815" y="832"/>
              <a:ext cx="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9" name="Freeform 60"/>
            <p:cNvSpPr>
              <a:spLocks/>
            </p:cNvSpPr>
            <p:nvPr/>
          </p:nvSpPr>
          <p:spPr bwMode="auto">
            <a:xfrm>
              <a:off x="3822" y="805"/>
              <a:ext cx="24" cy="27"/>
            </a:xfrm>
            <a:custGeom>
              <a:avLst/>
              <a:gdLst>
                <a:gd name="T0" fmla="*/ 3 w 48"/>
                <a:gd name="T1" fmla="*/ 0 h 51"/>
                <a:gd name="T2" fmla="*/ 3 w 48"/>
                <a:gd name="T3" fmla="*/ 1 h 51"/>
                <a:gd name="T4" fmla="*/ 2 w 48"/>
                <a:gd name="T5" fmla="*/ 1 h 51"/>
                <a:gd name="T6" fmla="*/ 2 w 48"/>
                <a:gd name="T7" fmla="*/ 1 h 51"/>
                <a:gd name="T8" fmla="*/ 1 w 48"/>
                <a:gd name="T9" fmla="*/ 2 h 51"/>
                <a:gd name="T10" fmla="*/ 1 w 48"/>
                <a:gd name="T11" fmla="*/ 3 h 51"/>
                <a:gd name="T12" fmla="*/ 0 w 48"/>
                <a:gd name="T13" fmla="*/ 4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1">
                  <a:moveTo>
                    <a:pt x="48" y="0"/>
                  </a:moveTo>
                  <a:lnTo>
                    <a:pt x="38" y="2"/>
                  </a:lnTo>
                  <a:lnTo>
                    <a:pt x="29" y="7"/>
                  </a:lnTo>
                  <a:lnTo>
                    <a:pt x="19" y="15"/>
                  </a:lnTo>
                  <a:lnTo>
                    <a:pt x="11" y="25"/>
                  </a:lnTo>
                  <a:lnTo>
                    <a:pt x="4" y="37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0" name="Line 61"/>
            <p:cNvSpPr>
              <a:spLocks noChangeShapeType="1"/>
            </p:cNvSpPr>
            <p:nvPr/>
          </p:nvSpPr>
          <p:spPr bwMode="auto">
            <a:xfrm>
              <a:off x="3846" y="805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1" name="Line 62"/>
            <p:cNvSpPr>
              <a:spLocks noChangeShapeType="1"/>
            </p:cNvSpPr>
            <p:nvPr/>
          </p:nvSpPr>
          <p:spPr bwMode="auto">
            <a:xfrm flipH="1">
              <a:off x="3882" y="769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82" name="Line 63"/>
            <p:cNvSpPr>
              <a:spLocks noChangeShapeType="1"/>
            </p:cNvSpPr>
            <p:nvPr/>
          </p:nvSpPr>
          <p:spPr bwMode="auto">
            <a:xfrm flipH="1">
              <a:off x="3906" y="769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5712" name="Line 64"/>
          <p:cNvSpPr>
            <a:spLocks noChangeShapeType="1"/>
          </p:cNvSpPr>
          <p:nvPr/>
        </p:nvSpPr>
        <p:spPr bwMode="auto">
          <a:xfrm>
            <a:off x="2317750" y="1936750"/>
            <a:ext cx="0" cy="24733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713" name="Line 65"/>
          <p:cNvSpPr>
            <a:spLocks noChangeShapeType="1"/>
          </p:cNvSpPr>
          <p:nvPr/>
        </p:nvSpPr>
        <p:spPr bwMode="auto">
          <a:xfrm>
            <a:off x="2317750" y="4410075"/>
            <a:ext cx="1506538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714" name="Line 66"/>
          <p:cNvSpPr>
            <a:spLocks noChangeShapeType="1"/>
          </p:cNvSpPr>
          <p:nvPr/>
        </p:nvSpPr>
        <p:spPr bwMode="auto">
          <a:xfrm flipV="1">
            <a:off x="3824288" y="1936750"/>
            <a:ext cx="0" cy="247332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5715" name="Line 67"/>
          <p:cNvSpPr>
            <a:spLocks noChangeShapeType="1"/>
          </p:cNvSpPr>
          <p:nvPr/>
        </p:nvSpPr>
        <p:spPr bwMode="auto">
          <a:xfrm flipH="1">
            <a:off x="2314575" y="1928813"/>
            <a:ext cx="1506538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5716" name="Group 68"/>
          <p:cNvGrpSpPr>
            <a:grpSpLocks/>
          </p:cNvGrpSpPr>
          <p:nvPr/>
        </p:nvGrpSpPr>
        <p:grpSpPr bwMode="auto">
          <a:xfrm>
            <a:off x="2270125" y="4137025"/>
            <a:ext cx="271463" cy="325438"/>
            <a:chOff x="1430" y="2606"/>
            <a:chExt cx="171" cy="205"/>
          </a:xfrm>
        </p:grpSpPr>
        <p:sp>
          <p:nvSpPr>
            <p:cNvPr id="18569" name="Freeform 69"/>
            <p:cNvSpPr>
              <a:spLocks/>
            </p:cNvSpPr>
            <p:nvPr/>
          </p:nvSpPr>
          <p:spPr bwMode="auto">
            <a:xfrm>
              <a:off x="1430" y="2748"/>
              <a:ext cx="63" cy="63"/>
            </a:xfrm>
            <a:custGeom>
              <a:avLst/>
              <a:gdLst>
                <a:gd name="T0" fmla="*/ 7 w 131"/>
                <a:gd name="T1" fmla="*/ 3 h 131"/>
                <a:gd name="T2" fmla="*/ 7 w 131"/>
                <a:gd name="T3" fmla="*/ 3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3 h 131"/>
                <a:gd name="T24" fmla="*/ 0 w 131"/>
                <a:gd name="T25" fmla="*/ 3 h 131"/>
                <a:gd name="T26" fmla="*/ 0 w 131"/>
                <a:gd name="T27" fmla="*/ 4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6 h 131"/>
                <a:gd name="T34" fmla="*/ 2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6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4 h 131"/>
                <a:gd name="T48" fmla="*/ 7 w 131"/>
                <a:gd name="T49" fmla="*/ 3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6"/>
                  </a:moveTo>
                  <a:lnTo>
                    <a:pt x="129" y="49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3" y="9"/>
                  </a:lnTo>
                  <a:lnTo>
                    <a:pt x="19" y="19"/>
                  </a:lnTo>
                  <a:lnTo>
                    <a:pt x="9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9" y="98"/>
                  </a:lnTo>
                  <a:lnTo>
                    <a:pt x="19" y="112"/>
                  </a:lnTo>
                  <a:lnTo>
                    <a:pt x="33" y="123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0" name="Freeform 70"/>
            <p:cNvSpPr>
              <a:spLocks/>
            </p:cNvSpPr>
            <p:nvPr/>
          </p:nvSpPr>
          <p:spPr bwMode="auto">
            <a:xfrm>
              <a:off x="1544" y="2606"/>
              <a:ext cx="57" cy="125"/>
            </a:xfrm>
            <a:custGeom>
              <a:avLst/>
              <a:gdLst>
                <a:gd name="T0" fmla="*/ 8 w 114"/>
                <a:gd name="T1" fmla="*/ 0 h 258"/>
                <a:gd name="T2" fmla="*/ 3 w 114"/>
                <a:gd name="T3" fmla="*/ 15 h 258"/>
                <a:gd name="T4" fmla="*/ 0 w 114"/>
                <a:gd name="T5" fmla="*/ 15 h 2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58">
                  <a:moveTo>
                    <a:pt x="114" y="0"/>
                  </a:moveTo>
                  <a:lnTo>
                    <a:pt x="44" y="258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1" name="Freeform 71"/>
            <p:cNvSpPr>
              <a:spLocks/>
            </p:cNvSpPr>
            <p:nvPr/>
          </p:nvSpPr>
          <p:spPr bwMode="auto">
            <a:xfrm>
              <a:off x="1534" y="2704"/>
              <a:ext cx="10" cy="27"/>
            </a:xfrm>
            <a:custGeom>
              <a:avLst/>
              <a:gdLst>
                <a:gd name="T0" fmla="*/ 0 w 24"/>
                <a:gd name="T1" fmla="*/ 0 h 50"/>
                <a:gd name="T2" fmla="*/ 0 w 24"/>
                <a:gd name="T3" fmla="*/ 1 h 50"/>
                <a:gd name="T4" fmla="*/ 0 w 24"/>
                <a:gd name="T5" fmla="*/ 2 h 50"/>
                <a:gd name="T6" fmla="*/ 0 w 24"/>
                <a:gd name="T7" fmla="*/ 3 h 50"/>
                <a:gd name="T8" fmla="*/ 0 w 24"/>
                <a:gd name="T9" fmla="*/ 4 h 50"/>
                <a:gd name="T10" fmla="*/ 0 w 24"/>
                <a:gd name="T11" fmla="*/ 4 h 50"/>
                <a:gd name="T12" fmla="*/ 1 w 24"/>
                <a:gd name="T13" fmla="*/ 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2" y="0"/>
                  </a:moveTo>
                  <a:lnTo>
                    <a:pt x="0" y="14"/>
                  </a:lnTo>
                  <a:lnTo>
                    <a:pt x="0" y="25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5" y="49"/>
                  </a:lnTo>
                  <a:lnTo>
                    <a:pt x="24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2" name="Line 72"/>
            <p:cNvSpPr>
              <a:spLocks noChangeShapeType="1"/>
            </p:cNvSpPr>
            <p:nvPr/>
          </p:nvSpPr>
          <p:spPr bwMode="auto">
            <a:xfrm flipV="1">
              <a:off x="1534" y="2670"/>
              <a:ext cx="1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3" name="Freeform 73"/>
            <p:cNvSpPr>
              <a:spLocks/>
            </p:cNvSpPr>
            <p:nvPr/>
          </p:nvSpPr>
          <p:spPr bwMode="auto">
            <a:xfrm>
              <a:off x="1544" y="2647"/>
              <a:ext cx="24" cy="23"/>
            </a:xfrm>
            <a:custGeom>
              <a:avLst/>
              <a:gdLst>
                <a:gd name="T0" fmla="*/ 3 w 48"/>
                <a:gd name="T1" fmla="*/ 0 h 50"/>
                <a:gd name="T2" fmla="*/ 3 w 48"/>
                <a:gd name="T3" fmla="*/ 0 h 50"/>
                <a:gd name="T4" fmla="*/ 2 w 48"/>
                <a:gd name="T5" fmla="*/ 0 h 50"/>
                <a:gd name="T6" fmla="*/ 2 w 48"/>
                <a:gd name="T7" fmla="*/ 0 h 50"/>
                <a:gd name="T8" fmla="*/ 1 w 48"/>
                <a:gd name="T9" fmla="*/ 1 h 50"/>
                <a:gd name="T10" fmla="*/ 1 w 48"/>
                <a:gd name="T11" fmla="*/ 2 h 50"/>
                <a:gd name="T12" fmla="*/ 0 w 48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lnTo>
                    <a:pt x="39" y="2"/>
                  </a:lnTo>
                  <a:lnTo>
                    <a:pt x="29" y="6"/>
                  </a:lnTo>
                  <a:lnTo>
                    <a:pt x="20" y="14"/>
                  </a:lnTo>
                  <a:lnTo>
                    <a:pt x="11" y="24"/>
                  </a:lnTo>
                  <a:lnTo>
                    <a:pt x="5" y="37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74" name="Line 74"/>
            <p:cNvSpPr>
              <a:spLocks noChangeShapeType="1"/>
            </p:cNvSpPr>
            <p:nvPr/>
          </p:nvSpPr>
          <p:spPr bwMode="auto">
            <a:xfrm>
              <a:off x="1568" y="264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23" name="Group 75"/>
          <p:cNvGrpSpPr>
            <a:grpSpLocks/>
          </p:cNvGrpSpPr>
          <p:nvPr/>
        </p:nvGrpSpPr>
        <p:grpSpPr bwMode="auto">
          <a:xfrm>
            <a:off x="2189163" y="1595438"/>
            <a:ext cx="236537" cy="388937"/>
            <a:chOff x="1379" y="1005"/>
            <a:chExt cx="149" cy="245"/>
          </a:xfrm>
        </p:grpSpPr>
        <p:sp>
          <p:nvSpPr>
            <p:cNvPr id="18559" name="Freeform 76"/>
            <p:cNvSpPr>
              <a:spLocks/>
            </p:cNvSpPr>
            <p:nvPr/>
          </p:nvSpPr>
          <p:spPr bwMode="auto">
            <a:xfrm>
              <a:off x="1379" y="1005"/>
              <a:ext cx="41" cy="151"/>
            </a:xfrm>
            <a:custGeom>
              <a:avLst/>
              <a:gdLst>
                <a:gd name="T0" fmla="*/ 5 w 84"/>
                <a:gd name="T1" fmla="*/ 0 h 315"/>
                <a:gd name="T2" fmla="*/ 4 w 84"/>
                <a:gd name="T3" fmla="*/ 2 h 315"/>
                <a:gd name="T4" fmla="*/ 2 w 84"/>
                <a:gd name="T5" fmla="*/ 4 h 315"/>
                <a:gd name="T6" fmla="*/ 2 w 84"/>
                <a:gd name="T7" fmla="*/ 6 h 315"/>
                <a:gd name="T8" fmla="*/ 1 w 84"/>
                <a:gd name="T9" fmla="*/ 8 h 315"/>
                <a:gd name="T10" fmla="*/ 0 w 84"/>
                <a:gd name="T11" fmla="*/ 11 h 315"/>
                <a:gd name="T12" fmla="*/ 0 w 84"/>
                <a:gd name="T13" fmla="*/ 12 h 315"/>
                <a:gd name="T14" fmla="*/ 0 w 84"/>
                <a:gd name="T15" fmla="*/ 14 h 315"/>
                <a:gd name="T16" fmla="*/ 0 w 84"/>
                <a:gd name="T17" fmla="*/ 17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15">
                  <a:moveTo>
                    <a:pt x="84" y="0"/>
                  </a:moveTo>
                  <a:lnTo>
                    <a:pt x="65" y="38"/>
                  </a:lnTo>
                  <a:lnTo>
                    <a:pt x="48" y="77"/>
                  </a:lnTo>
                  <a:lnTo>
                    <a:pt x="34" y="118"/>
                  </a:lnTo>
                  <a:lnTo>
                    <a:pt x="22" y="157"/>
                  </a:lnTo>
                  <a:lnTo>
                    <a:pt x="12" y="198"/>
                  </a:lnTo>
                  <a:lnTo>
                    <a:pt x="5" y="238"/>
                  </a:lnTo>
                  <a:lnTo>
                    <a:pt x="1" y="276"/>
                  </a:lnTo>
                  <a:lnTo>
                    <a:pt x="0" y="3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8560" name="Group 77"/>
            <p:cNvGrpSpPr>
              <a:grpSpLocks/>
            </p:cNvGrpSpPr>
            <p:nvPr/>
          </p:nvGrpSpPr>
          <p:grpSpPr bwMode="auto">
            <a:xfrm>
              <a:off x="1409" y="1005"/>
              <a:ext cx="119" cy="245"/>
              <a:chOff x="1409" y="1005"/>
              <a:chExt cx="119" cy="245"/>
            </a:xfrm>
          </p:grpSpPr>
          <p:sp>
            <p:nvSpPr>
              <p:cNvPr id="18561" name="Freeform 78"/>
              <p:cNvSpPr>
                <a:spLocks/>
              </p:cNvSpPr>
              <p:nvPr/>
            </p:nvSpPr>
            <p:spPr bwMode="auto">
              <a:xfrm>
                <a:off x="1430" y="1186"/>
                <a:ext cx="63" cy="64"/>
              </a:xfrm>
              <a:custGeom>
                <a:avLst/>
                <a:gdLst>
                  <a:gd name="T0" fmla="*/ 7 w 131"/>
                  <a:gd name="T1" fmla="*/ 4 h 131"/>
                  <a:gd name="T2" fmla="*/ 7 w 131"/>
                  <a:gd name="T3" fmla="*/ 2 h 131"/>
                  <a:gd name="T4" fmla="*/ 6 w 131"/>
                  <a:gd name="T5" fmla="*/ 2 h 131"/>
                  <a:gd name="T6" fmla="*/ 6 w 131"/>
                  <a:gd name="T7" fmla="*/ 1 h 131"/>
                  <a:gd name="T8" fmla="*/ 5 w 131"/>
                  <a:gd name="T9" fmla="*/ 0 h 131"/>
                  <a:gd name="T10" fmla="*/ 4 w 131"/>
                  <a:gd name="T11" fmla="*/ 0 h 131"/>
                  <a:gd name="T12" fmla="*/ 3 w 131"/>
                  <a:gd name="T13" fmla="*/ 0 h 131"/>
                  <a:gd name="T14" fmla="*/ 2 w 131"/>
                  <a:gd name="T15" fmla="*/ 0 h 131"/>
                  <a:gd name="T16" fmla="*/ 2 w 131"/>
                  <a:gd name="T17" fmla="*/ 0 h 131"/>
                  <a:gd name="T18" fmla="*/ 1 w 131"/>
                  <a:gd name="T19" fmla="*/ 1 h 131"/>
                  <a:gd name="T20" fmla="*/ 0 w 131"/>
                  <a:gd name="T21" fmla="*/ 2 h 131"/>
                  <a:gd name="T22" fmla="*/ 0 w 131"/>
                  <a:gd name="T23" fmla="*/ 2 h 131"/>
                  <a:gd name="T24" fmla="*/ 0 w 131"/>
                  <a:gd name="T25" fmla="*/ 4 h 131"/>
                  <a:gd name="T26" fmla="*/ 0 w 131"/>
                  <a:gd name="T27" fmla="*/ 5 h 131"/>
                  <a:gd name="T28" fmla="*/ 0 w 131"/>
                  <a:gd name="T29" fmla="*/ 5 h 131"/>
                  <a:gd name="T30" fmla="*/ 1 w 131"/>
                  <a:gd name="T31" fmla="*/ 6 h 131"/>
                  <a:gd name="T32" fmla="*/ 2 w 131"/>
                  <a:gd name="T33" fmla="*/ 7 h 131"/>
                  <a:gd name="T34" fmla="*/ 2 w 131"/>
                  <a:gd name="T35" fmla="*/ 7 h 131"/>
                  <a:gd name="T36" fmla="*/ 3 w 131"/>
                  <a:gd name="T37" fmla="*/ 7 h 131"/>
                  <a:gd name="T38" fmla="*/ 4 w 131"/>
                  <a:gd name="T39" fmla="*/ 7 h 131"/>
                  <a:gd name="T40" fmla="*/ 5 w 131"/>
                  <a:gd name="T41" fmla="*/ 7 h 131"/>
                  <a:gd name="T42" fmla="*/ 6 w 131"/>
                  <a:gd name="T43" fmla="*/ 6 h 131"/>
                  <a:gd name="T44" fmla="*/ 6 w 131"/>
                  <a:gd name="T45" fmla="*/ 5 h 131"/>
                  <a:gd name="T46" fmla="*/ 7 w 131"/>
                  <a:gd name="T47" fmla="*/ 5 h 131"/>
                  <a:gd name="T48" fmla="*/ 7 w 131"/>
                  <a:gd name="T49" fmla="*/ 4 h 1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1" h="131">
                    <a:moveTo>
                      <a:pt x="131" y="65"/>
                    </a:moveTo>
                    <a:lnTo>
                      <a:pt x="129" y="48"/>
                    </a:lnTo>
                    <a:lnTo>
                      <a:pt x="122" y="33"/>
                    </a:lnTo>
                    <a:lnTo>
                      <a:pt x="112" y="19"/>
                    </a:lnTo>
                    <a:lnTo>
                      <a:pt x="98" y="8"/>
                    </a:lnTo>
                    <a:lnTo>
                      <a:pt x="82" y="2"/>
                    </a:lnTo>
                    <a:lnTo>
                      <a:pt x="65" y="0"/>
                    </a:lnTo>
                    <a:lnTo>
                      <a:pt x="48" y="2"/>
                    </a:lnTo>
                    <a:lnTo>
                      <a:pt x="33" y="8"/>
                    </a:lnTo>
                    <a:lnTo>
                      <a:pt x="19" y="19"/>
                    </a:lnTo>
                    <a:lnTo>
                      <a:pt x="9" y="33"/>
                    </a:lnTo>
                    <a:lnTo>
                      <a:pt x="2" y="48"/>
                    </a:lnTo>
                    <a:lnTo>
                      <a:pt x="0" y="65"/>
                    </a:lnTo>
                    <a:lnTo>
                      <a:pt x="2" y="82"/>
                    </a:lnTo>
                    <a:lnTo>
                      <a:pt x="9" y="98"/>
                    </a:lnTo>
                    <a:lnTo>
                      <a:pt x="19" y="112"/>
                    </a:lnTo>
                    <a:lnTo>
                      <a:pt x="33" y="122"/>
                    </a:lnTo>
                    <a:lnTo>
                      <a:pt x="48" y="129"/>
                    </a:lnTo>
                    <a:lnTo>
                      <a:pt x="65" y="131"/>
                    </a:lnTo>
                    <a:lnTo>
                      <a:pt x="82" y="129"/>
                    </a:lnTo>
                    <a:lnTo>
                      <a:pt x="98" y="122"/>
                    </a:lnTo>
                    <a:lnTo>
                      <a:pt x="112" y="112"/>
                    </a:lnTo>
                    <a:lnTo>
                      <a:pt x="122" y="98"/>
                    </a:lnTo>
                    <a:lnTo>
                      <a:pt x="129" y="82"/>
                    </a:lnTo>
                    <a:lnTo>
                      <a:pt x="131" y="65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2" name="Freeform 79"/>
              <p:cNvSpPr>
                <a:spLocks/>
              </p:cNvSpPr>
              <p:nvPr/>
            </p:nvSpPr>
            <p:spPr bwMode="auto">
              <a:xfrm>
                <a:off x="1420" y="1011"/>
                <a:ext cx="57" cy="125"/>
              </a:xfrm>
              <a:custGeom>
                <a:avLst/>
                <a:gdLst>
                  <a:gd name="T0" fmla="*/ 8 w 114"/>
                  <a:gd name="T1" fmla="*/ 0 h 257"/>
                  <a:gd name="T2" fmla="*/ 3 w 114"/>
                  <a:gd name="T3" fmla="*/ 15 h 257"/>
                  <a:gd name="T4" fmla="*/ 0 w 114"/>
                  <a:gd name="T5" fmla="*/ 15 h 2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257">
                    <a:moveTo>
                      <a:pt x="114" y="0"/>
                    </a:moveTo>
                    <a:lnTo>
                      <a:pt x="45" y="257"/>
                    </a:lnTo>
                    <a:lnTo>
                      <a:pt x="0" y="25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3" name="Freeform 80"/>
              <p:cNvSpPr>
                <a:spLocks/>
              </p:cNvSpPr>
              <p:nvPr/>
            </p:nvSpPr>
            <p:spPr bwMode="auto">
              <a:xfrm>
                <a:off x="1409" y="1112"/>
                <a:ext cx="11" cy="24"/>
              </a:xfrm>
              <a:custGeom>
                <a:avLst/>
                <a:gdLst>
                  <a:gd name="T0" fmla="*/ 0 w 25"/>
                  <a:gd name="T1" fmla="*/ 0 h 50"/>
                  <a:gd name="T2" fmla="*/ 0 w 25"/>
                  <a:gd name="T3" fmla="*/ 0 h 50"/>
                  <a:gd name="T4" fmla="*/ 0 w 25"/>
                  <a:gd name="T5" fmla="*/ 1 h 50"/>
                  <a:gd name="T6" fmla="*/ 0 w 25"/>
                  <a:gd name="T7" fmla="*/ 2 h 50"/>
                  <a:gd name="T8" fmla="*/ 0 w 25"/>
                  <a:gd name="T9" fmla="*/ 2 h 50"/>
                  <a:gd name="T10" fmla="*/ 0 w 25"/>
                  <a:gd name="T11" fmla="*/ 3 h 50"/>
                  <a:gd name="T12" fmla="*/ 1 w 25"/>
                  <a:gd name="T13" fmla="*/ 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0">
                    <a:moveTo>
                      <a:pt x="3" y="0"/>
                    </a:moveTo>
                    <a:lnTo>
                      <a:pt x="0" y="13"/>
                    </a:lnTo>
                    <a:lnTo>
                      <a:pt x="1" y="26"/>
                    </a:lnTo>
                    <a:lnTo>
                      <a:pt x="4" y="37"/>
                    </a:lnTo>
                    <a:lnTo>
                      <a:pt x="9" y="44"/>
                    </a:lnTo>
                    <a:lnTo>
                      <a:pt x="16" y="49"/>
                    </a:lnTo>
                    <a:lnTo>
                      <a:pt x="25" y="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4" name="Line 81"/>
              <p:cNvSpPr>
                <a:spLocks noChangeShapeType="1"/>
              </p:cNvSpPr>
              <p:nvPr/>
            </p:nvSpPr>
            <p:spPr bwMode="auto">
              <a:xfrm flipV="1">
                <a:off x="1409" y="1079"/>
                <a:ext cx="11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5" name="Freeform 82"/>
              <p:cNvSpPr>
                <a:spLocks/>
              </p:cNvSpPr>
              <p:nvPr/>
            </p:nvSpPr>
            <p:spPr bwMode="auto">
              <a:xfrm>
                <a:off x="1420" y="1055"/>
                <a:ext cx="23" cy="24"/>
              </a:xfrm>
              <a:custGeom>
                <a:avLst/>
                <a:gdLst>
                  <a:gd name="T0" fmla="*/ 2 w 49"/>
                  <a:gd name="T1" fmla="*/ 0 h 50"/>
                  <a:gd name="T2" fmla="*/ 2 w 49"/>
                  <a:gd name="T3" fmla="*/ 0 h 50"/>
                  <a:gd name="T4" fmla="*/ 1 w 49"/>
                  <a:gd name="T5" fmla="*/ 0 h 50"/>
                  <a:gd name="T6" fmla="*/ 1 w 49"/>
                  <a:gd name="T7" fmla="*/ 0 h 50"/>
                  <a:gd name="T8" fmla="*/ 0 w 49"/>
                  <a:gd name="T9" fmla="*/ 1 h 50"/>
                  <a:gd name="T10" fmla="*/ 0 w 49"/>
                  <a:gd name="T11" fmla="*/ 2 h 50"/>
                  <a:gd name="T12" fmla="*/ 0 w 49"/>
                  <a:gd name="T13" fmla="*/ 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0">
                    <a:moveTo>
                      <a:pt x="49" y="0"/>
                    </a:moveTo>
                    <a:lnTo>
                      <a:pt x="39" y="1"/>
                    </a:lnTo>
                    <a:lnTo>
                      <a:pt x="29" y="6"/>
                    </a:lnTo>
                    <a:lnTo>
                      <a:pt x="20" y="15"/>
                    </a:lnTo>
                    <a:lnTo>
                      <a:pt x="11" y="25"/>
                    </a:lnTo>
                    <a:lnTo>
                      <a:pt x="5" y="37"/>
                    </a:lnTo>
                    <a:lnTo>
                      <a:pt x="0" y="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6" name="Line 83"/>
              <p:cNvSpPr>
                <a:spLocks noChangeShapeType="1"/>
              </p:cNvSpPr>
              <p:nvPr/>
            </p:nvSpPr>
            <p:spPr bwMode="auto">
              <a:xfrm>
                <a:off x="1443" y="1055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7" name="Line 84"/>
              <p:cNvSpPr>
                <a:spLocks noChangeShapeType="1"/>
              </p:cNvSpPr>
              <p:nvPr/>
            </p:nvSpPr>
            <p:spPr bwMode="auto">
              <a:xfrm flipH="1">
                <a:off x="1490" y="1011"/>
                <a:ext cx="11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68" name="Freeform 85"/>
              <p:cNvSpPr>
                <a:spLocks/>
              </p:cNvSpPr>
              <p:nvPr/>
            </p:nvSpPr>
            <p:spPr bwMode="auto">
              <a:xfrm>
                <a:off x="1487" y="1005"/>
                <a:ext cx="41" cy="151"/>
              </a:xfrm>
              <a:custGeom>
                <a:avLst/>
                <a:gdLst>
                  <a:gd name="T0" fmla="*/ 0 w 84"/>
                  <a:gd name="T1" fmla="*/ 17 h 315"/>
                  <a:gd name="T2" fmla="*/ 1 w 84"/>
                  <a:gd name="T3" fmla="*/ 14 h 315"/>
                  <a:gd name="T4" fmla="*/ 2 w 84"/>
                  <a:gd name="T5" fmla="*/ 12 h 315"/>
                  <a:gd name="T6" fmla="*/ 3 w 84"/>
                  <a:gd name="T7" fmla="*/ 11 h 315"/>
                  <a:gd name="T8" fmla="*/ 3 w 84"/>
                  <a:gd name="T9" fmla="*/ 8 h 315"/>
                  <a:gd name="T10" fmla="*/ 4 w 84"/>
                  <a:gd name="T11" fmla="*/ 6 h 315"/>
                  <a:gd name="T12" fmla="*/ 4 w 84"/>
                  <a:gd name="T13" fmla="*/ 4 h 315"/>
                  <a:gd name="T14" fmla="*/ 5 w 84"/>
                  <a:gd name="T15" fmla="*/ 2 h 315"/>
                  <a:gd name="T16" fmla="*/ 5 w 84"/>
                  <a:gd name="T17" fmla="*/ 0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315">
                    <a:moveTo>
                      <a:pt x="0" y="315"/>
                    </a:moveTo>
                    <a:lnTo>
                      <a:pt x="19" y="276"/>
                    </a:lnTo>
                    <a:lnTo>
                      <a:pt x="35" y="238"/>
                    </a:lnTo>
                    <a:lnTo>
                      <a:pt x="50" y="198"/>
                    </a:lnTo>
                    <a:lnTo>
                      <a:pt x="62" y="157"/>
                    </a:lnTo>
                    <a:lnTo>
                      <a:pt x="71" y="118"/>
                    </a:lnTo>
                    <a:lnTo>
                      <a:pt x="79" y="77"/>
                    </a:lnTo>
                    <a:lnTo>
                      <a:pt x="83" y="38"/>
                    </a:lnTo>
                    <a:lnTo>
                      <a:pt x="8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5887" name="Group 239"/>
          <p:cNvGrpSpPr>
            <a:grpSpLocks/>
          </p:cNvGrpSpPr>
          <p:nvPr/>
        </p:nvGrpSpPr>
        <p:grpSpPr bwMode="auto">
          <a:xfrm>
            <a:off x="3776663" y="1657350"/>
            <a:ext cx="352425" cy="327025"/>
            <a:chOff x="2379" y="1044"/>
            <a:chExt cx="222" cy="206"/>
          </a:xfrm>
        </p:grpSpPr>
        <p:sp>
          <p:nvSpPr>
            <p:cNvPr id="18551" name="Freeform 87"/>
            <p:cNvSpPr>
              <a:spLocks/>
            </p:cNvSpPr>
            <p:nvPr/>
          </p:nvSpPr>
          <p:spPr bwMode="auto">
            <a:xfrm>
              <a:off x="2379" y="1186"/>
              <a:ext cx="63" cy="64"/>
            </a:xfrm>
            <a:custGeom>
              <a:avLst/>
              <a:gdLst>
                <a:gd name="T0" fmla="*/ 7 w 131"/>
                <a:gd name="T1" fmla="*/ 4 h 131"/>
                <a:gd name="T2" fmla="*/ 7 w 131"/>
                <a:gd name="T3" fmla="*/ 2 h 131"/>
                <a:gd name="T4" fmla="*/ 6 w 131"/>
                <a:gd name="T5" fmla="*/ 2 h 131"/>
                <a:gd name="T6" fmla="*/ 6 w 131"/>
                <a:gd name="T7" fmla="*/ 1 h 131"/>
                <a:gd name="T8" fmla="*/ 5 w 131"/>
                <a:gd name="T9" fmla="*/ 0 h 131"/>
                <a:gd name="T10" fmla="*/ 4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2 w 131"/>
                <a:gd name="T17" fmla="*/ 0 h 131"/>
                <a:gd name="T18" fmla="*/ 1 w 131"/>
                <a:gd name="T19" fmla="*/ 1 h 131"/>
                <a:gd name="T20" fmla="*/ 0 w 131"/>
                <a:gd name="T21" fmla="*/ 2 h 131"/>
                <a:gd name="T22" fmla="*/ 0 w 131"/>
                <a:gd name="T23" fmla="*/ 2 h 131"/>
                <a:gd name="T24" fmla="*/ 0 w 131"/>
                <a:gd name="T25" fmla="*/ 4 h 131"/>
                <a:gd name="T26" fmla="*/ 0 w 131"/>
                <a:gd name="T27" fmla="*/ 5 h 131"/>
                <a:gd name="T28" fmla="*/ 0 w 131"/>
                <a:gd name="T29" fmla="*/ 5 h 131"/>
                <a:gd name="T30" fmla="*/ 1 w 131"/>
                <a:gd name="T31" fmla="*/ 6 h 131"/>
                <a:gd name="T32" fmla="*/ 2 w 131"/>
                <a:gd name="T33" fmla="*/ 7 h 131"/>
                <a:gd name="T34" fmla="*/ 2 w 131"/>
                <a:gd name="T35" fmla="*/ 7 h 131"/>
                <a:gd name="T36" fmla="*/ 3 w 131"/>
                <a:gd name="T37" fmla="*/ 7 h 131"/>
                <a:gd name="T38" fmla="*/ 4 w 131"/>
                <a:gd name="T39" fmla="*/ 7 h 131"/>
                <a:gd name="T40" fmla="*/ 5 w 131"/>
                <a:gd name="T41" fmla="*/ 7 h 131"/>
                <a:gd name="T42" fmla="*/ 6 w 131"/>
                <a:gd name="T43" fmla="*/ 6 h 131"/>
                <a:gd name="T44" fmla="*/ 6 w 131"/>
                <a:gd name="T45" fmla="*/ 5 h 131"/>
                <a:gd name="T46" fmla="*/ 7 w 131"/>
                <a:gd name="T47" fmla="*/ 5 h 131"/>
                <a:gd name="T48" fmla="*/ 7 w 131"/>
                <a:gd name="T49" fmla="*/ 4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3" y="33"/>
                  </a:lnTo>
                  <a:lnTo>
                    <a:pt x="112" y="19"/>
                  </a:lnTo>
                  <a:lnTo>
                    <a:pt x="98" y="8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3" y="8"/>
                  </a:lnTo>
                  <a:lnTo>
                    <a:pt x="19" y="19"/>
                  </a:lnTo>
                  <a:lnTo>
                    <a:pt x="9" y="33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9" y="98"/>
                  </a:lnTo>
                  <a:lnTo>
                    <a:pt x="19" y="112"/>
                  </a:lnTo>
                  <a:lnTo>
                    <a:pt x="33" y="122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2"/>
                  </a:lnTo>
                  <a:lnTo>
                    <a:pt x="112" y="112"/>
                  </a:lnTo>
                  <a:lnTo>
                    <a:pt x="123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2" name="Freeform 88"/>
            <p:cNvSpPr>
              <a:spLocks/>
            </p:cNvSpPr>
            <p:nvPr/>
          </p:nvSpPr>
          <p:spPr bwMode="auto">
            <a:xfrm>
              <a:off x="2499" y="1044"/>
              <a:ext cx="54" cy="125"/>
            </a:xfrm>
            <a:custGeom>
              <a:avLst/>
              <a:gdLst>
                <a:gd name="T0" fmla="*/ 6 w 114"/>
                <a:gd name="T1" fmla="*/ 0 h 258"/>
                <a:gd name="T2" fmla="*/ 2 w 114"/>
                <a:gd name="T3" fmla="*/ 15 h 258"/>
                <a:gd name="T4" fmla="*/ 0 w 114"/>
                <a:gd name="T5" fmla="*/ 15 h 2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58">
                  <a:moveTo>
                    <a:pt x="114" y="0"/>
                  </a:moveTo>
                  <a:lnTo>
                    <a:pt x="45" y="258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3" name="Freeform 89"/>
            <p:cNvSpPr>
              <a:spLocks/>
            </p:cNvSpPr>
            <p:nvPr/>
          </p:nvSpPr>
          <p:spPr bwMode="auto">
            <a:xfrm>
              <a:off x="2490" y="1146"/>
              <a:ext cx="9" cy="23"/>
            </a:xfrm>
            <a:custGeom>
              <a:avLst/>
              <a:gdLst>
                <a:gd name="T0" fmla="*/ 0 w 24"/>
                <a:gd name="T1" fmla="*/ 0 h 50"/>
                <a:gd name="T2" fmla="*/ 0 w 24"/>
                <a:gd name="T3" fmla="*/ 0 h 50"/>
                <a:gd name="T4" fmla="*/ 0 w 24"/>
                <a:gd name="T5" fmla="*/ 1 h 50"/>
                <a:gd name="T6" fmla="*/ 0 w 24"/>
                <a:gd name="T7" fmla="*/ 2 h 50"/>
                <a:gd name="T8" fmla="*/ 0 w 24"/>
                <a:gd name="T9" fmla="*/ 2 h 50"/>
                <a:gd name="T10" fmla="*/ 0 w 24"/>
                <a:gd name="T11" fmla="*/ 2 h 50"/>
                <a:gd name="T12" fmla="*/ 0 w 24"/>
                <a:gd name="T13" fmla="*/ 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0">
                  <a:moveTo>
                    <a:pt x="3" y="0"/>
                  </a:moveTo>
                  <a:lnTo>
                    <a:pt x="0" y="13"/>
                  </a:lnTo>
                  <a:lnTo>
                    <a:pt x="1" y="25"/>
                  </a:lnTo>
                  <a:lnTo>
                    <a:pt x="3" y="36"/>
                  </a:lnTo>
                  <a:lnTo>
                    <a:pt x="9" y="43"/>
                  </a:lnTo>
                  <a:lnTo>
                    <a:pt x="16" y="49"/>
                  </a:lnTo>
                  <a:lnTo>
                    <a:pt x="24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4" name="Line 90"/>
            <p:cNvSpPr>
              <a:spLocks noChangeShapeType="1"/>
            </p:cNvSpPr>
            <p:nvPr/>
          </p:nvSpPr>
          <p:spPr bwMode="auto">
            <a:xfrm flipV="1">
              <a:off x="2490" y="1112"/>
              <a:ext cx="9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5" name="Freeform 91"/>
            <p:cNvSpPr>
              <a:spLocks/>
            </p:cNvSpPr>
            <p:nvPr/>
          </p:nvSpPr>
          <p:spPr bwMode="auto">
            <a:xfrm>
              <a:off x="2499" y="1088"/>
              <a:ext cx="24" cy="24"/>
            </a:xfrm>
            <a:custGeom>
              <a:avLst/>
              <a:gdLst>
                <a:gd name="T0" fmla="*/ 3 w 48"/>
                <a:gd name="T1" fmla="*/ 0 h 50"/>
                <a:gd name="T2" fmla="*/ 3 w 48"/>
                <a:gd name="T3" fmla="*/ 0 h 50"/>
                <a:gd name="T4" fmla="*/ 2 w 48"/>
                <a:gd name="T5" fmla="*/ 0 h 50"/>
                <a:gd name="T6" fmla="*/ 2 w 48"/>
                <a:gd name="T7" fmla="*/ 0 h 50"/>
                <a:gd name="T8" fmla="*/ 1 w 48"/>
                <a:gd name="T9" fmla="*/ 1 h 50"/>
                <a:gd name="T10" fmla="*/ 1 w 48"/>
                <a:gd name="T11" fmla="*/ 2 h 50"/>
                <a:gd name="T12" fmla="*/ 0 w 48"/>
                <a:gd name="T13" fmla="*/ 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lnTo>
                    <a:pt x="39" y="2"/>
                  </a:lnTo>
                  <a:lnTo>
                    <a:pt x="29" y="7"/>
                  </a:lnTo>
                  <a:lnTo>
                    <a:pt x="20" y="15"/>
                  </a:lnTo>
                  <a:lnTo>
                    <a:pt x="11" y="25"/>
                  </a:lnTo>
                  <a:lnTo>
                    <a:pt x="5" y="38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6" name="Line 92"/>
            <p:cNvSpPr>
              <a:spLocks noChangeShapeType="1"/>
            </p:cNvSpPr>
            <p:nvPr/>
          </p:nvSpPr>
          <p:spPr bwMode="auto">
            <a:xfrm>
              <a:off x="2523" y="108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7" name="Line 93"/>
            <p:cNvSpPr>
              <a:spLocks noChangeShapeType="1"/>
            </p:cNvSpPr>
            <p:nvPr/>
          </p:nvSpPr>
          <p:spPr bwMode="auto">
            <a:xfrm flipH="1">
              <a:off x="2567" y="1049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8" name="Line 94"/>
            <p:cNvSpPr>
              <a:spLocks noChangeShapeType="1"/>
            </p:cNvSpPr>
            <p:nvPr/>
          </p:nvSpPr>
          <p:spPr bwMode="auto">
            <a:xfrm flipH="1">
              <a:off x="2591" y="1049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888" name="Group 240"/>
          <p:cNvGrpSpPr>
            <a:grpSpLocks/>
          </p:cNvGrpSpPr>
          <p:nvPr/>
        </p:nvGrpSpPr>
        <p:grpSpPr bwMode="auto">
          <a:xfrm>
            <a:off x="3919538" y="1657350"/>
            <a:ext cx="231775" cy="241300"/>
            <a:chOff x="2469" y="1044"/>
            <a:chExt cx="146" cy="152"/>
          </a:xfrm>
        </p:grpSpPr>
        <p:sp>
          <p:nvSpPr>
            <p:cNvPr id="18549" name="Freeform 95"/>
            <p:cNvSpPr>
              <a:spLocks/>
            </p:cNvSpPr>
            <p:nvPr/>
          </p:nvSpPr>
          <p:spPr bwMode="auto">
            <a:xfrm>
              <a:off x="2469" y="1044"/>
              <a:ext cx="41" cy="152"/>
            </a:xfrm>
            <a:custGeom>
              <a:avLst/>
              <a:gdLst>
                <a:gd name="T0" fmla="*/ 5 w 85"/>
                <a:gd name="T1" fmla="*/ 0 h 315"/>
                <a:gd name="T2" fmla="*/ 3 w 85"/>
                <a:gd name="T3" fmla="*/ 2 h 315"/>
                <a:gd name="T4" fmla="*/ 3 w 85"/>
                <a:gd name="T5" fmla="*/ 4 h 315"/>
                <a:gd name="T6" fmla="*/ 2 w 85"/>
                <a:gd name="T7" fmla="*/ 6 h 315"/>
                <a:gd name="T8" fmla="*/ 1 w 85"/>
                <a:gd name="T9" fmla="*/ 9 h 315"/>
                <a:gd name="T10" fmla="*/ 0 w 85"/>
                <a:gd name="T11" fmla="*/ 11 h 315"/>
                <a:gd name="T12" fmla="*/ 0 w 85"/>
                <a:gd name="T13" fmla="*/ 13 h 315"/>
                <a:gd name="T14" fmla="*/ 0 w 85"/>
                <a:gd name="T15" fmla="*/ 15 h 315"/>
                <a:gd name="T16" fmla="*/ 0 w 85"/>
                <a:gd name="T17" fmla="*/ 17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315">
                  <a:moveTo>
                    <a:pt x="85" y="0"/>
                  </a:moveTo>
                  <a:lnTo>
                    <a:pt x="65" y="38"/>
                  </a:lnTo>
                  <a:lnTo>
                    <a:pt x="49" y="78"/>
                  </a:lnTo>
                  <a:lnTo>
                    <a:pt x="35" y="117"/>
                  </a:lnTo>
                  <a:lnTo>
                    <a:pt x="23" y="158"/>
                  </a:lnTo>
                  <a:lnTo>
                    <a:pt x="13" y="198"/>
                  </a:lnTo>
                  <a:lnTo>
                    <a:pt x="6" y="238"/>
                  </a:lnTo>
                  <a:lnTo>
                    <a:pt x="2" y="277"/>
                  </a:lnTo>
                  <a:lnTo>
                    <a:pt x="0" y="315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50" name="Freeform 96"/>
            <p:cNvSpPr>
              <a:spLocks/>
            </p:cNvSpPr>
            <p:nvPr/>
          </p:nvSpPr>
          <p:spPr bwMode="auto">
            <a:xfrm>
              <a:off x="2574" y="1044"/>
              <a:ext cx="41" cy="152"/>
            </a:xfrm>
            <a:custGeom>
              <a:avLst/>
              <a:gdLst>
                <a:gd name="T0" fmla="*/ 0 w 84"/>
                <a:gd name="T1" fmla="*/ 17 h 315"/>
                <a:gd name="T2" fmla="*/ 1 w 84"/>
                <a:gd name="T3" fmla="*/ 15 h 315"/>
                <a:gd name="T4" fmla="*/ 2 w 84"/>
                <a:gd name="T5" fmla="*/ 13 h 315"/>
                <a:gd name="T6" fmla="*/ 3 w 84"/>
                <a:gd name="T7" fmla="*/ 11 h 315"/>
                <a:gd name="T8" fmla="*/ 3 w 84"/>
                <a:gd name="T9" fmla="*/ 9 h 315"/>
                <a:gd name="T10" fmla="*/ 4 w 84"/>
                <a:gd name="T11" fmla="*/ 6 h 315"/>
                <a:gd name="T12" fmla="*/ 4 w 84"/>
                <a:gd name="T13" fmla="*/ 4 h 315"/>
                <a:gd name="T14" fmla="*/ 5 w 84"/>
                <a:gd name="T15" fmla="*/ 2 h 315"/>
                <a:gd name="T16" fmla="*/ 5 w 84"/>
                <a:gd name="T17" fmla="*/ 0 h 3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315">
                  <a:moveTo>
                    <a:pt x="0" y="315"/>
                  </a:moveTo>
                  <a:lnTo>
                    <a:pt x="19" y="277"/>
                  </a:lnTo>
                  <a:lnTo>
                    <a:pt x="36" y="238"/>
                  </a:lnTo>
                  <a:lnTo>
                    <a:pt x="50" y="198"/>
                  </a:lnTo>
                  <a:lnTo>
                    <a:pt x="63" y="158"/>
                  </a:lnTo>
                  <a:lnTo>
                    <a:pt x="71" y="117"/>
                  </a:lnTo>
                  <a:lnTo>
                    <a:pt x="79" y="78"/>
                  </a:lnTo>
                  <a:lnTo>
                    <a:pt x="83" y="38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45" name="Group 97"/>
          <p:cNvGrpSpPr>
            <a:grpSpLocks/>
          </p:cNvGrpSpPr>
          <p:nvPr/>
        </p:nvGrpSpPr>
        <p:grpSpPr bwMode="auto">
          <a:xfrm>
            <a:off x="6718300" y="3956050"/>
            <a:ext cx="312738" cy="2244725"/>
            <a:chOff x="4232" y="2492"/>
            <a:chExt cx="197" cy="1414"/>
          </a:xfrm>
        </p:grpSpPr>
        <p:sp>
          <p:nvSpPr>
            <p:cNvPr id="18545" name="Line 98"/>
            <p:cNvSpPr>
              <a:spLocks noChangeShapeType="1"/>
            </p:cNvSpPr>
            <p:nvPr/>
          </p:nvSpPr>
          <p:spPr bwMode="auto">
            <a:xfrm>
              <a:off x="4263" y="2492"/>
              <a:ext cx="0" cy="141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6" name="Freeform 99"/>
            <p:cNvSpPr>
              <a:spLocks/>
            </p:cNvSpPr>
            <p:nvPr/>
          </p:nvSpPr>
          <p:spPr bwMode="auto">
            <a:xfrm>
              <a:off x="4232" y="3561"/>
              <a:ext cx="58" cy="56"/>
            </a:xfrm>
            <a:custGeom>
              <a:avLst/>
              <a:gdLst>
                <a:gd name="T0" fmla="*/ 5 w 131"/>
                <a:gd name="T1" fmla="*/ 2 h 131"/>
                <a:gd name="T2" fmla="*/ 5 w 131"/>
                <a:gd name="T3" fmla="*/ 2 h 131"/>
                <a:gd name="T4" fmla="*/ 5 w 131"/>
                <a:gd name="T5" fmla="*/ 1 h 131"/>
                <a:gd name="T6" fmla="*/ 4 w 131"/>
                <a:gd name="T7" fmla="*/ 0 h 131"/>
                <a:gd name="T8" fmla="*/ 4 w 131"/>
                <a:gd name="T9" fmla="*/ 0 h 131"/>
                <a:gd name="T10" fmla="*/ 3 w 131"/>
                <a:gd name="T11" fmla="*/ 0 h 131"/>
                <a:gd name="T12" fmla="*/ 3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0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2 h 131"/>
                <a:gd name="T26" fmla="*/ 0 w 131"/>
                <a:gd name="T27" fmla="*/ 3 h 131"/>
                <a:gd name="T28" fmla="*/ 0 w 131"/>
                <a:gd name="T29" fmla="*/ 3 h 131"/>
                <a:gd name="T30" fmla="*/ 1 w 131"/>
                <a:gd name="T31" fmla="*/ 4 h 131"/>
                <a:gd name="T32" fmla="*/ 1 w 131"/>
                <a:gd name="T33" fmla="*/ 4 h 131"/>
                <a:gd name="T34" fmla="*/ 2 w 131"/>
                <a:gd name="T35" fmla="*/ 4 h 131"/>
                <a:gd name="T36" fmla="*/ 3 w 131"/>
                <a:gd name="T37" fmla="*/ 4 h 131"/>
                <a:gd name="T38" fmla="*/ 3 w 131"/>
                <a:gd name="T39" fmla="*/ 4 h 131"/>
                <a:gd name="T40" fmla="*/ 4 w 131"/>
                <a:gd name="T41" fmla="*/ 4 h 131"/>
                <a:gd name="T42" fmla="*/ 4 w 131"/>
                <a:gd name="T43" fmla="*/ 4 h 131"/>
                <a:gd name="T44" fmla="*/ 5 w 131"/>
                <a:gd name="T45" fmla="*/ 3 h 131"/>
                <a:gd name="T46" fmla="*/ 5 w 131"/>
                <a:gd name="T47" fmla="*/ 3 h 131"/>
                <a:gd name="T48" fmla="*/ 5 w 131"/>
                <a:gd name="T49" fmla="*/ 2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1" y="32"/>
                  </a:lnTo>
                  <a:lnTo>
                    <a:pt x="112" y="19"/>
                  </a:lnTo>
                  <a:lnTo>
                    <a:pt x="98" y="8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2" y="8"/>
                  </a:lnTo>
                  <a:lnTo>
                    <a:pt x="19" y="19"/>
                  </a:lnTo>
                  <a:lnTo>
                    <a:pt x="8" y="32"/>
                  </a:lnTo>
                  <a:lnTo>
                    <a:pt x="2" y="48"/>
                  </a:lnTo>
                  <a:lnTo>
                    <a:pt x="0" y="65"/>
                  </a:lnTo>
                  <a:lnTo>
                    <a:pt x="2" y="82"/>
                  </a:lnTo>
                  <a:lnTo>
                    <a:pt x="8" y="98"/>
                  </a:lnTo>
                  <a:lnTo>
                    <a:pt x="19" y="112"/>
                  </a:lnTo>
                  <a:lnTo>
                    <a:pt x="32" y="121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1"/>
                  </a:lnTo>
                  <a:lnTo>
                    <a:pt x="112" y="112"/>
                  </a:lnTo>
                  <a:lnTo>
                    <a:pt x="121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7" name="Freeform 100"/>
            <p:cNvSpPr>
              <a:spLocks/>
            </p:cNvSpPr>
            <p:nvPr/>
          </p:nvSpPr>
          <p:spPr bwMode="auto">
            <a:xfrm>
              <a:off x="4350" y="3477"/>
              <a:ext cx="79" cy="157"/>
            </a:xfrm>
            <a:custGeom>
              <a:avLst/>
              <a:gdLst>
                <a:gd name="T0" fmla="*/ 0 w 185"/>
                <a:gd name="T1" fmla="*/ 12 h 368"/>
                <a:gd name="T2" fmla="*/ 6 w 185"/>
                <a:gd name="T3" fmla="*/ 0 h 368"/>
                <a:gd name="T4" fmla="*/ 6 w 185"/>
                <a:gd name="T5" fmla="*/ 12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368">
                  <a:moveTo>
                    <a:pt x="0" y="368"/>
                  </a:moveTo>
                  <a:lnTo>
                    <a:pt x="185" y="0"/>
                  </a:lnTo>
                  <a:lnTo>
                    <a:pt x="172" y="3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8" name="Line 101"/>
            <p:cNvSpPr>
              <a:spLocks noChangeShapeType="1"/>
            </p:cNvSpPr>
            <p:nvPr/>
          </p:nvSpPr>
          <p:spPr bwMode="auto">
            <a:xfrm flipH="1">
              <a:off x="4371" y="3591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50" name="Group 102"/>
          <p:cNvGrpSpPr>
            <a:grpSpLocks/>
          </p:cNvGrpSpPr>
          <p:nvPr/>
        </p:nvGrpSpPr>
        <p:grpSpPr bwMode="auto">
          <a:xfrm>
            <a:off x="7673975" y="5154613"/>
            <a:ext cx="311150" cy="388937"/>
            <a:chOff x="4834" y="3247"/>
            <a:chExt cx="196" cy="245"/>
          </a:xfrm>
        </p:grpSpPr>
        <p:sp>
          <p:nvSpPr>
            <p:cNvPr id="18542" name="Freeform 103"/>
            <p:cNvSpPr>
              <a:spLocks/>
            </p:cNvSpPr>
            <p:nvPr/>
          </p:nvSpPr>
          <p:spPr bwMode="auto">
            <a:xfrm>
              <a:off x="4834" y="3435"/>
              <a:ext cx="57" cy="57"/>
            </a:xfrm>
            <a:custGeom>
              <a:avLst/>
              <a:gdLst>
                <a:gd name="T0" fmla="*/ 5 w 131"/>
                <a:gd name="T1" fmla="*/ 2 h 131"/>
                <a:gd name="T2" fmla="*/ 4 w 131"/>
                <a:gd name="T3" fmla="*/ 2 h 131"/>
                <a:gd name="T4" fmla="*/ 4 w 131"/>
                <a:gd name="T5" fmla="*/ 1 h 131"/>
                <a:gd name="T6" fmla="*/ 4 w 131"/>
                <a:gd name="T7" fmla="*/ 0 h 131"/>
                <a:gd name="T8" fmla="*/ 3 w 131"/>
                <a:gd name="T9" fmla="*/ 0 h 131"/>
                <a:gd name="T10" fmla="*/ 3 w 131"/>
                <a:gd name="T11" fmla="*/ 0 h 131"/>
                <a:gd name="T12" fmla="*/ 2 w 131"/>
                <a:gd name="T13" fmla="*/ 0 h 131"/>
                <a:gd name="T14" fmla="*/ 2 w 131"/>
                <a:gd name="T15" fmla="*/ 0 h 131"/>
                <a:gd name="T16" fmla="*/ 1 w 131"/>
                <a:gd name="T17" fmla="*/ 0 h 131"/>
                <a:gd name="T18" fmla="*/ 1 w 131"/>
                <a:gd name="T19" fmla="*/ 0 h 131"/>
                <a:gd name="T20" fmla="*/ 0 w 131"/>
                <a:gd name="T21" fmla="*/ 1 h 131"/>
                <a:gd name="T22" fmla="*/ 0 w 131"/>
                <a:gd name="T23" fmla="*/ 2 h 131"/>
                <a:gd name="T24" fmla="*/ 0 w 131"/>
                <a:gd name="T25" fmla="*/ 2 h 131"/>
                <a:gd name="T26" fmla="*/ 0 w 131"/>
                <a:gd name="T27" fmla="*/ 3 h 131"/>
                <a:gd name="T28" fmla="*/ 0 w 131"/>
                <a:gd name="T29" fmla="*/ 3 h 131"/>
                <a:gd name="T30" fmla="*/ 1 w 131"/>
                <a:gd name="T31" fmla="*/ 4 h 131"/>
                <a:gd name="T32" fmla="*/ 1 w 131"/>
                <a:gd name="T33" fmla="*/ 4 h 131"/>
                <a:gd name="T34" fmla="*/ 2 w 131"/>
                <a:gd name="T35" fmla="*/ 4 h 131"/>
                <a:gd name="T36" fmla="*/ 2 w 131"/>
                <a:gd name="T37" fmla="*/ 5 h 131"/>
                <a:gd name="T38" fmla="*/ 3 w 131"/>
                <a:gd name="T39" fmla="*/ 4 h 131"/>
                <a:gd name="T40" fmla="*/ 3 w 131"/>
                <a:gd name="T41" fmla="*/ 4 h 131"/>
                <a:gd name="T42" fmla="*/ 4 w 131"/>
                <a:gd name="T43" fmla="*/ 4 h 131"/>
                <a:gd name="T44" fmla="*/ 4 w 131"/>
                <a:gd name="T45" fmla="*/ 3 h 131"/>
                <a:gd name="T46" fmla="*/ 4 w 131"/>
                <a:gd name="T47" fmla="*/ 3 h 131"/>
                <a:gd name="T48" fmla="*/ 5 w 131"/>
                <a:gd name="T49" fmla="*/ 2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1">
                  <a:moveTo>
                    <a:pt x="131" y="65"/>
                  </a:moveTo>
                  <a:lnTo>
                    <a:pt x="129" y="48"/>
                  </a:lnTo>
                  <a:lnTo>
                    <a:pt x="122" y="33"/>
                  </a:lnTo>
                  <a:lnTo>
                    <a:pt x="112" y="19"/>
                  </a:lnTo>
                  <a:lnTo>
                    <a:pt x="98" y="9"/>
                  </a:lnTo>
                  <a:lnTo>
                    <a:pt x="82" y="2"/>
                  </a:lnTo>
                  <a:lnTo>
                    <a:pt x="65" y="0"/>
                  </a:lnTo>
                  <a:lnTo>
                    <a:pt x="48" y="2"/>
                  </a:lnTo>
                  <a:lnTo>
                    <a:pt x="32" y="9"/>
                  </a:lnTo>
                  <a:lnTo>
                    <a:pt x="20" y="19"/>
                  </a:lnTo>
                  <a:lnTo>
                    <a:pt x="9" y="33"/>
                  </a:lnTo>
                  <a:lnTo>
                    <a:pt x="3" y="48"/>
                  </a:lnTo>
                  <a:lnTo>
                    <a:pt x="0" y="65"/>
                  </a:lnTo>
                  <a:lnTo>
                    <a:pt x="3" y="82"/>
                  </a:lnTo>
                  <a:lnTo>
                    <a:pt x="9" y="98"/>
                  </a:lnTo>
                  <a:lnTo>
                    <a:pt x="20" y="112"/>
                  </a:lnTo>
                  <a:lnTo>
                    <a:pt x="32" y="123"/>
                  </a:lnTo>
                  <a:lnTo>
                    <a:pt x="48" y="129"/>
                  </a:lnTo>
                  <a:lnTo>
                    <a:pt x="65" y="131"/>
                  </a:lnTo>
                  <a:lnTo>
                    <a:pt x="82" y="129"/>
                  </a:lnTo>
                  <a:lnTo>
                    <a:pt x="98" y="123"/>
                  </a:lnTo>
                  <a:lnTo>
                    <a:pt x="112" y="112"/>
                  </a:lnTo>
                  <a:lnTo>
                    <a:pt x="122" y="98"/>
                  </a:lnTo>
                  <a:lnTo>
                    <a:pt x="129" y="82"/>
                  </a:lnTo>
                  <a:lnTo>
                    <a:pt x="131" y="65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3" name="Freeform 104"/>
            <p:cNvSpPr>
              <a:spLocks/>
            </p:cNvSpPr>
            <p:nvPr/>
          </p:nvSpPr>
          <p:spPr bwMode="auto">
            <a:xfrm>
              <a:off x="4942" y="3317"/>
              <a:ext cx="76" cy="88"/>
            </a:xfrm>
            <a:custGeom>
              <a:avLst/>
              <a:gdLst>
                <a:gd name="T0" fmla="*/ 0 w 175"/>
                <a:gd name="T1" fmla="*/ 7 h 204"/>
                <a:gd name="T2" fmla="*/ 3 w 175"/>
                <a:gd name="T3" fmla="*/ 7 h 204"/>
                <a:gd name="T4" fmla="*/ 3 w 175"/>
                <a:gd name="T5" fmla="*/ 7 h 204"/>
                <a:gd name="T6" fmla="*/ 3 w 175"/>
                <a:gd name="T7" fmla="*/ 7 h 204"/>
                <a:gd name="T8" fmla="*/ 4 w 175"/>
                <a:gd name="T9" fmla="*/ 6 h 204"/>
                <a:gd name="T10" fmla="*/ 4 w 175"/>
                <a:gd name="T11" fmla="*/ 6 h 204"/>
                <a:gd name="T12" fmla="*/ 5 w 175"/>
                <a:gd name="T13" fmla="*/ 6 h 204"/>
                <a:gd name="T14" fmla="*/ 6 w 175"/>
                <a:gd name="T15" fmla="*/ 5 h 204"/>
                <a:gd name="T16" fmla="*/ 6 w 175"/>
                <a:gd name="T17" fmla="*/ 4 h 204"/>
                <a:gd name="T18" fmla="*/ 6 w 175"/>
                <a:gd name="T19" fmla="*/ 3 h 204"/>
                <a:gd name="T20" fmla="*/ 6 w 175"/>
                <a:gd name="T21" fmla="*/ 3 h 204"/>
                <a:gd name="T22" fmla="*/ 6 w 175"/>
                <a:gd name="T23" fmla="*/ 2 h 204"/>
                <a:gd name="T24" fmla="*/ 6 w 175"/>
                <a:gd name="T25" fmla="*/ 1 h 204"/>
                <a:gd name="T26" fmla="*/ 6 w 175"/>
                <a:gd name="T27" fmla="*/ 1 h 204"/>
                <a:gd name="T28" fmla="*/ 6 w 175"/>
                <a:gd name="T29" fmla="*/ 0 h 204"/>
                <a:gd name="T30" fmla="*/ 6 w 175"/>
                <a:gd name="T31" fmla="*/ 0 h 204"/>
                <a:gd name="T32" fmla="*/ 5 w 175"/>
                <a:gd name="T33" fmla="*/ 0 h 204"/>
                <a:gd name="T34" fmla="*/ 4 w 175"/>
                <a:gd name="T35" fmla="*/ 0 h 204"/>
                <a:gd name="T36" fmla="*/ 2 w 175"/>
                <a:gd name="T37" fmla="*/ 0 h 2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5" h="204">
                  <a:moveTo>
                    <a:pt x="0" y="204"/>
                  </a:moveTo>
                  <a:lnTo>
                    <a:pt x="71" y="204"/>
                  </a:lnTo>
                  <a:lnTo>
                    <a:pt x="86" y="203"/>
                  </a:lnTo>
                  <a:lnTo>
                    <a:pt x="101" y="197"/>
                  </a:lnTo>
                  <a:lnTo>
                    <a:pt x="116" y="187"/>
                  </a:lnTo>
                  <a:lnTo>
                    <a:pt x="130" y="174"/>
                  </a:lnTo>
                  <a:lnTo>
                    <a:pt x="142" y="159"/>
                  </a:lnTo>
                  <a:lnTo>
                    <a:pt x="154" y="141"/>
                  </a:lnTo>
                  <a:lnTo>
                    <a:pt x="164" y="122"/>
                  </a:lnTo>
                  <a:lnTo>
                    <a:pt x="170" y="102"/>
                  </a:lnTo>
                  <a:lnTo>
                    <a:pt x="174" y="82"/>
                  </a:lnTo>
                  <a:lnTo>
                    <a:pt x="175" y="62"/>
                  </a:lnTo>
                  <a:lnTo>
                    <a:pt x="173" y="45"/>
                  </a:lnTo>
                  <a:lnTo>
                    <a:pt x="168" y="29"/>
                  </a:lnTo>
                  <a:lnTo>
                    <a:pt x="160" y="17"/>
                  </a:lnTo>
                  <a:lnTo>
                    <a:pt x="151" y="7"/>
                  </a:lnTo>
                  <a:lnTo>
                    <a:pt x="139" y="2"/>
                  </a:lnTo>
                  <a:lnTo>
                    <a:pt x="125" y="0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44" name="Freeform 105"/>
            <p:cNvSpPr>
              <a:spLocks/>
            </p:cNvSpPr>
            <p:nvPr/>
          </p:nvSpPr>
          <p:spPr bwMode="auto">
            <a:xfrm>
              <a:off x="4942" y="3247"/>
              <a:ext cx="88" cy="158"/>
            </a:xfrm>
            <a:custGeom>
              <a:avLst/>
              <a:gdLst>
                <a:gd name="T0" fmla="*/ 4 w 208"/>
                <a:gd name="T1" fmla="*/ 6 h 368"/>
                <a:gd name="T2" fmla="*/ 5 w 208"/>
                <a:gd name="T3" fmla="*/ 6 h 368"/>
                <a:gd name="T4" fmla="*/ 5 w 208"/>
                <a:gd name="T5" fmla="*/ 5 h 368"/>
                <a:gd name="T6" fmla="*/ 6 w 208"/>
                <a:gd name="T7" fmla="*/ 5 h 368"/>
                <a:gd name="T8" fmla="*/ 6 w 208"/>
                <a:gd name="T9" fmla="*/ 4 h 368"/>
                <a:gd name="T10" fmla="*/ 6 w 208"/>
                <a:gd name="T11" fmla="*/ 4 h 368"/>
                <a:gd name="T12" fmla="*/ 6 w 208"/>
                <a:gd name="T13" fmla="*/ 3 h 368"/>
                <a:gd name="T14" fmla="*/ 7 w 208"/>
                <a:gd name="T15" fmla="*/ 3 h 368"/>
                <a:gd name="T16" fmla="*/ 7 w 208"/>
                <a:gd name="T17" fmla="*/ 2 h 368"/>
                <a:gd name="T18" fmla="*/ 7 w 208"/>
                <a:gd name="T19" fmla="*/ 2 h 368"/>
                <a:gd name="T20" fmla="*/ 7 w 208"/>
                <a:gd name="T21" fmla="*/ 1 h 368"/>
                <a:gd name="T22" fmla="*/ 6 w 208"/>
                <a:gd name="T23" fmla="*/ 0 h 368"/>
                <a:gd name="T24" fmla="*/ 6 w 208"/>
                <a:gd name="T25" fmla="*/ 0 h 368"/>
                <a:gd name="T26" fmla="*/ 6 w 208"/>
                <a:gd name="T27" fmla="*/ 0 h 368"/>
                <a:gd name="T28" fmla="*/ 6 w 208"/>
                <a:gd name="T29" fmla="*/ 0 h 368"/>
                <a:gd name="T30" fmla="*/ 3 w 208"/>
                <a:gd name="T31" fmla="*/ 0 h 368"/>
                <a:gd name="T32" fmla="*/ 0 w 208"/>
                <a:gd name="T33" fmla="*/ 12 h 3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8" h="368">
                  <a:moveTo>
                    <a:pt x="125" y="164"/>
                  </a:moveTo>
                  <a:lnTo>
                    <a:pt x="139" y="161"/>
                  </a:lnTo>
                  <a:lnTo>
                    <a:pt x="153" y="155"/>
                  </a:lnTo>
                  <a:lnTo>
                    <a:pt x="166" y="145"/>
                  </a:lnTo>
                  <a:lnTo>
                    <a:pt x="179" y="133"/>
                  </a:lnTo>
                  <a:lnTo>
                    <a:pt x="190" y="117"/>
                  </a:lnTo>
                  <a:lnTo>
                    <a:pt x="199" y="100"/>
                  </a:lnTo>
                  <a:lnTo>
                    <a:pt x="205" y="82"/>
                  </a:lnTo>
                  <a:lnTo>
                    <a:pt x="208" y="64"/>
                  </a:lnTo>
                  <a:lnTo>
                    <a:pt x="208" y="46"/>
                  </a:lnTo>
                  <a:lnTo>
                    <a:pt x="206" y="31"/>
                  </a:lnTo>
                  <a:lnTo>
                    <a:pt x="201" y="18"/>
                  </a:lnTo>
                  <a:lnTo>
                    <a:pt x="192" y="8"/>
                  </a:lnTo>
                  <a:lnTo>
                    <a:pt x="182" y="2"/>
                  </a:lnTo>
                  <a:lnTo>
                    <a:pt x="170" y="0"/>
                  </a:lnTo>
                  <a:lnTo>
                    <a:pt x="98" y="0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54" name="Group 106"/>
          <p:cNvGrpSpPr>
            <a:grpSpLocks/>
          </p:cNvGrpSpPr>
          <p:nvPr/>
        </p:nvGrpSpPr>
        <p:grpSpPr bwMode="auto">
          <a:xfrm>
            <a:off x="8224838" y="3960813"/>
            <a:ext cx="331787" cy="2244725"/>
            <a:chOff x="5181" y="2495"/>
            <a:chExt cx="209" cy="1414"/>
          </a:xfrm>
        </p:grpSpPr>
        <p:sp>
          <p:nvSpPr>
            <p:cNvPr id="18534" name="Line 107"/>
            <p:cNvSpPr>
              <a:spLocks noChangeShapeType="1"/>
            </p:cNvSpPr>
            <p:nvPr/>
          </p:nvSpPr>
          <p:spPr bwMode="auto">
            <a:xfrm>
              <a:off x="5363" y="2495"/>
              <a:ext cx="0" cy="141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8535" name="Group 108"/>
            <p:cNvGrpSpPr>
              <a:grpSpLocks/>
            </p:cNvGrpSpPr>
            <p:nvPr/>
          </p:nvGrpSpPr>
          <p:grpSpPr bwMode="auto">
            <a:xfrm>
              <a:off x="5181" y="2619"/>
              <a:ext cx="209" cy="157"/>
              <a:chOff x="5181" y="2619"/>
              <a:chExt cx="209" cy="157"/>
            </a:xfrm>
          </p:grpSpPr>
          <p:sp>
            <p:nvSpPr>
              <p:cNvPr id="18536" name="Freeform 109"/>
              <p:cNvSpPr>
                <a:spLocks/>
              </p:cNvSpPr>
              <p:nvPr/>
            </p:nvSpPr>
            <p:spPr bwMode="auto">
              <a:xfrm>
                <a:off x="5333" y="2670"/>
                <a:ext cx="57" cy="57"/>
              </a:xfrm>
              <a:custGeom>
                <a:avLst/>
                <a:gdLst>
                  <a:gd name="T0" fmla="*/ 5 w 131"/>
                  <a:gd name="T1" fmla="*/ 3 h 131"/>
                  <a:gd name="T2" fmla="*/ 4 w 131"/>
                  <a:gd name="T3" fmla="*/ 2 h 131"/>
                  <a:gd name="T4" fmla="*/ 4 w 131"/>
                  <a:gd name="T5" fmla="*/ 1 h 131"/>
                  <a:gd name="T6" fmla="*/ 4 w 131"/>
                  <a:gd name="T7" fmla="*/ 1 h 131"/>
                  <a:gd name="T8" fmla="*/ 3 w 131"/>
                  <a:gd name="T9" fmla="*/ 0 h 131"/>
                  <a:gd name="T10" fmla="*/ 3 w 131"/>
                  <a:gd name="T11" fmla="*/ 0 h 131"/>
                  <a:gd name="T12" fmla="*/ 3 w 131"/>
                  <a:gd name="T13" fmla="*/ 0 h 131"/>
                  <a:gd name="T14" fmla="*/ 2 w 131"/>
                  <a:gd name="T15" fmla="*/ 0 h 131"/>
                  <a:gd name="T16" fmla="*/ 1 w 131"/>
                  <a:gd name="T17" fmla="*/ 0 h 131"/>
                  <a:gd name="T18" fmla="*/ 0 w 131"/>
                  <a:gd name="T19" fmla="*/ 1 h 131"/>
                  <a:gd name="T20" fmla="*/ 0 w 131"/>
                  <a:gd name="T21" fmla="*/ 1 h 131"/>
                  <a:gd name="T22" fmla="*/ 0 w 131"/>
                  <a:gd name="T23" fmla="*/ 2 h 131"/>
                  <a:gd name="T24" fmla="*/ 0 w 131"/>
                  <a:gd name="T25" fmla="*/ 3 h 131"/>
                  <a:gd name="T26" fmla="*/ 0 w 131"/>
                  <a:gd name="T27" fmla="*/ 3 h 131"/>
                  <a:gd name="T28" fmla="*/ 0 w 131"/>
                  <a:gd name="T29" fmla="*/ 3 h 131"/>
                  <a:gd name="T30" fmla="*/ 0 w 131"/>
                  <a:gd name="T31" fmla="*/ 4 h 131"/>
                  <a:gd name="T32" fmla="*/ 1 w 131"/>
                  <a:gd name="T33" fmla="*/ 4 h 131"/>
                  <a:gd name="T34" fmla="*/ 2 w 131"/>
                  <a:gd name="T35" fmla="*/ 4 h 131"/>
                  <a:gd name="T36" fmla="*/ 3 w 131"/>
                  <a:gd name="T37" fmla="*/ 5 h 131"/>
                  <a:gd name="T38" fmla="*/ 3 w 131"/>
                  <a:gd name="T39" fmla="*/ 4 h 131"/>
                  <a:gd name="T40" fmla="*/ 3 w 131"/>
                  <a:gd name="T41" fmla="*/ 4 h 131"/>
                  <a:gd name="T42" fmla="*/ 4 w 131"/>
                  <a:gd name="T43" fmla="*/ 4 h 131"/>
                  <a:gd name="T44" fmla="*/ 4 w 131"/>
                  <a:gd name="T45" fmla="*/ 3 h 131"/>
                  <a:gd name="T46" fmla="*/ 4 w 131"/>
                  <a:gd name="T47" fmla="*/ 3 h 131"/>
                  <a:gd name="T48" fmla="*/ 5 w 131"/>
                  <a:gd name="T49" fmla="*/ 3 h 1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lnTo>
                      <a:pt x="129" y="49"/>
                    </a:lnTo>
                    <a:lnTo>
                      <a:pt x="122" y="33"/>
                    </a:lnTo>
                    <a:lnTo>
                      <a:pt x="112" y="20"/>
                    </a:lnTo>
                    <a:lnTo>
                      <a:pt x="99" y="9"/>
                    </a:lnTo>
                    <a:lnTo>
                      <a:pt x="83" y="3"/>
                    </a:lnTo>
                    <a:lnTo>
                      <a:pt x="66" y="0"/>
                    </a:lnTo>
                    <a:lnTo>
                      <a:pt x="49" y="3"/>
                    </a:lnTo>
                    <a:lnTo>
                      <a:pt x="33" y="9"/>
                    </a:lnTo>
                    <a:lnTo>
                      <a:pt x="19" y="20"/>
                    </a:lnTo>
                    <a:lnTo>
                      <a:pt x="9" y="33"/>
                    </a:lnTo>
                    <a:lnTo>
                      <a:pt x="3" y="49"/>
                    </a:lnTo>
                    <a:lnTo>
                      <a:pt x="0" y="66"/>
                    </a:lnTo>
                    <a:lnTo>
                      <a:pt x="3" y="83"/>
                    </a:lnTo>
                    <a:lnTo>
                      <a:pt x="9" y="99"/>
                    </a:lnTo>
                    <a:lnTo>
                      <a:pt x="19" y="112"/>
                    </a:lnTo>
                    <a:lnTo>
                      <a:pt x="33" y="123"/>
                    </a:lnTo>
                    <a:lnTo>
                      <a:pt x="49" y="129"/>
                    </a:lnTo>
                    <a:lnTo>
                      <a:pt x="66" y="131"/>
                    </a:lnTo>
                    <a:lnTo>
                      <a:pt x="83" y="129"/>
                    </a:lnTo>
                    <a:lnTo>
                      <a:pt x="99" y="123"/>
                    </a:lnTo>
                    <a:lnTo>
                      <a:pt x="112" y="112"/>
                    </a:lnTo>
                    <a:lnTo>
                      <a:pt x="122" y="99"/>
                    </a:lnTo>
                    <a:lnTo>
                      <a:pt x="129" y="83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3300"/>
              </a:solidFill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37" name="Line 110"/>
              <p:cNvSpPr>
                <a:spLocks noChangeShapeType="1"/>
              </p:cNvSpPr>
              <p:nvPr/>
            </p:nvSpPr>
            <p:spPr bwMode="auto">
              <a:xfrm flipH="1">
                <a:off x="5199" y="277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38" name="Freeform 111"/>
              <p:cNvSpPr>
                <a:spLocks/>
              </p:cNvSpPr>
              <p:nvPr/>
            </p:nvSpPr>
            <p:spPr bwMode="auto">
              <a:xfrm>
                <a:off x="5181" y="2737"/>
                <a:ext cx="18" cy="39"/>
              </a:xfrm>
              <a:custGeom>
                <a:avLst/>
                <a:gdLst>
                  <a:gd name="T0" fmla="*/ 0 w 45"/>
                  <a:gd name="T1" fmla="*/ 0 h 92"/>
                  <a:gd name="T2" fmla="*/ 0 w 45"/>
                  <a:gd name="T3" fmla="*/ 0 h 92"/>
                  <a:gd name="T4" fmla="*/ 0 w 45"/>
                  <a:gd name="T5" fmla="*/ 1 h 92"/>
                  <a:gd name="T6" fmla="*/ 0 w 45"/>
                  <a:gd name="T7" fmla="*/ 2 h 92"/>
                  <a:gd name="T8" fmla="*/ 0 w 45"/>
                  <a:gd name="T9" fmla="*/ 2 h 92"/>
                  <a:gd name="T10" fmla="*/ 0 w 45"/>
                  <a:gd name="T11" fmla="*/ 3 h 92"/>
                  <a:gd name="T12" fmla="*/ 1 w 45"/>
                  <a:gd name="T13" fmla="*/ 3 h 92"/>
                  <a:gd name="T14" fmla="*/ 1 w 45"/>
                  <a:gd name="T15" fmla="*/ 3 h 92"/>
                  <a:gd name="T16" fmla="*/ 1 w 45"/>
                  <a:gd name="T17" fmla="*/ 3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2">
                    <a:moveTo>
                      <a:pt x="6" y="0"/>
                    </a:moveTo>
                    <a:lnTo>
                      <a:pt x="2" y="18"/>
                    </a:lnTo>
                    <a:lnTo>
                      <a:pt x="0" y="35"/>
                    </a:lnTo>
                    <a:lnTo>
                      <a:pt x="3" y="51"/>
                    </a:lnTo>
                    <a:lnTo>
                      <a:pt x="7" y="65"/>
                    </a:lnTo>
                    <a:lnTo>
                      <a:pt x="13" y="76"/>
                    </a:lnTo>
                    <a:lnTo>
                      <a:pt x="22" y="85"/>
                    </a:lnTo>
                    <a:lnTo>
                      <a:pt x="33" y="90"/>
                    </a:lnTo>
                    <a:lnTo>
                      <a:pt x="45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39" name="Line 112"/>
              <p:cNvSpPr>
                <a:spLocks noChangeShapeType="1"/>
              </p:cNvSpPr>
              <p:nvPr/>
            </p:nvSpPr>
            <p:spPr bwMode="auto">
              <a:xfrm flipV="1">
                <a:off x="5184" y="2658"/>
                <a:ext cx="21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40" name="Freeform 113"/>
              <p:cNvSpPr>
                <a:spLocks/>
              </p:cNvSpPr>
              <p:nvPr/>
            </p:nvSpPr>
            <p:spPr bwMode="auto">
              <a:xfrm>
                <a:off x="5205" y="2619"/>
                <a:ext cx="37" cy="39"/>
              </a:xfrm>
              <a:custGeom>
                <a:avLst/>
                <a:gdLst>
                  <a:gd name="T0" fmla="*/ 2 w 89"/>
                  <a:gd name="T1" fmla="*/ 0 h 92"/>
                  <a:gd name="T2" fmla="*/ 2 w 89"/>
                  <a:gd name="T3" fmla="*/ 0 h 92"/>
                  <a:gd name="T4" fmla="*/ 2 w 89"/>
                  <a:gd name="T5" fmla="*/ 0 h 92"/>
                  <a:gd name="T6" fmla="*/ 1 w 89"/>
                  <a:gd name="T7" fmla="*/ 0 h 92"/>
                  <a:gd name="T8" fmla="*/ 1 w 89"/>
                  <a:gd name="T9" fmla="*/ 1 h 92"/>
                  <a:gd name="T10" fmla="*/ 1 w 89"/>
                  <a:gd name="T11" fmla="*/ 1 h 92"/>
                  <a:gd name="T12" fmla="*/ 0 w 89"/>
                  <a:gd name="T13" fmla="*/ 2 h 92"/>
                  <a:gd name="T14" fmla="*/ 0 w 89"/>
                  <a:gd name="T15" fmla="*/ 3 h 92"/>
                  <a:gd name="T16" fmla="*/ 0 w 89"/>
                  <a:gd name="T17" fmla="*/ 3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92">
                    <a:moveTo>
                      <a:pt x="89" y="0"/>
                    </a:moveTo>
                    <a:lnTo>
                      <a:pt x="75" y="1"/>
                    </a:lnTo>
                    <a:lnTo>
                      <a:pt x="63" y="6"/>
                    </a:lnTo>
                    <a:lnTo>
                      <a:pt x="49" y="15"/>
                    </a:lnTo>
                    <a:lnTo>
                      <a:pt x="36" y="27"/>
                    </a:lnTo>
                    <a:lnTo>
                      <a:pt x="24" y="41"/>
                    </a:lnTo>
                    <a:lnTo>
                      <a:pt x="14" y="57"/>
                    </a:lnTo>
                    <a:lnTo>
                      <a:pt x="6" y="74"/>
                    </a:lnTo>
                    <a:lnTo>
                      <a:pt x="0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541" name="Line 114"/>
              <p:cNvSpPr>
                <a:spLocks noChangeShapeType="1"/>
              </p:cNvSpPr>
              <p:nvPr/>
            </p:nvSpPr>
            <p:spPr bwMode="auto">
              <a:xfrm>
                <a:off x="5242" y="2619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55763" name="Group 115"/>
          <p:cNvGrpSpPr>
            <a:grpSpLocks/>
          </p:cNvGrpSpPr>
          <p:nvPr/>
        </p:nvGrpSpPr>
        <p:grpSpPr bwMode="auto">
          <a:xfrm>
            <a:off x="7007225" y="3341688"/>
            <a:ext cx="427038" cy="306387"/>
            <a:chOff x="4414" y="2105"/>
            <a:chExt cx="269" cy="193"/>
          </a:xfrm>
        </p:grpSpPr>
        <p:sp>
          <p:nvSpPr>
            <p:cNvPr id="18530" name="Freeform 116"/>
            <p:cNvSpPr>
              <a:spLocks/>
            </p:cNvSpPr>
            <p:nvPr/>
          </p:nvSpPr>
          <p:spPr bwMode="auto">
            <a:xfrm>
              <a:off x="4626" y="2205"/>
              <a:ext cx="57" cy="58"/>
            </a:xfrm>
            <a:custGeom>
              <a:avLst/>
              <a:gdLst>
                <a:gd name="T0" fmla="*/ 5 w 131"/>
                <a:gd name="T1" fmla="*/ 3 h 132"/>
                <a:gd name="T2" fmla="*/ 4 w 131"/>
                <a:gd name="T3" fmla="*/ 2 h 132"/>
                <a:gd name="T4" fmla="*/ 4 w 131"/>
                <a:gd name="T5" fmla="*/ 1 h 132"/>
                <a:gd name="T6" fmla="*/ 4 w 131"/>
                <a:gd name="T7" fmla="*/ 1 h 132"/>
                <a:gd name="T8" fmla="*/ 3 w 131"/>
                <a:gd name="T9" fmla="*/ 0 h 132"/>
                <a:gd name="T10" fmla="*/ 3 w 131"/>
                <a:gd name="T11" fmla="*/ 0 h 132"/>
                <a:gd name="T12" fmla="*/ 3 w 131"/>
                <a:gd name="T13" fmla="*/ 0 h 132"/>
                <a:gd name="T14" fmla="*/ 2 w 131"/>
                <a:gd name="T15" fmla="*/ 0 h 132"/>
                <a:gd name="T16" fmla="*/ 1 w 131"/>
                <a:gd name="T17" fmla="*/ 0 h 132"/>
                <a:gd name="T18" fmla="*/ 0 w 131"/>
                <a:gd name="T19" fmla="*/ 1 h 132"/>
                <a:gd name="T20" fmla="*/ 0 w 131"/>
                <a:gd name="T21" fmla="*/ 1 h 132"/>
                <a:gd name="T22" fmla="*/ 0 w 131"/>
                <a:gd name="T23" fmla="*/ 2 h 132"/>
                <a:gd name="T24" fmla="*/ 0 w 131"/>
                <a:gd name="T25" fmla="*/ 3 h 132"/>
                <a:gd name="T26" fmla="*/ 0 w 131"/>
                <a:gd name="T27" fmla="*/ 3 h 132"/>
                <a:gd name="T28" fmla="*/ 0 w 131"/>
                <a:gd name="T29" fmla="*/ 4 h 132"/>
                <a:gd name="T30" fmla="*/ 0 w 131"/>
                <a:gd name="T31" fmla="*/ 4 h 132"/>
                <a:gd name="T32" fmla="*/ 1 w 131"/>
                <a:gd name="T33" fmla="*/ 5 h 132"/>
                <a:gd name="T34" fmla="*/ 2 w 131"/>
                <a:gd name="T35" fmla="*/ 5 h 132"/>
                <a:gd name="T36" fmla="*/ 3 w 131"/>
                <a:gd name="T37" fmla="*/ 5 h 132"/>
                <a:gd name="T38" fmla="*/ 3 w 131"/>
                <a:gd name="T39" fmla="*/ 5 h 132"/>
                <a:gd name="T40" fmla="*/ 3 w 131"/>
                <a:gd name="T41" fmla="*/ 5 h 132"/>
                <a:gd name="T42" fmla="*/ 4 w 131"/>
                <a:gd name="T43" fmla="*/ 4 h 132"/>
                <a:gd name="T44" fmla="*/ 4 w 131"/>
                <a:gd name="T45" fmla="*/ 4 h 132"/>
                <a:gd name="T46" fmla="*/ 4 w 131"/>
                <a:gd name="T47" fmla="*/ 3 h 132"/>
                <a:gd name="T48" fmla="*/ 5 w 131"/>
                <a:gd name="T49" fmla="*/ 3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132">
                  <a:moveTo>
                    <a:pt x="131" y="66"/>
                  </a:moveTo>
                  <a:lnTo>
                    <a:pt x="129" y="49"/>
                  </a:lnTo>
                  <a:lnTo>
                    <a:pt x="123" y="33"/>
                  </a:lnTo>
                  <a:lnTo>
                    <a:pt x="112" y="20"/>
                  </a:lnTo>
                  <a:lnTo>
                    <a:pt x="98" y="10"/>
                  </a:lnTo>
                  <a:lnTo>
                    <a:pt x="83" y="3"/>
                  </a:lnTo>
                  <a:lnTo>
                    <a:pt x="66" y="0"/>
                  </a:lnTo>
                  <a:lnTo>
                    <a:pt x="49" y="3"/>
                  </a:lnTo>
                  <a:lnTo>
                    <a:pt x="33" y="10"/>
                  </a:lnTo>
                  <a:lnTo>
                    <a:pt x="19" y="20"/>
                  </a:lnTo>
                  <a:lnTo>
                    <a:pt x="9" y="33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2" y="83"/>
                  </a:lnTo>
                  <a:lnTo>
                    <a:pt x="9" y="99"/>
                  </a:lnTo>
                  <a:lnTo>
                    <a:pt x="19" y="113"/>
                  </a:lnTo>
                  <a:lnTo>
                    <a:pt x="33" y="122"/>
                  </a:lnTo>
                  <a:lnTo>
                    <a:pt x="49" y="129"/>
                  </a:lnTo>
                  <a:lnTo>
                    <a:pt x="66" y="132"/>
                  </a:lnTo>
                  <a:lnTo>
                    <a:pt x="83" y="129"/>
                  </a:lnTo>
                  <a:lnTo>
                    <a:pt x="98" y="122"/>
                  </a:lnTo>
                  <a:lnTo>
                    <a:pt x="112" y="113"/>
                  </a:lnTo>
                  <a:lnTo>
                    <a:pt x="123" y="99"/>
                  </a:lnTo>
                  <a:lnTo>
                    <a:pt x="129" y="83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31" name="Freeform 117"/>
            <p:cNvSpPr>
              <a:spLocks/>
            </p:cNvSpPr>
            <p:nvPr/>
          </p:nvSpPr>
          <p:spPr bwMode="auto">
            <a:xfrm>
              <a:off x="4414" y="2105"/>
              <a:ext cx="51" cy="193"/>
            </a:xfrm>
            <a:custGeom>
              <a:avLst/>
              <a:gdLst>
                <a:gd name="T0" fmla="*/ 4 w 121"/>
                <a:gd name="T1" fmla="*/ 0 h 450"/>
                <a:gd name="T2" fmla="*/ 3 w 121"/>
                <a:gd name="T3" fmla="*/ 2 h 450"/>
                <a:gd name="T4" fmla="*/ 2 w 121"/>
                <a:gd name="T5" fmla="*/ 3 h 450"/>
                <a:gd name="T6" fmla="*/ 2 w 121"/>
                <a:gd name="T7" fmla="*/ 5 h 450"/>
                <a:gd name="T8" fmla="*/ 1 w 121"/>
                <a:gd name="T9" fmla="*/ 6 h 450"/>
                <a:gd name="T10" fmla="*/ 1 w 121"/>
                <a:gd name="T11" fmla="*/ 9 h 450"/>
                <a:gd name="T12" fmla="*/ 0 w 121"/>
                <a:gd name="T13" fmla="*/ 10 h 450"/>
                <a:gd name="T14" fmla="*/ 0 w 121"/>
                <a:gd name="T15" fmla="*/ 12 h 450"/>
                <a:gd name="T16" fmla="*/ 0 w 121"/>
                <a:gd name="T17" fmla="*/ 14 h 450"/>
                <a:gd name="T18" fmla="*/ 0 w 121"/>
                <a:gd name="T19" fmla="*/ 15 h 4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450">
                  <a:moveTo>
                    <a:pt x="121" y="0"/>
                  </a:moveTo>
                  <a:lnTo>
                    <a:pt x="96" y="48"/>
                  </a:lnTo>
                  <a:lnTo>
                    <a:pt x="75" y="98"/>
                  </a:lnTo>
                  <a:lnTo>
                    <a:pt x="56" y="148"/>
                  </a:lnTo>
                  <a:lnTo>
                    <a:pt x="39" y="199"/>
                  </a:lnTo>
                  <a:lnTo>
                    <a:pt x="26" y="250"/>
                  </a:lnTo>
                  <a:lnTo>
                    <a:pt x="14" y="301"/>
                  </a:lnTo>
                  <a:lnTo>
                    <a:pt x="7" y="352"/>
                  </a:lnTo>
                  <a:lnTo>
                    <a:pt x="1" y="401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32" name="Freeform 118"/>
            <p:cNvSpPr>
              <a:spLocks/>
            </p:cNvSpPr>
            <p:nvPr/>
          </p:nvSpPr>
          <p:spPr bwMode="auto">
            <a:xfrm>
              <a:off x="4550" y="2105"/>
              <a:ext cx="51" cy="193"/>
            </a:xfrm>
            <a:custGeom>
              <a:avLst/>
              <a:gdLst>
                <a:gd name="T0" fmla="*/ 0 w 120"/>
                <a:gd name="T1" fmla="*/ 15 h 450"/>
                <a:gd name="T2" fmla="*/ 1 w 120"/>
                <a:gd name="T3" fmla="*/ 14 h 450"/>
                <a:gd name="T4" fmla="*/ 1 w 120"/>
                <a:gd name="T5" fmla="*/ 12 h 450"/>
                <a:gd name="T6" fmla="*/ 2 w 120"/>
                <a:gd name="T7" fmla="*/ 10 h 450"/>
                <a:gd name="T8" fmla="*/ 3 w 120"/>
                <a:gd name="T9" fmla="*/ 9 h 450"/>
                <a:gd name="T10" fmla="*/ 3 w 120"/>
                <a:gd name="T11" fmla="*/ 6 h 450"/>
                <a:gd name="T12" fmla="*/ 3 w 120"/>
                <a:gd name="T13" fmla="*/ 5 h 450"/>
                <a:gd name="T14" fmla="*/ 4 w 120"/>
                <a:gd name="T15" fmla="*/ 3 h 450"/>
                <a:gd name="T16" fmla="*/ 4 w 120"/>
                <a:gd name="T17" fmla="*/ 2 h 450"/>
                <a:gd name="T18" fmla="*/ 4 w 120"/>
                <a:gd name="T19" fmla="*/ 0 h 4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450">
                  <a:moveTo>
                    <a:pt x="0" y="450"/>
                  </a:moveTo>
                  <a:lnTo>
                    <a:pt x="23" y="401"/>
                  </a:lnTo>
                  <a:lnTo>
                    <a:pt x="45" y="352"/>
                  </a:lnTo>
                  <a:lnTo>
                    <a:pt x="65" y="301"/>
                  </a:lnTo>
                  <a:lnTo>
                    <a:pt x="80" y="250"/>
                  </a:lnTo>
                  <a:lnTo>
                    <a:pt x="94" y="199"/>
                  </a:lnTo>
                  <a:lnTo>
                    <a:pt x="105" y="148"/>
                  </a:lnTo>
                  <a:lnTo>
                    <a:pt x="113" y="98"/>
                  </a:lnTo>
                  <a:lnTo>
                    <a:pt x="118" y="48"/>
                  </a:lnTo>
                  <a:lnTo>
                    <a:pt x="1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33" name="Freeform 119"/>
            <p:cNvSpPr>
              <a:spLocks/>
            </p:cNvSpPr>
            <p:nvPr/>
          </p:nvSpPr>
          <p:spPr bwMode="auto">
            <a:xfrm>
              <a:off x="4451" y="2126"/>
              <a:ext cx="93" cy="161"/>
            </a:xfrm>
            <a:custGeom>
              <a:avLst/>
              <a:gdLst>
                <a:gd name="T0" fmla="*/ 0 w 217"/>
                <a:gd name="T1" fmla="*/ 14 h 368"/>
                <a:gd name="T2" fmla="*/ 2 w 217"/>
                <a:gd name="T3" fmla="*/ 14 h 368"/>
                <a:gd name="T4" fmla="*/ 3 w 217"/>
                <a:gd name="T5" fmla="*/ 14 h 368"/>
                <a:gd name="T6" fmla="*/ 3 w 217"/>
                <a:gd name="T7" fmla="*/ 13 h 368"/>
                <a:gd name="T8" fmla="*/ 4 w 217"/>
                <a:gd name="T9" fmla="*/ 13 h 368"/>
                <a:gd name="T10" fmla="*/ 4 w 217"/>
                <a:gd name="T11" fmla="*/ 13 h 368"/>
                <a:gd name="T12" fmla="*/ 5 w 217"/>
                <a:gd name="T13" fmla="*/ 12 h 368"/>
                <a:gd name="T14" fmla="*/ 5 w 217"/>
                <a:gd name="T15" fmla="*/ 11 h 368"/>
                <a:gd name="T16" fmla="*/ 5 w 217"/>
                <a:gd name="T17" fmla="*/ 11 h 368"/>
                <a:gd name="T18" fmla="*/ 6 w 217"/>
                <a:gd name="T19" fmla="*/ 10 h 368"/>
                <a:gd name="T20" fmla="*/ 6 w 217"/>
                <a:gd name="T21" fmla="*/ 9 h 368"/>
                <a:gd name="T22" fmla="*/ 7 w 217"/>
                <a:gd name="T23" fmla="*/ 4 h 368"/>
                <a:gd name="T24" fmla="*/ 7 w 217"/>
                <a:gd name="T25" fmla="*/ 4 h 368"/>
                <a:gd name="T26" fmla="*/ 7 w 217"/>
                <a:gd name="T27" fmla="*/ 3 h 368"/>
                <a:gd name="T28" fmla="*/ 7 w 217"/>
                <a:gd name="T29" fmla="*/ 2 h 368"/>
                <a:gd name="T30" fmla="*/ 7 w 217"/>
                <a:gd name="T31" fmla="*/ 2 h 368"/>
                <a:gd name="T32" fmla="*/ 7 w 217"/>
                <a:gd name="T33" fmla="*/ 1 h 368"/>
                <a:gd name="T34" fmla="*/ 6 w 217"/>
                <a:gd name="T35" fmla="*/ 0 h 368"/>
                <a:gd name="T36" fmla="*/ 6 w 217"/>
                <a:gd name="T37" fmla="*/ 0 h 368"/>
                <a:gd name="T38" fmla="*/ 6 w 217"/>
                <a:gd name="T39" fmla="*/ 0 h 368"/>
                <a:gd name="T40" fmla="*/ 6 w 217"/>
                <a:gd name="T41" fmla="*/ 0 h 368"/>
                <a:gd name="T42" fmla="*/ 3 w 217"/>
                <a:gd name="T43" fmla="*/ 0 h 368"/>
                <a:gd name="T44" fmla="*/ 0 w 217"/>
                <a:gd name="T45" fmla="*/ 14 h 3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17" h="368">
                  <a:moveTo>
                    <a:pt x="0" y="368"/>
                  </a:moveTo>
                  <a:lnTo>
                    <a:pt x="63" y="368"/>
                  </a:lnTo>
                  <a:lnTo>
                    <a:pt x="78" y="367"/>
                  </a:lnTo>
                  <a:lnTo>
                    <a:pt x="92" y="362"/>
                  </a:lnTo>
                  <a:lnTo>
                    <a:pt x="107" y="353"/>
                  </a:lnTo>
                  <a:lnTo>
                    <a:pt x="121" y="343"/>
                  </a:lnTo>
                  <a:lnTo>
                    <a:pt x="135" y="329"/>
                  </a:lnTo>
                  <a:lnTo>
                    <a:pt x="147" y="312"/>
                  </a:lnTo>
                  <a:lnTo>
                    <a:pt x="157" y="295"/>
                  </a:lnTo>
                  <a:lnTo>
                    <a:pt x="167" y="276"/>
                  </a:lnTo>
                  <a:lnTo>
                    <a:pt x="173" y="257"/>
                  </a:lnTo>
                  <a:lnTo>
                    <a:pt x="211" y="113"/>
                  </a:lnTo>
                  <a:lnTo>
                    <a:pt x="215" y="94"/>
                  </a:lnTo>
                  <a:lnTo>
                    <a:pt x="217" y="75"/>
                  </a:lnTo>
                  <a:lnTo>
                    <a:pt x="216" y="56"/>
                  </a:lnTo>
                  <a:lnTo>
                    <a:pt x="211" y="40"/>
                  </a:lnTo>
                  <a:lnTo>
                    <a:pt x="206" y="27"/>
                  </a:lnTo>
                  <a:lnTo>
                    <a:pt x="198" y="15"/>
                  </a:lnTo>
                  <a:lnTo>
                    <a:pt x="188" y="7"/>
                  </a:lnTo>
                  <a:lnTo>
                    <a:pt x="175" y="2"/>
                  </a:lnTo>
                  <a:lnTo>
                    <a:pt x="162" y="0"/>
                  </a:lnTo>
                  <a:lnTo>
                    <a:pt x="98" y="0"/>
                  </a:lnTo>
                  <a:lnTo>
                    <a:pt x="0" y="36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69" name="Group 121"/>
          <p:cNvGrpSpPr>
            <a:grpSpLocks/>
          </p:cNvGrpSpPr>
          <p:nvPr/>
        </p:nvGrpSpPr>
        <p:grpSpPr bwMode="auto">
          <a:xfrm>
            <a:off x="3006725" y="3651250"/>
            <a:ext cx="3221038" cy="3162300"/>
            <a:chOff x="1894" y="2300"/>
            <a:chExt cx="2029" cy="1992"/>
          </a:xfrm>
        </p:grpSpPr>
        <p:sp>
          <p:nvSpPr>
            <p:cNvPr id="18527" name="Line 4"/>
            <p:cNvSpPr>
              <a:spLocks noChangeShapeType="1"/>
            </p:cNvSpPr>
            <p:nvPr/>
          </p:nvSpPr>
          <p:spPr bwMode="auto">
            <a:xfrm>
              <a:off x="1894" y="3357"/>
              <a:ext cx="1094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8" name="Line 5"/>
            <p:cNvSpPr>
              <a:spLocks noChangeShapeType="1"/>
            </p:cNvSpPr>
            <p:nvPr/>
          </p:nvSpPr>
          <p:spPr bwMode="auto">
            <a:xfrm flipV="1">
              <a:off x="2988" y="2300"/>
              <a:ext cx="0" cy="105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9" name="Line 120"/>
            <p:cNvSpPr>
              <a:spLocks noChangeShapeType="1"/>
            </p:cNvSpPr>
            <p:nvPr/>
          </p:nvSpPr>
          <p:spPr bwMode="auto">
            <a:xfrm>
              <a:off x="2055" y="2425"/>
              <a:ext cx="1868" cy="186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5770" name="Group 122"/>
          <p:cNvGrpSpPr>
            <a:grpSpLocks/>
          </p:cNvGrpSpPr>
          <p:nvPr/>
        </p:nvGrpSpPr>
        <p:grpSpPr bwMode="auto">
          <a:xfrm>
            <a:off x="6461125" y="2708275"/>
            <a:ext cx="2359025" cy="3741738"/>
            <a:chOff x="4070" y="1706"/>
            <a:chExt cx="1486" cy="2357"/>
          </a:xfrm>
        </p:grpSpPr>
        <p:sp>
          <p:nvSpPr>
            <p:cNvPr id="18465" name="Freeform 123"/>
            <p:cNvSpPr>
              <a:spLocks/>
            </p:cNvSpPr>
            <p:nvPr/>
          </p:nvSpPr>
          <p:spPr bwMode="auto">
            <a:xfrm>
              <a:off x="4070" y="3591"/>
              <a:ext cx="1486" cy="472"/>
            </a:xfrm>
            <a:custGeom>
              <a:avLst/>
              <a:gdLst>
                <a:gd name="T0" fmla="*/ 0 w 3440"/>
                <a:gd name="T1" fmla="*/ 0 h 1091"/>
                <a:gd name="T2" fmla="*/ 0 w 3440"/>
                <a:gd name="T3" fmla="*/ 2 h 1091"/>
                <a:gd name="T4" fmla="*/ 0 w 3440"/>
                <a:gd name="T5" fmla="*/ 4 h 1091"/>
                <a:gd name="T6" fmla="*/ 1 w 3440"/>
                <a:gd name="T7" fmla="*/ 6 h 1091"/>
                <a:gd name="T8" fmla="*/ 1 w 3440"/>
                <a:gd name="T9" fmla="*/ 8 h 1091"/>
                <a:gd name="T10" fmla="*/ 2 w 3440"/>
                <a:gd name="T11" fmla="*/ 10 h 1091"/>
                <a:gd name="T12" fmla="*/ 3 w 3440"/>
                <a:gd name="T13" fmla="*/ 13 h 1091"/>
                <a:gd name="T14" fmla="*/ 4 w 3440"/>
                <a:gd name="T15" fmla="*/ 14 h 1091"/>
                <a:gd name="T16" fmla="*/ 6 w 3440"/>
                <a:gd name="T17" fmla="*/ 16 h 1091"/>
                <a:gd name="T18" fmla="*/ 7 w 3440"/>
                <a:gd name="T19" fmla="*/ 18 h 1091"/>
                <a:gd name="T20" fmla="*/ 9 w 3440"/>
                <a:gd name="T21" fmla="*/ 20 h 1091"/>
                <a:gd name="T22" fmla="*/ 11 w 3440"/>
                <a:gd name="T23" fmla="*/ 22 h 1091"/>
                <a:gd name="T24" fmla="*/ 13 w 3440"/>
                <a:gd name="T25" fmla="*/ 23 h 1091"/>
                <a:gd name="T26" fmla="*/ 15 w 3440"/>
                <a:gd name="T27" fmla="*/ 25 h 1091"/>
                <a:gd name="T28" fmla="*/ 17 w 3440"/>
                <a:gd name="T29" fmla="*/ 26 h 1091"/>
                <a:gd name="T30" fmla="*/ 19 w 3440"/>
                <a:gd name="T31" fmla="*/ 28 h 1091"/>
                <a:gd name="T32" fmla="*/ 22 w 3440"/>
                <a:gd name="T33" fmla="*/ 29 h 1091"/>
                <a:gd name="T34" fmla="*/ 25 w 3440"/>
                <a:gd name="T35" fmla="*/ 31 h 1091"/>
                <a:gd name="T36" fmla="*/ 27 w 3440"/>
                <a:gd name="T37" fmla="*/ 32 h 1091"/>
                <a:gd name="T38" fmla="*/ 30 w 3440"/>
                <a:gd name="T39" fmla="*/ 33 h 1091"/>
                <a:gd name="T40" fmla="*/ 33 w 3440"/>
                <a:gd name="T41" fmla="*/ 34 h 1091"/>
                <a:gd name="T42" fmla="*/ 36 w 3440"/>
                <a:gd name="T43" fmla="*/ 35 h 1091"/>
                <a:gd name="T44" fmla="*/ 39 w 3440"/>
                <a:gd name="T45" fmla="*/ 36 h 1091"/>
                <a:gd name="T46" fmla="*/ 42 w 3440"/>
                <a:gd name="T47" fmla="*/ 36 h 1091"/>
                <a:gd name="T48" fmla="*/ 45 w 3440"/>
                <a:gd name="T49" fmla="*/ 37 h 1091"/>
                <a:gd name="T50" fmla="*/ 48 w 3440"/>
                <a:gd name="T51" fmla="*/ 38 h 1091"/>
                <a:gd name="T52" fmla="*/ 52 w 3440"/>
                <a:gd name="T53" fmla="*/ 38 h 1091"/>
                <a:gd name="T54" fmla="*/ 55 w 3440"/>
                <a:gd name="T55" fmla="*/ 38 h 1091"/>
                <a:gd name="T56" fmla="*/ 58 w 3440"/>
                <a:gd name="T57" fmla="*/ 38 h 1091"/>
                <a:gd name="T58" fmla="*/ 62 w 3440"/>
                <a:gd name="T59" fmla="*/ 38 h 1091"/>
                <a:gd name="T60" fmla="*/ 65 w 3440"/>
                <a:gd name="T61" fmla="*/ 38 h 1091"/>
                <a:gd name="T62" fmla="*/ 68 w 3440"/>
                <a:gd name="T63" fmla="*/ 38 h 1091"/>
                <a:gd name="T64" fmla="*/ 71 w 3440"/>
                <a:gd name="T65" fmla="*/ 38 h 1091"/>
                <a:gd name="T66" fmla="*/ 75 w 3440"/>
                <a:gd name="T67" fmla="*/ 37 h 1091"/>
                <a:gd name="T68" fmla="*/ 78 w 3440"/>
                <a:gd name="T69" fmla="*/ 36 h 1091"/>
                <a:gd name="T70" fmla="*/ 81 w 3440"/>
                <a:gd name="T71" fmla="*/ 36 h 1091"/>
                <a:gd name="T72" fmla="*/ 84 w 3440"/>
                <a:gd name="T73" fmla="*/ 35 h 1091"/>
                <a:gd name="T74" fmla="*/ 87 w 3440"/>
                <a:gd name="T75" fmla="*/ 34 h 1091"/>
                <a:gd name="T76" fmla="*/ 90 w 3440"/>
                <a:gd name="T77" fmla="*/ 33 h 1091"/>
                <a:gd name="T78" fmla="*/ 92 w 3440"/>
                <a:gd name="T79" fmla="*/ 32 h 1091"/>
                <a:gd name="T80" fmla="*/ 95 w 3440"/>
                <a:gd name="T81" fmla="*/ 31 h 1091"/>
                <a:gd name="T82" fmla="*/ 98 w 3440"/>
                <a:gd name="T83" fmla="*/ 29 h 1091"/>
                <a:gd name="T84" fmla="*/ 100 w 3440"/>
                <a:gd name="T85" fmla="*/ 28 h 1091"/>
                <a:gd name="T86" fmla="*/ 103 w 3440"/>
                <a:gd name="T87" fmla="*/ 26 h 1091"/>
                <a:gd name="T88" fmla="*/ 105 w 3440"/>
                <a:gd name="T89" fmla="*/ 25 h 1091"/>
                <a:gd name="T90" fmla="*/ 107 w 3440"/>
                <a:gd name="T91" fmla="*/ 23 h 1091"/>
                <a:gd name="T92" fmla="*/ 109 w 3440"/>
                <a:gd name="T93" fmla="*/ 22 h 1091"/>
                <a:gd name="T94" fmla="*/ 111 w 3440"/>
                <a:gd name="T95" fmla="*/ 20 h 1091"/>
                <a:gd name="T96" fmla="*/ 112 w 3440"/>
                <a:gd name="T97" fmla="*/ 18 h 1091"/>
                <a:gd name="T98" fmla="*/ 114 w 3440"/>
                <a:gd name="T99" fmla="*/ 16 h 1091"/>
                <a:gd name="T100" fmla="*/ 115 w 3440"/>
                <a:gd name="T101" fmla="*/ 14 h 1091"/>
                <a:gd name="T102" fmla="*/ 117 w 3440"/>
                <a:gd name="T103" fmla="*/ 13 h 1091"/>
                <a:gd name="T104" fmla="*/ 117 w 3440"/>
                <a:gd name="T105" fmla="*/ 10 h 1091"/>
                <a:gd name="T106" fmla="*/ 118 w 3440"/>
                <a:gd name="T107" fmla="*/ 8 h 1091"/>
                <a:gd name="T108" fmla="*/ 119 w 3440"/>
                <a:gd name="T109" fmla="*/ 6 h 1091"/>
                <a:gd name="T110" fmla="*/ 119 w 3440"/>
                <a:gd name="T111" fmla="*/ 4 h 1091"/>
                <a:gd name="T112" fmla="*/ 120 w 3440"/>
                <a:gd name="T113" fmla="*/ 2 h 1091"/>
                <a:gd name="T114" fmla="*/ 120 w 3440"/>
                <a:gd name="T115" fmla="*/ 0 h 109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440" h="1091">
                  <a:moveTo>
                    <a:pt x="0" y="0"/>
                  </a:moveTo>
                  <a:lnTo>
                    <a:pt x="3" y="61"/>
                  </a:lnTo>
                  <a:lnTo>
                    <a:pt x="10" y="120"/>
                  </a:lnTo>
                  <a:lnTo>
                    <a:pt x="23" y="180"/>
                  </a:lnTo>
                  <a:lnTo>
                    <a:pt x="41" y="239"/>
                  </a:lnTo>
                  <a:lnTo>
                    <a:pt x="65" y="297"/>
                  </a:lnTo>
                  <a:lnTo>
                    <a:pt x="93" y="355"/>
                  </a:lnTo>
                  <a:lnTo>
                    <a:pt x="126" y="411"/>
                  </a:lnTo>
                  <a:lnTo>
                    <a:pt x="165" y="466"/>
                  </a:lnTo>
                  <a:lnTo>
                    <a:pt x="207" y="520"/>
                  </a:lnTo>
                  <a:lnTo>
                    <a:pt x="254" y="572"/>
                  </a:lnTo>
                  <a:lnTo>
                    <a:pt x="306" y="622"/>
                  </a:lnTo>
                  <a:lnTo>
                    <a:pt x="363" y="671"/>
                  </a:lnTo>
                  <a:lnTo>
                    <a:pt x="422" y="717"/>
                  </a:lnTo>
                  <a:lnTo>
                    <a:pt x="487" y="761"/>
                  </a:lnTo>
                  <a:lnTo>
                    <a:pt x="555" y="803"/>
                  </a:lnTo>
                  <a:lnTo>
                    <a:pt x="627" y="842"/>
                  </a:lnTo>
                  <a:lnTo>
                    <a:pt x="701" y="880"/>
                  </a:lnTo>
                  <a:lnTo>
                    <a:pt x="779" y="914"/>
                  </a:lnTo>
                  <a:lnTo>
                    <a:pt x="860" y="946"/>
                  </a:lnTo>
                  <a:lnTo>
                    <a:pt x="943" y="974"/>
                  </a:lnTo>
                  <a:lnTo>
                    <a:pt x="1029" y="1000"/>
                  </a:lnTo>
                  <a:lnTo>
                    <a:pt x="1117" y="1022"/>
                  </a:lnTo>
                  <a:lnTo>
                    <a:pt x="1206" y="1041"/>
                  </a:lnTo>
                  <a:lnTo>
                    <a:pt x="1298" y="1058"/>
                  </a:lnTo>
                  <a:lnTo>
                    <a:pt x="1390" y="1071"/>
                  </a:lnTo>
                  <a:lnTo>
                    <a:pt x="1484" y="1081"/>
                  </a:lnTo>
                  <a:lnTo>
                    <a:pt x="1578" y="1088"/>
                  </a:lnTo>
                  <a:lnTo>
                    <a:pt x="1673" y="1091"/>
                  </a:lnTo>
                  <a:lnTo>
                    <a:pt x="1767" y="1091"/>
                  </a:lnTo>
                  <a:lnTo>
                    <a:pt x="1862" y="1088"/>
                  </a:lnTo>
                  <a:lnTo>
                    <a:pt x="1956" y="1081"/>
                  </a:lnTo>
                  <a:lnTo>
                    <a:pt x="2050" y="1071"/>
                  </a:lnTo>
                  <a:lnTo>
                    <a:pt x="2142" y="1058"/>
                  </a:lnTo>
                  <a:lnTo>
                    <a:pt x="2234" y="1041"/>
                  </a:lnTo>
                  <a:lnTo>
                    <a:pt x="2323" y="1022"/>
                  </a:lnTo>
                  <a:lnTo>
                    <a:pt x="2410" y="1000"/>
                  </a:lnTo>
                  <a:lnTo>
                    <a:pt x="2497" y="974"/>
                  </a:lnTo>
                  <a:lnTo>
                    <a:pt x="2580" y="946"/>
                  </a:lnTo>
                  <a:lnTo>
                    <a:pt x="2661" y="914"/>
                  </a:lnTo>
                  <a:lnTo>
                    <a:pt x="2738" y="880"/>
                  </a:lnTo>
                  <a:lnTo>
                    <a:pt x="2814" y="842"/>
                  </a:lnTo>
                  <a:lnTo>
                    <a:pt x="2885" y="803"/>
                  </a:lnTo>
                  <a:lnTo>
                    <a:pt x="2952" y="761"/>
                  </a:lnTo>
                  <a:lnTo>
                    <a:pt x="3017" y="717"/>
                  </a:lnTo>
                  <a:lnTo>
                    <a:pt x="3077" y="671"/>
                  </a:lnTo>
                  <a:lnTo>
                    <a:pt x="3134" y="622"/>
                  </a:lnTo>
                  <a:lnTo>
                    <a:pt x="3186" y="572"/>
                  </a:lnTo>
                  <a:lnTo>
                    <a:pt x="3233" y="520"/>
                  </a:lnTo>
                  <a:lnTo>
                    <a:pt x="3275" y="466"/>
                  </a:lnTo>
                  <a:lnTo>
                    <a:pt x="3313" y="411"/>
                  </a:lnTo>
                  <a:lnTo>
                    <a:pt x="3346" y="355"/>
                  </a:lnTo>
                  <a:lnTo>
                    <a:pt x="3375" y="297"/>
                  </a:lnTo>
                  <a:lnTo>
                    <a:pt x="3399" y="239"/>
                  </a:lnTo>
                  <a:lnTo>
                    <a:pt x="3417" y="180"/>
                  </a:lnTo>
                  <a:lnTo>
                    <a:pt x="3430" y="120"/>
                  </a:lnTo>
                  <a:lnTo>
                    <a:pt x="3438" y="61"/>
                  </a:lnTo>
                  <a:lnTo>
                    <a:pt x="34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66" name="Freeform 124"/>
            <p:cNvSpPr>
              <a:spLocks/>
            </p:cNvSpPr>
            <p:nvPr/>
          </p:nvSpPr>
          <p:spPr bwMode="auto">
            <a:xfrm>
              <a:off x="4070" y="1706"/>
              <a:ext cx="1486" cy="943"/>
            </a:xfrm>
            <a:custGeom>
              <a:avLst/>
              <a:gdLst>
                <a:gd name="T0" fmla="*/ 0 w 3440"/>
                <a:gd name="T1" fmla="*/ 40 h 2181"/>
                <a:gd name="T2" fmla="*/ 1 w 3440"/>
                <a:gd name="T3" fmla="*/ 44 h 2181"/>
                <a:gd name="T4" fmla="*/ 2 w 3440"/>
                <a:gd name="T5" fmla="*/ 48 h 2181"/>
                <a:gd name="T6" fmla="*/ 4 w 3440"/>
                <a:gd name="T7" fmla="*/ 52 h 2181"/>
                <a:gd name="T8" fmla="*/ 7 w 3440"/>
                <a:gd name="T9" fmla="*/ 56 h 2181"/>
                <a:gd name="T10" fmla="*/ 11 w 3440"/>
                <a:gd name="T11" fmla="*/ 60 h 2181"/>
                <a:gd name="T12" fmla="*/ 15 w 3440"/>
                <a:gd name="T13" fmla="*/ 63 h 2181"/>
                <a:gd name="T14" fmla="*/ 19 w 3440"/>
                <a:gd name="T15" fmla="*/ 66 h 2181"/>
                <a:gd name="T16" fmla="*/ 25 w 3440"/>
                <a:gd name="T17" fmla="*/ 69 h 2181"/>
                <a:gd name="T18" fmla="*/ 30 w 3440"/>
                <a:gd name="T19" fmla="*/ 71 h 2181"/>
                <a:gd name="T20" fmla="*/ 36 w 3440"/>
                <a:gd name="T21" fmla="*/ 73 h 2181"/>
                <a:gd name="T22" fmla="*/ 42 w 3440"/>
                <a:gd name="T23" fmla="*/ 74 h 2181"/>
                <a:gd name="T24" fmla="*/ 48 w 3440"/>
                <a:gd name="T25" fmla="*/ 76 h 2181"/>
                <a:gd name="T26" fmla="*/ 55 w 3440"/>
                <a:gd name="T27" fmla="*/ 76 h 2181"/>
                <a:gd name="T28" fmla="*/ 62 w 3440"/>
                <a:gd name="T29" fmla="*/ 76 h 2181"/>
                <a:gd name="T30" fmla="*/ 68 w 3440"/>
                <a:gd name="T31" fmla="*/ 76 h 2181"/>
                <a:gd name="T32" fmla="*/ 75 w 3440"/>
                <a:gd name="T33" fmla="*/ 75 h 2181"/>
                <a:gd name="T34" fmla="*/ 81 w 3440"/>
                <a:gd name="T35" fmla="*/ 74 h 2181"/>
                <a:gd name="T36" fmla="*/ 87 w 3440"/>
                <a:gd name="T37" fmla="*/ 72 h 2181"/>
                <a:gd name="T38" fmla="*/ 92 w 3440"/>
                <a:gd name="T39" fmla="*/ 70 h 2181"/>
                <a:gd name="T40" fmla="*/ 98 w 3440"/>
                <a:gd name="T41" fmla="*/ 67 h 2181"/>
                <a:gd name="T42" fmla="*/ 103 w 3440"/>
                <a:gd name="T43" fmla="*/ 65 h 2181"/>
                <a:gd name="T44" fmla="*/ 107 w 3440"/>
                <a:gd name="T45" fmla="*/ 61 h 2181"/>
                <a:gd name="T46" fmla="*/ 111 w 3440"/>
                <a:gd name="T47" fmla="*/ 58 h 2181"/>
                <a:gd name="T48" fmla="*/ 114 w 3440"/>
                <a:gd name="T49" fmla="*/ 54 h 2181"/>
                <a:gd name="T50" fmla="*/ 117 w 3440"/>
                <a:gd name="T51" fmla="*/ 51 h 2181"/>
                <a:gd name="T52" fmla="*/ 118 w 3440"/>
                <a:gd name="T53" fmla="*/ 46 h 2181"/>
                <a:gd name="T54" fmla="*/ 119 w 3440"/>
                <a:gd name="T55" fmla="*/ 42 h 2181"/>
                <a:gd name="T56" fmla="*/ 120 w 3440"/>
                <a:gd name="T57" fmla="*/ 38 h 2181"/>
                <a:gd name="T58" fmla="*/ 119 w 3440"/>
                <a:gd name="T59" fmla="*/ 34 h 2181"/>
                <a:gd name="T60" fmla="*/ 118 w 3440"/>
                <a:gd name="T61" fmla="*/ 30 h 2181"/>
                <a:gd name="T62" fmla="*/ 117 w 3440"/>
                <a:gd name="T63" fmla="*/ 26 h 2181"/>
                <a:gd name="T64" fmla="*/ 114 w 3440"/>
                <a:gd name="T65" fmla="*/ 22 h 2181"/>
                <a:gd name="T66" fmla="*/ 111 w 3440"/>
                <a:gd name="T67" fmla="*/ 18 h 2181"/>
                <a:gd name="T68" fmla="*/ 107 w 3440"/>
                <a:gd name="T69" fmla="*/ 15 h 2181"/>
                <a:gd name="T70" fmla="*/ 103 w 3440"/>
                <a:gd name="T71" fmla="*/ 11 h 2181"/>
                <a:gd name="T72" fmla="*/ 98 w 3440"/>
                <a:gd name="T73" fmla="*/ 9 h 2181"/>
                <a:gd name="T74" fmla="*/ 92 w 3440"/>
                <a:gd name="T75" fmla="*/ 6 h 2181"/>
                <a:gd name="T76" fmla="*/ 87 w 3440"/>
                <a:gd name="T77" fmla="*/ 4 h 2181"/>
                <a:gd name="T78" fmla="*/ 81 w 3440"/>
                <a:gd name="T79" fmla="*/ 3 h 2181"/>
                <a:gd name="T80" fmla="*/ 75 w 3440"/>
                <a:gd name="T81" fmla="*/ 1 h 2181"/>
                <a:gd name="T82" fmla="*/ 68 w 3440"/>
                <a:gd name="T83" fmla="*/ 0 h 2181"/>
                <a:gd name="T84" fmla="*/ 62 w 3440"/>
                <a:gd name="T85" fmla="*/ 0 h 2181"/>
                <a:gd name="T86" fmla="*/ 55 w 3440"/>
                <a:gd name="T87" fmla="*/ 0 h 2181"/>
                <a:gd name="T88" fmla="*/ 48 w 3440"/>
                <a:gd name="T89" fmla="*/ 0 h 2181"/>
                <a:gd name="T90" fmla="*/ 42 w 3440"/>
                <a:gd name="T91" fmla="*/ 2 h 2181"/>
                <a:gd name="T92" fmla="*/ 36 w 3440"/>
                <a:gd name="T93" fmla="*/ 3 h 2181"/>
                <a:gd name="T94" fmla="*/ 30 w 3440"/>
                <a:gd name="T95" fmla="*/ 5 h 2181"/>
                <a:gd name="T96" fmla="*/ 25 w 3440"/>
                <a:gd name="T97" fmla="*/ 7 h 2181"/>
                <a:gd name="T98" fmla="*/ 19 w 3440"/>
                <a:gd name="T99" fmla="*/ 10 h 2181"/>
                <a:gd name="T100" fmla="*/ 15 w 3440"/>
                <a:gd name="T101" fmla="*/ 13 h 2181"/>
                <a:gd name="T102" fmla="*/ 11 w 3440"/>
                <a:gd name="T103" fmla="*/ 16 h 2181"/>
                <a:gd name="T104" fmla="*/ 7 w 3440"/>
                <a:gd name="T105" fmla="*/ 20 h 2181"/>
                <a:gd name="T106" fmla="*/ 4 w 3440"/>
                <a:gd name="T107" fmla="*/ 24 h 2181"/>
                <a:gd name="T108" fmla="*/ 2 w 3440"/>
                <a:gd name="T109" fmla="*/ 28 h 2181"/>
                <a:gd name="T110" fmla="*/ 1 w 3440"/>
                <a:gd name="T111" fmla="*/ 32 h 2181"/>
                <a:gd name="T112" fmla="*/ 0 w 3440"/>
                <a:gd name="T113" fmla="*/ 36 h 218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40" h="2181">
                  <a:moveTo>
                    <a:pt x="0" y="1090"/>
                  </a:moveTo>
                  <a:lnTo>
                    <a:pt x="3" y="1151"/>
                  </a:lnTo>
                  <a:lnTo>
                    <a:pt x="10" y="1210"/>
                  </a:lnTo>
                  <a:lnTo>
                    <a:pt x="23" y="1270"/>
                  </a:lnTo>
                  <a:lnTo>
                    <a:pt x="41" y="1328"/>
                  </a:lnTo>
                  <a:lnTo>
                    <a:pt x="65" y="1387"/>
                  </a:lnTo>
                  <a:lnTo>
                    <a:pt x="93" y="1444"/>
                  </a:lnTo>
                  <a:lnTo>
                    <a:pt x="126" y="1501"/>
                  </a:lnTo>
                  <a:lnTo>
                    <a:pt x="165" y="1556"/>
                  </a:lnTo>
                  <a:lnTo>
                    <a:pt x="207" y="1610"/>
                  </a:lnTo>
                  <a:lnTo>
                    <a:pt x="254" y="1662"/>
                  </a:lnTo>
                  <a:lnTo>
                    <a:pt x="306" y="1712"/>
                  </a:lnTo>
                  <a:lnTo>
                    <a:pt x="363" y="1761"/>
                  </a:lnTo>
                  <a:lnTo>
                    <a:pt x="422" y="1806"/>
                  </a:lnTo>
                  <a:lnTo>
                    <a:pt x="487" y="1851"/>
                  </a:lnTo>
                  <a:lnTo>
                    <a:pt x="555" y="1893"/>
                  </a:lnTo>
                  <a:lnTo>
                    <a:pt x="627" y="1932"/>
                  </a:lnTo>
                  <a:lnTo>
                    <a:pt x="701" y="1969"/>
                  </a:lnTo>
                  <a:lnTo>
                    <a:pt x="779" y="2003"/>
                  </a:lnTo>
                  <a:lnTo>
                    <a:pt x="860" y="2035"/>
                  </a:lnTo>
                  <a:lnTo>
                    <a:pt x="943" y="2064"/>
                  </a:lnTo>
                  <a:lnTo>
                    <a:pt x="1029" y="2090"/>
                  </a:lnTo>
                  <a:lnTo>
                    <a:pt x="1117" y="2112"/>
                  </a:lnTo>
                  <a:lnTo>
                    <a:pt x="1206" y="2131"/>
                  </a:lnTo>
                  <a:lnTo>
                    <a:pt x="1298" y="2148"/>
                  </a:lnTo>
                  <a:lnTo>
                    <a:pt x="1390" y="2161"/>
                  </a:lnTo>
                  <a:lnTo>
                    <a:pt x="1484" y="2171"/>
                  </a:lnTo>
                  <a:lnTo>
                    <a:pt x="1578" y="2178"/>
                  </a:lnTo>
                  <a:lnTo>
                    <a:pt x="1673" y="2181"/>
                  </a:lnTo>
                  <a:lnTo>
                    <a:pt x="1767" y="2181"/>
                  </a:lnTo>
                  <a:lnTo>
                    <a:pt x="1862" y="2178"/>
                  </a:lnTo>
                  <a:lnTo>
                    <a:pt x="1956" y="2171"/>
                  </a:lnTo>
                  <a:lnTo>
                    <a:pt x="2050" y="2161"/>
                  </a:lnTo>
                  <a:lnTo>
                    <a:pt x="2142" y="2148"/>
                  </a:lnTo>
                  <a:lnTo>
                    <a:pt x="2234" y="2131"/>
                  </a:lnTo>
                  <a:lnTo>
                    <a:pt x="2323" y="2112"/>
                  </a:lnTo>
                  <a:lnTo>
                    <a:pt x="2410" y="2090"/>
                  </a:lnTo>
                  <a:lnTo>
                    <a:pt x="2497" y="2064"/>
                  </a:lnTo>
                  <a:lnTo>
                    <a:pt x="2580" y="2035"/>
                  </a:lnTo>
                  <a:lnTo>
                    <a:pt x="2661" y="2003"/>
                  </a:lnTo>
                  <a:lnTo>
                    <a:pt x="2738" y="1969"/>
                  </a:lnTo>
                  <a:lnTo>
                    <a:pt x="2814" y="1932"/>
                  </a:lnTo>
                  <a:lnTo>
                    <a:pt x="2885" y="1893"/>
                  </a:lnTo>
                  <a:lnTo>
                    <a:pt x="2952" y="1851"/>
                  </a:lnTo>
                  <a:lnTo>
                    <a:pt x="3017" y="1806"/>
                  </a:lnTo>
                  <a:lnTo>
                    <a:pt x="3077" y="1761"/>
                  </a:lnTo>
                  <a:lnTo>
                    <a:pt x="3134" y="1712"/>
                  </a:lnTo>
                  <a:lnTo>
                    <a:pt x="3186" y="1662"/>
                  </a:lnTo>
                  <a:lnTo>
                    <a:pt x="3233" y="1610"/>
                  </a:lnTo>
                  <a:lnTo>
                    <a:pt x="3275" y="1556"/>
                  </a:lnTo>
                  <a:lnTo>
                    <a:pt x="3313" y="1501"/>
                  </a:lnTo>
                  <a:lnTo>
                    <a:pt x="3346" y="1444"/>
                  </a:lnTo>
                  <a:lnTo>
                    <a:pt x="3375" y="1387"/>
                  </a:lnTo>
                  <a:lnTo>
                    <a:pt x="3399" y="1328"/>
                  </a:lnTo>
                  <a:lnTo>
                    <a:pt x="3417" y="1270"/>
                  </a:lnTo>
                  <a:lnTo>
                    <a:pt x="3430" y="1210"/>
                  </a:lnTo>
                  <a:lnTo>
                    <a:pt x="3438" y="1151"/>
                  </a:lnTo>
                  <a:lnTo>
                    <a:pt x="3440" y="1090"/>
                  </a:lnTo>
                  <a:lnTo>
                    <a:pt x="3438" y="1030"/>
                  </a:lnTo>
                  <a:lnTo>
                    <a:pt x="3430" y="970"/>
                  </a:lnTo>
                  <a:lnTo>
                    <a:pt x="3417" y="910"/>
                  </a:lnTo>
                  <a:lnTo>
                    <a:pt x="3399" y="851"/>
                  </a:lnTo>
                  <a:lnTo>
                    <a:pt x="3375" y="793"/>
                  </a:lnTo>
                  <a:lnTo>
                    <a:pt x="3346" y="735"/>
                  </a:lnTo>
                  <a:lnTo>
                    <a:pt x="3313" y="679"/>
                  </a:lnTo>
                  <a:lnTo>
                    <a:pt x="3275" y="625"/>
                  </a:lnTo>
                  <a:lnTo>
                    <a:pt x="3233" y="570"/>
                  </a:lnTo>
                  <a:lnTo>
                    <a:pt x="3186" y="518"/>
                  </a:lnTo>
                  <a:lnTo>
                    <a:pt x="3134" y="468"/>
                  </a:lnTo>
                  <a:lnTo>
                    <a:pt x="3077" y="420"/>
                  </a:lnTo>
                  <a:lnTo>
                    <a:pt x="3017" y="373"/>
                  </a:lnTo>
                  <a:lnTo>
                    <a:pt x="2952" y="329"/>
                  </a:lnTo>
                  <a:lnTo>
                    <a:pt x="2885" y="287"/>
                  </a:lnTo>
                  <a:lnTo>
                    <a:pt x="2814" y="248"/>
                  </a:lnTo>
                  <a:lnTo>
                    <a:pt x="2738" y="210"/>
                  </a:lnTo>
                  <a:lnTo>
                    <a:pt x="2661" y="176"/>
                  </a:lnTo>
                  <a:lnTo>
                    <a:pt x="2580" y="146"/>
                  </a:lnTo>
                  <a:lnTo>
                    <a:pt x="2497" y="117"/>
                  </a:lnTo>
                  <a:lnTo>
                    <a:pt x="2410" y="91"/>
                  </a:lnTo>
                  <a:lnTo>
                    <a:pt x="2323" y="68"/>
                  </a:lnTo>
                  <a:lnTo>
                    <a:pt x="2234" y="49"/>
                  </a:lnTo>
                  <a:lnTo>
                    <a:pt x="2142" y="33"/>
                  </a:lnTo>
                  <a:lnTo>
                    <a:pt x="2050" y="19"/>
                  </a:lnTo>
                  <a:lnTo>
                    <a:pt x="1956" y="9"/>
                  </a:lnTo>
                  <a:lnTo>
                    <a:pt x="1862" y="3"/>
                  </a:lnTo>
                  <a:lnTo>
                    <a:pt x="1767" y="0"/>
                  </a:lnTo>
                  <a:lnTo>
                    <a:pt x="1673" y="0"/>
                  </a:lnTo>
                  <a:lnTo>
                    <a:pt x="1578" y="3"/>
                  </a:lnTo>
                  <a:lnTo>
                    <a:pt x="1484" y="9"/>
                  </a:lnTo>
                  <a:lnTo>
                    <a:pt x="1390" y="19"/>
                  </a:lnTo>
                  <a:lnTo>
                    <a:pt x="1298" y="33"/>
                  </a:lnTo>
                  <a:lnTo>
                    <a:pt x="1206" y="49"/>
                  </a:lnTo>
                  <a:lnTo>
                    <a:pt x="1117" y="68"/>
                  </a:lnTo>
                  <a:lnTo>
                    <a:pt x="1029" y="91"/>
                  </a:lnTo>
                  <a:lnTo>
                    <a:pt x="943" y="117"/>
                  </a:lnTo>
                  <a:lnTo>
                    <a:pt x="860" y="146"/>
                  </a:lnTo>
                  <a:lnTo>
                    <a:pt x="779" y="176"/>
                  </a:lnTo>
                  <a:lnTo>
                    <a:pt x="701" y="210"/>
                  </a:lnTo>
                  <a:lnTo>
                    <a:pt x="627" y="248"/>
                  </a:lnTo>
                  <a:lnTo>
                    <a:pt x="555" y="287"/>
                  </a:lnTo>
                  <a:lnTo>
                    <a:pt x="487" y="329"/>
                  </a:lnTo>
                  <a:lnTo>
                    <a:pt x="422" y="373"/>
                  </a:lnTo>
                  <a:lnTo>
                    <a:pt x="363" y="420"/>
                  </a:lnTo>
                  <a:lnTo>
                    <a:pt x="306" y="468"/>
                  </a:lnTo>
                  <a:lnTo>
                    <a:pt x="254" y="518"/>
                  </a:lnTo>
                  <a:lnTo>
                    <a:pt x="207" y="570"/>
                  </a:lnTo>
                  <a:lnTo>
                    <a:pt x="165" y="625"/>
                  </a:lnTo>
                  <a:lnTo>
                    <a:pt x="126" y="679"/>
                  </a:lnTo>
                  <a:lnTo>
                    <a:pt x="93" y="735"/>
                  </a:lnTo>
                  <a:lnTo>
                    <a:pt x="65" y="793"/>
                  </a:lnTo>
                  <a:lnTo>
                    <a:pt x="41" y="851"/>
                  </a:lnTo>
                  <a:lnTo>
                    <a:pt x="23" y="910"/>
                  </a:lnTo>
                  <a:lnTo>
                    <a:pt x="10" y="970"/>
                  </a:lnTo>
                  <a:lnTo>
                    <a:pt x="3" y="1030"/>
                  </a:lnTo>
                  <a:lnTo>
                    <a:pt x="0" y="10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67" name="Line 125"/>
            <p:cNvSpPr>
              <a:spLocks noChangeShapeType="1"/>
            </p:cNvSpPr>
            <p:nvPr/>
          </p:nvSpPr>
          <p:spPr bwMode="auto">
            <a:xfrm>
              <a:off x="4070" y="2178"/>
              <a:ext cx="0" cy="14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68" name="Line 126"/>
            <p:cNvSpPr>
              <a:spLocks noChangeShapeType="1"/>
            </p:cNvSpPr>
            <p:nvPr/>
          </p:nvSpPr>
          <p:spPr bwMode="auto">
            <a:xfrm>
              <a:off x="5556" y="2178"/>
              <a:ext cx="0" cy="14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69" name="Line 127"/>
            <p:cNvSpPr>
              <a:spLocks noChangeShapeType="1"/>
            </p:cNvSpPr>
            <p:nvPr/>
          </p:nvSpPr>
          <p:spPr bwMode="auto">
            <a:xfrm>
              <a:off x="4140" y="3202"/>
              <a:ext cx="135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0" name="Line 128"/>
            <p:cNvSpPr>
              <a:spLocks noChangeShapeType="1"/>
            </p:cNvSpPr>
            <p:nvPr/>
          </p:nvSpPr>
          <p:spPr bwMode="auto">
            <a:xfrm>
              <a:off x="4306" y="3299"/>
              <a:ext cx="2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1" name="Line 129"/>
            <p:cNvSpPr>
              <a:spLocks noChangeShapeType="1"/>
            </p:cNvSpPr>
            <p:nvPr/>
          </p:nvSpPr>
          <p:spPr bwMode="auto">
            <a:xfrm>
              <a:off x="4360" y="3329"/>
              <a:ext cx="244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2" name="Line 130"/>
            <p:cNvSpPr>
              <a:spLocks noChangeShapeType="1"/>
            </p:cNvSpPr>
            <p:nvPr/>
          </p:nvSpPr>
          <p:spPr bwMode="auto">
            <a:xfrm>
              <a:off x="4634" y="3489"/>
              <a:ext cx="2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3" name="Line 131"/>
            <p:cNvSpPr>
              <a:spLocks noChangeShapeType="1"/>
            </p:cNvSpPr>
            <p:nvPr/>
          </p:nvSpPr>
          <p:spPr bwMode="auto">
            <a:xfrm>
              <a:off x="4689" y="3519"/>
              <a:ext cx="245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4" name="Line 132"/>
            <p:cNvSpPr>
              <a:spLocks noChangeShapeType="1"/>
            </p:cNvSpPr>
            <p:nvPr/>
          </p:nvSpPr>
          <p:spPr bwMode="auto">
            <a:xfrm>
              <a:off x="4964" y="3679"/>
              <a:ext cx="2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5" name="Line 133"/>
            <p:cNvSpPr>
              <a:spLocks noChangeShapeType="1"/>
            </p:cNvSpPr>
            <p:nvPr/>
          </p:nvSpPr>
          <p:spPr bwMode="auto">
            <a:xfrm>
              <a:off x="5022" y="3713"/>
              <a:ext cx="244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6" name="Line 134"/>
            <p:cNvSpPr>
              <a:spLocks noChangeShapeType="1"/>
            </p:cNvSpPr>
            <p:nvPr/>
          </p:nvSpPr>
          <p:spPr bwMode="auto">
            <a:xfrm>
              <a:off x="5296" y="3870"/>
              <a:ext cx="2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7" name="Line 135"/>
            <p:cNvSpPr>
              <a:spLocks noChangeShapeType="1"/>
            </p:cNvSpPr>
            <p:nvPr/>
          </p:nvSpPr>
          <p:spPr bwMode="auto">
            <a:xfrm>
              <a:off x="5350" y="3904"/>
              <a:ext cx="136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8" name="Line 136"/>
            <p:cNvSpPr>
              <a:spLocks noChangeShapeType="1"/>
            </p:cNvSpPr>
            <p:nvPr/>
          </p:nvSpPr>
          <p:spPr bwMode="auto">
            <a:xfrm>
              <a:off x="4140" y="1788"/>
              <a:ext cx="135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79" name="Line 137"/>
            <p:cNvSpPr>
              <a:spLocks noChangeShapeType="1"/>
            </p:cNvSpPr>
            <p:nvPr/>
          </p:nvSpPr>
          <p:spPr bwMode="auto">
            <a:xfrm>
              <a:off x="4306" y="1885"/>
              <a:ext cx="2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0" name="Line 138"/>
            <p:cNvSpPr>
              <a:spLocks noChangeShapeType="1"/>
            </p:cNvSpPr>
            <p:nvPr/>
          </p:nvSpPr>
          <p:spPr bwMode="auto">
            <a:xfrm>
              <a:off x="4360" y="1915"/>
              <a:ext cx="244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1" name="Line 139"/>
            <p:cNvSpPr>
              <a:spLocks noChangeShapeType="1"/>
            </p:cNvSpPr>
            <p:nvPr/>
          </p:nvSpPr>
          <p:spPr bwMode="auto">
            <a:xfrm>
              <a:off x="4634" y="2075"/>
              <a:ext cx="2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2" name="Line 140"/>
            <p:cNvSpPr>
              <a:spLocks noChangeShapeType="1"/>
            </p:cNvSpPr>
            <p:nvPr/>
          </p:nvSpPr>
          <p:spPr bwMode="auto">
            <a:xfrm>
              <a:off x="4689" y="2105"/>
              <a:ext cx="245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3" name="Line 141"/>
            <p:cNvSpPr>
              <a:spLocks noChangeShapeType="1"/>
            </p:cNvSpPr>
            <p:nvPr/>
          </p:nvSpPr>
          <p:spPr bwMode="auto">
            <a:xfrm>
              <a:off x="4964" y="2266"/>
              <a:ext cx="2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4" name="Line 142"/>
            <p:cNvSpPr>
              <a:spLocks noChangeShapeType="1"/>
            </p:cNvSpPr>
            <p:nvPr/>
          </p:nvSpPr>
          <p:spPr bwMode="auto">
            <a:xfrm>
              <a:off x="5022" y="2298"/>
              <a:ext cx="244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5" name="Line 143"/>
            <p:cNvSpPr>
              <a:spLocks noChangeShapeType="1"/>
            </p:cNvSpPr>
            <p:nvPr/>
          </p:nvSpPr>
          <p:spPr bwMode="auto">
            <a:xfrm>
              <a:off x="5296" y="2456"/>
              <a:ext cx="2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6" name="Line 144"/>
            <p:cNvSpPr>
              <a:spLocks noChangeShapeType="1"/>
            </p:cNvSpPr>
            <p:nvPr/>
          </p:nvSpPr>
          <p:spPr bwMode="auto">
            <a:xfrm>
              <a:off x="5350" y="2489"/>
              <a:ext cx="136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7" name="Line 145"/>
            <p:cNvSpPr>
              <a:spLocks noChangeShapeType="1"/>
            </p:cNvSpPr>
            <p:nvPr/>
          </p:nvSpPr>
          <p:spPr bwMode="auto">
            <a:xfrm flipH="1">
              <a:off x="5344" y="3202"/>
              <a:ext cx="14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8" name="Line 146"/>
            <p:cNvSpPr>
              <a:spLocks noChangeShapeType="1"/>
            </p:cNvSpPr>
            <p:nvPr/>
          </p:nvSpPr>
          <p:spPr bwMode="auto">
            <a:xfrm flipH="1">
              <a:off x="5287" y="3299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89" name="Line 147"/>
            <p:cNvSpPr>
              <a:spLocks noChangeShapeType="1"/>
            </p:cNvSpPr>
            <p:nvPr/>
          </p:nvSpPr>
          <p:spPr bwMode="auto">
            <a:xfrm flipH="1">
              <a:off x="5012" y="3332"/>
              <a:ext cx="244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0" name="Line 148"/>
            <p:cNvSpPr>
              <a:spLocks noChangeShapeType="1"/>
            </p:cNvSpPr>
            <p:nvPr/>
          </p:nvSpPr>
          <p:spPr bwMode="auto">
            <a:xfrm flipH="1">
              <a:off x="4958" y="3492"/>
              <a:ext cx="2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1" name="Line 149"/>
            <p:cNvSpPr>
              <a:spLocks noChangeShapeType="1"/>
            </p:cNvSpPr>
            <p:nvPr/>
          </p:nvSpPr>
          <p:spPr bwMode="auto">
            <a:xfrm flipH="1">
              <a:off x="4683" y="3523"/>
              <a:ext cx="245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2" name="Line 150"/>
            <p:cNvSpPr>
              <a:spLocks noChangeShapeType="1"/>
            </p:cNvSpPr>
            <p:nvPr/>
          </p:nvSpPr>
          <p:spPr bwMode="auto">
            <a:xfrm flipH="1">
              <a:off x="4628" y="3682"/>
              <a:ext cx="2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3" name="Line 151"/>
            <p:cNvSpPr>
              <a:spLocks noChangeShapeType="1"/>
            </p:cNvSpPr>
            <p:nvPr/>
          </p:nvSpPr>
          <p:spPr bwMode="auto">
            <a:xfrm flipH="1">
              <a:off x="4354" y="3713"/>
              <a:ext cx="242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4" name="Line 152"/>
            <p:cNvSpPr>
              <a:spLocks noChangeShapeType="1"/>
            </p:cNvSpPr>
            <p:nvPr/>
          </p:nvSpPr>
          <p:spPr bwMode="auto">
            <a:xfrm flipH="1">
              <a:off x="4296" y="3873"/>
              <a:ext cx="2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5" name="Line 153"/>
            <p:cNvSpPr>
              <a:spLocks noChangeShapeType="1"/>
            </p:cNvSpPr>
            <p:nvPr/>
          </p:nvSpPr>
          <p:spPr bwMode="auto">
            <a:xfrm flipH="1">
              <a:off x="4127" y="3906"/>
              <a:ext cx="139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6" name="Line 154"/>
            <p:cNvSpPr>
              <a:spLocks noChangeShapeType="1"/>
            </p:cNvSpPr>
            <p:nvPr/>
          </p:nvSpPr>
          <p:spPr bwMode="auto">
            <a:xfrm flipH="1">
              <a:off x="5344" y="1788"/>
              <a:ext cx="14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7" name="Line 155"/>
            <p:cNvSpPr>
              <a:spLocks noChangeShapeType="1"/>
            </p:cNvSpPr>
            <p:nvPr/>
          </p:nvSpPr>
          <p:spPr bwMode="auto">
            <a:xfrm flipH="1">
              <a:off x="5287" y="1885"/>
              <a:ext cx="2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8" name="Line 156"/>
            <p:cNvSpPr>
              <a:spLocks noChangeShapeType="1"/>
            </p:cNvSpPr>
            <p:nvPr/>
          </p:nvSpPr>
          <p:spPr bwMode="auto">
            <a:xfrm flipH="1">
              <a:off x="5012" y="1918"/>
              <a:ext cx="244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99" name="Line 157"/>
            <p:cNvSpPr>
              <a:spLocks noChangeShapeType="1"/>
            </p:cNvSpPr>
            <p:nvPr/>
          </p:nvSpPr>
          <p:spPr bwMode="auto">
            <a:xfrm flipH="1">
              <a:off x="4958" y="2078"/>
              <a:ext cx="2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0" name="Line 158"/>
            <p:cNvSpPr>
              <a:spLocks noChangeShapeType="1"/>
            </p:cNvSpPr>
            <p:nvPr/>
          </p:nvSpPr>
          <p:spPr bwMode="auto">
            <a:xfrm flipH="1">
              <a:off x="4683" y="2108"/>
              <a:ext cx="245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1" name="Line 159"/>
            <p:cNvSpPr>
              <a:spLocks noChangeShapeType="1"/>
            </p:cNvSpPr>
            <p:nvPr/>
          </p:nvSpPr>
          <p:spPr bwMode="auto">
            <a:xfrm flipH="1">
              <a:off x="4628" y="2268"/>
              <a:ext cx="2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2" name="Line 160"/>
            <p:cNvSpPr>
              <a:spLocks noChangeShapeType="1"/>
            </p:cNvSpPr>
            <p:nvPr/>
          </p:nvSpPr>
          <p:spPr bwMode="auto">
            <a:xfrm flipH="1">
              <a:off x="4354" y="2298"/>
              <a:ext cx="242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3" name="Line 161"/>
            <p:cNvSpPr>
              <a:spLocks noChangeShapeType="1"/>
            </p:cNvSpPr>
            <p:nvPr/>
          </p:nvSpPr>
          <p:spPr bwMode="auto">
            <a:xfrm flipH="1">
              <a:off x="4296" y="2459"/>
              <a:ext cx="2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4" name="Line 162"/>
            <p:cNvSpPr>
              <a:spLocks noChangeShapeType="1"/>
            </p:cNvSpPr>
            <p:nvPr/>
          </p:nvSpPr>
          <p:spPr bwMode="auto">
            <a:xfrm flipH="1">
              <a:off x="4127" y="2492"/>
              <a:ext cx="139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5" name="Line 163"/>
            <p:cNvSpPr>
              <a:spLocks noChangeShapeType="1"/>
            </p:cNvSpPr>
            <p:nvPr/>
          </p:nvSpPr>
          <p:spPr bwMode="auto">
            <a:xfrm>
              <a:off x="4810" y="2011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6" name="Line 164"/>
            <p:cNvSpPr>
              <a:spLocks noChangeShapeType="1"/>
            </p:cNvSpPr>
            <p:nvPr/>
          </p:nvSpPr>
          <p:spPr bwMode="auto">
            <a:xfrm>
              <a:off x="4810" y="224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7" name="Line 165"/>
            <p:cNvSpPr>
              <a:spLocks noChangeShapeType="1"/>
            </p:cNvSpPr>
            <p:nvPr/>
          </p:nvSpPr>
          <p:spPr bwMode="auto">
            <a:xfrm>
              <a:off x="4810" y="2298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8" name="Line 166"/>
            <p:cNvSpPr>
              <a:spLocks noChangeShapeType="1"/>
            </p:cNvSpPr>
            <p:nvPr/>
          </p:nvSpPr>
          <p:spPr bwMode="auto">
            <a:xfrm>
              <a:off x="4810" y="2555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09" name="Line 167"/>
            <p:cNvSpPr>
              <a:spLocks noChangeShapeType="1"/>
            </p:cNvSpPr>
            <p:nvPr/>
          </p:nvSpPr>
          <p:spPr bwMode="auto">
            <a:xfrm>
              <a:off x="4810" y="2604"/>
              <a:ext cx="0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0" name="Line 168"/>
            <p:cNvSpPr>
              <a:spLocks noChangeShapeType="1"/>
            </p:cNvSpPr>
            <p:nvPr/>
          </p:nvSpPr>
          <p:spPr bwMode="auto">
            <a:xfrm>
              <a:off x="4810" y="2861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1" name="Line 169"/>
            <p:cNvSpPr>
              <a:spLocks noChangeShapeType="1"/>
            </p:cNvSpPr>
            <p:nvPr/>
          </p:nvSpPr>
          <p:spPr bwMode="auto">
            <a:xfrm>
              <a:off x="4810" y="2909"/>
              <a:ext cx="0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2" name="Line 170"/>
            <p:cNvSpPr>
              <a:spLocks noChangeShapeType="1"/>
            </p:cNvSpPr>
            <p:nvPr/>
          </p:nvSpPr>
          <p:spPr bwMode="auto">
            <a:xfrm>
              <a:off x="4810" y="316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3" name="Line 171"/>
            <p:cNvSpPr>
              <a:spLocks noChangeShapeType="1"/>
            </p:cNvSpPr>
            <p:nvPr/>
          </p:nvSpPr>
          <p:spPr bwMode="auto">
            <a:xfrm>
              <a:off x="4810" y="3217"/>
              <a:ext cx="0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4" name="Line 172"/>
            <p:cNvSpPr>
              <a:spLocks noChangeShapeType="1"/>
            </p:cNvSpPr>
            <p:nvPr/>
          </p:nvSpPr>
          <p:spPr bwMode="auto">
            <a:xfrm>
              <a:off x="4810" y="3471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5" name="Line 173"/>
            <p:cNvSpPr>
              <a:spLocks noChangeShapeType="1"/>
            </p:cNvSpPr>
            <p:nvPr/>
          </p:nvSpPr>
          <p:spPr bwMode="auto">
            <a:xfrm>
              <a:off x="4810" y="3523"/>
              <a:ext cx="0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6" name="Freeform 174"/>
            <p:cNvSpPr>
              <a:spLocks/>
            </p:cNvSpPr>
            <p:nvPr/>
          </p:nvSpPr>
          <p:spPr bwMode="auto">
            <a:xfrm>
              <a:off x="4082" y="3435"/>
              <a:ext cx="30" cy="72"/>
            </a:xfrm>
            <a:custGeom>
              <a:avLst/>
              <a:gdLst>
                <a:gd name="T0" fmla="*/ 0 w 72"/>
                <a:gd name="T1" fmla="*/ 5 h 171"/>
                <a:gd name="T2" fmla="*/ 0 w 72"/>
                <a:gd name="T3" fmla="*/ 3 h 171"/>
                <a:gd name="T4" fmla="*/ 1 w 72"/>
                <a:gd name="T5" fmla="*/ 2 h 171"/>
                <a:gd name="T6" fmla="*/ 2 w 72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1">
                  <a:moveTo>
                    <a:pt x="0" y="171"/>
                  </a:moveTo>
                  <a:lnTo>
                    <a:pt x="20" y="114"/>
                  </a:lnTo>
                  <a:lnTo>
                    <a:pt x="44" y="56"/>
                  </a:lnTo>
                  <a:lnTo>
                    <a:pt x="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7" name="Freeform 175"/>
            <p:cNvSpPr>
              <a:spLocks/>
            </p:cNvSpPr>
            <p:nvPr/>
          </p:nvSpPr>
          <p:spPr bwMode="auto">
            <a:xfrm>
              <a:off x="4136" y="3304"/>
              <a:ext cx="85" cy="94"/>
            </a:xfrm>
            <a:custGeom>
              <a:avLst/>
              <a:gdLst>
                <a:gd name="T0" fmla="*/ 0 w 200"/>
                <a:gd name="T1" fmla="*/ 8 h 215"/>
                <a:gd name="T2" fmla="*/ 0 w 200"/>
                <a:gd name="T3" fmla="*/ 7 h 215"/>
                <a:gd name="T4" fmla="*/ 2 w 200"/>
                <a:gd name="T5" fmla="*/ 5 h 215"/>
                <a:gd name="T6" fmla="*/ 4 w 200"/>
                <a:gd name="T7" fmla="*/ 3 h 215"/>
                <a:gd name="T8" fmla="*/ 5 w 200"/>
                <a:gd name="T9" fmla="*/ 1 h 215"/>
                <a:gd name="T10" fmla="*/ 6 w 200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215">
                  <a:moveTo>
                    <a:pt x="0" y="215"/>
                  </a:moveTo>
                  <a:lnTo>
                    <a:pt x="19" y="187"/>
                  </a:lnTo>
                  <a:lnTo>
                    <a:pt x="62" y="134"/>
                  </a:lnTo>
                  <a:lnTo>
                    <a:pt x="110" y="83"/>
                  </a:lnTo>
                  <a:lnTo>
                    <a:pt x="161" y="34"/>
                  </a:lnTo>
                  <a:lnTo>
                    <a:pt x="2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8" name="Freeform 176"/>
            <p:cNvSpPr>
              <a:spLocks/>
            </p:cNvSpPr>
            <p:nvPr/>
          </p:nvSpPr>
          <p:spPr bwMode="auto">
            <a:xfrm>
              <a:off x="4254" y="3215"/>
              <a:ext cx="112" cy="65"/>
            </a:xfrm>
            <a:custGeom>
              <a:avLst/>
              <a:gdLst>
                <a:gd name="T0" fmla="*/ 0 w 253"/>
                <a:gd name="T1" fmla="*/ 5 h 149"/>
                <a:gd name="T2" fmla="*/ 2 w 253"/>
                <a:gd name="T3" fmla="*/ 4 h 149"/>
                <a:gd name="T4" fmla="*/ 5 w 253"/>
                <a:gd name="T5" fmla="*/ 2 h 149"/>
                <a:gd name="T6" fmla="*/ 8 w 253"/>
                <a:gd name="T7" fmla="*/ 1 h 149"/>
                <a:gd name="T8" fmla="*/ 10 w 253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3" h="149">
                  <a:moveTo>
                    <a:pt x="0" y="149"/>
                  </a:moveTo>
                  <a:lnTo>
                    <a:pt x="63" y="107"/>
                  </a:lnTo>
                  <a:lnTo>
                    <a:pt x="130" y="65"/>
                  </a:lnTo>
                  <a:lnTo>
                    <a:pt x="200" y="27"/>
                  </a:lnTo>
                  <a:lnTo>
                    <a:pt x="2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19" name="Freeform 177"/>
            <p:cNvSpPr>
              <a:spLocks/>
            </p:cNvSpPr>
            <p:nvPr/>
          </p:nvSpPr>
          <p:spPr bwMode="auto">
            <a:xfrm>
              <a:off x="4402" y="3157"/>
              <a:ext cx="121" cy="42"/>
            </a:xfrm>
            <a:custGeom>
              <a:avLst/>
              <a:gdLst>
                <a:gd name="T0" fmla="*/ 0 w 279"/>
                <a:gd name="T1" fmla="*/ 4 h 95"/>
                <a:gd name="T2" fmla="*/ 0 w 279"/>
                <a:gd name="T3" fmla="*/ 4 h 95"/>
                <a:gd name="T4" fmla="*/ 3 w 279"/>
                <a:gd name="T5" fmla="*/ 2 h 95"/>
                <a:gd name="T6" fmla="*/ 6 w 279"/>
                <a:gd name="T7" fmla="*/ 1 h 95"/>
                <a:gd name="T8" fmla="*/ 9 w 279"/>
                <a:gd name="T9" fmla="*/ 0 h 95"/>
                <a:gd name="T10" fmla="*/ 10 w 279"/>
                <a:gd name="T11" fmla="*/ 0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9" h="95">
                  <a:moveTo>
                    <a:pt x="0" y="95"/>
                  </a:moveTo>
                  <a:lnTo>
                    <a:pt x="8" y="92"/>
                  </a:lnTo>
                  <a:lnTo>
                    <a:pt x="88" y="61"/>
                  </a:lnTo>
                  <a:lnTo>
                    <a:pt x="170" y="32"/>
                  </a:lnTo>
                  <a:lnTo>
                    <a:pt x="254" y="6"/>
                  </a:lnTo>
                  <a:lnTo>
                    <a:pt x="2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0" name="Freeform 178"/>
            <p:cNvSpPr>
              <a:spLocks/>
            </p:cNvSpPr>
            <p:nvPr/>
          </p:nvSpPr>
          <p:spPr bwMode="auto">
            <a:xfrm>
              <a:off x="4565" y="3127"/>
              <a:ext cx="124" cy="21"/>
            </a:xfrm>
            <a:custGeom>
              <a:avLst/>
              <a:gdLst>
                <a:gd name="T0" fmla="*/ 0 w 289"/>
                <a:gd name="T1" fmla="*/ 2 h 47"/>
                <a:gd name="T2" fmla="*/ 2 w 289"/>
                <a:gd name="T3" fmla="*/ 1 h 47"/>
                <a:gd name="T4" fmla="*/ 5 w 289"/>
                <a:gd name="T5" fmla="*/ 1 h 47"/>
                <a:gd name="T6" fmla="*/ 8 w 289"/>
                <a:gd name="T7" fmla="*/ 0 h 47"/>
                <a:gd name="T8" fmla="*/ 10 w 289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9" h="47">
                  <a:moveTo>
                    <a:pt x="0" y="47"/>
                  </a:moveTo>
                  <a:lnTo>
                    <a:pt x="55" y="35"/>
                  </a:lnTo>
                  <a:lnTo>
                    <a:pt x="144" y="19"/>
                  </a:lnTo>
                  <a:lnTo>
                    <a:pt x="236" y="5"/>
                  </a:lnTo>
                  <a:lnTo>
                    <a:pt x="2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1" name="Freeform 179"/>
            <p:cNvSpPr>
              <a:spLocks/>
            </p:cNvSpPr>
            <p:nvPr/>
          </p:nvSpPr>
          <p:spPr bwMode="auto">
            <a:xfrm>
              <a:off x="4731" y="3121"/>
              <a:ext cx="127" cy="3"/>
            </a:xfrm>
            <a:custGeom>
              <a:avLst/>
              <a:gdLst>
                <a:gd name="T0" fmla="*/ 0 w 295"/>
                <a:gd name="T1" fmla="*/ 1 h 6"/>
                <a:gd name="T2" fmla="*/ 1 w 295"/>
                <a:gd name="T3" fmla="*/ 1 h 6"/>
                <a:gd name="T4" fmla="*/ 4 w 295"/>
                <a:gd name="T5" fmla="*/ 0 h 6"/>
                <a:gd name="T6" fmla="*/ 8 w 295"/>
                <a:gd name="T7" fmla="*/ 0 h 6"/>
                <a:gd name="T8" fmla="*/ 10 w 29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5" h="6">
                  <a:moveTo>
                    <a:pt x="0" y="6"/>
                  </a:moveTo>
                  <a:lnTo>
                    <a:pt x="34" y="3"/>
                  </a:lnTo>
                  <a:lnTo>
                    <a:pt x="128" y="0"/>
                  </a:lnTo>
                  <a:lnTo>
                    <a:pt x="221" y="0"/>
                  </a:lnTo>
                  <a:lnTo>
                    <a:pt x="295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2" name="Freeform 180"/>
            <p:cNvSpPr>
              <a:spLocks/>
            </p:cNvSpPr>
            <p:nvPr/>
          </p:nvSpPr>
          <p:spPr bwMode="auto">
            <a:xfrm>
              <a:off x="4900" y="3124"/>
              <a:ext cx="127" cy="18"/>
            </a:xfrm>
            <a:custGeom>
              <a:avLst/>
              <a:gdLst>
                <a:gd name="T0" fmla="*/ 0 w 292"/>
                <a:gd name="T1" fmla="*/ 0 h 39"/>
                <a:gd name="T2" fmla="*/ 0 w 292"/>
                <a:gd name="T3" fmla="*/ 0 h 39"/>
                <a:gd name="T4" fmla="*/ 4 w 292"/>
                <a:gd name="T5" fmla="*/ 0 h 39"/>
                <a:gd name="T6" fmla="*/ 7 w 292"/>
                <a:gd name="T7" fmla="*/ 1 h 39"/>
                <a:gd name="T8" fmla="*/ 10 w 292"/>
                <a:gd name="T9" fmla="*/ 2 h 39"/>
                <a:gd name="T10" fmla="*/ 10 w 292"/>
                <a:gd name="T11" fmla="*/ 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39">
                  <a:moveTo>
                    <a:pt x="0" y="0"/>
                  </a:moveTo>
                  <a:lnTo>
                    <a:pt x="15" y="1"/>
                  </a:lnTo>
                  <a:lnTo>
                    <a:pt x="107" y="11"/>
                  </a:lnTo>
                  <a:lnTo>
                    <a:pt x="198" y="23"/>
                  </a:lnTo>
                  <a:lnTo>
                    <a:pt x="289" y="39"/>
                  </a:lnTo>
                  <a:lnTo>
                    <a:pt x="292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3" name="Freeform 181"/>
            <p:cNvSpPr>
              <a:spLocks/>
            </p:cNvSpPr>
            <p:nvPr/>
          </p:nvSpPr>
          <p:spPr bwMode="auto">
            <a:xfrm>
              <a:off x="5070" y="3151"/>
              <a:ext cx="121" cy="35"/>
            </a:xfrm>
            <a:custGeom>
              <a:avLst/>
              <a:gdLst>
                <a:gd name="T0" fmla="*/ 0 w 282"/>
                <a:gd name="T1" fmla="*/ 0 h 85"/>
                <a:gd name="T2" fmla="*/ 3 w 282"/>
                <a:gd name="T3" fmla="*/ 0 h 85"/>
                <a:gd name="T4" fmla="*/ 6 w 282"/>
                <a:gd name="T5" fmla="*/ 1 h 85"/>
                <a:gd name="T6" fmla="*/ 8 w 282"/>
                <a:gd name="T7" fmla="*/ 2 h 85"/>
                <a:gd name="T8" fmla="*/ 9 w 282"/>
                <a:gd name="T9" fmla="*/ 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2" h="85">
                  <a:moveTo>
                    <a:pt x="0" y="0"/>
                  </a:moveTo>
                  <a:lnTo>
                    <a:pt x="76" y="19"/>
                  </a:lnTo>
                  <a:lnTo>
                    <a:pt x="162" y="44"/>
                  </a:lnTo>
                  <a:lnTo>
                    <a:pt x="245" y="71"/>
                  </a:lnTo>
                  <a:lnTo>
                    <a:pt x="282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4" name="Freeform 182"/>
            <p:cNvSpPr>
              <a:spLocks/>
            </p:cNvSpPr>
            <p:nvPr/>
          </p:nvSpPr>
          <p:spPr bwMode="auto">
            <a:xfrm>
              <a:off x="5229" y="3202"/>
              <a:ext cx="113" cy="61"/>
            </a:xfrm>
            <a:custGeom>
              <a:avLst/>
              <a:gdLst>
                <a:gd name="T0" fmla="*/ 0 w 260"/>
                <a:gd name="T1" fmla="*/ 0 h 139"/>
                <a:gd name="T2" fmla="*/ 1 w 260"/>
                <a:gd name="T3" fmla="*/ 0 h 139"/>
                <a:gd name="T4" fmla="*/ 4 w 260"/>
                <a:gd name="T5" fmla="*/ 2 h 139"/>
                <a:gd name="T6" fmla="*/ 6 w 260"/>
                <a:gd name="T7" fmla="*/ 3 h 139"/>
                <a:gd name="T8" fmla="*/ 9 w 260"/>
                <a:gd name="T9" fmla="*/ 5 h 139"/>
                <a:gd name="T10" fmla="*/ 9 w 260"/>
                <a:gd name="T11" fmla="*/ 5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0" h="139">
                  <a:moveTo>
                    <a:pt x="0" y="0"/>
                  </a:moveTo>
                  <a:lnTo>
                    <a:pt x="30" y="13"/>
                  </a:lnTo>
                  <a:lnTo>
                    <a:pt x="105" y="49"/>
                  </a:lnTo>
                  <a:lnTo>
                    <a:pt x="176" y="88"/>
                  </a:lnTo>
                  <a:lnTo>
                    <a:pt x="244" y="128"/>
                  </a:lnTo>
                  <a:lnTo>
                    <a:pt x="260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5" name="Freeform 183"/>
            <p:cNvSpPr>
              <a:spLocks/>
            </p:cNvSpPr>
            <p:nvPr/>
          </p:nvSpPr>
          <p:spPr bwMode="auto">
            <a:xfrm>
              <a:off x="5378" y="3287"/>
              <a:ext cx="90" cy="84"/>
            </a:xfrm>
            <a:custGeom>
              <a:avLst/>
              <a:gdLst>
                <a:gd name="T0" fmla="*/ 0 w 215"/>
                <a:gd name="T1" fmla="*/ 0 h 200"/>
                <a:gd name="T2" fmla="*/ 1 w 215"/>
                <a:gd name="T3" fmla="*/ 1 h 200"/>
                <a:gd name="T4" fmla="*/ 3 w 215"/>
                <a:gd name="T5" fmla="*/ 2 h 200"/>
                <a:gd name="T6" fmla="*/ 4 w 215"/>
                <a:gd name="T7" fmla="*/ 4 h 200"/>
                <a:gd name="T8" fmla="*/ 6 w 215"/>
                <a:gd name="T9" fmla="*/ 5 h 200"/>
                <a:gd name="T10" fmla="*/ 7 w 215"/>
                <a:gd name="T11" fmla="*/ 6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5" h="200">
                  <a:moveTo>
                    <a:pt x="0" y="0"/>
                  </a:moveTo>
                  <a:lnTo>
                    <a:pt x="30" y="21"/>
                  </a:lnTo>
                  <a:lnTo>
                    <a:pt x="86" y="68"/>
                  </a:lnTo>
                  <a:lnTo>
                    <a:pt x="140" y="117"/>
                  </a:lnTo>
                  <a:lnTo>
                    <a:pt x="187" y="168"/>
                  </a:lnTo>
                  <a:lnTo>
                    <a:pt x="215" y="2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26" name="Freeform 184"/>
            <p:cNvSpPr>
              <a:spLocks/>
            </p:cNvSpPr>
            <p:nvPr/>
          </p:nvSpPr>
          <p:spPr bwMode="auto">
            <a:xfrm>
              <a:off x="5495" y="3408"/>
              <a:ext cx="37" cy="69"/>
            </a:xfrm>
            <a:custGeom>
              <a:avLst/>
              <a:gdLst>
                <a:gd name="T0" fmla="*/ 0 w 87"/>
                <a:gd name="T1" fmla="*/ 0 h 164"/>
                <a:gd name="T2" fmla="*/ 1 w 87"/>
                <a:gd name="T3" fmla="*/ 2 h 164"/>
                <a:gd name="T4" fmla="*/ 2 w 87"/>
                <a:gd name="T5" fmla="*/ 3 h 164"/>
                <a:gd name="T6" fmla="*/ 3 w 87"/>
                <a:gd name="T7" fmla="*/ 5 h 1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164">
                  <a:moveTo>
                    <a:pt x="0" y="0"/>
                  </a:moveTo>
                  <a:lnTo>
                    <a:pt x="32" y="50"/>
                  </a:lnTo>
                  <a:lnTo>
                    <a:pt x="62" y="107"/>
                  </a:lnTo>
                  <a:lnTo>
                    <a:pt x="87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464" name="Text Box 241"/>
          <p:cNvSpPr txBox="1">
            <a:spLocks noChangeArrowheads="1"/>
          </p:cNvSpPr>
          <p:nvPr/>
        </p:nvSpPr>
        <p:spPr bwMode="auto">
          <a:xfrm>
            <a:off x="0" y="0"/>
            <a:ext cx="70199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圆柱表面上取点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5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55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5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556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55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155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55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55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155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500"/>
                                        <p:tgtEl>
                                          <p:spTgt spid="155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155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155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155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500"/>
                                        <p:tgtEl>
                                          <p:spTgt spid="155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654" grpId="0" animBg="1"/>
      <p:bldP spid="155671" grpId="0" animBg="1"/>
      <p:bldP spid="155672" grpId="0" animBg="1"/>
      <p:bldP spid="155673" grpId="0" animBg="1"/>
      <p:bldP spid="155674" grpId="0" animBg="1"/>
      <p:bldP spid="155687" grpId="0" animBg="1"/>
      <p:bldP spid="155712" grpId="0" animBg="1"/>
      <p:bldP spid="155713" grpId="0" animBg="1"/>
      <p:bldP spid="155714" grpId="0" animBg="1"/>
      <p:bldP spid="155715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8" name="Text Box 8"/>
          <p:cNvSpPr txBox="1">
            <a:spLocks noChangeArrowheads="1"/>
          </p:cNvSpPr>
          <p:nvPr/>
        </p:nvSpPr>
        <p:spPr bwMode="auto">
          <a:xfrm>
            <a:off x="0" y="590550"/>
            <a:ext cx="51482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(1)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圆锥体的组成</a:t>
            </a:r>
          </a:p>
        </p:txBody>
      </p:sp>
      <p:sp>
        <p:nvSpPr>
          <p:cNvPr id="19459" name="Rectangle 9"/>
          <p:cNvSpPr>
            <a:spLocks noChangeArrowheads="1"/>
          </p:cNvSpPr>
          <p:nvPr/>
        </p:nvSpPr>
        <p:spPr bwMode="auto">
          <a:xfrm>
            <a:off x="0" y="0"/>
            <a:ext cx="24384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、圆锥</a:t>
            </a:r>
            <a:endParaRPr lang="zh-CN" altLang="en-US" sz="4800">
              <a:solidFill>
                <a:srgbClr val="FF3300"/>
              </a:solidFill>
            </a:endParaRPr>
          </a:p>
        </p:txBody>
      </p:sp>
      <p:sp>
        <p:nvSpPr>
          <p:cNvPr id="81930" name="Text Box 10"/>
          <p:cNvSpPr txBox="1">
            <a:spLocks noChangeArrowheads="1"/>
          </p:cNvSpPr>
          <p:nvPr/>
        </p:nvSpPr>
        <p:spPr bwMode="auto">
          <a:xfrm>
            <a:off x="52388" y="1268413"/>
            <a:ext cx="58880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/>
              <a:t>由</a:t>
            </a:r>
            <a:r>
              <a:rPr lang="zh-CN" altLang="en-US" sz="3600">
                <a:solidFill>
                  <a:srgbClr val="FF3300"/>
                </a:solidFill>
              </a:rPr>
              <a:t>圆锥面和底面</a:t>
            </a:r>
            <a:r>
              <a:rPr lang="zh-CN" altLang="en-US" sz="3600"/>
              <a:t>组成。</a:t>
            </a:r>
          </a:p>
        </p:txBody>
      </p:sp>
      <p:sp>
        <p:nvSpPr>
          <p:cNvPr id="19461" name="AutoShape 1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82236" name="Group 316"/>
          <p:cNvGrpSpPr>
            <a:grpSpLocks/>
          </p:cNvGrpSpPr>
          <p:nvPr/>
        </p:nvGrpSpPr>
        <p:grpSpPr bwMode="auto">
          <a:xfrm>
            <a:off x="5599113" y="434975"/>
            <a:ext cx="1674812" cy="3994150"/>
            <a:chOff x="3470" y="864"/>
            <a:chExt cx="1055" cy="2516"/>
          </a:xfrm>
        </p:grpSpPr>
        <p:sp>
          <p:nvSpPr>
            <p:cNvPr id="19620" name="Line 317"/>
            <p:cNvSpPr>
              <a:spLocks noChangeShapeType="1"/>
            </p:cNvSpPr>
            <p:nvPr/>
          </p:nvSpPr>
          <p:spPr bwMode="auto">
            <a:xfrm flipH="1">
              <a:off x="3812" y="1058"/>
              <a:ext cx="713" cy="224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21" name="Freeform 318"/>
            <p:cNvSpPr>
              <a:spLocks/>
            </p:cNvSpPr>
            <p:nvPr/>
          </p:nvSpPr>
          <p:spPr bwMode="auto">
            <a:xfrm>
              <a:off x="4298" y="864"/>
              <a:ext cx="84" cy="119"/>
            </a:xfrm>
            <a:custGeom>
              <a:avLst/>
              <a:gdLst>
                <a:gd name="T0" fmla="*/ 3 w 251"/>
                <a:gd name="T1" fmla="*/ 0 h 357"/>
                <a:gd name="T2" fmla="*/ 3 w 251"/>
                <a:gd name="T3" fmla="*/ 0 h 357"/>
                <a:gd name="T4" fmla="*/ 2 w 251"/>
                <a:gd name="T5" fmla="*/ 0 h 357"/>
                <a:gd name="T6" fmla="*/ 2 w 251"/>
                <a:gd name="T7" fmla="*/ 0 h 357"/>
                <a:gd name="T8" fmla="*/ 1 w 251"/>
                <a:gd name="T9" fmla="*/ 0 h 357"/>
                <a:gd name="T10" fmla="*/ 1 w 251"/>
                <a:gd name="T11" fmla="*/ 0 h 357"/>
                <a:gd name="T12" fmla="*/ 1 w 251"/>
                <a:gd name="T13" fmla="*/ 0 h 357"/>
                <a:gd name="T14" fmla="*/ 1 w 251"/>
                <a:gd name="T15" fmla="*/ 1 h 357"/>
                <a:gd name="T16" fmla="*/ 0 w 251"/>
                <a:gd name="T17" fmla="*/ 1 h 357"/>
                <a:gd name="T18" fmla="*/ 0 w 251"/>
                <a:gd name="T19" fmla="*/ 1 h 357"/>
                <a:gd name="T20" fmla="*/ 0 w 251"/>
                <a:gd name="T21" fmla="*/ 2 h 357"/>
                <a:gd name="T22" fmla="*/ 0 w 251"/>
                <a:gd name="T23" fmla="*/ 2 h 357"/>
                <a:gd name="T24" fmla="*/ 0 w 251"/>
                <a:gd name="T25" fmla="*/ 2 h 357"/>
                <a:gd name="T26" fmla="*/ 0 w 251"/>
                <a:gd name="T27" fmla="*/ 3 h 357"/>
                <a:gd name="T28" fmla="*/ 0 w 251"/>
                <a:gd name="T29" fmla="*/ 3 h 357"/>
                <a:gd name="T30" fmla="*/ 0 w 251"/>
                <a:gd name="T31" fmla="*/ 3 h 357"/>
                <a:gd name="T32" fmla="*/ 2 w 251"/>
                <a:gd name="T33" fmla="*/ 4 h 3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1" h="357">
                  <a:moveTo>
                    <a:pt x="251" y="34"/>
                  </a:moveTo>
                  <a:lnTo>
                    <a:pt x="217" y="17"/>
                  </a:lnTo>
                  <a:lnTo>
                    <a:pt x="179" y="5"/>
                  </a:lnTo>
                  <a:lnTo>
                    <a:pt x="140" y="0"/>
                  </a:lnTo>
                  <a:lnTo>
                    <a:pt x="117" y="5"/>
                  </a:lnTo>
                  <a:lnTo>
                    <a:pt x="95" y="15"/>
                  </a:lnTo>
                  <a:lnTo>
                    <a:pt x="72" y="30"/>
                  </a:lnTo>
                  <a:lnTo>
                    <a:pt x="52" y="52"/>
                  </a:lnTo>
                  <a:lnTo>
                    <a:pt x="33" y="78"/>
                  </a:lnTo>
                  <a:lnTo>
                    <a:pt x="18" y="106"/>
                  </a:lnTo>
                  <a:lnTo>
                    <a:pt x="8" y="137"/>
                  </a:lnTo>
                  <a:lnTo>
                    <a:pt x="1" y="167"/>
                  </a:lnTo>
                  <a:lnTo>
                    <a:pt x="0" y="196"/>
                  </a:lnTo>
                  <a:lnTo>
                    <a:pt x="5" y="222"/>
                  </a:lnTo>
                  <a:lnTo>
                    <a:pt x="14" y="244"/>
                  </a:lnTo>
                  <a:lnTo>
                    <a:pt x="27" y="261"/>
                  </a:lnTo>
                  <a:lnTo>
                    <a:pt x="136" y="3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22" name="Freeform 319"/>
            <p:cNvSpPr>
              <a:spLocks/>
            </p:cNvSpPr>
            <p:nvPr/>
          </p:nvSpPr>
          <p:spPr bwMode="auto">
            <a:xfrm>
              <a:off x="4307" y="983"/>
              <a:ext cx="47" cy="87"/>
            </a:xfrm>
            <a:custGeom>
              <a:avLst/>
              <a:gdLst>
                <a:gd name="T0" fmla="*/ 0 w 140"/>
                <a:gd name="T1" fmla="*/ 3 h 260"/>
                <a:gd name="T2" fmla="*/ 0 w 140"/>
                <a:gd name="T3" fmla="*/ 3 h 260"/>
                <a:gd name="T4" fmla="*/ 1 w 140"/>
                <a:gd name="T5" fmla="*/ 3 h 260"/>
                <a:gd name="T6" fmla="*/ 1 w 140"/>
                <a:gd name="T7" fmla="*/ 3 h 260"/>
                <a:gd name="T8" fmla="*/ 1 w 140"/>
                <a:gd name="T9" fmla="*/ 3 h 260"/>
                <a:gd name="T10" fmla="*/ 1 w 140"/>
                <a:gd name="T11" fmla="*/ 2 h 260"/>
                <a:gd name="T12" fmla="*/ 2 w 140"/>
                <a:gd name="T13" fmla="*/ 2 h 260"/>
                <a:gd name="T14" fmla="*/ 2 w 140"/>
                <a:gd name="T15" fmla="*/ 2 h 260"/>
                <a:gd name="T16" fmla="*/ 2 w 140"/>
                <a:gd name="T17" fmla="*/ 1 h 260"/>
                <a:gd name="T18" fmla="*/ 2 w 140"/>
                <a:gd name="T19" fmla="*/ 1 h 260"/>
                <a:gd name="T20" fmla="*/ 2 w 140"/>
                <a:gd name="T21" fmla="*/ 0 h 260"/>
                <a:gd name="T22" fmla="*/ 2 w 140"/>
                <a:gd name="T23" fmla="*/ 0 h 260"/>
                <a:gd name="T24" fmla="*/ 1 w 140"/>
                <a:gd name="T25" fmla="*/ 0 h 2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" h="260">
                  <a:moveTo>
                    <a:pt x="0" y="260"/>
                  </a:moveTo>
                  <a:lnTo>
                    <a:pt x="24" y="257"/>
                  </a:lnTo>
                  <a:lnTo>
                    <a:pt x="46" y="247"/>
                  </a:lnTo>
                  <a:lnTo>
                    <a:pt x="68" y="230"/>
                  </a:lnTo>
                  <a:lnTo>
                    <a:pt x="89" y="209"/>
                  </a:lnTo>
                  <a:lnTo>
                    <a:pt x="108" y="183"/>
                  </a:lnTo>
                  <a:lnTo>
                    <a:pt x="122" y="154"/>
                  </a:lnTo>
                  <a:lnTo>
                    <a:pt x="133" y="124"/>
                  </a:lnTo>
                  <a:lnTo>
                    <a:pt x="140" y="94"/>
                  </a:lnTo>
                  <a:lnTo>
                    <a:pt x="140" y="64"/>
                  </a:lnTo>
                  <a:lnTo>
                    <a:pt x="136" y="39"/>
                  </a:lnTo>
                  <a:lnTo>
                    <a:pt x="128" y="17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23" name="Freeform 320"/>
            <p:cNvSpPr>
              <a:spLocks/>
            </p:cNvSpPr>
            <p:nvPr/>
          </p:nvSpPr>
          <p:spPr bwMode="auto">
            <a:xfrm>
              <a:off x="4265" y="1047"/>
              <a:ext cx="42" cy="23"/>
            </a:xfrm>
            <a:custGeom>
              <a:avLst/>
              <a:gdLst>
                <a:gd name="T0" fmla="*/ 0 w 124"/>
                <a:gd name="T1" fmla="*/ 0 h 69"/>
                <a:gd name="T2" fmla="*/ 0 w 124"/>
                <a:gd name="T3" fmla="*/ 0 h 69"/>
                <a:gd name="T4" fmla="*/ 1 w 124"/>
                <a:gd name="T5" fmla="*/ 1 h 69"/>
                <a:gd name="T6" fmla="*/ 1 w 124"/>
                <a:gd name="T7" fmla="*/ 1 h 69"/>
                <a:gd name="T8" fmla="*/ 2 w 124"/>
                <a:gd name="T9" fmla="*/ 1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69">
                  <a:moveTo>
                    <a:pt x="0" y="0"/>
                  </a:moveTo>
                  <a:lnTo>
                    <a:pt x="25" y="28"/>
                  </a:lnTo>
                  <a:lnTo>
                    <a:pt x="55" y="49"/>
                  </a:lnTo>
                  <a:lnTo>
                    <a:pt x="88" y="63"/>
                  </a:lnTo>
                  <a:lnTo>
                    <a:pt x="124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24" name="Freeform 321"/>
            <p:cNvSpPr>
              <a:spLocks/>
            </p:cNvSpPr>
            <p:nvPr/>
          </p:nvSpPr>
          <p:spPr bwMode="auto">
            <a:xfrm>
              <a:off x="3470" y="3173"/>
              <a:ext cx="103" cy="207"/>
            </a:xfrm>
            <a:custGeom>
              <a:avLst/>
              <a:gdLst>
                <a:gd name="T0" fmla="*/ 0 w 308"/>
                <a:gd name="T1" fmla="*/ 8 h 617"/>
                <a:gd name="T2" fmla="*/ 4 w 308"/>
                <a:gd name="T3" fmla="*/ 0 h 617"/>
                <a:gd name="T4" fmla="*/ 4 w 308"/>
                <a:gd name="T5" fmla="*/ 8 h 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8" h="617">
                  <a:moveTo>
                    <a:pt x="0" y="617"/>
                  </a:moveTo>
                  <a:lnTo>
                    <a:pt x="308" y="0"/>
                  </a:lnTo>
                  <a:lnTo>
                    <a:pt x="287" y="6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25" name="Line 322"/>
            <p:cNvSpPr>
              <a:spLocks noChangeShapeType="1"/>
            </p:cNvSpPr>
            <p:nvPr/>
          </p:nvSpPr>
          <p:spPr bwMode="auto">
            <a:xfrm flipH="1">
              <a:off x="3498" y="3321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243" name="Group 323"/>
          <p:cNvGrpSpPr>
            <a:grpSpLocks/>
          </p:cNvGrpSpPr>
          <p:nvPr/>
        </p:nvGrpSpPr>
        <p:grpSpPr bwMode="auto">
          <a:xfrm>
            <a:off x="5803900" y="2455863"/>
            <a:ext cx="3097213" cy="1973262"/>
            <a:chOff x="3599" y="2137"/>
            <a:chExt cx="1951" cy="1243"/>
          </a:xfrm>
        </p:grpSpPr>
        <p:sp>
          <p:nvSpPr>
            <p:cNvPr id="19612" name="Freeform 324"/>
            <p:cNvSpPr>
              <a:spLocks/>
            </p:cNvSpPr>
            <p:nvPr/>
          </p:nvSpPr>
          <p:spPr bwMode="auto">
            <a:xfrm>
              <a:off x="5431" y="3265"/>
              <a:ext cx="98" cy="115"/>
            </a:xfrm>
            <a:custGeom>
              <a:avLst/>
              <a:gdLst>
                <a:gd name="T0" fmla="*/ 0 w 294"/>
                <a:gd name="T1" fmla="*/ 4 h 343"/>
                <a:gd name="T2" fmla="*/ 1 w 294"/>
                <a:gd name="T3" fmla="*/ 4 h 343"/>
                <a:gd name="T4" fmla="*/ 2 w 294"/>
                <a:gd name="T5" fmla="*/ 4 h 343"/>
                <a:gd name="T6" fmla="*/ 2 w 294"/>
                <a:gd name="T7" fmla="*/ 4 h 343"/>
                <a:gd name="T8" fmla="*/ 2 w 294"/>
                <a:gd name="T9" fmla="*/ 4 h 343"/>
                <a:gd name="T10" fmla="*/ 3 w 294"/>
                <a:gd name="T11" fmla="*/ 4 h 343"/>
                <a:gd name="T12" fmla="*/ 3 w 294"/>
                <a:gd name="T13" fmla="*/ 3 h 343"/>
                <a:gd name="T14" fmla="*/ 3 w 294"/>
                <a:gd name="T15" fmla="*/ 3 h 343"/>
                <a:gd name="T16" fmla="*/ 3 w 294"/>
                <a:gd name="T17" fmla="*/ 3 h 343"/>
                <a:gd name="T18" fmla="*/ 4 w 294"/>
                <a:gd name="T19" fmla="*/ 2 h 343"/>
                <a:gd name="T20" fmla="*/ 4 w 294"/>
                <a:gd name="T21" fmla="*/ 2 h 343"/>
                <a:gd name="T22" fmla="*/ 4 w 294"/>
                <a:gd name="T23" fmla="*/ 1 h 343"/>
                <a:gd name="T24" fmla="*/ 4 w 294"/>
                <a:gd name="T25" fmla="*/ 1 h 343"/>
                <a:gd name="T26" fmla="*/ 3 w 294"/>
                <a:gd name="T27" fmla="*/ 1 h 343"/>
                <a:gd name="T28" fmla="*/ 3 w 294"/>
                <a:gd name="T29" fmla="*/ 0 h 343"/>
                <a:gd name="T30" fmla="*/ 3 w 294"/>
                <a:gd name="T31" fmla="*/ 0 h 343"/>
                <a:gd name="T32" fmla="*/ 3 w 294"/>
                <a:gd name="T33" fmla="*/ 0 h 343"/>
                <a:gd name="T34" fmla="*/ 3 w 294"/>
                <a:gd name="T35" fmla="*/ 0 h 343"/>
                <a:gd name="T36" fmla="*/ 1 w 294"/>
                <a:gd name="T37" fmla="*/ 0 h 3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4" h="343">
                  <a:moveTo>
                    <a:pt x="0" y="343"/>
                  </a:moveTo>
                  <a:lnTo>
                    <a:pt x="120" y="343"/>
                  </a:lnTo>
                  <a:lnTo>
                    <a:pt x="144" y="339"/>
                  </a:lnTo>
                  <a:lnTo>
                    <a:pt x="169" y="329"/>
                  </a:lnTo>
                  <a:lnTo>
                    <a:pt x="194" y="314"/>
                  </a:lnTo>
                  <a:lnTo>
                    <a:pt x="218" y="292"/>
                  </a:lnTo>
                  <a:lnTo>
                    <a:pt x="240" y="266"/>
                  </a:lnTo>
                  <a:lnTo>
                    <a:pt x="259" y="236"/>
                  </a:lnTo>
                  <a:lnTo>
                    <a:pt x="274" y="204"/>
                  </a:lnTo>
                  <a:lnTo>
                    <a:pt x="285" y="171"/>
                  </a:lnTo>
                  <a:lnTo>
                    <a:pt x="292" y="138"/>
                  </a:lnTo>
                  <a:lnTo>
                    <a:pt x="294" y="106"/>
                  </a:lnTo>
                  <a:lnTo>
                    <a:pt x="291" y="76"/>
                  </a:lnTo>
                  <a:lnTo>
                    <a:pt x="283" y="50"/>
                  </a:lnTo>
                  <a:lnTo>
                    <a:pt x="270" y="29"/>
                  </a:lnTo>
                  <a:lnTo>
                    <a:pt x="253" y="13"/>
                  </a:lnTo>
                  <a:lnTo>
                    <a:pt x="234" y="3"/>
                  </a:lnTo>
                  <a:lnTo>
                    <a:pt x="211" y="0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3" name="Freeform 325"/>
            <p:cNvSpPr>
              <a:spLocks/>
            </p:cNvSpPr>
            <p:nvPr/>
          </p:nvSpPr>
          <p:spPr bwMode="auto">
            <a:xfrm>
              <a:off x="5431" y="3173"/>
              <a:ext cx="119" cy="207"/>
            </a:xfrm>
            <a:custGeom>
              <a:avLst/>
              <a:gdLst>
                <a:gd name="T0" fmla="*/ 3 w 351"/>
                <a:gd name="T1" fmla="*/ 3 h 617"/>
                <a:gd name="T2" fmla="*/ 3 w 351"/>
                <a:gd name="T3" fmla="*/ 3 h 617"/>
                <a:gd name="T4" fmla="*/ 3 w 351"/>
                <a:gd name="T5" fmla="*/ 3 h 617"/>
                <a:gd name="T6" fmla="*/ 4 w 351"/>
                <a:gd name="T7" fmla="*/ 3 h 617"/>
                <a:gd name="T8" fmla="*/ 4 w 351"/>
                <a:gd name="T9" fmla="*/ 3 h 617"/>
                <a:gd name="T10" fmla="*/ 4 w 351"/>
                <a:gd name="T11" fmla="*/ 2 h 617"/>
                <a:gd name="T12" fmla="*/ 4 w 351"/>
                <a:gd name="T13" fmla="*/ 2 h 617"/>
                <a:gd name="T14" fmla="*/ 5 w 351"/>
                <a:gd name="T15" fmla="*/ 2 h 617"/>
                <a:gd name="T16" fmla="*/ 5 w 351"/>
                <a:gd name="T17" fmla="*/ 1 h 617"/>
                <a:gd name="T18" fmla="*/ 5 w 351"/>
                <a:gd name="T19" fmla="*/ 1 h 617"/>
                <a:gd name="T20" fmla="*/ 5 w 351"/>
                <a:gd name="T21" fmla="*/ 1 h 617"/>
                <a:gd name="T22" fmla="*/ 4 w 351"/>
                <a:gd name="T23" fmla="*/ 0 h 617"/>
                <a:gd name="T24" fmla="*/ 4 w 351"/>
                <a:gd name="T25" fmla="*/ 0 h 617"/>
                <a:gd name="T26" fmla="*/ 4 w 351"/>
                <a:gd name="T27" fmla="*/ 0 h 617"/>
                <a:gd name="T28" fmla="*/ 4 w 351"/>
                <a:gd name="T29" fmla="*/ 0 h 617"/>
                <a:gd name="T30" fmla="*/ 2 w 351"/>
                <a:gd name="T31" fmla="*/ 0 h 617"/>
                <a:gd name="T32" fmla="*/ 0 w 351"/>
                <a:gd name="T33" fmla="*/ 8 h 6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51" h="617">
                  <a:moveTo>
                    <a:pt x="211" y="274"/>
                  </a:moveTo>
                  <a:lnTo>
                    <a:pt x="234" y="271"/>
                  </a:lnTo>
                  <a:lnTo>
                    <a:pt x="257" y="261"/>
                  </a:lnTo>
                  <a:lnTo>
                    <a:pt x="279" y="244"/>
                  </a:lnTo>
                  <a:lnTo>
                    <a:pt x="300" y="222"/>
                  </a:lnTo>
                  <a:lnTo>
                    <a:pt x="319" y="197"/>
                  </a:lnTo>
                  <a:lnTo>
                    <a:pt x="333" y="167"/>
                  </a:lnTo>
                  <a:lnTo>
                    <a:pt x="344" y="137"/>
                  </a:lnTo>
                  <a:lnTo>
                    <a:pt x="350" y="106"/>
                  </a:lnTo>
                  <a:lnTo>
                    <a:pt x="351" y="77"/>
                  </a:lnTo>
                  <a:lnTo>
                    <a:pt x="346" y="52"/>
                  </a:lnTo>
                  <a:lnTo>
                    <a:pt x="336" y="30"/>
                  </a:lnTo>
                  <a:lnTo>
                    <a:pt x="323" y="13"/>
                  </a:lnTo>
                  <a:lnTo>
                    <a:pt x="305" y="3"/>
                  </a:lnTo>
                  <a:lnTo>
                    <a:pt x="284" y="0"/>
                  </a:lnTo>
                  <a:lnTo>
                    <a:pt x="165" y="0"/>
                  </a:lnTo>
                  <a:lnTo>
                    <a:pt x="0" y="6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4" name="Line 326"/>
            <p:cNvSpPr>
              <a:spLocks noChangeShapeType="1"/>
            </p:cNvSpPr>
            <p:nvPr/>
          </p:nvSpPr>
          <p:spPr bwMode="auto">
            <a:xfrm flipH="1">
              <a:off x="5295" y="234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5" name="Freeform 327"/>
            <p:cNvSpPr>
              <a:spLocks/>
            </p:cNvSpPr>
            <p:nvPr/>
          </p:nvSpPr>
          <p:spPr bwMode="auto">
            <a:xfrm>
              <a:off x="5269" y="2292"/>
              <a:ext cx="26" cy="51"/>
            </a:xfrm>
            <a:custGeom>
              <a:avLst/>
              <a:gdLst>
                <a:gd name="T0" fmla="*/ 0 w 74"/>
                <a:gd name="T1" fmla="*/ 0 h 154"/>
                <a:gd name="T2" fmla="*/ 0 w 74"/>
                <a:gd name="T3" fmla="*/ 0 h 154"/>
                <a:gd name="T4" fmla="*/ 0 w 74"/>
                <a:gd name="T5" fmla="*/ 1 h 154"/>
                <a:gd name="T6" fmla="*/ 0 w 74"/>
                <a:gd name="T7" fmla="*/ 1 h 154"/>
                <a:gd name="T8" fmla="*/ 0 w 74"/>
                <a:gd name="T9" fmla="*/ 1 h 154"/>
                <a:gd name="T10" fmla="*/ 0 w 74"/>
                <a:gd name="T11" fmla="*/ 2 h 154"/>
                <a:gd name="T12" fmla="*/ 1 w 74"/>
                <a:gd name="T13" fmla="*/ 2 h 154"/>
                <a:gd name="T14" fmla="*/ 1 w 74"/>
                <a:gd name="T15" fmla="*/ 2 h 154"/>
                <a:gd name="T16" fmla="*/ 1 w 74"/>
                <a:gd name="T17" fmla="*/ 2 h 1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54">
                  <a:moveTo>
                    <a:pt x="8" y="0"/>
                  </a:moveTo>
                  <a:lnTo>
                    <a:pt x="1" y="30"/>
                  </a:lnTo>
                  <a:lnTo>
                    <a:pt x="0" y="59"/>
                  </a:lnTo>
                  <a:lnTo>
                    <a:pt x="2" y="86"/>
                  </a:lnTo>
                  <a:lnTo>
                    <a:pt x="10" y="109"/>
                  </a:lnTo>
                  <a:lnTo>
                    <a:pt x="21" y="129"/>
                  </a:lnTo>
                  <a:lnTo>
                    <a:pt x="36" y="143"/>
                  </a:lnTo>
                  <a:lnTo>
                    <a:pt x="53" y="151"/>
                  </a:lnTo>
                  <a:lnTo>
                    <a:pt x="74" y="1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6" name="Line 328"/>
            <p:cNvSpPr>
              <a:spLocks noChangeShapeType="1"/>
            </p:cNvSpPr>
            <p:nvPr/>
          </p:nvSpPr>
          <p:spPr bwMode="auto">
            <a:xfrm flipV="1">
              <a:off x="5271" y="2189"/>
              <a:ext cx="28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7" name="Freeform 329"/>
            <p:cNvSpPr>
              <a:spLocks/>
            </p:cNvSpPr>
            <p:nvPr/>
          </p:nvSpPr>
          <p:spPr bwMode="auto">
            <a:xfrm>
              <a:off x="5299" y="2137"/>
              <a:ext cx="49" cy="52"/>
            </a:xfrm>
            <a:custGeom>
              <a:avLst/>
              <a:gdLst>
                <a:gd name="T0" fmla="*/ 2 w 149"/>
                <a:gd name="T1" fmla="*/ 0 h 155"/>
                <a:gd name="T2" fmla="*/ 2 w 149"/>
                <a:gd name="T3" fmla="*/ 0 h 155"/>
                <a:gd name="T4" fmla="*/ 1 w 149"/>
                <a:gd name="T5" fmla="*/ 0 h 155"/>
                <a:gd name="T6" fmla="*/ 1 w 149"/>
                <a:gd name="T7" fmla="*/ 0 h 155"/>
                <a:gd name="T8" fmla="*/ 1 w 149"/>
                <a:gd name="T9" fmla="*/ 1 h 155"/>
                <a:gd name="T10" fmla="*/ 0 w 149"/>
                <a:gd name="T11" fmla="*/ 1 h 155"/>
                <a:gd name="T12" fmla="*/ 0 w 149"/>
                <a:gd name="T13" fmla="*/ 1 h 155"/>
                <a:gd name="T14" fmla="*/ 0 w 149"/>
                <a:gd name="T15" fmla="*/ 2 h 155"/>
                <a:gd name="T16" fmla="*/ 0 w 149"/>
                <a:gd name="T17" fmla="*/ 2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5">
                  <a:moveTo>
                    <a:pt x="149" y="0"/>
                  </a:moveTo>
                  <a:lnTo>
                    <a:pt x="127" y="4"/>
                  </a:lnTo>
                  <a:lnTo>
                    <a:pt x="105" y="13"/>
                  </a:lnTo>
                  <a:lnTo>
                    <a:pt x="83" y="27"/>
                  </a:lnTo>
                  <a:lnTo>
                    <a:pt x="61" y="46"/>
                  </a:lnTo>
                  <a:lnTo>
                    <a:pt x="41" y="69"/>
                  </a:lnTo>
                  <a:lnTo>
                    <a:pt x="24" y="95"/>
                  </a:lnTo>
                  <a:lnTo>
                    <a:pt x="10" y="125"/>
                  </a:lnTo>
                  <a:lnTo>
                    <a:pt x="0" y="1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8" name="Line 330"/>
            <p:cNvSpPr>
              <a:spLocks noChangeShapeType="1"/>
            </p:cNvSpPr>
            <p:nvPr/>
          </p:nvSpPr>
          <p:spPr bwMode="auto">
            <a:xfrm>
              <a:off x="5348" y="213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9" name="Freeform 331"/>
            <p:cNvSpPr>
              <a:spLocks/>
            </p:cNvSpPr>
            <p:nvPr/>
          </p:nvSpPr>
          <p:spPr bwMode="auto">
            <a:xfrm>
              <a:off x="3599" y="2144"/>
              <a:ext cx="122" cy="206"/>
            </a:xfrm>
            <a:custGeom>
              <a:avLst/>
              <a:gdLst>
                <a:gd name="T0" fmla="*/ 0 w 364"/>
                <a:gd name="T1" fmla="*/ 8 h 617"/>
                <a:gd name="T2" fmla="*/ 1 w 364"/>
                <a:gd name="T3" fmla="*/ 8 h 617"/>
                <a:gd name="T4" fmla="*/ 2 w 364"/>
                <a:gd name="T5" fmla="*/ 8 h 617"/>
                <a:gd name="T6" fmla="*/ 2 w 364"/>
                <a:gd name="T7" fmla="*/ 7 h 617"/>
                <a:gd name="T8" fmla="*/ 2 w 364"/>
                <a:gd name="T9" fmla="*/ 7 h 617"/>
                <a:gd name="T10" fmla="*/ 3 w 364"/>
                <a:gd name="T11" fmla="*/ 7 h 617"/>
                <a:gd name="T12" fmla="*/ 3 w 364"/>
                <a:gd name="T13" fmla="*/ 7 h 617"/>
                <a:gd name="T14" fmla="*/ 3 w 364"/>
                <a:gd name="T15" fmla="*/ 6 h 617"/>
                <a:gd name="T16" fmla="*/ 3 w 364"/>
                <a:gd name="T17" fmla="*/ 6 h 617"/>
                <a:gd name="T18" fmla="*/ 4 w 364"/>
                <a:gd name="T19" fmla="*/ 6 h 617"/>
                <a:gd name="T20" fmla="*/ 4 w 364"/>
                <a:gd name="T21" fmla="*/ 5 h 617"/>
                <a:gd name="T22" fmla="*/ 4 w 364"/>
                <a:gd name="T23" fmla="*/ 2 h 617"/>
                <a:gd name="T24" fmla="*/ 5 w 364"/>
                <a:gd name="T25" fmla="*/ 2 h 617"/>
                <a:gd name="T26" fmla="*/ 5 w 364"/>
                <a:gd name="T27" fmla="*/ 2 h 617"/>
                <a:gd name="T28" fmla="*/ 5 w 364"/>
                <a:gd name="T29" fmla="*/ 1 h 617"/>
                <a:gd name="T30" fmla="*/ 4 w 364"/>
                <a:gd name="T31" fmla="*/ 1 h 617"/>
                <a:gd name="T32" fmla="*/ 4 w 364"/>
                <a:gd name="T33" fmla="*/ 1 h 617"/>
                <a:gd name="T34" fmla="*/ 4 w 364"/>
                <a:gd name="T35" fmla="*/ 0 h 617"/>
                <a:gd name="T36" fmla="*/ 4 w 364"/>
                <a:gd name="T37" fmla="*/ 0 h 617"/>
                <a:gd name="T38" fmla="*/ 4 w 364"/>
                <a:gd name="T39" fmla="*/ 0 h 617"/>
                <a:gd name="T40" fmla="*/ 3 w 364"/>
                <a:gd name="T41" fmla="*/ 0 h 617"/>
                <a:gd name="T42" fmla="*/ 2 w 364"/>
                <a:gd name="T43" fmla="*/ 0 h 617"/>
                <a:gd name="T44" fmla="*/ 0 w 364"/>
                <a:gd name="T45" fmla="*/ 8 h 6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64" h="617">
                  <a:moveTo>
                    <a:pt x="0" y="617"/>
                  </a:moveTo>
                  <a:lnTo>
                    <a:pt x="109" y="617"/>
                  </a:lnTo>
                  <a:lnTo>
                    <a:pt x="132" y="614"/>
                  </a:lnTo>
                  <a:lnTo>
                    <a:pt x="156" y="606"/>
                  </a:lnTo>
                  <a:lnTo>
                    <a:pt x="181" y="591"/>
                  </a:lnTo>
                  <a:lnTo>
                    <a:pt x="205" y="573"/>
                  </a:lnTo>
                  <a:lnTo>
                    <a:pt x="227" y="549"/>
                  </a:lnTo>
                  <a:lnTo>
                    <a:pt x="248" y="523"/>
                  </a:lnTo>
                  <a:lnTo>
                    <a:pt x="266" y="493"/>
                  </a:lnTo>
                  <a:lnTo>
                    <a:pt x="280" y="461"/>
                  </a:lnTo>
                  <a:lnTo>
                    <a:pt x="290" y="428"/>
                  </a:lnTo>
                  <a:lnTo>
                    <a:pt x="355" y="189"/>
                  </a:lnTo>
                  <a:lnTo>
                    <a:pt x="362" y="156"/>
                  </a:lnTo>
                  <a:lnTo>
                    <a:pt x="364" y="124"/>
                  </a:lnTo>
                  <a:lnTo>
                    <a:pt x="362" y="94"/>
                  </a:lnTo>
                  <a:lnTo>
                    <a:pt x="356" y="68"/>
                  </a:lnTo>
                  <a:lnTo>
                    <a:pt x="346" y="44"/>
                  </a:lnTo>
                  <a:lnTo>
                    <a:pt x="332" y="26"/>
                  </a:lnTo>
                  <a:lnTo>
                    <a:pt x="315" y="11"/>
                  </a:lnTo>
                  <a:lnTo>
                    <a:pt x="296" y="3"/>
                  </a:lnTo>
                  <a:lnTo>
                    <a:pt x="273" y="0"/>
                  </a:lnTo>
                  <a:lnTo>
                    <a:pt x="165" y="0"/>
                  </a:lnTo>
                  <a:lnTo>
                    <a:pt x="0" y="61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2252" name="Line 332"/>
          <p:cNvSpPr>
            <a:spLocks noChangeShapeType="1"/>
          </p:cNvSpPr>
          <p:nvPr/>
        </p:nvSpPr>
        <p:spPr bwMode="auto">
          <a:xfrm>
            <a:off x="7273925" y="742950"/>
            <a:ext cx="1449388" cy="32242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2253" name="Group 333"/>
          <p:cNvGrpSpPr>
            <a:grpSpLocks/>
          </p:cNvGrpSpPr>
          <p:nvPr/>
        </p:nvGrpSpPr>
        <p:grpSpPr bwMode="auto">
          <a:xfrm>
            <a:off x="6507163" y="1714500"/>
            <a:ext cx="1530350" cy="971550"/>
            <a:chOff x="4042" y="1670"/>
            <a:chExt cx="964" cy="612"/>
          </a:xfrm>
        </p:grpSpPr>
        <p:sp>
          <p:nvSpPr>
            <p:cNvPr id="19606" name="Freeform 334"/>
            <p:cNvSpPr>
              <a:spLocks/>
            </p:cNvSpPr>
            <p:nvPr/>
          </p:nvSpPr>
          <p:spPr bwMode="auto">
            <a:xfrm>
              <a:off x="4042" y="1874"/>
              <a:ext cx="964" cy="408"/>
            </a:xfrm>
            <a:custGeom>
              <a:avLst/>
              <a:gdLst>
                <a:gd name="T0" fmla="*/ 1 w 2876"/>
                <a:gd name="T1" fmla="*/ 0 h 1216"/>
                <a:gd name="T2" fmla="*/ 0 w 2876"/>
                <a:gd name="T3" fmla="*/ 1 h 1216"/>
                <a:gd name="T4" fmla="*/ 0 w 2876"/>
                <a:gd name="T5" fmla="*/ 2 h 1216"/>
                <a:gd name="T6" fmla="*/ 0 w 2876"/>
                <a:gd name="T7" fmla="*/ 3 h 1216"/>
                <a:gd name="T8" fmla="*/ 0 w 2876"/>
                <a:gd name="T9" fmla="*/ 3 h 1216"/>
                <a:gd name="T10" fmla="*/ 0 w 2876"/>
                <a:gd name="T11" fmla="*/ 4 h 1216"/>
                <a:gd name="T12" fmla="*/ 0 w 2876"/>
                <a:gd name="T13" fmla="*/ 5 h 1216"/>
                <a:gd name="T14" fmla="*/ 0 w 2876"/>
                <a:gd name="T15" fmla="*/ 6 h 1216"/>
                <a:gd name="T16" fmla="*/ 0 w 2876"/>
                <a:gd name="T17" fmla="*/ 6 h 1216"/>
                <a:gd name="T18" fmla="*/ 1 w 2876"/>
                <a:gd name="T19" fmla="*/ 7 h 1216"/>
                <a:gd name="T20" fmla="*/ 1 w 2876"/>
                <a:gd name="T21" fmla="*/ 8 h 1216"/>
                <a:gd name="T22" fmla="*/ 1 w 2876"/>
                <a:gd name="T23" fmla="*/ 8 h 1216"/>
                <a:gd name="T24" fmla="*/ 2 w 2876"/>
                <a:gd name="T25" fmla="*/ 9 h 1216"/>
                <a:gd name="T26" fmla="*/ 3 w 2876"/>
                <a:gd name="T27" fmla="*/ 10 h 1216"/>
                <a:gd name="T28" fmla="*/ 3 w 2876"/>
                <a:gd name="T29" fmla="*/ 10 h 1216"/>
                <a:gd name="T30" fmla="*/ 4 w 2876"/>
                <a:gd name="T31" fmla="*/ 11 h 1216"/>
                <a:gd name="T32" fmla="*/ 5 w 2876"/>
                <a:gd name="T33" fmla="*/ 12 h 1216"/>
                <a:gd name="T34" fmla="*/ 5 w 2876"/>
                <a:gd name="T35" fmla="*/ 12 h 1216"/>
                <a:gd name="T36" fmla="*/ 6 w 2876"/>
                <a:gd name="T37" fmla="*/ 13 h 1216"/>
                <a:gd name="T38" fmla="*/ 7 w 2876"/>
                <a:gd name="T39" fmla="*/ 13 h 1216"/>
                <a:gd name="T40" fmla="*/ 8 w 2876"/>
                <a:gd name="T41" fmla="*/ 13 h 1216"/>
                <a:gd name="T42" fmla="*/ 9 w 2876"/>
                <a:gd name="T43" fmla="*/ 14 h 1216"/>
                <a:gd name="T44" fmla="*/ 10 w 2876"/>
                <a:gd name="T45" fmla="*/ 14 h 1216"/>
                <a:gd name="T46" fmla="*/ 11 w 2876"/>
                <a:gd name="T47" fmla="*/ 14 h 1216"/>
                <a:gd name="T48" fmla="*/ 12 w 2876"/>
                <a:gd name="T49" fmla="*/ 15 h 1216"/>
                <a:gd name="T50" fmla="*/ 13 w 2876"/>
                <a:gd name="T51" fmla="*/ 15 h 1216"/>
                <a:gd name="T52" fmla="*/ 14 w 2876"/>
                <a:gd name="T53" fmla="*/ 15 h 1216"/>
                <a:gd name="T54" fmla="*/ 16 w 2876"/>
                <a:gd name="T55" fmla="*/ 15 h 1216"/>
                <a:gd name="T56" fmla="*/ 17 w 2876"/>
                <a:gd name="T57" fmla="*/ 15 h 1216"/>
                <a:gd name="T58" fmla="*/ 18 w 2876"/>
                <a:gd name="T59" fmla="*/ 15 h 1216"/>
                <a:gd name="T60" fmla="*/ 19 w 2876"/>
                <a:gd name="T61" fmla="*/ 15 h 1216"/>
                <a:gd name="T62" fmla="*/ 20 w 2876"/>
                <a:gd name="T63" fmla="*/ 15 h 1216"/>
                <a:gd name="T64" fmla="*/ 21 w 2876"/>
                <a:gd name="T65" fmla="*/ 15 h 1216"/>
                <a:gd name="T66" fmla="*/ 22 w 2876"/>
                <a:gd name="T67" fmla="*/ 15 h 1216"/>
                <a:gd name="T68" fmla="*/ 24 w 2876"/>
                <a:gd name="T69" fmla="*/ 15 h 1216"/>
                <a:gd name="T70" fmla="*/ 25 w 2876"/>
                <a:gd name="T71" fmla="*/ 15 h 1216"/>
                <a:gd name="T72" fmla="*/ 26 w 2876"/>
                <a:gd name="T73" fmla="*/ 14 h 1216"/>
                <a:gd name="T74" fmla="*/ 27 w 2876"/>
                <a:gd name="T75" fmla="*/ 14 h 1216"/>
                <a:gd name="T76" fmla="*/ 28 w 2876"/>
                <a:gd name="T77" fmla="*/ 14 h 1216"/>
                <a:gd name="T78" fmla="*/ 29 w 2876"/>
                <a:gd name="T79" fmla="*/ 13 h 1216"/>
                <a:gd name="T80" fmla="*/ 30 w 2876"/>
                <a:gd name="T81" fmla="*/ 13 h 1216"/>
                <a:gd name="T82" fmla="*/ 31 w 2876"/>
                <a:gd name="T83" fmla="*/ 12 h 1216"/>
                <a:gd name="T84" fmla="*/ 32 w 2876"/>
                <a:gd name="T85" fmla="*/ 12 h 1216"/>
                <a:gd name="T86" fmla="*/ 32 w 2876"/>
                <a:gd name="T87" fmla="*/ 11 h 1216"/>
                <a:gd name="T88" fmla="*/ 33 w 2876"/>
                <a:gd name="T89" fmla="*/ 11 h 1216"/>
                <a:gd name="T90" fmla="*/ 34 w 2876"/>
                <a:gd name="T91" fmla="*/ 10 h 1216"/>
                <a:gd name="T92" fmla="*/ 34 w 2876"/>
                <a:gd name="T93" fmla="*/ 9 h 1216"/>
                <a:gd name="T94" fmla="*/ 35 w 2876"/>
                <a:gd name="T95" fmla="*/ 9 h 1216"/>
                <a:gd name="T96" fmla="*/ 35 w 2876"/>
                <a:gd name="T97" fmla="*/ 8 h 1216"/>
                <a:gd name="T98" fmla="*/ 36 w 2876"/>
                <a:gd name="T99" fmla="*/ 7 h 1216"/>
                <a:gd name="T100" fmla="*/ 36 w 2876"/>
                <a:gd name="T101" fmla="*/ 6 h 1216"/>
                <a:gd name="T102" fmla="*/ 36 w 2876"/>
                <a:gd name="T103" fmla="*/ 6 h 1216"/>
                <a:gd name="T104" fmla="*/ 36 w 2876"/>
                <a:gd name="T105" fmla="*/ 5 h 1216"/>
                <a:gd name="T106" fmla="*/ 36 w 2876"/>
                <a:gd name="T107" fmla="*/ 4 h 1216"/>
                <a:gd name="T108" fmla="*/ 36 w 2876"/>
                <a:gd name="T109" fmla="*/ 4 h 1216"/>
                <a:gd name="T110" fmla="*/ 36 w 2876"/>
                <a:gd name="T111" fmla="*/ 3 h 1216"/>
                <a:gd name="T112" fmla="*/ 36 w 2876"/>
                <a:gd name="T113" fmla="*/ 2 h 1216"/>
                <a:gd name="T114" fmla="*/ 36 w 2876"/>
                <a:gd name="T115" fmla="*/ 1 h 1216"/>
                <a:gd name="T116" fmla="*/ 36 w 2876"/>
                <a:gd name="T117" fmla="*/ 1 h 1216"/>
                <a:gd name="T118" fmla="*/ 35 w 2876"/>
                <a:gd name="T119" fmla="*/ 0 h 12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876" h="1216">
                  <a:moveTo>
                    <a:pt x="82" y="0"/>
                  </a:moveTo>
                  <a:lnTo>
                    <a:pt x="72" y="18"/>
                  </a:lnTo>
                  <a:lnTo>
                    <a:pt x="63" y="36"/>
                  </a:lnTo>
                  <a:lnTo>
                    <a:pt x="55" y="55"/>
                  </a:lnTo>
                  <a:lnTo>
                    <a:pt x="47" y="74"/>
                  </a:lnTo>
                  <a:lnTo>
                    <a:pt x="39" y="93"/>
                  </a:lnTo>
                  <a:lnTo>
                    <a:pt x="33" y="112"/>
                  </a:lnTo>
                  <a:lnTo>
                    <a:pt x="26" y="131"/>
                  </a:lnTo>
                  <a:lnTo>
                    <a:pt x="20" y="150"/>
                  </a:lnTo>
                  <a:lnTo>
                    <a:pt x="16" y="169"/>
                  </a:lnTo>
                  <a:lnTo>
                    <a:pt x="12" y="189"/>
                  </a:lnTo>
                  <a:lnTo>
                    <a:pt x="8" y="208"/>
                  </a:lnTo>
                  <a:lnTo>
                    <a:pt x="5" y="228"/>
                  </a:lnTo>
                  <a:lnTo>
                    <a:pt x="3" y="246"/>
                  </a:lnTo>
                  <a:lnTo>
                    <a:pt x="2" y="266"/>
                  </a:lnTo>
                  <a:lnTo>
                    <a:pt x="0" y="286"/>
                  </a:lnTo>
                  <a:lnTo>
                    <a:pt x="0" y="305"/>
                  </a:lnTo>
                  <a:lnTo>
                    <a:pt x="0" y="325"/>
                  </a:lnTo>
                  <a:lnTo>
                    <a:pt x="2" y="345"/>
                  </a:lnTo>
                  <a:lnTo>
                    <a:pt x="4" y="364"/>
                  </a:lnTo>
                  <a:lnTo>
                    <a:pt x="6" y="383"/>
                  </a:lnTo>
                  <a:lnTo>
                    <a:pt x="8" y="402"/>
                  </a:lnTo>
                  <a:lnTo>
                    <a:pt x="13" y="422"/>
                  </a:lnTo>
                  <a:lnTo>
                    <a:pt x="17" y="441"/>
                  </a:lnTo>
                  <a:lnTo>
                    <a:pt x="21" y="461"/>
                  </a:lnTo>
                  <a:lnTo>
                    <a:pt x="27" y="480"/>
                  </a:lnTo>
                  <a:lnTo>
                    <a:pt x="34" y="498"/>
                  </a:lnTo>
                  <a:lnTo>
                    <a:pt x="40" y="517"/>
                  </a:lnTo>
                  <a:lnTo>
                    <a:pt x="48" y="536"/>
                  </a:lnTo>
                  <a:lnTo>
                    <a:pt x="56" y="555"/>
                  </a:lnTo>
                  <a:lnTo>
                    <a:pt x="65" y="574"/>
                  </a:lnTo>
                  <a:lnTo>
                    <a:pt x="75" y="592"/>
                  </a:lnTo>
                  <a:lnTo>
                    <a:pt x="84" y="611"/>
                  </a:lnTo>
                  <a:lnTo>
                    <a:pt x="94" y="629"/>
                  </a:lnTo>
                  <a:lnTo>
                    <a:pt x="107" y="648"/>
                  </a:lnTo>
                  <a:lnTo>
                    <a:pt x="118" y="665"/>
                  </a:lnTo>
                  <a:lnTo>
                    <a:pt x="131" y="683"/>
                  </a:lnTo>
                  <a:lnTo>
                    <a:pt x="143" y="701"/>
                  </a:lnTo>
                  <a:lnTo>
                    <a:pt x="157" y="718"/>
                  </a:lnTo>
                  <a:lnTo>
                    <a:pt x="172" y="735"/>
                  </a:lnTo>
                  <a:lnTo>
                    <a:pt x="186" y="753"/>
                  </a:lnTo>
                  <a:lnTo>
                    <a:pt x="202" y="769"/>
                  </a:lnTo>
                  <a:lnTo>
                    <a:pt x="217" y="786"/>
                  </a:lnTo>
                  <a:lnTo>
                    <a:pt x="234" y="802"/>
                  </a:lnTo>
                  <a:lnTo>
                    <a:pt x="251" y="819"/>
                  </a:lnTo>
                  <a:lnTo>
                    <a:pt x="269" y="834"/>
                  </a:lnTo>
                  <a:lnTo>
                    <a:pt x="287" y="850"/>
                  </a:lnTo>
                  <a:lnTo>
                    <a:pt x="306" y="865"/>
                  </a:lnTo>
                  <a:lnTo>
                    <a:pt x="324" y="881"/>
                  </a:lnTo>
                  <a:lnTo>
                    <a:pt x="344" y="896"/>
                  </a:lnTo>
                  <a:lnTo>
                    <a:pt x="364" y="911"/>
                  </a:lnTo>
                  <a:lnTo>
                    <a:pt x="385" y="925"/>
                  </a:lnTo>
                  <a:lnTo>
                    <a:pt x="406" y="939"/>
                  </a:lnTo>
                  <a:lnTo>
                    <a:pt x="428" y="953"/>
                  </a:lnTo>
                  <a:lnTo>
                    <a:pt x="450" y="967"/>
                  </a:lnTo>
                  <a:lnTo>
                    <a:pt x="472" y="979"/>
                  </a:lnTo>
                  <a:lnTo>
                    <a:pt x="496" y="992"/>
                  </a:lnTo>
                  <a:lnTo>
                    <a:pt x="519" y="1006"/>
                  </a:lnTo>
                  <a:lnTo>
                    <a:pt x="543" y="1018"/>
                  </a:lnTo>
                  <a:lnTo>
                    <a:pt x="566" y="1030"/>
                  </a:lnTo>
                  <a:lnTo>
                    <a:pt x="592" y="1041"/>
                  </a:lnTo>
                  <a:lnTo>
                    <a:pt x="616" y="1052"/>
                  </a:lnTo>
                  <a:lnTo>
                    <a:pt x="642" y="1063"/>
                  </a:lnTo>
                  <a:lnTo>
                    <a:pt x="668" y="1074"/>
                  </a:lnTo>
                  <a:lnTo>
                    <a:pt x="693" y="1084"/>
                  </a:lnTo>
                  <a:lnTo>
                    <a:pt x="720" y="1094"/>
                  </a:lnTo>
                  <a:lnTo>
                    <a:pt x="747" y="1104"/>
                  </a:lnTo>
                  <a:lnTo>
                    <a:pt x="774" y="1113"/>
                  </a:lnTo>
                  <a:lnTo>
                    <a:pt x="802" y="1122"/>
                  </a:lnTo>
                  <a:lnTo>
                    <a:pt x="829" y="1131"/>
                  </a:lnTo>
                  <a:lnTo>
                    <a:pt x="857" y="1138"/>
                  </a:lnTo>
                  <a:lnTo>
                    <a:pt x="885" y="1146"/>
                  </a:lnTo>
                  <a:lnTo>
                    <a:pt x="913" y="1153"/>
                  </a:lnTo>
                  <a:lnTo>
                    <a:pt x="942" y="1160"/>
                  </a:lnTo>
                  <a:lnTo>
                    <a:pt x="971" y="1167"/>
                  </a:lnTo>
                  <a:lnTo>
                    <a:pt x="1001" y="1173"/>
                  </a:lnTo>
                  <a:lnTo>
                    <a:pt x="1029" y="1178"/>
                  </a:lnTo>
                  <a:lnTo>
                    <a:pt x="1059" y="1184"/>
                  </a:lnTo>
                  <a:lnTo>
                    <a:pt x="1089" y="1189"/>
                  </a:lnTo>
                  <a:lnTo>
                    <a:pt x="1119" y="1194"/>
                  </a:lnTo>
                  <a:lnTo>
                    <a:pt x="1149" y="1198"/>
                  </a:lnTo>
                  <a:lnTo>
                    <a:pt x="1179" y="1201"/>
                  </a:lnTo>
                  <a:lnTo>
                    <a:pt x="1210" y="1205"/>
                  </a:lnTo>
                  <a:lnTo>
                    <a:pt x="1239" y="1207"/>
                  </a:lnTo>
                  <a:lnTo>
                    <a:pt x="1270" y="1210"/>
                  </a:lnTo>
                  <a:lnTo>
                    <a:pt x="1300" y="1212"/>
                  </a:lnTo>
                  <a:lnTo>
                    <a:pt x="1331" y="1214"/>
                  </a:lnTo>
                  <a:lnTo>
                    <a:pt x="1362" y="1215"/>
                  </a:lnTo>
                  <a:lnTo>
                    <a:pt x="1392" y="1216"/>
                  </a:lnTo>
                  <a:lnTo>
                    <a:pt x="1423" y="1216"/>
                  </a:lnTo>
                  <a:lnTo>
                    <a:pt x="1454" y="1216"/>
                  </a:lnTo>
                  <a:lnTo>
                    <a:pt x="1485" y="1216"/>
                  </a:lnTo>
                  <a:lnTo>
                    <a:pt x="1515" y="1215"/>
                  </a:lnTo>
                  <a:lnTo>
                    <a:pt x="1546" y="1214"/>
                  </a:lnTo>
                  <a:lnTo>
                    <a:pt x="1577" y="1212"/>
                  </a:lnTo>
                  <a:lnTo>
                    <a:pt x="1608" y="1210"/>
                  </a:lnTo>
                  <a:lnTo>
                    <a:pt x="1637" y="1207"/>
                  </a:lnTo>
                  <a:lnTo>
                    <a:pt x="1668" y="1205"/>
                  </a:lnTo>
                  <a:lnTo>
                    <a:pt x="1698" y="1201"/>
                  </a:lnTo>
                  <a:lnTo>
                    <a:pt x="1728" y="1198"/>
                  </a:lnTo>
                  <a:lnTo>
                    <a:pt x="1758" y="1194"/>
                  </a:lnTo>
                  <a:lnTo>
                    <a:pt x="1788" y="1189"/>
                  </a:lnTo>
                  <a:lnTo>
                    <a:pt x="1818" y="1184"/>
                  </a:lnTo>
                  <a:lnTo>
                    <a:pt x="1847" y="1178"/>
                  </a:lnTo>
                  <a:lnTo>
                    <a:pt x="1876" y="1173"/>
                  </a:lnTo>
                  <a:lnTo>
                    <a:pt x="1906" y="1167"/>
                  </a:lnTo>
                  <a:lnTo>
                    <a:pt x="1935" y="1160"/>
                  </a:lnTo>
                  <a:lnTo>
                    <a:pt x="1963" y="1153"/>
                  </a:lnTo>
                  <a:lnTo>
                    <a:pt x="1992" y="1146"/>
                  </a:lnTo>
                  <a:lnTo>
                    <a:pt x="2020" y="1138"/>
                  </a:lnTo>
                  <a:lnTo>
                    <a:pt x="2049" y="1131"/>
                  </a:lnTo>
                  <a:lnTo>
                    <a:pt x="2076" y="1122"/>
                  </a:lnTo>
                  <a:lnTo>
                    <a:pt x="2103" y="1113"/>
                  </a:lnTo>
                  <a:lnTo>
                    <a:pt x="2130" y="1104"/>
                  </a:lnTo>
                  <a:lnTo>
                    <a:pt x="2157" y="1094"/>
                  </a:lnTo>
                  <a:lnTo>
                    <a:pt x="2183" y="1084"/>
                  </a:lnTo>
                  <a:lnTo>
                    <a:pt x="2210" y="1074"/>
                  </a:lnTo>
                  <a:lnTo>
                    <a:pt x="2235" y="1063"/>
                  </a:lnTo>
                  <a:lnTo>
                    <a:pt x="2261" y="1052"/>
                  </a:lnTo>
                  <a:lnTo>
                    <a:pt x="2285" y="1041"/>
                  </a:lnTo>
                  <a:lnTo>
                    <a:pt x="2310" y="1030"/>
                  </a:lnTo>
                  <a:lnTo>
                    <a:pt x="2335" y="1018"/>
                  </a:lnTo>
                  <a:lnTo>
                    <a:pt x="2358" y="1006"/>
                  </a:lnTo>
                  <a:lnTo>
                    <a:pt x="2381" y="992"/>
                  </a:lnTo>
                  <a:lnTo>
                    <a:pt x="2404" y="979"/>
                  </a:lnTo>
                  <a:lnTo>
                    <a:pt x="2427" y="967"/>
                  </a:lnTo>
                  <a:lnTo>
                    <a:pt x="2449" y="953"/>
                  </a:lnTo>
                  <a:lnTo>
                    <a:pt x="2471" y="939"/>
                  </a:lnTo>
                  <a:lnTo>
                    <a:pt x="2492" y="925"/>
                  </a:lnTo>
                  <a:lnTo>
                    <a:pt x="2513" y="911"/>
                  </a:lnTo>
                  <a:lnTo>
                    <a:pt x="2533" y="896"/>
                  </a:lnTo>
                  <a:lnTo>
                    <a:pt x="2553" y="881"/>
                  </a:lnTo>
                  <a:lnTo>
                    <a:pt x="2571" y="865"/>
                  </a:lnTo>
                  <a:lnTo>
                    <a:pt x="2590" y="850"/>
                  </a:lnTo>
                  <a:lnTo>
                    <a:pt x="2609" y="834"/>
                  </a:lnTo>
                  <a:lnTo>
                    <a:pt x="2625" y="819"/>
                  </a:lnTo>
                  <a:lnTo>
                    <a:pt x="2643" y="802"/>
                  </a:lnTo>
                  <a:lnTo>
                    <a:pt x="2660" y="786"/>
                  </a:lnTo>
                  <a:lnTo>
                    <a:pt x="2675" y="769"/>
                  </a:lnTo>
                  <a:lnTo>
                    <a:pt x="2691" y="753"/>
                  </a:lnTo>
                  <a:lnTo>
                    <a:pt x="2706" y="735"/>
                  </a:lnTo>
                  <a:lnTo>
                    <a:pt x="2719" y="718"/>
                  </a:lnTo>
                  <a:lnTo>
                    <a:pt x="2734" y="701"/>
                  </a:lnTo>
                  <a:lnTo>
                    <a:pt x="2747" y="683"/>
                  </a:lnTo>
                  <a:lnTo>
                    <a:pt x="2759" y="665"/>
                  </a:lnTo>
                  <a:lnTo>
                    <a:pt x="2771" y="648"/>
                  </a:lnTo>
                  <a:lnTo>
                    <a:pt x="2782" y="629"/>
                  </a:lnTo>
                  <a:lnTo>
                    <a:pt x="2792" y="611"/>
                  </a:lnTo>
                  <a:lnTo>
                    <a:pt x="2803" y="592"/>
                  </a:lnTo>
                  <a:lnTo>
                    <a:pt x="2812" y="574"/>
                  </a:lnTo>
                  <a:lnTo>
                    <a:pt x="2821" y="555"/>
                  </a:lnTo>
                  <a:lnTo>
                    <a:pt x="2829" y="536"/>
                  </a:lnTo>
                  <a:lnTo>
                    <a:pt x="2837" y="517"/>
                  </a:lnTo>
                  <a:lnTo>
                    <a:pt x="2843" y="498"/>
                  </a:lnTo>
                  <a:lnTo>
                    <a:pt x="2850" y="480"/>
                  </a:lnTo>
                  <a:lnTo>
                    <a:pt x="2855" y="461"/>
                  </a:lnTo>
                  <a:lnTo>
                    <a:pt x="2861" y="441"/>
                  </a:lnTo>
                  <a:lnTo>
                    <a:pt x="2864" y="422"/>
                  </a:lnTo>
                  <a:lnTo>
                    <a:pt x="2869" y="402"/>
                  </a:lnTo>
                  <a:lnTo>
                    <a:pt x="2872" y="383"/>
                  </a:lnTo>
                  <a:lnTo>
                    <a:pt x="2874" y="364"/>
                  </a:lnTo>
                  <a:lnTo>
                    <a:pt x="2875" y="345"/>
                  </a:lnTo>
                  <a:lnTo>
                    <a:pt x="2876" y="325"/>
                  </a:lnTo>
                  <a:lnTo>
                    <a:pt x="2876" y="305"/>
                  </a:lnTo>
                  <a:lnTo>
                    <a:pt x="2876" y="286"/>
                  </a:lnTo>
                  <a:lnTo>
                    <a:pt x="2875" y="266"/>
                  </a:lnTo>
                  <a:lnTo>
                    <a:pt x="2874" y="246"/>
                  </a:lnTo>
                  <a:lnTo>
                    <a:pt x="2872" y="228"/>
                  </a:lnTo>
                  <a:lnTo>
                    <a:pt x="2869" y="208"/>
                  </a:lnTo>
                  <a:lnTo>
                    <a:pt x="2865" y="189"/>
                  </a:lnTo>
                  <a:lnTo>
                    <a:pt x="2861" y="169"/>
                  </a:lnTo>
                  <a:lnTo>
                    <a:pt x="2856" y="150"/>
                  </a:lnTo>
                  <a:lnTo>
                    <a:pt x="2851" y="131"/>
                  </a:lnTo>
                  <a:lnTo>
                    <a:pt x="2844" y="112"/>
                  </a:lnTo>
                  <a:lnTo>
                    <a:pt x="2838" y="93"/>
                  </a:lnTo>
                  <a:lnTo>
                    <a:pt x="2831" y="74"/>
                  </a:lnTo>
                  <a:lnTo>
                    <a:pt x="2822" y="55"/>
                  </a:lnTo>
                  <a:lnTo>
                    <a:pt x="2814" y="36"/>
                  </a:lnTo>
                  <a:lnTo>
                    <a:pt x="2805" y="18"/>
                  </a:lnTo>
                  <a:lnTo>
                    <a:pt x="279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7" name="Freeform 335"/>
            <p:cNvSpPr>
              <a:spLocks/>
            </p:cNvSpPr>
            <p:nvPr/>
          </p:nvSpPr>
          <p:spPr bwMode="auto">
            <a:xfrm>
              <a:off x="4113" y="1736"/>
              <a:ext cx="114" cy="82"/>
            </a:xfrm>
            <a:custGeom>
              <a:avLst/>
              <a:gdLst>
                <a:gd name="T0" fmla="*/ 0 w 348"/>
                <a:gd name="T1" fmla="*/ 3 h 249"/>
                <a:gd name="T2" fmla="*/ 0 w 348"/>
                <a:gd name="T3" fmla="*/ 3 h 249"/>
                <a:gd name="T4" fmla="*/ 0 w 348"/>
                <a:gd name="T5" fmla="*/ 3 h 249"/>
                <a:gd name="T6" fmla="*/ 1 w 348"/>
                <a:gd name="T7" fmla="*/ 2 h 249"/>
                <a:gd name="T8" fmla="*/ 1 w 348"/>
                <a:gd name="T9" fmla="*/ 2 h 249"/>
                <a:gd name="T10" fmla="*/ 1 w 348"/>
                <a:gd name="T11" fmla="*/ 2 h 249"/>
                <a:gd name="T12" fmla="*/ 1 w 348"/>
                <a:gd name="T13" fmla="*/ 2 h 249"/>
                <a:gd name="T14" fmla="*/ 1 w 348"/>
                <a:gd name="T15" fmla="*/ 2 h 249"/>
                <a:gd name="T16" fmla="*/ 2 w 348"/>
                <a:gd name="T17" fmla="*/ 2 h 249"/>
                <a:gd name="T18" fmla="*/ 2 w 348"/>
                <a:gd name="T19" fmla="*/ 1 h 249"/>
                <a:gd name="T20" fmla="*/ 2 w 348"/>
                <a:gd name="T21" fmla="*/ 1 h 249"/>
                <a:gd name="T22" fmla="*/ 2 w 348"/>
                <a:gd name="T23" fmla="*/ 1 h 249"/>
                <a:gd name="T24" fmla="*/ 3 w 348"/>
                <a:gd name="T25" fmla="*/ 1 h 249"/>
                <a:gd name="T26" fmla="*/ 3 w 348"/>
                <a:gd name="T27" fmla="*/ 1 h 249"/>
                <a:gd name="T28" fmla="*/ 3 w 348"/>
                <a:gd name="T29" fmla="*/ 0 h 249"/>
                <a:gd name="T30" fmla="*/ 3 w 348"/>
                <a:gd name="T31" fmla="*/ 0 h 249"/>
                <a:gd name="T32" fmla="*/ 4 w 348"/>
                <a:gd name="T33" fmla="*/ 0 h 249"/>
                <a:gd name="T34" fmla="*/ 4 w 348"/>
                <a:gd name="T35" fmla="*/ 0 h 249"/>
                <a:gd name="T36" fmla="*/ 4 w 348"/>
                <a:gd name="T37" fmla="*/ 0 h 2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8" h="249">
                  <a:moveTo>
                    <a:pt x="0" y="249"/>
                  </a:moveTo>
                  <a:lnTo>
                    <a:pt x="17" y="232"/>
                  </a:lnTo>
                  <a:lnTo>
                    <a:pt x="33" y="216"/>
                  </a:lnTo>
                  <a:lnTo>
                    <a:pt x="50" y="200"/>
                  </a:lnTo>
                  <a:lnTo>
                    <a:pt x="69" y="184"/>
                  </a:lnTo>
                  <a:lnTo>
                    <a:pt x="86" y="168"/>
                  </a:lnTo>
                  <a:lnTo>
                    <a:pt x="105" y="153"/>
                  </a:lnTo>
                  <a:lnTo>
                    <a:pt x="125" y="137"/>
                  </a:lnTo>
                  <a:lnTo>
                    <a:pt x="145" y="123"/>
                  </a:lnTo>
                  <a:lnTo>
                    <a:pt x="165" y="109"/>
                  </a:lnTo>
                  <a:lnTo>
                    <a:pt x="186" y="94"/>
                  </a:lnTo>
                  <a:lnTo>
                    <a:pt x="208" y="80"/>
                  </a:lnTo>
                  <a:lnTo>
                    <a:pt x="229" y="65"/>
                  </a:lnTo>
                  <a:lnTo>
                    <a:pt x="252" y="52"/>
                  </a:lnTo>
                  <a:lnTo>
                    <a:pt x="274" y="39"/>
                  </a:lnTo>
                  <a:lnTo>
                    <a:pt x="297" y="27"/>
                  </a:lnTo>
                  <a:lnTo>
                    <a:pt x="322" y="14"/>
                  </a:lnTo>
                  <a:lnTo>
                    <a:pt x="345" y="1"/>
                  </a:lnTo>
                  <a:lnTo>
                    <a:pt x="348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8" name="Freeform 336"/>
            <p:cNvSpPr>
              <a:spLocks/>
            </p:cNvSpPr>
            <p:nvPr/>
          </p:nvSpPr>
          <p:spPr bwMode="auto">
            <a:xfrm>
              <a:off x="4263" y="1682"/>
              <a:ext cx="140" cy="38"/>
            </a:xfrm>
            <a:custGeom>
              <a:avLst/>
              <a:gdLst>
                <a:gd name="T0" fmla="*/ 0 w 421"/>
                <a:gd name="T1" fmla="*/ 1 h 117"/>
                <a:gd name="T2" fmla="*/ 0 w 421"/>
                <a:gd name="T3" fmla="*/ 1 h 117"/>
                <a:gd name="T4" fmla="*/ 1 w 421"/>
                <a:gd name="T5" fmla="*/ 1 h 117"/>
                <a:gd name="T6" fmla="*/ 1 w 421"/>
                <a:gd name="T7" fmla="*/ 1 h 117"/>
                <a:gd name="T8" fmla="*/ 1 w 421"/>
                <a:gd name="T9" fmla="*/ 1 h 117"/>
                <a:gd name="T10" fmla="*/ 2 w 421"/>
                <a:gd name="T11" fmla="*/ 1 h 117"/>
                <a:gd name="T12" fmla="*/ 2 w 421"/>
                <a:gd name="T13" fmla="*/ 1 h 117"/>
                <a:gd name="T14" fmla="*/ 2 w 421"/>
                <a:gd name="T15" fmla="*/ 1 h 117"/>
                <a:gd name="T16" fmla="*/ 3 w 421"/>
                <a:gd name="T17" fmla="*/ 1 h 117"/>
                <a:gd name="T18" fmla="*/ 3 w 421"/>
                <a:gd name="T19" fmla="*/ 0 h 117"/>
                <a:gd name="T20" fmla="*/ 3 w 421"/>
                <a:gd name="T21" fmla="*/ 0 h 117"/>
                <a:gd name="T22" fmla="*/ 4 w 421"/>
                <a:gd name="T23" fmla="*/ 0 h 117"/>
                <a:gd name="T24" fmla="*/ 4 w 421"/>
                <a:gd name="T25" fmla="*/ 0 h 117"/>
                <a:gd name="T26" fmla="*/ 4 w 421"/>
                <a:gd name="T27" fmla="*/ 0 h 117"/>
                <a:gd name="T28" fmla="*/ 5 w 421"/>
                <a:gd name="T29" fmla="*/ 0 h 117"/>
                <a:gd name="T30" fmla="*/ 5 w 421"/>
                <a:gd name="T31" fmla="*/ 0 h 117"/>
                <a:gd name="T32" fmla="*/ 5 w 421"/>
                <a:gd name="T33" fmla="*/ 0 h 1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1" h="117">
                  <a:moveTo>
                    <a:pt x="0" y="117"/>
                  </a:moveTo>
                  <a:lnTo>
                    <a:pt x="23" y="108"/>
                  </a:lnTo>
                  <a:lnTo>
                    <a:pt x="50" y="98"/>
                  </a:lnTo>
                  <a:lnTo>
                    <a:pt x="76" y="88"/>
                  </a:lnTo>
                  <a:lnTo>
                    <a:pt x="104" y="78"/>
                  </a:lnTo>
                  <a:lnTo>
                    <a:pt x="130" y="69"/>
                  </a:lnTo>
                  <a:lnTo>
                    <a:pt x="158" y="61"/>
                  </a:lnTo>
                  <a:lnTo>
                    <a:pt x="187" y="53"/>
                  </a:lnTo>
                  <a:lnTo>
                    <a:pt x="214" y="44"/>
                  </a:lnTo>
                  <a:lnTo>
                    <a:pt x="243" y="37"/>
                  </a:lnTo>
                  <a:lnTo>
                    <a:pt x="272" y="30"/>
                  </a:lnTo>
                  <a:lnTo>
                    <a:pt x="300" y="23"/>
                  </a:lnTo>
                  <a:lnTo>
                    <a:pt x="329" y="16"/>
                  </a:lnTo>
                  <a:lnTo>
                    <a:pt x="359" y="11"/>
                  </a:lnTo>
                  <a:lnTo>
                    <a:pt x="388" y="5"/>
                  </a:lnTo>
                  <a:lnTo>
                    <a:pt x="418" y="0"/>
                  </a:lnTo>
                  <a:lnTo>
                    <a:pt x="42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9" name="Freeform 337"/>
            <p:cNvSpPr>
              <a:spLocks/>
            </p:cNvSpPr>
            <p:nvPr/>
          </p:nvSpPr>
          <p:spPr bwMode="auto">
            <a:xfrm>
              <a:off x="4439" y="1670"/>
              <a:ext cx="147" cy="5"/>
            </a:xfrm>
            <a:custGeom>
              <a:avLst/>
              <a:gdLst>
                <a:gd name="T0" fmla="*/ 0 w 438"/>
                <a:gd name="T1" fmla="*/ 0 h 14"/>
                <a:gd name="T2" fmla="*/ 0 w 438"/>
                <a:gd name="T3" fmla="*/ 0 h 14"/>
                <a:gd name="T4" fmla="*/ 0 w 438"/>
                <a:gd name="T5" fmla="*/ 0 h 14"/>
                <a:gd name="T6" fmla="*/ 1 w 438"/>
                <a:gd name="T7" fmla="*/ 0 h 14"/>
                <a:gd name="T8" fmla="*/ 1 w 438"/>
                <a:gd name="T9" fmla="*/ 0 h 14"/>
                <a:gd name="T10" fmla="*/ 2 w 438"/>
                <a:gd name="T11" fmla="*/ 0 h 14"/>
                <a:gd name="T12" fmla="*/ 2 w 438"/>
                <a:gd name="T13" fmla="*/ 0 h 14"/>
                <a:gd name="T14" fmla="*/ 2 w 438"/>
                <a:gd name="T15" fmla="*/ 0 h 14"/>
                <a:gd name="T16" fmla="*/ 3 w 438"/>
                <a:gd name="T17" fmla="*/ 0 h 14"/>
                <a:gd name="T18" fmla="*/ 3 w 438"/>
                <a:gd name="T19" fmla="*/ 0 h 14"/>
                <a:gd name="T20" fmla="*/ 4 w 438"/>
                <a:gd name="T21" fmla="*/ 0 h 14"/>
                <a:gd name="T22" fmla="*/ 4 w 438"/>
                <a:gd name="T23" fmla="*/ 0 h 14"/>
                <a:gd name="T24" fmla="*/ 4 w 438"/>
                <a:gd name="T25" fmla="*/ 0 h 14"/>
                <a:gd name="T26" fmla="*/ 5 w 438"/>
                <a:gd name="T27" fmla="*/ 0 h 14"/>
                <a:gd name="T28" fmla="*/ 5 w 438"/>
                <a:gd name="T29" fmla="*/ 0 h 14"/>
                <a:gd name="T30" fmla="*/ 5 w 438"/>
                <a:gd name="T31" fmla="*/ 0 h 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8" h="14">
                  <a:moveTo>
                    <a:pt x="0" y="14"/>
                  </a:moveTo>
                  <a:lnTo>
                    <a:pt x="9" y="13"/>
                  </a:lnTo>
                  <a:lnTo>
                    <a:pt x="40" y="10"/>
                  </a:lnTo>
                  <a:lnTo>
                    <a:pt x="70" y="8"/>
                  </a:lnTo>
                  <a:lnTo>
                    <a:pt x="101" y="5"/>
                  </a:lnTo>
                  <a:lnTo>
                    <a:pt x="132" y="3"/>
                  </a:lnTo>
                  <a:lnTo>
                    <a:pt x="162" y="2"/>
                  </a:lnTo>
                  <a:lnTo>
                    <a:pt x="193" y="1"/>
                  </a:lnTo>
                  <a:lnTo>
                    <a:pt x="223" y="0"/>
                  </a:lnTo>
                  <a:lnTo>
                    <a:pt x="254" y="0"/>
                  </a:lnTo>
                  <a:lnTo>
                    <a:pt x="285" y="0"/>
                  </a:lnTo>
                  <a:lnTo>
                    <a:pt x="316" y="1"/>
                  </a:lnTo>
                  <a:lnTo>
                    <a:pt x="346" y="2"/>
                  </a:lnTo>
                  <a:lnTo>
                    <a:pt x="377" y="3"/>
                  </a:lnTo>
                  <a:lnTo>
                    <a:pt x="408" y="5"/>
                  </a:lnTo>
                  <a:lnTo>
                    <a:pt x="438" y="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0" name="Freeform 338"/>
            <p:cNvSpPr>
              <a:spLocks/>
            </p:cNvSpPr>
            <p:nvPr/>
          </p:nvSpPr>
          <p:spPr bwMode="auto">
            <a:xfrm>
              <a:off x="4621" y="1677"/>
              <a:ext cx="144" cy="36"/>
            </a:xfrm>
            <a:custGeom>
              <a:avLst/>
              <a:gdLst>
                <a:gd name="T0" fmla="*/ 0 w 425"/>
                <a:gd name="T1" fmla="*/ 0 h 103"/>
                <a:gd name="T2" fmla="*/ 0 w 425"/>
                <a:gd name="T3" fmla="*/ 0 h 103"/>
                <a:gd name="T4" fmla="*/ 1 w 425"/>
                <a:gd name="T5" fmla="*/ 0 h 103"/>
                <a:gd name="T6" fmla="*/ 1 w 425"/>
                <a:gd name="T7" fmla="*/ 0 h 103"/>
                <a:gd name="T8" fmla="*/ 1 w 425"/>
                <a:gd name="T9" fmla="*/ 0 h 103"/>
                <a:gd name="T10" fmla="*/ 2 w 425"/>
                <a:gd name="T11" fmla="*/ 0 h 103"/>
                <a:gd name="T12" fmla="*/ 2 w 425"/>
                <a:gd name="T13" fmla="*/ 0 h 103"/>
                <a:gd name="T14" fmla="*/ 2 w 425"/>
                <a:gd name="T15" fmla="*/ 0 h 103"/>
                <a:gd name="T16" fmla="*/ 3 w 425"/>
                <a:gd name="T17" fmla="*/ 1 h 103"/>
                <a:gd name="T18" fmla="*/ 3 w 425"/>
                <a:gd name="T19" fmla="*/ 1 h 103"/>
                <a:gd name="T20" fmla="*/ 4 w 425"/>
                <a:gd name="T21" fmla="*/ 1 h 103"/>
                <a:gd name="T22" fmla="*/ 4 w 425"/>
                <a:gd name="T23" fmla="*/ 1 h 103"/>
                <a:gd name="T24" fmla="*/ 4 w 425"/>
                <a:gd name="T25" fmla="*/ 1 h 103"/>
                <a:gd name="T26" fmla="*/ 5 w 425"/>
                <a:gd name="T27" fmla="*/ 1 h 103"/>
                <a:gd name="T28" fmla="*/ 5 w 425"/>
                <a:gd name="T29" fmla="*/ 1 h 103"/>
                <a:gd name="T30" fmla="*/ 5 w 425"/>
                <a:gd name="T31" fmla="*/ 1 h 103"/>
                <a:gd name="T32" fmla="*/ 6 w 425"/>
                <a:gd name="T33" fmla="*/ 2 h 1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5" h="103">
                  <a:moveTo>
                    <a:pt x="0" y="0"/>
                  </a:moveTo>
                  <a:lnTo>
                    <a:pt x="12" y="2"/>
                  </a:lnTo>
                  <a:lnTo>
                    <a:pt x="42" y="6"/>
                  </a:lnTo>
                  <a:lnTo>
                    <a:pt x="72" y="11"/>
                  </a:lnTo>
                  <a:lnTo>
                    <a:pt x="102" y="16"/>
                  </a:lnTo>
                  <a:lnTo>
                    <a:pt x="132" y="22"/>
                  </a:lnTo>
                  <a:lnTo>
                    <a:pt x="162" y="27"/>
                  </a:lnTo>
                  <a:lnTo>
                    <a:pt x="190" y="34"/>
                  </a:lnTo>
                  <a:lnTo>
                    <a:pt x="219" y="41"/>
                  </a:lnTo>
                  <a:lnTo>
                    <a:pt x="248" y="47"/>
                  </a:lnTo>
                  <a:lnTo>
                    <a:pt x="277" y="55"/>
                  </a:lnTo>
                  <a:lnTo>
                    <a:pt x="304" y="63"/>
                  </a:lnTo>
                  <a:lnTo>
                    <a:pt x="332" y="72"/>
                  </a:lnTo>
                  <a:lnTo>
                    <a:pt x="360" y="80"/>
                  </a:lnTo>
                  <a:lnTo>
                    <a:pt x="387" y="89"/>
                  </a:lnTo>
                  <a:lnTo>
                    <a:pt x="414" y="99"/>
                  </a:lnTo>
                  <a:lnTo>
                    <a:pt x="425" y="10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11" name="Freeform 339"/>
            <p:cNvSpPr>
              <a:spLocks/>
            </p:cNvSpPr>
            <p:nvPr/>
          </p:nvSpPr>
          <p:spPr bwMode="auto">
            <a:xfrm>
              <a:off x="4800" y="1727"/>
              <a:ext cx="119" cy="75"/>
            </a:xfrm>
            <a:custGeom>
              <a:avLst/>
              <a:gdLst>
                <a:gd name="T0" fmla="*/ 0 w 362"/>
                <a:gd name="T1" fmla="*/ 0 h 229"/>
                <a:gd name="T2" fmla="*/ 0 w 362"/>
                <a:gd name="T3" fmla="*/ 0 h 229"/>
                <a:gd name="T4" fmla="*/ 1 w 362"/>
                <a:gd name="T5" fmla="*/ 0 h 229"/>
                <a:gd name="T6" fmla="*/ 1 w 362"/>
                <a:gd name="T7" fmla="*/ 0 h 229"/>
                <a:gd name="T8" fmla="*/ 1 w 362"/>
                <a:gd name="T9" fmla="*/ 1 h 229"/>
                <a:gd name="T10" fmla="*/ 1 w 362"/>
                <a:gd name="T11" fmla="*/ 1 h 229"/>
                <a:gd name="T12" fmla="*/ 2 w 362"/>
                <a:gd name="T13" fmla="*/ 1 h 229"/>
                <a:gd name="T14" fmla="*/ 2 w 362"/>
                <a:gd name="T15" fmla="*/ 1 h 229"/>
                <a:gd name="T16" fmla="*/ 2 w 362"/>
                <a:gd name="T17" fmla="*/ 1 h 229"/>
                <a:gd name="T18" fmla="*/ 2 w 362"/>
                <a:gd name="T19" fmla="*/ 1 h 229"/>
                <a:gd name="T20" fmla="*/ 3 w 362"/>
                <a:gd name="T21" fmla="*/ 1 h 229"/>
                <a:gd name="T22" fmla="*/ 3 w 362"/>
                <a:gd name="T23" fmla="*/ 2 h 229"/>
                <a:gd name="T24" fmla="*/ 3 w 362"/>
                <a:gd name="T25" fmla="*/ 2 h 229"/>
                <a:gd name="T26" fmla="*/ 3 w 362"/>
                <a:gd name="T27" fmla="*/ 2 h 229"/>
                <a:gd name="T28" fmla="*/ 4 w 362"/>
                <a:gd name="T29" fmla="*/ 2 h 229"/>
                <a:gd name="T30" fmla="*/ 4 w 362"/>
                <a:gd name="T31" fmla="*/ 2 h 229"/>
                <a:gd name="T32" fmla="*/ 4 w 362"/>
                <a:gd name="T33" fmla="*/ 3 h 229"/>
                <a:gd name="T34" fmla="*/ 4 w 362"/>
                <a:gd name="T35" fmla="*/ 3 h 2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229">
                  <a:moveTo>
                    <a:pt x="0" y="0"/>
                  </a:moveTo>
                  <a:lnTo>
                    <a:pt x="18" y="8"/>
                  </a:lnTo>
                  <a:lnTo>
                    <a:pt x="42" y="19"/>
                  </a:lnTo>
                  <a:lnTo>
                    <a:pt x="67" y="31"/>
                  </a:lnTo>
                  <a:lnTo>
                    <a:pt x="91" y="44"/>
                  </a:lnTo>
                  <a:lnTo>
                    <a:pt x="115" y="56"/>
                  </a:lnTo>
                  <a:lnTo>
                    <a:pt x="139" y="69"/>
                  </a:lnTo>
                  <a:lnTo>
                    <a:pt x="161" y="82"/>
                  </a:lnTo>
                  <a:lnTo>
                    <a:pt x="183" y="95"/>
                  </a:lnTo>
                  <a:lnTo>
                    <a:pt x="205" y="110"/>
                  </a:lnTo>
                  <a:lnTo>
                    <a:pt x="227" y="123"/>
                  </a:lnTo>
                  <a:lnTo>
                    <a:pt x="247" y="137"/>
                  </a:lnTo>
                  <a:lnTo>
                    <a:pt x="268" y="153"/>
                  </a:lnTo>
                  <a:lnTo>
                    <a:pt x="288" y="167"/>
                  </a:lnTo>
                  <a:lnTo>
                    <a:pt x="308" y="183"/>
                  </a:lnTo>
                  <a:lnTo>
                    <a:pt x="326" y="198"/>
                  </a:lnTo>
                  <a:lnTo>
                    <a:pt x="344" y="214"/>
                  </a:lnTo>
                  <a:lnTo>
                    <a:pt x="362" y="229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260" name="Group 340"/>
          <p:cNvGrpSpPr>
            <a:grpSpLocks/>
          </p:cNvGrpSpPr>
          <p:nvPr/>
        </p:nvGrpSpPr>
        <p:grpSpPr bwMode="auto">
          <a:xfrm>
            <a:off x="5659438" y="620713"/>
            <a:ext cx="1154112" cy="520700"/>
            <a:chOff x="3508" y="981"/>
            <a:chExt cx="727" cy="328"/>
          </a:xfrm>
        </p:grpSpPr>
        <p:sp>
          <p:nvSpPr>
            <p:cNvPr id="19581" name="Line 341"/>
            <p:cNvSpPr>
              <a:spLocks noChangeShapeType="1"/>
            </p:cNvSpPr>
            <p:nvPr/>
          </p:nvSpPr>
          <p:spPr bwMode="auto">
            <a:xfrm flipH="1">
              <a:off x="3991" y="1065"/>
              <a:ext cx="244" cy="24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2" name="Line 342"/>
            <p:cNvSpPr>
              <a:spLocks noChangeShapeType="1"/>
            </p:cNvSpPr>
            <p:nvPr/>
          </p:nvSpPr>
          <p:spPr bwMode="auto">
            <a:xfrm flipH="1">
              <a:off x="3508" y="1309"/>
              <a:ext cx="48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3" name="Line 343"/>
            <p:cNvSpPr>
              <a:spLocks noChangeShapeType="1"/>
            </p:cNvSpPr>
            <p:nvPr/>
          </p:nvSpPr>
          <p:spPr bwMode="auto">
            <a:xfrm flipH="1">
              <a:off x="3573" y="1091"/>
              <a:ext cx="5" cy="1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4" name="Line 344"/>
            <p:cNvSpPr>
              <a:spLocks noChangeShapeType="1"/>
            </p:cNvSpPr>
            <p:nvPr/>
          </p:nvSpPr>
          <p:spPr bwMode="auto">
            <a:xfrm>
              <a:off x="3634" y="1047"/>
              <a:ext cx="0" cy="2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5" name="Line 345"/>
            <p:cNvSpPr>
              <a:spLocks noChangeShapeType="1"/>
            </p:cNvSpPr>
            <p:nvPr/>
          </p:nvSpPr>
          <p:spPr bwMode="auto">
            <a:xfrm>
              <a:off x="3676" y="1058"/>
              <a:ext cx="0" cy="18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6" name="Line 346"/>
            <p:cNvSpPr>
              <a:spLocks noChangeShapeType="1"/>
            </p:cNvSpPr>
            <p:nvPr/>
          </p:nvSpPr>
          <p:spPr bwMode="auto">
            <a:xfrm flipV="1">
              <a:off x="3641" y="1047"/>
              <a:ext cx="82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7" name="Line 347"/>
            <p:cNvSpPr>
              <a:spLocks noChangeShapeType="1"/>
            </p:cNvSpPr>
            <p:nvPr/>
          </p:nvSpPr>
          <p:spPr bwMode="auto">
            <a:xfrm flipV="1">
              <a:off x="3648" y="1112"/>
              <a:ext cx="64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8" name="Line 348"/>
            <p:cNvSpPr>
              <a:spLocks noChangeShapeType="1"/>
            </p:cNvSpPr>
            <p:nvPr/>
          </p:nvSpPr>
          <p:spPr bwMode="auto">
            <a:xfrm flipV="1">
              <a:off x="3648" y="1169"/>
              <a:ext cx="68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9" name="Line 349"/>
            <p:cNvSpPr>
              <a:spLocks noChangeShapeType="1"/>
            </p:cNvSpPr>
            <p:nvPr/>
          </p:nvSpPr>
          <p:spPr bwMode="auto">
            <a:xfrm flipV="1">
              <a:off x="3639" y="1234"/>
              <a:ext cx="84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0" name="Line 350"/>
            <p:cNvSpPr>
              <a:spLocks noChangeShapeType="1"/>
            </p:cNvSpPr>
            <p:nvPr/>
          </p:nvSpPr>
          <p:spPr bwMode="auto">
            <a:xfrm>
              <a:off x="3674" y="983"/>
              <a:ext cx="14" cy="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1" name="Line 351"/>
            <p:cNvSpPr>
              <a:spLocks noChangeShapeType="1"/>
            </p:cNvSpPr>
            <p:nvPr/>
          </p:nvSpPr>
          <p:spPr bwMode="auto">
            <a:xfrm flipH="1">
              <a:off x="3608" y="981"/>
              <a:ext cx="52" cy="1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2" name="Line 352"/>
            <p:cNvSpPr>
              <a:spLocks noChangeShapeType="1"/>
            </p:cNvSpPr>
            <p:nvPr/>
          </p:nvSpPr>
          <p:spPr bwMode="auto">
            <a:xfrm flipV="1">
              <a:off x="3538" y="1155"/>
              <a:ext cx="70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3" name="Line 353"/>
            <p:cNvSpPr>
              <a:spLocks noChangeShapeType="1"/>
            </p:cNvSpPr>
            <p:nvPr/>
          </p:nvSpPr>
          <p:spPr bwMode="auto">
            <a:xfrm flipV="1">
              <a:off x="3566" y="1199"/>
              <a:ext cx="49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4" name="Line 354"/>
            <p:cNvSpPr>
              <a:spLocks noChangeShapeType="1"/>
            </p:cNvSpPr>
            <p:nvPr/>
          </p:nvSpPr>
          <p:spPr bwMode="auto">
            <a:xfrm flipV="1">
              <a:off x="3552" y="1087"/>
              <a:ext cx="56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5" name="Line 355"/>
            <p:cNvSpPr>
              <a:spLocks noChangeShapeType="1"/>
            </p:cNvSpPr>
            <p:nvPr/>
          </p:nvSpPr>
          <p:spPr bwMode="auto">
            <a:xfrm flipV="1">
              <a:off x="3564" y="1030"/>
              <a:ext cx="51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6" name="Line 356"/>
            <p:cNvSpPr>
              <a:spLocks noChangeShapeType="1"/>
            </p:cNvSpPr>
            <p:nvPr/>
          </p:nvSpPr>
          <p:spPr bwMode="auto">
            <a:xfrm flipH="1">
              <a:off x="3524" y="981"/>
              <a:ext cx="63" cy="15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7" name="Line 357"/>
            <p:cNvSpPr>
              <a:spLocks noChangeShapeType="1"/>
            </p:cNvSpPr>
            <p:nvPr/>
          </p:nvSpPr>
          <p:spPr bwMode="auto">
            <a:xfrm flipV="1">
              <a:off x="3761" y="1026"/>
              <a:ext cx="82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8" name="Freeform 358"/>
            <p:cNvSpPr>
              <a:spLocks/>
            </p:cNvSpPr>
            <p:nvPr/>
          </p:nvSpPr>
          <p:spPr bwMode="auto">
            <a:xfrm>
              <a:off x="3768" y="1033"/>
              <a:ext cx="37" cy="222"/>
            </a:xfrm>
            <a:custGeom>
              <a:avLst/>
              <a:gdLst>
                <a:gd name="T0" fmla="*/ 0 w 106"/>
                <a:gd name="T1" fmla="*/ 6 h 665"/>
                <a:gd name="T2" fmla="*/ 2 w 106"/>
                <a:gd name="T3" fmla="*/ 8 h 665"/>
                <a:gd name="T4" fmla="*/ 2 w 106"/>
                <a:gd name="T5" fmla="*/ 0 h 6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665">
                  <a:moveTo>
                    <a:pt x="0" y="507"/>
                  </a:moveTo>
                  <a:lnTo>
                    <a:pt x="106" y="665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99" name="Line 359"/>
            <p:cNvSpPr>
              <a:spLocks noChangeShapeType="1"/>
            </p:cNvSpPr>
            <p:nvPr/>
          </p:nvSpPr>
          <p:spPr bwMode="auto">
            <a:xfrm flipV="1">
              <a:off x="3843" y="983"/>
              <a:ext cx="105" cy="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0" name="Line 360"/>
            <p:cNvSpPr>
              <a:spLocks noChangeShapeType="1"/>
            </p:cNvSpPr>
            <p:nvPr/>
          </p:nvSpPr>
          <p:spPr bwMode="auto">
            <a:xfrm>
              <a:off x="3850" y="1047"/>
              <a:ext cx="0" cy="15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1" name="Line 361"/>
            <p:cNvSpPr>
              <a:spLocks noChangeShapeType="1"/>
            </p:cNvSpPr>
            <p:nvPr/>
          </p:nvSpPr>
          <p:spPr bwMode="auto">
            <a:xfrm flipV="1">
              <a:off x="3850" y="1054"/>
              <a:ext cx="82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2" name="Line 362"/>
            <p:cNvSpPr>
              <a:spLocks noChangeShapeType="1"/>
            </p:cNvSpPr>
            <p:nvPr/>
          </p:nvSpPr>
          <p:spPr bwMode="auto">
            <a:xfrm flipH="1">
              <a:off x="3927" y="1044"/>
              <a:ext cx="5" cy="16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3" name="Line 363"/>
            <p:cNvSpPr>
              <a:spLocks noChangeShapeType="1"/>
            </p:cNvSpPr>
            <p:nvPr/>
          </p:nvSpPr>
          <p:spPr bwMode="auto">
            <a:xfrm flipV="1">
              <a:off x="3878" y="995"/>
              <a:ext cx="12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4" name="Freeform 364"/>
            <p:cNvSpPr>
              <a:spLocks/>
            </p:cNvSpPr>
            <p:nvPr/>
          </p:nvSpPr>
          <p:spPr bwMode="auto">
            <a:xfrm>
              <a:off x="3822" y="1087"/>
              <a:ext cx="68" cy="201"/>
            </a:xfrm>
            <a:custGeom>
              <a:avLst/>
              <a:gdLst>
                <a:gd name="T0" fmla="*/ 3 w 201"/>
                <a:gd name="T1" fmla="*/ 0 h 603"/>
                <a:gd name="T2" fmla="*/ 2 w 201"/>
                <a:gd name="T3" fmla="*/ 2 h 603"/>
                <a:gd name="T4" fmla="*/ 2 w 201"/>
                <a:gd name="T5" fmla="*/ 5 h 603"/>
                <a:gd name="T6" fmla="*/ 0 w 201"/>
                <a:gd name="T7" fmla="*/ 7 h 6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1" h="603">
                  <a:moveTo>
                    <a:pt x="201" y="0"/>
                  </a:moveTo>
                  <a:lnTo>
                    <a:pt x="190" y="190"/>
                  </a:lnTo>
                  <a:lnTo>
                    <a:pt x="137" y="444"/>
                  </a:lnTo>
                  <a:lnTo>
                    <a:pt x="0" y="60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05" name="Line 365"/>
            <p:cNvSpPr>
              <a:spLocks noChangeShapeType="1"/>
            </p:cNvSpPr>
            <p:nvPr/>
          </p:nvSpPr>
          <p:spPr bwMode="auto">
            <a:xfrm>
              <a:off x="3890" y="1206"/>
              <a:ext cx="49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286" name="Group 366"/>
          <p:cNvGrpSpPr>
            <a:grpSpLocks/>
          </p:cNvGrpSpPr>
          <p:nvPr/>
        </p:nvGrpSpPr>
        <p:grpSpPr bwMode="auto">
          <a:xfrm>
            <a:off x="7642225" y="654050"/>
            <a:ext cx="1322388" cy="912813"/>
            <a:chOff x="4757" y="1002"/>
            <a:chExt cx="833" cy="575"/>
          </a:xfrm>
        </p:grpSpPr>
        <p:sp>
          <p:nvSpPr>
            <p:cNvPr id="19556" name="Line 367"/>
            <p:cNvSpPr>
              <a:spLocks noChangeShapeType="1"/>
            </p:cNvSpPr>
            <p:nvPr/>
          </p:nvSpPr>
          <p:spPr bwMode="auto">
            <a:xfrm flipV="1">
              <a:off x="4757" y="1342"/>
              <a:ext cx="350" cy="2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7" name="Line 368"/>
            <p:cNvSpPr>
              <a:spLocks noChangeShapeType="1"/>
            </p:cNvSpPr>
            <p:nvPr/>
          </p:nvSpPr>
          <p:spPr bwMode="auto">
            <a:xfrm flipH="1">
              <a:off x="5107" y="1342"/>
              <a:ext cx="48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8" name="Line 369"/>
            <p:cNvSpPr>
              <a:spLocks noChangeShapeType="1"/>
            </p:cNvSpPr>
            <p:nvPr/>
          </p:nvSpPr>
          <p:spPr bwMode="auto">
            <a:xfrm flipV="1">
              <a:off x="5166" y="1044"/>
              <a:ext cx="117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9" name="Line 370"/>
            <p:cNvSpPr>
              <a:spLocks noChangeShapeType="1"/>
            </p:cNvSpPr>
            <p:nvPr/>
          </p:nvSpPr>
          <p:spPr bwMode="auto">
            <a:xfrm flipV="1">
              <a:off x="5180" y="1084"/>
              <a:ext cx="89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0" name="Line 371"/>
            <p:cNvSpPr>
              <a:spLocks noChangeShapeType="1"/>
            </p:cNvSpPr>
            <p:nvPr/>
          </p:nvSpPr>
          <p:spPr bwMode="auto">
            <a:xfrm flipV="1">
              <a:off x="5137" y="1119"/>
              <a:ext cx="174" cy="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1" name="Line 372"/>
            <p:cNvSpPr>
              <a:spLocks noChangeShapeType="1"/>
            </p:cNvSpPr>
            <p:nvPr/>
          </p:nvSpPr>
          <p:spPr bwMode="auto">
            <a:xfrm flipH="1">
              <a:off x="5180" y="1131"/>
              <a:ext cx="39" cy="5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2" name="Line 373"/>
            <p:cNvSpPr>
              <a:spLocks noChangeShapeType="1"/>
            </p:cNvSpPr>
            <p:nvPr/>
          </p:nvSpPr>
          <p:spPr bwMode="auto">
            <a:xfrm flipH="1">
              <a:off x="5163" y="1155"/>
              <a:ext cx="92" cy="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3" name="Line 374"/>
            <p:cNvSpPr>
              <a:spLocks noChangeShapeType="1"/>
            </p:cNvSpPr>
            <p:nvPr/>
          </p:nvSpPr>
          <p:spPr bwMode="auto">
            <a:xfrm flipV="1">
              <a:off x="5158" y="1204"/>
              <a:ext cx="108" cy="2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4" name="Line 375"/>
            <p:cNvSpPr>
              <a:spLocks noChangeShapeType="1"/>
            </p:cNvSpPr>
            <p:nvPr/>
          </p:nvSpPr>
          <p:spPr bwMode="auto">
            <a:xfrm>
              <a:off x="5252" y="1183"/>
              <a:ext cx="31" cy="4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5" name="Freeform 376"/>
            <p:cNvSpPr>
              <a:spLocks/>
            </p:cNvSpPr>
            <p:nvPr/>
          </p:nvSpPr>
          <p:spPr bwMode="auto">
            <a:xfrm>
              <a:off x="5198" y="1215"/>
              <a:ext cx="29" cy="106"/>
            </a:xfrm>
            <a:custGeom>
              <a:avLst/>
              <a:gdLst>
                <a:gd name="T0" fmla="*/ 1 w 85"/>
                <a:gd name="T1" fmla="*/ 0 h 317"/>
                <a:gd name="T2" fmla="*/ 1 w 85"/>
                <a:gd name="T3" fmla="*/ 4 h 317"/>
                <a:gd name="T4" fmla="*/ 0 w 85"/>
                <a:gd name="T5" fmla="*/ 3 h 3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317">
                  <a:moveTo>
                    <a:pt x="85" y="0"/>
                  </a:moveTo>
                  <a:lnTo>
                    <a:pt x="85" y="317"/>
                  </a:lnTo>
                  <a:lnTo>
                    <a:pt x="0" y="22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6" name="Line 377"/>
            <p:cNvSpPr>
              <a:spLocks noChangeShapeType="1"/>
            </p:cNvSpPr>
            <p:nvPr/>
          </p:nvSpPr>
          <p:spPr bwMode="auto">
            <a:xfrm flipH="1">
              <a:off x="5142" y="1246"/>
              <a:ext cx="49" cy="6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7" name="Line 378"/>
            <p:cNvSpPr>
              <a:spLocks noChangeShapeType="1"/>
            </p:cNvSpPr>
            <p:nvPr/>
          </p:nvSpPr>
          <p:spPr bwMode="auto">
            <a:xfrm>
              <a:off x="5252" y="1246"/>
              <a:ext cx="43" cy="4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8" name="Line 379"/>
            <p:cNvSpPr>
              <a:spLocks noChangeShapeType="1"/>
            </p:cNvSpPr>
            <p:nvPr/>
          </p:nvSpPr>
          <p:spPr bwMode="auto">
            <a:xfrm flipV="1">
              <a:off x="5173" y="1173"/>
              <a:ext cx="61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69" name="Line 380"/>
            <p:cNvSpPr>
              <a:spLocks noChangeShapeType="1"/>
            </p:cNvSpPr>
            <p:nvPr/>
          </p:nvSpPr>
          <p:spPr bwMode="auto">
            <a:xfrm flipH="1">
              <a:off x="5227" y="1002"/>
              <a:ext cx="4" cy="12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0" name="Line 381"/>
            <p:cNvSpPr>
              <a:spLocks noChangeShapeType="1"/>
            </p:cNvSpPr>
            <p:nvPr/>
          </p:nvSpPr>
          <p:spPr bwMode="auto">
            <a:xfrm flipH="1">
              <a:off x="5360" y="1180"/>
              <a:ext cx="68" cy="2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1" name="Line 382"/>
            <p:cNvSpPr>
              <a:spLocks noChangeShapeType="1"/>
            </p:cNvSpPr>
            <p:nvPr/>
          </p:nvSpPr>
          <p:spPr bwMode="auto">
            <a:xfrm flipH="1">
              <a:off x="5367" y="1082"/>
              <a:ext cx="54" cy="11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2" name="Line 383"/>
            <p:cNvSpPr>
              <a:spLocks noChangeShapeType="1"/>
            </p:cNvSpPr>
            <p:nvPr/>
          </p:nvSpPr>
          <p:spPr bwMode="auto">
            <a:xfrm flipV="1">
              <a:off x="5353" y="1110"/>
              <a:ext cx="54" cy="2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3" name="Line 384"/>
            <p:cNvSpPr>
              <a:spLocks noChangeShapeType="1"/>
            </p:cNvSpPr>
            <p:nvPr/>
          </p:nvSpPr>
          <p:spPr bwMode="auto">
            <a:xfrm flipV="1">
              <a:off x="5360" y="1230"/>
              <a:ext cx="73" cy="3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4" name="Line 385"/>
            <p:cNvSpPr>
              <a:spLocks noChangeShapeType="1"/>
            </p:cNvSpPr>
            <p:nvPr/>
          </p:nvSpPr>
          <p:spPr bwMode="auto">
            <a:xfrm flipH="1">
              <a:off x="5360" y="1021"/>
              <a:ext cx="45" cy="10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5" name="Line 386"/>
            <p:cNvSpPr>
              <a:spLocks noChangeShapeType="1"/>
            </p:cNvSpPr>
            <p:nvPr/>
          </p:nvSpPr>
          <p:spPr bwMode="auto">
            <a:xfrm flipV="1">
              <a:off x="5442" y="1077"/>
              <a:ext cx="78" cy="35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6" name="Line 387"/>
            <p:cNvSpPr>
              <a:spLocks noChangeShapeType="1"/>
            </p:cNvSpPr>
            <p:nvPr/>
          </p:nvSpPr>
          <p:spPr bwMode="auto">
            <a:xfrm flipV="1">
              <a:off x="5440" y="1138"/>
              <a:ext cx="87" cy="3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7" name="Freeform 388"/>
            <p:cNvSpPr>
              <a:spLocks/>
            </p:cNvSpPr>
            <p:nvPr/>
          </p:nvSpPr>
          <p:spPr bwMode="auto">
            <a:xfrm>
              <a:off x="5499" y="1239"/>
              <a:ext cx="51" cy="73"/>
            </a:xfrm>
            <a:custGeom>
              <a:avLst/>
              <a:gdLst>
                <a:gd name="T0" fmla="*/ 0 w 148"/>
                <a:gd name="T1" fmla="*/ 0 h 213"/>
                <a:gd name="T2" fmla="*/ 2 w 148"/>
                <a:gd name="T3" fmla="*/ 3 h 213"/>
                <a:gd name="T4" fmla="*/ 2 w 148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13">
                  <a:moveTo>
                    <a:pt x="0" y="11"/>
                  </a:moveTo>
                  <a:lnTo>
                    <a:pt x="148" y="213"/>
                  </a:lnTo>
                  <a:lnTo>
                    <a:pt x="148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8" name="Line 389"/>
            <p:cNvSpPr>
              <a:spLocks noChangeShapeType="1"/>
            </p:cNvSpPr>
            <p:nvPr/>
          </p:nvSpPr>
          <p:spPr bwMode="auto">
            <a:xfrm>
              <a:off x="5496" y="1023"/>
              <a:ext cx="24" cy="2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79" name="Freeform 390"/>
            <p:cNvSpPr>
              <a:spLocks/>
            </p:cNvSpPr>
            <p:nvPr/>
          </p:nvSpPr>
          <p:spPr bwMode="auto">
            <a:xfrm>
              <a:off x="5463" y="1007"/>
              <a:ext cx="36" cy="237"/>
            </a:xfrm>
            <a:custGeom>
              <a:avLst/>
              <a:gdLst>
                <a:gd name="T0" fmla="*/ 0 w 107"/>
                <a:gd name="T1" fmla="*/ 0 h 708"/>
                <a:gd name="T2" fmla="*/ 0 w 107"/>
                <a:gd name="T3" fmla="*/ 6 h 708"/>
                <a:gd name="T4" fmla="*/ 1 w 107"/>
                <a:gd name="T5" fmla="*/ 9 h 7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708">
                  <a:moveTo>
                    <a:pt x="0" y="0"/>
                  </a:moveTo>
                  <a:lnTo>
                    <a:pt x="33" y="486"/>
                  </a:lnTo>
                  <a:lnTo>
                    <a:pt x="107" y="70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80" name="Freeform 391"/>
            <p:cNvSpPr>
              <a:spLocks/>
            </p:cNvSpPr>
            <p:nvPr/>
          </p:nvSpPr>
          <p:spPr bwMode="auto">
            <a:xfrm>
              <a:off x="5426" y="1169"/>
              <a:ext cx="98" cy="124"/>
            </a:xfrm>
            <a:custGeom>
              <a:avLst/>
              <a:gdLst>
                <a:gd name="T0" fmla="*/ 4 w 297"/>
                <a:gd name="T1" fmla="*/ 0 h 370"/>
                <a:gd name="T2" fmla="*/ 2 w 297"/>
                <a:gd name="T3" fmla="*/ 2 h 370"/>
                <a:gd name="T4" fmla="*/ 0 w 297"/>
                <a:gd name="T5" fmla="*/ 5 h 3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7" h="370">
                  <a:moveTo>
                    <a:pt x="297" y="0"/>
                  </a:moveTo>
                  <a:lnTo>
                    <a:pt x="202" y="158"/>
                  </a:lnTo>
                  <a:lnTo>
                    <a:pt x="0" y="37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312" name="Group 392"/>
          <p:cNvGrpSpPr>
            <a:grpSpLocks/>
          </p:cNvGrpSpPr>
          <p:nvPr/>
        </p:nvGrpSpPr>
        <p:grpSpPr bwMode="auto">
          <a:xfrm>
            <a:off x="8034338" y="1550988"/>
            <a:ext cx="930275" cy="688975"/>
            <a:chOff x="5004" y="1567"/>
            <a:chExt cx="586" cy="434"/>
          </a:xfrm>
        </p:grpSpPr>
        <p:sp>
          <p:nvSpPr>
            <p:cNvPr id="19530" name="Line 393"/>
            <p:cNvSpPr>
              <a:spLocks noChangeShapeType="1"/>
            </p:cNvSpPr>
            <p:nvPr/>
          </p:nvSpPr>
          <p:spPr bwMode="auto">
            <a:xfrm flipV="1">
              <a:off x="5004" y="1900"/>
              <a:ext cx="103" cy="10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1" name="Line 394"/>
            <p:cNvSpPr>
              <a:spLocks noChangeShapeType="1"/>
            </p:cNvSpPr>
            <p:nvPr/>
          </p:nvSpPr>
          <p:spPr bwMode="auto">
            <a:xfrm flipH="1">
              <a:off x="5107" y="1900"/>
              <a:ext cx="483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2" name="Line 395"/>
            <p:cNvSpPr>
              <a:spLocks noChangeShapeType="1"/>
            </p:cNvSpPr>
            <p:nvPr/>
          </p:nvSpPr>
          <p:spPr bwMode="auto">
            <a:xfrm flipV="1">
              <a:off x="5128" y="1666"/>
              <a:ext cx="59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3" name="Line 396"/>
            <p:cNvSpPr>
              <a:spLocks noChangeShapeType="1"/>
            </p:cNvSpPr>
            <p:nvPr/>
          </p:nvSpPr>
          <p:spPr bwMode="auto">
            <a:xfrm flipH="1">
              <a:off x="5144" y="1645"/>
              <a:ext cx="59" cy="11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4" name="Line 397"/>
            <p:cNvSpPr>
              <a:spLocks noChangeShapeType="1"/>
            </p:cNvSpPr>
            <p:nvPr/>
          </p:nvSpPr>
          <p:spPr bwMode="auto">
            <a:xfrm flipV="1">
              <a:off x="5137" y="1741"/>
              <a:ext cx="66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5" name="Line 398"/>
            <p:cNvSpPr>
              <a:spLocks noChangeShapeType="1"/>
            </p:cNvSpPr>
            <p:nvPr/>
          </p:nvSpPr>
          <p:spPr bwMode="auto">
            <a:xfrm flipV="1">
              <a:off x="5128" y="1792"/>
              <a:ext cx="75" cy="4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6" name="Line 399"/>
            <p:cNvSpPr>
              <a:spLocks noChangeShapeType="1"/>
            </p:cNvSpPr>
            <p:nvPr/>
          </p:nvSpPr>
          <p:spPr bwMode="auto">
            <a:xfrm flipH="1">
              <a:off x="5135" y="1570"/>
              <a:ext cx="42" cy="1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7" name="Line 400"/>
            <p:cNvSpPr>
              <a:spLocks noChangeShapeType="1"/>
            </p:cNvSpPr>
            <p:nvPr/>
          </p:nvSpPr>
          <p:spPr bwMode="auto">
            <a:xfrm flipV="1">
              <a:off x="5205" y="1619"/>
              <a:ext cx="97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8" name="Line 401"/>
            <p:cNvSpPr>
              <a:spLocks noChangeShapeType="1"/>
            </p:cNvSpPr>
            <p:nvPr/>
          </p:nvSpPr>
          <p:spPr bwMode="auto">
            <a:xfrm flipV="1">
              <a:off x="5210" y="1729"/>
              <a:ext cx="99" cy="14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39" name="Freeform 402"/>
            <p:cNvSpPr>
              <a:spLocks/>
            </p:cNvSpPr>
            <p:nvPr/>
          </p:nvSpPr>
          <p:spPr bwMode="auto">
            <a:xfrm>
              <a:off x="5269" y="1722"/>
              <a:ext cx="42" cy="117"/>
            </a:xfrm>
            <a:custGeom>
              <a:avLst/>
              <a:gdLst>
                <a:gd name="T0" fmla="*/ 2 w 127"/>
                <a:gd name="T1" fmla="*/ 0 h 350"/>
                <a:gd name="T2" fmla="*/ 1 w 127"/>
                <a:gd name="T3" fmla="*/ 4 h 350"/>
                <a:gd name="T4" fmla="*/ 0 w 127"/>
                <a:gd name="T5" fmla="*/ 3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350">
                  <a:moveTo>
                    <a:pt x="127" y="0"/>
                  </a:moveTo>
                  <a:lnTo>
                    <a:pt x="74" y="350"/>
                  </a:lnTo>
                  <a:lnTo>
                    <a:pt x="0" y="22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0" name="Line 403"/>
            <p:cNvSpPr>
              <a:spLocks noChangeShapeType="1"/>
            </p:cNvSpPr>
            <p:nvPr/>
          </p:nvSpPr>
          <p:spPr bwMode="auto">
            <a:xfrm>
              <a:off x="5255" y="1567"/>
              <a:ext cx="0" cy="29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1" name="Line 404"/>
            <p:cNvSpPr>
              <a:spLocks noChangeShapeType="1"/>
            </p:cNvSpPr>
            <p:nvPr/>
          </p:nvSpPr>
          <p:spPr bwMode="auto">
            <a:xfrm flipH="1">
              <a:off x="5212" y="1668"/>
              <a:ext cx="85" cy="1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2" name="Line 405"/>
            <p:cNvSpPr>
              <a:spLocks noChangeShapeType="1"/>
            </p:cNvSpPr>
            <p:nvPr/>
          </p:nvSpPr>
          <p:spPr bwMode="auto">
            <a:xfrm>
              <a:off x="5381" y="1570"/>
              <a:ext cx="0" cy="29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3" name="Line 406"/>
            <p:cNvSpPr>
              <a:spLocks noChangeShapeType="1"/>
            </p:cNvSpPr>
            <p:nvPr/>
          </p:nvSpPr>
          <p:spPr bwMode="auto">
            <a:xfrm flipV="1">
              <a:off x="5381" y="1591"/>
              <a:ext cx="146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4" name="Line 407"/>
            <p:cNvSpPr>
              <a:spLocks noChangeShapeType="1"/>
            </p:cNvSpPr>
            <p:nvPr/>
          </p:nvSpPr>
          <p:spPr bwMode="auto">
            <a:xfrm flipH="1">
              <a:off x="5527" y="1574"/>
              <a:ext cx="4" cy="29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5" name="Freeform 408"/>
            <p:cNvSpPr>
              <a:spLocks/>
            </p:cNvSpPr>
            <p:nvPr/>
          </p:nvSpPr>
          <p:spPr bwMode="auto">
            <a:xfrm>
              <a:off x="5381" y="1842"/>
              <a:ext cx="146" cy="18"/>
            </a:xfrm>
            <a:custGeom>
              <a:avLst/>
              <a:gdLst>
                <a:gd name="T0" fmla="*/ 0 w 434"/>
                <a:gd name="T1" fmla="*/ 0 h 53"/>
                <a:gd name="T2" fmla="*/ 5 w 434"/>
                <a:gd name="T3" fmla="*/ 0 h 53"/>
                <a:gd name="T4" fmla="*/ 5 w 434"/>
                <a:gd name="T5" fmla="*/ 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4" h="53">
                  <a:moveTo>
                    <a:pt x="0" y="22"/>
                  </a:moveTo>
                  <a:lnTo>
                    <a:pt x="413" y="0"/>
                  </a:lnTo>
                  <a:lnTo>
                    <a:pt x="434" y="53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6" name="Line 409"/>
            <p:cNvSpPr>
              <a:spLocks noChangeShapeType="1"/>
            </p:cNvSpPr>
            <p:nvPr/>
          </p:nvSpPr>
          <p:spPr bwMode="auto">
            <a:xfrm>
              <a:off x="5426" y="1619"/>
              <a:ext cx="0" cy="7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7" name="Line 410"/>
            <p:cNvSpPr>
              <a:spLocks noChangeShapeType="1"/>
            </p:cNvSpPr>
            <p:nvPr/>
          </p:nvSpPr>
          <p:spPr bwMode="auto">
            <a:xfrm flipV="1">
              <a:off x="5426" y="1623"/>
              <a:ext cx="63" cy="8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8" name="Line 411"/>
            <p:cNvSpPr>
              <a:spLocks noChangeShapeType="1"/>
            </p:cNvSpPr>
            <p:nvPr/>
          </p:nvSpPr>
          <p:spPr bwMode="auto">
            <a:xfrm flipH="1">
              <a:off x="5489" y="1612"/>
              <a:ext cx="3" cy="6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49" name="Line 412"/>
            <p:cNvSpPr>
              <a:spLocks noChangeShapeType="1"/>
            </p:cNvSpPr>
            <p:nvPr/>
          </p:nvSpPr>
          <p:spPr bwMode="auto">
            <a:xfrm flipV="1">
              <a:off x="5426" y="1673"/>
              <a:ext cx="66" cy="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0" name="Line 413"/>
            <p:cNvSpPr>
              <a:spLocks noChangeShapeType="1"/>
            </p:cNvSpPr>
            <p:nvPr/>
          </p:nvSpPr>
          <p:spPr bwMode="auto">
            <a:xfrm>
              <a:off x="5419" y="1694"/>
              <a:ext cx="0" cy="9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1" name="Line 414"/>
            <p:cNvSpPr>
              <a:spLocks noChangeShapeType="1"/>
            </p:cNvSpPr>
            <p:nvPr/>
          </p:nvSpPr>
          <p:spPr bwMode="auto">
            <a:xfrm flipV="1">
              <a:off x="5419" y="1701"/>
              <a:ext cx="73" cy="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2" name="Line 415"/>
            <p:cNvSpPr>
              <a:spLocks noChangeShapeType="1"/>
            </p:cNvSpPr>
            <p:nvPr/>
          </p:nvSpPr>
          <p:spPr bwMode="auto">
            <a:xfrm flipH="1">
              <a:off x="5492" y="1689"/>
              <a:ext cx="4" cy="8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3" name="Freeform 416"/>
            <p:cNvSpPr>
              <a:spLocks/>
            </p:cNvSpPr>
            <p:nvPr/>
          </p:nvSpPr>
          <p:spPr bwMode="auto">
            <a:xfrm>
              <a:off x="5405" y="1776"/>
              <a:ext cx="44" cy="63"/>
            </a:xfrm>
            <a:custGeom>
              <a:avLst/>
              <a:gdLst>
                <a:gd name="T0" fmla="*/ 1 w 137"/>
                <a:gd name="T1" fmla="*/ 0 h 190"/>
                <a:gd name="T2" fmla="*/ 1 w 137"/>
                <a:gd name="T3" fmla="*/ 1 h 190"/>
                <a:gd name="T4" fmla="*/ 0 w 137"/>
                <a:gd name="T5" fmla="*/ 2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90">
                  <a:moveTo>
                    <a:pt x="137" y="0"/>
                  </a:moveTo>
                  <a:lnTo>
                    <a:pt x="95" y="95"/>
                  </a:lnTo>
                  <a:lnTo>
                    <a:pt x="0" y="19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4" name="Line 417"/>
            <p:cNvSpPr>
              <a:spLocks noChangeShapeType="1"/>
            </p:cNvSpPr>
            <p:nvPr/>
          </p:nvSpPr>
          <p:spPr bwMode="auto">
            <a:xfrm>
              <a:off x="5461" y="1778"/>
              <a:ext cx="38" cy="42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55" name="Line 418"/>
            <p:cNvSpPr>
              <a:spLocks noChangeShapeType="1"/>
            </p:cNvSpPr>
            <p:nvPr/>
          </p:nvSpPr>
          <p:spPr bwMode="auto">
            <a:xfrm flipH="1">
              <a:off x="5449" y="1727"/>
              <a:ext cx="7" cy="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339" name="Group 419"/>
          <p:cNvGrpSpPr>
            <a:grpSpLocks/>
          </p:cNvGrpSpPr>
          <p:nvPr/>
        </p:nvGrpSpPr>
        <p:grpSpPr bwMode="auto">
          <a:xfrm>
            <a:off x="7404100" y="434975"/>
            <a:ext cx="414338" cy="3360738"/>
            <a:chOff x="4607" y="864"/>
            <a:chExt cx="261" cy="2117"/>
          </a:xfrm>
        </p:grpSpPr>
        <p:sp>
          <p:nvSpPr>
            <p:cNvPr id="19520" name="Line 420"/>
            <p:cNvSpPr>
              <a:spLocks noChangeShapeType="1"/>
            </p:cNvSpPr>
            <p:nvPr/>
          </p:nvSpPr>
          <p:spPr bwMode="auto">
            <a:xfrm flipH="1">
              <a:off x="4715" y="2765"/>
              <a:ext cx="3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1" name="Line 421"/>
            <p:cNvSpPr>
              <a:spLocks noChangeShapeType="1"/>
            </p:cNvSpPr>
            <p:nvPr/>
          </p:nvSpPr>
          <p:spPr bwMode="auto">
            <a:xfrm flipV="1">
              <a:off x="4610" y="920"/>
              <a:ext cx="26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2" name="Freeform 422"/>
            <p:cNvSpPr>
              <a:spLocks/>
            </p:cNvSpPr>
            <p:nvPr/>
          </p:nvSpPr>
          <p:spPr bwMode="auto">
            <a:xfrm>
              <a:off x="4636" y="864"/>
              <a:ext cx="82" cy="56"/>
            </a:xfrm>
            <a:custGeom>
              <a:avLst/>
              <a:gdLst>
                <a:gd name="T0" fmla="*/ 3 w 247"/>
                <a:gd name="T1" fmla="*/ 2 h 171"/>
                <a:gd name="T2" fmla="*/ 3 w 247"/>
                <a:gd name="T3" fmla="*/ 2 h 171"/>
                <a:gd name="T4" fmla="*/ 3 w 247"/>
                <a:gd name="T5" fmla="*/ 1 h 171"/>
                <a:gd name="T6" fmla="*/ 3 w 247"/>
                <a:gd name="T7" fmla="*/ 1 h 171"/>
                <a:gd name="T8" fmla="*/ 3 w 247"/>
                <a:gd name="T9" fmla="*/ 1 h 171"/>
                <a:gd name="T10" fmla="*/ 3 w 247"/>
                <a:gd name="T11" fmla="*/ 0 h 171"/>
                <a:gd name="T12" fmla="*/ 3 w 247"/>
                <a:gd name="T13" fmla="*/ 0 h 171"/>
                <a:gd name="T14" fmla="*/ 2 w 247"/>
                <a:gd name="T15" fmla="*/ 0 h 171"/>
                <a:gd name="T16" fmla="*/ 2 w 247"/>
                <a:gd name="T17" fmla="*/ 0 h 171"/>
                <a:gd name="T18" fmla="*/ 2 w 247"/>
                <a:gd name="T19" fmla="*/ 0 h 171"/>
                <a:gd name="T20" fmla="*/ 1 w 247"/>
                <a:gd name="T21" fmla="*/ 0 h 171"/>
                <a:gd name="T22" fmla="*/ 1 w 247"/>
                <a:gd name="T23" fmla="*/ 0 h 171"/>
                <a:gd name="T24" fmla="*/ 1 w 247"/>
                <a:gd name="T25" fmla="*/ 1 h 171"/>
                <a:gd name="T26" fmla="*/ 1 w 247"/>
                <a:gd name="T27" fmla="*/ 1 h 171"/>
                <a:gd name="T28" fmla="*/ 0 w 247"/>
                <a:gd name="T29" fmla="*/ 1 h 171"/>
                <a:gd name="T30" fmla="*/ 0 w 247"/>
                <a:gd name="T31" fmla="*/ 2 h 171"/>
                <a:gd name="T32" fmla="*/ 0 w 247"/>
                <a:gd name="T33" fmla="*/ 2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7" h="171">
                  <a:moveTo>
                    <a:pt x="240" y="171"/>
                  </a:moveTo>
                  <a:lnTo>
                    <a:pt x="246" y="138"/>
                  </a:lnTo>
                  <a:lnTo>
                    <a:pt x="247" y="106"/>
                  </a:lnTo>
                  <a:lnTo>
                    <a:pt x="245" y="76"/>
                  </a:lnTo>
                  <a:lnTo>
                    <a:pt x="236" y="51"/>
                  </a:lnTo>
                  <a:lnTo>
                    <a:pt x="224" y="30"/>
                  </a:lnTo>
                  <a:lnTo>
                    <a:pt x="208" y="13"/>
                  </a:lnTo>
                  <a:lnTo>
                    <a:pt x="188" y="3"/>
                  </a:lnTo>
                  <a:lnTo>
                    <a:pt x="166" y="0"/>
                  </a:lnTo>
                  <a:lnTo>
                    <a:pt x="141" y="3"/>
                  </a:lnTo>
                  <a:lnTo>
                    <a:pt x="116" y="13"/>
                  </a:lnTo>
                  <a:lnTo>
                    <a:pt x="92" y="30"/>
                  </a:lnTo>
                  <a:lnTo>
                    <a:pt x="67" y="51"/>
                  </a:lnTo>
                  <a:lnTo>
                    <a:pt x="45" y="76"/>
                  </a:lnTo>
                  <a:lnTo>
                    <a:pt x="26" y="106"/>
                  </a:lnTo>
                  <a:lnTo>
                    <a:pt x="11" y="138"/>
                  </a:lnTo>
                  <a:lnTo>
                    <a:pt x="0" y="1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3" name="Line 423"/>
            <p:cNvSpPr>
              <a:spLocks noChangeShapeType="1"/>
            </p:cNvSpPr>
            <p:nvPr/>
          </p:nvSpPr>
          <p:spPr bwMode="auto">
            <a:xfrm flipH="1">
              <a:off x="4692" y="920"/>
              <a:ext cx="23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4" name="Freeform 424"/>
            <p:cNvSpPr>
              <a:spLocks/>
            </p:cNvSpPr>
            <p:nvPr/>
          </p:nvSpPr>
          <p:spPr bwMode="auto">
            <a:xfrm>
              <a:off x="4607" y="1011"/>
              <a:ext cx="85" cy="59"/>
            </a:xfrm>
            <a:custGeom>
              <a:avLst/>
              <a:gdLst>
                <a:gd name="T0" fmla="*/ 0 w 248"/>
                <a:gd name="T1" fmla="*/ 0 h 171"/>
                <a:gd name="T2" fmla="*/ 0 w 248"/>
                <a:gd name="T3" fmla="*/ 0 h 171"/>
                <a:gd name="T4" fmla="*/ 0 w 248"/>
                <a:gd name="T5" fmla="*/ 1 h 171"/>
                <a:gd name="T6" fmla="*/ 0 w 248"/>
                <a:gd name="T7" fmla="*/ 1 h 171"/>
                <a:gd name="T8" fmla="*/ 0 w 248"/>
                <a:gd name="T9" fmla="*/ 2 h 171"/>
                <a:gd name="T10" fmla="*/ 0 w 248"/>
                <a:gd name="T11" fmla="*/ 2 h 171"/>
                <a:gd name="T12" fmla="*/ 1 w 248"/>
                <a:gd name="T13" fmla="*/ 2 h 171"/>
                <a:gd name="T14" fmla="*/ 1 w 248"/>
                <a:gd name="T15" fmla="*/ 2 h 171"/>
                <a:gd name="T16" fmla="*/ 1 w 248"/>
                <a:gd name="T17" fmla="*/ 2 h 171"/>
                <a:gd name="T18" fmla="*/ 1 w 248"/>
                <a:gd name="T19" fmla="*/ 2 h 171"/>
                <a:gd name="T20" fmla="*/ 2 w 248"/>
                <a:gd name="T21" fmla="*/ 2 h 171"/>
                <a:gd name="T22" fmla="*/ 2 w 248"/>
                <a:gd name="T23" fmla="*/ 2 h 171"/>
                <a:gd name="T24" fmla="*/ 2 w 248"/>
                <a:gd name="T25" fmla="*/ 2 h 171"/>
                <a:gd name="T26" fmla="*/ 3 w 248"/>
                <a:gd name="T27" fmla="*/ 1 h 171"/>
                <a:gd name="T28" fmla="*/ 3 w 248"/>
                <a:gd name="T29" fmla="*/ 1 h 171"/>
                <a:gd name="T30" fmla="*/ 3 w 248"/>
                <a:gd name="T31" fmla="*/ 0 h 171"/>
                <a:gd name="T32" fmla="*/ 3 w 248"/>
                <a:gd name="T33" fmla="*/ 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8" h="171">
                  <a:moveTo>
                    <a:pt x="9" y="0"/>
                  </a:moveTo>
                  <a:lnTo>
                    <a:pt x="2" y="34"/>
                  </a:lnTo>
                  <a:lnTo>
                    <a:pt x="0" y="66"/>
                  </a:lnTo>
                  <a:lnTo>
                    <a:pt x="3" y="95"/>
                  </a:lnTo>
                  <a:lnTo>
                    <a:pt x="11" y="121"/>
                  </a:lnTo>
                  <a:lnTo>
                    <a:pt x="23" y="142"/>
                  </a:lnTo>
                  <a:lnTo>
                    <a:pt x="40" y="158"/>
                  </a:lnTo>
                  <a:lnTo>
                    <a:pt x="60" y="168"/>
                  </a:lnTo>
                  <a:lnTo>
                    <a:pt x="83" y="171"/>
                  </a:lnTo>
                  <a:lnTo>
                    <a:pt x="107" y="168"/>
                  </a:lnTo>
                  <a:lnTo>
                    <a:pt x="132" y="158"/>
                  </a:lnTo>
                  <a:lnTo>
                    <a:pt x="157" y="142"/>
                  </a:lnTo>
                  <a:lnTo>
                    <a:pt x="180" y="121"/>
                  </a:lnTo>
                  <a:lnTo>
                    <a:pt x="202" y="95"/>
                  </a:lnTo>
                  <a:lnTo>
                    <a:pt x="221" y="66"/>
                  </a:lnTo>
                  <a:lnTo>
                    <a:pt x="237" y="34"/>
                  </a:lnTo>
                  <a:lnTo>
                    <a:pt x="2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5" name="Line 425"/>
            <p:cNvSpPr>
              <a:spLocks noChangeShapeType="1"/>
            </p:cNvSpPr>
            <p:nvPr/>
          </p:nvSpPr>
          <p:spPr bwMode="auto">
            <a:xfrm flipV="1">
              <a:off x="4668" y="2829"/>
              <a:ext cx="24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6" name="Freeform 426"/>
            <p:cNvSpPr>
              <a:spLocks/>
            </p:cNvSpPr>
            <p:nvPr/>
          </p:nvSpPr>
          <p:spPr bwMode="auto">
            <a:xfrm>
              <a:off x="4692" y="2770"/>
              <a:ext cx="84" cy="59"/>
            </a:xfrm>
            <a:custGeom>
              <a:avLst/>
              <a:gdLst>
                <a:gd name="T0" fmla="*/ 3 w 249"/>
                <a:gd name="T1" fmla="*/ 2 h 172"/>
                <a:gd name="T2" fmla="*/ 3 w 249"/>
                <a:gd name="T3" fmla="*/ 2 h 172"/>
                <a:gd name="T4" fmla="*/ 3 w 249"/>
                <a:gd name="T5" fmla="*/ 1 h 172"/>
                <a:gd name="T6" fmla="*/ 3 w 249"/>
                <a:gd name="T7" fmla="*/ 1 h 172"/>
                <a:gd name="T8" fmla="*/ 3 w 249"/>
                <a:gd name="T9" fmla="*/ 1 h 172"/>
                <a:gd name="T10" fmla="*/ 3 w 249"/>
                <a:gd name="T11" fmla="*/ 0 h 172"/>
                <a:gd name="T12" fmla="*/ 3 w 249"/>
                <a:gd name="T13" fmla="*/ 0 h 172"/>
                <a:gd name="T14" fmla="*/ 2 w 249"/>
                <a:gd name="T15" fmla="*/ 0 h 172"/>
                <a:gd name="T16" fmla="*/ 2 w 249"/>
                <a:gd name="T17" fmla="*/ 0 h 172"/>
                <a:gd name="T18" fmla="*/ 2 w 249"/>
                <a:gd name="T19" fmla="*/ 0 h 172"/>
                <a:gd name="T20" fmla="*/ 1 w 249"/>
                <a:gd name="T21" fmla="*/ 0 h 172"/>
                <a:gd name="T22" fmla="*/ 1 w 249"/>
                <a:gd name="T23" fmla="*/ 0 h 172"/>
                <a:gd name="T24" fmla="*/ 1 w 249"/>
                <a:gd name="T25" fmla="*/ 1 h 172"/>
                <a:gd name="T26" fmla="*/ 1 w 249"/>
                <a:gd name="T27" fmla="*/ 1 h 172"/>
                <a:gd name="T28" fmla="*/ 0 w 249"/>
                <a:gd name="T29" fmla="*/ 1 h 172"/>
                <a:gd name="T30" fmla="*/ 0 w 249"/>
                <a:gd name="T31" fmla="*/ 2 h 172"/>
                <a:gd name="T32" fmla="*/ 0 w 249"/>
                <a:gd name="T33" fmla="*/ 2 h 1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9" h="172">
                  <a:moveTo>
                    <a:pt x="240" y="172"/>
                  </a:moveTo>
                  <a:lnTo>
                    <a:pt x="247" y="138"/>
                  </a:lnTo>
                  <a:lnTo>
                    <a:pt x="249" y="105"/>
                  </a:lnTo>
                  <a:lnTo>
                    <a:pt x="246" y="76"/>
                  </a:lnTo>
                  <a:lnTo>
                    <a:pt x="238" y="50"/>
                  </a:lnTo>
                  <a:lnTo>
                    <a:pt x="225" y="29"/>
                  </a:lnTo>
                  <a:lnTo>
                    <a:pt x="208" y="13"/>
                  </a:lnTo>
                  <a:lnTo>
                    <a:pt x="188" y="4"/>
                  </a:lnTo>
                  <a:lnTo>
                    <a:pt x="166" y="0"/>
                  </a:lnTo>
                  <a:lnTo>
                    <a:pt x="142" y="4"/>
                  </a:lnTo>
                  <a:lnTo>
                    <a:pt x="116" y="13"/>
                  </a:lnTo>
                  <a:lnTo>
                    <a:pt x="92" y="29"/>
                  </a:lnTo>
                  <a:lnTo>
                    <a:pt x="68" y="50"/>
                  </a:lnTo>
                  <a:lnTo>
                    <a:pt x="47" y="76"/>
                  </a:lnTo>
                  <a:lnTo>
                    <a:pt x="27" y="105"/>
                  </a:lnTo>
                  <a:lnTo>
                    <a:pt x="11" y="138"/>
                  </a:lnTo>
                  <a:lnTo>
                    <a:pt x="0" y="1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7" name="Line 427"/>
            <p:cNvSpPr>
              <a:spLocks noChangeShapeType="1"/>
            </p:cNvSpPr>
            <p:nvPr/>
          </p:nvSpPr>
          <p:spPr bwMode="auto">
            <a:xfrm flipH="1">
              <a:off x="4748" y="2829"/>
              <a:ext cx="26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8" name="Freeform 428"/>
            <p:cNvSpPr>
              <a:spLocks/>
            </p:cNvSpPr>
            <p:nvPr/>
          </p:nvSpPr>
          <p:spPr bwMode="auto">
            <a:xfrm>
              <a:off x="4666" y="2920"/>
              <a:ext cx="82" cy="56"/>
            </a:xfrm>
            <a:custGeom>
              <a:avLst/>
              <a:gdLst>
                <a:gd name="T0" fmla="*/ 0 w 248"/>
                <a:gd name="T1" fmla="*/ 0 h 171"/>
                <a:gd name="T2" fmla="*/ 0 w 248"/>
                <a:gd name="T3" fmla="*/ 0 h 171"/>
                <a:gd name="T4" fmla="*/ 0 w 248"/>
                <a:gd name="T5" fmla="*/ 1 h 171"/>
                <a:gd name="T6" fmla="*/ 0 w 248"/>
                <a:gd name="T7" fmla="*/ 1 h 171"/>
                <a:gd name="T8" fmla="*/ 0 w 248"/>
                <a:gd name="T9" fmla="*/ 1 h 171"/>
                <a:gd name="T10" fmla="*/ 0 w 248"/>
                <a:gd name="T11" fmla="*/ 2 h 171"/>
                <a:gd name="T12" fmla="*/ 0 w 248"/>
                <a:gd name="T13" fmla="*/ 2 h 171"/>
                <a:gd name="T14" fmla="*/ 1 w 248"/>
                <a:gd name="T15" fmla="*/ 2 h 171"/>
                <a:gd name="T16" fmla="*/ 1 w 248"/>
                <a:gd name="T17" fmla="*/ 2 h 171"/>
                <a:gd name="T18" fmla="*/ 1 w 248"/>
                <a:gd name="T19" fmla="*/ 2 h 171"/>
                <a:gd name="T20" fmla="*/ 2 w 248"/>
                <a:gd name="T21" fmla="*/ 2 h 171"/>
                <a:gd name="T22" fmla="*/ 2 w 248"/>
                <a:gd name="T23" fmla="*/ 2 h 171"/>
                <a:gd name="T24" fmla="*/ 2 w 248"/>
                <a:gd name="T25" fmla="*/ 1 h 171"/>
                <a:gd name="T26" fmla="*/ 2 w 248"/>
                <a:gd name="T27" fmla="*/ 1 h 171"/>
                <a:gd name="T28" fmla="*/ 3 w 248"/>
                <a:gd name="T29" fmla="*/ 1 h 171"/>
                <a:gd name="T30" fmla="*/ 3 w 248"/>
                <a:gd name="T31" fmla="*/ 0 h 171"/>
                <a:gd name="T32" fmla="*/ 3 w 248"/>
                <a:gd name="T33" fmla="*/ 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8" h="171">
                  <a:moveTo>
                    <a:pt x="8" y="0"/>
                  </a:moveTo>
                  <a:lnTo>
                    <a:pt x="2" y="34"/>
                  </a:lnTo>
                  <a:lnTo>
                    <a:pt x="0" y="66"/>
                  </a:lnTo>
                  <a:lnTo>
                    <a:pt x="3" y="96"/>
                  </a:lnTo>
                  <a:lnTo>
                    <a:pt x="11" y="121"/>
                  </a:lnTo>
                  <a:lnTo>
                    <a:pt x="23" y="142"/>
                  </a:lnTo>
                  <a:lnTo>
                    <a:pt x="39" y="159"/>
                  </a:lnTo>
                  <a:lnTo>
                    <a:pt x="59" y="168"/>
                  </a:lnTo>
                  <a:lnTo>
                    <a:pt x="82" y="171"/>
                  </a:lnTo>
                  <a:lnTo>
                    <a:pt x="107" y="168"/>
                  </a:lnTo>
                  <a:lnTo>
                    <a:pt x="131" y="159"/>
                  </a:lnTo>
                  <a:lnTo>
                    <a:pt x="156" y="142"/>
                  </a:lnTo>
                  <a:lnTo>
                    <a:pt x="180" y="121"/>
                  </a:lnTo>
                  <a:lnTo>
                    <a:pt x="202" y="96"/>
                  </a:lnTo>
                  <a:lnTo>
                    <a:pt x="221" y="66"/>
                  </a:lnTo>
                  <a:lnTo>
                    <a:pt x="236" y="34"/>
                  </a:lnTo>
                  <a:lnTo>
                    <a:pt x="2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29" name="Freeform 429"/>
            <p:cNvSpPr>
              <a:spLocks/>
            </p:cNvSpPr>
            <p:nvPr/>
          </p:nvSpPr>
          <p:spPr bwMode="auto">
            <a:xfrm>
              <a:off x="4830" y="2836"/>
              <a:ext cx="38" cy="145"/>
            </a:xfrm>
            <a:custGeom>
              <a:avLst/>
              <a:gdLst>
                <a:gd name="T0" fmla="*/ 0 w 116"/>
                <a:gd name="T1" fmla="*/ 5 h 432"/>
                <a:gd name="T2" fmla="*/ 1 w 116"/>
                <a:gd name="T3" fmla="*/ 0 h 432"/>
                <a:gd name="T4" fmla="*/ 0 w 116"/>
                <a:gd name="T5" fmla="*/ 1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432">
                  <a:moveTo>
                    <a:pt x="0" y="432"/>
                  </a:moveTo>
                  <a:lnTo>
                    <a:pt x="116" y="0"/>
                  </a:lnTo>
                  <a:lnTo>
                    <a:pt x="23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350" name="Group 430"/>
          <p:cNvGrpSpPr>
            <a:grpSpLocks/>
          </p:cNvGrpSpPr>
          <p:nvPr/>
        </p:nvGrpSpPr>
        <p:grpSpPr bwMode="auto">
          <a:xfrm>
            <a:off x="5743575" y="404813"/>
            <a:ext cx="3060700" cy="4224337"/>
            <a:chOff x="3561" y="845"/>
            <a:chExt cx="1928" cy="2661"/>
          </a:xfrm>
        </p:grpSpPr>
        <p:sp>
          <p:nvSpPr>
            <p:cNvPr id="19479" name="Freeform 431"/>
            <p:cNvSpPr>
              <a:spLocks/>
            </p:cNvSpPr>
            <p:nvPr/>
          </p:nvSpPr>
          <p:spPr bwMode="auto">
            <a:xfrm>
              <a:off x="3561" y="2690"/>
              <a:ext cx="1928" cy="816"/>
            </a:xfrm>
            <a:custGeom>
              <a:avLst/>
              <a:gdLst>
                <a:gd name="T0" fmla="*/ 1 w 5752"/>
                <a:gd name="T1" fmla="*/ 1 h 2434"/>
                <a:gd name="T2" fmla="*/ 1 w 5752"/>
                <a:gd name="T3" fmla="*/ 4 h 2434"/>
                <a:gd name="T4" fmla="*/ 0 w 5752"/>
                <a:gd name="T5" fmla="*/ 6 h 2434"/>
                <a:gd name="T6" fmla="*/ 0 w 5752"/>
                <a:gd name="T7" fmla="*/ 9 h 2434"/>
                <a:gd name="T8" fmla="*/ 0 w 5752"/>
                <a:gd name="T9" fmla="*/ 11 h 2434"/>
                <a:gd name="T10" fmla="*/ 1 w 5752"/>
                <a:gd name="T11" fmla="*/ 14 h 2434"/>
                <a:gd name="T12" fmla="*/ 2 w 5752"/>
                <a:gd name="T13" fmla="*/ 16 h 2434"/>
                <a:gd name="T14" fmla="*/ 4 w 5752"/>
                <a:gd name="T15" fmla="*/ 18 h 2434"/>
                <a:gd name="T16" fmla="*/ 6 w 5752"/>
                <a:gd name="T17" fmla="*/ 20 h 2434"/>
                <a:gd name="T18" fmla="*/ 8 w 5752"/>
                <a:gd name="T19" fmla="*/ 22 h 2434"/>
                <a:gd name="T20" fmla="*/ 11 w 5752"/>
                <a:gd name="T21" fmla="*/ 24 h 2434"/>
                <a:gd name="T22" fmla="*/ 14 w 5752"/>
                <a:gd name="T23" fmla="*/ 26 h 2434"/>
                <a:gd name="T24" fmla="*/ 17 w 5752"/>
                <a:gd name="T25" fmla="*/ 27 h 2434"/>
                <a:gd name="T26" fmla="*/ 21 w 5752"/>
                <a:gd name="T27" fmla="*/ 28 h 2434"/>
                <a:gd name="T28" fmla="*/ 24 w 5752"/>
                <a:gd name="T29" fmla="*/ 30 h 2434"/>
                <a:gd name="T30" fmla="*/ 28 w 5752"/>
                <a:gd name="T31" fmla="*/ 30 h 2434"/>
                <a:gd name="T32" fmla="*/ 33 w 5752"/>
                <a:gd name="T33" fmla="*/ 31 h 2434"/>
                <a:gd name="T34" fmla="*/ 36 w 5752"/>
                <a:gd name="T35" fmla="*/ 31 h 2434"/>
                <a:gd name="T36" fmla="*/ 40 w 5752"/>
                <a:gd name="T37" fmla="*/ 31 h 2434"/>
                <a:gd name="T38" fmla="*/ 44 w 5752"/>
                <a:gd name="T39" fmla="*/ 30 h 2434"/>
                <a:gd name="T40" fmla="*/ 48 w 5752"/>
                <a:gd name="T41" fmla="*/ 30 h 2434"/>
                <a:gd name="T42" fmla="*/ 52 w 5752"/>
                <a:gd name="T43" fmla="*/ 28 h 2434"/>
                <a:gd name="T44" fmla="*/ 55 w 5752"/>
                <a:gd name="T45" fmla="*/ 27 h 2434"/>
                <a:gd name="T46" fmla="*/ 58 w 5752"/>
                <a:gd name="T47" fmla="*/ 26 h 2434"/>
                <a:gd name="T48" fmla="*/ 61 w 5752"/>
                <a:gd name="T49" fmla="*/ 24 h 2434"/>
                <a:gd name="T50" fmla="*/ 64 w 5752"/>
                <a:gd name="T51" fmla="*/ 22 h 2434"/>
                <a:gd name="T52" fmla="*/ 66 w 5752"/>
                <a:gd name="T53" fmla="*/ 20 h 2434"/>
                <a:gd name="T54" fmla="*/ 68 w 5752"/>
                <a:gd name="T55" fmla="*/ 18 h 2434"/>
                <a:gd name="T56" fmla="*/ 70 w 5752"/>
                <a:gd name="T57" fmla="*/ 16 h 2434"/>
                <a:gd name="T58" fmla="*/ 71 w 5752"/>
                <a:gd name="T59" fmla="*/ 14 h 2434"/>
                <a:gd name="T60" fmla="*/ 72 w 5752"/>
                <a:gd name="T61" fmla="*/ 11 h 2434"/>
                <a:gd name="T62" fmla="*/ 73 w 5752"/>
                <a:gd name="T63" fmla="*/ 9 h 2434"/>
                <a:gd name="T64" fmla="*/ 73 w 5752"/>
                <a:gd name="T65" fmla="*/ 6 h 2434"/>
                <a:gd name="T66" fmla="*/ 72 w 5752"/>
                <a:gd name="T67" fmla="*/ 4 h 2434"/>
                <a:gd name="T68" fmla="*/ 71 w 5752"/>
                <a:gd name="T69" fmla="*/ 1 h 24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752" h="2434">
                  <a:moveTo>
                    <a:pt x="163" y="0"/>
                  </a:moveTo>
                  <a:lnTo>
                    <a:pt x="114" y="95"/>
                  </a:lnTo>
                  <a:lnTo>
                    <a:pt x="75" y="191"/>
                  </a:lnTo>
                  <a:lnTo>
                    <a:pt x="43" y="288"/>
                  </a:lnTo>
                  <a:lnTo>
                    <a:pt x="19" y="387"/>
                  </a:lnTo>
                  <a:lnTo>
                    <a:pt x="5" y="486"/>
                  </a:lnTo>
                  <a:lnTo>
                    <a:pt x="0" y="586"/>
                  </a:lnTo>
                  <a:lnTo>
                    <a:pt x="2" y="685"/>
                  </a:lnTo>
                  <a:lnTo>
                    <a:pt x="13" y="784"/>
                  </a:lnTo>
                  <a:lnTo>
                    <a:pt x="32" y="884"/>
                  </a:lnTo>
                  <a:lnTo>
                    <a:pt x="60" y="981"/>
                  </a:lnTo>
                  <a:lnTo>
                    <a:pt x="96" y="1078"/>
                  </a:lnTo>
                  <a:lnTo>
                    <a:pt x="141" y="1174"/>
                  </a:lnTo>
                  <a:lnTo>
                    <a:pt x="193" y="1267"/>
                  </a:lnTo>
                  <a:lnTo>
                    <a:pt x="254" y="1359"/>
                  </a:lnTo>
                  <a:lnTo>
                    <a:pt x="322" y="1449"/>
                  </a:lnTo>
                  <a:lnTo>
                    <a:pt x="399" y="1536"/>
                  </a:lnTo>
                  <a:lnTo>
                    <a:pt x="483" y="1621"/>
                  </a:lnTo>
                  <a:lnTo>
                    <a:pt x="573" y="1702"/>
                  </a:lnTo>
                  <a:lnTo>
                    <a:pt x="670" y="1780"/>
                  </a:lnTo>
                  <a:lnTo>
                    <a:pt x="774" y="1854"/>
                  </a:lnTo>
                  <a:lnTo>
                    <a:pt x="885" y="1925"/>
                  </a:lnTo>
                  <a:lnTo>
                    <a:pt x="1001" y="1993"/>
                  </a:lnTo>
                  <a:lnTo>
                    <a:pt x="1124" y="2056"/>
                  </a:lnTo>
                  <a:lnTo>
                    <a:pt x="1251" y="2114"/>
                  </a:lnTo>
                  <a:lnTo>
                    <a:pt x="1382" y="2168"/>
                  </a:lnTo>
                  <a:lnTo>
                    <a:pt x="1518" y="2217"/>
                  </a:lnTo>
                  <a:lnTo>
                    <a:pt x="1659" y="2262"/>
                  </a:lnTo>
                  <a:lnTo>
                    <a:pt x="1803" y="2301"/>
                  </a:lnTo>
                  <a:lnTo>
                    <a:pt x="1950" y="2336"/>
                  </a:lnTo>
                  <a:lnTo>
                    <a:pt x="2101" y="2365"/>
                  </a:lnTo>
                  <a:lnTo>
                    <a:pt x="2252" y="2389"/>
                  </a:lnTo>
                  <a:lnTo>
                    <a:pt x="2407" y="2408"/>
                  </a:lnTo>
                  <a:lnTo>
                    <a:pt x="2563" y="2422"/>
                  </a:lnTo>
                  <a:lnTo>
                    <a:pt x="2718" y="2430"/>
                  </a:lnTo>
                  <a:lnTo>
                    <a:pt x="2875" y="2434"/>
                  </a:lnTo>
                  <a:lnTo>
                    <a:pt x="3032" y="2430"/>
                  </a:lnTo>
                  <a:lnTo>
                    <a:pt x="3189" y="2422"/>
                  </a:lnTo>
                  <a:lnTo>
                    <a:pt x="3344" y="2408"/>
                  </a:lnTo>
                  <a:lnTo>
                    <a:pt x="3499" y="2389"/>
                  </a:lnTo>
                  <a:lnTo>
                    <a:pt x="3651" y="2365"/>
                  </a:lnTo>
                  <a:lnTo>
                    <a:pt x="3801" y="2336"/>
                  </a:lnTo>
                  <a:lnTo>
                    <a:pt x="3949" y="2301"/>
                  </a:lnTo>
                  <a:lnTo>
                    <a:pt x="4092" y="2262"/>
                  </a:lnTo>
                  <a:lnTo>
                    <a:pt x="4233" y="2217"/>
                  </a:lnTo>
                  <a:lnTo>
                    <a:pt x="4369" y="2168"/>
                  </a:lnTo>
                  <a:lnTo>
                    <a:pt x="4501" y="2114"/>
                  </a:lnTo>
                  <a:lnTo>
                    <a:pt x="4628" y="2056"/>
                  </a:lnTo>
                  <a:lnTo>
                    <a:pt x="4750" y="1993"/>
                  </a:lnTo>
                  <a:lnTo>
                    <a:pt x="4866" y="1925"/>
                  </a:lnTo>
                  <a:lnTo>
                    <a:pt x="4977" y="1854"/>
                  </a:lnTo>
                  <a:lnTo>
                    <a:pt x="5080" y="1780"/>
                  </a:lnTo>
                  <a:lnTo>
                    <a:pt x="5178" y="1702"/>
                  </a:lnTo>
                  <a:lnTo>
                    <a:pt x="5268" y="1621"/>
                  </a:lnTo>
                  <a:lnTo>
                    <a:pt x="5352" y="1536"/>
                  </a:lnTo>
                  <a:lnTo>
                    <a:pt x="5429" y="1449"/>
                  </a:lnTo>
                  <a:lnTo>
                    <a:pt x="5497" y="1359"/>
                  </a:lnTo>
                  <a:lnTo>
                    <a:pt x="5558" y="1267"/>
                  </a:lnTo>
                  <a:lnTo>
                    <a:pt x="5610" y="1174"/>
                  </a:lnTo>
                  <a:lnTo>
                    <a:pt x="5655" y="1078"/>
                  </a:lnTo>
                  <a:lnTo>
                    <a:pt x="5692" y="981"/>
                  </a:lnTo>
                  <a:lnTo>
                    <a:pt x="5719" y="884"/>
                  </a:lnTo>
                  <a:lnTo>
                    <a:pt x="5739" y="784"/>
                  </a:lnTo>
                  <a:lnTo>
                    <a:pt x="5749" y="685"/>
                  </a:lnTo>
                  <a:lnTo>
                    <a:pt x="5752" y="586"/>
                  </a:lnTo>
                  <a:lnTo>
                    <a:pt x="5746" y="486"/>
                  </a:lnTo>
                  <a:lnTo>
                    <a:pt x="5731" y="387"/>
                  </a:lnTo>
                  <a:lnTo>
                    <a:pt x="5708" y="288"/>
                  </a:lnTo>
                  <a:lnTo>
                    <a:pt x="5676" y="191"/>
                  </a:lnTo>
                  <a:lnTo>
                    <a:pt x="5636" y="95"/>
                  </a:lnTo>
                  <a:lnTo>
                    <a:pt x="558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0" name="Line 432"/>
            <p:cNvSpPr>
              <a:spLocks noChangeShapeType="1"/>
            </p:cNvSpPr>
            <p:nvPr/>
          </p:nvSpPr>
          <p:spPr bwMode="auto">
            <a:xfrm>
              <a:off x="3653" y="2390"/>
              <a:ext cx="173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1" name="Line 433"/>
            <p:cNvSpPr>
              <a:spLocks noChangeShapeType="1"/>
            </p:cNvSpPr>
            <p:nvPr/>
          </p:nvSpPr>
          <p:spPr bwMode="auto">
            <a:xfrm>
              <a:off x="3866" y="2514"/>
              <a:ext cx="3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2" name="Line 434"/>
            <p:cNvSpPr>
              <a:spLocks noChangeShapeType="1"/>
            </p:cNvSpPr>
            <p:nvPr/>
          </p:nvSpPr>
          <p:spPr bwMode="auto">
            <a:xfrm>
              <a:off x="3939" y="2557"/>
              <a:ext cx="317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3" name="Line 435"/>
            <p:cNvSpPr>
              <a:spLocks noChangeShapeType="1"/>
            </p:cNvSpPr>
            <p:nvPr/>
          </p:nvSpPr>
          <p:spPr bwMode="auto">
            <a:xfrm>
              <a:off x="4295" y="2763"/>
              <a:ext cx="3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4" name="Line 436"/>
            <p:cNvSpPr>
              <a:spLocks noChangeShapeType="1"/>
            </p:cNvSpPr>
            <p:nvPr/>
          </p:nvSpPr>
          <p:spPr bwMode="auto">
            <a:xfrm>
              <a:off x="4368" y="2803"/>
              <a:ext cx="317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5" name="Line 437"/>
            <p:cNvSpPr>
              <a:spLocks noChangeShapeType="1"/>
            </p:cNvSpPr>
            <p:nvPr/>
          </p:nvSpPr>
          <p:spPr bwMode="auto">
            <a:xfrm>
              <a:off x="4725" y="3009"/>
              <a:ext cx="32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6" name="Line 438"/>
            <p:cNvSpPr>
              <a:spLocks noChangeShapeType="1"/>
            </p:cNvSpPr>
            <p:nvPr/>
          </p:nvSpPr>
          <p:spPr bwMode="auto">
            <a:xfrm>
              <a:off x="4797" y="3051"/>
              <a:ext cx="317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7" name="Line 439"/>
            <p:cNvSpPr>
              <a:spLocks noChangeShapeType="1"/>
            </p:cNvSpPr>
            <p:nvPr/>
          </p:nvSpPr>
          <p:spPr bwMode="auto">
            <a:xfrm>
              <a:off x="5154" y="3258"/>
              <a:ext cx="3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8" name="Line 440"/>
            <p:cNvSpPr>
              <a:spLocks noChangeShapeType="1"/>
            </p:cNvSpPr>
            <p:nvPr/>
          </p:nvSpPr>
          <p:spPr bwMode="auto">
            <a:xfrm>
              <a:off x="5227" y="3300"/>
              <a:ext cx="173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9" name="Line 441"/>
            <p:cNvSpPr>
              <a:spLocks noChangeShapeType="1"/>
            </p:cNvSpPr>
            <p:nvPr/>
          </p:nvSpPr>
          <p:spPr bwMode="auto">
            <a:xfrm flipH="1">
              <a:off x="5215" y="2390"/>
              <a:ext cx="183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0" name="Line 442"/>
            <p:cNvSpPr>
              <a:spLocks noChangeShapeType="1"/>
            </p:cNvSpPr>
            <p:nvPr/>
          </p:nvSpPr>
          <p:spPr bwMode="auto">
            <a:xfrm flipH="1">
              <a:off x="5144" y="2519"/>
              <a:ext cx="3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1" name="Line 443"/>
            <p:cNvSpPr>
              <a:spLocks noChangeShapeType="1"/>
            </p:cNvSpPr>
            <p:nvPr/>
          </p:nvSpPr>
          <p:spPr bwMode="auto">
            <a:xfrm flipH="1">
              <a:off x="4786" y="2559"/>
              <a:ext cx="319" cy="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2" name="Line 444"/>
            <p:cNvSpPr>
              <a:spLocks noChangeShapeType="1"/>
            </p:cNvSpPr>
            <p:nvPr/>
          </p:nvSpPr>
          <p:spPr bwMode="auto">
            <a:xfrm flipH="1">
              <a:off x="4359" y="2808"/>
              <a:ext cx="316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3" name="Line 445"/>
            <p:cNvSpPr>
              <a:spLocks noChangeShapeType="1"/>
            </p:cNvSpPr>
            <p:nvPr/>
          </p:nvSpPr>
          <p:spPr bwMode="auto">
            <a:xfrm flipH="1">
              <a:off x="4286" y="3014"/>
              <a:ext cx="3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4" name="Line 446"/>
            <p:cNvSpPr>
              <a:spLocks noChangeShapeType="1"/>
            </p:cNvSpPr>
            <p:nvPr/>
          </p:nvSpPr>
          <p:spPr bwMode="auto">
            <a:xfrm flipH="1">
              <a:off x="3930" y="3054"/>
              <a:ext cx="316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5" name="Line 447"/>
            <p:cNvSpPr>
              <a:spLocks noChangeShapeType="1"/>
            </p:cNvSpPr>
            <p:nvPr/>
          </p:nvSpPr>
          <p:spPr bwMode="auto">
            <a:xfrm flipH="1">
              <a:off x="3857" y="3262"/>
              <a:ext cx="33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6" name="Line 448"/>
            <p:cNvSpPr>
              <a:spLocks noChangeShapeType="1"/>
            </p:cNvSpPr>
            <p:nvPr/>
          </p:nvSpPr>
          <p:spPr bwMode="auto">
            <a:xfrm flipH="1">
              <a:off x="3634" y="3302"/>
              <a:ext cx="183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7" name="Line 449"/>
            <p:cNvSpPr>
              <a:spLocks noChangeShapeType="1"/>
            </p:cNvSpPr>
            <p:nvPr/>
          </p:nvSpPr>
          <p:spPr bwMode="auto">
            <a:xfrm>
              <a:off x="4525" y="845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8" name="Line 450"/>
            <p:cNvSpPr>
              <a:spLocks noChangeShapeType="1"/>
            </p:cNvSpPr>
            <p:nvPr/>
          </p:nvSpPr>
          <p:spPr bwMode="auto">
            <a:xfrm>
              <a:off x="4525" y="115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99" name="Line 451"/>
            <p:cNvSpPr>
              <a:spLocks noChangeShapeType="1"/>
            </p:cNvSpPr>
            <p:nvPr/>
          </p:nvSpPr>
          <p:spPr bwMode="auto">
            <a:xfrm>
              <a:off x="4525" y="1218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0" name="Line 452"/>
            <p:cNvSpPr>
              <a:spLocks noChangeShapeType="1"/>
            </p:cNvSpPr>
            <p:nvPr/>
          </p:nvSpPr>
          <p:spPr bwMode="auto">
            <a:xfrm>
              <a:off x="4525" y="1548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1" name="Line 453"/>
            <p:cNvSpPr>
              <a:spLocks noChangeShapeType="1"/>
            </p:cNvSpPr>
            <p:nvPr/>
          </p:nvSpPr>
          <p:spPr bwMode="auto">
            <a:xfrm>
              <a:off x="4525" y="1616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2" name="Line 454"/>
            <p:cNvSpPr>
              <a:spLocks noChangeShapeType="1"/>
            </p:cNvSpPr>
            <p:nvPr/>
          </p:nvSpPr>
          <p:spPr bwMode="auto">
            <a:xfrm>
              <a:off x="4525" y="194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3" name="Line 455"/>
            <p:cNvSpPr>
              <a:spLocks noChangeShapeType="1"/>
            </p:cNvSpPr>
            <p:nvPr/>
          </p:nvSpPr>
          <p:spPr bwMode="auto">
            <a:xfrm>
              <a:off x="4525" y="2013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4" name="Line 456"/>
            <p:cNvSpPr>
              <a:spLocks noChangeShapeType="1"/>
            </p:cNvSpPr>
            <p:nvPr/>
          </p:nvSpPr>
          <p:spPr bwMode="auto">
            <a:xfrm>
              <a:off x="4525" y="234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5" name="Line 457"/>
            <p:cNvSpPr>
              <a:spLocks noChangeShapeType="1"/>
            </p:cNvSpPr>
            <p:nvPr/>
          </p:nvSpPr>
          <p:spPr bwMode="auto">
            <a:xfrm>
              <a:off x="4525" y="2409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6" name="Line 458"/>
            <p:cNvSpPr>
              <a:spLocks noChangeShapeType="1"/>
            </p:cNvSpPr>
            <p:nvPr/>
          </p:nvSpPr>
          <p:spPr bwMode="auto">
            <a:xfrm>
              <a:off x="4525" y="274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7" name="Line 459"/>
            <p:cNvSpPr>
              <a:spLocks noChangeShapeType="1"/>
            </p:cNvSpPr>
            <p:nvPr/>
          </p:nvSpPr>
          <p:spPr bwMode="auto">
            <a:xfrm>
              <a:off x="4525" y="2805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8" name="Line 460"/>
            <p:cNvSpPr>
              <a:spLocks noChangeShapeType="1"/>
            </p:cNvSpPr>
            <p:nvPr/>
          </p:nvSpPr>
          <p:spPr bwMode="auto">
            <a:xfrm flipH="1">
              <a:off x="3615" y="1058"/>
              <a:ext cx="910" cy="16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09" name="Line 461"/>
            <p:cNvSpPr>
              <a:spLocks noChangeShapeType="1"/>
            </p:cNvSpPr>
            <p:nvPr/>
          </p:nvSpPr>
          <p:spPr bwMode="auto">
            <a:xfrm>
              <a:off x="4525" y="1058"/>
              <a:ext cx="908" cy="16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0" name="Freeform 462"/>
            <p:cNvSpPr>
              <a:spLocks/>
            </p:cNvSpPr>
            <p:nvPr/>
          </p:nvSpPr>
          <p:spPr bwMode="auto">
            <a:xfrm>
              <a:off x="3700" y="2498"/>
              <a:ext cx="91" cy="80"/>
            </a:xfrm>
            <a:custGeom>
              <a:avLst/>
              <a:gdLst>
                <a:gd name="T0" fmla="*/ 0 w 275"/>
                <a:gd name="T1" fmla="*/ 3 h 242"/>
                <a:gd name="T2" fmla="*/ 1 w 275"/>
                <a:gd name="T3" fmla="*/ 2 h 242"/>
                <a:gd name="T4" fmla="*/ 2 w 275"/>
                <a:gd name="T5" fmla="*/ 1 h 242"/>
                <a:gd name="T6" fmla="*/ 3 w 275"/>
                <a:gd name="T7" fmla="*/ 0 h 242"/>
                <a:gd name="T8" fmla="*/ 3 w 275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242">
                  <a:moveTo>
                    <a:pt x="0" y="242"/>
                  </a:moveTo>
                  <a:lnTo>
                    <a:pt x="83" y="159"/>
                  </a:lnTo>
                  <a:lnTo>
                    <a:pt x="173" y="79"/>
                  </a:lnTo>
                  <a:lnTo>
                    <a:pt x="271" y="3"/>
                  </a:lnTo>
                  <a:lnTo>
                    <a:pt x="2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1" name="Freeform 463"/>
            <p:cNvSpPr>
              <a:spLocks/>
            </p:cNvSpPr>
            <p:nvPr/>
          </p:nvSpPr>
          <p:spPr bwMode="auto">
            <a:xfrm>
              <a:off x="3822" y="2404"/>
              <a:ext cx="126" cy="73"/>
            </a:xfrm>
            <a:custGeom>
              <a:avLst/>
              <a:gdLst>
                <a:gd name="T0" fmla="*/ 0 w 381"/>
                <a:gd name="T1" fmla="*/ 3 h 215"/>
                <a:gd name="T2" fmla="*/ 0 w 381"/>
                <a:gd name="T3" fmla="*/ 3 h 215"/>
                <a:gd name="T4" fmla="*/ 1 w 381"/>
                <a:gd name="T5" fmla="*/ 2 h 215"/>
                <a:gd name="T6" fmla="*/ 3 w 381"/>
                <a:gd name="T7" fmla="*/ 1 h 215"/>
                <a:gd name="T8" fmla="*/ 4 w 381"/>
                <a:gd name="T9" fmla="*/ 0 h 215"/>
                <a:gd name="T10" fmla="*/ 5 w 381"/>
                <a:gd name="T11" fmla="*/ 0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1" h="215">
                  <a:moveTo>
                    <a:pt x="0" y="215"/>
                  </a:moveTo>
                  <a:lnTo>
                    <a:pt x="10" y="208"/>
                  </a:lnTo>
                  <a:lnTo>
                    <a:pt x="119" y="140"/>
                  </a:lnTo>
                  <a:lnTo>
                    <a:pt x="234" y="73"/>
                  </a:lnTo>
                  <a:lnTo>
                    <a:pt x="354" y="12"/>
                  </a:lnTo>
                  <a:lnTo>
                    <a:pt x="38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2" name="Freeform 464"/>
            <p:cNvSpPr>
              <a:spLocks/>
            </p:cNvSpPr>
            <p:nvPr/>
          </p:nvSpPr>
          <p:spPr bwMode="auto">
            <a:xfrm>
              <a:off x="3984" y="2339"/>
              <a:ext cx="138" cy="49"/>
            </a:xfrm>
            <a:custGeom>
              <a:avLst/>
              <a:gdLst>
                <a:gd name="T0" fmla="*/ 0 w 413"/>
                <a:gd name="T1" fmla="*/ 2 h 147"/>
                <a:gd name="T2" fmla="*/ 2 w 413"/>
                <a:gd name="T3" fmla="*/ 1 h 147"/>
                <a:gd name="T4" fmla="*/ 3 w 413"/>
                <a:gd name="T5" fmla="*/ 1 h 147"/>
                <a:gd name="T6" fmla="*/ 5 w 413"/>
                <a:gd name="T7" fmla="*/ 0 h 147"/>
                <a:gd name="T8" fmla="*/ 5 w 413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3" h="147">
                  <a:moveTo>
                    <a:pt x="0" y="147"/>
                  </a:moveTo>
                  <a:lnTo>
                    <a:pt x="130" y="95"/>
                  </a:lnTo>
                  <a:lnTo>
                    <a:pt x="265" y="46"/>
                  </a:lnTo>
                  <a:lnTo>
                    <a:pt x="403" y="2"/>
                  </a:lnTo>
                  <a:lnTo>
                    <a:pt x="4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3" name="Freeform 465"/>
            <p:cNvSpPr>
              <a:spLocks/>
            </p:cNvSpPr>
            <p:nvPr/>
          </p:nvSpPr>
          <p:spPr bwMode="auto">
            <a:xfrm>
              <a:off x="4157" y="2301"/>
              <a:ext cx="143" cy="28"/>
            </a:xfrm>
            <a:custGeom>
              <a:avLst/>
              <a:gdLst>
                <a:gd name="T0" fmla="*/ 0 w 429"/>
                <a:gd name="T1" fmla="*/ 1 h 87"/>
                <a:gd name="T2" fmla="*/ 0 w 429"/>
                <a:gd name="T3" fmla="*/ 1 h 87"/>
                <a:gd name="T4" fmla="*/ 2 w 429"/>
                <a:gd name="T5" fmla="*/ 1 h 87"/>
                <a:gd name="T6" fmla="*/ 4 w 429"/>
                <a:gd name="T7" fmla="*/ 0 h 87"/>
                <a:gd name="T8" fmla="*/ 5 w 429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9" h="87">
                  <a:moveTo>
                    <a:pt x="0" y="87"/>
                  </a:moveTo>
                  <a:lnTo>
                    <a:pt x="27" y="80"/>
                  </a:lnTo>
                  <a:lnTo>
                    <a:pt x="172" y="46"/>
                  </a:lnTo>
                  <a:lnTo>
                    <a:pt x="320" y="17"/>
                  </a:lnTo>
                  <a:lnTo>
                    <a:pt x="4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4" name="Freeform 466"/>
            <p:cNvSpPr>
              <a:spLocks/>
            </p:cNvSpPr>
            <p:nvPr/>
          </p:nvSpPr>
          <p:spPr bwMode="auto">
            <a:xfrm>
              <a:off x="4335" y="2285"/>
              <a:ext cx="148" cy="9"/>
            </a:xfrm>
            <a:custGeom>
              <a:avLst/>
              <a:gdLst>
                <a:gd name="T0" fmla="*/ 0 w 437"/>
                <a:gd name="T1" fmla="*/ 0 h 33"/>
                <a:gd name="T2" fmla="*/ 1 w 437"/>
                <a:gd name="T3" fmla="*/ 0 h 33"/>
                <a:gd name="T4" fmla="*/ 3 w 437"/>
                <a:gd name="T5" fmla="*/ 0 h 33"/>
                <a:gd name="T6" fmla="*/ 5 w 437"/>
                <a:gd name="T7" fmla="*/ 0 h 33"/>
                <a:gd name="T8" fmla="*/ 6 w 437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7" h="33">
                  <a:moveTo>
                    <a:pt x="0" y="33"/>
                  </a:moveTo>
                  <a:lnTo>
                    <a:pt x="84" y="23"/>
                  </a:lnTo>
                  <a:lnTo>
                    <a:pt x="238" y="9"/>
                  </a:lnTo>
                  <a:lnTo>
                    <a:pt x="391" y="1"/>
                  </a:lnTo>
                  <a:lnTo>
                    <a:pt x="4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5" name="Freeform 467"/>
            <p:cNvSpPr>
              <a:spLocks/>
            </p:cNvSpPr>
            <p:nvPr/>
          </p:nvSpPr>
          <p:spPr bwMode="auto">
            <a:xfrm>
              <a:off x="4518" y="2282"/>
              <a:ext cx="148" cy="7"/>
            </a:xfrm>
            <a:custGeom>
              <a:avLst/>
              <a:gdLst>
                <a:gd name="T0" fmla="*/ 0 w 437"/>
                <a:gd name="T1" fmla="*/ 0 h 20"/>
                <a:gd name="T2" fmla="*/ 2 w 437"/>
                <a:gd name="T3" fmla="*/ 0 h 20"/>
                <a:gd name="T4" fmla="*/ 4 w 437"/>
                <a:gd name="T5" fmla="*/ 0 h 20"/>
                <a:gd name="T6" fmla="*/ 6 w 437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7" h="20">
                  <a:moveTo>
                    <a:pt x="0" y="0"/>
                  </a:moveTo>
                  <a:lnTo>
                    <a:pt x="155" y="2"/>
                  </a:lnTo>
                  <a:lnTo>
                    <a:pt x="309" y="9"/>
                  </a:lnTo>
                  <a:lnTo>
                    <a:pt x="437" y="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6" name="Freeform 468"/>
            <p:cNvSpPr>
              <a:spLocks/>
            </p:cNvSpPr>
            <p:nvPr/>
          </p:nvSpPr>
          <p:spPr bwMode="auto">
            <a:xfrm>
              <a:off x="4701" y="2294"/>
              <a:ext cx="146" cy="24"/>
            </a:xfrm>
            <a:custGeom>
              <a:avLst/>
              <a:gdLst>
                <a:gd name="T0" fmla="*/ 0 w 431"/>
                <a:gd name="T1" fmla="*/ 0 h 73"/>
                <a:gd name="T2" fmla="*/ 1 w 431"/>
                <a:gd name="T3" fmla="*/ 0 h 73"/>
                <a:gd name="T4" fmla="*/ 3 w 431"/>
                <a:gd name="T5" fmla="*/ 0 h 73"/>
                <a:gd name="T6" fmla="*/ 5 w 431"/>
                <a:gd name="T7" fmla="*/ 1 h 73"/>
                <a:gd name="T8" fmla="*/ 6 w 431"/>
                <a:gd name="T9" fmla="*/ 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1" h="73">
                  <a:moveTo>
                    <a:pt x="0" y="0"/>
                  </a:moveTo>
                  <a:lnTo>
                    <a:pt x="68" y="8"/>
                  </a:lnTo>
                  <a:lnTo>
                    <a:pt x="219" y="31"/>
                  </a:lnTo>
                  <a:lnTo>
                    <a:pt x="367" y="58"/>
                  </a:lnTo>
                  <a:lnTo>
                    <a:pt x="431" y="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7" name="Freeform 469"/>
            <p:cNvSpPr>
              <a:spLocks/>
            </p:cNvSpPr>
            <p:nvPr/>
          </p:nvSpPr>
          <p:spPr bwMode="auto">
            <a:xfrm>
              <a:off x="4882" y="2327"/>
              <a:ext cx="140" cy="44"/>
            </a:xfrm>
            <a:custGeom>
              <a:avLst/>
              <a:gdLst>
                <a:gd name="T0" fmla="*/ 0 w 417"/>
                <a:gd name="T1" fmla="*/ 0 h 132"/>
                <a:gd name="T2" fmla="*/ 1 w 417"/>
                <a:gd name="T3" fmla="*/ 0 h 132"/>
                <a:gd name="T4" fmla="*/ 3 w 417"/>
                <a:gd name="T5" fmla="*/ 1 h 132"/>
                <a:gd name="T6" fmla="*/ 5 w 417"/>
                <a:gd name="T7" fmla="*/ 2 h 132"/>
                <a:gd name="T8" fmla="*/ 5 w 417"/>
                <a:gd name="T9" fmla="*/ 2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7" h="132">
                  <a:moveTo>
                    <a:pt x="0" y="0"/>
                  </a:moveTo>
                  <a:lnTo>
                    <a:pt x="117" y="32"/>
                  </a:lnTo>
                  <a:lnTo>
                    <a:pt x="257" y="74"/>
                  </a:lnTo>
                  <a:lnTo>
                    <a:pt x="393" y="122"/>
                  </a:lnTo>
                  <a:lnTo>
                    <a:pt x="417" y="1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8" name="Freeform 470"/>
            <p:cNvSpPr>
              <a:spLocks/>
            </p:cNvSpPr>
            <p:nvPr/>
          </p:nvSpPr>
          <p:spPr bwMode="auto">
            <a:xfrm>
              <a:off x="5055" y="2386"/>
              <a:ext cx="132" cy="65"/>
            </a:xfrm>
            <a:custGeom>
              <a:avLst/>
              <a:gdLst>
                <a:gd name="T0" fmla="*/ 0 w 391"/>
                <a:gd name="T1" fmla="*/ 0 h 198"/>
                <a:gd name="T2" fmla="*/ 0 w 391"/>
                <a:gd name="T3" fmla="*/ 0 h 198"/>
                <a:gd name="T4" fmla="*/ 2 w 391"/>
                <a:gd name="T5" fmla="*/ 1 h 198"/>
                <a:gd name="T6" fmla="*/ 3 w 391"/>
                <a:gd name="T7" fmla="*/ 1 h 198"/>
                <a:gd name="T8" fmla="*/ 5 w 391"/>
                <a:gd name="T9" fmla="*/ 2 h 198"/>
                <a:gd name="T10" fmla="*/ 5 w 391"/>
                <a:gd name="T11" fmla="*/ 2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1" h="198">
                  <a:moveTo>
                    <a:pt x="0" y="0"/>
                  </a:moveTo>
                  <a:lnTo>
                    <a:pt x="4" y="2"/>
                  </a:lnTo>
                  <a:lnTo>
                    <a:pt x="131" y="58"/>
                  </a:lnTo>
                  <a:lnTo>
                    <a:pt x="253" y="119"/>
                  </a:lnTo>
                  <a:lnTo>
                    <a:pt x="369" y="183"/>
                  </a:lnTo>
                  <a:lnTo>
                    <a:pt x="391" y="1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19" name="Freeform 471"/>
            <p:cNvSpPr>
              <a:spLocks/>
            </p:cNvSpPr>
            <p:nvPr/>
          </p:nvSpPr>
          <p:spPr bwMode="auto">
            <a:xfrm>
              <a:off x="5219" y="2470"/>
              <a:ext cx="97" cy="75"/>
            </a:xfrm>
            <a:custGeom>
              <a:avLst/>
              <a:gdLst>
                <a:gd name="T0" fmla="*/ 0 w 290"/>
                <a:gd name="T1" fmla="*/ 0 h 224"/>
                <a:gd name="T2" fmla="*/ 1 w 290"/>
                <a:gd name="T3" fmla="*/ 1 h 224"/>
                <a:gd name="T4" fmla="*/ 2 w 290"/>
                <a:gd name="T5" fmla="*/ 2 h 224"/>
                <a:gd name="T6" fmla="*/ 4 w 290"/>
                <a:gd name="T7" fmla="*/ 3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0" h="224">
                  <a:moveTo>
                    <a:pt x="0" y="0"/>
                  </a:moveTo>
                  <a:lnTo>
                    <a:pt x="100" y="70"/>
                  </a:lnTo>
                  <a:lnTo>
                    <a:pt x="199" y="146"/>
                  </a:lnTo>
                  <a:lnTo>
                    <a:pt x="290" y="2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2392" name="Group 472"/>
          <p:cNvGrpSpPr>
            <a:grpSpLocks/>
          </p:cNvGrpSpPr>
          <p:nvPr/>
        </p:nvGrpSpPr>
        <p:grpSpPr bwMode="auto">
          <a:xfrm>
            <a:off x="6362700" y="4991100"/>
            <a:ext cx="2155825" cy="282575"/>
            <a:chOff x="3951" y="3734"/>
            <a:chExt cx="1358" cy="178"/>
          </a:xfrm>
        </p:grpSpPr>
        <p:sp>
          <p:nvSpPr>
            <p:cNvPr id="19476" name="Freeform 473"/>
            <p:cNvSpPr>
              <a:spLocks/>
            </p:cNvSpPr>
            <p:nvPr/>
          </p:nvSpPr>
          <p:spPr bwMode="auto">
            <a:xfrm>
              <a:off x="3951" y="3734"/>
              <a:ext cx="1358" cy="178"/>
            </a:xfrm>
            <a:custGeom>
              <a:avLst/>
              <a:gdLst>
                <a:gd name="T0" fmla="*/ 0 w 4056"/>
                <a:gd name="T1" fmla="*/ 3 h 530"/>
                <a:gd name="T2" fmla="*/ 2 w 4056"/>
                <a:gd name="T3" fmla="*/ 4 h 530"/>
                <a:gd name="T4" fmla="*/ 3 w 4056"/>
                <a:gd name="T5" fmla="*/ 4 h 530"/>
                <a:gd name="T6" fmla="*/ 5 w 4056"/>
                <a:gd name="T7" fmla="*/ 5 h 530"/>
                <a:gd name="T8" fmla="*/ 6 w 4056"/>
                <a:gd name="T9" fmla="*/ 5 h 530"/>
                <a:gd name="T10" fmla="*/ 8 w 4056"/>
                <a:gd name="T11" fmla="*/ 5 h 530"/>
                <a:gd name="T12" fmla="*/ 9 w 4056"/>
                <a:gd name="T13" fmla="*/ 6 h 530"/>
                <a:gd name="T14" fmla="*/ 11 w 4056"/>
                <a:gd name="T15" fmla="*/ 6 h 530"/>
                <a:gd name="T16" fmla="*/ 13 w 4056"/>
                <a:gd name="T17" fmla="*/ 6 h 530"/>
                <a:gd name="T18" fmla="*/ 14 w 4056"/>
                <a:gd name="T19" fmla="*/ 6 h 530"/>
                <a:gd name="T20" fmla="*/ 16 w 4056"/>
                <a:gd name="T21" fmla="*/ 6 h 530"/>
                <a:gd name="T22" fmla="*/ 18 w 4056"/>
                <a:gd name="T23" fmla="*/ 7 h 530"/>
                <a:gd name="T24" fmla="*/ 19 w 4056"/>
                <a:gd name="T25" fmla="*/ 7 h 530"/>
                <a:gd name="T26" fmla="*/ 21 w 4056"/>
                <a:gd name="T27" fmla="*/ 7 h 530"/>
                <a:gd name="T28" fmla="*/ 23 w 4056"/>
                <a:gd name="T29" fmla="*/ 7 h 530"/>
                <a:gd name="T30" fmla="*/ 24 w 4056"/>
                <a:gd name="T31" fmla="*/ 7 h 530"/>
                <a:gd name="T32" fmla="*/ 26 w 4056"/>
                <a:gd name="T33" fmla="*/ 7 h 530"/>
                <a:gd name="T34" fmla="*/ 27 w 4056"/>
                <a:gd name="T35" fmla="*/ 6 h 530"/>
                <a:gd name="T36" fmla="*/ 29 w 4056"/>
                <a:gd name="T37" fmla="*/ 6 h 530"/>
                <a:gd name="T38" fmla="*/ 31 w 4056"/>
                <a:gd name="T39" fmla="*/ 6 h 530"/>
                <a:gd name="T40" fmla="*/ 32 w 4056"/>
                <a:gd name="T41" fmla="*/ 6 h 530"/>
                <a:gd name="T42" fmla="*/ 34 w 4056"/>
                <a:gd name="T43" fmla="*/ 6 h 530"/>
                <a:gd name="T44" fmla="*/ 36 w 4056"/>
                <a:gd name="T45" fmla="*/ 5 h 530"/>
                <a:gd name="T46" fmla="*/ 37 w 4056"/>
                <a:gd name="T47" fmla="*/ 5 h 530"/>
                <a:gd name="T48" fmla="*/ 39 w 4056"/>
                <a:gd name="T49" fmla="*/ 5 h 530"/>
                <a:gd name="T50" fmla="*/ 41 w 4056"/>
                <a:gd name="T51" fmla="*/ 4 h 530"/>
                <a:gd name="T52" fmla="*/ 42 w 4056"/>
                <a:gd name="T53" fmla="*/ 4 h 530"/>
                <a:gd name="T54" fmla="*/ 44 w 4056"/>
                <a:gd name="T55" fmla="*/ 3 h 530"/>
                <a:gd name="T56" fmla="*/ 45 w 4056"/>
                <a:gd name="T57" fmla="*/ 3 h 530"/>
                <a:gd name="T58" fmla="*/ 47 w 4056"/>
                <a:gd name="T59" fmla="*/ 2 h 530"/>
                <a:gd name="T60" fmla="*/ 48 w 4056"/>
                <a:gd name="T61" fmla="*/ 1 h 530"/>
                <a:gd name="T62" fmla="*/ 50 w 4056"/>
                <a:gd name="T63" fmla="*/ 1 h 530"/>
                <a:gd name="T64" fmla="*/ 51 w 4056"/>
                <a:gd name="T65" fmla="*/ 0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056" h="530">
                  <a:moveTo>
                    <a:pt x="0" y="262"/>
                  </a:moveTo>
                  <a:lnTo>
                    <a:pt x="123" y="301"/>
                  </a:lnTo>
                  <a:lnTo>
                    <a:pt x="248" y="336"/>
                  </a:lnTo>
                  <a:lnTo>
                    <a:pt x="373" y="370"/>
                  </a:lnTo>
                  <a:lnTo>
                    <a:pt x="500" y="399"/>
                  </a:lnTo>
                  <a:lnTo>
                    <a:pt x="627" y="426"/>
                  </a:lnTo>
                  <a:lnTo>
                    <a:pt x="755" y="449"/>
                  </a:lnTo>
                  <a:lnTo>
                    <a:pt x="885" y="470"/>
                  </a:lnTo>
                  <a:lnTo>
                    <a:pt x="1014" y="488"/>
                  </a:lnTo>
                  <a:lnTo>
                    <a:pt x="1144" y="502"/>
                  </a:lnTo>
                  <a:lnTo>
                    <a:pt x="1275" y="513"/>
                  </a:lnTo>
                  <a:lnTo>
                    <a:pt x="1406" y="522"/>
                  </a:lnTo>
                  <a:lnTo>
                    <a:pt x="1538" y="528"/>
                  </a:lnTo>
                  <a:lnTo>
                    <a:pt x="1669" y="530"/>
                  </a:lnTo>
                  <a:lnTo>
                    <a:pt x="1801" y="530"/>
                  </a:lnTo>
                  <a:lnTo>
                    <a:pt x="1932" y="527"/>
                  </a:lnTo>
                  <a:lnTo>
                    <a:pt x="2064" y="520"/>
                  </a:lnTo>
                  <a:lnTo>
                    <a:pt x="2194" y="510"/>
                  </a:lnTo>
                  <a:lnTo>
                    <a:pt x="2325" y="498"/>
                  </a:lnTo>
                  <a:lnTo>
                    <a:pt x="2455" y="482"/>
                  </a:lnTo>
                  <a:lnTo>
                    <a:pt x="2584" y="464"/>
                  </a:lnTo>
                  <a:lnTo>
                    <a:pt x="2714" y="441"/>
                  </a:lnTo>
                  <a:lnTo>
                    <a:pt x="2842" y="417"/>
                  </a:lnTo>
                  <a:lnTo>
                    <a:pt x="2969" y="390"/>
                  </a:lnTo>
                  <a:lnTo>
                    <a:pt x="3095" y="359"/>
                  </a:lnTo>
                  <a:lnTo>
                    <a:pt x="3220" y="324"/>
                  </a:lnTo>
                  <a:lnTo>
                    <a:pt x="3344" y="288"/>
                  </a:lnTo>
                  <a:lnTo>
                    <a:pt x="3466" y="248"/>
                  </a:lnTo>
                  <a:lnTo>
                    <a:pt x="3587" y="205"/>
                  </a:lnTo>
                  <a:lnTo>
                    <a:pt x="3707" y="159"/>
                  </a:lnTo>
                  <a:lnTo>
                    <a:pt x="3825" y="109"/>
                  </a:lnTo>
                  <a:lnTo>
                    <a:pt x="3941" y="57"/>
                  </a:lnTo>
                  <a:lnTo>
                    <a:pt x="4056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7" name="Freeform 474"/>
            <p:cNvSpPr>
              <a:spLocks/>
            </p:cNvSpPr>
            <p:nvPr/>
          </p:nvSpPr>
          <p:spPr bwMode="auto">
            <a:xfrm>
              <a:off x="5147" y="3734"/>
              <a:ext cx="162" cy="94"/>
            </a:xfrm>
            <a:custGeom>
              <a:avLst/>
              <a:gdLst>
                <a:gd name="T0" fmla="*/ 0 w 483"/>
                <a:gd name="T1" fmla="*/ 2 h 279"/>
                <a:gd name="T2" fmla="*/ 1 w 483"/>
                <a:gd name="T3" fmla="*/ 4 h 279"/>
                <a:gd name="T4" fmla="*/ 6 w 483"/>
                <a:gd name="T5" fmla="*/ 0 h 279"/>
                <a:gd name="T6" fmla="*/ 0 w 483"/>
                <a:gd name="T7" fmla="*/ 2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279">
                  <a:moveTo>
                    <a:pt x="0" y="130"/>
                  </a:moveTo>
                  <a:lnTo>
                    <a:pt x="67" y="279"/>
                  </a:lnTo>
                  <a:lnTo>
                    <a:pt x="483" y="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33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8" name="Freeform 475"/>
            <p:cNvSpPr>
              <a:spLocks/>
            </p:cNvSpPr>
            <p:nvPr/>
          </p:nvSpPr>
          <p:spPr bwMode="auto">
            <a:xfrm>
              <a:off x="5147" y="3734"/>
              <a:ext cx="162" cy="94"/>
            </a:xfrm>
            <a:custGeom>
              <a:avLst/>
              <a:gdLst>
                <a:gd name="T0" fmla="*/ 0 w 483"/>
                <a:gd name="T1" fmla="*/ 2 h 279"/>
                <a:gd name="T2" fmla="*/ 1 w 483"/>
                <a:gd name="T3" fmla="*/ 4 h 279"/>
                <a:gd name="T4" fmla="*/ 6 w 483"/>
                <a:gd name="T5" fmla="*/ 0 h 279"/>
                <a:gd name="T6" fmla="*/ 0 w 483"/>
                <a:gd name="T7" fmla="*/ 2 h 2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279">
                  <a:moveTo>
                    <a:pt x="0" y="130"/>
                  </a:moveTo>
                  <a:lnTo>
                    <a:pt x="67" y="279"/>
                  </a:lnTo>
                  <a:lnTo>
                    <a:pt x="483" y="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2396" name="Text Box 476"/>
          <p:cNvSpPr txBox="1">
            <a:spLocks noChangeArrowheads="1"/>
          </p:cNvSpPr>
          <p:nvPr/>
        </p:nvSpPr>
        <p:spPr bwMode="auto">
          <a:xfrm>
            <a:off x="71438" y="1844675"/>
            <a:ext cx="529272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/>
              <a:t>圆锥面是由直线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SA</a:t>
            </a:r>
            <a:r>
              <a:rPr lang="zh-CN" altLang="en-US" sz="3600"/>
              <a:t>绕与它相交的轴线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OO</a:t>
            </a:r>
            <a:r>
              <a:rPr lang="en-US" altLang="zh-CN" sz="3600" baseline="-25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>
                <a:sym typeface="Symbol" pitchFamily="18" charset="2"/>
              </a:rPr>
              <a:t>旋转而成。   </a:t>
            </a:r>
            <a:endParaRPr lang="zh-CN" altLang="en-US" sz="3600">
              <a:solidFill>
                <a:schemeClr val="tx2"/>
              </a:solidFill>
              <a:sym typeface="Symbol" pitchFamily="18" charset="2"/>
            </a:endParaRPr>
          </a:p>
        </p:txBody>
      </p:sp>
      <p:sp>
        <p:nvSpPr>
          <p:cNvPr id="82397" name="Text Box 477"/>
          <p:cNvSpPr txBox="1">
            <a:spLocks noChangeArrowheads="1"/>
          </p:cNvSpPr>
          <p:nvPr/>
        </p:nvSpPr>
        <p:spPr bwMode="auto">
          <a:xfrm>
            <a:off x="142875" y="3500438"/>
            <a:ext cx="5508625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i="1">
                <a:solidFill>
                  <a:srgbClr val="FF3300"/>
                </a:solidFill>
                <a:sym typeface="Symbol" pitchFamily="18" charset="2"/>
              </a:rPr>
              <a:t>         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S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称为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  <a:sym typeface="Symbol" pitchFamily="18" charset="2"/>
              </a:rPr>
              <a:t>锥顶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，</a:t>
            </a:r>
            <a:r>
              <a:rPr lang="zh-CN" altLang="en-US" sz="3600">
                <a:sym typeface="Symbol" pitchFamily="18" charset="2"/>
              </a:rPr>
              <a:t>直线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SA</a:t>
            </a:r>
            <a:r>
              <a:rPr lang="zh-CN" altLang="en-US" sz="3600">
                <a:sym typeface="Symbol" pitchFamily="18" charset="2"/>
              </a:rPr>
              <a:t>称为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  <a:sym typeface="Symbol" pitchFamily="18" charset="2"/>
              </a:rPr>
              <a:t>母线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。圆锥面上过锥顶的任一直线称为圆锥面的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  <a:sym typeface="Symbol" pitchFamily="18" charset="2"/>
              </a:rPr>
              <a:t>素线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。   </a:t>
            </a:r>
          </a:p>
        </p:txBody>
      </p:sp>
      <p:sp>
        <p:nvSpPr>
          <p:cNvPr id="82398" name="Text Box 478"/>
          <p:cNvSpPr txBox="1">
            <a:spLocks noChangeArrowheads="1"/>
          </p:cNvSpPr>
          <p:nvPr/>
        </p:nvSpPr>
        <p:spPr bwMode="auto">
          <a:xfrm>
            <a:off x="0" y="5661025"/>
            <a:ext cx="96472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tx2"/>
                </a:solidFill>
                <a:sym typeface="Symbol" pitchFamily="18" charset="2"/>
              </a:rPr>
              <a:t>         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母线上一点旋转一周形成的圆称为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  <a:sym typeface="Symbol" pitchFamily="18" charset="2"/>
              </a:rPr>
              <a:t>纬圆</a:t>
            </a:r>
            <a:r>
              <a:rPr lang="zh-CN" altLang="en-US" sz="3600">
                <a:solidFill>
                  <a:schemeClr val="tx2"/>
                </a:solidFill>
                <a:sym typeface="Symbol" pitchFamily="18" charset="2"/>
              </a:rPr>
              <a:t>。</a:t>
            </a:r>
          </a:p>
        </p:txBody>
      </p:sp>
      <p:sp>
        <p:nvSpPr>
          <p:cNvPr id="82400" name="Freeform 480"/>
          <p:cNvSpPr>
            <a:spLocks/>
          </p:cNvSpPr>
          <p:nvPr/>
        </p:nvSpPr>
        <p:spPr bwMode="auto">
          <a:xfrm>
            <a:off x="6659563" y="2476500"/>
            <a:ext cx="100012" cy="95250"/>
          </a:xfrm>
          <a:custGeom>
            <a:avLst/>
            <a:gdLst>
              <a:gd name="T0" fmla="*/ 2147483647 w 131"/>
              <a:gd name="T1" fmla="*/ 2147483647 h 131"/>
              <a:gd name="T2" fmla="*/ 2147483647 w 131"/>
              <a:gd name="T3" fmla="*/ 2147483647 h 131"/>
              <a:gd name="T4" fmla="*/ 2147483647 w 131"/>
              <a:gd name="T5" fmla="*/ 2147483647 h 131"/>
              <a:gd name="T6" fmla="*/ 2147483647 w 131"/>
              <a:gd name="T7" fmla="*/ 2147483647 h 131"/>
              <a:gd name="T8" fmla="*/ 2147483647 w 131"/>
              <a:gd name="T9" fmla="*/ 2147483647 h 131"/>
              <a:gd name="T10" fmla="*/ 2147483647 w 131"/>
              <a:gd name="T11" fmla="*/ 2147483647 h 131"/>
              <a:gd name="T12" fmla="*/ 2147483647 w 131"/>
              <a:gd name="T13" fmla="*/ 0 h 131"/>
              <a:gd name="T14" fmla="*/ 2147483647 w 131"/>
              <a:gd name="T15" fmla="*/ 2147483647 h 131"/>
              <a:gd name="T16" fmla="*/ 2147483647 w 131"/>
              <a:gd name="T17" fmla="*/ 2147483647 h 131"/>
              <a:gd name="T18" fmla="*/ 2147483647 w 131"/>
              <a:gd name="T19" fmla="*/ 2147483647 h 131"/>
              <a:gd name="T20" fmla="*/ 2147483647 w 131"/>
              <a:gd name="T21" fmla="*/ 2147483647 h 131"/>
              <a:gd name="T22" fmla="*/ 2147483647 w 131"/>
              <a:gd name="T23" fmla="*/ 2147483647 h 131"/>
              <a:gd name="T24" fmla="*/ 0 w 131"/>
              <a:gd name="T25" fmla="*/ 2147483647 h 131"/>
              <a:gd name="T26" fmla="*/ 2147483647 w 131"/>
              <a:gd name="T27" fmla="*/ 2147483647 h 131"/>
              <a:gd name="T28" fmla="*/ 2147483647 w 131"/>
              <a:gd name="T29" fmla="*/ 2147483647 h 131"/>
              <a:gd name="T30" fmla="*/ 2147483647 w 131"/>
              <a:gd name="T31" fmla="*/ 2147483647 h 131"/>
              <a:gd name="T32" fmla="*/ 2147483647 w 131"/>
              <a:gd name="T33" fmla="*/ 2147483647 h 131"/>
              <a:gd name="T34" fmla="*/ 2147483647 w 131"/>
              <a:gd name="T35" fmla="*/ 2147483647 h 131"/>
              <a:gd name="T36" fmla="*/ 2147483647 w 131"/>
              <a:gd name="T37" fmla="*/ 2147483647 h 131"/>
              <a:gd name="T38" fmla="*/ 2147483647 w 131"/>
              <a:gd name="T39" fmla="*/ 2147483647 h 131"/>
              <a:gd name="T40" fmla="*/ 2147483647 w 131"/>
              <a:gd name="T41" fmla="*/ 2147483647 h 131"/>
              <a:gd name="T42" fmla="*/ 2147483647 w 131"/>
              <a:gd name="T43" fmla="*/ 2147483647 h 131"/>
              <a:gd name="T44" fmla="*/ 2147483647 w 131"/>
              <a:gd name="T45" fmla="*/ 2147483647 h 131"/>
              <a:gd name="T46" fmla="*/ 2147483647 w 131"/>
              <a:gd name="T47" fmla="*/ 2147483647 h 131"/>
              <a:gd name="T48" fmla="*/ 2147483647 w 131"/>
              <a:gd name="T49" fmla="*/ 2147483647 h 131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31" h="131">
                <a:moveTo>
                  <a:pt x="131" y="65"/>
                </a:moveTo>
                <a:lnTo>
                  <a:pt x="128" y="48"/>
                </a:lnTo>
                <a:lnTo>
                  <a:pt x="121" y="33"/>
                </a:lnTo>
                <a:lnTo>
                  <a:pt x="111" y="19"/>
                </a:lnTo>
                <a:lnTo>
                  <a:pt x="98" y="8"/>
                </a:lnTo>
                <a:lnTo>
                  <a:pt x="82" y="2"/>
                </a:lnTo>
                <a:lnTo>
                  <a:pt x="65" y="0"/>
                </a:lnTo>
                <a:lnTo>
                  <a:pt x="48" y="2"/>
                </a:lnTo>
                <a:lnTo>
                  <a:pt x="32" y="8"/>
                </a:lnTo>
                <a:lnTo>
                  <a:pt x="19" y="19"/>
                </a:lnTo>
                <a:lnTo>
                  <a:pt x="9" y="33"/>
                </a:lnTo>
                <a:lnTo>
                  <a:pt x="2" y="48"/>
                </a:lnTo>
                <a:lnTo>
                  <a:pt x="0" y="65"/>
                </a:lnTo>
                <a:lnTo>
                  <a:pt x="2" y="82"/>
                </a:lnTo>
                <a:lnTo>
                  <a:pt x="9" y="98"/>
                </a:lnTo>
                <a:lnTo>
                  <a:pt x="19" y="112"/>
                </a:lnTo>
                <a:lnTo>
                  <a:pt x="32" y="122"/>
                </a:lnTo>
                <a:lnTo>
                  <a:pt x="48" y="129"/>
                </a:lnTo>
                <a:lnTo>
                  <a:pt x="65" y="131"/>
                </a:lnTo>
                <a:lnTo>
                  <a:pt x="82" y="129"/>
                </a:lnTo>
                <a:lnTo>
                  <a:pt x="98" y="122"/>
                </a:lnTo>
                <a:lnTo>
                  <a:pt x="111" y="112"/>
                </a:lnTo>
                <a:lnTo>
                  <a:pt x="121" y="98"/>
                </a:lnTo>
                <a:lnTo>
                  <a:pt x="128" y="82"/>
                </a:lnTo>
                <a:lnTo>
                  <a:pt x="131" y="65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1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82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81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82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82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2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7" dur="500"/>
                                        <p:tgtEl>
                                          <p:spTgt spid="82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82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82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82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1" dur="500"/>
                                        <p:tgtEl>
                                          <p:spTgt spid="82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82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2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80" dur="500"/>
                                        <p:tgtEl>
                                          <p:spTgt spid="82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28" grpId="0" autoUpdateAnimBg="0"/>
      <p:bldP spid="81930" grpId="0" autoUpdateAnimBg="0"/>
      <p:bldP spid="82252" grpId="0" animBg="1"/>
      <p:bldP spid="82396" grpId="0" autoUpdateAnimBg="0"/>
      <p:bldP spid="82397" grpId="0" autoUpdateAnimBg="0"/>
      <p:bldP spid="82398" grpId="0" autoUpdateAnimBg="0"/>
      <p:bldP spid="8240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ext Box 80"/>
          <p:cNvSpPr txBox="1">
            <a:spLocks noChangeArrowheads="1"/>
          </p:cNvSpPr>
          <p:nvPr/>
        </p:nvSpPr>
        <p:spPr bwMode="auto">
          <a:xfrm>
            <a:off x="0" y="0"/>
            <a:ext cx="64436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(2)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圆锥的投影特点</a:t>
            </a:r>
          </a:p>
        </p:txBody>
      </p:sp>
      <p:sp>
        <p:nvSpPr>
          <p:cNvPr id="83030" name="Text Box 86"/>
          <p:cNvSpPr txBox="1">
            <a:spLocks noChangeArrowheads="1"/>
          </p:cNvSpPr>
          <p:nvPr/>
        </p:nvSpPr>
        <p:spPr bwMode="auto">
          <a:xfrm>
            <a:off x="5940425" y="260350"/>
            <a:ext cx="3048000" cy="6134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 </a:t>
            </a:r>
            <a:r>
              <a:rPr lang="zh-CN" altLang="en-US" sz="3600"/>
              <a:t>在图示位置，俯视图为一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圆</a:t>
            </a:r>
            <a:r>
              <a:rPr lang="zh-CN" altLang="en-US" sz="3600"/>
              <a:t>。另两个视图为等腰三角形，三角形的底边为圆锥底面的投影，两腰分别为圆锥面不同方向的两条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轮廓素线</a:t>
            </a:r>
            <a:r>
              <a:rPr lang="zh-CN" altLang="en-US" sz="3600"/>
              <a:t>的投影。</a:t>
            </a:r>
          </a:p>
        </p:txBody>
      </p:sp>
      <p:grpSp>
        <p:nvGrpSpPr>
          <p:cNvPr id="83150" name="Group 206"/>
          <p:cNvGrpSpPr>
            <a:grpSpLocks/>
          </p:cNvGrpSpPr>
          <p:nvPr/>
        </p:nvGrpSpPr>
        <p:grpSpPr bwMode="auto">
          <a:xfrm>
            <a:off x="319088" y="846138"/>
            <a:ext cx="5360987" cy="5640387"/>
            <a:chOff x="201" y="533"/>
            <a:chExt cx="3377" cy="3553"/>
          </a:xfrm>
        </p:grpSpPr>
        <p:sp>
          <p:nvSpPr>
            <p:cNvPr id="20613" name="Line 207"/>
            <p:cNvSpPr>
              <a:spLocks noChangeShapeType="1"/>
            </p:cNvSpPr>
            <p:nvPr/>
          </p:nvSpPr>
          <p:spPr bwMode="auto">
            <a:xfrm>
              <a:off x="299" y="2185"/>
              <a:ext cx="13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4" name="Line 208"/>
            <p:cNvSpPr>
              <a:spLocks noChangeShapeType="1"/>
            </p:cNvSpPr>
            <p:nvPr/>
          </p:nvSpPr>
          <p:spPr bwMode="auto">
            <a:xfrm>
              <a:off x="993" y="533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5" name="Line 209"/>
            <p:cNvSpPr>
              <a:spLocks noChangeShapeType="1"/>
            </p:cNvSpPr>
            <p:nvPr/>
          </p:nvSpPr>
          <p:spPr bwMode="auto">
            <a:xfrm>
              <a:off x="993" y="72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6" name="Line 210"/>
            <p:cNvSpPr>
              <a:spLocks noChangeShapeType="1"/>
            </p:cNvSpPr>
            <p:nvPr/>
          </p:nvSpPr>
          <p:spPr bwMode="auto">
            <a:xfrm>
              <a:off x="993" y="776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7" name="Line 211"/>
            <p:cNvSpPr>
              <a:spLocks noChangeShapeType="1"/>
            </p:cNvSpPr>
            <p:nvPr/>
          </p:nvSpPr>
          <p:spPr bwMode="auto">
            <a:xfrm>
              <a:off x="993" y="105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8" name="Line 212"/>
            <p:cNvSpPr>
              <a:spLocks noChangeShapeType="1"/>
            </p:cNvSpPr>
            <p:nvPr/>
          </p:nvSpPr>
          <p:spPr bwMode="auto">
            <a:xfrm>
              <a:off x="993" y="1109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19" name="Line 213"/>
            <p:cNvSpPr>
              <a:spLocks noChangeShapeType="1"/>
            </p:cNvSpPr>
            <p:nvPr/>
          </p:nvSpPr>
          <p:spPr bwMode="auto">
            <a:xfrm>
              <a:off x="993" y="138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0" name="Line 214"/>
            <p:cNvSpPr>
              <a:spLocks noChangeShapeType="1"/>
            </p:cNvSpPr>
            <p:nvPr/>
          </p:nvSpPr>
          <p:spPr bwMode="auto">
            <a:xfrm>
              <a:off x="993" y="1442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1" name="Line 215"/>
            <p:cNvSpPr>
              <a:spLocks noChangeShapeType="1"/>
            </p:cNvSpPr>
            <p:nvPr/>
          </p:nvSpPr>
          <p:spPr bwMode="auto">
            <a:xfrm>
              <a:off x="993" y="171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2" name="Line 216"/>
            <p:cNvSpPr>
              <a:spLocks noChangeShapeType="1"/>
            </p:cNvSpPr>
            <p:nvPr/>
          </p:nvSpPr>
          <p:spPr bwMode="auto">
            <a:xfrm>
              <a:off x="993" y="1775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3" name="Line 217"/>
            <p:cNvSpPr>
              <a:spLocks noChangeShapeType="1"/>
            </p:cNvSpPr>
            <p:nvPr/>
          </p:nvSpPr>
          <p:spPr bwMode="auto">
            <a:xfrm>
              <a:off x="993" y="2052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4" name="Line 218"/>
            <p:cNvSpPr>
              <a:spLocks noChangeShapeType="1"/>
            </p:cNvSpPr>
            <p:nvPr/>
          </p:nvSpPr>
          <p:spPr bwMode="auto">
            <a:xfrm>
              <a:off x="993" y="2107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5" name="Line 219"/>
            <p:cNvSpPr>
              <a:spLocks noChangeShapeType="1"/>
            </p:cNvSpPr>
            <p:nvPr/>
          </p:nvSpPr>
          <p:spPr bwMode="auto">
            <a:xfrm>
              <a:off x="2886" y="533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6" name="Line 220"/>
            <p:cNvSpPr>
              <a:spLocks noChangeShapeType="1"/>
            </p:cNvSpPr>
            <p:nvPr/>
          </p:nvSpPr>
          <p:spPr bwMode="auto">
            <a:xfrm>
              <a:off x="2886" y="72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7" name="Line 221"/>
            <p:cNvSpPr>
              <a:spLocks noChangeShapeType="1"/>
            </p:cNvSpPr>
            <p:nvPr/>
          </p:nvSpPr>
          <p:spPr bwMode="auto">
            <a:xfrm>
              <a:off x="2886" y="776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8" name="Line 222"/>
            <p:cNvSpPr>
              <a:spLocks noChangeShapeType="1"/>
            </p:cNvSpPr>
            <p:nvPr/>
          </p:nvSpPr>
          <p:spPr bwMode="auto">
            <a:xfrm>
              <a:off x="2886" y="105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29" name="Line 223"/>
            <p:cNvSpPr>
              <a:spLocks noChangeShapeType="1"/>
            </p:cNvSpPr>
            <p:nvPr/>
          </p:nvSpPr>
          <p:spPr bwMode="auto">
            <a:xfrm>
              <a:off x="2886" y="1109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0" name="Line 224"/>
            <p:cNvSpPr>
              <a:spLocks noChangeShapeType="1"/>
            </p:cNvSpPr>
            <p:nvPr/>
          </p:nvSpPr>
          <p:spPr bwMode="auto">
            <a:xfrm>
              <a:off x="2886" y="138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1" name="Line 225"/>
            <p:cNvSpPr>
              <a:spLocks noChangeShapeType="1"/>
            </p:cNvSpPr>
            <p:nvPr/>
          </p:nvSpPr>
          <p:spPr bwMode="auto">
            <a:xfrm>
              <a:off x="2886" y="1442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2" name="Line 226"/>
            <p:cNvSpPr>
              <a:spLocks noChangeShapeType="1"/>
            </p:cNvSpPr>
            <p:nvPr/>
          </p:nvSpPr>
          <p:spPr bwMode="auto">
            <a:xfrm>
              <a:off x="2886" y="171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3" name="Line 227"/>
            <p:cNvSpPr>
              <a:spLocks noChangeShapeType="1"/>
            </p:cNvSpPr>
            <p:nvPr/>
          </p:nvSpPr>
          <p:spPr bwMode="auto">
            <a:xfrm>
              <a:off x="2886" y="1775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4" name="Line 228"/>
            <p:cNvSpPr>
              <a:spLocks noChangeShapeType="1"/>
            </p:cNvSpPr>
            <p:nvPr/>
          </p:nvSpPr>
          <p:spPr bwMode="auto">
            <a:xfrm>
              <a:off x="2886" y="2052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5" name="Line 229"/>
            <p:cNvSpPr>
              <a:spLocks noChangeShapeType="1"/>
            </p:cNvSpPr>
            <p:nvPr/>
          </p:nvSpPr>
          <p:spPr bwMode="auto">
            <a:xfrm>
              <a:off x="2886" y="2107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6" name="Line 230"/>
            <p:cNvSpPr>
              <a:spLocks noChangeShapeType="1"/>
            </p:cNvSpPr>
            <p:nvPr/>
          </p:nvSpPr>
          <p:spPr bwMode="auto">
            <a:xfrm>
              <a:off x="201" y="3300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7" name="Line 231"/>
            <p:cNvSpPr>
              <a:spLocks noChangeShapeType="1"/>
            </p:cNvSpPr>
            <p:nvPr/>
          </p:nvSpPr>
          <p:spPr bwMode="auto">
            <a:xfrm>
              <a:off x="497" y="330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8" name="Line 232"/>
            <p:cNvSpPr>
              <a:spLocks noChangeShapeType="1"/>
            </p:cNvSpPr>
            <p:nvPr/>
          </p:nvSpPr>
          <p:spPr bwMode="auto">
            <a:xfrm>
              <a:off x="552" y="3300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39" name="Line 233"/>
            <p:cNvSpPr>
              <a:spLocks noChangeShapeType="1"/>
            </p:cNvSpPr>
            <p:nvPr/>
          </p:nvSpPr>
          <p:spPr bwMode="auto">
            <a:xfrm>
              <a:off x="830" y="330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0" name="Line 234"/>
            <p:cNvSpPr>
              <a:spLocks noChangeShapeType="1"/>
            </p:cNvSpPr>
            <p:nvPr/>
          </p:nvSpPr>
          <p:spPr bwMode="auto">
            <a:xfrm>
              <a:off x="885" y="3300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1" name="Line 235"/>
            <p:cNvSpPr>
              <a:spLocks noChangeShapeType="1"/>
            </p:cNvSpPr>
            <p:nvPr/>
          </p:nvSpPr>
          <p:spPr bwMode="auto">
            <a:xfrm>
              <a:off x="1163" y="330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2" name="Line 236"/>
            <p:cNvSpPr>
              <a:spLocks noChangeShapeType="1"/>
            </p:cNvSpPr>
            <p:nvPr/>
          </p:nvSpPr>
          <p:spPr bwMode="auto">
            <a:xfrm>
              <a:off x="1218" y="3300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3" name="Line 237"/>
            <p:cNvSpPr>
              <a:spLocks noChangeShapeType="1"/>
            </p:cNvSpPr>
            <p:nvPr/>
          </p:nvSpPr>
          <p:spPr bwMode="auto">
            <a:xfrm>
              <a:off x="1495" y="330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4" name="Line 238"/>
            <p:cNvSpPr>
              <a:spLocks noChangeShapeType="1"/>
            </p:cNvSpPr>
            <p:nvPr/>
          </p:nvSpPr>
          <p:spPr bwMode="auto">
            <a:xfrm>
              <a:off x="1550" y="3300"/>
              <a:ext cx="2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5" name="Line 239"/>
            <p:cNvSpPr>
              <a:spLocks noChangeShapeType="1"/>
            </p:cNvSpPr>
            <p:nvPr/>
          </p:nvSpPr>
          <p:spPr bwMode="auto">
            <a:xfrm>
              <a:off x="993" y="2534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6" name="Line 240"/>
            <p:cNvSpPr>
              <a:spLocks noChangeShapeType="1"/>
            </p:cNvSpPr>
            <p:nvPr/>
          </p:nvSpPr>
          <p:spPr bwMode="auto">
            <a:xfrm>
              <a:off x="993" y="2798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7" name="Line 241"/>
            <p:cNvSpPr>
              <a:spLocks noChangeShapeType="1"/>
            </p:cNvSpPr>
            <p:nvPr/>
          </p:nvSpPr>
          <p:spPr bwMode="auto">
            <a:xfrm>
              <a:off x="993" y="2855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8" name="Line 242"/>
            <p:cNvSpPr>
              <a:spLocks noChangeShapeType="1"/>
            </p:cNvSpPr>
            <p:nvPr/>
          </p:nvSpPr>
          <p:spPr bwMode="auto">
            <a:xfrm>
              <a:off x="993" y="3131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49" name="Line 243"/>
            <p:cNvSpPr>
              <a:spLocks noChangeShapeType="1"/>
            </p:cNvSpPr>
            <p:nvPr/>
          </p:nvSpPr>
          <p:spPr bwMode="auto">
            <a:xfrm>
              <a:off x="993" y="3188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0" name="Line 244"/>
            <p:cNvSpPr>
              <a:spLocks noChangeShapeType="1"/>
            </p:cNvSpPr>
            <p:nvPr/>
          </p:nvSpPr>
          <p:spPr bwMode="auto">
            <a:xfrm>
              <a:off x="993" y="346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1" name="Line 245"/>
            <p:cNvSpPr>
              <a:spLocks noChangeShapeType="1"/>
            </p:cNvSpPr>
            <p:nvPr/>
          </p:nvSpPr>
          <p:spPr bwMode="auto">
            <a:xfrm>
              <a:off x="993" y="3521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2" name="Line 246"/>
            <p:cNvSpPr>
              <a:spLocks noChangeShapeType="1"/>
            </p:cNvSpPr>
            <p:nvPr/>
          </p:nvSpPr>
          <p:spPr bwMode="auto">
            <a:xfrm>
              <a:off x="993" y="379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3" name="Line 247"/>
            <p:cNvSpPr>
              <a:spLocks noChangeShapeType="1"/>
            </p:cNvSpPr>
            <p:nvPr/>
          </p:nvSpPr>
          <p:spPr bwMode="auto">
            <a:xfrm>
              <a:off x="993" y="3853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4" name="Freeform 248"/>
            <p:cNvSpPr>
              <a:spLocks/>
            </p:cNvSpPr>
            <p:nvPr/>
          </p:nvSpPr>
          <p:spPr bwMode="auto">
            <a:xfrm>
              <a:off x="299" y="2608"/>
              <a:ext cx="1386" cy="1386"/>
            </a:xfrm>
            <a:custGeom>
              <a:avLst/>
              <a:gdLst>
                <a:gd name="T0" fmla="*/ 34 w 4751"/>
                <a:gd name="T1" fmla="*/ 16 h 4755"/>
                <a:gd name="T2" fmla="*/ 34 w 4751"/>
                <a:gd name="T3" fmla="*/ 14 h 4755"/>
                <a:gd name="T4" fmla="*/ 34 w 4751"/>
                <a:gd name="T5" fmla="*/ 12 h 4755"/>
                <a:gd name="T6" fmla="*/ 33 w 4751"/>
                <a:gd name="T7" fmla="*/ 10 h 4755"/>
                <a:gd name="T8" fmla="*/ 32 w 4751"/>
                <a:gd name="T9" fmla="*/ 8 h 4755"/>
                <a:gd name="T10" fmla="*/ 31 w 4751"/>
                <a:gd name="T11" fmla="*/ 7 h 4755"/>
                <a:gd name="T12" fmla="*/ 30 w 4751"/>
                <a:gd name="T13" fmla="*/ 5 h 4755"/>
                <a:gd name="T14" fmla="*/ 28 w 4751"/>
                <a:gd name="T15" fmla="*/ 4 h 4755"/>
                <a:gd name="T16" fmla="*/ 27 w 4751"/>
                <a:gd name="T17" fmla="*/ 3 h 4755"/>
                <a:gd name="T18" fmla="*/ 25 w 4751"/>
                <a:gd name="T19" fmla="*/ 2 h 4755"/>
                <a:gd name="T20" fmla="*/ 23 w 4751"/>
                <a:gd name="T21" fmla="*/ 1 h 4755"/>
                <a:gd name="T22" fmla="*/ 21 w 4751"/>
                <a:gd name="T23" fmla="*/ 1 h 4755"/>
                <a:gd name="T24" fmla="*/ 19 w 4751"/>
                <a:gd name="T25" fmla="*/ 0 h 4755"/>
                <a:gd name="T26" fmla="*/ 17 w 4751"/>
                <a:gd name="T27" fmla="*/ 0 h 4755"/>
                <a:gd name="T28" fmla="*/ 15 w 4751"/>
                <a:gd name="T29" fmla="*/ 0 h 4755"/>
                <a:gd name="T30" fmla="*/ 13 w 4751"/>
                <a:gd name="T31" fmla="*/ 1 h 4755"/>
                <a:gd name="T32" fmla="*/ 11 w 4751"/>
                <a:gd name="T33" fmla="*/ 1 h 4755"/>
                <a:gd name="T34" fmla="*/ 9 w 4751"/>
                <a:gd name="T35" fmla="*/ 2 h 4755"/>
                <a:gd name="T36" fmla="*/ 8 w 4751"/>
                <a:gd name="T37" fmla="*/ 3 h 4755"/>
                <a:gd name="T38" fmla="*/ 6 w 4751"/>
                <a:gd name="T39" fmla="*/ 4 h 4755"/>
                <a:gd name="T40" fmla="*/ 5 w 4751"/>
                <a:gd name="T41" fmla="*/ 5 h 4755"/>
                <a:gd name="T42" fmla="*/ 4 w 4751"/>
                <a:gd name="T43" fmla="*/ 7 h 4755"/>
                <a:gd name="T44" fmla="*/ 2 w 4751"/>
                <a:gd name="T45" fmla="*/ 8 h 4755"/>
                <a:gd name="T46" fmla="*/ 1 w 4751"/>
                <a:gd name="T47" fmla="*/ 10 h 4755"/>
                <a:gd name="T48" fmla="*/ 1 w 4751"/>
                <a:gd name="T49" fmla="*/ 12 h 4755"/>
                <a:gd name="T50" fmla="*/ 0 w 4751"/>
                <a:gd name="T51" fmla="*/ 14 h 4755"/>
                <a:gd name="T52" fmla="*/ 0 w 4751"/>
                <a:gd name="T53" fmla="*/ 16 h 4755"/>
                <a:gd name="T54" fmla="*/ 0 w 4751"/>
                <a:gd name="T55" fmla="*/ 18 h 4755"/>
                <a:gd name="T56" fmla="*/ 0 w 4751"/>
                <a:gd name="T57" fmla="*/ 20 h 4755"/>
                <a:gd name="T58" fmla="*/ 1 w 4751"/>
                <a:gd name="T59" fmla="*/ 22 h 4755"/>
                <a:gd name="T60" fmla="*/ 1 w 4751"/>
                <a:gd name="T61" fmla="*/ 24 h 4755"/>
                <a:gd name="T62" fmla="*/ 2 w 4751"/>
                <a:gd name="T63" fmla="*/ 26 h 4755"/>
                <a:gd name="T64" fmla="*/ 4 w 4751"/>
                <a:gd name="T65" fmla="*/ 27 h 4755"/>
                <a:gd name="T66" fmla="*/ 5 w 4751"/>
                <a:gd name="T67" fmla="*/ 29 h 4755"/>
                <a:gd name="T68" fmla="*/ 6 w 4751"/>
                <a:gd name="T69" fmla="*/ 30 h 4755"/>
                <a:gd name="T70" fmla="*/ 8 w 4751"/>
                <a:gd name="T71" fmla="*/ 31 h 4755"/>
                <a:gd name="T72" fmla="*/ 9 w 4751"/>
                <a:gd name="T73" fmla="*/ 32 h 4755"/>
                <a:gd name="T74" fmla="*/ 11 w 4751"/>
                <a:gd name="T75" fmla="*/ 33 h 4755"/>
                <a:gd name="T76" fmla="*/ 13 w 4751"/>
                <a:gd name="T77" fmla="*/ 34 h 4755"/>
                <a:gd name="T78" fmla="*/ 15 w 4751"/>
                <a:gd name="T79" fmla="*/ 34 h 4755"/>
                <a:gd name="T80" fmla="*/ 17 w 4751"/>
                <a:gd name="T81" fmla="*/ 34 h 4755"/>
                <a:gd name="T82" fmla="*/ 19 w 4751"/>
                <a:gd name="T83" fmla="*/ 34 h 4755"/>
                <a:gd name="T84" fmla="*/ 21 w 4751"/>
                <a:gd name="T85" fmla="*/ 34 h 4755"/>
                <a:gd name="T86" fmla="*/ 23 w 4751"/>
                <a:gd name="T87" fmla="*/ 33 h 4755"/>
                <a:gd name="T88" fmla="*/ 25 w 4751"/>
                <a:gd name="T89" fmla="*/ 32 h 4755"/>
                <a:gd name="T90" fmla="*/ 27 w 4751"/>
                <a:gd name="T91" fmla="*/ 31 h 4755"/>
                <a:gd name="T92" fmla="*/ 28 w 4751"/>
                <a:gd name="T93" fmla="*/ 30 h 4755"/>
                <a:gd name="T94" fmla="*/ 30 w 4751"/>
                <a:gd name="T95" fmla="*/ 29 h 4755"/>
                <a:gd name="T96" fmla="*/ 31 w 4751"/>
                <a:gd name="T97" fmla="*/ 27 h 4755"/>
                <a:gd name="T98" fmla="*/ 32 w 4751"/>
                <a:gd name="T99" fmla="*/ 26 h 4755"/>
                <a:gd name="T100" fmla="*/ 33 w 4751"/>
                <a:gd name="T101" fmla="*/ 24 h 4755"/>
                <a:gd name="T102" fmla="*/ 34 w 4751"/>
                <a:gd name="T103" fmla="*/ 22 h 4755"/>
                <a:gd name="T104" fmla="*/ 34 w 4751"/>
                <a:gd name="T105" fmla="*/ 20 h 4755"/>
                <a:gd name="T106" fmla="*/ 34 w 4751"/>
                <a:gd name="T107" fmla="*/ 18 h 47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751" h="4755">
                  <a:moveTo>
                    <a:pt x="4751" y="2377"/>
                  </a:moveTo>
                  <a:lnTo>
                    <a:pt x="4747" y="2239"/>
                  </a:lnTo>
                  <a:lnTo>
                    <a:pt x="4735" y="2102"/>
                  </a:lnTo>
                  <a:lnTo>
                    <a:pt x="4715" y="1964"/>
                  </a:lnTo>
                  <a:lnTo>
                    <a:pt x="4687" y="1829"/>
                  </a:lnTo>
                  <a:lnTo>
                    <a:pt x="4651" y="1696"/>
                  </a:lnTo>
                  <a:lnTo>
                    <a:pt x="4607" y="1564"/>
                  </a:lnTo>
                  <a:lnTo>
                    <a:pt x="4556" y="1436"/>
                  </a:lnTo>
                  <a:lnTo>
                    <a:pt x="4497" y="1311"/>
                  </a:lnTo>
                  <a:lnTo>
                    <a:pt x="4432" y="1189"/>
                  </a:lnTo>
                  <a:lnTo>
                    <a:pt x="4360" y="1071"/>
                  </a:lnTo>
                  <a:lnTo>
                    <a:pt x="4280" y="958"/>
                  </a:lnTo>
                  <a:lnTo>
                    <a:pt x="4195" y="849"/>
                  </a:lnTo>
                  <a:lnTo>
                    <a:pt x="4102" y="746"/>
                  </a:lnTo>
                  <a:lnTo>
                    <a:pt x="4005" y="648"/>
                  </a:lnTo>
                  <a:lnTo>
                    <a:pt x="3902" y="557"/>
                  </a:lnTo>
                  <a:lnTo>
                    <a:pt x="3794" y="470"/>
                  </a:lnTo>
                  <a:lnTo>
                    <a:pt x="3681" y="391"/>
                  </a:lnTo>
                  <a:lnTo>
                    <a:pt x="3563" y="318"/>
                  </a:lnTo>
                  <a:lnTo>
                    <a:pt x="3441" y="253"/>
                  </a:lnTo>
                  <a:lnTo>
                    <a:pt x="3315" y="195"/>
                  </a:lnTo>
                  <a:lnTo>
                    <a:pt x="3188" y="144"/>
                  </a:lnTo>
                  <a:lnTo>
                    <a:pt x="3057" y="100"/>
                  </a:lnTo>
                  <a:lnTo>
                    <a:pt x="2923" y="64"/>
                  </a:lnTo>
                  <a:lnTo>
                    <a:pt x="2787" y="36"/>
                  </a:lnTo>
                  <a:lnTo>
                    <a:pt x="2651" y="16"/>
                  </a:lnTo>
                  <a:lnTo>
                    <a:pt x="2513" y="4"/>
                  </a:lnTo>
                  <a:lnTo>
                    <a:pt x="2375" y="0"/>
                  </a:lnTo>
                  <a:lnTo>
                    <a:pt x="2237" y="4"/>
                  </a:lnTo>
                  <a:lnTo>
                    <a:pt x="2099" y="16"/>
                  </a:lnTo>
                  <a:lnTo>
                    <a:pt x="1962" y="36"/>
                  </a:lnTo>
                  <a:lnTo>
                    <a:pt x="1827" y="64"/>
                  </a:lnTo>
                  <a:lnTo>
                    <a:pt x="1694" y="100"/>
                  </a:lnTo>
                  <a:lnTo>
                    <a:pt x="1563" y="144"/>
                  </a:lnTo>
                  <a:lnTo>
                    <a:pt x="1434" y="195"/>
                  </a:lnTo>
                  <a:lnTo>
                    <a:pt x="1308" y="253"/>
                  </a:lnTo>
                  <a:lnTo>
                    <a:pt x="1187" y="318"/>
                  </a:lnTo>
                  <a:lnTo>
                    <a:pt x="1070" y="391"/>
                  </a:lnTo>
                  <a:lnTo>
                    <a:pt x="956" y="470"/>
                  </a:lnTo>
                  <a:lnTo>
                    <a:pt x="848" y="557"/>
                  </a:lnTo>
                  <a:lnTo>
                    <a:pt x="745" y="648"/>
                  </a:lnTo>
                  <a:lnTo>
                    <a:pt x="647" y="746"/>
                  </a:lnTo>
                  <a:lnTo>
                    <a:pt x="555" y="849"/>
                  </a:lnTo>
                  <a:lnTo>
                    <a:pt x="469" y="958"/>
                  </a:lnTo>
                  <a:lnTo>
                    <a:pt x="390" y="1071"/>
                  </a:lnTo>
                  <a:lnTo>
                    <a:pt x="317" y="1189"/>
                  </a:lnTo>
                  <a:lnTo>
                    <a:pt x="252" y="1311"/>
                  </a:lnTo>
                  <a:lnTo>
                    <a:pt x="193" y="1436"/>
                  </a:lnTo>
                  <a:lnTo>
                    <a:pt x="142" y="1564"/>
                  </a:lnTo>
                  <a:lnTo>
                    <a:pt x="99" y="1696"/>
                  </a:lnTo>
                  <a:lnTo>
                    <a:pt x="64" y="1829"/>
                  </a:lnTo>
                  <a:lnTo>
                    <a:pt x="35" y="1964"/>
                  </a:lnTo>
                  <a:lnTo>
                    <a:pt x="16" y="2102"/>
                  </a:lnTo>
                  <a:lnTo>
                    <a:pt x="3" y="2239"/>
                  </a:lnTo>
                  <a:lnTo>
                    <a:pt x="0" y="2377"/>
                  </a:lnTo>
                  <a:lnTo>
                    <a:pt x="3" y="2516"/>
                  </a:lnTo>
                  <a:lnTo>
                    <a:pt x="16" y="2653"/>
                  </a:lnTo>
                  <a:lnTo>
                    <a:pt x="35" y="2790"/>
                  </a:lnTo>
                  <a:lnTo>
                    <a:pt x="64" y="2926"/>
                  </a:lnTo>
                  <a:lnTo>
                    <a:pt x="99" y="3059"/>
                  </a:lnTo>
                  <a:lnTo>
                    <a:pt x="142" y="3191"/>
                  </a:lnTo>
                  <a:lnTo>
                    <a:pt x="193" y="3319"/>
                  </a:lnTo>
                  <a:lnTo>
                    <a:pt x="252" y="3444"/>
                  </a:lnTo>
                  <a:lnTo>
                    <a:pt x="317" y="3566"/>
                  </a:lnTo>
                  <a:lnTo>
                    <a:pt x="390" y="3684"/>
                  </a:lnTo>
                  <a:lnTo>
                    <a:pt x="469" y="3797"/>
                  </a:lnTo>
                  <a:lnTo>
                    <a:pt x="555" y="3905"/>
                  </a:lnTo>
                  <a:lnTo>
                    <a:pt x="647" y="4009"/>
                  </a:lnTo>
                  <a:lnTo>
                    <a:pt x="745" y="4107"/>
                  </a:lnTo>
                  <a:lnTo>
                    <a:pt x="848" y="4199"/>
                  </a:lnTo>
                  <a:lnTo>
                    <a:pt x="956" y="4284"/>
                  </a:lnTo>
                  <a:lnTo>
                    <a:pt x="1070" y="4364"/>
                  </a:lnTo>
                  <a:lnTo>
                    <a:pt x="1187" y="4437"/>
                  </a:lnTo>
                  <a:lnTo>
                    <a:pt x="1308" y="4502"/>
                  </a:lnTo>
                  <a:lnTo>
                    <a:pt x="1434" y="4560"/>
                  </a:lnTo>
                  <a:lnTo>
                    <a:pt x="1563" y="4611"/>
                  </a:lnTo>
                  <a:lnTo>
                    <a:pt x="1694" y="4655"/>
                  </a:lnTo>
                  <a:lnTo>
                    <a:pt x="1827" y="4691"/>
                  </a:lnTo>
                  <a:lnTo>
                    <a:pt x="1962" y="4719"/>
                  </a:lnTo>
                  <a:lnTo>
                    <a:pt x="2099" y="4739"/>
                  </a:lnTo>
                  <a:lnTo>
                    <a:pt x="2237" y="4751"/>
                  </a:lnTo>
                  <a:lnTo>
                    <a:pt x="2375" y="4755"/>
                  </a:lnTo>
                  <a:lnTo>
                    <a:pt x="2513" y="4751"/>
                  </a:lnTo>
                  <a:lnTo>
                    <a:pt x="2651" y="4739"/>
                  </a:lnTo>
                  <a:lnTo>
                    <a:pt x="2787" y="4719"/>
                  </a:lnTo>
                  <a:lnTo>
                    <a:pt x="2923" y="4691"/>
                  </a:lnTo>
                  <a:lnTo>
                    <a:pt x="3057" y="4655"/>
                  </a:lnTo>
                  <a:lnTo>
                    <a:pt x="3188" y="4611"/>
                  </a:lnTo>
                  <a:lnTo>
                    <a:pt x="3315" y="4560"/>
                  </a:lnTo>
                  <a:lnTo>
                    <a:pt x="3441" y="4502"/>
                  </a:lnTo>
                  <a:lnTo>
                    <a:pt x="3563" y="4437"/>
                  </a:lnTo>
                  <a:lnTo>
                    <a:pt x="3681" y="4364"/>
                  </a:lnTo>
                  <a:lnTo>
                    <a:pt x="3794" y="4284"/>
                  </a:lnTo>
                  <a:lnTo>
                    <a:pt x="3902" y="4199"/>
                  </a:lnTo>
                  <a:lnTo>
                    <a:pt x="4005" y="4107"/>
                  </a:lnTo>
                  <a:lnTo>
                    <a:pt x="4102" y="4009"/>
                  </a:lnTo>
                  <a:lnTo>
                    <a:pt x="4195" y="3905"/>
                  </a:lnTo>
                  <a:lnTo>
                    <a:pt x="4280" y="3797"/>
                  </a:lnTo>
                  <a:lnTo>
                    <a:pt x="4360" y="3684"/>
                  </a:lnTo>
                  <a:lnTo>
                    <a:pt x="4432" y="3566"/>
                  </a:lnTo>
                  <a:lnTo>
                    <a:pt x="4497" y="3444"/>
                  </a:lnTo>
                  <a:lnTo>
                    <a:pt x="4556" y="3319"/>
                  </a:lnTo>
                  <a:lnTo>
                    <a:pt x="4607" y="3191"/>
                  </a:lnTo>
                  <a:lnTo>
                    <a:pt x="4651" y="3059"/>
                  </a:lnTo>
                  <a:lnTo>
                    <a:pt x="4687" y="2926"/>
                  </a:lnTo>
                  <a:lnTo>
                    <a:pt x="4715" y="2790"/>
                  </a:lnTo>
                  <a:lnTo>
                    <a:pt x="4735" y="2653"/>
                  </a:lnTo>
                  <a:lnTo>
                    <a:pt x="4747" y="2516"/>
                  </a:lnTo>
                  <a:lnTo>
                    <a:pt x="4751" y="237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5" name="Line 249"/>
            <p:cNvSpPr>
              <a:spLocks noChangeShapeType="1"/>
            </p:cNvSpPr>
            <p:nvPr/>
          </p:nvSpPr>
          <p:spPr bwMode="auto">
            <a:xfrm flipH="1">
              <a:off x="2194" y="643"/>
              <a:ext cx="692" cy="15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6" name="Line 250"/>
            <p:cNvSpPr>
              <a:spLocks noChangeShapeType="1"/>
            </p:cNvSpPr>
            <p:nvPr/>
          </p:nvSpPr>
          <p:spPr bwMode="auto">
            <a:xfrm>
              <a:off x="2194" y="2185"/>
              <a:ext cx="1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7" name="Line 251"/>
            <p:cNvSpPr>
              <a:spLocks noChangeShapeType="1"/>
            </p:cNvSpPr>
            <p:nvPr/>
          </p:nvSpPr>
          <p:spPr bwMode="auto">
            <a:xfrm flipH="1" flipV="1">
              <a:off x="2886" y="643"/>
              <a:ext cx="692" cy="15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8" name="Line 252"/>
            <p:cNvSpPr>
              <a:spLocks noChangeShapeType="1"/>
            </p:cNvSpPr>
            <p:nvPr/>
          </p:nvSpPr>
          <p:spPr bwMode="auto">
            <a:xfrm flipH="1">
              <a:off x="299" y="643"/>
              <a:ext cx="694" cy="15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59" name="Line 253"/>
            <p:cNvSpPr>
              <a:spLocks noChangeShapeType="1"/>
            </p:cNvSpPr>
            <p:nvPr/>
          </p:nvSpPr>
          <p:spPr bwMode="auto">
            <a:xfrm>
              <a:off x="993" y="643"/>
              <a:ext cx="692" cy="15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279" name="Group 335"/>
          <p:cNvGrpSpPr>
            <a:grpSpLocks/>
          </p:cNvGrpSpPr>
          <p:nvPr/>
        </p:nvGrpSpPr>
        <p:grpSpPr bwMode="auto">
          <a:xfrm>
            <a:off x="273050" y="787400"/>
            <a:ext cx="2590800" cy="2830513"/>
            <a:chOff x="172" y="496"/>
            <a:chExt cx="1632" cy="1783"/>
          </a:xfrm>
        </p:grpSpPr>
        <p:grpSp>
          <p:nvGrpSpPr>
            <p:cNvPr id="20596" name="Group 254"/>
            <p:cNvGrpSpPr>
              <a:grpSpLocks/>
            </p:cNvGrpSpPr>
            <p:nvPr/>
          </p:nvGrpSpPr>
          <p:grpSpPr bwMode="auto">
            <a:xfrm>
              <a:off x="299" y="643"/>
              <a:ext cx="1386" cy="1542"/>
              <a:chOff x="299" y="643"/>
              <a:chExt cx="1386" cy="1542"/>
            </a:xfrm>
          </p:grpSpPr>
          <p:sp>
            <p:nvSpPr>
              <p:cNvPr id="20611" name="Line 255"/>
              <p:cNvSpPr>
                <a:spLocks noChangeShapeType="1"/>
              </p:cNvSpPr>
              <p:nvPr/>
            </p:nvSpPr>
            <p:spPr bwMode="auto">
              <a:xfrm flipH="1">
                <a:off x="299" y="643"/>
                <a:ext cx="694" cy="154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12" name="Line 256"/>
              <p:cNvSpPr>
                <a:spLocks noChangeShapeType="1"/>
              </p:cNvSpPr>
              <p:nvPr/>
            </p:nvSpPr>
            <p:spPr bwMode="auto">
              <a:xfrm>
                <a:off x="993" y="643"/>
                <a:ext cx="692" cy="1542"/>
              </a:xfrm>
              <a:prstGeom prst="line">
                <a:avLst/>
              </a:prstGeom>
              <a:noFill/>
              <a:ln w="3810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597" name="Group 260"/>
            <p:cNvGrpSpPr>
              <a:grpSpLocks/>
            </p:cNvGrpSpPr>
            <p:nvPr/>
          </p:nvGrpSpPr>
          <p:grpSpPr bwMode="auto">
            <a:xfrm>
              <a:off x="172" y="496"/>
              <a:ext cx="1632" cy="1783"/>
              <a:chOff x="172" y="496"/>
              <a:chExt cx="1632" cy="1783"/>
            </a:xfrm>
          </p:grpSpPr>
          <p:sp>
            <p:nvSpPr>
              <p:cNvPr id="20598" name="Freeform 261"/>
              <p:cNvSpPr>
                <a:spLocks/>
              </p:cNvSpPr>
              <p:nvPr/>
            </p:nvSpPr>
            <p:spPr bwMode="auto">
              <a:xfrm>
                <a:off x="172" y="2175"/>
                <a:ext cx="51" cy="82"/>
              </a:xfrm>
              <a:custGeom>
                <a:avLst/>
                <a:gdLst>
                  <a:gd name="T0" fmla="*/ 1 w 177"/>
                  <a:gd name="T1" fmla="*/ 0 h 278"/>
                  <a:gd name="T2" fmla="*/ 1 w 177"/>
                  <a:gd name="T3" fmla="*/ 0 h 278"/>
                  <a:gd name="T4" fmla="*/ 1 w 177"/>
                  <a:gd name="T5" fmla="*/ 0 h 278"/>
                  <a:gd name="T6" fmla="*/ 1 w 177"/>
                  <a:gd name="T7" fmla="*/ 0 h 278"/>
                  <a:gd name="T8" fmla="*/ 1 w 177"/>
                  <a:gd name="T9" fmla="*/ 0 h 278"/>
                  <a:gd name="T10" fmla="*/ 1 w 177"/>
                  <a:gd name="T11" fmla="*/ 0 h 278"/>
                  <a:gd name="T12" fmla="*/ 1 w 177"/>
                  <a:gd name="T13" fmla="*/ 0 h 278"/>
                  <a:gd name="T14" fmla="*/ 1 w 177"/>
                  <a:gd name="T15" fmla="*/ 0 h 278"/>
                  <a:gd name="T16" fmla="*/ 1 w 177"/>
                  <a:gd name="T17" fmla="*/ 0 h 278"/>
                  <a:gd name="T18" fmla="*/ 1 w 177"/>
                  <a:gd name="T19" fmla="*/ 0 h 278"/>
                  <a:gd name="T20" fmla="*/ 1 w 177"/>
                  <a:gd name="T21" fmla="*/ 0 h 278"/>
                  <a:gd name="T22" fmla="*/ 0 w 177"/>
                  <a:gd name="T23" fmla="*/ 0 h 278"/>
                  <a:gd name="T24" fmla="*/ 0 w 177"/>
                  <a:gd name="T25" fmla="*/ 0 h 278"/>
                  <a:gd name="T26" fmla="*/ 0 w 177"/>
                  <a:gd name="T27" fmla="*/ 0 h 278"/>
                  <a:gd name="T28" fmla="*/ 0 w 177"/>
                  <a:gd name="T29" fmla="*/ 1 h 278"/>
                  <a:gd name="T30" fmla="*/ 0 w 177"/>
                  <a:gd name="T31" fmla="*/ 1 h 278"/>
                  <a:gd name="T32" fmla="*/ 0 w 177"/>
                  <a:gd name="T33" fmla="*/ 1 h 278"/>
                  <a:gd name="T34" fmla="*/ 0 w 177"/>
                  <a:gd name="T35" fmla="*/ 1 h 278"/>
                  <a:gd name="T36" fmla="*/ 0 w 177"/>
                  <a:gd name="T37" fmla="*/ 1 h 278"/>
                  <a:gd name="T38" fmla="*/ 0 w 177"/>
                  <a:gd name="T39" fmla="*/ 2 h 278"/>
                  <a:gd name="T40" fmla="*/ 0 w 177"/>
                  <a:gd name="T41" fmla="*/ 2 h 278"/>
                  <a:gd name="T42" fmla="*/ 0 w 177"/>
                  <a:gd name="T43" fmla="*/ 2 h 278"/>
                  <a:gd name="T44" fmla="*/ 0 w 177"/>
                  <a:gd name="T45" fmla="*/ 2 h 278"/>
                  <a:gd name="T46" fmla="*/ 0 w 177"/>
                  <a:gd name="T47" fmla="*/ 2 h 278"/>
                  <a:gd name="T48" fmla="*/ 0 w 177"/>
                  <a:gd name="T49" fmla="*/ 2 h 278"/>
                  <a:gd name="T50" fmla="*/ 0 w 177"/>
                  <a:gd name="T51" fmla="*/ 2 h 278"/>
                  <a:gd name="T52" fmla="*/ 0 w 177"/>
                  <a:gd name="T53" fmla="*/ 2 h 278"/>
                  <a:gd name="T54" fmla="*/ 0 w 177"/>
                  <a:gd name="T55" fmla="*/ 2 h 278"/>
                  <a:gd name="T56" fmla="*/ 1 w 177"/>
                  <a:gd name="T57" fmla="*/ 2 h 278"/>
                  <a:gd name="T58" fmla="*/ 1 w 177"/>
                  <a:gd name="T59" fmla="*/ 2 h 278"/>
                  <a:gd name="T60" fmla="*/ 1 w 177"/>
                  <a:gd name="T61" fmla="*/ 2 h 278"/>
                  <a:gd name="T62" fmla="*/ 1 w 177"/>
                  <a:gd name="T63" fmla="*/ 2 h 278"/>
                  <a:gd name="T64" fmla="*/ 1 w 177"/>
                  <a:gd name="T65" fmla="*/ 2 h 278"/>
                  <a:gd name="T66" fmla="*/ 1 w 177"/>
                  <a:gd name="T67" fmla="*/ 2 h 278"/>
                  <a:gd name="T68" fmla="*/ 1 w 177"/>
                  <a:gd name="T69" fmla="*/ 2 h 278"/>
                  <a:gd name="T70" fmla="*/ 1 w 177"/>
                  <a:gd name="T71" fmla="*/ 2 h 278"/>
                  <a:gd name="T72" fmla="*/ 1 w 177"/>
                  <a:gd name="T73" fmla="*/ 1 h 278"/>
                  <a:gd name="T74" fmla="*/ 1 w 177"/>
                  <a:gd name="T75" fmla="*/ 1 h 278"/>
                  <a:gd name="T76" fmla="*/ 1 w 177"/>
                  <a:gd name="T77" fmla="*/ 0 h 27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7" h="278">
                    <a:moveTo>
                      <a:pt x="176" y="36"/>
                    </a:moveTo>
                    <a:lnTo>
                      <a:pt x="177" y="25"/>
                    </a:lnTo>
                    <a:lnTo>
                      <a:pt x="174" y="13"/>
                    </a:lnTo>
                    <a:lnTo>
                      <a:pt x="168" y="3"/>
                    </a:lnTo>
                    <a:lnTo>
                      <a:pt x="163" y="0"/>
                    </a:lnTo>
                    <a:lnTo>
                      <a:pt x="158" y="0"/>
                    </a:lnTo>
                    <a:lnTo>
                      <a:pt x="111" y="0"/>
                    </a:lnTo>
                    <a:lnTo>
                      <a:pt x="100" y="2"/>
                    </a:lnTo>
                    <a:lnTo>
                      <a:pt x="90" y="6"/>
                    </a:lnTo>
                    <a:lnTo>
                      <a:pt x="79" y="12"/>
                    </a:lnTo>
                    <a:lnTo>
                      <a:pt x="70" y="20"/>
                    </a:lnTo>
                    <a:lnTo>
                      <a:pt x="62" y="28"/>
                    </a:lnTo>
                    <a:lnTo>
                      <a:pt x="56" y="38"/>
                    </a:lnTo>
                    <a:lnTo>
                      <a:pt x="44" y="57"/>
                    </a:lnTo>
                    <a:lnTo>
                      <a:pt x="39" y="68"/>
                    </a:lnTo>
                    <a:lnTo>
                      <a:pt x="35" y="79"/>
                    </a:lnTo>
                    <a:lnTo>
                      <a:pt x="30" y="102"/>
                    </a:lnTo>
                    <a:lnTo>
                      <a:pt x="17" y="146"/>
                    </a:lnTo>
                    <a:lnTo>
                      <a:pt x="6" y="190"/>
                    </a:lnTo>
                    <a:lnTo>
                      <a:pt x="0" y="214"/>
                    </a:lnTo>
                    <a:lnTo>
                      <a:pt x="0" y="225"/>
                    </a:lnTo>
                    <a:lnTo>
                      <a:pt x="1" y="236"/>
                    </a:lnTo>
                    <a:lnTo>
                      <a:pt x="3" y="248"/>
                    </a:lnTo>
                    <a:lnTo>
                      <a:pt x="9" y="258"/>
                    </a:lnTo>
                    <a:lnTo>
                      <a:pt x="15" y="268"/>
                    </a:lnTo>
                    <a:lnTo>
                      <a:pt x="25" y="274"/>
                    </a:lnTo>
                    <a:lnTo>
                      <a:pt x="36" y="276"/>
                    </a:lnTo>
                    <a:lnTo>
                      <a:pt x="48" y="278"/>
                    </a:lnTo>
                    <a:lnTo>
                      <a:pt x="70" y="278"/>
                    </a:lnTo>
                    <a:lnTo>
                      <a:pt x="82" y="276"/>
                    </a:lnTo>
                    <a:lnTo>
                      <a:pt x="93" y="272"/>
                    </a:lnTo>
                    <a:lnTo>
                      <a:pt x="102" y="265"/>
                    </a:lnTo>
                    <a:lnTo>
                      <a:pt x="110" y="256"/>
                    </a:lnTo>
                    <a:lnTo>
                      <a:pt x="116" y="247"/>
                    </a:lnTo>
                    <a:lnTo>
                      <a:pt x="122" y="237"/>
                    </a:lnTo>
                    <a:lnTo>
                      <a:pt x="129" y="215"/>
                    </a:lnTo>
                    <a:lnTo>
                      <a:pt x="151" y="125"/>
                    </a:lnTo>
                    <a:lnTo>
                      <a:pt x="164" y="81"/>
                    </a:lnTo>
                    <a:lnTo>
                      <a:pt x="176" y="3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9" name="Freeform 262"/>
              <p:cNvSpPr>
                <a:spLocks/>
              </p:cNvSpPr>
              <p:nvPr/>
            </p:nvSpPr>
            <p:spPr bwMode="auto">
              <a:xfrm>
                <a:off x="209" y="2238"/>
                <a:ext cx="6" cy="16"/>
              </a:xfrm>
              <a:custGeom>
                <a:avLst/>
                <a:gdLst>
                  <a:gd name="T0" fmla="*/ 0 w 17"/>
                  <a:gd name="T1" fmla="*/ 0 h 57"/>
                  <a:gd name="T2" fmla="*/ 0 w 17"/>
                  <a:gd name="T3" fmla="*/ 0 h 57"/>
                  <a:gd name="T4" fmla="*/ 0 w 17"/>
                  <a:gd name="T5" fmla="*/ 0 h 57"/>
                  <a:gd name="T6" fmla="*/ 0 w 17"/>
                  <a:gd name="T7" fmla="*/ 0 h 57"/>
                  <a:gd name="T8" fmla="*/ 0 w 1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7">
                    <a:moveTo>
                      <a:pt x="2" y="0"/>
                    </a:moveTo>
                    <a:lnTo>
                      <a:pt x="0" y="16"/>
                    </a:lnTo>
                    <a:lnTo>
                      <a:pt x="2" y="31"/>
                    </a:lnTo>
                    <a:lnTo>
                      <a:pt x="8" y="45"/>
                    </a:lnTo>
                    <a:lnTo>
                      <a:pt x="17" y="5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0" name="Line 263"/>
              <p:cNvSpPr>
                <a:spLocks noChangeShapeType="1"/>
              </p:cNvSpPr>
              <p:nvPr/>
            </p:nvSpPr>
            <p:spPr bwMode="auto">
              <a:xfrm flipH="1">
                <a:off x="258" y="2134"/>
                <a:ext cx="12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1" name="Line 264"/>
              <p:cNvSpPr>
                <a:spLocks noChangeShapeType="1"/>
              </p:cNvSpPr>
              <p:nvPr/>
            </p:nvSpPr>
            <p:spPr bwMode="auto">
              <a:xfrm flipH="1">
                <a:off x="1738" y="2279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2" name="Freeform 265"/>
              <p:cNvSpPr>
                <a:spLocks/>
              </p:cNvSpPr>
              <p:nvPr/>
            </p:nvSpPr>
            <p:spPr bwMode="auto">
              <a:xfrm>
                <a:off x="1728" y="2257"/>
                <a:ext cx="10" cy="22"/>
              </a:xfrm>
              <a:custGeom>
                <a:avLst/>
                <a:gdLst>
                  <a:gd name="T0" fmla="*/ 0 w 38"/>
                  <a:gd name="T1" fmla="*/ 0 h 81"/>
                  <a:gd name="T2" fmla="*/ 0 w 38"/>
                  <a:gd name="T3" fmla="*/ 0 h 81"/>
                  <a:gd name="T4" fmla="*/ 0 w 38"/>
                  <a:gd name="T5" fmla="*/ 0 h 81"/>
                  <a:gd name="T6" fmla="*/ 0 w 38"/>
                  <a:gd name="T7" fmla="*/ 0 h 81"/>
                  <a:gd name="T8" fmla="*/ 0 w 38"/>
                  <a:gd name="T9" fmla="*/ 0 h 81"/>
                  <a:gd name="T10" fmla="*/ 0 w 38"/>
                  <a:gd name="T11" fmla="*/ 1 h 81"/>
                  <a:gd name="T12" fmla="*/ 0 w 38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81">
                    <a:moveTo>
                      <a:pt x="3" y="0"/>
                    </a:moveTo>
                    <a:lnTo>
                      <a:pt x="0" y="21"/>
                    </a:lnTo>
                    <a:lnTo>
                      <a:pt x="0" y="40"/>
                    </a:lnTo>
                    <a:lnTo>
                      <a:pt x="4" y="57"/>
                    </a:lnTo>
                    <a:lnTo>
                      <a:pt x="12" y="70"/>
                    </a:lnTo>
                    <a:lnTo>
                      <a:pt x="24" y="78"/>
                    </a:lnTo>
                    <a:lnTo>
                      <a:pt x="38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3" name="Line 266"/>
              <p:cNvSpPr>
                <a:spLocks noChangeShapeType="1"/>
              </p:cNvSpPr>
              <p:nvPr/>
            </p:nvSpPr>
            <p:spPr bwMode="auto">
              <a:xfrm flipV="1">
                <a:off x="1728" y="2222"/>
                <a:ext cx="8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4" name="Freeform 267"/>
              <p:cNvSpPr>
                <a:spLocks/>
              </p:cNvSpPr>
              <p:nvPr/>
            </p:nvSpPr>
            <p:spPr bwMode="auto">
              <a:xfrm>
                <a:off x="1736" y="2199"/>
                <a:ext cx="25" cy="23"/>
              </a:xfrm>
              <a:custGeom>
                <a:avLst/>
                <a:gdLst>
                  <a:gd name="T0" fmla="*/ 1 w 78"/>
                  <a:gd name="T1" fmla="*/ 0 h 81"/>
                  <a:gd name="T2" fmla="*/ 1 w 78"/>
                  <a:gd name="T3" fmla="*/ 0 h 81"/>
                  <a:gd name="T4" fmla="*/ 1 w 78"/>
                  <a:gd name="T5" fmla="*/ 0 h 81"/>
                  <a:gd name="T6" fmla="*/ 0 w 78"/>
                  <a:gd name="T7" fmla="*/ 0 h 81"/>
                  <a:gd name="T8" fmla="*/ 0 w 78"/>
                  <a:gd name="T9" fmla="*/ 0 h 81"/>
                  <a:gd name="T10" fmla="*/ 0 w 78"/>
                  <a:gd name="T11" fmla="*/ 0 h 81"/>
                  <a:gd name="T12" fmla="*/ 0 w 78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81">
                    <a:moveTo>
                      <a:pt x="78" y="0"/>
                    </a:moveTo>
                    <a:lnTo>
                      <a:pt x="62" y="2"/>
                    </a:lnTo>
                    <a:lnTo>
                      <a:pt x="47" y="10"/>
                    </a:lnTo>
                    <a:lnTo>
                      <a:pt x="32" y="23"/>
                    </a:lnTo>
                    <a:lnTo>
                      <a:pt x="18" y="40"/>
                    </a:lnTo>
                    <a:lnTo>
                      <a:pt x="7" y="59"/>
                    </a:lnTo>
                    <a:lnTo>
                      <a:pt x="0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5" name="Line 268"/>
              <p:cNvSpPr>
                <a:spLocks noChangeShapeType="1"/>
              </p:cNvSpPr>
              <p:nvPr/>
            </p:nvSpPr>
            <p:spPr bwMode="auto">
              <a:xfrm>
                <a:off x="1761" y="2199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6" name="Line 269"/>
              <p:cNvSpPr>
                <a:spLocks noChangeShapeType="1"/>
              </p:cNvSpPr>
              <p:nvPr/>
            </p:nvSpPr>
            <p:spPr bwMode="auto">
              <a:xfrm flipH="1">
                <a:off x="1791" y="2159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7" name="Freeform 270"/>
              <p:cNvSpPr>
                <a:spLocks/>
              </p:cNvSpPr>
              <p:nvPr/>
            </p:nvSpPr>
            <p:spPr bwMode="auto">
              <a:xfrm>
                <a:off x="1060" y="537"/>
                <a:ext cx="37" cy="49"/>
              </a:xfrm>
              <a:custGeom>
                <a:avLst/>
                <a:gdLst>
                  <a:gd name="T0" fmla="*/ 1 w 126"/>
                  <a:gd name="T1" fmla="*/ 0 h 167"/>
                  <a:gd name="T2" fmla="*/ 1 w 126"/>
                  <a:gd name="T3" fmla="*/ 0 h 167"/>
                  <a:gd name="T4" fmla="*/ 1 w 126"/>
                  <a:gd name="T5" fmla="*/ 0 h 167"/>
                  <a:gd name="T6" fmla="*/ 0 w 126"/>
                  <a:gd name="T7" fmla="*/ 0 h 167"/>
                  <a:gd name="T8" fmla="*/ 0 w 126"/>
                  <a:gd name="T9" fmla="*/ 0 h 167"/>
                  <a:gd name="T10" fmla="*/ 0 w 126"/>
                  <a:gd name="T11" fmla="*/ 0 h 167"/>
                  <a:gd name="T12" fmla="*/ 0 w 126"/>
                  <a:gd name="T13" fmla="*/ 0 h 167"/>
                  <a:gd name="T14" fmla="*/ 0 w 126"/>
                  <a:gd name="T15" fmla="*/ 0 h 167"/>
                  <a:gd name="T16" fmla="*/ 0 w 126"/>
                  <a:gd name="T17" fmla="*/ 0 h 167"/>
                  <a:gd name="T18" fmla="*/ 0 w 126"/>
                  <a:gd name="T19" fmla="*/ 1 h 167"/>
                  <a:gd name="T20" fmla="*/ 0 w 126"/>
                  <a:gd name="T21" fmla="*/ 1 h 167"/>
                  <a:gd name="T22" fmla="*/ 0 w 126"/>
                  <a:gd name="T23" fmla="*/ 1 h 167"/>
                  <a:gd name="T24" fmla="*/ 1 w 126"/>
                  <a:gd name="T25" fmla="*/ 1 h 1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6" h="167">
                    <a:moveTo>
                      <a:pt x="126" y="23"/>
                    </a:moveTo>
                    <a:lnTo>
                      <a:pt x="106" y="11"/>
                    </a:lnTo>
                    <a:lnTo>
                      <a:pt x="84" y="4"/>
                    </a:lnTo>
                    <a:lnTo>
                      <a:pt x="60" y="0"/>
                    </a:lnTo>
                    <a:lnTo>
                      <a:pt x="46" y="3"/>
                    </a:lnTo>
                    <a:lnTo>
                      <a:pt x="32" y="10"/>
                    </a:lnTo>
                    <a:lnTo>
                      <a:pt x="20" y="24"/>
                    </a:lnTo>
                    <a:lnTo>
                      <a:pt x="9" y="41"/>
                    </a:lnTo>
                    <a:lnTo>
                      <a:pt x="3" y="59"/>
                    </a:lnTo>
                    <a:lnTo>
                      <a:pt x="0" y="77"/>
                    </a:lnTo>
                    <a:lnTo>
                      <a:pt x="3" y="93"/>
                    </a:lnTo>
                    <a:lnTo>
                      <a:pt x="10" y="106"/>
                    </a:lnTo>
                    <a:lnTo>
                      <a:pt x="82" y="16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8" name="Freeform 271"/>
              <p:cNvSpPr>
                <a:spLocks/>
              </p:cNvSpPr>
              <p:nvPr/>
            </p:nvSpPr>
            <p:spPr bwMode="auto">
              <a:xfrm>
                <a:off x="1071" y="586"/>
                <a:ext cx="16" cy="33"/>
              </a:xfrm>
              <a:custGeom>
                <a:avLst/>
                <a:gdLst>
                  <a:gd name="T0" fmla="*/ 0 w 57"/>
                  <a:gd name="T1" fmla="*/ 1 h 109"/>
                  <a:gd name="T2" fmla="*/ 0 w 57"/>
                  <a:gd name="T3" fmla="*/ 1 h 109"/>
                  <a:gd name="T4" fmla="*/ 0 w 57"/>
                  <a:gd name="T5" fmla="*/ 1 h 109"/>
                  <a:gd name="T6" fmla="*/ 0 w 57"/>
                  <a:gd name="T7" fmla="*/ 1 h 109"/>
                  <a:gd name="T8" fmla="*/ 0 w 57"/>
                  <a:gd name="T9" fmla="*/ 1 h 109"/>
                  <a:gd name="T10" fmla="*/ 0 w 57"/>
                  <a:gd name="T11" fmla="*/ 0 h 109"/>
                  <a:gd name="T12" fmla="*/ 0 w 57"/>
                  <a:gd name="T13" fmla="*/ 0 h 109"/>
                  <a:gd name="T14" fmla="*/ 0 w 57"/>
                  <a:gd name="T15" fmla="*/ 0 h 109"/>
                  <a:gd name="T16" fmla="*/ 0 w 57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09">
                    <a:moveTo>
                      <a:pt x="0" y="109"/>
                    </a:moveTo>
                    <a:lnTo>
                      <a:pt x="13" y="106"/>
                    </a:lnTo>
                    <a:lnTo>
                      <a:pt x="27" y="96"/>
                    </a:lnTo>
                    <a:lnTo>
                      <a:pt x="40" y="83"/>
                    </a:lnTo>
                    <a:lnTo>
                      <a:pt x="51" y="65"/>
                    </a:lnTo>
                    <a:lnTo>
                      <a:pt x="56" y="45"/>
                    </a:lnTo>
                    <a:lnTo>
                      <a:pt x="57" y="27"/>
                    </a:lnTo>
                    <a:lnTo>
                      <a:pt x="54" y="11"/>
                    </a:lnTo>
                    <a:lnTo>
                      <a:pt x="4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09" name="Freeform 272"/>
              <p:cNvSpPr>
                <a:spLocks/>
              </p:cNvSpPr>
              <p:nvPr/>
            </p:nvSpPr>
            <p:spPr bwMode="auto">
              <a:xfrm>
                <a:off x="1046" y="611"/>
                <a:ext cx="25" cy="8"/>
              </a:xfrm>
              <a:custGeom>
                <a:avLst/>
                <a:gdLst>
                  <a:gd name="T0" fmla="*/ 0 w 83"/>
                  <a:gd name="T1" fmla="*/ 0 h 24"/>
                  <a:gd name="T2" fmla="*/ 0 w 83"/>
                  <a:gd name="T3" fmla="*/ 0 h 24"/>
                  <a:gd name="T4" fmla="*/ 0 w 83"/>
                  <a:gd name="T5" fmla="*/ 0 h 24"/>
                  <a:gd name="T6" fmla="*/ 1 w 83"/>
                  <a:gd name="T7" fmla="*/ 0 h 24"/>
                  <a:gd name="T8" fmla="*/ 1 w 83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24">
                    <a:moveTo>
                      <a:pt x="0" y="0"/>
                    </a:moveTo>
                    <a:lnTo>
                      <a:pt x="18" y="13"/>
                    </a:lnTo>
                    <a:lnTo>
                      <a:pt x="37" y="21"/>
                    </a:lnTo>
                    <a:lnTo>
                      <a:pt x="59" y="24"/>
                    </a:lnTo>
                    <a:lnTo>
                      <a:pt x="83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610" name="Line 273"/>
              <p:cNvSpPr>
                <a:spLocks noChangeShapeType="1"/>
              </p:cNvSpPr>
              <p:nvPr/>
            </p:nvSpPr>
            <p:spPr bwMode="auto">
              <a:xfrm flipH="1">
                <a:off x="1128" y="496"/>
                <a:ext cx="12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3280" name="Group 336"/>
          <p:cNvGrpSpPr>
            <a:grpSpLocks/>
          </p:cNvGrpSpPr>
          <p:nvPr/>
        </p:nvGrpSpPr>
        <p:grpSpPr bwMode="auto">
          <a:xfrm>
            <a:off x="3219450" y="1020763"/>
            <a:ext cx="2700338" cy="2609850"/>
            <a:chOff x="2028" y="643"/>
            <a:chExt cx="1701" cy="1644"/>
          </a:xfrm>
        </p:grpSpPr>
        <p:grpSp>
          <p:nvGrpSpPr>
            <p:cNvPr id="20582" name="Group 257"/>
            <p:cNvGrpSpPr>
              <a:grpSpLocks/>
            </p:cNvGrpSpPr>
            <p:nvPr/>
          </p:nvGrpSpPr>
          <p:grpSpPr bwMode="auto">
            <a:xfrm>
              <a:off x="2194" y="643"/>
              <a:ext cx="1384" cy="1542"/>
              <a:chOff x="2194" y="643"/>
              <a:chExt cx="1384" cy="1542"/>
            </a:xfrm>
          </p:grpSpPr>
          <p:sp>
            <p:nvSpPr>
              <p:cNvPr id="20594" name="Line 258"/>
              <p:cNvSpPr>
                <a:spLocks noChangeShapeType="1"/>
              </p:cNvSpPr>
              <p:nvPr/>
            </p:nvSpPr>
            <p:spPr bwMode="auto">
              <a:xfrm flipV="1">
                <a:off x="2194" y="643"/>
                <a:ext cx="692" cy="1542"/>
              </a:xfrm>
              <a:prstGeom prst="lin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5" name="Line 259"/>
              <p:cNvSpPr>
                <a:spLocks noChangeShapeType="1"/>
              </p:cNvSpPr>
              <p:nvPr/>
            </p:nvSpPr>
            <p:spPr bwMode="auto">
              <a:xfrm>
                <a:off x="2886" y="643"/>
                <a:ext cx="692" cy="1542"/>
              </a:xfrm>
              <a:prstGeom prst="lin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583" name="Group 334"/>
            <p:cNvGrpSpPr>
              <a:grpSpLocks/>
            </p:cNvGrpSpPr>
            <p:nvPr/>
          </p:nvGrpSpPr>
          <p:grpSpPr bwMode="auto">
            <a:xfrm>
              <a:off x="2028" y="2146"/>
              <a:ext cx="1701" cy="141"/>
              <a:chOff x="2028" y="2146"/>
              <a:chExt cx="1701" cy="141"/>
            </a:xfrm>
          </p:grpSpPr>
          <p:sp>
            <p:nvSpPr>
              <p:cNvPr id="20584" name="Freeform 275"/>
              <p:cNvSpPr>
                <a:spLocks/>
              </p:cNvSpPr>
              <p:nvPr/>
            </p:nvSpPr>
            <p:spPr bwMode="auto">
              <a:xfrm>
                <a:off x="3621" y="2165"/>
                <a:ext cx="55" cy="122"/>
              </a:xfrm>
              <a:custGeom>
                <a:avLst/>
                <a:gdLst>
                  <a:gd name="T0" fmla="*/ 1 w 186"/>
                  <a:gd name="T1" fmla="*/ 0 h 415"/>
                  <a:gd name="T2" fmla="*/ 0 w 186"/>
                  <a:gd name="T3" fmla="*/ 3 h 415"/>
                  <a:gd name="T4" fmla="*/ 1 w 186"/>
                  <a:gd name="T5" fmla="*/ 3 h 415"/>
                  <a:gd name="T6" fmla="*/ 1 w 186"/>
                  <a:gd name="T7" fmla="*/ 3 h 415"/>
                  <a:gd name="T8" fmla="*/ 1 w 186"/>
                  <a:gd name="T9" fmla="*/ 3 h 415"/>
                  <a:gd name="T10" fmla="*/ 1 w 186"/>
                  <a:gd name="T11" fmla="*/ 3 h 415"/>
                  <a:gd name="T12" fmla="*/ 1 w 186"/>
                  <a:gd name="T13" fmla="*/ 3 h 415"/>
                  <a:gd name="T14" fmla="*/ 1 w 186"/>
                  <a:gd name="T15" fmla="*/ 3 h 415"/>
                  <a:gd name="T16" fmla="*/ 1 w 186"/>
                  <a:gd name="T17" fmla="*/ 3 h 415"/>
                  <a:gd name="T18" fmla="*/ 1 w 186"/>
                  <a:gd name="T19" fmla="*/ 2 h 415"/>
                  <a:gd name="T20" fmla="*/ 1 w 186"/>
                  <a:gd name="T21" fmla="*/ 1 h 415"/>
                  <a:gd name="T22" fmla="*/ 1 w 186"/>
                  <a:gd name="T23" fmla="*/ 1 h 415"/>
                  <a:gd name="T24" fmla="*/ 1 w 186"/>
                  <a:gd name="T25" fmla="*/ 1 h 415"/>
                  <a:gd name="T26" fmla="*/ 1 w 186"/>
                  <a:gd name="T27" fmla="*/ 1 h 415"/>
                  <a:gd name="T28" fmla="*/ 1 w 186"/>
                  <a:gd name="T29" fmla="*/ 1 h 415"/>
                  <a:gd name="T30" fmla="*/ 1 w 186"/>
                  <a:gd name="T31" fmla="*/ 1 h 415"/>
                  <a:gd name="T32" fmla="*/ 1 w 186"/>
                  <a:gd name="T33" fmla="*/ 1 h 4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6" h="415">
                    <a:moveTo>
                      <a:pt x="112" y="0"/>
                    </a:moveTo>
                    <a:lnTo>
                      <a:pt x="0" y="415"/>
                    </a:lnTo>
                    <a:lnTo>
                      <a:pt x="73" y="415"/>
                    </a:lnTo>
                    <a:lnTo>
                      <a:pt x="88" y="413"/>
                    </a:lnTo>
                    <a:lnTo>
                      <a:pt x="104" y="404"/>
                    </a:lnTo>
                    <a:lnTo>
                      <a:pt x="119" y="392"/>
                    </a:lnTo>
                    <a:lnTo>
                      <a:pt x="133" y="374"/>
                    </a:lnTo>
                    <a:lnTo>
                      <a:pt x="144" y="355"/>
                    </a:lnTo>
                    <a:lnTo>
                      <a:pt x="151" y="334"/>
                    </a:lnTo>
                    <a:lnTo>
                      <a:pt x="182" y="219"/>
                    </a:lnTo>
                    <a:lnTo>
                      <a:pt x="186" y="198"/>
                    </a:lnTo>
                    <a:lnTo>
                      <a:pt x="185" y="179"/>
                    </a:lnTo>
                    <a:lnTo>
                      <a:pt x="181" y="162"/>
                    </a:lnTo>
                    <a:lnTo>
                      <a:pt x="172" y="149"/>
                    </a:lnTo>
                    <a:lnTo>
                      <a:pt x="161" y="141"/>
                    </a:lnTo>
                    <a:lnTo>
                      <a:pt x="147" y="138"/>
                    </a:lnTo>
                    <a:lnTo>
                      <a:pt x="74" y="13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85" name="Line 276"/>
              <p:cNvSpPr>
                <a:spLocks noChangeShapeType="1"/>
              </p:cNvSpPr>
              <p:nvPr/>
            </p:nvSpPr>
            <p:spPr bwMode="auto">
              <a:xfrm flipH="1">
                <a:off x="3694" y="2169"/>
                <a:ext cx="1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86" name="Line 277"/>
              <p:cNvSpPr>
                <a:spLocks noChangeShapeType="1"/>
              </p:cNvSpPr>
              <p:nvPr/>
            </p:nvSpPr>
            <p:spPr bwMode="auto">
              <a:xfrm flipH="1">
                <a:off x="3717" y="2169"/>
                <a:ext cx="12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87" name="Freeform 278"/>
              <p:cNvSpPr>
                <a:spLocks/>
              </p:cNvSpPr>
              <p:nvPr/>
            </p:nvSpPr>
            <p:spPr bwMode="auto">
              <a:xfrm>
                <a:off x="2040" y="2146"/>
                <a:ext cx="54" cy="123"/>
              </a:xfrm>
              <a:custGeom>
                <a:avLst/>
                <a:gdLst>
                  <a:gd name="T0" fmla="*/ 1 w 184"/>
                  <a:gd name="T1" fmla="*/ 0 h 416"/>
                  <a:gd name="T2" fmla="*/ 1 w 184"/>
                  <a:gd name="T3" fmla="*/ 3 h 416"/>
                  <a:gd name="T4" fmla="*/ 0 w 184"/>
                  <a:gd name="T5" fmla="*/ 3 h 4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4" h="416">
                    <a:moveTo>
                      <a:pt x="184" y="0"/>
                    </a:moveTo>
                    <a:lnTo>
                      <a:pt x="73" y="416"/>
                    </a:lnTo>
                    <a:lnTo>
                      <a:pt x="0" y="4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88" name="Freeform 279"/>
              <p:cNvSpPr>
                <a:spLocks/>
              </p:cNvSpPr>
              <p:nvPr/>
            </p:nvSpPr>
            <p:spPr bwMode="auto">
              <a:xfrm>
                <a:off x="2028" y="2244"/>
                <a:ext cx="12" cy="25"/>
              </a:xfrm>
              <a:custGeom>
                <a:avLst/>
                <a:gdLst>
                  <a:gd name="T0" fmla="*/ 0 w 39"/>
                  <a:gd name="T1" fmla="*/ 0 h 81"/>
                  <a:gd name="T2" fmla="*/ 0 w 39"/>
                  <a:gd name="T3" fmla="*/ 0 h 81"/>
                  <a:gd name="T4" fmla="*/ 0 w 39"/>
                  <a:gd name="T5" fmla="*/ 0 h 81"/>
                  <a:gd name="T6" fmla="*/ 0 w 39"/>
                  <a:gd name="T7" fmla="*/ 1 h 81"/>
                  <a:gd name="T8" fmla="*/ 0 w 39"/>
                  <a:gd name="T9" fmla="*/ 1 h 81"/>
                  <a:gd name="T10" fmla="*/ 0 w 39"/>
                  <a:gd name="T11" fmla="*/ 1 h 81"/>
                  <a:gd name="T12" fmla="*/ 0 w 39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1">
                    <a:moveTo>
                      <a:pt x="4" y="0"/>
                    </a:moveTo>
                    <a:lnTo>
                      <a:pt x="0" y="21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13" y="71"/>
                    </a:lnTo>
                    <a:lnTo>
                      <a:pt x="25" y="78"/>
                    </a:lnTo>
                    <a:lnTo>
                      <a:pt x="39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89" name="Line 280"/>
              <p:cNvSpPr>
                <a:spLocks noChangeShapeType="1"/>
              </p:cNvSpPr>
              <p:nvPr/>
            </p:nvSpPr>
            <p:spPr bwMode="auto">
              <a:xfrm flipV="1">
                <a:off x="2030" y="2212"/>
                <a:ext cx="8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0" name="Freeform 281"/>
              <p:cNvSpPr>
                <a:spLocks/>
              </p:cNvSpPr>
              <p:nvPr/>
            </p:nvSpPr>
            <p:spPr bwMode="auto">
              <a:xfrm>
                <a:off x="2038" y="2187"/>
                <a:ext cx="23" cy="25"/>
              </a:xfrm>
              <a:custGeom>
                <a:avLst/>
                <a:gdLst>
                  <a:gd name="T0" fmla="*/ 1 w 77"/>
                  <a:gd name="T1" fmla="*/ 0 h 81"/>
                  <a:gd name="T2" fmla="*/ 1 w 77"/>
                  <a:gd name="T3" fmla="*/ 0 h 81"/>
                  <a:gd name="T4" fmla="*/ 0 w 77"/>
                  <a:gd name="T5" fmla="*/ 0 h 81"/>
                  <a:gd name="T6" fmla="*/ 0 w 77"/>
                  <a:gd name="T7" fmla="*/ 0 h 81"/>
                  <a:gd name="T8" fmla="*/ 0 w 77"/>
                  <a:gd name="T9" fmla="*/ 0 h 81"/>
                  <a:gd name="T10" fmla="*/ 0 w 77"/>
                  <a:gd name="T11" fmla="*/ 1 h 81"/>
                  <a:gd name="T12" fmla="*/ 0 w 77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81">
                    <a:moveTo>
                      <a:pt x="77" y="0"/>
                    </a:moveTo>
                    <a:lnTo>
                      <a:pt x="62" y="3"/>
                    </a:lnTo>
                    <a:lnTo>
                      <a:pt x="46" y="11"/>
                    </a:lnTo>
                    <a:lnTo>
                      <a:pt x="30" y="24"/>
                    </a:lnTo>
                    <a:lnTo>
                      <a:pt x="18" y="41"/>
                    </a:lnTo>
                    <a:lnTo>
                      <a:pt x="7" y="61"/>
                    </a:lnTo>
                    <a:lnTo>
                      <a:pt x="0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1" name="Line 282"/>
              <p:cNvSpPr>
                <a:spLocks noChangeShapeType="1"/>
              </p:cNvSpPr>
              <p:nvPr/>
            </p:nvSpPr>
            <p:spPr bwMode="auto">
              <a:xfrm>
                <a:off x="2061" y="2187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2" name="Line 283"/>
              <p:cNvSpPr>
                <a:spLocks noChangeShapeType="1"/>
              </p:cNvSpPr>
              <p:nvPr/>
            </p:nvSpPr>
            <p:spPr bwMode="auto">
              <a:xfrm flipH="1">
                <a:off x="2104" y="2150"/>
                <a:ext cx="12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93" name="Line 284"/>
              <p:cNvSpPr>
                <a:spLocks noChangeShapeType="1"/>
              </p:cNvSpPr>
              <p:nvPr/>
            </p:nvSpPr>
            <p:spPr bwMode="auto">
              <a:xfrm flipH="1">
                <a:off x="2128" y="2150"/>
                <a:ext cx="13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3234" name="Group 290"/>
          <p:cNvGrpSpPr>
            <a:grpSpLocks/>
          </p:cNvGrpSpPr>
          <p:nvPr/>
        </p:nvGrpSpPr>
        <p:grpSpPr bwMode="auto">
          <a:xfrm>
            <a:off x="250825" y="5067300"/>
            <a:ext cx="2632075" cy="444500"/>
            <a:chOff x="158" y="3192"/>
            <a:chExt cx="1658" cy="280"/>
          </a:xfrm>
        </p:grpSpPr>
        <p:sp>
          <p:nvSpPr>
            <p:cNvPr id="20572" name="Freeform 291"/>
            <p:cNvSpPr>
              <a:spLocks/>
            </p:cNvSpPr>
            <p:nvPr/>
          </p:nvSpPr>
          <p:spPr bwMode="auto">
            <a:xfrm>
              <a:off x="195" y="3453"/>
              <a:ext cx="6" cy="19"/>
            </a:xfrm>
            <a:custGeom>
              <a:avLst/>
              <a:gdLst>
                <a:gd name="T0" fmla="*/ 0 w 17"/>
                <a:gd name="T1" fmla="*/ 0 h 58"/>
                <a:gd name="T2" fmla="*/ 0 w 17"/>
                <a:gd name="T3" fmla="*/ 0 h 58"/>
                <a:gd name="T4" fmla="*/ 0 w 17"/>
                <a:gd name="T5" fmla="*/ 0 h 58"/>
                <a:gd name="T6" fmla="*/ 0 w 17"/>
                <a:gd name="T7" fmla="*/ 1 h 58"/>
                <a:gd name="T8" fmla="*/ 0 w 17"/>
                <a:gd name="T9" fmla="*/ 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8">
                  <a:moveTo>
                    <a:pt x="3" y="0"/>
                  </a:moveTo>
                  <a:lnTo>
                    <a:pt x="0" y="15"/>
                  </a:lnTo>
                  <a:lnTo>
                    <a:pt x="2" y="31"/>
                  </a:lnTo>
                  <a:lnTo>
                    <a:pt x="8" y="45"/>
                  </a:lnTo>
                  <a:lnTo>
                    <a:pt x="17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3" name="Freeform 292"/>
            <p:cNvSpPr>
              <a:spLocks/>
            </p:cNvSpPr>
            <p:nvPr/>
          </p:nvSpPr>
          <p:spPr bwMode="auto">
            <a:xfrm>
              <a:off x="158" y="3390"/>
              <a:ext cx="51" cy="82"/>
            </a:xfrm>
            <a:custGeom>
              <a:avLst/>
              <a:gdLst>
                <a:gd name="T0" fmla="*/ 1 w 177"/>
                <a:gd name="T1" fmla="*/ 0 h 278"/>
                <a:gd name="T2" fmla="*/ 1 w 177"/>
                <a:gd name="T3" fmla="*/ 0 h 278"/>
                <a:gd name="T4" fmla="*/ 1 w 177"/>
                <a:gd name="T5" fmla="*/ 0 h 278"/>
                <a:gd name="T6" fmla="*/ 1 w 177"/>
                <a:gd name="T7" fmla="*/ 0 h 278"/>
                <a:gd name="T8" fmla="*/ 1 w 177"/>
                <a:gd name="T9" fmla="*/ 0 h 278"/>
                <a:gd name="T10" fmla="*/ 1 w 177"/>
                <a:gd name="T11" fmla="*/ 0 h 278"/>
                <a:gd name="T12" fmla="*/ 1 w 177"/>
                <a:gd name="T13" fmla="*/ 0 h 278"/>
                <a:gd name="T14" fmla="*/ 1 w 177"/>
                <a:gd name="T15" fmla="*/ 0 h 278"/>
                <a:gd name="T16" fmla="*/ 1 w 177"/>
                <a:gd name="T17" fmla="*/ 0 h 278"/>
                <a:gd name="T18" fmla="*/ 1 w 177"/>
                <a:gd name="T19" fmla="*/ 0 h 278"/>
                <a:gd name="T20" fmla="*/ 1 w 177"/>
                <a:gd name="T21" fmla="*/ 0 h 278"/>
                <a:gd name="T22" fmla="*/ 0 w 177"/>
                <a:gd name="T23" fmla="*/ 0 h 278"/>
                <a:gd name="T24" fmla="*/ 0 w 177"/>
                <a:gd name="T25" fmla="*/ 0 h 278"/>
                <a:gd name="T26" fmla="*/ 0 w 177"/>
                <a:gd name="T27" fmla="*/ 0 h 278"/>
                <a:gd name="T28" fmla="*/ 0 w 177"/>
                <a:gd name="T29" fmla="*/ 1 h 278"/>
                <a:gd name="T30" fmla="*/ 0 w 177"/>
                <a:gd name="T31" fmla="*/ 1 h 278"/>
                <a:gd name="T32" fmla="*/ 0 w 177"/>
                <a:gd name="T33" fmla="*/ 1 h 278"/>
                <a:gd name="T34" fmla="*/ 0 w 177"/>
                <a:gd name="T35" fmla="*/ 1 h 278"/>
                <a:gd name="T36" fmla="*/ 0 w 177"/>
                <a:gd name="T37" fmla="*/ 1 h 278"/>
                <a:gd name="T38" fmla="*/ 0 w 177"/>
                <a:gd name="T39" fmla="*/ 2 h 278"/>
                <a:gd name="T40" fmla="*/ 0 w 177"/>
                <a:gd name="T41" fmla="*/ 2 h 278"/>
                <a:gd name="T42" fmla="*/ 0 w 177"/>
                <a:gd name="T43" fmla="*/ 2 h 278"/>
                <a:gd name="T44" fmla="*/ 0 w 177"/>
                <a:gd name="T45" fmla="*/ 2 h 278"/>
                <a:gd name="T46" fmla="*/ 0 w 177"/>
                <a:gd name="T47" fmla="*/ 2 h 278"/>
                <a:gd name="T48" fmla="*/ 0 w 177"/>
                <a:gd name="T49" fmla="*/ 2 h 278"/>
                <a:gd name="T50" fmla="*/ 0 w 177"/>
                <a:gd name="T51" fmla="*/ 2 h 278"/>
                <a:gd name="T52" fmla="*/ 0 w 177"/>
                <a:gd name="T53" fmla="*/ 2 h 278"/>
                <a:gd name="T54" fmla="*/ 0 w 177"/>
                <a:gd name="T55" fmla="*/ 2 h 278"/>
                <a:gd name="T56" fmla="*/ 1 w 177"/>
                <a:gd name="T57" fmla="*/ 2 h 278"/>
                <a:gd name="T58" fmla="*/ 1 w 177"/>
                <a:gd name="T59" fmla="*/ 2 h 278"/>
                <a:gd name="T60" fmla="*/ 1 w 177"/>
                <a:gd name="T61" fmla="*/ 2 h 278"/>
                <a:gd name="T62" fmla="*/ 1 w 177"/>
                <a:gd name="T63" fmla="*/ 2 h 278"/>
                <a:gd name="T64" fmla="*/ 1 w 177"/>
                <a:gd name="T65" fmla="*/ 2 h 278"/>
                <a:gd name="T66" fmla="*/ 1 w 177"/>
                <a:gd name="T67" fmla="*/ 2 h 278"/>
                <a:gd name="T68" fmla="*/ 1 w 177"/>
                <a:gd name="T69" fmla="*/ 2 h 278"/>
                <a:gd name="T70" fmla="*/ 1 w 177"/>
                <a:gd name="T71" fmla="*/ 2 h 278"/>
                <a:gd name="T72" fmla="*/ 1 w 177"/>
                <a:gd name="T73" fmla="*/ 1 h 278"/>
                <a:gd name="T74" fmla="*/ 1 w 177"/>
                <a:gd name="T75" fmla="*/ 1 h 278"/>
                <a:gd name="T76" fmla="*/ 1 w 177"/>
                <a:gd name="T77" fmla="*/ 0 h 27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7" h="278">
                  <a:moveTo>
                    <a:pt x="177" y="37"/>
                  </a:moveTo>
                  <a:lnTo>
                    <a:pt x="177" y="25"/>
                  </a:lnTo>
                  <a:lnTo>
                    <a:pt x="175" y="14"/>
                  </a:lnTo>
                  <a:lnTo>
                    <a:pt x="168" y="3"/>
                  </a:lnTo>
                  <a:lnTo>
                    <a:pt x="164" y="1"/>
                  </a:lnTo>
                  <a:lnTo>
                    <a:pt x="158" y="0"/>
                  </a:lnTo>
                  <a:lnTo>
                    <a:pt x="112" y="1"/>
                  </a:lnTo>
                  <a:lnTo>
                    <a:pt x="100" y="3"/>
                  </a:lnTo>
                  <a:lnTo>
                    <a:pt x="90" y="7"/>
                  </a:lnTo>
                  <a:lnTo>
                    <a:pt x="80" y="14"/>
                  </a:lnTo>
                  <a:lnTo>
                    <a:pt x="72" y="21"/>
                  </a:lnTo>
                  <a:lnTo>
                    <a:pt x="63" y="30"/>
                  </a:lnTo>
                  <a:lnTo>
                    <a:pt x="56" y="38"/>
                  </a:lnTo>
                  <a:lnTo>
                    <a:pt x="44" y="58"/>
                  </a:lnTo>
                  <a:lnTo>
                    <a:pt x="40" y="69"/>
                  </a:lnTo>
                  <a:lnTo>
                    <a:pt x="36" y="80"/>
                  </a:lnTo>
                  <a:lnTo>
                    <a:pt x="30" y="102"/>
                  </a:lnTo>
                  <a:lnTo>
                    <a:pt x="17" y="147"/>
                  </a:lnTo>
                  <a:lnTo>
                    <a:pt x="6" y="192"/>
                  </a:lnTo>
                  <a:lnTo>
                    <a:pt x="1" y="214"/>
                  </a:lnTo>
                  <a:lnTo>
                    <a:pt x="0" y="226"/>
                  </a:lnTo>
                  <a:lnTo>
                    <a:pt x="1" y="237"/>
                  </a:lnTo>
                  <a:lnTo>
                    <a:pt x="4" y="249"/>
                  </a:lnTo>
                  <a:lnTo>
                    <a:pt x="9" y="260"/>
                  </a:lnTo>
                  <a:lnTo>
                    <a:pt x="16" y="268"/>
                  </a:lnTo>
                  <a:lnTo>
                    <a:pt x="26" y="275"/>
                  </a:lnTo>
                  <a:lnTo>
                    <a:pt x="36" y="278"/>
                  </a:lnTo>
                  <a:lnTo>
                    <a:pt x="48" y="278"/>
                  </a:lnTo>
                  <a:lnTo>
                    <a:pt x="72" y="278"/>
                  </a:lnTo>
                  <a:lnTo>
                    <a:pt x="82" y="278"/>
                  </a:lnTo>
                  <a:lnTo>
                    <a:pt x="93" y="274"/>
                  </a:lnTo>
                  <a:lnTo>
                    <a:pt x="102" y="266"/>
                  </a:lnTo>
                  <a:lnTo>
                    <a:pt x="111" y="258"/>
                  </a:lnTo>
                  <a:lnTo>
                    <a:pt x="117" y="248"/>
                  </a:lnTo>
                  <a:lnTo>
                    <a:pt x="123" y="237"/>
                  </a:lnTo>
                  <a:lnTo>
                    <a:pt x="130" y="216"/>
                  </a:lnTo>
                  <a:lnTo>
                    <a:pt x="152" y="127"/>
                  </a:lnTo>
                  <a:lnTo>
                    <a:pt x="165" y="82"/>
                  </a:lnTo>
                  <a:lnTo>
                    <a:pt x="176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4" name="Line 293"/>
            <p:cNvSpPr>
              <a:spLocks noChangeShapeType="1"/>
            </p:cNvSpPr>
            <p:nvPr/>
          </p:nvSpPr>
          <p:spPr bwMode="auto">
            <a:xfrm flipH="1">
              <a:off x="1781" y="3439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5" name="Freeform 294"/>
            <p:cNvSpPr>
              <a:spLocks/>
            </p:cNvSpPr>
            <p:nvPr/>
          </p:nvSpPr>
          <p:spPr bwMode="auto">
            <a:xfrm>
              <a:off x="1771" y="3414"/>
              <a:ext cx="10" cy="25"/>
            </a:xfrm>
            <a:custGeom>
              <a:avLst/>
              <a:gdLst>
                <a:gd name="T0" fmla="*/ 0 w 38"/>
                <a:gd name="T1" fmla="*/ 0 h 81"/>
                <a:gd name="T2" fmla="*/ 0 w 38"/>
                <a:gd name="T3" fmla="*/ 0 h 81"/>
                <a:gd name="T4" fmla="*/ 0 w 38"/>
                <a:gd name="T5" fmla="*/ 0 h 81"/>
                <a:gd name="T6" fmla="*/ 0 w 38"/>
                <a:gd name="T7" fmla="*/ 1 h 81"/>
                <a:gd name="T8" fmla="*/ 0 w 38"/>
                <a:gd name="T9" fmla="*/ 1 h 81"/>
                <a:gd name="T10" fmla="*/ 0 w 38"/>
                <a:gd name="T11" fmla="*/ 1 h 81"/>
                <a:gd name="T12" fmla="*/ 0 w 38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1">
                  <a:moveTo>
                    <a:pt x="3" y="0"/>
                  </a:moveTo>
                  <a:lnTo>
                    <a:pt x="0" y="20"/>
                  </a:lnTo>
                  <a:lnTo>
                    <a:pt x="0" y="41"/>
                  </a:lnTo>
                  <a:lnTo>
                    <a:pt x="4" y="57"/>
                  </a:lnTo>
                  <a:lnTo>
                    <a:pt x="12" y="70"/>
                  </a:lnTo>
                  <a:lnTo>
                    <a:pt x="24" y="78"/>
                  </a:lnTo>
                  <a:lnTo>
                    <a:pt x="38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6" name="Line 295"/>
            <p:cNvSpPr>
              <a:spLocks noChangeShapeType="1"/>
            </p:cNvSpPr>
            <p:nvPr/>
          </p:nvSpPr>
          <p:spPr bwMode="auto">
            <a:xfrm flipV="1">
              <a:off x="1771" y="3380"/>
              <a:ext cx="1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7" name="Freeform 296"/>
            <p:cNvSpPr>
              <a:spLocks/>
            </p:cNvSpPr>
            <p:nvPr/>
          </p:nvSpPr>
          <p:spPr bwMode="auto">
            <a:xfrm>
              <a:off x="1781" y="3357"/>
              <a:ext cx="23" cy="23"/>
            </a:xfrm>
            <a:custGeom>
              <a:avLst/>
              <a:gdLst>
                <a:gd name="T0" fmla="*/ 1 w 79"/>
                <a:gd name="T1" fmla="*/ 0 h 81"/>
                <a:gd name="T2" fmla="*/ 0 w 79"/>
                <a:gd name="T3" fmla="*/ 0 h 81"/>
                <a:gd name="T4" fmla="*/ 0 w 79"/>
                <a:gd name="T5" fmla="*/ 0 h 81"/>
                <a:gd name="T6" fmla="*/ 0 w 79"/>
                <a:gd name="T7" fmla="*/ 0 h 81"/>
                <a:gd name="T8" fmla="*/ 0 w 79"/>
                <a:gd name="T9" fmla="*/ 0 h 81"/>
                <a:gd name="T10" fmla="*/ 0 w 79"/>
                <a:gd name="T11" fmla="*/ 0 h 81"/>
                <a:gd name="T12" fmla="*/ 0 w 79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81">
                  <a:moveTo>
                    <a:pt x="79" y="0"/>
                  </a:moveTo>
                  <a:lnTo>
                    <a:pt x="63" y="3"/>
                  </a:lnTo>
                  <a:lnTo>
                    <a:pt x="47" y="11"/>
                  </a:lnTo>
                  <a:lnTo>
                    <a:pt x="32" y="24"/>
                  </a:lnTo>
                  <a:lnTo>
                    <a:pt x="19" y="41"/>
                  </a:lnTo>
                  <a:lnTo>
                    <a:pt x="7" y="60"/>
                  </a:lnTo>
                  <a:lnTo>
                    <a:pt x="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8" name="Line 297"/>
            <p:cNvSpPr>
              <a:spLocks noChangeShapeType="1"/>
            </p:cNvSpPr>
            <p:nvPr/>
          </p:nvSpPr>
          <p:spPr bwMode="auto">
            <a:xfrm>
              <a:off x="1804" y="3357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9" name="Freeform 298"/>
            <p:cNvSpPr>
              <a:spLocks/>
            </p:cNvSpPr>
            <p:nvPr/>
          </p:nvSpPr>
          <p:spPr bwMode="auto">
            <a:xfrm>
              <a:off x="1038" y="3192"/>
              <a:ext cx="37" cy="49"/>
            </a:xfrm>
            <a:custGeom>
              <a:avLst/>
              <a:gdLst>
                <a:gd name="T0" fmla="*/ 1 w 126"/>
                <a:gd name="T1" fmla="*/ 0 h 166"/>
                <a:gd name="T2" fmla="*/ 1 w 126"/>
                <a:gd name="T3" fmla="*/ 0 h 166"/>
                <a:gd name="T4" fmla="*/ 1 w 126"/>
                <a:gd name="T5" fmla="*/ 0 h 166"/>
                <a:gd name="T6" fmla="*/ 0 w 126"/>
                <a:gd name="T7" fmla="*/ 0 h 166"/>
                <a:gd name="T8" fmla="*/ 0 w 126"/>
                <a:gd name="T9" fmla="*/ 0 h 166"/>
                <a:gd name="T10" fmla="*/ 0 w 126"/>
                <a:gd name="T11" fmla="*/ 0 h 166"/>
                <a:gd name="T12" fmla="*/ 0 w 126"/>
                <a:gd name="T13" fmla="*/ 0 h 166"/>
                <a:gd name="T14" fmla="*/ 0 w 126"/>
                <a:gd name="T15" fmla="*/ 0 h 166"/>
                <a:gd name="T16" fmla="*/ 0 w 126"/>
                <a:gd name="T17" fmla="*/ 0 h 166"/>
                <a:gd name="T18" fmla="*/ 0 w 126"/>
                <a:gd name="T19" fmla="*/ 1 h 166"/>
                <a:gd name="T20" fmla="*/ 0 w 126"/>
                <a:gd name="T21" fmla="*/ 1 h 166"/>
                <a:gd name="T22" fmla="*/ 0 w 126"/>
                <a:gd name="T23" fmla="*/ 1 h 166"/>
                <a:gd name="T24" fmla="*/ 1 w 126"/>
                <a:gd name="T25" fmla="*/ 1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66">
                  <a:moveTo>
                    <a:pt x="126" y="23"/>
                  </a:moveTo>
                  <a:lnTo>
                    <a:pt x="105" y="10"/>
                  </a:lnTo>
                  <a:lnTo>
                    <a:pt x="83" y="3"/>
                  </a:lnTo>
                  <a:lnTo>
                    <a:pt x="60" y="0"/>
                  </a:lnTo>
                  <a:lnTo>
                    <a:pt x="46" y="2"/>
                  </a:lnTo>
                  <a:lnTo>
                    <a:pt x="32" y="9"/>
                  </a:lnTo>
                  <a:lnTo>
                    <a:pt x="19" y="23"/>
                  </a:lnTo>
                  <a:lnTo>
                    <a:pt x="8" y="40"/>
                  </a:lnTo>
                  <a:lnTo>
                    <a:pt x="2" y="58"/>
                  </a:lnTo>
                  <a:lnTo>
                    <a:pt x="0" y="77"/>
                  </a:lnTo>
                  <a:lnTo>
                    <a:pt x="2" y="92"/>
                  </a:lnTo>
                  <a:lnTo>
                    <a:pt x="9" y="105"/>
                  </a:lnTo>
                  <a:lnTo>
                    <a:pt x="82" y="1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80" name="Freeform 299"/>
            <p:cNvSpPr>
              <a:spLocks/>
            </p:cNvSpPr>
            <p:nvPr/>
          </p:nvSpPr>
          <p:spPr bwMode="auto">
            <a:xfrm>
              <a:off x="1048" y="3241"/>
              <a:ext cx="19" cy="32"/>
            </a:xfrm>
            <a:custGeom>
              <a:avLst/>
              <a:gdLst>
                <a:gd name="T0" fmla="*/ 0 w 59"/>
                <a:gd name="T1" fmla="*/ 1 h 110"/>
                <a:gd name="T2" fmla="*/ 0 w 59"/>
                <a:gd name="T3" fmla="*/ 1 h 110"/>
                <a:gd name="T4" fmla="*/ 0 w 59"/>
                <a:gd name="T5" fmla="*/ 1 h 110"/>
                <a:gd name="T6" fmla="*/ 0 w 59"/>
                <a:gd name="T7" fmla="*/ 1 h 110"/>
                <a:gd name="T8" fmla="*/ 1 w 59"/>
                <a:gd name="T9" fmla="*/ 1 h 110"/>
                <a:gd name="T10" fmla="*/ 1 w 59"/>
                <a:gd name="T11" fmla="*/ 0 h 110"/>
                <a:gd name="T12" fmla="*/ 1 w 59"/>
                <a:gd name="T13" fmla="*/ 0 h 110"/>
                <a:gd name="T14" fmla="*/ 1 w 59"/>
                <a:gd name="T15" fmla="*/ 0 h 110"/>
                <a:gd name="T16" fmla="*/ 1 w 59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110">
                  <a:moveTo>
                    <a:pt x="0" y="110"/>
                  </a:moveTo>
                  <a:lnTo>
                    <a:pt x="15" y="106"/>
                  </a:lnTo>
                  <a:lnTo>
                    <a:pt x="29" y="97"/>
                  </a:lnTo>
                  <a:lnTo>
                    <a:pt x="41" y="83"/>
                  </a:lnTo>
                  <a:lnTo>
                    <a:pt x="52" y="65"/>
                  </a:lnTo>
                  <a:lnTo>
                    <a:pt x="57" y="46"/>
                  </a:lnTo>
                  <a:lnTo>
                    <a:pt x="59" y="28"/>
                  </a:lnTo>
                  <a:lnTo>
                    <a:pt x="55" y="12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81" name="Freeform 300"/>
            <p:cNvSpPr>
              <a:spLocks/>
            </p:cNvSpPr>
            <p:nvPr/>
          </p:nvSpPr>
          <p:spPr bwMode="auto">
            <a:xfrm>
              <a:off x="1024" y="3267"/>
              <a:ext cx="24" cy="6"/>
            </a:xfrm>
            <a:custGeom>
              <a:avLst/>
              <a:gdLst>
                <a:gd name="T0" fmla="*/ 0 w 82"/>
                <a:gd name="T1" fmla="*/ 0 h 24"/>
                <a:gd name="T2" fmla="*/ 0 w 82"/>
                <a:gd name="T3" fmla="*/ 0 h 24"/>
                <a:gd name="T4" fmla="*/ 0 w 82"/>
                <a:gd name="T5" fmla="*/ 0 h 24"/>
                <a:gd name="T6" fmla="*/ 0 w 82"/>
                <a:gd name="T7" fmla="*/ 0 h 24"/>
                <a:gd name="T8" fmla="*/ 1 w 82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24">
                  <a:moveTo>
                    <a:pt x="0" y="0"/>
                  </a:moveTo>
                  <a:lnTo>
                    <a:pt x="18" y="12"/>
                  </a:lnTo>
                  <a:lnTo>
                    <a:pt x="37" y="20"/>
                  </a:lnTo>
                  <a:lnTo>
                    <a:pt x="60" y="24"/>
                  </a:lnTo>
                  <a:lnTo>
                    <a:pt x="82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245" name="Group 301"/>
          <p:cNvGrpSpPr>
            <a:grpSpLocks/>
          </p:cNvGrpSpPr>
          <p:nvPr/>
        </p:nvGrpSpPr>
        <p:grpSpPr bwMode="auto">
          <a:xfrm>
            <a:off x="1673225" y="3870325"/>
            <a:ext cx="127000" cy="2755900"/>
            <a:chOff x="1054" y="2438"/>
            <a:chExt cx="80" cy="1736"/>
          </a:xfrm>
        </p:grpSpPr>
        <p:sp>
          <p:nvSpPr>
            <p:cNvPr id="20566" name="Freeform 302"/>
            <p:cNvSpPr>
              <a:spLocks/>
            </p:cNvSpPr>
            <p:nvPr/>
          </p:nvSpPr>
          <p:spPr bwMode="auto">
            <a:xfrm>
              <a:off x="1054" y="4051"/>
              <a:ext cx="53" cy="123"/>
            </a:xfrm>
            <a:custGeom>
              <a:avLst/>
              <a:gdLst>
                <a:gd name="T0" fmla="*/ 1 w 186"/>
                <a:gd name="T1" fmla="*/ 0 h 416"/>
                <a:gd name="T2" fmla="*/ 0 w 186"/>
                <a:gd name="T3" fmla="*/ 3 h 416"/>
                <a:gd name="T4" fmla="*/ 1 w 186"/>
                <a:gd name="T5" fmla="*/ 3 h 416"/>
                <a:gd name="T6" fmla="*/ 1 w 186"/>
                <a:gd name="T7" fmla="*/ 3 h 416"/>
                <a:gd name="T8" fmla="*/ 1 w 186"/>
                <a:gd name="T9" fmla="*/ 3 h 416"/>
                <a:gd name="T10" fmla="*/ 1 w 186"/>
                <a:gd name="T11" fmla="*/ 3 h 416"/>
                <a:gd name="T12" fmla="*/ 1 w 186"/>
                <a:gd name="T13" fmla="*/ 3 h 416"/>
                <a:gd name="T14" fmla="*/ 1 w 186"/>
                <a:gd name="T15" fmla="*/ 3 h 416"/>
                <a:gd name="T16" fmla="*/ 1 w 186"/>
                <a:gd name="T17" fmla="*/ 3 h 416"/>
                <a:gd name="T18" fmla="*/ 1 w 186"/>
                <a:gd name="T19" fmla="*/ 2 h 416"/>
                <a:gd name="T20" fmla="*/ 1 w 186"/>
                <a:gd name="T21" fmla="*/ 1 h 416"/>
                <a:gd name="T22" fmla="*/ 1 w 186"/>
                <a:gd name="T23" fmla="*/ 1 h 416"/>
                <a:gd name="T24" fmla="*/ 1 w 186"/>
                <a:gd name="T25" fmla="*/ 1 h 416"/>
                <a:gd name="T26" fmla="*/ 1 w 186"/>
                <a:gd name="T27" fmla="*/ 1 h 416"/>
                <a:gd name="T28" fmla="*/ 1 w 186"/>
                <a:gd name="T29" fmla="*/ 1 h 416"/>
                <a:gd name="T30" fmla="*/ 1 w 186"/>
                <a:gd name="T31" fmla="*/ 1 h 416"/>
                <a:gd name="T32" fmla="*/ 1 w 186"/>
                <a:gd name="T33" fmla="*/ 1 h 4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6" h="416">
                  <a:moveTo>
                    <a:pt x="112" y="0"/>
                  </a:moveTo>
                  <a:lnTo>
                    <a:pt x="0" y="416"/>
                  </a:lnTo>
                  <a:lnTo>
                    <a:pt x="74" y="416"/>
                  </a:lnTo>
                  <a:lnTo>
                    <a:pt x="88" y="413"/>
                  </a:lnTo>
                  <a:lnTo>
                    <a:pt x="104" y="406"/>
                  </a:lnTo>
                  <a:lnTo>
                    <a:pt x="119" y="393"/>
                  </a:lnTo>
                  <a:lnTo>
                    <a:pt x="133" y="376"/>
                  </a:lnTo>
                  <a:lnTo>
                    <a:pt x="144" y="357"/>
                  </a:lnTo>
                  <a:lnTo>
                    <a:pt x="151" y="335"/>
                  </a:lnTo>
                  <a:lnTo>
                    <a:pt x="182" y="219"/>
                  </a:lnTo>
                  <a:lnTo>
                    <a:pt x="186" y="199"/>
                  </a:lnTo>
                  <a:lnTo>
                    <a:pt x="185" y="179"/>
                  </a:lnTo>
                  <a:lnTo>
                    <a:pt x="181" y="163"/>
                  </a:lnTo>
                  <a:lnTo>
                    <a:pt x="173" y="150"/>
                  </a:lnTo>
                  <a:lnTo>
                    <a:pt x="162" y="142"/>
                  </a:lnTo>
                  <a:lnTo>
                    <a:pt x="147" y="138"/>
                  </a:lnTo>
                  <a:lnTo>
                    <a:pt x="75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7" name="Freeform 303"/>
            <p:cNvSpPr>
              <a:spLocks/>
            </p:cNvSpPr>
            <p:nvPr/>
          </p:nvSpPr>
          <p:spPr bwMode="auto">
            <a:xfrm>
              <a:off x="1081" y="2438"/>
              <a:ext cx="53" cy="123"/>
            </a:xfrm>
            <a:custGeom>
              <a:avLst/>
              <a:gdLst>
                <a:gd name="T0" fmla="*/ 1 w 183"/>
                <a:gd name="T1" fmla="*/ 0 h 416"/>
                <a:gd name="T2" fmla="*/ 1 w 183"/>
                <a:gd name="T3" fmla="*/ 3 h 416"/>
                <a:gd name="T4" fmla="*/ 0 w 183"/>
                <a:gd name="T5" fmla="*/ 3 h 4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416">
                  <a:moveTo>
                    <a:pt x="183" y="0"/>
                  </a:moveTo>
                  <a:lnTo>
                    <a:pt x="72" y="416"/>
                  </a:lnTo>
                  <a:lnTo>
                    <a:pt x="0" y="4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8" name="Freeform 304"/>
            <p:cNvSpPr>
              <a:spLocks/>
            </p:cNvSpPr>
            <p:nvPr/>
          </p:nvSpPr>
          <p:spPr bwMode="auto">
            <a:xfrm>
              <a:off x="1069" y="2536"/>
              <a:ext cx="12" cy="25"/>
            </a:xfrm>
            <a:custGeom>
              <a:avLst/>
              <a:gdLst>
                <a:gd name="T0" fmla="*/ 0 w 40"/>
                <a:gd name="T1" fmla="*/ 0 h 81"/>
                <a:gd name="T2" fmla="*/ 0 w 40"/>
                <a:gd name="T3" fmla="*/ 0 h 81"/>
                <a:gd name="T4" fmla="*/ 0 w 40"/>
                <a:gd name="T5" fmla="*/ 0 h 81"/>
                <a:gd name="T6" fmla="*/ 0 w 40"/>
                <a:gd name="T7" fmla="*/ 1 h 81"/>
                <a:gd name="T8" fmla="*/ 0 w 40"/>
                <a:gd name="T9" fmla="*/ 1 h 81"/>
                <a:gd name="T10" fmla="*/ 0 w 40"/>
                <a:gd name="T11" fmla="*/ 1 h 81"/>
                <a:gd name="T12" fmla="*/ 0 w 40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81">
                  <a:moveTo>
                    <a:pt x="5" y="0"/>
                  </a:moveTo>
                  <a:lnTo>
                    <a:pt x="0" y="20"/>
                  </a:lnTo>
                  <a:lnTo>
                    <a:pt x="1" y="41"/>
                  </a:lnTo>
                  <a:lnTo>
                    <a:pt x="6" y="56"/>
                  </a:lnTo>
                  <a:lnTo>
                    <a:pt x="14" y="69"/>
                  </a:lnTo>
                  <a:lnTo>
                    <a:pt x="25" y="78"/>
                  </a:lnTo>
                  <a:lnTo>
                    <a:pt x="4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9" name="Line 305"/>
            <p:cNvSpPr>
              <a:spLocks noChangeShapeType="1"/>
            </p:cNvSpPr>
            <p:nvPr/>
          </p:nvSpPr>
          <p:spPr bwMode="auto">
            <a:xfrm flipV="1">
              <a:off x="1071" y="2502"/>
              <a:ext cx="8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0" name="Freeform 306"/>
            <p:cNvSpPr>
              <a:spLocks/>
            </p:cNvSpPr>
            <p:nvPr/>
          </p:nvSpPr>
          <p:spPr bwMode="auto">
            <a:xfrm>
              <a:off x="1079" y="2479"/>
              <a:ext cx="22" cy="23"/>
            </a:xfrm>
            <a:custGeom>
              <a:avLst/>
              <a:gdLst>
                <a:gd name="T0" fmla="*/ 1 w 78"/>
                <a:gd name="T1" fmla="*/ 0 h 81"/>
                <a:gd name="T2" fmla="*/ 0 w 78"/>
                <a:gd name="T3" fmla="*/ 0 h 81"/>
                <a:gd name="T4" fmla="*/ 0 w 78"/>
                <a:gd name="T5" fmla="*/ 0 h 81"/>
                <a:gd name="T6" fmla="*/ 0 w 78"/>
                <a:gd name="T7" fmla="*/ 0 h 81"/>
                <a:gd name="T8" fmla="*/ 0 w 78"/>
                <a:gd name="T9" fmla="*/ 0 h 81"/>
                <a:gd name="T10" fmla="*/ 0 w 78"/>
                <a:gd name="T11" fmla="*/ 0 h 81"/>
                <a:gd name="T12" fmla="*/ 0 w 78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8" y="0"/>
                  </a:moveTo>
                  <a:lnTo>
                    <a:pt x="63" y="3"/>
                  </a:lnTo>
                  <a:lnTo>
                    <a:pt x="47" y="11"/>
                  </a:lnTo>
                  <a:lnTo>
                    <a:pt x="32" y="24"/>
                  </a:lnTo>
                  <a:lnTo>
                    <a:pt x="18" y="41"/>
                  </a:lnTo>
                  <a:lnTo>
                    <a:pt x="8" y="60"/>
                  </a:lnTo>
                  <a:lnTo>
                    <a:pt x="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71" name="Line 307"/>
            <p:cNvSpPr>
              <a:spLocks noChangeShapeType="1"/>
            </p:cNvSpPr>
            <p:nvPr/>
          </p:nvSpPr>
          <p:spPr bwMode="auto">
            <a:xfrm>
              <a:off x="1101" y="247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252" name="Group 308"/>
          <p:cNvGrpSpPr>
            <a:grpSpLocks/>
          </p:cNvGrpSpPr>
          <p:nvPr/>
        </p:nvGrpSpPr>
        <p:grpSpPr bwMode="auto">
          <a:xfrm>
            <a:off x="1382713" y="3605213"/>
            <a:ext cx="414337" cy="233362"/>
            <a:chOff x="871" y="2271"/>
            <a:chExt cx="261" cy="147"/>
          </a:xfrm>
        </p:grpSpPr>
        <p:sp>
          <p:nvSpPr>
            <p:cNvPr id="20556" name="Freeform 309"/>
            <p:cNvSpPr>
              <a:spLocks/>
            </p:cNvSpPr>
            <p:nvPr/>
          </p:nvSpPr>
          <p:spPr bwMode="auto">
            <a:xfrm>
              <a:off x="871" y="2275"/>
              <a:ext cx="53" cy="122"/>
            </a:xfrm>
            <a:custGeom>
              <a:avLst/>
              <a:gdLst>
                <a:gd name="T0" fmla="*/ 1 w 185"/>
                <a:gd name="T1" fmla="*/ 0 h 416"/>
                <a:gd name="T2" fmla="*/ 0 w 185"/>
                <a:gd name="T3" fmla="*/ 3 h 416"/>
                <a:gd name="T4" fmla="*/ 1 w 185"/>
                <a:gd name="T5" fmla="*/ 3 h 416"/>
                <a:gd name="T6" fmla="*/ 1 w 185"/>
                <a:gd name="T7" fmla="*/ 3 h 416"/>
                <a:gd name="T8" fmla="*/ 1 w 185"/>
                <a:gd name="T9" fmla="*/ 3 h 416"/>
                <a:gd name="T10" fmla="*/ 1 w 185"/>
                <a:gd name="T11" fmla="*/ 3 h 416"/>
                <a:gd name="T12" fmla="*/ 1 w 185"/>
                <a:gd name="T13" fmla="*/ 3 h 416"/>
                <a:gd name="T14" fmla="*/ 1 w 185"/>
                <a:gd name="T15" fmla="*/ 3 h 416"/>
                <a:gd name="T16" fmla="*/ 1 w 185"/>
                <a:gd name="T17" fmla="*/ 3 h 416"/>
                <a:gd name="T18" fmla="*/ 1 w 185"/>
                <a:gd name="T19" fmla="*/ 2 h 416"/>
                <a:gd name="T20" fmla="*/ 1 w 185"/>
                <a:gd name="T21" fmla="*/ 1 h 416"/>
                <a:gd name="T22" fmla="*/ 1 w 185"/>
                <a:gd name="T23" fmla="*/ 1 h 416"/>
                <a:gd name="T24" fmla="*/ 1 w 185"/>
                <a:gd name="T25" fmla="*/ 1 h 416"/>
                <a:gd name="T26" fmla="*/ 1 w 185"/>
                <a:gd name="T27" fmla="*/ 1 h 416"/>
                <a:gd name="T28" fmla="*/ 1 w 185"/>
                <a:gd name="T29" fmla="*/ 1 h 416"/>
                <a:gd name="T30" fmla="*/ 1 w 185"/>
                <a:gd name="T31" fmla="*/ 1 h 416"/>
                <a:gd name="T32" fmla="*/ 1 w 185"/>
                <a:gd name="T33" fmla="*/ 1 h 4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416">
                  <a:moveTo>
                    <a:pt x="112" y="0"/>
                  </a:moveTo>
                  <a:lnTo>
                    <a:pt x="0" y="416"/>
                  </a:lnTo>
                  <a:lnTo>
                    <a:pt x="72" y="416"/>
                  </a:lnTo>
                  <a:lnTo>
                    <a:pt x="88" y="413"/>
                  </a:lnTo>
                  <a:lnTo>
                    <a:pt x="104" y="405"/>
                  </a:lnTo>
                  <a:lnTo>
                    <a:pt x="119" y="392"/>
                  </a:lnTo>
                  <a:lnTo>
                    <a:pt x="133" y="376"/>
                  </a:lnTo>
                  <a:lnTo>
                    <a:pt x="144" y="355"/>
                  </a:lnTo>
                  <a:lnTo>
                    <a:pt x="151" y="335"/>
                  </a:lnTo>
                  <a:lnTo>
                    <a:pt x="182" y="219"/>
                  </a:lnTo>
                  <a:lnTo>
                    <a:pt x="185" y="199"/>
                  </a:lnTo>
                  <a:lnTo>
                    <a:pt x="185" y="179"/>
                  </a:lnTo>
                  <a:lnTo>
                    <a:pt x="181" y="162"/>
                  </a:lnTo>
                  <a:lnTo>
                    <a:pt x="172" y="149"/>
                  </a:lnTo>
                  <a:lnTo>
                    <a:pt x="161" y="141"/>
                  </a:lnTo>
                  <a:lnTo>
                    <a:pt x="147" y="138"/>
                  </a:lnTo>
                  <a:lnTo>
                    <a:pt x="74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57" name="Line 310"/>
            <p:cNvSpPr>
              <a:spLocks noChangeShapeType="1"/>
            </p:cNvSpPr>
            <p:nvPr/>
          </p:nvSpPr>
          <p:spPr bwMode="auto">
            <a:xfrm flipH="1">
              <a:off x="940" y="2275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58" name="Freeform 311"/>
            <p:cNvSpPr>
              <a:spLocks/>
            </p:cNvSpPr>
            <p:nvPr/>
          </p:nvSpPr>
          <p:spPr bwMode="auto">
            <a:xfrm>
              <a:off x="1028" y="2279"/>
              <a:ext cx="53" cy="120"/>
            </a:xfrm>
            <a:custGeom>
              <a:avLst/>
              <a:gdLst>
                <a:gd name="T0" fmla="*/ 1 w 184"/>
                <a:gd name="T1" fmla="*/ 0 h 417"/>
                <a:gd name="T2" fmla="*/ 1 w 184"/>
                <a:gd name="T3" fmla="*/ 3 h 417"/>
                <a:gd name="T4" fmla="*/ 0 w 184"/>
                <a:gd name="T5" fmla="*/ 3 h 4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417">
                  <a:moveTo>
                    <a:pt x="184" y="0"/>
                  </a:moveTo>
                  <a:lnTo>
                    <a:pt x="73" y="417"/>
                  </a:lnTo>
                  <a:lnTo>
                    <a:pt x="0" y="4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59" name="Freeform 312"/>
            <p:cNvSpPr>
              <a:spLocks/>
            </p:cNvSpPr>
            <p:nvPr/>
          </p:nvSpPr>
          <p:spPr bwMode="auto">
            <a:xfrm>
              <a:off x="1018" y="2377"/>
              <a:ext cx="10" cy="22"/>
            </a:xfrm>
            <a:custGeom>
              <a:avLst/>
              <a:gdLst>
                <a:gd name="T0" fmla="*/ 0 w 39"/>
                <a:gd name="T1" fmla="*/ 0 h 81"/>
                <a:gd name="T2" fmla="*/ 0 w 39"/>
                <a:gd name="T3" fmla="*/ 0 h 81"/>
                <a:gd name="T4" fmla="*/ 0 w 39"/>
                <a:gd name="T5" fmla="*/ 0 h 81"/>
                <a:gd name="T6" fmla="*/ 0 w 39"/>
                <a:gd name="T7" fmla="*/ 0 h 81"/>
                <a:gd name="T8" fmla="*/ 0 w 39"/>
                <a:gd name="T9" fmla="*/ 0 h 81"/>
                <a:gd name="T10" fmla="*/ 0 w 39"/>
                <a:gd name="T11" fmla="*/ 1 h 81"/>
                <a:gd name="T12" fmla="*/ 0 w 39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81">
                  <a:moveTo>
                    <a:pt x="5" y="0"/>
                  </a:moveTo>
                  <a:lnTo>
                    <a:pt x="0" y="20"/>
                  </a:lnTo>
                  <a:lnTo>
                    <a:pt x="1" y="40"/>
                  </a:lnTo>
                  <a:lnTo>
                    <a:pt x="6" y="56"/>
                  </a:lnTo>
                  <a:lnTo>
                    <a:pt x="14" y="69"/>
                  </a:lnTo>
                  <a:lnTo>
                    <a:pt x="25" y="78"/>
                  </a:lnTo>
                  <a:lnTo>
                    <a:pt x="39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0" name="Line 313"/>
            <p:cNvSpPr>
              <a:spLocks noChangeShapeType="1"/>
            </p:cNvSpPr>
            <p:nvPr/>
          </p:nvSpPr>
          <p:spPr bwMode="auto">
            <a:xfrm flipV="1">
              <a:off x="1018" y="2342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1" name="Freeform 314"/>
            <p:cNvSpPr>
              <a:spLocks/>
            </p:cNvSpPr>
            <p:nvPr/>
          </p:nvSpPr>
          <p:spPr bwMode="auto">
            <a:xfrm>
              <a:off x="1028" y="2320"/>
              <a:ext cx="22" cy="22"/>
            </a:xfrm>
            <a:custGeom>
              <a:avLst/>
              <a:gdLst>
                <a:gd name="T0" fmla="*/ 1 w 78"/>
                <a:gd name="T1" fmla="*/ 0 h 81"/>
                <a:gd name="T2" fmla="*/ 0 w 78"/>
                <a:gd name="T3" fmla="*/ 0 h 81"/>
                <a:gd name="T4" fmla="*/ 0 w 78"/>
                <a:gd name="T5" fmla="*/ 0 h 81"/>
                <a:gd name="T6" fmla="*/ 0 w 78"/>
                <a:gd name="T7" fmla="*/ 0 h 81"/>
                <a:gd name="T8" fmla="*/ 0 w 78"/>
                <a:gd name="T9" fmla="*/ 0 h 81"/>
                <a:gd name="T10" fmla="*/ 0 w 78"/>
                <a:gd name="T11" fmla="*/ 0 h 81"/>
                <a:gd name="T12" fmla="*/ 0 w 78"/>
                <a:gd name="T13" fmla="*/ 1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8" y="0"/>
                  </a:moveTo>
                  <a:lnTo>
                    <a:pt x="63" y="3"/>
                  </a:lnTo>
                  <a:lnTo>
                    <a:pt x="47" y="10"/>
                  </a:lnTo>
                  <a:lnTo>
                    <a:pt x="32" y="23"/>
                  </a:lnTo>
                  <a:lnTo>
                    <a:pt x="19" y="40"/>
                  </a:lnTo>
                  <a:lnTo>
                    <a:pt x="8" y="59"/>
                  </a:lnTo>
                  <a:lnTo>
                    <a:pt x="0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2" name="Line 315"/>
            <p:cNvSpPr>
              <a:spLocks noChangeShapeType="1"/>
            </p:cNvSpPr>
            <p:nvPr/>
          </p:nvSpPr>
          <p:spPr bwMode="auto">
            <a:xfrm>
              <a:off x="1050" y="232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3" name="Line 316"/>
            <p:cNvSpPr>
              <a:spLocks noChangeShapeType="1"/>
            </p:cNvSpPr>
            <p:nvPr/>
          </p:nvSpPr>
          <p:spPr bwMode="auto">
            <a:xfrm flipH="1">
              <a:off x="1095" y="2279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4" name="Freeform 317"/>
            <p:cNvSpPr>
              <a:spLocks/>
            </p:cNvSpPr>
            <p:nvPr/>
          </p:nvSpPr>
          <p:spPr bwMode="auto">
            <a:xfrm>
              <a:off x="987" y="2271"/>
              <a:ext cx="41" cy="147"/>
            </a:xfrm>
            <a:custGeom>
              <a:avLst/>
              <a:gdLst>
                <a:gd name="T0" fmla="*/ 1 w 137"/>
                <a:gd name="T1" fmla="*/ 0 h 508"/>
                <a:gd name="T2" fmla="*/ 1 w 137"/>
                <a:gd name="T3" fmla="*/ 0 h 508"/>
                <a:gd name="T4" fmla="*/ 1 w 137"/>
                <a:gd name="T5" fmla="*/ 1 h 508"/>
                <a:gd name="T6" fmla="*/ 0 w 137"/>
                <a:gd name="T7" fmla="*/ 1 h 508"/>
                <a:gd name="T8" fmla="*/ 0 w 137"/>
                <a:gd name="T9" fmla="*/ 2 h 508"/>
                <a:gd name="T10" fmla="*/ 0 w 137"/>
                <a:gd name="T11" fmla="*/ 2 h 508"/>
                <a:gd name="T12" fmla="*/ 0 w 137"/>
                <a:gd name="T13" fmla="*/ 3 h 508"/>
                <a:gd name="T14" fmla="*/ 0 w 137"/>
                <a:gd name="T15" fmla="*/ 3 h 508"/>
                <a:gd name="T16" fmla="*/ 0 w 137"/>
                <a:gd name="T17" fmla="*/ 3 h 5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508">
                  <a:moveTo>
                    <a:pt x="137" y="0"/>
                  </a:moveTo>
                  <a:lnTo>
                    <a:pt x="106" y="61"/>
                  </a:lnTo>
                  <a:lnTo>
                    <a:pt x="79" y="125"/>
                  </a:lnTo>
                  <a:lnTo>
                    <a:pt x="56" y="189"/>
                  </a:lnTo>
                  <a:lnTo>
                    <a:pt x="37" y="254"/>
                  </a:lnTo>
                  <a:lnTo>
                    <a:pt x="22" y="319"/>
                  </a:lnTo>
                  <a:lnTo>
                    <a:pt x="10" y="383"/>
                  </a:lnTo>
                  <a:lnTo>
                    <a:pt x="4" y="447"/>
                  </a:lnTo>
                  <a:lnTo>
                    <a:pt x="0" y="5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65" name="Freeform 318"/>
            <p:cNvSpPr>
              <a:spLocks/>
            </p:cNvSpPr>
            <p:nvPr/>
          </p:nvSpPr>
          <p:spPr bwMode="auto">
            <a:xfrm>
              <a:off x="1091" y="2271"/>
              <a:ext cx="41" cy="147"/>
            </a:xfrm>
            <a:custGeom>
              <a:avLst/>
              <a:gdLst>
                <a:gd name="T0" fmla="*/ 0 w 136"/>
                <a:gd name="T1" fmla="*/ 3 h 508"/>
                <a:gd name="T2" fmla="*/ 0 w 136"/>
                <a:gd name="T3" fmla="*/ 3 h 508"/>
                <a:gd name="T4" fmla="*/ 1 w 136"/>
                <a:gd name="T5" fmla="*/ 3 h 508"/>
                <a:gd name="T6" fmla="*/ 1 w 136"/>
                <a:gd name="T7" fmla="*/ 2 h 508"/>
                <a:gd name="T8" fmla="*/ 1 w 136"/>
                <a:gd name="T9" fmla="*/ 2 h 508"/>
                <a:gd name="T10" fmla="*/ 1 w 136"/>
                <a:gd name="T11" fmla="*/ 1 h 508"/>
                <a:gd name="T12" fmla="*/ 1 w 136"/>
                <a:gd name="T13" fmla="*/ 1 h 508"/>
                <a:gd name="T14" fmla="*/ 1 w 136"/>
                <a:gd name="T15" fmla="*/ 0 h 508"/>
                <a:gd name="T16" fmla="*/ 1 w 136"/>
                <a:gd name="T17" fmla="*/ 0 h 5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6" h="508">
                  <a:moveTo>
                    <a:pt x="0" y="508"/>
                  </a:moveTo>
                  <a:lnTo>
                    <a:pt x="31" y="447"/>
                  </a:lnTo>
                  <a:lnTo>
                    <a:pt x="57" y="383"/>
                  </a:lnTo>
                  <a:lnTo>
                    <a:pt x="81" y="319"/>
                  </a:lnTo>
                  <a:lnTo>
                    <a:pt x="101" y="254"/>
                  </a:lnTo>
                  <a:lnTo>
                    <a:pt x="116" y="189"/>
                  </a:lnTo>
                  <a:lnTo>
                    <a:pt x="127" y="125"/>
                  </a:lnTo>
                  <a:lnTo>
                    <a:pt x="134" y="61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277" name="Group 333"/>
          <p:cNvGrpSpPr>
            <a:grpSpLocks/>
          </p:cNvGrpSpPr>
          <p:nvPr/>
        </p:nvGrpSpPr>
        <p:grpSpPr bwMode="auto">
          <a:xfrm>
            <a:off x="4386263" y="765175"/>
            <a:ext cx="469900" cy="3073400"/>
            <a:chOff x="2763" y="482"/>
            <a:chExt cx="296" cy="1936"/>
          </a:xfrm>
        </p:grpSpPr>
        <p:sp>
          <p:nvSpPr>
            <p:cNvPr id="20537" name="Freeform 285"/>
            <p:cNvSpPr>
              <a:spLocks/>
            </p:cNvSpPr>
            <p:nvPr/>
          </p:nvSpPr>
          <p:spPr bwMode="auto">
            <a:xfrm>
              <a:off x="2945" y="521"/>
              <a:ext cx="37" cy="49"/>
            </a:xfrm>
            <a:custGeom>
              <a:avLst/>
              <a:gdLst>
                <a:gd name="T0" fmla="*/ 1 w 126"/>
                <a:gd name="T1" fmla="*/ 0 h 167"/>
                <a:gd name="T2" fmla="*/ 1 w 126"/>
                <a:gd name="T3" fmla="*/ 0 h 167"/>
                <a:gd name="T4" fmla="*/ 1 w 126"/>
                <a:gd name="T5" fmla="*/ 0 h 167"/>
                <a:gd name="T6" fmla="*/ 0 w 126"/>
                <a:gd name="T7" fmla="*/ 0 h 167"/>
                <a:gd name="T8" fmla="*/ 0 w 126"/>
                <a:gd name="T9" fmla="*/ 0 h 167"/>
                <a:gd name="T10" fmla="*/ 0 w 126"/>
                <a:gd name="T11" fmla="*/ 0 h 167"/>
                <a:gd name="T12" fmla="*/ 0 w 126"/>
                <a:gd name="T13" fmla="*/ 0 h 167"/>
                <a:gd name="T14" fmla="*/ 0 w 126"/>
                <a:gd name="T15" fmla="*/ 0 h 167"/>
                <a:gd name="T16" fmla="*/ 0 w 126"/>
                <a:gd name="T17" fmla="*/ 0 h 167"/>
                <a:gd name="T18" fmla="*/ 0 w 126"/>
                <a:gd name="T19" fmla="*/ 1 h 167"/>
                <a:gd name="T20" fmla="*/ 0 w 126"/>
                <a:gd name="T21" fmla="*/ 1 h 167"/>
                <a:gd name="T22" fmla="*/ 0 w 126"/>
                <a:gd name="T23" fmla="*/ 1 h 167"/>
                <a:gd name="T24" fmla="*/ 1 w 126"/>
                <a:gd name="T25" fmla="*/ 1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6" h="167">
                  <a:moveTo>
                    <a:pt x="126" y="24"/>
                  </a:moveTo>
                  <a:lnTo>
                    <a:pt x="106" y="12"/>
                  </a:lnTo>
                  <a:lnTo>
                    <a:pt x="84" y="4"/>
                  </a:lnTo>
                  <a:lnTo>
                    <a:pt x="59" y="0"/>
                  </a:lnTo>
                  <a:lnTo>
                    <a:pt x="46" y="2"/>
                  </a:lnTo>
                  <a:lnTo>
                    <a:pt x="32" y="11"/>
                  </a:lnTo>
                  <a:lnTo>
                    <a:pt x="19" y="24"/>
                  </a:lnTo>
                  <a:lnTo>
                    <a:pt x="9" y="41"/>
                  </a:lnTo>
                  <a:lnTo>
                    <a:pt x="3" y="60"/>
                  </a:lnTo>
                  <a:lnTo>
                    <a:pt x="0" y="78"/>
                  </a:lnTo>
                  <a:lnTo>
                    <a:pt x="3" y="94"/>
                  </a:lnTo>
                  <a:lnTo>
                    <a:pt x="9" y="106"/>
                  </a:lnTo>
                  <a:lnTo>
                    <a:pt x="82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8" name="Freeform 286"/>
            <p:cNvSpPr>
              <a:spLocks/>
            </p:cNvSpPr>
            <p:nvPr/>
          </p:nvSpPr>
          <p:spPr bwMode="auto">
            <a:xfrm>
              <a:off x="2955" y="570"/>
              <a:ext cx="17" cy="32"/>
            </a:xfrm>
            <a:custGeom>
              <a:avLst/>
              <a:gdLst>
                <a:gd name="T0" fmla="*/ 0 w 58"/>
                <a:gd name="T1" fmla="*/ 1 h 110"/>
                <a:gd name="T2" fmla="*/ 0 w 58"/>
                <a:gd name="T3" fmla="*/ 1 h 110"/>
                <a:gd name="T4" fmla="*/ 0 w 58"/>
                <a:gd name="T5" fmla="*/ 1 h 110"/>
                <a:gd name="T6" fmla="*/ 0 w 58"/>
                <a:gd name="T7" fmla="*/ 1 h 110"/>
                <a:gd name="T8" fmla="*/ 0 w 58"/>
                <a:gd name="T9" fmla="*/ 1 h 110"/>
                <a:gd name="T10" fmla="*/ 0 w 58"/>
                <a:gd name="T11" fmla="*/ 0 h 110"/>
                <a:gd name="T12" fmla="*/ 0 w 58"/>
                <a:gd name="T13" fmla="*/ 0 h 110"/>
                <a:gd name="T14" fmla="*/ 0 w 58"/>
                <a:gd name="T15" fmla="*/ 0 h 110"/>
                <a:gd name="T16" fmla="*/ 0 w 58"/>
                <a:gd name="T17" fmla="*/ 0 h 1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10">
                  <a:moveTo>
                    <a:pt x="0" y="110"/>
                  </a:moveTo>
                  <a:lnTo>
                    <a:pt x="14" y="107"/>
                  </a:lnTo>
                  <a:lnTo>
                    <a:pt x="29" y="97"/>
                  </a:lnTo>
                  <a:lnTo>
                    <a:pt x="41" y="82"/>
                  </a:lnTo>
                  <a:lnTo>
                    <a:pt x="51" y="65"/>
                  </a:lnTo>
                  <a:lnTo>
                    <a:pt x="57" y="46"/>
                  </a:lnTo>
                  <a:lnTo>
                    <a:pt x="58" y="27"/>
                  </a:lnTo>
                  <a:lnTo>
                    <a:pt x="55" y="11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9" name="Freeform 287"/>
            <p:cNvSpPr>
              <a:spLocks/>
            </p:cNvSpPr>
            <p:nvPr/>
          </p:nvSpPr>
          <p:spPr bwMode="auto">
            <a:xfrm>
              <a:off x="2931" y="596"/>
              <a:ext cx="24" cy="6"/>
            </a:xfrm>
            <a:custGeom>
              <a:avLst/>
              <a:gdLst>
                <a:gd name="T0" fmla="*/ 0 w 83"/>
                <a:gd name="T1" fmla="*/ 0 h 24"/>
                <a:gd name="T2" fmla="*/ 0 w 83"/>
                <a:gd name="T3" fmla="*/ 0 h 24"/>
                <a:gd name="T4" fmla="*/ 0 w 83"/>
                <a:gd name="T5" fmla="*/ 0 h 24"/>
                <a:gd name="T6" fmla="*/ 0 w 83"/>
                <a:gd name="T7" fmla="*/ 0 h 24"/>
                <a:gd name="T8" fmla="*/ 1 w 83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24">
                  <a:moveTo>
                    <a:pt x="0" y="0"/>
                  </a:moveTo>
                  <a:lnTo>
                    <a:pt x="18" y="12"/>
                  </a:lnTo>
                  <a:lnTo>
                    <a:pt x="38" y="20"/>
                  </a:lnTo>
                  <a:lnTo>
                    <a:pt x="59" y="24"/>
                  </a:lnTo>
                  <a:lnTo>
                    <a:pt x="83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40" name="Line 288"/>
            <p:cNvSpPr>
              <a:spLocks noChangeShapeType="1"/>
            </p:cNvSpPr>
            <p:nvPr/>
          </p:nvSpPr>
          <p:spPr bwMode="auto">
            <a:xfrm flipH="1">
              <a:off x="3012" y="482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41" name="Line 289"/>
            <p:cNvSpPr>
              <a:spLocks noChangeShapeType="1"/>
            </p:cNvSpPr>
            <p:nvPr/>
          </p:nvSpPr>
          <p:spPr bwMode="auto">
            <a:xfrm flipH="1">
              <a:off x="3035" y="482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0542" name="Group 319"/>
            <p:cNvGrpSpPr>
              <a:grpSpLocks/>
            </p:cNvGrpSpPr>
            <p:nvPr/>
          </p:nvGrpSpPr>
          <p:grpSpPr bwMode="auto">
            <a:xfrm>
              <a:off x="2763" y="2269"/>
              <a:ext cx="296" cy="149"/>
              <a:chOff x="2763" y="2269"/>
              <a:chExt cx="296" cy="149"/>
            </a:xfrm>
          </p:grpSpPr>
          <p:sp>
            <p:nvSpPr>
              <p:cNvPr id="20543" name="Freeform 320"/>
              <p:cNvSpPr>
                <a:spLocks/>
              </p:cNvSpPr>
              <p:nvPr/>
            </p:nvSpPr>
            <p:spPr bwMode="auto">
              <a:xfrm>
                <a:off x="2763" y="2316"/>
                <a:ext cx="51" cy="81"/>
              </a:xfrm>
              <a:custGeom>
                <a:avLst/>
                <a:gdLst>
                  <a:gd name="T0" fmla="*/ 1 w 176"/>
                  <a:gd name="T1" fmla="*/ 0 h 278"/>
                  <a:gd name="T2" fmla="*/ 1 w 176"/>
                  <a:gd name="T3" fmla="*/ 0 h 278"/>
                  <a:gd name="T4" fmla="*/ 1 w 176"/>
                  <a:gd name="T5" fmla="*/ 0 h 278"/>
                  <a:gd name="T6" fmla="*/ 1 w 176"/>
                  <a:gd name="T7" fmla="*/ 0 h 278"/>
                  <a:gd name="T8" fmla="*/ 1 w 176"/>
                  <a:gd name="T9" fmla="*/ 0 h 278"/>
                  <a:gd name="T10" fmla="*/ 1 w 176"/>
                  <a:gd name="T11" fmla="*/ 0 h 278"/>
                  <a:gd name="T12" fmla="*/ 1 w 176"/>
                  <a:gd name="T13" fmla="*/ 0 h 278"/>
                  <a:gd name="T14" fmla="*/ 1 w 176"/>
                  <a:gd name="T15" fmla="*/ 0 h 278"/>
                  <a:gd name="T16" fmla="*/ 1 w 176"/>
                  <a:gd name="T17" fmla="*/ 0 h 278"/>
                  <a:gd name="T18" fmla="*/ 1 w 176"/>
                  <a:gd name="T19" fmla="*/ 0 h 278"/>
                  <a:gd name="T20" fmla="*/ 1 w 176"/>
                  <a:gd name="T21" fmla="*/ 0 h 278"/>
                  <a:gd name="T22" fmla="*/ 0 w 176"/>
                  <a:gd name="T23" fmla="*/ 0 h 278"/>
                  <a:gd name="T24" fmla="*/ 0 w 176"/>
                  <a:gd name="T25" fmla="*/ 0 h 278"/>
                  <a:gd name="T26" fmla="*/ 0 w 176"/>
                  <a:gd name="T27" fmla="*/ 0 h 278"/>
                  <a:gd name="T28" fmla="*/ 0 w 176"/>
                  <a:gd name="T29" fmla="*/ 1 h 278"/>
                  <a:gd name="T30" fmla="*/ 0 w 176"/>
                  <a:gd name="T31" fmla="*/ 1 h 278"/>
                  <a:gd name="T32" fmla="*/ 0 w 176"/>
                  <a:gd name="T33" fmla="*/ 1 h 278"/>
                  <a:gd name="T34" fmla="*/ 0 w 176"/>
                  <a:gd name="T35" fmla="*/ 1 h 278"/>
                  <a:gd name="T36" fmla="*/ 0 w 176"/>
                  <a:gd name="T37" fmla="*/ 1 h 278"/>
                  <a:gd name="T38" fmla="*/ 0 w 176"/>
                  <a:gd name="T39" fmla="*/ 1 h 278"/>
                  <a:gd name="T40" fmla="*/ 0 w 176"/>
                  <a:gd name="T41" fmla="*/ 2 h 278"/>
                  <a:gd name="T42" fmla="*/ 0 w 176"/>
                  <a:gd name="T43" fmla="*/ 2 h 278"/>
                  <a:gd name="T44" fmla="*/ 0 w 176"/>
                  <a:gd name="T45" fmla="*/ 2 h 278"/>
                  <a:gd name="T46" fmla="*/ 0 w 176"/>
                  <a:gd name="T47" fmla="*/ 2 h 278"/>
                  <a:gd name="T48" fmla="*/ 0 w 176"/>
                  <a:gd name="T49" fmla="*/ 2 h 278"/>
                  <a:gd name="T50" fmla="*/ 0 w 176"/>
                  <a:gd name="T51" fmla="*/ 2 h 278"/>
                  <a:gd name="T52" fmla="*/ 0 w 176"/>
                  <a:gd name="T53" fmla="*/ 2 h 278"/>
                  <a:gd name="T54" fmla="*/ 0 w 176"/>
                  <a:gd name="T55" fmla="*/ 2 h 278"/>
                  <a:gd name="T56" fmla="*/ 1 w 176"/>
                  <a:gd name="T57" fmla="*/ 2 h 278"/>
                  <a:gd name="T58" fmla="*/ 1 w 176"/>
                  <a:gd name="T59" fmla="*/ 2 h 278"/>
                  <a:gd name="T60" fmla="*/ 1 w 176"/>
                  <a:gd name="T61" fmla="*/ 2 h 278"/>
                  <a:gd name="T62" fmla="*/ 1 w 176"/>
                  <a:gd name="T63" fmla="*/ 2 h 278"/>
                  <a:gd name="T64" fmla="*/ 1 w 176"/>
                  <a:gd name="T65" fmla="*/ 2 h 278"/>
                  <a:gd name="T66" fmla="*/ 1 w 176"/>
                  <a:gd name="T67" fmla="*/ 2 h 278"/>
                  <a:gd name="T68" fmla="*/ 1 w 176"/>
                  <a:gd name="T69" fmla="*/ 2 h 278"/>
                  <a:gd name="T70" fmla="*/ 1 w 176"/>
                  <a:gd name="T71" fmla="*/ 1 h 278"/>
                  <a:gd name="T72" fmla="*/ 1 w 176"/>
                  <a:gd name="T73" fmla="*/ 1 h 278"/>
                  <a:gd name="T74" fmla="*/ 1 w 176"/>
                  <a:gd name="T75" fmla="*/ 1 h 278"/>
                  <a:gd name="T76" fmla="*/ 1 w 176"/>
                  <a:gd name="T77" fmla="*/ 0 h 27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6" h="278">
                    <a:moveTo>
                      <a:pt x="175" y="36"/>
                    </a:moveTo>
                    <a:lnTo>
                      <a:pt x="176" y="25"/>
                    </a:lnTo>
                    <a:lnTo>
                      <a:pt x="173" y="13"/>
                    </a:lnTo>
                    <a:lnTo>
                      <a:pt x="168" y="3"/>
                    </a:lnTo>
                    <a:lnTo>
                      <a:pt x="163" y="0"/>
                    </a:lnTo>
                    <a:lnTo>
                      <a:pt x="157" y="0"/>
                    </a:lnTo>
                    <a:lnTo>
                      <a:pt x="110" y="0"/>
                    </a:lnTo>
                    <a:lnTo>
                      <a:pt x="100" y="2"/>
                    </a:lnTo>
                    <a:lnTo>
                      <a:pt x="89" y="6"/>
                    </a:lnTo>
                    <a:lnTo>
                      <a:pt x="78" y="13"/>
                    </a:lnTo>
                    <a:lnTo>
                      <a:pt x="70" y="20"/>
                    </a:lnTo>
                    <a:lnTo>
                      <a:pt x="61" y="29"/>
                    </a:lnTo>
                    <a:lnTo>
                      <a:pt x="55" y="37"/>
                    </a:lnTo>
                    <a:lnTo>
                      <a:pt x="43" y="58"/>
                    </a:lnTo>
                    <a:lnTo>
                      <a:pt x="38" y="68"/>
                    </a:lnTo>
                    <a:lnTo>
                      <a:pt x="35" y="80"/>
                    </a:lnTo>
                    <a:lnTo>
                      <a:pt x="29" y="102"/>
                    </a:lnTo>
                    <a:lnTo>
                      <a:pt x="17" y="146"/>
                    </a:lnTo>
                    <a:lnTo>
                      <a:pt x="5" y="191"/>
                    </a:lnTo>
                    <a:lnTo>
                      <a:pt x="0" y="214"/>
                    </a:lnTo>
                    <a:lnTo>
                      <a:pt x="0" y="225"/>
                    </a:lnTo>
                    <a:lnTo>
                      <a:pt x="1" y="236"/>
                    </a:lnTo>
                    <a:lnTo>
                      <a:pt x="4" y="248"/>
                    </a:lnTo>
                    <a:lnTo>
                      <a:pt x="8" y="259"/>
                    </a:lnTo>
                    <a:lnTo>
                      <a:pt x="15" y="268"/>
                    </a:lnTo>
                    <a:lnTo>
                      <a:pt x="24" y="275"/>
                    </a:lnTo>
                    <a:lnTo>
                      <a:pt x="36" y="277"/>
                    </a:lnTo>
                    <a:lnTo>
                      <a:pt x="48" y="278"/>
                    </a:lnTo>
                    <a:lnTo>
                      <a:pt x="70" y="278"/>
                    </a:lnTo>
                    <a:lnTo>
                      <a:pt x="82" y="277"/>
                    </a:lnTo>
                    <a:lnTo>
                      <a:pt x="92" y="273"/>
                    </a:lnTo>
                    <a:lnTo>
                      <a:pt x="102" y="265"/>
                    </a:lnTo>
                    <a:lnTo>
                      <a:pt x="109" y="257"/>
                    </a:lnTo>
                    <a:lnTo>
                      <a:pt x="116" y="247"/>
                    </a:lnTo>
                    <a:lnTo>
                      <a:pt x="121" y="237"/>
                    </a:lnTo>
                    <a:lnTo>
                      <a:pt x="128" y="215"/>
                    </a:lnTo>
                    <a:lnTo>
                      <a:pt x="151" y="126"/>
                    </a:lnTo>
                    <a:lnTo>
                      <a:pt x="164" y="81"/>
                    </a:lnTo>
                    <a:lnTo>
                      <a:pt x="175" y="3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4" name="Freeform 321"/>
              <p:cNvSpPr>
                <a:spLocks/>
              </p:cNvSpPr>
              <p:nvPr/>
            </p:nvSpPr>
            <p:spPr bwMode="auto">
              <a:xfrm>
                <a:off x="2798" y="2379"/>
                <a:ext cx="6" cy="16"/>
              </a:xfrm>
              <a:custGeom>
                <a:avLst/>
                <a:gdLst>
                  <a:gd name="T0" fmla="*/ 0 w 17"/>
                  <a:gd name="T1" fmla="*/ 0 h 58"/>
                  <a:gd name="T2" fmla="*/ 0 w 17"/>
                  <a:gd name="T3" fmla="*/ 0 h 58"/>
                  <a:gd name="T4" fmla="*/ 0 w 17"/>
                  <a:gd name="T5" fmla="*/ 0 h 58"/>
                  <a:gd name="T6" fmla="*/ 0 w 17"/>
                  <a:gd name="T7" fmla="*/ 0 h 58"/>
                  <a:gd name="T8" fmla="*/ 0 w 17"/>
                  <a:gd name="T9" fmla="*/ 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8">
                    <a:moveTo>
                      <a:pt x="2" y="0"/>
                    </a:moveTo>
                    <a:lnTo>
                      <a:pt x="0" y="16"/>
                    </a:lnTo>
                    <a:lnTo>
                      <a:pt x="2" y="31"/>
                    </a:lnTo>
                    <a:lnTo>
                      <a:pt x="9" y="45"/>
                    </a:lnTo>
                    <a:lnTo>
                      <a:pt x="17" y="5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5" name="Line 322"/>
              <p:cNvSpPr>
                <a:spLocks noChangeShapeType="1"/>
              </p:cNvSpPr>
              <p:nvPr/>
            </p:nvSpPr>
            <p:spPr bwMode="auto">
              <a:xfrm flipH="1">
                <a:off x="2871" y="2275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6" name="Line 323"/>
              <p:cNvSpPr>
                <a:spLocks noChangeShapeType="1"/>
              </p:cNvSpPr>
              <p:nvPr/>
            </p:nvSpPr>
            <p:spPr bwMode="auto">
              <a:xfrm flipH="1">
                <a:off x="2849" y="2275"/>
                <a:ext cx="12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7" name="Line 324"/>
              <p:cNvSpPr>
                <a:spLocks noChangeShapeType="1"/>
              </p:cNvSpPr>
              <p:nvPr/>
            </p:nvSpPr>
            <p:spPr bwMode="auto">
              <a:xfrm flipH="1">
                <a:off x="2949" y="2393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8" name="Freeform 325"/>
              <p:cNvSpPr>
                <a:spLocks/>
              </p:cNvSpPr>
              <p:nvPr/>
            </p:nvSpPr>
            <p:spPr bwMode="auto">
              <a:xfrm>
                <a:off x="2939" y="2369"/>
                <a:ext cx="10" cy="24"/>
              </a:xfrm>
              <a:custGeom>
                <a:avLst/>
                <a:gdLst>
                  <a:gd name="T0" fmla="*/ 0 w 39"/>
                  <a:gd name="T1" fmla="*/ 0 h 81"/>
                  <a:gd name="T2" fmla="*/ 0 w 39"/>
                  <a:gd name="T3" fmla="*/ 0 h 81"/>
                  <a:gd name="T4" fmla="*/ 0 w 39"/>
                  <a:gd name="T5" fmla="*/ 0 h 81"/>
                  <a:gd name="T6" fmla="*/ 0 w 39"/>
                  <a:gd name="T7" fmla="*/ 0 h 81"/>
                  <a:gd name="T8" fmla="*/ 0 w 39"/>
                  <a:gd name="T9" fmla="*/ 1 h 81"/>
                  <a:gd name="T10" fmla="*/ 0 w 39"/>
                  <a:gd name="T11" fmla="*/ 1 h 81"/>
                  <a:gd name="T12" fmla="*/ 0 w 39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81">
                    <a:moveTo>
                      <a:pt x="4" y="0"/>
                    </a:moveTo>
                    <a:lnTo>
                      <a:pt x="0" y="21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13" y="70"/>
                    </a:lnTo>
                    <a:lnTo>
                      <a:pt x="25" y="78"/>
                    </a:lnTo>
                    <a:lnTo>
                      <a:pt x="39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49" name="Line 326"/>
              <p:cNvSpPr>
                <a:spLocks noChangeShapeType="1"/>
              </p:cNvSpPr>
              <p:nvPr/>
            </p:nvSpPr>
            <p:spPr bwMode="auto">
              <a:xfrm flipV="1">
                <a:off x="2939" y="2336"/>
                <a:ext cx="1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0" name="Freeform 327"/>
              <p:cNvSpPr>
                <a:spLocks/>
              </p:cNvSpPr>
              <p:nvPr/>
            </p:nvSpPr>
            <p:spPr bwMode="auto">
              <a:xfrm>
                <a:off x="2949" y="2312"/>
                <a:ext cx="23" cy="24"/>
              </a:xfrm>
              <a:custGeom>
                <a:avLst/>
                <a:gdLst>
                  <a:gd name="T0" fmla="*/ 1 w 78"/>
                  <a:gd name="T1" fmla="*/ 0 h 81"/>
                  <a:gd name="T2" fmla="*/ 1 w 78"/>
                  <a:gd name="T3" fmla="*/ 0 h 81"/>
                  <a:gd name="T4" fmla="*/ 0 w 78"/>
                  <a:gd name="T5" fmla="*/ 0 h 81"/>
                  <a:gd name="T6" fmla="*/ 0 w 78"/>
                  <a:gd name="T7" fmla="*/ 0 h 81"/>
                  <a:gd name="T8" fmla="*/ 0 w 78"/>
                  <a:gd name="T9" fmla="*/ 0 h 81"/>
                  <a:gd name="T10" fmla="*/ 0 w 78"/>
                  <a:gd name="T11" fmla="*/ 0 h 81"/>
                  <a:gd name="T12" fmla="*/ 0 w 78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81">
                    <a:moveTo>
                      <a:pt x="78" y="0"/>
                    </a:moveTo>
                    <a:lnTo>
                      <a:pt x="63" y="4"/>
                    </a:lnTo>
                    <a:lnTo>
                      <a:pt x="47" y="11"/>
                    </a:lnTo>
                    <a:lnTo>
                      <a:pt x="31" y="24"/>
                    </a:lnTo>
                    <a:lnTo>
                      <a:pt x="19" y="41"/>
                    </a:lnTo>
                    <a:lnTo>
                      <a:pt x="8" y="60"/>
                    </a:lnTo>
                    <a:lnTo>
                      <a:pt x="0" y="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1" name="Line 328"/>
              <p:cNvSpPr>
                <a:spLocks noChangeShapeType="1"/>
              </p:cNvSpPr>
              <p:nvPr/>
            </p:nvSpPr>
            <p:spPr bwMode="auto">
              <a:xfrm>
                <a:off x="2972" y="2312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2" name="Line 329"/>
              <p:cNvSpPr>
                <a:spLocks noChangeShapeType="1"/>
              </p:cNvSpPr>
              <p:nvPr/>
            </p:nvSpPr>
            <p:spPr bwMode="auto">
              <a:xfrm flipH="1">
                <a:off x="3006" y="2275"/>
                <a:ext cx="1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3" name="Line 330"/>
              <p:cNvSpPr>
                <a:spLocks noChangeShapeType="1"/>
              </p:cNvSpPr>
              <p:nvPr/>
            </p:nvSpPr>
            <p:spPr bwMode="auto">
              <a:xfrm flipH="1">
                <a:off x="3029" y="2275"/>
                <a:ext cx="12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4" name="Freeform 331"/>
              <p:cNvSpPr>
                <a:spLocks/>
              </p:cNvSpPr>
              <p:nvPr/>
            </p:nvSpPr>
            <p:spPr bwMode="auto">
              <a:xfrm>
                <a:off x="2916" y="2269"/>
                <a:ext cx="39" cy="149"/>
              </a:xfrm>
              <a:custGeom>
                <a:avLst/>
                <a:gdLst>
                  <a:gd name="T0" fmla="*/ 1 w 136"/>
                  <a:gd name="T1" fmla="*/ 0 h 508"/>
                  <a:gd name="T2" fmla="*/ 1 w 136"/>
                  <a:gd name="T3" fmla="*/ 0 h 508"/>
                  <a:gd name="T4" fmla="*/ 1 w 136"/>
                  <a:gd name="T5" fmla="*/ 1 h 508"/>
                  <a:gd name="T6" fmla="*/ 0 w 136"/>
                  <a:gd name="T7" fmla="*/ 1 h 508"/>
                  <a:gd name="T8" fmla="*/ 0 w 136"/>
                  <a:gd name="T9" fmla="*/ 2 h 508"/>
                  <a:gd name="T10" fmla="*/ 0 w 136"/>
                  <a:gd name="T11" fmla="*/ 2 h 508"/>
                  <a:gd name="T12" fmla="*/ 0 w 136"/>
                  <a:gd name="T13" fmla="*/ 3 h 508"/>
                  <a:gd name="T14" fmla="*/ 0 w 136"/>
                  <a:gd name="T15" fmla="*/ 3 h 508"/>
                  <a:gd name="T16" fmla="*/ 0 w 136"/>
                  <a:gd name="T17" fmla="*/ 4 h 5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6" h="508">
                    <a:moveTo>
                      <a:pt x="136" y="0"/>
                    </a:moveTo>
                    <a:lnTo>
                      <a:pt x="105" y="62"/>
                    </a:lnTo>
                    <a:lnTo>
                      <a:pt x="78" y="125"/>
                    </a:lnTo>
                    <a:lnTo>
                      <a:pt x="55" y="190"/>
                    </a:lnTo>
                    <a:lnTo>
                      <a:pt x="36" y="254"/>
                    </a:lnTo>
                    <a:lnTo>
                      <a:pt x="20" y="319"/>
                    </a:lnTo>
                    <a:lnTo>
                      <a:pt x="9" y="384"/>
                    </a:lnTo>
                    <a:lnTo>
                      <a:pt x="2" y="447"/>
                    </a:lnTo>
                    <a:lnTo>
                      <a:pt x="0" y="5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0555" name="Freeform 332"/>
              <p:cNvSpPr>
                <a:spLocks/>
              </p:cNvSpPr>
              <p:nvPr/>
            </p:nvSpPr>
            <p:spPr bwMode="auto">
              <a:xfrm>
                <a:off x="3021" y="2269"/>
                <a:ext cx="38" cy="149"/>
              </a:xfrm>
              <a:custGeom>
                <a:avLst/>
                <a:gdLst>
                  <a:gd name="T0" fmla="*/ 0 w 137"/>
                  <a:gd name="T1" fmla="*/ 4 h 508"/>
                  <a:gd name="T2" fmla="*/ 0 w 137"/>
                  <a:gd name="T3" fmla="*/ 3 h 508"/>
                  <a:gd name="T4" fmla="*/ 0 w 137"/>
                  <a:gd name="T5" fmla="*/ 3 h 508"/>
                  <a:gd name="T6" fmla="*/ 1 w 137"/>
                  <a:gd name="T7" fmla="*/ 2 h 508"/>
                  <a:gd name="T8" fmla="*/ 1 w 137"/>
                  <a:gd name="T9" fmla="*/ 2 h 508"/>
                  <a:gd name="T10" fmla="*/ 1 w 137"/>
                  <a:gd name="T11" fmla="*/ 1 h 508"/>
                  <a:gd name="T12" fmla="*/ 1 w 137"/>
                  <a:gd name="T13" fmla="*/ 1 h 508"/>
                  <a:gd name="T14" fmla="*/ 1 w 137"/>
                  <a:gd name="T15" fmla="*/ 0 h 508"/>
                  <a:gd name="T16" fmla="*/ 1 w 137"/>
                  <a:gd name="T17" fmla="*/ 0 h 5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7" h="508">
                    <a:moveTo>
                      <a:pt x="0" y="508"/>
                    </a:moveTo>
                    <a:lnTo>
                      <a:pt x="31" y="447"/>
                    </a:lnTo>
                    <a:lnTo>
                      <a:pt x="58" y="384"/>
                    </a:lnTo>
                    <a:lnTo>
                      <a:pt x="81" y="319"/>
                    </a:lnTo>
                    <a:lnTo>
                      <a:pt x="100" y="254"/>
                    </a:lnTo>
                    <a:lnTo>
                      <a:pt x="116" y="190"/>
                    </a:lnTo>
                    <a:lnTo>
                      <a:pt x="127" y="125"/>
                    </a:lnTo>
                    <a:lnTo>
                      <a:pt x="134" y="62"/>
                    </a:lnTo>
                    <a:lnTo>
                      <a:pt x="13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83281" name="Text Box 337"/>
          <p:cNvSpPr txBox="1">
            <a:spLocks noChangeArrowheads="1"/>
          </p:cNvSpPr>
          <p:nvPr/>
        </p:nvSpPr>
        <p:spPr bwMode="auto">
          <a:xfrm>
            <a:off x="2843213" y="4076700"/>
            <a:ext cx="30972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SA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SC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为最左最右轮廓素线。</a:t>
            </a:r>
          </a:p>
        </p:txBody>
      </p:sp>
      <p:sp>
        <p:nvSpPr>
          <p:cNvPr id="83282" name="Text Box 338"/>
          <p:cNvSpPr txBox="1">
            <a:spLocks noChangeArrowheads="1"/>
          </p:cNvSpPr>
          <p:nvPr/>
        </p:nvSpPr>
        <p:spPr bwMode="auto">
          <a:xfrm>
            <a:off x="2843213" y="5229225"/>
            <a:ext cx="30972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lang="en-US" altLang="zh-CN">
                <a:solidFill>
                  <a:srgbClr val="FF00FF"/>
                </a:solidFill>
                <a:latin typeface="黑体" pitchFamily="2" charset="-122"/>
                <a:ea typeface="黑体" pitchFamily="2" charset="-122"/>
              </a:rPr>
              <a:t>SB</a:t>
            </a:r>
            <a:r>
              <a:rPr lang="zh-CN" altLang="en-US">
                <a:solidFill>
                  <a:srgbClr val="FF00FF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en-US" altLang="zh-CN">
                <a:solidFill>
                  <a:srgbClr val="FF00FF"/>
                </a:solidFill>
                <a:latin typeface="黑体" pitchFamily="2" charset="-122"/>
                <a:ea typeface="黑体" pitchFamily="2" charset="-122"/>
              </a:rPr>
              <a:t>SD</a:t>
            </a:r>
            <a:r>
              <a:rPr lang="zh-CN" altLang="en-US">
                <a:solidFill>
                  <a:srgbClr val="FF00FF"/>
                </a:solidFill>
                <a:latin typeface="黑体" pitchFamily="2" charset="-122"/>
                <a:ea typeface="黑体" pitchFamily="2" charset="-122"/>
              </a:rPr>
              <a:t>为最前最后轮廓素线。</a:t>
            </a:r>
          </a:p>
        </p:txBody>
      </p:sp>
      <p:grpSp>
        <p:nvGrpSpPr>
          <p:cNvPr id="83283" name="Group 339"/>
          <p:cNvGrpSpPr>
            <a:grpSpLocks/>
          </p:cNvGrpSpPr>
          <p:nvPr/>
        </p:nvGrpSpPr>
        <p:grpSpPr bwMode="auto">
          <a:xfrm>
            <a:off x="1576388" y="1052513"/>
            <a:ext cx="0" cy="2428875"/>
            <a:chOff x="993" y="663"/>
            <a:chExt cx="0" cy="1530"/>
          </a:xfrm>
        </p:grpSpPr>
        <p:sp>
          <p:nvSpPr>
            <p:cNvPr id="20526" name="Line 340"/>
            <p:cNvSpPr>
              <a:spLocks noChangeShapeType="1"/>
            </p:cNvSpPr>
            <p:nvPr/>
          </p:nvSpPr>
          <p:spPr bwMode="auto">
            <a:xfrm>
              <a:off x="993" y="663"/>
              <a:ext cx="0" cy="2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7" name="Line 341"/>
            <p:cNvSpPr>
              <a:spLocks noChangeShapeType="1"/>
            </p:cNvSpPr>
            <p:nvPr/>
          </p:nvSpPr>
          <p:spPr bwMode="auto">
            <a:xfrm>
              <a:off x="993" y="721"/>
              <a:ext cx="0" cy="2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8" name="Line 342"/>
            <p:cNvSpPr>
              <a:spLocks noChangeShapeType="1"/>
            </p:cNvSpPr>
            <p:nvPr/>
          </p:nvSpPr>
          <p:spPr bwMode="auto">
            <a:xfrm>
              <a:off x="993" y="776"/>
              <a:ext cx="0" cy="24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9" name="Line 343"/>
            <p:cNvSpPr>
              <a:spLocks noChangeShapeType="1"/>
            </p:cNvSpPr>
            <p:nvPr/>
          </p:nvSpPr>
          <p:spPr bwMode="auto">
            <a:xfrm>
              <a:off x="993" y="1054"/>
              <a:ext cx="0" cy="2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0" name="Line 344"/>
            <p:cNvSpPr>
              <a:spLocks noChangeShapeType="1"/>
            </p:cNvSpPr>
            <p:nvPr/>
          </p:nvSpPr>
          <p:spPr bwMode="auto">
            <a:xfrm>
              <a:off x="993" y="1109"/>
              <a:ext cx="0" cy="24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1" name="Line 345"/>
            <p:cNvSpPr>
              <a:spLocks noChangeShapeType="1"/>
            </p:cNvSpPr>
            <p:nvPr/>
          </p:nvSpPr>
          <p:spPr bwMode="auto">
            <a:xfrm>
              <a:off x="993" y="1387"/>
              <a:ext cx="0" cy="2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2" name="Line 346"/>
            <p:cNvSpPr>
              <a:spLocks noChangeShapeType="1"/>
            </p:cNvSpPr>
            <p:nvPr/>
          </p:nvSpPr>
          <p:spPr bwMode="auto">
            <a:xfrm>
              <a:off x="993" y="1442"/>
              <a:ext cx="0" cy="24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3" name="Line 347"/>
            <p:cNvSpPr>
              <a:spLocks noChangeShapeType="1"/>
            </p:cNvSpPr>
            <p:nvPr/>
          </p:nvSpPr>
          <p:spPr bwMode="auto">
            <a:xfrm>
              <a:off x="993" y="1719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4" name="Line 348"/>
            <p:cNvSpPr>
              <a:spLocks noChangeShapeType="1"/>
            </p:cNvSpPr>
            <p:nvPr/>
          </p:nvSpPr>
          <p:spPr bwMode="auto">
            <a:xfrm>
              <a:off x="993" y="1775"/>
              <a:ext cx="0" cy="24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5" name="Line 349"/>
            <p:cNvSpPr>
              <a:spLocks noChangeShapeType="1"/>
            </p:cNvSpPr>
            <p:nvPr/>
          </p:nvSpPr>
          <p:spPr bwMode="auto">
            <a:xfrm>
              <a:off x="993" y="2046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36" name="Line 350"/>
            <p:cNvSpPr>
              <a:spLocks noChangeShapeType="1"/>
            </p:cNvSpPr>
            <p:nvPr/>
          </p:nvSpPr>
          <p:spPr bwMode="auto">
            <a:xfrm>
              <a:off x="993" y="2095"/>
              <a:ext cx="0" cy="98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295" name="Group 351"/>
          <p:cNvGrpSpPr>
            <a:grpSpLocks/>
          </p:cNvGrpSpPr>
          <p:nvPr/>
        </p:nvGrpSpPr>
        <p:grpSpPr bwMode="auto">
          <a:xfrm>
            <a:off x="4581525" y="1052513"/>
            <a:ext cx="0" cy="2447925"/>
            <a:chOff x="2886" y="663"/>
            <a:chExt cx="0" cy="1542"/>
          </a:xfrm>
        </p:grpSpPr>
        <p:sp>
          <p:nvSpPr>
            <p:cNvPr id="20515" name="Line 352"/>
            <p:cNvSpPr>
              <a:spLocks noChangeShapeType="1"/>
            </p:cNvSpPr>
            <p:nvPr/>
          </p:nvSpPr>
          <p:spPr bwMode="auto">
            <a:xfrm>
              <a:off x="2886" y="663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6" name="Line 353"/>
            <p:cNvSpPr>
              <a:spLocks noChangeShapeType="1"/>
            </p:cNvSpPr>
            <p:nvPr/>
          </p:nvSpPr>
          <p:spPr bwMode="auto">
            <a:xfrm>
              <a:off x="2886" y="721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7" name="Line 354"/>
            <p:cNvSpPr>
              <a:spLocks noChangeShapeType="1"/>
            </p:cNvSpPr>
            <p:nvPr/>
          </p:nvSpPr>
          <p:spPr bwMode="auto">
            <a:xfrm>
              <a:off x="2886" y="776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8" name="Line 355"/>
            <p:cNvSpPr>
              <a:spLocks noChangeShapeType="1"/>
            </p:cNvSpPr>
            <p:nvPr/>
          </p:nvSpPr>
          <p:spPr bwMode="auto">
            <a:xfrm>
              <a:off x="2886" y="1054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9" name="Line 356"/>
            <p:cNvSpPr>
              <a:spLocks noChangeShapeType="1"/>
            </p:cNvSpPr>
            <p:nvPr/>
          </p:nvSpPr>
          <p:spPr bwMode="auto">
            <a:xfrm>
              <a:off x="2886" y="1109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0" name="Line 357"/>
            <p:cNvSpPr>
              <a:spLocks noChangeShapeType="1"/>
            </p:cNvSpPr>
            <p:nvPr/>
          </p:nvSpPr>
          <p:spPr bwMode="auto">
            <a:xfrm>
              <a:off x="2886" y="1387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1" name="Line 358"/>
            <p:cNvSpPr>
              <a:spLocks noChangeShapeType="1"/>
            </p:cNvSpPr>
            <p:nvPr/>
          </p:nvSpPr>
          <p:spPr bwMode="auto">
            <a:xfrm>
              <a:off x="2886" y="1442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2" name="Line 359"/>
            <p:cNvSpPr>
              <a:spLocks noChangeShapeType="1"/>
            </p:cNvSpPr>
            <p:nvPr/>
          </p:nvSpPr>
          <p:spPr bwMode="auto">
            <a:xfrm>
              <a:off x="2886" y="1719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3" name="Line 360"/>
            <p:cNvSpPr>
              <a:spLocks noChangeShapeType="1"/>
            </p:cNvSpPr>
            <p:nvPr/>
          </p:nvSpPr>
          <p:spPr bwMode="auto">
            <a:xfrm>
              <a:off x="2886" y="1775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4" name="Line 361"/>
            <p:cNvSpPr>
              <a:spLocks noChangeShapeType="1"/>
            </p:cNvSpPr>
            <p:nvPr/>
          </p:nvSpPr>
          <p:spPr bwMode="auto">
            <a:xfrm>
              <a:off x="2886" y="2052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5" name="Line 362"/>
            <p:cNvSpPr>
              <a:spLocks noChangeShapeType="1"/>
            </p:cNvSpPr>
            <p:nvPr/>
          </p:nvSpPr>
          <p:spPr bwMode="auto">
            <a:xfrm>
              <a:off x="2886" y="2107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307" name="Group 363"/>
          <p:cNvGrpSpPr>
            <a:grpSpLocks/>
          </p:cNvGrpSpPr>
          <p:nvPr/>
        </p:nvGrpSpPr>
        <p:grpSpPr bwMode="auto">
          <a:xfrm>
            <a:off x="468313" y="5238750"/>
            <a:ext cx="2232025" cy="0"/>
            <a:chOff x="295" y="3300"/>
            <a:chExt cx="1406" cy="0"/>
          </a:xfrm>
        </p:grpSpPr>
        <p:sp>
          <p:nvSpPr>
            <p:cNvPr id="20506" name="Line 364"/>
            <p:cNvSpPr>
              <a:spLocks noChangeShapeType="1"/>
            </p:cNvSpPr>
            <p:nvPr/>
          </p:nvSpPr>
          <p:spPr bwMode="auto">
            <a:xfrm>
              <a:off x="295" y="3300"/>
              <a:ext cx="1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7" name="Line 365"/>
            <p:cNvSpPr>
              <a:spLocks noChangeShapeType="1"/>
            </p:cNvSpPr>
            <p:nvPr/>
          </p:nvSpPr>
          <p:spPr bwMode="auto">
            <a:xfrm>
              <a:off x="497" y="3300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8" name="Line 366"/>
            <p:cNvSpPr>
              <a:spLocks noChangeShapeType="1"/>
            </p:cNvSpPr>
            <p:nvPr/>
          </p:nvSpPr>
          <p:spPr bwMode="auto">
            <a:xfrm>
              <a:off x="552" y="3300"/>
              <a:ext cx="2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9" name="Line 367"/>
            <p:cNvSpPr>
              <a:spLocks noChangeShapeType="1"/>
            </p:cNvSpPr>
            <p:nvPr/>
          </p:nvSpPr>
          <p:spPr bwMode="auto">
            <a:xfrm>
              <a:off x="830" y="3300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0" name="Line 368"/>
            <p:cNvSpPr>
              <a:spLocks noChangeShapeType="1"/>
            </p:cNvSpPr>
            <p:nvPr/>
          </p:nvSpPr>
          <p:spPr bwMode="auto">
            <a:xfrm>
              <a:off x="885" y="3300"/>
              <a:ext cx="2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1" name="Line 369"/>
            <p:cNvSpPr>
              <a:spLocks noChangeShapeType="1"/>
            </p:cNvSpPr>
            <p:nvPr/>
          </p:nvSpPr>
          <p:spPr bwMode="auto">
            <a:xfrm>
              <a:off x="1163" y="3300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2" name="Line 370"/>
            <p:cNvSpPr>
              <a:spLocks noChangeShapeType="1"/>
            </p:cNvSpPr>
            <p:nvPr/>
          </p:nvSpPr>
          <p:spPr bwMode="auto">
            <a:xfrm>
              <a:off x="1218" y="3300"/>
              <a:ext cx="2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3" name="Line 371"/>
            <p:cNvSpPr>
              <a:spLocks noChangeShapeType="1"/>
            </p:cNvSpPr>
            <p:nvPr/>
          </p:nvSpPr>
          <p:spPr bwMode="auto">
            <a:xfrm>
              <a:off x="1495" y="3300"/>
              <a:ext cx="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4" name="Line 372"/>
            <p:cNvSpPr>
              <a:spLocks noChangeShapeType="1"/>
            </p:cNvSpPr>
            <p:nvPr/>
          </p:nvSpPr>
          <p:spPr bwMode="auto">
            <a:xfrm>
              <a:off x="1550" y="3300"/>
              <a:ext cx="1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317" name="Group 373"/>
          <p:cNvGrpSpPr>
            <a:grpSpLocks/>
          </p:cNvGrpSpPr>
          <p:nvPr/>
        </p:nvGrpSpPr>
        <p:grpSpPr bwMode="auto">
          <a:xfrm>
            <a:off x="1576388" y="4149725"/>
            <a:ext cx="0" cy="2165350"/>
            <a:chOff x="993" y="2614"/>
            <a:chExt cx="0" cy="1364"/>
          </a:xfrm>
        </p:grpSpPr>
        <p:sp>
          <p:nvSpPr>
            <p:cNvPr id="20497" name="Line 374"/>
            <p:cNvSpPr>
              <a:spLocks noChangeShapeType="1"/>
            </p:cNvSpPr>
            <p:nvPr/>
          </p:nvSpPr>
          <p:spPr bwMode="auto">
            <a:xfrm>
              <a:off x="993" y="2614"/>
              <a:ext cx="0" cy="153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8" name="Line 375"/>
            <p:cNvSpPr>
              <a:spLocks noChangeShapeType="1"/>
            </p:cNvSpPr>
            <p:nvPr/>
          </p:nvSpPr>
          <p:spPr bwMode="auto">
            <a:xfrm>
              <a:off x="993" y="2798"/>
              <a:ext cx="0" cy="26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9" name="Line 376"/>
            <p:cNvSpPr>
              <a:spLocks noChangeShapeType="1"/>
            </p:cNvSpPr>
            <p:nvPr/>
          </p:nvSpPr>
          <p:spPr bwMode="auto">
            <a:xfrm>
              <a:off x="993" y="2855"/>
              <a:ext cx="0" cy="24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0" name="Line 377"/>
            <p:cNvSpPr>
              <a:spLocks noChangeShapeType="1"/>
            </p:cNvSpPr>
            <p:nvPr/>
          </p:nvSpPr>
          <p:spPr bwMode="auto">
            <a:xfrm>
              <a:off x="993" y="3131"/>
              <a:ext cx="0" cy="26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1" name="Line 378"/>
            <p:cNvSpPr>
              <a:spLocks noChangeShapeType="1"/>
            </p:cNvSpPr>
            <p:nvPr/>
          </p:nvSpPr>
          <p:spPr bwMode="auto">
            <a:xfrm>
              <a:off x="993" y="3188"/>
              <a:ext cx="0" cy="24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2" name="Line 379"/>
            <p:cNvSpPr>
              <a:spLocks noChangeShapeType="1"/>
            </p:cNvSpPr>
            <p:nvPr/>
          </p:nvSpPr>
          <p:spPr bwMode="auto">
            <a:xfrm>
              <a:off x="993" y="3463"/>
              <a:ext cx="0" cy="2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3" name="Line 380"/>
            <p:cNvSpPr>
              <a:spLocks noChangeShapeType="1"/>
            </p:cNvSpPr>
            <p:nvPr/>
          </p:nvSpPr>
          <p:spPr bwMode="auto">
            <a:xfrm>
              <a:off x="993" y="3521"/>
              <a:ext cx="0" cy="24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4" name="Line 381"/>
            <p:cNvSpPr>
              <a:spLocks noChangeShapeType="1"/>
            </p:cNvSpPr>
            <p:nvPr/>
          </p:nvSpPr>
          <p:spPr bwMode="auto">
            <a:xfrm>
              <a:off x="993" y="3798"/>
              <a:ext cx="0" cy="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5" name="Line 382"/>
            <p:cNvSpPr>
              <a:spLocks noChangeShapeType="1"/>
            </p:cNvSpPr>
            <p:nvPr/>
          </p:nvSpPr>
          <p:spPr bwMode="auto">
            <a:xfrm>
              <a:off x="993" y="3857"/>
              <a:ext cx="0" cy="121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3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83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83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3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3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83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8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3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83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83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83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83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83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83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030" grpId="0" autoUpdateAnimBg="0"/>
      <p:bldP spid="8328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1841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圆锥表面上取点</a:t>
            </a:r>
          </a:p>
        </p:txBody>
      </p:sp>
      <p:sp>
        <p:nvSpPr>
          <p:cNvPr id="157490" name="Text Box 1842"/>
          <p:cNvSpPr txBox="1">
            <a:spLocks noChangeArrowheads="1"/>
          </p:cNvSpPr>
          <p:nvPr/>
        </p:nvSpPr>
        <p:spPr bwMode="auto">
          <a:xfrm>
            <a:off x="6156325" y="188913"/>
            <a:ext cx="277177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素线法</a:t>
            </a:r>
          </a:p>
        </p:txBody>
      </p:sp>
      <p:sp>
        <p:nvSpPr>
          <p:cNvPr id="157492" name="Line 1844"/>
          <p:cNvSpPr>
            <a:spLocks noChangeShapeType="1"/>
          </p:cNvSpPr>
          <p:nvPr/>
        </p:nvSpPr>
        <p:spPr bwMode="auto">
          <a:xfrm flipH="1">
            <a:off x="1544638" y="963613"/>
            <a:ext cx="766762" cy="275431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493" name="Line 1845"/>
          <p:cNvSpPr>
            <a:spLocks noChangeShapeType="1"/>
          </p:cNvSpPr>
          <p:nvPr/>
        </p:nvSpPr>
        <p:spPr bwMode="auto">
          <a:xfrm>
            <a:off x="1544638" y="3717925"/>
            <a:ext cx="0" cy="2655888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494" name="Line 1846"/>
          <p:cNvSpPr>
            <a:spLocks noChangeShapeType="1"/>
          </p:cNvSpPr>
          <p:nvPr/>
        </p:nvSpPr>
        <p:spPr bwMode="auto">
          <a:xfrm flipV="1">
            <a:off x="1544638" y="5408613"/>
            <a:ext cx="766762" cy="9652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495" name="Line 1847"/>
          <p:cNvSpPr>
            <a:spLocks noChangeShapeType="1"/>
          </p:cNvSpPr>
          <p:nvPr/>
        </p:nvSpPr>
        <p:spPr bwMode="auto">
          <a:xfrm>
            <a:off x="1897063" y="2443163"/>
            <a:ext cx="0" cy="3484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7496" name="Group 1848"/>
          <p:cNvGrpSpPr>
            <a:grpSpLocks/>
          </p:cNvGrpSpPr>
          <p:nvPr/>
        </p:nvGrpSpPr>
        <p:grpSpPr bwMode="auto">
          <a:xfrm>
            <a:off x="3784600" y="3860800"/>
            <a:ext cx="2792413" cy="2884488"/>
            <a:chOff x="2384" y="2432"/>
            <a:chExt cx="1759" cy="1817"/>
          </a:xfrm>
        </p:grpSpPr>
        <p:sp>
          <p:nvSpPr>
            <p:cNvPr id="21585" name="Line 1849"/>
            <p:cNvSpPr>
              <a:spLocks noChangeShapeType="1"/>
            </p:cNvSpPr>
            <p:nvPr/>
          </p:nvSpPr>
          <p:spPr bwMode="auto">
            <a:xfrm>
              <a:off x="2384" y="3407"/>
              <a:ext cx="92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6" name="Line 1850"/>
            <p:cNvSpPr>
              <a:spLocks noChangeShapeType="1"/>
            </p:cNvSpPr>
            <p:nvPr/>
          </p:nvSpPr>
          <p:spPr bwMode="auto">
            <a:xfrm flipV="1">
              <a:off x="3305" y="2432"/>
              <a:ext cx="0" cy="97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7" name="Line 1851"/>
            <p:cNvSpPr>
              <a:spLocks noChangeShapeType="1"/>
            </p:cNvSpPr>
            <p:nvPr/>
          </p:nvSpPr>
          <p:spPr bwMode="auto">
            <a:xfrm>
              <a:off x="2462" y="2564"/>
              <a:ext cx="1681" cy="168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7500" name="Line 1852"/>
          <p:cNvSpPr>
            <a:spLocks noChangeShapeType="1"/>
          </p:cNvSpPr>
          <p:nvPr/>
        </p:nvSpPr>
        <p:spPr bwMode="auto">
          <a:xfrm>
            <a:off x="1897063" y="5927725"/>
            <a:ext cx="3868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501" name="Line 1853"/>
          <p:cNvSpPr>
            <a:spLocks noChangeShapeType="1"/>
          </p:cNvSpPr>
          <p:nvPr/>
        </p:nvSpPr>
        <p:spPr bwMode="auto">
          <a:xfrm flipV="1">
            <a:off x="5765800" y="2443163"/>
            <a:ext cx="0" cy="3484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7502" name="Line 1854"/>
          <p:cNvSpPr>
            <a:spLocks noChangeShapeType="1"/>
          </p:cNvSpPr>
          <p:nvPr/>
        </p:nvSpPr>
        <p:spPr bwMode="auto">
          <a:xfrm flipH="1">
            <a:off x="1897063" y="2443163"/>
            <a:ext cx="3868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7505" name="Group 1857"/>
          <p:cNvGrpSpPr>
            <a:grpSpLocks/>
          </p:cNvGrpSpPr>
          <p:nvPr/>
        </p:nvGrpSpPr>
        <p:grpSpPr bwMode="auto">
          <a:xfrm>
            <a:off x="1847850" y="5872163"/>
            <a:ext cx="104775" cy="322262"/>
            <a:chOff x="1164" y="3699"/>
            <a:chExt cx="66" cy="203"/>
          </a:xfrm>
        </p:grpSpPr>
        <p:sp>
          <p:nvSpPr>
            <p:cNvPr id="21582" name="Freeform 1858"/>
            <p:cNvSpPr>
              <a:spLocks/>
            </p:cNvSpPr>
            <p:nvPr/>
          </p:nvSpPr>
          <p:spPr bwMode="auto">
            <a:xfrm>
              <a:off x="1164" y="3699"/>
              <a:ext cx="66" cy="70"/>
            </a:xfrm>
            <a:custGeom>
              <a:avLst/>
              <a:gdLst>
                <a:gd name="T0" fmla="*/ 10 w 124"/>
                <a:gd name="T1" fmla="*/ 6 h 124"/>
                <a:gd name="T2" fmla="*/ 10 w 124"/>
                <a:gd name="T3" fmla="*/ 6 h 124"/>
                <a:gd name="T4" fmla="*/ 10 w 124"/>
                <a:gd name="T5" fmla="*/ 5 h 124"/>
                <a:gd name="T6" fmla="*/ 10 w 124"/>
                <a:gd name="T7" fmla="*/ 4 h 124"/>
                <a:gd name="T8" fmla="*/ 9 w 124"/>
                <a:gd name="T9" fmla="*/ 3 h 124"/>
                <a:gd name="T10" fmla="*/ 9 w 124"/>
                <a:gd name="T11" fmla="*/ 3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1 h 124"/>
                <a:gd name="T24" fmla="*/ 5 w 124"/>
                <a:gd name="T25" fmla="*/ 0 h 124"/>
                <a:gd name="T26" fmla="*/ 4 w 124"/>
                <a:gd name="T27" fmla="*/ 1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3 h 124"/>
                <a:gd name="T40" fmla="*/ 1 w 124"/>
                <a:gd name="T41" fmla="*/ 3 h 124"/>
                <a:gd name="T42" fmla="*/ 1 w 124"/>
                <a:gd name="T43" fmla="*/ 4 h 124"/>
                <a:gd name="T44" fmla="*/ 1 w 124"/>
                <a:gd name="T45" fmla="*/ 5 h 124"/>
                <a:gd name="T46" fmla="*/ 0 w 124"/>
                <a:gd name="T47" fmla="*/ 6 h 124"/>
                <a:gd name="T48" fmla="*/ 0 w 124"/>
                <a:gd name="T49" fmla="*/ 6 h 124"/>
                <a:gd name="T50" fmla="*/ 0 w 124"/>
                <a:gd name="T51" fmla="*/ 7 h 124"/>
                <a:gd name="T52" fmla="*/ 1 w 124"/>
                <a:gd name="T53" fmla="*/ 8 h 124"/>
                <a:gd name="T54" fmla="*/ 1 w 124"/>
                <a:gd name="T55" fmla="*/ 9 h 124"/>
                <a:gd name="T56" fmla="*/ 1 w 124"/>
                <a:gd name="T57" fmla="*/ 10 h 124"/>
                <a:gd name="T58" fmla="*/ 1 w 124"/>
                <a:gd name="T59" fmla="*/ 10 h 124"/>
                <a:gd name="T60" fmla="*/ 2 w 124"/>
                <a:gd name="T61" fmla="*/ 11 h 124"/>
                <a:gd name="T62" fmla="*/ 2 w 124"/>
                <a:gd name="T63" fmla="*/ 11 h 124"/>
                <a:gd name="T64" fmla="*/ 3 w 124"/>
                <a:gd name="T65" fmla="*/ 12 h 124"/>
                <a:gd name="T66" fmla="*/ 3 w 124"/>
                <a:gd name="T67" fmla="*/ 12 h 124"/>
                <a:gd name="T68" fmla="*/ 4 w 124"/>
                <a:gd name="T69" fmla="*/ 12 h 124"/>
                <a:gd name="T70" fmla="*/ 4 w 124"/>
                <a:gd name="T71" fmla="*/ 13 h 124"/>
                <a:gd name="T72" fmla="*/ 5 w 124"/>
                <a:gd name="T73" fmla="*/ 13 h 124"/>
                <a:gd name="T74" fmla="*/ 6 w 124"/>
                <a:gd name="T75" fmla="*/ 13 h 124"/>
                <a:gd name="T76" fmla="*/ 6 w 124"/>
                <a:gd name="T77" fmla="*/ 12 h 124"/>
                <a:gd name="T78" fmla="*/ 7 w 124"/>
                <a:gd name="T79" fmla="*/ 12 h 124"/>
                <a:gd name="T80" fmla="*/ 7 w 124"/>
                <a:gd name="T81" fmla="*/ 12 h 124"/>
                <a:gd name="T82" fmla="*/ 8 w 124"/>
                <a:gd name="T83" fmla="*/ 11 h 124"/>
                <a:gd name="T84" fmla="*/ 9 w 124"/>
                <a:gd name="T85" fmla="*/ 11 h 124"/>
                <a:gd name="T86" fmla="*/ 9 w 124"/>
                <a:gd name="T87" fmla="*/ 10 h 124"/>
                <a:gd name="T88" fmla="*/ 9 w 124"/>
                <a:gd name="T89" fmla="*/ 10 h 124"/>
                <a:gd name="T90" fmla="*/ 10 w 124"/>
                <a:gd name="T91" fmla="*/ 9 h 124"/>
                <a:gd name="T92" fmla="*/ 10 w 124"/>
                <a:gd name="T93" fmla="*/ 8 h 124"/>
                <a:gd name="T94" fmla="*/ 10 w 124"/>
                <a:gd name="T95" fmla="*/ 7 h 124"/>
                <a:gd name="T96" fmla="*/ 10 w 124"/>
                <a:gd name="T97" fmla="*/ 6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lnTo>
                    <a:pt x="124" y="54"/>
                  </a:lnTo>
                  <a:lnTo>
                    <a:pt x="121" y="47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5"/>
                  </a:lnTo>
                  <a:lnTo>
                    <a:pt x="78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5" y="2"/>
                  </a:lnTo>
                  <a:lnTo>
                    <a:pt x="38" y="5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101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6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6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101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3" name="Freeform 1859"/>
            <p:cNvSpPr>
              <a:spLocks/>
            </p:cNvSpPr>
            <p:nvPr/>
          </p:nvSpPr>
          <p:spPr bwMode="auto">
            <a:xfrm>
              <a:off x="1210" y="3883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6" y="27"/>
                  </a:lnTo>
                  <a:lnTo>
                    <a:pt x="8" y="31"/>
                  </a:lnTo>
                  <a:lnTo>
                    <a:pt x="9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4" name="Freeform 1860"/>
            <p:cNvSpPr>
              <a:spLocks/>
            </p:cNvSpPr>
            <p:nvPr/>
          </p:nvSpPr>
          <p:spPr bwMode="auto">
            <a:xfrm>
              <a:off x="1168" y="3808"/>
              <a:ext cx="58" cy="94"/>
            </a:xfrm>
            <a:custGeom>
              <a:avLst/>
              <a:gdLst>
                <a:gd name="T0" fmla="*/ 10 w 104"/>
                <a:gd name="T1" fmla="*/ 2 h 163"/>
                <a:gd name="T2" fmla="*/ 10 w 104"/>
                <a:gd name="T3" fmla="*/ 1 h 163"/>
                <a:gd name="T4" fmla="*/ 9 w 104"/>
                <a:gd name="T5" fmla="*/ 1 h 163"/>
                <a:gd name="T6" fmla="*/ 9 w 104"/>
                <a:gd name="T7" fmla="*/ 1 h 163"/>
                <a:gd name="T8" fmla="*/ 9 w 104"/>
                <a:gd name="T9" fmla="*/ 0 h 163"/>
                <a:gd name="T10" fmla="*/ 9 w 104"/>
                <a:gd name="T11" fmla="*/ 0 h 163"/>
                <a:gd name="T12" fmla="*/ 8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5 w 104"/>
                <a:gd name="T19" fmla="*/ 1 h 163"/>
                <a:gd name="T20" fmla="*/ 4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2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1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1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4 w 104"/>
                <a:gd name="T53" fmla="*/ 18 h 163"/>
                <a:gd name="T54" fmla="*/ 4 w 104"/>
                <a:gd name="T55" fmla="*/ 18 h 163"/>
                <a:gd name="T56" fmla="*/ 5 w 104"/>
                <a:gd name="T57" fmla="*/ 18 h 163"/>
                <a:gd name="T58" fmla="*/ 6 w 104"/>
                <a:gd name="T59" fmla="*/ 17 h 163"/>
                <a:gd name="T60" fmla="*/ 6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7 w 104"/>
                <a:gd name="T67" fmla="*/ 14 h 163"/>
                <a:gd name="T68" fmla="*/ 8 w 104"/>
                <a:gd name="T69" fmla="*/ 11 h 163"/>
                <a:gd name="T70" fmla="*/ 9 w 104"/>
                <a:gd name="T71" fmla="*/ 8 h 163"/>
                <a:gd name="T72" fmla="*/ 9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2"/>
                  </a:lnTo>
                  <a:lnTo>
                    <a:pt x="103" y="7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1"/>
                  </a:lnTo>
                  <a:lnTo>
                    <a:pt x="55" y="2"/>
                  </a:lnTo>
                  <a:lnTo>
                    <a:pt x="52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2" y="12"/>
                  </a:lnTo>
                  <a:lnTo>
                    <a:pt x="37" y="17"/>
                  </a:lnTo>
                  <a:lnTo>
                    <a:pt x="34" y="19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7"/>
                  </a:lnTo>
                  <a:lnTo>
                    <a:pt x="17" y="60"/>
                  </a:lnTo>
                  <a:lnTo>
                    <a:pt x="11" y="86"/>
                  </a:lnTo>
                  <a:lnTo>
                    <a:pt x="7" y="100"/>
                  </a:lnTo>
                  <a:lnTo>
                    <a:pt x="3" y="112"/>
                  </a:lnTo>
                  <a:lnTo>
                    <a:pt x="1" y="119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50"/>
                  </a:lnTo>
                  <a:lnTo>
                    <a:pt x="6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6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9"/>
                  </a:lnTo>
                  <a:lnTo>
                    <a:pt x="61" y="156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7509" name="Group 1861"/>
          <p:cNvGrpSpPr>
            <a:grpSpLocks/>
          </p:cNvGrpSpPr>
          <p:nvPr/>
        </p:nvGrpSpPr>
        <p:grpSpPr bwMode="auto">
          <a:xfrm>
            <a:off x="1847850" y="2146300"/>
            <a:ext cx="346075" cy="352425"/>
            <a:chOff x="1164" y="1352"/>
            <a:chExt cx="218" cy="222"/>
          </a:xfrm>
        </p:grpSpPr>
        <p:sp>
          <p:nvSpPr>
            <p:cNvPr id="21578" name="Freeform 1862"/>
            <p:cNvSpPr>
              <a:spLocks/>
            </p:cNvSpPr>
            <p:nvPr/>
          </p:nvSpPr>
          <p:spPr bwMode="auto">
            <a:xfrm>
              <a:off x="1164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1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9" name="Freeform 1863"/>
            <p:cNvSpPr>
              <a:spLocks/>
            </p:cNvSpPr>
            <p:nvPr/>
          </p:nvSpPr>
          <p:spPr bwMode="auto">
            <a:xfrm>
              <a:off x="1269" y="1398"/>
              <a:ext cx="58" cy="90"/>
            </a:xfrm>
            <a:custGeom>
              <a:avLst/>
              <a:gdLst>
                <a:gd name="T0" fmla="*/ 11 w 103"/>
                <a:gd name="T1" fmla="*/ 2 h 163"/>
                <a:gd name="T2" fmla="*/ 11 w 103"/>
                <a:gd name="T3" fmla="*/ 1 h 163"/>
                <a:gd name="T4" fmla="*/ 10 w 103"/>
                <a:gd name="T5" fmla="*/ 1 h 163"/>
                <a:gd name="T6" fmla="*/ 10 w 103"/>
                <a:gd name="T7" fmla="*/ 1 h 163"/>
                <a:gd name="T8" fmla="*/ 10 w 103"/>
                <a:gd name="T9" fmla="*/ 0 h 163"/>
                <a:gd name="T10" fmla="*/ 9 w 103"/>
                <a:gd name="T11" fmla="*/ 0 h 163"/>
                <a:gd name="T12" fmla="*/ 8 w 103"/>
                <a:gd name="T13" fmla="*/ 0 h 163"/>
                <a:gd name="T14" fmla="*/ 7 w 103"/>
                <a:gd name="T15" fmla="*/ 0 h 163"/>
                <a:gd name="T16" fmla="*/ 6 w 103"/>
                <a:gd name="T17" fmla="*/ 1 h 163"/>
                <a:gd name="T18" fmla="*/ 6 w 103"/>
                <a:gd name="T19" fmla="*/ 1 h 163"/>
                <a:gd name="T20" fmla="*/ 5 w 103"/>
                <a:gd name="T21" fmla="*/ 1 h 163"/>
                <a:gd name="T22" fmla="*/ 4 w 103"/>
                <a:gd name="T23" fmla="*/ 2 h 163"/>
                <a:gd name="T24" fmla="*/ 3 w 103"/>
                <a:gd name="T25" fmla="*/ 2 h 163"/>
                <a:gd name="T26" fmla="*/ 3 w 103"/>
                <a:gd name="T27" fmla="*/ 3 h 163"/>
                <a:gd name="T28" fmla="*/ 2 w 103"/>
                <a:gd name="T29" fmla="*/ 4 h 163"/>
                <a:gd name="T30" fmla="*/ 1 w 103"/>
                <a:gd name="T31" fmla="*/ 8 h 163"/>
                <a:gd name="T32" fmla="*/ 1 w 103"/>
                <a:gd name="T33" fmla="*/ 10 h 163"/>
                <a:gd name="T34" fmla="*/ 1 w 103"/>
                <a:gd name="T35" fmla="*/ 12 h 163"/>
                <a:gd name="T36" fmla="*/ 0 w 103"/>
                <a:gd name="T37" fmla="*/ 12 h 163"/>
                <a:gd name="T38" fmla="*/ 1 w 103"/>
                <a:gd name="T39" fmla="*/ 13 h 163"/>
                <a:gd name="T40" fmla="*/ 1 w 103"/>
                <a:gd name="T41" fmla="*/ 14 h 163"/>
                <a:gd name="T42" fmla="*/ 1 w 103"/>
                <a:gd name="T43" fmla="*/ 14 h 163"/>
                <a:gd name="T44" fmla="*/ 1 w 103"/>
                <a:gd name="T45" fmla="*/ 15 h 163"/>
                <a:gd name="T46" fmla="*/ 2 w 103"/>
                <a:gd name="T47" fmla="*/ 15 h 163"/>
                <a:gd name="T48" fmla="*/ 2 w 103"/>
                <a:gd name="T49" fmla="*/ 15 h 163"/>
                <a:gd name="T50" fmla="*/ 3 w 103"/>
                <a:gd name="T51" fmla="*/ 15 h 163"/>
                <a:gd name="T52" fmla="*/ 4 w 103"/>
                <a:gd name="T53" fmla="*/ 15 h 163"/>
                <a:gd name="T54" fmla="*/ 5 w 103"/>
                <a:gd name="T55" fmla="*/ 15 h 163"/>
                <a:gd name="T56" fmla="*/ 6 w 103"/>
                <a:gd name="T57" fmla="*/ 15 h 163"/>
                <a:gd name="T58" fmla="*/ 6 w 103"/>
                <a:gd name="T59" fmla="*/ 14 h 163"/>
                <a:gd name="T60" fmla="*/ 6 w 103"/>
                <a:gd name="T61" fmla="*/ 14 h 163"/>
                <a:gd name="T62" fmla="*/ 7 w 103"/>
                <a:gd name="T63" fmla="*/ 13 h 163"/>
                <a:gd name="T64" fmla="*/ 7 w 103"/>
                <a:gd name="T65" fmla="*/ 13 h 163"/>
                <a:gd name="T66" fmla="*/ 8 w 103"/>
                <a:gd name="T67" fmla="*/ 12 h 163"/>
                <a:gd name="T68" fmla="*/ 8 w 103"/>
                <a:gd name="T69" fmla="*/ 9 h 163"/>
                <a:gd name="T70" fmla="*/ 9 w 103"/>
                <a:gd name="T71" fmla="*/ 7 h 163"/>
                <a:gd name="T72" fmla="*/ 10 w 103"/>
                <a:gd name="T73" fmla="*/ 3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3" h="163">
                  <a:moveTo>
                    <a:pt x="103" y="21"/>
                  </a:moveTo>
                  <a:lnTo>
                    <a:pt x="103" y="18"/>
                  </a:lnTo>
                  <a:lnTo>
                    <a:pt x="103" y="15"/>
                  </a:lnTo>
                  <a:lnTo>
                    <a:pt x="103" y="12"/>
                  </a:lnTo>
                  <a:lnTo>
                    <a:pt x="102" y="7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62" y="1"/>
                  </a:lnTo>
                  <a:lnTo>
                    <a:pt x="59" y="1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49" y="5"/>
                  </a:lnTo>
                  <a:lnTo>
                    <a:pt x="46" y="7"/>
                  </a:lnTo>
                  <a:lnTo>
                    <a:pt x="41" y="12"/>
                  </a:lnTo>
                  <a:lnTo>
                    <a:pt x="37" y="17"/>
                  </a:lnTo>
                  <a:lnTo>
                    <a:pt x="35" y="19"/>
                  </a:lnTo>
                  <a:lnTo>
                    <a:pt x="32" y="22"/>
                  </a:lnTo>
                  <a:lnTo>
                    <a:pt x="25" y="34"/>
                  </a:lnTo>
                  <a:lnTo>
                    <a:pt x="24" y="37"/>
                  </a:lnTo>
                  <a:lnTo>
                    <a:pt x="23" y="40"/>
                  </a:lnTo>
                  <a:lnTo>
                    <a:pt x="21" y="47"/>
                  </a:lnTo>
                  <a:lnTo>
                    <a:pt x="18" y="59"/>
                  </a:lnTo>
                  <a:lnTo>
                    <a:pt x="10" y="86"/>
                  </a:lnTo>
                  <a:lnTo>
                    <a:pt x="6" y="100"/>
                  </a:lnTo>
                  <a:lnTo>
                    <a:pt x="3" y="112"/>
                  </a:lnTo>
                  <a:lnTo>
                    <a:pt x="2" y="119"/>
                  </a:lnTo>
                  <a:lnTo>
                    <a:pt x="1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5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1" y="160"/>
                  </a:lnTo>
                  <a:lnTo>
                    <a:pt x="14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4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1" y="163"/>
                  </a:lnTo>
                  <a:lnTo>
                    <a:pt x="45" y="163"/>
                  </a:lnTo>
                  <a:lnTo>
                    <a:pt x="48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8"/>
                  </a:lnTo>
                  <a:lnTo>
                    <a:pt x="60" y="156"/>
                  </a:lnTo>
                  <a:lnTo>
                    <a:pt x="62" y="154"/>
                  </a:lnTo>
                  <a:lnTo>
                    <a:pt x="64" y="152"/>
                  </a:lnTo>
                  <a:lnTo>
                    <a:pt x="66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6" y="127"/>
                  </a:lnTo>
                  <a:lnTo>
                    <a:pt x="79" y="113"/>
                  </a:lnTo>
                  <a:lnTo>
                    <a:pt x="82" y="101"/>
                  </a:lnTo>
                  <a:lnTo>
                    <a:pt x="85" y="87"/>
                  </a:lnTo>
                  <a:lnTo>
                    <a:pt x="89" y="74"/>
                  </a:lnTo>
                  <a:lnTo>
                    <a:pt x="96" y="48"/>
                  </a:lnTo>
                  <a:lnTo>
                    <a:pt x="100" y="35"/>
                  </a:lnTo>
                  <a:lnTo>
                    <a:pt x="103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0" name="Freeform 1864"/>
            <p:cNvSpPr>
              <a:spLocks/>
            </p:cNvSpPr>
            <p:nvPr/>
          </p:nvSpPr>
          <p:spPr bwMode="auto">
            <a:xfrm>
              <a:off x="1312" y="1473"/>
              <a:ext cx="4" cy="1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0 h 34"/>
                <a:gd name="T4" fmla="*/ 0 w 10"/>
                <a:gd name="T5" fmla="*/ 0 h 34"/>
                <a:gd name="T6" fmla="*/ 0 w 10"/>
                <a:gd name="T7" fmla="*/ 0 h 34"/>
                <a:gd name="T8" fmla="*/ 0 w 10"/>
                <a:gd name="T9" fmla="*/ 0 h 34"/>
                <a:gd name="T10" fmla="*/ 0 w 10"/>
                <a:gd name="T11" fmla="*/ 1 h 34"/>
                <a:gd name="T12" fmla="*/ 0 w 10"/>
                <a:gd name="T13" fmla="*/ 1 h 34"/>
                <a:gd name="T14" fmla="*/ 0 w 10"/>
                <a:gd name="T15" fmla="*/ 1 h 34"/>
                <a:gd name="T16" fmla="*/ 0 w 10"/>
                <a:gd name="T17" fmla="*/ 1 h 34"/>
                <a:gd name="T18" fmla="*/ 0 w 10"/>
                <a:gd name="T19" fmla="*/ 1 h 34"/>
                <a:gd name="T20" fmla="*/ 0 w 10"/>
                <a:gd name="T21" fmla="*/ 1 h 34"/>
                <a:gd name="T22" fmla="*/ 0 w 10"/>
                <a:gd name="T23" fmla="*/ 1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2" y="20"/>
                  </a:lnTo>
                  <a:lnTo>
                    <a:pt x="3" y="23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8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81" name="Line 1865"/>
            <p:cNvSpPr>
              <a:spLocks noChangeShapeType="1"/>
            </p:cNvSpPr>
            <p:nvPr/>
          </p:nvSpPr>
          <p:spPr bwMode="auto">
            <a:xfrm flipH="1">
              <a:off x="1366" y="1352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7514" name="Group 1866"/>
          <p:cNvGrpSpPr>
            <a:grpSpLocks/>
          </p:cNvGrpSpPr>
          <p:nvPr/>
        </p:nvGrpSpPr>
        <p:grpSpPr bwMode="auto">
          <a:xfrm>
            <a:off x="5449888" y="2393950"/>
            <a:ext cx="365125" cy="346075"/>
            <a:chOff x="3433" y="1508"/>
            <a:chExt cx="230" cy="218"/>
          </a:xfrm>
        </p:grpSpPr>
        <p:sp>
          <p:nvSpPr>
            <p:cNvPr id="21573" name="Freeform 1867"/>
            <p:cNvSpPr>
              <a:spLocks/>
            </p:cNvSpPr>
            <p:nvPr/>
          </p:nvSpPr>
          <p:spPr bwMode="auto">
            <a:xfrm>
              <a:off x="3597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2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2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4" name="Freeform 1868"/>
            <p:cNvSpPr>
              <a:spLocks/>
            </p:cNvSpPr>
            <p:nvPr/>
          </p:nvSpPr>
          <p:spPr bwMode="auto">
            <a:xfrm>
              <a:off x="3433" y="1632"/>
              <a:ext cx="59" cy="94"/>
            </a:xfrm>
            <a:custGeom>
              <a:avLst/>
              <a:gdLst>
                <a:gd name="T0" fmla="*/ 11 w 104"/>
                <a:gd name="T1" fmla="*/ 2 h 163"/>
                <a:gd name="T2" fmla="*/ 11 w 104"/>
                <a:gd name="T3" fmla="*/ 1 h 163"/>
                <a:gd name="T4" fmla="*/ 10 w 104"/>
                <a:gd name="T5" fmla="*/ 1 h 163"/>
                <a:gd name="T6" fmla="*/ 10 w 104"/>
                <a:gd name="T7" fmla="*/ 1 h 163"/>
                <a:gd name="T8" fmla="*/ 10 w 104"/>
                <a:gd name="T9" fmla="*/ 0 h 163"/>
                <a:gd name="T10" fmla="*/ 10 w 104"/>
                <a:gd name="T11" fmla="*/ 0 h 163"/>
                <a:gd name="T12" fmla="*/ 9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6 w 104"/>
                <a:gd name="T19" fmla="*/ 1 h 163"/>
                <a:gd name="T20" fmla="*/ 5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3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0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2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5 w 104"/>
                <a:gd name="T53" fmla="*/ 18 h 163"/>
                <a:gd name="T54" fmla="*/ 5 w 104"/>
                <a:gd name="T55" fmla="*/ 18 h 163"/>
                <a:gd name="T56" fmla="*/ 6 w 104"/>
                <a:gd name="T57" fmla="*/ 18 h 163"/>
                <a:gd name="T58" fmla="*/ 6 w 104"/>
                <a:gd name="T59" fmla="*/ 17 h 163"/>
                <a:gd name="T60" fmla="*/ 7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8 w 104"/>
                <a:gd name="T67" fmla="*/ 14 h 163"/>
                <a:gd name="T68" fmla="*/ 9 w 104"/>
                <a:gd name="T69" fmla="*/ 11 h 163"/>
                <a:gd name="T70" fmla="*/ 9 w 104"/>
                <a:gd name="T71" fmla="*/ 8 h 163"/>
                <a:gd name="T72" fmla="*/ 10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1"/>
                  </a:lnTo>
                  <a:lnTo>
                    <a:pt x="103" y="8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2"/>
                  </a:lnTo>
                  <a:lnTo>
                    <a:pt x="55" y="3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2" y="13"/>
                  </a:lnTo>
                  <a:lnTo>
                    <a:pt x="37" y="17"/>
                  </a:lnTo>
                  <a:lnTo>
                    <a:pt x="34" y="20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6"/>
                  </a:lnTo>
                  <a:lnTo>
                    <a:pt x="17" y="60"/>
                  </a:lnTo>
                  <a:lnTo>
                    <a:pt x="10" y="86"/>
                  </a:lnTo>
                  <a:lnTo>
                    <a:pt x="7" y="99"/>
                  </a:lnTo>
                  <a:lnTo>
                    <a:pt x="3" y="112"/>
                  </a:lnTo>
                  <a:lnTo>
                    <a:pt x="1" y="120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6" y="152"/>
                  </a:lnTo>
                  <a:lnTo>
                    <a:pt x="7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2"/>
                  </a:lnTo>
                  <a:lnTo>
                    <a:pt x="18" y="163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61" y="157"/>
                  </a:lnTo>
                  <a:lnTo>
                    <a:pt x="63" y="154"/>
                  </a:lnTo>
                  <a:lnTo>
                    <a:pt x="65" y="151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3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5" name="Freeform 1869"/>
            <p:cNvSpPr>
              <a:spLocks/>
            </p:cNvSpPr>
            <p:nvPr/>
          </p:nvSpPr>
          <p:spPr bwMode="auto">
            <a:xfrm>
              <a:off x="3476" y="1707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3" y="22"/>
                  </a:lnTo>
                  <a:lnTo>
                    <a:pt x="5" y="27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6" name="Line 1870"/>
            <p:cNvSpPr>
              <a:spLocks noChangeShapeType="1"/>
            </p:cNvSpPr>
            <p:nvPr/>
          </p:nvSpPr>
          <p:spPr bwMode="auto">
            <a:xfrm flipH="1">
              <a:off x="3558" y="1590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7" name="Line 1871"/>
            <p:cNvSpPr>
              <a:spLocks noChangeShapeType="1"/>
            </p:cNvSpPr>
            <p:nvPr/>
          </p:nvSpPr>
          <p:spPr bwMode="auto">
            <a:xfrm flipH="1">
              <a:off x="3531" y="1590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7520" name="Group 1872"/>
          <p:cNvGrpSpPr>
            <a:grpSpLocks/>
          </p:cNvGrpSpPr>
          <p:nvPr/>
        </p:nvGrpSpPr>
        <p:grpSpPr bwMode="auto">
          <a:xfrm>
            <a:off x="900113" y="765175"/>
            <a:ext cx="5578475" cy="6048375"/>
            <a:chOff x="567" y="482"/>
            <a:chExt cx="3514" cy="3810"/>
          </a:xfrm>
        </p:grpSpPr>
        <p:sp>
          <p:nvSpPr>
            <p:cNvPr id="21522" name="Line 1873"/>
            <p:cNvSpPr>
              <a:spLocks noChangeShapeType="1"/>
            </p:cNvSpPr>
            <p:nvPr/>
          </p:nvSpPr>
          <p:spPr bwMode="auto">
            <a:xfrm>
              <a:off x="680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3" name="Line 1874"/>
            <p:cNvSpPr>
              <a:spLocks noChangeShapeType="1"/>
            </p:cNvSpPr>
            <p:nvPr/>
          </p:nvSpPr>
          <p:spPr bwMode="auto">
            <a:xfrm>
              <a:off x="1456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4" name="Line 1875"/>
            <p:cNvSpPr>
              <a:spLocks noChangeShapeType="1"/>
            </p:cNvSpPr>
            <p:nvPr/>
          </p:nvSpPr>
          <p:spPr bwMode="auto">
            <a:xfrm>
              <a:off x="1456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5" name="Line 1876"/>
            <p:cNvSpPr>
              <a:spLocks noChangeShapeType="1"/>
            </p:cNvSpPr>
            <p:nvPr/>
          </p:nvSpPr>
          <p:spPr bwMode="auto">
            <a:xfrm>
              <a:off x="1456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6" name="Line 1877"/>
            <p:cNvSpPr>
              <a:spLocks noChangeShapeType="1"/>
            </p:cNvSpPr>
            <p:nvPr/>
          </p:nvSpPr>
          <p:spPr bwMode="auto">
            <a:xfrm>
              <a:off x="1456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7" name="Line 1878"/>
            <p:cNvSpPr>
              <a:spLocks noChangeShapeType="1"/>
            </p:cNvSpPr>
            <p:nvPr/>
          </p:nvSpPr>
          <p:spPr bwMode="auto">
            <a:xfrm>
              <a:off x="1456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8" name="Line 1879"/>
            <p:cNvSpPr>
              <a:spLocks noChangeShapeType="1"/>
            </p:cNvSpPr>
            <p:nvPr/>
          </p:nvSpPr>
          <p:spPr bwMode="auto">
            <a:xfrm>
              <a:off x="1456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29" name="Line 1880"/>
            <p:cNvSpPr>
              <a:spLocks noChangeShapeType="1"/>
            </p:cNvSpPr>
            <p:nvPr/>
          </p:nvSpPr>
          <p:spPr bwMode="auto">
            <a:xfrm>
              <a:off x="1456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0" name="Line 1881"/>
            <p:cNvSpPr>
              <a:spLocks noChangeShapeType="1"/>
            </p:cNvSpPr>
            <p:nvPr/>
          </p:nvSpPr>
          <p:spPr bwMode="auto">
            <a:xfrm>
              <a:off x="1456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1" name="Line 1882"/>
            <p:cNvSpPr>
              <a:spLocks noChangeShapeType="1"/>
            </p:cNvSpPr>
            <p:nvPr/>
          </p:nvSpPr>
          <p:spPr bwMode="auto">
            <a:xfrm>
              <a:off x="1456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2" name="Line 1883"/>
            <p:cNvSpPr>
              <a:spLocks noChangeShapeType="1"/>
            </p:cNvSpPr>
            <p:nvPr/>
          </p:nvSpPr>
          <p:spPr bwMode="auto">
            <a:xfrm>
              <a:off x="1456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3" name="Line 1884"/>
            <p:cNvSpPr>
              <a:spLocks noChangeShapeType="1"/>
            </p:cNvSpPr>
            <p:nvPr/>
          </p:nvSpPr>
          <p:spPr bwMode="auto">
            <a:xfrm>
              <a:off x="1456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4" name="Line 1885"/>
            <p:cNvSpPr>
              <a:spLocks noChangeShapeType="1"/>
            </p:cNvSpPr>
            <p:nvPr/>
          </p:nvSpPr>
          <p:spPr bwMode="auto">
            <a:xfrm>
              <a:off x="3305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5" name="Line 1886"/>
            <p:cNvSpPr>
              <a:spLocks noChangeShapeType="1"/>
            </p:cNvSpPr>
            <p:nvPr/>
          </p:nvSpPr>
          <p:spPr bwMode="auto">
            <a:xfrm>
              <a:off x="3305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6" name="Line 1887"/>
            <p:cNvSpPr>
              <a:spLocks noChangeShapeType="1"/>
            </p:cNvSpPr>
            <p:nvPr/>
          </p:nvSpPr>
          <p:spPr bwMode="auto">
            <a:xfrm>
              <a:off x="3305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7" name="Line 1888"/>
            <p:cNvSpPr>
              <a:spLocks noChangeShapeType="1"/>
            </p:cNvSpPr>
            <p:nvPr/>
          </p:nvSpPr>
          <p:spPr bwMode="auto">
            <a:xfrm>
              <a:off x="3305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8" name="Line 1889"/>
            <p:cNvSpPr>
              <a:spLocks noChangeShapeType="1"/>
            </p:cNvSpPr>
            <p:nvPr/>
          </p:nvSpPr>
          <p:spPr bwMode="auto">
            <a:xfrm>
              <a:off x="3305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39" name="Line 1890"/>
            <p:cNvSpPr>
              <a:spLocks noChangeShapeType="1"/>
            </p:cNvSpPr>
            <p:nvPr/>
          </p:nvSpPr>
          <p:spPr bwMode="auto">
            <a:xfrm>
              <a:off x="3305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0" name="Line 1891"/>
            <p:cNvSpPr>
              <a:spLocks noChangeShapeType="1"/>
            </p:cNvSpPr>
            <p:nvPr/>
          </p:nvSpPr>
          <p:spPr bwMode="auto">
            <a:xfrm>
              <a:off x="3305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1" name="Line 1892"/>
            <p:cNvSpPr>
              <a:spLocks noChangeShapeType="1"/>
            </p:cNvSpPr>
            <p:nvPr/>
          </p:nvSpPr>
          <p:spPr bwMode="auto">
            <a:xfrm>
              <a:off x="3305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2" name="Line 1893"/>
            <p:cNvSpPr>
              <a:spLocks noChangeShapeType="1"/>
            </p:cNvSpPr>
            <p:nvPr/>
          </p:nvSpPr>
          <p:spPr bwMode="auto">
            <a:xfrm>
              <a:off x="3305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3" name="Line 1894"/>
            <p:cNvSpPr>
              <a:spLocks noChangeShapeType="1"/>
            </p:cNvSpPr>
            <p:nvPr/>
          </p:nvSpPr>
          <p:spPr bwMode="auto">
            <a:xfrm>
              <a:off x="3305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4" name="Line 1895"/>
            <p:cNvSpPr>
              <a:spLocks noChangeShapeType="1"/>
            </p:cNvSpPr>
            <p:nvPr/>
          </p:nvSpPr>
          <p:spPr bwMode="auto">
            <a:xfrm>
              <a:off x="3305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5" name="Line 1896"/>
            <p:cNvSpPr>
              <a:spLocks noChangeShapeType="1"/>
            </p:cNvSpPr>
            <p:nvPr/>
          </p:nvSpPr>
          <p:spPr bwMode="auto">
            <a:xfrm>
              <a:off x="567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6" name="Line 1897"/>
            <p:cNvSpPr>
              <a:spLocks noChangeShapeType="1"/>
            </p:cNvSpPr>
            <p:nvPr/>
          </p:nvSpPr>
          <p:spPr bwMode="auto">
            <a:xfrm>
              <a:off x="902" y="34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7" name="Line 1898"/>
            <p:cNvSpPr>
              <a:spLocks noChangeShapeType="1"/>
            </p:cNvSpPr>
            <p:nvPr/>
          </p:nvSpPr>
          <p:spPr bwMode="auto">
            <a:xfrm>
              <a:off x="96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8" name="Line 1899"/>
            <p:cNvSpPr>
              <a:spLocks noChangeShapeType="1"/>
            </p:cNvSpPr>
            <p:nvPr/>
          </p:nvSpPr>
          <p:spPr bwMode="auto">
            <a:xfrm>
              <a:off x="1273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49" name="Line 1900"/>
            <p:cNvSpPr>
              <a:spLocks noChangeShapeType="1"/>
            </p:cNvSpPr>
            <p:nvPr/>
          </p:nvSpPr>
          <p:spPr bwMode="auto">
            <a:xfrm>
              <a:off x="133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0" name="Line 1901"/>
            <p:cNvSpPr>
              <a:spLocks noChangeShapeType="1"/>
            </p:cNvSpPr>
            <p:nvPr/>
          </p:nvSpPr>
          <p:spPr bwMode="auto">
            <a:xfrm>
              <a:off x="1647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1" name="Line 1902"/>
            <p:cNvSpPr>
              <a:spLocks noChangeShapeType="1"/>
            </p:cNvSpPr>
            <p:nvPr/>
          </p:nvSpPr>
          <p:spPr bwMode="auto">
            <a:xfrm>
              <a:off x="1710" y="3407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2" name="Line 1903"/>
            <p:cNvSpPr>
              <a:spLocks noChangeShapeType="1"/>
            </p:cNvSpPr>
            <p:nvPr/>
          </p:nvSpPr>
          <p:spPr bwMode="auto">
            <a:xfrm>
              <a:off x="2022" y="340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3" name="Line 1904"/>
            <p:cNvSpPr>
              <a:spLocks noChangeShapeType="1"/>
            </p:cNvSpPr>
            <p:nvPr/>
          </p:nvSpPr>
          <p:spPr bwMode="auto">
            <a:xfrm>
              <a:off x="2084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4" name="Line 1905"/>
            <p:cNvSpPr>
              <a:spLocks noChangeShapeType="1"/>
            </p:cNvSpPr>
            <p:nvPr/>
          </p:nvSpPr>
          <p:spPr bwMode="auto">
            <a:xfrm>
              <a:off x="1456" y="2545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5" name="Line 1906"/>
            <p:cNvSpPr>
              <a:spLocks noChangeShapeType="1"/>
            </p:cNvSpPr>
            <p:nvPr/>
          </p:nvSpPr>
          <p:spPr bwMode="auto">
            <a:xfrm>
              <a:off x="1456" y="284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6" name="Line 1907"/>
            <p:cNvSpPr>
              <a:spLocks noChangeShapeType="1"/>
            </p:cNvSpPr>
            <p:nvPr/>
          </p:nvSpPr>
          <p:spPr bwMode="auto">
            <a:xfrm>
              <a:off x="1456" y="2904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7" name="Line 1908"/>
            <p:cNvSpPr>
              <a:spLocks noChangeShapeType="1"/>
            </p:cNvSpPr>
            <p:nvPr/>
          </p:nvSpPr>
          <p:spPr bwMode="auto">
            <a:xfrm>
              <a:off x="1456" y="321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8" name="Line 1909"/>
            <p:cNvSpPr>
              <a:spLocks noChangeShapeType="1"/>
            </p:cNvSpPr>
            <p:nvPr/>
          </p:nvSpPr>
          <p:spPr bwMode="auto">
            <a:xfrm>
              <a:off x="1456" y="3278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59" name="Line 1910"/>
            <p:cNvSpPr>
              <a:spLocks noChangeShapeType="1"/>
            </p:cNvSpPr>
            <p:nvPr/>
          </p:nvSpPr>
          <p:spPr bwMode="auto">
            <a:xfrm>
              <a:off x="1456" y="359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0" name="Line 1911"/>
            <p:cNvSpPr>
              <a:spLocks noChangeShapeType="1"/>
            </p:cNvSpPr>
            <p:nvPr/>
          </p:nvSpPr>
          <p:spPr bwMode="auto">
            <a:xfrm>
              <a:off x="1456" y="365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1" name="Line 1912"/>
            <p:cNvSpPr>
              <a:spLocks noChangeShapeType="1"/>
            </p:cNvSpPr>
            <p:nvPr/>
          </p:nvSpPr>
          <p:spPr bwMode="auto">
            <a:xfrm>
              <a:off x="1456" y="396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2" name="Line 1913"/>
            <p:cNvSpPr>
              <a:spLocks noChangeShapeType="1"/>
            </p:cNvSpPr>
            <p:nvPr/>
          </p:nvSpPr>
          <p:spPr bwMode="auto">
            <a:xfrm>
              <a:off x="1456" y="4027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3" name="Freeform 1914"/>
            <p:cNvSpPr>
              <a:spLocks/>
            </p:cNvSpPr>
            <p:nvPr/>
          </p:nvSpPr>
          <p:spPr bwMode="auto">
            <a:xfrm>
              <a:off x="680" y="2627"/>
              <a:ext cx="1556" cy="1560"/>
            </a:xfrm>
            <a:custGeom>
              <a:avLst/>
              <a:gdLst>
                <a:gd name="T0" fmla="*/ 268 w 2797"/>
                <a:gd name="T1" fmla="*/ 124 h 2799"/>
                <a:gd name="T2" fmla="*/ 265 w 2797"/>
                <a:gd name="T3" fmla="*/ 110 h 2799"/>
                <a:gd name="T4" fmla="*/ 262 w 2797"/>
                <a:gd name="T5" fmla="*/ 95 h 2799"/>
                <a:gd name="T6" fmla="*/ 257 w 2797"/>
                <a:gd name="T7" fmla="*/ 82 h 2799"/>
                <a:gd name="T8" fmla="*/ 250 w 2797"/>
                <a:gd name="T9" fmla="*/ 69 h 2799"/>
                <a:gd name="T10" fmla="*/ 243 w 2797"/>
                <a:gd name="T11" fmla="*/ 56 h 2799"/>
                <a:gd name="T12" fmla="*/ 234 w 2797"/>
                <a:gd name="T13" fmla="*/ 45 h 2799"/>
                <a:gd name="T14" fmla="*/ 224 w 2797"/>
                <a:gd name="T15" fmla="*/ 35 h 2799"/>
                <a:gd name="T16" fmla="*/ 212 w 2797"/>
                <a:gd name="T17" fmla="*/ 26 h 2799"/>
                <a:gd name="T18" fmla="*/ 200 w 2797"/>
                <a:gd name="T19" fmla="*/ 17 h 2799"/>
                <a:gd name="T20" fmla="*/ 187 w 2797"/>
                <a:gd name="T21" fmla="*/ 11 h 2799"/>
                <a:gd name="T22" fmla="*/ 174 w 2797"/>
                <a:gd name="T23" fmla="*/ 6 h 2799"/>
                <a:gd name="T24" fmla="*/ 159 w 2797"/>
                <a:gd name="T25" fmla="*/ 2 h 2799"/>
                <a:gd name="T26" fmla="*/ 145 w 2797"/>
                <a:gd name="T27" fmla="*/ 1 h 2799"/>
                <a:gd name="T28" fmla="*/ 130 w 2797"/>
                <a:gd name="T29" fmla="*/ 0 h 2799"/>
                <a:gd name="T30" fmla="*/ 116 w 2797"/>
                <a:gd name="T31" fmla="*/ 1 h 2799"/>
                <a:gd name="T32" fmla="*/ 101 w 2797"/>
                <a:gd name="T33" fmla="*/ 4 h 2799"/>
                <a:gd name="T34" fmla="*/ 87 w 2797"/>
                <a:gd name="T35" fmla="*/ 8 h 2799"/>
                <a:gd name="T36" fmla="*/ 75 w 2797"/>
                <a:gd name="T37" fmla="*/ 14 h 2799"/>
                <a:gd name="T38" fmla="*/ 62 w 2797"/>
                <a:gd name="T39" fmla="*/ 21 h 2799"/>
                <a:gd name="T40" fmla="*/ 50 w 2797"/>
                <a:gd name="T41" fmla="*/ 30 h 2799"/>
                <a:gd name="T42" fmla="*/ 39 w 2797"/>
                <a:gd name="T43" fmla="*/ 40 h 2799"/>
                <a:gd name="T44" fmla="*/ 29 w 2797"/>
                <a:gd name="T45" fmla="*/ 50 h 2799"/>
                <a:gd name="T46" fmla="*/ 21 w 2797"/>
                <a:gd name="T47" fmla="*/ 62 h 2799"/>
                <a:gd name="T48" fmla="*/ 14 w 2797"/>
                <a:gd name="T49" fmla="*/ 75 h 2799"/>
                <a:gd name="T50" fmla="*/ 8 w 2797"/>
                <a:gd name="T51" fmla="*/ 89 h 2799"/>
                <a:gd name="T52" fmla="*/ 4 w 2797"/>
                <a:gd name="T53" fmla="*/ 103 h 2799"/>
                <a:gd name="T54" fmla="*/ 1 w 2797"/>
                <a:gd name="T55" fmla="*/ 117 h 2799"/>
                <a:gd name="T56" fmla="*/ 0 w 2797"/>
                <a:gd name="T57" fmla="*/ 132 h 2799"/>
                <a:gd name="T58" fmla="*/ 1 w 2797"/>
                <a:gd name="T59" fmla="*/ 146 h 2799"/>
                <a:gd name="T60" fmla="*/ 2 w 2797"/>
                <a:gd name="T61" fmla="*/ 161 h 2799"/>
                <a:gd name="T62" fmla="*/ 6 w 2797"/>
                <a:gd name="T63" fmla="*/ 174 h 2799"/>
                <a:gd name="T64" fmla="*/ 11 w 2797"/>
                <a:gd name="T65" fmla="*/ 188 h 2799"/>
                <a:gd name="T66" fmla="*/ 17 w 2797"/>
                <a:gd name="T67" fmla="*/ 202 h 2799"/>
                <a:gd name="T68" fmla="*/ 25 w 2797"/>
                <a:gd name="T69" fmla="*/ 213 h 2799"/>
                <a:gd name="T70" fmla="*/ 34 w 2797"/>
                <a:gd name="T71" fmla="*/ 225 h 2799"/>
                <a:gd name="T72" fmla="*/ 45 w 2797"/>
                <a:gd name="T73" fmla="*/ 235 h 2799"/>
                <a:gd name="T74" fmla="*/ 56 w 2797"/>
                <a:gd name="T75" fmla="*/ 245 h 2799"/>
                <a:gd name="T76" fmla="*/ 68 w 2797"/>
                <a:gd name="T77" fmla="*/ 252 h 2799"/>
                <a:gd name="T78" fmla="*/ 81 w 2797"/>
                <a:gd name="T79" fmla="*/ 259 h 2799"/>
                <a:gd name="T80" fmla="*/ 95 w 2797"/>
                <a:gd name="T81" fmla="*/ 264 h 2799"/>
                <a:gd name="T82" fmla="*/ 108 w 2797"/>
                <a:gd name="T83" fmla="*/ 268 h 2799"/>
                <a:gd name="T84" fmla="*/ 123 w 2797"/>
                <a:gd name="T85" fmla="*/ 270 h 2799"/>
                <a:gd name="T86" fmla="*/ 137 w 2797"/>
                <a:gd name="T87" fmla="*/ 270 h 2799"/>
                <a:gd name="T88" fmla="*/ 152 w 2797"/>
                <a:gd name="T89" fmla="*/ 269 h 2799"/>
                <a:gd name="T90" fmla="*/ 166 w 2797"/>
                <a:gd name="T91" fmla="*/ 266 h 2799"/>
                <a:gd name="T92" fmla="*/ 180 w 2797"/>
                <a:gd name="T93" fmla="*/ 262 h 2799"/>
                <a:gd name="T94" fmla="*/ 194 w 2797"/>
                <a:gd name="T95" fmla="*/ 256 h 2799"/>
                <a:gd name="T96" fmla="*/ 206 w 2797"/>
                <a:gd name="T97" fmla="*/ 249 h 2799"/>
                <a:gd name="T98" fmla="*/ 218 w 2797"/>
                <a:gd name="T99" fmla="*/ 240 h 2799"/>
                <a:gd name="T100" fmla="*/ 229 w 2797"/>
                <a:gd name="T101" fmla="*/ 231 h 2799"/>
                <a:gd name="T102" fmla="*/ 238 w 2797"/>
                <a:gd name="T103" fmla="*/ 220 h 2799"/>
                <a:gd name="T104" fmla="*/ 246 w 2797"/>
                <a:gd name="T105" fmla="*/ 208 h 2799"/>
                <a:gd name="T106" fmla="*/ 254 w 2797"/>
                <a:gd name="T107" fmla="*/ 195 h 2799"/>
                <a:gd name="T108" fmla="*/ 260 w 2797"/>
                <a:gd name="T109" fmla="*/ 182 h 2799"/>
                <a:gd name="T110" fmla="*/ 264 w 2797"/>
                <a:gd name="T111" fmla="*/ 168 h 2799"/>
                <a:gd name="T112" fmla="*/ 267 w 2797"/>
                <a:gd name="T113" fmla="*/ 153 h 2799"/>
                <a:gd name="T114" fmla="*/ 268 w 2797"/>
                <a:gd name="T115" fmla="*/ 139 h 27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797" h="2799">
                  <a:moveTo>
                    <a:pt x="2797" y="1399"/>
                  </a:moveTo>
                  <a:lnTo>
                    <a:pt x="2796" y="1362"/>
                  </a:lnTo>
                  <a:lnTo>
                    <a:pt x="2795" y="1324"/>
                  </a:lnTo>
                  <a:lnTo>
                    <a:pt x="2792" y="1286"/>
                  </a:lnTo>
                  <a:lnTo>
                    <a:pt x="2788" y="1249"/>
                  </a:lnTo>
                  <a:lnTo>
                    <a:pt x="2784" y="1210"/>
                  </a:lnTo>
                  <a:lnTo>
                    <a:pt x="2779" y="1173"/>
                  </a:lnTo>
                  <a:lnTo>
                    <a:pt x="2771" y="1136"/>
                  </a:lnTo>
                  <a:lnTo>
                    <a:pt x="2764" y="1099"/>
                  </a:lnTo>
                  <a:lnTo>
                    <a:pt x="2755" y="1062"/>
                  </a:lnTo>
                  <a:lnTo>
                    <a:pt x="2746" y="1025"/>
                  </a:lnTo>
                  <a:lnTo>
                    <a:pt x="2735" y="989"/>
                  </a:lnTo>
                  <a:lnTo>
                    <a:pt x="2724" y="953"/>
                  </a:lnTo>
                  <a:lnTo>
                    <a:pt x="2711" y="917"/>
                  </a:lnTo>
                  <a:lnTo>
                    <a:pt x="2697" y="882"/>
                  </a:lnTo>
                  <a:lnTo>
                    <a:pt x="2683" y="847"/>
                  </a:lnTo>
                  <a:lnTo>
                    <a:pt x="2667" y="812"/>
                  </a:lnTo>
                  <a:lnTo>
                    <a:pt x="2652" y="778"/>
                  </a:lnTo>
                  <a:lnTo>
                    <a:pt x="2633" y="744"/>
                  </a:lnTo>
                  <a:lnTo>
                    <a:pt x="2615" y="710"/>
                  </a:lnTo>
                  <a:lnTo>
                    <a:pt x="2596" y="678"/>
                  </a:lnTo>
                  <a:lnTo>
                    <a:pt x="2576" y="645"/>
                  </a:lnTo>
                  <a:lnTo>
                    <a:pt x="2556" y="614"/>
                  </a:lnTo>
                  <a:lnTo>
                    <a:pt x="2534" y="583"/>
                  </a:lnTo>
                  <a:lnTo>
                    <a:pt x="2512" y="552"/>
                  </a:lnTo>
                  <a:lnTo>
                    <a:pt x="2488" y="522"/>
                  </a:lnTo>
                  <a:lnTo>
                    <a:pt x="2464" y="493"/>
                  </a:lnTo>
                  <a:lnTo>
                    <a:pt x="2440" y="465"/>
                  </a:lnTo>
                  <a:lnTo>
                    <a:pt x="2413" y="437"/>
                  </a:lnTo>
                  <a:lnTo>
                    <a:pt x="2387" y="410"/>
                  </a:lnTo>
                  <a:lnTo>
                    <a:pt x="2360" y="384"/>
                  </a:lnTo>
                  <a:lnTo>
                    <a:pt x="2332" y="357"/>
                  </a:lnTo>
                  <a:lnTo>
                    <a:pt x="2304" y="333"/>
                  </a:lnTo>
                  <a:lnTo>
                    <a:pt x="2274" y="308"/>
                  </a:lnTo>
                  <a:lnTo>
                    <a:pt x="2244" y="285"/>
                  </a:lnTo>
                  <a:lnTo>
                    <a:pt x="2214" y="263"/>
                  </a:lnTo>
                  <a:lnTo>
                    <a:pt x="2183" y="240"/>
                  </a:lnTo>
                  <a:lnTo>
                    <a:pt x="2151" y="220"/>
                  </a:lnTo>
                  <a:lnTo>
                    <a:pt x="2119" y="200"/>
                  </a:lnTo>
                  <a:lnTo>
                    <a:pt x="2087" y="181"/>
                  </a:lnTo>
                  <a:lnTo>
                    <a:pt x="2054" y="163"/>
                  </a:lnTo>
                  <a:lnTo>
                    <a:pt x="2020" y="145"/>
                  </a:lnTo>
                  <a:lnTo>
                    <a:pt x="1986" y="129"/>
                  </a:lnTo>
                  <a:lnTo>
                    <a:pt x="1951" y="113"/>
                  </a:lnTo>
                  <a:lnTo>
                    <a:pt x="1916" y="99"/>
                  </a:lnTo>
                  <a:lnTo>
                    <a:pt x="1880" y="86"/>
                  </a:lnTo>
                  <a:lnTo>
                    <a:pt x="1845" y="73"/>
                  </a:lnTo>
                  <a:lnTo>
                    <a:pt x="1809" y="61"/>
                  </a:lnTo>
                  <a:lnTo>
                    <a:pt x="1772" y="51"/>
                  </a:lnTo>
                  <a:lnTo>
                    <a:pt x="1736" y="41"/>
                  </a:lnTo>
                  <a:lnTo>
                    <a:pt x="1699" y="33"/>
                  </a:lnTo>
                  <a:lnTo>
                    <a:pt x="1662" y="24"/>
                  </a:lnTo>
                  <a:lnTo>
                    <a:pt x="1624" y="18"/>
                  </a:lnTo>
                  <a:lnTo>
                    <a:pt x="1587" y="12"/>
                  </a:lnTo>
                  <a:lnTo>
                    <a:pt x="1549" y="8"/>
                  </a:lnTo>
                  <a:lnTo>
                    <a:pt x="1512" y="4"/>
                  </a:lnTo>
                  <a:lnTo>
                    <a:pt x="1474" y="2"/>
                  </a:lnTo>
                  <a:lnTo>
                    <a:pt x="1436" y="0"/>
                  </a:lnTo>
                  <a:lnTo>
                    <a:pt x="1398" y="0"/>
                  </a:lnTo>
                  <a:lnTo>
                    <a:pt x="1361" y="0"/>
                  </a:lnTo>
                  <a:lnTo>
                    <a:pt x="1322" y="2"/>
                  </a:lnTo>
                  <a:lnTo>
                    <a:pt x="1284" y="4"/>
                  </a:lnTo>
                  <a:lnTo>
                    <a:pt x="1247" y="8"/>
                  </a:lnTo>
                  <a:lnTo>
                    <a:pt x="1209" y="12"/>
                  </a:lnTo>
                  <a:lnTo>
                    <a:pt x="1172" y="18"/>
                  </a:lnTo>
                  <a:lnTo>
                    <a:pt x="1135" y="24"/>
                  </a:lnTo>
                  <a:lnTo>
                    <a:pt x="1098" y="33"/>
                  </a:lnTo>
                  <a:lnTo>
                    <a:pt x="1061" y="41"/>
                  </a:lnTo>
                  <a:lnTo>
                    <a:pt x="1023" y="51"/>
                  </a:lnTo>
                  <a:lnTo>
                    <a:pt x="987" y="61"/>
                  </a:lnTo>
                  <a:lnTo>
                    <a:pt x="951" y="73"/>
                  </a:lnTo>
                  <a:lnTo>
                    <a:pt x="915" y="86"/>
                  </a:lnTo>
                  <a:lnTo>
                    <a:pt x="880" y="99"/>
                  </a:lnTo>
                  <a:lnTo>
                    <a:pt x="845" y="113"/>
                  </a:lnTo>
                  <a:lnTo>
                    <a:pt x="810" y="129"/>
                  </a:lnTo>
                  <a:lnTo>
                    <a:pt x="776" y="145"/>
                  </a:lnTo>
                  <a:lnTo>
                    <a:pt x="743" y="163"/>
                  </a:lnTo>
                  <a:lnTo>
                    <a:pt x="710" y="181"/>
                  </a:lnTo>
                  <a:lnTo>
                    <a:pt x="677" y="200"/>
                  </a:lnTo>
                  <a:lnTo>
                    <a:pt x="645" y="220"/>
                  </a:lnTo>
                  <a:lnTo>
                    <a:pt x="613" y="240"/>
                  </a:lnTo>
                  <a:lnTo>
                    <a:pt x="583" y="263"/>
                  </a:lnTo>
                  <a:lnTo>
                    <a:pt x="552" y="285"/>
                  </a:lnTo>
                  <a:lnTo>
                    <a:pt x="522" y="308"/>
                  </a:lnTo>
                  <a:lnTo>
                    <a:pt x="492" y="333"/>
                  </a:lnTo>
                  <a:lnTo>
                    <a:pt x="464" y="357"/>
                  </a:lnTo>
                  <a:lnTo>
                    <a:pt x="436" y="384"/>
                  </a:lnTo>
                  <a:lnTo>
                    <a:pt x="409" y="410"/>
                  </a:lnTo>
                  <a:lnTo>
                    <a:pt x="383" y="437"/>
                  </a:lnTo>
                  <a:lnTo>
                    <a:pt x="357" y="465"/>
                  </a:lnTo>
                  <a:lnTo>
                    <a:pt x="332" y="493"/>
                  </a:lnTo>
                  <a:lnTo>
                    <a:pt x="308" y="522"/>
                  </a:lnTo>
                  <a:lnTo>
                    <a:pt x="285" y="552"/>
                  </a:lnTo>
                  <a:lnTo>
                    <a:pt x="262" y="583"/>
                  </a:lnTo>
                  <a:lnTo>
                    <a:pt x="240" y="614"/>
                  </a:lnTo>
                  <a:lnTo>
                    <a:pt x="220" y="645"/>
                  </a:lnTo>
                  <a:lnTo>
                    <a:pt x="200" y="678"/>
                  </a:lnTo>
                  <a:lnTo>
                    <a:pt x="181" y="710"/>
                  </a:lnTo>
                  <a:lnTo>
                    <a:pt x="163" y="744"/>
                  </a:lnTo>
                  <a:lnTo>
                    <a:pt x="145" y="778"/>
                  </a:lnTo>
                  <a:lnTo>
                    <a:pt x="129" y="812"/>
                  </a:lnTo>
                  <a:lnTo>
                    <a:pt x="113" y="847"/>
                  </a:lnTo>
                  <a:lnTo>
                    <a:pt x="99" y="882"/>
                  </a:lnTo>
                  <a:lnTo>
                    <a:pt x="85" y="917"/>
                  </a:lnTo>
                  <a:lnTo>
                    <a:pt x="73" y="953"/>
                  </a:lnTo>
                  <a:lnTo>
                    <a:pt x="61" y="989"/>
                  </a:lnTo>
                  <a:lnTo>
                    <a:pt x="50" y="1025"/>
                  </a:lnTo>
                  <a:lnTo>
                    <a:pt x="41" y="1062"/>
                  </a:lnTo>
                  <a:lnTo>
                    <a:pt x="32" y="1099"/>
                  </a:lnTo>
                  <a:lnTo>
                    <a:pt x="25" y="1136"/>
                  </a:lnTo>
                  <a:lnTo>
                    <a:pt x="18" y="1173"/>
                  </a:lnTo>
                  <a:lnTo>
                    <a:pt x="12" y="1210"/>
                  </a:lnTo>
                  <a:lnTo>
                    <a:pt x="8" y="1249"/>
                  </a:lnTo>
                  <a:lnTo>
                    <a:pt x="4" y="1286"/>
                  </a:lnTo>
                  <a:lnTo>
                    <a:pt x="2" y="1324"/>
                  </a:lnTo>
                  <a:lnTo>
                    <a:pt x="0" y="1362"/>
                  </a:lnTo>
                  <a:lnTo>
                    <a:pt x="0" y="1399"/>
                  </a:lnTo>
                  <a:lnTo>
                    <a:pt x="0" y="1437"/>
                  </a:lnTo>
                  <a:lnTo>
                    <a:pt x="2" y="1475"/>
                  </a:lnTo>
                  <a:lnTo>
                    <a:pt x="4" y="1514"/>
                  </a:lnTo>
                  <a:lnTo>
                    <a:pt x="8" y="1551"/>
                  </a:lnTo>
                  <a:lnTo>
                    <a:pt x="12" y="1589"/>
                  </a:lnTo>
                  <a:lnTo>
                    <a:pt x="18" y="1626"/>
                  </a:lnTo>
                  <a:lnTo>
                    <a:pt x="25" y="1663"/>
                  </a:lnTo>
                  <a:lnTo>
                    <a:pt x="32" y="1700"/>
                  </a:lnTo>
                  <a:lnTo>
                    <a:pt x="41" y="1737"/>
                  </a:lnTo>
                  <a:lnTo>
                    <a:pt x="50" y="1774"/>
                  </a:lnTo>
                  <a:lnTo>
                    <a:pt x="61" y="1810"/>
                  </a:lnTo>
                  <a:lnTo>
                    <a:pt x="73" y="1846"/>
                  </a:lnTo>
                  <a:lnTo>
                    <a:pt x="85" y="1882"/>
                  </a:lnTo>
                  <a:lnTo>
                    <a:pt x="99" y="1917"/>
                  </a:lnTo>
                  <a:lnTo>
                    <a:pt x="113" y="1952"/>
                  </a:lnTo>
                  <a:lnTo>
                    <a:pt x="129" y="1987"/>
                  </a:lnTo>
                  <a:lnTo>
                    <a:pt x="145" y="2021"/>
                  </a:lnTo>
                  <a:lnTo>
                    <a:pt x="163" y="2055"/>
                  </a:lnTo>
                  <a:lnTo>
                    <a:pt x="181" y="2088"/>
                  </a:lnTo>
                  <a:lnTo>
                    <a:pt x="200" y="2121"/>
                  </a:lnTo>
                  <a:lnTo>
                    <a:pt x="220" y="2154"/>
                  </a:lnTo>
                  <a:lnTo>
                    <a:pt x="240" y="2186"/>
                  </a:lnTo>
                  <a:lnTo>
                    <a:pt x="262" y="2216"/>
                  </a:lnTo>
                  <a:lnTo>
                    <a:pt x="285" y="2247"/>
                  </a:lnTo>
                  <a:lnTo>
                    <a:pt x="308" y="2277"/>
                  </a:lnTo>
                  <a:lnTo>
                    <a:pt x="332" y="2305"/>
                  </a:lnTo>
                  <a:lnTo>
                    <a:pt x="357" y="2334"/>
                  </a:lnTo>
                  <a:lnTo>
                    <a:pt x="383" y="2363"/>
                  </a:lnTo>
                  <a:lnTo>
                    <a:pt x="409" y="2389"/>
                  </a:lnTo>
                  <a:lnTo>
                    <a:pt x="436" y="2416"/>
                  </a:lnTo>
                  <a:lnTo>
                    <a:pt x="464" y="2441"/>
                  </a:lnTo>
                  <a:lnTo>
                    <a:pt x="492" y="2467"/>
                  </a:lnTo>
                  <a:lnTo>
                    <a:pt x="522" y="2491"/>
                  </a:lnTo>
                  <a:lnTo>
                    <a:pt x="552" y="2514"/>
                  </a:lnTo>
                  <a:lnTo>
                    <a:pt x="583" y="2536"/>
                  </a:lnTo>
                  <a:lnTo>
                    <a:pt x="613" y="2559"/>
                  </a:lnTo>
                  <a:lnTo>
                    <a:pt x="645" y="2579"/>
                  </a:lnTo>
                  <a:lnTo>
                    <a:pt x="677" y="2599"/>
                  </a:lnTo>
                  <a:lnTo>
                    <a:pt x="710" y="2618"/>
                  </a:lnTo>
                  <a:lnTo>
                    <a:pt x="743" y="2636"/>
                  </a:lnTo>
                  <a:lnTo>
                    <a:pt x="776" y="2654"/>
                  </a:lnTo>
                  <a:lnTo>
                    <a:pt x="810" y="2670"/>
                  </a:lnTo>
                  <a:lnTo>
                    <a:pt x="845" y="2686"/>
                  </a:lnTo>
                  <a:lnTo>
                    <a:pt x="880" y="2700"/>
                  </a:lnTo>
                  <a:lnTo>
                    <a:pt x="915" y="2714"/>
                  </a:lnTo>
                  <a:lnTo>
                    <a:pt x="951" y="2726"/>
                  </a:lnTo>
                  <a:lnTo>
                    <a:pt x="987" y="2738"/>
                  </a:lnTo>
                  <a:lnTo>
                    <a:pt x="1023" y="2748"/>
                  </a:lnTo>
                  <a:lnTo>
                    <a:pt x="1061" y="2758"/>
                  </a:lnTo>
                  <a:lnTo>
                    <a:pt x="1098" y="2767"/>
                  </a:lnTo>
                  <a:lnTo>
                    <a:pt x="1135" y="2774"/>
                  </a:lnTo>
                  <a:lnTo>
                    <a:pt x="1172" y="2781"/>
                  </a:lnTo>
                  <a:lnTo>
                    <a:pt x="1209" y="2787"/>
                  </a:lnTo>
                  <a:lnTo>
                    <a:pt x="1247" y="2791"/>
                  </a:lnTo>
                  <a:lnTo>
                    <a:pt x="1284" y="2795"/>
                  </a:lnTo>
                  <a:lnTo>
                    <a:pt x="1322" y="2797"/>
                  </a:lnTo>
                  <a:lnTo>
                    <a:pt x="1361" y="2799"/>
                  </a:lnTo>
                  <a:lnTo>
                    <a:pt x="1398" y="2799"/>
                  </a:lnTo>
                  <a:lnTo>
                    <a:pt x="1436" y="2799"/>
                  </a:lnTo>
                  <a:lnTo>
                    <a:pt x="1474" y="2797"/>
                  </a:lnTo>
                  <a:lnTo>
                    <a:pt x="1512" y="2795"/>
                  </a:lnTo>
                  <a:lnTo>
                    <a:pt x="1549" y="2791"/>
                  </a:lnTo>
                  <a:lnTo>
                    <a:pt x="1587" y="2787"/>
                  </a:lnTo>
                  <a:lnTo>
                    <a:pt x="1624" y="2781"/>
                  </a:lnTo>
                  <a:lnTo>
                    <a:pt x="1662" y="2774"/>
                  </a:lnTo>
                  <a:lnTo>
                    <a:pt x="1699" y="2767"/>
                  </a:lnTo>
                  <a:lnTo>
                    <a:pt x="1736" y="2758"/>
                  </a:lnTo>
                  <a:lnTo>
                    <a:pt x="1772" y="2748"/>
                  </a:lnTo>
                  <a:lnTo>
                    <a:pt x="1809" y="2738"/>
                  </a:lnTo>
                  <a:lnTo>
                    <a:pt x="1845" y="2726"/>
                  </a:lnTo>
                  <a:lnTo>
                    <a:pt x="1880" y="2714"/>
                  </a:lnTo>
                  <a:lnTo>
                    <a:pt x="1916" y="2700"/>
                  </a:lnTo>
                  <a:lnTo>
                    <a:pt x="1951" y="2686"/>
                  </a:lnTo>
                  <a:lnTo>
                    <a:pt x="1986" y="2670"/>
                  </a:lnTo>
                  <a:lnTo>
                    <a:pt x="2020" y="2654"/>
                  </a:lnTo>
                  <a:lnTo>
                    <a:pt x="2054" y="2636"/>
                  </a:lnTo>
                  <a:lnTo>
                    <a:pt x="2087" y="2618"/>
                  </a:lnTo>
                  <a:lnTo>
                    <a:pt x="2119" y="2599"/>
                  </a:lnTo>
                  <a:lnTo>
                    <a:pt x="2151" y="2579"/>
                  </a:lnTo>
                  <a:lnTo>
                    <a:pt x="2183" y="2559"/>
                  </a:lnTo>
                  <a:lnTo>
                    <a:pt x="2214" y="2536"/>
                  </a:lnTo>
                  <a:lnTo>
                    <a:pt x="2244" y="2514"/>
                  </a:lnTo>
                  <a:lnTo>
                    <a:pt x="2274" y="2491"/>
                  </a:lnTo>
                  <a:lnTo>
                    <a:pt x="2304" y="2467"/>
                  </a:lnTo>
                  <a:lnTo>
                    <a:pt x="2332" y="2441"/>
                  </a:lnTo>
                  <a:lnTo>
                    <a:pt x="2360" y="2416"/>
                  </a:lnTo>
                  <a:lnTo>
                    <a:pt x="2387" y="2389"/>
                  </a:lnTo>
                  <a:lnTo>
                    <a:pt x="2413" y="2363"/>
                  </a:lnTo>
                  <a:lnTo>
                    <a:pt x="2440" y="2334"/>
                  </a:lnTo>
                  <a:lnTo>
                    <a:pt x="2464" y="2305"/>
                  </a:lnTo>
                  <a:lnTo>
                    <a:pt x="2488" y="2277"/>
                  </a:lnTo>
                  <a:lnTo>
                    <a:pt x="2512" y="2247"/>
                  </a:lnTo>
                  <a:lnTo>
                    <a:pt x="2534" y="2216"/>
                  </a:lnTo>
                  <a:lnTo>
                    <a:pt x="2556" y="2186"/>
                  </a:lnTo>
                  <a:lnTo>
                    <a:pt x="2576" y="2154"/>
                  </a:lnTo>
                  <a:lnTo>
                    <a:pt x="2596" y="2121"/>
                  </a:lnTo>
                  <a:lnTo>
                    <a:pt x="2615" y="2088"/>
                  </a:lnTo>
                  <a:lnTo>
                    <a:pt x="2633" y="2055"/>
                  </a:lnTo>
                  <a:lnTo>
                    <a:pt x="2652" y="2021"/>
                  </a:lnTo>
                  <a:lnTo>
                    <a:pt x="2667" y="1987"/>
                  </a:lnTo>
                  <a:lnTo>
                    <a:pt x="2683" y="1952"/>
                  </a:lnTo>
                  <a:lnTo>
                    <a:pt x="2697" y="1917"/>
                  </a:lnTo>
                  <a:lnTo>
                    <a:pt x="2711" y="1882"/>
                  </a:lnTo>
                  <a:lnTo>
                    <a:pt x="2724" y="1846"/>
                  </a:lnTo>
                  <a:lnTo>
                    <a:pt x="2735" y="1810"/>
                  </a:lnTo>
                  <a:lnTo>
                    <a:pt x="2746" y="1774"/>
                  </a:lnTo>
                  <a:lnTo>
                    <a:pt x="2755" y="1737"/>
                  </a:lnTo>
                  <a:lnTo>
                    <a:pt x="2764" y="1700"/>
                  </a:lnTo>
                  <a:lnTo>
                    <a:pt x="2771" y="1663"/>
                  </a:lnTo>
                  <a:lnTo>
                    <a:pt x="2779" y="1626"/>
                  </a:lnTo>
                  <a:lnTo>
                    <a:pt x="2784" y="1589"/>
                  </a:lnTo>
                  <a:lnTo>
                    <a:pt x="2788" y="1551"/>
                  </a:lnTo>
                  <a:lnTo>
                    <a:pt x="2792" y="1514"/>
                  </a:lnTo>
                  <a:lnTo>
                    <a:pt x="2795" y="1475"/>
                  </a:lnTo>
                  <a:lnTo>
                    <a:pt x="2796" y="1437"/>
                  </a:lnTo>
                  <a:lnTo>
                    <a:pt x="2797" y="13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4" name="Line 1915"/>
            <p:cNvSpPr>
              <a:spLocks noChangeShapeType="1"/>
            </p:cNvSpPr>
            <p:nvPr/>
          </p:nvSpPr>
          <p:spPr bwMode="auto">
            <a:xfrm flipH="1">
              <a:off x="2525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5" name="Line 1916"/>
            <p:cNvSpPr>
              <a:spLocks noChangeShapeType="1"/>
            </p:cNvSpPr>
            <p:nvPr/>
          </p:nvSpPr>
          <p:spPr bwMode="auto">
            <a:xfrm>
              <a:off x="2525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6" name="Line 1917"/>
            <p:cNvSpPr>
              <a:spLocks noChangeShapeType="1"/>
            </p:cNvSpPr>
            <p:nvPr/>
          </p:nvSpPr>
          <p:spPr bwMode="auto">
            <a:xfrm flipH="1" flipV="1">
              <a:off x="3305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7" name="Line 1918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8" name="Line 1919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69" name="Line 1920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0" name="Line 1921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1" name="Line 1922"/>
            <p:cNvSpPr>
              <a:spLocks noChangeShapeType="1"/>
            </p:cNvSpPr>
            <p:nvPr/>
          </p:nvSpPr>
          <p:spPr bwMode="auto">
            <a:xfrm flipV="1">
              <a:off x="2525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72" name="Line 1923"/>
            <p:cNvSpPr>
              <a:spLocks noChangeShapeType="1"/>
            </p:cNvSpPr>
            <p:nvPr/>
          </p:nvSpPr>
          <p:spPr bwMode="auto">
            <a:xfrm>
              <a:off x="3305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7572" name="Freeform 1924"/>
          <p:cNvSpPr>
            <a:spLocks/>
          </p:cNvSpPr>
          <p:nvPr/>
        </p:nvSpPr>
        <p:spPr bwMode="auto">
          <a:xfrm>
            <a:off x="1479550" y="36544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57573" name="Freeform 1925"/>
          <p:cNvSpPr>
            <a:spLocks/>
          </p:cNvSpPr>
          <p:nvPr/>
        </p:nvSpPr>
        <p:spPr bwMode="auto">
          <a:xfrm>
            <a:off x="1479550" y="63087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7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157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57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57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57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57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57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57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157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57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490" grpId="0" autoUpdateAnimBg="0"/>
      <p:bldP spid="157492" grpId="0" animBg="1"/>
      <p:bldP spid="157493" grpId="0" animBg="1"/>
      <p:bldP spid="157494" grpId="0" animBg="1"/>
      <p:bldP spid="157495" grpId="0" animBg="1"/>
      <p:bldP spid="157500" grpId="0" animBg="1"/>
      <p:bldP spid="157501" grpId="0" animBg="1"/>
      <p:bldP spid="157502" grpId="0" animBg="1"/>
      <p:bldP spid="157572" grpId="0" animBg="1"/>
      <p:bldP spid="15757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圆锥表面上取点</a:t>
            </a:r>
          </a:p>
        </p:txBody>
      </p:sp>
      <p:sp>
        <p:nvSpPr>
          <p:cNvPr id="22531" name="Text Box 3"/>
          <p:cNvSpPr txBox="1">
            <a:spLocks noChangeArrowheads="1"/>
          </p:cNvSpPr>
          <p:nvPr/>
        </p:nvSpPr>
        <p:spPr bwMode="auto">
          <a:xfrm>
            <a:off x="6156325" y="188913"/>
            <a:ext cx="277177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素线法</a:t>
            </a:r>
          </a:p>
        </p:txBody>
      </p:sp>
      <p:sp>
        <p:nvSpPr>
          <p:cNvPr id="22532" name="Line 4"/>
          <p:cNvSpPr>
            <a:spLocks noChangeShapeType="1"/>
          </p:cNvSpPr>
          <p:nvPr/>
        </p:nvSpPr>
        <p:spPr bwMode="auto">
          <a:xfrm flipH="1">
            <a:off x="1544638" y="963613"/>
            <a:ext cx="766762" cy="275431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3" name="Line 5"/>
          <p:cNvSpPr>
            <a:spLocks noChangeShapeType="1"/>
          </p:cNvSpPr>
          <p:nvPr/>
        </p:nvSpPr>
        <p:spPr bwMode="auto">
          <a:xfrm>
            <a:off x="1544638" y="3717925"/>
            <a:ext cx="0" cy="2655888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4" name="Line 6"/>
          <p:cNvSpPr>
            <a:spLocks noChangeShapeType="1"/>
          </p:cNvSpPr>
          <p:nvPr/>
        </p:nvSpPr>
        <p:spPr bwMode="auto">
          <a:xfrm flipV="1">
            <a:off x="1544638" y="5408613"/>
            <a:ext cx="766762" cy="96520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535" name="Line 7"/>
          <p:cNvSpPr>
            <a:spLocks noChangeShapeType="1"/>
          </p:cNvSpPr>
          <p:nvPr/>
        </p:nvSpPr>
        <p:spPr bwMode="auto">
          <a:xfrm>
            <a:off x="1897063" y="2443163"/>
            <a:ext cx="0" cy="3484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5950" name="Line 14"/>
          <p:cNvSpPr>
            <a:spLocks noChangeShapeType="1"/>
          </p:cNvSpPr>
          <p:nvPr/>
        </p:nvSpPr>
        <p:spPr bwMode="auto">
          <a:xfrm flipH="1">
            <a:off x="1897063" y="2443163"/>
            <a:ext cx="3868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537" name="Group 15"/>
          <p:cNvGrpSpPr>
            <a:grpSpLocks/>
          </p:cNvGrpSpPr>
          <p:nvPr/>
        </p:nvGrpSpPr>
        <p:grpSpPr bwMode="auto">
          <a:xfrm>
            <a:off x="1847850" y="5872163"/>
            <a:ext cx="104775" cy="322262"/>
            <a:chOff x="1164" y="3699"/>
            <a:chExt cx="66" cy="203"/>
          </a:xfrm>
        </p:grpSpPr>
        <p:sp>
          <p:nvSpPr>
            <p:cNvPr id="22605" name="Freeform 16"/>
            <p:cNvSpPr>
              <a:spLocks/>
            </p:cNvSpPr>
            <p:nvPr/>
          </p:nvSpPr>
          <p:spPr bwMode="auto">
            <a:xfrm>
              <a:off x="1164" y="3699"/>
              <a:ext cx="66" cy="70"/>
            </a:xfrm>
            <a:custGeom>
              <a:avLst/>
              <a:gdLst>
                <a:gd name="T0" fmla="*/ 10 w 124"/>
                <a:gd name="T1" fmla="*/ 6 h 124"/>
                <a:gd name="T2" fmla="*/ 10 w 124"/>
                <a:gd name="T3" fmla="*/ 6 h 124"/>
                <a:gd name="T4" fmla="*/ 10 w 124"/>
                <a:gd name="T5" fmla="*/ 5 h 124"/>
                <a:gd name="T6" fmla="*/ 10 w 124"/>
                <a:gd name="T7" fmla="*/ 4 h 124"/>
                <a:gd name="T8" fmla="*/ 9 w 124"/>
                <a:gd name="T9" fmla="*/ 3 h 124"/>
                <a:gd name="T10" fmla="*/ 9 w 124"/>
                <a:gd name="T11" fmla="*/ 3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1 h 124"/>
                <a:gd name="T24" fmla="*/ 5 w 124"/>
                <a:gd name="T25" fmla="*/ 0 h 124"/>
                <a:gd name="T26" fmla="*/ 4 w 124"/>
                <a:gd name="T27" fmla="*/ 1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3 h 124"/>
                <a:gd name="T40" fmla="*/ 1 w 124"/>
                <a:gd name="T41" fmla="*/ 3 h 124"/>
                <a:gd name="T42" fmla="*/ 1 w 124"/>
                <a:gd name="T43" fmla="*/ 4 h 124"/>
                <a:gd name="T44" fmla="*/ 1 w 124"/>
                <a:gd name="T45" fmla="*/ 5 h 124"/>
                <a:gd name="T46" fmla="*/ 0 w 124"/>
                <a:gd name="T47" fmla="*/ 6 h 124"/>
                <a:gd name="T48" fmla="*/ 0 w 124"/>
                <a:gd name="T49" fmla="*/ 6 h 124"/>
                <a:gd name="T50" fmla="*/ 0 w 124"/>
                <a:gd name="T51" fmla="*/ 7 h 124"/>
                <a:gd name="T52" fmla="*/ 1 w 124"/>
                <a:gd name="T53" fmla="*/ 8 h 124"/>
                <a:gd name="T54" fmla="*/ 1 w 124"/>
                <a:gd name="T55" fmla="*/ 9 h 124"/>
                <a:gd name="T56" fmla="*/ 1 w 124"/>
                <a:gd name="T57" fmla="*/ 10 h 124"/>
                <a:gd name="T58" fmla="*/ 1 w 124"/>
                <a:gd name="T59" fmla="*/ 10 h 124"/>
                <a:gd name="T60" fmla="*/ 2 w 124"/>
                <a:gd name="T61" fmla="*/ 11 h 124"/>
                <a:gd name="T62" fmla="*/ 2 w 124"/>
                <a:gd name="T63" fmla="*/ 11 h 124"/>
                <a:gd name="T64" fmla="*/ 3 w 124"/>
                <a:gd name="T65" fmla="*/ 12 h 124"/>
                <a:gd name="T66" fmla="*/ 3 w 124"/>
                <a:gd name="T67" fmla="*/ 12 h 124"/>
                <a:gd name="T68" fmla="*/ 4 w 124"/>
                <a:gd name="T69" fmla="*/ 12 h 124"/>
                <a:gd name="T70" fmla="*/ 4 w 124"/>
                <a:gd name="T71" fmla="*/ 13 h 124"/>
                <a:gd name="T72" fmla="*/ 5 w 124"/>
                <a:gd name="T73" fmla="*/ 13 h 124"/>
                <a:gd name="T74" fmla="*/ 6 w 124"/>
                <a:gd name="T75" fmla="*/ 13 h 124"/>
                <a:gd name="T76" fmla="*/ 6 w 124"/>
                <a:gd name="T77" fmla="*/ 12 h 124"/>
                <a:gd name="T78" fmla="*/ 7 w 124"/>
                <a:gd name="T79" fmla="*/ 12 h 124"/>
                <a:gd name="T80" fmla="*/ 7 w 124"/>
                <a:gd name="T81" fmla="*/ 12 h 124"/>
                <a:gd name="T82" fmla="*/ 8 w 124"/>
                <a:gd name="T83" fmla="*/ 11 h 124"/>
                <a:gd name="T84" fmla="*/ 9 w 124"/>
                <a:gd name="T85" fmla="*/ 11 h 124"/>
                <a:gd name="T86" fmla="*/ 9 w 124"/>
                <a:gd name="T87" fmla="*/ 10 h 124"/>
                <a:gd name="T88" fmla="*/ 9 w 124"/>
                <a:gd name="T89" fmla="*/ 10 h 124"/>
                <a:gd name="T90" fmla="*/ 10 w 124"/>
                <a:gd name="T91" fmla="*/ 9 h 124"/>
                <a:gd name="T92" fmla="*/ 10 w 124"/>
                <a:gd name="T93" fmla="*/ 8 h 124"/>
                <a:gd name="T94" fmla="*/ 10 w 124"/>
                <a:gd name="T95" fmla="*/ 7 h 124"/>
                <a:gd name="T96" fmla="*/ 10 w 124"/>
                <a:gd name="T97" fmla="*/ 6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lnTo>
                    <a:pt x="124" y="54"/>
                  </a:lnTo>
                  <a:lnTo>
                    <a:pt x="121" y="47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5"/>
                  </a:lnTo>
                  <a:lnTo>
                    <a:pt x="78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5" y="2"/>
                  </a:lnTo>
                  <a:lnTo>
                    <a:pt x="38" y="5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101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6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6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101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6" name="Freeform 17"/>
            <p:cNvSpPr>
              <a:spLocks/>
            </p:cNvSpPr>
            <p:nvPr/>
          </p:nvSpPr>
          <p:spPr bwMode="auto">
            <a:xfrm>
              <a:off x="1210" y="3883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6" y="27"/>
                  </a:lnTo>
                  <a:lnTo>
                    <a:pt x="8" y="31"/>
                  </a:lnTo>
                  <a:lnTo>
                    <a:pt x="9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7" name="Freeform 18"/>
            <p:cNvSpPr>
              <a:spLocks/>
            </p:cNvSpPr>
            <p:nvPr/>
          </p:nvSpPr>
          <p:spPr bwMode="auto">
            <a:xfrm>
              <a:off x="1168" y="3808"/>
              <a:ext cx="58" cy="94"/>
            </a:xfrm>
            <a:custGeom>
              <a:avLst/>
              <a:gdLst>
                <a:gd name="T0" fmla="*/ 10 w 104"/>
                <a:gd name="T1" fmla="*/ 2 h 163"/>
                <a:gd name="T2" fmla="*/ 10 w 104"/>
                <a:gd name="T3" fmla="*/ 1 h 163"/>
                <a:gd name="T4" fmla="*/ 9 w 104"/>
                <a:gd name="T5" fmla="*/ 1 h 163"/>
                <a:gd name="T6" fmla="*/ 9 w 104"/>
                <a:gd name="T7" fmla="*/ 1 h 163"/>
                <a:gd name="T8" fmla="*/ 9 w 104"/>
                <a:gd name="T9" fmla="*/ 0 h 163"/>
                <a:gd name="T10" fmla="*/ 9 w 104"/>
                <a:gd name="T11" fmla="*/ 0 h 163"/>
                <a:gd name="T12" fmla="*/ 8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5 w 104"/>
                <a:gd name="T19" fmla="*/ 1 h 163"/>
                <a:gd name="T20" fmla="*/ 4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2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1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1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4 w 104"/>
                <a:gd name="T53" fmla="*/ 18 h 163"/>
                <a:gd name="T54" fmla="*/ 4 w 104"/>
                <a:gd name="T55" fmla="*/ 18 h 163"/>
                <a:gd name="T56" fmla="*/ 5 w 104"/>
                <a:gd name="T57" fmla="*/ 18 h 163"/>
                <a:gd name="T58" fmla="*/ 6 w 104"/>
                <a:gd name="T59" fmla="*/ 17 h 163"/>
                <a:gd name="T60" fmla="*/ 6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7 w 104"/>
                <a:gd name="T67" fmla="*/ 14 h 163"/>
                <a:gd name="T68" fmla="*/ 8 w 104"/>
                <a:gd name="T69" fmla="*/ 11 h 163"/>
                <a:gd name="T70" fmla="*/ 9 w 104"/>
                <a:gd name="T71" fmla="*/ 8 h 163"/>
                <a:gd name="T72" fmla="*/ 9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2"/>
                  </a:lnTo>
                  <a:lnTo>
                    <a:pt x="103" y="7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1"/>
                  </a:lnTo>
                  <a:lnTo>
                    <a:pt x="55" y="2"/>
                  </a:lnTo>
                  <a:lnTo>
                    <a:pt x="52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2" y="12"/>
                  </a:lnTo>
                  <a:lnTo>
                    <a:pt x="37" y="17"/>
                  </a:lnTo>
                  <a:lnTo>
                    <a:pt x="34" y="19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7"/>
                  </a:lnTo>
                  <a:lnTo>
                    <a:pt x="17" y="60"/>
                  </a:lnTo>
                  <a:lnTo>
                    <a:pt x="11" y="86"/>
                  </a:lnTo>
                  <a:lnTo>
                    <a:pt x="7" y="100"/>
                  </a:lnTo>
                  <a:lnTo>
                    <a:pt x="3" y="112"/>
                  </a:lnTo>
                  <a:lnTo>
                    <a:pt x="1" y="119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50"/>
                  </a:lnTo>
                  <a:lnTo>
                    <a:pt x="6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6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9"/>
                  </a:lnTo>
                  <a:lnTo>
                    <a:pt x="61" y="156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538" name="Group 19"/>
          <p:cNvGrpSpPr>
            <a:grpSpLocks/>
          </p:cNvGrpSpPr>
          <p:nvPr/>
        </p:nvGrpSpPr>
        <p:grpSpPr bwMode="auto">
          <a:xfrm>
            <a:off x="1847850" y="2146300"/>
            <a:ext cx="346075" cy="352425"/>
            <a:chOff x="1164" y="1352"/>
            <a:chExt cx="218" cy="222"/>
          </a:xfrm>
        </p:grpSpPr>
        <p:sp>
          <p:nvSpPr>
            <p:cNvPr id="22601" name="Freeform 20"/>
            <p:cNvSpPr>
              <a:spLocks/>
            </p:cNvSpPr>
            <p:nvPr/>
          </p:nvSpPr>
          <p:spPr bwMode="auto">
            <a:xfrm>
              <a:off x="1164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1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2" name="Freeform 21"/>
            <p:cNvSpPr>
              <a:spLocks/>
            </p:cNvSpPr>
            <p:nvPr/>
          </p:nvSpPr>
          <p:spPr bwMode="auto">
            <a:xfrm>
              <a:off x="1269" y="1398"/>
              <a:ext cx="58" cy="90"/>
            </a:xfrm>
            <a:custGeom>
              <a:avLst/>
              <a:gdLst>
                <a:gd name="T0" fmla="*/ 11 w 103"/>
                <a:gd name="T1" fmla="*/ 2 h 163"/>
                <a:gd name="T2" fmla="*/ 11 w 103"/>
                <a:gd name="T3" fmla="*/ 1 h 163"/>
                <a:gd name="T4" fmla="*/ 10 w 103"/>
                <a:gd name="T5" fmla="*/ 1 h 163"/>
                <a:gd name="T6" fmla="*/ 10 w 103"/>
                <a:gd name="T7" fmla="*/ 1 h 163"/>
                <a:gd name="T8" fmla="*/ 10 w 103"/>
                <a:gd name="T9" fmla="*/ 0 h 163"/>
                <a:gd name="T10" fmla="*/ 9 w 103"/>
                <a:gd name="T11" fmla="*/ 0 h 163"/>
                <a:gd name="T12" fmla="*/ 8 w 103"/>
                <a:gd name="T13" fmla="*/ 0 h 163"/>
                <a:gd name="T14" fmla="*/ 7 w 103"/>
                <a:gd name="T15" fmla="*/ 0 h 163"/>
                <a:gd name="T16" fmla="*/ 6 w 103"/>
                <a:gd name="T17" fmla="*/ 1 h 163"/>
                <a:gd name="T18" fmla="*/ 6 w 103"/>
                <a:gd name="T19" fmla="*/ 1 h 163"/>
                <a:gd name="T20" fmla="*/ 5 w 103"/>
                <a:gd name="T21" fmla="*/ 1 h 163"/>
                <a:gd name="T22" fmla="*/ 4 w 103"/>
                <a:gd name="T23" fmla="*/ 2 h 163"/>
                <a:gd name="T24" fmla="*/ 3 w 103"/>
                <a:gd name="T25" fmla="*/ 2 h 163"/>
                <a:gd name="T26" fmla="*/ 3 w 103"/>
                <a:gd name="T27" fmla="*/ 3 h 163"/>
                <a:gd name="T28" fmla="*/ 2 w 103"/>
                <a:gd name="T29" fmla="*/ 4 h 163"/>
                <a:gd name="T30" fmla="*/ 1 w 103"/>
                <a:gd name="T31" fmla="*/ 8 h 163"/>
                <a:gd name="T32" fmla="*/ 1 w 103"/>
                <a:gd name="T33" fmla="*/ 10 h 163"/>
                <a:gd name="T34" fmla="*/ 1 w 103"/>
                <a:gd name="T35" fmla="*/ 12 h 163"/>
                <a:gd name="T36" fmla="*/ 0 w 103"/>
                <a:gd name="T37" fmla="*/ 12 h 163"/>
                <a:gd name="T38" fmla="*/ 1 w 103"/>
                <a:gd name="T39" fmla="*/ 13 h 163"/>
                <a:gd name="T40" fmla="*/ 1 w 103"/>
                <a:gd name="T41" fmla="*/ 14 h 163"/>
                <a:gd name="T42" fmla="*/ 1 w 103"/>
                <a:gd name="T43" fmla="*/ 14 h 163"/>
                <a:gd name="T44" fmla="*/ 1 w 103"/>
                <a:gd name="T45" fmla="*/ 15 h 163"/>
                <a:gd name="T46" fmla="*/ 2 w 103"/>
                <a:gd name="T47" fmla="*/ 15 h 163"/>
                <a:gd name="T48" fmla="*/ 2 w 103"/>
                <a:gd name="T49" fmla="*/ 15 h 163"/>
                <a:gd name="T50" fmla="*/ 3 w 103"/>
                <a:gd name="T51" fmla="*/ 15 h 163"/>
                <a:gd name="T52" fmla="*/ 4 w 103"/>
                <a:gd name="T53" fmla="*/ 15 h 163"/>
                <a:gd name="T54" fmla="*/ 5 w 103"/>
                <a:gd name="T55" fmla="*/ 15 h 163"/>
                <a:gd name="T56" fmla="*/ 6 w 103"/>
                <a:gd name="T57" fmla="*/ 15 h 163"/>
                <a:gd name="T58" fmla="*/ 6 w 103"/>
                <a:gd name="T59" fmla="*/ 14 h 163"/>
                <a:gd name="T60" fmla="*/ 6 w 103"/>
                <a:gd name="T61" fmla="*/ 14 h 163"/>
                <a:gd name="T62" fmla="*/ 7 w 103"/>
                <a:gd name="T63" fmla="*/ 13 h 163"/>
                <a:gd name="T64" fmla="*/ 7 w 103"/>
                <a:gd name="T65" fmla="*/ 13 h 163"/>
                <a:gd name="T66" fmla="*/ 8 w 103"/>
                <a:gd name="T67" fmla="*/ 12 h 163"/>
                <a:gd name="T68" fmla="*/ 8 w 103"/>
                <a:gd name="T69" fmla="*/ 9 h 163"/>
                <a:gd name="T70" fmla="*/ 9 w 103"/>
                <a:gd name="T71" fmla="*/ 7 h 163"/>
                <a:gd name="T72" fmla="*/ 10 w 103"/>
                <a:gd name="T73" fmla="*/ 3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3" h="163">
                  <a:moveTo>
                    <a:pt x="103" y="21"/>
                  </a:moveTo>
                  <a:lnTo>
                    <a:pt x="103" y="18"/>
                  </a:lnTo>
                  <a:lnTo>
                    <a:pt x="103" y="15"/>
                  </a:lnTo>
                  <a:lnTo>
                    <a:pt x="103" y="12"/>
                  </a:lnTo>
                  <a:lnTo>
                    <a:pt x="102" y="7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62" y="1"/>
                  </a:lnTo>
                  <a:lnTo>
                    <a:pt x="59" y="1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49" y="5"/>
                  </a:lnTo>
                  <a:lnTo>
                    <a:pt x="46" y="7"/>
                  </a:lnTo>
                  <a:lnTo>
                    <a:pt x="41" y="12"/>
                  </a:lnTo>
                  <a:lnTo>
                    <a:pt x="37" y="17"/>
                  </a:lnTo>
                  <a:lnTo>
                    <a:pt x="35" y="19"/>
                  </a:lnTo>
                  <a:lnTo>
                    <a:pt x="32" y="22"/>
                  </a:lnTo>
                  <a:lnTo>
                    <a:pt x="25" y="34"/>
                  </a:lnTo>
                  <a:lnTo>
                    <a:pt x="24" y="37"/>
                  </a:lnTo>
                  <a:lnTo>
                    <a:pt x="23" y="40"/>
                  </a:lnTo>
                  <a:lnTo>
                    <a:pt x="21" y="47"/>
                  </a:lnTo>
                  <a:lnTo>
                    <a:pt x="18" y="59"/>
                  </a:lnTo>
                  <a:lnTo>
                    <a:pt x="10" y="86"/>
                  </a:lnTo>
                  <a:lnTo>
                    <a:pt x="6" y="100"/>
                  </a:lnTo>
                  <a:lnTo>
                    <a:pt x="3" y="112"/>
                  </a:lnTo>
                  <a:lnTo>
                    <a:pt x="2" y="119"/>
                  </a:lnTo>
                  <a:lnTo>
                    <a:pt x="1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5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1" y="160"/>
                  </a:lnTo>
                  <a:lnTo>
                    <a:pt x="14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4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1" y="163"/>
                  </a:lnTo>
                  <a:lnTo>
                    <a:pt x="45" y="163"/>
                  </a:lnTo>
                  <a:lnTo>
                    <a:pt x="48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8"/>
                  </a:lnTo>
                  <a:lnTo>
                    <a:pt x="60" y="156"/>
                  </a:lnTo>
                  <a:lnTo>
                    <a:pt x="62" y="154"/>
                  </a:lnTo>
                  <a:lnTo>
                    <a:pt x="64" y="152"/>
                  </a:lnTo>
                  <a:lnTo>
                    <a:pt x="66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6" y="127"/>
                  </a:lnTo>
                  <a:lnTo>
                    <a:pt x="79" y="113"/>
                  </a:lnTo>
                  <a:lnTo>
                    <a:pt x="82" y="101"/>
                  </a:lnTo>
                  <a:lnTo>
                    <a:pt x="85" y="87"/>
                  </a:lnTo>
                  <a:lnTo>
                    <a:pt x="89" y="74"/>
                  </a:lnTo>
                  <a:lnTo>
                    <a:pt x="96" y="48"/>
                  </a:lnTo>
                  <a:lnTo>
                    <a:pt x="100" y="35"/>
                  </a:lnTo>
                  <a:lnTo>
                    <a:pt x="103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3" name="Freeform 22"/>
            <p:cNvSpPr>
              <a:spLocks/>
            </p:cNvSpPr>
            <p:nvPr/>
          </p:nvSpPr>
          <p:spPr bwMode="auto">
            <a:xfrm>
              <a:off x="1312" y="1473"/>
              <a:ext cx="4" cy="1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0 h 34"/>
                <a:gd name="T4" fmla="*/ 0 w 10"/>
                <a:gd name="T5" fmla="*/ 0 h 34"/>
                <a:gd name="T6" fmla="*/ 0 w 10"/>
                <a:gd name="T7" fmla="*/ 0 h 34"/>
                <a:gd name="T8" fmla="*/ 0 w 10"/>
                <a:gd name="T9" fmla="*/ 0 h 34"/>
                <a:gd name="T10" fmla="*/ 0 w 10"/>
                <a:gd name="T11" fmla="*/ 1 h 34"/>
                <a:gd name="T12" fmla="*/ 0 w 10"/>
                <a:gd name="T13" fmla="*/ 1 h 34"/>
                <a:gd name="T14" fmla="*/ 0 w 10"/>
                <a:gd name="T15" fmla="*/ 1 h 34"/>
                <a:gd name="T16" fmla="*/ 0 w 10"/>
                <a:gd name="T17" fmla="*/ 1 h 34"/>
                <a:gd name="T18" fmla="*/ 0 w 10"/>
                <a:gd name="T19" fmla="*/ 1 h 34"/>
                <a:gd name="T20" fmla="*/ 0 w 10"/>
                <a:gd name="T21" fmla="*/ 1 h 34"/>
                <a:gd name="T22" fmla="*/ 0 w 10"/>
                <a:gd name="T23" fmla="*/ 1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2" y="20"/>
                  </a:lnTo>
                  <a:lnTo>
                    <a:pt x="3" y="23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8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4" name="Line 23"/>
            <p:cNvSpPr>
              <a:spLocks noChangeShapeType="1"/>
            </p:cNvSpPr>
            <p:nvPr/>
          </p:nvSpPr>
          <p:spPr bwMode="auto">
            <a:xfrm flipH="1">
              <a:off x="1366" y="1352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5960" name="Group 24"/>
          <p:cNvGrpSpPr>
            <a:grpSpLocks/>
          </p:cNvGrpSpPr>
          <p:nvPr/>
        </p:nvGrpSpPr>
        <p:grpSpPr bwMode="auto">
          <a:xfrm>
            <a:off x="5449888" y="2393950"/>
            <a:ext cx="365125" cy="346075"/>
            <a:chOff x="3433" y="1508"/>
            <a:chExt cx="230" cy="218"/>
          </a:xfrm>
        </p:grpSpPr>
        <p:sp>
          <p:nvSpPr>
            <p:cNvPr id="22596" name="Freeform 25"/>
            <p:cNvSpPr>
              <a:spLocks/>
            </p:cNvSpPr>
            <p:nvPr/>
          </p:nvSpPr>
          <p:spPr bwMode="auto">
            <a:xfrm>
              <a:off x="3597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2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2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7" name="Freeform 26"/>
            <p:cNvSpPr>
              <a:spLocks/>
            </p:cNvSpPr>
            <p:nvPr/>
          </p:nvSpPr>
          <p:spPr bwMode="auto">
            <a:xfrm>
              <a:off x="3433" y="1632"/>
              <a:ext cx="59" cy="94"/>
            </a:xfrm>
            <a:custGeom>
              <a:avLst/>
              <a:gdLst>
                <a:gd name="T0" fmla="*/ 11 w 104"/>
                <a:gd name="T1" fmla="*/ 2 h 163"/>
                <a:gd name="T2" fmla="*/ 11 w 104"/>
                <a:gd name="T3" fmla="*/ 1 h 163"/>
                <a:gd name="T4" fmla="*/ 10 w 104"/>
                <a:gd name="T5" fmla="*/ 1 h 163"/>
                <a:gd name="T6" fmla="*/ 10 w 104"/>
                <a:gd name="T7" fmla="*/ 1 h 163"/>
                <a:gd name="T8" fmla="*/ 10 w 104"/>
                <a:gd name="T9" fmla="*/ 0 h 163"/>
                <a:gd name="T10" fmla="*/ 10 w 104"/>
                <a:gd name="T11" fmla="*/ 0 h 163"/>
                <a:gd name="T12" fmla="*/ 9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6 w 104"/>
                <a:gd name="T19" fmla="*/ 1 h 163"/>
                <a:gd name="T20" fmla="*/ 5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3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0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2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5 w 104"/>
                <a:gd name="T53" fmla="*/ 18 h 163"/>
                <a:gd name="T54" fmla="*/ 5 w 104"/>
                <a:gd name="T55" fmla="*/ 18 h 163"/>
                <a:gd name="T56" fmla="*/ 6 w 104"/>
                <a:gd name="T57" fmla="*/ 18 h 163"/>
                <a:gd name="T58" fmla="*/ 6 w 104"/>
                <a:gd name="T59" fmla="*/ 17 h 163"/>
                <a:gd name="T60" fmla="*/ 7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8 w 104"/>
                <a:gd name="T67" fmla="*/ 14 h 163"/>
                <a:gd name="T68" fmla="*/ 9 w 104"/>
                <a:gd name="T69" fmla="*/ 11 h 163"/>
                <a:gd name="T70" fmla="*/ 9 w 104"/>
                <a:gd name="T71" fmla="*/ 8 h 163"/>
                <a:gd name="T72" fmla="*/ 10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1"/>
                  </a:lnTo>
                  <a:lnTo>
                    <a:pt x="103" y="8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2"/>
                  </a:lnTo>
                  <a:lnTo>
                    <a:pt x="55" y="3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2" y="13"/>
                  </a:lnTo>
                  <a:lnTo>
                    <a:pt x="37" y="17"/>
                  </a:lnTo>
                  <a:lnTo>
                    <a:pt x="34" y="20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6"/>
                  </a:lnTo>
                  <a:lnTo>
                    <a:pt x="17" y="60"/>
                  </a:lnTo>
                  <a:lnTo>
                    <a:pt x="10" y="86"/>
                  </a:lnTo>
                  <a:lnTo>
                    <a:pt x="7" y="99"/>
                  </a:lnTo>
                  <a:lnTo>
                    <a:pt x="3" y="112"/>
                  </a:lnTo>
                  <a:lnTo>
                    <a:pt x="1" y="120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6" y="152"/>
                  </a:lnTo>
                  <a:lnTo>
                    <a:pt x="7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2"/>
                  </a:lnTo>
                  <a:lnTo>
                    <a:pt x="18" y="163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61" y="157"/>
                  </a:lnTo>
                  <a:lnTo>
                    <a:pt x="63" y="154"/>
                  </a:lnTo>
                  <a:lnTo>
                    <a:pt x="65" y="151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3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8" name="Freeform 27"/>
            <p:cNvSpPr>
              <a:spLocks/>
            </p:cNvSpPr>
            <p:nvPr/>
          </p:nvSpPr>
          <p:spPr bwMode="auto">
            <a:xfrm>
              <a:off x="3476" y="1707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3" y="22"/>
                  </a:lnTo>
                  <a:lnTo>
                    <a:pt x="5" y="27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9" name="Line 28"/>
            <p:cNvSpPr>
              <a:spLocks noChangeShapeType="1"/>
            </p:cNvSpPr>
            <p:nvPr/>
          </p:nvSpPr>
          <p:spPr bwMode="auto">
            <a:xfrm flipH="1">
              <a:off x="3558" y="1590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00" name="Line 29"/>
            <p:cNvSpPr>
              <a:spLocks noChangeShapeType="1"/>
            </p:cNvSpPr>
            <p:nvPr/>
          </p:nvSpPr>
          <p:spPr bwMode="auto">
            <a:xfrm flipH="1">
              <a:off x="3531" y="1590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540" name="Group 30"/>
          <p:cNvGrpSpPr>
            <a:grpSpLocks/>
          </p:cNvGrpSpPr>
          <p:nvPr/>
        </p:nvGrpSpPr>
        <p:grpSpPr bwMode="auto">
          <a:xfrm>
            <a:off x="900113" y="765175"/>
            <a:ext cx="5578475" cy="6048375"/>
            <a:chOff x="567" y="482"/>
            <a:chExt cx="3514" cy="3810"/>
          </a:xfrm>
        </p:grpSpPr>
        <p:sp>
          <p:nvSpPr>
            <p:cNvPr id="22545" name="Line 31"/>
            <p:cNvSpPr>
              <a:spLocks noChangeShapeType="1"/>
            </p:cNvSpPr>
            <p:nvPr/>
          </p:nvSpPr>
          <p:spPr bwMode="auto">
            <a:xfrm>
              <a:off x="680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6" name="Line 32"/>
            <p:cNvSpPr>
              <a:spLocks noChangeShapeType="1"/>
            </p:cNvSpPr>
            <p:nvPr/>
          </p:nvSpPr>
          <p:spPr bwMode="auto">
            <a:xfrm>
              <a:off x="1456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7" name="Line 33"/>
            <p:cNvSpPr>
              <a:spLocks noChangeShapeType="1"/>
            </p:cNvSpPr>
            <p:nvPr/>
          </p:nvSpPr>
          <p:spPr bwMode="auto">
            <a:xfrm>
              <a:off x="1456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8" name="Line 34"/>
            <p:cNvSpPr>
              <a:spLocks noChangeShapeType="1"/>
            </p:cNvSpPr>
            <p:nvPr/>
          </p:nvSpPr>
          <p:spPr bwMode="auto">
            <a:xfrm>
              <a:off x="1456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9" name="Line 35"/>
            <p:cNvSpPr>
              <a:spLocks noChangeShapeType="1"/>
            </p:cNvSpPr>
            <p:nvPr/>
          </p:nvSpPr>
          <p:spPr bwMode="auto">
            <a:xfrm>
              <a:off x="1456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0" name="Line 36"/>
            <p:cNvSpPr>
              <a:spLocks noChangeShapeType="1"/>
            </p:cNvSpPr>
            <p:nvPr/>
          </p:nvSpPr>
          <p:spPr bwMode="auto">
            <a:xfrm>
              <a:off x="1456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1" name="Line 37"/>
            <p:cNvSpPr>
              <a:spLocks noChangeShapeType="1"/>
            </p:cNvSpPr>
            <p:nvPr/>
          </p:nvSpPr>
          <p:spPr bwMode="auto">
            <a:xfrm>
              <a:off x="1456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2" name="Line 38"/>
            <p:cNvSpPr>
              <a:spLocks noChangeShapeType="1"/>
            </p:cNvSpPr>
            <p:nvPr/>
          </p:nvSpPr>
          <p:spPr bwMode="auto">
            <a:xfrm>
              <a:off x="1456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3" name="Line 39"/>
            <p:cNvSpPr>
              <a:spLocks noChangeShapeType="1"/>
            </p:cNvSpPr>
            <p:nvPr/>
          </p:nvSpPr>
          <p:spPr bwMode="auto">
            <a:xfrm>
              <a:off x="1456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4" name="Line 40"/>
            <p:cNvSpPr>
              <a:spLocks noChangeShapeType="1"/>
            </p:cNvSpPr>
            <p:nvPr/>
          </p:nvSpPr>
          <p:spPr bwMode="auto">
            <a:xfrm>
              <a:off x="1456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5" name="Line 41"/>
            <p:cNvSpPr>
              <a:spLocks noChangeShapeType="1"/>
            </p:cNvSpPr>
            <p:nvPr/>
          </p:nvSpPr>
          <p:spPr bwMode="auto">
            <a:xfrm>
              <a:off x="1456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6" name="Line 42"/>
            <p:cNvSpPr>
              <a:spLocks noChangeShapeType="1"/>
            </p:cNvSpPr>
            <p:nvPr/>
          </p:nvSpPr>
          <p:spPr bwMode="auto">
            <a:xfrm>
              <a:off x="1456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7" name="Line 43"/>
            <p:cNvSpPr>
              <a:spLocks noChangeShapeType="1"/>
            </p:cNvSpPr>
            <p:nvPr/>
          </p:nvSpPr>
          <p:spPr bwMode="auto">
            <a:xfrm>
              <a:off x="3305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8" name="Line 44"/>
            <p:cNvSpPr>
              <a:spLocks noChangeShapeType="1"/>
            </p:cNvSpPr>
            <p:nvPr/>
          </p:nvSpPr>
          <p:spPr bwMode="auto">
            <a:xfrm>
              <a:off x="3305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9" name="Line 45"/>
            <p:cNvSpPr>
              <a:spLocks noChangeShapeType="1"/>
            </p:cNvSpPr>
            <p:nvPr/>
          </p:nvSpPr>
          <p:spPr bwMode="auto">
            <a:xfrm>
              <a:off x="3305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0" name="Line 46"/>
            <p:cNvSpPr>
              <a:spLocks noChangeShapeType="1"/>
            </p:cNvSpPr>
            <p:nvPr/>
          </p:nvSpPr>
          <p:spPr bwMode="auto">
            <a:xfrm>
              <a:off x="3305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1" name="Line 47"/>
            <p:cNvSpPr>
              <a:spLocks noChangeShapeType="1"/>
            </p:cNvSpPr>
            <p:nvPr/>
          </p:nvSpPr>
          <p:spPr bwMode="auto">
            <a:xfrm>
              <a:off x="3305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2" name="Line 48"/>
            <p:cNvSpPr>
              <a:spLocks noChangeShapeType="1"/>
            </p:cNvSpPr>
            <p:nvPr/>
          </p:nvSpPr>
          <p:spPr bwMode="auto">
            <a:xfrm>
              <a:off x="3305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3" name="Line 49"/>
            <p:cNvSpPr>
              <a:spLocks noChangeShapeType="1"/>
            </p:cNvSpPr>
            <p:nvPr/>
          </p:nvSpPr>
          <p:spPr bwMode="auto">
            <a:xfrm>
              <a:off x="3305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4" name="Line 50"/>
            <p:cNvSpPr>
              <a:spLocks noChangeShapeType="1"/>
            </p:cNvSpPr>
            <p:nvPr/>
          </p:nvSpPr>
          <p:spPr bwMode="auto">
            <a:xfrm>
              <a:off x="3305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5" name="Line 51"/>
            <p:cNvSpPr>
              <a:spLocks noChangeShapeType="1"/>
            </p:cNvSpPr>
            <p:nvPr/>
          </p:nvSpPr>
          <p:spPr bwMode="auto">
            <a:xfrm>
              <a:off x="3305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6" name="Line 52"/>
            <p:cNvSpPr>
              <a:spLocks noChangeShapeType="1"/>
            </p:cNvSpPr>
            <p:nvPr/>
          </p:nvSpPr>
          <p:spPr bwMode="auto">
            <a:xfrm>
              <a:off x="3305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7" name="Line 53"/>
            <p:cNvSpPr>
              <a:spLocks noChangeShapeType="1"/>
            </p:cNvSpPr>
            <p:nvPr/>
          </p:nvSpPr>
          <p:spPr bwMode="auto">
            <a:xfrm>
              <a:off x="3305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8" name="Line 54"/>
            <p:cNvSpPr>
              <a:spLocks noChangeShapeType="1"/>
            </p:cNvSpPr>
            <p:nvPr/>
          </p:nvSpPr>
          <p:spPr bwMode="auto">
            <a:xfrm>
              <a:off x="567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9" name="Line 55"/>
            <p:cNvSpPr>
              <a:spLocks noChangeShapeType="1"/>
            </p:cNvSpPr>
            <p:nvPr/>
          </p:nvSpPr>
          <p:spPr bwMode="auto">
            <a:xfrm>
              <a:off x="902" y="34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0" name="Line 56"/>
            <p:cNvSpPr>
              <a:spLocks noChangeShapeType="1"/>
            </p:cNvSpPr>
            <p:nvPr/>
          </p:nvSpPr>
          <p:spPr bwMode="auto">
            <a:xfrm>
              <a:off x="96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1" name="Line 57"/>
            <p:cNvSpPr>
              <a:spLocks noChangeShapeType="1"/>
            </p:cNvSpPr>
            <p:nvPr/>
          </p:nvSpPr>
          <p:spPr bwMode="auto">
            <a:xfrm>
              <a:off x="1273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2" name="Line 58"/>
            <p:cNvSpPr>
              <a:spLocks noChangeShapeType="1"/>
            </p:cNvSpPr>
            <p:nvPr/>
          </p:nvSpPr>
          <p:spPr bwMode="auto">
            <a:xfrm>
              <a:off x="133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3" name="Line 59"/>
            <p:cNvSpPr>
              <a:spLocks noChangeShapeType="1"/>
            </p:cNvSpPr>
            <p:nvPr/>
          </p:nvSpPr>
          <p:spPr bwMode="auto">
            <a:xfrm>
              <a:off x="1647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4" name="Line 60"/>
            <p:cNvSpPr>
              <a:spLocks noChangeShapeType="1"/>
            </p:cNvSpPr>
            <p:nvPr/>
          </p:nvSpPr>
          <p:spPr bwMode="auto">
            <a:xfrm>
              <a:off x="1710" y="3407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5" name="Line 61"/>
            <p:cNvSpPr>
              <a:spLocks noChangeShapeType="1"/>
            </p:cNvSpPr>
            <p:nvPr/>
          </p:nvSpPr>
          <p:spPr bwMode="auto">
            <a:xfrm>
              <a:off x="2022" y="340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6" name="Line 62"/>
            <p:cNvSpPr>
              <a:spLocks noChangeShapeType="1"/>
            </p:cNvSpPr>
            <p:nvPr/>
          </p:nvSpPr>
          <p:spPr bwMode="auto">
            <a:xfrm>
              <a:off x="2084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7" name="Line 63"/>
            <p:cNvSpPr>
              <a:spLocks noChangeShapeType="1"/>
            </p:cNvSpPr>
            <p:nvPr/>
          </p:nvSpPr>
          <p:spPr bwMode="auto">
            <a:xfrm>
              <a:off x="1456" y="2545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8" name="Line 64"/>
            <p:cNvSpPr>
              <a:spLocks noChangeShapeType="1"/>
            </p:cNvSpPr>
            <p:nvPr/>
          </p:nvSpPr>
          <p:spPr bwMode="auto">
            <a:xfrm>
              <a:off x="1456" y="284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79" name="Line 65"/>
            <p:cNvSpPr>
              <a:spLocks noChangeShapeType="1"/>
            </p:cNvSpPr>
            <p:nvPr/>
          </p:nvSpPr>
          <p:spPr bwMode="auto">
            <a:xfrm>
              <a:off x="1456" y="2904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0" name="Line 66"/>
            <p:cNvSpPr>
              <a:spLocks noChangeShapeType="1"/>
            </p:cNvSpPr>
            <p:nvPr/>
          </p:nvSpPr>
          <p:spPr bwMode="auto">
            <a:xfrm>
              <a:off x="1456" y="321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1" name="Line 67"/>
            <p:cNvSpPr>
              <a:spLocks noChangeShapeType="1"/>
            </p:cNvSpPr>
            <p:nvPr/>
          </p:nvSpPr>
          <p:spPr bwMode="auto">
            <a:xfrm>
              <a:off x="1456" y="3278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2" name="Line 68"/>
            <p:cNvSpPr>
              <a:spLocks noChangeShapeType="1"/>
            </p:cNvSpPr>
            <p:nvPr/>
          </p:nvSpPr>
          <p:spPr bwMode="auto">
            <a:xfrm>
              <a:off x="1456" y="359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3" name="Line 69"/>
            <p:cNvSpPr>
              <a:spLocks noChangeShapeType="1"/>
            </p:cNvSpPr>
            <p:nvPr/>
          </p:nvSpPr>
          <p:spPr bwMode="auto">
            <a:xfrm>
              <a:off x="1456" y="365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4" name="Line 70"/>
            <p:cNvSpPr>
              <a:spLocks noChangeShapeType="1"/>
            </p:cNvSpPr>
            <p:nvPr/>
          </p:nvSpPr>
          <p:spPr bwMode="auto">
            <a:xfrm>
              <a:off x="1456" y="396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5" name="Line 71"/>
            <p:cNvSpPr>
              <a:spLocks noChangeShapeType="1"/>
            </p:cNvSpPr>
            <p:nvPr/>
          </p:nvSpPr>
          <p:spPr bwMode="auto">
            <a:xfrm>
              <a:off x="1456" y="4027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6" name="Freeform 72"/>
            <p:cNvSpPr>
              <a:spLocks/>
            </p:cNvSpPr>
            <p:nvPr/>
          </p:nvSpPr>
          <p:spPr bwMode="auto">
            <a:xfrm>
              <a:off x="680" y="2627"/>
              <a:ext cx="1556" cy="1560"/>
            </a:xfrm>
            <a:custGeom>
              <a:avLst/>
              <a:gdLst>
                <a:gd name="T0" fmla="*/ 268 w 2797"/>
                <a:gd name="T1" fmla="*/ 124 h 2799"/>
                <a:gd name="T2" fmla="*/ 265 w 2797"/>
                <a:gd name="T3" fmla="*/ 110 h 2799"/>
                <a:gd name="T4" fmla="*/ 262 w 2797"/>
                <a:gd name="T5" fmla="*/ 95 h 2799"/>
                <a:gd name="T6" fmla="*/ 257 w 2797"/>
                <a:gd name="T7" fmla="*/ 82 h 2799"/>
                <a:gd name="T8" fmla="*/ 250 w 2797"/>
                <a:gd name="T9" fmla="*/ 69 h 2799"/>
                <a:gd name="T10" fmla="*/ 243 w 2797"/>
                <a:gd name="T11" fmla="*/ 56 h 2799"/>
                <a:gd name="T12" fmla="*/ 234 w 2797"/>
                <a:gd name="T13" fmla="*/ 45 h 2799"/>
                <a:gd name="T14" fmla="*/ 224 w 2797"/>
                <a:gd name="T15" fmla="*/ 35 h 2799"/>
                <a:gd name="T16" fmla="*/ 212 w 2797"/>
                <a:gd name="T17" fmla="*/ 26 h 2799"/>
                <a:gd name="T18" fmla="*/ 200 w 2797"/>
                <a:gd name="T19" fmla="*/ 17 h 2799"/>
                <a:gd name="T20" fmla="*/ 187 w 2797"/>
                <a:gd name="T21" fmla="*/ 11 h 2799"/>
                <a:gd name="T22" fmla="*/ 174 w 2797"/>
                <a:gd name="T23" fmla="*/ 6 h 2799"/>
                <a:gd name="T24" fmla="*/ 159 w 2797"/>
                <a:gd name="T25" fmla="*/ 2 h 2799"/>
                <a:gd name="T26" fmla="*/ 145 w 2797"/>
                <a:gd name="T27" fmla="*/ 1 h 2799"/>
                <a:gd name="T28" fmla="*/ 130 w 2797"/>
                <a:gd name="T29" fmla="*/ 0 h 2799"/>
                <a:gd name="T30" fmla="*/ 116 w 2797"/>
                <a:gd name="T31" fmla="*/ 1 h 2799"/>
                <a:gd name="T32" fmla="*/ 101 w 2797"/>
                <a:gd name="T33" fmla="*/ 4 h 2799"/>
                <a:gd name="T34" fmla="*/ 87 w 2797"/>
                <a:gd name="T35" fmla="*/ 8 h 2799"/>
                <a:gd name="T36" fmla="*/ 75 w 2797"/>
                <a:gd name="T37" fmla="*/ 14 h 2799"/>
                <a:gd name="T38" fmla="*/ 62 w 2797"/>
                <a:gd name="T39" fmla="*/ 21 h 2799"/>
                <a:gd name="T40" fmla="*/ 50 w 2797"/>
                <a:gd name="T41" fmla="*/ 30 h 2799"/>
                <a:gd name="T42" fmla="*/ 39 w 2797"/>
                <a:gd name="T43" fmla="*/ 40 h 2799"/>
                <a:gd name="T44" fmla="*/ 29 w 2797"/>
                <a:gd name="T45" fmla="*/ 50 h 2799"/>
                <a:gd name="T46" fmla="*/ 21 w 2797"/>
                <a:gd name="T47" fmla="*/ 62 h 2799"/>
                <a:gd name="T48" fmla="*/ 14 w 2797"/>
                <a:gd name="T49" fmla="*/ 75 h 2799"/>
                <a:gd name="T50" fmla="*/ 8 w 2797"/>
                <a:gd name="T51" fmla="*/ 89 h 2799"/>
                <a:gd name="T52" fmla="*/ 4 w 2797"/>
                <a:gd name="T53" fmla="*/ 103 h 2799"/>
                <a:gd name="T54" fmla="*/ 1 w 2797"/>
                <a:gd name="T55" fmla="*/ 117 h 2799"/>
                <a:gd name="T56" fmla="*/ 0 w 2797"/>
                <a:gd name="T57" fmla="*/ 132 h 2799"/>
                <a:gd name="T58" fmla="*/ 1 w 2797"/>
                <a:gd name="T59" fmla="*/ 146 h 2799"/>
                <a:gd name="T60" fmla="*/ 2 w 2797"/>
                <a:gd name="T61" fmla="*/ 161 h 2799"/>
                <a:gd name="T62" fmla="*/ 6 w 2797"/>
                <a:gd name="T63" fmla="*/ 174 h 2799"/>
                <a:gd name="T64" fmla="*/ 11 w 2797"/>
                <a:gd name="T65" fmla="*/ 188 h 2799"/>
                <a:gd name="T66" fmla="*/ 17 w 2797"/>
                <a:gd name="T67" fmla="*/ 202 h 2799"/>
                <a:gd name="T68" fmla="*/ 25 w 2797"/>
                <a:gd name="T69" fmla="*/ 213 h 2799"/>
                <a:gd name="T70" fmla="*/ 34 w 2797"/>
                <a:gd name="T71" fmla="*/ 225 h 2799"/>
                <a:gd name="T72" fmla="*/ 45 w 2797"/>
                <a:gd name="T73" fmla="*/ 235 h 2799"/>
                <a:gd name="T74" fmla="*/ 56 w 2797"/>
                <a:gd name="T75" fmla="*/ 245 h 2799"/>
                <a:gd name="T76" fmla="*/ 68 w 2797"/>
                <a:gd name="T77" fmla="*/ 252 h 2799"/>
                <a:gd name="T78" fmla="*/ 81 w 2797"/>
                <a:gd name="T79" fmla="*/ 259 h 2799"/>
                <a:gd name="T80" fmla="*/ 95 w 2797"/>
                <a:gd name="T81" fmla="*/ 264 h 2799"/>
                <a:gd name="T82" fmla="*/ 108 w 2797"/>
                <a:gd name="T83" fmla="*/ 268 h 2799"/>
                <a:gd name="T84" fmla="*/ 123 w 2797"/>
                <a:gd name="T85" fmla="*/ 270 h 2799"/>
                <a:gd name="T86" fmla="*/ 137 w 2797"/>
                <a:gd name="T87" fmla="*/ 270 h 2799"/>
                <a:gd name="T88" fmla="*/ 152 w 2797"/>
                <a:gd name="T89" fmla="*/ 269 h 2799"/>
                <a:gd name="T90" fmla="*/ 166 w 2797"/>
                <a:gd name="T91" fmla="*/ 266 h 2799"/>
                <a:gd name="T92" fmla="*/ 180 w 2797"/>
                <a:gd name="T93" fmla="*/ 262 h 2799"/>
                <a:gd name="T94" fmla="*/ 194 w 2797"/>
                <a:gd name="T95" fmla="*/ 256 h 2799"/>
                <a:gd name="T96" fmla="*/ 206 w 2797"/>
                <a:gd name="T97" fmla="*/ 249 h 2799"/>
                <a:gd name="T98" fmla="*/ 218 w 2797"/>
                <a:gd name="T99" fmla="*/ 240 h 2799"/>
                <a:gd name="T100" fmla="*/ 229 w 2797"/>
                <a:gd name="T101" fmla="*/ 231 h 2799"/>
                <a:gd name="T102" fmla="*/ 238 w 2797"/>
                <a:gd name="T103" fmla="*/ 220 h 2799"/>
                <a:gd name="T104" fmla="*/ 246 w 2797"/>
                <a:gd name="T105" fmla="*/ 208 h 2799"/>
                <a:gd name="T106" fmla="*/ 254 w 2797"/>
                <a:gd name="T107" fmla="*/ 195 h 2799"/>
                <a:gd name="T108" fmla="*/ 260 w 2797"/>
                <a:gd name="T109" fmla="*/ 182 h 2799"/>
                <a:gd name="T110" fmla="*/ 264 w 2797"/>
                <a:gd name="T111" fmla="*/ 168 h 2799"/>
                <a:gd name="T112" fmla="*/ 267 w 2797"/>
                <a:gd name="T113" fmla="*/ 153 h 2799"/>
                <a:gd name="T114" fmla="*/ 268 w 2797"/>
                <a:gd name="T115" fmla="*/ 139 h 27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797" h="2799">
                  <a:moveTo>
                    <a:pt x="2797" y="1399"/>
                  </a:moveTo>
                  <a:lnTo>
                    <a:pt x="2796" y="1362"/>
                  </a:lnTo>
                  <a:lnTo>
                    <a:pt x="2795" y="1324"/>
                  </a:lnTo>
                  <a:lnTo>
                    <a:pt x="2792" y="1286"/>
                  </a:lnTo>
                  <a:lnTo>
                    <a:pt x="2788" y="1249"/>
                  </a:lnTo>
                  <a:lnTo>
                    <a:pt x="2784" y="1210"/>
                  </a:lnTo>
                  <a:lnTo>
                    <a:pt x="2779" y="1173"/>
                  </a:lnTo>
                  <a:lnTo>
                    <a:pt x="2771" y="1136"/>
                  </a:lnTo>
                  <a:lnTo>
                    <a:pt x="2764" y="1099"/>
                  </a:lnTo>
                  <a:lnTo>
                    <a:pt x="2755" y="1062"/>
                  </a:lnTo>
                  <a:lnTo>
                    <a:pt x="2746" y="1025"/>
                  </a:lnTo>
                  <a:lnTo>
                    <a:pt x="2735" y="989"/>
                  </a:lnTo>
                  <a:lnTo>
                    <a:pt x="2724" y="953"/>
                  </a:lnTo>
                  <a:lnTo>
                    <a:pt x="2711" y="917"/>
                  </a:lnTo>
                  <a:lnTo>
                    <a:pt x="2697" y="882"/>
                  </a:lnTo>
                  <a:lnTo>
                    <a:pt x="2683" y="847"/>
                  </a:lnTo>
                  <a:lnTo>
                    <a:pt x="2667" y="812"/>
                  </a:lnTo>
                  <a:lnTo>
                    <a:pt x="2652" y="778"/>
                  </a:lnTo>
                  <a:lnTo>
                    <a:pt x="2633" y="744"/>
                  </a:lnTo>
                  <a:lnTo>
                    <a:pt x="2615" y="710"/>
                  </a:lnTo>
                  <a:lnTo>
                    <a:pt x="2596" y="678"/>
                  </a:lnTo>
                  <a:lnTo>
                    <a:pt x="2576" y="645"/>
                  </a:lnTo>
                  <a:lnTo>
                    <a:pt x="2556" y="614"/>
                  </a:lnTo>
                  <a:lnTo>
                    <a:pt x="2534" y="583"/>
                  </a:lnTo>
                  <a:lnTo>
                    <a:pt x="2512" y="552"/>
                  </a:lnTo>
                  <a:lnTo>
                    <a:pt x="2488" y="522"/>
                  </a:lnTo>
                  <a:lnTo>
                    <a:pt x="2464" y="493"/>
                  </a:lnTo>
                  <a:lnTo>
                    <a:pt x="2440" y="465"/>
                  </a:lnTo>
                  <a:lnTo>
                    <a:pt x="2413" y="437"/>
                  </a:lnTo>
                  <a:lnTo>
                    <a:pt x="2387" y="410"/>
                  </a:lnTo>
                  <a:lnTo>
                    <a:pt x="2360" y="384"/>
                  </a:lnTo>
                  <a:lnTo>
                    <a:pt x="2332" y="357"/>
                  </a:lnTo>
                  <a:lnTo>
                    <a:pt x="2304" y="333"/>
                  </a:lnTo>
                  <a:lnTo>
                    <a:pt x="2274" y="308"/>
                  </a:lnTo>
                  <a:lnTo>
                    <a:pt x="2244" y="285"/>
                  </a:lnTo>
                  <a:lnTo>
                    <a:pt x="2214" y="263"/>
                  </a:lnTo>
                  <a:lnTo>
                    <a:pt x="2183" y="240"/>
                  </a:lnTo>
                  <a:lnTo>
                    <a:pt x="2151" y="220"/>
                  </a:lnTo>
                  <a:lnTo>
                    <a:pt x="2119" y="200"/>
                  </a:lnTo>
                  <a:lnTo>
                    <a:pt x="2087" y="181"/>
                  </a:lnTo>
                  <a:lnTo>
                    <a:pt x="2054" y="163"/>
                  </a:lnTo>
                  <a:lnTo>
                    <a:pt x="2020" y="145"/>
                  </a:lnTo>
                  <a:lnTo>
                    <a:pt x="1986" y="129"/>
                  </a:lnTo>
                  <a:lnTo>
                    <a:pt x="1951" y="113"/>
                  </a:lnTo>
                  <a:lnTo>
                    <a:pt x="1916" y="99"/>
                  </a:lnTo>
                  <a:lnTo>
                    <a:pt x="1880" y="86"/>
                  </a:lnTo>
                  <a:lnTo>
                    <a:pt x="1845" y="73"/>
                  </a:lnTo>
                  <a:lnTo>
                    <a:pt x="1809" y="61"/>
                  </a:lnTo>
                  <a:lnTo>
                    <a:pt x="1772" y="51"/>
                  </a:lnTo>
                  <a:lnTo>
                    <a:pt x="1736" y="41"/>
                  </a:lnTo>
                  <a:lnTo>
                    <a:pt x="1699" y="33"/>
                  </a:lnTo>
                  <a:lnTo>
                    <a:pt x="1662" y="24"/>
                  </a:lnTo>
                  <a:lnTo>
                    <a:pt x="1624" y="18"/>
                  </a:lnTo>
                  <a:lnTo>
                    <a:pt x="1587" y="12"/>
                  </a:lnTo>
                  <a:lnTo>
                    <a:pt x="1549" y="8"/>
                  </a:lnTo>
                  <a:lnTo>
                    <a:pt x="1512" y="4"/>
                  </a:lnTo>
                  <a:lnTo>
                    <a:pt x="1474" y="2"/>
                  </a:lnTo>
                  <a:lnTo>
                    <a:pt x="1436" y="0"/>
                  </a:lnTo>
                  <a:lnTo>
                    <a:pt x="1398" y="0"/>
                  </a:lnTo>
                  <a:lnTo>
                    <a:pt x="1361" y="0"/>
                  </a:lnTo>
                  <a:lnTo>
                    <a:pt x="1322" y="2"/>
                  </a:lnTo>
                  <a:lnTo>
                    <a:pt x="1284" y="4"/>
                  </a:lnTo>
                  <a:lnTo>
                    <a:pt x="1247" y="8"/>
                  </a:lnTo>
                  <a:lnTo>
                    <a:pt x="1209" y="12"/>
                  </a:lnTo>
                  <a:lnTo>
                    <a:pt x="1172" y="18"/>
                  </a:lnTo>
                  <a:lnTo>
                    <a:pt x="1135" y="24"/>
                  </a:lnTo>
                  <a:lnTo>
                    <a:pt x="1098" y="33"/>
                  </a:lnTo>
                  <a:lnTo>
                    <a:pt x="1061" y="41"/>
                  </a:lnTo>
                  <a:lnTo>
                    <a:pt x="1023" y="51"/>
                  </a:lnTo>
                  <a:lnTo>
                    <a:pt x="987" y="61"/>
                  </a:lnTo>
                  <a:lnTo>
                    <a:pt x="951" y="73"/>
                  </a:lnTo>
                  <a:lnTo>
                    <a:pt x="915" y="86"/>
                  </a:lnTo>
                  <a:lnTo>
                    <a:pt x="880" y="99"/>
                  </a:lnTo>
                  <a:lnTo>
                    <a:pt x="845" y="113"/>
                  </a:lnTo>
                  <a:lnTo>
                    <a:pt x="810" y="129"/>
                  </a:lnTo>
                  <a:lnTo>
                    <a:pt x="776" y="145"/>
                  </a:lnTo>
                  <a:lnTo>
                    <a:pt x="743" y="163"/>
                  </a:lnTo>
                  <a:lnTo>
                    <a:pt x="710" y="181"/>
                  </a:lnTo>
                  <a:lnTo>
                    <a:pt x="677" y="200"/>
                  </a:lnTo>
                  <a:lnTo>
                    <a:pt x="645" y="220"/>
                  </a:lnTo>
                  <a:lnTo>
                    <a:pt x="613" y="240"/>
                  </a:lnTo>
                  <a:lnTo>
                    <a:pt x="583" y="263"/>
                  </a:lnTo>
                  <a:lnTo>
                    <a:pt x="552" y="285"/>
                  </a:lnTo>
                  <a:lnTo>
                    <a:pt x="522" y="308"/>
                  </a:lnTo>
                  <a:lnTo>
                    <a:pt x="492" y="333"/>
                  </a:lnTo>
                  <a:lnTo>
                    <a:pt x="464" y="357"/>
                  </a:lnTo>
                  <a:lnTo>
                    <a:pt x="436" y="384"/>
                  </a:lnTo>
                  <a:lnTo>
                    <a:pt x="409" y="410"/>
                  </a:lnTo>
                  <a:lnTo>
                    <a:pt x="383" y="437"/>
                  </a:lnTo>
                  <a:lnTo>
                    <a:pt x="357" y="465"/>
                  </a:lnTo>
                  <a:lnTo>
                    <a:pt x="332" y="493"/>
                  </a:lnTo>
                  <a:lnTo>
                    <a:pt x="308" y="522"/>
                  </a:lnTo>
                  <a:lnTo>
                    <a:pt x="285" y="552"/>
                  </a:lnTo>
                  <a:lnTo>
                    <a:pt x="262" y="583"/>
                  </a:lnTo>
                  <a:lnTo>
                    <a:pt x="240" y="614"/>
                  </a:lnTo>
                  <a:lnTo>
                    <a:pt x="220" y="645"/>
                  </a:lnTo>
                  <a:lnTo>
                    <a:pt x="200" y="678"/>
                  </a:lnTo>
                  <a:lnTo>
                    <a:pt x="181" y="710"/>
                  </a:lnTo>
                  <a:lnTo>
                    <a:pt x="163" y="744"/>
                  </a:lnTo>
                  <a:lnTo>
                    <a:pt x="145" y="778"/>
                  </a:lnTo>
                  <a:lnTo>
                    <a:pt x="129" y="812"/>
                  </a:lnTo>
                  <a:lnTo>
                    <a:pt x="113" y="847"/>
                  </a:lnTo>
                  <a:lnTo>
                    <a:pt x="99" y="882"/>
                  </a:lnTo>
                  <a:lnTo>
                    <a:pt x="85" y="917"/>
                  </a:lnTo>
                  <a:lnTo>
                    <a:pt x="73" y="953"/>
                  </a:lnTo>
                  <a:lnTo>
                    <a:pt x="61" y="989"/>
                  </a:lnTo>
                  <a:lnTo>
                    <a:pt x="50" y="1025"/>
                  </a:lnTo>
                  <a:lnTo>
                    <a:pt x="41" y="1062"/>
                  </a:lnTo>
                  <a:lnTo>
                    <a:pt x="32" y="1099"/>
                  </a:lnTo>
                  <a:lnTo>
                    <a:pt x="25" y="1136"/>
                  </a:lnTo>
                  <a:lnTo>
                    <a:pt x="18" y="1173"/>
                  </a:lnTo>
                  <a:lnTo>
                    <a:pt x="12" y="1210"/>
                  </a:lnTo>
                  <a:lnTo>
                    <a:pt x="8" y="1249"/>
                  </a:lnTo>
                  <a:lnTo>
                    <a:pt x="4" y="1286"/>
                  </a:lnTo>
                  <a:lnTo>
                    <a:pt x="2" y="1324"/>
                  </a:lnTo>
                  <a:lnTo>
                    <a:pt x="0" y="1362"/>
                  </a:lnTo>
                  <a:lnTo>
                    <a:pt x="0" y="1399"/>
                  </a:lnTo>
                  <a:lnTo>
                    <a:pt x="0" y="1437"/>
                  </a:lnTo>
                  <a:lnTo>
                    <a:pt x="2" y="1475"/>
                  </a:lnTo>
                  <a:lnTo>
                    <a:pt x="4" y="1514"/>
                  </a:lnTo>
                  <a:lnTo>
                    <a:pt x="8" y="1551"/>
                  </a:lnTo>
                  <a:lnTo>
                    <a:pt x="12" y="1589"/>
                  </a:lnTo>
                  <a:lnTo>
                    <a:pt x="18" y="1626"/>
                  </a:lnTo>
                  <a:lnTo>
                    <a:pt x="25" y="1663"/>
                  </a:lnTo>
                  <a:lnTo>
                    <a:pt x="32" y="1700"/>
                  </a:lnTo>
                  <a:lnTo>
                    <a:pt x="41" y="1737"/>
                  </a:lnTo>
                  <a:lnTo>
                    <a:pt x="50" y="1774"/>
                  </a:lnTo>
                  <a:lnTo>
                    <a:pt x="61" y="1810"/>
                  </a:lnTo>
                  <a:lnTo>
                    <a:pt x="73" y="1846"/>
                  </a:lnTo>
                  <a:lnTo>
                    <a:pt x="85" y="1882"/>
                  </a:lnTo>
                  <a:lnTo>
                    <a:pt x="99" y="1917"/>
                  </a:lnTo>
                  <a:lnTo>
                    <a:pt x="113" y="1952"/>
                  </a:lnTo>
                  <a:lnTo>
                    <a:pt x="129" y="1987"/>
                  </a:lnTo>
                  <a:lnTo>
                    <a:pt x="145" y="2021"/>
                  </a:lnTo>
                  <a:lnTo>
                    <a:pt x="163" y="2055"/>
                  </a:lnTo>
                  <a:lnTo>
                    <a:pt x="181" y="2088"/>
                  </a:lnTo>
                  <a:lnTo>
                    <a:pt x="200" y="2121"/>
                  </a:lnTo>
                  <a:lnTo>
                    <a:pt x="220" y="2154"/>
                  </a:lnTo>
                  <a:lnTo>
                    <a:pt x="240" y="2186"/>
                  </a:lnTo>
                  <a:lnTo>
                    <a:pt x="262" y="2216"/>
                  </a:lnTo>
                  <a:lnTo>
                    <a:pt x="285" y="2247"/>
                  </a:lnTo>
                  <a:lnTo>
                    <a:pt x="308" y="2277"/>
                  </a:lnTo>
                  <a:lnTo>
                    <a:pt x="332" y="2305"/>
                  </a:lnTo>
                  <a:lnTo>
                    <a:pt x="357" y="2334"/>
                  </a:lnTo>
                  <a:lnTo>
                    <a:pt x="383" y="2363"/>
                  </a:lnTo>
                  <a:lnTo>
                    <a:pt x="409" y="2389"/>
                  </a:lnTo>
                  <a:lnTo>
                    <a:pt x="436" y="2416"/>
                  </a:lnTo>
                  <a:lnTo>
                    <a:pt x="464" y="2441"/>
                  </a:lnTo>
                  <a:lnTo>
                    <a:pt x="492" y="2467"/>
                  </a:lnTo>
                  <a:lnTo>
                    <a:pt x="522" y="2491"/>
                  </a:lnTo>
                  <a:lnTo>
                    <a:pt x="552" y="2514"/>
                  </a:lnTo>
                  <a:lnTo>
                    <a:pt x="583" y="2536"/>
                  </a:lnTo>
                  <a:lnTo>
                    <a:pt x="613" y="2559"/>
                  </a:lnTo>
                  <a:lnTo>
                    <a:pt x="645" y="2579"/>
                  </a:lnTo>
                  <a:lnTo>
                    <a:pt x="677" y="2599"/>
                  </a:lnTo>
                  <a:lnTo>
                    <a:pt x="710" y="2618"/>
                  </a:lnTo>
                  <a:lnTo>
                    <a:pt x="743" y="2636"/>
                  </a:lnTo>
                  <a:lnTo>
                    <a:pt x="776" y="2654"/>
                  </a:lnTo>
                  <a:lnTo>
                    <a:pt x="810" y="2670"/>
                  </a:lnTo>
                  <a:lnTo>
                    <a:pt x="845" y="2686"/>
                  </a:lnTo>
                  <a:lnTo>
                    <a:pt x="880" y="2700"/>
                  </a:lnTo>
                  <a:lnTo>
                    <a:pt x="915" y="2714"/>
                  </a:lnTo>
                  <a:lnTo>
                    <a:pt x="951" y="2726"/>
                  </a:lnTo>
                  <a:lnTo>
                    <a:pt x="987" y="2738"/>
                  </a:lnTo>
                  <a:lnTo>
                    <a:pt x="1023" y="2748"/>
                  </a:lnTo>
                  <a:lnTo>
                    <a:pt x="1061" y="2758"/>
                  </a:lnTo>
                  <a:lnTo>
                    <a:pt x="1098" y="2767"/>
                  </a:lnTo>
                  <a:lnTo>
                    <a:pt x="1135" y="2774"/>
                  </a:lnTo>
                  <a:lnTo>
                    <a:pt x="1172" y="2781"/>
                  </a:lnTo>
                  <a:lnTo>
                    <a:pt x="1209" y="2787"/>
                  </a:lnTo>
                  <a:lnTo>
                    <a:pt x="1247" y="2791"/>
                  </a:lnTo>
                  <a:lnTo>
                    <a:pt x="1284" y="2795"/>
                  </a:lnTo>
                  <a:lnTo>
                    <a:pt x="1322" y="2797"/>
                  </a:lnTo>
                  <a:lnTo>
                    <a:pt x="1361" y="2799"/>
                  </a:lnTo>
                  <a:lnTo>
                    <a:pt x="1398" y="2799"/>
                  </a:lnTo>
                  <a:lnTo>
                    <a:pt x="1436" y="2799"/>
                  </a:lnTo>
                  <a:lnTo>
                    <a:pt x="1474" y="2797"/>
                  </a:lnTo>
                  <a:lnTo>
                    <a:pt x="1512" y="2795"/>
                  </a:lnTo>
                  <a:lnTo>
                    <a:pt x="1549" y="2791"/>
                  </a:lnTo>
                  <a:lnTo>
                    <a:pt x="1587" y="2787"/>
                  </a:lnTo>
                  <a:lnTo>
                    <a:pt x="1624" y="2781"/>
                  </a:lnTo>
                  <a:lnTo>
                    <a:pt x="1662" y="2774"/>
                  </a:lnTo>
                  <a:lnTo>
                    <a:pt x="1699" y="2767"/>
                  </a:lnTo>
                  <a:lnTo>
                    <a:pt x="1736" y="2758"/>
                  </a:lnTo>
                  <a:lnTo>
                    <a:pt x="1772" y="2748"/>
                  </a:lnTo>
                  <a:lnTo>
                    <a:pt x="1809" y="2738"/>
                  </a:lnTo>
                  <a:lnTo>
                    <a:pt x="1845" y="2726"/>
                  </a:lnTo>
                  <a:lnTo>
                    <a:pt x="1880" y="2714"/>
                  </a:lnTo>
                  <a:lnTo>
                    <a:pt x="1916" y="2700"/>
                  </a:lnTo>
                  <a:lnTo>
                    <a:pt x="1951" y="2686"/>
                  </a:lnTo>
                  <a:lnTo>
                    <a:pt x="1986" y="2670"/>
                  </a:lnTo>
                  <a:lnTo>
                    <a:pt x="2020" y="2654"/>
                  </a:lnTo>
                  <a:lnTo>
                    <a:pt x="2054" y="2636"/>
                  </a:lnTo>
                  <a:lnTo>
                    <a:pt x="2087" y="2618"/>
                  </a:lnTo>
                  <a:lnTo>
                    <a:pt x="2119" y="2599"/>
                  </a:lnTo>
                  <a:lnTo>
                    <a:pt x="2151" y="2579"/>
                  </a:lnTo>
                  <a:lnTo>
                    <a:pt x="2183" y="2559"/>
                  </a:lnTo>
                  <a:lnTo>
                    <a:pt x="2214" y="2536"/>
                  </a:lnTo>
                  <a:lnTo>
                    <a:pt x="2244" y="2514"/>
                  </a:lnTo>
                  <a:lnTo>
                    <a:pt x="2274" y="2491"/>
                  </a:lnTo>
                  <a:lnTo>
                    <a:pt x="2304" y="2467"/>
                  </a:lnTo>
                  <a:lnTo>
                    <a:pt x="2332" y="2441"/>
                  </a:lnTo>
                  <a:lnTo>
                    <a:pt x="2360" y="2416"/>
                  </a:lnTo>
                  <a:lnTo>
                    <a:pt x="2387" y="2389"/>
                  </a:lnTo>
                  <a:lnTo>
                    <a:pt x="2413" y="2363"/>
                  </a:lnTo>
                  <a:lnTo>
                    <a:pt x="2440" y="2334"/>
                  </a:lnTo>
                  <a:lnTo>
                    <a:pt x="2464" y="2305"/>
                  </a:lnTo>
                  <a:lnTo>
                    <a:pt x="2488" y="2277"/>
                  </a:lnTo>
                  <a:lnTo>
                    <a:pt x="2512" y="2247"/>
                  </a:lnTo>
                  <a:lnTo>
                    <a:pt x="2534" y="2216"/>
                  </a:lnTo>
                  <a:lnTo>
                    <a:pt x="2556" y="2186"/>
                  </a:lnTo>
                  <a:lnTo>
                    <a:pt x="2576" y="2154"/>
                  </a:lnTo>
                  <a:lnTo>
                    <a:pt x="2596" y="2121"/>
                  </a:lnTo>
                  <a:lnTo>
                    <a:pt x="2615" y="2088"/>
                  </a:lnTo>
                  <a:lnTo>
                    <a:pt x="2633" y="2055"/>
                  </a:lnTo>
                  <a:lnTo>
                    <a:pt x="2652" y="2021"/>
                  </a:lnTo>
                  <a:lnTo>
                    <a:pt x="2667" y="1987"/>
                  </a:lnTo>
                  <a:lnTo>
                    <a:pt x="2683" y="1952"/>
                  </a:lnTo>
                  <a:lnTo>
                    <a:pt x="2697" y="1917"/>
                  </a:lnTo>
                  <a:lnTo>
                    <a:pt x="2711" y="1882"/>
                  </a:lnTo>
                  <a:lnTo>
                    <a:pt x="2724" y="1846"/>
                  </a:lnTo>
                  <a:lnTo>
                    <a:pt x="2735" y="1810"/>
                  </a:lnTo>
                  <a:lnTo>
                    <a:pt x="2746" y="1774"/>
                  </a:lnTo>
                  <a:lnTo>
                    <a:pt x="2755" y="1737"/>
                  </a:lnTo>
                  <a:lnTo>
                    <a:pt x="2764" y="1700"/>
                  </a:lnTo>
                  <a:lnTo>
                    <a:pt x="2771" y="1663"/>
                  </a:lnTo>
                  <a:lnTo>
                    <a:pt x="2779" y="1626"/>
                  </a:lnTo>
                  <a:lnTo>
                    <a:pt x="2784" y="1589"/>
                  </a:lnTo>
                  <a:lnTo>
                    <a:pt x="2788" y="1551"/>
                  </a:lnTo>
                  <a:lnTo>
                    <a:pt x="2792" y="1514"/>
                  </a:lnTo>
                  <a:lnTo>
                    <a:pt x="2795" y="1475"/>
                  </a:lnTo>
                  <a:lnTo>
                    <a:pt x="2796" y="1437"/>
                  </a:lnTo>
                  <a:lnTo>
                    <a:pt x="2797" y="13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7" name="Line 73"/>
            <p:cNvSpPr>
              <a:spLocks noChangeShapeType="1"/>
            </p:cNvSpPr>
            <p:nvPr/>
          </p:nvSpPr>
          <p:spPr bwMode="auto">
            <a:xfrm flipH="1">
              <a:off x="2525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8" name="Line 74"/>
            <p:cNvSpPr>
              <a:spLocks noChangeShapeType="1"/>
            </p:cNvSpPr>
            <p:nvPr/>
          </p:nvSpPr>
          <p:spPr bwMode="auto">
            <a:xfrm>
              <a:off x="2525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89" name="Line 75"/>
            <p:cNvSpPr>
              <a:spLocks noChangeShapeType="1"/>
            </p:cNvSpPr>
            <p:nvPr/>
          </p:nvSpPr>
          <p:spPr bwMode="auto">
            <a:xfrm flipH="1" flipV="1">
              <a:off x="3305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0" name="Line 76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1" name="Line 77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2" name="Line 78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3" name="Line 79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4" name="Line 80"/>
            <p:cNvSpPr>
              <a:spLocks noChangeShapeType="1"/>
            </p:cNvSpPr>
            <p:nvPr/>
          </p:nvSpPr>
          <p:spPr bwMode="auto">
            <a:xfrm flipV="1">
              <a:off x="2525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95" name="Line 81"/>
            <p:cNvSpPr>
              <a:spLocks noChangeShapeType="1"/>
            </p:cNvSpPr>
            <p:nvPr/>
          </p:nvSpPr>
          <p:spPr bwMode="auto">
            <a:xfrm>
              <a:off x="3305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541" name="Freeform 82"/>
          <p:cNvSpPr>
            <a:spLocks/>
          </p:cNvSpPr>
          <p:nvPr/>
        </p:nvSpPr>
        <p:spPr bwMode="auto">
          <a:xfrm>
            <a:off x="1479550" y="36544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2542" name="Freeform 83"/>
          <p:cNvSpPr>
            <a:spLocks/>
          </p:cNvSpPr>
          <p:nvPr/>
        </p:nvSpPr>
        <p:spPr bwMode="auto">
          <a:xfrm>
            <a:off x="1479550" y="63087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96021" name="Line 85"/>
          <p:cNvSpPr>
            <a:spLocks noChangeShapeType="1"/>
          </p:cNvSpPr>
          <p:nvPr/>
        </p:nvSpPr>
        <p:spPr bwMode="auto">
          <a:xfrm>
            <a:off x="1898650" y="5416550"/>
            <a:ext cx="0" cy="50482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6022" name="Line 86"/>
          <p:cNvSpPr>
            <a:spLocks noChangeShapeType="1"/>
          </p:cNvSpPr>
          <p:nvPr/>
        </p:nvSpPr>
        <p:spPr bwMode="auto">
          <a:xfrm>
            <a:off x="5243513" y="2444750"/>
            <a:ext cx="52387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95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96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96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50" grpId="0" animBg="1"/>
      <p:bldP spid="296021" grpId="0" animBg="1"/>
      <p:bldP spid="296022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09" name="Group 813"/>
          <p:cNvGrpSpPr>
            <a:grpSpLocks/>
          </p:cNvGrpSpPr>
          <p:nvPr/>
        </p:nvGrpSpPr>
        <p:grpSpPr bwMode="auto">
          <a:xfrm>
            <a:off x="900113" y="765175"/>
            <a:ext cx="5578475" cy="6048375"/>
            <a:chOff x="567" y="482"/>
            <a:chExt cx="3514" cy="3810"/>
          </a:xfrm>
        </p:grpSpPr>
        <p:sp>
          <p:nvSpPr>
            <p:cNvPr id="23585" name="Line 814"/>
            <p:cNvSpPr>
              <a:spLocks noChangeShapeType="1"/>
            </p:cNvSpPr>
            <p:nvPr/>
          </p:nvSpPr>
          <p:spPr bwMode="auto">
            <a:xfrm>
              <a:off x="680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6" name="Line 815"/>
            <p:cNvSpPr>
              <a:spLocks noChangeShapeType="1"/>
            </p:cNvSpPr>
            <p:nvPr/>
          </p:nvSpPr>
          <p:spPr bwMode="auto">
            <a:xfrm>
              <a:off x="1456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7" name="Line 816"/>
            <p:cNvSpPr>
              <a:spLocks noChangeShapeType="1"/>
            </p:cNvSpPr>
            <p:nvPr/>
          </p:nvSpPr>
          <p:spPr bwMode="auto">
            <a:xfrm>
              <a:off x="1456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8" name="Line 817"/>
            <p:cNvSpPr>
              <a:spLocks noChangeShapeType="1"/>
            </p:cNvSpPr>
            <p:nvPr/>
          </p:nvSpPr>
          <p:spPr bwMode="auto">
            <a:xfrm>
              <a:off x="1456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9" name="Line 818"/>
            <p:cNvSpPr>
              <a:spLocks noChangeShapeType="1"/>
            </p:cNvSpPr>
            <p:nvPr/>
          </p:nvSpPr>
          <p:spPr bwMode="auto">
            <a:xfrm>
              <a:off x="1456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0" name="Line 819"/>
            <p:cNvSpPr>
              <a:spLocks noChangeShapeType="1"/>
            </p:cNvSpPr>
            <p:nvPr/>
          </p:nvSpPr>
          <p:spPr bwMode="auto">
            <a:xfrm>
              <a:off x="1456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1" name="Line 820"/>
            <p:cNvSpPr>
              <a:spLocks noChangeShapeType="1"/>
            </p:cNvSpPr>
            <p:nvPr/>
          </p:nvSpPr>
          <p:spPr bwMode="auto">
            <a:xfrm>
              <a:off x="1456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2" name="Line 821"/>
            <p:cNvSpPr>
              <a:spLocks noChangeShapeType="1"/>
            </p:cNvSpPr>
            <p:nvPr/>
          </p:nvSpPr>
          <p:spPr bwMode="auto">
            <a:xfrm>
              <a:off x="1456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3" name="Line 822"/>
            <p:cNvSpPr>
              <a:spLocks noChangeShapeType="1"/>
            </p:cNvSpPr>
            <p:nvPr/>
          </p:nvSpPr>
          <p:spPr bwMode="auto">
            <a:xfrm>
              <a:off x="1456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4" name="Line 823"/>
            <p:cNvSpPr>
              <a:spLocks noChangeShapeType="1"/>
            </p:cNvSpPr>
            <p:nvPr/>
          </p:nvSpPr>
          <p:spPr bwMode="auto">
            <a:xfrm>
              <a:off x="1456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5" name="Line 824"/>
            <p:cNvSpPr>
              <a:spLocks noChangeShapeType="1"/>
            </p:cNvSpPr>
            <p:nvPr/>
          </p:nvSpPr>
          <p:spPr bwMode="auto">
            <a:xfrm>
              <a:off x="1456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6" name="Line 825"/>
            <p:cNvSpPr>
              <a:spLocks noChangeShapeType="1"/>
            </p:cNvSpPr>
            <p:nvPr/>
          </p:nvSpPr>
          <p:spPr bwMode="auto">
            <a:xfrm>
              <a:off x="1456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7" name="Line 826"/>
            <p:cNvSpPr>
              <a:spLocks noChangeShapeType="1"/>
            </p:cNvSpPr>
            <p:nvPr/>
          </p:nvSpPr>
          <p:spPr bwMode="auto">
            <a:xfrm>
              <a:off x="3305" y="48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8" name="Line 827"/>
            <p:cNvSpPr>
              <a:spLocks noChangeShapeType="1"/>
            </p:cNvSpPr>
            <p:nvPr/>
          </p:nvSpPr>
          <p:spPr bwMode="auto">
            <a:xfrm>
              <a:off x="3305" y="69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99" name="Line 828"/>
            <p:cNvSpPr>
              <a:spLocks noChangeShapeType="1"/>
            </p:cNvSpPr>
            <p:nvPr/>
          </p:nvSpPr>
          <p:spPr bwMode="auto">
            <a:xfrm>
              <a:off x="3305" y="75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0" name="Line 829"/>
            <p:cNvSpPr>
              <a:spLocks noChangeShapeType="1"/>
            </p:cNvSpPr>
            <p:nvPr/>
          </p:nvSpPr>
          <p:spPr bwMode="auto">
            <a:xfrm>
              <a:off x="3305" y="10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1" name="Line 830"/>
            <p:cNvSpPr>
              <a:spLocks noChangeShapeType="1"/>
            </p:cNvSpPr>
            <p:nvPr/>
          </p:nvSpPr>
          <p:spPr bwMode="auto">
            <a:xfrm>
              <a:off x="3305" y="1133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2" name="Line 831"/>
            <p:cNvSpPr>
              <a:spLocks noChangeShapeType="1"/>
            </p:cNvSpPr>
            <p:nvPr/>
          </p:nvSpPr>
          <p:spPr bwMode="auto">
            <a:xfrm>
              <a:off x="3305" y="14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3" name="Line 832"/>
            <p:cNvSpPr>
              <a:spLocks noChangeShapeType="1"/>
            </p:cNvSpPr>
            <p:nvPr/>
          </p:nvSpPr>
          <p:spPr bwMode="auto">
            <a:xfrm>
              <a:off x="3305" y="1508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4" name="Line 833"/>
            <p:cNvSpPr>
              <a:spLocks noChangeShapeType="1"/>
            </p:cNvSpPr>
            <p:nvPr/>
          </p:nvSpPr>
          <p:spPr bwMode="auto">
            <a:xfrm>
              <a:off x="3305" y="18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5" name="Line 834"/>
            <p:cNvSpPr>
              <a:spLocks noChangeShapeType="1"/>
            </p:cNvSpPr>
            <p:nvPr/>
          </p:nvSpPr>
          <p:spPr bwMode="auto">
            <a:xfrm>
              <a:off x="3305" y="188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6" name="Line 835"/>
            <p:cNvSpPr>
              <a:spLocks noChangeShapeType="1"/>
            </p:cNvSpPr>
            <p:nvPr/>
          </p:nvSpPr>
          <p:spPr bwMode="auto">
            <a:xfrm>
              <a:off x="3305" y="219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7" name="Line 836"/>
            <p:cNvSpPr>
              <a:spLocks noChangeShapeType="1"/>
            </p:cNvSpPr>
            <p:nvPr/>
          </p:nvSpPr>
          <p:spPr bwMode="auto">
            <a:xfrm>
              <a:off x="3305" y="2256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8" name="Line 837"/>
            <p:cNvSpPr>
              <a:spLocks noChangeShapeType="1"/>
            </p:cNvSpPr>
            <p:nvPr/>
          </p:nvSpPr>
          <p:spPr bwMode="auto">
            <a:xfrm>
              <a:off x="567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09" name="Line 838"/>
            <p:cNvSpPr>
              <a:spLocks noChangeShapeType="1"/>
            </p:cNvSpPr>
            <p:nvPr/>
          </p:nvSpPr>
          <p:spPr bwMode="auto">
            <a:xfrm>
              <a:off x="902" y="34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0" name="Line 839"/>
            <p:cNvSpPr>
              <a:spLocks noChangeShapeType="1"/>
            </p:cNvSpPr>
            <p:nvPr/>
          </p:nvSpPr>
          <p:spPr bwMode="auto">
            <a:xfrm>
              <a:off x="96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1" name="Line 840"/>
            <p:cNvSpPr>
              <a:spLocks noChangeShapeType="1"/>
            </p:cNvSpPr>
            <p:nvPr/>
          </p:nvSpPr>
          <p:spPr bwMode="auto">
            <a:xfrm>
              <a:off x="1273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2" name="Line 841"/>
            <p:cNvSpPr>
              <a:spLocks noChangeShapeType="1"/>
            </p:cNvSpPr>
            <p:nvPr/>
          </p:nvSpPr>
          <p:spPr bwMode="auto">
            <a:xfrm>
              <a:off x="1335" y="340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3" name="Line 842"/>
            <p:cNvSpPr>
              <a:spLocks noChangeShapeType="1"/>
            </p:cNvSpPr>
            <p:nvPr/>
          </p:nvSpPr>
          <p:spPr bwMode="auto">
            <a:xfrm>
              <a:off x="1647" y="34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4" name="Line 843"/>
            <p:cNvSpPr>
              <a:spLocks noChangeShapeType="1"/>
            </p:cNvSpPr>
            <p:nvPr/>
          </p:nvSpPr>
          <p:spPr bwMode="auto">
            <a:xfrm>
              <a:off x="1710" y="3407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5" name="Line 844"/>
            <p:cNvSpPr>
              <a:spLocks noChangeShapeType="1"/>
            </p:cNvSpPr>
            <p:nvPr/>
          </p:nvSpPr>
          <p:spPr bwMode="auto">
            <a:xfrm>
              <a:off x="2022" y="340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6" name="Line 845"/>
            <p:cNvSpPr>
              <a:spLocks noChangeShapeType="1"/>
            </p:cNvSpPr>
            <p:nvPr/>
          </p:nvSpPr>
          <p:spPr bwMode="auto">
            <a:xfrm>
              <a:off x="2084" y="3407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7" name="Line 846"/>
            <p:cNvSpPr>
              <a:spLocks noChangeShapeType="1"/>
            </p:cNvSpPr>
            <p:nvPr/>
          </p:nvSpPr>
          <p:spPr bwMode="auto">
            <a:xfrm>
              <a:off x="1456" y="2545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8" name="Line 847"/>
            <p:cNvSpPr>
              <a:spLocks noChangeShapeType="1"/>
            </p:cNvSpPr>
            <p:nvPr/>
          </p:nvSpPr>
          <p:spPr bwMode="auto">
            <a:xfrm>
              <a:off x="1456" y="284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19" name="Line 848"/>
            <p:cNvSpPr>
              <a:spLocks noChangeShapeType="1"/>
            </p:cNvSpPr>
            <p:nvPr/>
          </p:nvSpPr>
          <p:spPr bwMode="auto">
            <a:xfrm>
              <a:off x="1456" y="2904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0" name="Line 849"/>
            <p:cNvSpPr>
              <a:spLocks noChangeShapeType="1"/>
            </p:cNvSpPr>
            <p:nvPr/>
          </p:nvSpPr>
          <p:spPr bwMode="auto">
            <a:xfrm>
              <a:off x="1456" y="321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1" name="Line 850"/>
            <p:cNvSpPr>
              <a:spLocks noChangeShapeType="1"/>
            </p:cNvSpPr>
            <p:nvPr/>
          </p:nvSpPr>
          <p:spPr bwMode="auto">
            <a:xfrm>
              <a:off x="1456" y="3278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2" name="Line 851"/>
            <p:cNvSpPr>
              <a:spLocks noChangeShapeType="1"/>
            </p:cNvSpPr>
            <p:nvPr/>
          </p:nvSpPr>
          <p:spPr bwMode="auto">
            <a:xfrm>
              <a:off x="1456" y="359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3" name="Line 852"/>
            <p:cNvSpPr>
              <a:spLocks noChangeShapeType="1"/>
            </p:cNvSpPr>
            <p:nvPr/>
          </p:nvSpPr>
          <p:spPr bwMode="auto">
            <a:xfrm>
              <a:off x="1456" y="3652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4" name="Line 853"/>
            <p:cNvSpPr>
              <a:spLocks noChangeShapeType="1"/>
            </p:cNvSpPr>
            <p:nvPr/>
          </p:nvSpPr>
          <p:spPr bwMode="auto">
            <a:xfrm>
              <a:off x="1456" y="396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5" name="Line 854"/>
            <p:cNvSpPr>
              <a:spLocks noChangeShapeType="1"/>
            </p:cNvSpPr>
            <p:nvPr/>
          </p:nvSpPr>
          <p:spPr bwMode="auto">
            <a:xfrm>
              <a:off x="1456" y="4027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6" name="Freeform 855"/>
            <p:cNvSpPr>
              <a:spLocks/>
            </p:cNvSpPr>
            <p:nvPr/>
          </p:nvSpPr>
          <p:spPr bwMode="auto">
            <a:xfrm>
              <a:off x="680" y="2627"/>
              <a:ext cx="1556" cy="1560"/>
            </a:xfrm>
            <a:custGeom>
              <a:avLst/>
              <a:gdLst>
                <a:gd name="T0" fmla="*/ 268 w 2797"/>
                <a:gd name="T1" fmla="*/ 124 h 2799"/>
                <a:gd name="T2" fmla="*/ 265 w 2797"/>
                <a:gd name="T3" fmla="*/ 110 h 2799"/>
                <a:gd name="T4" fmla="*/ 262 w 2797"/>
                <a:gd name="T5" fmla="*/ 95 h 2799"/>
                <a:gd name="T6" fmla="*/ 257 w 2797"/>
                <a:gd name="T7" fmla="*/ 82 h 2799"/>
                <a:gd name="T8" fmla="*/ 250 w 2797"/>
                <a:gd name="T9" fmla="*/ 69 h 2799"/>
                <a:gd name="T10" fmla="*/ 243 w 2797"/>
                <a:gd name="T11" fmla="*/ 56 h 2799"/>
                <a:gd name="T12" fmla="*/ 234 w 2797"/>
                <a:gd name="T13" fmla="*/ 45 h 2799"/>
                <a:gd name="T14" fmla="*/ 224 w 2797"/>
                <a:gd name="T15" fmla="*/ 35 h 2799"/>
                <a:gd name="T16" fmla="*/ 212 w 2797"/>
                <a:gd name="T17" fmla="*/ 26 h 2799"/>
                <a:gd name="T18" fmla="*/ 200 w 2797"/>
                <a:gd name="T19" fmla="*/ 17 h 2799"/>
                <a:gd name="T20" fmla="*/ 187 w 2797"/>
                <a:gd name="T21" fmla="*/ 11 h 2799"/>
                <a:gd name="T22" fmla="*/ 174 w 2797"/>
                <a:gd name="T23" fmla="*/ 6 h 2799"/>
                <a:gd name="T24" fmla="*/ 159 w 2797"/>
                <a:gd name="T25" fmla="*/ 2 h 2799"/>
                <a:gd name="T26" fmla="*/ 145 w 2797"/>
                <a:gd name="T27" fmla="*/ 1 h 2799"/>
                <a:gd name="T28" fmla="*/ 130 w 2797"/>
                <a:gd name="T29" fmla="*/ 0 h 2799"/>
                <a:gd name="T30" fmla="*/ 116 w 2797"/>
                <a:gd name="T31" fmla="*/ 1 h 2799"/>
                <a:gd name="T32" fmla="*/ 101 w 2797"/>
                <a:gd name="T33" fmla="*/ 4 h 2799"/>
                <a:gd name="T34" fmla="*/ 87 w 2797"/>
                <a:gd name="T35" fmla="*/ 8 h 2799"/>
                <a:gd name="T36" fmla="*/ 75 w 2797"/>
                <a:gd name="T37" fmla="*/ 14 h 2799"/>
                <a:gd name="T38" fmla="*/ 62 w 2797"/>
                <a:gd name="T39" fmla="*/ 21 h 2799"/>
                <a:gd name="T40" fmla="*/ 50 w 2797"/>
                <a:gd name="T41" fmla="*/ 30 h 2799"/>
                <a:gd name="T42" fmla="*/ 39 w 2797"/>
                <a:gd name="T43" fmla="*/ 40 h 2799"/>
                <a:gd name="T44" fmla="*/ 29 w 2797"/>
                <a:gd name="T45" fmla="*/ 50 h 2799"/>
                <a:gd name="T46" fmla="*/ 21 w 2797"/>
                <a:gd name="T47" fmla="*/ 62 h 2799"/>
                <a:gd name="T48" fmla="*/ 14 w 2797"/>
                <a:gd name="T49" fmla="*/ 75 h 2799"/>
                <a:gd name="T50" fmla="*/ 8 w 2797"/>
                <a:gd name="T51" fmla="*/ 89 h 2799"/>
                <a:gd name="T52" fmla="*/ 4 w 2797"/>
                <a:gd name="T53" fmla="*/ 103 h 2799"/>
                <a:gd name="T54" fmla="*/ 1 w 2797"/>
                <a:gd name="T55" fmla="*/ 117 h 2799"/>
                <a:gd name="T56" fmla="*/ 0 w 2797"/>
                <a:gd name="T57" fmla="*/ 132 h 2799"/>
                <a:gd name="T58" fmla="*/ 1 w 2797"/>
                <a:gd name="T59" fmla="*/ 146 h 2799"/>
                <a:gd name="T60" fmla="*/ 2 w 2797"/>
                <a:gd name="T61" fmla="*/ 161 h 2799"/>
                <a:gd name="T62" fmla="*/ 6 w 2797"/>
                <a:gd name="T63" fmla="*/ 174 h 2799"/>
                <a:gd name="T64" fmla="*/ 11 w 2797"/>
                <a:gd name="T65" fmla="*/ 188 h 2799"/>
                <a:gd name="T66" fmla="*/ 17 w 2797"/>
                <a:gd name="T67" fmla="*/ 202 h 2799"/>
                <a:gd name="T68" fmla="*/ 25 w 2797"/>
                <a:gd name="T69" fmla="*/ 213 h 2799"/>
                <a:gd name="T70" fmla="*/ 34 w 2797"/>
                <a:gd name="T71" fmla="*/ 225 h 2799"/>
                <a:gd name="T72" fmla="*/ 45 w 2797"/>
                <a:gd name="T73" fmla="*/ 235 h 2799"/>
                <a:gd name="T74" fmla="*/ 56 w 2797"/>
                <a:gd name="T75" fmla="*/ 245 h 2799"/>
                <a:gd name="T76" fmla="*/ 68 w 2797"/>
                <a:gd name="T77" fmla="*/ 252 h 2799"/>
                <a:gd name="T78" fmla="*/ 81 w 2797"/>
                <a:gd name="T79" fmla="*/ 259 h 2799"/>
                <a:gd name="T80" fmla="*/ 95 w 2797"/>
                <a:gd name="T81" fmla="*/ 264 h 2799"/>
                <a:gd name="T82" fmla="*/ 108 w 2797"/>
                <a:gd name="T83" fmla="*/ 268 h 2799"/>
                <a:gd name="T84" fmla="*/ 123 w 2797"/>
                <a:gd name="T85" fmla="*/ 270 h 2799"/>
                <a:gd name="T86" fmla="*/ 137 w 2797"/>
                <a:gd name="T87" fmla="*/ 270 h 2799"/>
                <a:gd name="T88" fmla="*/ 152 w 2797"/>
                <a:gd name="T89" fmla="*/ 269 h 2799"/>
                <a:gd name="T90" fmla="*/ 166 w 2797"/>
                <a:gd name="T91" fmla="*/ 266 h 2799"/>
                <a:gd name="T92" fmla="*/ 180 w 2797"/>
                <a:gd name="T93" fmla="*/ 262 h 2799"/>
                <a:gd name="T94" fmla="*/ 194 w 2797"/>
                <a:gd name="T95" fmla="*/ 256 h 2799"/>
                <a:gd name="T96" fmla="*/ 206 w 2797"/>
                <a:gd name="T97" fmla="*/ 249 h 2799"/>
                <a:gd name="T98" fmla="*/ 218 w 2797"/>
                <a:gd name="T99" fmla="*/ 240 h 2799"/>
                <a:gd name="T100" fmla="*/ 229 w 2797"/>
                <a:gd name="T101" fmla="*/ 231 h 2799"/>
                <a:gd name="T102" fmla="*/ 238 w 2797"/>
                <a:gd name="T103" fmla="*/ 220 h 2799"/>
                <a:gd name="T104" fmla="*/ 246 w 2797"/>
                <a:gd name="T105" fmla="*/ 208 h 2799"/>
                <a:gd name="T106" fmla="*/ 254 w 2797"/>
                <a:gd name="T107" fmla="*/ 195 h 2799"/>
                <a:gd name="T108" fmla="*/ 260 w 2797"/>
                <a:gd name="T109" fmla="*/ 182 h 2799"/>
                <a:gd name="T110" fmla="*/ 264 w 2797"/>
                <a:gd name="T111" fmla="*/ 168 h 2799"/>
                <a:gd name="T112" fmla="*/ 267 w 2797"/>
                <a:gd name="T113" fmla="*/ 153 h 2799"/>
                <a:gd name="T114" fmla="*/ 268 w 2797"/>
                <a:gd name="T115" fmla="*/ 139 h 27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797" h="2799">
                  <a:moveTo>
                    <a:pt x="2797" y="1399"/>
                  </a:moveTo>
                  <a:lnTo>
                    <a:pt x="2796" y="1362"/>
                  </a:lnTo>
                  <a:lnTo>
                    <a:pt x="2795" y="1324"/>
                  </a:lnTo>
                  <a:lnTo>
                    <a:pt x="2792" y="1286"/>
                  </a:lnTo>
                  <a:lnTo>
                    <a:pt x="2788" y="1249"/>
                  </a:lnTo>
                  <a:lnTo>
                    <a:pt x="2784" y="1210"/>
                  </a:lnTo>
                  <a:lnTo>
                    <a:pt x="2779" y="1173"/>
                  </a:lnTo>
                  <a:lnTo>
                    <a:pt x="2771" y="1136"/>
                  </a:lnTo>
                  <a:lnTo>
                    <a:pt x="2764" y="1099"/>
                  </a:lnTo>
                  <a:lnTo>
                    <a:pt x="2755" y="1062"/>
                  </a:lnTo>
                  <a:lnTo>
                    <a:pt x="2746" y="1025"/>
                  </a:lnTo>
                  <a:lnTo>
                    <a:pt x="2735" y="989"/>
                  </a:lnTo>
                  <a:lnTo>
                    <a:pt x="2724" y="953"/>
                  </a:lnTo>
                  <a:lnTo>
                    <a:pt x="2711" y="917"/>
                  </a:lnTo>
                  <a:lnTo>
                    <a:pt x="2697" y="882"/>
                  </a:lnTo>
                  <a:lnTo>
                    <a:pt x="2683" y="847"/>
                  </a:lnTo>
                  <a:lnTo>
                    <a:pt x="2667" y="812"/>
                  </a:lnTo>
                  <a:lnTo>
                    <a:pt x="2652" y="778"/>
                  </a:lnTo>
                  <a:lnTo>
                    <a:pt x="2633" y="744"/>
                  </a:lnTo>
                  <a:lnTo>
                    <a:pt x="2615" y="710"/>
                  </a:lnTo>
                  <a:lnTo>
                    <a:pt x="2596" y="678"/>
                  </a:lnTo>
                  <a:lnTo>
                    <a:pt x="2576" y="645"/>
                  </a:lnTo>
                  <a:lnTo>
                    <a:pt x="2556" y="614"/>
                  </a:lnTo>
                  <a:lnTo>
                    <a:pt x="2534" y="583"/>
                  </a:lnTo>
                  <a:lnTo>
                    <a:pt x="2512" y="552"/>
                  </a:lnTo>
                  <a:lnTo>
                    <a:pt x="2488" y="522"/>
                  </a:lnTo>
                  <a:lnTo>
                    <a:pt x="2464" y="493"/>
                  </a:lnTo>
                  <a:lnTo>
                    <a:pt x="2440" y="465"/>
                  </a:lnTo>
                  <a:lnTo>
                    <a:pt x="2413" y="437"/>
                  </a:lnTo>
                  <a:lnTo>
                    <a:pt x="2387" y="410"/>
                  </a:lnTo>
                  <a:lnTo>
                    <a:pt x="2360" y="384"/>
                  </a:lnTo>
                  <a:lnTo>
                    <a:pt x="2332" y="357"/>
                  </a:lnTo>
                  <a:lnTo>
                    <a:pt x="2304" y="333"/>
                  </a:lnTo>
                  <a:lnTo>
                    <a:pt x="2274" y="308"/>
                  </a:lnTo>
                  <a:lnTo>
                    <a:pt x="2244" y="285"/>
                  </a:lnTo>
                  <a:lnTo>
                    <a:pt x="2214" y="263"/>
                  </a:lnTo>
                  <a:lnTo>
                    <a:pt x="2183" y="240"/>
                  </a:lnTo>
                  <a:lnTo>
                    <a:pt x="2151" y="220"/>
                  </a:lnTo>
                  <a:lnTo>
                    <a:pt x="2119" y="200"/>
                  </a:lnTo>
                  <a:lnTo>
                    <a:pt x="2087" y="181"/>
                  </a:lnTo>
                  <a:lnTo>
                    <a:pt x="2054" y="163"/>
                  </a:lnTo>
                  <a:lnTo>
                    <a:pt x="2020" y="145"/>
                  </a:lnTo>
                  <a:lnTo>
                    <a:pt x="1986" y="129"/>
                  </a:lnTo>
                  <a:lnTo>
                    <a:pt x="1951" y="113"/>
                  </a:lnTo>
                  <a:lnTo>
                    <a:pt x="1916" y="99"/>
                  </a:lnTo>
                  <a:lnTo>
                    <a:pt x="1880" y="86"/>
                  </a:lnTo>
                  <a:lnTo>
                    <a:pt x="1845" y="73"/>
                  </a:lnTo>
                  <a:lnTo>
                    <a:pt x="1809" y="61"/>
                  </a:lnTo>
                  <a:lnTo>
                    <a:pt x="1772" y="51"/>
                  </a:lnTo>
                  <a:lnTo>
                    <a:pt x="1736" y="41"/>
                  </a:lnTo>
                  <a:lnTo>
                    <a:pt x="1699" y="33"/>
                  </a:lnTo>
                  <a:lnTo>
                    <a:pt x="1662" y="24"/>
                  </a:lnTo>
                  <a:lnTo>
                    <a:pt x="1624" y="18"/>
                  </a:lnTo>
                  <a:lnTo>
                    <a:pt x="1587" y="12"/>
                  </a:lnTo>
                  <a:lnTo>
                    <a:pt x="1549" y="8"/>
                  </a:lnTo>
                  <a:lnTo>
                    <a:pt x="1512" y="4"/>
                  </a:lnTo>
                  <a:lnTo>
                    <a:pt x="1474" y="2"/>
                  </a:lnTo>
                  <a:lnTo>
                    <a:pt x="1436" y="0"/>
                  </a:lnTo>
                  <a:lnTo>
                    <a:pt x="1398" y="0"/>
                  </a:lnTo>
                  <a:lnTo>
                    <a:pt x="1361" y="0"/>
                  </a:lnTo>
                  <a:lnTo>
                    <a:pt x="1322" y="2"/>
                  </a:lnTo>
                  <a:lnTo>
                    <a:pt x="1284" y="4"/>
                  </a:lnTo>
                  <a:lnTo>
                    <a:pt x="1247" y="8"/>
                  </a:lnTo>
                  <a:lnTo>
                    <a:pt x="1209" y="12"/>
                  </a:lnTo>
                  <a:lnTo>
                    <a:pt x="1172" y="18"/>
                  </a:lnTo>
                  <a:lnTo>
                    <a:pt x="1135" y="24"/>
                  </a:lnTo>
                  <a:lnTo>
                    <a:pt x="1098" y="33"/>
                  </a:lnTo>
                  <a:lnTo>
                    <a:pt x="1061" y="41"/>
                  </a:lnTo>
                  <a:lnTo>
                    <a:pt x="1023" y="51"/>
                  </a:lnTo>
                  <a:lnTo>
                    <a:pt x="987" y="61"/>
                  </a:lnTo>
                  <a:lnTo>
                    <a:pt x="951" y="73"/>
                  </a:lnTo>
                  <a:lnTo>
                    <a:pt x="915" y="86"/>
                  </a:lnTo>
                  <a:lnTo>
                    <a:pt x="880" y="99"/>
                  </a:lnTo>
                  <a:lnTo>
                    <a:pt x="845" y="113"/>
                  </a:lnTo>
                  <a:lnTo>
                    <a:pt x="810" y="129"/>
                  </a:lnTo>
                  <a:lnTo>
                    <a:pt x="776" y="145"/>
                  </a:lnTo>
                  <a:lnTo>
                    <a:pt x="743" y="163"/>
                  </a:lnTo>
                  <a:lnTo>
                    <a:pt x="710" y="181"/>
                  </a:lnTo>
                  <a:lnTo>
                    <a:pt x="677" y="200"/>
                  </a:lnTo>
                  <a:lnTo>
                    <a:pt x="645" y="220"/>
                  </a:lnTo>
                  <a:lnTo>
                    <a:pt x="613" y="240"/>
                  </a:lnTo>
                  <a:lnTo>
                    <a:pt x="583" y="263"/>
                  </a:lnTo>
                  <a:lnTo>
                    <a:pt x="552" y="285"/>
                  </a:lnTo>
                  <a:lnTo>
                    <a:pt x="522" y="308"/>
                  </a:lnTo>
                  <a:lnTo>
                    <a:pt x="492" y="333"/>
                  </a:lnTo>
                  <a:lnTo>
                    <a:pt x="464" y="357"/>
                  </a:lnTo>
                  <a:lnTo>
                    <a:pt x="436" y="384"/>
                  </a:lnTo>
                  <a:lnTo>
                    <a:pt x="409" y="410"/>
                  </a:lnTo>
                  <a:lnTo>
                    <a:pt x="383" y="437"/>
                  </a:lnTo>
                  <a:lnTo>
                    <a:pt x="357" y="465"/>
                  </a:lnTo>
                  <a:lnTo>
                    <a:pt x="332" y="493"/>
                  </a:lnTo>
                  <a:lnTo>
                    <a:pt x="308" y="522"/>
                  </a:lnTo>
                  <a:lnTo>
                    <a:pt x="285" y="552"/>
                  </a:lnTo>
                  <a:lnTo>
                    <a:pt x="262" y="583"/>
                  </a:lnTo>
                  <a:lnTo>
                    <a:pt x="240" y="614"/>
                  </a:lnTo>
                  <a:lnTo>
                    <a:pt x="220" y="645"/>
                  </a:lnTo>
                  <a:lnTo>
                    <a:pt x="200" y="678"/>
                  </a:lnTo>
                  <a:lnTo>
                    <a:pt x="181" y="710"/>
                  </a:lnTo>
                  <a:lnTo>
                    <a:pt x="163" y="744"/>
                  </a:lnTo>
                  <a:lnTo>
                    <a:pt x="145" y="778"/>
                  </a:lnTo>
                  <a:lnTo>
                    <a:pt x="129" y="812"/>
                  </a:lnTo>
                  <a:lnTo>
                    <a:pt x="113" y="847"/>
                  </a:lnTo>
                  <a:lnTo>
                    <a:pt x="99" y="882"/>
                  </a:lnTo>
                  <a:lnTo>
                    <a:pt x="85" y="917"/>
                  </a:lnTo>
                  <a:lnTo>
                    <a:pt x="73" y="953"/>
                  </a:lnTo>
                  <a:lnTo>
                    <a:pt x="61" y="989"/>
                  </a:lnTo>
                  <a:lnTo>
                    <a:pt x="50" y="1025"/>
                  </a:lnTo>
                  <a:lnTo>
                    <a:pt x="41" y="1062"/>
                  </a:lnTo>
                  <a:lnTo>
                    <a:pt x="32" y="1099"/>
                  </a:lnTo>
                  <a:lnTo>
                    <a:pt x="25" y="1136"/>
                  </a:lnTo>
                  <a:lnTo>
                    <a:pt x="18" y="1173"/>
                  </a:lnTo>
                  <a:lnTo>
                    <a:pt x="12" y="1210"/>
                  </a:lnTo>
                  <a:lnTo>
                    <a:pt x="8" y="1249"/>
                  </a:lnTo>
                  <a:lnTo>
                    <a:pt x="4" y="1286"/>
                  </a:lnTo>
                  <a:lnTo>
                    <a:pt x="2" y="1324"/>
                  </a:lnTo>
                  <a:lnTo>
                    <a:pt x="0" y="1362"/>
                  </a:lnTo>
                  <a:lnTo>
                    <a:pt x="0" y="1399"/>
                  </a:lnTo>
                  <a:lnTo>
                    <a:pt x="0" y="1437"/>
                  </a:lnTo>
                  <a:lnTo>
                    <a:pt x="2" y="1475"/>
                  </a:lnTo>
                  <a:lnTo>
                    <a:pt x="4" y="1514"/>
                  </a:lnTo>
                  <a:lnTo>
                    <a:pt x="8" y="1551"/>
                  </a:lnTo>
                  <a:lnTo>
                    <a:pt x="12" y="1589"/>
                  </a:lnTo>
                  <a:lnTo>
                    <a:pt x="18" y="1626"/>
                  </a:lnTo>
                  <a:lnTo>
                    <a:pt x="25" y="1663"/>
                  </a:lnTo>
                  <a:lnTo>
                    <a:pt x="32" y="1700"/>
                  </a:lnTo>
                  <a:lnTo>
                    <a:pt x="41" y="1737"/>
                  </a:lnTo>
                  <a:lnTo>
                    <a:pt x="50" y="1774"/>
                  </a:lnTo>
                  <a:lnTo>
                    <a:pt x="61" y="1810"/>
                  </a:lnTo>
                  <a:lnTo>
                    <a:pt x="73" y="1846"/>
                  </a:lnTo>
                  <a:lnTo>
                    <a:pt x="85" y="1882"/>
                  </a:lnTo>
                  <a:lnTo>
                    <a:pt x="99" y="1917"/>
                  </a:lnTo>
                  <a:lnTo>
                    <a:pt x="113" y="1952"/>
                  </a:lnTo>
                  <a:lnTo>
                    <a:pt x="129" y="1987"/>
                  </a:lnTo>
                  <a:lnTo>
                    <a:pt x="145" y="2021"/>
                  </a:lnTo>
                  <a:lnTo>
                    <a:pt x="163" y="2055"/>
                  </a:lnTo>
                  <a:lnTo>
                    <a:pt x="181" y="2088"/>
                  </a:lnTo>
                  <a:lnTo>
                    <a:pt x="200" y="2121"/>
                  </a:lnTo>
                  <a:lnTo>
                    <a:pt x="220" y="2154"/>
                  </a:lnTo>
                  <a:lnTo>
                    <a:pt x="240" y="2186"/>
                  </a:lnTo>
                  <a:lnTo>
                    <a:pt x="262" y="2216"/>
                  </a:lnTo>
                  <a:lnTo>
                    <a:pt x="285" y="2247"/>
                  </a:lnTo>
                  <a:lnTo>
                    <a:pt x="308" y="2277"/>
                  </a:lnTo>
                  <a:lnTo>
                    <a:pt x="332" y="2305"/>
                  </a:lnTo>
                  <a:lnTo>
                    <a:pt x="357" y="2334"/>
                  </a:lnTo>
                  <a:lnTo>
                    <a:pt x="383" y="2363"/>
                  </a:lnTo>
                  <a:lnTo>
                    <a:pt x="409" y="2389"/>
                  </a:lnTo>
                  <a:lnTo>
                    <a:pt x="436" y="2416"/>
                  </a:lnTo>
                  <a:lnTo>
                    <a:pt x="464" y="2441"/>
                  </a:lnTo>
                  <a:lnTo>
                    <a:pt x="492" y="2467"/>
                  </a:lnTo>
                  <a:lnTo>
                    <a:pt x="522" y="2491"/>
                  </a:lnTo>
                  <a:lnTo>
                    <a:pt x="552" y="2514"/>
                  </a:lnTo>
                  <a:lnTo>
                    <a:pt x="583" y="2536"/>
                  </a:lnTo>
                  <a:lnTo>
                    <a:pt x="613" y="2559"/>
                  </a:lnTo>
                  <a:lnTo>
                    <a:pt x="645" y="2579"/>
                  </a:lnTo>
                  <a:lnTo>
                    <a:pt x="677" y="2599"/>
                  </a:lnTo>
                  <a:lnTo>
                    <a:pt x="710" y="2618"/>
                  </a:lnTo>
                  <a:lnTo>
                    <a:pt x="743" y="2636"/>
                  </a:lnTo>
                  <a:lnTo>
                    <a:pt x="776" y="2654"/>
                  </a:lnTo>
                  <a:lnTo>
                    <a:pt x="810" y="2670"/>
                  </a:lnTo>
                  <a:lnTo>
                    <a:pt x="845" y="2686"/>
                  </a:lnTo>
                  <a:lnTo>
                    <a:pt x="880" y="2700"/>
                  </a:lnTo>
                  <a:lnTo>
                    <a:pt x="915" y="2714"/>
                  </a:lnTo>
                  <a:lnTo>
                    <a:pt x="951" y="2726"/>
                  </a:lnTo>
                  <a:lnTo>
                    <a:pt x="987" y="2738"/>
                  </a:lnTo>
                  <a:lnTo>
                    <a:pt x="1023" y="2748"/>
                  </a:lnTo>
                  <a:lnTo>
                    <a:pt x="1061" y="2758"/>
                  </a:lnTo>
                  <a:lnTo>
                    <a:pt x="1098" y="2767"/>
                  </a:lnTo>
                  <a:lnTo>
                    <a:pt x="1135" y="2774"/>
                  </a:lnTo>
                  <a:lnTo>
                    <a:pt x="1172" y="2781"/>
                  </a:lnTo>
                  <a:lnTo>
                    <a:pt x="1209" y="2787"/>
                  </a:lnTo>
                  <a:lnTo>
                    <a:pt x="1247" y="2791"/>
                  </a:lnTo>
                  <a:lnTo>
                    <a:pt x="1284" y="2795"/>
                  </a:lnTo>
                  <a:lnTo>
                    <a:pt x="1322" y="2797"/>
                  </a:lnTo>
                  <a:lnTo>
                    <a:pt x="1361" y="2799"/>
                  </a:lnTo>
                  <a:lnTo>
                    <a:pt x="1398" y="2799"/>
                  </a:lnTo>
                  <a:lnTo>
                    <a:pt x="1436" y="2799"/>
                  </a:lnTo>
                  <a:lnTo>
                    <a:pt x="1474" y="2797"/>
                  </a:lnTo>
                  <a:lnTo>
                    <a:pt x="1512" y="2795"/>
                  </a:lnTo>
                  <a:lnTo>
                    <a:pt x="1549" y="2791"/>
                  </a:lnTo>
                  <a:lnTo>
                    <a:pt x="1587" y="2787"/>
                  </a:lnTo>
                  <a:lnTo>
                    <a:pt x="1624" y="2781"/>
                  </a:lnTo>
                  <a:lnTo>
                    <a:pt x="1662" y="2774"/>
                  </a:lnTo>
                  <a:lnTo>
                    <a:pt x="1699" y="2767"/>
                  </a:lnTo>
                  <a:lnTo>
                    <a:pt x="1736" y="2758"/>
                  </a:lnTo>
                  <a:lnTo>
                    <a:pt x="1772" y="2748"/>
                  </a:lnTo>
                  <a:lnTo>
                    <a:pt x="1809" y="2738"/>
                  </a:lnTo>
                  <a:lnTo>
                    <a:pt x="1845" y="2726"/>
                  </a:lnTo>
                  <a:lnTo>
                    <a:pt x="1880" y="2714"/>
                  </a:lnTo>
                  <a:lnTo>
                    <a:pt x="1916" y="2700"/>
                  </a:lnTo>
                  <a:lnTo>
                    <a:pt x="1951" y="2686"/>
                  </a:lnTo>
                  <a:lnTo>
                    <a:pt x="1986" y="2670"/>
                  </a:lnTo>
                  <a:lnTo>
                    <a:pt x="2020" y="2654"/>
                  </a:lnTo>
                  <a:lnTo>
                    <a:pt x="2054" y="2636"/>
                  </a:lnTo>
                  <a:lnTo>
                    <a:pt x="2087" y="2618"/>
                  </a:lnTo>
                  <a:lnTo>
                    <a:pt x="2119" y="2599"/>
                  </a:lnTo>
                  <a:lnTo>
                    <a:pt x="2151" y="2579"/>
                  </a:lnTo>
                  <a:lnTo>
                    <a:pt x="2183" y="2559"/>
                  </a:lnTo>
                  <a:lnTo>
                    <a:pt x="2214" y="2536"/>
                  </a:lnTo>
                  <a:lnTo>
                    <a:pt x="2244" y="2514"/>
                  </a:lnTo>
                  <a:lnTo>
                    <a:pt x="2274" y="2491"/>
                  </a:lnTo>
                  <a:lnTo>
                    <a:pt x="2304" y="2467"/>
                  </a:lnTo>
                  <a:lnTo>
                    <a:pt x="2332" y="2441"/>
                  </a:lnTo>
                  <a:lnTo>
                    <a:pt x="2360" y="2416"/>
                  </a:lnTo>
                  <a:lnTo>
                    <a:pt x="2387" y="2389"/>
                  </a:lnTo>
                  <a:lnTo>
                    <a:pt x="2413" y="2363"/>
                  </a:lnTo>
                  <a:lnTo>
                    <a:pt x="2440" y="2334"/>
                  </a:lnTo>
                  <a:lnTo>
                    <a:pt x="2464" y="2305"/>
                  </a:lnTo>
                  <a:lnTo>
                    <a:pt x="2488" y="2277"/>
                  </a:lnTo>
                  <a:lnTo>
                    <a:pt x="2512" y="2247"/>
                  </a:lnTo>
                  <a:lnTo>
                    <a:pt x="2534" y="2216"/>
                  </a:lnTo>
                  <a:lnTo>
                    <a:pt x="2556" y="2186"/>
                  </a:lnTo>
                  <a:lnTo>
                    <a:pt x="2576" y="2154"/>
                  </a:lnTo>
                  <a:lnTo>
                    <a:pt x="2596" y="2121"/>
                  </a:lnTo>
                  <a:lnTo>
                    <a:pt x="2615" y="2088"/>
                  </a:lnTo>
                  <a:lnTo>
                    <a:pt x="2633" y="2055"/>
                  </a:lnTo>
                  <a:lnTo>
                    <a:pt x="2652" y="2021"/>
                  </a:lnTo>
                  <a:lnTo>
                    <a:pt x="2667" y="1987"/>
                  </a:lnTo>
                  <a:lnTo>
                    <a:pt x="2683" y="1952"/>
                  </a:lnTo>
                  <a:lnTo>
                    <a:pt x="2697" y="1917"/>
                  </a:lnTo>
                  <a:lnTo>
                    <a:pt x="2711" y="1882"/>
                  </a:lnTo>
                  <a:lnTo>
                    <a:pt x="2724" y="1846"/>
                  </a:lnTo>
                  <a:lnTo>
                    <a:pt x="2735" y="1810"/>
                  </a:lnTo>
                  <a:lnTo>
                    <a:pt x="2746" y="1774"/>
                  </a:lnTo>
                  <a:lnTo>
                    <a:pt x="2755" y="1737"/>
                  </a:lnTo>
                  <a:lnTo>
                    <a:pt x="2764" y="1700"/>
                  </a:lnTo>
                  <a:lnTo>
                    <a:pt x="2771" y="1663"/>
                  </a:lnTo>
                  <a:lnTo>
                    <a:pt x="2779" y="1626"/>
                  </a:lnTo>
                  <a:lnTo>
                    <a:pt x="2784" y="1589"/>
                  </a:lnTo>
                  <a:lnTo>
                    <a:pt x="2788" y="1551"/>
                  </a:lnTo>
                  <a:lnTo>
                    <a:pt x="2792" y="1514"/>
                  </a:lnTo>
                  <a:lnTo>
                    <a:pt x="2795" y="1475"/>
                  </a:lnTo>
                  <a:lnTo>
                    <a:pt x="2796" y="1437"/>
                  </a:lnTo>
                  <a:lnTo>
                    <a:pt x="2797" y="13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7" name="Line 856"/>
            <p:cNvSpPr>
              <a:spLocks noChangeShapeType="1"/>
            </p:cNvSpPr>
            <p:nvPr/>
          </p:nvSpPr>
          <p:spPr bwMode="auto">
            <a:xfrm flipH="1">
              <a:off x="2525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8" name="Line 857"/>
            <p:cNvSpPr>
              <a:spLocks noChangeShapeType="1"/>
            </p:cNvSpPr>
            <p:nvPr/>
          </p:nvSpPr>
          <p:spPr bwMode="auto">
            <a:xfrm>
              <a:off x="2525" y="2342"/>
              <a:ext cx="15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29" name="Line 858"/>
            <p:cNvSpPr>
              <a:spLocks noChangeShapeType="1"/>
            </p:cNvSpPr>
            <p:nvPr/>
          </p:nvSpPr>
          <p:spPr bwMode="auto">
            <a:xfrm flipH="1" flipV="1">
              <a:off x="3305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0" name="Line 859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1" name="Line 860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2" name="Line 861"/>
            <p:cNvSpPr>
              <a:spLocks noChangeShapeType="1"/>
            </p:cNvSpPr>
            <p:nvPr/>
          </p:nvSpPr>
          <p:spPr bwMode="auto">
            <a:xfrm flipH="1">
              <a:off x="680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3" name="Line 862"/>
            <p:cNvSpPr>
              <a:spLocks noChangeShapeType="1"/>
            </p:cNvSpPr>
            <p:nvPr/>
          </p:nvSpPr>
          <p:spPr bwMode="auto">
            <a:xfrm>
              <a:off x="1456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4" name="Line 863"/>
            <p:cNvSpPr>
              <a:spLocks noChangeShapeType="1"/>
            </p:cNvSpPr>
            <p:nvPr/>
          </p:nvSpPr>
          <p:spPr bwMode="auto">
            <a:xfrm flipV="1">
              <a:off x="2525" y="607"/>
              <a:ext cx="780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35" name="Line 864"/>
            <p:cNvSpPr>
              <a:spLocks noChangeShapeType="1"/>
            </p:cNvSpPr>
            <p:nvPr/>
          </p:nvSpPr>
          <p:spPr bwMode="auto">
            <a:xfrm>
              <a:off x="3305" y="607"/>
              <a:ext cx="776" cy="1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555" name="Text Box 78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圆锥表面上取点</a:t>
            </a:r>
          </a:p>
        </p:txBody>
      </p:sp>
      <p:sp>
        <p:nvSpPr>
          <p:cNvPr id="81680" name="Text Box 784"/>
          <p:cNvSpPr txBox="1">
            <a:spLocks noChangeArrowheads="1"/>
          </p:cNvSpPr>
          <p:nvPr/>
        </p:nvSpPr>
        <p:spPr bwMode="auto">
          <a:xfrm>
            <a:off x="6153150" y="188913"/>
            <a:ext cx="241141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纬圆法</a:t>
            </a:r>
          </a:p>
        </p:txBody>
      </p:sp>
      <p:sp>
        <p:nvSpPr>
          <p:cNvPr id="81684" name="Line 788"/>
          <p:cNvSpPr>
            <a:spLocks noChangeShapeType="1"/>
          </p:cNvSpPr>
          <p:nvPr/>
        </p:nvSpPr>
        <p:spPr bwMode="auto">
          <a:xfrm>
            <a:off x="1897063" y="2443163"/>
            <a:ext cx="0" cy="3484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1685" name="Group 789"/>
          <p:cNvGrpSpPr>
            <a:grpSpLocks/>
          </p:cNvGrpSpPr>
          <p:nvPr/>
        </p:nvGrpSpPr>
        <p:grpSpPr bwMode="auto">
          <a:xfrm>
            <a:off x="3784600" y="3860800"/>
            <a:ext cx="2792413" cy="2884488"/>
            <a:chOff x="2384" y="2432"/>
            <a:chExt cx="1759" cy="1817"/>
          </a:xfrm>
        </p:grpSpPr>
        <p:sp>
          <p:nvSpPr>
            <p:cNvPr id="23582" name="Line 790"/>
            <p:cNvSpPr>
              <a:spLocks noChangeShapeType="1"/>
            </p:cNvSpPr>
            <p:nvPr/>
          </p:nvSpPr>
          <p:spPr bwMode="auto">
            <a:xfrm>
              <a:off x="2384" y="3407"/>
              <a:ext cx="92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3" name="Line 791"/>
            <p:cNvSpPr>
              <a:spLocks noChangeShapeType="1"/>
            </p:cNvSpPr>
            <p:nvPr/>
          </p:nvSpPr>
          <p:spPr bwMode="auto">
            <a:xfrm flipV="1">
              <a:off x="3305" y="2432"/>
              <a:ext cx="0" cy="97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4" name="Line 792"/>
            <p:cNvSpPr>
              <a:spLocks noChangeShapeType="1"/>
            </p:cNvSpPr>
            <p:nvPr/>
          </p:nvSpPr>
          <p:spPr bwMode="auto">
            <a:xfrm>
              <a:off x="2462" y="2564"/>
              <a:ext cx="1681" cy="168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1689" name="Line 793"/>
          <p:cNvSpPr>
            <a:spLocks noChangeShapeType="1"/>
          </p:cNvSpPr>
          <p:nvPr/>
        </p:nvSpPr>
        <p:spPr bwMode="auto">
          <a:xfrm>
            <a:off x="1897063" y="5927725"/>
            <a:ext cx="3868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690" name="Line 794"/>
          <p:cNvSpPr>
            <a:spLocks noChangeShapeType="1"/>
          </p:cNvSpPr>
          <p:nvPr/>
        </p:nvSpPr>
        <p:spPr bwMode="auto">
          <a:xfrm flipV="1">
            <a:off x="5765800" y="2443163"/>
            <a:ext cx="0" cy="3484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691" name="Line 795"/>
          <p:cNvSpPr>
            <a:spLocks noChangeShapeType="1"/>
          </p:cNvSpPr>
          <p:nvPr/>
        </p:nvSpPr>
        <p:spPr bwMode="auto">
          <a:xfrm flipH="1">
            <a:off x="1897063" y="2443163"/>
            <a:ext cx="3868737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692" name="Line 796"/>
          <p:cNvSpPr>
            <a:spLocks noChangeShapeType="1"/>
          </p:cNvSpPr>
          <p:nvPr/>
        </p:nvSpPr>
        <p:spPr bwMode="auto">
          <a:xfrm>
            <a:off x="2979738" y="2443163"/>
            <a:ext cx="0" cy="29654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693" name="Freeform 797"/>
          <p:cNvSpPr>
            <a:spLocks/>
          </p:cNvSpPr>
          <p:nvPr/>
        </p:nvSpPr>
        <p:spPr bwMode="auto">
          <a:xfrm>
            <a:off x="1649413" y="4740275"/>
            <a:ext cx="1330325" cy="1336675"/>
          </a:xfrm>
          <a:custGeom>
            <a:avLst/>
            <a:gdLst>
              <a:gd name="T0" fmla="*/ 2147483647 w 1505"/>
              <a:gd name="T1" fmla="*/ 2147483647 h 1507"/>
              <a:gd name="T2" fmla="*/ 2147483647 w 1505"/>
              <a:gd name="T3" fmla="*/ 2147483647 h 1507"/>
              <a:gd name="T4" fmla="*/ 2147483647 w 1505"/>
              <a:gd name="T5" fmla="*/ 2147483647 h 1507"/>
              <a:gd name="T6" fmla="*/ 2147483647 w 1505"/>
              <a:gd name="T7" fmla="*/ 2147483647 h 1507"/>
              <a:gd name="T8" fmla="*/ 2147483647 w 1505"/>
              <a:gd name="T9" fmla="*/ 2147483647 h 1507"/>
              <a:gd name="T10" fmla="*/ 2147483647 w 1505"/>
              <a:gd name="T11" fmla="*/ 2147483647 h 1507"/>
              <a:gd name="T12" fmla="*/ 2147483647 w 1505"/>
              <a:gd name="T13" fmla="*/ 2147483647 h 1507"/>
              <a:gd name="T14" fmla="*/ 2147483647 w 1505"/>
              <a:gd name="T15" fmla="*/ 2147483647 h 1507"/>
              <a:gd name="T16" fmla="*/ 2147483647 w 1505"/>
              <a:gd name="T17" fmla="*/ 2147483647 h 1507"/>
              <a:gd name="T18" fmla="*/ 2147483647 w 1505"/>
              <a:gd name="T19" fmla="*/ 2147483647 h 1507"/>
              <a:gd name="T20" fmla="*/ 2147483647 w 1505"/>
              <a:gd name="T21" fmla="*/ 2147483647 h 1507"/>
              <a:gd name="T22" fmla="*/ 2147483647 w 1505"/>
              <a:gd name="T23" fmla="*/ 2147483647 h 1507"/>
              <a:gd name="T24" fmla="*/ 2147483647 w 1505"/>
              <a:gd name="T25" fmla="*/ 2147483647 h 1507"/>
              <a:gd name="T26" fmla="*/ 2147483647 w 1505"/>
              <a:gd name="T27" fmla="*/ 2147483647 h 1507"/>
              <a:gd name="T28" fmla="*/ 2147483647 w 1505"/>
              <a:gd name="T29" fmla="*/ 0 h 1507"/>
              <a:gd name="T30" fmla="*/ 2147483647 w 1505"/>
              <a:gd name="T31" fmla="*/ 2147483647 h 1507"/>
              <a:gd name="T32" fmla="*/ 2147483647 w 1505"/>
              <a:gd name="T33" fmla="*/ 2147483647 h 1507"/>
              <a:gd name="T34" fmla="*/ 2147483647 w 1505"/>
              <a:gd name="T35" fmla="*/ 2147483647 h 1507"/>
              <a:gd name="T36" fmla="*/ 2147483647 w 1505"/>
              <a:gd name="T37" fmla="*/ 2147483647 h 1507"/>
              <a:gd name="T38" fmla="*/ 2147483647 w 1505"/>
              <a:gd name="T39" fmla="*/ 2147483647 h 1507"/>
              <a:gd name="T40" fmla="*/ 2147483647 w 1505"/>
              <a:gd name="T41" fmla="*/ 2147483647 h 1507"/>
              <a:gd name="T42" fmla="*/ 2147483647 w 1505"/>
              <a:gd name="T43" fmla="*/ 2147483647 h 1507"/>
              <a:gd name="T44" fmla="*/ 2147483647 w 1505"/>
              <a:gd name="T45" fmla="*/ 2147483647 h 1507"/>
              <a:gd name="T46" fmla="*/ 2147483647 w 1505"/>
              <a:gd name="T47" fmla="*/ 2147483647 h 1507"/>
              <a:gd name="T48" fmla="*/ 2147483647 w 1505"/>
              <a:gd name="T49" fmla="*/ 2147483647 h 1507"/>
              <a:gd name="T50" fmla="*/ 2147483647 w 1505"/>
              <a:gd name="T51" fmla="*/ 2147483647 h 1507"/>
              <a:gd name="T52" fmla="*/ 2147483647 w 1505"/>
              <a:gd name="T53" fmla="*/ 2147483647 h 1507"/>
              <a:gd name="T54" fmla="*/ 2147483647 w 1505"/>
              <a:gd name="T55" fmla="*/ 2147483647 h 1507"/>
              <a:gd name="T56" fmla="*/ 0 w 1505"/>
              <a:gd name="T57" fmla="*/ 2147483647 h 1507"/>
              <a:gd name="T58" fmla="*/ 2147483647 w 1505"/>
              <a:gd name="T59" fmla="*/ 2147483647 h 1507"/>
              <a:gd name="T60" fmla="*/ 2147483647 w 1505"/>
              <a:gd name="T61" fmla="*/ 2147483647 h 1507"/>
              <a:gd name="T62" fmla="*/ 2147483647 w 1505"/>
              <a:gd name="T63" fmla="*/ 2147483647 h 1507"/>
              <a:gd name="T64" fmla="*/ 2147483647 w 1505"/>
              <a:gd name="T65" fmla="*/ 2147483647 h 1507"/>
              <a:gd name="T66" fmla="*/ 2147483647 w 1505"/>
              <a:gd name="T67" fmla="*/ 2147483647 h 1507"/>
              <a:gd name="T68" fmla="*/ 2147483647 w 1505"/>
              <a:gd name="T69" fmla="*/ 2147483647 h 1507"/>
              <a:gd name="T70" fmla="*/ 2147483647 w 1505"/>
              <a:gd name="T71" fmla="*/ 2147483647 h 1507"/>
              <a:gd name="T72" fmla="*/ 2147483647 w 1505"/>
              <a:gd name="T73" fmla="*/ 2147483647 h 1507"/>
              <a:gd name="T74" fmla="*/ 2147483647 w 1505"/>
              <a:gd name="T75" fmla="*/ 2147483647 h 1507"/>
              <a:gd name="T76" fmla="*/ 2147483647 w 1505"/>
              <a:gd name="T77" fmla="*/ 2147483647 h 1507"/>
              <a:gd name="T78" fmla="*/ 2147483647 w 1505"/>
              <a:gd name="T79" fmla="*/ 2147483647 h 1507"/>
              <a:gd name="T80" fmla="*/ 2147483647 w 1505"/>
              <a:gd name="T81" fmla="*/ 2147483647 h 1507"/>
              <a:gd name="T82" fmla="*/ 2147483647 w 1505"/>
              <a:gd name="T83" fmla="*/ 2147483647 h 1507"/>
              <a:gd name="T84" fmla="*/ 2147483647 w 1505"/>
              <a:gd name="T85" fmla="*/ 2147483647 h 1507"/>
              <a:gd name="T86" fmla="*/ 2147483647 w 1505"/>
              <a:gd name="T87" fmla="*/ 2147483647 h 1507"/>
              <a:gd name="T88" fmla="*/ 2147483647 w 1505"/>
              <a:gd name="T89" fmla="*/ 2147483647 h 1507"/>
              <a:gd name="T90" fmla="*/ 2147483647 w 1505"/>
              <a:gd name="T91" fmla="*/ 2147483647 h 1507"/>
              <a:gd name="T92" fmla="*/ 2147483647 w 1505"/>
              <a:gd name="T93" fmla="*/ 2147483647 h 1507"/>
              <a:gd name="T94" fmla="*/ 2147483647 w 1505"/>
              <a:gd name="T95" fmla="*/ 2147483647 h 1507"/>
              <a:gd name="T96" fmla="*/ 2147483647 w 1505"/>
              <a:gd name="T97" fmla="*/ 2147483647 h 1507"/>
              <a:gd name="T98" fmla="*/ 2147483647 w 1505"/>
              <a:gd name="T99" fmla="*/ 2147483647 h 1507"/>
              <a:gd name="T100" fmla="*/ 2147483647 w 1505"/>
              <a:gd name="T101" fmla="*/ 2147483647 h 1507"/>
              <a:gd name="T102" fmla="*/ 2147483647 w 1505"/>
              <a:gd name="T103" fmla="*/ 2147483647 h 1507"/>
              <a:gd name="T104" fmla="*/ 2147483647 w 1505"/>
              <a:gd name="T105" fmla="*/ 2147483647 h 1507"/>
              <a:gd name="T106" fmla="*/ 2147483647 w 1505"/>
              <a:gd name="T107" fmla="*/ 2147483647 h 1507"/>
              <a:gd name="T108" fmla="*/ 2147483647 w 1505"/>
              <a:gd name="T109" fmla="*/ 2147483647 h 1507"/>
              <a:gd name="T110" fmla="*/ 2147483647 w 1505"/>
              <a:gd name="T111" fmla="*/ 2147483647 h 1507"/>
              <a:gd name="T112" fmla="*/ 2147483647 w 1505"/>
              <a:gd name="T113" fmla="*/ 2147483647 h 150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1505" h="1507">
                <a:moveTo>
                  <a:pt x="1505" y="753"/>
                </a:moveTo>
                <a:lnTo>
                  <a:pt x="1505" y="727"/>
                </a:lnTo>
                <a:lnTo>
                  <a:pt x="1504" y="699"/>
                </a:lnTo>
                <a:lnTo>
                  <a:pt x="1501" y="671"/>
                </a:lnTo>
                <a:lnTo>
                  <a:pt x="1498" y="644"/>
                </a:lnTo>
                <a:lnTo>
                  <a:pt x="1494" y="616"/>
                </a:lnTo>
                <a:lnTo>
                  <a:pt x="1487" y="590"/>
                </a:lnTo>
                <a:lnTo>
                  <a:pt x="1481" y="563"/>
                </a:lnTo>
                <a:lnTo>
                  <a:pt x="1473" y="537"/>
                </a:lnTo>
                <a:lnTo>
                  <a:pt x="1465" y="510"/>
                </a:lnTo>
                <a:lnTo>
                  <a:pt x="1456" y="485"/>
                </a:lnTo>
                <a:lnTo>
                  <a:pt x="1446" y="459"/>
                </a:lnTo>
                <a:lnTo>
                  <a:pt x="1434" y="434"/>
                </a:lnTo>
                <a:lnTo>
                  <a:pt x="1422" y="410"/>
                </a:lnTo>
                <a:lnTo>
                  <a:pt x="1410" y="385"/>
                </a:lnTo>
                <a:lnTo>
                  <a:pt x="1395" y="361"/>
                </a:lnTo>
                <a:lnTo>
                  <a:pt x="1381" y="338"/>
                </a:lnTo>
                <a:lnTo>
                  <a:pt x="1365" y="315"/>
                </a:lnTo>
                <a:lnTo>
                  <a:pt x="1348" y="293"/>
                </a:lnTo>
                <a:lnTo>
                  <a:pt x="1331" y="272"/>
                </a:lnTo>
                <a:lnTo>
                  <a:pt x="1313" y="251"/>
                </a:lnTo>
                <a:lnTo>
                  <a:pt x="1295" y="230"/>
                </a:lnTo>
                <a:lnTo>
                  <a:pt x="1275" y="211"/>
                </a:lnTo>
                <a:lnTo>
                  <a:pt x="1255" y="192"/>
                </a:lnTo>
                <a:lnTo>
                  <a:pt x="1235" y="174"/>
                </a:lnTo>
                <a:lnTo>
                  <a:pt x="1213" y="157"/>
                </a:lnTo>
                <a:lnTo>
                  <a:pt x="1191" y="141"/>
                </a:lnTo>
                <a:lnTo>
                  <a:pt x="1168" y="125"/>
                </a:lnTo>
                <a:lnTo>
                  <a:pt x="1145" y="111"/>
                </a:lnTo>
                <a:lnTo>
                  <a:pt x="1121" y="97"/>
                </a:lnTo>
                <a:lnTo>
                  <a:pt x="1097" y="83"/>
                </a:lnTo>
                <a:lnTo>
                  <a:pt x="1073" y="71"/>
                </a:lnTo>
                <a:lnTo>
                  <a:pt x="1047" y="60"/>
                </a:lnTo>
                <a:lnTo>
                  <a:pt x="1022" y="50"/>
                </a:lnTo>
                <a:lnTo>
                  <a:pt x="996" y="41"/>
                </a:lnTo>
                <a:lnTo>
                  <a:pt x="970" y="32"/>
                </a:lnTo>
                <a:lnTo>
                  <a:pt x="943" y="25"/>
                </a:lnTo>
                <a:lnTo>
                  <a:pt x="917" y="18"/>
                </a:lnTo>
                <a:lnTo>
                  <a:pt x="889" y="13"/>
                </a:lnTo>
                <a:lnTo>
                  <a:pt x="863" y="8"/>
                </a:lnTo>
                <a:lnTo>
                  <a:pt x="835" y="5"/>
                </a:lnTo>
                <a:lnTo>
                  <a:pt x="808" y="3"/>
                </a:lnTo>
                <a:lnTo>
                  <a:pt x="780" y="0"/>
                </a:lnTo>
                <a:lnTo>
                  <a:pt x="753" y="0"/>
                </a:lnTo>
                <a:lnTo>
                  <a:pt x="726" y="0"/>
                </a:lnTo>
                <a:lnTo>
                  <a:pt x="699" y="3"/>
                </a:lnTo>
                <a:lnTo>
                  <a:pt x="671" y="5"/>
                </a:lnTo>
                <a:lnTo>
                  <a:pt x="643" y="8"/>
                </a:lnTo>
                <a:lnTo>
                  <a:pt x="617" y="13"/>
                </a:lnTo>
                <a:lnTo>
                  <a:pt x="589" y="18"/>
                </a:lnTo>
                <a:lnTo>
                  <a:pt x="563" y="25"/>
                </a:lnTo>
                <a:lnTo>
                  <a:pt x="536" y="32"/>
                </a:lnTo>
                <a:lnTo>
                  <a:pt x="510" y="41"/>
                </a:lnTo>
                <a:lnTo>
                  <a:pt x="484" y="50"/>
                </a:lnTo>
                <a:lnTo>
                  <a:pt x="459" y="60"/>
                </a:lnTo>
                <a:lnTo>
                  <a:pt x="434" y="71"/>
                </a:lnTo>
                <a:lnTo>
                  <a:pt x="409" y="83"/>
                </a:lnTo>
                <a:lnTo>
                  <a:pt x="385" y="97"/>
                </a:lnTo>
                <a:lnTo>
                  <a:pt x="361" y="111"/>
                </a:lnTo>
                <a:lnTo>
                  <a:pt x="338" y="125"/>
                </a:lnTo>
                <a:lnTo>
                  <a:pt x="315" y="141"/>
                </a:lnTo>
                <a:lnTo>
                  <a:pt x="294" y="157"/>
                </a:lnTo>
                <a:lnTo>
                  <a:pt x="271" y="174"/>
                </a:lnTo>
                <a:lnTo>
                  <a:pt x="251" y="192"/>
                </a:lnTo>
                <a:lnTo>
                  <a:pt x="231" y="211"/>
                </a:lnTo>
                <a:lnTo>
                  <a:pt x="211" y="230"/>
                </a:lnTo>
                <a:lnTo>
                  <a:pt x="193" y="251"/>
                </a:lnTo>
                <a:lnTo>
                  <a:pt x="175" y="272"/>
                </a:lnTo>
                <a:lnTo>
                  <a:pt x="158" y="293"/>
                </a:lnTo>
                <a:lnTo>
                  <a:pt x="141" y="315"/>
                </a:lnTo>
                <a:lnTo>
                  <a:pt x="125" y="338"/>
                </a:lnTo>
                <a:lnTo>
                  <a:pt x="110" y="361"/>
                </a:lnTo>
                <a:lnTo>
                  <a:pt x="97" y="385"/>
                </a:lnTo>
                <a:lnTo>
                  <a:pt x="84" y="410"/>
                </a:lnTo>
                <a:lnTo>
                  <a:pt x="72" y="434"/>
                </a:lnTo>
                <a:lnTo>
                  <a:pt x="60" y="459"/>
                </a:lnTo>
                <a:lnTo>
                  <a:pt x="50" y="485"/>
                </a:lnTo>
                <a:lnTo>
                  <a:pt x="41" y="510"/>
                </a:lnTo>
                <a:lnTo>
                  <a:pt x="33" y="537"/>
                </a:lnTo>
                <a:lnTo>
                  <a:pt x="25" y="563"/>
                </a:lnTo>
                <a:lnTo>
                  <a:pt x="18" y="590"/>
                </a:lnTo>
                <a:lnTo>
                  <a:pt x="13" y="616"/>
                </a:lnTo>
                <a:lnTo>
                  <a:pt x="9" y="644"/>
                </a:lnTo>
                <a:lnTo>
                  <a:pt x="5" y="671"/>
                </a:lnTo>
                <a:lnTo>
                  <a:pt x="2" y="699"/>
                </a:lnTo>
                <a:lnTo>
                  <a:pt x="1" y="727"/>
                </a:lnTo>
                <a:lnTo>
                  <a:pt x="0" y="753"/>
                </a:lnTo>
                <a:lnTo>
                  <a:pt x="1" y="781"/>
                </a:lnTo>
                <a:lnTo>
                  <a:pt x="2" y="808"/>
                </a:lnTo>
                <a:lnTo>
                  <a:pt x="5" y="836"/>
                </a:lnTo>
                <a:lnTo>
                  <a:pt x="9" y="863"/>
                </a:lnTo>
                <a:lnTo>
                  <a:pt x="13" y="891"/>
                </a:lnTo>
                <a:lnTo>
                  <a:pt x="18" y="917"/>
                </a:lnTo>
                <a:lnTo>
                  <a:pt x="25" y="944"/>
                </a:lnTo>
                <a:lnTo>
                  <a:pt x="33" y="970"/>
                </a:lnTo>
                <a:lnTo>
                  <a:pt x="41" y="997"/>
                </a:lnTo>
                <a:lnTo>
                  <a:pt x="50" y="1022"/>
                </a:lnTo>
                <a:lnTo>
                  <a:pt x="60" y="1048"/>
                </a:lnTo>
                <a:lnTo>
                  <a:pt x="72" y="1073"/>
                </a:lnTo>
                <a:lnTo>
                  <a:pt x="84" y="1098"/>
                </a:lnTo>
                <a:lnTo>
                  <a:pt x="97" y="1122"/>
                </a:lnTo>
                <a:lnTo>
                  <a:pt x="110" y="1146"/>
                </a:lnTo>
                <a:lnTo>
                  <a:pt x="125" y="1170"/>
                </a:lnTo>
                <a:lnTo>
                  <a:pt x="141" y="1192"/>
                </a:lnTo>
                <a:lnTo>
                  <a:pt x="158" y="1214"/>
                </a:lnTo>
                <a:lnTo>
                  <a:pt x="175" y="1235"/>
                </a:lnTo>
                <a:lnTo>
                  <a:pt x="193" y="1257"/>
                </a:lnTo>
                <a:lnTo>
                  <a:pt x="211" y="1277"/>
                </a:lnTo>
                <a:lnTo>
                  <a:pt x="231" y="1296"/>
                </a:lnTo>
                <a:lnTo>
                  <a:pt x="251" y="1315"/>
                </a:lnTo>
                <a:lnTo>
                  <a:pt x="271" y="1333"/>
                </a:lnTo>
                <a:lnTo>
                  <a:pt x="294" y="1350"/>
                </a:lnTo>
                <a:lnTo>
                  <a:pt x="315" y="1366"/>
                </a:lnTo>
                <a:lnTo>
                  <a:pt x="338" y="1382"/>
                </a:lnTo>
                <a:lnTo>
                  <a:pt x="361" y="1396"/>
                </a:lnTo>
                <a:lnTo>
                  <a:pt x="385" y="1410"/>
                </a:lnTo>
                <a:lnTo>
                  <a:pt x="409" y="1423"/>
                </a:lnTo>
                <a:lnTo>
                  <a:pt x="434" y="1436"/>
                </a:lnTo>
                <a:lnTo>
                  <a:pt x="459" y="1446"/>
                </a:lnTo>
                <a:lnTo>
                  <a:pt x="484" y="1457"/>
                </a:lnTo>
                <a:lnTo>
                  <a:pt x="510" y="1466"/>
                </a:lnTo>
                <a:lnTo>
                  <a:pt x="536" y="1475"/>
                </a:lnTo>
                <a:lnTo>
                  <a:pt x="563" y="1482"/>
                </a:lnTo>
                <a:lnTo>
                  <a:pt x="589" y="1489"/>
                </a:lnTo>
                <a:lnTo>
                  <a:pt x="617" y="1494"/>
                </a:lnTo>
                <a:lnTo>
                  <a:pt x="643" y="1498"/>
                </a:lnTo>
                <a:lnTo>
                  <a:pt x="671" y="1502"/>
                </a:lnTo>
                <a:lnTo>
                  <a:pt x="699" y="1505"/>
                </a:lnTo>
                <a:lnTo>
                  <a:pt x="726" y="1507"/>
                </a:lnTo>
                <a:lnTo>
                  <a:pt x="753" y="1507"/>
                </a:lnTo>
                <a:lnTo>
                  <a:pt x="780" y="1507"/>
                </a:lnTo>
                <a:lnTo>
                  <a:pt x="808" y="1505"/>
                </a:lnTo>
                <a:lnTo>
                  <a:pt x="835" y="1502"/>
                </a:lnTo>
                <a:lnTo>
                  <a:pt x="863" y="1498"/>
                </a:lnTo>
                <a:lnTo>
                  <a:pt x="889" y="1494"/>
                </a:lnTo>
                <a:lnTo>
                  <a:pt x="917" y="1489"/>
                </a:lnTo>
                <a:lnTo>
                  <a:pt x="943" y="1482"/>
                </a:lnTo>
                <a:lnTo>
                  <a:pt x="970" y="1475"/>
                </a:lnTo>
                <a:lnTo>
                  <a:pt x="996" y="1466"/>
                </a:lnTo>
                <a:lnTo>
                  <a:pt x="1022" y="1457"/>
                </a:lnTo>
                <a:lnTo>
                  <a:pt x="1047" y="1446"/>
                </a:lnTo>
                <a:lnTo>
                  <a:pt x="1073" y="1436"/>
                </a:lnTo>
                <a:lnTo>
                  <a:pt x="1097" y="1423"/>
                </a:lnTo>
                <a:lnTo>
                  <a:pt x="1121" y="1410"/>
                </a:lnTo>
                <a:lnTo>
                  <a:pt x="1145" y="1396"/>
                </a:lnTo>
                <a:lnTo>
                  <a:pt x="1168" y="1382"/>
                </a:lnTo>
                <a:lnTo>
                  <a:pt x="1191" y="1366"/>
                </a:lnTo>
                <a:lnTo>
                  <a:pt x="1213" y="1350"/>
                </a:lnTo>
                <a:lnTo>
                  <a:pt x="1235" y="1333"/>
                </a:lnTo>
                <a:lnTo>
                  <a:pt x="1255" y="1315"/>
                </a:lnTo>
                <a:lnTo>
                  <a:pt x="1275" y="1296"/>
                </a:lnTo>
                <a:lnTo>
                  <a:pt x="1295" y="1277"/>
                </a:lnTo>
                <a:lnTo>
                  <a:pt x="1313" y="1257"/>
                </a:lnTo>
                <a:lnTo>
                  <a:pt x="1331" y="1235"/>
                </a:lnTo>
                <a:lnTo>
                  <a:pt x="1348" y="1214"/>
                </a:lnTo>
                <a:lnTo>
                  <a:pt x="1365" y="1192"/>
                </a:lnTo>
                <a:lnTo>
                  <a:pt x="1381" y="1170"/>
                </a:lnTo>
                <a:lnTo>
                  <a:pt x="1395" y="1146"/>
                </a:lnTo>
                <a:lnTo>
                  <a:pt x="1410" y="1122"/>
                </a:lnTo>
                <a:lnTo>
                  <a:pt x="1422" y="1098"/>
                </a:lnTo>
                <a:lnTo>
                  <a:pt x="1434" y="1073"/>
                </a:lnTo>
                <a:lnTo>
                  <a:pt x="1446" y="1048"/>
                </a:lnTo>
                <a:lnTo>
                  <a:pt x="1456" y="1022"/>
                </a:lnTo>
                <a:lnTo>
                  <a:pt x="1465" y="997"/>
                </a:lnTo>
                <a:lnTo>
                  <a:pt x="1473" y="970"/>
                </a:lnTo>
                <a:lnTo>
                  <a:pt x="1481" y="944"/>
                </a:lnTo>
                <a:lnTo>
                  <a:pt x="1487" y="917"/>
                </a:lnTo>
                <a:lnTo>
                  <a:pt x="1494" y="891"/>
                </a:lnTo>
                <a:lnTo>
                  <a:pt x="1498" y="863"/>
                </a:lnTo>
                <a:lnTo>
                  <a:pt x="1501" y="836"/>
                </a:lnTo>
                <a:lnTo>
                  <a:pt x="1504" y="808"/>
                </a:lnTo>
                <a:lnTo>
                  <a:pt x="1505" y="781"/>
                </a:lnTo>
                <a:lnTo>
                  <a:pt x="1505" y="753"/>
                </a:lnTo>
                <a:close/>
              </a:path>
            </a:pathLst>
          </a:custGeom>
          <a:noFill/>
          <a:ln w="19050" cmpd="sng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1694" name="Group 798"/>
          <p:cNvGrpSpPr>
            <a:grpSpLocks/>
          </p:cNvGrpSpPr>
          <p:nvPr/>
        </p:nvGrpSpPr>
        <p:grpSpPr bwMode="auto">
          <a:xfrm>
            <a:off x="1847850" y="5872163"/>
            <a:ext cx="104775" cy="322262"/>
            <a:chOff x="1164" y="3699"/>
            <a:chExt cx="66" cy="203"/>
          </a:xfrm>
        </p:grpSpPr>
        <p:sp>
          <p:nvSpPr>
            <p:cNvPr id="23579" name="Freeform 799"/>
            <p:cNvSpPr>
              <a:spLocks/>
            </p:cNvSpPr>
            <p:nvPr/>
          </p:nvSpPr>
          <p:spPr bwMode="auto">
            <a:xfrm>
              <a:off x="1164" y="3699"/>
              <a:ext cx="66" cy="70"/>
            </a:xfrm>
            <a:custGeom>
              <a:avLst/>
              <a:gdLst>
                <a:gd name="T0" fmla="*/ 10 w 124"/>
                <a:gd name="T1" fmla="*/ 6 h 124"/>
                <a:gd name="T2" fmla="*/ 10 w 124"/>
                <a:gd name="T3" fmla="*/ 6 h 124"/>
                <a:gd name="T4" fmla="*/ 10 w 124"/>
                <a:gd name="T5" fmla="*/ 5 h 124"/>
                <a:gd name="T6" fmla="*/ 10 w 124"/>
                <a:gd name="T7" fmla="*/ 4 h 124"/>
                <a:gd name="T8" fmla="*/ 9 w 124"/>
                <a:gd name="T9" fmla="*/ 3 h 124"/>
                <a:gd name="T10" fmla="*/ 9 w 124"/>
                <a:gd name="T11" fmla="*/ 3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1 h 124"/>
                <a:gd name="T24" fmla="*/ 5 w 124"/>
                <a:gd name="T25" fmla="*/ 0 h 124"/>
                <a:gd name="T26" fmla="*/ 4 w 124"/>
                <a:gd name="T27" fmla="*/ 1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3 h 124"/>
                <a:gd name="T40" fmla="*/ 1 w 124"/>
                <a:gd name="T41" fmla="*/ 3 h 124"/>
                <a:gd name="T42" fmla="*/ 1 w 124"/>
                <a:gd name="T43" fmla="*/ 4 h 124"/>
                <a:gd name="T44" fmla="*/ 1 w 124"/>
                <a:gd name="T45" fmla="*/ 5 h 124"/>
                <a:gd name="T46" fmla="*/ 0 w 124"/>
                <a:gd name="T47" fmla="*/ 6 h 124"/>
                <a:gd name="T48" fmla="*/ 0 w 124"/>
                <a:gd name="T49" fmla="*/ 6 h 124"/>
                <a:gd name="T50" fmla="*/ 0 w 124"/>
                <a:gd name="T51" fmla="*/ 7 h 124"/>
                <a:gd name="T52" fmla="*/ 1 w 124"/>
                <a:gd name="T53" fmla="*/ 8 h 124"/>
                <a:gd name="T54" fmla="*/ 1 w 124"/>
                <a:gd name="T55" fmla="*/ 9 h 124"/>
                <a:gd name="T56" fmla="*/ 1 w 124"/>
                <a:gd name="T57" fmla="*/ 10 h 124"/>
                <a:gd name="T58" fmla="*/ 1 w 124"/>
                <a:gd name="T59" fmla="*/ 10 h 124"/>
                <a:gd name="T60" fmla="*/ 2 w 124"/>
                <a:gd name="T61" fmla="*/ 11 h 124"/>
                <a:gd name="T62" fmla="*/ 2 w 124"/>
                <a:gd name="T63" fmla="*/ 11 h 124"/>
                <a:gd name="T64" fmla="*/ 3 w 124"/>
                <a:gd name="T65" fmla="*/ 12 h 124"/>
                <a:gd name="T66" fmla="*/ 3 w 124"/>
                <a:gd name="T67" fmla="*/ 12 h 124"/>
                <a:gd name="T68" fmla="*/ 4 w 124"/>
                <a:gd name="T69" fmla="*/ 12 h 124"/>
                <a:gd name="T70" fmla="*/ 4 w 124"/>
                <a:gd name="T71" fmla="*/ 13 h 124"/>
                <a:gd name="T72" fmla="*/ 5 w 124"/>
                <a:gd name="T73" fmla="*/ 13 h 124"/>
                <a:gd name="T74" fmla="*/ 6 w 124"/>
                <a:gd name="T75" fmla="*/ 13 h 124"/>
                <a:gd name="T76" fmla="*/ 6 w 124"/>
                <a:gd name="T77" fmla="*/ 12 h 124"/>
                <a:gd name="T78" fmla="*/ 7 w 124"/>
                <a:gd name="T79" fmla="*/ 12 h 124"/>
                <a:gd name="T80" fmla="*/ 7 w 124"/>
                <a:gd name="T81" fmla="*/ 12 h 124"/>
                <a:gd name="T82" fmla="*/ 8 w 124"/>
                <a:gd name="T83" fmla="*/ 11 h 124"/>
                <a:gd name="T84" fmla="*/ 9 w 124"/>
                <a:gd name="T85" fmla="*/ 11 h 124"/>
                <a:gd name="T86" fmla="*/ 9 w 124"/>
                <a:gd name="T87" fmla="*/ 10 h 124"/>
                <a:gd name="T88" fmla="*/ 9 w 124"/>
                <a:gd name="T89" fmla="*/ 10 h 124"/>
                <a:gd name="T90" fmla="*/ 10 w 124"/>
                <a:gd name="T91" fmla="*/ 9 h 124"/>
                <a:gd name="T92" fmla="*/ 10 w 124"/>
                <a:gd name="T93" fmla="*/ 8 h 124"/>
                <a:gd name="T94" fmla="*/ 10 w 124"/>
                <a:gd name="T95" fmla="*/ 7 h 124"/>
                <a:gd name="T96" fmla="*/ 10 w 124"/>
                <a:gd name="T97" fmla="*/ 6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lnTo>
                    <a:pt x="124" y="54"/>
                  </a:lnTo>
                  <a:lnTo>
                    <a:pt x="121" y="47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5"/>
                  </a:lnTo>
                  <a:lnTo>
                    <a:pt x="78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5" y="2"/>
                  </a:lnTo>
                  <a:lnTo>
                    <a:pt x="38" y="5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101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6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6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101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0" name="Freeform 800"/>
            <p:cNvSpPr>
              <a:spLocks/>
            </p:cNvSpPr>
            <p:nvPr/>
          </p:nvSpPr>
          <p:spPr bwMode="auto">
            <a:xfrm>
              <a:off x="1210" y="3883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3" y="23"/>
                  </a:lnTo>
                  <a:lnTo>
                    <a:pt x="6" y="27"/>
                  </a:lnTo>
                  <a:lnTo>
                    <a:pt x="8" y="31"/>
                  </a:lnTo>
                  <a:lnTo>
                    <a:pt x="9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81" name="Freeform 801"/>
            <p:cNvSpPr>
              <a:spLocks/>
            </p:cNvSpPr>
            <p:nvPr/>
          </p:nvSpPr>
          <p:spPr bwMode="auto">
            <a:xfrm>
              <a:off x="1168" y="3808"/>
              <a:ext cx="58" cy="94"/>
            </a:xfrm>
            <a:custGeom>
              <a:avLst/>
              <a:gdLst>
                <a:gd name="T0" fmla="*/ 10 w 104"/>
                <a:gd name="T1" fmla="*/ 2 h 163"/>
                <a:gd name="T2" fmla="*/ 10 w 104"/>
                <a:gd name="T3" fmla="*/ 1 h 163"/>
                <a:gd name="T4" fmla="*/ 9 w 104"/>
                <a:gd name="T5" fmla="*/ 1 h 163"/>
                <a:gd name="T6" fmla="*/ 9 w 104"/>
                <a:gd name="T7" fmla="*/ 1 h 163"/>
                <a:gd name="T8" fmla="*/ 9 w 104"/>
                <a:gd name="T9" fmla="*/ 0 h 163"/>
                <a:gd name="T10" fmla="*/ 9 w 104"/>
                <a:gd name="T11" fmla="*/ 0 h 163"/>
                <a:gd name="T12" fmla="*/ 8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5 w 104"/>
                <a:gd name="T19" fmla="*/ 1 h 163"/>
                <a:gd name="T20" fmla="*/ 4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2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1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1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4 w 104"/>
                <a:gd name="T53" fmla="*/ 18 h 163"/>
                <a:gd name="T54" fmla="*/ 4 w 104"/>
                <a:gd name="T55" fmla="*/ 18 h 163"/>
                <a:gd name="T56" fmla="*/ 5 w 104"/>
                <a:gd name="T57" fmla="*/ 18 h 163"/>
                <a:gd name="T58" fmla="*/ 6 w 104"/>
                <a:gd name="T59" fmla="*/ 17 h 163"/>
                <a:gd name="T60" fmla="*/ 6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7 w 104"/>
                <a:gd name="T67" fmla="*/ 14 h 163"/>
                <a:gd name="T68" fmla="*/ 8 w 104"/>
                <a:gd name="T69" fmla="*/ 11 h 163"/>
                <a:gd name="T70" fmla="*/ 9 w 104"/>
                <a:gd name="T71" fmla="*/ 8 h 163"/>
                <a:gd name="T72" fmla="*/ 9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2"/>
                  </a:lnTo>
                  <a:lnTo>
                    <a:pt x="103" y="7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1"/>
                  </a:lnTo>
                  <a:lnTo>
                    <a:pt x="55" y="2"/>
                  </a:lnTo>
                  <a:lnTo>
                    <a:pt x="52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2" y="12"/>
                  </a:lnTo>
                  <a:lnTo>
                    <a:pt x="37" y="17"/>
                  </a:lnTo>
                  <a:lnTo>
                    <a:pt x="34" y="19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7"/>
                  </a:lnTo>
                  <a:lnTo>
                    <a:pt x="17" y="60"/>
                  </a:lnTo>
                  <a:lnTo>
                    <a:pt x="11" y="86"/>
                  </a:lnTo>
                  <a:lnTo>
                    <a:pt x="7" y="100"/>
                  </a:lnTo>
                  <a:lnTo>
                    <a:pt x="3" y="112"/>
                  </a:lnTo>
                  <a:lnTo>
                    <a:pt x="1" y="119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50"/>
                  </a:lnTo>
                  <a:lnTo>
                    <a:pt x="6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6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9"/>
                  </a:lnTo>
                  <a:lnTo>
                    <a:pt x="61" y="156"/>
                  </a:lnTo>
                  <a:lnTo>
                    <a:pt x="63" y="154"/>
                  </a:lnTo>
                  <a:lnTo>
                    <a:pt x="65" y="152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1698" name="Group 802"/>
          <p:cNvGrpSpPr>
            <a:grpSpLocks/>
          </p:cNvGrpSpPr>
          <p:nvPr/>
        </p:nvGrpSpPr>
        <p:grpSpPr bwMode="auto">
          <a:xfrm>
            <a:off x="1847850" y="2146300"/>
            <a:ext cx="346075" cy="352425"/>
            <a:chOff x="1164" y="1352"/>
            <a:chExt cx="218" cy="222"/>
          </a:xfrm>
        </p:grpSpPr>
        <p:sp>
          <p:nvSpPr>
            <p:cNvPr id="23575" name="Freeform 803"/>
            <p:cNvSpPr>
              <a:spLocks/>
            </p:cNvSpPr>
            <p:nvPr/>
          </p:nvSpPr>
          <p:spPr bwMode="auto">
            <a:xfrm>
              <a:off x="1164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1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1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6" name="Freeform 804"/>
            <p:cNvSpPr>
              <a:spLocks/>
            </p:cNvSpPr>
            <p:nvPr/>
          </p:nvSpPr>
          <p:spPr bwMode="auto">
            <a:xfrm>
              <a:off x="1269" y="1398"/>
              <a:ext cx="58" cy="90"/>
            </a:xfrm>
            <a:custGeom>
              <a:avLst/>
              <a:gdLst>
                <a:gd name="T0" fmla="*/ 11 w 103"/>
                <a:gd name="T1" fmla="*/ 2 h 163"/>
                <a:gd name="T2" fmla="*/ 11 w 103"/>
                <a:gd name="T3" fmla="*/ 1 h 163"/>
                <a:gd name="T4" fmla="*/ 10 w 103"/>
                <a:gd name="T5" fmla="*/ 1 h 163"/>
                <a:gd name="T6" fmla="*/ 10 w 103"/>
                <a:gd name="T7" fmla="*/ 1 h 163"/>
                <a:gd name="T8" fmla="*/ 10 w 103"/>
                <a:gd name="T9" fmla="*/ 0 h 163"/>
                <a:gd name="T10" fmla="*/ 9 w 103"/>
                <a:gd name="T11" fmla="*/ 0 h 163"/>
                <a:gd name="T12" fmla="*/ 8 w 103"/>
                <a:gd name="T13" fmla="*/ 0 h 163"/>
                <a:gd name="T14" fmla="*/ 7 w 103"/>
                <a:gd name="T15" fmla="*/ 0 h 163"/>
                <a:gd name="T16" fmla="*/ 6 w 103"/>
                <a:gd name="T17" fmla="*/ 1 h 163"/>
                <a:gd name="T18" fmla="*/ 6 w 103"/>
                <a:gd name="T19" fmla="*/ 1 h 163"/>
                <a:gd name="T20" fmla="*/ 5 w 103"/>
                <a:gd name="T21" fmla="*/ 1 h 163"/>
                <a:gd name="T22" fmla="*/ 4 w 103"/>
                <a:gd name="T23" fmla="*/ 2 h 163"/>
                <a:gd name="T24" fmla="*/ 3 w 103"/>
                <a:gd name="T25" fmla="*/ 2 h 163"/>
                <a:gd name="T26" fmla="*/ 3 w 103"/>
                <a:gd name="T27" fmla="*/ 3 h 163"/>
                <a:gd name="T28" fmla="*/ 2 w 103"/>
                <a:gd name="T29" fmla="*/ 4 h 163"/>
                <a:gd name="T30" fmla="*/ 1 w 103"/>
                <a:gd name="T31" fmla="*/ 8 h 163"/>
                <a:gd name="T32" fmla="*/ 1 w 103"/>
                <a:gd name="T33" fmla="*/ 10 h 163"/>
                <a:gd name="T34" fmla="*/ 1 w 103"/>
                <a:gd name="T35" fmla="*/ 12 h 163"/>
                <a:gd name="T36" fmla="*/ 0 w 103"/>
                <a:gd name="T37" fmla="*/ 12 h 163"/>
                <a:gd name="T38" fmla="*/ 1 w 103"/>
                <a:gd name="T39" fmla="*/ 13 h 163"/>
                <a:gd name="T40" fmla="*/ 1 w 103"/>
                <a:gd name="T41" fmla="*/ 14 h 163"/>
                <a:gd name="T42" fmla="*/ 1 w 103"/>
                <a:gd name="T43" fmla="*/ 14 h 163"/>
                <a:gd name="T44" fmla="*/ 1 w 103"/>
                <a:gd name="T45" fmla="*/ 15 h 163"/>
                <a:gd name="T46" fmla="*/ 2 w 103"/>
                <a:gd name="T47" fmla="*/ 15 h 163"/>
                <a:gd name="T48" fmla="*/ 2 w 103"/>
                <a:gd name="T49" fmla="*/ 15 h 163"/>
                <a:gd name="T50" fmla="*/ 3 w 103"/>
                <a:gd name="T51" fmla="*/ 15 h 163"/>
                <a:gd name="T52" fmla="*/ 4 w 103"/>
                <a:gd name="T53" fmla="*/ 15 h 163"/>
                <a:gd name="T54" fmla="*/ 5 w 103"/>
                <a:gd name="T55" fmla="*/ 15 h 163"/>
                <a:gd name="T56" fmla="*/ 6 w 103"/>
                <a:gd name="T57" fmla="*/ 15 h 163"/>
                <a:gd name="T58" fmla="*/ 6 w 103"/>
                <a:gd name="T59" fmla="*/ 14 h 163"/>
                <a:gd name="T60" fmla="*/ 6 w 103"/>
                <a:gd name="T61" fmla="*/ 14 h 163"/>
                <a:gd name="T62" fmla="*/ 7 w 103"/>
                <a:gd name="T63" fmla="*/ 13 h 163"/>
                <a:gd name="T64" fmla="*/ 7 w 103"/>
                <a:gd name="T65" fmla="*/ 13 h 163"/>
                <a:gd name="T66" fmla="*/ 8 w 103"/>
                <a:gd name="T67" fmla="*/ 12 h 163"/>
                <a:gd name="T68" fmla="*/ 8 w 103"/>
                <a:gd name="T69" fmla="*/ 9 h 163"/>
                <a:gd name="T70" fmla="*/ 9 w 103"/>
                <a:gd name="T71" fmla="*/ 7 h 163"/>
                <a:gd name="T72" fmla="*/ 10 w 103"/>
                <a:gd name="T73" fmla="*/ 3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3" h="163">
                  <a:moveTo>
                    <a:pt x="103" y="21"/>
                  </a:moveTo>
                  <a:lnTo>
                    <a:pt x="103" y="18"/>
                  </a:lnTo>
                  <a:lnTo>
                    <a:pt x="103" y="15"/>
                  </a:lnTo>
                  <a:lnTo>
                    <a:pt x="103" y="12"/>
                  </a:lnTo>
                  <a:lnTo>
                    <a:pt x="102" y="7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62" y="1"/>
                  </a:lnTo>
                  <a:lnTo>
                    <a:pt x="59" y="1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49" y="5"/>
                  </a:lnTo>
                  <a:lnTo>
                    <a:pt x="46" y="7"/>
                  </a:lnTo>
                  <a:lnTo>
                    <a:pt x="41" y="12"/>
                  </a:lnTo>
                  <a:lnTo>
                    <a:pt x="37" y="17"/>
                  </a:lnTo>
                  <a:lnTo>
                    <a:pt x="35" y="19"/>
                  </a:lnTo>
                  <a:lnTo>
                    <a:pt x="32" y="22"/>
                  </a:lnTo>
                  <a:lnTo>
                    <a:pt x="25" y="34"/>
                  </a:lnTo>
                  <a:lnTo>
                    <a:pt x="24" y="37"/>
                  </a:lnTo>
                  <a:lnTo>
                    <a:pt x="23" y="40"/>
                  </a:lnTo>
                  <a:lnTo>
                    <a:pt x="21" y="47"/>
                  </a:lnTo>
                  <a:lnTo>
                    <a:pt x="18" y="59"/>
                  </a:lnTo>
                  <a:lnTo>
                    <a:pt x="10" y="86"/>
                  </a:lnTo>
                  <a:lnTo>
                    <a:pt x="6" y="100"/>
                  </a:lnTo>
                  <a:lnTo>
                    <a:pt x="3" y="112"/>
                  </a:lnTo>
                  <a:lnTo>
                    <a:pt x="2" y="119"/>
                  </a:lnTo>
                  <a:lnTo>
                    <a:pt x="1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1" y="139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5" y="153"/>
                  </a:lnTo>
                  <a:lnTo>
                    <a:pt x="7" y="155"/>
                  </a:lnTo>
                  <a:lnTo>
                    <a:pt x="9" y="158"/>
                  </a:lnTo>
                  <a:lnTo>
                    <a:pt x="11" y="160"/>
                  </a:lnTo>
                  <a:lnTo>
                    <a:pt x="14" y="161"/>
                  </a:lnTo>
                  <a:lnTo>
                    <a:pt x="18" y="162"/>
                  </a:lnTo>
                  <a:lnTo>
                    <a:pt x="21" y="163"/>
                  </a:lnTo>
                  <a:lnTo>
                    <a:pt x="24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1" y="163"/>
                  </a:lnTo>
                  <a:lnTo>
                    <a:pt x="45" y="163"/>
                  </a:lnTo>
                  <a:lnTo>
                    <a:pt x="48" y="163"/>
                  </a:lnTo>
                  <a:lnTo>
                    <a:pt x="52" y="162"/>
                  </a:lnTo>
                  <a:lnTo>
                    <a:pt x="55" y="160"/>
                  </a:lnTo>
                  <a:lnTo>
                    <a:pt x="57" y="158"/>
                  </a:lnTo>
                  <a:lnTo>
                    <a:pt x="60" y="156"/>
                  </a:lnTo>
                  <a:lnTo>
                    <a:pt x="62" y="154"/>
                  </a:lnTo>
                  <a:lnTo>
                    <a:pt x="64" y="152"/>
                  </a:lnTo>
                  <a:lnTo>
                    <a:pt x="66" y="148"/>
                  </a:lnTo>
                  <a:lnTo>
                    <a:pt x="69" y="145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4"/>
                  </a:lnTo>
                  <a:lnTo>
                    <a:pt x="76" y="127"/>
                  </a:lnTo>
                  <a:lnTo>
                    <a:pt x="79" y="113"/>
                  </a:lnTo>
                  <a:lnTo>
                    <a:pt x="82" y="101"/>
                  </a:lnTo>
                  <a:lnTo>
                    <a:pt x="85" y="87"/>
                  </a:lnTo>
                  <a:lnTo>
                    <a:pt x="89" y="74"/>
                  </a:lnTo>
                  <a:lnTo>
                    <a:pt x="96" y="48"/>
                  </a:lnTo>
                  <a:lnTo>
                    <a:pt x="100" y="35"/>
                  </a:lnTo>
                  <a:lnTo>
                    <a:pt x="103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7" name="Freeform 805"/>
            <p:cNvSpPr>
              <a:spLocks/>
            </p:cNvSpPr>
            <p:nvPr/>
          </p:nvSpPr>
          <p:spPr bwMode="auto">
            <a:xfrm>
              <a:off x="1312" y="1473"/>
              <a:ext cx="4" cy="1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0 h 34"/>
                <a:gd name="T4" fmla="*/ 0 w 10"/>
                <a:gd name="T5" fmla="*/ 0 h 34"/>
                <a:gd name="T6" fmla="*/ 0 w 10"/>
                <a:gd name="T7" fmla="*/ 0 h 34"/>
                <a:gd name="T8" fmla="*/ 0 w 10"/>
                <a:gd name="T9" fmla="*/ 0 h 34"/>
                <a:gd name="T10" fmla="*/ 0 w 10"/>
                <a:gd name="T11" fmla="*/ 1 h 34"/>
                <a:gd name="T12" fmla="*/ 0 w 10"/>
                <a:gd name="T13" fmla="*/ 1 h 34"/>
                <a:gd name="T14" fmla="*/ 0 w 10"/>
                <a:gd name="T15" fmla="*/ 1 h 34"/>
                <a:gd name="T16" fmla="*/ 0 w 10"/>
                <a:gd name="T17" fmla="*/ 1 h 34"/>
                <a:gd name="T18" fmla="*/ 0 w 10"/>
                <a:gd name="T19" fmla="*/ 1 h 34"/>
                <a:gd name="T20" fmla="*/ 0 w 10"/>
                <a:gd name="T21" fmla="*/ 1 h 34"/>
                <a:gd name="T22" fmla="*/ 0 w 10"/>
                <a:gd name="T23" fmla="*/ 1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5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2" y="20"/>
                  </a:lnTo>
                  <a:lnTo>
                    <a:pt x="3" y="23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8" y="32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8" name="Line 806"/>
            <p:cNvSpPr>
              <a:spLocks noChangeShapeType="1"/>
            </p:cNvSpPr>
            <p:nvPr/>
          </p:nvSpPr>
          <p:spPr bwMode="auto">
            <a:xfrm flipH="1">
              <a:off x="1366" y="1352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1703" name="Group 807"/>
          <p:cNvGrpSpPr>
            <a:grpSpLocks/>
          </p:cNvGrpSpPr>
          <p:nvPr/>
        </p:nvGrpSpPr>
        <p:grpSpPr bwMode="auto">
          <a:xfrm>
            <a:off x="5449888" y="2393950"/>
            <a:ext cx="365125" cy="346075"/>
            <a:chOff x="3433" y="1508"/>
            <a:chExt cx="230" cy="218"/>
          </a:xfrm>
        </p:grpSpPr>
        <p:sp>
          <p:nvSpPr>
            <p:cNvPr id="23570" name="Freeform 808"/>
            <p:cNvSpPr>
              <a:spLocks/>
            </p:cNvSpPr>
            <p:nvPr/>
          </p:nvSpPr>
          <p:spPr bwMode="auto">
            <a:xfrm>
              <a:off x="3597" y="1508"/>
              <a:ext cx="66" cy="66"/>
            </a:xfrm>
            <a:custGeom>
              <a:avLst/>
              <a:gdLst>
                <a:gd name="T0" fmla="*/ 10 w 124"/>
                <a:gd name="T1" fmla="*/ 5 h 124"/>
                <a:gd name="T2" fmla="*/ 10 w 124"/>
                <a:gd name="T3" fmla="*/ 4 h 124"/>
                <a:gd name="T4" fmla="*/ 10 w 124"/>
                <a:gd name="T5" fmla="*/ 4 h 124"/>
                <a:gd name="T6" fmla="*/ 10 w 124"/>
                <a:gd name="T7" fmla="*/ 3 h 124"/>
                <a:gd name="T8" fmla="*/ 9 w 124"/>
                <a:gd name="T9" fmla="*/ 3 h 124"/>
                <a:gd name="T10" fmla="*/ 9 w 124"/>
                <a:gd name="T11" fmla="*/ 2 h 124"/>
                <a:gd name="T12" fmla="*/ 9 w 124"/>
                <a:gd name="T13" fmla="*/ 2 h 124"/>
                <a:gd name="T14" fmla="*/ 8 w 124"/>
                <a:gd name="T15" fmla="*/ 1 h 124"/>
                <a:gd name="T16" fmla="*/ 7 w 124"/>
                <a:gd name="T17" fmla="*/ 1 h 124"/>
                <a:gd name="T18" fmla="*/ 7 w 124"/>
                <a:gd name="T19" fmla="*/ 1 h 124"/>
                <a:gd name="T20" fmla="*/ 6 w 124"/>
                <a:gd name="T21" fmla="*/ 1 h 124"/>
                <a:gd name="T22" fmla="*/ 6 w 124"/>
                <a:gd name="T23" fmla="*/ 0 h 124"/>
                <a:gd name="T24" fmla="*/ 5 w 124"/>
                <a:gd name="T25" fmla="*/ 0 h 124"/>
                <a:gd name="T26" fmla="*/ 4 w 124"/>
                <a:gd name="T27" fmla="*/ 0 h 124"/>
                <a:gd name="T28" fmla="*/ 4 w 124"/>
                <a:gd name="T29" fmla="*/ 1 h 124"/>
                <a:gd name="T30" fmla="*/ 3 w 124"/>
                <a:gd name="T31" fmla="*/ 1 h 124"/>
                <a:gd name="T32" fmla="*/ 3 w 124"/>
                <a:gd name="T33" fmla="*/ 1 h 124"/>
                <a:gd name="T34" fmla="*/ 2 w 124"/>
                <a:gd name="T35" fmla="*/ 1 h 124"/>
                <a:gd name="T36" fmla="*/ 2 w 124"/>
                <a:gd name="T37" fmla="*/ 2 h 124"/>
                <a:gd name="T38" fmla="*/ 1 w 124"/>
                <a:gd name="T39" fmla="*/ 2 h 124"/>
                <a:gd name="T40" fmla="*/ 1 w 124"/>
                <a:gd name="T41" fmla="*/ 3 h 124"/>
                <a:gd name="T42" fmla="*/ 1 w 124"/>
                <a:gd name="T43" fmla="*/ 3 h 124"/>
                <a:gd name="T44" fmla="*/ 1 w 124"/>
                <a:gd name="T45" fmla="*/ 4 h 124"/>
                <a:gd name="T46" fmla="*/ 0 w 124"/>
                <a:gd name="T47" fmla="*/ 4 h 124"/>
                <a:gd name="T48" fmla="*/ 0 w 124"/>
                <a:gd name="T49" fmla="*/ 5 h 124"/>
                <a:gd name="T50" fmla="*/ 0 w 124"/>
                <a:gd name="T51" fmla="*/ 6 h 124"/>
                <a:gd name="T52" fmla="*/ 1 w 124"/>
                <a:gd name="T53" fmla="*/ 6 h 124"/>
                <a:gd name="T54" fmla="*/ 1 w 124"/>
                <a:gd name="T55" fmla="*/ 7 h 124"/>
                <a:gd name="T56" fmla="*/ 1 w 124"/>
                <a:gd name="T57" fmla="*/ 7 h 124"/>
                <a:gd name="T58" fmla="*/ 1 w 124"/>
                <a:gd name="T59" fmla="*/ 8 h 124"/>
                <a:gd name="T60" fmla="*/ 2 w 124"/>
                <a:gd name="T61" fmla="*/ 9 h 124"/>
                <a:gd name="T62" fmla="*/ 2 w 124"/>
                <a:gd name="T63" fmla="*/ 9 h 124"/>
                <a:gd name="T64" fmla="*/ 3 w 124"/>
                <a:gd name="T65" fmla="*/ 9 h 124"/>
                <a:gd name="T66" fmla="*/ 3 w 124"/>
                <a:gd name="T67" fmla="*/ 10 h 124"/>
                <a:gd name="T68" fmla="*/ 4 w 124"/>
                <a:gd name="T69" fmla="*/ 10 h 124"/>
                <a:gd name="T70" fmla="*/ 4 w 124"/>
                <a:gd name="T71" fmla="*/ 10 h 124"/>
                <a:gd name="T72" fmla="*/ 5 w 124"/>
                <a:gd name="T73" fmla="*/ 10 h 124"/>
                <a:gd name="T74" fmla="*/ 6 w 124"/>
                <a:gd name="T75" fmla="*/ 10 h 124"/>
                <a:gd name="T76" fmla="*/ 6 w 124"/>
                <a:gd name="T77" fmla="*/ 10 h 124"/>
                <a:gd name="T78" fmla="*/ 7 w 124"/>
                <a:gd name="T79" fmla="*/ 10 h 124"/>
                <a:gd name="T80" fmla="*/ 7 w 124"/>
                <a:gd name="T81" fmla="*/ 9 h 124"/>
                <a:gd name="T82" fmla="*/ 8 w 124"/>
                <a:gd name="T83" fmla="*/ 9 h 124"/>
                <a:gd name="T84" fmla="*/ 9 w 124"/>
                <a:gd name="T85" fmla="*/ 9 h 124"/>
                <a:gd name="T86" fmla="*/ 9 w 124"/>
                <a:gd name="T87" fmla="*/ 8 h 124"/>
                <a:gd name="T88" fmla="*/ 9 w 124"/>
                <a:gd name="T89" fmla="*/ 7 h 124"/>
                <a:gd name="T90" fmla="*/ 10 w 124"/>
                <a:gd name="T91" fmla="*/ 7 h 124"/>
                <a:gd name="T92" fmla="*/ 10 w 124"/>
                <a:gd name="T93" fmla="*/ 6 h 124"/>
                <a:gd name="T94" fmla="*/ 10 w 124"/>
                <a:gd name="T95" fmla="*/ 6 h 124"/>
                <a:gd name="T96" fmla="*/ 10 w 124"/>
                <a:gd name="T97" fmla="*/ 5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4" y="54"/>
                  </a:lnTo>
                  <a:lnTo>
                    <a:pt x="122" y="45"/>
                  </a:lnTo>
                  <a:lnTo>
                    <a:pt x="119" y="38"/>
                  </a:lnTo>
                  <a:lnTo>
                    <a:pt x="115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99" y="13"/>
                  </a:lnTo>
                  <a:lnTo>
                    <a:pt x="93" y="8"/>
                  </a:lnTo>
                  <a:lnTo>
                    <a:pt x="85" y="4"/>
                  </a:lnTo>
                  <a:lnTo>
                    <a:pt x="78" y="2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4" y="0"/>
                  </a:lnTo>
                  <a:lnTo>
                    <a:pt x="45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4" y="13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8" y="31"/>
                  </a:lnTo>
                  <a:lnTo>
                    <a:pt x="4" y="38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8" y="93"/>
                  </a:lnTo>
                  <a:lnTo>
                    <a:pt x="12" y="99"/>
                  </a:lnTo>
                  <a:lnTo>
                    <a:pt x="18" y="106"/>
                  </a:lnTo>
                  <a:lnTo>
                    <a:pt x="24" y="111"/>
                  </a:lnTo>
                  <a:lnTo>
                    <a:pt x="30" y="115"/>
                  </a:lnTo>
                  <a:lnTo>
                    <a:pt x="38" y="120"/>
                  </a:lnTo>
                  <a:lnTo>
                    <a:pt x="45" y="122"/>
                  </a:lnTo>
                  <a:lnTo>
                    <a:pt x="54" y="124"/>
                  </a:lnTo>
                  <a:lnTo>
                    <a:pt x="62" y="124"/>
                  </a:lnTo>
                  <a:lnTo>
                    <a:pt x="70" y="124"/>
                  </a:lnTo>
                  <a:lnTo>
                    <a:pt x="78" y="122"/>
                  </a:lnTo>
                  <a:lnTo>
                    <a:pt x="85" y="120"/>
                  </a:lnTo>
                  <a:lnTo>
                    <a:pt x="93" y="115"/>
                  </a:lnTo>
                  <a:lnTo>
                    <a:pt x="99" y="111"/>
                  </a:lnTo>
                  <a:lnTo>
                    <a:pt x="106" y="106"/>
                  </a:lnTo>
                  <a:lnTo>
                    <a:pt x="111" y="99"/>
                  </a:lnTo>
                  <a:lnTo>
                    <a:pt x="115" y="93"/>
                  </a:lnTo>
                  <a:lnTo>
                    <a:pt x="119" y="86"/>
                  </a:lnTo>
                  <a:lnTo>
                    <a:pt x="122" y="78"/>
                  </a:lnTo>
                  <a:lnTo>
                    <a:pt x="124" y="7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1" name="Freeform 809"/>
            <p:cNvSpPr>
              <a:spLocks/>
            </p:cNvSpPr>
            <p:nvPr/>
          </p:nvSpPr>
          <p:spPr bwMode="auto">
            <a:xfrm>
              <a:off x="3433" y="1632"/>
              <a:ext cx="59" cy="94"/>
            </a:xfrm>
            <a:custGeom>
              <a:avLst/>
              <a:gdLst>
                <a:gd name="T0" fmla="*/ 11 w 104"/>
                <a:gd name="T1" fmla="*/ 2 h 163"/>
                <a:gd name="T2" fmla="*/ 11 w 104"/>
                <a:gd name="T3" fmla="*/ 1 h 163"/>
                <a:gd name="T4" fmla="*/ 10 w 104"/>
                <a:gd name="T5" fmla="*/ 1 h 163"/>
                <a:gd name="T6" fmla="*/ 10 w 104"/>
                <a:gd name="T7" fmla="*/ 1 h 163"/>
                <a:gd name="T8" fmla="*/ 10 w 104"/>
                <a:gd name="T9" fmla="*/ 0 h 163"/>
                <a:gd name="T10" fmla="*/ 10 w 104"/>
                <a:gd name="T11" fmla="*/ 0 h 163"/>
                <a:gd name="T12" fmla="*/ 9 w 104"/>
                <a:gd name="T13" fmla="*/ 0 h 163"/>
                <a:gd name="T14" fmla="*/ 7 w 104"/>
                <a:gd name="T15" fmla="*/ 0 h 163"/>
                <a:gd name="T16" fmla="*/ 6 w 104"/>
                <a:gd name="T17" fmla="*/ 1 h 163"/>
                <a:gd name="T18" fmla="*/ 6 w 104"/>
                <a:gd name="T19" fmla="*/ 1 h 163"/>
                <a:gd name="T20" fmla="*/ 5 w 104"/>
                <a:gd name="T21" fmla="*/ 1 h 163"/>
                <a:gd name="T22" fmla="*/ 4 w 104"/>
                <a:gd name="T23" fmla="*/ 2 h 163"/>
                <a:gd name="T24" fmla="*/ 3 w 104"/>
                <a:gd name="T25" fmla="*/ 2 h 163"/>
                <a:gd name="T26" fmla="*/ 3 w 104"/>
                <a:gd name="T27" fmla="*/ 4 h 163"/>
                <a:gd name="T28" fmla="*/ 2 w 104"/>
                <a:gd name="T29" fmla="*/ 5 h 163"/>
                <a:gd name="T30" fmla="*/ 1 w 104"/>
                <a:gd name="T31" fmla="*/ 10 h 163"/>
                <a:gd name="T32" fmla="*/ 1 w 104"/>
                <a:gd name="T33" fmla="*/ 12 h 163"/>
                <a:gd name="T34" fmla="*/ 0 w 104"/>
                <a:gd name="T35" fmla="*/ 14 h 163"/>
                <a:gd name="T36" fmla="*/ 0 w 104"/>
                <a:gd name="T37" fmla="*/ 14 h 163"/>
                <a:gd name="T38" fmla="*/ 0 w 104"/>
                <a:gd name="T39" fmla="*/ 16 h 163"/>
                <a:gd name="T40" fmla="*/ 1 w 104"/>
                <a:gd name="T41" fmla="*/ 16 h 163"/>
                <a:gd name="T42" fmla="*/ 1 w 104"/>
                <a:gd name="T43" fmla="*/ 17 h 163"/>
                <a:gd name="T44" fmla="*/ 1 w 104"/>
                <a:gd name="T45" fmla="*/ 17 h 163"/>
                <a:gd name="T46" fmla="*/ 2 w 104"/>
                <a:gd name="T47" fmla="*/ 18 h 163"/>
                <a:gd name="T48" fmla="*/ 2 w 104"/>
                <a:gd name="T49" fmla="*/ 18 h 163"/>
                <a:gd name="T50" fmla="*/ 3 w 104"/>
                <a:gd name="T51" fmla="*/ 18 h 163"/>
                <a:gd name="T52" fmla="*/ 5 w 104"/>
                <a:gd name="T53" fmla="*/ 18 h 163"/>
                <a:gd name="T54" fmla="*/ 5 w 104"/>
                <a:gd name="T55" fmla="*/ 18 h 163"/>
                <a:gd name="T56" fmla="*/ 6 w 104"/>
                <a:gd name="T57" fmla="*/ 18 h 163"/>
                <a:gd name="T58" fmla="*/ 6 w 104"/>
                <a:gd name="T59" fmla="*/ 17 h 163"/>
                <a:gd name="T60" fmla="*/ 7 w 104"/>
                <a:gd name="T61" fmla="*/ 17 h 163"/>
                <a:gd name="T62" fmla="*/ 7 w 104"/>
                <a:gd name="T63" fmla="*/ 16 h 163"/>
                <a:gd name="T64" fmla="*/ 7 w 104"/>
                <a:gd name="T65" fmla="*/ 16 h 163"/>
                <a:gd name="T66" fmla="*/ 8 w 104"/>
                <a:gd name="T67" fmla="*/ 14 h 163"/>
                <a:gd name="T68" fmla="*/ 9 w 104"/>
                <a:gd name="T69" fmla="*/ 11 h 163"/>
                <a:gd name="T70" fmla="*/ 9 w 104"/>
                <a:gd name="T71" fmla="*/ 8 h 163"/>
                <a:gd name="T72" fmla="*/ 10 w 104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" h="163">
                  <a:moveTo>
                    <a:pt x="104" y="21"/>
                  </a:moveTo>
                  <a:lnTo>
                    <a:pt x="104" y="18"/>
                  </a:lnTo>
                  <a:lnTo>
                    <a:pt x="104" y="15"/>
                  </a:lnTo>
                  <a:lnTo>
                    <a:pt x="104" y="11"/>
                  </a:lnTo>
                  <a:lnTo>
                    <a:pt x="103" y="8"/>
                  </a:lnTo>
                  <a:lnTo>
                    <a:pt x="101" y="4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59" y="2"/>
                  </a:lnTo>
                  <a:lnTo>
                    <a:pt x="55" y="3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2" y="13"/>
                  </a:lnTo>
                  <a:lnTo>
                    <a:pt x="37" y="17"/>
                  </a:lnTo>
                  <a:lnTo>
                    <a:pt x="34" y="20"/>
                  </a:lnTo>
                  <a:lnTo>
                    <a:pt x="33" y="22"/>
                  </a:lnTo>
                  <a:lnTo>
                    <a:pt x="26" y="34"/>
                  </a:lnTo>
                  <a:lnTo>
                    <a:pt x="25" y="37"/>
                  </a:lnTo>
                  <a:lnTo>
                    <a:pt x="24" y="40"/>
                  </a:lnTo>
                  <a:lnTo>
                    <a:pt x="21" y="46"/>
                  </a:lnTo>
                  <a:lnTo>
                    <a:pt x="17" y="60"/>
                  </a:lnTo>
                  <a:lnTo>
                    <a:pt x="10" y="86"/>
                  </a:lnTo>
                  <a:lnTo>
                    <a:pt x="7" y="99"/>
                  </a:lnTo>
                  <a:lnTo>
                    <a:pt x="3" y="112"/>
                  </a:lnTo>
                  <a:lnTo>
                    <a:pt x="1" y="120"/>
                  </a:lnTo>
                  <a:lnTo>
                    <a:pt x="0" y="126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2" y="146"/>
                  </a:lnTo>
                  <a:lnTo>
                    <a:pt x="3" y="149"/>
                  </a:lnTo>
                  <a:lnTo>
                    <a:pt x="6" y="152"/>
                  </a:lnTo>
                  <a:lnTo>
                    <a:pt x="7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5" y="162"/>
                  </a:lnTo>
                  <a:lnTo>
                    <a:pt x="18" y="163"/>
                  </a:lnTo>
                  <a:lnTo>
                    <a:pt x="21" y="163"/>
                  </a:lnTo>
                  <a:lnTo>
                    <a:pt x="25" y="163"/>
                  </a:lnTo>
                  <a:lnTo>
                    <a:pt x="28" y="163"/>
                  </a:lnTo>
                  <a:lnTo>
                    <a:pt x="35" y="163"/>
                  </a:lnTo>
                  <a:lnTo>
                    <a:pt x="42" y="163"/>
                  </a:lnTo>
                  <a:lnTo>
                    <a:pt x="45" y="163"/>
                  </a:lnTo>
                  <a:lnTo>
                    <a:pt x="49" y="163"/>
                  </a:lnTo>
                  <a:lnTo>
                    <a:pt x="52" y="162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61" y="157"/>
                  </a:lnTo>
                  <a:lnTo>
                    <a:pt x="63" y="154"/>
                  </a:lnTo>
                  <a:lnTo>
                    <a:pt x="65" y="151"/>
                  </a:lnTo>
                  <a:lnTo>
                    <a:pt x="67" y="148"/>
                  </a:lnTo>
                  <a:lnTo>
                    <a:pt x="69" y="146"/>
                  </a:lnTo>
                  <a:lnTo>
                    <a:pt x="70" y="143"/>
                  </a:lnTo>
                  <a:lnTo>
                    <a:pt x="72" y="140"/>
                  </a:lnTo>
                  <a:lnTo>
                    <a:pt x="74" y="133"/>
                  </a:lnTo>
                  <a:lnTo>
                    <a:pt x="77" y="127"/>
                  </a:lnTo>
                  <a:lnTo>
                    <a:pt x="80" y="113"/>
                  </a:lnTo>
                  <a:lnTo>
                    <a:pt x="83" y="101"/>
                  </a:lnTo>
                  <a:lnTo>
                    <a:pt x="86" y="87"/>
                  </a:lnTo>
                  <a:lnTo>
                    <a:pt x="89" y="74"/>
                  </a:lnTo>
                  <a:lnTo>
                    <a:pt x="97" y="48"/>
                  </a:lnTo>
                  <a:lnTo>
                    <a:pt x="101" y="35"/>
                  </a:lnTo>
                  <a:lnTo>
                    <a:pt x="104" y="2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2" name="Freeform 810"/>
            <p:cNvSpPr>
              <a:spLocks/>
            </p:cNvSpPr>
            <p:nvPr/>
          </p:nvSpPr>
          <p:spPr bwMode="auto">
            <a:xfrm>
              <a:off x="3476" y="1707"/>
              <a:ext cx="4" cy="19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1 h 34"/>
                <a:gd name="T4" fmla="*/ 0 w 10"/>
                <a:gd name="T5" fmla="*/ 1 h 34"/>
                <a:gd name="T6" fmla="*/ 0 w 10"/>
                <a:gd name="T7" fmla="*/ 1 h 34"/>
                <a:gd name="T8" fmla="*/ 0 w 10"/>
                <a:gd name="T9" fmla="*/ 2 h 34"/>
                <a:gd name="T10" fmla="*/ 0 w 10"/>
                <a:gd name="T11" fmla="*/ 2 h 34"/>
                <a:gd name="T12" fmla="*/ 0 w 10"/>
                <a:gd name="T13" fmla="*/ 2 h 34"/>
                <a:gd name="T14" fmla="*/ 0 w 10"/>
                <a:gd name="T15" fmla="*/ 2 h 34"/>
                <a:gd name="T16" fmla="*/ 0 w 10"/>
                <a:gd name="T17" fmla="*/ 2 h 34"/>
                <a:gd name="T18" fmla="*/ 0 w 10"/>
                <a:gd name="T19" fmla="*/ 3 h 34"/>
                <a:gd name="T20" fmla="*/ 0 w 10"/>
                <a:gd name="T21" fmla="*/ 3 h 34"/>
                <a:gd name="T22" fmla="*/ 0 w 10"/>
                <a:gd name="T23" fmla="*/ 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34">
                  <a:moveTo>
                    <a:pt x="1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1" y="20"/>
                  </a:lnTo>
                  <a:lnTo>
                    <a:pt x="3" y="22"/>
                  </a:lnTo>
                  <a:lnTo>
                    <a:pt x="5" y="27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3" name="Line 811"/>
            <p:cNvSpPr>
              <a:spLocks noChangeShapeType="1"/>
            </p:cNvSpPr>
            <p:nvPr/>
          </p:nvSpPr>
          <p:spPr bwMode="auto">
            <a:xfrm flipH="1">
              <a:off x="3558" y="1590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4" name="Line 812"/>
            <p:cNvSpPr>
              <a:spLocks noChangeShapeType="1"/>
            </p:cNvSpPr>
            <p:nvPr/>
          </p:nvSpPr>
          <p:spPr bwMode="auto">
            <a:xfrm flipH="1">
              <a:off x="3531" y="1590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1761" name="Line 865"/>
          <p:cNvSpPr>
            <a:spLocks noChangeShapeType="1"/>
          </p:cNvSpPr>
          <p:nvPr/>
        </p:nvSpPr>
        <p:spPr bwMode="auto">
          <a:xfrm flipH="1">
            <a:off x="1895475" y="2439988"/>
            <a:ext cx="10922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1762" name="Freeform 866"/>
          <p:cNvSpPr>
            <a:spLocks/>
          </p:cNvSpPr>
          <p:nvPr/>
        </p:nvSpPr>
        <p:spPr bwMode="auto">
          <a:xfrm>
            <a:off x="2916238" y="2378075"/>
            <a:ext cx="122237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1763" name="Freeform 867"/>
          <p:cNvSpPr>
            <a:spLocks/>
          </p:cNvSpPr>
          <p:nvPr/>
        </p:nvSpPr>
        <p:spPr bwMode="auto">
          <a:xfrm>
            <a:off x="2919413" y="5345113"/>
            <a:ext cx="122237" cy="122237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1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81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81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1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81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81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81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81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81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81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680" grpId="0" autoUpdateAnimBg="0"/>
      <p:bldP spid="81684" grpId="0" animBg="1"/>
      <p:bldP spid="81689" grpId="0" animBg="1"/>
      <p:bldP spid="81690" grpId="0" animBg="1"/>
      <p:bldP spid="81691" grpId="0" animBg="1"/>
      <p:bldP spid="81692" grpId="0" animBg="1"/>
      <p:bldP spid="81693" grpId="0" animBg="1"/>
      <p:bldP spid="81761" grpId="0" animBg="1"/>
      <p:bldP spid="81762" grpId="0" animBg="1"/>
      <p:bldP spid="8176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430" name="Group 438"/>
          <p:cNvGrpSpPr>
            <a:grpSpLocks/>
          </p:cNvGrpSpPr>
          <p:nvPr/>
        </p:nvGrpSpPr>
        <p:grpSpPr bwMode="auto">
          <a:xfrm>
            <a:off x="539750" y="727075"/>
            <a:ext cx="5611813" cy="6086475"/>
            <a:chOff x="340" y="458"/>
            <a:chExt cx="3535" cy="3834"/>
          </a:xfrm>
        </p:grpSpPr>
        <p:sp>
          <p:nvSpPr>
            <p:cNvPr id="24623" name="Line 439"/>
            <p:cNvSpPr>
              <a:spLocks noChangeShapeType="1"/>
            </p:cNvSpPr>
            <p:nvPr/>
          </p:nvSpPr>
          <p:spPr bwMode="auto">
            <a:xfrm>
              <a:off x="450" y="2330"/>
              <a:ext cx="15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4" name="Line 440"/>
            <p:cNvSpPr>
              <a:spLocks noChangeShapeType="1"/>
            </p:cNvSpPr>
            <p:nvPr/>
          </p:nvSpPr>
          <p:spPr bwMode="auto">
            <a:xfrm>
              <a:off x="1235" y="458"/>
              <a:ext cx="0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5" name="Line 441"/>
            <p:cNvSpPr>
              <a:spLocks noChangeShapeType="1"/>
            </p:cNvSpPr>
            <p:nvPr/>
          </p:nvSpPr>
          <p:spPr bwMode="auto">
            <a:xfrm>
              <a:off x="1235" y="67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6" name="Line 442"/>
            <p:cNvSpPr>
              <a:spLocks noChangeShapeType="1"/>
            </p:cNvSpPr>
            <p:nvPr/>
          </p:nvSpPr>
          <p:spPr bwMode="auto">
            <a:xfrm>
              <a:off x="1235" y="737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7" name="Line 443"/>
            <p:cNvSpPr>
              <a:spLocks noChangeShapeType="1"/>
            </p:cNvSpPr>
            <p:nvPr/>
          </p:nvSpPr>
          <p:spPr bwMode="auto">
            <a:xfrm>
              <a:off x="1235" y="105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8" name="Line 444"/>
            <p:cNvSpPr>
              <a:spLocks noChangeShapeType="1"/>
            </p:cNvSpPr>
            <p:nvPr/>
          </p:nvSpPr>
          <p:spPr bwMode="auto">
            <a:xfrm>
              <a:off x="1235" y="1113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9" name="Line 445"/>
            <p:cNvSpPr>
              <a:spLocks noChangeShapeType="1"/>
            </p:cNvSpPr>
            <p:nvPr/>
          </p:nvSpPr>
          <p:spPr bwMode="auto">
            <a:xfrm>
              <a:off x="1235" y="142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0" name="Line 446"/>
            <p:cNvSpPr>
              <a:spLocks noChangeShapeType="1"/>
            </p:cNvSpPr>
            <p:nvPr/>
          </p:nvSpPr>
          <p:spPr bwMode="auto">
            <a:xfrm>
              <a:off x="1235" y="1490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1" name="Line 447"/>
            <p:cNvSpPr>
              <a:spLocks noChangeShapeType="1"/>
            </p:cNvSpPr>
            <p:nvPr/>
          </p:nvSpPr>
          <p:spPr bwMode="auto">
            <a:xfrm>
              <a:off x="1235" y="180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2" name="Line 448"/>
            <p:cNvSpPr>
              <a:spLocks noChangeShapeType="1"/>
            </p:cNvSpPr>
            <p:nvPr/>
          </p:nvSpPr>
          <p:spPr bwMode="auto">
            <a:xfrm>
              <a:off x="1235" y="1867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3" name="Line 449"/>
            <p:cNvSpPr>
              <a:spLocks noChangeShapeType="1"/>
            </p:cNvSpPr>
            <p:nvPr/>
          </p:nvSpPr>
          <p:spPr bwMode="auto">
            <a:xfrm>
              <a:off x="1235" y="218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4" name="Line 450"/>
            <p:cNvSpPr>
              <a:spLocks noChangeShapeType="1"/>
            </p:cNvSpPr>
            <p:nvPr/>
          </p:nvSpPr>
          <p:spPr bwMode="auto">
            <a:xfrm>
              <a:off x="1235" y="2244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5" name="Line 451"/>
            <p:cNvSpPr>
              <a:spLocks noChangeShapeType="1"/>
            </p:cNvSpPr>
            <p:nvPr/>
          </p:nvSpPr>
          <p:spPr bwMode="auto">
            <a:xfrm>
              <a:off x="3090" y="458"/>
              <a:ext cx="0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6" name="Line 452"/>
            <p:cNvSpPr>
              <a:spLocks noChangeShapeType="1"/>
            </p:cNvSpPr>
            <p:nvPr/>
          </p:nvSpPr>
          <p:spPr bwMode="auto">
            <a:xfrm>
              <a:off x="3090" y="67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7" name="Line 453"/>
            <p:cNvSpPr>
              <a:spLocks noChangeShapeType="1"/>
            </p:cNvSpPr>
            <p:nvPr/>
          </p:nvSpPr>
          <p:spPr bwMode="auto">
            <a:xfrm>
              <a:off x="3090" y="737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8" name="Line 454"/>
            <p:cNvSpPr>
              <a:spLocks noChangeShapeType="1"/>
            </p:cNvSpPr>
            <p:nvPr/>
          </p:nvSpPr>
          <p:spPr bwMode="auto">
            <a:xfrm>
              <a:off x="3090" y="105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39" name="Line 455"/>
            <p:cNvSpPr>
              <a:spLocks noChangeShapeType="1"/>
            </p:cNvSpPr>
            <p:nvPr/>
          </p:nvSpPr>
          <p:spPr bwMode="auto">
            <a:xfrm>
              <a:off x="3090" y="1113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0" name="Line 456"/>
            <p:cNvSpPr>
              <a:spLocks noChangeShapeType="1"/>
            </p:cNvSpPr>
            <p:nvPr/>
          </p:nvSpPr>
          <p:spPr bwMode="auto">
            <a:xfrm>
              <a:off x="3090" y="142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1" name="Line 457"/>
            <p:cNvSpPr>
              <a:spLocks noChangeShapeType="1"/>
            </p:cNvSpPr>
            <p:nvPr/>
          </p:nvSpPr>
          <p:spPr bwMode="auto">
            <a:xfrm>
              <a:off x="3090" y="1490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2" name="Line 458"/>
            <p:cNvSpPr>
              <a:spLocks noChangeShapeType="1"/>
            </p:cNvSpPr>
            <p:nvPr/>
          </p:nvSpPr>
          <p:spPr bwMode="auto">
            <a:xfrm>
              <a:off x="3090" y="1804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3" name="Line 459"/>
            <p:cNvSpPr>
              <a:spLocks noChangeShapeType="1"/>
            </p:cNvSpPr>
            <p:nvPr/>
          </p:nvSpPr>
          <p:spPr bwMode="auto">
            <a:xfrm>
              <a:off x="3090" y="1867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4" name="Line 460"/>
            <p:cNvSpPr>
              <a:spLocks noChangeShapeType="1"/>
            </p:cNvSpPr>
            <p:nvPr/>
          </p:nvSpPr>
          <p:spPr bwMode="auto">
            <a:xfrm>
              <a:off x="3090" y="218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5" name="Line 461"/>
            <p:cNvSpPr>
              <a:spLocks noChangeShapeType="1"/>
            </p:cNvSpPr>
            <p:nvPr/>
          </p:nvSpPr>
          <p:spPr bwMode="auto">
            <a:xfrm>
              <a:off x="3090" y="2244"/>
              <a:ext cx="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6" name="Line 462"/>
            <p:cNvSpPr>
              <a:spLocks noChangeShapeType="1"/>
            </p:cNvSpPr>
            <p:nvPr/>
          </p:nvSpPr>
          <p:spPr bwMode="auto">
            <a:xfrm>
              <a:off x="340" y="3401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7" name="Line 463"/>
            <p:cNvSpPr>
              <a:spLocks noChangeShapeType="1"/>
            </p:cNvSpPr>
            <p:nvPr/>
          </p:nvSpPr>
          <p:spPr bwMode="auto">
            <a:xfrm>
              <a:off x="674" y="340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8" name="Line 464"/>
            <p:cNvSpPr>
              <a:spLocks noChangeShapeType="1"/>
            </p:cNvSpPr>
            <p:nvPr/>
          </p:nvSpPr>
          <p:spPr bwMode="auto">
            <a:xfrm>
              <a:off x="736" y="3401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49" name="Line 465"/>
            <p:cNvSpPr>
              <a:spLocks noChangeShapeType="1"/>
            </p:cNvSpPr>
            <p:nvPr/>
          </p:nvSpPr>
          <p:spPr bwMode="auto">
            <a:xfrm>
              <a:off x="1050" y="340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0" name="Line 466"/>
            <p:cNvSpPr>
              <a:spLocks noChangeShapeType="1"/>
            </p:cNvSpPr>
            <p:nvPr/>
          </p:nvSpPr>
          <p:spPr bwMode="auto">
            <a:xfrm>
              <a:off x="1113" y="3401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1" name="Line 467"/>
            <p:cNvSpPr>
              <a:spLocks noChangeShapeType="1"/>
            </p:cNvSpPr>
            <p:nvPr/>
          </p:nvSpPr>
          <p:spPr bwMode="auto">
            <a:xfrm>
              <a:off x="1427" y="340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2" name="Line 468"/>
            <p:cNvSpPr>
              <a:spLocks noChangeShapeType="1"/>
            </p:cNvSpPr>
            <p:nvPr/>
          </p:nvSpPr>
          <p:spPr bwMode="auto">
            <a:xfrm>
              <a:off x="1490" y="3401"/>
              <a:ext cx="2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3" name="Line 469"/>
            <p:cNvSpPr>
              <a:spLocks noChangeShapeType="1"/>
            </p:cNvSpPr>
            <p:nvPr/>
          </p:nvSpPr>
          <p:spPr bwMode="auto">
            <a:xfrm>
              <a:off x="1804" y="340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4" name="Line 470"/>
            <p:cNvSpPr>
              <a:spLocks noChangeShapeType="1"/>
            </p:cNvSpPr>
            <p:nvPr/>
          </p:nvSpPr>
          <p:spPr bwMode="auto">
            <a:xfrm>
              <a:off x="1866" y="3401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5" name="Line 471"/>
            <p:cNvSpPr>
              <a:spLocks noChangeShapeType="1"/>
            </p:cNvSpPr>
            <p:nvPr/>
          </p:nvSpPr>
          <p:spPr bwMode="auto">
            <a:xfrm>
              <a:off x="1235" y="2534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6" name="Line 472"/>
            <p:cNvSpPr>
              <a:spLocks noChangeShapeType="1"/>
            </p:cNvSpPr>
            <p:nvPr/>
          </p:nvSpPr>
          <p:spPr bwMode="auto">
            <a:xfrm>
              <a:off x="1235" y="283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7" name="Line 473"/>
            <p:cNvSpPr>
              <a:spLocks noChangeShapeType="1"/>
            </p:cNvSpPr>
            <p:nvPr/>
          </p:nvSpPr>
          <p:spPr bwMode="auto">
            <a:xfrm>
              <a:off x="1235" y="2895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8" name="Line 474"/>
            <p:cNvSpPr>
              <a:spLocks noChangeShapeType="1"/>
            </p:cNvSpPr>
            <p:nvPr/>
          </p:nvSpPr>
          <p:spPr bwMode="auto">
            <a:xfrm>
              <a:off x="1235" y="3209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59" name="Line 475"/>
            <p:cNvSpPr>
              <a:spLocks noChangeShapeType="1"/>
            </p:cNvSpPr>
            <p:nvPr/>
          </p:nvSpPr>
          <p:spPr bwMode="auto">
            <a:xfrm>
              <a:off x="1235" y="3272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0" name="Line 476"/>
            <p:cNvSpPr>
              <a:spLocks noChangeShapeType="1"/>
            </p:cNvSpPr>
            <p:nvPr/>
          </p:nvSpPr>
          <p:spPr bwMode="auto">
            <a:xfrm>
              <a:off x="1235" y="358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1" name="Line 477"/>
            <p:cNvSpPr>
              <a:spLocks noChangeShapeType="1"/>
            </p:cNvSpPr>
            <p:nvPr/>
          </p:nvSpPr>
          <p:spPr bwMode="auto">
            <a:xfrm>
              <a:off x="1235" y="3648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2" name="Line 478"/>
            <p:cNvSpPr>
              <a:spLocks noChangeShapeType="1"/>
            </p:cNvSpPr>
            <p:nvPr/>
          </p:nvSpPr>
          <p:spPr bwMode="auto">
            <a:xfrm>
              <a:off x="1235" y="396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3" name="Line 479"/>
            <p:cNvSpPr>
              <a:spLocks noChangeShapeType="1"/>
            </p:cNvSpPr>
            <p:nvPr/>
          </p:nvSpPr>
          <p:spPr bwMode="auto">
            <a:xfrm>
              <a:off x="1235" y="4025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4" name="Freeform 480"/>
            <p:cNvSpPr>
              <a:spLocks/>
            </p:cNvSpPr>
            <p:nvPr/>
          </p:nvSpPr>
          <p:spPr bwMode="auto">
            <a:xfrm>
              <a:off x="450" y="2616"/>
              <a:ext cx="1569" cy="1570"/>
            </a:xfrm>
            <a:custGeom>
              <a:avLst/>
              <a:gdLst>
                <a:gd name="T0" fmla="*/ 277 w 2797"/>
                <a:gd name="T1" fmla="*/ 127 h 2799"/>
                <a:gd name="T2" fmla="*/ 274 w 2797"/>
                <a:gd name="T3" fmla="*/ 112 h 2799"/>
                <a:gd name="T4" fmla="*/ 271 w 2797"/>
                <a:gd name="T5" fmla="*/ 98 h 2799"/>
                <a:gd name="T6" fmla="*/ 265 w 2797"/>
                <a:gd name="T7" fmla="*/ 84 h 2799"/>
                <a:gd name="T8" fmla="*/ 259 w 2797"/>
                <a:gd name="T9" fmla="*/ 70 h 2799"/>
                <a:gd name="T10" fmla="*/ 251 w 2797"/>
                <a:gd name="T11" fmla="*/ 58 h 2799"/>
                <a:gd name="T12" fmla="*/ 241 w 2797"/>
                <a:gd name="T13" fmla="*/ 46 h 2799"/>
                <a:gd name="T14" fmla="*/ 231 w 2797"/>
                <a:gd name="T15" fmla="*/ 35 h 2799"/>
                <a:gd name="T16" fmla="*/ 219 w 2797"/>
                <a:gd name="T17" fmla="*/ 26 h 2799"/>
                <a:gd name="T18" fmla="*/ 207 w 2797"/>
                <a:gd name="T19" fmla="*/ 18 h 2799"/>
                <a:gd name="T20" fmla="*/ 193 w 2797"/>
                <a:gd name="T21" fmla="*/ 11 h 2799"/>
                <a:gd name="T22" fmla="*/ 179 w 2797"/>
                <a:gd name="T23" fmla="*/ 6 h 2799"/>
                <a:gd name="T24" fmla="*/ 164 w 2797"/>
                <a:gd name="T25" fmla="*/ 2 h 2799"/>
                <a:gd name="T26" fmla="*/ 150 w 2797"/>
                <a:gd name="T27" fmla="*/ 1 h 2799"/>
                <a:gd name="T28" fmla="*/ 135 w 2797"/>
                <a:gd name="T29" fmla="*/ 0 h 2799"/>
                <a:gd name="T30" fmla="*/ 120 w 2797"/>
                <a:gd name="T31" fmla="*/ 1 h 2799"/>
                <a:gd name="T32" fmla="*/ 105 w 2797"/>
                <a:gd name="T33" fmla="*/ 4 h 2799"/>
                <a:gd name="T34" fmla="*/ 91 w 2797"/>
                <a:gd name="T35" fmla="*/ 8 h 2799"/>
                <a:gd name="T36" fmla="*/ 77 w 2797"/>
                <a:gd name="T37" fmla="*/ 14 h 2799"/>
                <a:gd name="T38" fmla="*/ 64 w 2797"/>
                <a:gd name="T39" fmla="*/ 22 h 2799"/>
                <a:gd name="T40" fmla="*/ 52 w 2797"/>
                <a:gd name="T41" fmla="*/ 30 h 2799"/>
                <a:gd name="T42" fmla="*/ 40 w 2797"/>
                <a:gd name="T43" fmla="*/ 40 h 2799"/>
                <a:gd name="T44" fmla="*/ 30 w 2797"/>
                <a:gd name="T45" fmla="*/ 52 h 2799"/>
                <a:gd name="T46" fmla="*/ 22 w 2797"/>
                <a:gd name="T47" fmla="*/ 64 h 2799"/>
                <a:gd name="T48" fmla="*/ 14 w 2797"/>
                <a:gd name="T49" fmla="*/ 77 h 2799"/>
                <a:gd name="T50" fmla="*/ 8 w 2797"/>
                <a:gd name="T51" fmla="*/ 91 h 2799"/>
                <a:gd name="T52" fmla="*/ 4 w 2797"/>
                <a:gd name="T53" fmla="*/ 105 h 2799"/>
                <a:gd name="T54" fmla="*/ 1 w 2797"/>
                <a:gd name="T55" fmla="*/ 120 h 2799"/>
                <a:gd name="T56" fmla="*/ 0 w 2797"/>
                <a:gd name="T57" fmla="*/ 135 h 2799"/>
                <a:gd name="T58" fmla="*/ 1 w 2797"/>
                <a:gd name="T59" fmla="*/ 150 h 2799"/>
                <a:gd name="T60" fmla="*/ 2 w 2797"/>
                <a:gd name="T61" fmla="*/ 164 h 2799"/>
                <a:gd name="T62" fmla="*/ 6 w 2797"/>
                <a:gd name="T63" fmla="*/ 179 h 2799"/>
                <a:gd name="T64" fmla="*/ 11 w 2797"/>
                <a:gd name="T65" fmla="*/ 193 h 2799"/>
                <a:gd name="T66" fmla="*/ 18 w 2797"/>
                <a:gd name="T67" fmla="*/ 207 h 2799"/>
                <a:gd name="T68" fmla="*/ 26 w 2797"/>
                <a:gd name="T69" fmla="*/ 219 h 2799"/>
                <a:gd name="T70" fmla="*/ 35 w 2797"/>
                <a:gd name="T71" fmla="*/ 231 h 2799"/>
                <a:gd name="T72" fmla="*/ 46 w 2797"/>
                <a:gd name="T73" fmla="*/ 242 h 2799"/>
                <a:gd name="T74" fmla="*/ 58 w 2797"/>
                <a:gd name="T75" fmla="*/ 251 h 2799"/>
                <a:gd name="T76" fmla="*/ 70 w 2797"/>
                <a:gd name="T77" fmla="*/ 259 h 2799"/>
                <a:gd name="T78" fmla="*/ 84 w 2797"/>
                <a:gd name="T79" fmla="*/ 266 h 2799"/>
                <a:gd name="T80" fmla="*/ 98 w 2797"/>
                <a:gd name="T81" fmla="*/ 271 h 2799"/>
                <a:gd name="T82" fmla="*/ 112 w 2797"/>
                <a:gd name="T83" fmla="*/ 275 h 2799"/>
                <a:gd name="T84" fmla="*/ 127 w 2797"/>
                <a:gd name="T85" fmla="*/ 277 h 2799"/>
                <a:gd name="T86" fmla="*/ 142 w 2797"/>
                <a:gd name="T87" fmla="*/ 277 h 2799"/>
                <a:gd name="T88" fmla="*/ 157 w 2797"/>
                <a:gd name="T89" fmla="*/ 276 h 2799"/>
                <a:gd name="T90" fmla="*/ 172 w 2797"/>
                <a:gd name="T91" fmla="*/ 273 h 2799"/>
                <a:gd name="T92" fmla="*/ 186 w 2797"/>
                <a:gd name="T93" fmla="*/ 269 h 2799"/>
                <a:gd name="T94" fmla="*/ 200 w 2797"/>
                <a:gd name="T95" fmla="*/ 263 h 2799"/>
                <a:gd name="T96" fmla="*/ 213 w 2797"/>
                <a:gd name="T97" fmla="*/ 255 h 2799"/>
                <a:gd name="T98" fmla="*/ 226 w 2797"/>
                <a:gd name="T99" fmla="*/ 247 h 2799"/>
                <a:gd name="T100" fmla="*/ 236 w 2797"/>
                <a:gd name="T101" fmla="*/ 237 h 2799"/>
                <a:gd name="T102" fmla="*/ 246 w 2797"/>
                <a:gd name="T103" fmla="*/ 225 h 2799"/>
                <a:gd name="T104" fmla="*/ 255 w 2797"/>
                <a:gd name="T105" fmla="*/ 213 h 2799"/>
                <a:gd name="T106" fmla="*/ 263 w 2797"/>
                <a:gd name="T107" fmla="*/ 200 h 2799"/>
                <a:gd name="T108" fmla="*/ 268 w 2797"/>
                <a:gd name="T109" fmla="*/ 186 h 2799"/>
                <a:gd name="T110" fmla="*/ 273 w 2797"/>
                <a:gd name="T111" fmla="*/ 172 h 2799"/>
                <a:gd name="T112" fmla="*/ 275 w 2797"/>
                <a:gd name="T113" fmla="*/ 157 h 2799"/>
                <a:gd name="T114" fmla="*/ 277 w 2797"/>
                <a:gd name="T115" fmla="*/ 142 h 27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797" h="2799">
                  <a:moveTo>
                    <a:pt x="2797" y="1399"/>
                  </a:moveTo>
                  <a:lnTo>
                    <a:pt x="2796" y="1362"/>
                  </a:lnTo>
                  <a:lnTo>
                    <a:pt x="2795" y="1324"/>
                  </a:lnTo>
                  <a:lnTo>
                    <a:pt x="2792" y="1286"/>
                  </a:lnTo>
                  <a:lnTo>
                    <a:pt x="2789" y="1249"/>
                  </a:lnTo>
                  <a:lnTo>
                    <a:pt x="2785" y="1210"/>
                  </a:lnTo>
                  <a:lnTo>
                    <a:pt x="2778" y="1173"/>
                  </a:lnTo>
                  <a:lnTo>
                    <a:pt x="2772" y="1136"/>
                  </a:lnTo>
                  <a:lnTo>
                    <a:pt x="2764" y="1099"/>
                  </a:lnTo>
                  <a:lnTo>
                    <a:pt x="2756" y="1062"/>
                  </a:lnTo>
                  <a:lnTo>
                    <a:pt x="2746" y="1025"/>
                  </a:lnTo>
                  <a:lnTo>
                    <a:pt x="2735" y="989"/>
                  </a:lnTo>
                  <a:lnTo>
                    <a:pt x="2724" y="953"/>
                  </a:lnTo>
                  <a:lnTo>
                    <a:pt x="2711" y="917"/>
                  </a:lnTo>
                  <a:lnTo>
                    <a:pt x="2698" y="882"/>
                  </a:lnTo>
                  <a:lnTo>
                    <a:pt x="2683" y="847"/>
                  </a:lnTo>
                  <a:lnTo>
                    <a:pt x="2668" y="812"/>
                  </a:lnTo>
                  <a:lnTo>
                    <a:pt x="2651" y="778"/>
                  </a:lnTo>
                  <a:lnTo>
                    <a:pt x="2634" y="744"/>
                  </a:lnTo>
                  <a:lnTo>
                    <a:pt x="2616" y="710"/>
                  </a:lnTo>
                  <a:lnTo>
                    <a:pt x="2597" y="678"/>
                  </a:lnTo>
                  <a:lnTo>
                    <a:pt x="2577" y="645"/>
                  </a:lnTo>
                  <a:lnTo>
                    <a:pt x="2556" y="614"/>
                  </a:lnTo>
                  <a:lnTo>
                    <a:pt x="2534" y="583"/>
                  </a:lnTo>
                  <a:lnTo>
                    <a:pt x="2512" y="552"/>
                  </a:lnTo>
                  <a:lnTo>
                    <a:pt x="2489" y="522"/>
                  </a:lnTo>
                  <a:lnTo>
                    <a:pt x="2464" y="493"/>
                  </a:lnTo>
                  <a:lnTo>
                    <a:pt x="2439" y="465"/>
                  </a:lnTo>
                  <a:lnTo>
                    <a:pt x="2414" y="437"/>
                  </a:lnTo>
                  <a:lnTo>
                    <a:pt x="2387" y="410"/>
                  </a:lnTo>
                  <a:lnTo>
                    <a:pt x="2361" y="384"/>
                  </a:lnTo>
                  <a:lnTo>
                    <a:pt x="2332" y="357"/>
                  </a:lnTo>
                  <a:lnTo>
                    <a:pt x="2303" y="333"/>
                  </a:lnTo>
                  <a:lnTo>
                    <a:pt x="2275" y="308"/>
                  </a:lnTo>
                  <a:lnTo>
                    <a:pt x="2245" y="285"/>
                  </a:lnTo>
                  <a:lnTo>
                    <a:pt x="2214" y="263"/>
                  </a:lnTo>
                  <a:lnTo>
                    <a:pt x="2184" y="240"/>
                  </a:lnTo>
                  <a:lnTo>
                    <a:pt x="2152" y="220"/>
                  </a:lnTo>
                  <a:lnTo>
                    <a:pt x="2119" y="200"/>
                  </a:lnTo>
                  <a:lnTo>
                    <a:pt x="2087" y="181"/>
                  </a:lnTo>
                  <a:lnTo>
                    <a:pt x="2053" y="163"/>
                  </a:lnTo>
                  <a:lnTo>
                    <a:pt x="2019" y="145"/>
                  </a:lnTo>
                  <a:lnTo>
                    <a:pt x="1985" y="129"/>
                  </a:lnTo>
                  <a:lnTo>
                    <a:pt x="1951" y="113"/>
                  </a:lnTo>
                  <a:lnTo>
                    <a:pt x="1916" y="99"/>
                  </a:lnTo>
                  <a:lnTo>
                    <a:pt x="1880" y="86"/>
                  </a:lnTo>
                  <a:lnTo>
                    <a:pt x="1844" y="73"/>
                  </a:lnTo>
                  <a:lnTo>
                    <a:pt x="1808" y="61"/>
                  </a:lnTo>
                  <a:lnTo>
                    <a:pt x="1772" y="51"/>
                  </a:lnTo>
                  <a:lnTo>
                    <a:pt x="1736" y="41"/>
                  </a:lnTo>
                  <a:lnTo>
                    <a:pt x="1699" y="33"/>
                  </a:lnTo>
                  <a:lnTo>
                    <a:pt x="1662" y="24"/>
                  </a:lnTo>
                  <a:lnTo>
                    <a:pt x="1625" y="18"/>
                  </a:lnTo>
                  <a:lnTo>
                    <a:pt x="1587" y="12"/>
                  </a:lnTo>
                  <a:lnTo>
                    <a:pt x="1550" y="8"/>
                  </a:lnTo>
                  <a:lnTo>
                    <a:pt x="1512" y="4"/>
                  </a:lnTo>
                  <a:lnTo>
                    <a:pt x="1474" y="2"/>
                  </a:lnTo>
                  <a:lnTo>
                    <a:pt x="1436" y="0"/>
                  </a:lnTo>
                  <a:lnTo>
                    <a:pt x="1398" y="0"/>
                  </a:lnTo>
                  <a:lnTo>
                    <a:pt x="1360" y="0"/>
                  </a:lnTo>
                  <a:lnTo>
                    <a:pt x="1323" y="2"/>
                  </a:lnTo>
                  <a:lnTo>
                    <a:pt x="1285" y="4"/>
                  </a:lnTo>
                  <a:lnTo>
                    <a:pt x="1247" y="8"/>
                  </a:lnTo>
                  <a:lnTo>
                    <a:pt x="1210" y="12"/>
                  </a:lnTo>
                  <a:lnTo>
                    <a:pt x="1172" y="18"/>
                  </a:lnTo>
                  <a:lnTo>
                    <a:pt x="1134" y="24"/>
                  </a:lnTo>
                  <a:lnTo>
                    <a:pt x="1097" y="33"/>
                  </a:lnTo>
                  <a:lnTo>
                    <a:pt x="1061" y="41"/>
                  </a:lnTo>
                  <a:lnTo>
                    <a:pt x="1024" y="51"/>
                  </a:lnTo>
                  <a:lnTo>
                    <a:pt x="988" y="61"/>
                  </a:lnTo>
                  <a:lnTo>
                    <a:pt x="952" y="73"/>
                  </a:lnTo>
                  <a:lnTo>
                    <a:pt x="916" y="86"/>
                  </a:lnTo>
                  <a:lnTo>
                    <a:pt x="881" y="99"/>
                  </a:lnTo>
                  <a:lnTo>
                    <a:pt x="846" y="113"/>
                  </a:lnTo>
                  <a:lnTo>
                    <a:pt x="811" y="129"/>
                  </a:lnTo>
                  <a:lnTo>
                    <a:pt x="777" y="145"/>
                  </a:lnTo>
                  <a:lnTo>
                    <a:pt x="743" y="163"/>
                  </a:lnTo>
                  <a:lnTo>
                    <a:pt x="710" y="181"/>
                  </a:lnTo>
                  <a:lnTo>
                    <a:pt x="677" y="200"/>
                  </a:lnTo>
                  <a:lnTo>
                    <a:pt x="646" y="220"/>
                  </a:lnTo>
                  <a:lnTo>
                    <a:pt x="614" y="240"/>
                  </a:lnTo>
                  <a:lnTo>
                    <a:pt x="582" y="263"/>
                  </a:lnTo>
                  <a:lnTo>
                    <a:pt x="552" y="285"/>
                  </a:lnTo>
                  <a:lnTo>
                    <a:pt x="522" y="308"/>
                  </a:lnTo>
                  <a:lnTo>
                    <a:pt x="493" y="333"/>
                  </a:lnTo>
                  <a:lnTo>
                    <a:pt x="464" y="357"/>
                  </a:lnTo>
                  <a:lnTo>
                    <a:pt x="437" y="384"/>
                  </a:lnTo>
                  <a:lnTo>
                    <a:pt x="409" y="410"/>
                  </a:lnTo>
                  <a:lnTo>
                    <a:pt x="383" y="437"/>
                  </a:lnTo>
                  <a:lnTo>
                    <a:pt x="357" y="465"/>
                  </a:lnTo>
                  <a:lnTo>
                    <a:pt x="332" y="493"/>
                  </a:lnTo>
                  <a:lnTo>
                    <a:pt x="309" y="522"/>
                  </a:lnTo>
                  <a:lnTo>
                    <a:pt x="285" y="552"/>
                  </a:lnTo>
                  <a:lnTo>
                    <a:pt x="262" y="583"/>
                  </a:lnTo>
                  <a:lnTo>
                    <a:pt x="241" y="614"/>
                  </a:lnTo>
                  <a:lnTo>
                    <a:pt x="220" y="645"/>
                  </a:lnTo>
                  <a:lnTo>
                    <a:pt x="200" y="678"/>
                  </a:lnTo>
                  <a:lnTo>
                    <a:pt x="181" y="710"/>
                  </a:lnTo>
                  <a:lnTo>
                    <a:pt x="162" y="744"/>
                  </a:lnTo>
                  <a:lnTo>
                    <a:pt x="145" y="778"/>
                  </a:lnTo>
                  <a:lnTo>
                    <a:pt x="129" y="812"/>
                  </a:lnTo>
                  <a:lnTo>
                    <a:pt x="114" y="847"/>
                  </a:lnTo>
                  <a:lnTo>
                    <a:pt x="99" y="882"/>
                  </a:lnTo>
                  <a:lnTo>
                    <a:pt x="86" y="917"/>
                  </a:lnTo>
                  <a:lnTo>
                    <a:pt x="73" y="953"/>
                  </a:lnTo>
                  <a:lnTo>
                    <a:pt x="62" y="989"/>
                  </a:lnTo>
                  <a:lnTo>
                    <a:pt x="51" y="1025"/>
                  </a:lnTo>
                  <a:lnTo>
                    <a:pt x="41" y="1062"/>
                  </a:lnTo>
                  <a:lnTo>
                    <a:pt x="33" y="1099"/>
                  </a:lnTo>
                  <a:lnTo>
                    <a:pt x="25" y="1136"/>
                  </a:lnTo>
                  <a:lnTo>
                    <a:pt x="18" y="1173"/>
                  </a:lnTo>
                  <a:lnTo>
                    <a:pt x="13" y="1210"/>
                  </a:lnTo>
                  <a:lnTo>
                    <a:pt x="8" y="1249"/>
                  </a:lnTo>
                  <a:lnTo>
                    <a:pt x="4" y="1286"/>
                  </a:lnTo>
                  <a:lnTo>
                    <a:pt x="2" y="1324"/>
                  </a:lnTo>
                  <a:lnTo>
                    <a:pt x="0" y="1362"/>
                  </a:lnTo>
                  <a:lnTo>
                    <a:pt x="0" y="1399"/>
                  </a:lnTo>
                  <a:lnTo>
                    <a:pt x="0" y="1437"/>
                  </a:lnTo>
                  <a:lnTo>
                    <a:pt x="2" y="1475"/>
                  </a:lnTo>
                  <a:lnTo>
                    <a:pt x="4" y="1514"/>
                  </a:lnTo>
                  <a:lnTo>
                    <a:pt x="8" y="1551"/>
                  </a:lnTo>
                  <a:lnTo>
                    <a:pt x="13" y="1589"/>
                  </a:lnTo>
                  <a:lnTo>
                    <a:pt x="18" y="1626"/>
                  </a:lnTo>
                  <a:lnTo>
                    <a:pt x="25" y="1663"/>
                  </a:lnTo>
                  <a:lnTo>
                    <a:pt x="33" y="1700"/>
                  </a:lnTo>
                  <a:lnTo>
                    <a:pt x="41" y="1737"/>
                  </a:lnTo>
                  <a:lnTo>
                    <a:pt x="51" y="1774"/>
                  </a:lnTo>
                  <a:lnTo>
                    <a:pt x="62" y="1810"/>
                  </a:lnTo>
                  <a:lnTo>
                    <a:pt x="73" y="1846"/>
                  </a:lnTo>
                  <a:lnTo>
                    <a:pt x="86" y="1882"/>
                  </a:lnTo>
                  <a:lnTo>
                    <a:pt x="99" y="1917"/>
                  </a:lnTo>
                  <a:lnTo>
                    <a:pt x="114" y="1952"/>
                  </a:lnTo>
                  <a:lnTo>
                    <a:pt x="129" y="1987"/>
                  </a:lnTo>
                  <a:lnTo>
                    <a:pt x="145" y="2021"/>
                  </a:lnTo>
                  <a:lnTo>
                    <a:pt x="162" y="2055"/>
                  </a:lnTo>
                  <a:lnTo>
                    <a:pt x="181" y="2088"/>
                  </a:lnTo>
                  <a:lnTo>
                    <a:pt x="200" y="2121"/>
                  </a:lnTo>
                  <a:lnTo>
                    <a:pt x="220" y="2154"/>
                  </a:lnTo>
                  <a:lnTo>
                    <a:pt x="241" y="2186"/>
                  </a:lnTo>
                  <a:lnTo>
                    <a:pt x="262" y="2216"/>
                  </a:lnTo>
                  <a:lnTo>
                    <a:pt x="285" y="2247"/>
                  </a:lnTo>
                  <a:lnTo>
                    <a:pt x="309" y="2277"/>
                  </a:lnTo>
                  <a:lnTo>
                    <a:pt x="332" y="2305"/>
                  </a:lnTo>
                  <a:lnTo>
                    <a:pt x="357" y="2334"/>
                  </a:lnTo>
                  <a:lnTo>
                    <a:pt x="383" y="2363"/>
                  </a:lnTo>
                  <a:lnTo>
                    <a:pt x="409" y="2389"/>
                  </a:lnTo>
                  <a:lnTo>
                    <a:pt x="437" y="2416"/>
                  </a:lnTo>
                  <a:lnTo>
                    <a:pt x="464" y="2441"/>
                  </a:lnTo>
                  <a:lnTo>
                    <a:pt x="493" y="2467"/>
                  </a:lnTo>
                  <a:lnTo>
                    <a:pt x="522" y="2491"/>
                  </a:lnTo>
                  <a:lnTo>
                    <a:pt x="552" y="2514"/>
                  </a:lnTo>
                  <a:lnTo>
                    <a:pt x="582" y="2536"/>
                  </a:lnTo>
                  <a:lnTo>
                    <a:pt x="614" y="2559"/>
                  </a:lnTo>
                  <a:lnTo>
                    <a:pt x="646" y="2579"/>
                  </a:lnTo>
                  <a:lnTo>
                    <a:pt x="677" y="2599"/>
                  </a:lnTo>
                  <a:lnTo>
                    <a:pt x="710" y="2618"/>
                  </a:lnTo>
                  <a:lnTo>
                    <a:pt x="743" y="2636"/>
                  </a:lnTo>
                  <a:lnTo>
                    <a:pt x="777" y="2654"/>
                  </a:lnTo>
                  <a:lnTo>
                    <a:pt x="811" y="2670"/>
                  </a:lnTo>
                  <a:lnTo>
                    <a:pt x="846" y="2686"/>
                  </a:lnTo>
                  <a:lnTo>
                    <a:pt x="881" y="2700"/>
                  </a:lnTo>
                  <a:lnTo>
                    <a:pt x="916" y="2714"/>
                  </a:lnTo>
                  <a:lnTo>
                    <a:pt x="952" y="2726"/>
                  </a:lnTo>
                  <a:lnTo>
                    <a:pt x="988" y="2738"/>
                  </a:lnTo>
                  <a:lnTo>
                    <a:pt x="1024" y="2748"/>
                  </a:lnTo>
                  <a:lnTo>
                    <a:pt x="1061" y="2758"/>
                  </a:lnTo>
                  <a:lnTo>
                    <a:pt x="1097" y="2767"/>
                  </a:lnTo>
                  <a:lnTo>
                    <a:pt x="1134" y="2774"/>
                  </a:lnTo>
                  <a:lnTo>
                    <a:pt x="1172" y="2781"/>
                  </a:lnTo>
                  <a:lnTo>
                    <a:pt x="1210" y="2787"/>
                  </a:lnTo>
                  <a:lnTo>
                    <a:pt x="1247" y="2791"/>
                  </a:lnTo>
                  <a:lnTo>
                    <a:pt x="1285" y="2795"/>
                  </a:lnTo>
                  <a:lnTo>
                    <a:pt x="1323" y="2797"/>
                  </a:lnTo>
                  <a:lnTo>
                    <a:pt x="1360" y="2799"/>
                  </a:lnTo>
                  <a:lnTo>
                    <a:pt x="1398" y="2799"/>
                  </a:lnTo>
                  <a:lnTo>
                    <a:pt x="1436" y="2799"/>
                  </a:lnTo>
                  <a:lnTo>
                    <a:pt x="1474" y="2797"/>
                  </a:lnTo>
                  <a:lnTo>
                    <a:pt x="1512" y="2795"/>
                  </a:lnTo>
                  <a:lnTo>
                    <a:pt x="1550" y="2791"/>
                  </a:lnTo>
                  <a:lnTo>
                    <a:pt x="1587" y="2787"/>
                  </a:lnTo>
                  <a:lnTo>
                    <a:pt x="1625" y="2781"/>
                  </a:lnTo>
                  <a:lnTo>
                    <a:pt x="1662" y="2774"/>
                  </a:lnTo>
                  <a:lnTo>
                    <a:pt x="1699" y="2767"/>
                  </a:lnTo>
                  <a:lnTo>
                    <a:pt x="1736" y="2758"/>
                  </a:lnTo>
                  <a:lnTo>
                    <a:pt x="1772" y="2748"/>
                  </a:lnTo>
                  <a:lnTo>
                    <a:pt x="1808" y="2738"/>
                  </a:lnTo>
                  <a:lnTo>
                    <a:pt x="1844" y="2726"/>
                  </a:lnTo>
                  <a:lnTo>
                    <a:pt x="1880" y="2714"/>
                  </a:lnTo>
                  <a:lnTo>
                    <a:pt x="1916" y="2700"/>
                  </a:lnTo>
                  <a:lnTo>
                    <a:pt x="1951" y="2686"/>
                  </a:lnTo>
                  <a:lnTo>
                    <a:pt x="1985" y="2670"/>
                  </a:lnTo>
                  <a:lnTo>
                    <a:pt x="2019" y="2654"/>
                  </a:lnTo>
                  <a:lnTo>
                    <a:pt x="2053" y="2636"/>
                  </a:lnTo>
                  <a:lnTo>
                    <a:pt x="2087" y="2618"/>
                  </a:lnTo>
                  <a:lnTo>
                    <a:pt x="2119" y="2599"/>
                  </a:lnTo>
                  <a:lnTo>
                    <a:pt x="2152" y="2579"/>
                  </a:lnTo>
                  <a:lnTo>
                    <a:pt x="2184" y="2559"/>
                  </a:lnTo>
                  <a:lnTo>
                    <a:pt x="2214" y="2536"/>
                  </a:lnTo>
                  <a:lnTo>
                    <a:pt x="2245" y="2514"/>
                  </a:lnTo>
                  <a:lnTo>
                    <a:pt x="2275" y="2491"/>
                  </a:lnTo>
                  <a:lnTo>
                    <a:pt x="2303" y="2467"/>
                  </a:lnTo>
                  <a:lnTo>
                    <a:pt x="2332" y="2441"/>
                  </a:lnTo>
                  <a:lnTo>
                    <a:pt x="2361" y="2416"/>
                  </a:lnTo>
                  <a:lnTo>
                    <a:pt x="2387" y="2389"/>
                  </a:lnTo>
                  <a:lnTo>
                    <a:pt x="2414" y="2363"/>
                  </a:lnTo>
                  <a:lnTo>
                    <a:pt x="2439" y="2334"/>
                  </a:lnTo>
                  <a:lnTo>
                    <a:pt x="2464" y="2305"/>
                  </a:lnTo>
                  <a:lnTo>
                    <a:pt x="2489" y="2277"/>
                  </a:lnTo>
                  <a:lnTo>
                    <a:pt x="2512" y="2247"/>
                  </a:lnTo>
                  <a:lnTo>
                    <a:pt x="2534" y="2216"/>
                  </a:lnTo>
                  <a:lnTo>
                    <a:pt x="2556" y="2186"/>
                  </a:lnTo>
                  <a:lnTo>
                    <a:pt x="2577" y="2154"/>
                  </a:lnTo>
                  <a:lnTo>
                    <a:pt x="2597" y="2121"/>
                  </a:lnTo>
                  <a:lnTo>
                    <a:pt x="2616" y="2088"/>
                  </a:lnTo>
                  <a:lnTo>
                    <a:pt x="2634" y="2055"/>
                  </a:lnTo>
                  <a:lnTo>
                    <a:pt x="2651" y="2021"/>
                  </a:lnTo>
                  <a:lnTo>
                    <a:pt x="2668" y="1987"/>
                  </a:lnTo>
                  <a:lnTo>
                    <a:pt x="2683" y="1952"/>
                  </a:lnTo>
                  <a:lnTo>
                    <a:pt x="2698" y="1917"/>
                  </a:lnTo>
                  <a:lnTo>
                    <a:pt x="2711" y="1882"/>
                  </a:lnTo>
                  <a:lnTo>
                    <a:pt x="2724" y="1846"/>
                  </a:lnTo>
                  <a:lnTo>
                    <a:pt x="2735" y="1810"/>
                  </a:lnTo>
                  <a:lnTo>
                    <a:pt x="2746" y="1774"/>
                  </a:lnTo>
                  <a:lnTo>
                    <a:pt x="2756" y="1737"/>
                  </a:lnTo>
                  <a:lnTo>
                    <a:pt x="2764" y="1700"/>
                  </a:lnTo>
                  <a:lnTo>
                    <a:pt x="2772" y="1663"/>
                  </a:lnTo>
                  <a:lnTo>
                    <a:pt x="2778" y="1626"/>
                  </a:lnTo>
                  <a:lnTo>
                    <a:pt x="2785" y="1589"/>
                  </a:lnTo>
                  <a:lnTo>
                    <a:pt x="2789" y="1551"/>
                  </a:lnTo>
                  <a:lnTo>
                    <a:pt x="2792" y="1514"/>
                  </a:lnTo>
                  <a:lnTo>
                    <a:pt x="2795" y="1475"/>
                  </a:lnTo>
                  <a:lnTo>
                    <a:pt x="2796" y="1437"/>
                  </a:lnTo>
                  <a:lnTo>
                    <a:pt x="2797" y="13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5" name="Line 481"/>
            <p:cNvSpPr>
              <a:spLocks noChangeShapeType="1"/>
            </p:cNvSpPr>
            <p:nvPr/>
          </p:nvSpPr>
          <p:spPr bwMode="auto">
            <a:xfrm flipH="1">
              <a:off x="2306" y="584"/>
              <a:ext cx="784" cy="17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6" name="Line 482"/>
            <p:cNvSpPr>
              <a:spLocks noChangeShapeType="1"/>
            </p:cNvSpPr>
            <p:nvPr/>
          </p:nvSpPr>
          <p:spPr bwMode="auto">
            <a:xfrm>
              <a:off x="2306" y="2330"/>
              <a:ext cx="15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7" name="Line 483"/>
            <p:cNvSpPr>
              <a:spLocks noChangeShapeType="1"/>
            </p:cNvSpPr>
            <p:nvPr/>
          </p:nvSpPr>
          <p:spPr bwMode="auto">
            <a:xfrm flipH="1" flipV="1">
              <a:off x="3090" y="584"/>
              <a:ext cx="785" cy="17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8" name="Line 484"/>
            <p:cNvSpPr>
              <a:spLocks noChangeShapeType="1"/>
            </p:cNvSpPr>
            <p:nvPr/>
          </p:nvSpPr>
          <p:spPr bwMode="auto">
            <a:xfrm flipH="1">
              <a:off x="450" y="584"/>
              <a:ext cx="785" cy="17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69" name="Line 485"/>
            <p:cNvSpPr>
              <a:spLocks noChangeShapeType="1"/>
            </p:cNvSpPr>
            <p:nvPr/>
          </p:nvSpPr>
          <p:spPr bwMode="auto">
            <a:xfrm>
              <a:off x="1235" y="584"/>
              <a:ext cx="784" cy="17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0" name="Line 486"/>
            <p:cNvSpPr>
              <a:spLocks noChangeShapeType="1"/>
            </p:cNvSpPr>
            <p:nvPr/>
          </p:nvSpPr>
          <p:spPr bwMode="auto">
            <a:xfrm flipH="1">
              <a:off x="450" y="584"/>
              <a:ext cx="785" cy="1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1" name="Line 487"/>
            <p:cNvSpPr>
              <a:spLocks noChangeShapeType="1"/>
            </p:cNvSpPr>
            <p:nvPr/>
          </p:nvSpPr>
          <p:spPr bwMode="auto">
            <a:xfrm>
              <a:off x="1235" y="584"/>
              <a:ext cx="784" cy="1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2" name="Line 488"/>
            <p:cNvSpPr>
              <a:spLocks noChangeShapeType="1"/>
            </p:cNvSpPr>
            <p:nvPr/>
          </p:nvSpPr>
          <p:spPr bwMode="auto">
            <a:xfrm flipV="1">
              <a:off x="2306" y="584"/>
              <a:ext cx="784" cy="1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73" name="Line 489"/>
            <p:cNvSpPr>
              <a:spLocks noChangeShapeType="1"/>
            </p:cNvSpPr>
            <p:nvPr/>
          </p:nvSpPr>
          <p:spPr bwMode="auto">
            <a:xfrm>
              <a:off x="3090" y="584"/>
              <a:ext cx="785" cy="1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79" name="Text Box 14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圆锥表面上取点</a:t>
            </a:r>
          </a:p>
        </p:txBody>
      </p:sp>
      <p:sp>
        <p:nvSpPr>
          <p:cNvPr id="85105" name="Text Box 113"/>
          <p:cNvSpPr txBox="1">
            <a:spLocks noChangeArrowheads="1"/>
          </p:cNvSpPr>
          <p:nvPr/>
        </p:nvSpPr>
        <p:spPr bwMode="auto">
          <a:xfrm>
            <a:off x="6084888" y="188913"/>
            <a:ext cx="2411412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ea typeface="黑体" pitchFamily="2" charset="-122"/>
              </a:rPr>
              <a:t>纬圆法</a:t>
            </a:r>
          </a:p>
        </p:txBody>
      </p:sp>
      <p:grpSp>
        <p:nvGrpSpPr>
          <p:cNvPr id="85391" name="Group 399"/>
          <p:cNvGrpSpPr>
            <a:grpSpLocks/>
          </p:cNvGrpSpPr>
          <p:nvPr/>
        </p:nvGrpSpPr>
        <p:grpSpPr bwMode="auto">
          <a:xfrm>
            <a:off x="3436938" y="3841750"/>
            <a:ext cx="2814637" cy="2903538"/>
            <a:chOff x="2165" y="2420"/>
            <a:chExt cx="1773" cy="1829"/>
          </a:xfrm>
        </p:grpSpPr>
        <p:sp>
          <p:nvSpPr>
            <p:cNvPr id="24620" name="Line 400"/>
            <p:cNvSpPr>
              <a:spLocks noChangeShapeType="1"/>
            </p:cNvSpPr>
            <p:nvPr/>
          </p:nvSpPr>
          <p:spPr bwMode="auto">
            <a:xfrm>
              <a:off x="2165" y="3401"/>
              <a:ext cx="925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1" name="Line 401"/>
            <p:cNvSpPr>
              <a:spLocks noChangeShapeType="1"/>
            </p:cNvSpPr>
            <p:nvPr/>
          </p:nvSpPr>
          <p:spPr bwMode="auto">
            <a:xfrm flipV="1">
              <a:off x="3090" y="2420"/>
              <a:ext cx="0" cy="98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22" name="Line 402"/>
            <p:cNvSpPr>
              <a:spLocks noChangeShapeType="1"/>
            </p:cNvSpPr>
            <p:nvPr/>
          </p:nvSpPr>
          <p:spPr bwMode="auto">
            <a:xfrm>
              <a:off x="2243" y="2554"/>
              <a:ext cx="1695" cy="169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5395" name="Freeform 403"/>
          <p:cNvSpPr>
            <a:spLocks/>
          </p:cNvSpPr>
          <p:nvPr/>
        </p:nvSpPr>
        <p:spPr bwMode="auto">
          <a:xfrm>
            <a:off x="1262063" y="4695825"/>
            <a:ext cx="1395412" cy="1408113"/>
          </a:xfrm>
          <a:custGeom>
            <a:avLst/>
            <a:gdLst>
              <a:gd name="T0" fmla="*/ 2147483647 w 1574"/>
              <a:gd name="T1" fmla="*/ 2147483647 h 1577"/>
              <a:gd name="T2" fmla="*/ 2147483647 w 1574"/>
              <a:gd name="T3" fmla="*/ 2147483647 h 1577"/>
              <a:gd name="T4" fmla="*/ 2147483647 w 1574"/>
              <a:gd name="T5" fmla="*/ 2147483647 h 1577"/>
              <a:gd name="T6" fmla="*/ 2147483647 w 1574"/>
              <a:gd name="T7" fmla="*/ 2147483647 h 1577"/>
              <a:gd name="T8" fmla="*/ 2147483647 w 1574"/>
              <a:gd name="T9" fmla="*/ 2147483647 h 1577"/>
              <a:gd name="T10" fmla="*/ 2147483647 w 1574"/>
              <a:gd name="T11" fmla="*/ 2147483647 h 1577"/>
              <a:gd name="T12" fmla="*/ 2147483647 w 1574"/>
              <a:gd name="T13" fmla="*/ 2147483647 h 1577"/>
              <a:gd name="T14" fmla="*/ 2147483647 w 1574"/>
              <a:gd name="T15" fmla="*/ 2147483647 h 1577"/>
              <a:gd name="T16" fmla="*/ 2147483647 w 1574"/>
              <a:gd name="T17" fmla="*/ 2147483647 h 1577"/>
              <a:gd name="T18" fmla="*/ 2147483647 w 1574"/>
              <a:gd name="T19" fmla="*/ 2147483647 h 1577"/>
              <a:gd name="T20" fmla="*/ 2147483647 w 1574"/>
              <a:gd name="T21" fmla="*/ 2147483647 h 1577"/>
              <a:gd name="T22" fmla="*/ 2147483647 w 1574"/>
              <a:gd name="T23" fmla="*/ 2147483647 h 1577"/>
              <a:gd name="T24" fmla="*/ 2147483647 w 1574"/>
              <a:gd name="T25" fmla="*/ 2147483647 h 1577"/>
              <a:gd name="T26" fmla="*/ 2147483647 w 1574"/>
              <a:gd name="T27" fmla="*/ 2147483647 h 1577"/>
              <a:gd name="T28" fmla="*/ 2147483647 w 1574"/>
              <a:gd name="T29" fmla="*/ 0 h 1577"/>
              <a:gd name="T30" fmla="*/ 2147483647 w 1574"/>
              <a:gd name="T31" fmla="*/ 2147483647 h 1577"/>
              <a:gd name="T32" fmla="*/ 2147483647 w 1574"/>
              <a:gd name="T33" fmla="*/ 2147483647 h 1577"/>
              <a:gd name="T34" fmla="*/ 2147483647 w 1574"/>
              <a:gd name="T35" fmla="*/ 2147483647 h 1577"/>
              <a:gd name="T36" fmla="*/ 2147483647 w 1574"/>
              <a:gd name="T37" fmla="*/ 2147483647 h 1577"/>
              <a:gd name="T38" fmla="*/ 2147483647 w 1574"/>
              <a:gd name="T39" fmla="*/ 2147483647 h 1577"/>
              <a:gd name="T40" fmla="*/ 2147483647 w 1574"/>
              <a:gd name="T41" fmla="*/ 2147483647 h 1577"/>
              <a:gd name="T42" fmla="*/ 2147483647 w 1574"/>
              <a:gd name="T43" fmla="*/ 2147483647 h 1577"/>
              <a:gd name="T44" fmla="*/ 2147483647 w 1574"/>
              <a:gd name="T45" fmla="*/ 2147483647 h 1577"/>
              <a:gd name="T46" fmla="*/ 2147483647 w 1574"/>
              <a:gd name="T47" fmla="*/ 2147483647 h 1577"/>
              <a:gd name="T48" fmla="*/ 2147483647 w 1574"/>
              <a:gd name="T49" fmla="*/ 2147483647 h 1577"/>
              <a:gd name="T50" fmla="*/ 2147483647 w 1574"/>
              <a:gd name="T51" fmla="*/ 2147483647 h 1577"/>
              <a:gd name="T52" fmla="*/ 2147483647 w 1574"/>
              <a:gd name="T53" fmla="*/ 2147483647 h 1577"/>
              <a:gd name="T54" fmla="*/ 2147483647 w 1574"/>
              <a:gd name="T55" fmla="*/ 2147483647 h 1577"/>
              <a:gd name="T56" fmla="*/ 2147483647 w 1574"/>
              <a:gd name="T57" fmla="*/ 2147483647 h 1577"/>
              <a:gd name="T58" fmla="*/ 0 w 1574"/>
              <a:gd name="T59" fmla="*/ 2147483647 h 1577"/>
              <a:gd name="T60" fmla="*/ 2147483647 w 1574"/>
              <a:gd name="T61" fmla="*/ 2147483647 h 1577"/>
              <a:gd name="T62" fmla="*/ 2147483647 w 1574"/>
              <a:gd name="T63" fmla="*/ 2147483647 h 1577"/>
              <a:gd name="T64" fmla="*/ 2147483647 w 1574"/>
              <a:gd name="T65" fmla="*/ 2147483647 h 1577"/>
              <a:gd name="T66" fmla="*/ 2147483647 w 1574"/>
              <a:gd name="T67" fmla="*/ 2147483647 h 1577"/>
              <a:gd name="T68" fmla="*/ 2147483647 w 1574"/>
              <a:gd name="T69" fmla="*/ 2147483647 h 1577"/>
              <a:gd name="T70" fmla="*/ 2147483647 w 1574"/>
              <a:gd name="T71" fmla="*/ 2147483647 h 1577"/>
              <a:gd name="T72" fmla="*/ 2147483647 w 1574"/>
              <a:gd name="T73" fmla="*/ 2147483647 h 1577"/>
              <a:gd name="T74" fmla="*/ 2147483647 w 1574"/>
              <a:gd name="T75" fmla="*/ 2147483647 h 1577"/>
              <a:gd name="T76" fmla="*/ 2147483647 w 1574"/>
              <a:gd name="T77" fmla="*/ 2147483647 h 1577"/>
              <a:gd name="T78" fmla="*/ 2147483647 w 1574"/>
              <a:gd name="T79" fmla="*/ 2147483647 h 1577"/>
              <a:gd name="T80" fmla="*/ 2147483647 w 1574"/>
              <a:gd name="T81" fmla="*/ 2147483647 h 1577"/>
              <a:gd name="T82" fmla="*/ 2147483647 w 1574"/>
              <a:gd name="T83" fmla="*/ 2147483647 h 1577"/>
              <a:gd name="T84" fmla="*/ 2147483647 w 1574"/>
              <a:gd name="T85" fmla="*/ 2147483647 h 1577"/>
              <a:gd name="T86" fmla="*/ 2147483647 w 1574"/>
              <a:gd name="T87" fmla="*/ 2147483647 h 1577"/>
              <a:gd name="T88" fmla="*/ 2147483647 w 1574"/>
              <a:gd name="T89" fmla="*/ 2147483647 h 1577"/>
              <a:gd name="T90" fmla="*/ 2147483647 w 1574"/>
              <a:gd name="T91" fmla="*/ 2147483647 h 1577"/>
              <a:gd name="T92" fmla="*/ 2147483647 w 1574"/>
              <a:gd name="T93" fmla="*/ 2147483647 h 1577"/>
              <a:gd name="T94" fmla="*/ 2147483647 w 1574"/>
              <a:gd name="T95" fmla="*/ 2147483647 h 1577"/>
              <a:gd name="T96" fmla="*/ 2147483647 w 1574"/>
              <a:gd name="T97" fmla="*/ 2147483647 h 1577"/>
              <a:gd name="T98" fmla="*/ 2147483647 w 1574"/>
              <a:gd name="T99" fmla="*/ 2147483647 h 1577"/>
              <a:gd name="T100" fmla="*/ 2147483647 w 1574"/>
              <a:gd name="T101" fmla="*/ 2147483647 h 1577"/>
              <a:gd name="T102" fmla="*/ 2147483647 w 1574"/>
              <a:gd name="T103" fmla="*/ 2147483647 h 1577"/>
              <a:gd name="T104" fmla="*/ 2147483647 w 1574"/>
              <a:gd name="T105" fmla="*/ 2147483647 h 1577"/>
              <a:gd name="T106" fmla="*/ 2147483647 w 1574"/>
              <a:gd name="T107" fmla="*/ 2147483647 h 1577"/>
              <a:gd name="T108" fmla="*/ 2147483647 w 1574"/>
              <a:gd name="T109" fmla="*/ 2147483647 h 1577"/>
              <a:gd name="T110" fmla="*/ 2147483647 w 1574"/>
              <a:gd name="T111" fmla="*/ 2147483647 h 1577"/>
              <a:gd name="T112" fmla="*/ 2147483647 w 1574"/>
              <a:gd name="T113" fmla="*/ 2147483647 h 1577"/>
              <a:gd name="T114" fmla="*/ 2147483647 w 1574"/>
              <a:gd name="T115" fmla="*/ 2147483647 h 1577"/>
              <a:gd name="T116" fmla="*/ 2147483647 w 1574"/>
              <a:gd name="T117" fmla="*/ 2147483647 h 1577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1574" h="1577">
                <a:moveTo>
                  <a:pt x="1574" y="788"/>
                </a:moveTo>
                <a:lnTo>
                  <a:pt x="1573" y="760"/>
                </a:lnTo>
                <a:lnTo>
                  <a:pt x="1572" y="732"/>
                </a:lnTo>
                <a:lnTo>
                  <a:pt x="1568" y="704"/>
                </a:lnTo>
                <a:lnTo>
                  <a:pt x="1565" y="677"/>
                </a:lnTo>
                <a:lnTo>
                  <a:pt x="1561" y="648"/>
                </a:lnTo>
                <a:lnTo>
                  <a:pt x="1556" y="621"/>
                </a:lnTo>
                <a:lnTo>
                  <a:pt x="1549" y="594"/>
                </a:lnTo>
                <a:lnTo>
                  <a:pt x="1542" y="566"/>
                </a:lnTo>
                <a:lnTo>
                  <a:pt x="1533" y="540"/>
                </a:lnTo>
                <a:lnTo>
                  <a:pt x="1524" y="513"/>
                </a:lnTo>
                <a:lnTo>
                  <a:pt x="1513" y="487"/>
                </a:lnTo>
                <a:lnTo>
                  <a:pt x="1503" y="462"/>
                </a:lnTo>
                <a:lnTo>
                  <a:pt x="1490" y="436"/>
                </a:lnTo>
                <a:lnTo>
                  <a:pt x="1477" y="411"/>
                </a:lnTo>
                <a:lnTo>
                  <a:pt x="1463" y="386"/>
                </a:lnTo>
                <a:lnTo>
                  <a:pt x="1449" y="363"/>
                </a:lnTo>
                <a:lnTo>
                  <a:pt x="1433" y="340"/>
                </a:lnTo>
                <a:lnTo>
                  <a:pt x="1417" y="316"/>
                </a:lnTo>
                <a:lnTo>
                  <a:pt x="1399" y="294"/>
                </a:lnTo>
                <a:lnTo>
                  <a:pt x="1381" y="273"/>
                </a:lnTo>
                <a:lnTo>
                  <a:pt x="1363" y="252"/>
                </a:lnTo>
                <a:lnTo>
                  <a:pt x="1343" y="232"/>
                </a:lnTo>
                <a:lnTo>
                  <a:pt x="1323" y="211"/>
                </a:lnTo>
                <a:lnTo>
                  <a:pt x="1301" y="193"/>
                </a:lnTo>
                <a:lnTo>
                  <a:pt x="1280" y="175"/>
                </a:lnTo>
                <a:lnTo>
                  <a:pt x="1258" y="157"/>
                </a:lnTo>
                <a:lnTo>
                  <a:pt x="1236" y="141"/>
                </a:lnTo>
                <a:lnTo>
                  <a:pt x="1212" y="126"/>
                </a:lnTo>
                <a:lnTo>
                  <a:pt x="1188" y="111"/>
                </a:lnTo>
                <a:lnTo>
                  <a:pt x="1164" y="97"/>
                </a:lnTo>
                <a:lnTo>
                  <a:pt x="1139" y="84"/>
                </a:lnTo>
                <a:lnTo>
                  <a:pt x="1114" y="71"/>
                </a:lnTo>
                <a:lnTo>
                  <a:pt x="1087" y="61"/>
                </a:lnTo>
                <a:lnTo>
                  <a:pt x="1062" y="50"/>
                </a:lnTo>
                <a:lnTo>
                  <a:pt x="1035" y="41"/>
                </a:lnTo>
                <a:lnTo>
                  <a:pt x="1008" y="32"/>
                </a:lnTo>
                <a:lnTo>
                  <a:pt x="981" y="25"/>
                </a:lnTo>
                <a:lnTo>
                  <a:pt x="954" y="18"/>
                </a:lnTo>
                <a:lnTo>
                  <a:pt x="926" y="13"/>
                </a:lnTo>
                <a:lnTo>
                  <a:pt x="899" y="9"/>
                </a:lnTo>
                <a:lnTo>
                  <a:pt x="871" y="5"/>
                </a:lnTo>
                <a:lnTo>
                  <a:pt x="842" y="3"/>
                </a:lnTo>
                <a:lnTo>
                  <a:pt x="815" y="1"/>
                </a:lnTo>
                <a:lnTo>
                  <a:pt x="786" y="0"/>
                </a:lnTo>
                <a:lnTo>
                  <a:pt x="759" y="1"/>
                </a:lnTo>
                <a:lnTo>
                  <a:pt x="730" y="3"/>
                </a:lnTo>
                <a:lnTo>
                  <a:pt x="702" y="5"/>
                </a:lnTo>
                <a:lnTo>
                  <a:pt x="674" y="9"/>
                </a:lnTo>
                <a:lnTo>
                  <a:pt x="646" y="13"/>
                </a:lnTo>
                <a:lnTo>
                  <a:pt x="619" y="18"/>
                </a:lnTo>
                <a:lnTo>
                  <a:pt x="591" y="25"/>
                </a:lnTo>
                <a:lnTo>
                  <a:pt x="565" y="32"/>
                </a:lnTo>
                <a:lnTo>
                  <a:pt x="538" y="41"/>
                </a:lnTo>
                <a:lnTo>
                  <a:pt x="512" y="50"/>
                </a:lnTo>
                <a:lnTo>
                  <a:pt x="485" y="61"/>
                </a:lnTo>
                <a:lnTo>
                  <a:pt x="460" y="71"/>
                </a:lnTo>
                <a:lnTo>
                  <a:pt x="434" y="84"/>
                </a:lnTo>
                <a:lnTo>
                  <a:pt x="409" y="97"/>
                </a:lnTo>
                <a:lnTo>
                  <a:pt x="384" y="111"/>
                </a:lnTo>
                <a:lnTo>
                  <a:pt x="361" y="126"/>
                </a:lnTo>
                <a:lnTo>
                  <a:pt x="338" y="141"/>
                </a:lnTo>
                <a:lnTo>
                  <a:pt x="315" y="157"/>
                </a:lnTo>
                <a:lnTo>
                  <a:pt x="292" y="175"/>
                </a:lnTo>
                <a:lnTo>
                  <a:pt x="271" y="193"/>
                </a:lnTo>
                <a:lnTo>
                  <a:pt x="250" y="211"/>
                </a:lnTo>
                <a:lnTo>
                  <a:pt x="230" y="232"/>
                </a:lnTo>
                <a:lnTo>
                  <a:pt x="211" y="252"/>
                </a:lnTo>
                <a:lnTo>
                  <a:pt x="192" y="273"/>
                </a:lnTo>
                <a:lnTo>
                  <a:pt x="174" y="294"/>
                </a:lnTo>
                <a:lnTo>
                  <a:pt x="157" y="316"/>
                </a:lnTo>
                <a:lnTo>
                  <a:pt x="140" y="340"/>
                </a:lnTo>
                <a:lnTo>
                  <a:pt x="124" y="363"/>
                </a:lnTo>
                <a:lnTo>
                  <a:pt x="109" y="386"/>
                </a:lnTo>
                <a:lnTo>
                  <a:pt x="95" y="411"/>
                </a:lnTo>
                <a:lnTo>
                  <a:pt x="82" y="436"/>
                </a:lnTo>
                <a:lnTo>
                  <a:pt x="71" y="462"/>
                </a:lnTo>
                <a:lnTo>
                  <a:pt x="59" y="487"/>
                </a:lnTo>
                <a:lnTo>
                  <a:pt x="48" y="513"/>
                </a:lnTo>
                <a:lnTo>
                  <a:pt x="40" y="540"/>
                </a:lnTo>
                <a:lnTo>
                  <a:pt x="32" y="566"/>
                </a:lnTo>
                <a:lnTo>
                  <a:pt x="24" y="594"/>
                </a:lnTo>
                <a:lnTo>
                  <a:pt x="18" y="621"/>
                </a:lnTo>
                <a:lnTo>
                  <a:pt x="11" y="648"/>
                </a:lnTo>
                <a:lnTo>
                  <a:pt x="7" y="677"/>
                </a:lnTo>
                <a:lnTo>
                  <a:pt x="4" y="704"/>
                </a:lnTo>
                <a:lnTo>
                  <a:pt x="1" y="732"/>
                </a:lnTo>
                <a:lnTo>
                  <a:pt x="0" y="760"/>
                </a:lnTo>
                <a:lnTo>
                  <a:pt x="0" y="788"/>
                </a:lnTo>
                <a:lnTo>
                  <a:pt x="0" y="817"/>
                </a:lnTo>
                <a:lnTo>
                  <a:pt x="1" y="844"/>
                </a:lnTo>
                <a:lnTo>
                  <a:pt x="4" y="873"/>
                </a:lnTo>
                <a:lnTo>
                  <a:pt x="7" y="900"/>
                </a:lnTo>
                <a:lnTo>
                  <a:pt x="11" y="928"/>
                </a:lnTo>
                <a:lnTo>
                  <a:pt x="18" y="956"/>
                </a:lnTo>
                <a:lnTo>
                  <a:pt x="24" y="983"/>
                </a:lnTo>
                <a:lnTo>
                  <a:pt x="32" y="1011"/>
                </a:lnTo>
                <a:lnTo>
                  <a:pt x="40" y="1037"/>
                </a:lnTo>
                <a:lnTo>
                  <a:pt x="48" y="1064"/>
                </a:lnTo>
                <a:lnTo>
                  <a:pt x="59" y="1090"/>
                </a:lnTo>
                <a:lnTo>
                  <a:pt x="71" y="1116"/>
                </a:lnTo>
                <a:lnTo>
                  <a:pt x="82" y="1141"/>
                </a:lnTo>
                <a:lnTo>
                  <a:pt x="95" y="1166"/>
                </a:lnTo>
                <a:lnTo>
                  <a:pt x="109" y="1191"/>
                </a:lnTo>
                <a:lnTo>
                  <a:pt x="124" y="1214"/>
                </a:lnTo>
                <a:lnTo>
                  <a:pt x="140" y="1238"/>
                </a:lnTo>
                <a:lnTo>
                  <a:pt x="157" y="1261"/>
                </a:lnTo>
                <a:lnTo>
                  <a:pt x="174" y="1283"/>
                </a:lnTo>
                <a:lnTo>
                  <a:pt x="192" y="1304"/>
                </a:lnTo>
                <a:lnTo>
                  <a:pt x="211" y="1325"/>
                </a:lnTo>
                <a:lnTo>
                  <a:pt x="230" y="1346"/>
                </a:lnTo>
                <a:lnTo>
                  <a:pt x="250" y="1365"/>
                </a:lnTo>
                <a:lnTo>
                  <a:pt x="271" y="1384"/>
                </a:lnTo>
                <a:lnTo>
                  <a:pt x="292" y="1402"/>
                </a:lnTo>
                <a:lnTo>
                  <a:pt x="315" y="1419"/>
                </a:lnTo>
                <a:lnTo>
                  <a:pt x="338" y="1436"/>
                </a:lnTo>
                <a:lnTo>
                  <a:pt x="361" y="1452"/>
                </a:lnTo>
                <a:lnTo>
                  <a:pt x="384" y="1466"/>
                </a:lnTo>
                <a:lnTo>
                  <a:pt x="409" y="1480"/>
                </a:lnTo>
                <a:lnTo>
                  <a:pt x="434" y="1493"/>
                </a:lnTo>
                <a:lnTo>
                  <a:pt x="460" y="1506"/>
                </a:lnTo>
                <a:lnTo>
                  <a:pt x="485" y="1516"/>
                </a:lnTo>
                <a:lnTo>
                  <a:pt x="512" y="1527"/>
                </a:lnTo>
                <a:lnTo>
                  <a:pt x="538" y="1536"/>
                </a:lnTo>
                <a:lnTo>
                  <a:pt x="565" y="1545"/>
                </a:lnTo>
                <a:lnTo>
                  <a:pt x="591" y="1552"/>
                </a:lnTo>
                <a:lnTo>
                  <a:pt x="619" y="1559"/>
                </a:lnTo>
                <a:lnTo>
                  <a:pt x="646" y="1564"/>
                </a:lnTo>
                <a:lnTo>
                  <a:pt x="674" y="1568"/>
                </a:lnTo>
                <a:lnTo>
                  <a:pt x="702" y="1571"/>
                </a:lnTo>
                <a:lnTo>
                  <a:pt x="730" y="1575"/>
                </a:lnTo>
                <a:lnTo>
                  <a:pt x="759" y="1576"/>
                </a:lnTo>
                <a:lnTo>
                  <a:pt x="786" y="1577"/>
                </a:lnTo>
                <a:lnTo>
                  <a:pt x="815" y="1576"/>
                </a:lnTo>
                <a:lnTo>
                  <a:pt x="842" y="1575"/>
                </a:lnTo>
                <a:lnTo>
                  <a:pt x="871" y="1571"/>
                </a:lnTo>
                <a:lnTo>
                  <a:pt x="899" y="1568"/>
                </a:lnTo>
                <a:lnTo>
                  <a:pt x="926" y="1564"/>
                </a:lnTo>
                <a:lnTo>
                  <a:pt x="954" y="1559"/>
                </a:lnTo>
                <a:lnTo>
                  <a:pt x="981" y="1552"/>
                </a:lnTo>
                <a:lnTo>
                  <a:pt x="1008" y="1545"/>
                </a:lnTo>
                <a:lnTo>
                  <a:pt x="1035" y="1536"/>
                </a:lnTo>
                <a:lnTo>
                  <a:pt x="1062" y="1527"/>
                </a:lnTo>
                <a:lnTo>
                  <a:pt x="1087" y="1516"/>
                </a:lnTo>
                <a:lnTo>
                  <a:pt x="1114" y="1506"/>
                </a:lnTo>
                <a:lnTo>
                  <a:pt x="1139" y="1493"/>
                </a:lnTo>
                <a:lnTo>
                  <a:pt x="1164" y="1480"/>
                </a:lnTo>
                <a:lnTo>
                  <a:pt x="1188" y="1466"/>
                </a:lnTo>
                <a:lnTo>
                  <a:pt x="1212" y="1452"/>
                </a:lnTo>
                <a:lnTo>
                  <a:pt x="1236" y="1436"/>
                </a:lnTo>
                <a:lnTo>
                  <a:pt x="1258" y="1419"/>
                </a:lnTo>
                <a:lnTo>
                  <a:pt x="1280" y="1402"/>
                </a:lnTo>
                <a:lnTo>
                  <a:pt x="1301" y="1384"/>
                </a:lnTo>
                <a:lnTo>
                  <a:pt x="1323" y="1365"/>
                </a:lnTo>
                <a:lnTo>
                  <a:pt x="1343" y="1346"/>
                </a:lnTo>
                <a:lnTo>
                  <a:pt x="1363" y="1325"/>
                </a:lnTo>
                <a:lnTo>
                  <a:pt x="1381" y="1304"/>
                </a:lnTo>
                <a:lnTo>
                  <a:pt x="1399" y="1283"/>
                </a:lnTo>
                <a:lnTo>
                  <a:pt x="1417" y="1261"/>
                </a:lnTo>
                <a:lnTo>
                  <a:pt x="1433" y="1238"/>
                </a:lnTo>
                <a:lnTo>
                  <a:pt x="1449" y="1214"/>
                </a:lnTo>
                <a:lnTo>
                  <a:pt x="1463" y="1191"/>
                </a:lnTo>
                <a:lnTo>
                  <a:pt x="1477" y="1166"/>
                </a:lnTo>
                <a:lnTo>
                  <a:pt x="1490" y="1141"/>
                </a:lnTo>
                <a:lnTo>
                  <a:pt x="1503" y="1116"/>
                </a:lnTo>
                <a:lnTo>
                  <a:pt x="1513" y="1090"/>
                </a:lnTo>
                <a:lnTo>
                  <a:pt x="1524" y="1064"/>
                </a:lnTo>
                <a:lnTo>
                  <a:pt x="1533" y="1037"/>
                </a:lnTo>
                <a:lnTo>
                  <a:pt x="1542" y="1011"/>
                </a:lnTo>
                <a:lnTo>
                  <a:pt x="1549" y="983"/>
                </a:lnTo>
                <a:lnTo>
                  <a:pt x="1556" y="956"/>
                </a:lnTo>
                <a:lnTo>
                  <a:pt x="1561" y="928"/>
                </a:lnTo>
                <a:lnTo>
                  <a:pt x="1565" y="900"/>
                </a:lnTo>
                <a:lnTo>
                  <a:pt x="1568" y="873"/>
                </a:lnTo>
                <a:lnTo>
                  <a:pt x="1572" y="844"/>
                </a:lnTo>
                <a:lnTo>
                  <a:pt x="1573" y="817"/>
                </a:lnTo>
                <a:lnTo>
                  <a:pt x="1574" y="788"/>
                </a:lnTo>
                <a:close/>
              </a:path>
            </a:pathLst>
          </a:custGeom>
          <a:noFill/>
          <a:ln w="19050" cmpd="sng">
            <a:solidFill>
              <a:srgbClr val="FF33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396" name="Line 404"/>
          <p:cNvSpPr>
            <a:spLocks noChangeShapeType="1"/>
          </p:cNvSpPr>
          <p:nvPr/>
        </p:nvSpPr>
        <p:spPr bwMode="auto">
          <a:xfrm flipV="1">
            <a:off x="2657475" y="2484438"/>
            <a:ext cx="0" cy="291465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397" name="Line 405"/>
          <p:cNvSpPr>
            <a:spLocks noChangeShapeType="1"/>
          </p:cNvSpPr>
          <p:nvPr/>
        </p:nvSpPr>
        <p:spPr bwMode="auto">
          <a:xfrm flipH="1">
            <a:off x="1262063" y="2484438"/>
            <a:ext cx="1395412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398" name="Line 406"/>
          <p:cNvSpPr>
            <a:spLocks noChangeShapeType="1"/>
          </p:cNvSpPr>
          <p:nvPr/>
        </p:nvSpPr>
        <p:spPr bwMode="auto">
          <a:xfrm flipV="1">
            <a:off x="2452688" y="2484438"/>
            <a:ext cx="0" cy="24161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399" name="Line 407"/>
          <p:cNvSpPr>
            <a:spLocks noChangeShapeType="1"/>
          </p:cNvSpPr>
          <p:nvPr/>
        </p:nvSpPr>
        <p:spPr bwMode="auto">
          <a:xfrm>
            <a:off x="2452688" y="4900613"/>
            <a:ext cx="195580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400" name="Line 408"/>
          <p:cNvSpPr>
            <a:spLocks noChangeShapeType="1"/>
          </p:cNvSpPr>
          <p:nvPr/>
        </p:nvSpPr>
        <p:spPr bwMode="auto">
          <a:xfrm flipV="1">
            <a:off x="4408488" y="2484438"/>
            <a:ext cx="0" cy="2416175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401" name="Line 409"/>
          <p:cNvSpPr>
            <a:spLocks noChangeShapeType="1"/>
          </p:cNvSpPr>
          <p:nvPr/>
        </p:nvSpPr>
        <p:spPr bwMode="auto">
          <a:xfrm flipH="1">
            <a:off x="2657475" y="2484438"/>
            <a:ext cx="175101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5402" name="Group 410"/>
          <p:cNvGrpSpPr>
            <a:grpSpLocks/>
          </p:cNvGrpSpPr>
          <p:nvPr/>
        </p:nvGrpSpPr>
        <p:grpSpPr bwMode="auto">
          <a:xfrm>
            <a:off x="2214563" y="4845050"/>
            <a:ext cx="293687" cy="311150"/>
            <a:chOff x="1395" y="3052"/>
            <a:chExt cx="185" cy="196"/>
          </a:xfrm>
        </p:grpSpPr>
        <p:sp>
          <p:nvSpPr>
            <p:cNvPr id="24614" name="Freeform 411"/>
            <p:cNvSpPr>
              <a:spLocks/>
            </p:cNvSpPr>
            <p:nvPr/>
          </p:nvSpPr>
          <p:spPr bwMode="auto">
            <a:xfrm>
              <a:off x="1509" y="3052"/>
              <a:ext cx="71" cy="71"/>
            </a:xfrm>
            <a:custGeom>
              <a:avLst/>
              <a:gdLst>
                <a:gd name="T0" fmla="*/ 13 w 124"/>
                <a:gd name="T1" fmla="*/ 6 h 125"/>
                <a:gd name="T2" fmla="*/ 13 w 124"/>
                <a:gd name="T3" fmla="*/ 6 h 125"/>
                <a:gd name="T4" fmla="*/ 13 w 124"/>
                <a:gd name="T5" fmla="*/ 5 h 125"/>
                <a:gd name="T6" fmla="*/ 13 w 124"/>
                <a:gd name="T7" fmla="*/ 4 h 125"/>
                <a:gd name="T8" fmla="*/ 13 w 124"/>
                <a:gd name="T9" fmla="*/ 3 h 125"/>
                <a:gd name="T10" fmla="*/ 12 w 124"/>
                <a:gd name="T11" fmla="*/ 3 h 125"/>
                <a:gd name="T12" fmla="*/ 11 w 124"/>
                <a:gd name="T13" fmla="*/ 2 h 125"/>
                <a:gd name="T14" fmla="*/ 11 w 124"/>
                <a:gd name="T15" fmla="*/ 1 h 125"/>
                <a:gd name="T16" fmla="*/ 10 w 124"/>
                <a:gd name="T17" fmla="*/ 1 h 125"/>
                <a:gd name="T18" fmla="*/ 9 w 124"/>
                <a:gd name="T19" fmla="*/ 1 h 125"/>
                <a:gd name="T20" fmla="*/ 8 w 124"/>
                <a:gd name="T21" fmla="*/ 1 h 125"/>
                <a:gd name="T22" fmla="*/ 7 w 124"/>
                <a:gd name="T23" fmla="*/ 1 h 125"/>
                <a:gd name="T24" fmla="*/ 7 w 124"/>
                <a:gd name="T25" fmla="*/ 0 h 125"/>
                <a:gd name="T26" fmla="*/ 6 w 124"/>
                <a:gd name="T27" fmla="*/ 1 h 125"/>
                <a:gd name="T28" fmla="*/ 5 w 124"/>
                <a:gd name="T29" fmla="*/ 1 h 125"/>
                <a:gd name="T30" fmla="*/ 4 w 124"/>
                <a:gd name="T31" fmla="*/ 1 h 125"/>
                <a:gd name="T32" fmla="*/ 3 w 124"/>
                <a:gd name="T33" fmla="*/ 1 h 125"/>
                <a:gd name="T34" fmla="*/ 2 w 124"/>
                <a:gd name="T35" fmla="*/ 1 h 125"/>
                <a:gd name="T36" fmla="*/ 2 w 124"/>
                <a:gd name="T37" fmla="*/ 2 h 125"/>
                <a:gd name="T38" fmla="*/ 1 w 124"/>
                <a:gd name="T39" fmla="*/ 3 h 125"/>
                <a:gd name="T40" fmla="*/ 1 w 124"/>
                <a:gd name="T41" fmla="*/ 3 h 125"/>
                <a:gd name="T42" fmla="*/ 1 w 124"/>
                <a:gd name="T43" fmla="*/ 4 h 125"/>
                <a:gd name="T44" fmla="*/ 1 w 124"/>
                <a:gd name="T45" fmla="*/ 5 h 125"/>
                <a:gd name="T46" fmla="*/ 0 w 124"/>
                <a:gd name="T47" fmla="*/ 6 h 125"/>
                <a:gd name="T48" fmla="*/ 0 w 124"/>
                <a:gd name="T49" fmla="*/ 6 h 125"/>
                <a:gd name="T50" fmla="*/ 0 w 124"/>
                <a:gd name="T51" fmla="*/ 7 h 125"/>
                <a:gd name="T52" fmla="*/ 1 w 124"/>
                <a:gd name="T53" fmla="*/ 8 h 125"/>
                <a:gd name="T54" fmla="*/ 1 w 124"/>
                <a:gd name="T55" fmla="*/ 9 h 125"/>
                <a:gd name="T56" fmla="*/ 1 w 124"/>
                <a:gd name="T57" fmla="*/ 10 h 125"/>
                <a:gd name="T58" fmla="*/ 1 w 124"/>
                <a:gd name="T59" fmla="*/ 10 h 125"/>
                <a:gd name="T60" fmla="*/ 2 w 124"/>
                <a:gd name="T61" fmla="*/ 11 h 125"/>
                <a:gd name="T62" fmla="*/ 2 w 124"/>
                <a:gd name="T63" fmla="*/ 11 h 125"/>
                <a:gd name="T64" fmla="*/ 3 w 124"/>
                <a:gd name="T65" fmla="*/ 12 h 125"/>
                <a:gd name="T66" fmla="*/ 4 w 124"/>
                <a:gd name="T67" fmla="*/ 12 h 125"/>
                <a:gd name="T68" fmla="*/ 5 w 124"/>
                <a:gd name="T69" fmla="*/ 13 h 125"/>
                <a:gd name="T70" fmla="*/ 6 w 124"/>
                <a:gd name="T71" fmla="*/ 13 h 125"/>
                <a:gd name="T72" fmla="*/ 7 w 124"/>
                <a:gd name="T73" fmla="*/ 13 h 125"/>
                <a:gd name="T74" fmla="*/ 7 w 124"/>
                <a:gd name="T75" fmla="*/ 13 h 125"/>
                <a:gd name="T76" fmla="*/ 8 w 124"/>
                <a:gd name="T77" fmla="*/ 13 h 125"/>
                <a:gd name="T78" fmla="*/ 9 w 124"/>
                <a:gd name="T79" fmla="*/ 12 h 125"/>
                <a:gd name="T80" fmla="*/ 10 w 124"/>
                <a:gd name="T81" fmla="*/ 12 h 125"/>
                <a:gd name="T82" fmla="*/ 11 w 124"/>
                <a:gd name="T83" fmla="*/ 11 h 125"/>
                <a:gd name="T84" fmla="*/ 11 w 124"/>
                <a:gd name="T85" fmla="*/ 11 h 125"/>
                <a:gd name="T86" fmla="*/ 12 w 124"/>
                <a:gd name="T87" fmla="*/ 10 h 125"/>
                <a:gd name="T88" fmla="*/ 13 w 124"/>
                <a:gd name="T89" fmla="*/ 10 h 125"/>
                <a:gd name="T90" fmla="*/ 13 w 124"/>
                <a:gd name="T91" fmla="*/ 9 h 125"/>
                <a:gd name="T92" fmla="*/ 13 w 124"/>
                <a:gd name="T93" fmla="*/ 8 h 125"/>
                <a:gd name="T94" fmla="*/ 13 w 124"/>
                <a:gd name="T95" fmla="*/ 7 h 125"/>
                <a:gd name="T96" fmla="*/ 13 w 124"/>
                <a:gd name="T97" fmla="*/ 6 h 1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5">
                  <a:moveTo>
                    <a:pt x="124" y="62"/>
                  </a:moveTo>
                  <a:lnTo>
                    <a:pt x="123" y="54"/>
                  </a:lnTo>
                  <a:lnTo>
                    <a:pt x="122" y="46"/>
                  </a:lnTo>
                  <a:lnTo>
                    <a:pt x="119" y="38"/>
                  </a:lnTo>
                  <a:lnTo>
                    <a:pt x="116" y="31"/>
                  </a:lnTo>
                  <a:lnTo>
                    <a:pt x="111" y="24"/>
                  </a:lnTo>
                  <a:lnTo>
                    <a:pt x="106" y="18"/>
                  </a:lnTo>
                  <a:lnTo>
                    <a:pt x="100" y="13"/>
                  </a:lnTo>
                  <a:lnTo>
                    <a:pt x="92" y="8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8"/>
                  </a:lnTo>
                  <a:lnTo>
                    <a:pt x="23" y="13"/>
                  </a:lnTo>
                  <a:lnTo>
                    <a:pt x="18" y="18"/>
                  </a:lnTo>
                  <a:lnTo>
                    <a:pt x="13" y="24"/>
                  </a:lnTo>
                  <a:lnTo>
                    <a:pt x="7" y="31"/>
                  </a:lnTo>
                  <a:lnTo>
                    <a:pt x="4" y="38"/>
                  </a:lnTo>
                  <a:lnTo>
                    <a:pt x="2" y="46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2" y="78"/>
                  </a:lnTo>
                  <a:lnTo>
                    <a:pt x="4" y="86"/>
                  </a:lnTo>
                  <a:lnTo>
                    <a:pt x="7" y="93"/>
                  </a:lnTo>
                  <a:lnTo>
                    <a:pt x="13" y="101"/>
                  </a:lnTo>
                  <a:lnTo>
                    <a:pt x="18" y="106"/>
                  </a:lnTo>
                  <a:lnTo>
                    <a:pt x="23" y="111"/>
                  </a:lnTo>
                  <a:lnTo>
                    <a:pt x="31" y="116"/>
                  </a:lnTo>
                  <a:lnTo>
                    <a:pt x="38" y="120"/>
                  </a:lnTo>
                  <a:lnTo>
                    <a:pt x="46" y="123"/>
                  </a:lnTo>
                  <a:lnTo>
                    <a:pt x="54" y="124"/>
                  </a:lnTo>
                  <a:lnTo>
                    <a:pt x="62" y="125"/>
                  </a:lnTo>
                  <a:lnTo>
                    <a:pt x="70" y="124"/>
                  </a:lnTo>
                  <a:lnTo>
                    <a:pt x="77" y="123"/>
                  </a:lnTo>
                  <a:lnTo>
                    <a:pt x="86" y="120"/>
                  </a:lnTo>
                  <a:lnTo>
                    <a:pt x="92" y="116"/>
                  </a:lnTo>
                  <a:lnTo>
                    <a:pt x="100" y="111"/>
                  </a:lnTo>
                  <a:lnTo>
                    <a:pt x="106" y="106"/>
                  </a:lnTo>
                  <a:lnTo>
                    <a:pt x="111" y="101"/>
                  </a:lnTo>
                  <a:lnTo>
                    <a:pt x="116" y="93"/>
                  </a:lnTo>
                  <a:lnTo>
                    <a:pt x="119" y="86"/>
                  </a:lnTo>
                  <a:lnTo>
                    <a:pt x="122" y="78"/>
                  </a:lnTo>
                  <a:lnTo>
                    <a:pt x="123" y="70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5" name="Freeform 412"/>
            <p:cNvSpPr>
              <a:spLocks/>
            </p:cNvSpPr>
            <p:nvPr/>
          </p:nvSpPr>
          <p:spPr bwMode="auto">
            <a:xfrm>
              <a:off x="1407" y="3111"/>
              <a:ext cx="63" cy="137"/>
            </a:xfrm>
            <a:custGeom>
              <a:avLst/>
              <a:gdLst>
                <a:gd name="T0" fmla="*/ 12 w 109"/>
                <a:gd name="T1" fmla="*/ 0 h 246"/>
                <a:gd name="T2" fmla="*/ 5 w 109"/>
                <a:gd name="T3" fmla="*/ 23 h 246"/>
                <a:gd name="T4" fmla="*/ 0 w 109"/>
                <a:gd name="T5" fmla="*/ 23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246">
                  <a:moveTo>
                    <a:pt x="109" y="0"/>
                  </a:moveTo>
                  <a:lnTo>
                    <a:pt x="43" y="246"/>
                  </a:lnTo>
                  <a:lnTo>
                    <a:pt x="0" y="2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6" name="Freeform 413"/>
            <p:cNvSpPr>
              <a:spLocks/>
            </p:cNvSpPr>
            <p:nvPr/>
          </p:nvSpPr>
          <p:spPr bwMode="auto">
            <a:xfrm>
              <a:off x="1395" y="3221"/>
              <a:ext cx="12" cy="27"/>
            </a:xfrm>
            <a:custGeom>
              <a:avLst/>
              <a:gdLst>
                <a:gd name="T0" fmla="*/ 1 w 23"/>
                <a:gd name="T1" fmla="*/ 0 h 48"/>
                <a:gd name="T2" fmla="*/ 1 w 23"/>
                <a:gd name="T3" fmla="*/ 1 h 48"/>
                <a:gd name="T4" fmla="*/ 0 w 23"/>
                <a:gd name="T5" fmla="*/ 1 h 48"/>
                <a:gd name="T6" fmla="*/ 0 w 23"/>
                <a:gd name="T7" fmla="*/ 2 h 48"/>
                <a:gd name="T8" fmla="*/ 0 w 23"/>
                <a:gd name="T9" fmla="*/ 2 h 48"/>
                <a:gd name="T10" fmla="*/ 1 w 23"/>
                <a:gd name="T11" fmla="*/ 3 h 48"/>
                <a:gd name="T12" fmla="*/ 1 w 23"/>
                <a:gd name="T13" fmla="*/ 3 h 48"/>
                <a:gd name="T14" fmla="*/ 1 w 23"/>
                <a:gd name="T15" fmla="*/ 3 h 48"/>
                <a:gd name="T16" fmla="*/ 1 w 23"/>
                <a:gd name="T17" fmla="*/ 4 h 48"/>
                <a:gd name="T18" fmla="*/ 1 w 23"/>
                <a:gd name="T19" fmla="*/ 4 h 48"/>
                <a:gd name="T20" fmla="*/ 1 w 23"/>
                <a:gd name="T21" fmla="*/ 5 h 48"/>
                <a:gd name="T22" fmla="*/ 1 w 23"/>
                <a:gd name="T23" fmla="*/ 5 h 48"/>
                <a:gd name="T24" fmla="*/ 2 w 23"/>
                <a:gd name="T25" fmla="*/ 5 h 48"/>
                <a:gd name="T26" fmla="*/ 2 w 23"/>
                <a:gd name="T27" fmla="*/ 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48">
                  <a:moveTo>
                    <a:pt x="3" y="0"/>
                  </a:moveTo>
                  <a:lnTo>
                    <a:pt x="1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7"/>
                  </a:lnTo>
                  <a:lnTo>
                    <a:pt x="3" y="31"/>
                  </a:lnTo>
                  <a:lnTo>
                    <a:pt x="4" y="35"/>
                  </a:lnTo>
                  <a:lnTo>
                    <a:pt x="7" y="39"/>
                  </a:lnTo>
                  <a:lnTo>
                    <a:pt x="9" y="41"/>
                  </a:lnTo>
                  <a:lnTo>
                    <a:pt x="12" y="45"/>
                  </a:lnTo>
                  <a:lnTo>
                    <a:pt x="15" y="46"/>
                  </a:lnTo>
                  <a:lnTo>
                    <a:pt x="20" y="47"/>
                  </a:lnTo>
                  <a:lnTo>
                    <a:pt x="23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7" name="Line 414"/>
            <p:cNvSpPr>
              <a:spLocks noChangeShapeType="1"/>
            </p:cNvSpPr>
            <p:nvPr/>
          </p:nvSpPr>
          <p:spPr bwMode="auto">
            <a:xfrm flipV="1">
              <a:off x="1395" y="3185"/>
              <a:ext cx="1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8" name="Freeform 415"/>
            <p:cNvSpPr>
              <a:spLocks/>
            </p:cNvSpPr>
            <p:nvPr/>
          </p:nvSpPr>
          <p:spPr bwMode="auto">
            <a:xfrm>
              <a:off x="1407" y="3158"/>
              <a:ext cx="24" cy="27"/>
            </a:xfrm>
            <a:custGeom>
              <a:avLst/>
              <a:gdLst>
                <a:gd name="T0" fmla="*/ 4 w 46"/>
                <a:gd name="T1" fmla="*/ 0 h 48"/>
                <a:gd name="T2" fmla="*/ 3 w 46"/>
                <a:gd name="T3" fmla="*/ 1 h 48"/>
                <a:gd name="T4" fmla="*/ 3 w 46"/>
                <a:gd name="T5" fmla="*/ 1 h 48"/>
                <a:gd name="T6" fmla="*/ 3 w 46"/>
                <a:gd name="T7" fmla="*/ 1 h 48"/>
                <a:gd name="T8" fmla="*/ 2 w 46"/>
                <a:gd name="T9" fmla="*/ 1 h 48"/>
                <a:gd name="T10" fmla="*/ 2 w 46"/>
                <a:gd name="T11" fmla="*/ 1 h 48"/>
                <a:gd name="T12" fmla="*/ 2 w 46"/>
                <a:gd name="T13" fmla="*/ 1 h 48"/>
                <a:gd name="T14" fmla="*/ 2 w 46"/>
                <a:gd name="T15" fmla="*/ 2 h 48"/>
                <a:gd name="T16" fmla="*/ 1 w 46"/>
                <a:gd name="T17" fmla="*/ 2 h 48"/>
                <a:gd name="T18" fmla="*/ 1 w 46"/>
                <a:gd name="T19" fmla="*/ 3 h 48"/>
                <a:gd name="T20" fmla="*/ 1 w 46"/>
                <a:gd name="T21" fmla="*/ 3 h 48"/>
                <a:gd name="T22" fmla="*/ 1 w 46"/>
                <a:gd name="T23" fmla="*/ 4 h 48"/>
                <a:gd name="T24" fmla="*/ 1 w 46"/>
                <a:gd name="T25" fmla="*/ 5 h 48"/>
                <a:gd name="T26" fmla="*/ 0 w 46"/>
                <a:gd name="T27" fmla="*/ 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42" y="1"/>
                  </a:lnTo>
                  <a:lnTo>
                    <a:pt x="38" y="3"/>
                  </a:lnTo>
                  <a:lnTo>
                    <a:pt x="33" y="4"/>
                  </a:lnTo>
                  <a:lnTo>
                    <a:pt x="29" y="7"/>
                  </a:lnTo>
                  <a:lnTo>
                    <a:pt x="25" y="9"/>
                  </a:lnTo>
                  <a:lnTo>
                    <a:pt x="21" y="13"/>
                  </a:lnTo>
                  <a:lnTo>
                    <a:pt x="17" y="17"/>
                  </a:lnTo>
                  <a:lnTo>
                    <a:pt x="12" y="22"/>
                  </a:lnTo>
                  <a:lnTo>
                    <a:pt x="9" y="26"/>
                  </a:lnTo>
                  <a:lnTo>
                    <a:pt x="6" y="31"/>
                  </a:lnTo>
                  <a:lnTo>
                    <a:pt x="4" y="38"/>
                  </a:lnTo>
                  <a:lnTo>
                    <a:pt x="2" y="43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9" name="Line 416"/>
            <p:cNvSpPr>
              <a:spLocks noChangeShapeType="1"/>
            </p:cNvSpPr>
            <p:nvPr/>
          </p:nvSpPr>
          <p:spPr bwMode="auto">
            <a:xfrm>
              <a:off x="1431" y="315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5409" name="Group 417"/>
          <p:cNvGrpSpPr>
            <a:grpSpLocks/>
          </p:cNvGrpSpPr>
          <p:nvPr/>
        </p:nvGrpSpPr>
        <p:grpSpPr bwMode="auto">
          <a:xfrm>
            <a:off x="2133600" y="2122488"/>
            <a:ext cx="374650" cy="417512"/>
            <a:chOff x="1344" y="1337"/>
            <a:chExt cx="236" cy="263"/>
          </a:xfrm>
        </p:grpSpPr>
        <p:sp>
          <p:nvSpPr>
            <p:cNvPr id="24605" name="Freeform 418"/>
            <p:cNvSpPr>
              <a:spLocks/>
            </p:cNvSpPr>
            <p:nvPr/>
          </p:nvSpPr>
          <p:spPr bwMode="auto">
            <a:xfrm>
              <a:off x="1509" y="1529"/>
              <a:ext cx="71" cy="71"/>
            </a:xfrm>
            <a:custGeom>
              <a:avLst/>
              <a:gdLst>
                <a:gd name="T0" fmla="*/ 13 w 124"/>
                <a:gd name="T1" fmla="*/ 6 h 125"/>
                <a:gd name="T2" fmla="*/ 13 w 124"/>
                <a:gd name="T3" fmla="*/ 6 h 125"/>
                <a:gd name="T4" fmla="*/ 13 w 124"/>
                <a:gd name="T5" fmla="*/ 5 h 125"/>
                <a:gd name="T6" fmla="*/ 13 w 124"/>
                <a:gd name="T7" fmla="*/ 4 h 125"/>
                <a:gd name="T8" fmla="*/ 13 w 124"/>
                <a:gd name="T9" fmla="*/ 3 h 125"/>
                <a:gd name="T10" fmla="*/ 12 w 124"/>
                <a:gd name="T11" fmla="*/ 3 h 125"/>
                <a:gd name="T12" fmla="*/ 11 w 124"/>
                <a:gd name="T13" fmla="*/ 2 h 125"/>
                <a:gd name="T14" fmla="*/ 11 w 124"/>
                <a:gd name="T15" fmla="*/ 1 h 125"/>
                <a:gd name="T16" fmla="*/ 10 w 124"/>
                <a:gd name="T17" fmla="*/ 1 h 125"/>
                <a:gd name="T18" fmla="*/ 9 w 124"/>
                <a:gd name="T19" fmla="*/ 1 h 125"/>
                <a:gd name="T20" fmla="*/ 8 w 124"/>
                <a:gd name="T21" fmla="*/ 1 h 125"/>
                <a:gd name="T22" fmla="*/ 7 w 124"/>
                <a:gd name="T23" fmla="*/ 1 h 125"/>
                <a:gd name="T24" fmla="*/ 7 w 124"/>
                <a:gd name="T25" fmla="*/ 0 h 125"/>
                <a:gd name="T26" fmla="*/ 6 w 124"/>
                <a:gd name="T27" fmla="*/ 1 h 125"/>
                <a:gd name="T28" fmla="*/ 5 w 124"/>
                <a:gd name="T29" fmla="*/ 1 h 125"/>
                <a:gd name="T30" fmla="*/ 4 w 124"/>
                <a:gd name="T31" fmla="*/ 1 h 125"/>
                <a:gd name="T32" fmla="*/ 3 w 124"/>
                <a:gd name="T33" fmla="*/ 1 h 125"/>
                <a:gd name="T34" fmla="*/ 2 w 124"/>
                <a:gd name="T35" fmla="*/ 1 h 125"/>
                <a:gd name="T36" fmla="*/ 2 w 124"/>
                <a:gd name="T37" fmla="*/ 2 h 125"/>
                <a:gd name="T38" fmla="*/ 1 w 124"/>
                <a:gd name="T39" fmla="*/ 3 h 125"/>
                <a:gd name="T40" fmla="*/ 1 w 124"/>
                <a:gd name="T41" fmla="*/ 3 h 125"/>
                <a:gd name="T42" fmla="*/ 1 w 124"/>
                <a:gd name="T43" fmla="*/ 4 h 125"/>
                <a:gd name="T44" fmla="*/ 1 w 124"/>
                <a:gd name="T45" fmla="*/ 5 h 125"/>
                <a:gd name="T46" fmla="*/ 0 w 124"/>
                <a:gd name="T47" fmla="*/ 6 h 125"/>
                <a:gd name="T48" fmla="*/ 0 w 124"/>
                <a:gd name="T49" fmla="*/ 6 h 125"/>
                <a:gd name="T50" fmla="*/ 0 w 124"/>
                <a:gd name="T51" fmla="*/ 7 h 125"/>
                <a:gd name="T52" fmla="*/ 1 w 124"/>
                <a:gd name="T53" fmla="*/ 9 h 125"/>
                <a:gd name="T54" fmla="*/ 1 w 124"/>
                <a:gd name="T55" fmla="*/ 9 h 125"/>
                <a:gd name="T56" fmla="*/ 1 w 124"/>
                <a:gd name="T57" fmla="*/ 10 h 125"/>
                <a:gd name="T58" fmla="*/ 1 w 124"/>
                <a:gd name="T59" fmla="*/ 10 h 125"/>
                <a:gd name="T60" fmla="*/ 2 w 124"/>
                <a:gd name="T61" fmla="*/ 11 h 125"/>
                <a:gd name="T62" fmla="*/ 2 w 124"/>
                <a:gd name="T63" fmla="*/ 11 h 125"/>
                <a:gd name="T64" fmla="*/ 3 w 124"/>
                <a:gd name="T65" fmla="*/ 12 h 125"/>
                <a:gd name="T66" fmla="*/ 4 w 124"/>
                <a:gd name="T67" fmla="*/ 12 h 125"/>
                <a:gd name="T68" fmla="*/ 5 w 124"/>
                <a:gd name="T69" fmla="*/ 13 h 125"/>
                <a:gd name="T70" fmla="*/ 6 w 124"/>
                <a:gd name="T71" fmla="*/ 13 h 125"/>
                <a:gd name="T72" fmla="*/ 7 w 124"/>
                <a:gd name="T73" fmla="*/ 13 h 125"/>
                <a:gd name="T74" fmla="*/ 7 w 124"/>
                <a:gd name="T75" fmla="*/ 13 h 125"/>
                <a:gd name="T76" fmla="*/ 8 w 124"/>
                <a:gd name="T77" fmla="*/ 13 h 125"/>
                <a:gd name="T78" fmla="*/ 9 w 124"/>
                <a:gd name="T79" fmla="*/ 12 h 125"/>
                <a:gd name="T80" fmla="*/ 10 w 124"/>
                <a:gd name="T81" fmla="*/ 12 h 125"/>
                <a:gd name="T82" fmla="*/ 11 w 124"/>
                <a:gd name="T83" fmla="*/ 11 h 125"/>
                <a:gd name="T84" fmla="*/ 11 w 124"/>
                <a:gd name="T85" fmla="*/ 11 h 125"/>
                <a:gd name="T86" fmla="*/ 12 w 124"/>
                <a:gd name="T87" fmla="*/ 10 h 125"/>
                <a:gd name="T88" fmla="*/ 13 w 124"/>
                <a:gd name="T89" fmla="*/ 10 h 125"/>
                <a:gd name="T90" fmla="*/ 13 w 124"/>
                <a:gd name="T91" fmla="*/ 9 h 125"/>
                <a:gd name="T92" fmla="*/ 13 w 124"/>
                <a:gd name="T93" fmla="*/ 9 h 125"/>
                <a:gd name="T94" fmla="*/ 13 w 124"/>
                <a:gd name="T95" fmla="*/ 7 h 125"/>
                <a:gd name="T96" fmla="*/ 13 w 124"/>
                <a:gd name="T97" fmla="*/ 6 h 1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5">
                  <a:moveTo>
                    <a:pt x="124" y="63"/>
                  </a:moveTo>
                  <a:lnTo>
                    <a:pt x="123" y="54"/>
                  </a:lnTo>
                  <a:lnTo>
                    <a:pt x="122" y="47"/>
                  </a:lnTo>
                  <a:lnTo>
                    <a:pt x="119" y="38"/>
                  </a:lnTo>
                  <a:lnTo>
                    <a:pt x="116" y="32"/>
                  </a:lnTo>
                  <a:lnTo>
                    <a:pt x="111" y="25"/>
                  </a:lnTo>
                  <a:lnTo>
                    <a:pt x="106" y="18"/>
                  </a:lnTo>
                  <a:lnTo>
                    <a:pt x="100" y="13"/>
                  </a:lnTo>
                  <a:lnTo>
                    <a:pt x="92" y="9"/>
                  </a:lnTo>
                  <a:lnTo>
                    <a:pt x="86" y="5"/>
                  </a:lnTo>
                  <a:lnTo>
                    <a:pt x="77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6" y="2"/>
                  </a:lnTo>
                  <a:lnTo>
                    <a:pt x="38" y="5"/>
                  </a:lnTo>
                  <a:lnTo>
                    <a:pt x="31" y="9"/>
                  </a:lnTo>
                  <a:lnTo>
                    <a:pt x="23" y="13"/>
                  </a:lnTo>
                  <a:lnTo>
                    <a:pt x="18" y="18"/>
                  </a:lnTo>
                  <a:lnTo>
                    <a:pt x="13" y="25"/>
                  </a:lnTo>
                  <a:lnTo>
                    <a:pt x="7" y="32"/>
                  </a:lnTo>
                  <a:lnTo>
                    <a:pt x="4" y="38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3"/>
                  </a:lnTo>
                  <a:lnTo>
                    <a:pt x="0" y="71"/>
                  </a:lnTo>
                  <a:lnTo>
                    <a:pt x="2" y="79"/>
                  </a:lnTo>
                  <a:lnTo>
                    <a:pt x="4" y="86"/>
                  </a:lnTo>
                  <a:lnTo>
                    <a:pt x="7" y="93"/>
                  </a:lnTo>
                  <a:lnTo>
                    <a:pt x="13" y="101"/>
                  </a:lnTo>
                  <a:lnTo>
                    <a:pt x="18" y="106"/>
                  </a:lnTo>
                  <a:lnTo>
                    <a:pt x="23" y="111"/>
                  </a:lnTo>
                  <a:lnTo>
                    <a:pt x="31" y="117"/>
                  </a:lnTo>
                  <a:lnTo>
                    <a:pt x="38" y="120"/>
                  </a:lnTo>
                  <a:lnTo>
                    <a:pt x="46" y="123"/>
                  </a:lnTo>
                  <a:lnTo>
                    <a:pt x="54" y="124"/>
                  </a:lnTo>
                  <a:lnTo>
                    <a:pt x="62" y="125"/>
                  </a:lnTo>
                  <a:lnTo>
                    <a:pt x="70" y="124"/>
                  </a:lnTo>
                  <a:lnTo>
                    <a:pt x="77" y="123"/>
                  </a:lnTo>
                  <a:lnTo>
                    <a:pt x="86" y="120"/>
                  </a:lnTo>
                  <a:lnTo>
                    <a:pt x="92" y="117"/>
                  </a:lnTo>
                  <a:lnTo>
                    <a:pt x="100" y="111"/>
                  </a:lnTo>
                  <a:lnTo>
                    <a:pt x="106" y="106"/>
                  </a:lnTo>
                  <a:lnTo>
                    <a:pt x="111" y="101"/>
                  </a:lnTo>
                  <a:lnTo>
                    <a:pt x="116" y="93"/>
                  </a:lnTo>
                  <a:lnTo>
                    <a:pt x="119" y="86"/>
                  </a:lnTo>
                  <a:lnTo>
                    <a:pt x="122" y="79"/>
                  </a:lnTo>
                  <a:lnTo>
                    <a:pt x="123" y="7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6" name="Freeform 419"/>
            <p:cNvSpPr>
              <a:spLocks/>
            </p:cNvSpPr>
            <p:nvPr/>
          </p:nvSpPr>
          <p:spPr bwMode="auto">
            <a:xfrm>
              <a:off x="1392" y="1349"/>
              <a:ext cx="58" cy="137"/>
            </a:xfrm>
            <a:custGeom>
              <a:avLst/>
              <a:gdLst>
                <a:gd name="T0" fmla="*/ 9 w 108"/>
                <a:gd name="T1" fmla="*/ 0 h 244"/>
                <a:gd name="T2" fmla="*/ 3 w 108"/>
                <a:gd name="T3" fmla="*/ 24 h 244"/>
                <a:gd name="T4" fmla="*/ 0 w 108"/>
                <a:gd name="T5" fmla="*/ 24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44">
                  <a:moveTo>
                    <a:pt x="108" y="0"/>
                  </a:moveTo>
                  <a:lnTo>
                    <a:pt x="42" y="244"/>
                  </a:lnTo>
                  <a:lnTo>
                    <a:pt x="0" y="2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7" name="Freeform 420"/>
            <p:cNvSpPr>
              <a:spLocks/>
            </p:cNvSpPr>
            <p:nvPr/>
          </p:nvSpPr>
          <p:spPr bwMode="auto">
            <a:xfrm>
              <a:off x="1380" y="1459"/>
              <a:ext cx="12" cy="27"/>
            </a:xfrm>
            <a:custGeom>
              <a:avLst/>
              <a:gdLst>
                <a:gd name="T0" fmla="*/ 1 w 23"/>
                <a:gd name="T1" fmla="*/ 0 h 47"/>
                <a:gd name="T2" fmla="*/ 1 w 23"/>
                <a:gd name="T3" fmla="*/ 1 h 47"/>
                <a:gd name="T4" fmla="*/ 0 w 23"/>
                <a:gd name="T5" fmla="*/ 1 h 47"/>
                <a:gd name="T6" fmla="*/ 0 w 23"/>
                <a:gd name="T7" fmla="*/ 2 h 47"/>
                <a:gd name="T8" fmla="*/ 0 w 23"/>
                <a:gd name="T9" fmla="*/ 2 h 47"/>
                <a:gd name="T10" fmla="*/ 1 w 23"/>
                <a:gd name="T11" fmla="*/ 3 h 47"/>
                <a:gd name="T12" fmla="*/ 1 w 23"/>
                <a:gd name="T13" fmla="*/ 3 h 47"/>
                <a:gd name="T14" fmla="*/ 1 w 23"/>
                <a:gd name="T15" fmla="*/ 4 h 47"/>
                <a:gd name="T16" fmla="*/ 1 w 23"/>
                <a:gd name="T17" fmla="*/ 4 h 47"/>
                <a:gd name="T18" fmla="*/ 1 w 23"/>
                <a:gd name="T19" fmla="*/ 5 h 47"/>
                <a:gd name="T20" fmla="*/ 1 w 23"/>
                <a:gd name="T21" fmla="*/ 5 h 47"/>
                <a:gd name="T22" fmla="*/ 1 w 23"/>
                <a:gd name="T23" fmla="*/ 5 h 47"/>
                <a:gd name="T24" fmla="*/ 2 w 23"/>
                <a:gd name="T25" fmla="*/ 5 h 47"/>
                <a:gd name="T26" fmla="*/ 2 w 23"/>
                <a:gd name="T27" fmla="*/ 5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" h="47">
                  <a:moveTo>
                    <a:pt x="2" y="0"/>
                  </a:moveTo>
                  <a:lnTo>
                    <a:pt x="1" y="6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1" y="27"/>
                  </a:lnTo>
                  <a:lnTo>
                    <a:pt x="2" y="32"/>
                  </a:lnTo>
                  <a:lnTo>
                    <a:pt x="4" y="36"/>
                  </a:lnTo>
                  <a:lnTo>
                    <a:pt x="6" y="39"/>
                  </a:lnTo>
                  <a:lnTo>
                    <a:pt x="8" y="42"/>
                  </a:lnTo>
                  <a:lnTo>
                    <a:pt x="11" y="44"/>
                  </a:lnTo>
                  <a:lnTo>
                    <a:pt x="15" y="46"/>
                  </a:lnTo>
                  <a:lnTo>
                    <a:pt x="19" y="47"/>
                  </a:lnTo>
                  <a:lnTo>
                    <a:pt x="23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8" name="Line 421"/>
            <p:cNvSpPr>
              <a:spLocks noChangeShapeType="1"/>
            </p:cNvSpPr>
            <p:nvPr/>
          </p:nvSpPr>
          <p:spPr bwMode="auto">
            <a:xfrm flipV="1">
              <a:off x="1380" y="1419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9" name="Freeform 422"/>
            <p:cNvSpPr>
              <a:spLocks/>
            </p:cNvSpPr>
            <p:nvPr/>
          </p:nvSpPr>
          <p:spPr bwMode="auto">
            <a:xfrm>
              <a:off x="1392" y="1392"/>
              <a:ext cx="23" cy="27"/>
            </a:xfrm>
            <a:custGeom>
              <a:avLst/>
              <a:gdLst>
                <a:gd name="T0" fmla="*/ 2 w 47"/>
                <a:gd name="T1" fmla="*/ 0 h 48"/>
                <a:gd name="T2" fmla="*/ 2 w 47"/>
                <a:gd name="T3" fmla="*/ 1 h 48"/>
                <a:gd name="T4" fmla="*/ 2 w 47"/>
                <a:gd name="T5" fmla="*/ 1 h 48"/>
                <a:gd name="T6" fmla="*/ 2 w 47"/>
                <a:gd name="T7" fmla="*/ 1 h 48"/>
                <a:gd name="T8" fmla="*/ 1 w 47"/>
                <a:gd name="T9" fmla="*/ 1 h 48"/>
                <a:gd name="T10" fmla="*/ 1 w 47"/>
                <a:gd name="T11" fmla="*/ 1 h 48"/>
                <a:gd name="T12" fmla="*/ 1 w 47"/>
                <a:gd name="T13" fmla="*/ 1 h 48"/>
                <a:gd name="T14" fmla="*/ 1 w 47"/>
                <a:gd name="T15" fmla="*/ 2 h 48"/>
                <a:gd name="T16" fmla="*/ 0 w 47"/>
                <a:gd name="T17" fmla="*/ 2 h 48"/>
                <a:gd name="T18" fmla="*/ 0 w 47"/>
                <a:gd name="T19" fmla="*/ 3 h 48"/>
                <a:gd name="T20" fmla="*/ 0 w 47"/>
                <a:gd name="T21" fmla="*/ 3 h 48"/>
                <a:gd name="T22" fmla="*/ 0 w 47"/>
                <a:gd name="T23" fmla="*/ 3 h 48"/>
                <a:gd name="T24" fmla="*/ 0 w 47"/>
                <a:gd name="T25" fmla="*/ 5 h 48"/>
                <a:gd name="T26" fmla="*/ 0 w 47"/>
                <a:gd name="T27" fmla="*/ 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48">
                  <a:moveTo>
                    <a:pt x="47" y="0"/>
                  </a:moveTo>
                  <a:lnTo>
                    <a:pt x="42" y="1"/>
                  </a:lnTo>
                  <a:lnTo>
                    <a:pt x="38" y="2"/>
                  </a:lnTo>
                  <a:lnTo>
                    <a:pt x="34" y="3"/>
                  </a:lnTo>
                  <a:lnTo>
                    <a:pt x="30" y="5"/>
                  </a:lnTo>
                  <a:lnTo>
                    <a:pt x="25" y="9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9" y="26"/>
                  </a:lnTo>
                  <a:lnTo>
                    <a:pt x="7" y="31"/>
                  </a:lnTo>
                  <a:lnTo>
                    <a:pt x="4" y="36"/>
                  </a:lnTo>
                  <a:lnTo>
                    <a:pt x="2" y="43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0" name="Line 423"/>
            <p:cNvSpPr>
              <a:spLocks noChangeShapeType="1"/>
            </p:cNvSpPr>
            <p:nvPr/>
          </p:nvSpPr>
          <p:spPr bwMode="auto">
            <a:xfrm>
              <a:off x="1415" y="1392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1" name="Line 424"/>
            <p:cNvSpPr>
              <a:spLocks noChangeShapeType="1"/>
            </p:cNvSpPr>
            <p:nvPr/>
          </p:nvSpPr>
          <p:spPr bwMode="auto">
            <a:xfrm flipH="1">
              <a:off x="1466" y="1349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2" name="Freeform 425"/>
            <p:cNvSpPr>
              <a:spLocks/>
            </p:cNvSpPr>
            <p:nvPr/>
          </p:nvSpPr>
          <p:spPr bwMode="auto">
            <a:xfrm>
              <a:off x="1344" y="1337"/>
              <a:ext cx="48" cy="169"/>
            </a:xfrm>
            <a:custGeom>
              <a:avLst/>
              <a:gdLst>
                <a:gd name="T0" fmla="*/ 10 w 81"/>
                <a:gd name="T1" fmla="*/ 0 h 300"/>
                <a:gd name="T2" fmla="*/ 9 w 81"/>
                <a:gd name="T3" fmla="*/ 2 h 300"/>
                <a:gd name="T4" fmla="*/ 8 w 81"/>
                <a:gd name="T5" fmla="*/ 3 h 300"/>
                <a:gd name="T6" fmla="*/ 7 w 81"/>
                <a:gd name="T7" fmla="*/ 5 h 300"/>
                <a:gd name="T8" fmla="*/ 6 w 81"/>
                <a:gd name="T9" fmla="*/ 7 h 300"/>
                <a:gd name="T10" fmla="*/ 5 w 81"/>
                <a:gd name="T11" fmla="*/ 8 h 300"/>
                <a:gd name="T12" fmla="*/ 4 w 81"/>
                <a:gd name="T13" fmla="*/ 11 h 300"/>
                <a:gd name="T14" fmla="*/ 4 w 81"/>
                <a:gd name="T15" fmla="*/ 12 h 300"/>
                <a:gd name="T16" fmla="*/ 3 w 81"/>
                <a:gd name="T17" fmla="*/ 14 h 300"/>
                <a:gd name="T18" fmla="*/ 2 w 81"/>
                <a:gd name="T19" fmla="*/ 16 h 300"/>
                <a:gd name="T20" fmla="*/ 2 w 81"/>
                <a:gd name="T21" fmla="*/ 18 h 300"/>
                <a:gd name="T22" fmla="*/ 1 w 81"/>
                <a:gd name="T23" fmla="*/ 20 h 300"/>
                <a:gd name="T24" fmla="*/ 1 w 81"/>
                <a:gd name="T25" fmla="*/ 21 h 300"/>
                <a:gd name="T26" fmla="*/ 1 w 81"/>
                <a:gd name="T27" fmla="*/ 23 h 300"/>
                <a:gd name="T28" fmla="*/ 1 w 81"/>
                <a:gd name="T29" fmla="*/ 25 h 300"/>
                <a:gd name="T30" fmla="*/ 1 w 81"/>
                <a:gd name="T31" fmla="*/ 26 h 300"/>
                <a:gd name="T32" fmla="*/ 0 w 81"/>
                <a:gd name="T33" fmla="*/ 29 h 300"/>
                <a:gd name="T34" fmla="*/ 0 w 81"/>
                <a:gd name="T35" fmla="*/ 30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300">
                  <a:moveTo>
                    <a:pt x="81" y="0"/>
                  </a:moveTo>
                  <a:lnTo>
                    <a:pt x="73" y="17"/>
                  </a:lnTo>
                  <a:lnTo>
                    <a:pt x="64" y="33"/>
                  </a:lnTo>
                  <a:lnTo>
                    <a:pt x="56" y="51"/>
                  </a:lnTo>
                  <a:lnTo>
                    <a:pt x="48" y="70"/>
                  </a:lnTo>
                  <a:lnTo>
                    <a:pt x="42" y="86"/>
                  </a:lnTo>
                  <a:lnTo>
                    <a:pt x="35" y="104"/>
                  </a:lnTo>
                  <a:lnTo>
                    <a:pt x="29" y="123"/>
                  </a:lnTo>
                  <a:lnTo>
                    <a:pt x="24" y="141"/>
                  </a:lnTo>
                  <a:lnTo>
                    <a:pt x="20" y="159"/>
                  </a:lnTo>
                  <a:lnTo>
                    <a:pt x="15" y="177"/>
                  </a:lnTo>
                  <a:lnTo>
                    <a:pt x="11" y="195"/>
                  </a:lnTo>
                  <a:lnTo>
                    <a:pt x="8" y="213"/>
                  </a:lnTo>
                  <a:lnTo>
                    <a:pt x="6" y="230"/>
                  </a:lnTo>
                  <a:lnTo>
                    <a:pt x="4" y="248"/>
                  </a:lnTo>
                  <a:lnTo>
                    <a:pt x="2" y="265"/>
                  </a:lnTo>
                  <a:lnTo>
                    <a:pt x="0" y="283"/>
                  </a:lnTo>
                  <a:lnTo>
                    <a:pt x="0" y="3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13" name="Freeform 426"/>
            <p:cNvSpPr>
              <a:spLocks/>
            </p:cNvSpPr>
            <p:nvPr/>
          </p:nvSpPr>
          <p:spPr bwMode="auto">
            <a:xfrm>
              <a:off x="1462" y="1337"/>
              <a:ext cx="47" cy="169"/>
            </a:xfrm>
            <a:custGeom>
              <a:avLst/>
              <a:gdLst>
                <a:gd name="T0" fmla="*/ 0 w 80"/>
                <a:gd name="T1" fmla="*/ 30 h 300"/>
                <a:gd name="T2" fmla="*/ 1 w 80"/>
                <a:gd name="T3" fmla="*/ 29 h 300"/>
                <a:gd name="T4" fmla="*/ 2 w 80"/>
                <a:gd name="T5" fmla="*/ 26 h 300"/>
                <a:gd name="T6" fmla="*/ 3 w 80"/>
                <a:gd name="T7" fmla="*/ 25 h 300"/>
                <a:gd name="T8" fmla="*/ 4 w 80"/>
                <a:gd name="T9" fmla="*/ 23 h 300"/>
                <a:gd name="T10" fmla="*/ 5 w 80"/>
                <a:gd name="T11" fmla="*/ 21 h 300"/>
                <a:gd name="T12" fmla="*/ 5 w 80"/>
                <a:gd name="T13" fmla="*/ 20 h 300"/>
                <a:gd name="T14" fmla="*/ 6 w 80"/>
                <a:gd name="T15" fmla="*/ 18 h 300"/>
                <a:gd name="T16" fmla="*/ 6 w 80"/>
                <a:gd name="T17" fmla="*/ 16 h 300"/>
                <a:gd name="T18" fmla="*/ 7 w 80"/>
                <a:gd name="T19" fmla="*/ 14 h 300"/>
                <a:gd name="T20" fmla="*/ 8 w 80"/>
                <a:gd name="T21" fmla="*/ 12 h 300"/>
                <a:gd name="T22" fmla="*/ 8 w 80"/>
                <a:gd name="T23" fmla="*/ 11 h 300"/>
                <a:gd name="T24" fmla="*/ 9 w 80"/>
                <a:gd name="T25" fmla="*/ 8 h 300"/>
                <a:gd name="T26" fmla="*/ 9 w 80"/>
                <a:gd name="T27" fmla="*/ 7 h 300"/>
                <a:gd name="T28" fmla="*/ 9 w 80"/>
                <a:gd name="T29" fmla="*/ 5 h 300"/>
                <a:gd name="T30" fmla="*/ 9 w 80"/>
                <a:gd name="T31" fmla="*/ 3 h 300"/>
                <a:gd name="T32" fmla="*/ 9 w 80"/>
                <a:gd name="T33" fmla="*/ 2 h 300"/>
                <a:gd name="T34" fmla="*/ 9 w 80"/>
                <a:gd name="T35" fmla="*/ 0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0" h="300">
                  <a:moveTo>
                    <a:pt x="0" y="300"/>
                  </a:moveTo>
                  <a:lnTo>
                    <a:pt x="9" y="283"/>
                  </a:lnTo>
                  <a:lnTo>
                    <a:pt x="17" y="265"/>
                  </a:lnTo>
                  <a:lnTo>
                    <a:pt x="25" y="248"/>
                  </a:lnTo>
                  <a:lnTo>
                    <a:pt x="32" y="230"/>
                  </a:lnTo>
                  <a:lnTo>
                    <a:pt x="38" y="213"/>
                  </a:lnTo>
                  <a:lnTo>
                    <a:pt x="45" y="195"/>
                  </a:lnTo>
                  <a:lnTo>
                    <a:pt x="51" y="177"/>
                  </a:lnTo>
                  <a:lnTo>
                    <a:pt x="56" y="159"/>
                  </a:lnTo>
                  <a:lnTo>
                    <a:pt x="62" y="141"/>
                  </a:lnTo>
                  <a:lnTo>
                    <a:pt x="66" y="123"/>
                  </a:lnTo>
                  <a:lnTo>
                    <a:pt x="69" y="104"/>
                  </a:lnTo>
                  <a:lnTo>
                    <a:pt x="72" y="86"/>
                  </a:lnTo>
                  <a:lnTo>
                    <a:pt x="76" y="70"/>
                  </a:lnTo>
                  <a:lnTo>
                    <a:pt x="78" y="51"/>
                  </a:lnTo>
                  <a:lnTo>
                    <a:pt x="79" y="33"/>
                  </a:lnTo>
                  <a:lnTo>
                    <a:pt x="80" y="17"/>
                  </a:lnTo>
                  <a:lnTo>
                    <a:pt x="8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5482" name="Group 490"/>
          <p:cNvGrpSpPr>
            <a:grpSpLocks/>
          </p:cNvGrpSpPr>
          <p:nvPr/>
        </p:nvGrpSpPr>
        <p:grpSpPr bwMode="auto">
          <a:xfrm>
            <a:off x="4351338" y="2197100"/>
            <a:ext cx="404812" cy="342900"/>
            <a:chOff x="2741" y="1384"/>
            <a:chExt cx="255" cy="216"/>
          </a:xfrm>
        </p:grpSpPr>
        <p:sp>
          <p:nvSpPr>
            <p:cNvPr id="24597" name="Freeform 428"/>
            <p:cNvSpPr>
              <a:spLocks/>
            </p:cNvSpPr>
            <p:nvPr/>
          </p:nvSpPr>
          <p:spPr bwMode="auto">
            <a:xfrm>
              <a:off x="2741" y="1529"/>
              <a:ext cx="71" cy="71"/>
            </a:xfrm>
            <a:custGeom>
              <a:avLst/>
              <a:gdLst>
                <a:gd name="T0" fmla="*/ 13 w 124"/>
                <a:gd name="T1" fmla="*/ 6 h 125"/>
                <a:gd name="T2" fmla="*/ 13 w 124"/>
                <a:gd name="T3" fmla="*/ 6 h 125"/>
                <a:gd name="T4" fmla="*/ 13 w 124"/>
                <a:gd name="T5" fmla="*/ 5 h 125"/>
                <a:gd name="T6" fmla="*/ 13 w 124"/>
                <a:gd name="T7" fmla="*/ 4 h 125"/>
                <a:gd name="T8" fmla="*/ 13 w 124"/>
                <a:gd name="T9" fmla="*/ 3 h 125"/>
                <a:gd name="T10" fmla="*/ 12 w 124"/>
                <a:gd name="T11" fmla="*/ 3 h 125"/>
                <a:gd name="T12" fmla="*/ 11 w 124"/>
                <a:gd name="T13" fmla="*/ 2 h 125"/>
                <a:gd name="T14" fmla="*/ 11 w 124"/>
                <a:gd name="T15" fmla="*/ 1 h 125"/>
                <a:gd name="T16" fmla="*/ 10 w 124"/>
                <a:gd name="T17" fmla="*/ 1 h 125"/>
                <a:gd name="T18" fmla="*/ 9 w 124"/>
                <a:gd name="T19" fmla="*/ 1 h 125"/>
                <a:gd name="T20" fmla="*/ 9 w 124"/>
                <a:gd name="T21" fmla="*/ 1 h 125"/>
                <a:gd name="T22" fmla="*/ 7 w 124"/>
                <a:gd name="T23" fmla="*/ 1 h 125"/>
                <a:gd name="T24" fmla="*/ 7 w 124"/>
                <a:gd name="T25" fmla="*/ 0 h 125"/>
                <a:gd name="T26" fmla="*/ 6 w 124"/>
                <a:gd name="T27" fmla="*/ 1 h 125"/>
                <a:gd name="T28" fmla="*/ 5 w 124"/>
                <a:gd name="T29" fmla="*/ 1 h 125"/>
                <a:gd name="T30" fmla="*/ 4 w 124"/>
                <a:gd name="T31" fmla="*/ 1 h 125"/>
                <a:gd name="T32" fmla="*/ 3 w 124"/>
                <a:gd name="T33" fmla="*/ 1 h 125"/>
                <a:gd name="T34" fmla="*/ 3 w 124"/>
                <a:gd name="T35" fmla="*/ 1 h 125"/>
                <a:gd name="T36" fmla="*/ 2 w 124"/>
                <a:gd name="T37" fmla="*/ 2 h 125"/>
                <a:gd name="T38" fmla="*/ 1 w 124"/>
                <a:gd name="T39" fmla="*/ 3 h 125"/>
                <a:gd name="T40" fmla="*/ 1 w 124"/>
                <a:gd name="T41" fmla="*/ 3 h 125"/>
                <a:gd name="T42" fmla="*/ 1 w 124"/>
                <a:gd name="T43" fmla="*/ 4 h 125"/>
                <a:gd name="T44" fmla="*/ 1 w 124"/>
                <a:gd name="T45" fmla="*/ 5 h 125"/>
                <a:gd name="T46" fmla="*/ 0 w 124"/>
                <a:gd name="T47" fmla="*/ 6 h 125"/>
                <a:gd name="T48" fmla="*/ 0 w 124"/>
                <a:gd name="T49" fmla="*/ 6 h 125"/>
                <a:gd name="T50" fmla="*/ 0 w 124"/>
                <a:gd name="T51" fmla="*/ 7 h 125"/>
                <a:gd name="T52" fmla="*/ 1 w 124"/>
                <a:gd name="T53" fmla="*/ 9 h 125"/>
                <a:gd name="T54" fmla="*/ 1 w 124"/>
                <a:gd name="T55" fmla="*/ 9 h 125"/>
                <a:gd name="T56" fmla="*/ 1 w 124"/>
                <a:gd name="T57" fmla="*/ 10 h 125"/>
                <a:gd name="T58" fmla="*/ 1 w 124"/>
                <a:gd name="T59" fmla="*/ 10 h 125"/>
                <a:gd name="T60" fmla="*/ 2 w 124"/>
                <a:gd name="T61" fmla="*/ 11 h 125"/>
                <a:gd name="T62" fmla="*/ 3 w 124"/>
                <a:gd name="T63" fmla="*/ 11 h 125"/>
                <a:gd name="T64" fmla="*/ 3 w 124"/>
                <a:gd name="T65" fmla="*/ 12 h 125"/>
                <a:gd name="T66" fmla="*/ 4 w 124"/>
                <a:gd name="T67" fmla="*/ 12 h 125"/>
                <a:gd name="T68" fmla="*/ 5 w 124"/>
                <a:gd name="T69" fmla="*/ 13 h 125"/>
                <a:gd name="T70" fmla="*/ 6 w 124"/>
                <a:gd name="T71" fmla="*/ 13 h 125"/>
                <a:gd name="T72" fmla="*/ 7 w 124"/>
                <a:gd name="T73" fmla="*/ 13 h 125"/>
                <a:gd name="T74" fmla="*/ 7 w 124"/>
                <a:gd name="T75" fmla="*/ 13 h 125"/>
                <a:gd name="T76" fmla="*/ 9 w 124"/>
                <a:gd name="T77" fmla="*/ 13 h 125"/>
                <a:gd name="T78" fmla="*/ 9 w 124"/>
                <a:gd name="T79" fmla="*/ 12 h 125"/>
                <a:gd name="T80" fmla="*/ 10 w 124"/>
                <a:gd name="T81" fmla="*/ 12 h 125"/>
                <a:gd name="T82" fmla="*/ 11 w 124"/>
                <a:gd name="T83" fmla="*/ 11 h 125"/>
                <a:gd name="T84" fmla="*/ 11 w 124"/>
                <a:gd name="T85" fmla="*/ 11 h 125"/>
                <a:gd name="T86" fmla="*/ 12 w 124"/>
                <a:gd name="T87" fmla="*/ 10 h 125"/>
                <a:gd name="T88" fmla="*/ 13 w 124"/>
                <a:gd name="T89" fmla="*/ 10 h 125"/>
                <a:gd name="T90" fmla="*/ 13 w 124"/>
                <a:gd name="T91" fmla="*/ 9 h 125"/>
                <a:gd name="T92" fmla="*/ 13 w 124"/>
                <a:gd name="T93" fmla="*/ 9 h 125"/>
                <a:gd name="T94" fmla="*/ 13 w 124"/>
                <a:gd name="T95" fmla="*/ 7 h 125"/>
                <a:gd name="T96" fmla="*/ 13 w 124"/>
                <a:gd name="T97" fmla="*/ 6 h 1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4" h="125">
                  <a:moveTo>
                    <a:pt x="124" y="63"/>
                  </a:moveTo>
                  <a:lnTo>
                    <a:pt x="123" y="54"/>
                  </a:lnTo>
                  <a:lnTo>
                    <a:pt x="122" y="47"/>
                  </a:lnTo>
                  <a:lnTo>
                    <a:pt x="119" y="38"/>
                  </a:lnTo>
                  <a:lnTo>
                    <a:pt x="116" y="32"/>
                  </a:lnTo>
                  <a:lnTo>
                    <a:pt x="112" y="25"/>
                  </a:lnTo>
                  <a:lnTo>
                    <a:pt x="106" y="18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86" y="5"/>
                  </a:lnTo>
                  <a:lnTo>
                    <a:pt x="78" y="2"/>
                  </a:lnTo>
                  <a:lnTo>
                    <a:pt x="70" y="1"/>
                  </a:lnTo>
                  <a:lnTo>
                    <a:pt x="62" y="0"/>
                  </a:lnTo>
                  <a:lnTo>
                    <a:pt x="54" y="1"/>
                  </a:lnTo>
                  <a:lnTo>
                    <a:pt x="46" y="2"/>
                  </a:lnTo>
                  <a:lnTo>
                    <a:pt x="39" y="5"/>
                  </a:lnTo>
                  <a:lnTo>
                    <a:pt x="31" y="9"/>
                  </a:lnTo>
                  <a:lnTo>
                    <a:pt x="25" y="13"/>
                  </a:lnTo>
                  <a:lnTo>
                    <a:pt x="18" y="18"/>
                  </a:lnTo>
                  <a:lnTo>
                    <a:pt x="13" y="25"/>
                  </a:lnTo>
                  <a:lnTo>
                    <a:pt x="8" y="32"/>
                  </a:lnTo>
                  <a:lnTo>
                    <a:pt x="5" y="38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3"/>
                  </a:lnTo>
                  <a:lnTo>
                    <a:pt x="0" y="71"/>
                  </a:lnTo>
                  <a:lnTo>
                    <a:pt x="2" y="79"/>
                  </a:lnTo>
                  <a:lnTo>
                    <a:pt x="5" y="86"/>
                  </a:lnTo>
                  <a:lnTo>
                    <a:pt x="8" y="93"/>
                  </a:lnTo>
                  <a:lnTo>
                    <a:pt x="13" y="101"/>
                  </a:lnTo>
                  <a:lnTo>
                    <a:pt x="18" y="106"/>
                  </a:lnTo>
                  <a:lnTo>
                    <a:pt x="25" y="111"/>
                  </a:lnTo>
                  <a:lnTo>
                    <a:pt x="31" y="117"/>
                  </a:lnTo>
                  <a:lnTo>
                    <a:pt x="39" y="120"/>
                  </a:lnTo>
                  <a:lnTo>
                    <a:pt x="46" y="123"/>
                  </a:lnTo>
                  <a:lnTo>
                    <a:pt x="54" y="124"/>
                  </a:lnTo>
                  <a:lnTo>
                    <a:pt x="62" y="125"/>
                  </a:lnTo>
                  <a:lnTo>
                    <a:pt x="70" y="124"/>
                  </a:lnTo>
                  <a:lnTo>
                    <a:pt x="78" y="123"/>
                  </a:lnTo>
                  <a:lnTo>
                    <a:pt x="86" y="120"/>
                  </a:lnTo>
                  <a:lnTo>
                    <a:pt x="94" y="117"/>
                  </a:lnTo>
                  <a:lnTo>
                    <a:pt x="100" y="111"/>
                  </a:lnTo>
                  <a:lnTo>
                    <a:pt x="106" y="106"/>
                  </a:lnTo>
                  <a:lnTo>
                    <a:pt x="112" y="101"/>
                  </a:lnTo>
                  <a:lnTo>
                    <a:pt x="116" y="93"/>
                  </a:lnTo>
                  <a:lnTo>
                    <a:pt x="119" y="86"/>
                  </a:lnTo>
                  <a:lnTo>
                    <a:pt x="122" y="79"/>
                  </a:lnTo>
                  <a:lnTo>
                    <a:pt x="123" y="7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98" name="Freeform 429"/>
            <p:cNvSpPr>
              <a:spLocks/>
            </p:cNvSpPr>
            <p:nvPr/>
          </p:nvSpPr>
          <p:spPr bwMode="auto">
            <a:xfrm>
              <a:off x="2886" y="1384"/>
              <a:ext cx="59" cy="137"/>
            </a:xfrm>
            <a:custGeom>
              <a:avLst/>
              <a:gdLst>
                <a:gd name="T0" fmla="*/ 9 w 108"/>
                <a:gd name="T1" fmla="*/ 0 h 245"/>
                <a:gd name="T2" fmla="*/ 4 w 108"/>
                <a:gd name="T3" fmla="*/ 24 h 245"/>
                <a:gd name="T4" fmla="*/ 0 w 108"/>
                <a:gd name="T5" fmla="*/ 24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45">
                  <a:moveTo>
                    <a:pt x="108" y="0"/>
                  </a:moveTo>
                  <a:lnTo>
                    <a:pt x="42" y="245"/>
                  </a:lnTo>
                  <a:lnTo>
                    <a:pt x="0" y="2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99" name="Freeform 430"/>
            <p:cNvSpPr>
              <a:spLocks/>
            </p:cNvSpPr>
            <p:nvPr/>
          </p:nvSpPr>
          <p:spPr bwMode="auto">
            <a:xfrm>
              <a:off x="2871" y="1494"/>
              <a:ext cx="15" cy="27"/>
            </a:xfrm>
            <a:custGeom>
              <a:avLst/>
              <a:gdLst>
                <a:gd name="T0" fmla="*/ 1 w 24"/>
                <a:gd name="T1" fmla="*/ 0 h 46"/>
                <a:gd name="T2" fmla="*/ 1 w 24"/>
                <a:gd name="T3" fmla="*/ 1 h 46"/>
                <a:gd name="T4" fmla="*/ 0 w 24"/>
                <a:gd name="T5" fmla="*/ 1 h 46"/>
                <a:gd name="T6" fmla="*/ 0 w 24"/>
                <a:gd name="T7" fmla="*/ 2 h 46"/>
                <a:gd name="T8" fmla="*/ 0 w 24"/>
                <a:gd name="T9" fmla="*/ 2 h 46"/>
                <a:gd name="T10" fmla="*/ 1 w 24"/>
                <a:gd name="T11" fmla="*/ 3 h 46"/>
                <a:gd name="T12" fmla="*/ 1 w 24"/>
                <a:gd name="T13" fmla="*/ 4 h 46"/>
                <a:gd name="T14" fmla="*/ 1 w 24"/>
                <a:gd name="T15" fmla="*/ 4 h 46"/>
                <a:gd name="T16" fmla="*/ 1 w 24"/>
                <a:gd name="T17" fmla="*/ 5 h 46"/>
                <a:gd name="T18" fmla="*/ 2 w 24"/>
                <a:gd name="T19" fmla="*/ 5 h 46"/>
                <a:gd name="T20" fmla="*/ 2 w 24"/>
                <a:gd name="T21" fmla="*/ 5 h 46"/>
                <a:gd name="T22" fmla="*/ 3 w 24"/>
                <a:gd name="T23" fmla="*/ 5 h 46"/>
                <a:gd name="T24" fmla="*/ 3 w 24"/>
                <a:gd name="T25" fmla="*/ 5 h 46"/>
                <a:gd name="T26" fmla="*/ 4 w 24"/>
                <a:gd name="T27" fmla="*/ 5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46">
                  <a:moveTo>
                    <a:pt x="2" y="0"/>
                  </a:moveTo>
                  <a:lnTo>
                    <a:pt x="1" y="5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0" y="21"/>
                  </a:lnTo>
                  <a:lnTo>
                    <a:pt x="1" y="26"/>
                  </a:lnTo>
                  <a:lnTo>
                    <a:pt x="2" y="30"/>
                  </a:lnTo>
                  <a:lnTo>
                    <a:pt x="5" y="35"/>
                  </a:lnTo>
                  <a:lnTo>
                    <a:pt x="7" y="39"/>
                  </a:lnTo>
                  <a:lnTo>
                    <a:pt x="9" y="41"/>
                  </a:lnTo>
                  <a:lnTo>
                    <a:pt x="12" y="44"/>
                  </a:lnTo>
                  <a:lnTo>
                    <a:pt x="15" y="45"/>
                  </a:lnTo>
                  <a:lnTo>
                    <a:pt x="19" y="46"/>
                  </a:lnTo>
                  <a:lnTo>
                    <a:pt x="24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0" name="Line 431"/>
            <p:cNvSpPr>
              <a:spLocks noChangeShapeType="1"/>
            </p:cNvSpPr>
            <p:nvPr/>
          </p:nvSpPr>
          <p:spPr bwMode="auto">
            <a:xfrm flipV="1">
              <a:off x="2871" y="1459"/>
              <a:ext cx="12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1" name="Freeform 432"/>
            <p:cNvSpPr>
              <a:spLocks/>
            </p:cNvSpPr>
            <p:nvPr/>
          </p:nvSpPr>
          <p:spPr bwMode="auto">
            <a:xfrm>
              <a:off x="2883" y="1431"/>
              <a:ext cx="27" cy="28"/>
            </a:xfrm>
            <a:custGeom>
              <a:avLst/>
              <a:gdLst>
                <a:gd name="T0" fmla="*/ 5 w 46"/>
                <a:gd name="T1" fmla="*/ 0 h 48"/>
                <a:gd name="T2" fmla="*/ 5 w 46"/>
                <a:gd name="T3" fmla="*/ 1 h 48"/>
                <a:gd name="T4" fmla="*/ 5 w 46"/>
                <a:gd name="T5" fmla="*/ 1 h 48"/>
                <a:gd name="T6" fmla="*/ 4 w 46"/>
                <a:gd name="T7" fmla="*/ 1 h 48"/>
                <a:gd name="T8" fmla="*/ 4 w 46"/>
                <a:gd name="T9" fmla="*/ 1 h 48"/>
                <a:gd name="T10" fmla="*/ 3 w 46"/>
                <a:gd name="T11" fmla="*/ 1 h 48"/>
                <a:gd name="T12" fmla="*/ 2 w 46"/>
                <a:gd name="T13" fmla="*/ 2 h 48"/>
                <a:gd name="T14" fmla="*/ 2 w 46"/>
                <a:gd name="T15" fmla="*/ 2 h 48"/>
                <a:gd name="T16" fmla="*/ 2 w 46"/>
                <a:gd name="T17" fmla="*/ 2 h 48"/>
                <a:gd name="T18" fmla="*/ 1 w 46"/>
                <a:gd name="T19" fmla="*/ 3 h 48"/>
                <a:gd name="T20" fmla="*/ 1 w 46"/>
                <a:gd name="T21" fmla="*/ 4 h 48"/>
                <a:gd name="T22" fmla="*/ 1 w 46"/>
                <a:gd name="T23" fmla="*/ 5 h 48"/>
                <a:gd name="T24" fmla="*/ 1 w 46"/>
                <a:gd name="T25" fmla="*/ 5 h 48"/>
                <a:gd name="T26" fmla="*/ 0 w 46"/>
                <a:gd name="T27" fmla="*/ 5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42" y="1"/>
                  </a:lnTo>
                  <a:lnTo>
                    <a:pt x="38" y="2"/>
                  </a:lnTo>
                  <a:lnTo>
                    <a:pt x="33" y="3"/>
                  </a:lnTo>
                  <a:lnTo>
                    <a:pt x="29" y="6"/>
                  </a:lnTo>
                  <a:lnTo>
                    <a:pt x="25" y="8"/>
                  </a:lnTo>
                  <a:lnTo>
                    <a:pt x="21" y="13"/>
                  </a:lnTo>
                  <a:lnTo>
                    <a:pt x="16" y="17"/>
                  </a:lnTo>
                  <a:lnTo>
                    <a:pt x="13" y="21"/>
                  </a:lnTo>
                  <a:lnTo>
                    <a:pt x="10" y="25"/>
                  </a:lnTo>
                  <a:lnTo>
                    <a:pt x="7" y="31"/>
                  </a:lnTo>
                  <a:lnTo>
                    <a:pt x="4" y="37"/>
                  </a:lnTo>
                  <a:lnTo>
                    <a:pt x="2" y="42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2" name="Line 433"/>
            <p:cNvSpPr>
              <a:spLocks noChangeShapeType="1"/>
            </p:cNvSpPr>
            <p:nvPr/>
          </p:nvSpPr>
          <p:spPr bwMode="auto">
            <a:xfrm>
              <a:off x="2910" y="143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3" name="Line 434"/>
            <p:cNvSpPr>
              <a:spLocks noChangeShapeType="1"/>
            </p:cNvSpPr>
            <p:nvPr/>
          </p:nvSpPr>
          <p:spPr bwMode="auto">
            <a:xfrm flipH="1">
              <a:off x="2957" y="1388"/>
              <a:ext cx="1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04" name="Line 435"/>
            <p:cNvSpPr>
              <a:spLocks noChangeShapeType="1"/>
            </p:cNvSpPr>
            <p:nvPr/>
          </p:nvSpPr>
          <p:spPr bwMode="auto">
            <a:xfrm flipH="1">
              <a:off x="2985" y="1388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5483" name="Group 491"/>
          <p:cNvGrpSpPr>
            <a:grpSpLocks/>
          </p:cNvGrpSpPr>
          <p:nvPr/>
        </p:nvGrpSpPr>
        <p:grpSpPr bwMode="auto">
          <a:xfrm>
            <a:off x="4525963" y="2197100"/>
            <a:ext cx="255587" cy="268288"/>
            <a:chOff x="2851" y="1384"/>
            <a:chExt cx="161" cy="169"/>
          </a:xfrm>
        </p:grpSpPr>
        <p:sp>
          <p:nvSpPr>
            <p:cNvPr id="24595" name="Freeform 436"/>
            <p:cNvSpPr>
              <a:spLocks/>
            </p:cNvSpPr>
            <p:nvPr/>
          </p:nvSpPr>
          <p:spPr bwMode="auto">
            <a:xfrm>
              <a:off x="2851" y="1384"/>
              <a:ext cx="43" cy="169"/>
            </a:xfrm>
            <a:custGeom>
              <a:avLst/>
              <a:gdLst>
                <a:gd name="T0" fmla="*/ 6 w 80"/>
                <a:gd name="T1" fmla="*/ 0 h 300"/>
                <a:gd name="T2" fmla="*/ 6 w 80"/>
                <a:gd name="T3" fmla="*/ 2 h 300"/>
                <a:gd name="T4" fmla="*/ 5 w 80"/>
                <a:gd name="T5" fmla="*/ 3 h 300"/>
                <a:gd name="T6" fmla="*/ 5 w 80"/>
                <a:gd name="T7" fmla="*/ 5 h 300"/>
                <a:gd name="T8" fmla="*/ 4 w 80"/>
                <a:gd name="T9" fmla="*/ 7 h 300"/>
                <a:gd name="T10" fmla="*/ 3 w 80"/>
                <a:gd name="T11" fmla="*/ 9 h 300"/>
                <a:gd name="T12" fmla="*/ 3 w 80"/>
                <a:gd name="T13" fmla="*/ 11 h 300"/>
                <a:gd name="T14" fmla="*/ 3 w 80"/>
                <a:gd name="T15" fmla="*/ 12 h 300"/>
                <a:gd name="T16" fmla="*/ 2 w 80"/>
                <a:gd name="T17" fmla="*/ 14 h 300"/>
                <a:gd name="T18" fmla="*/ 2 w 80"/>
                <a:gd name="T19" fmla="*/ 16 h 300"/>
                <a:gd name="T20" fmla="*/ 1 w 80"/>
                <a:gd name="T21" fmla="*/ 18 h 300"/>
                <a:gd name="T22" fmla="*/ 1 w 80"/>
                <a:gd name="T23" fmla="*/ 20 h 300"/>
                <a:gd name="T24" fmla="*/ 1 w 80"/>
                <a:gd name="T25" fmla="*/ 21 h 300"/>
                <a:gd name="T26" fmla="*/ 1 w 80"/>
                <a:gd name="T27" fmla="*/ 23 h 300"/>
                <a:gd name="T28" fmla="*/ 1 w 80"/>
                <a:gd name="T29" fmla="*/ 25 h 300"/>
                <a:gd name="T30" fmla="*/ 1 w 80"/>
                <a:gd name="T31" fmla="*/ 27 h 300"/>
                <a:gd name="T32" fmla="*/ 0 w 80"/>
                <a:gd name="T33" fmla="*/ 29 h 300"/>
                <a:gd name="T34" fmla="*/ 0 w 80"/>
                <a:gd name="T35" fmla="*/ 30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0" h="300">
                  <a:moveTo>
                    <a:pt x="80" y="0"/>
                  </a:moveTo>
                  <a:lnTo>
                    <a:pt x="71" y="17"/>
                  </a:lnTo>
                  <a:lnTo>
                    <a:pt x="63" y="35"/>
                  </a:lnTo>
                  <a:lnTo>
                    <a:pt x="55" y="52"/>
                  </a:lnTo>
                  <a:lnTo>
                    <a:pt x="48" y="70"/>
                  </a:lnTo>
                  <a:lnTo>
                    <a:pt x="40" y="87"/>
                  </a:lnTo>
                  <a:lnTo>
                    <a:pt x="34" y="105"/>
                  </a:lnTo>
                  <a:lnTo>
                    <a:pt x="29" y="123"/>
                  </a:lnTo>
                  <a:lnTo>
                    <a:pt x="23" y="141"/>
                  </a:lnTo>
                  <a:lnTo>
                    <a:pt x="18" y="159"/>
                  </a:lnTo>
                  <a:lnTo>
                    <a:pt x="14" y="177"/>
                  </a:lnTo>
                  <a:lnTo>
                    <a:pt x="11" y="195"/>
                  </a:lnTo>
                  <a:lnTo>
                    <a:pt x="8" y="213"/>
                  </a:lnTo>
                  <a:lnTo>
                    <a:pt x="4" y="231"/>
                  </a:lnTo>
                  <a:lnTo>
                    <a:pt x="2" y="248"/>
                  </a:lnTo>
                  <a:lnTo>
                    <a:pt x="1" y="266"/>
                  </a:lnTo>
                  <a:lnTo>
                    <a:pt x="0" y="283"/>
                  </a:lnTo>
                  <a:lnTo>
                    <a:pt x="0" y="30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96" name="Freeform 437"/>
            <p:cNvSpPr>
              <a:spLocks/>
            </p:cNvSpPr>
            <p:nvPr/>
          </p:nvSpPr>
          <p:spPr bwMode="auto">
            <a:xfrm>
              <a:off x="2965" y="1384"/>
              <a:ext cx="47" cy="169"/>
            </a:xfrm>
            <a:custGeom>
              <a:avLst/>
              <a:gdLst>
                <a:gd name="T0" fmla="*/ 0 w 81"/>
                <a:gd name="T1" fmla="*/ 30 h 300"/>
                <a:gd name="T2" fmla="*/ 1 w 81"/>
                <a:gd name="T3" fmla="*/ 29 h 300"/>
                <a:gd name="T4" fmla="*/ 2 w 81"/>
                <a:gd name="T5" fmla="*/ 27 h 300"/>
                <a:gd name="T6" fmla="*/ 3 w 81"/>
                <a:gd name="T7" fmla="*/ 25 h 300"/>
                <a:gd name="T8" fmla="*/ 3 w 81"/>
                <a:gd name="T9" fmla="*/ 23 h 300"/>
                <a:gd name="T10" fmla="*/ 5 w 81"/>
                <a:gd name="T11" fmla="*/ 21 h 300"/>
                <a:gd name="T12" fmla="*/ 5 w 81"/>
                <a:gd name="T13" fmla="*/ 20 h 300"/>
                <a:gd name="T14" fmla="*/ 6 w 81"/>
                <a:gd name="T15" fmla="*/ 18 h 300"/>
                <a:gd name="T16" fmla="*/ 6 w 81"/>
                <a:gd name="T17" fmla="*/ 16 h 300"/>
                <a:gd name="T18" fmla="*/ 7 w 81"/>
                <a:gd name="T19" fmla="*/ 14 h 300"/>
                <a:gd name="T20" fmla="*/ 8 w 81"/>
                <a:gd name="T21" fmla="*/ 12 h 300"/>
                <a:gd name="T22" fmla="*/ 8 w 81"/>
                <a:gd name="T23" fmla="*/ 11 h 300"/>
                <a:gd name="T24" fmla="*/ 8 w 81"/>
                <a:gd name="T25" fmla="*/ 9 h 300"/>
                <a:gd name="T26" fmla="*/ 9 w 81"/>
                <a:gd name="T27" fmla="*/ 7 h 300"/>
                <a:gd name="T28" fmla="*/ 9 w 81"/>
                <a:gd name="T29" fmla="*/ 5 h 300"/>
                <a:gd name="T30" fmla="*/ 9 w 81"/>
                <a:gd name="T31" fmla="*/ 3 h 300"/>
                <a:gd name="T32" fmla="*/ 9 w 81"/>
                <a:gd name="T33" fmla="*/ 2 h 300"/>
                <a:gd name="T34" fmla="*/ 9 w 81"/>
                <a:gd name="T35" fmla="*/ 0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1" h="300">
                  <a:moveTo>
                    <a:pt x="0" y="300"/>
                  </a:moveTo>
                  <a:lnTo>
                    <a:pt x="8" y="283"/>
                  </a:lnTo>
                  <a:lnTo>
                    <a:pt x="17" y="266"/>
                  </a:lnTo>
                  <a:lnTo>
                    <a:pt x="24" y="248"/>
                  </a:lnTo>
                  <a:lnTo>
                    <a:pt x="32" y="231"/>
                  </a:lnTo>
                  <a:lnTo>
                    <a:pt x="39" y="213"/>
                  </a:lnTo>
                  <a:lnTo>
                    <a:pt x="46" y="195"/>
                  </a:lnTo>
                  <a:lnTo>
                    <a:pt x="51" y="177"/>
                  </a:lnTo>
                  <a:lnTo>
                    <a:pt x="56" y="159"/>
                  </a:lnTo>
                  <a:lnTo>
                    <a:pt x="61" y="141"/>
                  </a:lnTo>
                  <a:lnTo>
                    <a:pt x="66" y="123"/>
                  </a:lnTo>
                  <a:lnTo>
                    <a:pt x="70" y="105"/>
                  </a:lnTo>
                  <a:lnTo>
                    <a:pt x="73" y="87"/>
                  </a:lnTo>
                  <a:lnTo>
                    <a:pt x="75" y="70"/>
                  </a:lnTo>
                  <a:lnTo>
                    <a:pt x="77" y="52"/>
                  </a:lnTo>
                  <a:lnTo>
                    <a:pt x="78" y="35"/>
                  </a:lnTo>
                  <a:lnTo>
                    <a:pt x="79" y="17"/>
                  </a:lnTo>
                  <a:lnTo>
                    <a:pt x="8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5484" name="Freeform 492"/>
          <p:cNvSpPr>
            <a:spLocks/>
          </p:cNvSpPr>
          <p:nvPr/>
        </p:nvSpPr>
        <p:spPr bwMode="auto">
          <a:xfrm>
            <a:off x="2590800" y="2422525"/>
            <a:ext cx="122238" cy="122238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5485" name="Freeform 493"/>
          <p:cNvSpPr>
            <a:spLocks/>
          </p:cNvSpPr>
          <p:nvPr/>
        </p:nvSpPr>
        <p:spPr bwMode="auto">
          <a:xfrm>
            <a:off x="2595563" y="5335588"/>
            <a:ext cx="122237" cy="122237"/>
          </a:xfrm>
          <a:custGeom>
            <a:avLst/>
            <a:gdLst>
              <a:gd name="T0" fmla="*/ 2147483647 w 206"/>
              <a:gd name="T1" fmla="*/ 2147483647 h 207"/>
              <a:gd name="T2" fmla="*/ 2147483647 w 206"/>
              <a:gd name="T3" fmla="*/ 2147483647 h 207"/>
              <a:gd name="T4" fmla="*/ 2147483647 w 206"/>
              <a:gd name="T5" fmla="*/ 2147483647 h 207"/>
              <a:gd name="T6" fmla="*/ 2147483647 w 206"/>
              <a:gd name="T7" fmla="*/ 2147483647 h 207"/>
              <a:gd name="T8" fmla="*/ 2147483647 w 206"/>
              <a:gd name="T9" fmla="*/ 2147483647 h 207"/>
              <a:gd name="T10" fmla="*/ 2147483647 w 206"/>
              <a:gd name="T11" fmla="*/ 2147483647 h 207"/>
              <a:gd name="T12" fmla="*/ 2147483647 w 206"/>
              <a:gd name="T13" fmla="*/ 2147483647 h 207"/>
              <a:gd name="T14" fmla="*/ 2147483647 w 206"/>
              <a:gd name="T15" fmla="*/ 2147483647 h 207"/>
              <a:gd name="T16" fmla="*/ 2147483647 w 206"/>
              <a:gd name="T17" fmla="*/ 2147483647 h 207"/>
              <a:gd name="T18" fmla="*/ 2147483647 w 206"/>
              <a:gd name="T19" fmla="*/ 2147483647 h 207"/>
              <a:gd name="T20" fmla="*/ 2147483647 w 206"/>
              <a:gd name="T21" fmla="*/ 2147483647 h 207"/>
              <a:gd name="T22" fmla="*/ 2147483647 w 206"/>
              <a:gd name="T23" fmla="*/ 2147483647 h 207"/>
              <a:gd name="T24" fmla="*/ 2147483647 w 206"/>
              <a:gd name="T25" fmla="*/ 2147483647 h 207"/>
              <a:gd name="T26" fmla="*/ 2147483647 w 206"/>
              <a:gd name="T27" fmla="*/ 0 h 207"/>
              <a:gd name="T28" fmla="*/ 2147483647 w 206"/>
              <a:gd name="T29" fmla="*/ 2147483647 h 207"/>
              <a:gd name="T30" fmla="*/ 2147483647 w 206"/>
              <a:gd name="T31" fmla="*/ 2147483647 h 207"/>
              <a:gd name="T32" fmla="*/ 2147483647 w 206"/>
              <a:gd name="T33" fmla="*/ 2147483647 h 207"/>
              <a:gd name="T34" fmla="*/ 2147483647 w 206"/>
              <a:gd name="T35" fmla="*/ 2147483647 h 207"/>
              <a:gd name="T36" fmla="*/ 2147483647 w 206"/>
              <a:gd name="T37" fmla="*/ 2147483647 h 207"/>
              <a:gd name="T38" fmla="*/ 2147483647 w 206"/>
              <a:gd name="T39" fmla="*/ 2147483647 h 207"/>
              <a:gd name="T40" fmla="*/ 2147483647 w 206"/>
              <a:gd name="T41" fmla="*/ 2147483647 h 207"/>
              <a:gd name="T42" fmla="*/ 2147483647 w 206"/>
              <a:gd name="T43" fmla="*/ 2147483647 h 207"/>
              <a:gd name="T44" fmla="*/ 2147483647 w 206"/>
              <a:gd name="T45" fmla="*/ 2147483647 h 207"/>
              <a:gd name="T46" fmla="*/ 2147483647 w 206"/>
              <a:gd name="T47" fmla="*/ 2147483647 h 207"/>
              <a:gd name="T48" fmla="*/ 2147483647 w 206"/>
              <a:gd name="T49" fmla="*/ 2147483647 h 207"/>
              <a:gd name="T50" fmla="*/ 2147483647 w 206"/>
              <a:gd name="T51" fmla="*/ 2147483647 h 207"/>
              <a:gd name="T52" fmla="*/ 0 w 206"/>
              <a:gd name="T53" fmla="*/ 2147483647 h 207"/>
              <a:gd name="T54" fmla="*/ 0 w 206"/>
              <a:gd name="T55" fmla="*/ 2147483647 h 207"/>
              <a:gd name="T56" fmla="*/ 2147483647 w 206"/>
              <a:gd name="T57" fmla="*/ 2147483647 h 207"/>
              <a:gd name="T58" fmla="*/ 2147483647 w 206"/>
              <a:gd name="T59" fmla="*/ 2147483647 h 207"/>
              <a:gd name="T60" fmla="*/ 2147483647 w 206"/>
              <a:gd name="T61" fmla="*/ 2147483647 h 207"/>
              <a:gd name="T62" fmla="*/ 2147483647 w 206"/>
              <a:gd name="T63" fmla="*/ 2147483647 h 207"/>
              <a:gd name="T64" fmla="*/ 2147483647 w 206"/>
              <a:gd name="T65" fmla="*/ 2147483647 h 207"/>
              <a:gd name="T66" fmla="*/ 2147483647 w 206"/>
              <a:gd name="T67" fmla="*/ 2147483647 h 207"/>
              <a:gd name="T68" fmla="*/ 2147483647 w 206"/>
              <a:gd name="T69" fmla="*/ 2147483647 h 207"/>
              <a:gd name="T70" fmla="*/ 2147483647 w 206"/>
              <a:gd name="T71" fmla="*/ 2147483647 h 207"/>
              <a:gd name="T72" fmla="*/ 2147483647 w 206"/>
              <a:gd name="T73" fmla="*/ 2147483647 h 207"/>
              <a:gd name="T74" fmla="*/ 2147483647 w 206"/>
              <a:gd name="T75" fmla="*/ 2147483647 h 207"/>
              <a:gd name="T76" fmla="*/ 2147483647 w 206"/>
              <a:gd name="T77" fmla="*/ 2147483647 h 207"/>
              <a:gd name="T78" fmla="*/ 2147483647 w 206"/>
              <a:gd name="T79" fmla="*/ 2147483647 h 207"/>
              <a:gd name="T80" fmla="*/ 2147483647 w 206"/>
              <a:gd name="T81" fmla="*/ 2147483647 h 207"/>
              <a:gd name="T82" fmla="*/ 2147483647 w 206"/>
              <a:gd name="T83" fmla="*/ 2147483647 h 207"/>
              <a:gd name="T84" fmla="*/ 2147483647 w 206"/>
              <a:gd name="T85" fmla="*/ 2147483647 h 207"/>
              <a:gd name="T86" fmla="*/ 2147483647 w 206"/>
              <a:gd name="T87" fmla="*/ 2147483647 h 207"/>
              <a:gd name="T88" fmla="*/ 2147483647 w 206"/>
              <a:gd name="T89" fmla="*/ 2147483647 h 207"/>
              <a:gd name="T90" fmla="*/ 2147483647 w 206"/>
              <a:gd name="T91" fmla="*/ 2147483647 h 207"/>
              <a:gd name="T92" fmla="*/ 2147483647 w 206"/>
              <a:gd name="T93" fmla="*/ 2147483647 h 207"/>
              <a:gd name="T94" fmla="*/ 2147483647 w 206"/>
              <a:gd name="T95" fmla="*/ 2147483647 h 207"/>
              <a:gd name="T96" fmla="*/ 2147483647 w 206"/>
              <a:gd name="T97" fmla="*/ 2147483647 h 207"/>
              <a:gd name="T98" fmla="*/ 2147483647 w 206"/>
              <a:gd name="T99" fmla="*/ 2147483647 h 207"/>
              <a:gd name="T100" fmla="*/ 2147483647 w 206"/>
              <a:gd name="T101" fmla="*/ 2147483647 h 207"/>
              <a:gd name="T102" fmla="*/ 2147483647 w 206"/>
              <a:gd name="T103" fmla="*/ 2147483647 h 207"/>
              <a:gd name="T104" fmla="*/ 2147483647 w 206"/>
              <a:gd name="T105" fmla="*/ 2147483647 h 207"/>
              <a:gd name="T106" fmla="*/ 2147483647 w 206"/>
              <a:gd name="T107" fmla="*/ 2147483647 h 207"/>
              <a:gd name="T108" fmla="*/ 2147483647 w 206"/>
              <a:gd name="T109" fmla="*/ 2147483647 h 20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06" h="207">
                <a:moveTo>
                  <a:pt x="206" y="104"/>
                </a:moveTo>
                <a:lnTo>
                  <a:pt x="206" y="99"/>
                </a:lnTo>
                <a:lnTo>
                  <a:pt x="206" y="96"/>
                </a:lnTo>
                <a:lnTo>
                  <a:pt x="206" y="92"/>
                </a:lnTo>
                <a:lnTo>
                  <a:pt x="205" y="88"/>
                </a:lnTo>
                <a:lnTo>
                  <a:pt x="205" y="84"/>
                </a:lnTo>
                <a:lnTo>
                  <a:pt x="204" y="80"/>
                </a:lnTo>
                <a:lnTo>
                  <a:pt x="202" y="76"/>
                </a:lnTo>
                <a:lnTo>
                  <a:pt x="201" y="73"/>
                </a:lnTo>
                <a:lnTo>
                  <a:pt x="200" y="68"/>
                </a:lnTo>
                <a:lnTo>
                  <a:pt x="198" y="65"/>
                </a:lnTo>
                <a:lnTo>
                  <a:pt x="197" y="61"/>
                </a:lnTo>
                <a:lnTo>
                  <a:pt x="195" y="58"/>
                </a:lnTo>
                <a:lnTo>
                  <a:pt x="194" y="55"/>
                </a:lnTo>
                <a:lnTo>
                  <a:pt x="192" y="51"/>
                </a:lnTo>
                <a:lnTo>
                  <a:pt x="190" y="47"/>
                </a:lnTo>
                <a:lnTo>
                  <a:pt x="188" y="44"/>
                </a:lnTo>
                <a:lnTo>
                  <a:pt x="185" y="41"/>
                </a:lnTo>
                <a:lnTo>
                  <a:pt x="182" y="39"/>
                </a:lnTo>
                <a:lnTo>
                  <a:pt x="180" y="35"/>
                </a:lnTo>
                <a:lnTo>
                  <a:pt x="177" y="32"/>
                </a:lnTo>
                <a:lnTo>
                  <a:pt x="175" y="29"/>
                </a:lnTo>
                <a:lnTo>
                  <a:pt x="172" y="27"/>
                </a:lnTo>
                <a:lnTo>
                  <a:pt x="168" y="24"/>
                </a:lnTo>
                <a:lnTo>
                  <a:pt x="165" y="22"/>
                </a:lnTo>
                <a:lnTo>
                  <a:pt x="162" y="19"/>
                </a:lnTo>
                <a:lnTo>
                  <a:pt x="159" y="17"/>
                </a:lnTo>
                <a:lnTo>
                  <a:pt x="156" y="15"/>
                </a:lnTo>
                <a:lnTo>
                  <a:pt x="152" y="13"/>
                </a:lnTo>
                <a:lnTo>
                  <a:pt x="149" y="11"/>
                </a:lnTo>
                <a:lnTo>
                  <a:pt x="145" y="10"/>
                </a:lnTo>
                <a:lnTo>
                  <a:pt x="142" y="8"/>
                </a:lnTo>
                <a:lnTo>
                  <a:pt x="138" y="7"/>
                </a:lnTo>
                <a:lnTo>
                  <a:pt x="134" y="6"/>
                </a:lnTo>
                <a:lnTo>
                  <a:pt x="130" y="5"/>
                </a:lnTo>
                <a:lnTo>
                  <a:pt x="127" y="4"/>
                </a:lnTo>
                <a:lnTo>
                  <a:pt x="123" y="2"/>
                </a:lnTo>
                <a:lnTo>
                  <a:pt x="119" y="1"/>
                </a:lnTo>
                <a:lnTo>
                  <a:pt x="115" y="1"/>
                </a:lnTo>
                <a:lnTo>
                  <a:pt x="111" y="1"/>
                </a:lnTo>
                <a:lnTo>
                  <a:pt x="108" y="0"/>
                </a:lnTo>
                <a:lnTo>
                  <a:pt x="103" y="0"/>
                </a:lnTo>
                <a:lnTo>
                  <a:pt x="99" y="0"/>
                </a:lnTo>
                <a:lnTo>
                  <a:pt x="95" y="1"/>
                </a:lnTo>
                <a:lnTo>
                  <a:pt x="92" y="1"/>
                </a:lnTo>
                <a:lnTo>
                  <a:pt x="87" y="1"/>
                </a:lnTo>
                <a:lnTo>
                  <a:pt x="83" y="2"/>
                </a:lnTo>
                <a:lnTo>
                  <a:pt x="80" y="4"/>
                </a:lnTo>
                <a:lnTo>
                  <a:pt x="76" y="5"/>
                </a:lnTo>
                <a:lnTo>
                  <a:pt x="73" y="6"/>
                </a:lnTo>
                <a:lnTo>
                  <a:pt x="68" y="7"/>
                </a:lnTo>
                <a:lnTo>
                  <a:pt x="65" y="8"/>
                </a:lnTo>
                <a:lnTo>
                  <a:pt x="61" y="10"/>
                </a:lnTo>
                <a:lnTo>
                  <a:pt x="58" y="11"/>
                </a:lnTo>
                <a:lnTo>
                  <a:pt x="54" y="13"/>
                </a:lnTo>
                <a:lnTo>
                  <a:pt x="50" y="15"/>
                </a:lnTo>
                <a:lnTo>
                  <a:pt x="47" y="17"/>
                </a:lnTo>
                <a:lnTo>
                  <a:pt x="44" y="19"/>
                </a:lnTo>
                <a:lnTo>
                  <a:pt x="41" y="22"/>
                </a:lnTo>
                <a:lnTo>
                  <a:pt x="37" y="24"/>
                </a:lnTo>
                <a:lnTo>
                  <a:pt x="35" y="27"/>
                </a:lnTo>
                <a:lnTo>
                  <a:pt x="32" y="29"/>
                </a:lnTo>
                <a:lnTo>
                  <a:pt x="29" y="32"/>
                </a:lnTo>
                <a:lnTo>
                  <a:pt x="27" y="35"/>
                </a:lnTo>
                <a:lnTo>
                  <a:pt x="24" y="39"/>
                </a:lnTo>
                <a:lnTo>
                  <a:pt x="21" y="41"/>
                </a:lnTo>
                <a:lnTo>
                  <a:pt x="19" y="44"/>
                </a:lnTo>
                <a:lnTo>
                  <a:pt x="17" y="47"/>
                </a:lnTo>
                <a:lnTo>
                  <a:pt x="15" y="51"/>
                </a:lnTo>
                <a:lnTo>
                  <a:pt x="13" y="55"/>
                </a:lnTo>
                <a:lnTo>
                  <a:pt x="11" y="58"/>
                </a:lnTo>
                <a:lnTo>
                  <a:pt x="10" y="61"/>
                </a:lnTo>
                <a:lnTo>
                  <a:pt x="8" y="65"/>
                </a:lnTo>
                <a:lnTo>
                  <a:pt x="7" y="68"/>
                </a:lnTo>
                <a:lnTo>
                  <a:pt x="5" y="73"/>
                </a:lnTo>
                <a:lnTo>
                  <a:pt x="4" y="76"/>
                </a:lnTo>
                <a:lnTo>
                  <a:pt x="3" y="80"/>
                </a:lnTo>
                <a:lnTo>
                  <a:pt x="2" y="84"/>
                </a:lnTo>
                <a:lnTo>
                  <a:pt x="1" y="88"/>
                </a:lnTo>
                <a:lnTo>
                  <a:pt x="1" y="92"/>
                </a:lnTo>
                <a:lnTo>
                  <a:pt x="0" y="96"/>
                </a:lnTo>
                <a:lnTo>
                  <a:pt x="0" y="99"/>
                </a:lnTo>
                <a:lnTo>
                  <a:pt x="0" y="104"/>
                </a:lnTo>
                <a:lnTo>
                  <a:pt x="0" y="108"/>
                </a:lnTo>
                <a:lnTo>
                  <a:pt x="0" y="111"/>
                </a:lnTo>
                <a:lnTo>
                  <a:pt x="1" y="115"/>
                </a:lnTo>
                <a:lnTo>
                  <a:pt x="1" y="120"/>
                </a:lnTo>
                <a:lnTo>
                  <a:pt x="2" y="123"/>
                </a:lnTo>
                <a:lnTo>
                  <a:pt x="3" y="127"/>
                </a:lnTo>
                <a:lnTo>
                  <a:pt x="4" y="131"/>
                </a:lnTo>
                <a:lnTo>
                  <a:pt x="5" y="134"/>
                </a:lnTo>
                <a:lnTo>
                  <a:pt x="7" y="139"/>
                </a:lnTo>
                <a:lnTo>
                  <a:pt x="8" y="142"/>
                </a:lnTo>
                <a:lnTo>
                  <a:pt x="10" y="146"/>
                </a:lnTo>
                <a:lnTo>
                  <a:pt x="11" y="149"/>
                </a:lnTo>
                <a:lnTo>
                  <a:pt x="13" y="153"/>
                </a:lnTo>
                <a:lnTo>
                  <a:pt x="15" y="156"/>
                </a:lnTo>
                <a:lnTo>
                  <a:pt x="17" y="160"/>
                </a:lnTo>
                <a:lnTo>
                  <a:pt x="19" y="163"/>
                </a:lnTo>
                <a:lnTo>
                  <a:pt x="21" y="166"/>
                </a:lnTo>
                <a:lnTo>
                  <a:pt x="24" y="170"/>
                </a:lnTo>
                <a:lnTo>
                  <a:pt x="27" y="172"/>
                </a:lnTo>
                <a:lnTo>
                  <a:pt x="29" y="175"/>
                </a:lnTo>
                <a:lnTo>
                  <a:pt x="32" y="178"/>
                </a:lnTo>
                <a:lnTo>
                  <a:pt x="35" y="180"/>
                </a:lnTo>
                <a:lnTo>
                  <a:pt x="37" y="183"/>
                </a:lnTo>
                <a:lnTo>
                  <a:pt x="41" y="186"/>
                </a:lnTo>
                <a:lnTo>
                  <a:pt x="44" y="188"/>
                </a:lnTo>
                <a:lnTo>
                  <a:pt x="47" y="190"/>
                </a:lnTo>
                <a:lnTo>
                  <a:pt x="50" y="192"/>
                </a:lnTo>
                <a:lnTo>
                  <a:pt x="54" y="194"/>
                </a:lnTo>
                <a:lnTo>
                  <a:pt x="58" y="196"/>
                </a:lnTo>
                <a:lnTo>
                  <a:pt x="61" y="197"/>
                </a:lnTo>
                <a:lnTo>
                  <a:pt x="65" y="199"/>
                </a:lnTo>
                <a:lnTo>
                  <a:pt x="68" y="200"/>
                </a:lnTo>
                <a:lnTo>
                  <a:pt x="73" y="202"/>
                </a:lnTo>
                <a:lnTo>
                  <a:pt x="76" y="203"/>
                </a:lnTo>
                <a:lnTo>
                  <a:pt x="80" y="204"/>
                </a:lnTo>
                <a:lnTo>
                  <a:pt x="83" y="205"/>
                </a:lnTo>
                <a:lnTo>
                  <a:pt x="87" y="206"/>
                </a:lnTo>
                <a:lnTo>
                  <a:pt x="92" y="206"/>
                </a:lnTo>
                <a:lnTo>
                  <a:pt x="95" y="206"/>
                </a:lnTo>
                <a:lnTo>
                  <a:pt x="99" y="207"/>
                </a:lnTo>
                <a:lnTo>
                  <a:pt x="103" y="207"/>
                </a:lnTo>
                <a:lnTo>
                  <a:pt x="108" y="207"/>
                </a:lnTo>
                <a:lnTo>
                  <a:pt x="111" y="206"/>
                </a:lnTo>
                <a:lnTo>
                  <a:pt x="115" y="206"/>
                </a:lnTo>
                <a:lnTo>
                  <a:pt x="119" y="206"/>
                </a:lnTo>
                <a:lnTo>
                  <a:pt x="123" y="205"/>
                </a:lnTo>
                <a:lnTo>
                  <a:pt x="127" y="204"/>
                </a:lnTo>
                <a:lnTo>
                  <a:pt x="130" y="203"/>
                </a:lnTo>
                <a:lnTo>
                  <a:pt x="134" y="202"/>
                </a:lnTo>
                <a:lnTo>
                  <a:pt x="138" y="200"/>
                </a:lnTo>
                <a:lnTo>
                  <a:pt x="142" y="199"/>
                </a:lnTo>
                <a:lnTo>
                  <a:pt x="145" y="197"/>
                </a:lnTo>
                <a:lnTo>
                  <a:pt x="149" y="196"/>
                </a:lnTo>
                <a:lnTo>
                  <a:pt x="152" y="194"/>
                </a:lnTo>
                <a:lnTo>
                  <a:pt x="156" y="192"/>
                </a:lnTo>
                <a:lnTo>
                  <a:pt x="159" y="190"/>
                </a:lnTo>
                <a:lnTo>
                  <a:pt x="162" y="188"/>
                </a:lnTo>
                <a:lnTo>
                  <a:pt x="165" y="186"/>
                </a:lnTo>
                <a:lnTo>
                  <a:pt x="168" y="183"/>
                </a:lnTo>
                <a:lnTo>
                  <a:pt x="172" y="180"/>
                </a:lnTo>
                <a:lnTo>
                  <a:pt x="175" y="178"/>
                </a:lnTo>
                <a:lnTo>
                  <a:pt x="177" y="175"/>
                </a:lnTo>
                <a:lnTo>
                  <a:pt x="180" y="172"/>
                </a:lnTo>
                <a:lnTo>
                  <a:pt x="182" y="170"/>
                </a:lnTo>
                <a:lnTo>
                  <a:pt x="185" y="166"/>
                </a:lnTo>
                <a:lnTo>
                  <a:pt x="188" y="163"/>
                </a:lnTo>
                <a:lnTo>
                  <a:pt x="190" y="160"/>
                </a:lnTo>
                <a:lnTo>
                  <a:pt x="192" y="156"/>
                </a:lnTo>
                <a:lnTo>
                  <a:pt x="194" y="153"/>
                </a:lnTo>
                <a:lnTo>
                  <a:pt x="195" y="149"/>
                </a:lnTo>
                <a:lnTo>
                  <a:pt x="197" y="146"/>
                </a:lnTo>
                <a:lnTo>
                  <a:pt x="198" y="142"/>
                </a:lnTo>
                <a:lnTo>
                  <a:pt x="200" y="139"/>
                </a:lnTo>
                <a:lnTo>
                  <a:pt x="201" y="134"/>
                </a:lnTo>
                <a:lnTo>
                  <a:pt x="202" y="131"/>
                </a:lnTo>
                <a:lnTo>
                  <a:pt x="204" y="127"/>
                </a:lnTo>
                <a:lnTo>
                  <a:pt x="205" y="123"/>
                </a:lnTo>
                <a:lnTo>
                  <a:pt x="205" y="120"/>
                </a:lnTo>
                <a:lnTo>
                  <a:pt x="206" y="115"/>
                </a:lnTo>
                <a:lnTo>
                  <a:pt x="206" y="111"/>
                </a:lnTo>
                <a:lnTo>
                  <a:pt x="206" y="108"/>
                </a:lnTo>
                <a:lnTo>
                  <a:pt x="206" y="104"/>
                </a:lnTo>
                <a:close/>
              </a:path>
            </a:pathLst>
          </a:custGeom>
          <a:solidFill>
            <a:srgbClr val="FF3300"/>
          </a:solidFill>
          <a:ln w="19050" cmpd="sng">
            <a:solidFill>
              <a:srgbClr val="FF33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5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85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5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85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5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85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85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85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85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85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85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85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105" grpId="0" autoUpdateAnimBg="0"/>
      <p:bldP spid="85395" grpId="0" animBg="1"/>
      <p:bldP spid="85396" grpId="0" animBg="1"/>
      <p:bldP spid="85397" grpId="0" animBg="1"/>
      <p:bldP spid="85398" grpId="0" animBg="1"/>
      <p:bldP spid="85399" grpId="0" animBg="1"/>
      <p:bldP spid="85400" grpId="0" animBg="1"/>
      <p:bldP spid="85401" grpId="0" animBg="1"/>
      <p:bldP spid="85484" grpId="0" animBg="1"/>
      <p:bldP spid="8548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/>
          <p:cNvSpPr>
            <a:spLocks noChangeArrowheads="1"/>
          </p:cNvSpPr>
          <p:nvPr/>
        </p:nvSpPr>
        <p:spPr bwMode="auto">
          <a:xfrm>
            <a:off x="0" y="0"/>
            <a:ext cx="3635375" cy="76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三、圆球</a:t>
            </a:r>
            <a:endParaRPr lang="zh-CN" altLang="en-US" sz="4800" b="0">
              <a:solidFill>
                <a:srgbClr val="FF3300"/>
              </a:solidFill>
            </a:endParaRPr>
          </a:p>
        </p:txBody>
      </p:sp>
      <p:sp>
        <p:nvSpPr>
          <p:cNvPr id="86019" name="Text Box 3"/>
          <p:cNvSpPr txBox="1">
            <a:spLocks noChangeArrowheads="1"/>
          </p:cNvSpPr>
          <p:nvPr/>
        </p:nvSpPr>
        <p:spPr bwMode="auto">
          <a:xfrm>
            <a:off x="-47625" y="1268413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chemeClr val="accent2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    </a:t>
            </a:r>
            <a:r>
              <a:rPr lang="zh-CN" altLang="en-US" sz="4000">
                <a:solidFill>
                  <a:schemeClr val="accent2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圆母线以它的直径为轴旋转而成。</a:t>
            </a:r>
            <a:endParaRPr lang="zh-CN" altLang="en-US" sz="4000">
              <a:solidFill>
                <a:schemeClr val="accent2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86021" name="Text Box 5"/>
          <p:cNvSpPr txBox="1">
            <a:spLocks noChangeArrowheads="1"/>
          </p:cNvSpPr>
          <p:nvPr/>
        </p:nvSpPr>
        <p:spPr bwMode="auto">
          <a:xfrm>
            <a:off x="179388" y="661988"/>
            <a:ext cx="41767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(1)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圆球的形成</a:t>
            </a:r>
          </a:p>
        </p:txBody>
      </p:sp>
      <p:sp>
        <p:nvSpPr>
          <p:cNvPr id="25605" name="AutoShape 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86122" name="Group 106"/>
          <p:cNvGrpSpPr>
            <a:grpSpLocks/>
          </p:cNvGrpSpPr>
          <p:nvPr/>
        </p:nvGrpSpPr>
        <p:grpSpPr bwMode="auto">
          <a:xfrm>
            <a:off x="1258888" y="2852738"/>
            <a:ext cx="2265362" cy="1539875"/>
            <a:chOff x="839" y="1876"/>
            <a:chExt cx="1427" cy="970"/>
          </a:xfrm>
        </p:grpSpPr>
        <p:sp>
          <p:nvSpPr>
            <p:cNvPr id="25680" name="Line 107"/>
            <p:cNvSpPr>
              <a:spLocks noChangeShapeType="1"/>
            </p:cNvSpPr>
            <p:nvPr/>
          </p:nvSpPr>
          <p:spPr bwMode="auto">
            <a:xfrm flipH="1" flipV="1">
              <a:off x="1581" y="2263"/>
              <a:ext cx="685" cy="58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1" name="Line 108"/>
            <p:cNvSpPr>
              <a:spLocks noChangeShapeType="1"/>
            </p:cNvSpPr>
            <p:nvPr/>
          </p:nvSpPr>
          <p:spPr bwMode="auto">
            <a:xfrm flipH="1">
              <a:off x="880" y="1996"/>
              <a:ext cx="214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2" name="Line 109"/>
            <p:cNvSpPr>
              <a:spLocks noChangeShapeType="1"/>
            </p:cNvSpPr>
            <p:nvPr/>
          </p:nvSpPr>
          <p:spPr bwMode="auto">
            <a:xfrm flipV="1">
              <a:off x="914" y="2112"/>
              <a:ext cx="166" cy="1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3" name="Freeform 110"/>
            <p:cNvSpPr>
              <a:spLocks/>
            </p:cNvSpPr>
            <p:nvPr/>
          </p:nvSpPr>
          <p:spPr bwMode="auto">
            <a:xfrm>
              <a:off x="976" y="1882"/>
              <a:ext cx="68" cy="326"/>
            </a:xfrm>
            <a:custGeom>
              <a:avLst/>
              <a:gdLst>
                <a:gd name="T0" fmla="*/ 0 w 271"/>
                <a:gd name="T1" fmla="*/ 5 h 1282"/>
                <a:gd name="T2" fmla="*/ 1 w 271"/>
                <a:gd name="T3" fmla="*/ 5 h 1282"/>
                <a:gd name="T4" fmla="*/ 1 w 271"/>
                <a:gd name="T5" fmla="*/ 4 h 1282"/>
                <a:gd name="T6" fmla="*/ 1 w 271"/>
                <a:gd name="T7" fmla="*/ 0 h 1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1" h="1282">
                  <a:moveTo>
                    <a:pt x="0" y="1071"/>
                  </a:moveTo>
                  <a:lnTo>
                    <a:pt x="151" y="1282"/>
                  </a:lnTo>
                  <a:lnTo>
                    <a:pt x="211" y="920"/>
                  </a:lnTo>
                  <a:lnTo>
                    <a:pt x="27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4" name="Line 111"/>
            <p:cNvSpPr>
              <a:spLocks noChangeShapeType="1"/>
            </p:cNvSpPr>
            <p:nvPr/>
          </p:nvSpPr>
          <p:spPr bwMode="auto">
            <a:xfrm flipH="1">
              <a:off x="937" y="1892"/>
              <a:ext cx="107" cy="1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5" name="Line 112"/>
            <p:cNvSpPr>
              <a:spLocks noChangeShapeType="1"/>
            </p:cNvSpPr>
            <p:nvPr/>
          </p:nvSpPr>
          <p:spPr bwMode="auto">
            <a:xfrm flipH="1">
              <a:off x="921" y="1876"/>
              <a:ext cx="16" cy="24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6" name="Line 113"/>
            <p:cNvSpPr>
              <a:spLocks noChangeShapeType="1"/>
            </p:cNvSpPr>
            <p:nvPr/>
          </p:nvSpPr>
          <p:spPr bwMode="auto">
            <a:xfrm flipH="1" flipV="1">
              <a:off x="971" y="2039"/>
              <a:ext cx="20" cy="4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7" name="Line 114"/>
            <p:cNvSpPr>
              <a:spLocks noChangeShapeType="1"/>
            </p:cNvSpPr>
            <p:nvPr/>
          </p:nvSpPr>
          <p:spPr bwMode="auto">
            <a:xfrm>
              <a:off x="971" y="1932"/>
              <a:ext cx="20" cy="5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8" name="Line 115"/>
            <p:cNvSpPr>
              <a:spLocks noChangeShapeType="1"/>
            </p:cNvSpPr>
            <p:nvPr/>
          </p:nvSpPr>
          <p:spPr bwMode="auto">
            <a:xfrm flipH="1">
              <a:off x="1295" y="2065"/>
              <a:ext cx="74" cy="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89" name="Line 116"/>
            <p:cNvSpPr>
              <a:spLocks noChangeShapeType="1"/>
            </p:cNvSpPr>
            <p:nvPr/>
          </p:nvSpPr>
          <p:spPr bwMode="auto">
            <a:xfrm flipH="1">
              <a:off x="1304" y="1958"/>
              <a:ext cx="57" cy="13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0" name="Line 117"/>
            <p:cNvSpPr>
              <a:spLocks noChangeShapeType="1"/>
            </p:cNvSpPr>
            <p:nvPr/>
          </p:nvSpPr>
          <p:spPr bwMode="auto">
            <a:xfrm flipV="1">
              <a:off x="1288" y="1989"/>
              <a:ext cx="57" cy="2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1" name="Line 118"/>
            <p:cNvSpPr>
              <a:spLocks noChangeShapeType="1"/>
            </p:cNvSpPr>
            <p:nvPr/>
          </p:nvSpPr>
          <p:spPr bwMode="auto">
            <a:xfrm flipV="1">
              <a:off x="1295" y="2119"/>
              <a:ext cx="77" cy="43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2" name="Line 119"/>
            <p:cNvSpPr>
              <a:spLocks noChangeShapeType="1"/>
            </p:cNvSpPr>
            <p:nvPr/>
          </p:nvSpPr>
          <p:spPr bwMode="auto">
            <a:xfrm flipH="1">
              <a:off x="1295" y="1892"/>
              <a:ext cx="47" cy="11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3" name="Line 120"/>
            <p:cNvSpPr>
              <a:spLocks noChangeShapeType="1"/>
            </p:cNvSpPr>
            <p:nvPr/>
          </p:nvSpPr>
          <p:spPr bwMode="auto">
            <a:xfrm flipV="1">
              <a:off x="1385" y="1953"/>
              <a:ext cx="83" cy="39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4" name="Line 121"/>
            <p:cNvSpPr>
              <a:spLocks noChangeShapeType="1"/>
            </p:cNvSpPr>
            <p:nvPr/>
          </p:nvSpPr>
          <p:spPr bwMode="auto">
            <a:xfrm flipV="1">
              <a:off x="1381" y="2019"/>
              <a:ext cx="96" cy="36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5" name="Freeform 122"/>
            <p:cNvSpPr>
              <a:spLocks/>
            </p:cNvSpPr>
            <p:nvPr/>
          </p:nvSpPr>
          <p:spPr bwMode="auto">
            <a:xfrm>
              <a:off x="1445" y="2131"/>
              <a:ext cx="56" cy="77"/>
            </a:xfrm>
            <a:custGeom>
              <a:avLst/>
              <a:gdLst>
                <a:gd name="T0" fmla="*/ 0 w 211"/>
                <a:gd name="T1" fmla="*/ 0 h 301"/>
                <a:gd name="T2" fmla="*/ 1 w 211"/>
                <a:gd name="T3" fmla="*/ 1 h 301"/>
                <a:gd name="T4" fmla="*/ 1 w 211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301">
                  <a:moveTo>
                    <a:pt x="0" y="15"/>
                  </a:moveTo>
                  <a:lnTo>
                    <a:pt x="211" y="301"/>
                  </a:lnTo>
                  <a:lnTo>
                    <a:pt x="211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6" name="Line 123"/>
            <p:cNvSpPr>
              <a:spLocks noChangeShapeType="1"/>
            </p:cNvSpPr>
            <p:nvPr/>
          </p:nvSpPr>
          <p:spPr bwMode="auto">
            <a:xfrm>
              <a:off x="1442" y="1896"/>
              <a:ext cx="26" cy="27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7" name="Freeform 124"/>
            <p:cNvSpPr>
              <a:spLocks/>
            </p:cNvSpPr>
            <p:nvPr/>
          </p:nvSpPr>
          <p:spPr bwMode="auto">
            <a:xfrm>
              <a:off x="1408" y="1876"/>
              <a:ext cx="37" cy="259"/>
            </a:xfrm>
            <a:custGeom>
              <a:avLst/>
              <a:gdLst>
                <a:gd name="T0" fmla="*/ 0 w 151"/>
                <a:gd name="T1" fmla="*/ 0 h 1012"/>
                <a:gd name="T2" fmla="*/ 0 w 151"/>
                <a:gd name="T3" fmla="*/ 3 h 1012"/>
                <a:gd name="T4" fmla="*/ 0 w 151"/>
                <a:gd name="T5" fmla="*/ 4 h 10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012">
                  <a:moveTo>
                    <a:pt x="0" y="0"/>
                  </a:moveTo>
                  <a:lnTo>
                    <a:pt x="46" y="695"/>
                  </a:lnTo>
                  <a:lnTo>
                    <a:pt x="151" y="1012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8" name="Freeform 125"/>
            <p:cNvSpPr>
              <a:spLocks/>
            </p:cNvSpPr>
            <p:nvPr/>
          </p:nvSpPr>
          <p:spPr bwMode="auto">
            <a:xfrm>
              <a:off x="1365" y="2055"/>
              <a:ext cx="109" cy="133"/>
            </a:xfrm>
            <a:custGeom>
              <a:avLst/>
              <a:gdLst>
                <a:gd name="T0" fmla="*/ 2 w 422"/>
                <a:gd name="T1" fmla="*/ 0 h 528"/>
                <a:gd name="T2" fmla="*/ 1 w 422"/>
                <a:gd name="T3" fmla="*/ 1 h 528"/>
                <a:gd name="T4" fmla="*/ 0 w 422"/>
                <a:gd name="T5" fmla="*/ 2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2" h="528">
                  <a:moveTo>
                    <a:pt x="422" y="0"/>
                  </a:moveTo>
                  <a:lnTo>
                    <a:pt x="286" y="227"/>
                  </a:lnTo>
                  <a:lnTo>
                    <a:pt x="0" y="528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99" name="Line 126"/>
            <p:cNvSpPr>
              <a:spLocks noChangeShapeType="1"/>
            </p:cNvSpPr>
            <p:nvPr/>
          </p:nvSpPr>
          <p:spPr bwMode="auto">
            <a:xfrm>
              <a:off x="839" y="2263"/>
              <a:ext cx="742" cy="0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6143" name="Group 127"/>
          <p:cNvGrpSpPr>
            <a:grpSpLocks/>
          </p:cNvGrpSpPr>
          <p:nvPr/>
        </p:nvGrpSpPr>
        <p:grpSpPr bwMode="auto">
          <a:xfrm>
            <a:off x="3413125" y="2897188"/>
            <a:ext cx="2462213" cy="3062287"/>
            <a:chOff x="2150" y="1825"/>
            <a:chExt cx="1551" cy="1929"/>
          </a:xfrm>
        </p:grpSpPr>
        <p:sp>
          <p:nvSpPr>
            <p:cNvPr id="25678" name="Freeform 128"/>
            <p:cNvSpPr>
              <a:spLocks/>
            </p:cNvSpPr>
            <p:nvPr/>
          </p:nvSpPr>
          <p:spPr bwMode="auto">
            <a:xfrm>
              <a:off x="2150" y="1825"/>
              <a:ext cx="1298" cy="1870"/>
            </a:xfrm>
            <a:custGeom>
              <a:avLst/>
              <a:gdLst>
                <a:gd name="T0" fmla="*/ 21 w 5098"/>
                <a:gd name="T1" fmla="*/ 1 h 7343"/>
                <a:gd name="T2" fmla="*/ 20 w 5098"/>
                <a:gd name="T3" fmla="*/ 1 h 7343"/>
                <a:gd name="T4" fmla="*/ 20 w 5098"/>
                <a:gd name="T5" fmla="*/ 0 h 7343"/>
                <a:gd name="T6" fmla="*/ 19 w 5098"/>
                <a:gd name="T7" fmla="*/ 0 h 7343"/>
                <a:gd name="T8" fmla="*/ 18 w 5098"/>
                <a:gd name="T9" fmla="*/ 0 h 7343"/>
                <a:gd name="T10" fmla="*/ 18 w 5098"/>
                <a:gd name="T11" fmla="*/ 0 h 7343"/>
                <a:gd name="T12" fmla="*/ 17 w 5098"/>
                <a:gd name="T13" fmla="*/ 0 h 7343"/>
                <a:gd name="T14" fmla="*/ 16 w 5098"/>
                <a:gd name="T15" fmla="*/ 0 h 7343"/>
                <a:gd name="T16" fmla="*/ 16 w 5098"/>
                <a:gd name="T17" fmla="*/ 0 h 7343"/>
                <a:gd name="T18" fmla="*/ 15 w 5098"/>
                <a:gd name="T19" fmla="*/ 1 h 7343"/>
                <a:gd name="T20" fmla="*/ 14 w 5098"/>
                <a:gd name="T21" fmla="*/ 1 h 7343"/>
                <a:gd name="T22" fmla="*/ 13 w 5098"/>
                <a:gd name="T23" fmla="*/ 1 h 7343"/>
                <a:gd name="T24" fmla="*/ 12 w 5098"/>
                <a:gd name="T25" fmla="*/ 1 h 7343"/>
                <a:gd name="T26" fmla="*/ 12 w 5098"/>
                <a:gd name="T27" fmla="*/ 2 h 7343"/>
                <a:gd name="T28" fmla="*/ 11 w 5098"/>
                <a:gd name="T29" fmla="*/ 2 h 7343"/>
                <a:gd name="T30" fmla="*/ 10 w 5098"/>
                <a:gd name="T31" fmla="*/ 3 h 7343"/>
                <a:gd name="T32" fmla="*/ 9 w 5098"/>
                <a:gd name="T33" fmla="*/ 3 h 7343"/>
                <a:gd name="T34" fmla="*/ 9 w 5098"/>
                <a:gd name="T35" fmla="*/ 4 h 7343"/>
                <a:gd name="T36" fmla="*/ 8 w 5098"/>
                <a:gd name="T37" fmla="*/ 5 h 7343"/>
                <a:gd name="T38" fmla="*/ 7 w 5098"/>
                <a:gd name="T39" fmla="*/ 5 h 7343"/>
                <a:gd name="T40" fmla="*/ 7 w 5098"/>
                <a:gd name="T41" fmla="*/ 6 h 7343"/>
                <a:gd name="T42" fmla="*/ 6 w 5098"/>
                <a:gd name="T43" fmla="*/ 7 h 7343"/>
                <a:gd name="T44" fmla="*/ 5 w 5098"/>
                <a:gd name="T45" fmla="*/ 7 h 7343"/>
                <a:gd name="T46" fmla="*/ 5 w 5098"/>
                <a:gd name="T47" fmla="*/ 8 h 7343"/>
                <a:gd name="T48" fmla="*/ 4 w 5098"/>
                <a:gd name="T49" fmla="*/ 9 h 7343"/>
                <a:gd name="T50" fmla="*/ 4 w 5098"/>
                <a:gd name="T51" fmla="*/ 10 h 7343"/>
                <a:gd name="T52" fmla="*/ 3 w 5098"/>
                <a:gd name="T53" fmla="*/ 11 h 7343"/>
                <a:gd name="T54" fmla="*/ 3 w 5098"/>
                <a:gd name="T55" fmla="*/ 12 h 7343"/>
                <a:gd name="T56" fmla="*/ 2 w 5098"/>
                <a:gd name="T57" fmla="*/ 13 h 7343"/>
                <a:gd name="T58" fmla="*/ 2 w 5098"/>
                <a:gd name="T59" fmla="*/ 13 h 7343"/>
                <a:gd name="T60" fmla="*/ 2 w 5098"/>
                <a:gd name="T61" fmla="*/ 15 h 7343"/>
                <a:gd name="T62" fmla="*/ 1 w 5098"/>
                <a:gd name="T63" fmla="*/ 16 h 7343"/>
                <a:gd name="T64" fmla="*/ 1 w 5098"/>
                <a:gd name="T65" fmla="*/ 16 h 7343"/>
                <a:gd name="T66" fmla="*/ 1 w 5098"/>
                <a:gd name="T67" fmla="*/ 17 h 7343"/>
                <a:gd name="T68" fmla="*/ 1 w 5098"/>
                <a:gd name="T69" fmla="*/ 18 h 7343"/>
                <a:gd name="T70" fmla="*/ 0 w 5098"/>
                <a:gd name="T71" fmla="*/ 19 h 7343"/>
                <a:gd name="T72" fmla="*/ 0 w 5098"/>
                <a:gd name="T73" fmla="*/ 20 h 7343"/>
                <a:gd name="T74" fmla="*/ 0 w 5098"/>
                <a:gd name="T75" fmla="*/ 21 h 7343"/>
                <a:gd name="T76" fmla="*/ 0 w 5098"/>
                <a:gd name="T77" fmla="*/ 22 h 7343"/>
                <a:gd name="T78" fmla="*/ 0 w 5098"/>
                <a:gd name="T79" fmla="*/ 23 h 7343"/>
                <a:gd name="T80" fmla="*/ 0 w 5098"/>
                <a:gd name="T81" fmla="*/ 24 h 7343"/>
                <a:gd name="T82" fmla="*/ 0 w 5098"/>
                <a:gd name="T83" fmla="*/ 24 h 7343"/>
                <a:gd name="T84" fmla="*/ 1 w 5098"/>
                <a:gd name="T85" fmla="*/ 25 h 7343"/>
                <a:gd name="T86" fmla="*/ 1 w 5098"/>
                <a:gd name="T87" fmla="*/ 26 h 7343"/>
                <a:gd name="T88" fmla="*/ 1 w 5098"/>
                <a:gd name="T89" fmla="*/ 27 h 7343"/>
                <a:gd name="T90" fmla="*/ 1 w 5098"/>
                <a:gd name="T91" fmla="*/ 27 h 7343"/>
                <a:gd name="T92" fmla="*/ 2 w 5098"/>
                <a:gd name="T93" fmla="*/ 28 h 7343"/>
                <a:gd name="T94" fmla="*/ 2 w 5098"/>
                <a:gd name="T95" fmla="*/ 29 h 7343"/>
                <a:gd name="T96" fmla="*/ 2 w 5098"/>
                <a:gd name="T97" fmla="*/ 29 h 7343"/>
                <a:gd name="T98" fmla="*/ 3 w 5098"/>
                <a:gd name="T99" fmla="*/ 30 h 7343"/>
                <a:gd name="T100" fmla="*/ 3 w 5098"/>
                <a:gd name="T101" fmla="*/ 30 h 7343"/>
                <a:gd name="T102" fmla="*/ 4 w 5098"/>
                <a:gd name="T103" fmla="*/ 31 h 7343"/>
                <a:gd name="T104" fmla="*/ 4 w 5098"/>
                <a:gd name="T105" fmla="*/ 31 h 73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098" h="7343">
                  <a:moveTo>
                    <a:pt x="5098" y="230"/>
                  </a:moveTo>
                  <a:lnTo>
                    <a:pt x="5070" y="215"/>
                  </a:lnTo>
                  <a:lnTo>
                    <a:pt x="5044" y="200"/>
                  </a:lnTo>
                  <a:lnTo>
                    <a:pt x="5016" y="185"/>
                  </a:lnTo>
                  <a:lnTo>
                    <a:pt x="4988" y="171"/>
                  </a:lnTo>
                  <a:lnTo>
                    <a:pt x="4960" y="159"/>
                  </a:lnTo>
                  <a:lnTo>
                    <a:pt x="4932" y="146"/>
                  </a:lnTo>
                  <a:lnTo>
                    <a:pt x="4903" y="134"/>
                  </a:lnTo>
                  <a:lnTo>
                    <a:pt x="4874" y="123"/>
                  </a:lnTo>
                  <a:lnTo>
                    <a:pt x="4845" y="111"/>
                  </a:lnTo>
                  <a:lnTo>
                    <a:pt x="4816" y="100"/>
                  </a:lnTo>
                  <a:lnTo>
                    <a:pt x="4786" y="91"/>
                  </a:lnTo>
                  <a:lnTo>
                    <a:pt x="4757" y="81"/>
                  </a:lnTo>
                  <a:lnTo>
                    <a:pt x="4726" y="72"/>
                  </a:lnTo>
                  <a:lnTo>
                    <a:pt x="4696" y="63"/>
                  </a:lnTo>
                  <a:lnTo>
                    <a:pt x="4666" y="55"/>
                  </a:lnTo>
                  <a:lnTo>
                    <a:pt x="4635" y="47"/>
                  </a:lnTo>
                  <a:lnTo>
                    <a:pt x="4603" y="41"/>
                  </a:lnTo>
                  <a:lnTo>
                    <a:pt x="4572" y="35"/>
                  </a:lnTo>
                  <a:lnTo>
                    <a:pt x="4540" y="28"/>
                  </a:lnTo>
                  <a:lnTo>
                    <a:pt x="4509" y="23"/>
                  </a:lnTo>
                  <a:lnTo>
                    <a:pt x="4477" y="19"/>
                  </a:lnTo>
                  <a:lnTo>
                    <a:pt x="4445" y="15"/>
                  </a:lnTo>
                  <a:lnTo>
                    <a:pt x="4412" y="10"/>
                  </a:lnTo>
                  <a:lnTo>
                    <a:pt x="4380" y="7"/>
                  </a:lnTo>
                  <a:lnTo>
                    <a:pt x="4348" y="5"/>
                  </a:lnTo>
                  <a:lnTo>
                    <a:pt x="4315" y="3"/>
                  </a:lnTo>
                  <a:lnTo>
                    <a:pt x="4282" y="1"/>
                  </a:lnTo>
                  <a:lnTo>
                    <a:pt x="4248" y="0"/>
                  </a:lnTo>
                  <a:lnTo>
                    <a:pt x="4215" y="0"/>
                  </a:lnTo>
                  <a:lnTo>
                    <a:pt x="4181" y="0"/>
                  </a:lnTo>
                  <a:lnTo>
                    <a:pt x="4147" y="0"/>
                  </a:lnTo>
                  <a:lnTo>
                    <a:pt x="4113" y="1"/>
                  </a:lnTo>
                  <a:lnTo>
                    <a:pt x="4079" y="3"/>
                  </a:lnTo>
                  <a:lnTo>
                    <a:pt x="4046" y="5"/>
                  </a:lnTo>
                  <a:lnTo>
                    <a:pt x="4012" y="7"/>
                  </a:lnTo>
                  <a:lnTo>
                    <a:pt x="3977" y="10"/>
                  </a:lnTo>
                  <a:lnTo>
                    <a:pt x="3942" y="15"/>
                  </a:lnTo>
                  <a:lnTo>
                    <a:pt x="3908" y="19"/>
                  </a:lnTo>
                  <a:lnTo>
                    <a:pt x="3873" y="23"/>
                  </a:lnTo>
                  <a:lnTo>
                    <a:pt x="3838" y="28"/>
                  </a:lnTo>
                  <a:lnTo>
                    <a:pt x="3803" y="35"/>
                  </a:lnTo>
                  <a:lnTo>
                    <a:pt x="3768" y="41"/>
                  </a:lnTo>
                  <a:lnTo>
                    <a:pt x="3732" y="48"/>
                  </a:lnTo>
                  <a:lnTo>
                    <a:pt x="3697" y="56"/>
                  </a:lnTo>
                  <a:lnTo>
                    <a:pt x="3661" y="63"/>
                  </a:lnTo>
                  <a:lnTo>
                    <a:pt x="3626" y="72"/>
                  </a:lnTo>
                  <a:lnTo>
                    <a:pt x="3590" y="81"/>
                  </a:lnTo>
                  <a:lnTo>
                    <a:pt x="3555" y="91"/>
                  </a:lnTo>
                  <a:lnTo>
                    <a:pt x="3519" y="100"/>
                  </a:lnTo>
                  <a:lnTo>
                    <a:pt x="3483" y="111"/>
                  </a:lnTo>
                  <a:lnTo>
                    <a:pt x="3447" y="123"/>
                  </a:lnTo>
                  <a:lnTo>
                    <a:pt x="3411" y="134"/>
                  </a:lnTo>
                  <a:lnTo>
                    <a:pt x="3375" y="146"/>
                  </a:lnTo>
                  <a:lnTo>
                    <a:pt x="3339" y="159"/>
                  </a:lnTo>
                  <a:lnTo>
                    <a:pt x="3302" y="172"/>
                  </a:lnTo>
                  <a:lnTo>
                    <a:pt x="3266" y="186"/>
                  </a:lnTo>
                  <a:lnTo>
                    <a:pt x="3230" y="200"/>
                  </a:lnTo>
                  <a:lnTo>
                    <a:pt x="3194" y="215"/>
                  </a:lnTo>
                  <a:lnTo>
                    <a:pt x="3158" y="231"/>
                  </a:lnTo>
                  <a:lnTo>
                    <a:pt x="3121" y="246"/>
                  </a:lnTo>
                  <a:lnTo>
                    <a:pt x="3085" y="263"/>
                  </a:lnTo>
                  <a:lnTo>
                    <a:pt x="3049" y="280"/>
                  </a:lnTo>
                  <a:lnTo>
                    <a:pt x="3013" y="296"/>
                  </a:lnTo>
                  <a:lnTo>
                    <a:pt x="2977" y="315"/>
                  </a:lnTo>
                  <a:lnTo>
                    <a:pt x="2940" y="333"/>
                  </a:lnTo>
                  <a:lnTo>
                    <a:pt x="2904" y="351"/>
                  </a:lnTo>
                  <a:lnTo>
                    <a:pt x="2868" y="371"/>
                  </a:lnTo>
                  <a:lnTo>
                    <a:pt x="2832" y="390"/>
                  </a:lnTo>
                  <a:lnTo>
                    <a:pt x="2796" y="410"/>
                  </a:lnTo>
                  <a:lnTo>
                    <a:pt x="2760" y="431"/>
                  </a:lnTo>
                  <a:lnTo>
                    <a:pt x="2724" y="452"/>
                  </a:lnTo>
                  <a:lnTo>
                    <a:pt x="2688" y="474"/>
                  </a:lnTo>
                  <a:lnTo>
                    <a:pt x="2652" y="496"/>
                  </a:lnTo>
                  <a:lnTo>
                    <a:pt x="2616" y="518"/>
                  </a:lnTo>
                  <a:lnTo>
                    <a:pt x="2580" y="541"/>
                  </a:lnTo>
                  <a:lnTo>
                    <a:pt x="2544" y="565"/>
                  </a:lnTo>
                  <a:lnTo>
                    <a:pt x="2509" y="588"/>
                  </a:lnTo>
                  <a:lnTo>
                    <a:pt x="2473" y="612"/>
                  </a:lnTo>
                  <a:lnTo>
                    <a:pt x="2437" y="638"/>
                  </a:lnTo>
                  <a:lnTo>
                    <a:pt x="2402" y="663"/>
                  </a:lnTo>
                  <a:lnTo>
                    <a:pt x="2367" y="689"/>
                  </a:lnTo>
                  <a:lnTo>
                    <a:pt x="2331" y="715"/>
                  </a:lnTo>
                  <a:lnTo>
                    <a:pt x="2296" y="742"/>
                  </a:lnTo>
                  <a:lnTo>
                    <a:pt x="2261" y="768"/>
                  </a:lnTo>
                  <a:lnTo>
                    <a:pt x="2226" y="796"/>
                  </a:lnTo>
                  <a:lnTo>
                    <a:pt x="2191" y="823"/>
                  </a:lnTo>
                  <a:lnTo>
                    <a:pt x="2156" y="852"/>
                  </a:lnTo>
                  <a:lnTo>
                    <a:pt x="2122" y="881"/>
                  </a:lnTo>
                  <a:lnTo>
                    <a:pt x="2087" y="910"/>
                  </a:lnTo>
                  <a:lnTo>
                    <a:pt x="2053" y="939"/>
                  </a:lnTo>
                  <a:lnTo>
                    <a:pt x="2018" y="970"/>
                  </a:lnTo>
                  <a:lnTo>
                    <a:pt x="1984" y="999"/>
                  </a:lnTo>
                  <a:lnTo>
                    <a:pt x="1950" y="1030"/>
                  </a:lnTo>
                  <a:lnTo>
                    <a:pt x="1917" y="1062"/>
                  </a:lnTo>
                  <a:lnTo>
                    <a:pt x="1883" y="1093"/>
                  </a:lnTo>
                  <a:lnTo>
                    <a:pt x="1849" y="1124"/>
                  </a:lnTo>
                  <a:lnTo>
                    <a:pt x="1816" y="1157"/>
                  </a:lnTo>
                  <a:lnTo>
                    <a:pt x="1784" y="1190"/>
                  </a:lnTo>
                  <a:lnTo>
                    <a:pt x="1751" y="1223"/>
                  </a:lnTo>
                  <a:lnTo>
                    <a:pt x="1718" y="1256"/>
                  </a:lnTo>
                  <a:lnTo>
                    <a:pt x="1685" y="1290"/>
                  </a:lnTo>
                  <a:lnTo>
                    <a:pt x="1653" y="1324"/>
                  </a:lnTo>
                  <a:lnTo>
                    <a:pt x="1620" y="1359"/>
                  </a:lnTo>
                  <a:lnTo>
                    <a:pt x="1589" y="1393"/>
                  </a:lnTo>
                  <a:lnTo>
                    <a:pt x="1557" y="1428"/>
                  </a:lnTo>
                  <a:lnTo>
                    <a:pt x="1525" y="1464"/>
                  </a:lnTo>
                  <a:lnTo>
                    <a:pt x="1494" y="1500"/>
                  </a:lnTo>
                  <a:lnTo>
                    <a:pt x="1463" y="1536"/>
                  </a:lnTo>
                  <a:lnTo>
                    <a:pt x="1433" y="1572"/>
                  </a:lnTo>
                  <a:lnTo>
                    <a:pt x="1402" y="1609"/>
                  </a:lnTo>
                  <a:lnTo>
                    <a:pt x="1371" y="1646"/>
                  </a:lnTo>
                  <a:lnTo>
                    <a:pt x="1341" y="1683"/>
                  </a:lnTo>
                  <a:lnTo>
                    <a:pt x="1311" y="1720"/>
                  </a:lnTo>
                  <a:lnTo>
                    <a:pt x="1281" y="1758"/>
                  </a:lnTo>
                  <a:lnTo>
                    <a:pt x="1252" y="1796"/>
                  </a:lnTo>
                  <a:lnTo>
                    <a:pt x="1223" y="1835"/>
                  </a:lnTo>
                  <a:lnTo>
                    <a:pt x="1194" y="1874"/>
                  </a:lnTo>
                  <a:lnTo>
                    <a:pt x="1166" y="1913"/>
                  </a:lnTo>
                  <a:lnTo>
                    <a:pt x="1137" y="1952"/>
                  </a:lnTo>
                  <a:lnTo>
                    <a:pt x="1108" y="1992"/>
                  </a:lnTo>
                  <a:lnTo>
                    <a:pt x="1081" y="2032"/>
                  </a:lnTo>
                  <a:lnTo>
                    <a:pt x="1053" y="2072"/>
                  </a:lnTo>
                  <a:lnTo>
                    <a:pt x="1026" y="2112"/>
                  </a:lnTo>
                  <a:lnTo>
                    <a:pt x="999" y="2153"/>
                  </a:lnTo>
                  <a:lnTo>
                    <a:pt x="973" y="2193"/>
                  </a:lnTo>
                  <a:lnTo>
                    <a:pt x="946" y="2234"/>
                  </a:lnTo>
                  <a:lnTo>
                    <a:pt x="920" y="2276"/>
                  </a:lnTo>
                  <a:lnTo>
                    <a:pt x="894" y="2317"/>
                  </a:lnTo>
                  <a:lnTo>
                    <a:pt x="869" y="2358"/>
                  </a:lnTo>
                  <a:lnTo>
                    <a:pt x="843" y="2401"/>
                  </a:lnTo>
                  <a:lnTo>
                    <a:pt x="818" y="2442"/>
                  </a:lnTo>
                  <a:lnTo>
                    <a:pt x="794" y="2484"/>
                  </a:lnTo>
                  <a:lnTo>
                    <a:pt x="769" y="2527"/>
                  </a:lnTo>
                  <a:lnTo>
                    <a:pt x="746" y="2569"/>
                  </a:lnTo>
                  <a:lnTo>
                    <a:pt x="723" y="2613"/>
                  </a:lnTo>
                  <a:lnTo>
                    <a:pt x="699" y="2655"/>
                  </a:lnTo>
                  <a:lnTo>
                    <a:pt x="676" y="2699"/>
                  </a:lnTo>
                  <a:lnTo>
                    <a:pt x="654" y="2742"/>
                  </a:lnTo>
                  <a:lnTo>
                    <a:pt x="631" y="2785"/>
                  </a:lnTo>
                  <a:lnTo>
                    <a:pt x="609" y="2829"/>
                  </a:lnTo>
                  <a:lnTo>
                    <a:pt x="588" y="2872"/>
                  </a:lnTo>
                  <a:lnTo>
                    <a:pt x="567" y="2916"/>
                  </a:lnTo>
                  <a:lnTo>
                    <a:pt x="546" y="2960"/>
                  </a:lnTo>
                  <a:lnTo>
                    <a:pt x="525" y="3004"/>
                  </a:lnTo>
                  <a:lnTo>
                    <a:pt x="504" y="3048"/>
                  </a:lnTo>
                  <a:lnTo>
                    <a:pt x="485" y="3093"/>
                  </a:lnTo>
                  <a:lnTo>
                    <a:pt x="465" y="3136"/>
                  </a:lnTo>
                  <a:lnTo>
                    <a:pt x="446" y="3181"/>
                  </a:lnTo>
                  <a:lnTo>
                    <a:pt x="428" y="3225"/>
                  </a:lnTo>
                  <a:lnTo>
                    <a:pt x="409" y="3270"/>
                  </a:lnTo>
                  <a:lnTo>
                    <a:pt x="392" y="3316"/>
                  </a:lnTo>
                  <a:lnTo>
                    <a:pt x="374" y="3360"/>
                  </a:lnTo>
                  <a:lnTo>
                    <a:pt x="357" y="3405"/>
                  </a:lnTo>
                  <a:lnTo>
                    <a:pt x="340" y="3449"/>
                  </a:lnTo>
                  <a:lnTo>
                    <a:pt x="323" y="3495"/>
                  </a:lnTo>
                  <a:lnTo>
                    <a:pt x="307" y="3539"/>
                  </a:lnTo>
                  <a:lnTo>
                    <a:pt x="291" y="3585"/>
                  </a:lnTo>
                  <a:lnTo>
                    <a:pt x="276" y="3629"/>
                  </a:lnTo>
                  <a:lnTo>
                    <a:pt x="262" y="3675"/>
                  </a:lnTo>
                  <a:lnTo>
                    <a:pt x="247" y="3719"/>
                  </a:lnTo>
                  <a:lnTo>
                    <a:pt x="233" y="3765"/>
                  </a:lnTo>
                  <a:lnTo>
                    <a:pt x="219" y="3809"/>
                  </a:lnTo>
                  <a:lnTo>
                    <a:pt x="205" y="3855"/>
                  </a:lnTo>
                  <a:lnTo>
                    <a:pt x="193" y="3900"/>
                  </a:lnTo>
                  <a:lnTo>
                    <a:pt x="180" y="3945"/>
                  </a:lnTo>
                  <a:lnTo>
                    <a:pt x="168" y="3990"/>
                  </a:lnTo>
                  <a:lnTo>
                    <a:pt x="157" y="4034"/>
                  </a:lnTo>
                  <a:lnTo>
                    <a:pt x="145" y="4080"/>
                  </a:lnTo>
                  <a:lnTo>
                    <a:pt x="134" y="4124"/>
                  </a:lnTo>
                  <a:lnTo>
                    <a:pt x="124" y="4170"/>
                  </a:lnTo>
                  <a:lnTo>
                    <a:pt x="114" y="4214"/>
                  </a:lnTo>
                  <a:lnTo>
                    <a:pt x="105" y="4259"/>
                  </a:lnTo>
                  <a:lnTo>
                    <a:pt x="95" y="4303"/>
                  </a:lnTo>
                  <a:lnTo>
                    <a:pt x="87" y="4348"/>
                  </a:lnTo>
                  <a:lnTo>
                    <a:pt x="78" y="4393"/>
                  </a:lnTo>
                  <a:lnTo>
                    <a:pt x="70" y="4437"/>
                  </a:lnTo>
                  <a:lnTo>
                    <a:pt x="62" y="4482"/>
                  </a:lnTo>
                  <a:lnTo>
                    <a:pt x="56" y="4526"/>
                  </a:lnTo>
                  <a:lnTo>
                    <a:pt x="48" y="4570"/>
                  </a:lnTo>
                  <a:lnTo>
                    <a:pt x="42" y="4614"/>
                  </a:lnTo>
                  <a:lnTo>
                    <a:pt x="37" y="4658"/>
                  </a:lnTo>
                  <a:lnTo>
                    <a:pt x="32" y="4702"/>
                  </a:lnTo>
                  <a:lnTo>
                    <a:pt x="26" y="4746"/>
                  </a:lnTo>
                  <a:lnTo>
                    <a:pt x="22" y="4789"/>
                  </a:lnTo>
                  <a:lnTo>
                    <a:pt x="18" y="4832"/>
                  </a:lnTo>
                  <a:lnTo>
                    <a:pt x="14" y="4876"/>
                  </a:lnTo>
                  <a:lnTo>
                    <a:pt x="10" y="4918"/>
                  </a:lnTo>
                  <a:lnTo>
                    <a:pt x="8" y="4962"/>
                  </a:lnTo>
                  <a:lnTo>
                    <a:pt x="5" y="5004"/>
                  </a:lnTo>
                  <a:lnTo>
                    <a:pt x="4" y="5047"/>
                  </a:lnTo>
                  <a:lnTo>
                    <a:pt x="2" y="5089"/>
                  </a:lnTo>
                  <a:lnTo>
                    <a:pt x="1" y="5131"/>
                  </a:lnTo>
                  <a:lnTo>
                    <a:pt x="0" y="5174"/>
                  </a:lnTo>
                  <a:lnTo>
                    <a:pt x="0" y="5215"/>
                  </a:lnTo>
                  <a:lnTo>
                    <a:pt x="0" y="5258"/>
                  </a:lnTo>
                  <a:lnTo>
                    <a:pt x="1" y="5299"/>
                  </a:lnTo>
                  <a:lnTo>
                    <a:pt x="2" y="5340"/>
                  </a:lnTo>
                  <a:lnTo>
                    <a:pt x="3" y="5380"/>
                  </a:lnTo>
                  <a:lnTo>
                    <a:pt x="5" y="5422"/>
                  </a:lnTo>
                  <a:lnTo>
                    <a:pt x="7" y="5462"/>
                  </a:lnTo>
                  <a:lnTo>
                    <a:pt x="10" y="5502"/>
                  </a:lnTo>
                  <a:lnTo>
                    <a:pt x="14" y="5543"/>
                  </a:lnTo>
                  <a:lnTo>
                    <a:pt x="17" y="5582"/>
                  </a:lnTo>
                  <a:lnTo>
                    <a:pt x="21" y="5622"/>
                  </a:lnTo>
                  <a:lnTo>
                    <a:pt x="25" y="5661"/>
                  </a:lnTo>
                  <a:lnTo>
                    <a:pt x="30" y="5701"/>
                  </a:lnTo>
                  <a:lnTo>
                    <a:pt x="36" y="5739"/>
                  </a:lnTo>
                  <a:lnTo>
                    <a:pt x="42" y="5777"/>
                  </a:lnTo>
                  <a:lnTo>
                    <a:pt x="47" y="5815"/>
                  </a:lnTo>
                  <a:lnTo>
                    <a:pt x="55" y="5853"/>
                  </a:lnTo>
                  <a:lnTo>
                    <a:pt x="61" y="5891"/>
                  </a:lnTo>
                  <a:lnTo>
                    <a:pt x="69" y="5929"/>
                  </a:lnTo>
                  <a:lnTo>
                    <a:pt x="77" y="5966"/>
                  </a:lnTo>
                  <a:lnTo>
                    <a:pt x="86" y="6002"/>
                  </a:lnTo>
                  <a:lnTo>
                    <a:pt x="94" y="6039"/>
                  </a:lnTo>
                  <a:lnTo>
                    <a:pt x="103" y="6075"/>
                  </a:lnTo>
                  <a:lnTo>
                    <a:pt x="112" y="6110"/>
                  </a:lnTo>
                  <a:lnTo>
                    <a:pt x="123" y="6146"/>
                  </a:lnTo>
                  <a:lnTo>
                    <a:pt x="133" y="6181"/>
                  </a:lnTo>
                  <a:lnTo>
                    <a:pt x="144" y="6216"/>
                  </a:lnTo>
                  <a:lnTo>
                    <a:pt x="154" y="6250"/>
                  </a:lnTo>
                  <a:lnTo>
                    <a:pt x="166" y="6284"/>
                  </a:lnTo>
                  <a:lnTo>
                    <a:pt x="179" y="6318"/>
                  </a:lnTo>
                  <a:lnTo>
                    <a:pt x="191" y="6351"/>
                  </a:lnTo>
                  <a:lnTo>
                    <a:pt x="204" y="6384"/>
                  </a:lnTo>
                  <a:lnTo>
                    <a:pt x="217" y="6416"/>
                  </a:lnTo>
                  <a:lnTo>
                    <a:pt x="231" y="6449"/>
                  </a:lnTo>
                  <a:lnTo>
                    <a:pt x="245" y="6481"/>
                  </a:lnTo>
                  <a:lnTo>
                    <a:pt x="259" y="6513"/>
                  </a:lnTo>
                  <a:lnTo>
                    <a:pt x="274" y="6543"/>
                  </a:lnTo>
                  <a:lnTo>
                    <a:pt x="289" y="6574"/>
                  </a:lnTo>
                  <a:lnTo>
                    <a:pt x="305" y="6605"/>
                  </a:lnTo>
                  <a:lnTo>
                    <a:pt x="321" y="6635"/>
                  </a:lnTo>
                  <a:lnTo>
                    <a:pt x="337" y="6664"/>
                  </a:lnTo>
                  <a:lnTo>
                    <a:pt x="354" y="6693"/>
                  </a:lnTo>
                  <a:lnTo>
                    <a:pt x="372" y="6721"/>
                  </a:lnTo>
                  <a:lnTo>
                    <a:pt x="389" y="6750"/>
                  </a:lnTo>
                  <a:lnTo>
                    <a:pt x="407" y="6778"/>
                  </a:lnTo>
                  <a:lnTo>
                    <a:pt x="425" y="6805"/>
                  </a:lnTo>
                  <a:lnTo>
                    <a:pt x="444" y="6832"/>
                  </a:lnTo>
                  <a:lnTo>
                    <a:pt x="463" y="6858"/>
                  </a:lnTo>
                  <a:lnTo>
                    <a:pt x="482" y="6885"/>
                  </a:lnTo>
                  <a:lnTo>
                    <a:pt x="502" y="6910"/>
                  </a:lnTo>
                  <a:lnTo>
                    <a:pt x="522" y="6936"/>
                  </a:lnTo>
                  <a:lnTo>
                    <a:pt x="542" y="6961"/>
                  </a:lnTo>
                  <a:lnTo>
                    <a:pt x="564" y="6985"/>
                  </a:lnTo>
                  <a:lnTo>
                    <a:pt x="585" y="7009"/>
                  </a:lnTo>
                  <a:lnTo>
                    <a:pt x="606" y="7032"/>
                  </a:lnTo>
                  <a:lnTo>
                    <a:pt x="628" y="7055"/>
                  </a:lnTo>
                  <a:lnTo>
                    <a:pt x="651" y="7078"/>
                  </a:lnTo>
                  <a:lnTo>
                    <a:pt x="673" y="7100"/>
                  </a:lnTo>
                  <a:lnTo>
                    <a:pt x="695" y="7121"/>
                  </a:lnTo>
                  <a:lnTo>
                    <a:pt x="718" y="7142"/>
                  </a:lnTo>
                  <a:lnTo>
                    <a:pt x="743" y="7163"/>
                  </a:lnTo>
                  <a:lnTo>
                    <a:pt x="766" y="7184"/>
                  </a:lnTo>
                  <a:lnTo>
                    <a:pt x="790" y="7203"/>
                  </a:lnTo>
                  <a:lnTo>
                    <a:pt x="815" y="7222"/>
                  </a:lnTo>
                  <a:lnTo>
                    <a:pt x="839" y="7241"/>
                  </a:lnTo>
                  <a:lnTo>
                    <a:pt x="865" y="7259"/>
                  </a:lnTo>
                  <a:lnTo>
                    <a:pt x="890" y="7277"/>
                  </a:lnTo>
                  <a:lnTo>
                    <a:pt x="917" y="7294"/>
                  </a:lnTo>
                  <a:lnTo>
                    <a:pt x="942" y="7311"/>
                  </a:lnTo>
                  <a:lnTo>
                    <a:pt x="969" y="7327"/>
                  </a:lnTo>
                  <a:lnTo>
                    <a:pt x="995" y="734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79" name="Freeform 129"/>
            <p:cNvSpPr>
              <a:spLocks/>
            </p:cNvSpPr>
            <p:nvPr/>
          </p:nvSpPr>
          <p:spPr bwMode="auto">
            <a:xfrm>
              <a:off x="2403" y="1883"/>
              <a:ext cx="1298" cy="1871"/>
            </a:xfrm>
            <a:custGeom>
              <a:avLst/>
              <a:gdLst>
                <a:gd name="T0" fmla="*/ 18 w 5098"/>
                <a:gd name="T1" fmla="*/ 0 h 7344"/>
                <a:gd name="T2" fmla="*/ 18 w 5098"/>
                <a:gd name="T3" fmla="*/ 1 h 7344"/>
                <a:gd name="T4" fmla="*/ 19 w 5098"/>
                <a:gd name="T5" fmla="*/ 1 h 7344"/>
                <a:gd name="T6" fmla="*/ 19 w 5098"/>
                <a:gd name="T7" fmla="*/ 2 h 7344"/>
                <a:gd name="T8" fmla="*/ 20 w 5098"/>
                <a:gd name="T9" fmla="*/ 2 h 7344"/>
                <a:gd name="T10" fmla="*/ 20 w 5098"/>
                <a:gd name="T11" fmla="*/ 3 h 7344"/>
                <a:gd name="T12" fmla="*/ 20 w 5098"/>
                <a:gd name="T13" fmla="*/ 3 h 7344"/>
                <a:gd name="T14" fmla="*/ 21 w 5098"/>
                <a:gd name="T15" fmla="*/ 4 h 7344"/>
                <a:gd name="T16" fmla="*/ 21 w 5098"/>
                <a:gd name="T17" fmla="*/ 5 h 7344"/>
                <a:gd name="T18" fmla="*/ 21 w 5098"/>
                <a:gd name="T19" fmla="*/ 6 h 7344"/>
                <a:gd name="T20" fmla="*/ 21 w 5098"/>
                <a:gd name="T21" fmla="*/ 6 h 7344"/>
                <a:gd name="T22" fmla="*/ 21 w 5098"/>
                <a:gd name="T23" fmla="*/ 7 h 7344"/>
                <a:gd name="T24" fmla="*/ 21 w 5098"/>
                <a:gd name="T25" fmla="*/ 8 h 7344"/>
                <a:gd name="T26" fmla="*/ 21 w 5098"/>
                <a:gd name="T27" fmla="*/ 9 h 7344"/>
                <a:gd name="T28" fmla="*/ 21 w 5098"/>
                <a:gd name="T29" fmla="*/ 10 h 7344"/>
                <a:gd name="T30" fmla="*/ 21 w 5098"/>
                <a:gd name="T31" fmla="*/ 11 h 7344"/>
                <a:gd name="T32" fmla="*/ 21 w 5098"/>
                <a:gd name="T33" fmla="*/ 11 h 7344"/>
                <a:gd name="T34" fmla="*/ 21 w 5098"/>
                <a:gd name="T35" fmla="*/ 12 h 7344"/>
                <a:gd name="T36" fmla="*/ 21 w 5098"/>
                <a:gd name="T37" fmla="*/ 13 h 7344"/>
                <a:gd name="T38" fmla="*/ 21 w 5098"/>
                <a:gd name="T39" fmla="*/ 14 h 7344"/>
                <a:gd name="T40" fmla="*/ 20 w 5098"/>
                <a:gd name="T41" fmla="*/ 15 h 7344"/>
                <a:gd name="T42" fmla="*/ 20 w 5098"/>
                <a:gd name="T43" fmla="*/ 16 h 7344"/>
                <a:gd name="T44" fmla="*/ 20 w 5098"/>
                <a:gd name="T45" fmla="*/ 17 h 7344"/>
                <a:gd name="T46" fmla="*/ 19 w 5098"/>
                <a:gd name="T47" fmla="*/ 18 h 7344"/>
                <a:gd name="T48" fmla="*/ 19 w 5098"/>
                <a:gd name="T49" fmla="*/ 19 h 7344"/>
                <a:gd name="T50" fmla="*/ 18 w 5098"/>
                <a:gd name="T51" fmla="*/ 20 h 7344"/>
                <a:gd name="T52" fmla="*/ 18 w 5098"/>
                <a:gd name="T53" fmla="*/ 21 h 7344"/>
                <a:gd name="T54" fmla="*/ 17 w 5098"/>
                <a:gd name="T55" fmla="*/ 22 h 7344"/>
                <a:gd name="T56" fmla="*/ 17 w 5098"/>
                <a:gd name="T57" fmla="*/ 22 h 7344"/>
                <a:gd name="T58" fmla="*/ 16 w 5098"/>
                <a:gd name="T59" fmla="*/ 23 h 7344"/>
                <a:gd name="T60" fmla="*/ 16 w 5098"/>
                <a:gd name="T61" fmla="*/ 24 h 7344"/>
                <a:gd name="T62" fmla="*/ 15 w 5098"/>
                <a:gd name="T63" fmla="*/ 25 h 7344"/>
                <a:gd name="T64" fmla="*/ 14 w 5098"/>
                <a:gd name="T65" fmla="*/ 26 h 7344"/>
                <a:gd name="T66" fmla="*/ 13 w 5098"/>
                <a:gd name="T67" fmla="*/ 26 h 7344"/>
                <a:gd name="T68" fmla="*/ 13 w 5098"/>
                <a:gd name="T69" fmla="*/ 27 h 7344"/>
                <a:gd name="T70" fmla="*/ 12 w 5098"/>
                <a:gd name="T71" fmla="*/ 28 h 7344"/>
                <a:gd name="T72" fmla="*/ 11 w 5098"/>
                <a:gd name="T73" fmla="*/ 28 h 7344"/>
                <a:gd name="T74" fmla="*/ 11 w 5098"/>
                <a:gd name="T75" fmla="*/ 29 h 7344"/>
                <a:gd name="T76" fmla="*/ 10 w 5098"/>
                <a:gd name="T77" fmla="*/ 29 h 7344"/>
                <a:gd name="T78" fmla="*/ 9 w 5098"/>
                <a:gd name="T79" fmla="*/ 30 h 7344"/>
                <a:gd name="T80" fmla="*/ 8 w 5098"/>
                <a:gd name="T81" fmla="*/ 30 h 7344"/>
                <a:gd name="T82" fmla="*/ 8 w 5098"/>
                <a:gd name="T83" fmla="*/ 30 h 7344"/>
                <a:gd name="T84" fmla="*/ 7 w 5098"/>
                <a:gd name="T85" fmla="*/ 30 h 7344"/>
                <a:gd name="T86" fmla="*/ 6 w 5098"/>
                <a:gd name="T87" fmla="*/ 31 h 7344"/>
                <a:gd name="T88" fmla="*/ 5 w 5098"/>
                <a:gd name="T89" fmla="*/ 31 h 7344"/>
                <a:gd name="T90" fmla="*/ 5 w 5098"/>
                <a:gd name="T91" fmla="*/ 31 h 7344"/>
                <a:gd name="T92" fmla="*/ 4 w 5098"/>
                <a:gd name="T93" fmla="*/ 31 h 7344"/>
                <a:gd name="T94" fmla="*/ 3 w 5098"/>
                <a:gd name="T95" fmla="*/ 31 h 7344"/>
                <a:gd name="T96" fmla="*/ 3 w 5098"/>
                <a:gd name="T97" fmla="*/ 31 h 7344"/>
                <a:gd name="T98" fmla="*/ 2 w 5098"/>
                <a:gd name="T99" fmla="*/ 31 h 7344"/>
                <a:gd name="T100" fmla="*/ 1 w 5098"/>
                <a:gd name="T101" fmla="*/ 31 h 7344"/>
                <a:gd name="T102" fmla="*/ 1 w 5098"/>
                <a:gd name="T103" fmla="*/ 30 h 7344"/>
                <a:gd name="T104" fmla="*/ 0 w 5098"/>
                <a:gd name="T105" fmla="*/ 30 h 73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098" h="7344">
                  <a:moveTo>
                    <a:pt x="4103" y="0"/>
                  </a:moveTo>
                  <a:lnTo>
                    <a:pt x="4130" y="16"/>
                  </a:lnTo>
                  <a:lnTo>
                    <a:pt x="4156" y="32"/>
                  </a:lnTo>
                  <a:lnTo>
                    <a:pt x="4181" y="48"/>
                  </a:lnTo>
                  <a:lnTo>
                    <a:pt x="4208" y="65"/>
                  </a:lnTo>
                  <a:lnTo>
                    <a:pt x="4233" y="83"/>
                  </a:lnTo>
                  <a:lnTo>
                    <a:pt x="4258" y="101"/>
                  </a:lnTo>
                  <a:lnTo>
                    <a:pt x="4283" y="121"/>
                  </a:lnTo>
                  <a:lnTo>
                    <a:pt x="4308" y="140"/>
                  </a:lnTo>
                  <a:lnTo>
                    <a:pt x="4332" y="160"/>
                  </a:lnTo>
                  <a:lnTo>
                    <a:pt x="4355" y="180"/>
                  </a:lnTo>
                  <a:lnTo>
                    <a:pt x="4380" y="200"/>
                  </a:lnTo>
                  <a:lnTo>
                    <a:pt x="4402" y="221"/>
                  </a:lnTo>
                  <a:lnTo>
                    <a:pt x="4425" y="242"/>
                  </a:lnTo>
                  <a:lnTo>
                    <a:pt x="4448" y="265"/>
                  </a:lnTo>
                  <a:lnTo>
                    <a:pt x="4470" y="287"/>
                  </a:lnTo>
                  <a:lnTo>
                    <a:pt x="4492" y="310"/>
                  </a:lnTo>
                  <a:lnTo>
                    <a:pt x="4513" y="334"/>
                  </a:lnTo>
                  <a:lnTo>
                    <a:pt x="4534" y="358"/>
                  </a:lnTo>
                  <a:lnTo>
                    <a:pt x="4556" y="382"/>
                  </a:lnTo>
                  <a:lnTo>
                    <a:pt x="4576" y="407"/>
                  </a:lnTo>
                  <a:lnTo>
                    <a:pt x="4596" y="432"/>
                  </a:lnTo>
                  <a:lnTo>
                    <a:pt x="4616" y="458"/>
                  </a:lnTo>
                  <a:lnTo>
                    <a:pt x="4635" y="484"/>
                  </a:lnTo>
                  <a:lnTo>
                    <a:pt x="4654" y="511"/>
                  </a:lnTo>
                  <a:lnTo>
                    <a:pt x="4673" y="537"/>
                  </a:lnTo>
                  <a:lnTo>
                    <a:pt x="4691" y="565"/>
                  </a:lnTo>
                  <a:lnTo>
                    <a:pt x="4709" y="593"/>
                  </a:lnTo>
                  <a:lnTo>
                    <a:pt x="4726" y="621"/>
                  </a:lnTo>
                  <a:lnTo>
                    <a:pt x="4744" y="650"/>
                  </a:lnTo>
                  <a:lnTo>
                    <a:pt x="4760" y="679"/>
                  </a:lnTo>
                  <a:lnTo>
                    <a:pt x="4777" y="709"/>
                  </a:lnTo>
                  <a:lnTo>
                    <a:pt x="4793" y="739"/>
                  </a:lnTo>
                  <a:lnTo>
                    <a:pt x="4809" y="768"/>
                  </a:lnTo>
                  <a:lnTo>
                    <a:pt x="4824" y="799"/>
                  </a:lnTo>
                  <a:lnTo>
                    <a:pt x="4839" y="831"/>
                  </a:lnTo>
                  <a:lnTo>
                    <a:pt x="4853" y="862"/>
                  </a:lnTo>
                  <a:lnTo>
                    <a:pt x="4867" y="894"/>
                  </a:lnTo>
                  <a:lnTo>
                    <a:pt x="4881" y="926"/>
                  </a:lnTo>
                  <a:lnTo>
                    <a:pt x="4894" y="959"/>
                  </a:lnTo>
                  <a:lnTo>
                    <a:pt x="4906" y="992"/>
                  </a:lnTo>
                  <a:lnTo>
                    <a:pt x="4919" y="1025"/>
                  </a:lnTo>
                  <a:lnTo>
                    <a:pt x="4931" y="1059"/>
                  </a:lnTo>
                  <a:lnTo>
                    <a:pt x="4942" y="1093"/>
                  </a:lnTo>
                  <a:lnTo>
                    <a:pt x="4954" y="1128"/>
                  </a:lnTo>
                  <a:lnTo>
                    <a:pt x="4965" y="1162"/>
                  </a:lnTo>
                  <a:lnTo>
                    <a:pt x="4975" y="1198"/>
                  </a:lnTo>
                  <a:lnTo>
                    <a:pt x="4985" y="1233"/>
                  </a:lnTo>
                  <a:lnTo>
                    <a:pt x="4994" y="1269"/>
                  </a:lnTo>
                  <a:lnTo>
                    <a:pt x="5004" y="1305"/>
                  </a:lnTo>
                  <a:lnTo>
                    <a:pt x="5012" y="1341"/>
                  </a:lnTo>
                  <a:lnTo>
                    <a:pt x="5021" y="1378"/>
                  </a:lnTo>
                  <a:lnTo>
                    <a:pt x="5029" y="1415"/>
                  </a:lnTo>
                  <a:lnTo>
                    <a:pt x="5037" y="1452"/>
                  </a:lnTo>
                  <a:lnTo>
                    <a:pt x="5043" y="1489"/>
                  </a:lnTo>
                  <a:lnTo>
                    <a:pt x="5050" y="1527"/>
                  </a:lnTo>
                  <a:lnTo>
                    <a:pt x="5056" y="1565"/>
                  </a:lnTo>
                  <a:lnTo>
                    <a:pt x="5062" y="1604"/>
                  </a:lnTo>
                  <a:lnTo>
                    <a:pt x="5068" y="1643"/>
                  </a:lnTo>
                  <a:lnTo>
                    <a:pt x="5072" y="1682"/>
                  </a:lnTo>
                  <a:lnTo>
                    <a:pt x="5077" y="1721"/>
                  </a:lnTo>
                  <a:lnTo>
                    <a:pt x="5081" y="1760"/>
                  </a:lnTo>
                  <a:lnTo>
                    <a:pt x="5085" y="1801"/>
                  </a:lnTo>
                  <a:lnTo>
                    <a:pt x="5088" y="1840"/>
                  </a:lnTo>
                  <a:lnTo>
                    <a:pt x="5091" y="1880"/>
                  </a:lnTo>
                  <a:lnTo>
                    <a:pt x="5093" y="1922"/>
                  </a:lnTo>
                  <a:lnTo>
                    <a:pt x="5095" y="1962"/>
                  </a:lnTo>
                  <a:lnTo>
                    <a:pt x="5096" y="2003"/>
                  </a:lnTo>
                  <a:lnTo>
                    <a:pt x="5097" y="2045"/>
                  </a:lnTo>
                  <a:lnTo>
                    <a:pt x="5098" y="2086"/>
                  </a:lnTo>
                  <a:lnTo>
                    <a:pt x="5098" y="2127"/>
                  </a:lnTo>
                  <a:lnTo>
                    <a:pt x="5097" y="2170"/>
                  </a:lnTo>
                  <a:lnTo>
                    <a:pt x="5097" y="2211"/>
                  </a:lnTo>
                  <a:lnTo>
                    <a:pt x="5096" y="2253"/>
                  </a:lnTo>
                  <a:lnTo>
                    <a:pt x="5094" y="2296"/>
                  </a:lnTo>
                  <a:lnTo>
                    <a:pt x="5092" y="2338"/>
                  </a:lnTo>
                  <a:lnTo>
                    <a:pt x="5090" y="2382"/>
                  </a:lnTo>
                  <a:lnTo>
                    <a:pt x="5088" y="2424"/>
                  </a:lnTo>
                  <a:lnTo>
                    <a:pt x="5083" y="2467"/>
                  </a:lnTo>
                  <a:lnTo>
                    <a:pt x="5080" y="2510"/>
                  </a:lnTo>
                  <a:lnTo>
                    <a:pt x="5076" y="2553"/>
                  </a:lnTo>
                  <a:lnTo>
                    <a:pt x="5072" y="2597"/>
                  </a:lnTo>
                  <a:lnTo>
                    <a:pt x="5067" y="2641"/>
                  </a:lnTo>
                  <a:lnTo>
                    <a:pt x="5061" y="2685"/>
                  </a:lnTo>
                  <a:lnTo>
                    <a:pt x="5055" y="2728"/>
                  </a:lnTo>
                  <a:lnTo>
                    <a:pt x="5050" y="2773"/>
                  </a:lnTo>
                  <a:lnTo>
                    <a:pt x="5042" y="2817"/>
                  </a:lnTo>
                  <a:lnTo>
                    <a:pt x="5036" y="2861"/>
                  </a:lnTo>
                  <a:lnTo>
                    <a:pt x="5027" y="2905"/>
                  </a:lnTo>
                  <a:lnTo>
                    <a:pt x="5020" y="2950"/>
                  </a:lnTo>
                  <a:lnTo>
                    <a:pt x="5011" y="2994"/>
                  </a:lnTo>
                  <a:lnTo>
                    <a:pt x="5003" y="3039"/>
                  </a:lnTo>
                  <a:lnTo>
                    <a:pt x="4993" y="3083"/>
                  </a:lnTo>
                  <a:lnTo>
                    <a:pt x="4984" y="3129"/>
                  </a:lnTo>
                  <a:lnTo>
                    <a:pt x="4974" y="3173"/>
                  </a:lnTo>
                  <a:lnTo>
                    <a:pt x="4964" y="3218"/>
                  </a:lnTo>
                  <a:lnTo>
                    <a:pt x="4952" y="3264"/>
                  </a:lnTo>
                  <a:lnTo>
                    <a:pt x="4941" y="3308"/>
                  </a:lnTo>
                  <a:lnTo>
                    <a:pt x="4930" y="3353"/>
                  </a:lnTo>
                  <a:lnTo>
                    <a:pt x="4917" y="3398"/>
                  </a:lnTo>
                  <a:lnTo>
                    <a:pt x="4905" y="3443"/>
                  </a:lnTo>
                  <a:lnTo>
                    <a:pt x="4892" y="3488"/>
                  </a:lnTo>
                  <a:lnTo>
                    <a:pt x="4879" y="3533"/>
                  </a:lnTo>
                  <a:lnTo>
                    <a:pt x="4865" y="3578"/>
                  </a:lnTo>
                  <a:lnTo>
                    <a:pt x="4851" y="3623"/>
                  </a:lnTo>
                  <a:lnTo>
                    <a:pt x="4836" y="3669"/>
                  </a:lnTo>
                  <a:lnTo>
                    <a:pt x="4822" y="3713"/>
                  </a:lnTo>
                  <a:lnTo>
                    <a:pt x="4806" y="3759"/>
                  </a:lnTo>
                  <a:lnTo>
                    <a:pt x="4791" y="3803"/>
                  </a:lnTo>
                  <a:lnTo>
                    <a:pt x="4775" y="3849"/>
                  </a:lnTo>
                  <a:lnTo>
                    <a:pt x="4758" y="3893"/>
                  </a:lnTo>
                  <a:lnTo>
                    <a:pt x="4741" y="3938"/>
                  </a:lnTo>
                  <a:lnTo>
                    <a:pt x="4724" y="3983"/>
                  </a:lnTo>
                  <a:lnTo>
                    <a:pt x="4706" y="4028"/>
                  </a:lnTo>
                  <a:lnTo>
                    <a:pt x="4688" y="4072"/>
                  </a:lnTo>
                  <a:lnTo>
                    <a:pt x="4670" y="4117"/>
                  </a:lnTo>
                  <a:lnTo>
                    <a:pt x="4651" y="4161"/>
                  </a:lnTo>
                  <a:lnTo>
                    <a:pt x="4632" y="4206"/>
                  </a:lnTo>
                  <a:lnTo>
                    <a:pt x="4613" y="4251"/>
                  </a:lnTo>
                  <a:lnTo>
                    <a:pt x="4593" y="4295"/>
                  </a:lnTo>
                  <a:lnTo>
                    <a:pt x="4573" y="4338"/>
                  </a:lnTo>
                  <a:lnTo>
                    <a:pt x="4552" y="4383"/>
                  </a:lnTo>
                  <a:lnTo>
                    <a:pt x="4531" y="4426"/>
                  </a:lnTo>
                  <a:lnTo>
                    <a:pt x="4510" y="4471"/>
                  </a:lnTo>
                  <a:lnTo>
                    <a:pt x="4489" y="4514"/>
                  </a:lnTo>
                  <a:lnTo>
                    <a:pt x="4467" y="4558"/>
                  </a:lnTo>
                  <a:lnTo>
                    <a:pt x="4444" y="4601"/>
                  </a:lnTo>
                  <a:lnTo>
                    <a:pt x="4422" y="4645"/>
                  </a:lnTo>
                  <a:lnTo>
                    <a:pt x="4399" y="4687"/>
                  </a:lnTo>
                  <a:lnTo>
                    <a:pt x="4375" y="4731"/>
                  </a:lnTo>
                  <a:lnTo>
                    <a:pt x="4352" y="4773"/>
                  </a:lnTo>
                  <a:lnTo>
                    <a:pt x="4328" y="4816"/>
                  </a:lnTo>
                  <a:lnTo>
                    <a:pt x="4304" y="4858"/>
                  </a:lnTo>
                  <a:lnTo>
                    <a:pt x="4279" y="4900"/>
                  </a:lnTo>
                  <a:lnTo>
                    <a:pt x="4255" y="4943"/>
                  </a:lnTo>
                  <a:lnTo>
                    <a:pt x="4229" y="4984"/>
                  </a:lnTo>
                  <a:lnTo>
                    <a:pt x="4204" y="5026"/>
                  </a:lnTo>
                  <a:lnTo>
                    <a:pt x="4178" y="5068"/>
                  </a:lnTo>
                  <a:lnTo>
                    <a:pt x="4152" y="5108"/>
                  </a:lnTo>
                  <a:lnTo>
                    <a:pt x="4125" y="5149"/>
                  </a:lnTo>
                  <a:lnTo>
                    <a:pt x="4099" y="5191"/>
                  </a:lnTo>
                  <a:lnTo>
                    <a:pt x="4071" y="5231"/>
                  </a:lnTo>
                  <a:lnTo>
                    <a:pt x="4045" y="5271"/>
                  </a:lnTo>
                  <a:lnTo>
                    <a:pt x="4017" y="5312"/>
                  </a:lnTo>
                  <a:lnTo>
                    <a:pt x="3989" y="5351"/>
                  </a:lnTo>
                  <a:lnTo>
                    <a:pt x="3961" y="5391"/>
                  </a:lnTo>
                  <a:lnTo>
                    <a:pt x="3932" y="5430"/>
                  </a:lnTo>
                  <a:lnTo>
                    <a:pt x="3904" y="5468"/>
                  </a:lnTo>
                  <a:lnTo>
                    <a:pt x="3875" y="5508"/>
                  </a:lnTo>
                  <a:lnTo>
                    <a:pt x="3845" y="5546"/>
                  </a:lnTo>
                  <a:lnTo>
                    <a:pt x="3817" y="5584"/>
                  </a:lnTo>
                  <a:lnTo>
                    <a:pt x="3787" y="5622"/>
                  </a:lnTo>
                  <a:lnTo>
                    <a:pt x="3756" y="5660"/>
                  </a:lnTo>
                  <a:lnTo>
                    <a:pt x="3727" y="5697"/>
                  </a:lnTo>
                  <a:lnTo>
                    <a:pt x="3696" y="5735"/>
                  </a:lnTo>
                  <a:lnTo>
                    <a:pt x="3665" y="5771"/>
                  </a:lnTo>
                  <a:lnTo>
                    <a:pt x="3635" y="5808"/>
                  </a:lnTo>
                  <a:lnTo>
                    <a:pt x="3604" y="5844"/>
                  </a:lnTo>
                  <a:lnTo>
                    <a:pt x="3572" y="5880"/>
                  </a:lnTo>
                  <a:lnTo>
                    <a:pt x="3541" y="5915"/>
                  </a:lnTo>
                  <a:lnTo>
                    <a:pt x="3509" y="5950"/>
                  </a:lnTo>
                  <a:lnTo>
                    <a:pt x="3478" y="5985"/>
                  </a:lnTo>
                  <a:lnTo>
                    <a:pt x="3445" y="6019"/>
                  </a:lnTo>
                  <a:lnTo>
                    <a:pt x="3413" y="6053"/>
                  </a:lnTo>
                  <a:lnTo>
                    <a:pt x="3380" y="6087"/>
                  </a:lnTo>
                  <a:lnTo>
                    <a:pt x="3347" y="6120"/>
                  </a:lnTo>
                  <a:lnTo>
                    <a:pt x="3314" y="6153"/>
                  </a:lnTo>
                  <a:lnTo>
                    <a:pt x="3282" y="6186"/>
                  </a:lnTo>
                  <a:lnTo>
                    <a:pt x="3249" y="6218"/>
                  </a:lnTo>
                  <a:lnTo>
                    <a:pt x="3215" y="6250"/>
                  </a:lnTo>
                  <a:lnTo>
                    <a:pt x="3181" y="6282"/>
                  </a:lnTo>
                  <a:lnTo>
                    <a:pt x="3147" y="6312"/>
                  </a:lnTo>
                  <a:lnTo>
                    <a:pt x="3113" y="6343"/>
                  </a:lnTo>
                  <a:lnTo>
                    <a:pt x="3079" y="6374"/>
                  </a:lnTo>
                  <a:lnTo>
                    <a:pt x="3045" y="6403"/>
                  </a:lnTo>
                  <a:lnTo>
                    <a:pt x="3011" y="6433"/>
                  </a:lnTo>
                  <a:lnTo>
                    <a:pt x="2976" y="6462"/>
                  </a:lnTo>
                  <a:lnTo>
                    <a:pt x="2942" y="6490"/>
                  </a:lnTo>
                  <a:lnTo>
                    <a:pt x="2907" y="6519"/>
                  </a:lnTo>
                  <a:lnTo>
                    <a:pt x="2872" y="6547"/>
                  </a:lnTo>
                  <a:lnTo>
                    <a:pt x="2837" y="6574"/>
                  </a:lnTo>
                  <a:lnTo>
                    <a:pt x="2802" y="6602"/>
                  </a:lnTo>
                  <a:lnTo>
                    <a:pt x="2768" y="6628"/>
                  </a:lnTo>
                  <a:lnTo>
                    <a:pt x="2731" y="6654"/>
                  </a:lnTo>
                  <a:lnTo>
                    <a:pt x="2696" y="6680"/>
                  </a:lnTo>
                  <a:lnTo>
                    <a:pt x="2660" y="6706"/>
                  </a:lnTo>
                  <a:lnTo>
                    <a:pt x="2625" y="6730"/>
                  </a:lnTo>
                  <a:lnTo>
                    <a:pt x="2589" y="6754"/>
                  </a:lnTo>
                  <a:lnTo>
                    <a:pt x="2554" y="6779"/>
                  </a:lnTo>
                  <a:lnTo>
                    <a:pt x="2518" y="6802"/>
                  </a:lnTo>
                  <a:lnTo>
                    <a:pt x="2482" y="6824"/>
                  </a:lnTo>
                  <a:lnTo>
                    <a:pt x="2446" y="6848"/>
                  </a:lnTo>
                  <a:lnTo>
                    <a:pt x="2410" y="6869"/>
                  </a:lnTo>
                  <a:lnTo>
                    <a:pt x="2374" y="6891"/>
                  </a:lnTo>
                  <a:lnTo>
                    <a:pt x="2338" y="6912"/>
                  </a:lnTo>
                  <a:lnTo>
                    <a:pt x="2302" y="6932"/>
                  </a:lnTo>
                  <a:lnTo>
                    <a:pt x="2266" y="6953"/>
                  </a:lnTo>
                  <a:lnTo>
                    <a:pt x="2230" y="6973"/>
                  </a:lnTo>
                  <a:lnTo>
                    <a:pt x="2194" y="6992"/>
                  </a:lnTo>
                  <a:lnTo>
                    <a:pt x="2157" y="7011"/>
                  </a:lnTo>
                  <a:lnTo>
                    <a:pt x="2121" y="7029"/>
                  </a:lnTo>
                  <a:lnTo>
                    <a:pt x="2085" y="7047"/>
                  </a:lnTo>
                  <a:lnTo>
                    <a:pt x="2049" y="7064"/>
                  </a:lnTo>
                  <a:lnTo>
                    <a:pt x="2013" y="7081"/>
                  </a:lnTo>
                  <a:lnTo>
                    <a:pt x="1976" y="7097"/>
                  </a:lnTo>
                  <a:lnTo>
                    <a:pt x="1940" y="7113"/>
                  </a:lnTo>
                  <a:lnTo>
                    <a:pt x="1904" y="7127"/>
                  </a:lnTo>
                  <a:lnTo>
                    <a:pt x="1868" y="7142"/>
                  </a:lnTo>
                  <a:lnTo>
                    <a:pt x="1832" y="7157"/>
                  </a:lnTo>
                  <a:lnTo>
                    <a:pt x="1796" y="7171"/>
                  </a:lnTo>
                  <a:lnTo>
                    <a:pt x="1760" y="7184"/>
                  </a:lnTo>
                  <a:lnTo>
                    <a:pt x="1723" y="7196"/>
                  </a:lnTo>
                  <a:lnTo>
                    <a:pt x="1687" y="7209"/>
                  </a:lnTo>
                  <a:lnTo>
                    <a:pt x="1651" y="7221"/>
                  </a:lnTo>
                  <a:lnTo>
                    <a:pt x="1615" y="7231"/>
                  </a:lnTo>
                  <a:lnTo>
                    <a:pt x="1579" y="7242"/>
                  </a:lnTo>
                  <a:lnTo>
                    <a:pt x="1543" y="7253"/>
                  </a:lnTo>
                  <a:lnTo>
                    <a:pt x="1508" y="7262"/>
                  </a:lnTo>
                  <a:lnTo>
                    <a:pt x="1472" y="7271"/>
                  </a:lnTo>
                  <a:lnTo>
                    <a:pt x="1436" y="7279"/>
                  </a:lnTo>
                  <a:lnTo>
                    <a:pt x="1401" y="7288"/>
                  </a:lnTo>
                  <a:lnTo>
                    <a:pt x="1366" y="7295"/>
                  </a:lnTo>
                  <a:lnTo>
                    <a:pt x="1330" y="7301"/>
                  </a:lnTo>
                  <a:lnTo>
                    <a:pt x="1295" y="7309"/>
                  </a:lnTo>
                  <a:lnTo>
                    <a:pt x="1260" y="7314"/>
                  </a:lnTo>
                  <a:lnTo>
                    <a:pt x="1225" y="7319"/>
                  </a:lnTo>
                  <a:lnTo>
                    <a:pt x="1190" y="7325"/>
                  </a:lnTo>
                  <a:lnTo>
                    <a:pt x="1155" y="7329"/>
                  </a:lnTo>
                  <a:lnTo>
                    <a:pt x="1121" y="7332"/>
                  </a:lnTo>
                  <a:lnTo>
                    <a:pt x="1086" y="7335"/>
                  </a:lnTo>
                  <a:lnTo>
                    <a:pt x="1053" y="7338"/>
                  </a:lnTo>
                  <a:lnTo>
                    <a:pt x="1019" y="7341"/>
                  </a:lnTo>
                  <a:lnTo>
                    <a:pt x="985" y="7342"/>
                  </a:lnTo>
                  <a:lnTo>
                    <a:pt x="951" y="7343"/>
                  </a:lnTo>
                  <a:lnTo>
                    <a:pt x="917" y="7344"/>
                  </a:lnTo>
                  <a:lnTo>
                    <a:pt x="883" y="7344"/>
                  </a:lnTo>
                  <a:lnTo>
                    <a:pt x="850" y="7343"/>
                  </a:lnTo>
                  <a:lnTo>
                    <a:pt x="816" y="7342"/>
                  </a:lnTo>
                  <a:lnTo>
                    <a:pt x="783" y="7341"/>
                  </a:lnTo>
                  <a:lnTo>
                    <a:pt x="750" y="7338"/>
                  </a:lnTo>
                  <a:lnTo>
                    <a:pt x="718" y="7335"/>
                  </a:lnTo>
                  <a:lnTo>
                    <a:pt x="686" y="7332"/>
                  </a:lnTo>
                  <a:lnTo>
                    <a:pt x="653" y="7329"/>
                  </a:lnTo>
                  <a:lnTo>
                    <a:pt x="621" y="7325"/>
                  </a:lnTo>
                  <a:lnTo>
                    <a:pt x="589" y="7319"/>
                  </a:lnTo>
                  <a:lnTo>
                    <a:pt x="558" y="7314"/>
                  </a:lnTo>
                  <a:lnTo>
                    <a:pt x="526" y="7309"/>
                  </a:lnTo>
                  <a:lnTo>
                    <a:pt x="495" y="7302"/>
                  </a:lnTo>
                  <a:lnTo>
                    <a:pt x="463" y="7295"/>
                  </a:lnTo>
                  <a:lnTo>
                    <a:pt x="432" y="7288"/>
                  </a:lnTo>
                  <a:lnTo>
                    <a:pt x="402" y="7279"/>
                  </a:lnTo>
                  <a:lnTo>
                    <a:pt x="372" y="7271"/>
                  </a:lnTo>
                  <a:lnTo>
                    <a:pt x="341" y="7262"/>
                  </a:lnTo>
                  <a:lnTo>
                    <a:pt x="312" y="7253"/>
                  </a:lnTo>
                  <a:lnTo>
                    <a:pt x="282" y="7242"/>
                  </a:lnTo>
                  <a:lnTo>
                    <a:pt x="252" y="7231"/>
                  </a:lnTo>
                  <a:lnTo>
                    <a:pt x="224" y="7221"/>
                  </a:lnTo>
                  <a:lnTo>
                    <a:pt x="195" y="7209"/>
                  </a:lnTo>
                  <a:lnTo>
                    <a:pt x="166" y="7196"/>
                  </a:lnTo>
                  <a:lnTo>
                    <a:pt x="138" y="7184"/>
                  </a:lnTo>
                  <a:lnTo>
                    <a:pt x="109" y="7171"/>
                  </a:lnTo>
                  <a:lnTo>
                    <a:pt x="82" y="7157"/>
                  </a:lnTo>
                  <a:lnTo>
                    <a:pt x="54" y="7143"/>
                  </a:lnTo>
                  <a:lnTo>
                    <a:pt x="28" y="7129"/>
                  </a:lnTo>
                  <a:lnTo>
                    <a:pt x="0" y="711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6146" name="Group 130"/>
          <p:cNvGrpSpPr>
            <a:grpSpLocks/>
          </p:cNvGrpSpPr>
          <p:nvPr/>
        </p:nvGrpSpPr>
        <p:grpSpPr bwMode="auto">
          <a:xfrm>
            <a:off x="4643438" y="2276475"/>
            <a:ext cx="441325" cy="4325938"/>
            <a:chOff x="2925" y="1434"/>
            <a:chExt cx="278" cy="2725"/>
          </a:xfrm>
        </p:grpSpPr>
        <p:grpSp>
          <p:nvGrpSpPr>
            <p:cNvPr id="25656" name="Group 131"/>
            <p:cNvGrpSpPr>
              <a:grpSpLocks/>
            </p:cNvGrpSpPr>
            <p:nvPr/>
          </p:nvGrpSpPr>
          <p:grpSpPr bwMode="auto">
            <a:xfrm>
              <a:off x="2925" y="1578"/>
              <a:ext cx="0" cy="2422"/>
              <a:chOff x="2925" y="1578"/>
              <a:chExt cx="0" cy="2422"/>
            </a:xfrm>
          </p:grpSpPr>
          <p:sp>
            <p:nvSpPr>
              <p:cNvPr id="25667" name="Line 132"/>
              <p:cNvSpPr>
                <a:spLocks noChangeShapeType="1"/>
              </p:cNvSpPr>
              <p:nvPr/>
            </p:nvSpPr>
            <p:spPr bwMode="auto">
              <a:xfrm>
                <a:off x="2925" y="1578"/>
                <a:ext cx="0" cy="2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8" name="Line 133"/>
              <p:cNvSpPr>
                <a:spLocks noChangeShapeType="1"/>
              </p:cNvSpPr>
              <p:nvPr/>
            </p:nvSpPr>
            <p:spPr bwMode="auto">
              <a:xfrm>
                <a:off x="2925" y="1914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9" name="Line 134"/>
              <p:cNvSpPr>
                <a:spLocks noChangeShapeType="1"/>
              </p:cNvSpPr>
              <p:nvPr/>
            </p:nvSpPr>
            <p:spPr bwMode="auto">
              <a:xfrm>
                <a:off x="2925" y="1985"/>
                <a:ext cx="0" cy="3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0" name="Line 135"/>
              <p:cNvSpPr>
                <a:spLocks noChangeShapeType="1"/>
              </p:cNvSpPr>
              <p:nvPr/>
            </p:nvSpPr>
            <p:spPr bwMode="auto">
              <a:xfrm>
                <a:off x="2925" y="234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1" name="Line 136"/>
              <p:cNvSpPr>
                <a:spLocks noChangeShapeType="1"/>
              </p:cNvSpPr>
              <p:nvPr/>
            </p:nvSpPr>
            <p:spPr bwMode="auto">
              <a:xfrm>
                <a:off x="2925" y="2415"/>
                <a:ext cx="0" cy="3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2" name="Line 137"/>
              <p:cNvSpPr>
                <a:spLocks noChangeShapeType="1"/>
              </p:cNvSpPr>
              <p:nvPr/>
            </p:nvSpPr>
            <p:spPr bwMode="auto">
              <a:xfrm>
                <a:off x="2925" y="277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3" name="Line 138"/>
              <p:cNvSpPr>
                <a:spLocks noChangeShapeType="1"/>
              </p:cNvSpPr>
              <p:nvPr/>
            </p:nvSpPr>
            <p:spPr bwMode="auto">
              <a:xfrm>
                <a:off x="2925" y="2845"/>
                <a:ext cx="0" cy="3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4" name="Line 139"/>
              <p:cNvSpPr>
                <a:spLocks noChangeShapeType="1"/>
              </p:cNvSpPr>
              <p:nvPr/>
            </p:nvSpPr>
            <p:spPr bwMode="auto">
              <a:xfrm>
                <a:off x="2925" y="320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5" name="Line 140"/>
              <p:cNvSpPr>
                <a:spLocks noChangeShapeType="1"/>
              </p:cNvSpPr>
              <p:nvPr/>
            </p:nvSpPr>
            <p:spPr bwMode="auto">
              <a:xfrm>
                <a:off x="2925" y="3274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6" name="Line 141"/>
              <p:cNvSpPr>
                <a:spLocks noChangeShapeType="1"/>
              </p:cNvSpPr>
              <p:nvPr/>
            </p:nvSpPr>
            <p:spPr bwMode="auto">
              <a:xfrm>
                <a:off x="2925" y="363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77" name="Line 142"/>
              <p:cNvSpPr>
                <a:spLocks noChangeShapeType="1"/>
              </p:cNvSpPr>
              <p:nvPr/>
            </p:nvSpPr>
            <p:spPr bwMode="auto">
              <a:xfrm>
                <a:off x="2925" y="3706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657" name="Group 143"/>
            <p:cNvGrpSpPr>
              <a:grpSpLocks/>
            </p:cNvGrpSpPr>
            <p:nvPr/>
          </p:nvGrpSpPr>
          <p:grpSpPr bwMode="auto">
            <a:xfrm>
              <a:off x="2982" y="1434"/>
              <a:ext cx="221" cy="2725"/>
              <a:chOff x="2982" y="1434"/>
              <a:chExt cx="221" cy="2725"/>
            </a:xfrm>
          </p:grpSpPr>
          <p:sp>
            <p:nvSpPr>
              <p:cNvPr id="25658" name="Line 144"/>
              <p:cNvSpPr>
                <a:spLocks noChangeShapeType="1"/>
              </p:cNvSpPr>
              <p:nvPr/>
            </p:nvSpPr>
            <p:spPr bwMode="auto">
              <a:xfrm flipV="1">
                <a:off x="2986" y="1496"/>
                <a:ext cx="27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59" name="Freeform 145"/>
              <p:cNvSpPr>
                <a:spLocks/>
              </p:cNvSpPr>
              <p:nvPr/>
            </p:nvSpPr>
            <p:spPr bwMode="auto">
              <a:xfrm>
                <a:off x="3013" y="1434"/>
                <a:ext cx="89" cy="62"/>
              </a:xfrm>
              <a:custGeom>
                <a:avLst/>
                <a:gdLst>
                  <a:gd name="T0" fmla="*/ 2 w 353"/>
                  <a:gd name="T1" fmla="*/ 1 h 245"/>
                  <a:gd name="T2" fmla="*/ 2 w 353"/>
                  <a:gd name="T3" fmla="*/ 1 h 245"/>
                  <a:gd name="T4" fmla="*/ 2 w 353"/>
                  <a:gd name="T5" fmla="*/ 1 h 245"/>
                  <a:gd name="T6" fmla="*/ 2 w 353"/>
                  <a:gd name="T7" fmla="*/ 1 h 245"/>
                  <a:gd name="T8" fmla="*/ 2 w 353"/>
                  <a:gd name="T9" fmla="*/ 1 h 245"/>
                  <a:gd name="T10" fmla="*/ 2 w 353"/>
                  <a:gd name="T11" fmla="*/ 1 h 245"/>
                  <a:gd name="T12" fmla="*/ 2 w 353"/>
                  <a:gd name="T13" fmla="*/ 1 h 245"/>
                  <a:gd name="T14" fmla="*/ 2 w 353"/>
                  <a:gd name="T15" fmla="*/ 1 h 245"/>
                  <a:gd name="T16" fmla="*/ 2 w 353"/>
                  <a:gd name="T17" fmla="*/ 1 h 245"/>
                  <a:gd name="T18" fmla="*/ 2 w 353"/>
                  <a:gd name="T19" fmla="*/ 1 h 245"/>
                  <a:gd name="T20" fmla="*/ 2 w 353"/>
                  <a:gd name="T21" fmla="*/ 1 h 245"/>
                  <a:gd name="T22" fmla="*/ 2 w 353"/>
                  <a:gd name="T23" fmla="*/ 0 h 245"/>
                  <a:gd name="T24" fmla="*/ 1 w 353"/>
                  <a:gd name="T25" fmla="*/ 0 h 245"/>
                  <a:gd name="T26" fmla="*/ 1 w 353"/>
                  <a:gd name="T27" fmla="*/ 0 h 245"/>
                  <a:gd name="T28" fmla="*/ 1 w 353"/>
                  <a:gd name="T29" fmla="*/ 0 h 245"/>
                  <a:gd name="T30" fmla="*/ 1 w 353"/>
                  <a:gd name="T31" fmla="*/ 0 h 245"/>
                  <a:gd name="T32" fmla="*/ 1 w 353"/>
                  <a:gd name="T33" fmla="*/ 0 h 245"/>
                  <a:gd name="T34" fmla="*/ 1 w 353"/>
                  <a:gd name="T35" fmla="*/ 0 h 245"/>
                  <a:gd name="T36" fmla="*/ 1 w 353"/>
                  <a:gd name="T37" fmla="*/ 0 h 245"/>
                  <a:gd name="T38" fmla="*/ 1 w 353"/>
                  <a:gd name="T39" fmla="*/ 0 h 245"/>
                  <a:gd name="T40" fmla="*/ 1 w 353"/>
                  <a:gd name="T41" fmla="*/ 0 h 245"/>
                  <a:gd name="T42" fmla="*/ 1 w 353"/>
                  <a:gd name="T43" fmla="*/ 0 h 245"/>
                  <a:gd name="T44" fmla="*/ 1 w 353"/>
                  <a:gd name="T45" fmla="*/ 0 h 245"/>
                  <a:gd name="T46" fmla="*/ 1 w 353"/>
                  <a:gd name="T47" fmla="*/ 0 h 245"/>
                  <a:gd name="T48" fmla="*/ 1 w 353"/>
                  <a:gd name="T49" fmla="*/ 0 h 245"/>
                  <a:gd name="T50" fmla="*/ 1 w 353"/>
                  <a:gd name="T51" fmla="*/ 0 h 245"/>
                  <a:gd name="T52" fmla="*/ 1 w 353"/>
                  <a:gd name="T53" fmla="*/ 0 h 245"/>
                  <a:gd name="T54" fmla="*/ 1 w 353"/>
                  <a:gd name="T55" fmla="*/ 0 h 245"/>
                  <a:gd name="T56" fmla="*/ 1 w 353"/>
                  <a:gd name="T57" fmla="*/ 0 h 245"/>
                  <a:gd name="T58" fmla="*/ 1 w 353"/>
                  <a:gd name="T59" fmla="*/ 0 h 245"/>
                  <a:gd name="T60" fmla="*/ 1 w 353"/>
                  <a:gd name="T61" fmla="*/ 0 h 245"/>
                  <a:gd name="T62" fmla="*/ 1 w 353"/>
                  <a:gd name="T63" fmla="*/ 0 h 245"/>
                  <a:gd name="T64" fmla="*/ 1 w 353"/>
                  <a:gd name="T65" fmla="*/ 0 h 245"/>
                  <a:gd name="T66" fmla="*/ 1 w 353"/>
                  <a:gd name="T67" fmla="*/ 0 h 245"/>
                  <a:gd name="T68" fmla="*/ 1 w 353"/>
                  <a:gd name="T69" fmla="*/ 0 h 245"/>
                  <a:gd name="T70" fmla="*/ 1 w 353"/>
                  <a:gd name="T71" fmla="*/ 0 h 245"/>
                  <a:gd name="T72" fmla="*/ 1 w 353"/>
                  <a:gd name="T73" fmla="*/ 0 h 245"/>
                  <a:gd name="T74" fmla="*/ 0 w 353"/>
                  <a:gd name="T75" fmla="*/ 0 h 245"/>
                  <a:gd name="T76" fmla="*/ 0 w 353"/>
                  <a:gd name="T77" fmla="*/ 1 h 245"/>
                  <a:gd name="T78" fmla="*/ 0 w 353"/>
                  <a:gd name="T79" fmla="*/ 1 h 245"/>
                  <a:gd name="T80" fmla="*/ 0 w 353"/>
                  <a:gd name="T81" fmla="*/ 1 h 245"/>
                  <a:gd name="T82" fmla="*/ 0 w 353"/>
                  <a:gd name="T83" fmla="*/ 1 h 245"/>
                  <a:gd name="T84" fmla="*/ 0 w 353"/>
                  <a:gd name="T85" fmla="*/ 1 h 245"/>
                  <a:gd name="T86" fmla="*/ 0 w 353"/>
                  <a:gd name="T87" fmla="*/ 1 h 245"/>
                  <a:gd name="T88" fmla="*/ 0 w 353"/>
                  <a:gd name="T89" fmla="*/ 1 h 245"/>
                  <a:gd name="T90" fmla="*/ 0 w 353"/>
                  <a:gd name="T91" fmla="*/ 1 h 245"/>
                  <a:gd name="T92" fmla="*/ 0 w 353"/>
                  <a:gd name="T93" fmla="*/ 1 h 245"/>
                  <a:gd name="T94" fmla="*/ 0 w 353"/>
                  <a:gd name="T95" fmla="*/ 1 h 245"/>
                  <a:gd name="T96" fmla="*/ 0 w 353"/>
                  <a:gd name="T97" fmla="*/ 1 h 24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3" h="245">
                    <a:moveTo>
                      <a:pt x="342" y="245"/>
                    </a:moveTo>
                    <a:lnTo>
                      <a:pt x="346" y="229"/>
                    </a:lnTo>
                    <a:lnTo>
                      <a:pt x="349" y="213"/>
                    </a:lnTo>
                    <a:lnTo>
                      <a:pt x="351" y="197"/>
                    </a:lnTo>
                    <a:lnTo>
                      <a:pt x="352" y="181"/>
                    </a:lnTo>
                    <a:lnTo>
                      <a:pt x="353" y="166"/>
                    </a:lnTo>
                    <a:lnTo>
                      <a:pt x="353" y="151"/>
                    </a:lnTo>
                    <a:lnTo>
                      <a:pt x="353" y="136"/>
                    </a:lnTo>
                    <a:lnTo>
                      <a:pt x="351" y="123"/>
                    </a:lnTo>
                    <a:lnTo>
                      <a:pt x="349" y="109"/>
                    </a:lnTo>
                    <a:lnTo>
                      <a:pt x="346" y="96"/>
                    </a:lnTo>
                    <a:lnTo>
                      <a:pt x="343" y="83"/>
                    </a:lnTo>
                    <a:lnTo>
                      <a:pt x="337" y="72"/>
                    </a:lnTo>
                    <a:lnTo>
                      <a:pt x="332" y="61"/>
                    </a:lnTo>
                    <a:lnTo>
                      <a:pt x="327" y="51"/>
                    </a:lnTo>
                    <a:lnTo>
                      <a:pt x="320" y="41"/>
                    </a:lnTo>
                    <a:lnTo>
                      <a:pt x="313" y="33"/>
                    </a:lnTo>
                    <a:lnTo>
                      <a:pt x="305" y="25"/>
                    </a:lnTo>
                    <a:lnTo>
                      <a:pt x="296" y="19"/>
                    </a:lnTo>
                    <a:lnTo>
                      <a:pt x="288" y="14"/>
                    </a:lnTo>
                    <a:lnTo>
                      <a:pt x="278" y="8"/>
                    </a:lnTo>
                    <a:lnTo>
                      <a:pt x="269" y="5"/>
                    </a:lnTo>
                    <a:lnTo>
                      <a:pt x="258" y="2"/>
                    </a:lnTo>
                    <a:lnTo>
                      <a:pt x="247" y="1"/>
                    </a:lnTo>
                    <a:lnTo>
                      <a:pt x="236" y="0"/>
                    </a:lnTo>
                    <a:lnTo>
                      <a:pt x="225" y="1"/>
                    </a:lnTo>
                    <a:lnTo>
                      <a:pt x="213" y="2"/>
                    </a:lnTo>
                    <a:lnTo>
                      <a:pt x="202" y="5"/>
                    </a:lnTo>
                    <a:lnTo>
                      <a:pt x="190" y="8"/>
                    </a:lnTo>
                    <a:lnTo>
                      <a:pt x="177" y="14"/>
                    </a:lnTo>
                    <a:lnTo>
                      <a:pt x="166" y="19"/>
                    </a:lnTo>
                    <a:lnTo>
                      <a:pt x="154" y="25"/>
                    </a:lnTo>
                    <a:lnTo>
                      <a:pt x="142" y="33"/>
                    </a:lnTo>
                    <a:lnTo>
                      <a:pt x="130" y="41"/>
                    </a:lnTo>
                    <a:lnTo>
                      <a:pt x="119" y="51"/>
                    </a:lnTo>
                    <a:lnTo>
                      <a:pt x="107" y="61"/>
                    </a:lnTo>
                    <a:lnTo>
                      <a:pt x="96" y="72"/>
                    </a:lnTo>
                    <a:lnTo>
                      <a:pt x="85" y="83"/>
                    </a:lnTo>
                    <a:lnTo>
                      <a:pt x="75" y="96"/>
                    </a:lnTo>
                    <a:lnTo>
                      <a:pt x="65" y="109"/>
                    </a:lnTo>
                    <a:lnTo>
                      <a:pt x="55" y="123"/>
                    </a:lnTo>
                    <a:lnTo>
                      <a:pt x="46" y="136"/>
                    </a:lnTo>
                    <a:lnTo>
                      <a:pt x="37" y="151"/>
                    </a:lnTo>
                    <a:lnTo>
                      <a:pt x="30" y="166"/>
                    </a:lnTo>
                    <a:lnTo>
                      <a:pt x="23" y="181"/>
                    </a:lnTo>
                    <a:lnTo>
                      <a:pt x="16" y="197"/>
                    </a:lnTo>
                    <a:lnTo>
                      <a:pt x="10" y="213"/>
                    </a:lnTo>
                    <a:lnTo>
                      <a:pt x="5" y="229"/>
                    </a:lnTo>
                    <a:lnTo>
                      <a:pt x="0" y="2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0" name="Line 146"/>
              <p:cNvSpPr>
                <a:spLocks noChangeShapeType="1"/>
              </p:cNvSpPr>
              <p:nvPr/>
            </p:nvSpPr>
            <p:spPr bwMode="auto">
              <a:xfrm flipH="1">
                <a:off x="3073" y="1496"/>
                <a:ext cx="27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1" name="Freeform 147"/>
              <p:cNvSpPr>
                <a:spLocks/>
              </p:cNvSpPr>
              <p:nvPr/>
            </p:nvSpPr>
            <p:spPr bwMode="auto">
              <a:xfrm>
                <a:off x="2982" y="1596"/>
                <a:ext cx="91" cy="61"/>
              </a:xfrm>
              <a:custGeom>
                <a:avLst/>
                <a:gdLst>
                  <a:gd name="T0" fmla="*/ 0 w 353"/>
                  <a:gd name="T1" fmla="*/ 0 h 244"/>
                  <a:gd name="T2" fmla="*/ 0 w 353"/>
                  <a:gd name="T3" fmla="*/ 0 h 244"/>
                  <a:gd name="T4" fmla="*/ 0 w 353"/>
                  <a:gd name="T5" fmla="*/ 0 h 244"/>
                  <a:gd name="T6" fmla="*/ 0 w 353"/>
                  <a:gd name="T7" fmla="*/ 0 h 244"/>
                  <a:gd name="T8" fmla="*/ 0 w 353"/>
                  <a:gd name="T9" fmla="*/ 0 h 244"/>
                  <a:gd name="T10" fmla="*/ 0 w 353"/>
                  <a:gd name="T11" fmla="*/ 0 h 244"/>
                  <a:gd name="T12" fmla="*/ 0 w 353"/>
                  <a:gd name="T13" fmla="*/ 1 h 244"/>
                  <a:gd name="T14" fmla="*/ 0 w 353"/>
                  <a:gd name="T15" fmla="*/ 1 h 244"/>
                  <a:gd name="T16" fmla="*/ 0 w 353"/>
                  <a:gd name="T17" fmla="*/ 1 h 244"/>
                  <a:gd name="T18" fmla="*/ 0 w 353"/>
                  <a:gd name="T19" fmla="*/ 1 h 244"/>
                  <a:gd name="T20" fmla="*/ 0 w 353"/>
                  <a:gd name="T21" fmla="*/ 1 h 244"/>
                  <a:gd name="T22" fmla="*/ 0 w 353"/>
                  <a:gd name="T23" fmla="*/ 1 h 244"/>
                  <a:gd name="T24" fmla="*/ 0 w 353"/>
                  <a:gd name="T25" fmla="*/ 1 h 244"/>
                  <a:gd name="T26" fmla="*/ 0 w 353"/>
                  <a:gd name="T27" fmla="*/ 1 h 244"/>
                  <a:gd name="T28" fmla="*/ 0 w 353"/>
                  <a:gd name="T29" fmla="*/ 1 h 244"/>
                  <a:gd name="T30" fmla="*/ 0 w 353"/>
                  <a:gd name="T31" fmla="*/ 1 h 244"/>
                  <a:gd name="T32" fmla="*/ 0 w 353"/>
                  <a:gd name="T33" fmla="*/ 1 h 244"/>
                  <a:gd name="T34" fmla="*/ 0 w 353"/>
                  <a:gd name="T35" fmla="*/ 1 h 244"/>
                  <a:gd name="T36" fmla="*/ 0 w 353"/>
                  <a:gd name="T37" fmla="*/ 1 h 244"/>
                  <a:gd name="T38" fmla="*/ 0 w 353"/>
                  <a:gd name="T39" fmla="*/ 1 h 244"/>
                  <a:gd name="T40" fmla="*/ 0 w 353"/>
                  <a:gd name="T41" fmla="*/ 1 h 244"/>
                  <a:gd name="T42" fmla="*/ 1 w 353"/>
                  <a:gd name="T43" fmla="*/ 1 h 244"/>
                  <a:gd name="T44" fmla="*/ 1 w 353"/>
                  <a:gd name="T45" fmla="*/ 1 h 244"/>
                  <a:gd name="T46" fmla="*/ 1 w 353"/>
                  <a:gd name="T47" fmla="*/ 1 h 244"/>
                  <a:gd name="T48" fmla="*/ 1 w 353"/>
                  <a:gd name="T49" fmla="*/ 1 h 244"/>
                  <a:gd name="T50" fmla="*/ 1 w 353"/>
                  <a:gd name="T51" fmla="*/ 1 h 244"/>
                  <a:gd name="T52" fmla="*/ 1 w 353"/>
                  <a:gd name="T53" fmla="*/ 1 h 244"/>
                  <a:gd name="T54" fmla="*/ 1 w 353"/>
                  <a:gd name="T55" fmla="*/ 1 h 244"/>
                  <a:gd name="T56" fmla="*/ 1 w 353"/>
                  <a:gd name="T57" fmla="*/ 1 h 244"/>
                  <a:gd name="T58" fmla="*/ 1 w 353"/>
                  <a:gd name="T59" fmla="*/ 1 h 244"/>
                  <a:gd name="T60" fmla="*/ 1 w 353"/>
                  <a:gd name="T61" fmla="*/ 1 h 244"/>
                  <a:gd name="T62" fmla="*/ 1 w 353"/>
                  <a:gd name="T63" fmla="*/ 1 h 244"/>
                  <a:gd name="T64" fmla="*/ 1 w 353"/>
                  <a:gd name="T65" fmla="*/ 1 h 244"/>
                  <a:gd name="T66" fmla="*/ 1 w 353"/>
                  <a:gd name="T67" fmla="*/ 1 h 244"/>
                  <a:gd name="T68" fmla="*/ 1 w 353"/>
                  <a:gd name="T69" fmla="*/ 1 h 244"/>
                  <a:gd name="T70" fmla="*/ 1 w 353"/>
                  <a:gd name="T71" fmla="*/ 1 h 244"/>
                  <a:gd name="T72" fmla="*/ 1 w 353"/>
                  <a:gd name="T73" fmla="*/ 1 h 244"/>
                  <a:gd name="T74" fmla="*/ 1 w 353"/>
                  <a:gd name="T75" fmla="*/ 1 h 244"/>
                  <a:gd name="T76" fmla="*/ 1 w 353"/>
                  <a:gd name="T77" fmla="*/ 1 h 244"/>
                  <a:gd name="T78" fmla="*/ 1 w 353"/>
                  <a:gd name="T79" fmla="*/ 1 h 244"/>
                  <a:gd name="T80" fmla="*/ 1 w 353"/>
                  <a:gd name="T81" fmla="*/ 1 h 244"/>
                  <a:gd name="T82" fmla="*/ 1 w 353"/>
                  <a:gd name="T83" fmla="*/ 1 h 244"/>
                  <a:gd name="T84" fmla="*/ 1 w 353"/>
                  <a:gd name="T85" fmla="*/ 1 h 244"/>
                  <a:gd name="T86" fmla="*/ 1 w 353"/>
                  <a:gd name="T87" fmla="*/ 0 h 244"/>
                  <a:gd name="T88" fmla="*/ 2 w 353"/>
                  <a:gd name="T89" fmla="*/ 0 h 244"/>
                  <a:gd name="T90" fmla="*/ 2 w 353"/>
                  <a:gd name="T91" fmla="*/ 0 h 244"/>
                  <a:gd name="T92" fmla="*/ 2 w 353"/>
                  <a:gd name="T93" fmla="*/ 0 h 244"/>
                  <a:gd name="T94" fmla="*/ 2 w 353"/>
                  <a:gd name="T95" fmla="*/ 0 h 244"/>
                  <a:gd name="T96" fmla="*/ 2 w 353"/>
                  <a:gd name="T97" fmla="*/ 0 h 2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3" h="244">
                    <a:moveTo>
                      <a:pt x="11" y="0"/>
                    </a:moveTo>
                    <a:lnTo>
                      <a:pt x="7" y="16"/>
                    </a:lnTo>
                    <a:lnTo>
                      <a:pt x="4" y="32"/>
                    </a:lnTo>
                    <a:lnTo>
                      <a:pt x="2" y="46"/>
                    </a:lnTo>
                    <a:lnTo>
                      <a:pt x="0" y="62"/>
                    </a:lnTo>
                    <a:lnTo>
                      <a:pt x="0" y="78"/>
                    </a:lnTo>
                    <a:lnTo>
                      <a:pt x="0" y="93"/>
                    </a:lnTo>
                    <a:lnTo>
                      <a:pt x="0" y="107"/>
                    </a:lnTo>
                    <a:lnTo>
                      <a:pt x="2" y="122"/>
                    </a:lnTo>
                    <a:lnTo>
                      <a:pt x="4" y="135"/>
                    </a:lnTo>
                    <a:lnTo>
                      <a:pt x="7" y="148"/>
                    </a:lnTo>
                    <a:lnTo>
                      <a:pt x="10" y="160"/>
                    </a:lnTo>
                    <a:lnTo>
                      <a:pt x="15" y="171"/>
                    </a:lnTo>
                    <a:lnTo>
                      <a:pt x="20" y="183"/>
                    </a:lnTo>
                    <a:lnTo>
                      <a:pt x="26" y="193"/>
                    </a:lnTo>
                    <a:lnTo>
                      <a:pt x="33" y="202"/>
                    </a:lnTo>
                    <a:lnTo>
                      <a:pt x="40" y="211"/>
                    </a:lnTo>
                    <a:lnTo>
                      <a:pt x="47" y="218"/>
                    </a:lnTo>
                    <a:lnTo>
                      <a:pt x="56" y="224"/>
                    </a:lnTo>
                    <a:lnTo>
                      <a:pt x="65" y="231"/>
                    </a:lnTo>
                    <a:lnTo>
                      <a:pt x="75" y="235"/>
                    </a:lnTo>
                    <a:lnTo>
                      <a:pt x="85" y="239"/>
                    </a:lnTo>
                    <a:lnTo>
                      <a:pt x="95" y="241"/>
                    </a:lnTo>
                    <a:lnTo>
                      <a:pt x="106" y="243"/>
                    </a:lnTo>
                    <a:lnTo>
                      <a:pt x="116" y="244"/>
                    </a:lnTo>
                    <a:lnTo>
                      <a:pt x="128" y="243"/>
                    </a:lnTo>
                    <a:lnTo>
                      <a:pt x="140" y="241"/>
                    </a:lnTo>
                    <a:lnTo>
                      <a:pt x="151" y="239"/>
                    </a:lnTo>
                    <a:lnTo>
                      <a:pt x="163" y="235"/>
                    </a:lnTo>
                    <a:lnTo>
                      <a:pt x="175" y="231"/>
                    </a:lnTo>
                    <a:lnTo>
                      <a:pt x="187" y="224"/>
                    </a:lnTo>
                    <a:lnTo>
                      <a:pt x="199" y="218"/>
                    </a:lnTo>
                    <a:lnTo>
                      <a:pt x="211" y="211"/>
                    </a:lnTo>
                    <a:lnTo>
                      <a:pt x="222" y="202"/>
                    </a:lnTo>
                    <a:lnTo>
                      <a:pt x="234" y="193"/>
                    </a:lnTo>
                    <a:lnTo>
                      <a:pt x="246" y="183"/>
                    </a:lnTo>
                    <a:lnTo>
                      <a:pt x="256" y="171"/>
                    </a:lnTo>
                    <a:lnTo>
                      <a:pt x="268" y="160"/>
                    </a:lnTo>
                    <a:lnTo>
                      <a:pt x="277" y="148"/>
                    </a:lnTo>
                    <a:lnTo>
                      <a:pt x="288" y="135"/>
                    </a:lnTo>
                    <a:lnTo>
                      <a:pt x="298" y="122"/>
                    </a:lnTo>
                    <a:lnTo>
                      <a:pt x="306" y="107"/>
                    </a:lnTo>
                    <a:lnTo>
                      <a:pt x="315" y="93"/>
                    </a:lnTo>
                    <a:lnTo>
                      <a:pt x="323" y="78"/>
                    </a:lnTo>
                    <a:lnTo>
                      <a:pt x="330" y="62"/>
                    </a:lnTo>
                    <a:lnTo>
                      <a:pt x="337" y="46"/>
                    </a:lnTo>
                    <a:lnTo>
                      <a:pt x="343" y="32"/>
                    </a:lnTo>
                    <a:lnTo>
                      <a:pt x="348" y="16"/>
                    </a:lnTo>
                    <a:lnTo>
                      <a:pt x="3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2" name="Line 148"/>
              <p:cNvSpPr>
                <a:spLocks noChangeShapeType="1"/>
              </p:cNvSpPr>
              <p:nvPr/>
            </p:nvSpPr>
            <p:spPr bwMode="auto">
              <a:xfrm flipV="1">
                <a:off x="2986" y="3993"/>
                <a:ext cx="27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3" name="Freeform 149"/>
              <p:cNvSpPr>
                <a:spLocks/>
              </p:cNvSpPr>
              <p:nvPr/>
            </p:nvSpPr>
            <p:spPr bwMode="auto">
              <a:xfrm>
                <a:off x="3013" y="3931"/>
                <a:ext cx="89" cy="62"/>
              </a:xfrm>
              <a:custGeom>
                <a:avLst/>
                <a:gdLst>
                  <a:gd name="T0" fmla="*/ 2 w 353"/>
                  <a:gd name="T1" fmla="*/ 1 h 244"/>
                  <a:gd name="T2" fmla="*/ 2 w 353"/>
                  <a:gd name="T3" fmla="*/ 1 h 244"/>
                  <a:gd name="T4" fmla="*/ 2 w 353"/>
                  <a:gd name="T5" fmla="*/ 1 h 244"/>
                  <a:gd name="T6" fmla="*/ 2 w 353"/>
                  <a:gd name="T7" fmla="*/ 1 h 244"/>
                  <a:gd name="T8" fmla="*/ 2 w 353"/>
                  <a:gd name="T9" fmla="*/ 1 h 244"/>
                  <a:gd name="T10" fmla="*/ 2 w 353"/>
                  <a:gd name="T11" fmla="*/ 1 h 244"/>
                  <a:gd name="T12" fmla="*/ 2 w 353"/>
                  <a:gd name="T13" fmla="*/ 1 h 244"/>
                  <a:gd name="T14" fmla="*/ 2 w 353"/>
                  <a:gd name="T15" fmla="*/ 1 h 244"/>
                  <a:gd name="T16" fmla="*/ 2 w 353"/>
                  <a:gd name="T17" fmla="*/ 1 h 244"/>
                  <a:gd name="T18" fmla="*/ 2 w 353"/>
                  <a:gd name="T19" fmla="*/ 1 h 244"/>
                  <a:gd name="T20" fmla="*/ 2 w 353"/>
                  <a:gd name="T21" fmla="*/ 1 h 244"/>
                  <a:gd name="T22" fmla="*/ 2 w 353"/>
                  <a:gd name="T23" fmla="*/ 0 h 244"/>
                  <a:gd name="T24" fmla="*/ 1 w 353"/>
                  <a:gd name="T25" fmla="*/ 0 h 244"/>
                  <a:gd name="T26" fmla="*/ 1 w 353"/>
                  <a:gd name="T27" fmla="*/ 0 h 244"/>
                  <a:gd name="T28" fmla="*/ 1 w 353"/>
                  <a:gd name="T29" fmla="*/ 0 h 244"/>
                  <a:gd name="T30" fmla="*/ 1 w 353"/>
                  <a:gd name="T31" fmla="*/ 0 h 244"/>
                  <a:gd name="T32" fmla="*/ 1 w 353"/>
                  <a:gd name="T33" fmla="*/ 0 h 244"/>
                  <a:gd name="T34" fmla="*/ 1 w 353"/>
                  <a:gd name="T35" fmla="*/ 0 h 244"/>
                  <a:gd name="T36" fmla="*/ 1 w 353"/>
                  <a:gd name="T37" fmla="*/ 0 h 244"/>
                  <a:gd name="T38" fmla="*/ 1 w 353"/>
                  <a:gd name="T39" fmla="*/ 0 h 244"/>
                  <a:gd name="T40" fmla="*/ 1 w 353"/>
                  <a:gd name="T41" fmla="*/ 0 h 244"/>
                  <a:gd name="T42" fmla="*/ 1 w 353"/>
                  <a:gd name="T43" fmla="*/ 0 h 244"/>
                  <a:gd name="T44" fmla="*/ 1 w 353"/>
                  <a:gd name="T45" fmla="*/ 0 h 244"/>
                  <a:gd name="T46" fmla="*/ 1 w 353"/>
                  <a:gd name="T47" fmla="*/ 0 h 244"/>
                  <a:gd name="T48" fmla="*/ 1 w 353"/>
                  <a:gd name="T49" fmla="*/ 0 h 244"/>
                  <a:gd name="T50" fmla="*/ 1 w 353"/>
                  <a:gd name="T51" fmla="*/ 0 h 244"/>
                  <a:gd name="T52" fmla="*/ 1 w 353"/>
                  <a:gd name="T53" fmla="*/ 0 h 244"/>
                  <a:gd name="T54" fmla="*/ 1 w 353"/>
                  <a:gd name="T55" fmla="*/ 0 h 244"/>
                  <a:gd name="T56" fmla="*/ 1 w 353"/>
                  <a:gd name="T57" fmla="*/ 0 h 244"/>
                  <a:gd name="T58" fmla="*/ 1 w 353"/>
                  <a:gd name="T59" fmla="*/ 0 h 244"/>
                  <a:gd name="T60" fmla="*/ 1 w 353"/>
                  <a:gd name="T61" fmla="*/ 0 h 244"/>
                  <a:gd name="T62" fmla="*/ 1 w 353"/>
                  <a:gd name="T63" fmla="*/ 0 h 244"/>
                  <a:gd name="T64" fmla="*/ 1 w 353"/>
                  <a:gd name="T65" fmla="*/ 0 h 244"/>
                  <a:gd name="T66" fmla="*/ 1 w 353"/>
                  <a:gd name="T67" fmla="*/ 0 h 244"/>
                  <a:gd name="T68" fmla="*/ 1 w 353"/>
                  <a:gd name="T69" fmla="*/ 0 h 244"/>
                  <a:gd name="T70" fmla="*/ 1 w 353"/>
                  <a:gd name="T71" fmla="*/ 0 h 244"/>
                  <a:gd name="T72" fmla="*/ 1 w 353"/>
                  <a:gd name="T73" fmla="*/ 0 h 244"/>
                  <a:gd name="T74" fmla="*/ 0 w 353"/>
                  <a:gd name="T75" fmla="*/ 0 h 244"/>
                  <a:gd name="T76" fmla="*/ 0 w 353"/>
                  <a:gd name="T77" fmla="*/ 1 h 244"/>
                  <a:gd name="T78" fmla="*/ 0 w 353"/>
                  <a:gd name="T79" fmla="*/ 1 h 244"/>
                  <a:gd name="T80" fmla="*/ 0 w 353"/>
                  <a:gd name="T81" fmla="*/ 1 h 244"/>
                  <a:gd name="T82" fmla="*/ 0 w 353"/>
                  <a:gd name="T83" fmla="*/ 1 h 244"/>
                  <a:gd name="T84" fmla="*/ 0 w 353"/>
                  <a:gd name="T85" fmla="*/ 1 h 244"/>
                  <a:gd name="T86" fmla="*/ 0 w 353"/>
                  <a:gd name="T87" fmla="*/ 1 h 244"/>
                  <a:gd name="T88" fmla="*/ 0 w 353"/>
                  <a:gd name="T89" fmla="*/ 1 h 244"/>
                  <a:gd name="T90" fmla="*/ 0 w 353"/>
                  <a:gd name="T91" fmla="*/ 1 h 244"/>
                  <a:gd name="T92" fmla="*/ 0 w 353"/>
                  <a:gd name="T93" fmla="*/ 1 h 244"/>
                  <a:gd name="T94" fmla="*/ 0 w 353"/>
                  <a:gd name="T95" fmla="*/ 1 h 244"/>
                  <a:gd name="T96" fmla="*/ 0 w 353"/>
                  <a:gd name="T97" fmla="*/ 1 h 2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3" h="244">
                    <a:moveTo>
                      <a:pt x="342" y="244"/>
                    </a:moveTo>
                    <a:lnTo>
                      <a:pt x="346" y="228"/>
                    </a:lnTo>
                    <a:lnTo>
                      <a:pt x="349" y="212"/>
                    </a:lnTo>
                    <a:lnTo>
                      <a:pt x="351" y="196"/>
                    </a:lnTo>
                    <a:lnTo>
                      <a:pt x="352" y="181"/>
                    </a:lnTo>
                    <a:lnTo>
                      <a:pt x="353" y="165"/>
                    </a:lnTo>
                    <a:lnTo>
                      <a:pt x="353" y="151"/>
                    </a:lnTo>
                    <a:lnTo>
                      <a:pt x="353" y="136"/>
                    </a:lnTo>
                    <a:lnTo>
                      <a:pt x="351" y="122"/>
                    </a:lnTo>
                    <a:lnTo>
                      <a:pt x="349" y="108"/>
                    </a:lnTo>
                    <a:lnTo>
                      <a:pt x="346" y="95"/>
                    </a:lnTo>
                    <a:lnTo>
                      <a:pt x="343" y="83"/>
                    </a:lnTo>
                    <a:lnTo>
                      <a:pt x="337" y="71"/>
                    </a:lnTo>
                    <a:lnTo>
                      <a:pt x="332" y="60"/>
                    </a:lnTo>
                    <a:lnTo>
                      <a:pt x="327" y="50"/>
                    </a:lnTo>
                    <a:lnTo>
                      <a:pt x="320" y="41"/>
                    </a:lnTo>
                    <a:lnTo>
                      <a:pt x="313" y="33"/>
                    </a:lnTo>
                    <a:lnTo>
                      <a:pt x="305" y="25"/>
                    </a:lnTo>
                    <a:lnTo>
                      <a:pt x="296" y="18"/>
                    </a:lnTo>
                    <a:lnTo>
                      <a:pt x="288" y="13"/>
                    </a:lnTo>
                    <a:lnTo>
                      <a:pt x="278" y="9"/>
                    </a:lnTo>
                    <a:lnTo>
                      <a:pt x="269" y="4"/>
                    </a:lnTo>
                    <a:lnTo>
                      <a:pt x="258" y="2"/>
                    </a:lnTo>
                    <a:lnTo>
                      <a:pt x="247" y="0"/>
                    </a:lnTo>
                    <a:lnTo>
                      <a:pt x="236" y="0"/>
                    </a:lnTo>
                    <a:lnTo>
                      <a:pt x="225" y="0"/>
                    </a:lnTo>
                    <a:lnTo>
                      <a:pt x="213" y="2"/>
                    </a:lnTo>
                    <a:lnTo>
                      <a:pt x="202" y="4"/>
                    </a:lnTo>
                    <a:lnTo>
                      <a:pt x="190" y="9"/>
                    </a:lnTo>
                    <a:lnTo>
                      <a:pt x="177" y="13"/>
                    </a:lnTo>
                    <a:lnTo>
                      <a:pt x="166" y="18"/>
                    </a:lnTo>
                    <a:lnTo>
                      <a:pt x="154" y="25"/>
                    </a:lnTo>
                    <a:lnTo>
                      <a:pt x="142" y="33"/>
                    </a:lnTo>
                    <a:lnTo>
                      <a:pt x="130" y="41"/>
                    </a:lnTo>
                    <a:lnTo>
                      <a:pt x="119" y="50"/>
                    </a:lnTo>
                    <a:lnTo>
                      <a:pt x="107" y="60"/>
                    </a:lnTo>
                    <a:lnTo>
                      <a:pt x="96" y="71"/>
                    </a:lnTo>
                    <a:lnTo>
                      <a:pt x="85" y="83"/>
                    </a:lnTo>
                    <a:lnTo>
                      <a:pt x="75" y="95"/>
                    </a:lnTo>
                    <a:lnTo>
                      <a:pt x="65" y="108"/>
                    </a:lnTo>
                    <a:lnTo>
                      <a:pt x="55" y="122"/>
                    </a:lnTo>
                    <a:lnTo>
                      <a:pt x="46" y="136"/>
                    </a:lnTo>
                    <a:lnTo>
                      <a:pt x="37" y="151"/>
                    </a:lnTo>
                    <a:lnTo>
                      <a:pt x="30" y="165"/>
                    </a:lnTo>
                    <a:lnTo>
                      <a:pt x="23" y="181"/>
                    </a:lnTo>
                    <a:lnTo>
                      <a:pt x="16" y="196"/>
                    </a:lnTo>
                    <a:lnTo>
                      <a:pt x="10" y="212"/>
                    </a:lnTo>
                    <a:lnTo>
                      <a:pt x="5" y="228"/>
                    </a:lnTo>
                    <a:lnTo>
                      <a:pt x="0" y="24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4" name="Line 150"/>
              <p:cNvSpPr>
                <a:spLocks noChangeShapeType="1"/>
              </p:cNvSpPr>
              <p:nvPr/>
            </p:nvSpPr>
            <p:spPr bwMode="auto">
              <a:xfrm flipH="1">
                <a:off x="3073" y="3993"/>
                <a:ext cx="27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5" name="Freeform 151"/>
              <p:cNvSpPr>
                <a:spLocks/>
              </p:cNvSpPr>
              <p:nvPr/>
            </p:nvSpPr>
            <p:spPr bwMode="auto">
              <a:xfrm>
                <a:off x="2982" y="4093"/>
                <a:ext cx="91" cy="62"/>
              </a:xfrm>
              <a:custGeom>
                <a:avLst/>
                <a:gdLst>
                  <a:gd name="T0" fmla="*/ 0 w 353"/>
                  <a:gd name="T1" fmla="*/ 0 h 244"/>
                  <a:gd name="T2" fmla="*/ 0 w 353"/>
                  <a:gd name="T3" fmla="*/ 0 h 244"/>
                  <a:gd name="T4" fmla="*/ 0 w 353"/>
                  <a:gd name="T5" fmla="*/ 0 h 244"/>
                  <a:gd name="T6" fmla="*/ 0 w 353"/>
                  <a:gd name="T7" fmla="*/ 0 h 244"/>
                  <a:gd name="T8" fmla="*/ 0 w 353"/>
                  <a:gd name="T9" fmla="*/ 0 h 244"/>
                  <a:gd name="T10" fmla="*/ 0 w 353"/>
                  <a:gd name="T11" fmla="*/ 0 h 244"/>
                  <a:gd name="T12" fmla="*/ 0 w 353"/>
                  <a:gd name="T13" fmla="*/ 1 h 244"/>
                  <a:gd name="T14" fmla="*/ 0 w 353"/>
                  <a:gd name="T15" fmla="*/ 1 h 244"/>
                  <a:gd name="T16" fmla="*/ 0 w 353"/>
                  <a:gd name="T17" fmla="*/ 1 h 244"/>
                  <a:gd name="T18" fmla="*/ 0 w 353"/>
                  <a:gd name="T19" fmla="*/ 1 h 244"/>
                  <a:gd name="T20" fmla="*/ 0 w 353"/>
                  <a:gd name="T21" fmla="*/ 1 h 244"/>
                  <a:gd name="T22" fmla="*/ 0 w 353"/>
                  <a:gd name="T23" fmla="*/ 1 h 244"/>
                  <a:gd name="T24" fmla="*/ 0 w 353"/>
                  <a:gd name="T25" fmla="*/ 1 h 244"/>
                  <a:gd name="T26" fmla="*/ 0 w 353"/>
                  <a:gd name="T27" fmla="*/ 1 h 244"/>
                  <a:gd name="T28" fmla="*/ 0 w 353"/>
                  <a:gd name="T29" fmla="*/ 1 h 244"/>
                  <a:gd name="T30" fmla="*/ 0 w 353"/>
                  <a:gd name="T31" fmla="*/ 1 h 244"/>
                  <a:gd name="T32" fmla="*/ 0 w 353"/>
                  <a:gd name="T33" fmla="*/ 1 h 244"/>
                  <a:gd name="T34" fmla="*/ 0 w 353"/>
                  <a:gd name="T35" fmla="*/ 1 h 244"/>
                  <a:gd name="T36" fmla="*/ 0 w 353"/>
                  <a:gd name="T37" fmla="*/ 1 h 244"/>
                  <a:gd name="T38" fmla="*/ 0 w 353"/>
                  <a:gd name="T39" fmla="*/ 1 h 244"/>
                  <a:gd name="T40" fmla="*/ 0 w 353"/>
                  <a:gd name="T41" fmla="*/ 1 h 244"/>
                  <a:gd name="T42" fmla="*/ 1 w 353"/>
                  <a:gd name="T43" fmla="*/ 1 h 244"/>
                  <a:gd name="T44" fmla="*/ 1 w 353"/>
                  <a:gd name="T45" fmla="*/ 1 h 244"/>
                  <a:gd name="T46" fmla="*/ 1 w 353"/>
                  <a:gd name="T47" fmla="*/ 1 h 244"/>
                  <a:gd name="T48" fmla="*/ 1 w 353"/>
                  <a:gd name="T49" fmla="*/ 1 h 244"/>
                  <a:gd name="T50" fmla="*/ 1 w 353"/>
                  <a:gd name="T51" fmla="*/ 1 h 244"/>
                  <a:gd name="T52" fmla="*/ 1 w 353"/>
                  <a:gd name="T53" fmla="*/ 1 h 244"/>
                  <a:gd name="T54" fmla="*/ 1 w 353"/>
                  <a:gd name="T55" fmla="*/ 1 h 244"/>
                  <a:gd name="T56" fmla="*/ 1 w 353"/>
                  <a:gd name="T57" fmla="*/ 1 h 244"/>
                  <a:gd name="T58" fmla="*/ 1 w 353"/>
                  <a:gd name="T59" fmla="*/ 1 h 244"/>
                  <a:gd name="T60" fmla="*/ 1 w 353"/>
                  <a:gd name="T61" fmla="*/ 1 h 244"/>
                  <a:gd name="T62" fmla="*/ 1 w 353"/>
                  <a:gd name="T63" fmla="*/ 1 h 244"/>
                  <a:gd name="T64" fmla="*/ 1 w 353"/>
                  <a:gd name="T65" fmla="*/ 1 h 244"/>
                  <a:gd name="T66" fmla="*/ 1 w 353"/>
                  <a:gd name="T67" fmla="*/ 1 h 244"/>
                  <a:gd name="T68" fmla="*/ 1 w 353"/>
                  <a:gd name="T69" fmla="*/ 1 h 244"/>
                  <a:gd name="T70" fmla="*/ 1 w 353"/>
                  <a:gd name="T71" fmla="*/ 1 h 244"/>
                  <a:gd name="T72" fmla="*/ 1 w 353"/>
                  <a:gd name="T73" fmla="*/ 1 h 244"/>
                  <a:gd name="T74" fmla="*/ 1 w 353"/>
                  <a:gd name="T75" fmla="*/ 1 h 244"/>
                  <a:gd name="T76" fmla="*/ 1 w 353"/>
                  <a:gd name="T77" fmla="*/ 1 h 244"/>
                  <a:gd name="T78" fmla="*/ 1 w 353"/>
                  <a:gd name="T79" fmla="*/ 1 h 244"/>
                  <a:gd name="T80" fmla="*/ 1 w 353"/>
                  <a:gd name="T81" fmla="*/ 1 h 244"/>
                  <a:gd name="T82" fmla="*/ 1 w 353"/>
                  <a:gd name="T83" fmla="*/ 1 h 244"/>
                  <a:gd name="T84" fmla="*/ 1 w 353"/>
                  <a:gd name="T85" fmla="*/ 1 h 244"/>
                  <a:gd name="T86" fmla="*/ 1 w 353"/>
                  <a:gd name="T87" fmla="*/ 0 h 244"/>
                  <a:gd name="T88" fmla="*/ 2 w 353"/>
                  <a:gd name="T89" fmla="*/ 0 h 244"/>
                  <a:gd name="T90" fmla="*/ 2 w 353"/>
                  <a:gd name="T91" fmla="*/ 0 h 244"/>
                  <a:gd name="T92" fmla="*/ 2 w 353"/>
                  <a:gd name="T93" fmla="*/ 0 h 244"/>
                  <a:gd name="T94" fmla="*/ 2 w 353"/>
                  <a:gd name="T95" fmla="*/ 0 h 244"/>
                  <a:gd name="T96" fmla="*/ 2 w 353"/>
                  <a:gd name="T97" fmla="*/ 0 h 2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3" h="244">
                    <a:moveTo>
                      <a:pt x="11" y="0"/>
                    </a:moveTo>
                    <a:lnTo>
                      <a:pt x="7" y="16"/>
                    </a:lnTo>
                    <a:lnTo>
                      <a:pt x="4" y="32"/>
                    </a:lnTo>
                    <a:lnTo>
                      <a:pt x="2" y="48"/>
                    </a:lnTo>
                    <a:lnTo>
                      <a:pt x="0" y="64"/>
                    </a:lnTo>
                    <a:lnTo>
                      <a:pt x="0" y="78"/>
                    </a:lnTo>
                    <a:lnTo>
                      <a:pt x="0" y="93"/>
                    </a:lnTo>
                    <a:lnTo>
                      <a:pt x="0" y="108"/>
                    </a:lnTo>
                    <a:lnTo>
                      <a:pt x="2" y="122"/>
                    </a:lnTo>
                    <a:lnTo>
                      <a:pt x="4" y="136"/>
                    </a:lnTo>
                    <a:lnTo>
                      <a:pt x="7" y="148"/>
                    </a:lnTo>
                    <a:lnTo>
                      <a:pt x="10" y="161"/>
                    </a:lnTo>
                    <a:lnTo>
                      <a:pt x="15" y="173"/>
                    </a:lnTo>
                    <a:lnTo>
                      <a:pt x="20" y="183"/>
                    </a:lnTo>
                    <a:lnTo>
                      <a:pt x="26" y="194"/>
                    </a:lnTo>
                    <a:lnTo>
                      <a:pt x="33" y="204"/>
                    </a:lnTo>
                    <a:lnTo>
                      <a:pt x="40" y="212"/>
                    </a:lnTo>
                    <a:lnTo>
                      <a:pt x="47" y="219"/>
                    </a:lnTo>
                    <a:lnTo>
                      <a:pt x="56" y="226"/>
                    </a:lnTo>
                    <a:lnTo>
                      <a:pt x="65" y="231"/>
                    </a:lnTo>
                    <a:lnTo>
                      <a:pt x="75" y="236"/>
                    </a:lnTo>
                    <a:lnTo>
                      <a:pt x="85" y="240"/>
                    </a:lnTo>
                    <a:lnTo>
                      <a:pt x="95" y="242"/>
                    </a:lnTo>
                    <a:lnTo>
                      <a:pt x="106" y="244"/>
                    </a:lnTo>
                    <a:lnTo>
                      <a:pt x="116" y="244"/>
                    </a:lnTo>
                    <a:lnTo>
                      <a:pt x="128" y="244"/>
                    </a:lnTo>
                    <a:lnTo>
                      <a:pt x="140" y="242"/>
                    </a:lnTo>
                    <a:lnTo>
                      <a:pt x="151" y="240"/>
                    </a:lnTo>
                    <a:lnTo>
                      <a:pt x="163" y="236"/>
                    </a:lnTo>
                    <a:lnTo>
                      <a:pt x="175" y="231"/>
                    </a:lnTo>
                    <a:lnTo>
                      <a:pt x="187" y="226"/>
                    </a:lnTo>
                    <a:lnTo>
                      <a:pt x="199" y="219"/>
                    </a:lnTo>
                    <a:lnTo>
                      <a:pt x="211" y="212"/>
                    </a:lnTo>
                    <a:lnTo>
                      <a:pt x="222" y="204"/>
                    </a:lnTo>
                    <a:lnTo>
                      <a:pt x="234" y="194"/>
                    </a:lnTo>
                    <a:lnTo>
                      <a:pt x="246" y="183"/>
                    </a:lnTo>
                    <a:lnTo>
                      <a:pt x="256" y="173"/>
                    </a:lnTo>
                    <a:lnTo>
                      <a:pt x="268" y="161"/>
                    </a:lnTo>
                    <a:lnTo>
                      <a:pt x="277" y="148"/>
                    </a:lnTo>
                    <a:lnTo>
                      <a:pt x="288" y="136"/>
                    </a:lnTo>
                    <a:lnTo>
                      <a:pt x="298" y="122"/>
                    </a:lnTo>
                    <a:lnTo>
                      <a:pt x="306" y="108"/>
                    </a:lnTo>
                    <a:lnTo>
                      <a:pt x="315" y="93"/>
                    </a:lnTo>
                    <a:lnTo>
                      <a:pt x="323" y="78"/>
                    </a:lnTo>
                    <a:lnTo>
                      <a:pt x="330" y="64"/>
                    </a:lnTo>
                    <a:lnTo>
                      <a:pt x="337" y="48"/>
                    </a:lnTo>
                    <a:lnTo>
                      <a:pt x="343" y="32"/>
                    </a:lnTo>
                    <a:lnTo>
                      <a:pt x="348" y="16"/>
                    </a:lnTo>
                    <a:lnTo>
                      <a:pt x="3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666" name="Freeform 152"/>
              <p:cNvSpPr>
                <a:spLocks/>
              </p:cNvSpPr>
              <p:nvPr/>
            </p:nvSpPr>
            <p:spPr bwMode="auto">
              <a:xfrm>
                <a:off x="3161" y="4002"/>
                <a:ext cx="42" cy="157"/>
              </a:xfrm>
              <a:custGeom>
                <a:avLst/>
                <a:gdLst>
                  <a:gd name="T0" fmla="*/ 0 w 166"/>
                  <a:gd name="T1" fmla="*/ 3 h 615"/>
                  <a:gd name="T2" fmla="*/ 1 w 166"/>
                  <a:gd name="T3" fmla="*/ 0 h 615"/>
                  <a:gd name="T4" fmla="*/ 0 w 166"/>
                  <a:gd name="T5" fmla="*/ 1 h 6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6" h="615">
                    <a:moveTo>
                      <a:pt x="0" y="615"/>
                    </a:moveTo>
                    <a:lnTo>
                      <a:pt x="166" y="0"/>
                    </a:lnTo>
                    <a:lnTo>
                      <a:pt x="33" y="1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6169" name="Group 153"/>
          <p:cNvGrpSpPr>
            <a:grpSpLocks/>
          </p:cNvGrpSpPr>
          <p:nvPr/>
        </p:nvGrpSpPr>
        <p:grpSpPr bwMode="auto">
          <a:xfrm>
            <a:off x="3656013" y="5875338"/>
            <a:ext cx="2338387" cy="304800"/>
            <a:chOff x="2303" y="3701"/>
            <a:chExt cx="1473" cy="192"/>
          </a:xfrm>
        </p:grpSpPr>
        <p:sp>
          <p:nvSpPr>
            <p:cNvPr id="25654" name="Freeform 154"/>
            <p:cNvSpPr>
              <a:spLocks/>
            </p:cNvSpPr>
            <p:nvPr/>
          </p:nvSpPr>
          <p:spPr bwMode="auto">
            <a:xfrm>
              <a:off x="2303" y="3701"/>
              <a:ext cx="1473" cy="192"/>
            </a:xfrm>
            <a:custGeom>
              <a:avLst/>
              <a:gdLst>
                <a:gd name="T0" fmla="*/ 1 w 5783"/>
                <a:gd name="T1" fmla="*/ 2 h 756"/>
                <a:gd name="T2" fmla="*/ 1 w 5783"/>
                <a:gd name="T3" fmla="*/ 2 h 756"/>
                <a:gd name="T4" fmla="*/ 2 w 5783"/>
                <a:gd name="T5" fmla="*/ 2 h 756"/>
                <a:gd name="T6" fmla="*/ 3 w 5783"/>
                <a:gd name="T7" fmla="*/ 2 h 756"/>
                <a:gd name="T8" fmla="*/ 3 w 5783"/>
                <a:gd name="T9" fmla="*/ 3 h 756"/>
                <a:gd name="T10" fmla="*/ 4 w 5783"/>
                <a:gd name="T11" fmla="*/ 3 h 756"/>
                <a:gd name="T12" fmla="*/ 5 w 5783"/>
                <a:gd name="T13" fmla="*/ 3 h 756"/>
                <a:gd name="T14" fmla="*/ 6 w 5783"/>
                <a:gd name="T15" fmla="*/ 3 h 756"/>
                <a:gd name="T16" fmla="*/ 6 w 5783"/>
                <a:gd name="T17" fmla="*/ 3 h 756"/>
                <a:gd name="T18" fmla="*/ 7 w 5783"/>
                <a:gd name="T19" fmla="*/ 3 h 756"/>
                <a:gd name="T20" fmla="*/ 8 w 5783"/>
                <a:gd name="T21" fmla="*/ 3 h 756"/>
                <a:gd name="T22" fmla="*/ 9 w 5783"/>
                <a:gd name="T23" fmla="*/ 3 h 756"/>
                <a:gd name="T24" fmla="*/ 10 w 5783"/>
                <a:gd name="T25" fmla="*/ 3 h 756"/>
                <a:gd name="T26" fmla="*/ 10 w 5783"/>
                <a:gd name="T27" fmla="*/ 3 h 756"/>
                <a:gd name="T28" fmla="*/ 11 w 5783"/>
                <a:gd name="T29" fmla="*/ 3 h 756"/>
                <a:gd name="T30" fmla="*/ 12 w 5783"/>
                <a:gd name="T31" fmla="*/ 3 h 756"/>
                <a:gd name="T32" fmla="*/ 13 w 5783"/>
                <a:gd name="T33" fmla="*/ 3 h 756"/>
                <a:gd name="T34" fmla="*/ 13 w 5783"/>
                <a:gd name="T35" fmla="*/ 3 h 756"/>
                <a:gd name="T36" fmla="*/ 14 w 5783"/>
                <a:gd name="T37" fmla="*/ 3 h 756"/>
                <a:gd name="T38" fmla="*/ 15 w 5783"/>
                <a:gd name="T39" fmla="*/ 3 h 756"/>
                <a:gd name="T40" fmla="*/ 16 w 5783"/>
                <a:gd name="T41" fmla="*/ 3 h 756"/>
                <a:gd name="T42" fmla="*/ 17 w 5783"/>
                <a:gd name="T43" fmla="*/ 3 h 756"/>
                <a:gd name="T44" fmla="*/ 18 w 5783"/>
                <a:gd name="T45" fmla="*/ 2 h 756"/>
                <a:gd name="T46" fmla="*/ 18 w 5783"/>
                <a:gd name="T47" fmla="*/ 2 h 756"/>
                <a:gd name="T48" fmla="*/ 19 w 5783"/>
                <a:gd name="T49" fmla="*/ 2 h 756"/>
                <a:gd name="T50" fmla="*/ 20 w 5783"/>
                <a:gd name="T51" fmla="*/ 2 h 756"/>
                <a:gd name="T52" fmla="*/ 20 w 5783"/>
                <a:gd name="T53" fmla="*/ 2 h 756"/>
                <a:gd name="T54" fmla="*/ 21 w 5783"/>
                <a:gd name="T55" fmla="*/ 1 h 756"/>
                <a:gd name="T56" fmla="*/ 22 w 5783"/>
                <a:gd name="T57" fmla="*/ 1 h 756"/>
                <a:gd name="T58" fmla="*/ 23 w 5783"/>
                <a:gd name="T59" fmla="*/ 1 h 756"/>
                <a:gd name="T60" fmla="*/ 23 w 5783"/>
                <a:gd name="T61" fmla="*/ 1 h 756"/>
                <a:gd name="T62" fmla="*/ 24 w 5783"/>
                <a:gd name="T63" fmla="*/ 0 h 7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783" h="756">
                  <a:moveTo>
                    <a:pt x="0" y="372"/>
                  </a:moveTo>
                  <a:lnTo>
                    <a:pt x="87" y="401"/>
                  </a:lnTo>
                  <a:lnTo>
                    <a:pt x="175" y="428"/>
                  </a:lnTo>
                  <a:lnTo>
                    <a:pt x="264" y="455"/>
                  </a:lnTo>
                  <a:lnTo>
                    <a:pt x="352" y="479"/>
                  </a:lnTo>
                  <a:lnTo>
                    <a:pt x="441" y="503"/>
                  </a:lnTo>
                  <a:lnTo>
                    <a:pt x="531" y="526"/>
                  </a:lnTo>
                  <a:lnTo>
                    <a:pt x="621" y="548"/>
                  </a:lnTo>
                  <a:lnTo>
                    <a:pt x="711" y="568"/>
                  </a:lnTo>
                  <a:lnTo>
                    <a:pt x="802" y="588"/>
                  </a:lnTo>
                  <a:lnTo>
                    <a:pt x="893" y="606"/>
                  </a:lnTo>
                  <a:lnTo>
                    <a:pt x="985" y="624"/>
                  </a:lnTo>
                  <a:lnTo>
                    <a:pt x="1076" y="640"/>
                  </a:lnTo>
                  <a:lnTo>
                    <a:pt x="1168" y="655"/>
                  </a:lnTo>
                  <a:lnTo>
                    <a:pt x="1260" y="670"/>
                  </a:lnTo>
                  <a:lnTo>
                    <a:pt x="1352" y="683"/>
                  </a:lnTo>
                  <a:lnTo>
                    <a:pt x="1446" y="694"/>
                  </a:lnTo>
                  <a:lnTo>
                    <a:pt x="1538" y="706"/>
                  </a:lnTo>
                  <a:lnTo>
                    <a:pt x="1631" y="715"/>
                  </a:lnTo>
                  <a:lnTo>
                    <a:pt x="1724" y="724"/>
                  </a:lnTo>
                  <a:lnTo>
                    <a:pt x="1818" y="731"/>
                  </a:lnTo>
                  <a:lnTo>
                    <a:pt x="1911" y="739"/>
                  </a:lnTo>
                  <a:lnTo>
                    <a:pt x="2004" y="744"/>
                  </a:lnTo>
                  <a:lnTo>
                    <a:pt x="2099" y="748"/>
                  </a:lnTo>
                  <a:lnTo>
                    <a:pt x="2192" y="751"/>
                  </a:lnTo>
                  <a:lnTo>
                    <a:pt x="2286" y="755"/>
                  </a:lnTo>
                  <a:lnTo>
                    <a:pt x="2380" y="756"/>
                  </a:lnTo>
                  <a:lnTo>
                    <a:pt x="2474" y="756"/>
                  </a:lnTo>
                  <a:lnTo>
                    <a:pt x="2567" y="755"/>
                  </a:lnTo>
                  <a:lnTo>
                    <a:pt x="2661" y="752"/>
                  </a:lnTo>
                  <a:lnTo>
                    <a:pt x="2755" y="749"/>
                  </a:lnTo>
                  <a:lnTo>
                    <a:pt x="2849" y="745"/>
                  </a:lnTo>
                  <a:lnTo>
                    <a:pt x="2942" y="741"/>
                  </a:lnTo>
                  <a:lnTo>
                    <a:pt x="3036" y="734"/>
                  </a:lnTo>
                  <a:lnTo>
                    <a:pt x="3129" y="727"/>
                  </a:lnTo>
                  <a:lnTo>
                    <a:pt x="3222" y="719"/>
                  </a:lnTo>
                  <a:lnTo>
                    <a:pt x="3315" y="709"/>
                  </a:lnTo>
                  <a:lnTo>
                    <a:pt x="3409" y="698"/>
                  </a:lnTo>
                  <a:lnTo>
                    <a:pt x="3501" y="687"/>
                  </a:lnTo>
                  <a:lnTo>
                    <a:pt x="3593" y="674"/>
                  </a:lnTo>
                  <a:lnTo>
                    <a:pt x="3685" y="660"/>
                  </a:lnTo>
                  <a:lnTo>
                    <a:pt x="3778" y="645"/>
                  </a:lnTo>
                  <a:lnTo>
                    <a:pt x="3870" y="630"/>
                  </a:lnTo>
                  <a:lnTo>
                    <a:pt x="3961" y="611"/>
                  </a:lnTo>
                  <a:lnTo>
                    <a:pt x="4052" y="593"/>
                  </a:lnTo>
                  <a:lnTo>
                    <a:pt x="4143" y="574"/>
                  </a:lnTo>
                  <a:lnTo>
                    <a:pt x="4233" y="554"/>
                  </a:lnTo>
                  <a:lnTo>
                    <a:pt x="4323" y="533"/>
                  </a:lnTo>
                  <a:lnTo>
                    <a:pt x="4414" y="511"/>
                  </a:lnTo>
                  <a:lnTo>
                    <a:pt x="4503" y="486"/>
                  </a:lnTo>
                  <a:lnTo>
                    <a:pt x="4592" y="462"/>
                  </a:lnTo>
                  <a:lnTo>
                    <a:pt x="4680" y="437"/>
                  </a:lnTo>
                  <a:lnTo>
                    <a:pt x="4768" y="409"/>
                  </a:lnTo>
                  <a:lnTo>
                    <a:pt x="4856" y="381"/>
                  </a:lnTo>
                  <a:lnTo>
                    <a:pt x="4942" y="353"/>
                  </a:lnTo>
                  <a:lnTo>
                    <a:pt x="5029" y="322"/>
                  </a:lnTo>
                  <a:lnTo>
                    <a:pt x="5115" y="291"/>
                  </a:lnTo>
                  <a:lnTo>
                    <a:pt x="5201" y="258"/>
                  </a:lnTo>
                  <a:lnTo>
                    <a:pt x="5286" y="225"/>
                  </a:lnTo>
                  <a:lnTo>
                    <a:pt x="5370" y="191"/>
                  </a:lnTo>
                  <a:lnTo>
                    <a:pt x="5454" y="155"/>
                  </a:lnTo>
                  <a:lnTo>
                    <a:pt x="5537" y="118"/>
                  </a:lnTo>
                  <a:lnTo>
                    <a:pt x="5620" y="79"/>
                  </a:lnTo>
                  <a:lnTo>
                    <a:pt x="5701" y="40"/>
                  </a:lnTo>
                  <a:lnTo>
                    <a:pt x="5783" y="0"/>
                  </a:lnTo>
                </a:path>
              </a:pathLst>
            </a:custGeom>
            <a:noFill/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55" name="Freeform 155"/>
            <p:cNvSpPr>
              <a:spLocks/>
            </p:cNvSpPr>
            <p:nvPr/>
          </p:nvSpPr>
          <p:spPr bwMode="auto">
            <a:xfrm>
              <a:off x="3601" y="3701"/>
              <a:ext cx="175" cy="101"/>
            </a:xfrm>
            <a:custGeom>
              <a:avLst/>
              <a:gdLst>
                <a:gd name="T0" fmla="*/ 0 w 689"/>
                <a:gd name="T1" fmla="*/ 1 h 397"/>
                <a:gd name="T2" fmla="*/ 1 w 689"/>
                <a:gd name="T3" fmla="*/ 2 h 397"/>
                <a:gd name="T4" fmla="*/ 3 w 689"/>
                <a:gd name="T5" fmla="*/ 0 h 397"/>
                <a:gd name="T6" fmla="*/ 0 w 689"/>
                <a:gd name="T7" fmla="*/ 1 h 3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9" h="397">
                  <a:moveTo>
                    <a:pt x="0" y="183"/>
                  </a:moveTo>
                  <a:lnTo>
                    <a:pt x="98" y="397"/>
                  </a:lnTo>
                  <a:lnTo>
                    <a:pt x="689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6172" name="Group 156"/>
          <p:cNvGrpSpPr>
            <a:grpSpLocks/>
          </p:cNvGrpSpPr>
          <p:nvPr/>
        </p:nvGrpSpPr>
        <p:grpSpPr bwMode="auto">
          <a:xfrm>
            <a:off x="2984500" y="2767013"/>
            <a:ext cx="3321050" cy="3322637"/>
            <a:chOff x="1880" y="1743"/>
            <a:chExt cx="2092" cy="2093"/>
          </a:xfrm>
        </p:grpSpPr>
        <p:sp>
          <p:nvSpPr>
            <p:cNvPr id="25611" name="Line 157"/>
            <p:cNvSpPr>
              <a:spLocks noChangeShapeType="1"/>
            </p:cNvSpPr>
            <p:nvPr/>
          </p:nvSpPr>
          <p:spPr bwMode="auto">
            <a:xfrm>
              <a:off x="1980" y="2242"/>
              <a:ext cx="189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2" name="Line 158"/>
            <p:cNvSpPr>
              <a:spLocks noChangeShapeType="1"/>
            </p:cNvSpPr>
            <p:nvPr/>
          </p:nvSpPr>
          <p:spPr bwMode="auto">
            <a:xfrm>
              <a:off x="2212" y="2377"/>
              <a:ext cx="3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3" name="Line 159"/>
            <p:cNvSpPr>
              <a:spLocks noChangeShapeType="1"/>
            </p:cNvSpPr>
            <p:nvPr/>
          </p:nvSpPr>
          <p:spPr bwMode="auto">
            <a:xfrm>
              <a:off x="2290" y="2422"/>
              <a:ext cx="345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4" name="Line 160"/>
            <p:cNvSpPr>
              <a:spLocks noChangeShapeType="1"/>
            </p:cNvSpPr>
            <p:nvPr/>
          </p:nvSpPr>
          <p:spPr bwMode="auto">
            <a:xfrm>
              <a:off x="2677" y="2647"/>
              <a:ext cx="34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5" name="Line 161"/>
            <p:cNvSpPr>
              <a:spLocks noChangeShapeType="1"/>
            </p:cNvSpPr>
            <p:nvPr/>
          </p:nvSpPr>
          <p:spPr bwMode="auto">
            <a:xfrm>
              <a:off x="2754" y="2691"/>
              <a:ext cx="346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6" name="Line 162"/>
            <p:cNvSpPr>
              <a:spLocks noChangeShapeType="1"/>
            </p:cNvSpPr>
            <p:nvPr/>
          </p:nvSpPr>
          <p:spPr bwMode="auto">
            <a:xfrm>
              <a:off x="3143" y="2914"/>
              <a:ext cx="3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7" name="Line 163"/>
            <p:cNvSpPr>
              <a:spLocks noChangeShapeType="1"/>
            </p:cNvSpPr>
            <p:nvPr/>
          </p:nvSpPr>
          <p:spPr bwMode="auto">
            <a:xfrm>
              <a:off x="3220" y="2961"/>
              <a:ext cx="345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8" name="Line 164"/>
            <p:cNvSpPr>
              <a:spLocks noChangeShapeType="1"/>
            </p:cNvSpPr>
            <p:nvPr/>
          </p:nvSpPr>
          <p:spPr bwMode="auto">
            <a:xfrm>
              <a:off x="3608" y="3183"/>
              <a:ext cx="3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9" name="Line 165"/>
            <p:cNvSpPr>
              <a:spLocks noChangeShapeType="1"/>
            </p:cNvSpPr>
            <p:nvPr/>
          </p:nvSpPr>
          <p:spPr bwMode="auto">
            <a:xfrm>
              <a:off x="3685" y="3228"/>
              <a:ext cx="191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0" name="Line 166"/>
            <p:cNvSpPr>
              <a:spLocks noChangeShapeType="1"/>
            </p:cNvSpPr>
            <p:nvPr/>
          </p:nvSpPr>
          <p:spPr bwMode="auto">
            <a:xfrm flipH="1">
              <a:off x="3674" y="2242"/>
              <a:ext cx="198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1" name="Line 167"/>
            <p:cNvSpPr>
              <a:spLocks noChangeShapeType="1"/>
            </p:cNvSpPr>
            <p:nvPr/>
          </p:nvSpPr>
          <p:spPr bwMode="auto">
            <a:xfrm flipH="1">
              <a:off x="3598" y="2381"/>
              <a:ext cx="3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2" name="Line 168"/>
            <p:cNvSpPr>
              <a:spLocks noChangeShapeType="1"/>
            </p:cNvSpPr>
            <p:nvPr/>
          </p:nvSpPr>
          <p:spPr bwMode="auto">
            <a:xfrm flipH="1">
              <a:off x="3209" y="2426"/>
              <a:ext cx="346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3" name="Line 169"/>
            <p:cNvSpPr>
              <a:spLocks noChangeShapeType="1"/>
            </p:cNvSpPr>
            <p:nvPr/>
          </p:nvSpPr>
          <p:spPr bwMode="auto">
            <a:xfrm flipH="1">
              <a:off x="3132" y="2650"/>
              <a:ext cx="3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4" name="Line 170"/>
            <p:cNvSpPr>
              <a:spLocks noChangeShapeType="1"/>
            </p:cNvSpPr>
            <p:nvPr/>
          </p:nvSpPr>
          <p:spPr bwMode="auto">
            <a:xfrm flipH="1">
              <a:off x="2745" y="2695"/>
              <a:ext cx="344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5" name="Line 171"/>
            <p:cNvSpPr>
              <a:spLocks noChangeShapeType="1"/>
            </p:cNvSpPr>
            <p:nvPr/>
          </p:nvSpPr>
          <p:spPr bwMode="auto">
            <a:xfrm flipH="1">
              <a:off x="2667" y="2918"/>
              <a:ext cx="34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6" name="Line 172"/>
            <p:cNvSpPr>
              <a:spLocks noChangeShapeType="1"/>
            </p:cNvSpPr>
            <p:nvPr/>
          </p:nvSpPr>
          <p:spPr bwMode="auto">
            <a:xfrm flipH="1">
              <a:off x="2280" y="2964"/>
              <a:ext cx="344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7" name="Line 173"/>
            <p:cNvSpPr>
              <a:spLocks noChangeShapeType="1"/>
            </p:cNvSpPr>
            <p:nvPr/>
          </p:nvSpPr>
          <p:spPr bwMode="auto">
            <a:xfrm flipH="1">
              <a:off x="2201" y="3187"/>
              <a:ext cx="36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8" name="Line 174"/>
            <p:cNvSpPr>
              <a:spLocks noChangeShapeType="1"/>
            </p:cNvSpPr>
            <p:nvPr/>
          </p:nvSpPr>
          <p:spPr bwMode="auto">
            <a:xfrm flipH="1">
              <a:off x="1961" y="3232"/>
              <a:ext cx="198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9" name="Freeform 175"/>
            <p:cNvSpPr>
              <a:spLocks/>
            </p:cNvSpPr>
            <p:nvPr/>
          </p:nvSpPr>
          <p:spPr bwMode="auto">
            <a:xfrm>
              <a:off x="1880" y="1743"/>
              <a:ext cx="2090" cy="2093"/>
            </a:xfrm>
            <a:custGeom>
              <a:avLst/>
              <a:gdLst>
                <a:gd name="T0" fmla="*/ 35 w 8205"/>
                <a:gd name="T1" fmla="*/ 16 h 8213"/>
                <a:gd name="T2" fmla="*/ 34 w 8205"/>
                <a:gd name="T3" fmla="*/ 14 h 8213"/>
                <a:gd name="T4" fmla="*/ 34 w 8205"/>
                <a:gd name="T5" fmla="*/ 12 h 8213"/>
                <a:gd name="T6" fmla="*/ 33 w 8205"/>
                <a:gd name="T7" fmla="*/ 11 h 8213"/>
                <a:gd name="T8" fmla="*/ 33 w 8205"/>
                <a:gd name="T9" fmla="*/ 9 h 8213"/>
                <a:gd name="T10" fmla="*/ 32 w 8205"/>
                <a:gd name="T11" fmla="*/ 8 h 8213"/>
                <a:gd name="T12" fmla="*/ 31 w 8205"/>
                <a:gd name="T13" fmla="*/ 6 h 8213"/>
                <a:gd name="T14" fmla="*/ 30 w 8205"/>
                <a:gd name="T15" fmla="*/ 5 h 8213"/>
                <a:gd name="T16" fmla="*/ 28 w 8205"/>
                <a:gd name="T17" fmla="*/ 4 h 8213"/>
                <a:gd name="T18" fmla="*/ 27 w 8205"/>
                <a:gd name="T19" fmla="*/ 3 h 8213"/>
                <a:gd name="T20" fmla="*/ 25 w 8205"/>
                <a:gd name="T21" fmla="*/ 2 h 8213"/>
                <a:gd name="T22" fmla="*/ 24 w 8205"/>
                <a:gd name="T23" fmla="*/ 1 h 8213"/>
                <a:gd name="T24" fmla="*/ 22 w 8205"/>
                <a:gd name="T25" fmla="*/ 1 h 8213"/>
                <a:gd name="T26" fmla="*/ 21 w 8205"/>
                <a:gd name="T27" fmla="*/ 0 h 8213"/>
                <a:gd name="T28" fmla="*/ 19 w 8205"/>
                <a:gd name="T29" fmla="*/ 0 h 8213"/>
                <a:gd name="T30" fmla="*/ 17 w 8205"/>
                <a:gd name="T31" fmla="*/ 0 h 8213"/>
                <a:gd name="T32" fmla="*/ 16 w 8205"/>
                <a:gd name="T33" fmla="*/ 0 h 8213"/>
                <a:gd name="T34" fmla="*/ 14 w 8205"/>
                <a:gd name="T35" fmla="*/ 0 h 8213"/>
                <a:gd name="T36" fmla="*/ 12 w 8205"/>
                <a:gd name="T37" fmla="*/ 1 h 8213"/>
                <a:gd name="T38" fmla="*/ 11 w 8205"/>
                <a:gd name="T39" fmla="*/ 1 h 8213"/>
                <a:gd name="T40" fmla="*/ 9 w 8205"/>
                <a:gd name="T41" fmla="*/ 2 h 8213"/>
                <a:gd name="T42" fmla="*/ 8 w 8205"/>
                <a:gd name="T43" fmla="*/ 3 h 8213"/>
                <a:gd name="T44" fmla="*/ 6 w 8205"/>
                <a:gd name="T45" fmla="*/ 4 h 8213"/>
                <a:gd name="T46" fmla="*/ 5 w 8205"/>
                <a:gd name="T47" fmla="*/ 5 h 8213"/>
                <a:gd name="T48" fmla="*/ 4 w 8205"/>
                <a:gd name="T49" fmla="*/ 6 h 8213"/>
                <a:gd name="T50" fmla="*/ 3 w 8205"/>
                <a:gd name="T51" fmla="*/ 8 h 8213"/>
                <a:gd name="T52" fmla="*/ 2 w 8205"/>
                <a:gd name="T53" fmla="*/ 9 h 8213"/>
                <a:gd name="T54" fmla="*/ 1 w 8205"/>
                <a:gd name="T55" fmla="*/ 11 h 8213"/>
                <a:gd name="T56" fmla="*/ 1 w 8205"/>
                <a:gd name="T57" fmla="*/ 12 h 8213"/>
                <a:gd name="T58" fmla="*/ 0 w 8205"/>
                <a:gd name="T59" fmla="*/ 14 h 8213"/>
                <a:gd name="T60" fmla="*/ 0 w 8205"/>
                <a:gd name="T61" fmla="*/ 16 h 8213"/>
                <a:gd name="T62" fmla="*/ 0 w 8205"/>
                <a:gd name="T63" fmla="*/ 18 h 8213"/>
                <a:gd name="T64" fmla="*/ 0 w 8205"/>
                <a:gd name="T65" fmla="*/ 19 h 8213"/>
                <a:gd name="T66" fmla="*/ 1 w 8205"/>
                <a:gd name="T67" fmla="*/ 21 h 8213"/>
                <a:gd name="T68" fmla="*/ 1 w 8205"/>
                <a:gd name="T69" fmla="*/ 23 h 8213"/>
                <a:gd name="T70" fmla="*/ 2 w 8205"/>
                <a:gd name="T71" fmla="*/ 24 h 8213"/>
                <a:gd name="T72" fmla="*/ 2 w 8205"/>
                <a:gd name="T73" fmla="*/ 26 h 8213"/>
                <a:gd name="T74" fmla="*/ 3 w 8205"/>
                <a:gd name="T75" fmla="*/ 28 h 8213"/>
                <a:gd name="T76" fmla="*/ 4 w 8205"/>
                <a:gd name="T77" fmla="*/ 29 h 8213"/>
                <a:gd name="T78" fmla="*/ 6 w 8205"/>
                <a:gd name="T79" fmla="*/ 30 h 8213"/>
                <a:gd name="T80" fmla="*/ 7 w 8205"/>
                <a:gd name="T81" fmla="*/ 31 h 8213"/>
                <a:gd name="T82" fmla="*/ 8 w 8205"/>
                <a:gd name="T83" fmla="*/ 32 h 8213"/>
                <a:gd name="T84" fmla="*/ 10 w 8205"/>
                <a:gd name="T85" fmla="*/ 33 h 8213"/>
                <a:gd name="T86" fmla="*/ 11 w 8205"/>
                <a:gd name="T87" fmla="*/ 34 h 8213"/>
                <a:gd name="T88" fmla="*/ 13 w 8205"/>
                <a:gd name="T89" fmla="*/ 34 h 8213"/>
                <a:gd name="T90" fmla="*/ 15 w 8205"/>
                <a:gd name="T91" fmla="*/ 34 h 8213"/>
                <a:gd name="T92" fmla="*/ 16 w 8205"/>
                <a:gd name="T93" fmla="*/ 35 h 8213"/>
                <a:gd name="T94" fmla="*/ 18 w 8205"/>
                <a:gd name="T95" fmla="*/ 35 h 8213"/>
                <a:gd name="T96" fmla="*/ 20 w 8205"/>
                <a:gd name="T97" fmla="*/ 34 h 8213"/>
                <a:gd name="T98" fmla="*/ 22 w 8205"/>
                <a:gd name="T99" fmla="*/ 34 h 8213"/>
                <a:gd name="T100" fmla="*/ 23 w 8205"/>
                <a:gd name="T101" fmla="*/ 34 h 8213"/>
                <a:gd name="T102" fmla="*/ 25 w 8205"/>
                <a:gd name="T103" fmla="*/ 33 h 8213"/>
                <a:gd name="T104" fmla="*/ 26 w 8205"/>
                <a:gd name="T105" fmla="*/ 32 h 8213"/>
                <a:gd name="T106" fmla="*/ 28 w 8205"/>
                <a:gd name="T107" fmla="*/ 31 h 8213"/>
                <a:gd name="T108" fmla="*/ 29 w 8205"/>
                <a:gd name="T109" fmla="*/ 30 h 8213"/>
                <a:gd name="T110" fmla="*/ 30 w 8205"/>
                <a:gd name="T111" fmla="*/ 29 h 8213"/>
                <a:gd name="T112" fmla="*/ 31 w 8205"/>
                <a:gd name="T113" fmla="*/ 28 h 8213"/>
                <a:gd name="T114" fmla="*/ 32 w 8205"/>
                <a:gd name="T115" fmla="*/ 26 h 8213"/>
                <a:gd name="T116" fmla="*/ 33 w 8205"/>
                <a:gd name="T117" fmla="*/ 24 h 8213"/>
                <a:gd name="T118" fmla="*/ 34 w 8205"/>
                <a:gd name="T119" fmla="*/ 23 h 8213"/>
                <a:gd name="T120" fmla="*/ 34 w 8205"/>
                <a:gd name="T121" fmla="*/ 21 h 8213"/>
                <a:gd name="T122" fmla="*/ 34 w 8205"/>
                <a:gd name="T123" fmla="*/ 19 h 8213"/>
                <a:gd name="T124" fmla="*/ 35 w 8205"/>
                <a:gd name="T125" fmla="*/ 18 h 821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205" h="8213">
                  <a:moveTo>
                    <a:pt x="8205" y="4106"/>
                  </a:moveTo>
                  <a:lnTo>
                    <a:pt x="8204" y="4004"/>
                  </a:lnTo>
                  <a:lnTo>
                    <a:pt x="8200" y="3902"/>
                  </a:lnTo>
                  <a:lnTo>
                    <a:pt x="8193" y="3800"/>
                  </a:lnTo>
                  <a:lnTo>
                    <a:pt x="8185" y="3697"/>
                  </a:lnTo>
                  <a:lnTo>
                    <a:pt x="8173" y="3595"/>
                  </a:lnTo>
                  <a:lnTo>
                    <a:pt x="8159" y="3495"/>
                  </a:lnTo>
                  <a:lnTo>
                    <a:pt x="8142" y="3393"/>
                  </a:lnTo>
                  <a:lnTo>
                    <a:pt x="8123" y="3293"/>
                  </a:lnTo>
                  <a:lnTo>
                    <a:pt x="8102" y="3192"/>
                  </a:lnTo>
                  <a:lnTo>
                    <a:pt x="8078" y="3093"/>
                  </a:lnTo>
                  <a:lnTo>
                    <a:pt x="8051" y="2994"/>
                  </a:lnTo>
                  <a:lnTo>
                    <a:pt x="8023" y="2896"/>
                  </a:lnTo>
                  <a:lnTo>
                    <a:pt x="7991" y="2798"/>
                  </a:lnTo>
                  <a:lnTo>
                    <a:pt x="7958" y="2702"/>
                  </a:lnTo>
                  <a:lnTo>
                    <a:pt x="7921" y="2606"/>
                  </a:lnTo>
                  <a:lnTo>
                    <a:pt x="7883" y="2511"/>
                  </a:lnTo>
                  <a:lnTo>
                    <a:pt x="7843" y="2418"/>
                  </a:lnTo>
                  <a:lnTo>
                    <a:pt x="7799" y="2324"/>
                  </a:lnTo>
                  <a:lnTo>
                    <a:pt x="7753" y="2233"/>
                  </a:lnTo>
                  <a:lnTo>
                    <a:pt x="7706" y="2142"/>
                  </a:lnTo>
                  <a:lnTo>
                    <a:pt x="7655" y="2053"/>
                  </a:lnTo>
                  <a:lnTo>
                    <a:pt x="7603" y="1965"/>
                  </a:lnTo>
                  <a:lnTo>
                    <a:pt x="7549" y="1878"/>
                  </a:lnTo>
                  <a:lnTo>
                    <a:pt x="7492" y="1793"/>
                  </a:lnTo>
                  <a:lnTo>
                    <a:pt x="7433" y="1709"/>
                  </a:lnTo>
                  <a:lnTo>
                    <a:pt x="7373" y="1627"/>
                  </a:lnTo>
                  <a:lnTo>
                    <a:pt x="7310" y="1546"/>
                  </a:lnTo>
                  <a:lnTo>
                    <a:pt x="7245" y="1467"/>
                  </a:lnTo>
                  <a:lnTo>
                    <a:pt x="7179" y="1389"/>
                  </a:lnTo>
                  <a:lnTo>
                    <a:pt x="7110" y="1313"/>
                  </a:lnTo>
                  <a:lnTo>
                    <a:pt x="7039" y="1239"/>
                  </a:lnTo>
                  <a:lnTo>
                    <a:pt x="6967" y="1167"/>
                  </a:lnTo>
                  <a:lnTo>
                    <a:pt x="6893" y="1096"/>
                  </a:lnTo>
                  <a:lnTo>
                    <a:pt x="6818" y="1027"/>
                  </a:lnTo>
                  <a:lnTo>
                    <a:pt x="6739" y="960"/>
                  </a:lnTo>
                  <a:lnTo>
                    <a:pt x="6661" y="895"/>
                  </a:lnTo>
                  <a:lnTo>
                    <a:pt x="6580" y="833"/>
                  </a:lnTo>
                  <a:lnTo>
                    <a:pt x="6497" y="772"/>
                  </a:lnTo>
                  <a:lnTo>
                    <a:pt x="6414" y="713"/>
                  </a:lnTo>
                  <a:lnTo>
                    <a:pt x="6328" y="657"/>
                  </a:lnTo>
                  <a:lnTo>
                    <a:pt x="6242" y="602"/>
                  </a:lnTo>
                  <a:lnTo>
                    <a:pt x="6154" y="550"/>
                  </a:lnTo>
                  <a:lnTo>
                    <a:pt x="6065" y="500"/>
                  </a:lnTo>
                  <a:lnTo>
                    <a:pt x="5974" y="452"/>
                  </a:lnTo>
                  <a:lnTo>
                    <a:pt x="5883" y="407"/>
                  </a:lnTo>
                  <a:lnTo>
                    <a:pt x="5789" y="363"/>
                  </a:lnTo>
                  <a:lnTo>
                    <a:pt x="5696" y="322"/>
                  </a:lnTo>
                  <a:lnTo>
                    <a:pt x="5602" y="284"/>
                  </a:lnTo>
                  <a:lnTo>
                    <a:pt x="5505" y="248"/>
                  </a:lnTo>
                  <a:lnTo>
                    <a:pt x="5409" y="214"/>
                  </a:lnTo>
                  <a:lnTo>
                    <a:pt x="5311" y="182"/>
                  </a:lnTo>
                  <a:lnTo>
                    <a:pt x="5214" y="153"/>
                  </a:lnTo>
                  <a:lnTo>
                    <a:pt x="5115" y="127"/>
                  </a:lnTo>
                  <a:lnTo>
                    <a:pt x="5016" y="102"/>
                  </a:lnTo>
                  <a:lnTo>
                    <a:pt x="4915" y="81"/>
                  </a:lnTo>
                  <a:lnTo>
                    <a:pt x="4815" y="62"/>
                  </a:lnTo>
                  <a:lnTo>
                    <a:pt x="4714" y="45"/>
                  </a:lnTo>
                  <a:lnTo>
                    <a:pt x="4613" y="31"/>
                  </a:lnTo>
                  <a:lnTo>
                    <a:pt x="4511" y="20"/>
                  </a:lnTo>
                  <a:lnTo>
                    <a:pt x="4409" y="11"/>
                  </a:lnTo>
                  <a:lnTo>
                    <a:pt x="4307" y="5"/>
                  </a:lnTo>
                  <a:lnTo>
                    <a:pt x="4205" y="1"/>
                  </a:lnTo>
                  <a:lnTo>
                    <a:pt x="4102" y="0"/>
                  </a:lnTo>
                  <a:lnTo>
                    <a:pt x="4000" y="1"/>
                  </a:lnTo>
                  <a:lnTo>
                    <a:pt x="3897" y="5"/>
                  </a:lnTo>
                  <a:lnTo>
                    <a:pt x="3796" y="11"/>
                  </a:lnTo>
                  <a:lnTo>
                    <a:pt x="3694" y="20"/>
                  </a:lnTo>
                  <a:lnTo>
                    <a:pt x="3592" y="31"/>
                  </a:lnTo>
                  <a:lnTo>
                    <a:pt x="3491" y="45"/>
                  </a:lnTo>
                  <a:lnTo>
                    <a:pt x="3390" y="62"/>
                  </a:lnTo>
                  <a:lnTo>
                    <a:pt x="3289" y="81"/>
                  </a:lnTo>
                  <a:lnTo>
                    <a:pt x="3189" y="102"/>
                  </a:lnTo>
                  <a:lnTo>
                    <a:pt x="3090" y="127"/>
                  </a:lnTo>
                  <a:lnTo>
                    <a:pt x="2991" y="153"/>
                  </a:lnTo>
                  <a:lnTo>
                    <a:pt x="2894" y="182"/>
                  </a:lnTo>
                  <a:lnTo>
                    <a:pt x="2796" y="214"/>
                  </a:lnTo>
                  <a:lnTo>
                    <a:pt x="2700" y="248"/>
                  </a:lnTo>
                  <a:lnTo>
                    <a:pt x="2603" y="284"/>
                  </a:lnTo>
                  <a:lnTo>
                    <a:pt x="2509" y="322"/>
                  </a:lnTo>
                  <a:lnTo>
                    <a:pt x="2415" y="363"/>
                  </a:lnTo>
                  <a:lnTo>
                    <a:pt x="2322" y="407"/>
                  </a:lnTo>
                  <a:lnTo>
                    <a:pt x="2231" y="452"/>
                  </a:lnTo>
                  <a:lnTo>
                    <a:pt x="2140" y="500"/>
                  </a:lnTo>
                  <a:lnTo>
                    <a:pt x="2051" y="550"/>
                  </a:lnTo>
                  <a:lnTo>
                    <a:pt x="1963" y="602"/>
                  </a:lnTo>
                  <a:lnTo>
                    <a:pt x="1876" y="657"/>
                  </a:lnTo>
                  <a:lnTo>
                    <a:pt x="1791" y="713"/>
                  </a:lnTo>
                  <a:lnTo>
                    <a:pt x="1708" y="772"/>
                  </a:lnTo>
                  <a:lnTo>
                    <a:pt x="1625" y="833"/>
                  </a:lnTo>
                  <a:lnTo>
                    <a:pt x="1544" y="895"/>
                  </a:lnTo>
                  <a:lnTo>
                    <a:pt x="1465" y="960"/>
                  </a:lnTo>
                  <a:lnTo>
                    <a:pt x="1387" y="1027"/>
                  </a:lnTo>
                  <a:lnTo>
                    <a:pt x="1312" y="1096"/>
                  </a:lnTo>
                  <a:lnTo>
                    <a:pt x="1238" y="1167"/>
                  </a:lnTo>
                  <a:lnTo>
                    <a:pt x="1166" y="1239"/>
                  </a:lnTo>
                  <a:lnTo>
                    <a:pt x="1095" y="1313"/>
                  </a:lnTo>
                  <a:lnTo>
                    <a:pt x="1026" y="1389"/>
                  </a:lnTo>
                  <a:lnTo>
                    <a:pt x="959" y="1467"/>
                  </a:lnTo>
                  <a:lnTo>
                    <a:pt x="895" y="1546"/>
                  </a:lnTo>
                  <a:lnTo>
                    <a:pt x="832" y="1627"/>
                  </a:lnTo>
                  <a:lnTo>
                    <a:pt x="772" y="1709"/>
                  </a:lnTo>
                  <a:lnTo>
                    <a:pt x="712" y="1793"/>
                  </a:lnTo>
                  <a:lnTo>
                    <a:pt x="656" y="1878"/>
                  </a:lnTo>
                  <a:lnTo>
                    <a:pt x="602" y="1965"/>
                  </a:lnTo>
                  <a:lnTo>
                    <a:pt x="549" y="2053"/>
                  </a:lnTo>
                  <a:lnTo>
                    <a:pt x="499" y="2142"/>
                  </a:lnTo>
                  <a:lnTo>
                    <a:pt x="452" y="2233"/>
                  </a:lnTo>
                  <a:lnTo>
                    <a:pt x="406" y="2324"/>
                  </a:lnTo>
                  <a:lnTo>
                    <a:pt x="363" y="2418"/>
                  </a:lnTo>
                  <a:lnTo>
                    <a:pt x="322" y="2511"/>
                  </a:lnTo>
                  <a:lnTo>
                    <a:pt x="283" y="2606"/>
                  </a:lnTo>
                  <a:lnTo>
                    <a:pt x="247" y="2702"/>
                  </a:lnTo>
                  <a:lnTo>
                    <a:pt x="213" y="2798"/>
                  </a:lnTo>
                  <a:lnTo>
                    <a:pt x="182" y="2896"/>
                  </a:lnTo>
                  <a:lnTo>
                    <a:pt x="153" y="2994"/>
                  </a:lnTo>
                  <a:lnTo>
                    <a:pt x="127" y="3093"/>
                  </a:lnTo>
                  <a:lnTo>
                    <a:pt x="103" y="3192"/>
                  </a:lnTo>
                  <a:lnTo>
                    <a:pt x="82" y="3293"/>
                  </a:lnTo>
                  <a:lnTo>
                    <a:pt x="63" y="3393"/>
                  </a:lnTo>
                  <a:lnTo>
                    <a:pt x="46" y="3495"/>
                  </a:lnTo>
                  <a:lnTo>
                    <a:pt x="32" y="3595"/>
                  </a:lnTo>
                  <a:lnTo>
                    <a:pt x="20" y="3697"/>
                  </a:lnTo>
                  <a:lnTo>
                    <a:pt x="12" y="3800"/>
                  </a:lnTo>
                  <a:lnTo>
                    <a:pt x="5" y="3902"/>
                  </a:lnTo>
                  <a:lnTo>
                    <a:pt x="1" y="4004"/>
                  </a:lnTo>
                  <a:lnTo>
                    <a:pt x="0" y="4106"/>
                  </a:lnTo>
                  <a:lnTo>
                    <a:pt x="1" y="4209"/>
                  </a:lnTo>
                  <a:lnTo>
                    <a:pt x="5" y="4311"/>
                  </a:lnTo>
                  <a:lnTo>
                    <a:pt x="12" y="4414"/>
                  </a:lnTo>
                  <a:lnTo>
                    <a:pt x="20" y="4515"/>
                  </a:lnTo>
                  <a:lnTo>
                    <a:pt x="32" y="4617"/>
                  </a:lnTo>
                  <a:lnTo>
                    <a:pt x="46" y="4719"/>
                  </a:lnTo>
                  <a:lnTo>
                    <a:pt x="63" y="4820"/>
                  </a:lnTo>
                  <a:lnTo>
                    <a:pt x="82" y="4920"/>
                  </a:lnTo>
                  <a:lnTo>
                    <a:pt x="103" y="5020"/>
                  </a:lnTo>
                  <a:lnTo>
                    <a:pt x="127" y="5120"/>
                  </a:lnTo>
                  <a:lnTo>
                    <a:pt x="153" y="5218"/>
                  </a:lnTo>
                  <a:lnTo>
                    <a:pt x="182" y="5317"/>
                  </a:lnTo>
                  <a:lnTo>
                    <a:pt x="213" y="5414"/>
                  </a:lnTo>
                  <a:lnTo>
                    <a:pt x="247" y="5511"/>
                  </a:lnTo>
                  <a:lnTo>
                    <a:pt x="283" y="5607"/>
                  </a:lnTo>
                  <a:lnTo>
                    <a:pt x="322" y="5702"/>
                  </a:lnTo>
                  <a:lnTo>
                    <a:pt x="363" y="5796"/>
                  </a:lnTo>
                  <a:lnTo>
                    <a:pt x="406" y="5888"/>
                  </a:lnTo>
                  <a:lnTo>
                    <a:pt x="452" y="5980"/>
                  </a:lnTo>
                  <a:lnTo>
                    <a:pt x="499" y="6070"/>
                  </a:lnTo>
                  <a:lnTo>
                    <a:pt x="549" y="6159"/>
                  </a:lnTo>
                  <a:lnTo>
                    <a:pt x="602" y="6247"/>
                  </a:lnTo>
                  <a:lnTo>
                    <a:pt x="656" y="6334"/>
                  </a:lnTo>
                  <a:lnTo>
                    <a:pt x="712" y="6420"/>
                  </a:lnTo>
                  <a:lnTo>
                    <a:pt x="772" y="6504"/>
                  </a:lnTo>
                  <a:lnTo>
                    <a:pt x="832" y="6586"/>
                  </a:lnTo>
                  <a:lnTo>
                    <a:pt x="895" y="6667"/>
                  </a:lnTo>
                  <a:lnTo>
                    <a:pt x="959" y="6746"/>
                  </a:lnTo>
                  <a:lnTo>
                    <a:pt x="1026" y="6824"/>
                  </a:lnTo>
                  <a:lnTo>
                    <a:pt x="1095" y="6899"/>
                  </a:lnTo>
                  <a:lnTo>
                    <a:pt x="1166" y="6974"/>
                  </a:lnTo>
                  <a:lnTo>
                    <a:pt x="1238" y="7047"/>
                  </a:lnTo>
                  <a:lnTo>
                    <a:pt x="1312" y="7117"/>
                  </a:lnTo>
                  <a:lnTo>
                    <a:pt x="1387" y="7186"/>
                  </a:lnTo>
                  <a:lnTo>
                    <a:pt x="1465" y="7252"/>
                  </a:lnTo>
                  <a:lnTo>
                    <a:pt x="1544" y="7317"/>
                  </a:lnTo>
                  <a:lnTo>
                    <a:pt x="1625" y="7380"/>
                  </a:lnTo>
                  <a:lnTo>
                    <a:pt x="1708" y="7441"/>
                  </a:lnTo>
                  <a:lnTo>
                    <a:pt x="1791" y="7499"/>
                  </a:lnTo>
                  <a:lnTo>
                    <a:pt x="1876" y="7557"/>
                  </a:lnTo>
                  <a:lnTo>
                    <a:pt x="1963" y="7611"/>
                  </a:lnTo>
                  <a:lnTo>
                    <a:pt x="2051" y="7663"/>
                  </a:lnTo>
                  <a:lnTo>
                    <a:pt x="2140" y="7714"/>
                  </a:lnTo>
                  <a:lnTo>
                    <a:pt x="2231" y="7761"/>
                  </a:lnTo>
                  <a:lnTo>
                    <a:pt x="2322" y="7807"/>
                  </a:lnTo>
                  <a:lnTo>
                    <a:pt x="2415" y="7850"/>
                  </a:lnTo>
                  <a:lnTo>
                    <a:pt x="2509" y="7891"/>
                  </a:lnTo>
                  <a:lnTo>
                    <a:pt x="2603" y="7930"/>
                  </a:lnTo>
                  <a:lnTo>
                    <a:pt x="2700" y="7966"/>
                  </a:lnTo>
                  <a:lnTo>
                    <a:pt x="2796" y="8000"/>
                  </a:lnTo>
                  <a:lnTo>
                    <a:pt x="2894" y="8030"/>
                  </a:lnTo>
                  <a:lnTo>
                    <a:pt x="2991" y="8060"/>
                  </a:lnTo>
                  <a:lnTo>
                    <a:pt x="3090" y="8087"/>
                  </a:lnTo>
                  <a:lnTo>
                    <a:pt x="3189" y="8110"/>
                  </a:lnTo>
                  <a:lnTo>
                    <a:pt x="3289" y="8132"/>
                  </a:lnTo>
                  <a:lnTo>
                    <a:pt x="3390" y="8150"/>
                  </a:lnTo>
                  <a:lnTo>
                    <a:pt x="3491" y="8167"/>
                  </a:lnTo>
                  <a:lnTo>
                    <a:pt x="3592" y="8181"/>
                  </a:lnTo>
                  <a:lnTo>
                    <a:pt x="3694" y="8193"/>
                  </a:lnTo>
                  <a:lnTo>
                    <a:pt x="3796" y="8202"/>
                  </a:lnTo>
                  <a:lnTo>
                    <a:pt x="3897" y="8209"/>
                  </a:lnTo>
                  <a:lnTo>
                    <a:pt x="4000" y="8212"/>
                  </a:lnTo>
                  <a:lnTo>
                    <a:pt x="4102" y="8213"/>
                  </a:lnTo>
                  <a:lnTo>
                    <a:pt x="4205" y="8212"/>
                  </a:lnTo>
                  <a:lnTo>
                    <a:pt x="4307" y="8209"/>
                  </a:lnTo>
                  <a:lnTo>
                    <a:pt x="4409" y="8202"/>
                  </a:lnTo>
                  <a:lnTo>
                    <a:pt x="4511" y="8193"/>
                  </a:lnTo>
                  <a:lnTo>
                    <a:pt x="4613" y="8181"/>
                  </a:lnTo>
                  <a:lnTo>
                    <a:pt x="4714" y="8167"/>
                  </a:lnTo>
                  <a:lnTo>
                    <a:pt x="4815" y="8150"/>
                  </a:lnTo>
                  <a:lnTo>
                    <a:pt x="4915" y="8132"/>
                  </a:lnTo>
                  <a:lnTo>
                    <a:pt x="5016" y="8110"/>
                  </a:lnTo>
                  <a:lnTo>
                    <a:pt x="5115" y="8087"/>
                  </a:lnTo>
                  <a:lnTo>
                    <a:pt x="5214" y="8060"/>
                  </a:lnTo>
                  <a:lnTo>
                    <a:pt x="5311" y="8030"/>
                  </a:lnTo>
                  <a:lnTo>
                    <a:pt x="5409" y="8000"/>
                  </a:lnTo>
                  <a:lnTo>
                    <a:pt x="5505" y="7966"/>
                  </a:lnTo>
                  <a:lnTo>
                    <a:pt x="5602" y="7930"/>
                  </a:lnTo>
                  <a:lnTo>
                    <a:pt x="5696" y="7891"/>
                  </a:lnTo>
                  <a:lnTo>
                    <a:pt x="5789" y="7850"/>
                  </a:lnTo>
                  <a:lnTo>
                    <a:pt x="5883" y="7807"/>
                  </a:lnTo>
                  <a:lnTo>
                    <a:pt x="5974" y="7761"/>
                  </a:lnTo>
                  <a:lnTo>
                    <a:pt x="6065" y="7714"/>
                  </a:lnTo>
                  <a:lnTo>
                    <a:pt x="6154" y="7663"/>
                  </a:lnTo>
                  <a:lnTo>
                    <a:pt x="6242" y="7611"/>
                  </a:lnTo>
                  <a:lnTo>
                    <a:pt x="6328" y="7557"/>
                  </a:lnTo>
                  <a:lnTo>
                    <a:pt x="6414" y="7499"/>
                  </a:lnTo>
                  <a:lnTo>
                    <a:pt x="6497" y="7441"/>
                  </a:lnTo>
                  <a:lnTo>
                    <a:pt x="6580" y="7380"/>
                  </a:lnTo>
                  <a:lnTo>
                    <a:pt x="6661" y="7317"/>
                  </a:lnTo>
                  <a:lnTo>
                    <a:pt x="6739" y="7252"/>
                  </a:lnTo>
                  <a:lnTo>
                    <a:pt x="6818" y="7186"/>
                  </a:lnTo>
                  <a:lnTo>
                    <a:pt x="6893" y="7117"/>
                  </a:lnTo>
                  <a:lnTo>
                    <a:pt x="6967" y="7047"/>
                  </a:lnTo>
                  <a:lnTo>
                    <a:pt x="7039" y="6974"/>
                  </a:lnTo>
                  <a:lnTo>
                    <a:pt x="7110" y="6899"/>
                  </a:lnTo>
                  <a:lnTo>
                    <a:pt x="7179" y="6824"/>
                  </a:lnTo>
                  <a:lnTo>
                    <a:pt x="7245" y="6746"/>
                  </a:lnTo>
                  <a:lnTo>
                    <a:pt x="7310" y="6667"/>
                  </a:lnTo>
                  <a:lnTo>
                    <a:pt x="7373" y="6586"/>
                  </a:lnTo>
                  <a:lnTo>
                    <a:pt x="7433" y="6504"/>
                  </a:lnTo>
                  <a:lnTo>
                    <a:pt x="7492" y="6420"/>
                  </a:lnTo>
                  <a:lnTo>
                    <a:pt x="7549" y="6334"/>
                  </a:lnTo>
                  <a:lnTo>
                    <a:pt x="7603" y="6247"/>
                  </a:lnTo>
                  <a:lnTo>
                    <a:pt x="7655" y="6159"/>
                  </a:lnTo>
                  <a:lnTo>
                    <a:pt x="7706" y="6070"/>
                  </a:lnTo>
                  <a:lnTo>
                    <a:pt x="7753" y="5980"/>
                  </a:lnTo>
                  <a:lnTo>
                    <a:pt x="7799" y="5888"/>
                  </a:lnTo>
                  <a:lnTo>
                    <a:pt x="7843" y="5796"/>
                  </a:lnTo>
                  <a:lnTo>
                    <a:pt x="7883" y="5702"/>
                  </a:lnTo>
                  <a:lnTo>
                    <a:pt x="7921" y="5607"/>
                  </a:lnTo>
                  <a:lnTo>
                    <a:pt x="7958" y="5511"/>
                  </a:lnTo>
                  <a:lnTo>
                    <a:pt x="7991" y="5414"/>
                  </a:lnTo>
                  <a:lnTo>
                    <a:pt x="8023" y="5317"/>
                  </a:lnTo>
                  <a:lnTo>
                    <a:pt x="8051" y="5218"/>
                  </a:lnTo>
                  <a:lnTo>
                    <a:pt x="8078" y="5120"/>
                  </a:lnTo>
                  <a:lnTo>
                    <a:pt x="8102" y="5020"/>
                  </a:lnTo>
                  <a:lnTo>
                    <a:pt x="8123" y="4920"/>
                  </a:lnTo>
                  <a:lnTo>
                    <a:pt x="8142" y="4820"/>
                  </a:lnTo>
                  <a:lnTo>
                    <a:pt x="8159" y="4719"/>
                  </a:lnTo>
                  <a:lnTo>
                    <a:pt x="8173" y="4617"/>
                  </a:lnTo>
                  <a:lnTo>
                    <a:pt x="8185" y="4515"/>
                  </a:lnTo>
                  <a:lnTo>
                    <a:pt x="8193" y="4414"/>
                  </a:lnTo>
                  <a:lnTo>
                    <a:pt x="8200" y="4311"/>
                  </a:lnTo>
                  <a:lnTo>
                    <a:pt x="8204" y="4209"/>
                  </a:lnTo>
                  <a:lnTo>
                    <a:pt x="8205" y="410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0" name="Freeform 176"/>
            <p:cNvSpPr>
              <a:spLocks/>
            </p:cNvSpPr>
            <p:nvPr/>
          </p:nvSpPr>
          <p:spPr bwMode="auto">
            <a:xfrm>
              <a:off x="1882" y="2791"/>
              <a:ext cx="2090" cy="664"/>
            </a:xfrm>
            <a:custGeom>
              <a:avLst/>
              <a:gdLst>
                <a:gd name="T0" fmla="*/ 0 w 8204"/>
                <a:gd name="T1" fmla="*/ 0 h 2604"/>
                <a:gd name="T2" fmla="*/ 0 w 8204"/>
                <a:gd name="T3" fmla="*/ 1 h 2604"/>
                <a:gd name="T4" fmla="*/ 0 w 8204"/>
                <a:gd name="T5" fmla="*/ 1 h 2604"/>
                <a:gd name="T6" fmla="*/ 0 w 8204"/>
                <a:gd name="T7" fmla="*/ 2 h 2604"/>
                <a:gd name="T8" fmla="*/ 1 w 8204"/>
                <a:gd name="T9" fmla="*/ 3 h 2604"/>
                <a:gd name="T10" fmla="*/ 1 w 8204"/>
                <a:gd name="T11" fmla="*/ 3 h 2604"/>
                <a:gd name="T12" fmla="*/ 1 w 8204"/>
                <a:gd name="T13" fmla="*/ 4 h 2604"/>
                <a:gd name="T14" fmla="*/ 1 w 8204"/>
                <a:gd name="T15" fmla="*/ 4 h 2604"/>
                <a:gd name="T16" fmla="*/ 2 w 8204"/>
                <a:gd name="T17" fmla="*/ 5 h 2604"/>
                <a:gd name="T18" fmla="*/ 2 w 8204"/>
                <a:gd name="T19" fmla="*/ 5 h 2604"/>
                <a:gd name="T20" fmla="*/ 2 w 8204"/>
                <a:gd name="T21" fmla="*/ 6 h 2604"/>
                <a:gd name="T22" fmla="*/ 3 w 8204"/>
                <a:gd name="T23" fmla="*/ 6 h 2604"/>
                <a:gd name="T24" fmla="*/ 3 w 8204"/>
                <a:gd name="T25" fmla="*/ 6 h 2604"/>
                <a:gd name="T26" fmla="*/ 4 w 8204"/>
                <a:gd name="T27" fmla="*/ 7 h 2604"/>
                <a:gd name="T28" fmla="*/ 4 w 8204"/>
                <a:gd name="T29" fmla="*/ 7 h 2604"/>
                <a:gd name="T30" fmla="*/ 5 w 8204"/>
                <a:gd name="T31" fmla="*/ 8 h 2604"/>
                <a:gd name="T32" fmla="*/ 6 w 8204"/>
                <a:gd name="T33" fmla="*/ 8 h 2604"/>
                <a:gd name="T34" fmla="*/ 6 w 8204"/>
                <a:gd name="T35" fmla="*/ 8 h 2604"/>
                <a:gd name="T36" fmla="*/ 7 w 8204"/>
                <a:gd name="T37" fmla="*/ 9 h 2604"/>
                <a:gd name="T38" fmla="*/ 8 w 8204"/>
                <a:gd name="T39" fmla="*/ 9 h 2604"/>
                <a:gd name="T40" fmla="*/ 8 w 8204"/>
                <a:gd name="T41" fmla="*/ 9 h 2604"/>
                <a:gd name="T42" fmla="*/ 9 w 8204"/>
                <a:gd name="T43" fmla="*/ 10 h 2604"/>
                <a:gd name="T44" fmla="*/ 10 w 8204"/>
                <a:gd name="T45" fmla="*/ 10 h 2604"/>
                <a:gd name="T46" fmla="*/ 11 w 8204"/>
                <a:gd name="T47" fmla="*/ 10 h 2604"/>
                <a:gd name="T48" fmla="*/ 11 w 8204"/>
                <a:gd name="T49" fmla="*/ 10 h 2604"/>
                <a:gd name="T50" fmla="*/ 12 w 8204"/>
                <a:gd name="T51" fmla="*/ 10 h 2604"/>
                <a:gd name="T52" fmla="*/ 13 w 8204"/>
                <a:gd name="T53" fmla="*/ 11 h 2604"/>
                <a:gd name="T54" fmla="*/ 14 w 8204"/>
                <a:gd name="T55" fmla="*/ 11 h 2604"/>
                <a:gd name="T56" fmla="*/ 15 w 8204"/>
                <a:gd name="T57" fmla="*/ 11 h 2604"/>
                <a:gd name="T58" fmla="*/ 16 w 8204"/>
                <a:gd name="T59" fmla="*/ 11 h 2604"/>
                <a:gd name="T60" fmla="*/ 17 w 8204"/>
                <a:gd name="T61" fmla="*/ 11 h 2604"/>
                <a:gd name="T62" fmla="*/ 18 w 8204"/>
                <a:gd name="T63" fmla="*/ 11 h 2604"/>
                <a:gd name="T64" fmla="*/ 18 w 8204"/>
                <a:gd name="T65" fmla="*/ 11 h 2604"/>
                <a:gd name="T66" fmla="*/ 19 w 8204"/>
                <a:gd name="T67" fmla="*/ 11 h 2604"/>
                <a:gd name="T68" fmla="*/ 20 w 8204"/>
                <a:gd name="T69" fmla="*/ 11 h 2604"/>
                <a:gd name="T70" fmla="*/ 21 w 8204"/>
                <a:gd name="T71" fmla="*/ 11 h 2604"/>
                <a:gd name="T72" fmla="*/ 22 w 8204"/>
                <a:gd name="T73" fmla="*/ 11 h 2604"/>
                <a:gd name="T74" fmla="*/ 23 w 8204"/>
                <a:gd name="T75" fmla="*/ 10 h 2604"/>
                <a:gd name="T76" fmla="*/ 23 w 8204"/>
                <a:gd name="T77" fmla="*/ 10 h 2604"/>
                <a:gd name="T78" fmla="*/ 24 w 8204"/>
                <a:gd name="T79" fmla="*/ 10 h 2604"/>
                <a:gd name="T80" fmla="*/ 25 w 8204"/>
                <a:gd name="T81" fmla="*/ 10 h 2604"/>
                <a:gd name="T82" fmla="*/ 26 w 8204"/>
                <a:gd name="T83" fmla="*/ 9 h 2604"/>
                <a:gd name="T84" fmla="*/ 26 w 8204"/>
                <a:gd name="T85" fmla="*/ 9 h 2604"/>
                <a:gd name="T86" fmla="*/ 27 w 8204"/>
                <a:gd name="T87" fmla="*/ 9 h 2604"/>
                <a:gd name="T88" fmla="*/ 28 w 8204"/>
                <a:gd name="T89" fmla="*/ 9 h 2604"/>
                <a:gd name="T90" fmla="*/ 29 w 8204"/>
                <a:gd name="T91" fmla="*/ 8 h 2604"/>
                <a:gd name="T92" fmla="*/ 29 w 8204"/>
                <a:gd name="T93" fmla="*/ 8 h 2604"/>
                <a:gd name="T94" fmla="*/ 30 w 8204"/>
                <a:gd name="T95" fmla="*/ 8 h 2604"/>
                <a:gd name="T96" fmla="*/ 30 w 8204"/>
                <a:gd name="T97" fmla="*/ 7 h 2604"/>
                <a:gd name="T98" fmla="*/ 31 w 8204"/>
                <a:gd name="T99" fmla="*/ 7 h 2604"/>
                <a:gd name="T100" fmla="*/ 32 w 8204"/>
                <a:gd name="T101" fmla="*/ 6 h 2604"/>
                <a:gd name="T102" fmla="*/ 32 w 8204"/>
                <a:gd name="T103" fmla="*/ 6 h 2604"/>
                <a:gd name="T104" fmla="*/ 32 w 8204"/>
                <a:gd name="T105" fmla="*/ 5 h 2604"/>
                <a:gd name="T106" fmla="*/ 33 w 8204"/>
                <a:gd name="T107" fmla="*/ 5 h 2604"/>
                <a:gd name="T108" fmla="*/ 33 w 8204"/>
                <a:gd name="T109" fmla="*/ 4 h 2604"/>
                <a:gd name="T110" fmla="*/ 33 w 8204"/>
                <a:gd name="T111" fmla="*/ 4 h 2604"/>
                <a:gd name="T112" fmla="*/ 34 w 8204"/>
                <a:gd name="T113" fmla="*/ 3 h 2604"/>
                <a:gd name="T114" fmla="*/ 34 w 8204"/>
                <a:gd name="T115" fmla="*/ 3 h 2604"/>
                <a:gd name="T116" fmla="*/ 34 w 8204"/>
                <a:gd name="T117" fmla="*/ 2 h 2604"/>
                <a:gd name="T118" fmla="*/ 34 w 8204"/>
                <a:gd name="T119" fmla="*/ 2 h 2604"/>
                <a:gd name="T120" fmla="*/ 34 w 8204"/>
                <a:gd name="T121" fmla="*/ 1 h 2604"/>
                <a:gd name="T122" fmla="*/ 35 w 8204"/>
                <a:gd name="T123" fmla="*/ 1 h 2604"/>
                <a:gd name="T124" fmla="*/ 35 w 8204"/>
                <a:gd name="T125" fmla="*/ 0 h 26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8204" h="2604">
                  <a:moveTo>
                    <a:pt x="0" y="0"/>
                  </a:moveTo>
                  <a:lnTo>
                    <a:pt x="1" y="66"/>
                  </a:lnTo>
                  <a:lnTo>
                    <a:pt x="5" y="131"/>
                  </a:lnTo>
                  <a:lnTo>
                    <a:pt x="11" y="197"/>
                  </a:lnTo>
                  <a:lnTo>
                    <a:pt x="20" y="261"/>
                  </a:lnTo>
                  <a:lnTo>
                    <a:pt x="31" y="327"/>
                  </a:lnTo>
                  <a:lnTo>
                    <a:pt x="46" y="392"/>
                  </a:lnTo>
                  <a:lnTo>
                    <a:pt x="63" y="456"/>
                  </a:lnTo>
                  <a:lnTo>
                    <a:pt x="82" y="520"/>
                  </a:lnTo>
                  <a:lnTo>
                    <a:pt x="103" y="585"/>
                  </a:lnTo>
                  <a:lnTo>
                    <a:pt x="128" y="648"/>
                  </a:lnTo>
                  <a:lnTo>
                    <a:pt x="155" y="711"/>
                  </a:lnTo>
                  <a:lnTo>
                    <a:pt x="185" y="773"/>
                  </a:lnTo>
                  <a:lnTo>
                    <a:pt x="217" y="836"/>
                  </a:lnTo>
                  <a:lnTo>
                    <a:pt x="251" y="897"/>
                  </a:lnTo>
                  <a:lnTo>
                    <a:pt x="288" y="959"/>
                  </a:lnTo>
                  <a:lnTo>
                    <a:pt x="327" y="1019"/>
                  </a:lnTo>
                  <a:lnTo>
                    <a:pt x="368" y="1080"/>
                  </a:lnTo>
                  <a:lnTo>
                    <a:pt x="412" y="1138"/>
                  </a:lnTo>
                  <a:lnTo>
                    <a:pt x="458" y="1197"/>
                  </a:lnTo>
                  <a:lnTo>
                    <a:pt x="507" y="1255"/>
                  </a:lnTo>
                  <a:lnTo>
                    <a:pt x="558" y="1312"/>
                  </a:lnTo>
                  <a:lnTo>
                    <a:pt x="611" y="1368"/>
                  </a:lnTo>
                  <a:lnTo>
                    <a:pt x="666" y="1423"/>
                  </a:lnTo>
                  <a:lnTo>
                    <a:pt x="723" y="1477"/>
                  </a:lnTo>
                  <a:lnTo>
                    <a:pt x="783" y="1531"/>
                  </a:lnTo>
                  <a:lnTo>
                    <a:pt x="844" y="1583"/>
                  </a:lnTo>
                  <a:lnTo>
                    <a:pt x="908" y="1635"/>
                  </a:lnTo>
                  <a:lnTo>
                    <a:pt x="974" y="1685"/>
                  </a:lnTo>
                  <a:lnTo>
                    <a:pt x="1041" y="1735"/>
                  </a:lnTo>
                  <a:lnTo>
                    <a:pt x="1111" y="1782"/>
                  </a:lnTo>
                  <a:lnTo>
                    <a:pt x="1182" y="1830"/>
                  </a:lnTo>
                  <a:lnTo>
                    <a:pt x="1257" y="1876"/>
                  </a:lnTo>
                  <a:lnTo>
                    <a:pt x="1332" y="1920"/>
                  </a:lnTo>
                  <a:lnTo>
                    <a:pt x="1408" y="1964"/>
                  </a:lnTo>
                  <a:lnTo>
                    <a:pt x="1487" y="2006"/>
                  </a:lnTo>
                  <a:lnTo>
                    <a:pt x="1567" y="2047"/>
                  </a:lnTo>
                  <a:lnTo>
                    <a:pt x="1649" y="2088"/>
                  </a:lnTo>
                  <a:lnTo>
                    <a:pt x="1733" y="2126"/>
                  </a:lnTo>
                  <a:lnTo>
                    <a:pt x="1817" y="2163"/>
                  </a:lnTo>
                  <a:lnTo>
                    <a:pt x="1903" y="2199"/>
                  </a:lnTo>
                  <a:lnTo>
                    <a:pt x="1991" y="2233"/>
                  </a:lnTo>
                  <a:lnTo>
                    <a:pt x="2080" y="2266"/>
                  </a:lnTo>
                  <a:lnTo>
                    <a:pt x="2171" y="2298"/>
                  </a:lnTo>
                  <a:lnTo>
                    <a:pt x="2262" y="2327"/>
                  </a:lnTo>
                  <a:lnTo>
                    <a:pt x="2355" y="2356"/>
                  </a:lnTo>
                  <a:lnTo>
                    <a:pt x="2449" y="2383"/>
                  </a:lnTo>
                  <a:lnTo>
                    <a:pt x="2543" y="2409"/>
                  </a:lnTo>
                  <a:lnTo>
                    <a:pt x="2640" y="2433"/>
                  </a:lnTo>
                  <a:lnTo>
                    <a:pt x="2736" y="2456"/>
                  </a:lnTo>
                  <a:lnTo>
                    <a:pt x="2834" y="2477"/>
                  </a:lnTo>
                  <a:lnTo>
                    <a:pt x="2932" y="2496"/>
                  </a:lnTo>
                  <a:lnTo>
                    <a:pt x="3032" y="2514"/>
                  </a:lnTo>
                  <a:lnTo>
                    <a:pt x="3132" y="2530"/>
                  </a:lnTo>
                  <a:lnTo>
                    <a:pt x="3232" y="2545"/>
                  </a:lnTo>
                  <a:lnTo>
                    <a:pt x="3333" y="2557"/>
                  </a:lnTo>
                  <a:lnTo>
                    <a:pt x="3435" y="2569"/>
                  </a:lnTo>
                  <a:lnTo>
                    <a:pt x="3537" y="2580"/>
                  </a:lnTo>
                  <a:lnTo>
                    <a:pt x="3639" y="2587"/>
                  </a:lnTo>
                  <a:lnTo>
                    <a:pt x="3741" y="2593"/>
                  </a:lnTo>
                  <a:lnTo>
                    <a:pt x="3844" y="2599"/>
                  </a:lnTo>
                  <a:lnTo>
                    <a:pt x="3948" y="2602"/>
                  </a:lnTo>
                  <a:lnTo>
                    <a:pt x="4051" y="2604"/>
                  </a:lnTo>
                  <a:lnTo>
                    <a:pt x="4153" y="2604"/>
                  </a:lnTo>
                  <a:lnTo>
                    <a:pt x="4256" y="2602"/>
                  </a:lnTo>
                  <a:lnTo>
                    <a:pt x="4359" y="2599"/>
                  </a:lnTo>
                  <a:lnTo>
                    <a:pt x="4462" y="2593"/>
                  </a:lnTo>
                  <a:lnTo>
                    <a:pt x="4565" y="2587"/>
                  </a:lnTo>
                  <a:lnTo>
                    <a:pt x="4667" y="2580"/>
                  </a:lnTo>
                  <a:lnTo>
                    <a:pt x="4769" y="2569"/>
                  </a:lnTo>
                  <a:lnTo>
                    <a:pt x="4871" y="2557"/>
                  </a:lnTo>
                  <a:lnTo>
                    <a:pt x="4972" y="2545"/>
                  </a:lnTo>
                  <a:lnTo>
                    <a:pt x="5072" y="2530"/>
                  </a:lnTo>
                  <a:lnTo>
                    <a:pt x="5172" y="2514"/>
                  </a:lnTo>
                  <a:lnTo>
                    <a:pt x="5272" y="2496"/>
                  </a:lnTo>
                  <a:lnTo>
                    <a:pt x="5370" y="2477"/>
                  </a:lnTo>
                  <a:lnTo>
                    <a:pt x="5468" y="2456"/>
                  </a:lnTo>
                  <a:lnTo>
                    <a:pt x="5564" y="2433"/>
                  </a:lnTo>
                  <a:lnTo>
                    <a:pt x="5660" y="2409"/>
                  </a:lnTo>
                  <a:lnTo>
                    <a:pt x="5755" y="2383"/>
                  </a:lnTo>
                  <a:lnTo>
                    <a:pt x="5848" y="2356"/>
                  </a:lnTo>
                  <a:lnTo>
                    <a:pt x="5942" y="2327"/>
                  </a:lnTo>
                  <a:lnTo>
                    <a:pt x="6033" y="2298"/>
                  </a:lnTo>
                  <a:lnTo>
                    <a:pt x="6124" y="2266"/>
                  </a:lnTo>
                  <a:lnTo>
                    <a:pt x="6213" y="2233"/>
                  </a:lnTo>
                  <a:lnTo>
                    <a:pt x="6300" y="2199"/>
                  </a:lnTo>
                  <a:lnTo>
                    <a:pt x="6387" y="2163"/>
                  </a:lnTo>
                  <a:lnTo>
                    <a:pt x="6471" y="2126"/>
                  </a:lnTo>
                  <a:lnTo>
                    <a:pt x="6555" y="2088"/>
                  </a:lnTo>
                  <a:lnTo>
                    <a:pt x="6637" y="2047"/>
                  </a:lnTo>
                  <a:lnTo>
                    <a:pt x="6717" y="2006"/>
                  </a:lnTo>
                  <a:lnTo>
                    <a:pt x="6796" y="1964"/>
                  </a:lnTo>
                  <a:lnTo>
                    <a:pt x="6872" y="1920"/>
                  </a:lnTo>
                  <a:lnTo>
                    <a:pt x="6947" y="1876"/>
                  </a:lnTo>
                  <a:lnTo>
                    <a:pt x="7022" y="1830"/>
                  </a:lnTo>
                  <a:lnTo>
                    <a:pt x="7093" y="1782"/>
                  </a:lnTo>
                  <a:lnTo>
                    <a:pt x="7163" y="1735"/>
                  </a:lnTo>
                  <a:lnTo>
                    <a:pt x="7230" y="1685"/>
                  </a:lnTo>
                  <a:lnTo>
                    <a:pt x="7296" y="1635"/>
                  </a:lnTo>
                  <a:lnTo>
                    <a:pt x="7360" y="1583"/>
                  </a:lnTo>
                  <a:lnTo>
                    <a:pt x="7421" y="1531"/>
                  </a:lnTo>
                  <a:lnTo>
                    <a:pt x="7481" y="1477"/>
                  </a:lnTo>
                  <a:lnTo>
                    <a:pt x="7538" y="1423"/>
                  </a:lnTo>
                  <a:lnTo>
                    <a:pt x="7593" y="1368"/>
                  </a:lnTo>
                  <a:lnTo>
                    <a:pt x="7646" y="1312"/>
                  </a:lnTo>
                  <a:lnTo>
                    <a:pt x="7697" y="1255"/>
                  </a:lnTo>
                  <a:lnTo>
                    <a:pt x="7746" y="1197"/>
                  </a:lnTo>
                  <a:lnTo>
                    <a:pt x="7792" y="1138"/>
                  </a:lnTo>
                  <a:lnTo>
                    <a:pt x="7836" y="1080"/>
                  </a:lnTo>
                  <a:lnTo>
                    <a:pt x="7877" y="1019"/>
                  </a:lnTo>
                  <a:lnTo>
                    <a:pt x="7916" y="959"/>
                  </a:lnTo>
                  <a:lnTo>
                    <a:pt x="7953" y="897"/>
                  </a:lnTo>
                  <a:lnTo>
                    <a:pt x="7987" y="836"/>
                  </a:lnTo>
                  <a:lnTo>
                    <a:pt x="8019" y="773"/>
                  </a:lnTo>
                  <a:lnTo>
                    <a:pt x="8049" y="711"/>
                  </a:lnTo>
                  <a:lnTo>
                    <a:pt x="8075" y="648"/>
                  </a:lnTo>
                  <a:lnTo>
                    <a:pt x="8100" y="585"/>
                  </a:lnTo>
                  <a:lnTo>
                    <a:pt x="8122" y="520"/>
                  </a:lnTo>
                  <a:lnTo>
                    <a:pt x="8141" y="456"/>
                  </a:lnTo>
                  <a:lnTo>
                    <a:pt x="8158" y="392"/>
                  </a:lnTo>
                  <a:lnTo>
                    <a:pt x="8173" y="327"/>
                  </a:lnTo>
                  <a:lnTo>
                    <a:pt x="8184" y="261"/>
                  </a:lnTo>
                  <a:lnTo>
                    <a:pt x="8193" y="197"/>
                  </a:lnTo>
                  <a:lnTo>
                    <a:pt x="8199" y="131"/>
                  </a:lnTo>
                  <a:lnTo>
                    <a:pt x="8203" y="66"/>
                  </a:lnTo>
                  <a:lnTo>
                    <a:pt x="820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1" name="Freeform 177"/>
            <p:cNvSpPr>
              <a:spLocks/>
            </p:cNvSpPr>
            <p:nvPr/>
          </p:nvSpPr>
          <p:spPr bwMode="auto">
            <a:xfrm>
              <a:off x="1895" y="2568"/>
              <a:ext cx="48" cy="123"/>
            </a:xfrm>
            <a:custGeom>
              <a:avLst/>
              <a:gdLst>
                <a:gd name="T0" fmla="*/ 0 w 193"/>
                <a:gd name="T1" fmla="*/ 2 h 484"/>
                <a:gd name="T2" fmla="*/ 0 w 193"/>
                <a:gd name="T3" fmla="*/ 2 h 484"/>
                <a:gd name="T4" fmla="*/ 0 w 193"/>
                <a:gd name="T5" fmla="*/ 2 h 484"/>
                <a:gd name="T6" fmla="*/ 0 w 193"/>
                <a:gd name="T7" fmla="*/ 1 h 484"/>
                <a:gd name="T8" fmla="*/ 0 w 193"/>
                <a:gd name="T9" fmla="*/ 1 h 484"/>
                <a:gd name="T10" fmla="*/ 0 w 193"/>
                <a:gd name="T11" fmla="*/ 1 h 484"/>
                <a:gd name="T12" fmla="*/ 0 w 193"/>
                <a:gd name="T13" fmla="*/ 1 h 484"/>
                <a:gd name="T14" fmla="*/ 0 w 193"/>
                <a:gd name="T15" fmla="*/ 0 h 484"/>
                <a:gd name="T16" fmla="*/ 1 w 193"/>
                <a:gd name="T17" fmla="*/ 0 h 4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3" h="484">
                  <a:moveTo>
                    <a:pt x="0" y="484"/>
                  </a:moveTo>
                  <a:lnTo>
                    <a:pt x="17" y="421"/>
                  </a:lnTo>
                  <a:lnTo>
                    <a:pt x="36" y="356"/>
                  </a:lnTo>
                  <a:lnTo>
                    <a:pt x="58" y="293"/>
                  </a:lnTo>
                  <a:lnTo>
                    <a:pt x="82" y="229"/>
                  </a:lnTo>
                  <a:lnTo>
                    <a:pt x="109" y="166"/>
                  </a:lnTo>
                  <a:lnTo>
                    <a:pt x="138" y="104"/>
                  </a:lnTo>
                  <a:lnTo>
                    <a:pt x="170" y="42"/>
                  </a:lnTo>
                  <a:lnTo>
                    <a:pt x="1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2" name="Freeform 178"/>
            <p:cNvSpPr>
              <a:spLocks/>
            </p:cNvSpPr>
            <p:nvPr/>
          </p:nvSpPr>
          <p:spPr bwMode="auto">
            <a:xfrm>
              <a:off x="1975" y="2388"/>
              <a:ext cx="123" cy="129"/>
            </a:xfrm>
            <a:custGeom>
              <a:avLst/>
              <a:gdLst>
                <a:gd name="T0" fmla="*/ 0 w 481"/>
                <a:gd name="T1" fmla="*/ 2 h 510"/>
                <a:gd name="T2" fmla="*/ 0 w 481"/>
                <a:gd name="T3" fmla="*/ 2 h 510"/>
                <a:gd name="T4" fmla="*/ 0 w 481"/>
                <a:gd name="T5" fmla="*/ 2 h 510"/>
                <a:gd name="T6" fmla="*/ 1 w 481"/>
                <a:gd name="T7" fmla="*/ 2 h 510"/>
                <a:gd name="T8" fmla="*/ 1 w 481"/>
                <a:gd name="T9" fmla="*/ 1 h 510"/>
                <a:gd name="T10" fmla="*/ 1 w 481"/>
                <a:gd name="T11" fmla="*/ 1 h 510"/>
                <a:gd name="T12" fmla="*/ 1 w 481"/>
                <a:gd name="T13" fmla="*/ 1 h 510"/>
                <a:gd name="T14" fmla="*/ 1 w 481"/>
                <a:gd name="T15" fmla="*/ 1 h 510"/>
                <a:gd name="T16" fmla="*/ 2 w 481"/>
                <a:gd name="T17" fmla="*/ 1 h 510"/>
                <a:gd name="T18" fmla="*/ 2 w 481"/>
                <a:gd name="T19" fmla="*/ 0 h 510"/>
                <a:gd name="T20" fmla="*/ 2 w 481"/>
                <a:gd name="T21" fmla="*/ 0 h 510"/>
                <a:gd name="T22" fmla="*/ 2 w 481"/>
                <a:gd name="T23" fmla="*/ 0 h 5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1" h="510">
                  <a:moveTo>
                    <a:pt x="0" y="510"/>
                  </a:moveTo>
                  <a:lnTo>
                    <a:pt x="2" y="508"/>
                  </a:lnTo>
                  <a:lnTo>
                    <a:pt x="46" y="448"/>
                  </a:lnTo>
                  <a:lnTo>
                    <a:pt x="92" y="390"/>
                  </a:lnTo>
                  <a:lnTo>
                    <a:pt x="140" y="333"/>
                  </a:lnTo>
                  <a:lnTo>
                    <a:pt x="191" y="275"/>
                  </a:lnTo>
                  <a:lnTo>
                    <a:pt x="243" y="219"/>
                  </a:lnTo>
                  <a:lnTo>
                    <a:pt x="298" y="164"/>
                  </a:lnTo>
                  <a:lnTo>
                    <a:pt x="355" y="110"/>
                  </a:lnTo>
                  <a:lnTo>
                    <a:pt x="415" y="57"/>
                  </a:lnTo>
                  <a:lnTo>
                    <a:pt x="476" y="4"/>
                  </a:lnTo>
                  <a:lnTo>
                    <a:pt x="48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3" name="Freeform 179"/>
            <p:cNvSpPr>
              <a:spLocks/>
            </p:cNvSpPr>
            <p:nvPr/>
          </p:nvSpPr>
          <p:spPr bwMode="auto">
            <a:xfrm>
              <a:off x="2144" y="2260"/>
              <a:ext cx="155" cy="91"/>
            </a:xfrm>
            <a:custGeom>
              <a:avLst/>
              <a:gdLst>
                <a:gd name="T0" fmla="*/ 0 w 606"/>
                <a:gd name="T1" fmla="*/ 2 h 355"/>
                <a:gd name="T2" fmla="*/ 0 w 606"/>
                <a:gd name="T3" fmla="*/ 2 h 355"/>
                <a:gd name="T4" fmla="*/ 0 w 606"/>
                <a:gd name="T5" fmla="*/ 1 h 355"/>
                <a:gd name="T6" fmla="*/ 1 w 606"/>
                <a:gd name="T7" fmla="*/ 1 h 355"/>
                <a:gd name="T8" fmla="*/ 1 w 606"/>
                <a:gd name="T9" fmla="*/ 1 h 355"/>
                <a:gd name="T10" fmla="*/ 1 w 606"/>
                <a:gd name="T11" fmla="*/ 1 h 355"/>
                <a:gd name="T12" fmla="*/ 2 w 606"/>
                <a:gd name="T13" fmla="*/ 1 h 355"/>
                <a:gd name="T14" fmla="*/ 2 w 606"/>
                <a:gd name="T15" fmla="*/ 0 h 355"/>
                <a:gd name="T16" fmla="*/ 2 w 606"/>
                <a:gd name="T17" fmla="*/ 0 h 355"/>
                <a:gd name="T18" fmla="*/ 3 w 606"/>
                <a:gd name="T19" fmla="*/ 0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6" h="355">
                  <a:moveTo>
                    <a:pt x="0" y="355"/>
                  </a:moveTo>
                  <a:lnTo>
                    <a:pt x="4" y="352"/>
                  </a:lnTo>
                  <a:lnTo>
                    <a:pt x="74" y="303"/>
                  </a:lnTo>
                  <a:lnTo>
                    <a:pt x="145" y="256"/>
                  </a:lnTo>
                  <a:lnTo>
                    <a:pt x="217" y="211"/>
                  </a:lnTo>
                  <a:lnTo>
                    <a:pt x="292" y="165"/>
                  </a:lnTo>
                  <a:lnTo>
                    <a:pt x="369" y="121"/>
                  </a:lnTo>
                  <a:lnTo>
                    <a:pt x="447" y="79"/>
                  </a:lnTo>
                  <a:lnTo>
                    <a:pt x="527" y="39"/>
                  </a:lnTo>
                  <a:lnTo>
                    <a:pt x="6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4" name="Freeform 180"/>
            <p:cNvSpPr>
              <a:spLocks/>
            </p:cNvSpPr>
            <p:nvPr/>
          </p:nvSpPr>
          <p:spPr bwMode="auto">
            <a:xfrm>
              <a:off x="2353" y="2179"/>
              <a:ext cx="169" cy="58"/>
            </a:xfrm>
            <a:custGeom>
              <a:avLst/>
              <a:gdLst>
                <a:gd name="T0" fmla="*/ 0 w 665"/>
                <a:gd name="T1" fmla="*/ 1 h 225"/>
                <a:gd name="T2" fmla="*/ 0 w 665"/>
                <a:gd name="T3" fmla="*/ 1 h 225"/>
                <a:gd name="T4" fmla="*/ 1 w 665"/>
                <a:gd name="T5" fmla="*/ 1 h 225"/>
                <a:gd name="T6" fmla="*/ 1 w 665"/>
                <a:gd name="T7" fmla="*/ 1 h 225"/>
                <a:gd name="T8" fmla="*/ 1 w 665"/>
                <a:gd name="T9" fmla="*/ 1 h 225"/>
                <a:gd name="T10" fmla="*/ 2 w 665"/>
                <a:gd name="T11" fmla="*/ 0 h 225"/>
                <a:gd name="T12" fmla="*/ 2 w 665"/>
                <a:gd name="T13" fmla="*/ 0 h 225"/>
                <a:gd name="T14" fmla="*/ 3 w 665"/>
                <a:gd name="T15" fmla="*/ 0 h 225"/>
                <a:gd name="T16" fmla="*/ 3 w 665"/>
                <a:gd name="T17" fmla="*/ 0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5" h="225">
                  <a:moveTo>
                    <a:pt x="0" y="225"/>
                  </a:moveTo>
                  <a:lnTo>
                    <a:pt x="41" y="208"/>
                  </a:lnTo>
                  <a:lnTo>
                    <a:pt x="128" y="173"/>
                  </a:lnTo>
                  <a:lnTo>
                    <a:pt x="217" y="140"/>
                  </a:lnTo>
                  <a:lnTo>
                    <a:pt x="306" y="109"/>
                  </a:lnTo>
                  <a:lnTo>
                    <a:pt x="398" y="79"/>
                  </a:lnTo>
                  <a:lnTo>
                    <a:pt x="490" y="50"/>
                  </a:lnTo>
                  <a:lnTo>
                    <a:pt x="583" y="23"/>
                  </a:lnTo>
                  <a:lnTo>
                    <a:pt x="66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5" name="Freeform 181"/>
            <p:cNvSpPr>
              <a:spLocks/>
            </p:cNvSpPr>
            <p:nvPr/>
          </p:nvSpPr>
          <p:spPr bwMode="auto">
            <a:xfrm>
              <a:off x="2581" y="2137"/>
              <a:ext cx="177" cy="28"/>
            </a:xfrm>
            <a:custGeom>
              <a:avLst/>
              <a:gdLst>
                <a:gd name="T0" fmla="*/ 0 w 693"/>
                <a:gd name="T1" fmla="*/ 0 h 113"/>
                <a:gd name="T2" fmla="*/ 0 w 693"/>
                <a:gd name="T3" fmla="*/ 0 h 113"/>
                <a:gd name="T4" fmla="*/ 1 w 693"/>
                <a:gd name="T5" fmla="*/ 0 h 113"/>
                <a:gd name="T6" fmla="*/ 1 w 693"/>
                <a:gd name="T7" fmla="*/ 0 h 113"/>
                <a:gd name="T8" fmla="*/ 2 w 693"/>
                <a:gd name="T9" fmla="*/ 0 h 113"/>
                <a:gd name="T10" fmla="*/ 2 w 693"/>
                <a:gd name="T11" fmla="*/ 0 h 113"/>
                <a:gd name="T12" fmla="*/ 2 w 693"/>
                <a:gd name="T13" fmla="*/ 0 h 113"/>
                <a:gd name="T14" fmla="*/ 3 w 693"/>
                <a:gd name="T15" fmla="*/ 0 h 113"/>
                <a:gd name="T16" fmla="*/ 3 w 693"/>
                <a:gd name="T17" fmla="*/ 0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3" h="113">
                  <a:moveTo>
                    <a:pt x="0" y="113"/>
                  </a:moveTo>
                  <a:lnTo>
                    <a:pt x="74" y="96"/>
                  </a:lnTo>
                  <a:lnTo>
                    <a:pt x="171" y="77"/>
                  </a:lnTo>
                  <a:lnTo>
                    <a:pt x="270" y="59"/>
                  </a:lnTo>
                  <a:lnTo>
                    <a:pt x="370" y="42"/>
                  </a:lnTo>
                  <a:lnTo>
                    <a:pt x="470" y="27"/>
                  </a:lnTo>
                  <a:lnTo>
                    <a:pt x="571" y="15"/>
                  </a:lnTo>
                  <a:lnTo>
                    <a:pt x="672" y="2"/>
                  </a:lnTo>
                  <a:lnTo>
                    <a:pt x="6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6" name="Freeform 182"/>
            <p:cNvSpPr>
              <a:spLocks/>
            </p:cNvSpPr>
            <p:nvPr/>
          </p:nvSpPr>
          <p:spPr bwMode="auto">
            <a:xfrm>
              <a:off x="2817" y="2128"/>
              <a:ext cx="180" cy="3"/>
            </a:xfrm>
            <a:custGeom>
              <a:avLst/>
              <a:gdLst>
                <a:gd name="T0" fmla="*/ 0 w 703"/>
                <a:gd name="T1" fmla="*/ 0 h 15"/>
                <a:gd name="T2" fmla="*/ 0 w 703"/>
                <a:gd name="T3" fmla="*/ 0 h 15"/>
                <a:gd name="T4" fmla="*/ 1 w 703"/>
                <a:gd name="T5" fmla="*/ 0 h 15"/>
                <a:gd name="T6" fmla="*/ 1 w 703"/>
                <a:gd name="T7" fmla="*/ 0 h 15"/>
                <a:gd name="T8" fmla="*/ 2 w 703"/>
                <a:gd name="T9" fmla="*/ 0 h 15"/>
                <a:gd name="T10" fmla="*/ 2 w 703"/>
                <a:gd name="T11" fmla="*/ 0 h 15"/>
                <a:gd name="T12" fmla="*/ 2 w 703"/>
                <a:gd name="T13" fmla="*/ 0 h 15"/>
                <a:gd name="T14" fmla="*/ 3 w 703"/>
                <a:gd name="T15" fmla="*/ 0 h 15"/>
                <a:gd name="T16" fmla="*/ 3 w 70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3" h="15">
                  <a:moveTo>
                    <a:pt x="0" y="15"/>
                  </a:moveTo>
                  <a:lnTo>
                    <a:pt x="51" y="11"/>
                  </a:lnTo>
                  <a:lnTo>
                    <a:pt x="154" y="5"/>
                  </a:lnTo>
                  <a:lnTo>
                    <a:pt x="257" y="2"/>
                  </a:lnTo>
                  <a:lnTo>
                    <a:pt x="358" y="0"/>
                  </a:lnTo>
                  <a:lnTo>
                    <a:pt x="461" y="0"/>
                  </a:lnTo>
                  <a:lnTo>
                    <a:pt x="564" y="1"/>
                  </a:lnTo>
                  <a:lnTo>
                    <a:pt x="667" y="4"/>
                  </a:lnTo>
                  <a:lnTo>
                    <a:pt x="703" y="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7" name="Freeform 183"/>
            <p:cNvSpPr>
              <a:spLocks/>
            </p:cNvSpPr>
            <p:nvPr/>
          </p:nvSpPr>
          <p:spPr bwMode="auto">
            <a:xfrm>
              <a:off x="3055" y="2133"/>
              <a:ext cx="177" cy="23"/>
            </a:xfrm>
            <a:custGeom>
              <a:avLst/>
              <a:gdLst>
                <a:gd name="T0" fmla="*/ 0 w 695"/>
                <a:gd name="T1" fmla="*/ 0 h 93"/>
                <a:gd name="T2" fmla="*/ 0 w 695"/>
                <a:gd name="T3" fmla="*/ 0 h 93"/>
                <a:gd name="T4" fmla="*/ 1 w 695"/>
                <a:gd name="T5" fmla="*/ 0 h 93"/>
                <a:gd name="T6" fmla="*/ 1 w 695"/>
                <a:gd name="T7" fmla="*/ 0 h 93"/>
                <a:gd name="T8" fmla="*/ 2 w 695"/>
                <a:gd name="T9" fmla="*/ 0 h 93"/>
                <a:gd name="T10" fmla="*/ 2 w 695"/>
                <a:gd name="T11" fmla="*/ 0 h 93"/>
                <a:gd name="T12" fmla="*/ 2 w 695"/>
                <a:gd name="T13" fmla="*/ 0 h 93"/>
                <a:gd name="T14" fmla="*/ 3 w 695"/>
                <a:gd name="T15" fmla="*/ 0 h 93"/>
                <a:gd name="T16" fmla="*/ 3 w 695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5" h="93">
                  <a:moveTo>
                    <a:pt x="0" y="0"/>
                  </a:moveTo>
                  <a:lnTo>
                    <a:pt x="37" y="2"/>
                  </a:lnTo>
                  <a:lnTo>
                    <a:pt x="139" y="12"/>
                  </a:lnTo>
                  <a:lnTo>
                    <a:pt x="240" y="22"/>
                  </a:lnTo>
                  <a:lnTo>
                    <a:pt x="340" y="35"/>
                  </a:lnTo>
                  <a:lnTo>
                    <a:pt x="441" y="50"/>
                  </a:lnTo>
                  <a:lnTo>
                    <a:pt x="541" y="66"/>
                  </a:lnTo>
                  <a:lnTo>
                    <a:pt x="639" y="83"/>
                  </a:lnTo>
                  <a:lnTo>
                    <a:pt x="695" y="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8" name="Freeform 184"/>
            <p:cNvSpPr>
              <a:spLocks/>
            </p:cNvSpPr>
            <p:nvPr/>
          </p:nvSpPr>
          <p:spPr bwMode="auto">
            <a:xfrm>
              <a:off x="3291" y="2169"/>
              <a:ext cx="171" cy="51"/>
            </a:xfrm>
            <a:custGeom>
              <a:avLst/>
              <a:gdLst>
                <a:gd name="T0" fmla="*/ 0 w 672"/>
                <a:gd name="T1" fmla="*/ 0 h 204"/>
                <a:gd name="T2" fmla="*/ 0 w 672"/>
                <a:gd name="T3" fmla="*/ 0 h 204"/>
                <a:gd name="T4" fmla="*/ 1 w 672"/>
                <a:gd name="T5" fmla="*/ 0 h 204"/>
                <a:gd name="T6" fmla="*/ 1 w 672"/>
                <a:gd name="T7" fmla="*/ 0 h 204"/>
                <a:gd name="T8" fmla="*/ 1 w 672"/>
                <a:gd name="T9" fmla="*/ 0 h 204"/>
                <a:gd name="T10" fmla="*/ 2 w 672"/>
                <a:gd name="T11" fmla="*/ 1 h 204"/>
                <a:gd name="T12" fmla="*/ 2 w 672"/>
                <a:gd name="T13" fmla="*/ 1 h 204"/>
                <a:gd name="T14" fmla="*/ 2 w 672"/>
                <a:gd name="T15" fmla="*/ 1 h 204"/>
                <a:gd name="T16" fmla="*/ 3 w 672"/>
                <a:gd name="T17" fmla="*/ 1 h 204"/>
                <a:gd name="T18" fmla="*/ 3 w 672"/>
                <a:gd name="T19" fmla="*/ 1 h 2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2" h="204">
                  <a:moveTo>
                    <a:pt x="0" y="0"/>
                  </a:moveTo>
                  <a:lnTo>
                    <a:pt x="8" y="1"/>
                  </a:lnTo>
                  <a:lnTo>
                    <a:pt x="104" y="25"/>
                  </a:lnTo>
                  <a:lnTo>
                    <a:pt x="198" y="50"/>
                  </a:lnTo>
                  <a:lnTo>
                    <a:pt x="293" y="77"/>
                  </a:lnTo>
                  <a:lnTo>
                    <a:pt x="385" y="105"/>
                  </a:lnTo>
                  <a:lnTo>
                    <a:pt x="477" y="135"/>
                  </a:lnTo>
                  <a:lnTo>
                    <a:pt x="567" y="166"/>
                  </a:lnTo>
                  <a:lnTo>
                    <a:pt x="656" y="197"/>
                  </a:lnTo>
                  <a:lnTo>
                    <a:pt x="672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39" name="Freeform 185"/>
            <p:cNvSpPr>
              <a:spLocks/>
            </p:cNvSpPr>
            <p:nvPr/>
          </p:nvSpPr>
          <p:spPr bwMode="auto">
            <a:xfrm>
              <a:off x="3517" y="2244"/>
              <a:ext cx="159" cy="83"/>
            </a:xfrm>
            <a:custGeom>
              <a:avLst/>
              <a:gdLst>
                <a:gd name="T0" fmla="*/ 0 w 620"/>
                <a:gd name="T1" fmla="*/ 0 h 330"/>
                <a:gd name="T2" fmla="*/ 0 w 620"/>
                <a:gd name="T3" fmla="*/ 0 h 330"/>
                <a:gd name="T4" fmla="*/ 1 w 620"/>
                <a:gd name="T5" fmla="*/ 0 h 330"/>
                <a:gd name="T6" fmla="*/ 1 w 620"/>
                <a:gd name="T7" fmla="*/ 1 h 330"/>
                <a:gd name="T8" fmla="*/ 1 w 620"/>
                <a:gd name="T9" fmla="*/ 1 h 330"/>
                <a:gd name="T10" fmla="*/ 2 w 620"/>
                <a:gd name="T11" fmla="*/ 1 h 330"/>
                <a:gd name="T12" fmla="*/ 2 w 620"/>
                <a:gd name="T13" fmla="*/ 1 h 330"/>
                <a:gd name="T14" fmla="*/ 2 w 620"/>
                <a:gd name="T15" fmla="*/ 1 h 330"/>
                <a:gd name="T16" fmla="*/ 3 w 620"/>
                <a:gd name="T17" fmla="*/ 1 h 330"/>
                <a:gd name="T18" fmla="*/ 3 w 620"/>
                <a:gd name="T19" fmla="*/ 1 h 3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0" h="330">
                  <a:moveTo>
                    <a:pt x="0" y="0"/>
                  </a:moveTo>
                  <a:lnTo>
                    <a:pt x="26" y="11"/>
                  </a:lnTo>
                  <a:lnTo>
                    <a:pt x="110" y="50"/>
                  </a:lnTo>
                  <a:lnTo>
                    <a:pt x="191" y="89"/>
                  </a:lnTo>
                  <a:lnTo>
                    <a:pt x="272" y="129"/>
                  </a:lnTo>
                  <a:lnTo>
                    <a:pt x="350" y="170"/>
                  </a:lnTo>
                  <a:lnTo>
                    <a:pt x="428" y="214"/>
                  </a:lnTo>
                  <a:lnTo>
                    <a:pt x="503" y="258"/>
                  </a:lnTo>
                  <a:lnTo>
                    <a:pt x="577" y="304"/>
                  </a:lnTo>
                  <a:lnTo>
                    <a:pt x="620" y="3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0" name="Freeform 186"/>
            <p:cNvSpPr>
              <a:spLocks/>
            </p:cNvSpPr>
            <p:nvPr/>
          </p:nvSpPr>
          <p:spPr bwMode="auto">
            <a:xfrm>
              <a:off x="3724" y="2361"/>
              <a:ext cx="130" cy="123"/>
            </a:xfrm>
            <a:custGeom>
              <a:avLst/>
              <a:gdLst>
                <a:gd name="T0" fmla="*/ 0 w 510"/>
                <a:gd name="T1" fmla="*/ 0 h 481"/>
                <a:gd name="T2" fmla="*/ 0 w 510"/>
                <a:gd name="T3" fmla="*/ 0 h 481"/>
                <a:gd name="T4" fmla="*/ 1 w 510"/>
                <a:gd name="T5" fmla="*/ 0 h 481"/>
                <a:gd name="T6" fmla="*/ 1 w 510"/>
                <a:gd name="T7" fmla="*/ 1 h 481"/>
                <a:gd name="T8" fmla="*/ 1 w 510"/>
                <a:gd name="T9" fmla="*/ 1 h 481"/>
                <a:gd name="T10" fmla="*/ 1 w 510"/>
                <a:gd name="T11" fmla="*/ 1 h 481"/>
                <a:gd name="T12" fmla="*/ 2 w 510"/>
                <a:gd name="T13" fmla="*/ 1 h 481"/>
                <a:gd name="T14" fmla="*/ 2 w 510"/>
                <a:gd name="T15" fmla="*/ 2 h 481"/>
                <a:gd name="T16" fmla="*/ 2 w 510"/>
                <a:gd name="T17" fmla="*/ 2 h 481"/>
                <a:gd name="T18" fmla="*/ 2 w 510"/>
                <a:gd name="T19" fmla="*/ 2 h 481"/>
                <a:gd name="T20" fmla="*/ 2 w 510"/>
                <a:gd name="T21" fmla="*/ 2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0" h="481">
                  <a:moveTo>
                    <a:pt x="0" y="0"/>
                  </a:moveTo>
                  <a:lnTo>
                    <a:pt x="42" y="32"/>
                  </a:lnTo>
                  <a:lnTo>
                    <a:pt x="106" y="83"/>
                  </a:lnTo>
                  <a:lnTo>
                    <a:pt x="169" y="135"/>
                  </a:lnTo>
                  <a:lnTo>
                    <a:pt x="228" y="188"/>
                  </a:lnTo>
                  <a:lnTo>
                    <a:pt x="287" y="241"/>
                  </a:lnTo>
                  <a:lnTo>
                    <a:pt x="343" y="296"/>
                  </a:lnTo>
                  <a:lnTo>
                    <a:pt x="396" y="352"/>
                  </a:lnTo>
                  <a:lnTo>
                    <a:pt x="448" y="408"/>
                  </a:lnTo>
                  <a:lnTo>
                    <a:pt x="497" y="465"/>
                  </a:lnTo>
                  <a:lnTo>
                    <a:pt x="510" y="4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1" name="Freeform 187"/>
            <p:cNvSpPr>
              <a:spLocks/>
            </p:cNvSpPr>
            <p:nvPr/>
          </p:nvSpPr>
          <p:spPr bwMode="auto">
            <a:xfrm>
              <a:off x="3890" y="2533"/>
              <a:ext cx="59" cy="119"/>
            </a:xfrm>
            <a:custGeom>
              <a:avLst/>
              <a:gdLst>
                <a:gd name="T0" fmla="*/ 0 w 233"/>
                <a:gd name="T1" fmla="*/ 0 h 468"/>
                <a:gd name="T2" fmla="*/ 0 w 233"/>
                <a:gd name="T3" fmla="*/ 0 h 468"/>
                <a:gd name="T4" fmla="*/ 0 w 233"/>
                <a:gd name="T5" fmla="*/ 1 h 468"/>
                <a:gd name="T6" fmla="*/ 1 w 233"/>
                <a:gd name="T7" fmla="*/ 1 h 468"/>
                <a:gd name="T8" fmla="*/ 1 w 233"/>
                <a:gd name="T9" fmla="*/ 1 h 468"/>
                <a:gd name="T10" fmla="*/ 1 w 233"/>
                <a:gd name="T11" fmla="*/ 1 h 468"/>
                <a:gd name="T12" fmla="*/ 1 w 233"/>
                <a:gd name="T13" fmla="*/ 2 h 468"/>
                <a:gd name="T14" fmla="*/ 1 w 233"/>
                <a:gd name="T15" fmla="*/ 2 h 468"/>
                <a:gd name="T16" fmla="*/ 1 w 233"/>
                <a:gd name="T17" fmla="*/ 2 h 4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3" h="468">
                  <a:moveTo>
                    <a:pt x="0" y="0"/>
                  </a:moveTo>
                  <a:lnTo>
                    <a:pt x="21" y="32"/>
                  </a:lnTo>
                  <a:lnTo>
                    <a:pt x="59" y="92"/>
                  </a:lnTo>
                  <a:lnTo>
                    <a:pt x="94" y="154"/>
                  </a:lnTo>
                  <a:lnTo>
                    <a:pt x="127" y="215"/>
                  </a:lnTo>
                  <a:lnTo>
                    <a:pt x="157" y="278"/>
                  </a:lnTo>
                  <a:lnTo>
                    <a:pt x="186" y="340"/>
                  </a:lnTo>
                  <a:lnTo>
                    <a:pt x="210" y="404"/>
                  </a:lnTo>
                  <a:lnTo>
                    <a:pt x="233" y="4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2" name="Freeform 188"/>
            <p:cNvSpPr>
              <a:spLocks/>
            </p:cNvSpPr>
            <p:nvPr/>
          </p:nvSpPr>
          <p:spPr bwMode="auto">
            <a:xfrm>
              <a:off x="2150" y="1825"/>
              <a:ext cx="1298" cy="1870"/>
            </a:xfrm>
            <a:custGeom>
              <a:avLst/>
              <a:gdLst>
                <a:gd name="T0" fmla="*/ 21 w 5098"/>
                <a:gd name="T1" fmla="*/ 1 h 7344"/>
                <a:gd name="T2" fmla="*/ 21 w 5098"/>
                <a:gd name="T3" fmla="*/ 1 h 7344"/>
                <a:gd name="T4" fmla="*/ 20 w 5098"/>
                <a:gd name="T5" fmla="*/ 1 h 7344"/>
                <a:gd name="T6" fmla="*/ 20 w 5098"/>
                <a:gd name="T7" fmla="*/ 0 h 7344"/>
                <a:gd name="T8" fmla="*/ 19 w 5098"/>
                <a:gd name="T9" fmla="*/ 0 h 7344"/>
                <a:gd name="T10" fmla="*/ 19 w 5098"/>
                <a:gd name="T11" fmla="*/ 0 h 7344"/>
                <a:gd name="T12" fmla="*/ 18 w 5098"/>
                <a:gd name="T13" fmla="*/ 0 h 7344"/>
                <a:gd name="T14" fmla="*/ 17 w 5098"/>
                <a:gd name="T15" fmla="*/ 0 h 7344"/>
                <a:gd name="T16" fmla="*/ 17 w 5098"/>
                <a:gd name="T17" fmla="*/ 0 h 7344"/>
                <a:gd name="T18" fmla="*/ 16 w 5098"/>
                <a:gd name="T19" fmla="*/ 0 h 7344"/>
                <a:gd name="T20" fmla="*/ 16 w 5098"/>
                <a:gd name="T21" fmla="*/ 0 h 7344"/>
                <a:gd name="T22" fmla="*/ 15 w 5098"/>
                <a:gd name="T23" fmla="*/ 1 h 7344"/>
                <a:gd name="T24" fmla="*/ 14 w 5098"/>
                <a:gd name="T25" fmla="*/ 1 h 7344"/>
                <a:gd name="T26" fmla="*/ 13 w 5098"/>
                <a:gd name="T27" fmla="*/ 1 h 7344"/>
                <a:gd name="T28" fmla="*/ 13 w 5098"/>
                <a:gd name="T29" fmla="*/ 1 h 7344"/>
                <a:gd name="T30" fmla="*/ 12 w 5098"/>
                <a:gd name="T31" fmla="*/ 2 h 7344"/>
                <a:gd name="T32" fmla="*/ 12 w 5098"/>
                <a:gd name="T33" fmla="*/ 2 h 7344"/>
                <a:gd name="T34" fmla="*/ 11 w 5098"/>
                <a:gd name="T35" fmla="*/ 2 h 7344"/>
                <a:gd name="T36" fmla="*/ 10 w 5098"/>
                <a:gd name="T37" fmla="*/ 3 h 7344"/>
                <a:gd name="T38" fmla="*/ 10 w 5098"/>
                <a:gd name="T39" fmla="*/ 3 h 7344"/>
                <a:gd name="T40" fmla="*/ 9 w 5098"/>
                <a:gd name="T41" fmla="*/ 4 h 7344"/>
                <a:gd name="T42" fmla="*/ 8 w 5098"/>
                <a:gd name="T43" fmla="*/ 4 h 7344"/>
                <a:gd name="T44" fmla="*/ 8 w 5098"/>
                <a:gd name="T45" fmla="*/ 5 h 7344"/>
                <a:gd name="T46" fmla="*/ 7 w 5098"/>
                <a:gd name="T47" fmla="*/ 5 h 7344"/>
                <a:gd name="T48" fmla="*/ 7 w 5098"/>
                <a:gd name="T49" fmla="*/ 6 h 7344"/>
                <a:gd name="T50" fmla="*/ 6 w 5098"/>
                <a:gd name="T51" fmla="*/ 6 h 7344"/>
                <a:gd name="T52" fmla="*/ 6 w 5098"/>
                <a:gd name="T53" fmla="*/ 7 h 7344"/>
                <a:gd name="T54" fmla="*/ 5 w 5098"/>
                <a:gd name="T55" fmla="*/ 8 h 7344"/>
                <a:gd name="T56" fmla="*/ 5 w 5098"/>
                <a:gd name="T57" fmla="*/ 8 h 7344"/>
                <a:gd name="T58" fmla="*/ 4 w 5098"/>
                <a:gd name="T59" fmla="*/ 9 h 7344"/>
                <a:gd name="T60" fmla="*/ 4 w 5098"/>
                <a:gd name="T61" fmla="*/ 10 h 7344"/>
                <a:gd name="T62" fmla="*/ 3 w 5098"/>
                <a:gd name="T63" fmla="*/ 11 h 7344"/>
                <a:gd name="T64" fmla="*/ 3 w 5098"/>
                <a:gd name="T65" fmla="*/ 11 h 7344"/>
                <a:gd name="T66" fmla="*/ 2 w 5098"/>
                <a:gd name="T67" fmla="*/ 12 h 7344"/>
                <a:gd name="T68" fmla="*/ 2 w 5098"/>
                <a:gd name="T69" fmla="*/ 13 h 7344"/>
                <a:gd name="T70" fmla="*/ 2 w 5098"/>
                <a:gd name="T71" fmla="*/ 14 h 7344"/>
                <a:gd name="T72" fmla="*/ 2 w 5098"/>
                <a:gd name="T73" fmla="*/ 15 h 7344"/>
                <a:gd name="T74" fmla="*/ 1 w 5098"/>
                <a:gd name="T75" fmla="*/ 15 h 7344"/>
                <a:gd name="T76" fmla="*/ 1 w 5098"/>
                <a:gd name="T77" fmla="*/ 16 h 7344"/>
                <a:gd name="T78" fmla="*/ 1 w 5098"/>
                <a:gd name="T79" fmla="*/ 17 h 7344"/>
                <a:gd name="T80" fmla="*/ 1 w 5098"/>
                <a:gd name="T81" fmla="*/ 18 h 7344"/>
                <a:gd name="T82" fmla="*/ 0 w 5098"/>
                <a:gd name="T83" fmla="*/ 19 h 7344"/>
                <a:gd name="T84" fmla="*/ 0 w 5098"/>
                <a:gd name="T85" fmla="*/ 19 h 7344"/>
                <a:gd name="T86" fmla="*/ 0 w 5098"/>
                <a:gd name="T87" fmla="*/ 20 h 7344"/>
                <a:gd name="T88" fmla="*/ 0 w 5098"/>
                <a:gd name="T89" fmla="*/ 21 h 7344"/>
                <a:gd name="T90" fmla="*/ 0 w 5098"/>
                <a:gd name="T91" fmla="*/ 22 h 7344"/>
                <a:gd name="T92" fmla="*/ 0 w 5098"/>
                <a:gd name="T93" fmla="*/ 22 h 7344"/>
                <a:gd name="T94" fmla="*/ 0 w 5098"/>
                <a:gd name="T95" fmla="*/ 23 h 7344"/>
                <a:gd name="T96" fmla="*/ 0 w 5098"/>
                <a:gd name="T97" fmla="*/ 24 h 7344"/>
                <a:gd name="T98" fmla="*/ 0 w 5098"/>
                <a:gd name="T99" fmla="*/ 24 h 7344"/>
                <a:gd name="T100" fmla="*/ 0 w 5098"/>
                <a:gd name="T101" fmla="*/ 25 h 7344"/>
                <a:gd name="T102" fmla="*/ 1 w 5098"/>
                <a:gd name="T103" fmla="*/ 26 h 7344"/>
                <a:gd name="T104" fmla="*/ 1 w 5098"/>
                <a:gd name="T105" fmla="*/ 26 h 7344"/>
                <a:gd name="T106" fmla="*/ 1 w 5098"/>
                <a:gd name="T107" fmla="*/ 27 h 7344"/>
                <a:gd name="T108" fmla="*/ 1 w 5098"/>
                <a:gd name="T109" fmla="*/ 28 h 7344"/>
                <a:gd name="T110" fmla="*/ 2 w 5098"/>
                <a:gd name="T111" fmla="*/ 28 h 7344"/>
                <a:gd name="T112" fmla="*/ 2 w 5098"/>
                <a:gd name="T113" fmla="*/ 29 h 7344"/>
                <a:gd name="T114" fmla="*/ 2 w 5098"/>
                <a:gd name="T115" fmla="*/ 29 h 7344"/>
                <a:gd name="T116" fmla="*/ 3 w 5098"/>
                <a:gd name="T117" fmla="*/ 30 h 7344"/>
                <a:gd name="T118" fmla="*/ 3 w 5098"/>
                <a:gd name="T119" fmla="*/ 30 h 7344"/>
                <a:gd name="T120" fmla="*/ 3 w 5098"/>
                <a:gd name="T121" fmla="*/ 30 h 7344"/>
                <a:gd name="T122" fmla="*/ 4 w 5098"/>
                <a:gd name="T123" fmla="*/ 31 h 7344"/>
                <a:gd name="T124" fmla="*/ 4 w 5098"/>
                <a:gd name="T125" fmla="*/ 31 h 73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098" h="7344">
                  <a:moveTo>
                    <a:pt x="5098" y="231"/>
                  </a:moveTo>
                  <a:lnTo>
                    <a:pt x="5041" y="199"/>
                  </a:lnTo>
                  <a:lnTo>
                    <a:pt x="4982" y="170"/>
                  </a:lnTo>
                  <a:lnTo>
                    <a:pt x="4922" y="143"/>
                  </a:lnTo>
                  <a:lnTo>
                    <a:pt x="4862" y="118"/>
                  </a:lnTo>
                  <a:lnTo>
                    <a:pt x="4799" y="96"/>
                  </a:lnTo>
                  <a:lnTo>
                    <a:pt x="4737" y="76"/>
                  </a:lnTo>
                  <a:lnTo>
                    <a:pt x="4672" y="58"/>
                  </a:lnTo>
                  <a:lnTo>
                    <a:pt x="4606" y="42"/>
                  </a:lnTo>
                  <a:lnTo>
                    <a:pt x="4540" y="29"/>
                  </a:lnTo>
                  <a:lnTo>
                    <a:pt x="4473" y="19"/>
                  </a:lnTo>
                  <a:lnTo>
                    <a:pt x="4405" y="10"/>
                  </a:lnTo>
                  <a:lnTo>
                    <a:pt x="4336" y="5"/>
                  </a:lnTo>
                  <a:lnTo>
                    <a:pt x="4266" y="1"/>
                  </a:lnTo>
                  <a:lnTo>
                    <a:pt x="4196" y="0"/>
                  </a:lnTo>
                  <a:lnTo>
                    <a:pt x="4125" y="2"/>
                  </a:lnTo>
                  <a:lnTo>
                    <a:pt x="4053" y="5"/>
                  </a:lnTo>
                  <a:lnTo>
                    <a:pt x="3980" y="11"/>
                  </a:lnTo>
                  <a:lnTo>
                    <a:pt x="3907" y="20"/>
                  </a:lnTo>
                  <a:lnTo>
                    <a:pt x="3834" y="30"/>
                  </a:lnTo>
                  <a:lnTo>
                    <a:pt x="3759" y="44"/>
                  </a:lnTo>
                  <a:lnTo>
                    <a:pt x="3684" y="59"/>
                  </a:lnTo>
                  <a:lnTo>
                    <a:pt x="3609" y="77"/>
                  </a:lnTo>
                  <a:lnTo>
                    <a:pt x="3534" y="97"/>
                  </a:lnTo>
                  <a:lnTo>
                    <a:pt x="3458" y="120"/>
                  </a:lnTo>
                  <a:lnTo>
                    <a:pt x="3382" y="145"/>
                  </a:lnTo>
                  <a:lnTo>
                    <a:pt x="3306" y="172"/>
                  </a:lnTo>
                  <a:lnTo>
                    <a:pt x="3229" y="202"/>
                  </a:lnTo>
                  <a:lnTo>
                    <a:pt x="3153" y="234"/>
                  </a:lnTo>
                  <a:lnTo>
                    <a:pt x="3077" y="268"/>
                  </a:lnTo>
                  <a:lnTo>
                    <a:pt x="2999" y="304"/>
                  </a:lnTo>
                  <a:lnTo>
                    <a:pt x="2923" y="342"/>
                  </a:lnTo>
                  <a:lnTo>
                    <a:pt x="2847" y="382"/>
                  </a:lnTo>
                  <a:lnTo>
                    <a:pt x="2770" y="426"/>
                  </a:lnTo>
                  <a:lnTo>
                    <a:pt x="2694" y="470"/>
                  </a:lnTo>
                  <a:lnTo>
                    <a:pt x="2619" y="517"/>
                  </a:lnTo>
                  <a:lnTo>
                    <a:pt x="2543" y="567"/>
                  </a:lnTo>
                  <a:lnTo>
                    <a:pt x="2467" y="618"/>
                  </a:lnTo>
                  <a:lnTo>
                    <a:pt x="2392" y="671"/>
                  </a:lnTo>
                  <a:lnTo>
                    <a:pt x="2318" y="726"/>
                  </a:lnTo>
                  <a:lnTo>
                    <a:pt x="2244" y="783"/>
                  </a:lnTo>
                  <a:lnTo>
                    <a:pt x="2170" y="841"/>
                  </a:lnTo>
                  <a:lnTo>
                    <a:pt x="2097" y="902"/>
                  </a:lnTo>
                  <a:lnTo>
                    <a:pt x="2024" y="964"/>
                  </a:lnTo>
                  <a:lnTo>
                    <a:pt x="1953" y="1029"/>
                  </a:lnTo>
                  <a:lnTo>
                    <a:pt x="1882" y="1096"/>
                  </a:lnTo>
                  <a:lnTo>
                    <a:pt x="1811" y="1162"/>
                  </a:lnTo>
                  <a:lnTo>
                    <a:pt x="1742" y="1232"/>
                  </a:lnTo>
                  <a:lnTo>
                    <a:pt x="1673" y="1303"/>
                  </a:lnTo>
                  <a:lnTo>
                    <a:pt x="1606" y="1377"/>
                  </a:lnTo>
                  <a:lnTo>
                    <a:pt x="1538" y="1450"/>
                  </a:lnTo>
                  <a:lnTo>
                    <a:pt x="1472" y="1526"/>
                  </a:lnTo>
                  <a:lnTo>
                    <a:pt x="1407" y="1603"/>
                  </a:lnTo>
                  <a:lnTo>
                    <a:pt x="1343" y="1682"/>
                  </a:lnTo>
                  <a:lnTo>
                    <a:pt x="1280" y="1761"/>
                  </a:lnTo>
                  <a:lnTo>
                    <a:pt x="1219" y="1842"/>
                  </a:lnTo>
                  <a:lnTo>
                    <a:pt x="1157" y="1925"/>
                  </a:lnTo>
                  <a:lnTo>
                    <a:pt x="1098" y="2008"/>
                  </a:lnTo>
                  <a:lnTo>
                    <a:pt x="1040" y="2092"/>
                  </a:lnTo>
                  <a:lnTo>
                    <a:pt x="983" y="2178"/>
                  </a:lnTo>
                  <a:lnTo>
                    <a:pt x="927" y="2265"/>
                  </a:lnTo>
                  <a:lnTo>
                    <a:pt x="873" y="2353"/>
                  </a:lnTo>
                  <a:lnTo>
                    <a:pt x="820" y="2441"/>
                  </a:lnTo>
                  <a:lnTo>
                    <a:pt x="768" y="2530"/>
                  </a:lnTo>
                  <a:lnTo>
                    <a:pt x="718" y="2620"/>
                  </a:lnTo>
                  <a:lnTo>
                    <a:pt x="670" y="2711"/>
                  </a:lnTo>
                  <a:lnTo>
                    <a:pt x="623" y="2803"/>
                  </a:lnTo>
                  <a:lnTo>
                    <a:pt x="576" y="2896"/>
                  </a:lnTo>
                  <a:lnTo>
                    <a:pt x="533" y="2988"/>
                  </a:lnTo>
                  <a:lnTo>
                    <a:pt x="490" y="3081"/>
                  </a:lnTo>
                  <a:lnTo>
                    <a:pt x="449" y="3176"/>
                  </a:lnTo>
                  <a:lnTo>
                    <a:pt x="410" y="3269"/>
                  </a:lnTo>
                  <a:lnTo>
                    <a:pt x="373" y="3363"/>
                  </a:lnTo>
                  <a:lnTo>
                    <a:pt x="337" y="3459"/>
                  </a:lnTo>
                  <a:lnTo>
                    <a:pt x="303" y="3553"/>
                  </a:lnTo>
                  <a:lnTo>
                    <a:pt x="270" y="3648"/>
                  </a:lnTo>
                  <a:lnTo>
                    <a:pt x="239" y="3744"/>
                  </a:lnTo>
                  <a:lnTo>
                    <a:pt x="211" y="3839"/>
                  </a:lnTo>
                  <a:lnTo>
                    <a:pt x="184" y="3933"/>
                  </a:lnTo>
                  <a:lnTo>
                    <a:pt x="159" y="4029"/>
                  </a:lnTo>
                  <a:lnTo>
                    <a:pt x="135" y="4124"/>
                  </a:lnTo>
                  <a:lnTo>
                    <a:pt x="113" y="4219"/>
                  </a:lnTo>
                  <a:lnTo>
                    <a:pt x="94" y="4313"/>
                  </a:lnTo>
                  <a:lnTo>
                    <a:pt x="76" y="4407"/>
                  </a:lnTo>
                  <a:lnTo>
                    <a:pt x="59" y="4501"/>
                  </a:lnTo>
                  <a:lnTo>
                    <a:pt x="45" y="4594"/>
                  </a:lnTo>
                  <a:lnTo>
                    <a:pt x="34" y="4687"/>
                  </a:lnTo>
                  <a:lnTo>
                    <a:pt x="23" y="4779"/>
                  </a:lnTo>
                  <a:lnTo>
                    <a:pt x="15" y="4871"/>
                  </a:lnTo>
                  <a:lnTo>
                    <a:pt x="8" y="4962"/>
                  </a:lnTo>
                  <a:lnTo>
                    <a:pt x="3" y="5052"/>
                  </a:lnTo>
                  <a:lnTo>
                    <a:pt x="1" y="5141"/>
                  </a:lnTo>
                  <a:lnTo>
                    <a:pt x="0" y="5229"/>
                  </a:lnTo>
                  <a:lnTo>
                    <a:pt x="1" y="5317"/>
                  </a:lnTo>
                  <a:lnTo>
                    <a:pt x="4" y="5404"/>
                  </a:lnTo>
                  <a:lnTo>
                    <a:pt x="9" y="5489"/>
                  </a:lnTo>
                  <a:lnTo>
                    <a:pt x="16" y="5573"/>
                  </a:lnTo>
                  <a:lnTo>
                    <a:pt x="25" y="5657"/>
                  </a:lnTo>
                  <a:lnTo>
                    <a:pt x="36" y="5739"/>
                  </a:lnTo>
                  <a:lnTo>
                    <a:pt x="48" y="5820"/>
                  </a:lnTo>
                  <a:lnTo>
                    <a:pt x="63" y="5900"/>
                  </a:lnTo>
                  <a:lnTo>
                    <a:pt x="79" y="5978"/>
                  </a:lnTo>
                  <a:lnTo>
                    <a:pt x="97" y="6055"/>
                  </a:lnTo>
                  <a:lnTo>
                    <a:pt x="117" y="6130"/>
                  </a:lnTo>
                  <a:lnTo>
                    <a:pt x="140" y="6204"/>
                  </a:lnTo>
                  <a:lnTo>
                    <a:pt x="164" y="6277"/>
                  </a:lnTo>
                  <a:lnTo>
                    <a:pt x="189" y="6348"/>
                  </a:lnTo>
                  <a:lnTo>
                    <a:pt x="217" y="6417"/>
                  </a:lnTo>
                  <a:lnTo>
                    <a:pt x="246" y="6485"/>
                  </a:lnTo>
                  <a:lnTo>
                    <a:pt x="277" y="6551"/>
                  </a:lnTo>
                  <a:lnTo>
                    <a:pt x="310" y="6615"/>
                  </a:lnTo>
                  <a:lnTo>
                    <a:pt x="344" y="6678"/>
                  </a:lnTo>
                  <a:lnTo>
                    <a:pt x="380" y="6738"/>
                  </a:lnTo>
                  <a:lnTo>
                    <a:pt x="418" y="6797"/>
                  </a:lnTo>
                  <a:lnTo>
                    <a:pt x="459" y="6854"/>
                  </a:lnTo>
                  <a:lnTo>
                    <a:pt x="499" y="6908"/>
                  </a:lnTo>
                  <a:lnTo>
                    <a:pt x="542" y="6961"/>
                  </a:lnTo>
                  <a:lnTo>
                    <a:pt x="587" y="7012"/>
                  </a:lnTo>
                  <a:lnTo>
                    <a:pt x="633" y="7062"/>
                  </a:lnTo>
                  <a:lnTo>
                    <a:pt x="680" y="7108"/>
                  </a:lnTo>
                  <a:lnTo>
                    <a:pt x="729" y="7153"/>
                  </a:lnTo>
                  <a:lnTo>
                    <a:pt x="780" y="7195"/>
                  </a:lnTo>
                  <a:lnTo>
                    <a:pt x="832" y="7236"/>
                  </a:lnTo>
                  <a:lnTo>
                    <a:pt x="885" y="7274"/>
                  </a:lnTo>
                  <a:lnTo>
                    <a:pt x="939" y="7310"/>
                  </a:lnTo>
                  <a:lnTo>
                    <a:pt x="995" y="734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3" name="Freeform 189"/>
            <p:cNvSpPr>
              <a:spLocks/>
            </p:cNvSpPr>
            <p:nvPr/>
          </p:nvSpPr>
          <p:spPr bwMode="auto">
            <a:xfrm>
              <a:off x="3535" y="1951"/>
              <a:ext cx="79" cy="102"/>
            </a:xfrm>
            <a:custGeom>
              <a:avLst/>
              <a:gdLst>
                <a:gd name="T0" fmla="*/ 0 w 306"/>
                <a:gd name="T1" fmla="*/ 0 h 402"/>
                <a:gd name="T2" fmla="*/ 0 w 306"/>
                <a:gd name="T3" fmla="*/ 0 h 402"/>
                <a:gd name="T4" fmla="*/ 1 w 306"/>
                <a:gd name="T5" fmla="*/ 1 h 402"/>
                <a:gd name="T6" fmla="*/ 1 w 306"/>
                <a:gd name="T7" fmla="*/ 1 h 402"/>
                <a:gd name="T8" fmla="*/ 1 w 306"/>
                <a:gd name="T9" fmla="*/ 1 h 402"/>
                <a:gd name="T10" fmla="*/ 1 w 306"/>
                <a:gd name="T11" fmla="*/ 1 h 402"/>
                <a:gd name="T12" fmla="*/ 1 w 306"/>
                <a:gd name="T13" fmla="*/ 1 h 402"/>
                <a:gd name="T14" fmla="*/ 1 w 306"/>
                <a:gd name="T15" fmla="*/ 2 h 402"/>
                <a:gd name="T16" fmla="*/ 1 w 306"/>
                <a:gd name="T17" fmla="*/ 2 h 4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6" h="402">
                  <a:moveTo>
                    <a:pt x="0" y="0"/>
                  </a:moveTo>
                  <a:lnTo>
                    <a:pt x="45" y="47"/>
                  </a:lnTo>
                  <a:lnTo>
                    <a:pt x="90" y="97"/>
                  </a:lnTo>
                  <a:lnTo>
                    <a:pt x="133" y="149"/>
                  </a:lnTo>
                  <a:lnTo>
                    <a:pt x="174" y="203"/>
                  </a:lnTo>
                  <a:lnTo>
                    <a:pt x="215" y="258"/>
                  </a:lnTo>
                  <a:lnTo>
                    <a:pt x="253" y="316"/>
                  </a:lnTo>
                  <a:lnTo>
                    <a:pt x="290" y="375"/>
                  </a:lnTo>
                  <a:lnTo>
                    <a:pt x="306" y="4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4" name="Freeform 190"/>
            <p:cNvSpPr>
              <a:spLocks/>
            </p:cNvSpPr>
            <p:nvPr/>
          </p:nvSpPr>
          <p:spPr bwMode="auto">
            <a:xfrm>
              <a:off x="3640" y="2106"/>
              <a:ext cx="50" cy="172"/>
            </a:xfrm>
            <a:custGeom>
              <a:avLst/>
              <a:gdLst>
                <a:gd name="T0" fmla="*/ 0 w 195"/>
                <a:gd name="T1" fmla="*/ 0 h 673"/>
                <a:gd name="T2" fmla="*/ 0 w 195"/>
                <a:gd name="T3" fmla="*/ 0 h 673"/>
                <a:gd name="T4" fmla="*/ 0 w 195"/>
                <a:gd name="T5" fmla="*/ 1 h 673"/>
                <a:gd name="T6" fmla="*/ 0 w 195"/>
                <a:gd name="T7" fmla="*/ 1 h 673"/>
                <a:gd name="T8" fmla="*/ 1 w 195"/>
                <a:gd name="T9" fmla="*/ 1 h 673"/>
                <a:gd name="T10" fmla="*/ 1 w 195"/>
                <a:gd name="T11" fmla="*/ 1 h 673"/>
                <a:gd name="T12" fmla="*/ 1 w 195"/>
                <a:gd name="T13" fmla="*/ 2 h 673"/>
                <a:gd name="T14" fmla="*/ 1 w 195"/>
                <a:gd name="T15" fmla="*/ 2 h 673"/>
                <a:gd name="T16" fmla="*/ 1 w 195"/>
                <a:gd name="T17" fmla="*/ 2 h 673"/>
                <a:gd name="T18" fmla="*/ 1 w 195"/>
                <a:gd name="T19" fmla="*/ 3 h 673"/>
                <a:gd name="T20" fmla="*/ 1 w 195"/>
                <a:gd name="T21" fmla="*/ 3 h 6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5" h="673">
                  <a:moveTo>
                    <a:pt x="0" y="0"/>
                  </a:moveTo>
                  <a:lnTo>
                    <a:pt x="8" y="18"/>
                  </a:lnTo>
                  <a:lnTo>
                    <a:pt x="37" y="86"/>
                  </a:lnTo>
                  <a:lnTo>
                    <a:pt x="62" y="156"/>
                  </a:lnTo>
                  <a:lnTo>
                    <a:pt x="88" y="227"/>
                  </a:lnTo>
                  <a:lnTo>
                    <a:pt x="110" y="300"/>
                  </a:lnTo>
                  <a:lnTo>
                    <a:pt x="131" y="374"/>
                  </a:lnTo>
                  <a:lnTo>
                    <a:pt x="150" y="450"/>
                  </a:lnTo>
                  <a:lnTo>
                    <a:pt x="167" y="526"/>
                  </a:lnTo>
                  <a:lnTo>
                    <a:pt x="183" y="605"/>
                  </a:lnTo>
                  <a:lnTo>
                    <a:pt x="195" y="6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5" name="Freeform 191"/>
            <p:cNvSpPr>
              <a:spLocks/>
            </p:cNvSpPr>
            <p:nvPr/>
          </p:nvSpPr>
          <p:spPr bwMode="auto">
            <a:xfrm>
              <a:off x="3697" y="2338"/>
              <a:ext cx="4" cy="179"/>
            </a:xfrm>
            <a:custGeom>
              <a:avLst/>
              <a:gdLst>
                <a:gd name="T0" fmla="*/ 0 w 16"/>
                <a:gd name="T1" fmla="*/ 0 h 703"/>
                <a:gd name="T2" fmla="*/ 0 w 16"/>
                <a:gd name="T3" fmla="*/ 0 h 703"/>
                <a:gd name="T4" fmla="*/ 0 w 16"/>
                <a:gd name="T5" fmla="*/ 1 h 703"/>
                <a:gd name="T6" fmla="*/ 0 w 16"/>
                <a:gd name="T7" fmla="*/ 1 h 703"/>
                <a:gd name="T8" fmla="*/ 0 w 16"/>
                <a:gd name="T9" fmla="*/ 1 h 703"/>
                <a:gd name="T10" fmla="*/ 0 w 16"/>
                <a:gd name="T11" fmla="*/ 2 h 703"/>
                <a:gd name="T12" fmla="*/ 0 w 16"/>
                <a:gd name="T13" fmla="*/ 2 h 703"/>
                <a:gd name="T14" fmla="*/ 0 w 16"/>
                <a:gd name="T15" fmla="*/ 2 h 703"/>
                <a:gd name="T16" fmla="*/ 0 w 16"/>
                <a:gd name="T17" fmla="*/ 3 h 703"/>
                <a:gd name="T18" fmla="*/ 0 w 16"/>
                <a:gd name="T19" fmla="*/ 3 h 7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703">
                  <a:moveTo>
                    <a:pt x="0" y="0"/>
                  </a:moveTo>
                  <a:lnTo>
                    <a:pt x="3" y="24"/>
                  </a:lnTo>
                  <a:lnTo>
                    <a:pt x="9" y="108"/>
                  </a:lnTo>
                  <a:lnTo>
                    <a:pt x="13" y="194"/>
                  </a:lnTo>
                  <a:lnTo>
                    <a:pt x="15" y="280"/>
                  </a:lnTo>
                  <a:lnTo>
                    <a:pt x="16" y="368"/>
                  </a:lnTo>
                  <a:lnTo>
                    <a:pt x="14" y="456"/>
                  </a:lnTo>
                  <a:lnTo>
                    <a:pt x="11" y="545"/>
                  </a:lnTo>
                  <a:lnTo>
                    <a:pt x="6" y="634"/>
                  </a:lnTo>
                  <a:lnTo>
                    <a:pt x="0" y="7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6" name="Freeform 192"/>
            <p:cNvSpPr>
              <a:spLocks/>
            </p:cNvSpPr>
            <p:nvPr/>
          </p:nvSpPr>
          <p:spPr bwMode="auto">
            <a:xfrm>
              <a:off x="3655" y="2575"/>
              <a:ext cx="35" cy="177"/>
            </a:xfrm>
            <a:custGeom>
              <a:avLst/>
              <a:gdLst>
                <a:gd name="T0" fmla="*/ 0 w 142"/>
                <a:gd name="T1" fmla="*/ 0 h 688"/>
                <a:gd name="T2" fmla="*/ 0 w 142"/>
                <a:gd name="T3" fmla="*/ 0 h 688"/>
                <a:gd name="T4" fmla="*/ 0 w 142"/>
                <a:gd name="T5" fmla="*/ 1 h 688"/>
                <a:gd name="T6" fmla="*/ 0 w 142"/>
                <a:gd name="T7" fmla="*/ 1 h 688"/>
                <a:gd name="T8" fmla="*/ 0 w 142"/>
                <a:gd name="T9" fmla="*/ 2 h 688"/>
                <a:gd name="T10" fmla="*/ 0 w 142"/>
                <a:gd name="T11" fmla="*/ 2 h 688"/>
                <a:gd name="T12" fmla="*/ 0 w 142"/>
                <a:gd name="T13" fmla="*/ 2 h 688"/>
                <a:gd name="T14" fmla="*/ 0 w 142"/>
                <a:gd name="T15" fmla="*/ 3 h 688"/>
                <a:gd name="T16" fmla="*/ 0 w 142"/>
                <a:gd name="T17" fmla="*/ 3 h 6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688">
                  <a:moveTo>
                    <a:pt x="142" y="0"/>
                  </a:moveTo>
                  <a:lnTo>
                    <a:pt x="132" y="63"/>
                  </a:lnTo>
                  <a:lnTo>
                    <a:pt x="118" y="156"/>
                  </a:lnTo>
                  <a:lnTo>
                    <a:pt x="102" y="249"/>
                  </a:lnTo>
                  <a:lnTo>
                    <a:pt x="83" y="342"/>
                  </a:lnTo>
                  <a:lnTo>
                    <a:pt x="62" y="436"/>
                  </a:lnTo>
                  <a:lnTo>
                    <a:pt x="41" y="530"/>
                  </a:lnTo>
                  <a:lnTo>
                    <a:pt x="17" y="624"/>
                  </a:lnTo>
                  <a:lnTo>
                    <a:pt x="0" y="6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7" name="Freeform 193"/>
            <p:cNvSpPr>
              <a:spLocks/>
            </p:cNvSpPr>
            <p:nvPr/>
          </p:nvSpPr>
          <p:spPr bwMode="auto">
            <a:xfrm>
              <a:off x="3573" y="2809"/>
              <a:ext cx="64" cy="166"/>
            </a:xfrm>
            <a:custGeom>
              <a:avLst/>
              <a:gdLst>
                <a:gd name="T0" fmla="*/ 1 w 252"/>
                <a:gd name="T1" fmla="*/ 0 h 657"/>
                <a:gd name="T2" fmla="*/ 1 w 252"/>
                <a:gd name="T3" fmla="*/ 1 h 657"/>
                <a:gd name="T4" fmla="*/ 1 w 252"/>
                <a:gd name="T5" fmla="*/ 1 h 657"/>
                <a:gd name="T6" fmla="*/ 1 w 252"/>
                <a:gd name="T7" fmla="*/ 1 h 657"/>
                <a:gd name="T8" fmla="*/ 1 w 252"/>
                <a:gd name="T9" fmla="*/ 2 h 657"/>
                <a:gd name="T10" fmla="*/ 0 w 252"/>
                <a:gd name="T11" fmla="*/ 2 h 657"/>
                <a:gd name="T12" fmla="*/ 0 w 252"/>
                <a:gd name="T13" fmla="*/ 2 h 657"/>
                <a:gd name="T14" fmla="*/ 0 w 252"/>
                <a:gd name="T15" fmla="*/ 3 h 657"/>
                <a:gd name="T16" fmla="*/ 0 w 252"/>
                <a:gd name="T17" fmla="*/ 3 h 6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2" h="657">
                  <a:moveTo>
                    <a:pt x="252" y="0"/>
                  </a:moveTo>
                  <a:lnTo>
                    <a:pt x="222" y="91"/>
                  </a:lnTo>
                  <a:lnTo>
                    <a:pt x="191" y="185"/>
                  </a:lnTo>
                  <a:lnTo>
                    <a:pt x="156" y="278"/>
                  </a:lnTo>
                  <a:lnTo>
                    <a:pt x="120" y="373"/>
                  </a:lnTo>
                  <a:lnTo>
                    <a:pt x="83" y="466"/>
                  </a:lnTo>
                  <a:lnTo>
                    <a:pt x="43" y="559"/>
                  </a:lnTo>
                  <a:lnTo>
                    <a:pt x="2" y="652"/>
                  </a:lnTo>
                  <a:lnTo>
                    <a:pt x="0" y="6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8" name="Freeform 194"/>
            <p:cNvSpPr>
              <a:spLocks/>
            </p:cNvSpPr>
            <p:nvPr/>
          </p:nvSpPr>
          <p:spPr bwMode="auto">
            <a:xfrm>
              <a:off x="3460" y="3030"/>
              <a:ext cx="88" cy="155"/>
            </a:xfrm>
            <a:custGeom>
              <a:avLst/>
              <a:gdLst>
                <a:gd name="T0" fmla="*/ 2 w 345"/>
                <a:gd name="T1" fmla="*/ 0 h 611"/>
                <a:gd name="T2" fmla="*/ 1 w 345"/>
                <a:gd name="T3" fmla="*/ 0 h 611"/>
                <a:gd name="T4" fmla="*/ 1 w 345"/>
                <a:gd name="T5" fmla="*/ 1 h 611"/>
                <a:gd name="T6" fmla="*/ 1 w 345"/>
                <a:gd name="T7" fmla="*/ 1 h 611"/>
                <a:gd name="T8" fmla="*/ 1 w 345"/>
                <a:gd name="T9" fmla="*/ 1 h 611"/>
                <a:gd name="T10" fmla="*/ 1 w 345"/>
                <a:gd name="T11" fmla="*/ 2 h 611"/>
                <a:gd name="T12" fmla="*/ 0 w 345"/>
                <a:gd name="T13" fmla="*/ 2 h 611"/>
                <a:gd name="T14" fmla="*/ 0 w 345"/>
                <a:gd name="T15" fmla="*/ 3 h 611"/>
                <a:gd name="T16" fmla="*/ 0 w 345"/>
                <a:gd name="T17" fmla="*/ 3 h 6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5" h="611">
                  <a:moveTo>
                    <a:pt x="345" y="0"/>
                  </a:moveTo>
                  <a:lnTo>
                    <a:pt x="317" y="59"/>
                  </a:lnTo>
                  <a:lnTo>
                    <a:pt x="269" y="150"/>
                  </a:lnTo>
                  <a:lnTo>
                    <a:pt x="220" y="240"/>
                  </a:lnTo>
                  <a:lnTo>
                    <a:pt x="170" y="329"/>
                  </a:lnTo>
                  <a:lnTo>
                    <a:pt x="119" y="417"/>
                  </a:lnTo>
                  <a:lnTo>
                    <a:pt x="66" y="505"/>
                  </a:lnTo>
                  <a:lnTo>
                    <a:pt x="12" y="592"/>
                  </a:lnTo>
                  <a:lnTo>
                    <a:pt x="0" y="6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49" name="Freeform 195"/>
            <p:cNvSpPr>
              <a:spLocks/>
            </p:cNvSpPr>
            <p:nvPr/>
          </p:nvSpPr>
          <p:spPr bwMode="auto">
            <a:xfrm>
              <a:off x="3316" y="3235"/>
              <a:ext cx="110" cy="141"/>
            </a:xfrm>
            <a:custGeom>
              <a:avLst/>
              <a:gdLst>
                <a:gd name="T0" fmla="*/ 2 w 431"/>
                <a:gd name="T1" fmla="*/ 0 h 555"/>
                <a:gd name="T2" fmla="*/ 2 w 431"/>
                <a:gd name="T3" fmla="*/ 0 h 555"/>
                <a:gd name="T4" fmla="*/ 2 w 431"/>
                <a:gd name="T5" fmla="*/ 1 h 555"/>
                <a:gd name="T6" fmla="*/ 1 w 431"/>
                <a:gd name="T7" fmla="*/ 1 h 555"/>
                <a:gd name="T8" fmla="*/ 1 w 431"/>
                <a:gd name="T9" fmla="*/ 1 h 555"/>
                <a:gd name="T10" fmla="*/ 1 w 431"/>
                <a:gd name="T11" fmla="*/ 2 h 555"/>
                <a:gd name="T12" fmla="*/ 1 w 431"/>
                <a:gd name="T13" fmla="*/ 2 h 555"/>
                <a:gd name="T14" fmla="*/ 0 w 431"/>
                <a:gd name="T15" fmla="*/ 2 h 555"/>
                <a:gd name="T16" fmla="*/ 0 w 431"/>
                <a:gd name="T17" fmla="*/ 2 h 5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1" h="555">
                  <a:moveTo>
                    <a:pt x="431" y="0"/>
                  </a:moveTo>
                  <a:lnTo>
                    <a:pt x="404" y="41"/>
                  </a:lnTo>
                  <a:lnTo>
                    <a:pt x="345" y="123"/>
                  </a:lnTo>
                  <a:lnTo>
                    <a:pt x="285" y="205"/>
                  </a:lnTo>
                  <a:lnTo>
                    <a:pt x="224" y="285"/>
                  </a:lnTo>
                  <a:lnTo>
                    <a:pt x="161" y="364"/>
                  </a:lnTo>
                  <a:lnTo>
                    <a:pt x="97" y="442"/>
                  </a:lnTo>
                  <a:lnTo>
                    <a:pt x="33" y="519"/>
                  </a:lnTo>
                  <a:lnTo>
                    <a:pt x="0" y="5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50" name="Freeform 196"/>
            <p:cNvSpPr>
              <a:spLocks/>
            </p:cNvSpPr>
            <p:nvPr/>
          </p:nvSpPr>
          <p:spPr bwMode="auto">
            <a:xfrm>
              <a:off x="3145" y="3421"/>
              <a:ext cx="132" cy="121"/>
            </a:xfrm>
            <a:custGeom>
              <a:avLst/>
              <a:gdLst>
                <a:gd name="T0" fmla="*/ 2 w 515"/>
                <a:gd name="T1" fmla="*/ 0 h 478"/>
                <a:gd name="T2" fmla="*/ 2 w 515"/>
                <a:gd name="T3" fmla="*/ 0 h 478"/>
                <a:gd name="T4" fmla="*/ 2 w 515"/>
                <a:gd name="T5" fmla="*/ 0 h 478"/>
                <a:gd name="T6" fmla="*/ 2 w 515"/>
                <a:gd name="T7" fmla="*/ 1 h 478"/>
                <a:gd name="T8" fmla="*/ 1 w 515"/>
                <a:gd name="T9" fmla="*/ 1 h 478"/>
                <a:gd name="T10" fmla="*/ 1 w 515"/>
                <a:gd name="T11" fmla="*/ 1 h 478"/>
                <a:gd name="T12" fmla="*/ 1 w 515"/>
                <a:gd name="T13" fmla="*/ 2 h 478"/>
                <a:gd name="T14" fmla="*/ 1 w 515"/>
                <a:gd name="T15" fmla="*/ 2 h 478"/>
                <a:gd name="T16" fmla="*/ 0 w 515"/>
                <a:gd name="T17" fmla="*/ 2 h 478"/>
                <a:gd name="T18" fmla="*/ 0 w 515"/>
                <a:gd name="T19" fmla="*/ 2 h 4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5" h="478">
                  <a:moveTo>
                    <a:pt x="515" y="0"/>
                  </a:moveTo>
                  <a:lnTo>
                    <a:pt x="505" y="9"/>
                  </a:lnTo>
                  <a:lnTo>
                    <a:pt x="438" y="80"/>
                  </a:lnTo>
                  <a:lnTo>
                    <a:pt x="369" y="149"/>
                  </a:lnTo>
                  <a:lnTo>
                    <a:pt x="299" y="216"/>
                  </a:lnTo>
                  <a:lnTo>
                    <a:pt x="228" y="282"/>
                  </a:lnTo>
                  <a:lnTo>
                    <a:pt x="157" y="345"/>
                  </a:lnTo>
                  <a:lnTo>
                    <a:pt x="85" y="408"/>
                  </a:lnTo>
                  <a:lnTo>
                    <a:pt x="13" y="468"/>
                  </a:lnTo>
                  <a:lnTo>
                    <a:pt x="0" y="4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51" name="Freeform 197"/>
            <p:cNvSpPr>
              <a:spLocks/>
            </p:cNvSpPr>
            <p:nvPr/>
          </p:nvSpPr>
          <p:spPr bwMode="auto">
            <a:xfrm>
              <a:off x="2945" y="3579"/>
              <a:ext cx="153" cy="93"/>
            </a:xfrm>
            <a:custGeom>
              <a:avLst/>
              <a:gdLst>
                <a:gd name="T0" fmla="*/ 3 w 597"/>
                <a:gd name="T1" fmla="*/ 0 h 368"/>
                <a:gd name="T2" fmla="*/ 3 w 597"/>
                <a:gd name="T3" fmla="*/ 0 h 368"/>
                <a:gd name="T4" fmla="*/ 2 w 597"/>
                <a:gd name="T5" fmla="*/ 0 h 368"/>
                <a:gd name="T6" fmla="*/ 2 w 597"/>
                <a:gd name="T7" fmla="*/ 1 h 368"/>
                <a:gd name="T8" fmla="*/ 2 w 597"/>
                <a:gd name="T9" fmla="*/ 1 h 368"/>
                <a:gd name="T10" fmla="*/ 1 w 597"/>
                <a:gd name="T11" fmla="*/ 1 h 368"/>
                <a:gd name="T12" fmla="*/ 1 w 597"/>
                <a:gd name="T13" fmla="*/ 1 h 368"/>
                <a:gd name="T14" fmla="*/ 1 w 597"/>
                <a:gd name="T15" fmla="*/ 1 h 368"/>
                <a:gd name="T16" fmla="*/ 0 w 597"/>
                <a:gd name="T17" fmla="*/ 2 h 368"/>
                <a:gd name="T18" fmla="*/ 0 w 597"/>
                <a:gd name="T19" fmla="*/ 2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7" h="368">
                  <a:moveTo>
                    <a:pt x="597" y="0"/>
                  </a:moveTo>
                  <a:lnTo>
                    <a:pt x="575" y="17"/>
                  </a:lnTo>
                  <a:lnTo>
                    <a:pt x="501" y="69"/>
                  </a:lnTo>
                  <a:lnTo>
                    <a:pt x="426" y="120"/>
                  </a:lnTo>
                  <a:lnTo>
                    <a:pt x="350" y="168"/>
                  </a:lnTo>
                  <a:lnTo>
                    <a:pt x="275" y="215"/>
                  </a:lnTo>
                  <a:lnTo>
                    <a:pt x="200" y="259"/>
                  </a:lnTo>
                  <a:lnTo>
                    <a:pt x="124" y="303"/>
                  </a:lnTo>
                  <a:lnTo>
                    <a:pt x="48" y="343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52" name="Freeform 198"/>
            <p:cNvSpPr>
              <a:spLocks/>
            </p:cNvSpPr>
            <p:nvPr/>
          </p:nvSpPr>
          <p:spPr bwMode="auto">
            <a:xfrm>
              <a:off x="2720" y="3697"/>
              <a:ext cx="171" cy="50"/>
            </a:xfrm>
            <a:custGeom>
              <a:avLst/>
              <a:gdLst>
                <a:gd name="T0" fmla="*/ 3 w 673"/>
                <a:gd name="T1" fmla="*/ 0 h 195"/>
                <a:gd name="T2" fmla="*/ 3 w 673"/>
                <a:gd name="T3" fmla="*/ 0 h 195"/>
                <a:gd name="T4" fmla="*/ 2 w 673"/>
                <a:gd name="T5" fmla="*/ 0 h 195"/>
                <a:gd name="T6" fmla="*/ 2 w 673"/>
                <a:gd name="T7" fmla="*/ 0 h 195"/>
                <a:gd name="T8" fmla="*/ 2 w 673"/>
                <a:gd name="T9" fmla="*/ 1 h 195"/>
                <a:gd name="T10" fmla="*/ 1 w 673"/>
                <a:gd name="T11" fmla="*/ 1 h 195"/>
                <a:gd name="T12" fmla="*/ 1 w 673"/>
                <a:gd name="T13" fmla="*/ 1 h 195"/>
                <a:gd name="T14" fmla="*/ 1 w 673"/>
                <a:gd name="T15" fmla="*/ 1 h 195"/>
                <a:gd name="T16" fmla="*/ 1 w 673"/>
                <a:gd name="T17" fmla="*/ 1 h 195"/>
                <a:gd name="T18" fmla="*/ 0 w 673"/>
                <a:gd name="T19" fmla="*/ 1 h 195"/>
                <a:gd name="T20" fmla="*/ 0 w 673"/>
                <a:gd name="T21" fmla="*/ 1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3" h="195">
                  <a:moveTo>
                    <a:pt x="673" y="0"/>
                  </a:moveTo>
                  <a:lnTo>
                    <a:pt x="631" y="18"/>
                  </a:lnTo>
                  <a:lnTo>
                    <a:pt x="556" y="48"/>
                  </a:lnTo>
                  <a:lnTo>
                    <a:pt x="480" y="74"/>
                  </a:lnTo>
                  <a:lnTo>
                    <a:pt x="404" y="100"/>
                  </a:lnTo>
                  <a:lnTo>
                    <a:pt x="329" y="122"/>
                  </a:lnTo>
                  <a:lnTo>
                    <a:pt x="255" y="143"/>
                  </a:lnTo>
                  <a:lnTo>
                    <a:pt x="180" y="161"/>
                  </a:lnTo>
                  <a:lnTo>
                    <a:pt x="105" y="177"/>
                  </a:lnTo>
                  <a:lnTo>
                    <a:pt x="32" y="190"/>
                  </a:lnTo>
                  <a:lnTo>
                    <a:pt x="0" y="1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53" name="Freeform 199"/>
            <p:cNvSpPr>
              <a:spLocks/>
            </p:cNvSpPr>
            <p:nvPr/>
          </p:nvSpPr>
          <p:spPr bwMode="auto">
            <a:xfrm>
              <a:off x="2531" y="3743"/>
              <a:ext cx="129" cy="11"/>
            </a:xfrm>
            <a:custGeom>
              <a:avLst/>
              <a:gdLst>
                <a:gd name="T0" fmla="*/ 2 w 504"/>
                <a:gd name="T1" fmla="*/ 0 h 39"/>
                <a:gd name="T2" fmla="*/ 2 w 504"/>
                <a:gd name="T3" fmla="*/ 0 h 39"/>
                <a:gd name="T4" fmla="*/ 2 w 504"/>
                <a:gd name="T5" fmla="*/ 0 h 39"/>
                <a:gd name="T6" fmla="*/ 2 w 504"/>
                <a:gd name="T7" fmla="*/ 0 h 39"/>
                <a:gd name="T8" fmla="*/ 1 w 504"/>
                <a:gd name="T9" fmla="*/ 0 h 39"/>
                <a:gd name="T10" fmla="*/ 1 w 504"/>
                <a:gd name="T11" fmla="*/ 0 h 39"/>
                <a:gd name="T12" fmla="*/ 1 w 504"/>
                <a:gd name="T13" fmla="*/ 0 h 39"/>
                <a:gd name="T14" fmla="*/ 0 w 504"/>
                <a:gd name="T15" fmla="*/ 0 h 39"/>
                <a:gd name="T16" fmla="*/ 0 w 504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4" h="39">
                  <a:moveTo>
                    <a:pt x="504" y="36"/>
                  </a:moveTo>
                  <a:lnTo>
                    <a:pt x="480" y="37"/>
                  </a:lnTo>
                  <a:lnTo>
                    <a:pt x="409" y="39"/>
                  </a:lnTo>
                  <a:lnTo>
                    <a:pt x="339" y="38"/>
                  </a:lnTo>
                  <a:lnTo>
                    <a:pt x="269" y="36"/>
                  </a:lnTo>
                  <a:lnTo>
                    <a:pt x="200" y="30"/>
                  </a:lnTo>
                  <a:lnTo>
                    <a:pt x="132" y="22"/>
                  </a:lnTo>
                  <a:lnTo>
                    <a:pt x="65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6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86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8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86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86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6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86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7" dur="500"/>
                                        <p:tgtEl>
                                          <p:spTgt spid="86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0" dur="500"/>
                                        <p:tgtEl>
                                          <p:spTgt spid="86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019" grpId="0" autoUpdateAnimBg="0"/>
      <p:bldP spid="86021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05"/>
          <p:cNvSpPr txBox="1">
            <a:spLocks noChangeArrowheads="1"/>
          </p:cNvSpPr>
          <p:nvPr/>
        </p:nvSpPr>
        <p:spPr bwMode="auto">
          <a:xfrm>
            <a:off x="0" y="0"/>
            <a:ext cx="4724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(2) 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圆球的投影特点</a:t>
            </a:r>
          </a:p>
        </p:txBody>
      </p:sp>
      <p:sp>
        <p:nvSpPr>
          <p:cNvPr id="88174" name="Text Box 110"/>
          <p:cNvSpPr txBox="1">
            <a:spLocks noChangeArrowheads="1"/>
          </p:cNvSpPr>
          <p:nvPr/>
        </p:nvSpPr>
        <p:spPr bwMode="auto">
          <a:xfrm>
            <a:off x="6875463" y="319088"/>
            <a:ext cx="2160587" cy="6134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/>
              <a:t>          </a:t>
            </a:r>
            <a:r>
              <a:rPr lang="zh-CN" altLang="en-US" sz="3600"/>
              <a:t>三个视图分别为三个和圆球的直径相等的</a:t>
            </a: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圆</a:t>
            </a:r>
            <a:r>
              <a:rPr lang="zh-CN" altLang="en-US" sz="3600"/>
              <a:t>，它们分别是圆球三个方向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轮廓素线圆</a:t>
            </a:r>
            <a:r>
              <a:rPr lang="zh-CN" altLang="en-US" sz="3600"/>
              <a:t>的投影。</a:t>
            </a:r>
          </a:p>
        </p:txBody>
      </p:sp>
      <p:grpSp>
        <p:nvGrpSpPr>
          <p:cNvPr id="88175" name="Group 111"/>
          <p:cNvGrpSpPr>
            <a:grpSpLocks/>
          </p:cNvGrpSpPr>
          <p:nvPr/>
        </p:nvGrpSpPr>
        <p:grpSpPr bwMode="auto">
          <a:xfrm>
            <a:off x="3673475" y="3609975"/>
            <a:ext cx="2601913" cy="3011488"/>
            <a:chOff x="2314" y="2274"/>
            <a:chExt cx="1639" cy="1897"/>
          </a:xfrm>
        </p:grpSpPr>
        <p:sp>
          <p:nvSpPr>
            <p:cNvPr id="26808" name="Line 112"/>
            <p:cNvSpPr>
              <a:spLocks noChangeShapeType="1"/>
            </p:cNvSpPr>
            <p:nvPr/>
          </p:nvSpPr>
          <p:spPr bwMode="auto">
            <a:xfrm>
              <a:off x="2395" y="2795"/>
              <a:ext cx="146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09" name="Line 113"/>
            <p:cNvSpPr>
              <a:spLocks noChangeShapeType="1"/>
            </p:cNvSpPr>
            <p:nvPr/>
          </p:nvSpPr>
          <p:spPr bwMode="auto">
            <a:xfrm>
              <a:off x="2577" y="2902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0" name="Line 114"/>
            <p:cNvSpPr>
              <a:spLocks noChangeShapeType="1"/>
            </p:cNvSpPr>
            <p:nvPr/>
          </p:nvSpPr>
          <p:spPr bwMode="auto">
            <a:xfrm>
              <a:off x="2637" y="2932"/>
              <a:ext cx="268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1" name="Line 115"/>
            <p:cNvSpPr>
              <a:spLocks noChangeShapeType="1"/>
            </p:cNvSpPr>
            <p:nvPr/>
          </p:nvSpPr>
          <p:spPr bwMode="auto">
            <a:xfrm>
              <a:off x="2940" y="3109"/>
              <a:ext cx="2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2" name="Line 116"/>
            <p:cNvSpPr>
              <a:spLocks noChangeShapeType="1"/>
            </p:cNvSpPr>
            <p:nvPr/>
          </p:nvSpPr>
          <p:spPr bwMode="auto">
            <a:xfrm>
              <a:off x="3001" y="3144"/>
              <a:ext cx="269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3" name="Line 117"/>
            <p:cNvSpPr>
              <a:spLocks noChangeShapeType="1"/>
            </p:cNvSpPr>
            <p:nvPr/>
          </p:nvSpPr>
          <p:spPr bwMode="auto">
            <a:xfrm>
              <a:off x="3305" y="3321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4" name="Line 118"/>
            <p:cNvSpPr>
              <a:spLocks noChangeShapeType="1"/>
            </p:cNvSpPr>
            <p:nvPr/>
          </p:nvSpPr>
          <p:spPr bwMode="auto">
            <a:xfrm>
              <a:off x="3366" y="3357"/>
              <a:ext cx="267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5" name="Line 119"/>
            <p:cNvSpPr>
              <a:spLocks noChangeShapeType="1"/>
            </p:cNvSpPr>
            <p:nvPr/>
          </p:nvSpPr>
          <p:spPr bwMode="auto">
            <a:xfrm>
              <a:off x="3669" y="3534"/>
              <a:ext cx="3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6" name="Line 120"/>
            <p:cNvSpPr>
              <a:spLocks noChangeShapeType="1"/>
            </p:cNvSpPr>
            <p:nvPr/>
          </p:nvSpPr>
          <p:spPr bwMode="auto">
            <a:xfrm>
              <a:off x="3730" y="3564"/>
              <a:ext cx="152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7" name="Line 121"/>
            <p:cNvSpPr>
              <a:spLocks noChangeShapeType="1"/>
            </p:cNvSpPr>
            <p:nvPr/>
          </p:nvSpPr>
          <p:spPr bwMode="auto">
            <a:xfrm flipH="1">
              <a:off x="3725" y="2795"/>
              <a:ext cx="151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8" name="Line 122"/>
            <p:cNvSpPr>
              <a:spLocks noChangeShapeType="1"/>
            </p:cNvSpPr>
            <p:nvPr/>
          </p:nvSpPr>
          <p:spPr bwMode="auto">
            <a:xfrm flipH="1">
              <a:off x="3659" y="2902"/>
              <a:ext cx="3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19" name="Line 123"/>
            <p:cNvSpPr>
              <a:spLocks noChangeShapeType="1"/>
            </p:cNvSpPr>
            <p:nvPr/>
          </p:nvSpPr>
          <p:spPr bwMode="auto">
            <a:xfrm flipH="1">
              <a:off x="3355" y="2937"/>
              <a:ext cx="274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0" name="Line 124"/>
            <p:cNvSpPr>
              <a:spLocks noChangeShapeType="1"/>
            </p:cNvSpPr>
            <p:nvPr/>
          </p:nvSpPr>
          <p:spPr bwMode="auto">
            <a:xfrm flipH="1">
              <a:off x="3295" y="3114"/>
              <a:ext cx="3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1" name="Line 125"/>
            <p:cNvSpPr>
              <a:spLocks noChangeShapeType="1"/>
            </p:cNvSpPr>
            <p:nvPr/>
          </p:nvSpPr>
          <p:spPr bwMode="auto">
            <a:xfrm flipH="1">
              <a:off x="2991" y="3149"/>
              <a:ext cx="273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2" name="Line 126"/>
            <p:cNvSpPr>
              <a:spLocks noChangeShapeType="1"/>
            </p:cNvSpPr>
            <p:nvPr/>
          </p:nvSpPr>
          <p:spPr bwMode="auto">
            <a:xfrm flipH="1">
              <a:off x="2930" y="3321"/>
              <a:ext cx="3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3" name="Line 127"/>
            <p:cNvSpPr>
              <a:spLocks noChangeShapeType="1"/>
            </p:cNvSpPr>
            <p:nvPr/>
          </p:nvSpPr>
          <p:spPr bwMode="auto">
            <a:xfrm flipH="1">
              <a:off x="2627" y="3357"/>
              <a:ext cx="273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4" name="Line 128"/>
            <p:cNvSpPr>
              <a:spLocks noChangeShapeType="1"/>
            </p:cNvSpPr>
            <p:nvPr/>
          </p:nvSpPr>
          <p:spPr bwMode="auto">
            <a:xfrm flipH="1">
              <a:off x="2566" y="3534"/>
              <a:ext cx="3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5" name="Line 129"/>
            <p:cNvSpPr>
              <a:spLocks noChangeShapeType="1"/>
            </p:cNvSpPr>
            <p:nvPr/>
          </p:nvSpPr>
          <p:spPr bwMode="auto">
            <a:xfrm flipH="1">
              <a:off x="2379" y="3569"/>
              <a:ext cx="152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6" name="Line 130"/>
            <p:cNvSpPr>
              <a:spLocks noChangeShapeType="1"/>
            </p:cNvSpPr>
            <p:nvPr/>
          </p:nvSpPr>
          <p:spPr bwMode="auto">
            <a:xfrm>
              <a:off x="3133" y="2274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7" name="Line 131"/>
            <p:cNvSpPr>
              <a:spLocks noChangeShapeType="1"/>
            </p:cNvSpPr>
            <p:nvPr/>
          </p:nvSpPr>
          <p:spPr bwMode="auto">
            <a:xfrm>
              <a:off x="3133" y="253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8" name="Line 132"/>
            <p:cNvSpPr>
              <a:spLocks noChangeShapeType="1"/>
            </p:cNvSpPr>
            <p:nvPr/>
          </p:nvSpPr>
          <p:spPr bwMode="auto">
            <a:xfrm>
              <a:off x="3133" y="2593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29" name="Line 133"/>
            <p:cNvSpPr>
              <a:spLocks noChangeShapeType="1"/>
            </p:cNvSpPr>
            <p:nvPr/>
          </p:nvSpPr>
          <p:spPr bwMode="auto">
            <a:xfrm>
              <a:off x="3133" y="287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0" name="Line 134"/>
            <p:cNvSpPr>
              <a:spLocks noChangeShapeType="1"/>
            </p:cNvSpPr>
            <p:nvPr/>
          </p:nvSpPr>
          <p:spPr bwMode="auto">
            <a:xfrm>
              <a:off x="3133" y="2927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1" name="Line 135"/>
            <p:cNvSpPr>
              <a:spLocks noChangeShapeType="1"/>
            </p:cNvSpPr>
            <p:nvPr/>
          </p:nvSpPr>
          <p:spPr bwMode="auto">
            <a:xfrm>
              <a:off x="3133" y="321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2" name="Line 136"/>
            <p:cNvSpPr>
              <a:spLocks noChangeShapeType="1"/>
            </p:cNvSpPr>
            <p:nvPr/>
          </p:nvSpPr>
          <p:spPr bwMode="auto">
            <a:xfrm>
              <a:off x="3133" y="3265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3" name="Line 137"/>
            <p:cNvSpPr>
              <a:spLocks noChangeShapeType="1"/>
            </p:cNvSpPr>
            <p:nvPr/>
          </p:nvSpPr>
          <p:spPr bwMode="auto">
            <a:xfrm>
              <a:off x="3133" y="354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4" name="Line 138"/>
            <p:cNvSpPr>
              <a:spLocks noChangeShapeType="1"/>
            </p:cNvSpPr>
            <p:nvPr/>
          </p:nvSpPr>
          <p:spPr bwMode="auto">
            <a:xfrm>
              <a:off x="3133" y="3605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5" name="Line 139"/>
            <p:cNvSpPr>
              <a:spLocks noChangeShapeType="1"/>
            </p:cNvSpPr>
            <p:nvPr/>
          </p:nvSpPr>
          <p:spPr bwMode="auto">
            <a:xfrm>
              <a:off x="3133" y="3883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6" name="Line 140"/>
            <p:cNvSpPr>
              <a:spLocks noChangeShapeType="1"/>
            </p:cNvSpPr>
            <p:nvPr/>
          </p:nvSpPr>
          <p:spPr bwMode="auto">
            <a:xfrm>
              <a:off x="3133" y="3939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7" name="Freeform 141"/>
            <p:cNvSpPr>
              <a:spLocks/>
            </p:cNvSpPr>
            <p:nvPr/>
          </p:nvSpPr>
          <p:spPr bwMode="auto">
            <a:xfrm>
              <a:off x="2314" y="2401"/>
              <a:ext cx="1638" cy="1643"/>
            </a:xfrm>
            <a:custGeom>
              <a:avLst/>
              <a:gdLst>
                <a:gd name="T0" fmla="*/ 616 w 2268"/>
                <a:gd name="T1" fmla="*/ 290 h 2270"/>
                <a:gd name="T2" fmla="*/ 612 w 2268"/>
                <a:gd name="T3" fmla="*/ 256 h 2270"/>
                <a:gd name="T4" fmla="*/ 605 w 2268"/>
                <a:gd name="T5" fmla="*/ 224 h 2270"/>
                <a:gd name="T6" fmla="*/ 594 w 2268"/>
                <a:gd name="T7" fmla="*/ 193 h 2270"/>
                <a:gd name="T8" fmla="*/ 579 w 2268"/>
                <a:gd name="T9" fmla="*/ 162 h 2270"/>
                <a:gd name="T10" fmla="*/ 562 w 2268"/>
                <a:gd name="T11" fmla="*/ 134 h 2270"/>
                <a:gd name="T12" fmla="*/ 542 w 2268"/>
                <a:gd name="T13" fmla="*/ 107 h 2270"/>
                <a:gd name="T14" fmla="*/ 519 w 2268"/>
                <a:gd name="T15" fmla="*/ 83 h 2270"/>
                <a:gd name="T16" fmla="*/ 493 w 2268"/>
                <a:gd name="T17" fmla="*/ 62 h 2270"/>
                <a:gd name="T18" fmla="*/ 466 w 2268"/>
                <a:gd name="T19" fmla="*/ 43 h 2270"/>
                <a:gd name="T20" fmla="*/ 437 w 2268"/>
                <a:gd name="T21" fmla="*/ 28 h 2270"/>
                <a:gd name="T22" fmla="*/ 407 w 2268"/>
                <a:gd name="T23" fmla="*/ 16 h 2270"/>
                <a:gd name="T24" fmla="*/ 374 w 2268"/>
                <a:gd name="T25" fmla="*/ 7 h 2270"/>
                <a:gd name="T26" fmla="*/ 341 w 2268"/>
                <a:gd name="T27" fmla="*/ 1 h 2270"/>
                <a:gd name="T28" fmla="*/ 309 w 2268"/>
                <a:gd name="T29" fmla="*/ 0 h 2270"/>
                <a:gd name="T30" fmla="*/ 276 w 2268"/>
                <a:gd name="T31" fmla="*/ 1 h 2270"/>
                <a:gd name="T32" fmla="*/ 243 w 2268"/>
                <a:gd name="T33" fmla="*/ 7 h 2270"/>
                <a:gd name="T34" fmla="*/ 211 w 2268"/>
                <a:gd name="T35" fmla="*/ 16 h 2270"/>
                <a:gd name="T36" fmla="*/ 181 w 2268"/>
                <a:gd name="T37" fmla="*/ 28 h 2270"/>
                <a:gd name="T38" fmla="*/ 151 w 2268"/>
                <a:gd name="T39" fmla="*/ 43 h 2270"/>
                <a:gd name="T40" fmla="*/ 124 w 2268"/>
                <a:gd name="T41" fmla="*/ 62 h 2270"/>
                <a:gd name="T42" fmla="*/ 99 w 2268"/>
                <a:gd name="T43" fmla="*/ 83 h 2270"/>
                <a:gd name="T44" fmla="*/ 75 w 2268"/>
                <a:gd name="T45" fmla="*/ 107 h 2270"/>
                <a:gd name="T46" fmla="*/ 56 w 2268"/>
                <a:gd name="T47" fmla="*/ 134 h 2270"/>
                <a:gd name="T48" fmla="*/ 38 w 2268"/>
                <a:gd name="T49" fmla="*/ 162 h 2270"/>
                <a:gd name="T50" fmla="*/ 24 w 2268"/>
                <a:gd name="T51" fmla="*/ 193 h 2270"/>
                <a:gd name="T52" fmla="*/ 13 w 2268"/>
                <a:gd name="T53" fmla="*/ 224 h 2270"/>
                <a:gd name="T54" fmla="*/ 5 w 2268"/>
                <a:gd name="T55" fmla="*/ 256 h 2270"/>
                <a:gd name="T56" fmla="*/ 1 w 2268"/>
                <a:gd name="T57" fmla="*/ 290 h 2270"/>
                <a:gd name="T58" fmla="*/ 1 w 2268"/>
                <a:gd name="T59" fmla="*/ 322 h 2270"/>
                <a:gd name="T60" fmla="*/ 4 w 2268"/>
                <a:gd name="T61" fmla="*/ 355 h 2270"/>
                <a:gd name="T62" fmla="*/ 9 w 2268"/>
                <a:gd name="T63" fmla="*/ 388 h 2270"/>
                <a:gd name="T64" fmla="*/ 20 w 2268"/>
                <a:gd name="T65" fmla="*/ 420 h 2270"/>
                <a:gd name="T66" fmla="*/ 33 w 2268"/>
                <a:gd name="T67" fmla="*/ 450 h 2270"/>
                <a:gd name="T68" fmla="*/ 50 w 2268"/>
                <a:gd name="T69" fmla="*/ 480 h 2270"/>
                <a:gd name="T70" fmla="*/ 69 w 2268"/>
                <a:gd name="T71" fmla="*/ 507 h 2270"/>
                <a:gd name="T72" fmla="*/ 90 w 2268"/>
                <a:gd name="T73" fmla="*/ 532 h 2270"/>
                <a:gd name="T74" fmla="*/ 116 w 2268"/>
                <a:gd name="T75" fmla="*/ 554 h 2270"/>
                <a:gd name="T76" fmla="*/ 142 w 2268"/>
                <a:gd name="T77" fmla="*/ 573 h 2270"/>
                <a:gd name="T78" fmla="*/ 170 w 2268"/>
                <a:gd name="T79" fmla="*/ 589 h 2270"/>
                <a:gd name="T80" fmla="*/ 201 w 2268"/>
                <a:gd name="T81" fmla="*/ 604 h 2270"/>
                <a:gd name="T82" fmla="*/ 233 w 2268"/>
                <a:gd name="T83" fmla="*/ 613 h 2270"/>
                <a:gd name="T84" fmla="*/ 264 w 2268"/>
                <a:gd name="T85" fmla="*/ 620 h 2270"/>
                <a:gd name="T86" fmla="*/ 298 w 2268"/>
                <a:gd name="T87" fmla="*/ 622 h 2270"/>
                <a:gd name="T88" fmla="*/ 331 w 2268"/>
                <a:gd name="T89" fmla="*/ 622 h 2270"/>
                <a:gd name="T90" fmla="*/ 363 w 2268"/>
                <a:gd name="T91" fmla="*/ 618 h 2270"/>
                <a:gd name="T92" fmla="*/ 395 w 2268"/>
                <a:gd name="T93" fmla="*/ 610 h 2270"/>
                <a:gd name="T94" fmla="*/ 427 w 2268"/>
                <a:gd name="T95" fmla="*/ 599 h 2270"/>
                <a:gd name="T96" fmla="*/ 456 w 2268"/>
                <a:gd name="T97" fmla="*/ 585 h 2270"/>
                <a:gd name="T98" fmla="*/ 485 w 2268"/>
                <a:gd name="T99" fmla="*/ 567 h 2270"/>
                <a:gd name="T100" fmla="*/ 511 w 2268"/>
                <a:gd name="T101" fmla="*/ 547 h 2270"/>
                <a:gd name="T102" fmla="*/ 534 w 2268"/>
                <a:gd name="T103" fmla="*/ 524 h 2270"/>
                <a:gd name="T104" fmla="*/ 555 w 2268"/>
                <a:gd name="T105" fmla="*/ 498 h 2270"/>
                <a:gd name="T106" fmla="*/ 573 w 2268"/>
                <a:gd name="T107" fmla="*/ 470 h 2270"/>
                <a:gd name="T108" fmla="*/ 589 w 2268"/>
                <a:gd name="T109" fmla="*/ 441 h 2270"/>
                <a:gd name="T110" fmla="*/ 601 w 2268"/>
                <a:gd name="T111" fmla="*/ 410 h 2270"/>
                <a:gd name="T112" fmla="*/ 610 w 2268"/>
                <a:gd name="T113" fmla="*/ 378 h 2270"/>
                <a:gd name="T114" fmla="*/ 615 w 2268"/>
                <a:gd name="T115" fmla="*/ 345 h 2270"/>
                <a:gd name="T116" fmla="*/ 617 w 2268"/>
                <a:gd name="T117" fmla="*/ 311 h 227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268" h="2270">
                  <a:moveTo>
                    <a:pt x="2268" y="1134"/>
                  </a:moveTo>
                  <a:lnTo>
                    <a:pt x="2268" y="1094"/>
                  </a:lnTo>
                  <a:lnTo>
                    <a:pt x="2264" y="1054"/>
                  </a:lnTo>
                  <a:lnTo>
                    <a:pt x="2261" y="1013"/>
                  </a:lnTo>
                  <a:lnTo>
                    <a:pt x="2256" y="973"/>
                  </a:lnTo>
                  <a:lnTo>
                    <a:pt x="2250" y="933"/>
                  </a:lnTo>
                  <a:lnTo>
                    <a:pt x="2242" y="894"/>
                  </a:lnTo>
                  <a:lnTo>
                    <a:pt x="2233" y="853"/>
                  </a:lnTo>
                  <a:lnTo>
                    <a:pt x="2222" y="815"/>
                  </a:lnTo>
                  <a:lnTo>
                    <a:pt x="2209" y="776"/>
                  </a:lnTo>
                  <a:lnTo>
                    <a:pt x="2197" y="738"/>
                  </a:lnTo>
                  <a:lnTo>
                    <a:pt x="2182" y="700"/>
                  </a:lnTo>
                  <a:lnTo>
                    <a:pt x="2166" y="663"/>
                  </a:lnTo>
                  <a:lnTo>
                    <a:pt x="2148" y="627"/>
                  </a:lnTo>
                  <a:lnTo>
                    <a:pt x="2129" y="591"/>
                  </a:lnTo>
                  <a:lnTo>
                    <a:pt x="2109" y="556"/>
                  </a:lnTo>
                  <a:lnTo>
                    <a:pt x="2087" y="521"/>
                  </a:lnTo>
                  <a:lnTo>
                    <a:pt x="2065" y="488"/>
                  </a:lnTo>
                  <a:lnTo>
                    <a:pt x="2042" y="455"/>
                  </a:lnTo>
                  <a:lnTo>
                    <a:pt x="2016" y="422"/>
                  </a:lnTo>
                  <a:lnTo>
                    <a:pt x="1991" y="391"/>
                  </a:lnTo>
                  <a:lnTo>
                    <a:pt x="1963" y="362"/>
                  </a:lnTo>
                  <a:lnTo>
                    <a:pt x="1936" y="332"/>
                  </a:lnTo>
                  <a:lnTo>
                    <a:pt x="1906" y="304"/>
                  </a:lnTo>
                  <a:lnTo>
                    <a:pt x="1876" y="277"/>
                  </a:lnTo>
                  <a:lnTo>
                    <a:pt x="1846" y="251"/>
                  </a:lnTo>
                  <a:lnTo>
                    <a:pt x="1814" y="226"/>
                  </a:lnTo>
                  <a:lnTo>
                    <a:pt x="1781" y="203"/>
                  </a:lnTo>
                  <a:lnTo>
                    <a:pt x="1747" y="180"/>
                  </a:lnTo>
                  <a:lnTo>
                    <a:pt x="1712" y="158"/>
                  </a:lnTo>
                  <a:lnTo>
                    <a:pt x="1677" y="139"/>
                  </a:lnTo>
                  <a:lnTo>
                    <a:pt x="1641" y="120"/>
                  </a:lnTo>
                  <a:lnTo>
                    <a:pt x="1605" y="102"/>
                  </a:lnTo>
                  <a:lnTo>
                    <a:pt x="1568" y="86"/>
                  </a:lnTo>
                  <a:lnTo>
                    <a:pt x="1530" y="71"/>
                  </a:lnTo>
                  <a:lnTo>
                    <a:pt x="1492" y="57"/>
                  </a:lnTo>
                  <a:lnTo>
                    <a:pt x="1454" y="46"/>
                  </a:lnTo>
                  <a:lnTo>
                    <a:pt x="1414" y="35"/>
                  </a:lnTo>
                  <a:lnTo>
                    <a:pt x="1375" y="26"/>
                  </a:lnTo>
                  <a:lnTo>
                    <a:pt x="1336" y="18"/>
                  </a:lnTo>
                  <a:lnTo>
                    <a:pt x="1296" y="12"/>
                  </a:lnTo>
                  <a:lnTo>
                    <a:pt x="1255" y="6"/>
                  </a:lnTo>
                  <a:lnTo>
                    <a:pt x="1215" y="2"/>
                  </a:lnTo>
                  <a:lnTo>
                    <a:pt x="1175" y="0"/>
                  </a:lnTo>
                  <a:lnTo>
                    <a:pt x="1135" y="0"/>
                  </a:lnTo>
                  <a:lnTo>
                    <a:pt x="1094" y="0"/>
                  </a:lnTo>
                  <a:lnTo>
                    <a:pt x="1053" y="2"/>
                  </a:lnTo>
                  <a:lnTo>
                    <a:pt x="1013" y="6"/>
                  </a:lnTo>
                  <a:lnTo>
                    <a:pt x="972" y="12"/>
                  </a:lnTo>
                  <a:lnTo>
                    <a:pt x="933" y="18"/>
                  </a:lnTo>
                  <a:lnTo>
                    <a:pt x="893" y="26"/>
                  </a:lnTo>
                  <a:lnTo>
                    <a:pt x="854" y="35"/>
                  </a:lnTo>
                  <a:lnTo>
                    <a:pt x="814" y="46"/>
                  </a:lnTo>
                  <a:lnTo>
                    <a:pt x="776" y="57"/>
                  </a:lnTo>
                  <a:lnTo>
                    <a:pt x="738" y="71"/>
                  </a:lnTo>
                  <a:lnTo>
                    <a:pt x="700" y="86"/>
                  </a:lnTo>
                  <a:lnTo>
                    <a:pt x="663" y="102"/>
                  </a:lnTo>
                  <a:lnTo>
                    <a:pt x="627" y="120"/>
                  </a:lnTo>
                  <a:lnTo>
                    <a:pt x="591" y="139"/>
                  </a:lnTo>
                  <a:lnTo>
                    <a:pt x="556" y="158"/>
                  </a:lnTo>
                  <a:lnTo>
                    <a:pt x="521" y="180"/>
                  </a:lnTo>
                  <a:lnTo>
                    <a:pt x="488" y="203"/>
                  </a:lnTo>
                  <a:lnTo>
                    <a:pt x="455" y="226"/>
                  </a:lnTo>
                  <a:lnTo>
                    <a:pt x="423" y="251"/>
                  </a:lnTo>
                  <a:lnTo>
                    <a:pt x="392" y="277"/>
                  </a:lnTo>
                  <a:lnTo>
                    <a:pt x="362" y="304"/>
                  </a:lnTo>
                  <a:lnTo>
                    <a:pt x="332" y="332"/>
                  </a:lnTo>
                  <a:lnTo>
                    <a:pt x="305" y="362"/>
                  </a:lnTo>
                  <a:lnTo>
                    <a:pt x="277" y="391"/>
                  </a:lnTo>
                  <a:lnTo>
                    <a:pt x="252" y="422"/>
                  </a:lnTo>
                  <a:lnTo>
                    <a:pt x="227" y="455"/>
                  </a:lnTo>
                  <a:lnTo>
                    <a:pt x="203" y="488"/>
                  </a:lnTo>
                  <a:lnTo>
                    <a:pt x="181" y="521"/>
                  </a:lnTo>
                  <a:lnTo>
                    <a:pt x="159" y="556"/>
                  </a:lnTo>
                  <a:lnTo>
                    <a:pt x="139" y="591"/>
                  </a:lnTo>
                  <a:lnTo>
                    <a:pt x="120" y="627"/>
                  </a:lnTo>
                  <a:lnTo>
                    <a:pt x="103" y="663"/>
                  </a:lnTo>
                  <a:lnTo>
                    <a:pt x="87" y="700"/>
                  </a:lnTo>
                  <a:lnTo>
                    <a:pt x="72" y="738"/>
                  </a:lnTo>
                  <a:lnTo>
                    <a:pt x="59" y="776"/>
                  </a:lnTo>
                  <a:lnTo>
                    <a:pt x="47" y="815"/>
                  </a:lnTo>
                  <a:lnTo>
                    <a:pt x="35" y="853"/>
                  </a:lnTo>
                  <a:lnTo>
                    <a:pt x="27" y="894"/>
                  </a:lnTo>
                  <a:lnTo>
                    <a:pt x="18" y="933"/>
                  </a:lnTo>
                  <a:lnTo>
                    <a:pt x="12" y="973"/>
                  </a:lnTo>
                  <a:lnTo>
                    <a:pt x="7" y="1013"/>
                  </a:lnTo>
                  <a:lnTo>
                    <a:pt x="4" y="1054"/>
                  </a:lnTo>
                  <a:lnTo>
                    <a:pt x="1" y="1094"/>
                  </a:lnTo>
                  <a:lnTo>
                    <a:pt x="0" y="1134"/>
                  </a:lnTo>
                  <a:lnTo>
                    <a:pt x="1" y="1175"/>
                  </a:lnTo>
                  <a:lnTo>
                    <a:pt x="4" y="1215"/>
                  </a:lnTo>
                  <a:lnTo>
                    <a:pt x="7" y="1256"/>
                  </a:lnTo>
                  <a:lnTo>
                    <a:pt x="12" y="1295"/>
                  </a:lnTo>
                  <a:lnTo>
                    <a:pt x="18" y="1336"/>
                  </a:lnTo>
                  <a:lnTo>
                    <a:pt x="27" y="1376"/>
                  </a:lnTo>
                  <a:lnTo>
                    <a:pt x="35" y="1415"/>
                  </a:lnTo>
                  <a:lnTo>
                    <a:pt x="47" y="1454"/>
                  </a:lnTo>
                  <a:lnTo>
                    <a:pt x="59" y="1493"/>
                  </a:lnTo>
                  <a:lnTo>
                    <a:pt x="72" y="1531"/>
                  </a:lnTo>
                  <a:lnTo>
                    <a:pt x="87" y="1569"/>
                  </a:lnTo>
                  <a:lnTo>
                    <a:pt x="103" y="1606"/>
                  </a:lnTo>
                  <a:lnTo>
                    <a:pt x="120" y="1642"/>
                  </a:lnTo>
                  <a:lnTo>
                    <a:pt x="139" y="1678"/>
                  </a:lnTo>
                  <a:lnTo>
                    <a:pt x="159" y="1713"/>
                  </a:lnTo>
                  <a:lnTo>
                    <a:pt x="181" y="1748"/>
                  </a:lnTo>
                  <a:lnTo>
                    <a:pt x="203" y="1782"/>
                  </a:lnTo>
                  <a:lnTo>
                    <a:pt x="227" y="1815"/>
                  </a:lnTo>
                  <a:lnTo>
                    <a:pt x="252" y="1847"/>
                  </a:lnTo>
                  <a:lnTo>
                    <a:pt x="277" y="1877"/>
                  </a:lnTo>
                  <a:lnTo>
                    <a:pt x="305" y="1908"/>
                  </a:lnTo>
                  <a:lnTo>
                    <a:pt x="332" y="1937"/>
                  </a:lnTo>
                  <a:lnTo>
                    <a:pt x="362" y="1965"/>
                  </a:lnTo>
                  <a:lnTo>
                    <a:pt x="392" y="1992"/>
                  </a:lnTo>
                  <a:lnTo>
                    <a:pt x="423" y="2018"/>
                  </a:lnTo>
                  <a:lnTo>
                    <a:pt x="455" y="2043"/>
                  </a:lnTo>
                  <a:lnTo>
                    <a:pt x="488" y="2066"/>
                  </a:lnTo>
                  <a:lnTo>
                    <a:pt x="521" y="2089"/>
                  </a:lnTo>
                  <a:lnTo>
                    <a:pt x="556" y="2111"/>
                  </a:lnTo>
                  <a:lnTo>
                    <a:pt x="591" y="2131"/>
                  </a:lnTo>
                  <a:lnTo>
                    <a:pt x="627" y="2149"/>
                  </a:lnTo>
                  <a:lnTo>
                    <a:pt x="663" y="2167"/>
                  </a:lnTo>
                  <a:lnTo>
                    <a:pt x="700" y="2183"/>
                  </a:lnTo>
                  <a:lnTo>
                    <a:pt x="738" y="2198"/>
                  </a:lnTo>
                  <a:lnTo>
                    <a:pt x="776" y="2211"/>
                  </a:lnTo>
                  <a:lnTo>
                    <a:pt x="814" y="2223"/>
                  </a:lnTo>
                  <a:lnTo>
                    <a:pt x="854" y="2234"/>
                  </a:lnTo>
                  <a:lnTo>
                    <a:pt x="893" y="2243"/>
                  </a:lnTo>
                  <a:lnTo>
                    <a:pt x="933" y="2252"/>
                  </a:lnTo>
                  <a:lnTo>
                    <a:pt x="972" y="2258"/>
                  </a:lnTo>
                  <a:lnTo>
                    <a:pt x="1013" y="2262"/>
                  </a:lnTo>
                  <a:lnTo>
                    <a:pt x="1053" y="2266"/>
                  </a:lnTo>
                  <a:lnTo>
                    <a:pt x="1094" y="2269"/>
                  </a:lnTo>
                  <a:lnTo>
                    <a:pt x="1135" y="2270"/>
                  </a:lnTo>
                  <a:lnTo>
                    <a:pt x="1175" y="2269"/>
                  </a:lnTo>
                  <a:lnTo>
                    <a:pt x="1215" y="2266"/>
                  </a:lnTo>
                  <a:lnTo>
                    <a:pt x="1255" y="2262"/>
                  </a:lnTo>
                  <a:lnTo>
                    <a:pt x="1296" y="2258"/>
                  </a:lnTo>
                  <a:lnTo>
                    <a:pt x="1336" y="2252"/>
                  </a:lnTo>
                  <a:lnTo>
                    <a:pt x="1375" y="2243"/>
                  </a:lnTo>
                  <a:lnTo>
                    <a:pt x="1414" y="2234"/>
                  </a:lnTo>
                  <a:lnTo>
                    <a:pt x="1454" y="2223"/>
                  </a:lnTo>
                  <a:lnTo>
                    <a:pt x="1492" y="2211"/>
                  </a:lnTo>
                  <a:lnTo>
                    <a:pt x="1530" y="2198"/>
                  </a:lnTo>
                  <a:lnTo>
                    <a:pt x="1568" y="2183"/>
                  </a:lnTo>
                  <a:lnTo>
                    <a:pt x="1605" y="2167"/>
                  </a:lnTo>
                  <a:lnTo>
                    <a:pt x="1641" y="2149"/>
                  </a:lnTo>
                  <a:lnTo>
                    <a:pt x="1677" y="2131"/>
                  </a:lnTo>
                  <a:lnTo>
                    <a:pt x="1712" y="2111"/>
                  </a:lnTo>
                  <a:lnTo>
                    <a:pt x="1747" y="2089"/>
                  </a:lnTo>
                  <a:lnTo>
                    <a:pt x="1781" y="2066"/>
                  </a:lnTo>
                  <a:lnTo>
                    <a:pt x="1814" y="2043"/>
                  </a:lnTo>
                  <a:lnTo>
                    <a:pt x="1846" y="2018"/>
                  </a:lnTo>
                  <a:lnTo>
                    <a:pt x="1876" y="1992"/>
                  </a:lnTo>
                  <a:lnTo>
                    <a:pt x="1906" y="1965"/>
                  </a:lnTo>
                  <a:lnTo>
                    <a:pt x="1936" y="1937"/>
                  </a:lnTo>
                  <a:lnTo>
                    <a:pt x="1963" y="1908"/>
                  </a:lnTo>
                  <a:lnTo>
                    <a:pt x="1991" y="1877"/>
                  </a:lnTo>
                  <a:lnTo>
                    <a:pt x="2016" y="1847"/>
                  </a:lnTo>
                  <a:lnTo>
                    <a:pt x="2042" y="1815"/>
                  </a:lnTo>
                  <a:lnTo>
                    <a:pt x="2065" y="1782"/>
                  </a:lnTo>
                  <a:lnTo>
                    <a:pt x="2087" y="1748"/>
                  </a:lnTo>
                  <a:lnTo>
                    <a:pt x="2109" y="1713"/>
                  </a:lnTo>
                  <a:lnTo>
                    <a:pt x="2129" y="1678"/>
                  </a:lnTo>
                  <a:lnTo>
                    <a:pt x="2148" y="1642"/>
                  </a:lnTo>
                  <a:lnTo>
                    <a:pt x="2166" y="1606"/>
                  </a:lnTo>
                  <a:lnTo>
                    <a:pt x="2182" y="1569"/>
                  </a:lnTo>
                  <a:lnTo>
                    <a:pt x="2197" y="1531"/>
                  </a:lnTo>
                  <a:lnTo>
                    <a:pt x="2209" y="1493"/>
                  </a:lnTo>
                  <a:lnTo>
                    <a:pt x="2222" y="1454"/>
                  </a:lnTo>
                  <a:lnTo>
                    <a:pt x="2233" y="1415"/>
                  </a:lnTo>
                  <a:lnTo>
                    <a:pt x="2242" y="1376"/>
                  </a:lnTo>
                  <a:lnTo>
                    <a:pt x="2250" y="1336"/>
                  </a:lnTo>
                  <a:lnTo>
                    <a:pt x="2256" y="1295"/>
                  </a:lnTo>
                  <a:lnTo>
                    <a:pt x="2261" y="1256"/>
                  </a:lnTo>
                  <a:lnTo>
                    <a:pt x="2264" y="1215"/>
                  </a:lnTo>
                  <a:lnTo>
                    <a:pt x="2268" y="1175"/>
                  </a:lnTo>
                  <a:lnTo>
                    <a:pt x="2268" y="113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8" name="Freeform 142"/>
            <p:cNvSpPr>
              <a:spLocks/>
            </p:cNvSpPr>
            <p:nvPr/>
          </p:nvSpPr>
          <p:spPr bwMode="auto">
            <a:xfrm>
              <a:off x="2526" y="2466"/>
              <a:ext cx="1016" cy="1467"/>
            </a:xfrm>
            <a:custGeom>
              <a:avLst/>
              <a:gdLst>
                <a:gd name="T0" fmla="*/ 377 w 1408"/>
                <a:gd name="T1" fmla="*/ 15 h 2029"/>
                <a:gd name="T2" fmla="*/ 369 w 1408"/>
                <a:gd name="T3" fmla="*/ 10 h 2029"/>
                <a:gd name="T4" fmla="*/ 359 w 1408"/>
                <a:gd name="T5" fmla="*/ 7 h 2029"/>
                <a:gd name="T6" fmla="*/ 349 w 1408"/>
                <a:gd name="T7" fmla="*/ 4 h 2029"/>
                <a:gd name="T8" fmla="*/ 339 w 1408"/>
                <a:gd name="T9" fmla="*/ 2 h 2029"/>
                <a:gd name="T10" fmla="*/ 328 w 1408"/>
                <a:gd name="T11" fmla="*/ 1 h 2029"/>
                <a:gd name="T12" fmla="*/ 318 w 1408"/>
                <a:gd name="T13" fmla="*/ 0 h 2029"/>
                <a:gd name="T14" fmla="*/ 307 w 1408"/>
                <a:gd name="T15" fmla="*/ 1 h 2029"/>
                <a:gd name="T16" fmla="*/ 296 w 1408"/>
                <a:gd name="T17" fmla="*/ 1 h 2029"/>
                <a:gd name="T18" fmla="*/ 284 w 1408"/>
                <a:gd name="T19" fmla="*/ 3 h 2029"/>
                <a:gd name="T20" fmla="*/ 273 w 1408"/>
                <a:gd name="T21" fmla="*/ 5 h 2029"/>
                <a:gd name="T22" fmla="*/ 261 w 1408"/>
                <a:gd name="T23" fmla="*/ 9 h 2029"/>
                <a:gd name="T24" fmla="*/ 250 w 1408"/>
                <a:gd name="T25" fmla="*/ 12 h 2029"/>
                <a:gd name="T26" fmla="*/ 238 w 1408"/>
                <a:gd name="T27" fmla="*/ 17 h 2029"/>
                <a:gd name="T28" fmla="*/ 226 w 1408"/>
                <a:gd name="T29" fmla="*/ 22 h 2029"/>
                <a:gd name="T30" fmla="*/ 214 w 1408"/>
                <a:gd name="T31" fmla="*/ 28 h 2029"/>
                <a:gd name="T32" fmla="*/ 203 w 1408"/>
                <a:gd name="T33" fmla="*/ 35 h 2029"/>
                <a:gd name="T34" fmla="*/ 191 w 1408"/>
                <a:gd name="T35" fmla="*/ 43 h 2029"/>
                <a:gd name="T36" fmla="*/ 180 w 1408"/>
                <a:gd name="T37" fmla="*/ 50 h 2029"/>
                <a:gd name="T38" fmla="*/ 168 w 1408"/>
                <a:gd name="T39" fmla="*/ 59 h 2029"/>
                <a:gd name="T40" fmla="*/ 157 w 1408"/>
                <a:gd name="T41" fmla="*/ 68 h 2029"/>
                <a:gd name="T42" fmla="*/ 146 w 1408"/>
                <a:gd name="T43" fmla="*/ 78 h 2029"/>
                <a:gd name="T44" fmla="*/ 135 w 1408"/>
                <a:gd name="T45" fmla="*/ 88 h 2029"/>
                <a:gd name="T46" fmla="*/ 124 w 1408"/>
                <a:gd name="T47" fmla="*/ 99 h 2029"/>
                <a:gd name="T48" fmla="*/ 114 w 1408"/>
                <a:gd name="T49" fmla="*/ 111 h 2029"/>
                <a:gd name="T50" fmla="*/ 104 w 1408"/>
                <a:gd name="T51" fmla="*/ 122 h 2029"/>
                <a:gd name="T52" fmla="*/ 95 w 1408"/>
                <a:gd name="T53" fmla="*/ 134 h 2029"/>
                <a:gd name="T54" fmla="*/ 85 w 1408"/>
                <a:gd name="T55" fmla="*/ 147 h 2029"/>
                <a:gd name="T56" fmla="*/ 76 w 1408"/>
                <a:gd name="T57" fmla="*/ 161 h 2029"/>
                <a:gd name="T58" fmla="*/ 68 w 1408"/>
                <a:gd name="T59" fmla="*/ 174 h 2029"/>
                <a:gd name="T60" fmla="*/ 59 w 1408"/>
                <a:gd name="T61" fmla="*/ 188 h 2029"/>
                <a:gd name="T62" fmla="*/ 52 w 1408"/>
                <a:gd name="T63" fmla="*/ 202 h 2029"/>
                <a:gd name="T64" fmla="*/ 44 w 1408"/>
                <a:gd name="T65" fmla="*/ 216 h 2029"/>
                <a:gd name="T66" fmla="*/ 38 w 1408"/>
                <a:gd name="T67" fmla="*/ 230 h 2029"/>
                <a:gd name="T68" fmla="*/ 32 w 1408"/>
                <a:gd name="T69" fmla="*/ 245 h 2029"/>
                <a:gd name="T70" fmla="*/ 26 w 1408"/>
                <a:gd name="T71" fmla="*/ 260 h 2029"/>
                <a:gd name="T72" fmla="*/ 21 w 1408"/>
                <a:gd name="T73" fmla="*/ 274 h 2029"/>
                <a:gd name="T74" fmla="*/ 16 w 1408"/>
                <a:gd name="T75" fmla="*/ 288 h 2029"/>
                <a:gd name="T76" fmla="*/ 12 w 1408"/>
                <a:gd name="T77" fmla="*/ 304 h 2029"/>
                <a:gd name="T78" fmla="*/ 9 w 1408"/>
                <a:gd name="T79" fmla="*/ 318 h 2029"/>
                <a:gd name="T80" fmla="*/ 5 w 1408"/>
                <a:gd name="T81" fmla="*/ 333 h 2029"/>
                <a:gd name="T82" fmla="*/ 3 w 1408"/>
                <a:gd name="T83" fmla="*/ 347 h 2029"/>
                <a:gd name="T84" fmla="*/ 1 w 1408"/>
                <a:gd name="T85" fmla="*/ 362 h 2029"/>
                <a:gd name="T86" fmla="*/ 1 w 1408"/>
                <a:gd name="T87" fmla="*/ 375 h 2029"/>
                <a:gd name="T88" fmla="*/ 0 w 1408"/>
                <a:gd name="T89" fmla="*/ 390 h 2029"/>
                <a:gd name="T90" fmla="*/ 0 w 1408"/>
                <a:gd name="T91" fmla="*/ 403 h 2029"/>
                <a:gd name="T92" fmla="*/ 1 w 1408"/>
                <a:gd name="T93" fmla="*/ 416 h 2029"/>
                <a:gd name="T94" fmla="*/ 2 w 1408"/>
                <a:gd name="T95" fmla="*/ 429 h 2029"/>
                <a:gd name="T96" fmla="*/ 4 w 1408"/>
                <a:gd name="T97" fmla="*/ 442 h 2029"/>
                <a:gd name="T98" fmla="*/ 6 w 1408"/>
                <a:gd name="T99" fmla="*/ 454 h 2029"/>
                <a:gd name="T100" fmla="*/ 9 w 1408"/>
                <a:gd name="T101" fmla="*/ 466 h 2029"/>
                <a:gd name="T102" fmla="*/ 13 w 1408"/>
                <a:gd name="T103" fmla="*/ 476 h 2029"/>
                <a:gd name="T104" fmla="*/ 17 w 1408"/>
                <a:gd name="T105" fmla="*/ 488 h 2029"/>
                <a:gd name="T106" fmla="*/ 22 w 1408"/>
                <a:gd name="T107" fmla="*/ 497 h 2029"/>
                <a:gd name="T108" fmla="*/ 27 w 1408"/>
                <a:gd name="T109" fmla="*/ 507 h 2029"/>
                <a:gd name="T110" fmla="*/ 33 w 1408"/>
                <a:gd name="T111" fmla="*/ 516 h 2029"/>
                <a:gd name="T112" fmla="*/ 40 w 1408"/>
                <a:gd name="T113" fmla="*/ 525 h 2029"/>
                <a:gd name="T114" fmla="*/ 46 w 1408"/>
                <a:gd name="T115" fmla="*/ 532 h 2029"/>
                <a:gd name="T116" fmla="*/ 54 w 1408"/>
                <a:gd name="T117" fmla="*/ 539 h 2029"/>
                <a:gd name="T118" fmla="*/ 62 w 1408"/>
                <a:gd name="T119" fmla="*/ 547 h 2029"/>
                <a:gd name="T120" fmla="*/ 70 w 1408"/>
                <a:gd name="T121" fmla="*/ 552 h 202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08" h="2029">
                  <a:moveTo>
                    <a:pt x="1408" y="64"/>
                  </a:moveTo>
                  <a:lnTo>
                    <a:pt x="1392" y="55"/>
                  </a:lnTo>
                  <a:lnTo>
                    <a:pt x="1375" y="47"/>
                  </a:lnTo>
                  <a:lnTo>
                    <a:pt x="1359" y="39"/>
                  </a:lnTo>
                  <a:lnTo>
                    <a:pt x="1341" y="32"/>
                  </a:lnTo>
                  <a:lnTo>
                    <a:pt x="1324" y="25"/>
                  </a:lnTo>
                  <a:lnTo>
                    <a:pt x="1306" y="20"/>
                  </a:lnTo>
                  <a:lnTo>
                    <a:pt x="1287" y="15"/>
                  </a:lnTo>
                  <a:lnTo>
                    <a:pt x="1269" y="11"/>
                  </a:lnTo>
                  <a:lnTo>
                    <a:pt x="1250" y="7"/>
                  </a:lnTo>
                  <a:lnTo>
                    <a:pt x="1231" y="4"/>
                  </a:lnTo>
                  <a:lnTo>
                    <a:pt x="1211" y="2"/>
                  </a:lnTo>
                  <a:lnTo>
                    <a:pt x="1192" y="1"/>
                  </a:lnTo>
                  <a:lnTo>
                    <a:pt x="1172" y="0"/>
                  </a:lnTo>
                  <a:lnTo>
                    <a:pt x="1152" y="0"/>
                  </a:lnTo>
                  <a:lnTo>
                    <a:pt x="1132" y="1"/>
                  </a:lnTo>
                  <a:lnTo>
                    <a:pt x="1112" y="2"/>
                  </a:lnTo>
                  <a:lnTo>
                    <a:pt x="1091" y="4"/>
                  </a:lnTo>
                  <a:lnTo>
                    <a:pt x="1069" y="6"/>
                  </a:lnTo>
                  <a:lnTo>
                    <a:pt x="1049" y="10"/>
                  </a:lnTo>
                  <a:lnTo>
                    <a:pt x="1028" y="14"/>
                  </a:lnTo>
                  <a:lnTo>
                    <a:pt x="1007" y="19"/>
                  </a:lnTo>
                  <a:lnTo>
                    <a:pt x="986" y="24"/>
                  </a:lnTo>
                  <a:lnTo>
                    <a:pt x="964" y="31"/>
                  </a:lnTo>
                  <a:lnTo>
                    <a:pt x="942" y="37"/>
                  </a:lnTo>
                  <a:lnTo>
                    <a:pt x="921" y="45"/>
                  </a:lnTo>
                  <a:lnTo>
                    <a:pt x="900" y="53"/>
                  </a:lnTo>
                  <a:lnTo>
                    <a:pt x="878" y="62"/>
                  </a:lnTo>
                  <a:lnTo>
                    <a:pt x="856" y="71"/>
                  </a:lnTo>
                  <a:lnTo>
                    <a:pt x="834" y="81"/>
                  </a:lnTo>
                  <a:lnTo>
                    <a:pt x="813" y="91"/>
                  </a:lnTo>
                  <a:lnTo>
                    <a:pt x="791" y="103"/>
                  </a:lnTo>
                  <a:lnTo>
                    <a:pt x="769" y="115"/>
                  </a:lnTo>
                  <a:lnTo>
                    <a:pt x="748" y="127"/>
                  </a:lnTo>
                  <a:lnTo>
                    <a:pt x="726" y="141"/>
                  </a:lnTo>
                  <a:lnTo>
                    <a:pt x="705" y="155"/>
                  </a:lnTo>
                  <a:lnTo>
                    <a:pt x="684" y="169"/>
                  </a:lnTo>
                  <a:lnTo>
                    <a:pt x="662" y="183"/>
                  </a:lnTo>
                  <a:lnTo>
                    <a:pt x="641" y="199"/>
                  </a:lnTo>
                  <a:lnTo>
                    <a:pt x="620" y="215"/>
                  </a:lnTo>
                  <a:lnTo>
                    <a:pt x="600" y="232"/>
                  </a:lnTo>
                  <a:lnTo>
                    <a:pt x="579" y="249"/>
                  </a:lnTo>
                  <a:lnTo>
                    <a:pt x="559" y="267"/>
                  </a:lnTo>
                  <a:lnTo>
                    <a:pt x="538" y="285"/>
                  </a:lnTo>
                  <a:lnTo>
                    <a:pt x="518" y="304"/>
                  </a:lnTo>
                  <a:lnTo>
                    <a:pt x="498" y="323"/>
                  </a:lnTo>
                  <a:lnTo>
                    <a:pt x="478" y="344"/>
                  </a:lnTo>
                  <a:lnTo>
                    <a:pt x="459" y="364"/>
                  </a:lnTo>
                  <a:lnTo>
                    <a:pt x="440" y="384"/>
                  </a:lnTo>
                  <a:lnTo>
                    <a:pt x="421" y="405"/>
                  </a:lnTo>
                  <a:lnTo>
                    <a:pt x="402" y="426"/>
                  </a:lnTo>
                  <a:lnTo>
                    <a:pt x="384" y="448"/>
                  </a:lnTo>
                  <a:lnTo>
                    <a:pt x="366" y="471"/>
                  </a:lnTo>
                  <a:lnTo>
                    <a:pt x="348" y="493"/>
                  </a:lnTo>
                  <a:lnTo>
                    <a:pt x="331" y="516"/>
                  </a:lnTo>
                  <a:lnTo>
                    <a:pt x="314" y="540"/>
                  </a:lnTo>
                  <a:lnTo>
                    <a:pt x="297" y="564"/>
                  </a:lnTo>
                  <a:lnTo>
                    <a:pt x="281" y="587"/>
                  </a:lnTo>
                  <a:lnTo>
                    <a:pt x="265" y="612"/>
                  </a:lnTo>
                  <a:lnTo>
                    <a:pt x="249" y="636"/>
                  </a:lnTo>
                  <a:lnTo>
                    <a:pt x="233" y="662"/>
                  </a:lnTo>
                  <a:lnTo>
                    <a:pt x="218" y="687"/>
                  </a:lnTo>
                  <a:lnTo>
                    <a:pt x="205" y="712"/>
                  </a:lnTo>
                  <a:lnTo>
                    <a:pt x="191" y="738"/>
                  </a:lnTo>
                  <a:lnTo>
                    <a:pt x="177" y="763"/>
                  </a:lnTo>
                  <a:lnTo>
                    <a:pt x="164" y="790"/>
                  </a:lnTo>
                  <a:lnTo>
                    <a:pt x="152" y="816"/>
                  </a:lnTo>
                  <a:lnTo>
                    <a:pt x="139" y="842"/>
                  </a:lnTo>
                  <a:lnTo>
                    <a:pt x="127" y="868"/>
                  </a:lnTo>
                  <a:lnTo>
                    <a:pt x="117" y="896"/>
                  </a:lnTo>
                  <a:lnTo>
                    <a:pt x="105" y="922"/>
                  </a:lnTo>
                  <a:lnTo>
                    <a:pt x="95" y="949"/>
                  </a:lnTo>
                  <a:lnTo>
                    <a:pt x="85" y="975"/>
                  </a:lnTo>
                  <a:lnTo>
                    <a:pt x="76" y="1003"/>
                  </a:lnTo>
                  <a:lnTo>
                    <a:pt x="67" y="1029"/>
                  </a:lnTo>
                  <a:lnTo>
                    <a:pt x="59" y="1057"/>
                  </a:lnTo>
                  <a:lnTo>
                    <a:pt x="51" y="1083"/>
                  </a:lnTo>
                  <a:lnTo>
                    <a:pt x="43" y="1110"/>
                  </a:lnTo>
                  <a:lnTo>
                    <a:pt x="37" y="1137"/>
                  </a:lnTo>
                  <a:lnTo>
                    <a:pt x="31" y="1164"/>
                  </a:lnTo>
                  <a:lnTo>
                    <a:pt x="25" y="1190"/>
                  </a:lnTo>
                  <a:lnTo>
                    <a:pt x="20" y="1217"/>
                  </a:lnTo>
                  <a:lnTo>
                    <a:pt x="16" y="1243"/>
                  </a:lnTo>
                  <a:lnTo>
                    <a:pt x="12" y="1270"/>
                  </a:lnTo>
                  <a:lnTo>
                    <a:pt x="8" y="1296"/>
                  </a:lnTo>
                  <a:lnTo>
                    <a:pt x="5" y="1323"/>
                  </a:lnTo>
                  <a:lnTo>
                    <a:pt x="3" y="1348"/>
                  </a:lnTo>
                  <a:lnTo>
                    <a:pt x="1" y="1374"/>
                  </a:lnTo>
                  <a:lnTo>
                    <a:pt x="0" y="1399"/>
                  </a:lnTo>
                  <a:lnTo>
                    <a:pt x="0" y="1425"/>
                  </a:lnTo>
                  <a:lnTo>
                    <a:pt x="0" y="1450"/>
                  </a:lnTo>
                  <a:lnTo>
                    <a:pt x="0" y="1475"/>
                  </a:lnTo>
                  <a:lnTo>
                    <a:pt x="1" y="1499"/>
                  </a:lnTo>
                  <a:lnTo>
                    <a:pt x="2" y="1523"/>
                  </a:lnTo>
                  <a:lnTo>
                    <a:pt x="4" y="1547"/>
                  </a:lnTo>
                  <a:lnTo>
                    <a:pt x="7" y="1571"/>
                  </a:lnTo>
                  <a:lnTo>
                    <a:pt x="11" y="1593"/>
                  </a:lnTo>
                  <a:lnTo>
                    <a:pt x="15" y="1617"/>
                  </a:lnTo>
                  <a:lnTo>
                    <a:pt x="19" y="1639"/>
                  </a:lnTo>
                  <a:lnTo>
                    <a:pt x="23" y="1661"/>
                  </a:lnTo>
                  <a:lnTo>
                    <a:pt x="29" y="1682"/>
                  </a:lnTo>
                  <a:lnTo>
                    <a:pt x="35" y="1704"/>
                  </a:lnTo>
                  <a:lnTo>
                    <a:pt x="41" y="1725"/>
                  </a:lnTo>
                  <a:lnTo>
                    <a:pt x="49" y="1745"/>
                  </a:lnTo>
                  <a:lnTo>
                    <a:pt x="56" y="1765"/>
                  </a:lnTo>
                  <a:lnTo>
                    <a:pt x="64" y="1784"/>
                  </a:lnTo>
                  <a:lnTo>
                    <a:pt x="73" y="1803"/>
                  </a:lnTo>
                  <a:lnTo>
                    <a:pt x="82" y="1821"/>
                  </a:lnTo>
                  <a:lnTo>
                    <a:pt x="91" y="1839"/>
                  </a:lnTo>
                  <a:lnTo>
                    <a:pt x="102" y="1856"/>
                  </a:lnTo>
                  <a:lnTo>
                    <a:pt x="112" y="1873"/>
                  </a:lnTo>
                  <a:lnTo>
                    <a:pt x="123" y="1889"/>
                  </a:lnTo>
                  <a:lnTo>
                    <a:pt x="135" y="1905"/>
                  </a:lnTo>
                  <a:lnTo>
                    <a:pt x="146" y="1920"/>
                  </a:lnTo>
                  <a:lnTo>
                    <a:pt x="159" y="1935"/>
                  </a:lnTo>
                  <a:lnTo>
                    <a:pt x="172" y="1948"/>
                  </a:lnTo>
                  <a:lnTo>
                    <a:pt x="185" y="1962"/>
                  </a:lnTo>
                  <a:lnTo>
                    <a:pt x="199" y="1975"/>
                  </a:lnTo>
                  <a:lnTo>
                    <a:pt x="213" y="1987"/>
                  </a:lnTo>
                  <a:lnTo>
                    <a:pt x="228" y="1998"/>
                  </a:lnTo>
                  <a:lnTo>
                    <a:pt x="243" y="2009"/>
                  </a:lnTo>
                  <a:lnTo>
                    <a:pt x="259" y="2019"/>
                  </a:lnTo>
                  <a:lnTo>
                    <a:pt x="274" y="2029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39" name="Freeform 143"/>
            <p:cNvSpPr>
              <a:spLocks/>
            </p:cNvSpPr>
            <p:nvPr/>
          </p:nvSpPr>
          <p:spPr bwMode="auto">
            <a:xfrm>
              <a:off x="3613" y="2562"/>
              <a:ext cx="61" cy="81"/>
            </a:xfrm>
            <a:custGeom>
              <a:avLst/>
              <a:gdLst>
                <a:gd name="T0" fmla="*/ 0 w 85"/>
                <a:gd name="T1" fmla="*/ 0 h 111"/>
                <a:gd name="T2" fmla="*/ 4 w 85"/>
                <a:gd name="T3" fmla="*/ 4 h 111"/>
                <a:gd name="T4" fmla="*/ 7 w 85"/>
                <a:gd name="T5" fmla="*/ 8 h 111"/>
                <a:gd name="T6" fmla="*/ 10 w 85"/>
                <a:gd name="T7" fmla="*/ 12 h 111"/>
                <a:gd name="T8" fmla="*/ 14 w 85"/>
                <a:gd name="T9" fmla="*/ 17 h 111"/>
                <a:gd name="T10" fmla="*/ 17 w 85"/>
                <a:gd name="T11" fmla="*/ 20 h 111"/>
                <a:gd name="T12" fmla="*/ 19 w 85"/>
                <a:gd name="T13" fmla="*/ 26 h 111"/>
                <a:gd name="T14" fmla="*/ 22 w 85"/>
                <a:gd name="T15" fmla="*/ 31 h 111"/>
                <a:gd name="T16" fmla="*/ 23 w 85"/>
                <a:gd name="T17" fmla="*/ 31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1">
                  <a:moveTo>
                    <a:pt x="0" y="0"/>
                  </a:moveTo>
                  <a:lnTo>
                    <a:pt x="14" y="14"/>
                  </a:lnTo>
                  <a:lnTo>
                    <a:pt x="26" y="27"/>
                  </a:lnTo>
                  <a:lnTo>
                    <a:pt x="38" y="42"/>
                  </a:lnTo>
                  <a:lnTo>
                    <a:pt x="50" y="57"/>
                  </a:lnTo>
                  <a:lnTo>
                    <a:pt x="61" y="73"/>
                  </a:lnTo>
                  <a:lnTo>
                    <a:pt x="72" y="90"/>
                  </a:lnTo>
                  <a:lnTo>
                    <a:pt x="83" y="107"/>
                  </a:lnTo>
                  <a:lnTo>
                    <a:pt x="85" y="111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0" name="Freeform 144"/>
            <p:cNvSpPr>
              <a:spLocks/>
            </p:cNvSpPr>
            <p:nvPr/>
          </p:nvSpPr>
          <p:spPr bwMode="auto">
            <a:xfrm>
              <a:off x="3694" y="2684"/>
              <a:ext cx="41" cy="137"/>
            </a:xfrm>
            <a:custGeom>
              <a:avLst/>
              <a:gdLst>
                <a:gd name="T0" fmla="*/ 0 w 53"/>
                <a:gd name="T1" fmla="*/ 0 h 187"/>
                <a:gd name="T2" fmla="*/ 2 w 53"/>
                <a:gd name="T3" fmla="*/ 4 h 187"/>
                <a:gd name="T4" fmla="*/ 4 w 53"/>
                <a:gd name="T5" fmla="*/ 9 h 187"/>
                <a:gd name="T6" fmla="*/ 7 w 53"/>
                <a:gd name="T7" fmla="*/ 15 h 187"/>
                <a:gd name="T8" fmla="*/ 9 w 53"/>
                <a:gd name="T9" fmla="*/ 21 h 187"/>
                <a:gd name="T10" fmla="*/ 12 w 53"/>
                <a:gd name="T11" fmla="*/ 27 h 187"/>
                <a:gd name="T12" fmla="*/ 14 w 53"/>
                <a:gd name="T13" fmla="*/ 33 h 187"/>
                <a:gd name="T14" fmla="*/ 15 w 53"/>
                <a:gd name="T15" fmla="*/ 39 h 187"/>
                <a:gd name="T16" fmla="*/ 17 w 53"/>
                <a:gd name="T17" fmla="*/ 45 h 187"/>
                <a:gd name="T18" fmla="*/ 19 w 53"/>
                <a:gd name="T19" fmla="*/ 51 h 187"/>
                <a:gd name="T20" fmla="*/ 19 w 53"/>
                <a:gd name="T21" fmla="*/ 53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87">
                  <a:moveTo>
                    <a:pt x="0" y="0"/>
                  </a:moveTo>
                  <a:lnTo>
                    <a:pt x="5" y="12"/>
                  </a:lnTo>
                  <a:lnTo>
                    <a:pt x="12" y="31"/>
                  </a:lnTo>
                  <a:lnTo>
                    <a:pt x="19" y="51"/>
                  </a:lnTo>
                  <a:lnTo>
                    <a:pt x="27" y="71"/>
                  </a:lnTo>
                  <a:lnTo>
                    <a:pt x="33" y="93"/>
                  </a:lnTo>
                  <a:lnTo>
                    <a:pt x="39" y="114"/>
                  </a:lnTo>
                  <a:lnTo>
                    <a:pt x="44" y="135"/>
                  </a:lnTo>
                  <a:lnTo>
                    <a:pt x="48" y="157"/>
                  </a:lnTo>
                  <a:lnTo>
                    <a:pt x="52" y="179"/>
                  </a:lnTo>
                  <a:lnTo>
                    <a:pt x="53" y="187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1" name="Freeform 145"/>
            <p:cNvSpPr>
              <a:spLocks/>
            </p:cNvSpPr>
            <p:nvPr/>
          </p:nvSpPr>
          <p:spPr bwMode="auto">
            <a:xfrm>
              <a:off x="3740" y="2866"/>
              <a:ext cx="4" cy="142"/>
            </a:xfrm>
            <a:custGeom>
              <a:avLst/>
              <a:gdLst>
                <a:gd name="T0" fmla="*/ 0 w 4"/>
                <a:gd name="T1" fmla="*/ 0 h 194"/>
                <a:gd name="T2" fmla="*/ 2 w 4"/>
                <a:gd name="T3" fmla="*/ 6 h 194"/>
                <a:gd name="T4" fmla="*/ 3 w 4"/>
                <a:gd name="T5" fmla="*/ 13 h 194"/>
                <a:gd name="T6" fmla="*/ 4 w 4"/>
                <a:gd name="T7" fmla="*/ 20 h 194"/>
                <a:gd name="T8" fmla="*/ 4 w 4"/>
                <a:gd name="T9" fmla="*/ 27 h 194"/>
                <a:gd name="T10" fmla="*/ 4 w 4"/>
                <a:gd name="T11" fmla="*/ 34 h 194"/>
                <a:gd name="T12" fmla="*/ 3 w 4"/>
                <a:gd name="T13" fmla="*/ 41 h 194"/>
                <a:gd name="T14" fmla="*/ 2 w 4"/>
                <a:gd name="T15" fmla="*/ 49 h 194"/>
                <a:gd name="T16" fmla="*/ 0 w 4"/>
                <a:gd name="T17" fmla="*/ 56 h 1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194">
                  <a:moveTo>
                    <a:pt x="0" y="0"/>
                  </a:moveTo>
                  <a:lnTo>
                    <a:pt x="2" y="21"/>
                  </a:lnTo>
                  <a:lnTo>
                    <a:pt x="3" y="45"/>
                  </a:lnTo>
                  <a:lnTo>
                    <a:pt x="4" y="70"/>
                  </a:lnTo>
                  <a:lnTo>
                    <a:pt x="4" y="94"/>
                  </a:lnTo>
                  <a:lnTo>
                    <a:pt x="4" y="119"/>
                  </a:lnTo>
                  <a:lnTo>
                    <a:pt x="3" y="144"/>
                  </a:lnTo>
                  <a:lnTo>
                    <a:pt x="2" y="169"/>
                  </a:lnTo>
                  <a:lnTo>
                    <a:pt x="0" y="194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2" name="Freeform 146"/>
            <p:cNvSpPr>
              <a:spLocks/>
            </p:cNvSpPr>
            <p:nvPr/>
          </p:nvSpPr>
          <p:spPr bwMode="auto">
            <a:xfrm>
              <a:off x="3704" y="3053"/>
              <a:ext cx="31" cy="137"/>
            </a:xfrm>
            <a:custGeom>
              <a:avLst/>
              <a:gdLst>
                <a:gd name="T0" fmla="*/ 16 w 39"/>
                <a:gd name="T1" fmla="*/ 0 h 190"/>
                <a:gd name="T2" fmla="*/ 14 w 39"/>
                <a:gd name="T3" fmla="*/ 4 h 190"/>
                <a:gd name="T4" fmla="*/ 14 w 39"/>
                <a:gd name="T5" fmla="*/ 12 h 190"/>
                <a:gd name="T6" fmla="*/ 11 w 39"/>
                <a:gd name="T7" fmla="*/ 18 h 190"/>
                <a:gd name="T8" fmla="*/ 10 w 39"/>
                <a:gd name="T9" fmla="*/ 26 h 190"/>
                <a:gd name="T10" fmla="*/ 7 w 39"/>
                <a:gd name="T11" fmla="*/ 32 h 190"/>
                <a:gd name="T12" fmla="*/ 5 w 39"/>
                <a:gd name="T13" fmla="*/ 40 h 190"/>
                <a:gd name="T14" fmla="*/ 2 w 39"/>
                <a:gd name="T15" fmla="*/ 48 h 190"/>
                <a:gd name="T16" fmla="*/ 0 w 39"/>
                <a:gd name="T17" fmla="*/ 51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90">
                  <a:moveTo>
                    <a:pt x="39" y="0"/>
                  </a:moveTo>
                  <a:lnTo>
                    <a:pt x="37" y="15"/>
                  </a:lnTo>
                  <a:lnTo>
                    <a:pt x="33" y="42"/>
                  </a:lnTo>
                  <a:lnTo>
                    <a:pt x="29" y="68"/>
                  </a:lnTo>
                  <a:lnTo>
                    <a:pt x="24" y="95"/>
                  </a:lnTo>
                  <a:lnTo>
                    <a:pt x="17" y="121"/>
                  </a:lnTo>
                  <a:lnTo>
                    <a:pt x="12" y="148"/>
                  </a:lnTo>
                  <a:lnTo>
                    <a:pt x="4" y="175"/>
                  </a:lnTo>
                  <a:lnTo>
                    <a:pt x="0" y="19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3" name="Freeform 147"/>
            <p:cNvSpPr>
              <a:spLocks/>
            </p:cNvSpPr>
            <p:nvPr/>
          </p:nvSpPr>
          <p:spPr bwMode="auto">
            <a:xfrm>
              <a:off x="3644" y="3236"/>
              <a:ext cx="50" cy="131"/>
            </a:xfrm>
            <a:custGeom>
              <a:avLst/>
              <a:gdLst>
                <a:gd name="T0" fmla="*/ 19 w 70"/>
                <a:gd name="T1" fmla="*/ 0 h 181"/>
                <a:gd name="T2" fmla="*/ 18 w 70"/>
                <a:gd name="T3" fmla="*/ 1 h 181"/>
                <a:gd name="T4" fmla="*/ 16 w 70"/>
                <a:gd name="T5" fmla="*/ 8 h 181"/>
                <a:gd name="T6" fmla="*/ 14 w 70"/>
                <a:gd name="T7" fmla="*/ 16 h 181"/>
                <a:gd name="T8" fmla="*/ 11 w 70"/>
                <a:gd name="T9" fmla="*/ 22 h 181"/>
                <a:gd name="T10" fmla="*/ 8 w 70"/>
                <a:gd name="T11" fmla="*/ 30 h 181"/>
                <a:gd name="T12" fmla="*/ 5 w 70"/>
                <a:gd name="T13" fmla="*/ 37 h 181"/>
                <a:gd name="T14" fmla="*/ 2 w 70"/>
                <a:gd name="T15" fmla="*/ 45 h 181"/>
                <a:gd name="T16" fmla="*/ 0 w 70"/>
                <a:gd name="T17" fmla="*/ 50 h 1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81">
                  <a:moveTo>
                    <a:pt x="70" y="0"/>
                  </a:moveTo>
                  <a:lnTo>
                    <a:pt x="69" y="3"/>
                  </a:lnTo>
                  <a:lnTo>
                    <a:pt x="61" y="29"/>
                  </a:lnTo>
                  <a:lnTo>
                    <a:pt x="51" y="56"/>
                  </a:lnTo>
                  <a:lnTo>
                    <a:pt x="41" y="82"/>
                  </a:lnTo>
                  <a:lnTo>
                    <a:pt x="31" y="109"/>
                  </a:lnTo>
                  <a:lnTo>
                    <a:pt x="19" y="135"/>
                  </a:lnTo>
                  <a:lnTo>
                    <a:pt x="9" y="162"/>
                  </a:lnTo>
                  <a:lnTo>
                    <a:pt x="0" y="181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4" name="Freeform 148"/>
            <p:cNvSpPr>
              <a:spLocks/>
            </p:cNvSpPr>
            <p:nvPr/>
          </p:nvSpPr>
          <p:spPr bwMode="auto">
            <a:xfrm>
              <a:off x="3552" y="3412"/>
              <a:ext cx="71" cy="122"/>
            </a:xfrm>
            <a:custGeom>
              <a:avLst/>
              <a:gdLst>
                <a:gd name="T0" fmla="*/ 29 w 96"/>
                <a:gd name="T1" fmla="*/ 0 h 169"/>
                <a:gd name="T2" fmla="*/ 28 w 96"/>
                <a:gd name="T3" fmla="*/ 1 h 169"/>
                <a:gd name="T4" fmla="*/ 24 w 96"/>
                <a:gd name="T5" fmla="*/ 7 h 169"/>
                <a:gd name="T6" fmla="*/ 20 w 96"/>
                <a:gd name="T7" fmla="*/ 14 h 169"/>
                <a:gd name="T8" fmla="*/ 16 w 96"/>
                <a:gd name="T9" fmla="*/ 22 h 169"/>
                <a:gd name="T10" fmla="*/ 12 w 96"/>
                <a:gd name="T11" fmla="*/ 28 h 169"/>
                <a:gd name="T12" fmla="*/ 7 w 96"/>
                <a:gd name="T13" fmla="*/ 35 h 169"/>
                <a:gd name="T14" fmla="*/ 3 w 96"/>
                <a:gd name="T15" fmla="*/ 42 h 169"/>
                <a:gd name="T16" fmla="*/ 0 w 96"/>
                <a:gd name="T17" fmla="*/ 46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6" h="169">
                  <a:moveTo>
                    <a:pt x="96" y="0"/>
                  </a:moveTo>
                  <a:lnTo>
                    <a:pt x="95" y="2"/>
                  </a:lnTo>
                  <a:lnTo>
                    <a:pt x="82" y="28"/>
                  </a:lnTo>
                  <a:lnTo>
                    <a:pt x="68" y="53"/>
                  </a:lnTo>
                  <a:lnTo>
                    <a:pt x="54" y="79"/>
                  </a:lnTo>
                  <a:lnTo>
                    <a:pt x="40" y="104"/>
                  </a:lnTo>
                  <a:lnTo>
                    <a:pt x="25" y="129"/>
                  </a:lnTo>
                  <a:lnTo>
                    <a:pt x="10" y="154"/>
                  </a:lnTo>
                  <a:lnTo>
                    <a:pt x="0" y="169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5" name="Freeform 149"/>
            <p:cNvSpPr>
              <a:spLocks/>
            </p:cNvSpPr>
            <p:nvPr/>
          </p:nvSpPr>
          <p:spPr bwMode="auto">
            <a:xfrm>
              <a:off x="3441" y="3569"/>
              <a:ext cx="86" cy="111"/>
            </a:xfrm>
            <a:custGeom>
              <a:avLst/>
              <a:gdLst>
                <a:gd name="T0" fmla="*/ 33 w 119"/>
                <a:gd name="T1" fmla="*/ 0 h 153"/>
                <a:gd name="T2" fmla="*/ 32 w 119"/>
                <a:gd name="T3" fmla="*/ 1 h 153"/>
                <a:gd name="T4" fmla="*/ 27 w 119"/>
                <a:gd name="T5" fmla="*/ 8 h 153"/>
                <a:gd name="T6" fmla="*/ 22 w 119"/>
                <a:gd name="T7" fmla="*/ 15 h 153"/>
                <a:gd name="T8" fmla="*/ 18 w 119"/>
                <a:gd name="T9" fmla="*/ 20 h 153"/>
                <a:gd name="T10" fmla="*/ 13 w 119"/>
                <a:gd name="T11" fmla="*/ 27 h 153"/>
                <a:gd name="T12" fmla="*/ 9 w 119"/>
                <a:gd name="T13" fmla="*/ 33 h 153"/>
                <a:gd name="T14" fmla="*/ 4 w 119"/>
                <a:gd name="T15" fmla="*/ 39 h 153"/>
                <a:gd name="T16" fmla="*/ 0 w 119"/>
                <a:gd name="T17" fmla="*/ 43 h 1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9" h="153">
                  <a:moveTo>
                    <a:pt x="119" y="0"/>
                  </a:moveTo>
                  <a:lnTo>
                    <a:pt x="117" y="4"/>
                  </a:lnTo>
                  <a:lnTo>
                    <a:pt x="100" y="27"/>
                  </a:lnTo>
                  <a:lnTo>
                    <a:pt x="83" y="51"/>
                  </a:lnTo>
                  <a:lnTo>
                    <a:pt x="65" y="73"/>
                  </a:lnTo>
                  <a:lnTo>
                    <a:pt x="48" y="96"/>
                  </a:lnTo>
                  <a:lnTo>
                    <a:pt x="30" y="117"/>
                  </a:lnTo>
                  <a:lnTo>
                    <a:pt x="12" y="140"/>
                  </a:lnTo>
                  <a:lnTo>
                    <a:pt x="0" y="153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6" name="Freeform 150"/>
            <p:cNvSpPr>
              <a:spLocks/>
            </p:cNvSpPr>
            <p:nvPr/>
          </p:nvSpPr>
          <p:spPr bwMode="auto">
            <a:xfrm>
              <a:off x="3305" y="3716"/>
              <a:ext cx="106" cy="96"/>
            </a:xfrm>
            <a:custGeom>
              <a:avLst/>
              <a:gdLst>
                <a:gd name="T0" fmla="*/ 44 w 142"/>
                <a:gd name="T1" fmla="*/ 0 h 133"/>
                <a:gd name="T2" fmla="*/ 43 w 142"/>
                <a:gd name="T3" fmla="*/ 1 h 133"/>
                <a:gd name="T4" fmla="*/ 38 w 142"/>
                <a:gd name="T5" fmla="*/ 6 h 133"/>
                <a:gd name="T6" fmla="*/ 32 w 142"/>
                <a:gd name="T7" fmla="*/ 11 h 133"/>
                <a:gd name="T8" fmla="*/ 25 w 142"/>
                <a:gd name="T9" fmla="*/ 16 h 133"/>
                <a:gd name="T10" fmla="*/ 19 w 142"/>
                <a:gd name="T11" fmla="*/ 22 h 133"/>
                <a:gd name="T12" fmla="*/ 13 w 142"/>
                <a:gd name="T13" fmla="*/ 27 h 133"/>
                <a:gd name="T14" fmla="*/ 7 w 142"/>
                <a:gd name="T15" fmla="*/ 31 h 133"/>
                <a:gd name="T16" fmla="*/ 1 w 142"/>
                <a:gd name="T17" fmla="*/ 36 h 133"/>
                <a:gd name="T18" fmla="*/ 0 w 142"/>
                <a:gd name="T19" fmla="*/ 36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2" h="133">
                  <a:moveTo>
                    <a:pt x="142" y="0"/>
                  </a:moveTo>
                  <a:lnTo>
                    <a:pt x="141" y="1"/>
                  </a:lnTo>
                  <a:lnTo>
                    <a:pt x="122" y="21"/>
                  </a:lnTo>
                  <a:lnTo>
                    <a:pt x="102" y="40"/>
                  </a:lnTo>
                  <a:lnTo>
                    <a:pt x="83" y="59"/>
                  </a:lnTo>
                  <a:lnTo>
                    <a:pt x="63" y="79"/>
                  </a:lnTo>
                  <a:lnTo>
                    <a:pt x="42" y="97"/>
                  </a:lnTo>
                  <a:lnTo>
                    <a:pt x="21" y="115"/>
                  </a:lnTo>
                  <a:lnTo>
                    <a:pt x="1" y="132"/>
                  </a:lnTo>
                  <a:lnTo>
                    <a:pt x="0" y="133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7" name="Freeform 151"/>
            <p:cNvSpPr>
              <a:spLocks/>
            </p:cNvSpPr>
            <p:nvPr/>
          </p:nvSpPr>
          <p:spPr bwMode="auto">
            <a:xfrm>
              <a:off x="3153" y="3842"/>
              <a:ext cx="117" cy="71"/>
            </a:xfrm>
            <a:custGeom>
              <a:avLst/>
              <a:gdLst>
                <a:gd name="T0" fmla="*/ 42 w 164"/>
                <a:gd name="T1" fmla="*/ 0 h 102"/>
                <a:gd name="T2" fmla="*/ 40 w 164"/>
                <a:gd name="T3" fmla="*/ 1 h 102"/>
                <a:gd name="T4" fmla="*/ 35 w 164"/>
                <a:gd name="T5" fmla="*/ 5 h 102"/>
                <a:gd name="T6" fmla="*/ 29 w 164"/>
                <a:gd name="T7" fmla="*/ 8 h 102"/>
                <a:gd name="T8" fmla="*/ 24 w 164"/>
                <a:gd name="T9" fmla="*/ 12 h 102"/>
                <a:gd name="T10" fmla="*/ 18 w 164"/>
                <a:gd name="T11" fmla="*/ 15 h 102"/>
                <a:gd name="T12" fmla="*/ 12 w 164"/>
                <a:gd name="T13" fmla="*/ 18 h 102"/>
                <a:gd name="T14" fmla="*/ 7 w 164"/>
                <a:gd name="T15" fmla="*/ 20 h 102"/>
                <a:gd name="T16" fmla="*/ 1 w 164"/>
                <a:gd name="T17" fmla="*/ 23 h 102"/>
                <a:gd name="T18" fmla="*/ 0 w 164"/>
                <a:gd name="T19" fmla="*/ 24 h 1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02">
                  <a:moveTo>
                    <a:pt x="164" y="0"/>
                  </a:moveTo>
                  <a:lnTo>
                    <a:pt x="155" y="7"/>
                  </a:lnTo>
                  <a:lnTo>
                    <a:pt x="133" y="22"/>
                  </a:lnTo>
                  <a:lnTo>
                    <a:pt x="112" y="36"/>
                  </a:lnTo>
                  <a:lnTo>
                    <a:pt x="91" y="50"/>
                  </a:lnTo>
                  <a:lnTo>
                    <a:pt x="69" y="63"/>
                  </a:lnTo>
                  <a:lnTo>
                    <a:pt x="47" y="76"/>
                  </a:lnTo>
                  <a:lnTo>
                    <a:pt x="26" y="88"/>
                  </a:lnTo>
                  <a:lnTo>
                    <a:pt x="5" y="98"/>
                  </a:lnTo>
                  <a:lnTo>
                    <a:pt x="0" y="10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8" name="Freeform 152"/>
            <p:cNvSpPr>
              <a:spLocks/>
            </p:cNvSpPr>
            <p:nvPr/>
          </p:nvSpPr>
          <p:spPr bwMode="auto">
            <a:xfrm>
              <a:off x="2976" y="3933"/>
              <a:ext cx="131" cy="40"/>
            </a:xfrm>
            <a:custGeom>
              <a:avLst/>
              <a:gdLst>
                <a:gd name="T0" fmla="*/ 47 w 185"/>
                <a:gd name="T1" fmla="*/ 0 h 54"/>
                <a:gd name="T2" fmla="*/ 46 w 185"/>
                <a:gd name="T3" fmla="*/ 1 h 54"/>
                <a:gd name="T4" fmla="*/ 40 w 185"/>
                <a:gd name="T5" fmla="*/ 3 h 54"/>
                <a:gd name="T6" fmla="*/ 36 w 185"/>
                <a:gd name="T7" fmla="*/ 5 h 54"/>
                <a:gd name="T8" fmla="*/ 30 w 185"/>
                <a:gd name="T9" fmla="*/ 7 h 54"/>
                <a:gd name="T10" fmla="*/ 25 w 185"/>
                <a:gd name="T11" fmla="*/ 10 h 54"/>
                <a:gd name="T12" fmla="*/ 20 w 185"/>
                <a:gd name="T13" fmla="*/ 12 h 54"/>
                <a:gd name="T14" fmla="*/ 14 w 185"/>
                <a:gd name="T15" fmla="*/ 13 h 54"/>
                <a:gd name="T16" fmla="*/ 9 w 185"/>
                <a:gd name="T17" fmla="*/ 15 h 54"/>
                <a:gd name="T18" fmla="*/ 4 w 185"/>
                <a:gd name="T19" fmla="*/ 16 h 54"/>
                <a:gd name="T20" fmla="*/ 0 w 185"/>
                <a:gd name="T21" fmla="*/ 16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5" h="54">
                  <a:moveTo>
                    <a:pt x="185" y="0"/>
                  </a:moveTo>
                  <a:lnTo>
                    <a:pt x="184" y="1"/>
                  </a:lnTo>
                  <a:lnTo>
                    <a:pt x="163" y="10"/>
                  </a:lnTo>
                  <a:lnTo>
                    <a:pt x="142" y="17"/>
                  </a:lnTo>
                  <a:lnTo>
                    <a:pt x="121" y="24"/>
                  </a:lnTo>
                  <a:lnTo>
                    <a:pt x="99" y="32"/>
                  </a:lnTo>
                  <a:lnTo>
                    <a:pt x="77" y="38"/>
                  </a:lnTo>
                  <a:lnTo>
                    <a:pt x="56" y="44"/>
                  </a:lnTo>
                  <a:lnTo>
                    <a:pt x="35" y="48"/>
                  </a:lnTo>
                  <a:lnTo>
                    <a:pt x="15" y="52"/>
                  </a:lnTo>
                  <a:lnTo>
                    <a:pt x="0" y="54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49" name="Freeform 153"/>
            <p:cNvSpPr>
              <a:spLocks/>
            </p:cNvSpPr>
            <p:nvPr/>
          </p:nvSpPr>
          <p:spPr bwMode="auto">
            <a:xfrm>
              <a:off x="2825" y="3969"/>
              <a:ext cx="100" cy="10"/>
            </a:xfrm>
            <a:custGeom>
              <a:avLst/>
              <a:gdLst>
                <a:gd name="T0" fmla="*/ 36 w 140"/>
                <a:gd name="T1" fmla="*/ 6 h 11"/>
                <a:gd name="T2" fmla="*/ 36 w 140"/>
                <a:gd name="T3" fmla="*/ 7 h 11"/>
                <a:gd name="T4" fmla="*/ 31 w 140"/>
                <a:gd name="T5" fmla="*/ 7 h 11"/>
                <a:gd name="T6" fmla="*/ 25 w 140"/>
                <a:gd name="T7" fmla="*/ 7 h 11"/>
                <a:gd name="T8" fmla="*/ 20 w 140"/>
                <a:gd name="T9" fmla="*/ 6 h 11"/>
                <a:gd name="T10" fmla="*/ 15 w 140"/>
                <a:gd name="T11" fmla="*/ 5 h 11"/>
                <a:gd name="T12" fmla="*/ 10 w 140"/>
                <a:gd name="T13" fmla="*/ 5 h 11"/>
                <a:gd name="T14" fmla="*/ 5 w 140"/>
                <a:gd name="T15" fmla="*/ 3 h 11"/>
                <a:gd name="T16" fmla="*/ 0 w 140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1">
                  <a:moveTo>
                    <a:pt x="140" y="10"/>
                  </a:moveTo>
                  <a:lnTo>
                    <a:pt x="137" y="11"/>
                  </a:lnTo>
                  <a:lnTo>
                    <a:pt x="117" y="11"/>
                  </a:lnTo>
                  <a:lnTo>
                    <a:pt x="97" y="11"/>
                  </a:lnTo>
                  <a:lnTo>
                    <a:pt x="77" y="10"/>
                  </a:lnTo>
                  <a:lnTo>
                    <a:pt x="58" y="8"/>
                  </a:lnTo>
                  <a:lnTo>
                    <a:pt x="39" y="6"/>
                  </a:lnTo>
                  <a:lnTo>
                    <a:pt x="19" y="3"/>
                  </a:lnTo>
                  <a:lnTo>
                    <a:pt x="0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0" name="Freeform 154"/>
            <p:cNvSpPr>
              <a:spLocks/>
            </p:cNvSpPr>
            <p:nvPr/>
          </p:nvSpPr>
          <p:spPr bwMode="auto">
            <a:xfrm>
              <a:off x="2723" y="2466"/>
              <a:ext cx="1021" cy="1467"/>
            </a:xfrm>
            <a:custGeom>
              <a:avLst/>
              <a:gdLst>
                <a:gd name="T0" fmla="*/ 7 w 1409"/>
                <a:gd name="T1" fmla="*/ 14 h 2029"/>
                <a:gd name="T2" fmla="*/ 17 w 1409"/>
                <a:gd name="T3" fmla="*/ 9 h 2029"/>
                <a:gd name="T4" fmla="*/ 28 w 1409"/>
                <a:gd name="T5" fmla="*/ 5 h 2029"/>
                <a:gd name="T6" fmla="*/ 39 w 1409"/>
                <a:gd name="T7" fmla="*/ 3 h 2029"/>
                <a:gd name="T8" fmla="*/ 51 w 1409"/>
                <a:gd name="T9" fmla="*/ 1 h 2029"/>
                <a:gd name="T10" fmla="*/ 62 w 1409"/>
                <a:gd name="T11" fmla="*/ 0 h 2029"/>
                <a:gd name="T12" fmla="*/ 75 w 1409"/>
                <a:gd name="T13" fmla="*/ 0 h 2029"/>
                <a:gd name="T14" fmla="*/ 88 w 1409"/>
                <a:gd name="T15" fmla="*/ 1 h 2029"/>
                <a:gd name="T16" fmla="*/ 100 w 1409"/>
                <a:gd name="T17" fmla="*/ 3 h 2029"/>
                <a:gd name="T18" fmla="*/ 114 w 1409"/>
                <a:gd name="T19" fmla="*/ 6 h 2029"/>
                <a:gd name="T20" fmla="*/ 127 w 1409"/>
                <a:gd name="T21" fmla="*/ 9 h 2029"/>
                <a:gd name="T22" fmla="*/ 140 w 1409"/>
                <a:gd name="T23" fmla="*/ 14 h 2029"/>
                <a:gd name="T24" fmla="*/ 153 w 1409"/>
                <a:gd name="T25" fmla="*/ 20 h 2029"/>
                <a:gd name="T26" fmla="*/ 167 w 1409"/>
                <a:gd name="T27" fmla="*/ 26 h 2029"/>
                <a:gd name="T28" fmla="*/ 179 w 1409"/>
                <a:gd name="T29" fmla="*/ 33 h 2029"/>
                <a:gd name="T30" fmla="*/ 193 w 1409"/>
                <a:gd name="T31" fmla="*/ 41 h 2029"/>
                <a:gd name="T32" fmla="*/ 206 w 1409"/>
                <a:gd name="T33" fmla="*/ 50 h 2029"/>
                <a:gd name="T34" fmla="*/ 218 w 1409"/>
                <a:gd name="T35" fmla="*/ 59 h 2029"/>
                <a:gd name="T36" fmla="*/ 231 w 1409"/>
                <a:gd name="T37" fmla="*/ 70 h 2029"/>
                <a:gd name="T38" fmla="*/ 243 w 1409"/>
                <a:gd name="T39" fmla="*/ 81 h 2029"/>
                <a:gd name="T40" fmla="*/ 256 w 1409"/>
                <a:gd name="T41" fmla="*/ 93 h 2029"/>
                <a:gd name="T42" fmla="*/ 267 w 1409"/>
                <a:gd name="T43" fmla="*/ 105 h 2029"/>
                <a:gd name="T44" fmla="*/ 279 w 1409"/>
                <a:gd name="T45" fmla="*/ 118 h 2029"/>
                <a:gd name="T46" fmla="*/ 290 w 1409"/>
                <a:gd name="T47" fmla="*/ 132 h 2029"/>
                <a:gd name="T48" fmla="*/ 300 w 1409"/>
                <a:gd name="T49" fmla="*/ 145 h 2029"/>
                <a:gd name="T50" fmla="*/ 311 w 1409"/>
                <a:gd name="T51" fmla="*/ 161 h 2029"/>
                <a:gd name="T52" fmla="*/ 320 w 1409"/>
                <a:gd name="T53" fmla="*/ 175 h 2029"/>
                <a:gd name="T54" fmla="*/ 330 w 1409"/>
                <a:gd name="T55" fmla="*/ 190 h 2029"/>
                <a:gd name="T56" fmla="*/ 338 w 1409"/>
                <a:gd name="T57" fmla="*/ 205 h 2029"/>
                <a:gd name="T58" fmla="*/ 346 w 1409"/>
                <a:gd name="T59" fmla="*/ 222 h 2029"/>
                <a:gd name="T60" fmla="*/ 353 w 1409"/>
                <a:gd name="T61" fmla="*/ 237 h 2029"/>
                <a:gd name="T62" fmla="*/ 359 w 1409"/>
                <a:gd name="T63" fmla="*/ 254 h 2029"/>
                <a:gd name="T64" fmla="*/ 366 w 1409"/>
                <a:gd name="T65" fmla="*/ 270 h 2029"/>
                <a:gd name="T66" fmla="*/ 371 w 1409"/>
                <a:gd name="T67" fmla="*/ 286 h 2029"/>
                <a:gd name="T68" fmla="*/ 376 w 1409"/>
                <a:gd name="T69" fmla="*/ 303 h 2029"/>
                <a:gd name="T70" fmla="*/ 380 w 1409"/>
                <a:gd name="T71" fmla="*/ 319 h 2029"/>
                <a:gd name="T72" fmla="*/ 383 w 1409"/>
                <a:gd name="T73" fmla="*/ 335 h 2029"/>
                <a:gd name="T74" fmla="*/ 386 w 1409"/>
                <a:gd name="T75" fmla="*/ 351 h 2029"/>
                <a:gd name="T76" fmla="*/ 388 w 1409"/>
                <a:gd name="T77" fmla="*/ 367 h 2029"/>
                <a:gd name="T78" fmla="*/ 388 w 1409"/>
                <a:gd name="T79" fmla="*/ 382 h 2029"/>
                <a:gd name="T80" fmla="*/ 388 w 1409"/>
                <a:gd name="T81" fmla="*/ 398 h 2029"/>
                <a:gd name="T82" fmla="*/ 388 w 1409"/>
                <a:gd name="T83" fmla="*/ 413 h 2029"/>
                <a:gd name="T84" fmla="*/ 386 w 1409"/>
                <a:gd name="T85" fmla="*/ 427 h 2029"/>
                <a:gd name="T86" fmla="*/ 384 w 1409"/>
                <a:gd name="T87" fmla="*/ 441 h 2029"/>
                <a:gd name="T88" fmla="*/ 383 w 1409"/>
                <a:gd name="T89" fmla="*/ 454 h 2029"/>
                <a:gd name="T90" fmla="*/ 378 w 1409"/>
                <a:gd name="T91" fmla="*/ 467 h 2029"/>
                <a:gd name="T92" fmla="*/ 374 w 1409"/>
                <a:gd name="T93" fmla="*/ 480 h 2029"/>
                <a:gd name="T94" fmla="*/ 369 w 1409"/>
                <a:gd name="T95" fmla="*/ 492 h 2029"/>
                <a:gd name="T96" fmla="*/ 363 w 1409"/>
                <a:gd name="T97" fmla="*/ 502 h 2029"/>
                <a:gd name="T98" fmla="*/ 357 w 1409"/>
                <a:gd name="T99" fmla="*/ 513 h 2029"/>
                <a:gd name="T100" fmla="*/ 350 w 1409"/>
                <a:gd name="T101" fmla="*/ 522 h 2029"/>
                <a:gd name="T102" fmla="*/ 342 w 1409"/>
                <a:gd name="T103" fmla="*/ 531 h 2029"/>
                <a:gd name="T104" fmla="*/ 334 w 1409"/>
                <a:gd name="T105" fmla="*/ 539 h 2029"/>
                <a:gd name="T106" fmla="*/ 325 w 1409"/>
                <a:gd name="T107" fmla="*/ 547 h 2029"/>
                <a:gd name="T108" fmla="*/ 316 w 1409"/>
                <a:gd name="T109" fmla="*/ 553 h 20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09" h="2029">
                  <a:moveTo>
                    <a:pt x="0" y="64"/>
                  </a:moveTo>
                  <a:lnTo>
                    <a:pt x="12" y="57"/>
                  </a:lnTo>
                  <a:lnTo>
                    <a:pt x="25" y="51"/>
                  </a:lnTo>
                  <a:lnTo>
                    <a:pt x="37" y="45"/>
                  </a:lnTo>
                  <a:lnTo>
                    <a:pt x="49" y="39"/>
                  </a:lnTo>
                  <a:lnTo>
                    <a:pt x="62" y="34"/>
                  </a:lnTo>
                  <a:lnTo>
                    <a:pt x="75" y="29"/>
                  </a:lnTo>
                  <a:lnTo>
                    <a:pt x="88" y="24"/>
                  </a:lnTo>
                  <a:lnTo>
                    <a:pt x="101" y="20"/>
                  </a:lnTo>
                  <a:lnTo>
                    <a:pt x="115" y="17"/>
                  </a:lnTo>
                  <a:lnTo>
                    <a:pt x="129" y="14"/>
                  </a:lnTo>
                  <a:lnTo>
                    <a:pt x="143" y="11"/>
                  </a:lnTo>
                  <a:lnTo>
                    <a:pt x="156" y="7"/>
                  </a:lnTo>
                  <a:lnTo>
                    <a:pt x="170" y="5"/>
                  </a:lnTo>
                  <a:lnTo>
                    <a:pt x="184" y="3"/>
                  </a:lnTo>
                  <a:lnTo>
                    <a:pt x="199" y="2"/>
                  </a:lnTo>
                  <a:lnTo>
                    <a:pt x="214" y="1"/>
                  </a:lnTo>
                  <a:lnTo>
                    <a:pt x="227" y="0"/>
                  </a:lnTo>
                  <a:lnTo>
                    <a:pt x="242" y="0"/>
                  </a:lnTo>
                  <a:lnTo>
                    <a:pt x="257" y="0"/>
                  </a:lnTo>
                  <a:lnTo>
                    <a:pt x="272" y="0"/>
                  </a:lnTo>
                  <a:lnTo>
                    <a:pt x="288" y="1"/>
                  </a:lnTo>
                  <a:lnTo>
                    <a:pt x="303" y="2"/>
                  </a:lnTo>
                  <a:lnTo>
                    <a:pt x="317" y="4"/>
                  </a:lnTo>
                  <a:lnTo>
                    <a:pt x="333" y="5"/>
                  </a:lnTo>
                  <a:lnTo>
                    <a:pt x="348" y="9"/>
                  </a:lnTo>
                  <a:lnTo>
                    <a:pt x="364" y="11"/>
                  </a:lnTo>
                  <a:lnTo>
                    <a:pt x="380" y="14"/>
                  </a:lnTo>
                  <a:lnTo>
                    <a:pt x="396" y="17"/>
                  </a:lnTo>
                  <a:lnTo>
                    <a:pt x="411" y="21"/>
                  </a:lnTo>
                  <a:lnTo>
                    <a:pt x="427" y="25"/>
                  </a:lnTo>
                  <a:lnTo>
                    <a:pt x="442" y="30"/>
                  </a:lnTo>
                  <a:lnTo>
                    <a:pt x="458" y="35"/>
                  </a:lnTo>
                  <a:lnTo>
                    <a:pt x="474" y="40"/>
                  </a:lnTo>
                  <a:lnTo>
                    <a:pt x="490" y="46"/>
                  </a:lnTo>
                  <a:lnTo>
                    <a:pt x="506" y="52"/>
                  </a:lnTo>
                  <a:lnTo>
                    <a:pt x="522" y="58"/>
                  </a:lnTo>
                  <a:lnTo>
                    <a:pt x="539" y="65"/>
                  </a:lnTo>
                  <a:lnTo>
                    <a:pt x="555" y="72"/>
                  </a:lnTo>
                  <a:lnTo>
                    <a:pt x="571" y="80"/>
                  </a:lnTo>
                  <a:lnTo>
                    <a:pt x="587" y="87"/>
                  </a:lnTo>
                  <a:lnTo>
                    <a:pt x="603" y="95"/>
                  </a:lnTo>
                  <a:lnTo>
                    <a:pt x="618" y="104"/>
                  </a:lnTo>
                  <a:lnTo>
                    <a:pt x="634" y="112"/>
                  </a:lnTo>
                  <a:lnTo>
                    <a:pt x="650" y="122"/>
                  </a:lnTo>
                  <a:lnTo>
                    <a:pt x="666" y="131"/>
                  </a:lnTo>
                  <a:lnTo>
                    <a:pt x="682" y="141"/>
                  </a:lnTo>
                  <a:lnTo>
                    <a:pt x="698" y="151"/>
                  </a:lnTo>
                  <a:lnTo>
                    <a:pt x="714" y="161"/>
                  </a:lnTo>
                  <a:lnTo>
                    <a:pt x="730" y="172"/>
                  </a:lnTo>
                  <a:lnTo>
                    <a:pt x="746" y="183"/>
                  </a:lnTo>
                  <a:lnTo>
                    <a:pt x="762" y="195"/>
                  </a:lnTo>
                  <a:lnTo>
                    <a:pt x="776" y="207"/>
                  </a:lnTo>
                  <a:lnTo>
                    <a:pt x="792" y="218"/>
                  </a:lnTo>
                  <a:lnTo>
                    <a:pt x="807" y="231"/>
                  </a:lnTo>
                  <a:lnTo>
                    <a:pt x="823" y="244"/>
                  </a:lnTo>
                  <a:lnTo>
                    <a:pt x="838" y="257"/>
                  </a:lnTo>
                  <a:lnTo>
                    <a:pt x="853" y="269"/>
                  </a:lnTo>
                  <a:lnTo>
                    <a:pt x="869" y="283"/>
                  </a:lnTo>
                  <a:lnTo>
                    <a:pt x="883" y="297"/>
                  </a:lnTo>
                  <a:lnTo>
                    <a:pt x="898" y="311"/>
                  </a:lnTo>
                  <a:lnTo>
                    <a:pt x="913" y="325"/>
                  </a:lnTo>
                  <a:lnTo>
                    <a:pt x="927" y="340"/>
                  </a:lnTo>
                  <a:lnTo>
                    <a:pt x="942" y="355"/>
                  </a:lnTo>
                  <a:lnTo>
                    <a:pt x="955" y="370"/>
                  </a:lnTo>
                  <a:lnTo>
                    <a:pt x="970" y="385"/>
                  </a:lnTo>
                  <a:lnTo>
                    <a:pt x="984" y="401"/>
                  </a:lnTo>
                  <a:lnTo>
                    <a:pt x="998" y="417"/>
                  </a:lnTo>
                  <a:lnTo>
                    <a:pt x="1012" y="433"/>
                  </a:lnTo>
                  <a:lnTo>
                    <a:pt x="1025" y="448"/>
                  </a:lnTo>
                  <a:lnTo>
                    <a:pt x="1038" y="465"/>
                  </a:lnTo>
                  <a:lnTo>
                    <a:pt x="1052" y="482"/>
                  </a:lnTo>
                  <a:lnTo>
                    <a:pt x="1065" y="498"/>
                  </a:lnTo>
                  <a:lnTo>
                    <a:pt x="1077" y="516"/>
                  </a:lnTo>
                  <a:lnTo>
                    <a:pt x="1090" y="533"/>
                  </a:lnTo>
                  <a:lnTo>
                    <a:pt x="1103" y="550"/>
                  </a:lnTo>
                  <a:lnTo>
                    <a:pt x="1114" y="568"/>
                  </a:lnTo>
                  <a:lnTo>
                    <a:pt x="1127" y="586"/>
                  </a:lnTo>
                  <a:lnTo>
                    <a:pt x="1139" y="604"/>
                  </a:lnTo>
                  <a:lnTo>
                    <a:pt x="1151" y="622"/>
                  </a:lnTo>
                  <a:lnTo>
                    <a:pt x="1162" y="640"/>
                  </a:lnTo>
                  <a:lnTo>
                    <a:pt x="1173" y="658"/>
                  </a:lnTo>
                  <a:lnTo>
                    <a:pt x="1184" y="677"/>
                  </a:lnTo>
                  <a:lnTo>
                    <a:pt x="1195" y="696"/>
                  </a:lnTo>
                  <a:lnTo>
                    <a:pt x="1206" y="715"/>
                  </a:lnTo>
                  <a:lnTo>
                    <a:pt x="1216" y="734"/>
                  </a:lnTo>
                  <a:lnTo>
                    <a:pt x="1226" y="753"/>
                  </a:lnTo>
                  <a:lnTo>
                    <a:pt x="1235" y="772"/>
                  </a:lnTo>
                  <a:lnTo>
                    <a:pt x="1246" y="792"/>
                  </a:lnTo>
                  <a:lnTo>
                    <a:pt x="1254" y="811"/>
                  </a:lnTo>
                  <a:lnTo>
                    <a:pt x="1264" y="830"/>
                  </a:lnTo>
                  <a:lnTo>
                    <a:pt x="1272" y="850"/>
                  </a:lnTo>
                  <a:lnTo>
                    <a:pt x="1281" y="869"/>
                  </a:lnTo>
                  <a:lnTo>
                    <a:pt x="1289" y="889"/>
                  </a:lnTo>
                  <a:lnTo>
                    <a:pt x="1298" y="909"/>
                  </a:lnTo>
                  <a:lnTo>
                    <a:pt x="1305" y="929"/>
                  </a:lnTo>
                  <a:lnTo>
                    <a:pt x="1314" y="949"/>
                  </a:lnTo>
                  <a:lnTo>
                    <a:pt x="1320" y="968"/>
                  </a:lnTo>
                  <a:lnTo>
                    <a:pt x="1328" y="988"/>
                  </a:lnTo>
                  <a:lnTo>
                    <a:pt x="1334" y="1008"/>
                  </a:lnTo>
                  <a:lnTo>
                    <a:pt x="1340" y="1028"/>
                  </a:lnTo>
                  <a:lnTo>
                    <a:pt x="1347" y="1047"/>
                  </a:lnTo>
                  <a:lnTo>
                    <a:pt x="1353" y="1068"/>
                  </a:lnTo>
                  <a:lnTo>
                    <a:pt x="1358" y="1088"/>
                  </a:lnTo>
                  <a:lnTo>
                    <a:pt x="1364" y="1108"/>
                  </a:lnTo>
                  <a:lnTo>
                    <a:pt x="1369" y="1128"/>
                  </a:lnTo>
                  <a:lnTo>
                    <a:pt x="1373" y="1147"/>
                  </a:lnTo>
                  <a:lnTo>
                    <a:pt x="1378" y="1167"/>
                  </a:lnTo>
                  <a:lnTo>
                    <a:pt x="1383" y="1187"/>
                  </a:lnTo>
                  <a:lnTo>
                    <a:pt x="1386" y="1206"/>
                  </a:lnTo>
                  <a:lnTo>
                    <a:pt x="1390" y="1227"/>
                  </a:lnTo>
                  <a:lnTo>
                    <a:pt x="1393" y="1246"/>
                  </a:lnTo>
                  <a:lnTo>
                    <a:pt x="1395" y="1266"/>
                  </a:lnTo>
                  <a:lnTo>
                    <a:pt x="1399" y="1285"/>
                  </a:lnTo>
                  <a:lnTo>
                    <a:pt x="1401" y="1304"/>
                  </a:lnTo>
                  <a:lnTo>
                    <a:pt x="1403" y="1323"/>
                  </a:lnTo>
                  <a:lnTo>
                    <a:pt x="1405" y="1343"/>
                  </a:lnTo>
                  <a:lnTo>
                    <a:pt x="1406" y="1361"/>
                  </a:lnTo>
                  <a:lnTo>
                    <a:pt x="1407" y="1380"/>
                  </a:lnTo>
                  <a:lnTo>
                    <a:pt x="1408" y="1399"/>
                  </a:lnTo>
                  <a:lnTo>
                    <a:pt x="1409" y="1418"/>
                  </a:lnTo>
                  <a:lnTo>
                    <a:pt x="1409" y="1436"/>
                  </a:lnTo>
                  <a:lnTo>
                    <a:pt x="1409" y="1455"/>
                  </a:lnTo>
                  <a:lnTo>
                    <a:pt x="1408" y="1474"/>
                  </a:lnTo>
                  <a:lnTo>
                    <a:pt x="1408" y="1492"/>
                  </a:lnTo>
                  <a:lnTo>
                    <a:pt x="1407" y="1510"/>
                  </a:lnTo>
                  <a:lnTo>
                    <a:pt x="1406" y="1528"/>
                  </a:lnTo>
                  <a:lnTo>
                    <a:pt x="1404" y="1545"/>
                  </a:lnTo>
                  <a:lnTo>
                    <a:pt x="1402" y="1563"/>
                  </a:lnTo>
                  <a:lnTo>
                    <a:pt x="1400" y="1580"/>
                  </a:lnTo>
                  <a:lnTo>
                    <a:pt x="1397" y="1596"/>
                  </a:lnTo>
                  <a:lnTo>
                    <a:pt x="1394" y="1613"/>
                  </a:lnTo>
                  <a:lnTo>
                    <a:pt x="1391" y="1630"/>
                  </a:lnTo>
                  <a:lnTo>
                    <a:pt x="1388" y="1646"/>
                  </a:lnTo>
                  <a:lnTo>
                    <a:pt x="1385" y="1662"/>
                  </a:lnTo>
                  <a:lnTo>
                    <a:pt x="1381" y="1679"/>
                  </a:lnTo>
                  <a:lnTo>
                    <a:pt x="1376" y="1694"/>
                  </a:lnTo>
                  <a:lnTo>
                    <a:pt x="1372" y="1710"/>
                  </a:lnTo>
                  <a:lnTo>
                    <a:pt x="1367" y="1725"/>
                  </a:lnTo>
                  <a:lnTo>
                    <a:pt x="1361" y="1741"/>
                  </a:lnTo>
                  <a:lnTo>
                    <a:pt x="1356" y="1755"/>
                  </a:lnTo>
                  <a:lnTo>
                    <a:pt x="1351" y="1769"/>
                  </a:lnTo>
                  <a:lnTo>
                    <a:pt x="1344" y="1784"/>
                  </a:lnTo>
                  <a:lnTo>
                    <a:pt x="1338" y="1798"/>
                  </a:lnTo>
                  <a:lnTo>
                    <a:pt x="1332" y="1812"/>
                  </a:lnTo>
                  <a:lnTo>
                    <a:pt x="1324" y="1825"/>
                  </a:lnTo>
                  <a:lnTo>
                    <a:pt x="1318" y="1838"/>
                  </a:lnTo>
                  <a:lnTo>
                    <a:pt x="1311" y="1851"/>
                  </a:lnTo>
                  <a:lnTo>
                    <a:pt x="1302" y="1864"/>
                  </a:lnTo>
                  <a:lnTo>
                    <a:pt x="1295" y="1876"/>
                  </a:lnTo>
                  <a:lnTo>
                    <a:pt x="1286" y="1888"/>
                  </a:lnTo>
                  <a:lnTo>
                    <a:pt x="1278" y="1900"/>
                  </a:lnTo>
                  <a:lnTo>
                    <a:pt x="1269" y="1911"/>
                  </a:lnTo>
                  <a:lnTo>
                    <a:pt x="1261" y="1922"/>
                  </a:lnTo>
                  <a:lnTo>
                    <a:pt x="1251" y="1933"/>
                  </a:lnTo>
                  <a:lnTo>
                    <a:pt x="1242" y="1943"/>
                  </a:lnTo>
                  <a:lnTo>
                    <a:pt x="1232" y="1954"/>
                  </a:lnTo>
                  <a:lnTo>
                    <a:pt x="1222" y="1963"/>
                  </a:lnTo>
                  <a:lnTo>
                    <a:pt x="1212" y="1973"/>
                  </a:lnTo>
                  <a:lnTo>
                    <a:pt x="1201" y="1981"/>
                  </a:lnTo>
                  <a:lnTo>
                    <a:pt x="1191" y="1991"/>
                  </a:lnTo>
                  <a:lnTo>
                    <a:pt x="1180" y="1999"/>
                  </a:lnTo>
                  <a:lnTo>
                    <a:pt x="1169" y="2007"/>
                  </a:lnTo>
                  <a:lnTo>
                    <a:pt x="1157" y="2015"/>
                  </a:lnTo>
                  <a:lnTo>
                    <a:pt x="1146" y="2023"/>
                  </a:lnTo>
                  <a:lnTo>
                    <a:pt x="1134" y="2029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1" name="Freeform 155"/>
            <p:cNvSpPr>
              <a:spLocks/>
            </p:cNvSpPr>
            <p:nvPr/>
          </p:nvSpPr>
          <p:spPr bwMode="auto">
            <a:xfrm>
              <a:off x="2596" y="2562"/>
              <a:ext cx="62" cy="81"/>
            </a:xfrm>
            <a:custGeom>
              <a:avLst/>
              <a:gdLst>
                <a:gd name="T0" fmla="*/ 24 w 85"/>
                <a:gd name="T1" fmla="*/ 0 h 111"/>
                <a:gd name="T2" fmla="*/ 21 w 85"/>
                <a:gd name="T3" fmla="*/ 3 h 111"/>
                <a:gd name="T4" fmla="*/ 19 w 85"/>
                <a:gd name="T5" fmla="*/ 6 h 111"/>
                <a:gd name="T6" fmla="*/ 16 w 85"/>
                <a:gd name="T7" fmla="*/ 9 h 111"/>
                <a:gd name="T8" fmla="*/ 14 w 85"/>
                <a:gd name="T9" fmla="*/ 12 h 111"/>
                <a:gd name="T10" fmla="*/ 11 w 85"/>
                <a:gd name="T11" fmla="*/ 15 h 111"/>
                <a:gd name="T12" fmla="*/ 9 w 85"/>
                <a:gd name="T13" fmla="*/ 18 h 111"/>
                <a:gd name="T14" fmla="*/ 7 w 85"/>
                <a:gd name="T15" fmla="*/ 21 h 111"/>
                <a:gd name="T16" fmla="*/ 4 w 85"/>
                <a:gd name="T17" fmla="*/ 25 h 111"/>
                <a:gd name="T18" fmla="*/ 2 w 85"/>
                <a:gd name="T19" fmla="*/ 28 h 111"/>
                <a:gd name="T20" fmla="*/ 0 w 85"/>
                <a:gd name="T21" fmla="*/ 31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11">
                  <a:moveTo>
                    <a:pt x="85" y="0"/>
                  </a:moveTo>
                  <a:lnTo>
                    <a:pt x="76" y="9"/>
                  </a:lnTo>
                  <a:lnTo>
                    <a:pt x="66" y="20"/>
                  </a:lnTo>
                  <a:lnTo>
                    <a:pt x="56" y="31"/>
                  </a:lnTo>
                  <a:lnTo>
                    <a:pt x="48" y="41"/>
                  </a:lnTo>
                  <a:lnTo>
                    <a:pt x="40" y="53"/>
                  </a:lnTo>
                  <a:lnTo>
                    <a:pt x="31" y="64"/>
                  </a:lnTo>
                  <a:lnTo>
                    <a:pt x="23" y="76"/>
                  </a:lnTo>
                  <a:lnTo>
                    <a:pt x="14" y="89"/>
                  </a:lnTo>
                  <a:lnTo>
                    <a:pt x="7" y="100"/>
                  </a:lnTo>
                  <a:lnTo>
                    <a:pt x="0" y="111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2" name="Freeform 156"/>
            <p:cNvSpPr>
              <a:spLocks/>
            </p:cNvSpPr>
            <p:nvPr/>
          </p:nvSpPr>
          <p:spPr bwMode="auto">
            <a:xfrm>
              <a:off x="2536" y="2684"/>
              <a:ext cx="41" cy="137"/>
            </a:xfrm>
            <a:custGeom>
              <a:avLst/>
              <a:gdLst>
                <a:gd name="T0" fmla="*/ 18 w 54"/>
                <a:gd name="T1" fmla="*/ 0 h 187"/>
                <a:gd name="T2" fmla="*/ 16 w 54"/>
                <a:gd name="T3" fmla="*/ 4 h 187"/>
                <a:gd name="T4" fmla="*/ 14 w 54"/>
                <a:gd name="T5" fmla="*/ 8 h 187"/>
                <a:gd name="T6" fmla="*/ 12 w 54"/>
                <a:gd name="T7" fmla="*/ 12 h 187"/>
                <a:gd name="T8" fmla="*/ 11 w 54"/>
                <a:gd name="T9" fmla="*/ 17 h 187"/>
                <a:gd name="T10" fmla="*/ 8 w 54"/>
                <a:gd name="T11" fmla="*/ 21 h 187"/>
                <a:gd name="T12" fmla="*/ 8 w 54"/>
                <a:gd name="T13" fmla="*/ 25 h 187"/>
                <a:gd name="T14" fmla="*/ 6 w 54"/>
                <a:gd name="T15" fmla="*/ 29 h 187"/>
                <a:gd name="T16" fmla="*/ 5 w 54"/>
                <a:gd name="T17" fmla="*/ 34 h 187"/>
                <a:gd name="T18" fmla="*/ 3 w 54"/>
                <a:gd name="T19" fmla="*/ 39 h 187"/>
                <a:gd name="T20" fmla="*/ 2 w 54"/>
                <a:gd name="T21" fmla="*/ 43 h 187"/>
                <a:gd name="T22" fmla="*/ 2 w 54"/>
                <a:gd name="T23" fmla="*/ 48 h 187"/>
                <a:gd name="T24" fmla="*/ 0 w 54"/>
                <a:gd name="T25" fmla="*/ 53 h 187"/>
                <a:gd name="T26" fmla="*/ 0 w 54"/>
                <a:gd name="T27" fmla="*/ 53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4" h="187">
                  <a:moveTo>
                    <a:pt x="54" y="0"/>
                  </a:moveTo>
                  <a:lnTo>
                    <a:pt x="48" y="13"/>
                  </a:lnTo>
                  <a:lnTo>
                    <a:pt x="42" y="28"/>
                  </a:lnTo>
                  <a:lnTo>
                    <a:pt x="37" y="43"/>
                  </a:lnTo>
                  <a:lnTo>
                    <a:pt x="31" y="58"/>
                  </a:lnTo>
                  <a:lnTo>
                    <a:pt x="26" y="72"/>
                  </a:lnTo>
                  <a:lnTo>
                    <a:pt x="22" y="88"/>
                  </a:lnTo>
                  <a:lnTo>
                    <a:pt x="18" y="103"/>
                  </a:lnTo>
                  <a:lnTo>
                    <a:pt x="13" y="119"/>
                  </a:lnTo>
                  <a:lnTo>
                    <a:pt x="9" y="135"/>
                  </a:lnTo>
                  <a:lnTo>
                    <a:pt x="6" y="152"/>
                  </a:lnTo>
                  <a:lnTo>
                    <a:pt x="3" y="168"/>
                  </a:lnTo>
                  <a:lnTo>
                    <a:pt x="0" y="185"/>
                  </a:lnTo>
                  <a:lnTo>
                    <a:pt x="0" y="187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3" name="Freeform 157"/>
            <p:cNvSpPr>
              <a:spLocks/>
            </p:cNvSpPr>
            <p:nvPr/>
          </p:nvSpPr>
          <p:spPr bwMode="auto">
            <a:xfrm>
              <a:off x="2526" y="2866"/>
              <a:ext cx="5" cy="142"/>
            </a:xfrm>
            <a:custGeom>
              <a:avLst/>
              <a:gdLst>
                <a:gd name="T0" fmla="*/ 4 w 5"/>
                <a:gd name="T1" fmla="*/ 0 h 194"/>
                <a:gd name="T2" fmla="*/ 4 w 5"/>
                <a:gd name="T3" fmla="*/ 1 h 194"/>
                <a:gd name="T4" fmla="*/ 3 w 5"/>
                <a:gd name="T5" fmla="*/ 6 h 194"/>
                <a:gd name="T6" fmla="*/ 2 w 5"/>
                <a:gd name="T7" fmla="*/ 11 h 194"/>
                <a:gd name="T8" fmla="*/ 1 w 5"/>
                <a:gd name="T9" fmla="*/ 15 h 194"/>
                <a:gd name="T10" fmla="*/ 1 w 5"/>
                <a:gd name="T11" fmla="*/ 21 h 194"/>
                <a:gd name="T12" fmla="*/ 0 w 5"/>
                <a:gd name="T13" fmla="*/ 26 h 194"/>
                <a:gd name="T14" fmla="*/ 1 w 5"/>
                <a:gd name="T15" fmla="*/ 31 h 194"/>
                <a:gd name="T16" fmla="*/ 1 w 5"/>
                <a:gd name="T17" fmla="*/ 37 h 194"/>
                <a:gd name="T18" fmla="*/ 2 w 5"/>
                <a:gd name="T19" fmla="*/ 42 h 194"/>
                <a:gd name="T20" fmla="*/ 3 w 5"/>
                <a:gd name="T21" fmla="*/ 48 h 194"/>
                <a:gd name="T22" fmla="*/ 4 w 5"/>
                <a:gd name="T23" fmla="*/ 53 h 194"/>
                <a:gd name="T24" fmla="*/ 5 w 5"/>
                <a:gd name="T25" fmla="*/ 56 h 1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194">
                  <a:moveTo>
                    <a:pt x="4" y="0"/>
                  </a:moveTo>
                  <a:lnTo>
                    <a:pt x="4" y="2"/>
                  </a:lnTo>
                  <a:lnTo>
                    <a:pt x="3" y="20"/>
                  </a:lnTo>
                  <a:lnTo>
                    <a:pt x="2" y="37"/>
                  </a:lnTo>
                  <a:lnTo>
                    <a:pt x="1" y="55"/>
                  </a:lnTo>
                  <a:lnTo>
                    <a:pt x="1" y="73"/>
                  </a:lnTo>
                  <a:lnTo>
                    <a:pt x="0" y="92"/>
                  </a:lnTo>
                  <a:lnTo>
                    <a:pt x="1" y="110"/>
                  </a:lnTo>
                  <a:lnTo>
                    <a:pt x="1" y="128"/>
                  </a:lnTo>
                  <a:lnTo>
                    <a:pt x="2" y="147"/>
                  </a:lnTo>
                  <a:lnTo>
                    <a:pt x="3" y="166"/>
                  </a:lnTo>
                  <a:lnTo>
                    <a:pt x="4" y="185"/>
                  </a:lnTo>
                  <a:lnTo>
                    <a:pt x="5" y="194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4" name="Freeform 158"/>
            <p:cNvSpPr>
              <a:spLocks/>
            </p:cNvSpPr>
            <p:nvPr/>
          </p:nvSpPr>
          <p:spPr bwMode="auto">
            <a:xfrm>
              <a:off x="2536" y="3053"/>
              <a:ext cx="26" cy="137"/>
            </a:xfrm>
            <a:custGeom>
              <a:avLst/>
              <a:gdLst>
                <a:gd name="T0" fmla="*/ 0 w 39"/>
                <a:gd name="T1" fmla="*/ 0 h 190"/>
                <a:gd name="T2" fmla="*/ 1 w 39"/>
                <a:gd name="T3" fmla="*/ 1 h 190"/>
                <a:gd name="T4" fmla="*/ 1 w 39"/>
                <a:gd name="T5" fmla="*/ 6 h 190"/>
                <a:gd name="T6" fmla="*/ 1 w 39"/>
                <a:gd name="T7" fmla="*/ 12 h 190"/>
                <a:gd name="T8" fmla="*/ 2 w 39"/>
                <a:gd name="T9" fmla="*/ 17 h 190"/>
                <a:gd name="T10" fmla="*/ 3 w 39"/>
                <a:gd name="T11" fmla="*/ 22 h 190"/>
                <a:gd name="T12" fmla="*/ 3 w 39"/>
                <a:gd name="T13" fmla="*/ 27 h 190"/>
                <a:gd name="T14" fmla="*/ 5 w 39"/>
                <a:gd name="T15" fmla="*/ 32 h 190"/>
                <a:gd name="T16" fmla="*/ 5 w 39"/>
                <a:gd name="T17" fmla="*/ 38 h 190"/>
                <a:gd name="T18" fmla="*/ 6 w 39"/>
                <a:gd name="T19" fmla="*/ 43 h 190"/>
                <a:gd name="T20" fmla="*/ 7 w 39"/>
                <a:gd name="T21" fmla="*/ 49 h 190"/>
                <a:gd name="T22" fmla="*/ 7 w 39"/>
                <a:gd name="T23" fmla="*/ 51 h 1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90">
                  <a:moveTo>
                    <a:pt x="0" y="0"/>
                  </a:moveTo>
                  <a:lnTo>
                    <a:pt x="1" y="3"/>
                  </a:lnTo>
                  <a:lnTo>
                    <a:pt x="3" y="22"/>
                  </a:lnTo>
                  <a:lnTo>
                    <a:pt x="6" y="43"/>
                  </a:lnTo>
                  <a:lnTo>
                    <a:pt x="10" y="62"/>
                  </a:lnTo>
                  <a:lnTo>
                    <a:pt x="13" y="82"/>
                  </a:lnTo>
                  <a:lnTo>
                    <a:pt x="18" y="101"/>
                  </a:lnTo>
                  <a:lnTo>
                    <a:pt x="22" y="121"/>
                  </a:lnTo>
                  <a:lnTo>
                    <a:pt x="26" y="140"/>
                  </a:lnTo>
                  <a:lnTo>
                    <a:pt x="31" y="160"/>
                  </a:lnTo>
                  <a:lnTo>
                    <a:pt x="37" y="180"/>
                  </a:lnTo>
                  <a:lnTo>
                    <a:pt x="39" y="19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5" name="Freeform 159"/>
            <p:cNvSpPr>
              <a:spLocks/>
            </p:cNvSpPr>
            <p:nvPr/>
          </p:nvSpPr>
          <p:spPr bwMode="auto">
            <a:xfrm>
              <a:off x="2577" y="3236"/>
              <a:ext cx="50" cy="131"/>
            </a:xfrm>
            <a:custGeom>
              <a:avLst/>
              <a:gdLst>
                <a:gd name="T0" fmla="*/ 0 w 69"/>
                <a:gd name="T1" fmla="*/ 0 h 181"/>
                <a:gd name="T2" fmla="*/ 1 w 69"/>
                <a:gd name="T3" fmla="*/ 2 h 181"/>
                <a:gd name="T4" fmla="*/ 2 w 69"/>
                <a:gd name="T5" fmla="*/ 7 h 181"/>
                <a:gd name="T6" fmla="*/ 4 w 69"/>
                <a:gd name="T7" fmla="*/ 12 h 181"/>
                <a:gd name="T8" fmla="*/ 7 w 69"/>
                <a:gd name="T9" fmla="*/ 18 h 181"/>
                <a:gd name="T10" fmla="*/ 9 w 69"/>
                <a:gd name="T11" fmla="*/ 24 h 181"/>
                <a:gd name="T12" fmla="*/ 10 w 69"/>
                <a:gd name="T13" fmla="*/ 30 h 181"/>
                <a:gd name="T14" fmla="*/ 12 w 69"/>
                <a:gd name="T15" fmla="*/ 35 h 181"/>
                <a:gd name="T16" fmla="*/ 14 w 69"/>
                <a:gd name="T17" fmla="*/ 40 h 181"/>
                <a:gd name="T18" fmla="*/ 17 w 69"/>
                <a:gd name="T19" fmla="*/ 45 h 181"/>
                <a:gd name="T20" fmla="*/ 19 w 69"/>
                <a:gd name="T21" fmla="*/ 50 h 1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181">
                  <a:moveTo>
                    <a:pt x="0" y="0"/>
                  </a:moveTo>
                  <a:lnTo>
                    <a:pt x="2" y="7"/>
                  </a:lnTo>
                  <a:lnTo>
                    <a:pt x="8" y="26"/>
                  </a:lnTo>
                  <a:lnTo>
                    <a:pt x="15" y="46"/>
                  </a:lnTo>
                  <a:lnTo>
                    <a:pt x="22" y="66"/>
                  </a:lnTo>
                  <a:lnTo>
                    <a:pt x="30" y="85"/>
                  </a:lnTo>
                  <a:lnTo>
                    <a:pt x="37" y="106"/>
                  </a:lnTo>
                  <a:lnTo>
                    <a:pt x="45" y="126"/>
                  </a:lnTo>
                  <a:lnTo>
                    <a:pt x="54" y="145"/>
                  </a:lnTo>
                  <a:lnTo>
                    <a:pt x="62" y="164"/>
                  </a:lnTo>
                  <a:lnTo>
                    <a:pt x="69" y="181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6" name="Freeform 160"/>
            <p:cNvSpPr>
              <a:spLocks/>
            </p:cNvSpPr>
            <p:nvPr/>
          </p:nvSpPr>
          <p:spPr bwMode="auto">
            <a:xfrm>
              <a:off x="2647" y="3412"/>
              <a:ext cx="71" cy="122"/>
            </a:xfrm>
            <a:custGeom>
              <a:avLst/>
              <a:gdLst>
                <a:gd name="T0" fmla="*/ 0 w 97"/>
                <a:gd name="T1" fmla="*/ 0 h 169"/>
                <a:gd name="T2" fmla="*/ 1 w 97"/>
                <a:gd name="T3" fmla="*/ 1 h 169"/>
                <a:gd name="T4" fmla="*/ 4 w 97"/>
                <a:gd name="T5" fmla="*/ 6 h 169"/>
                <a:gd name="T6" fmla="*/ 6 w 97"/>
                <a:gd name="T7" fmla="*/ 12 h 169"/>
                <a:gd name="T8" fmla="*/ 9 w 97"/>
                <a:gd name="T9" fmla="*/ 16 h 169"/>
                <a:gd name="T10" fmla="*/ 12 w 97"/>
                <a:gd name="T11" fmla="*/ 22 h 169"/>
                <a:gd name="T12" fmla="*/ 15 w 97"/>
                <a:gd name="T13" fmla="*/ 27 h 169"/>
                <a:gd name="T14" fmla="*/ 18 w 97"/>
                <a:gd name="T15" fmla="*/ 32 h 169"/>
                <a:gd name="T16" fmla="*/ 21 w 97"/>
                <a:gd name="T17" fmla="*/ 37 h 169"/>
                <a:gd name="T18" fmla="*/ 25 w 97"/>
                <a:gd name="T19" fmla="*/ 41 h 169"/>
                <a:gd name="T20" fmla="*/ 28 w 97"/>
                <a:gd name="T21" fmla="*/ 46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69">
                  <a:moveTo>
                    <a:pt x="0" y="0"/>
                  </a:moveTo>
                  <a:lnTo>
                    <a:pt x="2" y="3"/>
                  </a:lnTo>
                  <a:lnTo>
                    <a:pt x="12" y="22"/>
                  </a:lnTo>
                  <a:lnTo>
                    <a:pt x="21" y="41"/>
                  </a:lnTo>
                  <a:lnTo>
                    <a:pt x="32" y="59"/>
                  </a:lnTo>
                  <a:lnTo>
                    <a:pt x="43" y="79"/>
                  </a:lnTo>
                  <a:lnTo>
                    <a:pt x="53" y="98"/>
                  </a:lnTo>
                  <a:lnTo>
                    <a:pt x="64" y="116"/>
                  </a:lnTo>
                  <a:lnTo>
                    <a:pt x="74" y="135"/>
                  </a:lnTo>
                  <a:lnTo>
                    <a:pt x="86" y="153"/>
                  </a:lnTo>
                  <a:lnTo>
                    <a:pt x="97" y="169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7" name="Freeform 161"/>
            <p:cNvSpPr>
              <a:spLocks/>
            </p:cNvSpPr>
            <p:nvPr/>
          </p:nvSpPr>
          <p:spPr bwMode="auto">
            <a:xfrm>
              <a:off x="2744" y="3569"/>
              <a:ext cx="85" cy="111"/>
            </a:xfrm>
            <a:custGeom>
              <a:avLst/>
              <a:gdLst>
                <a:gd name="T0" fmla="*/ 0 w 119"/>
                <a:gd name="T1" fmla="*/ 0 h 153"/>
                <a:gd name="T2" fmla="*/ 0 w 119"/>
                <a:gd name="T3" fmla="*/ 1 h 153"/>
                <a:gd name="T4" fmla="*/ 3 w 119"/>
                <a:gd name="T5" fmla="*/ 5 h 153"/>
                <a:gd name="T6" fmla="*/ 6 w 119"/>
                <a:gd name="T7" fmla="*/ 11 h 153"/>
                <a:gd name="T8" fmla="*/ 10 w 119"/>
                <a:gd name="T9" fmla="*/ 15 h 153"/>
                <a:gd name="T10" fmla="*/ 14 w 119"/>
                <a:gd name="T11" fmla="*/ 20 h 153"/>
                <a:gd name="T12" fmla="*/ 16 w 119"/>
                <a:gd name="T13" fmla="*/ 24 h 153"/>
                <a:gd name="T14" fmla="*/ 20 w 119"/>
                <a:gd name="T15" fmla="*/ 28 h 153"/>
                <a:gd name="T16" fmla="*/ 24 w 119"/>
                <a:gd name="T17" fmla="*/ 33 h 153"/>
                <a:gd name="T18" fmla="*/ 27 w 119"/>
                <a:gd name="T19" fmla="*/ 38 h 153"/>
                <a:gd name="T20" fmla="*/ 31 w 119"/>
                <a:gd name="T21" fmla="*/ 42 h 153"/>
                <a:gd name="T22" fmla="*/ 31 w 119"/>
                <a:gd name="T23" fmla="*/ 43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9" h="153">
                  <a:moveTo>
                    <a:pt x="0" y="0"/>
                  </a:moveTo>
                  <a:lnTo>
                    <a:pt x="0" y="2"/>
                  </a:lnTo>
                  <a:lnTo>
                    <a:pt x="13" y="19"/>
                  </a:lnTo>
                  <a:lnTo>
                    <a:pt x="25" y="37"/>
                  </a:lnTo>
                  <a:lnTo>
                    <a:pt x="38" y="54"/>
                  </a:lnTo>
                  <a:lnTo>
                    <a:pt x="51" y="71"/>
                  </a:lnTo>
                  <a:lnTo>
                    <a:pt x="63" y="87"/>
                  </a:lnTo>
                  <a:lnTo>
                    <a:pt x="77" y="104"/>
                  </a:lnTo>
                  <a:lnTo>
                    <a:pt x="90" y="119"/>
                  </a:lnTo>
                  <a:lnTo>
                    <a:pt x="104" y="136"/>
                  </a:lnTo>
                  <a:lnTo>
                    <a:pt x="117" y="152"/>
                  </a:lnTo>
                  <a:lnTo>
                    <a:pt x="119" y="153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8" name="Freeform 162"/>
            <p:cNvSpPr>
              <a:spLocks/>
            </p:cNvSpPr>
            <p:nvPr/>
          </p:nvSpPr>
          <p:spPr bwMode="auto">
            <a:xfrm>
              <a:off x="2859" y="3716"/>
              <a:ext cx="102" cy="96"/>
            </a:xfrm>
            <a:custGeom>
              <a:avLst/>
              <a:gdLst>
                <a:gd name="T0" fmla="*/ 0 w 143"/>
                <a:gd name="T1" fmla="*/ 0 h 133"/>
                <a:gd name="T2" fmla="*/ 3 w 143"/>
                <a:gd name="T3" fmla="*/ 3 h 133"/>
                <a:gd name="T4" fmla="*/ 7 w 143"/>
                <a:gd name="T5" fmla="*/ 7 h 133"/>
                <a:gd name="T6" fmla="*/ 11 w 143"/>
                <a:gd name="T7" fmla="*/ 12 h 133"/>
                <a:gd name="T8" fmla="*/ 14 w 143"/>
                <a:gd name="T9" fmla="*/ 15 h 133"/>
                <a:gd name="T10" fmla="*/ 19 w 143"/>
                <a:gd name="T11" fmla="*/ 19 h 133"/>
                <a:gd name="T12" fmla="*/ 22 w 143"/>
                <a:gd name="T13" fmla="*/ 22 h 133"/>
                <a:gd name="T14" fmla="*/ 26 w 143"/>
                <a:gd name="T15" fmla="*/ 27 h 133"/>
                <a:gd name="T16" fmla="*/ 29 w 143"/>
                <a:gd name="T17" fmla="*/ 30 h 133"/>
                <a:gd name="T18" fmla="*/ 34 w 143"/>
                <a:gd name="T19" fmla="*/ 33 h 133"/>
                <a:gd name="T20" fmla="*/ 37 w 143"/>
                <a:gd name="T21" fmla="*/ 36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3" h="133">
                  <a:moveTo>
                    <a:pt x="0" y="0"/>
                  </a:moveTo>
                  <a:lnTo>
                    <a:pt x="12" y="12"/>
                  </a:lnTo>
                  <a:lnTo>
                    <a:pt x="26" y="27"/>
                  </a:lnTo>
                  <a:lnTo>
                    <a:pt x="40" y="41"/>
                  </a:lnTo>
                  <a:lnTo>
                    <a:pt x="55" y="55"/>
                  </a:lnTo>
                  <a:lnTo>
                    <a:pt x="70" y="69"/>
                  </a:lnTo>
                  <a:lnTo>
                    <a:pt x="85" y="83"/>
                  </a:lnTo>
                  <a:lnTo>
                    <a:pt x="100" y="97"/>
                  </a:lnTo>
                  <a:lnTo>
                    <a:pt x="114" y="109"/>
                  </a:lnTo>
                  <a:lnTo>
                    <a:pt x="130" y="122"/>
                  </a:lnTo>
                  <a:lnTo>
                    <a:pt x="143" y="133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59" name="Freeform 163"/>
            <p:cNvSpPr>
              <a:spLocks/>
            </p:cNvSpPr>
            <p:nvPr/>
          </p:nvSpPr>
          <p:spPr bwMode="auto">
            <a:xfrm>
              <a:off x="3001" y="3842"/>
              <a:ext cx="117" cy="71"/>
            </a:xfrm>
            <a:custGeom>
              <a:avLst/>
              <a:gdLst>
                <a:gd name="T0" fmla="*/ 0 w 165"/>
                <a:gd name="T1" fmla="*/ 0 h 102"/>
                <a:gd name="T2" fmla="*/ 4 w 165"/>
                <a:gd name="T3" fmla="*/ 2 h 102"/>
                <a:gd name="T4" fmla="*/ 8 w 165"/>
                <a:gd name="T5" fmla="*/ 5 h 102"/>
                <a:gd name="T6" fmla="*/ 11 w 165"/>
                <a:gd name="T7" fmla="*/ 7 h 102"/>
                <a:gd name="T8" fmla="*/ 15 w 165"/>
                <a:gd name="T9" fmla="*/ 10 h 102"/>
                <a:gd name="T10" fmla="*/ 19 w 165"/>
                <a:gd name="T11" fmla="*/ 12 h 102"/>
                <a:gd name="T12" fmla="*/ 23 w 165"/>
                <a:gd name="T13" fmla="*/ 14 h 102"/>
                <a:gd name="T14" fmla="*/ 28 w 165"/>
                <a:gd name="T15" fmla="*/ 17 h 102"/>
                <a:gd name="T16" fmla="*/ 31 w 165"/>
                <a:gd name="T17" fmla="*/ 18 h 102"/>
                <a:gd name="T18" fmla="*/ 35 w 165"/>
                <a:gd name="T19" fmla="*/ 20 h 102"/>
                <a:gd name="T20" fmla="*/ 40 w 165"/>
                <a:gd name="T21" fmla="*/ 23 h 102"/>
                <a:gd name="T22" fmla="*/ 42 w 165"/>
                <a:gd name="T23" fmla="*/ 24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5" h="102">
                  <a:moveTo>
                    <a:pt x="0" y="0"/>
                  </a:moveTo>
                  <a:lnTo>
                    <a:pt x="14" y="9"/>
                  </a:lnTo>
                  <a:lnTo>
                    <a:pt x="29" y="21"/>
                  </a:lnTo>
                  <a:lnTo>
                    <a:pt x="44" y="32"/>
                  </a:lnTo>
                  <a:lnTo>
                    <a:pt x="60" y="41"/>
                  </a:lnTo>
                  <a:lnTo>
                    <a:pt x="76" y="52"/>
                  </a:lnTo>
                  <a:lnTo>
                    <a:pt x="92" y="61"/>
                  </a:lnTo>
                  <a:lnTo>
                    <a:pt x="108" y="71"/>
                  </a:lnTo>
                  <a:lnTo>
                    <a:pt x="124" y="79"/>
                  </a:lnTo>
                  <a:lnTo>
                    <a:pt x="140" y="88"/>
                  </a:lnTo>
                  <a:lnTo>
                    <a:pt x="156" y="96"/>
                  </a:lnTo>
                  <a:lnTo>
                    <a:pt x="165" y="10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0" name="Freeform 164"/>
            <p:cNvSpPr>
              <a:spLocks/>
            </p:cNvSpPr>
            <p:nvPr/>
          </p:nvSpPr>
          <p:spPr bwMode="auto">
            <a:xfrm>
              <a:off x="3163" y="3933"/>
              <a:ext cx="132" cy="40"/>
            </a:xfrm>
            <a:custGeom>
              <a:avLst/>
              <a:gdLst>
                <a:gd name="T0" fmla="*/ 0 w 186"/>
                <a:gd name="T1" fmla="*/ 0 h 54"/>
                <a:gd name="T2" fmla="*/ 3 w 186"/>
                <a:gd name="T3" fmla="*/ 1 h 54"/>
                <a:gd name="T4" fmla="*/ 6 w 186"/>
                <a:gd name="T5" fmla="*/ 4 h 54"/>
                <a:gd name="T6" fmla="*/ 11 w 186"/>
                <a:gd name="T7" fmla="*/ 5 h 54"/>
                <a:gd name="T8" fmla="*/ 15 w 186"/>
                <a:gd name="T9" fmla="*/ 7 h 54"/>
                <a:gd name="T10" fmla="*/ 19 w 186"/>
                <a:gd name="T11" fmla="*/ 9 h 54"/>
                <a:gd name="T12" fmla="*/ 23 w 186"/>
                <a:gd name="T13" fmla="*/ 10 h 54"/>
                <a:gd name="T14" fmla="*/ 27 w 186"/>
                <a:gd name="T15" fmla="*/ 11 h 54"/>
                <a:gd name="T16" fmla="*/ 31 w 186"/>
                <a:gd name="T17" fmla="*/ 12 h 54"/>
                <a:gd name="T18" fmla="*/ 35 w 186"/>
                <a:gd name="T19" fmla="*/ 14 h 54"/>
                <a:gd name="T20" fmla="*/ 39 w 186"/>
                <a:gd name="T21" fmla="*/ 15 h 54"/>
                <a:gd name="T22" fmla="*/ 43 w 186"/>
                <a:gd name="T23" fmla="*/ 16 h 54"/>
                <a:gd name="T24" fmla="*/ 47 w 186"/>
                <a:gd name="T25" fmla="*/ 16 h 54"/>
                <a:gd name="T26" fmla="*/ 48 w 186"/>
                <a:gd name="T27" fmla="*/ 16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6" h="54">
                  <a:moveTo>
                    <a:pt x="0" y="0"/>
                  </a:moveTo>
                  <a:lnTo>
                    <a:pt x="11" y="5"/>
                  </a:lnTo>
                  <a:lnTo>
                    <a:pt x="27" y="12"/>
                  </a:lnTo>
                  <a:lnTo>
                    <a:pt x="43" y="17"/>
                  </a:lnTo>
                  <a:lnTo>
                    <a:pt x="59" y="23"/>
                  </a:lnTo>
                  <a:lnTo>
                    <a:pt x="75" y="28"/>
                  </a:lnTo>
                  <a:lnTo>
                    <a:pt x="91" y="33"/>
                  </a:lnTo>
                  <a:lnTo>
                    <a:pt x="107" y="37"/>
                  </a:lnTo>
                  <a:lnTo>
                    <a:pt x="123" y="41"/>
                  </a:lnTo>
                  <a:lnTo>
                    <a:pt x="137" y="46"/>
                  </a:lnTo>
                  <a:lnTo>
                    <a:pt x="153" y="49"/>
                  </a:lnTo>
                  <a:lnTo>
                    <a:pt x="169" y="52"/>
                  </a:lnTo>
                  <a:lnTo>
                    <a:pt x="184" y="54"/>
                  </a:lnTo>
                  <a:lnTo>
                    <a:pt x="186" y="54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1" name="Freeform 165"/>
            <p:cNvSpPr>
              <a:spLocks/>
            </p:cNvSpPr>
            <p:nvPr/>
          </p:nvSpPr>
          <p:spPr bwMode="auto">
            <a:xfrm>
              <a:off x="3341" y="3969"/>
              <a:ext cx="100" cy="10"/>
            </a:xfrm>
            <a:custGeom>
              <a:avLst/>
              <a:gdLst>
                <a:gd name="T0" fmla="*/ 0 w 139"/>
                <a:gd name="T1" fmla="*/ 6 h 11"/>
                <a:gd name="T2" fmla="*/ 2 w 139"/>
                <a:gd name="T3" fmla="*/ 7 h 11"/>
                <a:gd name="T4" fmla="*/ 6 w 139"/>
                <a:gd name="T5" fmla="*/ 7 h 11"/>
                <a:gd name="T6" fmla="*/ 10 w 139"/>
                <a:gd name="T7" fmla="*/ 7 h 11"/>
                <a:gd name="T8" fmla="*/ 14 w 139"/>
                <a:gd name="T9" fmla="*/ 7 h 11"/>
                <a:gd name="T10" fmla="*/ 18 w 139"/>
                <a:gd name="T11" fmla="*/ 6 h 11"/>
                <a:gd name="T12" fmla="*/ 22 w 139"/>
                <a:gd name="T13" fmla="*/ 5 h 11"/>
                <a:gd name="T14" fmla="*/ 26 w 139"/>
                <a:gd name="T15" fmla="*/ 5 h 11"/>
                <a:gd name="T16" fmla="*/ 30 w 139"/>
                <a:gd name="T17" fmla="*/ 5 h 11"/>
                <a:gd name="T18" fmla="*/ 34 w 139"/>
                <a:gd name="T19" fmla="*/ 3 h 11"/>
                <a:gd name="T20" fmla="*/ 37 w 139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" h="11">
                  <a:moveTo>
                    <a:pt x="0" y="10"/>
                  </a:moveTo>
                  <a:lnTo>
                    <a:pt x="9" y="11"/>
                  </a:lnTo>
                  <a:lnTo>
                    <a:pt x="24" y="11"/>
                  </a:lnTo>
                  <a:lnTo>
                    <a:pt x="39" y="11"/>
                  </a:lnTo>
                  <a:lnTo>
                    <a:pt x="54" y="11"/>
                  </a:lnTo>
                  <a:lnTo>
                    <a:pt x="68" y="10"/>
                  </a:lnTo>
                  <a:lnTo>
                    <a:pt x="82" y="8"/>
                  </a:lnTo>
                  <a:lnTo>
                    <a:pt x="97" y="7"/>
                  </a:lnTo>
                  <a:lnTo>
                    <a:pt x="111" y="5"/>
                  </a:lnTo>
                  <a:lnTo>
                    <a:pt x="125" y="3"/>
                  </a:lnTo>
                  <a:lnTo>
                    <a:pt x="139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2" name="Freeform 166"/>
            <p:cNvSpPr>
              <a:spLocks/>
            </p:cNvSpPr>
            <p:nvPr/>
          </p:nvSpPr>
          <p:spPr bwMode="auto">
            <a:xfrm>
              <a:off x="2314" y="3220"/>
              <a:ext cx="1639" cy="521"/>
            </a:xfrm>
            <a:custGeom>
              <a:avLst/>
              <a:gdLst>
                <a:gd name="T0" fmla="*/ 1 w 2267"/>
                <a:gd name="T1" fmla="*/ 5 h 720"/>
                <a:gd name="T2" fmla="*/ 1 w 2267"/>
                <a:gd name="T3" fmla="*/ 16 h 720"/>
                <a:gd name="T4" fmla="*/ 3 w 2267"/>
                <a:gd name="T5" fmla="*/ 25 h 720"/>
                <a:gd name="T6" fmla="*/ 5 w 2267"/>
                <a:gd name="T7" fmla="*/ 35 h 720"/>
                <a:gd name="T8" fmla="*/ 9 w 2267"/>
                <a:gd name="T9" fmla="*/ 46 h 720"/>
                <a:gd name="T10" fmla="*/ 12 w 2267"/>
                <a:gd name="T11" fmla="*/ 56 h 720"/>
                <a:gd name="T12" fmla="*/ 17 w 2267"/>
                <a:gd name="T13" fmla="*/ 65 h 720"/>
                <a:gd name="T14" fmla="*/ 22 w 2267"/>
                <a:gd name="T15" fmla="*/ 75 h 720"/>
                <a:gd name="T16" fmla="*/ 29 w 2267"/>
                <a:gd name="T17" fmla="*/ 84 h 720"/>
                <a:gd name="T18" fmla="*/ 36 w 2267"/>
                <a:gd name="T19" fmla="*/ 93 h 720"/>
                <a:gd name="T20" fmla="*/ 44 w 2267"/>
                <a:gd name="T21" fmla="*/ 101 h 720"/>
                <a:gd name="T22" fmla="*/ 53 w 2267"/>
                <a:gd name="T23" fmla="*/ 111 h 720"/>
                <a:gd name="T24" fmla="*/ 61 w 2267"/>
                <a:gd name="T25" fmla="*/ 119 h 720"/>
                <a:gd name="T26" fmla="*/ 72 w 2267"/>
                <a:gd name="T27" fmla="*/ 127 h 720"/>
                <a:gd name="T28" fmla="*/ 82 w 2267"/>
                <a:gd name="T29" fmla="*/ 134 h 720"/>
                <a:gd name="T30" fmla="*/ 93 w 2267"/>
                <a:gd name="T31" fmla="*/ 141 h 720"/>
                <a:gd name="T32" fmla="*/ 105 w 2267"/>
                <a:gd name="T33" fmla="*/ 148 h 720"/>
                <a:gd name="T34" fmla="*/ 118 w 2267"/>
                <a:gd name="T35" fmla="*/ 155 h 720"/>
                <a:gd name="T36" fmla="*/ 130 w 2267"/>
                <a:gd name="T37" fmla="*/ 161 h 720"/>
                <a:gd name="T38" fmla="*/ 144 w 2267"/>
                <a:gd name="T39" fmla="*/ 166 h 720"/>
                <a:gd name="T40" fmla="*/ 158 w 2267"/>
                <a:gd name="T41" fmla="*/ 172 h 720"/>
                <a:gd name="T42" fmla="*/ 171 w 2267"/>
                <a:gd name="T43" fmla="*/ 177 h 720"/>
                <a:gd name="T44" fmla="*/ 186 w 2267"/>
                <a:gd name="T45" fmla="*/ 181 h 720"/>
                <a:gd name="T46" fmla="*/ 201 w 2267"/>
                <a:gd name="T47" fmla="*/ 185 h 720"/>
                <a:gd name="T48" fmla="*/ 215 w 2267"/>
                <a:gd name="T49" fmla="*/ 188 h 720"/>
                <a:gd name="T50" fmla="*/ 231 w 2267"/>
                <a:gd name="T51" fmla="*/ 191 h 720"/>
                <a:gd name="T52" fmla="*/ 247 w 2267"/>
                <a:gd name="T53" fmla="*/ 193 h 720"/>
                <a:gd name="T54" fmla="*/ 262 w 2267"/>
                <a:gd name="T55" fmla="*/ 195 h 720"/>
                <a:gd name="T56" fmla="*/ 278 w 2267"/>
                <a:gd name="T57" fmla="*/ 196 h 720"/>
                <a:gd name="T58" fmla="*/ 294 w 2267"/>
                <a:gd name="T59" fmla="*/ 197 h 720"/>
                <a:gd name="T60" fmla="*/ 310 w 2267"/>
                <a:gd name="T61" fmla="*/ 198 h 720"/>
                <a:gd name="T62" fmla="*/ 325 w 2267"/>
                <a:gd name="T63" fmla="*/ 197 h 720"/>
                <a:gd name="T64" fmla="*/ 342 w 2267"/>
                <a:gd name="T65" fmla="*/ 196 h 720"/>
                <a:gd name="T66" fmla="*/ 357 w 2267"/>
                <a:gd name="T67" fmla="*/ 195 h 720"/>
                <a:gd name="T68" fmla="*/ 373 w 2267"/>
                <a:gd name="T69" fmla="*/ 193 h 720"/>
                <a:gd name="T70" fmla="*/ 388 w 2267"/>
                <a:gd name="T71" fmla="*/ 191 h 720"/>
                <a:gd name="T72" fmla="*/ 404 w 2267"/>
                <a:gd name="T73" fmla="*/ 188 h 720"/>
                <a:gd name="T74" fmla="*/ 419 w 2267"/>
                <a:gd name="T75" fmla="*/ 185 h 720"/>
                <a:gd name="T76" fmla="*/ 433 w 2267"/>
                <a:gd name="T77" fmla="*/ 181 h 720"/>
                <a:gd name="T78" fmla="*/ 448 w 2267"/>
                <a:gd name="T79" fmla="*/ 177 h 720"/>
                <a:gd name="T80" fmla="*/ 462 w 2267"/>
                <a:gd name="T81" fmla="*/ 172 h 720"/>
                <a:gd name="T82" fmla="*/ 476 w 2267"/>
                <a:gd name="T83" fmla="*/ 166 h 720"/>
                <a:gd name="T84" fmla="*/ 489 w 2267"/>
                <a:gd name="T85" fmla="*/ 161 h 720"/>
                <a:gd name="T86" fmla="*/ 502 w 2267"/>
                <a:gd name="T87" fmla="*/ 155 h 720"/>
                <a:gd name="T88" fmla="*/ 514 w 2267"/>
                <a:gd name="T89" fmla="*/ 148 h 720"/>
                <a:gd name="T90" fmla="*/ 526 w 2267"/>
                <a:gd name="T91" fmla="*/ 141 h 720"/>
                <a:gd name="T92" fmla="*/ 537 w 2267"/>
                <a:gd name="T93" fmla="*/ 134 h 720"/>
                <a:gd name="T94" fmla="*/ 548 w 2267"/>
                <a:gd name="T95" fmla="*/ 127 h 720"/>
                <a:gd name="T96" fmla="*/ 557 w 2267"/>
                <a:gd name="T97" fmla="*/ 119 h 720"/>
                <a:gd name="T98" fmla="*/ 567 w 2267"/>
                <a:gd name="T99" fmla="*/ 111 h 720"/>
                <a:gd name="T100" fmla="*/ 575 w 2267"/>
                <a:gd name="T101" fmla="*/ 101 h 720"/>
                <a:gd name="T102" fmla="*/ 583 w 2267"/>
                <a:gd name="T103" fmla="*/ 93 h 720"/>
                <a:gd name="T104" fmla="*/ 590 w 2267"/>
                <a:gd name="T105" fmla="*/ 84 h 720"/>
                <a:gd name="T106" fmla="*/ 597 w 2267"/>
                <a:gd name="T107" fmla="*/ 75 h 720"/>
                <a:gd name="T108" fmla="*/ 602 w 2267"/>
                <a:gd name="T109" fmla="*/ 65 h 720"/>
                <a:gd name="T110" fmla="*/ 607 w 2267"/>
                <a:gd name="T111" fmla="*/ 56 h 720"/>
                <a:gd name="T112" fmla="*/ 611 w 2267"/>
                <a:gd name="T113" fmla="*/ 46 h 720"/>
                <a:gd name="T114" fmla="*/ 615 w 2267"/>
                <a:gd name="T115" fmla="*/ 35 h 720"/>
                <a:gd name="T116" fmla="*/ 617 w 2267"/>
                <a:gd name="T117" fmla="*/ 25 h 720"/>
                <a:gd name="T118" fmla="*/ 619 w 2267"/>
                <a:gd name="T119" fmla="*/ 16 h 720"/>
                <a:gd name="T120" fmla="*/ 620 w 2267"/>
                <a:gd name="T121" fmla="*/ 5 h 7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267" h="720">
                  <a:moveTo>
                    <a:pt x="0" y="0"/>
                  </a:moveTo>
                  <a:lnTo>
                    <a:pt x="1" y="19"/>
                  </a:lnTo>
                  <a:lnTo>
                    <a:pt x="2" y="37"/>
                  </a:lnTo>
                  <a:lnTo>
                    <a:pt x="4" y="57"/>
                  </a:lnTo>
                  <a:lnTo>
                    <a:pt x="6" y="75"/>
                  </a:lnTo>
                  <a:lnTo>
                    <a:pt x="9" y="94"/>
                  </a:lnTo>
                  <a:lnTo>
                    <a:pt x="13" y="112"/>
                  </a:lnTo>
                  <a:lnTo>
                    <a:pt x="19" y="130"/>
                  </a:lnTo>
                  <a:lnTo>
                    <a:pt x="24" y="148"/>
                  </a:lnTo>
                  <a:lnTo>
                    <a:pt x="30" y="166"/>
                  </a:lnTo>
                  <a:lnTo>
                    <a:pt x="38" y="184"/>
                  </a:lnTo>
                  <a:lnTo>
                    <a:pt x="45" y="202"/>
                  </a:lnTo>
                  <a:lnTo>
                    <a:pt x="54" y="220"/>
                  </a:lnTo>
                  <a:lnTo>
                    <a:pt x="63" y="237"/>
                  </a:lnTo>
                  <a:lnTo>
                    <a:pt x="73" y="255"/>
                  </a:lnTo>
                  <a:lnTo>
                    <a:pt x="83" y="272"/>
                  </a:lnTo>
                  <a:lnTo>
                    <a:pt x="95" y="289"/>
                  </a:lnTo>
                  <a:lnTo>
                    <a:pt x="107" y="306"/>
                  </a:lnTo>
                  <a:lnTo>
                    <a:pt x="119" y="323"/>
                  </a:lnTo>
                  <a:lnTo>
                    <a:pt x="133" y="339"/>
                  </a:lnTo>
                  <a:lnTo>
                    <a:pt x="147" y="355"/>
                  </a:lnTo>
                  <a:lnTo>
                    <a:pt x="162" y="371"/>
                  </a:lnTo>
                  <a:lnTo>
                    <a:pt x="177" y="387"/>
                  </a:lnTo>
                  <a:lnTo>
                    <a:pt x="193" y="402"/>
                  </a:lnTo>
                  <a:lnTo>
                    <a:pt x="209" y="418"/>
                  </a:lnTo>
                  <a:lnTo>
                    <a:pt x="226" y="433"/>
                  </a:lnTo>
                  <a:lnTo>
                    <a:pt x="244" y="448"/>
                  </a:lnTo>
                  <a:lnTo>
                    <a:pt x="263" y="461"/>
                  </a:lnTo>
                  <a:lnTo>
                    <a:pt x="283" y="475"/>
                  </a:lnTo>
                  <a:lnTo>
                    <a:pt x="302" y="489"/>
                  </a:lnTo>
                  <a:lnTo>
                    <a:pt x="322" y="503"/>
                  </a:lnTo>
                  <a:lnTo>
                    <a:pt x="342" y="516"/>
                  </a:lnTo>
                  <a:lnTo>
                    <a:pt x="363" y="528"/>
                  </a:lnTo>
                  <a:lnTo>
                    <a:pt x="385" y="541"/>
                  </a:lnTo>
                  <a:lnTo>
                    <a:pt x="408" y="554"/>
                  </a:lnTo>
                  <a:lnTo>
                    <a:pt x="430" y="565"/>
                  </a:lnTo>
                  <a:lnTo>
                    <a:pt x="453" y="576"/>
                  </a:lnTo>
                  <a:lnTo>
                    <a:pt x="476" y="587"/>
                  </a:lnTo>
                  <a:lnTo>
                    <a:pt x="501" y="597"/>
                  </a:lnTo>
                  <a:lnTo>
                    <a:pt x="525" y="608"/>
                  </a:lnTo>
                  <a:lnTo>
                    <a:pt x="550" y="617"/>
                  </a:lnTo>
                  <a:lnTo>
                    <a:pt x="575" y="627"/>
                  </a:lnTo>
                  <a:lnTo>
                    <a:pt x="601" y="635"/>
                  </a:lnTo>
                  <a:lnTo>
                    <a:pt x="627" y="644"/>
                  </a:lnTo>
                  <a:lnTo>
                    <a:pt x="654" y="652"/>
                  </a:lnTo>
                  <a:lnTo>
                    <a:pt x="680" y="660"/>
                  </a:lnTo>
                  <a:lnTo>
                    <a:pt x="707" y="667"/>
                  </a:lnTo>
                  <a:lnTo>
                    <a:pt x="734" y="674"/>
                  </a:lnTo>
                  <a:lnTo>
                    <a:pt x="762" y="680"/>
                  </a:lnTo>
                  <a:lnTo>
                    <a:pt x="789" y="686"/>
                  </a:lnTo>
                  <a:lnTo>
                    <a:pt x="817" y="692"/>
                  </a:lnTo>
                  <a:lnTo>
                    <a:pt x="845" y="697"/>
                  </a:lnTo>
                  <a:lnTo>
                    <a:pt x="873" y="701"/>
                  </a:lnTo>
                  <a:lnTo>
                    <a:pt x="902" y="705"/>
                  </a:lnTo>
                  <a:lnTo>
                    <a:pt x="930" y="708"/>
                  </a:lnTo>
                  <a:lnTo>
                    <a:pt x="959" y="712"/>
                  </a:lnTo>
                  <a:lnTo>
                    <a:pt x="988" y="714"/>
                  </a:lnTo>
                  <a:lnTo>
                    <a:pt x="1017" y="716"/>
                  </a:lnTo>
                  <a:lnTo>
                    <a:pt x="1046" y="718"/>
                  </a:lnTo>
                  <a:lnTo>
                    <a:pt x="1075" y="719"/>
                  </a:lnTo>
                  <a:lnTo>
                    <a:pt x="1104" y="720"/>
                  </a:lnTo>
                  <a:lnTo>
                    <a:pt x="1134" y="720"/>
                  </a:lnTo>
                  <a:lnTo>
                    <a:pt x="1162" y="720"/>
                  </a:lnTo>
                  <a:lnTo>
                    <a:pt x="1192" y="719"/>
                  </a:lnTo>
                  <a:lnTo>
                    <a:pt x="1221" y="718"/>
                  </a:lnTo>
                  <a:lnTo>
                    <a:pt x="1250" y="716"/>
                  </a:lnTo>
                  <a:lnTo>
                    <a:pt x="1279" y="714"/>
                  </a:lnTo>
                  <a:lnTo>
                    <a:pt x="1307" y="712"/>
                  </a:lnTo>
                  <a:lnTo>
                    <a:pt x="1337" y="708"/>
                  </a:lnTo>
                  <a:lnTo>
                    <a:pt x="1366" y="705"/>
                  </a:lnTo>
                  <a:lnTo>
                    <a:pt x="1394" y="701"/>
                  </a:lnTo>
                  <a:lnTo>
                    <a:pt x="1422" y="697"/>
                  </a:lnTo>
                  <a:lnTo>
                    <a:pt x="1451" y="692"/>
                  </a:lnTo>
                  <a:lnTo>
                    <a:pt x="1478" y="686"/>
                  </a:lnTo>
                  <a:lnTo>
                    <a:pt x="1506" y="680"/>
                  </a:lnTo>
                  <a:lnTo>
                    <a:pt x="1533" y="674"/>
                  </a:lnTo>
                  <a:lnTo>
                    <a:pt x="1561" y="667"/>
                  </a:lnTo>
                  <a:lnTo>
                    <a:pt x="1587" y="660"/>
                  </a:lnTo>
                  <a:lnTo>
                    <a:pt x="1614" y="652"/>
                  </a:lnTo>
                  <a:lnTo>
                    <a:pt x="1640" y="644"/>
                  </a:lnTo>
                  <a:lnTo>
                    <a:pt x="1667" y="635"/>
                  </a:lnTo>
                  <a:lnTo>
                    <a:pt x="1692" y="627"/>
                  </a:lnTo>
                  <a:lnTo>
                    <a:pt x="1717" y="617"/>
                  </a:lnTo>
                  <a:lnTo>
                    <a:pt x="1742" y="608"/>
                  </a:lnTo>
                  <a:lnTo>
                    <a:pt x="1766" y="597"/>
                  </a:lnTo>
                  <a:lnTo>
                    <a:pt x="1791" y="587"/>
                  </a:lnTo>
                  <a:lnTo>
                    <a:pt x="1814" y="576"/>
                  </a:lnTo>
                  <a:lnTo>
                    <a:pt x="1837" y="565"/>
                  </a:lnTo>
                  <a:lnTo>
                    <a:pt x="1860" y="554"/>
                  </a:lnTo>
                  <a:lnTo>
                    <a:pt x="1882" y="541"/>
                  </a:lnTo>
                  <a:lnTo>
                    <a:pt x="1903" y="528"/>
                  </a:lnTo>
                  <a:lnTo>
                    <a:pt x="1924" y="516"/>
                  </a:lnTo>
                  <a:lnTo>
                    <a:pt x="1946" y="503"/>
                  </a:lnTo>
                  <a:lnTo>
                    <a:pt x="1966" y="489"/>
                  </a:lnTo>
                  <a:lnTo>
                    <a:pt x="1985" y="475"/>
                  </a:lnTo>
                  <a:lnTo>
                    <a:pt x="2004" y="461"/>
                  </a:lnTo>
                  <a:lnTo>
                    <a:pt x="2023" y="448"/>
                  </a:lnTo>
                  <a:lnTo>
                    <a:pt x="2040" y="433"/>
                  </a:lnTo>
                  <a:lnTo>
                    <a:pt x="2058" y="418"/>
                  </a:lnTo>
                  <a:lnTo>
                    <a:pt x="2074" y="402"/>
                  </a:lnTo>
                  <a:lnTo>
                    <a:pt x="2090" y="387"/>
                  </a:lnTo>
                  <a:lnTo>
                    <a:pt x="2106" y="371"/>
                  </a:lnTo>
                  <a:lnTo>
                    <a:pt x="2120" y="355"/>
                  </a:lnTo>
                  <a:lnTo>
                    <a:pt x="2134" y="339"/>
                  </a:lnTo>
                  <a:lnTo>
                    <a:pt x="2148" y="323"/>
                  </a:lnTo>
                  <a:lnTo>
                    <a:pt x="2161" y="306"/>
                  </a:lnTo>
                  <a:lnTo>
                    <a:pt x="2172" y="289"/>
                  </a:lnTo>
                  <a:lnTo>
                    <a:pt x="2184" y="272"/>
                  </a:lnTo>
                  <a:lnTo>
                    <a:pt x="2195" y="255"/>
                  </a:lnTo>
                  <a:lnTo>
                    <a:pt x="2204" y="237"/>
                  </a:lnTo>
                  <a:lnTo>
                    <a:pt x="2214" y="220"/>
                  </a:lnTo>
                  <a:lnTo>
                    <a:pt x="2222" y="202"/>
                  </a:lnTo>
                  <a:lnTo>
                    <a:pt x="2230" y="184"/>
                  </a:lnTo>
                  <a:lnTo>
                    <a:pt x="2237" y="166"/>
                  </a:lnTo>
                  <a:lnTo>
                    <a:pt x="2243" y="148"/>
                  </a:lnTo>
                  <a:lnTo>
                    <a:pt x="2249" y="130"/>
                  </a:lnTo>
                  <a:lnTo>
                    <a:pt x="2254" y="112"/>
                  </a:lnTo>
                  <a:lnTo>
                    <a:pt x="2258" y="94"/>
                  </a:lnTo>
                  <a:lnTo>
                    <a:pt x="2261" y="75"/>
                  </a:lnTo>
                  <a:lnTo>
                    <a:pt x="2264" y="57"/>
                  </a:lnTo>
                  <a:lnTo>
                    <a:pt x="2266" y="37"/>
                  </a:lnTo>
                  <a:lnTo>
                    <a:pt x="2267" y="19"/>
                  </a:lnTo>
                  <a:lnTo>
                    <a:pt x="2267" y="0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3" name="Freeform 167"/>
            <p:cNvSpPr>
              <a:spLocks/>
            </p:cNvSpPr>
            <p:nvPr/>
          </p:nvSpPr>
          <p:spPr bwMode="auto">
            <a:xfrm>
              <a:off x="2320" y="3048"/>
              <a:ext cx="40" cy="96"/>
            </a:xfrm>
            <a:custGeom>
              <a:avLst/>
              <a:gdLst>
                <a:gd name="T0" fmla="*/ 0 w 54"/>
                <a:gd name="T1" fmla="*/ 35 h 134"/>
                <a:gd name="T2" fmla="*/ 1 w 54"/>
                <a:gd name="T3" fmla="*/ 30 h 134"/>
                <a:gd name="T4" fmla="*/ 3 w 54"/>
                <a:gd name="T5" fmla="*/ 25 h 134"/>
                <a:gd name="T6" fmla="*/ 5 w 54"/>
                <a:gd name="T7" fmla="*/ 21 h 134"/>
                <a:gd name="T8" fmla="*/ 7 w 54"/>
                <a:gd name="T9" fmla="*/ 16 h 134"/>
                <a:gd name="T10" fmla="*/ 10 w 54"/>
                <a:gd name="T11" fmla="*/ 11 h 134"/>
                <a:gd name="T12" fmla="*/ 12 w 54"/>
                <a:gd name="T13" fmla="*/ 7 h 134"/>
                <a:gd name="T14" fmla="*/ 15 w 54"/>
                <a:gd name="T15" fmla="*/ 2 h 134"/>
                <a:gd name="T16" fmla="*/ 16 w 54"/>
                <a:gd name="T17" fmla="*/ 0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134">
                  <a:moveTo>
                    <a:pt x="0" y="134"/>
                  </a:moveTo>
                  <a:lnTo>
                    <a:pt x="6" y="116"/>
                  </a:lnTo>
                  <a:lnTo>
                    <a:pt x="11" y="97"/>
                  </a:lnTo>
                  <a:lnTo>
                    <a:pt x="17" y="79"/>
                  </a:lnTo>
                  <a:lnTo>
                    <a:pt x="24" y="61"/>
                  </a:lnTo>
                  <a:lnTo>
                    <a:pt x="32" y="44"/>
                  </a:lnTo>
                  <a:lnTo>
                    <a:pt x="41" y="26"/>
                  </a:lnTo>
                  <a:lnTo>
                    <a:pt x="49" y="8"/>
                  </a:lnTo>
                  <a:lnTo>
                    <a:pt x="54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4" name="Freeform 168"/>
            <p:cNvSpPr>
              <a:spLocks/>
            </p:cNvSpPr>
            <p:nvPr/>
          </p:nvSpPr>
          <p:spPr bwMode="auto">
            <a:xfrm>
              <a:off x="2385" y="2906"/>
              <a:ext cx="96" cy="102"/>
            </a:xfrm>
            <a:custGeom>
              <a:avLst/>
              <a:gdLst>
                <a:gd name="T0" fmla="*/ 0 w 134"/>
                <a:gd name="T1" fmla="*/ 39 h 141"/>
                <a:gd name="T2" fmla="*/ 1 w 134"/>
                <a:gd name="T3" fmla="*/ 37 h 141"/>
                <a:gd name="T4" fmla="*/ 4 w 134"/>
                <a:gd name="T5" fmla="*/ 32 h 141"/>
                <a:gd name="T6" fmla="*/ 8 w 134"/>
                <a:gd name="T7" fmla="*/ 27 h 141"/>
                <a:gd name="T8" fmla="*/ 11 w 134"/>
                <a:gd name="T9" fmla="*/ 23 h 141"/>
                <a:gd name="T10" fmla="*/ 16 w 134"/>
                <a:gd name="T11" fmla="*/ 20 h 141"/>
                <a:gd name="T12" fmla="*/ 19 w 134"/>
                <a:gd name="T13" fmla="*/ 14 h 141"/>
                <a:gd name="T14" fmla="*/ 24 w 134"/>
                <a:gd name="T15" fmla="*/ 10 h 141"/>
                <a:gd name="T16" fmla="*/ 28 w 134"/>
                <a:gd name="T17" fmla="*/ 7 h 141"/>
                <a:gd name="T18" fmla="*/ 33 w 134"/>
                <a:gd name="T19" fmla="*/ 2 h 141"/>
                <a:gd name="T20" fmla="*/ 35 w 134"/>
                <a:gd name="T21" fmla="*/ 0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4" h="141">
                  <a:moveTo>
                    <a:pt x="0" y="141"/>
                  </a:moveTo>
                  <a:lnTo>
                    <a:pt x="4" y="134"/>
                  </a:lnTo>
                  <a:lnTo>
                    <a:pt x="17" y="118"/>
                  </a:lnTo>
                  <a:lnTo>
                    <a:pt x="31" y="101"/>
                  </a:lnTo>
                  <a:lnTo>
                    <a:pt x="45" y="85"/>
                  </a:lnTo>
                  <a:lnTo>
                    <a:pt x="60" y="70"/>
                  </a:lnTo>
                  <a:lnTo>
                    <a:pt x="74" y="54"/>
                  </a:lnTo>
                  <a:lnTo>
                    <a:pt x="90" y="38"/>
                  </a:lnTo>
                  <a:lnTo>
                    <a:pt x="106" y="23"/>
                  </a:lnTo>
                  <a:lnTo>
                    <a:pt x="124" y="8"/>
                  </a:lnTo>
                  <a:lnTo>
                    <a:pt x="134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5" name="Freeform 169"/>
            <p:cNvSpPr>
              <a:spLocks/>
            </p:cNvSpPr>
            <p:nvPr/>
          </p:nvSpPr>
          <p:spPr bwMode="auto">
            <a:xfrm>
              <a:off x="2517" y="2806"/>
              <a:ext cx="121" cy="70"/>
            </a:xfrm>
            <a:custGeom>
              <a:avLst/>
              <a:gdLst>
                <a:gd name="T0" fmla="*/ 0 w 167"/>
                <a:gd name="T1" fmla="*/ 26 h 98"/>
                <a:gd name="T2" fmla="*/ 4 w 167"/>
                <a:gd name="T3" fmla="*/ 24 h 98"/>
                <a:gd name="T4" fmla="*/ 9 w 167"/>
                <a:gd name="T5" fmla="*/ 20 h 98"/>
                <a:gd name="T6" fmla="*/ 14 w 167"/>
                <a:gd name="T7" fmla="*/ 16 h 98"/>
                <a:gd name="T8" fmla="*/ 20 w 167"/>
                <a:gd name="T9" fmla="*/ 13 h 98"/>
                <a:gd name="T10" fmla="*/ 27 w 167"/>
                <a:gd name="T11" fmla="*/ 10 h 98"/>
                <a:gd name="T12" fmla="*/ 33 w 167"/>
                <a:gd name="T13" fmla="*/ 6 h 98"/>
                <a:gd name="T14" fmla="*/ 39 w 167"/>
                <a:gd name="T15" fmla="*/ 3 h 98"/>
                <a:gd name="T16" fmla="*/ 45 w 167"/>
                <a:gd name="T17" fmla="*/ 1 h 98"/>
                <a:gd name="T18" fmla="*/ 46 w 167"/>
                <a:gd name="T19" fmla="*/ 0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7" h="98">
                  <a:moveTo>
                    <a:pt x="0" y="98"/>
                  </a:moveTo>
                  <a:lnTo>
                    <a:pt x="13" y="89"/>
                  </a:lnTo>
                  <a:lnTo>
                    <a:pt x="34" y="75"/>
                  </a:lnTo>
                  <a:lnTo>
                    <a:pt x="54" y="62"/>
                  </a:lnTo>
                  <a:lnTo>
                    <a:pt x="75" y="49"/>
                  </a:lnTo>
                  <a:lnTo>
                    <a:pt x="96" y="37"/>
                  </a:lnTo>
                  <a:lnTo>
                    <a:pt x="118" y="24"/>
                  </a:lnTo>
                  <a:lnTo>
                    <a:pt x="141" y="13"/>
                  </a:lnTo>
                  <a:lnTo>
                    <a:pt x="164" y="1"/>
                  </a:lnTo>
                  <a:lnTo>
                    <a:pt x="167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6" name="Freeform 170"/>
            <p:cNvSpPr>
              <a:spLocks/>
            </p:cNvSpPr>
            <p:nvPr/>
          </p:nvSpPr>
          <p:spPr bwMode="auto">
            <a:xfrm>
              <a:off x="2684" y="2745"/>
              <a:ext cx="131" cy="45"/>
            </a:xfrm>
            <a:custGeom>
              <a:avLst/>
              <a:gdLst>
                <a:gd name="T0" fmla="*/ 0 w 184"/>
                <a:gd name="T1" fmla="*/ 18 h 61"/>
                <a:gd name="T2" fmla="*/ 3 w 184"/>
                <a:gd name="T3" fmla="*/ 17 h 61"/>
                <a:gd name="T4" fmla="*/ 9 w 184"/>
                <a:gd name="T5" fmla="*/ 14 h 61"/>
                <a:gd name="T6" fmla="*/ 16 w 184"/>
                <a:gd name="T7" fmla="*/ 11 h 61"/>
                <a:gd name="T8" fmla="*/ 22 w 184"/>
                <a:gd name="T9" fmla="*/ 9 h 61"/>
                <a:gd name="T10" fmla="*/ 28 w 184"/>
                <a:gd name="T11" fmla="*/ 6 h 61"/>
                <a:gd name="T12" fmla="*/ 36 w 184"/>
                <a:gd name="T13" fmla="*/ 4 h 61"/>
                <a:gd name="T14" fmla="*/ 42 w 184"/>
                <a:gd name="T15" fmla="*/ 1 h 61"/>
                <a:gd name="T16" fmla="*/ 47 w 184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61">
                  <a:moveTo>
                    <a:pt x="0" y="61"/>
                  </a:moveTo>
                  <a:lnTo>
                    <a:pt x="10" y="57"/>
                  </a:lnTo>
                  <a:lnTo>
                    <a:pt x="34" y="48"/>
                  </a:lnTo>
                  <a:lnTo>
                    <a:pt x="60" y="38"/>
                  </a:lnTo>
                  <a:lnTo>
                    <a:pt x="85" y="30"/>
                  </a:lnTo>
                  <a:lnTo>
                    <a:pt x="111" y="21"/>
                  </a:lnTo>
                  <a:lnTo>
                    <a:pt x="137" y="13"/>
                  </a:lnTo>
                  <a:lnTo>
                    <a:pt x="164" y="5"/>
                  </a:lnTo>
                  <a:lnTo>
                    <a:pt x="184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7" name="Freeform 171"/>
            <p:cNvSpPr>
              <a:spLocks/>
            </p:cNvSpPr>
            <p:nvPr/>
          </p:nvSpPr>
          <p:spPr bwMode="auto">
            <a:xfrm>
              <a:off x="2861" y="2710"/>
              <a:ext cx="136" cy="25"/>
            </a:xfrm>
            <a:custGeom>
              <a:avLst/>
              <a:gdLst>
                <a:gd name="T0" fmla="*/ 0 w 191"/>
                <a:gd name="T1" fmla="*/ 13 h 31"/>
                <a:gd name="T2" fmla="*/ 7 w 191"/>
                <a:gd name="T3" fmla="*/ 11 h 31"/>
                <a:gd name="T4" fmla="*/ 14 w 191"/>
                <a:gd name="T5" fmla="*/ 8 h 31"/>
                <a:gd name="T6" fmla="*/ 21 w 191"/>
                <a:gd name="T7" fmla="*/ 6 h 31"/>
                <a:gd name="T8" fmla="*/ 28 w 191"/>
                <a:gd name="T9" fmla="*/ 5 h 31"/>
                <a:gd name="T10" fmla="*/ 36 w 191"/>
                <a:gd name="T11" fmla="*/ 3 h 31"/>
                <a:gd name="T12" fmla="*/ 43 w 191"/>
                <a:gd name="T13" fmla="*/ 2 h 31"/>
                <a:gd name="T14" fmla="*/ 49 w 191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1" h="31">
                  <a:moveTo>
                    <a:pt x="0" y="31"/>
                  </a:moveTo>
                  <a:lnTo>
                    <a:pt x="26" y="26"/>
                  </a:lnTo>
                  <a:lnTo>
                    <a:pt x="53" y="20"/>
                  </a:lnTo>
                  <a:lnTo>
                    <a:pt x="82" y="15"/>
                  </a:lnTo>
                  <a:lnTo>
                    <a:pt x="110" y="11"/>
                  </a:lnTo>
                  <a:lnTo>
                    <a:pt x="138" y="7"/>
                  </a:lnTo>
                  <a:lnTo>
                    <a:pt x="167" y="2"/>
                  </a:lnTo>
                  <a:lnTo>
                    <a:pt x="191" y="0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8" name="Freeform 172"/>
            <p:cNvSpPr>
              <a:spLocks/>
            </p:cNvSpPr>
            <p:nvPr/>
          </p:nvSpPr>
          <p:spPr bwMode="auto">
            <a:xfrm>
              <a:off x="3048" y="2704"/>
              <a:ext cx="137" cy="0"/>
            </a:xfrm>
            <a:custGeom>
              <a:avLst/>
              <a:gdLst>
                <a:gd name="T0" fmla="*/ 0 w 194"/>
                <a:gd name="T1" fmla="*/ 0 h 4"/>
                <a:gd name="T2" fmla="*/ 6 w 194"/>
                <a:gd name="T3" fmla="*/ 0 h 4"/>
                <a:gd name="T4" fmla="*/ 14 w 194"/>
                <a:gd name="T5" fmla="*/ 0 h 4"/>
                <a:gd name="T6" fmla="*/ 21 w 194"/>
                <a:gd name="T7" fmla="*/ 0 h 4"/>
                <a:gd name="T8" fmla="*/ 28 w 194"/>
                <a:gd name="T9" fmla="*/ 0 h 4"/>
                <a:gd name="T10" fmla="*/ 35 w 194"/>
                <a:gd name="T11" fmla="*/ 0 h 4"/>
                <a:gd name="T12" fmla="*/ 43 w 194"/>
                <a:gd name="T13" fmla="*/ 0 h 4"/>
                <a:gd name="T14" fmla="*/ 49 w 194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" h="4">
                  <a:moveTo>
                    <a:pt x="0" y="4"/>
                  </a:moveTo>
                  <a:lnTo>
                    <a:pt x="26" y="2"/>
                  </a:lnTo>
                  <a:lnTo>
                    <a:pt x="56" y="1"/>
                  </a:lnTo>
                  <a:lnTo>
                    <a:pt x="85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73" y="0"/>
                  </a:lnTo>
                  <a:lnTo>
                    <a:pt x="194" y="1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69" name="Freeform 173"/>
            <p:cNvSpPr>
              <a:spLocks/>
            </p:cNvSpPr>
            <p:nvPr/>
          </p:nvSpPr>
          <p:spPr bwMode="auto">
            <a:xfrm>
              <a:off x="3235" y="2710"/>
              <a:ext cx="137" cy="14"/>
            </a:xfrm>
            <a:custGeom>
              <a:avLst/>
              <a:gdLst>
                <a:gd name="T0" fmla="*/ 0 w 192"/>
                <a:gd name="T1" fmla="*/ 0 h 25"/>
                <a:gd name="T2" fmla="*/ 1 w 192"/>
                <a:gd name="T3" fmla="*/ 0 h 25"/>
                <a:gd name="T4" fmla="*/ 8 w 192"/>
                <a:gd name="T5" fmla="*/ 1 h 25"/>
                <a:gd name="T6" fmla="*/ 15 w 192"/>
                <a:gd name="T7" fmla="*/ 1 h 25"/>
                <a:gd name="T8" fmla="*/ 22 w 192"/>
                <a:gd name="T9" fmla="*/ 1 h 25"/>
                <a:gd name="T10" fmla="*/ 30 w 192"/>
                <a:gd name="T11" fmla="*/ 1 h 25"/>
                <a:gd name="T12" fmla="*/ 37 w 192"/>
                <a:gd name="T13" fmla="*/ 2 h 25"/>
                <a:gd name="T14" fmla="*/ 45 w 192"/>
                <a:gd name="T15" fmla="*/ 2 h 25"/>
                <a:gd name="T16" fmla="*/ 50 w 192"/>
                <a:gd name="T17" fmla="*/ 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25">
                  <a:moveTo>
                    <a:pt x="0" y="0"/>
                  </a:moveTo>
                  <a:lnTo>
                    <a:pt x="1" y="0"/>
                  </a:lnTo>
                  <a:lnTo>
                    <a:pt x="29" y="2"/>
                  </a:lnTo>
                  <a:lnTo>
                    <a:pt x="58" y="5"/>
                  </a:lnTo>
                  <a:lnTo>
                    <a:pt x="87" y="8"/>
                  </a:lnTo>
                  <a:lnTo>
                    <a:pt x="115" y="13"/>
                  </a:lnTo>
                  <a:lnTo>
                    <a:pt x="144" y="17"/>
                  </a:lnTo>
                  <a:lnTo>
                    <a:pt x="172" y="22"/>
                  </a:lnTo>
                  <a:lnTo>
                    <a:pt x="192" y="25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70" name="Freeform 174"/>
            <p:cNvSpPr>
              <a:spLocks/>
            </p:cNvSpPr>
            <p:nvPr/>
          </p:nvSpPr>
          <p:spPr bwMode="auto">
            <a:xfrm>
              <a:off x="3417" y="2735"/>
              <a:ext cx="137" cy="40"/>
            </a:xfrm>
            <a:custGeom>
              <a:avLst/>
              <a:gdLst>
                <a:gd name="T0" fmla="*/ 0 w 187"/>
                <a:gd name="T1" fmla="*/ 0 h 56"/>
                <a:gd name="T2" fmla="*/ 8 w 187"/>
                <a:gd name="T3" fmla="*/ 2 h 56"/>
                <a:gd name="T4" fmla="*/ 15 w 187"/>
                <a:gd name="T5" fmla="*/ 4 h 56"/>
                <a:gd name="T6" fmla="*/ 23 w 187"/>
                <a:gd name="T7" fmla="*/ 6 h 56"/>
                <a:gd name="T8" fmla="*/ 31 w 187"/>
                <a:gd name="T9" fmla="*/ 8 h 56"/>
                <a:gd name="T10" fmla="*/ 39 w 187"/>
                <a:gd name="T11" fmla="*/ 10 h 56"/>
                <a:gd name="T12" fmla="*/ 45 w 187"/>
                <a:gd name="T13" fmla="*/ 12 h 56"/>
                <a:gd name="T14" fmla="*/ 53 w 187"/>
                <a:gd name="T15" fmla="*/ 15 h 56"/>
                <a:gd name="T16" fmla="*/ 53 w 187"/>
                <a:gd name="T17" fmla="*/ 15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56">
                  <a:moveTo>
                    <a:pt x="0" y="0"/>
                  </a:moveTo>
                  <a:lnTo>
                    <a:pt x="28" y="7"/>
                  </a:lnTo>
                  <a:lnTo>
                    <a:pt x="54" y="14"/>
                  </a:lnTo>
                  <a:lnTo>
                    <a:pt x="81" y="21"/>
                  </a:lnTo>
                  <a:lnTo>
                    <a:pt x="107" y="30"/>
                  </a:lnTo>
                  <a:lnTo>
                    <a:pt x="134" y="38"/>
                  </a:lnTo>
                  <a:lnTo>
                    <a:pt x="159" y="47"/>
                  </a:lnTo>
                  <a:lnTo>
                    <a:pt x="184" y="56"/>
                  </a:lnTo>
                  <a:lnTo>
                    <a:pt x="187" y="56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71" name="Freeform 175"/>
            <p:cNvSpPr>
              <a:spLocks/>
            </p:cNvSpPr>
            <p:nvPr/>
          </p:nvSpPr>
          <p:spPr bwMode="auto">
            <a:xfrm>
              <a:off x="3594" y="2795"/>
              <a:ext cx="127" cy="66"/>
            </a:xfrm>
            <a:custGeom>
              <a:avLst/>
              <a:gdLst>
                <a:gd name="T0" fmla="*/ 0 w 172"/>
                <a:gd name="T1" fmla="*/ 0 h 92"/>
                <a:gd name="T2" fmla="*/ 4 w 172"/>
                <a:gd name="T3" fmla="*/ 1 h 92"/>
                <a:gd name="T4" fmla="*/ 10 w 172"/>
                <a:gd name="T5" fmla="*/ 4 h 92"/>
                <a:gd name="T6" fmla="*/ 18 w 172"/>
                <a:gd name="T7" fmla="*/ 7 h 92"/>
                <a:gd name="T8" fmla="*/ 24 w 172"/>
                <a:gd name="T9" fmla="*/ 10 h 92"/>
                <a:gd name="T10" fmla="*/ 31 w 172"/>
                <a:gd name="T11" fmla="*/ 14 h 92"/>
                <a:gd name="T12" fmla="*/ 37 w 172"/>
                <a:gd name="T13" fmla="*/ 17 h 92"/>
                <a:gd name="T14" fmla="*/ 44 w 172"/>
                <a:gd name="T15" fmla="*/ 20 h 92"/>
                <a:gd name="T16" fmla="*/ 49 w 172"/>
                <a:gd name="T17" fmla="*/ 24 h 92"/>
                <a:gd name="T18" fmla="*/ 51 w 172"/>
                <a:gd name="T19" fmla="*/ 24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92">
                  <a:moveTo>
                    <a:pt x="0" y="0"/>
                  </a:moveTo>
                  <a:lnTo>
                    <a:pt x="12" y="5"/>
                  </a:lnTo>
                  <a:lnTo>
                    <a:pt x="35" y="17"/>
                  </a:lnTo>
                  <a:lnTo>
                    <a:pt x="58" y="27"/>
                  </a:lnTo>
                  <a:lnTo>
                    <a:pt x="81" y="39"/>
                  </a:lnTo>
                  <a:lnTo>
                    <a:pt x="104" y="51"/>
                  </a:lnTo>
                  <a:lnTo>
                    <a:pt x="125" y="63"/>
                  </a:lnTo>
                  <a:lnTo>
                    <a:pt x="146" y="76"/>
                  </a:lnTo>
                  <a:lnTo>
                    <a:pt x="167" y="89"/>
                  </a:lnTo>
                  <a:lnTo>
                    <a:pt x="172" y="92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72" name="Freeform 176"/>
            <p:cNvSpPr>
              <a:spLocks/>
            </p:cNvSpPr>
            <p:nvPr/>
          </p:nvSpPr>
          <p:spPr bwMode="auto">
            <a:xfrm>
              <a:off x="3756" y="2886"/>
              <a:ext cx="101" cy="97"/>
            </a:xfrm>
            <a:custGeom>
              <a:avLst/>
              <a:gdLst>
                <a:gd name="T0" fmla="*/ 0 w 141"/>
                <a:gd name="T1" fmla="*/ 0 h 133"/>
                <a:gd name="T2" fmla="*/ 1 w 141"/>
                <a:gd name="T3" fmla="*/ 1 h 133"/>
                <a:gd name="T4" fmla="*/ 5 w 141"/>
                <a:gd name="T5" fmla="*/ 4 h 133"/>
                <a:gd name="T6" fmla="*/ 10 w 141"/>
                <a:gd name="T7" fmla="*/ 9 h 133"/>
                <a:gd name="T8" fmla="*/ 14 w 141"/>
                <a:gd name="T9" fmla="*/ 13 h 133"/>
                <a:gd name="T10" fmla="*/ 19 w 141"/>
                <a:gd name="T11" fmla="*/ 17 h 133"/>
                <a:gd name="T12" fmla="*/ 23 w 141"/>
                <a:gd name="T13" fmla="*/ 21 h 133"/>
                <a:gd name="T14" fmla="*/ 27 w 141"/>
                <a:gd name="T15" fmla="*/ 26 h 133"/>
                <a:gd name="T16" fmla="*/ 32 w 141"/>
                <a:gd name="T17" fmla="*/ 31 h 133"/>
                <a:gd name="T18" fmla="*/ 35 w 141"/>
                <a:gd name="T19" fmla="*/ 35 h 133"/>
                <a:gd name="T20" fmla="*/ 37 w 141"/>
                <a:gd name="T21" fmla="*/ 38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133">
                  <a:moveTo>
                    <a:pt x="0" y="0"/>
                  </a:moveTo>
                  <a:lnTo>
                    <a:pt x="2" y="1"/>
                  </a:lnTo>
                  <a:lnTo>
                    <a:pt x="20" y="15"/>
                  </a:lnTo>
                  <a:lnTo>
                    <a:pt x="38" y="30"/>
                  </a:lnTo>
                  <a:lnTo>
                    <a:pt x="55" y="45"/>
                  </a:lnTo>
                  <a:lnTo>
                    <a:pt x="72" y="60"/>
                  </a:lnTo>
                  <a:lnTo>
                    <a:pt x="88" y="75"/>
                  </a:lnTo>
                  <a:lnTo>
                    <a:pt x="103" y="91"/>
                  </a:lnTo>
                  <a:lnTo>
                    <a:pt x="118" y="107"/>
                  </a:lnTo>
                  <a:lnTo>
                    <a:pt x="132" y="123"/>
                  </a:lnTo>
                  <a:lnTo>
                    <a:pt x="141" y="133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73" name="Freeform 177"/>
            <p:cNvSpPr>
              <a:spLocks/>
            </p:cNvSpPr>
            <p:nvPr/>
          </p:nvSpPr>
          <p:spPr bwMode="auto">
            <a:xfrm>
              <a:off x="3888" y="3023"/>
              <a:ext cx="45" cy="91"/>
            </a:xfrm>
            <a:custGeom>
              <a:avLst/>
              <a:gdLst>
                <a:gd name="T0" fmla="*/ 0 w 64"/>
                <a:gd name="T1" fmla="*/ 0 h 129"/>
                <a:gd name="T2" fmla="*/ 1 w 64"/>
                <a:gd name="T3" fmla="*/ 1 h 129"/>
                <a:gd name="T4" fmla="*/ 4 w 64"/>
                <a:gd name="T5" fmla="*/ 6 h 129"/>
                <a:gd name="T6" fmla="*/ 6 w 64"/>
                <a:gd name="T7" fmla="*/ 10 h 129"/>
                <a:gd name="T8" fmla="*/ 8 w 64"/>
                <a:gd name="T9" fmla="*/ 14 h 129"/>
                <a:gd name="T10" fmla="*/ 11 w 64"/>
                <a:gd name="T11" fmla="*/ 18 h 129"/>
                <a:gd name="T12" fmla="*/ 13 w 64"/>
                <a:gd name="T13" fmla="*/ 23 h 129"/>
                <a:gd name="T14" fmla="*/ 14 w 64"/>
                <a:gd name="T15" fmla="*/ 28 h 129"/>
                <a:gd name="T16" fmla="*/ 16 w 64"/>
                <a:gd name="T17" fmla="*/ 32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29">
                  <a:moveTo>
                    <a:pt x="0" y="0"/>
                  </a:moveTo>
                  <a:lnTo>
                    <a:pt x="3" y="5"/>
                  </a:lnTo>
                  <a:lnTo>
                    <a:pt x="15" y="23"/>
                  </a:lnTo>
                  <a:lnTo>
                    <a:pt x="24" y="40"/>
                  </a:lnTo>
                  <a:lnTo>
                    <a:pt x="34" y="58"/>
                  </a:lnTo>
                  <a:lnTo>
                    <a:pt x="42" y="75"/>
                  </a:lnTo>
                  <a:lnTo>
                    <a:pt x="51" y="93"/>
                  </a:lnTo>
                  <a:lnTo>
                    <a:pt x="57" y="111"/>
                  </a:lnTo>
                  <a:lnTo>
                    <a:pt x="64" y="129"/>
                  </a:lnTo>
                </a:path>
              </a:pathLst>
            </a:custGeom>
            <a:noFill/>
            <a:ln w="127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8242" name="Group 178"/>
          <p:cNvGrpSpPr>
            <a:grpSpLocks/>
          </p:cNvGrpSpPr>
          <p:nvPr/>
        </p:nvGrpSpPr>
        <p:grpSpPr bwMode="auto">
          <a:xfrm>
            <a:off x="215900" y="836613"/>
            <a:ext cx="5889625" cy="5708650"/>
            <a:chOff x="136" y="527"/>
            <a:chExt cx="3710" cy="3596"/>
          </a:xfrm>
        </p:grpSpPr>
        <p:sp>
          <p:nvSpPr>
            <p:cNvPr id="26750" name="Line 179"/>
            <p:cNvSpPr>
              <a:spLocks noChangeShapeType="1"/>
            </p:cNvSpPr>
            <p:nvPr/>
          </p:nvSpPr>
          <p:spPr bwMode="auto">
            <a:xfrm>
              <a:off x="1033" y="3858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6751" name="Group 180"/>
            <p:cNvGrpSpPr>
              <a:grpSpLocks/>
            </p:cNvGrpSpPr>
            <p:nvPr/>
          </p:nvGrpSpPr>
          <p:grpSpPr bwMode="auto">
            <a:xfrm>
              <a:off x="136" y="527"/>
              <a:ext cx="3710" cy="3489"/>
              <a:chOff x="136" y="527"/>
              <a:chExt cx="3710" cy="3489"/>
            </a:xfrm>
          </p:grpSpPr>
          <p:sp>
            <p:nvSpPr>
              <p:cNvPr id="26752" name="Line 181"/>
              <p:cNvSpPr>
                <a:spLocks noChangeShapeType="1"/>
              </p:cNvSpPr>
              <p:nvPr/>
            </p:nvSpPr>
            <p:spPr bwMode="auto">
              <a:xfrm>
                <a:off x="136" y="3231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3" name="Line 182"/>
              <p:cNvSpPr>
                <a:spLocks noChangeShapeType="1"/>
              </p:cNvSpPr>
              <p:nvPr/>
            </p:nvSpPr>
            <p:spPr bwMode="auto">
              <a:xfrm>
                <a:off x="469" y="3231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4" name="Line 183"/>
              <p:cNvSpPr>
                <a:spLocks noChangeShapeType="1"/>
              </p:cNvSpPr>
              <p:nvPr/>
            </p:nvSpPr>
            <p:spPr bwMode="auto">
              <a:xfrm>
                <a:off x="537" y="3231"/>
                <a:ext cx="2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5" name="Line 184"/>
              <p:cNvSpPr>
                <a:spLocks noChangeShapeType="1"/>
              </p:cNvSpPr>
              <p:nvPr/>
            </p:nvSpPr>
            <p:spPr bwMode="auto">
              <a:xfrm>
                <a:off x="847" y="3231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6" name="Line 185"/>
              <p:cNvSpPr>
                <a:spLocks noChangeShapeType="1"/>
              </p:cNvSpPr>
              <p:nvPr/>
            </p:nvSpPr>
            <p:spPr bwMode="auto">
              <a:xfrm>
                <a:off x="909" y="3231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7" name="Line 186"/>
              <p:cNvSpPr>
                <a:spLocks noChangeShapeType="1"/>
              </p:cNvSpPr>
              <p:nvPr/>
            </p:nvSpPr>
            <p:spPr bwMode="auto">
              <a:xfrm>
                <a:off x="1225" y="3231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8" name="Line 187"/>
              <p:cNvSpPr>
                <a:spLocks noChangeShapeType="1"/>
              </p:cNvSpPr>
              <p:nvPr/>
            </p:nvSpPr>
            <p:spPr bwMode="auto">
              <a:xfrm>
                <a:off x="1287" y="3231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59" name="Line 188"/>
              <p:cNvSpPr>
                <a:spLocks noChangeShapeType="1"/>
              </p:cNvSpPr>
              <p:nvPr/>
            </p:nvSpPr>
            <p:spPr bwMode="auto">
              <a:xfrm>
                <a:off x="1597" y="3231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0" name="Line 189"/>
              <p:cNvSpPr>
                <a:spLocks noChangeShapeType="1"/>
              </p:cNvSpPr>
              <p:nvPr/>
            </p:nvSpPr>
            <p:spPr bwMode="auto">
              <a:xfrm>
                <a:off x="1659" y="3231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1" name="Line 190"/>
              <p:cNvSpPr>
                <a:spLocks noChangeShapeType="1"/>
              </p:cNvSpPr>
              <p:nvPr/>
            </p:nvSpPr>
            <p:spPr bwMode="auto">
              <a:xfrm>
                <a:off x="1033" y="2368"/>
                <a:ext cx="0" cy="2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2" name="Line 191"/>
              <p:cNvSpPr>
                <a:spLocks noChangeShapeType="1"/>
              </p:cNvSpPr>
              <p:nvPr/>
            </p:nvSpPr>
            <p:spPr bwMode="auto">
              <a:xfrm>
                <a:off x="1033" y="266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3" name="Line 192"/>
              <p:cNvSpPr>
                <a:spLocks noChangeShapeType="1"/>
              </p:cNvSpPr>
              <p:nvPr/>
            </p:nvSpPr>
            <p:spPr bwMode="auto">
              <a:xfrm>
                <a:off x="1033" y="2729"/>
                <a:ext cx="0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4" name="Line 193"/>
              <p:cNvSpPr>
                <a:spLocks noChangeShapeType="1"/>
              </p:cNvSpPr>
              <p:nvPr/>
            </p:nvSpPr>
            <p:spPr bwMode="auto">
              <a:xfrm>
                <a:off x="1033" y="303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5" name="Line 194"/>
              <p:cNvSpPr>
                <a:spLocks noChangeShapeType="1"/>
              </p:cNvSpPr>
              <p:nvPr/>
            </p:nvSpPr>
            <p:spPr bwMode="auto">
              <a:xfrm>
                <a:off x="1033" y="3107"/>
                <a:ext cx="0" cy="2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6" name="Line 195"/>
              <p:cNvSpPr>
                <a:spLocks noChangeShapeType="1"/>
              </p:cNvSpPr>
              <p:nvPr/>
            </p:nvSpPr>
            <p:spPr bwMode="auto">
              <a:xfrm>
                <a:off x="1033" y="341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7" name="Line 196"/>
              <p:cNvSpPr>
                <a:spLocks noChangeShapeType="1"/>
              </p:cNvSpPr>
              <p:nvPr/>
            </p:nvSpPr>
            <p:spPr bwMode="auto">
              <a:xfrm>
                <a:off x="1033" y="3479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8" name="Line 197"/>
              <p:cNvSpPr>
                <a:spLocks noChangeShapeType="1"/>
              </p:cNvSpPr>
              <p:nvPr/>
            </p:nvSpPr>
            <p:spPr bwMode="auto">
              <a:xfrm>
                <a:off x="1033" y="379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69" name="Freeform 198"/>
              <p:cNvSpPr>
                <a:spLocks/>
              </p:cNvSpPr>
              <p:nvPr/>
            </p:nvSpPr>
            <p:spPr bwMode="auto">
              <a:xfrm>
                <a:off x="248" y="2447"/>
                <a:ext cx="1563" cy="1569"/>
              </a:xfrm>
              <a:custGeom>
                <a:avLst/>
                <a:gdLst>
                  <a:gd name="T0" fmla="*/ 814 w 1942"/>
                  <a:gd name="T1" fmla="*/ 381 h 1944"/>
                  <a:gd name="T2" fmla="*/ 808 w 1942"/>
                  <a:gd name="T3" fmla="*/ 334 h 1944"/>
                  <a:gd name="T4" fmla="*/ 796 w 1942"/>
                  <a:gd name="T5" fmla="*/ 289 h 1944"/>
                  <a:gd name="T6" fmla="*/ 779 w 1942"/>
                  <a:gd name="T7" fmla="*/ 244 h 1944"/>
                  <a:gd name="T8" fmla="*/ 758 w 1942"/>
                  <a:gd name="T9" fmla="*/ 202 h 1944"/>
                  <a:gd name="T10" fmla="*/ 732 w 1942"/>
                  <a:gd name="T11" fmla="*/ 162 h 1944"/>
                  <a:gd name="T12" fmla="*/ 701 w 1942"/>
                  <a:gd name="T13" fmla="*/ 127 h 1944"/>
                  <a:gd name="T14" fmla="*/ 666 w 1942"/>
                  <a:gd name="T15" fmla="*/ 94 h 1944"/>
                  <a:gd name="T16" fmla="*/ 629 w 1942"/>
                  <a:gd name="T17" fmla="*/ 67 h 1944"/>
                  <a:gd name="T18" fmla="*/ 588 w 1942"/>
                  <a:gd name="T19" fmla="*/ 43 h 1944"/>
                  <a:gd name="T20" fmla="*/ 545 w 1942"/>
                  <a:gd name="T21" fmla="*/ 24 h 1944"/>
                  <a:gd name="T22" fmla="*/ 500 w 1942"/>
                  <a:gd name="T23" fmla="*/ 11 h 1944"/>
                  <a:gd name="T24" fmla="*/ 454 w 1942"/>
                  <a:gd name="T25" fmla="*/ 2 h 1944"/>
                  <a:gd name="T26" fmla="*/ 407 w 1942"/>
                  <a:gd name="T27" fmla="*/ 0 h 1944"/>
                  <a:gd name="T28" fmla="*/ 361 w 1942"/>
                  <a:gd name="T29" fmla="*/ 2 h 1944"/>
                  <a:gd name="T30" fmla="*/ 314 w 1942"/>
                  <a:gd name="T31" fmla="*/ 11 h 1944"/>
                  <a:gd name="T32" fmla="*/ 270 w 1942"/>
                  <a:gd name="T33" fmla="*/ 24 h 1944"/>
                  <a:gd name="T34" fmla="*/ 227 w 1942"/>
                  <a:gd name="T35" fmla="*/ 43 h 1944"/>
                  <a:gd name="T36" fmla="*/ 186 w 1942"/>
                  <a:gd name="T37" fmla="*/ 67 h 1944"/>
                  <a:gd name="T38" fmla="*/ 148 w 1942"/>
                  <a:gd name="T39" fmla="*/ 94 h 1944"/>
                  <a:gd name="T40" fmla="*/ 113 w 1942"/>
                  <a:gd name="T41" fmla="*/ 127 h 1944"/>
                  <a:gd name="T42" fmla="*/ 84 w 1942"/>
                  <a:gd name="T43" fmla="*/ 162 h 1944"/>
                  <a:gd name="T44" fmla="*/ 58 w 1942"/>
                  <a:gd name="T45" fmla="*/ 202 h 1944"/>
                  <a:gd name="T46" fmla="*/ 35 w 1942"/>
                  <a:gd name="T47" fmla="*/ 244 h 1944"/>
                  <a:gd name="T48" fmla="*/ 19 w 1942"/>
                  <a:gd name="T49" fmla="*/ 289 h 1944"/>
                  <a:gd name="T50" fmla="*/ 7 w 1942"/>
                  <a:gd name="T51" fmla="*/ 334 h 1944"/>
                  <a:gd name="T52" fmla="*/ 2 w 1942"/>
                  <a:gd name="T53" fmla="*/ 381 h 1944"/>
                  <a:gd name="T54" fmla="*/ 1 w 1942"/>
                  <a:gd name="T55" fmla="*/ 428 h 1944"/>
                  <a:gd name="T56" fmla="*/ 5 w 1942"/>
                  <a:gd name="T57" fmla="*/ 475 h 1944"/>
                  <a:gd name="T58" fmla="*/ 15 w 1942"/>
                  <a:gd name="T59" fmla="*/ 521 h 1944"/>
                  <a:gd name="T60" fmla="*/ 30 w 1942"/>
                  <a:gd name="T61" fmla="*/ 567 h 1944"/>
                  <a:gd name="T62" fmla="*/ 49 w 1942"/>
                  <a:gd name="T63" fmla="*/ 609 h 1944"/>
                  <a:gd name="T64" fmla="*/ 74 w 1942"/>
                  <a:gd name="T65" fmla="*/ 650 h 1944"/>
                  <a:gd name="T66" fmla="*/ 103 w 1942"/>
                  <a:gd name="T67" fmla="*/ 687 h 1944"/>
                  <a:gd name="T68" fmla="*/ 137 w 1942"/>
                  <a:gd name="T69" fmla="*/ 721 h 1944"/>
                  <a:gd name="T70" fmla="*/ 173 w 1942"/>
                  <a:gd name="T71" fmla="*/ 750 h 1944"/>
                  <a:gd name="T72" fmla="*/ 213 w 1942"/>
                  <a:gd name="T73" fmla="*/ 775 h 1944"/>
                  <a:gd name="T74" fmla="*/ 255 w 1942"/>
                  <a:gd name="T75" fmla="*/ 795 h 1944"/>
                  <a:gd name="T76" fmla="*/ 299 w 1942"/>
                  <a:gd name="T77" fmla="*/ 810 h 1944"/>
                  <a:gd name="T78" fmla="*/ 345 w 1942"/>
                  <a:gd name="T79" fmla="*/ 820 h 1944"/>
                  <a:gd name="T80" fmla="*/ 392 w 1942"/>
                  <a:gd name="T81" fmla="*/ 825 h 1944"/>
                  <a:gd name="T82" fmla="*/ 439 w 1942"/>
                  <a:gd name="T83" fmla="*/ 824 h 1944"/>
                  <a:gd name="T84" fmla="*/ 485 w 1942"/>
                  <a:gd name="T85" fmla="*/ 817 h 1944"/>
                  <a:gd name="T86" fmla="*/ 530 w 1942"/>
                  <a:gd name="T87" fmla="*/ 805 h 1944"/>
                  <a:gd name="T88" fmla="*/ 574 w 1942"/>
                  <a:gd name="T89" fmla="*/ 789 h 1944"/>
                  <a:gd name="T90" fmla="*/ 616 w 1942"/>
                  <a:gd name="T91" fmla="*/ 768 h 1944"/>
                  <a:gd name="T92" fmla="*/ 655 w 1942"/>
                  <a:gd name="T93" fmla="*/ 740 h 1944"/>
                  <a:gd name="T94" fmla="*/ 690 w 1942"/>
                  <a:gd name="T95" fmla="*/ 710 h 1944"/>
                  <a:gd name="T96" fmla="*/ 722 w 1942"/>
                  <a:gd name="T97" fmla="*/ 675 h 1944"/>
                  <a:gd name="T98" fmla="*/ 749 w 1942"/>
                  <a:gd name="T99" fmla="*/ 637 h 1944"/>
                  <a:gd name="T100" fmla="*/ 773 w 1942"/>
                  <a:gd name="T101" fmla="*/ 596 h 1944"/>
                  <a:gd name="T102" fmla="*/ 790 w 1942"/>
                  <a:gd name="T103" fmla="*/ 552 h 1944"/>
                  <a:gd name="T104" fmla="*/ 804 w 1942"/>
                  <a:gd name="T105" fmla="*/ 507 h 1944"/>
                  <a:gd name="T106" fmla="*/ 811 w 1942"/>
                  <a:gd name="T107" fmla="*/ 459 h 1944"/>
                  <a:gd name="T108" fmla="*/ 814 w 1942"/>
                  <a:gd name="T109" fmla="*/ 413 h 19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942" h="1944">
                    <a:moveTo>
                      <a:pt x="1942" y="972"/>
                    </a:moveTo>
                    <a:lnTo>
                      <a:pt x="1942" y="935"/>
                    </a:lnTo>
                    <a:lnTo>
                      <a:pt x="1940" y="898"/>
                    </a:lnTo>
                    <a:lnTo>
                      <a:pt x="1935" y="861"/>
                    </a:lnTo>
                    <a:lnTo>
                      <a:pt x="1930" y="824"/>
                    </a:lnTo>
                    <a:lnTo>
                      <a:pt x="1924" y="788"/>
                    </a:lnTo>
                    <a:lnTo>
                      <a:pt x="1916" y="751"/>
                    </a:lnTo>
                    <a:lnTo>
                      <a:pt x="1907" y="715"/>
                    </a:lnTo>
                    <a:lnTo>
                      <a:pt x="1897" y="680"/>
                    </a:lnTo>
                    <a:lnTo>
                      <a:pt x="1884" y="644"/>
                    </a:lnTo>
                    <a:lnTo>
                      <a:pt x="1872" y="609"/>
                    </a:lnTo>
                    <a:lnTo>
                      <a:pt x="1857" y="575"/>
                    </a:lnTo>
                    <a:lnTo>
                      <a:pt x="1841" y="541"/>
                    </a:lnTo>
                    <a:lnTo>
                      <a:pt x="1824" y="508"/>
                    </a:lnTo>
                    <a:lnTo>
                      <a:pt x="1806" y="476"/>
                    </a:lnTo>
                    <a:lnTo>
                      <a:pt x="1786" y="444"/>
                    </a:lnTo>
                    <a:lnTo>
                      <a:pt x="1765" y="414"/>
                    </a:lnTo>
                    <a:lnTo>
                      <a:pt x="1743" y="383"/>
                    </a:lnTo>
                    <a:lnTo>
                      <a:pt x="1720" y="354"/>
                    </a:lnTo>
                    <a:lnTo>
                      <a:pt x="1696" y="326"/>
                    </a:lnTo>
                    <a:lnTo>
                      <a:pt x="1670" y="298"/>
                    </a:lnTo>
                    <a:lnTo>
                      <a:pt x="1644" y="273"/>
                    </a:lnTo>
                    <a:lnTo>
                      <a:pt x="1617" y="247"/>
                    </a:lnTo>
                    <a:lnTo>
                      <a:pt x="1589" y="223"/>
                    </a:lnTo>
                    <a:lnTo>
                      <a:pt x="1560" y="199"/>
                    </a:lnTo>
                    <a:lnTo>
                      <a:pt x="1529" y="177"/>
                    </a:lnTo>
                    <a:lnTo>
                      <a:pt x="1499" y="157"/>
                    </a:lnTo>
                    <a:lnTo>
                      <a:pt x="1467" y="137"/>
                    </a:lnTo>
                    <a:lnTo>
                      <a:pt x="1435" y="119"/>
                    </a:lnTo>
                    <a:lnTo>
                      <a:pt x="1402" y="102"/>
                    </a:lnTo>
                    <a:lnTo>
                      <a:pt x="1368" y="86"/>
                    </a:lnTo>
                    <a:lnTo>
                      <a:pt x="1334" y="71"/>
                    </a:lnTo>
                    <a:lnTo>
                      <a:pt x="1299" y="57"/>
                    </a:lnTo>
                    <a:lnTo>
                      <a:pt x="1264" y="46"/>
                    </a:lnTo>
                    <a:lnTo>
                      <a:pt x="1228" y="35"/>
                    </a:lnTo>
                    <a:lnTo>
                      <a:pt x="1192" y="26"/>
                    </a:lnTo>
                    <a:lnTo>
                      <a:pt x="1156" y="18"/>
                    </a:lnTo>
                    <a:lnTo>
                      <a:pt x="1119" y="12"/>
                    </a:lnTo>
                    <a:lnTo>
                      <a:pt x="1082" y="6"/>
                    </a:lnTo>
                    <a:lnTo>
                      <a:pt x="1045" y="3"/>
                    </a:lnTo>
                    <a:lnTo>
                      <a:pt x="1008" y="1"/>
                    </a:lnTo>
                    <a:lnTo>
                      <a:pt x="971" y="0"/>
                    </a:lnTo>
                    <a:lnTo>
                      <a:pt x="934" y="1"/>
                    </a:lnTo>
                    <a:lnTo>
                      <a:pt x="897" y="3"/>
                    </a:lnTo>
                    <a:lnTo>
                      <a:pt x="860" y="6"/>
                    </a:lnTo>
                    <a:lnTo>
                      <a:pt x="822" y="12"/>
                    </a:lnTo>
                    <a:lnTo>
                      <a:pt x="786" y="18"/>
                    </a:lnTo>
                    <a:lnTo>
                      <a:pt x="749" y="26"/>
                    </a:lnTo>
                    <a:lnTo>
                      <a:pt x="713" y="35"/>
                    </a:lnTo>
                    <a:lnTo>
                      <a:pt x="678" y="46"/>
                    </a:lnTo>
                    <a:lnTo>
                      <a:pt x="643" y="57"/>
                    </a:lnTo>
                    <a:lnTo>
                      <a:pt x="608" y="71"/>
                    </a:lnTo>
                    <a:lnTo>
                      <a:pt x="573" y="86"/>
                    </a:lnTo>
                    <a:lnTo>
                      <a:pt x="540" y="102"/>
                    </a:lnTo>
                    <a:lnTo>
                      <a:pt x="508" y="119"/>
                    </a:lnTo>
                    <a:lnTo>
                      <a:pt x="475" y="137"/>
                    </a:lnTo>
                    <a:lnTo>
                      <a:pt x="443" y="157"/>
                    </a:lnTo>
                    <a:lnTo>
                      <a:pt x="412" y="177"/>
                    </a:lnTo>
                    <a:lnTo>
                      <a:pt x="383" y="199"/>
                    </a:lnTo>
                    <a:lnTo>
                      <a:pt x="353" y="223"/>
                    </a:lnTo>
                    <a:lnTo>
                      <a:pt x="325" y="247"/>
                    </a:lnTo>
                    <a:lnTo>
                      <a:pt x="298" y="273"/>
                    </a:lnTo>
                    <a:lnTo>
                      <a:pt x="271" y="298"/>
                    </a:lnTo>
                    <a:lnTo>
                      <a:pt x="246" y="326"/>
                    </a:lnTo>
                    <a:lnTo>
                      <a:pt x="221" y="354"/>
                    </a:lnTo>
                    <a:lnTo>
                      <a:pt x="199" y="383"/>
                    </a:lnTo>
                    <a:lnTo>
                      <a:pt x="177" y="414"/>
                    </a:lnTo>
                    <a:lnTo>
                      <a:pt x="156" y="444"/>
                    </a:lnTo>
                    <a:lnTo>
                      <a:pt x="137" y="476"/>
                    </a:lnTo>
                    <a:lnTo>
                      <a:pt x="118" y="508"/>
                    </a:lnTo>
                    <a:lnTo>
                      <a:pt x="101" y="541"/>
                    </a:lnTo>
                    <a:lnTo>
                      <a:pt x="85" y="575"/>
                    </a:lnTo>
                    <a:lnTo>
                      <a:pt x="71" y="609"/>
                    </a:lnTo>
                    <a:lnTo>
                      <a:pt x="57" y="644"/>
                    </a:lnTo>
                    <a:lnTo>
                      <a:pt x="45" y="680"/>
                    </a:lnTo>
                    <a:lnTo>
                      <a:pt x="35" y="715"/>
                    </a:lnTo>
                    <a:lnTo>
                      <a:pt x="25" y="751"/>
                    </a:lnTo>
                    <a:lnTo>
                      <a:pt x="18" y="788"/>
                    </a:lnTo>
                    <a:lnTo>
                      <a:pt x="12" y="824"/>
                    </a:lnTo>
                    <a:lnTo>
                      <a:pt x="6" y="861"/>
                    </a:lnTo>
                    <a:lnTo>
                      <a:pt x="3" y="898"/>
                    </a:lnTo>
                    <a:lnTo>
                      <a:pt x="1" y="935"/>
                    </a:lnTo>
                    <a:lnTo>
                      <a:pt x="0" y="972"/>
                    </a:lnTo>
                    <a:lnTo>
                      <a:pt x="1" y="1009"/>
                    </a:lnTo>
                    <a:lnTo>
                      <a:pt x="3" y="1046"/>
                    </a:lnTo>
                    <a:lnTo>
                      <a:pt x="6" y="1083"/>
                    </a:lnTo>
                    <a:lnTo>
                      <a:pt x="12" y="1121"/>
                    </a:lnTo>
                    <a:lnTo>
                      <a:pt x="18" y="1158"/>
                    </a:lnTo>
                    <a:lnTo>
                      <a:pt x="25" y="1194"/>
                    </a:lnTo>
                    <a:lnTo>
                      <a:pt x="35" y="1230"/>
                    </a:lnTo>
                    <a:lnTo>
                      <a:pt x="45" y="1266"/>
                    </a:lnTo>
                    <a:lnTo>
                      <a:pt x="57" y="1301"/>
                    </a:lnTo>
                    <a:lnTo>
                      <a:pt x="71" y="1336"/>
                    </a:lnTo>
                    <a:lnTo>
                      <a:pt x="85" y="1370"/>
                    </a:lnTo>
                    <a:lnTo>
                      <a:pt x="101" y="1404"/>
                    </a:lnTo>
                    <a:lnTo>
                      <a:pt x="118" y="1436"/>
                    </a:lnTo>
                    <a:lnTo>
                      <a:pt x="137" y="1469"/>
                    </a:lnTo>
                    <a:lnTo>
                      <a:pt x="156" y="1501"/>
                    </a:lnTo>
                    <a:lnTo>
                      <a:pt x="177" y="1532"/>
                    </a:lnTo>
                    <a:lnTo>
                      <a:pt x="199" y="1562"/>
                    </a:lnTo>
                    <a:lnTo>
                      <a:pt x="221" y="1591"/>
                    </a:lnTo>
                    <a:lnTo>
                      <a:pt x="246" y="1619"/>
                    </a:lnTo>
                    <a:lnTo>
                      <a:pt x="271" y="1646"/>
                    </a:lnTo>
                    <a:lnTo>
                      <a:pt x="298" y="1673"/>
                    </a:lnTo>
                    <a:lnTo>
                      <a:pt x="325" y="1698"/>
                    </a:lnTo>
                    <a:lnTo>
                      <a:pt x="353" y="1723"/>
                    </a:lnTo>
                    <a:lnTo>
                      <a:pt x="383" y="1745"/>
                    </a:lnTo>
                    <a:lnTo>
                      <a:pt x="412" y="1767"/>
                    </a:lnTo>
                    <a:lnTo>
                      <a:pt x="443" y="1788"/>
                    </a:lnTo>
                    <a:lnTo>
                      <a:pt x="475" y="1808"/>
                    </a:lnTo>
                    <a:lnTo>
                      <a:pt x="508" y="1827"/>
                    </a:lnTo>
                    <a:lnTo>
                      <a:pt x="540" y="1844"/>
                    </a:lnTo>
                    <a:lnTo>
                      <a:pt x="573" y="1859"/>
                    </a:lnTo>
                    <a:lnTo>
                      <a:pt x="608" y="1874"/>
                    </a:lnTo>
                    <a:lnTo>
                      <a:pt x="643" y="1887"/>
                    </a:lnTo>
                    <a:lnTo>
                      <a:pt x="678" y="1899"/>
                    </a:lnTo>
                    <a:lnTo>
                      <a:pt x="713" y="1909"/>
                    </a:lnTo>
                    <a:lnTo>
                      <a:pt x="749" y="1919"/>
                    </a:lnTo>
                    <a:lnTo>
                      <a:pt x="786" y="1926"/>
                    </a:lnTo>
                    <a:lnTo>
                      <a:pt x="822" y="1933"/>
                    </a:lnTo>
                    <a:lnTo>
                      <a:pt x="860" y="1938"/>
                    </a:lnTo>
                    <a:lnTo>
                      <a:pt x="897" y="1941"/>
                    </a:lnTo>
                    <a:lnTo>
                      <a:pt x="934" y="1943"/>
                    </a:lnTo>
                    <a:lnTo>
                      <a:pt x="971" y="1944"/>
                    </a:lnTo>
                    <a:lnTo>
                      <a:pt x="1008" y="1943"/>
                    </a:lnTo>
                    <a:lnTo>
                      <a:pt x="1045" y="1941"/>
                    </a:lnTo>
                    <a:lnTo>
                      <a:pt x="1082" y="1938"/>
                    </a:lnTo>
                    <a:lnTo>
                      <a:pt x="1119" y="1933"/>
                    </a:lnTo>
                    <a:lnTo>
                      <a:pt x="1156" y="1926"/>
                    </a:lnTo>
                    <a:lnTo>
                      <a:pt x="1192" y="1919"/>
                    </a:lnTo>
                    <a:lnTo>
                      <a:pt x="1228" y="1909"/>
                    </a:lnTo>
                    <a:lnTo>
                      <a:pt x="1264" y="1899"/>
                    </a:lnTo>
                    <a:lnTo>
                      <a:pt x="1299" y="1887"/>
                    </a:lnTo>
                    <a:lnTo>
                      <a:pt x="1334" y="1874"/>
                    </a:lnTo>
                    <a:lnTo>
                      <a:pt x="1368" y="1859"/>
                    </a:lnTo>
                    <a:lnTo>
                      <a:pt x="1402" y="1844"/>
                    </a:lnTo>
                    <a:lnTo>
                      <a:pt x="1435" y="1827"/>
                    </a:lnTo>
                    <a:lnTo>
                      <a:pt x="1467" y="1808"/>
                    </a:lnTo>
                    <a:lnTo>
                      <a:pt x="1499" y="1788"/>
                    </a:lnTo>
                    <a:lnTo>
                      <a:pt x="1529" y="1767"/>
                    </a:lnTo>
                    <a:lnTo>
                      <a:pt x="1560" y="1745"/>
                    </a:lnTo>
                    <a:lnTo>
                      <a:pt x="1589" y="1723"/>
                    </a:lnTo>
                    <a:lnTo>
                      <a:pt x="1617" y="1698"/>
                    </a:lnTo>
                    <a:lnTo>
                      <a:pt x="1644" y="1673"/>
                    </a:lnTo>
                    <a:lnTo>
                      <a:pt x="1670" y="1646"/>
                    </a:lnTo>
                    <a:lnTo>
                      <a:pt x="1696" y="1619"/>
                    </a:lnTo>
                    <a:lnTo>
                      <a:pt x="1720" y="1591"/>
                    </a:lnTo>
                    <a:lnTo>
                      <a:pt x="1743" y="1562"/>
                    </a:lnTo>
                    <a:lnTo>
                      <a:pt x="1765" y="1532"/>
                    </a:lnTo>
                    <a:lnTo>
                      <a:pt x="1786" y="1501"/>
                    </a:lnTo>
                    <a:lnTo>
                      <a:pt x="1806" y="1469"/>
                    </a:lnTo>
                    <a:lnTo>
                      <a:pt x="1824" y="1436"/>
                    </a:lnTo>
                    <a:lnTo>
                      <a:pt x="1841" y="1404"/>
                    </a:lnTo>
                    <a:lnTo>
                      <a:pt x="1857" y="1370"/>
                    </a:lnTo>
                    <a:lnTo>
                      <a:pt x="1872" y="1336"/>
                    </a:lnTo>
                    <a:lnTo>
                      <a:pt x="1884" y="1301"/>
                    </a:lnTo>
                    <a:lnTo>
                      <a:pt x="1897" y="1266"/>
                    </a:lnTo>
                    <a:lnTo>
                      <a:pt x="1907" y="1230"/>
                    </a:lnTo>
                    <a:lnTo>
                      <a:pt x="1916" y="1194"/>
                    </a:lnTo>
                    <a:lnTo>
                      <a:pt x="1924" y="1158"/>
                    </a:lnTo>
                    <a:lnTo>
                      <a:pt x="1930" y="1121"/>
                    </a:lnTo>
                    <a:lnTo>
                      <a:pt x="1935" y="1083"/>
                    </a:lnTo>
                    <a:lnTo>
                      <a:pt x="1940" y="1046"/>
                    </a:lnTo>
                    <a:lnTo>
                      <a:pt x="1942" y="1009"/>
                    </a:lnTo>
                    <a:lnTo>
                      <a:pt x="1942" y="972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0" name="Line 199"/>
              <p:cNvSpPr>
                <a:spLocks noChangeShapeType="1"/>
              </p:cNvSpPr>
              <p:nvPr/>
            </p:nvSpPr>
            <p:spPr bwMode="auto">
              <a:xfrm>
                <a:off x="136" y="1396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1" name="Line 200"/>
              <p:cNvSpPr>
                <a:spLocks noChangeShapeType="1"/>
              </p:cNvSpPr>
              <p:nvPr/>
            </p:nvSpPr>
            <p:spPr bwMode="auto">
              <a:xfrm>
                <a:off x="469" y="139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2" name="Line 201"/>
              <p:cNvSpPr>
                <a:spLocks noChangeShapeType="1"/>
              </p:cNvSpPr>
              <p:nvPr/>
            </p:nvSpPr>
            <p:spPr bwMode="auto">
              <a:xfrm>
                <a:off x="537" y="1396"/>
                <a:ext cx="2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3" name="Line 202"/>
              <p:cNvSpPr>
                <a:spLocks noChangeShapeType="1"/>
              </p:cNvSpPr>
              <p:nvPr/>
            </p:nvSpPr>
            <p:spPr bwMode="auto">
              <a:xfrm>
                <a:off x="847" y="139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4" name="Line 203"/>
              <p:cNvSpPr>
                <a:spLocks noChangeShapeType="1"/>
              </p:cNvSpPr>
              <p:nvPr/>
            </p:nvSpPr>
            <p:spPr bwMode="auto">
              <a:xfrm>
                <a:off x="909" y="1396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5" name="Line 204"/>
              <p:cNvSpPr>
                <a:spLocks noChangeShapeType="1"/>
              </p:cNvSpPr>
              <p:nvPr/>
            </p:nvSpPr>
            <p:spPr bwMode="auto">
              <a:xfrm>
                <a:off x="1225" y="139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6" name="Line 205"/>
              <p:cNvSpPr>
                <a:spLocks noChangeShapeType="1"/>
              </p:cNvSpPr>
              <p:nvPr/>
            </p:nvSpPr>
            <p:spPr bwMode="auto">
              <a:xfrm>
                <a:off x="1287" y="1396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7" name="Line 206"/>
              <p:cNvSpPr>
                <a:spLocks noChangeShapeType="1"/>
              </p:cNvSpPr>
              <p:nvPr/>
            </p:nvSpPr>
            <p:spPr bwMode="auto">
              <a:xfrm>
                <a:off x="1597" y="1396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8" name="Line 207"/>
              <p:cNvSpPr>
                <a:spLocks noChangeShapeType="1"/>
              </p:cNvSpPr>
              <p:nvPr/>
            </p:nvSpPr>
            <p:spPr bwMode="auto">
              <a:xfrm>
                <a:off x="1659" y="1396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79" name="Line 208"/>
              <p:cNvSpPr>
                <a:spLocks noChangeShapeType="1"/>
              </p:cNvSpPr>
              <p:nvPr/>
            </p:nvSpPr>
            <p:spPr bwMode="auto">
              <a:xfrm>
                <a:off x="1033" y="527"/>
                <a:ext cx="0" cy="2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0" name="Line 209"/>
              <p:cNvSpPr>
                <a:spLocks noChangeShapeType="1"/>
              </p:cNvSpPr>
              <p:nvPr/>
            </p:nvSpPr>
            <p:spPr bwMode="auto">
              <a:xfrm>
                <a:off x="1033" y="826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1" name="Line 210"/>
              <p:cNvSpPr>
                <a:spLocks noChangeShapeType="1"/>
              </p:cNvSpPr>
              <p:nvPr/>
            </p:nvSpPr>
            <p:spPr bwMode="auto">
              <a:xfrm>
                <a:off x="1033" y="888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2" name="Line 211"/>
              <p:cNvSpPr>
                <a:spLocks noChangeShapeType="1"/>
              </p:cNvSpPr>
              <p:nvPr/>
            </p:nvSpPr>
            <p:spPr bwMode="auto">
              <a:xfrm>
                <a:off x="1033" y="12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3" name="Line 212"/>
              <p:cNvSpPr>
                <a:spLocks noChangeShapeType="1"/>
              </p:cNvSpPr>
              <p:nvPr/>
            </p:nvSpPr>
            <p:spPr bwMode="auto">
              <a:xfrm>
                <a:off x="1033" y="1266"/>
                <a:ext cx="0" cy="2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4" name="Line 213"/>
              <p:cNvSpPr>
                <a:spLocks noChangeShapeType="1"/>
              </p:cNvSpPr>
              <p:nvPr/>
            </p:nvSpPr>
            <p:spPr bwMode="auto">
              <a:xfrm>
                <a:off x="1033" y="157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5" name="Line 214"/>
              <p:cNvSpPr>
                <a:spLocks noChangeShapeType="1"/>
              </p:cNvSpPr>
              <p:nvPr/>
            </p:nvSpPr>
            <p:spPr bwMode="auto">
              <a:xfrm>
                <a:off x="1033" y="1638"/>
                <a:ext cx="0" cy="2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6" name="Line 215"/>
              <p:cNvSpPr>
                <a:spLocks noChangeShapeType="1"/>
              </p:cNvSpPr>
              <p:nvPr/>
            </p:nvSpPr>
            <p:spPr bwMode="auto">
              <a:xfrm>
                <a:off x="1033" y="195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7" name="Line 216"/>
              <p:cNvSpPr>
                <a:spLocks noChangeShapeType="1"/>
              </p:cNvSpPr>
              <p:nvPr/>
            </p:nvSpPr>
            <p:spPr bwMode="auto">
              <a:xfrm>
                <a:off x="1033" y="2017"/>
                <a:ext cx="0" cy="2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8" name="Freeform 217"/>
              <p:cNvSpPr>
                <a:spLocks/>
              </p:cNvSpPr>
              <p:nvPr/>
            </p:nvSpPr>
            <p:spPr bwMode="auto">
              <a:xfrm>
                <a:off x="248" y="611"/>
                <a:ext cx="1563" cy="1564"/>
              </a:xfrm>
              <a:custGeom>
                <a:avLst/>
                <a:gdLst>
                  <a:gd name="T0" fmla="*/ 814 w 1942"/>
                  <a:gd name="T1" fmla="*/ 376 h 1944"/>
                  <a:gd name="T2" fmla="*/ 808 w 1942"/>
                  <a:gd name="T3" fmla="*/ 330 h 1944"/>
                  <a:gd name="T4" fmla="*/ 796 w 1942"/>
                  <a:gd name="T5" fmla="*/ 284 h 1944"/>
                  <a:gd name="T6" fmla="*/ 779 w 1942"/>
                  <a:gd name="T7" fmla="*/ 241 h 1944"/>
                  <a:gd name="T8" fmla="*/ 758 w 1942"/>
                  <a:gd name="T9" fmla="*/ 200 h 1944"/>
                  <a:gd name="T10" fmla="*/ 732 w 1942"/>
                  <a:gd name="T11" fmla="*/ 160 h 1944"/>
                  <a:gd name="T12" fmla="*/ 701 w 1942"/>
                  <a:gd name="T13" fmla="*/ 126 h 1944"/>
                  <a:gd name="T14" fmla="*/ 666 w 1942"/>
                  <a:gd name="T15" fmla="*/ 93 h 1944"/>
                  <a:gd name="T16" fmla="*/ 629 w 1942"/>
                  <a:gd name="T17" fmla="*/ 65 h 1944"/>
                  <a:gd name="T18" fmla="*/ 588 w 1942"/>
                  <a:gd name="T19" fmla="*/ 42 h 1944"/>
                  <a:gd name="T20" fmla="*/ 545 w 1942"/>
                  <a:gd name="T21" fmla="*/ 24 h 1944"/>
                  <a:gd name="T22" fmla="*/ 500 w 1942"/>
                  <a:gd name="T23" fmla="*/ 11 h 1944"/>
                  <a:gd name="T24" fmla="*/ 454 w 1942"/>
                  <a:gd name="T25" fmla="*/ 2 h 1944"/>
                  <a:gd name="T26" fmla="*/ 407 w 1942"/>
                  <a:gd name="T27" fmla="*/ 0 h 1944"/>
                  <a:gd name="T28" fmla="*/ 361 w 1942"/>
                  <a:gd name="T29" fmla="*/ 2 h 1944"/>
                  <a:gd name="T30" fmla="*/ 314 w 1942"/>
                  <a:gd name="T31" fmla="*/ 11 h 1944"/>
                  <a:gd name="T32" fmla="*/ 270 w 1942"/>
                  <a:gd name="T33" fmla="*/ 24 h 1944"/>
                  <a:gd name="T34" fmla="*/ 227 w 1942"/>
                  <a:gd name="T35" fmla="*/ 42 h 1944"/>
                  <a:gd name="T36" fmla="*/ 186 w 1942"/>
                  <a:gd name="T37" fmla="*/ 65 h 1944"/>
                  <a:gd name="T38" fmla="*/ 148 w 1942"/>
                  <a:gd name="T39" fmla="*/ 93 h 1944"/>
                  <a:gd name="T40" fmla="*/ 113 w 1942"/>
                  <a:gd name="T41" fmla="*/ 126 h 1944"/>
                  <a:gd name="T42" fmla="*/ 84 w 1942"/>
                  <a:gd name="T43" fmla="*/ 160 h 1944"/>
                  <a:gd name="T44" fmla="*/ 58 w 1942"/>
                  <a:gd name="T45" fmla="*/ 200 h 1944"/>
                  <a:gd name="T46" fmla="*/ 35 w 1942"/>
                  <a:gd name="T47" fmla="*/ 241 h 1944"/>
                  <a:gd name="T48" fmla="*/ 19 w 1942"/>
                  <a:gd name="T49" fmla="*/ 284 h 1944"/>
                  <a:gd name="T50" fmla="*/ 7 w 1942"/>
                  <a:gd name="T51" fmla="*/ 330 h 1944"/>
                  <a:gd name="T52" fmla="*/ 2 w 1942"/>
                  <a:gd name="T53" fmla="*/ 376 h 1944"/>
                  <a:gd name="T54" fmla="*/ 1 w 1942"/>
                  <a:gd name="T55" fmla="*/ 422 h 1944"/>
                  <a:gd name="T56" fmla="*/ 5 w 1942"/>
                  <a:gd name="T57" fmla="*/ 469 h 1944"/>
                  <a:gd name="T58" fmla="*/ 15 w 1942"/>
                  <a:gd name="T59" fmla="*/ 515 h 1944"/>
                  <a:gd name="T60" fmla="*/ 30 w 1942"/>
                  <a:gd name="T61" fmla="*/ 559 h 1944"/>
                  <a:gd name="T62" fmla="*/ 49 w 1942"/>
                  <a:gd name="T63" fmla="*/ 601 h 1944"/>
                  <a:gd name="T64" fmla="*/ 74 w 1942"/>
                  <a:gd name="T65" fmla="*/ 641 h 1944"/>
                  <a:gd name="T66" fmla="*/ 103 w 1942"/>
                  <a:gd name="T67" fmla="*/ 677 h 1944"/>
                  <a:gd name="T68" fmla="*/ 137 w 1942"/>
                  <a:gd name="T69" fmla="*/ 711 h 1944"/>
                  <a:gd name="T70" fmla="*/ 173 w 1942"/>
                  <a:gd name="T71" fmla="*/ 740 h 1944"/>
                  <a:gd name="T72" fmla="*/ 213 w 1942"/>
                  <a:gd name="T73" fmla="*/ 765 h 1944"/>
                  <a:gd name="T74" fmla="*/ 255 w 1942"/>
                  <a:gd name="T75" fmla="*/ 785 h 1944"/>
                  <a:gd name="T76" fmla="*/ 299 w 1942"/>
                  <a:gd name="T77" fmla="*/ 800 h 1944"/>
                  <a:gd name="T78" fmla="*/ 345 w 1942"/>
                  <a:gd name="T79" fmla="*/ 809 h 1944"/>
                  <a:gd name="T80" fmla="*/ 392 w 1942"/>
                  <a:gd name="T81" fmla="*/ 814 h 1944"/>
                  <a:gd name="T82" fmla="*/ 439 w 1942"/>
                  <a:gd name="T83" fmla="*/ 813 h 1944"/>
                  <a:gd name="T84" fmla="*/ 485 w 1942"/>
                  <a:gd name="T85" fmla="*/ 807 h 1944"/>
                  <a:gd name="T86" fmla="*/ 530 w 1942"/>
                  <a:gd name="T87" fmla="*/ 796 h 1944"/>
                  <a:gd name="T88" fmla="*/ 574 w 1942"/>
                  <a:gd name="T89" fmla="*/ 780 h 1944"/>
                  <a:gd name="T90" fmla="*/ 616 w 1942"/>
                  <a:gd name="T91" fmla="*/ 757 h 1944"/>
                  <a:gd name="T92" fmla="*/ 655 w 1942"/>
                  <a:gd name="T93" fmla="*/ 731 h 1944"/>
                  <a:gd name="T94" fmla="*/ 690 w 1942"/>
                  <a:gd name="T95" fmla="*/ 700 h 1944"/>
                  <a:gd name="T96" fmla="*/ 722 w 1942"/>
                  <a:gd name="T97" fmla="*/ 667 h 1944"/>
                  <a:gd name="T98" fmla="*/ 749 w 1942"/>
                  <a:gd name="T99" fmla="*/ 629 h 1944"/>
                  <a:gd name="T100" fmla="*/ 773 w 1942"/>
                  <a:gd name="T101" fmla="*/ 588 h 1944"/>
                  <a:gd name="T102" fmla="*/ 790 w 1942"/>
                  <a:gd name="T103" fmla="*/ 545 h 1944"/>
                  <a:gd name="T104" fmla="*/ 804 w 1942"/>
                  <a:gd name="T105" fmla="*/ 500 h 1944"/>
                  <a:gd name="T106" fmla="*/ 811 w 1942"/>
                  <a:gd name="T107" fmla="*/ 454 h 1944"/>
                  <a:gd name="T108" fmla="*/ 814 w 1942"/>
                  <a:gd name="T109" fmla="*/ 407 h 19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942" h="1944">
                    <a:moveTo>
                      <a:pt x="1942" y="972"/>
                    </a:moveTo>
                    <a:lnTo>
                      <a:pt x="1942" y="935"/>
                    </a:lnTo>
                    <a:lnTo>
                      <a:pt x="1940" y="897"/>
                    </a:lnTo>
                    <a:lnTo>
                      <a:pt x="1935" y="860"/>
                    </a:lnTo>
                    <a:lnTo>
                      <a:pt x="1930" y="823"/>
                    </a:lnTo>
                    <a:lnTo>
                      <a:pt x="1924" y="787"/>
                    </a:lnTo>
                    <a:lnTo>
                      <a:pt x="1916" y="750"/>
                    </a:lnTo>
                    <a:lnTo>
                      <a:pt x="1907" y="714"/>
                    </a:lnTo>
                    <a:lnTo>
                      <a:pt x="1897" y="679"/>
                    </a:lnTo>
                    <a:lnTo>
                      <a:pt x="1884" y="643"/>
                    </a:lnTo>
                    <a:lnTo>
                      <a:pt x="1872" y="609"/>
                    </a:lnTo>
                    <a:lnTo>
                      <a:pt x="1857" y="574"/>
                    </a:lnTo>
                    <a:lnTo>
                      <a:pt x="1841" y="540"/>
                    </a:lnTo>
                    <a:lnTo>
                      <a:pt x="1824" y="507"/>
                    </a:lnTo>
                    <a:lnTo>
                      <a:pt x="1806" y="476"/>
                    </a:lnTo>
                    <a:lnTo>
                      <a:pt x="1786" y="444"/>
                    </a:lnTo>
                    <a:lnTo>
                      <a:pt x="1765" y="413"/>
                    </a:lnTo>
                    <a:lnTo>
                      <a:pt x="1743" y="382"/>
                    </a:lnTo>
                    <a:lnTo>
                      <a:pt x="1720" y="354"/>
                    </a:lnTo>
                    <a:lnTo>
                      <a:pt x="1696" y="325"/>
                    </a:lnTo>
                    <a:lnTo>
                      <a:pt x="1670" y="299"/>
                    </a:lnTo>
                    <a:lnTo>
                      <a:pt x="1644" y="272"/>
                    </a:lnTo>
                    <a:lnTo>
                      <a:pt x="1617" y="247"/>
                    </a:lnTo>
                    <a:lnTo>
                      <a:pt x="1589" y="222"/>
                    </a:lnTo>
                    <a:lnTo>
                      <a:pt x="1560" y="199"/>
                    </a:lnTo>
                    <a:lnTo>
                      <a:pt x="1529" y="177"/>
                    </a:lnTo>
                    <a:lnTo>
                      <a:pt x="1499" y="156"/>
                    </a:lnTo>
                    <a:lnTo>
                      <a:pt x="1467" y="136"/>
                    </a:lnTo>
                    <a:lnTo>
                      <a:pt x="1435" y="118"/>
                    </a:lnTo>
                    <a:lnTo>
                      <a:pt x="1402" y="101"/>
                    </a:lnTo>
                    <a:lnTo>
                      <a:pt x="1368" y="85"/>
                    </a:lnTo>
                    <a:lnTo>
                      <a:pt x="1334" y="71"/>
                    </a:lnTo>
                    <a:lnTo>
                      <a:pt x="1299" y="57"/>
                    </a:lnTo>
                    <a:lnTo>
                      <a:pt x="1264" y="45"/>
                    </a:lnTo>
                    <a:lnTo>
                      <a:pt x="1228" y="35"/>
                    </a:lnTo>
                    <a:lnTo>
                      <a:pt x="1192" y="26"/>
                    </a:lnTo>
                    <a:lnTo>
                      <a:pt x="1156" y="18"/>
                    </a:lnTo>
                    <a:lnTo>
                      <a:pt x="1119" y="11"/>
                    </a:lnTo>
                    <a:lnTo>
                      <a:pt x="1082" y="6"/>
                    </a:lnTo>
                    <a:lnTo>
                      <a:pt x="1045" y="3"/>
                    </a:lnTo>
                    <a:lnTo>
                      <a:pt x="1008" y="1"/>
                    </a:lnTo>
                    <a:lnTo>
                      <a:pt x="971" y="0"/>
                    </a:lnTo>
                    <a:lnTo>
                      <a:pt x="934" y="1"/>
                    </a:lnTo>
                    <a:lnTo>
                      <a:pt x="897" y="3"/>
                    </a:lnTo>
                    <a:lnTo>
                      <a:pt x="860" y="6"/>
                    </a:lnTo>
                    <a:lnTo>
                      <a:pt x="822" y="11"/>
                    </a:lnTo>
                    <a:lnTo>
                      <a:pt x="786" y="18"/>
                    </a:lnTo>
                    <a:lnTo>
                      <a:pt x="749" y="26"/>
                    </a:lnTo>
                    <a:lnTo>
                      <a:pt x="713" y="35"/>
                    </a:lnTo>
                    <a:lnTo>
                      <a:pt x="678" y="45"/>
                    </a:lnTo>
                    <a:lnTo>
                      <a:pt x="643" y="57"/>
                    </a:lnTo>
                    <a:lnTo>
                      <a:pt x="608" y="71"/>
                    </a:lnTo>
                    <a:lnTo>
                      <a:pt x="573" y="85"/>
                    </a:lnTo>
                    <a:lnTo>
                      <a:pt x="540" y="101"/>
                    </a:lnTo>
                    <a:lnTo>
                      <a:pt x="508" y="118"/>
                    </a:lnTo>
                    <a:lnTo>
                      <a:pt x="475" y="136"/>
                    </a:lnTo>
                    <a:lnTo>
                      <a:pt x="443" y="156"/>
                    </a:lnTo>
                    <a:lnTo>
                      <a:pt x="412" y="177"/>
                    </a:lnTo>
                    <a:lnTo>
                      <a:pt x="383" y="199"/>
                    </a:lnTo>
                    <a:lnTo>
                      <a:pt x="353" y="222"/>
                    </a:lnTo>
                    <a:lnTo>
                      <a:pt x="325" y="247"/>
                    </a:lnTo>
                    <a:lnTo>
                      <a:pt x="298" y="272"/>
                    </a:lnTo>
                    <a:lnTo>
                      <a:pt x="271" y="299"/>
                    </a:lnTo>
                    <a:lnTo>
                      <a:pt x="246" y="325"/>
                    </a:lnTo>
                    <a:lnTo>
                      <a:pt x="221" y="354"/>
                    </a:lnTo>
                    <a:lnTo>
                      <a:pt x="199" y="382"/>
                    </a:lnTo>
                    <a:lnTo>
                      <a:pt x="177" y="413"/>
                    </a:lnTo>
                    <a:lnTo>
                      <a:pt x="156" y="444"/>
                    </a:lnTo>
                    <a:lnTo>
                      <a:pt x="137" y="476"/>
                    </a:lnTo>
                    <a:lnTo>
                      <a:pt x="118" y="507"/>
                    </a:lnTo>
                    <a:lnTo>
                      <a:pt x="101" y="540"/>
                    </a:lnTo>
                    <a:lnTo>
                      <a:pt x="85" y="574"/>
                    </a:lnTo>
                    <a:lnTo>
                      <a:pt x="71" y="609"/>
                    </a:lnTo>
                    <a:lnTo>
                      <a:pt x="57" y="643"/>
                    </a:lnTo>
                    <a:lnTo>
                      <a:pt x="45" y="679"/>
                    </a:lnTo>
                    <a:lnTo>
                      <a:pt x="35" y="714"/>
                    </a:lnTo>
                    <a:lnTo>
                      <a:pt x="25" y="750"/>
                    </a:lnTo>
                    <a:lnTo>
                      <a:pt x="18" y="787"/>
                    </a:lnTo>
                    <a:lnTo>
                      <a:pt x="12" y="823"/>
                    </a:lnTo>
                    <a:lnTo>
                      <a:pt x="6" y="860"/>
                    </a:lnTo>
                    <a:lnTo>
                      <a:pt x="3" y="897"/>
                    </a:lnTo>
                    <a:lnTo>
                      <a:pt x="1" y="935"/>
                    </a:lnTo>
                    <a:lnTo>
                      <a:pt x="0" y="972"/>
                    </a:lnTo>
                    <a:lnTo>
                      <a:pt x="1" y="1009"/>
                    </a:lnTo>
                    <a:lnTo>
                      <a:pt x="3" y="1046"/>
                    </a:lnTo>
                    <a:lnTo>
                      <a:pt x="6" y="1083"/>
                    </a:lnTo>
                    <a:lnTo>
                      <a:pt x="12" y="1120"/>
                    </a:lnTo>
                    <a:lnTo>
                      <a:pt x="18" y="1157"/>
                    </a:lnTo>
                    <a:lnTo>
                      <a:pt x="25" y="1193"/>
                    </a:lnTo>
                    <a:lnTo>
                      <a:pt x="35" y="1229"/>
                    </a:lnTo>
                    <a:lnTo>
                      <a:pt x="45" y="1265"/>
                    </a:lnTo>
                    <a:lnTo>
                      <a:pt x="57" y="1300"/>
                    </a:lnTo>
                    <a:lnTo>
                      <a:pt x="71" y="1335"/>
                    </a:lnTo>
                    <a:lnTo>
                      <a:pt x="85" y="1369"/>
                    </a:lnTo>
                    <a:lnTo>
                      <a:pt x="101" y="1403"/>
                    </a:lnTo>
                    <a:lnTo>
                      <a:pt x="118" y="1436"/>
                    </a:lnTo>
                    <a:lnTo>
                      <a:pt x="137" y="1469"/>
                    </a:lnTo>
                    <a:lnTo>
                      <a:pt x="156" y="1501"/>
                    </a:lnTo>
                    <a:lnTo>
                      <a:pt x="177" y="1531"/>
                    </a:lnTo>
                    <a:lnTo>
                      <a:pt x="199" y="1561"/>
                    </a:lnTo>
                    <a:lnTo>
                      <a:pt x="221" y="1591"/>
                    </a:lnTo>
                    <a:lnTo>
                      <a:pt x="246" y="1618"/>
                    </a:lnTo>
                    <a:lnTo>
                      <a:pt x="271" y="1646"/>
                    </a:lnTo>
                    <a:lnTo>
                      <a:pt x="298" y="1672"/>
                    </a:lnTo>
                    <a:lnTo>
                      <a:pt x="325" y="1698"/>
                    </a:lnTo>
                    <a:lnTo>
                      <a:pt x="353" y="1722"/>
                    </a:lnTo>
                    <a:lnTo>
                      <a:pt x="383" y="1744"/>
                    </a:lnTo>
                    <a:lnTo>
                      <a:pt x="412" y="1767"/>
                    </a:lnTo>
                    <a:lnTo>
                      <a:pt x="443" y="1788"/>
                    </a:lnTo>
                    <a:lnTo>
                      <a:pt x="475" y="1807"/>
                    </a:lnTo>
                    <a:lnTo>
                      <a:pt x="508" y="1826"/>
                    </a:lnTo>
                    <a:lnTo>
                      <a:pt x="540" y="1843"/>
                    </a:lnTo>
                    <a:lnTo>
                      <a:pt x="573" y="1859"/>
                    </a:lnTo>
                    <a:lnTo>
                      <a:pt x="608" y="1874"/>
                    </a:lnTo>
                    <a:lnTo>
                      <a:pt x="643" y="1886"/>
                    </a:lnTo>
                    <a:lnTo>
                      <a:pt x="678" y="1898"/>
                    </a:lnTo>
                    <a:lnTo>
                      <a:pt x="713" y="1909"/>
                    </a:lnTo>
                    <a:lnTo>
                      <a:pt x="749" y="1918"/>
                    </a:lnTo>
                    <a:lnTo>
                      <a:pt x="786" y="1926"/>
                    </a:lnTo>
                    <a:lnTo>
                      <a:pt x="822" y="1932"/>
                    </a:lnTo>
                    <a:lnTo>
                      <a:pt x="860" y="1937"/>
                    </a:lnTo>
                    <a:lnTo>
                      <a:pt x="897" y="1941"/>
                    </a:lnTo>
                    <a:lnTo>
                      <a:pt x="934" y="1944"/>
                    </a:lnTo>
                    <a:lnTo>
                      <a:pt x="971" y="1944"/>
                    </a:lnTo>
                    <a:lnTo>
                      <a:pt x="1008" y="1944"/>
                    </a:lnTo>
                    <a:lnTo>
                      <a:pt x="1045" y="1941"/>
                    </a:lnTo>
                    <a:lnTo>
                      <a:pt x="1082" y="1937"/>
                    </a:lnTo>
                    <a:lnTo>
                      <a:pt x="1119" y="1932"/>
                    </a:lnTo>
                    <a:lnTo>
                      <a:pt x="1156" y="1926"/>
                    </a:lnTo>
                    <a:lnTo>
                      <a:pt x="1192" y="1918"/>
                    </a:lnTo>
                    <a:lnTo>
                      <a:pt x="1228" y="1909"/>
                    </a:lnTo>
                    <a:lnTo>
                      <a:pt x="1264" y="1898"/>
                    </a:lnTo>
                    <a:lnTo>
                      <a:pt x="1299" y="1886"/>
                    </a:lnTo>
                    <a:lnTo>
                      <a:pt x="1334" y="1874"/>
                    </a:lnTo>
                    <a:lnTo>
                      <a:pt x="1368" y="1859"/>
                    </a:lnTo>
                    <a:lnTo>
                      <a:pt x="1402" y="1843"/>
                    </a:lnTo>
                    <a:lnTo>
                      <a:pt x="1435" y="1826"/>
                    </a:lnTo>
                    <a:lnTo>
                      <a:pt x="1467" y="1807"/>
                    </a:lnTo>
                    <a:lnTo>
                      <a:pt x="1499" y="1788"/>
                    </a:lnTo>
                    <a:lnTo>
                      <a:pt x="1529" y="1767"/>
                    </a:lnTo>
                    <a:lnTo>
                      <a:pt x="1560" y="1744"/>
                    </a:lnTo>
                    <a:lnTo>
                      <a:pt x="1589" y="1722"/>
                    </a:lnTo>
                    <a:lnTo>
                      <a:pt x="1617" y="1698"/>
                    </a:lnTo>
                    <a:lnTo>
                      <a:pt x="1644" y="1672"/>
                    </a:lnTo>
                    <a:lnTo>
                      <a:pt x="1670" y="1646"/>
                    </a:lnTo>
                    <a:lnTo>
                      <a:pt x="1696" y="1618"/>
                    </a:lnTo>
                    <a:lnTo>
                      <a:pt x="1720" y="1591"/>
                    </a:lnTo>
                    <a:lnTo>
                      <a:pt x="1743" y="1561"/>
                    </a:lnTo>
                    <a:lnTo>
                      <a:pt x="1765" y="1531"/>
                    </a:lnTo>
                    <a:lnTo>
                      <a:pt x="1786" y="1501"/>
                    </a:lnTo>
                    <a:lnTo>
                      <a:pt x="1806" y="1469"/>
                    </a:lnTo>
                    <a:lnTo>
                      <a:pt x="1824" y="1436"/>
                    </a:lnTo>
                    <a:lnTo>
                      <a:pt x="1841" y="1403"/>
                    </a:lnTo>
                    <a:lnTo>
                      <a:pt x="1857" y="1369"/>
                    </a:lnTo>
                    <a:lnTo>
                      <a:pt x="1872" y="1335"/>
                    </a:lnTo>
                    <a:lnTo>
                      <a:pt x="1884" y="1300"/>
                    </a:lnTo>
                    <a:lnTo>
                      <a:pt x="1897" y="1265"/>
                    </a:lnTo>
                    <a:lnTo>
                      <a:pt x="1907" y="1229"/>
                    </a:lnTo>
                    <a:lnTo>
                      <a:pt x="1916" y="1193"/>
                    </a:lnTo>
                    <a:lnTo>
                      <a:pt x="1924" y="1157"/>
                    </a:lnTo>
                    <a:lnTo>
                      <a:pt x="1930" y="1120"/>
                    </a:lnTo>
                    <a:lnTo>
                      <a:pt x="1935" y="1083"/>
                    </a:lnTo>
                    <a:lnTo>
                      <a:pt x="1940" y="1046"/>
                    </a:lnTo>
                    <a:lnTo>
                      <a:pt x="1942" y="1009"/>
                    </a:lnTo>
                    <a:lnTo>
                      <a:pt x="1942" y="972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89" name="Line 218"/>
              <p:cNvSpPr>
                <a:spLocks noChangeShapeType="1"/>
              </p:cNvSpPr>
              <p:nvPr/>
            </p:nvSpPr>
            <p:spPr bwMode="auto">
              <a:xfrm>
                <a:off x="2024" y="1396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0" name="Line 219"/>
              <p:cNvSpPr>
                <a:spLocks noChangeShapeType="1"/>
              </p:cNvSpPr>
              <p:nvPr/>
            </p:nvSpPr>
            <p:spPr bwMode="auto">
              <a:xfrm>
                <a:off x="2356" y="1396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1" name="Line 220"/>
              <p:cNvSpPr>
                <a:spLocks noChangeShapeType="1"/>
              </p:cNvSpPr>
              <p:nvPr/>
            </p:nvSpPr>
            <p:spPr bwMode="auto">
              <a:xfrm>
                <a:off x="2418" y="1396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2" name="Line 221"/>
              <p:cNvSpPr>
                <a:spLocks noChangeShapeType="1"/>
              </p:cNvSpPr>
              <p:nvPr/>
            </p:nvSpPr>
            <p:spPr bwMode="auto">
              <a:xfrm>
                <a:off x="2735" y="139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3" name="Line 222"/>
              <p:cNvSpPr>
                <a:spLocks noChangeShapeType="1"/>
              </p:cNvSpPr>
              <p:nvPr/>
            </p:nvSpPr>
            <p:spPr bwMode="auto">
              <a:xfrm>
                <a:off x="2796" y="1396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4" name="Line 223"/>
              <p:cNvSpPr>
                <a:spLocks noChangeShapeType="1"/>
              </p:cNvSpPr>
              <p:nvPr/>
            </p:nvSpPr>
            <p:spPr bwMode="auto">
              <a:xfrm>
                <a:off x="3107" y="139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5" name="Line 224"/>
              <p:cNvSpPr>
                <a:spLocks noChangeShapeType="1"/>
              </p:cNvSpPr>
              <p:nvPr/>
            </p:nvSpPr>
            <p:spPr bwMode="auto">
              <a:xfrm>
                <a:off x="3169" y="1396"/>
                <a:ext cx="2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6" name="Line 225"/>
              <p:cNvSpPr>
                <a:spLocks noChangeShapeType="1"/>
              </p:cNvSpPr>
              <p:nvPr/>
            </p:nvSpPr>
            <p:spPr bwMode="auto">
              <a:xfrm>
                <a:off x="3485" y="139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7" name="Line 226"/>
              <p:cNvSpPr>
                <a:spLocks noChangeShapeType="1"/>
              </p:cNvSpPr>
              <p:nvPr/>
            </p:nvSpPr>
            <p:spPr bwMode="auto">
              <a:xfrm>
                <a:off x="3547" y="1396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8" name="Line 227"/>
              <p:cNvSpPr>
                <a:spLocks noChangeShapeType="1"/>
              </p:cNvSpPr>
              <p:nvPr/>
            </p:nvSpPr>
            <p:spPr bwMode="auto">
              <a:xfrm>
                <a:off x="2915" y="527"/>
                <a:ext cx="0" cy="2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799" name="Line 228"/>
              <p:cNvSpPr>
                <a:spLocks noChangeShapeType="1"/>
              </p:cNvSpPr>
              <p:nvPr/>
            </p:nvSpPr>
            <p:spPr bwMode="auto">
              <a:xfrm>
                <a:off x="2915" y="826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0" name="Line 229"/>
              <p:cNvSpPr>
                <a:spLocks noChangeShapeType="1"/>
              </p:cNvSpPr>
              <p:nvPr/>
            </p:nvSpPr>
            <p:spPr bwMode="auto">
              <a:xfrm>
                <a:off x="2915" y="888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1" name="Line 230"/>
              <p:cNvSpPr>
                <a:spLocks noChangeShapeType="1"/>
              </p:cNvSpPr>
              <p:nvPr/>
            </p:nvSpPr>
            <p:spPr bwMode="auto">
              <a:xfrm>
                <a:off x="2915" y="120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2" name="Line 231"/>
              <p:cNvSpPr>
                <a:spLocks noChangeShapeType="1"/>
              </p:cNvSpPr>
              <p:nvPr/>
            </p:nvSpPr>
            <p:spPr bwMode="auto">
              <a:xfrm>
                <a:off x="2915" y="1266"/>
                <a:ext cx="0" cy="2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3" name="Line 232"/>
              <p:cNvSpPr>
                <a:spLocks noChangeShapeType="1"/>
              </p:cNvSpPr>
              <p:nvPr/>
            </p:nvSpPr>
            <p:spPr bwMode="auto">
              <a:xfrm>
                <a:off x="2915" y="157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4" name="Line 233"/>
              <p:cNvSpPr>
                <a:spLocks noChangeShapeType="1"/>
              </p:cNvSpPr>
              <p:nvPr/>
            </p:nvSpPr>
            <p:spPr bwMode="auto">
              <a:xfrm>
                <a:off x="2915" y="1638"/>
                <a:ext cx="0" cy="2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5" name="Line 234"/>
              <p:cNvSpPr>
                <a:spLocks noChangeShapeType="1"/>
              </p:cNvSpPr>
              <p:nvPr/>
            </p:nvSpPr>
            <p:spPr bwMode="auto">
              <a:xfrm>
                <a:off x="2915" y="195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6" name="Line 235"/>
              <p:cNvSpPr>
                <a:spLocks noChangeShapeType="1"/>
              </p:cNvSpPr>
              <p:nvPr/>
            </p:nvSpPr>
            <p:spPr bwMode="auto">
              <a:xfrm>
                <a:off x="2915" y="2017"/>
                <a:ext cx="0" cy="2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807" name="Freeform 236"/>
              <p:cNvSpPr>
                <a:spLocks/>
              </p:cNvSpPr>
              <p:nvPr/>
            </p:nvSpPr>
            <p:spPr bwMode="auto">
              <a:xfrm>
                <a:off x="2131" y="611"/>
                <a:ext cx="1568" cy="1564"/>
              </a:xfrm>
              <a:custGeom>
                <a:avLst/>
                <a:gdLst>
                  <a:gd name="T0" fmla="*/ 824 w 1942"/>
                  <a:gd name="T1" fmla="*/ 376 h 1944"/>
                  <a:gd name="T2" fmla="*/ 818 w 1942"/>
                  <a:gd name="T3" fmla="*/ 330 h 1944"/>
                  <a:gd name="T4" fmla="*/ 807 w 1942"/>
                  <a:gd name="T5" fmla="*/ 284 h 1944"/>
                  <a:gd name="T6" fmla="*/ 789 w 1942"/>
                  <a:gd name="T7" fmla="*/ 241 h 1944"/>
                  <a:gd name="T8" fmla="*/ 767 w 1942"/>
                  <a:gd name="T9" fmla="*/ 200 h 1944"/>
                  <a:gd name="T10" fmla="*/ 740 w 1942"/>
                  <a:gd name="T11" fmla="*/ 160 h 1944"/>
                  <a:gd name="T12" fmla="*/ 709 w 1942"/>
                  <a:gd name="T13" fmla="*/ 126 h 1944"/>
                  <a:gd name="T14" fmla="*/ 675 w 1942"/>
                  <a:gd name="T15" fmla="*/ 93 h 1944"/>
                  <a:gd name="T16" fmla="*/ 637 w 1942"/>
                  <a:gd name="T17" fmla="*/ 65 h 1944"/>
                  <a:gd name="T18" fmla="*/ 596 w 1942"/>
                  <a:gd name="T19" fmla="*/ 42 h 1944"/>
                  <a:gd name="T20" fmla="*/ 552 w 1942"/>
                  <a:gd name="T21" fmla="*/ 24 h 1944"/>
                  <a:gd name="T22" fmla="*/ 506 w 1942"/>
                  <a:gd name="T23" fmla="*/ 11 h 1944"/>
                  <a:gd name="T24" fmla="*/ 460 w 1942"/>
                  <a:gd name="T25" fmla="*/ 2 h 1944"/>
                  <a:gd name="T26" fmla="*/ 413 w 1942"/>
                  <a:gd name="T27" fmla="*/ 0 h 1944"/>
                  <a:gd name="T28" fmla="*/ 365 w 1942"/>
                  <a:gd name="T29" fmla="*/ 2 h 1944"/>
                  <a:gd name="T30" fmla="*/ 319 w 1942"/>
                  <a:gd name="T31" fmla="*/ 11 h 1944"/>
                  <a:gd name="T32" fmla="*/ 273 w 1942"/>
                  <a:gd name="T33" fmla="*/ 24 h 1944"/>
                  <a:gd name="T34" fmla="*/ 229 w 1942"/>
                  <a:gd name="T35" fmla="*/ 42 h 1944"/>
                  <a:gd name="T36" fmla="*/ 188 w 1942"/>
                  <a:gd name="T37" fmla="*/ 65 h 1944"/>
                  <a:gd name="T38" fmla="*/ 150 w 1942"/>
                  <a:gd name="T39" fmla="*/ 93 h 1944"/>
                  <a:gd name="T40" fmla="*/ 115 w 1942"/>
                  <a:gd name="T41" fmla="*/ 126 h 1944"/>
                  <a:gd name="T42" fmla="*/ 85 w 1942"/>
                  <a:gd name="T43" fmla="*/ 160 h 1944"/>
                  <a:gd name="T44" fmla="*/ 59 w 1942"/>
                  <a:gd name="T45" fmla="*/ 200 h 1944"/>
                  <a:gd name="T46" fmla="*/ 36 w 1942"/>
                  <a:gd name="T47" fmla="*/ 241 h 1944"/>
                  <a:gd name="T48" fmla="*/ 19 w 1942"/>
                  <a:gd name="T49" fmla="*/ 284 h 1944"/>
                  <a:gd name="T50" fmla="*/ 8 w 1942"/>
                  <a:gd name="T51" fmla="*/ 330 h 1944"/>
                  <a:gd name="T52" fmla="*/ 2 w 1942"/>
                  <a:gd name="T53" fmla="*/ 376 h 1944"/>
                  <a:gd name="T54" fmla="*/ 1 w 1942"/>
                  <a:gd name="T55" fmla="*/ 422 h 1944"/>
                  <a:gd name="T56" fmla="*/ 5 w 1942"/>
                  <a:gd name="T57" fmla="*/ 469 h 1944"/>
                  <a:gd name="T58" fmla="*/ 15 w 1942"/>
                  <a:gd name="T59" fmla="*/ 515 h 1944"/>
                  <a:gd name="T60" fmla="*/ 30 w 1942"/>
                  <a:gd name="T61" fmla="*/ 559 h 1944"/>
                  <a:gd name="T62" fmla="*/ 51 w 1942"/>
                  <a:gd name="T63" fmla="*/ 601 h 1944"/>
                  <a:gd name="T64" fmla="*/ 75 w 1942"/>
                  <a:gd name="T65" fmla="*/ 641 h 1944"/>
                  <a:gd name="T66" fmla="*/ 105 w 1942"/>
                  <a:gd name="T67" fmla="*/ 677 h 1944"/>
                  <a:gd name="T68" fmla="*/ 138 w 1942"/>
                  <a:gd name="T69" fmla="*/ 711 h 1944"/>
                  <a:gd name="T70" fmla="*/ 175 w 1942"/>
                  <a:gd name="T71" fmla="*/ 740 h 1944"/>
                  <a:gd name="T72" fmla="*/ 216 w 1942"/>
                  <a:gd name="T73" fmla="*/ 765 h 1944"/>
                  <a:gd name="T74" fmla="*/ 258 w 1942"/>
                  <a:gd name="T75" fmla="*/ 785 h 1944"/>
                  <a:gd name="T76" fmla="*/ 303 w 1942"/>
                  <a:gd name="T77" fmla="*/ 800 h 1944"/>
                  <a:gd name="T78" fmla="*/ 350 w 1942"/>
                  <a:gd name="T79" fmla="*/ 809 h 1944"/>
                  <a:gd name="T80" fmla="*/ 397 w 1942"/>
                  <a:gd name="T81" fmla="*/ 814 h 1944"/>
                  <a:gd name="T82" fmla="*/ 444 w 1942"/>
                  <a:gd name="T83" fmla="*/ 813 h 1944"/>
                  <a:gd name="T84" fmla="*/ 491 w 1942"/>
                  <a:gd name="T85" fmla="*/ 807 h 1944"/>
                  <a:gd name="T86" fmla="*/ 537 w 1942"/>
                  <a:gd name="T87" fmla="*/ 796 h 1944"/>
                  <a:gd name="T88" fmla="*/ 581 w 1942"/>
                  <a:gd name="T89" fmla="*/ 780 h 1944"/>
                  <a:gd name="T90" fmla="*/ 623 w 1942"/>
                  <a:gd name="T91" fmla="*/ 757 h 1944"/>
                  <a:gd name="T92" fmla="*/ 663 w 1942"/>
                  <a:gd name="T93" fmla="*/ 731 h 1944"/>
                  <a:gd name="T94" fmla="*/ 698 w 1942"/>
                  <a:gd name="T95" fmla="*/ 700 h 1944"/>
                  <a:gd name="T96" fmla="*/ 731 w 1942"/>
                  <a:gd name="T97" fmla="*/ 667 h 1944"/>
                  <a:gd name="T98" fmla="*/ 759 w 1942"/>
                  <a:gd name="T99" fmla="*/ 629 h 1944"/>
                  <a:gd name="T100" fmla="*/ 782 w 1942"/>
                  <a:gd name="T101" fmla="*/ 588 h 1944"/>
                  <a:gd name="T102" fmla="*/ 801 w 1942"/>
                  <a:gd name="T103" fmla="*/ 545 h 1944"/>
                  <a:gd name="T104" fmla="*/ 814 w 1942"/>
                  <a:gd name="T105" fmla="*/ 500 h 1944"/>
                  <a:gd name="T106" fmla="*/ 822 w 1942"/>
                  <a:gd name="T107" fmla="*/ 454 h 1944"/>
                  <a:gd name="T108" fmla="*/ 825 w 1942"/>
                  <a:gd name="T109" fmla="*/ 407 h 19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942" h="1944">
                    <a:moveTo>
                      <a:pt x="1942" y="972"/>
                    </a:moveTo>
                    <a:lnTo>
                      <a:pt x="1942" y="935"/>
                    </a:lnTo>
                    <a:lnTo>
                      <a:pt x="1940" y="897"/>
                    </a:lnTo>
                    <a:lnTo>
                      <a:pt x="1935" y="860"/>
                    </a:lnTo>
                    <a:lnTo>
                      <a:pt x="1931" y="823"/>
                    </a:lnTo>
                    <a:lnTo>
                      <a:pt x="1925" y="787"/>
                    </a:lnTo>
                    <a:lnTo>
                      <a:pt x="1916" y="750"/>
                    </a:lnTo>
                    <a:lnTo>
                      <a:pt x="1908" y="714"/>
                    </a:lnTo>
                    <a:lnTo>
                      <a:pt x="1897" y="679"/>
                    </a:lnTo>
                    <a:lnTo>
                      <a:pt x="1884" y="643"/>
                    </a:lnTo>
                    <a:lnTo>
                      <a:pt x="1872" y="609"/>
                    </a:lnTo>
                    <a:lnTo>
                      <a:pt x="1857" y="574"/>
                    </a:lnTo>
                    <a:lnTo>
                      <a:pt x="1841" y="540"/>
                    </a:lnTo>
                    <a:lnTo>
                      <a:pt x="1824" y="507"/>
                    </a:lnTo>
                    <a:lnTo>
                      <a:pt x="1806" y="476"/>
                    </a:lnTo>
                    <a:lnTo>
                      <a:pt x="1786" y="444"/>
                    </a:lnTo>
                    <a:lnTo>
                      <a:pt x="1766" y="413"/>
                    </a:lnTo>
                    <a:lnTo>
                      <a:pt x="1743" y="382"/>
                    </a:lnTo>
                    <a:lnTo>
                      <a:pt x="1720" y="354"/>
                    </a:lnTo>
                    <a:lnTo>
                      <a:pt x="1696" y="325"/>
                    </a:lnTo>
                    <a:lnTo>
                      <a:pt x="1670" y="299"/>
                    </a:lnTo>
                    <a:lnTo>
                      <a:pt x="1644" y="272"/>
                    </a:lnTo>
                    <a:lnTo>
                      <a:pt x="1617" y="247"/>
                    </a:lnTo>
                    <a:lnTo>
                      <a:pt x="1589" y="222"/>
                    </a:lnTo>
                    <a:lnTo>
                      <a:pt x="1560" y="199"/>
                    </a:lnTo>
                    <a:lnTo>
                      <a:pt x="1529" y="177"/>
                    </a:lnTo>
                    <a:lnTo>
                      <a:pt x="1499" y="156"/>
                    </a:lnTo>
                    <a:lnTo>
                      <a:pt x="1467" y="136"/>
                    </a:lnTo>
                    <a:lnTo>
                      <a:pt x="1435" y="118"/>
                    </a:lnTo>
                    <a:lnTo>
                      <a:pt x="1402" y="101"/>
                    </a:lnTo>
                    <a:lnTo>
                      <a:pt x="1368" y="85"/>
                    </a:lnTo>
                    <a:lnTo>
                      <a:pt x="1334" y="71"/>
                    </a:lnTo>
                    <a:lnTo>
                      <a:pt x="1299" y="57"/>
                    </a:lnTo>
                    <a:lnTo>
                      <a:pt x="1264" y="45"/>
                    </a:lnTo>
                    <a:lnTo>
                      <a:pt x="1228" y="35"/>
                    </a:lnTo>
                    <a:lnTo>
                      <a:pt x="1192" y="26"/>
                    </a:lnTo>
                    <a:lnTo>
                      <a:pt x="1156" y="18"/>
                    </a:lnTo>
                    <a:lnTo>
                      <a:pt x="1119" y="11"/>
                    </a:lnTo>
                    <a:lnTo>
                      <a:pt x="1082" y="6"/>
                    </a:lnTo>
                    <a:lnTo>
                      <a:pt x="1045" y="3"/>
                    </a:lnTo>
                    <a:lnTo>
                      <a:pt x="1008" y="1"/>
                    </a:lnTo>
                    <a:lnTo>
                      <a:pt x="971" y="0"/>
                    </a:lnTo>
                    <a:lnTo>
                      <a:pt x="934" y="1"/>
                    </a:lnTo>
                    <a:lnTo>
                      <a:pt x="897" y="3"/>
                    </a:lnTo>
                    <a:lnTo>
                      <a:pt x="859" y="6"/>
                    </a:lnTo>
                    <a:lnTo>
                      <a:pt x="822" y="11"/>
                    </a:lnTo>
                    <a:lnTo>
                      <a:pt x="786" y="18"/>
                    </a:lnTo>
                    <a:lnTo>
                      <a:pt x="750" y="26"/>
                    </a:lnTo>
                    <a:lnTo>
                      <a:pt x="714" y="35"/>
                    </a:lnTo>
                    <a:lnTo>
                      <a:pt x="678" y="45"/>
                    </a:lnTo>
                    <a:lnTo>
                      <a:pt x="643" y="57"/>
                    </a:lnTo>
                    <a:lnTo>
                      <a:pt x="608" y="71"/>
                    </a:lnTo>
                    <a:lnTo>
                      <a:pt x="574" y="85"/>
                    </a:lnTo>
                    <a:lnTo>
                      <a:pt x="540" y="101"/>
                    </a:lnTo>
                    <a:lnTo>
                      <a:pt x="508" y="118"/>
                    </a:lnTo>
                    <a:lnTo>
                      <a:pt x="475" y="136"/>
                    </a:lnTo>
                    <a:lnTo>
                      <a:pt x="443" y="156"/>
                    </a:lnTo>
                    <a:lnTo>
                      <a:pt x="412" y="177"/>
                    </a:lnTo>
                    <a:lnTo>
                      <a:pt x="382" y="199"/>
                    </a:lnTo>
                    <a:lnTo>
                      <a:pt x="353" y="222"/>
                    </a:lnTo>
                    <a:lnTo>
                      <a:pt x="325" y="247"/>
                    </a:lnTo>
                    <a:lnTo>
                      <a:pt x="298" y="272"/>
                    </a:lnTo>
                    <a:lnTo>
                      <a:pt x="271" y="299"/>
                    </a:lnTo>
                    <a:lnTo>
                      <a:pt x="246" y="325"/>
                    </a:lnTo>
                    <a:lnTo>
                      <a:pt x="222" y="354"/>
                    </a:lnTo>
                    <a:lnTo>
                      <a:pt x="199" y="382"/>
                    </a:lnTo>
                    <a:lnTo>
                      <a:pt x="177" y="413"/>
                    </a:lnTo>
                    <a:lnTo>
                      <a:pt x="156" y="444"/>
                    </a:lnTo>
                    <a:lnTo>
                      <a:pt x="137" y="476"/>
                    </a:lnTo>
                    <a:lnTo>
                      <a:pt x="119" y="507"/>
                    </a:lnTo>
                    <a:lnTo>
                      <a:pt x="101" y="540"/>
                    </a:lnTo>
                    <a:lnTo>
                      <a:pt x="85" y="574"/>
                    </a:lnTo>
                    <a:lnTo>
                      <a:pt x="71" y="609"/>
                    </a:lnTo>
                    <a:lnTo>
                      <a:pt x="57" y="643"/>
                    </a:lnTo>
                    <a:lnTo>
                      <a:pt x="45" y="679"/>
                    </a:lnTo>
                    <a:lnTo>
                      <a:pt x="35" y="714"/>
                    </a:lnTo>
                    <a:lnTo>
                      <a:pt x="25" y="750"/>
                    </a:lnTo>
                    <a:lnTo>
                      <a:pt x="18" y="787"/>
                    </a:lnTo>
                    <a:lnTo>
                      <a:pt x="12" y="823"/>
                    </a:lnTo>
                    <a:lnTo>
                      <a:pt x="6" y="860"/>
                    </a:lnTo>
                    <a:lnTo>
                      <a:pt x="3" y="897"/>
                    </a:lnTo>
                    <a:lnTo>
                      <a:pt x="1" y="935"/>
                    </a:lnTo>
                    <a:lnTo>
                      <a:pt x="0" y="972"/>
                    </a:lnTo>
                    <a:lnTo>
                      <a:pt x="1" y="1009"/>
                    </a:lnTo>
                    <a:lnTo>
                      <a:pt x="3" y="1046"/>
                    </a:lnTo>
                    <a:lnTo>
                      <a:pt x="6" y="1083"/>
                    </a:lnTo>
                    <a:lnTo>
                      <a:pt x="12" y="1120"/>
                    </a:lnTo>
                    <a:lnTo>
                      <a:pt x="18" y="1157"/>
                    </a:lnTo>
                    <a:lnTo>
                      <a:pt x="25" y="1193"/>
                    </a:lnTo>
                    <a:lnTo>
                      <a:pt x="35" y="1229"/>
                    </a:lnTo>
                    <a:lnTo>
                      <a:pt x="45" y="1265"/>
                    </a:lnTo>
                    <a:lnTo>
                      <a:pt x="57" y="1300"/>
                    </a:lnTo>
                    <a:lnTo>
                      <a:pt x="71" y="1335"/>
                    </a:lnTo>
                    <a:lnTo>
                      <a:pt x="85" y="1369"/>
                    </a:lnTo>
                    <a:lnTo>
                      <a:pt x="101" y="1403"/>
                    </a:lnTo>
                    <a:lnTo>
                      <a:pt x="119" y="1436"/>
                    </a:lnTo>
                    <a:lnTo>
                      <a:pt x="137" y="1469"/>
                    </a:lnTo>
                    <a:lnTo>
                      <a:pt x="156" y="1501"/>
                    </a:lnTo>
                    <a:lnTo>
                      <a:pt x="177" y="1531"/>
                    </a:lnTo>
                    <a:lnTo>
                      <a:pt x="199" y="1561"/>
                    </a:lnTo>
                    <a:lnTo>
                      <a:pt x="222" y="1591"/>
                    </a:lnTo>
                    <a:lnTo>
                      <a:pt x="246" y="1618"/>
                    </a:lnTo>
                    <a:lnTo>
                      <a:pt x="271" y="1646"/>
                    </a:lnTo>
                    <a:lnTo>
                      <a:pt x="298" y="1672"/>
                    </a:lnTo>
                    <a:lnTo>
                      <a:pt x="325" y="1698"/>
                    </a:lnTo>
                    <a:lnTo>
                      <a:pt x="353" y="1722"/>
                    </a:lnTo>
                    <a:lnTo>
                      <a:pt x="382" y="1744"/>
                    </a:lnTo>
                    <a:lnTo>
                      <a:pt x="412" y="1767"/>
                    </a:lnTo>
                    <a:lnTo>
                      <a:pt x="443" y="1788"/>
                    </a:lnTo>
                    <a:lnTo>
                      <a:pt x="475" y="1807"/>
                    </a:lnTo>
                    <a:lnTo>
                      <a:pt x="508" y="1826"/>
                    </a:lnTo>
                    <a:lnTo>
                      <a:pt x="540" y="1843"/>
                    </a:lnTo>
                    <a:lnTo>
                      <a:pt x="574" y="1859"/>
                    </a:lnTo>
                    <a:lnTo>
                      <a:pt x="608" y="1874"/>
                    </a:lnTo>
                    <a:lnTo>
                      <a:pt x="643" y="1886"/>
                    </a:lnTo>
                    <a:lnTo>
                      <a:pt x="678" y="1898"/>
                    </a:lnTo>
                    <a:lnTo>
                      <a:pt x="714" y="1909"/>
                    </a:lnTo>
                    <a:lnTo>
                      <a:pt x="750" y="1918"/>
                    </a:lnTo>
                    <a:lnTo>
                      <a:pt x="786" y="1926"/>
                    </a:lnTo>
                    <a:lnTo>
                      <a:pt x="822" y="1932"/>
                    </a:lnTo>
                    <a:lnTo>
                      <a:pt x="859" y="1937"/>
                    </a:lnTo>
                    <a:lnTo>
                      <a:pt x="897" y="1941"/>
                    </a:lnTo>
                    <a:lnTo>
                      <a:pt x="934" y="1944"/>
                    </a:lnTo>
                    <a:lnTo>
                      <a:pt x="971" y="1944"/>
                    </a:lnTo>
                    <a:lnTo>
                      <a:pt x="1008" y="1944"/>
                    </a:lnTo>
                    <a:lnTo>
                      <a:pt x="1045" y="1941"/>
                    </a:lnTo>
                    <a:lnTo>
                      <a:pt x="1082" y="1937"/>
                    </a:lnTo>
                    <a:lnTo>
                      <a:pt x="1119" y="1932"/>
                    </a:lnTo>
                    <a:lnTo>
                      <a:pt x="1156" y="1926"/>
                    </a:lnTo>
                    <a:lnTo>
                      <a:pt x="1192" y="1918"/>
                    </a:lnTo>
                    <a:lnTo>
                      <a:pt x="1228" y="1909"/>
                    </a:lnTo>
                    <a:lnTo>
                      <a:pt x="1264" y="1898"/>
                    </a:lnTo>
                    <a:lnTo>
                      <a:pt x="1299" y="1886"/>
                    </a:lnTo>
                    <a:lnTo>
                      <a:pt x="1334" y="1874"/>
                    </a:lnTo>
                    <a:lnTo>
                      <a:pt x="1368" y="1859"/>
                    </a:lnTo>
                    <a:lnTo>
                      <a:pt x="1402" y="1843"/>
                    </a:lnTo>
                    <a:lnTo>
                      <a:pt x="1435" y="1826"/>
                    </a:lnTo>
                    <a:lnTo>
                      <a:pt x="1467" y="1807"/>
                    </a:lnTo>
                    <a:lnTo>
                      <a:pt x="1499" y="1788"/>
                    </a:lnTo>
                    <a:lnTo>
                      <a:pt x="1529" y="1767"/>
                    </a:lnTo>
                    <a:lnTo>
                      <a:pt x="1560" y="1744"/>
                    </a:lnTo>
                    <a:lnTo>
                      <a:pt x="1589" y="1722"/>
                    </a:lnTo>
                    <a:lnTo>
                      <a:pt x="1617" y="1698"/>
                    </a:lnTo>
                    <a:lnTo>
                      <a:pt x="1644" y="1672"/>
                    </a:lnTo>
                    <a:lnTo>
                      <a:pt x="1670" y="1646"/>
                    </a:lnTo>
                    <a:lnTo>
                      <a:pt x="1696" y="1618"/>
                    </a:lnTo>
                    <a:lnTo>
                      <a:pt x="1720" y="1591"/>
                    </a:lnTo>
                    <a:lnTo>
                      <a:pt x="1743" y="1561"/>
                    </a:lnTo>
                    <a:lnTo>
                      <a:pt x="1766" y="1531"/>
                    </a:lnTo>
                    <a:lnTo>
                      <a:pt x="1786" y="1501"/>
                    </a:lnTo>
                    <a:lnTo>
                      <a:pt x="1806" y="1469"/>
                    </a:lnTo>
                    <a:lnTo>
                      <a:pt x="1824" y="1436"/>
                    </a:lnTo>
                    <a:lnTo>
                      <a:pt x="1841" y="1403"/>
                    </a:lnTo>
                    <a:lnTo>
                      <a:pt x="1857" y="1369"/>
                    </a:lnTo>
                    <a:lnTo>
                      <a:pt x="1872" y="1335"/>
                    </a:lnTo>
                    <a:lnTo>
                      <a:pt x="1884" y="1300"/>
                    </a:lnTo>
                    <a:lnTo>
                      <a:pt x="1897" y="1265"/>
                    </a:lnTo>
                    <a:lnTo>
                      <a:pt x="1908" y="1229"/>
                    </a:lnTo>
                    <a:lnTo>
                      <a:pt x="1916" y="1193"/>
                    </a:lnTo>
                    <a:lnTo>
                      <a:pt x="1925" y="1157"/>
                    </a:lnTo>
                    <a:lnTo>
                      <a:pt x="1931" y="1120"/>
                    </a:lnTo>
                    <a:lnTo>
                      <a:pt x="1935" y="1083"/>
                    </a:lnTo>
                    <a:lnTo>
                      <a:pt x="1940" y="1046"/>
                    </a:lnTo>
                    <a:lnTo>
                      <a:pt x="1942" y="1009"/>
                    </a:lnTo>
                    <a:lnTo>
                      <a:pt x="1942" y="972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88301" name="Freeform 237"/>
          <p:cNvSpPr>
            <a:spLocks/>
          </p:cNvSpPr>
          <p:nvPr/>
        </p:nvSpPr>
        <p:spPr bwMode="auto">
          <a:xfrm>
            <a:off x="393700" y="3884613"/>
            <a:ext cx="2481263" cy="2490787"/>
          </a:xfrm>
          <a:custGeom>
            <a:avLst/>
            <a:gdLst>
              <a:gd name="T0" fmla="*/ 2147483647 w 1942"/>
              <a:gd name="T1" fmla="*/ 2147483647 h 1944"/>
              <a:gd name="T2" fmla="*/ 2147483647 w 1942"/>
              <a:gd name="T3" fmla="*/ 2147483647 h 1944"/>
              <a:gd name="T4" fmla="*/ 2147483647 w 1942"/>
              <a:gd name="T5" fmla="*/ 2147483647 h 1944"/>
              <a:gd name="T6" fmla="*/ 2147483647 w 1942"/>
              <a:gd name="T7" fmla="*/ 2147483647 h 1944"/>
              <a:gd name="T8" fmla="*/ 2147483647 w 1942"/>
              <a:gd name="T9" fmla="*/ 2147483647 h 1944"/>
              <a:gd name="T10" fmla="*/ 2147483647 w 1942"/>
              <a:gd name="T11" fmla="*/ 2147483647 h 1944"/>
              <a:gd name="T12" fmla="*/ 2147483647 w 1942"/>
              <a:gd name="T13" fmla="*/ 2147483647 h 1944"/>
              <a:gd name="T14" fmla="*/ 2147483647 w 1942"/>
              <a:gd name="T15" fmla="*/ 2147483647 h 1944"/>
              <a:gd name="T16" fmla="*/ 2147483647 w 1942"/>
              <a:gd name="T17" fmla="*/ 2147483647 h 1944"/>
              <a:gd name="T18" fmla="*/ 2147483647 w 1942"/>
              <a:gd name="T19" fmla="*/ 2147483647 h 1944"/>
              <a:gd name="T20" fmla="*/ 2147483647 w 1942"/>
              <a:gd name="T21" fmla="*/ 2147483647 h 1944"/>
              <a:gd name="T22" fmla="*/ 2147483647 w 1942"/>
              <a:gd name="T23" fmla="*/ 2147483647 h 1944"/>
              <a:gd name="T24" fmla="*/ 2147483647 w 1942"/>
              <a:gd name="T25" fmla="*/ 2147483647 h 1944"/>
              <a:gd name="T26" fmla="*/ 2147483647 w 1942"/>
              <a:gd name="T27" fmla="*/ 0 h 1944"/>
              <a:gd name="T28" fmla="*/ 2147483647 w 1942"/>
              <a:gd name="T29" fmla="*/ 2147483647 h 1944"/>
              <a:gd name="T30" fmla="*/ 2147483647 w 1942"/>
              <a:gd name="T31" fmla="*/ 2147483647 h 1944"/>
              <a:gd name="T32" fmla="*/ 2147483647 w 1942"/>
              <a:gd name="T33" fmla="*/ 2147483647 h 1944"/>
              <a:gd name="T34" fmla="*/ 2147483647 w 1942"/>
              <a:gd name="T35" fmla="*/ 2147483647 h 1944"/>
              <a:gd name="T36" fmla="*/ 2147483647 w 1942"/>
              <a:gd name="T37" fmla="*/ 2147483647 h 1944"/>
              <a:gd name="T38" fmla="*/ 2147483647 w 1942"/>
              <a:gd name="T39" fmla="*/ 2147483647 h 1944"/>
              <a:gd name="T40" fmla="*/ 2147483647 w 1942"/>
              <a:gd name="T41" fmla="*/ 2147483647 h 1944"/>
              <a:gd name="T42" fmla="*/ 2147483647 w 1942"/>
              <a:gd name="T43" fmla="*/ 2147483647 h 1944"/>
              <a:gd name="T44" fmla="*/ 2147483647 w 1942"/>
              <a:gd name="T45" fmla="*/ 2147483647 h 1944"/>
              <a:gd name="T46" fmla="*/ 2147483647 w 1942"/>
              <a:gd name="T47" fmla="*/ 2147483647 h 1944"/>
              <a:gd name="T48" fmla="*/ 2147483647 w 1942"/>
              <a:gd name="T49" fmla="*/ 2147483647 h 1944"/>
              <a:gd name="T50" fmla="*/ 2147483647 w 1942"/>
              <a:gd name="T51" fmla="*/ 2147483647 h 1944"/>
              <a:gd name="T52" fmla="*/ 2147483647 w 1942"/>
              <a:gd name="T53" fmla="*/ 2147483647 h 1944"/>
              <a:gd name="T54" fmla="*/ 2147483647 w 1942"/>
              <a:gd name="T55" fmla="*/ 2147483647 h 1944"/>
              <a:gd name="T56" fmla="*/ 2147483647 w 1942"/>
              <a:gd name="T57" fmla="*/ 2147483647 h 1944"/>
              <a:gd name="T58" fmla="*/ 2147483647 w 1942"/>
              <a:gd name="T59" fmla="*/ 2147483647 h 1944"/>
              <a:gd name="T60" fmla="*/ 2147483647 w 1942"/>
              <a:gd name="T61" fmla="*/ 2147483647 h 1944"/>
              <a:gd name="T62" fmla="*/ 2147483647 w 1942"/>
              <a:gd name="T63" fmla="*/ 2147483647 h 1944"/>
              <a:gd name="T64" fmla="*/ 2147483647 w 1942"/>
              <a:gd name="T65" fmla="*/ 2147483647 h 1944"/>
              <a:gd name="T66" fmla="*/ 2147483647 w 1942"/>
              <a:gd name="T67" fmla="*/ 2147483647 h 1944"/>
              <a:gd name="T68" fmla="*/ 2147483647 w 1942"/>
              <a:gd name="T69" fmla="*/ 2147483647 h 1944"/>
              <a:gd name="T70" fmla="*/ 2147483647 w 1942"/>
              <a:gd name="T71" fmla="*/ 2147483647 h 1944"/>
              <a:gd name="T72" fmla="*/ 2147483647 w 1942"/>
              <a:gd name="T73" fmla="*/ 2147483647 h 1944"/>
              <a:gd name="T74" fmla="*/ 2147483647 w 1942"/>
              <a:gd name="T75" fmla="*/ 2147483647 h 1944"/>
              <a:gd name="T76" fmla="*/ 2147483647 w 1942"/>
              <a:gd name="T77" fmla="*/ 2147483647 h 1944"/>
              <a:gd name="T78" fmla="*/ 2147483647 w 1942"/>
              <a:gd name="T79" fmla="*/ 2147483647 h 1944"/>
              <a:gd name="T80" fmla="*/ 2147483647 w 1942"/>
              <a:gd name="T81" fmla="*/ 2147483647 h 1944"/>
              <a:gd name="T82" fmla="*/ 2147483647 w 1942"/>
              <a:gd name="T83" fmla="*/ 2147483647 h 1944"/>
              <a:gd name="T84" fmla="*/ 2147483647 w 1942"/>
              <a:gd name="T85" fmla="*/ 2147483647 h 1944"/>
              <a:gd name="T86" fmla="*/ 2147483647 w 1942"/>
              <a:gd name="T87" fmla="*/ 2147483647 h 1944"/>
              <a:gd name="T88" fmla="*/ 2147483647 w 1942"/>
              <a:gd name="T89" fmla="*/ 2147483647 h 1944"/>
              <a:gd name="T90" fmla="*/ 2147483647 w 1942"/>
              <a:gd name="T91" fmla="*/ 2147483647 h 1944"/>
              <a:gd name="T92" fmla="*/ 2147483647 w 1942"/>
              <a:gd name="T93" fmla="*/ 2147483647 h 1944"/>
              <a:gd name="T94" fmla="*/ 2147483647 w 1942"/>
              <a:gd name="T95" fmla="*/ 2147483647 h 1944"/>
              <a:gd name="T96" fmla="*/ 2147483647 w 1942"/>
              <a:gd name="T97" fmla="*/ 2147483647 h 1944"/>
              <a:gd name="T98" fmla="*/ 2147483647 w 1942"/>
              <a:gd name="T99" fmla="*/ 2147483647 h 1944"/>
              <a:gd name="T100" fmla="*/ 2147483647 w 1942"/>
              <a:gd name="T101" fmla="*/ 2147483647 h 1944"/>
              <a:gd name="T102" fmla="*/ 2147483647 w 1942"/>
              <a:gd name="T103" fmla="*/ 2147483647 h 1944"/>
              <a:gd name="T104" fmla="*/ 2147483647 w 1942"/>
              <a:gd name="T105" fmla="*/ 2147483647 h 1944"/>
              <a:gd name="T106" fmla="*/ 2147483647 w 1942"/>
              <a:gd name="T107" fmla="*/ 2147483647 h 1944"/>
              <a:gd name="T108" fmla="*/ 2147483647 w 1942"/>
              <a:gd name="T109" fmla="*/ 2147483647 h 19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942" h="1944">
                <a:moveTo>
                  <a:pt x="1942" y="972"/>
                </a:moveTo>
                <a:lnTo>
                  <a:pt x="1942" y="935"/>
                </a:lnTo>
                <a:lnTo>
                  <a:pt x="1940" y="898"/>
                </a:lnTo>
                <a:lnTo>
                  <a:pt x="1935" y="861"/>
                </a:lnTo>
                <a:lnTo>
                  <a:pt x="1930" y="824"/>
                </a:lnTo>
                <a:lnTo>
                  <a:pt x="1924" y="788"/>
                </a:lnTo>
                <a:lnTo>
                  <a:pt x="1916" y="751"/>
                </a:lnTo>
                <a:lnTo>
                  <a:pt x="1907" y="715"/>
                </a:lnTo>
                <a:lnTo>
                  <a:pt x="1897" y="680"/>
                </a:lnTo>
                <a:lnTo>
                  <a:pt x="1884" y="644"/>
                </a:lnTo>
                <a:lnTo>
                  <a:pt x="1872" y="609"/>
                </a:lnTo>
                <a:lnTo>
                  <a:pt x="1857" y="575"/>
                </a:lnTo>
                <a:lnTo>
                  <a:pt x="1841" y="541"/>
                </a:lnTo>
                <a:lnTo>
                  <a:pt x="1824" y="508"/>
                </a:lnTo>
                <a:lnTo>
                  <a:pt x="1806" y="476"/>
                </a:lnTo>
                <a:lnTo>
                  <a:pt x="1786" y="444"/>
                </a:lnTo>
                <a:lnTo>
                  <a:pt x="1765" y="414"/>
                </a:lnTo>
                <a:lnTo>
                  <a:pt x="1743" y="383"/>
                </a:lnTo>
                <a:lnTo>
                  <a:pt x="1720" y="354"/>
                </a:lnTo>
                <a:lnTo>
                  <a:pt x="1696" y="326"/>
                </a:lnTo>
                <a:lnTo>
                  <a:pt x="1670" y="298"/>
                </a:lnTo>
                <a:lnTo>
                  <a:pt x="1644" y="273"/>
                </a:lnTo>
                <a:lnTo>
                  <a:pt x="1617" y="247"/>
                </a:lnTo>
                <a:lnTo>
                  <a:pt x="1589" y="223"/>
                </a:lnTo>
                <a:lnTo>
                  <a:pt x="1560" y="199"/>
                </a:lnTo>
                <a:lnTo>
                  <a:pt x="1529" y="177"/>
                </a:lnTo>
                <a:lnTo>
                  <a:pt x="1499" y="157"/>
                </a:lnTo>
                <a:lnTo>
                  <a:pt x="1467" y="137"/>
                </a:lnTo>
                <a:lnTo>
                  <a:pt x="1435" y="119"/>
                </a:lnTo>
                <a:lnTo>
                  <a:pt x="1402" y="102"/>
                </a:lnTo>
                <a:lnTo>
                  <a:pt x="1368" y="86"/>
                </a:lnTo>
                <a:lnTo>
                  <a:pt x="1334" y="71"/>
                </a:lnTo>
                <a:lnTo>
                  <a:pt x="1299" y="57"/>
                </a:lnTo>
                <a:lnTo>
                  <a:pt x="1264" y="46"/>
                </a:lnTo>
                <a:lnTo>
                  <a:pt x="1228" y="35"/>
                </a:lnTo>
                <a:lnTo>
                  <a:pt x="1192" y="26"/>
                </a:lnTo>
                <a:lnTo>
                  <a:pt x="1156" y="18"/>
                </a:lnTo>
                <a:lnTo>
                  <a:pt x="1119" y="12"/>
                </a:lnTo>
                <a:lnTo>
                  <a:pt x="1082" y="6"/>
                </a:lnTo>
                <a:lnTo>
                  <a:pt x="1045" y="3"/>
                </a:lnTo>
                <a:lnTo>
                  <a:pt x="1008" y="1"/>
                </a:lnTo>
                <a:lnTo>
                  <a:pt x="971" y="0"/>
                </a:lnTo>
                <a:lnTo>
                  <a:pt x="934" y="1"/>
                </a:lnTo>
                <a:lnTo>
                  <a:pt x="897" y="3"/>
                </a:lnTo>
                <a:lnTo>
                  <a:pt x="860" y="6"/>
                </a:lnTo>
                <a:lnTo>
                  <a:pt x="822" y="12"/>
                </a:lnTo>
                <a:lnTo>
                  <a:pt x="786" y="18"/>
                </a:lnTo>
                <a:lnTo>
                  <a:pt x="749" y="26"/>
                </a:lnTo>
                <a:lnTo>
                  <a:pt x="713" y="35"/>
                </a:lnTo>
                <a:lnTo>
                  <a:pt x="678" y="46"/>
                </a:lnTo>
                <a:lnTo>
                  <a:pt x="643" y="57"/>
                </a:lnTo>
                <a:lnTo>
                  <a:pt x="608" y="71"/>
                </a:lnTo>
                <a:lnTo>
                  <a:pt x="573" y="86"/>
                </a:lnTo>
                <a:lnTo>
                  <a:pt x="540" y="102"/>
                </a:lnTo>
                <a:lnTo>
                  <a:pt x="508" y="119"/>
                </a:lnTo>
                <a:lnTo>
                  <a:pt x="475" y="137"/>
                </a:lnTo>
                <a:lnTo>
                  <a:pt x="443" y="157"/>
                </a:lnTo>
                <a:lnTo>
                  <a:pt x="412" y="177"/>
                </a:lnTo>
                <a:lnTo>
                  <a:pt x="383" y="199"/>
                </a:lnTo>
                <a:lnTo>
                  <a:pt x="353" y="223"/>
                </a:lnTo>
                <a:lnTo>
                  <a:pt x="325" y="247"/>
                </a:lnTo>
                <a:lnTo>
                  <a:pt x="298" y="273"/>
                </a:lnTo>
                <a:lnTo>
                  <a:pt x="271" y="298"/>
                </a:lnTo>
                <a:lnTo>
                  <a:pt x="246" y="326"/>
                </a:lnTo>
                <a:lnTo>
                  <a:pt x="221" y="354"/>
                </a:lnTo>
                <a:lnTo>
                  <a:pt x="199" y="383"/>
                </a:lnTo>
                <a:lnTo>
                  <a:pt x="177" y="414"/>
                </a:lnTo>
                <a:lnTo>
                  <a:pt x="156" y="444"/>
                </a:lnTo>
                <a:lnTo>
                  <a:pt x="137" y="476"/>
                </a:lnTo>
                <a:lnTo>
                  <a:pt x="118" y="508"/>
                </a:lnTo>
                <a:lnTo>
                  <a:pt x="101" y="541"/>
                </a:lnTo>
                <a:lnTo>
                  <a:pt x="85" y="575"/>
                </a:lnTo>
                <a:lnTo>
                  <a:pt x="71" y="609"/>
                </a:lnTo>
                <a:lnTo>
                  <a:pt x="57" y="644"/>
                </a:lnTo>
                <a:lnTo>
                  <a:pt x="45" y="680"/>
                </a:lnTo>
                <a:lnTo>
                  <a:pt x="35" y="715"/>
                </a:lnTo>
                <a:lnTo>
                  <a:pt x="25" y="751"/>
                </a:lnTo>
                <a:lnTo>
                  <a:pt x="18" y="788"/>
                </a:lnTo>
                <a:lnTo>
                  <a:pt x="12" y="824"/>
                </a:lnTo>
                <a:lnTo>
                  <a:pt x="6" y="861"/>
                </a:lnTo>
                <a:lnTo>
                  <a:pt x="3" y="898"/>
                </a:lnTo>
                <a:lnTo>
                  <a:pt x="1" y="935"/>
                </a:lnTo>
                <a:lnTo>
                  <a:pt x="0" y="972"/>
                </a:lnTo>
                <a:lnTo>
                  <a:pt x="1" y="1009"/>
                </a:lnTo>
                <a:lnTo>
                  <a:pt x="3" y="1046"/>
                </a:lnTo>
                <a:lnTo>
                  <a:pt x="6" y="1083"/>
                </a:lnTo>
                <a:lnTo>
                  <a:pt x="12" y="1121"/>
                </a:lnTo>
                <a:lnTo>
                  <a:pt x="18" y="1158"/>
                </a:lnTo>
                <a:lnTo>
                  <a:pt x="25" y="1194"/>
                </a:lnTo>
                <a:lnTo>
                  <a:pt x="35" y="1230"/>
                </a:lnTo>
                <a:lnTo>
                  <a:pt x="45" y="1266"/>
                </a:lnTo>
                <a:lnTo>
                  <a:pt x="57" y="1301"/>
                </a:lnTo>
                <a:lnTo>
                  <a:pt x="71" y="1336"/>
                </a:lnTo>
                <a:lnTo>
                  <a:pt x="85" y="1370"/>
                </a:lnTo>
                <a:lnTo>
                  <a:pt x="101" y="1404"/>
                </a:lnTo>
                <a:lnTo>
                  <a:pt x="118" y="1436"/>
                </a:lnTo>
                <a:lnTo>
                  <a:pt x="137" y="1469"/>
                </a:lnTo>
                <a:lnTo>
                  <a:pt x="156" y="1501"/>
                </a:lnTo>
                <a:lnTo>
                  <a:pt x="177" y="1532"/>
                </a:lnTo>
                <a:lnTo>
                  <a:pt x="199" y="1562"/>
                </a:lnTo>
                <a:lnTo>
                  <a:pt x="221" y="1591"/>
                </a:lnTo>
                <a:lnTo>
                  <a:pt x="246" y="1619"/>
                </a:lnTo>
                <a:lnTo>
                  <a:pt x="271" y="1646"/>
                </a:lnTo>
                <a:lnTo>
                  <a:pt x="298" y="1673"/>
                </a:lnTo>
                <a:lnTo>
                  <a:pt x="325" y="1698"/>
                </a:lnTo>
                <a:lnTo>
                  <a:pt x="353" y="1723"/>
                </a:lnTo>
                <a:lnTo>
                  <a:pt x="383" y="1745"/>
                </a:lnTo>
                <a:lnTo>
                  <a:pt x="412" y="1767"/>
                </a:lnTo>
                <a:lnTo>
                  <a:pt x="443" y="1788"/>
                </a:lnTo>
                <a:lnTo>
                  <a:pt x="475" y="1808"/>
                </a:lnTo>
                <a:lnTo>
                  <a:pt x="508" y="1827"/>
                </a:lnTo>
                <a:lnTo>
                  <a:pt x="540" y="1844"/>
                </a:lnTo>
                <a:lnTo>
                  <a:pt x="573" y="1859"/>
                </a:lnTo>
                <a:lnTo>
                  <a:pt x="608" y="1874"/>
                </a:lnTo>
                <a:lnTo>
                  <a:pt x="643" y="1887"/>
                </a:lnTo>
                <a:lnTo>
                  <a:pt x="678" y="1899"/>
                </a:lnTo>
                <a:lnTo>
                  <a:pt x="713" y="1909"/>
                </a:lnTo>
                <a:lnTo>
                  <a:pt x="749" y="1919"/>
                </a:lnTo>
                <a:lnTo>
                  <a:pt x="786" y="1926"/>
                </a:lnTo>
                <a:lnTo>
                  <a:pt x="822" y="1933"/>
                </a:lnTo>
                <a:lnTo>
                  <a:pt x="860" y="1938"/>
                </a:lnTo>
                <a:lnTo>
                  <a:pt x="897" y="1941"/>
                </a:lnTo>
                <a:lnTo>
                  <a:pt x="934" y="1943"/>
                </a:lnTo>
                <a:lnTo>
                  <a:pt x="971" y="1944"/>
                </a:lnTo>
                <a:lnTo>
                  <a:pt x="1008" y="1943"/>
                </a:lnTo>
                <a:lnTo>
                  <a:pt x="1045" y="1941"/>
                </a:lnTo>
                <a:lnTo>
                  <a:pt x="1082" y="1938"/>
                </a:lnTo>
                <a:lnTo>
                  <a:pt x="1119" y="1933"/>
                </a:lnTo>
                <a:lnTo>
                  <a:pt x="1156" y="1926"/>
                </a:lnTo>
                <a:lnTo>
                  <a:pt x="1192" y="1919"/>
                </a:lnTo>
                <a:lnTo>
                  <a:pt x="1228" y="1909"/>
                </a:lnTo>
                <a:lnTo>
                  <a:pt x="1264" y="1899"/>
                </a:lnTo>
                <a:lnTo>
                  <a:pt x="1299" y="1887"/>
                </a:lnTo>
                <a:lnTo>
                  <a:pt x="1334" y="1874"/>
                </a:lnTo>
                <a:lnTo>
                  <a:pt x="1368" y="1859"/>
                </a:lnTo>
                <a:lnTo>
                  <a:pt x="1402" y="1844"/>
                </a:lnTo>
                <a:lnTo>
                  <a:pt x="1435" y="1827"/>
                </a:lnTo>
                <a:lnTo>
                  <a:pt x="1467" y="1808"/>
                </a:lnTo>
                <a:lnTo>
                  <a:pt x="1499" y="1788"/>
                </a:lnTo>
                <a:lnTo>
                  <a:pt x="1529" y="1767"/>
                </a:lnTo>
                <a:lnTo>
                  <a:pt x="1560" y="1745"/>
                </a:lnTo>
                <a:lnTo>
                  <a:pt x="1589" y="1723"/>
                </a:lnTo>
                <a:lnTo>
                  <a:pt x="1617" y="1698"/>
                </a:lnTo>
                <a:lnTo>
                  <a:pt x="1644" y="1673"/>
                </a:lnTo>
                <a:lnTo>
                  <a:pt x="1670" y="1646"/>
                </a:lnTo>
                <a:lnTo>
                  <a:pt x="1696" y="1619"/>
                </a:lnTo>
                <a:lnTo>
                  <a:pt x="1720" y="1591"/>
                </a:lnTo>
                <a:lnTo>
                  <a:pt x="1743" y="1562"/>
                </a:lnTo>
                <a:lnTo>
                  <a:pt x="1765" y="1532"/>
                </a:lnTo>
                <a:lnTo>
                  <a:pt x="1786" y="1501"/>
                </a:lnTo>
                <a:lnTo>
                  <a:pt x="1806" y="1469"/>
                </a:lnTo>
                <a:lnTo>
                  <a:pt x="1824" y="1436"/>
                </a:lnTo>
                <a:lnTo>
                  <a:pt x="1841" y="1404"/>
                </a:lnTo>
                <a:lnTo>
                  <a:pt x="1857" y="1370"/>
                </a:lnTo>
                <a:lnTo>
                  <a:pt x="1872" y="1336"/>
                </a:lnTo>
                <a:lnTo>
                  <a:pt x="1884" y="1301"/>
                </a:lnTo>
                <a:lnTo>
                  <a:pt x="1897" y="1266"/>
                </a:lnTo>
                <a:lnTo>
                  <a:pt x="1907" y="1230"/>
                </a:lnTo>
                <a:lnTo>
                  <a:pt x="1916" y="1194"/>
                </a:lnTo>
                <a:lnTo>
                  <a:pt x="1924" y="1158"/>
                </a:lnTo>
                <a:lnTo>
                  <a:pt x="1930" y="1121"/>
                </a:lnTo>
                <a:lnTo>
                  <a:pt x="1935" y="1083"/>
                </a:lnTo>
                <a:lnTo>
                  <a:pt x="1940" y="1046"/>
                </a:lnTo>
                <a:lnTo>
                  <a:pt x="1942" y="1009"/>
                </a:lnTo>
                <a:lnTo>
                  <a:pt x="1942" y="972"/>
                </a:lnTo>
                <a:close/>
              </a:path>
            </a:pathLst>
          </a:custGeom>
          <a:noFill/>
          <a:ln w="38100" cmpd="sng">
            <a:solidFill>
              <a:srgbClr val="FF33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302" name="Freeform 238"/>
          <p:cNvSpPr>
            <a:spLocks/>
          </p:cNvSpPr>
          <p:nvPr/>
        </p:nvSpPr>
        <p:spPr bwMode="auto">
          <a:xfrm>
            <a:off x="393700" y="969963"/>
            <a:ext cx="2481263" cy="2482850"/>
          </a:xfrm>
          <a:custGeom>
            <a:avLst/>
            <a:gdLst>
              <a:gd name="T0" fmla="*/ 2147483647 w 1942"/>
              <a:gd name="T1" fmla="*/ 2147483647 h 1944"/>
              <a:gd name="T2" fmla="*/ 2147483647 w 1942"/>
              <a:gd name="T3" fmla="*/ 2147483647 h 1944"/>
              <a:gd name="T4" fmla="*/ 2147483647 w 1942"/>
              <a:gd name="T5" fmla="*/ 2147483647 h 1944"/>
              <a:gd name="T6" fmla="*/ 2147483647 w 1942"/>
              <a:gd name="T7" fmla="*/ 2147483647 h 1944"/>
              <a:gd name="T8" fmla="*/ 2147483647 w 1942"/>
              <a:gd name="T9" fmla="*/ 2147483647 h 1944"/>
              <a:gd name="T10" fmla="*/ 2147483647 w 1942"/>
              <a:gd name="T11" fmla="*/ 2147483647 h 1944"/>
              <a:gd name="T12" fmla="*/ 2147483647 w 1942"/>
              <a:gd name="T13" fmla="*/ 2147483647 h 1944"/>
              <a:gd name="T14" fmla="*/ 2147483647 w 1942"/>
              <a:gd name="T15" fmla="*/ 2147483647 h 1944"/>
              <a:gd name="T16" fmla="*/ 2147483647 w 1942"/>
              <a:gd name="T17" fmla="*/ 2147483647 h 1944"/>
              <a:gd name="T18" fmla="*/ 2147483647 w 1942"/>
              <a:gd name="T19" fmla="*/ 2147483647 h 1944"/>
              <a:gd name="T20" fmla="*/ 2147483647 w 1942"/>
              <a:gd name="T21" fmla="*/ 2147483647 h 1944"/>
              <a:gd name="T22" fmla="*/ 2147483647 w 1942"/>
              <a:gd name="T23" fmla="*/ 2147483647 h 1944"/>
              <a:gd name="T24" fmla="*/ 2147483647 w 1942"/>
              <a:gd name="T25" fmla="*/ 2147483647 h 1944"/>
              <a:gd name="T26" fmla="*/ 2147483647 w 1942"/>
              <a:gd name="T27" fmla="*/ 0 h 1944"/>
              <a:gd name="T28" fmla="*/ 2147483647 w 1942"/>
              <a:gd name="T29" fmla="*/ 2147483647 h 1944"/>
              <a:gd name="T30" fmla="*/ 2147483647 w 1942"/>
              <a:gd name="T31" fmla="*/ 2147483647 h 1944"/>
              <a:gd name="T32" fmla="*/ 2147483647 w 1942"/>
              <a:gd name="T33" fmla="*/ 2147483647 h 1944"/>
              <a:gd name="T34" fmla="*/ 2147483647 w 1942"/>
              <a:gd name="T35" fmla="*/ 2147483647 h 1944"/>
              <a:gd name="T36" fmla="*/ 2147483647 w 1942"/>
              <a:gd name="T37" fmla="*/ 2147483647 h 1944"/>
              <a:gd name="T38" fmla="*/ 2147483647 w 1942"/>
              <a:gd name="T39" fmla="*/ 2147483647 h 1944"/>
              <a:gd name="T40" fmla="*/ 2147483647 w 1942"/>
              <a:gd name="T41" fmla="*/ 2147483647 h 1944"/>
              <a:gd name="T42" fmla="*/ 2147483647 w 1942"/>
              <a:gd name="T43" fmla="*/ 2147483647 h 1944"/>
              <a:gd name="T44" fmla="*/ 2147483647 w 1942"/>
              <a:gd name="T45" fmla="*/ 2147483647 h 1944"/>
              <a:gd name="T46" fmla="*/ 2147483647 w 1942"/>
              <a:gd name="T47" fmla="*/ 2147483647 h 1944"/>
              <a:gd name="T48" fmla="*/ 2147483647 w 1942"/>
              <a:gd name="T49" fmla="*/ 2147483647 h 1944"/>
              <a:gd name="T50" fmla="*/ 2147483647 w 1942"/>
              <a:gd name="T51" fmla="*/ 2147483647 h 1944"/>
              <a:gd name="T52" fmla="*/ 2147483647 w 1942"/>
              <a:gd name="T53" fmla="*/ 2147483647 h 1944"/>
              <a:gd name="T54" fmla="*/ 2147483647 w 1942"/>
              <a:gd name="T55" fmla="*/ 2147483647 h 1944"/>
              <a:gd name="T56" fmla="*/ 2147483647 w 1942"/>
              <a:gd name="T57" fmla="*/ 2147483647 h 1944"/>
              <a:gd name="T58" fmla="*/ 2147483647 w 1942"/>
              <a:gd name="T59" fmla="*/ 2147483647 h 1944"/>
              <a:gd name="T60" fmla="*/ 2147483647 w 1942"/>
              <a:gd name="T61" fmla="*/ 2147483647 h 1944"/>
              <a:gd name="T62" fmla="*/ 2147483647 w 1942"/>
              <a:gd name="T63" fmla="*/ 2147483647 h 1944"/>
              <a:gd name="T64" fmla="*/ 2147483647 w 1942"/>
              <a:gd name="T65" fmla="*/ 2147483647 h 1944"/>
              <a:gd name="T66" fmla="*/ 2147483647 w 1942"/>
              <a:gd name="T67" fmla="*/ 2147483647 h 1944"/>
              <a:gd name="T68" fmla="*/ 2147483647 w 1942"/>
              <a:gd name="T69" fmla="*/ 2147483647 h 1944"/>
              <a:gd name="T70" fmla="*/ 2147483647 w 1942"/>
              <a:gd name="T71" fmla="*/ 2147483647 h 1944"/>
              <a:gd name="T72" fmla="*/ 2147483647 w 1942"/>
              <a:gd name="T73" fmla="*/ 2147483647 h 1944"/>
              <a:gd name="T74" fmla="*/ 2147483647 w 1942"/>
              <a:gd name="T75" fmla="*/ 2147483647 h 1944"/>
              <a:gd name="T76" fmla="*/ 2147483647 w 1942"/>
              <a:gd name="T77" fmla="*/ 2147483647 h 1944"/>
              <a:gd name="T78" fmla="*/ 2147483647 w 1942"/>
              <a:gd name="T79" fmla="*/ 2147483647 h 1944"/>
              <a:gd name="T80" fmla="*/ 2147483647 w 1942"/>
              <a:gd name="T81" fmla="*/ 2147483647 h 1944"/>
              <a:gd name="T82" fmla="*/ 2147483647 w 1942"/>
              <a:gd name="T83" fmla="*/ 2147483647 h 1944"/>
              <a:gd name="T84" fmla="*/ 2147483647 w 1942"/>
              <a:gd name="T85" fmla="*/ 2147483647 h 1944"/>
              <a:gd name="T86" fmla="*/ 2147483647 w 1942"/>
              <a:gd name="T87" fmla="*/ 2147483647 h 1944"/>
              <a:gd name="T88" fmla="*/ 2147483647 w 1942"/>
              <a:gd name="T89" fmla="*/ 2147483647 h 1944"/>
              <a:gd name="T90" fmla="*/ 2147483647 w 1942"/>
              <a:gd name="T91" fmla="*/ 2147483647 h 1944"/>
              <a:gd name="T92" fmla="*/ 2147483647 w 1942"/>
              <a:gd name="T93" fmla="*/ 2147483647 h 1944"/>
              <a:gd name="T94" fmla="*/ 2147483647 w 1942"/>
              <a:gd name="T95" fmla="*/ 2147483647 h 1944"/>
              <a:gd name="T96" fmla="*/ 2147483647 w 1942"/>
              <a:gd name="T97" fmla="*/ 2147483647 h 1944"/>
              <a:gd name="T98" fmla="*/ 2147483647 w 1942"/>
              <a:gd name="T99" fmla="*/ 2147483647 h 1944"/>
              <a:gd name="T100" fmla="*/ 2147483647 w 1942"/>
              <a:gd name="T101" fmla="*/ 2147483647 h 1944"/>
              <a:gd name="T102" fmla="*/ 2147483647 w 1942"/>
              <a:gd name="T103" fmla="*/ 2147483647 h 1944"/>
              <a:gd name="T104" fmla="*/ 2147483647 w 1942"/>
              <a:gd name="T105" fmla="*/ 2147483647 h 1944"/>
              <a:gd name="T106" fmla="*/ 2147483647 w 1942"/>
              <a:gd name="T107" fmla="*/ 2147483647 h 1944"/>
              <a:gd name="T108" fmla="*/ 2147483647 w 1942"/>
              <a:gd name="T109" fmla="*/ 2147483647 h 19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942" h="1944">
                <a:moveTo>
                  <a:pt x="1942" y="972"/>
                </a:moveTo>
                <a:lnTo>
                  <a:pt x="1942" y="935"/>
                </a:lnTo>
                <a:lnTo>
                  <a:pt x="1940" y="897"/>
                </a:lnTo>
                <a:lnTo>
                  <a:pt x="1935" y="860"/>
                </a:lnTo>
                <a:lnTo>
                  <a:pt x="1930" y="823"/>
                </a:lnTo>
                <a:lnTo>
                  <a:pt x="1924" y="787"/>
                </a:lnTo>
                <a:lnTo>
                  <a:pt x="1916" y="750"/>
                </a:lnTo>
                <a:lnTo>
                  <a:pt x="1907" y="714"/>
                </a:lnTo>
                <a:lnTo>
                  <a:pt x="1897" y="679"/>
                </a:lnTo>
                <a:lnTo>
                  <a:pt x="1884" y="643"/>
                </a:lnTo>
                <a:lnTo>
                  <a:pt x="1872" y="609"/>
                </a:lnTo>
                <a:lnTo>
                  <a:pt x="1857" y="574"/>
                </a:lnTo>
                <a:lnTo>
                  <a:pt x="1841" y="540"/>
                </a:lnTo>
                <a:lnTo>
                  <a:pt x="1824" y="507"/>
                </a:lnTo>
                <a:lnTo>
                  <a:pt x="1806" y="476"/>
                </a:lnTo>
                <a:lnTo>
                  <a:pt x="1786" y="444"/>
                </a:lnTo>
                <a:lnTo>
                  <a:pt x="1765" y="413"/>
                </a:lnTo>
                <a:lnTo>
                  <a:pt x="1743" y="382"/>
                </a:lnTo>
                <a:lnTo>
                  <a:pt x="1720" y="354"/>
                </a:lnTo>
                <a:lnTo>
                  <a:pt x="1696" y="325"/>
                </a:lnTo>
                <a:lnTo>
                  <a:pt x="1670" y="299"/>
                </a:lnTo>
                <a:lnTo>
                  <a:pt x="1644" y="272"/>
                </a:lnTo>
                <a:lnTo>
                  <a:pt x="1617" y="247"/>
                </a:lnTo>
                <a:lnTo>
                  <a:pt x="1589" y="222"/>
                </a:lnTo>
                <a:lnTo>
                  <a:pt x="1560" y="199"/>
                </a:lnTo>
                <a:lnTo>
                  <a:pt x="1529" y="177"/>
                </a:lnTo>
                <a:lnTo>
                  <a:pt x="1499" y="156"/>
                </a:lnTo>
                <a:lnTo>
                  <a:pt x="1467" y="136"/>
                </a:lnTo>
                <a:lnTo>
                  <a:pt x="1435" y="118"/>
                </a:lnTo>
                <a:lnTo>
                  <a:pt x="1402" y="101"/>
                </a:lnTo>
                <a:lnTo>
                  <a:pt x="1368" y="85"/>
                </a:lnTo>
                <a:lnTo>
                  <a:pt x="1334" y="71"/>
                </a:lnTo>
                <a:lnTo>
                  <a:pt x="1299" y="57"/>
                </a:lnTo>
                <a:lnTo>
                  <a:pt x="1264" y="45"/>
                </a:lnTo>
                <a:lnTo>
                  <a:pt x="1228" y="35"/>
                </a:lnTo>
                <a:lnTo>
                  <a:pt x="1192" y="26"/>
                </a:lnTo>
                <a:lnTo>
                  <a:pt x="1156" y="18"/>
                </a:lnTo>
                <a:lnTo>
                  <a:pt x="1119" y="11"/>
                </a:lnTo>
                <a:lnTo>
                  <a:pt x="1082" y="6"/>
                </a:lnTo>
                <a:lnTo>
                  <a:pt x="1045" y="3"/>
                </a:lnTo>
                <a:lnTo>
                  <a:pt x="1008" y="1"/>
                </a:lnTo>
                <a:lnTo>
                  <a:pt x="971" y="0"/>
                </a:lnTo>
                <a:lnTo>
                  <a:pt x="934" y="1"/>
                </a:lnTo>
                <a:lnTo>
                  <a:pt x="897" y="3"/>
                </a:lnTo>
                <a:lnTo>
                  <a:pt x="860" y="6"/>
                </a:lnTo>
                <a:lnTo>
                  <a:pt x="822" y="11"/>
                </a:lnTo>
                <a:lnTo>
                  <a:pt x="786" y="18"/>
                </a:lnTo>
                <a:lnTo>
                  <a:pt x="749" y="26"/>
                </a:lnTo>
                <a:lnTo>
                  <a:pt x="713" y="35"/>
                </a:lnTo>
                <a:lnTo>
                  <a:pt x="678" y="45"/>
                </a:lnTo>
                <a:lnTo>
                  <a:pt x="643" y="57"/>
                </a:lnTo>
                <a:lnTo>
                  <a:pt x="608" y="71"/>
                </a:lnTo>
                <a:lnTo>
                  <a:pt x="573" y="85"/>
                </a:lnTo>
                <a:lnTo>
                  <a:pt x="540" y="101"/>
                </a:lnTo>
                <a:lnTo>
                  <a:pt x="508" y="118"/>
                </a:lnTo>
                <a:lnTo>
                  <a:pt x="475" y="136"/>
                </a:lnTo>
                <a:lnTo>
                  <a:pt x="443" y="156"/>
                </a:lnTo>
                <a:lnTo>
                  <a:pt x="412" y="177"/>
                </a:lnTo>
                <a:lnTo>
                  <a:pt x="383" y="199"/>
                </a:lnTo>
                <a:lnTo>
                  <a:pt x="353" y="222"/>
                </a:lnTo>
                <a:lnTo>
                  <a:pt x="325" y="247"/>
                </a:lnTo>
                <a:lnTo>
                  <a:pt x="298" y="272"/>
                </a:lnTo>
                <a:lnTo>
                  <a:pt x="271" y="299"/>
                </a:lnTo>
                <a:lnTo>
                  <a:pt x="246" y="325"/>
                </a:lnTo>
                <a:lnTo>
                  <a:pt x="221" y="354"/>
                </a:lnTo>
                <a:lnTo>
                  <a:pt x="199" y="382"/>
                </a:lnTo>
                <a:lnTo>
                  <a:pt x="177" y="413"/>
                </a:lnTo>
                <a:lnTo>
                  <a:pt x="156" y="444"/>
                </a:lnTo>
                <a:lnTo>
                  <a:pt x="137" y="476"/>
                </a:lnTo>
                <a:lnTo>
                  <a:pt x="118" y="507"/>
                </a:lnTo>
                <a:lnTo>
                  <a:pt x="101" y="540"/>
                </a:lnTo>
                <a:lnTo>
                  <a:pt x="85" y="574"/>
                </a:lnTo>
                <a:lnTo>
                  <a:pt x="71" y="609"/>
                </a:lnTo>
                <a:lnTo>
                  <a:pt x="57" y="643"/>
                </a:lnTo>
                <a:lnTo>
                  <a:pt x="45" y="679"/>
                </a:lnTo>
                <a:lnTo>
                  <a:pt x="35" y="714"/>
                </a:lnTo>
                <a:lnTo>
                  <a:pt x="25" y="750"/>
                </a:lnTo>
                <a:lnTo>
                  <a:pt x="18" y="787"/>
                </a:lnTo>
                <a:lnTo>
                  <a:pt x="12" y="823"/>
                </a:lnTo>
                <a:lnTo>
                  <a:pt x="6" y="860"/>
                </a:lnTo>
                <a:lnTo>
                  <a:pt x="3" y="897"/>
                </a:lnTo>
                <a:lnTo>
                  <a:pt x="1" y="935"/>
                </a:lnTo>
                <a:lnTo>
                  <a:pt x="0" y="972"/>
                </a:lnTo>
                <a:lnTo>
                  <a:pt x="1" y="1009"/>
                </a:lnTo>
                <a:lnTo>
                  <a:pt x="3" y="1046"/>
                </a:lnTo>
                <a:lnTo>
                  <a:pt x="6" y="1083"/>
                </a:lnTo>
                <a:lnTo>
                  <a:pt x="12" y="1120"/>
                </a:lnTo>
                <a:lnTo>
                  <a:pt x="18" y="1157"/>
                </a:lnTo>
                <a:lnTo>
                  <a:pt x="25" y="1193"/>
                </a:lnTo>
                <a:lnTo>
                  <a:pt x="35" y="1229"/>
                </a:lnTo>
                <a:lnTo>
                  <a:pt x="45" y="1265"/>
                </a:lnTo>
                <a:lnTo>
                  <a:pt x="57" y="1300"/>
                </a:lnTo>
                <a:lnTo>
                  <a:pt x="71" y="1335"/>
                </a:lnTo>
                <a:lnTo>
                  <a:pt x="85" y="1369"/>
                </a:lnTo>
                <a:lnTo>
                  <a:pt x="101" y="1403"/>
                </a:lnTo>
                <a:lnTo>
                  <a:pt x="118" y="1436"/>
                </a:lnTo>
                <a:lnTo>
                  <a:pt x="137" y="1469"/>
                </a:lnTo>
                <a:lnTo>
                  <a:pt x="156" y="1501"/>
                </a:lnTo>
                <a:lnTo>
                  <a:pt x="177" y="1531"/>
                </a:lnTo>
                <a:lnTo>
                  <a:pt x="199" y="1561"/>
                </a:lnTo>
                <a:lnTo>
                  <a:pt x="221" y="1591"/>
                </a:lnTo>
                <a:lnTo>
                  <a:pt x="246" y="1618"/>
                </a:lnTo>
                <a:lnTo>
                  <a:pt x="271" y="1646"/>
                </a:lnTo>
                <a:lnTo>
                  <a:pt x="298" y="1672"/>
                </a:lnTo>
                <a:lnTo>
                  <a:pt x="325" y="1698"/>
                </a:lnTo>
                <a:lnTo>
                  <a:pt x="353" y="1722"/>
                </a:lnTo>
                <a:lnTo>
                  <a:pt x="383" y="1744"/>
                </a:lnTo>
                <a:lnTo>
                  <a:pt x="412" y="1767"/>
                </a:lnTo>
                <a:lnTo>
                  <a:pt x="443" y="1788"/>
                </a:lnTo>
                <a:lnTo>
                  <a:pt x="475" y="1807"/>
                </a:lnTo>
                <a:lnTo>
                  <a:pt x="508" y="1826"/>
                </a:lnTo>
                <a:lnTo>
                  <a:pt x="540" y="1843"/>
                </a:lnTo>
                <a:lnTo>
                  <a:pt x="573" y="1859"/>
                </a:lnTo>
                <a:lnTo>
                  <a:pt x="608" y="1874"/>
                </a:lnTo>
                <a:lnTo>
                  <a:pt x="643" y="1886"/>
                </a:lnTo>
                <a:lnTo>
                  <a:pt x="678" y="1898"/>
                </a:lnTo>
                <a:lnTo>
                  <a:pt x="713" y="1909"/>
                </a:lnTo>
                <a:lnTo>
                  <a:pt x="749" y="1918"/>
                </a:lnTo>
                <a:lnTo>
                  <a:pt x="786" y="1926"/>
                </a:lnTo>
                <a:lnTo>
                  <a:pt x="822" y="1932"/>
                </a:lnTo>
                <a:lnTo>
                  <a:pt x="860" y="1937"/>
                </a:lnTo>
                <a:lnTo>
                  <a:pt x="897" y="1941"/>
                </a:lnTo>
                <a:lnTo>
                  <a:pt x="934" y="1944"/>
                </a:lnTo>
                <a:lnTo>
                  <a:pt x="971" y="1944"/>
                </a:lnTo>
                <a:lnTo>
                  <a:pt x="1008" y="1944"/>
                </a:lnTo>
                <a:lnTo>
                  <a:pt x="1045" y="1941"/>
                </a:lnTo>
                <a:lnTo>
                  <a:pt x="1082" y="1937"/>
                </a:lnTo>
                <a:lnTo>
                  <a:pt x="1119" y="1932"/>
                </a:lnTo>
                <a:lnTo>
                  <a:pt x="1156" y="1926"/>
                </a:lnTo>
                <a:lnTo>
                  <a:pt x="1192" y="1918"/>
                </a:lnTo>
                <a:lnTo>
                  <a:pt x="1228" y="1909"/>
                </a:lnTo>
                <a:lnTo>
                  <a:pt x="1264" y="1898"/>
                </a:lnTo>
                <a:lnTo>
                  <a:pt x="1299" y="1886"/>
                </a:lnTo>
                <a:lnTo>
                  <a:pt x="1334" y="1874"/>
                </a:lnTo>
                <a:lnTo>
                  <a:pt x="1368" y="1859"/>
                </a:lnTo>
                <a:lnTo>
                  <a:pt x="1402" y="1843"/>
                </a:lnTo>
                <a:lnTo>
                  <a:pt x="1435" y="1826"/>
                </a:lnTo>
                <a:lnTo>
                  <a:pt x="1467" y="1807"/>
                </a:lnTo>
                <a:lnTo>
                  <a:pt x="1499" y="1788"/>
                </a:lnTo>
                <a:lnTo>
                  <a:pt x="1529" y="1767"/>
                </a:lnTo>
                <a:lnTo>
                  <a:pt x="1560" y="1744"/>
                </a:lnTo>
                <a:lnTo>
                  <a:pt x="1589" y="1722"/>
                </a:lnTo>
                <a:lnTo>
                  <a:pt x="1617" y="1698"/>
                </a:lnTo>
                <a:lnTo>
                  <a:pt x="1644" y="1672"/>
                </a:lnTo>
                <a:lnTo>
                  <a:pt x="1670" y="1646"/>
                </a:lnTo>
                <a:lnTo>
                  <a:pt x="1696" y="1618"/>
                </a:lnTo>
                <a:lnTo>
                  <a:pt x="1720" y="1591"/>
                </a:lnTo>
                <a:lnTo>
                  <a:pt x="1743" y="1561"/>
                </a:lnTo>
                <a:lnTo>
                  <a:pt x="1765" y="1531"/>
                </a:lnTo>
                <a:lnTo>
                  <a:pt x="1786" y="1501"/>
                </a:lnTo>
                <a:lnTo>
                  <a:pt x="1806" y="1469"/>
                </a:lnTo>
                <a:lnTo>
                  <a:pt x="1824" y="1436"/>
                </a:lnTo>
                <a:lnTo>
                  <a:pt x="1841" y="1403"/>
                </a:lnTo>
                <a:lnTo>
                  <a:pt x="1857" y="1369"/>
                </a:lnTo>
                <a:lnTo>
                  <a:pt x="1872" y="1335"/>
                </a:lnTo>
                <a:lnTo>
                  <a:pt x="1884" y="1300"/>
                </a:lnTo>
                <a:lnTo>
                  <a:pt x="1897" y="1265"/>
                </a:lnTo>
                <a:lnTo>
                  <a:pt x="1907" y="1229"/>
                </a:lnTo>
                <a:lnTo>
                  <a:pt x="1916" y="1193"/>
                </a:lnTo>
                <a:lnTo>
                  <a:pt x="1924" y="1157"/>
                </a:lnTo>
                <a:lnTo>
                  <a:pt x="1930" y="1120"/>
                </a:lnTo>
                <a:lnTo>
                  <a:pt x="1935" y="1083"/>
                </a:lnTo>
                <a:lnTo>
                  <a:pt x="1940" y="1046"/>
                </a:lnTo>
                <a:lnTo>
                  <a:pt x="1942" y="1009"/>
                </a:lnTo>
                <a:lnTo>
                  <a:pt x="1942" y="972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8303" name="Freeform 239"/>
          <p:cNvSpPr>
            <a:spLocks/>
          </p:cNvSpPr>
          <p:nvPr/>
        </p:nvSpPr>
        <p:spPr bwMode="auto">
          <a:xfrm>
            <a:off x="3382963" y="969963"/>
            <a:ext cx="2489200" cy="2482850"/>
          </a:xfrm>
          <a:custGeom>
            <a:avLst/>
            <a:gdLst>
              <a:gd name="T0" fmla="*/ 2147483647 w 1942"/>
              <a:gd name="T1" fmla="*/ 2147483647 h 1944"/>
              <a:gd name="T2" fmla="*/ 2147483647 w 1942"/>
              <a:gd name="T3" fmla="*/ 2147483647 h 1944"/>
              <a:gd name="T4" fmla="*/ 2147483647 w 1942"/>
              <a:gd name="T5" fmla="*/ 2147483647 h 1944"/>
              <a:gd name="T6" fmla="*/ 2147483647 w 1942"/>
              <a:gd name="T7" fmla="*/ 2147483647 h 1944"/>
              <a:gd name="T8" fmla="*/ 2147483647 w 1942"/>
              <a:gd name="T9" fmla="*/ 2147483647 h 1944"/>
              <a:gd name="T10" fmla="*/ 2147483647 w 1942"/>
              <a:gd name="T11" fmla="*/ 2147483647 h 1944"/>
              <a:gd name="T12" fmla="*/ 2147483647 w 1942"/>
              <a:gd name="T13" fmla="*/ 2147483647 h 1944"/>
              <a:gd name="T14" fmla="*/ 2147483647 w 1942"/>
              <a:gd name="T15" fmla="*/ 2147483647 h 1944"/>
              <a:gd name="T16" fmla="*/ 2147483647 w 1942"/>
              <a:gd name="T17" fmla="*/ 2147483647 h 1944"/>
              <a:gd name="T18" fmla="*/ 2147483647 w 1942"/>
              <a:gd name="T19" fmla="*/ 2147483647 h 1944"/>
              <a:gd name="T20" fmla="*/ 2147483647 w 1942"/>
              <a:gd name="T21" fmla="*/ 2147483647 h 1944"/>
              <a:gd name="T22" fmla="*/ 2147483647 w 1942"/>
              <a:gd name="T23" fmla="*/ 2147483647 h 1944"/>
              <a:gd name="T24" fmla="*/ 2147483647 w 1942"/>
              <a:gd name="T25" fmla="*/ 2147483647 h 1944"/>
              <a:gd name="T26" fmla="*/ 2147483647 w 1942"/>
              <a:gd name="T27" fmla="*/ 0 h 1944"/>
              <a:gd name="T28" fmla="*/ 2147483647 w 1942"/>
              <a:gd name="T29" fmla="*/ 2147483647 h 1944"/>
              <a:gd name="T30" fmla="*/ 2147483647 w 1942"/>
              <a:gd name="T31" fmla="*/ 2147483647 h 1944"/>
              <a:gd name="T32" fmla="*/ 2147483647 w 1942"/>
              <a:gd name="T33" fmla="*/ 2147483647 h 1944"/>
              <a:gd name="T34" fmla="*/ 2147483647 w 1942"/>
              <a:gd name="T35" fmla="*/ 2147483647 h 1944"/>
              <a:gd name="T36" fmla="*/ 2147483647 w 1942"/>
              <a:gd name="T37" fmla="*/ 2147483647 h 1944"/>
              <a:gd name="T38" fmla="*/ 2147483647 w 1942"/>
              <a:gd name="T39" fmla="*/ 2147483647 h 1944"/>
              <a:gd name="T40" fmla="*/ 2147483647 w 1942"/>
              <a:gd name="T41" fmla="*/ 2147483647 h 1944"/>
              <a:gd name="T42" fmla="*/ 2147483647 w 1942"/>
              <a:gd name="T43" fmla="*/ 2147483647 h 1944"/>
              <a:gd name="T44" fmla="*/ 2147483647 w 1942"/>
              <a:gd name="T45" fmla="*/ 2147483647 h 1944"/>
              <a:gd name="T46" fmla="*/ 2147483647 w 1942"/>
              <a:gd name="T47" fmla="*/ 2147483647 h 1944"/>
              <a:gd name="T48" fmla="*/ 2147483647 w 1942"/>
              <a:gd name="T49" fmla="*/ 2147483647 h 1944"/>
              <a:gd name="T50" fmla="*/ 2147483647 w 1942"/>
              <a:gd name="T51" fmla="*/ 2147483647 h 1944"/>
              <a:gd name="T52" fmla="*/ 2147483647 w 1942"/>
              <a:gd name="T53" fmla="*/ 2147483647 h 1944"/>
              <a:gd name="T54" fmla="*/ 2147483647 w 1942"/>
              <a:gd name="T55" fmla="*/ 2147483647 h 1944"/>
              <a:gd name="T56" fmla="*/ 2147483647 w 1942"/>
              <a:gd name="T57" fmla="*/ 2147483647 h 1944"/>
              <a:gd name="T58" fmla="*/ 2147483647 w 1942"/>
              <a:gd name="T59" fmla="*/ 2147483647 h 1944"/>
              <a:gd name="T60" fmla="*/ 2147483647 w 1942"/>
              <a:gd name="T61" fmla="*/ 2147483647 h 1944"/>
              <a:gd name="T62" fmla="*/ 2147483647 w 1942"/>
              <a:gd name="T63" fmla="*/ 2147483647 h 1944"/>
              <a:gd name="T64" fmla="*/ 2147483647 w 1942"/>
              <a:gd name="T65" fmla="*/ 2147483647 h 1944"/>
              <a:gd name="T66" fmla="*/ 2147483647 w 1942"/>
              <a:gd name="T67" fmla="*/ 2147483647 h 1944"/>
              <a:gd name="T68" fmla="*/ 2147483647 w 1942"/>
              <a:gd name="T69" fmla="*/ 2147483647 h 1944"/>
              <a:gd name="T70" fmla="*/ 2147483647 w 1942"/>
              <a:gd name="T71" fmla="*/ 2147483647 h 1944"/>
              <a:gd name="T72" fmla="*/ 2147483647 w 1942"/>
              <a:gd name="T73" fmla="*/ 2147483647 h 1944"/>
              <a:gd name="T74" fmla="*/ 2147483647 w 1942"/>
              <a:gd name="T75" fmla="*/ 2147483647 h 1944"/>
              <a:gd name="T76" fmla="*/ 2147483647 w 1942"/>
              <a:gd name="T77" fmla="*/ 2147483647 h 1944"/>
              <a:gd name="T78" fmla="*/ 2147483647 w 1942"/>
              <a:gd name="T79" fmla="*/ 2147483647 h 1944"/>
              <a:gd name="T80" fmla="*/ 2147483647 w 1942"/>
              <a:gd name="T81" fmla="*/ 2147483647 h 1944"/>
              <a:gd name="T82" fmla="*/ 2147483647 w 1942"/>
              <a:gd name="T83" fmla="*/ 2147483647 h 1944"/>
              <a:gd name="T84" fmla="*/ 2147483647 w 1942"/>
              <a:gd name="T85" fmla="*/ 2147483647 h 1944"/>
              <a:gd name="T86" fmla="*/ 2147483647 w 1942"/>
              <a:gd name="T87" fmla="*/ 2147483647 h 1944"/>
              <a:gd name="T88" fmla="*/ 2147483647 w 1942"/>
              <a:gd name="T89" fmla="*/ 2147483647 h 1944"/>
              <a:gd name="T90" fmla="*/ 2147483647 w 1942"/>
              <a:gd name="T91" fmla="*/ 2147483647 h 1944"/>
              <a:gd name="T92" fmla="*/ 2147483647 w 1942"/>
              <a:gd name="T93" fmla="*/ 2147483647 h 1944"/>
              <a:gd name="T94" fmla="*/ 2147483647 w 1942"/>
              <a:gd name="T95" fmla="*/ 2147483647 h 1944"/>
              <a:gd name="T96" fmla="*/ 2147483647 w 1942"/>
              <a:gd name="T97" fmla="*/ 2147483647 h 1944"/>
              <a:gd name="T98" fmla="*/ 2147483647 w 1942"/>
              <a:gd name="T99" fmla="*/ 2147483647 h 1944"/>
              <a:gd name="T100" fmla="*/ 2147483647 w 1942"/>
              <a:gd name="T101" fmla="*/ 2147483647 h 1944"/>
              <a:gd name="T102" fmla="*/ 2147483647 w 1942"/>
              <a:gd name="T103" fmla="*/ 2147483647 h 1944"/>
              <a:gd name="T104" fmla="*/ 2147483647 w 1942"/>
              <a:gd name="T105" fmla="*/ 2147483647 h 1944"/>
              <a:gd name="T106" fmla="*/ 2147483647 w 1942"/>
              <a:gd name="T107" fmla="*/ 2147483647 h 1944"/>
              <a:gd name="T108" fmla="*/ 2147483647 w 1942"/>
              <a:gd name="T109" fmla="*/ 2147483647 h 19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1942" h="1944">
                <a:moveTo>
                  <a:pt x="1942" y="972"/>
                </a:moveTo>
                <a:lnTo>
                  <a:pt x="1942" y="935"/>
                </a:lnTo>
                <a:lnTo>
                  <a:pt x="1940" y="897"/>
                </a:lnTo>
                <a:lnTo>
                  <a:pt x="1935" y="860"/>
                </a:lnTo>
                <a:lnTo>
                  <a:pt x="1931" y="823"/>
                </a:lnTo>
                <a:lnTo>
                  <a:pt x="1925" y="787"/>
                </a:lnTo>
                <a:lnTo>
                  <a:pt x="1916" y="750"/>
                </a:lnTo>
                <a:lnTo>
                  <a:pt x="1908" y="714"/>
                </a:lnTo>
                <a:lnTo>
                  <a:pt x="1897" y="679"/>
                </a:lnTo>
                <a:lnTo>
                  <a:pt x="1884" y="643"/>
                </a:lnTo>
                <a:lnTo>
                  <a:pt x="1872" y="609"/>
                </a:lnTo>
                <a:lnTo>
                  <a:pt x="1857" y="574"/>
                </a:lnTo>
                <a:lnTo>
                  <a:pt x="1841" y="540"/>
                </a:lnTo>
                <a:lnTo>
                  <a:pt x="1824" y="507"/>
                </a:lnTo>
                <a:lnTo>
                  <a:pt x="1806" y="476"/>
                </a:lnTo>
                <a:lnTo>
                  <a:pt x="1786" y="444"/>
                </a:lnTo>
                <a:lnTo>
                  <a:pt x="1766" y="413"/>
                </a:lnTo>
                <a:lnTo>
                  <a:pt x="1743" y="382"/>
                </a:lnTo>
                <a:lnTo>
                  <a:pt x="1720" y="354"/>
                </a:lnTo>
                <a:lnTo>
                  <a:pt x="1696" y="325"/>
                </a:lnTo>
                <a:lnTo>
                  <a:pt x="1670" y="299"/>
                </a:lnTo>
                <a:lnTo>
                  <a:pt x="1644" y="272"/>
                </a:lnTo>
                <a:lnTo>
                  <a:pt x="1617" y="247"/>
                </a:lnTo>
                <a:lnTo>
                  <a:pt x="1589" y="222"/>
                </a:lnTo>
                <a:lnTo>
                  <a:pt x="1560" y="199"/>
                </a:lnTo>
                <a:lnTo>
                  <a:pt x="1529" y="177"/>
                </a:lnTo>
                <a:lnTo>
                  <a:pt x="1499" y="156"/>
                </a:lnTo>
                <a:lnTo>
                  <a:pt x="1467" y="136"/>
                </a:lnTo>
                <a:lnTo>
                  <a:pt x="1435" y="118"/>
                </a:lnTo>
                <a:lnTo>
                  <a:pt x="1402" y="101"/>
                </a:lnTo>
                <a:lnTo>
                  <a:pt x="1368" y="85"/>
                </a:lnTo>
                <a:lnTo>
                  <a:pt x="1334" y="71"/>
                </a:lnTo>
                <a:lnTo>
                  <a:pt x="1299" y="57"/>
                </a:lnTo>
                <a:lnTo>
                  <a:pt x="1264" y="45"/>
                </a:lnTo>
                <a:lnTo>
                  <a:pt x="1228" y="35"/>
                </a:lnTo>
                <a:lnTo>
                  <a:pt x="1192" y="26"/>
                </a:lnTo>
                <a:lnTo>
                  <a:pt x="1156" y="18"/>
                </a:lnTo>
                <a:lnTo>
                  <a:pt x="1119" y="11"/>
                </a:lnTo>
                <a:lnTo>
                  <a:pt x="1082" y="6"/>
                </a:lnTo>
                <a:lnTo>
                  <a:pt x="1045" y="3"/>
                </a:lnTo>
                <a:lnTo>
                  <a:pt x="1008" y="1"/>
                </a:lnTo>
                <a:lnTo>
                  <a:pt x="971" y="0"/>
                </a:lnTo>
                <a:lnTo>
                  <a:pt x="934" y="1"/>
                </a:lnTo>
                <a:lnTo>
                  <a:pt x="897" y="3"/>
                </a:lnTo>
                <a:lnTo>
                  <a:pt x="859" y="6"/>
                </a:lnTo>
                <a:lnTo>
                  <a:pt x="822" y="11"/>
                </a:lnTo>
                <a:lnTo>
                  <a:pt x="786" y="18"/>
                </a:lnTo>
                <a:lnTo>
                  <a:pt x="750" y="26"/>
                </a:lnTo>
                <a:lnTo>
                  <a:pt x="714" y="35"/>
                </a:lnTo>
                <a:lnTo>
                  <a:pt x="678" y="45"/>
                </a:lnTo>
                <a:lnTo>
                  <a:pt x="643" y="57"/>
                </a:lnTo>
                <a:lnTo>
                  <a:pt x="608" y="71"/>
                </a:lnTo>
                <a:lnTo>
                  <a:pt x="574" y="85"/>
                </a:lnTo>
                <a:lnTo>
                  <a:pt x="540" y="101"/>
                </a:lnTo>
                <a:lnTo>
                  <a:pt x="508" y="118"/>
                </a:lnTo>
                <a:lnTo>
                  <a:pt x="475" y="136"/>
                </a:lnTo>
                <a:lnTo>
                  <a:pt x="443" y="156"/>
                </a:lnTo>
                <a:lnTo>
                  <a:pt x="412" y="177"/>
                </a:lnTo>
                <a:lnTo>
                  <a:pt x="382" y="199"/>
                </a:lnTo>
                <a:lnTo>
                  <a:pt x="353" y="222"/>
                </a:lnTo>
                <a:lnTo>
                  <a:pt x="325" y="247"/>
                </a:lnTo>
                <a:lnTo>
                  <a:pt x="298" y="272"/>
                </a:lnTo>
                <a:lnTo>
                  <a:pt x="271" y="299"/>
                </a:lnTo>
                <a:lnTo>
                  <a:pt x="246" y="325"/>
                </a:lnTo>
                <a:lnTo>
                  <a:pt x="222" y="354"/>
                </a:lnTo>
                <a:lnTo>
                  <a:pt x="199" y="382"/>
                </a:lnTo>
                <a:lnTo>
                  <a:pt x="177" y="413"/>
                </a:lnTo>
                <a:lnTo>
                  <a:pt x="156" y="444"/>
                </a:lnTo>
                <a:lnTo>
                  <a:pt x="137" y="476"/>
                </a:lnTo>
                <a:lnTo>
                  <a:pt x="119" y="507"/>
                </a:lnTo>
                <a:lnTo>
                  <a:pt x="101" y="540"/>
                </a:lnTo>
                <a:lnTo>
                  <a:pt x="85" y="574"/>
                </a:lnTo>
                <a:lnTo>
                  <a:pt x="71" y="609"/>
                </a:lnTo>
                <a:lnTo>
                  <a:pt x="57" y="643"/>
                </a:lnTo>
                <a:lnTo>
                  <a:pt x="45" y="679"/>
                </a:lnTo>
                <a:lnTo>
                  <a:pt x="35" y="714"/>
                </a:lnTo>
                <a:lnTo>
                  <a:pt x="25" y="750"/>
                </a:lnTo>
                <a:lnTo>
                  <a:pt x="18" y="787"/>
                </a:lnTo>
                <a:lnTo>
                  <a:pt x="12" y="823"/>
                </a:lnTo>
                <a:lnTo>
                  <a:pt x="6" y="860"/>
                </a:lnTo>
                <a:lnTo>
                  <a:pt x="3" y="897"/>
                </a:lnTo>
                <a:lnTo>
                  <a:pt x="1" y="935"/>
                </a:lnTo>
                <a:lnTo>
                  <a:pt x="0" y="972"/>
                </a:lnTo>
                <a:lnTo>
                  <a:pt x="1" y="1009"/>
                </a:lnTo>
                <a:lnTo>
                  <a:pt x="3" y="1046"/>
                </a:lnTo>
                <a:lnTo>
                  <a:pt x="6" y="1083"/>
                </a:lnTo>
                <a:lnTo>
                  <a:pt x="12" y="1120"/>
                </a:lnTo>
                <a:lnTo>
                  <a:pt x="18" y="1157"/>
                </a:lnTo>
                <a:lnTo>
                  <a:pt x="25" y="1193"/>
                </a:lnTo>
                <a:lnTo>
                  <a:pt x="35" y="1229"/>
                </a:lnTo>
                <a:lnTo>
                  <a:pt x="45" y="1265"/>
                </a:lnTo>
                <a:lnTo>
                  <a:pt x="57" y="1300"/>
                </a:lnTo>
                <a:lnTo>
                  <a:pt x="71" y="1335"/>
                </a:lnTo>
                <a:lnTo>
                  <a:pt x="85" y="1369"/>
                </a:lnTo>
                <a:lnTo>
                  <a:pt x="101" y="1403"/>
                </a:lnTo>
                <a:lnTo>
                  <a:pt x="119" y="1436"/>
                </a:lnTo>
                <a:lnTo>
                  <a:pt x="137" y="1469"/>
                </a:lnTo>
                <a:lnTo>
                  <a:pt x="156" y="1501"/>
                </a:lnTo>
                <a:lnTo>
                  <a:pt x="177" y="1531"/>
                </a:lnTo>
                <a:lnTo>
                  <a:pt x="199" y="1561"/>
                </a:lnTo>
                <a:lnTo>
                  <a:pt x="222" y="1591"/>
                </a:lnTo>
                <a:lnTo>
                  <a:pt x="246" y="1618"/>
                </a:lnTo>
                <a:lnTo>
                  <a:pt x="271" y="1646"/>
                </a:lnTo>
                <a:lnTo>
                  <a:pt x="298" y="1672"/>
                </a:lnTo>
                <a:lnTo>
                  <a:pt x="325" y="1698"/>
                </a:lnTo>
                <a:lnTo>
                  <a:pt x="353" y="1722"/>
                </a:lnTo>
                <a:lnTo>
                  <a:pt x="382" y="1744"/>
                </a:lnTo>
                <a:lnTo>
                  <a:pt x="412" y="1767"/>
                </a:lnTo>
                <a:lnTo>
                  <a:pt x="443" y="1788"/>
                </a:lnTo>
                <a:lnTo>
                  <a:pt x="475" y="1807"/>
                </a:lnTo>
                <a:lnTo>
                  <a:pt x="508" y="1826"/>
                </a:lnTo>
                <a:lnTo>
                  <a:pt x="540" y="1843"/>
                </a:lnTo>
                <a:lnTo>
                  <a:pt x="574" y="1859"/>
                </a:lnTo>
                <a:lnTo>
                  <a:pt x="608" y="1874"/>
                </a:lnTo>
                <a:lnTo>
                  <a:pt x="643" y="1886"/>
                </a:lnTo>
                <a:lnTo>
                  <a:pt x="678" y="1898"/>
                </a:lnTo>
                <a:lnTo>
                  <a:pt x="714" y="1909"/>
                </a:lnTo>
                <a:lnTo>
                  <a:pt x="750" y="1918"/>
                </a:lnTo>
                <a:lnTo>
                  <a:pt x="786" y="1926"/>
                </a:lnTo>
                <a:lnTo>
                  <a:pt x="822" y="1932"/>
                </a:lnTo>
                <a:lnTo>
                  <a:pt x="859" y="1937"/>
                </a:lnTo>
                <a:lnTo>
                  <a:pt x="897" y="1941"/>
                </a:lnTo>
                <a:lnTo>
                  <a:pt x="934" y="1944"/>
                </a:lnTo>
                <a:lnTo>
                  <a:pt x="971" y="1944"/>
                </a:lnTo>
                <a:lnTo>
                  <a:pt x="1008" y="1944"/>
                </a:lnTo>
                <a:lnTo>
                  <a:pt x="1045" y="1941"/>
                </a:lnTo>
                <a:lnTo>
                  <a:pt x="1082" y="1937"/>
                </a:lnTo>
                <a:lnTo>
                  <a:pt x="1119" y="1932"/>
                </a:lnTo>
                <a:lnTo>
                  <a:pt x="1156" y="1926"/>
                </a:lnTo>
                <a:lnTo>
                  <a:pt x="1192" y="1918"/>
                </a:lnTo>
                <a:lnTo>
                  <a:pt x="1228" y="1909"/>
                </a:lnTo>
                <a:lnTo>
                  <a:pt x="1264" y="1898"/>
                </a:lnTo>
                <a:lnTo>
                  <a:pt x="1299" y="1886"/>
                </a:lnTo>
                <a:lnTo>
                  <a:pt x="1334" y="1874"/>
                </a:lnTo>
                <a:lnTo>
                  <a:pt x="1368" y="1859"/>
                </a:lnTo>
                <a:lnTo>
                  <a:pt x="1402" y="1843"/>
                </a:lnTo>
                <a:lnTo>
                  <a:pt x="1435" y="1826"/>
                </a:lnTo>
                <a:lnTo>
                  <a:pt x="1467" y="1807"/>
                </a:lnTo>
                <a:lnTo>
                  <a:pt x="1499" y="1788"/>
                </a:lnTo>
                <a:lnTo>
                  <a:pt x="1529" y="1767"/>
                </a:lnTo>
                <a:lnTo>
                  <a:pt x="1560" y="1744"/>
                </a:lnTo>
                <a:lnTo>
                  <a:pt x="1589" y="1722"/>
                </a:lnTo>
                <a:lnTo>
                  <a:pt x="1617" y="1698"/>
                </a:lnTo>
                <a:lnTo>
                  <a:pt x="1644" y="1672"/>
                </a:lnTo>
                <a:lnTo>
                  <a:pt x="1670" y="1646"/>
                </a:lnTo>
                <a:lnTo>
                  <a:pt x="1696" y="1618"/>
                </a:lnTo>
                <a:lnTo>
                  <a:pt x="1720" y="1591"/>
                </a:lnTo>
                <a:lnTo>
                  <a:pt x="1743" y="1561"/>
                </a:lnTo>
                <a:lnTo>
                  <a:pt x="1766" y="1531"/>
                </a:lnTo>
                <a:lnTo>
                  <a:pt x="1786" y="1501"/>
                </a:lnTo>
                <a:lnTo>
                  <a:pt x="1806" y="1469"/>
                </a:lnTo>
                <a:lnTo>
                  <a:pt x="1824" y="1436"/>
                </a:lnTo>
                <a:lnTo>
                  <a:pt x="1841" y="1403"/>
                </a:lnTo>
                <a:lnTo>
                  <a:pt x="1857" y="1369"/>
                </a:lnTo>
                <a:lnTo>
                  <a:pt x="1872" y="1335"/>
                </a:lnTo>
                <a:lnTo>
                  <a:pt x="1884" y="1300"/>
                </a:lnTo>
                <a:lnTo>
                  <a:pt x="1897" y="1265"/>
                </a:lnTo>
                <a:lnTo>
                  <a:pt x="1908" y="1229"/>
                </a:lnTo>
                <a:lnTo>
                  <a:pt x="1916" y="1193"/>
                </a:lnTo>
                <a:lnTo>
                  <a:pt x="1925" y="1157"/>
                </a:lnTo>
                <a:lnTo>
                  <a:pt x="1931" y="1120"/>
                </a:lnTo>
                <a:lnTo>
                  <a:pt x="1935" y="1083"/>
                </a:lnTo>
                <a:lnTo>
                  <a:pt x="1940" y="1046"/>
                </a:lnTo>
                <a:lnTo>
                  <a:pt x="1942" y="1009"/>
                </a:lnTo>
                <a:lnTo>
                  <a:pt x="1942" y="972"/>
                </a:lnTo>
                <a:close/>
              </a:path>
            </a:pathLst>
          </a:custGeom>
          <a:noFill/>
          <a:ln w="38100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8304" name="Group 240"/>
          <p:cNvGrpSpPr>
            <a:grpSpLocks/>
          </p:cNvGrpSpPr>
          <p:nvPr/>
        </p:nvGrpSpPr>
        <p:grpSpPr bwMode="auto">
          <a:xfrm>
            <a:off x="752475" y="1338263"/>
            <a:ext cx="3875088" cy="4176712"/>
            <a:chOff x="474" y="843"/>
            <a:chExt cx="2441" cy="2631"/>
          </a:xfrm>
        </p:grpSpPr>
        <p:sp>
          <p:nvSpPr>
            <p:cNvPr id="26735" name="Line 241"/>
            <p:cNvSpPr>
              <a:spLocks noChangeShapeType="1"/>
            </p:cNvSpPr>
            <p:nvPr/>
          </p:nvSpPr>
          <p:spPr bwMode="auto">
            <a:xfrm>
              <a:off x="588" y="3231"/>
              <a:ext cx="168" cy="2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6" name="Freeform 242"/>
            <p:cNvSpPr>
              <a:spLocks/>
            </p:cNvSpPr>
            <p:nvPr/>
          </p:nvSpPr>
          <p:spPr bwMode="auto">
            <a:xfrm>
              <a:off x="847" y="3411"/>
              <a:ext cx="6" cy="17"/>
            </a:xfrm>
            <a:custGeom>
              <a:avLst/>
              <a:gdLst>
                <a:gd name="T0" fmla="*/ 1 w 6"/>
                <a:gd name="T1" fmla="*/ 0 h 23"/>
                <a:gd name="T2" fmla="*/ 0 w 6"/>
                <a:gd name="T3" fmla="*/ 1 h 23"/>
                <a:gd name="T4" fmla="*/ 0 w 6"/>
                <a:gd name="T5" fmla="*/ 1 h 23"/>
                <a:gd name="T6" fmla="*/ 0 w 6"/>
                <a:gd name="T7" fmla="*/ 3 h 23"/>
                <a:gd name="T8" fmla="*/ 0 w 6"/>
                <a:gd name="T9" fmla="*/ 3 h 23"/>
                <a:gd name="T10" fmla="*/ 0 w 6"/>
                <a:gd name="T11" fmla="*/ 4 h 23"/>
                <a:gd name="T12" fmla="*/ 1 w 6"/>
                <a:gd name="T13" fmla="*/ 4 h 23"/>
                <a:gd name="T14" fmla="*/ 1 w 6"/>
                <a:gd name="T15" fmla="*/ 5 h 23"/>
                <a:gd name="T16" fmla="*/ 3 w 6"/>
                <a:gd name="T17" fmla="*/ 5 h 23"/>
                <a:gd name="T18" fmla="*/ 4 w 6"/>
                <a:gd name="T19" fmla="*/ 7 h 23"/>
                <a:gd name="T20" fmla="*/ 5 w 6"/>
                <a:gd name="T21" fmla="*/ 7 h 23"/>
                <a:gd name="T22" fmla="*/ 6 w 6"/>
                <a:gd name="T23" fmla="*/ 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" h="23">
                  <a:moveTo>
                    <a:pt x="1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6" y="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7" name="Freeform 243"/>
            <p:cNvSpPr>
              <a:spLocks/>
            </p:cNvSpPr>
            <p:nvPr/>
          </p:nvSpPr>
          <p:spPr bwMode="auto">
            <a:xfrm>
              <a:off x="807" y="3339"/>
              <a:ext cx="57" cy="89"/>
            </a:xfrm>
            <a:custGeom>
              <a:avLst/>
              <a:gdLst>
                <a:gd name="T0" fmla="*/ 29 w 72"/>
                <a:gd name="T1" fmla="*/ 4 h 114"/>
                <a:gd name="T2" fmla="*/ 29 w 72"/>
                <a:gd name="T3" fmla="*/ 3 h 114"/>
                <a:gd name="T4" fmla="*/ 28 w 72"/>
                <a:gd name="T5" fmla="*/ 2 h 114"/>
                <a:gd name="T6" fmla="*/ 27 w 72"/>
                <a:gd name="T7" fmla="*/ 1 h 114"/>
                <a:gd name="T8" fmla="*/ 25 w 72"/>
                <a:gd name="T9" fmla="*/ 0 h 114"/>
                <a:gd name="T10" fmla="*/ 23 w 72"/>
                <a:gd name="T11" fmla="*/ 0 h 114"/>
                <a:gd name="T12" fmla="*/ 20 w 72"/>
                <a:gd name="T13" fmla="*/ 0 h 114"/>
                <a:gd name="T14" fmla="*/ 17 w 72"/>
                <a:gd name="T15" fmla="*/ 1 h 114"/>
                <a:gd name="T16" fmla="*/ 16 w 72"/>
                <a:gd name="T17" fmla="*/ 2 h 114"/>
                <a:gd name="T18" fmla="*/ 13 w 72"/>
                <a:gd name="T19" fmla="*/ 2 h 114"/>
                <a:gd name="T20" fmla="*/ 11 w 72"/>
                <a:gd name="T21" fmla="*/ 3 h 114"/>
                <a:gd name="T22" fmla="*/ 10 w 72"/>
                <a:gd name="T23" fmla="*/ 5 h 114"/>
                <a:gd name="T24" fmla="*/ 7 w 72"/>
                <a:gd name="T25" fmla="*/ 9 h 114"/>
                <a:gd name="T26" fmla="*/ 6 w 72"/>
                <a:gd name="T27" fmla="*/ 10 h 114"/>
                <a:gd name="T28" fmla="*/ 5 w 72"/>
                <a:gd name="T29" fmla="*/ 16 h 114"/>
                <a:gd name="T30" fmla="*/ 2 w 72"/>
                <a:gd name="T31" fmla="*/ 27 h 114"/>
                <a:gd name="T32" fmla="*/ 1 w 72"/>
                <a:gd name="T33" fmla="*/ 31 h 114"/>
                <a:gd name="T34" fmla="*/ 0 w 72"/>
                <a:gd name="T35" fmla="*/ 34 h 114"/>
                <a:gd name="T36" fmla="*/ 0 w 72"/>
                <a:gd name="T37" fmla="*/ 35 h 114"/>
                <a:gd name="T38" fmla="*/ 1 w 72"/>
                <a:gd name="T39" fmla="*/ 37 h 114"/>
                <a:gd name="T40" fmla="*/ 2 w 72"/>
                <a:gd name="T41" fmla="*/ 37 h 114"/>
                <a:gd name="T42" fmla="*/ 2 w 72"/>
                <a:gd name="T43" fmla="*/ 41 h 114"/>
                <a:gd name="T44" fmla="*/ 4 w 72"/>
                <a:gd name="T45" fmla="*/ 41 h 114"/>
                <a:gd name="T46" fmla="*/ 5 w 72"/>
                <a:gd name="T47" fmla="*/ 42 h 114"/>
                <a:gd name="T48" fmla="*/ 6 w 72"/>
                <a:gd name="T49" fmla="*/ 42 h 114"/>
                <a:gd name="T50" fmla="*/ 10 w 72"/>
                <a:gd name="T51" fmla="*/ 42 h 114"/>
                <a:gd name="T52" fmla="*/ 13 w 72"/>
                <a:gd name="T53" fmla="*/ 42 h 114"/>
                <a:gd name="T54" fmla="*/ 14 w 72"/>
                <a:gd name="T55" fmla="*/ 42 h 114"/>
                <a:gd name="T56" fmla="*/ 16 w 72"/>
                <a:gd name="T57" fmla="*/ 41 h 114"/>
                <a:gd name="T58" fmla="*/ 17 w 72"/>
                <a:gd name="T59" fmla="*/ 41 h 114"/>
                <a:gd name="T60" fmla="*/ 18 w 72"/>
                <a:gd name="T61" fmla="*/ 37 h 114"/>
                <a:gd name="T62" fmla="*/ 20 w 72"/>
                <a:gd name="T63" fmla="*/ 37 h 114"/>
                <a:gd name="T64" fmla="*/ 20 w 72"/>
                <a:gd name="T65" fmla="*/ 35 h 114"/>
                <a:gd name="T66" fmla="*/ 22 w 72"/>
                <a:gd name="T67" fmla="*/ 29 h 114"/>
                <a:gd name="T68" fmla="*/ 23 w 72"/>
                <a:gd name="T69" fmla="*/ 23 h 114"/>
                <a:gd name="T70" fmla="*/ 27 w 72"/>
                <a:gd name="T71" fmla="*/ 12 h 114"/>
                <a:gd name="T72" fmla="*/ 29 w 72"/>
                <a:gd name="T73" fmla="*/ 5 h 1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2" h="114">
                  <a:moveTo>
                    <a:pt x="72" y="15"/>
                  </a:moveTo>
                  <a:lnTo>
                    <a:pt x="72" y="12"/>
                  </a:lnTo>
                  <a:lnTo>
                    <a:pt x="72" y="10"/>
                  </a:lnTo>
                  <a:lnTo>
                    <a:pt x="72" y="8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3" y="1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3" y="6"/>
                  </a:lnTo>
                  <a:lnTo>
                    <a:pt x="29" y="8"/>
                  </a:lnTo>
                  <a:lnTo>
                    <a:pt x="25" y="12"/>
                  </a:lnTo>
                  <a:lnTo>
                    <a:pt x="24" y="13"/>
                  </a:lnTo>
                  <a:lnTo>
                    <a:pt x="22" y="15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6" y="28"/>
                  </a:lnTo>
                  <a:lnTo>
                    <a:pt x="15" y="32"/>
                  </a:lnTo>
                  <a:lnTo>
                    <a:pt x="13" y="42"/>
                  </a:lnTo>
                  <a:lnTo>
                    <a:pt x="7" y="60"/>
                  </a:lnTo>
                  <a:lnTo>
                    <a:pt x="4" y="70"/>
                  </a:lnTo>
                  <a:lnTo>
                    <a:pt x="2" y="78"/>
                  </a:lnTo>
                  <a:lnTo>
                    <a:pt x="1" y="83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1" y="99"/>
                  </a:lnTo>
                  <a:lnTo>
                    <a:pt x="2" y="101"/>
                  </a:lnTo>
                  <a:lnTo>
                    <a:pt x="2" y="103"/>
                  </a:lnTo>
                  <a:lnTo>
                    <a:pt x="3" y="106"/>
                  </a:lnTo>
                  <a:lnTo>
                    <a:pt x="5" y="108"/>
                  </a:lnTo>
                  <a:lnTo>
                    <a:pt x="6" y="110"/>
                  </a:lnTo>
                  <a:lnTo>
                    <a:pt x="9" y="111"/>
                  </a:lnTo>
                  <a:lnTo>
                    <a:pt x="11" y="112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7" y="114"/>
                  </a:lnTo>
                  <a:lnTo>
                    <a:pt x="19" y="114"/>
                  </a:lnTo>
                  <a:lnTo>
                    <a:pt x="24" y="113"/>
                  </a:lnTo>
                  <a:lnTo>
                    <a:pt x="29" y="114"/>
                  </a:lnTo>
                  <a:lnTo>
                    <a:pt x="32" y="114"/>
                  </a:lnTo>
                  <a:lnTo>
                    <a:pt x="34" y="113"/>
                  </a:lnTo>
                  <a:lnTo>
                    <a:pt x="36" y="113"/>
                  </a:lnTo>
                  <a:lnTo>
                    <a:pt x="38" y="112"/>
                  </a:lnTo>
                  <a:lnTo>
                    <a:pt x="40" y="110"/>
                  </a:lnTo>
                  <a:lnTo>
                    <a:pt x="42" y="109"/>
                  </a:lnTo>
                  <a:lnTo>
                    <a:pt x="43" y="107"/>
                  </a:lnTo>
                  <a:lnTo>
                    <a:pt x="46" y="106"/>
                  </a:lnTo>
                  <a:lnTo>
                    <a:pt x="47" y="103"/>
                  </a:lnTo>
                  <a:lnTo>
                    <a:pt x="48" y="101"/>
                  </a:lnTo>
                  <a:lnTo>
                    <a:pt x="49" y="99"/>
                  </a:lnTo>
                  <a:lnTo>
                    <a:pt x="50" y="97"/>
                  </a:lnTo>
                  <a:lnTo>
                    <a:pt x="52" y="93"/>
                  </a:lnTo>
                  <a:lnTo>
                    <a:pt x="53" y="89"/>
                  </a:lnTo>
                  <a:lnTo>
                    <a:pt x="55" y="79"/>
                  </a:lnTo>
                  <a:lnTo>
                    <a:pt x="57" y="70"/>
                  </a:lnTo>
                  <a:lnTo>
                    <a:pt x="59" y="61"/>
                  </a:lnTo>
                  <a:lnTo>
                    <a:pt x="63" y="52"/>
                  </a:lnTo>
                  <a:lnTo>
                    <a:pt x="68" y="33"/>
                  </a:lnTo>
                  <a:lnTo>
                    <a:pt x="70" y="24"/>
                  </a:lnTo>
                  <a:lnTo>
                    <a:pt x="72" y="1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8" name="Line 244"/>
            <p:cNvSpPr>
              <a:spLocks noChangeShapeType="1"/>
            </p:cNvSpPr>
            <p:nvPr/>
          </p:nvSpPr>
          <p:spPr bwMode="auto">
            <a:xfrm>
              <a:off x="756" y="3474"/>
              <a:ext cx="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9" name="Line 245"/>
            <p:cNvSpPr>
              <a:spLocks noChangeShapeType="1"/>
            </p:cNvSpPr>
            <p:nvPr/>
          </p:nvSpPr>
          <p:spPr bwMode="auto">
            <a:xfrm>
              <a:off x="474" y="843"/>
              <a:ext cx="147" cy="2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0" name="Freeform 246"/>
            <p:cNvSpPr>
              <a:spLocks/>
            </p:cNvSpPr>
            <p:nvPr/>
          </p:nvSpPr>
          <p:spPr bwMode="auto">
            <a:xfrm>
              <a:off x="655" y="922"/>
              <a:ext cx="56" cy="90"/>
            </a:xfrm>
            <a:custGeom>
              <a:avLst/>
              <a:gdLst>
                <a:gd name="T0" fmla="*/ 25 w 73"/>
                <a:gd name="T1" fmla="*/ 5 h 114"/>
                <a:gd name="T2" fmla="*/ 25 w 73"/>
                <a:gd name="T3" fmla="*/ 4 h 114"/>
                <a:gd name="T4" fmla="*/ 24 w 73"/>
                <a:gd name="T5" fmla="*/ 2 h 114"/>
                <a:gd name="T6" fmla="*/ 24 w 73"/>
                <a:gd name="T7" fmla="*/ 2 h 114"/>
                <a:gd name="T8" fmla="*/ 23 w 73"/>
                <a:gd name="T9" fmla="*/ 0 h 114"/>
                <a:gd name="T10" fmla="*/ 21 w 73"/>
                <a:gd name="T11" fmla="*/ 0 h 114"/>
                <a:gd name="T12" fmla="*/ 17 w 73"/>
                <a:gd name="T13" fmla="*/ 0 h 114"/>
                <a:gd name="T14" fmla="*/ 15 w 73"/>
                <a:gd name="T15" fmla="*/ 2 h 114"/>
                <a:gd name="T16" fmla="*/ 14 w 73"/>
                <a:gd name="T17" fmla="*/ 2 h 114"/>
                <a:gd name="T18" fmla="*/ 12 w 73"/>
                <a:gd name="T19" fmla="*/ 2 h 114"/>
                <a:gd name="T20" fmla="*/ 10 w 73"/>
                <a:gd name="T21" fmla="*/ 4 h 114"/>
                <a:gd name="T22" fmla="*/ 8 w 73"/>
                <a:gd name="T23" fmla="*/ 6 h 114"/>
                <a:gd name="T24" fmla="*/ 6 w 73"/>
                <a:gd name="T25" fmla="*/ 10 h 114"/>
                <a:gd name="T26" fmla="*/ 5 w 73"/>
                <a:gd name="T27" fmla="*/ 11 h 114"/>
                <a:gd name="T28" fmla="*/ 4 w 73"/>
                <a:gd name="T29" fmla="*/ 17 h 114"/>
                <a:gd name="T30" fmla="*/ 2 w 73"/>
                <a:gd name="T31" fmla="*/ 27 h 114"/>
                <a:gd name="T32" fmla="*/ 2 w 73"/>
                <a:gd name="T33" fmla="*/ 32 h 114"/>
                <a:gd name="T34" fmla="*/ 0 w 73"/>
                <a:gd name="T35" fmla="*/ 36 h 114"/>
                <a:gd name="T36" fmla="*/ 0 w 73"/>
                <a:gd name="T37" fmla="*/ 37 h 114"/>
                <a:gd name="T38" fmla="*/ 2 w 73"/>
                <a:gd name="T39" fmla="*/ 39 h 114"/>
                <a:gd name="T40" fmla="*/ 2 w 73"/>
                <a:gd name="T41" fmla="*/ 40 h 114"/>
                <a:gd name="T42" fmla="*/ 2 w 73"/>
                <a:gd name="T43" fmla="*/ 43 h 114"/>
                <a:gd name="T44" fmla="*/ 3 w 73"/>
                <a:gd name="T45" fmla="*/ 43 h 114"/>
                <a:gd name="T46" fmla="*/ 4 w 73"/>
                <a:gd name="T47" fmla="*/ 44 h 114"/>
                <a:gd name="T48" fmla="*/ 6 w 73"/>
                <a:gd name="T49" fmla="*/ 44 h 114"/>
                <a:gd name="T50" fmla="*/ 8 w 73"/>
                <a:gd name="T51" fmla="*/ 44 h 114"/>
                <a:gd name="T52" fmla="*/ 11 w 73"/>
                <a:gd name="T53" fmla="*/ 44 h 114"/>
                <a:gd name="T54" fmla="*/ 12 w 73"/>
                <a:gd name="T55" fmla="*/ 44 h 114"/>
                <a:gd name="T56" fmla="*/ 14 w 73"/>
                <a:gd name="T57" fmla="*/ 43 h 114"/>
                <a:gd name="T58" fmla="*/ 15 w 73"/>
                <a:gd name="T59" fmla="*/ 42 h 114"/>
                <a:gd name="T60" fmla="*/ 16 w 73"/>
                <a:gd name="T61" fmla="*/ 40 h 114"/>
                <a:gd name="T62" fmla="*/ 17 w 73"/>
                <a:gd name="T63" fmla="*/ 39 h 114"/>
                <a:gd name="T64" fmla="*/ 18 w 73"/>
                <a:gd name="T65" fmla="*/ 36 h 114"/>
                <a:gd name="T66" fmla="*/ 19 w 73"/>
                <a:gd name="T67" fmla="*/ 31 h 114"/>
                <a:gd name="T68" fmla="*/ 21 w 73"/>
                <a:gd name="T69" fmla="*/ 24 h 114"/>
                <a:gd name="T70" fmla="*/ 23 w 73"/>
                <a:gd name="T71" fmla="*/ 13 h 114"/>
                <a:gd name="T72" fmla="*/ 25 w 73"/>
                <a:gd name="T73" fmla="*/ 6 h 1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3" h="114">
                  <a:moveTo>
                    <a:pt x="73" y="15"/>
                  </a:moveTo>
                  <a:lnTo>
                    <a:pt x="73" y="13"/>
                  </a:lnTo>
                  <a:lnTo>
                    <a:pt x="73" y="11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0" y="4"/>
                  </a:lnTo>
                  <a:lnTo>
                    <a:pt x="69" y="3"/>
                  </a:lnTo>
                  <a:lnTo>
                    <a:pt x="68" y="2"/>
                  </a:lnTo>
                  <a:lnTo>
                    <a:pt x="67" y="2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2"/>
                  </a:lnTo>
                  <a:lnTo>
                    <a:pt x="43" y="2"/>
                  </a:lnTo>
                  <a:lnTo>
                    <a:pt x="41" y="2"/>
                  </a:lnTo>
                  <a:lnTo>
                    <a:pt x="39" y="3"/>
                  </a:lnTo>
                  <a:lnTo>
                    <a:pt x="37" y="4"/>
                  </a:lnTo>
                  <a:lnTo>
                    <a:pt x="34" y="5"/>
                  </a:lnTo>
                  <a:lnTo>
                    <a:pt x="32" y="6"/>
                  </a:lnTo>
                  <a:lnTo>
                    <a:pt x="29" y="9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3" y="16"/>
                  </a:lnTo>
                  <a:lnTo>
                    <a:pt x="17" y="25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4" y="33"/>
                  </a:lnTo>
                  <a:lnTo>
                    <a:pt x="12" y="43"/>
                  </a:lnTo>
                  <a:lnTo>
                    <a:pt x="7" y="61"/>
                  </a:lnTo>
                  <a:lnTo>
                    <a:pt x="5" y="69"/>
                  </a:lnTo>
                  <a:lnTo>
                    <a:pt x="3" y="79"/>
                  </a:lnTo>
                  <a:lnTo>
                    <a:pt x="2" y="83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3" y="104"/>
                  </a:lnTo>
                  <a:lnTo>
                    <a:pt x="4" y="106"/>
                  </a:lnTo>
                  <a:lnTo>
                    <a:pt x="5" y="109"/>
                  </a:lnTo>
                  <a:lnTo>
                    <a:pt x="7" y="111"/>
                  </a:lnTo>
                  <a:lnTo>
                    <a:pt x="8" y="112"/>
                  </a:lnTo>
                  <a:lnTo>
                    <a:pt x="10" y="113"/>
                  </a:lnTo>
                  <a:lnTo>
                    <a:pt x="12" y="114"/>
                  </a:lnTo>
                  <a:lnTo>
                    <a:pt x="15" y="114"/>
                  </a:lnTo>
                  <a:lnTo>
                    <a:pt x="17" y="114"/>
                  </a:lnTo>
                  <a:lnTo>
                    <a:pt x="20" y="114"/>
                  </a:lnTo>
                  <a:lnTo>
                    <a:pt x="24" y="114"/>
                  </a:lnTo>
                  <a:lnTo>
                    <a:pt x="29" y="114"/>
                  </a:lnTo>
                  <a:lnTo>
                    <a:pt x="31" y="114"/>
                  </a:lnTo>
                  <a:lnTo>
                    <a:pt x="33" y="114"/>
                  </a:lnTo>
                  <a:lnTo>
                    <a:pt x="35" y="114"/>
                  </a:lnTo>
                  <a:lnTo>
                    <a:pt x="38" y="113"/>
                  </a:lnTo>
                  <a:lnTo>
                    <a:pt x="40" y="111"/>
                  </a:lnTo>
                  <a:lnTo>
                    <a:pt x="42" y="110"/>
                  </a:lnTo>
                  <a:lnTo>
                    <a:pt x="44" y="108"/>
                  </a:lnTo>
                  <a:lnTo>
                    <a:pt x="45" y="106"/>
                  </a:lnTo>
                  <a:lnTo>
                    <a:pt x="46" y="104"/>
                  </a:lnTo>
                  <a:lnTo>
                    <a:pt x="48" y="102"/>
                  </a:lnTo>
                  <a:lnTo>
                    <a:pt x="49" y="100"/>
                  </a:lnTo>
                  <a:lnTo>
                    <a:pt x="50" y="98"/>
                  </a:lnTo>
                  <a:lnTo>
                    <a:pt x="51" y="94"/>
                  </a:lnTo>
                  <a:lnTo>
                    <a:pt x="53" y="88"/>
                  </a:lnTo>
                  <a:lnTo>
                    <a:pt x="56" y="80"/>
                  </a:lnTo>
                  <a:lnTo>
                    <a:pt x="58" y="70"/>
                  </a:lnTo>
                  <a:lnTo>
                    <a:pt x="60" y="61"/>
                  </a:lnTo>
                  <a:lnTo>
                    <a:pt x="62" y="52"/>
                  </a:lnTo>
                  <a:lnTo>
                    <a:pt x="67" y="34"/>
                  </a:lnTo>
                  <a:lnTo>
                    <a:pt x="69" y="25"/>
                  </a:lnTo>
                  <a:lnTo>
                    <a:pt x="72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1" name="Freeform 247"/>
            <p:cNvSpPr>
              <a:spLocks/>
            </p:cNvSpPr>
            <p:nvPr/>
          </p:nvSpPr>
          <p:spPr bwMode="auto">
            <a:xfrm>
              <a:off x="695" y="995"/>
              <a:ext cx="5" cy="17"/>
            </a:xfrm>
            <a:custGeom>
              <a:avLst/>
              <a:gdLst>
                <a:gd name="T0" fmla="*/ 1 w 8"/>
                <a:gd name="T1" fmla="*/ 0 h 23"/>
                <a:gd name="T2" fmla="*/ 0 w 8"/>
                <a:gd name="T3" fmla="*/ 1 h 23"/>
                <a:gd name="T4" fmla="*/ 0 w 8"/>
                <a:gd name="T5" fmla="*/ 1 h 23"/>
                <a:gd name="T6" fmla="*/ 0 w 8"/>
                <a:gd name="T7" fmla="*/ 3 h 23"/>
                <a:gd name="T8" fmla="*/ 0 w 8"/>
                <a:gd name="T9" fmla="*/ 3 h 23"/>
                <a:gd name="T10" fmla="*/ 1 w 8"/>
                <a:gd name="T11" fmla="*/ 4 h 23"/>
                <a:gd name="T12" fmla="*/ 1 w 8"/>
                <a:gd name="T13" fmla="*/ 4 h 23"/>
                <a:gd name="T14" fmla="*/ 1 w 8"/>
                <a:gd name="T15" fmla="*/ 4 h 23"/>
                <a:gd name="T16" fmla="*/ 1 w 8"/>
                <a:gd name="T17" fmla="*/ 5 h 23"/>
                <a:gd name="T18" fmla="*/ 1 w 8"/>
                <a:gd name="T19" fmla="*/ 7 h 23"/>
                <a:gd name="T20" fmla="*/ 1 w 8"/>
                <a:gd name="T21" fmla="*/ 7 h 23"/>
                <a:gd name="T22" fmla="*/ 1 w 8"/>
                <a:gd name="T23" fmla="*/ 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5"/>
                  </a:lnTo>
                  <a:lnTo>
                    <a:pt x="4" y="18"/>
                  </a:lnTo>
                  <a:lnTo>
                    <a:pt x="6" y="21"/>
                  </a:lnTo>
                  <a:lnTo>
                    <a:pt x="7" y="22"/>
                  </a:lnTo>
                  <a:lnTo>
                    <a:pt x="8" y="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2" name="Line 248"/>
            <p:cNvSpPr>
              <a:spLocks noChangeShapeType="1"/>
            </p:cNvSpPr>
            <p:nvPr/>
          </p:nvSpPr>
          <p:spPr bwMode="auto">
            <a:xfrm flipH="1">
              <a:off x="751" y="877"/>
              <a:ext cx="17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3" name="Line 249"/>
            <p:cNvSpPr>
              <a:spLocks noChangeShapeType="1"/>
            </p:cNvSpPr>
            <p:nvPr/>
          </p:nvSpPr>
          <p:spPr bwMode="auto">
            <a:xfrm>
              <a:off x="621" y="1046"/>
              <a:ext cx="1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4" name="Line 250"/>
            <p:cNvSpPr>
              <a:spLocks noChangeShapeType="1"/>
            </p:cNvSpPr>
            <p:nvPr/>
          </p:nvSpPr>
          <p:spPr bwMode="auto">
            <a:xfrm flipH="1">
              <a:off x="2746" y="978"/>
              <a:ext cx="169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5" name="Freeform 251"/>
            <p:cNvSpPr>
              <a:spLocks/>
            </p:cNvSpPr>
            <p:nvPr/>
          </p:nvSpPr>
          <p:spPr bwMode="auto">
            <a:xfrm>
              <a:off x="2639" y="1041"/>
              <a:ext cx="61" cy="89"/>
            </a:xfrm>
            <a:custGeom>
              <a:avLst/>
              <a:gdLst>
                <a:gd name="T0" fmla="*/ 36 w 73"/>
                <a:gd name="T1" fmla="*/ 5 h 113"/>
                <a:gd name="T2" fmla="*/ 34 w 73"/>
                <a:gd name="T3" fmla="*/ 3 h 113"/>
                <a:gd name="T4" fmla="*/ 33 w 73"/>
                <a:gd name="T5" fmla="*/ 2 h 113"/>
                <a:gd name="T6" fmla="*/ 33 w 73"/>
                <a:gd name="T7" fmla="*/ 2 h 113"/>
                <a:gd name="T8" fmla="*/ 33 w 73"/>
                <a:gd name="T9" fmla="*/ 1 h 113"/>
                <a:gd name="T10" fmla="*/ 31 w 73"/>
                <a:gd name="T11" fmla="*/ 0 h 113"/>
                <a:gd name="T12" fmla="*/ 27 w 73"/>
                <a:gd name="T13" fmla="*/ 0 h 113"/>
                <a:gd name="T14" fmla="*/ 23 w 73"/>
                <a:gd name="T15" fmla="*/ 1 h 113"/>
                <a:gd name="T16" fmla="*/ 19 w 73"/>
                <a:gd name="T17" fmla="*/ 1 h 113"/>
                <a:gd name="T18" fmla="*/ 18 w 73"/>
                <a:gd name="T19" fmla="*/ 2 h 113"/>
                <a:gd name="T20" fmla="*/ 16 w 73"/>
                <a:gd name="T21" fmla="*/ 2 h 113"/>
                <a:gd name="T22" fmla="*/ 13 w 73"/>
                <a:gd name="T23" fmla="*/ 5 h 113"/>
                <a:gd name="T24" fmla="*/ 11 w 73"/>
                <a:gd name="T25" fmla="*/ 6 h 113"/>
                <a:gd name="T26" fmla="*/ 8 w 73"/>
                <a:gd name="T27" fmla="*/ 10 h 113"/>
                <a:gd name="T28" fmla="*/ 7 w 73"/>
                <a:gd name="T29" fmla="*/ 13 h 113"/>
                <a:gd name="T30" fmla="*/ 3 w 73"/>
                <a:gd name="T31" fmla="*/ 23 h 113"/>
                <a:gd name="T32" fmla="*/ 3 w 73"/>
                <a:gd name="T33" fmla="*/ 30 h 113"/>
                <a:gd name="T34" fmla="*/ 0 w 73"/>
                <a:gd name="T35" fmla="*/ 34 h 113"/>
                <a:gd name="T36" fmla="*/ 0 w 73"/>
                <a:gd name="T37" fmla="*/ 35 h 113"/>
                <a:gd name="T38" fmla="*/ 0 w 73"/>
                <a:gd name="T39" fmla="*/ 37 h 113"/>
                <a:gd name="T40" fmla="*/ 2 w 73"/>
                <a:gd name="T41" fmla="*/ 39 h 113"/>
                <a:gd name="T42" fmla="*/ 3 w 73"/>
                <a:gd name="T43" fmla="*/ 40 h 113"/>
                <a:gd name="T44" fmla="*/ 3 w 73"/>
                <a:gd name="T45" fmla="*/ 43 h 113"/>
                <a:gd name="T46" fmla="*/ 5 w 73"/>
                <a:gd name="T47" fmla="*/ 43 h 113"/>
                <a:gd name="T48" fmla="*/ 8 w 73"/>
                <a:gd name="T49" fmla="*/ 43 h 113"/>
                <a:gd name="T50" fmla="*/ 10 w 73"/>
                <a:gd name="T51" fmla="*/ 43 h 113"/>
                <a:gd name="T52" fmla="*/ 14 w 73"/>
                <a:gd name="T53" fmla="*/ 43 h 113"/>
                <a:gd name="T54" fmla="*/ 16 w 73"/>
                <a:gd name="T55" fmla="*/ 43 h 113"/>
                <a:gd name="T56" fmla="*/ 19 w 73"/>
                <a:gd name="T57" fmla="*/ 43 h 113"/>
                <a:gd name="T58" fmla="*/ 20 w 73"/>
                <a:gd name="T59" fmla="*/ 43 h 113"/>
                <a:gd name="T60" fmla="*/ 23 w 73"/>
                <a:gd name="T61" fmla="*/ 40 h 113"/>
                <a:gd name="T62" fmla="*/ 23 w 73"/>
                <a:gd name="T63" fmla="*/ 39 h 113"/>
                <a:gd name="T64" fmla="*/ 24 w 73"/>
                <a:gd name="T65" fmla="*/ 37 h 113"/>
                <a:gd name="T66" fmla="*/ 26 w 73"/>
                <a:gd name="T67" fmla="*/ 34 h 113"/>
                <a:gd name="T68" fmla="*/ 28 w 73"/>
                <a:gd name="T69" fmla="*/ 27 h 113"/>
                <a:gd name="T70" fmla="*/ 30 w 73"/>
                <a:gd name="T71" fmla="*/ 20 h 113"/>
                <a:gd name="T72" fmla="*/ 33 w 73"/>
                <a:gd name="T73" fmla="*/ 9 h 1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3" h="113">
                  <a:moveTo>
                    <a:pt x="73" y="15"/>
                  </a:moveTo>
                  <a:lnTo>
                    <a:pt x="73" y="13"/>
                  </a:lnTo>
                  <a:lnTo>
                    <a:pt x="73" y="10"/>
                  </a:lnTo>
                  <a:lnTo>
                    <a:pt x="71" y="8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2"/>
                  </a:lnTo>
                  <a:lnTo>
                    <a:pt x="68" y="1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6" y="3"/>
                  </a:lnTo>
                  <a:lnTo>
                    <a:pt x="34" y="4"/>
                  </a:lnTo>
                  <a:lnTo>
                    <a:pt x="32" y="5"/>
                  </a:lnTo>
                  <a:lnTo>
                    <a:pt x="29" y="8"/>
                  </a:lnTo>
                  <a:lnTo>
                    <a:pt x="26" y="12"/>
                  </a:lnTo>
                  <a:lnTo>
                    <a:pt x="24" y="14"/>
                  </a:lnTo>
                  <a:lnTo>
                    <a:pt x="23" y="16"/>
                  </a:lnTo>
                  <a:lnTo>
                    <a:pt x="17" y="24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4" y="33"/>
                  </a:lnTo>
                  <a:lnTo>
                    <a:pt x="12" y="42"/>
                  </a:lnTo>
                  <a:lnTo>
                    <a:pt x="7" y="60"/>
                  </a:lnTo>
                  <a:lnTo>
                    <a:pt x="5" y="69"/>
                  </a:lnTo>
                  <a:lnTo>
                    <a:pt x="3" y="78"/>
                  </a:lnTo>
                  <a:lnTo>
                    <a:pt x="2" y="83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2" y="102"/>
                  </a:lnTo>
                  <a:lnTo>
                    <a:pt x="3" y="104"/>
                  </a:lnTo>
                  <a:lnTo>
                    <a:pt x="4" y="106"/>
                  </a:lnTo>
                  <a:lnTo>
                    <a:pt x="5" y="108"/>
                  </a:lnTo>
                  <a:lnTo>
                    <a:pt x="7" y="110"/>
                  </a:lnTo>
                  <a:lnTo>
                    <a:pt x="8" y="111"/>
                  </a:lnTo>
                  <a:lnTo>
                    <a:pt x="10" y="112"/>
                  </a:lnTo>
                  <a:lnTo>
                    <a:pt x="12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20" y="113"/>
                  </a:lnTo>
                  <a:lnTo>
                    <a:pt x="24" y="113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33" y="113"/>
                  </a:lnTo>
                  <a:lnTo>
                    <a:pt x="35" y="113"/>
                  </a:lnTo>
                  <a:lnTo>
                    <a:pt x="38" y="112"/>
                  </a:lnTo>
                  <a:lnTo>
                    <a:pt x="40" y="110"/>
                  </a:lnTo>
                  <a:lnTo>
                    <a:pt x="42" y="109"/>
                  </a:lnTo>
                  <a:lnTo>
                    <a:pt x="44" y="107"/>
                  </a:lnTo>
                  <a:lnTo>
                    <a:pt x="45" y="106"/>
                  </a:lnTo>
                  <a:lnTo>
                    <a:pt x="46" y="104"/>
                  </a:lnTo>
                  <a:lnTo>
                    <a:pt x="48" y="102"/>
                  </a:lnTo>
                  <a:lnTo>
                    <a:pt x="49" y="100"/>
                  </a:lnTo>
                  <a:lnTo>
                    <a:pt x="50" y="97"/>
                  </a:lnTo>
                  <a:lnTo>
                    <a:pt x="51" y="93"/>
                  </a:lnTo>
                  <a:lnTo>
                    <a:pt x="53" y="88"/>
                  </a:lnTo>
                  <a:lnTo>
                    <a:pt x="56" y="79"/>
                  </a:lnTo>
                  <a:lnTo>
                    <a:pt x="58" y="70"/>
                  </a:lnTo>
                  <a:lnTo>
                    <a:pt x="60" y="60"/>
                  </a:lnTo>
                  <a:lnTo>
                    <a:pt x="62" y="52"/>
                  </a:lnTo>
                  <a:lnTo>
                    <a:pt x="67" y="34"/>
                  </a:lnTo>
                  <a:lnTo>
                    <a:pt x="69" y="24"/>
                  </a:lnTo>
                  <a:lnTo>
                    <a:pt x="71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6" name="Freeform 252"/>
            <p:cNvSpPr>
              <a:spLocks/>
            </p:cNvSpPr>
            <p:nvPr/>
          </p:nvSpPr>
          <p:spPr bwMode="auto">
            <a:xfrm>
              <a:off x="2684" y="1114"/>
              <a:ext cx="5" cy="16"/>
            </a:xfrm>
            <a:custGeom>
              <a:avLst/>
              <a:gdLst>
                <a:gd name="T0" fmla="*/ 1 w 8"/>
                <a:gd name="T1" fmla="*/ 0 h 23"/>
                <a:gd name="T2" fmla="*/ 0 w 8"/>
                <a:gd name="T3" fmla="*/ 1 h 23"/>
                <a:gd name="T4" fmla="*/ 0 w 8"/>
                <a:gd name="T5" fmla="*/ 1 h 23"/>
                <a:gd name="T6" fmla="*/ 0 w 8"/>
                <a:gd name="T7" fmla="*/ 2 h 23"/>
                <a:gd name="T8" fmla="*/ 0 w 8"/>
                <a:gd name="T9" fmla="*/ 3 h 23"/>
                <a:gd name="T10" fmla="*/ 1 w 8"/>
                <a:gd name="T11" fmla="*/ 3 h 23"/>
                <a:gd name="T12" fmla="*/ 1 w 8"/>
                <a:gd name="T13" fmla="*/ 3 h 23"/>
                <a:gd name="T14" fmla="*/ 1 w 8"/>
                <a:gd name="T15" fmla="*/ 4 h 23"/>
                <a:gd name="T16" fmla="*/ 1 w 8"/>
                <a:gd name="T17" fmla="*/ 4 h 23"/>
                <a:gd name="T18" fmla="*/ 1 w 8"/>
                <a:gd name="T19" fmla="*/ 5 h 23"/>
                <a:gd name="T20" fmla="*/ 1 w 8"/>
                <a:gd name="T21" fmla="*/ 5 h 23"/>
                <a:gd name="T22" fmla="*/ 1 w 8"/>
                <a:gd name="T23" fmla="*/ 6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6" y="21"/>
                  </a:lnTo>
                  <a:lnTo>
                    <a:pt x="7" y="22"/>
                  </a:lnTo>
                  <a:lnTo>
                    <a:pt x="8" y="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7" name="Line 253"/>
            <p:cNvSpPr>
              <a:spLocks noChangeShapeType="1"/>
            </p:cNvSpPr>
            <p:nvPr/>
          </p:nvSpPr>
          <p:spPr bwMode="auto">
            <a:xfrm flipH="1">
              <a:off x="2763" y="995"/>
              <a:ext cx="16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8" name="Line 254"/>
            <p:cNvSpPr>
              <a:spLocks noChangeShapeType="1"/>
            </p:cNvSpPr>
            <p:nvPr/>
          </p:nvSpPr>
          <p:spPr bwMode="auto">
            <a:xfrm flipH="1">
              <a:off x="2740" y="995"/>
              <a:ext cx="11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49" name="Line 255"/>
            <p:cNvSpPr>
              <a:spLocks noChangeShapeType="1"/>
            </p:cNvSpPr>
            <p:nvPr/>
          </p:nvSpPr>
          <p:spPr bwMode="auto">
            <a:xfrm>
              <a:off x="2599" y="1165"/>
              <a:ext cx="1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8320" name="Group 256"/>
          <p:cNvGrpSpPr>
            <a:grpSpLocks/>
          </p:cNvGrpSpPr>
          <p:nvPr/>
        </p:nvGrpSpPr>
        <p:grpSpPr bwMode="auto">
          <a:xfrm>
            <a:off x="1836738" y="2216150"/>
            <a:ext cx="2416175" cy="2386013"/>
            <a:chOff x="1157" y="1396"/>
            <a:chExt cx="1522" cy="1503"/>
          </a:xfrm>
        </p:grpSpPr>
        <p:sp>
          <p:nvSpPr>
            <p:cNvPr id="26723" name="Line 257"/>
            <p:cNvSpPr>
              <a:spLocks noChangeShapeType="1"/>
            </p:cNvSpPr>
            <p:nvPr/>
          </p:nvSpPr>
          <p:spPr bwMode="auto">
            <a:xfrm flipH="1">
              <a:off x="1400" y="2667"/>
              <a:ext cx="175" cy="232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4" name="Freeform 258"/>
            <p:cNvSpPr>
              <a:spLocks/>
            </p:cNvSpPr>
            <p:nvPr/>
          </p:nvSpPr>
          <p:spPr bwMode="auto">
            <a:xfrm>
              <a:off x="1298" y="2746"/>
              <a:ext cx="63" cy="135"/>
            </a:xfrm>
            <a:custGeom>
              <a:avLst/>
              <a:gdLst>
                <a:gd name="T0" fmla="*/ 20 w 77"/>
                <a:gd name="T1" fmla="*/ 0 h 171"/>
                <a:gd name="T2" fmla="*/ 0 w 77"/>
                <a:gd name="T3" fmla="*/ 66 h 171"/>
                <a:gd name="T4" fmla="*/ 13 w 77"/>
                <a:gd name="T5" fmla="*/ 66 h 171"/>
                <a:gd name="T6" fmla="*/ 16 w 77"/>
                <a:gd name="T7" fmla="*/ 66 h 171"/>
                <a:gd name="T8" fmla="*/ 17 w 77"/>
                <a:gd name="T9" fmla="*/ 66 h 171"/>
                <a:gd name="T10" fmla="*/ 20 w 77"/>
                <a:gd name="T11" fmla="*/ 64 h 171"/>
                <a:gd name="T12" fmla="*/ 20 w 77"/>
                <a:gd name="T13" fmla="*/ 64 h 171"/>
                <a:gd name="T14" fmla="*/ 23 w 77"/>
                <a:gd name="T15" fmla="*/ 62 h 171"/>
                <a:gd name="T16" fmla="*/ 25 w 77"/>
                <a:gd name="T17" fmla="*/ 60 h 171"/>
                <a:gd name="T18" fmla="*/ 25 w 77"/>
                <a:gd name="T19" fmla="*/ 58 h 171"/>
                <a:gd name="T20" fmla="*/ 28 w 77"/>
                <a:gd name="T21" fmla="*/ 55 h 171"/>
                <a:gd name="T22" fmla="*/ 29 w 77"/>
                <a:gd name="T23" fmla="*/ 54 h 171"/>
                <a:gd name="T24" fmla="*/ 34 w 77"/>
                <a:gd name="T25" fmla="*/ 35 h 171"/>
                <a:gd name="T26" fmla="*/ 35 w 77"/>
                <a:gd name="T27" fmla="*/ 33 h 171"/>
                <a:gd name="T28" fmla="*/ 35 w 77"/>
                <a:gd name="T29" fmla="*/ 31 h 171"/>
                <a:gd name="T30" fmla="*/ 35 w 77"/>
                <a:gd name="T31" fmla="*/ 28 h 171"/>
                <a:gd name="T32" fmla="*/ 34 w 77"/>
                <a:gd name="T33" fmla="*/ 27 h 171"/>
                <a:gd name="T34" fmla="*/ 34 w 77"/>
                <a:gd name="T35" fmla="*/ 25 h 171"/>
                <a:gd name="T36" fmla="*/ 32 w 77"/>
                <a:gd name="T37" fmla="*/ 24 h 171"/>
                <a:gd name="T38" fmla="*/ 31 w 77"/>
                <a:gd name="T39" fmla="*/ 23 h 171"/>
                <a:gd name="T40" fmla="*/ 29 w 77"/>
                <a:gd name="T41" fmla="*/ 22 h 171"/>
                <a:gd name="T42" fmla="*/ 28 w 77"/>
                <a:gd name="T43" fmla="*/ 22 h 171"/>
                <a:gd name="T44" fmla="*/ 13 w 77"/>
                <a:gd name="T45" fmla="*/ 22 h 17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" h="171">
                  <a:moveTo>
                    <a:pt x="46" y="0"/>
                  </a:moveTo>
                  <a:lnTo>
                    <a:pt x="0" y="171"/>
                  </a:lnTo>
                  <a:lnTo>
                    <a:pt x="30" y="171"/>
                  </a:lnTo>
                  <a:lnTo>
                    <a:pt x="34" y="170"/>
                  </a:lnTo>
                  <a:lnTo>
                    <a:pt x="39" y="169"/>
                  </a:lnTo>
                  <a:lnTo>
                    <a:pt x="43" y="166"/>
                  </a:lnTo>
                  <a:lnTo>
                    <a:pt x="47" y="163"/>
                  </a:lnTo>
                  <a:lnTo>
                    <a:pt x="51" y="159"/>
                  </a:lnTo>
                  <a:lnTo>
                    <a:pt x="56" y="154"/>
                  </a:lnTo>
                  <a:lnTo>
                    <a:pt x="58" y="148"/>
                  </a:lnTo>
                  <a:lnTo>
                    <a:pt x="61" y="143"/>
                  </a:lnTo>
                  <a:lnTo>
                    <a:pt x="63" y="138"/>
                  </a:lnTo>
                  <a:lnTo>
                    <a:pt x="76" y="90"/>
                  </a:lnTo>
                  <a:lnTo>
                    <a:pt x="77" y="85"/>
                  </a:lnTo>
                  <a:lnTo>
                    <a:pt x="77" y="78"/>
                  </a:lnTo>
                  <a:lnTo>
                    <a:pt x="77" y="73"/>
                  </a:lnTo>
                  <a:lnTo>
                    <a:pt x="76" y="69"/>
                  </a:lnTo>
                  <a:lnTo>
                    <a:pt x="74" y="65"/>
                  </a:lnTo>
                  <a:lnTo>
                    <a:pt x="72" y="61"/>
                  </a:lnTo>
                  <a:lnTo>
                    <a:pt x="68" y="59"/>
                  </a:lnTo>
                  <a:lnTo>
                    <a:pt x="65" y="57"/>
                  </a:lnTo>
                  <a:lnTo>
                    <a:pt x="61" y="57"/>
                  </a:lnTo>
                  <a:lnTo>
                    <a:pt x="31" y="57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5" name="Line 259"/>
            <p:cNvSpPr>
              <a:spLocks noChangeShapeType="1"/>
            </p:cNvSpPr>
            <p:nvPr/>
          </p:nvSpPr>
          <p:spPr bwMode="auto">
            <a:xfrm>
              <a:off x="1247" y="2899"/>
              <a:ext cx="153" cy="0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6" name="Line 260"/>
            <p:cNvSpPr>
              <a:spLocks noChangeShapeType="1"/>
            </p:cNvSpPr>
            <p:nvPr/>
          </p:nvSpPr>
          <p:spPr bwMode="auto">
            <a:xfrm>
              <a:off x="1157" y="1396"/>
              <a:ext cx="146" cy="225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7" name="Freeform 261"/>
            <p:cNvSpPr>
              <a:spLocks/>
            </p:cNvSpPr>
            <p:nvPr/>
          </p:nvSpPr>
          <p:spPr bwMode="auto">
            <a:xfrm>
              <a:off x="1372" y="1458"/>
              <a:ext cx="62" cy="135"/>
            </a:xfrm>
            <a:custGeom>
              <a:avLst/>
              <a:gdLst>
                <a:gd name="T0" fmla="*/ 20 w 76"/>
                <a:gd name="T1" fmla="*/ 0 h 170"/>
                <a:gd name="T2" fmla="*/ 0 w 76"/>
                <a:gd name="T3" fmla="*/ 68 h 170"/>
                <a:gd name="T4" fmla="*/ 13 w 76"/>
                <a:gd name="T5" fmla="*/ 68 h 170"/>
                <a:gd name="T6" fmla="*/ 16 w 76"/>
                <a:gd name="T7" fmla="*/ 68 h 170"/>
                <a:gd name="T8" fmla="*/ 16 w 76"/>
                <a:gd name="T9" fmla="*/ 67 h 170"/>
                <a:gd name="T10" fmla="*/ 19 w 76"/>
                <a:gd name="T11" fmla="*/ 66 h 170"/>
                <a:gd name="T12" fmla="*/ 20 w 76"/>
                <a:gd name="T13" fmla="*/ 64 h 170"/>
                <a:gd name="T14" fmla="*/ 23 w 76"/>
                <a:gd name="T15" fmla="*/ 63 h 170"/>
                <a:gd name="T16" fmla="*/ 24 w 76"/>
                <a:gd name="T17" fmla="*/ 61 h 170"/>
                <a:gd name="T18" fmla="*/ 25 w 76"/>
                <a:gd name="T19" fmla="*/ 60 h 170"/>
                <a:gd name="T20" fmla="*/ 27 w 76"/>
                <a:gd name="T21" fmla="*/ 57 h 170"/>
                <a:gd name="T22" fmla="*/ 27 w 76"/>
                <a:gd name="T23" fmla="*/ 55 h 170"/>
                <a:gd name="T24" fmla="*/ 33 w 76"/>
                <a:gd name="T25" fmla="*/ 35 h 170"/>
                <a:gd name="T26" fmla="*/ 33 w 76"/>
                <a:gd name="T27" fmla="*/ 33 h 170"/>
                <a:gd name="T28" fmla="*/ 34 w 76"/>
                <a:gd name="T29" fmla="*/ 32 h 170"/>
                <a:gd name="T30" fmla="*/ 34 w 76"/>
                <a:gd name="T31" fmla="*/ 29 h 170"/>
                <a:gd name="T32" fmla="*/ 33 w 76"/>
                <a:gd name="T33" fmla="*/ 28 h 170"/>
                <a:gd name="T34" fmla="*/ 33 w 76"/>
                <a:gd name="T35" fmla="*/ 26 h 170"/>
                <a:gd name="T36" fmla="*/ 31 w 76"/>
                <a:gd name="T37" fmla="*/ 25 h 170"/>
                <a:gd name="T38" fmla="*/ 30 w 76"/>
                <a:gd name="T39" fmla="*/ 23 h 170"/>
                <a:gd name="T40" fmla="*/ 28 w 76"/>
                <a:gd name="T41" fmla="*/ 23 h 170"/>
                <a:gd name="T42" fmla="*/ 27 w 76"/>
                <a:gd name="T43" fmla="*/ 23 h 170"/>
                <a:gd name="T44" fmla="*/ 13 w 76"/>
                <a:gd name="T45" fmla="*/ 23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70">
                  <a:moveTo>
                    <a:pt x="45" y="0"/>
                  </a:moveTo>
                  <a:lnTo>
                    <a:pt x="0" y="170"/>
                  </a:lnTo>
                  <a:lnTo>
                    <a:pt x="29" y="170"/>
                  </a:lnTo>
                  <a:lnTo>
                    <a:pt x="34" y="170"/>
                  </a:lnTo>
                  <a:lnTo>
                    <a:pt x="38" y="169"/>
                  </a:lnTo>
                  <a:lnTo>
                    <a:pt x="42" y="165"/>
                  </a:lnTo>
                  <a:lnTo>
                    <a:pt x="46" y="162"/>
                  </a:lnTo>
                  <a:lnTo>
                    <a:pt x="51" y="158"/>
                  </a:lnTo>
                  <a:lnTo>
                    <a:pt x="54" y="154"/>
                  </a:lnTo>
                  <a:lnTo>
                    <a:pt x="57" y="148"/>
                  </a:lnTo>
                  <a:lnTo>
                    <a:pt x="60" y="143"/>
                  </a:lnTo>
                  <a:lnTo>
                    <a:pt x="61" y="137"/>
                  </a:lnTo>
                  <a:lnTo>
                    <a:pt x="74" y="90"/>
                  </a:lnTo>
                  <a:lnTo>
                    <a:pt x="75" y="84"/>
                  </a:lnTo>
                  <a:lnTo>
                    <a:pt x="76" y="79"/>
                  </a:lnTo>
                  <a:lnTo>
                    <a:pt x="76" y="73"/>
                  </a:lnTo>
                  <a:lnTo>
                    <a:pt x="75" y="69"/>
                  </a:lnTo>
                  <a:lnTo>
                    <a:pt x="73" y="65"/>
                  </a:lnTo>
                  <a:lnTo>
                    <a:pt x="71" y="62"/>
                  </a:lnTo>
                  <a:lnTo>
                    <a:pt x="67" y="58"/>
                  </a:lnTo>
                  <a:lnTo>
                    <a:pt x="64" y="57"/>
                  </a:lnTo>
                  <a:lnTo>
                    <a:pt x="60" y="57"/>
                  </a:lnTo>
                  <a:lnTo>
                    <a:pt x="30" y="57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8" name="Line 262"/>
            <p:cNvSpPr>
              <a:spLocks noChangeShapeType="1"/>
            </p:cNvSpPr>
            <p:nvPr/>
          </p:nvSpPr>
          <p:spPr bwMode="auto">
            <a:xfrm flipH="1">
              <a:off x="1450" y="1458"/>
              <a:ext cx="12" cy="28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9" name="Line 263"/>
            <p:cNvSpPr>
              <a:spLocks noChangeShapeType="1"/>
            </p:cNvSpPr>
            <p:nvPr/>
          </p:nvSpPr>
          <p:spPr bwMode="auto">
            <a:xfrm>
              <a:off x="1303" y="1621"/>
              <a:ext cx="153" cy="0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0" name="Line 264"/>
            <p:cNvSpPr>
              <a:spLocks noChangeShapeType="1"/>
            </p:cNvSpPr>
            <p:nvPr/>
          </p:nvSpPr>
          <p:spPr bwMode="auto">
            <a:xfrm>
              <a:off x="2356" y="1396"/>
              <a:ext cx="141" cy="237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1" name="Freeform 265"/>
            <p:cNvSpPr>
              <a:spLocks/>
            </p:cNvSpPr>
            <p:nvPr/>
          </p:nvSpPr>
          <p:spPr bwMode="auto">
            <a:xfrm>
              <a:off x="2560" y="1475"/>
              <a:ext cx="61" cy="135"/>
            </a:xfrm>
            <a:custGeom>
              <a:avLst/>
              <a:gdLst>
                <a:gd name="T0" fmla="*/ 18 w 76"/>
                <a:gd name="T1" fmla="*/ 0 h 170"/>
                <a:gd name="T2" fmla="*/ 0 w 76"/>
                <a:gd name="T3" fmla="*/ 68 h 170"/>
                <a:gd name="T4" fmla="*/ 11 w 76"/>
                <a:gd name="T5" fmla="*/ 68 h 170"/>
                <a:gd name="T6" fmla="*/ 14 w 76"/>
                <a:gd name="T7" fmla="*/ 68 h 170"/>
                <a:gd name="T8" fmla="*/ 16 w 76"/>
                <a:gd name="T9" fmla="*/ 67 h 170"/>
                <a:gd name="T10" fmla="*/ 18 w 76"/>
                <a:gd name="T11" fmla="*/ 66 h 170"/>
                <a:gd name="T12" fmla="*/ 19 w 76"/>
                <a:gd name="T13" fmla="*/ 64 h 170"/>
                <a:gd name="T14" fmla="*/ 21 w 76"/>
                <a:gd name="T15" fmla="*/ 63 h 170"/>
                <a:gd name="T16" fmla="*/ 22 w 76"/>
                <a:gd name="T17" fmla="*/ 61 h 170"/>
                <a:gd name="T18" fmla="*/ 24 w 76"/>
                <a:gd name="T19" fmla="*/ 60 h 170"/>
                <a:gd name="T20" fmla="*/ 25 w 76"/>
                <a:gd name="T21" fmla="*/ 57 h 170"/>
                <a:gd name="T22" fmla="*/ 25 w 76"/>
                <a:gd name="T23" fmla="*/ 55 h 170"/>
                <a:gd name="T24" fmla="*/ 31 w 76"/>
                <a:gd name="T25" fmla="*/ 36 h 170"/>
                <a:gd name="T26" fmla="*/ 31 w 76"/>
                <a:gd name="T27" fmla="*/ 33 h 170"/>
                <a:gd name="T28" fmla="*/ 31 w 76"/>
                <a:gd name="T29" fmla="*/ 32 h 170"/>
                <a:gd name="T30" fmla="*/ 31 w 76"/>
                <a:gd name="T31" fmla="*/ 29 h 170"/>
                <a:gd name="T32" fmla="*/ 31 w 76"/>
                <a:gd name="T33" fmla="*/ 28 h 170"/>
                <a:gd name="T34" fmla="*/ 31 w 76"/>
                <a:gd name="T35" fmla="*/ 26 h 170"/>
                <a:gd name="T36" fmla="*/ 29 w 76"/>
                <a:gd name="T37" fmla="*/ 25 h 170"/>
                <a:gd name="T38" fmla="*/ 28 w 76"/>
                <a:gd name="T39" fmla="*/ 23 h 170"/>
                <a:gd name="T40" fmla="*/ 26 w 76"/>
                <a:gd name="T41" fmla="*/ 23 h 170"/>
                <a:gd name="T42" fmla="*/ 25 w 76"/>
                <a:gd name="T43" fmla="*/ 23 h 170"/>
                <a:gd name="T44" fmla="*/ 11 w 76"/>
                <a:gd name="T45" fmla="*/ 23 h 17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6" h="170">
                  <a:moveTo>
                    <a:pt x="45" y="0"/>
                  </a:moveTo>
                  <a:lnTo>
                    <a:pt x="0" y="170"/>
                  </a:lnTo>
                  <a:lnTo>
                    <a:pt x="29" y="170"/>
                  </a:lnTo>
                  <a:lnTo>
                    <a:pt x="34" y="170"/>
                  </a:lnTo>
                  <a:lnTo>
                    <a:pt x="38" y="169"/>
                  </a:lnTo>
                  <a:lnTo>
                    <a:pt x="42" y="166"/>
                  </a:lnTo>
                  <a:lnTo>
                    <a:pt x="46" y="163"/>
                  </a:lnTo>
                  <a:lnTo>
                    <a:pt x="51" y="158"/>
                  </a:lnTo>
                  <a:lnTo>
                    <a:pt x="54" y="154"/>
                  </a:lnTo>
                  <a:lnTo>
                    <a:pt x="57" y="149"/>
                  </a:lnTo>
                  <a:lnTo>
                    <a:pt x="59" y="144"/>
                  </a:lnTo>
                  <a:lnTo>
                    <a:pt x="61" y="137"/>
                  </a:lnTo>
                  <a:lnTo>
                    <a:pt x="74" y="91"/>
                  </a:lnTo>
                  <a:lnTo>
                    <a:pt x="75" y="84"/>
                  </a:lnTo>
                  <a:lnTo>
                    <a:pt x="76" y="79"/>
                  </a:lnTo>
                  <a:lnTo>
                    <a:pt x="75" y="74"/>
                  </a:lnTo>
                  <a:lnTo>
                    <a:pt x="74" y="69"/>
                  </a:lnTo>
                  <a:lnTo>
                    <a:pt x="73" y="65"/>
                  </a:lnTo>
                  <a:lnTo>
                    <a:pt x="70" y="62"/>
                  </a:lnTo>
                  <a:lnTo>
                    <a:pt x="66" y="59"/>
                  </a:lnTo>
                  <a:lnTo>
                    <a:pt x="63" y="58"/>
                  </a:lnTo>
                  <a:lnTo>
                    <a:pt x="60" y="58"/>
                  </a:lnTo>
                  <a:lnTo>
                    <a:pt x="29" y="58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2" name="Line 266"/>
            <p:cNvSpPr>
              <a:spLocks noChangeShapeType="1"/>
            </p:cNvSpPr>
            <p:nvPr/>
          </p:nvSpPr>
          <p:spPr bwMode="auto">
            <a:xfrm flipH="1">
              <a:off x="2639" y="1481"/>
              <a:ext cx="17" cy="28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3" name="Line 267"/>
            <p:cNvSpPr>
              <a:spLocks noChangeShapeType="1"/>
            </p:cNvSpPr>
            <p:nvPr/>
          </p:nvSpPr>
          <p:spPr bwMode="auto">
            <a:xfrm flipH="1">
              <a:off x="2667" y="1481"/>
              <a:ext cx="12" cy="28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34" name="Line 268"/>
            <p:cNvSpPr>
              <a:spLocks noChangeShapeType="1"/>
            </p:cNvSpPr>
            <p:nvPr/>
          </p:nvSpPr>
          <p:spPr bwMode="auto">
            <a:xfrm>
              <a:off x="2497" y="1633"/>
              <a:ext cx="147" cy="0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8333" name="Group 269"/>
          <p:cNvGrpSpPr>
            <a:grpSpLocks/>
          </p:cNvGrpSpPr>
          <p:nvPr/>
        </p:nvGrpSpPr>
        <p:grpSpPr bwMode="auto">
          <a:xfrm>
            <a:off x="1093788" y="1346200"/>
            <a:ext cx="4430712" cy="4867275"/>
            <a:chOff x="689" y="848"/>
            <a:chExt cx="2791" cy="3066"/>
          </a:xfrm>
        </p:grpSpPr>
        <p:sp>
          <p:nvSpPr>
            <p:cNvPr id="26699" name="Line 270"/>
            <p:cNvSpPr>
              <a:spLocks noChangeShapeType="1"/>
            </p:cNvSpPr>
            <p:nvPr/>
          </p:nvSpPr>
          <p:spPr bwMode="auto">
            <a:xfrm flipV="1">
              <a:off x="1033" y="3677"/>
              <a:ext cx="203" cy="23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0" name="Line 271"/>
            <p:cNvSpPr>
              <a:spLocks noChangeShapeType="1"/>
            </p:cNvSpPr>
            <p:nvPr/>
          </p:nvSpPr>
          <p:spPr bwMode="auto">
            <a:xfrm flipH="1">
              <a:off x="1303" y="3654"/>
              <a:ext cx="1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1" name="Freeform 272"/>
            <p:cNvSpPr>
              <a:spLocks/>
            </p:cNvSpPr>
            <p:nvPr/>
          </p:nvSpPr>
          <p:spPr bwMode="auto">
            <a:xfrm>
              <a:off x="1293" y="3626"/>
              <a:ext cx="10" cy="28"/>
            </a:xfrm>
            <a:custGeom>
              <a:avLst/>
              <a:gdLst>
                <a:gd name="T0" fmla="*/ 1 w 16"/>
                <a:gd name="T1" fmla="*/ 0 h 34"/>
                <a:gd name="T2" fmla="*/ 0 w 16"/>
                <a:gd name="T3" fmla="*/ 2 h 34"/>
                <a:gd name="T4" fmla="*/ 0 w 16"/>
                <a:gd name="T5" fmla="*/ 6 h 34"/>
                <a:gd name="T6" fmla="*/ 0 w 16"/>
                <a:gd name="T7" fmla="*/ 8 h 34"/>
                <a:gd name="T8" fmla="*/ 1 w 16"/>
                <a:gd name="T9" fmla="*/ 10 h 34"/>
                <a:gd name="T10" fmla="*/ 1 w 16"/>
                <a:gd name="T11" fmla="*/ 12 h 34"/>
                <a:gd name="T12" fmla="*/ 1 w 16"/>
                <a:gd name="T13" fmla="*/ 13 h 34"/>
                <a:gd name="T14" fmla="*/ 2 w 16"/>
                <a:gd name="T15" fmla="*/ 14 h 34"/>
                <a:gd name="T16" fmla="*/ 2 w 16"/>
                <a:gd name="T17" fmla="*/ 15 h 34"/>
                <a:gd name="T18" fmla="*/ 3 w 16"/>
                <a:gd name="T19" fmla="*/ 16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4">
                  <a:moveTo>
                    <a:pt x="1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3" y="25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2" y="33"/>
                  </a:lnTo>
                  <a:lnTo>
                    <a:pt x="16" y="34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2" name="Line 273"/>
            <p:cNvSpPr>
              <a:spLocks noChangeShapeType="1"/>
            </p:cNvSpPr>
            <p:nvPr/>
          </p:nvSpPr>
          <p:spPr bwMode="auto">
            <a:xfrm flipV="1">
              <a:off x="1293" y="3592"/>
              <a:ext cx="10" cy="3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3" name="Freeform 274"/>
            <p:cNvSpPr>
              <a:spLocks/>
            </p:cNvSpPr>
            <p:nvPr/>
          </p:nvSpPr>
          <p:spPr bwMode="auto">
            <a:xfrm>
              <a:off x="1303" y="3564"/>
              <a:ext cx="23" cy="28"/>
            </a:xfrm>
            <a:custGeom>
              <a:avLst/>
              <a:gdLst>
                <a:gd name="T0" fmla="*/ 8 w 33"/>
                <a:gd name="T1" fmla="*/ 0 h 33"/>
                <a:gd name="T2" fmla="*/ 7 w 33"/>
                <a:gd name="T3" fmla="*/ 0 h 33"/>
                <a:gd name="T4" fmla="*/ 6 w 33"/>
                <a:gd name="T5" fmla="*/ 2 h 33"/>
                <a:gd name="T6" fmla="*/ 5 w 33"/>
                <a:gd name="T7" fmla="*/ 3 h 33"/>
                <a:gd name="T8" fmla="*/ 4 w 33"/>
                <a:gd name="T9" fmla="*/ 4 h 33"/>
                <a:gd name="T10" fmla="*/ 3 w 33"/>
                <a:gd name="T11" fmla="*/ 6 h 33"/>
                <a:gd name="T12" fmla="*/ 2 w 33"/>
                <a:gd name="T13" fmla="*/ 8 h 33"/>
                <a:gd name="T14" fmla="*/ 1 w 33"/>
                <a:gd name="T15" fmla="*/ 12 h 33"/>
                <a:gd name="T16" fmla="*/ 1 w 33"/>
                <a:gd name="T17" fmla="*/ 14 h 33"/>
                <a:gd name="T18" fmla="*/ 0 w 33"/>
                <a:gd name="T19" fmla="*/ 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33" y="0"/>
                  </a:moveTo>
                  <a:lnTo>
                    <a:pt x="28" y="0"/>
                  </a:lnTo>
                  <a:lnTo>
                    <a:pt x="24" y="2"/>
                  </a:lnTo>
                  <a:lnTo>
                    <a:pt x="20" y="5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5" y="22"/>
                  </a:lnTo>
                  <a:lnTo>
                    <a:pt x="2" y="27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4" name="Line 275"/>
            <p:cNvSpPr>
              <a:spLocks noChangeShapeType="1"/>
            </p:cNvSpPr>
            <p:nvPr/>
          </p:nvSpPr>
          <p:spPr bwMode="auto">
            <a:xfrm>
              <a:off x="1326" y="3564"/>
              <a:ext cx="1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5" name="Line 276"/>
            <p:cNvSpPr>
              <a:spLocks noChangeShapeType="1"/>
            </p:cNvSpPr>
            <p:nvPr/>
          </p:nvSpPr>
          <p:spPr bwMode="auto">
            <a:xfrm>
              <a:off x="1236" y="3677"/>
              <a:ext cx="15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6" name="Line 277"/>
            <p:cNvSpPr>
              <a:spLocks noChangeShapeType="1"/>
            </p:cNvSpPr>
            <p:nvPr/>
          </p:nvSpPr>
          <p:spPr bwMode="auto">
            <a:xfrm flipH="1">
              <a:off x="835" y="1745"/>
              <a:ext cx="198" cy="14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7" name="Line 278"/>
            <p:cNvSpPr>
              <a:spLocks noChangeShapeType="1"/>
            </p:cNvSpPr>
            <p:nvPr/>
          </p:nvSpPr>
          <p:spPr bwMode="auto">
            <a:xfrm flipH="1">
              <a:off x="779" y="1870"/>
              <a:ext cx="1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8" name="Freeform 279"/>
            <p:cNvSpPr>
              <a:spLocks/>
            </p:cNvSpPr>
            <p:nvPr/>
          </p:nvSpPr>
          <p:spPr bwMode="auto">
            <a:xfrm>
              <a:off x="768" y="1842"/>
              <a:ext cx="11" cy="28"/>
            </a:xfrm>
            <a:custGeom>
              <a:avLst/>
              <a:gdLst>
                <a:gd name="T0" fmla="*/ 1 w 16"/>
                <a:gd name="T1" fmla="*/ 0 h 33"/>
                <a:gd name="T2" fmla="*/ 0 w 16"/>
                <a:gd name="T3" fmla="*/ 3 h 33"/>
                <a:gd name="T4" fmla="*/ 0 w 16"/>
                <a:gd name="T5" fmla="*/ 6 h 33"/>
                <a:gd name="T6" fmla="*/ 0 w 16"/>
                <a:gd name="T7" fmla="*/ 8 h 33"/>
                <a:gd name="T8" fmla="*/ 1 w 16"/>
                <a:gd name="T9" fmla="*/ 11 h 33"/>
                <a:gd name="T10" fmla="*/ 1 w 16"/>
                <a:gd name="T11" fmla="*/ 14 h 33"/>
                <a:gd name="T12" fmla="*/ 1 w 16"/>
                <a:gd name="T13" fmla="*/ 15 h 33"/>
                <a:gd name="T14" fmla="*/ 2 w 16"/>
                <a:gd name="T15" fmla="*/ 16 h 33"/>
                <a:gd name="T16" fmla="*/ 3 w 16"/>
                <a:gd name="T17" fmla="*/ 17 h 33"/>
                <a:gd name="T18" fmla="*/ 4 w 16"/>
                <a:gd name="T19" fmla="*/ 1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3">
                  <a:moveTo>
                    <a:pt x="3" y="0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2" y="21"/>
                  </a:lnTo>
                  <a:lnTo>
                    <a:pt x="4" y="26"/>
                  </a:lnTo>
                  <a:lnTo>
                    <a:pt x="6" y="29"/>
                  </a:lnTo>
                  <a:lnTo>
                    <a:pt x="9" y="31"/>
                  </a:lnTo>
                  <a:lnTo>
                    <a:pt x="12" y="32"/>
                  </a:lnTo>
                  <a:lnTo>
                    <a:pt x="16" y="33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09" name="Line 280"/>
            <p:cNvSpPr>
              <a:spLocks noChangeShapeType="1"/>
            </p:cNvSpPr>
            <p:nvPr/>
          </p:nvSpPr>
          <p:spPr bwMode="auto">
            <a:xfrm flipV="1">
              <a:off x="774" y="1802"/>
              <a:ext cx="5" cy="4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0" name="Freeform 281"/>
            <p:cNvSpPr>
              <a:spLocks/>
            </p:cNvSpPr>
            <p:nvPr/>
          </p:nvSpPr>
          <p:spPr bwMode="auto">
            <a:xfrm>
              <a:off x="779" y="1780"/>
              <a:ext cx="28" cy="22"/>
            </a:xfrm>
            <a:custGeom>
              <a:avLst/>
              <a:gdLst>
                <a:gd name="T0" fmla="*/ 17 w 33"/>
                <a:gd name="T1" fmla="*/ 0 h 33"/>
                <a:gd name="T2" fmla="*/ 15 w 33"/>
                <a:gd name="T3" fmla="*/ 0 h 33"/>
                <a:gd name="T4" fmla="*/ 13 w 33"/>
                <a:gd name="T5" fmla="*/ 1 h 33"/>
                <a:gd name="T6" fmla="*/ 10 w 33"/>
                <a:gd name="T7" fmla="*/ 1 h 33"/>
                <a:gd name="T8" fmla="*/ 8 w 33"/>
                <a:gd name="T9" fmla="*/ 1 h 33"/>
                <a:gd name="T10" fmla="*/ 6 w 33"/>
                <a:gd name="T11" fmla="*/ 2 h 33"/>
                <a:gd name="T12" fmla="*/ 5 w 33"/>
                <a:gd name="T13" fmla="*/ 3 h 33"/>
                <a:gd name="T14" fmla="*/ 3 w 33"/>
                <a:gd name="T15" fmla="*/ 5 h 33"/>
                <a:gd name="T16" fmla="*/ 2 w 33"/>
                <a:gd name="T17" fmla="*/ 5 h 33"/>
                <a:gd name="T18" fmla="*/ 0 w 33"/>
                <a:gd name="T19" fmla="*/ 7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3">
                  <a:moveTo>
                    <a:pt x="33" y="0"/>
                  </a:moveTo>
                  <a:lnTo>
                    <a:pt x="29" y="0"/>
                  </a:lnTo>
                  <a:lnTo>
                    <a:pt x="25" y="2"/>
                  </a:lnTo>
                  <a:lnTo>
                    <a:pt x="20" y="4"/>
                  </a:lnTo>
                  <a:lnTo>
                    <a:pt x="16" y="7"/>
                  </a:lnTo>
                  <a:lnTo>
                    <a:pt x="12" y="11"/>
                  </a:lnTo>
                  <a:lnTo>
                    <a:pt x="9" y="17"/>
                  </a:lnTo>
                  <a:lnTo>
                    <a:pt x="6" y="22"/>
                  </a:lnTo>
                  <a:lnTo>
                    <a:pt x="2" y="27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1" name="Line 282"/>
            <p:cNvSpPr>
              <a:spLocks noChangeShapeType="1"/>
            </p:cNvSpPr>
            <p:nvPr/>
          </p:nvSpPr>
          <p:spPr bwMode="auto">
            <a:xfrm>
              <a:off x="807" y="1780"/>
              <a:ext cx="1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2" name="Line 283"/>
            <p:cNvSpPr>
              <a:spLocks noChangeShapeType="1"/>
            </p:cNvSpPr>
            <p:nvPr/>
          </p:nvSpPr>
          <p:spPr bwMode="auto">
            <a:xfrm flipH="1">
              <a:off x="841" y="1729"/>
              <a:ext cx="17" cy="3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3" name="Line 284"/>
            <p:cNvSpPr>
              <a:spLocks noChangeShapeType="1"/>
            </p:cNvSpPr>
            <p:nvPr/>
          </p:nvSpPr>
          <p:spPr bwMode="auto">
            <a:xfrm>
              <a:off x="689" y="1892"/>
              <a:ext cx="14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4" name="Line 285"/>
            <p:cNvSpPr>
              <a:spLocks noChangeShapeType="1"/>
            </p:cNvSpPr>
            <p:nvPr/>
          </p:nvSpPr>
          <p:spPr bwMode="auto">
            <a:xfrm flipH="1">
              <a:off x="3310" y="848"/>
              <a:ext cx="170" cy="24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5" name="Line 286"/>
            <p:cNvSpPr>
              <a:spLocks noChangeShapeType="1"/>
            </p:cNvSpPr>
            <p:nvPr/>
          </p:nvSpPr>
          <p:spPr bwMode="auto">
            <a:xfrm flipH="1">
              <a:off x="3220" y="1074"/>
              <a:ext cx="1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6" name="Freeform 287"/>
            <p:cNvSpPr>
              <a:spLocks/>
            </p:cNvSpPr>
            <p:nvPr/>
          </p:nvSpPr>
          <p:spPr bwMode="auto">
            <a:xfrm>
              <a:off x="3208" y="1051"/>
              <a:ext cx="12" cy="23"/>
            </a:xfrm>
            <a:custGeom>
              <a:avLst/>
              <a:gdLst>
                <a:gd name="T0" fmla="*/ 2 w 16"/>
                <a:gd name="T1" fmla="*/ 0 h 32"/>
                <a:gd name="T2" fmla="*/ 1 w 16"/>
                <a:gd name="T3" fmla="*/ 1 h 32"/>
                <a:gd name="T4" fmla="*/ 0 w 16"/>
                <a:gd name="T5" fmla="*/ 3 h 32"/>
                <a:gd name="T6" fmla="*/ 1 w 16"/>
                <a:gd name="T7" fmla="*/ 4 h 32"/>
                <a:gd name="T8" fmla="*/ 2 w 16"/>
                <a:gd name="T9" fmla="*/ 6 h 32"/>
                <a:gd name="T10" fmla="*/ 2 w 16"/>
                <a:gd name="T11" fmla="*/ 6 h 32"/>
                <a:gd name="T12" fmla="*/ 2 w 16"/>
                <a:gd name="T13" fmla="*/ 7 h 32"/>
                <a:gd name="T14" fmla="*/ 3 w 16"/>
                <a:gd name="T15" fmla="*/ 9 h 32"/>
                <a:gd name="T16" fmla="*/ 5 w 16"/>
                <a:gd name="T17" fmla="*/ 9 h 32"/>
                <a:gd name="T18" fmla="*/ 5 w 16"/>
                <a:gd name="T19" fmla="*/ 9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32">
                  <a:moveTo>
                    <a:pt x="2" y="0"/>
                  </a:moveTo>
                  <a:lnTo>
                    <a:pt x="1" y="6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2" y="21"/>
                  </a:lnTo>
                  <a:lnTo>
                    <a:pt x="3" y="25"/>
                  </a:lnTo>
                  <a:lnTo>
                    <a:pt x="7" y="28"/>
                  </a:lnTo>
                  <a:lnTo>
                    <a:pt x="9" y="31"/>
                  </a:lnTo>
                  <a:lnTo>
                    <a:pt x="13" y="32"/>
                  </a:lnTo>
                  <a:lnTo>
                    <a:pt x="16" y="32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7" name="Line 288"/>
            <p:cNvSpPr>
              <a:spLocks noChangeShapeType="1"/>
            </p:cNvSpPr>
            <p:nvPr/>
          </p:nvSpPr>
          <p:spPr bwMode="auto">
            <a:xfrm flipV="1">
              <a:off x="3208" y="1012"/>
              <a:ext cx="12" cy="3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8" name="Freeform 289"/>
            <p:cNvSpPr>
              <a:spLocks/>
            </p:cNvSpPr>
            <p:nvPr/>
          </p:nvSpPr>
          <p:spPr bwMode="auto">
            <a:xfrm>
              <a:off x="3220" y="984"/>
              <a:ext cx="28" cy="28"/>
            </a:xfrm>
            <a:custGeom>
              <a:avLst/>
              <a:gdLst>
                <a:gd name="T0" fmla="*/ 19 w 32"/>
                <a:gd name="T1" fmla="*/ 0 h 34"/>
                <a:gd name="T2" fmla="*/ 17 w 32"/>
                <a:gd name="T3" fmla="*/ 1 h 34"/>
                <a:gd name="T4" fmla="*/ 14 w 32"/>
                <a:gd name="T5" fmla="*/ 2 h 34"/>
                <a:gd name="T6" fmla="*/ 11 w 32"/>
                <a:gd name="T7" fmla="*/ 2 h 34"/>
                <a:gd name="T8" fmla="*/ 9 w 32"/>
                <a:gd name="T9" fmla="*/ 4 h 34"/>
                <a:gd name="T10" fmla="*/ 7 w 32"/>
                <a:gd name="T11" fmla="*/ 6 h 34"/>
                <a:gd name="T12" fmla="*/ 4 w 32"/>
                <a:gd name="T13" fmla="*/ 8 h 34"/>
                <a:gd name="T14" fmla="*/ 4 w 32"/>
                <a:gd name="T15" fmla="*/ 10 h 34"/>
                <a:gd name="T16" fmla="*/ 2 w 32"/>
                <a:gd name="T17" fmla="*/ 13 h 34"/>
                <a:gd name="T18" fmla="*/ 0 w 32"/>
                <a:gd name="T19" fmla="*/ 16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34">
                  <a:moveTo>
                    <a:pt x="32" y="0"/>
                  </a:moveTo>
                  <a:lnTo>
                    <a:pt x="28" y="1"/>
                  </a:lnTo>
                  <a:lnTo>
                    <a:pt x="23" y="2"/>
                  </a:lnTo>
                  <a:lnTo>
                    <a:pt x="19" y="5"/>
                  </a:lnTo>
                  <a:lnTo>
                    <a:pt x="15" y="8"/>
                  </a:lnTo>
                  <a:lnTo>
                    <a:pt x="11" y="13"/>
                  </a:lnTo>
                  <a:lnTo>
                    <a:pt x="8" y="17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4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19" name="Line 290"/>
            <p:cNvSpPr>
              <a:spLocks noChangeShapeType="1"/>
            </p:cNvSpPr>
            <p:nvPr/>
          </p:nvSpPr>
          <p:spPr bwMode="auto">
            <a:xfrm>
              <a:off x="3248" y="984"/>
              <a:ext cx="1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0" name="Line 291"/>
            <p:cNvSpPr>
              <a:spLocks noChangeShapeType="1"/>
            </p:cNvSpPr>
            <p:nvPr/>
          </p:nvSpPr>
          <p:spPr bwMode="auto">
            <a:xfrm flipH="1">
              <a:off x="3287" y="944"/>
              <a:ext cx="12" cy="2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1" name="Line 292"/>
            <p:cNvSpPr>
              <a:spLocks noChangeShapeType="1"/>
            </p:cNvSpPr>
            <p:nvPr/>
          </p:nvSpPr>
          <p:spPr bwMode="auto">
            <a:xfrm flipH="1">
              <a:off x="3310" y="944"/>
              <a:ext cx="17" cy="2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22" name="Line 293"/>
            <p:cNvSpPr>
              <a:spLocks noChangeShapeType="1"/>
            </p:cNvSpPr>
            <p:nvPr/>
          </p:nvSpPr>
          <p:spPr bwMode="auto">
            <a:xfrm>
              <a:off x="3163" y="1097"/>
              <a:ext cx="14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8358" name="Group 294"/>
          <p:cNvGrpSpPr>
            <a:grpSpLocks/>
          </p:cNvGrpSpPr>
          <p:nvPr/>
        </p:nvGrpSpPr>
        <p:grpSpPr bwMode="auto">
          <a:xfrm>
            <a:off x="4010025" y="3914775"/>
            <a:ext cx="2649538" cy="2401888"/>
            <a:chOff x="2526" y="2466"/>
            <a:chExt cx="1669" cy="1513"/>
          </a:xfrm>
        </p:grpSpPr>
        <p:grpSp>
          <p:nvGrpSpPr>
            <p:cNvPr id="26678" name="Group 295"/>
            <p:cNvGrpSpPr>
              <a:grpSpLocks/>
            </p:cNvGrpSpPr>
            <p:nvPr/>
          </p:nvGrpSpPr>
          <p:grpSpPr bwMode="auto">
            <a:xfrm>
              <a:off x="2526" y="2466"/>
              <a:ext cx="1218" cy="1513"/>
              <a:chOff x="2526" y="2466"/>
              <a:chExt cx="1218" cy="1513"/>
            </a:xfrm>
          </p:grpSpPr>
          <p:sp>
            <p:nvSpPr>
              <p:cNvPr id="26687" name="Freeform 296"/>
              <p:cNvSpPr>
                <a:spLocks/>
              </p:cNvSpPr>
              <p:nvPr/>
            </p:nvSpPr>
            <p:spPr bwMode="auto">
              <a:xfrm>
                <a:off x="2723" y="2466"/>
                <a:ext cx="1021" cy="1467"/>
              </a:xfrm>
              <a:custGeom>
                <a:avLst/>
                <a:gdLst>
                  <a:gd name="T0" fmla="*/ 7 w 1409"/>
                  <a:gd name="T1" fmla="*/ 14 h 2029"/>
                  <a:gd name="T2" fmla="*/ 17 w 1409"/>
                  <a:gd name="T3" fmla="*/ 9 h 2029"/>
                  <a:gd name="T4" fmla="*/ 28 w 1409"/>
                  <a:gd name="T5" fmla="*/ 5 h 2029"/>
                  <a:gd name="T6" fmla="*/ 39 w 1409"/>
                  <a:gd name="T7" fmla="*/ 3 h 2029"/>
                  <a:gd name="T8" fmla="*/ 51 w 1409"/>
                  <a:gd name="T9" fmla="*/ 1 h 2029"/>
                  <a:gd name="T10" fmla="*/ 62 w 1409"/>
                  <a:gd name="T11" fmla="*/ 0 h 2029"/>
                  <a:gd name="T12" fmla="*/ 75 w 1409"/>
                  <a:gd name="T13" fmla="*/ 0 h 2029"/>
                  <a:gd name="T14" fmla="*/ 88 w 1409"/>
                  <a:gd name="T15" fmla="*/ 1 h 2029"/>
                  <a:gd name="T16" fmla="*/ 100 w 1409"/>
                  <a:gd name="T17" fmla="*/ 3 h 2029"/>
                  <a:gd name="T18" fmla="*/ 114 w 1409"/>
                  <a:gd name="T19" fmla="*/ 6 h 2029"/>
                  <a:gd name="T20" fmla="*/ 127 w 1409"/>
                  <a:gd name="T21" fmla="*/ 9 h 2029"/>
                  <a:gd name="T22" fmla="*/ 140 w 1409"/>
                  <a:gd name="T23" fmla="*/ 14 h 2029"/>
                  <a:gd name="T24" fmla="*/ 153 w 1409"/>
                  <a:gd name="T25" fmla="*/ 20 h 2029"/>
                  <a:gd name="T26" fmla="*/ 167 w 1409"/>
                  <a:gd name="T27" fmla="*/ 26 h 2029"/>
                  <a:gd name="T28" fmla="*/ 179 w 1409"/>
                  <a:gd name="T29" fmla="*/ 33 h 2029"/>
                  <a:gd name="T30" fmla="*/ 193 w 1409"/>
                  <a:gd name="T31" fmla="*/ 41 h 2029"/>
                  <a:gd name="T32" fmla="*/ 206 w 1409"/>
                  <a:gd name="T33" fmla="*/ 50 h 2029"/>
                  <a:gd name="T34" fmla="*/ 218 w 1409"/>
                  <a:gd name="T35" fmla="*/ 59 h 2029"/>
                  <a:gd name="T36" fmla="*/ 231 w 1409"/>
                  <a:gd name="T37" fmla="*/ 70 h 2029"/>
                  <a:gd name="T38" fmla="*/ 243 w 1409"/>
                  <a:gd name="T39" fmla="*/ 81 h 2029"/>
                  <a:gd name="T40" fmla="*/ 256 w 1409"/>
                  <a:gd name="T41" fmla="*/ 93 h 2029"/>
                  <a:gd name="T42" fmla="*/ 267 w 1409"/>
                  <a:gd name="T43" fmla="*/ 105 h 2029"/>
                  <a:gd name="T44" fmla="*/ 279 w 1409"/>
                  <a:gd name="T45" fmla="*/ 118 h 2029"/>
                  <a:gd name="T46" fmla="*/ 290 w 1409"/>
                  <a:gd name="T47" fmla="*/ 132 h 2029"/>
                  <a:gd name="T48" fmla="*/ 300 w 1409"/>
                  <a:gd name="T49" fmla="*/ 145 h 2029"/>
                  <a:gd name="T50" fmla="*/ 311 w 1409"/>
                  <a:gd name="T51" fmla="*/ 161 h 2029"/>
                  <a:gd name="T52" fmla="*/ 320 w 1409"/>
                  <a:gd name="T53" fmla="*/ 175 h 2029"/>
                  <a:gd name="T54" fmla="*/ 330 w 1409"/>
                  <a:gd name="T55" fmla="*/ 190 h 2029"/>
                  <a:gd name="T56" fmla="*/ 338 w 1409"/>
                  <a:gd name="T57" fmla="*/ 205 h 2029"/>
                  <a:gd name="T58" fmla="*/ 346 w 1409"/>
                  <a:gd name="T59" fmla="*/ 222 h 2029"/>
                  <a:gd name="T60" fmla="*/ 353 w 1409"/>
                  <a:gd name="T61" fmla="*/ 237 h 2029"/>
                  <a:gd name="T62" fmla="*/ 359 w 1409"/>
                  <a:gd name="T63" fmla="*/ 254 h 2029"/>
                  <a:gd name="T64" fmla="*/ 366 w 1409"/>
                  <a:gd name="T65" fmla="*/ 270 h 2029"/>
                  <a:gd name="T66" fmla="*/ 371 w 1409"/>
                  <a:gd name="T67" fmla="*/ 286 h 2029"/>
                  <a:gd name="T68" fmla="*/ 376 w 1409"/>
                  <a:gd name="T69" fmla="*/ 303 h 2029"/>
                  <a:gd name="T70" fmla="*/ 380 w 1409"/>
                  <a:gd name="T71" fmla="*/ 319 h 2029"/>
                  <a:gd name="T72" fmla="*/ 383 w 1409"/>
                  <a:gd name="T73" fmla="*/ 335 h 2029"/>
                  <a:gd name="T74" fmla="*/ 386 w 1409"/>
                  <a:gd name="T75" fmla="*/ 351 h 2029"/>
                  <a:gd name="T76" fmla="*/ 388 w 1409"/>
                  <a:gd name="T77" fmla="*/ 367 h 2029"/>
                  <a:gd name="T78" fmla="*/ 388 w 1409"/>
                  <a:gd name="T79" fmla="*/ 382 h 2029"/>
                  <a:gd name="T80" fmla="*/ 388 w 1409"/>
                  <a:gd name="T81" fmla="*/ 398 h 2029"/>
                  <a:gd name="T82" fmla="*/ 388 w 1409"/>
                  <a:gd name="T83" fmla="*/ 413 h 2029"/>
                  <a:gd name="T84" fmla="*/ 386 w 1409"/>
                  <a:gd name="T85" fmla="*/ 427 h 2029"/>
                  <a:gd name="T86" fmla="*/ 384 w 1409"/>
                  <a:gd name="T87" fmla="*/ 441 h 2029"/>
                  <a:gd name="T88" fmla="*/ 383 w 1409"/>
                  <a:gd name="T89" fmla="*/ 454 h 2029"/>
                  <a:gd name="T90" fmla="*/ 378 w 1409"/>
                  <a:gd name="T91" fmla="*/ 467 h 2029"/>
                  <a:gd name="T92" fmla="*/ 374 w 1409"/>
                  <a:gd name="T93" fmla="*/ 480 h 2029"/>
                  <a:gd name="T94" fmla="*/ 369 w 1409"/>
                  <a:gd name="T95" fmla="*/ 492 h 2029"/>
                  <a:gd name="T96" fmla="*/ 363 w 1409"/>
                  <a:gd name="T97" fmla="*/ 502 h 2029"/>
                  <a:gd name="T98" fmla="*/ 357 w 1409"/>
                  <a:gd name="T99" fmla="*/ 513 h 2029"/>
                  <a:gd name="T100" fmla="*/ 350 w 1409"/>
                  <a:gd name="T101" fmla="*/ 522 h 2029"/>
                  <a:gd name="T102" fmla="*/ 342 w 1409"/>
                  <a:gd name="T103" fmla="*/ 531 h 2029"/>
                  <a:gd name="T104" fmla="*/ 334 w 1409"/>
                  <a:gd name="T105" fmla="*/ 539 h 2029"/>
                  <a:gd name="T106" fmla="*/ 325 w 1409"/>
                  <a:gd name="T107" fmla="*/ 547 h 2029"/>
                  <a:gd name="T108" fmla="*/ 316 w 1409"/>
                  <a:gd name="T109" fmla="*/ 553 h 202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409" h="2029">
                    <a:moveTo>
                      <a:pt x="0" y="64"/>
                    </a:moveTo>
                    <a:lnTo>
                      <a:pt x="12" y="57"/>
                    </a:lnTo>
                    <a:lnTo>
                      <a:pt x="25" y="51"/>
                    </a:lnTo>
                    <a:lnTo>
                      <a:pt x="37" y="45"/>
                    </a:lnTo>
                    <a:lnTo>
                      <a:pt x="49" y="39"/>
                    </a:lnTo>
                    <a:lnTo>
                      <a:pt x="62" y="34"/>
                    </a:lnTo>
                    <a:lnTo>
                      <a:pt x="75" y="29"/>
                    </a:lnTo>
                    <a:lnTo>
                      <a:pt x="88" y="24"/>
                    </a:lnTo>
                    <a:lnTo>
                      <a:pt x="101" y="20"/>
                    </a:lnTo>
                    <a:lnTo>
                      <a:pt x="115" y="17"/>
                    </a:lnTo>
                    <a:lnTo>
                      <a:pt x="129" y="14"/>
                    </a:lnTo>
                    <a:lnTo>
                      <a:pt x="143" y="11"/>
                    </a:lnTo>
                    <a:lnTo>
                      <a:pt x="156" y="7"/>
                    </a:lnTo>
                    <a:lnTo>
                      <a:pt x="170" y="5"/>
                    </a:lnTo>
                    <a:lnTo>
                      <a:pt x="184" y="3"/>
                    </a:lnTo>
                    <a:lnTo>
                      <a:pt x="199" y="2"/>
                    </a:lnTo>
                    <a:lnTo>
                      <a:pt x="214" y="1"/>
                    </a:lnTo>
                    <a:lnTo>
                      <a:pt x="227" y="0"/>
                    </a:lnTo>
                    <a:lnTo>
                      <a:pt x="242" y="0"/>
                    </a:lnTo>
                    <a:lnTo>
                      <a:pt x="257" y="0"/>
                    </a:lnTo>
                    <a:lnTo>
                      <a:pt x="272" y="0"/>
                    </a:lnTo>
                    <a:lnTo>
                      <a:pt x="288" y="1"/>
                    </a:lnTo>
                    <a:lnTo>
                      <a:pt x="303" y="2"/>
                    </a:lnTo>
                    <a:lnTo>
                      <a:pt x="317" y="4"/>
                    </a:lnTo>
                    <a:lnTo>
                      <a:pt x="333" y="5"/>
                    </a:lnTo>
                    <a:lnTo>
                      <a:pt x="348" y="9"/>
                    </a:lnTo>
                    <a:lnTo>
                      <a:pt x="364" y="11"/>
                    </a:lnTo>
                    <a:lnTo>
                      <a:pt x="380" y="14"/>
                    </a:lnTo>
                    <a:lnTo>
                      <a:pt x="396" y="17"/>
                    </a:lnTo>
                    <a:lnTo>
                      <a:pt x="411" y="21"/>
                    </a:lnTo>
                    <a:lnTo>
                      <a:pt x="427" y="25"/>
                    </a:lnTo>
                    <a:lnTo>
                      <a:pt x="442" y="30"/>
                    </a:lnTo>
                    <a:lnTo>
                      <a:pt x="458" y="35"/>
                    </a:lnTo>
                    <a:lnTo>
                      <a:pt x="474" y="40"/>
                    </a:lnTo>
                    <a:lnTo>
                      <a:pt x="490" y="46"/>
                    </a:lnTo>
                    <a:lnTo>
                      <a:pt x="506" y="52"/>
                    </a:lnTo>
                    <a:lnTo>
                      <a:pt x="522" y="58"/>
                    </a:lnTo>
                    <a:lnTo>
                      <a:pt x="539" y="65"/>
                    </a:lnTo>
                    <a:lnTo>
                      <a:pt x="555" y="72"/>
                    </a:lnTo>
                    <a:lnTo>
                      <a:pt x="571" y="80"/>
                    </a:lnTo>
                    <a:lnTo>
                      <a:pt x="587" y="87"/>
                    </a:lnTo>
                    <a:lnTo>
                      <a:pt x="603" y="95"/>
                    </a:lnTo>
                    <a:lnTo>
                      <a:pt x="618" y="104"/>
                    </a:lnTo>
                    <a:lnTo>
                      <a:pt x="634" y="112"/>
                    </a:lnTo>
                    <a:lnTo>
                      <a:pt x="650" y="122"/>
                    </a:lnTo>
                    <a:lnTo>
                      <a:pt x="666" y="131"/>
                    </a:lnTo>
                    <a:lnTo>
                      <a:pt x="682" y="141"/>
                    </a:lnTo>
                    <a:lnTo>
                      <a:pt x="698" y="151"/>
                    </a:lnTo>
                    <a:lnTo>
                      <a:pt x="714" y="161"/>
                    </a:lnTo>
                    <a:lnTo>
                      <a:pt x="730" y="172"/>
                    </a:lnTo>
                    <a:lnTo>
                      <a:pt x="746" y="183"/>
                    </a:lnTo>
                    <a:lnTo>
                      <a:pt x="762" y="195"/>
                    </a:lnTo>
                    <a:lnTo>
                      <a:pt x="776" y="207"/>
                    </a:lnTo>
                    <a:lnTo>
                      <a:pt x="792" y="218"/>
                    </a:lnTo>
                    <a:lnTo>
                      <a:pt x="807" y="231"/>
                    </a:lnTo>
                    <a:lnTo>
                      <a:pt x="823" y="244"/>
                    </a:lnTo>
                    <a:lnTo>
                      <a:pt x="838" y="257"/>
                    </a:lnTo>
                    <a:lnTo>
                      <a:pt x="853" y="269"/>
                    </a:lnTo>
                    <a:lnTo>
                      <a:pt x="869" y="283"/>
                    </a:lnTo>
                    <a:lnTo>
                      <a:pt x="883" y="297"/>
                    </a:lnTo>
                    <a:lnTo>
                      <a:pt x="898" y="311"/>
                    </a:lnTo>
                    <a:lnTo>
                      <a:pt x="913" y="325"/>
                    </a:lnTo>
                    <a:lnTo>
                      <a:pt x="927" y="340"/>
                    </a:lnTo>
                    <a:lnTo>
                      <a:pt x="942" y="355"/>
                    </a:lnTo>
                    <a:lnTo>
                      <a:pt x="955" y="370"/>
                    </a:lnTo>
                    <a:lnTo>
                      <a:pt x="970" y="385"/>
                    </a:lnTo>
                    <a:lnTo>
                      <a:pt x="984" y="401"/>
                    </a:lnTo>
                    <a:lnTo>
                      <a:pt x="998" y="417"/>
                    </a:lnTo>
                    <a:lnTo>
                      <a:pt x="1012" y="433"/>
                    </a:lnTo>
                    <a:lnTo>
                      <a:pt x="1025" y="448"/>
                    </a:lnTo>
                    <a:lnTo>
                      <a:pt x="1038" y="465"/>
                    </a:lnTo>
                    <a:lnTo>
                      <a:pt x="1052" y="482"/>
                    </a:lnTo>
                    <a:lnTo>
                      <a:pt x="1065" y="498"/>
                    </a:lnTo>
                    <a:lnTo>
                      <a:pt x="1077" y="516"/>
                    </a:lnTo>
                    <a:lnTo>
                      <a:pt x="1090" y="533"/>
                    </a:lnTo>
                    <a:lnTo>
                      <a:pt x="1103" y="550"/>
                    </a:lnTo>
                    <a:lnTo>
                      <a:pt x="1114" y="568"/>
                    </a:lnTo>
                    <a:lnTo>
                      <a:pt x="1127" y="586"/>
                    </a:lnTo>
                    <a:lnTo>
                      <a:pt x="1139" y="604"/>
                    </a:lnTo>
                    <a:lnTo>
                      <a:pt x="1151" y="622"/>
                    </a:lnTo>
                    <a:lnTo>
                      <a:pt x="1162" y="640"/>
                    </a:lnTo>
                    <a:lnTo>
                      <a:pt x="1173" y="658"/>
                    </a:lnTo>
                    <a:lnTo>
                      <a:pt x="1184" y="677"/>
                    </a:lnTo>
                    <a:lnTo>
                      <a:pt x="1195" y="696"/>
                    </a:lnTo>
                    <a:lnTo>
                      <a:pt x="1206" y="715"/>
                    </a:lnTo>
                    <a:lnTo>
                      <a:pt x="1216" y="734"/>
                    </a:lnTo>
                    <a:lnTo>
                      <a:pt x="1226" y="753"/>
                    </a:lnTo>
                    <a:lnTo>
                      <a:pt x="1235" y="772"/>
                    </a:lnTo>
                    <a:lnTo>
                      <a:pt x="1246" y="792"/>
                    </a:lnTo>
                    <a:lnTo>
                      <a:pt x="1254" y="811"/>
                    </a:lnTo>
                    <a:lnTo>
                      <a:pt x="1264" y="830"/>
                    </a:lnTo>
                    <a:lnTo>
                      <a:pt x="1272" y="850"/>
                    </a:lnTo>
                    <a:lnTo>
                      <a:pt x="1281" y="869"/>
                    </a:lnTo>
                    <a:lnTo>
                      <a:pt x="1289" y="889"/>
                    </a:lnTo>
                    <a:lnTo>
                      <a:pt x="1298" y="909"/>
                    </a:lnTo>
                    <a:lnTo>
                      <a:pt x="1305" y="929"/>
                    </a:lnTo>
                    <a:lnTo>
                      <a:pt x="1314" y="949"/>
                    </a:lnTo>
                    <a:lnTo>
                      <a:pt x="1320" y="968"/>
                    </a:lnTo>
                    <a:lnTo>
                      <a:pt x="1328" y="988"/>
                    </a:lnTo>
                    <a:lnTo>
                      <a:pt x="1334" y="1008"/>
                    </a:lnTo>
                    <a:lnTo>
                      <a:pt x="1340" y="1028"/>
                    </a:lnTo>
                    <a:lnTo>
                      <a:pt x="1347" y="1047"/>
                    </a:lnTo>
                    <a:lnTo>
                      <a:pt x="1353" y="1068"/>
                    </a:lnTo>
                    <a:lnTo>
                      <a:pt x="1358" y="1088"/>
                    </a:lnTo>
                    <a:lnTo>
                      <a:pt x="1364" y="1108"/>
                    </a:lnTo>
                    <a:lnTo>
                      <a:pt x="1369" y="1128"/>
                    </a:lnTo>
                    <a:lnTo>
                      <a:pt x="1373" y="1147"/>
                    </a:lnTo>
                    <a:lnTo>
                      <a:pt x="1378" y="1167"/>
                    </a:lnTo>
                    <a:lnTo>
                      <a:pt x="1383" y="1187"/>
                    </a:lnTo>
                    <a:lnTo>
                      <a:pt x="1386" y="1206"/>
                    </a:lnTo>
                    <a:lnTo>
                      <a:pt x="1390" y="1227"/>
                    </a:lnTo>
                    <a:lnTo>
                      <a:pt x="1393" y="1246"/>
                    </a:lnTo>
                    <a:lnTo>
                      <a:pt x="1395" y="1266"/>
                    </a:lnTo>
                    <a:lnTo>
                      <a:pt x="1399" y="1285"/>
                    </a:lnTo>
                    <a:lnTo>
                      <a:pt x="1401" y="1304"/>
                    </a:lnTo>
                    <a:lnTo>
                      <a:pt x="1403" y="1323"/>
                    </a:lnTo>
                    <a:lnTo>
                      <a:pt x="1405" y="1343"/>
                    </a:lnTo>
                    <a:lnTo>
                      <a:pt x="1406" y="1361"/>
                    </a:lnTo>
                    <a:lnTo>
                      <a:pt x="1407" y="1380"/>
                    </a:lnTo>
                    <a:lnTo>
                      <a:pt x="1408" y="1399"/>
                    </a:lnTo>
                    <a:lnTo>
                      <a:pt x="1409" y="1418"/>
                    </a:lnTo>
                    <a:lnTo>
                      <a:pt x="1409" y="1436"/>
                    </a:lnTo>
                    <a:lnTo>
                      <a:pt x="1409" y="1455"/>
                    </a:lnTo>
                    <a:lnTo>
                      <a:pt x="1408" y="1474"/>
                    </a:lnTo>
                    <a:lnTo>
                      <a:pt x="1408" y="1492"/>
                    </a:lnTo>
                    <a:lnTo>
                      <a:pt x="1407" y="1510"/>
                    </a:lnTo>
                    <a:lnTo>
                      <a:pt x="1406" y="1528"/>
                    </a:lnTo>
                    <a:lnTo>
                      <a:pt x="1404" y="1545"/>
                    </a:lnTo>
                    <a:lnTo>
                      <a:pt x="1402" y="1563"/>
                    </a:lnTo>
                    <a:lnTo>
                      <a:pt x="1400" y="1580"/>
                    </a:lnTo>
                    <a:lnTo>
                      <a:pt x="1397" y="1596"/>
                    </a:lnTo>
                    <a:lnTo>
                      <a:pt x="1394" y="1613"/>
                    </a:lnTo>
                    <a:lnTo>
                      <a:pt x="1391" y="1630"/>
                    </a:lnTo>
                    <a:lnTo>
                      <a:pt x="1388" y="1646"/>
                    </a:lnTo>
                    <a:lnTo>
                      <a:pt x="1385" y="1662"/>
                    </a:lnTo>
                    <a:lnTo>
                      <a:pt x="1381" y="1679"/>
                    </a:lnTo>
                    <a:lnTo>
                      <a:pt x="1376" y="1694"/>
                    </a:lnTo>
                    <a:lnTo>
                      <a:pt x="1372" y="1710"/>
                    </a:lnTo>
                    <a:lnTo>
                      <a:pt x="1367" y="1725"/>
                    </a:lnTo>
                    <a:lnTo>
                      <a:pt x="1361" y="1741"/>
                    </a:lnTo>
                    <a:lnTo>
                      <a:pt x="1356" y="1755"/>
                    </a:lnTo>
                    <a:lnTo>
                      <a:pt x="1351" y="1769"/>
                    </a:lnTo>
                    <a:lnTo>
                      <a:pt x="1344" y="1784"/>
                    </a:lnTo>
                    <a:lnTo>
                      <a:pt x="1338" y="1798"/>
                    </a:lnTo>
                    <a:lnTo>
                      <a:pt x="1332" y="1812"/>
                    </a:lnTo>
                    <a:lnTo>
                      <a:pt x="1324" y="1825"/>
                    </a:lnTo>
                    <a:lnTo>
                      <a:pt x="1318" y="1838"/>
                    </a:lnTo>
                    <a:lnTo>
                      <a:pt x="1311" y="1851"/>
                    </a:lnTo>
                    <a:lnTo>
                      <a:pt x="1302" y="1864"/>
                    </a:lnTo>
                    <a:lnTo>
                      <a:pt x="1295" y="1876"/>
                    </a:lnTo>
                    <a:lnTo>
                      <a:pt x="1286" y="1888"/>
                    </a:lnTo>
                    <a:lnTo>
                      <a:pt x="1278" y="1900"/>
                    </a:lnTo>
                    <a:lnTo>
                      <a:pt x="1269" y="1911"/>
                    </a:lnTo>
                    <a:lnTo>
                      <a:pt x="1261" y="1922"/>
                    </a:lnTo>
                    <a:lnTo>
                      <a:pt x="1251" y="1933"/>
                    </a:lnTo>
                    <a:lnTo>
                      <a:pt x="1242" y="1943"/>
                    </a:lnTo>
                    <a:lnTo>
                      <a:pt x="1232" y="1954"/>
                    </a:lnTo>
                    <a:lnTo>
                      <a:pt x="1222" y="1963"/>
                    </a:lnTo>
                    <a:lnTo>
                      <a:pt x="1212" y="1973"/>
                    </a:lnTo>
                    <a:lnTo>
                      <a:pt x="1201" y="1981"/>
                    </a:lnTo>
                    <a:lnTo>
                      <a:pt x="1191" y="1991"/>
                    </a:lnTo>
                    <a:lnTo>
                      <a:pt x="1180" y="1999"/>
                    </a:lnTo>
                    <a:lnTo>
                      <a:pt x="1169" y="2007"/>
                    </a:lnTo>
                    <a:lnTo>
                      <a:pt x="1157" y="2015"/>
                    </a:lnTo>
                    <a:lnTo>
                      <a:pt x="1146" y="2023"/>
                    </a:lnTo>
                    <a:lnTo>
                      <a:pt x="1134" y="2029"/>
                    </a:lnTo>
                  </a:path>
                </a:pathLst>
              </a:custGeom>
              <a:noFill/>
              <a:ln w="3810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8" name="Freeform 297"/>
              <p:cNvSpPr>
                <a:spLocks/>
              </p:cNvSpPr>
              <p:nvPr/>
            </p:nvSpPr>
            <p:spPr bwMode="auto">
              <a:xfrm>
                <a:off x="2596" y="2562"/>
                <a:ext cx="62" cy="81"/>
              </a:xfrm>
              <a:custGeom>
                <a:avLst/>
                <a:gdLst>
                  <a:gd name="T0" fmla="*/ 24 w 85"/>
                  <a:gd name="T1" fmla="*/ 0 h 111"/>
                  <a:gd name="T2" fmla="*/ 21 w 85"/>
                  <a:gd name="T3" fmla="*/ 3 h 111"/>
                  <a:gd name="T4" fmla="*/ 19 w 85"/>
                  <a:gd name="T5" fmla="*/ 6 h 111"/>
                  <a:gd name="T6" fmla="*/ 16 w 85"/>
                  <a:gd name="T7" fmla="*/ 9 h 111"/>
                  <a:gd name="T8" fmla="*/ 14 w 85"/>
                  <a:gd name="T9" fmla="*/ 12 h 111"/>
                  <a:gd name="T10" fmla="*/ 11 w 85"/>
                  <a:gd name="T11" fmla="*/ 15 h 111"/>
                  <a:gd name="T12" fmla="*/ 9 w 85"/>
                  <a:gd name="T13" fmla="*/ 18 h 111"/>
                  <a:gd name="T14" fmla="*/ 7 w 85"/>
                  <a:gd name="T15" fmla="*/ 21 h 111"/>
                  <a:gd name="T16" fmla="*/ 4 w 85"/>
                  <a:gd name="T17" fmla="*/ 25 h 111"/>
                  <a:gd name="T18" fmla="*/ 2 w 85"/>
                  <a:gd name="T19" fmla="*/ 28 h 111"/>
                  <a:gd name="T20" fmla="*/ 0 w 85"/>
                  <a:gd name="T21" fmla="*/ 31 h 1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5" h="111">
                    <a:moveTo>
                      <a:pt x="85" y="0"/>
                    </a:moveTo>
                    <a:lnTo>
                      <a:pt x="76" y="9"/>
                    </a:lnTo>
                    <a:lnTo>
                      <a:pt x="66" y="20"/>
                    </a:lnTo>
                    <a:lnTo>
                      <a:pt x="56" y="31"/>
                    </a:lnTo>
                    <a:lnTo>
                      <a:pt x="48" y="41"/>
                    </a:lnTo>
                    <a:lnTo>
                      <a:pt x="40" y="53"/>
                    </a:lnTo>
                    <a:lnTo>
                      <a:pt x="31" y="64"/>
                    </a:lnTo>
                    <a:lnTo>
                      <a:pt x="23" y="76"/>
                    </a:lnTo>
                    <a:lnTo>
                      <a:pt x="14" y="89"/>
                    </a:lnTo>
                    <a:lnTo>
                      <a:pt x="7" y="100"/>
                    </a:lnTo>
                    <a:lnTo>
                      <a:pt x="0" y="11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9" name="Freeform 298"/>
              <p:cNvSpPr>
                <a:spLocks/>
              </p:cNvSpPr>
              <p:nvPr/>
            </p:nvSpPr>
            <p:spPr bwMode="auto">
              <a:xfrm>
                <a:off x="2536" y="2684"/>
                <a:ext cx="41" cy="137"/>
              </a:xfrm>
              <a:custGeom>
                <a:avLst/>
                <a:gdLst>
                  <a:gd name="T0" fmla="*/ 18 w 54"/>
                  <a:gd name="T1" fmla="*/ 0 h 187"/>
                  <a:gd name="T2" fmla="*/ 16 w 54"/>
                  <a:gd name="T3" fmla="*/ 4 h 187"/>
                  <a:gd name="T4" fmla="*/ 14 w 54"/>
                  <a:gd name="T5" fmla="*/ 8 h 187"/>
                  <a:gd name="T6" fmla="*/ 12 w 54"/>
                  <a:gd name="T7" fmla="*/ 12 h 187"/>
                  <a:gd name="T8" fmla="*/ 11 w 54"/>
                  <a:gd name="T9" fmla="*/ 17 h 187"/>
                  <a:gd name="T10" fmla="*/ 8 w 54"/>
                  <a:gd name="T11" fmla="*/ 21 h 187"/>
                  <a:gd name="T12" fmla="*/ 8 w 54"/>
                  <a:gd name="T13" fmla="*/ 25 h 187"/>
                  <a:gd name="T14" fmla="*/ 6 w 54"/>
                  <a:gd name="T15" fmla="*/ 29 h 187"/>
                  <a:gd name="T16" fmla="*/ 5 w 54"/>
                  <a:gd name="T17" fmla="*/ 34 h 187"/>
                  <a:gd name="T18" fmla="*/ 3 w 54"/>
                  <a:gd name="T19" fmla="*/ 39 h 187"/>
                  <a:gd name="T20" fmla="*/ 2 w 54"/>
                  <a:gd name="T21" fmla="*/ 43 h 187"/>
                  <a:gd name="T22" fmla="*/ 2 w 54"/>
                  <a:gd name="T23" fmla="*/ 48 h 187"/>
                  <a:gd name="T24" fmla="*/ 0 w 54"/>
                  <a:gd name="T25" fmla="*/ 53 h 187"/>
                  <a:gd name="T26" fmla="*/ 0 w 54"/>
                  <a:gd name="T27" fmla="*/ 53 h 1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4" h="187">
                    <a:moveTo>
                      <a:pt x="54" y="0"/>
                    </a:moveTo>
                    <a:lnTo>
                      <a:pt x="48" y="13"/>
                    </a:lnTo>
                    <a:lnTo>
                      <a:pt x="42" y="28"/>
                    </a:lnTo>
                    <a:lnTo>
                      <a:pt x="37" y="43"/>
                    </a:lnTo>
                    <a:lnTo>
                      <a:pt x="31" y="58"/>
                    </a:lnTo>
                    <a:lnTo>
                      <a:pt x="26" y="72"/>
                    </a:lnTo>
                    <a:lnTo>
                      <a:pt x="22" y="88"/>
                    </a:lnTo>
                    <a:lnTo>
                      <a:pt x="18" y="103"/>
                    </a:lnTo>
                    <a:lnTo>
                      <a:pt x="13" y="119"/>
                    </a:lnTo>
                    <a:lnTo>
                      <a:pt x="9" y="135"/>
                    </a:lnTo>
                    <a:lnTo>
                      <a:pt x="6" y="152"/>
                    </a:lnTo>
                    <a:lnTo>
                      <a:pt x="3" y="168"/>
                    </a:lnTo>
                    <a:lnTo>
                      <a:pt x="0" y="185"/>
                    </a:lnTo>
                    <a:lnTo>
                      <a:pt x="0" y="187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0" name="Freeform 299"/>
              <p:cNvSpPr>
                <a:spLocks/>
              </p:cNvSpPr>
              <p:nvPr/>
            </p:nvSpPr>
            <p:spPr bwMode="auto">
              <a:xfrm>
                <a:off x="2526" y="2866"/>
                <a:ext cx="5" cy="142"/>
              </a:xfrm>
              <a:custGeom>
                <a:avLst/>
                <a:gdLst>
                  <a:gd name="T0" fmla="*/ 4 w 5"/>
                  <a:gd name="T1" fmla="*/ 0 h 194"/>
                  <a:gd name="T2" fmla="*/ 4 w 5"/>
                  <a:gd name="T3" fmla="*/ 1 h 194"/>
                  <a:gd name="T4" fmla="*/ 3 w 5"/>
                  <a:gd name="T5" fmla="*/ 6 h 194"/>
                  <a:gd name="T6" fmla="*/ 2 w 5"/>
                  <a:gd name="T7" fmla="*/ 11 h 194"/>
                  <a:gd name="T8" fmla="*/ 1 w 5"/>
                  <a:gd name="T9" fmla="*/ 15 h 194"/>
                  <a:gd name="T10" fmla="*/ 1 w 5"/>
                  <a:gd name="T11" fmla="*/ 21 h 194"/>
                  <a:gd name="T12" fmla="*/ 0 w 5"/>
                  <a:gd name="T13" fmla="*/ 26 h 194"/>
                  <a:gd name="T14" fmla="*/ 1 w 5"/>
                  <a:gd name="T15" fmla="*/ 31 h 194"/>
                  <a:gd name="T16" fmla="*/ 1 w 5"/>
                  <a:gd name="T17" fmla="*/ 37 h 194"/>
                  <a:gd name="T18" fmla="*/ 2 w 5"/>
                  <a:gd name="T19" fmla="*/ 42 h 194"/>
                  <a:gd name="T20" fmla="*/ 3 w 5"/>
                  <a:gd name="T21" fmla="*/ 48 h 194"/>
                  <a:gd name="T22" fmla="*/ 4 w 5"/>
                  <a:gd name="T23" fmla="*/ 53 h 194"/>
                  <a:gd name="T24" fmla="*/ 5 w 5"/>
                  <a:gd name="T25" fmla="*/ 56 h 1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" h="194">
                    <a:moveTo>
                      <a:pt x="4" y="0"/>
                    </a:moveTo>
                    <a:lnTo>
                      <a:pt x="4" y="2"/>
                    </a:lnTo>
                    <a:lnTo>
                      <a:pt x="3" y="20"/>
                    </a:lnTo>
                    <a:lnTo>
                      <a:pt x="2" y="37"/>
                    </a:lnTo>
                    <a:lnTo>
                      <a:pt x="1" y="55"/>
                    </a:lnTo>
                    <a:lnTo>
                      <a:pt x="1" y="73"/>
                    </a:lnTo>
                    <a:lnTo>
                      <a:pt x="0" y="92"/>
                    </a:lnTo>
                    <a:lnTo>
                      <a:pt x="1" y="110"/>
                    </a:lnTo>
                    <a:lnTo>
                      <a:pt x="1" y="128"/>
                    </a:lnTo>
                    <a:lnTo>
                      <a:pt x="2" y="147"/>
                    </a:lnTo>
                    <a:lnTo>
                      <a:pt x="3" y="166"/>
                    </a:lnTo>
                    <a:lnTo>
                      <a:pt x="4" y="185"/>
                    </a:lnTo>
                    <a:lnTo>
                      <a:pt x="5" y="194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1" name="Freeform 300"/>
              <p:cNvSpPr>
                <a:spLocks/>
              </p:cNvSpPr>
              <p:nvPr/>
            </p:nvSpPr>
            <p:spPr bwMode="auto">
              <a:xfrm>
                <a:off x="2536" y="3053"/>
                <a:ext cx="26" cy="137"/>
              </a:xfrm>
              <a:custGeom>
                <a:avLst/>
                <a:gdLst>
                  <a:gd name="T0" fmla="*/ 0 w 39"/>
                  <a:gd name="T1" fmla="*/ 0 h 190"/>
                  <a:gd name="T2" fmla="*/ 1 w 39"/>
                  <a:gd name="T3" fmla="*/ 1 h 190"/>
                  <a:gd name="T4" fmla="*/ 1 w 39"/>
                  <a:gd name="T5" fmla="*/ 6 h 190"/>
                  <a:gd name="T6" fmla="*/ 1 w 39"/>
                  <a:gd name="T7" fmla="*/ 12 h 190"/>
                  <a:gd name="T8" fmla="*/ 2 w 39"/>
                  <a:gd name="T9" fmla="*/ 17 h 190"/>
                  <a:gd name="T10" fmla="*/ 3 w 39"/>
                  <a:gd name="T11" fmla="*/ 22 h 190"/>
                  <a:gd name="T12" fmla="*/ 3 w 39"/>
                  <a:gd name="T13" fmla="*/ 27 h 190"/>
                  <a:gd name="T14" fmla="*/ 5 w 39"/>
                  <a:gd name="T15" fmla="*/ 32 h 190"/>
                  <a:gd name="T16" fmla="*/ 5 w 39"/>
                  <a:gd name="T17" fmla="*/ 38 h 190"/>
                  <a:gd name="T18" fmla="*/ 6 w 39"/>
                  <a:gd name="T19" fmla="*/ 43 h 190"/>
                  <a:gd name="T20" fmla="*/ 7 w 39"/>
                  <a:gd name="T21" fmla="*/ 49 h 190"/>
                  <a:gd name="T22" fmla="*/ 7 w 39"/>
                  <a:gd name="T23" fmla="*/ 51 h 19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190">
                    <a:moveTo>
                      <a:pt x="0" y="0"/>
                    </a:moveTo>
                    <a:lnTo>
                      <a:pt x="1" y="3"/>
                    </a:lnTo>
                    <a:lnTo>
                      <a:pt x="3" y="22"/>
                    </a:lnTo>
                    <a:lnTo>
                      <a:pt x="6" y="43"/>
                    </a:lnTo>
                    <a:lnTo>
                      <a:pt x="10" y="62"/>
                    </a:lnTo>
                    <a:lnTo>
                      <a:pt x="13" y="82"/>
                    </a:lnTo>
                    <a:lnTo>
                      <a:pt x="18" y="101"/>
                    </a:lnTo>
                    <a:lnTo>
                      <a:pt x="22" y="121"/>
                    </a:lnTo>
                    <a:lnTo>
                      <a:pt x="26" y="140"/>
                    </a:lnTo>
                    <a:lnTo>
                      <a:pt x="31" y="160"/>
                    </a:lnTo>
                    <a:lnTo>
                      <a:pt x="37" y="180"/>
                    </a:lnTo>
                    <a:lnTo>
                      <a:pt x="39" y="19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2" name="Freeform 301"/>
              <p:cNvSpPr>
                <a:spLocks/>
              </p:cNvSpPr>
              <p:nvPr/>
            </p:nvSpPr>
            <p:spPr bwMode="auto">
              <a:xfrm>
                <a:off x="2577" y="3236"/>
                <a:ext cx="50" cy="131"/>
              </a:xfrm>
              <a:custGeom>
                <a:avLst/>
                <a:gdLst>
                  <a:gd name="T0" fmla="*/ 0 w 69"/>
                  <a:gd name="T1" fmla="*/ 0 h 181"/>
                  <a:gd name="T2" fmla="*/ 1 w 69"/>
                  <a:gd name="T3" fmla="*/ 2 h 181"/>
                  <a:gd name="T4" fmla="*/ 2 w 69"/>
                  <a:gd name="T5" fmla="*/ 7 h 181"/>
                  <a:gd name="T6" fmla="*/ 4 w 69"/>
                  <a:gd name="T7" fmla="*/ 12 h 181"/>
                  <a:gd name="T8" fmla="*/ 7 w 69"/>
                  <a:gd name="T9" fmla="*/ 18 h 181"/>
                  <a:gd name="T10" fmla="*/ 9 w 69"/>
                  <a:gd name="T11" fmla="*/ 24 h 181"/>
                  <a:gd name="T12" fmla="*/ 10 w 69"/>
                  <a:gd name="T13" fmla="*/ 30 h 181"/>
                  <a:gd name="T14" fmla="*/ 12 w 69"/>
                  <a:gd name="T15" fmla="*/ 35 h 181"/>
                  <a:gd name="T16" fmla="*/ 14 w 69"/>
                  <a:gd name="T17" fmla="*/ 40 h 181"/>
                  <a:gd name="T18" fmla="*/ 17 w 69"/>
                  <a:gd name="T19" fmla="*/ 45 h 181"/>
                  <a:gd name="T20" fmla="*/ 19 w 69"/>
                  <a:gd name="T21" fmla="*/ 50 h 1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81">
                    <a:moveTo>
                      <a:pt x="0" y="0"/>
                    </a:moveTo>
                    <a:lnTo>
                      <a:pt x="2" y="7"/>
                    </a:lnTo>
                    <a:lnTo>
                      <a:pt x="8" y="26"/>
                    </a:lnTo>
                    <a:lnTo>
                      <a:pt x="15" y="46"/>
                    </a:lnTo>
                    <a:lnTo>
                      <a:pt x="22" y="66"/>
                    </a:lnTo>
                    <a:lnTo>
                      <a:pt x="30" y="85"/>
                    </a:lnTo>
                    <a:lnTo>
                      <a:pt x="37" y="106"/>
                    </a:lnTo>
                    <a:lnTo>
                      <a:pt x="45" y="126"/>
                    </a:lnTo>
                    <a:lnTo>
                      <a:pt x="54" y="145"/>
                    </a:lnTo>
                    <a:lnTo>
                      <a:pt x="62" y="164"/>
                    </a:lnTo>
                    <a:lnTo>
                      <a:pt x="69" y="18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3" name="Freeform 302"/>
              <p:cNvSpPr>
                <a:spLocks/>
              </p:cNvSpPr>
              <p:nvPr/>
            </p:nvSpPr>
            <p:spPr bwMode="auto">
              <a:xfrm>
                <a:off x="2647" y="3412"/>
                <a:ext cx="71" cy="122"/>
              </a:xfrm>
              <a:custGeom>
                <a:avLst/>
                <a:gdLst>
                  <a:gd name="T0" fmla="*/ 0 w 97"/>
                  <a:gd name="T1" fmla="*/ 0 h 169"/>
                  <a:gd name="T2" fmla="*/ 1 w 97"/>
                  <a:gd name="T3" fmla="*/ 1 h 169"/>
                  <a:gd name="T4" fmla="*/ 4 w 97"/>
                  <a:gd name="T5" fmla="*/ 6 h 169"/>
                  <a:gd name="T6" fmla="*/ 6 w 97"/>
                  <a:gd name="T7" fmla="*/ 12 h 169"/>
                  <a:gd name="T8" fmla="*/ 9 w 97"/>
                  <a:gd name="T9" fmla="*/ 16 h 169"/>
                  <a:gd name="T10" fmla="*/ 12 w 97"/>
                  <a:gd name="T11" fmla="*/ 22 h 169"/>
                  <a:gd name="T12" fmla="*/ 15 w 97"/>
                  <a:gd name="T13" fmla="*/ 27 h 169"/>
                  <a:gd name="T14" fmla="*/ 18 w 97"/>
                  <a:gd name="T15" fmla="*/ 32 h 169"/>
                  <a:gd name="T16" fmla="*/ 21 w 97"/>
                  <a:gd name="T17" fmla="*/ 37 h 169"/>
                  <a:gd name="T18" fmla="*/ 25 w 97"/>
                  <a:gd name="T19" fmla="*/ 41 h 169"/>
                  <a:gd name="T20" fmla="*/ 28 w 97"/>
                  <a:gd name="T21" fmla="*/ 46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7" h="169">
                    <a:moveTo>
                      <a:pt x="0" y="0"/>
                    </a:moveTo>
                    <a:lnTo>
                      <a:pt x="2" y="3"/>
                    </a:lnTo>
                    <a:lnTo>
                      <a:pt x="12" y="22"/>
                    </a:lnTo>
                    <a:lnTo>
                      <a:pt x="21" y="41"/>
                    </a:lnTo>
                    <a:lnTo>
                      <a:pt x="32" y="59"/>
                    </a:lnTo>
                    <a:lnTo>
                      <a:pt x="43" y="79"/>
                    </a:lnTo>
                    <a:lnTo>
                      <a:pt x="53" y="98"/>
                    </a:lnTo>
                    <a:lnTo>
                      <a:pt x="64" y="116"/>
                    </a:lnTo>
                    <a:lnTo>
                      <a:pt x="74" y="135"/>
                    </a:lnTo>
                    <a:lnTo>
                      <a:pt x="86" y="153"/>
                    </a:lnTo>
                    <a:lnTo>
                      <a:pt x="97" y="169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4" name="Freeform 303"/>
              <p:cNvSpPr>
                <a:spLocks/>
              </p:cNvSpPr>
              <p:nvPr/>
            </p:nvSpPr>
            <p:spPr bwMode="auto">
              <a:xfrm>
                <a:off x="2744" y="3569"/>
                <a:ext cx="85" cy="111"/>
              </a:xfrm>
              <a:custGeom>
                <a:avLst/>
                <a:gdLst>
                  <a:gd name="T0" fmla="*/ 0 w 119"/>
                  <a:gd name="T1" fmla="*/ 0 h 153"/>
                  <a:gd name="T2" fmla="*/ 0 w 119"/>
                  <a:gd name="T3" fmla="*/ 1 h 153"/>
                  <a:gd name="T4" fmla="*/ 3 w 119"/>
                  <a:gd name="T5" fmla="*/ 5 h 153"/>
                  <a:gd name="T6" fmla="*/ 6 w 119"/>
                  <a:gd name="T7" fmla="*/ 11 h 153"/>
                  <a:gd name="T8" fmla="*/ 10 w 119"/>
                  <a:gd name="T9" fmla="*/ 15 h 153"/>
                  <a:gd name="T10" fmla="*/ 14 w 119"/>
                  <a:gd name="T11" fmla="*/ 20 h 153"/>
                  <a:gd name="T12" fmla="*/ 16 w 119"/>
                  <a:gd name="T13" fmla="*/ 24 h 153"/>
                  <a:gd name="T14" fmla="*/ 20 w 119"/>
                  <a:gd name="T15" fmla="*/ 28 h 153"/>
                  <a:gd name="T16" fmla="*/ 24 w 119"/>
                  <a:gd name="T17" fmla="*/ 33 h 153"/>
                  <a:gd name="T18" fmla="*/ 27 w 119"/>
                  <a:gd name="T19" fmla="*/ 38 h 153"/>
                  <a:gd name="T20" fmla="*/ 31 w 119"/>
                  <a:gd name="T21" fmla="*/ 42 h 153"/>
                  <a:gd name="T22" fmla="*/ 31 w 119"/>
                  <a:gd name="T23" fmla="*/ 43 h 1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9" h="153">
                    <a:moveTo>
                      <a:pt x="0" y="0"/>
                    </a:moveTo>
                    <a:lnTo>
                      <a:pt x="0" y="2"/>
                    </a:lnTo>
                    <a:lnTo>
                      <a:pt x="13" y="19"/>
                    </a:lnTo>
                    <a:lnTo>
                      <a:pt x="25" y="37"/>
                    </a:lnTo>
                    <a:lnTo>
                      <a:pt x="38" y="54"/>
                    </a:lnTo>
                    <a:lnTo>
                      <a:pt x="51" y="71"/>
                    </a:lnTo>
                    <a:lnTo>
                      <a:pt x="63" y="87"/>
                    </a:lnTo>
                    <a:lnTo>
                      <a:pt x="77" y="104"/>
                    </a:lnTo>
                    <a:lnTo>
                      <a:pt x="90" y="119"/>
                    </a:lnTo>
                    <a:lnTo>
                      <a:pt x="104" y="136"/>
                    </a:lnTo>
                    <a:lnTo>
                      <a:pt x="117" y="152"/>
                    </a:lnTo>
                    <a:lnTo>
                      <a:pt x="119" y="153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5" name="Freeform 304"/>
              <p:cNvSpPr>
                <a:spLocks/>
              </p:cNvSpPr>
              <p:nvPr/>
            </p:nvSpPr>
            <p:spPr bwMode="auto">
              <a:xfrm>
                <a:off x="2859" y="3716"/>
                <a:ext cx="102" cy="96"/>
              </a:xfrm>
              <a:custGeom>
                <a:avLst/>
                <a:gdLst>
                  <a:gd name="T0" fmla="*/ 0 w 143"/>
                  <a:gd name="T1" fmla="*/ 0 h 133"/>
                  <a:gd name="T2" fmla="*/ 3 w 143"/>
                  <a:gd name="T3" fmla="*/ 3 h 133"/>
                  <a:gd name="T4" fmla="*/ 7 w 143"/>
                  <a:gd name="T5" fmla="*/ 7 h 133"/>
                  <a:gd name="T6" fmla="*/ 11 w 143"/>
                  <a:gd name="T7" fmla="*/ 12 h 133"/>
                  <a:gd name="T8" fmla="*/ 14 w 143"/>
                  <a:gd name="T9" fmla="*/ 15 h 133"/>
                  <a:gd name="T10" fmla="*/ 19 w 143"/>
                  <a:gd name="T11" fmla="*/ 19 h 133"/>
                  <a:gd name="T12" fmla="*/ 22 w 143"/>
                  <a:gd name="T13" fmla="*/ 22 h 133"/>
                  <a:gd name="T14" fmla="*/ 26 w 143"/>
                  <a:gd name="T15" fmla="*/ 27 h 133"/>
                  <a:gd name="T16" fmla="*/ 29 w 143"/>
                  <a:gd name="T17" fmla="*/ 30 h 133"/>
                  <a:gd name="T18" fmla="*/ 34 w 143"/>
                  <a:gd name="T19" fmla="*/ 33 h 133"/>
                  <a:gd name="T20" fmla="*/ 37 w 143"/>
                  <a:gd name="T21" fmla="*/ 36 h 1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3" h="133">
                    <a:moveTo>
                      <a:pt x="0" y="0"/>
                    </a:moveTo>
                    <a:lnTo>
                      <a:pt x="12" y="12"/>
                    </a:lnTo>
                    <a:lnTo>
                      <a:pt x="26" y="27"/>
                    </a:lnTo>
                    <a:lnTo>
                      <a:pt x="40" y="41"/>
                    </a:lnTo>
                    <a:lnTo>
                      <a:pt x="55" y="55"/>
                    </a:lnTo>
                    <a:lnTo>
                      <a:pt x="70" y="69"/>
                    </a:lnTo>
                    <a:lnTo>
                      <a:pt x="85" y="83"/>
                    </a:lnTo>
                    <a:lnTo>
                      <a:pt x="100" y="97"/>
                    </a:lnTo>
                    <a:lnTo>
                      <a:pt x="114" y="109"/>
                    </a:lnTo>
                    <a:lnTo>
                      <a:pt x="130" y="122"/>
                    </a:lnTo>
                    <a:lnTo>
                      <a:pt x="143" y="133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6" name="Freeform 305"/>
              <p:cNvSpPr>
                <a:spLocks/>
              </p:cNvSpPr>
              <p:nvPr/>
            </p:nvSpPr>
            <p:spPr bwMode="auto">
              <a:xfrm>
                <a:off x="3001" y="3842"/>
                <a:ext cx="117" cy="71"/>
              </a:xfrm>
              <a:custGeom>
                <a:avLst/>
                <a:gdLst>
                  <a:gd name="T0" fmla="*/ 0 w 165"/>
                  <a:gd name="T1" fmla="*/ 0 h 102"/>
                  <a:gd name="T2" fmla="*/ 4 w 165"/>
                  <a:gd name="T3" fmla="*/ 2 h 102"/>
                  <a:gd name="T4" fmla="*/ 8 w 165"/>
                  <a:gd name="T5" fmla="*/ 5 h 102"/>
                  <a:gd name="T6" fmla="*/ 11 w 165"/>
                  <a:gd name="T7" fmla="*/ 7 h 102"/>
                  <a:gd name="T8" fmla="*/ 15 w 165"/>
                  <a:gd name="T9" fmla="*/ 10 h 102"/>
                  <a:gd name="T10" fmla="*/ 19 w 165"/>
                  <a:gd name="T11" fmla="*/ 12 h 102"/>
                  <a:gd name="T12" fmla="*/ 23 w 165"/>
                  <a:gd name="T13" fmla="*/ 14 h 102"/>
                  <a:gd name="T14" fmla="*/ 28 w 165"/>
                  <a:gd name="T15" fmla="*/ 17 h 102"/>
                  <a:gd name="T16" fmla="*/ 31 w 165"/>
                  <a:gd name="T17" fmla="*/ 18 h 102"/>
                  <a:gd name="T18" fmla="*/ 35 w 165"/>
                  <a:gd name="T19" fmla="*/ 20 h 102"/>
                  <a:gd name="T20" fmla="*/ 40 w 165"/>
                  <a:gd name="T21" fmla="*/ 23 h 102"/>
                  <a:gd name="T22" fmla="*/ 42 w 165"/>
                  <a:gd name="T23" fmla="*/ 24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5" h="102">
                    <a:moveTo>
                      <a:pt x="0" y="0"/>
                    </a:moveTo>
                    <a:lnTo>
                      <a:pt x="14" y="9"/>
                    </a:lnTo>
                    <a:lnTo>
                      <a:pt x="29" y="21"/>
                    </a:lnTo>
                    <a:lnTo>
                      <a:pt x="44" y="32"/>
                    </a:lnTo>
                    <a:lnTo>
                      <a:pt x="60" y="41"/>
                    </a:lnTo>
                    <a:lnTo>
                      <a:pt x="76" y="52"/>
                    </a:lnTo>
                    <a:lnTo>
                      <a:pt x="92" y="61"/>
                    </a:lnTo>
                    <a:lnTo>
                      <a:pt x="108" y="71"/>
                    </a:lnTo>
                    <a:lnTo>
                      <a:pt x="124" y="79"/>
                    </a:lnTo>
                    <a:lnTo>
                      <a:pt x="140" y="88"/>
                    </a:lnTo>
                    <a:lnTo>
                      <a:pt x="156" y="96"/>
                    </a:lnTo>
                    <a:lnTo>
                      <a:pt x="165" y="102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7" name="Freeform 306"/>
              <p:cNvSpPr>
                <a:spLocks/>
              </p:cNvSpPr>
              <p:nvPr/>
            </p:nvSpPr>
            <p:spPr bwMode="auto">
              <a:xfrm>
                <a:off x="3163" y="3933"/>
                <a:ext cx="132" cy="40"/>
              </a:xfrm>
              <a:custGeom>
                <a:avLst/>
                <a:gdLst>
                  <a:gd name="T0" fmla="*/ 0 w 186"/>
                  <a:gd name="T1" fmla="*/ 0 h 54"/>
                  <a:gd name="T2" fmla="*/ 3 w 186"/>
                  <a:gd name="T3" fmla="*/ 1 h 54"/>
                  <a:gd name="T4" fmla="*/ 6 w 186"/>
                  <a:gd name="T5" fmla="*/ 4 h 54"/>
                  <a:gd name="T6" fmla="*/ 11 w 186"/>
                  <a:gd name="T7" fmla="*/ 5 h 54"/>
                  <a:gd name="T8" fmla="*/ 15 w 186"/>
                  <a:gd name="T9" fmla="*/ 7 h 54"/>
                  <a:gd name="T10" fmla="*/ 19 w 186"/>
                  <a:gd name="T11" fmla="*/ 9 h 54"/>
                  <a:gd name="T12" fmla="*/ 23 w 186"/>
                  <a:gd name="T13" fmla="*/ 10 h 54"/>
                  <a:gd name="T14" fmla="*/ 27 w 186"/>
                  <a:gd name="T15" fmla="*/ 11 h 54"/>
                  <a:gd name="T16" fmla="*/ 31 w 186"/>
                  <a:gd name="T17" fmla="*/ 12 h 54"/>
                  <a:gd name="T18" fmla="*/ 35 w 186"/>
                  <a:gd name="T19" fmla="*/ 14 h 54"/>
                  <a:gd name="T20" fmla="*/ 39 w 186"/>
                  <a:gd name="T21" fmla="*/ 15 h 54"/>
                  <a:gd name="T22" fmla="*/ 43 w 186"/>
                  <a:gd name="T23" fmla="*/ 16 h 54"/>
                  <a:gd name="T24" fmla="*/ 47 w 186"/>
                  <a:gd name="T25" fmla="*/ 16 h 54"/>
                  <a:gd name="T26" fmla="*/ 48 w 186"/>
                  <a:gd name="T27" fmla="*/ 16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6" h="54">
                    <a:moveTo>
                      <a:pt x="0" y="0"/>
                    </a:moveTo>
                    <a:lnTo>
                      <a:pt x="11" y="5"/>
                    </a:lnTo>
                    <a:lnTo>
                      <a:pt x="27" y="12"/>
                    </a:lnTo>
                    <a:lnTo>
                      <a:pt x="43" y="17"/>
                    </a:lnTo>
                    <a:lnTo>
                      <a:pt x="59" y="23"/>
                    </a:lnTo>
                    <a:lnTo>
                      <a:pt x="75" y="28"/>
                    </a:lnTo>
                    <a:lnTo>
                      <a:pt x="91" y="33"/>
                    </a:lnTo>
                    <a:lnTo>
                      <a:pt x="107" y="37"/>
                    </a:lnTo>
                    <a:lnTo>
                      <a:pt x="123" y="41"/>
                    </a:lnTo>
                    <a:lnTo>
                      <a:pt x="137" y="46"/>
                    </a:lnTo>
                    <a:lnTo>
                      <a:pt x="153" y="49"/>
                    </a:lnTo>
                    <a:lnTo>
                      <a:pt x="169" y="52"/>
                    </a:lnTo>
                    <a:lnTo>
                      <a:pt x="184" y="54"/>
                    </a:lnTo>
                    <a:lnTo>
                      <a:pt x="186" y="54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98" name="Freeform 307"/>
              <p:cNvSpPr>
                <a:spLocks/>
              </p:cNvSpPr>
              <p:nvPr/>
            </p:nvSpPr>
            <p:spPr bwMode="auto">
              <a:xfrm>
                <a:off x="3341" y="3969"/>
                <a:ext cx="100" cy="10"/>
              </a:xfrm>
              <a:custGeom>
                <a:avLst/>
                <a:gdLst>
                  <a:gd name="T0" fmla="*/ 0 w 139"/>
                  <a:gd name="T1" fmla="*/ 6 h 11"/>
                  <a:gd name="T2" fmla="*/ 2 w 139"/>
                  <a:gd name="T3" fmla="*/ 7 h 11"/>
                  <a:gd name="T4" fmla="*/ 6 w 139"/>
                  <a:gd name="T5" fmla="*/ 7 h 11"/>
                  <a:gd name="T6" fmla="*/ 10 w 139"/>
                  <a:gd name="T7" fmla="*/ 7 h 11"/>
                  <a:gd name="T8" fmla="*/ 14 w 139"/>
                  <a:gd name="T9" fmla="*/ 7 h 11"/>
                  <a:gd name="T10" fmla="*/ 18 w 139"/>
                  <a:gd name="T11" fmla="*/ 6 h 11"/>
                  <a:gd name="T12" fmla="*/ 22 w 139"/>
                  <a:gd name="T13" fmla="*/ 5 h 11"/>
                  <a:gd name="T14" fmla="*/ 26 w 139"/>
                  <a:gd name="T15" fmla="*/ 5 h 11"/>
                  <a:gd name="T16" fmla="*/ 30 w 139"/>
                  <a:gd name="T17" fmla="*/ 5 h 11"/>
                  <a:gd name="T18" fmla="*/ 34 w 139"/>
                  <a:gd name="T19" fmla="*/ 3 h 11"/>
                  <a:gd name="T20" fmla="*/ 37 w 139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9" h="11">
                    <a:moveTo>
                      <a:pt x="0" y="10"/>
                    </a:moveTo>
                    <a:lnTo>
                      <a:pt x="9" y="11"/>
                    </a:lnTo>
                    <a:lnTo>
                      <a:pt x="24" y="11"/>
                    </a:lnTo>
                    <a:lnTo>
                      <a:pt x="39" y="11"/>
                    </a:lnTo>
                    <a:lnTo>
                      <a:pt x="54" y="11"/>
                    </a:lnTo>
                    <a:lnTo>
                      <a:pt x="68" y="10"/>
                    </a:lnTo>
                    <a:lnTo>
                      <a:pt x="82" y="8"/>
                    </a:lnTo>
                    <a:lnTo>
                      <a:pt x="97" y="7"/>
                    </a:lnTo>
                    <a:lnTo>
                      <a:pt x="111" y="5"/>
                    </a:lnTo>
                    <a:lnTo>
                      <a:pt x="125" y="3"/>
                    </a:lnTo>
                    <a:lnTo>
                      <a:pt x="139" y="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679" name="Group 308"/>
            <p:cNvGrpSpPr>
              <a:grpSpLocks/>
            </p:cNvGrpSpPr>
            <p:nvPr/>
          </p:nvGrpSpPr>
          <p:grpSpPr bwMode="auto">
            <a:xfrm>
              <a:off x="3730" y="2906"/>
              <a:ext cx="465" cy="461"/>
              <a:chOff x="3730" y="2906"/>
              <a:chExt cx="465" cy="461"/>
            </a:xfrm>
          </p:grpSpPr>
          <p:sp>
            <p:nvSpPr>
              <p:cNvPr id="26680" name="Line 309"/>
              <p:cNvSpPr>
                <a:spLocks noChangeShapeType="1"/>
              </p:cNvSpPr>
              <p:nvPr/>
            </p:nvSpPr>
            <p:spPr bwMode="auto">
              <a:xfrm flipV="1">
                <a:off x="3730" y="3109"/>
                <a:ext cx="344" cy="25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1" name="Line 310"/>
              <p:cNvSpPr>
                <a:spLocks noChangeShapeType="1"/>
              </p:cNvSpPr>
              <p:nvPr/>
            </p:nvSpPr>
            <p:spPr bwMode="auto">
              <a:xfrm>
                <a:off x="4074" y="3109"/>
                <a:ext cx="100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2" name="Line 311"/>
              <p:cNvSpPr>
                <a:spLocks noChangeShapeType="1"/>
              </p:cNvSpPr>
              <p:nvPr/>
            </p:nvSpPr>
            <p:spPr bwMode="auto">
              <a:xfrm flipH="1">
                <a:off x="4124" y="3084"/>
                <a:ext cx="25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3" name="Freeform 312"/>
              <p:cNvSpPr>
                <a:spLocks/>
              </p:cNvSpPr>
              <p:nvPr/>
            </p:nvSpPr>
            <p:spPr bwMode="auto">
              <a:xfrm>
                <a:off x="4104" y="3038"/>
                <a:ext cx="20" cy="46"/>
              </a:xfrm>
              <a:custGeom>
                <a:avLst/>
                <a:gdLst>
                  <a:gd name="T0" fmla="*/ 1 w 30"/>
                  <a:gd name="T1" fmla="*/ 0 h 61"/>
                  <a:gd name="T2" fmla="*/ 1 w 30"/>
                  <a:gd name="T3" fmla="*/ 3 h 61"/>
                  <a:gd name="T4" fmla="*/ 0 w 30"/>
                  <a:gd name="T5" fmla="*/ 5 h 61"/>
                  <a:gd name="T6" fmla="*/ 0 w 30"/>
                  <a:gd name="T7" fmla="*/ 8 h 61"/>
                  <a:gd name="T8" fmla="*/ 1 w 30"/>
                  <a:gd name="T9" fmla="*/ 10 h 61"/>
                  <a:gd name="T10" fmla="*/ 1 w 30"/>
                  <a:gd name="T11" fmla="*/ 12 h 61"/>
                  <a:gd name="T12" fmla="*/ 1 w 30"/>
                  <a:gd name="T13" fmla="*/ 14 h 61"/>
                  <a:gd name="T14" fmla="*/ 1 w 30"/>
                  <a:gd name="T15" fmla="*/ 16 h 61"/>
                  <a:gd name="T16" fmla="*/ 2 w 30"/>
                  <a:gd name="T17" fmla="*/ 17 h 61"/>
                  <a:gd name="T18" fmla="*/ 3 w 30"/>
                  <a:gd name="T19" fmla="*/ 18 h 61"/>
                  <a:gd name="T20" fmla="*/ 4 w 30"/>
                  <a:gd name="T21" fmla="*/ 19 h 61"/>
                  <a:gd name="T22" fmla="*/ 5 w 30"/>
                  <a:gd name="T23" fmla="*/ 20 h 61"/>
                  <a:gd name="T24" fmla="*/ 6 w 30"/>
                  <a:gd name="T25" fmla="*/ 20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61">
                    <a:moveTo>
                      <a:pt x="3" y="0"/>
                    </a:moveTo>
                    <a:lnTo>
                      <a:pt x="1" y="8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1" y="31"/>
                    </a:lnTo>
                    <a:lnTo>
                      <a:pt x="2" y="37"/>
                    </a:lnTo>
                    <a:lnTo>
                      <a:pt x="4" y="43"/>
                    </a:lnTo>
                    <a:lnTo>
                      <a:pt x="8" y="49"/>
                    </a:lnTo>
                    <a:lnTo>
                      <a:pt x="11" y="53"/>
                    </a:lnTo>
                    <a:lnTo>
                      <a:pt x="15" y="56"/>
                    </a:lnTo>
                    <a:lnTo>
                      <a:pt x="19" y="59"/>
                    </a:lnTo>
                    <a:lnTo>
                      <a:pt x="25" y="60"/>
                    </a:lnTo>
                    <a:lnTo>
                      <a:pt x="30" y="61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4" name="Line 313"/>
              <p:cNvSpPr>
                <a:spLocks noChangeShapeType="1"/>
              </p:cNvSpPr>
              <p:nvPr/>
            </p:nvSpPr>
            <p:spPr bwMode="auto">
              <a:xfrm flipV="1">
                <a:off x="4104" y="2952"/>
                <a:ext cx="26" cy="8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5" name="Freeform 314"/>
              <p:cNvSpPr>
                <a:spLocks/>
              </p:cNvSpPr>
              <p:nvPr/>
            </p:nvSpPr>
            <p:spPr bwMode="auto">
              <a:xfrm>
                <a:off x="4130" y="2906"/>
                <a:ext cx="40" cy="46"/>
              </a:xfrm>
              <a:custGeom>
                <a:avLst/>
                <a:gdLst>
                  <a:gd name="T0" fmla="*/ 12 w 59"/>
                  <a:gd name="T1" fmla="*/ 0 h 60"/>
                  <a:gd name="T2" fmla="*/ 11 w 59"/>
                  <a:gd name="T3" fmla="*/ 0 h 60"/>
                  <a:gd name="T4" fmla="*/ 10 w 59"/>
                  <a:gd name="T5" fmla="*/ 1 h 60"/>
                  <a:gd name="T6" fmla="*/ 9 w 59"/>
                  <a:gd name="T7" fmla="*/ 2 h 60"/>
                  <a:gd name="T8" fmla="*/ 7 w 59"/>
                  <a:gd name="T9" fmla="*/ 2 h 60"/>
                  <a:gd name="T10" fmla="*/ 6 w 59"/>
                  <a:gd name="T11" fmla="*/ 4 h 60"/>
                  <a:gd name="T12" fmla="*/ 5 w 59"/>
                  <a:gd name="T13" fmla="*/ 6 h 60"/>
                  <a:gd name="T14" fmla="*/ 3 w 59"/>
                  <a:gd name="T15" fmla="*/ 8 h 60"/>
                  <a:gd name="T16" fmla="*/ 3 w 59"/>
                  <a:gd name="T17" fmla="*/ 10 h 60"/>
                  <a:gd name="T18" fmla="*/ 2 w 59"/>
                  <a:gd name="T19" fmla="*/ 12 h 60"/>
                  <a:gd name="T20" fmla="*/ 1 w 59"/>
                  <a:gd name="T21" fmla="*/ 15 h 60"/>
                  <a:gd name="T22" fmla="*/ 1 w 59"/>
                  <a:gd name="T23" fmla="*/ 18 h 60"/>
                  <a:gd name="T24" fmla="*/ 0 w 59"/>
                  <a:gd name="T25" fmla="*/ 21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9" h="60">
                    <a:moveTo>
                      <a:pt x="59" y="0"/>
                    </a:moveTo>
                    <a:lnTo>
                      <a:pt x="53" y="0"/>
                    </a:lnTo>
                    <a:lnTo>
                      <a:pt x="47" y="1"/>
                    </a:lnTo>
                    <a:lnTo>
                      <a:pt x="42" y="4"/>
                    </a:lnTo>
                    <a:lnTo>
                      <a:pt x="35" y="7"/>
                    </a:lnTo>
                    <a:lnTo>
                      <a:pt x="30" y="11"/>
                    </a:lnTo>
                    <a:lnTo>
                      <a:pt x="24" y="17"/>
                    </a:lnTo>
                    <a:lnTo>
                      <a:pt x="18" y="23"/>
                    </a:lnTo>
                    <a:lnTo>
                      <a:pt x="14" y="29"/>
                    </a:lnTo>
                    <a:lnTo>
                      <a:pt x="10" y="37"/>
                    </a:lnTo>
                    <a:lnTo>
                      <a:pt x="6" y="44"/>
                    </a:lnTo>
                    <a:lnTo>
                      <a:pt x="2" y="52"/>
                    </a:lnTo>
                    <a:lnTo>
                      <a:pt x="0" y="60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86" name="Line 315"/>
              <p:cNvSpPr>
                <a:spLocks noChangeShapeType="1"/>
              </p:cNvSpPr>
              <p:nvPr/>
            </p:nvSpPr>
            <p:spPr bwMode="auto">
              <a:xfrm>
                <a:off x="4170" y="2906"/>
                <a:ext cx="25" cy="0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8380" name="Group 316"/>
          <p:cNvGrpSpPr>
            <a:grpSpLocks/>
          </p:cNvGrpSpPr>
          <p:nvPr/>
        </p:nvGrpSpPr>
        <p:grpSpPr bwMode="auto">
          <a:xfrm>
            <a:off x="3287713" y="4292600"/>
            <a:ext cx="2994025" cy="1646238"/>
            <a:chOff x="2071" y="2704"/>
            <a:chExt cx="1886" cy="1037"/>
          </a:xfrm>
        </p:grpSpPr>
        <p:grpSp>
          <p:nvGrpSpPr>
            <p:cNvPr id="26660" name="Group 317"/>
            <p:cNvGrpSpPr>
              <a:grpSpLocks/>
            </p:cNvGrpSpPr>
            <p:nvPr/>
          </p:nvGrpSpPr>
          <p:grpSpPr bwMode="auto">
            <a:xfrm>
              <a:off x="2318" y="2704"/>
              <a:ext cx="1639" cy="1037"/>
              <a:chOff x="2318" y="2704"/>
              <a:chExt cx="1639" cy="1037"/>
            </a:xfrm>
          </p:grpSpPr>
          <p:sp>
            <p:nvSpPr>
              <p:cNvPr id="26666" name="Freeform 318"/>
              <p:cNvSpPr>
                <a:spLocks/>
              </p:cNvSpPr>
              <p:nvPr/>
            </p:nvSpPr>
            <p:spPr bwMode="auto">
              <a:xfrm>
                <a:off x="2318" y="3220"/>
                <a:ext cx="1639" cy="521"/>
              </a:xfrm>
              <a:custGeom>
                <a:avLst/>
                <a:gdLst>
                  <a:gd name="T0" fmla="*/ 1 w 2267"/>
                  <a:gd name="T1" fmla="*/ 5 h 720"/>
                  <a:gd name="T2" fmla="*/ 1 w 2267"/>
                  <a:gd name="T3" fmla="*/ 16 h 720"/>
                  <a:gd name="T4" fmla="*/ 3 w 2267"/>
                  <a:gd name="T5" fmla="*/ 25 h 720"/>
                  <a:gd name="T6" fmla="*/ 5 w 2267"/>
                  <a:gd name="T7" fmla="*/ 35 h 720"/>
                  <a:gd name="T8" fmla="*/ 9 w 2267"/>
                  <a:gd name="T9" fmla="*/ 46 h 720"/>
                  <a:gd name="T10" fmla="*/ 12 w 2267"/>
                  <a:gd name="T11" fmla="*/ 56 h 720"/>
                  <a:gd name="T12" fmla="*/ 17 w 2267"/>
                  <a:gd name="T13" fmla="*/ 65 h 720"/>
                  <a:gd name="T14" fmla="*/ 22 w 2267"/>
                  <a:gd name="T15" fmla="*/ 75 h 720"/>
                  <a:gd name="T16" fmla="*/ 29 w 2267"/>
                  <a:gd name="T17" fmla="*/ 84 h 720"/>
                  <a:gd name="T18" fmla="*/ 36 w 2267"/>
                  <a:gd name="T19" fmla="*/ 93 h 720"/>
                  <a:gd name="T20" fmla="*/ 44 w 2267"/>
                  <a:gd name="T21" fmla="*/ 101 h 720"/>
                  <a:gd name="T22" fmla="*/ 53 w 2267"/>
                  <a:gd name="T23" fmla="*/ 111 h 720"/>
                  <a:gd name="T24" fmla="*/ 61 w 2267"/>
                  <a:gd name="T25" fmla="*/ 119 h 720"/>
                  <a:gd name="T26" fmla="*/ 72 w 2267"/>
                  <a:gd name="T27" fmla="*/ 127 h 720"/>
                  <a:gd name="T28" fmla="*/ 82 w 2267"/>
                  <a:gd name="T29" fmla="*/ 134 h 720"/>
                  <a:gd name="T30" fmla="*/ 93 w 2267"/>
                  <a:gd name="T31" fmla="*/ 141 h 720"/>
                  <a:gd name="T32" fmla="*/ 105 w 2267"/>
                  <a:gd name="T33" fmla="*/ 148 h 720"/>
                  <a:gd name="T34" fmla="*/ 118 w 2267"/>
                  <a:gd name="T35" fmla="*/ 155 h 720"/>
                  <a:gd name="T36" fmla="*/ 130 w 2267"/>
                  <a:gd name="T37" fmla="*/ 161 h 720"/>
                  <a:gd name="T38" fmla="*/ 144 w 2267"/>
                  <a:gd name="T39" fmla="*/ 166 h 720"/>
                  <a:gd name="T40" fmla="*/ 158 w 2267"/>
                  <a:gd name="T41" fmla="*/ 172 h 720"/>
                  <a:gd name="T42" fmla="*/ 171 w 2267"/>
                  <a:gd name="T43" fmla="*/ 177 h 720"/>
                  <a:gd name="T44" fmla="*/ 186 w 2267"/>
                  <a:gd name="T45" fmla="*/ 181 h 720"/>
                  <a:gd name="T46" fmla="*/ 201 w 2267"/>
                  <a:gd name="T47" fmla="*/ 185 h 720"/>
                  <a:gd name="T48" fmla="*/ 215 w 2267"/>
                  <a:gd name="T49" fmla="*/ 188 h 720"/>
                  <a:gd name="T50" fmla="*/ 231 w 2267"/>
                  <a:gd name="T51" fmla="*/ 191 h 720"/>
                  <a:gd name="T52" fmla="*/ 247 w 2267"/>
                  <a:gd name="T53" fmla="*/ 193 h 720"/>
                  <a:gd name="T54" fmla="*/ 262 w 2267"/>
                  <a:gd name="T55" fmla="*/ 195 h 720"/>
                  <a:gd name="T56" fmla="*/ 278 w 2267"/>
                  <a:gd name="T57" fmla="*/ 196 h 720"/>
                  <a:gd name="T58" fmla="*/ 294 w 2267"/>
                  <a:gd name="T59" fmla="*/ 197 h 720"/>
                  <a:gd name="T60" fmla="*/ 310 w 2267"/>
                  <a:gd name="T61" fmla="*/ 198 h 720"/>
                  <a:gd name="T62" fmla="*/ 325 w 2267"/>
                  <a:gd name="T63" fmla="*/ 197 h 720"/>
                  <a:gd name="T64" fmla="*/ 342 w 2267"/>
                  <a:gd name="T65" fmla="*/ 196 h 720"/>
                  <a:gd name="T66" fmla="*/ 357 w 2267"/>
                  <a:gd name="T67" fmla="*/ 195 h 720"/>
                  <a:gd name="T68" fmla="*/ 373 w 2267"/>
                  <a:gd name="T69" fmla="*/ 193 h 720"/>
                  <a:gd name="T70" fmla="*/ 388 w 2267"/>
                  <a:gd name="T71" fmla="*/ 191 h 720"/>
                  <a:gd name="T72" fmla="*/ 404 w 2267"/>
                  <a:gd name="T73" fmla="*/ 188 h 720"/>
                  <a:gd name="T74" fmla="*/ 419 w 2267"/>
                  <a:gd name="T75" fmla="*/ 185 h 720"/>
                  <a:gd name="T76" fmla="*/ 433 w 2267"/>
                  <a:gd name="T77" fmla="*/ 181 h 720"/>
                  <a:gd name="T78" fmla="*/ 448 w 2267"/>
                  <a:gd name="T79" fmla="*/ 177 h 720"/>
                  <a:gd name="T80" fmla="*/ 462 w 2267"/>
                  <a:gd name="T81" fmla="*/ 172 h 720"/>
                  <a:gd name="T82" fmla="*/ 476 w 2267"/>
                  <a:gd name="T83" fmla="*/ 166 h 720"/>
                  <a:gd name="T84" fmla="*/ 489 w 2267"/>
                  <a:gd name="T85" fmla="*/ 161 h 720"/>
                  <a:gd name="T86" fmla="*/ 502 w 2267"/>
                  <a:gd name="T87" fmla="*/ 155 h 720"/>
                  <a:gd name="T88" fmla="*/ 514 w 2267"/>
                  <a:gd name="T89" fmla="*/ 148 h 720"/>
                  <a:gd name="T90" fmla="*/ 526 w 2267"/>
                  <a:gd name="T91" fmla="*/ 141 h 720"/>
                  <a:gd name="T92" fmla="*/ 537 w 2267"/>
                  <a:gd name="T93" fmla="*/ 134 h 720"/>
                  <a:gd name="T94" fmla="*/ 548 w 2267"/>
                  <a:gd name="T95" fmla="*/ 127 h 720"/>
                  <a:gd name="T96" fmla="*/ 557 w 2267"/>
                  <a:gd name="T97" fmla="*/ 119 h 720"/>
                  <a:gd name="T98" fmla="*/ 567 w 2267"/>
                  <a:gd name="T99" fmla="*/ 111 h 720"/>
                  <a:gd name="T100" fmla="*/ 575 w 2267"/>
                  <a:gd name="T101" fmla="*/ 101 h 720"/>
                  <a:gd name="T102" fmla="*/ 583 w 2267"/>
                  <a:gd name="T103" fmla="*/ 93 h 720"/>
                  <a:gd name="T104" fmla="*/ 590 w 2267"/>
                  <a:gd name="T105" fmla="*/ 84 h 720"/>
                  <a:gd name="T106" fmla="*/ 597 w 2267"/>
                  <a:gd name="T107" fmla="*/ 75 h 720"/>
                  <a:gd name="T108" fmla="*/ 602 w 2267"/>
                  <a:gd name="T109" fmla="*/ 65 h 720"/>
                  <a:gd name="T110" fmla="*/ 607 w 2267"/>
                  <a:gd name="T111" fmla="*/ 56 h 720"/>
                  <a:gd name="T112" fmla="*/ 611 w 2267"/>
                  <a:gd name="T113" fmla="*/ 46 h 720"/>
                  <a:gd name="T114" fmla="*/ 615 w 2267"/>
                  <a:gd name="T115" fmla="*/ 35 h 720"/>
                  <a:gd name="T116" fmla="*/ 617 w 2267"/>
                  <a:gd name="T117" fmla="*/ 25 h 720"/>
                  <a:gd name="T118" fmla="*/ 619 w 2267"/>
                  <a:gd name="T119" fmla="*/ 16 h 720"/>
                  <a:gd name="T120" fmla="*/ 620 w 2267"/>
                  <a:gd name="T121" fmla="*/ 5 h 72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267" h="720">
                    <a:moveTo>
                      <a:pt x="0" y="0"/>
                    </a:moveTo>
                    <a:lnTo>
                      <a:pt x="1" y="19"/>
                    </a:lnTo>
                    <a:lnTo>
                      <a:pt x="2" y="37"/>
                    </a:lnTo>
                    <a:lnTo>
                      <a:pt x="4" y="57"/>
                    </a:lnTo>
                    <a:lnTo>
                      <a:pt x="6" y="75"/>
                    </a:lnTo>
                    <a:lnTo>
                      <a:pt x="9" y="94"/>
                    </a:lnTo>
                    <a:lnTo>
                      <a:pt x="13" y="112"/>
                    </a:lnTo>
                    <a:lnTo>
                      <a:pt x="19" y="130"/>
                    </a:lnTo>
                    <a:lnTo>
                      <a:pt x="24" y="148"/>
                    </a:lnTo>
                    <a:lnTo>
                      <a:pt x="30" y="166"/>
                    </a:lnTo>
                    <a:lnTo>
                      <a:pt x="38" y="184"/>
                    </a:lnTo>
                    <a:lnTo>
                      <a:pt x="45" y="202"/>
                    </a:lnTo>
                    <a:lnTo>
                      <a:pt x="54" y="220"/>
                    </a:lnTo>
                    <a:lnTo>
                      <a:pt x="63" y="237"/>
                    </a:lnTo>
                    <a:lnTo>
                      <a:pt x="73" y="255"/>
                    </a:lnTo>
                    <a:lnTo>
                      <a:pt x="83" y="272"/>
                    </a:lnTo>
                    <a:lnTo>
                      <a:pt x="95" y="289"/>
                    </a:lnTo>
                    <a:lnTo>
                      <a:pt x="107" y="306"/>
                    </a:lnTo>
                    <a:lnTo>
                      <a:pt x="119" y="323"/>
                    </a:lnTo>
                    <a:lnTo>
                      <a:pt x="133" y="339"/>
                    </a:lnTo>
                    <a:lnTo>
                      <a:pt x="147" y="355"/>
                    </a:lnTo>
                    <a:lnTo>
                      <a:pt x="162" y="371"/>
                    </a:lnTo>
                    <a:lnTo>
                      <a:pt x="177" y="387"/>
                    </a:lnTo>
                    <a:lnTo>
                      <a:pt x="193" y="402"/>
                    </a:lnTo>
                    <a:lnTo>
                      <a:pt x="209" y="418"/>
                    </a:lnTo>
                    <a:lnTo>
                      <a:pt x="226" y="433"/>
                    </a:lnTo>
                    <a:lnTo>
                      <a:pt x="244" y="448"/>
                    </a:lnTo>
                    <a:lnTo>
                      <a:pt x="263" y="461"/>
                    </a:lnTo>
                    <a:lnTo>
                      <a:pt x="283" y="475"/>
                    </a:lnTo>
                    <a:lnTo>
                      <a:pt x="302" y="489"/>
                    </a:lnTo>
                    <a:lnTo>
                      <a:pt x="322" y="503"/>
                    </a:lnTo>
                    <a:lnTo>
                      <a:pt x="342" y="516"/>
                    </a:lnTo>
                    <a:lnTo>
                      <a:pt x="363" y="528"/>
                    </a:lnTo>
                    <a:lnTo>
                      <a:pt x="385" y="541"/>
                    </a:lnTo>
                    <a:lnTo>
                      <a:pt x="408" y="554"/>
                    </a:lnTo>
                    <a:lnTo>
                      <a:pt x="430" y="565"/>
                    </a:lnTo>
                    <a:lnTo>
                      <a:pt x="453" y="576"/>
                    </a:lnTo>
                    <a:lnTo>
                      <a:pt x="476" y="587"/>
                    </a:lnTo>
                    <a:lnTo>
                      <a:pt x="501" y="597"/>
                    </a:lnTo>
                    <a:lnTo>
                      <a:pt x="525" y="608"/>
                    </a:lnTo>
                    <a:lnTo>
                      <a:pt x="550" y="617"/>
                    </a:lnTo>
                    <a:lnTo>
                      <a:pt x="575" y="627"/>
                    </a:lnTo>
                    <a:lnTo>
                      <a:pt x="601" y="635"/>
                    </a:lnTo>
                    <a:lnTo>
                      <a:pt x="627" y="644"/>
                    </a:lnTo>
                    <a:lnTo>
                      <a:pt x="654" y="652"/>
                    </a:lnTo>
                    <a:lnTo>
                      <a:pt x="680" y="660"/>
                    </a:lnTo>
                    <a:lnTo>
                      <a:pt x="707" y="667"/>
                    </a:lnTo>
                    <a:lnTo>
                      <a:pt x="734" y="674"/>
                    </a:lnTo>
                    <a:lnTo>
                      <a:pt x="762" y="680"/>
                    </a:lnTo>
                    <a:lnTo>
                      <a:pt x="789" y="686"/>
                    </a:lnTo>
                    <a:lnTo>
                      <a:pt x="817" y="692"/>
                    </a:lnTo>
                    <a:lnTo>
                      <a:pt x="845" y="697"/>
                    </a:lnTo>
                    <a:lnTo>
                      <a:pt x="873" y="701"/>
                    </a:lnTo>
                    <a:lnTo>
                      <a:pt x="902" y="705"/>
                    </a:lnTo>
                    <a:lnTo>
                      <a:pt x="930" y="708"/>
                    </a:lnTo>
                    <a:lnTo>
                      <a:pt x="959" y="712"/>
                    </a:lnTo>
                    <a:lnTo>
                      <a:pt x="988" y="714"/>
                    </a:lnTo>
                    <a:lnTo>
                      <a:pt x="1017" y="716"/>
                    </a:lnTo>
                    <a:lnTo>
                      <a:pt x="1046" y="718"/>
                    </a:lnTo>
                    <a:lnTo>
                      <a:pt x="1075" y="719"/>
                    </a:lnTo>
                    <a:lnTo>
                      <a:pt x="1104" y="720"/>
                    </a:lnTo>
                    <a:lnTo>
                      <a:pt x="1134" y="720"/>
                    </a:lnTo>
                    <a:lnTo>
                      <a:pt x="1162" y="720"/>
                    </a:lnTo>
                    <a:lnTo>
                      <a:pt x="1192" y="719"/>
                    </a:lnTo>
                    <a:lnTo>
                      <a:pt x="1221" y="718"/>
                    </a:lnTo>
                    <a:lnTo>
                      <a:pt x="1250" y="716"/>
                    </a:lnTo>
                    <a:lnTo>
                      <a:pt x="1279" y="714"/>
                    </a:lnTo>
                    <a:lnTo>
                      <a:pt x="1307" y="712"/>
                    </a:lnTo>
                    <a:lnTo>
                      <a:pt x="1337" y="708"/>
                    </a:lnTo>
                    <a:lnTo>
                      <a:pt x="1366" y="705"/>
                    </a:lnTo>
                    <a:lnTo>
                      <a:pt x="1394" y="701"/>
                    </a:lnTo>
                    <a:lnTo>
                      <a:pt x="1422" y="697"/>
                    </a:lnTo>
                    <a:lnTo>
                      <a:pt x="1451" y="692"/>
                    </a:lnTo>
                    <a:lnTo>
                      <a:pt x="1478" y="686"/>
                    </a:lnTo>
                    <a:lnTo>
                      <a:pt x="1506" y="680"/>
                    </a:lnTo>
                    <a:lnTo>
                      <a:pt x="1533" y="674"/>
                    </a:lnTo>
                    <a:lnTo>
                      <a:pt x="1561" y="667"/>
                    </a:lnTo>
                    <a:lnTo>
                      <a:pt x="1587" y="660"/>
                    </a:lnTo>
                    <a:lnTo>
                      <a:pt x="1614" y="652"/>
                    </a:lnTo>
                    <a:lnTo>
                      <a:pt x="1640" y="644"/>
                    </a:lnTo>
                    <a:lnTo>
                      <a:pt x="1667" y="635"/>
                    </a:lnTo>
                    <a:lnTo>
                      <a:pt x="1692" y="627"/>
                    </a:lnTo>
                    <a:lnTo>
                      <a:pt x="1717" y="617"/>
                    </a:lnTo>
                    <a:lnTo>
                      <a:pt x="1742" y="608"/>
                    </a:lnTo>
                    <a:lnTo>
                      <a:pt x="1766" y="597"/>
                    </a:lnTo>
                    <a:lnTo>
                      <a:pt x="1791" y="587"/>
                    </a:lnTo>
                    <a:lnTo>
                      <a:pt x="1814" y="576"/>
                    </a:lnTo>
                    <a:lnTo>
                      <a:pt x="1837" y="565"/>
                    </a:lnTo>
                    <a:lnTo>
                      <a:pt x="1860" y="554"/>
                    </a:lnTo>
                    <a:lnTo>
                      <a:pt x="1882" y="541"/>
                    </a:lnTo>
                    <a:lnTo>
                      <a:pt x="1903" y="528"/>
                    </a:lnTo>
                    <a:lnTo>
                      <a:pt x="1924" y="516"/>
                    </a:lnTo>
                    <a:lnTo>
                      <a:pt x="1946" y="503"/>
                    </a:lnTo>
                    <a:lnTo>
                      <a:pt x="1966" y="489"/>
                    </a:lnTo>
                    <a:lnTo>
                      <a:pt x="1985" y="475"/>
                    </a:lnTo>
                    <a:lnTo>
                      <a:pt x="2004" y="461"/>
                    </a:lnTo>
                    <a:lnTo>
                      <a:pt x="2023" y="448"/>
                    </a:lnTo>
                    <a:lnTo>
                      <a:pt x="2040" y="433"/>
                    </a:lnTo>
                    <a:lnTo>
                      <a:pt x="2058" y="418"/>
                    </a:lnTo>
                    <a:lnTo>
                      <a:pt x="2074" y="402"/>
                    </a:lnTo>
                    <a:lnTo>
                      <a:pt x="2090" y="387"/>
                    </a:lnTo>
                    <a:lnTo>
                      <a:pt x="2106" y="371"/>
                    </a:lnTo>
                    <a:lnTo>
                      <a:pt x="2120" y="355"/>
                    </a:lnTo>
                    <a:lnTo>
                      <a:pt x="2134" y="339"/>
                    </a:lnTo>
                    <a:lnTo>
                      <a:pt x="2148" y="323"/>
                    </a:lnTo>
                    <a:lnTo>
                      <a:pt x="2161" y="306"/>
                    </a:lnTo>
                    <a:lnTo>
                      <a:pt x="2172" y="289"/>
                    </a:lnTo>
                    <a:lnTo>
                      <a:pt x="2184" y="272"/>
                    </a:lnTo>
                    <a:lnTo>
                      <a:pt x="2195" y="255"/>
                    </a:lnTo>
                    <a:lnTo>
                      <a:pt x="2204" y="237"/>
                    </a:lnTo>
                    <a:lnTo>
                      <a:pt x="2214" y="220"/>
                    </a:lnTo>
                    <a:lnTo>
                      <a:pt x="2222" y="202"/>
                    </a:lnTo>
                    <a:lnTo>
                      <a:pt x="2230" y="184"/>
                    </a:lnTo>
                    <a:lnTo>
                      <a:pt x="2237" y="166"/>
                    </a:lnTo>
                    <a:lnTo>
                      <a:pt x="2243" y="148"/>
                    </a:lnTo>
                    <a:lnTo>
                      <a:pt x="2249" y="130"/>
                    </a:lnTo>
                    <a:lnTo>
                      <a:pt x="2254" y="112"/>
                    </a:lnTo>
                    <a:lnTo>
                      <a:pt x="2258" y="94"/>
                    </a:lnTo>
                    <a:lnTo>
                      <a:pt x="2261" y="75"/>
                    </a:lnTo>
                    <a:lnTo>
                      <a:pt x="2264" y="57"/>
                    </a:lnTo>
                    <a:lnTo>
                      <a:pt x="2266" y="37"/>
                    </a:lnTo>
                    <a:lnTo>
                      <a:pt x="2267" y="19"/>
                    </a:lnTo>
                    <a:lnTo>
                      <a:pt x="2267" y="0"/>
                    </a:lnTo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7" name="Freeform 319"/>
              <p:cNvSpPr>
                <a:spLocks/>
              </p:cNvSpPr>
              <p:nvPr/>
            </p:nvSpPr>
            <p:spPr bwMode="auto">
              <a:xfrm>
                <a:off x="2324" y="3048"/>
                <a:ext cx="40" cy="96"/>
              </a:xfrm>
              <a:custGeom>
                <a:avLst/>
                <a:gdLst>
                  <a:gd name="T0" fmla="*/ 0 w 54"/>
                  <a:gd name="T1" fmla="*/ 35 h 134"/>
                  <a:gd name="T2" fmla="*/ 1 w 54"/>
                  <a:gd name="T3" fmla="*/ 30 h 134"/>
                  <a:gd name="T4" fmla="*/ 3 w 54"/>
                  <a:gd name="T5" fmla="*/ 25 h 134"/>
                  <a:gd name="T6" fmla="*/ 5 w 54"/>
                  <a:gd name="T7" fmla="*/ 21 h 134"/>
                  <a:gd name="T8" fmla="*/ 7 w 54"/>
                  <a:gd name="T9" fmla="*/ 16 h 134"/>
                  <a:gd name="T10" fmla="*/ 10 w 54"/>
                  <a:gd name="T11" fmla="*/ 11 h 134"/>
                  <a:gd name="T12" fmla="*/ 12 w 54"/>
                  <a:gd name="T13" fmla="*/ 7 h 134"/>
                  <a:gd name="T14" fmla="*/ 15 w 54"/>
                  <a:gd name="T15" fmla="*/ 2 h 134"/>
                  <a:gd name="T16" fmla="*/ 16 w 54"/>
                  <a:gd name="T17" fmla="*/ 0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34">
                    <a:moveTo>
                      <a:pt x="0" y="134"/>
                    </a:moveTo>
                    <a:lnTo>
                      <a:pt x="6" y="116"/>
                    </a:lnTo>
                    <a:lnTo>
                      <a:pt x="11" y="97"/>
                    </a:lnTo>
                    <a:lnTo>
                      <a:pt x="17" y="79"/>
                    </a:lnTo>
                    <a:lnTo>
                      <a:pt x="24" y="61"/>
                    </a:lnTo>
                    <a:lnTo>
                      <a:pt x="32" y="44"/>
                    </a:lnTo>
                    <a:lnTo>
                      <a:pt x="41" y="26"/>
                    </a:lnTo>
                    <a:lnTo>
                      <a:pt x="49" y="8"/>
                    </a:lnTo>
                    <a:lnTo>
                      <a:pt x="54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8" name="Freeform 320"/>
              <p:cNvSpPr>
                <a:spLocks/>
              </p:cNvSpPr>
              <p:nvPr/>
            </p:nvSpPr>
            <p:spPr bwMode="auto">
              <a:xfrm>
                <a:off x="2389" y="2906"/>
                <a:ext cx="96" cy="102"/>
              </a:xfrm>
              <a:custGeom>
                <a:avLst/>
                <a:gdLst>
                  <a:gd name="T0" fmla="*/ 0 w 134"/>
                  <a:gd name="T1" fmla="*/ 39 h 141"/>
                  <a:gd name="T2" fmla="*/ 1 w 134"/>
                  <a:gd name="T3" fmla="*/ 37 h 141"/>
                  <a:gd name="T4" fmla="*/ 4 w 134"/>
                  <a:gd name="T5" fmla="*/ 32 h 141"/>
                  <a:gd name="T6" fmla="*/ 8 w 134"/>
                  <a:gd name="T7" fmla="*/ 27 h 141"/>
                  <a:gd name="T8" fmla="*/ 11 w 134"/>
                  <a:gd name="T9" fmla="*/ 23 h 141"/>
                  <a:gd name="T10" fmla="*/ 16 w 134"/>
                  <a:gd name="T11" fmla="*/ 20 h 141"/>
                  <a:gd name="T12" fmla="*/ 19 w 134"/>
                  <a:gd name="T13" fmla="*/ 14 h 141"/>
                  <a:gd name="T14" fmla="*/ 24 w 134"/>
                  <a:gd name="T15" fmla="*/ 10 h 141"/>
                  <a:gd name="T16" fmla="*/ 28 w 134"/>
                  <a:gd name="T17" fmla="*/ 7 h 141"/>
                  <a:gd name="T18" fmla="*/ 33 w 134"/>
                  <a:gd name="T19" fmla="*/ 2 h 141"/>
                  <a:gd name="T20" fmla="*/ 35 w 134"/>
                  <a:gd name="T21" fmla="*/ 0 h 1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4" h="141">
                    <a:moveTo>
                      <a:pt x="0" y="141"/>
                    </a:moveTo>
                    <a:lnTo>
                      <a:pt x="4" y="134"/>
                    </a:lnTo>
                    <a:lnTo>
                      <a:pt x="17" y="118"/>
                    </a:lnTo>
                    <a:lnTo>
                      <a:pt x="31" y="101"/>
                    </a:lnTo>
                    <a:lnTo>
                      <a:pt x="45" y="85"/>
                    </a:lnTo>
                    <a:lnTo>
                      <a:pt x="60" y="70"/>
                    </a:lnTo>
                    <a:lnTo>
                      <a:pt x="74" y="54"/>
                    </a:lnTo>
                    <a:lnTo>
                      <a:pt x="90" y="38"/>
                    </a:lnTo>
                    <a:lnTo>
                      <a:pt x="106" y="23"/>
                    </a:lnTo>
                    <a:lnTo>
                      <a:pt x="124" y="8"/>
                    </a:lnTo>
                    <a:lnTo>
                      <a:pt x="134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9" name="Freeform 321"/>
              <p:cNvSpPr>
                <a:spLocks/>
              </p:cNvSpPr>
              <p:nvPr/>
            </p:nvSpPr>
            <p:spPr bwMode="auto">
              <a:xfrm>
                <a:off x="2521" y="2806"/>
                <a:ext cx="121" cy="70"/>
              </a:xfrm>
              <a:custGeom>
                <a:avLst/>
                <a:gdLst>
                  <a:gd name="T0" fmla="*/ 0 w 167"/>
                  <a:gd name="T1" fmla="*/ 26 h 98"/>
                  <a:gd name="T2" fmla="*/ 4 w 167"/>
                  <a:gd name="T3" fmla="*/ 24 h 98"/>
                  <a:gd name="T4" fmla="*/ 9 w 167"/>
                  <a:gd name="T5" fmla="*/ 20 h 98"/>
                  <a:gd name="T6" fmla="*/ 14 w 167"/>
                  <a:gd name="T7" fmla="*/ 16 h 98"/>
                  <a:gd name="T8" fmla="*/ 20 w 167"/>
                  <a:gd name="T9" fmla="*/ 13 h 98"/>
                  <a:gd name="T10" fmla="*/ 27 w 167"/>
                  <a:gd name="T11" fmla="*/ 10 h 98"/>
                  <a:gd name="T12" fmla="*/ 33 w 167"/>
                  <a:gd name="T13" fmla="*/ 6 h 98"/>
                  <a:gd name="T14" fmla="*/ 39 w 167"/>
                  <a:gd name="T15" fmla="*/ 3 h 98"/>
                  <a:gd name="T16" fmla="*/ 45 w 167"/>
                  <a:gd name="T17" fmla="*/ 1 h 98"/>
                  <a:gd name="T18" fmla="*/ 46 w 167"/>
                  <a:gd name="T19" fmla="*/ 0 h 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7" h="98">
                    <a:moveTo>
                      <a:pt x="0" y="98"/>
                    </a:moveTo>
                    <a:lnTo>
                      <a:pt x="13" y="89"/>
                    </a:lnTo>
                    <a:lnTo>
                      <a:pt x="34" y="75"/>
                    </a:lnTo>
                    <a:lnTo>
                      <a:pt x="54" y="62"/>
                    </a:lnTo>
                    <a:lnTo>
                      <a:pt x="75" y="49"/>
                    </a:lnTo>
                    <a:lnTo>
                      <a:pt x="96" y="37"/>
                    </a:lnTo>
                    <a:lnTo>
                      <a:pt x="118" y="24"/>
                    </a:lnTo>
                    <a:lnTo>
                      <a:pt x="141" y="13"/>
                    </a:lnTo>
                    <a:lnTo>
                      <a:pt x="164" y="1"/>
                    </a:lnTo>
                    <a:lnTo>
                      <a:pt x="167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0" name="Freeform 322"/>
              <p:cNvSpPr>
                <a:spLocks/>
              </p:cNvSpPr>
              <p:nvPr/>
            </p:nvSpPr>
            <p:spPr bwMode="auto">
              <a:xfrm>
                <a:off x="2688" y="2745"/>
                <a:ext cx="131" cy="45"/>
              </a:xfrm>
              <a:custGeom>
                <a:avLst/>
                <a:gdLst>
                  <a:gd name="T0" fmla="*/ 0 w 184"/>
                  <a:gd name="T1" fmla="*/ 18 h 61"/>
                  <a:gd name="T2" fmla="*/ 3 w 184"/>
                  <a:gd name="T3" fmla="*/ 17 h 61"/>
                  <a:gd name="T4" fmla="*/ 9 w 184"/>
                  <a:gd name="T5" fmla="*/ 14 h 61"/>
                  <a:gd name="T6" fmla="*/ 16 w 184"/>
                  <a:gd name="T7" fmla="*/ 11 h 61"/>
                  <a:gd name="T8" fmla="*/ 22 w 184"/>
                  <a:gd name="T9" fmla="*/ 9 h 61"/>
                  <a:gd name="T10" fmla="*/ 28 w 184"/>
                  <a:gd name="T11" fmla="*/ 6 h 61"/>
                  <a:gd name="T12" fmla="*/ 36 w 184"/>
                  <a:gd name="T13" fmla="*/ 4 h 61"/>
                  <a:gd name="T14" fmla="*/ 42 w 184"/>
                  <a:gd name="T15" fmla="*/ 1 h 61"/>
                  <a:gd name="T16" fmla="*/ 47 w 184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4" h="61">
                    <a:moveTo>
                      <a:pt x="0" y="61"/>
                    </a:moveTo>
                    <a:lnTo>
                      <a:pt x="10" y="57"/>
                    </a:lnTo>
                    <a:lnTo>
                      <a:pt x="34" y="48"/>
                    </a:lnTo>
                    <a:lnTo>
                      <a:pt x="60" y="38"/>
                    </a:lnTo>
                    <a:lnTo>
                      <a:pt x="85" y="30"/>
                    </a:lnTo>
                    <a:lnTo>
                      <a:pt x="111" y="21"/>
                    </a:lnTo>
                    <a:lnTo>
                      <a:pt x="137" y="13"/>
                    </a:lnTo>
                    <a:lnTo>
                      <a:pt x="164" y="5"/>
                    </a:lnTo>
                    <a:lnTo>
                      <a:pt x="184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1" name="Freeform 323"/>
              <p:cNvSpPr>
                <a:spLocks/>
              </p:cNvSpPr>
              <p:nvPr/>
            </p:nvSpPr>
            <p:spPr bwMode="auto">
              <a:xfrm>
                <a:off x="2865" y="2710"/>
                <a:ext cx="136" cy="25"/>
              </a:xfrm>
              <a:custGeom>
                <a:avLst/>
                <a:gdLst>
                  <a:gd name="T0" fmla="*/ 0 w 191"/>
                  <a:gd name="T1" fmla="*/ 13 h 31"/>
                  <a:gd name="T2" fmla="*/ 7 w 191"/>
                  <a:gd name="T3" fmla="*/ 11 h 31"/>
                  <a:gd name="T4" fmla="*/ 14 w 191"/>
                  <a:gd name="T5" fmla="*/ 8 h 31"/>
                  <a:gd name="T6" fmla="*/ 21 w 191"/>
                  <a:gd name="T7" fmla="*/ 6 h 31"/>
                  <a:gd name="T8" fmla="*/ 28 w 191"/>
                  <a:gd name="T9" fmla="*/ 5 h 31"/>
                  <a:gd name="T10" fmla="*/ 36 w 191"/>
                  <a:gd name="T11" fmla="*/ 3 h 31"/>
                  <a:gd name="T12" fmla="*/ 43 w 191"/>
                  <a:gd name="T13" fmla="*/ 2 h 31"/>
                  <a:gd name="T14" fmla="*/ 49 w 191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1" h="31">
                    <a:moveTo>
                      <a:pt x="0" y="31"/>
                    </a:moveTo>
                    <a:lnTo>
                      <a:pt x="26" y="26"/>
                    </a:lnTo>
                    <a:lnTo>
                      <a:pt x="53" y="20"/>
                    </a:lnTo>
                    <a:lnTo>
                      <a:pt x="82" y="15"/>
                    </a:lnTo>
                    <a:lnTo>
                      <a:pt x="110" y="11"/>
                    </a:lnTo>
                    <a:lnTo>
                      <a:pt x="138" y="7"/>
                    </a:lnTo>
                    <a:lnTo>
                      <a:pt x="167" y="2"/>
                    </a:lnTo>
                    <a:lnTo>
                      <a:pt x="191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2" name="Freeform 324"/>
              <p:cNvSpPr>
                <a:spLocks/>
              </p:cNvSpPr>
              <p:nvPr/>
            </p:nvSpPr>
            <p:spPr bwMode="auto">
              <a:xfrm>
                <a:off x="3052" y="2704"/>
                <a:ext cx="137" cy="0"/>
              </a:xfrm>
              <a:custGeom>
                <a:avLst/>
                <a:gdLst>
                  <a:gd name="T0" fmla="*/ 0 w 194"/>
                  <a:gd name="T1" fmla="*/ 0 h 4"/>
                  <a:gd name="T2" fmla="*/ 6 w 194"/>
                  <a:gd name="T3" fmla="*/ 0 h 4"/>
                  <a:gd name="T4" fmla="*/ 14 w 194"/>
                  <a:gd name="T5" fmla="*/ 0 h 4"/>
                  <a:gd name="T6" fmla="*/ 21 w 194"/>
                  <a:gd name="T7" fmla="*/ 0 h 4"/>
                  <a:gd name="T8" fmla="*/ 28 w 194"/>
                  <a:gd name="T9" fmla="*/ 0 h 4"/>
                  <a:gd name="T10" fmla="*/ 35 w 194"/>
                  <a:gd name="T11" fmla="*/ 0 h 4"/>
                  <a:gd name="T12" fmla="*/ 43 w 194"/>
                  <a:gd name="T13" fmla="*/ 0 h 4"/>
                  <a:gd name="T14" fmla="*/ 49 w 19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4" h="4">
                    <a:moveTo>
                      <a:pt x="0" y="4"/>
                    </a:moveTo>
                    <a:lnTo>
                      <a:pt x="26" y="2"/>
                    </a:lnTo>
                    <a:lnTo>
                      <a:pt x="56" y="1"/>
                    </a:lnTo>
                    <a:lnTo>
                      <a:pt x="85" y="0"/>
                    </a:lnTo>
                    <a:lnTo>
                      <a:pt x="114" y="0"/>
                    </a:lnTo>
                    <a:lnTo>
                      <a:pt x="143" y="0"/>
                    </a:lnTo>
                    <a:lnTo>
                      <a:pt x="173" y="0"/>
                    </a:lnTo>
                    <a:lnTo>
                      <a:pt x="194" y="1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3" name="Freeform 325"/>
              <p:cNvSpPr>
                <a:spLocks/>
              </p:cNvSpPr>
              <p:nvPr/>
            </p:nvSpPr>
            <p:spPr bwMode="auto">
              <a:xfrm>
                <a:off x="3239" y="2710"/>
                <a:ext cx="137" cy="14"/>
              </a:xfrm>
              <a:custGeom>
                <a:avLst/>
                <a:gdLst>
                  <a:gd name="T0" fmla="*/ 0 w 192"/>
                  <a:gd name="T1" fmla="*/ 0 h 25"/>
                  <a:gd name="T2" fmla="*/ 1 w 192"/>
                  <a:gd name="T3" fmla="*/ 0 h 25"/>
                  <a:gd name="T4" fmla="*/ 8 w 192"/>
                  <a:gd name="T5" fmla="*/ 1 h 25"/>
                  <a:gd name="T6" fmla="*/ 15 w 192"/>
                  <a:gd name="T7" fmla="*/ 1 h 25"/>
                  <a:gd name="T8" fmla="*/ 22 w 192"/>
                  <a:gd name="T9" fmla="*/ 1 h 25"/>
                  <a:gd name="T10" fmla="*/ 30 w 192"/>
                  <a:gd name="T11" fmla="*/ 1 h 25"/>
                  <a:gd name="T12" fmla="*/ 37 w 192"/>
                  <a:gd name="T13" fmla="*/ 2 h 25"/>
                  <a:gd name="T14" fmla="*/ 45 w 192"/>
                  <a:gd name="T15" fmla="*/ 2 h 25"/>
                  <a:gd name="T16" fmla="*/ 50 w 192"/>
                  <a:gd name="T17" fmla="*/ 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2" h="25">
                    <a:moveTo>
                      <a:pt x="0" y="0"/>
                    </a:moveTo>
                    <a:lnTo>
                      <a:pt x="1" y="0"/>
                    </a:lnTo>
                    <a:lnTo>
                      <a:pt x="29" y="2"/>
                    </a:lnTo>
                    <a:lnTo>
                      <a:pt x="58" y="5"/>
                    </a:lnTo>
                    <a:lnTo>
                      <a:pt x="87" y="8"/>
                    </a:lnTo>
                    <a:lnTo>
                      <a:pt x="115" y="13"/>
                    </a:lnTo>
                    <a:lnTo>
                      <a:pt x="144" y="17"/>
                    </a:lnTo>
                    <a:lnTo>
                      <a:pt x="172" y="22"/>
                    </a:lnTo>
                    <a:lnTo>
                      <a:pt x="192" y="25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4" name="Freeform 326"/>
              <p:cNvSpPr>
                <a:spLocks/>
              </p:cNvSpPr>
              <p:nvPr/>
            </p:nvSpPr>
            <p:spPr bwMode="auto">
              <a:xfrm>
                <a:off x="3421" y="2735"/>
                <a:ext cx="137" cy="40"/>
              </a:xfrm>
              <a:custGeom>
                <a:avLst/>
                <a:gdLst>
                  <a:gd name="T0" fmla="*/ 0 w 187"/>
                  <a:gd name="T1" fmla="*/ 0 h 56"/>
                  <a:gd name="T2" fmla="*/ 8 w 187"/>
                  <a:gd name="T3" fmla="*/ 2 h 56"/>
                  <a:gd name="T4" fmla="*/ 15 w 187"/>
                  <a:gd name="T5" fmla="*/ 4 h 56"/>
                  <a:gd name="T6" fmla="*/ 23 w 187"/>
                  <a:gd name="T7" fmla="*/ 6 h 56"/>
                  <a:gd name="T8" fmla="*/ 31 w 187"/>
                  <a:gd name="T9" fmla="*/ 8 h 56"/>
                  <a:gd name="T10" fmla="*/ 39 w 187"/>
                  <a:gd name="T11" fmla="*/ 10 h 56"/>
                  <a:gd name="T12" fmla="*/ 45 w 187"/>
                  <a:gd name="T13" fmla="*/ 12 h 56"/>
                  <a:gd name="T14" fmla="*/ 53 w 187"/>
                  <a:gd name="T15" fmla="*/ 15 h 56"/>
                  <a:gd name="T16" fmla="*/ 53 w 187"/>
                  <a:gd name="T17" fmla="*/ 15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7" h="56">
                    <a:moveTo>
                      <a:pt x="0" y="0"/>
                    </a:moveTo>
                    <a:lnTo>
                      <a:pt x="28" y="7"/>
                    </a:lnTo>
                    <a:lnTo>
                      <a:pt x="54" y="14"/>
                    </a:lnTo>
                    <a:lnTo>
                      <a:pt x="81" y="21"/>
                    </a:lnTo>
                    <a:lnTo>
                      <a:pt x="107" y="30"/>
                    </a:lnTo>
                    <a:lnTo>
                      <a:pt x="134" y="38"/>
                    </a:lnTo>
                    <a:lnTo>
                      <a:pt x="159" y="47"/>
                    </a:lnTo>
                    <a:lnTo>
                      <a:pt x="184" y="56"/>
                    </a:lnTo>
                    <a:lnTo>
                      <a:pt x="187" y="56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5" name="Freeform 327"/>
              <p:cNvSpPr>
                <a:spLocks/>
              </p:cNvSpPr>
              <p:nvPr/>
            </p:nvSpPr>
            <p:spPr bwMode="auto">
              <a:xfrm>
                <a:off x="3598" y="2795"/>
                <a:ext cx="127" cy="66"/>
              </a:xfrm>
              <a:custGeom>
                <a:avLst/>
                <a:gdLst>
                  <a:gd name="T0" fmla="*/ 0 w 172"/>
                  <a:gd name="T1" fmla="*/ 0 h 92"/>
                  <a:gd name="T2" fmla="*/ 4 w 172"/>
                  <a:gd name="T3" fmla="*/ 1 h 92"/>
                  <a:gd name="T4" fmla="*/ 10 w 172"/>
                  <a:gd name="T5" fmla="*/ 4 h 92"/>
                  <a:gd name="T6" fmla="*/ 18 w 172"/>
                  <a:gd name="T7" fmla="*/ 7 h 92"/>
                  <a:gd name="T8" fmla="*/ 24 w 172"/>
                  <a:gd name="T9" fmla="*/ 10 h 92"/>
                  <a:gd name="T10" fmla="*/ 31 w 172"/>
                  <a:gd name="T11" fmla="*/ 14 h 92"/>
                  <a:gd name="T12" fmla="*/ 37 w 172"/>
                  <a:gd name="T13" fmla="*/ 17 h 92"/>
                  <a:gd name="T14" fmla="*/ 44 w 172"/>
                  <a:gd name="T15" fmla="*/ 20 h 92"/>
                  <a:gd name="T16" fmla="*/ 49 w 172"/>
                  <a:gd name="T17" fmla="*/ 24 h 92"/>
                  <a:gd name="T18" fmla="*/ 51 w 172"/>
                  <a:gd name="T19" fmla="*/ 24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92">
                    <a:moveTo>
                      <a:pt x="0" y="0"/>
                    </a:moveTo>
                    <a:lnTo>
                      <a:pt x="12" y="5"/>
                    </a:lnTo>
                    <a:lnTo>
                      <a:pt x="35" y="17"/>
                    </a:lnTo>
                    <a:lnTo>
                      <a:pt x="58" y="27"/>
                    </a:lnTo>
                    <a:lnTo>
                      <a:pt x="81" y="39"/>
                    </a:lnTo>
                    <a:lnTo>
                      <a:pt x="104" y="51"/>
                    </a:lnTo>
                    <a:lnTo>
                      <a:pt x="125" y="63"/>
                    </a:lnTo>
                    <a:lnTo>
                      <a:pt x="146" y="76"/>
                    </a:lnTo>
                    <a:lnTo>
                      <a:pt x="167" y="89"/>
                    </a:lnTo>
                    <a:lnTo>
                      <a:pt x="172" y="92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6" name="Freeform 328"/>
              <p:cNvSpPr>
                <a:spLocks/>
              </p:cNvSpPr>
              <p:nvPr/>
            </p:nvSpPr>
            <p:spPr bwMode="auto">
              <a:xfrm>
                <a:off x="3760" y="2886"/>
                <a:ext cx="101" cy="97"/>
              </a:xfrm>
              <a:custGeom>
                <a:avLst/>
                <a:gdLst>
                  <a:gd name="T0" fmla="*/ 0 w 141"/>
                  <a:gd name="T1" fmla="*/ 0 h 133"/>
                  <a:gd name="T2" fmla="*/ 1 w 141"/>
                  <a:gd name="T3" fmla="*/ 1 h 133"/>
                  <a:gd name="T4" fmla="*/ 5 w 141"/>
                  <a:gd name="T5" fmla="*/ 4 h 133"/>
                  <a:gd name="T6" fmla="*/ 10 w 141"/>
                  <a:gd name="T7" fmla="*/ 9 h 133"/>
                  <a:gd name="T8" fmla="*/ 14 w 141"/>
                  <a:gd name="T9" fmla="*/ 13 h 133"/>
                  <a:gd name="T10" fmla="*/ 19 w 141"/>
                  <a:gd name="T11" fmla="*/ 17 h 133"/>
                  <a:gd name="T12" fmla="*/ 23 w 141"/>
                  <a:gd name="T13" fmla="*/ 21 h 133"/>
                  <a:gd name="T14" fmla="*/ 27 w 141"/>
                  <a:gd name="T15" fmla="*/ 26 h 133"/>
                  <a:gd name="T16" fmla="*/ 32 w 141"/>
                  <a:gd name="T17" fmla="*/ 31 h 133"/>
                  <a:gd name="T18" fmla="*/ 35 w 141"/>
                  <a:gd name="T19" fmla="*/ 35 h 133"/>
                  <a:gd name="T20" fmla="*/ 37 w 141"/>
                  <a:gd name="T21" fmla="*/ 38 h 1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1" h="133">
                    <a:moveTo>
                      <a:pt x="0" y="0"/>
                    </a:moveTo>
                    <a:lnTo>
                      <a:pt x="2" y="1"/>
                    </a:lnTo>
                    <a:lnTo>
                      <a:pt x="20" y="15"/>
                    </a:lnTo>
                    <a:lnTo>
                      <a:pt x="38" y="30"/>
                    </a:lnTo>
                    <a:lnTo>
                      <a:pt x="55" y="45"/>
                    </a:lnTo>
                    <a:lnTo>
                      <a:pt x="72" y="60"/>
                    </a:lnTo>
                    <a:lnTo>
                      <a:pt x="88" y="75"/>
                    </a:lnTo>
                    <a:lnTo>
                      <a:pt x="103" y="91"/>
                    </a:lnTo>
                    <a:lnTo>
                      <a:pt x="118" y="107"/>
                    </a:lnTo>
                    <a:lnTo>
                      <a:pt x="132" y="123"/>
                    </a:lnTo>
                    <a:lnTo>
                      <a:pt x="141" y="133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77" name="Freeform 329"/>
              <p:cNvSpPr>
                <a:spLocks/>
              </p:cNvSpPr>
              <p:nvPr/>
            </p:nvSpPr>
            <p:spPr bwMode="auto">
              <a:xfrm>
                <a:off x="3892" y="3023"/>
                <a:ext cx="45" cy="91"/>
              </a:xfrm>
              <a:custGeom>
                <a:avLst/>
                <a:gdLst>
                  <a:gd name="T0" fmla="*/ 0 w 64"/>
                  <a:gd name="T1" fmla="*/ 0 h 129"/>
                  <a:gd name="T2" fmla="*/ 1 w 64"/>
                  <a:gd name="T3" fmla="*/ 1 h 129"/>
                  <a:gd name="T4" fmla="*/ 4 w 64"/>
                  <a:gd name="T5" fmla="*/ 6 h 129"/>
                  <a:gd name="T6" fmla="*/ 6 w 64"/>
                  <a:gd name="T7" fmla="*/ 10 h 129"/>
                  <a:gd name="T8" fmla="*/ 8 w 64"/>
                  <a:gd name="T9" fmla="*/ 14 h 129"/>
                  <a:gd name="T10" fmla="*/ 11 w 64"/>
                  <a:gd name="T11" fmla="*/ 18 h 129"/>
                  <a:gd name="T12" fmla="*/ 13 w 64"/>
                  <a:gd name="T13" fmla="*/ 23 h 129"/>
                  <a:gd name="T14" fmla="*/ 14 w 64"/>
                  <a:gd name="T15" fmla="*/ 28 h 129"/>
                  <a:gd name="T16" fmla="*/ 16 w 64"/>
                  <a:gd name="T17" fmla="*/ 32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29">
                    <a:moveTo>
                      <a:pt x="0" y="0"/>
                    </a:moveTo>
                    <a:lnTo>
                      <a:pt x="3" y="5"/>
                    </a:lnTo>
                    <a:lnTo>
                      <a:pt x="15" y="23"/>
                    </a:lnTo>
                    <a:lnTo>
                      <a:pt x="24" y="40"/>
                    </a:lnTo>
                    <a:lnTo>
                      <a:pt x="34" y="58"/>
                    </a:lnTo>
                    <a:lnTo>
                      <a:pt x="42" y="75"/>
                    </a:lnTo>
                    <a:lnTo>
                      <a:pt x="51" y="93"/>
                    </a:lnTo>
                    <a:lnTo>
                      <a:pt x="57" y="111"/>
                    </a:lnTo>
                    <a:lnTo>
                      <a:pt x="64" y="129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661" name="Group 330"/>
            <p:cNvGrpSpPr>
              <a:grpSpLocks/>
            </p:cNvGrpSpPr>
            <p:nvPr/>
          </p:nvGrpSpPr>
          <p:grpSpPr bwMode="auto">
            <a:xfrm>
              <a:off x="2071" y="3473"/>
              <a:ext cx="354" cy="193"/>
              <a:chOff x="2071" y="3473"/>
              <a:chExt cx="354" cy="193"/>
            </a:xfrm>
          </p:grpSpPr>
          <p:sp>
            <p:nvSpPr>
              <p:cNvPr id="26662" name="Line 331"/>
              <p:cNvSpPr>
                <a:spLocks noChangeShapeType="1"/>
              </p:cNvSpPr>
              <p:nvPr/>
            </p:nvSpPr>
            <p:spPr bwMode="auto">
              <a:xfrm flipH="1">
                <a:off x="2172" y="3478"/>
                <a:ext cx="253" cy="188"/>
              </a:xfrm>
              <a:prstGeom prst="line">
                <a:avLst/>
              </a:prstGeom>
              <a:noFill/>
              <a:ln w="1905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3" name="Freeform 332"/>
              <p:cNvSpPr>
                <a:spLocks/>
              </p:cNvSpPr>
              <p:nvPr/>
            </p:nvSpPr>
            <p:spPr bwMode="auto">
              <a:xfrm>
                <a:off x="2091" y="3554"/>
                <a:ext cx="85" cy="96"/>
              </a:xfrm>
              <a:custGeom>
                <a:avLst/>
                <a:gdLst>
                  <a:gd name="T0" fmla="*/ 0 w 115"/>
                  <a:gd name="T1" fmla="*/ 34 h 135"/>
                  <a:gd name="T2" fmla="*/ 14 w 115"/>
                  <a:gd name="T3" fmla="*/ 34 h 135"/>
                  <a:gd name="T4" fmla="*/ 16 w 115"/>
                  <a:gd name="T5" fmla="*/ 34 h 135"/>
                  <a:gd name="T6" fmla="*/ 18 w 115"/>
                  <a:gd name="T7" fmla="*/ 34 h 135"/>
                  <a:gd name="T8" fmla="*/ 19 w 115"/>
                  <a:gd name="T9" fmla="*/ 33 h 135"/>
                  <a:gd name="T10" fmla="*/ 21 w 115"/>
                  <a:gd name="T11" fmla="*/ 33 h 135"/>
                  <a:gd name="T12" fmla="*/ 23 w 115"/>
                  <a:gd name="T13" fmla="*/ 31 h 135"/>
                  <a:gd name="T14" fmla="*/ 24 w 115"/>
                  <a:gd name="T15" fmla="*/ 31 h 135"/>
                  <a:gd name="T16" fmla="*/ 26 w 115"/>
                  <a:gd name="T17" fmla="*/ 29 h 135"/>
                  <a:gd name="T18" fmla="*/ 28 w 115"/>
                  <a:gd name="T19" fmla="*/ 27 h 135"/>
                  <a:gd name="T20" fmla="*/ 29 w 115"/>
                  <a:gd name="T21" fmla="*/ 26 h 135"/>
                  <a:gd name="T22" fmla="*/ 30 w 115"/>
                  <a:gd name="T23" fmla="*/ 23 h 135"/>
                  <a:gd name="T24" fmla="*/ 32 w 115"/>
                  <a:gd name="T25" fmla="*/ 22 h 135"/>
                  <a:gd name="T26" fmla="*/ 33 w 115"/>
                  <a:gd name="T27" fmla="*/ 19 h 135"/>
                  <a:gd name="T28" fmla="*/ 33 w 115"/>
                  <a:gd name="T29" fmla="*/ 17 h 135"/>
                  <a:gd name="T30" fmla="*/ 34 w 115"/>
                  <a:gd name="T31" fmla="*/ 16 h 135"/>
                  <a:gd name="T32" fmla="*/ 35 w 115"/>
                  <a:gd name="T33" fmla="*/ 13 h 135"/>
                  <a:gd name="T34" fmla="*/ 35 w 115"/>
                  <a:gd name="T35" fmla="*/ 11 h 135"/>
                  <a:gd name="T36" fmla="*/ 35 w 115"/>
                  <a:gd name="T37" fmla="*/ 9 h 135"/>
                  <a:gd name="T38" fmla="*/ 34 w 115"/>
                  <a:gd name="T39" fmla="*/ 8 h 135"/>
                  <a:gd name="T40" fmla="*/ 33 w 115"/>
                  <a:gd name="T41" fmla="*/ 6 h 135"/>
                  <a:gd name="T42" fmla="*/ 33 w 115"/>
                  <a:gd name="T43" fmla="*/ 4 h 135"/>
                  <a:gd name="T44" fmla="*/ 32 w 115"/>
                  <a:gd name="T45" fmla="*/ 3 h 135"/>
                  <a:gd name="T46" fmla="*/ 30 w 115"/>
                  <a:gd name="T47" fmla="*/ 2 h 135"/>
                  <a:gd name="T48" fmla="*/ 29 w 115"/>
                  <a:gd name="T49" fmla="*/ 1 h 135"/>
                  <a:gd name="T50" fmla="*/ 28 w 115"/>
                  <a:gd name="T51" fmla="*/ 1 h 135"/>
                  <a:gd name="T52" fmla="*/ 27 w 115"/>
                  <a:gd name="T53" fmla="*/ 0 h 135"/>
                  <a:gd name="T54" fmla="*/ 24 w 115"/>
                  <a:gd name="T55" fmla="*/ 0 h 135"/>
                  <a:gd name="T56" fmla="*/ 11 w 115"/>
                  <a:gd name="T57" fmla="*/ 0 h 13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5" h="135">
                    <a:moveTo>
                      <a:pt x="0" y="135"/>
                    </a:moveTo>
                    <a:lnTo>
                      <a:pt x="47" y="135"/>
                    </a:lnTo>
                    <a:lnTo>
                      <a:pt x="53" y="135"/>
                    </a:lnTo>
                    <a:lnTo>
                      <a:pt x="59" y="133"/>
                    </a:lnTo>
                    <a:lnTo>
                      <a:pt x="65" y="131"/>
                    </a:lnTo>
                    <a:lnTo>
                      <a:pt x="71" y="127"/>
                    </a:lnTo>
                    <a:lnTo>
                      <a:pt x="77" y="123"/>
                    </a:lnTo>
                    <a:lnTo>
                      <a:pt x="83" y="118"/>
                    </a:lnTo>
                    <a:lnTo>
                      <a:pt x="88" y="113"/>
                    </a:lnTo>
                    <a:lnTo>
                      <a:pt x="93" y="106"/>
                    </a:lnTo>
                    <a:lnTo>
                      <a:pt x="98" y="99"/>
                    </a:lnTo>
                    <a:lnTo>
                      <a:pt x="103" y="91"/>
                    </a:lnTo>
                    <a:lnTo>
                      <a:pt x="107" y="84"/>
                    </a:lnTo>
                    <a:lnTo>
                      <a:pt x="110" y="76"/>
                    </a:lnTo>
                    <a:lnTo>
                      <a:pt x="112" y="67"/>
                    </a:lnTo>
                    <a:lnTo>
                      <a:pt x="114" y="60"/>
                    </a:lnTo>
                    <a:lnTo>
                      <a:pt x="115" y="51"/>
                    </a:lnTo>
                    <a:lnTo>
                      <a:pt x="115" y="44"/>
                    </a:lnTo>
                    <a:lnTo>
                      <a:pt x="115" y="36"/>
                    </a:lnTo>
                    <a:lnTo>
                      <a:pt x="114" y="29"/>
                    </a:lnTo>
                    <a:lnTo>
                      <a:pt x="112" y="23"/>
                    </a:lnTo>
                    <a:lnTo>
                      <a:pt x="110" y="17"/>
                    </a:lnTo>
                    <a:lnTo>
                      <a:pt x="107" y="12"/>
                    </a:lnTo>
                    <a:lnTo>
                      <a:pt x="103" y="8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89" y="0"/>
                    </a:lnTo>
                    <a:lnTo>
                      <a:pt x="83" y="0"/>
                    </a:lnTo>
                    <a:lnTo>
                      <a:pt x="36" y="0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4" name="Freeform 333"/>
              <p:cNvSpPr>
                <a:spLocks/>
              </p:cNvSpPr>
              <p:nvPr/>
            </p:nvSpPr>
            <p:spPr bwMode="auto">
              <a:xfrm>
                <a:off x="2091" y="3473"/>
                <a:ext cx="101" cy="177"/>
              </a:xfrm>
              <a:custGeom>
                <a:avLst/>
                <a:gdLst>
                  <a:gd name="T0" fmla="*/ 24 w 138"/>
                  <a:gd name="T1" fmla="*/ 31 h 243"/>
                  <a:gd name="T2" fmla="*/ 26 w 138"/>
                  <a:gd name="T3" fmla="*/ 31 h 243"/>
                  <a:gd name="T4" fmla="*/ 27 w 138"/>
                  <a:gd name="T5" fmla="*/ 30 h 243"/>
                  <a:gd name="T6" fmla="*/ 29 w 138"/>
                  <a:gd name="T7" fmla="*/ 29 h 243"/>
                  <a:gd name="T8" fmla="*/ 31 w 138"/>
                  <a:gd name="T9" fmla="*/ 28 h 243"/>
                  <a:gd name="T10" fmla="*/ 31 w 138"/>
                  <a:gd name="T11" fmla="*/ 26 h 243"/>
                  <a:gd name="T12" fmla="*/ 33 w 138"/>
                  <a:gd name="T13" fmla="*/ 25 h 243"/>
                  <a:gd name="T14" fmla="*/ 35 w 138"/>
                  <a:gd name="T15" fmla="*/ 23 h 243"/>
                  <a:gd name="T16" fmla="*/ 36 w 138"/>
                  <a:gd name="T17" fmla="*/ 21 h 243"/>
                  <a:gd name="T18" fmla="*/ 37 w 138"/>
                  <a:gd name="T19" fmla="*/ 19 h 243"/>
                  <a:gd name="T20" fmla="*/ 38 w 138"/>
                  <a:gd name="T21" fmla="*/ 17 h 243"/>
                  <a:gd name="T22" fmla="*/ 39 w 138"/>
                  <a:gd name="T23" fmla="*/ 15 h 243"/>
                  <a:gd name="T24" fmla="*/ 39 w 138"/>
                  <a:gd name="T25" fmla="*/ 13 h 243"/>
                  <a:gd name="T26" fmla="*/ 40 w 138"/>
                  <a:gd name="T27" fmla="*/ 11 h 243"/>
                  <a:gd name="T28" fmla="*/ 40 w 138"/>
                  <a:gd name="T29" fmla="*/ 9 h 243"/>
                  <a:gd name="T30" fmla="*/ 39 w 138"/>
                  <a:gd name="T31" fmla="*/ 7 h 243"/>
                  <a:gd name="T32" fmla="*/ 39 w 138"/>
                  <a:gd name="T33" fmla="*/ 5 h 243"/>
                  <a:gd name="T34" fmla="*/ 38 w 138"/>
                  <a:gd name="T35" fmla="*/ 4 h 243"/>
                  <a:gd name="T36" fmla="*/ 37 w 138"/>
                  <a:gd name="T37" fmla="*/ 3 h 243"/>
                  <a:gd name="T38" fmla="*/ 36 w 138"/>
                  <a:gd name="T39" fmla="*/ 1 h 243"/>
                  <a:gd name="T40" fmla="*/ 35 w 138"/>
                  <a:gd name="T41" fmla="*/ 1 h 243"/>
                  <a:gd name="T42" fmla="*/ 34 w 138"/>
                  <a:gd name="T43" fmla="*/ 0 h 243"/>
                  <a:gd name="T44" fmla="*/ 32 w 138"/>
                  <a:gd name="T45" fmla="*/ 0 h 243"/>
                  <a:gd name="T46" fmla="*/ 19 w 138"/>
                  <a:gd name="T47" fmla="*/ 0 h 243"/>
                  <a:gd name="T48" fmla="*/ 0 w 138"/>
                  <a:gd name="T49" fmla="*/ 68 h 2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8" h="243">
                    <a:moveTo>
                      <a:pt x="83" y="108"/>
                    </a:moveTo>
                    <a:lnTo>
                      <a:pt x="89" y="107"/>
                    </a:lnTo>
                    <a:lnTo>
                      <a:pt x="94" y="106"/>
                    </a:lnTo>
                    <a:lnTo>
                      <a:pt x="100" y="103"/>
                    </a:lnTo>
                    <a:lnTo>
                      <a:pt x="106" y="100"/>
                    </a:lnTo>
                    <a:lnTo>
                      <a:pt x="111" y="94"/>
                    </a:lnTo>
                    <a:lnTo>
                      <a:pt x="116" y="89"/>
                    </a:lnTo>
                    <a:lnTo>
                      <a:pt x="122" y="83"/>
                    </a:lnTo>
                    <a:lnTo>
                      <a:pt x="126" y="76"/>
                    </a:lnTo>
                    <a:lnTo>
                      <a:pt x="129" y="69"/>
                    </a:lnTo>
                    <a:lnTo>
                      <a:pt x="132" y="62"/>
                    </a:lnTo>
                    <a:lnTo>
                      <a:pt x="136" y="54"/>
                    </a:lnTo>
                    <a:lnTo>
                      <a:pt x="137" y="47"/>
                    </a:lnTo>
                    <a:lnTo>
                      <a:pt x="138" y="38"/>
                    </a:lnTo>
                    <a:lnTo>
                      <a:pt x="138" y="32"/>
                    </a:lnTo>
                    <a:lnTo>
                      <a:pt x="137" y="25"/>
                    </a:lnTo>
                    <a:lnTo>
                      <a:pt x="136" y="18"/>
                    </a:lnTo>
                    <a:lnTo>
                      <a:pt x="133" y="13"/>
                    </a:lnTo>
                    <a:lnTo>
                      <a:pt x="130" y="9"/>
                    </a:lnTo>
                    <a:lnTo>
                      <a:pt x="126" y="4"/>
                    </a:lnTo>
                    <a:lnTo>
                      <a:pt x="122" y="2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65" y="0"/>
                    </a:lnTo>
                    <a:lnTo>
                      <a:pt x="0" y="243"/>
                    </a:lnTo>
                  </a:path>
                </a:pathLst>
              </a:custGeom>
              <a:noFill/>
              <a:ln w="1905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65" name="Line 334"/>
              <p:cNvSpPr>
                <a:spLocks noChangeShapeType="1"/>
              </p:cNvSpPr>
              <p:nvPr/>
            </p:nvSpPr>
            <p:spPr bwMode="auto">
              <a:xfrm>
                <a:off x="2071" y="3666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88399" name="Group 335"/>
          <p:cNvGrpSpPr>
            <a:grpSpLocks/>
          </p:cNvGrpSpPr>
          <p:nvPr/>
        </p:nvGrpSpPr>
        <p:grpSpPr bwMode="auto">
          <a:xfrm>
            <a:off x="3287713" y="3914775"/>
            <a:ext cx="2655887" cy="2401888"/>
            <a:chOff x="2071" y="2466"/>
            <a:chExt cx="1673" cy="1513"/>
          </a:xfrm>
        </p:grpSpPr>
        <p:grpSp>
          <p:nvGrpSpPr>
            <p:cNvPr id="26642" name="Group 336"/>
            <p:cNvGrpSpPr>
              <a:grpSpLocks/>
            </p:cNvGrpSpPr>
            <p:nvPr/>
          </p:nvGrpSpPr>
          <p:grpSpPr bwMode="auto">
            <a:xfrm>
              <a:off x="2526" y="2466"/>
              <a:ext cx="1218" cy="1513"/>
              <a:chOff x="2526" y="2466"/>
              <a:chExt cx="1218" cy="1513"/>
            </a:xfrm>
          </p:grpSpPr>
          <p:sp>
            <p:nvSpPr>
              <p:cNvPr id="26648" name="Freeform 337"/>
              <p:cNvSpPr>
                <a:spLocks/>
              </p:cNvSpPr>
              <p:nvPr/>
            </p:nvSpPr>
            <p:spPr bwMode="auto">
              <a:xfrm>
                <a:off x="2526" y="2466"/>
                <a:ext cx="1016" cy="1467"/>
              </a:xfrm>
              <a:custGeom>
                <a:avLst/>
                <a:gdLst>
                  <a:gd name="T0" fmla="*/ 377 w 1408"/>
                  <a:gd name="T1" fmla="*/ 15 h 2029"/>
                  <a:gd name="T2" fmla="*/ 369 w 1408"/>
                  <a:gd name="T3" fmla="*/ 10 h 2029"/>
                  <a:gd name="T4" fmla="*/ 359 w 1408"/>
                  <a:gd name="T5" fmla="*/ 7 h 2029"/>
                  <a:gd name="T6" fmla="*/ 349 w 1408"/>
                  <a:gd name="T7" fmla="*/ 4 h 2029"/>
                  <a:gd name="T8" fmla="*/ 339 w 1408"/>
                  <a:gd name="T9" fmla="*/ 2 h 2029"/>
                  <a:gd name="T10" fmla="*/ 328 w 1408"/>
                  <a:gd name="T11" fmla="*/ 1 h 2029"/>
                  <a:gd name="T12" fmla="*/ 318 w 1408"/>
                  <a:gd name="T13" fmla="*/ 0 h 2029"/>
                  <a:gd name="T14" fmla="*/ 307 w 1408"/>
                  <a:gd name="T15" fmla="*/ 1 h 2029"/>
                  <a:gd name="T16" fmla="*/ 296 w 1408"/>
                  <a:gd name="T17" fmla="*/ 1 h 2029"/>
                  <a:gd name="T18" fmla="*/ 284 w 1408"/>
                  <a:gd name="T19" fmla="*/ 3 h 2029"/>
                  <a:gd name="T20" fmla="*/ 273 w 1408"/>
                  <a:gd name="T21" fmla="*/ 5 h 2029"/>
                  <a:gd name="T22" fmla="*/ 261 w 1408"/>
                  <a:gd name="T23" fmla="*/ 9 h 2029"/>
                  <a:gd name="T24" fmla="*/ 250 w 1408"/>
                  <a:gd name="T25" fmla="*/ 12 h 2029"/>
                  <a:gd name="T26" fmla="*/ 238 w 1408"/>
                  <a:gd name="T27" fmla="*/ 17 h 2029"/>
                  <a:gd name="T28" fmla="*/ 226 w 1408"/>
                  <a:gd name="T29" fmla="*/ 22 h 2029"/>
                  <a:gd name="T30" fmla="*/ 214 w 1408"/>
                  <a:gd name="T31" fmla="*/ 28 h 2029"/>
                  <a:gd name="T32" fmla="*/ 203 w 1408"/>
                  <a:gd name="T33" fmla="*/ 35 h 2029"/>
                  <a:gd name="T34" fmla="*/ 191 w 1408"/>
                  <a:gd name="T35" fmla="*/ 43 h 2029"/>
                  <a:gd name="T36" fmla="*/ 180 w 1408"/>
                  <a:gd name="T37" fmla="*/ 50 h 2029"/>
                  <a:gd name="T38" fmla="*/ 168 w 1408"/>
                  <a:gd name="T39" fmla="*/ 59 h 2029"/>
                  <a:gd name="T40" fmla="*/ 157 w 1408"/>
                  <a:gd name="T41" fmla="*/ 68 h 2029"/>
                  <a:gd name="T42" fmla="*/ 146 w 1408"/>
                  <a:gd name="T43" fmla="*/ 78 h 2029"/>
                  <a:gd name="T44" fmla="*/ 135 w 1408"/>
                  <a:gd name="T45" fmla="*/ 88 h 2029"/>
                  <a:gd name="T46" fmla="*/ 124 w 1408"/>
                  <a:gd name="T47" fmla="*/ 99 h 2029"/>
                  <a:gd name="T48" fmla="*/ 114 w 1408"/>
                  <a:gd name="T49" fmla="*/ 111 h 2029"/>
                  <a:gd name="T50" fmla="*/ 104 w 1408"/>
                  <a:gd name="T51" fmla="*/ 122 h 2029"/>
                  <a:gd name="T52" fmla="*/ 95 w 1408"/>
                  <a:gd name="T53" fmla="*/ 134 h 2029"/>
                  <a:gd name="T54" fmla="*/ 85 w 1408"/>
                  <a:gd name="T55" fmla="*/ 147 h 2029"/>
                  <a:gd name="T56" fmla="*/ 76 w 1408"/>
                  <a:gd name="T57" fmla="*/ 161 h 2029"/>
                  <a:gd name="T58" fmla="*/ 68 w 1408"/>
                  <a:gd name="T59" fmla="*/ 174 h 2029"/>
                  <a:gd name="T60" fmla="*/ 59 w 1408"/>
                  <a:gd name="T61" fmla="*/ 188 h 2029"/>
                  <a:gd name="T62" fmla="*/ 52 w 1408"/>
                  <a:gd name="T63" fmla="*/ 202 h 2029"/>
                  <a:gd name="T64" fmla="*/ 44 w 1408"/>
                  <a:gd name="T65" fmla="*/ 216 h 2029"/>
                  <a:gd name="T66" fmla="*/ 38 w 1408"/>
                  <a:gd name="T67" fmla="*/ 230 h 2029"/>
                  <a:gd name="T68" fmla="*/ 32 w 1408"/>
                  <a:gd name="T69" fmla="*/ 245 h 2029"/>
                  <a:gd name="T70" fmla="*/ 26 w 1408"/>
                  <a:gd name="T71" fmla="*/ 260 h 2029"/>
                  <a:gd name="T72" fmla="*/ 21 w 1408"/>
                  <a:gd name="T73" fmla="*/ 274 h 2029"/>
                  <a:gd name="T74" fmla="*/ 16 w 1408"/>
                  <a:gd name="T75" fmla="*/ 288 h 2029"/>
                  <a:gd name="T76" fmla="*/ 12 w 1408"/>
                  <a:gd name="T77" fmla="*/ 304 h 2029"/>
                  <a:gd name="T78" fmla="*/ 9 w 1408"/>
                  <a:gd name="T79" fmla="*/ 318 h 2029"/>
                  <a:gd name="T80" fmla="*/ 5 w 1408"/>
                  <a:gd name="T81" fmla="*/ 333 h 2029"/>
                  <a:gd name="T82" fmla="*/ 3 w 1408"/>
                  <a:gd name="T83" fmla="*/ 347 h 2029"/>
                  <a:gd name="T84" fmla="*/ 1 w 1408"/>
                  <a:gd name="T85" fmla="*/ 362 h 2029"/>
                  <a:gd name="T86" fmla="*/ 1 w 1408"/>
                  <a:gd name="T87" fmla="*/ 375 h 2029"/>
                  <a:gd name="T88" fmla="*/ 0 w 1408"/>
                  <a:gd name="T89" fmla="*/ 390 h 2029"/>
                  <a:gd name="T90" fmla="*/ 0 w 1408"/>
                  <a:gd name="T91" fmla="*/ 403 h 2029"/>
                  <a:gd name="T92" fmla="*/ 1 w 1408"/>
                  <a:gd name="T93" fmla="*/ 416 h 2029"/>
                  <a:gd name="T94" fmla="*/ 2 w 1408"/>
                  <a:gd name="T95" fmla="*/ 429 h 2029"/>
                  <a:gd name="T96" fmla="*/ 4 w 1408"/>
                  <a:gd name="T97" fmla="*/ 442 h 2029"/>
                  <a:gd name="T98" fmla="*/ 6 w 1408"/>
                  <a:gd name="T99" fmla="*/ 454 h 2029"/>
                  <a:gd name="T100" fmla="*/ 9 w 1408"/>
                  <a:gd name="T101" fmla="*/ 466 h 2029"/>
                  <a:gd name="T102" fmla="*/ 13 w 1408"/>
                  <a:gd name="T103" fmla="*/ 476 h 2029"/>
                  <a:gd name="T104" fmla="*/ 17 w 1408"/>
                  <a:gd name="T105" fmla="*/ 488 h 2029"/>
                  <a:gd name="T106" fmla="*/ 22 w 1408"/>
                  <a:gd name="T107" fmla="*/ 497 h 2029"/>
                  <a:gd name="T108" fmla="*/ 27 w 1408"/>
                  <a:gd name="T109" fmla="*/ 507 h 2029"/>
                  <a:gd name="T110" fmla="*/ 33 w 1408"/>
                  <a:gd name="T111" fmla="*/ 516 h 2029"/>
                  <a:gd name="T112" fmla="*/ 40 w 1408"/>
                  <a:gd name="T113" fmla="*/ 525 h 2029"/>
                  <a:gd name="T114" fmla="*/ 46 w 1408"/>
                  <a:gd name="T115" fmla="*/ 532 h 2029"/>
                  <a:gd name="T116" fmla="*/ 54 w 1408"/>
                  <a:gd name="T117" fmla="*/ 539 h 2029"/>
                  <a:gd name="T118" fmla="*/ 62 w 1408"/>
                  <a:gd name="T119" fmla="*/ 547 h 2029"/>
                  <a:gd name="T120" fmla="*/ 70 w 1408"/>
                  <a:gd name="T121" fmla="*/ 552 h 202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08" h="2029">
                    <a:moveTo>
                      <a:pt x="1408" y="64"/>
                    </a:moveTo>
                    <a:lnTo>
                      <a:pt x="1392" y="55"/>
                    </a:lnTo>
                    <a:lnTo>
                      <a:pt x="1375" y="47"/>
                    </a:lnTo>
                    <a:lnTo>
                      <a:pt x="1359" y="39"/>
                    </a:lnTo>
                    <a:lnTo>
                      <a:pt x="1341" y="32"/>
                    </a:lnTo>
                    <a:lnTo>
                      <a:pt x="1324" y="25"/>
                    </a:lnTo>
                    <a:lnTo>
                      <a:pt x="1306" y="20"/>
                    </a:lnTo>
                    <a:lnTo>
                      <a:pt x="1287" y="15"/>
                    </a:lnTo>
                    <a:lnTo>
                      <a:pt x="1269" y="11"/>
                    </a:lnTo>
                    <a:lnTo>
                      <a:pt x="1250" y="7"/>
                    </a:lnTo>
                    <a:lnTo>
                      <a:pt x="1231" y="4"/>
                    </a:lnTo>
                    <a:lnTo>
                      <a:pt x="1211" y="2"/>
                    </a:lnTo>
                    <a:lnTo>
                      <a:pt x="1192" y="1"/>
                    </a:lnTo>
                    <a:lnTo>
                      <a:pt x="1172" y="0"/>
                    </a:lnTo>
                    <a:lnTo>
                      <a:pt x="1152" y="0"/>
                    </a:lnTo>
                    <a:lnTo>
                      <a:pt x="1132" y="1"/>
                    </a:lnTo>
                    <a:lnTo>
                      <a:pt x="1112" y="2"/>
                    </a:lnTo>
                    <a:lnTo>
                      <a:pt x="1091" y="4"/>
                    </a:lnTo>
                    <a:lnTo>
                      <a:pt x="1069" y="6"/>
                    </a:lnTo>
                    <a:lnTo>
                      <a:pt x="1049" y="10"/>
                    </a:lnTo>
                    <a:lnTo>
                      <a:pt x="1028" y="14"/>
                    </a:lnTo>
                    <a:lnTo>
                      <a:pt x="1007" y="19"/>
                    </a:lnTo>
                    <a:lnTo>
                      <a:pt x="986" y="24"/>
                    </a:lnTo>
                    <a:lnTo>
                      <a:pt x="964" y="31"/>
                    </a:lnTo>
                    <a:lnTo>
                      <a:pt x="942" y="37"/>
                    </a:lnTo>
                    <a:lnTo>
                      <a:pt x="921" y="45"/>
                    </a:lnTo>
                    <a:lnTo>
                      <a:pt x="900" y="53"/>
                    </a:lnTo>
                    <a:lnTo>
                      <a:pt x="878" y="62"/>
                    </a:lnTo>
                    <a:lnTo>
                      <a:pt x="856" y="71"/>
                    </a:lnTo>
                    <a:lnTo>
                      <a:pt x="834" y="81"/>
                    </a:lnTo>
                    <a:lnTo>
                      <a:pt x="813" y="91"/>
                    </a:lnTo>
                    <a:lnTo>
                      <a:pt x="791" y="103"/>
                    </a:lnTo>
                    <a:lnTo>
                      <a:pt x="769" y="115"/>
                    </a:lnTo>
                    <a:lnTo>
                      <a:pt x="748" y="127"/>
                    </a:lnTo>
                    <a:lnTo>
                      <a:pt x="726" y="141"/>
                    </a:lnTo>
                    <a:lnTo>
                      <a:pt x="705" y="155"/>
                    </a:lnTo>
                    <a:lnTo>
                      <a:pt x="684" y="169"/>
                    </a:lnTo>
                    <a:lnTo>
                      <a:pt x="662" y="183"/>
                    </a:lnTo>
                    <a:lnTo>
                      <a:pt x="641" y="199"/>
                    </a:lnTo>
                    <a:lnTo>
                      <a:pt x="620" y="215"/>
                    </a:lnTo>
                    <a:lnTo>
                      <a:pt x="600" y="232"/>
                    </a:lnTo>
                    <a:lnTo>
                      <a:pt x="579" y="249"/>
                    </a:lnTo>
                    <a:lnTo>
                      <a:pt x="559" y="267"/>
                    </a:lnTo>
                    <a:lnTo>
                      <a:pt x="538" y="285"/>
                    </a:lnTo>
                    <a:lnTo>
                      <a:pt x="518" y="304"/>
                    </a:lnTo>
                    <a:lnTo>
                      <a:pt x="498" y="323"/>
                    </a:lnTo>
                    <a:lnTo>
                      <a:pt x="478" y="344"/>
                    </a:lnTo>
                    <a:lnTo>
                      <a:pt x="459" y="364"/>
                    </a:lnTo>
                    <a:lnTo>
                      <a:pt x="440" y="384"/>
                    </a:lnTo>
                    <a:lnTo>
                      <a:pt x="421" y="405"/>
                    </a:lnTo>
                    <a:lnTo>
                      <a:pt x="402" y="426"/>
                    </a:lnTo>
                    <a:lnTo>
                      <a:pt x="384" y="448"/>
                    </a:lnTo>
                    <a:lnTo>
                      <a:pt x="366" y="471"/>
                    </a:lnTo>
                    <a:lnTo>
                      <a:pt x="348" y="493"/>
                    </a:lnTo>
                    <a:lnTo>
                      <a:pt x="331" y="516"/>
                    </a:lnTo>
                    <a:lnTo>
                      <a:pt x="314" y="540"/>
                    </a:lnTo>
                    <a:lnTo>
                      <a:pt x="297" y="564"/>
                    </a:lnTo>
                    <a:lnTo>
                      <a:pt x="281" y="587"/>
                    </a:lnTo>
                    <a:lnTo>
                      <a:pt x="265" y="612"/>
                    </a:lnTo>
                    <a:lnTo>
                      <a:pt x="249" y="636"/>
                    </a:lnTo>
                    <a:lnTo>
                      <a:pt x="233" y="662"/>
                    </a:lnTo>
                    <a:lnTo>
                      <a:pt x="218" y="687"/>
                    </a:lnTo>
                    <a:lnTo>
                      <a:pt x="205" y="712"/>
                    </a:lnTo>
                    <a:lnTo>
                      <a:pt x="191" y="738"/>
                    </a:lnTo>
                    <a:lnTo>
                      <a:pt x="177" y="763"/>
                    </a:lnTo>
                    <a:lnTo>
                      <a:pt x="164" y="790"/>
                    </a:lnTo>
                    <a:lnTo>
                      <a:pt x="152" y="816"/>
                    </a:lnTo>
                    <a:lnTo>
                      <a:pt x="139" y="842"/>
                    </a:lnTo>
                    <a:lnTo>
                      <a:pt x="127" y="868"/>
                    </a:lnTo>
                    <a:lnTo>
                      <a:pt x="117" y="896"/>
                    </a:lnTo>
                    <a:lnTo>
                      <a:pt x="105" y="922"/>
                    </a:lnTo>
                    <a:lnTo>
                      <a:pt x="95" y="949"/>
                    </a:lnTo>
                    <a:lnTo>
                      <a:pt x="85" y="975"/>
                    </a:lnTo>
                    <a:lnTo>
                      <a:pt x="76" y="1003"/>
                    </a:lnTo>
                    <a:lnTo>
                      <a:pt x="67" y="1029"/>
                    </a:lnTo>
                    <a:lnTo>
                      <a:pt x="59" y="1057"/>
                    </a:lnTo>
                    <a:lnTo>
                      <a:pt x="51" y="1083"/>
                    </a:lnTo>
                    <a:lnTo>
                      <a:pt x="43" y="1110"/>
                    </a:lnTo>
                    <a:lnTo>
                      <a:pt x="37" y="1137"/>
                    </a:lnTo>
                    <a:lnTo>
                      <a:pt x="31" y="1164"/>
                    </a:lnTo>
                    <a:lnTo>
                      <a:pt x="25" y="1190"/>
                    </a:lnTo>
                    <a:lnTo>
                      <a:pt x="20" y="1217"/>
                    </a:lnTo>
                    <a:lnTo>
                      <a:pt x="16" y="1243"/>
                    </a:lnTo>
                    <a:lnTo>
                      <a:pt x="12" y="1270"/>
                    </a:lnTo>
                    <a:lnTo>
                      <a:pt x="8" y="1296"/>
                    </a:lnTo>
                    <a:lnTo>
                      <a:pt x="5" y="1323"/>
                    </a:lnTo>
                    <a:lnTo>
                      <a:pt x="3" y="1348"/>
                    </a:lnTo>
                    <a:lnTo>
                      <a:pt x="1" y="1374"/>
                    </a:lnTo>
                    <a:lnTo>
                      <a:pt x="0" y="1399"/>
                    </a:lnTo>
                    <a:lnTo>
                      <a:pt x="0" y="1425"/>
                    </a:lnTo>
                    <a:lnTo>
                      <a:pt x="0" y="1450"/>
                    </a:lnTo>
                    <a:lnTo>
                      <a:pt x="0" y="1475"/>
                    </a:lnTo>
                    <a:lnTo>
                      <a:pt x="1" y="1499"/>
                    </a:lnTo>
                    <a:lnTo>
                      <a:pt x="2" y="1523"/>
                    </a:lnTo>
                    <a:lnTo>
                      <a:pt x="4" y="1547"/>
                    </a:lnTo>
                    <a:lnTo>
                      <a:pt x="7" y="1571"/>
                    </a:lnTo>
                    <a:lnTo>
                      <a:pt x="11" y="1593"/>
                    </a:lnTo>
                    <a:lnTo>
                      <a:pt x="15" y="1617"/>
                    </a:lnTo>
                    <a:lnTo>
                      <a:pt x="19" y="1639"/>
                    </a:lnTo>
                    <a:lnTo>
                      <a:pt x="23" y="1661"/>
                    </a:lnTo>
                    <a:lnTo>
                      <a:pt x="29" y="1682"/>
                    </a:lnTo>
                    <a:lnTo>
                      <a:pt x="35" y="1704"/>
                    </a:lnTo>
                    <a:lnTo>
                      <a:pt x="41" y="1725"/>
                    </a:lnTo>
                    <a:lnTo>
                      <a:pt x="49" y="1745"/>
                    </a:lnTo>
                    <a:lnTo>
                      <a:pt x="56" y="1765"/>
                    </a:lnTo>
                    <a:lnTo>
                      <a:pt x="64" y="1784"/>
                    </a:lnTo>
                    <a:lnTo>
                      <a:pt x="73" y="1803"/>
                    </a:lnTo>
                    <a:lnTo>
                      <a:pt x="82" y="1821"/>
                    </a:lnTo>
                    <a:lnTo>
                      <a:pt x="91" y="1839"/>
                    </a:lnTo>
                    <a:lnTo>
                      <a:pt x="102" y="1856"/>
                    </a:lnTo>
                    <a:lnTo>
                      <a:pt x="112" y="1873"/>
                    </a:lnTo>
                    <a:lnTo>
                      <a:pt x="123" y="1889"/>
                    </a:lnTo>
                    <a:lnTo>
                      <a:pt x="135" y="1905"/>
                    </a:lnTo>
                    <a:lnTo>
                      <a:pt x="146" y="1920"/>
                    </a:lnTo>
                    <a:lnTo>
                      <a:pt x="159" y="1935"/>
                    </a:lnTo>
                    <a:lnTo>
                      <a:pt x="172" y="1948"/>
                    </a:lnTo>
                    <a:lnTo>
                      <a:pt x="185" y="1962"/>
                    </a:lnTo>
                    <a:lnTo>
                      <a:pt x="199" y="1975"/>
                    </a:lnTo>
                    <a:lnTo>
                      <a:pt x="213" y="1987"/>
                    </a:lnTo>
                    <a:lnTo>
                      <a:pt x="228" y="1998"/>
                    </a:lnTo>
                    <a:lnTo>
                      <a:pt x="243" y="2009"/>
                    </a:lnTo>
                    <a:lnTo>
                      <a:pt x="259" y="2019"/>
                    </a:lnTo>
                    <a:lnTo>
                      <a:pt x="274" y="202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49" name="Freeform 338"/>
              <p:cNvSpPr>
                <a:spLocks/>
              </p:cNvSpPr>
              <p:nvPr/>
            </p:nvSpPr>
            <p:spPr bwMode="auto">
              <a:xfrm>
                <a:off x="3613" y="2562"/>
                <a:ext cx="61" cy="81"/>
              </a:xfrm>
              <a:custGeom>
                <a:avLst/>
                <a:gdLst>
                  <a:gd name="T0" fmla="*/ 0 w 85"/>
                  <a:gd name="T1" fmla="*/ 0 h 111"/>
                  <a:gd name="T2" fmla="*/ 4 w 85"/>
                  <a:gd name="T3" fmla="*/ 4 h 111"/>
                  <a:gd name="T4" fmla="*/ 7 w 85"/>
                  <a:gd name="T5" fmla="*/ 8 h 111"/>
                  <a:gd name="T6" fmla="*/ 10 w 85"/>
                  <a:gd name="T7" fmla="*/ 12 h 111"/>
                  <a:gd name="T8" fmla="*/ 14 w 85"/>
                  <a:gd name="T9" fmla="*/ 17 h 111"/>
                  <a:gd name="T10" fmla="*/ 17 w 85"/>
                  <a:gd name="T11" fmla="*/ 20 h 111"/>
                  <a:gd name="T12" fmla="*/ 19 w 85"/>
                  <a:gd name="T13" fmla="*/ 26 h 111"/>
                  <a:gd name="T14" fmla="*/ 22 w 85"/>
                  <a:gd name="T15" fmla="*/ 31 h 111"/>
                  <a:gd name="T16" fmla="*/ 23 w 85"/>
                  <a:gd name="T17" fmla="*/ 31 h 1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1">
                    <a:moveTo>
                      <a:pt x="0" y="0"/>
                    </a:moveTo>
                    <a:lnTo>
                      <a:pt x="14" y="14"/>
                    </a:lnTo>
                    <a:lnTo>
                      <a:pt x="26" y="27"/>
                    </a:lnTo>
                    <a:lnTo>
                      <a:pt x="38" y="42"/>
                    </a:lnTo>
                    <a:lnTo>
                      <a:pt x="50" y="57"/>
                    </a:lnTo>
                    <a:lnTo>
                      <a:pt x="61" y="73"/>
                    </a:lnTo>
                    <a:lnTo>
                      <a:pt x="72" y="90"/>
                    </a:lnTo>
                    <a:lnTo>
                      <a:pt x="83" y="107"/>
                    </a:lnTo>
                    <a:lnTo>
                      <a:pt x="85" y="1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0" name="Freeform 339"/>
              <p:cNvSpPr>
                <a:spLocks/>
              </p:cNvSpPr>
              <p:nvPr/>
            </p:nvSpPr>
            <p:spPr bwMode="auto">
              <a:xfrm>
                <a:off x="3694" y="2684"/>
                <a:ext cx="41" cy="137"/>
              </a:xfrm>
              <a:custGeom>
                <a:avLst/>
                <a:gdLst>
                  <a:gd name="T0" fmla="*/ 0 w 53"/>
                  <a:gd name="T1" fmla="*/ 0 h 187"/>
                  <a:gd name="T2" fmla="*/ 2 w 53"/>
                  <a:gd name="T3" fmla="*/ 4 h 187"/>
                  <a:gd name="T4" fmla="*/ 4 w 53"/>
                  <a:gd name="T5" fmla="*/ 9 h 187"/>
                  <a:gd name="T6" fmla="*/ 7 w 53"/>
                  <a:gd name="T7" fmla="*/ 15 h 187"/>
                  <a:gd name="T8" fmla="*/ 9 w 53"/>
                  <a:gd name="T9" fmla="*/ 21 h 187"/>
                  <a:gd name="T10" fmla="*/ 12 w 53"/>
                  <a:gd name="T11" fmla="*/ 27 h 187"/>
                  <a:gd name="T12" fmla="*/ 14 w 53"/>
                  <a:gd name="T13" fmla="*/ 33 h 187"/>
                  <a:gd name="T14" fmla="*/ 15 w 53"/>
                  <a:gd name="T15" fmla="*/ 39 h 187"/>
                  <a:gd name="T16" fmla="*/ 17 w 53"/>
                  <a:gd name="T17" fmla="*/ 45 h 187"/>
                  <a:gd name="T18" fmla="*/ 19 w 53"/>
                  <a:gd name="T19" fmla="*/ 51 h 187"/>
                  <a:gd name="T20" fmla="*/ 19 w 53"/>
                  <a:gd name="T21" fmla="*/ 53 h 1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87">
                    <a:moveTo>
                      <a:pt x="0" y="0"/>
                    </a:moveTo>
                    <a:lnTo>
                      <a:pt x="5" y="12"/>
                    </a:lnTo>
                    <a:lnTo>
                      <a:pt x="12" y="31"/>
                    </a:lnTo>
                    <a:lnTo>
                      <a:pt x="19" y="51"/>
                    </a:lnTo>
                    <a:lnTo>
                      <a:pt x="27" y="71"/>
                    </a:lnTo>
                    <a:lnTo>
                      <a:pt x="33" y="93"/>
                    </a:lnTo>
                    <a:lnTo>
                      <a:pt x="39" y="114"/>
                    </a:lnTo>
                    <a:lnTo>
                      <a:pt x="44" y="135"/>
                    </a:lnTo>
                    <a:lnTo>
                      <a:pt x="48" y="157"/>
                    </a:lnTo>
                    <a:lnTo>
                      <a:pt x="52" y="179"/>
                    </a:lnTo>
                    <a:lnTo>
                      <a:pt x="53" y="18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1" name="Freeform 340"/>
              <p:cNvSpPr>
                <a:spLocks/>
              </p:cNvSpPr>
              <p:nvPr/>
            </p:nvSpPr>
            <p:spPr bwMode="auto">
              <a:xfrm>
                <a:off x="3740" y="2866"/>
                <a:ext cx="4" cy="142"/>
              </a:xfrm>
              <a:custGeom>
                <a:avLst/>
                <a:gdLst>
                  <a:gd name="T0" fmla="*/ 0 w 4"/>
                  <a:gd name="T1" fmla="*/ 0 h 194"/>
                  <a:gd name="T2" fmla="*/ 2 w 4"/>
                  <a:gd name="T3" fmla="*/ 6 h 194"/>
                  <a:gd name="T4" fmla="*/ 3 w 4"/>
                  <a:gd name="T5" fmla="*/ 13 h 194"/>
                  <a:gd name="T6" fmla="*/ 4 w 4"/>
                  <a:gd name="T7" fmla="*/ 20 h 194"/>
                  <a:gd name="T8" fmla="*/ 4 w 4"/>
                  <a:gd name="T9" fmla="*/ 27 h 194"/>
                  <a:gd name="T10" fmla="*/ 4 w 4"/>
                  <a:gd name="T11" fmla="*/ 34 h 194"/>
                  <a:gd name="T12" fmla="*/ 3 w 4"/>
                  <a:gd name="T13" fmla="*/ 41 h 194"/>
                  <a:gd name="T14" fmla="*/ 2 w 4"/>
                  <a:gd name="T15" fmla="*/ 49 h 194"/>
                  <a:gd name="T16" fmla="*/ 0 w 4"/>
                  <a:gd name="T17" fmla="*/ 56 h 1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194">
                    <a:moveTo>
                      <a:pt x="0" y="0"/>
                    </a:moveTo>
                    <a:lnTo>
                      <a:pt x="2" y="21"/>
                    </a:lnTo>
                    <a:lnTo>
                      <a:pt x="3" y="45"/>
                    </a:lnTo>
                    <a:lnTo>
                      <a:pt x="4" y="70"/>
                    </a:lnTo>
                    <a:lnTo>
                      <a:pt x="4" y="94"/>
                    </a:lnTo>
                    <a:lnTo>
                      <a:pt x="4" y="119"/>
                    </a:lnTo>
                    <a:lnTo>
                      <a:pt x="3" y="144"/>
                    </a:lnTo>
                    <a:lnTo>
                      <a:pt x="2" y="169"/>
                    </a:lnTo>
                    <a:lnTo>
                      <a:pt x="0" y="19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2" name="Freeform 341"/>
              <p:cNvSpPr>
                <a:spLocks/>
              </p:cNvSpPr>
              <p:nvPr/>
            </p:nvSpPr>
            <p:spPr bwMode="auto">
              <a:xfrm>
                <a:off x="3704" y="3053"/>
                <a:ext cx="31" cy="137"/>
              </a:xfrm>
              <a:custGeom>
                <a:avLst/>
                <a:gdLst>
                  <a:gd name="T0" fmla="*/ 16 w 39"/>
                  <a:gd name="T1" fmla="*/ 0 h 190"/>
                  <a:gd name="T2" fmla="*/ 14 w 39"/>
                  <a:gd name="T3" fmla="*/ 4 h 190"/>
                  <a:gd name="T4" fmla="*/ 14 w 39"/>
                  <a:gd name="T5" fmla="*/ 12 h 190"/>
                  <a:gd name="T6" fmla="*/ 11 w 39"/>
                  <a:gd name="T7" fmla="*/ 18 h 190"/>
                  <a:gd name="T8" fmla="*/ 10 w 39"/>
                  <a:gd name="T9" fmla="*/ 26 h 190"/>
                  <a:gd name="T10" fmla="*/ 7 w 39"/>
                  <a:gd name="T11" fmla="*/ 32 h 190"/>
                  <a:gd name="T12" fmla="*/ 5 w 39"/>
                  <a:gd name="T13" fmla="*/ 40 h 190"/>
                  <a:gd name="T14" fmla="*/ 2 w 39"/>
                  <a:gd name="T15" fmla="*/ 48 h 190"/>
                  <a:gd name="T16" fmla="*/ 0 w 39"/>
                  <a:gd name="T17" fmla="*/ 51 h 1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90">
                    <a:moveTo>
                      <a:pt x="39" y="0"/>
                    </a:moveTo>
                    <a:lnTo>
                      <a:pt x="37" y="15"/>
                    </a:lnTo>
                    <a:lnTo>
                      <a:pt x="33" y="42"/>
                    </a:lnTo>
                    <a:lnTo>
                      <a:pt x="29" y="68"/>
                    </a:lnTo>
                    <a:lnTo>
                      <a:pt x="24" y="95"/>
                    </a:lnTo>
                    <a:lnTo>
                      <a:pt x="17" y="121"/>
                    </a:lnTo>
                    <a:lnTo>
                      <a:pt x="12" y="148"/>
                    </a:lnTo>
                    <a:lnTo>
                      <a:pt x="4" y="175"/>
                    </a:lnTo>
                    <a:lnTo>
                      <a:pt x="0" y="19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3" name="Freeform 342"/>
              <p:cNvSpPr>
                <a:spLocks/>
              </p:cNvSpPr>
              <p:nvPr/>
            </p:nvSpPr>
            <p:spPr bwMode="auto">
              <a:xfrm>
                <a:off x="3644" y="3236"/>
                <a:ext cx="50" cy="131"/>
              </a:xfrm>
              <a:custGeom>
                <a:avLst/>
                <a:gdLst>
                  <a:gd name="T0" fmla="*/ 19 w 70"/>
                  <a:gd name="T1" fmla="*/ 0 h 181"/>
                  <a:gd name="T2" fmla="*/ 18 w 70"/>
                  <a:gd name="T3" fmla="*/ 1 h 181"/>
                  <a:gd name="T4" fmla="*/ 16 w 70"/>
                  <a:gd name="T5" fmla="*/ 8 h 181"/>
                  <a:gd name="T6" fmla="*/ 14 w 70"/>
                  <a:gd name="T7" fmla="*/ 16 h 181"/>
                  <a:gd name="T8" fmla="*/ 11 w 70"/>
                  <a:gd name="T9" fmla="*/ 22 h 181"/>
                  <a:gd name="T10" fmla="*/ 8 w 70"/>
                  <a:gd name="T11" fmla="*/ 30 h 181"/>
                  <a:gd name="T12" fmla="*/ 5 w 70"/>
                  <a:gd name="T13" fmla="*/ 37 h 181"/>
                  <a:gd name="T14" fmla="*/ 2 w 70"/>
                  <a:gd name="T15" fmla="*/ 45 h 181"/>
                  <a:gd name="T16" fmla="*/ 0 w 70"/>
                  <a:gd name="T17" fmla="*/ 50 h 1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81">
                    <a:moveTo>
                      <a:pt x="70" y="0"/>
                    </a:moveTo>
                    <a:lnTo>
                      <a:pt x="69" y="3"/>
                    </a:lnTo>
                    <a:lnTo>
                      <a:pt x="61" y="29"/>
                    </a:lnTo>
                    <a:lnTo>
                      <a:pt x="51" y="56"/>
                    </a:lnTo>
                    <a:lnTo>
                      <a:pt x="41" y="82"/>
                    </a:lnTo>
                    <a:lnTo>
                      <a:pt x="31" y="109"/>
                    </a:lnTo>
                    <a:lnTo>
                      <a:pt x="19" y="135"/>
                    </a:lnTo>
                    <a:lnTo>
                      <a:pt x="9" y="162"/>
                    </a:lnTo>
                    <a:lnTo>
                      <a:pt x="0" y="18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4" name="Freeform 343"/>
              <p:cNvSpPr>
                <a:spLocks/>
              </p:cNvSpPr>
              <p:nvPr/>
            </p:nvSpPr>
            <p:spPr bwMode="auto">
              <a:xfrm>
                <a:off x="3552" y="3412"/>
                <a:ext cx="71" cy="122"/>
              </a:xfrm>
              <a:custGeom>
                <a:avLst/>
                <a:gdLst>
                  <a:gd name="T0" fmla="*/ 29 w 96"/>
                  <a:gd name="T1" fmla="*/ 0 h 169"/>
                  <a:gd name="T2" fmla="*/ 28 w 96"/>
                  <a:gd name="T3" fmla="*/ 1 h 169"/>
                  <a:gd name="T4" fmla="*/ 24 w 96"/>
                  <a:gd name="T5" fmla="*/ 7 h 169"/>
                  <a:gd name="T6" fmla="*/ 20 w 96"/>
                  <a:gd name="T7" fmla="*/ 14 h 169"/>
                  <a:gd name="T8" fmla="*/ 16 w 96"/>
                  <a:gd name="T9" fmla="*/ 22 h 169"/>
                  <a:gd name="T10" fmla="*/ 12 w 96"/>
                  <a:gd name="T11" fmla="*/ 28 h 169"/>
                  <a:gd name="T12" fmla="*/ 7 w 96"/>
                  <a:gd name="T13" fmla="*/ 35 h 169"/>
                  <a:gd name="T14" fmla="*/ 3 w 96"/>
                  <a:gd name="T15" fmla="*/ 42 h 169"/>
                  <a:gd name="T16" fmla="*/ 0 w 96"/>
                  <a:gd name="T17" fmla="*/ 46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169">
                    <a:moveTo>
                      <a:pt x="96" y="0"/>
                    </a:moveTo>
                    <a:lnTo>
                      <a:pt x="95" y="2"/>
                    </a:lnTo>
                    <a:lnTo>
                      <a:pt x="82" y="28"/>
                    </a:lnTo>
                    <a:lnTo>
                      <a:pt x="68" y="53"/>
                    </a:lnTo>
                    <a:lnTo>
                      <a:pt x="54" y="79"/>
                    </a:lnTo>
                    <a:lnTo>
                      <a:pt x="40" y="104"/>
                    </a:lnTo>
                    <a:lnTo>
                      <a:pt x="25" y="129"/>
                    </a:lnTo>
                    <a:lnTo>
                      <a:pt x="10" y="154"/>
                    </a:lnTo>
                    <a:lnTo>
                      <a:pt x="0" y="16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5" name="Freeform 344"/>
              <p:cNvSpPr>
                <a:spLocks/>
              </p:cNvSpPr>
              <p:nvPr/>
            </p:nvSpPr>
            <p:spPr bwMode="auto">
              <a:xfrm>
                <a:off x="3441" y="3569"/>
                <a:ext cx="86" cy="111"/>
              </a:xfrm>
              <a:custGeom>
                <a:avLst/>
                <a:gdLst>
                  <a:gd name="T0" fmla="*/ 33 w 119"/>
                  <a:gd name="T1" fmla="*/ 0 h 153"/>
                  <a:gd name="T2" fmla="*/ 32 w 119"/>
                  <a:gd name="T3" fmla="*/ 1 h 153"/>
                  <a:gd name="T4" fmla="*/ 27 w 119"/>
                  <a:gd name="T5" fmla="*/ 8 h 153"/>
                  <a:gd name="T6" fmla="*/ 22 w 119"/>
                  <a:gd name="T7" fmla="*/ 15 h 153"/>
                  <a:gd name="T8" fmla="*/ 18 w 119"/>
                  <a:gd name="T9" fmla="*/ 20 h 153"/>
                  <a:gd name="T10" fmla="*/ 13 w 119"/>
                  <a:gd name="T11" fmla="*/ 27 h 153"/>
                  <a:gd name="T12" fmla="*/ 9 w 119"/>
                  <a:gd name="T13" fmla="*/ 33 h 153"/>
                  <a:gd name="T14" fmla="*/ 4 w 119"/>
                  <a:gd name="T15" fmla="*/ 39 h 153"/>
                  <a:gd name="T16" fmla="*/ 0 w 119"/>
                  <a:gd name="T17" fmla="*/ 43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53">
                    <a:moveTo>
                      <a:pt x="119" y="0"/>
                    </a:moveTo>
                    <a:lnTo>
                      <a:pt x="117" y="4"/>
                    </a:lnTo>
                    <a:lnTo>
                      <a:pt x="100" y="27"/>
                    </a:lnTo>
                    <a:lnTo>
                      <a:pt x="83" y="51"/>
                    </a:lnTo>
                    <a:lnTo>
                      <a:pt x="65" y="73"/>
                    </a:lnTo>
                    <a:lnTo>
                      <a:pt x="48" y="96"/>
                    </a:lnTo>
                    <a:lnTo>
                      <a:pt x="30" y="117"/>
                    </a:lnTo>
                    <a:lnTo>
                      <a:pt x="12" y="140"/>
                    </a:lnTo>
                    <a:lnTo>
                      <a:pt x="0" y="15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6" name="Freeform 345"/>
              <p:cNvSpPr>
                <a:spLocks/>
              </p:cNvSpPr>
              <p:nvPr/>
            </p:nvSpPr>
            <p:spPr bwMode="auto">
              <a:xfrm>
                <a:off x="3305" y="3716"/>
                <a:ext cx="106" cy="96"/>
              </a:xfrm>
              <a:custGeom>
                <a:avLst/>
                <a:gdLst>
                  <a:gd name="T0" fmla="*/ 44 w 142"/>
                  <a:gd name="T1" fmla="*/ 0 h 133"/>
                  <a:gd name="T2" fmla="*/ 43 w 142"/>
                  <a:gd name="T3" fmla="*/ 1 h 133"/>
                  <a:gd name="T4" fmla="*/ 38 w 142"/>
                  <a:gd name="T5" fmla="*/ 6 h 133"/>
                  <a:gd name="T6" fmla="*/ 32 w 142"/>
                  <a:gd name="T7" fmla="*/ 11 h 133"/>
                  <a:gd name="T8" fmla="*/ 25 w 142"/>
                  <a:gd name="T9" fmla="*/ 16 h 133"/>
                  <a:gd name="T10" fmla="*/ 19 w 142"/>
                  <a:gd name="T11" fmla="*/ 22 h 133"/>
                  <a:gd name="T12" fmla="*/ 13 w 142"/>
                  <a:gd name="T13" fmla="*/ 27 h 133"/>
                  <a:gd name="T14" fmla="*/ 7 w 142"/>
                  <a:gd name="T15" fmla="*/ 31 h 133"/>
                  <a:gd name="T16" fmla="*/ 1 w 142"/>
                  <a:gd name="T17" fmla="*/ 36 h 133"/>
                  <a:gd name="T18" fmla="*/ 0 w 142"/>
                  <a:gd name="T19" fmla="*/ 36 h 1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33">
                    <a:moveTo>
                      <a:pt x="142" y="0"/>
                    </a:moveTo>
                    <a:lnTo>
                      <a:pt x="141" y="1"/>
                    </a:lnTo>
                    <a:lnTo>
                      <a:pt x="122" y="21"/>
                    </a:lnTo>
                    <a:lnTo>
                      <a:pt x="102" y="40"/>
                    </a:lnTo>
                    <a:lnTo>
                      <a:pt x="83" y="59"/>
                    </a:lnTo>
                    <a:lnTo>
                      <a:pt x="63" y="79"/>
                    </a:lnTo>
                    <a:lnTo>
                      <a:pt x="42" y="97"/>
                    </a:lnTo>
                    <a:lnTo>
                      <a:pt x="21" y="115"/>
                    </a:lnTo>
                    <a:lnTo>
                      <a:pt x="1" y="132"/>
                    </a:lnTo>
                    <a:lnTo>
                      <a:pt x="0" y="1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7" name="Freeform 346"/>
              <p:cNvSpPr>
                <a:spLocks/>
              </p:cNvSpPr>
              <p:nvPr/>
            </p:nvSpPr>
            <p:spPr bwMode="auto">
              <a:xfrm>
                <a:off x="3153" y="3842"/>
                <a:ext cx="117" cy="71"/>
              </a:xfrm>
              <a:custGeom>
                <a:avLst/>
                <a:gdLst>
                  <a:gd name="T0" fmla="*/ 42 w 164"/>
                  <a:gd name="T1" fmla="*/ 0 h 102"/>
                  <a:gd name="T2" fmla="*/ 40 w 164"/>
                  <a:gd name="T3" fmla="*/ 1 h 102"/>
                  <a:gd name="T4" fmla="*/ 35 w 164"/>
                  <a:gd name="T5" fmla="*/ 5 h 102"/>
                  <a:gd name="T6" fmla="*/ 29 w 164"/>
                  <a:gd name="T7" fmla="*/ 8 h 102"/>
                  <a:gd name="T8" fmla="*/ 24 w 164"/>
                  <a:gd name="T9" fmla="*/ 12 h 102"/>
                  <a:gd name="T10" fmla="*/ 18 w 164"/>
                  <a:gd name="T11" fmla="*/ 15 h 102"/>
                  <a:gd name="T12" fmla="*/ 12 w 164"/>
                  <a:gd name="T13" fmla="*/ 18 h 102"/>
                  <a:gd name="T14" fmla="*/ 7 w 164"/>
                  <a:gd name="T15" fmla="*/ 20 h 102"/>
                  <a:gd name="T16" fmla="*/ 1 w 164"/>
                  <a:gd name="T17" fmla="*/ 23 h 102"/>
                  <a:gd name="T18" fmla="*/ 0 w 164"/>
                  <a:gd name="T19" fmla="*/ 24 h 1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4" h="102">
                    <a:moveTo>
                      <a:pt x="164" y="0"/>
                    </a:moveTo>
                    <a:lnTo>
                      <a:pt x="155" y="7"/>
                    </a:lnTo>
                    <a:lnTo>
                      <a:pt x="133" y="22"/>
                    </a:lnTo>
                    <a:lnTo>
                      <a:pt x="112" y="36"/>
                    </a:lnTo>
                    <a:lnTo>
                      <a:pt x="91" y="50"/>
                    </a:lnTo>
                    <a:lnTo>
                      <a:pt x="69" y="63"/>
                    </a:lnTo>
                    <a:lnTo>
                      <a:pt x="47" y="76"/>
                    </a:lnTo>
                    <a:lnTo>
                      <a:pt x="26" y="88"/>
                    </a:lnTo>
                    <a:lnTo>
                      <a:pt x="5" y="98"/>
                    </a:lnTo>
                    <a:lnTo>
                      <a:pt x="0" y="1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8" name="Freeform 347"/>
              <p:cNvSpPr>
                <a:spLocks/>
              </p:cNvSpPr>
              <p:nvPr/>
            </p:nvSpPr>
            <p:spPr bwMode="auto">
              <a:xfrm>
                <a:off x="2976" y="3933"/>
                <a:ext cx="131" cy="40"/>
              </a:xfrm>
              <a:custGeom>
                <a:avLst/>
                <a:gdLst>
                  <a:gd name="T0" fmla="*/ 47 w 185"/>
                  <a:gd name="T1" fmla="*/ 0 h 54"/>
                  <a:gd name="T2" fmla="*/ 46 w 185"/>
                  <a:gd name="T3" fmla="*/ 1 h 54"/>
                  <a:gd name="T4" fmla="*/ 40 w 185"/>
                  <a:gd name="T5" fmla="*/ 3 h 54"/>
                  <a:gd name="T6" fmla="*/ 36 w 185"/>
                  <a:gd name="T7" fmla="*/ 5 h 54"/>
                  <a:gd name="T8" fmla="*/ 30 w 185"/>
                  <a:gd name="T9" fmla="*/ 7 h 54"/>
                  <a:gd name="T10" fmla="*/ 25 w 185"/>
                  <a:gd name="T11" fmla="*/ 10 h 54"/>
                  <a:gd name="T12" fmla="*/ 20 w 185"/>
                  <a:gd name="T13" fmla="*/ 12 h 54"/>
                  <a:gd name="T14" fmla="*/ 14 w 185"/>
                  <a:gd name="T15" fmla="*/ 13 h 54"/>
                  <a:gd name="T16" fmla="*/ 9 w 185"/>
                  <a:gd name="T17" fmla="*/ 15 h 54"/>
                  <a:gd name="T18" fmla="*/ 4 w 185"/>
                  <a:gd name="T19" fmla="*/ 16 h 54"/>
                  <a:gd name="T20" fmla="*/ 0 w 185"/>
                  <a:gd name="T21" fmla="*/ 16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5" h="54">
                    <a:moveTo>
                      <a:pt x="185" y="0"/>
                    </a:moveTo>
                    <a:lnTo>
                      <a:pt x="184" y="1"/>
                    </a:lnTo>
                    <a:lnTo>
                      <a:pt x="163" y="10"/>
                    </a:lnTo>
                    <a:lnTo>
                      <a:pt x="142" y="17"/>
                    </a:lnTo>
                    <a:lnTo>
                      <a:pt x="121" y="24"/>
                    </a:lnTo>
                    <a:lnTo>
                      <a:pt x="99" y="32"/>
                    </a:lnTo>
                    <a:lnTo>
                      <a:pt x="77" y="38"/>
                    </a:lnTo>
                    <a:lnTo>
                      <a:pt x="56" y="44"/>
                    </a:lnTo>
                    <a:lnTo>
                      <a:pt x="35" y="48"/>
                    </a:lnTo>
                    <a:lnTo>
                      <a:pt x="15" y="52"/>
                    </a:lnTo>
                    <a:lnTo>
                      <a:pt x="0" y="5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59" name="Freeform 348"/>
              <p:cNvSpPr>
                <a:spLocks/>
              </p:cNvSpPr>
              <p:nvPr/>
            </p:nvSpPr>
            <p:spPr bwMode="auto">
              <a:xfrm>
                <a:off x="2825" y="3969"/>
                <a:ext cx="100" cy="10"/>
              </a:xfrm>
              <a:custGeom>
                <a:avLst/>
                <a:gdLst>
                  <a:gd name="T0" fmla="*/ 36 w 140"/>
                  <a:gd name="T1" fmla="*/ 6 h 11"/>
                  <a:gd name="T2" fmla="*/ 36 w 140"/>
                  <a:gd name="T3" fmla="*/ 7 h 11"/>
                  <a:gd name="T4" fmla="*/ 31 w 140"/>
                  <a:gd name="T5" fmla="*/ 7 h 11"/>
                  <a:gd name="T6" fmla="*/ 25 w 140"/>
                  <a:gd name="T7" fmla="*/ 7 h 11"/>
                  <a:gd name="T8" fmla="*/ 20 w 140"/>
                  <a:gd name="T9" fmla="*/ 6 h 11"/>
                  <a:gd name="T10" fmla="*/ 15 w 140"/>
                  <a:gd name="T11" fmla="*/ 5 h 11"/>
                  <a:gd name="T12" fmla="*/ 10 w 140"/>
                  <a:gd name="T13" fmla="*/ 5 h 11"/>
                  <a:gd name="T14" fmla="*/ 5 w 140"/>
                  <a:gd name="T15" fmla="*/ 3 h 11"/>
                  <a:gd name="T16" fmla="*/ 0 w 140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0" h="11">
                    <a:moveTo>
                      <a:pt x="140" y="10"/>
                    </a:moveTo>
                    <a:lnTo>
                      <a:pt x="137" y="11"/>
                    </a:lnTo>
                    <a:lnTo>
                      <a:pt x="117" y="11"/>
                    </a:lnTo>
                    <a:lnTo>
                      <a:pt x="97" y="11"/>
                    </a:lnTo>
                    <a:lnTo>
                      <a:pt x="77" y="10"/>
                    </a:lnTo>
                    <a:lnTo>
                      <a:pt x="58" y="8"/>
                    </a:lnTo>
                    <a:lnTo>
                      <a:pt x="39" y="6"/>
                    </a:lnTo>
                    <a:lnTo>
                      <a:pt x="19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6643" name="Group 349"/>
            <p:cNvGrpSpPr>
              <a:grpSpLocks/>
            </p:cNvGrpSpPr>
            <p:nvPr/>
          </p:nvGrpSpPr>
          <p:grpSpPr bwMode="auto">
            <a:xfrm>
              <a:off x="2071" y="2886"/>
              <a:ext cx="460" cy="517"/>
              <a:chOff x="2071" y="2886"/>
              <a:chExt cx="460" cy="517"/>
            </a:xfrm>
          </p:grpSpPr>
          <p:sp>
            <p:nvSpPr>
              <p:cNvPr id="26644" name="Line 350"/>
              <p:cNvSpPr>
                <a:spLocks noChangeShapeType="1"/>
              </p:cNvSpPr>
              <p:nvPr/>
            </p:nvSpPr>
            <p:spPr bwMode="auto">
              <a:xfrm flipH="1" flipV="1">
                <a:off x="2172" y="3079"/>
                <a:ext cx="359" cy="324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45" name="Freeform 351"/>
              <p:cNvSpPr>
                <a:spLocks/>
              </p:cNvSpPr>
              <p:nvPr/>
            </p:nvSpPr>
            <p:spPr bwMode="auto">
              <a:xfrm>
                <a:off x="2086" y="2886"/>
                <a:ext cx="86" cy="177"/>
              </a:xfrm>
              <a:custGeom>
                <a:avLst/>
                <a:gdLst>
                  <a:gd name="T0" fmla="*/ 0 w 121"/>
                  <a:gd name="T1" fmla="*/ 68 h 243"/>
                  <a:gd name="T2" fmla="*/ 31 w 121"/>
                  <a:gd name="T3" fmla="*/ 0 h 243"/>
                  <a:gd name="T4" fmla="*/ 29 w 121"/>
                  <a:gd name="T5" fmla="*/ 68 h 2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243">
                    <a:moveTo>
                      <a:pt x="0" y="243"/>
                    </a:moveTo>
                    <a:lnTo>
                      <a:pt x="121" y="0"/>
                    </a:lnTo>
                    <a:lnTo>
                      <a:pt x="113" y="243"/>
                    </a:lnTo>
                  </a:path>
                </a:pathLst>
              </a:custGeom>
              <a:noFill/>
              <a:ln w="19050" cmpd="sng">
                <a:solidFill>
                  <a:srgbClr val="FF33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46" name="Line 352"/>
              <p:cNvSpPr>
                <a:spLocks noChangeShapeType="1"/>
              </p:cNvSpPr>
              <p:nvPr/>
            </p:nvSpPr>
            <p:spPr bwMode="auto">
              <a:xfrm flipH="1">
                <a:off x="2111" y="3013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647" name="Line 353"/>
              <p:cNvSpPr>
                <a:spLocks noChangeShapeType="1"/>
              </p:cNvSpPr>
              <p:nvPr/>
            </p:nvSpPr>
            <p:spPr bwMode="auto">
              <a:xfrm>
                <a:off x="2071" y="3079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FF33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88418" name="Text Box 354"/>
          <p:cNvSpPr txBox="1">
            <a:spLocks noChangeArrowheads="1"/>
          </p:cNvSpPr>
          <p:nvPr/>
        </p:nvSpPr>
        <p:spPr bwMode="auto">
          <a:xfrm>
            <a:off x="6696075" y="404813"/>
            <a:ext cx="244792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　　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为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V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面轮廓素线圆</a:t>
            </a:r>
            <a:r>
              <a:rPr lang="zh-CN" altLang="en-US" sz="3600">
                <a:solidFill>
                  <a:srgbClr val="FF0000"/>
                </a:solidFill>
              </a:rPr>
              <a:t>。</a:t>
            </a:r>
          </a:p>
        </p:txBody>
      </p:sp>
      <p:sp>
        <p:nvSpPr>
          <p:cNvPr id="88419" name="Text Box 355"/>
          <p:cNvSpPr txBox="1">
            <a:spLocks noChangeArrowheads="1"/>
          </p:cNvSpPr>
          <p:nvPr/>
        </p:nvSpPr>
        <p:spPr bwMode="auto">
          <a:xfrm>
            <a:off x="6696075" y="2060575"/>
            <a:ext cx="244792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　　</a:t>
            </a:r>
            <a:r>
              <a:rPr lang="en-US" altLang="zh-CN" sz="3600">
                <a:solidFill>
                  <a:srgbClr val="FF33CC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lang="zh-CN" altLang="en-US" sz="3600">
                <a:solidFill>
                  <a:srgbClr val="FF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为</a:t>
            </a:r>
            <a:r>
              <a:rPr lang="en-US" altLang="zh-CN" sz="3600">
                <a:solidFill>
                  <a:srgbClr val="FF33CC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H</a:t>
            </a:r>
            <a:r>
              <a:rPr lang="zh-CN" altLang="en-US" sz="3600">
                <a:solidFill>
                  <a:srgbClr val="FF33CC"/>
                </a:solidFill>
                <a:latin typeface="黑体" pitchFamily="2" charset="-122"/>
                <a:ea typeface="黑体" pitchFamily="2" charset="-122"/>
              </a:rPr>
              <a:t>面轮廓素线圆。</a:t>
            </a:r>
          </a:p>
        </p:txBody>
      </p:sp>
      <p:sp>
        <p:nvSpPr>
          <p:cNvPr id="88420" name="Text Box 356"/>
          <p:cNvSpPr txBox="1">
            <a:spLocks noChangeArrowheads="1"/>
          </p:cNvSpPr>
          <p:nvPr/>
        </p:nvSpPr>
        <p:spPr bwMode="auto">
          <a:xfrm>
            <a:off x="6696075" y="3705225"/>
            <a:ext cx="244792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　　</a:t>
            </a:r>
            <a:r>
              <a:rPr lang="en-US" altLang="zh-CN" sz="36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C</a:t>
            </a:r>
            <a:r>
              <a:rPr lang="zh-CN" altLang="en-US" sz="3600">
                <a:solidFill>
                  <a:schemeClr val="accent2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为</a:t>
            </a:r>
            <a:r>
              <a:rPr lang="en-US" altLang="zh-CN" sz="3600">
                <a:solidFill>
                  <a:schemeClr val="accent2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W</a:t>
            </a:r>
            <a:r>
              <a:rPr lang="zh-CN" altLang="en-US" sz="36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面轮廓素线圆。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8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8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8817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88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88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88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88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88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88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88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88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88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174" grpId="0" autoUpdateAnimBg="0"/>
      <p:bldP spid="88301" grpId="0" animBg="1"/>
      <p:bldP spid="88302" grpId="0" animBg="1"/>
      <p:bldP spid="88303" grpId="0" animBg="1"/>
      <p:bldP spid="88418" grpId="0"/>
      <p:bldP spid="88419" grpId="0"/>
      <p:bldP spid="8842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951"/>
          <p:cNvSpPr txBox="1">
            <a:spLocks noChangeArrowheads="1"/>
          </p:cNvSpPr>
          <p:nvPr/>
        </p:nvSpPr>
        <p:spPr bwMode="auto">
          <a:xfrm>
            <a:off x="0" y="0"/>
            <a:ext cx="7667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圆球表面上取点</a:t>
            </a:r>
          </a:p>
        </p:txBody>
      </p:sp>
      <p:grpSp>
        <p:nvGrpSpPr>
          <p:cNvPr id="158652" name="Group 956"/>
          <p:cNvGrpSpPr>
            <a:grpSpLocks/>
          </p:cNvGrpSpPr>
          <p:nvPr/>
        </p:nvGrpSpPr>
        <p:grpSpPr bwMode="auto">
          <a:xfrm>
            <a:off x="1357313" y="690563"/>
            <a:ext cx="6583362" cy="6107112"/>
            <a:chOff x="865" y="656"/>
            <a:chExt cx="3920" cy="3636"/>
          </a:xfrm>
        </p:grpSpPr>
        <p:sp>
          <p:nvSpPr>
            <p:cNvPr id="27683" name="Line 863"/>
            <p:cNvSpPr>
              <a:spLocks noChangeShapeType="1"/>
            </p:cNvSpPr>
            <p:nvPr/>
          </p:nvSpPr>
          <p:spPr bwMode="auto">
            <a:xfrm>
              <a:off x="865" y="1545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4" name="Line 864"/>
            <p:cNvSpPr>
              <a:spLocks noChangeShapeType="1"/>
            </p:cNvSpPr>
            <p:nvPr/>
          </p:nvSpPr>
          <p:spPr bwMode="auto">
            <a:xfrm>
              <a:off x="1207" y="154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5" name="Line 865"/>
            <p:cNvSpPr>
              <a:spLocks noChangeShapeType="1"/>
            </p:cNvSpPr>
            <p:nvPr/>
          </p:nvSpPr>
          <p:spPr bwMode="auto">
            <a:xfrm>
              <a:off x="1271" y="1545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6" name="Line 866"/>
            <p:cNvSpPr>
              <a:spLocks noChangeShapeType="1"/>
            </p:cNvSpPr>
            <p:nvPr/>
          </p:nvSpPr>
          <p:spPr bwMode="auto">
            <a:xfrm>
              <a:off x="1594" y="1545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7" name="Line 867"/>
            <p:cNvSpPr>
              <a:spLocks noChangeShapeType="1"/>
            </p:cNvSpPr>
            <p:nvPr/>
          </p:nvSpPr>
          <p:spPr bwMode="auto">
            <a:xfrm>
              <a:off x="1657" y="1545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8" name="Line 868"/>
            <p:cNvSpPr>
              <a:spLocks noChangeShapeType="1"/>
            </p:cNvSpPr>
            <p:nvPr/>
          </p:nvSpPr>
          <p:spPr bwMode="auto">
            <a:xfrm>
              <a:off x="1977" y="154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9" name="Line 869"/>
            <p:cNvSpPr>
              <a:spLocks noChangeShapeType="1"/>
            </p:cNvSpPr>
            <p:nvPr/>
          </p:nvSpPr>
          <p:spPr bwMode="auto">
            <a:xfrm>
              <a:off x="2043" y="1545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0" name="Line 870"/>
            <p:cNvSpPr>
              <a:spLocks noChangeShapeType="1"/>
            </p:cNvSpPr>
            <p:nvPr/>
          </p:nvSpPr>
          <p:spPr bwMode="auto">
            <a:xfrm>
              <a:off x="2364" y="154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1" name="Line 871"/>
            <p:cNvSpPr>
              <a:spLocks noChangeShapeType="1"/>
            </p:cNvSpPr>
            <p:nvPr/>
          </p:nvSpPr>
          <p:spPr bwMode="auto">
            <a:xfrm>
              <a:off x="2429" y="1545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2" name="Line 872"/>
            <p:cNvSpPr>
              <a:spLocks noChangeShapeType="1"/>
            </p:cNvSpPr>
            <p:nvPr/>
          </p:nvSpPr>
          <p:spPr bwMode="auto">
            <a:xfrm>
              <a:off x="1781" y="656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3" name="Line 873"/>
            <p:cNvSpPr>
              <a:spLocks noChangeShapeType="1"/>
            </p:cNvSpPr>
            <p:nvPr/>
          </p:nvSpPr>
          <p:spPr bwMode="auto">
            <a:xfrm>
              <a:off x="1781" y="962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4" name="Line 874"/>
            <p:cNvSpPr>
              <a:spLocks noChangeShapeType="1"/>
            </p:cNvSpPr>
            <p:nvPr/>
          </p:nvSpPr>
          <p:spPr bwMode="auto">
            <a:xfrm>
              <a:off x="1781" y="1028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5" name="Line 875"/>
            <p:cNvSpPr>
              <a:spLocks noChangeShapeType="1"/>
            </p:cNvSpPr>
            <p:nvPr/>
          </p:nvSpPr>
          <p:spPr bwMode="auto">
            <a:xfrm>
              <a:off x="1781" y="134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6" name="Line 876"/>
            <p:cNvSpPr>
              <a:spLocks noChangeShapeType="1"/>
            </p:cNvSpPr>
            <p:nvPr/>
          </p:nvSpPr>
          <p:spPr bwMode="auto">
            <a:xfrm>
              <a:off x="1781" y="1414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7" name="Line 877"/>
            <p:cNvSpPr>
              <a:spLocks noChangeShapeType="1"/>
            </p:cNvSpPr>
            <p:nvPr/>
          </p:nvSpPr>
          <p:spPr bwMode="auto">
            <a:xfrm>
              <a:off x="1781" y="173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8" name="Line 878"/>
            <p:cNvSpPr>
              <a:spLocks noChangeShapeType="1"/>
            </p:cNvSpPr>
            <p:nvPr/>
          </p:nvSpPr>
          <p:spPr bwMode="auto">
            <a:xfrm>
              <a:off x="1781" y="1800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99" name="Line 879"/>
            <p:cNvSpPr>
              <a:spLocks noChangeShapeType="1"/>
            </p:cNvSpPr>
            <p:nvPr/>
          </p:nvSpPr>
          <p:spPr bwMode="auto">
            <a:xfrm>
              <a:off x="1781" y="212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0" name="Line 880"/>
            <p:cNvSpPr>
              <a:spLocks noChangeShapeType="1"/>
            </p:cNvSpPr>
            <p:nvPr/>
          </p:nvSpPr>
          <p:spPr bwMode="auto">
            <a:xfrm>
              <a:off x="1781" y="2186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1" name="Freeform 881"/>
            <p:cNvSpPr>
              <a:spLocks/>
            </p:cNvSpPr>
            <p:nvPr/>
          </p:nvSpPr>
          <p:spPr bwMode="auto">
            <a:xfrm>
              <a:off x="977" y="741"/>
              <a:ext cx="1608" cy="1610"/>
            </a:xfrm>
            <a:custGeom>
              <a:avLst/>
              <a:gdLst>
                <a:gd name="T0" fmla="*/ 67 w 4633"/>
                <a:gd name="T1" fmla="*/ 31 h 4638"/>
                <a:gd name="T2" fmla="*/ 67 w 4633"/>
                <a:gd name="T3" fmla="*/ 27 h 4638"/>
                <a:gd name="T4" fmla="*/ 66 w 4633"/>
                <a:gd name="T5" fmla="*/ 24 h 4638"/>
                <a:gd name="T6" fmla="*/ 64 w 4633"/>
                <a:gd name="T7" fmla="*/ 20 h 4638"/>
                <a:gd name="T8" fmla="*/ 62 w 4633"/>
                <a:gd name="T9" fmla="*/ 17 h 4638"/>
                <a:gd name="T10" fmla="*/ 60 w 4633"/>
                <a:gd name="T11" fmla="*/ 13 h 4638"/>
                <a:gd name="T12" fmla="*/ 58 w 4633"/>
                <a:gd name="T13" fmla="*/ 10 h 4638"/>
                <a:gd name="T14" fmla="*/ 55 w 4633"/>
                <a:gd name="T15" fmla="*/ 8 h 4638"/>
                <a:gd name="T16" fmla="*/ 52 w 4633"/>
                <a:gd name="T17" fmla="*/ 6 h 4638"/>
                <a:gd name="T18" fmla="*/ 49 w 4633"/>
                <a:gd name="T19" fmla="*/ 3 h 4638"/>
                <a:gd name="T20" fmla="*/ 45 w 4633"/>
                <a:gd name="T21" fmla="*/ 2 h 4638"/>
                <a:gd name="T22" fmla="*/ 41 w 4633"/>
                <a:gd name="T23" fmla="*/ 1 h 4638"/>
                <a:gd name="T24" fmla="*/ 37 w 4633"/>
                <a:gd name="T25" fmla="*/ 0 h 4638"/>
                <a:gd name="T26" fmla="*/ 34 w 4633"/>
                <a:gd name="T27" fmla="*/ 0 h 4638"/>
                <a:gd name="T28" fmla="*/ 30 w 4633"/>
                <a:gd name="T29" fmla="*/ 0 h 4638"/>
                <a:gd name="T30" fmla="*/ 26 w 4633"/>
                <a:gd name="T31" fmla="*/ 1 h 4638"/>
                <a:gd name="T32" fmla="*/ 22 w 4633"/>
                <a:gd name="T33" fmla="*/ 2 h 4638"/>
                <a:gd name="T34" fmla="*/ 19 w 4633"/>
                <a:gd name="T35" fmla="*/ 3 h 4638"/>
                <a:gd name="T36" fmla="*/ 15 w 4633"/>
                <a:gd name="T37" fmla="*/ 6 h 4638"/>
                <a:gd name="T38" fmla="*/ 12 w 4633"/>
                <a:gd name="T39" fmla="*/ 8 h 4638"/>
                <a:gd name="T40" fmla="*/ 9 w 4633"/>
                <a:gd name="T41" fmla="*/ 10 h 4638"/>
                <a:gd name="T42" fmla="*/ 7 w 4633"/>
                <a:gd name="T43" fmla="*/ 13 h 4638"/>
                <a:gd name="T44" fmla="*/ 5 w 4633"/>
                <a:gd name="T45" fmla="*/ 17 h 4638"/>
                <a:gd name="T46" fmla="*/ 3 w 4633"/>
                <a:gd name="T47" fmla="*/ 20 h 4638"/>
                <a:gd name="T48" fmla="*/ 2 w 4633"/>
                <a:gd name="T49" fmla="*/ 24 h 4638"/>
                <a:gd name="T50" fmla="*/ 1 w 4633"/>
                <a:gd name="T51" fmla="*/ 27 h 4638"/>
                <a:gd name="T52" fmla="*/ 0 w 4633"/>
                <a:gd name="T53" fmla="*/ 31 h 4638"/>
                <a:gd name="T54" fmla="*/ 0 w 4633"/>
                <a:gd name="T55" fmla="*/ 35 h 4638"/>
                <a:gd name="T56" fmla="*/ 0 w 4633"/>
                <a:gd name="T57" fmla="*/ 39 h 4638"/>
                <a:gd name="T58" fmla="*/ 1 w 4633"/>
                <a:gd name="T59" fmla="*/ 43 h 4638"/>
                <a:gd name="T60" fmla="*/ 2 w 4633"/>
                <a:gd name="T61" fmla="*/ 46 h 4638"/>
                <a:gd name="T62" fmla="*/ 4 w 4633"/>
                <a:gd name="T63" fmla="*/ 50 h 4638"/>
                <a:gd name="T64" fmla="*/ 6 w 4633"/>
                <a:gd name="T65" fmla="*/ 53 h 4638"/>
                <a:gd name="T66" fmla="*/ 9 w 4633"/>
                <a:gd name="T67" fmla="*/ 56 h 4638"/>
                <a:gd name="T68" fmla="*/ 11 w 4633"/>
                <a:gd name="T69" fmla="*/ 59 h 4638"/>
                <a:gd name="T70" fmla="*/ 14 w 4633"/>
                <a:gd name="T71" fmla="*/ 61 h 4638"/>
                <a:gd name="T72" fmla="*/ 18 w 4633"/>
                <a:gd name="T73" fmla="*/ 63 h 4638"/>
                <a:gd name="T74" fmla="*/ 21 w 4633"/>
                <a:gd name="T75" fmla="*/ 65 h 4638"/>
                <a:gd name="T76" fmla="*/ 25 w 4633"/>
                <a:gd name="T77" fmla="*/ 66 h 4638"/>
                <a:gd name="T78" fmla="*/ 28 w 4633"/>
                <a:gd name="T79" fmla="*/ 67 h 4638"/>
                <a:gd name="T80" fmla="*/ 32 w 4633"/>
                <a:gd name="T81" fmla="*/ 67 h 4638"/>
                <a:gd name="T82" fmla="*/ 36 w 4633"/>
                <a:gd name="T83" fmla="*/ 67 h 4638"/>
                <a:gd name="T84" fmla="*/ 40 w 4633"/>
                <a:gd name="T85" fmla="*/ 67 h 4638"/>
                <a:gd name="T86" fmla="*/ 44 w 4633"/>
                <a:gd name="T87" fmla="*/ 66 h 4638"/>
                <a:gd name="T88" fmla="*/ 47 w 4633"/>
                <a:gd name="T89" fmla="*/ 64 h 4638"/>
                <a:gd name="T90" fmla="*/ 51 w 4633"/>
                <a:gd name="T91" fmla="*/ 62 h 4638"/>
                <a:gd name="T92" fmla="*/ 54 w 4633"/>
                <a:gd name="T93" fmla="*/ 60 h 4638"/>
                <a:gd name="T94" fmla="*/ 57 w 4633"/>
                <a:gd name="T95" fmla="*/ 58 h 4638"/>
                <a:gd name="T96" fmla="*/ 59 w 4633"/>
                <a:gd name="T97" fmla="*/ 55 h 4638"/>
                <a:gd name="T98" fmla="*/ 62 w 4633"/>
                <a:gd name="T99" fmla="*/ 52 h 4638"/>
                <a:gd name="T100" fmla="*/ 64 w 4633"/>
                <a:gd name="T101" fmla="*/ 49 h 4638"/>
                <a:gd name="T102" fmla="*/ 65 w 4633"/>
                <a:gd name="T103" fmla="*/ 45 h 4638"/>
                <a:gd name="T104" fmla="*/ 66 w 4633"/>
                <a:gd name="T105" fmla="*/ 41 h 4638"/>
                <a:gd name="T106" fmla="*/ 67 w 4633"/>
                <a:gd name="T107" fmla="*/ 37 h 4638"/>
                <a:gd name="T108" fmla="*/ 67 w 4633"/>
                <a:gd name="T109" fmla="*/ 34 h 46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33" h="4638">
                  <a:moveTo>
                    <a:pt x="4633" y="2318"/>
                  </a:moveTo>
                  <a:lnTo>
                    <a:pt x="4631" y="2230"/>
                  </a:lnTo>
                  <a:lnTo>
                    <a:pt x="4625" y="2141"/>
                  </a:lnTo>
                  <a:lnTo>
                    <a:pt x="4617" y="2052"/>
                  </a:lnTo>
                  <a:lnTo>
                    <a:pt x="4605" y="1964"/>
                  </a:lnTo>
                  <a:lnTo>
                    <a:pt x="4590" y="1878"/>
                  </a:lnTo>
                  <a:lnTo>
                    <a:pt x="4571" y="1791"/>
                  </a:lnTo>
                  <a:lnTo>
                    <a:pt x="4550" y="1705"/>
                  </a:lnTo>
                  <a:lnTo>
                    <a:pt x="4525" y="1619"/>
                  </a:lnTo>
                  <a:lnTo>
                    <a:pt x="4496" y="1535"/>
                  </a:lnTo>
                  <a:lnTo>
                    <a:pt x="4464" y="1452"/>
                  </a:lnTo>
                  <a:lnTo>
                    <a:pt x="4430" y="1371"/>
                  </a:lnTo>
                  <a:lnTo>
                    <a:pt x="4392" y="1290"/>
                  </a:lnTo>
                  <a:lnTo>
                    <a:pt x="4351" y="1211"/>
                  </a:lnTo>
                  <a:lnTo>
                    <a:pt x="4307" y="1134"/>
                  </a:lnTo>
                  <a:lnTo>
                    <a:pt x="4261" y="1058"/>
                  </a:lnTo>
                  <a:lnTo>
                    <a:pt x="4211" y="985"/>
                  </a:lnTo>
                  <a:lnTo>
                    <a:pt x="4159" y="913"/>
                  </a:lnTo>
                  <a:lnTo>
                    <a:pt x="4103" y="844"/>
                  </a:lnTo>
                  <a:lnTo>
                    <a:pt x="4046" y="776"/>
                  </a:lnTo>
                  <a:lnTo>
                    <a:pt x="3985" y="711"/>
                  </a:lnTo>
                  <a:lnTo>
                    <a:pt x="3923" y="648"/>
                  </a:lnTo>
                  <a:lnTo>
                    <a:pt x="3857" y="587"/>
                  </a:lnTo>
                  <a:lnTo>
                    <a:pt x="3790" y="530"/>
                  </a:lnTo>
                  <a:lnTo>
                    <a:pt x="3720" y="475"/>
                  </a:lnTo>
                  <a:lnTo>
                    <a:pt x="3649" y="422"/>
                  </a:lnTo>
                  <a:lnTo>
                    <a:pt x="3575" y="372"/>
                  </a:lnTo>
                  <a:lnTo>
                    <a:pt x="3500" y="326"/>
                  </a:lnTo>
                  <a:lnTo>
                    <a:pt x="3423" y="282"/>
                  </a:lnTo>
                  <a:lnTo>
                    <a:pt x="3344" y="241"/>
                  </a:lnTo>
                  <a:lnTo>
                    <a:pt x="3263" y="203"/>
                  </a:lnTo>
                  <a:lnTo>
                    <a:pt x="3182" y="169"/>
                  </a:lnTo>
                  <a:lnTo>
                    <a:pt x="3099" y="137"/>
                  </a:lnTo>
                  <a:lnTo>
                    <a:pt x="3015" y="108"/>
                  </a:lnTo>
                  <a:lnTo>
                    <a:pt x="2930" y="83"/>
                  </a:lnTo>
                  <a:lnTo>
                    <a:pt x="2844" y="62"/>
                  </a:lnTo>
                  <a:lnTo>
                    <a:pt x="2758" y="43"/>
                  </a:lnTo>
                  <a:lnTo>
                    <a:pt x="2670" y="28"/>
                  </a:lnTo>
                  <a:lnTo>
                    <a:pt x="2582" y="15"/>
                  </a:lnTo>
                  <a:lnTo>
                    <a:pt x="2494" y="7"/>
                  </a:lnTo>
                  <a:lnTo>
                    <a:pt x="2405" y="2"/>
                  </a:lnTo>
                  <a:lnTo>
                    <a:pt x="2317" y="0"/>
                  </a:lnTo>
                  <a:lnTo>
                    <a:pt x="2228" y="2"/>
                  </a:lnTo>
                  <a:lnTo>
                    <a:pt x="2139" y="7"/>
                  </a:lnTo>
                  <a:lnTo>
                    <a:pt x="2051" y="15"/>
                  </a:lnTo>
                  <a:lnTo>
                    <a:pt x="1963" y="28"/>
                  </a:lnTo>
                  <a:lnTo>
                    <a:pt x="1875" y="43"/>
                  </a:lnTo>
                  <a:lnTo>
                    <a:pt x="1789" y="62"/>
                  </a:lnTo>
                  <a:lnTo>
                    <a:pt x="1702" y="83"/>
                  </a:lnTo>
                  <a:lnTo>
                    <a:pt x="1617" y="108"/>
                  </a:lnTo>
                  <a:lnTo>
                    <a:pt x="1533" y="137"/>
                  </a:lnTo>
                  <a:lnTo>
                    <a:pt x="1451" y="169"/>
                  </a:lnTo>
                  <a:lnTo>
                    <a:pt x="1369" y="203"/>
                  </a:lnTo>
                  <a:lnTo>
                    <a:pt x="1289" y="241"/>
                  </a:lnTo>
                  <a:lnTo>
                    <a:pt x="1210" y="282"/>
                  </a:lnTo>
                  <a:lnTo>
                    <a:pt x="1133" y="326"/>
                  </a:lnTo>
                  <a:lnTo>
                    <a:pt x="1058" y="372"/>
                  </a:lnTo>
                  <a:lnTo>
                    <a:pt x="983" y="422"/>
                  </a:lnTo>
                  <a:lnTo>
                    <a:pt x="912" y="475"/>
                  </a:lnTo>
                  <a:lnTo>
                    <a:pt x="842" y="530"/>
                  </a:lnTo>
                  <a:lnTo>
                    <a:pt x="776" y="587"/>
                  </a:lnTo>
                  <a:lnTo>
                    <a:pt x="710" y="648"/>
                  </a:lnTo>
                  <a:lnTo>
                    <a:pt x="647" y="711"/>
                  </a:lnTo>
                  <a:lnTo>
                    <a:pt x="587" y="776"/>
                  </a:lnTo>
                  <a:lnTo>
                    <a:pt x="530" y="844"/>
                  </a:lnTo>
                  <a:lnTo>
                    <a:pt x="475" y="913"/>
                  </a:lnTo>
                  <a:lnTo>
                    <a:pt x="422" y="985"/>
                  </a:lnTo>
                  <a:lnTo>
                    <a:pt x="372" y="1058"/>
                  </a:lnTo>
                  <a:lnTo>
                    <a:pt x="325" y="1134"/>
                  </a:lnTo>
                  <a:lnTo>
                    <a:pt x="282" y="1211"/>
                  </a:lnTo>
                  <a:lnTo>
                    <a:pt x="240" y="1290"/>
                  </a:lnTo>
                  <a:lnTo>
                    <a:pt x="202" y="1371"/>
                  </a:lnTo>
                  <a:lnTo>
                    <a:pt x="168" y="1452"/>
                  </a:lnTo>
                  <a:lnTo>
                    <a:pt x="136" y="1535"/>
                  </a:lnTo>
                  <a:lnTo>
                    <a:pt x="108" y="1619"/>
                  </a:lnTo>
                  <a:lnTo>
                    <a:pt x="82" y="1705"/>
                  </a:lnTo>
                  <a:lnTo>
                    <a:pt x="61" y="1791"/>
                  </a:lnTo>
                  <a:lnTo>
                    <a:pt x="42" y="1878"/>
                  </a:lnTo>
                  <a:lnTo>
                    <a:pt x="27" y="1964"/>
                  </a:lnTo>
                  <a:lnTo>
                    <a:pt x="16" y="2052"/>
                  </a:lnTo>
                  <a:lnTo>
                    <a:pt x="7" y="2141"/>
                  </a:lnTo>
                  <a:lnTo>
                    <a:pt x="2" y="2230"/>
                  </a:lnTo>
                  <a:lnTo>
                    <a:pt x="0" y="2318"/>
                  </a:lnTo>
                  <a:lnTo>
                    <a:pt x="2" y="2408"/>
                  </a:lnTo>
                  <a:lnTo>
                    <a:pt x="7" y="2497"/>
                  </a:lnTo>
                  <a:lnTo>
                    <a:pt x="16" y="2585"/>
                  </a:lnTo>
                  <a:lnTo>
                    <a:pt x="27" y="2673"/>
                  </a:lnTo>
                  <a:lnTo>
                    <a:pt x="42" y="2761"/>
                  </a:lnTo>
                  <a:lnTo>
                    <a:pt x="61" y="2847"/>
                  </a:lnTo>
                  <a:lnTo>
                    <a:pt x="82" y="2933"/>
                  </a:lnTo>
                  <a:lnTo>
                    <a:pt x="108" y="3018"/>
                  </a:lnTo>
                  <a:lnTo>
                    <a:pt x="136" y="3103"/>
                  </a:lnTo>
                  <a:lnTo>
                    <a:pt x="168" y="3186"/>
                  </a:lnTo>
                  <a:lnTo>
                    <a:pt x="202" y="3267"/>
                  </a:lnTo>
                  <a:lnTo>
                    <a:pt x="240" y="3348"/>
                  </a:lnTo>
                  <a:lnTo>
                    <a:pt x="282" y="3426"/>
                  </a:lnTo>
                  <a:lnTo>
                    <a:pt x="325" y="3504"/>
                  </a:lnTo>
                  <a:lnTo>
                    <a:pt x="372" y="3579"/>
                  </a:lnTo>
                  <a:lnTo>
                    <a:pt x="422" y="3653"/>
                  </a:lnTo>
                  <a:lnTo>
                    <a:pt x="475" y="3724"/>
                  </a:lnTo>
                  <a:lnTo>
                    <a:pt x="530" y="3794"/>
                  </a:lnTo>
                  <a:lnTo>
                    <a:pt x="587" y="3862"/>
                  </a:lnTo>
                  <a:lnTo>
                    <a:pt x="647" y="3927"/>
                  </a:lnTo>
                  <a:lnTo>
                    <a:pt x="710" y="3989"/>
                  </a:lnTo>
                  <a:lnTo>
                    <a:pt x="776" y="4050"/>
                  </a:lnTo>
                  <a:lnTo>
                    <a:pt x="842" y="4108"/>
                  </a:lnTo>
                  <a:lnTo>
                    <a:pt x="912" y="4163"/>
                  </a:lnTo>
                  <a:lnTo>
                    <a:pt x="983" y="4215"/>
                  </a:lnTo>
                  <a:lnTo>
                    <a:pt x="1058" y="4265"/>
                  </a:lnTo>
                  <a:lnTo>
                    <a:pt x="1133" y="4311"/>
                  </a:lnTo>
                  <a:lnTo>
                    <a:pt x="1210" y="4356"/>
                  </a:lnTo>
                  <a:lnTo>
                    <a:pt x="1289" y="4397"/>
                  </a:lnTo>
                  <a:lnTo>
                    <a:pt x="1369" y="4434"/>
                  </a:lnTo>
                  <a:lnTo>
                    <a:pt x="1451" y="4469"/>
                  </a:lnTo>
                  <a:lnTo>
                    <a:pt x="1533" y="4501"/>
                  </a:lnTo>
                  <a:lnTo>
                    <a:pt x="1617" y="4530"/>
                  </a:lnTo>
                  <a:lnTo>
                    <a:pt x="1702" y="4554"/>
                  </a:lnTo>
                  <a:lnTo>
                    <a:pt x="1789" y="4576"/>
                  </a:lnTo>
                  <a:lnTo>
                    <a:pt x="1875" y="4595"/>
                  </a:lnTo>
                  <a:lnTo>
                    <a:pt x="1963" y="4610"/>
                  </a:lnTo>
                  <a:lnTo>
                    <a:pt x="2051" y="4622"/>
                  </a:lnTo>
                  <a:lnTo>
                    <a:pt x="2139" y="4630"/>
                  </a:lnTo>
                  <a:lnTo>
                    <a:pt x="2228" y="4636"/>
                  </a:lnTo>
                  <a:lnTo>
                    <a:pt x="2317" y="4638"/>
                  </a:lnTo>
                  <a:lnTo>
                    <a:pt x="2405" y="4636"/>
                  </a:lnTo>
                  <a:lnTo>
                    <a:pt x="2494" y="4630"/>
                  </a:lnTo>
                  <a:lnTo>
                    <a:pt x="2582" y="4622"/>
                  </a:lnTo>
                  <a:lnTo>
                    <a:pt x="2670" y="4610"/>
                  </a:lnTo>
                  <a:lnTo>
                    <a:pt x="2758" y="4595"/>
                  </a:lnTo>
                  <a:lnTo>
                    <a:pt x="2844" y="4576"/>
                  </a:lnTo>
                  <a:lnTo>
                    <a:pt x="2930" y="4554"/>
                  </a:lnTo>
                  <a:lnTo>
                    <a:pt x="3015" y="4530"/>
                  </a:lnTo>
                  <a:lnTo>
                    <a:pt x="3099" y="4501"/>
                  </a:lnTo>
                  <a:lnTo>
                    <a:pt x="3182" y="4469"/>
                  </a:lnTo>
                  <a:lnTo>
                    <a:pt x="3263" y="4434"/>
                  </a:lnTo>
                  <a:lnTo>
                    <a:pt x="3344" y="4397"/>
                  </a:lnTo>
                  <a:lnTo>
                    <a:pt x="3423" y="4356"/>
                  </a:lnTo>
                  <a:lnTo>
                    <a:pt x="3500" y="4311"/>
                  </a:lnTo>
                  <a:lnTo>
                    <a:pt x="3575" y="4265"/>
                  </a:lnTo>
                  <a:lnTo>
                    <a:pt x="3649" y="4215"/>
                  </a:lnTo>
                  <a:lnTo>
                    <a:pt x="3720" y="4163"/>
                  </a:lnTo>
                  <a:lnTo>
                    <a:pt x="3790" y="4108"/>
                  </a:lnTo>
                  <a:lnTo>
                    <a:pt x="3857" y="4050"/>
                  </a:lnTo>
                  <a:lnTo>
                    <a:pt x="3923" y="3989"/>
                  </a:lnTo>
                  <a:lnTo>
                    <a:pt x="3985" y="3927"/>
                  </a:lnTo>
                  <a:lnTo>
                    <a:pt x="4046" y="3862"/>
                  </a:lnTo>
                  <a:lnTo>
                    <a:pt x="4103" y="3794"/>
                  </a:lnTo>
                  <a:lnTo>
                    <a:pt x="4159" y="3724"/>
                  </a:lnTo>
                  <a:lnTo>
                    <a:pt x="4211" y="3653"/>
                  </a:lnTo>
                  <a:lnTo>
                    <a:pt x="4261" y="3579"/>
                  </a:lnTo>
                  <a:lnTo>
                    <a:pt x="4307" y="3504"/>
                  </a:lnTo>
                  <a:lnTo>
                    <a:pt x="4351" y="3426"/>
                  </a:lnTo>
                  <a:lnTo>
                    <a:pt x="4392" y="3348"/>
                  </a:lnTo>
                  <a:lnTo>
                    <a:pt x="4430" y="3267"/>
                  </a:lnTo>
                  <a:lnTo>
                    <a:pt x="4464" y="3186"/>
                  </a:lnTo>
                  <a:lnTo>
                    <a:pt x="4496" y="3103"/>
                  </a:lnTo>
                  <a:lnTo>
                    <a:pt x="4525" y="3018"/>
                  </a:lnTo>
                  <a:lnTo>
                    <a:pt x="4550" y="2933"/>
                  </a:lnTo>
                  <a:lnTo>
                    <a:pt x="4571" y="2847"/>
                  </a:lnTo>
                  <a:lnTo>
                    <a:pt x="4590" y="2761"/>
                  </a:lnTo>
                  <a:lnTo>
                    <a:pt x="4605" y="2673"/>
                  </a:lnTo>
                  <a:lnTo>
                    <a:pt x="4617" y="2585"/>
                  </a:lnTo>
                  <a:lnTo>
                    <a:pt x="4625" y="2497"/>
                  </a:lnTo>
                  <a:lnTo>
                    <a:pt x="4631" y="2408"/>
                  </a:lnTo>
                  <a:lnTo>
                    <a:pt x="4633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2" name="Line 882"/>
            <p:cNvSpPr>
              <a:spLocks noChangeShapeType="1"/>
            </p:cNvSpPr>
            <p:nvPr/>
          </p:nvSpPr>
          <p:spPr bwMode="auto">
            <a:xfrm>
              <a:off x="865" y="3381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3" name="Line 883"/>
            <p:cNvSpPr>
              <a:spLocks noChangeShapeType="1"/>
            </p:cNvSpPr>
            <p:nvPr/>
          </p:nvSpPr>
          <p:spPr bwMode="auto">
            <a:xfrm>
              <a:off x="1207" y="338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4" name="Line 884"/>
            <p:cNvSpPr>
              <a:spLocks noChangeShapeType="1"/>
            </p:cNvSpPr>
            <p:nvPr/>
          </p:nvSpPr>
          <p:spPr bwMode="auto">
            <a:xfrm>
              <a:off x="1271" y="3381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5" name="Line 885"/>
            <p:cNvSpPr>
              <a:spLocks noChangeShapeType="1"/>
            </p:cNvSpPr>
            <p:nvPr/>
          </p:nvSpPr>
          <p:spPr bwMode="auto">
            <a:xfrm>
              <a:off x="1594" y="3381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6" name="Line 886"/>
            <p:cNvSpPr>
              <a:spLocks noChangeShapeType="1"/>
            </p:cNvSpPr>
            <p:nvPr/>
          </p:nvSpPr>
          <p:spPr bwMode="auto">
            <a:xfrm>
              <a:off x="1657" y="3381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7" name="Line 887"/>
            <p:cNvSpPr>
              <a:spLocks noChangeShapeType="1"/>
            </p:cNvSpPr>
            <p:nvPr/>
          </p:nvSpPr>
          <p:spPr bwMode="auto">
            <a:xfrm>
              <a:off x="1977" y="338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8" name="Line 888"/>
            <p:cNvSpPr>
              <a:spLocks noChangeShapeType="1"/>
            </p:cNvSpPr>
            <p:nvPr/>
          </p:nvSpPr>
          <p:spPr bwMode="auto">
            <a:xfrm>
              <a:off x="2043" y="3381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09" name="Line 889"/>
            <p:cNvSpPr>
              <a:spLocks noChangeShapeType="1"/>
            </p:cNvSpPr>
            <p:nvPr/>
          </p:nvSpPr>
          <p:spPr bwMode="auto">
            <a:xfrm>
              <a:off x="2364" y="338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0" name="Line 890"/>
            <p:cNvSpPr>
              <a:spLocks noChangeShapeType="1"/>
            </p:cNvSpPr>
            <p:nvPr/>
          </p:nvSpPr>
          <p:spPr bwMode="auto">
            <a:xfrm>
              <a:off x="2429" y="3381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1" name="Line 891"/>
            <p:cNvSpPr>
              <a:spLocks noChangeShapeType="1"/>
            </p:cNvSpPr>
            <p:nvPr/>
          </p:nvSpPr>
          <p:spPr bwMode="auto">
            <a:xfrm>
              <a:off x="1781" y="2492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2" name="Line 892"/>
            <p:cNvSpPr>
              <a:spLocks noChangeShapeType="1"/>
            </p:cNvSpPr>
            <p:nvPr/>
          </p:nvSpPr>
          <p:spPr bwMode="auto">
            <a:xfrm>
              <a:off x="1781" y="279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3" name="Line 893"/>
            <p:cNvSpPr>
              <a:spLocks noChangeShapeType="1"/>
            </p:cNvSpPr>
            <p:nvPr/>
          </p:nvSpPr>
          <p:spPr bwMode="auto">
            <a:xfrm>
              <a:off x="1781" y="2864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4" name="Line 894"/>
            <p:cNvSpPr>
              <a:spLocks noChangeShapeType="1"/>
            </p:cNvSpPr>
            <p:nvPr/>
          </p:nvSpPr>
          <p:spPr bwMode="auto">
            <a:xfrm>
              <a:off x="1781" y="3184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5" name="Line 895"/>
            <p:cNvSpPr>
              <a:spLocks noChangeShapeType="1"/>
            </p:cNvSpPr>
            <p:nvPr/>
          </p:nvSpPr>
          <p:spPr bwMode="auto">
            <a:xfrm>
              <a:off x="1781" y="3250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6" name="Line 896"/>
            <p:cNvSpPr>
              <a:spLocks noChangeShapeType="1"/>
            </p:cNvSpPr>
            <p:nvPr/>
          </p:nvSpPr>
          <p:spPr bwMode="auto">
            <a:xfrm>
              <a:off x="1781" y="357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7" name="Line 897"/>
            <p:cNvSpPr>
              <a:spLocks noChangeShapeType="1"/>
            </p:cNvSpPr>
            <p:nvPr/>
          </p:nvSpPr>
          <p:spPr bwMode="auto">
            <a:xfrm>
              <a:off x="1781" y="3636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8" name="Line 898"/>
            <p:cNvSpPr>
              <a:spLocks noChangeShapeType="1"/>
            </p:cNvSpPr>
            <p:nvPr/>
          </p:nvSpPr>
          <p:spPr bwMode="auto">
            <a:xfrm>
              <a:off x="1781" y="3957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19" name="Line 899"/>
            <p:cNvSpPr>
              <a:spLocks noChangeShapeType="1"/>
            </p:cNvSpPr>
            <p:nvPr/>
          </p:nvSpPr>
          <p:spPr bwMode="auto">
            <a:xfrm>
              <a:off x="1781" y="4022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0" name="Freeform 900"/>
            <p:cNvSpPr>
              <a:spLocks/>
            </p:cNvSpPr>
            <p:nvPr/>
          </p:nvSpPr>
          <p:spPr bwMode="auto">
            <a:xfrm>
              <a:off x="977" y="2577"/>
              <a:ext cx="1608" cy="1608"/>
            </a:xfrm>
            <a:custGeom>
              <a:avLst/>
              <a:gdLst>
                <a:gd name="T0" fmla="*/ 67 w 4633"/>
                <a:gd name="T1" fmla="*/ 30 h 4637"/>
                <a:gd name="T2" fmla="*/ 67 w 4633"/>
                <a:gd name="T3" fmla="*/ 26 h 4637"/>
                <a:gd name="T4" fmla="*/ 65 w 4633"/>
                <a:gd name="T5" fmla="*/ 23 h 4637"/>
                <a:gd name="T6" fmla="*/ 64 w 4633"/>
                <a:gd name="T7" fmla="*/ 19 h 4637"/>
                <a:gd name="T8" fmla="*/ 62 w 4633"/>
                <a:gd name="T9" fmla="*/ 15 h 4637"/>
                <a:gd name="T10" fmla="*/ 59 w 4633"/>
                <a:gd name="T11" fmla="*/ 12 h 4637"/>
                <a:gd name="T12" fmla="*/ 57 w 4633"/>
                <a:gd name="T13" fmla="*/ 9 h 4637"/>
                <a:gd name="T14" fmla="*/ 54 w 4633"/>
                <a:gd name="T15" fmla="*/ 7 h 4637"/>
                <a:gd name="T16" fmla="*/ 50 w 4633"/>
                <a:gd name="T17" fmla="*/ 5 h 4637"/>
                <a:gd name="T18" fmla="*/ 47 w 4633"/>
                <a:gd name="T19" fmla="*/ 3 h 4637"/>
                <a:gd name="T20" fmla="*/ 43 w 4633"/>
                <a:gd name="T21" fmla="*/ 1 h 4637"/>
                <a:gd name="T22" fmla="*/ 39 w 4633"/>
                <a:gd name="T23" fmla="*/ 0 h 4637"/>
                <a:gd name="T24" fmla="*/ 35 w 4633"/>
                <a:gd name="T25" fmla="*/ 0 h 4637"/>
                <a:gd name="T26" fmla="*/ 31 w 4633"/>
                <a:gd name="T27" fmla="*/ 0 h 4637"/>
                <a:gd name="T28" fmla="*/ 27 w 4633"/>
                <a:gd name="T29" fmla="*/ 1 h 4637"/>
                <a:gd name="T30" fmla="*/ 23 w 4633"/>
                <a:gd name="T31" fmla="*/ 2 h 4637"/>
                <a:gd name="T32" fmla="*/ 20 w 4633"/>
                <a:gd name="T33" fmla="*/ 3 h 4637"/>
                <a:gd name="T34" fmla="*/ 16 w 4633"/>
                <a:gd name="T35" fmla="*/ 5 h 4637"/>
                <a:gd name="T36" fmla="*/ 13 w 4633"/>
                <a:gd name="T37" fmla="*/ 7 h 4637"/>
                <a:gd name="T38" fmla="*/ 10 w 4633"/>
                <a:gd name="T39" fmla="*/ 10 h 4637"/>
                <a:gd name="T40" fmla="*/ 7 w 4633"/>
                <a:gd name="T41" fmla="*/ 13 h 4637"/>
                <a:gd name="T42" fmla="*/ 5 w 4633"/>
                <a:gd name="T43" fmla="*/ 16 h 4637"/>
                <a:gd name="T44" fmla="*/ 3 w 4633"/>
                <a:gd name="T45" fmla="*/ 20 h 4637"/>
                <a:gd name="T46" fmla="*/ 2 w 4633"/>
                <a:gd name="T47" fmla="*/ 23 h 4637"/>
                <a:gd name="T48" fmla="*/ 1 w 4633"/>
                <a:gd name="T49" fmla="*/ 27 h 4637"/>
                <a:gd name="T50" fmla="*/ 0 w 4633"/>
                <a:gd name="T51" fmla="*/ 31 h 4637"/>
                <a:gd name="T52" fmla="*/ 0 w 4633"/>
                <a:gd name="T53" fmla="*/ 35 h 4637"/>
                <a:gd name="T54" fmla="*/ 0 w 4633"/>
                <a:gd name="T55" fmla="*/ 39 h 4637"/>
                <a:gd name="T56" fmla="*/ 1 w 4633"/>
                <a:gd name="T57" fmla="*/ 43 h 4637"/>
                <a:gd name="T58" fmla="*/ 3 w 4633"/>
                <a:gd name="T59" fmla="*/ 47 h 4637"/>
                <a:gd name="T60" fmla="*/ 5 w 4633"/>
                <a:gd name="T61" fmla="*/ 50 h 4637"/>
                <a:gd name="T62" fmla="*/ 7 w 4633"/>
                <a:gd name="T63" fmla="*/ 54 h 4637"/>
                <a:gd name="T64" fmla="*/ 9 w 4633"/>
                <a:gd name="T65" fmla="*/ 57 h 4637"/>
                <a:gd name="T66" fmla="*/ 12 w 4633"/>
                <a:gd name="T67" fmla="*/ 59 h 4637"/>
                <a:gd name="T68" fmla="*/ 15 w 4633"/>
                <a:gd name="T69" fmla="*/ 62 h 4637"/>
                <a:gd name="T70" fmla="*/ 19 w 4633"/>
                <a:gd name="T71" fmla="*/ 64 h 4637"/>
                <a:gd name="T72" fmla="*/ 23 w 4633"/>
                <a:gd name="T73" fmla="*/ 65 h 4637"/>
                <a:gd name="T74" fmla="*/ 26 w 4633"/>
                <a:gd name="T75" fmla="*/ 66 h 4637"/>
                <a:gd name="T76" fmla="*/ 30 w 4633"/>
                <a:gd name="T77" fmla="*/ 67 h 4637"/>
                <a:gd name="T78" fmla="*/ 34 w 4633"/>
                <a:gd name="T79" fmla="*/ 67 h 4637"/>
                <a:gd name="T80" fmla="*/ 39 w 4633"/>
                <a:gd name="T81" fmla="*/ 67 h 4637"/>
                <a:gd name="T82" fmla="*/ 42 w 4633"/>
                <a:gd name="T83" fmla="*/ 66 h 4637"/>
                <a:gd name="T84" fmla="*/ 46 w 4633"/>
                <a:gd name="T85" fmla="*/ 65 h 4637"/>
                <a:gd name="T86" fmla="*/ 50 w 4633"/>
                <a:gd name="T87" fmla="*/ 63 h 4637"/>
                <a:gd name="T88" fmla="*/ 53 w 4633"/>
                <a:gd name="T89" fmla="*/ 61 h 4637"/>
                <a:gd name="T90" fmla="*/ 56 w 4633"/>
                <a:gd name="T91" fmla="*/ 58 h 4637"/>
                <a:gd name="T92" fmla="*/ 59 w 4633"/>
                <a:gd name="T93" fmla="*/ 55 h 4637"/>
                <a:gd name="T94" fmla="*/ 61 w 4633"/>
                <a:gd name="T95" fmla="*/ 52 h 4637"/>
                <a:gd name="T96" fmla="*/ 64 w 4633"/>
                <a:gd name="T97" fmla="*/ 49 h 4637"/>
                <a:gd name="T98" fmla="*/ 65 w 4633"/>
                <a:gd name="T99" fmla="*/ 45 h 4637"/>
                <a:gd name="T100" fmla="*/ 66 w 4633"/>
                <a:gd name="T101" fmla="*/ 42 h 4637"/>
                <a:gd name="T102" fmla="*/ 67 w 4633"/>
                <a:gd name="T103" fmla="*/ 37 h 4637"/>
                <a:gd name="T104" fmla="*/ 67 w 4633"/>
                <a:gd name="T105" fmla="*/ 34 h 46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33" h="4637">
                  <a:moveTo>
                    <a:pt x="4633" y="2318"/>
                  </a:moveTo>
                  <a:lnTo>
                    <a:pt x="4632" y="2263"/>
                  </a:lnTo>
                  <a:lnTo>
                    <a:pt x="4630" y="2208"/>
                  </a:lnTo>
                  <a:lnTo>
                    <a:pt x="4626" y="2153"/>
                  </a:lnTo>
                  <a:lnTo>
                    <a:pt x="4622" y="2098"/>
                  </a:lnTo>
                  <a:lnTo>
                    <a:pt x="4616" y="2043"/>
                  </a:lnTo>
                  <a:lnTo>
                    <a:pt x="4609" y="1989"/>
                  </a:lnTo>
                  <a:lnTo>
                    <a:pt x="4601" y="1933"/>
                  </a:lnTo>
                  <a:lnTo>
                    <a:pt x="4590" y="1879"/>
                  </a:lnTo>
                  <a:lnTo>
                    <a:pt x="4580" y="1825"/>
                  </a:lnTo>
                  <a:lnTo>
                    <a:pt x="4567" y="1771"/>
                  </a:lnTo>
                  <a:lnTo>
                    <a:pt x="4553" y="1718"/>
                  </a:lnTo>
                  <a:lnTo>
                    <a:pt x="4538" y="1665"/>
                  </a:lnTo>
                  <a:lnTo>
                    <a:pt x="4523" y="1612"/>
                  </a:lnTo>
                  <a:lnTo>
                    <a:pt x="4506" y="1560"/>
                  </a:lnTo>
                  <a:lnTo>
                    <a:pt x="4486" y="1508"/>
                  </a:lnTo>
                  <a:lnTo>
                    <a:pt x="4466" y="1456"/>
                  </a:lnTo>
                  <a:lnTo>
                    <a:pt x="4445" y="1405"/>
                  </a:lnTo>
                  <a:lnTo>
                    <a:pt x="4423" y="1355"/>
                  </a:lnTo>
                  <a:lnTo>
                    <a:pt x="4400" y="1305"/>
                  </a:lnTo>
                  <a:lnTo>
                    <a:pt x="4375" y="1256"/>
                  </a:lnTo>
                  <a:lnTo>
                    <a:pt x="4350" y="1207"/>
                  </a:lnTo>
                  <a:lnTo>
                    <a:pt x="4322" y="1158"/>
                  </a:lnTo>
                  <a:lnTo>
                    <a:pt x="4295" y="1112"/>
                  </a:lnTo>
                  <a:lnTo>
                    <a:pt x="4265" y="1064"/>
                  </a:lnTo>
                  <a:lnTo>
                    <a:pt x="4234" y="1019"/>
                  </a:lnTo>
                  <a:lnTo>
                    <a:pt x="4203" y="973"/>
                  </a:lnTo>
                  <a:lnTo>
                    <a:pt x="4171" y="928"/>
                  </a:lnTo>
                  <a:lnTo>
                    <a:pt x="4137" y="885"/>
                  </a:lnTo>
                  <a:lnTo>
                    <a:pt x="4103" y="842"/>
                  </a:lnTo>
                  <a:lnTo>
                    <a:pt x="4067" y="800"/>
                  </a:lnTo>
                  <a:lnTo>
                    <a:pt x="4031" y="759"/>
                  </a:lnTo>
                  <a:lnTo>
                    <a:pt x="3993" y="719"/>
                  </a:lnTo>
                  <a:lnTo>
                    <a:pt x="3954" y="678"/>
                  </a:lnTo>
                  <a:lnTo>
                    <a:pt x="3915" y="640"/>
                  </a:lnTo>
                  <a:lnTo>
                    <a:pt x="3875" y="602"/>
                  </a:lnTo>
                  <a:lnTo>
                    <a:pt x="3834" y="566"/>
                  </a:lnTo>
                  <a:lnTo>
                    <a:pt x="3791" y="530"/>
                  </a:lnTo>
                  <a:lnTo>
                    <a:pt x="3748" y="496"/>
                  </a:lnTo>
                  <a:lnTo>
                    <a:pt x="3704" y="462"/>
                  </a:lnTo>
                  <a:lnTo>
                    <a:pt x="3660" y="429"/>
                  </a:lnTo>
                  <a:lnTo>
                    <a:pt x="3614" y="398"/>
                  </a:lnTo>
                  <a:lnTo>
                    <a:pt x="3569" y="368"/>
                  </a:lnTo>
                  <a:lnTo>
                    <a:pt x="3522" y="338"/>
                  </a:lnTo>
                  <a:lnTo>
                    <a:pt x="3474" y="310"/>
                  </a:lnTo>
                  <a:lnTo>
                    <a:pt x="3427" y="283"/>
                  </a:lnTo>
                  <a:lnTo>
                    <a:pt x="3378" y="257"/>
                  </a:lnTo>
                  <a:lnTo>
                    <a:pt x="3328" y="233"/>
                  </a:lnTo>
                  <a:lnTo>
                    <a:pt x="3278" y="209"/>
                  </a:lnTo>
                  <a:lnTo>
                    <a:pt x="3228" y="186"/>
                  </a:lnTo>
                  <a:lnTo>
                    <a:pt x="3177" y="165"/>
                  </a:lnTo>
                  <a:lnTo>
                    <a:pt x="3126" y="146"/>
                  </a:lnTo>
                  <a:lnTo>
                    <a:pt x="3074" y="127"/>
                  </a:lnTo>
                  <a:lnTo>
                    <a:pt x="3022" y="110"/>
                  </a:lnTo>
                  <a:lnTo>
                    <a:pt x="2969" y="93"/>
                  </a:lnTo>
                  <a:lnTo>
                    <a:pt x="2916" y="78"/>
                  </a:lnTo>
                  <a:lnTo>
                    <a:pt x="2863" y="65"/>
                  </a:lnTo>
                  <a:lnTo>
                    <a:pt x="2809" y="53"/>
                  </a:lnTo>
                  <a:lnTo>
                    <a:pt x="2755" y="41"/>
                  </a:lnTo>
                  <a:lnTo>
                    <a:pt x="2700" y="32"/>
                  </a:lnTo>
                  <a:lnTo>
                    <a:pt x="2646" y="23"/>
                  </a:lnTo>
                  <a:lnTo>
                    <a:pt x="2591" y="16"/>
                  </a:lnTo>
                  <a:lnTo>
                    <a:pt x="2536" y="10"/>
                  </a:lnTo>
                  <a:lnTo>
                    <a:pt x="2481" y="5"/>
                  </a:lnTo>
                  <a:lnTo>
                    <a:pt x="2427" y="2"/>
                  </a:lnTo>
                  <a:lnTo>
                    <a:pt x="2372" y="0"/>
                  </a:lnTo>
                  <a:lnTo>
                    <a:pt x="2317" y="0"/>
                  </a:lnTo>
                  <a:lnTo>
                    <a:pt x="2262" y="0"/>
                  </a:lnTo>
                  <a:lnTo>
                    <a:pt x="2207" y="2"/>
                  </a:lnTo>
                  <a:lnTo>
                    <a:pt x="2151" y="5"/>
                  </a:lnTo>
                  <a:lnTo>
                    <a:pt x="2096" y="10"/>
                  </a:lnTo>
                  <a:lnTo>
                    <a:pt x="2041" y="16"/>
                  </a:lnTo>
                  <a:lnTo>
                    <a:pt x="1987" y="23"/>
                  </a:lnTo>
                  <a:lnTo>
                    <a:pt x="1932" y="32"/>
                  </a:lnTo>
                  <a:lnTo>
                    <a:pt x="1878" y="41"/>
                  </a:lnTo>
                  <a:lnTo>
                    <a:pt x="1824" y="53"/>
                  </a:lnTo>
                  <a:lnTo>
                    <a:pt x="1770" y="65"/>
                  </a:lnTo>
                  <a:lnTo>
                    <a:pt x="1717" y="78"/>
                  </a:lnTo>
                  <a:lnTo>
                    <a:pt x="1664" y="93"/>
                  </a:lnTo>
                  <a:lnTo>
                    <a:pt x="1611" y="110"/>
                  </a:lnTo>
                  <a:lnTo>
                    <a:pt x="1559" y="127"/>
                  </a:lnTo>
                  <a:lnTo>
                    <a:pt x="1507" y="146"/>
                  </a:lnTo>
                  <a:lnTo>
                    <a:pt x="1455" y="165"/>
                  </a:lnTo>
                  <a:lnTo>
                    <a:pt x="1404" y="186"/>
                  </a:lnTo>
                  <a:lnTo>
                    <a:pt x="1354" y="209"/>
                  </a:lnTo>
                  <a:lnTo>
                    <a:pt x="1305" y="233"/>
                  </a:lnTo>
                  <a:lnTo>
                    <a:pt x="1255" y="257"/>
                  </a:lnTo>
                  <a:lnTo>
                    <a:pt x="1206" y="283"/>
                  </a:lnTo>
                  <a:lnTo>
                    <a:pt x="1158" y="310"/>
                  </a:lnTo>
                  <a:lnTo>
                    <a:pt x="1111" y="338"/>
                  </a:lnTo>
                  <a:lnTo>
                    <a:pt x="1064" y="368"/>
                  </a:lnTo>
                  <a:lnTo>
                    <a:pt x="1018" y="398"/>
                  </a:lnTo>
                  <a:lnTo>
                    <a:pt x="973" y="429"/>
                  </a:lnTo>
                  <a:lnTo>
                    <a:pt x="928" y="462"/>
                  </a:lnTo>
                  <a:lnTo>
                    <a:pt x="885" y="496"/>
                  </a:lnTo>
                  <a:lnTo>
                    <a:pt x="841" y="530"/>
                  </a:lnTo>
                  <a:lnTo>
                    <a:pt x="799" y="566"/>
                  </a:lnTo>
                  <a:lnTo>
                    <a:pt x="759" y="602"/>
                  </a:lnTo>
                  <a:lnTo>
                    <a:pt x="717" y="640"/>
                  </a:lnTo>
                  <a:lnTo>
                    <a:pt x="678" y="678"/>
                  </a:lnTo>
                  <a:lnTo>
                    <a:pt x="640" y="719"/>
                  </a:lnTo>
                  <a:lnTo>
                    <a:pt x="602" y="759"/>
                  </a:lnTo>
                  <a:lnTo>
                    <a:pt x="566" y="800"/>
                  </a:lnTo>
                  <a:lnTo>
                    <a:pt x="530" y="842"/>
                  </a:lnTo>
                  <a:lnTo>
                    <a:pt x="496" y="885"/>
                  </a:lnTo>
                  <a:lnTo>
                    <a:pt x="462" y="928"/>
                  </a:lnTo>
                  <a:lnTo>
                    <a:pt x="429" y="973"/>
                  </a:lnTo>
                  <a:lnTo>
                    <a:pt x="398" y="1019"/>
                  </a:lnTo>
                  <a:lnTo>
                    <a:pt x="368" y="1064"/>
                  </a:lnTo>
                  <a:lnTo>
                    <a:pt x="339" y="1112"/>
                  </a:lnTo>
                  <a:lnTo>
                    <a:pt x="310" y="1158"/>
                  </a:lnTo>
                  <a:lnTo>
                    <a:pt x="284" y="1207"/>
                  </a:lnTo>
                  <a:lnTo>
                    <a:pt x="257" y="1256"/>
                  </a:lnTo>
                  <a:lnTo>
                    <a:pt x="233" y="1305"/>
                  </a:lnTo>
                  <a:lnTo>
                    <a:pt x="210" y="1355"/>
                  </a:lnTo>
                  <a:lnTo>
                    <a:pt x="187" y="1405"/>
                  </a:lnTo>
                  <a:lnTo>
                    <a:pt x="166" y="1456"/>
                  </a:lnTo>
                  <a:lnTo>
                    <a:pt x="146" y="1508"/>
                  </a:lnTo>
                  <a:lnTo>
                    <a:pt x="127" y="1560"/>
                  </a:lnTo>
                  <a:lnTo>
                    <a:pt x="110" y="1612"/>
                  </a:lnTo>
                  <a:lnTo>
                    <a:pt x="94" y="1665"/>
                  </a:lnTo>
                  <a:lnTo>
                    <a:pt x="79" y="1718"/>
                  </a:lnTo>
                  <a:lnTo>
                    <a:pt x="65" y="1771"/>
                  </a:lnTo>
                  <a:lnTo>
                    <a:pt x="53" y="1825"/>
                  </a:lnTo>
                  <a:lnTo>
                    <a:pt x="42" y="1879"/>
                  </a:lnTo>
                  <a:lnTo>
                    <a:pt x="32" y="1933"/>
                  </a:lnTo>
                  <a:lnTo>
                    <a:pt x="23" y="1989"/>
                  </a:lnTo>
                  <a:lnTo>
                    <a:pt x="17" y="2043"/>
                  </a:lnTo>
                  <a:lnTo>
                    <a:pt x="10" y="2098"/>
                  </a:lnTo>
                  <a:lnTo>
                    <a:pt x="6" y="2153"/>
                  </a:lnTo>
                  <a:lnTo>
                    <a:pt x="3" y="2208"/>
                  </a:lnTo>
                  <a:lnTo>
                    <a:pt x="1" y="2263"/>
                  </a:lnTo>
                  <a:lnTo>
                    <a:pt x="0" y="2318"/>
                  </a:lnTo>
                  <a:lnTo>
                    <a:pt x="1" y="2373"/>
                  </a:lnTo>
                  <a:lnTo>
                    <a:pt x="3" y="2428"/>
                  </a:lnTo>
                  <a:lnTo>
                    <a:pt x="6" y="2484"/>
                  </a:lnTo>
                  <a:lnTo>
                    <a:pt x="10" y="2539"/>
                  </a:lnTo>
                  <a:lnTo>
                    <a:pt x="17" y="2594"/>
                  </a:lnTo>
                  <a:lnTo>
                    <a:pt x="23" y="2648"/>
                  </a:lnTo>
                  <a:lnTo>
                    <a:pt x="32" y="2703"/>
                  </a:lnTo>
                  <a:lnTo>
                    <a:pt x="42" y="2757"/>
                  </a:lnTo>
                  <a:lnTo>
                    <a:pt x="53" y="2811"/>
                  </a:lnTo>
                  <a:lnTo>
                    <a:pt x="65" y="2865"/>
                  </a:lnTo>
                  <a:lnTo>
                    <a:pt x="79" y="2918"/>
                  </a:lnTo>
                  <a:lnTo>
                    <a:pt x="94" y="2971"/>
                  </a:lnTo>
                  <a:lnTo>
                    <a:pt x="110" y="3024"/>
                  </a:lnTo>
                  <a:lnTo>
                    <a:pt x="127" y="3076"/>
                  </a:lnTo>
                  <a:lnTo>
                    <a:pt x="146" y="3128"/>
                  </a:lnTo>
                  <a:lnTo>
                    <a:pt x="166" y="3180"/>
                  </a:lnTo>
                  <a:lnTo>
                    <a:pt x="187" y="3231"/>
                  </a:lnTo>
                  <a:lnTo>
                    <a:pt x="210" y="3282"/>
                  </a:lnTo>
                  <a:lnTo>
                    <a:pt x="233" y="3332"/>
                  </a:lnTo>
                  <a:lnTo>
                    <a:pt x="257" y="3380"/>
                  </a:lnTo>
                  <a:lnTo>
                    <a:pt x="284" y="3429"/>
                  </a:lnTo>
                  <a:lnTo>
                    <a:pt x="310" y="3478"/>
                  </a:lnTo>
                  <a:lnTo>
                    <a:pt x="339" y="3525"/>
                  </a:lnTo>
                  <a:lnTo>
                    <a:pt x="368" y="3572"/>
                  </a:lnTo>
                  <a:lnTo>
                    <a:pt x="398" y="3618"/>
                  </a:lnTo>
                  <a:lnTo>
                    <a:pt x="429" y="3663"/>
                  </a:lnTo>
                  <a:lnTo>
                    <a:pt x="462" y="3708"/>
                  </a:lnTo>
                  <a:lnTo>
                    <a:pt x="496" y="3751"/>
                  </a:lnTo>
                  <a:lnTo>
                    <a:pt x="530" y="3795"/>
                  </a:lnTo>
                  <a:lnTo>
                    <a:pt x="566" y="3836"/>
                  </a:lnTo>
                  <a:lnTo>
                    <a:pt x="602" y="3878"/>
                  </a:lnTo>
                  <a:lnTo>
                    <a:pt x="640" y="3918"/>
                  </a:lnTo>
                  <a:lnTo>
                    <a:pt x="678" y="3958"/>
                  </a:lnTo>
                  <a:lnTo>
                    <a:pt x="717" y="3996"/>
                  </a:lnTo>
                  <a:lnTo>
                    <a:pt x="759" y="4033"/>
                  </a:lnTo>
                  <a:lnTo>
                    <a:pt x="799" y="4070"/>
                  </a:lnTo>
                  <a:lnTo>
                    <a:pt x="841" y="4106"/>
                  </a:lnTo>
                  <a:lnTo>
                    <a:pt x="885" y="4140"/>
                  </a:lnTo>
                  <a:lnTo>
                    <a:pt x="928" y="4174"/>
                  </a:lnTo>
                  <a:lnTo>
                    <a:pt x="973" y="4207"/>
                  </a:lnTo>
                  <a:lnTo>
                    <a:pt x="1018" y="4238"/>
                  </a:lnTo>
                  <a:lnTo>
                    <a:pt x="1064" y="4269"/>
                  </a:lnTo>
                  <a:lnTo>
                    <a:pt x="1111" y="4298"/>
                  </a:lnTo>
                  <a:lnTo>
                    <a:pt x="1158" y="4326"/>
                  </a:lnTo>
                  <a:lnTo>
                    <a:pt x="1206" y="4353"/>
                  </a:lnTo>
                  <a:lnTo>
                    <a:pt x="1255" y="4379"/>
                  </a:lnTo>
                  <a:lnTo>
                    <a:pt x="1305" y="4403"/>
                  </a:lnTo>
                  <a:lnTo>
                    <a:pt x="1354" y="4428"/>
                  </a:lnTo>
                  <a:lnTo>
                    <a:pt x="1404" y="4450"/>
                  </a:lnTo>
                  <a:lnTo>
                    <a:pt x="1455" y="4471"/>
                  </a:lnTo>
                  <a:lnTo>
                    <a:pt x="1507" y="4490"/>
                  </a:lnTo>
                  <a:lnTo>
                    <a:pt x="1559" y="4509"/>
                  </a:lnTo>
                  <a:lnTo>
                    <a:pt x="1611" y="4526"/>
                  </a:lnTo>
                  <a:lnTo>
                    <a:pt x="1664" y="4543"/>
                  </a:lnTo>
                  <a:lnTo>
                    <a:pt x="1717" y="4558"/>
                  </a:lnTo>
                  <a:lnTo>
                    <a:pt x="1770" y="4572"/>
                  </a:lnTo>
                  <a:lnTo>
                    <a:pt x="1824" y="4584"/>
                  </a:lnTo>
                  <a:lnTo>
                    <a:pt x="1878" y="4595"/>
                  </a:lnTo>
                  <a:lnTo>
                    <a:pt x="1932" y="4605"/>
                  </a:lnTo>
                  <a:lnTo>
                    <a:pt x="1987" y="4613"/>
                  </a:lnTo>
                  <a:lnTo>
                    <a:pt x="2041" y="4621"/>
                  </a:lnTo>
                  <a:lnTo>
                    <a:pt x="2096" y="4626"/>
                  </a:lnTo>
                  <a:lnTo>
                    <a:pt x="2151" y="4631"/>
                  </a:lnTo>
                  <a:lnTo>
                    <a:pt x="2207" y="4634"/>
                  </a:lnTo>
                  <a:lnTo>
                    <a:pt x="2262" y="4637"/>
                  </a:lnTo>
                  <a:lnTo>
                    <a:pt x="2317" y="4637"/>
                  </a:lnTo>
                  <a:lnTo>
                    <a:pt x="2372" y="4637"/>
                  </a:lnTo>
                  <a:lnTo>
                    <a:pt x="2427" y="4634"/>
                  </a:lnTo>
                  <a:lnTo>
                    <a:pt x="2481" y="4631"/>
                  </a:lnTo>
                  <a:lnTo>
                    <a:pt x="2536" y="4626"/>
                  </a:lnTo>
                  <a:lnTo>
                    <a:pt x="2591" y="4621"/>
                  </a:lnTo>
                  <a:lnTo>
                    <a:pt x="2646" y="4613"/>
                  </a:lnTo>
                  <a:lnTo>
                    <a:pt x="2700" y="4605"/>
                  </a:lnTo>
                  <a:lnTo>
                    <a:pt x="2755" y="4595"/>
                  </a:lnTo>
                  <a:lnTo>
                    <a:pt x="2809" y="4584"/>
                  </a:lnTo>
                  <a:lnTo>
                    <a:pt x="2863" y="4572"/>
                  </a:lnTo>
                  <a:lnTo>
                    <a:pt x="2916" y="4558"/>
                  </a:lnTo>
                  <a:lnTo>
                    <a:pt x="2969" y="4543"/>
                  </a:lnTo>
                  <a:lnTo>
                    <a:pt x="3022" y="4526"/>
                  </a:lnTo>
                  <a:lnTo>
                    <a:pt x="3074" y="4509"/>
                  </a:lnTo>
                  <a:lnTo>
                    <a:pt x="3126" y="4490"/>
                  </a:lnTo>
                  <a:lnTo>
                    <a:pt x="3177" y="4471"/>
                  </a:lnTo>
                  <a:lnTo>
                    <a:pt x="3228" y="4450"/>
                  </a:lnTo>
                  <a:lnTo>
                    <a:pt x="3278" y="4428"/>
                  </a:lnTo>
                  <a:lnTo>
                    <a:pt x="3328" y="4403"/>
                  </a:lnTo>
                  <a:lnTo>
                    <a:pt x="3378" y="4379"/>
                  </a:lnTo>
                  <a:lnTo>
                    <a:pt x="3427" y="4353"/>
                  </a:lnTo>
                  <a:lnTo>
                    <a:pt x="3474" y="4326"/>
                  </a:lnTo>
                  <a:lnTo>
                    <a:pt x="3522" y="4298"/>
                  </a:lnTo>
                  <a:lnTo>
                    <a:pt x="3569" y="4269"/>
                  </a:lnTo>
                  <a:lnTo>
                    <a:pt x="3614" y="4238"/>
                  </a:lnTo>
                  <a:lnTo>
                    <a:pt x="3660" y="4207"/>
                  </a:lnTo>
                  <a:lnTo>
                    <a:pt x="3704" y="4174"/>
                  </a:lnTo>
                  <a:lnTo>
                    <a:pt x="3748" y="4140"/>
                  </a:lnTo>
                  <a:lnTo>
                    <a:pt x="3791" y="4106"/>
                  </a:lnTo>
                  <a:lnTo>
                    <a:pt x="3834" y="4070"/>
                  </a:lnTo>
                  <a:lnTo>
                    <a:pt x="3875" y="4033"/>
                  </a:lnTo>
                  <a:lnTo>
                    <a:pt x="3915" y="3996"/>
                  </a:lnTo>
                  <a:lnTo>
                    <a:pt x="3954" y="3958"/>
                  </a:lnTo>
                  <a:lnTo>
                    <a:pt x="3993" y="3918"/>
                  </a:lnTo>
                  <a:lnTo>
                    <a:pt x="4031" y="3878"/>
                  </a:lnTo>
                  <a:lnTo>
                    <a:pt x="4067" y="3836"/>
                  </a:lnTo>
                  <a:lnTo>
                    <a:pt x="4103" y="3795"/>
                  </a:lnTo>
                  <a:lnTo>
                    <a:pt x="4137" y="3751"/>
                  </a:lnTo>
                  <a:lnTo>
                    <a:pt x="4171" y="3708"/>
                  </a:lnTo>
                  <a:lnTo>
                    <a:pt x="4203" y="3663"/>
                  </a:lnTo>
                  <a:lnTo>
                    <a:pt x="4234" y="3618"/>
                  </a:lnTo>
                  <a:lnTo>
                    <a:pt x="4265" y="3572"/>
                  </a:lnTo>
                  <a:lnTo>
                    <a:pt x="4295" y="3525"/>
                  </a:lnTo>
                  <a:lnTo>
                    <a:pt x="4322" y="3478"/>
                  </a:lnTo>
                  <a:lnTo>
                    <a:pt x="4350" y="3429"/>
                  </a:lnTo>
                  <a:lnTo>
                    <a:pt x="4375" y="3380"/>
                  </a:lnTo>
                  <a:lnTo>
                    <a:pt x="4400" y="3332"/>
                  </a:lnTo>
                  <a:lnTo>
                    <a:pt x="4423" y="3282"/>
                  </a:lnTo>
                  <a:lnTo>
                    <a:pt x="4445" y="3231"/>
                  </a:lnTo>
                  <a:lnTo>
                    <a:pt x="4466" y="3180"/>
                  </a:lnTo>
                  <a:lnTo>
                    <a:pt x="4486" y="3128"/>
                  </a:lnTo>
                  <a:lnTo>
                    <a:pt x="4506" y="3076"/>
                  </a:lnTo>
                  <a:lnTo>
                    <a:pt x="4523" y="3024"/>
                  </a:lnTo>
                  <a:lnTo>
                    <a:pt x="4538" y="2971"/>
                  </a:lnTo>
                  <a:lnTo>
                    <a:pt x="4553" y="2918"/>
                  </a:lnTo>
                  <a:lnTo>
                    <a:pt x="4567" y="2865"/>
                  </a:lnTo>
                  <a:lnTo>
                    <a:pt x="4580" y="2811"/>
                  </a:lnTo>
                  <a:lnTo>
                    <a:pt x="4590" y="2757"/>
                  </a:lnTo>
                  <a:lnTo>
                    <a:pt x="4601" y="2703"/>
                  </a:lnTo>
                  <a:lnTo>
                    <a:pt x="4609" y="2648"/>
                  </a:lnTo>
                  <a:lnTo>
                    <a:pt x="4616" y="2594"/>
                  </a:lnTo>
                  <a:lnTo>
                    <a:pt x="4622" y="2539"/>
                  </a:lnTo>
                  <a:lnTo>
                    <a:pt x="4626" y="2484"/>
                  </a:lnTo>
                  <a:lnTo>
                    <a:pt x="4630" y="2428"/>
                  </a:lnTo>
                  <a:lnTo>
                    <a:pt x="4632" y="2373"/>
                  </a:lnTo>
                  <a:lnTo>
                    <a:pt x="4633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1" name="Line 901"/>
            <p:cNvSpPr>
              <a:spLocks noChangeShapeType="1"/>
            </p:cNvSpPr>
            <p:nvPr/>
          </p:nvSpPr>
          <p:spPr bwMode="auto">
            <a:xfrm>
              <a:off x="2912" y="1545"/>
              <a:ext cx="3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2" name="Line 902"/>
            <p:cNvSpPr>
              <a:spLocks noChangeShapeType="1"/>
            </p:cNvSpPr>
            <p:nvPr/>
          </p:nvSpPr>
          <p:spPr bwMode="auto">
            <a:xfrm>
              <a:off x="3255" y="154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3" name="Line 903"/>
            <p:cNvSpPr>
              <a:spLocks noChangeShapeType="1"/>
            </p:cNvSpPr>
            <p:nvPr/>
          </p:nvSpPr>
          <p:spPr bwMode="auto">
            <a:xfrm>
              <a:off x="3320" y="1545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4" name="Line 904"/>
            <p:cNvSpPr>
              <a:spLocks noChangeShapeType="1"/>
            </p:cNvSpPr>
            <p:nvPr/>
          </p:nvSpPr>
          <p:spPr bwMode="auto">
            <a:xfrm>
              <a:off x="3641" y="154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5" name="Line 905"/>
            <p:cNvSpPr>
              <a:spLocks noChangeShapeType="1"/>
            </p:cNvSpPr>
            <p:nvPr/>
          </p:nvSpPr>
          <p:spPr bwMode="auto">
            <a:xfrm>
              <a:off x="3707" y="1545"/>
              <a:ext cx="2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6" name="Line 906"/>
            <p:cNvSpPr>
              <a:spLocks noChangeShapeType="1"/>
            </p:cNvSpPr>
            <p:nvPr/>
          </p:nvSpPr>
          <p:spPr bwMode="auto">
            <a:xfrm>
              <a:off x="4027" y="154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7" name="Line 907"/>
            <p:cNvSpPr>
              <a:spLocks noChangeShapeType="1"/>
            </p:cNvSpPr>
            <p:nvPr/>
          </p:nvSpPr>
          <p:spPr bwMode="auto">
            <a:xfrm>
              <a:off x="4090" y="1545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8" name="Line 908"/>
            <p:cNvSpPr>
              <a:spLocks noChangeShapeType="1"/>
            </p:cNvSpPr>
            <p:nvPr/>
          </p:nvSpPr>
          <p:spPr bwMode="auto">
            <a:xfrm>
              <a:off x="4413" y="1545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29" name="Line 909"/>
            <p:cNvSpPr>
              <a:spLocks noChangeShapeType="1"/>
            </p:cNvSpPr>
            <p:nvPr/>
          </p:nvSpPr>
          <p:spPr bwMode="auto">
            <a:xfrm>
              <a:off x="4477" y="1545"/>
              <a:ext cx="3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0" name="Line 910"/>
            <p:cNvSpPr>
              <a:spLocks noChangeShapeType="1"/>
            </p:cNvSpPr>
            <p:nvPr/>
          </p:nvSpPr>
          <p:spPr bwMode="auto">
            <a:xfrm>
              <a:off x="3831" y="656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1" name="Line 911"/>
            <p:cNvSpPr>
              <a:spLocks noChangeShapeType="1"/>
            </p:cNvSpPr>
            <p:nvPr/>
          </p:nvSpPr>
          <p:spPr bwMode="auto">
            <a:xfrm>
              <a:off x="3831" y="962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2" name="Line 912"/>
            <p:cNvSpPr>
              <a:spLocks noChangeShapeType="1"/>
            </p:cNvSpPr>
            <p:nvPr/>
          </p:nvSpPr>
          <p:spPr bwMode="auto">
            <a:xfrm>
              <a:off x="3831" y="1028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3" name="Line 913"/>
            <p:cNvSpPr>
              <a:spLocks noChangeShapeType="1"/>
            </p:cNvSpPr>
            <p:nvPr/>
          </p:nvSpPr>
          <p:spPr bwMode="auto">
            <a:xfrm>
              <a:off x="3831" y="134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4" name="Line 914"/>
            <p:cNvSpPr>
              <a:spLocks noChangeShapeType="1"/>
            </p:cNvSpPr>
            <p:nvPr/>
          </p:nvSpPr>
          <p:spPr bwMode="auto">
            <a:xfrm>
              <a:off x="3831" y="1414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5" name="Line 915"/>
            <p:cNvSpPr>
              <a:spLocks noChangeShapeType="1"/>
            </p:cNvSpPr>
            <p:nvPr/>
          </p:nvSpPr>
          <p:spPr bwMode="auto">
            <a:xfrm>
              <a:off x="3831" y="173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6" name="Line 916"/>
            <p:cNvSpPr>
              <a:spLocks noChangeShapeType="1"/>
            </p:cNvSpPr>
            <p:nvPr/>
          </p:nvSpPr>
          <p:spPr bwMode="auto">
            <a:xfrm>
              <a:off x="3831" y="1800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7" name="Line 917"/>
            <p:cNvSpPr>
              <a:spLocks noChangeShapeType="1"/>
            </p:cNvSpPr>
            <p:nvPr/>
          </p:nvSpPr>
          <p:spPr bwMode="auto">
            <a:xfrm>
              <a:off x="3831" y="212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8" name="Line 918"/>
            <p:cNvSpPr>
              <a:spLocks noChangeShapeType="1"/>
            </p:cNvSpPr>
            <p:nvPr/>
          </p:nvSpPr>
          <p:spPr bwMode="auto">
            <a:xfrm>
              <a:off x="3831" y="2186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39" name="Freeform 919"/>
            <p:cNvSpPr>
              <a:spLocks/>
            </p:cNvSpPr>
            <p:nvPr/>
          </p:nvSpPr>
          <p:spPr bwMode="auto">
            <a:xfrm>
              <a:off x="3027" y="741"/>
              <a:ext cx="1607" cy="1610"/>
            </a:xfrm>
            <a:custGeom>
              <a:avLst/>
              <a:gdLst>
                <a:gd name="T0" fmla="*/ 67 w 4633"/>
                <a:gd name="T1" fmla="*/ 31 h 4638"/>
                <a:gd name="T2" fmla="*/ 66 w 4633"/>
                <a:gd name="T3" fmla="*/ 27 h 4638"/>
                <a:gd name="T4" fmla="*/ 66 w 4633"/>
                <a:gd name="T5" fmla="*/ 24 h 4638"/>
                <a:gd name="T6" fmla="*/ 64 w 4633"/>
                <a:gd name="T7" fmla="*/ 20 h 4638"/>
                <a:gd name="T8" fmla="*/ 62 w 4633"/>
                <a:gd name="T9" fmla="*/ 17 h 4638"/>
                <a:gd name="T10" fmla="*/ 60 w 4633"/>
                <a:gd name="T11" fmla="*/ 13 h 4638"/>
                <a:gd name="T12" fmla="*/ 58 w 4633"/>
                <a:gd name="T13" fmla="*/ 10 h 4638"/>
                <a:gd name="T14" fmla="*/ 55 w 4633"/>
                <a:gd name="T15" fmla="*/ 8 h 4638"/>
                <a:gd name="T16" fmla="*/ 52 w 4633"/>
                <a:gd name="T17" fmla="*/ 6 h 4638"/>
                <a:gd name="T18" fmla="*/ 48 w 4633"/>
                <a:gd name="T19" fmla="*/ 3 h 4638"/>
                <a:gd name="T20" fmla="*/ 45 w 4633"/>
                <a:gd name="T21" fmla="*/ 2 h 4638"/>
                <a:gd name="T22" fmla="*/ 41 w 4633"/>
                <a:gd name="T23" fmla="*/ 1 h 4638"/>
                <a:gd name="T24" fmla="*/ 37 w 4633"/>
                <a:gd name="T25" fmla="*/ 0 h 4638"/>
                <a:gd name="T26" fmla="*/ 34 w 4633"/>
                <a:gd name="T27" fmla="*/ 0 h 4638"/>
                <a:gd name="T28" fmla="*/ 30 w 4633"/>
                <a:gd name="T29" fmla="*/ 0 h 4638"/>
                <a:gd name="T30" fmla="*/ 26 w 4633"/>
                <a:gd name="T31" fmla="*/ 1 h 4638"/>
                <a:gd name="T32" fmla="*/ 22 w 4633"/>
                <a:gd name="T33" fmla="*/ 2 h 4638"/>
                <a:gd name="T34" fmla="*/ 19 w 4633"/>
                <a:gd name="T35" fmla="*/ 3 h 4638"/>
                <a:gd name="T36" fmla="*/ 15 w 4633"/>
                <a:gd name="T37" fmla="*/ 6 h 4638"/>
                <a:gd name="T38" fmla="*/ 12 w 4633"/>
                <a:gd name="T39" fmla="*/ 8 h 4638"/>
                <a:gd name="T40" fmla="*/ 9 w 4633"/>
                <a:gd name="T41" fmla="*/ 10 h 4638"/>
                <a:gd name="T42" fmla="*/ 7 w 4633"/>
                <a:gd name="T43" fmla="*/ 13 h 4638"/>
                <a:gd name="T44" fmla="*/ 5 w 4633"/>
                <a:gd name="T45" fmla="*/ 17 h 4638"/>
                <a:gd name="T46" fmla="*/ 3 w 4633"/>
                <a:gd name="T47" fmla="*/ 20 h 4638"/>
                <a:gd name="T48" fmla="*/ 2 w 4633"/>
                <a:gd name="T49" fmla="*/ 24 h 4638"/>
                <a:gd name="T50" fmla="*/ 1 w 4633"/>
                <a:gd name="T51" fmla="*/ 27 h 4638"/>
                <a:gd name="T52" fmla="*/ 0 w 4633"/>
                <a:gd name="T53" fmla="*/ 31 h 4638"/>
                <a:gd name="T54" fmla="*/ 0 w 4633"/>
                <a:gd name="T55" fmla="*/ 35 h 4638"/>
                <a:gd name="T56" fmla="*/ 0 w 4633"/>
                <a:gd name="T57" fmla="*/ 39 h 4638"/>
                <a:gd name="T58" fmla="*/ 1 w 4633"/>
                <a:gd name="T59" fmla="*/ 43 h 4638"/>
                <a:gd name="T60" fmla="*/ 2 w 4633"/>
                <a:gd name="T61" fmla="*/ 46 h 4638"/>
                <a:gd name="T62" fmla="*/ 4 w 4633"/>
                <a:gd name="T63" fmla="*/ 50 h 4638"/>
                <a:gd name="T64" fmla="*/ 6 w 4633"/>
                <a:gd name="T65" fmla="*/ 53 h 4638"/>
                <a:gd name="T66" fmla="*/ 9 w 4633"/>
                <a:gd name="T67" fmla="*/ 56 h 4638"/>
                <a:gd name="T68" fmla="*/ 11 w 4633"/>
                <a:gd name="T69" fmla="*/ 59 h 4638"/>
                <a:gd name="T70" fmla="*/ 14 w 4633"/>
                <a:gd name="T71" fmla="*/ 61 h 4638"/>
                <a:gd name="T72" fmla="*/ 17 w 4633"/>
                <a:gd name="T73" fmla="*/ 63 h 4638"/>
                <a:gd name="T74" fmla="*/ 21 w 4633"/>
                <a:gd name="T75" fmla="*/ 65 h 4638"/>
                <a:gd name="T76" fmla="*/ 25 w 4633"/>
                <a:gd name="T77" fmla="*/ 66 h 4638"/>
                <a:gd name="T78" fmla="*/ 28 w 4633"/>
                <a:gd name="T79" fmla="*/ 67 h 4638"/>
                <a:gd name="T80" fmla="*/ 32 w 4633"/>
                <a:gd name="T81" fmla="*/ 67 h 4638"/>
                <a:gd name="T82" fmla="*/ 36 w 4633"/>
                <a:gd name="T83" fmla="*/ 67 h 4638"/>
                <a:gd name="T84" fmla="*/ 40 w 4633"/>
                <a:gd name="T85" fmla="*/ 67 h 4638"/>
                <a:gd name="T86" fmla="*/ 44 w 4633"/>
                <a:gd name="T87" fmla="*/ 66 h 4638"/>
                <a:gd name="T88" fmla="*/ 47 w 4633"/>
                <a:gd name="T89" fmla="*/ 64 h 4638"/>
                <a:gd name="T90" fmla="*/ 51 w 4633"/>
                <a:gd name="T91" fmla="*/ 62 h 4638"/>
                <a:gd name="T92" fmla="*/ 54 w 4633"/>
                <a:gd name="T93" fmla="*/ 60 h 4638"/>
                <a:gd name="T94" fmla="*/ 57 w 4633"/>
                <a:gd name="T95" fmla="*/ 58 h 4638"/>
                <a:gd name="T96" fmla="*/ 59 w 4633"/>
                <a:gd name="T97" fmla="*/ 55 h 4638"/>
                <a:gd name="T98" fmla="*/ 62 w 4633"/>
                <a:gd name="T99" fmla="*/ 52 h 4638"/>
                <a:gd name="T100" fmla="*/ 63 w 4633"/>
                <a:gd name="T101" fmla="*/ 49 h 4638"/>
                <a:gd name="T102" fmla="*/ 65 w 4633"/>
                <a:gd name="T103" fmla="*/ 45 h 4638"/>
                <a:gd name="T104" fmla="*/ 66 w 4633"/>
                <a:gd name="T105" fmla="*/ 41 h 4638"/>
                <a:gd name="T106" fmla="*/ 67 w 4633"/>
                <a:gd name="T107" fmla="*/ 37 h 4638"/>
                <a:gd name="T108" fmla="*/ 67 w 4633"/>
                <a:gd name="T109" fmla="*/ 34 h 46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33" h="4638">
                  <a:moveTo>
                    <a:pt x="4633" y="2318"/>
                  </a:moveTo>
                  <a:lnTo>
                    <a:pt x="4631" y="2230"/>
                  </a:lnTo>
                  <a:lnTo>
                    <a:pt x="4625" y="2141"/>
                  </a:lnTo>
                  <a:lnTo>
                    <a:pt x="4617" y="2052"/>
                  </a:lnTo>
                  <a:lnTo>
                    <a:pt x="4605" y="1964"/>
                  </a:lnTo>
                  <a:lnTo>
                    <a:pt x="4590" y="1878"/>
                  </a:lnTo>
                  <a:lnTo>
                    <a:pt x="4571" y="1791"/>
                  </a:lnTo>
                  <a:lnTo>
                    <a:pt x="4549" y="1705"/>
                  </a:lnTo>
                  <a:lnTo>
                    <a:pt x="4525" y="1619"/>
                  </a:lnTo>
                  <a:lnTo>
                    <a:pt x="4496" y="1535"/>
                  </a:lnTo>
                  <a:lnTo>
                    <a:pt x="4464" y="1452"/>
                  </a:lnTo>
                  <a:lnTo>
                    <a:pt x="4429" y="1371"/>
                  </a:lnTo>
                  <a:lnTo>
                    <a:pt x="4392" y="1290"/>
                  </a:lnTo>
                  <a:lnTo>
                    <a:pt x="4351" y="1211"/>
                  </a:lnTo>
                  <a:lnTo>
                    <a:pt x="4307" y="1134"/>
                  </a:lnTo>
                  <a:lnTo>
                    <a:pt x="4261" y="1058"/>
                  </a:lnTo>
                  <a:lnTo>
                    <a:pt x="4211" y="985"/>
                  </a:lnTo>
                  <a:lnTo>
                    <a:pt x="4158" y="913"/>
                  </a:lnTo>
                  <a:lnTo>
                    <a:pt x="4103" y="844"/>
                  </a:lnTo>
                  <a:lnTo>
                    <a:pt x="4045" y="776"/>
                  </a:lnTo>
                  <a:lnTo>
                    <a:pt x="3985" y="711"/>
                  </a:lnTo>
                  <a:lnTo>
                    <a:pt x="3922" y="648"/>
                  </a:lnTo>
                  <a:lnTo>
                    <a:pt x="3857" y="587"/>
                  </a:lnTo>
                  <a:lnTo>
                    <a:pt x="3790" y="530"/>
                  </a:lnTo>
                  <a:lnTo>
                    <a:pt x="3720" y="475"/>
                  </a:lnTo>
                  <a:lnTo>
                    <a:pt x="3648" y="422"/>
                  </a:lnTo>
                  <a:lnTo>
                    <a:pt x="3575" y="372"/>
                  </a:lnTo>
                  <a:lnTo>
                    <a:pt x="3500" y="326"/>
                  </a:lnTo>
                  <a:lnTo>
                    <a:pt x="3422" y="282"/>
                  </a:lnTo>
                  <a:lnTo>
                    <a:pt x="3344" y="241"/>
                  </a:lnTo>
                  <a:lnTo>
                    <a:pt x="3263" y="203"/>
                  </a:lnTo>
                  <a:lnTo>
                    <a:pt x="3182" y="169"/>
                  </a:lnTo>
                  <a:lnTo>
                    <a:pt x="3099" y="137"/>
                  </a:lnTo>
                  <a:lnTo>
                    <a:pt x="3015" y="108"/>
                  </a:lnTo>
                  <a:lnTo>
                    <a:pt x="2929" y="83"/>
                  </a:lnTo>
                  <a:lnTo>
                    <a:pt x="2843" y="62"/>
                  </a:lnTo>
                  <a:lnTo>
                    <a:pt x="2757" y="43"/>
                  </a:lnTo>
                  <a:lnTo>
                    <a:pt x="2670" y="28"/>
                  </a:lnTo>
                  <a:lnTo>
                    <a:pt x="2582" y="15"/>
                  </a:lnTo>
                  <a:lnTo>
                    <a:pt x="2494" y="7"/>
                  </a:lnTo>
                  <a:lnTo>
                    <a:pt x="2405" y="2"/>
                  </a:lnTo>
                  <a:lnTo>
                    <a:pt x="2316" y="0"/>
                  </a:lnTo>
                  <a:lnTo>
                    <a:pt x="2228" y="2"/>
                  </a:lnTo>
                  <a:lnTo>
                    <a:pt x="2139" y="7"/>
                  </a:lnTo>
                  <a:lnTo>
                    <a:pt x="2051" y="15"/>
                  </a:lnTo>
                  <a:lnTo>
                    <a:pt x="1963" y="28"/>
                  </a:lnTo>
                  <a:lnTo>
                    <a:pt x="1875" y="43"/>
                  </a:lnTo>
                  <a:lnTo>
                    <a:pt x="1788" y="62"/>
                  </a:lnTo>
                  <a:lnTo>
                    <a:pt x="1702" y="83"/>
                  </a:lnTo>
                  <a:lnTo>
                    <a:pt x="1617" y="108"/>
                  </a:lnTo>
                  <a:lnTo>
                    <a:pt x="1533" y="137"/>
                  </a:lnTo>
                  <a:lnTo>
                    <a:pt x="1450" y="169"/>
                  </a:lnTo>
                  <a:lnTo>
                    <a:pt x="1368" y="203"/>
                  </a:lnTo>
                  <a:lnTo>
                    <a:pt x="1289" y="241"/>
                  </a:lnTo>
                  <a:lnTo>
                    <a:pt x="1209" y="282"/>
                  </a:lnTo>
                  <a:lnTo>
                    <a:pt x="1132" y="326"/>
                  </a:lnTo>
                  <a:lnTo>
                    <a:pt x="1056" y="372"/>
                  </a:lnTo>
                  <a:lnTo>
                    <a:pt x="983" y="422"/>
                  </a:lnTo>
                  <a:lnTo>
                    <a:pt x="911" y="475"/>
                  </a:lnTo>
                  <a:lnTo>
                    <a:pt x="842" y="530"/>
                  </a:lnTo>
                  <a:lnTo>
                    <a:pt x="774" y="587"/>
                  </a:lnTo>
                  <a:lnTo>
                    <a:pt x="710" y="648"/>
                  </a:lnTo>
                  <a:lnTo>
                    <a:pt x="647" y="711"/>
                  </a:lnTo>
                  <a:lnTo>
                    <a:pt x="587" y="776"/>
                  </a:lnTo>
                  <a:lnTo>
                    <a:pt x="529" y="844"/>
                  </a:lnTo>
                  <a:lnTo>
                    <a:pt x="473" y="913"/>
                  </a:lnTo>
                  <a:lnTo>
                    <a:pt x="422" y="985"/>
                  </a:lnTo>
                  <a:lnTo>
                    <a:pt x="372" y="1058"/>
                  </a:lnTo>
                  <a:lnTo>
                    <a:pt x="325" y="1134"/>
                  </a:lnTo>
                  <a:lnTo>
                    <a:pt x="281" y="1211"/>
                  </a:lnTo>
                  <a:lnTo>
                    <a:pt x="240" y="1290"/>
                  </a:lnTo>
                  <a:lnTo>
                    <a:pt x="202" y="1371"/>
                  </a:lnTo>
                  <a:lnTo>
                    <a:pt x="167" y="1452"/>
                  </a:lnTo>
                  <a:lnTo>
                    <a:pt x="136" y="1535"/>
                  </a:lnTo>
                  <a:lnTo>
                    <a:pt x="108" y="1619"/>
                  </a:lnTo>
                  <a:lnTo>
                    <a:pt x="82" y="1705"/>
                  </a:lnTo>
                  <a:lnTo>
                    <a:pt x="60" y="1791"/>
                  </a:lnTo>
                  <a:lnTo>
                    <a:pt x="42" y="1878"/>
                  </a:lnTo>
                  <a:lnTo>
                    <a:pt x="27" y="1964"/>
                  </a:lnTo>
                  <a:lnTo>
                    <a:pt x="15" y="2052"/>
                  </a:lnTo>
                  <a:lnTo>
                    <a:pt x="6" y="2141"/>
                  </a:lnTo>
                  <a:lnTo>
                    <a:pt x="1" y="2230"/>
                  </a:lnTo>
                  <a:lnTo>
                    <a:pt x="0" y="2318"/>
                  </a:lnTo>
                  <a:lnTo>
                    <a:pt x="1" y="2408"/>
                  </a:lnTo>
                  <a:lnTo>
                    <a:pt x="6" y="2497"/>
                  </a:lnTo>
                  <a:lnTo>
                    <a:pt x="15" y="2585"/>
                  </a:lnTo>
                  <a:lnTo>
                    <a:pt x="27" y="2673"/>
                  </a:lnTo>
                  <a:lnTo>
                    <a:pt x="42" y="2761"/>
                  </a:lnTo>
                  <a:lnTo>
                    <a:pt x="60" y="2847"/>
                  </a:lnTo>
                  <a:lnTo>
                    <a:pt x="82" y="2933"/>
                  </a:lnTo>
                  <a:lnTo>
                    <a:pt x="108" y="3018"/>
                  </a:lnTo>
                  <a:lnTo>
                    <a:pt x="136" y="3103"/>
                  </a:lnTo>
                  <a:lnTo>
                    <a:pt x="167" y="3186"/>
                  </a:lnTo>
                  <a:lnTo>
                    <a:pt x="202" y="3267"/>
                  </a:lnTo>
                  <a:lnTo>
                    <a:pt x="240" y="3348"/>
                  </a:lnTo>
                  <a:lnTo>
                    <a:pt x="281" y="3426"/>
                  </a:lnTo>
                  <a:lnTo>
                    <a:pt x="325" y="3504"/>
                  </a:lnTo>
                  <a:lnTo>
                    <a:pt x="372" y="3579"/>
                  </a:lnTo>
                  <a:lnTo>
                    <a:pt x="422" y="3653"/>
                  </a:lnTo>
                  <a:lnTo>
                    <a:pt x="473" y="3724"/>
                  </a:lnTo>
                  <a:lnTo>
                    <a:pt x="529" y="3794"/>
                  </a:lnTo>
                  <a:lnTo>
                    <a:pt x="587" y="3862"/>
                  </a:lnTo>
                  <a:lnTo>
                    <a:pt x="647" y="3927"/>
                  </a:lnTo>
                  <a:lnTo>
                    <a:pt x="710" y="3989"/>
                  </a:lnTo>
                  <a:lnTo>
                    <a:pt x="774" y="4050"/>
                  </a:lnTo>
                  <a:lnTo>
                    <a:pt x="842" y="4108"/>
                  </a:lnTo>
                  <a:lnTo>
                    <a:pt x="911" y="4163"/>
                  </a:lnTo>
                  <a:lnTo>
                    <a:pt x="983" y="4215"/>
                  </a:lnTo>
                  <a:lnTo>
                    <a:pt x="1056" y="4265"/>
                  </a:lnTo>
                  <a:lnTo>
                    <a:pt x="1132" y="4311"/>
                  </a:lnTo>
                  <a:lnTo>
                    <a:pt x="1209" y="4356"/>
                  </a:lnTo>
                  <a:lnTo>
                    <a:pt x="1289" y="4397"/>
                  </a:lnTo>
                  <a:lnTo>
                    <a:pt x="1368" y="4434"/>
                  </a:lnTo>
                  <a:lnTo>
                    <a:pt x="1450" y="4469"/>
                  </a:lnTo>
                  <a:lnTo>
                    <a:pt x="1533" y="4501"/>
                  </a:lnTo>
                  <a:lnTo>
                    <a:pt x="1617" y="4530"/>
                  </a:lnTo>
                  <a:lnTo>
                    <a:pt x="1702" y="4554"/>
                  </a:lnTo>
                  <a:lnTo>
                    <a:pt x="1788" y="4576"/>
                  </a:lnTo>
                  <a:lnTo>
                    <a:pt x="1875" y="4595"/>
                  </a:lnTo>
                  <a:lnTo>
                    <a:pt x="1963" y="4610"/>
                  </a:lnTo>
                  <a:lnTo>
                    <a:pt x="2051" y="4622"/>
                  </a:lnTo>
                  <a:lnTo>
                    <a:pt x="2139" y="4630"/>
                  </a:lnTo>
                  <a:lnTo>
                    <a:pt x="2228" y="4636"/>
                  </a:lnTo>
                  <a:lnTo>
                    <a:pt x="2316" y="4638"/>
                  </a:lnTo>
                  <a:lnTo>
                    <a:pt x="2405" y="4636"/>
                  </a:lnTo>
                  <a:lnTo>
                    <a:pt x="2494" y="4630"/>
                  </a:lnTo>
                  <a:lnTo>
                    <a:pt x="2582" y="4622"/>
                  </a:lnTo>
                  <a:lnTo>
                    <a:pt x="2670" y="4610"/>
                  </a:lnTo>
                  <a:lnTo>
                    <a:pt x="2757" y="4595"/>
                  </a:lnTo>
                  <a:lnTo>
                    <a:pt x="2843" y="4576"/>
                  </a:lnTo>
                  <a:lnTo>
                    <a:pt x="2929" y="4554"/>
                  </a:lnTo>
                  <a:lnTo>
                    <a:pt x="3015" y="4530"/>
                  </a:lnTo>
                  <a:lnTo>
                    <a:pt x="3099" y="4501"/>
                  </a:lnTo>
                  <a:lnTo>
                    <a:pt x="3182" y="4469"/>
                  </a:lnTo>
                  <a:lnTo>
                    <a:pt x="3263" y="4434"/>
                  </a:lnTo>
                  <a:lnTo>
                    <a:pt x="3344" y="4397"/>
                  </a:lnTo>
                  <a:lnTo>
                    <a:pt x="3422" y="4356"/>
                  </a:lnTo>
                  <a:lnTo>
                    <a:pt x="3500" y="4311"/>
                  </a:lnTo>
                  <a:lnTo>
                    <a:pt x="3575" y="4265"/>
                  </a:lnTo>
                  <a:lnTo>
                    <a:pt x="3648" y="4215"/>
                  </a:lnTo>
                  <a:lnTo>
                    <a:pt x="3720" y="4163"/>
                  </a:lnTo>
                  <a:lnTo>
                    <a:pt x="3790" y="4108"/>
                  </a:lnTo>
                  <a:lnTo>
                    <a:pt x="3857" y="4050"/>
                  </a:lnTo>
                  <a:lnTo>
                    <a:pt x="3922" y="3989"/>
                  </a:lnTo>
                  <a:lnTo>
                    <a:pt x="3985" y="3927"/>
                  </a:lnTo>
                  <a:lnTo>
                    <a:pt x="4045" y="3862"/>
                  </a:lnTo>
                  <a:lnTo>
                    <a:pt x="4103" y="3794"/>
                  </a:lnTo>
                  <a:lnTo>
                    <a:pt x="4158" y="3724"/>
                  </a:lnTo>
                  <a:lnTo>
                    <a:pt x="4211" y="3653"/>
                  </a:lnTo>
                  <a:lnTo>
                    <a:pt x="4261" y="3579"/>
                  </a:lnTo>
                  <a:lnTo>
                    <a:pt x="4307" y="3504"/>
                  </a:lnTo>
                  <a:lnTo>
                    <a:pt x="4351" y="3426"/>
                  </a:lnTo>
                  <a:lnTo>
                    <a:pt x="4392" y="3348"/>
                  </a:lnTo>
                  <a:lnTo>
                    <a:pt x="4429" y="3267"/>
                  </a:lnTo>
                  <a:lnTo>
                    <a:pt x="4464" y="3186"/>
                  </a:lnTo>
                  <a:lnTo>
                    <a:pt x="4496" y="3103"/>
                  </a:lnTo>
                  <a:lnTo>
                    <a:pt x="4525" y="3018"/>
                  </a:lnTo>
                  <a:lnTo>
                    <a:pt x="4549" y="2933"/>
                  </a:lnTo>
                  <a:lnTo>
                    <a:pt x="4571" y="2847"/>
                  </a:lnTo>
                  <a:lnTo>
                    <a:pt x="4590" y="2761"/>
                  </a:lnTo>
                  <a:lnTo>
                    <a:pt x="4605" y="2673"/>
                  </a:lnTo>
                  <a:lnTo>
                    <a:pt x="4617" y="2585"/>
                  </a:lnTo>
                  <a:lnTo>
                    <a:pt x="4625" y="2497"/>
                  </a:lnTo>
                  <a:lnTo>
                    <a:pt x="4631" y="2408"/>
                  </a:lnTo>
                  <a:lnTo>
                    <a:pt x="4633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8653" name="Group 957"/>
          <p:cNvGrpSpPr>
            <a:grpSpLocks/>
          </p:cNvGrpSpPr>
          <p:nvPr/>
        </p:nvGrpSpPr>
        <p:grpSpPr bwMode="auto">
          <a:xfrm>
            <a:off x="2127250" y="1265238"/>
            <a:ext cx="306388" cy="334962"/>
            <a:chOff x="1322" y="994"/>
            <a:chExt cx="182" cy="199"/>
          </a:xfrm>
        </p:grpSpPr>
        <p:sp>
          <p:nvSpPr>
            <p:cNvPr id="27679" name="Freeform 958"/>
            <p:cNvSpPr>
              <a:spLocks/>
            </p:cNvSpPr>
            <p:nvPr/>
          </p:nvSpPr>
          <p:spPr bwMode="auto">
            <a:xfrm>
              <a:off x="1322" y="1040"/>
              <a:ext cx="60" cy="94"/>
            </a:xfrm>
            <a:custGeom>
              <a:avLst/>
              <a:gdLst>
                <a:gd name="T0" fmla="*/ 2 w 172"/>
                <a:gd name="T1" fmla="*/ 0 h 271"/>
                <a:gd name="T2" fmla="*/ 2 w 172"/>
                <a:gd name="T3" fmla="*/ 0 h 271"/>
                <a:gd name="T4" fmla="*/ 2 w 172"/>
                <a:gd name="T5" fmla="*/ 0 h 271"/>
                <a:gd name="T6" fmla="*/ 2 w 172"/>
                <a:gd name="T7" fmla="*/ 0 h 271"/>
                <a:gd name="T8" fmla="*/ 2 w 172"/>
                <a:gd name="T9" fmla="*/ 0 h 271"/>
                <a:gd name="T10" fmla="*/ 2 w 172"/>
                <a:gd name="T11" fmla="*/ 0 h 271"/>
                <a:gd name="T12" fmla="*/ 2 w 172"/>
                <a:gd name="T13" fmla="*/ 0 h 271"/>
                <a:gd name="T14" fmla="*/ 2 w 172"/>
                <a:gd name="T15" fmla="*/ 0 h 271"/>
                <a:gd name="T16" fmla="*/ 1 w 172"/>
                <a:gd name="T17" fmla="*/ 0 h 271"/>
                <a:gd name="T18" fmla="*/ 1 w 172"/>
                <a:gd name="T19" fmla="*/ 0 h 271"/>
                <a:gd name="T20" fmla="*/ 1 w 172"/>
                <a:gd name="T21" fmla="*/ 0 h 271"/>
                <a:gd name="T22" fmla="*/ 1 w 172"/>
                <a:gd name="T23" fmla="*/ 0 h 271"/>
                <a:gd name="T24" fmla="*/ 1 w 172"/>
                <a:gd name="T25" fmla="*/ 1 h 271"/>
                <a:gd name="T26" fmla="*/ 1 w 172"/>
                <a:gd name="T27" fmla="*/ 1 h 271"/>
                <a:gd name="T28" fmla="*/ 0 w 172"/>
                <a:gd name="T29" fmla="*/ 1 h 271"/>
                <a:gd name="T30" fmla="*/ 0 w 172"/>
                <a:gd name="T31" fmla="*/ 2 h 271"/>
                <a:gd name="T32" fmla="*/ 0 w 172"/>
                <a:gd name="T33" fmla="*/ 3 h 271"/>
                <a:gd name="T34" fmla="*/ 0 w 172"/>
                <a:gd name="T35" fmla="*/ 3 h 271"/>
                <a:gd name="T36" fmla="*/ 0 w 172"/>
                <a:gd name="T37" fmla="*/ 3 h 271"/>
                <a:gd name="T38" fmla="*/ 0 w 172"/>
                <a:gd name="T39" fmla="*/ 3 h 271"/>
                <a:gd name="T40" fmla="*/ 0 w 172"/>
                <a:gd name="T41" fmla="*/ 3 h 271"/>
                <a:gd name="T42" fmla="*/ 0 w 172"/>
                <a:gd name="T43" fmla="*/ 3 h 271"/>
                <a:gd name="T44" fmla="*/ 0 w 172"/>
                <a:gd name="T45" fmla="*/ 4 h 271"/>
                <a:gd name="T46" fmla="*/ 0 w 172"/>
                <a:gd name="T47" fmla="*/ 4 h 271"/>
                <a:gd name="T48" fmla="*/ 0 w 172"/>
                <a:gd name="T49" fmla="*/ 4 h 271"/>
                <a:gd name="T50" fmla="*/ 1 w 172"/>
                <a:gd name="T51" fmla="*/ 4 h 271"/>
                <a:gd name="T52" fmla="*/ 1 w 172"/>
                <a:gd name="T53" fmla="*/ 4 h 271"/>
                <a:gd name="T54" fmla="*/ 1 w 172"/>
                <a:gd name="T55" fmla="*/ 4 h 271"/>
                <a:gd name="T56" fmla="*/ 1 w 172"/>
                <a:gd name="T57" fmla="*/ 4 h 271"/>
                <a:gd name="T58" fmla="*/ 1 w 172"/>
                <a:gd name="T59" fmla="*/ 4 h 271"/>
                <a:gd name="T60" fmla="*/ 2 w 172"/>
                <a:gd name="T61" fmla="*/ 3 h 271"/>
                <a:gd name="T62" fmla="*/ 2 w 172"/>
                <a:gd name="T63" fmla="*/ 3 h 271"/>
                <a:gd name="T64" fmla="*/ 2 w 172"/>
                <a:gd name="T65" fmla="*/ 3 h 271"/>
                <a:gd name="T66" fmla="*/ 2 w 172"/>
                <a:gd name="T67" fmla="*/ 3 h 271"/>
                <a:gd name="T68" fmla="*/ 2 w 172"/>
                <a:gd name="T69" fmla="*/ 2 h 271"/>
                <a:gd name="T70" fmla="*/ 2 w 172"/>
                <a:gd name="T71" fmla="*/ 2 h 271"/>
                <a:gd name="T72" fmla="*/ 2 w 172"/>
                <a:gd name="T73" fmla="*/ 1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2" h="271">
                  <a:moveTo>
                    <a:pt x="172" y="36"/>
                  </a:moveTo>
                  <a:lnTo>
                    <a:pt x="172" y="31"/>
                  </a:lnTo>
                  <a:lnTo>
                    <a:pt x="172" y="24"/>
                  </a:lnTo>
                  <a:lnTo>
                    <a:pt x="171" y="19"/>
                  </a:lnTo>
                  <a:lnTo>
                    <a:pt x="169" y="14"/>
                  </a:lnTo>
                  <a:lnTo>
                    <a:pt x="166" y="7"/>
                  </a:lnTo>
                  <a:lnTo>
                    <a:pt x="165" y="5"/>
                  </a:lnTo>
                  <a:lnTo>
                    <a:pt x="163" y="3"/>
                  </a:lnTo>
                  <a:lnTo>
                    <a:pt x="161" y="1"/>
                  </a:lnTo>
                  <a:lnTo>
                    <a:pt x="159" y="1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42" y="0"/>
                  </a:lnTo>
                  <a:lnTo>
                    <a:pt x="130" y="0"/>
                  </a:lnTo>
                  <a:lnTo>
                    <a:pt x="119" y="0"/>
                  </a:lnTo>
                  <a:lnTo>
                    <a:pt x="108" y="1"/>
                  </a:lnTo>
                  <a:lnTo>
                    <a:pt x="103" y="1"/>
                  </a:lnTo>
                  <a:lnTo>
                    <a:pt x="97" y="3"/>
                  </a:lnTo>
                  <a:lnTo>
                    <a:pt x="91" y="4"/>
                  </a:lnTo>
                  <a:lnTo>
                    <a:pt x="87" y="6"/>
                  </a:lnTo>
                  <a:lnTo>
                    <a:pt x="81" y="10"/>
                  </a:lnTo>
                  <a:lnTo>
                    <a:pt x="77" y="13"/>
                  </a:lnTo>
                  <a:lnTo>
                    <a:pt x="69" y="20"/>
                  </a:lnTo>
                  <a:lnTo>
                    <a:pt x="60" y="29"/>
                  </a:lnTo>
                  <a:lnTo>
                    <a:pt x="57" y="33"/>
                  </a:lnTo>
                  <a:lnTo>
                    <a:pt x="54" y="37"/>
                  </a:lnTo>
                  <a:lnTo>
                    <a:pt x="42" y="56"/>
                  </a:lnTo>
                  <a:lnTo>
                    <a:pt x="39" y="62"/>
                  </a:lnTo>
                  <a:lnTo>
                    <a:pt x="37" y="67"/>
                  </a:lnTo>
                  <a:lnTo>
                    <a:pt x="34" y="77"/>
                  </a:lnTo>
                  <a:lnTo>
                    <a:pt x="28" y="100"/>
                  </a:lnTo>
                  <a:lnTo>
                    <a:pt x="16" y="143"/>
                  </a:lnTo>
                  <a:lnTo>
                    <a:pt x="10" y="164"/>
                  </a:lnTo>
                  <a:lnTo>
                    <a:pt x="4" y="187"/>
                  </a:lnTo>
                  <a:lnTo>
                    <a:pt x="2" y="197"/>
                  </a:lnTo>
                  <a:lnTo>
                    <a:pt x="0" y="209"/>
                  </a:lnTo>
                  <a:lnTo>
                    <a:pt x="0" y="214"/>
                  </a:lnTo>
                  <a:lnTo>
                    <a:pt x="0" y="219"/>
                  </a:lnTo>
                  <a:lnTo>
                    <a:pt x="0" y="226"/>
                  </a:lnTo>
                  <a:lnTo>
                    <a:pt x="1" y="231"/>
                  </a:lnTo>
                  <a:lnTo>
                    <a:pt x="2" y="236"/>
                  </a:lnTo>
                  <a:lnTo>
                    <a:pt x="3" y="242"/>
                  </a:lnTo>
                  <a:lnTo>
                    <a:pt x="5" y="247"/>
                  </a:lnTo>
                  <a:lnTo>
                    <a:pt x="7" y="252"/>
                  </a:lnTo>
                  <a:lnTo>
                    <a:pt x="10" y="258"/>
                  </a:lnTo>
                  <a:lnTo>
                    <a:pt x="15" y="262"/>
                  </a:lnTo>
                  <a:lnTo>
                    <a:pt x="19" y="265"/>
                  </a:lnTo>
                  <a:lnTo>
                    <a:pt x="24" y="268"/>
                  </a:lnTo>
                  <a:lnTo>
                    <a:pt x="30" y="269"/>
                  </a:lnTo>
                  <a:lnTo>
                    <a:pt x="35" y="270"/>
                  </a:lnTo>
                  <a:lnTo>
                    <a:pt x="40" y="271"/>
                  </a:lnTo>
                  <a:lnTo>
                    <a:pt x="45" y="271"/>
                  </a:lnTo>
                  <a:lnTo>
                    <a:pt x="57" y="270"/>
                  </a:lnTo>
                  <a:lnTo>
                    <a:pt x="69" y="271"/>
                  </a:lnTo>
                  <a:lnTo>
                    <a:pt x="74" y="271"/>
                  </a:lnTo>
                  <a:lnTo>
                    <a:pt x="79" y="270"/>
                  </a:lnTo>
                  <a:lnTo>
                    <a:pt x="85" y="269"/>
                  </a:lnTo>
                  <a:lnTo>
                    <a:pt x="90" y="266"/>
                  </a:lnTo>
                  <a:lnTo>
                    <a:pt x="95" y="263"/>
                  </a:lnTo>
                  <a:lnTo>
                    <a:pt x="99" y="260"/>
                  </a:lnTo>
                  <a:lnTo>
                    <a:pt x="103" y="256"/>
                  </a:lnTo>
                  <a:lnTo>
                    <a:pt x="107" y="251"/>
                  </a:lnTo>
                  <a:lnTo>
                    <a:pt x="110" y="246"/>
                  </a:lnTo>
                  <a:lnTo>
                    <a:pt x="113" y="242"/>
                  </a:lnTo>
                  <a:lnTo>
                    <a:pt x="115" y="236"/>
                  </a:lnTo>
                  <a:lnTo>
                    <a:pt x="119" y="231"/>
                  </a:lnTo>
                  <a:lnTo>
                    <a:pt x="122" y="222"/>
                  </a:lnTo>
                  <a:lnTo>
                    <a:pt x="126" y="210"/>
                  </a:lnTo>
                  <a:lnTo>
                    <a:pt x="131" y="189"/>
                  </a:lnTo>
                  <a:lnTo>
                    <a:pt x="137" y="166"/>
                  </a:lnTo>
                  <a:lnTo>
                    <a:pt x="142" y="144"/>
                  </a:lnTo>
                  <a:lnTo>
                    <a:pt x="147" y="123"/>
                  </a:lnTo>
                  <a:lnTo>
                    <a:pt x="160" y="80"/>
                  </a:lnTo>
                  <a:lnTo>
                    <a:pt x="166" y="57"/>
                  </a:lnTo>
                  <a:lnTo>
                    <a:pt x="171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0" name="Freeform 959"/>
            <p:cNvSpPr>
              <a:spLocks/>
            </p:cNvSpPr>
            <p:nvPr/>
          </p:nvSpPr>
          <p:spPr bwMode="auto">
            <a:xfrm>
              <a:off x="1365" y="1115"/>
              <a:ext cx="5" cy="19"/>
            </a:xfrm>
            <a:custGeom>
              <a:avLst/>
              <a:gdLst>
                <a:gd name="T0" fmla="*/ 0 w 17"/>
                <a:gd name="T1" fmla="*/ 0 h 56"/>
                <a:gd name="T2" fmla="*/ 0 w 17"/>
                <a:gd name="T3" fmla="*/ 0 h 56"/>
                <a:gd name="T4" fmla="*/ 0 w 17"/>
                <a:gd name="T5" fmla="*/ 0 h 56"/>
                <a:gd name="T6" fmla="*/ 0 w 17"/>
                <a:gd name="T7" fmla="*/ 0 h 56"/>
                <a:gd name="T8" fmla="*/ 0 w 17"/>
                <a:gd name="T9" fmla="*/ 0 h 56"/>
                <a:gd name="T10" fmla="*/ 0 w 17"/>
                <a:gd name="T11" fmla="*/ 0 h 56"/>
                <a:gd name="T12" fmla="*/ 0 w 17"/>
                <a:gd name="T13" fmla="*/ 0 h 56"/>
                <a:gd name="T14" fmla="*/ 0 w 17"/>
                <a:gd name="T15" fmla="*/ 0 h 56"/>
                <a:gd name="T16" fmla="*/ 0 w 17"/>
                <a:gd name="T17" fmla="*/ 1 h 56"/>
                <a:gd name="T18" fmla="*/ 0 w 17"/>
                <a:gd name="T19" fmla="*/ 1 h 56"/>
                <a:gd name="T20" fmla="*/ 0 w 17"/>
                <a:gd name="T21" fmla="*/ 1 h 56"/>
                <a:gd name="T22" fmla="*/ 0 w 17"/>
                <a:gd name="T23" fmla="*/ 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56">
                  <a:moveTo>
                    <a:pt x="2" y="0"/>
                  </a:moveTo>
                  <a:lnTo>
                    <a:pt x="1" y="8"/>
                  </a:lnTo>
                  <a:lnTo>
                    <a:pt x="0" y="15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2" y="31"/>
                  </a:lnTo>
                  <a:lnTo>
                    <a:pt x="3" y="34"/>
                  </a:lnTo>
                  <a:lnTo>
                    <a:pt x="4" y="37"/>
                  </a:lnTo>
                  <a:lnTo>
                    <a:pt x="8" y="44"/>
                  </a:lnTo>
                  <a:lnTo>
                    <a:pt x="12" y="51"/>
                  </a:lnTo>
                  <a:lnTo>
                    <a:pt x="15" y="54"/>
                  </a:lnTo>
                  <a:lnTo>
                    <a:pt x="17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1" name="Line 960"/>
            <p:cNvSpPr>
              <a:spLocks noChangeShapeType="1"/>
            </p:cNvSpPr>
            <p:nvPr/>
          </p:nvSpPr>
          <p:spPr bwMode="auto">
            <a:xfrm flipH="1">
              <a:off x="1421" y="994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82" name="Freeform 961"/>
            <p:cNvSpPr>
              <a:spLocks/>
            </p:cNvSpPr>
            <p:nvPr/>
          </p:nvSpPr>
          <p:spPr bwMode="auto">
            <a:xfrm>
              <a:off x="1433" y="1120"/>
              <a:ext cx="71" cy="73"/>
            </a:xfrm>
            <a:custGeom>
              <a:avLst/>
              <a:gdLst>
                <a:gd name="T0" fmla="*/ 3 w 206"/>
                <a:gd name="T1" fmla="*/ 2 h 206"/>
                <a:gd name="T2" fmla="*/ 3 w 206"/>
                <a:gd name="T3" fmla="*/ 1 h 206"/>
                <a:gd name="T4" fmla="*/ 3 w 206"/>
                <a:gd name="T5" fmla="*/ 1 h 206"/>
                <a:gd name="T6" fmla="*/ 3 w 206"/>
                <a:gd name="T7" fmla="*/ 1 h 206"/>
                <a:gd name="T8" fmla="*/ 2 w 206"/>
                <a:gd name="T9" fmla="*/ 1 h 206"/>
                <a:gd name="T10" fmla="*/ 2 w 206"/>
                <a:gd name="T11" fmla="*/ 0 h 206"/>
                <a:gd name="T12" fmla="*/ 2 w 206"/>
                <a:gd name="T13" fmla="*/ 0 h 206"/>
                <a:gd name="T14" fmla="*/ 2 w 206"/>
                <a:gd name="T15" fmla="*/ 0 h 206"/>
                <a:gd name="T16" fmla="*/ 2 w 206"/>
                <a:gd name="T17" fmla="*/ 0 h 206"/>
                <a:gd name="T18" fmla="*/ 1 w 206"/>
                <a:gd name="T19" fmla="*/ 0 h 206"/>
                <a:gd name="T20" fmla="*/ 1 w 206"/>
                <a:gd name="T21" fmla="*/ 0 h 206"/>
                <a:gd name="T22" fmla="*/ 1 w 206"/>
                <a:gd name="T23" fmla="*/ 0 h 206"/>
                <a:gd name="T24" fmla="*/ 1 w 206"/>
                <a:gd name="T25" fmla="*/ 0 h 206"/>
                <a:gd name="T26" fmla="*/ 0 w 206"/>
                <a:gd name="T27" fmla="*/ 0 h 206"/>
                <a:gd name="T28" fmla="*/ 0 w 206"/>
                <a:gd name="T29" fmla="*/ 1 h 206"/>
                <a:gd name="T30" fmla="*/ 0 w 206"/>
                <a:gd name="T31" fmla="*/ 1 h 206"/>
                <a:gd name="T32" fmla="*/ 0 w 206"/>
                <a:gd name="T33" fmla="*/ 1 h 206"/>
                <a:gd name="T34" fmla="*/ 0 w 206"/>
                <a:gd name="T35" fmla="*/ 1 h 206"/>
                <a:gd name="T36" fmla="*/ 0 w 206"/>
                <a:gd name="T37" fmla="*/ 2 h 206"/>
                <a:gd name="T38" fmla="*/ 0 w 206"/>
                <a:gd name="T39" fmla="*/ 2 h 206"/>
                <a:gd name="T40" fmla="*/ 0 w 206"/>
                <a:gd name="T41" fmla="*/ 2 h 206"/>
                <a:gd name="T42" fmla="*/ 0 w 206"/>
                <a:gd name="T43" fmla="*/ 2 h 206"/>
                <a:gd name="T44" fmla="*/ 0 w 206"/>
                <a:gd name="T45" fmla="*/ 2 h 206"/>
                <a:gd name="T46" fmla="*/ 0 w 206"/>
                <a:gd name="T47" fmla="*/ 3 h 206"/>
                <a:gd name="T48" fmla="*/ 1 w 206"/>
                <a:gd name="T49" fmla="*/ 3 h 206"/>
                <a:gd name="T50" fmla="*/ 1 w 206"/>
                <a:gd name="T51" fmla="*/ 3 h 206"/>
                <a:gd name="T52" fmla="*/ 1 w 206"/>
                <a:gd name="T53" fmla="*/ 3 h 206"/>
                <a:gd name="T54" fmla="*/ 1 w 206"/>
                <a:gd name="T55" fmla="*/ 3 h 206"/>
                <a:gd name="T56" fmla="*/ 2 w 206"/>
                <a:gd name="T57" fmla="*/ 3 h 206"/>
                <a:gd name="T58" fmla="*/ 2 w 206"/>
                <a:gd name="T59" fmla="*/ 3 h 206"/>
                <a:gd name="T60" fmla="*/ 2 w 206"/>
                <a:gd name="T61" fmla="*/ 3 h 206"/>
                <a:gd name="T62" fmla="*/ 2 w 206"/>
                <a:gd name="T63" fmla="*/ 3 h 206"/>
                <a:gd name="T64" fmla="*/ 2 w 206"/>
                <a:gd name="T65" fmla="*/ 2 h 206"/>
                <a:gd name="T66" fmla="*/ 3 w 206"/>
                <a:gd name="T67" fmla="*/ 2 h 206"/>
                <a:gd name="T68" fmla="*/ 3 w 206"/>
                <a:gd name="T69" fmla="*/ 2 h 206"/>
                <a:gd name="T70" fmla="*/ 3 w 206"/>
                <a:gd name="T71" fmla="*/ 2 h 206"/>
                <a:gd name="T72" fmla="*/ 3 w 206"/>
                <a:gd name="T73" fmla="*/ 2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6" h="206">
                  <a:moveTo>
                    <a:pt x="206" y="103"/>
                  </a:moveTo>
                  <a:lnTo>
                    <a:pt x="205" y="85"/>
                  </a:lnTo>
                  <a:lnTo>
                    <a:pt x="199" y="68"/>
                  </a:lnTo>
                  <a:lnTo>
                    <a:pt x="192" y="51"/>
                  </a:lnTo>
                  <a:lnTo>
                    <a:pt x="181" y="36"/>
                  </a:lnTo>
                  <a:lnTo>
                    <a:pt x="169" y="24"/>
                  </a:lnTo>
                  <a:lnTo>
                    <a:pt x="154" y="14"/>
                  </a:lnTo>
                  <a:lnTo>
                    <a:pt x="138" y="7"/>
                  </a:lnTo>
                  <a:lnTo>
                    <a:pt x="121" y="1"/>
                  </a:lnTo>
                  <a:lnTo>
                    <a:pt x="103" y="0"/>
                  </a:lnTo>
                  <a:lnTo>
                    <a:pt x="85" y="1"/>
                  </a:lnTo>
                  <a:lnTo>
                    <a:pt x="68" y="7"/>
                  </a:lnTo>
                  <a:lnTo>
                    <a:pt x="51" y="14"/>
                  </a:lnTo>
                  <a:lnTo>
                    <a:pt x="36" y="24"/>
                  </a:lnTo>
                  <a:lnTo>
                    <a:pt x="23" y="36"/>
                  </a:lnTo>
                  <a:lnTo>
                    <a:pt x="14" y="51"/>
                  </a:lnTo>
                  <a:lnTo>
                    <a:pt x="6" y="68"/>
                  </a:lnTo>
                  <a:lnTo>
                    <a:pt x="1" y="85"/>
                  </a:lnTo>
                  <a:lnTo>
                    <a:pt x="0" y="103"/>
                  </a:lnTo>
                  <a:lnTo>
                    <a:pt x="1" y="121"/>
                  </a:lnTo>
                  <a:lnTo>
                    <a:pt x="6" y="138"/>
                  </a:lnTo>
                  <a:lnTo>
                    <a:pt x="14" y="154"/>
                  </a:lnTo>
                  <a:lnTo>
                    <a:pt x="23" y="169"/>
                  </a:lnTo>
                  <a:lnTo>
                    <a:pt x="36" y="181"/>
                  </a:lnTo>
                  <a:lnTo>
                    <a:pt x="51" y="192"/>
                  </a:lnTo>
                  <a:lnTo>
                    <a:pt x="68" y="199"/>
                  </a:lnTo>
                  <a:lnTo>
                    <a:pt x="85" y="205"/>
                  </a:lnTo>
                  <a:lnTo>
                    <a:pt x="103" y="206"/>
                  </a:lnTo>
                  <a:lnTo>
                    <a:pt x="121" y="205"/>
                  </a:lnTo>
                  <a:lnTo>
                    <a:pt x="138" y="199"/>
                  </a:lnTo>
                  <a:lnTo>
                    <a:pt x="154" y="192"/>
                  </a:lnTo>
                  <a:lnTo>
                    <a:pt x="169" y="181"/>
                  </a:lnTo>
                  <a:lnTo>
                    <a:pt x="181" y="169"/>
                  </a:lnTo>
                  <a:lnTo>
                    <a:pt x="192" y="154"/>
                  </a:lnTo>
                  <a:lnTo>
                    <a:pt x="199" y="138"/>
                  </a:lnTo>
                  <a:lnTo>
                    <a:pt x="205" y="121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8658" name="Group 962"/>
          <p:cNvGrpSpPr>
            <a:grpSpLocks/>
          </p:cNvGrpSpPr>
          <p:nvPr/>
        </p:nvGrpSpPr>
        <p:grpSpPr bwMode="auto">
          <a:xfrm>
            <a:off x="2312988" y="6148388"/>
            <a:ext cx="300037" cy="249237"/>
            <a:chOff x="1433" y="3901"/>
            <a:chExt cx="178" cy="148"/>
          </a:xfrm>
        </p:grpSpPr>
        <p:sp>
          <p:nvSpPr>
            <p:cNvPr id="27676" name="Freeform 963"/>
            <p:cNvSpPr>
              <a:spLocks/>
            </p:cNvSpPr>
            <p:nvPr/>
          </p:nvSpPr>
          <p:spPr bwMode="auto">
            <a:xfrm>
              <a:off x="1594" y="3976"/>
              <a:ext cx="4" cy="20"/>
            </a:xfrm>
            <a:custGeom>
              <a:avLst/>
              <a:gdLst>
                <a:gd name="T0" fmla="*/ 0 w 17"/>
                <a:gd name="T1" fmla="*/ 0 h 57"/>
                <a:gd name="T2" fmla="*/ 0 w 17"/>
                <a:gd name="T3" fmla="*/ 0 h 57"/>
                <a:gd name="T4" fmla="*/ 0 w 17"/>
                <a:gd name="T5" fmla="*/ 0 h 57"/>
                <a:gd name="T6" fmla="*/ 0 w 17"/>
                <a:gd name="T7" fmla="*/ 0 h 57"/>
                <a:gd name="T8" fmla="*/ 0 w 17"/>
                <a:gd name="T9" fmla="*/ 0 h 57"/>
                <a:gd name="T10" fmla="*/ 0 w 17"/>
                <a:gd name="T11" fmla="*/ 0 h 57"/>
                <a:gd name="T12" fmla="*/ 0 w 17"/>
                <a:gd name="T13" fmla="*/ 0 h 57"/>
                <a:gd name="T14" fmla="*/ 0 w 17"/>
                <a:gd name="T15" fmla="*/ 1 h 57"/>
                <a:gd name="T16" fmla="*/ 0 w 17"/>
                <a:gd name="T17" fmla="*/ 1 h 57"/>
                <a:gd name="T18" fmla="*/ 0 w 17"/>
                <a:gd name="T19" fmla="*/ 1 h 57"/>
                <a:gd name="T20" fmla="*/ 0 w 17"/>
                <a:gd name="T21" fmla="*/ 1 h 57"/>
                <a:gd name="T22" fmla="*/ 0 w 17"/>
                <a:gd name="T23" fmla="*/ 1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57">
                  <a:moveTo>
                    <a:pt x="2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1" y="31"/>
                  </a:lnTo>
                  <a:lnTo>
                    <a:pt x="2" y="34"/>
                  </a:lnTo>
                  <a:lnTo>
                    <a:pt x="4" y="38"/>
                  </a:lnTo>
                  <a:lnTo>
                    <a:pt x="9" y="45"/>
                  </a:lnTo>
                  <a:lnTo>
                    <a:pt x="12" y="51"/>
                  </a:lnTo>
                  <a:lnTo>
                    <a:pt x="14" y="54"/>
                  </a:lnTo>
                  <a:lnTo>
                    <a:pt x="17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7" name="Freeform 964"/>
            <p:cNvSpPr>
              <a:spLocks/>
            </p:cNvSpPr>
            <p:nvPr/>
          </p:nvSpPr>
          <p:spPr bwMode="auto">
            <a:xfrm>
              <a:off x="1550" y="3901"/>
              <a:ext cx="61" cy="95"/>
            </a:xfrm>
            <a:custGeom>
              <a:avLst/>
              <a:gdLst>
                <a:gd name="T0" fmla="*/ 3 w 173"/>
                <a:gd name="T1" fmla="*/ 0 h 271"/>
                <a:gd name="T2" fmla="*/ 3 w 173"/>
                <a:gd name="T3" fmla="*/ 0 h 271"/>
                <a:gd name="T4" fmla="*/ 2 w 173"/>
                <a:gd name="T5" fmla="*/ 0 h 271"/>
                <a:gd name="T6" fmla="*/ 2 w 173"/>
                <a:gd name="T7" fmla="*/ 0 h 271"/>
                <a:gd name="T8" fmla="*/ 2 w 173"/>
                <a:gd name="T9" fmla="*/ 0 h 271"/>
                <a:gd name="T10" fmla="*/ 2 w 173"/>
                <a:gd name="T11" fmla="*/ 0 h 271"/>
                <a:gd name="T12" fmla="*/ 2 w 173"/>
                <a:gd name="T13" fmla="*/ 0 h 271"/>
                <a:gd name="T14" fmla="*/ 2 w 173"/>
                <a:gd name="T15" fmla="*/ 0 h 271"/>
                <a:gd name="T16" fmla="*/ 1 w 173"/>
                <a:gd name="T17" fmla="*/ 0 h 271"/>
                <a:gd name="T18" fmla="*/ 1 w 173"/>
                <a:gd name="T19" fmla="*/ 0 h 271"/>
                <a:gd name="T20" fmla="*/ 1 w 173"/>
                <a:gd name="T21" fmla="*/ 0 h 271"/>
                <a:gd name="T22" fmla="*/ 1 w 173"/>
                <a:gd name="T23" fmla="*/ 0 h 271"/>
                <a:gd name="T24" fmla="*/ 1 w 173"/>
                <a:gd name="T25" fmla="*/ 1 h 271"/>
                <a:gd name="T26" fmla="*/ 1 w 173"/>
                <a:gd name="T27" fmla="*/ 1 h 271"/>
                <a:gd name="T28" fmla="*/ 0 w 173"/>
                <a:gd name="T29" fmla="*/ 1 h 271"/>
                <a:gd name="T30" fmla="*/ 0 w 173"/>
                <a:gd name="T31" fmla="*/ 2 h 271"/>
                <a:gd name="T32" fmla="*/ 0 w 173"/>
                <a:gd name="T33" fmla="*/ 3 h 271"/>
                <a:gd name="T34" fmla="*/ 0 w 173"/>
                <a:gd name="T35" fmla="*/ 3 h 271"/>
                <a:gd name="T36" fmla="*/ 0 w 173"/>
                <a:gd name="T37" fmla="*/ 3 h 271"/>
                <a:gd name="T38" fmla="*/ 0 w 173"/>
                <a:gd name="T39" fmla="*/ 4 h 271"/>
                <a:gd name="T40" fmla="*/ 0 w 173"/>
                <a:gd name="T41" fmla="*/ 4 h 271"/>
                <a:gd name="T42" fmla="*/ 0 w 173"/>
                <a:gd name="T43" fmla="*/ 4 h 271"/>
                <a:gd name="T44" fmla="*/ 0 w 173"/>
                <a:gd name="T45" fmla="*/ 4 h 271"/>
                <a:gd name="T46" fmla="*/ 0 w 173"/>
                <a:gd name="T47" fmla="*/ 4 h 271"/>
                <a:gd name="T48" fmla="*/ 0 w 173"/>
                <a:gd name="T49" fmla="*/ 4 h 271"/>
                <a:gd name="T50" fmla="*/ 1 w 173"/>
                <a:gd name="T51" fmla="*/ 4 h 271"/>
                <a:gd name="T52" fmla="*/ 1 w 173"/>
                <a:gd name="T53" fmla="*/ 4 h 271"/>
                <a:gd name="T54" fmla="*/ 1 w 173"/>
                <a:gd name="T55" fmla="*/ 4 h 271"/>
                <a:gd name="T56" fmla="*/ 1 w 173"/>
                <a:gd name="T57" fmla="*/ 4 h 271"/>
                <a:gd name="T58" fmla="*/ 1 w 173"/>
                <a:gd name="T59" fmla="*/ 4 h 271"/>
                <a:gd name="T60" fmla="*/ 2 w 173"/>
                <a:gd name="T61" fmla="*/ 4 h 271"/>
                <a:gd name="T62" fmla="*/ 2 w 173"/>
                <a:gd name="T63" fmla="*/ 4 h 271"/>
                <a:gd name="T64" fmla="*/ 2 w 173"/>
                <a:gd name="T65" fmla="*/ 4 h 271"/>
                <a:gd name="T66" fmla="*/ 2 w 173"/>
                <a:gd name="T67" fmla="*/ 3 h 271"/>
                <a:gd name="T68" fmla="*/ 2 w 173"/>
                <a:gd name="T69" fmla="*/ 2 h 271"/>
                <a:gd name="T70" fmla="*/ 2 w 173"/>
                <a:gd name="T71" fmla="*/ 2 h 271"/>
                <a:gd name="T72" fmla="*/ 2 w 173"/>
                <a:gd name="T73" fmla="*/ 1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3" h="271">
                  <a:moveTo>
                    <a:pt x="172" y="36"/>
                  </a:moveTo>
                  <a:lnTo>
                    <a:pt x="173" y="31"/>
                  </a:lnTo>
                  <a:lnTo>
                    <a:pt x="173" y="26"/>
                  </a:lnTo>
                  <a:lnTo>
                    <a:pt x="172" y="19"/>
                  </a:lnTo>
                  <a:lnTo>
                    <a:pt x="170" y="14"/>
                  </a:lnTo>
                  <a:lnTo>
                    <a:pt x="168" y="8"/>
                  </a:lnTo>
                  <a:lnTo>
                    <a:pt x="165" y="5"/>
                  </a:lnTo>
                  <a:lnTo>
                    <a:pt x="164" y="3"/>
                  </a:lnTo>
                  <a:lnTo>
                    <a:pt x="162" y="2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42" y="0"/>
                  </a:lnTo>
                  <a:lnTo>
                    <a:pt x="131" y="0"/>
                  </a:lnTo>
                  <a:lnTo>
                    <a:pt x="120" y="0"/>
                  </a:lnTo>
                  <a:lnTo>
                    <a:pt x="108" y="1"/>
                  </a:lnTo>
                  <a:lnTo>
                    <a:pt x="103" y="2"/>
                  </a:lnTo>
                  <a:lnTo>
                    <a:pt x="98" y="3"/>
                  </a:lnTo>
                  <a:lnTo>
                    <a:pt x="92" y="5"/>
                  </a:lnTo>
                  <a:lnTo>
                    <a:pt x="87" y="8"/>
                  </a:lnTo>
                  <a:lnTo>
                    <a:pt x="82" y="10"/>
                  </a:lnTo>
                  <a:lnTo>
                    <a:pt x="78" y="13"/>
                  </a:lnTo>
                  <a:lnTo>
                    <a:pt x="69" y="20"/>
                  </a:lnTo>
                  <a:lnTo>
                    <a:pt x="61" y="29"/>
                  </a:lnTo>
                  <a:lnTo>
                    <a:pt x="57" y="33"/>
                  </a:lnTo>
                  <a:lnTo>
                    <a:pt x="54" y="37"/>
                  </a:lnTo>
                  <a:lnTo>
                    <a:pt x="43" y="57"/>
                  </a:lnTo>
                  <a:lnTo>
                    <a:pt x="40" y="62"/>
                  </a:lnTo>
                  <a:lnTo>
                    <a:pt x="38" y="67"/>
                  </a:lnTo>
                  <a:lnTo>
                    <a:pt x="35" y="79"/>
                  </a:lnTo>
                  <a:lnTo>
                    <a:pt x="29" y="100"/>
                  </a:lnTo>
                  <a:lnTo>
                    <a:pt x="17" y="143"/>
                  </a:lnTo>
                  <a:lnTo>
                    <a:pt x="11" y="165"/>
                  </a:lnTo>
                  <a:lnTo>
                    <a:pt x="5" y="187"/>
                  </a:lnTo>
                  <a:lnTo>
                    <a:pt x="2" y="198"/>
                  </a:lnTo>
                  <a:lnTo>
                    <a:pt x="1" y="209"/>
                  </a:lnTo>
                  <a:lnTo>
                    <a:pt x="0" y="214"/>
                  </a:lnTo>
                  <a:lnTo>
                    <a:pt x="0" y="221"/>
                  </a:lnTo>
                  <a:lnTo>
                    <a:pt x="0" y="226"/>
                  </a:lnTo>
                  <a:lnTo>
                    <a:pt x="1" y="231"/>
                  </a:lnTo>
                  <a:lnTo>
                    <a:pt x="2" y="236"/>
                  </a:lnTo>
                  <a:lnTo>
                    <a:pt x="4" y="243"/>
                  </a:lnTo>
                  <a:lnTo>
                    <a:pt x="5" y="248"/>
                  </a:lnTo>
                  <a:lnTo>
                    <a:pt x="9" y="252"/>
                  </a:lnTo>
                  <a:lnTo>
                    <a:pt x="12" y="258"/>
                  </a:lnTo>
                  <a:lnTo>
                    <a:pt x="15" y="262"/>
                  </a:lnTo>
                  <a:lnTo>
                    <a:pt x="19" y="265"/>
                  </a:lnTo>
                  <a:lnTo>
                    <a:pt x="25" y="268"/>
                  </a:lnTo>
                  <a:lnTo>
                    <a:pt x="30" y="269"/>
                  </a:lnTo>
                  <a:lnTo>
                    <a:pt x="35" y="270"/>
                  </a:lnTo>
                  <a:lnTo>
                    <a:pt x="41" y="271"/>
                  </a:lnTo>
                  <a:lnTo>
                    <a:pt x="47" y="271"/>
                  </a:lnTo>
                  <a:lnTo>
                    <a:pt x="57" y="271"/>
                  </a:lnTo>
                  <a:lnTo>
                    <a:pt x="69" y="271"/>
                  </a:lnTo>
                  <a:lnTo>
                    <a:pt x="74" y="271"/>
                  </a:lnTo>
                  <a:lnTo>
                    <a:pt x="81" y="270"/>
                  </a:lnTo>
                  <a:lnTo>
                    <a:pt x="86" y="269"/>
                  </a:lnTo>
                  <a:lnTo>
                    <a:pt x="90" y="266"/>
                  </a:lnTo>
                  <a:lnTo>
                    <a:pt x="96" y="263"/>
                  </a:lnTo>
                  <a:lnTo>
                    <a:pt x="100" y="260"/>
                  </a:lnTo>
                  <a:lnTo>
                    <a:pt x="104" y="256"/>
                  </a:lnTo>
                  <a:lnTo>
                    <a:pt x="107" y="251"/>
                  </a:lnTo>
                  <a:lnTo>
                    <a:pt x="110" y="247"/>
                  </a:lnTo>
                  <a:lnTo>
                    <a:pt x="114" y="242"/>
                  </a:lnTo>
                  <a:lnTo>
                    <a:pt x="117" y="238"/>
                  </a:lnTo>
                  <a:lnTo>
                    <a:pt x="119" y="232"/>
                  </a:lnTo>
                  <a:lnTo>
                    <a:pt x="123" y="222"/>
                  </a:lnTo>
                  <a:lnTo>
                    <a:pt x="126" y="211"/>
                  </a:lnTo>
                  <a:lnTo>
                    <a:pt x="132" y="189"/>
                  </a:lnTo>
                  <a:lnTo>
                    <a:pt x="137" y="167"/>
                  </a:lnTo>
                  <a:lnTo>
                    <a:pt x="142" y="145"/>
                  </a:lnTo>
                  <a:lnTo>
                    <a:pt x="149" y="123"/>
                  </a:lnTo>
                  <a:lnTo>
                    <a:pt x="160" y="80"/>
                  </a:lnTo>
                  <a:lnTo>
                    <a:pt x="167" y="58"/>
                  </a:lnTo>
                  <a:lnTo>
                    <a:pt x="172" y="3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8" name="Freeform 965"/>
            <p:cNvSpPr>
              <a:spLocks/>
            </p:cNvSpPr>
            <p:nvPr/>
          </p:nvSpPr>
          <p:spPr bwMode="auto">
            <a:xfrm>
              <a:off x="1433" y="3976"/>
              <a:ext cx="71" cy="73"/>
            </a:xfrm>
            <a:custGeom>
              <a:avLst/>
              <a:gdLst>
                <a:gd name="T0" fmla="*/ 3 w 206"/>
                <a:gd name="T1" fmla="*/ 2 h 207"/>
                <a:gd name="T2" fmla="*/ 3 w 206"/>
                <a:gd name="T3" fmla="*/ 1 h 207"/>
                <a:gd name="T4" fmla="*/ 3 w 206"/>
                <a:gd name="T5" fmla="*/ 1 h 207"/>
                <a:gd name="T6" fmla="*/ 3 w 206"/>
                <a:gd name="T7" fmla="*/ 1 h 207"/>
                <a:gd name="T8" fmla="*/ 3 w 206"/>
                <a:gd name="T9" fmla="*/ 1 h 207"/>
                <a:gd name="T10" fmla="*/ 3 w 206"/>
                <a:gd name="T11" fmla="*/ 1 h 207"/>
                <a:gd name="T12" fmla="*/ 3 w 206"/>
                <a:gd name="T13" fmla="*/ 1 h 207"/>
                <a:gd name="T14" fmla="*/ 2 w 206"/>
                <a:gd name="T15" fmla="*/ 0 h 207"/>
                <a:gd name="T16" fmla="*/ 2 w 206"/>
                <a:gd name="T17" fmla="*/ 0 h 207"/>
                <a:gd name="T18" fmla="*/ 2 w 206"/>
                <a:gd name="T19" fmla="*/ 0 h 207"/>
                <a:gd name="T20" fmla="*/ 2 w 206"/>
                <a:gd name="T21" fmla="*/ 0 h 207"/>
                <a:gd name="T22" fmla="*/ 2 w 206"/>
                <a:gd name="T23" fmla="*/ 0 h 207"/>
                <a:gd name="T24" fmla="*/ 2 w 206"/>
                <a:gd name="T25" fmla="*/ 0 h 207"/>
                <a:gd name="T26" fmla="*/ 1 w 206"/>
                <a:gd name="T27" fmla="*/ 0 h 207"/>
                <a:gd name="T28" fmla="*/ 1 w 206"/>
                <a:gd name="T29" fmla="*/ 0 h 207"/>
                <a:gd name="T30" fmla="*/ 1 w 206"/>
                <a:gd name="T31" fmla="*/ 0 h 207"/>
                <a:gd name="T32" fmla="*/ 1 w 206"/>
                <a:gd name="T33" fmla="*/ 0 h 207"/>
                <a:gd name="T34" fmla="*/ 1 w 206"/>
                <a:gd name="T35" fmla="*/ 0 h 207"/>
                <a:gd name="T36" fmla="*/ 1 w 206"/>
                <a:gd name="T37" fmla="*/ 0 h 207"/>
                <a:gd name="T38" fmla="*/ 1 w 206"/>
                <a:gd name="T39" fmla="*/ 0 h 207"/>
                <a:gd name="T40" fmla="*/ 0 w 206"/>
                <a:gd name="T41" fmla="*/ 0 h 207"/>
                <a:gd name="T42" fmla="*/ 0 w 206"/>
                <a:gd name="T43" fmla="*/ 0 h 207"/>
                <a:gd name="T44" fmla="*/ 0 w 206"/>
                <a:gd name="T45" fmla="*/ 1 h 207"/>
                <a:gd name="T46" fmla="*/ 0 w 206"/>
                <a:gd name="T47" fmla="*/ 1 h 207"/>
                <a:gd name="T48" fmla="*/ 0 w 206"/>
                <a:gd name="T49" fmla="*/ 1 h 207"/>
                <a:gd name="T50" fmla="*/ 0 w 206"/>
                <a:gd name="T51" fmla="*/ 1 h 207"/>
                <a:gd name="T52" fmla="*/ 0 w 206"/>
                <a:gd name="T53" fmla="*/ 1 h 207"/>
                <a:gd name="T54" fmla="*/ 0 w 206"/>
                <a:gd name="T55" fmla="*/ 1 h 207"/>
                <a:gd name="T56" fmla="*/ 0 w 206"/>
                <a:gd name="T57" fmla="*/ 2 h 207"/>
                <a:gd name="T58" fmla="*/ 0 w 206"/>
                <a:gd name="T59" fmla="*/ 2 h 207"/>
                <a:gd name="T60" fmla="*/ 0 w 206"/>
                <a:gd name="T61" fmla="*/ 2 h 207"/>
                <a:gd name="T62" fmla="*/ 0 w 206"/>
                <a:gd name="T63" fmla="*/ 2 h 207"/>
                <a:gd name="T64" fmla="*/ 0 w 206"/>
                <a:gd name="T65" fmla="*/ 2 h 207"/>
                <a:gd name="T66" fmla="*/ 0 w 206"/>
                <a:gd name="T67" fmla="*/ 2 h 207"/>
                <a:gd name="T68" fmla="*/ 0 w 206"/>
                <a:gd name="T69" fmla="*/ 2 h 207"/>
                <a:gd name="T70" fmla="*/ 0 w 206"/>
                <a:gd name="T71" fmla="*/ 3 h 207"/>
                <a:gd name="T72" fmla="*/ 0 w 206"/>
                <a:gd name="T73" fmla="*/ 3 h 207"/>
                <a:gd name="T74" fmla="*/ 1 w 206"/>
                <a:gd name="T75" fmla="*/ 3 h 207"/>
                <a:gd name="T76" fmla="*/ 1 w 206"/>
                <a:gd name="T77" fmla="*/ 3 h 207"/>
                <a:gd name="T78" fmla="*/ 1 w 206"/>
                <a:gd name="T79" fmla="*/ 3 h 207"/>
                <a:gd name="T80" fmla="*/ 1 w 206"/>
                <a:gd name="T81" fmla="*/ 3 h 207"/>
                <a:gd name="T82" fmla="*/ 1 w 206"/>
                <a:gd name="T83" fmla="*/ 3 h 207"/>
                <a:gd name="T84" fmla="*/ 1 w 206"/>
                <a:gd name="T85" fmla="*/ 3 h 207"/>
                <a:gd name="T86" fmla="*/ 1 w 206"/>
                <a:gd name="T87" fmla="*/ 3 h 207"/>
                <a:gd name="T88" fmla="*/ 2 w 206"/>
                <a:gd name="T89" fmla="*/ 3 h 207"/>
                <a:gd name="T90" fmla="*/ 2 w 206"/>
                <a:gd name="T91" fmla="*/ 3 h 207"/>
                <a:gd name="T92" fmla="*/ 2 w 206"/>
                <a:gd name="T93" fmla="*/ 3 h 207"/>
                <a:gd name="T94" fmla="*/ 2 w 206"/>
                <a:gd name="T95" fmla="*/ 3 h 207"/>
                <a:gd name="T96" fmla="*/ 2 w 206"/>
                <a:gd name="T97" fmla="*/ 3 h 207"/>
                <a:gd name="T98" fmla="*/ 2 w 206"/>
                <a:gd name="T99" fmla="*/ 3 h 207"/>
                <a:gd name="T100" fmla="*/ 3 w 206"/>
                <a:gd name="T101" fmla="*/ 2 h 207"/>
                <a:gd name="T102" fmla="*/ 3 w 206"/>
                <a:gd name="T103" fmla="*/ 2 h 207"/>
                <a:gd name="T104" fmla="*/ 3 w 206"/>
                <a:gd name="T105" fmla="*/ 2 h 207"/>
                <a:gd name="T106" fmla="*/ 3 w 206"/>
                <a:gd name="T107" fmla="*/ 2 h 207"/>
                <a:gd name="T108" fmla="*/ 3 w 206"/>
                <a:gd name="T109" fmla="*/ 2 h 207"/>
                <a:gd name="T110" fmla="*/ 3 w 206"/>
                <a:gd name="T111" fmla="*/ 2 h 207"/>
                <a:gd name="T112" fmla="*/ 3 w 206"/>
                <a:gd name="T113" fmla="*/ 2 h 2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6" h="207">
                  <a:moveTo>
                    <a:pt x="206" y="103"/>
                  </a:moveTo>
                  <a:lnTo>
                    <a:pt x="205" y="93"/>
                  </a:lnTo>
                  <a:lnTo>
                    <a:pt x="204" y="81"/>
                  </a:lnTo>
                  <a:lnTo>
                    <a:pt x="200" y="69"/>
                  </a:lnTo>
                  <a:lnTo>
                    <a:pt x="195" y="59"/>
                  </a:lnTo>
                  <a:lnTo>
                    <a:pt x="190" y="49"/>
                  </a:lnTo>
                  <a:lnTo>
                    <a:pt x="183" y="40"/>
                  </a:lnTo>
                  <a:lnTo>
                    <a:pt x="176" y="31"/>
                  </a:lnTo>
                  <a:lnTo>
                    <a:pt x="166" y="23"/>
                  </a:lnTo>
                  <a:lnTo>
                    <a:pt x="158" y="16"/>
                  </a:lnTo>
                  <a:lnTo>
                    <a:pt x="147" y="11"/>
                  </a:lnTo>
                  <a:lnTo>
                    <a:pt x="137" y="7"/>
                  </a:lnTo>
                  <a:lnTo>
                    <a:pt x="125" y="4"/>
                  </a:lnTo>
                  <a:lnTo>
                    <a:pt x="114" y="1"/>
                  </a:lnTo>
                  <a:lnTo>
                    <a:pt x="103" y="0"/>
                  </a:lnTo>
                  <a:lnTo>
                    <a:pt x="91" y="1"/>
                  </a:lnTo>
                  <a:lnTo>
                    <a:pt x="80" y="4"/>
                  </a:lnTo>
                  <a:lnTo>
                    <a:pt x="69" y="7"/>
                  </a:lnTo>
                  <a:lnTo>
                    <a:pt x="58" y="11"/>
                  </a:lnTo>
                  <a:lnTo>
                    <a:pt x="48" y="16"/>
                  </a:lnTo>
                  <a:lnTo>
                    <a:pt x="38" y="23"/>
                  </a:lnTo>
                  <a:lnTo>
                    <a:pt x="30" y="31"/>
                  </a:lnTo>
                  <a:lnTo>
                    <a:pt x="22" y="40"/>
                  </a:lnTo>
                  <a:lnTo>
                    <a:pt x="16" y="49"/>
                  </a:lnTo>
                  <a:lnTo>
                    <a:pt x="10" y="59"/>
                  </a:lnTo>
                  <a:lnTo>
                    <a:pt x="5" y="69"/>
                  </a:lnTo>
                  <a:lnTo>
                    <a:pt x="2" y="81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0" y="115"/>
                  </a:lnTo>
                  <a:lnTo>
                    <a:pt x="2" y="126"/>
                  </a:lnTo>
                  <a:lnTo>
                    <a:pt x="5" y="138"/>
                  </a:lnTo>
                  <a:lnTo>
                    <a:pt x="10" y="149"/>
                  </a:lnTo>
                  <a:lnTo>
                    <a:pt x="16" y="158"/>
                  </a:lnTo>
                  <a:lnTo>
                    <a:pt x="22" y="168"/>
                  </a:lnTo>
                  <a:lnTo>
                    <a:pt x="30" y="176"/>
                  </a:lnTo>
                  <a:lnTo>
                    <a:pt x="38" y="184"/>
                  </a:lnTo>
                  <a:lnTo>
                    <a:pt x="48" y="191"/>
                  </a:lnTo>
                  <a:lnTo>
                    <a:pt x="58" y="196"/>
                  </a:lnTo>
                  <a:lnTo>
                    <a:pt x="69" y="201"/>
                  </a:lnTo>
                  <a:lnTo>
                    <a:pt x="80" y="204"/>
                  </a:lnTo>
                  <a:lnTo>
                    <a:pt x="91" y="206"/>
                  </a:lnTo>
                  <a:lnTo>
                    <a:pt x="103" y="207"/>
                  </a:lnTo>
                  <a:lnTo>
                    <a:pt x="114" y="206"/>
                  </a:lnTo>
                  <a:lnTo>
                    <a:pt x="125" y="204"/>
                  </a:lnTo>
                  <a:lnTo>
                    <a:pt x="137" y="201"/>
                  </a:lnTo>
                  <a:lnTo>
                    <a:pt x="147" y="196"/>
                  </a:lnTo>
                  <a:lnTo>
                    <a:pt x="158" y="191"/>
                  </a:lnTo>
                  <a:lnTo>
                    <a:pt x="166" y="184"/>
                  </a:lnTo>
                  <a:lnTo>
                    <a:pt x="176" y="176"/>
                  </a:lnTo>
                  <a:lnTo>
                    <a:pt x="183" y="168"/>
                  </a:lnTo>
                  <a:lnTo>
                    <a:pt x="190" y="158"/>
                  </a:lnTo>
                  <a:lnTo>
                    <a:pt x="195" y="149"/>
                  </a:lnTo>
                  <a:lnTo>
                    <a:pt x="200" y="138"/>
                  </a:lnTo>
                  <a:lnTo>
                    <a:pt x="204" y="126"/>
                  </a:lnTo>
                  <a:lnTo>
                    <a:pt x="205" y="115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8662" name="Group 966"/>
          <p:cNvGrpSpPr>
            <a:grpSpLocks/>
          </p:cNvGrpSpPr>
          <p:nvPr/>
        </p:nvGrpSpPr>
        <p:grpSpPr bwMode="auto">
          <a:xfrm>
            <a:off x="7065963" y="1477963"/>
            <a:ext cx="392112" cy="379412"/>
            <a:chOff x="4263" y="1120"/>
            <a:chExt cx="233" cy="226"/>
          </a:xfrm>
        </p:grpSpPr>
        <p:sp>
          <p:nvSpPr>
            <p:cNvPr id="27671" name="Freeform 967"/>
            <p:cNvSpPr>
              <a:spLocks/>
            </p:cNvSpPr>
            <p:nvPr/>
          </p:nvSpPr>
          <p:spPr bwMode="auto">
            <a:xfrm>
              <a:off x="4263" y="1251"/>
              <a:ext cx="61" cy="95"/>
            </a:xfrm>
            <a:custGeom>
              <a:avLst/>
              <a:gdLst>
                <a:gd name="T0" fmla="*/ 3 w 173"/>
                <a:gd name="T1" fmla="*/ 0 h 272"/>
                <a:gd name="T2" fmla="*/ 2 w 173"/>
                <a:gd name="T3" fmla="*/ 0 h 272"/>
                <a:gd name="T4" fmla="*/ 2 w 173"/>
                <a:gd name="T5" fmla="*/ 0 h 272"/>
                <a:gd name="T6" fmla="*/ 2 w 173"/>
                <a:gd name="T7" fmla="*/ 0 h 272"/>
                <a:gd name="T8" fmla="*/ 2 w 173"/>
                <a:gd name="T9" fmla="*/ 0 h 272"/>
                <a:gd name="T10" fmla="*/ 2 w 173"/>
                <a:gd name="T11" fmla="*/ 0 h 272"/>
                <a:gd name="T12" fmla="*/ 2 w 173"/>
                <a:gd name="T13" fmla="*/ 0 h 272"/>
                <a:gd name="T14" fmla="*/ 2 w 173"/>
                <a:gd name="T15" fmla="*/ 0 h 272"/>
                <a:gd name="T16" fmla="*/ 1 w 173"/>
                <a:gd name="T17" fmla="*/ 0 h 272"/>
                <a:gd name="T18" fmla="*/ 1 w 173"/>
                <a:gd name="T19" fmla="*/ 0 h 272"/>
                <a:gd name="T20" fmla="*/ 1 w 173"/>
                <a:gd name="T21" fmla="*/ 0 h 272"/>
                <a:gd name="T22" fmla="*/ 1 w 173"/>
                <a:gd name="T23" fmla="*/ 0 h 272"/>
                <a:gd name="T24" fmla="*/ 1 w 173"/>
                <a:gd name="T25" fmla="*/ 1 h 272"/>
                <a:gd name="T26" fmla="*/ 1 w 173"/>
                <a:gd name="T27" fmla="*/ 1 h 272"/>
                <a:gd name="T28" fmla="*/ 0 w 173"/>
                <a:gd name="T29" fmla="*/ 1 h 272"/>
                <a:gd name="T30" fmla="*/ 0 w 173"/>
                <a:gd name="T31" fmla="*/ 2 h 272"/>
                <a:gd name="T32" fmla="*/ 0 w 173"/>
                <a:gd name="T33" fmla="*/ 3 h 272"/>
                <a:gd name="T34" fmla="*/ 0 w 173"/>
                <a:gd name="T35" fmla="*/ 3 h 272"/>
                <a:gd name="T36" fmla="*/ 0 w 173"/>
                <a:gd name="T37" fmla="*/ 3 h 272"/>
                <a:gd name="T38" fmla="*/ 0 w 173"/>
                <a:gd name="T39" fmla="*/ 3 h 272"/>
                <a:gd name="T40" fmla="*/ 0 w 173"/>
                <a:gd name="T41" fmla="*/ 3 h 272"/>
                <a:gd name="T42" fmla="*/ 0 w 173"/>
                <a:gd name="T43" fmla="*/ 4 h 272"/>
                <a:gd name="T44" fmla="*/ 0 w 173"/>
                <a:gd name="T45" fmla="*/ 4 h 272"/>
                <a:gd name="T46" fmla="*/ 0 w 173"/>
                <a:gd name="T47" fmla="*/ 4 h 272"/>
                <a:gd name="T48" fmla="*/ 0 w 173"/>
                <a:gd name="T49" fmla="*/ 4 h 272"/>
                <a:gd name="T50" fmla="*/ 1 w 173"/>
                <a:gd name="T51" fmla="*/ 4 h 272"/>
                <a:gd name="T52" fmla="*/ 1 w 173"/>
                <a:gd name="T53" fmla="*/ 4 h 272"/>
                <a:gd name="T54" fmla="*/ 1 w 173"/>
                <a:gd name="T55" fmla="*/ 4 h 272"/>
                <a:gd name="T56" fmla="*/ 1 w 173"/>
                <a:gd name="T57" fmla="*/ 4 h 272"/>
                <a:gd name="T58" fmla="*/ 1 w 173"/>
                <a:gd name="T59" fmla="*/ 4 h 272"/>
                <a:gd name="T60" fmla="*/ 2 w 173"/>
                <a:gd name="T61" fmla="*/ 4 h 272"/>
                <a:gd name="T62" fmla="*/ 2 w 173"/>
                <a:gd name="T63" fmla="*/ 3 h 272"/>
                <a:gd name="T64" fmla="*/ 2 w 173"/>
                <a:gd name="T65" fmla="*/ 3 h 272"/>
                <a:gd name="T66" fmla="*/ 2 w 173"/>
                <a:gd name="T67" fmla="*/ 3 h 272"/>
                <a:gd name="T68" fmla="*/ 2 w 173"/>
                <a:gd name="T69" fmla="*/ 2 h 272"/>
                <a:gd name="T70" fmla="*/ 2 w 173"/>
                <a:gd name="T71" fmla="*/ 2 h 272"/>
                <a:gd name="T72" fmla="*/ 2 w 173"/>
                <a:gd name="T73" fmla="*/ 1 h 2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3" h="272">
                  <a:moveTo>
                    <a:pt x="172" y="36"/>
                  </a:moveTo>
                  <a:lnTo>
                    <a:pt x="173" y="31"/>
                  </a:lnTo>
                  <a:lnTo>
                    <a:pt x="172" y="25"/>
                  </a:lnTo>
                  <a:lnTo>
                    <a:pt x="171" y="19"/>
                  </a:lnTo>
                  <a:lnTo>
                    <a:pt x="170" y="14"/>
                  </a:lnTo>
                  <a:lnTo>
                    <a:pt x="168" y="8"/>
                  </a:lnTo>
                  <a:lnTo>
                    <a:pt x="166" y="6"/>
                  </a:lnTo>
                  <a:lnTo>
                    <a:pt x="163" y="4"/>
                  </a:lnTo>
                  <a:lnTo>
                    <a:pt x="161" y="1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4" y="0"/>
                  </a:lnTo>
                  <a:lnTo>
                    <a:pt x="142" y="0"/>
                  </a:lnTo>
                  <a:lnTo>
                    <a:pt x="131" y="0"/>
                  </a:lnTo>
                  <a:lnTo>
                    <a:pt x="120" y="0"/>
                  </a:lnTo>
                  <a:lnTo>
                    <a:pt x="108" y="1"/>
                  </a:lnTo>
                  <a:lnTo>
                    <a:pt x="103" y="1"/>
                  </a:lnTo>
                  <a:lnTo>
                    <a:pt x="98" y="4"/>
                  </a:lnTo>
                  <a:lnTo>
                    <a:pt x="92" y="5"/>
                  </a:lnTo>
                  <a:lnTo>
                    <a:pt x="87" y="7"/>
                  </a:lnTo>
                  <a:lnTo>
                    <a:pt x="82" y="10"/>
                  </a:lnTo>
                  <a:lnTo>
                    <a:pt x="78" y="13"/>
                  </a:lnTo>
                  <a:lnTo>
                    <a:pt x="69" y="21"/>
                  </a:lnTo>
                  <a:lnTo>
                    <a:pt x="61" y="29"/>
                  </a:lnTo>
                  <a:lnTo>
                    <a:pt x="57" y="33"/>
                  </a:lnTo>
                  <a:lnTo>
                    <a:pt x="54" y="37"/>
                  </a:lnTo>
                  <a:lnTo>
                    <a:pt x="43" y="57"/>
                  </a:lnTo>
                  <a:lnTo>
                    <a:pt x="39" y="62"/>
                  </a:lnTo>
                  <a:lnTo>
                    <a:pt x="38" y="67"/>
                  </a:lnTo>
                  <a:lnTo>
                    <a:pt x="35" y="78"/>
                  </a:lnTo>
                  <a:lnTo>
                    <a:pt x="29" y="100"/>
                  </a:lnTo>
                  <a:lnTo>
                    <a:pt x="17" y="143"/>
                  </a:lnTo>
                  <a:lnTo>
                    <a:pt x="11" y="165"/>
                  </a:lnTo>
                  <a:lnTo>
                    <a:pt x="5" y="187"/>
                  </a:lnTo>
                  <a:lnTo>
                    <a:pt x="2" y="198"/>
                  </a:lnTo>
                  <a:lnTo>
                    <a:pt x="0" y="209"/>
                  </a:lnTo>
                  <a:lnTo>
                    <a:pt x="0" y="215"/>
                  </a:lnTo>
                  <a:lnTo>
                    <a:pt x="0" y="220"/>
                  </a:lnTo>
                  <a:lnTo>
                    <a:pt x="0" y="226"/>
                  </a:lnTo>
                  <a:lnTo>
                    <a:pt x="1" y="231"/>
                  </a:lnTo>
                  <a:lnTo>
                    <a:pt x="2" y="237"/>
                  </a:lnTo>
                  <a:lnTo>
                    <a:pt x="3" y="242"/>
                  </a:lnTo>
                  <a:lnTo>
                    <a:pt x="5" y="247"/>
                  </a:lnTo>
                  <a:lnTo>
                    <a:pt x="9" y="253"/>
                  </a:lnTo>
                  <a:lnTo>
                    <a:pt x="11" y="258"/>
                  </a:lnTo>
                  <a:lnTo>
                    <a:pt x="15" y="262"/>
                  </a:lnTo>
                  <a:lnTo>
                    <a:pt x="19" y="265"/>
                  </a:lnTo>
                  <a:lnTo>
                    <a:pt x="25" y="269"/>
                  </a:lnTo>
                  <a:lnTo>
                    <a:pt x="30" y="270"/>
                  </a:lnTo>
                  <a:lnTo>
                    <a:pt x="35" y="271"/>
                  </a:lnTo>
                  <a:lnTo>
                    <a:pt x="40" y="272"/>
                  </a:lnTo>
                  <a:lnTo>
                    <a:pt x="47" y="272"/>
                  </a:lnTo>
                  <a:lnTo>
                    <a:pt x="57" y="271"/>
                  </a:lnTo>
                  <a:lnTo>
                    <a:pt x="69" y="272"/>
                  </a:lnTo>
                  <a:lnTo>
                    <a:pt x="74" y="272"/>
                  </a:lnTo>
                  <a:lnTo>
                    <a:pt x="80" y="271"/>
                  </a:lnTo>
                  <a:lnTo>
                    <a:pt x="85" y="270"/>
                  </a:lnTo>
                  <a:lnTo>
                    <a:pt x="90" y="266"/>
                  </a:lnTo>
                  <a:lnTo>
                    <a:pt x="96" y="263"/>
                  </a:lnTo>
                  <a:lnTo>
                    <a:pt x="100" y="260"/>
                  </a:lnTo>
                  <a:lnTo>
                    <a:pt x="104" y="256"/>
                  </a:lnTo>
                  <a:lnTo>
                    <a:pt x="107" y="252"/>
                  </a:lnTo>
                  <a:lnTo>
                    <a:pt x="110" y="246"/>
                  </a:lnTo>
                  <a:lnTo>
                    <a:pt x="114" y="242"/>
                  </a:lnTo>
                  <a:lnTo>
                    <a:pt x="117" y="237"/>
                  </a:lnTo>
                  <a:lnTo>
                    <a:pt x="119" y="231"/>
                  </a:lnTo>
                  <a:lnTo>
                    <a:pt x="123" y="222"/>
                  </a:lnTo>
                  <a:lnTo>
                    <a:pt x="126" y="210"/>
                  </a:lnTo>
                  <a:lnTo>
                    <a:pt x="132" y="189"/>
                  </a:lnTo>
                  <a:lnTo>
                    <a:pt x="137" y="167"/>
                  </a:lnTo>
                  <a:lnTo>
                    <a:pt x="142" y="145"/>
                  </a:lnTo>
                  <a:lnTo>
                    <a:pt x="148" y="123"/>
                  </a:lnTo>
                  <a:lnTo>
                    <a:pt x="160" y="80"/>
                  </a:lnTo>
                  <a:lnTo>
                    <a:pt x="167" y="58"/>
                  </a:lnTo>
                  <a:lnTo>
                    <a:pt x="171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2" name="Freeform 968"/>
            <p:cNvSpPr>
              <a:spLocks/>
            </p:cNvSpPr>
            <p:nvPr/>
          </p:nvSpPr>
          <p:spPr bwMode="auto">
            <a:xfrm>
              <a:off x="4304" y="1326"/>
              <a:ext cx="7" cy="20"/>
            </a:xfrm>
            <a:custGeom>
              <a:avLst/>
              <a:gdLst>
                <a:gd name="T0" fmla="*/ 0 w 17"/>
                <a:gd name="T1" fmla="*/ 0 h 56"/>
                <a:gd name="T2" fmla="*/ 0 w 17"/>
                <a:gd name="T3" fmla="*/ 0 h 56"/>
                <a:gd name="T4" fmla="*/ 0 w 17"/>
                <a:gd name="T5" fmla="*/ 0 h 56"/>
                <a:gd name="T6" fmla="*/ 0 w 17"/>
                <a:gd name="T7" fmla="*/ 0 h 56"/>
                <a:gd name="T8" fmla="*/ 0 w 17"/>
                <a:gd name="T9" fmla="*/ 0 h 56"/>
                <a:gd name="T10" fmla="*/ 0 w 17"/>
                <a:gd name="T11" fmla="*/ 0 h 56"/>
                <a:gd name="T12" fmla="*/ 0 w 17"/>
                <a:gd name="T13" fmla="*/ 0 h 56"/>
                <a:gd name="T14" fmla="*/ 0 w 17"/>
                <a:gd name="T15" fmla="*/ 1 h 56"/>
                <a:gd name="T16" fmla="*/ 0 w 17"/>
                <a:gd name="T17" fmla="*/ 1 h 56"/>
                <a:gd name="T18" fmla="*/ 0 w 17"/>
                <a:gd name="T19" fmla="*/ 1 h 56"/>
                <a:gd name="T20" fmla="*/ 0 w 17"/>
                <a:gd name="T21" fmla="*/ 1 h 56"/>
                <a:gd name="T22" fmla="*/ 0 w 17"/>
                <a:gd name="T23" fmla="*/ 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" h="56">
                  <a:moveTo>
                    <a:pt x="3" y="0"/>
                  </a:moveTo>
                  <a:lnTo>
                    <a:pt x="1" y="7"/>
                  </a:lnTo>
                  <a:lnTo>
                    <a:pt x="0" y="14"/>
                  </a:lnTo>
                  <a:lnTo>
                    <a:pt x="1" y="23"/>
                  </a:lnTo>
                  <a:lnTo>
                    <a:pt x="1" y="26"/>
                  </a:lnTo>
                  <a:lnTo>
                    <a:pt x="2" y="30"/>
                  </a:lnTo>
                  <a:lnTo>
                    <a:pt x="3" y="33"/>
                  </a:lnTo>
                  <a:lnTo>
                    <a:pt x="5" y="37"/>
                  </a:lnTo>
                  <a:lnTo>
                    <a:pt x="9" y="43"/>
                  </a:lnTo>
                  <a:lnTo>
                    <a:pt x="13" y="50"/>
                  </a:lnTo>
                  <a:lnTo>
                    <a:pt x="15" y="54"/>
                  </a:lnTo>
                  <a:lnTo>
                    <a:pt x="17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3" name="Line 969"/>
            <p:cNvSpPr>
              <a:spLocks noChangeShapeType="1"/>
            </p:cNvSpPr>
            <p:nvPr/>
          </p:nvSpPr>
          <p:spPr bwMode="auto">
            <a:xfrm flipH="1">
              <a:off x="4389" y="1205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4" name="Line 970"/>
            <p:cNvSpPr>
              <a:spLocks noChangeShapeType="1"/>
            </p:cNvSpPr>
            <p:nvPr/>
          </p:nvSpPr>
          <p:spPr bwMode="auto">
            <a:xfrm flipH="1">
              <a:off x="4362" y="1205"/>
              <a:ext cx="15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5" name="Freeform 971"/>
            <p:cNvSpPr>
              <a:spLocks/>
            </p:cNvSpPr>
            <p:nvPr/>
          </p:nvSpPr>
          <p:spPr bwMode="auto">
            <a:xfrm>
              <a:off x="4426" y="1120"/>
              <a:ext cx="70" cy="73"/>
            </a:xfrm>
            <a:custGeom>
              <a:avLst/>
              <a:gdLst>
                <a:gd name="T0" fmla="*/ 3 w 205"/>
                <a:gd name="T1" fmla="*/ 2 h 206"/>
                <a:gd name="T2" fmla="*/ 3 w 205"/>
                <a:gd name="T3" fmla="*/ 1 h 206"/>
                <a:gd name="T4" fmla="*/ 3 w 205"/>
                <a:gd name="T5" fmla="*/ 1 h 206"/>
                <a:gd name="T6" fmla="*/ 3 w 205"/>
                <a:gd name="T7" fmla="*/ 1 h 206"/>
                <a:gd name="T8" fmla="*/ 2 w 205"/>
                <a:gd name="T9" fmla="*/ 1 h 206"/>
                <a:gd name="T10" fmla="*/ 2 w 205"/>
                <a:gd name="T11" fmla="*/ 0 h 206"/>
                <a:gd name="T12" fmla="*/ 2 w 205"/>
                <a:gd name="T13" fmla="*/ 0 h 206"/>
                <a:gd name="T14" fmla="*/ 2 w 205"/>
                <a:gd name="T15" fmla="*/ 0 h 206"/>
                <a:gd name="T16" fmla="*/ 2 w 205"/>
                <a:gd name="T17" fmla="*/ 0 h 206"/>
                <a:gd name="T18" fmla="*/ 1 w 205"/>
                <a:gd name="T19" fmla="*/ 0 h 206"/>
                <a:gd name="T20" fmla="*/ 1 w 205"/>
                <a:gd name="T21" fmla="*/ 0 h 206"/>
                <a:gd name="T22" fmla="*/ 1 w 205"/>
                <a:gd name="T23" fmla="*/ 0 h 206"/>
                <a:gd name="T24" fmla="*/ 1 w 205"/>
                <a:gd name="T25" fmla="*/ 0 h 206"/>
                <a:gd name="T26" fmla="*/ 0 w 205"/>
                <a:gd name="T27" fmla="*/ 0 h 206"/>
                <a:gd name="T28" fmla="*/ 0 w 205"/>
                <a:gd name="T29" fmla="*/ 1 h 206"/>
                <a:gd name="T30" fmla="*/ 0 w 205"/>
                <a:gd name="T31" fmla="*/ 1 h 206"/>
                <a:gd name="T32" fmla="*/ 0 w 205"/>
                <a:gd name="T33" fmla="*/ 1 h 206"/>
                <a:gd name="T34" fmla="*/ 0 w 205"/>
                <a:gd name="T35" fmla="*/ 1 h 206"/>
                <a:gd name="T36" fmla="*/ 0 w 205"/>
                <a:gd name="T37" fmla="*/ 2 h 206"/>
                <a:gd name="T38" fmla="*/ 0 w 205"/>
                <a:gd name="T39" fmla="*/ 2 h 206"/>
                <a:gd name="T40" fmla="*/ 0 w 205"/>
                <a:gd name="T41" fmla="*/ 2 h 206"/>
                <a:gd name="T42" fmla="*/ 0 w 205"/>
                <a:gd name="T43" fmla="*/ 2 h 206"/>
                <a:gd name="T44" fmla="*/ 0 w 205"/>
                <a:gd name="T45" fmla="*/ 2 h 206"/>
                <a:gd name="T46" fmla="*/ 0 w 205"/>
                <a:gd name="T47" fmla="*/ 3 h 206"/>
                <a:gd name="T48" fmla="*/ 1 w 205"/>
                <a:gd name="T49" fmla="*/ 3 h 206"/>
                <a:gd name="T50" fmla="*/ 1 w 205"/>
                <a:gd name="T51" fmla="*/ 3 h 206"/>
                <a:gd name="T52" fmla="*/ 1 w 205"/>
                <a:gd name="T53" fmla="*/ 3 h 206"/>
                <a:gd name="T54" fmla="*/ 1 w 205"/>
                <a:gd name="T55" fmla="*/ 3 h 206"/>
                <a:gd name="T56" fmla="*/ 2 w 205"/>
                <a:gd name="T57" fmla="*/ 3 h 206"/>
                <a:gd name="T58" fmla="*/ 2 w 205"/>
                <a:gd name="T59" fmla="*/ 3 h 206"/>
                <a:gd name="T60" fmla="*/ 2 w 205"/>
                <a:gd name="T61" fmla="*/ 3 h 206"/>
                <a:gd name="T62" fmla="*/ 2 w 205"/>
                <a:gd name="T63" fmla="*/ 3 h 206"/>
                <a:gd name="T64" fmla="*/ 2 w 205"/>
                <a:gd name="T65" fmla="*/ 2 h 206"/>
                <a:gd name="T66" fmla="*/ 3 w 205"/>
                <a:gd name="T67" fmla="*/ 2 h 206"/>
                <a:gd name="T68" fmla="*/ 3 w 205"/>
                <a:gd name="T69" fmla="*/ 2 h 206"/>
                <a:gd name="T70" fmla="*/ 3 w 205"/>
                <a:gd name="T71" fmla="*/ 2 h 206"/>
                <a:gd name="T72" fmla="*/ 3 w 205"/>
                <a:gd name="T73" fmla="*/ 2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5" h="206">
                  <a:moveTo>
                    <a:pt x="205" y="103"/>
                  </a:moveTo>
                  <a:lnTo>
                    <a:pt x="204" y="85"/>
                  </a:lnTo>
                  <a:lnTo>
                    <a:pt x="199" y="68"/>
                  </a:lnTo>
                  <a:lnTo>
                    <a:pt x="191" y="51"/>
                  </a:lnTo>
                  <a:lnTo>
                    <a:pt x="182" y="36"/>
                  </a:lnTo>
                  <a:lnTo>
                    <a:pt x="169" y="24"/>
                  </a:lnTo>
                  <a:lnTo>
                    <a:pt x="154" y="14"/>
                  </a:lnTo>
                  <a:lnTo>
                    <a:pt x="137" y="7"/>
                  </a:lnTo>
                  <a:lnTo>
                    <a:pt x="120" y="1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67" y="7"/>
                  </a:lnTo>
                  <a:lnTo>
                    <a:pt x="51" y="14"/>
                  </a:lnTo>
                  <a:lnTo>
                    <a:pt x="37" y="24"/>
                  </a:lnTo>
                  <a:lnTo>
                    <a:pt x="24" y="36"/>
                  </a:lnTo>
                  <a:lnTo>
                    <a:pt x="13" y="51"/>
                  </a:lnTo>
                  <a:lnTo>
                    <a:pt x="6" y="68"/>
                  </a:lnTo>
                  <a:lnTo>
                    <a:pt x="2" y="85"/>
                  </a:lnTo>
                  <a:lnTo>
                    <a:pt x="0" y="103"/>
                  </a:lnTo>
                  <a:lnTo>
                    <a:pt x="2" y="121"/>
                  </a:lnTo>
                  <a:lnTo>
                    <a:pt x="6" y="138"/>
                  </a:lnTo>
                  <a:lnTo>
                    <a:pt x="13" y="154"/>
                  </a:lnTo>
                  <a:lnTo>
                    <a:pt x="24" y="169"/>
                  </a:lnTo>
                  <a:lnTo>
                    <a:pt x="37" y="181"/>
                  </a:lnTo>
                  <a:lnTo>
                    <a:pt x="51" y="192"/>
                  </a:lnTo>
                  <a:lnTo>
                    <a:pt x="67" y="199"/>
                  </a:lnTo>
                  <a:lnTo>
                    <a:pt x="84" y="205"/>
                  </a:lnTo>
                  <a:lnTo>
                    <a:pt x="102" y="206"/>
                  </a:lnTo>
                  <a:lnTo>
                    <a:pt x="120" y="205"/>
                  </a:lnTo>
                  <a:lnTo>
                    <a:pt x="137" y="199"/>
                  </a:lnTo>
                  <a:lnTo>
                    <a:pt x="154" y="192"/>
                  </a:lnTo>
                  <a:lnTo>
                    <a:pt x="169" y="181"/>
                  </a:lnTo>
                  <a:lnTo>
                    <a:pt x="182" y="169"/>
                  </a:lnTo>
                  <a:lnTo>
                    <a:pt x="191" y="154"/>
                  </a:lnTo>
                  <a:lnTo>
                    <a:pt x="199" y="138"/>
                  </a:lnTo>
                  <a:lnTo>
                    <a:pt x="204" y="121"/>
                  </a:lnTo>
                  <a:lnTo>
                    <a:pt x="205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8668" name="Line 972"/>
          <p:cNvSpPr>
            <a:spLocks noChangeShapeType="1"/>
          </p:cNvSpPr>
          <p:nvPr/>
        </p:nvSpPr>
        <p:spPr bwMode="auto">
          <a:xfrm>
            <a:off x="2376488" y="1538288"/>
            <a:ext cx="17033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69" name="Line 973"/>
          <p:cNvSpPr>
            <a:spLocks noChangeShapeType="1"/>
          </p:cNvSpPr>
          <p:nvPr/>
        </p:nvSpPr>
        <p:spPr bwMode="auto">
          <a:xfrm>
            <a:off x="4067175" y="1538288"/>
            <a:ext cx="0" cy="37369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70" name="Freeform 974"/>
          <p:cNvSpPr>
            <a:spLocks/>
          </p:cNvSpPr>
          <p:nvPr/>
        </p:nvSpPr>
        <p:spPr bwMode="auto">
          <a:xfrm>
            <a:off x="1709738" y="4092575"/>
            <a:ext cx="2360612" cy="2366963"/>
          </a:xfrm>
          <a:custGeom>
            <a:avLst/>
            <a:gdLst>
              <a:gd name="T0" fmla="*/ 2147483647 w 4055"/>
              <a:gd name="T1" fmla="*/ 2147483647 h 4060"/>
              <a:gd name="T2" fmla="*/ 2147483647 w 4055"/>
              <a:gd name="T3" fmla="*/ 2147483647 h 4060"/>
              <a:gd name="T4" fmla="*/ 2147483647 w 4055"/>
              <a:gd name="T5" fmla="*/ 2147483647 h 4060"/>
              <a:gd name="T6" fmla="*/ 2147483647 w 4055"/>
              <a:gd name="T7" fmla="*/ 2147483647 h 4060"/>
              <a:gd name="T8" fmla="*/ 2147483647 w 4055"/>
              <a:gd name="T9" fmla="*/ 2147483647 h 4060"/>
              <a:gd name="T10" fmla="*/ 2147483647 w 4055"/>
              <a:gd name="T11" fmla="*/ 2147483647 h 4060"/>
              <a:gd name="T12" fmla="*/ 2147483647 w 4055"/>
              <a:gd name="T13" fmla="*/ 2147483647 h 4060"/>
              <a:gd name="T14" fmla="*/ 2147483647 w 4055"/>
              <a:gd name="T15" fmla="*/ 2147483647 h 4060"/>
              <a:gd name="T16" fmla="*/ 2147483647 w 4055"/>
              <a:gd name="T17" fmla="*/ 2147483647 h 4060"/>
              <a:gd name="T18" fmla="*/ 2147483647 w 4055"/>
              <a:gd name="T19" fmla="*/ 2147483647 h 4060"/>
              <a:gd name="T20" fmla="*/ 2147483647 w 4055"/>
              <a:gd name="T21" fmla="*/ 2147483647 h 4060"/>
              <a:gd name="T22" fmla="*/ 2147483647 w 4055"/>
              <a:gd name="T23" fmla="*/ 2147483647 h 4060"/>
              <a:gd name="T24" fmla="*/ 2147483647 w 4055"/>
              <a:gd name="T25" fmla="*/ 2147483647 h 4060"/>
              <a:gd name="T26" fmla="*/ 2147483647 w 4055"/>
              <a:gd name="T27" fmla="*/ 2147483647 h 4060"/>
              <a:gd name="T28" fmla="*/ 2147483647 w 4055"/>
              <a:gd name="T29" fmla="*/ 2147483647 h 4060"/>
              <a:gd name="T30" fmla="*/ 2147483647 w 4055"/>
              <a:gd name="T31" fmla="*/ 2147483647 h 4060"/>
              <a:gd name="T32" fmla="*/ 2147483647 w 4055"/>
              <a:gd name="T33" fmla="*/ 2147483647 h 4060"/>
              <a:gd name="T34" fmla="*/ 2147483647 w 4055"/>
              <a:gd name="T35" fmla="*/ 2147483647 h 4060"/>
              <a:gd name="T36" fmla="*/ 2147483647 w 4055"/>
              <a:gd name="T37" fmla="*/ 2147483647 h 4060"/>
              <a:gd name="T38" fmla="*/ 2147483647 w 4055"/>
              <a:gd name="T39" fmla="*/ 2147483647 h 4060"/>
              <a:gd name="T40" fmla="*/ 2147483647 w 4055"/>
              <a:gd name="T41" fmla="*/ 2147483647 h 4060"/>
              <a:gd name="T42" fmla="*/ 2147483647 w 4055"/>
              <a:gd name="T43" fmla="*/ 2147483647 h 4060"/>
              <a:gd name="T44" fmla="*/ 2147483647 w 4055"/>
              <a:gd name="T45" fmla="*/ 2147483647 h 4060"/>
              <a:gd name="T46" fmla="*/ 2147483647 w 4055"/>
              <a:gd name="T47" fmla="*/ 2147483647 h 4060"/>
              <a:gd name="T48" fmla="*/ 2147483647 w 4055"/>
              <a:gd name="T49" fmla="*/ 2147483647 h 4060"/>
              <a:gd name="T50" fmla="*/ 2147483647 w 4055"/>
              <a:gd name="T51" fmla="*/ 2147483647 h 4060"/>
              <a:gd name="T52" fmla="*/ 2147483647 w 4055"/>
              <a:gd name="T53" fmla="*/ 2147483647 h 4060"/>
              <a:gd name="T54" fmla="*/ 2147483647 w 4055"/>
              <a:gd name="T55" fmla="*/ 2147483647 h 4060"/>
              <a:gd name="T56" fmla="*/ 2147483647 w 4055"/>
              <a:gd name="T57" fmla="*/ 2147483647 h 4060"/>
              <a:gd name="T58" fmla="*/ 2147483647 w 4055"/>
              <a:gd name="T59" fmla="*/ 2147483647 h 4060"/>
              <a:gd name="T60" fmla="*/ 0 w 4055"/>
              <a:gd name="T61" fmla="*/ 2147483647 h 4060"/>
              <a:gd name="T62" fmla="*/ 2147483647 w 4055"/>
              <a:gd name="T63" fmla="*/ 2147483647 h 4060"/>
              <a:gd name="T64" fmla="*/ 2147483647 w 4055"/>
              <a:gd name="T65" fmla="*/ 2147483647 h 4060"/>
              <a:gd name="T66" fmla="*/ 2147483647 w 4055"/>
              <a:gd name="T67" fmla="*/ 2147483647 h 4060"/>
              <a:gd name="T68" fmla="*/ 2147483647 w 4055"/>
              <a:gd name="T69" fmla="*/ 2147483647 h 4060"/>
              <a:gd name="T70" fmla="*/ 2147483647 w 4055"/>
              <a:gd name="T71" fmla="*/ 2147483647 h 4060"/>
              <a:gd name="T72" fmla="*/ 2147483647 w 4055"/>
              <a:gd name="T73" fmla="*/ 2147483647 h 4060"/>
              <a:gd name="T74" fmla="*/ 2147483647 w 4055"/>
              <a:gd name="T75" fmla="*/ 2147483647 h 4060"/>
              <a:gd name="T76" fmla="*/ 2147483647 w 4055"/>
              <a:gd name="T77" fmla="*/ 2147483647 h 4060"/>
              <a:gd name="T78" fmla="*/ 2147483647 w 4055"/>
              <a:gd name="T79" fmla="*/ 2147483647 h 4060"/>
              <a:gd name="T80" fmla="*/ 2147483647 w 4055"/>
              <a:gd name="T81" fmla="*/ 2147483647 h 4060"/>
              <a:gd name="T82" fmla="*/ 2147483647 w 4055"/>
              <a:gd name="T83" fmla="*/ 2147483647 h 4060"/>
              <a:gd name="T84" fmla="*/ 2147483647 w 4055"/>
              <a:gd name="T85" fmla="*/ 2147483647 h 4060"/>
              <a:gd name="T86" fmla="*/ 2147483647 w 4055"/>
              <a:gd name="T87" fmla="*/ 2147483647 h 4060"/>
              <a:gd name="T88" fmla="*/ 2147483647 w 4055"/>
              <a:gd name="T89" fmla="*/ 2147483647 h 4060"/>
              <a:gd name="T90" fmla="*/ 2147483647 w 4055"/>
              <a:gd name="T91" fmla="*/ 2147483647 h 4060"/>
              <a:gd name="T92" fmla="*/ 2147483647 w 4055"/>
              <a:gd name="T93" fmla="*/ 2147483647 h 4060"/>
              <a:gd name="T94" fmla="*/ 2147483647 w 4055"/>
              <a:gd name="T95" fmla="*/ 2147483647 h 4060"/>
              <a:gd name="T96" fmla="*/ 2147483647 w 4055"/>
              <a:gd name="T97" fmla="*/ 2147483647 h 4060"/>
              <a:gd name="T98" fmla="*/ 2147483647 w 4055"/>
              <a:gd name="T99" fmla="*/ 2147483647 h 4060"/>
              <a:gd name="T100" fmla="*/ 2147483647 w 4055"/>
              <a:gd name="T101" fmla="*/ 2147483647 h 4060"/>
              <a:gd name="T102" fmla="*/ 2147483647 w 4055"/>
              <a:gd name="T103" fmla="*/ 2147483647 h 4060"/>
              <a:gd name="T104" fmla="*/ 2147483647 w 4055"/>
              <a:gd name="T105" fmla="*/ 2147483647 h 4060"/>
              <a:gd name="T106" fmla="*/ 2147483647 w 4055"/>
              <a:gd name="T107" fmla="*/ 2147483647 h 4060"/>
              <a:gd name="T108" fmla="*/ 2147483647 w 4055"/>
              <a:gd name="T109" fmla="*/ 2147483647 h 4060"/>
              <a:gd name="T110" fmla="*/ 2147483647 w 4055"/>
              <a:gd name="T111" fmla="*/ 2147483647 h 4060"/>
              <a:gd name="T112" fmla="*/ 2147483647 w 4055"/>
              <a:gd name="T113" fmla="*/ 2147483647 h 4060"/>
              <a:gd name="T114" fmla="*/ 2147483647 w 4055"/>
              <a:gd name="T115" fmla="*/ 2147483647 h 4060"/>
              <a:gd name="T116" fmla="*/ 2147483647 w 4055"/>
              <a:gd name="T117" fmla="*/ 2147483647 h 4060"/>
              <a:gd name="T118" fmla="*/ 2147483647 w 4055"/>
              <a:gd name="T119" fmla="*/ 2147483647 h 4060"/>
              <a:gd name="T120" fmla="*/ 2147483647 w 4055"/>
              <a:gd name="T121" fmla="*/ 2147483647 h 406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055" h="4060">
                <a:moveTo>
                  <a:pt x="4055" y="2030"/>
                </a:moveTo>
                <a:lnTo>
                  <a:pt x="4054" y="1978"/>
                </a:lnTo>
                <a:lnTo>
                  <a:pt x="4052" y="1925"/>
                </a:lnTo>
                <a:lnTo>
                  <a:pt x="4049" y="1873"/>
                </a:lnTo>
                <a:lnTo>
                  <a:pt x="4044" y="1821"/>
                </a:lnTo>
                <a:lnTo>
                  <a:pt x="4038" y="1769"/>
                </a:lnTo>
                <a:lnTo>
                  <a:pt x="4031" y="1717"/>
                </a:lnTo>
                <a:lnTo>
                  <a:pt x="4023" y="1667"/>
                </a:lnTo>
                <a:lnTo>
                  <a:pt x="4012" y="1615"/>
                </a:lnTo>
                <a:lnTo>
                  <a:pt x="4000" y="1564"/>
                </a:lnTo>
                <a:lnTo>
                  <a:pt x="3988" y="1513"/>
                </a:lnTo>
                <a:lnTo>
                  <a:pt x="3974" y="1463"/>
                </a:lnTo>
                <a:lnTo>
                  <a:pt x="3959" y="1413"/>
                </a:lnTo>
                <a:lnTo>
                  <a:pt x="3942" y="1363"/>
                </a:lnTo>
                <a:lnTo>
                  <a:pt x="3925" y="1315"/>
                </a:lnTo>
                <a:lnTo>
                  <a:pt x="3906" y="1266"/>
                </a:lnTo>
                <a:lnTo>
                  <a:pt x="3885" y="1217"/>
                </a:lnTo>
                <a:lnTo>
                  <a:pt x="3864" y="1169"/>
                </a:lnTo>
                <a:lnTo>
                  <a:pt x="3841" y="1123"/>
                </a:lnTo>
                <a:lnTo>
                  <a:pt x="3817" y="1076"/>
                </a:lnTo>
                <a:lnTo>
                  <a:pt x="3792" y="1031"/>
                </a:lnTo>
                <a:lnTo>
                  <a:pt x="3766" y="985"/>
                </a:lnTo>
                <a:lnTo>
                  <a:pt x="3739" y="940"/>
                </a:lnTo>
                <a:lnTo>
                  <a:pt x="3710" y="897"/>
                </a:lnTo>
                <a:lnTo>
                  <a:pt x="3680" y="855"/>
                </a:lnTo>
                <a:lnTo>
                  <a:pt x="3649" y="812"/>
                </a:lnTo>
                <a:lnTo>
                  <a:pt x="3618" y="771"/>
                </a:lnTo>
                <a:lnTo>
                  <a:pt x="3584" y="730"/>
                </a:lnTo>
                <a:lnTo>
                  <a:pt x="3550" y="690"/>
                </a:lnTo>
                <a:lnTo>
                  <a:pt x="3515" y="651"/>
                </a:lnTo>
                <a:lnTo>
                  <a:pt x="3480" y="614"/>
                </a:lnTo>
                <a:lnTo>
                  <a:pt x="3443" y="577"/>
                </a:lnTo>
                <a:lnTo>
                  <a:pt x="3405" y="541"/>
                </a:lnTo>
                <a:lnTo>
                  <a:pt x="3365" y="506"/>
                </a:lnTo>
                <a:lnTo>
                  <a:pt x="3326" y="472"/>
                </a:lnTo>
                <a:lnTo>
                  <a:pt x="3286" y="439"/>
                </a:lnTo>
                <a:lnTo>
                  <a:pt x="3245" y="407"/>
                </a:lnTo>
                <a:lnTo>
                  <a:pt x="3202" y="375"/>
                </a:lnTo>
                <a:lnTo>
                  <a:pt x="3159" y="346"/>
                </a:lnTo>
                <a:lnTo>
                  <a:pt x="3115" y="317"/>
                </a:lnTo>
                <a:lnTo>
                  <a:pt x="3071" y="290"/>
                </a:lnTo>
                <a:lnTo>
                  <a:pt x="3026" y="264"/>
                </a:lnTo>
                <a:lnTo>
                  <a:pt x="2981" y="239"/>
                </a:lnTo>
                <a:lnTo>
                  <a:pt x="2934" y="214"/>
                </a:lnTo>
                <a:lnTo>
                  <a:pt x="2886" y="192"/>
                </a:lnTo>
                <a:lnTo>
                  <a:pt x="2840" y="170"/>
                </a:lnTo>
                <a:lnTo>
                  <a:pt x="2791" y="150"/>
                </a:lnTo>
                <a:lnTo>
                  <a:pt x="2742" y="131"/>
                </a:lnTo>
                <a:lnTo>
                  <a:pt x="2693" y="114"/>
                </a:lnTo>
                <a:lnTo>
                  <a:pt x="2644" y="97"/>
                </a:lnTo>
                <a:lnTo>
                  <a:pt x="2594" y="82"/>
                </a:lnTo>
                <a:lnTo>
                  <a:pt x="2544" y="67"/>
                </a:lnTo>
                <a:lnTo>
                  <a:pt x="2493" y="54"/>
                </a:lnTo>
                <a:lnTo>
                  <a:pt x="2442" y="44"/>
                </a:lnTo>
                <a:lnTo>
                  <a:pt x="2390" y="33"/>
                </a:lnTo>
                <a:lnTo>
                  <a:pt x="2339" y="25"/>
                </a:lnTo>
                <a:lnTo>
                  <a:pt x="2287" y="17"/>
                </a:lnTo>
                <a:lnTo>
                  <a:pt x="2236" y="11"/>
                </a:lnTo>
                <a:lnTo>
                  <a:pt x="2184" y="7"/>
                </a:lnTo>
                <a:lnTo>
                  <a:pt x="2132" y="3"/>
                </a:lnTo>
                <a:lnTo>
                  <a:pt x="2080" y="1"/>
                </a:lnTo>
                <a:lnTo>
                  <a:pt x="2028" y="0"/>
                </a:lnTo>
                <a:lnTo>
                  <a:pt x="1975" y="1"/>
                </a:lnTo>
                <a:lnTo>
                  <a:pt x="1923" y="3"/>
                </a:lnTo>
                <a:lnTo>
                  <a:pt x="1871" y="7"/>
                </a:lnTo>
                <a:lnTo>
                  <a:pt x="1819" y="11"/>
                </a:lnTo>
                <a:lnTo>
                  <a:pt x="1767" y="17"/>
                </a:lnTo>
                <a:lnTo>
                  <a:pt x="1715" y="25"/>
                </a:lnTo>
                <a:lnTo>
                  <a:pt x="1664" y="33"/>
                </a:lnTo>
                <a:lnTo>
                  <a:pt x="1612" y="44"/>
                </a:lnTo>
                <a:lnTo>
                  <a:pt x="1561" y="54"/>
                </a:lnTo>
                <a:lnTo>
                  <a:pt x="1511" y="67"/>
                </a:lnTo>
                <a:lnTo>
                  <a:pt x="1461" y="82"/>
                </a:lnTo>
                <a:lnTo>
                  <a:pt x="1411" y="97"/>
                </a:lnTo>
                <a:lnTo>
                  <a:pt x="1361" y="114"/>
                </a:lnTo>
                <a:lnTo>
                  <a:pt x="1312" y="131"/>
                </a:lnTo>
                <a:lnTo>
                  <a:pt x="1264" y="150"/>
                </a:lnTo>
                <a:lnTo>
                  <a:pt x="1215" y="170"/>
                </a:lnTo>
                <a:lnTo>
                  <a:pt x="1168" y="192"/>
                </a:lnTo>
                <a:lnTo>
                  <a:pt x="1120" y="214"/>
                </a:lnTo>
                <a:lnTo>
                  <a:pt x="1074" y="239"/>
                </a:lnTo>
                <a:lnTo>
                  <a:pt x="1028" y="264"/>
                </a:lnTo>
                <a:lnTo>
                  <a:pt x="984" y="290"/>
                </a:lnTo>
                <a:lnTo>
                  <a:pt x="939" y="317"/>
                </a:lnTo>
                <a:lnTo>
                  <a:pt x="896" y="346"/>
                </a:lnTo>
                <a:lnTo>
                  <a:pt x="852" y="375"/>
                </a:lnTo>
                <a:lnTo>
                  <a:pt x="810" y="407"/>
                </a:lnTo>
                <a:lnTo>
                  <a:pt x="769" y="439"/>
                </a:lnTo>
                <a:lnTo>
                  <a:pt x="728" y="472"/>
                </a:lnTo>
                <a:lnTo>
                  <a:pt x="689" y="506"/>
                </a:lnTo>
                <a:lnTo>
                  <a:pt x="650" y="541"/>
                </a:lnTo>
                <a:lnTo>
                  <a:pt x="612" y="577"/>
                </a:lnTo>
                <a:lnTo>
                  <a:pt x="576" y="614"/>
                </a:lnTo>
                <a:lnTo>
                  <a:pt x="540" y="651"/>
                </a:lnTo>
                <a:lnTo>
                  <a:pt x="505" y="690"/>
                </a:lnTo>
                <a:lnTo>
                  <a:pt x="471" y="730"/>
                </a:lnTo>
                <a:lnTo>
                  <a:pt x="438" y="771"/>
                </a:lnTo>
                <a:lnTo>
                  <a:pt x="405" y="812"/>
                </a:lnTo>
                <a:lnTo>
                  <a:pt x="374" y="855"/>
                </a:lnTo>
                <a:lnTo>
                  <a:pt x="345" y="897"/>
                </a:lnTo>
                <a:lnTo>
                  <a:pt x="316" y="940"/>
                </a:lnTo>
                <a:lnTo>
                  <a:pt x="289" y="985"/>
                </a:lnTo>
                <a:lnTo>
                  <a:pt x="263" y="1031"/>
                </a:lnTo>
                <a:lnTo>
                  <a:pt x="238" y="1076"/>
                </a:lnTo>
                <a:lnTo>
                  <a:pt x="213" y="1123"/>
                </a:lnTo>
                <a:lnTo>
                  <a:pt x="191" y="1169"/>
                </a:lnTo>
                <a:lnTo>
                  <a:pt x="170" y="1217"/>
                </a:lnTo>
                <a:lnTo>
                  <a:pt x="150" y="1266"/>
                </a:lnTo>
                <a:lnTo>
                  <a:pt x="130" y="1315"/>
                </a:lnTo>
                <a:lnTo>
                  <a:pt x="112" y="1363"/>
                </a:lnTo>
                <a:lnTo>
                  <a:pt x="96" y="1413"/>
                </a:lnTo>
                <a:lnTo>
                  <a:pt x="81" y="1463"/>
                </a:lnTo>
                <a:lnTo>
                  <a:pt x="67" y="1513"/>
                </a:lnTo>
                <a:lnTo>
                  <a:pt x="54" y="1564"/>
                </a:lnTo>
                <a:lnTo>
                  <a:pt x="43" y="1615"/>
                </a:lnTo>
                <a:lnTo>
                  <a:pt x="33" y="1667"/>
                </a:lnTo>
                <a:lnTo>
                  <a:pt x="23" y="1717"/>
                </a:lnTo>
                <a:lnTo>
                  <a:pt x="16" y="1769"/>
                </a:lnTo>
                <a:lnTo>
                  <a:pt x="11" y="1821"/>
                </a:lnTo>
                <a:lnTo>
                  <a:pt x="5" y="1873"/>
                </a:lnTo>
                <a:lnTo>
                  <a:pt x="2" y="1925"/>
                </a:lnTo>
                <a:lnTo>
                  <a:pt x="0" y="1978"/>
                </a:lnTo>
                <a:lnTo>
                  <a:pt x="0" y="2030"/>
                </a:lnTo>
                <a:lnTo>
                  <a:pt x="0" y="2082"/>
                </a:lnTo>
                <a:lnTo>
                  <a:pt x="2" y="2135"/>
                </a:lnTo>
                <a:lnTo>
                  <a:pt x="5" y="2187"/>
                </a:lnTo>
                <a:lnTo>
                  <a:pt x="11" y="2239"/>
                </a:lnTo>
                <a:lnTo>
                  <a:pt x="16" y="2291"/>
                </a:lnTo>
                <a:lnTo>
                  <a:pt x="23" y="2343"/>
                </a:lnTo>
                <a:lnTo>
                  <a:pt x="33" y="2394"/>
                </a:lnTo>
                <a:lnTo>
                  <a:pt x="43" y="2446"/>
                </a:lnTo>
                <a:lnTo>
                  <a:pt x="54" y="2497"/>
                </a:lnTo>
                <a:lnTo>
                  <a:pt x="67" y="2547"/>
                </a:lnTo>
                <a:lnTo>
                  <a:pt x="81" y="2597"/>
                </a:lnTo>
                <a:lnTo>
                  <a:pt x="96" y="2647"/>
                </a:lnTo>
                <a:lnTo>
                  <a:pt x="112" y="2697"/>
                </a:lnTo>
                <a:lnTo>
                  <a:pt x="130" y="2746"/>
                </a:lnTo>
                <a:lnTo>
                  <a:pt x="150" y="2794"/>
                </a:lnTo>
                <a:lnTo>
                  <a:pt x="170" y="2843"/>
                </a:lnTo>
                <a:lnTo>
                  <a:pt x="191" y="2891"/>
                </a:lnTo>
                <a:lnTo>
                  <a:pt x="213" y="2938"/>
                </a:lnTo>
                <a:lnTo>
                  <a:pt x="238" y="2984"/>
                </a:lnTo>
                <a:lnTo>
                  <a:pt x="263" y="3030"/>
                </a:lnTo>
                <a:lnTo>
                  <a:pt x="289" y="3075"/>
                </a:lnTo>
                <a:lnTo>
                  <a:pt x="316" y="3120"/>
                </a:lnTo>
                <a:lnTo>
                  <a:pt x="345" y="3163"/>
                </a:lnTo>
                <a:lnTo>
                  <a:pt x="374" y="3206"/>
                </a:lnTo>
                <a:lnTo>
                  <a:pt x="405" y="3248"/>
                </a:lnTo>
                <a:lnTo>
                  <a:pt x="438" y="3290"/>
                </a:lnTo>
                <a:lnTo>
                  <a:pt x="471" y="3331"/>
                </a:lnTo>
                <a:lnTo>
                  <a:pt x="505" y="3370"/>
                </a:lnTo>
                <a:lnTo>
                  <a:pt x="540" y="3409"/>
                </a:lnTo>
                <a:lnTo>
                  <a:pt x="576" y="3446"/>
                </a:lnTo>
                <a:lnTo>
                  <a:pt x="612" y="3484"/>
                </a:lnTo>
                <a:lnTo>
                  <a:pt x="650" y="3520"/>
                </a:lnTo>
                <a:lnTo>
                  <a:pt x="689" y="3555"/>
                </a:lnTo>
                <a:lnTo>
                  <a:pt x="728" y="3588"/>
                </a:lnTo>
                <a:lnTo>
                  <a:pt x="769" y="3621"/>
                </a:lnTo>
                <a:lnTo>
                  <a:pt x="810" y="3653"/>
                </a:lnTo>
                <a:lnTo>
                  <a:pt x="852" y="3685"/>
                </a:lnTo>
                <a:lnTo>
                  <a:pt x="896" y="3715"/>
                </a:lnTo>
                <a:lnTo>
                  <a:pt x="939" y="3743"/>
                </a:lnTo>
                <a:lnTo>
                  <a:pt x="984" y="3770"/>
                </a:lnTo>
                <a:lnTo>
                  <a:pt x="1028" y="3796"/>
                </a:lnTo>
                <a:lnTo>
                  <a:pt x="1074" y="3822"/>
                </a:lnTo>
                <a:lnTo>
                  <a:pt x="1120" y="3846"/>
                </a:lnTo>
                <a:lnTo>
                  <a:pt x="1168" y="3868"/>
                </a:lnTo>
                <a:lnTo>
                  <a:pt x="1215" y="3890"/>
                </a:lnTo>
                <a:lnTo>
                  <a:pt x="1264" y="3911"/>
                </a:lnTo>
                <a:lnTo>
                  <a:pt x="1312" y="3930"/>
                </a:lnTo>
                <a:lnTo>
                  <a:pt x="1361" y="3947"/>
                </a:lnTo>
                <a:lnTo>
                  <a:pt x="1411" y="3964"/>
                </a:lnTo>
                <a:lnTo>
                  <a:pt x="1461" y="3979"/>
                </a:lnTo>
                <a:lnTo>
                  <a:pt x="1511" y="3993"/>
                </a:lnTo>
                <a:lnTo>
                  <a:pt x="1561" y="4005"/>
                </a:lnTo>
                <a:lnTo>
                  <a:pt x="1612" y="4017"/>
                </a:lnTo>
                <a:lnTo>
                  <a:pt x="1664" y="4027"/>
                </a:lnTo>
                <a:lnTo>
                  <a:pt x="1715" y="4036"/>
                </a:lnTo>
                <a:lnTo>
                  <a:pt x="1767" y="4043"/>
                </a:lnTo>
                <a:lnTo>
                  <a:pt x="1819" y="4050"/>
                </a:lnTo>
                <a:lnTo>
                  <a:pt x="1871" y="4054"/>
                </a:lnTo>
                <a:lnTo>
                  <a:pt x="1923" y="4057"/>
                </a:lnTo>
                <a:lnTo>
                  <a:pt x="1975" y="4059"/>
                </a:lnTo>
                <a:lnTo>
                  <a:pt x="2028" y="4060"/>
                </a:lnTo>
                <a:lnTo>
                  <a:pt x="2080" y="4059"/>
                </a:lnTo>
                <a:lnTo>
                  <a:pt x="2132" y="4057"/>
                </a:lnTo>
                <a:lnTo>
                  <a:pt x="2184" y="4054"/>
                </a:lnTo>
                <a:lnTo>
                  <a:pt x="2236" y="4050"/>
                </a:lnTo>
                <a:lnTo>
                  <a:pt x="2287" y="4043"/>
                </a:lnTo>
                <a:lnTo>
                  <a:pt x="2339" y="4036"/>
                </a:lnTo>
                <a:lnTo>
                  <a:pt x="2390" y="4027"/>
                </a:lnTo>
                <a:lnTo>
                  <a:pt x="2442" y="4017"/>
                </a:lnTo>
                <a:lnTo>
                  <a:pt x="2493" y="4005"/>
                </a:lnTo>
                <a:lnTo>
                  <a:pt x="2544" y="3993"/>
                </a:lnTo>
                <a:lnTo>
                  <a:pt x="2594" y="3979"/>
                </a:lnTo>
                <a:lnTo>
                  <a:pt x="2644" y="3964"/>
                </a:lnTo>
                <a:lnTo>
                  <a:pt x="2693" y="3947"/>
                </a:lnTo>
                <a:lnTo>
                  <a:pt x="2742" y="3930"/>
                </a:lnTo>
                <a:lnTo>
                  <a:pt x="2791" y="3911"/>
                </a:lnTo>
                <a:lnTo>
                  <a:pt x="2840" y="3890"/>
                </a:lnTo>
                <a:lnTo>
                  <a:pt x="2886" y="3868"/>
                </a:lnTo>
                <a:lnTo>
                  <a:pt x="2934" y="3846"/>
                </a:lnTo>
                <a:lnTo>
                  <a:pt x="2981" y="3822"/>
                </a:lnTo>
                <a:lnTo>
                  <a:pt x="3026" y="3796"/>
                </a:lnTo>
                <a:lnTo>
                  <a:pt x="3071" y="3770"/>
                </a:lnTo>
                <a:lnTo>
                  <a:pt x="3115" y="3743"/>
                </a:lnTo>
                <a:lnTo>
                  <a:pt x="3159" y="3715"/>
                </a:lnTo>
                <a:lnTo>
                  <a:pt x="3202" y="3685"/>
                </a:lnTo>
                <a:lnTo>
                  <a:pt x="3245" y="3653"/>
                </a:lnTo>
                <a:lnTo>
                  <a:pt x="3286" y="3621"/>
                </a:lnTo>
                <a:lnTo>
                  <a:pt x="3326" y="3588"/>
                </a:lnTo>
                <a:lnTo>
                  <a:pt x="3365" y="3555"/>
                </a:lnTo>
                <a:lnTo>
                  <a:pt x="3405" y="3520"/>
                </a:lnTo>
                <a:lnTo>
                  <a:pt x="3443" y="3484"/>
                </a:lnTo>
                <a:lnTo>
                  <a:pt x="3480" y="3446"/>
                </a:lnTo>
                <a:lnTo>
                  <a:pt x="3515" y="3409"/>
                </a:lnTo>
                <a:lnTo>
                  <a:pt x="3550" y="3370"/>
                </a:lnTo>
                <a:lnTo>
                  <a:pt x="3584" y="3331"/>
                </a:lnTo>
                <a:lnTo>
                  <a:pt x="3618" y="3290"/>
                </a:lnTo>
                <a:lnTo>
                  <a:pt x="3649" y="3248"/>
                </a:lnTo>
                <a:lnTo>
                  <a:pt x="3680" y="3206"/>
                </a:lnTo>
                <a:lnTo>
                  <a:pt x="3710" y="3163"/>
                </a:lnTo>
                <a:lnTo>
                  <a:pt x="3739" y="3120"/>
                </a:lnTo>
                <a:lnTo>
                  <a:pt x="3766" y="3075"/>
                </a:lnTo>
                <a:lnTo>
                  <a:pt x="3792" y="3030"/>
                </a:lnTo>
                <a:lnTo>
                  <a:pt x="3817" y="2984"/>
                </a:lnTo>
                <a:lnTo>
                  <a:pt x="3841" y="2938"/>
                </a:lnTo>
                <a:lnTo>
                  <a:pt x="3864" y="2891"/>
                </a:lnTo>
                <a:lnTo>
                  <a:pt x="3885" y="2843"/>
                </a:lnTo>
                <a:lnTo>
                  <a:pt x="3906" y="2794"/>
                </a:lnTo>
                <a:lnTo>
                  <a:pt x="3925" y="2746"/>
                </a:lnTo>
                <a:lnTo>
                  <a:pt x="3942" y="2697"/>
                </a:lnTo>
                <a:lnTo>
                  <a:pt x="3959" y="2647"/>
                </a:lnTo>
                <a:lnTo>
                  <a:pt x="3974" y="2597"/>
                </a:lnTo>
                <a:lnTo>
                  <a:pt x="3988" y="2547"/>
                </a:lnTo>
                <a:lnTo>
                  <a:pt x="4000" y="2497"/>
                </a:lnTo>
                <a:lnTo>
                  <a:pt x="4012" y="2446"/>
                </a:lnTo>
                <a:lnTo>
                  <a:pt x="4023" y="2394"/>
                </a:lnTo>
                <a:lnTo>
                  <a:pt x="4031" y="2343"/>
                </a:lnTo>
                <a:lnTo>
                  <a:pt x="4038" y="2291"/>
                </a:lnTo>
                <a:lnTo>
                  <a:pt x="4044" y="2239"/>
                </a:lnTo>
                <a:lnTo>
                  <a:pt x="4049" y="2187"/>
                </a:lnTo>
                <a:lnTo>
                  <a:pt x="4052" y="2135"/>
                </a:lnTo>
                <a:lnTo>
                  <a:pt x="4054" y="2082"/>
                </a:lnTo>
                <a:lnTo>
                  <a:pt x="4055" y="2030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8671" name="Group 975"/>
          <p:cNvGrpSpPr>
            <a:grpSpLocks/>
          </p:cNvGrpSpPr>
          <p:nvPr/>
        </p:nvGrpSpPr>
        <p:grpSpPr bwMode="auto">
          <a:xfrm>
            <a:off x="4497388" y="3713163"/>
            <a:ext cx="3125787" cy="2843212"/>
            <a:chOff x="2735" y="2456"/>
            <a:chExt cx="1861" cy="1693"/>
          </a:xfrm>
        </p:grpSpPr>
        <p:sp>
          <p:nvSpPr>
            <p:cNvPr id="27668" name="Line 976"/>
            <p:cNvSpPr>
              <a:spLocks noChangeShapeType="1"/>
            </p:cNvSpPr>
            <p:nvPr/>
          </p:nvSpPr>
          <p:spPr bwMode="auto">
            <a:xfrm>
              <a:off x="2735" y="3381"/>
              <a:ext cx="109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9" name="Line 977"/>
            <p:cNvSpPr>
              <a:spLocks noChangeShapeType="1"/>
            </p:cNvSpPr>
            <p:nvPr/>
          </p:nvSpPr>
          <p:spPr bwMode="auto">
            <a:xfrm flipV="1">
              <a:off x="3831" y="2456"/>
              <a:ext cx="0" cy="92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0" name="Line 978"/>
            <p:cNvSpPr>
              <a:spLocks noChangeShapeType="1"/>
            </p:cNvSpPr>
            <p:nvPr/>
          </p:nvSpPr>
          <p:spPr bwMode="auto">
            <a:xfrm>
              <a:off x="2932" y="2483"/>
              <a:ext cx="1664" cy="166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8675" name="Line 979"/>
          <p:cNvSpPr>
            <a:spLocks noChangeShapeType="1"/>
          </p:cNvSpPr>
          <p:nvPr/>
        </p:nvSpPr>
        <p:spPr bwMode="auto">
          <a:xfrm>
            <a:off x="2371725" y="6332538"/>
            <a:ext cx="50212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76" name="Line 980"/>
          <p:cNvSpPr>
            <a:spLocks noChangeShapeType="1"/>
          </p:cNvSpPr>
          <p:nvPr/>
        </p:nvSpPr>
        <p:spPr bwMode="auto">
          <a:xfrm flipV="1">
            <a:off x="7386638" y="1527175"/>
            <a:ext cx="0" cy="47990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77" name="Line 981"/>
          <p:cNvSpPr>
            <a:spLocks noChangeShapeType="1"/>
          </p:cNvSpPr>
          <p:nvPr/>
        </p:nvSpPr>
        <p:spPr bwMode="auto">
          <a:xfrm flipH="1">
            <a:off x="4070350" y="1536700"/>
            <a:ext cx="33162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78" name="Line 982"/>
          <p:cNvSpPr>
            <a:spLocks noChangeShapeType="1"/>
          </p:cNvSpPr>
          <p:nvPr/>
        </p:nvSpPr>
        <p:spPr bwMode="auto">
          <a:xfrm>
            <a:off x="2376488" y="1538288"/>
            <a:ext cx="0" cy="47990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79" name="Line 983"/>
          <p:cNvSpPr>
            <a:spLocks noChangeShapeType="1"/>
          </p:cNvSpPr>
          <p:nvPr/>
        </p:nvSpPr>
        <p:spPr bwMode="auto">
          <a:xfrm>
            <a:off x="2376488" y="3438525"/>
            <a:ext cx="39639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80" name="Freeform 984"/>
          <p:cNvSpPr>
            <a:spLocks/>
          </p:cNvSpPr>
          <p:nvPr/>
        </p:nvSpPr>
        <p:spPr bwMode="auto">
          <a:xfrm>
            <a:off x="5095875" y="946150"/>
            <a:ext cx="2487613" cy="2492375"/>
          </a:xfrm>
          <a:custGeom>
            <a:avLst/>
            <a:gdLst>
              <a:gd name="T0" fmla="*/ 2147483647 w 4268"/>
              <a:gd name="T1" fmla="*/ 2147483647 h 4274"/>
              <a:gd name="T2" fmla="*/ 2147483647 w 4268"/>
              <a:gd name="T3" fmla="*/ 2147483647 h 4274"/>
              <a:gd name="T4" fmla="*/ 2147483647 w 4268"/>
              <a:gd name="T5" fmla="*/ 2147483647 h 4274"/>
              <a:gd name="T6" fmla="*/ 2147483647 w 4268"/>
              <a:gd name="T7" fmla="*/ 2147483647 h 4274"/>
              <a:gd name="T8" fmla="*/ 2147483647 w 4268"/>
              <a:gd name="T9" fmla="*/ 2147483647 h 4274"/>
              <a:gd name="T10" fmla="*/ 2147483647 w 4268"/>
              <a:gd name="T11" fmla="*/ 2147483647 h 4274"/>
              <a:gd name="T12" fmla="*/ 2147483647 w 4268"/>
              <a:gd name="T13" fmla="*/ 2147483647 h 4274"/>
              <a:gd name="T14" fmla="*/ 2147483647 w 4268"/>
              <a:gd name="T15" fmla="*/ 2147483647 h 4274"/>
              <a:gd name="T16" fmla="*/ 2147483647 w 4268"/>
              <a:gd name="T17" fmla="*/ 2147483647 h 4274"/>
              <a:gd name="T18" fmla="*/ 2147483647 w 4268"/>
              <a:gd name="T19" fmla="*/ 2147483647 h 4274"/>
              <a:gd name="T20" fmla="*/ 2147483647 w 4268"/>
              <a:gd name="T21" fmla="*/ 2147483647 h 4274"/>
              <a:gd name="T22" fmla="*/ 2147483647 w 4268"/>
              <a:gd name="T23" fmla="*/ 2147483647 h 4274"/>
              <a:gd name="T24" fmla="*/ 2147483647 w 4268"/>
              <a:gd name="T25" fmla="*/ 2147483647 h 4274"/>
              <a:gd name="T26" fmla="*/ 2147483647 w 4268"/>
              <a:gd name="T27" fmla="*/ 2147483647 h 4274"/>
              <a:gd name="T28" fmla="*/ 2147483647 w 4268"/>
              <a:gd name="T29" fmla="*/ 2147483647 h 4274"/>
              <a:gd name="T30" fmla="*/ 2147483647 w 4268"/>
              <a:gd name="T31" fmla="*/ 2147483647 h 4274"/>
              <a:gd name="T32" fmla="*/ 2147483647 w 4268"/>
              <a:gd name="T33" fmla="*/ 2147483647 h 4274"/>
              <a:gd name="T34" fmla="*/ 2147483647 w 4268"/>
              <a:gd name="T35" fmla="*/ 2147483647 h 4274"/>
              <a:gd name="T36" fmla="*/ 2147483647 w 4268"/>
              <a:gd name="T37" fmla="*/ 2147483647 h 4274"/>
              <a:gd name="T38" fmla="*/ 2147483647 w 4268"/>
              <a:gd name="T39" fmla="*/ 2147483647 h 4274"/>
              <a:gd name="T40" fmla="*/ 2147483647 w 4268"/>
              <a:gd name="T41" fmla="*/ 2147483647 h 4274"/>
              <a:gd name="T42" fmla="*/ 2147483647 w 4268"/>
              <a:gd name="T43" fmla="*/ 2147483647 h 4274"/>
              <a:gd name="T44" fmla="*/ 2147483647 w 4268"/>
              <a:gd name="T45" fmla="*/ 2147483647 h 4274"/>
              <a:gd name="T46" fmla="*/ 2147483647 w 4268"/>
              <a:gd name="T47" fmla="*/ 2147483647 h 4274"/>
              <a:gd name="T48" fmla="*/ 2147483647 w 4268"/>
              <a:gd name="T49" fmla="*/ 2147483647 h 4274"/>
              <a:gd name="T50" fmla="*/ 2147483647 w 4268"/>
              <a:gd name="T51" fmla="*/ 2147483647 h 4274"/>
              <a:gd name="T52" fmla="*/ 2147483647 w 4268"/>
              <a:gd name="T53" fmla="*/ 2147483647 h 4274"/>
              <a:gd name="T54" fmla="*/ 2147483647 w 4268"/>
              <a:gd name="T55" fmla="*/ 2147483647 h 4274"/>
              <a:gd name="T56" fmla="*/ 2147483647 w 4268"/>
              <a:gd name="T57" fmla="*/ 2147483647 h 4274"/>
              <a:gd name="T58" fmla="*/ 2147483647 w 4268"/>
              <a:gd name="T59" fmla="*/ 2147483647 h 4274"/>
              <a:gd name="T60" fmla="*/ 2147483647 w 4268"/>
              <a:gd name="T61" fmla="*/ 2147483647 h 4274"/>
              <a:gd name="T62" fmla="*/ 2147483647 w 4268"/>
              <a:gd name="T63" fmla="*/ 2147483647 h 4274"/>
              <a:gd name="T64" fmla="*/ 2147483647 w 4268"/>
              <a:gd name="T65" fmla="*/ 2147483647 h 4274"/>
              <a:gd name="T66" fmla="*/ 2147483647 w 4268"/>
              <a:gd name="T67" fmla="*/ 2147483647 h 4274"/>
              <a:gd name="T68" fmla="*/ 2147483647 w 4268"/>
              <a:gd name="T69" fmla="*/ 2147483647 h 4274"/>
              <a:gd name="T70" fmla="*/ 2147483647 w 4268"/>
              <a:gd name="T71" fmla="*/ 2147483647 h 4274"/>
              <a:gd name="T72" fmla="*/ 2147483647 w 4268"/>
              <a:gd name="T73" fmla="*/ 2147483647 h 4274"/>
              <a:gd name="T74" fmla="*/ 2147483647 w 4268"/>
              <a:gd name="T75" fmla="*/ 2147483647 h 4274"/>
              <a:gd name="T76" fmla="*/ 2147483647 w 4268"/>
              <a:gd name="T77" fmla="*/ 2147483647 h 4274"/>
              <a:gd name="T78" fmla="*/ 2147483647 w 4268"/>
              <a:gd name="T79" fmla="*/ 2147483647 h 4274"/>
              <a:gd name="T80" fmla="*/ 2147483647 w 4268"/>
              <a:gd name="T81" fmla="*/ 2147483647 h 4274"/>
              <a:gd name="T82" fmla="*/ 2147483647 w 4268"/>
              <a:gd name="T83" fmla="*/ 2147483647 h 4274"/>
              <a:gd name="T84" fmla="*/ 2147483647 w 4268"/>
              <a:gd name="T85" fmla="*/ 2147483647 h 4274"/>
              <a:gd name="T86" fmla="*/ 2147483647 w 4268"/>
              <a:gd name="T87" fmla="*/ 2147483647 h 4274"/>
              <a:gd name="T88" fmla="*/ 2147483647 w 4268"/>
              <a:gd name="T89" fmla="*/ 2147483647 h 4274"/>
              <a:gd name="T90" fmla="*/ 2147483647 w 4268"/>
              <a:gd name="T91" fmla="*/ 2147483647 h 4274"/>
              <a:gd name="T92" fmla="*/ 2147483647 w 4268"/>
              <a:gd name="T93" fmla="*/ 2147483647 h 4274"/>
              <a:gd name="T94" fmla="*/ 2147483647 w 4268"/>
              <a:gd name="T95" fmla="*/ 2147483647 h 4274"/>
              <a:gd name="T96" fmla="*/ 2147483647 w 4268"/>
              <a:gd name="T97" fmla="*/ 2147483647 h 4274"/>
              <a:gd name="T98" fmla="*/ 2147483647 w 4268"/>
              <a:gd name="T99" fmla="*/ 2147483647 h 4274"/>
              <a:gd name="T100" fmla="*/ 2147483647 w 4268"/>
              <a:gd name="T101" fmla="*/ 2147483647 h 4274"/>
              <a:gd name="T102" fmla="*/ 2147483647 w 4268"/>
              <a:gd name="T103" fmla="*/ 2147483647 h 427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4268" h="4274">
                <a:moveTo>
                  <a:pt x="4268" y="2136"/>
                </a:moveTo>
                <a:lnTo>
                  <a:pt x="4266" y="2051"/>
                </a:lnTo>
                <a:lnTo>
                  <a:pt x="4261" y="1965"/>
                </a:lnTo>
                <a:lnTo>
                  <a:pt x="4252" y="1879"/>
                </a:lnTo>
                <a:lnTo>
                  <a:pt x="4241" y="1794"/>
                </a:lnTo>
                <a:lnTo>
                  <a:pt x="4225" y="1709"/>
                </a:lnTo>
                <a:lnTo>
                  <a:pt x="4206" y="1626"/>
                </a:lnTo>
                <a:lnTo>
                  <a:pt x="4184" y="1543"/>
                </a:lnTo>
                <a:lnTo>
                  <a:pt x="4158" y="1460"/>
                </a:lnTo>
                <a:lnTo>
                  <a:pt x="4129" y="1380"/>
                </a:lnTo>
                <a:lnTo>
                  <a:pt x="4098" y="1299"/>
                </a:lnTo>
                <a:lnTo>
                  <a:pt x="4062" y="1221"/>
                </a:lnTo>
                <a:lnTo>
                  <a:pt x="4023" y="1144"/>
                </a:lnTo>
                <a:lnTo>
                  <a:pt x="3982" y="1069"/>
                </a:lnTo>
                <a:lnTo>
                  <a:pt x="3938" y="995"/>
                </a:lnTo>
                <a:lnTo>
                  <a:pt x="3890" y="924"/>
                </a:lnTo>
                <a:lnTo>
                  <a:pt x="3840" y="854"/>
                </a:lnTo>
                <a:lnTo>
                  <a:pt x="3787" y="786"/>
                </a:lnTo>
                <a:lnTo>
                  <a:pt x="3731" y="720"/>
                </a:lnTo>
                <a:lnTo>
                  <a:pt x="3673" y="657"/>
                </a:lnTo>
                <a:lnTo>
                  <a:pt x="3612" y="596"/>
                </a:lnTo>
                <a:lnTo>
                  <a:pt x="3549" y="538"/>
                </a:lnTo>
                <a:lnTo>
                  <a:pt x="3484" y="482"/>
                </a:lnTo>
                <a:lnTo>
                  <a:pt x="3416" y="429"/>
                </a:lnTo>
                <a:lnTo>
                  <a:pt x="3346" y="379"/>
                </a:lnTo>
                <a:lnTo>
                  <a:pt x="3274" y="331"/>
                </a:lnTo>
                <a:lnTo>
                  <a:pt x="3201" y="287"/>
                </a:lnTo>
                <a:lnTo>
                  <a:pt x="3126" y="245"/>
                </a:lnTo>
                <a:lnTo>
                  <a:pt x="3048" y="207"/>
                </a:lnTo>
                <a:lnTo>
                  <a:pt x="2970" y="171"/>
                </a:lnTo>
                <a:lnTo>
                  <a:pt x="2890" y="139"/>
                </a:lnTo>
                <a:lnTo>
                  <a:pt x="2810" y="111"/>
                </a:lnTo>
                <a:lnTo>
                  <a:pt x="2727" y="85"/>
                </a:lnTo>
                <a:lnTo>
                  <a:pt x="2645" y="63"/>
                </a:lnTo>
                <a:lnTo>
                  <a:pt x="2561" y="44"/>
                </a:lnTo>
                <a:lnTo>
                  <a:pt x="2476" y="28"/>
                </a:lnTo>
                <a:lnTo>
                  <a:pt x="2391" y="16"/>
                </a:lnTo>
                <a:lnTo>
                  <a:pt x="2305" y="8"/>
                </a:lnTo>
                <a:lnTo>
                  <a:pt x="2219" y="3"/>
                </a:lnTo>
                <a:lnTo>
                  <a:pt x="2134" y="0"/>
                </a:lnTo>
                <a:lnTo>
                  <a:pt x="2048" y="3"/>
                </a:lnTo>
                <a:lnTo>
                  <a:pt x="1962" y="8"/>
                </a:lnTo>
                <a:lnTo>
                  <a:pt x="1877" y="16"/>
                </a:lnTo>
                <a:lnTo>
                  <a:pt x="1791" y="28"/>
                </a:lnTo>
                <a:lnTo>
                  <a:pt x="1706" y="44"/>
                </a:lnTo>
                <a:lnTo>
                  <a:pt x="1623" y="63"/>
                </a:lnTo>
                <a:lnTo>
                  <a:pt x="1540" y="85"/>
                </a:lnTo>
                <a:lnTo>
                  <a:pt x="1458" y="111"/>
                </a:lnTo>
                <a:lnTo>
                  <a:pt x="1377" y="139"/>
                </a:lnTo>
                <a:lnTo>
                  <a:pt x="1297" y="171"/>
                </a:lnTo>
                <a:lnTo>
                  <a:pt x="1219" y="207"/>
                </a:lnTo>
                <a:lnTo>
                  <a:pt x="1143" y="245"/>
                </a:lnTo>
                <a:lnTo>
                  <a:pt x="1067" y="287"/>
                </a:lnTo>
                <a:lnTo>
                  <a:pt x="993" y="331"/>
                </a:lnTo>
                <a:lnTo>
                  <a:pt x="921" y="379"/>
                </a:lnTo>
                <a:lnTo>
                  <a:pt x="852" y="429"/>
                </a:lnTo>
                <a:lnTo>
                  <a:pt x="784" y="482"/>
                </a:lnTo>
                <a:lnTo>
                  <a:pt x="719" y="538"/>
                </a:lnTo>
                <a:lnTo>
                  <a:pt x="655" y="596"/>
                </a:lnTo>
                <a:lnTo>
                  <a:pt x="595" y="657"/>
                </a:lnTo>
                <a:lnTo>
                  <a:pt x="536" y="720"/>
                </a:lnTo>
                <a:lnTo>
                  <a:pt x="481" y="786"/>
                </a:lnTo>
                <a:lnTo>
                  <a:pt x="428" y="854"/>
                </a:lnTo>
                <a:lnTo>
                  <a:pt x="377" y="924"/>
                </a:lnTo>
                <a:lnTo>
                  <a:pt x="331" y="995"/>
                </a:lnTo>
                <a:lnTo>
                  <a:pt x="286" y="1069"/>
                </a:lnTo>
                <a:lnTo>
                  <a:pt x="244" y="1144"/>
                </a:lnTo>
                <a:lnTo>
                  <a:pt x="206" y="1221"/>
                </a:lnTo>
                <a:lnTo>
                  <a:pt x="171" y="1299"/>
                </a:lnTo>
                <a:lnTo>
                  <a:pt x="139" y="1380"/>
                </a:lnTo>
                <a:lnTo>
                  <a:pt x="109" y="1460"/>
                </a:lnTo>
                <a:lnTo>
                  <a:pt x="84" y="1543"/>
                </a:lnTo>
                <a:lnTo>
                  <a:pt x="61" y="1626"/>
                </a:lnTo>
                <a:lnTo>
                  <a:pt x="43" y="1709"/>
                </a:lnTo>
                <a:lnTo>
                  <a:pt x="28" y="1794"/>
                </a:lnTo>
                <a:lnTo>
                  <a:pt x="16" y="1879"/>
                </a:lnTo>
                <a:lnTo>
                  <a:pt x="6" y="1965"/>
                </a:lnTo>
                <a:lnTo>
                  <a:pt x="1" y="2051"/>
                </a:lnTo>
                <a:lnTo>
                  <a:pt x="0" y="2136"/>
                </a:lnTo>
                <a:lnTo>
                  <a:pt x="1" y="2222"/>
                </a:lnTo>
                <a:lnTo>
                  <a:pt x="6" y="2308"/>
                </a:lnTo>
                <a:lnTo>
                  <a:pt x="16" y="2394"/>
                </a:lnTo>
                <a:lnTo>
                  <a:pt x="28" y="2480"/>
                </a:lnTo>
                <a:lnTo>
                  <a:pt x="43" y="2564"/>
                </a:lnTo>
                <a:lnTo>
                  <a:pt x="61" y="2648"/>
                </a:lnTo>
                <a:lnTo>
                  <a:pt x="84" y="2731"/>
                </a:lnTo>
                <a:lnTo>
                  <a:pt x="109" y="2813"/>
                </a:lnTo>
                <a:lnTo>
                  <a:pt x="139" y="2894"/>
                </a:lnTo>
                <a:lnTo>
                  <a:pt x="171" y="2974"/>
                </a:lnTo>
                <a:lnTo>
                  <a:pt x="206" y="3052"/>
                </a:lnTo>
                <a:lnTo>
                  <a:pt x="244" y="3130"/>
                </a:lnTo>
                <a:lnTo>
                  <a:pt x="286" y="3205"/>
                </a:lnTo>
                <a:lnTo>
                  <a:pt x="331" y="3278"/>
                </a:lnTo>
                <a:lnTo>
                  <a:pt x="377" y="3350"/>
                </a:lnTo>
                <a:lnTo>
                  <a:pt x="428" y="3420"/>
                </a:lnTo>
                <a:lnTo>
                  <a:pt x="481" y="3488"/>
                </a:lnTo>
                <a:lnTo>
                  <a:pt x="536" y="3554"/>
                </a:lnTo>
                <a:lnTo>
                  <a:pt x="595" y="3616"/>
                </a:lnTo>
                <a:lnTo>
                  <a:pt x="655" y="3678"/>
                </a:lnTo>
                <a:lnTo>
                  <a:pt x="719" y="3736"/>
                </a:lnTo>
                <a:lnTo>
                  <a:pt x="784" y="3791"/>
                </a:lnTo>
                <a:lnTo>
                  <a:pt x="852" y="3844"/>
                </a:lnTo>
                <a:lnTo>
                  <a:pt x="921" y="3895"/>
                </a:lnTo>
                <a:lnTo>
                  <a:pt x="993" y="3943"/>
                </a:lnTo>
                <a:lnTo>
                  <a:pt x="1067" y="3987"/>
                </a:lnTo>
                <a:lnTo>
                  <a:pt x="1143" y="4029"/>
                </a:lnTo>
                <a:lnTo>
                  <a:pt x="1219" y="4067"/>
                </a:lnTo>
                <a:lnTo>
                  <a:pt x="1297" y="4102"/>
                </a:lnTo>
                <a:lnTo>
                  <a:pt x="1377" y="4135"/>
                </a:lnTo>
                <a:lnTo>
                  <a:pt x="1458" y="4163"/>
                </a:lnTo>
                <a:lnTo>
                  <a:pt x="1540" y="4189"/>
                </a:lnTo>
                <a:lnTo>
                  <a:pt x="1623" y="4211"/>
                </a:lnTo>
                <a:lnTo>
                  <a:pt x="1706" y="4230"/>
                </a:lnTo>
                <a:lnTo>
                  <a:pt x="1791" y="4245"/>
                </a:lnTo>
                <a:lnTo>
                  <a:pt x="1877" y="4258"/>
                </a:lnTo>
                <a:lnTo>
                  <a:pt x="1962" y="4266"/>
                </a:lnTo>
                <a:lnTo>
                  <a:pt x="2048" y="4271"/>
                </a:lnTo>
                <a:lnTo>
                  <a:pt x="2134" y="4274"/>
                </a:lnTo>
                <a:lnTo>
                  <a:pt x="2219" y="4271"/>
                </a:lnTo>
                <a:lnTo>
                  <a:pt x="2305" y="4266"/>
                </a:lnTo>
                <a:lnTo>
                  <a:pt x="2391" y="4258"/>
                </a:lnTo>
                <a:lnTo>
                  <a:pt x="2476" y="4245"/>
                </a:lnTo>
                <a:lnTo>
                  <a:pt x="2561" y="4230"/>
                </a:lnTo>
                <a:lnTo>
                  <a:pt x="2645" y="4211"/>
                </a:lnTo>
                <a:lnTo>
                  <a:pt x="2727" y="4189"/>
                </a:lnTo>
                <a:lnTo>
                  <a:pt x="2810" y="4163"/>
                </a:lnTo>
                <a:lnTo>
                  <a:pt x="2890" y="4135"/>
                </a:lnTo>
                <a:lnTo>
                  <a:pt x="2970" y="4102"/>
                </a:lnTo>
                <a:lnTo>
                  <a:pt x="3048" y="4067"/>
                </a:lnTo>
                <a:lnTo>
                  <a:pt x="3126" y="4029"/>
                </a:lnTo>
                <a:lnTo>
                  <a:pt x="3201" y="3987"/>
                </a:lnTo>
                <a:lnTo>
                  <a:pt x="3274" y="3943"/>
                </a:lnTo>
                <a:lnTo>
                  <a:pt x="3346" y="3895"/>
                </a:lnTo>
                <a:lnTo>
                  <a:pt x="3416" y="3844"/>
                </a:lnTo>
                <a:lnTo>
                  <a:pt x="3484" y="3791"/>
                </a:lnTo>
                <a:lnTo>
                  <a:pt x="3549" y="3736"/>
                </a:lnTo>
                <a:lnTo>
                  <a:pt x="3612" y="3678"/>
                </a:lnTo>
                <a:lnTo>
                  <a:pt x="3673" y="3616"/>
                </a:lnTo>
                <a:lnTo>
                  <a:pt x="3731" y="3554"/>
                </a:lnTo>
                <a:lnTo>
                  <a:pt x="3787" y="3488"/>
                </a:lnTo>
                <a:lnTo>
                  <a:pt x="3840" y="3420"/>
                </a:lnTo>
                <a:lnTo>
                  <a:pt x="3890" y="3350"/>
                </a:lnTo>
                <a:lnTo>
                  <a:pt x="3938" y="3278"/>
                </a:lnTo>
                <a:lnTo>
                  <a:pt x="3982" y="3205"/>
                </a:lnTo>
                <a:lnTo>
                  <a:pt x="4023" y="3130"/>
                </a:lnTo>
                <a:lnTo>
                  <a:pt x="4062" y="3052"/>
                </a:lnTo>
                <a:lnTo>
                  <a:pt x="4098" y="2974"/>
                </a:lnTo>
                <a:lnTo>
                  <a:pt x="4129" y="2894"/>
                </a:lnTo>
                <a:lnTo>
                  <a:pt x="4158" y="2813"/>
                </a:lnTo>
                <a:lnTo>
                  <a:pt x="4184" y="2731"/>
                </a:lnTo>
                <a:lnTo>
                  <a:pt x="4206" y="2648"/>
                </a:lnTo>
                <a:lnTo>
                  <a:pt x="4225" y="2564"/>
                </a:lnTo>
                <a:lnTo>
                  <a:pt x="4241" y="2480"/>
                </a:lnTo>
                <a:lnTo>
                  <a:pt x="4252" y="2394"/>
                </a:lnTo>
                <a:lnTo>
                  <a:pt x="4261" y="2308"/>
                </a:lnTo>
                <a:lnTo>
                  <a:pt x="4266" y="2222"/>
                </a:lnTo>
                <a:lnTo>
                  <a:pt x="4268" y="2136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81" name="Freeform 985"/>
          <p:cNvSpPr>
            <a:spLocks/>
          </p:cNvSpPr>
          <p:nvPr/>
        </p:nvSpPr>
        <p:spPr bwMode="auto">
          <a:xfrm>
            <a:off x="2055813" y="1354138"/>
            <a:ext cx="1676400" cy="1676400"/>
          </a:xfrm>
          <a:custGeom>
            <a:avLst/>
            <a:gdLst>
              <a:gd name="T0" fmla="*/ 2147483647 w 2873"/>
              <a:gd name="T1" fmla="*/ 2147483647 h 2877"/>
              <a:gd name="T2" fmla="*/ 2147483647 w 2873"/>
              <a:gd name="T3" fmla="*/ 2147483647 h 2877"/>
              <a:gd name="T4" fmla="*/ 2147483647 w 2873"/>
              <a:gd name="T5" fmla="*/ 2147483647 h 2877"/>
              <a:gd name="T6" fmla="*/ 2147483647 w 2873"/>
              <a:gd name="T7" fmla="*/ 2147483647 h 2877"/>
              <a:gd name="T8" fmla="*/ 2147483647 w 2873"/>
              <a:gd name="T9" fmla="*/ 2147483647 h 2877"/>
              <a:gd name="T10" fmla="*/ 2147483647 w 2873"/>
              <a:gd name="T11" fmla="*/ 2147483647 h 2877"/>
              <a:gd name="T12" fmla="*/ 2147483647 w 2873"/>
              <a:gd name="T13" fmla="*/ 2147483647 h 2877"/>
              <a:gd name="T14" fmla="*/ 2147483647 w 2873"/>
              <a:gd name="T15" fmla="*/ 2147483647 h 2877"/>
              <a:gd name="T16" fmla="*/ 2147483647 w 2873"/>
              <a:gd name="T17" fmla="*/ 2147483647 h 2877"/>
              <a:gd name="T18" fmla="*/ 2147483647 w 2873"/>
              <a:gd name="T19" fmla="*/ 2147483647 h 2877"/>
              <a:gd name="T20" fmla="*/ 2147483647 w 2873"/>
              <a:gd name="T21" fmla="*/ 0 h 2877"/>
              <a:gd name="T22" fmla="*/ 2147483647 w 2873"/>
              <a:gd name="T23" fmla="*/ 2147483647 h 2877"/>
              <a:gd name="T24" fmla="*/ 2147483647 w 2873"/>
              <a:gd name="T25" fmla="*/ 2147483647 h 2877"/>
              <a:gd name="T26" fmla="*/ 2147483647 w 2873"/>
              <a:gd name="T27" fmla="*/ 2147483647 h 2877"/>
              <a:gd name="T28" fmla="*/ 2147483647 w 2873"/>
              <a:gd name="T29" fmla="*/ 2147483647 h 2877"/>
              <a:gd name="T30" fmla="*/ 2147483647 w 2873"/>
              <a:gd name="T31" fmla="*/ 2147483647 h 2877"/>
              <a:gd name="T32" fmla="*/ 2147483647 w 2873"/>
              <a:gd name="T33" fmla="*/ 2147483647 h 2877"/>
              <a:gd name="T34" fmla="*/ 2147483647 w 2873"/>
              <a:gd name="T35" fmla="*/ 2147483647 h 2877"/>
              <a:gd name="T36" fmla="*/ 2147483647 w 2873"/>
              <a:gd name="T37" fmla="*/ 2147483647 h 2877"/>
              <a:gd name="T38" fmla="*/ 2147483647 w 2873"/>
              <a:gd name="T39" fmla="*/ 2147483647 h 2877"/>
              <a:gd name="T40" fmla="*/ 2147483647 w 2873"/>
              <a:gd name="T41" fmla="*/ 2147483647 h 2877"/>
              <a:gd name="T42" fmla="*/ 2147483647 w 2873"/>
              <a:gd name="T43" fmla="*/ 2147483647 h 2877"/>
              <a:gd name="T44" fmla="*/ 2147483647 w 2873"/>
              <a:gd name="T45" fmla="*/ 2147483647 h 2877"/>
              <a:gd name="T46" fmla="*/ 2147483647 w 2873"/>
              <a:gd name="T47" fmla="*/ 2147483647 h 2877"/>
              <a:gd name="T48" fmla="*/ 2147483647 w 2873"/>
              <a:gd name="T49" fmla="*/ 2147483647 h 2877"/>
              <a:gd name="T50" fmla="*/ 2147483647 w 2873"/>
              <a:gd name="T51" fmla="*/ 2147483647 h 2877"/>
              <a:gd name="T52" fmla="*/ 2147483647 w 2873"/>
              <a:gd name="T53" fmla="*/ 2147483647 h 2877"/>
              <a:gd name="T54" fmla="*/ 2147483647 w 2873"/>
              <a:gd name="T55" fmla="*/ 2147483647 h 2877"/>
              <a:gd name="T56" fmla="*/ 2147483647 w 2873"/>
              <a:gd name="T57" fmla="*/ 2147483647 h 2877"/>
              <a:gd name="T58" fmla="*/ 2147483647 w 2873"/>
              <a:gd name="T59" fmla="*/ 2147483647 h 2877"/>
              <a:gd name="T60" fmla="*/ 2147483647 w 2873"/>
              <a:gd name="T61" fmla="*/ 2147483647 h 2877"/>
              <a:gd name="T62" fmla="*/ 2147483647 w 2873"/>
              <a:gd name="T63" fmla="*/ 2147483647 h 2877"/>
              <a:gd name="T64" fmla="*/ 2147483647 w 2873"/>
              <a:gd name="T65" fmla="*/ 2147483647 h 2877"/>
              <a:gd name="T66" fmla="*/ 2147483647 w 2873"/>
              <a:gd name="T67" fmla="*/ 2147483647 h 2877"/>
              <a:gd name="T68" fmla="*/ 2147483647 w 2873"/>
              <a:gd name="T69" fmla="*/ 2147483647 h 2877"/>
              <a:gd name="T70" fmla="*/ 2147483647 w 2873"/>
              <a:gd name="T71" fmla="*/ 2147483647 h 2877"/>
              <a:gd name="T72" fmla="*/ 2147483647 w 2873"/>
              <a:gd name="T73" fmla="*/ 2147483647 h 2877"/>
              <a:gd name="T74" fmla="*/ 2147483647 w 2873"/>
              <a:gd name="T75" fmla="*/ 2147483647 h 2877"/>
              <a:gd name="T76" fmla="*/ 2147483647 w 2873"/>
              <a:gd name="T77" fmla="*/ 2147483647 h 2877"/>
              <a:gd name="T78" fmla="*/ 2147483647 w 2873"/>
              <a:gd name="T79" fmla="*/ 2147483647 h 2877"/>
              <a:gd name="T80" fmla="*/ 2147483647 w 2873"/>
              <a:gd name="T81" fmla="*/ 2147483647 h 2877"/>
              <a:gd name="T82" fmla="*/ 2147483647 w 2873"/>
              <a:gd name="T83" fmla="*/ 2147483647 h 2877"/>
              <a:gd name="T84" fmla="*/ 2147483647 w 2873"/>
              <a:gd name="T85" fmla="*/ 2147483647 h 2877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873" h="2877">
                <a:moveTo>
                  <a:pt x="2873" y="1438"/>
                </a:moveTo>
                <a:lnTo>
                  <a:pt x="2872" y="1369"/>
                </a:lnTo>
                <a:lnTo>
                  <a:pt x="2867" y="1297"/>
                </a:lnTo>
                <a:lnTo>
                  <a:pt x="2858" y="1228"/>
                </a:lnTo>
                <a:lnTo>
                  <a:pt x="2845" y="1159"/>
                </a:lnTo>
                <a:lnTo>
                  <a:pt x="2831" y="1090"/>
                </a:lnTo>
                <a:lnTo>
                  <a:pt x="2812" y="1021"/>
                </a:lnTo>
                <a:lnTo>
                  <a:pt x="2789" y="954"/>
                </a:lnTo>
                <a:lnTo>
                  <a:pt x="2764" y="888"/>
                </a:lnTo>
                <a:lnTo>
                  <a:pt x="2735" y="824"/>
                </a:lnTo>
                <a:lnTo>
                  <a:pt x="2703" y="761"/>
                </a:lnTo>
                <a:lnTo>
                  <a:pt x="2668" y="700"/>
                </a:lnTo>
                <a:lnTo>
                  <a:pt x="2631" y="639"/>
                </a:lnTo>
                <a:lnTo>
                  <a:pt x="2591" y="582"/>
                </a:lnTo>
                <a:lnTo>
                  <a:pt x="2548" y="526"/>
                </a:lnTo>
                <a:lnTo>
                  <a:pt x="2501" y="473"/>
                </a:lnTo>
                <a:lnTo>
                  <a:pt x="2452" y="422"/>
                </a:lnTo>
                <a:lnTo>
                  <a:pt x="2401" y="373"/>
                </a:lnTo>
                <a:lnTo>
                  <a:pt x="2348" y="326"/>
                </a:lnTo>
                <a:lnTo>
                  <a:pt x="2292" y="283"/>
                </a:lnTo>
                <a:lnTo>
                  <a:pt x="2235" y="243"/>
                </a:lnTo>
                <a:lnTo>
                  <a:pt x="2176" y="205"/>
                </a:lnTo>
                <a:lnTo>
                  <a:pt x="2114" y="171"/>
                </a:lnTo>
                <a:lnTo>
                  <a:pt x="2050" y="139"/>
                </a:lnTo>
                <a:lnTo>
                  <a:pt x="1986" y="110"/>
                </a:lnTo>
                <a:lnTo>
                  <a:pt x="1920" y="85"/>
                </a:lnTo>
                <a:lnTo>
                  <a:pt x="1853" y="63"/>
                </a:lnTo>
                <a:lnTo>
                  <a:pt x="1786" y="43"/>
                </a:lnTo>
                <a:lnTo>
                  <a:pt x="1717" y="28"/>
                </a:lnTo>
                <a:lnTo>
                  <a:pt x="1647" y="16"/>
                </a:lnTo>
                <a:lnTo>
                  <a:pt x="1577" y="7"/>
                </a:lnTo>
                <a:lnTo>
                  <a:pt x="1507" y="2"/>
                </a:lnTo>
                <a:lnTo>
                  <a:pt x="1437" y="0"/>
                </a:lnTo>
                <a:lnTo>
                  <a:pt x="1366" y="2"/>
                </a:lnTo>
                <a:lnTo>
                  <a:pt x="1296" y="7"/>
                </a:lnTo>
                <a:lnTo>
                  <a:pt x="1226" y="16"/>
                </a:lnTo>
                <a:lnTo>
                  <a:pt x="1156" y="28"/>
                </a:lnTo>
                <a:lnTo>
                  <a:pt x="1087" y="43"/>
                </a:lnTo>
                <a:lnTo>
                  <a:pt x="1019" y="63"/>
                </a:lnTo>
                <a:lnTo>
                  <a:pt x="952" y="85"/>
                </a:lnTo>
                <a:lnTo>
                  <a:pt x="887" y="110"/>
                </a:lnTo>
                <a:lnTo>
                  <a:pt x="822" y="139"/>
                </a:lnTo>
                <a:lnTo>
                  <a:pt x="758" y="171"/>
                </a:lnTo>
                <a:lnTo>
                  <a:pt x="698" y="205"/>
                </a:lnTo>
                <a:lnTo>
                  <a:pt x="638" y="243"/>
                </a:lnTo>
                <a:lnTo>
                  <a:pt x="580" y="283"/>
                </a:lnTo>
                <a:lnTo>
                  <a:pt x="524" y="326"/>
                </a:lnTo>
                <a:lnTo>
                  <a:pt x="471" y="373"/>
                </a:lnTo>
                <a:lnTo>
                  <a:pt x="420" y="422"/>
                </a:lnTo>
                <a:lnTo>
                  <a:pt x="372" y="473"/>
                </a:lnTo>
                <a:lnTo>
                  <a:pt x="326" y="526"/>
                </a:lnTo>
                <a:lnTo>
                  <a:pt x="283" y="582"/>
                </a:lnTo>
                <a:lnTo>
                  <a:pt x="241" y="639"/>
                </a:lnTo>
                <a:lnTo>
                  <a:pt x="204" y="700"/>
                </a:lnTo>
                <a:lnTo>
                  <a:pt x="169" y="761"/>
                </a:lnTo>
                <a:lnTo>
                  <a:pt x="137" y="824"/>
                </a:lnTo>
                <a:lnTo>
                  <a:pt x="109" y="888"/>
                </a:lnTo>
                <a:lnTo>
                  <a:pt x="83" y="954"/>
                </a:lnTo>
                <a:lnTo>
                  <a:pt x="61" y="1021"/>
                </a:lnTo>
                <a:lnTo>
                  <a:pt x="42" y="1090"/>
                </a:lnTo>
                <a:lnTo>
                  <a:pt x="27" y="1159"/>
                </a:lnTo>
                <a:lnTo>
                  <a:pt x="14" y="1228"/>
                </a:lnTo>
                <a:lnTo>
                  <a:pt x="6" y="1297"/>
                </a:lnTo>
                <a:lnTo>
                  <a:pt x="1" y="1369"/>
                </a:lnTo>
                <a:lnTo>
                  <a:pt x="0" y="1438"/>
                </a:lnTo>
                <a:lnTo>
                  <a:pt x="1" y="1510"/>
                </a:lnTo>
                <a:lnTo>
                  <a:pt x="6" y="1579"/>
                </a:lnTo>
                <a:lnTo>
                  <a:pt x="14" y="1649"/>
                </a:lnTo>
                <a:lnTo>
                  <a:pt x="27" y="1719"/>
                </a:lnTo>
                <a:lnTo>
                  <a:pt x="42" y="1788"/>
                </a:lnTo>
                <a:lnTo>
                  <a:pt x="61" y="1856"/>
                </a:lnTo>
                <a:lnTo>
                  <a:pt x="83" y="1923"/>
                </a:lnTo>
                <a:lnTo>
                  <a:pt x="109" y="1990"/>
                </a:lnTo>
                <a:lnTo>
                  <a:pt x="137" y="2054"/>
                </a:lnTo>
                <a:lnTo>
                  <a:pt x="169" y="2117"/>
                </a:lnTo>
                <a:lnTo>
                  <a:pt x="204" y="2178"/>
                </a:lnTo>
                <a:lnTo>
                  <a:pt x="241" y="2238"/>
                </a:lnTo>
                <a:lnTo>
                  <a:pt x="283" y="2296"/>
                </a:lnTo>
                <a:lnTo>
                  <a:pt x="326" y="2351"/>
                </a:lnTo>
                <a:lnTo>
                  <a:pt x="372" y="2405"/>
                </a:lnTo>
                <a:lnTo>
                  <a:pt x="420" y="2456"/>
                </a:lnTo>
                <a:lnTo>
                  <a:pt x="471" y="2505"/>
                </a:lnTo>
                <a:lnTo>
                  <a:pt x="524" y="2550"/>
                </a:lnTo>
                <a:lnTo>
                  <a:pt x="580" y="2594"/>
                </a:lnTo>
                <a:lnTo>
                  <a:pt x="638" y="2635"/>
                </a:lnTo>
                <a:lnTo>
                  <a:pt x="698" y="2672"/>
                </a:lnTo>
                <a:lnTo>
                  <a:pt x="758" y="2707"/>
                </a:lnTo>
                <a:lnTo>
                  <a:pt x="822" y="2739"/>
                </a:lnTo>
                <a:lnTo>
                  <a:pt x="887" y="2768"/>
                </a:lnTo>
                <a:lnTo>
                  <a:pt x="952" y="2793"/>
                </a:lnTo>
                <a:lnTo>
                  <a:pt x="1019" y="2815"/>
                </a:lnTo>
                <a:lnTo>
                  <a:pt x="1087" y="2835"/>
                </a:lnTo>
                <a:lnTo>
                  <a:pt x="1156" y="2849"/>
                </a:lnTo>
                <a:lnTo>
                  <a:pt x="1226" y="2862"/>
                </a:lnTo>
                <a:lnTo>
                  <a:pt x="1296" y="2871"/>
                </a:lnTo>
                <a:lnTo>
                  <a:pt x="1366" y="2876"/>
                </a:lnTo>
                <a:lnTo>
                  <a:pt x="1437" y="2877"/>
                </a:lnTo>
                <a:lnTo>
                  <a:pt x="1507" y="2876"/>
                </a:lnTo>
                <a:lnTo>
                  <a:pt x="1577" y="2871"/>
                </a:lnTo>
                <a:lnTo>
                  <a:pt x="1647" y="2862"/>
                </a:lnTo>
                <a:lnTo>
                  <a:pt x="1717" y="2849"/>
                </a:lnTo>
                <a:lnTo>
                  <a:pt x="1786" y="2835"/>
                </a:lnTo>
                <a:lnTo>
                  <a:pt x="1853" y="2815"/>
                </a:lnTo>
                <a:lnTo>
                  <a:pt x="1920" y="2793"/>
                </a:lnTo>
                <a:lnTo>
                  <a:pt x="1986" y="2768"/>
                </a:lnTo>
                <a:lnTo>
                  <a:pt x="2050" y="2739"/>
                </a:lnTo>
                <a:lnTo>
                  <a:pt x="2114" y="2707"/>
                </a:lnTo>
                <a:lnTo>
                  <a:pt x="2176" y="2672"/>
                </a:lnTo>
                <a:lnTo>
                  <a:pt x="2235" y="2635"/>
                </a:lnTo>
                <a:lnTo>
                  <a:pt x="2292" y="2594"/>
                </a:lnTo>
                <a:lnTo>
                  <a:pt x="2348" y="2550"/>
                </a:lnTo>
                <a:lnTo>
                  <a:pt x="2401" y="2505"/>
                </a:lnTo>
                <a:lnTo>
                  <a:pt x="2452" y="2456"/>
                </a:lnTo>
                <a:lnTo>
                  <a:pt x="2501" y="2405"/>
                </a:lnTo>
                <a:lnTo>
                  <a:pt x="2548" y="2351"/>
                </a:lnTo>
                <a:lnTo>
                  <a:pt x="2591" y="2296"/>
                </a:lnTo>
                <a:lnTo>
                  <a:pt x="2631" y="2238"/>
                </a:lnTo>
                <a:lnTo>
                  <a:pt x="2668" y="2178"/>
                </a:lnTo>
                <a:lnTo>
                  <a:pt x="2703" y="2117"/>
                </a:lnTo>
                <a:lnTo>
                  <a:pt x="2735" y="2054"/>
                </a:lnTo>
                <a:lnTo>
                  <a:pt x="2764" y="1990"/>
                </a:lnTo>
                <a:lnTo>
                  <a:pt x="2789" y="1923"/>
                </a:lnTo>
                <a:lnTo>
                  <a:pt x="2812" y="1856"/>
                </a:lnTo>
                <a:lnTo>
                  <a:pt x="2831" y="1788"/>
                </a:lnTo>
                <a:lnTo>
                  <a:pt x="2845" y="1719"/>
                </a:lnTo>
                <a:lnTo>
                  <a:pt x="2858" y="1649"/>
                </a:lnTo>
                <a:lnTo>
                  <a:pt x="2867" y="1579"/>
                </a:lnTo>
                <a:lnTo>
                  <a:pt x="2872" y="1510"/>
                </a:lnTo>
                <a:lnTo>
                  <a:pt x="2873" y="143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82" name="Line 986"/>
          <p:cNvSpPr>
            <a:spLocks noChangeShapeType="1"/>
          </p:cNvSpPr>
          <p:nvPr/>
        </p:nvSpPr>
        <p:spPr bwMode="auto">
          <a:xfrm>
            <a:off x="3738563" y="2190750"/>
            <a:ext cx="0" cy="41465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8684" name="Text Box 988"/>
          <p:cNvSpPr txBox="1">
            <a:spLocks noChangeArrowheads="1"/>
          </p:cNvSpPr>
          <p:nvPr/>
        </p:nvSpPr>
        <p:spPr bwMode="auto">
          <a:xfrm>
            <a:off x="6877050" y="188913"/>
            <a:ext cx="1905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3300"/>
                </a:solidFill>
                <a:ea typeface="黑体" pitchFamily="2" charset="-122"/>
              </a:rPr>
              <a:t>纬圆法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8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58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8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58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58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5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5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15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5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5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15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58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158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668" grpId="0" animBg="1"/>
      <p:bldP spid="158669" grpId="0" animBg="1"/>
      <p:bldP spid="158670" grpId="0" animBg="1"/>
      <p:bldP spid="158675" grpId="0" animBg="1"/>
      <p:bldP spid="158676" grpId="0" animBg="1"/>
      <p:bldP spid="158677" grpId="0" animBg="1"/>
      <p:bldP spid="158678" grpId="0" animBg="1"/>
      <p:bldP spid="158679" grpId="0" animBg="1"/>
      <p:bldP spid="158680" grpId="0" animBg="1"/>
      <p:bldP spid="158681" grpId="0" animBg="1"/>
      <p:bldP spid="158682" grpId="0" animBg="1"/>
      <p:bldP spid="158684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450" name="Group 706"/>
          <p:cNvGrpSpPr>
            <a:grpSpLocks/>
          </p:cNvGrpSpPr>
          <p:nvPr/>
        </p:nvGrpSpPr>
        <p:grpSpPr bwMode="auto">
          <a:xfrm>
            <a:off x="1258888" y="833438"/>
            <a:ext cx="6481762" cy="5938837"/>
            <a:chOff x="793" y="527"/>
            <a:chExt cx="4083" cy="3741"/>
          </a:xfrm>
        </p:grpSpPr>
        <p:sp>
          <p:nvSpPr>
            <p:cNvPr id="28735" name="Line 582"/>
            <p:cNvSpPr>
              <a:spLocks noChangeShapeType="1"/>
            </p:cNvSpPr>
            <p:nvPr/>
          </p:nvSpPr>
          <p:spPr bwMode="auto">
            <a:xfrm>
              <a:off x="793" y="1453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6" name="Line 583"/>
            <p:cNvSpPr>
              <a:spLocks noChangeShapeType="1"/>
            </p:cNvSpPr>
            <p:nvPr/>
          </p:nvSpPr>
          <p:spPr bwMode="auto">
            <a:xfrm>
              <a:off x="1150" y="145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7" name="Line 584"/>
            <p:cNvSpPr>
              <a:spLocks noChangeShapeType="1"/>
            </p:cNvSpPr>
            <p:nvPr/>
          </p:nvSpPr>
          <p:spPr bwMode="auto">
            <a:xfrm>
              <a:off x="1218" y="1453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8" name="Line 585"/>
            <p:cNvSpPr>
              <a:spLocks noChangeShapeType="1"/>
            </p:cNvSpPr>
            <p:nvPr/>
          </p:nvSpPr>
          <p:spPr bwMode="auto">
            <a:xfrm>
              <a:off x="1552" y="145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9" name="Line 586"/>
            <p:cNvSpPr>
              <a:spLocks noChangeShapeType="1"/>
            </p:cNvSpPr>
            <p:nvPr/>
          </p:nvSpPr>
          <p:spPr bwMode="auto">
            <a:xfrm>
              <a:off x="1620" y="1453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0" name="Line 587"/>
            <p:cNvSpPr>
              <a:spLocks noChangeShapeType="1"/>
            </p:cNvSpPr>
            <p:nvPr/>
          </p:nvSpPr>
          <p:spPr bwMode="auto">
            <a:xfrm>
              <a:off x="1954" y="1453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1" name="Line 588"/>
            <p:cNvSpPr>
              <a:spLocks noChangeShapeType="1"/>
            </p:cNvSpPr>
            <p:nvPr/>
          </p:nvSpPr>
          <p:spPr bwMode="auto">
            <a:xfrm>
              <a:off x="2022" y="1453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2" name="Line 589"/>
            <p:cNvSpPr>
              <a:spLocks noChangeShapeType="1"/>
            </p:cNvSpPr>
            <p:nvPr/>
          </p:nvSpPr>
          <p:spPr bwMode="auto">
            <a:xfrm>
              <a:off x="2356" y="1453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3" name="Line 590"/>
            <p:cNvSpPr>
              <a:spLocks noChangeShapeType="1"/>
            </p:cNvSpPr>
            <p:nvPr/>
          </p:nvSpPr>
          <p:spPr bwMode="auto">
            <a:xfrm>
              <a:off x="2422" y="1453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4" name="Line 591"/>
            <p:cNvSpPr>
              <a:spLocks noChangeShapeType="1"/>
            </p:cNvSpPr>
            <p:nvPr/>
          </p:nvSpPr>
          <p:spPr bwMode="auto">
            <a:xfrm>
              <a:off x="1749" y="527"/>
              <a:ext cx="0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5" name="Line 592"/>
            <p:cNvSpPr>
              <a:spLocks noChangeShapeType="1"/>
            </p:cNvSpPr>
            <p:nvPr/>
          </p:nvSpPr>
          <p:spPr bwMode="auto">
            <a:xfrm>
              <a:off x="1749" y="83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6" name="Line 593"/>
            <p:cNvSpPr>
              <a:spLocks noChangeShapeType="1"/>
            </p:cNvSpPr>
            <p:nvPr/>
          </p:nvSpPr>
          <p:spPr bwMode="auto">
            <a:xfrm>
              <a:off x="1749" y="896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7" name="Line 594"/>
            <p:cNvSpPr>
              <a:spLocks noChangeShapeType="1"/>
            </p:cNvSpPr>
            <p:nvPr/>
          </p:nvSpPr>
          <p:spPr bwMode="auto">
            <a:xfrm>
              <a:off x="1749" y="123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8" name="Line 595"/>
            <p:cNvSpPr>
              <a:spLocks noChangeShapeType="1"/>
            </p:cNvSpPr>
            <p:nvPr/>
          </p:nvSpPr>
          <p:spPr bwMode="auto">
            <a:xfrm>
              <a:off x="1749" y="1298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49" name="Line 596"/>
            <p:cNvSpPr>
              <a:spLocks noChangeShapeType="1"/>
            </p:cNvSpPr>
            <p:nvPr/>
          </p:nvSpPr>
          <p:spPr bwMode="auto">
            <a:xfrm>
              <a:off x="1749" y="163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0" name="Line 597"/>
            <p:cNvSpPr>
              <a:spLocks noChangeShapeType="1"/>
            </p:cNvSpPr>
            <p:nvPr/>
          </p:nvSpPr>
          <p:spPr bwMode="auto">
            <a:xfrm>
              <a:off x="1749" y="1701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1" name="Line 598"/>
            <p:cNvSpPr>
              <a:spLocks noChangeShapeType="1"/>
            </p:cNvSpPr>
            <p:nvPr/>
          </p:nvSpPr>
          <p:spPr bwMode="auto">
            <a:xfrm>
              <a:off x="1749" y="203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2" name="Line 599"/>
            <p:cNvSpPr>
              <a:spLocks noChangeShapeType="1"/>
            </p:cNvSpPr>
            <p:nvPr/>
          </p:nvSpPr>
          <p:spPr bwMode="auto">
            <a:xfrm>
              <a:off x="1749" y="2103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3" name="Freeform 600"/>
            <p:cNvSpPr>
              <a:spLocks/>
            </p:cNvSpPr>
            <p:nvPr/>
          </p:nvSpPr>
          <p:spPr bwMode="auto">
            <a:xfrm>
              <a:off x="912" y="616"/>
              <a:ext cx="1675" cy="1677"/>
            </a:xfrm>
            <a:custGeom>
              <a:avLst/>
              <a:gdLst>
                <a:gd name="T0" fmla="*/ 79 w 4632"/>
                <a:gd name="T1" fmla="*/ 37 h 4638"/>
                <a:gd name="T2" fmla="*/ 78 w 4632"/>
                <a:gd name="T3" fmla="*/ 32 h 4638"/>
                <a:gd name="T4" fmla="*/ 77 w 4632"/>
                <a:gd name="T5" fmla="*/ 28 h 4638"/>
                <a:gd name="T6" fmla="*/ 76 w 4632"/>
                <a:gd name="T7" fmla="*/ 24 h 4638"/>
                <a:gd name="T8" fmla="*/ 74 w 4632"/>
                <a:gd name="T9" fmla="*/ 20 h 4638"/>
                <a:gd name="T10" fmla="*/ 71 w 4632"/>
                <a:gd name="T11" fmla="*/ 16 h 4638"/>
                <a:gd name="T12" fmla="*/ 68 w 4632"/>
                <a:gd name="T13" fmla="*/ 12 h 4638"/>
                <a:gd name="T14" fmla="*/ 65 w 4632"/>
                <a:gd name="T15" fmla="*/ 9 h 4638"/>
                <a:gd name="T16" fmla="*/ 61 w 4632"/>
                <a:gd name="T17" fmla="*/ 7 h 4638"/>
                <a:gd name="T18" fmla="*/ 57 w 4632"/>
                <a:gd name="T19" fmla="*/ 4 h 4638"/>
                <a:gd name="T20" fmla="*/ 53 w 4632"/>
                <a:gd name="T21" fmla="*/ 3 h 4638"/>
                <a:gd name="T22" fmla="*/ 49 w 4632"/>
                <a:gd name="T23" fmla="*/ 1 h 4638"/>
                <a:gd name="T24" fmla="*/ 44 w 4632"/>
                <a:gd name="T25" fmla="*/ 0 h 4638"/>
                <a:gd name="T26" fmla="*/ 40 w 4632"/>
                <a:gd name="T27" fmla="*/ 0 h 4638"/>
                <a:gd name="T28" fmla="*/ 35 w 4632"/>
                <a:gd name="T29" fmla="*/ 0 h 4638"/>
                <a:gd name="T30" fmla="*/ 31 w 4632"/>
                <a:gd name="T31" fmla="*/ 1 h 4638"/>
                <a:gd name="T32" fmla="*/ 26 w 4632"/>
                <a:gd name="T33" fmla="*/ 3 h 4638"/>
                <a:gd name="T34" fmla="*/ 22 w 4632"/>
                <a:gd name="T35" fmla="*/ 4 h 4638"/>
                <a:gd name="T36" fmla="*/ 18 w 4632"/>
                <a:gd name="T37" fmla="*/ 7 h 4638"/>
                <a:gd name="T38" fmla="*/ 14 w 4632"/>
                <a:gd name="T39" fmla="*/ 9 h 4638"/>
                <a:gd name="T40" fmla="*/ 11 w 4632"/>
                <a:gd name="T41" fmla="*/ 12 h 4638"/>
                <a:gd name="T42" fmla="*/ 8 w 4632"/>
                <a:gd name="T43" fmla="*/ 16 h 4638"/>
                <a:gd name="T44" fmla="*/ 6 w 4632"/>
                <a:gd name="T45" fmla="*/ 20 h 4638"/>
                <a:gd name="T46" fmla="*/ 3 w 4632"/>
                <a:gd name="T47" fmla="*/ 24 h 4638"/>
                <a:gd name="T48" fmla="*/ 2 w 4632"/>
                <a:gd name="T49" fmla="*/ 28 h 4638"/>
                <a:gd name="T50" fmla="*/ 1 w 4632"/>
                <a:gd name="T51" fmla="*/ 32 h 4638"/>
                <a:gd name="T52" fmla="*/ 0 w 4632"/>
                <a:gd name="T53" fmla="*/ 37 h 4638"/>
                <a:gd name="T54" fmla="*/ 0 w 4632"/>
                <a:gd name="T55" fmla="*/ 41 h 4638"/>
                <a:gd name="T56" fmla="*/ 0 w 4632"/>
                <a:gd name="T57" fmla="*/ 46 h 4638"/>
                <a:gd name="T58" fmla="*/ 1 w 4632"/>
                <a:gd name="T59" fmla="*/ 50 h 4638"/>
                <a:gd name="T60" fmla="*/ 3 w 4632"/>
                <a:gd name="T61" fmla="*/ 55 h 4638"/>
                <a:gd name="T62" fmla="*/ 5 w 4632"/>
                <a:gd name="T63" fmla="*/ 59 h 4638"/>
                <a:gd name="T64" fmla="*/ 7 w 4632"/>
                <a:gd name="T65" fmla="*/ 63 h 4638"/>
                <a:gd name="T66" fmla="*/ 10 w 4632"/>
                <a:gd name="T67" fmla="*/ 66 h 4638"/>
                <a:gd name="T68" fmla="*/ 13 w 4632"/>
                <a:gd name="T69" fmla="*/ 69 h 4638"/>
                <a:gd name="T70" fmla="*/ 17 w 4632"/>
                <a:gd name="T71" fmla="*/ 72 h 4638"/>
                <a:gd name="T72" fmla="*/ 21 w 4632"/>
                <a:gd name="T73" fmla="*/ 74 h 4638"/>
                <a:gd name="T74" fmla="*/ 25 w 4632"/>
                <a:gd name="T75" fmla="*/ 76 h 4638"/>
                <a:gd name="T76" fmla="*/ 29 w 4632"/>
                <a:gd name="T77" fmla="*/ 78 h 4638"/>
                <a:gd name="T78" fmla="*/ 34 w 4632"/>
                <a:gd name="T79" fmla="*/ 79 h 4638"/>
                <a:gd name="T80" fmla="*/ 38 w 4632"/>
                <a:gd name="T81" fmla="*/ 79 h 4638"/>
                <a:gd name="T82" fmla="*/ 43 w 4632"/>
                <a:gd name="T83" fmla="*/ 79 h 4638"/>
                <a:gd name="T84" fmla="*/ 47 w 4632"/>
                <a:gd name="T85" fmla="*/ 78 h 4638"/>
                <a:gd name="T86" fmla="*/ 51 w 4632"/>
                <a:gd name="T87" fmla="*/ 77 h 4638"/>
                <a:gd name="T88" fmla="*/ 56 w 4632"/>
                <a:gd name="T89" fmla="*/ 76 h 4638"/>
                <a:gd name="T90" fmla="*/ 60 w 4632"/>
                <a:gd name="T91" fmla="*/ 74 h 4638"/>
                <a:gd name="T92" fmla="*/ 64 w 4632"/>
                <a:gd name="T93" fmla="*/ 71 h 4638"/>
                <a:gd name="T94" fmla="*/ 67 w 4632"/>
                <a:gd name="T95" fmla="*/ 68 h 4638"/>
                <a:gd name="T96" fmla="*/ 70 w 4632"/>
                <a:gd name="T97" fmla="*/ 65 h 4638"/>
                <a:gd name="T98" fmla="*/ 73 w 4632"/>
                <a:gd name="T99" fmla="*/ 61 h 4638"/>
                <a:gd name="T100" fmla="*/ 75 w 4632"/>
                <a:gd name="T101" fmla="*/ 57 h 4638"/>
                <a:gd name="T102" fmla="*/ 77 w 4632"/>
                <a:gd name="T103" fmla="*/ 53 h 4638"/>
                <a:gd name="T104" fmla="*/ 78 w 4632"/>
                <a:gd name="T105" fmla="*/ 49 h 4638"/>
                <a:gd name="T106" fmla="*/ 79 w 4632"/>
                <a:gd name="T107" fmla="*/ 44 h 4638"/>
                <a:gd name="T108" fmla="*/ 79 w 4632"/>
                <a:gd name="T109" fmla="*/ 40 h 46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32" h="4638">
                  <a:moveTo>
                    <a:pt x="4632" y="2318"/>
                  </a:moveTo>
                  <a:lnTo>
                    <a:pt x="4631" y="2230"/>
                  </a:lnTo>
                  <a:lnTo>
                    <a:pt x="4626" y="2141"/>
                  </a:lnTo>
                  <a:lnTo>
                    <a:pt x="4617" y="2052"/>
                  </a:lnTo>
                  <a:lnTo>
                    <a:pt x="4605" y="1964"/>
                  </a:lnTo>
                  <a:lnTo>
                    <a:pt x="4590" y="1878"/>
                  </a:lnTo>
                  <a:lnTo>
                    <a:pt x="4572" y="1791"/>
                  </a:lnTo>
                  <a:lnTo>
                    <a:pt x="4549" y="1705"/>
                  </a:lnTo>
                  <a:lnTo>
                    <a:pt x="4525" y="1619"/>
                  </a:lnTo>
                  <a:lnTo>
                    <a:pt x="4496" y="1535"/>
                  </a:lnTo>
                  <a:lnTo>
                    <a:pt x="4464" y="1452"/>
                  </a:lnTo>
                  <a:lnTo>
                    <a:pt x="4429" y="1371"/>
                  </a:lnTo>
                  <a:lnTo>
                    <a:pt x="4392" y="1290"/>
                  </a:lnTo>
                  <a:lnTo>
                    <a:pt x="4351" y="1211"/>
                  </a:lnTo>
                  <a:lnTo>
                    <a:pt x="4308" y="1134"/>
                  </a:lnTo>
                  <a:lnTo>
                    <a:pt x="4260" y="1058"/>
                  </a:lnTo>
                  <a:lnTo>
                    <a:pt x="4211" y="985"/>
                  </a:lnTo>
                  <a:lnTo>
                    <a:pt x="4158" y="913"/>
                  </a:lnTo>
                  <a:lnTo>
                    <a:pt x="4103" y="844"/>
                  </a:lnTo>
                  <a:lnTo>
                    <a:pt x="4046" y="776"/>
                  </a:lnTo>
                  <a:lnTo>
                    <a:pt x="3985" y="711"/>
                  </a:lnTo>
                  <a:lnTo>
                    <a:pt x="3923" y="648"/>
                  </a:lnTo>
                  <a:lnTo>
                    <a:pt x="3857" y="587"/>
                  </a:lnTo>
                  <a:lnTo>
                    <a:pt x="3790" y="530"/>
                  </a:lnTo>
                  <a:lnTo>
                    <a:pt x="3720" y="475"/>
                  </a:lnTo>
                  <a:lnTo>
                    <a:pt x="3648" y="422"/>
                  </a:lnTo>
                  <a:lnTo>
                    <a:pt x="3575" y="372"/>
                  </a:lnTo>
                  <a:lnTo>
                    <a:pt x="3500" y="326"/>
                  </a:lnTo>
                  <a:lnTo>
                    <a:pt x="3423" y="282"/>
                  </a:lnTo>
                  <a:lnTo>
                    <a:pt x="3344" y="241"/>
                  </a:lnTo>
                  <a:lnTo>
                    <a:pt x="3264" y="203"/>
                  </a:lnTo>
                  <a:lnTo>
                    <a:pt x="3182" y="169"/>
                  </a:lnTo>
                  <a:lnTo>
                    <a:pt x="3099" y="137"/>
                  </a:lnTo>
                  <a:lnTo>
                    <a:pt x="3014" y="108"/>
                  </a:lnTo>
                  <a:lnTo>
                    <a:pt x="2930" y="83"/>
                  </a:lnTo>
                  <a:lnTo>
                    <a:pt x="2844" y="62"/>
                  </a:lnTo>
                  <a:lnTo>
                    <a:pt x="2757" y="43"/>
                  </a:lnTo>
                  <a:lnTo>
                    <a:pt x="2670" y="28"/>
                  </a:lnTo>
                  <a:lnTo>
                    <a:pt x="2582" y="15"/>
                  </a:lnTo>
                  <a:lnTo>
                    <a:pt x="2493" y="7"/>
                  </a:lnTo>
                  <a:lnTo>
                    <a:pt x="2405" y="2"/>
                  </a:lnTo>
                  <a:lnTo>
                    <a:pt x="2316" y="0"/>
                  </a:lnTo>
                  <a:lnTo>
                    <a:pt x="2227" y="2"/>
                  </a:lnTo>
                  <a:lnTo>
                    <a:pt x="2139" y="7"/>
                  </a:lnTo>
                  <a:lnTo>
                    <a:pt x="2051" y="15"/>
                  </a:lnTo>
                  <a:lnTo>
                    <a:pt x="1963" y="28"/>
                  </a:lnTo>
                  <a:lnTo>
                    <a:pt x="1875" y="43"/>
                  </a:lnTo>
                  <a:lnTo>
                    <a:pt x="1788" y="62"/>
                  </a:lnTo>
                  <a:lnTo>
                    <a:pt x="1702" y="83"/>
                  </a:lnTo>
                  <a:lnTo>
                    <a:pt x="1617" y="108"/>
                  </a:lnTo>
                  <a:lnTo>
                    <a:pt x="1533" y="137"/>
                  </a:lnTo>
                  <a:lnTo>
                    <a:pt x="1450" y="169"/>
                  </a:lnTo>
                  <a:lnTo>
                    <a:pt x="1368" y="203"/>
                  </a:lnTo>
                  <a:lnTo>
                    <a:pt x="1288" y="241"/>
                  </a:lnTo>
                  <a:lnTo>
                    <a:pt x="1209" y="282"/>
                  </a:lnTo>
                  <a:lnTo>
                    <a:pt x="1132" y="326"/>
                  </a:lnTo>
                  <a:lnTo>
                    <a:pt x="1057" y="372"/>
                  </a:lnTo>
                  <a:lnTo>
                    <a:pt x="984" y="422"/>
                  </a:lnTo>
                  <a:lnTo>
                    <a:pt x="912" y="475"/>
                  </a:lnTo>
                  <a:lnTo>
                    <a:pt x="843" y="530"/>
                  </a:lnTo>
                  <a:lnTo>
                    <a:pt x="775" y="587"/>
                  </a:lnTo>
                  <a:lnTo>
                    <a:pt x="710" y="648"/>
                  </a:lnTo>
                  <a:lnTo>
                    <a:pt x="648" y="711"/>
                  </a:lnTo>
                  <a:lnTo>
                    <a:pt x="587" y="776"/>
                  </a:lnTo>
                  <a:lnTo>
                    <a:pt x="529" y="844"/>
                  </a:lnTo>
                  <a:lnTo>
                    <a:pt x="474" y="913"/>
                  </a:lnTo>
                  <a:lnTo>
                    <a:pt x="422" y="985"/>
                  </a:lnTo>
                  <a:lnTo>
                    <a:pt x="372" y="1058"/>
                  </a:lnTo>
                  <a:lnTo>
                    <a:pt x="325" y="1134"/>
                  </a:lnTo>
                  <a:lnTo>
                    <a:pt x="281" y="1211"/>
                  </a:lnTo>
                  <a:lnTo>
                    <a:pt x="241" y="1290"/>
                  </a:lnTo>
                  <a:lnTo>
                    <a:pt x="202" y="1371"/>
                  </a:lnTo>
                  <a:lnTo>
                    <a:pt x="167" y="1452"/>
                  </a:lnTo>
                  <a:lnTo>
                    <a:pt x="136" y="1535"/>
                  </a:lnTo>
                  <a:lnTo>
                    <a:pt x="108" y="1619"/>
                  </a:lnTo>
                  <a:lnTo>
                    <a:pt x="83" y="1705"/>
                  </a:lnTo>
                  <a:lnTo>
                    <a:pt x="60" y="1791"/>
                  </a:lnTo>
                  <a:lnTo>
                    <a:pt x="42" y="1878"/>
                  </a:lnTo>
                  <a:lnTo>
                    <a:pt x="26" y="1964"/>
                  </a:lnTo>
                  <a:lnTo>
                    <a:pt x="15" y="2052"/>
                  </a:lnTo>
                  <a:lnTo>
                    <a:pt x="6" y="2141"/>
                  </a:lnTo>
                  <a:lnTo>
                    <a:pt x="1" y="2230"/>
                  </a:lnTo>
                  <a:lnTo>
                    <a:pt x="0" y="2318"/>
                  </a:lnTo>
                  <a:lnTo>
                    <a:pt x="1" y="2408"/>
                  </a:lnTo>
                  <a:lnTo>
                    <a:pt x="6" y="2497"/>
                  </a:lnTo>
                  <a:lnTo>
                    <a:pt x="15" y="2585"/>
                  </a:lnTo>
                  <a:lnTo>
                    <a:pt x="26" y="2673"/>
                  </a:lnTo>
                  <a:lnTo>
                    <a:pt x="42" y="2761"/>
                  </a:lnTo>
                  <a:lnTo>
                    <a:pt x="60" y="2847"/>
                  </a:lnTo>
                  <a:lnTo>
                    <a:pt x="83" y="2933"/>
                  </a:lnTo>
                  <a:lnTo>
                    <a:pt x="108" y="3018"/>
                  </a:lnTo>
                  <a:lnTo>
                    <a:pt x="136" y="3103"/>
                  </a:lnTo>
                  <a:lnTo>
                    <a:pt x="167" y="3186"/>
                  </a:lnTo>
                  <a:lnTo>
                    <a:pt x="202" y="3267"/>
                  </a:lnTo>
                  <a:lnTo>
                    <a:pt x="241" y="3348"/>
                  </a:lnTo>
                  <a:lnTo>
                    <a:pt x="281" y="3426"/>
                  </a:lnTo>
                  <a:lnTo>
                    <a:pt x="325" y="3504"/>
                  </a:lnTo>
                  <a:lnTo>
                    <a:pt x="372" y="3579"/>
                  </a:lnTo>
                  <a:lnTo>
                    <a:pt x="422" y="3653"/>
                  </a:lnTo>
                  <a:lnTo>
                    <a:pt x="474" y="3724"/>
                  </a:lnTo>
                  <a:lnTo>
                    <a:pt x="529" y="3794"/>
                  </a:lnTo>
                  <a:lnTo>
                    <a:pt x="587" y="3862"/>
                  </a:lnTo>
                  <a:lnTo>
                    <a:pt x="648" y="3927"/>
                  </a:lnTo>
                  <a:lnTo>
                    <a:pt x="710" y="3989"/>
                  </a:lnTo>
                  <a:lnTo>
                    <a:pt x="775" y="4050"/>
                  </a:lnTo>
                  <a:lnTo>
                    <a:pt x="843" y="4108"/>
                  </a:lnTo>
                  <a:lnTo>
                    <a:pt x="912" y="4163"/>
                  </a:lnTo>
                  <a:lnTo>
                    <a:pt x="984" y="4215"/>
                  </a:lnTo>
                  <a:lnTo>
                    <a:pt x="1057" y="4265"/>
                  </a:lnTo>
                  <a:lnTo>
                    <a:pt x="1132" y="4311"/>
                  </a:lnTo>
                  <a:lnTo>
                    <a:pt x="1209" y="4356"/>
                  </a:lnTo>
                  <a:lnTo>
                    <a:pt x="1288" y="4397"/>
                  </a:lnTo>
                  <a:lnTo>
                    <a:pt x="1368" y="4434"/>
                  </a:lnTo>
                  <a:lnTo>
                    <a:pt x="1450" y="4469"/>
                  </a:lnTo>
                  <a:lnTo>
                    <a:pt x="1533" y="4501"/>
                  </a:lnTo>
                  <a:lnTo>
                    <a:pt x="1617" y="4530"/>
                  </a:lnTo>
                  <a:lnTo>
                    <a:pt x="1702" y="4554"/>
                  </a:lnTo>
                  <a:lnTo>
                    <a:pt x="1788" y="4576"/>
                  </a:lnTo>
                  <a:lnTo>
                    <a:pt x="1875" y="4595"/>
                  </a:lnTo>
                  <a:lnTo>
                    <a:pt x="1963" y="4610"/>
                  </a:lnTo>
                  <a:lnTo>
                    <a:pt x="2051" y="4622"/>
                  </a:lnTo>
                  <a:lnTo>
                    <a:pt x="2139" y="4630"/>
                  </a:lnTo>
                  <a:lnTo>
                    <a:pt x="2227" y="4636"/>
                  </a:lnTo>
                  <a:lnTo>
                    <a:pt x="2316" y="4638"/>
                  </a:lnTo>
                  <a:lnTo>
                    <a:pt x="2405" y="4636"/>
                  </a:lnTo>
                  <a:lnTo>
                    <a:pt x="2493" y="4630"/>
                  </a:lnTo>
                  <a:lnTo>
                    <a:pt x="2582" y="4622"/>
                  </a:lnTo>
                  <a:lnTo>
                    <a:pt x="2670" y="4610"/>
                  </a:lnTo>
                  <a:lnTo>
                    <a:pt x="2757" y="4595"/>
                  </a:lnTo>
                  <a:lnTo>
                    <a:pt x="2844" y="4576"/>
                  </a:lnTo>
                  <a:lnTo>
                    <a:pt x="2930" y="4554"/>
                  </a:lnTo>
                  <a:lnTo>
                    <a:pt x="3014" y="4530"/>
                  </a:lnTo>
                  <a:lnTo>
                    <a:pt x="3099" y="4501"/>
                  </a:lnTo>
                  <a:lnTo>
                    <a:pt x="3182" y="4469"/>
                  </a:lnTo>
                  <a:lnTo>
                    <a:pt x="3264" y="4434"/>
                  </a:lnTo>
                  <a:lnTo>
                    <a:pt x="3344" y="4397"/>
                  </a:lnTo>
                  <a:lnTo>
                    <a:pt x="3423" y="4356"/>
                  </a:lnTo>
                  <a:lnTo>
                    <a:pt x="3500" y="4311"/>
                  </a:lnTo>
                  <a:lnTo>
                    <a:pt x="3575" y="4265"/>
                  </a:lnTo>
                  <a:lnTo>
                    <a:pt x="3648" y="4215"/>
                  </a:lnTo>
                  <a:lnTo>
                    <a:pt x="3720" y="4163"/>
                  </a:lnTo>
                  <a:lnTo>
                    <a:pt x="3790" y="4108"/>
                  </a:lnTo>
                  <a:lnTo>
                    <a:pt x="3857" y="4050"/>
                  </a:lnTo>
                  <a:lnTo>
                    <a:pt x="3923" y="3989"/>
                  </a:lnTo>
                  <a:lnTo>
                    <a:pt x="3985" y="3927"/>
                  </a:lnTo>
                  <a:lnTo>
                    <a:pt x="4046" y="3862"/>
                  </a:lnTo>
                  <a:lnTo>
                    <a:pt x="4103" y="3794"/>
                  </a:lnTo>
                  <a:lnTo>
                    <a:pt x="4158" y="3724"/>
                  </a:lnTo>
                  <a:lnTo>
                    <a:pt x="4211" y="3653"/>
                  </a:lnTo>
                  <a:lnTo>
                    <a:pt x="4260" y="3579"/>
                  </a:lnTo>
                  <a:lnTo>
                    <a:pt x="4308" y="3504"/>
                  </a:lnTo>
                  <a:lnTo>
                    <a:pt x="4351" y="3426"/>
                  </a:lnTo>
                  <a:lnTo>
                    <a:pt x="4392" y="3348"/>
                  </a:lnTo>
                  <a:lnTo>
                    <a:pt x="4429" y="3267"/>
                  </a:lnTo>
                  <a:lnTo>
                    <a:pt x="4464" y="3186"/>
                  </a:lnTo>
                  <a:lnTo>
                    <a:pt x="4496" y="3103"/>
                  </a:lnTo>
                  <a:lnTo>
                    <a:pt x="4525" y="3018"/>
                  </a:lnTo>
                  <a:lnTo>
                    <a:pt x="4549" y="2933"/>
                  </a:lnTo>
                  <a:lnTo>
                    <a:pt x="4572" y="2847"/>
                  </a:lnTo>
                  <a:lnTo>
                    <a:pt x="4590" y="2761"/>
                  </a:lnTo>
                  <a:lnTo>
                    <a:pt x="4605" y="2673"/>
                  </a:lnTo>
                  <a:lnTo>
                    <a:pt x="4617" y="2585"/>
                  </a:lnTo>
                  <a:lnTo>
                    <a:pt x="4626" y="2497"/>
                  </a:lnTo>
                  <a:lnTo>
                    <a:pt x="4631" y="2408"/>
                  </a:lnTo>
                  <a:lnTo>
                    <a:pt x="4632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4" name="Line 601"/>
            <p:cNvSpPr>
              <a:spLocks noChangeShapeType="1"/>
            </p:cNvSpPr>
            <p:nvPr/>
          </p:nvSpPr>
          <p:spPr bwMode="auto">
            <a:xfrm>
              <a:off x="793" y="3319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5" name="Line 602"/>
            <p:cNvSpPr>
              <a:spLocks noChangeShapeType="1"/>
            </p:cNvSpPr>
            <p:nvPr/>
          </p:nvSpPr>
          <p:spPr bwMode="auto">
            <a:xfrm>
              <a:off x="1150" y="331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6" name="Line 603"/>
            <p:cNvSpPr>
              <a:spLocks noChangeShapeType="1"/>
            </p:cNvSpPr>
            <p:nvPr/>
          </p:nvSpPr>
          <p:spPr bwMode="auto">
            <a:xfrm>
              <a:off x="1218" y="3319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7" name="Line 604"/>
            <p:cNvSpPr>
              <a:spLocks noChangeShapeType="1"/>
            </p:cNvSpPr>
            <p:nvPr/>
          </p:nvSpPr>
          <p:spPr bwMode="auto">
            <a:xfrm>
              <a:off x="1552" y="331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8" name="Line 605"/>
            <p:cNvSpPr>
              <a:spLocks noChangeShapeType="1"/>
            </p:cNvSpPr>
            <p:nvPr/>
          </p:nvSpPr>
          <p:spPr bwMode="auto">
            <a:xfrm>
              <a:off x="1620" y="3319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59" name="Line 606"/>
            <p:cNvSpPr>
              <a:spLocks noChangeShapeType="1"/>
            </p:cNvSpPr>
            <p:nvPr/>
          </p:nvSpPr>
          <p:spPr bwMode="auto">
            <a:xfrm>
              <a:off x="1954" y="3319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0" name="Line 607"/>
            <p:cNvSpPr>
              <a:spLocks noChangeShapeType="1"/>
            </p:cNvSpPr>
            <p:nvPr/>
          </p:nvSpPr>
          <p:spPr bwMode="auto">
            <a:xfrm>
              <a:off x="2022" y="3319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1" name="Line 608"/>
            <p:cNvSpPr>
              <a:spLocks noChangeShapeType="1"/>
            </p:cNvSpPr>
            <p:nvPr/>
          </p:nvSpPr>
          <p:spPr bwMode="auto">
            <a:xfrm>
              <a:off x="2356" y="3319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2" name="Line 609"/>
            <p:cNvSpPr>
              <a:spLocks noChangeShapeType="1"/>
            </p:cNvSpPr>
            <p:nvPr/>
          </p:nvSpPr>
          <p:spPr bwMode="auto">
            <a:xfrm>
              <a:off x="2422" y="3319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3" name="Line 610"/>
            <p:cNvSpPr>
              <a:spLocks noChangeShapeType="1"/>
            </p:cNvSpPr>
            <p:nvPr/>
          </p:nvSpPr>
          <p:spPr bwMode="auto">
            <a:xfrm>
              <a:off x="1749" y="2416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4" name="Line 611"/>
            <p:cNvSpPr>
              <a:spLocks noChangeShapeType="1"/>
            </p:cNvSpPr>
            <p:nvPr/>
          </p:nvSpPr>
          <p:spPr bwMode="auto">
            <a:xfrm>
              <a:off x="1749" y="2723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5" name="Line 612"/>
            <p:cNvSpPr>
              <a:spLocks noChangeShapeType="1"/>
            </p:cNvSpPr>
            <p:nvPr/>
          </p:nvSpPr>
          <p:spPr bwMode="auto">
            <a:xfrm>
              <a:off x="1749" y="2791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6" name="Line 613"/>
            <p:cNvSpPr>
              <a:spLocks noChangeShapeType="1"/>
            </p:cNvSpPr>
            <p:nvPr/>
          </p:nvSpPr>
          <p:spPr bwMode="auto">
            <a:xfrm>
              <a:off x="1749" y="312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7" name="Line 614"/>
            <p:cNvSpPr>
              <a:spLocks noChangeShapeType="1"/>
            </p:cNvSpPr>
            <p:nvPr/>
          </p:nvSpPr>
          <p:spPr bwMode="auto">
            <a:xfrm>
              <a:off x="1749" y="3193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8" name="Line 615"/>
            <p:cNvSpPr>
              <a:spLocks noChangeShapeType="1"/>
            </p:cNvSpPr>
            <p:nvPr/>
          </p:nvSpPr>
          <p:spPr bwMode="auto">
            <a:xfrm>
              <a:off x="1749" y="352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69" name="Line 616"/>
            <p:cNvSpPr>
              <a:spLocks noChangeShapeType="1"/>
            </p:cNvSpPr>
            <p:nvPr/>
          </p:nvSpPr>
          <p:spPr bwMode="auto">
            <a:xfrm>
              <a:off x="1749" y="3595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0" name="Line 617"/>
            <p:cNvSpPr>
              <a:spLocks noChangeShapeType="1"/>
            </p:cNvSpPr>
            <p:nvPr/>
          </p:nvSpPr>
          <p:spPr bwMode="auto">
            <a:xfrm>
              <a:off x="1749" y="3929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1" name="Line 618"/>
            <p:cNvSpPr>
              <a:spLocks noChangeShapeType="1"/>
            </p:cNvSpPr>
            <p:nvPr/>
          </p:nvSpPr>
          <p:spPr bwMode="auto">
            <a:xfrm>
              <a:off x="1749" y="3997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2" name="Freeform 619"/>
            <p:cNvSpPr>
              <a:spLocks/>
            </p:cNvSpPr>
            <p:nvPr/>
          </p:nvSpPr>
          <p:spPr bwMode="auto">
            <a:xfrm>
              <a:off x="912" y="2480"/>
              <a:ext cx="1675" cy="1677"/>
            </a:xfrm>
            <a:custGeom>
              <a:avLst/>
              <a:gdLst>
                <a:gd name="T0" fmla="*/ 79 w 4632"/>
                <a:gd name="T1" fmla="*/ 36 h 4636"/>
                <a:gd name="T2" fmla="*/ 78 w 4632"/>
                <a:gd name="T3" fmla="*/ 31 h 4636"/>
                <a:gd name="T4" fmla="*/ 77 w 4632"/>
                <a:gd name="T5" fmla="*/ 27 h 4636"/>
                <a:gd name="T6" fmla="*/ 75 w 4632"/>
                <a:gd name="T7" fmla="*/ 22 h 4636"/>
                <a:gd name="T8" fmla="*/ 73 w 4632"/>
                <a:gd name="T9" fmla="*/ 18 h 4636"/>
                <a:gd name="T10" fmla="*/ 70 w 4632"/>
                <a:gd name="T11" fmla="*/ 14 h 4636"/>
                <a:gd name="T12" fmla="*/ 67 w 4632"/>
                <a:gd name="T13" fmla="*/ 11 h 4636"/>
                <a:gd name="T14" fmla="*/ 63 w 4632"/>
                <a:gd name="T15" fmla="*/ 8 h 4636"/>
                <a:gd name="T16" fmla="*/ 59 w 4632"/>
                <a:gd name="T17" fmla="*/ 5 h 4636"/>
                <a:gd name="T18" fmla="*/ 55 w 4632"/>
                <a:gd name="T19" fmla="*/ 3 h 4636"/>
                <a:gd name="T20" fmla="*/ 51 w 4632"/>
                <a:gd name="T21" fmla="*/ 1 h 4636"/>
                <a:gd name="T22" fmla="*/ 46 w 4632"/>
                <a:gd name="T23" fmla="*/ 0 h 4636"/>
                <a:gd name="T24" fmla="*/ 42 w 4632"/>
                <a:gd name="T25" fmla="*/ 0 h 4636"/>
                <a:gd name="T26" fmla="*/ 37 w 4632"/>
                <a:gd name="T27" fmla="*/ 0 h 4636"/>
                <a:gd name="T28" fmla="*/ 32 w 4632"/>
                <a:gd name="T29" fmla="*/ 1 h 4636"/>
                <a:gd name="T30" fmla="*/ 27 w 4632"/>
                <a:gd name="T31" fmla="*/ 2 h 4636"/>
                <a:gd name="T32" fmla="*/ 23 w 4632"/>
                <a:gd name="T33" fmla="*/ 4 h 4636"/>
                <a:gd name="T34" fmla="*/ 19 w 4632"/>
                <a:gd name="T35" fmla="*/ 6 h 4636"/>
                <a:gd name="T36" fmla="*/ 15 w 4632"/>
                <a:gd name="T37" fmla="*/ 9 h 4636"/>
                <a:gd name="T38" fmla="*/ 12 w 4632"/>
                <a:gd name="T39" fmla="*/ 12 h 4636"/>
                <a:gd name="T40" fmla="*/ 9 w 4632"/>
                <a:gd name="T41" fmla="*/ 15 h 4636"/>
                <a:gd name="T42" fmla="*/ 6 w 4632"/>
                <a:gd name="T43" fmla="*/ 19 h 4636"/>
                <a:gd name="T44" fmla="*/ 4 w 4632"/>
                <a:gd name="T45" fmla="*/ 23 h 4636"/>
                <a:gd name="T46" fmla="*/ 2 w 4632"/>
                <a:gd name="T47" fmla="*/ 27 h 4636"/>
                <a:gd name="T48" fmla="*/ 1 w 4632"/>
                <a:gd name="T49" fmla="*/ 32 h 4636"/>
                <a:gd name="T50" fmla="*/ 0 w 4632"/>
                <a:gd name="T51" fmla="*/ 37 h 4636"/>
                <a:gd name="T52" fmla="*/ 0 w 4632"/>
                <a:gd name="T53" fmla="*/ 42 h 4636"/>
                <a:gd name="T54" fmla="*/ 0 w 4632"/>
                <a:gd name="T55" fmla="*/ 46 h 4636"/>
                <a:gd name="T56" fmla="*/ 1 w 4632"/>
                <a:gd name="T57" fmla="*/ 51 h 4636"/>
                <a:gd name="T58" fmla="*/ 3 w 4632"/>
                <a:gd name="T59" fmla="*/ 55 h 4636"/>
                <a:gd name="T60" fmla="*/ 5 w 4632"/>
                <a:gd name="T61" fmla="*/ 60 h 4636"/>
                <a:gd name="T62" fmla="*/ 8 w 4632"/>
                <a:gd name="T63" fmla="*/ 63 h 4636"/>
                <a:gd name="T64" fmla="*/ 11 w 4632"/>
                <a:gd name="T65" fmla="*/ 67 h 4636"/>
                <a:gd name="T66" fmla="*/ 14 w 4632"/>
                <a:gd name="T67" fmla="*/ 70 h 4636"/>
                <a:gd name="T68" fmla="*/ 18 w 4632"/>
                <a:gd name="T69" fmla="*/ 73 h 4636"/>
                <a:gd name="T70" fmla="*/ 22 w 4632"/>
                <a:gd name="T71" fmla="*/ 75 h 4636"/>
                <a:gd name="T72" fmla="*/ 27 w 4632"/>
                <a:gd name="T73" fmla="*/ 77 h 4636"/>
                <a:gd name="T74" fmla="*/ 31 w 4632"/>
                <a:gd name="T75" fmla="*/ 78 h 4636"/>
                <a:gd name="T76" fmla="*/ 36 w 4632"/>
                <a:gd name="T77" fmla="*/ 79 h 4636"/>
                <a:gd name="T78" fmla="*/ 41 w 4632"/>
                <a:gd name="T79" fmla="*/ 80 h 4636"/>
                <a:gd name="T80" fmla="*/ 45 w 4632"/>
                <a:gd name="T81" fmla="*/ 79 h 4636"/>
                <a:gd name="T82" fmla="*/ 50 w 4632"/>
                <a:gd name="T83" fmla="*/ 78 h 4636"/>
                <a:gd name="T84" fmla="*/ 54 w 4632"/>
                <a:gd name="T85" fmla="*/ 77 h 4636"/>
                <a:gd name="T86" fmla="*/ 59 w 4632"/>
                <a:gd name="T87" fmla="*/ 75 h 4636"/>
                <a:gd name="T88" fmla="*/ 63 w 4632"/>
                <a:gd name="T89" fmla="*/ 72 h 4636"/>
                <a:gd name="T90" fmla="*/ 66 w 4632"/>
                <a:gd name="T91" fmla="*/ 69 h 4636"/>
                <a:gd name="T92" fmla="*/ 69 w 4632"/>
                <a:gd name="T93" fmla="*/ 66 h 4636"/>
                <a:gd name="T94" fmla="*/ 72 w 4632"/>
                <a:gd name="T95" fmla="*/ 62 h 4636"/>
                <a:gd name="T96" fmla="*/ 75 w 4632"/>
                <a:gd name="T97" fmla="*/ 58 h 4636"/>
                <a:gd name="T98" fmla="*/ 77 w 4632"/>
                <a:gd name="T99" fmla="*/ 54 h 4636"/>
                <a:gd name="T100" fmla="*/ 78 w 4632"/>
                <a:gd name="T101" fmla="*/ 49 h 4636"/>
                <a:gd name="T102" fmla="*/ 79 w 4632"/>
                <a:gd name="T103" fmla="*/ 44 h 4636"/>
                <a:gd name="T104" fmla="*/ 79 w 4632"/>
                <a:gd name="T105" fmla="*/ 40 h 46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632" h="4636">
                  <a:moveTo>
                    <a:pt x="4632" y="2318"/>
                  </a:moveTo>
                  <a:lnTo>
                    <a:pt x="4632" y="2263"/>
                  </a:lnTo>
                  <a:lnTo>
                    <a:pt x="4630" y="2208"/>
                  </a:lnTo>
                  <a:lnTo>
                    <a:pt x="4627" y="2152"/>
                  </a:lnTo>
                  <a:lnTo>
                    <a:pt x="4622" y="2097"/>
                  </a:lnTo>
                  <a:lnTo>
                    <a:pt x="4616" y="2042"/>
                  </a:lnTo>
                  <a:lnTo>
                    <a:pt x="4609" y="1988"/>
                  </a:lnTo>
                  <a:lnTo>
                    <a:pt x="4600" y="1933"/>
                  </a:lnTo>
                  <a:lnTo>
                    <a:pt x="4591" y="1879"/>
                  </a:lnTo>
                  <a:lnTo>
                    <a:pt x="4580" y="1825"/>
                  </a:lnTo>
                  <a:lnTo>
                    <a:pt x="4567" y="1771"/>
                  </a:lnTo>
                  <a:lnTo>
                    <a:pt x="4553" y="1718"/>
                  </a:lnTo>
                  <a:lnTo>
                    <a:pt x="4539" y="1665"/>
                  </a:lnTo>
                  <a:lnTo>
                    <a:pt x="4523" y="1612"/>
                  </a:lnTo>
                  <a:lnTo>
                    <a:pt x="4505" y="1560"/>
                  </a:lnTo>
                  <a:lnTo>
                    <a:pt x="4487" y="1508"/>
                  </a:lnTo>
                  <a:lnTo>
                    <a:pt x="4467" y="1456"/>
                  </a:lnTo>
                  <a:lnTo>
                    <a:pt x="4445" y="1405"/>
                  </a:lnTo>
                  <a:lnTo>
                    <a:pt x="4423" y="1354"/>
                  </a:lnTo>
                  <a:lnTo>
                    <a:pt x="4400" y="1304"/>
                  </a:lnTo>
                  <a:lnTo>
                    <a:pt x="4375" y="1256"/>
                  </a:lnTo>
                  <a:lnTo>
                    <a:pt x="4349" y="1207"/>
                  </a:lnTo>
                  <a:lnTo>
                    <a:pt x="4322" y="1158"/>
                  </a:lnTo>
                  <a:lnTo>
                    <a:pt x="4294" y="1110"/>
                  </a:lnTo>
                  <a:lnTo>
                    <a:pt x="4265" y="1064"/>
                  </a:lnTo>
                  <a:lnTo>
                    <a:pt x="4234" y="1018"/>
                  </a:lnTo>
                  <a:lnTo>
                    <a:pt x="4203" y="973"/>
                  </a:lnTo>
                  <a:lnTo>
                    <a:pt x="4171" y="928"/>
                  </a:lnTo>
                  <a:lnTo>
                    <a:pt x="4137" y="885"/>
                  </a:lnTo>
                  <a:lnTo>
                    <a:pt x="4102" y="841"/>
                  </a:lnTo>
                  <a:lnTo>
                    <a:pt x="4067" y="800"/>
                  </a:lnTo>
                  <a:lnTo>
                    <a:pt x="4030" y="759"/>
                  </a:lnTo>
                  <a:lnTo>
                    <a:pt x="3993" y="717"/>
                  </a:lnTo>
                  <a:lnTo>
                    <a:pt x="3954" y="678"/>
                  </a:lnTo>
                  <a:lnTo>
                    <a:pt x="3914" y="640"/>
                  </a:lnTo>
                  <a:lnTo>
                    <a:pt x="3874" y="602"/>
                  </a:lnTo>
                  <a:lnTo>
                    <a:pt x="3833" y="566"/>
                  </a:lnTo>
                  <a:lnTo>
                    <a:pt x="3791" y="530"/>
                  </a:lnTo>
                  <a:lnTo>
                    <a:pt x="3748" y="496"/>
                  </a:lnTo>
                  <a:lnTo>
                    <a:pt x="3704" y="462"/>
                  </a:lnTo>
                  <a:lnTo>
                    <a:pt x="3660" y="429"/>
                  </a:lnTo>
                  <a:lnTo>
                    <a:pt x="3614" y="397"/>
                  </a:lnTo>
                  <a:lnTo>
                    <a:pt x="3569" y="367"/>
                  </a:lnTo>
                  <a:lnTo>
                    <a:pt x="3522" y="338"/>
                  </a:lnTo>
                  <a:lnTo>
                    <a:pt x="3474" y="310"/>
                  </a:lnTo>
                  <a:lnTo>
                    <a:pt x="3426" y="283"/>
                  </a:lnTo>
                  <a:lnTo>
                    <a:pt x="3378" y="257"/>
                  </a:lnTo>
                  <a:lnTo>
                    <a:pt x="3328" y="232"/>
                  </a:lnTo>
                  <a:lnTo>
                    <a:pt x="3278" y="208"/>
                  </a:lnTo>
                  <a:lnTo>
                    <a:pt x="3228" y="186"/>
                  </a:lnTo>
                  <a:lnTo>
                    <a:pt x="3177" y="165"/>
                  </a:lnTo>
                  <a:lnTo>
                    <a:pt x="3126" y="146"/>
                  </a:lnTo>
                  <a:lnTo>
                    <a:pt x="3074" y="127"/>
                  </a:lnTo>
                  <a:lnTo>
                    <a:pt x="3022" y="109"/>
                  </a:lnTo>
                  <a:lnTo>
                    <a:pt x="2969" y="93"/>
                  </a:lnTo>
                  <a:lnTo>
                    <a:pt x="2916" y="78"/>
                  </a:lnTo>
                  <a:lnTo>
                    <a:pt x="2862" y="64"/>
                  </a:lnTo>
                  <a:lnTo>
                    <a:pt x="2809" y="53"/>
                  </a:lnTo>
                  <a:lnTo>
                    <a:pt x="2755" y="41"/>
                  </a:lnTo>
                  <a:lnTo>
                    <a:pt x="2701" y="31"/>
                  </a:lnTo>
                  <a:lnTo>
                    <a:pt x="2646" y="23"/>
                  </a:lnTo>
                  <a:lnTo>
                    <a:pt x="2592" y="15"/>
                  </a:lnTo>
                  <a:lnTo>
                    <a:pt x="2536" y="10"/>
                  </a:lnTo>
                  <a:lnTo>
                    <a:pt x="2481" y="5"/>
                  </a:lnTo>
                  <a:lnTo>
                    <a:pt x="2426" y="2"/>
                  </a:lnTo>
                  <a:lnTo>
                    <a:pt x="2371" y="0"/>
                  </a:lnTo>
                  <a:lnTo>
                    <a:pt x="2316" y="0"/>
                  </a:lnTo>
                  <a:lnTo>
                    <a:pt x="2261" y="0"/>
                  </a:lnTo>
                  <a:lnTo>
                    <a:pt x="2206" y="2"/>
                  </a:lnTo>
                  <a:lnTo>
                    <a:pt x="2151" y="5"/>
                  </a:lnTo>
                  <a:lnTo>
                    <a:pt x="2095" y="10"/>
                  </a:lnTo>
                  <a:lnTo>
                    <a:pt x="2041" y="15"/>
                  </a:lnTo>
                  <a:lnTo>
                    <a:pt x="1986" y="23"/>
                  </a:lnTo>
                  <a:lnTo>
                    <a:pt x="1932" y="31"/>
                  </a:lnTo>
                  <a:lnTo>
                    <a:pt x="1878" y="41"/>
                  </a:lnTo>
                  <a:lnTo>
                    <a:pt x="1824" y="53"/>
                  </a:lnTo>
                  <a:lnTo>
                    <a:pt x="1770" y="64"/>
                  </a:lnTo>
                  <a:lnTo>
                    <a:pt x="1717" y="78"/>
                  </a:lnTo>
                  <a:lnTo>
                    <a:pt x="1663" y="93"/>
                  </a:lnTo>
                  <a:lnTo>
                    <a:pt x="1611" y="109"/>
                  </a:lnTo>
                  <a:lnTo>
                    <a:pt x="1558" y="127"/>
                  </a:lnTo>
                  <a:lnTo>
                    <a:pt x="1506" y="146"/>
                  </a:lnTo>
                  <a:lnTo>
                    <a:pt x="1455" y="165"/>
                  </a:lnTo>
                  <a:lnTo>
                    <a:pt x="1404" y="186"/>
                  </a:lnTo>
                  <a:lnTo>
                    <a:pt x="1354" y="208"/>
                  </a:lnTo>
                  <a:lnTo>
                    <a:pt x="1304" y="232"/>
                  </a:lnTo>
                  <a:lnTo>
                    <a:pt x="1255" y="257"/>
                  </a:lnTo>
                  <a:lnTo>
                    <a:pt x="1206" y="283"/>
                  </a:lnTo>
                  <a:lnTo>
                    <a:pt x="1157" y="310"/>
                  </a:lnTo>
                  <a:lnTo>
                    <a:pt x="1111" y="338"/>
                  </a:lnTo>
                  <a:lnTo>
                    <a:pt x="1064" y="367"/>
                  </a:lnTo>
                  <a:lnTo>
                    <a:pt x="1018" y="397"/>
                  </a:lnTo>
                  <a:lnTo>
                    <a:pt x="973" y="429"/>
                  </a:lnTo>
                  <a:lnTo>
                    <a:pt x="928" y="462"/>
                  </a:lnTo>
                  <a:lnTo>
                    <a:pt x="884" y="496"/>
                  </a:lnTo>
                  <a:lnTo>
                    <a:pt x="842" y="530"/>
                  </a:lnTo>
                  <a:lnTo>
                    <a:pt x="799" y="566"/>
                  </a:lnTo>
                  <a:lnTo>
                    <a:pt x="758" y="602"/>
                  </a:lnTo>
                  <a:lnTo>
                    <a:pt x="718" y="640"/>
                  </a:lnTo>
                  <a:lnTo>
                    <a:pt x="678" y="678"/>
                  </a:lnTo>
                  <a:lnTo>
                    <a:pt x="640" y="717"/>
                  </a:lnTo>
                  <a:lnTo>
                    <a:pt x="602" y="759"/>
                  </a:lnTo>
                  <a:lnTo>
                    <a:pt x="566" y="800"/>
                  </a:lnTo>
                  <a:lnTo>
                    <a:pt x="530" y="841"/>
                  </a:lnTo>
                  <a:lnTo>
                    <a:pt x="495" y="885"/>
                  </a:lnTo>
                  <a:lnTo>
                    <a:pt x="462" y="928"/>
                  </a:lnTo>
                  <a:lnTo>
                    <a:pt x="429" y="973"/>
                  </a:lnTo>
                  <a:lnTo>
                    <a:pt x="397" y="1018"/>
                  </a:lnTo>
                  <a:lnTo>
                    <a:pt x="368" y="1064"/>
                  </a:lnTo>
                  <a:lnTo>
                    <a:pt x="338" y="1110"/>
                  </a:lnTo>
                  <a:lnTo>
                    <a:pt x="311" y="1158"/>
                  </a:lnTo>
                  <a:lnTo>
                    <a:pt x="283" y="1207"/>
                  </a:lnTo>
                  <a:lnTo>
                    <a:pt x="258" y="1256"/>
                  </a:lnTo>
                  <a:lnTo>
                    <a:pt x="232" y="1304"/>
                  </a:lnTo>
                  <a:lnTo>
                    <a:pt x="209" y="1354"/>
                  </a:lnTo>
                  <a:lnTo>
                    <a:pt x="187" y="1405"/>
                  </a:lnTo>
                  <a:lnTo>
                    <a:pt x="165" y="1456"/>
                  </a:lnTo>
                  <a:lnTo>
                    <a:pt x="146" y="1508"/>
                  </a:lnTo>
                  <a:lnTo>
                    <a:pt x="127" y="1560"/>
                  </a:lnTo>
                  <a:lnTo>
                    <a:pt x="110" y="1612"/>
                  </a:lnTo>
                  <a:lnTo>
                    <a:pt x="93" y="1665"/>
                  </a:lnTo>
                  <a:lnTo>
                    <a:pt x="78" y="1718"/>
                  </a:lnTo>
                  <a:lnTo>
                    <a:pt x="65" y="1771"/>
                  </a:lnTo>
                  <a:lnTo>
                    <a:pt x="53" y="1825"/>
                  </a:lnTo>
                  <a:lnTo>
                    <a:pt x="41" y="1879"/>
                  </a:lnTo>
                  <a:lnTo>
                    <a:pt x="32" y="1933"/>
                  </a:lnTo>
                  <a:lnTo>
                    <a:pt x="23" y="1988"/>
                  </a:lnTo>
                  <a:lnTo>
                    <a:pt x="16" y="2042"/>
                  </a:lnTo>
                  <a:lnTo>
                    <a:pt x="11" y="2097"/>
                  </a:lnTo>
                  <a:lnTo>
                    <a:pt x="5" y="2152"/>
                  </a:lnTo>
                  <a:lnTo>
                    <a:pt x="2" y="2208"/>
                  </a:lnTo>
                  <a:lnTo>
                    <a:pt x="0" y="2263"/>
                  </a:lnTo>
                  <a:lnTo>
                    <a:pt x="0" y="2318"/>
                  </a:lnTo>
                  <a:lnTo>
                    <a:pt x="0" y="2373"/>
                  </a:lnTo>
                  <a:lnTo>
                    <a:pt x="2" y="2428"/>
                  </a:lnTo>
                  <a:lnTo>
                    <a:pt x="5" y="2483"/>
                  </a:lnTo>
                  <a:lnTo>
                    <a:pt x="11" y="2538"/>
                  </a:lnTo>
                  <a:lnTo>
                    <a:pt x="16" y="2593"/>
                  </a:lnTo>
                  <a:lnTo>
                    <a:pt x="23" y="2648"/>
                  </a:lnTo>
                  <a:lnTo>
                    <a:pt x="32" y="2703"/>
                  </a:lnTo>
                  <a:lnTo>
                    <a:pt x="41" y="2757"/>
                  </a:lnTo>
                  <a:lnTo>
                    <a:pt x="53" y="2811"/>
                  </a:lnTo>
                  <a:lnTo>
                    <a:pt x="65" y="2865"/>
                  </a:lnTo>
                  <a:lnTo>
                    <a:pt x="78" y="2918"/>
                  </a:lnTo>
                  <a:lnTo>
                    <a:pt x="93" y="2971"/>
                  </a:lnTo>
                  <a:lnTo>
                    <a:pt x="110" y="3024"/>
                  </a:lnTo>
                  <a:lnTo>
                    <a:pt x="127" y="3076"/>
                  </a:lnTo>
                  <a:lnTo>
                    <a:pt x="146" y="3128"/>
                  </a:lnTo>
                  <a:lnTo>
                    <a:pt x="165" y="3180"/>
                  </a:lnTo>
                  <a:lnTo>
                    <a:pt x="187" y="3231"/>
                  </a:lnTo>
                  <a:lnTo>
                    <a:pt x="209" y="3281"/>
                  </a:lnTo>
                  <a:lnTo>
                    <a:pt x="232" y="3331"/>
                  </a:lnTo>
                  <a:lnTo>
                    <a:pt x="258" y="3380"/>
                  </a:lnTo>
                  <a:lnTo>
                    <a:pt x="283" y="3429"/>
                  </a:lnTo>
                  <a:lnTo>
                    <a:pt x="311" y="3478"/>
                  </a:lnTo>
                  <a:lnTo>
                    <a:pt x="338" y="3524"/>
                  </a:lnTo>
                  <a:lnTo>
                    <a:pt x="368" y="3571"/>
                  </a:lnTo>
                  <a:lnTo>
                    <a:pt x="397" y="3617"/>
                  </a:lnTo>
                  <a:lnTo>
                    <a:pt x="429" y="3663"/>
                  </a:lnTo>
                  <a:lnTo>
                    <a:pt x="462" y="3708"/>
                  </a:lnTo>
                  <a:lnTo>
                    <a:pt x="495" y="3751"/>
                  </a:lnTo>
                  <a:lnTo>
                    <a:pt x="530" y="3795"/>
                  </a:lnTo>
                  <a:lnTo>
                    <a:pt x="566" y="3836"/>
                  </a:lnTo>
                  <a:lnTo>
                    <a:pt x="602" y="3877"/>
                  </a:lnTo>
                  <a:lnTo>
                    <a:pt x="640" y="3917"/>
                  </a:lnTo>
                  <a:lnTo>
                    <a:pt x="678" y="3958"/>
                  </a:lnTo>
                  <a:lnTo>
                    <a:pt x="718" y="3996"/>
                  </a:lnTo>
                  <a:lnTo>
                    <a:pt x="758" y="4033"/>
                  </a:lnTo>
                  <a:lnTo>
                    <a:pt x="799" y="4070"/>
                  </a:lnTo>
                  <a:lnTo>
                    <a:pt x="842" y="4106"/>
                  </a:lnTo>
                  <a:lnTo>
                    <a:pt x="884" y="4140"/>
                  </a:lnTo>
                  <a:lnTo>
                    <a:pt x="928" y="4174"/>
                  </a:lnTo>
                  <a:lnTo>
                    <a:pt x="973" y="4207"/>
                  </a:lnTo>
                  <a:lnTo>
                    <a:pt x="1018" y="4238"/>
                  </a:lnTo>
                  <a:lnTo>
                    <a:pt x="1064" y="4268"/>
                  </a:lnTo>
                  <a:lnTo>
                    <a:pt x="1111" y="4298"/>
                  </a:lnTo>
                  <a:lnTo>
                    <a:pt x="1157" y="4326"/>
                  </a:lnTo>
                  <a:lnTo>
                    <a:pt x="1206" y="4353"/>
                  </a:lnTo>
                  <a:lnTo>
                    <a:pt x="1255" y="4379"/>
                  </a:lnTo>
                  <a:lnTo>
                    <a:pt x="1304" y="4403"/>
                  </a:lnTo>
                  <a:lnTo>
                    <a:pt x="1354" y="4427"/>
                  </a:lnTo>
                  <a:lnTo>
                    <a:pt x="1404" y="4450"/>
                  </a:lnTo>
                  <a:lnTo>
                    <a:pt x="1455" y="4471"/>
                  </a:lnTo>
                  <a:lnTo>
                    <a:pt x="1506" y="4490"/>
                  </a:lnTo>
                  <a:lnTo>
                    <a:pt x="1558" y="4509"/>
                  </a:lnTo>
                  <a:lnTo>
                    <a:pt x="1611" y="4526"/>
                  </a:lnTo>
                  <a:lnTo>
                    <a:pt x="1663" y="4543"/>
                  </a:lnTo>
                  <a:lnTo>
                    <a:pt x="1717" y="4558"/>
                  </a:lnTo>
                  <a:lnTo>
                    <a:pt x="1770" y="4572"/>
                  </a:lnTo>
                  <a:lnTo>
                    <a:pt x="1824" y="4583"/>
                  </a:lnTo>
                  <a:lnTo>
                    <a:pt x="1878" y="4595"/>
                  </a:lnTo>
                  <a:lnTo>
                    <a:pt x="1932" y="4604"/>
                  </a:lnTo>
                  <a:lnTo>
                    <a:pt x="1986" y="4613"/>
                  </a:lnTo>
                  <a:lnTo>
                    <a:pt x="2041" y="4620"/>
                  </a:lnTo>
                  <a:lnTo>
                    <a:pt x="2095" y="4626"/>
                  </a:lnTo>
                  <a:lnTo>
                    <a:pt x="2151" y="4631"/>
                  </a:lnTo>
                  <a:lnTo>
                    <a:pt x="2206" y="4634"/>
                  </a:lnTo>
                  <a:lnTo>
                    <a:pt x="2261" y="4636"/>
                  </a:lnTo>
                  <a:lnTo>
                    <a:pt x="2316" y="4636"/>
                  </a:lnTo>
                  <a:lnTo>
                    <a:pt x="2371" y="4636"/>
                  </a:lnTo>
                  <a:lnTo>
                    <a:pt x="2426" y="4634"/>
                  </a:lnTo>
                  <a:lnTo>
                    <a:pt x="2481" y="4631"/>
                  </a:lnTo>
                  <a:lnTo>
                    <a:pt x="2536" y="4626"/>
                  </a:lnTo>
                  <a:lnTo>
                    <a:pt x="2592" y="4620"/>
                  </a:lnTo>
                  <a:lnTo>
                    <a:pt x="2646" y="4613"/>
                  </a:lnTo>
                  <a:lnTo>
                    <a:pt x="2701" y="4604"/>
                  </a:lnTo>
                  <a:lnTo>
                    <a:pt x="2755" y="4595"/>
                  </a:lnTo>
                  <a:lnTo>
                    <a:pt x="2809" y="4583"/>
                  </a:lnTo>
                  <a:lnTo>
                    <a:pt x="2862" y="4572"/>
                  </a:lnTo>
                  <a:lnTo>
                    <a:pt x="2916" y="4558"/>
                  </a:lnTo>
                  <a:lnTo>
                    <a:pt x="2969" y="4543"/>
                  </a:lnTo>
                  <a:lnTo>
                    <a:pt x="3022" y="4526"/>
                  </a:lnTo>
                  <a:lnTo>
                    <a:pt x="3074" y="4509"/>
                  </a:lnTo>
                  <a:lnTo>
                    <a:pt x="3126" y="4490"/>
                  </a:lnTo>
                  <a:lnTo>
                    <a:pt x="3177" y="4471"/>
                  </a:lnTo>
                  <a:lnTo>
                    <a:pt x="3228" y="4450"/>
                  </a:lnTo>
                  <a:lnTo>
                    <a:pt x="3278" y="4427"/>
                  </a:lnTo>
                  <a:lnTo>
                    <a:pt x="3328" y="4403"/>
                  </a:lnTo>
                  <a:lnTo>
                    <a:pt x="3378" y="4379"/>
                  </a:lnTo>
                  <a:lnTo>
                    <a:pt x="3426" y="4353"/>
                  </a:lnTo>
                  <a:lnTo>
                    <a:pt x="3474" y="4326"/>
                  </a:lnTo>
                  <a:lnTo>
                    <a:pt x="3522" y="4298"/>
                  </a:lnTo>
                  <a:lnTo>
                    <a:pt x="3569" y="4268"/>
                  </a:lnTo>
                  <a:lnTo>
                    <a:pt x="3614" y="4238"/>
                  </a:lnTo>
                  <a:lnTo>
                    <a:pt x="3660" y="4207"/>
                  </a:lnTo>
                  <a:lnTo>
                    <a:pt x="3704" y="4174"/>
                  </a:lnTo>
                  <a:lnTo>
                    <a:pt x="3748" y="4140"/>
                  </a:lnTo>
                  <a:lnTo>
                    <a:pt x="3791" y="4106"/>
                  </a:lnTo>
                  <a:lnTo>
                    <a:pt x="3833" y="4070"/>
                  </a:lnTo>
                  <a:lnTo>
                    <a:pt x="3874" y="4033"/>
                  </a:lnTo>
                  <a:lnTo>
                    <a:pt x="3914" y="3996"/>
                  </a:lnTo>
                  <a:lnTo>
                    <a:pt x="3954" y="3958"/>
                  </a:lnTo>
                  <a:lnTo>
                    <a:pt x="3993" y="3917"/>
                  </a:lnTo>
                  <a:lnTo>
                    <a:pt x="4030" y="3877"/>
                  </a:lnTo>
                  <a:lnTo>
                    <a:pt x="4067" y="3836"/>
                  </a:lnTo>
                  <a:lnTo>
                    <a:pt x="4102" y="3795"/>
                  </a:lnTo>
                  <a:lnTo>
                    <a:pt x="4137" y="3751"/>
                  </a:lnTo>
                  <a:lnTo>
                    <a:pt x="4171" y="3708"/>
                  </a:lnTo>
                  <a:lnTo>
                    <a:pt x="4203" y="3663"/>
                  </a:lnTo>
                  <a:lnTo>
                    <a:pt x="4234" y="3617"/>
                  </a:lnTo>
                  <a:lnTo>
                    <a:pt x="4265" y="3571"/>
                  </a:lnTo>
                  <a:lnTo>
                    <a:pt x="4294" y="3524"/>
                  </a:lnTo>
                  <a:lnTo>
                    <a:pt x="4322" y="3478"/>
                  </a:lnTo>
                  <a:lnTo>
                    <a:pt x="4349" y="3429"/>
                  </a:lnTo>
                  <a:lnTo>
                    <a:pt x="4375" y="3380"/>
                  </a:lnTo>
                  <a:lnTo>
                    <a:pt x="4400" y="3331"/>
                  </a:lnTo>
                  <a:lnTo>
                    <a:pt x="4423" y="3281"/>
                  </a:lnTo>
                  <a:lnTo>
                    <a:pt x="4445" y="3231"/>
                  </a:lnTo>
                  <a:lnTo>
                    <a:pt x="4467" y="3180"/>
                  </a:lnTo>
                  <a:lnTo>
                    <a:pt x="4487" y="3128"/>
                  </a:lnTo>
                  <a:lnTo>
                    <a:pt x="4505" y="3076"/>
                  </a:lnTo>
                  <a:lnTo>
                    <a:pt x="4523" y="3024"/>
                  </a:lnTo>
                  <a:lnTo>
                    <a:pt x="4539" y="2971"/>
                  </a:lnTo>
                  <a:lnTo>
                    <a:pt x="4553" y="2918"/>
                  </a:lnTo>
                  <a:lnTo>
                    <a:pt x="4567" y="2865"/>
                  </a:lnTo>
                  <a:lnTo>
                    <a:pt x="4580" y="2811"/>
                  </a:lnTo>
                  <a:lnTo>
                    <a:pt x="4591" y="2757"/>
                  </a:lnTo>
                  <a:lnTo>
                    <a:pt x="4600" y="2703"/>
                  </a:lnTo>
                  <a:lnTo>
                    <a:pt x="4609" y="2648"/>
                  </a:lnTo>
                  <a:lnTo>
                    <a:pt x="4616" y="2593"/>
                  </a:lnTo>
                  <a:lnTo>
                    <a:pt x="4622" y="2538"/>
                  </a:lnTo>
                  <a:lnTo>
                    <a:pt x="4627" y="2483"/>
                  </a:lnTo>
                  <a:lnTo>
                    <a:pt x="4630" y="2428"/>
                  </a:lnTo>
                  <a:lnTo>
                    <a:pt x="4632" y="2373"/>
                  </a:lnTo>
                  <a:lnTo>
                    <a:pt x="4632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3" name="Line 620"/>
            <p:cNvSpPr>
              <a:spLocks noChangeShapeType="1"/>
            </p:cNvSpPr>
            <p:nvPr/>
          </p:nvSpPr>
          <p:spPr bwMode="auto">
            <a:xfrm>
              <a:off x="2928" y="1453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4" name="Line 621"/>
            <p:cNvSpPr>
              <a:spLocks noChangeShapeType="1"/>
            </p:cNvSpPr>
            <p:nvPr/>
          </p:nvSpPr>
          <p:spPr bwMode="auto">
            <a:xfrm>
              <a:off x="3285" y="145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5" name="Line 622"/>
            <p:cNvSpPr>
              <a:spLocks noChangeShapeType="1"/>
            </p:cNvSpPr>
            <p:nvPr/>
          </p:nvSpPr>
          <p:spPr bwMode="auto">
            <a:xfrm>
              <a:off x="3351" y="1453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6" name="Line 623"/>
            <p:cNvSpPr>
              <a:spLocks noChangeShapeType="1"/>
            </p:cNvSpPr>
            <p:nvPr/>
          </p:nvSpPr>
          <p:spPr bwMode="auto">
            <a:xfrm>
              <a:off x="3687" y="145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7" name="Line 624"/>
            <p:cNvSpPr>
              <a:spLocks noChangeShapeType="1"/>
            </p:cNvSpPr>
            <p:nvPr/>
          </p:nvSpPr>
          <p:spPr bwMode="auto">
            <a:xfrm>
              <a:off x="3753" y="1453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8" name="Line 625"/>
            <p:cNvSpPr>
              <a:spLocks noChangeShapeType="1"/>
            </p:cNvSpPr>
            <p:nvPr/>
          </p:nvSpPr>
          <p:spPr bwMode="auto">
            <a:xfrm>
              <a:off x="4089" y="145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79" name="Line 626"/>
            <p:cNvSpPr>
              <a:spLocks noChangeShapeType="1"/>
            </p:cNvSpPr>
            <p:nvPr/>
          </p:nvSpPr>
          <p:spPr bwMode="auto">
            <a:xfrm>
              <a:off x="4155" y="1453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0" name="Line 627"/>
            <p:cNvSpPr>
              <a:spLocks noChangeShapeType="1"/>
            </p:cNvSpPr>
            <p:nvPr/>
          </p:nvSpPr>
          <p:spPr bwMode="auto">
            <a:xfrm>
              <a:off x="4489" y="145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1" name="Line 628"/>
            <p:cNvSpPr>
              <a:spLocks noChangeShapeType="1"/>
            </p:cNvSpPr>
            <p:nvPr/>
          </p:nvSpPr>
          <p:spPr bwMode="auto">
            <a:xfrm>
              <a:off x="4557" y="1453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2" name="Line 629"/>
            <p:cNvSpPr>
              <a:spLocks noChangeShapeType="1"/>
            </p:cNvSpPr>
            <p:nvPr/>
          </p:nvSpPr>
          <p:spPr bwMode="auto">
            <a:xfrm>
              <a:off x="3884" y="527"/>
              <a:ext cx="0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3" name="Line 630"/>
            <p:cNvSpPr>
              <a:spLocks noChangeShapeType="1"/>
            </p:cNvSpPr>
            <p:nvPr/>
          </p:nvSpPr>
          <p:spPr bwMode="auto">
            <a:xfrm>
              <a:off x="3884" y="846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4" name="Line 631"/>
            <p:cNvSpPr>
              <a:spLocks noChangeShapeType="1"/>
            </p:cNvSpPr>
            <p:nvPr/>
          </p:nvSpPr>
          <p:spPr bwMode="auto">
            <a:xfrm>
              <a:off x="3884" y="914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5" name="Line 632"/>
            <p:cNvSpPr>
              <a:spLocks noChangeShapeType="1"/>
            </p:cNvSpPr>
            <p:nvPr/>
          </p:nvSpPr>
          <p:spPr bwMode="auto">
            <a:xfrm>
              <a:off x="3884" y="124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6" name="Line 633"/>
            <p:cNvSpPr>
              <a:spLocks noChangeShapeType="1"/>
            </p:cNvSpPr>
            <p:nvPr/>
          </p:nvSpPr>
          <p:spPr bwMode="auto">
            <a:xfrm>
              <a:off x="3884" y="1316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7" name="Line 634"/>
            <p:cNvSpPr>
              <a:spLocks noChangeShapeType="1"/>
            </p:cNvSpPr>
            <p:nvPr/>
          </p:nvSpPr>
          <p:spPr bwMode="auto">
            <a:xfrm>
              <a:off x="3884" y="165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8" name="Line 635"/>
            <p:cNvSpPr>
              <a:spLocks noChangeShapeType="1"/>
            </p:cNvSpPr>
            <p:nvPr/>
          </p:nvSpPr>
          <p:spPr bwMode="auto">
            <a:xfrm>
              <a:off x="3884" y="1718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89" name="Line 636"/>
            <p:cNvSpPr>
              <a:spLocks noChangeShapeType="1"/>
            </p:cNvSpPr>
            <p:nvPr/>
          </p:nvSpPr>
          <p:spPr bwMode="auto">
            <a:xfrm>
              <a:off x="3884" y="20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90" name="Line 637"/>
            <p:cNvSpPr>
              <a:spLocks noChangeShapeType="1"/>
            </p:cNvSpPr>
            <p:nvPr/>
          </p:nvSpPr>
          <p:spPr bwMode="auto">
            <a:xfrm>
              <a:off x="3884" y="2121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91" name="Freeform 638"/>
            <p:cNvSpPr>
              <a:spLocks/>
            </p:cNvSpPr>
            <p:nvPr/>
          </p:nvSpPr>
          <p:spPr bwMode="auto">
            <a:xfrm>
              <a:off x="3047" y="616"/>
              <a:ext cx="1672" cy="1677"/>
            </a:xfrm>
            <a:custGeom>
              <a:avLst/>
              <a:gdLst>
                <a:gd name="T0" fmla="*/ 78 w 4633"/>
                <a:gd name="T1" fmla="*/ 37 h 4638"/>
                <a:gd name="T2" fmla="*/ 78 w 4633"/>
                <a:gd name="T3" fmla="*/ 32 h 4638"/>
                <a:gd name="T4" fmla="*/ 77 w 4633"/>
                <a:gd name="T5" fmla="*/ 28 h 4638"/>
                <a:gd name="T6" fmla="*/ 75 w 4633"/>
                <a:gd name="T7" fmla="*/ 24 h 4638"/>
                <a:gd name="T8" fmla="*/ 73 w 4633"/>
                <a:gd name="T9" fmla="*/ 20 h 4638"/>
                <a:gd name="T10" fmla="*/ 71 w 4633"/>
                <a:gd name="T11" fmla="*/ 16 h 4638"/>
                <a:gd name="T12" fmla="*/ 67 w 4633"/>
                <a:gd name="T13" fmla="*/ 12 h 4638"/>
                <a:gd name="T14" fmla="*/ 64 w 4633"/>
                <a:gd name="T15" fmla="*/ 9 h 4638"/>
                <a:gd name="T16" fmla="*/ 61 w 4633"/>
                <a:gd name="T17" fmla="*/ 7 h 4638"/>
                <a:gd name="T18" fmla="*/ 57 w 4633"/>
                <a:gd name="T19" fmla="*/ 4 h 4638"/>
                <a:gd name="T20" fmla="*/ 53 w 4633"/>
                <a:gd name="T21" fmla="*/ 3 h 4638"/>
                <a:gd name="T22" fmla="*/ 48 w 4633"/>
                <a:gd name="T23" fmla="*/ 1 h 4638"/>
                <a:gd name="T24" fmla="*/ 44 w 4633"/>
                <a:gd name="T25" fmla="*/ 0 h 4638"/>
                <a:gd name="T26" fmla="*/ 39 w 4633"/>
                <a:gd name="T27" fmla="*/ 0 h 4638"/>
                <a:gd name="T28" fmla="*/ 35 w 4633"/>
                <a:gd name="T29" fmla="*/ 0 h 4638"/>
                <a:gd name="T30" fmla="*/ 30 w 4633"/>
                <a:gd name="T31" fmla="*/ 1 h 4638"/>
                <a:gd name="T32" fmla="*/ 26 w 4633"/>
                <a:gd name="T33" fmla="*/ 3 h 4638"/>
                <a:gd name="T34" fmla="*/ 22 w 4633"/>
                <a:gd name="T35" fmla="*/ 4 h 4638"/>
                <a:gd name="T36" fmla="*/ 18 w 4633"/>
                <a:gd name="T37" fmla="*/ 7 h 4638"/>
                <a:gd name="T38" fmla="*/ 14 w 4633"/>
                <a:gd name="T39" fmla="*/ 9 h 4638"/>
                <a:gd name="T40" fmla="*/ 11 w 4633"/>
                <a:gd name="T41" fmla="*/ 12 h 4638"/>
                <a:gd name="T42" fmla="*/ 8 w 4633"/>
                <a:gd name="T43" fmla="*/ 16 h 4638"/>
                <a:gd name="T44" fmla="*/ 5 w 4633"/>
                <a:gd name="T45" fmla="*/ 20 h 4638"/>
                <a:gd name="T46" fmla="*/ 3 w 4633"/>
                <a:gd name="T47" fmla="*/ 24 h 4638"/>
                <a:gd name="T48" fmla="*/ 2 w 4633"/>
                <a:gd name="T49" fmla="*/ 28 h 4638"/>
                <a:gd name="T50" fmla="*/ 1 w 4633"/>
                <a:gd name="T51" fmla="*/ 32 h 4638"/>
                <a:gd name="T52" fmla="*/ 0 w 4633"/>
                <a:gd name="T53" fmla="*/ 37 h 4638"/>
                <a:gd name="T54" fmla="*/ 0 w 4633"/>
                <a:gd name="T55" fmla="*/ 41 h 4638"/>
                <a:gd name="T56" fmla="*/ 0 w 4633"/>
                <a:gd name="T57" fmla="*/ 46 h 4638"/>
                <a:gd name="T58" fmla="*/ 1 w 4633"/>
                <a:gd name="T59" fmla="*/ 50 h 4638"/>
                <a:gd name="T60" fmla="*/ 3 w 4633"/>
                <a:gd name="T61" fmla="*/ 55 h 4638"/>
                <a:gd name="T62" fmla="*/ 5 w 4633"/>
                <a:gd name="T63" fmla="*/ 59 h 4638"/>
                <a:gd name="T64" fmla="*/ 7 w 4633"/>
                <a:gd name="T65" fmla="*/ 63 h 4638"/>
                <a:gd name="T66" fmla="*/ 10 w 4633"/>
                <a:gd name="T67" fmla="*/ 66 h 4638"/>
                <a:gd name="T68" fmla="*/ 13 w 4633"/>
                <a:gd name="T69" fmla="*/ 69 h 4638"/>
                <a:gd name="T70" fmla="*/ 17 w 4633"/>
                <a:gd name="T71" fmla="*/ 72 h 4638"/>
                <a:gd name="T72" fmla="*/ 21 w 4633"/>
                <a:gd name="T73" fmla="*/ 74 h 4638"/>
                <a:gd name="T74" fmla="*/ 25 w 4633"/>
                <a:gd name="T75" fmla="*/ 76 h 4638"/>
                <a:gd name="T76" fmla="*/ 29 w 4633"/>
                <a:gd name="T77" fmla="*/ 78 h 4638"/>
                <a:gd name="T78" fmla="*/ 33 w 4633"/>
                <a:gd name="T79" fmla="*/ 79 h 4638"/>
                <a:gd name="T80" fmla="*/ 38 w 4633"/>
                <a:gd name="T81" fmla="*/ 79 h 4638"/>
                <a:gd name="T82" fmla="*/ 42 w 4633"/>
                <a:gd name="T83" fmla="*/ 79 h 4638"/>
                <a:gd name="T84" fmla="*/ 47 w 4633"/>
                <a:gd name="T85" fmla="*/ 78 h 4638"/>
                <a:gd name="T86" fmla="*/ 51 w 4633"/>
                <a:gd name="T87" fmla="*/ 77 h 4638"/>
                <a:gd name="T88" fmla="*/ 55 w 4633"/>
                <a:gd name="T89" fmla="*/ 76 h 4638"/>
                <a:gd name="T90" fmla="*/ 60 w 4633"/>
                <a:gd name="T91" fmla="*/ 74 h 4638"/>
                <a:gd name="T92" fmla="*/ 63 w 4633"/>
                <a:gd name="T93" fmla="*/ 71 h 4638"/>
                <a:gd name="T94" fmla="*/ 66 w 4633"/>
                <a:gd name="T95" fmla="*/ 68 h 4638"/>
                <a:gd name="T96" fmla="*/ 70 w 4633"/>
                <a:gd name="T97" fmla="*/ 65 h 4638"/>
                <a:gd name="T98" fmla="*/ 72 w 4633"/>
                <a:gd name="T99" fmla="*/ 61 h 4638"/>
                <a:gd name="T100" fmla="*/ 74 w 4633"/>
                <a:gd name="T101" fmla="*/ 57 h 4638"/>
                <a:gd name="T102" fmla="*/ 76 w 4633"/>
                <a:gd name="T103" fmla="*/ 53 h 4638"/>
                <a:gd name="T104" fmla="*/ 78 w 4633"/>
                <a:gd name="T105" fmla="*/ 49 h 4638"/>
                <a:gd name="T106" fmla="*/ 78 w 4633"/>
                <a:gd name="T107" fmla="*/ 44 h 4638"/>
                <a:gd name="T108" fmla="*/ 79 w 4633"/>
                <a:gd name="T109" fmla="*/ 40 h 46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33" h="4638">
                  <a:moveTo>
                    <a:pt x="4633" y="2318"/>
                  </a:moveTo>
                  <a:lnTo>
                    <a:pt x="4632" y="2230"/>
                  </a:lnTo>
                  <a:lnTo>
                    <a:pt x="4626" y="2141"/>
                  </a:lnTo>
                  <a:lnTo>
                    <a:pt x="4618" y="2052"/>
                  </a:lnTo>
                  <a:lnTo>
                    <a:pt x="4606" y="1964"/>
                  </a:lnTo>
                  <a:lnTo>
                    <a:pt x="4590" y="1878"/>
                  </a:lnTo>
                  <a:lnTo>
                    <a:pt x="4572" y="1791"/>
                  </a:lnTo>
                  <a:lnTo>
                    <a:pt x="4550" y="1705"/>
                  </a:lnTo>
                  <a:lnTo>
                    <a:pt x="4525" y="1619"/>
                  </a:lnTo>
                  <a:lnTo>
                    <a:pt x="4497" y="1535"/>
                  </a:lnTo>
                  <a:lnTo>
                    <a:pt x="4465" y="1452"/>
                  </a:lnTo>
                  <a:lnTo>
                    <a:pt x="4430" y="1371"/>
                  </a:lnTo>
                  <a:lnTo>
                    <a:pt x="4392" y="1290"/>
                  </a:lnTo>
                  <a:lnTo>
                    <a:pt x="4352" y="1211"/>
                  </a:lnTo>
                  <a:lnTo>
                    <a:pt x="4307" y="1134"/>
                  </a:lnTo>
                  <a:lnTo>
                    <a:pt x="4261" y="1058"/>
                  </a:lnTo>
                  <a:lnTo>
                    <a:pt x="4211" y="985"/>
                  </a:lnTo>
                  <a:lnTo>
                    <a:pt x="4159" y="913"/>
                  </a:lnTo>
                  <a:lnTo>
                    <a:pt x="4104" y="844"/>
                  </a:lnTo>
                  <a:lnTo>
                    <a:pt x="4046" y="776"/>
                  </a:lnTo>
                  <a:lnTo>
                    <a:pt x="3985" y="711"/>
                  </a:lnTo>
                  <a:lnTo>
                    <a:pt x="3923" y="648"/>
                  </a:lnTo>
                  <a:lnTo>
                    <a:pt x="3858" y="587"/>
                  </a:lnTo>
                  <a:lnTo>
                    <a:pt x="3790" y="530"/>
                  </a:lnTo>
                  <a:lnTo>
                    <a:pt x="3721" y="475"/>
                  </a:lnTo>
                  <a:lnTo>
                    <a:pt x="3649" y="422"/>
                  </a:lnTo>
                  <a:lnTo>
                    <a:pt x="3576" y="372"/>
                  </a:lnTo>
                  <a:lnTo>
                    <a:pt x="3501" y="326"/>
                  </a:lnTo>
                  <a:lnTo>
                    <a:pt x="3423" y="282"/>
                  </a:lnTo>
                  <a:lnTo>
                    <a:pt x="3344" y="241"/>
                  </a:lnTo>
                  <a:lnTo>
                    <a:pt x="3264" y="203"/>
                  </a:lnTo>
                  <a:lnTo>
                    <a:pt x="3183" y="169"/>
                  </a:lnTo>
                  <a:lnTo>
                    <a:pt x="3100" y="137"/>
                  </a:lnTo>
                  <a:lnTo>
                    <a:pt x="3015" y="108"/>
                  </a:lnTo>
                  <a:lnTo>
                    <a:pt x="2931" y="83"/>
                  </a:lnTo>
                  <a:lnTo>
                    <a:pt x="2845" y="62"/>
                  </a:lnTo>
                  <a:lnTo>
                    <a:pt x="2758" y="43"/>
                  </a:lnTo>
                  <a:lnTo>
                    <a:pt x="2670" y="28"/>
                  </a:lnTo>
                  <a:lnTo>
                    <a:pt x="2582" y="15"/>
                  </a:lnTo>
                  <a:lnTo>
                    <a:pt x="2494" y="7"/>
                  </a:lnTo>
                  <a:lnTo>
                    <a:pt x="2406" y="2"/>
                  </a:lnTo>
                  <a:lnTo>
                    <a:pt x="2317" y="0"/>
                  </a:lnTo>
                  <a:lnTo>
                    <a:pt x="2228" y="2"/>
                  </a:lnTo>
                  <a:lnTo>
                    <a:pt x="2140" y="7"/>
                  </a:lnTo>
                  <a:lnTo>
                    <a:pt x="2051" y="15"/>
                  </a:lnTo>
                  <a:lnTo>
                    <a:pt x="1963" y="28"/>
                  </a:lnTo>
                  <a:lnTo>
                    <a:pt x="1876" y="43"/>
                  </a:lnTo>
                  <a:lnTo>
                    <a:pt x="1789" y="62"/>
                  </a:lnTo>
                  <a:lnTo>
                    <a:pt x="1703" y="83"/>
                  </a:lnTo>
                  <a:lnTo>
                    <a:pt x="1617" y="108"/>
                  </a:lnTo>
                  <a:lnTo>
                    <a:pt x="1534" y="137"/>
                  </a:lnTo>
                  <a:lnTo>
                    <a:pt x="1451" y="169"/>
                  </a:lnTo>
                  <a:lnTo>
                    <a:pt x="1369" y="203"/>
                  </a:lnTo>
                  <a:lnTo>
                    <a:pt x="1289" y="241"/>
                  </a:lnTo>
                  <a:lnTo>
                    <a:pt x="1210" y="282"/>
                  </a:lnTo>
                  <a:lnTo>
                    <a:pt x="1133" y="326"/>
                  </a:lnTo>
                  <a:lnTo>
                    <a:pt x="1058" y="372"/>
                  </a:lnTo>
                  <a:lnTo>
                    <a:pt x="985" y="422"/>
                  </a:lnTo>
                  <a:lnTo>
                    <a:pt x="912" y="475"/>
                  </a:lnTo>
                  <a:lnTo>
                    <a:pt x="842" y="530"/>
                  </a:lnTo>
                  <a:lnTo>
                    <a:pt x="776" y="587"/>
                  </a:lnTo>
                  <a:lnTo>
                    <a:pt x="710" y="648"/>
                  </a:lnTo>
                  <a:lnTo>
                    <a:pt x="647" y="711"/>
                  </a:lnTo>
                  <a:lnTo>
                    <a:pt x="587" y="776"/>
                  </a:lnTo>
                  <a:lnTo>
                    <a:pt x="530" y="844"/>
                  </a:lnTo>
                  <a:lnTo>
                    <a:pt x="475" y="913"/>
                  </a:lnTo>
                  <a:lnTo>
                    <a:pt x="422" y="985"/>
                  </a:lnTo>
                  <a:lnTo>
                    <a:pt x="373" y="1058"/>
                  </a:lnTo>
                  <a:lnTo>
                    <a:pt x="325" y="1134"/>
                  </a:lnTo>
                  <a:lnTo>
                    <a:pt x="282" y="1211"/>
                  </a:lnTo>
                  <a:lnTo>
                    <a:pt x="240" y="1290"/>
                  </a:lnTo>
                  <a:lnTo>
                    <a:pt x="203" y="1371"/>
                  </a:lnTo>
                  <a:lnTo>
                    <a:pt x="168" y="1452"/>
                  </a:lnTo>
                  <a:lnTo>
                    <a:pt x="137" y="1535"/>
                  </a:lnTo>
                  <a:lnTo>
                    <a:pt x="108" y="1619"/>
                  </a:lnTo>
                  <a:lnTo>
                    <a:pt x="84" y="1705"/>
                  </a:lnTo>
                  <a:lnTo>
                    <a:pt x="61" y="1791"/>
                  </a:lnTo>
                  <a:lnTo>
                    <a:pt x="42" y="1878"/>
                  </a:lnTo>
                  <a:lnTo>
                    <a:pt x="27" y="1964"/>
                  </a:lnTo>
                  <a:lnTo>
                    <a:pt x="16" y="2052"/>
                  </a:lnTo>
                  <a:lnTo>
                    <a:pt x="7" y="2141"/>
                  </a:lnTo>
                  <a:lnTo>
                    <a:pt x="2" y="2230"/>
                  </a:lnTo>
                  <a:lnTo>
                    <a:pt x="0" y="2318"/>
                  </a:lnTo>
                  <a:lnTo>
                    <a:pt x="2" y="2408"/>
                  </a:lnTo>
                  <a:lnTo>
                    <a:pt x="7" y="2497"/>
                  </a:lnTo>
                  <a:lnTo>
                    <a:pt x="16" y="2585"/>
                  </a:lnTo>
                  <a:lnTo>
                    <a:pt x="27" y="2673"/>
                  </a:lnTo>
                  <a:lnTo>
                    <a:pt x="42" y="2761"/>
                  </a:lnTo>
                  <a:lnTo>
                    <a:pt x="61" y="2847"/>
                  </a:lnTo>
                  <a:lnTo>
                    <a:pt x="84" y="2933"/>
                  </a:lnTo>
                  <a:lnTo>
                    <a:pt x="108" y="3018"/>
                  </a:lnTo>
                  <a:lnTo>
                    <a:pt x="137" y="3103"/>
                  </a:lnTo>
                  <a:lnTo>
                    <a:pt x="168" y="3186"/>
                  </a:lnTo>
                  <a:lnTo>
                    <a:pt x="203" y="3267"/>
                  </a:lnTo>
                  <a:lnTo>
                    <a:pt x="240" y="3348"/>
                  </a:lnTo>
                  <a:lnTo>
                    <a:pt x="282" y="3426"/>
                  </a:lnTo>
                  <a:lnTo>
                    <a:pt x="325" y="3504"/>
                  </a:lnTo>
                  <a:lnTo>
                    <a:pt x="373" y="3579"/>
                  </a:lnTo>
                  <a:lnTo>
                    <a:pt x="422" y="3653"/>
                  </a:lnTo>
                  <a:lnTo>
                    <a:pt x="475" y="3724"/>
                  </a:lnTo>
                  <a:lnTo>
                    <a:pt x="530" y="3794"/>
                  </a:lnTo>
                  <a:lnTo>
                    <a:pt x="587" y="3862"/>
                  </a:lnTo>
                  <a:lnTo>
                    <a:pt x="647" y="3927"/>
                  </a:lnTo>
                  <a:lnTo>
                    <a:pt x="710" y="3989"/>
                  </a:lnTo>
                  <a:lnTo>
                    <a:pt x="776" y="4050"/>
                  </a:lnTo>
                  <a:lnTo>
                    <a:pt x="842" y="4108"/>
                  </a:lnTo>
                  <a:lnTo>
                    <a:pt x="912" y="4163"/>
                  </a:lnTo>
                  <a:lnTo>
                    <a:pt x="985" y="4215"/>
                  </a:lnTo>
                  <a:lnTo>
                    <a:pt x="1058" y="4265"/>
                  </a:lnTo>
                  <a:lnTo>
                    <a:pt x="1133" y="4311"/>
                  </a:lnTo>
                  <a:lnTo>
                    <a:pt x="1210" y="4356"/>
                  </a:lnTo>
                  <a:lnTo>
                    <a:pt x="1289" y="4397"/>
                  </a:lnTo>
                  <a:lnTo>
                    <a:pt x="1369" y="4434"/>
                  </a:lnTo>
                  <a:lnTo>
                    <a:pt x="1451" y="4469"/>
                  </a:lnTo>
                  <a:lnTo>
                    <a:pt x="1534" y="4501"/>
                  </a:lnTo>
                  <a:lnTo>
                    <a:pt x="1617" y="4530"/>
                  </a:lnTo>
                  <a:lnTo>
                    <a:pt x="1703" y="4554"/>
                  </a:lnTo>
                  <a:lnTo>
                    <a:pt x="1789" y="4576"/>
                  </a:lnTo>
                  <a:lnTo>
                    <a:pt x="1876" y="4595"/>
                  </a:lnTo>
                  <a:lnTo>
                    <a:pt x="1963" y="4610"/>
                  </a:lnTo>
                  <a:lnTo>
                    <a:pt x="2051" y="4622"/>
                  </a:lnTo>
                  <a:lnTo>
                    <a:pt x="2140" y="4630"/>
                  </a:lnTo>
                  <a:lnTo>
                    <a:pt x="2228" y="4636"/>
                  </a:lnTo>
                  <a:lnTo>
                    <a:pt x="2317" y="4638"/>
                  </a:lnTo>
                  <a:lnTo>
                    <a:pt x="2406" y="4636"/>
                  </a:lnTo>
                  <a:lnTo>
                    <a:pt x="2494" y="4630"/>
                  </a:lnTo>
                  <a:lnTo>
                    <a:pt x="2582" y="4622"/>
                  </a:lnTo>
                  <a:lnTo>
                    <a:pt x="2670" y="4610"/>
                  </a:lnTo>
                  <a:lnTo>
                    <a:pt x="2758" y="4595"/>
                  </a:lnTo>
                  <a:lnTo>
                    <a:pt x="2845" y="4576"/>
                  </a:lnTo>
                  <a:lnTo>
                    <a:pt x="2931" y="4554"/>
                  </a:lnTo>
                  <a:lnTo>
                    <a:pt x="3015" y="4530"/>
                  </a:lnTo>
                  <a:lnTo>
                    <a:pt x="3100" y="4501"/>
                  </a:lnTo>
                  <a:lnTo>
                    <a:pt x="3183" y="4469"/>
                  </a:lnTo>
                  <a:lnTo>
                    <a:pt x="3264" y="4434"/>
                  </a:lnTo>
                  <a:lnTo>
                    <a:pt x="3344" y="4397"/>
                  </a:lnTo>
                  <a:lnTo>
                    <a:pt x="3423" y="4356"/>
                  </a:lnTo>
                  <a:lnTo>
                    <a:pt x="3501" y="4311"/>
                  </a:lnTo>
                  <a:lnTo>
                    <a:pt x="3576" y="4265"/>
                  </a:lnTo>
                  <a:lnTo>
                    <a:pt x="3649" y="4215"/>
                  </a:lnTo>
                  <a:lnTo>
                    <a:pt x="3721" y="4163"/>
                  </a:lnTo>
                  <a:lnTo>
                    <a:pt x="3790" y="4108"/>
                  </a:lnTo>
                  <a:lnTo>
                    <a:pt x="3858" y="4050"/>
                  </a:lnTo>
                  <a:lnTo>
                    <a:pt x="3923" y="3989"/>
                  </a:lnTo>
                  <a:lnTo>
                    <a:pt x="3985" y="3927"/>
                  </a:lnTo>
                  <a:lnTo>
                    <a:pt x="4046" y="3862"/>
                  </a:lnTo>
                  <a:lnTo>
                    <a:pt x="4104" y="3794"/>
                  </a:lnTo>
                  <a:lnTo>
                    <a:pt x="4159" y="3724"/>
                  </a:lnTo>
                  <a:lnTo>
                    <a:pt x="4211" y="3653"/>
                  </a:lnTo>
                  <a:lnTo>
                    <a:pt x="4261" y="3579"/>
                  </a:lnTo>
                  <a:lnTo>
                    <a:pt x="4307" y="3504"/>
                  </a:lnTo>
                  <a:lnTo>
                    <a:pt x="4352" y="3426"/>
                  </a:lnTo>
                  <a:lnTo>
                    <a:pt x="4392" y="3348"/>
                  </a:lnTo>
                  <a:lnTo>
                    <a:pt x="4430" y="3267"/>
                  </a:lnTo>
                  <a:lnTo>
                    <a:pt x="4465" y="3186"/>
                  </a:lnTo>
                  <a:lnTo>
                    <a:pt x="4497" y="3103"/>
                  </a:lnTo>
                  <a:lnTo>
                    <a:pt x="4525" y="3018"/>
                  </a:lnTo>
                  <a:lnTo>
                    <a:pt x="4550" y="2933"/>
                  </a:lnTo>
                  <a:lnTo>
                    <a:pt x="4572" y="2847"/>
                  </a:lnTo>
                  <a:lnTo>
                    <a:pt x="4590" y="2761"/>
                  </a:lnTo>
                  <a:lnTo>
                    <a:pt x="4606" y="2673"/>
                  </a:lnTo>
                  <a:lnTo>
                    <a:pt x="4618" y="2585"/>
                  </a:lnTo>
                  <a:lnTo>
                    <a:pt x="4626" y="2497"/>
                  </a:lnTo>
                  <a:lnTo>
                    <a:pt x="4632" y="2408"/>
                  </a:lnTo>
                  <a:lnTo>
                    <a:pt x="4633" y="231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675" name="Text Box 692"/>
          <p:cNvSpPr txBox="1">
            <a:spLocks noChangeArrowheads="1"/>
          </p:cNvSpPr>
          <p:nvPr/>
        </p:nvSpPr>
        <p:spPr bwMode="auto">
          <a:xfrm>
            <a:off x="0" y="0"/>
            <a:ext cx="76676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(3) 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圆球表面上取点</a:t>
            </a:r>
          </a:p>
        </p:txBody>
      </p:sp>
      <p:sp>
        <p:nvSpPr>
          <p:cNvPr id="160437" name="Text Box 693"/>
          <p:cNvSpPr txBox="1">
            <a:spLocks noChangeArrowheads="1"/>
          </p:cNvSpPr>
          <p:nvPr/>
        </p:nvSpPr>
        <p:spPr bwMode="auto">
          <a:xfrm>
            <a:off x="6877050" y="188913"/>
            <a:ext cx="1905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纬圆法</a:t>
            </a:r>
          </a:p>
        </p:txBody>
      </p:sp>
      <p:grpSp>
        <p:nvGrpSpPr>
          <p:cNvPr id="160451" name="Group 707"/>
          <p:cNvGrpSpPr>
            <a:grpSpLocks/>
          </p:cNvGrpSpPr>
          <p:nvPr/>
        </p:nvGrpSpPr>
        <p:grpSpPr bwMode="auto">
          <a:xfrm>
            <a:off x="2543175" y="1339850"/>
            <a:ext cx="293688" cy="241300"/>
            <a:chOff x="1602" y="845"/>
            <a:chExt cx="185" cy="152"/>
          </a:xfrm>
        </p:grpSpPr>
        <p:sp>
          <p:nvSpPr>
            <p:cNvPr id="28732" name="Freeform 708"/>
            <p:cNvSpPr>
              <a:spLocks/>
            </p:cNvSpPr>
            <p:nvPr/>
          </p:nvSpPr>
          <p:spPr bwMode="auto">
            <a:xfrm>
              <a:off x="1602" y="845"/>
              <a:ext cx="66" cy="146"/>
            </a:xfrm>
            <a:custGeom>
              <a:avLst/>
              <a:gdLst>
                <a:gd name="T0" fmla="*/ 2 w 181"/>
                <a:gd name="T1" fmla="*/ 0 h 406"/>
                <a:gd name="T2" fmla="*/ 0 w 181"/>
                <a:gd name="T3" fmla="*/ 7 h 406"/>
                <a:gd name="T4" fmla="*/ 1 w 181"/>
                <a:gd name="T5" fmla="*/ 7 h 406"/>
                <a:gd name="T6" fmla="*/ 1 w 181"/>
                <a:gd name="T7" fmla="*/ 7 h 406"/>
                <a:gd name="T8" fmla="*/ 1 w 181"/>
                <a:gd name="T9" fmla="*/ 7 h 406"/>
                <a:gd name="T10" fmla="*/ 2 w 181"/>
                <a:gd name="T11" fmla="*/ 6 h 406"/>
                <a:gd name="T12" fmla="*/ 2 w 181"/>
                <a:gd name="T13" fmla="*/ 6 h 406"/>
                <a:gd name="T14" fmla="*/ 2 w 181"/>
                <a:gd name="T15" fmla="*/ 6 h 406"/>
                <a:gd name="T16" fmla="*/ 2 w 181"/>
                <a:gd name="T17" fmla="*/ 6 h 406"/>
                <a:gd name="T18" fmla="*/ 3 w 181"/>
                <a:gd name="T19" fmla="*/ 6 h 406"/>
                <a:gd name="T20" fmla="*/ 3 w 181"/>
                <a:gd name="T21" fmla="*/ 6 h 406"/>
                <a:gd name="T22" fmla="*/ 3 w 181"/>
                <a:gd name="T23" fmla="*/ 5 h 406"/>
                <a:gd name="T24" fmla="*/ 3 w 181"/>
                <a:gd name="T25" fmla="*/ 4 h 406"/>
                <a:gd name="T26" fmla="*/ 3 w 181"/>
                <a:gd name="T27" fmla="*/ 3 h 406"/>
                <a:gd name="T28" fmla="*/ 3 w 181"/>
                <a:gd name="T29" fmla="*/ 3 h 406"/>
                <a:gd name="T30" fmla="*/ 3 w 181"/>
                <a:gd name="T31" fmla="*/ 3 h 406"/>
                <a:gd name="T32" fmla="*/ 3 w 181"/>
                <a:gd name="T33" fmla="*/ 3 h 406"/>
                <a:gd name="T34" fmla="*/ 3 w 181"/>
                <a:gd name="T35" fmla="*/ 3 h 406"/>
                <a:gd name="T36" fmla="*/ 3 w 181"/>
                <a:gd name="T37" fmla="*/ 3 h 406"/>
                <a:gd name="T38" fmla="*/ 3 w 181"/>
                <a:gd name="T39" fmla="*/ 2 h 406"/>
                <a:gd name="T40" fmla="*/ 3 w 181"/>
                <a:gd name="T41" fmla="*/ 2 h 406"/>
                <a:gd name="T42" fmla="*/ 3 w 181"/>
                <a:gd name="T43" fmla="*/ 2 h 406"/>
                <a:gd name="T44" fmla="*/ 1 w 181"/>
                <a:gd name="T45" fmla="*/ 2 h 4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1" h="406">
                  <a:moveTo>
                    <a:pt x="108" y="0"/>
                  </a:moveTo>
                  <a:lnTo>
                    <a:pt x="0" y="406"/>
                  </a:lnTo>
                  <a:lnTo>
                    <a:pt x="71" y="406"/>
                  </a:lnTo>
                  <a:lnTo>
                    <a:pt x="81" y="405"/>
                  </a:lnTo>
                  <a:lnTo>
                    <a:pt x="91" y="402"/>
                  </a:lnTo>
                  <a:lnTo>
                    <a:pt x="102" y="396"/>
                  </a:lnTo>
                  <a:lnTo>
                    <a:pt x="111" y="388"/>
                  </a:lnTo>
                  <a:lnTo>
                    <a:pt x="121" y="379"/>
                  </a:lnTo>
                  <a:lnTo>
                    <a:pt x="129" y="367"/>
                  </a:lnTo>
                  <a:lnTo>
                    <a:pt x="137" y="355"/>
                  </a:lnTo>
                  <a:lnTo>
                    <a:pt x="143" y="342"/>
                  </a:lnTo>
                  <a:lnTo>
                    <a:pt x="147" y="328"/>
                  </a:lnTo>
                  <a:lnTo>
                    <a:pt x="177" y="215"/>
                  </a:lnTo>
                  <a:lnTo>
                    <a:pt x="180" y="202"/>
                  </a:lnTo>
                  <a:lnTo>
                    <a:pt x="181" y="188"/>
                  </a:lnTo>
                  <a:lnTo>
                    <a:pt x="180" y="175"/>
                  </a:lnTo>
                  <a:lnTo>
                    <a:pt x="178" y="165"/>
                  </a:lnTo>
                  <a:lnTo>
                    <a:pt x="174" y="154"/>
                  </a:lnTo>
                  <a:lnTo>
                    <a:pt x="169" y="147"/>
                  </a:lnTo>
                  <a:lnTo>
                    <a:pt x="161" y="141"/>
                  </a:lnTo>
                  <a:lnTo>
                    <a:pt x="153" y="137"/>
                  </a:lnTo>
                  <a:lnTo>
                    <a:pt x="143" y="136"/>
                  </a:lnTo>
                  <a:lnTo>
                    <a:pt x="72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3" name="Line 709"/>
            <p:cNvSpPr>
              <a:spLocks noChangeShapeType="1"/>
            </p:cNvSpPr>
            <p:nvPr/>
          </p:nvSpPr>
          <p:spPr bwMode="auto">
            <a:xfrm flipH="1">
              <a:off x="1686" y="845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4" name="Freeform 710"/>
            <p:cNvSpPr>
              <a:spLocks/>
            </p:cNvSpPr>
            <p:nvPr/>
          </p:nvSpPr>
          <p:spPr bwMode="auto">
            <a:xfrm>
              <a:off x="1711" y="924"/>
              <a:ext cx="76" cy="73"/>
            </a:xfrm>
            <a:custGeom>
              <a:avLst/>
              <a:gdLst>
                <a:gd name="T0" fmla="*/ 4 w 206"/>
                <a:gd name="T1" fmla="*/ 2 h 206"/>
                <a:gd name="T2" fmla="*/ 4 w 206"/>
                <a:gd name="T3" fmla="*/ 1 h 206"/>
                <a:gd name="T4" fmla="*/ 4 w 206"/>
                <a:gd name="T5" fmla="*/ 1 h 206"/>
                <a:gd name="T6" fmla="*/ 4 w 206"/>
                <a:gd name="T7" fmla="*/ 1 h 206"/>
                <a:gd name="T8" fmla="*/ 3 w 206"/>
                <a:gd name="T9" fmla="*/ 1 h 206"/>
                <a:gd name="T10" fmla="*/ 3 w 206"/>
                <a:gd name="T11" fmla="*/ 0 h 206"/>
                <a:gd name="T12" fmla="*/ 3 w 206"/>
                <a:gd name="T13" fmla="*/ 0 h 206"/>
                <a:gd name="T14" fmla="*/ 3 w 206"/>
                <a:gd name="T15" fmla="*/ 0 h 206"/>
                <a:gd name="T16" fmla="*/ 2 w 206"/>
                <a:gd name="T17" fmla="*/ 0 h 206"/>
                <a:gd name="T18" fmla="*/ 2 w 206"/>
                <a:gd name="T19" fmla="*/ 0 h 206"/>
                <a:gd name="T20" fmla="*/ 1 w 206"/>
                <a:gd name="T21" fmla="*/ 0 h 206"/>
                <a:gd name="T22" fmla="*/ 1 w 206"/>
                <a:gd name="T23" fmla="*/ 0 h 206"/>
                <a:gd name="T24" fmla="*/ 1 w 206"/>
                <a:gd name="T25" fmla="*/ 0 h 206"/>
                <a:gd name="T26" fmla="*/ 1 w 206"/>
                <a:gd name="T27" fmla="*/ 0 h 206"/>
                <a:gd name="T28" fmla="*/ 0 w 206"/>
                <a:gd name="T29" fmla="*/ 1 h 206"/>
                <a:gd name="T30" fmla="*/ 0 w 206"/>
                <a:gd name="T31" fmla="*/ 1 h 206"/>
                <a:gd name="T32" fmla="*/ 0 w 206"/>
                <a:gd name="T33" fmla="*/ 1 h 206"/>
                <a:gd name="T34" fmla="*/ 0 w 206"/>
                <a:gd name="T35" fmla="*/ 1 h 206"/>
                <a:gd name="T36" fmla="*/ 0 w 206"/>
                <a:gd name="T37" fmla="*/ 2 h 206"/>
                <a:gd name="T38" fmla="*/ 0 w 206"/>
                <a:gd name="T39" fmla="*/ 2 h 206"/>
                <a:gd name="T40" fmla="*/ 0 w 206"/>
                <a:gd name="T41" fmla="*/ 2 h 206"/>
                <a:gd name="T42" fmla="*/ 0 w 206"/>
                <a:gd name="T43" fmla="*/ 2 h 206"/>
                <a:gd name="T44" fmla="*/ 0 w 206"/>
                <a:gd name="T45" fmla="*/ 2 h 206"/>
                <a:gd name="T46" fmla="*/ 1 w 206"/>
                <a:gd name="T47" fmla="*/ 3 h 206"/>
                <a:gd name="T48" fmla="*/ 1 w 206"/>
                <a:gd name="T49" fmla="*/ 3 h 206"/>
                <a:gd name="T50" fmla="*/ 1 w 206"/>
                <a:gd name="T51" fmla="*/ 3 h 206"/>
                <a:gd name="T52" fmla="*/ 1 w 206"/>
                <a:gd name="T53" fmla="*/ 3 h 206"/>
                <a:gd name="T54" fmla="*/ 2 w 206"/>
                <a:gd name="T55" fmla="*/ 3 h 206"/>
                <a:gd name="T56" fmla="*/ 2 w 206"/>
                <a:gd name="T57" fmla="*/ 3 h 206"/>
                <a:gd name="T58" fmla="*/ 3 w 206"/>
                <a:gd name="T59" fmla="*/ 3 h 206"/>
                <a:gd name="T60" fmla="*/ 3 w 206"/>
                <a:gd name="T61" fmla="*/ 3 h 206"/>
                <a:gd name="T62" fmla="*/ 3 w 206"/>
                <a:gd name="T63" fmla="*/ 3 h 206"/>
                <a:gd name="T64" fmla="*/ 3 w 206"/>
                <a:gd name="T65" fmla="*/ 2 h 206"/>
                <a:gd name="T66" fmla="*/ 4 w 206"/>
                <a:gd name="T67" fmla="*/ 2 h 206"/>
                <a:gd name="T68" fmla="*/ 4 w 206"/>
                <a:gd name="T69" fmla="*/ 2 h 206"/>
                <a:gd name="T70" fmla="*/ 4 w 206"/>
                <a:gd name="T71" fmla="*/ 2 h 206"/>
                <a:gd name="T72" fmla="*/ 4 w 206"/>
                <a:gd name="T73" fmla="*/ 2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6" h="206">
                  <a:moveTo>
                    <a:pt x="206" y="103"/>
                  </a:moveTo>
                  <a:lnTo>
                    <a:pt x="205" y="85"/>
                  </a:lnTo>
                  <a:lnTo>
                    <a:pt x="199" y="68"/>
                  </a:lnTo>
                  <a:lnTo>
                    <a:pt x="192" y="51"/>
                  </a:lnTo>
                  <a:lnTo>
                    <a:pt x="182" y="37"/>
                  </a:lnTo>
                  <a:lnTo>
                    <a:pt x="170" y="25"/>
                  </a:lnTo>
                  <a:lnTo>
                    <a:pt x="155" y="14"/>
                  </a:lnTo>
                  <a:lnTo>
                    <a:pt x="138" y="7"/>
                  </a:lnTo>
                  <a:lnTo>
                    <a:pt x="121" y="2"/>
                  </a:lnTo>
                  <a:lnTo>
                    <a:pt x="103" y="0"/>
                  </a:lnTo>
                  <a:lnTo>
                    <a:pt x="85" y="2"/>
                  </a:lnTo>
                  <a:lnTo>
                    <a:pt x="68" y="7"/>
                  </a:lnTo>
                  <a:lnTo>
                    <a:pt x="52" y="14"/>
                  </a:lnTo>
                  <a:lnTo>
                    <a:pt x="37" y="25"/>
                  </a:lnTo>
                  <a:lnTo>
                    <a:pt x="25" y="37"/>
                  </a:lnTo>
                  <a:lnTo>
                    <a:pt x="14" y="51"/>
                  </a:lnTo>
                  <a:lnTo>
                    <a:pt x="7" y="68"/>
                  </a:lnTo>
                  <a:lnTo>
                    <a:pt x="1" y="85"/>
                  </a:lnTo>
                  <a:lnTo>
                    <a:pt x="0" y="103"/>
                  </a:lnTo>
                  <a:lnTo>
                    <a:pt x="1" y="121"/>
                  </a:lnTo>
                  <a:lnTo>
                    <a:pt x="7" y="138"/>
                  </a:lnTo>
                  <a:lnTo>
                    <a:pt x="14" y="155"/>
                  </a:lnTo>
                  <a:lnTo>
                    <a:pt x="25" y="169"/>
                  </a:lnTo>
                  <a:lnTo>
                    <a:pt x="37" y="182"/>
                  </a:lnTo>
                  <a:lnTo>
                    <a:pt x="52" y="192"/>
                  </a:lnTo>
                  <a:lnTo>
                    <a:pt x="68" y="200"/>
                  </a:lnTo>
                  <a:lnTo>
                    <a:pt x="85" y="205"/>
                  </a:lnTo>
                  <a:lnTo>
                    <a:pt x="103" y="206"/>
                  </a:lnTo>
                  <a:lnTo>
                    <a:pt x="121" y="205"/>
                  </a:lnTo>
                  <a:lnTo>
                    <a:pt x="138" y="200"/>
                  </a:lnTo>
                  <a:lnTo>
                    <a:pt x="155" y="192"/>
                  </a:lnTo>
                  <a:lnTo>
                    <a:pt x="170" y="182"/>
                  </a:lnTo>
                  <a:lnTo>
                    <a:pt x="182" y="169"/>
                  </a:lnTo>
                  <a:lnTo>
                    <a:pt x="192" y="155"/>
                  </a:lnTo>
                  <a:lnTo>
                    <a:pt x="199" y="138"/>
                  </a:lnTo>
                  <a:lnTo>
                    <a:pt x="205" y="121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455" name="Group 711"/>
          <p:cNvGrpSpPr>
            <a:grpSpLocks/>
          </p:cNvGrpSpPr>
          <p:nvPr/>
        </p:nvGrpSpPr>
        <p:grpSpPr bwMode="auto">
          <a:xfrm>
            <a:off x="2716213" y="6038850"/>
            <a:ext cx="280987" cy="361950"/>
            <a:chOff x="1711" y="3805"/>
            <a:chExt cx="177" cy="228"/>
          </a:xfrm>
        </p:grpSpPr>
        <p:sp>
          <p:nvSpPr>
            <p:cNvPr id="28730" name="Freeform 712"/>
            <p:cNvSpPr>
              <a:spLocks/>
            </p:cNvSpPr>
            <p:nvPr/>
          </p:nvSpPr>
          <p:spPr bwMode="auto">
            <a:xfrm>
              <a:off x="1825" y="3805"/>
              <a:ext cx="63" cy="147"/>
            </a:xfrm>
            <a:custGeom>
              <a:avLst/>
              <a:gdLst>
                <a:gd name="T0" fmla="*/ 2 w 181"/>
                <a:gd name="T1" fmla="*/ 0 h 406"/>
                <a:gd name="T2" fmla="*/ 0 w 181"/>
                <a:gd name="T3" fmla="*/ 7 h 406"/>
                <a:gd name="T4" fmla="*/ 1 w 181"/>
                <a:gd name="T5" fmla="*/ 7 h 406"/>
                <a:gd name="T6" fmla="*/ 1 w 181"/>
                <a:gd name="T7" fmla="*/ 7 h 406"/>
                <a:gd name="T8" fmla="*/ 1 w 181"/>
                <a:gd name="T9" fmla="*/ 7 h 406"/>
                <a:gd name="T10" fmla="*/ 1 w 181"/>
                <a:gd name="T11" fmla="*/ 7 h 406"/>
                <a:gd name="T12" fmla="*/ 1 w 181"/>
                <a:gd name="T13" fmla="*/ 7 h 406"/>
                <a:gd name="T14" fmla="*/ 2 w 181"/>
                <a:gd name="T15" fmla="*/ 7 h 406"/>
                <a:gd name="T16" fmla="*/ 2 w 181"/>
                <a:gd name="T17" fmla="*/ 7 h 406"/>
                <a:gd name="T18" fmla="*/ 2 w 181"/>
                <a:gd name="T19" fmla="*/ 7 h 406"/>
                <a:gd name="T20" fmla="*/ 2 w 181"/>
                <a:gd name="T21" fmla="*/ 7 h 406"/>
                <a:gd name="T22" fmla="*/ 2 w 181"/>
                <a:gd name="T23" fmla="*/ 7 h 406"/>
                <a:gd name="T24" fmla="*/ 2 w 181"/>
                <a:gd name="T25" fmla="*/ 6 h 406"/>
                <a:gd name="T26" fmla="*/ 2 w 181"/>
                <a:gd name="T27" fmla="*/ 6 h 406"/>
                <a:gd name="T28" fmla="*/ 2 w 181"/>
                <a:gd name="T29" fmla="*/ 6 h 406"/>
                <a:gd name="T30" fmla="*/ 2 w 181"/>
                <a:gd name="T31" fmla="*/ 6 h 406"/>
                <a:gd name="T32" fmla="*/ 2 w 181"/>
                <a:gd name="T33" fmla="*/ 6 h 406"/>
                <a:gd name="T34" fmla="*/ 3 w 181"/>
                <a:gd name="T35" fmla="*/ 4 h 406"/>
                <a:gd name="T36" fmla="*/ 3 w 181"/>
                <a:gd name="T37" fmla="*/ 4 h 406"/>
                <a:gd name="T38" fmla="*/ 3 w 181"/>
                <a:gd name="T39" fmla="*/ 3 h 406"/>
                <a:gd name="T40" fmla="*/ 3 w 181"/>
                <a:gd name="T41" fmla="*/ 3 h 406"/>
                <a:gd name="T42" fmla="*/ 3 w 181"/>
                <a:gd name="T43" fmla="*/ 3 h 406"/>
                <a:gd name="T44" fmla="*/ 3 w 181"/>
                <a:gd name="T45" fmla="*/ 3 h 406"/>
                <a:gd name="T46" fmla="*/ 3 w 181"/>
                <a:gd name="T47" fmla="*/ 3 h 406"/>
                <a:gd name="T48" fmla="*/ 2 w 181"/>
                <a:gd name="T49" fmla="*/ 3 h 406"/>
                <a:gd name="T50" fmla="*/ 2 w 181"/>
                <a:gd name="T51" fmla="*/ 3 h 406"/>
                <a:gd name="T52" fmla="*/ 2 w 181"/>
                <a:gd name="T53" fmla="*/ 3 h 406"/>
                <a:gd name="T54" fmla="*/ 2 w 181"/>
                <a:gd name="T55" fmla="*/ 3 h 406"/>
                <a:gd name="T56" fmla="*/ 2 w 181"/>
                <a:gd name="T57" fmla="*/ 3 h 406"/>
                <a:gd name="T58" fmla="*/ 2 w 181"/>
                <a:gd name="T59" fmla="*/ 3 h 406"/>
                <a:gd name="T60" fmla="*/ 2 w 181"/>
                <a:gd name="T61" fmla="*/ 3 h 406"/>
                <a:gd name="T62" fmla="*/ 2 w 181"/>
                <a:gd name="T63" fmla="*/ 3 h 406"/>
                <a:gd name="T64" fmla="*/ 1 w 181"/>
                <a:gd name="T65" fmla="*/ 3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1" h="406">
                  <a:moveTo>
                    <a:pt x="108" y="0"/>
                  </a:moveTo>
                  <a:lnTo>
                    <a:pt x="0" y="406"/>
                  </a:lnTo>
                  <a:lnTo>
                    <a:pt x="71" y="406"/>
                  </a:lnTo>
                  <a:lnTo>
                    <a:pt x="77" y="406"/>
                  </a:lnTo>
                  <a:lnTo>
                    <a:pt x="83" y="404"/>
                  </a:lnTo>
                  <a:lnTo>
                    <a:pt x="90" y="402"/>
                  </a:lnTo>
                  <a:lnTo>
                    <a:pt x="96" y="399"/>
                  </a:lnTo>
                  <a:lnTo>
                    <a:pt x="104" y="394"/>
                  </a:lnTo>
                  <a:lnTo>
                    <a:pt x="110" y="389"/>
                  </a:lnTo>
                  <a:lnTo>
                    <a:pt x="116" y="383"/>
                  </a:lnTo>
                  <a:lnTo>
                    <a:pt x="122" y="376"/>
                  </a:lnTo>
                  <a:lnTo>
                    <a:pt x="127" y="369"/>
                  </a:lnTo>
                  <a:lnTo>
                    <a:pt x="132" y="362"/>
                  </a:lnTo>
                  <a:lnTo>
                    <a:pt x="136" y="353"/>
                  </a:lnTo>
                  <a:lnTo>
                    <a:pt x="141" y="345"/>
                  </a:lnTo>
                  <a:lnTo>
                    <a:pt x="144" y="336"/>
                  </a:lnTo>
                  <a:lnTo>
                    <a:pt x="147" y="328"/>
                  </a:lnTo>
                  <a:lnTo>
                    <a:pt x="177" y="214"/>
                  </a:lnTo>
                  <a:lnTo>
                    <a:pt x="179" y="206"/>
                  </a:lnTo>
                  <a:lnTo>
                    <a:pt x="180" y="197"/>
                  </a:lnTo>
                  <a:lnTo>
                    <a:pt x="181" y="189"/>
                  </a:lnTo>
                  <a:lnTo>
                    <a:pt x="181" y="180"/>
                  </a:lnTo>
                  <a:lnTo>
                    <a:pt x="180" y="173"/>
                  </a:lnTo>
                  <a:lnTo>
                    <a:pt x="178" y="165"/>
                  </a:lnTo>
                  <a:lnTo>
                    <a:pt x="176" y="159"/>
                  </a:lnTo>
                  <a:lnTo>
                    <a:pt x="172" y="153"/>
                  </a:lnTo>
                  <a:lnTo>
                    <a:pt x="169" y="147"/>
                  </a:lnTo>
                  <a:lnTo>
                    <a:pt x="165" y="143"/>
                  </a:lnTo>
                  <a:lnTo>
                    <a:pt x="160" y="140"/>
                  </a:lnTo>
                  <a:lnTo>
                    <a:pt x="154" y="138"/>
                  </a:lnTo>
                  <a:lnTo>
                    <a:pt x="149" y="136"/>
                  </a:lnTo>
                  <a:lnTo>
                    <a:pt x="143" y="136"/>
                  </a:lnTo>
                  <a:lnTo>
                    <a:pt x="72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31" name="Freeform 713"/>
            <p:cNvSpPr>
              <a:spLocks/>
            </p:cNvSpPr>
            <p:nvPr/>
          </p:nvSpPr>
          <p:spPr bwMode="auto">
            <a:xfrm>
              <a:off x="1711" y="3959"/>
              <a:ext cx="76" cy="74"/>
            </a:xfrm>
            <a:custGeom>
              <a:avLst/>
              <a:gdLst>
                <a:gd name="T0" fmla="*/ 4 w 206"/>
                <a:gd name="T1" fmla="*/ 2 h 206"/>
                <a:gd name="T2" fmla="*/ 4 w 206"/>
                <a:gd name="T3" fmla="*/ 1 h 206"/>
                <a:gd name="T4" fmla="*/ 4 w 206"/>
                <a:gd name="T5" fmla="*/ 1 h 206"/>
                <a:gd name="T6" fmla="*/ 4 w 206"/>
                <a:gd name="T7" fmla="*/ 1 h 206"/>
                <a:gd name="T8" fmla="*/ 4 w 206"/>
                <a:gd name="T9" fmla="*/ 1 h 206"/>
                <a:gd name="T10" fmla="*/ 4 w 206"/>
                <a:gd name="T11" fmla="*/ 1 h 206"/>
                <a:gd name="T12" fmla="*/ 3 w 206"/>
                <a:gd name="T13" fmla="*/ 1 h 206"/>
                <a:gd name="T14" fmla="*/ 3 w 206"/>
                <a:gd name="T15" fmla="*/ 0 h 206"/>
                <a:gd name="T16" fmla="*/ 3 w 206"/>
                <a:gd name="T17" fmla="*/ 0 h 206"/>
                <a:gd name="T18" fmla="*/ 3 w 206"/>
                <a:gd name="T19" fmla="*/ 0 h 206"/>
                <a:gd name="T20" fmla="*/ 3 w 206"/>
                <a:gd name="T21" fmla="*/ 0 h 206"/>
                <a:gd name="T22" fmla="*/ 3 w 206"/>
                <a:gd name="T23" fmla="*/ 0 h 206"/>
                <a:gd name="T24" fmla="*/ 2 w 206"/>
                <a:gd name="T25" fmla="*/ 0 h 206"/>
                <a:gd name="T26" fmla="*/ 2 w 206"/>
                <a:gd name="T27" fmla="*/ 0 h 206"/>
                <a:gd name="T28" fmla="*/ 2 w 206"/>
                <a:gd name="T29" fmla="*/ 0 h 206"/>
                <a:gd name="T30" fmla="*/ 2 w 206"/>
                <a:gd name="T31" fmla="*/ 0 h 206"/>
                <a:gd name="T32" fmla="*/ 1 w 206"/>
                <a:gd name="T33" fmla="*/ 0 h 206"/>
                <a:gd name="T34" fmla="*/ 1 w 206"/>
                <a:gd name="T35" fmla="*/ 0 h 206"/>
                <a:gd name="T36" fmla="*/ 1 w 206"/>
                <a:gd name="T37" fmla="*/ 0 h 206"/>
                <a:gd name="T38" fmla="*/ 1 w 206"/>
                <a:gd name="T39" fmla="*/ 0 h 206"/>
                <a:gd name="T40" fmla="*/ 1 w 206"/>
                <a:gd name="T41" fmla="*/ 0 h 206"/>
                <a:gd name="T42" fmla="*/ 0 w 206"/>
                <a:gd name="T43" fmla="*/ 0 h 206"/>
                <a:gd name="T44" fmla="*/ 0 w 206"/>
                <a:gd name="T45" fmla="*/ 1 h 206"/>
                <a:gd name="T46" fmla="*/ 0 w 206"/>
                <a:gd name="T47" fmla="*/ 1 h 206"/>
                <a:gd name="T48" fmla="*/ 0 w 206"/>
                <a:gd name="T49" fmla="*/ 1 h 206"/>
                <a:gd name="T50" fmla="*/ 0 w 206"/>
                <a:gd name="T51" fmla="*/ 1 h 206"/>
                <a:gd name="T52" fmla="*/ 0 w 206"/>
                <a:gd name="T53" fmla="*/ 1 h 206"/>
                <a:gd name="T54" fmla="*/ 0 w 206"/>
                <a:gd name="T55" fmla="*/ 1 h 206"/>
                <a:gd name="T56" fmla="*/ 0 w 206"/>
                <a:gd name="T57" fmla="*/ 2 h 206"/>
                <a:gd name="T58" fmla="*/ 0 w 206"/>
                <a:gd name="T59" fmla="*/ 2 h 206"/>
                <a:gd name="T60" fmla="*/ 0 w 206"/>
                <a:gd name="T61" fmla="*/ 2 h 206"/>
                <a:gd name="T62" fmla="*/ 0 w 206"/>
                <a:gd name="T63" fmla="*/ 2 h 206"/>
                <a:gd name="T64" fmla="*/ 0 w 206"/>
                <a:gd name="T65" fmla="*/ 3 h 206"/>
                <a:gd name="T66" fmla="*/ 0 w 206"/>
                <a:gd name="T67" fmla="*/ 3 h 206"/>
                <a:gd name="T68" fmla="*/ 0 w 206"/>
                <a:gd name="T69" fmla="*/ 3 h 206"/>
                <a:gd name="T70" fmla="*/ 0 w 206"/>
                <a:gd name="T71" fmla="*/ 3 h 206"/>
                <a:gd name="T72" fmla="*/ 1 w 206"/>
                <a:gd name="T73" fmla="*/ 3 h 206"/>
                <a:gd name="T74" fmla="*/ 1 w 206"/>
                <a:gd name="T75" fmla="*/ 3 h 206"/>
                <a:gd name="T76" fmla="*/ 1 w 206"/>
                <a:gd name="T77" fmla="*/ 3 h 206"/>
                <a:gd name="T78" fmla="*/ 1 w 206"/>
                <a:gd name="T79" fmla="*/ 3 h 206"/>
                <a:gd name="T80" fmla="*/ 1 w 206"/>
                <a:gd name="T81" fmla="*/ 3 h 206"/>
                <a:gd name="T82" fmla="*/ 2 w 206"/>
                <a:gd name="T83" fmla="*/ 4 h 206"/>
                <a:gd name="T84" fmla="*/ 2 w 206"/>
                <a:gd name="T85" fmla="*/ 4 h 206"/>
                <a:gd name="T86" fmla="*/ 2 w 206"/>
                <a:gd name="T87" fmla="*/ 4 h 206"/>
                <a:gd name="T88" fmla="*/ 2 w 206"/>
                <a:gd name="T89" fmla="*/ 3 h 206"/>
                <a:gd name="T90" fmla="*/ 3 w 206"/>
                <a:gd name="T91" fmla="*/ 3 h 206"/>
                <a:gd name="T92" fmla="*/ 3 w 206"/>
                <a:gd name="T93" fmla="*/ 3 h 206"/>
                <a:gd name="T94" fmla="*/ 3 w 206"/>
                <a:gd name="T95" fmla="*/ 3 h 206"/>
                <a:gd name="T96" fmla="*/ 3 w 206"/>
                <a:gd name="T97" fmla="*/ 3 h 206"/>
                <a:gd name="T98" fmla="*/ 3 w 206"/>
                <a:gd name="T99" fmla="*/ 3 h 206"/>
                <a:gd name="T100" fmla="*/ 3 w 206"/>
                <a:gd name="T101" fmla="*/ 3 h 206"/>
                <a:gd name="T102" fmla="*/ 4 w 206"/>
                <a:gd name="T103" fmla="*/ 3 h 206"/>
                <a:gd name="T104" fmla="*/ 4 w 206"/>
                <a:gd name="T105" fmla="*/ 3 h 206"/>
                <a:gd name="T106" fmla="*/ 4 w 206"/>
                <a:gd name="T107" fmla="*/ 2 h 206"/>
                <a:gd name="T108" fmla="*/ 4 w 206"/>
                <a:gd name="T109" fmla="*/ 2 h 206"/>
                <a:gd name="T110" fmla="*/ 4 w 206"/>
                <a:gd name="T111" fmla="*/ 2 h 206"/>
                <a:gd name="T112" fmla="*/ 4 w 206"/>
                <a:gd name="T113" fmla="*/ 2 h 20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6" h="206">
                  <a:moveTo>
                    <a:pt x="206" y="103"/>
                  </a:moveTo>
                  <a:lnTo>
                    <a:pt x="206" y="91"/>
                  </a:lnTo>
                  <a:lnTo>
                    <a:pt x="204" y="80"/>
                  </a:lnTo>
                  <a:lnTo>
                    <a:pt x="200" y="69"/>
                  </a:lnTo>
                  <a:lnTo>
                    <a:pt x="196" y="59"/>
                  </a:lnTo>
                  <a:lnTo>
                    <a:pt x="190" y="48"/>
                  </a:lnTo>
                  <a:lnTo>
                    <a:pt x="184" y="38"/>
                  </a:lnTo>
                  <a:lnTo>
                    <a:pt x="176" y="30"/>
                  </a:lnTo>
                  <a:lnTo>
                    <a:pt x="168" y="23"/>
                  </a:lnTo>
                  <a:lnTo>
                    <a:pt x="158" y="15"/>
                  </a:lnTo>
                  <a:lnTo>
                    <a:pt x="147" y="10"/>
                  </a:lnTo>
                  <a:lnTo>
                    <a:pt x="137" y="6"/>
                  </a:lnTo>
                  <a:lnTo>
                    <a:pt x="126" y="2"/>
                  </a:lnTo>
                  <a:lnTo>
                    <a:pt x="115" y="0"/>
                  </a:lnTo>
                  <a:lnTo>
                    <a:pt x="103" y="0"/>
                  </a:lnTo>
                  <a:lnTo>
                    <a:pt x="91" y="0"/>
                  </a:lnTo>
                  <a:lnTo>
                    <a:pt x="81" y="2"/>
                  </a:lnTo>
                  <a:lnTo>
                    <a:pt x="69" y="6"/>
                  </a:lnTo>
                  <a:lnTo>
                    <a:pt x="58" y="10"/>
                  </a:lnTo>
                  <a:lnTo>
                    <a:pt x="48" y="15"/>
                  </a:lnTo>
                  <a:lnTo>
                    <a:pt x="39" y="23"/>
                  </a:lnTo>
                  <a:lnTo>
                    <a:pt x="30" y="30"/>
                  </a:lnTo>
                  <a:lnTo>
                    <a:pt x="22" y="38"/>
                  </a:lnTo>
                  <a:lnTo>
                    <a:pt x="16" y="48"/>
                  </a:lnTo>
                  <a:lnTo>
                    <a:pt x="11" y="59"/>
                  </a:lnTo>
                  <a:lnTo>
                    <a:pt x="5" y="69"/>
                  </a:lnTo>
                  <a:lnTo>
                    <a:pt x="2" y="80"/>
                  </a:lnTo>
                  <a:lnTo>
                    <a:pt x="1" y="91"/>
                  </a:lnTo>
                  <a:lnTo>
                    <a:pt x="0" y="103"/>
                  </a:lnTo>
                  <a:lnTo>
                    <a:pt x="1" y="115"/>
                  </a:lnTo>
                  <a:lnTo>
                    <a:pt x="2" y="125"/>
                  </a:lnTo>
                  <a:lnTo>
                    <a:pt x="5" y="137"/>
                  </a:lnTo>
                  <a:lnTo>
                    <a:pt x="11" y="148"/>
                  </a:lnTo>
                  <a:lnTo>
                    <a:pt x="16" y="157"/>
                  </a:lnTo>
                  <a:lnTo>
                    <a:pt x="22" y="167"/>
                  </a:lnTo>
                  <a:lnTo>
                    <a:pt x="30" y="175"/>
                  </a:lnTo>
                  <a:lnTo>
                    <a:pt x="39" y="184"/>
                  </a:lnTo>
                  <a:lnTo>
                    <a:pt x="48" y="190"/>
                  </a:lnTo>
                  <a:lnTo>
                    <a:pt x="58" y="195"/>
                  </a:lnTo>
                  <a:lnTo>
                    <a:pt x="69" y="200"/>
                  </a:lnTo>
                  <a:lnTo>
                    <a:pt x="81" y="204"/>
                  </a:lnTo>
                  <a:lnTo>
                    <a:pt x="91" y="205"/>
                  </a:lnTo>
                  <a:lnTo>
                    <a:pt x="103" y="206"/>
                  </a:lnTo>
                  <a:lnTo>
                    <a:pt x="115" y="205"/>
                  </a:lnTo>
                  <a:lnTo>
                    <a:pt x="126" y="204"/>
                  </a:lnTo>
                  <a:lnTo>
                    <a:pt x="137" y="200"/>
                  </a:lnTo>
                  <a:lnTo>
                    <a:pt x="147" y="195"/>
                  </a:lnTo>
                  <a:lnTo>
                    <a:pt x="158" y="190"/>
                  </a:lnTo>
                  <a:lnTo>
                    <a:pt x="168" y="184"/>
                  </a:lnTo>
                  <a:lnTo>
                    <a:pt x="176" y="175"/>
                  </a:lnTo>
                  <a:lnTo>
                    <a:pt x="184" y="167"/>
                  </a:lnTo>
                  <a:lnTo>
                    <a:pt x="190" y="157"/>
                  </a:lnTo>
                  <a:lnTo>
                    <a:pt x="196" y="148"/>
                  </a:lnTo>
                  <a:lnTo>
                    <a:pt x="200" y="137"/>
                  </a:lnTo>
                  <a:lnTo>
                    <a:pt x="204" y="125"/>
                  </a:lnTo>
                  <a:lnTo>
                    <a:pt x="206" y="115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459" name="Group 715"/>
          <p:cNvGrpSpPr>
            <a:grpSpLocks/>
          </p:cNvGrpSpPr>
          <p:nvPr/>
        </p:nvGrpSpPr>
        <p:grpSpPr bwMode="auto">
          <a:xfrm>
            <a:off x="7181850" y="1244600"/>
            <a:ext cx="385763" cy="336550"/>
            <a:chOff x="4524" y="785"/>
            <a:chExt cx="243" cy="212"/>
          </a:xfrm>
        </p:grpSpPr>
        <p:sp>
          <p:nvSpPr>
            <p:cNvPr id="28726" name="Freeform 716"/>
            <p:cNvSpPr>
              <a:spLocks/>
            </p:cNvSpPr>
            <p:nvPr/>
          </p:nvSpPr>
          <p:spPr bwMode="auto">
            <a:xfrm>
              <a:off x="4636" y="785"/>
              <a:ext cx="65" cy="147"/>
            </a:xfrm>
            <a:custGeom>
              <a:avLst/>
              <a:gdLst>
                <a:gd name="T0" fmla="*/ 2 w 181"/>
                <a:gd name="T1" fmla="*/ 0 h 406"/>
                <a:gd name="T2" fmla="*/ 0 w 181"/>
                <a:gd name="T3" fmla="*/ 7 h 406"/>
                <a:gd name="T4" fmla="*/ 1 w 181"/>
                <a:gd name="T5" fmla="*/ 7 h 406"/>
                <a:gd name="T6" fmla="*/ 1 w 181"/>
                <a:gd name="T7" fmla="*/ 7 h 406"/>
                <a:gd name="T8" fmla="*/ 1 w 181"/>
                <a:gd name="T9" fmla="*/ 7 h 406"/>
                <a:gd name="T10" fmla="*/ 2 w 181"/>
                <a:gd name="T11" fmla="*/ 7 h 406"/>
                <a:gd name="T12" fmla="*/ 2 w 181"/>
                <a:gd name="T13" fmla="*/ 7 h 406"/>
                <a:gd name="T14" fmla="*/ 2 w 181"/>
                <a:gd name="T15" fmla="*/ 7 h 406"/>
                <a:gd name="T16" fmla="*/ 2 w 181"/>
                <a:gd name="T17" fmla="*/ 6 h 406"/>
                <a:gd name="T18" fmla="*/ 2 w 181"/>
                <a:gd name="T19" fmla="*/ 6 h 406"/>
                <a:gd name="T20" fmla="*/ 2 w 181"/>
                <a:gd name="T21" fmla="*/ 6 h 406"/>
                <a:gd name="T22" fmla="*/ 3 w 181"/>
                <a:gd name="T23" fmla="*/ 6 h 406"/>
                <a:gd name="T24" fmla="*/ 3 w 181"/>
                <a:gd name="T25" fmla="*/ 4 h 406"/>
                <a:gd name="T26" fmla="*/ 3 w 181"/>
                <a:gd name="T27" fmla="*/ 3 h 406"/>
                <a:gd name="T28" fmla="*/ 3 w 181"/>
                <a:gd name="T29" fmla="*/ 3 h 406"/>
                <a:gd name="T30" fmla="*/ 3 w 181"/>
                <a:gd name="T31" fmla="*/ 3 h 406"/>
                <a:gd name="T32" fmla="*/ 3 w 181"/>
                <a:gd name="T33" fmla="*/ 3 h 406"/>
                <a:gd name="T34" fmla="*/ 3 w 181"/>
                <a:gd name="T35" fmla="*/ 3 h 406"/>
                <a:gd name="T36" fmla="*/ 3 w 181"/>
                <a:gd name="T37" fmla="*/ 3 h 406"/>
                <a:gd name="T38" fmla="*/ 3 w 181"/>
                <a:gd name="T39" fmla="*/ 3 h 406"/>
                <a:gd name="T40" fmla="*/ 3 w 181"/>
                <a:gd name="T41" fmla="*/ 3 h 406"/>
                <a:gd name="T42" fmla="*/ 2 w 181"/>
                <a:gd name="T43" fmla="*/ 3 h 406"/>
                <a:gd name="T44" fmla="*/ 1 w 181"/>
                <a:gd name="T45" fmla="*/ 3 h 40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1" h="406">
                  <a:moveTo>
                    <a:pt x="109" y="0"/>
                  </a:moveTo>
                  <a:lnTo>
                    <a:pt x="0" y="406"/>
                  </a:lnTo>
                  <a:lnTo>
                    <a:pt x="71" y="406"/>
                  </a:lnTo>
                  <a:lnTo>
                    <a:pt x="80" y="405"/>
                  </a:lnTo>
                  <a:lnTo>
                    <a:pt x="91" y="402"/>
                  </a:lnTo>
                  <a:lnTo>
                    <a:pt x="101" y="395"/>
                  </a:lnTo>
                  <a:lnTo>
                    <a:pt x="111" y="388"/>
                  </a:lnTo>
                  <a:lnTo>
                    <a:pt x="121" y="378"/>
                  </a:lnTo>
                  <a:lnTo>
                    <a:pt x="129" y="367"/>
                  </a:lnTo>
                  <a:lnTo>
                    <a:pt x="136" y="354"/>
                  </a:lnTo>
                  <a:lnTo>
                    <a:pt x="143" y="341"/>
                  </a:lnTo>
                  <a:lnTo>
                    <a:pt x="147" y="327"/>
                  </a:lnTo>
                  <a:lnTo>
                    <a:pt x="178" y="214"/>
                  </a:lnTo>
                  <a:lnTo>
                    <a:pt x="180" y="200"/>
                  </a:lnTo>
                  <a:lnTo>
                    <a:pt x="181" y="187"/>
                  </a:lnTo>
                  <a:lnTo>
                    <a:pt x="180" y="175"/>
                  </a:lnTo>
                  <a:lnTo>
                    <a:pt x="178" y="164"/>
                  </a:lnTo>
                  <a:lnTo>
                    <a:pt x="174" y="153"/>
                  </a:lnTo>
                  <a:lnTo>
                    <a:pt x="168" y="146"/>
                  </a:lnTo>
                  <a:lnTo>
                    <a:pt x="161" y="140"/>
                  </a:lnTo>
                  <a:lnTo>
                    <a:pt x="152" y="137"/>
                  </a:lnTo>
                  <a:lnTo>
                    <a:pt x="143" y="135"/>
                  </a:lnTo>
                  <a:lnTo>
                    <a:pt x="72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7" name="Line 717"/>
            <p:cNvSpPr>
              <a:spLocks noChangeShapeType="1"/>
            </p:cNvSpPr>
            <p:nvPr/>
          </p:nvSpPr>
          <p:spPr bwMode="auto">
            <a:xfrm flipH="1">
              <a:off x="4724" y="790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8" name="Line 718"/>
            <p:cNvSpPr>
              <a:spLocks noChangeShapeType="1"/>
            </p:cNvSpPr>
            <p:nvPr/>
          </p:nvSpPr>
          <p:spPr bwMode="auto">
            <a:xfrm flipH="1">
              <a:off x="4752" y="790"/>
              <a:ext cx="15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9" name="Freeform 719"/>
            <p:cNvSpPr>
              <a:spLocks/>
            </p:cNvSpPr>
            <p:nvPr/>
          </p:nvSpPr>
          <p:spPr bwMode="auto">
            <a:xfrm>
              <a:off x="4524" y="924"/>
              <a:ext cx="74" cy="73"/>
            </a:xfrm>
            <a:custGeom>
              <a:avLst/>
              <a:gdLst>
                <a:gd name="T0" fmla="*/ 4 w 206"/>
                <a:gd name="T1" fmla="*/ 2 h 206"/>
                <a:gd name="T2" fmla="*/ 4 w 206"/>
                <a:gd name="T3" fmla="*/ 1 h 206"/>
                <a:gd name="T4" fmla="*/ 3 w 206"/>
                <a:gd name="T5" fmla="*/ 1 h 206"/>
                <a:gd name="T6" fmla="*/ 3 w 206"/>
                <a:gd name="T7" fmla="*/ 1 h 206"/>
                <a:gd name="T8" fmla="*/ 3 w 206"/>
                <a:gd name="T9" fmla="*/ 1 h 206"/>
                <a:gd name="T10" fmla="*/ 3 w 206"/>
                <a:gd name="T11" fmla="*/ 0 h 206"/>
                <a:gd name="T12" fmla="*/ 3 w 206"/>
                <a:gd name="T13" fmla="*/ 0 h 206"/>
                <a:gd name="T14" fmla="*/ 2 w 206"/>
                <a:gd name="T15" fmla="*/ 0 h 206"/>
                <a:gd name="T16" fmla="*/ 2 w 206"/>
                <a:gd name="T17" fmla="*/ 0 h 206"/>
                <a:gd name="T18" fmla="*/ 2 w 206"/>
                <a:gd name="T19" fmla="*/ 0 h 206"/>
                <a:gd name="T20" fmla="*/ 1 w 206"/>
                <a:gd name="T21" fmla="*/ 0 h 206"/>
                <a:gd name="T22" fmla="*/ 1 w 206"/>
                <a:gd name="T23" fmla="*/ 0 h 206"/>
                <a:gd name="T24" fmla="*/ 1 w 206"/>
                <a:gd name="T25" fmla="*/ 0 h 206"/>
                <a:gd name="T26" fmla="*/ 1 w 206"/>
                <a:gd name="T27" fmla="*/ 0 h 206"/>
                <a:gd name="T28" fmla="*/ 0 w 206"/>
                <a:gd name="T29" fmla="*/ 1 h 206"/>
                <a:gd name="T30" fmla="*/ 0 w 206"/>
                <a:gd name="T31" fmla="*/ 1 h 206"/>
                <a:gd name="T32" fmla="*/ 0 w 206"/>
                <a:gd name="T33" fmla="*/ 1 h 206"/>
                <a:gd name="T34" fmla="*/ 0 w 206"/>
                <a:gd name="T35" fmla="*/ 1 h 206"/>
                <a:gd name="T36" fmla="*/ 0 w 206"/>
                <a:gd name="T37" fmla="*/ 2 h 206"/>
                <a:gd name="T38" fmla="*/ 0 w 206"/>
                <a:gd name="T39" fmla="*/ 2 h 206"/>
                <a:gd name="T40" fmla="*/ 0 w 206"/>
                <a:gd name="T41" fmla="*/ 2 h 206"/>
                <a:gd name="T42" fmla="*/ 0 w 206"/>
                <a:gd name="T43" fmla="*/ 2 h 206"/>
                <a:gd name="T44" fmla="*/ 0 w 206"/>
                <a:gd name="T45" fmla="*/ 2 h 206"/>
                <a:gd name="T46" fmla="*/ 1 w 206"/>
                <a:gd name="T47" fmla="*/ 3 h 206"/>
                <a:gd name="T48" fmla="*/ 1 w 206"/>
                <a:gd name="T49" fmla="*/ 3 h 206"/>
                <a:gd name="T50" fmla="*/ 1 w 206"/>
                <a:gd name="T51" fmla="*/ 3 h 206"/>
                <a:gd name="T52" fmla="*/ 1 w 206"/>
                <a:gd name="T53" fmla="*/ 3 h 206"/>
                <a:gd name="T54" fmla="*/ 2 w 206"/>
                <a:gd name="T55" fmla="*/ 3 h 206"/>
                <a:gd name="T56" fmla="*/ 2 w 206"/>
                <a:gd name="T57" fmla="*/ 3 h 206"/>
                <a:gd name="T58" fmla="*/ 2 w 206"/>
                <a:gd name="T59" fmla="*/ 3 h 206"/>
                <a:gd name="T60" fmla="*/ 3 w 206"/>
                <a:gd name="T61" fmla="*/ 3 h 206"/>
                <a:gd name="T62" fmla="*/ 3 w 206"/>
                <a:gd name="T63" fmla="*/ 3 h 206"/>
                <a:gd name="T64" fmla="*/ 3 w 206"/>
                <a:gd name="T65" fmla="*/ 2 h 206"/>
                <a:gd name="T66" fmla="*/ 3 w 206"/>
                <a:gd name="T67" fmla="*/ 2 h 206"/>
                <a:gd name="T68" fmla="*/ 3 w 206"/>
                <a:gd name="T69" fmla="*/ 2 h 206"/>
                <a:gd name="T70" fmla="*/ 4 w 206"/>
                <a:gd name="T71" fmla="*/ 2 h 206"/>
                <a:gd name="T72" fmla="*/ 4 w 206"/>
                <a:gd name="T73" fmla="*/ 2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6" h="206">
                  <a:moveTo>
                    <a:pt x="206" y="103"/>
                  </a:moveTo>
                  <a:lnTo>
                    <a:pt x="205" y="85"/>
                  </a:lnTo>
                  <a:lnTo>
                    <a:pt x="199" y="68"/>
                  </a:lnTo>
                  <a:lnTo>
                    <a:pt x="192" y="51"/>
                  </a:lnTo>
                  <a:lnTo>
                    <a:pt x="181" y="37"/>
                  </a:lnTo>
                  <a:lnTo>
                    <a:pt x="169" y="25"/>
                  </a:lnTo>
                  <a:lnTo>
                    <a:pt x="155" y="14"/>
                  </a:lnTo>
                  <a:lnTo>
                    <a:pt x="138" y="7"/>
                  </a:lnTo>
                  <a:lnTo>
                    <a:pt x="121" y="2"/>
                  </a:lnTo>
                  <a:lnTo>
                    <a:pt x="103" y="0"/>
                  </a:lnTo>
                  <a:lnTo>
                    <a:pt x="85" y="2"/>
                  </a:lnTo>
                  <a:lnTo>
                    <a:pt x="68" y="7"/>
                  </a:lnTo>
                  <a:lnTo>
                    <a:pt x="51" y="14"/>
                  </a:lnTo>
                  <a:lnTo>
                    <a:pt x="37" y="25"/>
                  </a:lnTo>
                  <a:lnTo>
                    <a:pt x="24" y="37"/>
                  </a:lnTo>
                  <a:lnTo>
                    <a:pt x="14" y="51"/>
                  </a:lnTo>
                  <a:lnTo>
                    <a:pt x="6" y="68"/>
                  </a:lnTo>
                  <a:lnTo>
                    <a:pt x="1" y="85"/>
                  </a:lnTo>
                  <a:lnTo>
                    <a:pt x="0" y="103"/>
                  </a:lnTo>
                  <a:lnTo>
                    <a:pt x="1" y="121"/>
                  </a:lnTo>
                  <a:lnTo>
                    <a:pt x="6" y="138"/>
                  </a:lnTo>
                  <a:lnTo>
                    <a:pt x="14" y="155"/>
                  </a:lnTo>
                  <a:lnTo>
                    <a:pt x="24" y="169"/>
                  </a:lnTo>
                  <a:lnTo>
                    <a:pt x="37" y="182"/>
                  </a:lnTo>
                  <a:lnTo>
                    <a:pt x="51" y="192"/>
                  </a:lnTo>
                  <a:lnTo>
                    <a:pt x="68" y="200"/>
                  </a:lnTo>
                  <a:lnTo>
                    <a:pt x="85" y="205"/>
                  </a:lnTo>
                  <a:lnTo>
                    <a:pt x="103" y="206"/>
                  </a:lnTo>
                  <a:lnTo>
                    <a:pt x="121" y="205"/>
                  </a:lnTo>
                  <a:lnTo>
                    <a:pt x="138" y="200"/>
                  </a:lnTo>
                  <a:lnTo>
                    <a:pt x="155" y="192"/>
                  </a:lnTo>
                  <a:lnTo>
                    <a:pt x="169" y="182"/>
                  </a:lnTo>
                  <a:lnTo>
                    <a:pt x="181" y="169"/>
                  </a:lnTo>
                  <a:lnTo>
                    <a:pt x="192" y="155"/>
                  </a:lnTo>
                  <a:lnTo>
                    <a:pt x="199" y="138"/>
                  </a:lnTo>
                  <a:lnTo>
                    <a:pt x="205" y="121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0464" name="Line 720"/>
          <p:cNvSpPr>
            <a:spLocks noChangeShapeType="1"/>
          </p:cNvSpPr>
          <p:nvPr/>
        </p:nvSpPr>
        <p:spPr bwMode="auto">
          <a:xfrm>
            <a:off x="7239000" y="1525588"/>
            <a:ext cx="0" cy="48180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65" name="Line 721"/>
          <p:cNvSpPr>
            <a:spLocks noChangeShapeType="1"/>
          </p:cNvSpPr>
          <p:nvPr/>
        </p:nvSpPr>
        <p:spPr bwMode="auto">
          <a:xfrm flipH="1">
            <a:off x="2776538" y="6343650"/>
            <a:ext cx="44624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66" name="Freeform 722"/>
          <p:cNvSpPr>
            <a:spLocks/>
          </p:cNvSpPr>
          <p:nvPr/>
        </p:nvSpPr>
        <p:spPr bwMode="auto">
          <a:xfrm>
            <a:off x="1689100" y="1216025"/>
            <a:ext cx="2176463" cy="2176463"/>
          </a:xfrm>
          <a:custGeom>
            <a:avLst/>
            <a:gdLst>
              <a:gd name="T0" fmla="*/ 2147483647 w 3788"/>
              <a:gd name="T1" fmla="*/ 2147483647 h 3793"/>
              <a:gd name="T2" fmla="*/ 2147483647 w 3788"/>
              <a:gd name="T3" fmla="*/ 2147483647 h 3793"/>
              <a:gd name="T4" fmla="*/ 2147483647 w 3788"/>
              <a:gd name="T5" fmla="*/ 2147483647 h 3793"/>
              <a:gd name="T6" fmla="*/ 2147483647 w 3788"/>
              <a:gd name="T7" fmla="*/ 2147483647 h 3793"/>
              <a:gd name="T8" fmla="*/ 2147483647 w 3788"/>
              <a:gd name="T9" fmla="*/ 2147483647 h 3793"/>
              <a:gd name="T10" fmla="*/ 2147483647 w 3788"/>
              <a:gd name="T11" fmla="*/ 2147483647 h 3793"/>
              <a:gd name="T12" fmla="*/ 2147483647 w 3788"/>
              <a:gd name="T13" fmla="*/ 2147483647 h 3793"/>
              <a:gd name="T14" fmla="*/ 2147483647 w 3788"/>
              <a:gd name="T15" fmla="*/ 2147483647 h 3793"/>
              <a:gd name="T16" fmla="*/ 2147483647 w 3788"/>
              <a:gd name="T17" fmla="*/ 2147483647 h 3793"/>
              <a:gd name="T18" fmla="*/ 2147483647 w 3788"/>
              <a:gd name="T19" fmla="*/ 2147483647 h 3793"/>
              <a:gd name="T20" fmla="*/ 2147483647 w 3788"/>
              <a:gd name="T21" fmla="*/ 2147483647 h 3793"/>
              <a:gd name="T22" fmla="*/ 2147483647 w 3788"/>
              <a:gd name="T23" fmla="*/ 2147483647 h 3793"/>
              <a:gd name="T24" fmla="*/ 2147483647 w 3788"/>
              <a:gd name="T25" fmla="*/ 2147483647 h 3793"/>
              <a:gd name="T26" fmla="*/ 2147483647 w 3788"/>
              <a:gd name="T27" fmla="*/ 2147483647 h 3793"/>
              <a:gd name="T28" fmla="*/ 2147483647 w 3788"/>
              <a:gd name="T29" fmla="*/ 2147483647 h 3793"/>
              <a:gd name="T30" fmla="*/ 2147483647 w 3788"/>
              <a:gd name="T31" fmla="*/ 2147483647 h 3793"/>
              <a:gd name="T32" fmla="*/ 2147483647 w 3788"/>
              <a:gd name="T33" fmla="*/ 2147483647 h 3793"/>
              <a:gd name="T34" fmla="*/ 2147483647 w 3788"/>
              <a:gd name="T35" fmla="*/ 2147483647 h 3793"/>
              <a:gd name="T36" fmla="*/ 2147483647 w 3788"/>
              <a:gd name="T37" fmla="*/ 2147483647 h 3793"/>
              <a:gd name="T38" fmla="*/ 2147483647 w 3788"/>
              <a:gd name="T39" fmla="*/ 2147483647 h 3793"/>
              <a:gd name="T40" fmla="*/ 2147483647 w 3788"/>
              <a:gd name="T41" fmla="*/ 2147483647 h 3793"/>
              <a:gd name="T42" fmla="*/ 2147483647 w 3788"/>
              <a:gd name="T43" fmla="*/ 2147483647 h 3793"/>
              <a:gd name="T44" fmla="*/ 2147483647 w 3788"/>
              <a:gd name="T45" fmla="*/ 2147483647 h 3793"/>
              <a:gd name="T46" fmla="*/ 2147483647 w 3788"/>
              <a:gd name="T47" fmla="*/ 2147483647 h 3793"/>
              <a:gd name="T48" fmla="*/ 0 w 3788"/>
              <a:gd name="T49" fmla="*/ 2147483647 h 3793"/>
              <a:gd name="T50" fmla="*/ 2147483647 w 3788"/>
              <a:gd name="T51" fmla="*/ 2147483647 h 3793"/>
              <a:gd name="T52" fmla="*/ 2147483647 w 3788"/>
              <a:gd name="T53" fmla="*/ 2147483647 h 3793"/>
              <a:gd name="T54" fmla="*/ 2147483647 w 3788"/>
              <a:gd name="T55" fmla="*/ 2147483647 h 3793"/>
              <a:gd name="T56" fmla="*/ 2147483647 w 3788"/>
              <a:gd name="T57" fmla="*/ 2147483647 h 3793"/>
              <a:gd name="T58" fmla="*/ 2147483647 w 3788"/>
              <a:gd name="T59" fmla="*/ 2147483647 h 3793"/>
              <a:gd name="T60" fmla="*/ 2147483647 w 3788"/>
              <a:gd name="T61" fmla="*/ 2147483647 h 3793"/>
              <a:gd name="T62" fmla="*/ 2147483647 w 3788"/>
              <a:gd name="T63" fmla="*/ 2147483647 h 3793"/>
              <a:gd name="T64" fmla="*/ 2147483647 w 3788"/>
              <a:gd name="T65" fmla="*/ 2147483647 h 3793"/>
              <a:gd name="T66" fmla="*/ 2147483647 w 3788"/>
              <a:gd name="T67" fmla="*/ 2147483647 h 3793"/>
              <a:gd name="T68" fmla="*/ 2147483647 w 3788"/>
              <a:gd name="T69" fmla="*/ 2147483647 h 3793"/>
              <a:gd name="T70" fmla="*/ 2147483647 w 3788"/>
              <a:gd name="T71" fmla="*/ 2147483647 h 3793"/>
              <a:gd name="T72" fmla="*/ 2147483647 w 3788"/>
              <a:gd name="T73" fmla="*/ 2147483647 h 3793"/>
              <a:gd name="T74" fmla="*/ 2147483647 w 3788"/>
              <a:gd name="T75" fmla="*/ 2147483647 h 3793"/>
              <a:gd name="T76" fmla="*/ 2147483647 w 3788"/>
              <a:gd name="T77" fmla="*/ 2147483647 h 3793"/>
              <a:gd name="T78" fmla="*/ 2147483647 w 3788"/>
              <a:gd name="T79" fmla="*/ 2147483647 h 3793"/>
              <a:gd name="T80" fmla="*/ 2147483647 w 3788"/>
              <a:gd name="T81" fmla="*/ 2147483647 h 3793"/>
              <a:gd name="T82" fmla="*/ 2147483647 w 3788"/>
              <a:gd name="T83" fmla="*/ 2147483647 h 3793"/>
              <a:gd name="T84" fmla="*/ 2147483647 w 3788"/>
              <a:gd name="T85" fmla="*/ 2147483647 h 3793"/>
              <a:gd name="T86" fmla="*/ 2147483647 w 3788"/>
              <a:gd name="T87" fmla="*/ 2147483647 h 3793"/>
              <a:gd name="T88" fmla="*/ 2147483647 w 3788"/>
              <a:gd name="T89" fmla="*/ 2147483647 h 3793"/>
              <a:gd name="T90" fmla="*/ 2147483647 w 3788"/>
              <a:gd name="T91" fmla="*/ 2147483647 h 3793"/>
              <a:gd name="T92" fmla="*/ 2147483647 w 3788"/>
              <a:gd name="T93" fmla="*/ 2147483647 h 3793"/>
              <a:gd name="T94" fmla="*/ 2147483647 w 3788"/>
              <a:gd name="T95" fmla="*/ 2147483647 h 3793"/>
              <a:gd name="T96" fmla="*/ 2147483647 w 3788"/>
              <a:gd name="T97" fmla="*/ 2147483647 h 379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3788" h="3793">
                <a:moveTo>
                  <a:pt x="3788" y="1896"/>
                </a:moveTo>
                <a:lnTo>
                  <a:pt x="3787" y="1816"/>
                </a:lnTo>
                <a:lnTo>
                  <a:pt x="3782" y="1736"/>
                </a:lnTo>
                <a:lnTo>
                  <a:pt x="3773" y="1656"/>
                </a:lnTo>
                <a:lnTo>
                  <a:pt x="3762" y="1576"/>
                </a:lnTo>
                <a:lnTo>
                  <a:pt x="3746" y="1497"/>
                </a:lnTo>
                <a:lnTo>
                  <a:pt x="3728" y="1419"/>
                </a:lnTo>
                <a:lnTo>
                  <a:pt x="3705" y="1341"/>
                </a:lnTo>
                <a:lnTo>
                  <a:pt x="3680" y="1265"/>
                </a:lnTo>
                <a:lnTo>
                  <a:pt x="3652" y="1189"/>
                </a:lnTo>
                <a:lnTo>
                  <a:pt x="3621" y="1115"/>
                </a:lnTo>
                <a:lnTo>
                  <a:pt x="3586" y="1043"/>
                </a:lnTo>
                <a:lnTo>
                  <a:pt x="3549" y="972"/>
                </a:lnTo>
                <a:lnTo>
                  <a:pt x="3507" y="902"/>
                </a:lnTo>
                <a:lnTo>
                  <a:pt x="3464" y="835"/>
                </a:lnTo>
                <a:lnTo>
                  <a:pt x="3417" y="770"/>
                </a:lnTo>
                <a:lnTo>
                  <a:pt x="3368" y="705"/>
                </a:lnTo>
                <a:lnTo>
                  <a:pt x="3316" y="644"/>
                </a:lnTo>
                <a:lnTo>
                  <a:pt x="3262" y="584"/>
                </a:lnTo>
                <a:lnTo>
                  <a:pt x="3205" y="528"/>
                </a:lnTo>
                <a:lnTo>
                  <a:pt x="3146" y="473"/>
                </a:lnTo>
                <a:lnTo>
                  <a:pt x="3084" y="421"/>
                </a:lnTo>
                <a:lnTo>
                  <a:pt x="3021" y="372"/>
                </a:lnTo>
                <a:lnTo>
                  <a:pt x="2955" y="325"/>
                </a:lnTo>
                <a:lnTo>
                  <a:pt x="2887" y="282"/>
                </a:lnTo>
                <a:lnTo>
                  <a:pt x="2818" y="242"/>
                </a:lnTo>
                <a:lnTo>
                  <a:pt x="2747" y="204"/>
                </a:lnTo>
                <a:lnTo>
                  <a:pt x="2674" y="169"/>
                </a:lnTo>
                <a:lnTo>
                  <a:pt x="2601" y="137"/>
                </a:lnTo>
                <a:lnTo>
                  <a:pt x="2526" y="109"/>
                </a:lnTo>
                <a:lnTo>
                  <a:pt x="2449" y="84"/>
                </a:lnTo>
                <a:lnTo>
                  <a:pt x="2372" y="62"/>
                </a:lnTo>
                <a:lnTo>
                  <a:pt x="2294" y="44"/>
                </a:lnTo>
                <a:lnTo>
                  <a:pt x="2214" y="28"/>
                </a:lnTo>
                <a:lnTo>
                  <a:pt x="2135" y="16"/>
                </a:lnTo>
                <a:lnTo>
                  <a:pt x="2055" y="7"/>
                </a:lnTo>
                <a:lnTo>
                  <a:pt x="1975" y="2"/>
                </a:lnTo>
                <a:lnTo>
                  <a:pt x="1894" y="0"/>
                </a:lnTo>
                <a:lnTo>
                  <a:pt x="1813" y="2"/>
                </a:lnTo>
                <a:lnTo>
                  <a:pt x="1734" y="7"/>
                </a:lnTo>
                <a:lnTo>
                  <a:pt x="1653" y="16"/>
                </a:lnTo>
                <a:lnTo>
                  <a:pt x="1574" y="28"/>
                </a:lnTo>
                <a:lnTo>
                  <a:pt x="1495" y="44"/>
                </a:lnTo>
                <a:lnTo>
                  <a:pt x="1417" y="62"/>
                </a:lnTo>
                <a:lnTo>
                  <a:pt x="1340" y="84"/>
                </a:lnTo>
                <a:lnTo>
                  <a:pt x="1263" y="109"/>
                </a:lnTo>
                <a:lnTo>
                  <a:pt x="1188" y="137"/>
                </a:lnTo>
                <a:lnTo>
                  <a:pt x="1114" y="169"/>
                </a:lnTo>
                <a:lnTo>
                  <a:pt x="1041" y="204"/>
                </a:lnTo>
                <a:lnTo>
                  <a:pt x="970" y="242"/>
                </a:lnTo>
                <a:lnTo>
                  <a:pt x="901" y="282"/>
                </a:lnTo>
                <a:lnTo>
                  <a:pt x="833" y="325"/>
                </a:lnTo>
                <a:lnTo>
                  <a:pt x="767" y="372"/>
                </a:lnTo>
                <a:lnTo>
                  <a:pt x="704" y="421"/>
                </a:lnTo>
                <a:lnTo>
                  <a:pt x="642" y="473"/>
                </a:lnTo>
                <a:lnTo>
                  <a:pt x="583" y="528"/>
                </a:lnTo>
                <a:lnTo>
                  <a:pt x="527" y="584"/>
                </a:lnTo>
                <a:lnTo>
                  <a:pt x="472" y="644"/>
                </a:lnTo>
                <a:lnTo>
                  <a:pt x="421" y="705"/>
                </a:lnTo>
                <a:lnTo>
                  <a:pt x="371" y="770"/>
                </a:lnTo>
                <a:lnTo>
                  <a:pt x="324" y="835"/>
                </a:lnTo>
                <a:lnTo>
                  <a:pt x="281" y="902"/>
                </a:lnTo>
                <a:lnTo>
                  <a:pt x="240" y="972"/>
                </a:lnTo>
                <a:lnTo>
                  <a:pt x="202" y="1043"/>
                </a:lnTo>
                <a:lnTo>
                  <a:pt x="167" y="1115"/>
                </a:lnTo>
                <a:lnTo>
                  <a:pt x="137" y="1189"/>
                </a:lnTo>
                <a:lnTo>
                  <a:pt x="108" y="1265"/>
                </a:lnTo>
                <a:lnTo>
                  <a:pt x="83" y="1341"/>
                </a:lnTo>
                <a:lnTo>
                  <a:pt x="60" y="1419"/>
                </a:lnTo>
                <a:lnTo>
                  <a:pt x="42" y="1497"/>
                </a:lnTo>
                <a:lnTo>
                  <a:pt x="26" y="1576"/>
                </a:lnTo>
                <a:lnTo>
                  <a:pt x="15" y="1656"/>
                </a:lnTo>
                <a:lnTo>
                  <a:pt x="6" y="1736"/>
                </a:lnTo>
                <a:lnTo>
                  <a:pt x="1" y="1816"/>
                </a:lnTo>
                <a:lnTo>
                  <a:pt x="0" y="1896"/>
                </a:lnTo>
                <a:lnTo>
                  <a:pt x="1" y="1977"/>
                </a:lnTo>
                <a:lnTo>
                  <a:pt x="6" y="2058"/>
                </a:lnTo>
                <a:lnTo>
                  <a:pt x="15" y="2138"/>
                </a:lnTo>
                <a:lnTo>
                  <a:pt x="26" y="2218"/>
                </a:lnTo>
                <a:lnTo>
                  <a:pt x="42" y="2296"/>
                </a:lnTo>
                <a:lnTo>
                  <a:pt x="60" y="2375"/>
                </a:lnTo>
                <a:lnTo>
                  <a:pt x="83" y="2452"/>
                </a:lnTo>
                <a:lnTo>
                  <a:pt x="108" y="2528"/>
                </a:lnTo>
                <a:lnTo>
                  <a:pt x="137" y="2604"/>
                </a:lnTo>
                <a:lnTo>
                  <a:pt x="167" y="2678"/>
                </a:lnTo>
                <a:lnTo>
                  <a:pt x="202" y="2751"/>
                </a:lnTo>
                <a:lnTo>
                  <a:pt x="240" y="2822"/>
                </a:lnTo>
                <a:lnTo>
                  <a:pt x="281" y="2891"/>
                </a:lnTo>
                <a:lnTo>
                  <a:pt x="324" y="2959"/>
                </a:lnTo>
                <a:lnTo>
                  <a:pt x="371" y="3024"/>
                </a:lnTo>
                <a:lnTo>
                  <a:pt x="421" y="3088"/>
                </a:lnTo>
                <a:lnTo>
                  <a:pt x="472" y="3149"/>
                </a:lnTo>
                <a:lnTo>
                  <a:pt x="527" y="3209"/>
                </a:lnTo>
                <a:lnTo>
                  <a:pt x="583" y="3266"/>
                </a:lnTo>
                <a:lnTo>
                  <a:pt x="642" y="3320"/>
                </a:lnTo>
                <a:lnTo>
                  <a:pt x="704" y="3372"/>
                </a:lnTo>
                <a:lnTo>
                  <a:pt x="767" y="3422"/>
                </a:lnTo>
                <a:lnTo>
                  <a:pt x="833" y="3469"/>
                </a:lnTo>
                <a:lnTo>
                  <a:pt x="901" y="3512"/>
                </a:lnTo>
                <a:lnTo>
                  <a:pt x="970" y="3552"/>
                </a:lnTo>
                <a:lnTo>
                  <a:pt x="1041" y="3590"/>
                </a:lnTo>
                <a:lnTo>
                  <a:pt x="1114" y="3624"/>
                </a:lnTo>
                <a:lnTo>
                  <a:pt x="1188" y="3656"/>
                </a:lnTo>
                <a:lnTo>
                  <a:pt x="1263" y="3685"/>
                </a:lnTo>
                <a:lnTo>
                  <a:pt x="1340" y="3710"/>
                </a:lnTo>
                <a:lnTo>
                  <a:pt x="1417" y="3732"/>
                </a:lnTo>
                <a:lnTo>
                  <a:pt x="1495" y="3751"/>
                </a:lnTo>
                <a:lnTo>
                  <a:pt x="1574" y="3766"/>
                </a:lnTo>
                <a:lnTo>
                  <a:pt x="1653" y="3778"/>
                </a:lnTo>
                <a:lnTo>
                  <a:pt x="1734" y="3787"/>
                </a:lnTo>
                <a:lnTo>
                  <a:pt x="1813" y="3792"/>
                </a:lnTo>
                <a:lnTo>
                  <a:pt x="1894" y="3793"/>
                </a:lnTo>
                <a:lnTo>
                  <a:pt x="1975" y="3792"/>
                </a:lnTo>
                <a:lnTo>
                  <a:pt x="2055" y="3787"/>
                </a:lnTo>
                <a:lnTo>
                  <a:pt x="2135" y="3778"/>
                </a:lnTo>
                <a:lnTo>
                  <a:pt x="2214" y="3766"/>
                </a:lnTo>
                <a:lnTo>
                  <a:pt x="2294" y="3751"/>
                </a:lnTo>
                <a:lnTo>
                  <a:pt x="2372" y="3732"/>
                </a:lnTo>
                <a:lnTo>
                  <a:pt x="2449" y="3710"/>
                </a:lnTo>
                <a:lnTo>
                  <a:pt x="2526" y="3685"/>
                </a:lnTo>
                <a:lnTo>
                  <a:pt x="2601" y="3656"/>
                </a:lnTo>
                <a:lnTo>
                  <a:pt x="2674" y="3624"/>
                </a:lnTo>
                <a:lnTo>
                  <a:pt x="2747" y="3590"/>
                </a:lnTo>
                <a:lnTo>
                  <a:pt x="2818" y="3552"/>
                </a:lnTo>
                <a:lnTo>
                  <a:pt x="2887" y="3512"/>
                </a:lnTo>
                <a:lnTo>
                  <a:pt x="2955" y="3469"/>
                </a:lnTo>
                <a:lnTo>
                  <a:pt x="3021" y="3422"/>
                </a:lnTo>
                <a:lnTo>
                  <a:pt x="3084" y="3372"/>
                </a:lnTo>
                <a:lnTo>
                  <a:pt x="3146" y="3320"/>
                </a:lnTo>
                <a:lnTo>
                  <a:pt x="3205" y="3266"/>
                </a:lnTo>
                <a:lnTo>
                  <a:pt x="3262" y="3209"/>
                </a:lnTo>
                <a:lnTo>
                  <a:pt x="3316" y="3149"/>
                </a:lnTo>
                <a:lnTo>
                  <a:pt x="3368" y="3088"/>
                </a:lnTo>
                <a:lnTo>
                  <a:pt x="3417" y="3024"/>
                </a:lnTo>
                <a:lnTo>
                  <a:pt x="3464" y="2959"/>
                </a:lnTo>
                <a:lnTo>
                  <a:pt x="3507" y="2891"/>
                </a:lnTo>
                <a:lnTo>
                  <a:pt x="3549" y="2822"/>
                </a:lnTo>
                <a:lnTo>
                  <a:pt x="3586" y="2751"/>
                </a:lnTo>
                <a:lnTo>
                  <a:pt x="3621" y="2678"/>
                </a:lnTo>
                <a:lnTo>
                  <a:pt x="3652" y="2604"/>
                </a:lnTo>
                <a:lnTo>
                  <a:pt x="3680" y="2528"/>
                </a:lnTo>
                <a:lnTo>
                  <a:pt x="3705" y="2452"/>
                </a:lnTo>
                <a:lnTo>
                  <a:pt x="3728" y="2375"/>
                </a:lnTo>
                <a:lnTo>
                  <a:pt x="3746" y="2296"/>
                </a:lnTo>
                <a:lnTo>
                  <a:pt x="3762" y="2218"/>
                </a:lnTo>
                <a:lnTo>
                  <a:pt x="3773" y="2138"/>
                </a:lnTo>
                <a:lnTo>
                  <a:pt x="3782" y="2058"/>
                </a:lnTo>
                <a:lnTo>
                  <a:pt x="3787" y="1977"/>
                </a:lnTo>
                <a:lnTo>
                  <a:pt x="3788" y="1896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67" name="Line 723"/>
          <p:cNvSpPr>
            <a:spLocks noChangeShapeType="1"/>
          </p:cNvSpPr>
          <p:nvPr/>
        </p:nvSpPr>
        <p:spPr bwMode="auto">
          <a:xfrm flipV="1">
            <a:off x="3314700" y="3248025"/>
            <a:ext cx="0" cy="12525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68" name="Line 724"/>
          <p:cNvSpPr>
            <a:spLocks noChangeShapeType="1"/>
          </p:cNvSpPr>
          <p:nvPr/>
        </p:nvSpPr>
        <p:spPr bwMode="auto">
          <a:xfrm>
            <a:off x="3314700" y="3248025"/>
            <a:ext cx="20843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69" name="Line 725"/>
          <p:cNvSpPr>
            <a:spLocks noChangeShapeType="1"/>
          </p:cNvSpPr>
          <p:nvPr/>
        </p:nvSpPr>
        <p:spPr bwMode="auto">
          <a:xfrm>
            <a:off x="3865563" y="4500563"/>
            <a:ext cx="15335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70" name="Line 726"/>
          <p:cNvSpPr>
            <a:spLocks noChangeShapeType="1"/>
          </p:cNvSpPr>
          <p:nvPr/>
        </p:nvSpPr>
        <p:spPr bwMode="auto">
          <a:xfrm flipV="1">
            <a:off x="5399088" y="3248025"/>
            <a:ext cx="0" cy="12525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0471" name="Group 727"/>
          <p:cNvGrpSpPr>
            <a:grpSpLocks/>
          </p:cNvGrpSpPr>
          <p:nvPr/>
        </p:nvGrpSpPr>
        <p:grpSpPr bwMode="auto">
          <a:xfrm>
            <a:off x="3133725" y="4440238"/>
            <a:ext cx="277813" cy="422275"/>
            <a:chOff x="1974" y="2798"/>
            <a:chExt cx="175" cy="266"/>
          </a:xfrm>
        </p:grpSpPr>
        <p:sp>
          <p:nvSpPr>
            <p:cNvPr id="28718" name="Line 728"/>
            <p:cNvSpPr>
              <a:spLocks noChangeShapeType="1"/>
            </p:cNvSpPr>
            <p:nvPr/>
          </p:nvSpPr>
          <p:spPr bwMode="auto">
            <a:xfrm flipH="1">
              <a:off x="2043" y="302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9" name="Freeform 729"/>
            <p:cNvSpPr>
              <a:spLocks/>
            </p:cNvSpPr>
            <p:nvPr/>
          </p:nvSpPr>
          <p:spPr bwMode="auto">
            <a:xfrm>
              <a:off x="2028" y="2996"/>
              <a:ext cx="15" cy="28"/>
            </a:xfrm>
            <a:custGeom>
              <a:avLst/>
              <a:gdLst>
                <a:gd name="T0" fmla="*/ 0 w 38"/>
                <a:gd name="T1" fmla="*/ 0 h 79"/>
                <a:gd name="T2" fmla="*/ 0 w 38"/>
                <a:gd name="T3" fmla="*/ 0 h 79"/>
                <a:gd name="T4" fmla="*/ 0 w 38"/>
                <a:gd name="T5" fmla="*/ 0 h 79"/>
                <a:gd name="T6" fmla="*/ 0 w 38"/>
                <a:gd name="T7" fmla="*/ 0 h 79"/>
                <a:gd name="T8" fmla="*/ 0 w 38"/>
                <a:gd name="T9" fmla="*/ 0 h 79"/>
                <a:gd name="T10" fmla="*/ 0 w 38"/>
                <a:gd name="T11" fmla="*/ 1 h 79"/>
                <a:gd name="T12" fmla="*/ 0 w 38"/>
                <a:gd name="T13" fmla="*/ 1 h 79"/>
                <a:gd name="T14" fmla="*/ 0 w 38"/>
                <a:gd name="T15" fmla="*/ 1 h 79"/>
                <a:gd name="T16" fmla="*/ 0 w 38"/>
                <a:gd name="T17" fmla="*/ 1 h 79"/>
                <a:gd name="T18" fmla="*/ 0 w 38"/>
                <a:gd name="T19" fmla="*/ 1 h 79"/>
                <a:gd name="T20" fmla="*/ 0 w 38"/>
                <a:gd name="T21" fmla="*/ 1 h 79"/>
                <a:gd name="T22" fmla="*/ 0 w 38"/>
                <a:gd name="T23" fmla="*/ 1 h 79"/>
                <a:gd name="T24" fmla="*/ 1 w 38"/>
                <a:gd name="T25" fmla="*/ 1 h 79"/>
                <a:gd name="T26" fmla="*/ 1 w 38"/>
                <a:gd name="T27" fmla="*/ 1 h 79"/>
                <a:gd name="T28" fmla="*/ 1 w 38"/>
                <a:gd name="T29" fmla="*/ 1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" h="79">
                  <a:moveTo>
                    <a:pt x="4" y="0"/>
                  </a:moveTo>
                  <a:lnTo>
                    <a:pt x="2" y="9"/>
                  </a:lnTo>
                  <a:lnTo>
                    <a:pt x="1" y="18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6"/>
                  </a:lnTo>
                  <a:lnTo>
                    <a:pt x="8" y="62"/>
                  </a:lnTo>
                  <a:lnTo>
                    <a:pt x="11" y="67"/>
                  </a:lnTo>
                  <a:lnTo>
                    <a:pt x="15" y="71"/>
                  </a:lnTo>
                  <a:lnTo>
                    <a:pt x="21" y="75"/>
                  </a:lnTo>
                  <a:lnTo>
                    <a:pt x="26" y="78"/>
                  </a:lnTo>
                  <a:lnTo>
                    <a:pt x="31" y="79"/>
                  </a:lnTo>
                  <a:lnTo>
                    <a:pt x="38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0" name="Line 730"/>
            <p:cNvSpPr>
              <a:spLocks noChangeShapeType="1"/>
            </p:cNvSpPr>
            <p:nvPr/>
          </p:nvSpPr>
          <p:spPr bwMode="auto">
            <a:xfrm flipV="1">
              <a:off x="2030" y="2955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1" name="Freeform 731"/>
            <p:cNvSpPr>
              <a:spLocks/>
            </p:cNvSpPr>
            <p:nvPr/>
          </p:nvSpPr>
          <p:spPr bwMode="auto">
            <a:xfrm>
              <a:off x="2040" y="2927"/>
              <a:ext cx="28" cy="28"/>
            </a:xfrm>
            <a:custGeom>
              <a:avLst/>
              <a:gdLst>
                <a:gd name="T0" fmla="*/ 1 w 77"/>
                <a:gd name="T1" fmla="*/ 0 h 80"/>
                <a:gd name="T2" fmla="*/ 1 w 77"/>
                <a:gd name="T3" fmla="*/ 0 h 80"/>
                <a:gd name="T4" fmla="*/ 1 w 77"/>
                <a:gd name="T5" fmla="*/ 0 h 80"/>
                <a:gd name="T6" fmla="*/ 1 w 77"/>
                <a:gd name="T7" fmla="*/ 0 h 80"/>
                <a:gd name="T8" fmla="*/ 1 w 77"/>
                <a:gd name="T9" fmla="*/ 0 h 80"/>
                <a:gd name="T10" fmla="*/ 1 w 77"/>
                <a:gd name="T11" fmla="*/ 0 h 80"/>
                <a:gd name="T12" fmla="*/ 1 w 77"/>
                <a:gd name="T13" fmla="*/ 0 h 80"/>
                <a:gd name="T14" fmla="*/ 0 w 77"/>
                <a:gd name="T15" fmla="*/ 0 h 80"/>
                <a:gd name="T16" fmla="*/ 0 w 77"/>
                <a:gd name="T17" fmla="*/ 0 h 80"/>
                <a:gd name="T18" fmla="*/ 0 w 77"/>
                <a:gd name="T19" fmla="*/ 1 h 80"/>
                <a:gd name="T20" fmla="*/ 0 w 77"/>
                <a:gd name="T21" fmla="*/ 1 h 80"/>
                <a:gd name="T22" fmla="*/ 0 w 77"/>
                <a:gd name="T23" fmla="*/ 1 h 80"/>
                <a:gd name="T24" fmla="*/ 0 w 77"/>
                <a:gd name="T25" fmla="*/ 1 h 80"/>
                <a:gd name="T26" fmla="*/ 0 w 77"/>
                <a:gd name="T27" fmla="*/ 1 h 80"/>
                <a:gd name="T28" fmla="*/ 0 w 77"/>
                <a:gd name="T29" fmla="*/ 1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0">
                  <a:moveTo>
                    <a:pt x="77" y="0"/>
                  </a:moveTo>
                  <a:lnTo>
                    <a:pt x="70" y="1"/>
                  </a:lnTo>
                  <a:lnTo>
                    <a:pt x="64" y="3"/>
                  </a:lnTo>
                  <a:lnTo>
                    <a:pt x="58" y="5"/>
                  </a:lnTo>
                  <a:lnTo>
                    <a:pt x="51" y="9"/>
                  </a:lnTo>
                  <a:lnTo>
                    <a:pt x="45" y="13"/>
                  </a:lnTo>
                  <a:lnTo>
                    <a:pt x="39" y="17"/>
                  </a:lnTo>
                  <a:lnTo>
                    <a:pt x="32" y="24"/>
                  </a:lnTo>
                  <a:lnTo>
                    <a:pt x="26" y="30"/>
                  </a:lnTo>
                  <a:lnTo>
                    <a:pt x="21" y="38"/>
                  </a:lnTo>
                  <a:lnTo>
                    <a:pt x="15" y="45"/>
                  </a:lnTo>
                  <a:lnTo>
                    <a:pt x="11" y="53"/>
                  </a:lnTo>
                  <a:lnTo>
                    <a:pt x="7" y="62"/>
                  </a:lnTo>
                  <a:lnTo>
                    <a:pt x="4" y="70"/>
                  </a:lnTo>
                  <a:lnTo>
                    <a:pt x="0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2" name="Line 732"/>
            <p:cNvSpPr>
              <a:spLocks noChangeShapeType="1"/>
            </p:cNvSpPr>
            <p:nvPr/>
          </p:nvSpPr>
          <p:spPr bwMode="auto">
            <a:xfrm>
              <a:off x="2068" y="2927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3" name="Freeform 733"/>
            <p:cNvSpPr>
              <a:spLocks/>
            </p:cNvSpPr>
            <p:nvPr/>
          </p:nvSpPr>
          <p:spPr bwMode="auto">
            <a:xfrm>
              <a:off x="2053" y="2798"/>
              <a:ext cx="73" cy="76"/>
            </a:xfrm>
            <a:custGeom>
              <a:avLst/>
              <a:gdLst>
                <a:gd name="T0" fmla="*/ 3 w 206"/>
                <a:gd name="T1" fmla="*/ 2 h 207"/>
                <a:gd name="T2" fmla="*/ 3 w 206"/>
                <a:gd name="T3" fmla="*/ 1 h 207"/>
                <a:gd name="T4" fmla="*/ 3 w 206"/>
                <a:gd name="T5" fmla="*/ 1 h 207"/>
                <a:gd name="T6" fmla="*/ 3 w 206"/>
                <a:gd name="T7" fmla="*/ 1 h 207"/>
                <a:gd name="T8" fmla="*/ 3 w 206"/>
                <a:gd name="T9" fmla="*/ 1 h 207"/>
                <a:gd name="T10" fmla="*/ 3 w 206"/>
                <a:gd name="T11" fmla="*/ 1 h 207"/>
                <a:gd name="T12" fmla="*/ 3 w 206"/>
                <a:gd name="T13" fmla="*/ 1 h 207"/>
                <a:gd name="T14" fmla="*/ 3 w 206"/>
                <a:gd name="T15" fmla="*/ 0 h 207"/>
                <a:gd name="T16" fmla="*/ 2 w 206"/>
                <a:gd name="T17" fmla="*/ 0 h 207"/>
                <a:gd name="T18" fmla="*/ 2 w 206"/>
                <a:gd name="T19" fmla="*/ 0 h 207"/>
                <a:gd name="T20" fmla="*/ 2 w 206"/>
                <a:gd name="T21" fmla="*/ 0 h 207"/>
                <a:gd name="T22" fmla="*/ 2 w 206"/>
                <a:gd name="T23" fmla="*/ 0 h 207"/>
                <a:gd name="T24" fmla="*/ 2 w 206"/>
                <a:gd name="T25" fmla="*/ 0 h 207"/>
                <a:gd name="T26" fmla="*/ 2 w 206"/>
                <a:gd name="T27" fmla="*/ 0 h 207"/>
                <a:gd name="T28" fmla="*/ 2 w 206"/>
                <a:gd name="T29" fmla="*/ 0 h 207"/>
                <a:gd name="T30" fmla="*/ 1 w 206"/>
                <a:gd name="T31" fmla="*/ 0 h 207"/>
                <a:gd name="T32" fmla="*/ 1 w 206"/>
                <a:gd name="T33" fmla="*/ 0 h 207"/>
                <a:gd name="T34" fmla="*/ 1 w 206"/>
                <a:gd name="T35" fmla="*/ 0 h 207"/>
                <a:gd name="T36" fmla="*/ 1 w 206"/>
                <a:gd name="T37" fmla="*/ 0 h 207"/>
                <a:gd name="T38" fmla="*/ 1 w 206"/>
                <a:gd name="T39" fmla="*/ 0 h 207"/>
                <a:gd name="T40" fmla="*/ 1 w 206"/>
                <a:gd name="T41" fmla="*/ 0 h 207"/>
                <a:gd name="T42" fmla="*/ 0 w 206"/>
                <a:gd name="T43" fmla="*/ 0 h 207"/>
                <a:gd name="T44" fmla="*/ 0 w 206"/>
                <a:gd name="T45" fmla="*/ 1 h 207"/>
                <a:gd name="T46" fmla="*/ 0 w 206"/>
                <a:gd name="T47" fmla="*/ 1 h 207"/>
                <a:gd name="T48" fmla="*/ 0 w 206"/>
                <a:gd name="T49" fmla="*/ 1 h 207"/>
                <a:gd name="T50" fmla="*/ 0 w 206"/>
                <a:gd name="T51" fmla="*/ 1 h 207"/>
                <a:gd name="T52" fmla="*/ 0 w 206"/>
                <a:gd name="T53" fmla="*/ 1 h 207"/>
                <a:gd name="T54" fmla="*/ 0 w 206"/>
                <a:gd name="T55" fmla="*/ 1 h 207"/>
                <a:gd name="T56" fmla="*/ 0 w 206"/>
                <a:gd name="T57" fmla="*/ 2 h 207"/>
                <a:gd name="T58" fmla="*/ 0 w 206"/>
                <a:gd name="T59" fmla="*/ 2 h 207"/>
                <a:gd name="T60" fmla="*/ 0 w 206"/>
                <a:gd name="T61" fmla="*/ 2 h 207"/>
                <a:gd name="T62" fmla="*/ 0 w 206"/>
                <a:gd name="T63" fmla="*/ 3 h 207"/>
                <a:gd name="T64" fmla="*/ 0 w 206"/>
                <a:gd name="T65" fmla="*/ 3 h 207"/>
                <a:gd name="T66" fmla="*/ 0 w 206"/>
                <a:gd name="T67" fmla="*/ 3 h 207"/>
                <a:gd name="T68" fmla="*/ 0 w 206"/>
                <a:gd name="T69" fmla="*/ 3 h 207"/>
                <a:gd name="T70" fmla="*/ 0 w 206"/>
                <a:gd name="T71" fmla="*/ 3 h 207"/>
                <a:gd name="T72" fmla="*/ 1 w 206"/>
                <a:gd name="T73" fmla="*/ 3 h 207"/>
                <a:gd name="T74" fmla="*/ 1 w 206"/>
                <a:gd name="T75" fmla="*/ 4 h 207"/>
                <a:gd name="T76" fmla="*/ 1 w 206"/>
                <a:gd name="T77" fmla="*/ 4 h 207"/>
                <a:gd name="T78" fmla="*/ 1 w 206"/>
                <a:gd name="T79" fmla="*/ 4 h 207"/>
                <a:gd name="T80" fmla="*/ 1 w 206"/>
                <a:gd name="T81" fmla="*/ 4 h 207"/>
                <a:gd name="T82" fmla="*/ 1 w 206"/>
                <a:gd name="T83" fmla="*/ 4 h 207"/>
                <a:gd name="T84" fmla="*/ 2 w 206"/>
                <a:gd name="T85" fmla="*/ 4 h 207"/>
                <a:gd name="T86" fmla="*/ 2 w 206"/>
                <a:gd name="T87" fmla="*/ 4 h 207"/>
                <a:gd name="T88" fmla="*/ 2 w 206"/>
                <a:gd name="T89" fmla="*/ 4 h 207"/>
                <a:gd name="T90" fmla="*/ 2 w 206"/>
                <a:gd name="T91" fmla="*/ 4 h 207"/>
                <a:gd name="T92" fmla="*/ 2 w 206"/>
                <a:gd name="T93" fmla="*/ 4 h 207"/>
                <a:gd name="T94" fmla="*/ 2 w 206"/>
                <a:gd name="T95" fmla="*/ 4 h 207"/>
                <a:gd name="T96" fmla="*/ 2 w 206"/>
                <a:gd name="T97" fmla="*/ 3 h 207"/>
                <a:gd name="T98" fmla="*/ 3 w 206"/>
                <a:gd name="T99" fmla="*/ 3 h 207"/>
                <a:gd name="T100" fmla="*/ 3 w 206"/>
                <a:gd name="T101" fmla="*/ 3 h 207"/>
                <a:gd name="T102" fmla="*/ 3 w 206"/>
                <a:gd name="T103" fmla="*/ 3 h 207"/>
                <a:gd name="T104" fmla="*/ 3 w 206"/>
                <a:gd name="T105" fmla="*/ 3 h 207"/>
                <a:gd name="T106" fmla="*/ 3 w 206"/>
                <a:gd name="T107" fmla="*/ 3 h 207"/>
                <a:gd name="T108" fmla="*/ 3 w 206"/>
                <a:gd name="T109" fmla="*/ 2 h 207"/>
                <a:gd name="T110" fmla="*/ 3 w 206"/>
                <a:gd name="T111" fmla="*/ 2 h 207"/>
                <a:gd name="T112" fmla="*/ 3 w 206"/>
                <a:gd name="T113" fmla="*/ 2 h 20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6" h="207">
                  <a:moveTo>
                    <a:pt x="206" y="103"/>
                  </a:moveTo>
                  <a:lnTo>
                    <a:pt x="206" y="92"/>
                  </a:lnTo>
                  <a:lnTo>
                    <a:pt x="204" y="81"/>
                  </a:lnTo>
                  <a:lnTo>
                    <a:pt x="201" y="69"/>
                  </a:lnTo>
                  <a:lnTo>
                    <a:pt x="196" y="59"/>
                  </a:lnTo>
                  <a:lnTo>
                    <a:pt x="190" y="49"/>
                  </a:lnTo>
                  <a:lnTo>
                    <a:pt x="184" y="40"/>
                  </a:lnTo>
                  <a:lnTo>
                    <a:pt x="176" y="31"/>
                  </a:lnTo>
                  <a:lnTo>
                    <a:pt x="168" y="23"/>
                  </a:lnTo>
                  <a:lnTo>
                    <a:pt x="158" y="16"/>
                  </a:lnTo>
                  <a:lnTo>
                    <a:pt x="148" y="11"/>
                  </a:lnTo>
                  <a:lnTo>
                    <a:pt x="137" y="7"/>
                  </a:lnTo>
                  <a:lnTo>
                    <a:pt x="126" y="4"/>
                  </a:lnTo>
                  <a:lnTo>
                    <a:pt x="115" y="1"/>
                  </a:lnTo>
                  <a:lnTo>
                    <a:pt x="103" y="0"/>
                  </a:lnTo>
                  <a:lnTo>
                    <a:pt x="91" y="1"/>
                  </a:lnTo>
                  <a:lnTo>
                    <a:pt x="81" y="4"/>
                  </a:lnTo>
                  <a:lnTo>
                    <a:pt x="69" y="7"/>
                  </a:lnTo>
                  <a:lnTo>
                    <a:pt x="59" y="11"/>
                  </a:lnTo>
                  <a:lnTo>
                    <a:pt x="49" y="16"/>
                  </a:lnTo>
                  <a:lnTo>
                    <a:pt x="40" y="23"/>
                  </a:lnTo>
                  <a:lnTo>
                    <a:pt x="31" y="31"/>
                  </a:lnTo>
                  <a:lnTo>
                    <a:pt x="23" y="40"/>
                  </a:lnTo>
                  <a:lnTo>
                    <a:pt x="16" y="49"/>
                  </a:lnTo>
                  <a:lnTo>
                    <a:pt x="11" y="59"/>
                  </a:lnTo>
                  <a:lnTo>
                    <a:pt x="7" y="69"/>
                  </a:lnTo>
                  <a:lnTo>
                    <a:pt x="3" y="81"/>
                  </a:lnTo>
                  <a:lnTo>
                    <a:pt x="1" y="92"/>
                  </a:lnTo>
                  <a:lnTo>
                    <a:pt x="0" y="103"/>
                  </a:lnTo>
                  <a:lnTo>
                    <a:pt x="1" y="115"/>
                  </a:lnTo>
                  <a:lnTo>
                    <a:pt x="3" y="127"/>
                  </a:lnTo>
                  <a:lnTo>
                    <a:pt x="7" y="137"/>
                  </a:lnTo>
                  <a:lnTo>
                    <a:pt x="11" y="149"/>
                  </a:lnTo>
                  <a:lnTo>
                    <a:pt x="16" y="158"/>
                  </a:lnTo>
                  <a:lnTo>
                    <a:pt x="23" y="168"/>
                  </a:lnTo>
                  <a:lnTo>
                    <a:pt x="31" y="176"/>
                  </a:lnTo>
                  <a:lnTo>
                    <a:pt x="40" y="184"/>
                  </a:lnTo>
                  <a:lnTo>
                    <a:pt x="49" y="191"/>
                  </a:lnTo>
                  <a:lnTo>
                    <a:pt x="59" y="197"/>
                  </a:lnTo>
                  <a:lnTo>
                    <a:pt x="69" y="201"/>
                  </a:lnTo>
                  <a:lnTo>
                    <a:pt x="81" y="204"/>
                  </a:lnTo>
                  <a:lnTo>
                    <a:pt x="91" y="206"/>
                  </a:lnTo>
                  <a:lnTo>
                    <a:pt x="103" y="207"/>
                  </a:lnTo>
                  <a:lnTo>
                    <a:pt x="115" y="206"/>
                  </a:lnTo>
                  <a:lnTo>
                    <a:pt x="126" y="204"/>
                  </a:lnTo>
                  <a:lnTo>
                    <a:pt x="137" y="201"/>
                  </a:lnTo>
                  <a:lnTo>
                    <a:pt x="148" y="197"/>
                  </a:lnTo>
                  <a:lnTo>
                    <a:pt x="158" y="191"/>
                  </a:lnTo>
                  <a:lnTo>
                    <a:pt x="168" y="184"/>
                  </a:lnTo>
                  <a:lnTo>
                    <a:pt x="176" y="176"/>
                  </a:lnTo>
                  <a:lnTo>
                    <a:pt x="184" y="168"/>
                  </a:lnTo>
                  <a:lnTo>
                    <a:pt x="190" y="158"/>
                  </a:lnTo>
                  <a:lnTo>
                    <a:pt x="196" y="149"/>
                  </a:lnTo>
                  <a:lnTo>
                    <a:pt x="201" y="137"/>
                  </a:lnTo>
                  <a:lnTo>
                    <a:pt x="204" y="127"/>
                  </a:lnTo>
                  <a:lnTo>
                    <a:pt x="206" y="115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4" name="Freeform 734"/>
            <p:cNvSpPr>
              <a:spLocks/>
            </p:cNvSpPr>
            <p:nvPr/>
          </p:nvSpPr>
          <p:spPr bwMode="auto">
            <a:xfrm>
              <a:off x="1974" y="2884"/>
              <a:ext cx="48" cy="180"/>
            </a:xfrm>
            <a:custGeom>
              <a:avLst/>
              <a:gdLst>
                <a:gd name="T0" fmla="*/ 2 w 133"/>
                <a:gd name="T1" fmla="*/ 0 h 496"/>
                <a:gd name="T2" fmla="*/ 2 w 133"/>
                <a:gd name="T3" fmla="*/ 0 h 496"/>
                <a:gd name="T4" fmla="*/ 2 w 133"/>
                <a:gd name="T5" fmla="*/ 1 h 496"/>
                <a:gd name="T6" fmla="*/ 2 w 133"/>
                <a:gd name="T7" fmla="*/ 1 h 496"/>
                <a:gd name="T8" fmla="*/ 1 w 133"/>
                <a:gd name="T9" fmla="*/ 2 h 496"/>
                <a:gd name="T10" fmla="*/ 1 w 133"/>
                <a:gd name="T11" fmla="*/ 2 h 496"/>
                <a:gd name="T12" fmla="*/ 1 w 133"/>
                <a:gd name="T13" fmla="*/ 3 h 496"/>
                <a:gd name="T14" fmla="*/ 1 w 133"/>
                <a:gd name="T15" fmla="*/ 3 h 496"/>
                <a:gd name="T16" fmla="*/ 1 w 133"/>
                <a:gd name="T17" fmla="*/ 4 h 496"/>
                <a:gd name="T18" fmla="*/ 1 w 133"/>
                <a:gd name="T19" fmla="*/ 4 h 496"/>
                <a:gd name="T20" fmla="*/ 0 w 133"/>
                <a:gd name="T21" fmla="*/ 4 h 496"/>
                <a:gd name="T22" fmla="*/ 0 w 133"/>
                <a:gd name="T23" fmla="*/ 5 h 496"/>
                <a:gd name="T24" fmla="*/ 0 w 133"/>
                <a:gd name="T25" fmla="*/ 5 h 496"/>
                <a:gd name="T26" fmla="*/ 0 w 133"/>
                <a:gd name="T27" fmla="*/ 6 h 496"/>
                <a:gd name="T28" fmla="*/ 0 w 133"/>
                <a:gd name="T29" fmla="*/ 6 h 496"/>
                <a:gd name="T30" fmla="*/ 0 w 133"/>
                <a:gd name="T31" fmla="*/ 7 h 496"/>
                <a:gd name="T32" fmla="*/ 0 w 133"/>
                <a:gd name="T33" fmla="*/ 7 h 496"/>
                <a:gd name="T34" fmla="*/ 0 w 133"/>
                <a:gd name="T35" fmla="*/ 8 h 496"/>
                <a:gd name="T36" fmla="*/ 0 w 133"/>
                <a:gd name="T37" fmla="*/ 8 h 496"/>
                <a:gd name="T38" fmla="*/ 0 w 133"/>
                <a:gd name="T39" fmla="*/ 9 h 4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3" h="496">
                  <a:moveTo>
                    <a:pt x="133" y="0"/>
                  </a:moveTo>
                  <a:lnTo>
                    <a:pt x="120" y="25"/>
                  </a:lnTo>
                  <a:lnTo>
                    <a:pt x="107" y="51"/>
                  </a:lnTo>
                  <a:lnTo>
                    <a:pt x="96" y="76"/>
                  </a:lnTo>
                  <a:lnTo>
                    <a:pt x="84" y="102"/>
                  </a:lnTo>
                  <a:lnTo>
                    <a:pt x="73" y="128"/>
                  </a:lnTo>
                  <a:lnTo>
                    <a:pt x="64" y="155"/>
                  </a:lnTo>
                  <a:lnTo>
                    <a:pt x="54" y="181"/>
                  </a:lnTo>
                  <a:lnTo>
                    <a:pt x="46" y="208"/>
                  </a:lnTo>
                  <a:lnTo>
                    <a:pt x="38" y="234"/>
                  </a:lnTo>
                  <a:lnTo>
                    <a:pt x="31" y="261"/>
                  </a:lnTo>
                  <a:lnTo>
                    <a:pt x="25" y="287"/>
                  </a:lnTo>
                  <a:lnTo>
                    <a:pt x="19" y="315"/>
                  </a:lnTo>
                  <a:lnTo>
                    <a:pt x="14" y="341"/>
                  </a:lnTo>
                  <a:lnTo>
                    <a:pt x="10" y="367"/>
                  </a:lnTo>
                  <a:lnTo>
                    <a:pt x="7" y="393"/>
                  </a:lnTo>
                  <a:lnTo>
                    <a:pt x="3" y="420"/>
                  </a:lnTo>
                  <a:lnTo>
                    <a:pt x="1" y="445"/>
                  </a:lnTo>
                  <a:lnTo>
                    <a:pt x="0" y="471"/>
                  </a:lnTo>
                  <a:lnTo>
                    <a:pt x="0" y="4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25" name="Freeform 735"/>
            <p:cNvSpPr>
              <a:spLocks/>
            </p:cNvSpPr>
            <p:nvPr/>
          </p:nvSpPr>
          <p:spPr bwMode="auto">
            <a:xfrm>
              <a:off x="2101" y="2884"/>
              <a:ext cx="48" cy="180"/>
            </a:xfrm>
            <a:custGeom>
              <a:avLst/>
              <a:gdLst>
                <a:gd name="T0" fmla="*/ 0 w 132"/>
                <a:gd name="T1" fmla="*/ 9 h 496"/>
                <a:gd name="T2" fmla="*/ 0 w 132"/>
                <a:gd name="T3" fmla="*/ 8 h 496"/>
                <a:gd name="T4" fmla="*/ 0 w 132"/>
                <a:gd name="T5" fmla="*/ 8 h 496"/>
                <a:gd name="T6" fmla="*/ 1 w 132"/>
                <a:gd name="T7" fmla="*/ 7 h 496"/>
                <a:gd name="T8" fmla="*/ 1 w 132"/>
                <a:gd name="T9" fmla="*/ 7 h 496"/>
                <a:gd name="T10" fmla="*/ 1 w 132"/>
                <a:gd name="T11" fmla="*/ 6 h 496"/>
                <a:gd name="T12" fmla="*/ 1 w 132"/>
                <a:gd name="T13" fmla="*/ 6 h 496"/>
                <a:gd name="T14" fmla="*/ 1 w 132"/>
                <a:gd name="T15" fmla="*/ 5 h 496"/>
                <a:gd name="T16" fmla="*/ 1 w 132"/>
                <a:gd name="T17" fmla="*/ 5 h 496"/>
                <a:gd name="T18" fmla="*/ 1 w 132"/>
                <a:gd name="T19" fmla="*/ 4 h 496"/>
                <a:gd name="T20" fmla="*/ 2 w 132"/>
                <a:gd name="T21" fmla="*/ 4 h 496"/>
                <a:gd name="T22" fmla="*/ 2 w 132"/>
                <a:gd name="T23" fmla="*/ 4 h 496"/>
                <a:gd name="T24" fmla="*/ 2 w 132"/>
                <a:gd name="T25" fmla="*/ 3 h 496"/>
                <a:gd name="T26" fmla="*/ 2 w 132"/>
                <a:gd name="T27" fmla="*/ 3 h 496"/>
                <a:gd name="T28" fmla="*/ 2 w 132"/>
                <a:gd name="T29" fmla="*/ 2 h 496"/>
                <a:gd name="T30" fmla="*/ 2 w 132"/>
                <a:gd name="T31" fmla="*/ 2 h 496"/>
                <a:gd name="T32" fmla="*/ 2 w 132"/>
                <a:gd name="T33" fmla="*/ 1 h 496"/>
                <a:gd name="T34" fmla="*/ 2 w 132"/>
                <a:gd name="T35" fmla="*/ 1 h 496"/>
                <a:gd name="T36" fmla="*/ 2 w 132"/>
                <a:gd name="T37" fmla="*/ 0 h 496"/>
                <a:gd name="T38" fmla="*/ 2 w 132"/>
                <a:gd name="T39" fmla="*/ 0 h 4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2" h="496">
                  <a:moveTo>
                    <a:pt x="0" y="496"/>
                  </a:moveTo>
                  <a:lnTo>
                    <a:pt x="13" y="471"/>
                  </a:lnTo>
                  <a:lnTo>
                    <a:pt x="25" y="445"/>
                  </a:lnTo>
                  <a:lnTo>
                    <a:pt x="37" y="420"/>
                  </a:lnTo>
                  <a:lnTo>
                    <a:pt x="48" y="393"/>
                  </a:lnTo>
                  <a:lnTo>
                    <a:pt x="58" y="367"/>
                  </a:lnTo>
                  <a:lnTo>
                    <a:pt x="68" y="341"/>
                  </a:lnTo>
                  <a:lnTo>
                    <a:pt x="77" y="315"/>
                  </a:lnTo>
                  <a:lnTo>
                    <a:pt x="86" y="287"/>
                  </a:lnTo>
                  <a:lnTo>
                    <a:pt x="93" y="261"/>
                  </a:lnTo>
                  <a:lnTo>
                    <a:pt x="101" y="234"/>
                  </a:lnTo>
                  <a:lnTo>
                    <a:pt x="107" y="208"/>
                  </a:lnTo>
                  <a:lnTo>
                    <a:pt x="113" y="181"/>
                  </a:lnTo>
                  <a:lnTo>
                    <a:pt x="118" y="155"/>
                  </a:lnTo>
                  <a:lnTo>
                    <a:pt x="122" y="128"/>
                  </a:lnTo>
                  <a:lnTo>
                    <a:pt x="126" y="102"/>
                  </a:lnTo>
                  <a:lnTo>
                    <a:pt x="128" y="76"/>
                  </a:lnTo>
                  <a:lnTo>
                    <a:pt x="130" y="51"/>
                  </a:lnTo>
                  <a:lnTo>
                    <a:pt x="131" y="25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480" name="Group 736"/>
          <p:cNvGrpSpPr>
            <a:grpSpLocks/>
          </p:cNvGrpSpPr>
          <p:nvPr/>
        </p:nvGrpSpPr>
        <p:grpSpPr bwMode="auto">
          <a:xfrm>
            <a:off x="3251200" y="2878138"/>
            <a:ext cx="144463" cy="430212"/>
            <a:chOff x="2048" y="1814"/>
            <a:chExt cx="91" cy="271"/>
          </a:xfrm>
        </p:grpSpPr>
        <p:sp>
          <p:nvSpPr>
            <p:cNvPr id="28711" name="Line 737"/>
            <p:cNvSpPr>
              <a:spLocks noChangeShapeType="1"/>
            </p:cNvSpPr>
            <p:nvPr/>
          </p:nvSpPr>
          <p:spPr bwMode="auto">
            <a:xfrm flipH="1">
              <a:off x="2060" y="196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2" name="Freeform 738"/>
            <p:cNvSpPr>
              <a:spLocks/>
            </p:cNvSpPr>
            <p:nvPr/>
          </p:nvSpPr>
          <p:spPr bwMode="auto">
            <a:xfrm>
              <a:off x="2048" y="1933"/>
              <a:ext cx="12" cy="28"/>
            </a:xfrm>
            <a:custGeom>
              <a:avLst/>
              <a:gdLst>
                <a:gd name="T0" fmla="*/ 0 w 37"/>
                <a:gd name="T1" fmla="*/ 0 h 78"/>
                <a:gd name="T2" fmla="*/ 0 w 37"/>
                <a:gd name="T3" fmla="*/ 0 h 78"/>
                <a:gd name="T4" fmla="*/ 0 w 37"/>
                <a:gd name="T5" fmla="*/ 0 h 78"/>
                <a:gd name="T6" fmla="*/ 0 w 37"/>
                <a:gd name="T7" fmla="*/ 1 h 78"/>
                <a:gd name="T8" fmla="*/ 0 w 37"/>
                <a:gd name="T9" fmla="*/ 1 h 78"/>
                <a:gd name="T10" fmla="*/ 0 w 37"/>
                <a:gd name="T11" fmla="*/ 1 h 78"/>
                <a:gd name="T12" fmla="*/ 0 w 37"/>
                <a:gd name="T13" fmla="*/ 1 h 78"/>
                <a:gd name="T14" fmla="*/ 0 w 37"/>
                <a:gd name="T15" fmla="*/ 1 h 78"/>
                <a:gd name="T16" fmla="*/ 0 w 37"/>
                <a:gd name="T17" fmla="*/ 1 h 78"/>
                <a:gd name="T18" fmla="*/ 0 w 37"/>
                <a:gd name="T19" fmla="*/ 1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78">
                  <a:moveTo>
                    <a:pt x="3" y="0"/>
                  </a:moveTo>
                  <a:lnTo>
                    <a:pt x="1" y="14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3" y="51"/>
                  </a:lnTo>
                  <a:lnTo>
                    <a:pt x="7" y="60"/>
                  </a:lnTo>
                  <a:lnTo>
                    <a:pt x="12" y="68"/>
                  </a:lnTo>
                  <a:lnTo>
                    <a:pt x="20" y="74"/>
                  </a:lnTo>
                  <a:lnTo>
                    <a:pt x="28" y="77"/>
                  </a:lnTo>
                  <a:lnTo>
                    <a:pt x="37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3" name="Line 739"/>
            <p:cNvSpPr>
              <a:spLocks noChangeShapeType="1"/>
            </p:cNvSpPr>
            <p:nvPr/>
          </p:nvSpPr>
          <p:spPr bwMode="auto">
            <a:xfrm flipV="1">
              <a:off x="2048" y="1893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4" name="Freeform 740"/>
            <p:cNvSpPr>
              <a:spLocks/>
            </p:cNvSpPr>
            <p:nvPr/>
          </p:nvSpPr>
          <p:spPr bwMode="auto">
            <a:xfrm>
              <a:off x="2058" y="1865"/>
              <a:ext cx="28" cy="28"/>
            </a:xfrm>
            <a:custGeom>
              <a:avLst/>
              <a:gdLst>
                <a:gd name="T0" fmla="*/ 1 w 77"/>
                <a:gd name="T1" fmla="*/ 0 h 79"/>
                <a:gd name="T2" fmla="*/ 1 w 77"/>
                <a:gd name="T3" fmla="*/ 0 h 79"/>
                <a:gd name="T4" fmla="*/ 1 w 77"/>
                <a:gd name="T5" fmla="*/ 0 h 79"/>
                <a:gd name="T6" fmla="*/ 1 w 77"/>
                <a:gd name="T7" fmla="*/ 0 h 79"/>
                <a:gd name="T8" fmla="*/ 1 w 77"/>
                <a:gd name="T9" fmla="*/ 0 h 79"/>
                <a:gd name="T10" fmla="*/ 0 w 77"/>
                <a:gd name="T11" fmla="*/ 0 h 79"/>
                <a:gd name="T12" fmla="*/ 0 w 77"/>
                <a:gd name="T13" fmla="*/ 1 h 79"/>
                <a:gd name="T14" fmla="*/ 0 w 77"/>
                <a:gd name="T15" fmla="*/ 1 h 79"/>
                <a:gd name="T16" fmla="*/ 0 w 77"/>
                <a:gd name="T17" fmla="*/ 1 h 79"/>
                <a:gd name="T18" fmla="*/ 0 w 77"/>
                <a:gd name="T19" fmla="*/ 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79">
                  <a:moveTo>
                    <a:pt x="77" y="0"/>
                  </a:moveTo>
                  <a:lnTo>
                    <a:pt x="66" y="1"/>
                  </a:lnTo>
                  <a:lnTo>
                    <a:pt x="57" y="5"/>
                  </a:lnTo>
                  <a:lnTo>
                    <a:pt x="46" y="11"/>
                  </a:lnTo>
                  <a:lnTo>
                    <a:pt x="36" y="19"/>
                  </a:lnTo>
                  <a:lnTo>
                    <a:pt x="27" y="29"/>
                  </a:lnTo>
                  <a:lnTo>
                    <a:pt x="18" y="39"/>
                  </a:lnTo>
                  <a:lnTo>
                    <a:pt x="11" y="52"/>
                  </a:lnTo>
                  <a:lnTo>
                    <a:pt x="5" y="66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5" name="Line 741"/>
            <p:cNvSpPr>
              <a:spLocks noChangeShapeType="1"/>
            </p:cNvSpPr>
            <p:nvPr/>
          </p:nvSpPr>
          <p:spPr bwMode="auto">
            <a:xfrm>
              <a:off x="2086" y="186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6" name="Line 742"/>
            <p:cNvSpPr>
              <a:spLocks noChangeShapeType="1"/>
            </p:cNvSpPr>
            <p:nvPr/>
          </p:nvSpPr>
          <p:spPr bwMode="auto">
            <a:xfrm flipH="1">
              <a:off x="2126" y="1814"/>
              <a:ext cx="1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7" name="Freeform 743"/>
            <p:cNvSpPr>
              <a:spLocks/>
            </p:cNvSpPr>
            <p:nvPr/>
          </p:nvSpPr>
          <p:spPr bwMode="auto">
            <a:xfrm>
              <a:off x="2053" y="2012"/>
              <a:ext cx="73" cy="73"/>
            </a:xfrm>
            <a:custGeom>
              <a:avLst/>
              <a:gdLst>
                <a:gd name="T0" fmla="*/ 3 w 206"/>
                <a:gd name="T1" fmla="*/ 2 h 207"/>
                <a:gd name="T2" fmla="*/ 3 w 206"/>
                <a:gd name="T3" fmla="*/ 1 h 207"/>
                <a:gd name="T4" fmla="*/ 3 w 206"/>
                <a:gd name="T5" fmla="*/ 1 h 207"/>
                <a:gd name="T6" fmla="*/ 3 w 206"/>
                <a:gd name="T7" fmla="*/ 1 h 207"/>
                <a:gd name="T8" fmla="*/ 3 w 206"/>
                <a:gd name="T9" fmla="*/ 1 h 207"/>
                <a:gd name="T10" fmla="*/ 2 w 206"/>
                <a:gd name="T11" fmla="*/ 0 h 207"/>
                <a:gd name="T12" fmla="*/ 2 w 206"/>
                <a:gd name="T13" fmla="*/ 0 h 207"/>
                <a:gd name="T14" fmla="*/ 2 w 206"/>
                <a:gd name="T15" fmla="*/ 0 h 207"/>
                <a:gd name="T16" fmla="*/ 2 w 206"/>
                <a:gd name="T17" fmla="*/ 0 h 207"/>
                <a:gd name="T18" fmla="*/ 2 w 206"/>
                <a:gd name="T19" fmla="*/ 0 h 207"/>
                <a:gd name="T20" fmla="*/ 1 w 206"/>
                <a:gd name="T21" fmla="*/ 0 h 207"/>
                <a:gd name="T22" fmla="*/ 1 w 206"/>
                <a:gd name="T23" fmla="*/ 0 h 207"/>
                <a:gd name="T24" fmla="*/ 1 w 206"/>
                <a:gd name="T25" fmla="*/ 0 h 207"/>
                <a:gd name="T26" fmla="*/ 1 w 206"/>
                <a:gd name="T27" fmla="*/ 0 h 207"/>
                <a:gd name="T28" fmla="*/ 0 w 206"/>
                <a:gd name="T29" fmla="*/ 1 h 207"/>
                <a:gd name="T30" fmla="*/ 0 w 206"/>
                <a:gd name="T31" fmla="*/ 1 h 207"/>
                <a:gd name="T32" fmla="*/ 0 w 206"/>
                <a:gd name="T33" fmla="*/ 1 h 207"/>
                <a:gd name="T34" fmla="*/ 0 w 206"/>
                <a:gd name="T35" fmla="*/ 1 h 207"/>
                <a:gd name="T36" fmla="*/ 0 w 206"/>
                <a:gd name="T37" fmla="*/ 2 h 207"/>
                <a:gd name="T38" fmla="*/ 0 w 206"/>
                <a:gd name="T39" fmla="*/ 2 h 207"/>
                <a:gd name="T40" fmla="*/ 0 w 206"/>
                <a:gd name="T41" fmla="*/ 2 h 207"/>
                <a:gd name="T42" fmla="*/ 0 w 206"/>
                <a:gd name="T43" fmla="*/ 2 h 207"/>
                <a:gd name="T44" fmla="*/ 0 w 206"/>
                <a:gd name="T45" fmla="*/ 2 h 207"/>
                <a:gd name="T46" fmla="*/ 1 w 206"/>
                <a:gd name="T47" fmla="*/ 3 h 207"/>
                <a:gd name="T48" fmla="*/ 1 w 206"/>
                <a:gd name="T49" fmla="*/ 3 h 207"/>
                <a:gd name="T50" fmla="*/ 1 w 206"/>
                <a:gd name="T51" fmla="*/ 3 h 207"/>
                <a:gd name="T52" fmla="*/ 1 w 206"/>
                <a:gd name="T53" fmla="*/ 3 h 207"/>
                <a:gd name="T54" fmla="*/ 2 w 206"/>
                <a:gd name="T55" fmla="*/ 3 h 207"/>
                <a:gd name="T56" fmla="*/ 2 w 206"/>
                <a:gd name="T57" fmla="*/ 3 h 207"/>
                <a:gd name="T58" fmla="*/ 2 w 206"/>
                <a:gd name="T59" fmla="*/ 3 h 207"/>
                <a:gd name="T60" fmla="*/ 2 w 206"/>
                <a:gd name="T61" fmla="*/ 3 h 207"/>
                <a:gd name="T62" fmla="*/ 2 w 206"/>
                <a:gd name="T63" fmla="*/ 3 h 207"/>
                <a:gd name="T64" fmla="*/ 3 w 206"/>
                <a:gd name="T65" fmla="*/ 2 h 207"/>
                <a:gd name="T66" fmla="*/ 3 w 206"/>
                <a:gd name="T67" fmla="*/ 2 h 207"/>
                <a:gd name="T68" fmla="*/ 3 w 206"/>
                <a:gd name="T69" fmla="*/ 2 h 207"/>
                <a:gd name="T70" fmla="*/ 3 w 206"/>
                <a:gd name="T71" fmla="*/ 2 h 207"/>
                <a:gd name="T72" fmla="*/ 3 w 206"/>
                <a:gd name="T73" fmla="*/ 2 h 2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6" h="207">
                  <a:moveTo>
                    <a:pt x="206" y="103"/>
                  </a:moveTo>
                  <a:lnTo>
                    <a:pt x="205" y="86"/>
                  </a:lnTo>
                  <a:lnTo>
                    <a:pt x="200" y="68"/>
                  </a:lnTo>
                  <a:lnTo>
                    <a:pt x="192" y="52"/>
                  </a:lnTo>
                  <a:lnTo>
                    <a:pt x="183" y="37"/>
                  </a:lnTo>
                  <a:lnTo>
                    <a:pt x="170" y="24"/>
                  </a:lnTo>
                  <a:lnTo>
                    <a:pt x="155" y="14"/>
                  </a:lnTo>
                  <a:lnTo>
                    <a:pt x="138" y="6"/>
                  </a:lnTo>
                  <a:lnTo>
                    <a:pt x="121" y="2"/>
                  </a:lnTo>
                  <a:lnTo>
                    <a:pt x="103" y="0"/>
                  </a:lnTo>
                  <a:lnTo>
                    <a:pt x="85" y="2"/>
                  </a:lnTo>
                  <a:lnTo>
                    <a:pt x="68" y="6"/>
                  </a:lnTo>
                  <a:lnTo>
                    <a:pt x="52" y="14"/>
                  </a:lnTo>
                  <a:lnTo>
                    <a:pt x="37" y="24"/>
                  </a:lnTo>
                  <a:lnTo>
                    <a:pt x="25" y="37"/>
                  </a:lnTo>
                  <a:lnTo>
                    <a:pt x="14" y="52"/>
                  </a:lnTo>
                  <a:lnTo>
                    <a:pt x="7" y="68"/>
                  </a:lnTo>
                  <a:lnTo>
                    <a:pt x="2" y="86"/>
                  </a:lnTo>
                  <a:lnTo>
                    <a:pt x="0" y="103"/>
                  </a:lnTo>
                  <a:lnTo>
                    <a:pt x="2" y="121"/>
                  </a:lnTo>
                  <a:lnTo>
                    <a:pt x="7" y="139"/>
                  </a:lnTo>
                  <a:lnTo>
                    <a:pt x="14" y="155"/>
                  </a:lnTo>
                  <a:lnTo>
                    <a:pt x="25" y="170"/>
                  </a:lnTo>
                  <a:lnTo>
                    <a:pt x="37" y="182"/>
                  </a:lnTo>
                  <a:lnTo>
                    <a:pt x="52" y="193"/>
                  </a:lnTo>
                  <a:lnTo>
                    <a:pt x="68" y="200"/>
                  </a:lnTo>
                  <a:lnTo>
                    <a:pt x="85" y="205"/>
                  </a:lnTo>
                  <a:lnTo>
                    <a:pt x="103" y="207"/>
                  </a:lnTo>
                  <a:lnTo>
                    <a:pt x="121" y="205"/>
                  </a:lnTo>
                  <a:lnTo>
                    <a:pt x="138" y="200"/>
                  </a:lnTo>
                  <a:lnTo>
                    <a:pt x="155" y="193"/>
                  </a:lnTo>
                  <a:lnTo>
                    <a:pt x="170" y="182"/>
                  </a:lnTo>
                  <a:lnTo>
                    <a:pt x="183" y="170"/>
                  </a:lnTo>
                  <a:lnTo>
                    <a:pt x="192" y="155"/>
                  </a:lnTo>
                  <a:lnTo>
                    <a:pt x="200" y="139"/>
                  </a:lnTo>
                  <a:lnTo>
                    <a:pt x="205" y="121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488" name="Group 744"/>
          <p:cNvGrpSpPr>
            <a:grpSpLocks/>
          </p:cNvGrpSpPr>
          <p:nvPr/>
        </p:nvGrpSpPr>
        <p:grpSpPr bwMode="auto">
          <a:xfrm>
            <a:off x="3190875" y="2867025"/>
            <a:ext cx="276225" cy="284163"/>
            <a:chOff x="2010" y="1807"/>
            <a:chExt cx="174" cy="179"/>
          </a:xfrm>
        </p:grpSpPr>
        <p:sp>
          <p:nvSpPr>
            <p:cNvPr id="28709" name="Freeform 745"/>
            <p:cNvSpPr>
              <a:spLocks/>
            </p:cNvSpPr>
            <p:nvPr/>
          </p:nvSpPr>
          <p:spPr bwMode="auto">
            <a:xfrm>
              <a:off x="2010" y="1807"/>
              <a:ext cx="48" cy="179"/>
            </a:xfrm>
            <a:custGeom>
              <a:avLst/>
              <a:gdLst>
                <a:gd name="T0" fmla="*/ 2 w 132"/>
                <a:gd name="T1" fmla="*/ 0 h 496"/>
                <a:gd name="T2" fmla="*/ 2 w 132"/>
                <a:gd name="T3" fmla="*/ 1 h 496"/>
                <a:gd name="T4" fmla="*/ 1 w 132"/>
                <a:gd name="T5" fmla="*/ 1 h 496"/>
                <a:gd name="T6" fmla="*/ 1 w 132"/>
                <a:gd name="T7" fmla="*/ 2 h 496"/>
                <a:gd name="T8" fmla="*/ 1 w 132"/>
                <a:gd name="T9" fmla="*/ 3 h 496"/>
                <a:gd name="T10" fmla="*/ 1 w 132"/>
                <a:gd name="T11" fmla="*/ 4 h 496"/>
                <a:gd name="T12" fmla="*/ 1 w 132"/>
                <a:gd name="T13" fmla="*/ 4 h 496"/>
                <a:gd name="T14" fmla="*/ 0 w 132"/>
                <a:gd name="T15" fmla="*/ 5 h 496"/>
                <a:gd name="T16" fmla="*/ 0 w 132"/>
                <a:gd name="T17" fmla="*/ 6 h 496"/>
                <a:gd name="T18" fmla="*/ 0 w 132"/>
                <a:gd name="T19" fmla="*/ 6 h 496"/>
                <a:gd name="T20" fmla="*/ 0 w 132"/>
                <a:gd name="T21" fmla="*/ 7 h 496"/>
                <a:gd name="T22" fmla="*/ 0 w 132"/>
                <a:gd name="T23" fmla="*/ 8 h 496"/>
                <a:gd name="T24" fmla="*/ 0 w 132"/>
                <a:gd name="T25" fmla="*/ 8 h 4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496">
                  <a:moveTo>
                    <a:pt x="132" y="0"/>
                  </a:moveTo>
                  <a:lnTo>
                    <a:pt x="112" y="39"/>
                  </a:lnTo>
                  <a:lnTo>
                    <a:pt x="93" y="81"/>
                  </a:lnTo>
                  <a:lnTo>
                    <a:pt x="76" y="122"/>
                  </a:lnTo>
                  <a:lnTo>
                    <a:pt x="60" y="163"/>
                  </a:lnTo>
                  <a:lnTo>
                    <a:pt x="47" y="206"/>
                  </a:lnTo>
                  <a:lnTo>
                    <a:pt x="35" y="248"/>
                  </a:lnTo>
                  <a:lnTo>
                    <a:pt x="24" y="289"/>
                  </a:lnTo>
                  <a:lnTo>
                    <a:pt x="16" y="332"/>
                  </a:lnTo>
                  <a:lnTo>
                    <a:pt x="8" y="374"/>
                  </a:lnTo>
                  <a:lnTo>
                    <a:pt x="4" y="415"/>
                  </a:lnTo>
                  <a:lnTo>
                    <a:pt x="1" y="456"/>
                  </a:lnTo>
                  <a:lnTo>
                    <a:pt x="0" y="4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10" name="Freeform 746"/>
            <p:cNvSpPr>
              <a:spLocks/>
            </p:cNvSpPr>
            <p:nvPr/>
          </p:nvSpPr>
          <p:spPr bwMode="auto">
            <a:xfrm>
              <a:off x="2136" y="1807"/>
              <a:ext cx="48" cy="179"/>
            </a:xfrm>
            <a:custGeom>
              <a:avLst/>
              <a:gdLst>
                <a:gd name="T0" fmla="*/ 0 w 133"/>
                <a:gd name="T1" fmla="*/ 8 h 496"/>
                <a:gd name="T2" fmla="*/ 0 w 133"/>
                <a:gd name="T3" fmla="*/ 8 h 496"/>
                <a:gd name="T4" fmla="*/ 1 w 133"/>
                <a:gd name="T5" fmla="*/ 7 h 496"/>
                <a:gd name="T6" fmla="*/ 1 w 133"/>
                <a:gd name="T7" fmla="*/ 6 h 496"/>
                <a:gd name="T8" fmla="*/ 1 w 133"/>
                <a:gd name="T9" fmla="*/ 6 h 496"/>
                <a:gd name="T10" fmla="*/ 1 w 133"/>
                <a:gd name="T11" fmla="*/ 5 h 496"/>
                <a:gd name="T12" fmla="*/ 2 w 133"/>
                <a:gd name="T13" fmla="*/ 4 h 496"/>
                <a:gd name="T14" fmla="*/ 2 w 133"/>
                <a:gd name="T15" fmla="*/ 4 h 496"/>
                <a:gd name="T16" fmla="*/ 2 w 133"/>
                <a:gd name="T17" fmla="*/ 3 h 496"/>
                <a:gd name="T18" fmla="*/ 2 w 133"/>
                <a:gd name="T19" fmla="*/ 2 h 496"/>
                <a:gd name="T20" fmla="*/ 2 w 133"/>
                <a:gd name="T21" fmla="*/ 1 h 496"/>
                <a:gd name="T22" fmla="*/ 2 w 133"/>
                <a:gd name="T23" fmla="*/ 1 h 496"/>
                <a:gd name="T24" fmla="*/ 2 w 133"/>
                <a:gd name="T25" fmla="*/ 0 h 4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496">
                  <a:moveTo>
                    <a:pt x="0" y="496"/>
                  </a:moveTo>
                  <a:lnTo>
                    <a:pt x="21" y="456"/>
                  </a:lnTo>
                  <a:lnTo>
                    <a:pt x="40" y="415"/>
                  </a:lnTo>
                  <a:lnTo>
                    <a:pt x="57" y="374"/>
                  </a:lnTo>
                  <a:lnTo>
                    <a:pt x="73" y="332"/>
                  </a:lnTo>
                  <a:lnTo>
                    <a:pt x="86" y="289"/>
                  </a:lnTo>
                  <a:lnTo>
                    <a:pt x="98" y="248"/>
                  </a:lnTo>
                  <a:lnTo>
                    <a:pt x="109" y="206"/>
                  </a:lnTo>
                  <a:lnTo>
                    <a:pt x="117" y="163"/>
                  </a:lnTo>
                  <a:lnTo>
                    <a:pt x="125" y="122"/>
                  </a:lnTo>
                  <a:lnTo>
                    <a:pt x="129" y="81"/>
                  </a:lnTo>
                  <a:lnTo>
                    <a:pt x="132" y="39"/>
                  </a:lnTo>
                  <a:lnTo>
                    <a:pt x="13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491" name="Group 747"/>
          <p:cNvGrpSpPr>
            <a:grpSpLocks/>
          </p:cNvGrpSpPr>
          <p:nvPr/>
        </p:nvGrpSpPr>
        <p:grpSpPr bwMode="auto">
          <a:xfrm>
            <a:off x="5354638" y="2874963"/>
            <a:ext cx="277812" cy="285750"/>
            <a:chOff x="3373" y="1812"/>
            <a:chExt cx="175" cy="180"/>
          </a:xfrm>
        </p:grpSpPr>
        <p:sp>
          <p:nvSpPr>
            <p:cNvPr id="28707" name="Freeform 748"/>
            <p:cNvSpPr>
              <a:spLocks/>
            </p:cNvSpPr>
            <p:nvPr/>
          </p:nvSpPr>
          <p:spPr bwMode="auto">
            <a:xfrm>
              <a:off x="3373" y="1812"/>
              <a:ext cx="48" cy="180"/>
            </a:xfrm>
            <a:custGeom>
              <a:avLst/>
              <a:gdLst>
                <a:gd name="T0" fmla="*/ 2 w 133"/>
                <a:gd name="T1" fmla="*/ 0 h 496"/>
                <a:gd name="T2" fmla="*/ 2 w 133"/>
                <a:gd name="T3" fmla="*/ 1 h 496"/>
                <a:gd name="T4" fmla="*/ 1 w 133"/>
                <a:gd name="T5" fmla="*/ 1 h 496"/>
                <a:gd name="T6" fmla="*/ 1 w 133"/>
                <a:gd name="T7" fmla="*/ 2 h 496"/>
                <a:gd name="T8" fmla="*/ 1 w 133"/>
                <a:gd name="T9" fmla="*/ 3 h 496"/>
                <a:gd name="T10" fmla="*/ 1 w 133"/>
                <a:gd name="T11" fmla="*/ 4 h 496"/>
                <a:gd name="T12" fmla="*/ 1 w 133"/>
                <a:gd name="T13" fmla="*/ 4 h 496"/>
                <a:gd name="T14" fmla="*/ 0 w 133"/>
                <a:gd name="T15" fmla="*/ 5 h 496"/>
                <a:gd name="T16" fmla="*/ 0 w 133"/>
                <a:gd name="T17" fmla="*/ 6 h 496"/>
                <a:gd name="T18" fmla="*/ 0 w 133"/>
                <a:gd name="T19" fmla="*/ 7 h 496"/>
                <a:gd name="T20" fmla="*/ 0 w 133"/>
                <a:gd name="T21" fmla="*/ 7 h 496"/>
                <a:gd name="T22" fmla="*/ 0 w 133"/>
                <a:gd name="T23" fmla="*/ 8 h 496"/>
                <a:gd name="T24" fmla="*/ 0 w 133"/>
                <a:gd name="T25" fmla="*/ 9 h 4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496">
                  <a:moveTo>
                    <a:pt x="133" y="0"/>
                  </a:moveTo>
                  <a:lnTo>
                    <a:pt x="113" y="40"/>
                  </a:lnTo>
                  <a:lnTo>
                    <a:pt x="93" y="80"/>
                  </a:lnTo>
                  <a:lnTo>
                    <a:pt x="76" y="121"/>
                  </a:lnTo>
                  <a:lnTo>
                    <a:pt x="61" y="164"/>
                  </a:lnTo>
                  <a:lnTo>
                    <a:pt x="47" y="205"/>
                  </a:lnTo>
                  <a:lnTo>
                    <a:pt x="35" y="248"/>
                  </a:lnTo>
                  <a:lnTo>
                    <a:pt x="25" y="290"/>
                  </a:lnTo>
                  <a:lnTo>
                    <a:pt x="16" y="331"/>
                  </a:lnTo>
                  <a:lnTo>
                    <a:pt x="9" y="374"/>
                  </a:lnTo>
                  <a:lnTo>
                    <a:pt x="4" y="415"/>
                  </a:lnTo>
                  <a:lnTo>
                    <a:pt x="1" y="455"/>
                  </a:lnTo>
                  <a:lnTo>
                    <a:pt x="0" y="4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8" name="Freeform 749"/>
            <p:cNvSpPr>
              <a:spLocks/>
            </p:cNvSpPr>
            <p:nvPr/>
          </p:nvSpPr>
          <p:spPr bwMode="auto">
            <a:xfrm>
              <a:off x="3500" y="1812"/>
              <a:ext cx="48" cy="180"/>
            </a:xfrm>
            <a:custGeom>
              <a:avLst/>
              <a:gdLst>
                <a:gd name="T0" fmla="*/ 0 w 132"/>
                <a:gd name="T1" fmla="*/ 9 h 496"/>
                <a:gd name="T2" fmla="*/ 0 w 132"/>
                <a:gd name="T3" fmla="*/ 8 h 496"/>
                <a:gd name="T4" fmla="*/ 1 w 132"/>
                <a:gd name="T5" fmla="*/ 7 h 496"/>
                <a:gd name="T6" fmla="*/ 1 w 132"/>
                <a:gd name="T7" fmla="*/ 7 h 496"/>
                <a:gd name="T8" fmla="*/ 1 w 132"/>
                <a:gd name="T9" fmla="*/ 6 h 496"/>
                <a:gd name="T10" fmla="*/ 1 w 132"/>
                <a:gd name="T11" fmla="*/ 5 h 496"/>
                <a:gd name="T12" fmla="*/ 2 w 132"/>
                <a:gd name="T13" fmla="*/ 4 h 496"/>
                <a:gd name="T14" fmla="*/ 2 w 132"/>
                <a:gd name="T15" fmla="*/ 4 h 496"/>
                <a:gd name="T16" fmla="*/ 2 w 132"/>
                <a:gd name="T17" fmla="*/ 3 h 496"/>
                <a:gd name="T18" fmla="*/ 2 w 132"/>
                <a:gd name="T19" fmla="*/ 2 h 496"/>
                <a:gd name="T20" fmla="*/ 2 w 132"/>
                <a:gd name="T21" fmla="*/ 1 h 496"/>
                <a:gd name="T22" fmla="*/ 2 w 132"/>
                <a:gd name="T23" fmla="*/ 1 h 496"/>
                <a:gd name="T24" fmla="*/ 2 w 132"/>
                <a:gd name="T25" fmla="*/ 0 h 4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496">
                  <a:moveTo>
                    <a:pt x="0" y="496"/>
                  </a:moveTo>
                  <a:lnTo>
                    <a:pt x="20" y="455"/>
                  </a:lnTo>
                  <a:lnTo>
                    <a:pt x="39" y="415"/>
                  </a:lnTo>
                  <a:lnTo>
                    <a:pt x="56" y="374"/>
                  </a:lnTo>
                  <a:lnTo>
                    <a:pt x="72" y="331"/>
                  </a:lnTo>
                  <a:lnTo>
                    <a:pt x="86" y="290"/>
                  </a:lnTo>
                  <a:lnTo>
                    <a:pt x="97" y="248"/>
                  </a:lnTo>
                  <a:lnTo>
                    <a:pt x="108" y="205"/>
                  </a:lnTo>
                  <a:lnTo>
                    <a:pt x="116" y="164"/>
                  </a:lnTo>
                  <a:lnTo>
                    <a:pt x="123" y="121"/>
                  </a:lnTo>
                  <a:lnTo>
                    <a:pt x="128" y="80"/>
                  </a:lnTo>
                  <a:lnTo>
                    <a:pt x="131" y="40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0494" name="Line 750"/>
          <p:cNvSpPr>
            <a:spLocks noChangeShapeType="1"/>
          </p:cNvSpPr>
          <p:nvPr/>
        </p:nvSpPr>
        <p:spPr bwMode="auto">
          <a:xfrm>
            <a:off x="2776538" y="1525588"/>
            <a:ext cx="44624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95" name="Line 751"/>
          <p:cNvSpPr>
            <a:spLocks noChangeShapeType="1"/>
          </p:cNvSpPr>
          <p:nvPr/>
        </p:nvSpPr>
        <p:spPr bwMode="auto">
          <a:xfrm>
            <a:off x="3314700" y="4500563"/>
            <a:ext cx="5508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0496" name="Line 752"/>
          <p:cNvSpPr>
            <a:spLocks noChangeShapeType="1"/>
          </p:cNvSpPr>
          <p:nvPr/>
        </p:nvSpPr>
        <p:spPr bwMode="auto">
          <a:xfrm flipV="1">
            <a:off x="3865563" y="2305050"/>
            <a:ext cx="0" cy="21955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0497" name="Group 753"/>
          <p:cNvGrpSpPr>
            <a:grpSpLocks/>
          </p:cNvGrpSpPr>
          <p:nvPr/>
        </p:nvGrpSpPr>
        <p:grpSpPr bwMode="auto">
          <a:xfrm>
            <a:off x="5338763" y="2898775"/>
            <a:ext cx="249237" cy="422275"/>
            <a:chOff x="3363" y="1827"/>
            <a:chExt cx="157" cy="266"/>
          </a:xfrm>
        </p:grpSpPr>
        <p:sp>
          <p:nvSpPr>
            <p:cNvPr id="28699" name="Line 754"/>
            <p:cNvSpPr>
              <a:spLocks noChangeShapeType="1"/>
            </p:cNvSpPr>
            <p:nvPr/>
          </p:nvSpPr>
          <p:spPr bwMode="auto">
            <a:xfrm flipH="1">
              <a:off x="3411" y="1971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0" name="Freeform 755"/>
            <p:cNvSpPr>
              <a:spLocks/>
            </p:cNvSpPr>
            <p:nvPr/>
          </p:nvSpPr>
          <p:spPr bwMode="auto">
            <a:xfrm>
              <a:off x="3396" y="1943"/>
              <a:ext cx="15" cy="28"/>
            </a:xfrm>
            <a:custGeom>
              <a:avLst/>
              <a:gdLst>
                <a:gd name="T0" fmla="*/ 0 w 38"/>
                <a:gd name="T1" fmla="*/ 0 h 80"/>
                <a:gd name="T2" fmla="*/ 0 w 38"/>
                <a:gd name="T3" fmla="*/ 0 h 80"/>
                <a:gd name="T4" fmla="*/ 0 w 38"/>
                <a:gd name="T5" fmla="*/ 0 h 80"/>
                <a:gd name="T6" fmla="*/ 0 w 38"/>
                <a:gd name="T7" fmla="*/ 1 h 80"/>
                <a:gd name="T8" fmla="*/ 0 w 38"/>
                <a:gd name="T9" fmla="*/ 1 h 80"/>
                <a:gd name="T10" fmla="*/ 0 w 38"/>
                <a:gd name="T11" fmla="*/ 1 h 80"/>
                <a:gd name="T12" fmla="*/ 0 w 38"/>
                <a:gd name="T13" fmla="*/ 1 h 80"/>
                <a:gd name="T14" fmla="*/ 0 w 38"/>
                <a:gd name="T15" fmla="*/ 1 h 80"/>
                <a:gd name="T16" fmla="*/ 1 w 38"/>
                <a:gd name="T17" fmla="*/ 1 h 80"/>
                <a:gd name="T18" fmla="*/ 1 w 38"/>
                <a:gd name="T19" fmla="*/ 1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80">
                  <a:moveTo>
                    <a:pt x="4" y="0"/>
                  </a:moveTo>
                  <a:lnTo>
                    <a:pt x="1" y="14"/>
                  </a:lnTo>
                  <a:lnTo>
                    <a:pt x="0" y="28"/>
                  </a:lnTo>
                  <a:lnTo>
                    <a:pt x="1" y="39"/>
                  </a:lnTo>
                  <a:lnTo>
                    <a:pt x="4" y="51"/>
                  </a:lnTo>
                  <a:lnTo>
                    <a:pt x="7" y="61"/>
                  </a:lnTo>
                  <a:lnTo>
                    <a:pt x="13" y="69"/>
                  </a:lnTo>
                  <a:lnTo>
                    <a:pt x="21" y="74"/>
                  </a:lnTo>
                  <a:lnTo>
                    <a:pt x="29" y="79"/>
                  </a:lnTo>
                  <a:lnTo>
                    <a:pt x="38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1" name="Line 756"/>
            <p:cNvSpPr>
              <a:spLocks noChangeShapeType="1"/>
            </p:cNvSpPr>
            <p:nvPr/>
          </p:nvSpPr>
          <p:spPr bwMode="auto">
            <a:xfrm flipV="1">
              <a:off x="3399" y="1903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2" name="Freeform 757"/>
            <p:cNvSpPr>
              <a:spLocks/>
            </p:cNvSpPr>
            <p:nvPr/>
          </p:nvSpPr>
          <p:spPr bwMode="auto">
            <a:xfrm>
              <a:off x="3409" y="1873"/>
              <a:ext cx="28" cy="30"/>
            </a:xfrm>
            <a:custGeom>
              <a:avLst/>
              <a:gdLst>
                <a:gd name="T0" fmla="*/ 1 w 76"/>
                <a:gd name="T1" fmla="*/ 0 h 80"/>
                <a:gd name="T2" fmla="*/ 1 w 76"/>
                <a:gd name="T3" fmla="*/ 0 h 80"/>
                <a:gd name="T4" fmla="*/ 1 w 76"/>
                <a:gd name="T5" fmla="*/ 0 h 80"/>
                <a:gd name="T6" fmla="*/ 1 w 76"/>
                <a:gd name="T7" fmla="*/ 0 h 80"/>
                <a:gd name="T8" fmla="*/ 1 w 76"/>
                <a:gd name="T9" fmla="*/ 0 h 80"/>
                <a:gd name="T10" fmla="*/ 0 w 76"/>
                <a:gd name="T11" fmla="*/ 1 h 80"/>
                <a:gd name="T12" fmla="*/ 0 w 76"/>
                <a:gd name="T13" fmla="*/ 1 h 80"/>
                <a:gd name="T14" fmla="*/ 0 w 76"/>
                <a:gd name="T15" fmla="*/ 1 h 80"/>
                <a:gd name="T16" fmla="*/ 0 w 76"/>
                <a:gd name="T17" fmla="*/ 1 h 80"/>
                <a:gd name="T18" fmla="*/ 0 w 76"/>
                <a:gd name="T19" fmla="*/ 2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80">
                  <a:moveTo>
                    <a:pt x="76" y="0"/>
                  </a:moveTo>
                  <a:lnTo>
                    <a:pt x="65" y="2"/>
                  </a:lnTo>
                  <a:lnTo>
                    <a:pt x="56" y="6"/>
                  </a:lnTo>
                  <a:lnTo>
                    <a:pt x="45" y="11"/>
                  </a:lnTo>
                  <a:lnTo>
                    <a:pt x="35" y="19"/>
                  </a:lnTo>
                  <a:lnTo>
                    <a:pt x="26" y="29"/>
                  </a:lnTo>
                  <a:lnTo>
                    <a:pt x="18" y="41"/>
                  </a:lnTo>
                  <a:lnTo>
                    <a:pt x="10" y="52"/>
                  </a:lnTo>
                  <a:lnTo>
                    <a:pt x="4" y="66"/>
                  </a:lnTo>
                  <a:lnTo>
                    <a:pt x="0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3" name="Line 758"/>
            <p:cNvSpPr>
              <a:spLocks noChangeShapeType="1"/>
            </p:cNvSpPr>
            <p:nvPr/>
          </p:nvSpPr>
          <p:spPr bwMode="auto">
            <a:xfrm>
              <a:off x="3437" y="1873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4" name="Line 759"/>
            <p:cNvSpPr>
              <a:spLocks noChangeShapeType="1"/>
            </p:cNvSpPr>
            <p:nvPr/>
          </p:nvSpPr>
          <p:spPr bwMode="auto">
            <a:xfrm flipH="1">
              <a:off x="3477" y="1827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5" name="Line 760"/>
            <p:cNvSpPr>
              <a:spLocks noChangeShapeType="1"/>
            </p:cNvSpPr>
            <p:nvPr/>
          </p:nvSpPr>
          <p:spPr bwMode="auto">
            <a:xfrm flipH="1">
              <a:off x="3505" y="1827"/>
              <a:ext cx="1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06" name="Freeform 761"/>
            <p:cNvSpPr>
              <a:spLocks/>
            </p:cNvSpPr>
            <p:nvPr/>
          </p:nvSpPr>
          <p:spPr bwMode="auto">
            <a:xfrm>
              <a:off x="3363" y="2019"/>
              <a:ext cx="76" cy="74"/>
            </a:xfrm>
            <a:custGeom>
              <a:avLst/>
              <a:gdLst>
                <a:gd name="T0" fmla="*/ 4 w 206"/>
                <a:gd name="T1" fmla="*/ 2 h 206"/>
                <a:gd name="T2" fmla="*/ 4 w 206"/>
                <a:gd name="T3" fmla="*/ 1 h 206"/>
                <a:gd name="T4" fmla="*/ 4 w 206"/>
                <a:gd name="T5" fmla="*/ 1 h 206"/>
                <a:gd name="T6" fmla="*/ 4 w 206"/>
                <a:gd name="T7" fmla="*/ 1 h 206"/>
                <a:gd name="T8" fmla="*/ 3 w 206"/>
                <a:gd name="T9" fmla="*/ 1 h 206"/>
                <a:gd name="T10" fmla="*/ 3 w 206"/>
                <a:gd name="T11" fmla="*/ 0 h 206"/>
                <a:gd name="T12" fmla="*/ 3 w 206"/>
                <a:gd name="T13" fmla="*/ 0 h 206"/>
                <a:gd name="T14" fmla="*/ 3 w 206"/>
                <a:gd name="T15" fmla="*/ 0 h 206"/>
                <a:gd name="T16" fmla="*/ 2 w 206"/>
                <a:gd name="T17" fmla="*/ 0 h 206"/>
                <a:gd name="T18" fmla="*/ 2 w 206"/>
                <a:gd name="T19" fmla="*/ 0 h 206"/>
                <a:gd name="T20" fmla="*/ 1 w 206"/>
                <a:gd name="T21" fmla="*/ 0 h 206"/>
                <a:gd name="T22" fmla="*/ 1 w 206"/>
                <a:gd name="T23" fmla="*/ 0 h 206"/>
                <a:gd name="T24" fmla="*/ 1 w 206"/>
                <a:gd name="T25" fmla="*/ 0 h 206"/>
                <a:gd name="T26" fmla="*/ 1 w 206"/>
                <a:gd name="T27" fmla="*/ 0 h 206"/>
                <a:gd name="T28" fmla="*/ 0 w 206"/>
                <a:gd name="T29" fmla="*/ 1 h 206"/>
                <a:gd name="T30" fmla="*/ 0 w 206"/>
                <a:gd name="T31" fmla="*/ 1 h 206"/>
                <a:gd name="T32" fmla="*/ 0 w 206"/>
                <a:gd name="T33" fmla="*/ 1 h 206"/>
                <a:gd name="T34" fmla="*/ 0 w 206"/>
                <a:gd name="T35" fmla="*/ 1 h 206"/>
                <a:gd name="T36" fmla="*/ 0 w 206"/>
                <a:gd name="T37" fmla="*/ 2 h 206"/>
                <a:gd name="T38" fmla="*/ 0 w 206"/>
                <a:gd name="T39" fmla="*/ 2 h 206"/>
                <a:gd name="T40" fmla="*/ 0 w 206"/>
                <a:gd name="T41" fmla="*/ 2 h 206"/>
                <a:gd name="T42" fmla="*/ 0 w 206"/>
                <a:gd name="T43" fmla="*/ 3 h 206"/>
                <a:gd name="T44" fmla="*/ 0 w 206"/>
                <a:gd name="T45" fmla="*/ 3 h 206"/>
                <a:gd name="T46" fmla="*/ 1 w 206"/>
                <a:gd name="T47" fmla="*/ 3 h 206"/>
                <a:gd name="T48" fmla="*/ 1 w 206"/>
                <a:gd name="T49" fmla="*/ 3 h 206"/>
                <a:gd name="T50" fmla="*/ 1 w 206"/>
                <a:gd name="T51" fmla="*/ 3 h 206"/>
                <a:gd name="T52" fmla="*/ 1 w 206"/>
                <a:gd name="T53" fmla="*/ 3 h 206"/>
                <a:gd name="T54" fmla="*/ 2 w 206"/>
                <a:gd name="T55" fmla="*/ 4 h 206"/>
                <a:gd name="T56" fmla="*/ 2 w 206"/>
                <a:gd name="T57" fmla="*/ 3 h 206"/>
                <a:gd name="T58" fmla="*/ 3 w 206"/>
                <a:gd name="T59" fmla="*/ 3 h 206"/>
                <a:gd name="T60" fmla="*/ 3 w 206"/>
                <a:gd name="T61" fmla="*/ 3 h 206"/>
                <a:gd name="T62" fmla="*/ 3 w 206"/>
                <a:gd name="T63" fmla="*/ 3 h 206"/>
                <a:gd name="T64" fmla="*/ 3 w 206"/>
                <a:gd name="T65" fmla="*/ 3 h 206"/>
                <a:gd name="T66" fmla="*/ 4 w 206"/>
                <a:gd name="T67" fmla="*/ 3 h 206"/>
                <a:gd name="T68" fmla="*/ 4 w 206"/>
                <a:gd name="T69" fmla="*/ 2 h 206"/>
                <a:gd name="T70" fmla="*/ 4 w 206"/>
                <a:gd name="T71" fmla="*/ 2 h 206"/>
                <a:gd name="T72" fmla="*/ 4 w 206"/>
                <a:gd name="T73" fmla="*/ 2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6" h="206">
                  <a:moveTo>
                    <a:pt x="206" y="103"/>
                  </a:moveTo>
                  <a:lnTo>
                    <a:pt x="204" y="85"/>
                  </a:lnTo>
                  <a:lnTo>
                    <a:pt x="200" y="68"/>
                  </a:lnTo>
                  <a:lnTo>
                    <a:pt x="193" y="51"/>
                  </a:lnTo>
                  <a:lnTo>
                    <a:pt x="182" y="36"/>
                  </a:lnTo>
                  <a:lnTo>
                    <a:pt x="169" y="23"/>
                  </a:lnTo>
                  <a:lnTo>
                    <a:pt x="154" y="14"/>
                  </a:lnTo>
                  <a:lnTo>
                    <a:pt x="139" y="5"/>
                  </a:lnTo>
                  <a:lnTo>
                    <a:pt x="120" y="1"/>
                  </a:lnTo>
                  <a:lnTo>
                    <a:pt x="102" y="0"/>
                  </a:lnTo>
                  <a:lnTo>
                    <a:pt x="86" y="1"/>
                  </a:lnTo>
                  <a:lnTo>
                    <a:pt x="67" y="5"/>
                  </a:lnTo>
                  <a:lnTo>
                    <a:pt x="52" y="14"/>
                  </a:lnTo>
                  <a:lnTo>
                    <a:pt x="37" y="23"/>
                  </a:lnTo>
                  <a:lnTo>
                    <a:pt x="24" y="36"/>
                  </a:lnTo>
                  <a:lnTo>
                    <a:pt x="13" y="51"/>
                  </a:lnTo>
                  <a:lnTo>
                    <a:pt x="6" y="68"/>
                  </a:lnTo>
                  <a:lnTo>
                    <a:pt x="2" y="85"/>
                  </a:lnTo>
                  <a:lnTo>
                    <a:pt x="0" y="103"/>
                  </a:lnTo>
                  <a:lnTo>
                    <a:pt x="2" y="121"/>
                  </a:lnTo>
                  <a:lnTo>
                    <a:pt x="6" y="138"/>
                  </a:lnTo>
                  <a:lnTo>
                    <a:pt x="13" y="154"/>
                  </a:lnTo>
                  <a:lnTo>
                    <a:pt x="24" y="169"/>
                  </a:lnTo>
                  <a:lnTo>
                    <a:pt x="37" y="181"/>
                  </a:lnTo>
                  <a:lnTo>
                    <a:pt x="52" y="192"/>
                  </a:lnTo>
                  <a:lnTo>
                    <a:pt x="67" y="199"/>
                  </a:lnTo>
                  <a:lnTo>
                    <a:pt x="86" y="204"/>
                  </a:lnTo>
                  <a:lnTo>
                    <a:pt x="102" y="206"/>
                  </a:lnTo>
                  <a:lnTo>
                    <a:pt x="120" y="204"/>
                  </a:lnTo>
                  <a:lnTo>
                    <a:pt x="139" y="199"/>
                  </a:lnTo>
                  <a:lnTo>
                    <a:pt x="154" y="192"/>
                  </a:lnTo>
                  <a:lnTo>
                    <a:pt x="169" y="181"/>
                  </a:lnTo>
                  <a:lnTo>
                    <a:pt x="182" y="169"/>
                  </a:lnTo>
                  <a:lnTo>
                    <a:pt x="193" y="154"/>
                  </a:lnTo>
                  <a:lnTo>
                    <a:pt x="200" y="138"/>
                  </a:lnTo>
                  <a:lnTo>
                    <a:pt x="204" y="121"/>
                  </a:lnTo>
                  <a:lnTo>
                    <a:pt x="206" y="10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0508" name="Group 764"/>
          <p:cNvGrpSpPr>
            <a:grpSpLocks/>
          </p:cNvGrpSpPr>
          <p:nvPr/>
        </p:nvGrpSpPr>
        <p:grpSpPr bwMode="auto">
          <a:xfrm>
            <a:off x="4354513" y="3778250"/>
            <a:ext cx="3076575" cy="2754313"/>
            <a:chOff x="2743" y="2380"/>
            <a:chExt cx="1938" cy="1735"/>
          </a:xfrm>
        </p:grpSpPr>
        <p:sp>
          <p:nvSpPr>
            <p:cNvPr id="28696" name="Line 714"/>
            <p:cNvSpPr>
              <a:spLocks noChangeShapeType="1"/>
            </p:cNvSpPr>
            <p:nvPr/>
          </p:nvSpPr>
          <p:spPr bwMode="auto">
            <a:xfrm>
              <a:off x="2946" y="2380"/>
              <a:ext cx="1735" cy="173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7" name="Line 762"/>
            <p:cNvSpPr>
              <a:spLocks noChangeShapeType="1"/>
            </p:cNvSpPr>
            <p:nvPr/>
          </p:nvSpPr>
          <p:spPr bwMode="auto">
            <a:xfrm>
              <a:off x="2743" y="3318"/>
              <a:ext cx="114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98" name="Line 763"/>
            <p:cNvSpPr>
              <a:spLocks noChangeShapeType="1"/>
            </p:cNvSpPr>
            <p:nvPr/>
          </p:nvSpPr>
          <p:spPr bwMode="auto">
            <a:xfrm flipV="1">
              <a:off x="3884" y="2400"/>
              <a:ext cx="0" cy="91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0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60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60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60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60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60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60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160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160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60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60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160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160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160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437" grpId="0" autoUpdateAnimBg="0"/>
      <p:bldP spid="160464" grpId="0" animBg="1"/>
      <p:bldP spid="160465" grpId="0" animBg="1"/>
      <p:bldP spid="160466" grpId="0" animBg="1"/>
      <p:bldP spid="160467" grpId="0" animBg="1"/>
      <p:bldP spid="160468" grpId="0" animBg="1"/>
      <p:bldP spid="160469" grpId="0" animBg="1"/>
      <p:bldP spid="160470" grpId="0" animBg="1"/>
      <p:bldP spid="160494" grpId="0" animBg="1"/>
      <p:bldP spid="160495" grpId="0" animBg="1"/>
      <p:bldP spid="1604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135" name="Group 159"/>
          <p:cNvGrpSpPr>
            <a:grpSpLocks/>
          </p:cNvGrpSpPr>
          <p:nvPr/>
        </p:nvGrpSpPr>
        <p:grpSpPr bwMode="auto">
          <a:xfrm>
            <a:off x="3990975" y="2105025"/>
            <a:ext cx="363538" cy="4564063"/>
            <a:chOff x="2514" y="1326"/>
            <a:chExt cx="229" cy="2875"/>
          </a:xfrm>
        </p:grpSpPr>
        <p:sp>
          <p:nvSpPr>
            <p:cNvPr id="29857" name="Line 160"/>
            <p:cNvSpPr>
              <a:spLocks noChangeShapeType="1"/>
            </p:cNvSpPr>
            <p:nvPr/>
          </p:nvSpPr>
          <p:spPr bwMode="auto">
            <a:xfrm flipV="1">
              <a:off x="2514" y="3913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8" name="Line 161"/>
            <p:cNvSpPr>
              <a:spLocks noChangeShapeType="1"/>
            </p:cNvSpPr>
            <p:nvPr/>
          </p:nvSpPr>
          <p:spPr bwMode="auto">
            <a:xfrm flipV="1">
              <a:off x="2514" y="385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9" name="Line 162"/>
            <p:cNvSpPr>
              <a:spLocks noChangeShapeType="1"/>
            </p:cNvSpPr>
            <p:nvPr/>
          </p:nvSpPr>
          <p:spPr bwMode="auto">
            <a:xfrm flipV="1">
              <a:off x="2514" y="3590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0" name="Line 163"/>
            <p:cNvSpPr>
              <a:spLocks noChangeShapeType="1"/>
            </p:cNvSpPr>
            <p:nvPr/>
          </p:nvSpPr>
          <p:spPr bwMode="auto">
            <a:xfrm flipV="1">
              <a:off x="2514" y="3536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1" name="Line 164"/>
            <p:cNvSpPr>
              <a:spLocks noChangeShapeType="1"/>
            </p:cNvSpPr>
            <p:nvPr/>
          </p:nvSpPr>
          <p:spPr bwMode="auto">
            <a:xfrm flipV="1">
              <a:off x="2514" y="3268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2" name="Line 165"/>
            <p:cNvSpPr>
              <a:spLocks noChangeShapeType="1"/>
            </p:cNvSpPr>
            <p:nvPr/>
          </p:nvSpPr>
          <p:spPr bwMode="auto">
            <a:xfrm flipV="1">
              <a:off x="2514" y="321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3" name="Line 166"/>
            <p:cNvSpPr>
              <a:spLocks noChangeShapeType="1"/>
            </p:cNvSpPr>
            <p:nvPr/>
          </p:nvSpPr>
          <p:spPr bwMode="auto">
            <a:xfrm flipV="1">
              <a:off x="2514" y="2948"/>
              <a:ext cx="0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4" name="Line 167"/>
            <p:cNvSpPr>
              <a:spLocks noChangeShapeType="1"/>
            </p:cNvSpPr>
            <p:nvPr/>
          </p:nvSpPr>
          <p:spPr bwMode="auto">
            <a:xfrm flipV="1">
              <a:off x="2514" y="289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5" name="Line 168"/>
            <p:cNvSpPr>
              <a:spLocks noChangeShapeType="1"/>
            </p:cNvSpPr>
            <p:nvPr/>
          </p:nvSpPr>
          <p:spPr bwMode="auto">
            <a:xfrm flipV="1">
              <a:off x="2514" y="2625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6" name="Line 169"/>
            <p:cNvSpPr>
              <a:spLocks noChangeShapeType="1"/>
            </p:cNvSpPr>
            <p:nvPr/>
          </p:nvSpPr>
          <p:spPr bwMode="auto">
            <a:xfrm flipV="1">
              <a:off x="2514" y="257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7" name="Line 170"/>
            <p:cNvSpPr>
              <a:spLocks noChangeShapeType="1"/>
            </p:cNvSpPr>
            <p:nvPr/>
          </p:nvSpPr>
          <p:spPr bwMode="auto">
            <a:xfrm flipV="1">
              <a:off x="2514" y="2305"/>
              <a:ext cx="0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8" name="Line 171"/>
            <p:cNvSpPr>
              <a:spLocks noChangeShapeType="1"/>
            </p:cNvSpPr>
            <p:nvPr/>
          </p:nvSpPr>
          <p:spPr bwMode="auto">
            <a:xfrm flipV="1">
              <a:off x="2514" y="225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69" name="Line 172"/>
            <p:cNvSpPr>
              <a:spLocks noChangeShapeType="1"/>
            </p:cNvSpPr>
            <p:nvPr/>
          </p:nvSpPr>
          <p:spPr bwMode="auto">
            <a:xfrm flipV="1">
              <a:off x="2514" y="1983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0" name="Line 173"/>
            <p:cNvSpPr>
              <a:spLocks noChangeShapeType="1"/>
            </p:cNvSpPr>
            <p:nvPr/>
          </p:nvSpPr>
          <p:spPr bwMode="auto">
            <a:xfrm flipV="1">
              <a:off x="2514" y="192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1" name="Line 174"/>
            <p:cNvSpPr>
              <a:spLocks noChangeShapeType="1"/>
            </p:cNvSpPr>
            <p:nvPr/>
          </p:nvSpPr>
          <p:spPr bwMode="auto">
            <a:xfrm flipV="1">
              <a:off x="2514" y="1661"/>
              <a:ext cx="0" cy="2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2" name="Line 175"/>
            <p:cNvSpPr>
              <a:spLocks noChangeShapeType="1"/>
            </p:cNvSpPr>
            <p:nvPr/>
          </p:nvSpPr>
          <p:spPr bwMode="auto">
            <a:xfrm flipV="1">
              <a:off x="2514" y="160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3" name="Line 176"/>
            <p:cNvSpPr>
              <a:spLocks noChangeShapeType="1"/>
            </p:cNvSpPr>
            <p:nvPr/>
          </p:nvSpPr>
          <p:spPr bwMode="auto">
            <a:xfrm flipV="1">
              <a:off x="2514" y="1434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4" name="Line 177"/>
            <p:cNvSpPr>
              <a:spLocks noChangeShapeType="1"/>
            </p:cNvSpPr>
            <p:nvPr/>
          </p:nvSpPr>
          <p:spPr bwMode="auto">
            <a:xfrm flipV="1">
              <a:off x="2575" y="1363"/>
              <a:ext cx="1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5" name="Freeform 178"/>
            <p:cNvSpPr>
              <a:spLocks/>
            </p:cNvSpPr>
            <p:nvPr/>
          </p:nvSpPr>
          <p:spPr bwMode="auto">
            <a:xfrm>
              <a:off x="2593" y="1326"/>
              <a:ext cx="54" cy="37"/>
            </a:xfrm>
            <a:custGeom>
              <a:avLst/>
              <a:gdLst>
                <a:gd name="T0" fmla="*/ 4 w 131"/>
                <a:gd name="T1" fmla="*/ 2 h 91"/>
                <a:gd name="T2" fmla="*/ 4 w 131"/>
                <a:gd name="T3" fmla="*/ 2 h 91"/>
                <a:gd name="T4" fmla="*/ 4 w 131"/>
                <a:gd name="T5" fmla="*/ 2 h 91"/>
                <a:gd name="T6" fmla="*/ 4 w 131"/>
                <a:gd name="T7" fmla="*/ 2 h 91"/>
                <a:gd name="T8" fmla="*/ 4 w 131"/>
                <a:gd name="T9" fmla="*/ 2 h 91"/>
                <a:gd name="T10" fmla="*/ 4 w 131"/>
                <a:gd name="T11" fmla="*/ 2 h 91"/>
                <a:gd name="T12" fmla="*/ 4 w 131"/>
                <a:gd name="T13" fmla="*/ 1 h 91"/>
                <a:gd name="T14" fmla="*/ 4 w 131"/>
                <a:gd name="T15" fmla="*/ 1 h 91"/>
                <a:gd name="T16" fmla="*/ 4 w 131"/>
                <a:gd name="T17" fmla="*/ 1 h 91"/>
                <a:gd name="T18" fmla="*/ 4 w 131"/>
                <a:gd name="T19" fmla="*/ 1 h 91"/>
                <a:gd name="T20" fmla="*/ 4 w 131"/>
                <a:gd name="T21" fmla="*/ 1 h 91"/>
                <a:gd name="T22" fmla="*/ 3 w 131"/>
                <a:gd name="T23" fmla="*/ 0 h 91"/>
                <a:gd name="T24" fmla="*/ 3 w 131"/>
                <a:gd name="T25" fmla="*/ 0 h 91"/>
                <a:gd name="T26" fmla="*/ 3 w 131"/>
                <a:gd name="T27" fmla="*/ 0 h 91"/>
                <a:gd name="T28" fmla="*/ 3 w 131"/>
                <a:gd name="T29" fmla="*/ 0 h 91"/>
                <a:gd name="T30" fmla="*/ 3 w 131"/>
                <a:gd name="T31" fmla="*/ 0 h 91"/>
                <a:gd name="T32" fmla="*/ 3 w 131"/>
                <a:gd name="T33" fmla="*/ 0 h 91"/>
                <a:gd name="T34" fmla="*/ 3 w 131"/>
                <a:gd name="T35" fmla="*/ 0 h 91"/>
                <a:gd name="T36" fmla="*/ 2 w 131"/>
                <a:gd name="T37" fmla="*/ 0 h 91"/>
                <a:gd name="T38" fmla="*/ 2 w 131"/>
                <a:gd name="T39" fmla="*/ 0 h 91"/>
                <a:gd name="T40" fmla="*/ 2 w 131"/>
                <a:gd name="T41" fmla="*/ 0 h 91"/>
                <a:gd name="T42" fmla="*/ 2 w 131"/>
                <a:gd name="T43" fmla="*/ 0 h 91"/>
                <a:gd name="T44" fmla="*/ 2 w 131"/>
                <a:gd name="T45" fmla="*/ 0 h 91"/>
                <a:gd name="T46" fmla="*/ 2 w 131"/>
                <a:gd name="T47" fmla="*/ 0 h 91"/>
                <a:gd name="T48" fmla="*/ 2 w 131"/>
                <a:gd name="T49" fmla="*/ 0 h 91"/>
                <a:gd name="T50" fmla="*/ 1 w 131"/>
                <a:gd name="T51" fmla="*/ 0 h 91"/>
                <a:gd name="T52" fmla="*/ 1 w 131"/>
                <a:gd name="T53" fmla="*/ 1 h 91"/>
                <a:gd name="T54" fmla="*/ 1 w 131"/>
                <a:gd name="T55" fmla="*/ 1 h 91"/>
                <a:gd name="T56" fmla="*/ 1 w 131"/>
                <a:gd name="T57" fmla="*/ 1 h 91"/>
                <a:gd name="T58" fmla="*/ 1 w 131"/>
                <a:gd name="T59" fmla="*/ 1 h 91"/>
                <a:gd name="T60" fmla="*/ 0 w 131"/>
                <a:gd name="T61" fmla="*/ 1 h 91"/>
                <a:gd name="T62" fmla="*/ 0 w 131"/>
                <a:gd name="T63" fmla="*/ 2 h 91"/>
                <a:gd name="T64" fmla="*/ 0 w 131"/>
                <a:gd name="T65" fmla="*/ 2 h 91"/>
                <a:gd name="T66" fmla="*/ 0 w 131"/>
                <a:gd name="T67" fmla="*/ 2 h 91"/>
                <a:gd name="T68" fmla="*/ 0 w 131"/>
                <a:gd name="T69" fmla="*/ 2 h 91"/>
                <a:gd name="T70" fmla="*/ 0 w 131"/>
                <a:gd name="T71" fmla="*/ 2 h 91"/>
                <a:gd name="T72" fmla="*/ 0 w 131"/>
                <a:gd name="T73" fmla="*/ 2 h 9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1" h="91">
                  <a:moveTo>
                    <a:pt x="126" y="91"/>
                  </a:moveTo>
                  <a:lnTo>
                    <a:pt x="128" y="82"/>
                  </a:lnTo>
                  <a:lnTo>
                    <a:pt x="129" y="75"/>
                  </a:lnTo>
                  <a:lnTo>
                    <a:pt x="130" y="68"/>
                  </a:lnTo>
                  <a:lnTo>
                    <a:pt x="131" y="60"/>
                  </a:lnTo>
                  <a:lnTo>
                    <a:pt x="130" y="53"/>
                  </a:lnTo>
                  <a:lnTo>
                    <a:pt x="130" y="45"/>
                  </a:lnTo>
                  <a:lnTo>
                    <a:pt x="129" y="39"/>
                  </a:lnTo>
                  <a:lnTo>
                    <a:pt x="127" y="33"/>
                  </a:lnTo>
                  <a:lnTo>
                    <a:pt x="125" y="26"/>
                  </a:lnTo>
                  <a:lnTo>
                    <a:pt x="123" y="21"/>
                  </a:lnTo>
                  <a:lnTo>
                    <a:pt x="120" y="17"/>
                  </a:lnTo>
                  <a:lnTo>
                    <a:pt x="115" y="13"/>
                  </a:lnTo>
                  <a:lnTo>
                    <a:pt x="112" y="8"/>
                  </a:lnTo>
                  <a:lnTo>
                    <a:pt x="108" y="5"/>
                  </a:lnTo>
                  <a:lnTo>
                    <a:pt x="103" y="3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7" y="0"/>
                  </a:lnTo>
                  <a:lnTo>
                    <a:pt x="81" y="1"/>
                  </a:lnTo>
                  <a:lnTo>
                    <a:pt x="76" y="2"/>
                  </a:lnTo>
                  <a:lnTo>
                    <a:pt x="70" y="3"/>
                  </a:lnTo>
                  <a:lnTo>
                    <a:pt x="65" y="5"/>
                  </a:lnTo>
                  <a:lnTo>
                    <a:pt x="58" y="8"/>
                  </a:lnTo>
                  <a:lnTo>
                    <a:pt x="52" y="13"/>
                  </a:lnTo>
                  <a:lnTo>
                    <a:pt x="47" y="17"/>
                  </a:lnTo>
                  <a:lnTo>
                    <a:pt x="41" y="21"/>
                  </a:lnTo>
                  <a:lnTo>
                    <a:pt x="35" y="26"/>
                  </a:lnTo>
                  <a:lnTo>
                    <a:pt x="30" y="33"/>
                  </a:lnTo>
                  <a:lnTo>
                    <a:pt x="25" y="39"/>
                  </a:lnTo>
                  <a:lnTo>
                    <a:pt x="20" y="45"/>
                  </a:lnTo>
                  <a:lnTo>
                    <a:pt x="16" y="53"/>
                  </a:lnTo>
                  <a:lnTo>
                    <a:pt x="12" y="60"/>
                  </a:lnTo>
                  <a:lnTo>
                    <a:pt x="8" y="68"/>
                  </a:lnTo>
                  <a:lnTo>
                    <a:pt x="4" y="75"/>
                  </a:lnTo>
                  <a:lnTo>
                    <a:pt x="2" y="82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6" name="Line 179"/>
            <p:cNvSpPr>
              <a:spLocks noChangeShapeType="1"/>
            </p:cNvSpPr>
            <p:nvPr/>
          </p:nvSpPr>
          <p:spPr bwMode="auto">
            <a:xfrm flipH="1">
              <a:off x="2627" y="1363"/>
              <a:ext cx="17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7" name="Freeform 180"/>
            <p:cNvSpPr>
              <a:spLocks/>
            </p:cNvSpPr>
            <p:nvPr/>
          </p:nvSpPr>
          <p:spPr bwMode="auto">
            <a:xfrm>
              <a:off x="2575" y="1422"/>
              <a:ext cx="52" cy="37"/>
            </a:xfrm>
            <a:custGeom>
              <a:avLst/>
              <a:gdLst>
                <a:gd name="T0" fmla="*/ 0 w 131"/>
                <a:gd name="T1" fmla="*/ 0 h 91"/>
                <a:gd name="T2" fmla="*/ 0 w 131"/>
                <a:gd name="T3" fmla="*/ 0 h 91"/>
                <a:gd name="T4" fmla="*/ 0 w 131"/>
                <a:gd name="T5" fmla="*/ 0 h 91"/>
                <a:gd name="T6" fmla="*/ 0 w 131"/>
                <a:gd name="T7" fmla="*/ 1 h 91"/>
                <a:gd name="T8" fmla="*/ 0 w 131"/>
                <a:gd name="T9" fmla="*/ 1 h 91"/>
                <a:gd name="T10" fmla="*/ 0 w 131"/>
                <a:gd name="T11" fmla="*/ 1 h 91"/>
                <a:gd name="T12" fmla="*/ 0 w 131"/>
                <a:gd name="T13" fmla="*/ 1 h 91"/>
                <a:gd name="T14" fmla="*/ 0 w 131"/>
                <a:gd name="T15" fmla="*/ 2 h 91"/>
                <a:gd name="T16" fmla="*/ 0 w 131"/>
                <a:gd name="T17" fmla="*/ 2 h 91"/>
                <a:gd name="T18" fmla="*/ 0 w 131"/>
                <a:gd name="T19" fmla="*/ 2 h 91"/>
                <a:gd name="T20" fmla="*/ 0 w 131"/>
                <a:gd name="T21" fmla="*/ 2 h 91"/>
                <a:gd name="T22" fmla="*/ 0 w 131"/>
                <a:gd name="T23" fmla="*/ 2 h 91"/>
                <a:gd name="T24" fmla="*/ 0 w 131"/>
                <a:gd name="T25" fmla="*/ 2 h 91"/>
                <a:gd name="T26" fmla="*/ 0 w 131"/>
                <a:gd name="T27" fmla="*/ 2 h 91"/>
                <a:gd name="T28" fmla="*/ 1 w 131"/>
                <a:gd name="T29" fmla="*/ 2 h 91"/>
                <a:gd name="T30" fmla="*/ 1 w 131"/>
                <a:gd name="T31" fmla="*/ 2 h 91"/>
                <a:gd name="T32" fmla="*/ 1 w 131"/>
                <a:gd name="T33" fmla="*/ 2 h 91"/>
                <a:gd name="T34" fmla="*/ 1 w 131"/>
                <a:gd name="T35" fmla="*/ 2 h 91"/>
                <a:gd name="T36" fmla="*/ 1 w 131"/>
                <a:gd name="T37" fmla="*/ 2 h 91"/>
                <a:gd name="T38" fmla="*/ 1 w 131"/>
                <a:gd name="T39" fmla="*/ 2 h 91"/>
                <a:gd name="T40" fmla="*/ 2 w 131"/>
                <a:gd name="T41" fmla="*/ 2 h 91"/>
                <a:gd name="T42" fmla="*/ 2 w 131"/>
                <a:gd name="T43" fmla="*/ 2 h 91"/>
                <a:gd name="T44" fmla="*/ 2 w 131"/>
                <a:gd name="T45" fmla="*/ 2 h 91"/>
                <a:gd name="T46" fmla="*/ 2 w 131"/>
                <a:gd name="T47" fmla="*/ 2 h 91"/>
                <a:gd name="T48" fmla="*/ 2 w 131"/>
                <a:gd name="T49" fmla="*/ 2 h 91"/>
                <a:gd name="T50" fmla="*/ 2 w 131"/>
                <a:gd name="T51" fmla="*/ 2 h 91"/>
                <a:gd name="T52" fmla="*/ 2 w 131"/>
                <a:gd name="T53" fmla="*/ 2 h 91"/>
                <a:gd name="T54" fmla="*/ 2 w 131"/>
                <a:gd name="T55" fmla="*/ 2 h 91"/>
                <a:gd name="T56" fmla="*/ 2 w 131"/>
                <a:gd name="T57" fmla="*/ 2 h 91"/>
                <a:gd name="T58" fmla="*/ 3 w 131"/>
                <a:gd name="T59" fmla="*/ 2 h 91"/>
                <a:gd name="T60" fmla="*/ 3 w 131"/>
                <a:gd name="T61" fmla="*/ 1 h 91"/>
                <a:gd name="T62" fmla="*/ 3 w 131"/>
                <a:gd name="T63" fmla="*/ 1 h 91"/>
                <a:gd name="T64" fmla="*/ 3 w 131"/>
                <a:gd name="T65" fmla="*/ 1 h 91"/>
                <a:gd name="T66" fmla="*/ 3 w 131"/>
                <a:gd name="T67" fmla="*/ 1 h 91"/>
                <a:gd name="T68" fmla="*/ 3 w 131"/>
                <a:gd name="T69" fmla="*/ 0 h 91"/>
                <a:gd name="T70" fmla="*/ 3 w 131"/>
                <a:gd name="T71" fmla="*/ 0 h 91"/>
                <a:gd name="T72" fmla="*/ 3 w 131"/>
                <a:gd name="T73" fmla="*/ 0 h 9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1" h="91">
                  <a:moveTo>
                    <a:pt x="4" y="0"/>
                  </a:moveTo>
                  <a:lnTo>
                    <a:pt x="2" y="7"/>
                  </a:lnTo>
                  <a:lnTo>
                    <a:pt x="1" y="16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3" y="58"/>
                  </a:lnTo>
                  <a:lnTo>
                    <a:pt x="5" y="65"/>
                  </a:lnTo>
                  <a:lnTo>
                    <a:pt x="8" y="70"/>
                  </a:lnTo>
                  <a:lnTo>
                    <a:pt x="11" y="74"/>
                  </a:lnTo>
                  <a:lnTo>
                    <a:pt x="14" y="78"/>
                  </a:lnTo>
                  <a:lnTo>
                    <a:pt x="19" y="83"/>
                  </a:lnTo>
                  <a:lnTo>
                    <a:pt x="23" y="85"/>
                  </a:lnTo>
                  <a:lnTo>
                    <a:pt x="27" y="88"/>
                  </a:lnTo>
                  <a:lnTo>
                    <a:pt x="32" y="89"/>
                  </a:lnTo>
                  <a:lnTo>
                    <a:pt x="38" y="90"/>
                  </a:lnTo>
                  <a:lnTo>
                    <a:pt x="43" y="91"/>
                  </a:lnTo>
                  <a:lnTo>
                    <a:pt x="48" y="90"/>
                  </a:lnTo>
                  <a:lnTo>
                    <a:pt x="55" y="89"/>
                  </a:lnTo>
                  <a:lnTo>
                    <a:pt x="60" y="88"/>
                  </a:lnTo>
                  <a:lnTo>
                    <a:pt x="66" y="85"/>
                  </a:lnTo>
                  <a:lnTo>
                    <a:pt x="72" y="83"/>
                  </a:lnTo>
                  <a:lnTo>
                    <a:pt x="78" y="78"/>
                  </a:lnTo>
                  <a:lnTo>
                    <a:pt x="83" y="74"/>
                  </a:lnTo>
                  <a:lnTo>
                    <a:pt x="90" y="70"/>
                  </a:lnTo>
                  <a:lnTo>
                    <a:pt x="95" y="65"/>
                  </a:lnTo>
                  <a:lnTo>
                    <a:pt x="100" y="58"/>
                  </a:lnTo>
                  <a:lnTo>
                    <a:pt x="105" y="52"/>
                  </a:lnTo>
                  <a:lnTo>
                    <a:pt x="110" y="46"/>
                  </a:lnTo>
                  <a:lnTo>
                    <a:pt x="114" y="38"/>
                  </a:lnTo>
                  <a:lnTo>
                    <a:pt x="118" y="31"/>
                  </a:lnTo>
                  <a:lnTo>
                    <a:pt x="122" y="23"/>
                  </a:lnTo>
                  <a:lnTo>
                    <a:pt x="126" y="16"/>
                  </a:lnTo>
                  <a:lnTo>
                    <a:pt x="128" y="7"/>
                  </a:lnTo>
                  <a:lnTo>
                    <a:pt x="1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8" name="Line 181"/>
            <p:cNvSpPr>
              <a:spLocks noChangeShapeType="1"/>
            </p:cNvSpPr>
            <p:nvPr/>
          </p:nvSpPr>
          <p:spPr bwMode="auto">
            <a:xfrm flipV="1">
              <a:off x="2612" y="4103"/>
              <a:ext cx="1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79" name="Freeform 182"/>
            <p:cNvSpPr>
              <a:spLocks/>
            </p:cNvSpPr>
            <p:nvPr/>
          </p:nvSpPr>
          <p:spPr bwMode="auto">
            <a:xfrm>
              <a:off x="2630" y="4066"/>
              <a:ext cx="54" cy="37"/>
            </a:xfrm>
            <a:custGeom>
              <a:avLst/>
              <a:gdLst>
                <a:gd name="T0" fmla="*/ 4 w 131"/>
                <a:gd name="T1" fmla="*/ 2 h 91"/>
                <a:gd name="T2" fmla="*/ 4 w 131"/>
                <a:gd name="T3" fmla="*/ 2 h 91"/>
                <a:gd name="T4" fmla="*/ 4 w 131"/>
                <a:gd name="T5" fmla="*/ 2 h 91"/>
                <a:gd name="T6" fmla="*/ 4 w 131"/>
                <a:gd name="T7" fmla="*/ 2 h 91"/>
                <a:gd name="T8" fmla="*/ 4 w 131"/>
                <a:gd name="T9" fmla="*/ 2 h 91"/>
                <a:gd name="T10" fmla="*/ 4 w 131"/>
                <a:gd name="T11" fmla="*/ 2 h 91"/>
                <a:gd name="T12" fmla="*/ 4 w 131"/>
                <a:gd name="T13" fmla="*/ 1 h 91"/>
                <a:gd name="T14" fmla="*/ 4 w 131"/>
                <a:gd name="T15" fmla="*/ 1 h 91"/>
                <a:gd name="T16" fmla="*/ 4 w 131"/>
                <a:gd name="T17" fmla="*/ 1 h 91"/>
                <a:gd name="T18" fmla="*/ 4 w 131"/>
                <a:gd name="T19" fmla="*/ 1 h 91"/>
                <a:gd name="T20" fmla="*/ 4 w 131"/>
                <a:gd name="T21" fmla="*/ 1 h 91"/>
                <a:gd name="T22" fmla="*/ 3 w 131"/>
                <a:gd name="T23" fmla="*/ 0 h 91"/>
                <a:gd name="T24" fmla="*/ 3 w 131"/>
                <a:gd name="T25" fmla="*/ 0 h 91"/>
                <a:gd name="T26" fmla="*/ 3 w 131"/>
                <a:gd name="T27" fmla="*/ 0 h 91"/>
                <a:gd name="T28" fmla="*/ 3 w 131"/>
                <a:gd name="T29" fmla="*/ 0 h 91"/>
                <a:gd name="T30" fmla="*/ 3 w 131"/>
                <a:gd name="T31" fmla="*/ 0 h 91"/>
                <a:gd name="T32" fmla="*/ 3 w 131"/>
                <a:gd name="T33" fmla="*/ 0 h 91"/>
                <a:gd name="T34" fmla="*/ 3 w 131"/>
                <a:gd name="T35" fmla="*/ 0 h 91"/>
                <a:gd name="T36" fmla="*/ 2 w 131"/>
                <a:gd name="T37" fmla="*/ 0 h 91"/>
                <a:gd name="T38" fmla="*/ 2 w 131"/>
                <a:gd name="T39" fmla="*/ 0 h 91"/>
                <a:gd name="T40" fmla="*/ 2 w 131"/>
                <a:gd name="T41" fmla="*/ 0 h 91"/>
                <a:gd name="T42" fmla="*/ 2 w 131"/>
                <a:gd name="T43" fmla="*/ 0 h 91"/>
                <a:gd name="T44" fmla="*/ 2 w 131"/>
                <a:gd name="T45" fmla="*/ 0 h 91"/>
                <a:gd name="T46" fmla="*/ 2 w 131"/>
                <a:gd name="T47" fmla="*/ 0 h 91"/>
                <a:gd name="T48" fmla="*/ 2 w 131"/>
                <a:gd name="T49" fmla="*/ 0 h 91"/>
                <a:gd name="T50" fmla="*/ 1 w 131"/>
                <a:gd name="T51" fmla="*/ 0 h 91"/>
                <a:gd name="T52" fmla="*/ 1 w 131"/>
                <a:gd name="T53" fmla="*/ 1 h 91"/>
                <a:gd name="T54" fmla="*/ 1 w 131"/>
                <a:gd name="T55" fmla="*/ 1 h 91"/>
                <a:gd name="T56" fmla="*/ 1 w 131"/>
                <a:gd name="T57" fmla="*/ 1 h 91"/>
                <a:gd name="T58" fmla="*/ 1 w 131"/>
                <a:gd name="T59" fmla="*/ 1 h 91"/>
                <a:gd name="T60" fmla="*/ 0 w 131"/>
                <a:gd name="T61" fmla="*/ 1 h 91"/>
                <a:gd name="T62" fmla="*/ 0 w 131"/>
                <a:gd name="T63" fmla="*/ 2 h 91"/>
                <a:gd name="T64" fmla="*/ 0 w 131"/>
                <a:gd name="T65" fmla="*/ 2 h 91"/>
                <a:gd name="T66" fmla="*/ 0 w 131"/>
                <a:gd name="T67" fmla="*/ 2 h 91"/>
                <a:gd name="T68" fmla="*/ 0 w 131"/>
                <a:gd name="T69" fmla="*/ 2 h 91"/>
                <a:gd name="T70" fmla="*/ 0 w 131"/>
                <a:gd name="T71" fmla="*/ 2 h 91"/>
                <a:gd name="T72" fmla="*/ 0 w 131"/>
                <a:gd name="T73" fmla="*/ 2 h 9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1" h="91">
                  <a:moveTo>
                    <a:pt x="127" y="91"/>
                  </a:moveTo>
                  <a:lnTo>
                    <a:pt x="128" y="83"/>
                  </a:lnTo>
                  <a:lnTo>
                    <a:pt x="130" y="75"/>
                  </a:lnTo>
                  <a:lnTo>
                    <a:pt x="131" y="68"/>
                  </a:lnTo>
                  <a:lnTo>
                    <a:pt x="131" y="59"/>
                  </a:lnTo>
                  <a:lnTo>
                    <a:pt x="131" y="53"/>
                  </a:lnTo>
                  <a:lnTo>
                    <a:pt x="130" y="46"/>
                  </a:lnTo>
                  <a:lnTo>
                    <a:pt x="129" y="39"/>
                  </a:lnTo>
                  <a:lnTo>
                    <a:pt x="127" y="33"/>
                  </a:lnTo>
                  <a:lnTo>
                    <a:pt x="125" y="26"/>
                  </a:lnTo>
                  <a:lnTo>
                    <a:pt x="123" y="21"/>
                  </a:lnTo>
                  <a:lnTo>
                    <a:pt x="120" y="17"/>
                  </a:lnTo>
                  <a:lnTo>
                    <a:pt x="116" y="13"/>
                  </a:lnTo>
                  <a:lnTo>
                    <a:pt x="112" y="8"/>
                  </a:lnTo>
                  <a:lnTo>
                    <a:pt x="108" y="5"/>
                  </a:lnTo>
                  <a:lnTo>
                    <a:pt x="103" y="3"/>
                  </a:lnTo>
                  <a:lnTo>
                    <a:pt x="98" y="1"/>
                  </a:lnTo>
                  <a:lnTo>
                    <a:pt x="93" y="0"/>
                  </a:lnTo>
                  <a:lnTo>
                    <a:pt x="88" y="0"/>
                  </a:lnTo>
                  <a:lnTo>
                    <a:pt x="82" y="0"/>
                  </a:lnTo>
                  <a:lnTo>
                    <a:pt x="76" y="1"/>
                  </a:lnTo>
                  <a:lnTo>
                    <a:pt x="70" y="3"/>
                  </a:lnTo>
                  <a:lnTo>
                    <a:pt x="65" y="5"/>
                  </a:lnTo>
                  <a:lnTo>
                    <a:pt x="58" y="8"/>
                  </a:lnTo>
                  <a:lnTo>
                    <a:pt x="53" y="13"/>
                  </a:lnTo>
                  <a:lnTo>
                    <a:pt x="47" y="17"/>
                  </a:lnTo>
                  <a:lnTo>
                    <a:pt x="41" y="21"/>
                  </a:lnTo>
                  <a:lnTo>
                    <a:pt x="36" y="26"/>
                  </a:lnTo>
                  <a:lnTo>
                    <a:pt x="31" y="33"/>
                  </a:lnTo>
                  <a:lnTo>
                    <a:pt x="25" y="39"/>
                  </a:lnTo>
                  <a:lnTo>
                    <a:pt x="20" y="46"/>
                  </a:lnTo>
                  <a:lnTo>
                    <a:pt x="16" y="53"/>
                  </a:lnTo>
                  <a:lnTo>
                    <a:pt x="12" y="59"/>
                  </a:lnTo>
                  <a:lnTo>
                    <a:pt x="8" y="68"/>
                  </a:lnTo>
                  <a:lnTo>
                    <a:pt x="5" y="75"/>
                  </a:lnTo>
                  <a:lnTo>
                    <a:pt x="2" y="83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80" name="Line 183"/>
            <p:cNvSpPr>
              <a:spLocks noChangeShapeType="1"/>
            </p:cNvSpPr>
            <p:nvPr/>
          </p:nvSpPr>
          <p:spPr bwMode="auto">
            <a:xfrm flipH="1">
              <a:off x="2667" y="4103"/>
              <a:ext cx="14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81" name="Freeform 184"/>
            <p:cNvSpPr>
              <a:spLocks/>
            </p:cNvSpPr>
            <p:nvPr/>
          </p:nvSpPr>
          <p:spPr bwMode="auto">
            <a:xfrm>
              <a:off x="2612" y="4162"/>
              <a:ext cx="55" cy="37"/>
            </a:xfrm>
            <a:custGeom>
              <a:avLst/>
              <a:gdLst>
                <a:gd name="T0" fmla="*/ 0 w 131"/>
                <a:gd name="T1" fmla="*/ 0 h 90"/>
                <a:gd name="T2" fmla="*/ 0 w 131"/>
                <a:gd name="T3" fmla="*/ 0 h 90"/>
                <a:gd name="T4" fmla="*/ 0 w 131"/>
                <a:gd name="T5" fmla="*/ 0 h 90"/>
                <a:gd name="T6" fmla="*/ 0 w 131"/>
                <a:gd name="T7" fmla="*/ 1 h 90"/>
                <a:gd name="T8" fmla="*/ 0 w 131"/>
                <a:gd name="T9" fmla="*/ 1 h 90"/>
                <a:gd name="T10" fmla="*/ 0 w 131"/>
                <a:gd name="T11" fmla="*/ 1 h 90"/>
                <a:gd name="T12" fmla="*/ 0 w 131"/>
                <a:gd name="T13" fmla="*/ 1 h 90"/>
                <a:gd name="T14" fmla="*/ 0 w 131"/>
                <a:gd name="T15" fmla="*/ 2 h 90"/>
                <a:gd name="T16" fmla="*/ 0 w 131"/>
                <a:gd name="T17" fmla="*/ 2 h 90"/>
                <a:gd name="T18" fmla="*/ 0 w 131"/>
                <a:gd name="T19" fmla="*/ 2 h 90"/>
                <a:gd name="T20" fmla="*/ 0 w 131"/>
                <a:gd name="T21" fmla="*/ 2 h 90"/>
                <a:gd name="T22" fmla="*/ 0 w 131"/>
                <a:gd name="T23" fmla="*/ 2 h 90"/>
                <a:gd name="T24" fmla="*/ 0 w 131"/>
                <a:gd name="T25" fmla="*/ 2 h 90"/>
                <a:gd name="T26" fmla="*/ 0 w 131"/>
                <a:gd name="T27" fmla="*/ 2 h 90"/>
                <a:gd name="T28" fmla="*/ 1 w 131"/>
                <a:gd name="T29" fmla="*/ 2 h 90"/>
                <a:gd name="T30" fmla="*/ 1 w 131"/>
                <a:gd name="T31" fmla="*/ 2 h 90"/>
                <a:gd name="T32" fmla="*/ 1 w 131"/>
                <a:gd name="T33" fmla="*/ 2 h 90"/>
                <a:gd name="T34" fmla="*/ 1 w 131"/>
                <a:gd name="T35" fmla="*/ 2 h 90"/>
                <a:gd name="T36" fmla="*/ 1 w 131"/>
                <a:gd name="T37" fmla="*/ 2 h 90"/>
                <a:gd name="T38" fmla="*/ 1 w 131"/>
                <a:gd name="T39" fmla="*/ 2 h 90"/>
                <a:gd name="T40" fmla="*/ 2 w 131"/>
                <a:gd name="T41" fmla="*/ 2 h 90"/>
                <a:gd name="T42" fmla="*/ 2 w 131"/>
                <a:gd name="T43" fmla="*/ 2 h 90"/>
                <a:gd name="T44" fmla="*/ 2 w 131"/>
                <a:gd name="T45" fmla="*/ 2 h 90"/>
                <a:gd name="T46" fmla="*/ 2 w 131"/>
                <a:gd name="T47" fmla="*/ 2 h 90"/>
                <a:gd name="T48" fmla="*/ 3 w 131"/>
                <a:gd name="T49" fmla="*/ 2 h 90"/>
                <a:gd name="T50" fmla="*/ 3 w 131"/>
                <a:gd name="T51" fmla="*/ 2 h 90"/>
                <a:gd name="T52" fmla="*/ 3 w 131"/>
                <a:gd name="T53" fmla="*/ 2 h 90"/>
                <a:gd name="T54" fmla="*/ 3 w 131"/>
                <a:gd name="T55" fmla="*/ 2 h 90"/>
                <a:gd name="T56" fmla="*/ 3 w 131"/>
                <a:gd name="T57" fmla="*/ 2 h 90"/>
                <a:gd name="T58" fmla="*/ 3 w 131"/>
                <a:gd name="T59" fmla="*/ 2 h 90"/>
                <a:gd name="T60" fmla="*/ 3 w 131"/>
                <a:gd name="T61" fmla="*/ 1 h 90"/>
                <a:gd name="T62" fmla="*/ 3 w 131"/>
                <a:gd name="T63" fmla="*/ 1 h 90"/>
                <a:gd name="T64" fmla="*/ 4 w 131"/>
                <a:gd name="T65" fmla="*/ 1 h 90"/>
                <a:gd name="T66" fmla="*/ 4 w 131"/>
                <a:gd name="T67" fmla="*/ 1 h 90"/>
                <a:gd name="T68" fmla="*/ 4 w 131"/>
                <a:gd name="T69" fmla="*/ 0 h 90"/>
                <a:gd name="T70" fmla="*/ 4 w 131"/>
                <a:gd name="T71" fmla="*/ 0 h 90"/>
                <a:gd name="T72" fmla="*/ 4 w 131"/>
                <a:gd name="T73" fmla="*/ 0 h 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1" h="90">
                  <a:moveTo>
                    <a:pt x="4" y="0"/>
                  </a:moveTo>
                  <a:lnTo>
                    <a:pt x="2" y="8"/>
                  </a:lnTo>
                  <a:lnTo>
                    <a:pt x="1" y="16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1" y="46"/>
                  </a:lnTo>
                  <a:lnTo>
                    <a:pt x="2" y="52"/>
                  </a:lnTo>
                  <a:lnTo>
                    <a:pt x="3" y="58"/>
                  </a:lnTo>
                  <a:lnTo>
                    <a:pt x="6" y="64"/>
                  </a:lnTo>
                  <a:lnTo>
                    <a:pt x="8" y="69"/>
                  </a:lnTo>
                  <a:lnTo>
                    <a:pt x="11" y="74"/>
                  </a:lnTo>
                  <a:lnTo>
                    <a:pt x="14" y="78"/>
                  </a:lnTo>
                  <a:lnTo>
                    <a:pt x="19" y="82"/>
                  </a:lnTo>
                  <a:lnTo>
                    <a:pt x="23" y="85"/>
                  </a:lnTo>
                  <a:lnTo>
                    <a:pt x="27" y="87"/>
                  </a:lnTo>
                  <a:lnTo>
                    <a:pt x="32" y="89"/>
                  </a:lnTo>
                  <a:lnTo>
                    <a:pt x="38" y="90"/>
                  </a:lnTo>
                  <a:lnTo>
                    <a:pt x="43" y="90"/>
                  </a:lnTo>
                  <a:lnTo>
                    <a:pt x="48" y="90"/>
                  </a:lnTo>
                  <a:lnTo>
                    <a:pt x="55" y="89"/>
                  </a:lnTo>
                  <a:lnTo>
                    <a:pt x="60" y="87"/>
                  </a:lnTo>
                  <a:lnTo>
                    <a:pt x="66" y="85"/>
                  </a:lnTo>
                  <a:lnTo>
                    <a:pt x="73" y="82"/>
                  </a:lnTo>
                  <a:lnTo>
                    <a:pt x="78" y="78"/>
                  </a:lnTo>
                  <a:lnTo>
                    <a:pt x="84" y="74"/>
                  </a:lnTo>
                  <a:lnTo>
                    <a:pt x="90" y="69"/>
                  </a:lnTo>
                  <a:lnTo>
                    <a:pt x="95" y="64"/>
                  </a:lnTo>
                  <a:lnTo>
                    <a:pt x="100" y="58"/>
                  </a:lnTo>
                  <a:lnTo>
                    <a:pt x="105" y="52"/>
                  </a:lnTo>
                  <a:lnTo>
                    <a:pt x="111" y="46"/>
                  </a:lnTo>
                  <a:lnTo>
                    <a:pt x="115" y="38"/>
                  </a:lnTo>
                  <a:lnTo>
                    <a:pt x="119" y="31"/>
                  </a:lnTo>
                  <a:lnTo>
                    <a:pt x="122" y="23"/>
                  </a:lnTo>
                  <a:lnTo>
                    <a:pt x="126" y="16"/>
                  </a:lnTo>
                  <a:lnTo>
                    <a:pt x="129" y="8"/>
                  </a:lnTo>
                  <a:lnTo>
                    <a:pt x="1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82" name="Freeform 185"/>
            <p:cNvSpPr>
              <a:spLocks/>
            </p:cNvSpPr>
            <p:nvPr/>
          </p:nvSpPr>
          <p:spPr bwMode="auto">
            <a:xfrm>
              <a:off x="2718" y="4107"/>
              <a:ext cx="25" cy="94"/>
            </a:xfrm>
            <a:custGeom>
              <a:avLst/>
              <a:gdLst>
                <a:gd name="T0" fmla="*/ 0 w 60"/>
                <a:gd name="T1" fmla="*/ 7 h 228"/>
                <a:gd name="T2" fmla="*/ 2 w 60"/>
                <a:gd name="T3" fmla="*/ 0 h 228"/>
                <a:gd name="T4" fmla="*/ 0 w 60"/>
                <a:gd name="T5" fmla="*/ 2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8">
                  <a:moveTo>
                    <a:pt x="0" y="228"/>
                  </a:moveTo>
                  <a:lnTo>
                    <a:pt x="60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9699" name="Text Box 2"/>
          <p:cNvSpPr txBox="1">
            <a:spLocks noChangeArrowheads="1"/>
          </p:cNvSpPr>
          <p:nvPr/>
        </p:nvSpPr>
        <p:spPr bwMode="auto">
          <a:xfrm>
            <a:off x="0" y="0"/>
            <a:ext cx="3563938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ea typeface="黑体" pitchFamily="2" charset="-122"/>
              </a:rPr>
              <a:t>四：</a:t>
            </a:r>
            <a:r>
              <a:rPr lang="zh-CN" altLang="en-US" sz="4800">
                <a:solidFill>
                  <a:srgbClr val="FF3300"/>
                </a:solidFill>
                <a:latin typeface="楷体_GB2312" pitchFamily="49" charset="-122"/>
                <a:ea typeface="黑体" pitchFamily="2" charset="-122"/>
              </a:rPr>
              <a:t>圆环</a:t>
            </a:r>
          </a:p>
        </p:txBody>
      </p:sp>
      <p:sp>
        <p:nvSpPr>
          <p:cNvPr id="126979" name="Text Box 3"/>
          <p:cNvSpPr txBox="1">
            <a:spLocks noChangeArrowheads="1"/>
          </p:cNvSpPr>
          <p:nvPr/>
        </p:nvSpPr>
        <p:spPr bwMode="auto">
          <a:xfrm>
            <a:off x="304800" y="836613"/>
            <a:ext cx="8839200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/>
              <a:t>         </a:t>
            </a:r>
            <a:r>
              <a:rPr lang="zh-CN" altLang="en-US" sz="3600">
                <a:latin typeface="楷体_GB2312" pitchFamily="49" charset="-122"/>
                <a:ea typeface="楷体_GB2312" pitchFamily="49" charset="-122"/>
              </a:rPr>
              <a:t>一圆母线绕其所在平面内的一条轴线作回转运动，即形成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圆环面</a:t>
            </a:r>
            <a:r>
              <a:rPr lang="zh-CN" altLang="en-US" sz="3600">
                <a:latin typeface="楷体_GB2312" pitchFamily="49" charset="-122"/>
                <a:ea typeface="楷体_GB2312" pitchFamily="49" charset="-122"/>
              </a:rPr>
              <a:t>。</a:t>
            </a:r>
            <a:r>
              <a:rPr lang="zh-CN" altLang="en-US"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9701" name="AutoShape 1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27162" name="Group 186"/>
          <p:cNvGrpSpPr>
            <a:grpSpLocks/>
          </p:cNvGrpSpPr>
          <p:nvPr/>
        </p:nvGrpSpPr>
        <p:grpSpPr bwMode="auto">
          <a:xfrm>
            <a:off x="4814888" y="4476750"/>
            <a:ext cx="2932112" cy="2005013"/>
            <a:chOff x="3033" y="2820"/>
            <a:chExt cx="1847" cy="1263"/>
          </a:xfrm>
        </p:grpSpPr>
        <p:sp>
          <p:nvSpPr>
            <p:cNvPr id="29836" name="Freeform 187"/>
            <p:cNvSpPr>
              <a:spLocks/>
            </p:cNvSpPr>
            <p:nvPr/>
          </p:nvSpPr>
          <p:spPr bwMode="auto">
            <a:xfrm>
              <a:off x="3033" y="2820"/>
              <a:ext cx="633" cy="817"/>
            </a:xfrm>
            <a:custGeom>
              <a:avLst/>
              <a:gdLst>
                <a:gd name="T0" fmla="*/ 8 w 1540"/>
                <a:gd name="T1" fmla="*/ 1 h 1991"/>
                <a:gd name="T2" fmla="*/ 9 w 1540"/>
                <a:gd name="T3" fmla="*/ 0 h 1991"/>
                <a:gd name="T4" fmla="*/ 12 w 1540"/>
                <a:gd name="T5" fmla="*/ 0 h 1991"/>
                <a:gd name="T6" fmla="*/ 14 w 1540"/>
                <a:gd name="T7" fmla="*/ 0 h 1991"/>
                <a:gd name="T8" fmla="*/ 16 w 1540"/>
                <a:gd name="T9" fmla="*/ 0 h 1991"/>
                <a:gd name="T10" fmla="*/ 18 w 1540"/>
                <a:gd name="T11" fmla="*/ 1 h 1991"/>
                <a:gd name="T12" fmla="*/ 20 w 1540"/>
                <a:gd name="T13" fmla="*/ 2 h 1991"/>
                <a:gd name="T14" fmla="*/ 22 w 1540"/>
                <a:gd name="T15" fmla="*/ 3 h 1991"/>
                <a:gd name="T16" fmla="*/ 25 w 1540"/>
                <a:gd name="T17" fmla="*/ 5 h 1991"/>
                <a:gd name="T18" fmla="*/ 27 w 1540"/>
                <a:gd name="T19" fmla="*/ 7 h 1991"/>
                <a:gd name="T20" fmla="*/ 29 w 1540"/>
                <a:gd name="T21" fmla="*/ 8 h 1991"/>
                <a:gd name="T22" fmla="*/ 31 w 1540"/>
                <a:gd name="T23" fmla="*/ 10 h 1991"/>
                <a:gd name="T24" fmla="*/ 33 w 1540"/>
                <a:gd name="T25" fmla="*/ 13 h 1991"/>
                <a:gd name="T26" fmla="*/ 35 w 1540"/>
                <a:gd name="T27" fmla="*/ 15 h 1991"/>
                <a:gd name="T28" fmla="*/ 37 w 1540"/>
                <a:gd name="T29" fmla="*/ 18 h 1991"/>
                <a:gd name="T30" fmla="*/ 38 w 1540"/>
                <a:gd name="T31" fmla="*/ 21 h 1991"/>
                <a:gd name="T32" fmla="*/ 40 w 1540"/>
                <a:gd name="T33" fmla="*/ 23 h 1991"/>
                <a:gd name="T34" fmla="*/ 41 w 1540"/>
                <a:gd name="T35" fmla="*/ 26 h 1991"/>
                <a:gd name="T36" fmla="*/ 42 w 1540"/>
                <a:gd name="T37" fmla="*/ 29 h 1991"/>
                <a:gd name="T38" fmla="*/ 43 w 1540"/>
                <a:gd name="T39" fmla="*/ 32 h 1991"/>
                <a:gd name="T40" fmla="*/ 44 w 1540"/>
                <a:gd name="T41" fmla="*/ 35 h 1991"/>
                <a:gd name="T42" fmla="*/ 44 w 1540"/>
                <a:gd name="T43" fmla="*/ 38 h 1991"/>
                <a:gd name="T44" fmla="*/ 44 w 1540"/>
                <a:gd name="T45" fmla="*/ 41 h 1991"/>
                <a:gd name="T46" fmla="*/ 44 w 1540"/>
                <a:gd name="T47" fmla="*/ 43 h 1991"/>
                <a:gd name="T48" fmla="*/ 44 w 1540"/>
                <a:gd name="T49" fmla="*/ 46 h 1991"/>
                <a:gd name="T50" fmla="*/ 43 w 1540"/>
                <a:gd name="T51" fmla="*/ 48 h 1991"/>
                <a:gd name="T52" fmla="*/ 42 w 1540"/>
                <a:gd name="T53" fmla="*/ 50 h 1991"/>
                <a:gd name="T54" fmla="*/ 41 w 1540"/>
                <a:gd name="T55" fmla="*/ 51 h 1991"/>
                <a:gd name="T56" fmla="*/ 40 w 1540"/>
                <a:gd name="T57" fmla="*/ 53 h 1991"/>
                <a:gd name="T58" fmla="*/ 39 w 1540"/>
                <a:gd name="T59" fmla="*/ 54 h 1991"/>
                <a:gd name="T60" fmla="*/ 37 w 1540"/>
                <a:gd name="T61" fmla="*/ 55 h 1991"/>
                <a:gd name="T62" fmla="*/ 35 w 1540"/>
                <a:gd name="T63" fmla="*/ 56 h 1991"/>
                <a:gd name="T64" fmla="*/ 34 w 1540"/>
                <a:gd name="T65" fmla="*/ 56 h 1991"/>
                <a:gd name="T66" fmla="*/ 32 w 1540"/>
                <a:gd name="T67" fmla="*/ 56 h 1991"/>
                <a:gd name="T68" fmla="*/ 30 w 1540"/>
                <a:gd name="T69" fmla="*/ 56 h 1991"/>
                <a:gd name="T70" fmla="*/ 28 w 1540"/>
                <a:gd name="T71" fmla="*/ 56 h 1991"/>
                <a:gd name="T72" fmla="*/ 25 w 1540"/>
                <a:gd name="T73" fmla="*/ 55 h 1991"/>
                <a:gd name="T74" fmla="*/ 23 w 1540"/>
                <a:gd name="T75" fmla="*/ 54 h 1991"/>
                <a:gd name="T76" fmla="*/ 21 w 1540"/>
                <a:gd name="T77" fmla="*/ 53 h 1991"/>
                <a:gd name="T78" fmla="*/ 18 w 1540"/>
                <a:gd name="T79" fmla="*/ 51 h 1991"/>
                <a:gd name="T80" fmla="*/ 16 w 1540"/>
                <a:gd name="T81" fmla="*/ 49 h 1991"/>
                <a:gd name="T82" fmla="*/ 14 w 1540"/>
                <a:gd name="T83" fmla="*/ 47 h 1991"/>
                <a:gd name="T84" fmla="*/ 12 w 1540"/>
                <a:gd name="T85" fmla="*/ 45 h 1991"/>
                <a:gd name="T86" fmla="*/ 10 w 1540"/>
                <a:gd name="T87" fmla="*/ 42 h 1991"/>
                <a:gd name="T88" fmla="*/ 8 w 1540"/>
                <a:gd name="T89" fmla="*/ 40 h 1991"/>
                <a:gd name="T90" fmla="*/ 7 w 1540"/>
                <a:gd name="T91" fmla="*/ 37 h 1991"/>
                <a:gd name="T92" fmla="*/ 5 w 1540"/>
                <a:gd name="T93" fmla="*/ 34 h 1991"/>
                <a:gd name="T94" fmla="*/ 4 w 1540"/>
                <a:gd name="T95" fmla="*/ 32 h 1991"/>
                <a:gd name="T96" fmla="*/ 2 w 1540"/>
                <a:gd name="T97" fmla="*/ 29 h 1991"/>
                <a:gd name="T98" fmla="*/ 2 w 1540"/>
                <a:gd name="T99" fmla="*/ 26 h 1991"/>
                <a:gd name="T100" fmla="*/ 1 w 1540"/>
                <a:gd name="T101" fmla="*/ 23 h 1991"/>
                <a:gd name="T102" fmla="*/ 0 w 1540"/>
                <a:gd name="T103" fmla="*/ 20 h 1991"/>
                <a:gd name="T104" fmla="*/ 0 w 1540"/>
                <a:gd name="T105" fmla="*/ 17 h 1991"/>
                <a:gd name="T106" fmla="*/ 0 w 1540"/>
                <a:gd name="T107" fmla="*/ 15 h 1991"/>
                <a:gd name="T108" fmla="*/ 0 w 1540"/>
                <a:gd name="T109" fmla="*/ 12 h 1991"/>
                <a:gd name="T110" fmla="*/ 1 w 1540"/>
                <a:gd name="T111" fmla="*/ 10 h 1991"/>
                <a:gd name="T112" fmla="*/ 1 w 1540"/>
                <a:gd name="T113" fmla="*/ 8 h 1991"/>
                <a:gd name="T114" fmla="*/ 2 w 1540"/>
                <a:gd name="T115" fmla="*/ 6 h 1991"/>
                <a:gd name="T116" fmla="*/ 3 w 1540"/>
                <a:gd name="T117" fmla="*/ 4 h 1991"/>
                <a:gd name="T118" fmla="*/ 5 w 1540"/>
                <a:gd name="T119" fmla="*/ 3 h 1991"/>
                <a:gd name="T120" fmla="*/ 6 w 1540"/>
                <a:gd name="T121" fmla="*/ 2 h 19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0" h="1991">
                  <a:moveTo>
                    <a:pt x="225" y="51"/>
                  </a:moveTo>
                  <a:lnTo>
                    <a:pt x="240" y="44"/>
                  </a:lnTo>
                  <a:lnTo>
                    <a:pt x="254" y="36"/>
                  </a:lnTo>
                  <a:lnTo>
                    <a:pt x="269" y="30"/>
                  </a:lnTo>
                  <a:lnTo>
                    <a:pt x="285" y="25"/>
                  </a:lnTo>
                  <a:lnTo>
                    <a:pt x="299" y="19"/>
                  </a:lnTo>
                  <a:lnTo>
                    <a:pt x="315" y="14"/>
                  </a:lnTo>
                  <a:lnTo>
                    <a:pt x="332" y="11"/>
                  </a:lnTo>
                  <a:lnTo>
                    <a:pt x="348" y="7"/>
                  </a:lnTo>
                  <a:lnTo>
                    <a:pt x="365" y="5"/>
                  </a:lnTo>
                  <a:lnTo>
                    <a:pt x="382" y="2"/>
                  </a:lnTo>
                  <a:lnTo>
                    <a:pt x="399" y="1"/>
                  </a:lnTo>
                  <a:lnTo>
                    <a:pt x="417" y="0"/>
                  </a:lnTo>
                  <a:lnTo>
                    <a:pt x="435" y="0"/>
                  </a:lnTo>
                  <a:lnTo>
                    <a:pt x="453" y="1"/>
                  </a:lnTo>
                  <a:lnTo>
                    <a:pt x="471" y="2"/>
                  </a:lnTo>
                  <a:lnTo>
                    <a:pt x="489" y="5"/>
                  </a:lnTo>
                  <a:lnTo>
                    <a:pt x="508" y="8"/>
                  </a:lnTo>
                  <a:lnTo>
                    <a:pt x="526" y="11"/>
                  </a:lnTo>
                  <a:lnTo>
                    <a:pt x="545" y="14"/>
                  </a:lnTo>
                  <a:lnTo>
                    <a:pt x="564" y="19"/>
                  </a:lnTo>
                  <a:lnTo>
                    <a:pt x="583" y="25"/>
                  </a:lnTo>
                  <a:lnTo>
                    <a:pt x="603" y="30"/>
                  </a:lnTo>
                  <a:lnTo>
                    <a:pt x="622" y="36"/>
                  </a:lnTo>
                  <a:lnTo>
                    <a:pt x="641" y="44"/>
                  </a:lnTo>
                  <a:lnTo>
                    <a:pt x="662" y="52"/>
                  </a:lnTo>
                  <a:lnTo>
                    <a:pt x="681" y="60"/>
                  </a:lnTo>
                  <a:lnTo>
                    <a:pt x="701" y="69"/>
                  </a:lnTo>
                  <a:lnTo>
                    <a:pt x="721" y="79"/>
                  </a:lnTo>
                  <a:lnTo>
                    <a:pt x="740" y="89"/>
                  </a:lnTo>
                  <a:lnTo>
                    <a:pt x="760" y="100"/>
                  </a:lnTo>
                  <a:lnTo>
                    <a:pt x="780" y="112"/>
                  </a:lnTo>
                  <a:lnTo>
                    <a:pt x="800" y="123"/>
                  </a:lnTo>
                  <a:lnTo>
                    <a:pt x="819" y="136"/>
                  </a:lnTo>
                  <a:lnTo>
                    <a:pt x="839" y="150"/>
                  </a:lnTo>
                  <a:lnTo>
                    <a:pt x="860" y="163"/>
                  </a:lnTo>
                  <a:lnTo>
                    <a:pt x="879" y="177"/>
                  </a:lnTo>
                  <a:lnTo>
                    <a:pt x="899" y="192"/>
                  </a:lnTo>
                  <a:lnTo>
                    <a:pt x="918" y="208"/>
                  </a:lnTo>
                  <a:lnTo>
                    <a:pt x="937" y="224"/>
                  </a:lnTo>
                  <a:lnTo>
                    <a:pt x="957" y="240"/>
                  </a:lnTo>
                  <a:lnTo>
                    <a:pt x="976" y="257"/>
                  </a:lnTo>
                  <a:lnTo>
                    <a:pt x="995" y="275"/>
                  </a:lnTo>
                  <a:lnTo>
                    <a:pt x="1014" y="293"/>
                  </a:lnTo>
                  <a:lnTo>
                    <a:pt x="1032" y="311"/>
                  </a:lnTo>
                  <a:lnTo>
                    <a:pt x="1051" y="330"/>
                  </a:lnTo>
                  <a:lnTo>
                    <a:pt x="1069" y="349"/>
                  </a:lnTo>
                  <a:lnTo>
                    <a:pt x="1087" y="369"/>
                  </a:lnTo>
                  <a:lnTo>
                    <a:pt x="1105" y="388"/>
                  </a:lnTo>
                  <a:lnTo>
                    <a:pt x="1123" y="409"/>
                  </a:lnTo>
                  <a:lnTo>
                    <a:pt x="1141" y="430"/>
                  </a:lnTo>
                  <a:lnTo>
                    <a:pt x="1158" y="451"/>
                  </a:lnTo>
                  <a:lnTo>
                    <a:pt x="1175" y="473"/>
                  </a:lnTo>
                  <a:lnTo>
                    <a:pt x="1192" y="495"/>
                  </a:lnTo>
                  <a:lnTo>
                    <a:pt x="1208" y="517"/>
                  </a:lnTo>
                  <a:lnTo>
                    <a:pt x="1225" y="539"/>
                  </a:lnTo>
                  <a:lnTo>
                    <a:pt x="1241" y="563"/>
                  </a:lnTo>
                  <a:lnTo>
                    <a:pt x="1256" y="586"/>
                  </a:lnTo>
                  <a:lnTo>
                    <a:pt x="1271" y="609"/>
                  </a:lnTo>
                  <a:lnTo>
                    <a:pt x="1286" y="632"/>
                  </a:lnTo>
                  <a:lnTo>
                    <a:pt x="1301" y="657"/>
                  </a:lnTo>
                  <a:lnTo>
                    <a:pt x="1315" y="681"/>
                  </a:lnTo>
                  <a:lnTo>
                    <a:pt x="1329" y="706"/>
                  </a:lnTo>
                  <a:lnTo>
                    <a:pt x="1342" y="730"/>
                  </a:lnTo>
                  <a:lnTo>
                    <a:pt x="1355" y="755"/>
                  </a:lnTo>
                  <a:lnTo>
                    <a:pt x="1368" y="780"/>
                  </a:lnTo>
                  <a:lnTo>
                    <a:pt x="1381" y="805"/>
                  </a:lnTo>
                  <a:lnTo>
                    <a:pt x="1392" y="830"/>
                  </a:lnTo>
                  <a:lnTo>
                    <a:pt x="1404" y="856"/>
                  </a:lnTo>
                  <a:lnTo>
                    <a:pt x="1414" y="881"/>
                  </a:lnTo>
                  <a:lnTo>
                    <a:pt x="1425" y="907"/>
                  </a:lnTo>
                  <a:lnTo>
                    <a:pt x="1436" y="932"/>
                  </a:lnTo>
                  <a:lnTo>
                    <a:pt x="1445" y="958"/>
                  </a:lnTo>
                  <a:lnTo>
                    <a:pt x="1455" y="983"/>
                  </a:lnTo>
                  <a:lnTo>
                    <a:pt x="1463" y="1008"/>
                  </a:lnTo>
                  <a:lnTo>
                    <a:pt x="1472" y="1035"/>
                  </a:lnTo>
                  <a:lnTo>
                    <a:pt x="1480" y="1060"/>
                  </a:lnTo>
                  <a:lnTo>
                    <a:pt x="1487" y="1086"/>
                  </a:lnTo>
                  <a:lnTo>
                    <a:pt x="1495" y="1111"/>
                  </a:lnTo>
                  <a:lnTo>
                    <a:pt x="1501" y="1136"/>
                  </a:lnTo>
                  <a:lnTo>
                    <a:pt x="1507" y="1162"/>
                  </a:lnTo>
                  <a:lnTo>
                    <a:pt x="1513" y="1187"/>
                  </a:lnTo>
                  <a:lnTo>
                    <a:pt x="1517" y="1213"/>
                  </a:lnTo>
                  <a:lnTo>
                    <a:pt x="1522" y="1237"/>
                  </a:lnTo>
                  <a:lnTo>
                    <a:pt x="1526" y="1261"/>
                  </a:lnTo>
                  <a:lnTo>
                    <a:pt x="1530" y="1287"/>
                  </a:lnTo>
                  <a:lnTo>
                    <a:pt x="1533" y="1311"/>
                  </a:lnTo>
                  <a:lnTo>
                    <a:pt x="1535" y="1336"/>
                  </a:lnTo>
                  <a:lnTo>
                    <a:pt x="1537" y="1359"/>
                  </a:lnTo>
                  <a:lnTo>
                    <a:pt x="1539" y="1383"/>
                  </a:lnTo>
                  <a:lnTo>
                    <a:pt x="1539" y="1406"/>
                  </a:lnTo>
                  <a:lnTo>
                    <a:pt x="1540" y="1430"/>
                  </a:lnTo>
                  <a:lnTo>
                    <a:pt x="1540" y="1452"/>
                  </a:lnTo>
                  <a:lnTo>
                    <a:pt x="1539" y="1475"/>
                  </a:lnTo>
                  <a:lnTo>
                    <a:pt x="1539" y="1498"/>
                  </a:lnTo>
                  <a:lnTo>
                    <a:pt x="1537" y="1520"/>
                  </a:lnTo>
                  <a:lnTo>
                    <a:pt x="1535" y="1541"/>
                  </a:lnTo>
                  <a:lnTo>
                    <a:pt x="1533" y="1562"/>
                  </a:lnTo>
                  <a:lnTo>
                    <a:pt x="1530" y="1583"/>
                  </a:lnTo>
                  <a:lnTo>
                    <a:pt x="1526" y="1603"/>
                  </a:lnTo>
                  <a:lnTo>
                    <a:pt x="1522" y="1624"/>
                  </a:lnTo>
                  <a:lnTo>
                    <a:pt x="1517" y="1644"/>
                  </a:lnTo>
                  <a:lnTo>
                    <a:pt x="1513" y="1663"/>
                  </a:lnTo>
                  <a:lnTo>
                    <a:pt x="1507" y="1682"/>
                  </a:lnTo>
                  <a:lnTo>
                    <a:pt x="1501" y="1700"/>
                  </a:lnTo>
                  <a:lnTo>
                    <a:pt x="1495" y="1718"/>
                  </a:lnTo>
                  <a:lnTo>
                    <a:pt x="1487" y="1735"/>
                  </a:lnTo>
                  <a:lnTo>
                    <a:pt x="1480" y="1752"/>
                  </a:lnTo>
                  <a:lnTo>
                    <a:pt x="1472" y="1769"/>
                  </a:lnTo>
                  <a:lnTo>
                    <a:pt x="1463" y="1784"/>
                  </a:lnTo>
                  <a:lnTo>
                    <a:pt x="1455" y="1799"/>
                  </a:lnTo>
                  <a:lnTo>
                    <a:pt x="1445" y="1814"/>
                  </a:lnTo>
                  <a:lnTo>
                    <a:pt x="1436" y="1829"/>
                  </a:lnTo>
                  <a:lnTo>
                    <a:pt x="1425" y="1843"/>
                  </a:lnTo>
                  <a:lnTo>
                    <a:pt x="1414" y="1855"/>
                  </a:lnTo>
                  <a:lnTo>
                    <a:pt x="1404" y="1868"/>
                  </a:lnTo>
                  <a:lnTo>
                    <a:pt x="1392" y="1881"/>
                  </a:lnTo>
                  <a:lnTo>
                    <a:pt x="1381" y="1892"/>
                  </a:lnTo>
                  <a:lnTo>
                    <a:pt x="1368" y="1903"/>
                  </a:lnTo>
                  <a:lnTo>
                    <a:pt x="1355" y="1913"/>
                  </a:lnTo>
                  <a:lnTo>
                    <a:pt x="1342" y="1923"/>
                  </a:lnTo>
                  <a:lnTo>
                    <a:pt x="1329" y="1932"/>
                  </a:lnTo>
                  <a:lnTo>
                    <a:pt x="1315" y="1940"/>
                  </a:lnTo>
                  <a:lnTo>
                    <a:pt x="1301" y="1948"/>
                  </a:lnTo>
                  <a:lnTo>
                    <a:pt x="1286" y="1955"/>
                  </a:lnTo>
                  <a:lnTo>
                    <a:pt x="1271" y="1961"/>
                  </a:lnTo>
                  <a:lnTo>
                    <a:pt x="1256" y="1968"/>
                  </a:lnTo>
                  <a:lnTo>
                    <a:pt x="1241" y="1973"/>
                  </a:lnTo>
                  <a:lnTo>
                    <a:pt x="1225" y="1977"/>
                  </a:lnTo>
                  <a:lnTo>
                    <a:pt x="1208" y="1981"/>
                  </a:lnTo>
                  <a:lnTo>
                    <a:pt x="1192" y="1985"/>
                  </a:lnTo>
                  <a:lnTo>
                    <a:pt x="1175" y="1988"/>
                  </a:lnTo>
                  <a:lnTo>
                    <a:pt x="1158" y="1989"/>
                  </a:lnTo>
                  <a:lnTo>
                    <a:pt x="1141" y="1991"/>
                  </a:lnTo>
                  <a:lnTo>
                    <a:pt x="1123" y="1991"/>
                  </a:lnTo>
                  <a:lnTo>
                    <a:pt x="1105" y="1991"/>
                  </a:lnTo>
                  <a:lnTo>
                    <a:pt x="1087" y="1991"/>
                  </a:lnTo>
                  <a:lnTo>
                    <a:pt x="1069" y="1989"/>
                  </a:lnTo>
                  <a:lnTo>
                    <a:pt x="1051" y="1987"/>
                  </a:lnTo>
                  <a:lnTo>
                    <a:pt x="1032" y="1985"/>
                  </a:lnTo>
                  <a:lnTo>
                    <a:pt x="1014" y="1981"/>
                  </a:lnTo>
                  <a:lnTo>
                    <a:pt x="995" y="1977"/>
                  </a:lnTo>
                  <a:lnTo>
                    <a:pt x="976" y="1973"/>
                  </a:lnTo>
                  <a:lnTo>
                    <a:pt x="957" y="1968"/>
                  </a:lnTo>
                  <a:lnTo>
                    <a:pt x="937" y="1961"/>
                  </a:lnTo>
                  <a:lnTo>
                    <a:pt x="918" y="1955"/>
                  </a:lnTo>
                  <a:lnTo>
                    <a:pt x="899" y="1948"/>
                  </a:lnTo>
                  <a:lnTo>
                    <a:pt x="879" y="1940"/>
                  </a:lnTo>
                  <a:lnTo>
                    <a:pt x="860" y="1932"/>
                  </a:lnTo>
                  <a:lnTo>
                    <a:pt x="839" y="1922"/>
                  </a:lnTo>
                  <a:lnTo>
                    <a:pt x="819" y="1913"/>
                  </a:lnTo>
                  <a:lnTo>
                    <a:pt x="800" y="1903"/>
                  </a:lnTo>
                  <a:lnTo>
                    <a:pt x="780" y="1891"/>
                  </a:lnTo>
                  <a:lnTo>
                    <a:pt x="760" y="1881"/>
                  </a:lnTo>
                  <a:lnTo>
                    <a:pt x="740" y="1868"/>
                  </a:lnTo>
                  <a:lnTo>
                    <a:pt x="721" y="1855"/>
                  </a:lnTo>
                  <a:lnTo>
                    <a:pt x="701" y="1843"/>
                  </a:lnTo>
                  <a:lnTo>
                    <a:pt x="681" y="1829"/>
                  </a:lnTo>
                  <a:lnTo>
                    <a:pt x="662" y="1814"/>
                  </a:lnTo>
                  <a:lnTo>
                    <a:pt x="641" y="1799"/>
                  </a:lnTo>
                  <a:lnTo>
                    <a:pt x="622" y="1784"/>
                  </a:lnTo>
                  <a:lnTo>
                    <a:pt x="603" y="1769"/>
                  </a:lnTo>
                  <a:lnTo>
                    <a:pt x="583" y="1752"/>
                  </a:lnTo>
                  <a:lnTo>
                    <a:pt x="564" y="1735"/>
                  </a:lnTo>
                  <a:lnTo>
                    <a:pt x="545" y="1718"/>
                  </a:lnTo>
                  <a:lnTo>
                    <a:pt x="526" y="1700"/>
                  </a:lnTo>
                  <a:lnTo>
                    <a:pt x="508" y="1682"/>
                  </a:lnTo>
                  <a:lnTo>
                    <a:pt x="489" y="1663"/>
                  </a:lnTo>
                  <a:lnTo>
                    <a:pt x="471" y="1644"/>
                  </a:lnTo>
                  <a:lnTo>
                    <a:pt x="453" y="1624"/>
                  </a:lnTo>
                  <a:lnTo>
                    <a:pt x="435" y="1603"/>
                  </a:lnTo>
                  <a:lnTo>
                    <a:pt x="417" y="1583"/>
                  </a:lnTo>
                  <a:lnTo>
                    <a:pt x="399" y="1562"/>
                  </a:lnTo>
                  <a:lnTo>
                    <a:pt x="382" y="1541"/>
                  </a:lnTo>
                  <a:lnTo>
                    <a:pt x="365" y="1519"/>
                  </a:lnTo>
                  <a:lnTo>
                    <a:pt x="348" y="1498"/>
                  </a:lnTo>
                  <a:lnTo>
                    <a:pt x="332" y="1475"/>
                  </a:lnTo>
                  <a:lnTo>
                    <a:pt x="315" y="1452"/>
                  </a:lnTo>
                  <a:lnTo>
                    <a:pt x="299" y="1430"/>
                  </a:lnTo>
                  <a:lnTo>
                    <a:pt x="285" y="1406"/>
                  </a:lnTo>
                  <a:lnTo>
                    <a:pt x="269" y="1382"/>
                  </a:lnTo>
                  <a:lnTo>
                    <a:pt x="254" y="1359"/>
                  </a:lnTo>
                  <a:lnTo>
                    <a:pt x="240" y="1334"/>
                  </a:lnTo>
                  <a:lnTo>
                    <a:pt x="225" y="1311"/>
                  </a:lnTo>
                  <a:lnTo>
                    <a:pt x="212" y="1286"/>
                  </a:lnTo>
                  <a:lnTo>
                    <a:pt x="198" y="1261"/>
                  </a:lnTo>
                  <a:lnTo>
                    <a:pt x="185" y="1237"/>
                  </a:lnTo>
                  <a:lnTo>
                    <a:pt x="172" y="1212"/>
                  </a:lnTo>
                  <a:lnTo>
                    <a:pt x="160" y="1187"/>
                  </a:lnTo>
                  <a:lnTo>
                    <a:pt x="148" y="1162"/>
                  </a:lnTo>
                  <a:lnTo>
                    <a:pt x="136" y="1136"/>
                  </a:lnTo>
                  <a:lnTo>
                    <a:pt x="126" y="1111"/>
                  </a:lnTo>
                  <a:lnTo>
                    <a:pt x="115" y="1086"/>
                  </a:lnTo>
                  <a:lnTo>
                    <a:pt x="105" y="1060"/>
                  </a:lnTo>
                  <a:lnTo>
                    <a:pt x="95" y="1034"/>
                  </a:lnTo>
                  <a:lnTo>
                    <a:pt x="86" y="1008"/>
                  </a:lnTo>
                  <a:lnTo>
                    <a:pt x="77" y="983"/>
                  </a:lnTo>
                  <a:lnTo>
                    <a:pt x="69" y="958"/>
                  </a:lnTo>
                  <a:lnTo>
                    <a:pt x="60" y="932"/>
                  </a:lnTo>
                  <a:lnTo>
                    <a:pt x="53" y="907"/>
                  </a:lnTo>
                  <a:lnTo>
                    <a:pt x="46" y="880"/>
                  </a:lnTo>
                  <a:lnTo>
                    <a:pt x="39" y="855"/>
                  </a:lnTo>
                  <a:lnTo>
                    <a:pt x="34" y="830"/>
                  </a:lnTo>
                  <a:lnTo>
                    <a:pt x="27" y="805"/>
                  </a:lnTo>
                  <a:lnTo>
                    <a:pt x="23" y="780"/>
                  </a:lnTo>
                  <a:lnTo>
                    <a:pt x="18" y="754"/>
                  </a:lnTo>
                  <a:lnTo>
                    <a:pt x="15" y="730"/>
                  </a:lnTo>
                  <a:lnTo>
                    <a:pt x="10" y="706"/>
                  </a:lnTo>
                  <a:lnTo>
                    <a:pt x="7" y="681"/>
                  </a:lnTo>
                  <a:lnTo>
                    <a:pt x="5" y="657"/>
                  </a:lnTo>
                  <a:lnTo>
                    <a:pt x="3" y="632"/>
                  </a:lnTo>
                  <a:lnTo>
                    <a:pt x="2" y="609"/>
                  </a:lnTo>
                  <a:lnTo>
                    <a:pt x="1" y="586"/>
                  </a:lnTo>
                  <a:lnTo>
                    <a:pt x="0" y="563"/>
                  </a:lnTo>
                  <a:lnTo>
                    <a:pt x="0" y="539"/>
                  </a:lnTo>
                  <a:lnTo>
                    <a:pt x="1" y="517"/>
                  </a:lnTo>
                  <a:lnTo>
                    <a:pt x="2" y="495"/>
                  </a:lnTo>
                  <a:lnTo>
                    <a:pt x="3" y="473"/>
                  </a:lnTo>
                  <a:lnTo>
                    <a:pt x="5" y="450"/>
                  </a:lnTo>
                  <a:lnTo>
                    <a:pt x="7" y="429"/>
                  </a:lnTo>
                  <a:lnTo>
                    <a:pt x="10" y="409"/>
                  </a:lnTo>
                  <a:lnTo>
                    <a:pt x="15" y="388"/>
                  </a:lnTo>
                  <a:lnTo>
                    <a:pt x="18" y="368"/>
                  </a:lnTo>
                  <a:lnTo>
                    <a:pt x="23" y="349"/>
                  </a:lnTo>
                  <a:lnTo>
                    <a:pt x="27" y="330"/>
                  </a:lnTo>
                  <a:lnTo>
                    <a:pt x="34" y="311"/>
                  </a:lnTo>
                  <a:lnTo>
                    <a:pt x="39" y="292"/>
                  </a:lnTo>
                  <a:lnTo>
                    <a:pt x="46" y="275"/>
                  </a:lnTo>
                  <a:lnTo>
                    <a:pt x="53" y="257"/>
                  </a:lnTo>
                  <a:lnTo>
                    <a:pt x="60" y="240"/>
                  </a:lnTo>
                  <a:lnTo>
                    <a:pt x="69" y="224"/>
                  </a:lnTo>
                  <a:lnTo>
                    <a:pt x="77" y="208"/>
                  </a:lnTo>
                  <a:lnTo>
                    <a:pt x="86" y="192"/>
                  </a:lnTo>
                  <a:lnTo>
                    <a:pt x="95" y="177"/>
                  </a:lnTo>
                  <a:lnTo>
                    <a:pt x="105" y="163"/>
                  </a:lnTo>
                  <a:lnTo>
                    <a:pt x="115" y="150"/>
                  </a:lnTo>
                  <a:lnTo>
                    <a:pt x="126" y="136"/>
                  </a:lnTo>
                  <a:lnTo>
                    <a:pt x="136" y="123"/>
                  </a:lnTo>
                  <a:lnTo>
                    <a:pt x="148" y="112"/>
                  </a:lnTo>
                  <a:lnTo>
                    <a:pt x="160" y="100"/>
                  </a:lnTo>
                  <a:lnTo>
                    <a:pt x="172" y="89"/>
                  </a:lnTo>
                  <a:lnTo>
                    <a:pt x="185" y="79"/>
                  </a:lnTo>
                  <a:lnTo>
                    <a:pt x="198" y="69"/>
                  </a:lnTo>
                  <a:lnTo>
                    <a:pt x="212" y="60"/>
                  </a:lnTo>
                  <a:lnTo>
                    <a:pt x="225" y="51"/>
                  </a:lnTo>
                  <a:close/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7" name="Line 188"/>
            <p:cNvSpPr>
              <a:spLocks noChangeShapeType="1"/>
            </p:cNvSpPr>
            <p:nvPr/>
          </p:nvSpPr>
          <p:spPr bwMode="auto">
            <a:xfrm>
              <a:off x="3651" y="3521"/>
              <a:ext cx="746" cy="5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8" name="Line 189"/>
            <p:cNvSpPr>
              <a:spLocks noChangeShapeType="1"/>
            </p:cNvSpPr>
            <p:nvPr/>
          </p:nvSpPr>
          <p:spPr bwMode="auto">
            <a:xfrm flipH="1">
              <a:off x="4397" y="3923"/>
              <a:ext cx="12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9" name="Line 190"/>
            <p:cNvSpPr>
              <a:spLocks noChangeShapeType="1"/>
            </p:cNvSpPr>
            <p:nvPr/>
          </p:nvSpPr>
          <p:spPr bwMode="auto">
            <a:xfrm flipV="1">
              <a:off x="4417" y="3992"/>
              <a:ext cx="9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0" name="Freeform 191"/>
            <p:cNvSpPr>
              <a:spLocks/>
            </p:cNvSpPr>
            <p:nvPr/>
          </p:nvSpPr>
          <p:spPr bwMode="auto">
            <a:xfrm>
              <a:off x="4454" y="3854"/>
              <a:ext cx="42" cy="194"/>
            </a:xfrm>
            <a:custGeom>
              <a:avLst/>
              <a:gdLst>
                <a:gd name="T0" fmla="*/ 0 w 101"/>
                <a:gd name="T1" fmla="*/ 11 h 476"/>
                <a:gd name="T2" fmla="*/ 2 w 101"/>
                <a:gd name="T3" fmla="*/ 13 h 476"/>
                <a:gd name="T4" fmla="*/ 2 w 101"/>
                <a:gd name="T5" fmla="*/ 9 h 476"/>
                <a:gd name="T6" fmla="*/ 3 w 101"/>
                <a:gd name="T7" fmla="*/ 0 h 4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476">
                  <a:moveTo>
                    <a:pt x="0" y="397"/>
                  </a:moveTo>
                  <a:lnTo>
                    <a:pt x="56" y="476"/>
                  </a:lnTo>
                  <a:lnTo>
                    <a:pt x="78" y="341"/>
                  </a:lnTo>
                  <a:lnTo>
                    <a:pt x="1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1" name="Line 192"/>
            <p:cNvSpPr>
              <a:spLocks noChangeShapeType="1"/>
            </p:cNvSpPr>
            <p:nvPr/>
          </p:nvSpPr>
          <p:spPr bwMode="auto">
            <a:xfrm flipH="1">
              <a:off x="4432" y="3861"/>
              <a:ext cx="6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2" name="Line 193"/>
            <p:cNvSpPr>
              <a:spLocks noChangeShapeType="1"/>
            </p:cNvSpPr>
            <p:nvPr/>
          </p:nvSpPr>
          <p:spPr bwMode="auto">
            <a:xfrm flipH="1">
              <a:off x="4422" y="3851"/>
              <a:ext cx="1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3" name="Line 194"/>
            <p:cNvSpPr>
              <a:spLocks noChangeShapeType="1"/>
            </p:cNvSpPr>
            <p:nvPr/>
          </p:nvSpPr>
          <p:spPr bwMode="auto">
            <a:xfrm flipH="1" flipV="1">
              <a:off x="4452" y="3947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4" name="Line 195"/>
            <p:cNvSpPr>
              <a:spLocks noChangeShapeType="1"/>
            </p:cNvSpPr>
            <p:nvPr/>
          </p:nvSpPr>
          <p:spPr bwMode="auto">
            <a:xfrm>
              <a:off x="4452" y="3883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5" name="Line 196"/>
            <p:cNvSpPr>
              <a:spLocks noChangeShapeType="1"/>
            </p:cNvSpPr>
            <p:nvPr/>
          </p:nvSpPr>
          <p:spPr bwMode="auto">
            <a:xfrm flipH="1">
              <a:off x="4742" y="3965"/>
              <a:ext cx="4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6" name="Line 197"/>
            <p:cNvSpPr>
              <a:spLocks noChangeShapeType="1"/>
            </p:cNvSpPr>
            <p:nvPr/>
          </p:nvSpPr>
          <p:spPr bwMode="auto">
            <a:xfrm flipH="1">
              <a:off x="4747" y="3898"/>
              <a:ext cx="35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7" name="Line 198"/>
            <p:cNvSpPr>
              <a:spLocks noChangeShapeType="1"/>
            </p:cNvSpPr>
            <p:nvPr/>
          </p:nvSpPr>
          <p:spPr bwMode="auto">
            <a:xfrm flipV="1">
              <a:off x="4737" y="3918"/>
              <a:ext cx="35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8" name="Line 199"/>
            <p:cNvSpPr>
              <a:spLocks noChangeShapeType="1"/>
            </p:cNvSpPr>
            <p:nvPr/>
          </p:nvSpPr>
          <p:spPr bwMode="auto">
            <a:xfrm flipV="1">
              <a:off x="4742" y="3997"/>
              <a:ext cx="47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49" name="Line 200"/>
            <p:cNvSpPr>
              <a:spLocks noChangeShapeType="1"/>
            </p:cNvSpPr>
            <p:nvPr/>
          </p:nvSpPr>
          <p:spPr bwMode="auto">
            <a:xfrm flipH="1">
              <a:off x="4742" y="3861"/>
              <a:ext cx="27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0" name="Line 201"/>
            <p:cNvSpPr>
              <a:spLocks noChangeShapeType="1"/>
            </p:cNvSpPr>
            <p:nvPr/>
          </p:nvSpPr>
          <p:spPr bwMode="auto">
            <a:xfrm flipV="1">
              <a:off x="4794" y="3898"/>
              <a:ext cx="5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1" name="Line 202"/>
            <p:cNvSpPr>
              <a:spLocks noChangeShapeType="1"/>
            </p:cNvSpPr>
            <p:nvPr/>
          </p:nvSpPr>
          <p:spPr bwMode="auto">
            <a:xfrm flipV="1">
              <a:off x="4791" y="3935"/>
              <a:ext cx="59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2" name="Freeform 203"/>
            <p:cNvSpPr>
              <a:spLocks/>
            </p:cNvSpPr>
            <p:nvPr/>
          </p:nvSpPr>
          <p:spPr bwMode="auto">
            <a:xfrm>
              <a:off x="4831" y="4002"/>
              <a:ext cx="32" cy="46"/>
            </a:xfrm>
            <a:custGeom>
              <a:avLst/>
              <a:gdLst>
                <a:gd name="T0" fmla="*/ 0 w 78"/>
                <a:gd name="T1" fmla="*/ 0 h 113"/>
                <a:gd name="T2" fmla="*/ 2 w 78"/>
                <a:gd name="T3" fmla="*/ 3 h 113"/>
                <a:gd name="T4" fmla="*/ 2 w 78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13">
                  <a:moveTo>
                    <a:pt x="0" y="7"/>
                  </a:moveTo>
                  <a:lnTo>
                    <a:pt x="78" y="113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3" name="Line 204"/>
            <p:cNvSpPr>
              <a:spLocks noChangeShapeType="1"/>
            </p:cNvSpPr>
            <p:nvPr/>
          </p:nvSpPr>
          <p:spPr bwMode="auto">
            <a:xfrm>
              <a:off x="4828" y="3864"/>
              <a:ext cx="1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4" name="Freeform 205"/>
            <p:cNvSpPr>
              <a:spLocks/>
            </p:cNvSpPr>
            <p:nvPr/>
          </p:nvSpPr>
          <p:spPr bwMode="auto">
            <a:xfrm>
              <a:off x="4809" y="3851"/>
              <a:ext cx="22" cy="153"/>
            </a:xfrm>
            <a:custGeom>
              <a:avLst/>
              <a:gdLst>
                <a:gd name="T0" fmla="*/ 0 w 55"/>
                <a:gd name="T1" fmla="*/ 0 h 376"/>
                <a:gd name="T2" fmla="*/ 0 w 55"/>
                <a:gd name="T3" fmla="*/ 7 h 376"/>
                <a:gd name="T4" fmla="*/ 2 w 55"/>
                <a:gd name="T5" fmla="*/ 10 h 3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76">
                  <a:moveTo>
                    <a:pt x="0" y="0"/>
                  </a:moveTo>
                  <a:lnTo>
                    <a:pt x="16" y="258"/>
                  </a:lnTo>
                  <a:lnTo>
                    <a:pt x="55" y="3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5" name="Freeform 206"/>
            <p:cNvSpPr>
              <a:spLocks/>
            </p:cNvSpPr>
            <p:nvPr/>
          </p:nvSpPr>
          <p:spPr bwMode="auto">
            <a:xfrm>
              <a:off x="4784" y="3957"/>
              <a:ext cx="64" cy="82"/>
            </a:xfrm>
            <a:custGeom>
              <a:avLst/>
              <a:gdLst>
                <a:gd name="T0" fmla="*/ 5 w 156"/>
                <a:gd name="T1" fmla="*/ 0 h 196"/>
                <a:gd name="T2" fmla="*/ 3 w 156"/>
                <a:gd name="T3" fmla="*/ 3 h 196"/>
                <a:gd name="T4" fmla="*/ 0 w 156"/>
                <a:gd name="T5" fmla="*/ 6 h 1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96">
                  <a:moveTo>
                    <a:pt x="156" y="0"/>
                  </a:moveTo>
                  <a:lnTo>
                    <a:pt x="106" y="84"/>
                  </a:lnTo>
                  <a:lnTo>
                    <a:pt x="0" y="1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56" name="Line 207"/>
            <p:cNvSpPr>
              <a:spLocks noChangeShapeType="1"/>
            </p:cNvSpPr>
            <p:nvPr/>
          </p:nvSpPr>
          <p:spPr bwMode="auto">
            <a:xfrm>
              <a:off x="4397" y="4083"/>
              <a:ext cx="4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7273" name="Group 297"/>
          <p:cNvGrpSpPr>
            <a:grpSpLocks/>
          </p:cNvGrpSpPr>
          <p:nvPr/>
        </p:nvGrpSpPr>
        <p:grpSpPr bwMode="auto">
          <a:xfrm>
            <a:off x="1403350" y="2562225"/>
            <a:ext cx="5175250" cy="3590925"/>
            <a:chOff x="884" y="1614"/>
            <a:chExt cx="3260" cy="2262"/>
          </a:xfrm>
        </p:grpSpPr>
        <p:sp>
          <p:nvSpPr>
            <p:cNvPr id="29825" name="Freeform 298"/>
            <p:cNvSpPr>
              <a:spLocks/>
            </p:cNvSpPr>
            <p:nvPr/>
          </p:nvSpPr>
          <p:spPr bwMode="auto">
            <a:xfrm>
              <a:off x="3033" y="1853"/>
              <a:ext cx="633" cy="817"/>
            </a:xfrm>
            <a:custGeom>
              <a:avLst/>
              <a:gdLst>
                <a:gd name="T0" fmla="*/ 5 w 1540"/>
                <a:gd name="T1" fmla="*/ 54 h 1991"/>
                <a:gd name="T2" fmla="*/ 4 w 1540"/>
                <a:gd name="T3" fmla="*/ 53 h 1991"/>
                <a:gd name="T4" fmla="*/ 3 w 1540"/>
                <a:gd name="T5" fmla="*/ 52 h 1991"/>
                <a:gd name="T6" fmla="*/ 2 w 1540"/>
                <a:gd name="T7" fmla="*/ 50 h 1991"/>
                <a:gd name="T8" fmla="*/ 1 w 1540"/>
                <a:gd name="T9" fmla="*/ 48 h 1991"/>
                <a:gd name="T10" fmla="*/ 0 w 1540"/>
                <a:gd name="T11" fmla="*/ 46 h 1991"/>
                <a:gd name="T12" fmla="*/ 0 w 1540"/>
                <a:gd name="T13" fmla="*/ 43 h 1991"/>
                <a:gd name="T14" fmla="*/ 0 w 1540"/>
                <a:gd name="T15" fmla="*/ 41 h 1991"/>
                <a:gd name="T16" fmla="*/ 0 w 1540"/>
                <a:gd name="T17" fmla="*/ 38 h 1991"/>
                <a:gd name="T18" fmla="*/ 0 w 1540"/>
                <a:gd name="T19" fmla="*/ 35 h 1991"/>
                <a:gd name="T20" fmla="*/ 1 w 1540"/>
                <a:gd name="T21" fmla="*/ 32 h 1991"/>
                <a:gd name="T22" fmla="*/ 2 w 1540"/>
                <a:gd name="T23" fmla="*/ 29 h 1991"/>
                <a:gd name="T24" fmla="*/ 3 w 1540"/>
                <a:gd name="T25" fmla="*/ 26 h 1991"/>
                <a:gd name="T26" fmla="*/ 4 w 1540"/>
                <a:gd name="T27" fmla="*/ 23 h 1991"/>
                <a:gd name="T28" fmla="*/ 6 w 1540"/>
                <a:gd name="T29" fmla="*/ 21 h 1991"/>
                <a:gd name="T30" fmla="*/ 7 w 1540"/>
                <a:gd name="T31" fmla="*/ 18 h 1991"/>
                <a:gd name="T32" fmla="*/ 9 w 1540"/>
                <a:gd name="T33" fmla="*/ 15 h 1991"/>
                <a:gd name="T34" fmla="*/ 11 w 1540"/>
                <a:gd name="T35" fmla="*/ 13 h 1991"/>
                <a:gd name="T36" fmla="*/ 13 w 1540"/>
                <a:gd name="T37" fmla="*/ 10 h 1991"/>
                <a:gd name="T38" fmla="*/ 15 w 1540"/>
                <a:gd name="T39" fmla="*/ 8 h 1991"/>
                <a:gd name="T40" fmla="*/ 17 w 1540"/>
                <a:gd name="T41" fmla="*/ 7 h 1991"/>
                <a:gd name="T42" fmla="*/ 19 w 1540"/>
                <a:gd name="T43" fmla="*/ 5 h 1991"/>
                <a:gd name="T44" fmla="*/ 22 w 1540"/>
                <a:gd name="T45" fmla="*/ 3 h 1991"/>
                <a:gd name="T46" fmla="*/ 24 w 1540"/>
                <a:gd name="T47" fmla="*/ 2 h 1991"/>
                <a:gd name="T48" fmla="*/ 26 w 1540"/>
                <a:gd name="T49" fmla="*/ 1 h 1991"/>
                <a:gd name="T50" fmla="*/ 28 w 1540"/>
                <a:gd name="T51" fmla="*/ 0 h 1991"/>
                <a:gd name="T52" fmla="*/ 30 w 1540"/>
                <a:gd name="T53" fmla="*/ 0 h 1991"/>
                <a:gd name="T54" fmla="*/ 32 w 1540"/>
                <a:gd name="T55" fmla="*/ 0 h 1991"/>
                <a:gd name="T56" fmla="*/ 35 w 1540"/>
                <a:gd name="T57" fmla="*/ 0 h 1991"/>
                <a:gd name="T58" fmla="*/ 36 w 1540"/>
                <a:gd name="T59" fmla="*/ 1 h 1991"/>
                <a:gd name="T60" fmla="*/ 38 w 1540"/>
                <a:gd name="T61" fmla="*/ 2 h 1991"/>
                <a:gd name="T62" fmla="*/ 39 w 1540"/>
                <a:gd name="T63" fmla="*/ 3 h 1991"/>
                <a:gd name="T64" fmla="*/ 41 w 1540"/>
                <a:gd name="T65" fmla="*/ 4 h 1991"/>
                <a:gd name="T66" fmla="*/ 42 w 1540"/>
                <a:gd name="T67" fmla="*/ 6 h 1991"/>
                <a:gd name="T68" fmla="*/ 43 w 1540"/>
                <a:gd name="T69" fmla="*/ 8 h 1991"/>
                <a:gd name="T70" fmla="*/ 43 w 1540"/>
                <a:gd name="T71" fmla="*/ 10 h 1991"/>
                <a:gd name="T72" fmla="*/ 44 w 1540"/>
                <a:gd name="T73" fmla="*/ 12 h 1991"/>
                <a:gd name="T74" fmla="*/ 44 w 1540"/>
                <a:gd name="T75" fmla="*/ 15 h 1991"/>
                <a:gd name="T76" fmla="*/ 44 w 1540"/>
                <a:gd name="T77" fmla="*/ 17 h 1991"/>
                <a:gd name="T78" fmla="*/ 44 w 1540"/>
                <a:gd name="T79" fmla="*/ 20 h 1991"/>
                <a:gd name="T80" fmla="*/ 43 w 1540"/>
                <a:gd name="T81" fmla="*/ 23 h 1991"/>
                <a:gd name="T82" fmla="*/ 42 w 1540"/>
                <a:gd name="T83" fmla="*/ 26 h 1991"/>
                <a:gd name="T84" fmla="*/ 42 w 1540"/>
                <a:gd name="T85" fmla="*/ 29 h 1991"/>
                <a:gd name="T86" fmla="*/ 40 w 1540"/>
                <a:gd name="T87" fmla="*/ 32 h 1991"/>
                <a:gd name="T88" fmla="*/ 39 w 1540"/>
                <a:gd name="T89" fmla="*/ 34 h 1991"/>
                <a:gd name="T90" fmla="*/ 37 w 1540"/>
                <a:gd name="T91" fmla="*/ 37 h 1991"/>
                <a:gd name="T92" fmla="*/ 36 w 1540"/>
                <a:gd name="T93" fmla="*/ 40 h 1991"/>
                <a:gd name="T94" fmla="*/ 34 w 1540"/>
                <a:gd name="T95" fmla="*/ 42 h 1991"/>
                <a:gd name="T96" fmla="*/ 32 w 1540"/>
                <a:gd name="T97" fmla="*/ 45 h 1991"/>
                <a:gd name="T98" fmla="*/ 30 w 1540"/>
                <a:gd name="T99" fmla="*/ 47 h 1991"/>
                <a:gd name="T100" fmla="*/ 28 w 1540"/>
                <a:gd name="T101" fmla="*/ 49 h 1991"/>
                <a:gd name="T102" fmla="*/ 25 w 1540"/>
                <a:gd name="T103" fmla="*/ 51 h 1991"/>
                <a:gd name="T104" fmla="*/ 23 w 1540"/>
                <a:gd name="T105" fmla="*/ 53 h 1991"/>
                <a:gd name="T106" fmla="*/ 21 w 1540"/>
                <a:gd name="T107" fmla="*/ 54 h 1991"/>
                <a:gd name="T108" fmla="*/ 19 w 1540"/>
                <a:gd name="T109" fmla="*/ 55 h 1991"/>
                <a:gd name="T110" fmla="*/ 17 w 1540"/>
                <a:gd name="T111" fmla="*/ 56 h 1991"/>
                <a:gd name="T112" fmla="*/ 14 w 1540"/>
                <a:gd name="T113" fmla="*/ 56 h 1991"/>
                <a:gd name="T114" fmla="*/ 12 w 1540"/>
                <a:gd name="T115" fmla="*/ 56 h 1991"/>
                <a:gd name="T116" fmla="*/ 10 w 1540"/>
                <a:gd name="T117" fmla="*/ 56 h 1991"/>
                <a:gd name="T118" fmla="*/ 9 w 1540"/>
                <a:gd name="T119" fmla="*/ 56 h 1991"/>
                <a:gd name="T120" fmla="*/ 7 w 1540"/>
                <a:gd name="T121" fmla="*/ 55 h 19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0" h="1991">
                  <a:moveTo>
                    <a:pt x="225" y="1940"/>
                  </a:moveTo>
                  <a:lnTo>
                    <a:pt x="212" y="1932"/>
                  </a:lnTo>
                  <a:lnTo>
                    <a:pt x="198" y="1923"/>
                  </a:lnTo>
                  <a:lnTo>
                    <a:pt x="185" y="1914"/>
                  </a:lnTo>
                  <a:lnTo>
                    <a:pt x="172" y="1903"/>
                  </a:lnTo>
                  <a:lnTo>
                    <a:pt x="160" y="1893"/>
                  </a:lnTo>
                  <a:lnTo>
                    <a:pt x="148" y="1881"/>
                  </a:lnTo>
                  <a:lnTo>
                    <a:pt x="136" y="1869"/>
                  </a:lnTo>
                  <a:lnTo>
                    <a:pt x="126" y="1857"/>
                  </a:lnTo>
                  <a:lnTo>
                    <a:pt x="115" y="1843"/>
                  </a:lnTo>
                  <a:lnTo>
                    <a:pt x="105" y="1829"/>
                  </a:lnTo>
                  <a:lnTo>
                    <a:pt x="95" y="1815"/>
                  </a:lnTo>
                  <a:lnTo>
                    <a:pt x="86" y="1800"/>
                  </a:lnTo>
                  <a:lnTo>
                    <a:pt x="77" y="1785"/>
                  </a:lnTo>
                  <a:lnTo>
                    <a:pt x="69" y="1769"/>
                  </a:lnTo>
                  <a:lnTo>
                    <a:pt x="60" y="1753"/>
                  </a:lnTo>
                  <a:lnTo>
                    <a:pt x="53" y="1736"/>
                  </a:lnTo>
                  <a:lnTo>
                    <a:pt x="46" y="1718"/>
                  </a:lnTo>
                  <a:lnTo>
                    <a:pt x="39" y="1700"/>
                  </a:lnTo>
                  <a:lnTo>
                    <a:pt x="34" y="1682"/>
                  </a:lnTo>
                  <a:lnTo>
                    <a:pt x="27" y="1663"/>
                  </a:lnTo>
                  <a:lnTo>
                    <a:pt x="23" y="1644"/>
                  </a:lnTo>
                  <a:lnTo>
                    <a:pt x="18" y="1624"/>
                  </a:lnTo>
                  <a:lnTo>
                    <a:pt x="15" y="1603"/>
                  </a:lnTo>
                  <a:lnTo>
                    <a:pt x="10" y="1583"/>
                  </a:lnTo>
                  <a:lnTo>
                    <a:pt x="7" y="1562"/>
                  </a:lnTo>
                  <a:lnTo>
                    <a:pt x="5" y="1541"/>
                  </a:lnTo>
                  <a:lnTo>
                    <a:pt x="3" y="1520"/>
                  </a:lnTo>
                  <a:lnTo>
                    <a:pt x="2" y="1498"/>
                  </a:lnTo>
                  <a:lnTo>
                    <a:pt x="1" y="1475"/>
                  </a:lnTo>
                  <a:lnTo>
                    <a:pt x="0" y="1453"/>
                  </a:lnTo>
                  <a:lnTo>
                    <a:pt x="0" y="1430"/>
                  </a:lnTo>
                  <a:lnTo>
                    <a:pt x="1" y="1407"/>
                  </a:lnTo>
                  <a:lnTo>
                    <a:pt x="2" y="1383"/>
                  </a:lnTo>
                  <a:lnTo>
                    <a:pt x="3" y="1359"/>
                  </a:lnTo>
                  <a:lnTo>
                    <a:pt x="5" y="1336"/>
                  </a:lnTo>
                  <a:lnTo>
                    <a:pt x="7" y="1311"/>
                  </a:lnTo>
                  <a:lnTo>
                    <a:pt x="10" y="1287"/>
                  </a:lnTo>
                  <a:lnTo>
                    <a:pt x="15" y="1263"/>
                  </a:lnTo>
                  <a:lnTo>
                    <a:pt x="18" y="1237"/>
                  </a:lnTo>
                  <a:lnTo>
                    <a:pt x="23" y="1213"/>
                  </a:lnTo>
                  <a:lnTo>
                    <a:pt x="27" y="1187"/>
                  </a:lnTo>
                  <a:lnTo>
                    <a:pt x="34" y="1162"/>
                  </a:lnTo>
                  <a:lnTo>
                    <a:pt x="39" y="1137"/>
                  </a:lnTo>
                  <a:lnTo>
                    <a:pt x="46" y="1111"/>
                  </a:lnTo>
                  <a:lnTo>
                    <a:pt x="53" y="1086"/>
                  </a:lnTo>
                  <a:lnTo>
                    <a:pt x="60" y="1060"/>
                  </a:lnTo>
                  <a:lnTo>
                    <a:pt x="69" y="1035"/>
                  </a:lnTo>
                  <a:lnTo>
                    <a:pt x="77" y="1009"/>
                  </a:lnTo>
                  <a:lnTo>
                    <a:pt x="86" y="983"/>
                  </a:lnTo>
                  <a:lnTo>
                    <a:pt x="95" y="958"/>
                  </a:lnTo>
                  <a:lnTo>
                    <a:pt x="105" y="932"/>
                  </a:lnTo>
                  <a:lnTo>
                    <a:pt x="115" y="907"/>
                  </a:lnTo>
                  <a:lnTo>
                    <a:pt x="126" y="881"/>
                  </a:lnTo>
                  <a:lnTo>
                    <a:pt x="136" y="856"/>
                  </a:lnTo>
                  <a:lnTo>
                    <a:pt x="148" y="831"/>
                  </a:lnTo>
                  <a:lnTo>
                    <a:pt x="160" y="805"/>
                  </a:lnTo>
                  <a:lnTo>
                    <a:pt x="172" y="780"/>
                  </a:lnTo>
                  <a:lnTo>
                    <a:pt x="185" y="755"/>
                  </a:lnTo>
                  <a:lnTo>
                    <a:pt x="198" y="730"/>
                  </a:lnTo>
                  <a:lnTo>
                    <a:pt x="212" y="706"/>
                  </a:lnTo>
                  <a:lnTo>
                    <a:pt x="225" y="681"/>
                  </a:lnTo>
                  <a:lnTo>
                    <a:pt x="240" y="657"/>
                  </a:lnTo>
                  <a:lnTo>
                    <a:pt x="254" y="634"/>
                  </a:lnTo>
                  <a:lnTo>
                    <a:pt x="269" y="609"/>
                  </a:lnTo>
                  <a:lnTo>
                    <a:pt x="285" y="586"/>
                  </a:lnTo>
                  <a:lnTo>
                    <a:pt x="299" y="563"/>
                  </a:lnTo>
                  <a:lnTo>
                    <a:pt x="315" y="539"/>
                  </a:lnTo>
                  <a:lnTo>
                    <a:pt x="332" y="517"/>
                  </a:lnTo>
                  <a:lnTo>
                    <a:pt x="348" y="495"/>
                  </a:lnTo>
                  <a:lnTo>
                    <a:pt x="365" y="473"/>
                  </a:lnTo>
                  <a:lnTo>
                    <a:pt x="382" y="451"/>
                  </a:lnTo>
                  <a:lnTo>
                    <a:pt x="399" y="430"/>
                  </a:lnTo>
                  <a:lnTo>
                    <a:pt x="417" y="409"/>
                  </a:lnTo>
                  <a:lnTo>
                    <a:pt x="435" y="389"/>
                  </a:lnTo>
                  <a:lnTo>
                    <a:pt x="453" y="369"/>
                  </a:lnTo>
                  <a:lnTo>
                    <a:pt x="471" y="349"/>
                  </a:lnTo>
                  <a:lnTo>
                    <a:pt x="489" y="330"/>
                  </a:lnTo>
                  <a:lnTo>
                    <a:pt x="508" y="311"/>
                  </a:lnTo>
                  <a:lnTo>
                    <a:pt x="526" y="293"/>
                  </a:lnTo>
                  <a:lnTo>
                    <a:pt x="545" y="275"/>
                  </a:lnTo>
                  <a:lnTo>
                    <a:pt x="564" y="257"/>
                  </a:lnTo>
                  <a:lnTo>
                    <a:pt x="583" y="240"/>
                  </a:lnTo>
                  <a:lnTo>
                    <a:pt x="603" y="224"/>
                  </a:lnTo>
                  <a:lnTo>
                    <a:pt x="622" y="208"/>
                  </a:lnTo>
                  <a:lnTo>
                    <a:pt x="641" y="192"/>
                  </a:lnTo>
                  <a:lnTo>
                    <a:pt x="662" y="177"/>
                  </a:lnTo>
                  <a:lnTo>
                    <a:pt x="681" y="163"/>
                  </a:lnTo>
                  <a:lnTo>
                    <a:pt x="701" y="150"/>
                  </a:lnTo>
                  <a:lnTo>
                    <a:pt x="721" y="136"/>
                  </a:lnTo>
                  <a:lnTo>
                    <a:pt x="740" y="124"/>
                  </a:lnTo>
                  <a:lnTo>
                    <a:pt x="760" y="112"/>
                  </a:lnTo>
                  <a:lnTo>
                    <a:pt x="780" y="100"/>
                  </a:lnTo>
                  <a:lnTo>
                    <a:pt x="800" y="89"/>
                  </a:lnTo>
                  <a:lnTo>
                    <a:pt x="819" y="79"/>
                  </a:lnTo>
                  <a:lnTo>
                    <a:pt x="839" y="69"/>
                  </a:lnTo>
                  <a:lnTo>
                    <a:pt x="860" y="61"/>
                  </a:lnTo>
                  <a:lnTo>
                    <a:pt x="879" y="52"/>
                  </a:lnTo>
                  <a:lnTo>
                    <a:pt x="899" y="44"/>
                  </a:lnTo>
                  <a:lnTo>
                    <a:pt x="918" y="37"/>
                  </a:lnTo>
                  <a:lnTo>
                    <a:pt x="937" y="30"/>
                  </a:lnTo>
                  <a:lnTo>
                    <a:pt x="957" y="25"/>
                  </a:lnTo>
                  <a:lnTo>
                    <a:pt x="976" y="19"/>
                  </a:lnTo>
                  <a:lnTo>
                    <a:pt x="995" y="15"/>
                  </a:lnTo>
                  <a:lnTo>
                    <a:pt x="1014" y="11"/>
                  </a:lnTo>
                  <a:lnTo>
                    <a:pt x="1032" y="8"/>
                  </a:lnTo>
                  <a:lnTo>
                    <a:pt x="1051" y="5"/>
                  </a:lnTo>
                  <a:lnTo>
                    <a:pt x="1069" y="3"/>
                  </a:lnTo>
                  <a:lnTo>
                    <a:pt x="1087" y="1"/>
                  </a:lnTo>
                  <a:lnTo>
                    <a:pt x="1105" y="0"/>
                  </a:lnTo>
                  <a:lnTo>
                    <a:pt x="1123" y="0"/>
                  </a:lnTo>
                  <a:lnTo>
                    <a:pt x="1141" y="1"/>
                  </a:lnTo>
                  <a:lnTo>
                    <a:pt x="1158" y="3"/>
                  </a:lnTo>
                  <a:lnTo>
                    <a:pt x="1175" y="5"/>
                  </a:lnTo>
                  <a:lnTo>
                    <a:pt x="1192" y="8"/>
                  </a:lnTo>
                  <a:lnTo>
                    <a:pt x="1208" y="11"/>
                  </a:lnTo>
                  <a:lnTo>
                    <a:pt x="1225" y="15"/>
                  </a:lnTo>
                  <a:lnTo>
                    <a:pt x="1241" y="19"/>
                  </a:lnTo>
                  <a:lnTo>
                    <a:pt x="1256" y="25"/>
                  </a:lnTo>
                  <a:lnTo>
                    <a:pt x="1271" y="30"/>
                  </a:lnTo>
                  <a:lnTo>
                    <a:pt x="1286" y="37"/>
                  </a:lnTo>
                  <a:lnTo>
                    <a:pt x="1301" y="44"/>
                  </a:lnTo>
                  <a:lnTo>
                    <a:pt x="1315" y="52"/>
                  </a:lnTo>
                  <a:lnTo>
                    <a:pt x="1329" y="61"/>
                  </a:lnTo>
                  <a:lnTo>
                    <a:pt x="1342" y="69"/>
                  </a:lnTo>
                  <a:lnTo>
                    <a:pt x="1355" y="79"/>
                  </a:lnTo>
                  <a:lnTo>
                    <a:pt x="1368" y="89"/>
                  </a:lnTo>
                  <a:lnTo>
                    <a:pt x="1381" y="100"/>
                  </a:lnTo>
                  <a:lnTo>
                    <a:pt x="1392" y="112"/>
                  </a:lnTo>
                  <a:lnTo>
                    <a:pt x="1404" y="123"/>
                  </a:lnTo>
                  <a:lnTo>
                    <a:pt x="1414" y="136"/>
                  </a:lnTo>
                  <a:lnTo>
                    <a:pt x="1425" y="150"/>
                  </a:lnTo>
                  <a:lnTo>
                    <a:pt x="1436" y="163"/>
                  </a:lnTo>
                  <a:lnTo>
                    <a:pt x="1445" y="177"/>
                  </a:lnTo>
                  <a:lnTo>
                    <a:pt x="1455" y="192"/>
                  </a:lnTo>
                  <a:lnTo>
                    <a:pt x="1463" y="208"/>
                  </a:lnTo>
                  <a:lnTo>
                    <a:pt x="1472" y="224"/>
                  </a:lnTo>
                  <a:lnTo>
                    <a:pt x="1480" y="240"/>
                  </a:lnTo>
                  <a:lnTo>
                    <a:pt x="1487" y="257"/>
                  </a:lnTo>
                  <a:lnTo>
                    <a:pt x="1495" y="275"/>
                  </a:lnTo>
                  <a:lnTo>
                    <a:pt x="1501" y="293"/>
                  </a:lnTo>
                  <a:lnTo>
                    <a:pt x="1507" y="311"/>
                  </a:lnTo>
                  <a:lnTo>
                    <a:pt x="1513" y="330"/>
                  </a:lnTo>
                  <a:lnTo>
                    <a:pt x="1517" y="349"/>
                  </a:lnTo>
                  <a:lnTo>
                    <a:pt x="1522" y="369"/>
                  </a:lnTo>
                  <a:lnTo>
                    <a:pt x="1526" y="388"/>
                  </a:lnTo>
                  <a:lnTo>
                    <a:pt x="1530" y="409"/>
                  </a:lnTo>
                  <a:lnTo>
                    <a:pt x="1533" y="430"/>
                  </a:lnTo>
                  <a:lnTo>
                    <a:pt x="1535" y="451"/>
                  </a:lnTo>
                  <a:lnTo>
                    <a:pt x="1537" y="473"/>
                  </a:lnTo>
                  <a:lnTo>
                    <a:pt x="1539" y="495"/>
                  </a:lnTo>
                  <a:lnTo>
                    <a:pt x="1539" y="517"/>
                  </a:lnTo>
                  <a:lnTo>
                    <a:pt x="1540" y="539"/>
                  </a:lnTo>
                  <a:lnTo>
                    <a:pt x="1540" y="563"/>
                  </a:lnTo>
                  <a:lnTo>
                    <a:pt x="1539" y="586"/>
                  </a:lnTo>
                  <a:lnTo>
                    <a:pt x="1539" y="609"/>
                  </a:lnTo>
                  <a:lnTo>
                    <a:pt x="1537" y="633"/>
                  </a:lnTo>
                  <a:lnTo>
                    <a:pt x="1535" y="657"/>
                  </a:lnTo>
                  <a:lnTo>
                    <a:pt x="1533" y="681"/>
                  </a:lnTo>
                  <a:lnTo>
                    <a:pt x="1530" y="706"/>
                  </a:lnTo>
                  <a:lnTo>
                    <a:pt x="1526" y="730"/>
                  </a:lnTo>
                  <a:lnTo>
                    <a:pt x="1522" y="755"/>
                  </a:lnTo>
                  <a:lnTo>
                    <a:pt x="1517" y="780"/>
                  </a:lnTo>
                  <a:lnTo>
                    <a:pt x="1513" y="805"/>
                  </a:lnTo>
                  <a:lnTo>
                    <a:pt x="1507" y="831"/>
                  </a:lnTo>
                  <a:lnTo>
                    <a:pt x="1501" y="856"/>
                  </a:lnTo>
                  <a:lnTo>
                    <a:pt x="1495" y="881"/>
                  </a:lnTo>
                  <a:lnTo>
                    <a:pt x="1487" y="907"/>
                  </a:lnTo>
                  <a:lnTo>
                    <a:pt x="1480" y="932"/>
                  </a:lnTo>
                  <a:lnTo>
                    <a:pt x="1472" y="958"/>
                  </a:lnTo>
                  <a:lnTo>
                    <a:pt x="1463" y="983"/>
                  </a:lnTo>
                  <a:lnTo>
                    <a:pt x="1455" y="1008"/>
                  </a:lnTo>
                  <a:lnTo>
                    <a:pt x="1445" y="1035"/>
                  </a:lnTo>
                  <a:lnTo>
                    <a:pt x="1436" y="1060"/>
                  </a:lnTo>
                  <a:lnTo>
                    <a:pt x="1425" y="1086"/>
                  </a:lnTo>
                  <a:lnTo>
                    <a:pt x="1414" y="1111"/>
                  </a:lnTo>
                  <a:lnTo>
                    <a:pt x="1404" y="1137"/>
                  </a:lnTo>
                  <a:lnTo>
                    <a:pt x="1392" y="1162"/>
                  </a:lnTo>
                  <a:lnTo>
                    <a:pt x="1381" y="1187"/>
                  </a:lnTo>
                  <a:lnTo>
                    <a:pt x="1368" y="1212"/>
                  </a:lnTo>
                  <a:lnTo>
                    <a:pt x="1355" y="1237"/>
                  </a:lnTo>
                  <a:lnTo>
                    <a:pt x="1342" y="1261"/>
                  </a:lnTo>
                  <a:lnTo>
                    <a:pt x="1329" y="1287"/>
                  </a:lnTo>
                  <a:lnTo>
                    <a:pt x="1315" y="1311"/>
                  </a:lnTo>
                  <a:lnTo>
                    <a:pt x="1301" y="1336"/>
                  </a:lnTo>
                  <a:lnTo>
                    <a:pt x="1286" y="1359"/>
                  </a:lnTo>
                  <a:lnTo>
                    <a:pt x="1271" y="1383"/>
                  </a:lnTo>
                  <a:lnTo>
                    <a:pt x="1256" y="1407"/>
                  </a:lnTo>
                  <a:lnTo>
                    <a:pt x="1241" y="1430"/>
                  </a:lnTo>
                  <a:lnTo>
                    <a:pt x="1225" y="1452"/>
                  </a:lnTo>
                  <a:lnTo>
                    <a:pt x="1208" y="1475"/>
                  </a:lnTo>
                  <a:lnTo>
                    <a:pt x="1192" y="1498"/>
                  </a:lnTo>
                  <a:lnTo>
                    <a:pt x="1175" y="1520"/>
                  </a:lnTo>
                  <a:lnTo>
                    <a:pt x="1158" y="1541"/>
                  </a:lnTo>
                  <a:lnTo>
                    <a:pt x="1141" y="1562"/>
                  </a:lnTo>
                  <a:lnTo>
                    <a:pt x="1123" y="1583"/>
                  </a:lnTo>
                  <a:lnTo>
                    <a:pt x="1105" y="1603"/>
                  </a:lnTo>
                  <a:lnTo>
                    <a:pt x="1087" y="1624"/>
                  </a:lnTo>
                  <a:lnTo>
                    <a:pt x="1069" y="1644"/>
                  </a:lnTo>
                  <a:lnTo>
                    <a:pt x="1051" y="1663"/>
                  </a:lnTo>
                  <a:lnTo>
                    <a:pt x="1032" y="1682"/>
                  </a:lnTo>
                  <a:lnTo>
                    <a:pt x="1014" y="1700"/>
                  </a:lnTo>
                  <a:lnTo>
                    <a:pt x="995" y="1718"/>
                  </a:lnTo>
                  <a:lnTo>
                    <a:pt x="976" y="1735"/>
                  </a:lnTo>
                  <a:lnTo>
                    <a:pt x="957" y="1752"/>
                  </a:lnTo>
                  <a:lnTo>
                    <a:pt x="937" y="1769"/>
                  </a:lnTo>
                  <a:lnTo>
                    <a:pt x="918" y="1785"/>
                  </a:lnTo>
                  <a:lnTo>
                    <a:pt x="899" y="1799"/>
                  </a:lnTo>
                  <a:lnTo>
                    <a:pt x="879" y="1815"/>
                  </a:lnTo>
                  <a:lnTo>
                    <a:pt x="860" y="1829"/>
                  </a:lnTo>
                  <a:lnTo>
                    <a:pt x="839" y="1843"/>
                  </a:lnTo>
                  <a:lnTo>
                    <a:pt x="819" y="1855"/>
                  </a:lnTo>
                  <a:lnTo>
                    <a:pt x="800" y="1868"/>
                  </a:lnTo>
                  <a:lnTo>
                    <a:pt x="780" y="1881"/>
                  </a:lnTo>
                  <a:lnTo>
                    <a:pt x="760" y="1893"/>
                  </a:lnTo>
                  <a:lnTo>
                    <a:pt x="740" y="1903"/>
                  </a:lnTo>
                  <a:lnTo>
                    <a:pt x="721" y="1914"/>
                  </a:lnTo>
                  <a:lnTo>
                    <a:pt x="701" y="1923"/>
                  </a:lnTo>
                  <a:lnTo>
                    <a:pt x="681" y="1932"/>
                  </a:lnTo>
                  <a:lnTo>
                    <a:pt x="662" y="1940"/>
                  </a:lnTo>
                  <a:lnTo>
                    <a:pt x="641" y="1949"/>
                  </a:lnTo>
                  <a:lnTo>
                    <a:pt x="622" y="1955"/>
                  </a:lnTo>
                  <a:lnTo>
                    <a:pt x="603" y="1961"/>
                  </a:lnTo>
                  <a:lnTo>
                    <a:pt x="583" y="1968"/>
                  </a:lnTo>
                  <a:lnTo>
                    <a:pt x="564" y="1973"/>
                  </a:lnTo>
                  <a:lnTo>
                    <a:pt x="545" y="1977"/>
                  </a:lnTo>
                  <a:lnTo>
                    <a:pt x="526" y="1981"/>
                  </a:lnTo>
                  <a:lnTo>
                    <a:pt x="508" y="1985"/>
                  </a:lnTo>
                  <a:lnTo>
                    <a:pt x="489" y="1988"/>
                  </a:lnTo>
                  <a:lnTo>
                    <a:pt x="471" y="1990"/>
                  </a:lnTo>
                  <a:lnTo>
                    <a:pt x="453" y="1991"/>
                  </a:lnTo>
                  <a:lnTo>
                    <a:pt x="435" y="1991"/>
                  </a:lnTo>
                  <a:lnTo>
                    <a:pt x="417" y="1991"/>
                  </a:lnTo>
                  <a:lnTo>
                    <a:pt x="399" y="1991"/>
                  </a:lnTo>
                  <a:lnTo>
                    <a:pt x="382" y="1990"/>
                  </a:lnTo>
                  <a:lnTo>
                    <a:pt x="365" y="1988"/>
                  </a:lnTo>
                  <a:lnTo>
                    <a:pt x="348" y="1985"/>
                  </a:lnTo>
                  <a:lnTo>
                    <a:pt x="332" y="1981"/>
                  </a:lnTo>
                  <a:lnTo>
                    <a:pt x="315" y="1977"/>
                  </a:lnTo>
                  <a:lnTo>
                    <a:pt x="299" y="1973"/>
                  </a:lnTo>
                  <a:lnTo>
                    <a:pt x="285" y="1968"/>
                  </a:lnTo>
                  <a:lnTo>
                    <a:pt x="269" y="1962"/>
                  </a:lnTo>
                  <a:lnTo>
                    <a:pt x="254" y="1955"/>
                  </a:lnTo>
                  <a:lnTo>
                    <a:pt x="240" y="1949"/>
                  </a:lnTo>
                  <a:lnTo>
                    <a:pt x="225" y="19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6" name="Freeform 299"/>
            <p:cNvSpPr>
              <a:spLocks/>
            </p:cNvSpPr>
            <p:nvPr/>
          </p:nvSpPr>
          <p:spPr bwMode="auto">
            <a:xfrm>
              <a:off x="1362" y="1853"/>
              <a:ext cx="630" cy="817"/>
            </a:xfrm>
            <a:custGeom>
              <a:avLst/>
              <a:gdLst>
                <a:gd name="T0" fmla="*/ 38 w 1541"/>
                <a:gd name="T1" fmla="*/ 54 h 1991"/>
                <a:gd name="T2" fmla="*/ 39 w 1541"/>
                <a:gd name="T3" fmla="*/ 53 h 1991"/>
                <a:gd name="T4" fmla="*/ 40 w 1541"/>
                <a:gd name="T5" fmla="*/ 52 h 1991"/>
                <a:gd name="T6" fmla="*/ 41 w 1541"/>
                <a:gd name="T7" fmla="*/ 50 h 1991"/>
                <a:gd name="T8" fmla="*/ 42 w 1541"/>
                <a:gd name="T9" fmla="*/ 48 h 1991"/>
                <a:gd name="T10" fmla="*/ 43 w 1541"/>
                <a:gd name="T11" fmla="*/ 46 h 1991"/>
                <a:gd name="T12" fmla="*/ 43 w 1541"/>
                <a:gd name="T13" fmla="*/ 43 h 1991"/>
                <a:gd name="T14" fmla="*/ 43 w 1541"/>
                <a:gd name="T15" fmla="*/ 41 h 1991"/>
                <a:gd name="T16" fmla="*/ 43 w 1541"/>
                <a:gd name="T17" fmla="*/ 38 h 1991"/>
                <a:gd name="T18" fmla="*/ 43 w 1541"/>
                <a:gd name="T19" fmla="*/ 35 h 1991"/>
                <a:gd name="T20" fmla="*/ 42 w 1541"/>
                <a:gd name="T21" fmla="*/ 32 h 1991"/>
                <a:gd name="T22" fmla="*/ 41 w 1541"/>
                <a:gd name="T23" fmla="*/ 29 h 1991"/>
                <a:gd name="T24" fmla="*/ 40 w 1541"/>
                <a:gd name="T25" fmla="*/ 26 h 1991"/>
                <a:gd name="T26" fmla="*/ 39 w 1541"/>
                <a:gd name="T27" fmla="*/ 23 h 1991"/>
                <a:gd name="T28" fmla="*/ 38 w 1541"/>
                <a:gd name="T29" fmla="*/ 21 h 1991"/>
                <a:gd name="T30" fmla="*/ 36 w 1541"/>
                <a:gd name="T31" fmla="*/ 18 h 1991"/>
                <a:gd name="T32" fmla="*/ 34 w 1541"/>
                <a:gd name="T33" fmla="*/ 15 h 1991"/>
                <a:gd name="T34" fmla="*/ 32 w 1541"/>
                <a:gd name="T35" fmla="*/ 13 h 1991"/>
                <a:gd name="T36" fmla="*/ 30 w 1541"/>
                <a:gd name="T37" fmla="*/ 10 h 1991"/>
                <a:gd name="T38" fmla="*/ 29 w 1541"/>
                <a:gd name="T39" fmla="*/ 8 h 1991"/>
                <a:gd name="T40" fmla="*/ 26 w 1541"/>
                <a:gd name="T41" fmla="*/ 7 h 1991"/>
                <a:gd name="T42" fmla="*/ 24 w 1541"/>
                <a:gd name="T43" fmla="*/ 5 h 1991"/>
                <a:gd name="T44" fmla="*/ 22 w 1541"/>
                <a:gd name="T45" fmla="*/ 3 h 1991"/>
                <a:gd name="T46" fmla="*/ 20 w 1541"/>
                <a:gd name="T47" fmla="*/ 2 h 1991"/>
                <a:gd name="T48" fmla="*/ 18 w 1541"/>
                <a:gd name="T49" fmla="*/ 1 h 1991"/>
                <a:gd name="T50" fmla="*/ 15 w 1541"/>
                <a:gd name="T51" fmla="*/ 0 h 1991"/>
                <a:gd name="T52" fmla="*/ 13 w 1541"/>
                <a:gd name="T53" fmla="*/ 0 h 1991"/>
                <a:gd name="T54" fmla="*/ 11 w 1541"/>
                <a:gd name="T55" fmla="*/ 0 h 1991"/>
                <a:gd name="T56" fmla="*/ 9 w 1541"/>
                <a:gd name="T57" fmla="*/ 0 h 1991"/>
                <a:gd name="T58" fmla="*/ 7 w 1541"/>
                <a:gd name="T59" fmla="*/ 1 h 1991"/>
                <a:gd name="T60" fmla="*/ 6 w 1541"/>
                <a:gd name="T61" fmla="*/ 2 h 1991"/>
                <a:gd name="T62" fmla="*/ 4 w 1541"/>
                <a:gd name="T63" fmla="*/ 3 h 1991"/>
                <a:gd name="T64" fmla="*/ 3 w 1541"/>
                <a:gd name="T65" fmla="*/ 4 h 1991"/>
                <a:gd name="T66" fmla="*/ 2 w 1541"/>
                <a:gd name="T67" fmla="*/ 6 h 1991"/>
                <a:gd name="T68" fmla="*/ 1 w 1541"/>
                <a:gd name="T69" fmla="*/ 8 h 1991"/>
                <a:gd name="T70" fmla="*/ 1 w 1541"/>
                <a:gd name="T71" fmla="*/ 10 h 1991"/>
                <a:gd name="T72" fmla="*/ 0 w 1541"/>
                <a:gd name="T73" fmla="*/ 12 h 1991"/>
                <a:gd name="T74" fmla="*/ 0 w 1541"/>
                <a:gd name="T75" fmla="*/ 15 h 1991"/>
                <a:gd name="T76" fmla="*/ 0 w 1541"/>
                <a:gd name="T77" fmla="*/ 17 h 1991"/>
                <a:gd name="T78" fmla="*/ 0 w 1541"/>
                <a:gd name="T79" fmla="*/ 20 h 1991"/>
                <a:gd name="T80" fmla="*/ 1 w 1541"/>
                <a:gd name="T81" fmla="*/ 23 h 1991"/>
                <a:gd name="T82" fmla="*/ 2 w 1541"/>
                <a:gd name="T83" fmla="*/ 26 h 1991"/>
                <a:gd name="T84" fmla="*/ 2 w 1541"/>
                <a:gd name="T85" fmla="*/ 29 h 1991"/>
                <a:gd name="T86" fmla="*/ 4 w 1541"/>
                <a:gd name="T87" fmla="*/ 32 h 1991"/>
                <a:gd name="T88" fmla="*/ 5 w 1541"/>
                <a:gd name="T89" fmla="*/ 34 h 1991"/>
                <a:gd name="T90" fmla="*/ 7 w 1541"/>
                <a:gd name="T91" fmla="*/ 37 h 1991"/>
                <a:gd name="T92" fmla="*/ 8 w 1541"/>
                <a:gd name="T93" fmla="*/ 40 h 1991"/>
                <a:gd name="T94" fmla="*/ 10 w 1541"/>
                <a:gd name="T95" fmla="*/ 42 h 1991"/>
                <a:gd name="T96" fmla="*/ 12 w 1541"/>
                <a:gd name="T97" fmla="*/ 45 h 1991"/>
                <a:gd name="T98" fmla="*/ 14 w 1541"/>
                <a:gd name="T99" fmla="*/ 47 h 1991"/>
                <a:gd name="T100" fmla="*/ 16 w 1541"/>
                <a:gd name="T101" fmla="*/ 49 h 1991"/>
                <a:gd name="T102" fmla="*/ 18 w 1541"/>
                <a:gd name="T103" fmla="*/ 51 h 1991"/>
                <a:gd name="T104" fmla="*/ 20 w 1541"/>
                <a:gd name="T105" fmla="*/ 53 h 1991"/>
                <a:gd name="T106" fmla="*/ 22 w 1541"/>
                <a:gd name="T107" fmla="*/ 54 h 1991"/>
                <a:gd name="T108" fmla="*/ 25 w 1541"/>
                <a:gd name="T109" fmla="*/ 55 h 1991"/>
                <a:gd name="T110" fmla="*/ 27 w 1541"/>
                <a:gd name="T111" fmla="*/ 56 h 1991"/>
                <a:gd name="T112" fmla="*/ 29 w 1541"/>
                <a:gd name="T113" fmla="*/ 56 h 1991"/>
                <a:gd name="T114" fmla="*/ 31 w 1541"/>
                <a:gd name="T115" fmla="*/ 56 h 1991"/>
                <a:gd name="T116" fmla="*/ 33 w 1541"/>
                <a:gd name="T117" fmla="*/ 56 h 1991"/>
                <a:gd name="T118" fmla="*/ 35 w 1541"/>
                <a:gd name="T119" fmla="*/ 56 h 1991"/>
                <a:gd name="T120" fmla="*/ 36 w 1541"/>
                <a:gd name="T121" fmla="*/ 55 h 19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1" h="1991">
                  <a:moveTo>
                    <a:pt x="1315" y="1940"/>
                  </a:moveTo>
                  <a:lnTo>
                    <a:pt x="1329" y="1932"/>
                  </a:lnTo>
                  <a:lnTo>
                    <a:pt x="1343" y="1923"/>
                  </a:lnTo>
                  <a:lnTo>
                    <a:pt x="1356" y="1914"/>
                  </a:lnTo>
                  <a:lnTo>
                    <a:pt x="1368" y="1903"/>
                  </a:lnTo>
                  <a:lnTo>
                    <a:pt x="1381" y="1893"/>
                  </a:lnTo>
                  <a:lnTo>
                    <a:pt x="1393" y="1881"/>
                  </a:lnTo>
                  <a:lnTo>
                    <a:pt x="1404" y="1869"/>
                  </a:lnTo>
                  <a:lnTo>
                    <a:pt x="1416" y="1857"/>
                  </a:lnTo>
                  <a:lnTo>
                    <a:pt x="1426" y="1843"/>
                  </a:lnTo>
                  <a:lnTo>
                    <a:pt x="1436" y="1829"/>
                  </a:lnTo>
                  <a:lnTo>
                    <a:pt x="1446" y="1815"/>
                  </a:lnTo>
                  <a:lnTo>
                    <a:pt x="1455" y="1800"/>
                  </a:lnTo>
                  <a:lnTo>
                    <a:pt x="1465" y="1785"/>
                  </a:lnTo>
                  <a:lnTo>
                    <a:pt x="1473" y="1769"/>
                  </a:lnTo>
                  <a:lnTo>
                    <a:pt x="1480" y="1753"/>
                  </a:lnTo>
                  <a:lnTo>
                    <a:pt x="1488" y="1736"/>
                  </a:lnTo>
                  <a:lnTo>
                    <a:pt x="1495" y="1718"/>
                  </a:lnTo>
                  <a:lnTo>
                    <a:pt x="1502" y="1700"/>
                  </a:lnTo>
                  <a:lnTo>
                    <a:pt x="1508" y="1682"/>
                  </a:lnTo>
                  <a:lnTo>
                    <a:pt x="1513" y="1663"/>
                  </a:lnTo>
                  <a:lnTo>
                    <a:pt x="1519" y="1644"/>
                  </a:lnTo>
                  <a:lnTo>
                    <a:pt x="1523" y="1624"/>
                  </a:lnTo>
                  <a:lnTo>
                    <a:pt x="1527" y="1603"/>
                  </a:lnTo>
                  <a:lnTo>
                    <a:pt x="1530" y="1583"/>
                  </a:lnTo>
                  <a:lnTo>
                    <a:pt x="1533" y="1562"/>
                  </a:lnTo>
                  <a:lnTo>
                    <a:pt x="1536" y="1541"/>
                  </a:lnTo>
                  <a:lnTo>
                    <a:pt x="1538" y="1520"/>
                  </a:lnTo>
                  <a:lnTo>
                    <a:pt x="1540" y="1498"/>
                  </a:lnTo>
                  <a:lnTo>
                    <a:pt x="1541" y="1475"/>
                  </a:lnTo>
                  <a:lnTo>
                    <a:pt x="1541" y="1453"/>
                  </a:lnTo>
                  <a:lnTo>
                    <a:pt x="1541" y="1430"/>
                  </a:lnTo>
                  <a:lnTo>
                    <a:pt x="1541" y="1407"/>
                  </a:lnTo>
                  <a:lnTo>
                    <a:pt x="1540" y="1383"/>
                  </a:lnTo>
                  <a:lnTo>
                    <a:pt x="1538" y="1359"/>
                  </a:lnTo>
                  <a:lnTo>
                    <a:pt x="1536" y="1336"/>
                  </a:lnTo>
                  <a:lnTo>
                    <a:pt x="1533" y="1311"/>
                  </a:lnTo>
                  <a:lnTo>
                    <a:pt x="1530" y="1287"/>
                  </a:lnTo>
                  <a:lnTo>
                    <a:pt x="1527" y="1263"/>
                  </a:lnTo>
                  <a:lnTo>
                    <a:pt x="1523" y="1237"/>
                  </a:lnTo>
                  <a:lnTo>
                    <a:pt x="1519" y="1213"/>
                  </a:lnTo>
                  <a:lnTo>
                    <a:pt x="1513" y="1187"/>
                  </a:lnTo>
                  <a:lnTo>
                    <a:pt x="1508" y="1162"/>
                  </a:lnTo>
                  <a:lnTo>
                    <a:pt x="1502" y="1137"/>
                  </a:lnTo>
                  <a:lnTo>
                    <a:pt x="1495" y="1111"/>
                  </a:lnTo>
                  <a:lnTo>
                    <a:pt x="1488" y="1086"/>
                  </a:lnTo>
                  <a:lnTo>
                    <a:pt x="1480" y="1060"/>
                  </a:lnTo>
                  <a:lnTo>
                    <a:pt x="1473" y="1035"/>
                  </a:lnTo>
                  <a:lnTo>
                    <a:pt x="1465" y="1009"/>
                  </a:lnTo>
                  <a:lnTo>
                    <a:pt x="1455" y="983"/>
                  </a:lnTo>
                  <a:lnTo>
                    <a:pt x="1446" y="958"/>
                  </a:lnTo>
                  <a:lnTo>
                    <a:pt x="1436" y="932"/>
                  </a:lnTo>
                  <a:lnTo>
                    <a:pt x="1426" y="907"/>
                  </a:lnTo>
                  <a:lnTo>
                    <a:pt x="1416" y="881"/>
                  </a:lnTo>
                  <a:lnTo>
                    <a:pt x="1404" y="856"/>
                  </a:lnTo>
                  <a:lnTo>
                    <a:pt x="1393" y="831"/>
                  </a:lnTo>
                  <a:lnTo>
                    <a:pt x="1381" y="805"/>
                  </a:lnTo>
                  <a:lnTo>
                    <a:pt x="1368" y="780"/>
                  </a:lnTo>
                  <a:lnTo>
                    <a:pt x="1356" y="755"/>
                  </a:lnTo>
                  <a:lnTo>
                    <a:pt x="1343" y="730"/>
                  </a:lnTo>
                  <a:lnTo>
                    <a:pt x="1329" y="706"/>
                  </a:lnTo>
                  <a:lnTo>
                    <a:pt x="1315" y="681"/>
                  </a:lnTo>
                  <a:lnTo>
                    <a:pt x="1302" y="657"/>
                  </a:lnTo>
                  <a:lnTo>
                    <a:pt x="1287" y="634"/>
                  </a:lnTo>
                  <a:lnTo>
                    <a:pt x="1272" y="609"/>
                  </a:lnTo>
                  <a:lnTo>
                    <a:pt x="1257" y="586"/>
                  </a:lnTo>
                  <a:lnTo>
                    <a:pt x="1241" y="563"/>
                  </a:lnTo>
                  <a:lnTo>
                    <a:pt x="1225" y="539"/>
                  </a:lnTo>
                  <a:lnTo>
                    <a:pt x="1209" y="517"/>
                  </a:lnTo>
                  <a:lnTo>
                    <a:pt x="1192" y="495"/>
                  </a:lnTo>
                  <a:lnTo>
                    <a:pt x="1176" y="473"/>
                  </a:lnTo>
                  <a:lnTo>
                    <a:pt x="1159" y="451"/>
                  </a:lnTo>
                  <a:lnTo>
                    <a:pt x="1142" y="430"/>
                  </a:lnTo>
                  <a:lnTo>
                    <a:pt x="1124" y="409"/>
                  </a:lnTo>
                  <a:lnTo>
                    <a:pt x="1107" y="389"/>
                  </a:lnTo>
                  <a:lnTo>
                    <a:pt x="1089" y="369"/>
                  </a:lnTo>
                  <a:lnTo>
                    <a:pt x="1071" y="349"/>
                  </a:lnTo>
                  <a:lnTo>
                    <a:pt x="1052" y="330"/>
                  </a:lnTo>
                  <a:lnTo>
                    <a:pt x="1034" y="311"/>
                  </a:lnTo>
                  <a:lnTo>
                    <a:pt x="1015" y="293"/>
                  </a:lnTo>
                  <a:lnTo>
                    <a:pt x="996" y="275"/>
                  </a:lnTo>
                  <a:lnTo>
                    <a:pt x="976" y="257"/>
                  </a:lnTo>
                  <a:lnTo>
                    <a:pt x="957" y="240"/>
                  </a:lnTo>
                  <a:lnTo>
                    <a:pt x="938" y="224"/>
                  </a:lnTo>
                  <a:lnTo>
                    <a:pt x="918" y="208"/>
                  </a:lnTo>
                  <a:lnTo>
                    <a:pt x="899" y="192"/>
                  </a:lnTo>
                  <a:lnTo>
                    <a:pt x="879" y="177"/>
                  </a:lnTo>
                  <a:lnTo>
                    <a:pt x="860" y="163"/>
                  </a:lnTo>
                  <a:lnTo>
                    <a:pt x="840" y="150"/>
                  </a:lnTo>
                  <a:lnTo>
                    <a:pt x="821" y="136"/>
                  </a:lnTo>
                  <a:lnTo>
                    <a:pt x="801" y="124"/>
                  </a:lnTo>
                  <a:lnTo>
                    <a:pt x="781" y="112"/>
                  </a:lnTo>
                  <a:lnTo>
                    <a:pt x="760" y="100"/>
                  </a:lnTo>
                  <a:lnTo>
                    <a:pt x="741" y="89"/>
                  </a:lnTo>
                  <a:lnTo>
                    <a:pt x="721" y="79"/>
                  </a:lnTo>
                  <a:lnTo>
                    <a:pt x="701" y="69"/>
                  </a:lnTo>
                  <a:lnTo>
                    <a:pt x="682" y="61"/>
                  </a:lnTo>
                  <a:lnTo>
                    <a:pt x="662" y="52"/>
                  </a:lnTo>
                  <a:lnTo>
                    <a:pt x="643" y="44"/>
                  </a:lnTo>
                  <a:lnTo>
                    <a:pt x="623" y="37"/>
                  </a:lnTo>
                  <a:lnTo>
                    <a:pt x="604" y="30"/>
                  </a:lnTo>
                  <a:lnTo>
                    <a:pt x="585" y="25"/>
                  </a:lnTo>
                  <a:lnTo>
                    <a:pt x="565" y="19"/>
                  </a:lnTo>
                  <a:lnTo>
                    <a:pt x="546" y="15"/>
                  </a:lnTo>
                  <a:lnTo>
                    <a:pt x="528" y="11"/>
                  </a:lnTo>
                  <a:lnTo>
                    <a:pt x="508" y="8"/>
                  </a:lnTo>
                  <a:lnTo>
                    <a:pt x="489" y="5"/>
                  </a:lnTo>
                  <a:lnTo>
                    <a:pt x="471" y="3"/>
                  </a:lnTo>
                  <a:lnTo>
                    <a:pt x="453" y="1"/>
                  </a:lnTo>
                  <a:lnTo>
                    <a:pt x="435" y="0"/>
                  </a:lnTo>
                  <a:lnTo>
                    <a:pt x="417" y="0"/>
                  </a:lnTo>
                  <a:lnTo>
                    <a:pt x="400" y="1"/>
                  </a:lnTo>
                  <a:lnTo>
                    <a:pt x="382" y="3"/>
                  </a:lnTo>
                  <a:lnTo>
                    <a:pt x="366" y="5"/>
                  </a:lnTo>
                  <a:lnTo>
                    <a:pt x="349" y="8"/>
                  </a:lnTo>
                  <a:lnTo>
                    <a:pt x="333" y="11"/>
                  </a:lnTo>
                  <a:lnTo>
                    <a:pt x="317" y="15"/>
                  </a:lnTo>
                  <a:lnTo>
                    <a:pt x="301" y="19"/>
                  </a:lnTo>
                  <a:lnTo>
                    <a:pt x="285" y="25"/>
                  </a:lnTo>
                  <a:lnTo>
                    <a:pt x="270" y="30"/>
                  </a:lnTo>
                  <a:lnTo>
                    <a:pt x="255" y="37"/>
                  </a:lnTo>
                  <a:lnTo>
                    <a:pt x="241" y="44"/>
                  </a:lnTo>
                  <a:lnTo>
                    <a:pt x="226" y="52"/>
                  </a:lnTo>
                  <a:lnTo>
                    <a:pt x="212" y="61"/>
                  </a:lnTo>
                  <a:lnTo>
                    <a:pt x="199" y="69"/>
                  </a:lnTo>
                  <a:lnTo>
                    <a:pt x="186" y="79"/>
                  </a:lnTo>
                  <a:lnTo>
                    <a:pt x="173" y="89"/>
                  </a:lnTo>
                  <a:lnTo>
                    <a:pt x="161" y="100"/>
                  </a:lnTo>
                  <a:lnTo>
                    <a:pt x="148" y="112"/>
                  </a:lnTo>
                  <a:lnTo>
                    <a:pt x="137" y="123"/>
                  </a:lnTo>
                  <a:lnTo>
                    <a:pt x="126" y="136"/>
                  </a:lnTo>
                  <a:lnTo>
                    <a:pt x="116" y="150"/>
                  </a:lnTo>
                  <a:lnTo>
                    <a:pt x="105" y="163"/>
                  </a:lnTo>
                  <a:lnTo>
                    <a:pt x="96" y="177"/>
                  </a:lnTo>
                  <a:lnTo>
                    <a:pt x="86" y="192"/>
                  </a:lnTo>
                  <a:lnTo>
                    <a:pt x="78" y="208"/>
                  </a:lnTo>
                  <a:lnTo>
                    <a:pt x="69" y="224"/>
                  </a:lnTo>
                  <a:lnTo>
                    <a:pt x="61" y="240"/>
                  </a:lnTo>
                  <a:lnTo>
                    <a:pt x="53" y="257"/>
                  </a:lnTo>
                  <a:lnTo>
                    <a:pt x="47" y="275"/>
                  </a:lnTo>
                  <a:lnTo>
                    <a:pt x="40" y="293"/>
                  </a:lnTo>
                  <a:lnTo>
                    <a:pt x="34" y="311"/>
                  </a:lnTo>
                  <a:lnTo>
                    <a:pt x="29" y="330"/>
                  </a:lnTo>
                  <a:lnTo>
                    <a:pt x="24" y="349"/>
                  </a:lnTo>
                  <a:lnTo>
                    <a:pt x="19" y="369"/>
                  </a:lnTo>
                  <a:lnTo>
                    <a:pt x="15" y="388"/>
                  </a:lnTo>
                  <a:lnTo>
                    <a:pt x="11" y="409"/>
                  </a:lnTo>
                  <a:lnTo>
                    <a:pt x="9" y="430"/>
                  </a:lnTo>
                  <a:lnTo>
                    <a:pt x="6" y="451"/>
                  </a:lnTo>
                  <a:lnTo>
                    <a:pt x="3" y="473"/>
                  </a:lnTo>
                  <a:lnTo>
                    <a:pt x="2" y="495"/>
                  </a:lnTo>
                  <a:lnTo>
                    <a:pt x="1" y="517"/>
                  </a:lnTo>
                  <a:lnTo>
                    <a:pt x="0" y="539"/>
                  </a:lnTo>
                  <a:lnTo>
                    <a:pt x="0" y="563"/>
                  </a:lnTo>
                  <a:lnTo>
                    <a:pt x="1" y="586"/>
                  </a:lnTo>
                  <a:lnTo>
                    <a:pt x="2" y="609"/>
                  </a:lnTo>
                  <a:lnTo>
                    <a:pt x="3" y="633"/>
                  </a:lnTo>
                  <a:lnTo>
                    <a:pt x="6" y="657"/>
                  </a:lnTo>
                  <a:lnTo>
                    <a:pt x="9" y="681"/>
                  </a:lnTo>
                  <a:lnTo>
                    <a:pt x="11" y="706"/>
                  </a:lnTo>
                  <a:lnTo>
                    <a:pt x="15" y="730"/>
                  </a:lnTo>
                  <a:lnTo>
                    <a:pt x="19" y="755"/>
                  </a:lnTo>
                  <a:lnTo>
                    <a:pt x="24" y="780"/>
                  </a:lnTo>
                  <a:lnTo>
                    <a:pt x="29" y="805"/>
                  </a:lnTo>
                  <a:lnTo>
                    <a:pt x="34" y="831"/>
                  </a:lnTo>
                  <a:lnTo>
                    <a:pt x="40" y="856"/>
                  </a:lnTo>
                  <a:lnTo>
                    <a:pt x="47" y="881"/>
                  </a:lnTo>
                  <a:lnTo>
                    <a:pt x="53" y="907"/>
                  </a:lnTo>
                  <a:lnTo>
                    <a:pt x="61" y="932"/>
                  </a:lnTo>
                  <a:lnTo>
                    <a:pt x="69" y="958"/>
                  </a:lnTo>
                  <a:lnTo>
                    <a:pt x="78" y="983"/>
                  </a:lnTo>
                  <a:lnTo>
                    <a:pt x="86" y="1008"/>
                  </a:lnTo>
                  <a:lnTo>
                    <a:pt x="96" y="1035"/>
                  </a:lnTo>
                  <a:lnTo>
                    <a:pt x="105" y="1060"/>
                  </a:lnTo>
                  <a:lnTo>
                    <a:pt x="116" y="1086"/>
                  </a:lnTo>
                  <a:lnTo>
                    <a:pt x="126" y="1111"/>
                  </a:lnTo>
                  <a:lnTo>
                    <a:pt x="137" y="1137"/>
                  </a:lnTo>
                  <a:lnTo>
                    <a:pt x="148" y="1162"/>
                  </a:lnTo>
                  <a:lnTo>
                    <a:pt x="161" y="1187"/>
                  </a:lnTo>
                  <a:lnTo>
                    <a:pt x="173" y="1212"/>
                  </a:lnTo>
                  <a:lnTo>
                    <a:pt x="186" y="1237"/>
                  </a:lnTo>
                  <a:lnTo>
                    <a:pt x="199" y="1261"/>
                  </a:lnTo>
                  <a:lnTo>
                    <a:pt x="212" y="1287"/>
                  </a:lnTo>
                  <a:lnTo>
                    <a:pt x="226" y="1311"/>
                  </a:lnTo>
                  <a:lnTo>
                    <a:pt x="241" y="1336"/>
                  </a:lnTo>
                  <a:lnTo>
                    <a:pt x="255" y="1359"/>
                  </a:lnTo>
                  <a:lnTo>
                    <a:pt x="270" y="1383"/>
                  </a:lnTo>
                  <a:lnTo>
                    <a:pt x="285" y="1407"/>
                  </a:lnTo>
                  <a:lnTo>
                    <a:pt x="301" y="1430"/>
                  </a:lnTo>
                  <a:lnTo>
                    <a:pt x="317" y="1452"/>
                  </a:lnTo>
                  <a:lnTo>
                    <a:pt x="333" y="1475"/>
                  </a:lnTo>
                  <a:lnTo>
                    <a:pt x="349" y="1498"/>
                  </a:lnTo>
                  <a:lnTo>
                    <a:pt x="366" y="1520"/>
                  </a:lnTo>
                  <a:lnTo>
                    <a:pt x="382" y="1541"/>
                  </a:lnTo>
                  <a:lnTo>
                    <a:pt x="400" y="1562"/>
                  </a:lnTo>
                  <a:lnTo>
                    <a:pt x="417" y="1583"/>
                  </a:lnTo>
                  <a:lnTo>
                    <a:pt x="435" y="1603"/>
                  </a:lnTo>
                  <a:lnTo>
                    <a:pt x="453" y="1624"/>
                  </a:lnTo>
                  <a:lnTo>
                    <a:pt x="471" y="1644"/>
                  </a:lnTo>
                  <a:lnTo>
                    <a:pt x="489" y="1663"/>
                  </a:lnTo>
                  <a:lnTo>
                    <a:pt x="508" y="1682"/>
                  </a:lnTo>
                  <a:lnTo>
                    <a:pt x="528" y="1700"/>
                  </a:lnTo>
                  <a:lnTo>
                    <a:pt x="546" y="1718"/>
                  </a:lnTo>
                  <a:lnTo>
                    <a:pt x="565" y="1735"/>
                  </a:lnTo>
                  <a:lnTo>
                    <a:pt x="585" y="1752"/>
                  </a:lnTo>
                  <a:lnTo>
                    <a:pt x="604" y="1769"/>
                  </a:lnTo>
                  <a:lnTo>
                    <a:pt x="623" y="1785"/>
                  </a:lnTo>
                  <a:lnTo>
                    <a:pt x="643" y="1799"/>
                  </a:lnTo>
                  <a:lnTo>
                    <a:pt x="662" y="1815"/>
                  </a:lnTo>
                  <a:lnTo>
                    <a:pt x="682" y="1829"/>
                  </a:lnTo>
                  <a:lnTo>
                    <a:pt x="701" y="1843"/>
                  </a:lnTo>
                  <a:lnTo>
                    <a:pt x="721" y="1855"/>
                  </a:lnTo>
                  <a:lnTo>
                    <a:pt x="741" y="1868"/>
                  </a:lnTo>
                  <a:lnTo>
                    <a:pt x="760" y="1881"/>
                  </a:lnTo>
                  <a:lnTo>
                    <a:pt x="781" y="1893"/>
                  </a:lnTo>
                  <a:lnTo>
                    <a:pt x="801" y="1903"/>
                  </a:lnTo>
                  <a:lnTo>
                    <a:pt x="821" y="1914"/>
                  </a:lnTo>
                  <a:lnTo>
                    <a:pt x="840" y="1923"/>
                  </a:lnTo>
                  <a:lnTo>
                    <a:pt x="860" y="1932"/>
                  </a:lnTo>
                  <a:lnTo>
                    <a:pt x="879" y="1940"/>
                  </a:lnTo>
                  <a:lnTo>
                    <a:pt x="899" y="1949"/>
                  </a:lnTo>
                  <a:lnTo>
                    <a:pt x="918" y="1955"/>
                  </a:lnTo>
                  <a:lnTo>
                    <a:pt x="938" y="1961"/>
                  </a:lnTo>
                  <a:lnTo>
                    <a:pt x="957" y="1968"/>
                  </a:lnTo>
                  <a:lnTo>
                    <a:pt x="976" y="1973"/>
                  </a:lnTo>
                  <a:lnTo>
                    <a:pt x="996" y="1977"/>
                  </a:lnTo>
                  <a:lnTo>
                    <a:pt x="1015" y="1981"/>
                  </a:lnTo>
                  <a:lnTo>
                    <a:pt x="1034" y="1985"/>
                  </a:lnTo>
                  <a:lnTo>
                    <a:pt x="1052" y="1988"/>
                  </a:lnTo>
                  <a:lnTo>
                    <a:pt x="1071" y="1990"/>
                  </a:lnTo>
                  <a:lnTo>
                    <a:pt x="1089" y="1991"/>
                  </a:lnTo>
                  <a:lnTo>
                    <a:pt x="1107" y="1991"/>
                  </a:lnTo>
                  <a:lnTo>
                    <a:pt x="1124" y="1991"/>
                  </a:lnTo>
                  <a:lnTo>
                    <a:pt x="1142" y="1991"/>
                  </a:lnTo>
                  <a:lnTo>
                    <a:pt x="1159" y="1990"/>
                  </a:lnTo>
                  <a:lnTo>
                    <a:pt x="1176" y="1988"/>
                  </a:lnTo>
                  <a:lnTo>
                    <a:pt x="1192" y="1985"/>
                  </a:lnTo>
                  <a:lnTo>
                    <a:pt x="1209" y="1981"/>
                  </a:lnTo>
                  <a:lnTo>
                    <a:pt x="1225" y="1977"/>
                  </a:lnTo>
                  <a:lnTo>
                    <a:pt x="1241" y="1973"/>
                  </a:lnTo>
                  <a:lnTo>
                    <a:pt x="1257" y="1968"/>
                  </a:lnTo>
                  <a:lnTo>
                    <a:pt x="1272" y="1962"/>
                  </a:lnTo>
                  <a:lnTo>
                    <a:pt x="1287" y="1955"/>
                  </a:lnTo>
                  <a:lnTo>
                    <a:pt x="1302" y="1949"/>
                  </a:lnTo>
                  <a:lnTo>
                    <a:pt x="1315" y="19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7" name="Freeform 300"/>
            <p:cNvSpPr>
              <a:spLocks/>
            </p:cNvSpPr>
            <p:nvPr/>
          </p:nvSpPr>
          <p:spPr bwMode="auto">
            <a:xfrm>
              <a:off x="1362" y="2820"/>
              <a:ext cx="630" cy="817"/>
            </a:xfrm>
            <a:custGeom>
              <a:avLst/>
              <a:gdLst>
                <a:gd name="T0" fmla="*/ 36 w 1541"/>
                <a:gd name="T1" fmla="*/ 1 h 1991"/>
                <a:gd name="T2" fmla="*/ 34 w 1541"/>
                <a:gd name="T3" fmla="*/ 0 h 1991"/>
                <a:gd name="T4" fmla="*/ 32 w 1541"/>
                <a:gd name="T5" fmla="*/ 0 h 1991"/>
                <a:gd name="T6" fmla="*/ 30 w 1541"/>
                <a:gd name="T7" fmla="*/ 0 h 1991"/>
                <a:gd name="T8" fmla="*/ 28 w 1541"/>
                <a:gd name="T9" fmla="*/ 0 h 1991"/>
                <a:gd name="T10" fmla="*/ 26 w 1541"/>
                <a:gd name="T11" fmla="*/ 1 h 1991"/>
                <a:gd name="T12" fmla="*/ 23 w 1541"/>
                <a:gd name="T13" fmla="*/ 2 h 1991"/>
                <a:gd name="T14" fmla="*/ 21 w 1541"/>
                <a:gd name="T15" fmla="*/ 3 h 1991"/>
                <a:gd name="T16" fmla="*/ 19 w 1541"/>
                <a:gd name="T17" fmla="*/ 5 h 1991"/>
                <a:gd name="T18" fmla="*/ 17 w 1541"/>
                <a:gd name="T19" fmla="*/ 7 h 1991"/>
                <a:gd name="T20" fmla="*/ 15 w 1541"/>
                <a:gd name="T21" fmla="*/ 8 h 1991"/>
                <a:gd name="T22" fmla="*/ 13 w 1541"/>
                <a:gd name="T23" fmla="*/ 10 h 1991"/>
                <a:gd name="T24" fmla="*/ 11 w 1541"/>
                <a:gd name="T25" fmla="*/ 13 h 1991"/>
                <a:gd name="T26" fmla="*/ 9 w 1541"/>
                <a:gd name="T27" fmla="*/ 15 h 1991"/>
                <a:gd name="T28" fmla="*/ 7 w 1541"/>
                <a:gd name="T29" fmla="*/ 18 h 1991"/>
                <a:gd name="T30" fmla="*/ 5 w 1541"/>
                <a:gd name="T31" fmla="*/ 21 h 1991"/>
                <a:gd name="T32" fmla="*/ 4 w 1541"/>
                <a:gd name="T33" fmla="*/ 23 h 1991"/>
                <a:gd name="T34" fmla="*/ 3 w 1541"/>
                <a:gd name="T35" fmla="*/ 26 h 1991"/>
                <a:gd name="T36" fmla="*/ 2 w 1541"/>
                <a:gd name="T37" fmla="*/ 29 h 1991"/>
                <a:gd name="T38" fmla="*/ 1 w 1541"/>
                <a:gd name="T39" fmla="*/ 32 h 1991"/>
                <a:gd name="T40" fmla="*/ 0 w 1541"/>
                <a:gd name="T41" fmla="*/ 35 h 1991"/>
                <a:gd name="T42" fmla="*/ 0 w 1541"/>
                <a:gd name="T43" fmla="*/ 38 h 1991"/>
                <a:gd name="T44" fmla="*/ 0 w 1541"/>
                <a:gd name="T45" fmla="*/ 41 h 1991"/>
                <a:gd name="T46" fmla="*/ 0 w 1541"/>
                <a:gd name="T47" fmla="*/ 43 h 1991"/>
                <a:gd name="T48" fmla="*/ 0 w 1541"/>
                <a:gd name="T49" fmla="*/ 46 h 1991"/>
                <a:gd name="T50" fmla="*/ 1 w 1541"/>
                <a:gd name="T51" fmla="*/ 48 h 1991"/>
                <a:gd name="T52" fmla="*/ 2 w 1541"/>
                <a:gd name="T53" fmla="*/ 50 h 1991"/>
                <a:gd name="T54" fmla="*/ 3 w 1541"/>
                <a:gd name="T55" fmla="*/ 51 h 1991"/>
                <a:gd name="T56" fmla="*/ 4 w 1541"/>
                <a:gd name="T57" fmla="*/ 53 h 1991"/>
                <a:gd name="T58" fmla="*/ 5 w 1541"/>
                <a:gd name="T59" fmla="*/ 54 h 1991"/>
                <a:gd name="T60" fmla="*/ 7 w 1541"/>
                <a:gd name="T61" fmla="*/ 55 h 1991"/>
                <a:gd name="T62" fmla="*/ 8 w 1541"/>
                <a:gd name="T63" fmla="*/ 56 h 1991"/>
                <a:gd name="T64" fmla="*/ 10 w 1541"/>
                <a:gd name="T65" fmla="*/ 56 h 1991"/>
                <a:gd name="T66" fmla="*/ 12 w 1541"/>
                <a:gd name="T67" fmla="*/ 56 h 1991"/>
                <a:gd name="T68" fmla="*/ 14 w 1541"/>
                <a:gd name="T69" fmla="*/ 56 h 1991"/>
                <a:gd name="T70" fmla="*/ 16 w 1541"/>
                <a:gd name="T71" fmla="*/ 56 h 1991"/>
                <a:gd name="T72" fmla="*/ 18 w 1541"/>
                <a:gd name="T73" fmla="*/ 55 h 1991"/>
                <a:gd name="T74" fmla="*/ 21 w 1541"/>
                <a:gd name="T75" fmla="*/ 54 h 1991"/>
                <a:gd name="T76" fmla="*/ 23 w 1541"/>
                <a:gd name="T77" fmla="*/ 53 h 1991"/>
                <a:gd name="T78" fmla="*/ 25 w 1541"/>
                <a:gd name="T79" fmla="*/ 51 h 1991"/>
                <a:gd name="T80" fmla="*/ 27 w 1541"/>
                <a:gd name="T81" fmla="*/ 49 h 1991"/>
                <a:gd name="T82" fmla="*/ 29 w 1541"/>
                <a:gd name="T83" fmla="*/ 47 h 1991"/>
                <a:gd name="T84" fmla="*/ 31 w 1541"/>
                <a:gd name="T85" fmla="*/ 45 h 1991"/>
                <a:gd name="T86" fmla="*/ 33 w 1541"/>
                <a:gd name="T87" fmla="*/ 42 h 1991"/>
                <a:gd name="T88" fmla="*/ 35 w 1541"/>
                <a:gd name="T89" fmla="*/ 40 h 1991"/>
                <a:gd name="T90" fmla="*/ 37 w 1541"/>
                <a:gd name="T91" fmla="*/ 37 h 1991"/>
                <a:gd name="T92" fmla="*/ 38 w 1541"/>
                <a:gd name="T93" fmla="*/ 34 h 1991"/>
                <a:gd name="T94" fmla="*/ 40 w 1541"/>
                <a:gd name="T95" fmla="*/ 32 h 1991"/>
                <a:gd name="T96" fmla="*/ 40 w 1541"/>
                <a:gd name="T97" fmla="*/ 29 h 1991"/>
                <a:gd name="T98" fmla="*/ 42 w 1541"/>
                <a:gd name="T99" fmla="*/ 26 h 1991"/>
                <a:gd name="T100" fmla="*/ 42 w 1541"/>
                <a:gd name="T101" fmla="*/ 23 h 1991"/>
                <a:gd name="T102" fmla="*/ 43 w 1541"/>
                <a:gd name="T103" fmla="*/ 20 h 1991"/>
                <a:gd name="T104" fmla="*/ 43 w 1541"/>
                <a:gd name="T105" fmla="*/ 17 h 1991"/>
                <a:gd name="T106" fmla="*/ 43 w 1541"/>
                <a:gd name="T107" fmla="*/ 15 h 1991"/>
                <a:gd name="T108" fmla="*/ 43 w 1541"/>
                <a:gd name="T109" fmla="*/ 12 h 1991"/>
                <a:gd name="T110" fmla="*/ 43 w 1541"/>
                <a:gd name="T111" fmla="*/ 10 h 1991"/>
                <a:gd name="T112" fmla="*/ 42 w 1541"/>
                <a:gd name="T113" fmla="*/ 8 h 1991"/>
                <a:gd name="T114" fmla="*/ 41 w 1541"/>
                <a:gd name="T115" fmla="*/ 6 h 1991"/>
                <a:gd name="T116" fmla="*/ 40 w 1541"/>
                <a:gd name="T117" fmla="*/ 4 h 1991"/>
                <a:gd name="T118" fmla="*/ 38 w 1541"/>
                <a:gd name="T119" fmla="*/ 3 h 1991"/>
                <a:gd name="T120" fmla="*/ 37 w 1541"/>
                <a:gd name="T121" fmla="*/ 2 h 19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41" h="1991">
                  <a:moveTo>
                    <a:pt x="1315" y="51"/>
                  </a:moveTo>
                  <a:lnTo>
                    <a:pt x="1302" y="44"/>
                  </a:lnTo>
                  <a:lnTo>
                    <a:pt x="1287" y="36"/>
                  </a:lnTo>
                  <a:lnTo>
                    <a:pt x="1272" y="30"/>
                  </a:lnTo>
                  <a:lnTo>
                    <a:pt x="1257" y="25"/>
                  </a:lnTo>
                  <a:lnTo>
                    <a:pt x="1241" y="19"/>
                  </a:lnTo>
                  <a:lnTo>
                    <a:pt x="1225" y="14"/>
                  </a:lnTo>
                  <a:lnTo>
                    <a:pt x="1209" y="11"/>
                  </a:lnTo>
                  <a:lnTo>
                    <a:pt x="1192" y="7"/>
                  </a:lnTo>
                  <a:lnTo>
                    <a:pt x="1176" y="5"/>
                  </a:lnTo>
                  <a:lnTo>
                    <a:pt x="1159" y="2"/>
                  </a:lnTo>
                  <a:lnTo>
                    <a:pt x="1142" y="1"/>
                  </a:lnTo>
                  <a:lnTo>
                    <a:pt x="1124" y="0"/>
                  </a:lnTo>
                  <a:lnTo>
                    <a:pt x="1107" y="0"/>
                  </a:lnTo>
                  <a:lnTo>
                    <a:pt x="1089" y="1"/>
                  </a:lnTo>
                  <a:lnTo>
                    <a:pt x="1071" y="2"/>
                  </a:lnTo>
                  <a:lnTo>
                    <a:pt x="1052" y="5"/>
                  </a:lnTo>
                  <a:lnTo>
                    <a:pt x="1034" y="8"/>
                  </a:lnTo>
                  <a:lnTo>
                    <a:pt x="1015" y="11"/>
                  </a:lnTo>
                  <a:lnTo>
                    <a:pt x="996" y="14"/>
                  </a:lnTo>
                  <a:lnTo>
                    <a:pt x="976" y="19"/>
                  </a:lnTo>
                  <a:lnTo>
                    <a:pt x="957" y="25"/>
                  </a:lnTo>
                  <a:lnTo>
                    <a:pt x="938" y="30"/>
                  </a:lnTo>
                  <a:lnTo>
                    <a:pt x="918" y="36"/>
                  </a:lnTo>
                  <a:lnTo>
                    <a:pt x="899" y="44"/>
                  </a:lnTo>
                  <a:lnTo>
                    <a:pt x="879" y="52"/>
                  </a:lnTo>
                  <a:lnTo>
                    <a:pt x="860" y="60"/>
                  </a:lnTo>
                  <a:lnTo>
                    <a:pt x="840" y="69"/>
                  </a:lnTo>
                  <a:lnTo>
                    <a:pt x="821" y="79"/>
                  </a:lnTo>
                  <a:lnTo>
                    <a:pt x="801" y="89"/>
                  </a:lnTo>
                  <a:lnTo>
                    <a:pt x="781" y="100"/>
                  </a:lnTo>
                  <a:lnTo>
                    <a:pt x="760" y="112"/>
                  </a:lnTo>
                  <a:lnTo>
                    <a:pt x="741" y="123"/>
                  </a:lnTo>
                  <a:lnTo>
                    <a:pt x="721" y="136"/>
                  </a:lnTo>
                  <a:lnTo>
                    <a:pt x="701" y="150"/>
                  </a:lnTo>
                  <a:lnTo>
                    <a:pt x="682" y="163"/>
                  </a:lnTo>
                  <a:lnTo>
                    <a:pt x="662" y="177"/>
                  </a:lnTo>
                  <a:lnTo>
                    <a:pt x="643" y="192"/>
                  </a:lnTo>
                  <a:lnTo>
                    <a:pt x="623" y="208"/>
                  </a:lnTo>
                  <a:lnTo>
                    <a:pt x="604" y="224"/>
                  </a:lnTo>
                  <a:lnTo>
                    <a:pt x="585" y="240"/>
                  </a:lnTo>
                  <a:lnTo>
                    <a:pt x="565" y="257"/>
                  </a:lnTo>
                  <a:lnTo>
                    <a:pt x="546" y="275"/>
                  </a:lnTo>
                  <a:lnTo>
                    <a:pt x="528" y="293"/>
                  </a:lnTo>
                  <a:lnTo>
                    <a:pt x="508" y="311"/>
                  </a:lnTo>
                  <a:lnTo>
                    <a:pt x="489" y="330"/>
                  </a:lnTo>
                  <a:lnTo>
                    <a:pt x="471" y="349"/>
                  </a:lnTo>
                  <a:lnTo>
                    <a:pt x="453" y="369"/>
                  </a:lnTo>
                  <a:lnTo>
                    <a:pt x="435" y="388"/>
                  </a:lnTo>
                  <a:lnTo>
                    <a:pt x="417" y="409"/>
                  </a:lnTo>
                  <a:lnTo>
                    <a:pt x="400" y="430"/>
                  </a:lnTo>
                  <a:lnTo>
                    <a:pt x="382" y="451"/>
                  </a:lnTo>
                  <a:lnTo>
                    <a:pt x="366" y="473"/>
                  </a:lnTo>
                  <a:lnTo>
                    <a:pt x="349" y="495"/>
                  </a:lnTo>
                  <a:lnTo>
                    <a:pt x="333" y="517"/>
                  </a:lnTo>
                  <a:lnTo>
                    <a:pt x="317" y="539"/>
                  </a:lnTo>
                  <a:lnTo>
                    <a:pt x="301" y="563"/>
                  </a:lnTo>
                  <a:lnTo>
                    <a:pt x="285" y="586"/>
                  </a:lnTo>
                  <a:lnTo>
                    <a:pt x="270" y="609"/>
                  </a:lnTo>
                  <a:lnTo>
                    <a:pt x="255" y="632"/>
                  </a:lnTo>
                  <a:lnTo>
                    <a:pt x="241" y="657"/>
                  </a:lnTo>
                  <a:lnTo>
                    <a:pt x="226" y="681"/>
                  </a:lnTo>
                  <a:lnTo>
                    <a:pt x="212" y="706"/>
                  </a:lnTo>
                  <a:lnTo>
                    <a:pt x="199" y="730"/>
                  </a:lnTo>
                  <a:lnTo>
                    <a:pt x="186" y="755"/>
                  </a:lnTo>
                  <a:lnTo>
                    <a:pt x="173" y="780"/>
                  </a:lnTo>
                  <a:lnTo>
                    <a:pt x="161" y="805"/>
                  </a:lnTo>
                  <a:lnTo>
                    <a:pt x="148" y="830"/>
                  </a:lnTo>
                  <a:lnTo>
                    <a:pt x="137" y="856"/>
                  </a:lnTo>
                  <a:lnTo>
                    <a:pt x="126" y="881"/>
                  </a:lnTo>
                  <a:lnTo>
                    <a:pt x="116" y="907"/>
                  </a:lnTo>
                  <a:lnTo>
                    <a:pt x="105" y="932"/>
                  </a:lnTo>
                  <a:lnTo>
                    <a:pt x="96" y="958"/>
                  </a:lnTo>
                  <a:lnTo>
                    <a:pt x="86" y="983"/>
                  </a:lnTo>
                  <a:lnTo>
                    <a:pt x="78" y="1008"/>
                  </a:lnTo>
                  <a:lnTo>
                    <a:pt x="69" y="1035"/>
                  </a:lnTo>
                  <a:lnTo>
                    <a:pt x="61" y="1060"/>
                  </a:lnTo>
                  <a:lnTo>
                    <a:pt x="53" y="1086"/>
                  </a:lnTo>
                  <a:lnTo>
                    <a:pt x="47" y="1111"/>
                  </a:lnTo>
                  <a:lnTo>
                    <a:pt x="40" y="1136"/>
                  </a:lnTo>
                  <a:lnTo>
                    <a:pt x="34" y="1162"/>
                  </a:lnTo>
                  <a:lnTo>
                    <a:pt x="29" y="1187"/>
                  </a:lnTo>
                  <a:lnTo>
                    <a:pt x="24" y="1213"/>
                  </a:lnTo>
                  <a:lnTo>
                    <a:pt x="19" y="1237"/>
                  </a:lnTo>
                  <a:lnTo>
                    <a:pt x="15" y="1261"/>
                  </a:lnTo>
                  <a:lnTo>
                    <a:pt x="11" y="1287"/>
                  </a:lnTo>
                  <a:lnTo>
                    <a:pt x="9" y="1311"/>
                  </a:lnTo>
                  <a:lnTo>
                    <a:pt x="6" y="1336"/>
                  </a:lnTo>
                  <a:lnTo>
                    <a:pt x="3" y="1359"/>
                  </a:lnTo>
                  <a:lnTo>
                    <a:pt x="2" y="1383"/>
                  </a:lnTo>
                  <a:lnTo>
                    <a:pt x="1" y="1406"/>
                  </a:lnTo>
                  <a:lnTo>
                    <a:pt x="0" y="1430"/>
                  </a:lnTo>
                  <a:lnTo>
                    <a:pt x="0" y="1452"/>
                  </a:lnTo>
                  <a:lnTo>
                    <a:pt x="1" y="1475"/>
                  </a:lnTo>
                  <a:lnTo>
                    <a:pt x="2" y="1498"/>
                  </a:lnTo>
                  <a:lnTo>
                    <a:pt x="3" y="1520"/>
                  </a:lnTo>
                  <a:lnTo>
                    <a:pt x="6" y="1541"/>
                  </a:lnTo>
                  <a:lnTo>
                    <a:pt x="9" y="1562"/>
                  </a:lnTo>
                  <a:lnTo>
                    <a:pt x="11" y="1583"/>
                  </a:lnTo>
                  <a:lnTo>
                    <a:pt x="15" y="1603"/>
                  </a:lnTo>
                  <a:lnTo>
                    <a:pt x="19" y="1624"/>
                  </a:lnTo>
                  <a:lnTo>
                    <a:pt x="24" y="1644"/>
                  </a:lnTo>
                  <a:lnTo>
                    <a:pt x="29" y="1663"/>
                  </a:lnTo>
                  <a:lnTo>
                    <a:pt x="34" y="1682"/>
                  </a:lnTo>
                  <a:lnTo>
                    <a:pt x="40" y="1700"/>
                  </a:lnTo>
                  <a:lnTo>
                    <a:pt x="47" y="1718"/>
                  </a:lnTo>
                  <a:lnTo>
                    <a:pt x="53" y="1735"/>
                  </a:lnTo>
                  <a:lnTo>
                    <a:pt x="61" y="1752"/>
                  </a:lnTo>
                  <a:lnTo>
                    <a:pt x="69" y="1769"/>
                  </a:lnTo>
                  <a:lnTo>
                    <a:pt x="78" y="1784"/>
                  </a:lnTo>
                  <a:lnTo>
                    <a:pt x="86" y="1799"/>
                  </a:lnTo>
                  <a:lnTo>
                    <a:pt x="96" y="1814"/>
                  </a:lnTo>
                  <a:lnTo>
                    <a:pt x="105" y="1829"/>
                  </a:lnTo>
                  <a:lnTo>
                    <a:pt x="116" y="1843"/>
                  </a:lnTo>
                  <a:lnTo>
                    <a:pt x="126" y="1855"/>
                  </a:lnTo>
                  <a:lnTo>
                    <a:pt x="137" y="1868"/>
                  </a:lnTo>
                  <a:lnTo>
                    <a:pt x="148" y="1881"/>
                  </a:lnTo>
                  <a:lnTo>
                    <a:pt x="161" y="1892"/>
                  </a:lnTo>
                  <a:lnTo>
                    <a:pt x="173" y="1903"/>
                  </a:lnTo>
                  <a:lnTo>
                    <a:pt x="186" y="1913"/>
                  </a:lnTo>
                  <a:lnTo>
                    <a:pt x="199" y="1923"/>
                  </a:lnTo>
                  <a:lnTo>
                    <a:pt x="212" y="1932"/>
                  </a:lnTo>
                  <a:lnTo>
                    <a:pt x="226" y="1940"/>
                  </a:lnTo>
                  <a:lnTo>
                    <a:pt x="241" y="1948"/>
                  </a:lnTo>
                  <a:lnTo>
                    <a:pt x="255" y="1955"/>
                  </a:lnTo>
                  <a:lnTo>
                    <a:pt x="270" y="1961"/>
                  </a:lnTo>
                  <a:lnTo>
                    <a:pt x="285" y="1968"/>
                  </a:lnTo>
                  <a:lnTo>
                    <a:pt x="301" y="1973"/>
                  </a:lnTo>
                  <a:lnTo>
                    <a:pt x="317" y="1977"/>
                  </a:lnTo>
                  <a:lnTo>
                    <a:pt x="333" y="1981"/>
                  </a:lnTo>
                  <a:lnTo>
                    <a:pt x="349" y="1985"/>
                  </a:lnTo>
                  <a:lnTo>
                    <a:pt x="366" y="1988"/>
                  </a:lnTo>
                  <a:lnTo>
                    <a:pt x="382" y="1989"/>
                  </a:lnTo>
                  <a:lnTo>
                    <a:pt x="400" y="1991"/>
                  </a:lnTo>
                  <a:lnTo>
                    <a:pt x="417" y="1991"/>
                  </a:lnTo>
                  <a:lnTo>
                    <a:pt x="435" y="1991"/>
                  </a:lnTo>
                  <a:lnTo>
                    <a:pt x="453" y="1991"/>
                  </a:lnTo>
                  <a:lnTo>
                    <a:pt x="471" y="1989"/>
                  </a:lnTo>
                  <a:lnTo>
                    <a:pt x="489" y="1987"/>
                  </a:lnTo>
                  <a:lnTo>
                    <a:pt x="508" y="1985"/>
                  </a:lnTo>
                  <a:lnTo>
                    <a:pt x="528" y="1981"/>
                  </a:lnTo>
                  <a:lnTo>
                    <a:pt x="546" y="1977"/>
                  </a:lnTo>
                  <a:lnTo>
                    <a:pt x="565" y="1973"/>
                  </a:lnTo>
                  <a:lnTo>
                    <a:pt x="585" y="1968"/>
                  </a:lnTo>
                  <a:lnTo>
                    <a:pt x="604" y="1961"/>
                  </a:lnTo>
                  <a:lnTo>
                    <a:pt x="623" y="1955"/>
                  </a:lnTo>
                  <a:lnTo>
                    <a:pt x="643" y="1948"/>
                  </a:lnTo>
                  <a:lnTo>
                    <a:pt x="662" y="1940"/>
                  </a:lnTo>
                  <a:lnTo>
                    <a:pt x="682" y="1932"/>
                  </a:lnTo>
                  <a:lnTo>
                    <a:pt x="701" y="1922"/>
                  </a:lnTo>
                  <a:lnTo>
                    <a:pt x="721" y="1913"/>
                  </a:lnTo>
                  <a:lnTo>
                    <a:pt x="741" y="1903"/>
                  </a:lnTo>
                  <a:lnTo>
                    <a:pt x="760" y="1891"/>
                  </a:lnTo>
                  <a:lnTo>
                    <a:pt x="781" y="1881"/>
                  </a:lnTo>
                  <a:lnTo>
                    <a:pt x="801" y="1868"/>
                  </a:lnTo>
                  <a:lnTo>
                    <a:pt x="821" y="1855"/>
                  </a:lnTo>
                  <a:lnTo>
                    <a:pt x="840" y="1843"/>
                  </a:lnTo>
                  <a:lnTo>
                    <a:pt x="860" y="1829"/>
                  </a:lnTo>
                  <a:lnTo>
                    <a:pt x="879" y="1814"/>
                  </a:lnTo>
                  <a:lnTo>
                    <a:pt x="899" y="1799"/>
                  </a:lnTo>
                  <a:lnTo>
                    <a:pt x="918" y="1784"/>
                  </a:lnTo>
                  <a:lnTo>
                    <a:pt x="938" y="1769"/>
                  </a:lnTo>
                  <a:lnTo>
                    <a:pt x="957" y="1752"/>
                  </a:lnTo>
                  <a:lnTo>
                    <a:pt x="976" y="1735"/>
                  </a:lnTo>
                  <a:lnTo>
                    <a:pt x="996" y="1718"/>
                  </a:lnTo>
                  <a:lnTo>
                    <a:pt x="1015" y="1700"/>
                  </a:lnTo>
                  <a:lnTo>
                    <a:pt x="1034" y="1682"/>
                  </a:lnTo>
                  <a:lnTo>
                    <a:pt x="1052" y="1663"/>
                  </a:lnTo>
                  <a:lnTo>
                    <a:pt x="1071" y="1644"/>
                  </a:lnTo>
                  <a:lnTo>
                    <a:pt x="1089" y="1624"/>
                  </a:lnTo>
                  <a:lnTo>
                    <a:pt x="1107" y="1603"/>
                  </a:lnTo>
                  <a:lnTo>
                    <a:pt x="1124" y="1583"/>
                  </a:lnTo>
                  <a:lnTo>
                    <a:pt x="1142" y="1562"/>
                  </a:lnTo>
                  <a:lnTo>
                    <a:pt x="1159" y="1541"/>
                  </a:lnTo>
                  <a:lnTo>
                    <a:pt x="1176" y="1519"/>
                  </a:lnTo>
                  <a:lnTo>
                    <a:pt x="1192" y="1498"/>
                  </a:lnTo>
                  <a:lnTo>
                    <a:pt x="1209" y="1475"/>
                  </a:lnTo>
                  <a:lnTo>
                    <a:pt x="1225" y="1452"/>
                  </a:lnTo>
                  <a:lnTo>
                    <a:pt x="1241" y="1430"/>
                  </a:lnTo>
                  <a:lnTo>
                    <a:pt x="1257" y="1406"/>
                  </a:lnTo>
                  <a:lnTo>
                    <a:pt x="1272" y="1382"/>
                  </a:lnTo>
                  <a:lnTo>
                    <a:pt x="1287" y="1359"/>
                  </a:lnTo>
                  <a:lnTo>
                    <a:pt x="1302" y="1334"/>
                  </a:lnTo>
                  <a:lnTo>
                    <a:pt x="1315" y="1311"/>
                  </a:lnTo>
                  <a:lnTo>
                    <a:pt x="1329" y="1286"/>
                  </a:lnTo>
                  <a:lnTo>
                    <a:pt x="1343" y="1261"/>
                  </a:lnTo>
                  <a:lnTo>
                    <a:pt x="1356" y="1237"/>
                  </a:lnTo>
                  <a:lnTo>
                    <a:pt x="1368" y="1212"/>
                  </a:lnTo>
                  <a:lnTo>
                    <a:pt x="1381" y="1187"/>
                  </a:lnTo>
                  <a:lnTo>
                    <a:pt x="1393" y="1162"/>
                  </a:lnTo>
                  <a:lnTo>
                    <a:pt x="1404" y="1136"/>
                  </a:lnTo>
                  <a:lnTo>
                    <a:pt x="1416" y="1111"/>
                  </a:lnTo>
                  <a:lnTo>
                    <a:pt x="1426" y="1086"/>
                  </a:lnTo>
                  <a:lnTo>
                    <a:pt x="1436" y="1060"/>
                  </a:lnTo>
                  <a:lnTo>
                    <a:pt x="1446" y="1034"/>
                  </a:lnTo>
                  <a:lnTo>
                    <a:pt x="1455" y="1008"/>
                  </a:lnTo>
                  <a:lnTo>
                    <a:pt x="1465" y="983"/>
                  </a:lnTo>
                  <a:lnTo>
                    <a:pt x="1473" y="958"/>
                  </a:lnTo>
                  <a:lnTo>
                    <a:pt x="1480" y="932"/>
                  </a:lnTo>
                  <a:lnTo>
                    <a:pt x="1488" y="907"/>
                  </a:lnTo>
                  <a:lnTo>
                    <a:pt x="1495" y="880"/>
                  </a:lnTo>
                  <a:lnTo>
                    <a:pt x="1502" y="855"/>
                  </a:lnTo>
                  <a:lnTo>
                    <a:pt x="1508" y="830"/>
                  </a:lnTo>
                  <a:lnTo>
                    <a:pt x="1513" y="805"/>
                  </a:lnTo>
                  <a:lnTo>
                    <a:pt x="1519" y="780"/>
                  </a:lnTo>
                  <a:lnTo>
                    <a:pt x="1523" y="754"/>
                  </a:lnTo>
                  <a:lnTo>
                    <a:pt x="1527" y="730"/>
                  </a:lnTo>
                  <a:lnTo>
                    <a:pt x="1530" y="706"/>
                  </a:lnTo>
                  <a:lnTo>
                    <a:pt x="1533" y="681"/>
                  </a:lnTo>
                  <a:lnTo>
                    <a:pt x="1536" y="657"/>
                  </a:lnTo>
                  <a:lnTo>
                    <a:pt x="1538" y="632"/>
                  </a:lnTo>
                  <a:lnTo>
                    <a:pt x="1540" y="609"/>
                  </a:lnTo>
                  <a:lnTo>
                    <a:pt x="1541" y="586"/>
                  </a:lnTo>
                  <a:lnTo>
                    <a:pt x="1541" y="563"/>
                  </a:lnTo>
                  <a:lnTo>
                    <a:pt x="1541" y="539"/>
                  </a:lnTo>
                  <a:lnTo>
                    <a:pt x="1541" y="517"/>
                  </a:lnTo>
                  <a:lnTo>
                    <a:pt x="1540" y="495"/>
                  </a:lnTo>
                  <a:lnTo>
                    <a:pt x="1538" y="473"/>
                  </a:lnTo>
                  <a:lnTo>
                    <a:pt x="1536" y="450"/>
                  </a:lnTo>
                  <a:lnTo>
                    <a:pt x="1533" y="429"/>
                  </a:lnTo>
                  <a:lnTo>
                    <a:pt x="1530" y="409"/>
                  </a:lnTo>
                  <a:lnTo>
                    <a:pt x="1527" y="388"/>
                  </a:lnTo>
                  <a:lnTo>
                    <a:pt x="1523" y="368"/>
                  </a:lnTo>
                  <a:lnTo>
                    <a:pt x="1519" y="349"/>
                  </a:lnTo>
                  <a:lnTo>
                    <a:pt x="1513" y="330"/>
                  </a:lnTo>
                  <a:lnTo>
                    <a:pt x="1508" y="311"/>
                  </a:lnTo>
                  <a:lnTo>
                    <a:pt x="1502" y="292"/>
                  </a:lnTo>
                  <a:lnTo>
                    <a:pt x="1495" y="275"/>
                  </a:lnTo>
                  <a:lnTo>
                    <a:pt x="1488" y="257"/>
                  </a:lnTo>
                  <a:lnTo>
                    <a:pt x="1480" y="240"/>
                  </a:lnTo>
                  <a:lnTo>
                    <a:pt x="1473" y="224"/>
                  </a:lnTo>
                  <a:lnTo>
                    <a:pt x="1465" y="208"/>
                  </a:lnTo>
                  <a:lnTo>
                    <a:pt x="1455" y="192"/>
                  </a:lnTo>
                  <a:lnTo>
                    <a:pt x="1446" y="177"/>
                  </a:lnTo>
                  <a:lnTo>
                    <a:pt x="1436" y="163"/>
                  </a:lnTo>
                  <a:lnTo>
                    <a:pt x="1426" y="150"/>
                  </a:lnTo>
                  <a:lnTo>
                    <a:pt x="1416" y="136"/>
                  </a:lnTo>
                  <a:lnTo>
                    <a:pt x="1404" y="123"/>
                  </a:lnTo>
                  <a:lnTo>
                    <a:pt x="1393" y="112"/>
                  </a:lnTo>
                  <a:lnTo>
                    <a:pt x="1381" y="100"/>
                  </a:lnTo>
                  <a:lnTo>
                    <a:pt x="1368" y="89"/>
                  </a:lnTo>
                  <a:lnTo>
                    <a:pt x="1356" y="79"/>
                  </a:lnTo>
                  <a:lnTo>
                    <a:pt x="1343" y="69"/>
                  </a:lnTo>
                  <a:lnTo>
                    <a:pt x="1329" y="60"/>
                  </a:lnTo>
                  <a:lnTo>
                    <a:pt x="1315" y="5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8" name="Freeform 301"/>
            <p:cNvSpPr>
              <a:spLocks/>
            </p:cNvSpPr>
            <p:nvPr/>
          </p:nvSpPr>
          <p:spPr bwMode="auto">
            <a:xfrm>
              <a:off x="1330" y="2426"/>
              <a:ext cx="2368" cy="1369"/>
            </a:xfrm>
            <a:custGeom>
              <a:avLst/>
              <a:gdLst>
                <a:gd name="T0" fmla="*/ 163 w 5768"/>
                <a:gd name="T1" fmla="*/ 52 h 3333"/>
                <a:gd name="T2" fmla="*/ 162 w 5768"/>
                <a:gd name="T3" fmla="*/ 57 h 3333"/>
                <a:gd name="T4" fmla="*/ 160 w 5768"/>
                <a:gd name="T5" fmla="*/ 62 h 3333"/>
                <a:gd name="T6" fmla="*/ 156 w 5768"/>
                <a:gd name="T7" fmla="*/ 67 h 3333"/>
                <a:gd name="T8" fmla="*/ 152 w 5768"/>
                <a:gd name="T9" fmla="*/ 72 h 3333"/>
                <a:gd name="T10" fmla="*/ 147 w 5768"/>
                <a:gd name="T11" fmla="*/ 76 h 3333"/>
                <a:gd name="T12" fmla="*/ 141 w 5768"/>
                <a:gd name="T13" fmla="*/ 80 h 3333"/>
                <a:gd name="T14" fmla="*/ 135 w 5768"/>
                <a:gd name="T15" fmla="*/ 84 h 3333"/>
                <a:gd name="T16" fmla="*/ 127 w 5768"/>
                <a:gd name="T17" fmla="*/ 87 h 3333"/>
                <a:gd name="T18" fmla="*/ 119 w 5768"/>
                <a:gd name="T19" fmla="*/ 90 h 3333"/>
                <a:gd name="T20" fmla="*/ 111 w 5768"/>
                <a:gd name="T21" fmla="*/ 92 h 3333"/>
                <a:gd name="T22" fmla="*/ 103 w 5768"/>
                <a:gd name="T23" fmla="*/ 93 h 3333"/>
                <a:gd name="T24" fmla="*/ 94 w 5768"/>
                <a:gd name="T25" fmla="*/ 94 h 3333"/>
                <a:gd name="T26" fmla="*/ 85 w 5768"/>
                <a:gd name="T27" fmla="*/ 95 h 3333"/>
                <a:gd name="T28" fmla="*/ 76 w 5768"/>
                <a:gd name="T29" fmla="*/ 94 h 3333"/>
                <a:gd name="T30" fmla="*/ 67 w 5768"/>
                <a:gd name="T31" fmla="*/ 94 h 3333"/>
                <a:gd name="T32" fmla="*/ 57 w 5768"/>
                <a:gd name="T33" fmla="*/ 93 h 3333"/>
                <a:gd name="T34" fmla="*/ 49 w 5768"/>
                <a:gd name="T35" fmla="*/ 91 h 3333"/>
                <a:gd name="T36" fmla="*/ 41 w 5768"/>
                <a:gd name="T37" fmla="*/ 89 h 3333"/>
                <a:gd name="T38" fmla="*/ 33 w 5768"/>
                <a:gd name="T39" fmla="*/ 86 h 3333"/>
                <a:gd name="T40" fmla="*/ 26 w 5768"/>
                <a:gd name="T41" fmla="*/ 82 h 3333"/>
                <a:gd name="T42" fmla="*/ 20 w 5768"/>
                <a:gd name="T43" fmla="*/ 78 h 3333"/>
                <a:gd name="T44" fmla="*/ 14 w 5768"/>
                <a:gd name="T45" fmla="*/ 74 h 3333"/>
                <a:gd name="T46" fmla="*/ 9 w 5768"/>
                <a:gd name="T47" fmla="*/ 70 h 3333"/>
                <a:gd name="T48" fmla="*/ 6 w 5768"/>
                <a:gd name="T49" fmla="*/ 65 h 3333"/>
                <a:gd name="T50" fmla="*/ 3 w 5768"/>
                <a:gd name="T51" fmla="*/ 60 h 3333"/>
                <a:gd name="T52" fmla="*/ 1 w 5768"/>
                <a:gd name="T53" fmla="*/ 55 h 3333"/>
                <a:gd name="T54" fmla="*/ 0 w 5768"/>
                <a:gd name="T55" fmla="*/ 50 h 3333"/>
                <a:gd name="T56" fmla="*/ 0 w 5768"/>
                <a:gd name="T57" fmla="*/ 44 h 3333"/>
                <a:gd name="T58" fmla="*/ 1 w 5768"/>
                <a:gd name="T59" fmla="*/ 39 h 3333"/>
                <a:gd name="T60" fmla="*/ 3 w 5768"/>
                <a:gd name="T61" fmla="*/ 34 h 3333"/>
                <a:gd name="T62" fmla="*/ 7 w 5768"/>
                <a:gd name="T63" fmla="*/ 29 h 3333"/>
                <a:gd name="T64" fmla="*/ 10 w 5768"/>
                <a:gd name="T65" fmla="*/ 25 h 3333"/>
                <a:gd name="T66" fmla="*/ 15 w 5768"/>
                <a:gd name="T67" fmla="*/ 20 h 3333"/>
                <a:gd name="T68" fmla="*/ 21 w 5768"/>
                <a:gd name="T69" fmla="*/ 16 h 3333"/>
                <a:gd name="T70" fmla="*/ 28 w 5768"/>
                <a:gd name="T71" fmla="*/ 12 h 3333"/>
                <a:gd name="T72" fmla="*/ 34 w 5768"/>
                <a:gd name="T73" fmla="*/ 9 h 3333"/>
                <a:gd name="T74" fmla="*/ 42 w 5768"/>
                <a:gd name="T75" fmla="*/ 6 h 3333"/>
                <a:gd name="T76" fmla="*/ 50 w 5768"/>
                <a:gd name="T77" fmla="*/ 4 h 3333"/>
                <a:gd name="T78" fmla="*/ 59 w 5768"/>
                <a:gd name="T79" fmla="*/ 2 h 3333"/>
                <a:gd name="T80" fmla="*/ 68 w 5768"/>
                <a:gd name="T81" fmla="*/ 1 h 3333"/>
                <a:gd name="T82" fmla="*/ 77 w 5768"/>
                <a:gd name="T83" fmla="*/ 0 h 3333"/>
                <a:gd name="T84" fmla="*/ 86 w 5768"/>
                <a:gd name="T85" fmla="*/ 0 h 3333"/>
                <a:gd name="T86" fmla="*/ 95 w 5768"/>
                <a:gd name="T87" fmla="*/ 1 h 3333"/>
                <a:gd name="T88" fmla="*/ 103 w 5768"/>
                <a:gd name="T89" fmla="*/ 2 h 3333"/>
                <a:gd name="T90" fmla="*/ 112 w 5768"/>
                <a:gd name="T91" fmla="*/ 3 h 3333"/>
                <a:gd name="T92" fmla="*/ 121 w 5768"/>
                <a:gd name="T93" fmla="*/ 6 h 3333"/>
                <a:gd name="T94" fmla="*/ 128 w 5768"/>
                <a:gd name="T95" fmla="*/ 9 h 3333"/>
                <a:gd name="T96" fmla="*/ 135 w 5768"/>
                <a:gd name="T97" fmla="*/ 12 h 3333"/>
                <a:gd name="T98" fmla="*/ 142 w 5768"/>
                <a:gd name="T99" fmla="*/ 15 h 3333"/>
                <a:gd name="T100" fmla="*/ 148 w 5768"/>
                <a:gd name="T101" fmla="*/ 19 h 3333"/>
                <a:gd name="T102" fmla="*/ 153 w 5768"/>
                <a:gd name="T103" fmla="*/ 24 h 3333"/>
                <a:gd name="T104" fmla="*/ 157 w 5768"/>
                <a:gd name="T105" fmla="*/ 28 h 3333"/>
                <a:gd name="T106" fmla="*/ 160 w 5768"/>
                <a:gd name="T107" fmla="*/ 33 h 3333"/>
                <a:gd name="T108" fmla="*/ 163 w 5768"/>
                <a:gd name="T109" fmla="*/ 39 h 3333"/>
                <a:gd name="T110" fmla="*/ 164 w 5768"/>
                <a:gd name="T111" fmla="*/ 44 h 33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768" h="3333">
                  <a:moveTo>
                    <a:pt x="5768" y="1667"/>
                  </a:moveTo>
                  <a:lnTo>
                    <a:pt x="5768" y="1693"/>
                  </a:lnTo>
                  <a:lnTo>
                    <a:pt x="5766" y="1720"/>
                  </a:lnTo>
                  <a:lnTo>
                    <a:pt x="5764" y="1746"/>
                  </a:lnTo>
                  <a:lnTo>
                    <a:pt x="5762" y="1773"/>
                  </a:lnTo>
                  <a:lnTo>
                    <a:pt x="5759" y="1799"/>
                  </a:lnTo>
                  <a:lnTo>
                    <a:pt x="5755" y="1825"/>
                  </a:lnTo>
                  <a:lnTo>
                    <a:pt x="5750" y="1852"/>
                  </a:lnTo>
                  <a:lnTo>
                    <a:pt x="5744" y="1877"/>
                  </a:lnTo>
                  <a:lnTo>
                    <a:pt x="5739" y="1904"/>
                  </a:lnTo>
                  <a:lnTo>
                    <a:pt x="5732" y="1930"/>
                  </a:lnTo>
                  <a:lnTo>
                    <a:pt x="5724" y="1956"/>
                  </a:lnTo>
                  <a:lnTo>
                    <a:pt x="5716" y="1982"/>
                  </a:lnTo>
                  <a:lnTo>
                    <a:pt x="5707" y="2009"/>
                  </a:lnTo>
                  <a:lnTo>
                    <a:pt x="5697" y="2034"/>
                  </a:lnTo>
                  <a:lnTo>
                    <a:pt x="5686" y="2059"/>
                  </a:lnTo>
                  <a:lnTo>
                    <a:pt x="5675" y="2085"/>
                  </a:lnTo>
                  <a:lnTo>
                    <a:pt x="5664" y="2111"/>
                  </a:lnTo>
                  <a:lnTo>
                    <a:pt x="5651" y="2137"/>
                  </a:lnTo>
                  <a:lnTo>
                    <a:pt x="5637" y="2161"/>
                  </a:lnTo>
                  <a:lnTo>
                    <a:pt x="5624" y="2187"/>
                  </a:lnTo>
                  <a:lnTo>
                    <a:pt x="5609" y="2212"/>
                  </a:lnTo>
                  <a:lnTo>
                    <a:pt x="5594" y="2236"/>
                  </a:lnTo>
                  <a:lnTo>
                    <a:pt x="5578" y="2262"/>
                  </a:lnTo>
                  <a:lnTo>
                    <a:pt x="5561" y="2286"/>
                  </a:lnTo>
                  <a:lnTo>
                    <a:pt x="5544" y="2310"/>
                  </a:lnTo>
                  <a:lnTo>
                    <a:pt x="5526" y="2335"/>
                  </a:lnTo>
                  <a:lnTo>
                    <a:pt x="5507" y="2359"/>
                  </a:lnTo>
                  <a:lnTo>
                    <a:pt x="5488" y="2383"/>
                  </a:lnTo>
                  <a:lnTo>
                    <a:pt x="5468" y="2407"/>
                  </a:lnTo>
                  <a:lnTo>
                    <a:pt x="5447" y="2430"/>
                  </a:lnTo>
                  <a:lnTo>
                    <a:pt x="5426" y="2453"/>
                  </a:lnTo>
                  <a:lnTo>
                    <a:pt x="5404" y="2477"/>
                  </a:lnTo>
                  <a:lnTo>
                    <a:pt x="5381" y="2500"/>
                  </a:lnTo>
                  <a:lnTo>
                    <a:pt x="5358" y="2523"/>
                  </a:lnTo>
                  <a:lnTo>
                    <a:pt x="5334" y="2545"/>
                  </a:lnTo>
                  <a:lnTo>
                    <a:pt x="5310" y="2568"/>
                  </a:lnTo>
                  <a:lnTo>
                    <a:pt x="5285" y="2590"/>
                  </a:lnTo>
                  <a:lnTo>
                    <a:pt x="5259" y="2612"/>
                  </a:lnTo>
                  <a:lnTo>
                    <a:pt x="5233" y="2633"/>
                  </a:lnTo>
                  <a:lnTo>
                    <a:pt x="5206" y="2655"/>
                  </a:lnTo>
                  <a:lnTo>
                    <a:pt x="5179" y="2676"/>
                  </a:lnTo>
                  <a:lnTo>
                    <a:pt x="5151" y="2697"/>
                  </a:lnTo>
                  <a:lnTo>
                    <a:pt x="5123" y="2718"/>
                  </a:lnTo>
                  <a:lnTo>
                    <a:pt x="5093" y="2738"/>
                  </a:lnTo>
                  <a:lnTo>
                    <a:pt x="5063" y="2758"/>
                  </a:lnTo>
                  <a:lnTo>
                    <a:pt x="5033" y="2778"/>
                  </a:lnTo>
                  <a:lnTo>
                    <a:pt x="5002" y="2797"/>
                  </a:lnTo>
                  <a:lnTo>
                    <a:pt x="4971" y="2817"/>
                  </a:lnTo>
                  <a:lnTo>
                    <a:pt x="4940" y="2836"/>
                  </a:lnTo>
                  <a:lnTo>
                    <a:pt x="4907" y="2855"/>
                  </a:lnTo>
                  <a:lnTo>
                    <a:pt x="4874" y="2873"/>
                  </a:lnTo>
                  <a:lnTo>
                    <a:pt x="4841" y="2891"/>
                  </a:lnTo>
                  <a:lnTo>
                    <a:pt x="4807" y="2909"/>
                  </a:lnTo>
                  <a:lnTo>
                    <a:pt x="4772" y="2927"/>
                  </a:lnTo>
                  <a:lnTo>
                    <a:pt x="4737" y="2944"/>
                  </a:lnTo>
                  <a:lnTo>
                    <a:pt x="4702" y="2961"/>
                  </a:lnTo>
                  <a:lnTo>
                    <a:pt x="4666" y="2976"/>
                  </a:lnTo>
                  <a:lnTo>
                    <a:pt x="4630" y="2993"/>
                  </a:lnTo>
                  <a:lnTo>
                    <a:pt x="4593" y="3009"/>
                  </a:lnTo>
                  <a:lnTo>
                    <a:pt x="4556" y="3024"/>
                  </a:lnTo>
                  <a:lnTo>
                    <a:pt x="4519" y="3040"/>
                  </a:lnTo>
                  <a:lnTo>
                    <a:pt x="4481" y="3055"/>
                  </a:lnTo>
                  <a:lnTo>
                    <a:pt x="4443" y="3069"/>
                  </a:lnTo>
                  <a:lnTo>
                    <a:pt x="4405" y="3083"/>
                  </a:lnTo>
                  <a:lnTo>
                    <a:pt x="4366" y="3097"/>
                  </a:lnTo>
                  <a:lnTo>
                    <a:pt x="4325" y="3110"/>
                  </a:lnTo>
                  <a:lnTo>
                    <a:pt x="4286" y="3124"/>
                  </a:lnTo>
                  <a:lnTo>
                    <a:pt x="4246" y="3135"/>
                  </a:lnTo>
                  <a:lnTo>
                    <a:pt x="4206" y="3148"/>
                  </a:lnTo>
                  <a:lnTo>
                    <a:pt x="4164" y="3160"/>
                  </a:lnTo>
                  <a:lnTo>
                    <a:pt x="4123" y="3171"/>
                  </a:lnTo>
                  <a:lnTo>
                    <a:pt x="4082" y="3183"/>
                  </a:lnTo>
                  <a:lnTo>
                    <a:pt x="4041" y="3193"/>
                  </a:lnTo>
                  <a:lnTo>
                    <a:pt x="3998" y="3204"/>
                  </a:lnTo>
                  <a:lnTo>
                    <a:pt x="3956" y="3214"/>
                  </a:lnTo>
                  <a:lnTo>
                    <a:pt x="3914" y="3223"/>
                  </a:lnTo>
                  <a:lnTo>
                    <a:pt x="3870" y="3233"/>
                  </a:lnTo>
                  <a:lnTo>
                    <a:pt x="3827" y="3241"/>
                  </a:lnTo>
                  <a:lnTo>
                    <a:pt x="3784" y="3250"/>
                  </a:lnTo>
                  <a:lnTo>
                    <a:pt x="3740" y="3258"/>
                  </a:lnTo>
                  <a:lnTo>
                    <a:pt x="3696" y="3265"/>
                  </a:lnTo>
                  <a:lnTo>
                    <a:pt x="3652" y="3273"/>
                  </a:lnTo>
                  <a:lnTo>
                    <a:pt x="3609" y="3280"/>
                  </a:lnTo>
                  <a:lnTo>
                    <a:pt x="3564" y="3287"/>
                  </a:lnTo>
                  <a:lnTo>
                    <a:pt x="3520" y="3292"/>
                  </a:lnTo>
                  <a:lnTo>
                    <a:pt x="3474" y="3298"/>
                  </a:lnTo>
                  <a:lnTo>
                    <a:pt x="3430" y="3304"/>
                  </a:lnTo>
                  <a:lnTo>
                    <a:pt x="3385" y="3308"/>
                  </a:lnTo>
                  <a:lnTo>
                    <a:pt x="3340" y="3312"/>
                  </a:lnTo>
                  <a:lnTo>
                    <a:pt x="3294" y="3316"/>
                  </a:lnTo>
                  <a:lnTo>
                    <a:pt x="3249" y="3319"/>
                  </a:lnTo>
                  <a:lnTo>
                    <a:pt x="3204" y="3323"/>
                  </a:lnTo>
                  <a:lnTo>
                    <a:pt x="3159" y="3326"/>
                  </a:lnTo>
                  <a:lnTo>
                    <a:pt x="3113" y="3328"/>
                  </a:lnTo>
                  <a:lnTo>
                    <a:pt x="3066" y="3330"/>
                  </a:lnTo>
                  <a:lnTo>
                    <a:pt x="3021" y="3331"/>
                  </a:lnTo>
                  <a:lnTo>
                    <a:pt x="2975" y="3332"/>
                  </a:lnTo>
                  <a:lnTo>
                    <a:pt x="2930" y="3333"/>
                  </a:lnTo>
                  <a:lnTo>
                    <a:pt x="2884" y="3333"/>
                  </a:lnTo>
                  <a:lnTo>
                    <a:pt x="2838" y="3333"/>
                  </a:lnTo>
                  <a:lnTo>
                    <a:pt x="2792" y="3332"/>
                  </a:lnTo>
                  <a:lnTo>
                    <a:pt x="2747" y="3331"/>
                  </a:lnTo>
                  <a:lnTo>
                    <a:pt x="2701" y="3330"/>
                  </a:lnTo>
                  <a:lnTo>
                    <a:pt x="2656" y="3328"/>
                  </a:lnTo>
                  <a:lnTo>
                    <a:pt x="2610" y="3326"/>
                  </a:lnTo>
                  <a:lnTo>
                    <a:pt x="2565" y="3323"/>
                  </a:lnTo>
                  <a:lnTo>
                    <a:pt x="2519" y="3319"/>
                  </a:lnTo>
                  <a:lnTo>
                    <a:pt x="2474" y="3316"/>
                  </a:lnTo>
                  <a:lnTo>
                    <a:pt x="2428" y="3312"/>
                  </a:lnTo>
                  <a:lnTo>
                    <a:pt x="2384" y="3308"/>
                  </a:lnTo>
                  <a:lnTo>
                    <a:pt x="2338" y="3304"/>
                  </a:lnTo>
                  <a:lnTo>
                    <a:pt x="2294" y="3298"/>
                  </a:lnTo>
                  <a:lnTo>
                    <a:pt x="2249" y="3292"/>
                  </a:lnTo>
                  <a:lnTo>
                    <a:pt x="2205" y="3287"/>
                  </a:lnTo>
                  <a:lnTo>
                    <a:pt x="2160" y="3280"/>
                  </a:lnTo>
                  <a:lnTo>
                    <a:pt x="2116" y="3273"/>
                  </a:lnTo>
                  <a:lnTo>
                    <a:pt x="2071" y="3265"/>
                  </a:lnTo>
                  <a:lnTo>
                    <a:pt x="2028" y="3258"/>
                  </a:lnTo>
                  <a:lnTo>
                    <a:pt x="1984" y="3250"/>
                  </a:lnTo>
                  <a:lnTo>
                    <a:pt x="1941" y="3241"/>
                  </a:lnTo>
                  <a:lnTo>
                    <a:pt x="1898" y="3233"/>
                  </a:lnTo>
                  <a:lnTo>
                    <a:pt x="1855" y="3223"/>
                  </a:lnTo>
                  <a:lnTo>
                    <a:pt x="1812" y="3214"/>
                  </a:lnTo>
                  <a:lnTo>
                    <a:pt x="1769" y="3204"/>
                  </a:lnTo>
                  <a:lnTo>
                    <a:pt x="1728" y="3193"/>
                  </a:lnTo>
                  <a:lnTo>
                    <a:pt x="1686" y="3183"/>
                  </a:lnTo>
                  <a:lnTo>
                    <a:pt x="1644" y="3171"/>
                  </a:lnTo>
                  <a:lnTo>
                    <a:pt x="1603" y="3160"/>
                  </a:lnTo>
                  <a:lnTo>
                    <a:pt x="1563" y="3148"/>
                  </a:lnTo>
                  <a:lnTo>
                    <a:pt x="1522" y="3135"/>
                  </a:lnTo>
                  <a:lnTo>
                    <a:pt x="1481" y="3124"/>
                  </a:lnTo>
                  <a:lnTo>
                    <a:pt x="1442" y="3110"/>
                  </a:lnTo>
                  <a:lnTo>
                    <a:pt x="1403" y="3097"/>
                  </a:lnTo>
                  <a:lnTo>
                    <a:pt x="1364" y="3083"/>
                  </a:lnTo>
                  <a:lnTo>
                    <a:pt x="1325" y="3069"/>
                  </a:lnTo>
                  <a:lnTo>
                    <a:pt x="1287" y="3055"/>
                  </a:lnTo>
                  <a:lnTo>
                    <a:pt x="1248" y="3040"/>
                  </a:lnTo>
                  <a:lnTo>
                    <a:pt x="1211" y="3024"/>
                  </a:lnTo>
                  <a:lnTo>
                    <a:pt x="1174" y="3009"/>
                  </a:lnTo>
                  <a:lnTo>
                    <a:pt x="1137" y="2993"/>
                  </a:lnTo>
                  <a:lnTo>
                    <a:pt x="1101" y="2976"/>
                  </a:lnTo>
                  <a:lnTo>
                    <a:pt x="1065" y="2961"/>
                  </a:lnTo>
                  <a:lnTo>
                    <a:pt x="1030" y="2944"/>
                  </a:lnTo>
                  <a:lnTo>
                    <a:pt x="995" y="2927"/>
                  </a:lnTo>
                  <a:lnTo>
                    <a:pt x="962" y="2909"/>
                  </a:lnTo>
                  <a:lnTo>
                    <a:pt x="928" y="2891"/>
                  </a:lnTo>
                  <a:lnTo>
                    <a:pt x="894" y="2873"/>
                  </a:lnTo>
                  <a:lnTo>
                    <a:pt x="861" y="2855"/>
                  </a:lnTo>
                  <a:lnTo>
                    <a:pt x="829" y="2836"/>
                  </a:lnTo>
                  <a:lnTo>
                    <a:pt x="797" y="2817"/>
                  </a:lnTo>
                  <a:lnTo>
                    <a:pt x="766" y="2797"/>
                  </a:lnTo>
                  <a:lnTo>
                    <a:pt x="735" y="2778"/>
                  </a:lnTo>
                  <a:lnTo>
                    <a:pt x="704" y="2758"/>
                  </a:lnTo>
                  <a:lnTo>
                    <a:pt x="675" y="2738"/>
                  </a:lnTo>
                  <a:lnTo>
                    <a:pt x="646" y="2718"/>
                  </a:lnTo>
                  <a:lnTo>
                    <a:pt x="617" y="2697"/>
                  </a:lnTo>
                  <a:lnTo>
                    <a:pt x="589" y="2676"/>
                  </a:lnTo>
                  <a:lnTo>
                    <a:pt x="561" y="2655"/>
                  </a:lnTo>
                  <a:lnTo>
                    <a:pt x="535" y="2633"/>
                  </a:lnTo>
                  <a:lnTo>
                    <a:pt x="508" y="2612"/>
                  </a:lnTo>
                  <a:lnTo>
                    <a:pt x="483" y="2590"/>
                  </a:lnTo>
                  <a:lnTo>
                    <a:pt x="458" y="2568"/>
                  </a:lnTo>
                  <a:lnTo>
                    <a:pt x="433" y="2545"/>
                  </a:lnTo>
                  <a:lnTo>
                    <a:pt x="410" y="2523"/>
                  </a:lnTo>
                  <a:lnTo>
                    <a:pt x="387" y="2500"/>
                  </a:lnTo>
                  <a:lnTo>
                    <a:pt x="364" y="2477"/>
                  </a:lnTo>
                  <a:lnTo>
                    <a:pt x="342" y="2453"/>
                  </a:lnTo>
                  <a:lnTo>
                    <a:pt x="321" y="2430"/>
                  </a:lnTo>
                  <a:lnTo>
                    <a:pt x="300" y="2407"/>
                  </a:lnTo>
                  <a:lnTo>
                    <a:pt x="280" y="2383"/>
                  </a:lnTo>
                  <a:lnTo>
                    <a:pt x="261" y="2359"/>
                  </a:lnTo>
                  <a:lnTo>
                    <a:pt x="243" y="2335"/>
                  </a:lnTo>
                  <a:lnTo>
                    <a:pt x="225" y="2310"/>
                  </a:lnTo>
                  <a:lnTo>
                    <a:pt x="207" y="2286"/>
                  </a:lnTo>
                  <a:lnTo>
                    <a:pt x="190" y="2262"/>
                  </a:lnTo>
                  <a:lnTo>
                    <a:pt x="174" y="2236"/>
                  </a:lnTo>
                  <a:lnTo>
                    <a:pt x="159" y="2212"/>
                  </a:lnTo>
                  <a:lnTo>
                    <a:pt x="144" y="2187"/>
                  </a:lnTo>
                  <a:lnTo>
                    <a:pt x="130" y="2161"/>
                  </a:lnTo>
                  <a:lnTo>
                    <a:pt x="117" y="2137"/>
                  </a:lnTo>
                  <a:lnTo>
                    <a:pt x="105" y="2111"/>
                  </a:lnTo>
                  <a:lnTo>
                    <a:pt x="92" y="2085"/>
                  </a:lnTo>
                  <a:lnTo>
                    <a:pt x="82" y="2059"/>
                  </a:lnTo>
                  <a:lnTo>
                    <a:pt x="71" y="2034"/>
                  </a:lnTo>
                  <a:lnTo>
                    <a:pt x="62" y="2009"/>
                  </a:lnTo>
                  <a:lnTo>
                    <a:pt x="52" y="1982"/>
                  </a:lnTo>
                  <a:lnTo>
                    <a:pt x="44" y="1956"/>
                  </a:lnTo>
                  <a:lnTo>
                    <a:pt x="36" y="1930"/>
                  </a:lnTo>
                  <a:lnTo>
                    <a:pt x="30" y="1904"/>
                  </a:lnTo>
                  <a:lnTo>
                    <a:pt x="23" y="1877"/>
                  </a:lnTo>
                  <a:lnTo>
                    <a:pt x="18" y="1852"/>
                  </a:lnTo>
                  <a:lnTo>
                    <a:pt x="13" y="1825"/>
                  </a:lnTo>
                  <a:lnTo>
                    <a:pt x="10" y="1799"/>
                  </a:lnTo>
                  <a:lnTo>
                    <a:pt x="6" y="1773"/>
                  </a:lnTo>
                  <a:lnTo>
                    <a:pt x="3" y="1746"/>
                  </a:lnTo>
                  <a:lnTo>
                    <a:pt x="1" y="1720"/>
                  </a:lnTo>
                  <a:lnTo>
                    <a:pt x="0" y="1693"/>
                  </a:lnTo>
                  <a:lnTo>
                    <a:pt x="0" y="1667"/>
                  </a:lnTo>
                  <a:lnTo>
                    <a:pt x="0" y="1640"/>
                  </a:lnTo>
                  <a:lnTo>
                    <a:pt x="1" y="1614"/>
                  </a:lnTo>
                  <a:lnTo>
                    <a:pt x="3" y="1587"/>
                  </a:lnTo>
                  <a:lnTo>
                    <a:pt x="6" y="1561"/>
                  </a:lnTo>
                  <a:lnTo>
                    <a:pt x="10" y="1534"/>
                  </a:lnTo>
                  <a:lnTo>
                    <a:pt x="13" y="1509"/>
                  </a:lnTo>
                  <a:lnTo>
                    <a:pt x="18" y="1482"/>
                  </a:lnTo>
                  <a:lnTo>
                    <a:pt x="23" y="1456"/>
                  </a:lnTo>
                  <a:lnTo>
                    <a:pt x="30" y="1429"/>
                  </a:lnTo>
                  <a:lnTo>
                    <a:pt x="36" y="1403"/>
                  </a:lnTo>
                  <a:lnTo>
                    <a:pt x="44" y="1378"/>
                  </a:lnTo>
                  <a:lnTo>
                    <a:pt x="52" y="1351"/>
                  </a:lnTo>
                  <a:lnTo>
                    <a:pt x="62" y="1326"/>
                  </a:lnTo>
                  <a:lnTo>
                    <a:pt x="71" y="1299"/>
                  </a:lnTo>
                  <a:lnTo>
                    <a:pt x="82" y="1274"/>
                  </a:lnTo>
                  <a:lnTo>
                    <a:pt x="92" y="1248"/>
                  </a:lnTo>
                  <a:lnTo>
                    <a:pt x="105" y="1223"/>
                  </a:lnTo>
                  <a:lnTo>
                    <a:pt x="117" y="1198"/>
                  </a:lnTo>
                  <a:lnTo>
                    <a:pt x="130" y="1172"/>
                  </a:lnTo>
                  <a:lnTo>
                    <a:pt x="144" y="1147"/>
                  </a:lnTo>
                  <a:lnTo>
                    <a:pt x="159" y="1121"/>
                  </a:lnTo>
                  <a:lnTo>
                    <a:pt x="174" y="1097"/>
                  </a:lnTo>
                  <a:lnTo>
                    <a:pt x="190" y="1072"/>
                  </a:lnTo>
                  <a:lnTo>
                    <a:pt x="207" y="1047"/>
                  </a:lnTo>
                  <a:lnTo>
                    <a:pt x="225" y="1023"/>
                  </a:lnTo>
                  <a:lnTo>
                    <a:pt x="243" y="999"/>
                  </a:lnTo>
                  <a:lnTo>
                    <a:pt x="261" y="974"/>
                  </a:lnTo>
                  <a:lnTo>
                    <a:pt x="280" y="951"/>
                  </a:lnTo>
                  <a:lnTo>
                    <a:pt x="300" y="927"/>
                  </a:lnTo>
                  <a:lnTo>
                    <a:pt x="321" y="903"/>
                  </a:lnTo>
                  <a:lnTo>
                    <a:pt x="342" y="880"/>
                  </a:lnTo>
                  <a:lnTo>
                    <a:pt x="364" y="857"/>
                  </a:lnTo>
                  <a:lnTo>
                    <a:pt x="387" y="833"/>
                  </a:lnTo>
                  <a:lnTo>
                    <a:pt x="410" y="811"/>
                  </a:lnTo>
                  <a:lnTo>
                    <a:pt x="433" y="788"/>
                  </a:lnTo>
                  <a:lnTo>
                    <a:pt x="458" y="766"/>
                  </a:lnTo>
                  <a:lnTo>
                    <a:pt x="483" y="743"/>
                  </a:lnTo>
                  <a:lnTo>
                    <a:pt x="508" y="722"/>
                  </a:lnTo>
                  <a:lnTo>
                    <a:pt x="535" y="700"/>
                  </a:lnTo>
                  <a:lnTo>
                    <a:pt x="561" y="679"/>
                  </a:lnTo>
                  <a:lnTo>
                    <a:pt x="589" y="658"/>
                  </a:lnTo>
                  <a:lnTo>
                    <a:pt x="617" y="636"/>
                  </a:lnTo>
                  <a:lnTo>
                    <a:pt x="646" y="616"/>
                  </a:lnTo>
                  <a:lnTo>
                    <a:pt x="675" y="595"/>
                  </a:lnTo>
                  <a:lnTo>
                    <a:pt x="704" y="575"/>
                  </a:lnTo>
                  <a:lnTo>
                    <a:pt x="735" y="556"/>
                  </a:lnTo>
                  <a:lnTo>
                    <a:pt x="766" y="536"/>
                  </a:lnTo>
                  <a:lnTo>
                    <a:pt x="797" y="517"/>
                  </a:lnTo>
                  <a:lnTo>
                    <a:pt x="829" y="498"/>
                  </a:lnTo>
                  <a:lnTo>
                    <a:pt x="861" y="479"/>
                  </a:lnTo>
                  <a:lnTo>
                    <a:pt x="894" y="461"/>
                  </a:lnTo>
                  <a:lnTo>
                    <a:pt x="928" y="443"/>
                  </a:lnTo>
                  <a:lnTo>
                    <a:pt x="962" y="425"/>
                  </a:lnTo>
                  <a:lnTo>
                    <a:pt x="995" y="408"/>
                  </a:lnTo>
                  <a:lnTo>
                    <a:pt x="1030" y="391"/>
                  </a:lnTo>
                  <a:lnTo>
                    <a:pt x="1065" y="374"/>
                  </a:lnTo>
                  <a:lnTo>
                    <a:pt x="1101" y="357"/>
                  </a:lnTo>
                  <a:lnTo>
                    <a:pt x="1137" y="341"/>
                  </a:lnTo>
                  <a:lnTo>
                    <a:pt x="1174" y="325"/>
                  </a:lnTo>
                  <a:lnTo>
                    <a:pt x="1211" y="309"/>
                  </a:lnTo>
                  <a:lnTo>
                    <a:pt x="1248" y="294"/>
                  </a:lnTo>
                  <a:lnTo>
                    <a:pt x="1287" y="280"/>
                  </a:lnTo>
                  <a:lnTo>
                    <a:pt x="1325" y="265"/>
                  </a:lnTo>
                  <a:lnTo>
                    <a:pt x="1364" y="251"/>
                  </a:lnTo>
                  <a:lnTo>
                    <a:pt x="1403" y="237"/>
                  </a:lnTo>
                  <a:lnTo>
                    <a:pt x="1442" y="223"/>
                  </a:lnTo>
                  <a:lnTo>
                    <a:pt x="1481" y="211"/>
                  </a:lnTo>
                  <a:lnTo>
                    <a:pt x="1522" y="198"/>
                  </a:lnTo>
                  <a:lnTo>
                    <a:pt x="1563" y="185"/>
                  </a:lnTo>
                  <a:lnTo>
                    <a:pt x="1603" y="174"/>
                  </a:lnTo>
                  <a:lnTo>
                    <a:pt x="1644" y="162"/>
                  </a:lnTo>
                  <a:lnTo>
                    <a:pt x="1686" y="151"/>
                  </a:lnTo>
                  <a:lnTo>
                    <a:pt x="1728" y="140"/>
                  </a:lnTo>
                  <a:lnTo>
                    <a:pt x="1769" y="129"/>
                  </a:lnTo>
                  <a:lnTo>
                    <a:pt x="1812" y="120"/>
                  </a:lnTo>
                  <a:lnTo>
                    <a:pt x="1855" y="110"/>
                  </a:lnTo>
                  <a:lnTo>
                    <a:pt x="1898" y="101"/>
                  </a:lnTo>
                  <a:lnTo>
                    <a:pt x="1941" y="92"/>
                  </a:lnTo>
                  <a:lnTo>
                    <a:pt x="1984" y="84"/>
                  </a:lnTo>
                  <a:lnTo>
                    <a:pt x="2028" y="75"/>
                  </a:lnTo>
                  <a:lnTo>
                    <a:pt x="2071" y="68"/>
                  </a:lnTo>
                  <a:lnTo>
                    <a:pt x="2116" y="60"/>
                  </a:lnTo>
                  <a:lnTo>
                    <a:pt x="2160" y="54"/>
                  </a:lnTo>
                  <a:lnTo>
                    <a:pt x="2205" y="48"/>
                  </a:lnTo>
                  <a:lnTo>
                    <a:pt x="2249" y="41"/>
                  </a:lnTo>
                  <a:lnTo>
                    <a:pt x="2294" y="36"/>
                  </a:lnTo>
                  <a:lnTo>
                    <a:pt x="2338" y="31"/>
                  </a:lnTo>
                  <a:lnTo>
                    <a:pt x="2384" y="25"/>
                  </a:lnTo>
                  <a:lnTo>
                    <a:pt x="2428" y="21"/>
                  </a:lnTo>
                  <a:lnTo>
                    <a:pt x="2474" y="17"/>
                  </a:lnTo>
                  <a:lnTo>
                    <a:pt x="2519" y="14"/>
                  </a:lnTo>
                  <a:lnTo>
                    <a:pt x="2565" y="11"/>
                  </a:lnTo>
                  <a:lnTo>
                    <a:pt x="2610" y="7"/>
                  </a:lnTo>
                  <a:lnTo>
                    <a:pt x="2656" y="5"/>
                  </a:lnTo>
                  <a:lnTo>
                    <a:pt x="2701" y="3"/>
                  </a:lnTo>
                  <a:lnTo>
                    <a:pt x="2747" y="2"/>
                  </a:lnTo>
                  <a:lnTo>
                    <a:pt x="2792" y="1"/>
                  </a:lnTo>
                  <a:lnTo>
                    <a:pt x="2838" y="0"/>
                  </a:lnTo>
                  <a:lnTo>
                    <a:pt x="2884" y="0"/>
                  </a:lnTo>
                  <a:lnTo>
                    <a:pt x="2930" y="0"/>
                  </a:lnTo>
                  <a:lnTo>
                    <a:pt x="2975" y="1"/>
                  </a:lnTo>
                  <a:lnTo>
                    <a:pt x="3021" y="2"/>
                  </a:lnTo>
                  <a:lnTo>
                    <a:pt x="3066" y="3"/>
                  </a:lnTo>
                  <a:lnTo>
                    <a:pt x="3113" y="5"/>
                  </a:lnTo>
                  <a:lnTo>
                    <a:pt x="3159" y="7"/>
                  </a:lnTo>
                  <a:lnTo>
                    <a:pt x="3204" y="11"/>
                  </a:lnTo>
                  <a:lnTo>
                    <a:pt x="3249" y="14"/>
                  </a:lnTo>
                  <a:lnTo>
                    <a:pt x="3294" y="17"/>
                  </a:lnTo>
                  <a:lnTo>
                    <a:pt x="3340" y="21"/>
                  </a:lnTo>
                  <a:lnTo>
                    <a:pt x="3385" y="25"/>
                  </a:lnTo>
                  <a:lnTo>
                    <a:pt x="3430" y="31"/>
                  </a:lnTo>
                  <a:lnTo>
                    <a:pt x="3474" y="36"/>
                  </a:lnTo>
                  <a:lnTo>
                    <a:pt x="3520" y="41"/>
                  </a:lnTo>
                  <a:lnTo>
                    <a:pt x="3564" y="48"/>
                  </a:lnTo>
                  <a:lnTo>
                    <a:pt x="3609" y="54"/>
                  </a:lnTo>
                  <a:lnTo>
                    <a:pt x="3652" y="60"/>
                  </a:lnTo>
                  <a:lnTo>
                    <a:pt x="3696" y="68"/>
                  </a:lnTo>
                  <a:lnTo>
                    <a:pt x="3740" y="75"/>
                  </a:lnTo>
                  <a:lnTo>
                    <a:pt x="3784" y="84"/>
                  </a:lnTo>
                  <a:lnTo>
                    <a:pt x="3827" y="92"/>
                  </a:lnTo>
                  <a:lnTo>
                    <a:pt x="3870" y="101"/>
                  </a:lnTo>
                  <a:lnTo>
                    <a:pt x="3914" y="110"/>
                  </a:lnTo>
                  <a:lnTo>
                    <a:pt x="3956" y="120"/>
                  </a:lnTo>
                  <a:lnTo>
                    <a:pt x="3998" y="129"/>
                  </a:lnTo>
                  <a:lnTo>
                    <a:pt x="4041" y="140"/>
                  </a:lnTo>
                  <a:lnTo>
                    <a:pt x="4082" y="151"/>
                  </a:lnTo>
                  <a:lnTo>
                    <a:pt x="4123" y="162"/>
                  </a:lnTo>
                  <a:lnTo>
                    <a:pt x="4164" y="174"/>
                  </a:lnTo>
                  <a:lnTo>
                    <a:pt x="4206" y="185"/>
                  </a:lnTo>
                  <a:lnTo>
                    <a:pt x="4246" y="198"/>
                  </a:lnTo>
                  <a:lnTo>
                    <a:pt x="4286" y="211"/>
                  </a:lnTo>
                  <a:lnTo>
                    <a:pt x="4325" y="223"/>
                  </a:lnTo>
                  <a:lnTo>
                    <a:pt x="4366" y="237"/>
                  </a:lnTo>
                  <a:lnTo>
                    <a:pt x="4405" y="251"/>
                  </a:lnTo>
                  <a:lnTo>
                    <a:pt x="4443" y="265"/>
                  </a:lnTo>
                  <a:lnTo>
                    <a:pt x="4481" y="280"/>
                  </a:lnTo>
                  <a:lnTo>
                    <a:pt x="4519" y="294"/>
                  </a:lnTo>
                  <a:lnTo>
                    <a:pt x="4556" y="309"/>
                  </a:lnTo>
                  <a:lnTo>
                    <a:pt x="4593" y="325"/>
                  </a:lnTo>
                  <a:lnTo>
                    <a:pt x="4630" y="341"/>
                  </a:lnTo>
                  <a:lnTo>
                    <a:pt x="4666" y="357"/>
                  </a:lnTo>
                  <a:lnTo>
                    <a:pt x="4702" y="374"/>
                  </a:lnTo>
                  <a:lnTo>
                    <a:pt x="4737" y="391"/>
                  </a:lnTo>
                  <a:lnTo>
                    <a:pt x="4772" y="408"/>
                  </a:lnTo>
                  <a:lnTo>
                    <a:pt x="4807" y="425"/>
                  </a:lnTo>
                  <a:lnTo>
                    <a:pt x="4841" y="443"/>
                  </a:lnTo>
                  <a:lnTo>
                    <a:pt x="4874" y="461"/>
                  </a:lnTo>
                  <a:lnTo>
                    <a:pt x="4907" y="479"/>
                  </a:lnTo>
                  <a:lnTo>
                    <a:pt x="4940" y="498"/>
                  </a:lnTo>
                  <a:lnTo>
                    <a:pt x="4971" y="517"/>
                  </a:lnTo>
                  <a:lnTo>
                    <a:pt x="5002" y="536"/>
                  </a:lnTo>
                  <a:lnTo>
                    <a:pt x="5033" y="556"/>
                  </a:lnTo>
                  <a:lnTo>
                    <a:pt x="5063" y="575"/>
                  </a:lnTo>
                  <a:lnTo>
                    <a:pt x="5093" y="595"/>
                  </a:lnTo>
                  <a:lnTo>
                    <a:pt x="5123" y="616"/>
                  </a:lnTo>
                  <a:lnTo>
                    <a:pt x="5151" y="636"/>
                  </a:lnTo>
                  <a:lnTo>
                    <a:pt x="5179" y="658"/>
                  </a:lnTo>
                  <a:lnTo>
                    <a:pt x="5206" y="679"/>
                  </a:lnTo>
                  <a:lnTo>
                    <a:pt x="5233" y="700"/>
                  </a:lnTo>
                  <a:lnTo>
                    <a:pt x="5259" y="722"/>
                  </a:lnTo>
                  <a:lnTo>
                    <a:pt x="5285" y="743"/>
                  </a:lnTo>
                  <a:lnTo>
                    <a:pt x="5310" y="766"/>
                  </a:lnTo>
                  <a:lnTo>
                    <a:pt x="5334" y="788"/>
                  </a:lnTo>
                  <a:lnTo>
                    <a:pt x="5358" y="811"/>
                  </a:lnTo>
                  <a:lnTo>
                    <a:pt x="5381" y="833"/>
                  </a:lnTo>
                  <a:lnTo>
                    <a:pt x="5404" y="857"/>
                  </a:lnTo>
                  <a:lnTo>
                    <a:pt x="5426" y="880"/>
                  </a:lnTo>
                  <a:lnTo>
                    <a:pt x="5447" y="903"/>
                  </a:lnTo>
                  <a:lnTo>
                    <a:pt x="5468" y="927"/>
                  </a:lnTo>
                  <a:lnTo>
                    <a:pt x="5488" y="951"/>
                  </a:lnTo>
                  <a:lnTo>
                    <a:pt x="5507" y="974"/>
                  </a:lnTo>
                  <a:lnTo>
                    <a:pt x="5526" y="999"/>
                  </a:lnTo>
                  <a:lnTo>
                    <a:pt x="5544" y="1023"/>
                  </a:lnTo>
                  <a:lnTo>
                    <a:pt x="5561" y="1047"/>
                  </a:lnTo>
                  <a:lnTo>
                    <a:pt x="5578" y="1072"/>
                  </a:lnTo>
                  <a:lnTo>
                    <a:pt x="5594" y="1097"/>
                  </a:lnTo>
                  <a:lnTo>
                    <a:pt x="5609" y="1121"/>
                  </a:lnTo>
                  <a:lnTo>
                    <a:pt x="5624" y="1147"/>
                  </a:lnTo>
                  <a:lnTo>
                    <a:pt x="5637" y="1172"/>
                  </a:lnTo>
                  <a:lnTo>
                    <a:pt x="5651" y="1198"/>
                  </a:lnTo>
                  <a:lnTo>
                    <a:pt x="5664" y="1223"/>
                  </a:lnTo>
                  <a:lnTo>
                    <a:pt x="5675" y="1248"/>
                  </a:lnTo>
                  <a:lnTo>
                    <a:pt x="5686" y="1274"/>
                  </a:lnTo>
                  <a:lnTo>
                    <a:pt x="5697" y="1299"/>
                  </a:lnTo>
                  <a:lnTo>
                    <a:pt x="5707" y="1326"/>
                  </a:lnTo>
                  <a:lnTo>
                    <a:pt x="5716" y="1351"/>
                  </a:lnTo>
                  <a:lnTo>
                    <a:pt x="5724" y="1378"/>
                  </a:lnTo>
                  <a:lnTo>
                    <a:pt x="5732" y="1403"/>
                  </a:lnTo>
                  <a:lnTo>
                    <a:pt x="5739" y="1429"/>
                  </a:lnTo>
                  <a:lnTo>
                    <a:pt x="5744" y="1456"/>
                  </a:lnTo>
                  <a:lnTo>
                    <a:pt x="5750" y="1482"/>
                  </a:lnTo>
                  <a:lnTo>
                    <a:pt x="5755" y="1509"/>
                  </a:lnTo>
                  <a:lnTo>
                    <a:pt x="5759" y="1534"/>
                  </a:lnTo>
                  <a:lnTo>
                    <a:pt x="5762" y="1561"/>
                  </a:lnTo>
                  <a:lnTo>
                    <a:pt x="5764" y="1587"/>
                  </a:lnTo>
                  <a:lnTo>
                    <a:pt x="5766" y="1614"/>
                  </a:lnTo>
                  <a:lnTo>
                    <a:pt x="5768" y="1640"/>
                  </a:lnTo>
                  <a:lnTo>
                    <a:pt x="5768" y="166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29" name="Freeform 302"/>
            <p:cNvSpPr>
              <a:spLocks/>
            </p:cNvSpPr>
            <p:nvPr/>
          </p:nvSpPr>
          <p:spPr bwMode="auto">
            <a:xfrm>
              <a:off x="884" y="1803"/>
              <a:ext cx="3260" cy="1884"/>
            </a:xfrm>
            <a:custGeom>
              <a:avLst/>
              <a:gdLst>
                <a:gd name="T0" fmla="*/ 225 w 7946"/>
                <a:gd name="T1" fmla="*/ 71 h 4592"/>
                <a:gd name="T2" fmla="*/ 223 w 7946"/>
                <a:gd name="T3" fmla="*/ 78 h 4592"/>
                <a:gd name="T4" fmla="*/ 219 w 7946"/>
                <a:gd name="T5" fmla="*/ 85 h 4592"/>
                <a:gd name="T6" fmla="*/ 215 w 7946"/>
                <a:gd name="T7" fmla="*/ 91 h 4592"/>
                <a:gd name="T8" fmla="*/ 210 w 7946"/>
                <a:gd name="T9" fmla="*/ 98 h 4592"/>
                <a:gd name="T10" fmla="*/ 203 w 7946"/>
                <a:gd name="T11" fmla="*/ 104 h 4592"/>
                <a:gd name="T12" fmla="*/ 195 w 7946"/>
                <a:gd name="T13" fmla="*/ 109 h 4592"/>
                <a:gd name="T14" fmla="*/ 187 w 7946"/>
                <a:gd name="T15" fmla="*/ 114 h 4592"/>
                <a:gd name="T16" fmla="*/ 177 w 7946"/>
                <a:gd name="T17" fmla="*/ 118 h 4592"/>
                <a:gd name="T18" fmla="*/ 167 w 7946"/>
                <a:gd name="T19" fmla="*/ 122 h 4592"/>
                <a:gd name="T20" fmla="*/ 155 w 7946"/>
                <a:gd name="T21" fmla="*/ 125 h 4592"/>
                <a:gd name="T22" fmla="*/ 144 w 7946"/>
                <a:gd name="T23" fmla="*/ 128 h 4592"/>
                <a:gd name="T24" fmla="*/ 132 w 7946"/>
                <a:gd name="T25" fmla="*/ 129 h 4592"/>
                <a:gd name="T26" fmla="*/ 120 w 7946"/>
                <a:gd name="T27" fmla="*/ 130 h 4592"/>
                <a:gd name="T28" fmla="*/ 108 w 7946"/>
                <a:gd name="T29" fmla="*/ 130 h 4592"/>
                <a:gd name="T30" fmla="*/ 96 w 7946"/>
                <a:gd name="T31" fmla="*/ 129 h 4592"/>
                <a:gd name="T32" fmla="*/ 84 w 7946"/>
                <a:gd name="T33" fmla="*/ 128 h 4592"/>
                <a:gd name="T34" fmla="*/ 72 w 7946"/>
                <a:gd name="T35" fmla="*/ 126 h 4592"/>
                <a:gd name="T36" fmla="*/ 61 w 7946"/>
                <a:gd name="T37" fmla="*/ 123 h 4592"/>
                <a:gd name="T38" fmla="*/ 50 w 7946"/>
                <a:gd name="T39" fmla="*/ 119 h 4592"/>
                <a:gd name="T40" fmla="*/ 41 w 7946"/>
                <a:gd name="T41" fmla="*/ 115 h 4592"/>
                <a:gd name="T42" fmla="*/ 32 w 7946"/>
                <a:gd name="T43" fmla="*/ 110 h 4592"/>
                <a:gd name="T44" fmla="*/ 24 w 7946"/>
                <a:gd name="T45" fmla="*/ 105 h 4592"/>
                <a:gd name="T46" fmla="*/ 17 w 7946"/>
                <a:gd name="T47" fmla="*/ 99 h 4592"/>
                <a:gd name="T48" fmla="*/ 11 w 7946"/>
                <a:gd name="T49" fmla="*/ 93 h 4592"/>
                <a:gd name="T50" fmla="*/ 7 w 7946"/>
                <a:gd name="T51" fmla="*/ 87 h 4592"/>
                <a:gd name="T52" fmla="*/ 3 w 7946"/>
                <a:gd name="T53" fmla="*/ 80 h 4592"/>
                <a:gd name="T54" fmla="*/ 1 w 7946"/>
                <a:gd name="T55" fmla="*/ 73 h 4592"/>
                <a:gd name="T56" fmla="*/ 0 w 7946"/>
                <a:gd name="T57" fmla="*/ 66 h 4592"/>
                <a:gd name="T58" fmla="*/ 0 w 7946"/>
                <a:gd name="T59" fmla="*/ 59 h 4592"/>
                <a:gd name="T60" fmla="*/ 2 w 7946"/>
                <a:gd name="T61" fmla="*/ 52 h 4592"/>
                <a:gd name="T62" fmla="*/ 5 w 7946"/>
                <a:gd name="T63" fmla="*/ 45 h 4592"/>
                <a:gd name="T64" fmla="*/ 10 w 7946"/>
                <a:gd name="T65" fmla="*/ 39 h 4592"/>
                <a:gd name="T66" fmla="*/ 15 w 7946"/>
                <a:gd name="T67" fmla="*/ 32 h 4592"/>
                <a:gd name="T68" fmla="*/ 22 w 7946"/>
                <a:gd name="T69" fmla="*/ 26 h 4592"/>
                <a:gd name="T70" fmla="*/ 30 w 7946"/>
                <a:gd name="T71" fmla="*/ 21 h 4592"/>
                <a:gd name="T72" fmla="*/ 39 w 7946"/>
                <a:gd name="T73" fmla="*/ 16 h 4592"/>
                <a:gd name="T74" fmla="*/ 48 w 7946"/>
                <a:gd name="T75" fmla="*/ 11 h 4592"/>
                <a:gd name="T76" fmla="*/ 58 w 7946"/>
                <a:gd name="T77" fmla="*/ 8 h 4592"/>
                <a:gd name="T78" fmla="*/ 69 w 7946"/>
                <a:gd name="T79" fmla="*/ 5 h 4592"/>
                <a:gd name="T80" fmla="*/ 81 w 7946"/>
                <a:gd name="T81" fmla="*/ 3 h 4592"/>
                <a:gd name="T82" fmla="*/ 93 w 7946"/>
                <a:gd name="T83" fmla="*/ 1 h 4592"/>
                <a:gd name="T84" fmla="*/ 105 w 7946"/>
                <a:gd name="T85" fmla="*/ 0 h 4592"/>
                <a:gd name="T86" fmla="*/ 117 w 7946"/>
                <a:gd name="T87" fmla="*/ 0 h 4592"/>
                <a:gd name="T88" fmla="*/ 129 w 7946"/>
                <a:gd name="T89" fmla="*/ 1 h 4592"/>
                <a:gd name="T90" fmla="*/ 141 w 7946"/>
                <a:gd name="T91" fmla="*/ 2 h 4592"/>
                <a:gd name="T92" fmla="*/ 153 w 7946"/>
                <a:gd name="T93" fmla="*/ 4 h 4592"/>
                <a:gd name="T94" fmla="*/ 164 w 7946"/>
                <a:gd name="T95" fmla="*/ 7 h 4592"/>
                <a:gd name="T96" fmla="*/ 174 w 7946"/>
                <a:gd name="T97" fmla="*/ 11 h 4592"/>
                <a:gd name="T98" fmla="*/ 184 w 7946"/>
                <a:gd name="T99" fmla="*/ 15 h 4592"/>
                <a:gd name="T100" fmla="*/ 193 w 7946"/>
                <a:gd name="T101" fmla="*/ 20 h 4592"/>
                <a:gd name="T102" fmla="*/ 201 w 7946"/>
                <a:gd name="T103" fmla="*/ 25 h 4592"/>
                <a:gd name="T104" fmla="*/ 208 w 7946"/>
                <a:gd name="T105" fmla="*/ 31 h 4592"/>
                <a:gd name="T106" fmla="*/ 214 w 7946"/>
                <a:gd name="T107" fmla="*/ 37 h 4592"/>
                <a:gd name="T108" fmla="*/ 219 w 7946"/>
                <a:gd name="T109" fmla="*/ 43 h 4592"/>
                <a:gd name="T110" fmla="*/ 222 w 7946"/>
                <a:gd name="T111" fmla="*/ 50 h 4592"/>
                <a:gd name="T112" fmla="*/ 224 w 7946"/>
                <a:gd name="T113" fmla="*/ 57 h 4592"/>
                <a:gd name="T114" fmla="*/ 225 w 7946"/>
                <a:gd name="T115" fmla="*/ 64 h 459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946" h="4592">
                  <a:moveTo>
                    <a:pt x="7946" y="2295"/>
                  </a:moveTo>
                  <a:lnTo>
                    <a:pt x="7946" y="2327"/>
                  </a:lnTo>
                  <a:lnTo>
                    <a:pt x="7945" y="2358"/>
                  </a:lnTo>
                  <a:lnTo>
                    <a:pt x="7943" y="2388"/>
                  </a:lnTo>
                  <a:lnTo>
                    <a:pt x="7941" y="2420"/>
                  </a:lnTo>
                  <a:lnTo>
                    <a:pt x="7937" y="2451"/>
                  </a:lnTo>
                  <a:lnTo>
                    <a:pt x="7933" y="2482"/>
                  </a:lnTo>
                  <a:lnTo>
                    <a:pt x="7928" y="2513"/>
                  </a:lnTo>
                  <a:lnTo>
                    <a:pt x="7923" y="2544"/>
                  </a:lnTo>
                  <a:lnTo>
                    <a:pt x="7916" y="2575"/>
                  </a:lnTo>
                  <a:lnTo>
                    <a:pt x="7910" y="2605"/>
                  </a:lnTo>
                  <a:lnTo>
                    <a:pt x="7903" y="2636"/>
                  </a:lnTo>
                  <a:lnTo>
                    <a:pt x="7894" y="2667"/>
                  </a:lnTo>
                  <a:lnTo>
                    <a:pt x="7885" y="2698"/>
                  </a:lnTo>
                  <a:lnTo>
                    <a:pt x="7875" y="2728"/>
                  </a:lnTo>
                  <a:lnTo>
                    <a:pt x="7865" y="2759"/>
                  </a:lnTo>
                  <a:lnTo>
                    <a:pt x="7853" y="2790"/>
                  </a:lnTo>
                  <a:lnTo>
                    <a:pt x="7841" y="2819"/>
                  </a:lnTo>
                  <a:lnTo>
                    <a:pt x="7829" y="2850"/>
                  </a:lnTo>
                  <a:lnTo>
                    <a:pt x="7816" y="2880"/>
                  </a:lnTo>
                  <a:lnTo>
                    <a:pt x="7801" y="2909"/>
                  </a:lnTo>
                  <a:lnTo>
                    <a:pt x="7786" y="2940"/>
                  </a:lnTo>
                  <a:lnTo>
                    <a:pt x="7771" y="2970"/>
                  </a:lnTo>
                  <a:lnTo>
                    <a:pt x="7755" y="2999"/>
                  </a:lnTo>
                  <a:lnTo>
                    <a:pt x="7739" y="3029"/>
                  </a:lnTo>
                  <a:lnTo>
                    <a:pt x="7721" y="3059"/>
                  </a:lnTo>
                  <a:lnTo>
                    <a:pt x="7703" y="3087"/>
                  </a:lnTo>
                  <a:lnTo>
                    <a:pt x="7683" y="3117"/>
                  </a:lnTo>
                  <a:lnTo>
                    <a:pt x="7664" y="3145"/>
                  </a:lnTo>
                  <a:lnTo>
                    <a:pt x="7643" y="3174"/>
                  </a:lnTo>
                  <a:lnTo>
                    <a:pt x="7623" y="3203"/>
                  </a:lnTo>
                  <a:lnTo>
                    <a:pt x="7601" y="3231"/>
                  </a:lnTo>
                  <a:lnTo>
                    <a:pt x="7579" y="3260"/>
                  </a:lnTo>
                  <a:lnTo>
                    <a:pt x="7556" y="3287"/>
                  </a:lnTo>
                  <a:lnTo>
                    <a:pt x="7532" y="3316"/>
                  </a:lnTo>
                  <a:lnTo>
                    <a:pt x="7508" y="3343"/>
                  </a:lnTo>
                  <a:lnTo>
                    <a:pt x="7483" y="3371"/>
                  </a:lnTo>
                  <a:lnTo>
                    <a:pt x="7458" y="3398"/>
                  </a:lnTo>
                  <a:lnTo>
                    <a:pt x="7431" y="3426"/>
                  </a:lnTo>
                  <a:lnTo>
                    <a:pt x="7405" y="3452"/>
                  </a:lnTo>
                  <a:lnTo>
                    <a:pt x="7377" y="3479"/>
                  </a:lnTo>
                  <a:lnTo>
                    <a:pt x="7349" y="3505"/>
                  </a:lnTo>
                  <a:lnTo>
                    <a:pt x="7320" y="3532"/>
                  </a:lnTo>
                  <a:lnTo>
                    <a:pt x="7292" y="3558"/>
                  </a:lnTo>
                  <a:lnTo>
                    <a:pt x="7261" y="3584"/>
                  </a:lnTo>
                  <a:lnTo>
                    <a:pt x="7231" y="3609"/>
                  </a:lnTo>
                  <a:lnTo>
                    <a:pt x="7200" y="3635"/>
                  </a:lnTo>
                  <a:lnTo>
                    <a:pt x="7168" y="3660"/>
                  </a:lnTo>
                  <a:lnTo>
                    <a:pt x="7136" y="3685"/>
                  </a:lnTo>
                  <a:lnTo>
                    <a:pt x="7103" y="3710"/>
                  </a:lnTo>
                  <a:lnTo>
                    <a:pt x="7069" y="3734"/>
                  </a:lnTo>
                  <a:lnTo>
                    <a:pt x="7035" y="3758"/>
                  </a:lnTo>
                  <a:lnTo>
                    <a:pt x="7002" y="3782"/>
                  </a:lnTo>
                  <a:lnTo>
                    <a:pt x="6966" y="3805"/>
                  </a:lnTo>
                  <a:lnTo>
                    <a:pt x="6931" y="3828"/>
                  </a:lnTo>
                  <a:lnTo>
                    <a:pt x="6895" y="3852"/>
                  </a:lnTo>
                  <a:lnTo>
                    <a:pt x="6858" y="3875"/>
                  </a:lnTo>
                  <a:lnTo>
                    <a:pt x="6821" y="3897"/>
                  </a:lnTo>
                  <a:lnTo>
                    <a:pt x="6782" y="3919"/>
                  </a:lnTo>
                  <a:lnTo>
                    <a:pt x="6744" y="3941"/>
                  </a:lnTo>
                  <a:lnTo>
                    <a:pt x="6705" y="3963"/>
                  </a:lnTo>
                  <a:lnTo>
                    <a:pt x="6666" y="3984"/>
                  </a:lnTo>
                  <a:lnTo>
                    <a:pt x="6626" y="4004"/>
                  </a:lnTo>
                  <a:lnTo>
                    <a:pt x="6585" y="4025"/>
                  </a:lnTo>
                  <a:lnTo>
                    <a:pt x="6545" y="4045"/>
                  </a:lnTo>
                  <a:lnTo>
                    <a:pt x="6504" y="4066"/>
                  </a:lnTo>
                  <a:lnTo>
                    <a:pt x="6463" y="4085"/>
                  </a:lnTo>
                  <a:lnTo>
                    <a:pt x="6420" y="4105"/>
                  </a:lnTo>
                  <a:lnTo>
                    <a:pt x="6378" y="4124"/>
                  </a:lnTo>
                  <a:lnTo>
                    <a:pt x="6335" y="4142"/>
                  </a:lnTo>
                  <a:lnTo>
                    <a:pt x="6291" y="4161"/>
                  </a:lnTo>
                  <a:lnTo>
                    <a:pt x="6247" y="4178"/>
                  </a:lnTo>
                  <a:lnTo>
                    <a:pt x="6202" y="4196"/>
                  </a:lnTo>
                  <a:lnTo>
                    <a:pt x="6158" y="4213"/>
                  </a:lnTo>
                  <a:lnTo>
                    <a:pt x="6113" y="4230"/>
                  </a:lnTo>
                  <a:lnTo>
                    <a:pt x="6068" y="4247"/>
                  </a:lnTo>
                  <a:lnTo>
                    <a:pt x="6021" y="4262"/>
                  </a:lnTo>
                  <a:lnTo>
                    <a:pt x="5976" y="4278"/>
                  </a:lnTo>
                  <a:lnTo>
                    <a:pt x="5928" y="4294"/>
                  </a:lnTo>
                  <a:lnTo>
                    <a:pt x="5881" y="4309"/>
                  </a:lnTo>
                  <a:lnTo>
                    <a:pt x="5834" y="4324"/>
                  </a:lnTo>
                  <a:lnTo>
                    <a:pt x="5786" y="4339"/>
                  </a:lnTo>
                  <a:lnTo>
                    <a:pt x="5738" y="4352"/>
                  </a:lnTo>
                  <a:lnTo>
                    <a:pt x="5690" y="4366"/>
                  </a:lnTo>
                  <a:lnTo>
                    <a:pt x="5641" y="4379"/>
                  </a:lnTo>
                  <a:lnTo>
                    <a:pt x="5592" y="4393"/>
                  </a:lnTo>
                  <a:lnTo>
                    <a:pt x="5543" y="4404"/>
                  </a:lnTo>
                  <a:lnTo>
                    <a:pt x="5494" y="4417"/>
                  </a:lnTo>
                  <a:lnTo>
                    <a:pt x="5444" y="4429"/>
                  </a:lnTo>
                  <a:lnTo>
                    <a:pt x="5393" y="4439"/>
                  </a:lnTo>
                  <a:lnTo>
                    <a:pt x="5343" y="4451"/>
                  </a:lnTo>
                  <a:lnTo>
                    <a:pt x="5293" y="4462"/>
                  </a:lnTo>
                  <a:lnTo>
                    <a:pt x="5242" y="4471"/>
                  </a:lnTo>
                  <a:lnTo>
                    <a:pt x="5191" y="4481"/>
                  </a:lnTo>
                  <a:lnTo>
                    <a:pt x="5139" y="4490"/>
                  </a:lnTo>
                  <a:lnTo>
                    <a:pt x="5087" y="4500"/>
                  </a:lnTo>
                  <a:lnTo>
                    <a:pt x="5036" y="4508"/>
                  </a:lnTo>
                  <a:lnTo>
                    <a:pt x="4983" y="4516"/>
                  </a:lnTo>
                  <a:lnTo>
                    <a:pt x="4932" y="4524"/>
                  </a:lnTo>
                  <a:lnTo>
                    <a:pt x="4880" y="4531"/>
                  </a:lnTo>
                  <a:lnTo>
                    <a:pt x="4827" y="4538"/>
                  </a:lnTo>
                  <a:lnTo>
                    <a:pt x="4775" y="4544"/>
                  </a:lnTo>
                  <a:lnTo>
                    <a:pt x="4722" y="4550"/>
                  </a:lnTo>
                  <a:lnTo>
                    <a:pt x="4669" y="4556"/>
                  </a:lnTo>
                  <a:lnTo>
                    <a:pt x="4616" y="4561"/>
                  </a:lnTo>
                  <a:lnTo>
                    <a:pt x="4563" y="4566"/>
                  </a:lnTo>
                  <a:lnTo>
                    <a:pt x="4509" y="4571"/>
                  </a:lnTo>
                  <a:lnTo>
                    <a:pt x="4456" y="4575"/>
                  </a:lnTo>
                  <a:lnTo>
                    <a:pt x="4402" y="4578"/>
                  </a:lnTo>
                  <a:lnTo>
                    <a:pt x="4349" y="4581"/>
                  </a:lnTo>
                  <a:lnTo>
                    <a:pt x="4295" y="4584"/>
                  </a:lnTo>
                  <a:lnTo>
                    <a:pt x="4242" y="4586"/>
                  </a:lnTo>
                  <a:lnTo>
                    <a:pt x="4188" y="4589"/>
                  </a:lnTo>
                  <a:lnTo>
                    <a:pt x="4134" y="4590"/>
                  </a:lnTo>
                  <a:lnTo>
                    <a:pt x="4080" y="4591"/>
                  </a:lnTo>
                  <a:lnTo>
                    <a:pt x="4026" y="4592"/>
                  </a:lnTo>
                  <a:lnTo>
                    <a:pt x="3973" y="4592"/>
                  </a:lnTo>
                  <a:lnTo>
                    <a:pt x="3919" y="4592"/>
                  </a:lnTo>
                  <a:lnTo>
                    <a:pt x="3865" y="4591"/>
                  </a:lnTo>
                  <a:lnTo>
                    <a:pt x="3811" y="4590"/>
                  </a:lnTo>
                  <a:lnTo>
                    <a:pt x="3758" y="4589"/>
                  </a:lnTo>
                  <a:lnTo>
                    <a:pt x="3704" y="4586"/>
                  </a:lnTo>
                  <a:lnTo>
                    <a:pt x="3650" y="4584"/>
                  </a:lnTo>
                  <a:lnTo>
                    <a:pt x="3597" y="4581"/>
                  </a:lnTo>
                  <a:lnTo>
                    <a:pt x="3543" y="4578"/>
                  </a:lnTo>
                  <a:lnTo>
                    <a:pt x="3489" y="4575"/>
                  </a:lnTo>
                  <a:lnTo>
                    <a:pt x="3437" y="4571"/>
                  </a:lnTo>
                  <a:lnTo>
                    <a:pt x="3384" y="4566"/>
                  </a:lnTo>
                  <a:lnTo>
                    <a:pt x="3331" y="4561"/>
                  </a:lnTo>
                  <a:lnTo>
                    <a:pt x="3277" y="4556"/>
                  </a:lnTo>
                  <a:lnTo>
                    <a:pt x="3225" y="4550"/>
                  </a:lnTo>
                  <a:lnTo>
                    <a:pt x="3172" y="4544"/>
                  </a:lnTo>
                  <a:lnTo>
                    <a:pt x="3119" y="4538"/>
                  </a:lnTo>
                  <a:lnTo>
                    <a:pt x="3066" y="4531"/>
                  </a:lnTo>
                  <a:lnTo>
                    <a:pt x="3014" y="4524"/>
                  </a:lnTo>
                  <a:lnTo>
                    <a:pt x="2962" y="4516"/>
                  </a:lnTo>
                  <a:lnTo>
                    <a:pt x="2910" y="4508"/>
                  </a:lnTo>
                  <a:lnTo>
                    <a:pt x="2858" y="4500"/>
                  </a:lnTo>
                  <a:lnTo>
                    <a:pt x="2807" y="4490"/>
                  </a:lnTo>
                  <a:lnTo>
                    <a:pt x="2756" y="4481"/>
                  </a:lnTo>
                  <a:lnTo>
                    <a:pt x="2705" y="4471"/>
                  </a:lnTo>
                  <a:lnTo>
                    <a:pt x="2653" y="4462"/>
                  </a:lnTo>
                  <a:lnTo>
                    <a:pt x="2603" y="4451"/>
                  </a:lnTo>
                  <a:lnTo>
                    <a:pt x="2552" y="4439"/>
                  </a:lnTo>
                  <a:lnTo>
                    <a:pt x="2503" y="4429"/>
                  </a:lnTo>
                  <a:lnTo>
                    <a:pt x="2453" y="4417"/>
                  </a:lnTo>
                  <a:lnTo>
                    <a:pt x="2403" y="4404"/>
                  </a:lnTo>
                  <a:lnTo>
                    <a:pt x="2353" y="4393"/>
                  </a:lnTo>
                  <a:lnTo>
                    <a:pt x="2305" y="4379"/>
                  </a:lnTo>
                  <a:lnTo>
                    <a:pt x="2256" y="4366"/>
                  </a:lnTo>
                  <a:lnTo>
                    <a:pt x="2207" y="4352"/>
                  </a:lnTo>
                  <a:lnTo>
                    <a:pt x="2160" y="4339"/>
                  </a:lnTo>
                  <a:lnTo>
                    <a:pt x="2112" y="4324"/>
                  </a:lnTo>
                  <a:lnTo>
                    <a:pt x="2064" y="4309"/>
                  </a:lnTo>
                  <a:lnTo>
                    <a:pt x="2018" y="4294"/>
                  </a:lnTo>
                  <a:lnTo>
                    <a:pt x="1971" y="4278"/>
                  </a:lnTo>
                  <a:lnTo>
                    <a:pt x="1925" y="4262"/>
                  </a:lnTo>
                  <a:lnTo>
                    <a:pt x="1879" y="4247"/>
                  </a:lnTo>
                  <a:lnTo>
                    <a:pt x="1833" y="4230"/>
                  </a:lnTo>
                  <a:lnTo>
                    <a:pt x="1788" y="4213"/>
                  </a:lnTo>
                  <a:lnTo>
                    <a:pt x="1743" y="4196"/>
                  </a:lnTo>
                  <a:lnTo>
                    <a:pt x="1699" y="4178"/>
                  </a:lnTo>
                  <a:lnTo>
                    <a:pt x="1656" y="4161"/>
                  </a:lnTo>
                  <a:lnTo>
                    <a:pt x="1611" y="4142"/>
                  </a:lnTo>
                  <a:lnTo>
                    <a:pt x="1569" y="4124"/>
                  </a:lnTo>
                  <a:lnTo>
                    <a:pt x="1526" y="4105"/>
                  </a:lnTo>
                  <a:lnTo>
                    <a:pt x="1484" y="4085"/>
                  </a:lnTo>
                  <a:lnTo>
                    <a:pt x="1442" y="4066"/>
                  </a:lnTo>
                  <a:lnTo>
                    <a:pt x="1400" y="4045"/>
                  </a:lnTo>
                  <a:lnTo>
                    <a:pt x="1360" y="4025"/>
                  </a:lnTo>
                  <a:lnTo>
                    <a:pt x="1320" y="4004"/>
                  </a:lnTo>
                  <a:lnTo>
                    <a:pt x="1280" y="3984"/>
                  </a:lnTo>
                  <a:lnTo>
                    <a:pt x="1241" y="3963"/>
                  </a:lnTo>
                  <a:lnTo>
                    <a:pt x="1201" y="3941"/>
                  </a:lnTo>
                  <a:lnTo>
                    <a:pt x="1163" y="3919"/>
                  </a:lnTo>
                  <a:lnTo>
                    <a:pt x="1126" y="3897"/>
                  </a:lnTo>
                  <a:lnTo>
                    <a:pt x="1088" y="3875"/>
                  </a:lnTo>
                  <a:lnTo>
                    <a:pt x="1052" y="3852"/>
                  </a:lnTo>
                  <a:lnTo>
                    <a:pt x="1016" y="3828"/>
                  </a:lnTo>
                  <a:lnTo>
                    <a:pt x="980" y="3805"/>
                  </a:lnTo>
                  <a:lnTo>
                    <a:pt x="945" y="3782"/>
                  </a:lnTo>
                  <a:lnTo>
                    <a:pt x="910" y="3758"/>
                  </a:lnTo>
                  <a:lnTo>
                    <a:pt x="876" y="3734"/>
                  </a:lnTo>
                  <a:lnTo>
                    <a:pt x="842" y="3710"/>
                  </a:lnTo>
                  <a:lnTo>
                    <a:pt x="810" y="3685"/>
                  </a:lnTo>
                  <a:lnTo>
                    <a:pt x="778" y="3660"/>
                  </a:lnTo>
                  <a:lnTo>
                    <a:pt x="746" y="3635"/>
                  </a:lnTo>
                  <a:lnTo>
                    <a:pt x="715" y="3609"/>
                  </a:lnTo>
                  <a:lnTo>
                    <a:pt x="685" y="3584"/>
                  </a:lnTo>
                  <a:lnTo>
                    <a:pt x="655" y="3558"/>
                  </a:lnTo>
                  <a:lnTo>
                    <a:pt x="625" y="3532"/>
                  </a:lnTo>
                  <a:lnTo>
                    <a:pt x="597" y="3505"/>
                  </a:lnTo>
                  <a:lnTo>
                    <a:pt x="568" y="3479"/>
                  </a:lnTo>
                  <a:lnTo>
                    <a:pt x="541" y="3452"/>
                  </a:lnTo>
                  <a:lnTo>
                    <a:pt x="514" y="3426"/>
                  </a:lnTo>
                  <a:lnTo>
                    <a:pt x="488" y="3398"/>
                  </a:lnTo>
                  <a:lnTo>
                    <a:pt x="462" y="3371"/>
                  </a:lnTo>
                  <a:lnTo>
                    <a:pt x="438" y="3343"/>
                  </a:lnTo>
                  <a:lnTo>
                    <a:pt x="414" y="3316"/>
                  </a:lnTo>
                  <a:lnTo>
                    <a:pt x="390" y="3287"/>
                  </a:lnTo>
                  <a:lnTo>
                    <a:pt x="367" y="3260"/>
                  </a:lnTo>
                  <a:lnTo>
                    <a:pt x="345" y="3231"/>
                  </a:lnTo>
                  <a:lnTo>
                    <a:pt x="324" y="3203"/>
                  </a:lnTo>
                  <a:lnTo>
                    <a:pt x="302" y="3174"/>
                  </a:lnTo>
                  <a:lnTo>
                    <a:pt x="282" y="3145"/>
                  </a:lnTo>
                  <a:lnTo>
                    <a:pt x="262" y="3117"/>
                  </a:lnTo>
                  <a:lnTo>
                    <a:pt x="243" y="3087"/>
                  </a:lnTo>
                  <a:lnTo>
                    <a:pt x="225" y="3059"/>
                  </a:lnTo>
                  <a:lnTo>
                    <a:pt x="208" y="3029"/>
                  </a:lnTo>
                  <a:lnTo>
                    <a:pt x="191" y="2999"/>
                  </a:lnTo>
                  <a:lnTo>
                    <a:pt x="175" y="2970"/>
                  </a:lnTo>
                  <a:lnTo>
                    <a:pt x="159" y="2940"/>
                  </a:lnTo>
                  <a:lnTo>
                    <a:pt x="145" y="2909"/>
                  </a:lnTo>
                  <a:lnTo>
                    <a:pt x="131" y="2880"/>
                  </a:lnTo>
                  <a:lnTo>
                    <a:pt x="117" y="2850"/>
                  </a:lnTo>
                  <a:lnTo>
                    <a:pt x="104" y="2819"/>
                  </a:lnTo>
                  <a:lnTo>
                    <a:pt x="93" y="2790"/>
                  </a:lnTo>
                  <a:lnTo>
                    <a:pt x="81" y="2759"/>
                  </a:lnTo>
                  <a:lnTo>
                    <a:pt x="71" y="2728"/>
                  </a:lnTo>
                  <a:lnTo>
                    <a:pt x="61" y="2698"/>
                  </a:lnTo>
                  <a:lnTo>
                    <a:pt x="53" y="2667"/>
                  </a:lnTo>
                  <a:lnTo>
                    <a:pt x="44" y="2636"/>
                  </a:lnTo>
                  <a:lnTo>
                    <a:pt x="37" y="2605"/>
                  </a:lnTo>
                  <a:lnTo>
                    <a:pt x="29" y="2575"/>
                  </a:lnTo>
                  <a:lnTo>
                    <a:pt x="23" y="2544"/>
                  </a:lnTo>
                  <a:lnTo>
                    <a:pt x="18" y="2513"/>
                  </a:lnTo>
                  <a:lnTo>
                    <a:pt x="13" y="2482"/>
                  </a:lnTo>
                  <a:lnTo>
                    <a:pt x="9" y="2451"/>
                  </a:lnTo>
                  <a:lnTo>
                    <a:pt x="6" y="2420"/>
                  </a:lnTo>
                  <a:lnTo>
                    <a:pt x="3" y="2388"/>
                  </a:lnTo>
                  <a:lnTo>
                    <a:pt x="2" y="2358"/>
                  </a:lnTo>
                  <a:lnTo>
                    <a:pt x="1" y="2327"/>
                  </a:lnTo>
                  <a:lnTo>
                    <a:pt x="0" y="2295"/>
                  </a:lnTo>
                  <a:lnTo>
                    <a:pt x="1" y="2264"/>
                  </a:lnTo>
                  <a:lnTo>
                    <a:pt x="2" y="2234"/>
                  </a:lnTo>
                  <a:lnTo>
                    <a:pt x="3" y="2202"/>
                  </a:lnTo>
                  <a:lnTo>
                    <a:pt x="6" y="2171"/>
                  </a:lnTo>
                  <a:lnTo>
                    <a:pt x="9" y="2141"/>
                  </a:lnTo>
                  <a:lnTo>
                    <a:pt x="13" y="2109"/>
                  </a:lnTo>
                  <a:lnTo>
                    <a:pt x="18" y="2078"/>
                  </a:lnTo>
                  <a:lnTo>
                    <a:pt x="23" y="2047"/>
                  </a:lnTo>
                  <a:lnTo>
                    <a:pt x="29" y="2017"/>
                  </a:lnTo>
                  <a:lnTo>
                    <a:pt x="37" y="1986"/>
                  </a:lnTo>
                  <a:lnTo>
                    <a:pt x="44" y="1955"/>
                  </a:lnTo>
                  <a:lnTo>
                    <a:pt x="53" y="1925"/>
                  </a:lnTo>
                  <a:lnTo>
                    <a:pt x="61" y="1894"/>
                  </a:lnTo>
                  <a:lnTo>
                    <a:pt x="71" y="1863"/>
                  </a:lnTo>
                  <a:lnTo>
                    <a:pt x="81" y="1832"/>
                  </a:lnTo>
                  <a:lnTo>
                    <a:pt x="93" y="1802"/>
                  </a:lnTo>
                  <a:lnTo>
                    <a:pt x="104" y="1772"/>
                  </a:lnTo>
                  <a:lnTo>
                    <a:pt x="117" y="1741"/>
                  </a:lnTo>
                  <a:lnTo>
                    <a:pt x="131" y="1712"/>
                  </a:lnTo>
                  <a:lnTo>
                    <a:pt x="145" y="1681"/>
                  </a:lnTo>
                  <a:lnTo>
                    <a:pt x="159" y="1651"/>
                  </a:lnTo>
                  <a:lnTo>
                    <a:pt x="175" y="1622"/>
                  </a:lnTo>
                  <a:lnTo>
                    <a:pt x="191" y="1592"/>
                  </a:lnTo>
                  <a:lnTo>
                    <a:pt x="208" y="1562"/>
                  </a:lnTo>
                  <a:lnTo>
                    <a:pt x="225" y="1533"/>
                  </a:lnTo>
                  <a:lnTo>
                    <a:pt x="243" y="1504"/>
                  </a:lnTo>
                  <a:lnTo>
                    <a:pt x="262" y="1475"/>
                  </a:lnTo>
                  <a:lnTo>
                    <a:pt x="282" y="1446"/>
                  </a:lnTo>
                  <a:lnTo>
                    <a:pt x="302" y="1417"/>
                  </a:lnTo>
                  <a:lnTo>
                    <a:pt x="324" y="1388"/>
                  </a:lnTo>
                  <a:lnTo>
                    <a:pt x="345" y="1360"/>
                  </a:lnTo>
                  <a:lnTo>
                    <a:pt x="367" y="1332"/>
                  </a:lnTo>
                  <a:lnTo>
                    <a:pt x="390" y="1303"/>
                  </a:lnTo>
                  <a:lnTo>
                    <a:pt x="414" y="1276"/>
                  </a:lnTo>
                  <a:lnTo>
                    <a:pt x="438" y="1248"/>
                  </a:lnTo>
                  <a:lnTo>
                    <a:pt x="462" y="1220"/>
                  </a:lnTo>
                  <a:lnTo>
                    <a:pt x="488" y="1193"/>
                  </a:lnTo>
                  <a:lnTo>
                    <a:pt x="514" y="1165"/>
                  </a:lnTo>
                  <a:lnTo>
                    <a:pt x="541" y="1139"/>
                  </a:lnTo>
                  <a:lnTo>
                    <a:pt x="568" y="1111"/>
                  </a:lnTo>
                  <a:lnTo>
                    <a:pt x="597" y="1085"/>
                  </a:lnTo>
                  <a:lnTo>
                    <a:pt x="625" y="1060"/>
                  </a:lnTo>
                  <a:lnTo>
                    <a:pt x="655" y="1033"/>
                  </a:lnTo>
                  <a:lnTo>
                    <a:pt x="685" y="1007"/>
                  </a:lnTo>
                  <a:lnTo>
                    <a:pt x="715" y="981"/>
                  </a:lnTo>
                  <a:lnTo>
                    <a:pt x="746" y="956"/>
                  </a:lnTo>
                  <a:lnTo>
                    <a:pt x="778" y="931"/>
                  </a:lnTo>
                  <a:lnTo>
                    <a:pt x="810" y="906"/>
                  </a:lnTo>
                  <a:lnTo>
                    <a:pt x="842" y="882"/>
                  </a:lnTo>
                  <a:lnTo>
                    <a:pt x="876" y="857"/>
                  </a:lnTo>
                  <a:lnTo>
                    <a:pt x="910" y="833"/>
                  </a:lnTo>
                  <a:lnTo>
                    <a:pt x="945" y="810"/>
                  </a:lnTo>
                  <a:lnTo>
                    <a:pt x="980" y="785"/>
                  </a:lnTo>
                  <a:lnTo>
                    <a:pt x="1016" y="762"/>
                  </a:lnTo>
                  <a:lnTo>
                    <a:pt x="1052" y="740"/>
                  </a:lnTo>
                  <a:lnTo>
                    <a:pt x="1088" y="716"/>
                  </a:lnTo>
                  <a:lnTo>
                    <a:pt x="1126" y="694"/>
                  </a:lnTo>
                  <a:lnTo>
                    <a:pt x="1163" y="672"/>
                  </a:lnTo>
                  <a:lnTo>
                    <a:pt x="1201" y="650"/>
                  </a:lnTo>
                  <a:lnTo>
                    <a:pt x="1241" y="629"/>
                  </a:lnTo>
                  <a:lnTo>
                    <a:pt x="1280" y="607"/>
                  </a:lnTo>
                  <a:lnTo>
                    <a:pt x="1320" y="586"/>
                  </a:lnTo>
                  <a:lnTo>
                    <a:pt x="1360" y="566"/>
                  </a:lnTo>
                  <a:lnTo>
                    <a:pt x="1400" y="546"/>
                  </a:lnTo>
                  <a:lnTo>
                    <a:pt x="1442" y="526"/>
                  </a:lnTo>
                  <a:lnTo>
                    <a:pt x="1484" y="506"/>
                  </a:lnTo>
                  <a:lnTo>
                    <a:pt x="1526" y="487"/>
                  </a:lnTo>
                  <a:lnTo>
                    <a:pt x="1569" y="468"/>
                  </a:lnTo>
                  <a:lnTo>
                    <a:pt x="1611" y="449"/>
                  </a:lnTo>
                  <a:lnTo>
                    <a:pt x="1656" y="431"/>
                  </a:lnTo>
                  <a:lnTo>
                    <a:pt x="1699" y="413"/>
                  </a:lnTo>
                  <a:lnTo>
                    <a:pt x="1743" y="396"/>
                  </a:lnTo>
                  <a:lnTo>
                    <a:pt x="1788" y="378"/>
                  </a:lnTo>
                  <a:lnTo>
                    <a:pt x="1833" y="361"/>
                  </a:lnTo>
                  <a:lnTo>
                    <a:pt x="1879" y="345"/>
                  </a:lnTo>
                  <a:lnTo>
                    <a:pt x="1925" y="328"/>
                  </a:lnTo>
                  <a:lnTo>
                    <a:pt x="1971" y="312"/>
                  </a:lnTo>
                  <a:lnTo>
                    <a:pt x="2018" y="297"/>
                  </a:lnTo>
                  <a:lnTo>
                    <a:pt x="2064" y="281"/>
                  </a:lnTo>
                  <a:lnTo>
                    <a:pt x="2112" y="268"/>
                  </a:lnTo>
                  <a:lnTo>
                    <a:pt x="2160" y="253"/>
                  </a:lnTo>
                  <a:lnTo>
                    <a:pt x="2207" y="239"/>
                  </a:lnTo>
                  <a:lnTo>
                    <a:pt x="2256" y="225"/>
                  </a:lnTo>
                  <a:lnTo>
                    <a:pt x="2305" y="211"/>
                  </a:lnTo>
                  <a:lnTo>
                    <a:pt x="2353" y="199"/>
                  </a:lnTo>
                  <a:lnTo>
                    <a:pt x="2403" y="186"/>
                  </a:lnTo>
                  <a:lnTo>
                    <a:pt x="2453" y="174"/>
                  </a:lnTo>
                  <a:lnTo>
                    <a:pt x="2503" y="163"/>
                  </a:lnTo>
                  <a:lnTo>
                    <a:pt x="2552" y="151"/>
                  </a:lnTo>
                  <a:lnTo>
                    <a:pt x="2603" y="140"/>
                  </a:lnTo>
                  <a:lnTo>
                    <a:pt x="2653" y="130"/>
                  </a:lnTo>
                  <a:lnTo>
                    <a:pt x="2705" y="119"/>
                  </a:lnTo>
                  <a:lnTo>
                    <a:pt x="2756" y="110"/>
                  </a:lnTo>
                  <a:lnTo>
                    <a:pt x="2807" y="100"/>
                  </a:lnTo>
                  <a:lnTo>
                    <a:pt x="2858" y="92"/>
                  </a:lnTo>
                  <a:lnTo>
                    <a:pt x="2910" y="83"/>
                  </a:lnTo>
                  <a:lnTo>
                    <a:pt x="2962" y="75"/>
                  </a:lnTo>
                  <a:lnTo>
                    <a:pt x="3014" y="67"/>
                  </a:lnTo>
                  <a:lnTo>
                    <a:pt x="3066" y="60"/>
                  </a:lnTo>
                  <a:lnTo>
                    <a:pt x="3119" y="54"/>
                  </a:lnTo>
                  <a:lnTo>
                    <a:pt x="3172" y="47"/>
                  </a:lnTo>
                  <a:lnTo>
                    <a:pt x="3225" y="41"/>
                  </a:lnTo>
                  <a:lnTo>
                    <a:pt x="3277" y="35"/>
                  </a:lnTo>
                  <a:lnTo>
                    <a:pt x="3331" y="29"/>
                  </a:lnTo>
                  <a:lnTo>
                    <a:pt x="3384" y="25"/>
                  </a:lnTo>
                  <a:lnTo>
                    <a:pt x="3437" y="21"/>
                  </a:lnTo>
                  <a:lnTo>
                    <a:pt x="3489" y="17"/>
                  </a:lnTo>
                  <a:lnTo>
                    <a:pt x="3543" y="13"/>
                  </a:lnTo>
                  <a:lnTo>
                    <a:pt x="3597" y="10"/>
                  </a:lnTo>
                  <a:lnTo>
                    <a:pt x="3650" y="7"/>
                  </a:lnTo>
                  <a:lnTo>
                    <a:pt x="3704" y="5"/>
                  </a:lnTo>
                  <a:lnTo>
                    <a:pt x="3758" y="3"/>
                  </a:lnTo>
                  <a:lnTo>
                    <a:pt x="3811" y="2"/>
                  </a:lnTo>
                  <a:lnTo>
                    <a:pt x="3865" y="1"/>
                  </a:lnTo>
                  <a:lnTo>
                    <a:pt x="3919" y="0"/>
                  </a:lnTo>
                  <a:lnTo>
                    <a:pt x="3973" y="0"/>
                  </a:lnTo>
                  <a:lnTo>
                    <a:pt x="4026" y="0"/>
                  </a:lnTo>
                  <a:lnTo>
                    <a:pt x="4080" y="1"/>
                  </a:lnTo>
                  <a:lnTo>
                    <a:pt x="4134" y="2"/>
                  </a:lnTo>
                  <a:lnTo>
                    <a:pt x="4188" y="3"/>
                  </a:lnTo>
                  <a:lnTo>
                    <a:pt x="4242" y="5"/>
                  </a:lnTo>
                  <a:lnTo>
                    <a:pt x="4295" y="7"/>
                  </a:lnTo>
                  <a:lnTo>
                    <a:pt x="4349" y="10"/>
                  </a:lnTo>
                  <a:lnTo>
                    <a:pt x="4402" y="13"/>
                  </a:lnTo>
                  <a:lnTo>
                    <a:pt x="4456" y="17"/>
                  </a:lnTo>
                  <a:lnTo>
                    <a:pt x="4509" y="21"/>
                  </a:lnTo>
                  <a:lnTo>
                    <a:pt x="4563" y="25"/>
                  </a:lnTo>
                  <a:lnTo>
                    <a:pt x="4616" y="29"/>
                  </a:lnTo>
                  <a:lnTo>
                    <a:pt x="4669" y="35"/>
                  </a:lnTo>
                  <a:lnTo>
                    <a:pt x="4722" y="41"/>
                  </a:lnTo>
                  <a:lnTo>
                    <a:pt x="4775" y="47"/>
                  </a:lnTo>
                  <a:lnTo>
                    <a:pt x="4827" y="54"/>
                  </a:lnTo>
                  <a:lnTo>
                    <a:pt x="4880" y="60"/>
                  </a:lnTo>
                  <a:lnTo>
                    <a:pt x="4932" y="67"/>
                  </a:lnTo>
                  <a:lnTo>
                    <a:pt x="4983" y="75"/>
                  </a:lnTo>
                  <a:lnTo>
                    <a:pt x="5036" y="83"/>
                  </a:lnTo>
                  <a:lnTo>
                    <a:pt x="5087" y="92"/>
                  </a:lnTo>
                  <a:lnTo>
                    <a:pt x="5139" y="100"/>
                  </a:lnTo>
                  <a:lnTo>
                    <a:pt x="5191" y="110"/>
                  </a:lnTo>
                  <a:lnTo>
                    <a:pt x="5242" y="119"/>
                  </a:lnTo>
                  <a:lnTo>
                    <a:pt x="5293" y="130"/>
                  </a:lnTo>
                  <a:lnTo>
                    <a:pt x="5343" y="140"/>
                  </a:lnTo>
                  <a:lnTo>
                    <a:pt x="5393" y="151"/>
                  </a:lnTo>
                  <a:lnTo>
                    <a:pt x="5444" y="163"/>
                  </a:lnTo>
                  <a:lnTo>
                    <a:pt x="5494" y="174"/>
                  </a:lnTo>
                  <a:lnTo>
                    <a:pt x="5543" y="186"/>
                  </a:lnTo>
                  <a:lnTo>
                    <a:pt x="5592" y="199"/>
                  </a:lnTo>
                  <a:lnTo>
                    <a:pt x="5641" y="211"/>
                  </a:lnTo>
                  <a:lnTo>
                    <a:pt x="5690" y="225"/>
                  </a:lnTo>
                  <a:lnTo>
                    <a:pt x="5738" y="239"/>
                  </a:lnTo>
                  <a:lnTo>
                    <a:pt x="5786" y="253"/>
                  </a:lnTo>
                  <a:lnTo>
                    <a:pt x="5834" y="268"/>
                  </a:lnTo>
                  <a:lnTo>
                    <a:pt x="5881" y="281"/>
                  </a:lnTo>
                  <a:lnTo>
                    <a:pt x="5928" y="297"/>
                  </a:lnTo>
                  <a:lnTo>
                    <a:pt x="5976" y="312"/>
                  </a:lnTo>
                  <a:lnTo>
                    <a:pt x="6021" y="328"/>
                  </a:lnTo>
                  <a:lnTo>
                    <a:pt x="6068" y="345"/>
                  </a:lnTo>
                  <a:lnTo>
                    <a:pt x="6113" y="361"/>
                  </a:lnTo>
                  <a:lnTo>
                    <a:pt x="6158" y="378"/>
                  </a:lnTo>
                  <a:lnTo>
                    <a:pt x="6202" y="396"/>
                  </a:lnTo>
                  <a:lnTo>
                    <a:pt x="6247" y="413"/>
                  </a:lnTo>
                  <a:lnTo>
                    <a:pt x="6291" y="431"/>
                  </a:lnTo>
                  <a:lnTo>
                    <a:pt x="6335" y="449"/>
                  </a:lnTo>
                  <a:lnTo>
                    <a:pt x="6378" y="468"/>
                  </a:lnTo>
                  <a:lnTo>
                    <a:pt x="6420" y="487"/>
                  </a:lnTo>
                  <a:lnTo>
                    <a:pt x="6463" y="506"/>
                  </a:lnTo>
                  <a:lnTo>
                    <a:pt x="6504" y="526"/>
                  </a:lnTo>
                  <a:lnTo>
                    <a:pt x="6545" y="546"/>
                  </a:lnTo>
                  <a:lnTo>
                    <a:pt x="6585" y="566"/>
                  </a:lnTo>
                  <a:lnTo>
                    <a:pt x="6626" y="586"/>
                  </a:lnTo>
                  <a:lnTo>
                    <a:pt x="6666" y="607"/>
                  </a:lnTo>
                  <a:lnTo>
                    <a:pt x="6705" y="629"/>
                  </a:lnTo>
                  <a:lnTo>
                    <a:pt x="6744" y="650"/>
                  </a:lnTo>
                  <a:lnTo>
                    <a:pt x="6782" y="672"/>
                  </a:lnTo>
                  <a:lnTo>
                    <a:pt x="6821" y="694"/>
                  </a:lnTo>
                  <a:lnTo>
                    <a:pt x="6858" y="716"/>
                  </a:lnTo>
                  <a:lnTo>
                    <a:pt x="6895" y="740"/>
                  </a:lnTo>
                  <a:lnTo>
                    <a:pt x="6931" y="762"/>
                  </a:lnTo>
                  <a:lnTo>
                    <a:pt x="6966" y="785"/>
                  </a:lnTo>
                  <a:lnTo>
                    <a:pt x="7002" y="810"/>
                  </a:lnTo>
                  <a:lnTo>
                    <a:pt x="7035" y="833"/>
                  </a:lnTo>
                  <a:lnTo>
                    <a:pt x="7069" y="857"/>
                  </a:lnTo>
                  <a:lnTo>
                    <a:pt x="7103" y="882"/>
                  </a:lnTo>
                  <a:lnTo>
                    <a:pt x="7136" y="906"/>
                  </a:lnTo>
                  <a:lnTo>
                    <a:pt x="7168" y="931"/>
                  </a:lnTo>
                  <a:lnTo>
                    <a:pt x="7200" y="956"/>
                  </a:lnTo>
                  <a:lnTo>
                    <a:pt x="7231" y="981"/>
                  </a:lnTo>
                  <a:lnTo>
                    <a:pt x="7261" y="1007"/>
                  </a:lnTo>
                  <a:lnTo>
                    <a:pt x="7292" y="1033"/>
                  </a:lnTo>
                  <a:lnTo>
                    <a:pt x="7320" y="1060"/>
                  </a:lnTo>
                  <a:lnTo>
                    <a:pt x="7349" y="1085"/>
                  </a:lnTo>
                  <a:lnTo>
                    <a:pt x="7377" y="1111"/>
                  </a:lnTo>
                  <a:lnTo>
                    <a:pt x="7405" y="1139"/>
                  </a:lnTo>
                  <a:lnTo>
                    <a:pt x="7431" y="1165"/>
                  </a:lnTo>
                  <a:lnTo>
                    <a:pt x="7458" y="1193"/>
                  </a:lnTo>
                  <a:lnTo>
                    <a:pt x="7483" y="1220"/>
                  </a:lnTo>
                  <a:lnTo>
                    <a:pt x="7508" y="1248"/>
                  </a:lnTo>
                  <a:lnTo>
                    <a:pt x="7532" y="1276"/>
                  </a:lnTo>
                  <a:lnTo>
                    <a:pt x="7556" y="1303"/>
                  </a:lnTo>
                  <a:lnTo>
                    <a:pt x="7579" y="1332"/>
                  </a:lnTo>
                  <a:lnTo>
                    <a:pt x="7601" y="1360"/>
                  </a:lnTo>
                  <a:lnTo>
                    <a:pt x="7623" y="1388"/>
                  </a:lnTo>
                  <a:lnTo>
                    <a:pt x="7643" y="1417"/>
                  </a:lnTo>
                  <a:lnTo>
                    <a:pt x="7664" y="1446"/>
                  </a:lnTo>
                  <a:lnTo>
                    <a:pt x="7683" y="1475"/>
                  </a:lnTo>
                  <a:lnTo>
                    <a:pt x="7703" y="1504"/>
                  </a:lnTo>
                  <a:lnTo>
                    <a:pt x="7721" y="1533"/>
                  </a:lnTo>
                  <a:lnTo>
                    <a:pt x="7739" y="1562"/>
                  </a:lnTo>
                  <a:lnTo>
                    <a:pt x="7755" y="1592"/>
                  </a:lnTo>
                  <a:lnTo>
                    <a:pt x="7771" y="1622"/>
                  </a:lnTo>
                  <a:lnTo>
                    <a:pt x="7786" y="1651"/>
                  </a:lnTo>
                  <a:lnTo>
                    <a:pt x="7801" y="1681"/>
                  </a:lnTo>
                  <a:lnTo>
                    <a:pt x="7816" y="1712"/>
                  </a:lnTo>
                  <a:lnTo>
                    <a:pt x="7829" y="1741"/>
                  </a:lnTo>
                  <a:lnTo>
                    <a:pt x="7841" y="1772"/>
                  </a:lnTo>
                  <a:lnTo>
                    <a:pt x="7853" y="1802"/>
                  </a:lnTo>
                  <a:lnTo>
                    <a:pt x="7865" y="1832"/>
                  </a:lnTo>
                  <a:lnTo>
                    <a:pt x="7875" y="1863"/>
                  </a:lnTo>
                  <a:lnTo>
                    <a:pt x="7885" y="1894"/>
                  </a:lnTo>
                  <a:lnTo>
                    <a:pt x="7894" y="1925"/>
                  </a:lnTo>
                  <a:lnTo>
                    <a:pt x="7903" y="1955"/>
                  </a:lnTo>
                  <a:lnTo>
                    <a:pt x="7910" y="1986"/>
                  </a:lnTo>
                  <a:lnTo>
                    <a:pt x="7916" y="2017"/>
                  </a:lnTo>
                  <a:lnTo>
                    <a:pt x="7923" y="2047"/>
                  </a:lnTo>
                  <a:lnTo>
                    <a:pt x="7928" y="2078"/>
                  </a:lnTo>
                  <a:lnTo>
                    <a:pt x="7933" y="2109"/>
                  </a:lnTo>
                  <a:lnTo>
                    <a:pt x="7937" y="2141"/>
                  </a:lnTo>
                  <a:lnTo>
                    <a:pt x="7941" y="2171"/>
                  </a:lnTo>
                  <a:lnTo>
                    <a:pt x="7943" y="2202"/>
                  </a:lnTo>
                  <a:lnTo>
                    <a:pt x="7945" y="2234"/>
                  </a:lnTo>
                  <a:lnTo>
                    <a:pt x="7946" y="2264"/>
                  </a:lnTo>
                  <a:lnTo>
                    <a:pt x="7946" y="229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0" name="Freeform 303"/>
            <p:cNvSpPr>
              <a:spLocks/>
            </p:cNvSpPr>
            <p:nvPr/>
          </p:nvSpPr>
          <p:spPr bwMode="auto">
            <a:xfrm>
              <a:off x="1330" y="1697"/>
              <a:ext cx="2368" cy="1367"/>
            </a:xfrm>
            <a:custGeom>
              <a:avLst/>
              <a:gdLst>
                <a:gd name="T0" fmla="*/ 163 w 5768"/>
                <a:gd name="T1" fmla="*/ 52 h 3332"/>
                <a:gd name="T2" fmla="*/ 162 w 5768"/>
                <a:gd name="T3" fmla="*/ 57 h 3332"/>
                <a:gd name="T4" fmla="*/ 160 w 5768"/>
                <a:gd name="T5" fmla="*/ 62 h 3332"/>
                <a:gd name="T6" fmla="*/ 156 w 5768"/>
                <a:gd name="T7" fmla="*/ 67 h 3332"/>
                <a:gd name="T8" fmla="*/ 152 w 5768"/>
                <a:gd name="T9" fmla="*/ 71 h 3332"/>
                <a:gd name="T10" fmla="*/ 147 w 5768"/>
                <a:gd name="T11" fmla="*/ 76 h 3332"/>
                <a:gd name="T12" fmla="*/ 141 w 5768"/>
                <a:gd name="T13" fmla="*/ 80 h 3332"/>
                <a:gd name="T14" fmla="*/ 135 w 5768"/>
                <a:gd name="T15" fmla="*/ 83 h 3332"/>
                <a:gd name="T16" fmla="*/ 127 w 5768"/>
                <a:gd name="T17" fmla="*/ 87 h 3332"/>
                <a:gd name="T18" fmla="*/ 119 w 5768"/>
                <a:gd name="T19" fmla="*/ 89 h 3332"/>
                <a:gd name="T20" fmla="*/ 111 w 5768"/>
                <a:gd name="T21" fmla="*/ 91 h 3332"/>
                <a:gd name="T22" fmla="*/ 103 w 5768"/>
                <a:gd name="T23" fmla="*/ 93 h 3332"/>
                <a:gd name="T24" fmla="*/ 94 w 5768"/>
                <a:gd name="T25" fmla="*/ 94 h 3332"/>
                <a:gd name="T26" fmla="*/ 85 w 5768"/>
                <a:gd name="T27" fmla="*/ 94 h 3332"/>
                <a:gd name="T28" fmla="*/ 76 w 5768"/>
                <a:gd name="T29" fmla="*/ 94 h 3332"/>
                <a:gd name="T30" fmla="*/ 67 w 5768"/>
                <a:gd name="T31" fmla="*/ 94 h 3332"/>
                <a:gd name="T32" fmla="*/ 57 w 5768"/>
                <a:gd name="T33" fmla="*/ 92 h 3332"/>
                <a:gd name="T34" fmla="*/ 49 w 5768"/>
                <a:gd name="T35" fmla="*/ 90 h 3332"/>
                <a:gd name="T36" fmla="*/ 41 w 5768"/>
                <a:gd name="T37" fmla="*/ 88 h 3332"/>
                <a:gd name="T38" fmla="*/ 33 w 5768"/>
                <a:gd name="T39" fmla="*/ 85 h 3332"/>
                <a:gd name="T40" fmla="*/ 26 w 5768"/>
                <a:gd name="T41" fmla="*/ 82 h 3332"/>
                <a:gd name="T42" fmla="*/ 20 w 5768"/>
                <a:gd name="T43" fmla="*/ 78 h 3332"/>
                <a:gd name="T44" fmla="*/ 14 w 5768"/>
                <a:gd name="T45" fmla="*/ 74 h 3332"/>
                <a:gd name="T46" fmla="*/ 9 w 5768"/>
                <a:gd name="T47" fmla="*/ 69 h 3332"/>
                <a:gd name="T48" fmla="*/ 6 w 5768"/>
                <a:gd name="T49" fmla="*/ 65 h 3332"/>
                <a:gd name="T50" fmla="*/ 3 w 5768"/>
                <a:gd name="T51" fmla="*/ 60 h 3332"/>
                <a:gd name="T52" fmla="*/ 1 w 5768"/>
                <a:gd name="T53" fmla="*/ 55 h 3332"/>
                <a:gd name="T54" fmla="*/ 0 w 5768"/>
                <a:gd name="T55" fmla="*/ 50 h 3332"/>
                <a:gd name="T56" fmla="*/ 0 w 5768"/>
                <a:gd name="T57" fmla="*/ 44 h 3332"/>
                <a:gd name="T58" fmla="*/ 1 w 5768"/>
                <a:gd name="T59" fmla="*/ 39 h 3332"/>
                <a:gd name="T60" fmla="*/ 3 w 5768"/>
                <a:gd name="T61" fmla="*/ 34 h 3332"/>
                <a:gd name="T62" fmla="*/ 7 w 5768"/>
                <a:gd name="T63" fmla="*/ 29 h 3332"/>
                <a:gd name="T64" fmla="*/ 10 w 5768"/>
                <a:gd name="T65" fmla="*/ 24 h 3332"/>
                <a:gd name="T66" fmla="*/ 15 w 5768"/>
                <a:gd name="T67" fmla="*/ 20 h 3332"/>
                <a:gd name="T68" fmla="*/ 21 w 5768"/>
                <a:gd name="T69" fmla="*/ 16 h 3332"/>
                <a:gd name="T70" fmla="*/ 28 w 5768"/>
                <a:gd name="T71" fmla="*/ 12 h 3332"/>
                <a:gd name="T72" fmla="*/ 34 w 5768"/>
                <a:gd name="T73" fmla="*/ 9 h 3332"/>
                <a:gd name="T74" fmla="*/ 42 w 5768"/>
                <a:gd name="T75" fmla="*/ 6 h 3332"/>
                <a:gd name="T76" fmla="*/ 50 w 5768"/>
                <a:gd name="T77" fmla="*/ 4 h 3332"/>
                <a:gd name="T78" fmla="*/ 59 w 5768"/>
                <a:gd name="T79" fmla="*/ 2 h 3332"/>
                <a:gd name="T80" fmla="*/ 68 w 5768"/>
                <a:gd name="T81" fmla="*/ 1 h 3332"/>
                <a:gd name="T82" fmla="*/ 77 w 5768"/>
                <a:gd name="T83" fmla="*/ 0 h 3332"/>
                <a:gd name="T84" fmla="*/ 86 w 5768"/>
                <a:gd name="T85" fmla="*/ 0 h 3332"/>
                <a:gd name="T86" fmla="*/ 95 w 5768"/>
                <a:gd name="T87" fmla="*/ 0 h 3332"/>
                <a:gd name="T88" fmla="*/ 103 w 5768"/>
                <a:gd name="T89" fmla="*/ 2 h 3332"/>
                <a:gd name="T90" fmla="*/ 112 w 5768"/>
                <a:gd name="T91" fmla="*/ 3 h 3332"/>
                <a:gd name="T92" fmla="*/ 121 w 5768"/>
                <a:gd name="T93" fmla="*/ 6 h 3332"/>
                <a:gd name="T94" fmla="*/ 128 w 5768"/>
                <a:gd name="T95" fmla="*/ 8 h 3332"/>
                <a:gd name="T96" fmla="*/ 135 w 5768"/>
                <a:gd name="T97" fmla="*/ 11 h 3332"/>
                <a:gd name="T98" fmla="*/ 142 w 5768"/>
                <a:gd name="T99" fmla="*/ 15 h 3332"/>
                <a:gd name="T100" fmla="*/ 148 w 5768"/>
                <a:gd name="T101" fmla="*/ 19 h 3332"/>
                <a:gd name="T102" fmla="*/ 153 w 5768"/>
                <a:gd name="T103" fmla="*/ 23 h 3332"/>
                <a:gd name="T104" fmla="*/ 157 w 5768"/>
                <a:gd name="T105" fmla="*/ 28 h 3332"/>
                <a:gd name="T106" fmla="*/ 160 w 5768"/>
                <a:gd name="T107" fmla="*/ 33 h 3332"/>
                <a:gd name="T108" fmla="*/ 163 w 5768"/>
                <a:gd name="T109" fmla="*/ 38 h 3332"/>
                <a:gd name="T110" fmla="*/ 164 w 5768"/>
                <a:gd name="T111" fmla="*/ 43 h 333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768" h="3332">
                  <a:moveTo>
                    <a:pt x="5768" y="1667"/>
                  </a:moveTo>
                  <a:lnTo>
                    <a:pt x="5768" y="1693"/>
                  </a:lnTo>
                  <a:lnTo>
                    <a:pt x="5766" y="1719"/>
                  </a:lnTo>
                  <a:lnTo>
                    <a:pt x="5764" y="1745"/>
                  </a:lnTo>
                  <a:lnTo>
                    <a:pt x="5762" y="1772"/>
                  </a:lnTo>
                  <a:lnTo>
                    <a:pt x="5759" y="1798"/>
                  </a:lnTo>
                  <a:lnTo>
                    <a:pt x="5755" y="1825"/>
                  </a:lnTo>
                  <a:lnTo>
                    <a:pt x="5750" y="1851"/>
                  </a:lnTo>
                  <a:lnTo>
                    <a:pt x="5744" y="1877"/>
                  </a:lnTo>
                  <a:lnTo>
                    <a:pt x="5739" y="1904"/>
                  </a:lnTo>
                  <a:lnTo>
                    <a:pt x="5732" y="1929"/>
                  </a:lnTo>
                  <a:lnTo>
                    <a:pt x="5724" y="1956"/>
                  </a:lnTo>
                  <a:lnTo>
                    <a:pt x="5716" y="1981"/>
                  </a:lnTo>
                  <a:lnTo>
                    <a:pt x="5707" y="2008"/>
                  </a:lnTo>
                  <a:lnTo>
                    <a:pt x="5697" y="2033"/>
                  </a:lnTo>
                  <a:lnTo>
                    <a:pt x="5686" y="2060"/>
                  </a:lnTo>
                  <a:lnTo>
                    <a:pt x="5675" y="2085"/>
                  </a:lnTo>
                  <a:lnTo>
                    <a:pt x="5664" y="2110"/>
                  </a:lnTo>
                  <a:lnTo>
                    <a:pt x="5651" y="2136"/>
                  </a:lnTo>
                  <a:lnTo>
                    <a:pt x="5637" y="2161"/>
                  </a:lnTo>
                  <a:lnTo>
                    <a:pt x="5624" y="2187"/>
                  </a:lnTo>
                  <a:lnTo>
                    <a:pt x="5609" y="2211"/>
                  </a:lnTo>
                  <a:lnTo>
                    <a:pt x="5594" y="2236"/>
                  </a:lnTo>
                  <a:lnTo>
                    <a:pt x="5578" y="2261"/>
                  </a:lnTo>
                  <a:lnTo>
                    <a:pt x="5561" y="2285"/>
                  </a:lnTo>
                  <a:lnTo>
                    <a:pt x="5544" y="2311"/>
                  </a:lnTo>
                  <a:lnTo>
                    <a:pt x="5526" y="2335"/>
                  </a:lnTo>
                  <a:lnTo>
                    <a:pt x="5507" y="2358"/>
                  </a:lnTo>
                  <a:lnTo>
                    <a:pt x="5488" y="2383"/>
                  </a:lnTo>
                  <a:lnTo>
                    <a:pt x="5468" y="2406"/>
                  </a:lnTo>
                  <a:lnTo>
                    <a:pt x="5447" y="2430"/>
                  </a:lnTo>
                  <a:lnTo>
                    <a:pt x="5426" y="2453"/>
                  </a:lnTo>
                  <a:lnTo>
                    <a:pt x="5404" y="2477"/>
                  </a:lnTo>
                  <a:lnTo>
                    <a:pt x="5381" y="2499"/>
                  </a:lnTo>
                  <a:lnTo>
                    <a:pt x="5358" y="2522"/>
                  </a:lnTo>
                  <a:lnTo>
                    <a:pt x="5334" y="2545"/>
                  </a:lnTo>
                  <a:lnTo>
                    <a:pt x="5310" y="2567"/>
                  </a:lnTo>
                  <a:lnTo>
                    <a:pt x="5285" y="2589"/>
                  </a:lnTo>
                  <a:lnTo>
                    <a:pt x="5259" y="2611"/>
                  </a:lnTo>
                  <a:lnTo>
                    <a:pt x="5233" y="2632"/>
                  </a:lnTo>
                  <a:lnTo>
                    <a:pt x="5206" y="2655"/>
                  </a:lnTo>
                  <a:lnTo>
                    <a:pt x="5179" y="2676"/>
                  </a:lnTo>
                  <a:lnTo>
                    <a:pt x="5151" y="2696"/>
                  </a:lnTo>
                  <a:lnTo>
                    <a:pt x="5123" y="2717"/>
                  </a:lnTo>
                  <a:lnTo>
                    <a:pt x="5093" y="2737"/>
                  </a:lnTo>
                  <a:lnTo>
                    <a:pt x="5063" y="2757"/>
                  </a:lnTo>
                  <a:lnTo>
                    <a:pt x="5033" y="2777"/>
                  </a:lnTo>
                  <a:lnTo>
                    <a:pt x="5002" y="2797"/>
                  </a:lnTo>
                  <a:lnTo>
                    <a:pt x="4971" y="2817"/>
                  </a:lnTo>
                  <a:lnTo>
                    <a:pt x="4940" y="2836"/>
                  </a:lnTo>
                  <a:lnTo>
                    <a:pt x="4907" y="2854"/>
                  </a:lnTo>
                  <a:lnTo>
                    <a:pt x="4874" y="2873"/>
                  </a:lnTo>
                  <a:lnTo>
                    <a:pt x="4841" y="2891"/>
                  </a:lnTo>
                  <a:lnTo>
                    <a:pt x="4807" y="2909"/>
                  </a:lnTo>
                  <a:lnTo>
                    <a:pt x="4772" y="2926"/>
                  </a:lnTo>
                  <a:lnTo>
                    <a:pt x="4737" y="2943"/>
                  </a:lnTo>
                  <a:lnTo>
                    <a:pt x="4702" y="2960"/>
                  </a:lnTo>
                  <a:lnTo>
                    <a:pt x="4666" y="2977"/>
                  </a:lnTo>
                  <a:lnTo>
                    <a:pt x="4630" y="2992"/>
                  </a:lnTo>
                  <a:lnTo>
                    <a:pt x="4593" y="3008"/>
                  </a:lnTo>
                  <a:lnTo>
                    <a:pt x="4556" y="3024"/>
                  </a:lnTo>
                  <a:lnTo>
                    <a:pt x="4519" y="3039"/>
                  </a:lnTo>
                  <a:lnTo>
                    <a:pt x="4481" y="3054"/>
                  </a:lnTo>
                  <a:lnTo>
                    <a:pt x="4443" y="3069"/>
                  </a:lnTo>
                  <a:lnTo>
                    <a:pt x="4405" y="3082"/>
                  </a:lnTo>
                  <a:lnTo>
                    <a:pt x="4366" y="3096"/>
                  </a:lnTo>
                  <a:lnTo>
                    <a:pt x="4325" y="3110"/>
                  </a:lnTo>
                  <a:lnTo>
                    <a:pt x="4286" y="3123"/>
                  </a:lnTo>
                  <a:lnTo>
                    <a:pt x="4246" y="3135"/>
                  </a:lnTo>
                  <a:lnTo>
                    <a:pt x="4206" y="3147"/>
                  </a:lnTo>
                  <a:lnTo>
                    <a:pt x="4164" y="3160"/>
                  </a:lnTo>
                  <a:lnTo>
                    <a:pt x="4123" y="3171"/>
                  </a:lnTo>
                  <a:lnTo>
                    <a:pt x="4082" y="3182"/>
                  </a:lnTo>
                  <a:lnTo>
                    <a:pt x="4041" y="3193"/>
                  </a:lnTo>
                  <a:lnTo>
                    <a:pt x="3998" y="3203"/>
                  </a:lnTo>
                  <a:lnTo>
                    <a:pt x="3956" y="3214"/>
                  </a:lnTo>
                  <a:lnTo>
                    <a:pt x="3914" y="3223"/>
                  </a:lnTo>
                  <a:lnTo>
                    <a:pt x="3870" y="3233"/>
                  </a:lnTo>
                  <a:lnTo>
                    <a:pt x="3827" y="3241"/>
                  </a:lnTo>
                  <a:lnTo>
                    <a:pt x="3784" y="3250"/>
                  </a:lnTo>
                  <a:lnTo>
                    <a:pt x="3740" y="3257"/>
                  </a:lnTo>
                  <a:lnTo>
                    <a:pt x="3696" y="3266"/>
                  </a:lnTo>
                  <a:lnTo>
                    <a:pt x="3652" y="3273"/>
                  </a:lnTo>
                  <a:lnTo>
                    <a:pt x="3609" y="3279"/>
                  </a:lnTo>
                  <a:lnTo>
                    <a:pt x="3564" y="3286"/>
                  </a:lnTo>
                  <a:lnTo>
                    <a:pt x="3520" y="3292"/>
                  </a:lnTo>
                  <a:lnTo>
                    <a:pt x="3474" y="3297"/>
                  </a:lnTo>
                  <a:lnTo>
                    <a:pt x="3430" y="3303"/>
                  </a:lnTo>
                  <a:lnTo>
                    <a:pt x="3385" y="3308"/>
                  </a:lnTo>
                  <a:lnTo>
                    <a:pt x="3340" y="3312"/>
                  </a:lnTo>
                  <a:lnTo>
                    <a:pt x="3294" y="3315"/>
                  </a:lnTo>
                  <a:lnTo>
                    <a:pt x="3249" y="3320"/>
                  </a:lnTo>
                  <a:lnTo>
                    <a:pt x="3204" y="3323"/>
                  </a:lnTo>
                  <a:lnTo>
                    <a:pt x="3159" y="3325"/>
                  </a:lnTo>
                  <a:lnTo>
                    <a:pt x="3113" y="3327"/>
                  </a:lnTo>
                  <a:lnTo>
                    <a:pt x="3066" y="3329"/>
                  </a:lnTo>
                  <a:lnTo>
                    <a:pt x="3021" y="3331"/>
                  </a:lnTo>
                  <a:lnTo>
                    <a:pt x="2975" y="3332"/>
                  </a:lnTo>
                  <a:lnTo>
                    <a:pt x="2930" y="3332"/>
                  </a:lnTo>
                  <a:lnTo>
                    <a:pt x="2884" y="3332"/>
                  </a:lnTo>
                  <a:lnTo>
                    <a:pt x="2838" y="3332"/>
                  </a:lnTo>
                  <a:lnTo>
                    <a:pt x="2792" y="3332"/>
                  </a:lnTo>
                  <a:lnTo>
                    <a:pt x="2747" y="3331"/>
                  </a:lnTo>
                  <a:lnTo>
                    <a:pt x="2701" y="3329"/>
                  </a:lnTo>
                  <a:lnTo>
                    <a:pt x="2656" y="3327"/>
                  </a:lnTo>
                  <a:lnTo>
                    <a:pt x="2610" y="3325"/>
                  </a:lnTo>
                  <a:lnTo>
                    <a:pt x="2565" y="3323"/>
                  </a:lnTo>
                  <a:lnTo>
                    <a:pt x="2519" y="3320"/>
                  </a:lnTo>
                  <a:lnTo>
                    <a:pt x="2474" y="3315"/>
                  </a:lnTo>
                  <a:lnTo>
                    <a:pt x="2428" y="3312"/>
                  </a:lnTo>
                  <a:lnTo>
                    <a:pt x="2384" y="3308"/>
                  </a:lnTo>
                  <a:lnTo>
                    <a:pt x="2338" y="3303"/>
                  </a:lnTo>
                  <a:lnTo>
                    <a:pt x="2294" y="3297"/>
                  </a:lnTo>
                  <a:lnTo>
                    <a:pt x="2249" y="3292"/>
                  </a:lnTo>
                  <a:lnTo>
                    <a:pt x="2205" y="3286"/>
                  </a:lnTo>
                  <a:lnTo>
                    <a:pt x="2160" y="3279"/>
                  </a:lnTo>
                  <a:lnTo>
                    <a:pt x="2116" y="3273"/>
                  </a:lnTo>
                  <a:lnTo>
                    <a:pt x="2071" y="3266"/>
                  </a:lnTo>
                  <a:lnTo>
                    <a:pt x="2028" y="3257"/>
                  </a:lnTo>
                  <a:lnTo>
                    <a:pt x="1984" y="3250"/>
                  </a:lnTo>
                  <a:lnTo>
                    <a:pt x="1941" y="3241"/>
                  </a:lnTo>
                  <a:lnTo>
                    <a:pt x="1898" y="3233"/>
                  </a:lnTo>
                  <a:lnTo>
                    <a:pt x="1855" y="3223"/>
                  </a:lnTo>
                  <a:lnTo>
                    <a:pt x="1812" y="3214"/>
                  </a:lnTo>
                  <a:lnTo>
                    <a:pt x="1769" y="3203"/>
                  </a:lnTo>
                  <a:lnTo>
                    <a:pt x="1728" y="3193"/>
                  </a:lnTo>
                  <a:lnTo>
                    <a:pt x="1686" y="3182"/>
                  </a:lnTo>
                  <a:lnTo>
                    <a:pt x="1644" y="3171"/>
                  </a:lnTo>
                  <a:lnTo>
                    <a:pt x="1603" y="3160"/>
                  </a:lnTo>
                  <a:lnTo>
                    <a:pt x="1563" y="3147"/>
                  </a:lnTo>
                  <a:lnTo>
                    <a:pt x="1522" y="3135"/>
                  </a:lnTo>
                  <a:lnTo>
                    <a:pt x="1481" y="3123"/>
                  </a:lnTo>
                  <a:lnTo>
                    <a:pt x="1442" y="3110"/>
                  </a:lnTo>
                  <a:lnTo>
                    <a:pt x="1403" y="3096"/>
                  </a:lnTo>
                  <a:lnTo>
                    <a:pt x="1364" y="3082"/>
                  </a:lnTo>
                  <a:lnTo>
                    <a:pt x="1325" y="3069"/>
                  </a:lnTo>
                  <a:lnTo>
                    <a:pt x="1287" y="3054"/>
                  </a:lnTo>
                  <a:lnTo>
                    <a:pt x="1248" y="3039"/>
                  </a:lnTo>
                  <a:lnTo>
                    <a:pt x="1211" y="3024"/>
                  </a:lnTo>
                  <a:lnTo>
                    <a:pt x="1174" y="3008"/>
                  </a:lnTo>
                  <a:lnTo>
                    <a:pt x="1137" y="2992"/>
                  </a:lnTo>
                  <a:lnTo>
                    <a:pt x="1101" y="2977"/>
                  </a:lnTo>
                  <a:lnTo>
                    <a:pt x="1065" y="2960"/>
                  </a:lnTo>
                  <a:lnTo>
                    <a:pt x="1030" y="2943"/>
                  </a:lnTo>
                  <a:lnTo>
                    <a:pt x="995" y="2926"/>
                  </a:lnTo>
                  <a:lnTo>
                    <a:pt x="962" y="2909"/>
                  </a:lnTo>
                  <a:lnTo>
                    <a:pt x="928" y="2891"/>
                  </a:lnTo>
                  <a:lnTo>
                    <a:pt x="894" y="2873"/>
                  </a:lnTo>
                  <a:lnTo>
                    <a:pt x="861" y="2854"/>
                  </a:lnTo>
                  <a:lnTo>
                    <a:pt x="829" y="2836"/>
                  </a:lnTo>
                  <a:lnTo>
                    <a:pt x="797" y="2817"/>
                  </a:lnTo>
                  <a:lnTo>
                    <a:pt x="766" y="2797"/>
                  </a:lnTo>
                  <a:lnTo>
                    <a:pt x="735" y="2777"/>
                  </a:lnTo>
                  <a:lnTo>
                    <a:pt x="704" y="2757"/>
                  </a:lnTo>
                  <a:lnTo>
                    <a:pt x="675" y="2737"/>
                  </a:lnTo>
                  <a:lnTo>
                    <a:pt x="646" y="2717"/>
                  </a:lnTo>
                  <a:lnTo>
                    <a:pt x="617" y="2696"/>
                  </a:lnTo>
                  <a:lnTo>
                    <a:pt x="589" y="2676"/>
                  </a:lnTo>
                  <a:lnTo>
                    <a:pt x="561" y="2655"/>
                  </a:lnTo>
                  <a:lnTo>
                    <a:pt x="535" y="2632"/>
                  </a:lnTo>
                  <a:lnTo>
                    <a:pt x="508" y="2611"/>
                  </a:lnTo>
                  <a:lnTo>
                    <a:pt x="483" y="2589"/>
                  </a:lnTo>
                  <a:lnTo>
                    <a:pt x="458" y="2567"/>
                  </a:lnTo>
                  <a:lnTo>
                    <a:pt x="433" y="2545"/>
                  </a:lnTo>
                  <a:lnTo>
                    <a:pt x="410" y="2522"/>
                  </a:lnTo>
                  <a:lnTo>
                    <a:pt x="387" y="2499"/>
                  </a:lnTo>
                  <a:lnTo>
                    <a:pt x="364" y="2477"/>
                  </a:lnTo>
                  <a:lnTo>
                    <a:pt x="342" y="2453"/>
                  </a:lnTo>
                  <a:lnTo>
                    <a:pt x="321" y="2430"/>
                  </a:lnTo>
                  <a:lnTo>
                    <a:pt x="300" y="2406"/>
                  </a:lnTo>
                  <a:lnTo>
                    <a:pt x="280" y="2383"/>
                  </a:lnTo>
                  <a:lnTo>
                    <a:pt x="261" y="2358"/>
                  </a:lnTo>
                  <a:lnTo>
                    <a:pt x="243" y="2335"/>
                  </a:lnTo>
                  <a:lnTo>
                    <a:pt x="225" y="2311"/>
                  </a:lnTo>
                  <a:lnTo>
                    <a:pt x="207" y="2285"/>
                  </a:lnTo>
                  <a:lnTo>
                    <a:pt x="190" y="2261"/>
                  </a:lnTo>
                  <a:lnTo>
                    <a:pt x="174" y="2236"/>
                  </a:lnTo>
                  <a:lnTo>
                    <a:pt x="159" y="2211"/>
                  </a:lnTo>
                  <a:lnTo>
                    <a:pt x="144" y="2187"/>
                  </a:lnTo>
                  <a:lnTo>
                    <a:pt x="130" y="2161"/>
                  </a:lnTo>
                  <a:lnTo>
                    <a:pt x="117" y="2136"/>
                  </a:lnTo>
                  <a:lnTo>
                    <a:pt x="105" y="2110"/>
                  </a:lnTo>
                  <a:lnTo>
                    <a:pt x="92" y="2085"/>
                  </a:lnTo>
                  <a:lnTo>
                    <a:pt x="82" y="2060"/>
                  </a:lnTo>
                  <a:lnTo>
                    <a:pt x="71" y="2033"/>
                  </a:lnTo>
                  <a:lnTo>
                    <a:pt x="62" y="2008"/>
                  </a:lnTo>
                  <a:lnTo>
                    <a:pt x="52" y="1981"/>
                  </a:lnTo>
                  <a:lnTo>
                    <a:pt x="44" y="1956"/>
                  </a:lnTo>
                  <a:lnTo>
                    <a:pt x="36" y="1929"/>
                  </a:lnTo>
                  <a:lnTo>
                    <a:pt x="30" y="1904"/>
                  </a:lnTo>
                  <a:lnTo>
                    <a:pt x="23" y="1877"/>
                  </a:lnTo>
                  <a:lnTo>
                    <a:pt x="18" y="1851"/>
                  </a:lnTo>
                  <a:lnTo>
                    <a:pt x="13" y="1825"/>
                  </a:lnTo>
                  <a:lnTo>
                    <a:pt x="10" y="1798"/>
                  </a:lnTo>
                  <a:lnTo>
                    <a:pt x="6" y="1772"/>
                  </a:lnTo>
                  <a:lnTo>
                    <a:pt x="3" y="1745"/>
                  </a:lnTo>
                  <a:lnTo>
                    <a:pt x="1" y="1719"/>
                  </a:lnTo>
                  <a:lnTo>
                    <a:pt x="0" y="1693"/>
                  </a:lnTo>
                  <a:lnTo>
                    <a:pt x="0" y="1667"/>
                  </a:lnTo>
                  <a:lnTo>
                    <a:pt x="0" y="1640"/>
                  </a:lnTo>
                  <a:lnTo>
                    <a:pt x="1" y="1614"/>
                  </a:lnTo>
                  <a:lnTo>
                    <a:pt x="3" y="1587"/>
                  </a:lnTo>
                  <a:lnTo>
                    <a:pt x="6" y="1561"/>
                  </a:lnTo>
                  <a:lnTo>
                    <a:pt x="10" y="1534"/>
                  </a:lnTo>
                  <a:lnTo>
                    <a:pt x="13" y="1508"/>
                  </a:lnTo>
                  <a:lnTo>
                    <a:pt x="18" y="1481"/>
                  </a:lnTo>
                  <a:lnTo>
                    <a:pt x="23" y="1455"/>
                  </a:lnTo>
                  <a:lnTo>
                    <a:pt x="30" y="1430"/>
                  </a:lnTo>
                  <a:lnTo>
                    <a:pt x="36" y="1403"/>
                  </a:lnTo>
                  <a:lnTo>
                    <a:pt x="44" y="1377"/>
                  </a:lnTo>
                  <a:lnTo>
                    <a:pt x="52" y="1351"/>
                  </a:lnTo>
                  <a:lnTo>
                    <a:pt x="62" y="1325"/>
                  </a:lnTo>
                  <a:lnTo>
                    <a:pt x="71" y="1299"/>
                  </a:lnTo>
                  <a:lnTo>
                    <a:pt x="82" y="1273"/>
                  </a:lnTo>
                  <a:lnTo>
                    <a:pt x="92" y="1247"/>
                  </a:lnTo>
                  <a:lnTo>
                    <a:pt x="105" y="1222"/>
                  </a:lnTo>
                  <a:lnTo>
                    <a:pt x="117" y="1197"/>
                  </a:lnTo>
                  <a:lnTo>
                    <a:pt x="130" y="1171"/>
                  </a:lnTo>
                  <a:lnTo>
                    <a:pt x="144" y="1146"/>
                  </a:lnTo>
                  <a:lnTo>
                    <a:pt x="159" y="1121"/>
                  </a:lnTo>
                  <a:lnTo>
                    <a:pt x="174" y="1096"/>
                  </a:lnTo>
                  <a:lnTo>
                    <a:pt x="190" y="1072"/>
                  </a:lnTo>
                  <a:lnTo>
                    <a:pt x="207" y="1047"/>
                  </a:lnTo>
                  <a:lnTo>
                    <a:pt x="225" y="1022"/>
                  </a:lnTo>
                  <a:lnTo>
                    <a:pt x="243" y="999"/>
                  </a:lnTo>
                  <a:lnTo>
                    <a:pt x="261" y="974"/>
                  </a:lnTo>
                  <a:lnTo>
                    <a:pt x="280" y="950"/>
                  </a:lnTo>
                  <a:lnTo>
                    <a:pt x="300" y="927"/>
                  </a:lnTo>
                  <a:lnTo>
                    <a:pt x="321" y="902"/>
                  </a:lnTo>
                  <a:lnTo>
                    <a:pt x="342" y="879"/>
                  </a:lnTo>
                  <a:lnTo>
                    <a:pt x="364" y="856"/>
                  </a:lnTo>
                  <a:lnTo>
                    <a:pt x="387" y="833"/>
                  </a:lnTo>
                  <a:lnTo>
                    <a:pt x="410" y="810"/>
                  </a:lnTo>
                  <a:lnTo>
                    <a:pt x="433" y="788"/>
                  </a:lnTo>
                  <a:lnTo>
                    <a:pt x="458" y="766"/>
                  </a:lnTo>
                  <a:lnTo>
                    <a:pt x="483" y="743"/>
                  </a:lnTo>
                  <a:lnTo>
                    <a:pt x="508" y="721"/>
                  </a:lnTo>
                  <a:lnTo>
                    <a:pt x="535" y="700"/>
                  </a:lnTo>
                  <a:lnTo>
                    <a:pt x="561" y="678"/>
                  </a:lnTo>
                  <a:lnTo>
                    <a:pt x="589" y="657"/>
                  </a:lnTo>
                  <a:lnTo>
                    <a:pt x="617" y="637"/>
                  </a:lnTo>
                  <a:lnTo>
                    <a:pt x="646" y="615"/>
                  </a:lnTo>
                  <a:lnTo>
                    <a:pt x="675" y="595"/>
                  </a:lnTo>
                  <a:lnTo>
                    <a:pt x="704" y="575"/>
                  </a:lnTo>
                  <a:lnTo>
                    <a:pt x="735" y="555"/>
                  </a:lnTo>
                  <a:lnTo>
                    <a:pt x="766" y="536"/>
                  </a:lnTo>
                  <a:lnTo>
                    <a:pt x="797" y="516"/>
                  </a:lnTo>
                  <a:lnTo>
                    <a:pt x="829" y="498"/>
                  </a:lnTo>
                  <a:lnTo>
                    <a:pt x="861" y="479"/>
                  </a:lnTo>
                  <a:lnTo>
                    <a:pt x="894" y="460"/>
                  </a:lnTo>
                  <a:lnTo>
                    <a:pt x="928" y="442"/>
                  </a:lnTo>
                  <a:lnTo>
                    <a:pt x="962" y="425"/>
                  </a:lnTo>
                  <a:lnTo>
                    <a:pt x="995" y="407"/>
                  </a:lnTo>
                  <a:lnTo>
                    <a:pt x="1030" y="390"/>
                  </a:lnTo>
                  <a:lnTo>
                    <a:pt x="1065" y="373"/>
                  </a:lnTo>
                  <a:lnTo>
                    <a:pt x="1101" y="356"/>
                  </a:lnTo>
                  <a:lnTo>
                    <a:pt x="1137" y="340"/>
                  </a:lnTo>
                  <a:lnTo>
                    <a:pt x="1174" y="324"/>
                  </a:lnTo>
                  <a:lnTo>
                    <a:pt x="1211" y="308"/>
                  </a:lnTo>
                  <a:lnTo>
                    <a:pt x="1248" y="293"/>
                  </a:lnTo>
                  <a:lnTo>
                    <a:pt x="1287" y="279"/>
                  </a:lnTo>
                  <a:lnTo>
                    <a:pt x="1325" y="265"/>
                  </a:lnTo>
                  <a:lnTo>
                    <a:pt x="1364" y="250"/>
                  </a:lnTo>
                  <a:lnTo>
                    <a:pt x="1403" y="236"/>
                  </a:lnTo>
                  <a:lnTo>
                    <a:pt x="1442" y="224"/>
                  </a:lnTo>
                  <a:lnTo>
                    <a:pt x="1481" y="210"/>
                  </a:lnTo>
                  <a:lnTo>
                    <a:pt x="1522" y="197"/>
                  </a:lnTo>
                  <a:lnTo>
                    <a:pt x="1563" y="185"/>
                  </a:lnTo>
                  <a:lnTo>
                    <a:pt x="1603" y="173"/>
                  </a:lnTo>
                  <a:lnTo>
                    <a:pt x="1644" y="161"/>
                  </a:lnTo>
                  <a:lnTo>
                    <a:pt x="1686" y="151"/>
                  </a:lnTo>
                  <a:lnTo>
                    <a:pt x="1728" y="140"/>
                  </a:lnTo>
                  <a:lnTo>
                    <a:pt x="1769" y="129"/>
                  </a:lnTo>
                  <a:lnTo>
                    <a:pt x="1812" y="119"/>
                  </a:lnTo>
                  <a:lnTo>
                    <a:pt x="1855" y="109"/>
                  </a:lnTo>
                  <a:lnTo>
                    <a:pt x="1898" y="101"/>
                  </a:lnTo>
                  <a:lnTo>
                    <a:pt x="1941" y="91"/>
                  </a:lnTo>
                  <a:lnTo>
                    <a:pt x="1984" y="83"/>
                  </a:lnTo>
                  <a:lnTo>
                    <a:pt x="2028" y="75"/>
                  </a:lnTo>
                  <a:lnTo>
                    <a:pt x="2071" y="67"/>
                  </a:lnTo>
                  <a:lnTo>
                    <a:pt x="2116" y="61"/>
                  </a:lnTo>
                  <a:lnTo>
                    <a:pt x="2160" y="53"/>
                  </a:lnTo>
                  <a:lnTo>
                    <a:pt x="2205" y="47"/>
                  </a:lnTo>
                  <a:lnTo>
                    <a:pt x="2249" y="40"/>
                  </a:lnTo>
                  <a:lnTo>
                    <a:pt x="2294" y="35"/>
                  </a:lnTo>
                  <a:lnTo>
                    <a:pt x="2338" y="30"/>
                  </a:lnTo>
                  <a:lnTo>
                    <a:pt x="2384" y="26"/>
                  </a:lnTo>
                  <a:lnTo>
                    <a:pt x="2428" y="20"/>
                  </a:lnTo>
                  <a:lnTo>
                    <a:pt x="2474" y="17"/>
                  </a:lnTo>
                  <a:lnTo>
                    <a:pt x="2519" y="13"/>
                  </a:lnTo>
                  <a:lnTo>
                    <a:pt x="2565" y="10"/>
                  </a:lnTo>
                  <a:lnTo>
                    <a:pt x="2610" y="8"/>
                  </a:lnTo>
                  <a:lnTo>
                    <a:pt x="2656" y="5"/>
                  </a:lnTo>
                  <a:lnTo>
                    <a:pt x="2701" y="3"/>
                  </a:lnTo>
                  <a:lnTo>
                    <a:pt x="2747" y="1"/>
                  </a:lnTo>
                  <a:lnTo>
                    <a:pt x="2792" y="0"/>
                  </a:lnTo>
                  <a:lnTo>
                    <a:pt x="2838" y="0"/>
                  </a:lnTo>
                  <a:lnTo>
                    <a:pt x="2884" y="0"/>
                  </a:lnTo>
                  <a:lnTo>
                    <a:pt x="2930" y="0"/>
                  </a:lnTo>
                  <a:lnTo>
                    <a:pt x="2975" y="0"/>
                  </a:lnTo>
                  <a:lnTo>
                    <a:pt x="3021" y="1"/>
                  </a:lnTo>
                  <a:lnTo>
                    <a:pt x="3066" y="3"/>
                  </a:lnTo>
                  <a:lnTo>
                    <a:pt x="3113" y="5"/>
                  </a:lnTo>
                  <a:lnTo>
                    <a:pt x="3159" y="8"/>
                  </a:lnTo>
                  <a:lnTo>
                    <a:pt x="3204" y="10"/>
                  </a:lnTo>
                  <a:lnTo>
                    <a:pt x="3249" y="13"/>
                  </a:lnTo>
                  <a:lnTo>
                    <a:pt x="3294" y="17"/>
                  </a:lnTo>
                  <a:lnTo>
                    <a:pt x="3340" y="20"/>
                  </a:lnTo>
                  <a:lnTo>
                    <a:pt x="3385" y="26"/>
                  </a:lnTo>
                  <a:lnTo>
                    <a:pt x="3430" y="30"/>
                  </a:lnTo>
                  <a:lnTo>
                    <a:pt x="3474" y="35"/>
                  </a:lnTo>
                  <a:lnTo>
                    <a:pt x="3520" y="40"/>
                  </a:lnTo>
                  <a:lnTo>
                    <a:pt x="3564" y="47"/>
                  </a:lnTo>
                  <a:lnTo>
                    <a:pt x="3609" y="53"/>
                  </a:lnTo>
                  <a:lnTo>
                    <a:pt x="3652" y="61"/>
                  </a:lnTo>
                  <a:lnTo>
                    <a:pt x="3696" y="67"/>
                  </a:lnTo>
                  <a:lnTo>
                    <a:pt x="3740" y="75"/>
                  </a:lnTo>
                  <a:lnTo>
                    <a:pt x="3784" y="83"/>
                  </a:lnTo>
                  <a:lnTo>
                    <a:pt x="3827" y="91"/>
                  </a:lnTo>
                  <a:lnTo>
                    <a:pt x="3870" y="101"/>
                  </a:lnTo>
                  <a:lnTo>
                    <a:pt x="3914" y="109"/>
                  </a:lnTo>
                  <a:lnTo>
                    <a:pt x="3956" y="119"/>
                  </a:lnTo>
                  <a:lnTo>
                    <a:pt x="3998" y="129"/>
                  </a:lnTo>
                  <a:lnTo>
                    <a:pt x="4041" y="140"/>
                  </a:lnTo>
                  <a:lnTo>
                    <a:pt x="4082" y="151"/>
                  </a:lnTo>
                  <a:lnTo>
                    <a:pt x="4123" y="161"/>
                  </a:lnTo>
                  <a:lnTo>
                    <a:pt x="4164" y="173"/>
                  </a:lnTo>
                  <a:lnTo>
                    <a:pt x="4206" y="185"/>
                  </a:lnTo>
                  <a:lnTo>
                    <a:pt x="4246" y="197"/>
                  </a:lnTo>
                  <a:lnTo>
                    <a:pt x="4286" y="210"/>
                  </a:lnTo>
                  <a:lnTo>
                    <a:pt x="4325" y="224"/>
                  </a:lnTo>
                  <a:lnTo>
                    <a:pt x="4366" y="236"/>
                  </a:lnTo>
                  <a:lnTo>
                    <a:pt x="4405" y="250"/>
                  </a:lnTo>
                  <a:lnTo>
                    <a:pt x="4443" y="265"/>
                  </a:lnTo>
                  <a:lnTo>
                    <a:pt x="4481" y="279"/>
                  </a:lnTo>
                  <a:lnTo>
                    <a:pt x="4519" y="293"/>
                  </a:lnTo>
                  <a:lnTo>
                    <a:pt x="4556" y="308"/>
                  </a:lnTo>
                  <a:lnTo>
                    <a:pt x="4593" y="324"/>
                  </a:lnTo>
                  <a:lnTo>
                    <a:pt x="4630" y="340"/>
                  </a:lnTo>
                  <a:lnTo>
                    <a:pt x="4666" y="356"/>
                  </a:lnTo>
                  <a:lnTo>
                    <a:pt x="4702" y="373"/>
                  </a:lnTo>
                  <a:lnTo>
                    <a:pt x="4737" y="390"/>
                  </a:lnTo>
                  <a:lnTo>
                    <a:pt x="4772" y="407"/>
                  </a:lnTo>
                  <a:lnTo>
                    <a:pt x="4807" y="425"/>
                  </a:lnTo>
                  <a:lnTo>
                    <a:pt x="4841" y="442"/>
                  </a:lnTo>
                  <a:lnTo>
                    <a:pt x="4874" y="460"/>
                  </a:lnTo>
                  <a:lnTo>
                    <a:pt x="4907" y="479"/>
                  </a:lnTo>
                  <a:lnTo>
                    <a:pt x="4940" y="498"/>
                  </a:lnTo>
                  <a:lnTo>
                    <a:pt x="4971" y="516"/>
                  </a:lnTo>
                  <a:lnTo>
                    <a:pt x="5002" y="536"/>
                  </a:lnTo>
                  <a:lnTo>
                    <a:pt x="5033" y="555"/>
                  </a:lnTo>
                  <a:lnTo>
                    <a:pt x="5063" y="575"/>
                  </a:lnTo>
                  <a:lnTo>
                    <a:pt x="5093" y="595"/>
                  </a:lnTo>
                  <a:lnTo>
                    <a:pt x="5123" y="615"/>
                  </a:lnTo>
                  <a:lnTo>
                    <a:pt x="5151" y="637"/>
                  </a:lnTo>
                  <a:lnTo>
                    <a:pt x="5179" y="657"/>
                  </a:lnTo>
                  <a:lnTo>
                    <a:pt x="5206" y="678"/>
                  </a:lnTo>
                  <a:lnTo>
                    <a:pt x="5233" y="700"/>
                  </a:lnTo>
                  <a:lnTo>
                    <a:pt x="5259" y="721"/>
                  </a:lnTo>
                  <a:lnTo>
                    <a:pt x="5285" y="743"/>
                  </a:lnTo>
                  <a:lnTo>
                    <a:pt x="5310" y="766"/>
                  </a:lnTo>
                  <a:lnTo>
                    <a:pt x="5334" y="788"/>
                  </a:lnTo>
                  <a:lnTo>
                    <a:pt x="5358" y="810"/>
                  </a:lnTo>
                  <a:lnTo>
                    <a:pt x="5381" y="833"/>
                  </a:lnTo>
                  <a:lnTo>
                    <a:pt x="5404" y="856"/>
                  </a:lnTo>
                  <a:lnTo>
                    <a:pt x="5426" y="879"/>
                  </a:lnTo>
                  <a:lnTo>
                    <a:pt x="5447" y="902"/>
                  </a:lnTo>
                  <a:lnTo>
                    <a:pt x="5468" y="927"/>
                  </a:lnTo>
                  <a:lnTo>
                    <a:pt x="5488" y="950"/>
                  </a:lnTo>
                  <a:lnTo>
                    <a:pt x="5507" y="974"/>
                  </a:lnTo>
                  <a:lnTo>
                    <a:pt x="5526" y="999"/>
                  </a:lnTo>
                  <a:lnTo>
                    <a:pt x="5544" y="1022"/>
                  </a:lnTo>
                  <a:lnTo>
                    <a:pt x="5561" y="1047"/>
                  </a:lnTo>
                  <a:lnTo>
                    <a:pt x="5578" y="1072"/>
                  </a:lnTo>
                  <a:lnTo>
                    <a:pt x="5594" y="1096"/>
                  </a:lnTo>
                  <a:lnTo>
                    <a:pt x="5609" y="1121"/>
                  </a:lnTo>
                  <a:lnTo>
                    <a:pt x="5624" y="1146"/>
                  </a:lnTo>
                  <a:lnTo>
                    <a:pt x="5637" y="1171"/>
                  </a:lnTo>
                  <a:lnTo>
                    <a:pt x="5651" y="1197"/>
                  </a:lnTo>
                  <a:lnTo>
                    <a:pt x="5664" y="1222"/>
                  </a:lnTo>
                  <a:lnTo>
                    <a:pt x="5675" y="1247"/>
                  </a:lnTo>
                  <a:lnTo>
                    <a:pt x="5686" y="1273"/>
                  </a:lnTo>
                  <a:lnTo>
                    <a:pt x="5697" y="1299"/>
                  </a:lnTo>
                  <a:lnTo>
                    <a:pt x="5707" y="1325"/>
                  </a:lnTo>
                  <a:lnTo>
                    <a:pt x="5716" y="1351"/>
                  </a:lnTo>
                  <a:lnTo>
                    <a:pt x="5724" y="1377"/>
                  </a:lnTo>
                  <a:lnTo>
                    <a:pt x="5732" y="1403"/>
                  </a:lnTo>
                  <a:lnTo>
                    <a:pt x="5739" y="1430"/>
                  </a:lnTo>
                  <a:lnTo>
                    <a:pt x="5744" y="1455"/>
                  </a:lnTo>
                  <a:lnTo>
                    <a:pt x="5750" y="1481"/>
                  </a:lnTo>
                  <a:lnTo>
                    <a:pt x="5755" y="1508"/>
                  </a:lnTo>
                  <a:lnTo>
                    <a:pt x="5759" y="1534"/>
                  </a:lnTo>
                  <a:lnTo>
                    <a:pt x="5762" y="1561"/>
                  </a:lnTo>
                  <a:lnTo>
                    <a:pt x="5764" y="1587"/>
                  </a:lnTo>
                  <a:lnTo>
                    <a:pt x="5766" y="1614"/>
                  </a:lnTo>
                  <a:lnTo>
                    <a:pt x="5768" y="1640"/>
                  </a:lnTo>
                  <a:lnTo>
                    <a:pt x="5768" y="166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1" name="Freeform 304"/>
            <p:cNvSpPr>
              <a:spLocks/>
            </p:cNvSpPr>
            <p:nvPr/>
          </p:nvSpPr>
          <p:spPr bwMode="auto">
            <a:xfrm>
              <a:off x="1778" y="2320"/>
              <a:ext cx="1472" cy="850"/>
            </a:xfrm>
            <a:custGeom>
              <a:avLst/>
              <a:gdLst>
                <a:gd name="T0" fmla="*/ 101 w 3588"/>
                <a:gd name="T1" fmla="*/ 32 h 2074"/>
                <a:gd name="T2" fmla="*/ 101 w 3588"/>
                <a:gd name="T3" fmla="*/ 34 h 2074"/>
                <a:gd name="T4" fmla="*/ 100 w 3588"/>
                <a:gd name="T5" fmla="*/ 37 h 2074"/>
                <a:gd name="T6" fmla="*/ 98 w 3588"/>
                <a:gd name="T7" fmla="*/ 40 h 2074"/>
                <a:gd name="T8" fmla="*/ 96 w 3588"/>
                <a:gd name="T9" fmla="*/ 43 h 2074"/>
                <a:gd name="T10" fmla="*/ 93 w 3588"/>
                <a:gd name="T11" fmla="*/ 45 h 2074"/>
                <a:gd name="T12" fmla="*/ 90 w 3588"/>
                <a:gd name="T13" fmla="*/ 48 h 2074"/>
                <a:gd name="T14" fmla="*/ 87 w 3588"/>
                <a:gd name="T15" fmla="*/ 50 h 2074"/>
                <a:gd name="T16" fmla="*/ 83 w 3588"/>
                <a:gd name="T17" fmla="*/ 52 h 2074"/>
                <a:gd name="T18" fmla="*/ 79 w 3588"/>
                <a:gd name="T19" fmla="*/ 54 h 2074"/>
                <a:gd name="T20" fmla="*/ 74 w 3588"/>
                <a:gd name="T21" fmla="*/ 55 h 2074"/>
                <a:gd name="T22" fmla="*/ 70 w 3588"/>
                <a:gd name="T23" fmla="*/ 57 h 2074"/>
                <a:gd name="T24" fmla="*/ 65 w 3588"/>
                <a:gd name="T25" fmla="*/ 57 h 2074"/>
                <a:gd name="T26" fmla="*/ 60 w 3588"/>
                <a:gd name="T27" fmla="*/ 58 h 2074"/>
                <a:gd name="T28" fmla="*/ 55 w 3588"/>
                <a:gd name="T29" fmla="*/ 59 h 2074"/>
                <a:gd name="T30" fmla="*/ 50 w 3588"/>
                <a:gd name="T31" fmla="*/ 59 h 2074"/>
                <a:gd name="T32" fmla="*/ 45 w 3588"/>
                <a:gd name="T33" fmla="*/ 58 h 2074"/>
                <a:gd name="T34" fmla="*/ 39 w 3588"/>
                <a:gd name="T35" fmla="*/ 58 h 2074"/>
                <a:gd name="T36" fmla="*/ 35 w 3588"/>
                <a:gd name="T37" fmla="*/ 57 h 2074"/>
                <a:gd name="T38" fmla="*/ 30 w 3588"/>
                <a:gd name="T39" fmla="*/ 56 h 2074"/>
                <a:gd name="T40" fmla="*/ 25 w 3588"/>
                <a:gd name="T41" fmla="*/ 55 h 2074"/>
                <a:gd name="T42" fmla="*/ 21 w 3588"/>
                <a:gd name="T43" fmla="*/ 53 h 2074"/>
                <a:gd name="T44" fmla="*/ 17 w 3588"/>
                <a:gd name="T45" fmla="*/ 51 h 2074"/>
                <a:gd name="T46" fmla="*/ 14 w 3588"/>
                <a:gd name="T47" fmla="*/ 49 h 2074"/>
                <a:gd name="T48" fmla="*/ 10 w 3588"/>
                <a:gd name="T49" fmla="*/ 47 h 2074"/>
                <a:gd name="T50" fmla="*/ 7 w 3588"/>
                <a:gd name="T51" fmla="*/ 44 h 2074"/>
                <a:gd name="T52" fmla="*/ 5 w 3588"/>
                <a:gd name="T53" fmla="*/ 42 h 2074"/>
                <a:gd name="T54" fmla="*/ 3 w 3588"/>
                <a:gd name="T55" fmla="*/ 39 h 2074"/>
                <a:gd name="T56" fmla="*/ 2 w 3588"/>
                <a:gd name="T57" fmla="*/ 36 h 2074"/>
                <a:gd name="T58" fmla="*/ 0 w 3588"/>
                <a:gd name="T59" fmla="*/ 33 h 2074"/>
                <a:gd name="T60" fmla="*/ 0 w 3588"/>
                <a:gd name="T61" fmla="*/ 30 h 2074"/>
                <a:gd name="T62" fmla="*/ 0 w 3588"/>
                <a:gd name="T63" fmla="*/ 27 h 2074"/>
                <a:gd name="T64" fmla="*/ 1 w 3588"/>
                <a:gd name="T65" fmla="*/ 25 h 2074"/>
                <a:gd name="T66" fmla="*/ 2 w 3588"/>
                <a:gd name="T67" fmla="*/ 22 h 2074"/>
                <a:gd name="T68" fmla="*/ 3 w 3588"/>
                <a:gd name="T69" fmla="*/ 19 h 2074"/>
                <a:gd name="T70" fmla="*/ 5 w 3588"/>
                <a:gd name="T71" fmla="*/ 16 h 2074"/>
                <a:gd name="T72" fmla="*/ 8 w 3588"/>
                <a:gd name="T73" fmla="*/ 14 h 2074"/>
                <a:gd name="T74" fmla="*/ 11 w 3588"/>
                <a:gd name="T75" fmla="*/ 11 h 2074"/>
                <a:gd name="T76" fmla="*/ 14 w 3588"/>
                <a:gd name="T77" fmla="*/ 9 h 2074"/>
                <a:gd name="T78" fmla="*/ 18 w 3588"/>
                <a:gd name="T79" fmla="*/ 7 h 2074"/>
                <a:gd name="T80" fmla="*/ 22 w 3588"/>
                <a:gd name="T81" fmla="*/ 5 h 2074"/>
                <a:gd name="T82" fmla="*/ 26 w 3588"/>
                <a:gd name="T83" fmla="*/ 4 h 2074"/>
                <a:gd name="T84" fmla="*/ 31 w 3588"/>
                <a:gd name="T85" fmla="*/ 2 h 2074"/>
                <a:gd name="T86" fmla="*/ 36 w 3588"/>
                <a:gd name="T87" fmla="*/ 1 h 2074"/>
                <a:gd name="T88" fmla="*/ 41 w 3588"/>
                <a:gd name="T89" fmla="*/ 1 h 2074"/>
                <a:gd name="T90" fmla="*/ 46 w 3588"/>
                <a:gd name="T91" fmla="*/ 0 h 2074"/>
                <a:gd name="T92" fmla="*/ 51 w 3588"/>
                <a:gd name="T93" fmla="*/ 0 h 2074"/>
                <a:gd name="T94" fmla="*/ 56 w 3588"/>
                <a:gd name="T95" fmla="*/ 0 h 2074"/>
                <a:gd name="T96" fmla="*/ 61 w 3588"/>
                <a:gd name="T97" fmla="*/ 1 h 2074"/>
                <a:gd name="T98" fmla="*/ 66 w 3588"/>
                <a:gd name="T99" fmla="*/ 1 h 2074"/>
                <a:gd name="T100" fmla="*/ 71 w 3588"/>
                <a:gd name="T101" fmla="*/ 2 h 2074"/>
                <a:gd name="T102" fmla="*/ 75 w 3588"/>
                <a:gd name="T103" fmla="*/ 4 h 2074"/>
                <a:gd name="T104" fmla="*/ 80 w 3588"/>
                <a:gd name="T105" fmla="*/ 5 h 2074"/>
                <a:gd name="T106" fmla="*/ 84 w 3588"/>
                <a:gd name="T107" fmla="*/ 7 h 2074"/>
                <a:gd name="T108" fmla="*/ 87 w 3588"/>
                <a:gd name="T109" fmla="*/ 9 h 2074"/>
                <a:gd name="T110" fmla="*/ 91 w 3588"/>
                <a:gd name="T111" fmla="*/ 11 h 2074"/>
                <a:gd name="T112" fmla="*/ 94 w 3588"/>
                <a:gd name="T113" fmla="*/ 14 h 2074"/>
                <a:gd name="T114" fmla="*/ 96 w 3588"/>
                <a:gd name="T115" fmla="*/ 16 h 2074"/>
                <a:gd name="T116" fmla="*/ 98 w 3588"/>
                <a:gd name="T117" fmla="*/ 19 h 2074"/>
                <a:gd name="T118" fmla="*/ 100 w 3588"/>
                <a:gd name="T119" fmla="*/ 22 h 2074"/>
                <a:gd name="T120" fmla="*/ 101 w 3588"/>
                <a:gd name="T121" fmla="*/ 25 h 2074"/>
                <a:gd name="T122" fmla="*/ 101 w 3588"/>
                <a:gd name="T123" fmla="*/ 27 h 207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88" h="2074">
                  <a:moveTo>
                    <a:pt x="3588" y="1036"/>
                  </a:moveTo>
                  <a:lnTo>
                    <a:pt x="3588" y="1057"/>
                  </a:lnTo>
                  <a:lnTo>
                    <a:pt x="3587" y="1079"/>
                  </a:lnTo>
                  <a:lnTo>
                    <a:pt x="3585" y="1099"/>
                  </a:lnTo>
                  <a:lnTo>
                    <a:pt x="3583" y="1120"/>
                  </a:lnTo>
                  <a:lnTo>
                    <a:pt x="3580" y="1141"/>
                  </a:lnTo>
                  <a:lnTo>
                    <a:pt x="3575" y="1161"/>
                  </a:lnTo>
                  <a:lnTo>
                    <a:pt x="3571" y="1182"/>
                  </a:lnTo>
                  <a:lnTo>
                    <a:pt x="3565" y="1202"/>
                  </a:lnTo>
                  <a:lnTo>
                    <a:pt x="3559" y="1224"/>
                  </a:lnTo>
                  <a:lnTo>
                    <a:pt x="3552" y="1244"/>
                  </a:lnTo>
                  <a:lnTo>
                    <a:pt x="3545" y="1265"/>
                  </a:lnTo>
                  <a:lnTo>
                    <a:pt x="3536" y="1285"/>
                  </a:lnTo>
                  <a:lnTo>
                    <a:pt x="3528" y="1305"/>
                  </a:lnTo>
                  <a:lnTo>
                    <a:pt x="3517" y="1325"/>
                  </a:lnTo>
                  <a:lnTo>
                    <a:pt x="3508" y="1345"/>
                  </a:lnTo>
                  <a:lnTo>
                    <a:pt x="3496" y="1364"/>
                  </a:lnTo>
                  <a:lnTo>
                    <a:pt x="3484" y="1385"/>
                  </a:lnTo>
                  <a:lnTo>
                    <a:pt x="3472" y="1405"/>
                  </a:lnTo>
                  <a:lnTo>
                    <a:pt x="3459" y="1424"/>
                  </a:lnTo>
                  <a:lnTo>
                    <a:pt x="3445" y="1443"/>
                  </a:lnTo>
                  <a:lnTo>
                    <a:pt x="3430" y="1462"/>
                  </a:lnTo>
                  <a:lnTo>
                    <a:pt x="3415" y="1481"/>
                  </a:lnTo>
                  <a:lnTo>
                    <a:pt x="3400" y="1500"/>
                  </a:lnTo>
                  <a:lnTo>
                    <a:pt x="3383" y="1518"/>
                  </a:lnTo>
                  <a:lnTo>
                    <a:pt x="3366" y="1537"/>
                  </a:lnTo>
                  <a:lnTo>
                    <a:pt x="3348" y="1555"/>
                  </a:lnTo>
                  <a:lnTo>
                    <a:pt x="3330" y="1573"/>
                  </a:lnTo>
                  <a:lnTo>
                    <a:pt x="3311" y="1591"/>
                  </a:lnTo>
                  <a:lnTo>
                    <a:pt x="3290" y="1608"/>
                  </a:lnTo>
                  <a:lnTo>
                    <a:pt x="3270" y="1626"/>
                  </a:lnTo>
                  <a:lnTo>
                    <a:pt x="3250" y="1643"/>
                  </a:lnTo>
                  <a:lnTo>
                    <a:pt x="3228" y="1660"/>
                  </a:lnTo>
                  <a:lnTo>
                    <a:pt x="3207" y="1676"/>
                  </a:lnTo>
                  <a:lnTo>
                    <a:pt x="3184" y="1693"/>
                  </a:lnTo>
                  <a:lnTo>
                    <a:pt x="3161" y="1709"/>
                  </a:lnTo>
                  <a:lnTo>
                    <a:pt x="3137" y="1724"/>
                  </a:lnTo>
                  <a:lnTo>
                    <a:pt x="3113" y="1739"/>
                  </a:lnTo>
                  <a:lnTo>
                    <a:pt x="3088" y="1755"/>
                  </a:lnTo>
                  <a:lnTo>
                    <a:pt x="3063" y="1770"/>
                  </a:lnTo>
                  <a:lnTo>
                    <a:pt x="3037" y="1785"/>
                  </a:lnTo>
                  <a:lnTo>
                    <a:pt x="3011" y="1799"/>
                  </a:lnTo>
                  <a:lnTo>
                    <a:pt x="2983" y="1812"/>
                  </a:lnTo>
                  <a:lnTo>
                    <a:pt x="2957" y="1826"/>
                  </a:lnTo>
                  <a:lnTo>
                    <a:pt x="2928" y="1840"/>
                  </a:lnTo>
                  <a:lnTo>
                    <a:pt x="2901" y="1853"/>
                  </a:lnTo>
                  <a:lnTo>
                    <a:pt x="2872" y="1865"/>
                  </a:lnTo>
                  <a:lnTo>
                    <a:pt x="2843" y="1878"/>
                  </a:lnTo>
                  <a:lnTo>
                    <a:pt x="2813" y="1890"/>
                  </a:lnTo>
                  <a:lnTo>
                    <a:pt x="2783" y="1901"/>
                  </a:lnTo>
                  <a:lnTo>
                    <a:pt x="2753" y="1913"/>
                  </a:lnTo>
                  <a:lnTo>
                    <a:pt x="2722" y="1923"/>
                  </a:lnTo>
                  <a:lnTo>
                    <a:pt x="2691" y="1934"/>
                  </a:lnTo>
                  <a:lnTo>
                    <a:pt x="2659" y="1945"/>
                  </a:lnTo>
                  <a:lnTo>
                    <a:pt x="2628" y="1955"/>
                  </a:lnTo>
                  <a:lnTo>
                    <a:pt x="2596" y="1965"/>
                  </a:lnTo>
                  <a:lnTo>
                    <a:pt x="2563" y="1973"/>
                  </a:lnTo>
                  <a:lnTo>
                    <a:pt x="2530" y="1982"/>
                  </a:lnTo>
                  <a:lnTo>
                    <a:pt x="2497" y="1990"/>
                  </a:lnTo>
                  <a:lnTo>
                    <a:pt x="2464" y="1999"/>
                  </a:lnTo>
                  <a:lnTo>
                    <a:pt x="2431" y="2006"/>
                  </a:lnTo>
                  <a:lnTo>
                    <a:pt x="2397" y="2013"/>
                  </a:lnTo>
                  <a:lnTo>
                    <a:pt x="2362" y="2020"/>
                  </a:lnTo>
                  <a:lnTo>
                    <a:pt x="2328" y="2026"/>
                  </a:lnTo>
                  <a:lnTo>
                    <a:pt x="2293" y="2033"/>
                  </a:lnTo>
                  <a:lnTo>
                    <a:pt x="2258" y="2038"/>
                  </a:lnTo>
                  <a:lnTo>
                    <a:pt x="2223" y="2043"/>
                  </a:lnTo>
                  <a:lnTo>
                    <a:pt x="2188" y="2048"/>
                  </a:lnTo>
                  <a:lnTo>
                    <a:pt x="2153" y="2053"/>
                  </a:lnTo>
                  <a:lnTo>
                    <a:pt x="2117" y="2057"/>
                  </a:lnTo>
                  <a:lnTo>
                    <a:pt x="2082" y="2060"/>
                  </a:lnTo>
                  <a:lnTo>
                    <a:pt x="2046" y="2063"/>
                  </a:lnTo>
                  <a:lnTo>
                    <a:pt x="2010" y="2066"/>
                  </a:lnTo>
                  <a:lnTo>
                    <a:pt x="1974" y="2069"/>
                  </a:lnTo>
                  <a:lnTo>
                    <a:pt x="1938" y="2071"/>
                  </a:lnTo>
                  <a:lnTo>
                    <a:pt x="1902" y="2072"/>
                  </a:lnTo>
                  <a:lnTo>
                    <a:pt x="1866" y="2073"/>
                  </a:lnTo>
                  <a:lnTo>
                    <a:pt x="1830" y="2073"/>
                  </a:lnTo>
                  <a:lnTo>
                    <a:pt x="1794" y="2074"/>
                  </a:lnTo>
                  <a:lnTo>
                    <a:pt x="1758" y="2073"/>
                  </a:lnTo>
                  <a:lnTo>
                    <a:pt x="1721" y="2073"/>
                  </a:lnTo>
                  <a:lnTo>
                    <a:pt x="1685" y="2072"/>
                  </a:lnTo>
                  <a:lnTo>
                    <a:pt x="1649" y="2071"/>
                  </a:lnTo>
                  <a:lnTo>
                    <a:pt x="1613" y="2069"/>
                  </a:lnTo>
                  <a:lnTo>
                    <a:pt x="1577" y="2066"/>
                  </a:lnTo>
                  <a:lnTo>
                    <a:pt x="1542" y="2063"/>
                  </a:lnTo>
                  <a:lnTo>
                    <a:pt x="1506" y="2060"/>
                  </a:lnTo>
                  <a:lnTo>
                    <a:pt x="1470" y="2057"/>
                  </a:lnTo>
                  <a:lnTo>
                    <a:pt x="1435" y="2053"/>
                  </a:lnTo>
                  <a:lnTo>
                    <a:pt x="1399" y="2048"/>
                  </a:lnTo>
                  <a:lnTo>
                    <a:pt x="1364" y="2043"/>
                  </a:lnTo>
                  <a:lnTo>
                    <a:pt x="1330" y="2038"/>
                  </a:lnTo>
                  <a:lnTo>
                    <a:pt x="1295" y="2033"/>
                  </a:lnTo>
                  <a:lnTo>
                    <a:pt x="1260" y="2026"/>
                  </a:lnTo>
                  <a:lnTo>
                    <a:pt x="1226" y="2020"/>
                  </a:lnTo>
                  <a:lnTo>
                    <a:pt x="1192" y="2013"/>
                  </a:lnTo>
                  <a:lnTo>
                    <a:pt x="1158" y="2006"/>
                  </a:lnTo>
                  <a:lnTo>
                    <a:pt x="1124" y="1999"/>
                  </a:lnTo>
                  <a:lnTo>
                    <a:pt x="1090" y="1990"/>
                  </a:lnTo>
                  <a:lnTo>
                    <a:pt x="1057" y="1982"/>
                  </a:lnTo>
                  <a:lnTo>
                    <a:pt x="1025" y="1973"/>
                  </a:lnTo>
                  <a:lnTo>
                    <a:pt x="992" y="1965"/>
                  </a:lnTo>
                  <a:lnTo>
                    <a:pt x="960" y="1955"/>
                  </a:lnTo>
                  <a:lnTo>
                    <a:pt x="928" y="1945"/>
                  </a:lnTo>
                  <a:lnTo>
                    <a:pt x="896" y="1934"/>
                  </a:lnTo>
                  <a:lnTo>
                    <a:pt x="866" y="1923"/>
                  </a:lnTo>
                  <a:lnTo>
                    <a:pt x="835" y="1913"/>
                  </a:lnTo>
                  <a:lnTo>
                    <a:pt x="804" y="1901"/>
                  </a:lnTo>
                  <a:lnTo>
                    <a:pt x="775" y="1890"/>
                  </a:lnTo>
                  <a:lnTo>
                    <a:pt x="745" y="1878"/>
                  </a:lnTo>
                  <a:lnTo>
                    <a:pt x="716" y="1865"/>
                  </a:lnTo>
                  <a:lnTo>
                    <a:pt x="687" y="1853"/>
                  </a:lnTo>
                  <a:lnTo>
                    <a:pt x="659" y="1840"/>
                  </a:lnTo>
                  <a:lnTo>
                    <a:pt x="632" y="1826"/>
                  </a:lnTo>
                  <a:lnTo>
                    <a:pt x="604" y="1812"/>
                  </a:lnTo>
                  <a:lnTo>
                    <a:pt x="578" y="1799"/>
                  </a:lnTo>
                  <a:lnTo>
                    <a:pt x="551" y="1785"/>
                  </a:lnTo>
                  <a:lnTo>
                    <a:pt x="525" y="1770"/>
                  </a:lnTo>
                  <a:lnTo>
                    <a:pt x="499" y="1755"/>
                  </a:lnTo>
                  <a:lnTo>
                    <a:pt x="475" y="1739"/>
                  </a:lnTo>
                  <a:lnTo>
                    <a:pt x="451" y="1724"/>
                  </a:lnTo>
                  <a:lnTo>
                    <a:pt x="427" y="1709"/>
                  </a:lnTo>
                  <a:lnTo>
                    <a:pt x="404" y="1693"/>
                  </a:lnTo>
                  <a:lnTo>
                    <a:pt x="382" y="1676"/>
                  </a:lnTo>
                  <a:lnTo>
                    <a:pt x="360" y="1660"/>
                  </a:lnTo>
                  <a:lnTo>
                    <a:pt x="338" y="1643"/>
                  </a:lnTo>
                  <a:lnTo>
                    <a:pt x="317" y="1626"/>
                  </a:lnTo>
                  <a:lnTo>
                    <a:pt x="297" y="1608"/>
                  </a:lnTo>
                  <a:lnTo>
                    <a:pt x="277" y="1591"/>
                  </a:lnTo>
                  <a:lnTo>
                    <a:pt x="258" y="1573"/>
                  </a:lnTo>
                  <a:lnTo>
                    <a:pt x="240" y="1555"/>
                  </a:lnTo>
                  <a:lnTo>
                    <a:pt x="222" y="1537"/>
                  </a:lnTo>
                  <a:lnTo>
                    <a:pt x="205" y="1518"/>
                  </a:lnTo>
                  <a:lnTo>
                    <a:pt x="188" y="1500"/>
                  </a:lnTo>
                  <a:lnTo>
                    <a:pt x="173" y="1481"/>
                  </a:lnTo>
                  <a:lnTo>
                    <a:pt x="157" y="1462"/>
                  </a:lnTo>
                  <a:lnTo>
                    <a:pt x="144" y="1443"/>
                  </a:lnTo>
                  <a:lnTo>
                    <a:pt x="129" y="1424"/>
                  </a:lnTo>
                  <a:lnTo>
                    <a:pt x="116" y="1405"/>
                  </a:lnTo>
                  <a:lnTo>
                    <a:pt x="103" y="1385"/>
                  </a:lnTo>
                  <a:lnTo>
                    <a:pt x="92" y="1364"/>
                  </a:lnTo>
                  <a:lnTo>
                    <a:pt x="81" y="1345"/>
                  </a:lnTo>
                  <a:lnTo>
                    <a:pt x="71" y="1325"/>
                  </a:lnTo>
                  <a:lnTo>
                    <a:pt x="61" y="1305"/>
                  </a:lnTo>
                  <a:lnTo>
                    <a:pt x="52" y="1285"/>
                  </a:lnTo>
                  <a:lnTo>
                    <a:pt x="43" y="1265"/>
                  </a:lnTo>
                  <a:lnTo>
                    <a:pt x="36" y="1244"/>
                  </a:lnTo>
                  <a:lnTo>
                    <a:pt x="29" y="1224"/>
                  </a:lnTo>
                  <a:lnTo>
                    <a:pt x="23" y="1202"/>
                  </a:lnTo>
                  <a:lnTo>
                    <a:pt x="18" y="1182"/>
                  </a:lnTo>
                  <a:lnTo>
                    <a:pt x="12" y="1161"/>
                  </a:lnTo>
                  <a:lnTo>
                    <a:pt x="9" y="1141"/>
                  </a:lnTo>
                  <a:lnTo>
                    <a:pt x="5" y="1120"/>
                  </a:lnTo>
                  <a:lnTo>
                    <a:pt x="3" y="1099"/>
                  </a:lnTo>
                  <a:lnTo>
                    <a:pt x="1" y="1079"/>
                  </a:lnTo>
                  <a:lnTo>
                    <a:pt x="0" y="1057"/>
                  </a:lnTo>
                  <a:lnTo>
                    <a:pt x="0" y="1036"/>
                  </a:lnTo>
                  <a:lnTo>
                    <a:pt x="0" y="1016"/>
                  </a:lnTo>
                  <a:lnTo>
                    <a:pt x="1" y="995"/>
                  </a:lnTo>
                  <a:lnTo>
                    <a:pt x="3" y="974"/>
                  </a:lnTo>
                  <a:lnTo>
                    <a:pt x="5" y="954"/>
                  </a:lnTo>
                  <a:lnTo>
                    <a:pt x="9" y="932"/>
                  </a:lnTo>
                  <a:lnTo>
                    <a:pt x="12" y="911"/>
                  </a:lnTo>
                  <a:lnTo>
                    <a:pt x="18" y="891"/>
                  </a:lnTo>
                  <a:lnTo>
                    <a:pt x="23" y="870"/>
                  </a:lnTo>
                  <a:lnTo>
                    <a:pt x="29" y="850"/>
                  </a:lnTo>
                  <a:lnTo>
                    <a:pt x="36" y="829"/>
                  </a:lnTo>
                  <a:lnTo>
                    <a:pt x="43" y="809"/>
                  </a:lnTo>
                  <a:lnTo>
                    <a:pt x="52" y="788"/>
                  </a:lnTo>
                  <a:lnTo>
                    <a:pt x="61" y="768"/>
                  </a:lnTo>
                  <a:lnTo>
                    <a:pt x="71" y="748"/>
                  </a:lnTo>
                  <a:lnTo>
                    <a:pt x="81" y="728"/>
                  </a:lnTo>
                  <a:lnTo>
                    <a:pt x="92" y="708"/>
                  </a:lnTo>
                  <a:lnTo>
                    <a:pt x="103" y="689"/>
                  </a:lnTo>
                  <a:lnTo>
                    <a:pt x="116" y="669"/>
                  </a:lnTo>
                  <a:lnTo>
                    <a:pt x="129" y="650"/>
                  </a:lnTo>
                  <a:lnTo>
                    <a:pt x="144" y="630"/>
                  </a:lnTo>
                  <a:lnTo>
                    <a:pt x="157" y="611"/>
                  </a:lnTo>
                  <a:lnTo>
                    <a:pt x="173" y="593"/>
                  </a:lnTo>
                  <a:lnTo>
                    <a:pt x="188" y="573"/>
                  </a:lnTo>
                  <a:lnTo>
                    <a:pt x="205" y="554"/>
                  </a:lnTo>
                  <a:lnTo>
                    <a:pt x="222" y="536"/>
                  </a:lnTo>
                  <a:lnTo>
                    <a:pt x="240" y="518"/>
                  </a:lnTo>
                  <a:lnTo>
                    <a:pt x="258" y="500"/>
                  </a:lnTo>
                  <a:lnTo>
                    <a:pt x="277" y="482"/>
                  </a:lnTo>
                  <a:lnTo>
                    <a:pt x="297" y="464"/>
                  </a:lnTo>
                  <a:lnTo>
                    <a:pt x="317" y="447"/>
                  </a:lnTo>
                  <a:lnTo>
                    <a:pt x="338" y="431"/>
                  </a:lnTo>
                  <a:lnTo>
                    <a:pt x="360" y="414"/>
                  </a:lnTo>
                  <a:lnTo>
                    <a:pt x="382" y="397"/>
                  </a:lnTo>
                  <a:lnTo>
                    <a:pt x="404" y="381"/>
                  </a:lnTo>
                  <a:lnTo>
                    <a:pt x="427" y="365"/>
                  </a:lnTo>
                  <a:lnTo>
                    <a:pt x="451" y="349"/>
                  </a:lnTo>
                  <a:lnTo>
                    <a:pt x="475" y="333"/>
                  </a:lnTo>
                  <a:lnTo>
                    <a:pt x="499" y="318"/>
                  </a:lnTo>
                  <a:lnTo>
                    <a:pt x="525" y="303"/>
                  </a:lnTo>
                  <a:lnTo>
                    <a:pt x="551" y="289"/>
                  </a:lnTo>
                  <a:lnTo>
                    <a:pt x="578" y="275"/>
                  </a:lnTo>
                  <a:lnTo>
                    <a:pt x="604" y="260"/>
                  </a:lnTo>
                  <a:lnTo>
                    <a:pt x="632" y="246"/>
                  </a:lnTo>
                  <a:lnTo>
                    <a:pt x="659" y="234"/>
                  </a:lnTo>
                  <a:lnTo>
                    <a:pt x="687" y="220"/>
                  </a:lnTo>
                  <a:lnTo>
                    <a:pt x="716" y="207"/>
                  </a:lnTo>
                  <a:lnTo>
                    <a:pt x="745" y="195"/>
                  </a:lnTo>
                  <a:lnTo>
                    <a:pt x="775" y="183"/>
                  </a:lnTo>
                  <a:lnTo>
                    <a:pt x="804" y="171"/>
                  </a:lnTo>
                  <a:lnTo>
                    <a:pt x="835" y="161"/>
                  </a:lnTo>
                  <a:lnTo>
                    <a:pt x="866" y="149"/>
                  </a:lnTo>
                  <a:lnTo>
                    <a:pt x="896" y="138"/>
                  </a:lnTo>
                  <a:lnTo>
                    <a:pt x="928" y="129"/>
                  </a:lnTo>
                  <a:lnTo>
                    <a:pt x="960" y="118"/>
                  </a:lnTo>
                  <a:lnTo>
                    <a:pt x="992" y="109"/>
                  </a:lnTo>
                  <a:lnTo>
                    <a:pt x="1025" y="100"/>
                  </a:lnTo>
                  <a:lnTo>
                    <a:pt x="1057" y="91"/>
                  </a:lnTo>
                  <a:lnTo>
                    <a:pt x="1090" y="82"/>
                  </a:lnTo>
                  <a:lnTo>
                    <a:pt x="1124" y="75"/>
                  </a:lnTo>
                  <a:lnTo>
                    <a:pt x="1158" y="67"/>
                  </a:lnTo>
                  <a:lnTo>
                    <a:pt x="1192" y="60"/>
                  </a:lnTo>
                  <a:lnTo>
                    <a:pt x="1226" y="53"/>
                  </a:lnTo>
                  <a:lnTo>
                    <a:pt x="1260" y="46"/>
                  </a:lnTo>
                  <a:lnTo>
                    <a:pt x="1295" y="41"/>
                  </a:lnTo>
                  <a:lnTo>
                    <a:pt x="1330" y="35"/>
                  </a:lnTo>
                  <a:lnTo>
                    <a:pt x="1364" y="29"/>
                  </a:lnTo>
                  <a:lnTo>
                    <a:pt x="1399" y="25"/>
                  </a:lnTo>
                  <a:lnTo>
                    <a:pt x="1435" y="21"/>
                  </a:lnTo>
                  <a:lnTo>
                    <a:pt x="1470" y="17"/>
                  </a:lnTo>
                  <a:lnTo>
                    <a:pt x="1506" y="13"/>
                  </a:lnTo>
                  <a:lnTo>
                    <a:pt x="1542" y="10"/>
                  </a:lnTo>
                  <a:lnTo>
                    <a:pt x="1577" y="7"/>
                  </a:lnTo>
                  <a:lnTo>
                    <a:pt x="1613" y="5"/>
                  </a:lnTo>
                  <a:lnTo>
                    <a:pt x="1649" y="3"/>
                  </a:lnTo>
                  <a:lnTo>
                    <a:pt x="1685" y="2"/>
                  </a:lnTo>
                  <a:lnTo>
                    <a:pt x="1721" y="1"/>
                  </a:lnTo>
                  <a:lnTo>
                    <a:pt x="1758" y="0"/>
                  </a:lnTo>
                  <a:lnTo>
                    <a:pt x="1794" y="0"/>
                  </a:lnTo>
                  <a:lnTo>
                    <a:pt x="1830" y="0"/>
                  </a:lnTo>
                  <a:lnTo>
                    <a:pt x="1866" y="1"/>
                  </a:lnTo>
                  <a:lnTo>
                    <a:pt x="1902" y="2"/>
                  </a:lnTo>
                  <a:lnTo>
                    <a:pt x="1938" y="3"/>
                  </a:lnTo>
                  <a:lnTo>
                    <a:pt x="1974" y="5"/>
                  </a:lnTo>
                  <a:lnTo>
                    <a:pt x="2010" y="7"/>
                  </a:lnTo>
                  <a:lnTo>
                    <a:pt x="2046" y="10"/>
                  </a:lnTo>
                  <a:lnTo>
                    <a:pt x="2082" y="13"/>
                  </a:lnTo>
                  <a:lnTo>
                    <a:pt x="2117" y="17"/>
                  </a:lnTo>
                  <a:lnTo>
                    <a:pt x="2153" y="21"/>
                  </a:lnTo>
                  <a:lnTo>
                    <a:pt x="2188" y="25"/>
                  </a:lnTo>
                  <a:lnTo>
                    <a:pt x="2223" y="29"/>
                  </a:lnTo>
                  <a:lnTo>
                    <a:pt x="2258" y="35"/>
                  </a:lnTo>
                  <a:lnTo>
                    <a:pt x="2293" y="41"/>
                  </a:lnTo>
                  <a:lnTo>
                    <a:pt x="2328" y="46"/>
                  </a:lnTo>
                  <a:lnTo>
                    <a:pt x="2362" y="53"/>
                  </a:lnTo>
                  <a:lnTo>
                    <a:pt x="2397" y="60"/>
                  </a:lnTo>
                  <a:lnTo>
                    <a:pt x="2431" y="67"/>
                  </a:lnTo>
                  <a:lnTo>
                    <a:pt x="2464" y="75"/>
                  </a:lnTo>
                  <a:lnTo>
                    <a:pt x="2497" y="82"/>
                  </a:lnTo>
                  <a:lnTo>
                    <a:pt x="2530" y="91"/>
                  </a:lnTo>
                  <a:lnTo>
                    <a:pt x="2563" y="100"/>
                  </a:lnTo>
                  <a:lnTo>
                    <a:pt x="2596" y="109"/>
                  </a:lnTo>
                  <a:lnTo>
                    <a:pt x="2628" y="118"/>
                  </a:lnTo>
                  <a:lnTo>
                    <a:pt x="2659" y="129"/>
                  </a:lnTo>
                  <a:lnTo>
                    <a:pt x="2691" y="138"/>
                  </a:lnTo>
                  <a:lnTo>
                    <a:pt x="2722" y="149"/>
                  </a:lnTo>
                  <a:lnTo>
                    <a:pt x="2753" y="161"/>
                  </a:lnTo>
                  <a:lnTo>
                    <a:pt x="2783" y="171"/>
                  </a:lnTo>
                  <a:lnTo>
                    <a:pt x="2813" y="183"/>
                  </a:lnTo>
                  <a:lnTo>
                    <a:pt x="2843" y="195"/>
                  </a:lnTo>
                  <a:lnTo>
                    <a:pt x="2872" y="207"/>
                  </a:lnTo>
                  <a:lnTo>
                    <a:pt x="2901" y="220"/>
                  </a:lnTo>
                  <a:lnTo>
                    <a:pt x="2928" y="234"/>
                  </a:lnTo>
                  <a:lnTo>
                    <a:pt x="2957" y="246"/>
                  </a:lnTo>
                  <a:lnTo>
                    <a:pt x="2983" y="260"/>
                  </a:lnTo>
                  <a:lnTo>
                    <a:pt x="3011" y="275"/>
                  </a:lnTo>
                  <a:lnTo>
                    <a:pt x="3037" y="289"/>
                  </a:lnTo>
                  <a:lnTo>
                    <a:pt x="3063" y="303"/>
                  </a:lnTo>
                  <a:lnTo>
                    <a:pt x="3088" y="318"/>
                  </a:lnTo>
                  <a:lnTo>
                    <a:pt x="3113" y="333"/>
                  </a:lnTo>
                  <a:lnTo>
                    <a:pt x="3137" y="349"/>
                  </a:lnTo>
                  <a:lnTo>
                    <a:pt x="3161" y="365"/>
                  </a:lnTo>
                  <a:lnTo>
                    <a:pt x="3184" y="381"/>
                  </a:lnTo>
                  <a:lnTo>
                    <a:pt x="3207" y="397"/>
                  </a:lnTo>
                  <a:lnTo>
                    <a:pt x="3228" y="414"/>
                  </a:lnTo>
                  <a:lnTo>
                    <a:pt x="3250" y="431"/>
                  </a:lnTo>
                  <a:lnTo>
                    <a:pt x="3270" y="447"/>
                  </a:lnTo>
                  <a:lnTo>
                    <a:pt x="3290" y="464"/>
                  </a:lnTo>
                  <a:lnTo>
                    <a:pt x="3311" y="482"/>
                  </a:lnTo>
                  <a:lnTo>
                    <a:pt x="3330" y="500"/>
                  </a:lnTo>
                  <a:lnTo>
                    <a:pt x="3348" y="518"/>
                  </a:lnTo>
                  <a:lnTo>
                    <a:pt x="3366" y="536"/>
                  </a:lnTo>
                  <a:lnTo>
                    <a:pt x="3383" y="554"/>
                  </a:lnTo>
                  <a:lnTo>
                    <a:pt x="3400" y="573"/>
                  </a:lnTo>
                  <a:lnTo>
                    <a:pt x="3415" y="593"/>
                  </a:lnTo>
                  <a:lnTo>
                    <a:pt x="3430" y="611"/>
                  </a:lnTo>
                  <a:lnTo>
                    <a:pt x="3445" y="630"/>
                  </a:lnTo>
                  <a:lnTo>
                    <a:pt x="3459" y="650"/>
                  </a:lnTo>
                  <a:lnTo>
                    <a:pt x="3472" y="669"/>
                  </a:lnTo>
                  <a:lnTo>
                    <a:pt x="3484" y="689"/>
                  </a:lnTo>
                  <a:lnTo>
                    <a:pt x="3496" y="708"/>
                  </a:lnTo>
                  <a:lnTo>
                    <a:pt x="3508" y="728"/>
                  </a:lnTo>
                  <a:lnTo>
                    <a:pt x="3517" y="748"/>
                  </a:lnTo>
                  <a:lnTo>
                    <a:pt x="3528" y="768"/>
                  </a:lnTo>
                  <a:lnTo>
                    <a:pt x="3536" y="788"/>
                  </a:lnTo>
                  <a:lnTo>
                    <a:pt x="3545" y="809"/>
                  </a:lnTo>
                  <a:lnTo>
                    <a:pt x="3552" y="829"/>
                  </a:lnTo>
                  <a:lnTo>
                    <a:pt x="3559" y="850"/>
                  </a:lnTo>
                  <a:lnTo>
                    <a:pt x="3565" y="870"/>
                  </a:lnTo>
                  <a:lnTo>
                    <a:pt x="3571" y="891"/>
                  </a:lnTo>
                  <a:lnTo>
                    <a:pt x="3575" y="911"/>
                  </a:lnTo>
                  <a:lnTo>
                    <a:pt x="3580" y="932"/>
                  </a:lnTo>
                  <a:lnTo>
                    <a:pt x="3583" y="954"/>
                  </a:lnTo>
                  <a:lnTo>
                    <a:pt x="3585" y="974"/>
                  </a:lnTo>
                  <a:lnTo>
                    <a:pt x="3587" y="995"/>
                  </a:lnTo>
                  <a:lnTo>
                    <a:pt x="3588" y="1016"/>
                  </a:lnTo>
                  <a:lnTo>
                    <a:pt x="3588" y="103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2" name="Freeform 305"/>
            <p:cNvSpPr>
              <a:spLocks/>
            </p:cNvSpPr>
            <p:nvPr/>
          </p:nvSpPr>
          <p:spPr bwMode="auto">
            <a:xfrm>
              <a:off x="1783" y="2510"/>
              <a:ext cx="1344" cy="236"/>
            </a:xfrm>
            <a:custGeom>
              <a:avLst/>
              <a:gdLst>
                <a:gd name="T0" fmla="*/ 92 w 3275"/>
                <a:gd name="T1" fmla="*/ 9 h 576"/>
                <a:gd name="T2" fmla="*/ 90 w 3275"/>
                <a:gd name="T3" fmla="*/ 8 h 576"/>
                <a:gd name="T4" fmla="*/ 88 w 3275"/>
                <a:gd name="T5" fmla="*/ 7 h 576"/>
                <a:gd name="T6" fmla="*/ 86 w 3275"/>
                <a:gd name="T7" fmla="*/ 7 h 576"/>
                <a:gd name="T8" fmla="*/ 84 w 3275"/>
                <a:gd name="T9" fmla="*/ 6 h 576"/>
                <a:gd name="T10" fmla="*/ 82 w 3275"/>
                <a:gd name="T11" fmla="*/ 5 h 576"/>
                <a:gd name="T12" fmla="*/ 79 w 3275"/>
                <a:gd name="T13" fmla="*/ 4 h 576"/>
                <a:gd name="T14" fmla="*/ 77 w 3275"/>
                <a:gd name="T15" fmla="*/ 3 h 576"/>
                <a:gd name="T16" fmla="*/ 74 w 3275"/>
                <a:gd name="T17" fmla="*/ 3 h 576"/>
                <a:gd name="T18" fmla="*/ 71 w 3275"/>
                <a:gd name="T19" fmla="*/ 2 h 576"/>
                <a:gd name="T20" fmla="*/ 69 w 3275"/>
                <a:gd name="T21" fmla="*/ 2 h 576"/>
                <a:gd name="T22" fmla="*/ 66 w 3275"/>
                <a:gd name="T23" fmla="*/ 1 h 576"/>
                <a:gd name="T24" fmla="*/ 63 w 3275"/>
                <a:gd name="T25" fmla="*/ 1 h 576"/>
                <a:gd name="T26" fmla="*/ 60 w 3275"/>
                <a:gd name="T27" fmla="*/ 0 h 576"/>
                <a:gd name="T28" fmla="*/ 57 w 3275"/>
                <a:gd name="T29" fmla="*/ 0 h 576"/>
                <a:gd name="T30" fmla="*/ 55 w 3275"/>
                <a:gd name="T31" fmla="*/ 0 h 576"/>
                <a:gd name="T32" fmla="*/ 52 w 3275"/>
                <a:gd name="T33" fmla="*/ 0 h 576"/>
                <a:gd name="T34" fmla="*/ 48 w 3275"/>
                <a:gd name="T35" fmla="*/ 0 h 576"/>
                <a:gd name="T36" fmla="*/ 46 w 3275"/>
                <a:gd name="T37" fmla="*/ 0 h 576"/>
                <a:gd name="T38" fmla="*/ 43 w 3275"/>
                <a:gd name="T39" fmla="*/ 0 h 576"/>
                <a:gd name="T40" fmla="*/ 40 w 3275"/>
                <a:gd name="T41" fmla="*/ 0 h 576"/>
                <a:gd name="T42" fmla="*/ 37 w 3275"/>
                <a:gd name="T43" fmla="*/ 1 h 576"/>
                <a:gd name="T44" fmla="*/ 34 w 3275"/>
                <a:gd name="T45" fmla="*/ 1 h 576"/>
                <a:gd name="T46" fmla="*/ 31 w 3275"/>
                <a:gd name="T47" fmla="*/ 2 h 576"/>
                <a:gd name="T48" fmla="*/ 29 w 3275"/>
                <a:gd name="T49" fmla="*/ 2 h 576"/>
                <a:gd name="T50" fmla="*/ 26 w 3275"/>
                <a:gd name="T51" fmla="*/ 3 h 576"/>
                <a:gd name="T52" fmla="*/ 23 w 3275"/>
                <a:gd name="T53" fmla="*/ 4 h 576"/>
                <a:gd name="T54" fmla="*/ 21 w 3275"/>
                <a:gd name="T55" fmla="*/ 4 h 576"/>
                <a:gd name="T56" fmla="*/ 19 w 3275"/>
                <a:gd name="T57" fmla="*/ 5 h 576"/>
                <a:gd name="T58" fmla="*/ 16 w 3275"/>
                <a:gd name="T59" fmla="*/ 6 h 576"/>
                <a:gd name="T60" fmla="*/ 14 w 3275"/>
                <a:gd name="T61" fmla="*/ 7 h 576"/>
                <a:gd name="T62" fmla="*/ 12 w 3275"/>
                <a:gd name="T63" fmla="*/ 7 h 576"/>
                <a:gd name="T64" fmla="*/ 10 w 3275"/>
                <a:gd name="T65" fmla="*/ 8 h 576"/>
                <a:gd name="T66" fmla="*/ 9 w 3275"/>
                <a:gd name="T67" fmla="*/ 9 h 576"/>
                <a:gd name="T68" fmla="*/ 7 w 3275"/>
                <a:gd name="T69" fmla="*/ 10 h 576"/>
                <a:gd name="T70" fmla="*/ 6 w 3275"/>
                <a:gd name="T71" fmla="*/ 11 h 576"/>
                <a:gd name="T72" fmla="*/ 5 w 3275"/>
                <a:gd name="T73" fmla="*/ 12 h 576"/>
                <a:gd name="T74" fmla="*/ 3 w 3275"/>
                <a:gd name="T75" fmla="*/ 13 h 576"/>
                <a:gd name="T76" fmla="*/ 2 w 3275"/>
                <a:gd name="T77" fmla="*/ 14 h 576"/>
                <a:gd name="T78" fmla="*/ 2 w 3275"/>
                <a:gd name="T79" fmla="*/ 14 h 576"/>
                <a:gd name="T80" fmla="*/ 1 w 3275"/>
                <a:gd name="T81" fmla="*/ 15 h 576"/>
                <a:gd name="T82" fmla="*/ 0 w 3275"/>
                <a:gd name="T83" fmla="*/ 16 h 576"/>
                <a:gd name="T84" fmla="*/ 0 w 3275"/>
                <a:gd name="T85" fmla="*/ 16 h 5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275" h="576">
                  <a:moveTo>
                    <a:pt x="3275" y="342"/>
                  </a:moveTo>
                  <a:lnTo>
                    <a:pt x="3256" y="332"/>
                  </a:lnTo>
                  <a:lnTo>
                    <a:pt x="3236" y="321"/>
                  </a:lnTo>
                  <a:lnTo>
                    <a:pt x="3216" y="310"/>
                  </a:lnTo>
                  <a:lnTo>
                    <a:pt x="3196" y="299"/>
                  </a:lnTo>
                  <a:lnTo>
                    <a:pt x="3175" y="288"/>
                  </a:lnTo>
                  <a:lnTo>
                    <a:pt x="3153" y="278"/>
                  </a:lnTo>
                  <a:lnTo>
                    <a:pt x="3130" y="267"/>
                  </a:lnTo>
                  <a:lnTo>
                    <a:pt x="3107" y="256"/>
                  </a:lnTo>
                  <a:lnTo>
                    <a:pt x="3084" y="246"/>
                  </a:lnTo>
                  <a:lnTo>
                    <a:pt x="3059" y="236"/>
                  </a:lnTo>
                  <a:lnTo>
                    <a:pt x="3035" y="226"/>
                  </a:lnTo>
                  <a:lnTo>
                    <a:pt x="3011" y="216"/>
                  </a:lnTo>
                  <a:lnTo>
                    <a:pt x="2985" y="206"/>
                  </a:lnTo>
                  <a:lnTo>
                    <a:pt x="2959" y="196"/>
                  </a:lnTo>
                  <a:lnTo>
                    <a:pt x="2932" y="187"/>
                  </a:lnTo>
                  <a:lnTo>
                    <a:pt x="2906" y="177"/>
                  </a:lnTo>
                  <a:lnTo>
                    <a:pt x="2878" y="167"/>
                  </a:lnTo>
                  <a:lnTo>
                    <a:pt x="2851" y="159"/>
                  </a:lnTo>
                  <a:lnTo>
                    <a:pt x="2823" y="149"/>
                  </a:lnTo>
                  <a:lnTo>
                    <a:pt x="2795" y="141"/>
                  </a:lnTo>
                  <a:lnTo>
                    <a:pt x="2766" y="133"/>
                  </a:lnTo>
                  <a:lnTo>
                    <a:pt x="2736" y="125"/>
                  </a:lnTo>
                  <a:lnTo>
                    <a:pt x="2707" y="117"/>
                  </a:lnTo>
                  <a:lnTo>
                    <a:pt x="2677" y="109"/>
                  </a:lnTo>
                  <a:lnTo>
                    <a:pt x="2647" y="101"/>
                  </a:lnTo>
                  <a:lnTo>
                    <a:pt x="2617" y="94"/>
                  </a:lnTo>
                  <a:lnTo>
                    <a:pt x="2586" y="87"/>
                  </a:lnTo>
                  <a:lnTo>
                    <a:pt x="2554" y="80"/>
                  </a:lnTo>
                  <a:lnTo>
                    <a:pt x="2523" y="73"/>
                  </a:lnTo>
                  <a:lnTo>
                    <a:pt x="2491" y="67"/>
                  </a:lnTo>
                  <a:lnTo>
                    <a:pt x="2459" y="62"/>
                  </a:lnTo>
                  <a:lnTo>
                    <a:pt x="2427" y="55"/>
                  </a:lnTo>
                  <a:lnTo>
                    <a:pt x="2394" y="50"/>
                  </a:lnTo>
                  <a:lnTo>
                    <a:pt x="2362" y="45"/>
                  </a:lnTo>
                  <a:lnTo>
                    <a:pt x="2329" y="39"/>
                  </a:lnTo>
                  <a:lnTo>
                    <a:pt x="2296" y="35"/>
                  </a:lnTo>
                  <a:lnTo>
                    <a:pt x="2262" y="31"/>
                  </a:lnTo>
                  <a:lnTo>
                    <a:pt x="2229" y="27"/>
                  </a:lnTo>
                  <a:lnTo>
                    <a:pt x="2195" y="22"/>
                  </a:lnTo>
                  <a:lnTo>
                    <a:pt x="2161" y="19"/>
                  </a:lnTo>
                  <a:lnTo>
                    <a:pt x="2128" y="16"/>
                  </a:lnTo>
                  <a:lnTo>
                    <a:pt x="2093" y="13"/>
                  </a:lnTo>
                  <a:lnTo>
                    <a:pt x="2059" y="11"/>
                  </a:lnTo>
                  <a:lnTo>
                    <a:pt x="2025" y="8"/>
                  </a:lnTo>
                  <a:lnTo>
                    <a:pt x="1990" y="7"/>
                  </a:lnTo>
                  <a:lnTo>
                    <a:pt x="1956" y="4"/>
                  </a:lnTo>
                  <a:lnTo>
                    <a:pt x="1921" y="3"/>
                  </a:lnTo>
                  <a:lnTo>
                    <a:pt x="1886" y="2"/>
                  </a:lnTo>
                  <a:lnTo>
                    <a:pt x="1852" y="1"/>
                  </a:lnTo>
                  <a:lnTo>
                    <a:pt x="1817" y="0"/>
                  </a:lnTo>
                  <a:lnTo>
                    <a:pt x="1782" y="0"/>
                  </a:lnTo>
                  <a:lnTo>
                    <a:pt x="1747" y="0"/>
                  </a:lnTo>
                  <a:lnTo>
                    <a:pt x="1713" y="1"/>
                  </a:lnTo>
                  <a:lnTo>
                    <a:pt x="1679" y="2"/>
                  </a:lnTo>
                  <a:lnTo>
                    <a:pt x="1644" y="3"/>
                  </a:lnTo>
                  <a:lnTo>
                    <a:pt x="1609" y="4"/>
                  </a:lnTo>
                  <a:lnTo>
                    <a:pt x="1575" y="5"/>
                  </a:lnTo>
                  <a:lnTo>
                    <a:pt x="1540" y="8"/>
                  </a:lnTo>
                  <a:lnTo>
                    <a:pt x="1506" y="10"/>
                  </a:lnTo>
                  <a:lnTo>
                    <a:pt x="1472" y="13"/>
                  </a:lnTo>
                  <a:lnTo>
                    <a:pt x="1437" y="16"/>
                  </a:lnTo>
                  <a:lnTo>
                    <a:pt x="1403" y="19"/>
                  </a:lnTo>
                  <a:lnTo>
                    <a:pt x="1369" y="22"/>
                  </a:lnTo>
                  <a:lnTo>
                    <a:pt x="1336" y="27"/>
                  </a:lnTo>
                  <a:lnTo>
                    <a:pt x="1303" y="30"/>
                  </a:lnTo>
                  <a:lnTo>
                    <a:pt x="1269" y="34"/>
                  </a:lnTo>
                  <a:lnTo>
                    <a:pt x="1236" y="39"/>
                  </a:lnTo>
                  <a:lnTo>
                    <a:pt x="1203" y="45"/>
                  </a:lnTo>
                  <a:lnTo>
                    <a:pt x="1170" y="49"/>
                  </a:lnTo>
                  <a:lnTo>
                    <a:pt x="1138" y="55"/>
                  </a:lnTo>
                  <a:lnTo>
                    <a:pt x="1106" y="61"/>
                  </a:lnTo>
                  <a:lnTo>
                    <a:pt x="1073" y="67"/>
                  </a:lnTo>
                  <a:lnTo>
                    <a:pt x="1041" y="73"/>
                  </a:lnTo>
                  <a:lnTo>
                    <a:pt x="1011" y="80"/>
                  </a:lnTo>
                  <a:lnTo>
                    <a:pt x="979" y="86"/>
                  </a:lnTo>
                  <a:lnTo>
                    <a:pt x="948" y="93"/>
                  </a:lnTo>
                  <a:lnTo>
                    <a:pt x="917" y="101"/>
                  </a:lnTo>
                  <a:lnTo>
                    <a:pt x="887" y="108"/>
                  </a:lnTo>
                  <a:lnTo>
                    <a:pt x="857" y="116"/>
                  </a:lnTo>
                  <a:lnTo>
                    <a:pt x="827" y="124"/>
                  </a:lnTo>
                  <a:lnTo>
                    <a:pt x="799" y="133"/>
                  </a:lnTo>
                  <a:lnTo>
                    <a:pt x="769" y="141"/>
                  </a:lnTo>
                  <a:lnTo>
                    <a:pt x="742" y="149"/>
                  </a:lnTo>
                  <a:lnTo>
                    <a:pt x="713" y="158"/>
                  </a:lnTo>
                  <a:lnTo>
                    <a:pt x="685" y="167"/>
                  </a:lnTo>
                  <a:lnTo>
                    <a:pt x="658" y="176"/>
                  </a:lnTo>
                  <a:lnTo>
                    <a:pt x="631" y="185"/>
                  </a:lnTo>
                  <a:lnTo>
                    <a:pt x="605" y="195"/>
                  </a:lnTo>
                  <a:lnTo>
                    <a:pt x="580" y="206"/>
                  </a:lnTo>
                  <a:lnTo>
                    <a:pt x="554" y="215"/>
                  </a:lnTo>
                  <a:lnTo>
                    <a:pt x="529" y="225"/>
                  </a:lnTo>
                  <a:lnTo>
                    <a:pt x="504" y="235"/>
                  </a:lnTo>
                  <a:lnTo>
                    <a:pt x="480" y="246"/>
                  </a:lnTo>
                  <a:lnTo>
                    <a:pt x="457" y="255"/>
                  </a:lnTo>
                  <a:lnTo>
                    <a:pt x="433" y="266"/>
                  </a:lnTo>
                  <a:lnTo>
                    <a:pt x="411" y="277"/>
                  </a:lnTo>
                  <a:lnTo>
                    <a:pt x="389" y="287"/>
                  </a:lnTo>
                  <a:lnTo>
                    <a:pt x="368" y="299"/>
                  </a:lnTo>
                  <a:lnTo>
                    <a:pt x="348" y="309"/>
                  </a:lnTo>
                  <a:lnTo>
                    <a:pt x="327" y="320"/>
                  </a:lnTo>
                  <a:lnTo>
                    <a:pt x="307" y="331"/>
                  </a:lnTo>
                  <a:lnTo>
                    <a:pt x="288" y="341"/>
                  </a:lnTo>
                  <a:lnTo>
                    <a:pt x="269" y="353"/>
                  </a:lnTo>
                  <a:lnTo>
                    <a:pt x="251" y="363"/>
                  </a:lnTo>
                  <a:lnTo>
                    <a:pt x="234" y="374"/>
                  </a:lnTo>
                  <a:lnTo>
                    <a:pt x="217" y="385"/>
                  </a:lnTo>
                  <a:lnTo>
                    <a:pt x="202" y="396"/>
                  </a:lnTo>
                  <a:lnTo>
                    <a:pt x="186" y="407"/>
                  </a:lnTo>
                  <a:lnTo>
                    <a:pt x="171" y="417"/>
                  </a:lnTo>
                  <a:lnTo>
                    <a:pt x="156" y="427"/>
                  </a:lnTo>
                  <a:lnTo>
                    <a:pt x="142" y="437"/>
                  </a:lnTo>
                  <a:lnTo>
                    <a:pt x="130" y="448"/>
                  </a:lnTo>
                  <a:lnTo>
                    <a:pt x="117" y="458"/>
                  </a:lnTo>
                  <a:lnTo>
                    <a:pt x="105" y="467"/>
                  </a:lnTo>
                  <a:lnTo>
                    <a:pt x="94" y="478"/>
                  </a:lnTo>
                  <a:lnTo>
                    <a:pt x="83" y="486"/>
                  </a:lnTo>
                  <a:lnTo>
                    <a:pt x="73" y="496"/>
                  </a:lnTo>
                  <a:lnTo>
                    <a:pt x="64" y="505"/>
                  </a:lnTo>
                  <a:lnTo>
                    <a:pt x="54" y="514"/>
                  </a:lnTo>
                  <a:lnTo>
                    <a:pt x="47" y="522"/>
                  </a:lnTo>
                  <a:lnTo>
                    <a:pt x="39" y="530"/>
                  </a:lnTo>
                  <a:lnTo>
                    <a:pt x="32" y="538"/>
                  </a:lnTo>
                  <a:lnTo>
                    <a:pt x="25" y="545"/>
                  </a:lnTo>
                  <a:lnTo>
                    <a:pt x="19" y="552"/>
                  </a:lnTo>
                  <a:lnTo>
                    <a:pt x="14" y="559"/>
                  </a:lnTo>
                  <a:lnTo>
                    <a:pt x="9" y="566"/>
                  </a:lnTo>
                  <a:lnTo>
                    <a:pt x="5" y="571"/>
                  </a:lnTo>
                  <a:lnTo>
                    <a:pt x="0" y="5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3" name="Freeform 306"/>
            <p:cNvSpPr>
              <a:spLocks/>
            </p:cNvSpPr>
            <p:nvPr/>
          </p:nvSpPr>
          <p:spPr bwMode="auto">
            <a:xfrm>
              <a:off x="1775" y="2734"/>
              <a:ext cx="1478" cy="248"/>
            </a:xfrm>
            <a:custGeom>
              <a:avLst/>
              <a:gdLst>
                <a:gd name="T0" fmla="*/ 0 w 3597"/>
                <a:gd name="T1" fmla="*/ 0 h 605"/>
                <a:gd name="T2" fmla="*/ 0 w 3597"/>
                <a:gd name="T3" fmla="*/ 0 h 605"/>
                <a:gd name="T4" fmla="*/ 0 w 3597"/>
                <a:gd name="T5" fmla="*/ 0 h 605"/>
                <a:gd name="T6" fmla="*/ 0 w 3597"/>
                <a:gd name="T7" fmla="*/ 1 h 605"/>
                <a:gd name="T8" fmla="*/ 1 w 3597"/>
                <a:gd name="T9" fmla="*/ 1 h 605"/>
                <a:gd name="T10" fmla="*/ 1 w 3597"/>
                <a:gd name="T11" fmla="*/ 2 h 605"/>
                <a:gd name="T12" fmla="*/ 2 w 3597"/>
                <a:gd name="T13" fmla="*/ 2 h 605"/>
                <a:gd name="T14" fmla="*/ 3 w 3597"/>
                <a:gd name="T15" fmla="*/ 3 h 605"/>
                <a:gd name="T16" fmla="*/ 4 w 3597"/>
                <a:gd name="T17" fmla="*/ 4 h 605"/>
                <a:gd name="T18" fmla="*/ 5 w 3597"/>
                <a:gd name="T19" fmla="*/ 5 h 605"/>
                <a:gd name="T20" fmla="*/ 6 w 3597"/>
                <a:gd name="T21" fmla="*/ 6 h 605"/>
                <a:gd name="T22" fmla="*/ 7 w 3597"/>
                <a:gd name="T23" fmla="*/ 7 h 605"/>
                <a:gd name="T24" fmla="*/ 8 w 3597"/>
                <a:gd name="T25" fmla="*/ 7 h 605"/>
                <a:gd name="T26" fmla="*/ 10 w 3597"/>
                <a:gd name="T27" fmla="*/ 8 h 605"/>
                <a:gd name="T28" fmla="*/ 12 w 3597"/>
                <a:gd name="T29" fmla="*/ 9 h 605"/>
                <a:gd name="T30" fmla="*/ 13 w 3597"/>
                <a:gd name="T31" fmla="*/ 10 h 605"/>
                <a:gd name="T32" fmla="*/ 16 w 3597"/>
                <a:gd name="T33" fmla="*/ 11 h 605"/>
                <a:gd name="T34" fmla="*/ 20 w 3597"/>
                <a:gd name="T35" fmla="*/ 12 h 605"/>
                <a:gd name="T36" fmla="*/ 24 w 3597"/>
                <a:gd name="T37" fmla="*/ 14 h 605"/>
                <a:gd name="T38" fmla="*/ 29 w 3597"/>
                <a:gd name="T39" fmla="*/ 15 h 605"/>
                <a:gd name="T40" fmla="*/ 34 w 3597"/>
                <a:gd name="T41" fmla="*/ 16 h 605"/>
                <a:gd name="T42" fmla="*/ 39 w 3597"/>
                <a:gd name="T43" fmla="*/ 16 h 605"/>
                <a:gd name="T44" fmla="*/ 44 w 3597"/>
                <a:gd name="T45" fmla="*/ 17 h 605"/>
                <a:gd name="T46" fmla="*/ 50 w 3597"/>
                <a:gd name="T47" fmla="*/ 17 h 605"/>
                <a:gd name="T48" fmla="*/ 55 w 3597"/>
                <a:gd name="T49" fmla="*/ 17 h 605"/>
                <a:gd name="T50" fmla="*/ 61 w 3597"/>
                <a:gd name="T51" fmla="*/ 17 h 605"/>
                <a:gd name="T52" fmla="*/ 66 w 3597"/>
                <a:gd name="T53" fmla="*/ 16 h 605"/>
                <a:gd name="T54" fmla="*/ 71 w 3597"/>
                <a:gd name="T55" fmla="*/ 15 h 605"/>
                <a:gd name="T56" fmla="*/ 76 w 3597"/>
                <a:gd name="T57" fmla="*/ 14 h 605"/>
                <a:gd name="T58" fmla="*/ 81 w 3597"/>
                <a:gd name="T59" fmla="*/ 13 h 605"/>
                <a:gd name="T60" fmla="*/ 85 w 3597"/>
                <a:gd name="T61" fmla="*/ 11 h 605"/>
                <a:gd name="T62" fmla="*/ 88 w 3597"/>
                <a:gd name="T63" fmla="*/ 10 h 605"/>
                <a:gd name="T64" fmla="*/ 90 w 3597"/>
                <a:gd name="T65" fmla="*/ 9 h 605"/>
                <a:gd name="T66" fmla="*/ 92 w 3597"/>
                <a:gd name="T67" fmla="*/ 9 h 605"/>
                <a:gd name="T68" fmla="*/ 93 w 3597"/>
                <a:gd name="T69" fmla="*/ 8 h 605"/>
                <a:gd name="T70" fmla="*/ 95 w 3597"/>
                <a:gd name="T71" fmla="*/ 7 h 605"/>
                <a:gd name="T72" fmla="*/ 96 w 3597"/>
                <a:gd name="T73" fmla="*/ 6 h 605"/>
                <a:gd name="T74" fmla="*/ 97 w 3597"/>
                <a:gd name="T75" fmla="*/ 5 h 605"/>
                <a:gd name="T76" fmla="*/ 98 w 3597"/>
                <a:gd name="T77" fmla="*/ 5 h 605"/>
                <a:gd name="T78" fmla="*/ 99 w 3597"/>
                <a:gd name="T79" fmla="*/ 4 h 605"/>
                <a:gd name="T80" fmla="*/ 100 w 3597"/>
                <a:gd name="T81" fmla="*/ 3 h 605"/>
                <a:gd name="T82" fmla="*/ 101 w 3597"/>
                <a:gd name="T83" fmla="*/ 2 h 605"/>
                <a:gd name="T84" fmla="*/ 101 w 3597"/>
                <a:gd name="T85" fmla="*/ 2 h 605"/>
                <a:gd name="T86" fmla="*/ 102 w 3597"/>
                <a:gd name="T87" fmla="*/ 1 h 605"/>
                <a:gd name="T88" fmla="*/ 102 w 3597"/>
                <a:gd name="T89" fmla="*/ 1 h 605"/>
                <a:gd name="T90" fmla="*/ 102 w 3597"/>
                <a:gd name="T91" fmla="*/ 0 h 605"/>
                <a:gd name="T92" fmla="*/ 102 w 3597"/>
                <a:gd name="T93" fmla="*/ 0 h 605"/>
                <a:gd name="T94" fmla="*/ 102 w 3597"/>
                <a:gd name="T95" fmla="*/ 0 h 60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97" h="605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4" y="6"/>
                  </a:lnTo>
                  <a:lnTo>
                    <a:pt x="5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1" y="18"/>
                  </a:lnTo>
                  <a:lnTo>
                    <a:pt x="12" y="21"/>
                  </a:lnTo>
                  <a:lnTo>
                    <a:pt x="14" y="24"/>
                  </a:lnTo>
                  <a:lnTo>
                    <a:pt x="17" y="27"/>
                  </a:lnTo>
                  <a:lnTo>
                    <a:pt x="19" y="31"/>
                  </a:lnTo>
                  <a:lnTo>
                    <a:pt x="23" y="36"/>
                  </a:lnTo>
                  <a:lnTo>
                    <a:pt x="26" y="39"/>
                  </a:lnTo>
                  <a:lnTo>
                    <a:pt x="29" y="43"/>
                  </a:lnTo>
                  <a:lnTo>
                    <a:pt x="32" y="47"/>
                  </a:lnTo>
                  <a:lnTo>
                    <a:pt x="36" y="52"/>
                  </a:lnTo>
                  <a:lnTo>
                    <a:pt x="40" y="57"/>
                  </a:lnTo>
                  <a:lnTo>
                    <a:pt x="44" y="62"/>
                  </a:lnTo>
                  <a:lnTo>
                    <a:pt x="49" y="67"/>
                  </a:lnTo>
                  <a:lnTo>
                    <a:pt x="53" y="73"/>
                  </a:lnTo>
                  <a:lnTo>
                    <a:pt x="59" y="78"/>
                  </a:lnTo>
                  <a:lnTo>
                    <a:pt x="64" y="83"/>
                  </a:lnTo>
                  <a:lnTo>
                    <a:pt x="69" y="90"/>
                  </a:lnTo>
                  <a:lnTo>
                    <a:pt x="76" y="95"/>
                  </a:lnTo>
                  <a:lnTo>
                    <a:pt x="81" y="101"/>
                  </a:lnTo>
                  <a:lnTo>
                    <a:pt x="87" y="108"/>
                  </a:lnTo>
                  <a:lnTo>
                    <a:pt x="95" y="113"/>
                  </a:lnTo>
                  <a:lnTo>
                    <a:pt x="101" y="119"/>
                  </a:lnTo>
                  <a:lnTo>
                    <a:pt x="108" y="127"/>
                  </a:lnTo>
                  <a:lnTo>
                    <a:pt x="116" y="133"/>
                  </a:lnTo>
                  <a:lnTo>
                    <a:pt x="124" y="139"/>
                  </a:lnTo>
                  <a:lnTo>
                    <a:pt x="133" y="147"/>
                  </a:lnTo>
                  <a:lnTo>
                    <a:pt x="141" y="153"/>
                  </a:lnTo>
                  <a:lnTo>
                    <a:pt x="150" y="160"/>
                  </a:lnTo>
                  <a:lnTo>
                    <a:pt x="158" y="167"/>
                  </a:lnTo>
                  <a:lnTo>
                    <a:pt x="168" y="174"/>
                  </a:lnTo>
                  <a:lnTo>
                    <a:pt x="177" y="182"/>
                  </a:lnTo>
                  <a:lnTo>
                    <a:pt x="188" y="188"/>
                  </a:lnTo>
                  <a:lnTo>
                    <a:pt x="198" y="195"/>
                  </a:lnTo>
                  <a:lnTo>
                    <a:pt x="208" y="203"/>
                  </a:lnTo>
                  <a:lnTo>
                    <a:pt x="220" y="210"/>
                  </a:lnTo>
                  <a:lnTo>
                    <a:pt x="230" y="218"/>
                  </a:lnTo>
                  <a:lnTo>
                    <a:pt x="242" y="225"/>
                  </a:lnTo>
                  <a:lnTo>
                    <a:pt x="253" y="232"/>
                  </a:lnTo>
                  <a:lnTo>
                    <a:pt x="265" y="240"/>
                  </a:lnTo>
                  <a:lnTo>
                    <a:pt x="278" y="247"/>
                  </a:lnTo>
                  <a:lnTo>
                    <a:pt x="291" y="255"/>
                  </a:lnTo>
                  <a:lnTo>
                    <a:pt x="303" y="263"/>
                  </a:lnTo>
                  <a:lnTo>
                    <a:pt x="316" y="271"/>
                  </a:lnTo>
                  <a:lnTo>
                    <a:pt x="330" y="278"/>
                  </a:lnTo>
                  <a:lnTo>
                    <a:pt x="343" y="285"/>
                  </a:lnTo>
                  <a:lnTo>
                    <a:pt x="357" y="293"/>
                  </a:lnTo>
                  <a:lnTo>
                    <a:pt x="371" y="300"/>
                  </a:lnTo>
                  <a:lnTo>
                    <a:pt x="386" y="308"/>
                  </a:lnTo>
                  <a:lnTo>
                    <a:pt x="401" y="315"/>
                  </a:lnTo>
                  <a:lnTo>
                    <a:pt x="415" y="322"/>
                  </a:lnTo>
                  <a:lnTo>
                    <a:pt x="430" y="330"/>
                  </a:lnTo>
                  <a:lnTo>
                    <a:pt x="446" y="337"/>
                  </a:lnTo>
                  <a:lnTo>
                    <a:pt x="462" y="345"/>
                  </a:lnTo>
                  <a:lnTo>
                    <a:pt x="478" y="351"/>
                  </a:lnTo>
                  <a:lnTo>
                    <a:pt x="494" y="358"/>
                  </a:lnTo>
                  <a:lnTo>
                    <a:pt x="511" y="366"/>
                  </a:lnTo>
                  <a:lnTo>
                    <a:pt x="544" y="380"/>
                  </a:lnTo>
                  <a:lnTo>
                    <a:pt x="579" y="393"/>
                  </a:lnTo>
                  <a:lnTo>
                    <a:pt x="615" y="407"/>
                  </a:lnTo>
                  <a:lnTo>
                    <a:pt x="651" y="421"/>
                  </a:lnTo>
                  <a:lnTo>
                    <a:pt x="688" y="434"/>
                  </a:lnTo>
                  <a:lnTo>
                    <a:pt x="726" y="446"/>
                  </a:lnTo>
                  <a:lnTo>
                    <a:pt x="764" y="458"/>
                  </a:lnTo>
                  <a:lnTo>
                    <a:pt x="804" y="471"/>
                  </a:lnTo>
                  <a:lnTo>
                    <a:pt x="844" y="481"/>
                  </a:lnTo>
                  <a:lnTo>
                    <a:pt x="885" y="493"/>
                  </a:lnTo>
                  <a:lnTo>
                    <a:pt x="927" y="504"/>
                  </a:lnTo>
                  <a:lnTo>
                    <a:pt x="969" y="513"/>
                  </a:lnTo>
                  <a:lnTo>
                    <a:pt x="1012" y="523"/>
                  </a:lnTo>
                  <a:lnTo>
                    <a:pt x="1055" y="532"/>
                  </a:lnTo>
                  <a:lnTo>
                    <a:pt x="1098" y="541"/>
                  </a:lnTo>
                  <a:lnTo>
                    <a:pt x="1143" y="549"/>
                  </a:lnTo>
                  <a:lnTo>
                    <a:pt x="1188" y="556"/>
                  </a:lnTo>
                  <a:lnTo>
                    <a:pt x="1233" y="564"/>
                  </a:lnTo>
                  <a:lnTo>
                    <a:pt x="1279" y="570"/>
                  </a:lnTo>
                  <a:lnTo>
                    <a:pt x="1325" y="577"/>
                  </a:lnTo>
                  <a:lnTo>
                    <a:pt x="1372" y="582"/>
                  </a:lnTo>
                  <a:lnTo>
                    <a:pt x="1418" y="587"/>
                  </a:lnTo>
                  <a:lnTo>
                    <a:pt x="1466" y="591"/>
                  </a:lnTo>
                  <a:lnTo>
                    <a:pt x="1512" y="595"/>
                  </a:lnTo>
                  <a:lnTo>
                    <a:pt x="1560" y="598"/>
                  </a:lnTo>
                  <a:lnTo>
                    <a:pt x="1608" y="601"/>
                  </a:lnTo>
                  <a:lnTo>
                    <a:pt x="1655" y="603"/>
                  </a:lnTo>
                  <a:lnTo>
                    <a:pt x="1703" y="604"/>
                  </a:lnTo>
                  <a:lnTo>
                    <a:pt x="1751" y="605"/>
                  </a:lnTo>
                  <a:lnTo>
                    <a:pt x="1799" y="605"/>
                  </a:lnTo>
                  <a:lnTo>
                    <a:pt x="1847" y="605"/>
                  </a:lnTo>
                  <a:lnTo>
                    <a:pt x="1895" y="604"/>
                  </a:lnTo>
                  <a:lnTo>
                    <a:pt x="1942" y="603"/>
                  </a:lnTo>
                  <a:lnTo>
                    <a:pt x="1990" y="601"/>
                  </a:lnTo>
                  <a:lnTo>
                    <a:pt x="2038" y="598"/>
                  </a:lnTo>
                  <a:lnTo>
                    <a:pt x="2085" y="595"/>
                  </a:lnTo>
                  <a:lnTo>
                    <a:pt x="2133" y="591"/>
                  </a:lnTo>
                  <a:lnTo>
                    <a:pt x="2179" y="587"/>
                  </a:lnTo>
                  <a:lnTo>
                    <a:pt x="2226" y="582"/>
                  </a:lnTo>
                  <a:lnTo>
                    <a:pt x="2273" y="577"/>
                  </a:lnTo>
                  <a:lnTo>
                    <a:pt x="2319" y="570"/>
                  </a:lnTo>
                  <a:lnTo>
                    <a:pt x="2365" y="564"/>
                  </a:lnTo>
                  <a:lnTo>
                    <a:pt x="2410" y="556"/>
                  </a:lnTo>
                  <a:lnTo>
                    <a:pt x="2455" y="549"/>
                  </a:lnTo>
                  <a:lnTo>
                    <a:pt x="2499" y="541"/>
                  </a:lnTo>
                  <a:lnTo>
                    <a:pt x="2543" y="532"/>
                  </a:lnTo>
                  <a:lnTo>
                    <a:pt x="2586" y="523"/>
                  </a:lnTo>
                  <a:lnTo>
                    <a:pt x="2629" y="513"/>
                  </a:lnTo>
                  <a:lnTo>
                    <a:pt x="2672" y="504"/>
                  </a:lnTo>
                  <a:lnTo>
                    <a:pt x="2713" y="493"/>
                  </a:lnTo>
                  <a:lnTo>
                    <a:pt x="2754" y="481"/>
                  </a:lnTo>
                  <a:lnTo>
                    <a:pt x="2795" y="471"/>
                  </a:lnTo>
                  <a:lnTo>
                    <a:pt x="2834" y="458"/>
                  </a:lnTo>
                  <a:lnTo>
                    <a:pt x="2873" y="446"/>
                  </a:lnTo>
                  <a:lnTo>
                    <a:pt x="2910" y="434"/>
                  </a:lnTo>
                  <a:lnTo>
                    <a:pt x="2947" y="421"/>
                  </a:lnTo>
                  <a:lnTo>
                    <a:pt x="2984" y="407"/>
                  </a:lnTo>
                  <a:lnTo>
                    <a:pt x="3019" y="393"/>
                  </a:lnTo>
                  <a:lnTo>
                    <a:pt x="3054" y="380"/>
                  </a:lnTo>
                  <a:lnTo>
                    <a:pt x="3071" y="373"/>
                  </a:lnTo>
                  <a:lnTo>
                    <a:pt x="3088" y="366"/>
                  </a:lnTo>
                  <a:lnTo>
                    <a:pt x="3104" y="358"/>
                  </a:lnTo>
                  <a:lnTo>
                    <a:pt x="3120" y="351"/>
                  </a:lnTo>
                  <a:lnTo>
                    <a:pt x="3137" y="345"/>
                  </a:lnTo>
                  <a:lnTo>
                    <a:pt x="3151" y="337"/>
                  </a:lnTo>
                  <a:lnTo>
                    <a:pt x="3167" y="330"/>
                  </a:lnTo>
                  <a:lnTo>
                    <a:pt x="3182" y="322"/>
                  </a:lnTo>
                  <a:lnTo>
                    <a:pt x="3198" y="315"/>
                  </a:lnTo>
                  <a:lnTo>
                    <a:pt x="3212" y="308"/>
                  </a:lnTo>
                  <a:lnTo>
                    <a:pt x="3227" y="300"/>
                  </a:lnTo>
                  <a:lnTo>
                    <a:pt x="3241" y="293"/>
                  </a:lnTo>
                  <a:lnTo>
                    <a:pt x="3255" y="285"/>
                  </a:lnTo>
                  <a:lnTo>
                    <a:pt x="3269" y="278"/>
                  </a:lnTo>
                  <a:lnTo>
                    <a:pt x="3282" y="271"/>
                  </a:lnTo>
                  <a:lnTo>
                    <a:pt x="3295" y="263"/>
                  </a:lnTo>
                  <a:lnTo>
                    <a:pt x="3308" y="256"/>
                  </a:lnTo>
                  <a:lnTo>
                    <a:pt x="3320" y="247"/>
                  </a:lnTo>
                  <a:lnTo>
                    <a:pt x="3333" y="240"/>
                  </a:lnTo>
                  <a:lnTo>
                    <a:pt x="3344" y="232"/>
                  </a:lnTo>
                  <a:lnTo>
                    <a:pt x="3356" y="225"/>
                  </a:lnTo>
                  <a:lnTo>
                    <a:pt x="3367" y="218"/>
                  </a:lnTo>
                  <a:lnTo>
                    <a:pt x="3379" y="210"/>
                  </a:lnTo>
                  <a:lnTo>
                    <a:pt x="3390" y="203"/>
                  </a:lnTo>
                  <a:lnTo>
                    <a:pt x="3400" y="195"/>
                  </a:lnTo>
                  <a:lnTo>
                    <a:pt x="3410" y="188"/>
                  </a:lnTo>
                  <a:lnTo>
                    <a:pt x="3420" y="182"/>
                  </a:lnTo>
                  <a:lnTo>
                    <a:pt x="3430" y="174"/>
                  </a:lnTo>
                  <a:lnTo>
                    <a:pt x="3439" y="167"/>
                  </a:lnTo>
                  <a:lnTo>
                    <a:pt x="3448" y="160"/>
                  </a:lnTo>
                  <a:lnTo>
                    <a:pt x="3457" y="153"/>
                  </a:lnTo>
                  <a:lnTo>
                    <a:pt x="3466" y="146"/>
                  </a:lnTo>
                  <a:lnTo>
                    <a:pt x="3473" y="139"/>
                  </a:lnTo>
                  <a:lnTo>
                    <a:pt x="3482" y="133"/>
                  </a:lnTo>
                  <a:lnTo>
                    <a:pt x="3489" y="127"/>
                  </a:lnTo>
                  <a:lnTo>
                    <a:pt x="3497" y="119"/>
                  </a:lnTo>
                  <a:lnTo>
                    <a:pt x="3504" y="113"/>
                  </a:lnTo>
                  <a:lnTo>
                    <a:pt x="3510" y="106"/>
                  </a:lnTo>
                  <a:lnTo>
                    <a:pt x="3517" y="101"/>
                  </a:lnTo>
                  <a:lnTo>
                    <a:pt x="3523" y="95"/>
                  </a:lnTo>
                  <a:lnTo>
                    <a:pt x="3529" y="88"/>
                  </a:lnTo>
                  <a:lnTo>
                    <a:pt x="3535" y="83"/>
                  </a:lnTo>
                  <a:lnTo>
                    <a:pt x="3540" y="78"/>
                  </a:lnTo>
                  <a:lnTo>
                    <a:pt x="3545" y="73"/>
                  </a:lnTo>
                  <a:lnTo>
                    <a:pt x="3550" y="67"/>
                  </a:lnTo>
                  <a:lnTo>
                    <a:pt x="3554" y="62"/>
                  </a:lnTo>
                  <a:lnTo>
                    <a:pt x="3558" y="57"/>
                  </a:lnTo>
                  <a:lnTo>
                    <a:pt x="3562" y="52"/>
                  </a:lnTo>
                  <a:lnTo>
                    <a:pt x="3565" y="47"/>
                  </a:lnTo>
                  <a:lnTo>
                    <a:pt x="3570" y="43"/>
                  </a:lnTo>
                  <a:lnTo>
                    <a:pt x="3573" y="39"/>
                  </a:lnTo>
                  <a:lnTo>
                    <a:pt x="3576" y="34"/>
                  </a:lnTo>
                  <a:lnTo>
                    <a:pt x="3578" y="31"/>
                  </a:lnTo>
                  <a:lnTo>
                    <a:pt x="3581" y="27"/>
                  </a:lnTo>
                  <a:lnTo>
                    <a:pt x="3583" y="24"/>
                  </a:lnTo>
                  <a:lnTo>
                    <a:pt x="3586" y="21"/>
                  </a:lnTo>
                  <a:lnTo>
                    <a:pt x="3588" y="18"/>
                  </a:lnTo>
                  <a:lnTo>
                    <a:pt x="3589" y="15"/>
                  </a:lnTo>
                  <a:lnTo>
                    <a:pt x="3591" y="12"/>
                  </a:lnTo>
                  <a:lnTo>
                    <a:pt x="3592" y="10"/>
                  </a:lnTo>
                  <a:lnTo>
                    <a:pt x="3593" y="8"/>
                  </a:lnTo>
                  <a:lnTo>
                    <a:pt x="3594" y="6"/>
                  </a:lnTo>
                  <a:lnTo>
                    <a:pt x="3595" y="5"/>
                  </a:lnTo>
                  <a:lnTo>
                    <a:pt x="3596" y="3"/>
                  </a:lnTo>
                  <a:lnTo>
                    <a:pt x="3596" y="2"/>
                  </a:lnTo>
                  <a:lnTo>
                    <a:pt x="3597" y="1"/>
                  </a:lnTo>
                  <a:lnTo>
                    <a:pt x="359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4" name="Freeform 307"/>
            <p:cNvSpPr>
              <a:spLocks/>
            </p:cNvSpPr>
            <p:nvPr/>
          </p:nvSpPr>
          <p:spPr bwMode="auto">
            <a:xfrm>
              <a:off x="3127" y="2650"/>
              <a:ext cx="118" cy="96"/>
            </a:xfrm>
            <a:custGeom>
              <a:avLst/>
              <a:gdLst>
                <a:gd name="T0" fmla="*/ 8 w 286"/>
                <a:gd name="T1" fmla="*/ 7 h 234"/>
                <a:gd name="T2" fmla="*/ 8 w 286"/>
                <a:gd name="T3" fmla="*/ 7 h 234"/>
                <a:gd name="T4" fmla="*/ 8 w 286"/>
                <a:gd name="T5" fmla="*/ 7 h 234"/>
                <a:gd name="T6" fmla="*/ 8 w 286"/>
                <a:gd name="T7" fmla="*/ 6 h 234"/>
                <a:gd name="T8" fmla="*/ 8 w 286"/>
                <a:gd name="T9" fmla="*/ 6 h 234"/>
                <a:gd name="T10" fmla="*/ 8 w 286"/>
                <a:gd name="T11" fmla="*/ 6 h 234"/>
                <a:gd name="T12" fmla="*/ 8 w 286"/>
                <a:gd name="T13" fmla="*/ 6 h 234"/>
                <a:gd name="T14" fmla="*/ 7 w 286"/>
                <a:gd name="T15" fmla="*/ 6 h 234"/>
                <a:gd name="T16" fmla="*/ 7 w 286"/>
                <a:gd name="T17" fmla="*/ 5 h 234"/>
                <a:gd name="T18" fmla="*/ 7 w 286"/>
                <a:gd name="T19" fmla="*/ 5 h 234"/>
                <a:gd name="T20" fmla="*/ 7 w 286"/>
                <a:gd name="T21" fmla="*/ 5 h 234"/>
                <a:gd name="T22" fmla="*/ 7 w 286"/>
                <a:gd name="T23" fmla="*/ 5 h 234"/>
                <a:gd name="T24" fmla="*/ 7 w 286"/>
                <a:gd name="T25" fmla="*/ 5 h 234"/>
                <a:gd name="T26" fmla="*/ 6 w 286"/>
                <a:gd name="T27" fmla="*/ 5 h 234"/>
                <a:gd name="T28" fmla="*/ 6 w 286"/>
                <a:gd name="T29" fmla="*/ 4 h 234"/>
                <a:gd name="T30" fmla="*/ 6 w 286"/>
                <a:gd name="T31" fmla="*/ 4 h 234"/>
                <a:gd name="T32" fmla="*/ 6 w 286"/>
                <a:gd name="T33" fmla="*/ 4 h 234"/>
                <a:gd name="T34" fmla="*/ 5 w 286"/>
                <a:gd name="T35" fmla="*/ 4 h 234"/>
                <a:gd name="T36" fmla="*/ 5 w 286"/>
                <a:gd name="T37" fmla="*/ 3 h 234"/>
                <a:gd name="T38" fmla="*/ 5 w 286"/>
                <a:gd name="T39" fmla="*/ 3 h 234"/>
                <a:gd name="T40" fmla="*/ 5 w 286"/>
                <a:gd name="T41" fmla="*/ 3 h 234"/>
                <a:gd name="T42" fmla="*/ 4 w 286"/>
                <a:gd name="T43" fmla="*/ 3 h 234"/>
                <a:gd name="T44" fmla="*/ 4 w 286"/>
                <a:gd name="T45" fmla="*/ 2 h 234"/>
                <a:gd name="T46" fmla="*/ 4 w 286"/>
                <a:gd name="T47" fmla="*/ 2 h 234"/>
                <a:gd name="T48" fmla="*/ 3 w 286"/>
                <a:gd name="T49" fmla="*/ 2 h 234"/>
                <a:gd name="T50" fmla="*/ 3 w 286"/>
                <a:gd name="T51" fmla="*/ 2 h 234"/>
                <a:gd name="T52" fmla="*/ 2 w 286"/>
                <a:gd name="T53" fmla="*/ 2 h 234"/>
                <a:gd name="T54" fmla="*/ 2 w 286"/>
                <a:gd name="T55" fmla="*/ 1 h 234"/>
                <a:gd name="T56" fmla="*/ 2 w 286"/>
                <a:gd name="T57" fmla="*/ 1 h 234"/>
                <a:gd name="T58" fmla="*/ 1 w 286"/>
                <a:gd name="T59" fmla="*/ 1 h 234"/>
                <a:gd name="T60" fmla="*/ 1 w 286"/>
                <a:gd name="T61" fmla="*/ 0 h 234"/>
                <a:gd name="T62" fmla="*/ 0 w 286"/>
                <a:gd name="T63" fmla="*/ 0 h 234"/>
                <a:gd name="T64" fmla="*/ 0 w 286"/>
                <a:gd name="T65" fmla="*/ 0 h 2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4">
                  <a:moveTo>
                    <a:pt x="286" y="234"/>
                  </a:moveTo>
                  <a:lnTo>
                    <a:pt x="283" y="230"/>
                  </a:lnTo>
                  <a:lnTo>
                    <a:pt x="280" y="226"/>
                  </a:lnTo>
                  <a:lnTo>
                    <a:pt x="276" y="220"/>
                  </a:lnTo>
                  <a:lnTo>
                    <a:pt x="272" y="215"/>
                  </a:lnTo>
                  <a:lnTo>
                    <a:pt x="267" y="210"/>
                  </a:lnTo>
                  <a:lnTo>
                    <a:pt x="263" y="205"/>
                  </a:lnTo>
                  <a:lnTo>
                    <a:pt x="258" y="198"/>
                  </a:lnTo>
                  <a:lnTo>
                    <a:pt x="251" y="192"/>
                  </a:lnTo>
                  <a:lnTo>
                    <a:pt x="246" y="185"/>
                  </a:lnTo>
                  <a:lnTo>
                    <a:pt x="240" y="179"/>
                  </a:lnTo>
                  <a:lnTo>
                    <a:pt x="233" y="172"/>
                  </a:lnTo>
                  <a:lnTo>
                    <a:pt x="226" y="165"/>
                  </a:lnTo>
                  <a:lnTo>
                    <a:pt x="218" y="158"/>
                  </a:lnTo>
                  <a:lnTo>
                    <a:pt x="210" y="151"/>
                  </a:lnTo>
                  <a:lnTo>
                    <a:pt x="203" y="143"/>
                  </a:lnTo>
                  <a:lnTo>
                    <a:pt x="194" y="136"/>
                  </a:lnTo>
                  <a:lnTo>
                    <a:pt x="185" y="128"/>
                  </a:lnTo>
                  <a:lnTo>
                    <a:pt x="175" y="120"/>
                  </a:lnTo>
                  <a:lnTo>
                    <a:pt x="166" y="112"/>
                  </a:lnTo>
                  <a:lnTo>
                    <a:pt x="155" y="104"/>
                  </a:lnTo>
                  <a:lnTo>
                    <a:pt x="144" y="95"/>
                  </a:lnTo>
                  <a:lnTo>
                    <a:pt x="134" y="87"/>
                  </a:lnTo>
                  <a:lnTo>
                    <a:pt x="122" y="79"/>
                  </a:lnTo>
                  <a:lnTo>
                    <a:pt x="109" y="70"/>
                  </a:lnTo>
                  <a:lnTo>
                    <a:pt x="98" y="62"/>
                  </a:lnTo>
                  <a:lnTo>
                    <a:pt x="85" y="53"/>
                  </a:lnTo>
                  <a:lnTo>
                    <a:pt x="71" y="45"/>
                  </a:lnTo>
                  <a:lnTo>
                    <a:pt x="59" y="35"/>
                  </a:lnTo>
                  <a:lnTo>
                    <a:pt x="45" y="27"/>
                  </a:lnTo>
                  <a:lnTo>
                    <a:pt x="30" y="18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35" name="Freeform 308"/>
            <p:cNvSpPr>
              <a:spLocks/>
            </p:cNvSpPr>
            <p:nvPr/>
          </p:nvSpPr>
          <p:spPr bwMode="auto">
            <a:xfrm>
              <a:off x="884" y="1614"/>
              <a:ext cx="3260" cy="2262"/>
            </a:xfrm>
            <a:custGeom>
              <a:avLst/>
              <a:gdLst>
                <a:gd name="T0" fmla="*/ 178 w 7946"/>
                <a:gd name="T1" fmla="*/ 14 h 5513"/>
                <a:gd name="T2" fmla="*/ 168 w 7946"/>
                <a:gd name="T3" fmla="*/ 9 h 5513"/>
                <a:gd name="T4" fmla="*/ 158 w 7946"/>
                <a:gd name="T5" fmla="*/ 6 h 5513"/>
                <a:gd name="T6" fmla="*/ 147 w 7946"/>
                <a:gd name="T7" fmla="*/ 4 h 5513"/>
                <a:gd name="T8" fmla="*/ 137 w 7946"/>
                <a:gd name="T9" fmla="*/ 2 h 5513"/>
                <a:gd name="T10" fmla="*/ 126 w 7946"/>
                <a:gd name="T11" fmla="*/ 0 h 5513"/>
                <a:gd name="T12" fmla="*/ 115 w 7946"/>
                <a:gd name="T13" fmla="*/ 0 h 5513"/>
                <a:gd name="T14" fmla="*/ 104 w 7946"/>
                <a:gd name="T15" fmla="*/ 0 h 5513"/>
                <a:gd name="T16" fmla="*/ 93 w 7946"/>
                <a:gd name="T17" fmla="*/ 1 h 5513"/>
                <a:gd name="T18" fmla="*/ 82 w 7946"/>
                <a:gd name="T19" fmla="*/ 3 h 5513"/>
                <a:gd name="T20" fmla="*/ 72 w 7946"/>
                <a:gd name="T21" fmla="*/ 5 h 5513"/>
                <a:gd name="T22" fmla="*/ 62 w 7946"/>
                <a:gd name="T23" fmla="*/ 8 h 5513"/>
                <a:gd name="T24" fmla="*/ 52 w 7946"/>
                <a:gd name="T25" fmla="*/ 12 h 5513"/>
                <a:gd name="T26" fmla="*/ 42 w 7946"/>
                <a:gd name="T27" fmla="*/ 16 h 5513"/>
                <a:gd name="T28" fmla="*/ 34 w 7946"/>
                <a:gd name="T29" fmla="*/ 22 h 5513"/>
                <a:gd name="T30" fmla="*/ 25 w 7946"/>
                <a:gd name="T31" fmla="*/ 28 h 5513"/>
                <a:gd name="T32" fmla="*/ 18 w 7946"/>
                <a:gd name="T33" fmla="*/ 35 h 5513"/>
                <a:gd name="T34" fmla="*/ 11 w 7946"/>
                <a:gd name="T35" fmla="*/ 43 h 5513"/>
                <a:gd name="T36" fmla="*/ 6 w 7946"/>
                <a:gd name="T37" fmla="*/ 52 h 5513"/>
                <a:gd name="T38" fmla="*/ 2 w 7946"/>
                <a:gd name="T39" fmla="*/ 62 h 5513"/>
                <a:gd name="T40" fmla="*/ 0 w 7946"/>
                <a:gd name="T41" fmla="*/ 73 h 5513"/>
                <a:gd name="T42" fmla="*/ 0 w 7946"/>
                <a:gd name="T43" fmla="*/ 85 h 5513"/>
                <a:gd name="T44" fmla="*/ 2 w 7946"/>
                <a:gd name="T45" fmla="*/ 95 h 5513"/>
                <a:gd name="T46" fmla="*/ 7 w 7946"/>
                <a:gd name="T47" fmla="*/ 105 h 5513"/>
                <a:gd name="T48" fmla="*/ 12 w 7946"/>
                <a:gd name="T49" fmla="*/ 114 h 5513"/>
                <a:gd name="T50" fmla="*/ 19 w 7946"/>
                <a:gd name="T51" fmla="*/ 122 h 5513"/>
                <a:gd name="T52" fmla="*/ 26 w 7946"/>
                <a:gd name="T53" fmla="*/ 129 h 5513"/>
                <a:gd name="T54" fmla="*/ 34 w 7946"/>
                <a:gd name="T55" fmla="*/ 135 h 5513"/>
                <a:gd name="T56" fmla="*/ 43 w 7946"/>
                <a:gd name="T57" fmla="*/ 141 h 5513"/>
                <a:gd name="T58" fmla="*/ 53 w 7946"/>
                <a:gd name="T59" fmla="*/ 145 h 5513"/>
                <a:gd name="T60" fmla="*/ 63 w 7946"/>
                <a:gd name="T61" fmla="*/ 149 h 5513"/>
                <a:gd name="T62" fmla="*/ 73 w 7946"/>
                <a:gd name="T63" fmla="*/ 151 h 5513"/>
                <a:gd name="T64" fmla="*/ 83 w 7946"/>
                <a:gd name="T65" fmla="*/ 154 h 5513"/>
                <a:gd name="T66" fmla="*/ 94 w 7946"/>
                <a:gd name="T67" fmla="*/ 155 h 5513"/>
                <a:gd name="T68" fmla="*/ 105 w 7946"/>
                <a:gd name="T69" fmla="*/ 156 h 5513"/>
                <a:gd name="T70" fmla="*/ 116 w 7946"/>
                <a:gd name="T71" fmla="*/ 156 h 5513"/>
                <a:gd name="T72" fmla="*/ 127 w 7946"/>
                <a:gd name="T73" fmla="*/ 156 h 5513"/>
                <a:gd name="T74" fmla="*/ 138 w 7946"/>
                <a:gd name="T75" fmla="*/ 154 h 5513"/>
                <a:gd name="T76" fmla="*/ 149 w 7946"/>
                <a:gd name="T77" fmla="*/ 152 h 5513"/>
                <a:gd name="T78" fmla="*/ 159 w 7946"/>
                <a:gd name="T79" fmla="*/ 150 h 5513"/>
                <a:gd name="T80" fmla="*/ 169 w 7946"/>
                <a:gd name="T81" fmla="*/ 146 h 5513"/>
                <a:gd name="T82" fmla="*/ 178 w 7946"/>
                <a:gd name="T83" fmla="*/ 142 h 5513"/>
                <a:gd name="T84" fmla="*/ 188 w 7946"/>
                <a:gd name="T85" fmla="*/ 137 h 5513"/>
                <a:gd name="T86" fmla="*/ 196 w 7946"/>
                <a:gd name="T87" fmla="*/ 131 h 5513"/>
                <a:gd name="T88" fmla="*/ 204 w 7946"/>
                <a:gd name="T89" fmla="*/ 125 h 5513"/>
                <a:gd name="T90" fmla="*/ 211 w 7946"/>
                <a:gd name="T91" fmla="*/ 117 h 5513"/>
                <a:gd name="T92" fmla="*/ 217 w 7946"/>
                <a:gd name="T93" fmla="*/ 108 h 5513"/>
                <a:gd name="T94" fmla="*/ 222 w 7946"/>
                <a:gd name="T95" fmla="*/ 98 h 5513"/>
                <a:gd name="T96" fmla="*/ 224 w 7946"/>
                <a:gd name="T97" fmla="*/ 88 h 5513"/>
                <a:gd name="T98" fmla="*/ 225 w 7946"/>
                <a:gd name="T99" fmla="*/ 77 h 5513"/>
                <a:gd name="T100" fmla="*/ 224 w 7946"/>
                <a:gd name="T101" fmla="*/ 66 h 5513"/>
                <a:gd name="T102" fmla="*/ 220 w 7946"/>
                <a:gd name="T103" fmla="*/ 55 h 5513"/>
                <a:gd name="T104" fmla="*/ 216 w 7946"/>
                <a:gd name="T105" fmla="*/ 46 h 5513"/>
                <a:gd name="T106" fmla="*/ 210 w 7946"/>
                <a:gd name="T107" fmla="*/ 37 h 5513"/>
                <a:gd name="T108" fmla="*/ 202 w 7946"/>
                <a:gd name="T109" fmla="*/ 30 h 5513"/>
                <a:gd name="T110" fmla="*/ 194 w 7946"/>
                <a:gd name="T111" fmla="*/ 23 h 5513"/>
                <a:gd name="T112" fmla="*/ 186 w 7946"/>
                <a:gd name="T113" fmla="*/ 18 h 55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46" h="5513">
                  <a:moveTo>
                    <a:pt x="6557" y="634"/>
                  </a:moveTo>
                  <a:lnTo>
                    <a:pt x="6522" y="614"/>
                  </a:lnTo>
                  <a:lnTo>
                    <a:pt x="6486" y="594"/>
                  </a:lnTo>
                  <a:lnTo>
                    <a:pt x="6451" y="575"/>
                  </a:lnTo>
                  <a:lnTo>
                    <a:pt x="6415" y="556"/>
                  </a:lnTo>
                  <a:lnTo>
                    <a:pt x="6379" y="537"/>
                  </a:lnTo>
                  <a:lnTo>
                    <a:pt x="6342" y="519"/>
                  </a:lnTo>
                  <a:lnTo>
                    <a:pt x="6306" y="501"/>
                  </a:lnTo>
                  <a:lnTo>
                    <a:pt x="6269" y="483"/>
                  </a:lnTo>
                  <a:lnTo>
                    <a:pt x="6232" y="466"/>
                  </a:lnTo>
                  <a:lnTo>
                    <a:pt x="6195" y="449"/>
                  </a:lnTo>
                  <a:lnTo>
                    <a:pt x="6158" y="432"/>
                  </a:lnTo>
                  <a:lnTo>
                    <a:pt x="6120" y="415"/>
                  </a:lnTo>
                  <a:lnTo>
                    <a:pt x="6081" y="399"/>
                  </a:lnTo>
                  <a:lnTo>
                    <a:pt x="6043" y="383"/>
                  </a:lnTo>
                  <a:lnTo>
                    <a:pt x="6005" y="369"/>
                  </a:lnTo>
                  <a:lnTo>
                    <a:pt x="5967" y="354"/>
                  </a:lnTo>
                  <a:lnTo>
                    <a:pt x="5929" y="339"/>
                  </a:lnTo>
                  <a:lnTo>
                    <a:pt x="5890" y="324"/>
                  </a:lnTo>
                  <a:lnTo>
                    <a:pt x="5851" y="310"/>
                  </a:lnTo>
                  <a:lnTo>
                    <a:pt x="5811" y="297"/>
                  </a:lnTo>
                  <a:lnTo>
                    <a:pt x="5772" y="283"/>
                  </a:lnTo>
                  <a:lnTo>
                    <a:pt x="5733" y="270"/>
                  </a:lnTo>
                  <a:lnTo>
                    <a:pt x="5694" y="257"/>
                  </a:lnTo>
                  <a:lnTo>
                    <a:pt x="5654" y="245"/>
                  </a:lnTo>
                  <a:lnTo>
                    <a:pt x="5613" y="233"/>
                  </a:lnTo>
                  <a:lnTo>
                    <a:pt x="5573" y="221"/>
                  </a:lnTo>
                  <a:lnTo>
                    <a:pt x="5533" y="210"/>
                  </a:lnTo>
                  <a:lnTo>
                    <a:pt x="5493" y="198"/>
                  </a:lnTo>
                  <a:lnTo>
                    <a:pt x="5453" y="187"/>
                  </a:lnTo>
                  <a:lnTo>
                    <a:pt x="5411" y="177"/>
                  </a:lnTo>
                  <a:lnTo>
                    <a:pt x="5371" y="166"/>
                  </a:lnTo>
                  <a:lnTo>
                    <a:pt x="5330" y="157"/>
                  </a:lnTo>
                  <a:lnTo>
                    <a:pt x="5288" y="147"/>
                  </a:lnTo>
                  <a:lnTo>
                    <a:pt x="5248" y="138"/>
                  </a:lnTo>
                  <a:lnTo>
                    <a:pt x="5206" y="128"/>
                  </a:lnTo>
                  <a:lnTo>
                    <a:pt x="5165" y="120"/>
                  </a:lnTo>
                  <a:lnTo>
                    <a:pt x="5123" y="111"/>
                  </a:lnTo>
                  <a:lnTo>
                    <a:pt x="5082" y="103"/>
                  </a:lnTo>
                  <a:lnTo>
                    <a:pt x="5040" y="95"/>
                  </a:lnTo>
                  <a:lnTo>
                    <a:pt x="4998" y="88"/>
                  </a:lnTo>
                  <a:lnTo>
                    <a:pt x="4956" y="81"/>
                  </a:lnTo>
                  <a:lnTo>
                    <a:pt x="4914" y="74"/>
                  </a:lnTo>
                  <a:lnTo>
                    <a:pt x="4872" y="67"/>
                  </a:lnTo>
                  <a:lnTo>
                    <a:pt x="4830" y="60"/>
                  </a:lnTo>
                  <a:lnTo>
                    <a:pt x="4788" y="55"/>
                  </a:lnTo>
                  <a:lnTo>
                    <a:pt x="4745" y="49"/>
                  </a:lnTo>
                  <a:lnTo>
                    <a:pt x="4703" y="43"/>
                  </a:lnTo>
                  <a:lnTo>
                    <a:pt x="4659" y="39"/>
                  </a:lnTo>
                  <a:lnTo>
                    <a:pt x="4617" y="34"/>
                  </a:lnTo>
                  <a:lnTo>
                    <a:pt x="4575" y="30"/>
                  </a:lnTo>
                  <a:lnTo>
                    <a:pt x="4531" y="25"/>
                  </a:lnTo>
                  <a:lnTo>
                    <a:pt x="4489" y="21"/>
                  </a:lnTo>
                  <a:lnTo>
                    <a:pt x="4447" y="18"/>
                  </a:lnTo>
                  <a:lnTo>
                    <a:pt x="4403" y="15"/>
                  </a:lnTo>
                  <a:lnTo>
                    <a:pt x="4361" y="12"/>
                  </a:lnTo>
                  <a:lnTo>
                    <a:pt x="4317" y="10"/>
                  </a:lnTo>
                  <a:lnTo>
                    <a:pt x="4274" y="7"/>
                  </a:lnTo>
                  <a:lnTo>
                    <a:pt x="4232" y="5"/>
                  </a:lnTo>
                  <a:lnTo>
                    <a:pt x="4188" y="3"/>
                  </a:lnTo>
                  <a:lnTo>
                    <a:pt x="4145" y="2"/>
                  </a:lnTo>
                  <a:lnTo>
                    <a:pt x="4103" y="1"/>
                  </a:lnTo>
                  <a:lnTo>
                    <a:pt x="4059" y="0"/>
                  </a:lnTo>
                  <a:lnTo>
                    <a:pt x="4016" y="0"/>
                  </a:lnTo>
                  <a:lnTo>
                    <a:pt x="3973" y="0"/>
                  </a:lnTo>
                  <a:lnTo>
                    <a:pt x="3930" y="0"/>
                  </a:lnTo>
                  <a:lnTo>
                    <a:pt x="3887" y="0"/>
                  </a:lnTo>
                  <a:lnTo>
                    <a:pt x="3844" y="1"/>
                  </a:lnTo>
                  <a:lnTo>
                    <a:pt x="3801" y="2"/>
                  </a:lnTo>
                  <a:lnTo>
                    <a:pt x="3757" y="3"/>
                  </a:lnTo>
                  <a:lnTo>
                    <a:pt x="3715" y="5"/>
                  </a:lnTo>
                  <a:lnTo>
                    <a:pt x="3672" y="7"/>
                  </a:lnTo>
                  <a:lnTo>
                    <a:pt x="3628" y="10"/>
                  </a:lnTo>
                  <a:lnTo>
                    <a:pt x="3586" y="12"/>
                  </a:lnTo>
                  <a:lnTo>
                    <a:pt x="3542" y="15"/>
                  </a:lnTo>
                  <a:lnTo>
                    <a:pt x="3500" y="18"/>
                  </a:lnTo>
                  <a:lnTo>
                    <a:pt x="3457" y="21"/>
                  </a:lnTo>
                  <a:lnTo>
                    <a:pt x="3414" y="25"/>
                  </a:lnTo>
                  <a:lnTo>
                    <a:pt x="3371" y="30"/>
                  </a:lnTo>
                  <a:lnTo>
                    <a:pt x="3329" y="34"/>
                  </a:lnTo>
                  <a:lnTo>
                    <a:pt x="3286" y="39"/>
                  </a:lnTo>
                  <a:lnTo>
                    <a:pt x="3244" y="43"/>
                  </a:lnTo>
                  <a:lnTo>
                    <a:pt x="3201" y="49"/>
                  </a:lnTo>
                  <a:lnTo>
                    <a:pt x="3159" y="55"/>
                  </a:lnTo>
                  <a:lnTo>
                    <a:pt x="3117" y="60"/>
                  </a:lnTo>
                  <a:lnTo>
                    <a:pt x="3074" y="67"/>
                  </a:lnTo>
                  <a:lnTo>
                    <a:pt x="3032" y="74"/>
                  </a:lnTo>
                  <a:lnTo>
                    <a:pt x="2990" y="81"/>
                  </a:lnTo>
                  <a:lnTo>
                    <a:pt x="2948" y="88"/>
                  </a:lnTo>
                  <a:lnTo>
                    <a:pt x="2906" y="95"/>
                  </a:lnTo>
                  <a:lnTo>
                    <a:pt x="2865" y="103"/>
                  </a:lnTo>
                  <a:lnTo>
                    <a:pt x="2822" y="111"/>
                  </a:lnTo>
                  <a:lnTo>
                    <a:pt x="2781" y="120"/>
                  </a:lnTo>
                  <a:lnTo>
                    <a:pt x="2740" y="128"/>
                  </a:lnTo>
                  <a:lnTo>
                    <a:pt x="2699" y="138"/>
                  </a:lnTo>
                  <a:lnTo>
                    <a:pt x="2657" y="147"/>
                  </a:lnTo>
                  <a:lnTo>
                    <a:pt x="2616" y="157"/>
                  </a:lnTo>
                  <a:lnTo>
                    <a:pt x="2575" y="166"/>
                  </a:lnTo>
                  <a:lnTo>
                    <a:pt x="2534" y="177"/>
                  </a:lnTo>
                  <a:lnTo>
                    <a:pt x="2493" y="187"/>
                  </a:lnTo>
                  <a:lnTo>
                    <a:pt x="2453" y="198"/>
                  </a:lnTo>
                  <a:lnTo>
                    <a:pt x="2413" y="210"/>
                  </a:lnTo>
                  <a:lnTo>
                    <a:pt x="2372" y="221"/>
                  </a:lnTo>
                  <a:lnTo>
                    <a:pt x="2332" y="233"/>
                  </a:lnTo>
                  <a:lnTo>
                    <a:pt x="2292" y="245"/>
                  </a:lnTo>
                  <a:lnTo>
                    <a:pt x="2253" y="257"/>
                  </a:lnTo>
                  <a:lnTo>
                    <a:pt x="2213" y="270"/>
                  </a:lnTo>
                  <a:lnTo>
                    <a:pt x="2173" y="283"/>
                  </a:lnTo>
                  <a:lnTo>
                    <a:pt x="2134" y="297"/>
                  </a:lnTo>
                  <a:lnTo>
                    <a:pt x="2095" y="310"/>
                  </a:lnTo>
                  <a:lnTo>
                    <a:pt x="2056" y="324"/>
                  </a:lnTo>
                  <a:lnTo>
                    <a:pt x="2018" y="339"/>
                  </a:lnTo>
                  <a:lnTo>
                    <a:pt x="1979" y="354"/>
                  </a:lnTo>
                  <a:lnTo>
                    <a:pt x="1940" y="369"/>
                  </a:lnTo>
                  <a:lnTo>
                    <a:pt x="1902" y="384"/>
                  </a:lnTo>
                  <a:lnTo>
                    <a:pt x="1864" y="399"/>
                  </a:lnTo>
                  <a:lnTo>
                    <a:pt x="1826" y="416"/>
                  </a:lnTo>
                  <a:lnTo>
                    <a:pt x="1789" y="432"/>
                  </a:lnTo>
                  <a:lnTo>
                    <a:pt x="1751" y="449"/>
                  </a:lnTo>
                  <a:lnTo>
                    <a:pt x="1714" y="466"/>
                  </a:lnTo>
                  <a:lnTo>
                    <a:pt x="1677" y="483"/>
                  </a:lnTo>
                  <a:lnTo>
                    <a:pt x="1641" y="501"/>
                  </a:lnTo>
                  <a:lnTo>
                    <a:pt x="1604" y="519"/>
                  </a:lnTo>
                  <a:lnTo>
                    <a:pt x="1568" y="537"/>
                  </a:lnTo>
                  <a:lnTo>
                    <a:pt x="1532" y="556"/>
                  </a:lnTo>
                  <a:lnTo>
                    <a:pt x="1496" y="575"/>
                  </a:lnTo>
                  <a:lnTo>
                    <a:pt x="1460" y="594"/>
                  </a:lnTo>
                  <a:lnTo>
                    <a:pt x="1424" y="614"/>
                  </a:lnTo>
                  <a:lnTo>
                    <a:pt x="1389" y="633"/>
                  </a:lnTo>
                  <a:lnTo>
                    <a:pt x="1354" y="654"/>
                  </a:lnTo>
                  <a:lnTo>
                    <a:pt x="1319" y="675"/>
                  </a:lnTo>
                  <a:lnTo>
                    <a:pt x="1285" y="696"/>
                  </a:lnTo>
                  <a:lnTo>
                    <a:pt x="1251" y="718"/>
                  </a:lnTo>
                  <a:lnTo>
                    <a:pt x="1217" y="739"/>
                  </a:lnTo>
                  <a:lnTo>
                    <a:pt x="1183" y="761"/>
                  </a:lnTo>
                  <a:lnTo>
                    <a:pt x="1149" y="785"/>
                  </a:lnTo>
                  <a:lnTo>
                    <a:pt x="1117" y="807"/>
                  </a:lnTo>
                  <a:lnTo>
                    <a:pt x="1084" y="831"/>
                  </a:lnTo>
                  <a:lnTo>
                    <a:pt x="1051" y="855"/>
                  </a:lnTo>
                  <a:lnTo>
                    <a:pt x="1019" y="879"/>
                  </a:lnTo>
                  <a:lnTo>
                    <a:pt x="987" y="903"/>
                  </a:lnTo>
                  <a:lnTo>
                    <a:pt x="956" y="929"/>
                  </a:lnTo>
                  <a:lnTo>
                    <a:pt x="924" y="954"/>
                  </a:lnTo>
                  <a:lnTo>
                    <a:pt x="893" y="979"/>
                  </a:lnTo>
                  <a:lnTo>
                    <a:pt x="863" y="1006"/>
                  </a:lnTo>
                  <a:lnTo>
                    <a:pt x="833" y="1032"/>
                  </a:lnTo>
                  <a:lnTo>
                    <a:pt x="802" y="1059"/>
                  </a:lnTo>
                  <a:lnTo>
                    <a:pt x="773" y="1086"/>
                  </a:lnTo>
                  <a:lnTo>
                    <a:pt x="744" y="1115"/>
                  </a:lnTo>
                  <a:lnTo>
                    <a:pt x="714" y="1143"/>
                  </a:lnTo>
                  <a:lnTo>
                    <a:pt x="687" y="1171"/>
                  </a:lnTo>
                  <a:lnTo>
                    <a:pt x="658" y="1201"/>
                  </a:lnTo>
                  <a:lnTo>
                    <a:pt x="631" y="1230"/>
                  </a:lnTo>
                  <a:lnTo>
                    <a:pt x="603" y="1260"/>
                  </a:lnTo>
                  <a:lnTo>
                    <a:pt x="576" y="1291"/>
                  </a:lnTo>
                  <a:lnTo>
                    <a:pt x="549" y="1323"/>
                  </a:lnTo>
                  <a:lnTo>
                    <a:pt x="523" y="1353"/>
                  </a:lnTo>
                  <a:lnTo>
                    <a:pt x="497" y="1385"/>
                  </a:lnTo>
                  <a:lnTo>
                    <a:pt x="472" y="1418"/>
                  </a:lnTo>
                  <a:lnTo>
                    <a:pt x="447" y="1451"/>
                  </a:lnTo>
                  <a:lnTo>
                    <a:pt x="423" y="1483"/>
                  </a:lnTo>
                  <a:lnTo>
                    <a:pt x="400" y="1517"/>
                  </a:lnTo>
                  <a:lnTo>
                    <a:pt x="377" y="1552"/>
                  </a:lnTo>
                  <a:lnTo>
                    <a:pt x="353" y="1586"/>
                  </a:lnTo>
                  <a:lnTo>
                    <a:pt x="331" y="1621"/>
                  </a:lnTo>
                  <a:lnTo>
                    <a:pt x="310" y="1657"/>
                  </a:lnTo>
                  <a:lnTo>
                    <a:pt x="289" y="1693"/>
                  </a:lnTo>
                  <a:lnTo>
                    <a:pt x="269" y="1729"/>
                  </a:lnTo>
                  <a:lnTo>
                    <a:pt x="248" y="1766"/>
                  </a:lnTo>
                  <a:lnTo>
                    <a:pt x="229" y="1803"/>
                  </a:lnTo>
                  <a:lnTo>
                    <a:pt x="211" y="1841"/>
                  </a:lnTo>
                  <a:lnTo>
                    <a:pt x="193" y="1879"/>
                  </a:lnTo>
                  <a:lnTo>
                    <a:pt x="176" y="1918"/>
                  </a:lnTo>
                  <a:lnTo>
                    <a:pt x="159" y="1957"/>
                  </a:lnTo>
                  <a:lnTo>
                    <a:pt x="144" y="1996"/>
                  </a:lnTo>
                  <a:lnTo>
                    <a:pt x="129" y="2036"/>
                  </a:lnTo>
                  <a:lnTo>
                    <a:pt x="115" y="2076"/>
                  </a:lnTo>
                  <a:lnTo>
                    <a:pt x="101" y="2117"/>
                  </a:lnTo>
                  <a:lnTo>
                    <a:pt x="89" y="2158"/>
                  </a:lnTo>
                  <a:lnTo>
                    <a:pt x="77" y="2199"/>
                  </a:lnTo>
                  <a:lnTo>
                    <a:pt x="65" y="2241"/>
                  </a:lnTo>
                  <a:lnTo>
                    <a:pt x="56" y="2283"/>
                  </a:lnTo>
                  <a:lnTo>
                    <a:pt x="46" y="2325"/>
                  </a:lnTo>
                  <a:lnTo>
                    <a:pt x="38" y="2368"/>
                  </a:lnTo>
                  <a:lnTo>
                    <a:pt x="29" y="2410"/>
                  </a:lnTo>
                  <a:lnTo>
                    <a:pt x="23" y="2453"/>
                  </a:lnTo>
                  <a:lnTo>
                    <a:pt x="17" y="2496"/>
                  </a:lnTo>
                  <a:lnTo>
                    <a:pt x="12" y="2539"/>
                  </a:lnTo>
                  <a:lnTo>
                    <a:pt x="8" y="2583"/>
                  </a:lnTo>
                  <a:lnTo>
                    <a:pt x="4" y="2626"/>
                  </a:lnTo>
                  <a:lnTo>
                    <a:pt x="2" y="2669"/>
                  </a:lnTo>
                  <a:lnTo>
                    <a:pt x="1" y="2713"/>
                  </a:lnTo>
                  <a:lnTo>
                    <a:pt x="0" y="2756"/>
                  </a:lnTo>
                  <a:lnTo>
                    <a:pt x="1" y="2801"/>
                  </a:lnTo>
                  <a:lnTo>
                    <a:pt x="2" y="2844"/>
                  </a:lnTo>
                  <a:lnTo>
                    <a:pt x="4" y="2887"/>
                  </a:lnTo>
                  <a:lnTo>
                    <a:pt x="7" y="2931"/>
                  </a:lnTo>
                  <a:lnTo>
                    <a:pt x="11" y="2974"/>
                  </a:lnTo>
                  <a:lnTo>
                    <a:pt x="17" y="3018"/>
                  </a:lnTo>
                  <a:lnTo>
                    <a:pt x="23" y="3060"/>
                  </a:lnTo>
                  <a:lnTo>
                    <a:pt x="29" y="3103"/>
                  </a:lnTo>
                  <a:lnTo>
                    <a:pt x="38" y="3146"/>
                  </a:lnTo>
                  <a:lnTo>
                    <a:pt x="46" y="3188"/>
                  </a:lnTo>
                  <a:lnTo>
                    <a:pt x="56" y="3231"/>
                  </a:lnTo>
                  <a:lnTo>
                    <a:pt x="65" y="3272"/>
                  </a:lnTo>
                  <a:lnTo>
                    <a:pt x="77" y="3314"/>
                  </a:lnTo>
                  <a:lnTo>
                    <a:pt x="89" y="3355"/>
                  </a:lnTo>
                  <a:lnTo>
                    <a:pt x="101" y="3396"/>
                  </a:lnTo>
                  <a:lnTo>
                    <a:pt x="115" y="3437"/>
                  </a:lnTo>
                  <a:lnTo>
                    <a:pt x="129" y="3477"/>
                  </a:lnTo>
                  <a:lnTo>
                    <a:pt x="144" y="3516"/>
                  </a:lnTo>
                  <a:lnTo>
                    <a:pt x="159" y="3557"/>
                  </a:lnTo>
                  <a:lnTo>
                    <a:pt x="176" y="3596"/>
                  </a:lnTo>
                  <a:lnTo>
                    <a:pt x="193" y="3634"/>
                  </a:lnTo>
                  <a:lnTo>
                    <a:pt x="211" y="3672"/>
                  </a:lnTo>
                  <a:lnTo>
                    <a:pt x="229" y="3710"/>
                  </a:lnTo>
                  <a:lnTo>
                    <a:pt x="249" y="3747"/>
                  </a:lnTo>
                  <a:lnTo>
                    <a:pt x="269" y="3784"/>
                  </a:lnTo>
                  <a:lnTo>
                    <a:pt x="289" y="3820"/>
                  </a:lnTo>
                  <a:lnTo>
                    <a:pt x="310" y="3856"/>
                  </a:lnTo>
                  <a:lnTo>
                    <a:pt x="332" y="3892"/>
                  </a:lnTo>
                  <a:lnTo>
                    <a:pt x="354" y="3927"/>
                  </a:lnTo>
                  <a:lnTo>
                    <a:pt x="377" y="3962"/>
                  </a:lnTo>
                  <a:lnTo>
                    <a:pt x="400" y="3996"/>
                  </a:lnTo>
                  <a:lnTo>
                    <a:pt x="423" y="4030"/>
                  </a:lnTo>
                  <a:lnTo>
                    <a:pt x="447" y="4063"/>
                  </a:lnTo>
                  <a:lnTo>
                    <a:pt x="473" y="4096"/>
                  </a:lnTo>
                  <a:lnTo>
                    <a:pt x="497" y="4128"/>
                  </a:lnTo>
                  <a:lnTo>
                    <a:pt x="524" y="4160"/>
                  </a:lnTo>
                  <a:lnTo>
                    <a:pt x="549" y="4191"/>
                  </a:lnTo>
                  <a:lnTo>
                    <a:pt x="576" y="4223"/>
                  </a:lnTo>
                  <a:lnTo>
                    <a:pt x="603" y="4252"/>
                  </a:lnTo>
                  <a:lnTo>
                    <a:pt x="631" y="4283"/>
                  </a:lnTo>
                  <a:lnTo>
                    <a:pt x="658" y="4313"/>
                  </a:lnTo>
                  <a:lnTo>
                    <a:pt x="687" y="4341"/>
                  </a:lnTo>
                  <a:lnTo>
                    <a:pt x="714" y="4370"/>
                  </a:lnTo>
                  <a:lnTo>
                    <a:pt x="744" y="4398"/>
                  </a:lnTo>
                  <a:lnTo>
                    <a:pt x="773" y="4426"/>
                  </a:lnTo>
                  <a:lnTo>
                    <a:pt x="802" y="4453"/>
                  </a:lnTo>
                  <a:lnTo>
                    <a:pt x="833" y="4481"/>
                  </a:lnTo>
                  <a:lnTo>
                    <a:pt x="863" y="4507"/>
                  </a:lnTo>
                  <a:lnTo>
                    <a:pt x="893" y="4534"/>
                  </a:lnTo>
                  <a:lnTo>
                    <a:pt x="924" y="4559"/>
                  </a:lnTo>
                  <a:lnTo>
                    <a:pt x="956" y="4585"/>
                  </a:lnTo>
                  <a:lnTo>
                    <a:pt x="987" y="4610"/>
                  </a:lnTo>
                  <a:lnTo>
                    <a:pt x="1019" y="4635"/>
                  </a:lnTo>
                  <a:lnTo>
                    <a:pt x="1051" y="4659"/>
                  </a:lnTo>
                  <a:lnTo>
                    <a:pt x="1084" y="4682"/>
                  </a:lnTo>
                  <a:lnTo>
                    <a:pt x="1117" y="4705"/>
                  </a:lnTo>
                  <a:lnTo>
                    <a:pt x="1149" y="4729"/>
                  </a:lnTo>
                  <a:lnTo>
                    <a:pt x="1183" y="4751"/>
                  </a:lnTo>
                  <a:lnTo>
                    <a:pt x="1217" y="4773"/>
                  </a:lnTo>
                  <a:lnTo>
                    <a:pt x="1251" y="4795"/>
                  </a:lnTo>
                  <a:lnTo>
                    <a:pt x="1285" y="4817"/>
                  </a:lnTo>
                  <a:lnTo>
                    <a:pt x="1320" y="4838"/>
                  </a:lnTo>
                  <a:lnTo>
                    <a:pt x="1354" y="4859"/>
                  </a:lnTo>
                  <a:lnTo>
                    <a:pt x="1389" y="4879"/>
                  </a:lnTo>
                  <a:lnTo>
                    <a:pt x="1425" y="4899"/>
                  </a:lnTo>
                  <a:lnTo>
                    <a:pt x="1460" y="4919"/>
                  </a:lnTo>
                  <a:lnTo>
                    <a:pt x="1496" y="4938"/>
                  </a:lnTo>
                  <a:lnTo>
                    <a:pt x="1532" y="4957"/>
                  </a:lnTo>
                  <a:lnTo>
                    <a:pt x="1568" y="4977"/>
                  </a:lnTo>
                  <a:lnTo>
                    <a:pt x="1604" y="4995"/>
                  </a:lnTo>
                  <a:lnTo>
                    <a:pt x="1641" y="5013"/>
                  </a:lnTo>
                  <a:lnTo>
                    <a:pt x="1677" y="5031"/>
                  </a:lnTo>
                  <a:lnTo>
                    <a:pt x="1714" y="5047"/>
                  </a:lnTo>
                  <a:lnTo>
                    <a:pt x="1751" y="5064"/>
                  </a:lnTo>
                  <a:lnTo>
                    <a:pt x="1789" y="5081"/>
                  </a:lnTo>
                  <a:lnTo>
                    <a:pt x="1826" y="5097"/>
                  </a:lnTo>
                  <a:lnTo>
                    <a:pt x="1864" y="5113"/>
                  </a:lnTo>
                  <a:lnTo>
                    <a:pt x="1902" y="5129"/>
                  </a:lnTo>
                  <a:lnTo>
                    <a:pt x="1940" y="5145"/>
                  </a:lnTo>
                  <a:lnTo>
                    <a:pt x="1979" y="5160"/>
                  </a:lnTo>
                  <a:lnTo>
                    <a:pt x="2018" y="5175"/>
                  </a:lnTo>
                  <a:lnTo>
                    <a:pt x="2056" y="5188"/>
                  </a:lnTo>
                  <a:lnTo>
                    <a:pt x="2095" y="5203"/>
                  </a:lnTo>
                  <a:lnTo>
                    <a:pt x="2134" y="5217"/>
                  </a:lnTo>
                  <a:lnTo>
                    <a:pt x="2173" y="5230"/>
                  </a:lnTo>
                  <a:lnTo>
                    <a:pt x="2213" y="5243"/>
                  </a:lnTo>
                  <a:lnTo>
                    <a:pt x="2253" y="5256"/>
                  </a:lnTo>
                  <a:lnTo>
                    <a:pt x="2292" y="5268"/>
                  </a:lnTo>
                  <a:lnTo>
                    <a:pt x="2332" y="5280"/>
                  </a:lnTo>
                  <a:lnTo>
                    <a:pt x="2372" y="5292"/>
                  </a:lnTo>
                  <a:lnTo>
                    <a:pt x="2413" y="5304"/>
                  </a:lnTo>
                  <a:lnTo>
                    <a:pt x="2453" y="5315"/>
                  </a:lnTo>
                  <a:lnTo>
                    <a:pt x="2493" y="5326"/>
                  </a:lnTo>
                  <a:lnTo>
                    <a:pt x="2534" y="5337"/>
                  </a:lnTo>
                  <a:lnTo>
                    <a:pt x="2575" y="5347"/>
                  </a:lnTo>
                  <a:lnTo>
                    <a:pt x="2616" y="5357"/>
                  </a:lnTo>
                  <a:lnTo>
                    <a:pt x="2657" y="5366"/>
                  </a:lnTo>
                  <a:lnTo>
                    <a:pt x="2699" y="5376"/>
                  </a:lnTo>
                  <a:lnTo>
                    <a:pt x="2740" y="5384"/>
                  </a:lnTo>
                  <a:lnTo>
                    <a:pt x="2781" y="5394"/>
                  </a:lnTo>
                  <a:lnTo>
                    <a:pt x="2822" y="5402"/>
                  </a:lnTo>
                  <a:lnTo>
                    <a:pt x="2865" y="5410"/>
                  </a:lnTo>
                  <a:lnTo>
                    <a:pt x="2906" y="5418"/>
                  </a:lnTo>
                  <a:lnTo>
                    <a:pt x="2948" y="5425"/>
                  </a:lnTo>
                  <a:lnTo>
                    <a:pt x="2990" y="5433"/>
                  </a:lnTo>
                  <a:lnTo>
                    <a:pt x="3032" y="5439"/>
                  </a:lnTo>
                  <a:lnTo>
                    <a:pt x="3074" y="5446"/>
                  </a:lnTo>
                  <a:lnTo>
                    <a:pt x="3117" y="5452"/>
                  </a:lnTo>
                  <a:lnTo>
                    <a:pt x="3159" y="5458"/>
                  </a:lnTo>
                  <a:lnTo>
                    <a:pt x="3201" y="5464"/>
                  </a:lnTo>
                  <a:lnTo>
                    <a:pt x="3244" y="5469"/>
                  </a:lnTo>
                  <a:lnTo>
                    <a:pt x="3286" y="5474"/>
                  </a:lnTo>
                  <a:lnTo>
                    <a:pt x="3329" y="5479"/>
                  </a:lnTo>
                  <a:lnTo>
                    <a:pt x="3372" y="5484"/>
                  </a:lnTo>
                  <a:lnTo>
                    <a:pt x="3414" y="5488"/>
                  </a:lnTo>
                  <a:lnTo>
                    <a:pt x="3457" y="5491"/>
                  </a:lnTo>
                  <a:lnTo>
                    <a:pt x="3500" y="5495"/>
                  </a:lnTo>
                  <a:lnTo>
                    <a:pt x="3542" y="5499"/>
                  </a:lnTo>
                  <a:lnTo>
                    <a:pt x="3586" y="5501"/>
                  </a:lnTo>
                  <a:lnTo>
                    <a:pt x="3628" y="5504"/>
                  </a:lnTo>
                  <a:lnTo>
                    <a:pt x="3672" y="5506"/>
                  </a:lnTo>
                  <a:lnTo>
                    <a:pt x="3715" y="5508"/>
                  </a:lnTo>
                  <a:lnTo>
                    <a:pt x="3757" y="5509"/>
                  </a:lnTo>
                  <a:lnTo>
                    <a:pt x="3801" y="5511"/>
                  </a:lnTo>
                  <a:lnTo>
                    <a:pt x="3844" y="5512"/>
                  </a:lnTo>
                  <a:lnTo>
                    <a:pt x="3887" y="5512"/>
                  </a:lnTo>
                  <a:lnTo>
                    <a:pt x="3930" y="5513"/>
                  </a:lnTo>
                  <a:lnTo>
                    <a:pt x="3973" y="5513"/>
                  </a:lnTo>
                  <a:lnTo>
                    <a:pt x="4016" y="5513"/>
                  </a:lnTo>
                  <a:lnTo>
                    <a:pt x="4059" y="5512"/>
                  </a:lnTo>
                  <a:lnTo>
                    <a:pt x="4103" y="5512"/>
                  </a:lnTo>
                  <a:lnTo>
                    <a:pt x="4145" y="5511"/>
                  </a:lnTo>
                  <a:lnTo>
                    <a:pt x="4188" y="5509"/>
                  </a:lnTo>
                  <a:lnTo>
                    <a:pt x="4232" y="5508"/>
                  </a:lnTo>
                  <a:lnTo>
                    <a:pt x="4274" y="5506"/>
                  </a:lnTo>
                  <a:lnTo>
                    <a:pt x="4317" y="5504"/>
                  </a:lnTo>
                  <a:lnTo>
                    <a:pt x="4361" y="5501"/>
                  </a:lnTo>
                  <a:lnTo>
                    <a:pt x="4403" y="5499"/>
                  </a:lnTo>
                  <a:lnTo>
                    <a:pt x="4447" y="5495"/>
                  </a:lnTo>
                  <a:lnTo>
                    <a:pt x="4489" y="5491"/>
                  </a:lnTo>
                  <a:lnTo>
                    <a:pt x="4531" y="5488"/>
                  </a:lnTo>
                  <a:lnTo>
                    <a:pt x="4575" y="5484"/>
                  </a:lnTo>
                  <a:lnTo>
                    <a:pt x="4617" y="5479"/>
                  </a:lnTo>
                  <a:lnTo>
                    <a:pt x="4659" y="5474"/>
                  </a:lnTo>
                  <a:lnTo>
                    <a:pt x="4703" y="5469"/>
                  </a:lnTo>
                  <a:lnTo>
                    <a:pt x="4745" y="5464"/>
                  </a:lnTo>
                  <a:lnTo>
                    <a:pt x="4788" y="5458"/>
                  </a:lnTo>
                  <a:lnTo>
                    <a:pt x="4830" y="5452"/>
                  </a:lnTo>
                  <a:lnTo>
                    <a:pt x="4872" y="5446"/>
                  </a:lnTo>
                  <a:lnTo>
                    <a:pt x="4914" y="5439"/>
                  </a:lnTo>
                  <a:lnTo>
                    <a:pt x="4956" y="5433"/>
                  </a:lnTo>
                  <a:lnTo>
                    <a:pt x="4998" y="5425"/>
                  </a:lnTo>
                  <a:lnTo>
                    <a:pt x="5040" y="5418"/>
                  </a:lnTo>
                  <a:lnTo>
                    <a:pt x="5082" y="5410"/>
                  </a:lnTo>
                  <a:lnTo>
                    <a:pt x="5123" y="5402"/>
                  </a:lnTo>
                  <a:lnTo>
                    <a:pt x="5165" y="5394"/>
                  </a:lnTo>
                  <a:lnTo>
                    <a:pt x="5206" y="5384"/>
                  </a:lnTo>
                  <a:lnTo>
                    <a:pt x="5248" y="5376"/>
                  </a:lnTo>
                  <a:lnTo>
                    <a:pt x="5288" y="5366"/>
                  </a:lnTo>
                  <a:lnTo>
                    <a:pt x="5330" y="5357"/>
                  </a:lnTo>
                  <a:lnTo>
                    <a:pt x="5371" y="5347"/>
                  </a:lnTo>
                  <a:lnTo>
                    <a:pt x="5411" y="5337"/>
                  </a:lnTo>
                  <a:lnTo>
                    <a:pt x="5453" y="5326"/>
                  </a:lnTo>
                  <a:lnTo>
                    <a:pt x="5493" y="5315"/>
                  </a:lnTo>
                  <a:lnTo>
                    <a:pt x="5533" y="5304"/>
                  </a:lnTo>
                  <a:lnTo>
                    <a:pt x="5573" y="5292"/>
                  </a:lnTo>
                  <a:lnTo>
                    <a:pt x="5613" y="5280"/>
                  </a:lnTo>
                  <a:lnTo>
                    <a:pt x="5654" y="5268"/>
                  </a:lnTo>
                  <a:lnTo>
                    <a:pt x="5693" y="5256"/>
                  </a:lnTo>
                  <a:lnTo>
                    <a:pt x="5733" y="5243"/>
                  </a:lnTo>
                  <a:lnTo>
                    <a:pt x="5772" y="5230"/>
                  </a:lnTo>
                  <a:lnTo>
                    <a:pt x="5811" y="5217"/>
                  </a:lnTo>
                  <a:lnTo>
                    <a:pt x="5851" y="5203"/>
                  </a:lnTo>
                  <a:lnTo>
                    <a:pt x="5890" y="5188"/>
                  </a:lnTo>
                  <a:lnTo>
                    <a:pt x="5929" y="5175"/>
                  </a:lnTo>
                  <a:lnTo>
                    <a:pt x="5967" y="5160"/>
                  </a:lnTo>
                  <a:lnTo>
                    <a:pt x="6005" y="5145"/>
                  </a:lnTo>
                  <a:lnTo>
                    <a:pt x="6043" y="5129"/>
                  </a:lnTo>
                  <a:lnTo>
                    <a:pt x="6081" y="5113"/>
                  </a:lnTo>
                  <a:lnTo>
                    <a:pt x="6120" y="5097"/>
                  </a:lnTo>
                  <a:lnTo>
                    <a:pt x="6158" y="5081"/>
                  </a:lnTo>
                  <a:lnTo>
                    <a:pt x="6195" y="5064"/>
                  </a:lnTo>
                  <a:lnTo>
                    <a:pt x="6232" y="5047"/>
                  </a:lnTo>
                  <a:lnTo>
                    <a:pt x="6269" y="5031"/>
                  </a:lnTo>
                  <a:lnTo>
                    <a:pt x="6306" y="5013"/>
                  </a:lnTo>
                  <a:lnTo>
                    <a:pt x="6342" y="4995"/>
                  </a:lnTo>
                  <a:lnTo>
                    <a:pt x="6379" y="4977"/>
                  </a:lnTo>
                  <a:lnTo>
                    <a:pt x="6415" y="4957"/>
                  </a:lnTo>
                  <a:lnTo>
                    <a:pt x="6451" y="4938"/>
                  </a:lnTo>
                  <a:lnTo>
                    <a:pt x="6486" y="4919"/>
                  </a:lnTo>
                  <a:lnTo>
                    <a:pt x="6522" y="4899"/>
                  </a:lnTo>
                  <a:lnTo>
                    <a:pt x="6557" y="4879"/>
                  </a:lnTo>
                  <a:lnTo>
                    <a:pt x="6592" y="4859"/>
                  </a:lnTo>
                  <a:lnTo>
                    <a:pt x="6627" y="4838"/>
                  </a:lnTo>
                  <a:lnTo>
                    <a:pt x="6661" y="4817"/>
                  </a:lnTo>
                  <a:lnTo>
                    <a:pt x="6696" y="4795"/>
                  </a:lnTo>
                  <a:lnTo>
                    <a:pt x="6729" y="4773"/>
                  </a:lnTo>
                  <a:lnTo>
                    <a:pt x="6763" y="4751"/>
                  </a:lnTo>
                  <a:lnTo>
                    <a:pt x="6796" y="4729"/>
                  </a:lnTo>
                  <a:lnTo>
                    <a:pt x="6829" y="4705"/>
                  </a:lnTo>
                  <a:lnTo>
                    <a:pt x="6862" y="4682"/>
                  </a:lnTo>
                  <a:lnTo>
                    <a:pt x="6895" y="4659"/>
                  </a:lnTo>
                  <a:lnTo>
                    <a:pt x="6926" y="4635"/>
                  </a:lnTo>
                  <a:lnTo>
                    <a:pt x="6959" y="4610"/>
                  </a:lnTo>
                  <a:lnTo>
                    <a:pt x="6990" y="4585"/>
                  </a:lnTo>
                  <a:lnTo>
                    <a:pt x="7022" y="4559"/>
                  </a:lnTo>
                  <a:lnTo>
                    <a:pt x="7052" y="4534"/>
                  </a:lnTo>
                  <a:lnTo>
                    <a:pt x="7083" y="4507"/>
                  </a:lnTo>
                  <a:lnTo>
                    <a:pt x="7114" y="4481"/>
                  </a:lnTo>
                  <a:lnTo>
                    <a:pt x="7143" y="4453"/>
                  </a:lnTo>
                  <a:lnTo>
                    <a:pt x="7173" y="4426"/>
                  </a:lnTo>
                  <a:lnTo>
                    <a:pt x="7203" y="4398"/>
                  </a:lnTo>
                  <a:lnTo>
                    <a:pt x="7231" y="4370"/>
                  </a:lnTo>
                  <a:lnTo>
                    <a:pt x="7260" y="4341"/>
                  </a:lnTo>
                  <a:lnTo>
                    <a:pt x="7287" y="4313"/>
                  </a:lnTo>
                  <a:lnTo>
                    <a:pt x="7316" y="4283"/>
                  </a:lnTo>
                  <a:lnTo>
                    <a:pt x="7344" y="4252"/>
                  </a:lnTo>
                  <a:lnTo>
                    <a:pt x="7370" y="4223"/>
                  </a:lnTo>
                  <a:lnTo>
                    <a:pt x="7397" y="4191"/>
                  </a:lnTo>
                  <a:lnTo>
                    <a:pt x="7423" y="4160"/>
                  </a:lnTo>
                  <a:lnTo>
                    <a:pt x="7448" y="4127"/>
                  </a:lnTo>
                  <a:lnTo>
                    <a:pt x="7474" y="4096"/>
                  </a:lnTo>
                  <a:lnTo>
                    <a:pt x="7498" y="4063"/>
                  </a:lnTo>
                  <a:lnTo>
                    <a:pt x="7523" y="4029"/>
                  </a:lnTo>
                  <a:lnTo>
                    <a:pt x="7547" y="3995"/>
                  </a:lnTo>
                  <a:lnTo>
                    <a:pt x="7570" y="3961"/>
                  </a:lnTo>
                  <a:lnTo>
                    <a:pt x="7592" y="3926"/>
                  </a:lnTo>
                  <a:lnTo>
                    <a:pt x="7615" y="3891"/>
                  </a:lnTo>
                  <a:lnTo>
                    <a:pt x="7636" y="3856"/>
                  </a:lnTo>
                  <a:lnTo>
                    <a:pt x="7657" y="3820"/>
                  </a:lnTo>
                  <a:lnTo>
                    <a:pt x="7677" y="3783"/>
                  </a:lnTo>
                  <a:lnTo>
                    <a:pt x="7697" y="3747"/>
                  </a:lnTo>
                  <a:lnTo>
                    <a:pt x="7716" y="3709"/>
                  </a:lnTo>
                  <a:lnTo>
                    <a:pt x="7735" y="3672"/>
                  </a:lnTo>
                  <a:lnTo>
                    <a:pt x="7752" y="3634"/>
                  </a:lnTo>
                  <a:lnTo>
                    <a:pt x="7770" y="3595"/>
                  </a:lnTo>
                  <a:lnTo>
                    <a:pt x="7786" y="3557"/>
                  </a:lnTo>
                  <a:lnTo>
                    <a:pt x="7802" y="3516"/>
                  </a:lnTo>
                  <a:lnTo>
                    <a:pt x="7817" y="3477"/>
                  </a:lnTo>
                  <a:lnTo>
                    <a:pt x="7832" y="3437"/>
                  </a:lnTo>
                  <a:lnTo>
                    <a:pt x="7844" y="3396"/>
                  </a:lnTo>
                  <a:lnTo>
                    <a:pt x="7857" y="3355"/>
                  </a:lnTo>
                  <a:lnTo>
                    <a:pt x="7870" y="3314"/>
                  </a:lnTo>
                  <a:lnTo>
                    <a:pt x="7880" y="3272"/>
                  </a:lnTo>
                  <a:lnTo>
                    <a:pt x="7891" y="3231"/>
                  </a:lnTo>
                  <a:lnTo>
                    <a:pt x="7901" y="3188"/>
                  </a:lnTo>
                  <a:lnTo>
                    <a:pt x="7909" y="3146"/>
                  </a:lnTo>
                  <a:lnTo>
                    <a:pt x="7916" y="3103"/>
                  </a:lnTo>
                  <a:lnTo>
                    <a:pt x="7923" y="3060"/>
                  </a:lnTo>
                  <a:lnTo>
                    <a:pt x="7929" y="3017"/>
                  </a:lnTo>
                  <a:lnTo>
                    <a:pt x="7934" y="2974"/>
                  </a:lnTo>
                  <a:lnTo>
                    <a:pt x="7939" y="2931"/>
                  </a:lnTo>
                  <a:lnTo>
                    <a:pt x="7942" y="2887"/>
                  </a:lnTo>
                  <a:lnTo>
                    <a:pt x="7944" y="2844"/>
                  </a:lnTo>
                  <a:lnTo>
                    <a:pt x="7945" y="2800"/>
                  </a:lnTo>
                  <a:lnTo>
                    <a:pt x="7946" y="2756"/>
                  </a:lnTo>
                  <a:lnTo>
                    <a:pt x="7946" y="2713"/>
                  </a:lnTo>
                  <a:lnTo>
                    <a:pt x="7944" y="2669"/>
                  </a:lnTo>
                  <a:lnTo>
                    <a:pt x="7942" y="2626"/>
                  </a:lnTo>
                  <a:lnTo>
                    <a:pt x="7939" y="2583"/>
                  </a:lnTo>
                  <a:lnTo>
                    <a:pt x="7934" y="2539"/>
                  </a:lnTo>
                  <a:lnTo>
                    <a:pt x="7929" y="2496"/>
                  </a:lnTo>
                  <a:lnTo>
                    <a:pt x="7924" y="2453"/>
                  </a:lnTo>
                  <a:lnTo>
                    <a:pt x="7916" y="2410"/>
                  </a:lnTo>
                  <a:lnTo>
                    <a:pt x="7909" y="2368"/>
                  </a:lnTo>
                  <a:lnTo>
                    <a:pt x="7901" y="2325"/>
                  </a:lnTo>
                  <a:lnTo>
                    <a:pt x="7891" y="2283"/>
                  </a:lnTo>
                  <a:lnTo>
                    <a:pt x="7880" y="2241"/>
                  </a:lnTo>
                  <a:lnTo>
                    <a:pt x="7870" y="2199"/>
                  </a:lnTo>
                  <a:lnTo>
                    <a:pt x="7857" y="2158"/>
                  </a:lnTo>
                  <a:lnTo>
                    <a:pt x="7844" y="2117"/>
                  </a:lnTo>
                  <a:lnTo>
                    <a:pt x="7832" y="2076"/>
                  </a:lnTo>
                  <a:lnTo>
                    <a:pt x="7817" y="2036"/>
                  </a:lnTo>
                  <a:lnTo>
                    <a:pt x="7802" y="1996"/>
                  </a:lnTo>
                  <a:lnTo>
                    <a:pt x="7786" y="1957"/>
                  </a:lnTo>
                  <a:lnTo>
                    <a:pt x="7769" y="1918"/>
                  </a:lnTo>
                  <a:lnTo>
                    <a:pt x="7752" y="1879"/>
                  </a:lnTo>
                  <a:lnTo>
                    <a:pt x="7734" y="1840"/>
                  </a:lnTo>
                  <a:lnTo>
                    <a:pt x="7716" y="1803"/>
                  </a:lnTo>
                  <a:lnTo>
                    <a:pt x="7697" y="1766"/>
                  </a:lnTo>
                  <a:lnTo>
                    <a:pt x="7677" y="1729"/>
                  </a:lnTo>
                  <a:lnTo>
                    <a:pt x="7657" y="1692"/>
                  </a:lnTo>
                  <a:lnTo>
                    <a:pt x="7636" y="1656"/>
                  </a:lnTo>
                  <a:lnTo>
                    <a:pt x="7615" y="1621"/>
                  </a:lnTo>
                  <a:lnTo>
                    <a:pt x="7592" y="1586"/>
                  </a:lnTo>
                  <a:lnTo>
                    <a:pt x="7569" y="1551"/>
                  </a:lnTo>
                  <a:lnTo>
                    <a:pt x="7546" y="1517"/>
                  </a:lnTo>
                  <a:lnTo>
                    <a:pt x="7523" y="1483"/>
                  </a:lnTo>
                  <a:lnTo>
                    <a:pt x="7498" y="1451"/>
                  </a:lnTo>
                  <a:lnTo>
                    <a:pt x="7474" y="1418"/>
                  </a:lnTo>
                  <a:lnTo>
                    <a:pt x="7448" y="1385"/>
                  </a:lnTo>
                  <a:lnTo>
                    <a:pt x="7423" y="1353"/>
                  </a:lnTo>
                  <a:lnTo>
                    <a:pt x="7397" y="1321"/>
                  </a:lnTo>
                  <a:lnTo>
                    <a:pt x="7370" y="1291"/>
                  </a:lnTo>
                  <a:lnTo>
                    <a:pt x="7344" y="1260"/>
                  </a:lnTo>
                  <a:lnTo>
                    <a:pt x="7316" y="1230"/>
                  </a:lnTo>
                  <a:lnTo>
                    <a:pt x="7287" y="1201"/>
                  </a:lnTo>
                  <a:lnTo>
                    <a:pt x="7260" y="1171"/>
                  </a:lnTo>
                  <a:lnTo>
                    <a:pt x="7231" y="1143"/>
                  </a:lnTo>
                  <a:lnTo>
                    <a:pt x="7203" y="1115"/>
                  </a:lnTo>
                  <a:lnTo>
                    <a:pt x="7173" y="1086"/>
                  </a:lnTo>
                  <a:lnTo>
                    <a:pt x="7143" y="1059"/>
                  </a:lnTo>
                  <a:lnTo>
                    <a:pt x="7114" y="1032"/>
                  </a:lnTo>
                  <a:lnTo>
                    <a:pt x="7083" y="1006"/>
                  </a:lnTo>
                  <a:lnTo>
                    <a:pt x="7052" y="979"/>
                  </a:lnTo>
                  <a:lnTo>
                    <a:pt x="7022" y="954"/>
                  </a:lnTo>
                  <a:lnTo>
                    <a:pt x="6990" y="929"/>
                  </a:lnTo>
                  <a:lnTo>
                    <a:pt x="6958" y="903"/>
                  </a:lnTo>
                  <a:lnTo>
                    <a:pt x="6926" y="879"/>
                  </a:lnTo>
                  <a:lnTo>
                    <a:pt x="6895" y="855"/>
                  </a:lnTo>
                  <a:lnTo>
                    <a:pt x="6862" y="831"/>
                  </a:lnTo>
                  <a:lnTo>
                    <a:pt x="6829" y="808"/>
                  </a:lnTo>
                  <a:lnTo>
                    <a:pt x="6796" y="785"/>
                  </a:lnTo>
                  <a:lnTo>
                    <a:pt x="6762" y="762"/>
                  </a:lnTo>
                  <a:lnTo>
                    <a:pt x="6729" y="740"/>
                  </a:lnTo>
                  <a:lnTo>
                    <a:pt x="6695" y="718"/>
                  </a:lnTo>
                  <a:lnTo>
                    <a:pt x="6661" y="697"/>
                  </a:lnTo>
                  <a:lnTo>
                    <a:pt x="6627" y="676"/>
                  </a:lnTo>
                  <a:lnTo>
                    <a:pt x="6592" y="654"/>
                  </a:lnTo>
                  <a:lnTo>
                    <a:pt x="6557" y="63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7331" name="Group 355"/>
          <p:cNvGrpSpPr>
            <a:grpSpLocks/>
          </p:cNvGrpSpPr>
          <p:nvPr/>
        </p:nvGrpSpPr>
        <p:grpSpPr bwMode="auto">
          <a:xfrm>
            <a:off x="1404938" y="2276475"/>
            <a:ext cx="5175250" cy="4162425"/>
            <a:chOff x="885" y="1434"/>
            <a:chExt cx="3260" cy="2622"/>
          </a:xfrm>
        </p:grpSpPr>
        <p:grpSp>
          <p:nvGrpSpPr>
            <p:cNvPr id="29794" name="Group 356"/>
            <p:cNvGrpSpPr>
              <a:grpSpLocks/>
            </p:cNvGrpSpPr>
            <p:nvPr/>
          </p:nvGrpSpPr>
          <p:grpSpPr bwMode="auto">
            <a:xfrm>
              <a:off x="885" y="1803"/>
              <a:ext cx="3260" cy="1992"/>
              <a:chOff x="884" y="1803"/>
              <a:chExt cx="3260" cy="1992"/>
            </a:xfrm>
          </p:grpSpPr>
          <p:sp>
            <p:nvSpPr>
              <p:cNvPr id="29819" name="Freeform 357"/>
              <p:cNvSpPr>
                <a:spLocks/>
              </p:cNvSpPr>
              <p:nvPr/>
            </p:nvSpPr>
            <p:spPr bwMode="auto">
              <a:xfrm>
                <a:off x="3033" y="1853"/>
                <a:ext cx="633" cy="817"/>
              </a:xfrm>
              <a:custGeom>
                <a:avLst/>
                <a:gdLst>
                  <a:gd name="T0" fmla="*/ 5 w 1540"/>
                  <a:gd name="T1" fmla="*/ 54 h 1991"/>
                  <a:gd name="T2" fmla="*/ 4 w 1540"/>
                  <a:gd name="T3" fmla="*/ 53 h 1991"/>
                  <a:gd name="T4" fmla="*/ 3 w 1540"/>
                  <a:gd name="T5" fmla="*/ 52 h 1991"/>
                  <a:gd name="T6" fmla="*/ 2 w 1540"/>
                  <a:gd name="T7" fmla="*/ 50 h 1991"/>
                  <a:gd name="T8" fmla="*/ 1 w 1540"/>
                  <a:gd name="T9" fmla="*/ 48 h 1991"/>
                  <a:gd name="T10" fmla="*/ 0 w 1540"/>
                  <a:gd name="T11" fmla="*/ 46 h 1991"/>
                  <a:gd name="T12" fmla="*/ 0 w 1540"/>
                  <a:gd name="T13" fmla="*/ 43 h 1991"/>
                  <a:gd name="T14" fmla="*/ 0 w 1540"/>
                  <a:gd name="T15" fmla="*/ 41 h 1991"/>
                  <a:gd name="T16" fmla="*/ 0 w 1540"/>
                  <a:gd name="T17" fmla="*/ 38 h 1991"/>
                  <a:gd name="T18" fmla="*/ 0 w 1540"/>
                  <a:gd name="T19" fmla="*/ 35 h 1991"/>
                  <a:gd name="T20" fmla="*/ 1 w 1540"/>
                  <a:gd name="T21" fmla="*/ 32 h 1991"/>
                  <a:gd name="T22" fmla="*/ 2 w 1540"/>
                  <a:gd name="T23" fmla="*/ 29 h 1991"/>
                  <a:gd name="T24" fmla="*/ 3 w 1540"/>
                  <a:gd name="T25" fmla="*/ 26 h 1991"/>
                  <a:gd name="T26" fmla="*/ 4 w 1540"/>
                  <a:gd name="T27" fmla="*/ 23 h 1991"/>
                  <a:gd name="T28" fmla="*/ 6 w 1540"/>
                  <a:gd name="T29" fmla="*/ 21 h 1991"/>
                  <a:gd name="T30" fmla="*/ 7 w 1540"/>
                  <a:gd name="T31" fmla="*/ 18 h 1991"/>
                  <a:gd name="T32" fmla="*/ 9 w 1540"/>
                  <a:gd name="T33" fmla="*/ 15 h 1991"/>
                  <a:gd name="T34" fmla="*/ 11 w 1540"/>
                  <a:gd name="T35" fmla="*/ 13 h 1991"/>
                  <a:gd name="T36" fmla="*/ 13 w 1540"/>
                  <a:gd name="T37" fmla="*/ 10 h 1991"/>
                  <a:gd name="T38" fmla="*/ 15 w 1540"/>
                  <a:gd name="T39" fmla="*/ 8 h 1991"/>
                  <a:gd name="T40" fmla="*/ 17 w 1540"/>
                  <a:gd name="T41" fmla="*/ 7 h 1991"/>
                  <a:gd name="T42" fmla="*/ 19 w 1540"/>
                  <a:gd name="T43" fmla="*/ 5 h 1991"/>
                  <a:gd name="T44" fmla="*/ 22 w 1540"/>
                  <a:gd name="T45" fmla="*/ 3 h 1991"/>
                  <a:gd name="T46" fmla="*/ 24 w 1540"/>
                  <a:gd name="T47" fmla="*/ 2 h 1991"/>
                  <a:gd name="T48" fmla="*/ 26 w 1540"/>
                  <a:gd name="T49" fmla="*/ 1 h 1991"/>
                  <a:gd name="T50" fmla="*/ 28 w 1540"/>
                  <a:gd name="T51" fmla="*/ 0 h 1991"/>
                  <a:gd name="T52" fmla="*/ 30 w 1540"/>
                  <a:gd name="T53" fmla="*/ 0 h 1991"/>
                  <a:gd name="T54" fmla="*/ 32 w 1540"/>
                  <a:gd name="T55" fmla="*/ 0 h 1991"/>
                  <a:gd name="T56" fmla="*/ 35 w 1540"/>
                  <a:gd name="T57" fmla="*/ 0 h 1991"/>
                  <a:gd name="T58" fmla="*/ 36 w 1540"/>
                  <a:gd name="T59" fmla="*/ 1 h 1991"/>
                  <a:gd name="T60" fmla="*/ 38 w 1540"/>
                  <a:gd name="T61" fmla="*/ 2 h 1991"/>
                  <a:gd name="T62" fmla="*/ 39 w 1540"/>
                  <a:gd name="T63" fmla="*/ 3 h 1991"/>
                  <a:gd name="T64" fmla="*/ 41 w 1540"/>
                  <a:gd name="T65" fmla="*/ 4 h 1991"/>
                  <a:gd name="T66" fmla="*/ 42 w 1540"/>
                  <a:gd name="T67" fmla="*/ 6 h 1991"/>
                  <a:gd name="T68" fmla="*/ 43 w 1540"/>
                  <a:gd name="T69" fmla="*/ 8 h 1991"/>
                  <a:gd name="T70" fmla="*/ 43 w 1540"/>
                  <a:gd name="T71" fmla="*/ 10 h 1991"/>
                  <a:gd name="T72" fmla="*/ 44 w 1540"/>
                  <a:gd name="T73" fmla="*/ 12 h 1991"/>
                  <a:gd name="T74" fmla="*/ 44 w 1540"/>
                  <a:gd name="T75" fmla="*/ 15 h 1991"/>
                  <a:gd name="T76" fmla="*/ 44 w 1540"/>
                  <a:gd name="T77" fmla="*/ 17 h 1991"/>
                  <a:gd name="T78" fmla="*/ 44 w 1540"/>
                  <a:gd name="T79" fmla="*/ 20 h 1991"/>
                  <a:gd name="T80" fmla="*/ 43 w 1540"/>
                  <a:gd name="T81" fmla="*/ 23 h 1991"/>
                  <a:gd name="T82" fmla="*/ 42 w 1540"/>
                  <a:gd name="T83" fmla="*/ 26 h 1991"/>
                  <a:gd name="T84" fmla="*/ 42 w 1540"/>
                  <a:gd name="T85" fmla="*/ 29 h 1991"/>
                  <a:gd name="T86" fmla="*/ 40 w 1540"/>
                  <a:gd name="T87" fmla="*/ 32 h 1991"/>
                  <a:gd name="T88" fmla="*/ 39 w 1540"/>
                  <a:gd name="T89" fmla="*/ 34 h 1991"/>
                  <a:gd name="T90" fmla="*/ 37 w 1540"/>
                  <a:gd name="T91" fmla="*/ 37 h 1991"/>
                  <a:gd name="T92" fmla="*/ 36 w 1540"/>
                  <a:gd name="T93" fmla="*/ 40 h 1991"/>
                  <a:gd name="T94" fmla="*/ 34 w 1540"/>
                  <a:gd name="T95" fmla="*/ 42 h 1991"/>
                  <a:gd name="T96" fmla="*/ 32 w 1540"/>
                  <a:gd name="T97" fmla="*/ 45 h 1991"/>
                  <a:gd name="T98" fmla="*/ 30 w 1540"/>
                  <a:gd name="T99" fmla="*/ 47 h 1991"/>
                  <a:gd name="T100" fmla="*/ 28 w 1540"/>
                  <a:gd name="T101" fmla="*/ 49 h 1991"/>
                  <a:gd name="T102" fmla="*/ 25 w 1540"/>
                  <a:gd name="T103" fmla="*/ 51 h 1991"/>
                  <a:gd name="T104" fmla="*/ 23 w 1540"/>
                  <a:gd name="T105" fmla="*/ 53 h 1991"/>
                  <a:gd name="T106" fmla="*/ 21 w 1540"/>
                  <a:gd name="T107" fmla="*/ 54 h 1991"/>
                  <a:gd name="T108" fmla="*/ 19 w 1540"/>
                  <a:gd name="T109" fmla="*/ 55 h 1991"/>
                  <a:gd name="T110" fmla="*/ 17 w 1540"/>
                  <a:gd name="T111" fmla="*/ 56 h 1991"/>
                  <a:gd name="T112" fmla="*/ 14 w 1540"/>
                  <a:gd name="T113" fmla="*/ 56 h 1991"/>
                  <a:gd name="T114" fmla="*/ 12 w 1540"/>
                  <a:gd name="T115" fmla="*/ 56 h 1991"/>
                  <a:gd name="T116" fmla="*/ 10 w 1540"/>
                  <a:gd name="T117" fmla="*/ 56 h 1991"/>
                  <a:gd name="T118" fmla="*/ 9 w 1540"/>
                  <a:gd name="T119" fmla="*/ 56 h 1991"/>
                  <a:gd name="T120" fmla="*/ 7 w 1540"/>
                  <a:gd name="T121" fmla="*/ 55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0" h="1991">
                    <a:moveTo>
                      <a:pt x="225" y="1940"/>
                    </a:moveTo>
                    <a:lnTo>
                      <a:pt x="212" y="1932"/>
                    </a:lnTo>
                    <a:lnTo>
                      <a:pt x="198" y="1923"/>
                    </a:lnTo>
                    <a:lnTo>
                      <a:pt x="185" y="1914"/>
                    </a:lnTo>
                    <a:lnTo>
                      <a:pt x="172" y="1903"/>
                    </a:lnTo>
                    <a:lnTo>
                      <a:pt x="160" y="1893"/>
                    </a:lnTo>
                    <a:lnTo>
                      <a:pt x="148" y="1881"/>
                    </a:lnTo>
                    <a:lnTo>
                      <a:pt x="136" y="1869"/>
                    </a:lnTo>
                    <a:lnTo>
                      <a:pt x="126" y="1857"/>
                    </a:lnTo>
                    <a:lnTo>
                      <a:pt x="115" y="1843"/>
                    </a:lnTo>
                    <a:lnTo>
                      <a:pt x="105" y="1829"/>
                    </a:lnTo>
                    <a:lnTo>
                      <a:pt x="95" y="1815"/>
                    </a:lnTo>
                    <a:lnTo>
                      <a:pt x="86" y="1800"/>
                    </a:lnTo>
                    <a:lnTo>
                      <a:pt x="77" y="1785"/>
                    </a:lnTo>
                    <a:lnTo>
                      <a:pt x="69" y="1769"/>
                    </a:lnTo>
                    <a:lnTo>
                      <a:pt x="60" y="1753"/>
                    </a:lnTo>
                    <a:lnTo>
                      <a:pt x="53" y="1736"/>
                    </a:lnTo>
                    <a:lnTo>
                      <a:pt x="46" y="1718"/>
                    </a:lnTo>
                    <a:lnTo>
                      <a:pt x="39" y="1700"/>
                    </a:lnTo>
                    <a:lnTo>
                      <a:pt x="34" y="1682"/>
                    </a:lnTo>
                    <a:lnTo>
                      <a:pt x="27" y="1663"/>
                    </a:lnTo>
                    <a:lnTo>
                      <a:pt x="23" y="1644"/>
                    </a:lnTo>
                    <a:lnTo>
                      <a:pt x="18" y="1624"/>
                    </a:lnTo>
                    <a:lnTo>
                      <a:pt x="15" y="1603"/>
                    </a:lnTo>
                    <a:lnTo>
                      <a:pt x="10" y="1583"/>
                    </a:lnTo>
                    <a:lnTo>
                      <a:pt x="7" y="1562"/>
                    </a:lnTo>
                    <a:lnTo>
                      <a:pt x="5" y="1541"/>
                    </a:lnTo>
                    <a:lnTo>
                      <a:pt x="3" y="1520"/>
                    </a:lnTo>
                    <a:lnTo>
                      <a:pt x="2" y="1498"/>
                    </a:lnTo>
                    <a:lnTo>
                      <a:pt x="1" y="1475"/>
                    </a:lnTo>
                    <a:lnTo>
                      <a:pt x="0" y="1453"/>
                    </a:lnTo>
                    <a:lnTo>
                      <a:pt x="0" y="1430"/>
                    </a:lnTo>
                    <a:lnTo>
                      <a:pt x="1" y="1407"/>
                    </a:lnTo>
                    <a:lnTo>
                      <a:pt x="2" y="1383"/>
                    </a:lnTo>
                    <a:lnTo>
                      <a:pt x="3" y="1359"/>
                    </a:lnTo>
                    <a:lnTo>
                      <a:pt x="5" y="1336"/>
                    </a:lnTo>
                    <a:lnTo>
                      <a:pt x="7" y="1311"/>
                    </a:lnTo>
                    <a:lnTo>
                      <a:pt x="10" y="1287"/>
                    </a:lnTo>
                    <a:lnTo>
                      <a:pt x="15" y="1263"/>
                    </a:lnTo>
                    <a:lnTo>
                      <a:pt x="18" y="1237"/>
                    </a:lnTo>
                    <a:lnTo>
                      <a:pt x="23" y="1213"/>
                    </a:lnTo>
                    <a:lnTo>
                      <a:pt x="27" y="1187"/>
                    </a:lnTo>
                    <a:lnTo>
                      <a:pt x="34" y="1162"/>
                    </a:lnTo>
                    <a:lnTo>
                      <a:pt x="39" y="1137"/>
                    </a:lnTo>
                    <a:lnTo>
                      <a:pt x="46" y="1111"/>
                    </a:lnTo>
                    <a:lnTo>
                      <a:pt x="53" y="1086"/>
                    </a:lnTo>
                    <a:lnTo>
                      <a:pt x="60" y="1060"/>
                    </a:lnTo>
                    <a:lnTo>
                      <a:pt x="69" y="1035"/>
                    </a:lnTo>
                    <a:lnTo>
                      <a:pt x="77" y="1009"/>
                    </a:lnTo>
                    <a:lnTo>
                      <a:pt x="86" y="983"/>
                    </a:lnTo>
                    <a:lnTo>
                      <a:pt x="95" y="958"/>
                    </a:lnTo>
                    <a:lnTo>
                      <a:pt x="105" y="932"/>
                    </a:lnTo>
                    <a:lnTo>
                      <a:pt x="115" y="907"/>
                    </a:lnTo>
                    <a:lnTo>
                      <a:pt x="126" y="881"/>
                    </a:lnTo>
                    <a:lnTo>
                      <a:pt x="136" y="856"/>
                    </a:lnTo>
                    <a:lnTo>
                      <a:pt x="148" y="831"/>
                    </a:lnTo>
                    <a:lnTo>
                      <a:pt x="160" y="805"/>
                    </a:lnTo>
                    <a:lnTo>
                      <a:pt x="172" y="780"/>
                    </a:lnTo>
                    <a:lnTo>
                      <a:pt x="185" y="755"/>
                    </a:lnTo>
                    <a:lnTo>
                      <a:pt x="198" y="730"/>
                    </a:lnTo>
                    <a:lnTo>
                      <a:pt x="212" y="706"/>
                    </a:lnTo>
                    <a:lnTo>
                      <a:pt x="225" y="681"/>
                    </a:lnTo>
                    <a:lnTo>
                      <a:pt x="240" y="657"/>
                    </a:lnTo>
                    <a:lnTo>
                      <a:pt x="254" y="634"/>
                    </a:lnTo>
                    <a:lnTo>
                      <a:pt x="269" y="609"/>
                    </a:lnTo>
                    <a:lnTo>
                      <a:pt x="285" y="586"/>
                    </a:lnTo>
                    <a:lnTo>
                      <a:pt x="299" y="563"/>
                    </a:lnTo>
                    <a:lnTo>
                      <a:pt x="315" y="539"/>
                    </a:lnTo>
                    <a:lnTo>
                      <a:pt x="332" y="517"/>
                    </a:lnTo>
                    <a:lnTo>
                      <a:pt x="348" y="495"/>
                    </a:lnTo>
                    <a:lnTo>
                      <a:pt x="365" y="473"/>
                    </a:lnTo>
                    <a:lnTo>
                      <a:pt x="382" y="451"/>
                    </a:lnTo>
                    <a:lnTo>
                      <a:pt x="399" y="430"/>
                    </a:lnTo>
                    <a:lnTo>
                      <a:pt x="417" y="409"/>
                    </a:lnTo>
                    <a:lnTo>
                      <a:pt x="435" y="389"/>
                    </a:lnTo>
                    <a:lnTo>
                      <a:pt x="453" y="369"/>
                    </a:lnTo>
                    <a:lnTo>
                      <a:pt x="471" y="349"/>
                    </a:lnTo>
                    <a:lnTo>
                      <a:pt x="489" y="330"/>
                    </a:lnTo>
                    <a:lnTo>
                      <a:pt x="508" y="311"/>
                    </a:lnTo>
                    <a:lnTo>
                      <a:pt x="526" y="293"/>
                    </a:lnTo>
                    <a:lnTo>
                      <a:pt x="545" y="275"/>
                    </a:lnTo>
                    <a:lnTo>
                      <a:pt x="564" y="257"/>
                    </a:lnTo>
                    <a:lnTo>
                      <a:pt x="583" y="240"/>
                    </a:lnTo>
                    <a:lnTo>
                      <a:pt x="603" y="224"/>
                    </a:lnTo>
                    <a:lnTo>
                      <a:pt x="622" y="208"/>
                    </a:lnTo>
                    <a:lnTo>
                      <a:pt x="641" y="192"/>
                    </a:lnTo>
                    <a:lnTo>
                      <a:pt x="662" y="177"/>
                    </a:lnTo>
                    <a:lnTo>
                      <a:pt x="681" y="163"/>
                    </a:lnTo>
                    <a:lnTo>
                      <a:pt x="701" y="150"/>
                    </a:lnTo>
                    <a:lnTo>
                      <a:pt x="721" y="136"/>
                    </a:lnTo>
                    <a:lnTo>
                      <a:pt x="740" y="124"/>
                    </a:lnTo>
                    <a:lnTo>
                      <a:pt x="760" y="112"/>
                    </a:lnTo>
                    <a:lnTo>
                      <a:pt x="780" y="100"/>
                    </a:lnTo>
                    <a:lnTo>
                      <a:pt x="800" y="89"/>
                    </a:lnTo>
                    <a:lnTo>
                      <a:pt x="819" y="79"/>
                    </a:lnTo>
                    <a:lnTo>
                      <a:pt x="839" y="69"/>
                    </a:lnTo>
                    <a:lnTo>
                      <a:pt x="860" y="61"/>
                    </a:lnTo>
                    <a:lnTo>
                      <a:pt x="879" y="52"/>
                    </a:lnTo>
                    <a:lnTo>
                      <a:pt x="899" y="44"/>
                    </a:lnTo>
                    <a:lnTo>
                      <a:pt x="918" y="37"/>
                    </a:lnTo>
                    <a:lnTo>
                      <a:pt x="937" y="30"/>
                    </a:lnTo>
                    <a:lnTo>
                      <a:pt x="957" y="25"/>
                    </a:lnTo>
                    <a:lnTo>
                      <a:pt x="976" y="19"/>
                    </a:lnTo>
                    <a:lnTo>
                      <a:pt x="995" y="15"/>
                    </a:lnTo>
                    <a:lnTo>
                      <a:pt x="1014" y="11"/>
                    </a:lnTo>
                    <a:lnTo>
                      <a:pt x="1032" y="8"/>
                    </a:lnTo>
                    <a:lnTo>
                      <a:pt x="1051" y="5"/>
                    </a:lnTo>
                    <a:lnTo>
                      <a:pt x="1069" y="3"/>
                    </a:lnTo>
                    <a:lnTo>
                      <a:pt x="1087" y="1"/>
                    </a:lnTo>
                    <a:lnTo>
                      <a:pt x="1105" y="0"/>
                    </a:lnTo>
                    <a:lnTo>
                      <a:pt x="1123" y="0"/>
                    </a:lnTo>
                    <a:lnTo>
                      <a:pt x="1141" y="1"/>
                    </a:lnTo>
                    <a:lnTo>
                      <a:pt x="1158" y="3"/>
                    </a:lnTo>
                    <a:lnTo>
                      <a:pt x="1175" y="5"/>
                    </a:lnTo>
                    <a:lnTo>
                      <a:pt x="1192" y="8"/>
                    </a:lnTo>
                    <a:lnTo>
                      <a:pt x="1208" y="11"/>
                    </a:lnTo>
                    <a:lnTo>
                      <a:pt x="1225" y="15"/>
                    </a:lnTo>
                    <a:lnTo>
                      <a:pt x="1241" y="19"/>
                    </a:lnTo>
                    <a:lnTo>
                      <a:pt x="1256" y="25"/>
                    </a:lnTo>
                    <a:lnTo>
                      <a:pt x="1271" y="30"/>
                    </a:lnTo>
                    <a:lnTo>
                      <a:pt x="1286" y="37"/>
                    </a:lnTo>
                    <a:lnTo>
                      <a:pt x="1301" y="44"/>
                    </a:lnTo>
                    <a:lnTo>
                      <a:pt x="1315" y="52"/>
                    </a:lnTo>
                    <a:lnTo>
                      <a:pt x="1329" y="61"/>
                    </a:lnTo>
                    <a:lnTo>
                      <a:pt x="1342" y="69"/>
                    </a:lnTo>
                    <a:lnTo>
                      <a:pt x="1355" y="79"/>
                    </a:lnTo>
                    <a:lnTo>
                      <a:pt x="1368" y="89"/>
                    </a:lnTo>
                    <a:lnTo>
                      <a:pt x="1381" y="100"/>
                    </a:lnTo>
                    <a:lnTo>
                      <a:pt x="1392" y="112"/>
                    </a:lnTo>
                    <a:lnTo>
                      <a:pt x="1404" y="123"/>
                    </a:lnTo>
                    <a:lnTo>
                      <a:pt x="1414" y="136"/>
                    </a:lnTo>
                    <a:lnTo>
                      <a:pt x="1425" y="150"/>
                    </a:lnTo>
                    <a:lnTo>
                      <a:pt x="1436" y="163"/>
                    </a:lnTo>
                    <a:lnTo>
                      <a:pt x="1445" y="177"/>
                    </a:lnTo>
                    <a:lnTo>
                      <a:pt x="1455" y="192"/>
                    </a:lnTo>
                    <a:lnTo>
                      <a:pt x="1463" y="208"/>
                    </a:lnTo>
                    <a:lnTo>
                      <a:pt x="1472" y="224"/>
                    </a:lnTo>
                    <a:lnTo>
                      <a:pt x="1480" y="240"/>
                    </a:lnTo>
                    <a:lnTo>
                      <a:pt x="1487" y="257"/>
                    </a:lnTo>
                    <a:lnTo>
                      <a:pt x="1495" y="275"/>
                    </a:lnTo>
                    <a:lnTo>
                      <a:pt x="1501" y="293"/>
                    </a:lnTo>
                    <a:lnTo>
                      <a:pt x="1507" y="311"/>
                    </a:lnTo>
                    <a:lnTo>
                      <a:pt x="1513" y="330"/>
                    </a:lnTo>
                    <a:lnTo>
                      <a:pt x="1517" y="349"/>
                    </a:lnTo>
                    <a:lnTo>
                      <a:pt x="1522" y="369"/>
                    </a:lnTo>
                    <a:lnTo>
                      <a:pt x="1526" y="388"/>
                    </a:lnTo>
                    <a:lnTo>
                      <a:pt x="1530" y="409"/>
                    </a:lnTo>
                    <a:lnTo>
                      <a:pt x="1533" y="430"/>
                    </a:lnTo>
                    <a:lnTo>
                      <a:pt x="1535" y="451"/>
                    </a:lnTo>
                    <a:lnTo>
                      <a:pt x="1537" y="473"/>
                    </a:lnTo>
                    <a:lnTo>
                      <a:pt x="1539" y="495"/>
                    </a:lnTo>
                    <a:lnTo>
                      <a:pt x="1539" y="517"/>
                    </a:lnTo>
                    <a:lnTo>
                      <a:pt x="1540" y="539"/>
                    </a:lnTo>
                    <a:lnTo>
                      <a:pt x="1540" y="563"/>
                    </a:lnTo>
                    <a:lnTo>
                      <a:pt x="1539" y="586"/>
                    </a:lnTo>
                    <a:lnTo>
                      <a:pt x="1539" y="609"/>
                    </a:lnTo>
                    <a:lnTo>
                      <a:pt x="1537" y="633"/>
                    </a:lnTo>
                    <a:lnTo>
                      <a:pt x="1535" y="657"/>
                    </a:lnTo>
                    <a:lnTo>
                      <a:pt x="1533" y="681"/>
                    </a:lnTo>
                    <a:lnTo>
                      <a:pt x="1530" y="706"/>
                    </a:lnTo>
                    <a:lnTo>
                      <a:pt x="1526" y="730"/>
                    </a:lnTo>
                    <a:lnTo>
                      <a:pt x="1522" y="755"/>
                    </a:lnTo>
                    <a:lnTo>
                      <a:pt x="1517" y="780"/>
                    </a:lnTo>
                    <a:lnTo>
                      <a:pt x="1513" y="805"/>
                    </a:lnTo>
                    <a:lnTo>
                      <a:pt x="1507" y="831"/>
                    </a:lnTo>
                    <a:lnTo>
                      <a:pt x="1501" y="856"/>
                    </a:lnTo>
                    <a:lnTo>
                      <a:pt x="1495" y="881"/>
                    </a:lnTo>
                    <a:lnTo>
                      <a:pt x="1487" y="907"/>
                    </a:lnTo>
                    <a:lnTo>
                      <a:pt x="1480" y="932"/>
                    </a:lnTo>
                    <a:lnTo>
                      <a:pt x="1472" y="958"/>
                    </a:lnTo>
                    <a:lnTo>
                      <a:pt x="1463" y="983"/>
                    </a:lnTo>
                    <a:lnTo>
                      <a:pt x="1455" y="1008"/>
                    </a:lnTo>
                    <a:lnTo>
                      <a:pt x="1445" y="1035"/>
                    </a:lnTo>
                    <a:lnTo>
                      <a:pt x="1436" y="1060"/>
                    </a:lnTo>
                    <a:lnTo>
                      <a:pt x="1425" y="1086"/>
                    </a:lnTo>
                    <a:lnTo>
                      <a:pt x="1414" y="1111"/>
                    </a:lnTo>
                    <a:lnTo>
                      <a:pt x="1404" y="1137"/>
                    </a:lnTo>
                    <a:lnTo>
                      <a:pt x="1392" y="1162"/>
                    </a:lnTo>
                    <a:lnTo>
                      <a:pt x="1381" y="1187"/>
                    </a:lnTo>
                    <a:lnTo>
                      <a:pt x="1368" y="1212"/>
                    </a:lnTo>
                    <a:lnTo>
                      <a:pt x="1355" y="1237"/>
                    </a:lnTo>
                    <a:lnTo>
                      <a:pt x="1342" y="1261"/>
                    </a:lnTo>
                    <a:lnTo>
                      <a:pt x="1329" y="1287"/>
                    </a:lnTo>
                    <a:lnTo>
                      <a:pt x="1315" y="1311"/>
                    </a:lnTo>
                    <a:lnTo>
                      <a:pt x="1301" y="1336"/>
                    </a:lnTo>
                    <a:lnTo>
                      <a:pt x="1286" y="1359"/>
                    </a:lnTo>
                    <a:lnTo>
                      <a:pt x="1271" y="1383"/>
                    </a:lnTo>
                    <a:lnTo>
                      <a:pt x="1256" y="1407"/>
                    </a:lnTo>
                    <a:lnTo>
                      <a:pt x="1241" y="1430"/>
                    </a:lnTo>
                    <a:lnTo>
                      <a:pt x="1225" y="1452"/>
                    </a:lnTo>
                    <a:lnTo>
                      <a:pt x="1208" y="1475"/>
                    </a:lnTo>
                    <a:lnTo>
                      <a:pt x="1192" y="1498"/>
                    </a:lnTo>
                    <a:lnTo>
                      <a:pt x="1175" y="1520"/>
                    </a:lnTo>
                    <a:lnTo>
                      <a:pt x="1158" y="1541"/>
                    </a:lnTo>
                    <a:lnTo>
                      <a:pt x="1141" y="1562"/>
                    </a:lnTo>
                    <a:lnTo>
                      <a:pt x="1123" y="1583"/>
                    </a:lnTo>
                    <a:lnTo>
                      <a:pt x="1105" y="1603"/>
                    </a:lnTo>
                    <a:lnTo>
                      <a:pt x="1087" y="1624"/>
                    </a:lnTo>
                    <a:lnTo>
                      <a:pt x="1069" y="1644"/>
                    </a:lnTo>
                    <a:lnTo>
                      <a:pt x="1051" y="1663"/>
                    </a:lnTo>
                    <a:lnTo>
                      <a:pt x="1032" y="1682"/>
                    </a:lnTo>
                    <a:lnTo>
                      <a:pt x="1014" y="1700"/>
                    </a:lnTo>
                    <a:lnTo>
                      <a:pt x="995" y="1718"/>
                    </a:lnTo>
                    <a:lnTo>
                      <a:pt x="976" y="1735"/>
                    </a:lnTo>
                    <a:lnTo>
                      <a:pt x="957" y="1752"/>
                    </a:lnTo>
                    <a:lnTo>
                      <a:pt x="937" y="1769"/>
                    </a:lnTo>
                    <a:lnTo>
                      <a:pt x="918" y="1785"/>
                    </a:lnTo>
                    <a:lnTo>
                      <a:pt x="899" y="1799"/>
                    </a:lnTo>
                    <a:lnTo>
                      <a:pt x="879" y="1815"/>
                    </a:lnTo>
                    <a:lnTo>
                      <a:pt x="860" y="1829"/>
                    </a:lnTo>
                    <a:lnTo>
                      <a:pt x="839" y="1843"/>
                    </a:lnTo>
                    <a:lnTo>
                      <a:pt x="819" y="1855"/>
                    </a:lnTo>
                    <a:lnTo>
                      <a:pt x="800" y="1868"/>
                    </a:lnTo>
                    <a:lnTo>
                      <a:pt x="780" y="1881"/>
                    </a:lnTo>
                    <a:lnTo>
                      <a:pt x="760" y="1893"/>
                    </a:lnTo>
                    <a:lnTo>
                      <a:pt x="740" y="1903"/>
                    </a:lnTo>
                    <a:lnTo>
                      <a:pt x="721" y="1914"/>
                    </a:lnTo>
                    <a:lnTo>
                      <a:pt x="701" y="1923"/>
                    </a:lnTo>
                    <a:lnTo>
                      <a:pt x="681" y="1932"/>
                    </a:lnTo>
                    <a:lnTo>
                      <a:pt x="662" y="1940"/>
                    </a:lnTo>
                    <a:lnTo>
                      <a:pt x="641" y="1949"/>
                    </a:lnTo>
                    <a:lnTo>
                      <a:pt x="622" y="1955"/>
                    </a:lnTo>
                    <a:lnTo>
                      <a:pt x="603" y="1961"/>
                    </a:lnTo>
                    <a:lnTo>
                      <a:pt x="583" y="1968"/>
                    </a:lnTo>
                    <a:lnTo>
                      <a:pt x="564" y="1973"/>
                    </a:lnTo>
                    <a:lnTo>
                      <a:pt x="545" y="1977"/>
                    </a:lnTo>
                    <a:lnTo>
                      <a:pt x="526" y="1981"/>
                    </a:lnTo>
                    <a:lnTo>
                      <a:pt x="508" y="1985"/>
                    </a:lnTo>
                    <a:lnTo>
                      <a:pt x="489" y="1988"/>
                    </a:lnTo>
                    <a:lnTo>
                      <a:pt x="471" y="1990"/>
                    </a:lnTo>
                    <a:lnTo>
                      <a:pt x="453" y="1991"/>
                    </a:lnTo>
                    <a:lnTo>
                      <a:pt x="435" y="1991"/>
                    </a:lnTo>
                    <a:lnTo>
                      <a:pt x="417" y="1991"/>
                    </a:lnTo>
                    <a:lnTo>
                      <a:pt x="399" y="1991"/>
                    </a:lnTo>
                    <a:lnTo>
                      <a:pt x="382" y="1990"/>
                    </a:lnTo>
                    <a:lnTo>
                      <a:pt x="365" y="1988"/>
                    </a:lnTo>
                    <a:lnTo>
                      <a:pt x="348" y="1985"/>
                    </a:lnTo>
                    <a:lnTo>
                      <a:pt x="332" y="1981"/>
                    </a:lnTo>
                    <a:lnTo>
                      <a:pt x="315" y="1977"/>
                    </a:lnTo>
                    <a:lnTo>
                      <a:pt x="299" y="1973"/>
                    </a:lnTo>
                    <a:lnTo>
                      <a:pt x="285" y="1968"/>
                    </a:lnTo>
                    <a:lnTo>
                      <a:pt x="269" y="1962"/>
                    </a:lnTo>
                    <a:lnTo>
                      <a:pt x="254" y="1955"/>
                    </a:lnTo>
                    <a:lnTo>
                      <a:pt x="240" y="1949"/>
                    </a:lnTo>
                    <a:lnTo>
                      <a:pt x="225" y="194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0" name="Freeform 358"/>
              <p:cNvSpPr>
                <a:spLocks/>
              </p:cNvSpPr>
              <p:nvPr/>
            </p:nvSpPr>
            <p:spPr bwMode="auto">
              <a:xfrm>
                <a:off x="1362" y="1853"/>
                <a:ext cx="630" cy="817"/>
              </a:xfrm>
              <a:custGeom>
                <a:avLst/>
                <a:gdLst>
                  <a:gd name="T0" fmla="*/ 38 w 1541"/>
                  <a:gd name="T1" fmla="*/ 54 h 1991"/>
                  <a:gd name="T2" fmla="*/ 39 w 1541"/>
                  <a:gd name="T3" fmla="*/ 53 h 1991"/>
                  <a:gd name="T4" fmla="*/ 40 w 1541"/>
                  <a:gd name="T5" fmla="*/ 52 h 1991"/>
                  <a:gd name="T6" fmla="*/ 41 w 1541"/>
                  <a:gd name="T7" fmla="*/ 50 h 1991"/>
                  <a:gd name="T8" fmla="*/ 42 w 1541"/>
                  <a:gd name="T9" fmla="*/ 48 h 1991"/>
                  <a:gd name="T10" fmla="*/ 43 w 1541"/>
                  <a:gd name="T11" fmla="*/ 46 h 1991"/>
                  <a:gd name="T12" fmla="*/ 43 w 1541"/>
                  <a:gd name="T13" fmla="*/ 43 h 1991"/>
                  <a:gd name="T14" fmla="*/ 43 w 1541"/>
                  <a:gd name="T15" fmla="*/ 41 h 1991"/>
                  <a:gd name="T16" fmla="*/ 43 w 1541"/>
                  <a:gd name="T17" fmla="*/ 38 h 1991"/>
                  <a:gd name="T18" fmla="*/ 43 w 1541"/>
                  <a:gd name="T19" fmla="*/ 35 h 1991"/>
                  <a:gd name="T20" fmla="*/ 42 w 1541"/>
                  <a:gd name="T21" fmla="*/ 32 h 1991"/>
                  <a:gd name="T22" fmla="*/ 41 w 1541"/>
                  <a:gd name="T23" fmla="*/ 29 h 1991"/>
                  <a:gd name="T24" fmla="*/ 40 w 1541"/>
                  <a:gd name="T25" fmla="*/ 26 h 1991"/>
                  <a:gd name="T26" fmla="*/ 39 w 1541"/>
                  <a:gd name="T27" fmla="*/ 23 h 1991"/>
                  <a:gd name="T28" fmla="*/ 38 w 1541"/>
                  <a:gd name="T29" fmla="*/ 21 h 1991"/>
                  <a:gd name="T30" fmla="*/ 36 w 1541"/>
                  <a:gd name="T31" fmla="*/ 18 h 1991"/>
                  <a:gd name="T32" fmla="*/ 34 w 1541"/>
                  <a:gd name="T33" fmla="*/ 15 h 1991"/>
                  <a:gd name="T34" fmla="*/ 32 w 1541"/>
                  <a:gd name="T35" fmla="*/ 13 h 1991"/>
                  <a:gd name="T36" fmla="*/ 30 w 1541"/>
                  <a:gd name="T37" fmla="*/ 10 h 1991"/>
                  <a:gd name="T38" fmla="*/ 29 w 1541"/>
                  <a:gd name="T39" fmla="*/ 8 h 1991"/>
                  <a:gd name="T40" fmla="*/ 26 w 1541"/>
                  <a:gd name="T41" fmla="*/ 7 h 1991"/>
                  <a:gd name="T42" fmla="*/ 24 w 1541"/>
                  <a:gd name="T43" fmla="*/ 5 h 1991"/>
                  <a:gd name="T44" fmla="*/ 22 w 1541"/>
                  <a:gd name="T45" fmla="*/ 3 h 1991"/>
                  <a:gd name="T46" fmla="*/ 20 w 1541"/>
                  <a:gd name="T47" fmla="*/ 2 h 1991"/>
                  <a:gd name="T48" fmla="*/ 18 w 1541"/>
                  <a:gd name="T49" fmla="*/ 1 h 1991"/>
                  <a:gd name="T50" fmla="*/ 15 w 1541"/>
                  <a:gd name="T51" fmla="*/ 0 h 1991"/>
                  <a:gd name="T52" fmla="*/ 13 w 1541"/>
                  <a:gd name="T53" fmla="*/ 0 h 1991"/>
                  <a:gd name="T54" fmla="*/ 11 w 1541"/>
                  <a:gd name="T55" fmla="*/ 0 h 1991"/>
                  <a:gd name="T56" fmla="*/ 9 w 1541"/>
                  <a:gd name="T57" fmla="*/ 0 h 1991"/>
                  <a:gd name="T58" fmla="*/ 7 w 1541"/>
                  <a:gd name="T59" fmla="*/ 1 h 1991"/>
                  <a:gd name="T60" fmla="*/ 6 w 1541"/>
                  <a:gd name="T61" fmla="*/ 2 h 1991"/>
                  <a:gd name="T62" fmla="*/ 4 w 1541"/>
                  <a:gd name="T63" fmla="*/ 3 h 1991"/>
                  <a:gd name="T64" fmla="*/ 3 w 1541"/>
                  <a:gd name="T65" fmla="*/ 4 h 1991"/>
                  <a:gd name="T66" fmla="*/ 2 w 1541"/>
                  <a:gd name="T67" fmla="*/ 6 h 1991"/>
                  <a:gd name="T68" fmla="*/ 1 w 1541"/>
                  <a:gd name="T69" fmla="*/ 8 h 1991"/>
                  <a:gd name="T70" fmla="*/ 1 w 1541"/>
                  <a:gd name="T71" fmla="*/ 10 h 1991"/>
                  <a:gd name="T72" fmla="*/ 0 w 1541"/>
                  <a:gd name="T73" fmla="*/ 12 h 1991"/>
                  <a:gd name="T74" fmla="*/ 0 w 1541"/>
                  <a:gd name="T75" fmla="*/ 15 h 1991"/>
                  <a:gd name="T76" fmla="*/ 0 w 1541"/>
                  <a:gd name="T77" fmla="*/ 17 h 1991"/>
                  <a:gd name="T78" fmla="*/ 0 w 1541"/>
                  <a:gd name="T79" fmla="*/ 20 h 1991"/>
                  <a:gd name="T80" fmla="*/ 1 w 1541"/>
                  <a:gd name="T81" fmla="*/ 23 h 1991"/>
                  <a:gd name="T82" fmla="*/ 2 w 1541"/>
                  <a:gd name="T83" fmla="*/ 26 h 1991"/>
                  <a:gd name="T84" fmla="*/ 2 w 1541"/>
                  <a:gd name="T85" fmla="*/ 29 h 1991"/>
                  <a:gd name="T86" fmla="*/ 4 w 1541"/>
                  <a:gd name="T87" fmla="*/ 32 h 1991"/>
                  <a:gd name="T88" fmla="*/ 5 w 1541"/>
                  <a:gd name="T89" fmla="*/ 34 h 1991"/>
                  <a:gd name="T90" fmla="*/ 7 w 1541"/>
                  <a:gd name="T91" fmla="*/ 37 h 1991"/>
                  <a:gd name="T92" fmla="*/ 8 w 1541"/>
                  <a:gd name="T93" fmla="*/ 40 h 1991"/>
                  <a:gd name="T94" fmla="*/ 10 w 1541"/>
                  <a:gd name="T95" fmla="*/ 42 h 1991"/>
                  <a:gd name="T96" fmla="*/ 12 w 1541"/>
                  <a:gd name="T97" fmla="*/ 45 h 1991"/>
                  <a:gd name="T98" fmla="*/ 14 w 1541"/>
                  <a:gd name="T99" fmla="*/ 47 h 1991"/>
                  <a:gd name="T100" fmla="*/ 16 w 1541"/>
                  <a:gd name="T101" fmla="*/ 49 h 1991"/>
                  <a:gd name="T102" fmla="*/ 18 w 1541"/>
                  <a:gd name="T103" fmla="*/ 51 h 1991"/>
                  <a:gd name="T104" fmla="*/ 20 w 1541"/>
                  <a:gd name="T105" fmla="*/ 53 h 1991"/>
                  <a:gd name="T106" fmla="*/ 22 w 1541"/>
                  <a:gd name="T107" fmla="*/ 54 h 1991"/>
                  <a:gd name="T108" fmla="*/ 25 w 1541"/>
                  <a:gd name="T109" fmla="*/ 55 h 1991"/>
                  <a:gd name="T110" fmla="*/ 27 w 1541"/>
                  <a:gd name="T111" fmla="*/ 56 h 1991"/>
                  <a:gd name="T112" fmla="*/ 29 w 1541"/>
                  <a:gd name="T113" fmla="*/ 56 h 1991"/>
                  <a:gd name="T114" fmla="*/ 31 w 1541"/>
                  <a:gd name="T115" fmla="*/ 56 h 1991"/>
                  <a:gd name="T116" fmla="*/ 33 w 1541"/>
                  <a:gd name="T117" fmla="*/ 56 h 1991"/>
                  <a:gd name="T118" fmla="*/ 35 w 1541"/>
                  <a:gd name="T119" fmla="*/ 56 h 1991"/>
                  <a:gd name="T120" fmla="*/ 36 w 1541"/>
                  <a:gd name="T121" fmla="*/ 55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1" h="1991">
                    <a:moveTo>
                      <a:pt x="1315" y="1940"/>
                    </a:moveTo>
                    <a:lnTo>
                      <a:pt x="1329" y="1932"/>
                    </a:lnTo>
                    <a:lnTo>
                      <a:pt x="1343" y="1923"/>
                    </a:lnTo>
                    <a:lnTo>
                      <a:pt x="1356" y="1914"/>
                    </a:lnTo>
                    <a:lnTo>
                      <a:pt x="1368" y="1903"/>
                    </a:lnTo>
                    <a:lnTo>
                      <a:pt x="1381" y="1893"/>
                    </a:lnTo>
                    <a:lnTo>
                      <a:pt x="1393" y="1881"/>
                    </a:lnTo>
                    <a:lnTo>
                      <a:pt x="1404" y="1869"/>
                    </a:lnTo>
                    <a:lnTo>
                      <a:pt x="1416" y="1857"/>
                    </a:lnTo>
                    <a:lnTo>
                      <a:pt x="1426" y="1843"/>
                    </a:lnTo>
                    <a:lnTo>
                      <a:pt x="1436" y="1829"/>
                    </a:lnTo>
                    <a:lnTo>
                      <a:pt x="1446" y="1815"/>
                    </a:lnTo>
                    <a:lnTo>
                      <a:pt x="1455" y="1800"/>
                    </a:lnTo>
                    <a:lnTo>
                      <a:pt x="1465" y="1785"/>
                    </a:lnTo>
                    <a:lnTo>
                      <a:pt x="1473" y="1769"/>
                    </a:lnTo>
                    <a:lnTo>
                      <a:pt x="1480" y="1753"/>
                    </a:lnTo>
                    <a:lnTo>
                      <a:pt x="1488" y="1736"/>
                    </a:lnTo>
                    <a:lnTo>
                      <a:pt x="1495" y="1718"/>
                    </a:lnTo>
                    <a:lnTo>
                      <a:pt x="1502" y="1700"/>
                    </a:lnTo>
                    <a:lnTo>
                      <a:pt x="1508" y="1682"/>
                    </a:lnTo>
                    <a:lnTo>
                      <a:pt x="1513" y="1663"/>
                    </a:lnTo>
                    <a:lnTo>
                      <a:pt x="1519" y="1644"/>
                    </a:lnTo>
                    <a:lnTo>
                      <a:pt x="1523" y="1624"/>
                    </a:lnTo>
                    <a:lnTo>
                      <a:pt x="1527" y="1603"/>
                    </a:lnTo>
                    <a:lnTo>
                      <a:pt x="1530" y="1583"/>
                    </a:lnTo>
                    <a:lnTo>
                      <a:pt x="1533" y="1562"/>
                    </a:lnTo>
                    <a:lnTo>
                      <a:pt x="1536" y="1541"/>
                    </a:lnTo>
                    <a:lnTo>
                      <a:pt x="1538" y="1520"/>
                    </a:lnTo>
                    <a:lnTo>
                      <a:pt x="1540" y="1498"/>
                    </a:lnTo>
                    <a:lnTo>
                      <a:pt x="1541" y="1475"/>
                    </a:lnTo>
                    <a:lnTo>
                      <a:pt x="1541" y="1453"/>
                    </a:lnTo>
                    <a:lnTo>
                      <a:pt x="1541" y="1430"/>
                    </a:lnTo>
                    <a:lnTo>
                      <a:pt x="1541" y="1407"/>
                    </a:lnTo>
                    <a:lnTo>
                      <a:pt x="1540" y="1383"/>
                    </a:lnTo>
                    <a:lnTo>
                      <a:pt x="1538" y="1359"/>
                    </a:lnTo>
                    <a:lnTo>
                      <a:pt x="1536" y="1336"/>
                    </a:lnTo>
                    <a:lnTo>
                      <a:pt x="1533" y="1311"/>
                    </a:lnTo>
                    <a:lnTo>
                      <a:pt x="1530" y="1287"/>
                    </a:lnTo>
                    <a:lnTo>
                      <a:pt x="1527" y="1263"/>
                    </a:lnTo>
                    <a:lnTo>
                      <a:pt x="1523" y="1237"/>
                    </a:lnTo>
                    <a:lnTo>
                      <a:pt x="1519" y="1213"/>
                    </a:lnTo>
                    <a:lnTo>
                      <a:pt x="1513" y="1187"/>
                    </a:lnTo>
                    <a:lnTo>
                      <a:pt x="1508" y="1162"/>
                    </a:lnTo>
                    <a:lnTo>
                      <a:pt x="1502" y="1137"/>
                    </a:lnTo>
                    <a:lnTo>
                      <a:pt x="1495" y="1111"/>
                    </a:lnTo>
                    <a:lnTo>
                      <a:pt x="1488" y="1086"/>
                    </a:lnTo>
                    <a:lnTo>
                      <a:pt x="1480" y="1060"/>
                    </a:lnTo>
                    <a:lnTo>
                      <a:pt x="1473" y="1035"/>
                    </a:lnTo>
                    <a:lnTo>
                      <a:pt x="1465" y="1009"/>
                    </a:lnTo>
                    <a:lnTo>
                      <a:pt x="1455" y="983"/>
                    </a:lnTo>
                    <a:lnTo>
                      <a:pt x="1446" y="958"/>
                    </a:lnTo>
                    <a:lnTo>
                      <a:pt x="1436" y="932"/>
                    </a:lnTo>
                    <a:lnTo>
                      <a:pt x="1426" y="907"/>
                    </a:lnTo>
                    <a:lnTo>
                      <a:pt x="1416" y="881"/>
                    </a:lnTo>
                    <a:lnTo>
                      <a:pt x="1404" y="856"/>
                    </a:lnTo>
                    <a:lnTo>
                      <a:pt x="1393" y="831"/>
                    </a:lnTo>
                    <a:lnTo>
                      <a:pt x="1381" y="805"/>
                    </a:lnTo>
                    <a:lnTo>
                      <a:pt x="1368" y="780"/>
                    </a:lnTo>
                    <a:lnTo>
                      <a:pt x="1356" y="755"/>
                    </a:lnTo>
                    <a:lnTo>
                      <a:pt x="1343" y="730"/>
                    </a:lnTo>
                    <a:lnTo>
                      <a:pt x="1329" y="706"/>
                    </a:lnTo>
                    <a:lnTo>
                      <a:pt x="1315" y="681"/>
                    </a:lnTo>
                    <a:lnTo>
                      <a:pt x="1302" y="657"/>
                    </a:lnTo>
                    <a:lnTo>
                      <a:pt x="1287" y="634"/>
                    </a:lnTo>
                    <a:lnTo>
                      <a:pt x="1272" y="609"/>
                    </a:lnTo>
                    <a:lnTo>
                      <a:pt x="1257" y="586"/>
                    </a:lnTo>
                    <a:lnTo>
                      <a:pt x="1241" y="563"/>
                    </a:lnTo>
                    <a:lnTo>
                      <a:pt x="1225" y="539"/>
                    </a:lnTo>
                    <a:lnTo>
                      <a:pt x="1209" y="517"/>
                    </a:lnTo>
                    <a:lnTo>
                      <a:pt x="1192" y="495"/>
                    </a:lnTo>
                    <a:lnTo>
                      <a:pt x="1176" y="473"/>
                    </a:lnTo>
                    <a:lnTo>
                      <a:pt x="1159" y="451"/>
                    </a:lnTo>
                    <a:lnTo>
                      <a:pt x="1142" y="430"/>
                    </a:lnTo>
                    <a:lnTo>
                      <a:pt x="1124" y="409"/>
                    </a:lnTo>
                    <a:lnTo>
                      <a:pt x="1107" y="389"/>
                    </a:lnTo>
                    <a:lnTo>
                      <a:pt x="1089" y="369"/>
                    </a:lnTo>
                    <a:lnTo>
                      <a:pt x="1071" y="349"/>
                    </a:lnTo>
                    <a:lnTo>
                      <a:pt x="1052" y="330"/>
                    </a:lnTo>
                    <a:lnTo>
                      <a:pt x="1034" y="311"/>
                    </a:lnTo>
                    <a:lnTo>
                      <a:pt x="1015" y="293"/>
                    </a:lnTo>
                    <a:lnTo>
                      <a:pt x="996" y="275"/>
                    </a:lnTo>
                    <a:lnTo>
                      <a:pt x="976" y="257"/>
                    </a:lnTo>
                    <a:lnTo>
                      <a:pt x="957" y="240"/>
                    </a:lnTo>
                    <a:lnTo>
                      <a:pt x="938" y="224"/>
                    </a:lnTo>
                    <a:lnTo>
                      <a:pt x="918" y="208"/>
                    </a:lnTo>
                    <a:lnTo>
                      <a:pt x="899" y="192"/>
                    </a:lnTo>
                    <a:lnTo>
                      <a:pt x="879" y="177"/>
                    </a:lnTo>
                    <a:lnTo>
                      <a:pt x="860" y="163"/>
                    </a:lnTo>
                    <a:lnTo>
                      <a:pt x="840" y="150"/>
                    </a:lnTo>
                    <a:lnTo>
                      <a:pt x="821" y="136"/>
                    </a:lnTo>
                    <a:lnTo>
                      <a:pt x="801" y="124"/>
                    </a:lnTo>
                    <a:lnTo>
                      <a:pt x="781" y="112"/>
                    </a:lnTo>
                    <a:lnTo>
                      <a:pt x="760" y="100"/>
                    </a:lnTo>
                    <a:lnTo>
                      <a:pt x="741" y="89"/>
                    </a:lnTo>
                    <a:lnTo>
                      <a:pt x="721" y="79"/>
                    </a:lnTo>
                    <a:lnTo>
                      <a:pt x="701" y="69"/>
                    </a:lnTo>
                    <a:lnTo>
                      <a:pt x="682" y="61"/>
                    </a:lnTo>
                    <a:lnTo>
                      <a:pt x="662" y="52"/>
                    </a:lnTo>
                    <a:lnTo>
                      <a:pt x="643" y="44"/>
                    </a:lnTo>
                    <a:lnTo>
                      <a:pt x="623" y="37"/>
                    </a:lnTo>
                    <a:lnTo>
                      <a:pt x="604" y="30"/>
                    </a:lnTo>
                    <a:lnTo>
                      <a:pt x="585" y="25"/>
                    </a:lnTo>
                    <a:lnTo>
                      <a:pt x="565" y="19"/>
                    </a:lnTo>
                    <a:lnTo>
                      <a:pt x="546" y="15"/>
                    </a:lnTo>
                    <a:lnTo>
                      <a:pt x="528" y="11"/>
                    </a:lnTo>
                    <a:lnTo>
                      <a:pt x="508" y="8"/>
                    </a:lnTo>
                    <a:lnTo>
                      <a:pt x="489" y="5"/>
                    </a:lnTo>
                    <a:lnTo>
                      <a:pt x="471" y="3"/>
                    </a:lnTo>
                    <a:lnTo>
                      <a:pt x="453" y="1"/>
                    </a:lnTo>
                    <a:lnTo>
                      <a:pt x="435" y="0"/>
                    </a:lnTo>
                    <a:lnTo>
                      <a:pt x="417" y="0"/>
                    </a:lnTo>
                    <a:lnTo>
                      <a:pt x="400" y="1"/>
                    </a:lnTo>
                    <a:lnTo>
                      <a:pt x="382" y="3"/>
                    </a:lnTo>
                    <a:lnTo>
                      <a:pt x="366" y="5"/>
                    </a:lnTo>
                    <a:lnTo>
                      <a:pt x="349" y="8"/>
                    </a:lnTo>
                    <a:lnTo>
                      <a:pt x="333" y="11"/>
                    </a:lnTo>
                    <a:lnTo>
                      <a:pt x="317" y="15"/>
                    </a:lnTo>
                    <a:lnTo>
                      <a:pt x="301" y="19"/>
                    </a:lnTo>
                    <a:lnTo>
                      <a:pt x="285" y="25"/>
                    </a:lnTo>
                    <a:lnTo>
                      <a:pt x="270" y="30"/>
                    </a:lnTo>
                    <a:lnTo>
                      <a:pt x="255" y="37"/>
                    </a:lnTo>
                    <a:lnTo>
                      <a:pt x="241" y="44"/>
                    </a:lnTo>
                    <a:lnTo>
                      <a:pt x="226" y="52"/>
                    </a:lnTo>
                    <a:lnTo>
                      <a:pt x="212" y="61"/>
                    </a:lnTo>
                    <a:lnTo>
                      <a:pt x="199" y="69"/>
                    </a:lnTo>
                    <a:lnTo>
                      <a:pt x="186" y="79"/>
                    </a:lnTo>
                    <a:lnTo>
                      <a:pt x="173" y="89"/>
                    </a:lnTo>
                    <a:lnTo>
                      <a:pt x="161" y="100"/>
                    </a:lnTo>
                    <a:lnTo>
                      <a:pt x="148" y="112"/>
                    </a:lnTo>
                    <a:lnTo>
                      <a:pt x="137" y="123"/>
                    </a:lnTo>
                    <a:lnTo>
                      <a:pt x="126" y="136"/>
                    </a:lnTo>
                    <a:lnTo>
                      <a:pt x="116" y="150"/>
                    </a:lnTo>
                    <a:lnTo>
                      <a:pt x="105" y="163"/>
                    </a:lnTo>
                    <a:lnTo>
                      <a:pt x="96" y="177"/>
                    </a:lnTo>
                    <a:lnTo>
                      <a:pt x="86" y="192"/>
                    </a:lnTo>
                    <a:lnTo>
                      <a:pt x="78" y="208"/>
                    </a:lnTo>
                    <a:lnTo>
                      <a:pt x="69" y="224"/>
                    </a:lnTo>
                    <a:lnTo>
                      <a:pt x="61" y="240"/>
                    </a:lnTo>
                    <a:lnTo>
                      <a:pt x="53" y="257"/>
                    </a:lnTo>
                    <a:lnTo>
                      <a:pt x="47" y="275"/>
                    </a:lnTo>
                    <a:lnTo>
                      <a:pt x="40" y="293"/>
                    </a:lnTo>
                    <a:lnTo>
                      <a:pt x="34" y="311"/>
                    </a:lnTo>
                    <a:lnTo>
                      <a:pt x="29" y="330"/>
                    </a:lnTo>
                    <a:lnTo>
                      <a:pt x="24" y="349"/>
                    </a:lnTo>
                    <a:lnTo>
                      <a:pt x="19" y="369"/>
                    </a:lnTo>
                    <a:lnTo>
                      <a:pt x="15" y="388"/>
                    </a:lnTo>
                    <a:lnTo>
                      <a:pt x="11" y="409"/>
                    </a:lnTo>
                    <a:lnTo>
                      <a:pt x="9" y="430"/>
                    </a:lnTo>
                    <a:lnTo>
                      <a:pt x="6" y="451"/>
                    </a:lnTo>
                    <a:lnTo>
                      <a:pt x="3" y="473"/>
                    </a:lnTo>
                    <a:lnTo>
                      <a:pt x="2" y="495"/>
                    </a:lnTo>
                    <a:lnTo>
                      <a:pt x="1" y="517"/>
                    </a:lnTo>
                    <a:lnTo>
                      <a:pt x="0" y="539"/>
                    </a:lnTo>
                    <a:lnTo>
                      <a:pt x="0" y="563"/>
                    </a:lnTo>
                    <a:lnTo>
                      <a:pt x="1" y="586"/>
                    </a:lnTo>
                    <a:lnTo>
                      <a:pt x="2" y="609"/>
                    </a:lnTo>
                    <a:lnTo>
                      <a:pt x="3" y="633"/>
                    </a:lnTo>
                    <a:lnTo>
                      <a:pt x="6" y="657"/>
                    </a:lnTo>
                    <a:lnTo>
                      <a:pt x="9" y="681"/>
                    </a:lnTo>
                    <a:lnTo>
                      <a:pt x="11" y="706"/>
                    </a:lnTo>
                    <a:lnTo>
                      <a:pt x="15" y="730"/>
                    </a:lnTo>
                    <a:lnTo>
                      <a:pt x="19" y="755"/>
                    </a:lnTo>
                    <a:lnTo>
                      <a:pt x="24" y="780"/>
                    </a:lnTo>
                    <a:lnTo>
                      <a:pt x="29" y="805"/>
                    </a:lnTo>
                    <a:lnTo>
                      <a:pt x="34" y="831"/>
                    </a:lnTo>
                    <a:lnTo>
                      <a:pt x="40" y="856"/>
                    </a:lnTo>
                    <a:lnTo>
                      <a:pt x="47" y="881"/>
                    </a:lnTo>
                    <a:lnTo>
                      <a:pt x="53" y="907"/>
                    </a:lnTo>
                    <a:lnTo>
                      <a:pt x="61" y="932"/>
                    </a:lnTo>
                    <a:lnTo>
                      <a:pt x="69" y="958"/>
                    </a:lnTo>
                    <a:lnTo>
                      <a:pt x="78" y="983"/>
                    </a:lnTo>
                    <a:lnTo>
                      <a:pt x="86" y="1008"/>
                    </a:lnTo>
                    <a:lnTo>
                      <a:pt x="96" y="1035"/>
                    </a:lnTo>
                    <a:lnTo>
                      <a:pt x="105" y="1060"/>
                    </a:lnTo>
                    <a:lnTo>
                      <a:pt x="116" y="1086"/>
                    </a:lnTo>
                    <a:lnTo>
                      <a:pt x="126" y="1111"/>
                    </a:lnTo>
                    <a:lnTo>
                      <a:pt x="137" y="1137"/>
                    </a:lnTo>
                    <a:lnTo>
                      <a:pt x="148" y="1162"/>
                    </a:lnTo>
                    <a:lnTo>
                      <a:pt x="161" y="1187"/>
                    </a:lnTo>
                    <a:lnTo>
                      <a:pt x="173" y="1212"/>
                    </a:lnTo>
                    <a:lnTo>
                      <a:pt x="186" y="1237"/>
                    </a:lnTo>
                    <a:lnTo>
                      <a:pt x="199" y="1261"/>
                    </a:lnTo>
                    <a:lnTo>
                      <a:pt x="212" y="1287"/>
                    </a:lnTo>
                    <a:lnTo>
                      <a:pt x="226" y="1311"/>
                    </a:lnTo>
                    <a:lnTo>
                      <a:pt x="241" y="1336"/>
                    </a:lnTo>
                    <a:lnTo>
                      <a:pt x="255" y="1359"/>
                    </a:lnTo>
                    <a:lnTo>
                      <a:pt x="270" y="1383"/>
                    </a:lnTo>
                    <a:lnTo>
                      <a:pt x="285" y="1407"/>
                    </a:lnTo>
                    <a:lnTo>
                      <a:pt x="301" y="1430"/>
                    </a:lnTo>
                    <a:lnTo>
                      <a:pt x="317" y="1452"/>
                    </a:lnTo>
                    <a:lnTo>
                      <a:pt x="333" y="1475"/>
                    </a:lnTo>
                    <a:lnTo>
                      <a:pt x="349" y="1498"/>
                    </a:lnTo>
                    <a:lnTo>
                      <a:pt x="366" y="1520"/>
                    </a:lnTo>
                    <a:lnTo>
                      <a:pt x="382" y="1541"/>
                    </a:lnTo>
                    <a:lnTo>
                      <a:pt x="400" y="1562"/>
                    </a:lnTo>
                    <a:lnTo>
                      <a:pt x="417" y="1583"/>
                    </a:lnTo>
                    <a:lnTo>
                      <a:pt x="435" y="1603"/>
                    </a:lnTo>
                    <a:lnTo>
                      <a:pt x="453" y="1624"/>
                    </a:lnTo>
                    <a:lnTo>
                      <a:pt x="471" y="1644"/>
                    </a:lnTo>
                    <a:lnTo>
                      <a:pt x="489" y="1663"/>
                    </a:lnTo>
                    <a:lnTo>
                      <a:pt x="508" y="1682"/>
                    </a:lnTo>
                    <a:lnTo>
                      <a:pt x="528" y="1700"/>
                    </a:lnTo>
                    <a:lnTo>
                      <a:pt x="546" y="1718"/>
                    </a:lnTo>
                    <a:lnTo>
                      <a:pt x="565" y="1735"/>
                    </a:lnTo>
                    <a:lnTo>
                      <a:pt x="585" y="1752"/>
                    </a:lnTo>
                    <a:lnTo>
                      <a:pt x="604" y="1769"/>
                    </a:lnTo>
                    <a:lnTo>
                      <a:pt x="623" y="1785"/>
                    </a:lnTo>
                    <a:lnTo>
                      <a:pt x="643" y="1799"/>
                    </a:lnTo>
                    <a:lnTo>
                      <a:pt x="662" y="1815"/>
                    </a:lnTo>
                    <a:lnTo>
                      <a:pt x="682" y="1829"/>
                    </a:lnTo>
                    <a:lnTo>
                      <a:pt x="701" y="1843"/>
                    </a:lnTo>
                    <a:lnTo>
                      <a:pt x="721" y="1855"/>
                    </a:lnTo>
                    <a:lnTo>
                      <a:pt x="741" y="1868"/>
                    </a:lnTo>
                    <a:lnTo>
                      <a:pt x="760" y="1881"/>
                    </a:lnTo>
                    <a:lnTo>
                      <a:pt x="781" y="1893"/>
                    </a:lnTo>
                    <a:lnTo>
                      <a:pt x="801" y="1903"/>
                    </a:lnTo>
                    <a:lnTo>
                      <a:pt x="821" y="1914"/>
                    </a:lnTo>
                    <a:lnTo>
                      <a:pt x="840" y="1923"/>
                    </a:lnTo>
                    <a:lnTo>
                      <a:pt x="860" y="1932"/>
                    </a:lnTo>
                    <a:lnTo>
                      <a:pt x="879" y="1940"/>
                    </a:lnTo>
                    <a:lnTo>
                      <a:pt x="899" y="1949"/>
                    </a:lnTo>
                    <a:lnTo>
                      <a:pt x="918" y="1955"/>
                    </a:lnTo>
                    <a:lnTo>
                      <a:pt x="938" y="1961"/>
                    </a:lnTo>
                    <a:lnTo>
                      <a:pt x="957" y="1968"/>
                    </a:lnTo>
                    <a:lnTo>
                      <a:pt x="976" y="1973"/>
                    </a:lnTo>
                    <a:lnTo>
                      <a:pt x="996" y="1977"/>
                    </a:lnTo>
                    <a:lnTo>
                      <a:pt x="1015" y="1981"/>
                    </a:lnTo>
                    <a:lnTo>
                      <a:pt x="1034" y="1985"/>
                    </a:lnTo>
                    <a:lnTo>
                      <a:pt x="1052" y="1988"/>
                    </a:lnTo>
                    <a:lnTo>
                      <a:pt x="1071" y="1990"/>
                    </a:lnTo>
                    <a:lnTo>
                      <a:pt x="1089" y="1991"/>
                    </a:lnTo>
                    <a:lnTo>
                      <a:pt x="1107" y="1991"/>
                    </a:lnTo>
                    <a:lnTo>
                      <a:pt x="1124" y="1991"/>
                    </a:lnTo>
                    <a:lnTo>
                      <a:pt x="1142" y="1991"/>
                    </a:lnTo>
                    <a:lnTo>
                      <a:pt x="1159" y="1990"/>
                    </a:lnTo>
                    <a:lnTo>
                      <a:pt x="1176" y="1988"/>
                    </a:lnTo>
                    <a:lnTo>
                      <a:pt x="1192" y="1985"/>
                    </a:lnTo>
                    <a:lnTo>
                      <a:pt x="1209" y="1981"/>
                    </a:lnTo>
                    <a:lnTo>
                      <a:pt x="1225" y="1977"/>
                    </a:lnTo>
                    <a:lnTo>
                      <a:pt x="1241" y="1973"/>
                    </a:lnTo>
                    <a:lnTo>
                      <a:pt x="1257" y="1968"/>
                    </a:lnTo>
                    <a:lnTo>
                      <a:pt x="1272" y="1962"/>
                    </a:lnTo>
                    <a:lnTo>
                      <a:pt x="1287" y="1955"/>
                    </a:lnTo>
                    <a:lnTo>
                      <a:pt x="1302" y="1949"/>
                    </a:lnTo>
                    <a:lnTo>
                      <a:pt x="1315" y="194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1" name="Freeform 359"/>
              <p:cNvSpPr>
                <a:spLocks/>
              </p:cNvSpPr>
              <p:nvPr/>
            </p:nvSpPr>
            <p:spPr bwMode="auto">
              <a:xfrm>
                <a:off x="1362" y="2820"/>
                <a:ext cx="630" cy="817"/>
              </a:xfrm>
              <a:custGeom>
                <a:avLst/>
                <a:gdLst>
                  <a:gd name="T0" fmla="*/ 36 w 1541"/>
                  <a:gd name="T1" fmla="*/ 1 h 1991"/>
                  <a:gd name="T2" fmla="*/ 34 w 1541"/>
                  <a:gd name="T3" fmla="*/ 0 h 1991"/>
                  <a:gd name="T4" fmla="*/ 32 w 1541"/>
                  <a:gd name="T5" fmla="*/ 0 h 1991"/>
                  <a:gd name="T6" fmla="*/ 30 w 1541"/>
                  <a:gd name="T7" fmla="*/ 0 h 1991"/>
                  <a:gd name="T8" fmla="*/ 28 w 1541"/>
                  <a:gd name="T9" fmla="*/ 0 h 1991"/>
                  <a:gd name="T10" fmla="*/ 26 w 1541"/>
                  <a:gd name="T11" fmla="*/ 1 h 1991"/>
                  <a:gd name="T12" fmla="*/ 23 w 1541"/>
                  <a:gd name="T13" fmla="*/ 2 h 1991"/>
                  <a:gd name="T14" fmla="*/ 21 w 1541"/>
                  <a:gd name="T15" fmla="*/ 3 h 1991"/>
                  <a:gd name="T16" fmla="*/ 19 w 1541"/>
                  <a:gd name="T17" fmla="*/ 5 h 1991"/>
                  <a:gd name="T18" fmla="*/ 17 w 1541"/>
                  <a:gd name="T19" fmla="*/ 7 h 1991"/>
                  <a:gd name="T20" fmla="*/ 15 w 1541"/>
                  <a:gd name="T21" fmla="*/ 8 h 1991"/>
                  <a:gd name="T22" fmla="*/ 13 w 1541"/>
                  <a:gd name="T23" fmla="*/ 10 h 1991"/>
                  <a:gd name="T24" fmla="*/ 11 w 1541"/>
                  <a:gd name="T25" fmla="*/ 13 h 1991"/>
                  <a:gd name="T26" fmla="*/ 9 w 1541"/>
                  <a:gd name="T27" fmla="*/ 15 h 1991"/>
                  <a:gd name="T28" fmla="*/ 7 w 1541"/>
                  <a:gd name="T29" fmla="*/ 18 h 1991"/>
                  <a:gd name="T30" fmla="*/ 5 w 1541"/>
                  <a:gd name="T31" fmla="*/ 21 h 1991"/>
                  <a:gd name="T32" fmla="*/ 4 w 1541"/>
                  <a:gd name="T33" fmla="*/ 23 h 1991"/>
                  <a:gd name="T34" fmla="*/ 3 w 1541"/>
                  <a:gd name="T35" fmla="*/ 26 h 1991"/>
                  <a:gd name="T36" fmla="*/ 2 w 1541"/>
                  <a:gd name="T37" fmla="*/ 29 h 1991"/>
                  <a:gd name="T38" fmla="*/ 1 w 1541"/>
                  <a:gd name="T39" fmla="*/ 32 h 1991"/>
                  <a:gd name="T40" fmla="*/ 0 w 1541"/>
                  <a:gd name="T41" fmla="*/ 35 h 1991"/>
                  <a:gd name="T42" fmla="*/ 0 w 1541"/>
                  <a:gd name="T43" fmla="*/ 38 h 1991"/>
                  <a:gd name="T44" fmla="*/ 0 w 1541"/>
                  <a:gd name="T45" fmla="*/ 41 h 1991"/>
                  <a:gd name="T46" fmla="*/ 0 w 1541"/>
                  <a:gd name="T47" fmla="*/ 43 h 1991"/>
                  <a:gd name="T48" fmla="*/ 0 w 1541"/>
                  <a:gd name="T49" fmla="*/ 46 h 1991"/>
                  <a:gd name="T50" fmla="*/ 1 w 1541"/>
                  <a:gd name="T51" fmla="*/ 48 h 1991"/>
                  <a:gd name="T52" fmla="*/ 2 w 1541"/>
                  <a:gd name="T53" fmla="*/ 50 h 1991"/>
                  <a:gd name="T54" fmla="*/ 3 w 1541"/>
                  <a:gd name="T55" fmla="*/ 51 h 1991"/>
                  <a:gd name="T56" fmla="*/ 4 w 1541"/>
                  <a:gd name="T57" fmla="*/ 53 h 1991"/>
                  <a:gd name="T58" fmla="*/ 5 w 1541"/>
                  <a:gd name="T59" fmla="*/ 54 h 1991"/>
                  <a:gd name="T60" fmla="*/ 7 w 1541"/>
                  <a:gd name="T61" fmla="*/ 55 h 1991"/>
                  <a:gd name="T62" fmla="*/ 8 w 1541"/>
                  <a:gd name="T63" fmla="*/ 56 h 1991"/>
                  <a:gd name="T64" fmla="*/ 10 w 1541"/>
                  <a:gd name="T65" fmla="*/ 56 h 1991"/>
                  <a:gd name="T66" fmla="*/ 12 w 1541"/>
                  <a:gd name="T67" fmla="*/ 56 h 1991"/>
                  <a:gd name="T68" fmla="*/ 14 w 1541"/>
                  <a:gd name="T69" fmla="*/ 56 h 1991"/>
                  <a:gd name="T70" fmla="*/ 16 w 1541"/>
                  <a:gd name="T71" fmla="*/ 56 h 1991"/>
                  <a:gd name="T72" fmla="*/ 18 w 1541"/>
                  <a:gd name="T73" fmla="*/ 55 h 1991"/>
                  <a:gd name="T74" fmla="*/ 21 w 1541"/>
                  <a:gd name="T75" fmla="*/ 54 h 1991"/>
                  <a:gd name="T76" fmla="*/ 23 w 1541"/>
                  <a:gd name="T77" fmla="*/ 53 h 1991"/>
                  <a:gd name="T78" fmla="*/ 25 w 1541"/>
                  <a:gd name="T79" fmla="*/ 51 h 1991"/>
                  <a:gd name="T80" fmla="*/ 27 w 1541"/>
                  <a:gd name="T81" fmla="*/ 49 h 1991"/>
                  <a:gd name="T82" fmla="*/ 29 w 1541"/>
                  <a:gd name="T83" fmla="*/ 47 h 1991"/>
                  <a:gd name="T84" fmla="*/ 31 w 1541"/>
                  <a:gd name="T85" fmla="*/ 45 h 1991"/>
                  <a:gd name="T86" fmla="*/ 33 w 1541"/>
                  <a:gd name="T87" fmla="*/ 42 h 1991"/>
                  <a:gd name="T88" fmla="*/ 35 w 1541"/>
                  <a:gd name="T89" fmla="*/ 40 h 1991"/>
                  <a:gd name="T90" fmla="*/ 37 w 1541"/>
                  <a:gd name="T91" fmla="*/ 37 h 1991"/>
                  <a:gd name="T92" fmla="*/ 38 w 1541"/>
                  <a:gd name="T93" fmla="*/ 34 h 1991"/>
                  <a:gd name="T94" fmla="*/ 40 w 1541"/>
                  <a:gd name="T95" fmla="*/ 32 h 1991"/>
                  <a:gd name="T96" fmla="*/ 40 w 1541"/>
                  <a:gd name="T97" fmla="*/ 29 h 1991"/>
                  <a:gd name="T98" fmla="*/ 42 w 1541"/>
                  <a:gd name="T99" fmla="*/ 26 h 1991"/>
                  <a:gd name="T100" fmla="*/ 42 w 1541"/>
                  <a:gd name="T101" fmla="*/ 23 h 1991"/>
                  <a:gd name="T102" fmla="*/ 43 w 1541"/>
                  <a:gd name="T103" fmla="*/ 20 h 1991"/>
                  <a:gd name="T104" fmla="*/ 43 w 1541"/>
                  <a:gd name="T105" fmla="*/ 17 h 1991"/>
                  <a:gd name="T106" fmla="*/ 43 w 1541"/>
                  <a:gd name="T107" fmla="*/ 15 h 1991"/>
                  <a:gd name="T108" fmla="*/ 43 w 1541"/>
                  <a:gd name="T109" fmla="*/ 12 h 1991"/>
                  <a:gd name="T110" fmla="*/ 43 w 1541"/>
                  <a:gd name="T111" fmla="*/ 10 h 1991"/>
                  <a:gd name="T112" fmla="*/ 42 w 1541"/>
                  <a:gd name="T113" fmla="*/ 8 h 1991"/>
                  <a:gd name="T114" fmla="*/ 41 w 1541"/>
                  <a:gd name="T115" fmla="*/ 6 h 1991"/>
                  <a:gd name="T116" fmla="*/ 40 w 1541"/>
                  <a:gd name="T117" fmla="*/ 4 h 1991"/>
                  <a:gd name="T118" fmla="*/ 38 w 1541"/>
                  <a:gd name="T119" fmla="*/ 3 h 1991"/>
                  <a:gd name="T120" fmla="*/ 37 w 1541"/>
                  <a:gd name="T121" fmla="*/ 2 h 19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41" h="1991">
                    <a:moveTo>
                      <a:pt x="1315" y="51"/>
                    </a:moveTo>
                    <a:lnTo>
                      <a:pt x="1302" y="44"/>
                    </a:lnTo>
                    <a:lnTo>
                      <a:pt x="1287" y="36"/>
                    </a:lnTo>
                    <a:lnTo>
                      <a:pt x="1272" y="30"/>
                    </a:lnTo>
                    <a:lnTo>
                      <a:pt x="1257" y="25"/>
                    </a:lnTo>
                    <a:lnTo>
                      <a:pt x="1241" y="19"/>
                    </a:lnTo>
                    <a:lnTo>
                      <a:pt x="1225" y="14"/>
                    </a:lnTo>
                    <a:lnTo>
                      <a:pt x="1209" y="11"/>
                    </a:lnTo>
                    <a:lnTo>
                      <a:pt x="1192" y="7"/>
                    </a:lnTo>
                    <a:lnTo>
                      <a:pt x="1176" y="5"/>
                    </a:lnTo>
                    <a:lnTo>
                      <a:pt x="1159" y="2"/>
                    </a:lnTo>
                    <a:lnTo>
                      <a:pt x="1142" y="1"/>
                    </a:lnTo>
                    <a:lnTo>
                      <a:pt x="1124" y="0"/>
                    </a:lnTo>
                    <a:lnTo>
                      <a:pt x="1107" y="0"/>
                    </a:lnTo>
                    <a:lnTo>
                      <a:pt x="1089" y="1"/>
                    </a:lnTo>
                    <a:lnTo>
                      <a:pt x="1071" y="2"/>
                    </a:lnTo>
                    <a:lnTo>
                      <a:pt x="1052" y="5"/>
                    </a:lnTo>
                    <a:lnTo>
                      <a:pt x="1034" y="8"/>
                    </a:lnTo>
                    <a:lnTo>
                      <a:pt x="1015" y="11"/>
                    </a:lnTo>
                    <a:lnTo>
                      <a:pt x="996" y="14"/>
                    </a:lnTo>
                    <a:lnTo>
                      <a:pt x="976" y="19"/>
                    </a:lnTo>
                    <a:lnTo>
                      <a:pt x="957" y="25"/>
                    </a:lnTo>
                    <a:lnTo>
                      <a:pt x="938" y="30"/>
                    </a:lnTo>
                    <a:lnTo>
                      <a:pt x="918" y="36"/>
                    </a:lnTo>
                    <a:lnTo>
                      <a:pt x="899" y="44"/>
                    </a:lnTo>
                    <a:lnTo>
                      <a:pt x="879" y="52"/>
                    </a:lnTo>
                    <a:lnTo>
                      <a:pt x="860" y="60"/>
                    </a:lnTo>
                    <a:lnTo>
                      <a:pt x="840" y="69"/>
                    </a:lnTo>
                    <a:lnTo>
                      <a:pt x="821" y="79"/>
                    </a:lnTo>
                    <a:lnTo>
                      <a:pt x="801" y="89"/>
                    </a:lnTo>
                    <a:lnTo>
                      <a:pt x="781" y="100"/>
                    </a:lnTo>
                    <a:lnTo>
                      <a:pt x="760" y="112"/>
                    </a:lnTo>
                    <a:lnTo>
                      <a:pt x="741" y="123"/>
                    </a:lnTo>
                    <a:lnTo>
                      <a:pt x="721" y="136"/>
                    </a:lnTo>
                    <a:lnTo>
                      <a:pt x="701" y="150"/>
                    </a:lnTo>
                    <a:lnTo>
                      <a:pt x="682" y="163"/>
                    </a:lnTo>
                    <a:lnTo>
                      <a:pt x="662" y="177"/>
                    </a:lnTo>
                    <a:lnTo>
                      <a:pt x="643" y="192"/>
                    </a:lnTo>
                    <a:lnTo>
                      <a:pt x="623" y="208"/>
                    </a:lnTo>
                    <a:lnTo>
                      <a:pt x="604" y="224"/>
                    </a:lnTo>
                    <a:lnTo>
                      <a:pt x="585" y="240"/>
                    </a:lnTo>
                    <a:lnTo>
                      <a:pt x="565" y="257"/>
                    </a:lnTo>
                    <a:lnTo>
                      <a:pt x="546" y="275"/>
                    </a:lnTo>
                    <a:lnTo>
                      <a:pt x="528" y="293"/>
                    </a:lnTo>
                    <a:lnTo>
                      <a:pt x="508" y="311"/>
                    </a:lnTo>
                    <a:lnTo>
                      <a:pt x="489" y="330"/>
                    </a:lnTo>
                    <a:lnTo>
                      <a:pt x="471" y="349"/>
                    </a:lnTo>
                    <a:lnTo>
                      <a:pt x="453" y="369"/>
                    </a:lnTo>
                    <a:lnTo>
                      <a:pt x="435" y="388"/>
                    </a:lnTo>
                    <a:lnTo>
                      <a:pt x="417" y="409"/>
                    </a:lnTo>
                    <a:lnTo>
                      <a:pt x="400" y="430"/>
                    </a:lnTo>
                    <a:lnTo>
                      <a:pt x="382" y="451"/>
                    </a:lnTo>
                    <a:lnTo>
                      <a:pt x="366" y="473"/>
                    </a:lnTo>
                    <a:lnTo>
                      <a:pt x="349" y="495"/>
                    </a:lnTo>
                    <a:lnTo>
                      <a:pt x="333" y="517"/>
                    </a:lnTo>
                    <a:lnTo>
                      <a:pt x="317" y="539"/>
                    </a:lnTo>
                    <a:lnTo>
                      <a:pt x="301" y="563"/>
                    </a:lnTo>
                    <a:lnTo>
                      <a:pt x="285" y="586"/>
                    </a:lnTo>
                    <a:lnTo>
                      <a:pt x="270" y="609"/>
                    </a:lnTo>
                    <a:lnTo>
                      <a:pt x="255" y="632"/>
                    </a:lnTo>
                    <a:lnTo>
                      <a:pt x="241" y="657"/>
                    </a:lnTo>
                    <a:lnTo>
                      <a:pt x="226" y="681"/>
                    </a:lnTo>
                    <a:lnTo>
                      <a:pt x="212" y="706"/>
                    </a:lnTo>
                    <a:lnTo>
                      <a:pt x="199" y="730"/>
                    </a:lnTo>
                    <a:lnTo>
                      <a:pt x="186" y="755"/>
                    </a:lnTo>
                    <a:lnTo>
                      <a:pt x="173" y="780"/>
                    </a:lnTo>
                    <a:lnTo>
                      <a:pt x="161" y="805"/>
                    </a:lnTo>
                    <a:lnTo>
                      <a:pt x="148" y="830"/>
                    </a:lnTo>
                    <a:lnTo>
                      <a:pt x="137" y="856"/>
                    </a:lnTo>
                    <a:lnTo>
                      <a:pt x="126" y="881"/>
                    </a:lnTo>
                    <a:lnTo>
                      <a:pt x="116" y="907"/>
                    </a:lnTo>
                    <a:lnTo>
                      <a:pt x="105" y="932"/>
                    </a:lnTo>
                    <a:lnTo>
                      <a:pt x="96" y="958"/>
                    </a:lnTo>
                    <a:lnTo>
                      <a:pt x="86" y="983"/>
                    </a:lnTo>
                    <a:lnTo>
                      <a:pt x="78" y="1008"/>
                    </a:lnTo>
                    <a:lnTo>
                      <a:pt x="69" y="1035"/>
                    </a:lnTo>
                    <a:lnTo>
                      <a:pt x="61" y="1060"/>
                    </a:lnTo>
                    <a:lnTo>
                      <a:pt x="53" y="1086"/>
                    </a:lnTo>
                    <a:lnTo>
                      <a:pt x="47" y="1111"/>
                    </a:lnTo>
                    <a:lnTo>
                      <a:pt x="40" y="1136"/>
                    </a:lnTo>
                    <a:lnTo>
                      <a:pt x="34" y="1162"/>
                    </a:lnTo>
                    <a:lnTo>
                      <a:pt x="29" y="1187"/>
                    </a:lnTo>
                    <a:lnTo>
                      <a:pt x="24" y="1213"/>
                    </a:lnTo>
                    <a:lnTo>
                      <a:pt x="19" y="1237"/>
                    </a:lnTo>
                    <a:lnTo>
                      <a:pt x="15" y="1261"/>
                    </a:lnTo>
                    <a:lnTo>
                      <a:pt x="11" y="1287"/>
                    </a:lnTo>
                    <a:lnTo>
                      <a:pt x="9" y="1311"/>
                    </a:lnTo>
                    <a:lnTo>
                      <a:pt x="6" y="1336"/>
                    </a:lnTo>
                    <a:lnTo>
                      <a:pt x="3" y="1359"/>
                    </a:lnTo>
                    <a:lnTo>
                      <a:pt x="2" y="1383"/>
                    </a:lnTo>
                    <a:lnTo>
                      <a:pt x="1" y="1406"/>
                    </a:lnTo>
                    <a:lnTo>
                      <a:pt x="0" y="1430"/>
                    </a:lnTo>
                    <a:lnTo>
                      <a:pt x="0" y="1452"/>
                    </a:lnTo>
                    <a:lnTo>
                      <a:pt x="1" y="1475"/>
                    </a:lnTo>
                    <a:lnTo>
                      <a:pt x="2" y="1498"/>
                    </a:lnTo>
                    <a:lnTo>
                      <a:pt x="3" y="1520"/>
                    </a:lnTo>
                    <a:lnTo>
                      <a:pt x="6" y="1541"/>
                    </a:lnTo>
                    <a:lnTo>
                      <a:pt x="9" y="1562"/>
                    </a:lnTo>
                    <a:lnTo>
                      <a:pt x="11" y="1583"/>
                    </a:lnTo>
                    <a:lnTo>
                      <a:pt x="15" y="1603"/>
                    </a:lnTo>
                    <a:lnTo>
                      <a:pt x="19" y="1624"/>
                    </a:lnTo>
                    <a:lnTo>
                      <a:pt x="24" y="1644"/>
                    </a:lnTo>
                    <a:lnTo>
                      <a:pt x="29" y="1663"/>
                    </a:lnTo>
                    <a:lnTo>
                      <a:pt x="34" y="1682"/>
                    </a:lnTo>
                    <a:lnTo>
                      <a:pt x="40" y="1700"/>
                    </a:lnTo>
                    <a:lnTo>
                      <a:pt x="47" y="1718"/>
                    </a:lnTo>
                    <a:lnTo>
                      <a:pt x="53" y="1735"/>
                    </a:lnTo>
                    <a:lnTo>
                      <a:pt x="61" y="1752"/>
                    </a:lnTo>
                    <a:lnTo>
                      <a:pt x="69" y="1769"/>
                    </a:lnTo>
                    <a:lnTo>
                      <a:pt x="78" y="1784"/>
                    </a:lnTo>
                    <a:lnTo>
                      <a:pt x="86" y="1799"/>
                    </a:lnTo>
                    <a:lnTo>
                      <a:pt x="96" y="1814"/>
                    </a:lnTo>
                    <a:lnTo>
                      <a:pt x="105" y="1829"/>
                    </a:lnTo>
                    <a:lnTo>
                      <a:pt x="116" y="1843"/>
                    </a:lnTo>
                    <a:lnTo>
                      <a:pt x="126" y="1855"/>
                    </a:lnTo>
                    <a:lnTo>
                      <a:pt x="137" y="1868"/>
                    </a:lnTo>
                    <a:lnTo>
                      <a:pt x="148" y="1881"/>
                    </a:lnTo>
                    <a:lnTo>
                      <a:pt x="161" y="1892"/>
                    </a:lnTo>
                    <a:lnTo>
                      <a:pt x="173" y="1903"/>
                    </a:lnTo>
                    <a:lnTo>
                      <a:pt x="186" y="1913"/>
                    </a:lnTo>
                    <a:lnTo>
                      <a:pt x="199" y="1923"/>
                    </a:lnTo>
                    <a:lnTo>
                      <a:pt x="212" y="1932"/>
                    </a:lnTo>
                    <a:lnTo>
                      <a:pt x="226" y="1940"/>
                    </a:lnTo>
                    <a:lnTo>
                      <a:pt x="241" y="1948"/>
                    </a:lnTo>
                    <a:lnTo>
                      <a:pt x="255" y="1955"/>
                    </a:lnTo>
                    <a:lnTo>
                      <a:pt x="270" y="1961"/>
                    </a:lnTo>
                    <a:lnTo>
                      <a:pt x="285" y="1968"/>
                    </a:lnTo>
                    <a:lnTo>
                      <a:pt x="301" y="1973"/>
                    </a:lnTo>
                    <a:lnTo>
                      <a:pt x="317" y="1977"/>
                    </a:lnTo>
                    <a:lnTo>
                      <a:pt x="333" y="1981"/>
                    </a:lnTo>
                    <a:lnTo>
                      <a:pt x="349" y="1985"/>
                    </a:lnTo>
                    <a:lnTo>
                      <a:pt x="366" y="1988"/>
                    </a:lnTo>
                    <a:lnTo>
                      <a:pt x="382" y="1989"/>
                    </a:lnTo>
                    <a:lnTo>
                      <a:pt x="400" y="1991"/>
                    </a:lnTo>
                    <a:lnTo>
                      <a:pt x="417" y="1991"/>
                    </a:lnTo>
                    <a:lnTo>
                      <a:pt x="435" y="1991"/>
                    </a:lnTo>
                    <a:lnTo>
                      <a:pt x="453" y="1991"/>
                    </a:lnTo>
                    <a:lnTo>
                      <a:pt x="471" y="1989"/>
                    </a:lnTo>
                    <a:lnTo>
                      <a:pt x="489" y="1987"/>
                    </a:lnTo>
                    <a:lnTo>
                      <a:pt x="508" y="1985"/>
                    </a:lnTo>
                    <a:lnTo>
                      <a:pt x="528" y="1981"/>
                    </a:lnTo>
                    <a:lnTo>
                      <a:pt x="546" y="1977"/>
                    </a:lnTo>
                    <a:lnTo>
                      <a:pt x="565" y="1973"/>
                    </a:lnTo>
                    <a:lnTo>
                      <a:pt x="585" y="1968"/>
                    </a:lnTo>
                    <a:lnTo>
                      <a:pt x="604" y="1961"/>
                    </a:lnTo>
                    <a:lnTo>
                      <a:pt x="623" y="1955"/>
                    </a:lnTo>
                    <a:lnTo>
                      <a:pt x="643" y="1948"/>
                    </a:lnTo>
                    <a:lnTo>
                      <a:pt x="662" y="1940"/>
                    </a:lnTo>
                    <a:lnTo>
                      <a:pt x="682" y="1932"/>
                    </a:lnTo>
                    <a:lnTo>
                      <a:pt x="701" y="1922"/>
                    </a:lnTo>
                    <a:lnTo>
                      <a:pt x="721" y="1913"/>
                    </a:lnTo>
                    <a:lnTo>
                      <a:pt x="741" y="1903"/>
                    </a:lnTo>
                    <a:lnTo>
                      <a:pt x="760" y="1891"/>
                    </a:lnTo>
                    <a:lnTo>
                      <a:pt x="781" y="1881"/>
                    </a:lnTo>
                    <a:lnTo>
                      <a:pt x="801" y="1868"/>
                    </a:lnTo>
                    <a:lnTo>
                      <a:pt x="821" y="1855"/>
                    </a:lnTo>
                    <a:lnTo>
                      <a:pt x="840" y="1843"/>
                    </a:lnTo>
                    <a:lnTo>
                      <a:pt x="860" y="1829"/>
                    </a:lnTo>
                    <a:lnTo>
                      <a:pt x="879" y="1814"/>
                    </a:lnTo>
                    <a:lnTo>
                      <a:pt x="899" y="1799"/>
                    </a:lnTo>
                    <a:lnTo>
                      <a:pt x="918" y="1784"/>
                    </a:lnTo>
                    <a:lnTo>
                      <a:pt x="938" y="1769"/>
                    </a:lnTo>
                    <a:lnTo>
                      <a:pt x="957" y="1752"/>
                    </a:lnTo>
                    <a:lnTo>
                      <a:pt x="976" y="1735"/>
                    </a:lnTo>
                    <a:lnTo>
                      <a:pt x="996" y="1718"/>
                    </a:lnTo>
                    <a:lnTo>
                      <a:pt x="1015" y="1700"/>
                    </a:lnTo>
                    <a:lnTo>
                      <a:pt x="1034" y="1682"/>
                    </a:lnTo>
                    <a:lnTo>
                      <a:pt x="1052" y="1663"/>
                    </a:lnTo>
                    <a:lnTo>
                      <a:pt x="1071" y="1644"/>
                    </a:lnTo>
                    <a:lnTo>
                      <a:pt x="1089" y="1624"/>
                    </a:lnTo>
                    <a:lnTo>
                      <a:pt x="1107" y="1603"/>
                    </a:lnTo>
                    <a:lnTo>
                      <a:pt x="1124" y="1583"/>
                    </a:lnTo>
                    <a:lnTo>
                      <a:pt x="1142" y="1562"/>
                    </a:lnTo>
                    <a:lnTo>
                      <a:pt x="1159" y="1541"/>
                    </a:lnTo>
                    <a:lnTo>
                      <a:pt x="1176" y="1519"/>
                    </a:lnTo>
                    <a:lnTo>
                      <a:pt x="1192" y="1498"/>
                    </a:lnTo>
                    <a:lnTo>
                      <a:pt x="1209" y="1475"/>
                    </a:lnTo>
                    <a:lnTo>
                      <a:pt x="1225" y="1452"/>
                    </a:lnTo>
                    <a:lnTo>
                      <a:pt x="1241" y="1430"/>
                    </a:lnTo>
                    <a:lnTo>
                      <a:pt x="1257" y="1406"/>
                    </a:lnTo>
                    <a:lnTo>
                      <a:pt x="1272" y="1382"/>
                    </a:lnTo>
                    <a:lnTo>
                      <a:pt x="1287" y="1359"/>
                    </a:lnTo>
                    <a:lnTo>
                      <a:pt x="1302" y="1334"/>
                    </a:lnTo>
                    <a:lnTo>
                      <a:pt x="1315" y="1311"/>
                    </a:lnTo>
                    <a:lnTo>
                      <a:pt x="1329" y="1286"/>
                    </a:lnTo>
                    <a:lnTo>
                      <a:pt x="1343" y="1261"/>
                    </a:lnTo>
                    <a:lnTo>
                      <a:pt x="1356" y="1237"/>
                    </a:lnTo>
                    <a:lnTo>
                      <a:pt x="1368" y="1212"/>
                    </a:lnTo>
                    <a:lnTo>
                      <a:pt x="1381" y="1187"/>
                    </a:lnTo>
                    <a:lnTo>
                      <a:pt x="1393" y="1162"/>
                    </a:lnTo>
                    <a:lnTo>
                      <a:pt x="1404" y="1136"/>
                    </a:lnTo>
                    <a:lnTo>
                      <a:pt x="1416" y="1111"/>
                    </a:lnTo>
                    <a:lnTo>
                      <a:pt x="1426" y="1086"/>
                    </a:lnTo>
                    <a:lnTo>
                      <a:pt x="1436" y="1060"/>
                    </a:lnTo>
                    <a:lnTo>
                      <a:pt x="1446" y="1034"/>
                    </a:lnTo>
                    <a:lnTo>
                      <a:pt x="1455" y="1008"/>
                    </a:lnTo>
                    <a:lnTo>
                      <a:pt x="1465" y="983"/>
                    </a:lnTo>
                    <a:lnTo>
                      <a:pt x="1473" y="958"/>
                    </a:lnTo>
                    <a:lnTo>
                      <a:pt x="1480" y="932"/>
                    </a:lnTo>
                    <a:lnTo>
                      <a:pt x="1488" y="907"/>
                    </a:lnTo>
                    <a:lnTo>
                      <a:pt x="1495" y="880"/>
                    </a:lnTo>
                    <a:lnTo>
                      <a:pt x="1502" y="855"/>
                    </a:lnTo>
                    <a:lnTo>
                      <a:pt x="1508" y="830"/>
                    </a:lnTo>
                    <a:lnTo>
                      <a:pt x="1513" y="805"/>
                    </a:lnTo>
                    <a:lnTo>
                      <a:pt x="1519" y="780"/>
                    </a:lnTo>
                    <a:lnTo>
                      <a:pt x="1523" y="754"/>
                    </a:lnTo>
                    <a:lnTo>
                      <a:pt x="1527" y="730"/>
                    </a:lnTo>
                    <a:lnTo>
                      <a:pt x="1530" y="706"/>
                    </a:lnTo>
                    <a:lnTo>
                      <a:pt x="1533" y="681"/>
                    </a:lnTo>
                    <a:lnTo>
                      <a:pt x="1536" y="657"/>
                    </a:lnTo>
                    <a:lnTo>
                      <a:pt x="1538" y="632"/>
                    </a:lnTo>
                    <a:lnTo>
                      <a:pt x="1540" y="609"/>
                    </a:lnTo>
                    <a:lnTo>
                      <a:pt x="1541" y="586"/>
                    </a:lnTo>
                    <a:lnTo>
                      <a:pt x="1541" y="563"/>
                    </a:lnTo>
                    <a:lnTo>
                      <a:pt x="1541" y="539"/>
                    </a:lnTo>
                    <a:lnTo>
                      <a:pt x="1541" y="517"/>
                    </a:lnTo>
                    <a:lnTo>
                      <a:pt x="1540" y="495"/>
                    </a:lnTo>
                    <a:lnTo>
                      <a:pt x="1538" y="473"/>
                    </a:lnTo>
                    <a:lnTo>
                      <a:pt x="1536" y="450"/>
                    </a:lnTo>
                    <a:lnTo>
                      <a:pt x="1533" y="429"/>
                    </a:lnTo>
                    <a:lnTo>
                      <a:pt x="1530" y="409"/>
                    </a:lnTo>
                    <a:lnTo>
                      <a:pt x="1527" y="388"/>
                    </a:lnTo>
                    <a:lnTo>
                      <a:pt x="1523" y="368"/>
                    </a:lnTo>
                    <a:lnTo>
                      <a:pt x="1519" y="349"/>
                    </a:lnTo>
                    <a:lnTo>
                      <a:pt x="1513" y="330"/>
                    </a:lnTo>
                    <a:lnTo>
                      <a:pt x="1508" y="311"/>
                    </a:lnTo>
                    <a:lnTo>
                      <a:pt x="1502" y="292"/>
                    </a:lnTo>
                    <a:lnTo>
                      <a:pt x="1495" y="275"/>
                    </a:lnTo>
                    <a:lnTo>
                      <a:pt x="1488" y="257"/>
                    </a:lnTo>
                    <a:lnTo>
                      <a:pt x="1480" y="240"/>
                    </a:lnTo>
                    <a:lnTo>
                      <a:pt x="1473" y="224"/>
                    </a:lnTo>
                    <a:lnTo>
                      <a:pt x="1465" y="208"/>
                    </a:lnTo>
                    <a:lnTo>
                      <a:pt x="1455" y="192"/>
                    </a:lnTo>
                    <a:lnTo>
                      <a:pt x="1446" y="177"/>
                    </a:lnTo>
                    <a:lnTo>
                      <a:pt x="1436" y="163"/>
                    </a:lnTo>
                    <a:lnTo>
                      <a:pt x="1426" y="150"/>
                    </a:lnTo>
                    <a:lnTo>
                      <a:pt x="1416" y="136"/>
                    </a:lnTo>
                    <a:lnTo>
                      <a:pt x="1404" y="123"/>
                    </a:lnTo>
                    <a:lnTo>
                      <a:pt x="1393" y="112"/>
                    </a:lnTo>
                    <a:lnTo>
                      <a:pt x="1381" y="100"/>
                    </a:lnTo>
                    <a:lnTo>
                      <a:pt x="1368" y="89"/>
                    </a:lnTo>
                    <a:lnTo>
                      <a:pt x="1356" y="79"/>
                    </a:lnTo>
                    <a:lnTo>
                      <a:pt x="1343" y="69"/>
                    </a:lnTo>
                    <a:lnTo>
                      <a:pt x="1329" y="60"/>
                    </a:lnTo>
                    <a:lnTo>
                      <a:pt x="1315" y="51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2" name="Freeform 360"/>
              <p:cNvSpPr>
                <a:spLocks/>
              </p:cNvSpPr>
              <p:nvPr/>
            </p:nvSpPr>
            <p:spPr bwMode="auto">
              <a:xfrm>
                <a:off x="1330" y="2426"/>
                <a:ext cx="2368" cy="1369"/>
              </a:xfrm>
              <a:custGeom>
                <a:avLst/>
                <a:gdLst>
                  <a:gd name="T0" fmla="*/ 163 w 5768"/>
                  <a:gd name="T1" fmla="*/ 52 h 3333"/>
                  <a:gd name="T2" fmla="*/ 162 w 5768"/>
                  <a:gd name="T3" fmla="*/ 57 h 3333"/>
                  <a:gd name="T4" fmla="*/ 160 w 5768"/>
                  <a:gd name="T5" fmla="*/ 62 h 3333"/>
                  <a:gd name="T6" fmla="*/ 156 w 5768"/>
                  <a:gd name="T7" fmla="*/ 67 h 3333"/>
                  <a:gd name="T8" fmla="*/ 152 w 5768"/>
                  <a:gd name="T9" fmla="*/ 72 h 3333"/>
                  <a:gd name="T10" fmla="*/ 147 w 5768"/>
                  <a:gd name="T11" fmla="*/ 76 h 3333"/>
                  <a:gd name="T12" fmla="*/ 141 w 5768"/>
                  <a:gd name="T13" fmla="*/ 80 h 3333"/>
                  <a:gd name="T14" fmla="*/ 135 w 5768"/>
                  <a:gd name="T15" fmla="*/ 84 h 3333"/>
                  <a:gd name="T16" fmla="*/ 127 w 5768"/>
                  <a:gd name="T17" fmla="*/ 87 h 3333"/>
                  <a:gd name="T18" fmla="*/ 119 w 5768"/>
                  <a:gd name="T19" fmla="*/ 90 h 3333"/>
                  <a:gd name="T20" fmla="*/ 111 w 5768"/>
                  <a:gd name="T21" fmla="*/ 92 h 3333"/>
                  <a:gd name="T22" fmla="*/ 103 w 5768"/>
                  <a:gd name="T23" fmla="*/ 93 h 3333"/>
                  <a:gd name="T24" fmla="*/ 94 w 5768"/>
                  <a:gd name="T25" fmla="*/ 94 h 3333"/>
                  <a:gd name="T26" fmla="*/ 85 w 5768"/>
                  <a:gd name="T27" fmla="*/ 95 h 3333"/>
                  <a:gd name="T28" fmla="*/ 76 w 5768"/>
                  <a:gd name="T29" fmla="*/ 94 h 3333"/>
                  <a:gd name="T30" fmla="*/ 67 w 5768"/>
                  <a:gd name="T31" fmla="*/ 94 h 3333"/>
                  <a:gd name="T32" fmla="*/ 57 w 5768"/>
                  <a:gd name="T33" fmla="*/ 93 h 3333"/>
                  <a:gd name="T34" fmla="*/ 49 w 5768"/>
                  <a:gd name="T35" fmla="*/ 91 h 3333"/>
                  <a:gd name="T36" fmla="*/ 41 w 5768"/>
                  <a:gd name="T37" fmla="*/ 89 h 3333"/>
                  <a:gd name="T38" fmla="*/ 33 w 5768"/>
                  <a:gd name="T39" fmla="*/ 86 h 3333"/>
                  <a:gd name="T40" fmla="*/ 26 w 5768"/>
                  <a:gd name="T41" fmla="*/ 82 h 3333"/>
                  <a:gd name="T42" fmla="*/ 20 w 5768"/>
                  <a:gd name="T43" fmla="*/ 78 h 3333"/>
                  <a:gd name="T44" fmla="*/ 14 w 5768"/>
                  <a:gd name="T45" fmla="*/ 74 h 3333"/>
                  <a:gd name="T46" fmla="*/ 9 w 5768"/>
                  <a:gd name="T47" fmla="*/ 70 h 3333"/>
                  <a:gd name="T48" fmla="*/ 6 w 5768"/>
                  <a:gd name="T49" fmla="*/ 65 h 3333"/>
                  <a:gd name="T50" fmla="*/ 3 w 5768"/>
                  <a:gd name="T51" fmla="*/ 60 h 3333"/>
                  <a:gd name="T52" fmla="*/ 1 w 5768"/>
                  <a:gd name="T53" fmla="*/ 55 h 3333"/>
                  <a:gd name="T54" fmla="*/ 0 w 5768"/>
                  <a:gd name="T55" fmla="*/ 50 h 3333"/>
                  <a:gd name="T56" fmla="*/ 0 w 5768"/>
                  <a:gd name="T57" fmla="*/ 44 h 3333"/>
                  <a:gd name="T58" fmla="*/ 1 w 5768"/>
                  <a:gd name="T59" fmla="*/ 39 h 3333"/>
                  <a:gd name="T60" fmla="*/ 3 w 5768"/>
                  <a:gd name="T61" fmla="*/ 34 h 3333"/>
                  <a:gd name="T62" fmla="*/ 7 w 5768"/>
                  <a:gd name="T63" fmla="*/ 29 h 3333"/>
                  <a:gd name="T64" fmla="*/ 10 w 5768"/>
                  <a:gd name="T65" fmla="*/ 25 h 3333"/>
                  <a:gd name="T66" fmla="*/ 15 w 5768"/>
                  <a:gd name="T67" fmla="*/ 20 h 3333"/>
                  <a:gd name="T68" fmla="*/ 21 w 5768"/>
                  <a:gd name="T69" fmla="*/ 16 h 3333"/>
                  <a:gd name="T70" fmla="*/ 28 w 5768"/>
                  <a:gd name="T71" fmla="*/ 12 h 3333"/>
                  <a:gd name="T72" fmla="*/ 34 w 5768"/>
                  <a:gd name="T73" fmla="*/ 9 h 3333"/>
                  <a:gd name="T74" fmla="*/ 42 w 5768"/>
                  <a:gd name="T75" fmla="*/ 6 h 3333"/>
                  <a:gd name="T76" fmla="*/ 50 w 5768"/>
                  <a:gd name="T77" fmla="*/ 4 h 3333"/>
                  <a:gd name="T78" fmla="*/ 59 w 5768"/>
                  <a:gd name="T79" fmla="*/ 2 h 3333"/>
                  <a:gd name="T80" fmla="*/ 68 w 5768"/>
                  <a:gd name="T81" fmla="*/ 1 h 3333"/>
                  <a:gd name="T82" fmla="*/ 77 w 5768"/>
                  <a:gd name="T83" fmla="*/ 0 h 3333"/>
                  <a:gd name="T84" fmla="*/ 86 w 5768"/>
                  <a:gd name="T85" fmla="*/ 0 h 3333"/>
                  <a:gd name="T86" fmla="*/ 95 w 5768"/>
                  <a:gd name="T87" fmla="*/ 1 h 3333"/>
                  <a:gd name="T88" fmla="*/ 103 w 5768"/>
                  <a:gd name="T89" fmla="*/ 2 h 3333"/>
                  <a:gd name="T90" fmla="*/ 112 w 5768"/>
                  <a:gd name="T91" fmla="*/ 3 h 3333"/>
                  <a:gd name="T92" fmla="*/ 121 w 5768"/>
                  <a:gd name="T93" fmla="*/ 6 h 3333"/>
                  <a:gd name="T94" fmla="*/ 128 w 5768"/>
                  <a:gd name="T95" fmla="*/ 9 h 3333"/>
                  <a:gd name="T96" fmla="*/ 135 w 5768"/>
                  <a:gd name="T97" fmla="*/ 12 h 3333"/>
                  <a:gd name="T98" fmla="*/ 142 w 5768"/>
                  <a:gd name="T99" fmla="*/ 15 h 3333"/>
                  <a:gd name="T100" fmla="*/ 148 w 5768"/>
                  <a:gd name="T101" fmla="*/ 19 h 3333"/>
                  <a:gd name="T102" fmla="*/ 153 w 5768"/>
                  <a:gd name="T103" fmla="*/ 24 h 3333"/>
                  <a:gd name="T104" fmla="*/ 157 w 5768"/>
                  <a:gd name="T105" fmla="*/ 28 h 3333"/>
                  <a:gd name="T106" fmla="*/ 160 w 5768"/>
                  <a:gd name="T107" fmla="*/ 33 h 3333"/>
                  <a:gd name="T108" fmla="*/ 163 w 5768"/>
                  <a:gd name="T109" fmla="*/ 39 h 3333"/>
                  <a:gd name="T110" fmla="*/ 164 w 5768"/>
                  <a:gd name="T111" fmla="*/ 44 h 333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768" h="3333">
                    <a:moveTo>
                      <a:pt x="5768" y="1667"/>
                    </a:moveTo>
                    <a:lnTo>
                      <a:pt x="5768" y="1693"/>
                    </a:lnTo>
                    <a:lnTo>
                      <a:pt x="5766" y="1720"/>
                    </a:lnTo>
                    <a:lnTo>
                      <a:pt x="5764" y="1746"/>
                    </a:lnTo>
                    <a:lnTo>
                      <a:pt x="5762" y="1773"/>
                    </a:lnTo>
                    <a:lnTo>
                      <a:pt x="5759" y="1799"/>
                    </a:lnTo>
                    <a:lnTo>
                      <a:pt x="5755" y="1825"/>
                    </a:lnTo>
                    <a:lnTo>
                      <a:pt x="5750" y="1852"/>
                    </a:lnTo>
                    <a:lnTo>
                      <a:pt x="5744" y="1877"/>
                    </a:lnTo>
                    <a:lnTo>
                      <a:pt x="5739" y="1904"/>
                    </a:lnTo>
                    <a:lnTo>
                      <a:pt x="5732" y="1930"/>
                    </a:lnTo>
                    <a:lnTo>
                      <a:pt x="5724" y="1956"/>
                    </a:lnTo>
                    <a:lnTo>
                      <a:pt x="5716" y="1982"/>
                    </a:lnTo>
                    <a:lnTo>
                      <a:pt x="5707" y="2009"/>
                    </a:lnTo>
                    <a:lnTo>
                      <a:pt x="5697" y="2034"/>
                    </a:lnTo>
                    <a:lnTo>
                      <a:pt x="5686" y="2059"/>
                    </a:lnTo>
                    <a:lnTo>
                      <a:pt x="5675" y="2085"/>
                    </a:lnTo>
                    <a:lnTo>
                      <a:pt x="5664" y="2111"/>
                    </a:lnTo>
                    <a:lnTo>
                      <a:pt x="5651" y="2137"/>
                    </a:lnTo>
                    <a:lnTo>
                      <a:pt x="5637" y="2161"/>
                    </a:lnTo>
                    <a:lnTo>
                      <a:pt x="5624" y="2187"/>
                    </a:lnTo>
                    <a:lnTo>
                      <a:pt x="5609" y="2212"/>
                    </a:lnTo>
                    <a:lnTo>
                      <a:pt x="5594" y="2236"/>
                    </a:lnTo>
                    <a:lnTo>
                      <a:pt x="5578" y="2262"/>
                    </a:lnTo>
                    <a:lnTo>
                      <a:pt x="5561" y="2286"/>
                    </a:lnTo>
                    <a:lnTo>
                      <a:pt x="5544" y="2310"/>
                    </a:lnTo>
                    <a:lnTo>
                      <a:pt x="5526" y="2335"/>
                    </a:lnTo>
                    <a:lnTo>
                      <a:pt x="5507" y="2359"/>
                    </a:lnTo>
                    <a:lnTo>
                      <a:pt x="5488" y="2383"/>
                    </a:lnTo>
                    <a:lnTo>
                      <a:pt x="5468" y="2407"/>
                    </a:lnTo>
                    <a:lnTo>
                      <a:pt x="5447" y="2430"/>
                    </a:lnTo>
                    <a:lnTo>
                      <a:pt x="5426" y="2453"/>
                    </a:lnTo>
                    <a:lnTo>
                      <a:pt x="5404" y="2477"/>
                    </a:lnTo>
                    <a:lnTo>
                      <a:pt x="5381" y="2500"/>
                    </a:lnTo>
                    <a:lnTo>
                      <a:pt x="5358" y="2523"/>
                    </a:lnTo>
                    <a:lnTo>
                      <a:pt x="5334" y="2545"/>
                    </a:lnTo>
                    <a:lnTo>
                      <a:pt x="5310" y="2568"/>
                    </a:lnTo>
                    <a:lnTo>
                      <a:pt x="5285" y="2590"/>
                    </a:lnTo>
                    <a:lnTo>
                      <a:pt x="5259" y="2612"/>
                    </a:lnTo>
                    <a:lnTo>
                      <a:pt x="5233" y="2633"/>
                    </a:lnTo>
                    <a:lnTo>
                      <a:pt x="5206" y="2655"/>
                    </a:lnTo>
                    <a:lnTo>
                      <a:pt x="5179" y="2676"/>
                    </a:lnTo>
                    <a:lnTo>
                      <a:pt x="5151" y="2697"/>
                    </a:lnTo>
                    <a:lnTo>
                      <a:pt x="5123" y="2718"/>
                    </a:lnTo>
                    <a:lnTo>
                      <a:pt x="5093" y="2738"/>
                    </a:lnTo>
                    <a:lnTo>
                      <a:pt x="5063" y="2758"/>
                    </a:lnTo>
                    <a:lnTo>
                      <a:pt x="5033" y="2778"/>
                    </a:lnTo>
                    <a:lnTo>
                      <a:pt x="5002" y="2797"/>
                    </a:lnTo>
                    <a:lnTo>
                      <a:pt x="4971" y="2817"/>
                    </a:lnTo>
                    <a:lnTo>
                      <a:pt x="4940" y="2836"/>
                    </a:lnTo>
                    <a:lnTo>
                      <a:pt x="4907" y="2855"/>
                    </a:lnTo>
                    <a:lnTo>
                      <a:pt x="4874" y="2873"/>
                    </a:lnTo>
                    <a:lnTo>
                      <a:pt x="4841" y="2891"/>
                    </a:lnTo>
                    <a:lnTo>
                      <a:pt x="4807" y="2909"/>
                    </a:lnTo>
                    <a:lnTo>
                      <a:pt x="4772" y="2927"/>
                    </a:lnTo>
                    <a:lnTo>
                      <a:pt x="4737" y="2944"/>
                    </a:lnTo>
                    <a:lnTo>
                      <a:pt x="4702" y="2961"/>
                    </a:lnTo>
                    <a:lnTo>
                      <a:pt x="4666" y="2976"/>
                    </a:lnTo>
                    <a:lnTo>
                      <a:pt x="4630" y="2993"/>
                    </a:lnTo>
                    <a:lnTo>
                      <a:pt x="4593" y="3009"/>
                    </a:lnTo>
                    <a:lnTo>
                      <a:pt x="4556" y="3024"/>
                    </a:lnTo>
                    <a:lnTo>
                      <a:pt x="4519" y="3040"/>
                    </a:lnTo>
                    <a:lnTo>
                      <a:pt x="4481" y="3055"/>
                    </a:lnTo>
                    <a:lnTo>
                      <a:pt x="4443" y="3069"/>
                    </a:lnTo>
                    <a:lnTo>
                      <a:pt x="4405" y="3083"/>
                    </a:lnTo>
                    <a:lnTo>
                      <a:pt x="4366" y="3097"/>
                    </a:lnTo>
                    <a:lnTo>
                      <a:pt x="4325" y="3110"/>
                    </a:lnTo>
                    <a:lnTo>
                      <a:pt x="4286" y="3124"/>
                    </a:lnTo>
                    <a:lnTo>
                      <a:pt x="4246" y="3135"/>
                    </a:lnTo>
                    <a:lnTo>
                      <a:pt x="4206" y="3148"/>
                    </a:lnTo>
                    <a:lnTo>
                      <a:pt x="4164" y="3160"/>
                    </a:lnTo>
                    <a:lnTo>
                      <a:pt x="4123" y="3171"/>
                    </a:lnTo>
                    <a:lnTo>
                      <a:pt x="4082" y="3183"/>
                    </a:lnTo>
                    <a:lnTo>
                      <a:pt x="4041" y="3193"/>
                    </a:lnTo>
                    <a:lnTo>
                      <a:pt x="3998" y="3204"/>
                    </a:lnTo>
                    <a:lnTo>
                      <a:pt x="3956" y="3214"/>
                    </a:lnTo>
                    <a:lnTo>
                      <a:pt x="3914" y="3223"/>
                    </a:lnTo>
                    <a:lnTo>
                      <a:pt x="3870" y="3233"/>
                    </a:lnTo>
                    <a:lnTo>
                      <a:pt x="3827" y="3241"/>
                    </a:lnTo>
                    <a:lnTo>
                      <a:pt x="3784" y="3250"/>
                    </a:lnTo>
                    <a:lnTo>
                      <a:pt x="3740" y="3258"/>
                    </a:lnTo>
                    <a:lnTo>
                      <a:pt x="3696" y="3265"/>
                    </a:lnTo>
                    <a:lnTo>
                      <a:pt x="3652" y="3273"/>
                    </a:lnTo>
                    <a:lnTo>
                      <a:pt x="3609" y="3280"/>
                    </a:lnTo>
                    <a:lnTo>
                      <a:pt x="3564" y="3287"/>
                    </a:lnTo>
                    <a:lnTo>
                      <a:pt x="3520" y="3292"/>
                    </a:lnTo>
                    <a:lnTo>
                      <a:pt x="3474" y="3298"/>
                    </a:lnTo>
                    <a:lnTo>
                      <a:pt x="3430" y="3304"/>
                    </a:lnTo>
                    <a:lnTo>
                      <a:pt x="3385" y="3308"/>
                    </a:lnTo>
                    <a:lnTo>
                      <a:pt x="3340" y="3312"/>
                    </a:lnTo>
                    <a:lnTo>
                      <a:pt x="3294" y="3316"/>
                    </a:lnTo>
                    <a:lnTo>
                      <a:pt x="3249" y="3319"/>
                    </a:lnTo>
                    <a:lnTo>
                      <a:pt x="3204" y="3323"/>
                    </a:lnTo>
                    <a:lnTo>
                      <a:pt x="3159" y="3326"/>
                    </a:lnTo>
                    <a:lnTo>
                      <a:pt x="3113" y="3328"/>
                    </a:lnTo>
                    <a:lnTo>
                      <a:pt x="3066" y="3330"/>
                    </a:lnTo>
                    <a:lnTo>
                      <a:pt x="3021" y="3331"/>
                    </a:lnTo>
                    <a:lnTo>
                      <a:pt x="2975" y="3332"/>
                    </a:lnTo>
                    <a:lnTo>
                      <a:pt x="2930" y="3333"/>
                    </a:lnTo>
                    <a:lnTo>
                      <a:pt x="2884" y="3333"/>
                    </a:lnTo>
                    <a:lnTo>
                      <a:pt x="2838" y="3333"/>
                    </a:lnTo>
                    <a:lnTo>
                      <a:pt x="2792" y="3332"/>
                    </a:lnTo>
                    <a:lnTo>
                      <a:pt x="2747" y="3331"/>
                    </a:lnTo>
                    <a:lnTo>
                      <a:pt x="2701" y="3330"/>
                    </a:lnTo>
                    <a:lnTo>
                      <a:pt x="2656" y="3328"/>
                    </a:lnTo>
                    <a:lnTo>
                      <a:pt x="2610" y="3326"/>
                    </a:lnTo>
                    <a:lnTo>
                      <a:pt x="2565" y="3323"/>
                    </a:lnTo>
                    <a:lnTo>
                      <a:pt x="2519" y="3319"/>
                    </a:lnTo>
                    <a:lnTo>
                      <a:pt x="2474" y="3316"/>
                    </a:lnTo>
                    <a:lnTo>
                      <a:pt x="2428" y="3312"/>
                    </a:lnTo>
                    <a:lnTo>
                      <a:pt x="2384" y="3308"/>
                    </a:lnTo>
                    <a:lnTo>
                      <a:pt x="2338" y="3304"/>
                    </a:lnTo>
                    <a:lnTo>
                      <a:pt x="2294" y="3298"/>
                    </a:lnTo>
                    <a:lnTo>
                      <a:pt x="2249" y="3292"/>
                    </a:lnTo>
                    <a:lnTo>
                      <a:pt x="2205" y="3287"/>
                    </a:lnTo>
                    <a:lnTo>
                      <a:pt x="2160" y="3280"/>
                    </a:lnTo>
                    <a:lnTo>
                      <a:pt x="2116" y="3273"/>
                    </a:lnTo>
                    <a:lnTo>
                      <a:pt x="2071" y="3265"/>
                    </a:lnTo>
                    <a:lnTo>
                      <a:pt x="2028" y="3258"/>
                    </a:lnTo>
                    <a:lnTo>
                      <a:pt x="1984" y="3250"/>
                    </a:lnTo>
                    <a:lnTo>
                      <a:pt x="1941" y="3241"/>
                    </a:lnTo>
                    <a:lnTo>
                      <a:pt x="1898" y="3233"/>
                    </a:lnTo>
                    <a:lnTo>
                      <a:pt x="1855" y="3223"/>
                    </a:lnTo>
                    <a:lnTo>
                      <a:pt x="1812" y="3214"/>
                    </a:lnTo>
                    <a:lnTo>
                      <a:pt x="1769" y="3204"/>
                    </a:lnTo>
                    <a:lnTo>
                      <a:pt x="1728" y="3193"/>
                    </a:lnTo>
                    <a:lnTo>
                      <a:pt x="1686" y="3183"/>
                    </a:lnTo>
                    <a:lnTo>
                      <a:pt x="1644" y="3171"/>
                    </a:lnTo>
                    <a:lnTo>
                      <a:pt x="1603" y="3160"/>
                    </a:lnTo>
                    <a:lnTo>
                      <a:pt x="1563" y="3148"/>
                    </a:lnTo>
                    <a:lnTo>
                      <a:pt x="1522" y="3135"/>
                    </a:lnTo>
                    <a:lnTo>
                      <a:pt x="1481" y="3124"/>
                    </a:lnTo>
                    <a:lnTo>
                      <a:pt x="1442" y="3110"/>
                    </a:lnTo>
                    <a:lnTo>
                      <a:pt x="1403" y="3097"/>
                    </a:lnTo>
                    <a:lnTo>
                      <a:pt x="1364" y="3083"/>
                    </a:lnTo>
                    <a:lnTo>
                      <a:pt x="1325" y="3069"/>
                    </a:lnTo>
                    <a:lnTo>
                      <a:pt x="1287" y="3055"/>
                    </a:lnTo>
                    <a:lnTo>
                      <a:pt x="1248" y="3040"/>
                    </a:lnTo>
                    <a:lnTo>
                      <a:pt x="1211" y="3024"/>
                    </a:lnTo>
                    <a:lnTo>
                      <a:pt x="1174" y="3009"/>
                    </a:lnTo>
                    <a:lnTo>
                      <a:pt x="1137" y="2993"/>
                    </a:lnTo>
                    <a:lnTo>
                      <a:pt x="1101" y="2976"/>
                    </a:lnTo>
                    <a:lnTo>
                      <a:pt x="1065" y="2961"/>
                    </a:lnTo>
                    <a:lnTo>
                      <a:pt x="1030" y="2944"/>
                    </a:lnTo>
                    <a:lnTo>
                      <a:pt x="995" y="2927"/>
                    </a:lnTo>
                    <a:lnTo>
                      <a:pt x="962" y="2909"/>
                    </a:lnTo>
                    <a:lnTo>
                      <a:pt x="928" y="2891"/>
                    </a:lnTo>
                    <a:lnTo>
                      <a:pt x="894" y="2873"/>
                    </a:lnTo>
                    <a:lnTo>
                      <a:pt x="861" y="2855"/>
                    </a:lnTo>
                    <a:lnTo>
                      <a:pt x="829" y="2836"/>
                    </a:lnTo>
                    <a:lnTo>
                      <a:pt x="797" y="2817"/>
                    </a:lnTo>
                    <a:lnTo>
                      <a:pt x="766" y="2797"/>
                    </a:lnTo>
                    <a:lnTo>
                      <a:pt x="735" y="2778"/>
                    </a:lnTo>
                    <a:lnTo>
                      <a:pt x="704" y="2758"/>
                    </a:lnTo>
                    <a:lnTo>
                      <a:pt x="675" y="2738"/>
                    </a:lnTo>
                    <a:lnTo>
                      <a:pt x="646" y="2718"/>
                    </a:lnTo>
                    <a:lnTo>
                      <a:pt x="617" y="2697"/>
                    </a:lnTo>
                    <a:lnTo>
                      <a:pt x="589" y="2676"/>
                    </a:lnTo>
                    <a:lnTo>
                      <a:pt x="561" y="2655"/>
                    </a:lnTo>
                    <a:lnTo>
                      <a:pt x="535" y="2633"/>
                    </a:lnTo>
                    <a:lnTo>
                      <a:pt x="508" y="2612"/>
                    </a:lnTo>
                    <a:lnTo>
                      <a:pt x="483" y="2590"/>
                    </a:lnTo>
                    <a:lnTo>
                      <a:pt x="458" y="2568"/>
                    </a:lnTo>
                    <a:lnTo>
                      <a:pt x="433" y="2545"/>
                    </a:lnTo>
                    <a:lnTo>
                      <a:pt x="410" y="2523"/>
                    </a:lnTo>
                    <a:lnTo>
                      <a:pt x="387" y="2500"/>
                    </a:lnTo>
                    <a:lnTo>
                      <a:pt x="364" y="2477"/>
                    </a:lnTo>
                    <a:lnTo>
                      <a:pt x="342" y="2453"/>
                    </a:lnTo>
                    <a:lnTo>
                      <a:pt x="321" y="2430"/>
                    </a:lnTo>
                    <a:lnTo>
                      <a:pt x="300" y="2407"/>
                    </a:lnTo>
                    <a:lnTo>
                      <a:pt x="280" y="2383"/>
                    </a:lnTo>
                    <a:lnTo>
                      <a:pt x="261" y="2359"/>
                    </a:lnTo>
                    <a:lnTo>
                      <a:pt x="243" y="2335"/>
                    </a:lnTo>
                    <a:lnTo>
                      <a:pt x="225" y="2310"/>
                    </a:lnTo>
                    <a:lnTo>
                      <a:pt x="207" y="2286"/>
                    </a:lnTo>
                    <a:lnTo>
                      <a:pt x="190" y="2262"/>
                    </a:lnTo>
                    <a:lnTo>
                      <a:pt x="174" y="2236"/>
                    </a:lnTo>
                    <a:lnTo>
                      <a:pt x="159" y="2212"/>
                    </a:lnTo>
                    <a:lnTo>
                      <a:pt x="144" y="2187"/>
                    </a:lnTo>
                    <a:lnTo>
                      <a:pt x="130" y="2161"/>
                    </a:lnTo>
                    <a:lnTo>
                      <a:pt x="117" y="2137"/>
                    </a:lnTo>
                    <a:lnTo>
                      <a:pt x="105" y="2111"/>
                    </a:lnTo>
                    <a:lnTo>
                      <a:pt x="92" y="2085"/>
                    </a:lnTo>
                    <a:lnTo>
                      <a:pt x="82" y="2059"/>
                    </a:lnTo>
                    <a:lnTo>
                      <a:pt x="71" y="2034"/>
                    </a:lnTo>
                    <a:lnTo>
                      <a:pt x="62" y="2009"/>
                    </a:lnTo>
                    <a:lnTo>
                      <a:pt x="52" y="1982"/>
                    </a:lnTo>
                    <a:lnTo>
                      <a:pt x="44" y="1956"/>
                    </a:lnTo>
                    <a:lnTo>
                      <a:pt x="36" y="1930"/>
                    </a:lnTo>
                    <a:lnTo>
                      <a:pt x="30" y="1904"/>
                    </a:lnTo>
                    <a:lnTo>
                      <a:pt x="23" y="1877"/>
                    </a:lnTo>
                    <a:lnTo>
                      <a:pt x="18" y="1852"/>
                    </a:lnTo>
                    <a:lnTo>
                      <a:pt x="13" y="1825"/>
                    </a:lnTo>
                    <a:lnTo>
                      <a:pt x="10" y="1799"/>
                    </a:lnTo>
                    <a:lnTo>
                      <a:pt x="6" y="1773"/>
                    </a:lnTo>
                    <a:lnTo>
                      <a:pt x="3" y="1746"/>
                    </a:lnTo>
                    <a:lnTo>
                      <a:pt x="1" y="1720"/>
                    </a:lnTo>
                    <a:lnTo>
                      <a:pt x="0" y="1693"/>
                    </a:lnTo>
                    <a:lnTo>
                      <a:pt x="0" y="1667"/>
                    </a:lnTo>
                    <a:lnTo>
                      <a:pt x="0" y="1640"/>
                    </a:lnTo>
                    <a:lnTo>
                      <a:pt x="1" y="1614"/>
                    </a:lnTo>
                    <a:lnTo>
                      <a:pt x="3" y="1587"/>
                    </a:lnTo>
                    <a:lnTo>
                      <a:pt x="6" y="1561"/>
                    </a:lnTo>
                    <a:lnTo>
                      <a:pt x="10" y="1534"/>
                    </a:lnTo>
                    <a:lnTo>
                      <a:pt x="13" y="1509"/>
                    </a:lnTo>
                    <a:lnTo>
                      <a:pt x="18" y="1482"/>
                    </a:lnTo>
                    <a:lnTo>
                      <a:pt x="23" y="1456"/>
                    </a:lnTo>
                    <a:lnTo>
                      <a:pt x="30" y="1429"/>
                    </a:lnTo>
                    <a:lnTo>
                      <a:pt x="36" y="1403"/>
                    </a:lnTo>
                    <a:lnTo>
                      <a:pt x="44" y="1378"/>
                    </a:lnTo>
                    <a:lnTo>
                      <a:pt x="52" y="1351"/>
                    </a:lnTo>
                    <a:lnTo>
                      <a:pt x="62" y="1326"/>
                    </a:lnTo>
                    <a:lnTo>
                      <a:pt x="71" y="1299"/>
                    </a:lnTo>
                    <a:lnTo>
                      <a:pt x="82" y="1274"/>
                    </a:lnTo>
                    <a:lnTo>
                      <a:pt x="92" y="1248"/>
                    </a:lnTo>
                    <a:lnTo>
                      <a:pt x="105" y="1223"/>
                    </a:lnTo>
                    <a:lnTo>
                      <a:pt x="117" y="1198"/>
                    </a:lnTo>
                    <a:lnTo>
                      <a:pt x="130" y="1172"/>
                    </a:lnTo>
                    <a:lnTo>
                      <a:pt x="144" y="1147"/>
                    </a:lnTo>
                    <a:lnTo>
                      <a:pt x="159" y="1121"/>
                    </a:lnTo>
                    <a:lnTo>
                      <a:pt x="174" y="1097"/>
                    </a:lnTo>
                    <a:lnTo>
                      <a:pt x="190" y="1072"/>
                    </a:lnTo>
                    <a:lnTo>
                      <a:pt x="207" y="1047"/>
                    </a:lnTo>
                    <a:lnTo>
                      <a:pt x="225" y="1023"/>
                    </a:lnTo>
                    <a:lnTo>
                      <a:pt x="243" y="999"/>
                    </a:lnTo>
                    <a:lnTo>
                      <a:pt x="261" y="974"/>
                    </a:lnTo>
                    <a:lnTo>
                      <a:pt x="280" y="951"/>
                    </a:lnTo>
                    <a:lnTo>
                      <a:pt x="300" y="927"/>
                    </a:lnTo>
                    <a:lnTo>
                      <a:pt x="321" y="903"/>
                    </a:lnTo>
                    <a:lnTo>
                      <a:pt x="342" y="880"/>
                    </a:lnTo>
                    <a:lnTo>
                      <a:pt x="364" y="857"/>
                    </a:lnTo>
                    <a:lnTo>
                      <a:pt x="387" y="833"/>
                    </a:lnTo>
                    <a:lnTo>
                      <a:pt x="410" y="811"/>
                    </a:lnTo>
                    <a:lnTo>
                      <a:pt x="433" y="788"/>
                    </a:lnTo>
                    <a:lnTo>
                      <a:pt x="458" y="766"/>
                    </a:lnTo>
                    <a:lnTo>
                      <a:pt x="483" y="743"/>
                    </a:lnTo>
                    <a:lnTo>
                      <a:pt x="508" y="722"/>
                    </a:lnTo>
                    <a:lnTo>
                      <a:pt x="535" y="700"/>
                    </a:lnTo>
                    <a:lnTo>
                      <a:pt x="561" y="679"/>
                    </a:lnTo>
                    <a:lnTo>
                      <a:pt x="589" y="658"/>
                    </a:lnTo>
                    <a:lnTo>
                      <a:pt x="617" y="636"/>
                    </a:lnTo>
                    <a:lnTo>
                      <a:pt x="646" y="616"/>
                    </a:lnTo>
                    <a:lnTo>
                      <a:pt x="675" y="595"/>
                    </a:lnTo>
                    <a:lnTo>
                      <a:pt x="704" y="575"/>
                    </a:lnTo>
                    <a:lnTo>
                      <a:pt x="735" y="556"/>
                    </a:lnTo>
                    <a:lnTo>
                      <a:pt x="766" y="536"/>
                    </a:lnTo>
                    <a:lnTo>
                      <a:pt x="797" y="517"/>
                    </a:lnTo>
                    <a:lnTo>
                      <a:pt x="829" y="498"/>
                    </a:lnTo>
                    <a:lnTo>
                      <a:pt x="861" y="479"/>
                    </a:lnTo>
                    <a:lnTo>
                      <a:pt x="894" y="461"/>
                    </a:lnTo>
                    <a:lnTo>
                      <a:pt x="928" y="443"/>
                    </a:lnTo>
                    <a:lnTo>
                      <a:pt x="962" y="425"/>
                    </a:lnTo>
                    <a:lnTo>
                      <a:pt x="995" y="408"/>
                    </a:lnTo>
                    <a:lnTo>
                      <a:pt x="1030" y="391"/>
                    </a:lnTo>
                    <a:lnTo>
                      <a:pt x="1065" y="374"/>
                    </a:lnTo>
                    <a:lnTo>
                      <a:pt x="1101" y="357"/>
                    </a:lnTo>
                    <a:lnTo>
                      <a:pt x="1137" y="341"/>
                    </a:lnTo>
                    <a:lnTo>
                      <a:pt x="1174" y="325"/>
                    </a:lnTo>
                    <a:lnTo>
                      <a:pt x="1211" y="309"/>
                    </a:lnTo>
                    <a:lnTo>
                      <a:pt x="1248" y="294"/>
                    </a:lnTo>
                    <a:lnTo>
                      <a:pt x="1287" y="280"/>
                    </a:lnTo>
                    <a:lnTo>
                      <a:pt x="1325" y="265"/>
                    </a:lnTo>
                    <a:lnTo>
                      <a:pt x="1364" y="251"/>
                    </a:lnTo>
                    <a:lnTo>
                      <a:pt x="1403" y="237"/>
                    </a:lnTo>
                    <a:lnTo>
                      <a:pt x="1442" y="223"/>
                    </a:lnTo>
                    <a:lnTo>
                      <a:pt x="1481" y="211"/>
                    </a:lnTo>
                    <a:lnTo>
                      <a:pt x="1522" y="198"/>
                    </a:lnTo>
                    <a:lnTo>
                      <a:pt x="1563" y="185"/>
                    </a:lnTo>
                    <a:lnTo>
                      <a:pt x="1603" y="174"/>
                    </a:lnTo>
                    <a:lnTo>
                      <a:pt x="1644" y="162"/>
                    </a:lnTo>
                    <a:lnTo>
                      <a:pt x="1686" y="151"/>
                    </a:lnTo>
                    <a:lnTo>
                      <a:pt x="1728" y="140"/>
                    </a:lnTo>
                    <a:lnTo>
                      <a:pt x="1769" y="129"/>
                    </a:lnTo>
                    <a:lnTo>
                      <a:pt x="1812" y="120"/>
                    </a:lnTo>
                    <a:lnTo>
                      <a:pt x="1855" y="110"/>
                    </a:lnTo>
                    <a:lnTo>
                      <a:pt x="1898" y="101"/>
                    </a:lnTo>
                    <a:lnTo>
                      <a:pt x="1941" y="92"/>
                    </a:lnTo>
                    <a:lnTo>
                      <a:pt x="1984" y="84"/>
                    </a:lnTo>
                    <a:lnTo>
                      <a:pt x="2028" y="75"/>
                    </a:lnTo>
                    <a:lnTo>
                      <a:pt x="2071" y="68"/>
                    </a:lnTo>
                    <a:lnTo>
                      <a:pt x="2116" y="60"/>
                    </a:lnTo>
                    <a:lnTo>
                      <a:pt x="2160" y="54"/>
                    </a:lnTo>
                    <a:lnTo>
                      <a:pt x="2205" y="48"/>
                    </a:lnTo>
                    <a:lnTo>
                      <a:pt x="2249" y="41"/>
                    </a:lnTo>
                    <a:lnTo>
                      <a:pt x="2294" y="36"/>
                    </a:lnTo>
                    <a:lnTo>
                      <a:pt x="2338" y="31"/>
                    </a:lnTo>
                    <a:lnTo>
                      <a:pt x="2384" y="25"/>
                    </a:lnTo>
                    <a:lnTo>
                      <a:pt x="2428" y="21"/>
                    </a:lnTo>
                    <a:lnTo>
                      <a:pt x="2474" y="17"/>
                    </a:lnTo>
                    <a:lnTo>
                      <a:pt x="2519" y="14"/>
                    </a:lnTo>
                    <a:lnTo>
                      <a:pt x="2565" y="11"/>
                    </a:lnTo>
                    <a:lnTo>
                      <a:pt x="2610" y="7"/>
                    </a:lnTo>
                    <a:lnTo>
                      <a:pt x="2656" y="5"/>
                    </a:lnTo>
                    <a:lnTo>
                      <a:pt x="2701" y="3"/>
                    </a:lnTo>
                    <a:lnTo>
                      <a:pt x="2747" y="2"/>
                    </a:lnTo>
                    <a:lnTo>
                      <a:pt x="2792" y="1"/>
                    </a:lnTo>
                    <a:lnTo>
                      <a:pt x="2838" y="0"/>
                    </a:lnTo>
                    <a:lnTo>
                      <a:pt x="2884" y="0"/>
                    </a:lnTo>
                    <a:lnTo>
                      <a:pt x="2930" y="0"/>
                    </a:lnTo>
                    <a:lnTo>
                      <a:pt x="2975" y="1"/>
                    </a:lnTo>
                    <a:lnTo>
                      <a:pt x="3021" y="2"/>
                    </a:lnTo>
                    <a:lnTo>
                      <a:pt x="3066" y="3"/>
                    </a:lnTo>
                    <a:lnTo>
                      <a:pt x="3113" y="5"/>
                    </a:lnTo>
                    <a:lnTo>
                      <a:pt x="3159" y="7"/>
                    </a:lnTo>
                    <a:lnTo>
                      <a:pt x="3204" y="11"/>
                    </a:lnTo>
                    <a:lnTo>
                      <a:pt x="3249" y="14"/>
                    </a:lnTo>
                    <a:lnTo>
                      <a:pt x="3294" y="17"/>
                    </a:lnTo>
                    <a:lnTo>
                      <a:pt x="3340" y="21"/>
                    </a:lnTo>
                    <a:lnTo>
                      <a:pt x="3385" y="25"/>
                    </a:lnTo>
                    <a:lnTo>
                      <a:pt x="3430" y="31"/>
                    </a:lnTo>
                    <a:lnTo>
                      <a:pt x="3474" y="36"/>
                    </a:lnTo>
                    <a:lnTo>
                      <a:pt x="3520" y="41"/>
                    </a:lnTo>
                    <a:lnTo>
                      <a:pt x="3564" y="48"/>
                    </a:lnTo>
                    <a:lnTo>
                      <a:pt x="3609" y="54"/>
                    </a:lnTo>
                    <a:lnTo>
                      <a:pt x="3652" y="60"/>
                    </a:lnTo>
                    <a:lnTo>
                      <a:pt x="3696" y="68"/>
                    </a:lnTo>
                    <a:lnTo>
                      <a:pt x="3740" y="75"/>
                    </a:lnTo>
                    <a:lnTo>
                      <a:pt x="3784" y="84"/>
                    </a:lnTo>
                    <a:lnTo>
                      <a:pt x="3827" y="92"/>
                    </a:lnTo>
                    <a:lnTo>
                      <a:pt x="3870" y="101"/>
                    </a:lnTo>
                    <a:lnTo>
                      <a:pt x="3914" y="110"/>
                    </a:lnTo>
                    <a:lnTo>
                      <a:pt x="3956" y="120"/>
                    </a:lnTo>
                    <a:lnTo>
                      <a:pt x="3998" y="129"/>
                    </a:lnTo>
                    <a:lnTo>
                      <a:pt x="4041" y="140"/>
                    </a:lnTo>
                    <a:lnTo>
                      <a:pt x="4082" y="151"/>
                    </a:lnTo>
                    <a:lnTo>
                      <a:pt x="4123" y="162"/>
                    </a:lnTo>
                    <a:lnTo>
                      <a:pt x="4164" y="174"/>
                    </a:lnTo>
                    <a:lnTo>
                      <a:pt x="4206" y="185"/>
                    </a:lnTo>
                    <a:lnTo>
                      <a:pt x="4246" y="198"/>
                    </a:lnTo>
                    <a:lnTo>
                      <a:pt x="4286" y="211"/>
                    </a:lnTo>
                    <a:lnTo>
                      <a:pt x="4325" y="223"/>
                    </a:lnTo>
                    <a:lnTo>
                      <a:pt x="4366" y="237"/>
                    </a:lnTo>
                    <a:lnTo>
                      <a:pt x="4405" y="251"/>
                    </a:lnTo>
                    <a:lnTo>
                      <a:pt x="4443" y="265"/>
                    </a:lnTo>
                    <a:lnTo>
                      <a:pt x="4481" y="280"/>
                    </a:lnTo>
                    <a:lnTo>
                      <a:pt x="4519" y="294"/>
                    </a:lnTo>
                    <a:lnTo>
                      <a:pt x="4556" y="309"/>
                    </a:lnTo>
                    <a:lnTo>
                      <a:pt x="4593" y="325"/>
                    </a:lnTo>
                    <a:lnTo>
                      <a:pt x="4630" y="341"/>
                    </a:lnTo>
                    <a:lnTo>
                      <a:pt x="4666" y="357"/>
                    </a:lnTo>
                    <a:lnTo>
                      <a:pt x="4702" y="374"/>
                    </a:lnTo>
                    <a:lnTo>
                      <a:pt x="4737" y="391"/>
                    </a:lnTo>
                    <a:lnTo>
                      <a:pt x="4772" y="408"/>
                    </a:lnTo>
                    <a:lnTo>
                      <a:pt x="4807" y="425"/>
                    </a:lnTo>
                    <a:lnTo>
                      <a:pt x="4841" y="443"/>
                    </a:lnTo>
                    <a:lnTo>
                      <a:pt x="4874" y="461"/>
                    </a:lnTo>
                    <a:lnTo>
                      <a:pt x="4907" y="479"/>
                    </a:lnTo>
                    <a:lnTo>
                      <a:pt x="4940" y="498"/>
                    </a:lnTo>
                    <a:lnTo>
                      <a:pt x="4971" y="517"/>
                    </a:lnTo>
                    <a:lnTo>
                      <a:pt x="5002" y="536"/>
                    </a:lnTo>
                    <a:lnTo>
                      <a:pt x="5033" y="556"/>
                    </a:lnTo>
                    <a:lnTo>
                      <a:pt x="5063" y="575"/>
                    </a:lnTo>
                    <a:lnTo>
                      <a:pt x="5093" y="595"/>
                    </a:lnTo>
                    <a:lnTo>
                      <a:pt x="5123" y="616"/>
                    </a:lnTo>
                    <a:lnTo>
                      <a:pt x="5151" y="636"/>
                    </a:lnTo>
                    <a:lnTo>
                      <a:pt x="5179" y="658"/>
                    </a:lnTo>
                    <a:lnTo>
                      <a:pt x="5206" y="679"/>
                    </a:lnTo>
                    <a:lnTo>
                      <a:pt x="5233" y="700"/>
                    </a:lnTo>
                    <a:lnTo>
                      <a:pt x="5259" y="722"/>
                    </a:lnTo>
                    <a:lnTo>
                      <a:pt x="5285" y="743"/>
                    </a:lnTo>
                    <a:lnTo>
                      <a:pt x="5310" y="766"/>
                    </a:lnTo>
                    <a:lnTo>
                      <a:pt x="5334" y="788"/>
                    </a:lnTo>
                    <a:lnTo>
                      <a:pt x="5358" y="811"/>
                    </a:lnTo>
                    <a:lnTo>
                      <a:pt x="5381" y="833"/>
                    </a:lnTo>
                    <a:lnTo>
                      <a:pt x="5404" y="857"/>
                    </a:lnTo>
                    <a:lnTo>
                      <a:pt x="5426" y="880"/>
                    </a:lnTo>
                    <a:lnTo>
                      <a:pt x="5447" y="903"/>
                    </a:lnTo>
                    <a:lnTo>
                      <a:pt x="5468" y="927"/>
                    </a:lnTo>
                    <a:lnTo>
                      <a:pt x="5488" y="951"/>
                    </a:lnTo>
                    <a:lnTo>
                      <a:pt x="5507" y="974"/>
                    </a:lnTo>
                    <a:lnTo>
                      <a:pt x="5526" y="999"/>
                    </a:lnTo>
                    <a:lnTo>
                      <a:pt x="5544" y="1023"/>
                    </a:lnTo>
                    <a:lnTo>
                      <a:pt x="5561" y="1047"/>
                    </a:lnTo>
                    <a:lnTo>
                      <a:pt x="5578" y="1072"/>
                    </a:lnTo>
                    <a:lnTo>
                      <a:pt x="5594" y="1097"/>
                    </a:lnTo>
                    <a:lnTo>
                      <a:pt x="5609" y="1121"/>
                    </a:lnTo>
                    <a:lnTo>
                      <a:pt x="5624" y="1147"/>
                    </a:lnTo>
                    <a:lnTo>
                      <a:pt x="5637" y="1172"/>
                    </a:lnTo>
                    <a:lnTo>
                      <a:pt x="5651" y="1198"/>
                    </a:lnTo>
                    <a:lnTo>
                      <a:pt x="5664" y="1223"/>
                    </a:lnTo>
                    <a:lnTo>
                      <a:pt x="5675" y="1248"/>
                    </a:lnTo>
                    <a:lnTo>
                      <a:pt x="5686" y="1274"/>
                    </a:lnTo>
                    <a:lnTo>
                      <a:pt x="5697" y="1299"/>
                    </a:lnTo>
                    <a:lnTo>
                      <a:pt x="5707" y="1326"/>
                    </a:lnTo>
                    <a:lnTo>
                      <a:pt x="5716" y="1351"/>
                    </a:lnTo>
                    <a:lnTo>
                      <a:pt x="5724" y="1378"/>
                    </a:lnTo>
                    <a:lnTo>
                      <a:pt x="5732" y="1403"/>
                    </a:lnTo>
                    <a:lnTo>
                      <a:pt x="5739" y="1429"/>
                    </a:lnTo>
                    <a:lnTo>
                      <a:pt x="5744" y="1456"/>
                    </a:lnTo>
                    <a:lnTo>
                      <a:pt x="5750" y="1482"/>
                    </a:lnTo>
                    <a:lnTo>
                      <a:pt x="5755" y="1509"/>
                    </a:lnTo>
                    <a:lnTo>
                      <a:pt x="5759" y="1534"/>
                    </a:lnTo>
                    <a:lnTo>
                      <a:pt x="5762" y="1561"/>
                    </a:lnTo>
                    <a:lnTo>
                      <a:pt x="5764" y="1587"/>
                    </a:lnTo>
                    <a:lnTo>
                      <a:pt x="5766" y="1614"/>
                    </a:lnTo>
                    <a:lnTo>
                      <a:pt x="5768" y="1640"/>
                    </a:lnTo>
                    <a:lnTo>
                      <a:pt x="5768" y="166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3" name="Freeform 361"/>
              <p:cNvSpPr>
                <a:spLocks/>
              </p:cNvSpPr>
              <p:nvPr/>
            </p:nvSpPr>
            <p:spPr bwMode="auto">
              <a:xfrm>
                <a:off x="884" y="1803"/>
                <a:ext cx="3260" cy="1884"/>
              </a:xfrm>
              <a:custGeom>
                <a:avLst/>
                <a:gdLst>
                  <a:gd name="T0" fmla="*/ 225 w 7946"/>
                  <a:gd name="T1" fmla="*/ 71 h 4592"/>
                  <a:gd name="T2" fmla="*/ 223 w 7946"/>
                  <a:gd name="T3" fmla="*/ 78 h 4592"/>
                  <a:gd name="T4" fmla="*/ 219 w 7946"/>
                  <a:gd name="T5" fmla="*/ 85 h 4592"/>
                  <a:gd name="T6" fmla="*/ 215 w 7946"/>
                  <a:gd name="T7" fmla="*/ 91 h 4592"/>
                  <a:gd name="T8" fmla="*/ 210 w 7946"/>
                  <a:gd name="T9" fmla="*/ 98 h 4592"/>
                  <a:gd name="T10" fmla="*/ 203 w 7946"/>
                  <a:gd name="T11" fmla="*/ 104 h 4592"/>
                  <a:gd name="T12" fmla="*/ 195 w 7946"/>
                  <a:gd name="T13" fmla="*/ 109 h 4592"/>
                  <a:gd name="T14" fmla="*/ 187 w 7946"/>
                  <a:gd name="T15" fmla="*/ 114 h 4592"/>
                  <a:gd name="T16" fmla="*/ 177 w 7946"/>
                  <a:gd name="T17" fmla="*/ 118 h 4592"/>
                  <a:gd name="T18" fmla="*/ 167 w 7946"/>
                  <a:gd name="T19" fmla="*/ 122 h 4592"/>
                  <a:gd name="T20" fmla="*/ 155 w 7946"/>
                  <a:gd name="T21" fmla="*/ 125 h 4592"/>
                  <a:gd name="T22" fmla="*/ 144 w 7946"/>
                  <a:gd name="T23" fmla="*/ 128 h 4592"/>
                  <a:gd name="T24" fmla="*/ 132 w 7946"/>
                  <a:gd name="T25" fmla="*/ 129 h 4592"/>
                  <a:gd name="T26" fmla="*/ 120 w 7946"/>
                  <a:gd name="T27" fmla="*/ 130 h 4592"/>
                  <a:gd name="T28" fmla="*/ 108 w 7946"/>
                  <a:gd name="T29" fmla="*/ 130 h 4592"/>
                  <a:gd name="T30" fmla="*/ 96 w 7946"/>
                  <a:gd name="T31" fmla="*/ 129 h 4592"/>
                  <a:gd name="T32" fmla="*/ 84 w 7946"/>
                  <a:gd name="T33" fmla="*/ 128 h 4592"/>
                  <a:gd name="T34" fmla="*/ 72 w 7946"/>
                  <a:gd name="T35" fmla="*/ 126 h 4592"/>
                  <a:gd name="T36" fmla="*/ 61 w 7946"/>
                  <a:gd name="T37" fmla="*/ 123 h 4592"/>
                  <a:gd name="T38" fmla="*/ 50 w 7946"/>
                  <a:gd name="T39" fmla="*/ 119 h 4592"/>
                  <a:gd name="T40" fmla="*/ 41 w 7946"/>
                  <a:gd name="T41" fmla="*/ 115 h 4592"/>
                  <a:gd name="T42" fmla="*/ 32 w 7946"/>
                  <a:gd name="T43" fmla="*/ 110 h 4592"/>
                  <a:gd name="T44" fmla="*/ 24 w 7946"/>
                  <a:gd name="T45" fmla="*/ 105 h 4592"/>
                  <a:gd name="T46" fmla="*/ 17 w 7946"/>
                  <a:gd name="T47" fmla="*/ 99 h 4592"/>
                  <a:gd name="T48" fmla="*/ 11 w 7946"/>
                  <a:gd name="T49" fmla="*/ 93 h 4592"/>
                  <a:gd name="T50" fmla="*/ 7 w 7946"/>
                  <a:gd name="T51" fmla="*/ 87 h 4592"/>
                  <a:gd name="T52" fmla="*/ 3 w 7946"/>
                  <a:gd name="T53" fmla="*/ 80 h 4592"/>
                  <a:gd name="T54" fmla="*/ 1 w 7946"/>
                  <a:gd name="T55" fmla="*/ 73 h 4592"/>
                  <a:gd name="T56" fmla="*/ 0 w 7946"/>
                  <a:gd name="T57" fmla="*/ 66 h 4592"/>
                  <a:gd name="T58" fmla="*/ 0 w 7946"/>
                  <a:gd name="T59" fmla="*/ 59 h 4592"/>
                  <a:gd name="T60" fmla="*/ 2 w 7946"/>
                  <a:gd name="T61" fmla="*/ 52 h 4592"/>
                  <a:gd name="T62" fmla="*/ 5 w 7946"/>
                  <a:gd name="T63" fmla="*/ 45 h 4592"/>
                  <a:gd name="T64" fmla="*/ 10 w 7946"/>
                  <a:gd name="T65" fmla="*/ 39 h 4592"/>
                  <a:gd name="T66" fmla="*/ 15 w 7946"/>
                  <a:gd name="T67" fmla="*/ 32 h 4592"/>
                  <a:gd name="T68" fmla="*/ 22 w 7946"/>
                  <a:gd name="T69" fmla="*/ 26 h 4592"/>
                  <a:gd name="T70" fmla="*/ 30 w 7946"/>
                  <a:gd name="T71" fmla="*/ 21 h 4592"/>
                  <a:gd name="T72" fmla="*/ 39 w 7946"/>
                  <a:gd name="T73" fmla="*/ 16 h 4592"/>
                  <a:gd name="T74" fmla="*/ 48 w 7946"/>
                  <a:gd name="T75" fmla="*/ 11 h 4592"/>
                  <a:gd name="T76" fmla="*/ 58 w 7946"/>
                  <a:gd name="T77" fmla="*/ 8 h 4592"/>
                  <a:gd name="T78" fmla="*/ 69 w 7946"/>
                  <a:gd name="T79" fmla="*/ 5 h 4592"/>
                  <a:gd name="T80" fmla="*/ 81 w 7946"/>
                  <a:gd name="T81" fmla="*/ 3 h 4592"/>
                  <a:gd name="T82" fmla="*/ 93 w 7946"/>
                  <a:gd name="T83" fmla="*/ 1 h 4592"/>
                  <a:gd name="T84" fmla="*/ 105 w 7946"/>
                  <a:gd name="T85" fmla="*/ 0 h 4592"/>
                  <a:gd name="T86" fmla="*/ 117 w 7946"/>
                  <a:gd name="T87" fmla="*/ 0 h 4592"/>
                  <a:gd name="T88" fmla="*/ 129 w 7946"/>
                  <a:gd name="T89" fmla="*/ 1 h 4592"/>
                  <a:gd name="T90" fmla="*/ 141 w 7946"/>
                  <a:gd name="T91" fmla="*/ 2 h 4592"/>
                  <a:gd name="T92" fmla="*/ 153 w 7946"/>
                  <a:gd name="T93" fmla="*/ 4 h 4592"/>
                  <a:gd name="T94" fmla="*/ 164 w 7946"/>
                  <a:gd name="T95" fmla="*/ 7 h 4592"/>
                  <a:gd name="T96" fmla="*/ 174 w 7946"/>
                  <a:gd name="T97" fmla="*/ 11 h 4592"/>
                  <a:gd name="T98" fmla="*/ 184 w 7946"/>
                  <a:gd name="T99" fmla="*/ 15 h 4592"/>
                  <a:gd name="T100" fmla="*/ 193 w 7946"/>
                  <a:gd name="T101" fmla="*/ 20 h 4592"/>
                  <a:gd name="T102" fmla="*/ 201 w 7946"/>
                  <a:gd name="T103" fmla="*/ 25 h 4592"/>
                  <a:gd name="T104" fmla="*/ 208 w 7946"/>
                  <a:gd name="T105" fmla="*/ 31 h 4592"/>
                  <a:gd name="T106" fmla="*/ 214 w 7946"/>
                  <a:gd name="T107" fmla="*/ 37 h 4592"/>
                  <a:gd name="T108" fmla="*/ 219 w 7946"/>
                  <a:gd name="T109" fmla="*/ 43 h 4592"/>
                  <a:gd name="T110" fmla="*/ 222 w 7946"/>
                  <a:gd name="T111" fmla="*/ 50 h 4592"/>
                  <a:gd name="T112" fmla="*/ 224 w 7946"/>
                  <a:gd name="T113" fmla="*/ 57 h 4592"/>
                  <a:gd name="T114" fmla="*/ 225 w 7946"/>
                  <a:gd name="T115" fmla="*/ 64 h 459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7946" h="4592">
                    <a:moveTo>
                      <a:pt x="7946" y="2295"/>
                    </a:moveTo>
                    <a:lnTo>
                      <a:pt x="7946" y="2327"/>
                    </a:lnTo>
                    <a:lnTo>
                      <a:pt x="7945" y="2358"/>
                    </a:lnTo>
                    <a:lnTo>
                      <a:pt x="7943" y="2388"/>
                    </a:lnTo>
                    <a:lnTo>
                      <a:pt x="7941" y="2420"/>
                    </a:lnTo>
                    <a:lnTo>
                      <a:pt x="7937" y="2451"/>
                    </a:lnTo>
                    <a:lnTo>
                      <a:pt x="7933" y="2482"/>
                    </a:lnTo>
                    <a:lnTo>
                      <a:pt x="7928" y="2513"/>
                    </a:lnTo>
                    <a:lnTo>
                      <a:pt x="7923" y="2544"/>
                    </a:lnTo>
                    <a:lnTo>
                      <a:pt x="7916" y="2575"/>
                    </a:lnTo>
                    <a:lnTo>
                      <a:pt x="7910" y="2605"/>
                    </a:lnTo>
                    <a:lnTo>
                      <a:pt x="7903" y="2636"/>
                    </a:lnTo>
                    <a:lnTo>
                      <a:pt x="7894" y="2667"/>
                    </a:lnTo>
                    <a:lnTo>
                      <a:pt x="7885" y="2698"/>
                    </a:lnTo>
                    <a:lnTo>
                      <a:pt x="7875" y="2728"/>
                    </a:lnTo>
                    <a:lnTo>
                      <a:pt x="7865" y="2759"/>
                    </a:lnTo>
                    <a:lnTo>
                      <a:pt x="7853" y="2790"/>
                    </a:lnTo>
                    <a:lnTo>
                      <a:pt x="7841" y="2819"/>
                    </a:lnTo>
                    <a:lnTo>
                      <a:pt x="7829" y="2850"/>
                    </a:lnTo>
                    <a:lnTo>
                      <a:pt x="7816" y="2880"/>
                    </a:lnTo>
                    <a:lnTo>
                      <a:pt x="7801" y="2909"/>
                    </a:lnTo>
                    <a:lnTo>
                      <a:pt x="7786" y="2940"/>
                    </a:lnTo>
                    <a:lnTo>
                      <a:pt x="7771" y="2970"/>
                    </a:lnTo>
                    <a:lnTo>
                      <a:pt x="7755" y="2999"/>
                    </a:lnTo>
                    <a:lnTo>
                      <a:pt x="7739" y="3029"/>
                    </a:lnTo>
                    <a:lnTo>
                      <a:pt x="7721" y="3059"/>
                    </a:lnTo>
                    <a:lnTo>
                      <a:pt x="7703" y="3087"/>
                    </a:lnTo>
                    <a:lnTo>
                      <a:pt x="7683" y="3117"/>
                    </a:lnTo>
                    <a:lnTo>
                      <a:pt x="7664" y="3145"/>
                    </a:lnTo>
                    <a:lnTo>
                      <a:pt x="7643" y="3174"/>
                    </a:lnTo>
                    <a:lnTo>
                      <a:pt x="7623" y="3203"/>
                    </a:lnTo>
                    <a:lnTo>
                      <a:pt x="7601" y="3231"/>
                    </a:lnTo>
                    <a:lnTo>
                      <a:pt x="7579" y="3260"/>
                    </a:lnTo>
                    <a:lnTo>
                      <a:pt x="7556" y="3287"/>
                    </a:lnTo>
                    <a:lnTo>
                      <a:pt x="7532" y="3316"/>
                    </a:lnTo>
                    <a:lnTo>
                      <a:pt x="7508" y="3343"/>
                    </a:lnTo>
                    <a:lnTo>
                      <a:pt x="7483" y="3371"/>
                    </a:lnTo>
                    <a:lnTo>
                      <a:pt x="7458" y="3398"/>
                    </a:lnTo>
                    <a:lnTo>
                      <a:pt x="7431" y="3426"/>
                    </a:lnTo>
                    <a:lnTo>
                      <a:pt x="7405" y="3452"/>
                    </a:lnTo>
                    <a:lnTo>
                      <a:pt x="7377" y="3479"/>
                    </a:lnTo>
                    <a:lnTo>
                      <a:pt x="7349" y="3505"/>
                    </a:lnTo>
                    <a:lnTo>
                      <a:pt x="7320" y="3532"/>
                    </a:lnTo>
                    <a:lnTo>
                      <a:pt x="7292" y="3558"/>
                    </a:lnTo>
                    <a:lnTo>
                      <a:pt x="7261" y="3584"/>
                    </a:lnTo>
                    <a:lnTo>
                      <a:pt x="7231" y="3609"/>
                    </a:lnTo>
                    <a:lnTo>
                      <a:pt x="7200" y="3635"/>
                    </a:lnTo>
                    <a:lnTo>
                      <a:pt x="7168" y="3660"/>
                    </a:lnTo>
                    <a:lnTo>
                      <a:pt x="7136" y="3685"/>
                    </a:lnTo>
                    <a:lnTo>
                      <a:pt x="7103" y="3710"/>
                    </a:lnTo>
                    <a:lnTo>
                      <a:pt x="7069" y="3734"/>
                    </a:lnTo>
                    <a:lnTo>
                      <a:pt x="7035" y="3758"/>
                    </a:lnTo>
                    <a:lnTo>
                      <a:pt x="7002" y="3782"/>
                    </a:lnTo>
                    <a:lnTo>
                      <a:pt x="6966" y="3805"/>
                    </a:lnTo>
                    <a:lnTo>
                      <a:pt x="6931" y="3828"/>
                    </a:lnTo>
                    <a:lnTo>
                      <a:pt x="6895" y="3852"/>
                    </a:lnTo>
                    <a:lnTo>
                      <a:pt x="6858" y="3875"/>
                    </a:lnTo>
                    <a:lnTo>
                      <a:pt x="6821" y="3897"/>
                    </a:lnTo>
                    <a:lnTo>
                      <a:pt x="6782" y="3919"/>
                    </a:lnTo>
                    <a:lnTo>
                      <a:pt x="6744" y="3941"/>
                    </a:lnTo>
                    <a:lnTo>
                      <a:pt x="6705" y="3963"/>
                    </a:lnTo>
                    <a:lnTo>
                      <a:pt x="6666" y="3984"/>
                    </a:lnTo>
                    <a:lnTo>
                      <a:pt x="6626" y="4004"/>
                    </a:lnTo>
                    <a:lnTo>
                      <a:pt x="6585" y="4025"/>
                    </a:lnTo>
                    <a:lnTo>
                      <a:pt x="6545" y="4045"/>
                    </a:lnTo>
                    <a:lnTo>
                      <a:pt x="6504" y="4066"/>
                    </a:lnTo>
                    <a:lnTo>
                      <a:pt x="6463" y="4085"/>
                    </a:lnTo>
                    <a:lnTo>
                      <a:pt x="6420" y="4105"/>
                    </a:lnTo>
                    <a:lnTo>
                      <a:pt x="6378" y="4124"/>
                    </a:lnTo>
                    <a:lnTo>
                      <a:pt x="6335" y="4142"/>
                    </a:lnTo>
                    <a:lnTo>
                      <a:pt x="6291" y="4161"/>
                    </a:lnTo>
                    <a:lnTo>
                      <a:pt x="6247" y="4178"/>
                    </a:lnTo>
                    <a:lnTo>
                      <a:pt x="6202" y="4196"/>
                    </a:lnTo>
                    <a:lnTo>
                      <a:pt x="6158" y="4213"/>
                    </a:lnTo>
                    <a:lnTo>
                      <a:pt x="6113" y="4230"/>
                    </a:lnTo>
                    <a:lnTo>
                      <a:pt x="6068" y="4247"/>
                    </a:lnTo>
                    <a:lnTo>
                      <a:pt x="6021" y="4262"/>
                    </a:lnTo>
                    <a:lnTo>
                      <a:pt x="5976" y="4278"/>
                    </a:lnTo>
                    <a:lnTo>
                      <a:pt x="5928" y="4294"/>
                    </a:lnTo>
                    <a:lnTo>
                      <a:pt x="5881" y="4309"/>
                    </a:lnTo>
                    <a:lnTo>
                      <a:pt x="5834" y="4324"/>
                    </a:lnTo>
                    <a:lnTo>
                      <a:pt x="5786" y="4339"/>
                    </a:lnTo>
                    <a:lnTo>
                      <a:pt x="5738" y="4352"/>
                    </a:lnTo>
                    <a:lnTo>
                      <a:pt x="5690" y="4366"/>
                    </a:lnTo>
                    <a:lnTo>
                      <a:pt x="5641" y="4379"/>
                    </a:lnTo>
                    <a:lnTo>
                      <a:pt x="5592" y="4393"/>
                    </a:lnTo>
                    <a:lnTo>
                      <a:pt x="5543" y="4404"/>
                    </a:lnTo>
                    <a:lnTo>
                      <a:pt x="5494" y="4417"/>
                    </a:lnTo>
                    <a:lnTo>
                      <a:pt x="5444" y="4429"/>
                    </a:lnTo>
                    <a:lnTo>
                      <a:pt x="5393" y="4439"/>
                    </a:lnTo>
                    <a:lnTo>
                      <a:pt x="5343" y="4451"/>
                    </a:lnTo>
                    <a:lnTo>
                      <a:pt x="5293" y="4462"/>
                    </a:lnTo>
                    <a:lnTo>
                      <a:pt x="5242" y="4471"/>
                    </a:lnTo>
                    <a:lnTo>
                      <a:pt x="5191" y="4481"/>
                    </a:lnTo>
                    <a:lnTo>
                      <a:pt x="5139" y="4490"/>
                    </a:lnTo>
                    <a:lnTo>
                      <a:pt x="5087" y="4500"/>
                    </a:lnTo>
                    <a:lnTo>
                      <a:pt x="5036" y="4508"/>
                    </a:lnTo>
                    <a:lnTo>
                      <a:pt x="4983" y="4516"/>
                    </a:lnTo>
                    <a:lnTo>
                      <a:pt x="4932" y="4524"/>
                    </a:lnTo>
                    <a:lnTo>
                      <a:pt x="4880" y="4531"/>
                    </a:lnTo>
                    <a:lnTo>
                      <a:pt x="4827" y="4538"/>
                    </a:lnTo>
                    <a:lnTo>
                      <a:pt x="4775" y="4544"/>
                    </a:lnTo>
                    <a:lnTo>
                      <a:pt x="4722" y="4550"/>
                    </a:lnTo>
                    <a:lnTo>
                      <a:pt x="4669" y="4556"/>
                    </a:lnTo>
                    <a:lnTo>
                      <a:pt x="4616" y="4561"/>
                    </a:lnTo>
                    <a:lnTo>
                      <a:pt x="4563" y="4566"/>
                    </a:lnTo>
                    <a:lnTo>
                      <a:pt x="4509" y="4571"/>
                    </a:lnTo>
                    <a:lnTo>
                      <a:pt x="4456" y="4575"/>
                    </a:lnTo>
                    <a:lnTo>
                      <a:pt x="4402" y="4578"/>
                    </a:lnTo>
                    <a:lnTo>
                      <a:pt x="4349" y="4581"/>
                    </a:lnTo>
                    <a:lnTo>
                      <a:pt x="4295" y="4584"/>
                    </a:lnTo>
                    <a:lnTo>
                      <a:pt x="4242" y="4586"/>
                    </a:lnTo>
                    <a:lnTo>
                      <a:pt x="4188" y="4589"/>
                    </a:lnTo>
                    <a:lnTo>
                      <a:pt x="4134" y="4590"/>
                    </a:lnTo>
                    <a:lnTo>
                      <a:pt x="4080" y="4591"/>
                    </a:lnTo>
                    <a:lnTo>
                      <a:pt x="4026" y="4592"/>
                    </a:lnTo>
                    <a:lnTo>
                      <a:pt x="3973" y="4592"/>
                    </a:lnTo>
                    <a:lnTo>
                      <a:pt x="3919" y="4592"/>
                    </a:lnTo>
                    <a:lnTo>
                      <a:pt x="3865" y="4591"/>
                    </a:lnTo>
                    <a:lnTo>
                      <a:pt x="3811" y="4590"/>
                    </a:lnTo>
                    <a:lnTo>
                      <a:pt x="3758" y="4589"/>
                    </a:lnTo>
                    <a:lnTo>
                      <a:pt x="3704" y="4586"/>
                    </a:lnTo>
                    <a:lnTo>
                      <a:pt x="3650" y="4584"/>
                    </a:lnTo>
                    <a:lnTo>
                      <a:pt x="3597" y="4581"/>
                    </a:lnTo>
                    <a:lnTo>
                      <a:pt x="3543" y="4578"/>
                    </a:lnTo>
                    <a:lnTo>
                      <a:pt x="3489" y="4575"/>
                    </a:lnTo>
                    <a:lnTo>
                      <a:pt x="3437" y="4571"/>
                    </a:lnTo>
                    <a:lnTo>
                      <a:pt x="3384" y="4566"/>
                    </a:lnTo>
                    <a:lnTo>
                      <a:pt x="3331" y="4561"/>
                    </a:lnTo>
                    <a:lnTo>
                      <a:pt x="3277" y="4556"/>
                    </a:lnTo>
                    <a:lnTo>
                      <a:pt x="3225" y="4550"/>
                    </a:lnTo>
                    <a:lnTo>
                      <a:pt x="3172" y="4544"/>
                    </a:lnTo>
                    <a:lnTo>
                      <a:pt x="3119" y="4538"/>
                    </a:lnTo>
                    <a:lnTo>
                      <a:pt x="3066" y="4531"/>
                    </a:lnTo>
                    <a:lnTo>
                      <a:pt x="3014" y="4524"/>
                    </a:lnTo>
                    <a:lnTo>
                      <a:pt x="2962" y="4516"/>
                    </a:lnTo>
                    <a:lnTo>
                      <a:pt x="2910" y="4508"/>
                    </a:lnTo>
                    <a:lnTo>
                      <a:pt x="2858" y="4500"/>
                    </a:lnTo>
                    <a:lnTo>
                      <a:pt x="2807" y="4490"/>
                    </a:lnTo>
                    <a:lnTo>
                      <a:pt x="2756" y="4481"/>
                    </a:lnTo>
                    <a:lnTo>
                      <a:pt x="2705" y="4471"/>
                    </a:lnTo>
                    <a:lnTo>
                      <a:pt x="2653" y="4462"/>
                    </a:lnTo>
                    <a:lnTo>
                      <a:pt x="2603" y="4451"/>
                    </a:lnTo>
                    <a:lnTo>
                      <a:pt x="2552" y="4439"/>
                    </a:lnTo>
                    <a:lnTo>
                      <a:pt x="2503" y="4429"/>
                    </a:lnTo>
                    <a:lnTo>
                      <a:pt x="2453" y="4417"/>
                    </a:lnTo>
                    <a:lnTo>
                      <a:pt x="2403" y="4404"/>
                    </a:lnTo>
                    <a:lnTo>
                      <a:pt x="2353" y="4393"/>
                    </a:lnTo>
                    <a:lnTo>
                      <a:pt x="2305" y="4379"/>
                    </a:lnTo>
                    <a:lnTo>
                      <a:pt x="2256" y="4366"/>
                    </a:lnTo>
                    <a:lnTo>
                      <a:pt x="2207" y="4352"/>
                    </a:lnTo>
                    <a:lnTo>
                      <a:pt x="2160" y="4339"/>
                    </a:lnTo>
                    <a:lnTo>
                      <a:pt x="2112" y="4324"/>
                    </a:lnTo>
                    <a:lnTo>
                      <a:pt x="2064" y="4309"/>
                    </a:lnTo>
                    <a:lnTo>
                      <a:pt x="2018" y="4294"/>
                    </a:lnTo>
                    <a:lnTo>
                      <a:pt x="1971" y="4278"/>
                    </a:lnTo>
                    <a:lnTo>
                      <a:pt x="1925" y="4262"/>
                    </a:lnTo>
                    <a:lnTo>
                      <a:pt x="1879" y="4247"/>
                    </a:lnTo>
                    <a:lnTo>
                      <a:pt x="1833" y="4230"/>
                    </a:lnTo>
                    <a:lnTo>
                      <a:pt x="1788" y="4213"/>
                    </a:lnTo>
                    <a:lnTo>
                      <a:pt x="1743" y="4196"/>
                    </a:lnTo>
                    <a:lnTo>
                      <a:pt x="1699" y="4178"/>
                    </a:lnTo>
                    <a:lnTo>
                      <a:pt x="1656" y="4161"/>
                    </a:lnTo>
                    <a:lnTo>
                      <a:pt x="1611" y="4142"/>
                    </a:lnTo>
                    <a:lnTo>
                      <a:pt x="1569" y="4124"/>
                    </a:lnTo>
                    <a:lnTo>
                      <a:pt x="1526" y="4105"/>
                    </a:lnTo>
                    <a:lnTo>
                      <a:pt x="1484" y="4085"/>
                    </a:lnTo>
                    <a:lnTo>
                      <a:pt x="1442" y="4066"/>
                    </a:lnTo>
                    <a:lnTo>
                      <a:pt x="1400" y="4045"/>
                    </a:lnTo>
                    <a:lnTo>
                      <a:pt x="1360" y="4025"/>
                    </a:lnTo>
                    <a:lnTo>
                      <a:pt x="1320" y="4004"/>
                    </a:lnTo>
                    <a:lnTo>
                      <a:pt x="1280" y="3984"/>
                    </a:lnTo>
                    <a:lnTo>
                      <a:pt x="1241" y="3963"/>
                    </a:lnTo>
                    <a:lnTo>
                      <a:pt x="1201" y="3941"/>
                    </a:lnTo>
                    <a:lnTo>
                      <a:pt x="1163" y="3919"/>
                    </a:lnTo>
                    <a:lnTo>
                      <a:pt x="1126" y="3897"/>
                    </a:lnTo>
                    <a:lnTo>
                      <a:pt x="1088" y="3875"/>
                    </a:lnTo>
                    <a:lnTo>
                      <a:pt x="1052" y="3852"/>
                    </a:lnTo>
                    <a:lnTo>
                      <a:pt x="1016" y="3828"/>
                    </a:lnTo>
                    <a:lnTo>
                      <a:pt x="980" y="3805"/>
                    </a:lnTo>
                    <a:lnTo>
                      <a:pt x="945" y="3782"/>
                    </a:lnTo>
                    <a:lnTo>
                      <a:pt x="910" y="3758"/>
                    </a:lnTo>
                    <a:lnTo>
                      <a:pt x="876" y="3734"/>
                    </a:lnTo>
                    <a:lnTo>
                      <a:pt x="842" y="3710"/>
                    </a:lnTo>
                    <a:lnTo>
                      <a:pt x="810" y="3685"/>
                    </a:lnTo>
                    <a:lnTo>
                      <a:pt x="778" y="3660"/>
                    </a:lnTo>
                    <a:lnTo>
                      <a:pt x="746" y="3635"/>
                    </a:lnTo>
                    <a:lnTo>
                      <a:pt x="715" y="3609"/>
                    </a:lnTo>
                    <a:lnTo>
                      <a:pt x="685" y="3584"/>
                    </a:lnTo>
                    <a:lnTo>
                      <a:pt x="655" y="3558"/>
                    </a:lnTo>
                    <a:lnTo>
                      <a:pt x="625" y="3532"/>
                    </a:lnTo>
                    <a:lnTo>
                      <a:pt x="597" y="3505"/>
                    </a:lnTo>
                    <a:lnTo>
                      <a:pt x="568" y="3479"/>
                    </a:lnTo>
                    <a:lnTo>
                      <a:pt x="541" y="3452"/>
                    </a:lnTo>
                    <a:lnTo>
                      <a:pt x="514" y="3426"/>
                    </a:lnTo>
                    <a:lnTo>
                      <a:pt x="488" y="3398"/>
                    </a:lnTo>
                    <a:lnTo>
                      <a:pt x="462" y="3371"/>
                    </a:lnTo>
                    <a:lnTo>
                      <a:pt x="438" y="3343"/>
                    </a:lnTo>
                    <a:lnTo>
                      <a:pt x="414" y="3316"/>
                    </a:lnTo>
                    <a:lnTo>
                      <a:pt x="390" y="3287"/>
                    </a:lnTo>
                    <a:lnTo>
                      <a:pt x="367" y="3260"/>
                    </a:lnTo>
                    <a:lnTo>
                      <a:pt x="345" y="3231"/>
                    </a:lnTo>
                    <a:lnTo>
                      <a:pt x="324" y="3203"/>
                    </a:lnTo>
                    <a:lnTo>
                      <a:pt x="302" y="3174"/>
                    </a:lnTo>
                    <a:lnTo>
                      <a:pt x="282" y="3145"/>
                    </a:lnTo>
                    <a:lnTo>
                      <a:pt x="262" y="3117"/>
                    </a:lnTo>
                    <a:lnTo>
                      <a:pt x="243" y="3087"/>
                    </a:lnTo>
                    <a:lnTo>
                      <a:pt x="225" y="3059"/>
                    </a:lnTo>
                    <a:lnTo>
                      <a:pt x="208" y="3029"/>
                    </a:lnTo>
                    <a:lnTo>
                      <a:pt x="191" y="2999"/>
                    </a:lnTo>
                    <a:lnTo>
                      <a:pt x="175" y="2970"/>
                    </a:lnTo>
                    <a:lnTo>
                      <a:pt x="159" y="2940"/>
                    </a:lnTo>
                    <a:lnTo>
                      <a:pt x="145" y="2909"/>
                    </a:lnTo>
                    <a:lnTo>
                      <a:pt x="131" y="2880"/>
                    </a:lnTo>
                    <a:lnTo>
                      <a:pt x="117" y="2850"/>
                    </a:lnTo>
                    <a:lnTo>
                      <a:pt x="104" y="2819"/>
                    </a:lnTo>
                    <a:lnTo>
                      <a:pt x="93" y="2790"/>
                    </a:lnTo>
                    <a:lnTo>
                      <a:pt x="81" y="2759"/>
                    </a:lnTo>
                    <a:lnTo>
                      <a:pt x="71" y="2728"/>
                    </a:lnTo>
                    <a:lnTo>
                      <a:pt x="61" y="2698"/>
                    </a:lnTo>
                    <a:lnTo>
                      <a:pt x="53" y="2667"/>
                    </a:lnTo>
                    <a:lnTo>
                      <a:pt x="44" y="2636"/>
                    </a:lnTo>
                    <a:lnTo>
                      <a:pt x="37" y="2605"/>
                    </a:lnTo>
                    <a:lnTo>
                      <a:pt x="29" y="2575"/>
                    </a:lnTo>
                    <a:lnTo>
                      <a:pt x="23" y="2544"/>
                    </a:lnTo>
                    <a:lnTo>
                      <a:pt x="18" y="2513"/>
                    </a:lnTo>
                    <a:lnTo>
                      <a:pt x="13" y="2482"/>
                    </a:lnTo>
                    <a:lnTo>
                      <a:pt x="9" y="2451"/>
                    </a:lnTo>
                    <a:lnTo>
                      <a:pt x="6" y="2420"/>
                    </a:lnTo>
                    <a:lnTo>
                      <a:pt x="3" y="2388"/>
                    </a:lnTo>
                    <a:lnTo>
                      <a:pt x="2" y="2358"/>
                    </a:lnTo>
                    <a:lnTo>
                      <a:pt x="1" y="2327"/>
                    </a:lnTo>
                    <a:lnTo>
                      <a:pt x="0" y="2295"/>
                    </a:lnTo>
                    <a:lnTo>
                      <a:pt x="1" y="2264"/>
                    </a:lnTo>
                    <a:lnTo>
                      <a:pt x="2" y="2234"/>
                    </a:lnTo>
                    <a:lnTo>
                      <a:pt x="3" y="2202"/>
                    </a:lnTo>
                    <a:lnTo>
                      <a:pt x="6" y="2171"/>
                    </a:lnTo>
                    <a:lnTo>
                      <a:pt x="9" y="2141"/>
                    </a:lnTo>
                    <a:lnTo>
                      <a:pt x="13" y="2109"/>
                    </a:lnTo>
                    <a:lnTo>
                      <a:pt x="18" y="2078"/>
                    </a:lnTo>
                    <a:lnTo>
                      <a:pt x="23" y="2047"/>
                    </a:lnTo>
                    <a:lnTo>
                      <a:pt x="29" y="2017"/>
                    </a:lnTo>
                    <a:lnTo>
                      <a:pt x="37" y="1986"/>
                    </a:lnTo>
                    <a:lnTo>
                      <a:pt x="44" y="1955"/>
                    </a:lnTo>
                    <a:lnTo>
                      <a:pt x="53" y="1925"/>
                    </a:lnTo>
                    <a:lnTo>
                      <a:pt x="61" y="1894"/>
                    </a:lnTo>
                    <a:lnTo>
                      <a:pt x="71" y="1863"/>
                    </a:lnTo>
                    <a:lnTo>
                      <a:pt x="81" y="1832"/>
                    </a:lnTo>
                    <a:lnTo>
                      <a:pt x="93" y="1802"/>
                    </a:lnTo>
                    <a:lnTo>
                      <a:pt x="104" y="1772"/>
                    </a:lnTo>
                    <a:lnTo>
                      <a:pt x="117" y="1741"/>
                    </a:lnTo>
                    <a:lnTo>
                      <a:pt x="131" y="1712"/>
                    </a:lnTo>
                    <a:lnTo>
                      <a:pt x="145" y="1681"/>
                    </a:lnTo>
                    <a:lnTo>
                      <a:pt x="159" y="1651"/>
                    </a:lnTo>
                    <a:lnTo>
                      <a:pt x="175" y="1622"/>
                    </a:lnTo>
                    <a:lnTo>
                      <a:pt x="191" y="1592"/>
                    </a:lnTo>
                    <a:lnTo>
                      <a:pt x="208" y="1562"/>
                    </a:lnTo>
                    <a:lnTo>
                      <a:pt x="225" y="1533"/>
                    </a:lnTo>
                    <a:lnTo>
                      <a:pt x="243" y="1504"/>
                    </a:lnTo>
                    <a:lnTo>
                      <a:pt x="262" y="1475"/>
                    </a:lnTo>
                    <a:lnTo>
                      <a:pt x="282" y="1446"/>
                    </a:lnTo>
                    <a:lnTo>
                      <a:pt x="302" y="1417"/>
                    </a:lnTo>
                    <a:lnTo>
                      <a:pt x="324" y="1388"/>
                    </a:lnTo>
                    <a:lnTo>
                      <a:pt x="345" y="1360"/>
                    </a:lnTo>
                    <a:lnTo>
                      <a:pt x="367" y="1332"/>
                    </a:lnTo>
                    <a:lnTo>
                      <a:pt x="390" y="1303"/>
                    </a:lnTo>
                    <a:lnTo>
                      <a:pt x="414" y="1276"/>
                    </a:lnTo>
                    <a:lnTo>
                      <a:pt x="438" y="1248"/>
                    </a:lnTo>
                    <a:lnTo>
                      <a:pt x="462" y="1220"/>
                    </a:lnTo>
                    <a:lnTo>
                      <a:pt x="488" y="1193"/>
                    </a:lnTo>
                    <a:lnTo>
                      <a:pt x="514" y="1165"/>
                    </a:lnTo>
                    <a:lnTo>
                      <a:pt x="541" y="1139"/>
                    </a:lnTo>
                    <a:lnTo>
                      <a:pt x="568" y="1111"/>
                    </a:lnTo>
                    <a:lnTo>
                      <a:pt x="597" y="1085"/>
                    </a:lnTo>
                    <a:lnTo>
                      <a:pt x="625" y="1060"/>
                    </a:lnTo>
                    <a:lnTo>
                      <a:pt x="655" y="1033"/>
                    </a:lnTo>
                    <a:lnTo>
                      <a:pt x="685" y="1007"/>
                    </a:lnTo>
                    <a:lnTo>
                      <a:pt x="715" y="981"/>
                    </a:lnTo>
                    <a:lnTo>
                      <a:pt x="746" y="956"/>
                    </a:lnTo>
                    <a:lnTo>
                      <a:pt x="778" y="931"/>
                    </a:lnTo>
                    <a:lnTo>
                      <a:pt x="810" y="906"/>
                    </a:lnTo>
                    <a:lnTo>
                      <a:pt x="842" y="882"/>
                    </a:lnTo>
                    <a:lnTo>
                      <a:pt x="876" y="857"/>
                    </a:lnTo>
                    <a:lnTo>
                      <a:pt x="910" y="833"/>
                    </a:lnTo>
                    <a:lnTo>
                      <a:pt x="945" y="810"/>
                    </a:lnTo>
                    <a:lnTo>
                      <a:pt x="980" y="785"/>
                    </a:lnTo>
                    <a:lnTo>
                      <a:pt x="1016" y="762"/>
                    </a:lnTo>
                    <a:lnTo>
                      <a:pt x="1052" y="740"/>
                    </a:lnTo>
                    <a:lnTo>
                      <a:pt x="1088" y="716"/>
                    </a:lnTo>
                    <a:lnTo>
                      <a:pt x="1126" y="694"/>
                    </a:lnTo>
                    <a:lnTo>
                      <a:pt x="1163" y="672"/>
                    </a:lnTo>
                    <a:lnTo>
                      <a:pt x="1201" y="650"/>
                    </a:lnTo>
                    <a:lnTo>
                      <a:pt x="1241" y="629"/>
                    </a:lnTo>
                    <a:lnTo>
                      <a:pt x="1280" y="607"/>
                    </a:lnTo>
                    <a:lnTo>
                      <a:pt x="1320" y="586"/>
                    </a:lnTo>
                    <a:lnTo>
                      <a:pt x="1360" y="566"/>
                    </a:lnTo>
                    <a:lnTo>
                      <a:pt x="1400" y="546"/>
                    </a:lnTo>
                    <a:lnTo>
                      <a:pt x="1442" y="526"/>
                    </a:lnTo>
                    <a:lnTo>
                      <a:pt x="1484" y="506"/>
                    </a:lnTo>
                    <a:lnTo>
                      <a:pt x="1526" y="487"/>
                    </a:lnTo>
                    <a:lnTo>
                      <a:pt x="1569" y="468"/>
                    </a:lnTo>
                    <a:lnTo>
                      <a:pt x="1611" y="449"/>
                    </a:lnTo>
                    <a:lnTo>
                      <a:pt x="1656" y="431"/>
                    </a:lnTo>
                    <a:lnTo>
                      <a:pt x="1699" y="413"/>
                    </a:lnTo>
                    <a:lnTo>
                      <a:pt x="1743" y="396"/>
                    </a:lnTo>
                    <a:lnTo>
                      <a:pt x="1788" y="378"/>
                    </a:lnTo>
                    <a:lnTo>
                      <a:pt x="1833" y="361"/>
                    </a:lnTo>
                    <a:lnTo>
                      <a:pt x="1879" y="345"/>
                    </a:lnTo>
                    <a:lnTo>
                      <a:pt x="1925" y="328"/>
                    </a:lnTo>
                    <a:lnTo>
                      <a:pt x="1971" y="312"/>
                    </a:lnTo>
                    <a:lnTo>
                      <a:pt x="2018" y="297"/>
                    </a:lnTo>
                    <a:lnTo>
                      <a:pt x="2064" y="281"/>
                    </a:lnTo>
                    <a:lnTo>
                      <a:pt x="2112" y="268"/>
                    </a:lnTo>
                    <a:lnTo>
                      <a:pt x="2160" y="253"/>
                    </a:lnTo>
                    <a:lnTo>
                      <a:pt x="2207" y="239"/>
                    </a:lnTo>
                    <a:lnTo>
                      <a:pt x="2256" y="225"/>
                    </a:lnTo>
                    <a:lnTo>
                      <a:pt x="2305" y="211"/>
                    </a:lnTo>
                    <a:lnTo>
                      <a:pt x="2353" y="199"/>
                    </a:lnTo>
                    <a:lnTo>
                      <a:pt x="2403" y="186"/>
                    </a:lnTo>
                    <a:lnTo>
                      <a:pt x="2453" y="174"/>
                    </a:lnTo>
                    <a:lnTo>
                      <a:pt x="2503" y="163"/>
                    </a:lnTo>
                    <a:lnTo>
                      <a:pt x="2552" y="151"/>
                    </a:lnTo>
                    <a:lnTo>
                      <a:pt x="2603" y="140"/>
                    </a:lnTo>
                    <a:lnTo>
                      <a:pt x="2653" y="130"/>
                    </a:lnTo>
                    <a:lnTo>
                      <a:pt x="2705" y="119"/>
                    </a:lnTo>
                    <a:lnTo>
                      <a:pt x="2756" y="110"/>
                    </a:lnTo>
                    <a:lnTo>
                      <a:pt x="2807" y="100"/>
                    </a:lnTo>
                    <a:lnTo>
                      <a:pt x="2858" y="92"/>
                    </a:lnTo>
                    <a:lnTo>
                      <a:pt x="2910" y="83"/>
                    </a:lnTo>
                    <a:lnTo>
                      <a:pt x="2962" y="75"/>
                    </a:lnTo>
                    <a:lnTo>
                      <a:pt x="3014" y="67"/>
                    </a:lnTo>
                    <a:lnTo>
                      <a:pt x="3066" y="60"/>
                    </a:lnTo>
                    <a:lnTo>
                      <a:pt x="3119" y="54"/>
                    </a:lnTo>
                    <a:lnTo>
                      <a:pt x="3172" y="47"/>
                    </a:lnTo>
                    <a:lnTo>
                      <a:pt x="3225" y="41"/>
                    </a:lnTo>
                    <a:lnTo>
                      <a:pt x="3277" y="35"/>
                    </a:lnTo>
                    <a:lnTo>
                      <a:pt x="3331" y="29"/>
                    </a:lnTo>
                    <a:lnTo>
                      <a:pt x="3384" y="25"/>
                    </a:lnTo>
                    <a:lnTo>
                      <a:pt x="3437" y="21"/>
                    </a:lnTo>
                    <a:lnTo>
                      <a:pt x="3489" y="17"/>
                    </a:lnTo>
                    <a:lnTo>
                      <a:pt x="3543" y="13"/>
                    </a:lnTo>
                    <a:lnTo>
                      <a:pt x="3597" y="10"/>
                    </a:lnTo>
                    <a:lnTo>
                      <a:pt x="3650" y="7"/>
                    </a:lnTo>
                    <a:lnTo>
                      <a:pt x="3704" y="5"/>
                    </a:lnTo>
                    <a:lnTo>
                      <a:pt x="3758" y="3"/>
                    </a:lnTo>
                    <a:lnTo>
                      <a:pt x="3811" y="2"/>
                    </a:lnTo>
                    <a:lnTo>
                      <a:pt x="3865" y="1"/>
                    </a:lnTo>
                    <a:lnTo>
                      <a:pt x="3919" y="0"/>
                    </a:lnTo>
                    <a:lnTo>
                      <a:pt x="3973" y="0"/>
                    </a:lnTo>
                    <a:lnTo>
                      <a:pt x="4026" y="0"/>
                    </a:lnTo>
                    <a:lnTo>
                      <a:pt x="4080" y="1"/>
                    </a:lnTo>
                    <a:lnTo>
                      <a:pt x="4134" y="2"/>
                    </a:lnTo>
                    <a:lnTo>
                      <a:pt x="4188" y="3"/>
                    </a:lnTo>
                    <a:lnTo>
                      <a:pt x="4242" y="5"/>
                    </a:lnTo>
                    <a:lnTo>
                      <a:pt x="4295" y="7"/>
                    </a:lnTo>
                    <a:lnTo>
                      <a:pt x="4349" y="10"/>
                    </a:lnTo>
                    <a:lnTo>
                      <a:pt x="4402" y="13"/>
                    </a:lnTo>
                    <a:lnTo>
                      <a:pt x="4456" y="17"/>
                    </a:lnTo>
                    <a:lnTo>
                      <a:pt x="4509" y="21"/>
                    </a:lnTo>
                    <a:lnTo>
                      <a:pt x="4563" y="25"/>
                    </a:lnTo>
                    <a:lnTo>
                      <a:pt x="4616" y="29"/>
                    </a:lnTo>
                    <a:lnTo>
                      <a:pt x="4669" y="35"/>
                    </a:lnTo>
                    <a:lnTo>
                      <a:pt x="4722" y="41"/>
                    </a:lnTo>
                    <a:lnTo>
                      <a:pt x="4775" y="47"/>
                    </a:lnTo>
                    <a:lnTo>
                      <a:pt x="4827" y="54"/>
                    </a:lnTo>
                    <a:lnTo>
                      <a:pt x="4880" y="60"/>
                    </a:lnTo>
                    <a:lnTo>
                      <a:pt x="4932" y="67"/>
                    </a:lnTo>
                    <a:lnTo>
                      <a:pt x="4983" y="75"/>
                    </a:lnTo>
                    <a:lnTo>
                      <a:pt x="5036" y="83"/>
                    </a:lnTo>
                    <a:lnTo>
                      <a:pt x="5087" y="92"/>
                    </a:lnTo>
                    <a:lnTo>
                      <a:pt x="5139" y="100"/>
                    </a:lnTo>
                    <a:lnTo>
                      <a:pt x="5191" y="110"/>
                    </a:lnTo>
                    <a:lnTo>
                      <a:pt x="5242" y="119"/>
                    </a:lnTo>
                    <a:lnTo>
                      <a:pt x="5293" y="130"/>
                    </a:lnTo>
                    <a:lnTo>
                      <a:pt x="5343" y="140"/>
                    </a:lnTo>
                    <a:lnTo>
                      <a:pt x="5393" y="151"/>
                    </a:lnTo>
                    <a:lnTo>
                      <a:pt x="5444" y="163"/>
                    </a:lnTo>
                    <a:lnTo>
                      <a:pt x="5494" y="174"/>
                    </a:lnTo>
                    <a:lnTo>
                      <a:pt x="5543" y="186"/>
                    </a:lnTo>
                    <a:lnTo>
                      <a:pt x="5592" y="199"/>
                    </a:lnTo>
                    <a:lnTo>
                      <a:pt x="5641" y="211"/>
                    </a:lnTo>
                    <a:lnTo>
                      <a:pt x="5690" y="225"/>
                    </a:lnTo>
                    <a:lnTo>
                      <a:pt x="5738" y="239"/>
                    </a:lnTo>
                    <a:lnTo>
                      <a:pt x="5786" y="253"/>
                    </a:lnTo>
                    <a:lnTo>
                      <a:pt x="5834" y="268"/>
                    </a:lnTo>
                    <a:lnTo>
                      <a:pt x="5881" y="281"/>
                    </a:lnTo>
                    <a:lnTo>
                      <a:pt x="5928" y="297"/>
                    </a:lnTo>
                    <a:lnTo>
                      <a:pt x="5976" y="312"/>
                    </a:lnTo>
                    <a:lnTo>
                      <a:pt x="6021" y="328"/>
                    </a:lnTo>
                    <a:lnTo>
                      <a:pt x="6068" y="345"/>
                    </a:lnTo>
                    <a:lnTo>
                      <a:pt x="6113" y="361"/>
                    </a:lnTo>
                    <a:lnTo>
                      <a:pt x="6158" y="378"/>
                    </a:lnTo>
                    <a:lnTo>
                      <a:pt x="6202" y="396"/>
                    </a:lnTo>
                    <a:lnTo>
                      <a:pt x="6247" y="413"/>
                    </a:lnTo>
                    <a:lnTo>
                      <a:pt x="6291" y="431"/>
                    </a:lnTo>
                    <a:lnTo>
                      <a:pt x="6335" y="449"/>
                    </a:lnTo>
                    <a:lnTo>
                      <a:pt x="6378" y="468"/>
                    </a:lnTo>
                    <a:lnTo>
                      <a:pt x="6420" y="487"/>
                    </a:lnTo>
                    <a:lnTo>
                      <a:pt x="6463" y="506"/>
                    </a:lnTo>
                    <a:lnTo>
                      <a:pt x="6504" y="526"/>
                    </a:lnTo>
                    <a:lnTo>
                      <a:pt x="6545" y="546"/>
                    </a:lnTo>
                    <a:lnTo>
                      <a:pt x="6585" y="566"/>
                    </a:lnTo>
                    <a:lnTo>
                      <a:pt x="6626" y="586"/>
                    </a:lnTo>
                    <a:lnTo>
                      <a:pt x="6666" y="607"/>
                    </a:lnTo>
                    <a:lnTo>
                      <a:pt x="6705" y="629"/>
                    </a:lnTo>
                    <a:lnTo>
                      <a:pt x="6744" y="650"/>
                    </a:lnTo>
                    <a:lnTo>
                      <a:pt x="6782" y="672"/>
                    </a:lnTo>
                    <a:lnTo>
                      <a:pt x="6821" y="694"/>
                    </a:lnTo>
                    <a:lnTo>
                      <a:pt x="6858" y="716"/>
                    </a:lnTo>
                    <a:lnTo>
                      <a:pt x="6895" y="740"/>
                    </a:lnTo>
                    <a:lnTo>
                      <a:pt x="6931" y="762"/>
                    </a:lnTo>
                    <a:lnTo>
                      <a:pt x="6966" y="785"/>
                    </a:lnTo>
                    <a:lnTo>
                      <a:pt x="7002" y="810"/>
                    </a:lnTo>
                    <a:lnTo>
                      <a:pt x="7035" y="833"/>
                    </a:lnTo>
                    <a:lnTo>
                      <a:pt x="7069" y="857"/>
                    </a:lnTo>
                    <a:lnTo>
                      <a:pt x="7103" y="882"/>
                    </a:lnTo>
                    <a:lnTo>
                      <a:pt x="7136" y="906"/>
                    </a:lnTo>
                    <a:lnTo>
                      <a:pt x="7168" y="931"/>
                    </a:lnTo>
                    <a:lnTo>
                      <a:pt x="7200" y="956"/>
                    </a:lnTo>
                    <a:lnTo>
                      <a:pt x="7231" y="981"/>
                    </a:lnTo>
                    <a:lnTo>
                      <a:pt x="7261" y="1007"/>
                    </a:lnTo>
                    <a:lnTo>
                      <a:pt x="7292" y="1033"/>
                    </a:lnTo>
                    <a:lnTo>
                      <a:pt x="7320" y="1060"/>
                    </a:lnTo>
                    <a:lnTo>
                      <a:pt x="7349" y="1085"/>
                    </a:lnTo>
                    <a:lnTo>
                      <a:pt x="7377" y="1111"/>
                    </a:lnTo>
                    <a:lnTo>
                      <a:pt x="7405" y="1139"/>
                    </a:lnTo>
                    <a:lnTo>
                      <a:pt x="7431" y="1165"/>
                    </a:lnTo>
                    <a:lnTo>
                      <a:pt x="7458" y="1193"/>
                    </a:lnTo>
                    <a:lnTo>
                      <a:pt x="7483" y="1220"/>
                    </a:lnTo>
                    <a:lnTo>
                      <a:pt x="7508" y="1248"/>
                    </a:lnTo>
                    <a:lnTo>
                      <a:pt x="7532" y="1276"/>
                    </a:lnTo>
                    <a:lnTo>
                      <a:pt x="7556" y="1303"/>
                    </a:lnTo>
                    <a:lnTo>
                      <a:pt x="7579" y="1332"/>
                    </a:lnTo>
                    <a:lnTo>
                      <a:pt x="7601" y="1360"/>
                    </a:lnTo>
                    <a:lnTo>
                      <a:pt x="7623" y="1388"/>
                    </a:lnTo>
                    <a:lnTo>
                      <a:pt x="7643" y="1417"/>
                    </a:lnTo>
                    <a:lnTo>
                      <a:pt x="7664" y="1446"/>
                    </a:lnTo>
                    <a:lnTo>
                      <a:pt x="7683" y="1475"/>
                    </a:lnTo>
                    <a:lnTo>
                      <a:pt x="7703" y="1504"/>
                    </a:lnTo>
                    <a:lnTo>
                      <a:pt x="7721" y="1533"/>
                    </a:lnTo>
                    <a:lnTo>
                      <a:pt x="7739" y="1562"/>
                    </a:lnTo>
                    <a:lnTo>
                      <a:pt x="7755" y="1592"/>
                    </a:lnTo>
                    <a:lnTo>
                      <a:pt x="7771" y="1622"/>
                    </a:lnTo>
                    <a:lnTo>
                      <a:pt x="7786" y="1651"/>
                    </a:lnTo>
                    <a:lnTo>
                      <a:pt x="7801" y="1681"/>
                    </a:lnTo>
                    <a:lnTo>
                      <a:pt x="7816" y="1712"/>
                    </a:lnTo>
                    <a:lnTo>
                      <a:pt x="7829" y="1741"/>
                    </a:lnTo>
                    <a:lnTo>
                      <a:pt x="7841" y="1772"/>
                    </a:lnTo>
                    <a:lnTo>
                      <a:pt x="7853" y="1802"/>
                    </a:lnTo>
                    <a:lnTo>
                      <a:pt x="7865" y="1832"/>
                    </a:lnTo>
                    <a:lnTo>
                      <a:pt x="7875" y="1863"/>
                    </a:lnTo>
                    <a:lnTo>
                      <a:pt x="7885" y="1894"/>
                    </a:lnTo>
                    <a:lnTo>
                      <a:pt x="7894" y="1925"/>
                    </a:lnTo>
                    <a:lnTo>
                      <a:pt x="7903" y="1955"/>
                    </a:lnTo>
                    <a:lnTo>
                      <a:pt x="7910" y="1986"/>
                    </a:lnTo>
                    <a:lnTo>
                      <a:pt x="7916" y="2017"/>
                    </a:lnTo>
                    <a:lnTo>
                      <a:pt x="7923" y="2047"/>
                    </a:lnTo>
                    <a:lnTo>
                      <a:pt x="7928" y="2078"/>
                    </a:lnTo>
                    <a:lnTo>
                      <a:pt x="7933" y="2109"/>
                    </a:lnTo>
                    <a:lnTo>
                      <a:pt x="7937" y="2141"/>
                    </a:lnTo>
                    <a:lnTo>
                      <a:pt x="7941" y="2171"/>
                    </a:lnTo>
                    <a:lnTo>
                      <a:pt x="7943" y="2202"/>
                    </a:lnTo>
                    <a:lnTo>
                      <a:pt x="7945" y="2234"/>
                    </a:lnTo>
                    <a:lnTo>
                      <a:pt x="7946" y="2264"/>
                    </a:lnTo>
                    <a:lnTo>
                      <a:pt x="7946" y="2295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24" name="Freeform 362"/>
              <p:cNvSpPr>
                <a:spLocks/>
              </p:cNvSpPr>
              <p:nvPr/>
            </p:nvSpPr>
            <p:spPr bwMode="auto">
              <a:xfrm>
                <a:off x="1778" y="2320"/>
                <a:ext cx="1472" cy="850"/>
              </a:xfrm>
              <a:custGeom>
                <a:avLst/>
                <a:gdLst>
                  <a:gd name="T0" fmla="*/ 101 w 3588"/>
                  <a:gd name="T1" fmla="*/ 32 h 2074"/>
                  <a:gd name="T2" fmla="*/ 101 w 3588"/>
                  <a:gd name="T3" fmla="*/ 34 h 2074"/>
                  <a:gd name="T4" fmla="*/ 100 w 3588"/>
                  <a:gd name="T5" fmla="*/ 37 h 2074"/>
                  <a:gd name="T6" fmla="*/ 98 w 3588"/>
                  <a:gd name="T7" fmla="*/ 40 h 2074"/>
                  <a:gd name="T8" fmla="*/ 96 w 3588"/>
                  <a:gd name="T9" fmla="*/ 43 h 2074"/>
                  <a:gd name="T10" fmla="*/ 93 w 3588"/>
                  <a:gd name="T11" fmla="*/ 45 h 2074"/>
                  <a:gd name="T12" fmla="*/ 90 w 3588"/>
                  <a:gd name="T13" fmla="*/ 48 h 2074"/>
                  <a:gd name="T14" fmla="*/ 87 w 3588"/>
                  <a:gd name="T15" fmla="*/ 50 h 2074"/>
                  <a:gd name="T16" fmla="*/ 83 w 3588"/>
                  <a:gd name="T17" fmla="*/ 52 h 2074"/>
                  <a:gd name="T18" fmla="*/ 79 w 3588"/>
                  <a:gd name="T19" fmla="*/ 54 h 2074"/>
                  <a:gd name="T20" fmla="*/ 74 w 3588"/>
                  <a:gd name="T21" fmla="*/ 55 h 2074"/>
                  <a:gd name="T22" fmla="*/ 70 w 3588"/>
                  <a:gd name="T23" fmla="*/ 57 h 2074"/>
                  <a:gd name="T24" fmla="*/ 65 w 3588"/>
                  <a:gd name="T25" fmla="*/ 57 h 2074"/>
                  <a:gd name="T26" fmla="*/ 60 w 3588"/>
                  <a:gd name="T27" fmla="*/ 58 h 2074"/>
                  <a:gd name="T28" fmla="*/ 55 w 3588"/>
                  <a:gd name="T29" fmla="*/ 59 h 2074"/>
                  <a:gd name="T30" fmla="*/ 50 w 3588"/>
                  <a:gd name="T31" fmla="*/ 59 h 2074"/>
                  <a:gd name="T32" fmla="*/ 45 w 3588"/>
                  <a:gd name="T33" fmla="*/ 58 h 2074"/>
                  <a:gd name="T34" fmla="*/ 39 w 3588"/>
                  <a:gd name="T35" fmla="*/ 58 h 2074"/>
                  <a:gd name="T36" fmla="*/ 35 w 3588"/>
                  <a:gd name="T37" fmla="*/ 57 h 2074"/>
                  <a:gd name="T38" fmla="*/ 30 w 3588"/>
                  <a:gd name="T39" fmla="*/ 56 h 2074"/>
                  <a:gd name="T40" fmla="*/ 25 w 3588"/>
                  <a:gd name="T41" fmla="*/ 55 h 2074"/>
                  <a:gd name="T42" fmla="*/ 21 w 3588"/>
                  <a:gd name="T43" fmla="*/ 53 h 2074"/>
                  <a:gd name="T44" fmla="*/ 17 w 3588"/>
                  <a:gd name="T45" fmla="*/ 51 h 2074"/>
                  <a:gd name="T46" fmla="*/ 14 w 3588"/>
                  <a:gd name="T47" fmla="*/ 49 h 2074"/>
                  <a:gd name="T48" fmla="*/ 10 w 3588"/>
                  <a:gd name="T49" fmla="*/ 47 h 2074"/>
                  <a:gd name="T50" fmla="*/ 7 w 3588"/>
                  <a:gd name="T51" fmla="*/ 44 h 2074"/>
                  <a:gd name="T52" fmla="*/ 5 w 3588"/>
                  <a:gd name="T53" fmla="*/ 42 h 2074"/>
                  <a:gd name="T54" fmla="*/ 3 w 3588"/>
                  <a:gd name="T55" fmla="*/ 39 h 2074"/>
                  <a:gd name="T56" fmla="*/ 2 w 3588"/>
                  <a:gd name="T57" fmla="*/ 36 h 2074"/>
                  <a:gd name="T58" fmla="*/ 0 w 3588"/>
                  <a:gd name="T59" fmla="*/ 33 h 2074"/>
                  <a:gd name="T60" fmla="*/ 0 w 3588"/>
                  <a:gd name="T61" fmla="*/ 30 h 2074"/>
                  <a:gd name="T62" fmla="*/ 0 w 3588"/>
                  <a:gd name="T63" fmla="*/ 27 h 2074"/>
                  <a:gd name="T64" fmla="*/ 1 w 3588"/>
                  <a:gd name="T65" fmla="*/ 25 h 2074"/>
                  <a:gd name="T66" fmla="*/ 2 w 3588"/>
                  <a:gd name="T67" fmla="*/ 22 h 2074"/>
                  <a:gd name="T68" fmla="*/ 3 w 3588"/>
                  <a:gd name="T69" fmla="*/ 19 h 2074"/>
                  <a:gd name="T70" fmla="*/ 5 w 3588"/>
                  <a:gd name="T71" fmla="*/ 16 h 2074"/>
                  <a:gd name="T72" fmla="*/ 8 w 3588"/>
                  <a:gd name="T73" fmla="*/ 14 h 2074"/>
                  <a:gd name="T74" fmla="*/ 11 w 3588"/>
                  <a:gd name="T75" fmla="*/ 11 h 2074"/>
                  <a:gd name="T76" fmla="*/ 14 w 3588"/>
                  <a:gd name="T77" fmla="*/ 9 h 2074"/>
                  <a:gd name="T78" fmla="*/ 18 w 3588"/>
                  <a:gd name="T79" fmla="*/ 7 h 2074"/>
                  <a:gd name="T80" fmla="*/ 22 w 3588"/>
                  <a:gd name="T81" fmla="*/ 5 h 2074"/>
                  <a:gd name="T82" fmla="*/ 26 w 3588"/>
                  <a:gd name="T83" fmla="*/ 4 h 2074"/>
                  <a:gd name="T84" fmla="*/ 31 w 3588"/>
                  <a:gd name="T85" fmla="*/ 2 h 2074"/>
                  <a:gd name="T86" fmla="*/ 36 w 3588"/>
                  <a:gd name="T87" fmla="*/ 1 h 2074"/>
                  <a:gd name="T88" fmla="*/ 41 w 3588"/>
                  <a:gd name="T89" fmla="*/ 1 h 2074"/>
                  <a:gd name="T90" fmla="*/ 46 w 3588"/>
                  <a:gd name="T91" fmla="*/ 0 h 2074"/>
                  <a:gd name="T92" fmla="*/ 51 w 3588"/>
                  <a:gd name="T93" fmla="*/ 0 h 2074"/>
                  <a:gd name="T94" fmla="*/ 56 w 3588"/>
                  <a:gd name="T95" fmla="*/ 0 h 2074"/>
                  <a:gd name="T96" fmla="*/ 61 w 3588"/>
                  <a:gd name="T97" fmla="*/ 1 h 2074"/>
                  <a:gd name="T98" fmla="*/ 66 w 3588"/>
                  <a:gd name="T99" fmla="*/ 1 h 2074"/>
                  <a:gd name="T100" fmla="*/ 71 w 3588"/>
                  <a:gd name="T101" fmla="*/ 2 h 2074"/>
                  <a:gd name="T102" fmla="*/ 75 w 3588"/>
                  <a:gd name="T103" fmla="*/ 4 h 2074"/>
                  <a:gd name="T104" fmla="*/ 80 w 3588"/>
                  <a:gd name="T105" fmla="*/ 5 h 2074"/>
                  <a:gd name="T106" fmla="*/ 84 w 3588"/>
                  <a:gd name="T107" fmla="*/ 7 h 2074"/>
                  <a:gd name="T108" fmla="*/ 87 w 3588"/>
                  <a:gd name="T109" fmla="*/ 9 h 2074"/>
                  <a:gd name="T110" fmla="*/ 91 w 3588"/>
                  <a:gd name="T111" fmla="*/ 11 h 2074"/>
                  <a:gd name="T112" fmla="*/ 94 w 3588"/>
                  <a:gd name="T113" fmla="*/ 14 h 2074"/>
                  <a:gd name="T114" fmla="*/ 96 w 3588"/>
                  <a:gd name="T115" fmla="*/ 16 h 2074"/>
                  <a:gd name="T116" fmla="*/ 98 w 3588"/>
                  <a:gd name="T117" fmla="*/ 19 h 2074"/>
                  <a:gd name="T118" fmla="*/ 100 w 3588"/>
                  <a:gd name="T119" fmla="*/ 22 h 2074"/>
                  <a:gd name="T120" fmla="*/ 101 w 3588"/>
                  <a:gd name="T121" fmla="*/ 25 h 2074"/>
                  <a:gd name="T122" fmla="*/ 101 w 3588"/>
                  <a:gd name="T123" fmla="*/ 27 h 20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588" h="2074">
                    <a:moveTo>
                      <a:pt x="3588" y="1036"/>
                    </a:moveTo>
                    <a:lnTo>
                      <a:pt x="3588" y="1057"/>
                    </a:lnTo>
                    <a:lnTo>
                      <a:pt x="3587" y="1079"/>
                    </a:lnTo>
                    <a:lnTo>
                      <a:pt x="3585" y="1099"/>
                    </a:lnTo>
                    <a:lnTo>
                      <a:pt x="3583" y="1120"/>
                    </a:lnTo>
                    <a:lnTo>
                      <a:pt x="3580" y="1141"/>
                    </a:lnTo>
                    <a:lnTo>
                      <a:pt x="3575" y="1161"/>
                    </a:lnTo>
                    <a:lnTo>
                      <a:pt x="3571" y="1182"/>
                    </a:lnTo>
                    <a:lnTo>
                      <a:pt x="3565" y="1202"/>
                    </a:lnTo>
                    <a:lnTo>
                      <a:pt x="3559" y="1224"/>
                    </a:lnTo>
                    <a:lnTo>
                      <a:pt x="3552" y="1244"/>
                    </a:lnTo>
                    <a:lnTo>
                      <a:pt x="3545" y="1265"/>
                    </a:lnTo>
                    <a:lnTo>
                      <a:pt x="3536" y="1285"/>
                    </a:lnTo>
                    <a:lnTo>
                      <a:pt x="3528" y="1305"/>
                    </a:lnTo>
                    <a:lnTo>
                      <a:pt x="3517" y="1325"/>
                    </a:lnTo>
                    <a:lnTo>
                      <a:pt x="3508" y="1345"/>
                    </a:lnTo>
                    <a:lnTo>
                      <a:pt x="3496" y="1364"/>
                    </a:lnTo>
                    <a:lnTo>
                      <a:pt x="3484" y="1385"/>
                    </a:lnTo>
                    <a:lnTo>
                      <a:pt x="3472" y="1405"/>
                    </a:lnTo>
                    <a:lnTo>
                      <a:pt x="3459" y="1424"/>
                    </a:lnTo>
                    <a:lnTo>
                      <a:pt x="3445" y="1443"/>
                    </a:lnTo>
                    <a:lnTo>
                      <a:pt x="3430" y="1462"/>
                    </a:lnTo>
                    <a:lnTo>
                      <a:pt x="3415" y="1481"/>
                    </a:lnTo>
                    <a:lnTo>
                      <a:pt x="3400" y="1500"/>
                    </a:lnTo>
                    <a:lnTo>
                      <a:pt x="3383" y="1518"/>
                    </a:lnTo>
                    <a:lnTo>
                      <a:pt x="3366" y="1537"/>
                    </a:lnTo>
                    <a:lnTo>
                      <a:pt x="3348" y="1555"/>
                    </a:lnTo>
                    <a:lnTo>
                      <a:pt x="3330" y="1573"/>
                    </a:lnTo>
                    <a:lnTo>
                      <a:pt x="3311" y="1591"/>
                    </a:lnTo>
                    <a:lnTo>
                      <a:pt x="3290" y="1608"/>
                    </a:lnTo>
                    <a:lnTo>
                      <a:pt x="3270" y="1626"/>
                    </a:lnTo>
                    <a:lnTo>
                      <a:pt x="3250" y="1643"/>
                    </a:lnTo>
                    <a:lnTo>
                      <a:pt x="3228" y="1660"/>
                    </a:lnTo>
                    <a:lnTo>
                      <a:pt x="3207" y="1676"/>
                    </a:lnTo>
                    <a:lnTo>
                      <a:pt x="3184" y="1693"/>
                    </a:lnTo>
                    <a:lnTo>
                      <a:pt x="3161" y="1709"/>
                    </a:lnTo>
                    <a:lnTo>
                      <a:pt x="3137" y="1724"/>
                    </a:lnTo>
                    <a:lnTo>
                      <a:pt x="3113" y="1739"/>
                    </a:lnTo>
                    <a:lnTo>
                      <a:pt x="3088" y="1755"/>
                    </a:lnTo>
                    <a:lnTo>
                      <a:pt x="3063" y="1770"/>
                    </a:lnTo>
                    <a:lnTo>
                      <a:pt x="3037" y="1785"/>
                    </a:lnTo>
                    <a:lnTo>
                      <a:pt x="3011" y="1799"/>
                    </a:lnTo>
                    <a:lnTo>
                      <a:pt x="2983" y="1812"/>
                    </a:lnTo>
                    <a:lnTo>
                      <a:pt x="2957" y="1826"/>
                    </a:lnTo>
                    <a:lnTo>
                      <a:pt x="2928" y="1840"/>
                    </a:lnTo>
                    <a:lnTo>
                      <a:pt x="2901" y="1853"/>
                    </a:lnTo>
                    <a:lnTo>
                      <a:pt x="2872" y="1865"/>
                    </a:lnTo>
                    <a:lnTo>
                      <a:pt x="2843" y="1878"/>
                    </a:lnTo>
                    <a:lnTo>
                      <a:pt x="2813" y="1890"/>
                    </a:lnTo>
                    <a:lnTo>
                      <a:pt x="2783" y="1901"/>
                    </a:lnTo>
                    <a:lnTo>
                      <a:pt x="2753" y="1913"/>
                    </a:lnTo>
                    <a:lnTo>
                      <a:pt x="2722" y="1923"/>
                    </a:lnTo>
                    <a:lnTo>
                      <a:pt x="2691" y="1934"/>
                    </a:lnTo>
                    <a:lnTo>
                      <a:pt x="2659" y="1945"/>
                    </a:lnTo>
                    <a:lnTo>
                      <a:pt x="2628" y="1955"/>
                    </a:lnTo>
                    <a:lnTo>
                      <a:pt x="2596" y="1965"/>
                    </a:lnTo>
                    <a:lnTo>
                      <a:pt x="2563" y="1973"/>
                    </a:lnTo>
                    <a:lnTo>
                      <a:pt x="2530" y="1982"/>
                    </a:lnTo>
                    <a:lnTo>
                      <a:pt x="2497" y="1990"/>
                    </a:lnTo>
                    <a:lnTo>
                      <a:pt x="2464" y="1999"/>
                    </a:lnTo>
                    <a:lnTo>
                      <a:pt x="2431" y="2006"/>
                    </a:lnTo>
                    <a:lnTo>
                      <a:pt x="2397" y="2013"/>
                    </a:lnTo>
                    <a:lnTo>
                      <a:pt x="2362" y="2020"/>
                    </a:lnTo>
                    <a:lnTo>
                      <a:pt x="2328" y="2026"/>
                    </a:lnTo>
                    <a:lnTo>
                      <a:pt x="2293" y="2033"/>
                    </a:lnTo>
                    <a:lnTo>
                      <a:pt x="2258" y="2038"/>
                    </a:lnTo>
                    <a:lnTo>
                      <a:pt x="2223" y="2043"/>
                    </a:lnTo>
                    <a:lnTo>
                      <a:pt x="2188" y="2048"/>
                    </a:lnTo>
                    <a:lnTo>
                      <a:pt x="2153" y="2053"/>
                    </a:lnTo>
                    <a:lnTo>
                      <a:pt x="2117" y="2057"/>
                    </a:lnTo>
                    <a:lnTo>
                      <a:pt x="2082" y="2060"/>
                    </a:lnTo>
                    <a:lnTo>
                      <a:pt x="2046" y="2063"/>
                    </a:lnTo>
                    <a:lnTo>
                      <a:pt x="2010" y="2066"/>
                    </a:lnTo>
                    <a:lnTo>
                      <a:pt x="1974" y="2069"/>
                    </a:lnTo>
                    <a:lnTo>
                      <a:pt x="1938" y="2071"/>
                    </a:lnTo>
                    <a:lnTo>
                      <a:pt x="1902" y="2072"/>
                    </a:lnTo>
                    <a:lnTo>
                      <a:pt x="1866" y="2073"/>
                    </a:lnTo>
                    <a:lnTo>
                      <a:pt x="1830" y="2073"/>
                    </a:lnTo>
                    <a:lnTo>
                      <a:pt x="1794" y="2074"/>
                    </a:lnTo>
                    <a:lnTo>
                      <a:pt x="1758" y="2073"/>
                    </a:lnTo>
                    <a:lnTo>
                      <a:pt x="1721" y="2073"/>
                    </a:lnTo>
                    <a:lnTo>
                      <a:pt x="1685" y="2072"/>
                    </a:lnTo>
                    <a:lnTo>
                      <a:pt x="1649" y="2071"/>
                    </a:lnTo>
                    <a:lnTo>
                      <a:pt x="1613" y="2069"/>
                    </a:lnTo>
                    <a:lnTo>
                      <a:pt x="1577" y="2066"/>
                    </a:lnTo>
                    <a:lnTo>
                      <a:pt x="1542" y="2063"/>
                    </a:lnTo>
                    <a:lnTo>
                      <a:pt x="1506" y="2060"/>
                    </a:lnTo>
                    <a:lnTo>
                      <a:pt x="1470" y="2057"/>
                    </a:lnTo>
                    <a:lnTo>
                      <a:pt x="1435" y="2053"/>
                    </a:lnTo>
                    <a:lnTo>
                      <a:pt x="1399" y="2048"/>
                    </a:lnTo>
                    <a:lnTo>
                      <a:pt x="1364" y="2043"/>
                    </a:lnTo>
                    <a:lnTo>
                      <a:pt x="1330" y="2038"/>
                    </a:lnTo>
                    <a:lnTo>
                      <a:pt x="1295" y="2033"/>
                    </a:lnTo>
                    <a:lnTo>
                      <a:pt x="1260" y="2026"/>
                    </a:lnTo>
                    <a:lnTo>
                      <a:pt x="1226" y="2020"/>
                    </a:lnTo>
                    <a:lnTo>
                      <a:pt x="1192" y="2013"/>
                    </a:lnTo>
                    <a:lnTo>
                      <a:pt x="1158" y="2006"/>
                    </a:lnTo>
                    <a:lnTo>
                      <a:pt x="1124" y="1999"/>
                    </a:lnTo>
                    <a:lnTo>
                      <a:pt x="1090" y="1990"/>
                    </a:lnTo>
                    <a:lnTo>
                      <a:pt x="1057" y="1982"/>
                    </a:lnTo>
                    <a:lnTo>
                      <a:pt x="1025" y="1973"/>
                    </a:lnTo>
                    <a:lnTo>
                      <a:pt x="992" y="1965"/>
                    </a:lnTo>
                    <a:lnTo>
                      <a:pt x="960" y="1955"/>
                    </a:lnTo>
                    <a:lnTo>
                      <a:pt x="928" y="1945"/>
                    </a:lnTo>
                    <a:lnTo>
                      <a:pt x="896" y="1934"/>
                    </a:lnTo>
                    <a:lnTo>
                      <a:pt x="866" y="1923"/>
                    </a:lnTo>
                    <a:lnTo>
                      <a:pt x="835" y="1913"/>
                    </a:lnTo>
                    <a:lnTo>
                      <a:pt x="804" y="1901"/>
                    </a:lnTo>
                    <a:lnTo>
                      <a:pt x="775" y="1890"/>
                    </a:lnTo>
                    <a:lnTo>
                      <a:pt x="745" y="1878"/>
                    </a:lnTo>
                    <a:lnTo>
                      <a:pt x="716" y="1865"/>
                    </a:lnTo>
                    <a:lnTo>
                      <a:pt x="687" y="1853"/>
                    </a:lnTo>
                    <a:lnTo>
                      <a:pt x="659" y="1840"/>
                    </a:lnTo>
                    <a:lnTo>
                      <a:pt x="632" y="1826"/>
                    </a:lnTo>
                    <a:lnTo>
                      <a:pt x="604" y="1812"/>
                    </a:lnTo>
                    <a:lnTo>
                      <a:pt x="578" y="1799"/>
                    </a:lnTo>
                    <a:lnTo>
                      <a:pt x="551" y="1785"/>
                    </a:lnTo>
                    <a:lnTo>
                      <a:pt x="525" y="1770"/>
                    </a:lnTo>
                    <a:lnTo>
                      <a:pt x="499" y="1755"/>
                    </a:lnTo>
                    <a:lnTo>
                      <a:pt x="475" y="1739"/>
                    </a:lnTo>
                    <a:lnTo>
                      <a:pt x="451" y="1724"/>
                    </a:lnTo>
                    <a:lnTo>
                      <a:pt x="427" y="1709"/>
                    </a:lnTo>
                    <a:lnTo>
                      <a:pt x="404" y="1693"/>
                    </a:lnTo>
                    <a:lnTo>
                      <a:pt x="382" y="1676"/>
                    </a:lnTo>
                    <a:lnTo>
                      <a:pt x="360" y="1660"/>
                    </a:lnTo>
                    <a:lnTo>
                      <a:pt x="338" y="1643"/>
                    </a:lnTo>
                    <a:lnTo>
                      <a:pt x="317" y="1626"/>
                    </a:lnTo>
                    <a:lnTo>
                      <a:pt x="297" y="1608"/>
                    </a:lnTo>
                    <a:lnTo>
                      <a:pt x="277" y="1591"/>
                    </a:lnTo>
                    <a:lnTo>
                      <a:pt x="258" y="1573"/>
                    </a:lnTo>
                    <a:lnTo>
                      <a:pt x="240" y="1555"/>
                    </a:lnTo>
                    <a:lnTo>
                      <a:pt x="222" y="1537"/>
                    </a:lnTo>
                    <a:lnTo>
                      <a:pt x="205" y="1518"/>
                    </a:lnTo>
                    <a:lnTo>
                      <a:pt x="188" y="1500"/>
                    </a:lnTo>
                    <a:lnTo>
                      <a:pt x="173" y="1481"/>
                    </a:lnTo>
                    <a:lnTo>
                      <a:pt x="157" y="1462"/>
                    </a:lnTo>
                    <a:lnTo>
                      <a:pt x="144" y="1443"/>
                    </a:lnTo>
                    <a:lnTo>
                      <a:pt x="129" y="1424"/>
                    </a:lnTo>
                    <a:lnTo>
                      <a:pt x="116" y="1405"/>
                    </a:lnTo>
                    <a:lnTo>
                      <a:pt x="103" y="1385"/>
                    </a:lnTo>
                    <a:lnTo>
                      <a:pt x="92" y="1364"/>
                    </a:lnTo>
                    <a:lnTo>
                      <a:pt x="81" y="1345"/>
                    </a:lnTo>
                    <a:lnTo>
                      <a:pt x="71" y="1325"/>
                    </a:lnTo>
                    <a:lnTo>
                      <a:pt x="61" y="1305"/>
                    </a:lnTo>
                    <a:lnTo>
                      <a:pt x="52" y="1285"/>
                    </a:lnTo>
                    <a:lnTo>
                      <a:pt x="43" y="1265"/>
                    </a:lnTo>
                    <a:lnTo>
                      <a:pt x="36" y="1244"/>
                    </a:lnTo>
                    <a:lnTo>
                      <a:pt x="29" y="1224"/>
                    </a:lnTo>
                    <a:lnTo>
                      <a:pt x="23" y="1202"/>
                    </a:lnTo>
                    <a:lnTo>
                      <a:pt x="18" y="1182"/>
                    </a:lnTo>
                    <a:lnTo>
                      <a:pt x="12" y="1161"/>
                    </a:lnTo>
                    <a:lnTo>
                      <a:pt x="9" y="1141"/>
                    </a:lnTo>
                    <a:lnTo>
                      <a:pt x="5" y="1120"/>
                    </a:lnTo>
                    <a:lnTo>
                      <a:pt x="3" y="1099"/>
                    </a:lnTo>
                    <a:lnTo>
                      <a:pt x="1" y="1079"/>
                    </a:lnTo>
                    <a:lnTo>
                      <a:pt x="0" y="1057"/>
                    </a:lnTo>
                    <a:lnTo>
                      <a:pt x="0" y="1036"/>
                    </a:lnTo>
                    <a:lnTo>
                      <a:pt x="0" y="1016"/>
                    </a:lnTo>
                    <a:lnTo>
                      <a:pt x="1" y="995"/>
                    </a:lnTo>
                    <a:lnTo>
                      <a:pt x="3" y="974"/>
                    </a:lnTo>
                    <a:lnTo>
                      <a:pt x="5" y="954"/>
                    </a:lnTo>
                    <a:lnTo>
                      <a:pt x="9" y="932"/>
                    </a:lnTo>
                    <a:lnTo>
                      <a:pt x="12" y="911"/>
                    </a:lnTo>
                    <a:lnTo>
                      <a:pt x="18" y="891"/>
                    </a:lnTo>
                    <a:lnTo>
                      <a:pt x="23" y="870"/>
                    </a:lnTo>
                    <a:lnTo>
                      <a:pt x="29" y="850"/>
                    </a:lnTo>
                    <a:lnTo>
                      <a:pt x="36" y="829"/>
                    </a:lnTo>
                    <a:lnTo>
                      <a:pt x="43" y="809"/>
                    </a:lnTo>
                    <a:lnTo>
                      <a:pt x="52" y="788"/>
                    </a:lnTo>
                    <a:lnTo>
                      <a:pt x="61" y="768"/>
                    </a:lnTo>
                    <a:lnTo>
                      <a:pt x="71" y="748"/>
                    </a:lnTo>
                    <a:lnTo>
                      <a:pt x="81" y="728"/>
                    </a:lnTo>
                    <a:lnTo>
                      <a:pt x="92" y="708"/>
                    </a:lnTo>
                    <a:lnTo>
                      <a:pt x="103" y="689"/>
                    </a:lnTo>
                    <a:lnTo>
                      <a:pt x="116" y="669"/>
                    </a:lnTo>
                    <a:lnTo>
                      <a:pt x="129" y="650"/>
                    </a:lnTo>
                    <a:lnTo>
                      <a:pt x="144" y="630"/>
                    </a:lnTo>
                    <a:lnTo>
                      <a:pt x="157" y="611"/>
                    </a:lnTo>
                    <a:lnTo>
                      <a:pt x="173" y="593"/>
                    </a:lnTo>
                    <a:lnTo>
                      <a:pt x="188" y="573"/>
                    </a:lnTo>
                    <a:lnTo>
                      <a:pt x="205" y="554"/>
                    </a:lnTo>
                    <a:lnTo>
                      <a:pt x="222" y="536"/>
                    </a:lnTo>
                    <a:lnTo>
                      <a:pt x="240" y="518"/>
                    </a:lnTo>
                    <a:lnTo>
                      <a:pt x="258" y="500"/>
                    </a:lnTo>
                    <a:lnTo>
                      <a:pt x="277" y="482"/>
                    </a:lnTo>
                    <a:lnTo>
                      <a:pt x="297" y="464"/>
                    </a:lnTo>
                    <a:lnTo>
                      <a:pt x="317" y="447"/>
                    </a:lnTo>
                    <a:lnTo>
                      <a:pt x="338" y="431"/>
                    </a:lnTo>
                    <a:lnTo>
                      <a:pt x="360" y="414"/>
                    </a:lnTo>
                    <a:lnTo>
                      <a:pt x="382" y="397"/>
                    </a:lnTo>
                    <a:lnTo>
                      <a:pt x="404" y="381"/>
                    </a:lnTo>
                    <a:lnTo>
                      <a:pt x="427" y="365"/>
                    </a:lnTo>
                    <a:lnTo>
                      <a:pt x="451" y="349"/>
                    </a:lnTo>
                    <a:lnTo>
                      <a:pt x="475" y="333"/>
                    </a:lnTo>
                    <a:lnTo>
                      <a:pt x="499" y="318"/>
                    </a:lnTo>
                    <a:lnTo>
                      <a:pt x="525" y="303"/>
                    </a:lnTo>
                    <a:lnTo>
                      <a:pt x="551" y="289"/>
                    </a:lnTo>
                    <a:lnTo>
                      <a:pt x="578" y="275"/>
                    </a:lnTo>
                    <a:lnTo>
                      <a:pt x="604" y="260"/>
                    </a:lnTo>
                    <a:lnTo>
                      <a:pt x="632" y="246"/>
                    </a:lnTo>
                    <a:lnTo>
                      <a:pt x="659" y="234"/>
                    </a:lnTo>
                    <a:lnTo>
                      <a:pt x="687" y="220"/>
                    </a:lnTo>
                    <a:lnTo>
                      <a:pt x="716" y="207"/>
                    </a:lnTo>
                    <a:lnTo>
                      <a:pt x="745" y="195"/>
                    </a:lnTo>
                    <a:lnTo>
                      <a:pt x="775" y="183"/>
                    </a:lnTo>
                    <a:lnTo>
                      <a:pt x="804" y="171"/>
                    </a:lnTo>
                    <a:lnTo>
                      <a:pt x="835" y="161"/>
                    </a:lnTo>
                    <a:lnTo>
                      <a:pt x="866" y="149"/>
                    </a:lnTo>
                    <a:lnTo>
                      <a:pt x="896" y="138"/>
                    </a:lnTo>
                    <a:lnTo>
                      <a:pt x="928" y="129"/>
                    </a:lnTo>
                    <a:lnTo>
                      <a:pt x="960" y="118"/>
                    </a:lnTo>
                    <a:lnTo>
                      <a:pt x="992" y="109"/>
                    </a:lnTo>
                    <a:lnTo>
                      <a:pt x="1025" y="100"/>
                    </a:lnTo>
                    <a:lnTo>
                      <a:pt x="1057" y="91"/>
                    </a:lnTo>
                    <a:lnTo>
                      <a:pt x="1090" y="82"/>
                    </a:lnTo>
                    <a:lnTo>
                      <a:pt x="1124" y="75"/>
                    </a:lnTo>
                    <a:lnTo>
                      <a:pt x="1158" y="67"/>
                    </a:lnTo>
                    <a:lnTo>
                      <a:pt x="1192" y="60"/>
                    </a:lnTo>
                    <a:lnTo>
                      <a:pt x="1226" y="53"/>
                    </a:lnTo>
                    <a:lnTo>
                      <a:pt x="1260" y="46"/>
                    </a:lnTo>
                    <a:lnTo>
                      <a:pt x="1295" y="41"/>
                    </a:lnTo>
                    <a:lnTo>
                      <a:pt x="1330" y="35"/>
                    </a:lnTo>
                    <a:lnTo>
                      <a:pt x="1364" y="29"/>
                    </a:lnTo>
                    <a:lnTo>
                      <a:pt x="1399" y="25"/>
                    </a:lnTo>
                    <a:lnTo>
                      <a:pt x="1435" y="21"/>
                    </a:lnTo>
                    <a:lnTo>
                      <a:pt x="1470" y="17"/>
                    </a:lnTo>
                    <a:lnTo>
                      <a:pt x="1506" y="13"/>
                    </a:lnTo>
                    <a:lnTo>
                      <a:pt x="1542" y="10"/>
                    </a:lnTo>
                    <a:lnTo>
                      <a:pt x="1577" y="7"/>
                    </a:lnTo>
                    <a:lnTo>
                      <a:pt x="1613" y="5"/>
                    </a:lnTo>
                    <a:lnTo>
                      <a:pt x="1649" y="3"/>
                    </a:lnTo>
                    <a:lnTo>
                      <a:pt x="1685" y="2"/>
                    </a:lnTo>
                    <a:lnTo>
                      <a:pt x="1721" y="1"/>
                    </a:lnTo>
                    <a:lnTo>
                      <a:pt x="1758" y="0"/>
                    </a:lnTo>
                    <a:lnTo>
                      <a:pt x="1794" y="0"/>
                    </a:lnTo>
                    <a:lnTo>
                      <a:pt x="1830" y="0"/>
                    </a:lnTo>
                    <a:lnTo>
                      <a:pt x="1866" y="1"/>
                    </a:lnTo>
                    <a:lnTo>
                      <a:pt x="1902" y="2"/>
                    </a:lnTo>
                    <a:lnTo>
                      <a:pt x="1938" y="3"/>
                    </a:lnTo>
                    <a:lnTo>
                      <a:pt x="1974" y="5"/>
                    </a:lnTo>
                    <a:lnTo>
                      <a:pt x="2010" y="7"/>
                    </a:lnTo>
                    <a:lnTo>
                      <a:pt x="2046" y="10"/>
                    </a:lnTo>
                    <a:lnTo>
                      <a:pt x="2082" y="13"/>
                    </a:lnTo>
                    <a:lnTo>
                      <a:pt x="2117" y="17"/>
                    </a:lnTo>
                    <a:lnTo>
                      <a:pt x="2153" y="21"/>
                    </a:lnTo>
                    <a:lnTo>
                      <a:pt x="2188" y="25"/>
                    </a:lnTo>
                    <a:lnTo>
                      <a:pt x="2223" y="29"/>
                    </a:lnTo>
                    <a:lnTo>
                      <a:pt x="2258" y="35"/>
                    </a:lnTo>
                    <a:lnTo>
                      <a:pt x="2293" y="41"/>
                    </a:lnTo>
                    <a:lnTo>
                      <a:pt x="2328" y="46"/>
                    </a:lnTo>
                    <a:lnTo>
                      <a:pt x="2362" y="53"/>
                    </a:lnTo>
                    <a:lnTo>
                      <a:pt x="2397" y="60"/>
                    </a:lnTo>
                    <a:lnTo>
                      <a:pt x="2431" y="67"/>
                    </a:lnTo>
                    <a:lnTo>
                      <a:pt x="2464" y="75"/>
                    </a:lnTo>
                    <a:lnTo>
                      <a:pt x="2497" y="82"/>
                    </a:lnTo>
                    <a:lnTo>
                      <a:pt x="2530" y="91"/>
                    </a:lnTo>
                    <a:lnTo>
                      <a:pt x="2563" y="100"/>
                    </a:lnTo>
                    <a:lnTo>
                      <a:pt x="2596" y="109"/>
                    </a:lnTo>
                    <a:lnTo>
                      <a:pt x="2628" y="118"/>
                    </a:lnTo>
                    <a:lnTo>
                      <a:pt x="2659" y="129"/>
                    </a:lnTo>
                    <a:lnTo>
                      <a:pt x="2691" y="138"/>
                    </a:lnTo>
                    <a:lnTo>
                      <a:pt x="2722" y="149"/>
                    </a:lnTo>
                    <a:lnTo>
                      <a:pt x="2753" y="161"/>
                    </a:lnTo>
                    <a:lnTo>
                      <a:pt x="2783" y="171"/>
                    </a:lnTo>
                    <a:lnTo>
                      <a:pt x="2813" y="183"/>
                    </a:lnTo>
                    <a:lnTo>
                      <a:pt x="2843" y="195"/>
                    </a:lnTo>
                    <a:lnTo>
                      <a:pt x="2872" y="207"/>
                    </a:lnTo>
                    <a:lnTo>
                      <a:pt x="2901" y="220"/>
                    </a:lnTo>
                    <a:lnTo>
                      <a:pt x="2928" y="234"/>
                    </a:lnTo>
                    <a:lnTo>
                      <a:pt x="2957" y="246"/>
                    </a:lnTo>
                    <a:lnTo>
                      <a:pt x="2983" y="260"/>
                    </a:lnTo>
                    <a:lnTo>
                      <a:pt x="3011" y="275"/>
                    </a:lnTo>
                    <a:lnTo>
                      <a:pt x="3037" y="289"/>
                    </a:lnTo>
                    <a:lnTo>
                      <a:pt x="3063" y="303"/>
                    </a:lnTo>
                    <a:lnTo>
                      <a:pt x="3088" y="318"/>
                    </a:lnTo>
                    <a:lnTo>
                      <a:pt x="3113" y="333"/>
                    </a:lnTo>
                    <a:lnTo>
                      <a:pt x="3137" y="349"/>
                    </a:lnTo>
                    <a:lnTo>
                      <a:pt x="3161" y="365"/>
                    </a:lnTo>
                    <a:lnTo>
                      <a:pt x="3184" y="381"/>
                    </a:lnTo>
                    <a:lnTo>
                      <a:pt x="3207" y="397"/>
                    </a:lnTo>
                    <a:lnTo>
                      <a:pt x="3228" y="414"/>
                    </a:lnTo>
                    <a:lnTo>
                      <a:pt x="3250" y="431"/>
                    </a:lnTo>
                    <a:lnTo>
                      <a:pt x="3270" y="447"/>
                    </a:lnTo>
                    <a:lnTo>
                      <a:pt x="3290" y="464"/>
                    </a:lnTo>
                    <a:lnTo>
                      <a:pt x="3311" y="482"/>
                    </a:lnTo>
                    <a:lnTo>
                      <a:pt x="3330" y="500"/>
                    </a:lnTo>
                    <a:lnTo>
                      <a:pt x="3348" y="518"/>
                    </a:lnTo>
                    <a:lnTo>
                      <a:pt x="3366" y="536"/>
                    </a:lnTo>
                    <a:lnTo>
                      <a:pt x="3383" y="554"/>
                    </a:lnTo>
                    <a:lnTo>
                      <a:pt x="3400" y="573"/>
                    </a:lnTo>
                    <a:lnTo>
                      <a:pt x="3415" y="593"/>
                    </a:lnTo>
                    <a:lnTo>
                      <a:pt x="3430" y="611"/>
                    </a:lnTo>
                    <a:lnTo>
                      <a:pt x="3445" y="630"/>
                    </a:lnTo>
                    <a:lnTo>
                      <a:pt x="3459" y="650"/>
                    </a:lnTo>
                    <a:lnTo>
                      <a:pt x="3472" y="669"/>
                    </a:lnTo>
                    <a:lnTo>
                      <a:pt x="3484" y="689"/>
                    </a:lnTo>
                    <a:lnTo>
                      <a:pt x="3496" y="708"/>
                    </a:lnTo>
                    <a:lnTo>
                      <a:pt x="3508" y="728"/>
                    </a:lnTo>
                    <a:lnTo>
                      <a:pt x="3517" y="748"/>
                    </a:lnTo>
                    <a:lnTo>
                      <a:pt x="3528" y="768"/>
                    </a:lnTo>
                    <a:lnTo>
                      <a:pt x="3536" y="788"/>
                    </a:lnTo>
                    <a:lnTo>
                      <a:pt x="3545" y="809"/>
                    </a:lnTo>
                    <a:lnTo>
                      <a:pt x="3552" y="829"/>
                    </a:lnTo>
                    <a:lnTo>
                      <a:pt x="3559" y="850"/>
                    </a:lnTo>
                    <a:lnTo>
                      <a:pt x="3565" y="870"/>
                    </a:lnTo>
                    <a:lnTo>
                      <a:pt x="3571" y="891"/>
                    </a:lnTo>
                    <a:lnTo>
                      <a:pt x="3575" y="911"/>
                    </a:lnTo>
                    <a:lnTo>
                      <a:pt x="3580" y="932"/>
                    </a:lnTo>
                    <a:lnTo>
                      <a:pt x="3583" y="954"/>
                    </a:lnTo>
                    <a:lnTo>
                      <a:pt x="3585" y="974"/>
                    </a:lnTo>
                    <a:lnTo>
                      <a:pt x="3587" y="995"/>
                    </a:lnTo>
                    <a:lnTo>
                      <a:pt x="3588" y="1016"/>
                    </a:lnTo>
                    <a:lnTo>
                      <a:pt x="3588" y="1036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795" name="Group 363"/>
            <p:cNvGrpSpPr>
              <a:grpSpLocks/>
            </p:cNvGrpSpPr>
            <p:nvPr/>
          </p:nvGrpSpPr>
          <p:grpSpPr bwMode="auto">
            <a:xfrm>
              <a:off x="2514" y="1434"/>
              <a:ext cx="0" cy="2622"/>
              <a:chOff x="2514" y="1434"/>
              <a:chExt cx="0" cy="2622"/>
            </a:xfrm>
          </p:grpSpPr>
          <p:sp>
            <p:nvSpPr>
              <p:cNvPr id="29802" name="Line 364"/>
              <p:cNvSpPr>
                <a:spLocks noChangeShapeType="1"/>
              </p:cNvSpPr>
              <p:nvPr/>
            </p:nvSpPr>
            <p:spPr bwMode="auto">
              <a:xfrm flipV="1">
                <a:off x="2514" y="3913"/>
                <a:ext cx="0" cy="1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3" name="Line 365"/>
              <p:cNvSpPr>
                <a:spLocks noChangeShapeType="1"/>
              </p:cNvSpPr>
              <p:nvPr/>
            </p:nvSpPr>
            <p:spPr bwMode="auto">
              <a:xfrm flipV="1">
                <a:off x="2514" y="385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4" name="Line 366"/>
              <p:cNvSpPr>
                <a:spLocks noChangeShapeType="1"/>
              </p:cNvSpPr>
              <p:nvPr/>
            </p:nvSpPr>
            <p:spPr bwMode="auto">
              <a:xfrm flipV="1">
                <a:off x="2514" y="3590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5" name="Line 367"/>
              <p:cNvSpPr>
                <a:spLocks noChangeShapeType="1"/>
              </p:cNvSpPr>
              <p:nvPr/>
            </p:nvSpPr>
            <p:spPr bwMode="auto">
              <a:xfrm flipV="1">
                <a:off x="2514" y="3536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6" name="Line 368"/>
              <p:cNvSpPr>
                <a:spLocks noChangeShapeType="1"/>
              </p:cNvSpPr>
              <p:nvPr/>
            </p:nvSpPr>
            <p:spPr bwMode="auto">
              <a:xfrm flipV="1">
                <a:off x="2514" y="3268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7" name="Line 369"/>
              <p:cNvSpPr>
                <a:spLocks noChangeShapeType="1"/>
              </p:cNvSpPr>
              <p:nvPr/>
            </p:nvSpPr>
            <p:spPr bwMode="auto">
              <a:xfrm flipV="1">
                <a:off x="2514" y="321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8" name="Line 370"/>
              <p:cNvSpPr>
                <a:spLocks noChangeShapeType="1"/>
              </p:cNvSpPr>
              <p:nvPr/>
            </p:nvSpPr>
            <p:spPr bwMode="auto">
              <a:xfrm flipV="1">
                <a:off x="2514" y="2948"/>
                <a:ext cx="0" cy="2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9" name="Line 371"/>
              <p:cNvSpPr>
                <a:spLocks noChangeShapeType="1"/>
              </p:cNvSpPr>
              <p:nvPr/>
            </p:nvSpPr>
            <p:spPr bwMode="auto">
              <a:xfrm flipV="1">
                <a:off x="2514" y="2894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0" name="Line 372"/>
              <p:cNvSpPr>
                <a:spLocks noChangeShapeType="1"/>
              </p:cNvSpPr>
              <p:nvPr/>
            </p:nvSpPr>
            <p:spPr bwMode="auto">
              <a:xfrm flipV="1">
                <a:off x="2514" y="2625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1" name="Line 373"/>
              <p:cNvSpPr>
                <a:spLocks noChangeShapeType="1"/>
              </p:cNvSpPr>
              <p:nvPr/>
            </p:nvSpPr>
            <p:spPr bwMode="auto">
              <a:xfrm flipV="1">
                <a:off x="2514" y="2571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2" name="Line 374"/>
              <p:cNvSpPr>
                <a:spLocks noChangeShapeType="1"/>
              </p:cNvSpPr>
              <p:nvPr/>
            </p:nvSpPr>
            <p:spPr bwMode="auto">
              <a:xfrm flipV="1">
                <a:off x="2514" y="2305"/>
                <a:ext cx="0" cy="2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3" name="Line 375"/>
              <p:cNvSpPr>
                <a:spLocks noChangeShapeType="1"/>
              </p:cNvSpPr>
              <p:nvPr/>
            </p:nvSpPr>
            <p:spPr bwMode="auto">
              <a:xfrm flipV="1">
                <a:off x="2514" y="2251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4" name="Line 376"/>
              <p:cNvSpPr>
                <a:spLocks noChangeShapeType="1"/>
              </p:cNvSpPr>
              <p:nvPr/>
            </p:nvSpPr>
            <p:spPr bwMode="auto">
              <a:xfrm flipV="1">
                <a:off x="2514" y="1983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5" name="Line 377"/>
              <p:cNvSpPr>
                <a:spLocks noChangeShapeType="1"/>
              </p:cNvSpPr>
              <p:nvPr/>
            </p:nvSpPr>
            <p:spPr bwMode="auto">
              <a:xfrm flipV="1">
                <a:off x="2514" y="192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6" name="Line 378"/>
              <p:cNvSpPr>
                <a:spLocks noChangeShapeType="1"/>
              </p:cNvSpPr>
              <p:nvPr/>
            </p:nvSpPr>
            <p:spPr bwMode="auto">
              <a:xfrm flipV="1">
                <a:off x="2514" y="1661"/>
                <a:ext cx="0" cy="2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7" name="Line 379"/>
              <p:cNvSpPr>
                <a:spLocks noChangeShapeType="1"/>
              </p:cNvSpPr>
              <p:nvPr/>
            </p:nvSpPr>
            <p:spPr bwMode="auto">
              <a:xfrm flipV="1">
                <a:off x="2514" y="1609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18" name="Line 380"/>
              <p:cNvSpPr>
                <a:spLocks noChangeShapeType="1"/>
              </p:cNvSpPr>
              <p:nvPr/>
            </p:nvSpPr>
            <p:spPr bwMode="auto">
              <a:xfrm flipV="1">
                <a:off x="2514" y="1434"/>
                <a:ext cx="0" cy="1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9796" name="Group 381"/>
            <p:cNvGrpSpPr>
              <a:grpSpLocks/>
            </p:cNvGrpSpPr>
            <p:nvPr/>
          </p:nvGrpSpPr>
          <p:grpSpPr bwMode="auto">
            <a:xfrm>
              <a:off x="885" y="1614"/>
              <a:ext cx="3260" cy="2262"/>
              <a:chOff x="884" y="1614"/>
              <a:chExt cx="3260" cy="2262"/>
            </a:xfrm>
          </p:grpSpPr>
          <p:sp>
            <p:nvSpPr>
              <p:cNvPr id="29797" name="Freeform 382"/>
              <p:cNvSpPr>
                <a:spLocks/>
              </p:cNvSpPr>
              <p:nvPr/>
            </p:nvSpPr>
            <p:spPr bwMode="auto">
              <a:xfrm>
                <a:off x="1330" y="1697"/>
                <a:ext cx="2368" cy="1367"/>
              </a:xfrm>
              <a:custGeom>
                <a:avLst/>
                <a:gdLst>
                  <a:gd name="T0" fmla="*/ 163 w 5768"/>
                  <a:gd name="T1" fmla="*/ 52 h 3332"/>
                  <a:gd name="T2" fmla="*/ 162 w 5768"/>
                  <a:gd name="T3" fmla="*/ 57 h 3332"/>
                  <a:gd name="T4" fmla="*/ 160 w 5768"/>
                  <a:gd name="T5" fmla="*/ 62 h 3332"/>
                  <a:gd name="T6" fmla="*/ 156 w 5768"/>
                  <a:gd name="T7" fmla="*/ 67 h 3332"/>
                  <a:gd name="T8" fmla="*/ 152 w 5768"/>
                  <a:gd name="T9" fmla="*/ 71 h 3332"/>
                  <a:gd name="T10" fmla="*/ 147 w 5768"/>
                  <a:gd name="T11" fmla="*/ 76 h 3332"/>
                  <a:gd name="T12" fmla="*/ 141 w 5768"/>
                  <a:gd name="T13" fmla="*/ 80 h 3332"/>
                  <a:gd name="T14" fmla="*/ 135 w 5768"/>
                  <a:gd name="T15" fmla="*/ 83 h 3332"/>
                  <a:gd name="T16" fmla="*/ 127 w 5768"/>
                  <a:gd name="T17" fmla="*/ 87 h 3332"/>
                  <a:gd name="T18" fmla="*/ 119 w 5768"/>
                  <a:gd name="T19" fmla="*/ 89 h 3332"/>
                  <a:gd name="T20" fmla="*/ 111 w 5768"/>
                  <a:gd name="T21" fmla="*/ 91 h 3332"/>
                  <a:gd name="T22" fmla="*/ 103 w 5768"/>
                  <a:gd name="T23" fmla="*/ 93 h 3332"/>
                  <a:gd name="T24" fmla="*/ 94 w 5768"/>
                  <a:gd name="T25" fmla="*/ 94 h 3332"/>
                  <a:gd name="T26" fmla="*/ 85 w 5768"/>
                  <a:gd name="T27" fmla="*/ 94 h 3332"/>
                  <a:gd name="T28" fmla="*/ 76 w 5768"/>
                  <a:gd name="T29" fmla="*/ 94 h 3332"/>
                  <a:gd name="T30" fmla="*/ 67 w 5768"/>
                  <a:gd name="T31" fmla="*/ 94 h 3332"/>
                  <a:gd name="T32" fmla="*/ 57 w 5768"/>
                  <a:gd name="T33" fmla="*/ 92 h 3332"/>
                  <a:gd name="T34" fmla="*/ 49 w 5768"/>
                  <a:gd name="T35" fmla="*/ 90 h 3332"/>
                  <a:gd name="T36" fmla="*/ 41 w 5768"/>
                  <a:gd name="T37" fmla="*/ 88 h 3332"/>
                  <a:gd name="T38" fmla="*/ 33 w 5768"/>
                  <a:gd name="T39" fmla="*/ 85 h 3332"/>
                  <a:gd name="T40" fmla="*/ 26 w 5768"/>
                  <a:gd name="T41" fmla="*/ 82 h 3332"/>
                  <a:gd name="T42" fmla="*/ 20 w 5768"/>
                  <a:gd name="T43" fmla="*/ 78 h 3332"/>
                  <a:gd name="T44" fmla="*/ 14 w 5768"/>
                  <a:gd name="T45" fmla="*/ 74 h 3332"/>
                  <a:gd name="T46" fmla="*/ 9 w 5768"/>
                  <a:gd name="T47" fmla="*/ 69 h 3332"/>
                  <a:gd name="T48" fmla="*/ 6 w 5768"/>
                  <a:gd name="T49" fmla="*/ 65 h 3332"/>
                  <a:gd name="T50" fmla="*/ 3 w 5768"/>
                  <a:gd name="T51" fmla="*/ 60 h 3332"/>
                  <a:gd name="T52" fmla="*/ 1 w 5768"/>
                  <a:gd name="T53" fmla="*/ 55 h 3332"/>
                  <a:gd name="T54" fmla="*/ 0 w 5768"/>
                  <a:gd name="T55" fmla="*/ 50 h 3332"/>
                  <a:gd name="T56" fmla="*/ 0 w 5768"/>
                  <a:gd name="T57" fmla="*/ 44 h 3332"/>
                  <a:gd name="T58" fmla="*/ 1 w 5768"/>
                  <a:gd name="T59" fmla="*/ 39 h 3332"/>
                  <a:gd name="T60" fmla="*/ 3 w 5768"/>
                  <a:gd name="T61" fmla="*/ 34 h 3332"/>
                  <a:gd name="T62" fmla="*/ 7 w 5768"/>
                  <a:gd name="T63" fmla="*/ 29 h 3332"/>
                  <a:gd name="T64" fmla="*/ 10 w 5768"/>
                  <a:gd name="T65" fmla="*/ 24 h 3332"/>
                  <a:gd name="T66" fmla="*/ 15 w 5768"/>
                  <a:gd name="T67" fmla="*/ 20 h 3332"/>
                  <a:gd name="T68" fmla="*/ 21 w 5768"/>
                  <a:gd name="T69" fmla="*/ 16 h 3332"/>
                  <a:gd name="T70" fmla="*/ 28 w 5768"/>
                  <a:gd name="T71" fmla="*/ 12 h 3332"/>
                  <a:gd name="T72" fmla="*/ 34 w 5768"/>
                  <a:gd name="T73" fmla="*/ 9 h 3332"/>
                  <a:gd name="T74" fmla="*/ 42 w 5768"/>
                  <a:gd name="T75" fmla="*/ 6 h 3332"/>
                  <a:gd name="T76" fmla="*/ 50 w 5768"/>
                  <a:gd name="T77" fmla="*/ 4 h 3332"/>
                  <a:gd name="T78" fmla="*/ 59 w 5768"/>
                  <a:gd name="T79" fmla="*/ 2 h 3332"/>
                  <a:gd name="T80" fmla="*/ 68 w 5768"/>
                  <a:gd name="T81" fmla="*/ 1 h 3332"/>
                  <a:gd name="T82" fmla="*/ 77 w 5768"/>
                  <a:gd name="T83" fmla="*/ 0 h 3332"/>
                  <a:gd name="T84" fmla="*/ 86 w 5768"/>
                  <a:gd name="T85" fmla="*/ 0 h 3332"/>
                  <a:gd name="T86" fmla="*/ 95 w 5768"/>
                  <a:gd name="T87" fmla="*/ 0 h 3332"/>
                  <a:gd name="T88" fmla="*/ 103 w 5768"/>
                  <a:gd name="T89" fmla="*/ 2 h 3332"/>
                  <a:gd name="T90" fmla="*/ 112 w 5768"/>
                  <a:gd name="T91" fmla="*/ 3 h 3332"/>
                  <a:gd name="T92" fmla="*/ 121 w 5768"/>
                  <a:gd name="T93" fmla="*/ 6 h 3332"/>
                  <a:gd name="T94" fmla="*/ 128 w 5768"/>
                  <a:gd name="T95" fmla="*/ 8 h 3332"/>
                  <a:gd name="T96" fmla="*/ 135 w 5768"/>
                  <a:gd name="T97" fmla="*/ 11 h 3332"/>
                  <a:gd name="T98" fmla="*/ 142 w 5768"/>
                  <a:gd name="T99" fmla="*/ 15 h 3332"/>
                  <a:gd name="T100" fmla="*/ 148 w 5768"/>
                  <a:gd name="T101" fmla="*/ 19 h 3332"/>
                  <a:gd name="T102" fmla="*/ 153 w 5768"/>
                  <a:gd name="T103" fmla="*/ 23 h 3332"/>
                  <a:gd name="T104" fmla="*/ 157 w 5768"/>
                  <a:gd name="T105" fmla="*/ 28 h 3332"/>
                  <a:gd name="T106" fmla="*/ 160 w 5768"/>
                  <a:gd name="T107" fmla="*/ 33 h 3332"/>
                  <a:gd name="T108" fmla="*/ 163 w 5768"/>
                  <a:gd name="T109" fmla="*/ 38 h 3332"/>
                  <a:gd name="T110" fmla="*/ 164 w 5768"/>
                  <a:gd name="T111" fmla="*/ 43 h 333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768" h="3332">
                    <a:moveTo>
                      <a:pt x="5768" y="1667"/>
                    </a:moveTo>
                    <a:lnTo>
                      <a:pt x="5768" y="1693"/>
                    </a:lnTo>
                    <a:lnTo>
                      <a:pt x="5766" y="1719"/>
                    </a:lnTo>
                    <a:lnTo>
                      <a:pt x="5764" y="1745"/>
                    </a:lnTo>
                    <a:lnTo>
                      <a:pt x="5762" y="1772"/>
                    </a:lnTo>
                    <a:lnTo>
                      <a:pt x="5759" y="1798"/>
                    </a:lnTo>
                    <a:lnTo>
                      <a:pt x="5755" y="1825"/>
                    </a:lnTo>
                    <a:lnTo>
                      <a:pt x="5750" y="1851"/>
                    </a:lnTo>
                    <a:lnTo>
                      <a:pt x="5744" y="1877"/>
                    </a:lnTo>
                    <a:lnTo>
                      <a:pt x="5739" y="1904"/>
                    </a:lnTo>
                    <a:lnTo>
                      <a:pt x="5732" y="1929"/>
                    </a:lnTo>
                    <a:lnTo>
                      <a:pt x="5724" y="1956"/>
                    </a:lnTo>
                    <a:lnTo>
                      <a:pt x="5716" y="1981"/>
                    </a:lnTo>
                    <a:lnTo>
                      <a:pt x="5707" y="2008"/>
                    </a:lnTo>
                    <a:lnTo>
                      <a:pt x="5697" y="2033"/>
                    </a:lnTo>
                    <a:lnTo>
                      <a:pt x="5686" y="2060"/>
                    </a:lnTo>
                    <a:lnTo>
                      <a:pt x="5675" y="2085"/>
                    </a:lnTo>
                    <a:lnTo>
                      <a:pt x="5664" y="2110"/>
                    </a:lnTo>
                    <a:lnTo>
                      <a:pt x="5651" y="2136"/>
                    </a:lnTo>
                    <a:lnTo>
                      <a:pt x="5637" y="2161"/>
                    </a:lnTo>
                    <a:lnTo>
                      <a:pt x="5624" y="2187"/>
                    </a:lnTo>
                    <a:lnTo>
                      <a:pt x="5609" y="2211"/>
                    </a:lnTo>
                    <a:lnTo>
                      <a:pt x="5594" y="2236"/>
                    </a:lnTo>
                    <a:lnTo>
                      <a:pt x="5578" y="2261"/>
                    </a:lnTo>
                    <a:lnTo>
                      <a:pt x="5561" y="2285"/>
                    </a:lnTo>
                    <a:lnTo>
                      <a:pt x="5544" y="2311"/>
                    </a:lnTo>
                    <a:lnTo>
                      <a:pt x="5526" y="2335"/>
                    </a:lnTo>
                    <a:lnTo>
                      <a:pt x="5507" y="2358"/>
                    </a:lnTo>
                    <a:lnTo>
                      <a:pt x="5488" y="2383"/>
                    </a:lnTo>
                    <a:lnTo>
                      <a:pt x="5468" y="2406"/>
                    </a:lnTo>
                    <a:lnTo>
                      <a:pt x="5447" y="2430"/>
                    </a:lnTo>
                    <a:lnTo>
                      <a:pt x="5426" y="2453"/>
                    </a:lnTo>
                    <a:lnTo>
                      <a:pt x="5404" y="2477"/>
                    </a:lnTo>
                    <a:lnTo>
                      <a:pt x="5381" y="2499"/>
                    </a:lnTo>
                    <a:lnTo>
                      <a:pt x="5358" y="2522"/>
                    </a:lnTo>
                    <a:lnTo>
                      <a:pt x="5334" y="2545"/>
                    </a:lnTo>
                    <a:lnTo>
                      <a:pt x="5310" y="2567"/>
                    </a:lnTo>
                    <a:lnTo>
                      <a:pt x="5285" y="2589"/>
                    </a:lnTo>
                    <a:lnTo>
                      <a:pt x="5259" y="2611"/>
                    </a:lnTo>
                    <a:lnTo>
                      <a:pt x="5233" y="2632"/>
                    </a:lnTo>
                    <a:lnTo>
                      <a:pt x="5206" y="2655"/>
                    </a:lnTo>
                    <a:lnTo>
                      <a:pt x="5179" y="2676"/>
                    </a:lnTo>
                    <a:lnTo>
                      <a:pt x="5151" y="2696"/>
                    </a:lnTo>
                    <a:lnTo>
                      <a:pt x="5123" y="2717"/>
                    </a:lnTo>
                    <a:lnTo>
                      <a:pt x="5093" y="2737"/>
                    </a:lnTo>
                    <a:lnTo>
                      <a:pt x="5063" y="2757"/>
                    </a:lnTo>
                    <a:lnTo>
                      <a:pt x="5033" y="2777"/>
                    </a:lnTo>
                    <a:lnTo>
                      <a:pt x="5002" y="2797"/>
                    </a:lnTo>
                    <a:lnTo>
                      <a:pt x="4971" y="2817"/>
                    </a:lnTo>
                    <a:lnTo>
                      <a:pt x="4940" y="2836"/>
                    </a:lnTo>
                    <a:lnTo>
                      <a:pt x="4907" y="2854"/>
                    </a:lnTo>
                    <a:lnTo>
                      <a:pt x="4874" y="2873"/>
                    </a:lnTo>
                    <a:lnTo>
                      <a:pt x="4841" y="2891"/>
                    </a:lnTo>
                    <a:lnTo>
                      <a:pt x="4807" y="2909"/>
                    </a:lnTo>
                    <a:lnTo>
                      <a:pt x="4772" y="2926"/>
                    </a:lnTo>
                    <a:lnTo>
                      <a:pt x="4737" y="2943"/>
                    </a:lnTo>
                    <a:lnTo>
                      <a:pt x="4702" y="2960"/>
                    </a:lnTo>
                    <a:lnTo>
                      <a:pt x="4666" y="2977"/>
                    </a:lnTo>
                    <a:lnTo>
                      <a:pt x="4630" y="2992"/>
                    </a:lnTo>
                    <a:lnTo>
                      <a:pt x="4593" y="3008"/>
                    </a:lnTo>
                    <a:lnTo>
                      <a:pt x="4556" y="3024"/>
                    </a:lnTo>
                    <a:lnTo>
                      <a:pt x="4519" y="3039"/>
                    </a:lnTo>
                    <a:lnTo>
                      <a:pt x="4481" y="3054"/>
                    </a:lnTo>
                    <a:lnTo>
                      <a:pt x="4443" y="3069"/>
                    </a:lnTo>
                    <a:lnTo>
                      <a:pt x="4405" y="3082"/>
                    </a:lnTo>
                    <a:lnTo>
                      <a:pt x="4366" y="3096"/>
                    </a:lnTo>
                    <a:lnTo>
                      <a:pt x="4325" y="3110"/>
                    </a:lnTo>
                    <a:lnTo>
                      <a:pt x="4286" y="3123"/>
                    </a:lnTo>
                    <a:lnTo>
                      <a:pt x="4246" y="3135"/>
                    </a:lnTo>
                    <a:lnTo>
                      <a:pt x="4206" y="3147"/>
                    </a:lnTo>
                    <a:lnTo>
                      <a:pt x="4164" y="3160"/>
                    </a:lnTo>
                    <a:lnTo>
                      <a:pt x="4123" y="3171"/>
                    </a:lnTo>
                    <a:lnTo>
                      <a:pt x="4082" y="3182"/>
                    </a:lnTo>
                    <a:lnTo>
                      <a:pt x="4041" y="3193"/>
                    </a:lnTo>
                    <a:lnTo>
                      <a:pt x="3998" y="3203"/>
                    </a:lnTo>
                    <a:lnTo>
                      <a:pt x="3956" y="3214"/>
                    </a:lnTo>
                    <a:lnTo>
                      <a:pt x="3914" y="3223"/>
                    </a:lnTo>
                    <a:lnTo>
                      <a:pt x="3870" y="3233"/>
                    </a:lnTo>
                    <a:lnTo>
                      <a:pt x="3827" y="3241"/>
                    </a:lnTo>
                    <a:lnTo>
                      <a:pt x="3784" y="3250"/>
                    </a:lnTo>
                    <a:lnTo>
                      <a:pt x="3740" y="3257"/>
                    </a:lnTo>
                    <a:lnTo>
                      <a:pt x="3696" y="3266"/>
                    </a:lnTo>
                    <a:lnTo>
                      <a:pt x="3652" y="3273"/>
                    </a:lnTo>
                    <a:lnTo>
                      <a:pt x="3609" y="3279"/>
                    </a:lnTo>
                    <a:lnTo>
                      <a:pt x="3564" y="3286"/>
                    </a:lnTo>
                    <a:lnTo>
                      <a:pt x="3520" y="3292"/>
                    </a:lnTo>
                    <a:lnTo>
                      <a:pt x="3474" y="3297"/>
                    </a:lnTo>
                    <a:lnTo>
                      <a:pt x="3430" y="3303"/>
                    </a:lnTo>
                    <a:lnTo>
                      <a:pt x="3385" y="3308"/>
                    </a:lnTo>
                    <a:lnTo>
                      <a:pt x="3340" y="3312"/>
                    </a:lnTo>
                    <a:lnTo>
                      <a:pt x="3294" y="3315"/>
                    </a:lnTo>
                    <a:lnTo>
                      <a:pt x="3249" y="3320"/>
                    </a:lnTo>
                    <a:lnTo>
                      <a:pt x="3204" y="3323"/>
                    </a:lnTo>
                    <a:lnTo>
                      <a:pt x="3159" y="3325"/>
                    </a:lnTo>
                    <a:lnTo>
                      <a:pt x="3113" y="3327"/>
                    </a:lnTo>
                    <a:lnTo>
                      <a:pt x="3066" y="3329"/>
                    </a:lnTo>
                    <a:lnTo>
                      <a:pt x="3021" y="3331"/>
                    </a:lnTo>
                    <a:lnTo>
                      <a:pt x="2975" y="3332"/>
                    </a:lnTo>
                    <a:lnTo>
                      <a:pt x="2930" y="3332"/>
                    </a:lnTo>
                    <a:lnTo>
                      <a:pt x="2884" y="3332"/>
                    </a:lnTo>
                    <a:lnTo>
                      <a:pt x="2838" y="3332"/>
                    </a:lnTo>
                    <a:lnTo>
                      <a:pt x="2792" y="3332"/>
                    </a:lnTo>
                    <a:lnTo>
                      <a:pt x="2747" y="3331"/>
                    </a:lnTo>
                    <a:lnTo>
                      <a:pt x="2701" y="3329"/>
                    </a:lnTo>
                    <a:lnTo>
                      <a:pt x="2656" y="3327"/>
                    </a:lnTo>
                    <a:lnTo>
                      <a:pt x="2610" y="3325"/>
                    </a:lnTo>
                    <a:lnTo>
                      <a:pt x="2565" y="3323"/>
                    </a:lnTo>
                    <a:lnTo>
                      <a:pt x="2519" y="3320"/>
                    </a:lnTo>
                    <a:lnTo>
                      <a:pt x="2474" y="3315"/>
                    </a:lnTo>
                    <a:lnTo>
                      <a:pt x="2428" y="3312"/>
                    </a:lnTo>
                    <a:lnTo>
                      <a:pt x="2384" y="3308"/>
                    </a:lnTo>
                    <a:lnTo>
                      <a:pt x="2338" y="3303"/>
                    </a:lnTo>
                    <a:lnTo>
                      <a:pt x="2294" y="3297"/>
                    </a:lnTo>
                    <a:lnTo>
                      <a:pt x="2249" y="3292"/>
                    </a:lnTo>
                    <a:lnTo>
                      <a:pt x="2205" y="3286"/>
                    </a:lnTo>
                    <a:lnTo>
                      <a:pt x="2160" y="3279"/>
                    </a:lnTo>
                    <a:lnTo>
                      <a:pt x="2116" y="3273"/>
                    </a:lnTo>
                    <a:lnTo>
                      <a:pt x="2071" y="3266"/>
                    </a:lnTo>
                    <a:lnTo>
                      <a:pt x="2028" y="3257"/>
                    </a:lnTo>
                    <a:lnTo>
                      <a:pt x="1984" y="3250"/>
                    </a:lnTo>
                    <a:lnTo>
                      <a:pt x="1941" y="3241"/>
                    </a:lnTo>
                    <a:lnTo>
                      <a:pt x="1898" y="3233"/>
                    </a:lnTo>
                    <a:lnTo>
                      <a:pt x="1855" y="3223"/>
                    </a:lnTo>
                    <a:lnTo>
                      <a:pt x="1812" y="3214"/>
                    </a:lnTo>
                    <a:lnTo>
                      <a:pt x="1769" y="3203"/>
                    </a:lnTo>
                    <a:lnTo>
                      <a:pt x="1728" y="3193"/>
                    </a:lnTo>
                    <a:lnTo>
                      <a:pt x="1686" y="3182"/>
                    </a:lnTo>
                    <a:lnTo>
                      <a:pt x="1644" y="3171"/>
                    </a:lnTo>
                    <a:lnTo>
                      <a:pt x="1603" y="3160"/>
                    </a:lnTo>
                    <a:lnTo>
                      <a:pt x="1563" y="3147"/>
                    </a:lnTo>
                    <a:lnTo>
                      <a:pt x="1522" y="3135"/>
                    </a:lnTo>
                    <a:lnTo>
                      <a:pt x="1481" y="3123"/>
                    </a:lnTo>
                    <a:lnTo>
                      <a:pt x="1442" y="3110"/>
                    </a:lnTo>
                    <a:lnTo>
                      <a:pt x="1403" y="3096"/>
                    </a:lnTo>
                    <a:lnTo>
                      <a:pt x="1364" y="3082"/>
                    </a:lnTo>
                    <a:lnTo>
                      <a:pt x="1325" y="3069"/>
                    </a:lnTo>
                    <a:lnTo>
                      <a:pt x="1287" y="3054"/>
                    </a:lnTo>
                    <a:lnTo>
                      <a:pt x="1248" y="3039"/>
                    </a:lnTo>
                    <a:lnTo>
                      <a:pt x="1211" y="3024"/>
                    </a:lnTo>
                    <a:lnTo>
                      <a:pt x="1174" y="3008"/>
                    </a:lnTo>
                    <a:lnTo>
                      <a:pt x="1137" y="2992"/>
                    </a:lnTo>
                    <a:lnTo>
                      <a:pt x="1101" y="2977"/>
                    </a:lnTo>
                    <a:lnTo>
                      <a:pt x="1065" y="2960"/>
                    </a:lnTo>
                    <a:lnTo>
                      <a:pt x="1030" y="2943"/>
                    </a:lnTo>
                    <a:lnTo>
                      <a:pt x="995" y="2926"/>
                    </a:lnTo>
                    <a:lnTo>
                      <a:pt x="962" y="2909"/>
                    </a:lnTo>
                    <a:lnTo>
                      <a:pt x="928" y="2891"/>
                    </a:lnTo>
                    <a:lnTo>
                      <a:pt x="894" y="2873"/>
                    </a:lnTo>
                    <a:lnTo>
                      <a:pt x="861" y="2854"/>
                    </a:lnTo>
                    <a:lnTo>
                      <a:pt x="829" y="2836"/>
                    </a:lnTo>
                    <a:lnTo>
                      <a:pt x="797" y="2817"/>
                    </a:lnTo>
                    <a:lnTo>
                      <a:pt x="766" y="2797"/>
                    </a:lnTo>
                    <a:lnTo>
                      <a:pt x="735" y="2777"/>
                    </a:lnTo>
                    <a:lnTo>
                      <a:pt x="704" y="2757"/>
                    </a:lnTo>
                    <a:lnTo>
                      <a:pt x="675" y="2737"/>
                    </a:lnTo>
                    <a:lnTo>
                      <a:pt x="646" y="2717"/>
                    </a:lnTo>
                    <a:lnTo>
                      <a:pt x="617" y="2696"/>
                    </a:lnTo>
                    <a:lnTo>
                      <a:pt x="589" y="2676"/>
                    </a:lnTo>
                    <a:lnTo>
                      <a:pt x="561" y="2655"/>
                    </a:lnTo>
                    <a:lnTo>
                      <a:pt x="535" y="2632"/>
                    </a:lnTo>
                    <a:lnTo>
                      <a:pt x="508" y="2611"/>
                    </a:lnTo>
                    <a:lnTo>
                      <a:pt x="483" y="2589"/>
                    </a:lnTo>
                    <a:lnTo>
                      <a:pt x="458" y="2567"/>
                    </a:lnTo>
                    <a:lnTo>
                      <a:pt x="433" y="2545"/>
                    </a:lnTo>
                    <a:lnTo>
                      <a:pt x="410" y="2522"/>
                    </a:lnTo>
                    <a:lnTo>
                      <a:pt x="387" y="2499"/>
                    </a:lnTo>
                    <a:lnTo>
                      <a:pt x="364" y="2477"/>
                    </a:lnTo>
                    <a:lnTo>
                      <a:pt x="342" y="2453"/>
                    </a:lnTo>
                    <a:lnTo>
                      <a:pt x="321" y="2430"/>
                    </a:lnTo>
                    <a:lnTo>
                      <a:pt x="300" y="2406"/>
                    </a:lnTo>
                    <a:lnTo>
                      <a:pt x="280" y="2383"/>
                    </a:lnTo>
                    <a:lnTo>
                      <a:pt x="261" y="2358"/>
                    </a:lnTo>
                    <a:lnTo>
                      <a:pt x="243" y="2335"/>
                    </a:lnTo>
                    <a:lnTo>
                      <a:pt x="225" y="2311"/>
                    </a:lnTo>
                    <a:lnTo>
                      <a:pt x="207" y="2285"/>
                    </a:lnTo>
                    <a:lnTo>
                      <a:pt x="190" y="2261"/>
                    </a:lnTo>
                    <a:lnTo>
                      <a:pt x="174" y="2236"/>
                    </a:lnTo>
                    <a:lnTo>
                      <a:pt x="159" y="2211"/>
                    </a:lnTo>
                    <a:lnTo>
                      <a:pt x="144" y="2187"/>
                    </a:lnTo>
                    <a:lnTo>
                      <a:pt x="130" y="2161"/>
                    </a:lnTo>
                    <a:lnTo>
                      <a:pt x="117" y="2136"/>
                    </a:lnTo>
                    <a:lnTo>
                      <a:pt x="105" y="2110"/>
                    </a:lnTo>
                    <a:lnTo>
                      <a:pt x="92" y="2085"/>
                    </a:lnTo>
                    <a:lnTo>
                      <a:pt x="82" y="2060"/>
                    </a:lnTo>
                    <a:lnTo>
                      <a:pt x="71" y="2033"/>
                    </a:lnTo>
                    <a:lnTo>
                      <a:pt x="62" y="2008"/>
                    </a:lnTo>
                    <a:lnTo>
                      <a:pt x="52" y="1981"/>
                    </a:lnTo>
                    <a:lnTo>
                      <a:pt x="44" y="1956"/>
                    </a:lnTo>
                    <a:lnTo>
                      <a:pt x="36" y="1929"/>
                    </a:lnTo>
                    <a:lnTo>
                      <a:pt x="30" y="1904"/>
                    </a:lnTo>
                    <a:lnTo>
                      <a:pt x="23" y="1877"/>
                    </a:lnTo>
                    <a:lnTo>
                      <a:pt x="18" y="1851"/>
                    </a:lnTo>
                    <a:lnTo>
                      <a:pt x="13" y="1825"/>
                    </a:lnTo>
                    <a:lnTo>
                      <a:pt x="10" y="1798"/>
                    </a:lnTo>
                    <a:lnTo>
                      <a:pt x="6" y="1772"/>
                    </a:lnTo>
                    <a:lnTo>
                      <a:pt x="3" y="1745"/>
                    </a:lnTo>
                    <a:lnTo>
                      <a:pt x="1" y="1719"/>
                    </a:lnTo>
                    <a:lnTo>
                      <a:pt x="0" y="1693"/>
                    </a:lnTo>
                    <a:lnTo>
                      <a:pt x="0" y="1667"/>
                    </a:lnTo>
                    <a:lnTo>
                      <a:pt x="0" y="1640"/>
                    </a:lnTo>
                    <a:lnTo>
                      <a:pt x="1" y="1614"/>
                    </a:lnTo>
                    <a:lnTo>
                      <a:pt x="3" y="1587"/>
                    </a:lnTo>
                    <a:lnTo>
                      <a:pt x="6" y="1561"/>
                    </a:lnTo>
                    <a:lnTo>
                      <a:pt x="10" y="1534"/>
                    </a:lnTo>
                    <a:lnTo>
                      <a:pt x="13" y="1508"/>
                    </a:lnTo>
                    <a:lnTo>
                      <a:pt x="18" y="1481"/>
                    </a:lnTo>
                    <a:lnTo>
                      <a:pt x="23" y="1455"/>
                    </a:lnTo>
                    <a:lnTo>
                      <a:pt x="30" y="1430"/>
                    </a:lnTo>
                    <a:lnTo>
                      <a:pt x="36" y="1403"/>
                    </a:lnTo>
                    <a:lnTo>
                      <a:pt x="44" y="1377"/>
                    </a:lnTo>
                    <a:lnTo>
                      <a:pt x="52" y="1351"/>
                    </a:lnTo>
                    <a:lnTo>
                      <a:pt x="62" y="1325"/>
                    </a:lnTo>
                    <a:lnTo>
                      <a:pt x="71" y="1299"/>
                    </a:lnTo>
                    <a:lnTo>
                      <a:pt x="82" y="1273"/>
                    </a:lnTo>
                    <a:lnTo>
                      <a:pt x="92" y="1247"/>
                    </a:lnTo>
                    <a:lnTo>
                      <a:pt x="105" y="1222"/>
                    </a:lnTo>
                    <a:lnTo>
                      <a:pt x="117" y="1197"/>
                    </a:lnTo>
                    <a:lnTo>
                      <a:pt x="130" y="1171"/>
                    </a:lnTo>
                    <a:lnTo>
                      <a:pt x="144" y="1146"/>
                    </a:lnTo>
                    <a:lnTo>
                      <a:pt x="159" y="1121"/>
                    </a:lnTo>
                    <a:lnTo>
                      <a:pt x="174" y="1096"/>
                    </a:lnTo>
                    <a:lnTo>
                      <a:pt x="190" y="1072"/>
                    </a:lnTo>
                    <a:lnTo>
                      <a:pt x="207" y="1047"/>
                    </a:lnTo>
                    <a:lnTo>
                      <a:pt x="225" y="1022"/>
                    </a:lnTo>
                    <a:lnTo>
                      <a:pt x="243" y="999"/>
                    </a:lnTo>
                    <a:lnTo>
                      <a:pt x="261" y="974"/>
                    </a:lnTo>
                    <a:lnTo>
                      <a:pt x="280" y="950"/>
                    </a:lnTo>
                    <a:lnTo>
                      <a:pt x="300" y="927"/>
                    </a:lnTo>
                    <a:lnTo>
                      <a:pt x="321" y="902"/>
                    </a:lnTo>
                    <a:lnTo>
                      <a:pt x="342" y="879"/>
                    </a:lnTo>
                    <a:lnTo>
                      <a:pt x="364" y="856"/>
                    </a:lnTo>
                    <a:lnTo>
                      <a:pt x="387" y="833"/>
                    </a:lnTo>
                    <a:lnTo>
                      <a:pt x="410" y="810"/>
                    </a:lnTo>
                    <a:lnTo>
                      <a:pt x="433" y="788"/>
                    </a:lnTo>
                    <a:lnTo>
                      <a:pt x="458" y="766"/>
                    </a:lnTo>
                    <a:lnTo>
                      <a:pt x="483" y="743"/>
                    </a:lnTo>
                    <a:lnTo>
                      <a:pt x="508" y="721"/>
                    </a:lnTo>
                    <a:lnTo>
                      <a:pt x="535" y="700"/>
                    </a:lnTo>
                    <a:lnTo>
                      <a:pt x="561" y="678"/>
                    </a:lnTo>
                    <a:lnTo>
                      <a:pt x="589" y="657"/>
                    </a:lnTo>
                    <a:lnTo>
                      <a:pt x="617" y="637"/>
                    </a:lnTo>
                    <a:lnTo>
                      <a:pt x="646" y="615"/>
                    </a:lnTo>
                    <a:lnTo>
                      <a:pt x="675" y="595"/>
                    </a:lnTo>
                    <a:lnTo>
                      <a:pt x="704" y="575"/>
                    </a:lnTo>
                    <a:lnTo>
                      <a:pt x="735" y="555"/>
                    </a:lnTo>
                    <a:lnTo>
                      <a:pt x="766" y="536"/>
                    </a:lnTo>
                    <a:lnTo>
                      <a:pt x="797" y="516"/>
                    </a:lnTo>
                    <a:lnTo>
                      <a:pt x="829" y="498"/>
                    </a:lnTo>
                    <a:lnTo>
                      <a:pt x="861" y="479"/>
                    </a:lnTo>
                    <a:lnTo>
                      <a:pt x="894" y="460"/>
                    </a:lnTo>
                    <a:lnTo>
                      <a:pt x="928" y="442"/>
                    </a:lnTo>
                    <a:lnTo>
                      <a:pt x="962" y="425"/>
                    </a:lnTo>
                    <a:lnTo>
                      <a:pt x="995" y="407"/>
                    </a:lnTo>
                    <a:lnTo>
                      <a:pt x="1030" y="390"/>
                    </a:lnTo>
                    <a:lnTo>
                      <a:pt x="1065" y="373"/>
                    </a:lnTo>
                    <a:lnTo>
                      <a:pt x="1101" y="356"/>
                    </a:lnTo>
                    <a:lnTo>
                      <a:pt x="1137" y="340"/>
                    </a:lnTo>
                    <a:lnTo>
                      <a:pt x="1174" y="324"/>
                    </a:lnTo>
                    <a:lnTo>
                      <a:pt x="1211" y="308"/>
                    </a:lnTo>
                    <a:lnTo>
                      <a:pt x="1248" y="293"/>
                    </a:lnTo>
                    <a:lnTo>
                      <a:pt x="1287" y="279"/>
                    </a:lnTo>
                    <a:lnTo>
                      <a:pt x="1325" y="265"/>
                    </a:lnTo>
                    <a:lnTo>
                      <a:pt x="1364" y="250"/>
                    </a:lnTo>
                    <a:lnTo>
                      <a:pt x="1403" y="236"/>
                    </a:lnTo>
                    <a:lnTo>
                      <a:pt x="1442" y="224"/>
                    </a:lnTo>
                    <a:lnTo>
                      <a:pt x="1481" y="210"/>
                    </a:lnTo>
                    <a:lnTo>
                      <a:pt x="1522" y="197"/>
                    </a:lnTo>
                    <a:lnTo>
                      <a:pt x="1563" y="185"/>
                    </a:lnTo>
                    <a:lnTo>
                      <a:pt x="1603" y="173"/>
                    </a:lnTo>
                    <a:lnTo>
                      <a:pt x="1644" y="161"/>
                    </a:lnTo>
                    <a:lnTo>
                      <a:pt x="1686" y="151"/>
                    </a:lnTo>
                    <a:lnTo>
                      <a:pt x="1728" y="140"/>
                    </a:lnTo>
                    <a:lnTo>
                      <a:pt x="1769" y="129"/>
                    </a:lnTo>
                    <a:lnTo>
                      <a:pt x="1812" y="119"/>
                    </a:lnTo>
                    <a:lnTo>
                      <a:pt x="1855" y="109"/>
                    </a:lnTo>
                    <a:lnTo>
                      <a:pt x="1898" y="101"/>
                    </a:lnTo>
                    <a:lnTo>
                      <a:pt x="1941" y="91"/>
                    </a:lnTo>
                    <a:lnTo>
                      <a:pt x="1984" y="83"/>
                    </a:lnTo>
                    <a:lnTo>
                      <a:pt x="2028" y="75"/>
                    </a:lnTo>
                    <a:lnTo>
                      <a:pt x="2071" y="67"/>
                    </a:lnTo>
                    <a:lnTo>
                      <a:pt x="2116" y="61"/>
                    </a:lnTo>
                    <a:lnTo>
                      <a:pt x="2160" y="53"/>
                    </a:lnTo>
                    <a:lnTo>
                      <a:pt x="2205" y="47"/>
                    </a:lnTo>
                    <a:lnTo>
                      <a:pt x="2249" y="40"/>
                    </a:lnTo>
                    <a:lnTo>
                      <a:pt x="2294" y="35"/>
                    </a:lnTo>
                    <a:lnTo>
                      <a:pt x="2338" y="30"/>
                    </a:lnTo>
                    <a:lnTo>
                      <a:pt x="2384" y="26"/>
                    </a:lnTo>
                    <a:lnTo>
                      <a:pt x="2428" y="20"/>
                    </a:lnTo>
                    <a:lnTo>
                      <a:pt x="2474" y="17"/>
                    </a:lnTo>
                    <a:lnTo>
                      <a:pt x="2519" y="13"/>
                    </a:lnTo>
                    <a:lnTo>
                      <a:pt x="2565" y="10"/>
                    </a:lnTo>
                    <a:lnTo>
                      <a:pt x="2610" y="8"/>
                    </a:lnTo>
                    <a:lnTo>
                      <a:pt x="2656" y="5"/>
                    </a:lnTo>
                    <a:lnTo>
                      <a:pt x="2701" y="3"/>
                    </a:lnTo>
                    <a:lnTo>
                      <a:pt x="2747" y="1"/>
                    </a:lnTo>
                    <a:lnTo>
                      <a:pt x="2792" y="0"/>
                    </a:lnTo>
                    <a:lnTo>
                      <a:pt x="2838" y="0"/>
                    </a:lnTo>
                    <a:lnTo>
                      <a:pt x="2884" y="0"/>
                    </a:lnTo>
                    <a:lnTo>
                      <a:pt x="2930" y="0"/>
                    </a:lnTo>
                    <a:lnTo>
                      <a:pt x="2975" y="0"/>
                    </a:lnTo>
                    <a:lnTo>
                      <a:pt x="3021" y="1"/>
                    </a:lnTo>
                    <a:lnTo>
                      <a:pt x="3066" y="3"/>
                    </a:lnTo>
                    <a:lnTo>
                      <a:pt x="3113" y="5"/>
                    </a:lnTo>
                    <a:lnTo>
                      <a:pt x="3159" y="8"/>
                    </a:lnTo>
                    <a:lnTo>
                      <a:pt x="3204" y="10"/>
                    </a:lnTo>
                    <a:lnTo>
                      <a:pt x="3249" y="13"/>
                    </a:lnTo>
                    <a:lnTo>
                      <a:pt x="3294" y="17"/>
                    </a:lnTo>
                    <a:lnTo>
                      <a:pt x="3340" y="20"/>
                    </a:lnTo>
                    <a:lnTo>
                      <a:pt x="3385" y="26"/>
                    </a:lnTo>
                    <a:lnTo>
                      <a:pt x="3430" y="30"/>
                    </a:lnTo>
                    <a:lnTo>
                      <a:pt x="3474" y="35"/>
                    </a:lnTo>
                    <a:lnTo>
                      <a:pt x="3520" y="40"/>
                    </a:lnTo>
                    <a:lnTo>
                      <a:pt x="3564" y="47"/>
                    </a:lnTo>
                    <a:lnTo>
                      <a:pt x="3609" y="53"/>
                    </a:lnTo>
                    <a:lnTo>
                      <a:pt x="3652" y="61"/>
                    </a:lnTo>
                    <a:lnTo>
                      <a:pt x="3696" y="67"/>
                    </a:lnTo>
                    <a:lnTo>
                      <a:pt x="3740" y="75"/>
                    </a:lnTo>
                    <a:lnTo>
                      <a:pt x="3784" y="83"/>
                    </a:lnTo>
                    <a:lnTo>
                      <a:pt x="3827" y="91"/>
                    </a:lnTo>
                    <a:lnTo>
                      <a:pt x="3870" y="101"/>
                    </a:lnTo>
                    <a:lnTo>
                      <a:pt x="3914" y="109"/>
                    </a:lnTo>
                    <a:lnTo>
                      <a:pt x="3956" y="119"/>
                    </a:lnTo>
                    <a:lnTo>
                      <a:pt x="3998" y="129"/>
                    </a:lnTo>
                    <a:lnTo>
                      <a:pt x="4041" y="140"/>
                    </a:lnTo>
                    <a:lnTo>
                      <a:pt x="4082" y="151"/>
                    </a:lnTo>
                    <a:lnTo>
                      <a:pt x="4123" y="161"/>
                    </a:lnTo>
                    <a:lnTo>
                      <a:pt x="4164" y="173"/>
                    </a:lnTo>
                    <a:lnTo>
                      <a:pt x="4206" y="185"/>
                    </a:lnTo>
                    <a:lnTo>
                      <a:pt x="4246" y="197"/>
                    </a:lnTo>
                    <a:lnTo>
                      <a:pt x="4286" y="210"/>
                    </a:lnTo>
                    <a:lnTo>
                      <a:pt x="4325" y="224"/>
                    </a:lnTo>
                    <a:lnTo>
                      <a:pt x="4366" y="236"/>
                    </a:lnTo>
                    <a:lnTo>
                      <a:pt x="4405" y="250"/>
                    </a:lnTo>
                    <a:lnTo>
                      <a:pt x="4443" y="265"/>
                    </a:lnTo>
                    <a:lnTo>
                      <a:pt x="4481" y="279"/>
                    </a:lnTo>
                    <a:lnTo>
                      <a:pt x="4519" y="293"/>
                    </a:lnTo>
                    <a:lnTo>
                      <a:pt x="4556" y="308"/>
                    </a:lnTo>
                    <a:lnTo>
                      <a:pt x="4593" y="324"/>
                    </a:lnTo>
                    <a:lnTo>
                      <a:pt x="4630" y="340"/>
                    </a:lnTo>
                    <a:lnTo>
                      <a:pt x="4666" y="356"/>
                    </a:lnTo>
                    <a:lnTo>
                      <a:pt x="4702" y="373"/>
                    </a:lnTo>
                    <a:lnTo>
                      <a:pt x="4737" y="390"/>
                    </a:lnTo>
                    <a:lnTo>
                      <a:pt x="4772" y="407"/>
                    </a:lnTo>
                    <a:lnTo>
                      <a:pt x="4807" y="425"/>
                    </a:lnTo>
                    <a:lnTo>
                      <a:pt x="4841" y="442"/>
                    </a:lnTo>
                    <a:lnTo>
                      <a:pt x="4874" y="460"/>
                    </a:lnTo>
                    <a:lnTo>
                      <a:pt x="4907" y="479"/>
                    </a:lnTo>
                    <a:lnTo>
                      <a:pt x="4940" y="498"/>
                    </a:lnTo>
                    <a:lnTo>
                      <a:pt x="4971" y="516"/>
                    </a:lnTo>
                    <a:lnTo>
                      <a:pt x="5002" y="536"/>
                    </a:lnTo>
                    <a:lnTo>
                      <a:pt x="5033" y="555"/>
                    </a:lnTo>
                    <a:lnTo>
                      <a:pt x="5063" y="575"/>
                    </a:lnTo>
                    <a:lnTo>
                      <a:pt x="5093" y="595"/>
                    </a:lnTo>
                    <a:lnTo>
                      <a:pt x="5123" y="615"/>
                    </a:lnTo>
                    <a:lnTo>
                      <a:pt x="5151" y="637"/>
                    </a:lnTo>
                    <a:lnTo>
                      <a:pt x="5179" y="657"/>
                    </a:lnTo>
                    <a:lnTo>
                      <a:pt x="5206" y="678"/>
                    </a:lnTo>
                    <a:lnTo>
                      <a:pt x="5233" y="700"/>
                    </a:lnTo>
                    <a:lnTo>
                      <a:pt x="5259" y="721"/>
                    </a:lnTo>
                    <a:lnTo>
                      <a:pt x="5285" y="743"/>
                    </a:lnTo>
                    <a:lnTo>
                      <a:pt x="5310" y="766"/>
                    </a:lnTo>
                    <a:lnTo>
                      <a:pt x="5334" y="788"/>
                    </a:lnTo>
                    <a:lnTo>
                      <a:pt x="5358" y="810"/>
                    </a:lnTo>
                    <a:lnTo>
                      <a:pt x="5381" y="833"/>
                    </a:lnTo>
                    <a:lnTo>
                      <a:pt x="5404" y="856"/>
                    </a:lnTo>
                    <a:lnTo>
                      <a:pt x="5426" y="879"/>
                    </a:lnTo>
                    <a:lnTo>
                      <a:pt x="5447" y="902"/>
                    </a:lnTo>
                    <a:lnTo>
                      <a:pt x="5468" y="927"/>
                    </a:lnTo>
                    <a:lnTo>
                      <a:pt x="5488" y="950"/>
                    </a:lnTo>
                    <a:lnTo>
                      <a:pt x="5507" y="974"/>
                    </a:lnTo>
                    <a:lnTo>
                      <a:pt x="5526" y="999"/>
                    </a:lnTo>
                    <a:lnTo>
                      <a:pt x="5544" y="1022"/>
                    </a:lnTo>
                    <a:lnTo>
                      <a:pt x="5561" y="1047"/>
                    </a:lnTo>
                    <a:lnTo>
                      <a:pt x="5578" y="1072"/>
                    </a:lnTo>
                    <a:lnTo>
                      <a:pt x="5594" y="1096"/>
                    </a:lnTo>
                    <a:lnTo>
                      <a:pt x="5609" y="1121"/>
                    </a:lnTo>
                    <a:lnTo>
                      <a:pt x="5624" y="1146"/>
                    </a:lnTo>
                    <a:lnTo>
                      <a:pt x="5637" y="1171"/>
                    </a:lnTo>
                    <a:lnTo>
                      <a:pt x="5651" y="1197"/>
                    </a:lnTo>
                    <a:lnTo>
                      <a:pt x="5664" y="1222"/>
                    </a:lnTo>
                    <a:lnTo>
                      <a:pt x="5675" y="1247"/>
                    </a:lnTo>
                    <a:lnTo>
                      <a:pt x="5686" y="1273"/>
                    </a:lnTo>
                    <a:lnTo>
                      <a:pt x="5697" y="1299"/>
                    </a:lnTo>
                    <a:lnTo>
                      <a:pt x="5707" y="1325"/>
                    </a:lnTo>
                    <a:lnTo>
                      <a:pt x="5716" y="1351"/>
                    </a:lnTo>
                    <a:lnTo>
                      <a:pt x="5724" y="1377"/>
                    </a:lnTo>
                    <a:lnTo>
                      <a:pt x="5732" y="1403"/>
                    </a:lnTo>
                    <a:lnTo>
                      <a:pt x="5739" y="1430"/>
                    </a:lnTo>
                    <a:lnTo>
                      <a:pt x="5744" y="1455"/>
                    </a:lnTo>
                    <a:lnTo>
                      <a:pt x="5750" y="1481"/>
                    </a:lnTo>
                    <a:lnTo>
                      <a:pt x="5755" y="1508"/>
                    </a:lnTo>
                    <a:lnTo>
                      <a:pt x="5759" y="1534"/>
                    </a:lnTo>
                    <a:lnTo>
                      <a:pt x="5762" y="1561"/>
                    </a:lnTo>
                    <a:lnTo>
                      <a:pt x="5764" y="1587"/>
                    </a:lnTo>
                    <a:lnTo>
                      <a:pt x="5766" y="1614"/>
                    </a:lnTo>
                    <a:lnTo>
                      <a:pt x="5768" y="1640"/>
                    </a:lnTo>
                    <a:lnTo>
                      <a:pt x="5768" y="166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798" name="Freeform 383"/>
              <p:cNvSpPr>
                <a:spLocks/>
              </p:cNvSpPr>
              <p:nvPr/>
            </p:nvSpPr>
            <p:spPr bwMode="auto">
              <a:xfrm>
                <a:off x="1783" y="2510"/>
                <a:ext cx="1344" cy="236"/>
              </a:xfrm>
              <a:custGeom>
                <a:avLst/>
                <a:gdLst>
                  <a:gd name="T0" fmla="*/ 92 w 3275"/>
                  <a:gd name="T1" fmla="*/ 9 h 576"/>
                  <a:gd name="T2" fmla="*/ 90 w 3275"/>
                  <a:gd name="T3" fmla="*/ 8 h 576"/>
                  <a:gd name="T4" fmla="*/ 88 w 3275"/>
                  <a:gd name="T5" fmla="*/ 7 h 576"/>
                  <a:gd name="T6" fmla="*/ 86 w 3275"/>
                  <a:gd name="T7" fmla="*/ 7 h 576"/>
                  <a:gd name="T8" fmla="*/ 84 w 3275"/>
                  <a:gd name="T9" fmla="*/ 6 h 576"/>
                  <a:gd name="T10" fmla="*/ 82 w 3275"/>
                  <a:gd name="T11" fmla="*/ 5 h 576"/>
                  <a:gd name="T12" fmla="*/ 79 w 3275"/>
                  <a:gd name="T13" fmla="*/ 4 h 576"/>
                  <a:gd name="T14" fmla="*/ 77 w 3275"/>
                  <a:gd name="T15" fmla="*/ 3 h 576"/>
                  <a:gd name="T16" fmla="*/ 74 w 3275"/>
                  <a:gd name="T17" fmla="*/ 3 h 576"/>
                  <a:gd name="T18" fmla="*/ 71 w 3275"/>
                  <a:gd name="T19" fmla="*/ 2 h 576"/>
                  <a:gd name="T20" fmla="*/ 69 w 3275"/>
                  <a:gd name="T21" fmla="*/ 2 h 576"/>
                  <a:gd name="T22" fmla="*/ 66 w 3275"/>
                  <a:gd name="T23" fmla="*/ 1 h 576"/>
                  <a:gd name="T24" fmla="*/ 63 w 3275"/>
                  <a:gd name="T25" fmla="*/ 1 h 576"/>
                  <a:gd name="T26" fmla="*/ 60 w 3275"/>
                  <a:gd name="T27" fmla="*/ 0 h 576"/>
                  <a:gd name="T28" fmla="*/ 57 w 3275"/>
                  <a:gd name="T29" fmla="*/ 0 h 576"/>
                  <a:gd name="T30" fmla="*/ 55 w 3275"/>
                  <a:gd name="T31" fmla="*/ 0 h 576"/>
                  <a:gd name="T32" fmla="*/ 52 w 3275"/>
                  <a:gd name="T33" fmla="*/ 0 h 576"/>
                  <a:gd name="T34" fmla="*/ 48 w 3275"/>
                  <a:gd name="T35" fmla="*/ 0 h 576"/>
                  <a:gd name="T36" fmla="*/ 46 w 3275"/>
                  <a:gd name="T37" fmla="*/ 0 h 576"/>
                  <a:gd name="T38" fmla="*/ 43 w 3275"/>
                  <a:gd name="T39" fmla="*/ 0 h 576"/>
                  <a:gd name="T40" fmla="*/ 40 w 3275"/>
                  <a:gd name="T41" fmla="*/ 0 h 576"/>
                  <a:gd name="T42" fmla="*/ 37 w 3275"/>
                  <a:gd name="T43" fmla="*/ 1 h 576"/>
                  <a:gd name="T44" fmla="*/ 34 w 3275"/>
                  <a:gd name="T45" fmla="*/ 1 h 576"/>
                  <a:gd name="T46" fmla="*/ 31 w 3275"/>
                  <a:gd name="T47" fmla="*/ 2 h 576"/>
                  <a:gd name="T48" fmla="*/ 29 w 3275"/>
                  <a:gd name="T49" fmla="*/ 2 h 576"/>
                  <a:gd name="T50" fmla="*/ 26 w 3275"/>
                  <a:gd name="T51" fmla="*/ 3 h 576"/>
                  <a:gd name="T52" fmla="*/ 23 w 3275"/>
                  <a:gd name="T53" fmla="*/ 4 h 576"/>
                  <a:gd name="T54" fmla="*/ 21 w 3275"/>
                  <a:gd name="T55" fmla="*/ 4 h 576"/>
                  <a:gd name="T56" fmla="*/ 19 w 3275"/>
                  <a:gd name="T57" fmla="*/ 5 h 576"/>
                  <a:gd name="T58" fmla="*/ 16 w 3275"/>
                  <a:gd name="T59" fmla="*/ 6 h 576"/>
                  <a:gd name="T60" fmla="*/ 14 w 3275"/>
                  <a:gd name="T61" fmla="*/ 7 h 576"/>
                  <a:gd name="T62" fmla="*/ 12 w 3275"/>
                  <a:gd name="T63" fmla="*/ 7 h 576"/>
                  <a:gd name="T64" fmla="*/ 10 w 3275"/>
                  <a:gd name="T65" fmla="*/ 8 h 576"/>
                  <a:gd name="T66" fmla="*/ 9 w 3275"/>
                  <a:gd name="T67" fmla="*/ 9 h 576"/>
                  <a:gd name="T68" fmla="*/ 7 w 3275"/>
                  <a:gd name="T69" fmla="*/ 10 h 576"/>
                  <a:gd name="T70" fmla="*/ 6 w 3275"/>
                  <a:gd name="T71" fmla="*/ 11 h 576"/>
                  <a:gd name="T72" fmla="*/ 5 w 3275"/>
                  <a:gd name="T73" fmla="*/ 12 h 576"/>
                  <a:gd name="T74" fmla="*/ 3 w 3275"/>
                  <a:gd name="T75" fmla="*/ 13 h 576"/>
                  <a:gd name="T76" fmla="*/ 2 w 3275"/>
                  <a:gd name="T77" fmla="*/ 14 h 576"/>
                  <a:gd name="T78" fmla="*/ 2 w 3275"/>
                  <a:gd name="T79" fmla="*/ 14 h 576"/>
                  <a:gd name="T80" fmla="*/ 1 w 3275"/>
                  <a:gd name="T81" fmla="*/ 15 h 576"/>
                  <a:gd name="T82" fmla="*/ 0 w 3275"/>
                  <a:gd name="T83" fmla="*/ 16 h 576"/>
                  <a:gd name="T84" fmla="*/ 0 w 3275"/>
                  <a:gd name="T85" fmla="*/ 16 h 5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275" h="576">
                    <a:moveTo>
                      <a:pt x="3275" y="342"/>
                    </a:moveTo>
                    <a:lnTo>
                      <a:pt x="3256" y="332"/>
                    </a:lnTo>
                    <a:lnTo>
                      <a:pt x="3236" y="321"/>
                    </a:lnTo>
                    <a:lnTo>
                      <a:pt x="3216" y="310"/>
                    </a:lnTo>
                    <a:lnTo>
                      <a:pt x="3196" y="299"/>
                    </a:lnTo>
                    <a:lnTo>
                      <a:pt x="3175" y="288"/>
                    </a:lnTo>
                    <a:lnTo>
                      <a:pt x="3153" y="278"/>
                    </a:lnTo>
                    <a:lnTo>
                      <a:pt x="3130" y="267"/>
                    </a:lnTo>
                    <a:lnTo>
                      <a:pt x="3107" y="256"/>
                    </a:lnTo>
                    <a:lnTo>
                      <a:pt x="3084" y="246"/>
                    </a:lnTo>
                    <a:lnTo>
                      <a:pt x="3059" y="236"/>
                    </a:lnTo>
                    <a:lnTo>
                      <a:pt x="3035" y="226"/>
                    </a:lnTo>
                    <a:lnTo>
                      <a:pt x="3011" y="216"/>
                    </a:lnTo>
                    <a:lnTo>
                      <a:pt x="2985" y="206"/>
                    </a:lnTo>
                    <a:lnTo>
                      <a:pt x="2959" y="196"/>
                    </a:lnTo>
                    <a:lnTo>
                      <a:pt x="2932" y="187"/>
                    </a:lnTo>
                    <a:lnTo>
                      <a:pt x="2906" y="177"/>
                    </a:lnTo>
                    <a:lnTo>
                      <a:pt x="2878" y="167"/>
                    </a:lnTo>
                    <a:lnTo>
                      <a:pt x="2851" y="159"/>
                    </a:lnTo>
                    <a:lnTo>
                      <a:pt x="2823" y="149"/>
                    </a:lnTo>
                    <a:lnTo>
                      <a:pt x="2795" y="141"/>
                    </a:lnTo>
                    <a:lnTo>
                      <a:pt x="2766" y="133"/>
                    </a:lnTo>
                    <a:lnTo>
                      <a:pt x="2736" y="125"/>
                    </a:lnTo>
                    <a:lnTo>
                      <a:pt x="2707" y="117"/>
                    </a:lnTo>
                    <a:lnTo>
                      <a:pt x="2677" y="109"/>
                    </a:lnTo>
                    <a:lnTo>
                      <a:pt x="2647" y="101"/>
                    </a:lnTo>
                    <a:lnTo>
                      <a:pt x="2617" y="94"/>
                    </a:lnTo>
                    <a:lnTo>
                      <a:pt x="2586" y="87"/>
                    </a:lnTo>
                    <a:lnTo>
                      <a:pt x="2554" y="80"/>
                    </a:lnTo>
                    <a:lnTo>
                      <a:pt x="2523" y="73"/>
                    </a:lnTo>
                    <a:lnTo>
                      <a:pt x="2491" y="67"/>
                    </a:lnTo>
                    <a:lnTo>
                      <a:pt x="2459" y="62"/>
                    </a:lnTo>
                    <a:lnTo>
                      <a:pt x="2427" y="55"/>
                    </a:lnTo>
                    <a:lnTo>
                      <a:pt x="2394" y="50"/>
                    </a:lnTo>
                    <a:lnTo>
                      <a:pt x="2362" y="45"/>
                    </a:lnTo>
                    <a:lnTo>
                      <a:pt x="2329" y="39"/>
                    </a:lnTo>
                    <a:lnTo>
                      <a:pt x="2296" y="35"/>
                    </a:lnTo>
                    <a:lnTo>
                      <a:pt x="2262" y="31"/>
                    </a:lnTo>
                    <a:lnTo>
                      <a:pt x="2229" y="27"/>
                    </a:lnTo>
                    <a:lnTo>
                      <a:pt x="2195" y="22"/>
                    </a:lnTo>
                    <a:lnTo>
                      <a:pt x="2161" y="19"/>
                    </a:lnTo>
                    <a:lnTo>
                      <a:pt x="2128" y="16"/>
                    </a:lnTo>
                    <a:lnTo>
                      <a:pt x="2093" y="13"/>
                    </a:lnTo>
                    <a:lnTo>
                      <a:pt x="2059" y="11"/>
                    </a:lnTo>
                    <a:lnTo>
                      <a:pt x="2025" y="8"/>
                    </a:lnTo>
                    <a:lnTo>
                      <a:pt x="1990" y="7"/>
                    </a:lnTo>
                    <a:lnTo>
                      <a:pt x="1956" y="4"/>
                    </a:lnTo>
                    <a:lnTo>
                      <a:pt x="1921" y="3"/>
                    </a:lnTo>
                    <a:lnTo>
                      <a:pt x="1886" y="2"/>
                    </a:lnTo>
                    <a:lnTo>
                      <a:pt x="1852" y="1"/>
                    </a:lnTo>
                    <a:lnTo>
                      <a:pt x="1817" y="0"/>
                    </a:lnTo>
                    <a:lnTo>
                      <a:pt x="1782" y="0"/>
                    </a:lnTo>
                    <a:lnTo>
                      <a:pt x="1747" y="0"/>
                    </a:lnTo>
                    <a:lnTo>
                      <a:pt x="1713" y="1"/>
                    </a:lnTo>
                    <a:lnTo>
                      <a:pt x="1679" y="2"/>
                    </a:lnTo>
                    <a:lnTo>
                      <a:pt x="1644" y="3"/>
                    </a:lnTo>
                    <a:lnTo>
                      <a:pt x="1609" y="4"/>
                    </a:lnTo>
                    <a:lnTo>
                      <a:pt x="1575" y="5"/>
                    </a:lnTo>
                    <a:lnTo>
                      <a:pt x="1540" y="8"/>
                    </a:lnTo>
                    <a:lnTo>
                      <a:pt x="1506" y="10"/>
                    </a:lnTo>
                    <a:lnTo>
                      <a:pt x="1472" y="13"/>
                    </a:lnTo>
                    <a:lnTo>
                      <a:pt x="1437" y="16"/>
                    </a:lnTo>
                    <a:lnTo>
                      <a:pt x="1403" y="19"/>
                    </a:lnTo>
                    <a:lnTo>
                      <a:pt x="1369" y="22"/>
                    </a:lnTo>
                    <a:lnTo>
                      <a:pt x="1336" y="27"/>
                    </a:lnTo>
                    <a:lnTo>
                      <a:pt x="1303" y="30"/>
                    </a:lnTo>
                    <a:lnTo>
                      <a:pt x="1269" y="34"/>
                    </a:lnTo>
                    <a:lnTo>
                      <a:pt x="1236" y="39"/>
                    </a:lnTo>
                    <a:lnTo>
                      <a:pt x="1203" y="45"/>
                    </a:lnTo>
                    <a:lnTo>
                      <a:pt x="1170" y="49"/>
                    </a:lnTo>
                    <a:lnTo>
                      <a:pt x="1138" y="55"/>
                    </a:lnTo>
                    <a:lnTo>
                      <a:pt x="1106" y="61"/>
                    </a:lnTo>
                    <a:lnTo>
                      <a:pt x="1073" y="67"/>
                    </a:lnTo>
                    <a:lnTo>
                      <a:pt x="1041" y="73"/>
                    </a:lnTo>
                    <a:lnTo>
                      <a:pt x="1011" y="80"/>
                    </a:lnTo>
                    <a:lnTo>
                      <a:pt x="979" y="86"/>
                    </a:lnTo>
                    <a:lnTo>
                      <a:pt x="948" y="93"/>
                    </a:lnTo>
                    <a:lnTo>
                      <a:pt x="917" y="101"/>
                    </a:lnTo>
                    <a:lnTo>
                      <a:pt x="887" y="108"/>
                    </a:lnTo>
                    <a:lnTo>
                      <a:pt x="857" y="116"/>
                    </a:lnTo>
                    <a:lnTo>
                      <a:pt x="827" y="124"/>
                    </a:lnTo>
                    <a:lnTo>
                      <a:pt x="799" y="133"/>
                    </a:lnTo>
                    <a:lnTo>
                      <a:pt x="769" y="141"/>
                    </a:lnTo>
                    <a:lnTo>
                      <a:pt x="742" y="149"/>
                    </a:lnTo>
                    <a:lnTo>
                      <a:pt x="713" y="158"/>
                    </a:lnTo>
                    <a:lnTo>
                      <a:pt x="685" y="167"/>
                    </a:lnTo>
                    <a:lnTo>
                      <a:pt x="658" y="176"/>
                    </a:lnTo>
                    <a:lnTo>
                      <a:pt x="631" y="185"/>
                    </a:lnTo>
                    <a:lnTo>
                      <a:pt x="605" y="195"/>
                    </a:lnTo>
                    <a:lnTo>
                      <a:pt x="580" y="206"/>
                    </a:lnTo>
                    <a:lnTo>
                      <a:pt x="554" y="215"/>
                    </a:lnTo>
                    <a:lnTo>
                      <a:pt x="529" y="225"/>
                    </a:lnTo>
                    <a:lnTo>
                      <a:pt x="504" y="235"/>
                    </a:lnTo>
                    <a:lnTo>
                      <a:pt x="480" y="246"/>
                    </a:lnTo>
                    <a:lnTo>
                      <a:pt x="457" y="255"/>
                    </a:lnTo>
                    <a:lnTo>
                      <a:pt x="433" y="266"/>
                    </a:lnTo>
                    <a:lnTo>
                      <a:pt x="411" y="277"/>
                    </a:lnTo>
                    <a:lnTo>
                      <a:pt x="389" y="287"/>
                    </a:lnTo>
                    <a:lnTo>
                      <a:pt x="368" y="299"/>
                    </a:lnTo>
                    <a:lnTo>
                      <a:pt x="348" y="309"/>
                    </a:lnTo>
                    <a:lnTo>
                      <a:pt x="327" y="320"/>
                    </a:lnTo>
                    <a:lnTo>
                      <a:pt x="307" y="331"/>
                    </a:lnTo>
                    <a:lnTo>
                      <a:pt x="288" y="341"/>
                    </a:lnTo>
                    <a:lnTo>
                      <a:pt x="269" y="353"/>
                    </a:lnTo>
                    <a:lnTo>
                      <a:pt x="251" y="363"/>
                    </a:lnTo>
                    <a:lnTo>
                      <a:pt x="234" y="374"/>
                    </a:lnTo>
                    <a:lnTo>
                      <a:pt x="217" y="385"/>
                    </a:lnTo>
                    <a:lnTo>
                      <a:pt x="202" y="396"/>
                    </a:lnTo>
                    <a:lnTo>
                      <a:pt x="186" y="407"/>
                    </a:lnTo>
                    <a:lnTo>
                      <a:pt x="171" y="417"/>
                    </a:lnTo>
                    <a:lnTo>
                      <a:pt x="156" y="427"/>
                    </a:lnTo>
                    <a:lnTo>
                      <a:pt x="142" y="437"/>
                    </a:lnTo>
                    <a:lnTo>
                      <a:pt x="130" y="448"/>
                    </a:lnTo>
                    <a:lnTo>
                      <a:pt x="117" y="458"/>
                    </a:lnTo>
                    <a:lnTo>
                      <a:pt x="105" y="467"/>
                    </a:lnTo>
                    <a:lnTo>
                      <a:pt x="94" y="478"/>
                    </a:lnTo>
                    <a:lnTo>
                      <a:pt x="83" y="486"/>
                    </a:lnTo>
                    <a:lnTo>
                      <a:pt x="73" y="496"/>
                    </a:lnTo>
                    <a:lnTo>
                      <a:pt x="64" y="505"/>
                    </a:lnTo>
                    <a:lnTo>
                      <a:pt x="54" y="514"/>
                    </a:lnTo>
                    <a:lnTo>
                      <a:pt x="47" y="522"/>
                    </a:lnTo>
                    <a:lnTo>
                      <a:pt x="39" y="530"/>
                    </a:lnTo>
                    <a:lnTo>
                      <a:pt x="32" y="538"/>
                    </a:lnTo>
                    <a:lnTo>
                      <a:pt x="25" y="545"/>
                    </a:lnTo>
                    <a:lnTo>
                      <a:pt x="19" y="552"/>
                    </a:lnTo>
                    <a:lnTo>
                      <a:pt x="14" y="559"/>
                    </a:lnTo>
                    <a:lnTo>
                      <a:pt x="9" y="566"/>
                    </a:lnTo>
                    <a:lnTo>
                      <a:pt x="5" y="571"/>
                    </a:lnTo>
                    <a:lnTo>
                      <a:pt x="0" y="57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799" name="Freeform 384"/>
              <p:cNvSpPr>
                <a:spLocks/>
              </p:cNvSpPr>
              <p:nvPr/>
            </p:nvSpPr>
            <p:spPr bwMode="auto">
              <a:xfrm>
                <a:off x="1775" y="2734"/>
                <a:ext cx="1478" cy="248"/>
              </a:xfrm>
              <a:custGeom>
                <a:avLst/>
                <a:gdLst>
                  <a:gd name="T0" fmla="*/ 0 w 3597"/>
                  <a:gd name="T1" fmla="*/ 0 h 605"/>
                  <a:gd name="T2" fmla="*/ 0 w 3597"/>
                  <a:gd name="T3" fmla="*/ 0 h 605"/>
                  <a:gd name="T4" fmla="*/ 0 w 3597"/>
                  <a:gd name="T5" fmla="*/ 0 h 605"/>
                  <a:gd name="T6" fmla="*/ 0 w 3597"/>
                  <a:gd name="T7" fmla="*/ 1 h 605"/>
                  <a:gd name="T8" fmla="*/ 1 w 3597"/>
                  <a:gd name="T9" fmla="*/ 1 h 605"/>
                  <a:gd name="T10" fmla="*/ 1 w 3597"/>
                  <a:gd name="T11" fmla="*/ 2 h 605"/>
                  <a:gd name="T12" fmla="*/ 2 w 3597"/>
                  <a:gd name="T13" fmla="*/ 2 h 605"/>
                  <a:gd name="T14" fmla="*/ 3 w 3597"/>
                  <a:gd name="T15" fmla="*/ 3 h 605"/>
                  <a:gd name="T16" fmla="*/ 4 w 3597"/>
                  <a:gd name="T17" fmla="*/ 4 h 605"/>
                  <a:gd name="T18" fmla="*/ 5 w 3597"/>
                  <a:gd name="T19" fmla="*/ 5 h 605"/>
                  <a:gd name="T20" fmla="*/ 6 w 3597"/>
                  <a:gd name="T21" fmla="*/ 6 h 605"/>
                  <a:gd name="T22" fmla="*/ 7 w 3597"/>
                  <a:gd name="T23" fmla="*/ 7 h 605"/>
                  <a:gd name="T24" fmla="*/ 8 w 3597"/>
                  <a:gd name="T25" fmla="*/ 7 h 605"/>
                  <a:gd name="T26" fmla="*/ 10 w 3597"/>
                  <a:gd name="T27" fmla="*/ 8 h 605"/>
                  <a:gd name="T28" fmla="*/ 12 w 3597"/>
                  <a:gd name="T29" fmla="*/ 9 h 605"/>
                  <a:gd name="T30" fmla="*/ 13 w 3597"/>
                  <a:gd name="T31" fmla="*/ 10 h 605"/>
                  <a:gd name="T32" fmla="*/ 16 w 3597"/>
                  <a:gd name="T33" fmla="*/ 11 h 605"/>
                  <a:gd name="T34" fmla="*/ 20 w 3597"/>
                  <a:gd name="T35" fmla="*/ 12 h 605"/>
                  <a:gd name="T36" fmla="*/ 24 w 3597"/>
                  <a:gd name="T37" fmla="*/ 14 h 605"/>
                  <a:gd name="T38" fmla="*/ 29 w 3597"/>
                  <a:gd name="T39" fmla="*/ 15 h 605"/>
                  <a:gd name="T40" fmla="*/ 34 w 3597"/>
                  <a:gd name="T41" fmla="*/ 16 h 605"/>
                  <a:gd name="T42" fmla="*/ 39 w 3597"/>
                  <a:gd name="T43" fmla="*/ 16 h 605"/>
                  <a:gd name="T44" fmla="*/ 44 w 3597"/>
                  <a:gd name="T45" fmla="*/ 17 h 605"/>
                  <a:gd name="T46" fmla="*/ 50 w 3597"/>
                  <a:gd name="T47" fmla="*/ 17 h 605"/>
                  <a:gd name="T48" fmla="*/ 55 w 3597"/>
                  <a:gd name="T49" fmla="*/ 17 h 605"/>
                  <a:gd name="T50" fmla="*/ 61 w 3597"/>
                  <a:gd name="T51" fmla="*/ 17 h 605"/>
                  <a:gd name="T52" fmla="*/ 66 w 3597"/>
                  <a:gd name="T53" fmla="*/ 16 h 605"/>
                  <a:gd name="T54" fmla="*/ 71 w 3597"/>
                  <a:gd name="T55" fmla="*/ 15 h 605"/>
                  <a:gd name="T56" fmla="*/ 76 w 3597"/>
                  <a:gd name="T57" fmla="*/ 14 h 605"/>
                  <a:gd name="T58" fmla="*/ 81 w 3597"/>
                  <a:gd name="T59" fmla="*/ 13 h 605"/>
                  <a:gd name="T60" fmla="*/ 85 w 3597"/>
                  <a:gd name="T61" fmla="*/ 11 h 605"/>
                  <a:gd name="T62" fmla="*/ 88 w 3597"/>
                  <a:gd name="T63" fmla="*/ 10 h 605"/>
                  <a:gd name="T64" fmla="*/ 90 w 3597"/>
                  <a:gd name="T65" fmla="*/ 9 h 605"/>
                  <a:gd name="T66" fmla="*/ 92 w 3597"/>
                  <a:gd name="T67" fmla="*/ 9 h 605"/>
                  <a:gd name="T68" fmla="*/ 93 w 3597"/>
                  <a:gd name="T69" fmla="*/ 8 h 605"/>
                  <a:gd name="T70" fmla="*/ 95 w 3597"/>
                  <a:gd name="T71" fmla="*/ 7 h 605"/>
                  <a:gd name="T72" fmla="*/ 96 w 3597"/>
                  <a:gd name="T73" fmla="*/ 6 h 605"/>
                  <a:gd name="T74" fmla="*/ 97 w 3597"/>
                  <a:gd name="T75" fmla="*/ 5 h 605"/>
                  <a:gd name="T76" fmla="*/ 98 w 3597"/>
                  <a:gd name="T77" fmla="*/ 5 h 605"/>
                  <a:gd name="T78" fmla="*/ 99 w 3597"/>
                  <a:gd name="T79" fmla="*/ 4 h 605"/>
                  <a:gd name="T80" fmla="*/ 100 w 3597"/>
                  <a:gd name="T81" fmla="*/ 3 h 605"/>
                  <a:gd name="T82" fmla="*/ 101 w 3597"/>
                  <a:gd name="T83" fmla="*/ 2 h 605"/>
                  <a:gd name="T84" fmla="*/ 101 w 3597"/>
                  <a:gd name="T85" fmla="*/ 2 h 605"/>
                  <a:gd name="T86" fmla="*/ 102 w 3597"/>
                  <a:gd name="T87" fmla="*/ 1 h 605"/>
                  <a:gd name="T88" fmla="*/ 102 w 3597"/>
                  <a:gd name="T89" fmla="*/ 1 h 605"/>
                  <a:gd name="T90" fmla="*/ 102 w 3597"/>
                  <a:gd name="T91" fmla="*/ 0 h 605"/>
                  <a:gd name="T92" fmla="*/ 102 w 3597"/>
                  <a:gd name="T93" fmla="*/ 0 h 605"/>
                  <a:gd name="T94" fmla="*/ 102 w 3597"/>
                  <a:gd name="T95" fmla="*/ 0 h 60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597" h="605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9" y="15"/>
                    </a:lnTo>
                    <a:lnTo>
                      <a:pt x="11" y="18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7" y="27"/>
                    </a:lnTo>
                    <a:lnTo>
                      <a:pt x="19" y="31"/>
                    </a:lnTo>
                    <a:lnTo>
                      <a:pt x="23" y="36"/>
                    </a:lnTo>
                    <a:lnTo>
                      <a:pt x="26" y="39"/>
                    </a:lnTo>
                    <a:lnTo>
                      <a:pt x="29" y="43"/>
                    </a:lnTo>
                    <a:lnTo>
                      <a:pt x="32" y="47"/>
                    </a:lnTo>
                    <a:lnTo>
                      <a:pt x="36" y="52"/>
                    </a:lnTo>
                    <a:lnTo>
                      <a:pt x="40" y="57"/>
                    </a:lnTo>
                    <a:lnTo>
                      <a:pt x="44" y="62"/>
                    </a:lnTo>
                    <a:lnTo>
                      <a:pt x="49" y="67"/>
                    </a:lnTo>
                    <a:lnTo>
                      <a:pt x="53" y="73"/>
                    </a:lnTo>
                    <a:lnTo>
                      <a:pt x="59" y="78"/>
                    </a:lnTo>
                    <a:lnTo>
                      <a:pt x="64" y="83"/>
                    </a:lnTo>
                    <a:lnTo>
                      <a:pt x="69" y="90"/>
                    </a:lnTo>
                    <a:lnTo>
                      <a:pt x="76" y="95"/>
                    </a:lnTo>
                    <a:lnTo>
                      <a:pt x="81" y="101"/>
                    </a:lnTo>
                    <a:lnTo>
                      <a:pt x="87" y="108"/>
                    </a:lnTo>
                    <a:lnTo>
                      <a:pt x="95" y="113"/>
                    </a:lnTo>
                    <a:lnTo>
                      <a:pt x="101" y="119"/>
                    </a:lnTo>
                    <a:lnTo>
                      <a:pt x="108" y="127"/>
                    </a:lnTo>
                    <a:lnTo>
                      <a:pt x="116" y="133"/>
                    </a:lnTo>
                    <a:lnTo>
                      <a:pt x="124" y="139"/>
                    </a:lnTo>
                    <a:lnTo>
                      <a:pt x="133" y="147"/>
                    </a:lnTo>
                    <a:lnTo>
                      <a:pt x="141" y="153"/>
                    </a:lnTo>
                    <a:lnTo>
                      <a:pt x="150" y="160"/>
                    </a:lnTo>
                    <a:lnTo>
                      <a:pt x="158" y="167"/>
                    </a:lnTo>
                    <a:lnTo>
                      <a:pt x="168" y="174"/>
                    </a:lnTo>
                    <a:lnTo>
                      <a:pt x="177" y="182"/>
                    </a:lnTo>
                    <a:lnTo>
                      <a:pt x="188" y="188"/>
                    </a:lnTo>
                    <a:lnTo>
                      <a:pt x="198" y="195"/>
                    </a:lnTo>
                    <a:lnTo>
                      <a:pt x="208" y="203"/>
                    </a:lnTo>
                    <a:lnTo>
                      <a:pt x="220" y="210"/>
                    </a:lnTo>
                    <a:lnTo>
                      <a:pt x="230" y="218"/>
                    </a:lnTo>
                    <a:lnTo>
                      <a:pt x="242" y="225"/>
                    </a:lnTo>
                    <a:lnTo>
                      <a:pt x="253" y="232"/>
                    </a:lnTo>
                    <a:lnTo>
                      <a:pt x="265" y="240"/>
                    </a:lnTo>
                    <a:lnTo>
                      <a:pt x="278" y="247"/>
                    </a:lnTo>
                    <a:lnTo>
                      <a:pt x="291" y="255"/>
                    </a:lnTo>
                    <a:lnTo>
                      <a:pt x="303" y="263"/>
                    </a:lnTo>
                    <a:lnTo>
                      <a:pt x="316" y="271"/>
                    </a:lnTo>
                    <a:lnTo>
                      <a:pt x="330" y="278"/>
                    </a:lnTo>
                    <a:lnTo>
                      <a:pt x="343" y="285"/>
                    </a:lnTo>
                    <a:lnTo>
                      <a:pt x="357" y="293"/>
                    </a:lnTo>
                    <a:lnTo>
                      <a:pt x="371" y="300"/>
                    </a:lnTo>
                    <a:lnTo>
                      <a:pt x="386" y="308"/>
                    </a:lnTo>
                    <a:lnTo>
                      <a:pt x="401" y="315"/>
                    </a:lnTo>
                    <a:lnTo>
                      <a:pt x="415" y="322"/>
                    </a:lnTo>
                    <a:lnTo>
                      <a:pt x="430" y="330"/>
                    </a:lnTo>
                    <a:lnTo>
                      <a:pt x="446" y="337"/>
                    </a:lnTo>
                    <a:lnTo>
                      <a:pt x="462" y="345"/>
                    </a:lnTo>
                    <a:lnTo>
                      <a:pt x="478" y="351"/>
                    </a:lnTo>
                    <a:lnTo>
                      <a:pt x="494" y="358"/>
                    </a:lnTo>
                    <a:lnTo>
                      <a:pt x="511" y="366"/>
                    </a:lnTo>
                    <a:lnTo>
                      <a:pt x="544" y="380"/>
                    </a:lnTo>
                    <a:lnTo>
                      <a:pt x="579" y="393"/>
                    </a:lnTo>
                    <a:lnTo>
                      <a:pt x="615" y="407"/>
                    </a:lnTo>
                    <a:lnTo>
                      <a:pt x="651" y="421"/>
                    </a:lnTo>
                    <a:lnTo>
                      <a:pt x="688" y="434"/>
                    </a:lnTo>
                    <a:lnTo>
                      <a:pt x="726" y="446"/>
                    </a:lnTo>
                    <a:lnTo>
                      <a:pt x="764" y="458"/>
                    </a:lnTo>
                    <a:lnTo>
                      <a:pt x="804" y="471"/>
                    </a:lnTo>
                    <a:lnTo>
                      <a:pt x="844" y="481"/>
                    </a:lnTo>
                    <a:lnTo>
                      <a:pt x="885" y="493"/>
                    </a:lnTo>
                    <a:lnTo>
                      <a:pt x="927" y="504"/>
                    </a:lnTo>
                    <a:lnTo>
                      <a:pt x="969" y="513"/>
                    </a:lnTo>
                    <a:lnTo>
                      <a:pt x="1012" y="523"/>
                    </a:lnTo>
                    <a:lnTo>
                      <a:pt x="1055" y="532"/>
                    </a:lnTo>
                    <a:lnTo>
                      <a:pt x="1098" y="541"/>
                    </a:lnTo>
                    <a:lnTo>
                      <a:pt x="1143" y="549"/>
                    </a:lnTo>
                    <a:lnTo>
                      <a:pt x="1188" y="556"/>
                    </a:lnTo>
                    <a:lnTo>
                      <a:pt x="1233" y="564"/>
                    </a:lnTo>
                    <a:lnTo>
                      <a:pt x="1279" y="570"/>
                    </a:lnTo>
                    <a:lnTo>
                      <a:pt x="1325" y="577"/>
                    </a:lnTo>
                    <a:lnTo>
                      <a:pt x="1372" y="582"/>
                    </a:lnTo>
                    <a:lnTo>
                      <a:pt x="1418" y="587"/>
                    </a:lnTo>
                    <a:lnTo>
                      <a:pt x="1466" y="591"/>
                    </a:lnTo>
                    <a:lnTo>
                      <a:pt x="1512" y="595"/>
                    </a:lnTo>
                    <a:lnTo>
                      <a:pt x="1560" y="598"/>
                    </a:lnTo>
                    <a:lnTo>
                      <a:pt x="1608" y="601"/>
                    </a:lnTo>
                    <a:lnTo>
                      <a:pt x="1655" y="603"/>
                    </a:lnTo>
                    <a:lnTo>
                      <a:pt x="1703" y="604"/>
                    </a:lnTo>
                    <a:lnTo>
                      <a:pt x="1751" y="605"/>
                    </a:lnTo>
                    <a:lnTo>
                      <a:pt x="1799" y="605"/>
                    </a:lnTo>
                    <a:lnTo>
                      <a:pt x="1847" y="605"/>
                    </a:lnTo>
                    <a:lnTo>
                      <a:pt x="1895" y="604"/>
                    </a:lnTo>
                    <a:lnTo>
                      <a:pt x="1942" y="603"/>
                    </a:lnTo>
                    <a:lnTo>
                      <a:pt x="1990" y="601"/>
                    </a:lnTo>
                    <a:lnTo>
                      <a:pt x="2038" y="598"/>
                    </a:lnTo>
                    <a:lnTo>
                      <a:pt x="2085" y="595"/>
                    </a:lnTo>
                    <a:lnTo>
                      <a:pt x="2133" y="591"/>
                    </a:lnTo>
                    <a:lnTo>
                      <a:pt x="2179" y="587"/>
                    </a:lnTo>
                    <a:lnTo>
                      <a:pt x="2226" y="582"/>
                    </a:lnTo>
                    <a:lnTo>
                      <a:pt x="2273" y="577"/>
                    </a:lnTo>
                    <a:lnTo>
                      <a:pt x="2319" y="570"/>
                    </a:lnTo>
                    <a:lnTo>
                      <a:pt x="2365" y="564"/>
                    </a:lnTo>
                    <a:lnTo>
                      <a:pt x="2410" y="556"/>
                    </a:lnTo>
                    <a:lnTo>
                      <a:pt x="2455" y="549"/>
                    </a:lnTo>
                    <a:lnTo>
                      <a:pt x="2499" y="541"/>
                    </a:lnTo>
                    <a:lnTo>
                      <a:pt x="2543" y="532"/>
                    </a:lnTo>
                    <a:lnTo>
                      <a:pt x="2586" y="523"/>
                    </a:lnTo>
                    <a:lnTo>
                      <a:pt x="2629" y="513"/>
                    </a:lnTo>
                    <a:lnTo>
                      <a:pt x="2672" y="504"/>
                    </a:lnTo>
                    <a:lnTo>
                      <a:pt x="2713" y="493"/>
                    </a:lnTo>
                    <a:lnTo>
                      <a:pt x="2754" y="481"/>
                    </a:lnTo>
                    <a:lnTo>
                      <a:pt x="2795" y="471"/>
                    </a:lnTo>
                    <a:lnTo>
                      <a:pt x="2834" y="458"/>
                    </a:lnTo>
                    <a:lnTo>
                      <a:pt x="2873" y="446"/>
                    </a:lnTo>
                    <a:lnTo>
                      <a:pt x="2910" y="434"/>
                    </a:lnTo>
                    <a:lnTo>
                      <a:pt x="2947" y="421"/>
                    </a:lnTo>
                    <a:lnTo>
                      <a:pt x="2984" y="407"/>
                    </a:lnTo>
                    <a:lnTo>
                      <a:pt x="3019" y="393"/>
                    </a:lnTo>
                    <a:lnTo>
                      <a:pt x="3054" y="380"/>
                    </a:lnTo>
                    <a:lnTo>
                      <a:pt x="3071" y="373"/>
                    </a:lnTo>
                    <a:lnTo>
                      <a:pt x="3088" y="366"/>
                    </a:lnTo>
                    <a:lnTo>
                      <a:pt x="3104" y="358"/>
                    </a:lnTo>
                    <a:lnTo>
                      <a:pt x="3120" y="351"/>
                    </a:lnTo>
                    <a:lnTo>
                      <a:pt x="3137" y="345"/>
                    </a:lnTo>
                    <a:lnTo>
                      <a:pt x="3151" y="337"/>
                    </a:lnTo>
                    <a:lnTo>
                      <a:pt x="3167" y="330"/>
                    </a:lnTo>
                    <a:lnTo>
                      <a:pt x="3182" y="322"/>
                    </a:lnTo>
                    <a:lnTo>
                      <a:pt x="3198" y="315"/>
                    </a:lnTo>
                    <a:lnTo>
                      <a:pt x="3212" y="308"/>
                    </a:lnTo>
                    <a:lnTo>
                      <a:pt x="3227" y="300"/>
                    </a:lnTo>
                    <a:lnTo>
                      <a:pt x="3241" y="293"/>
                    </a:lnTo>
                    <a:lnTo>
                      <a:pt x="3255" y="285"/>
                    </a:lnTo>
                    <a:lnTo>
                      <a:pt x="3269" y="278"/>
                    </a:lnTo>
                    <a:lnTo>
                      <a:pt x="3282" y="271"/>
                    </a:lnTo>
                    <a:lnTo>
                      <a:pt x="3295" y="263"/>
                    </a:lnTo>
                    <a:lnTo>
                      <a:pt x="3308" y="256"/>
                    </a:lnTo>
                    <a:lnTo>
                      <a:pt x="3320" y="247"/>
                    </a:lnTo>
                    <a:lnTo>
                      <a:pt x="3333" y="240"/>
                    </a:lnTo>
                    <a:lnTo>
                      <a:pt x="3344" y="232"/>
                    </a:lnTo>
                    <a:lnTo>
                      <a:pt x="3356" y="225"/>
                    </a:lnTo>
                    <a:lnTo>
                      <a:pt x="3367" y="218"/>
                    </a:lnTo>
                    <a:lnTo>
                      <a:pt x="3379" y="210"/>
                    </a:lnTo>
                    <a:lnTo>
                      <a:pt x="3390" y="203"/>
                    </a:lnTo>
                    <a:lnTo>
                      <a:pt x="3400" y="195"/>
                    </a:lnTo>
                    <a:lnTo>
                      <a:pt x="3410" y="188"/>
                    </a:lnTo>
                    <a:lnTo>
                      <a:pt x="3420" y="182"/>
                    </a:lnTo>
                    <a:lnTo>
                      <a:pt x="3430" y="174"/>
                    </a:lnTo>
                    <a:lnTo>
                      <a:pt x="3439" y="167"/>
                    </a:lnTo>
                    <a:lnTo>
                      <a:pt x="3448" y="160"/>
                    </a:lnTo>
                    <a:lnTo>
                      <a:pt x="3457" y="153"/>
                    </a:lnTo>
                    <a:lnTo>
                      <a:pt x="3466" y="146"/>
                    </a:lnTo>
                    <a:lnTo>
                      <a:pt x="3473" y="139"/>
                    </a:lnTo>
                    <a:lnTo>
                      <a:pt x="3482" y="133"/>
                    </a:lnTo>
                    <a:lnTo>
                      <a:pt x="3489" y="127"/>
                    </a:lnTo>
                    <a:lnTo>
                      <a:pt x="3497" y="119"/>
                    </a:lnTo>
                    <a:lnTo>
                      <a:pt x="3504" y="113"/>
                    </a:lnTo>
                    <a:lnTo>
                      <a:pt x="3510" y="106"/>
                    </a:lnTo>
                    <a:lnTo>
                      <a:pt x="3517" y="101"/>
                    </a:lnTo>
                    <a:lnTo>
                      <a:pt x="3523" y="95"/>
                    </a:lnTo>
                    <a:lnTo>
                      <a:pt x="3529" y="88"/>
                    </a:lnTo>
                    <a:lnTo>
                      <a:pt x="3535" y="83"/>
                    </a:lnTo>
                    <a:lnTo>
                      <a:pt x="3540" y="78"/>
                    </a:lnTo>
                    <a:lnTo>
                      <a:pt x="3545" y="73"/>
                    </a:lnTo>
                    <a:lnTo>
                      <a:pt x="3550" y="67"/>
                    </a:lnTo>
                    <a:lnTo>
                      <a:pt x="3554" y="62"/>
                    </a:lnTo>
                    <a:lnTo>
                      <a:pt x="3558" y="57"/>
                    </a:lnTo>
                    <a:lnTo>
                      <a:pt x="3562" y="52"/>
                    </a:lnTo>
                    <a:lnTo>
                      <a:pt x="3565" y="47"/>
                    </a:lnTo>
                    <a:lnTo>
                      <a:pt x="3570" y="43"/>
                    </a:lnTo>
                    <a:lnTo>
                      <a:pt x="3573" y="39"/>
                    </a:lnTo>
                    <a:lnTo>
                      <a:pt x="3576" y="34"/>
                    </a:lnTo>
                    <a:lnTo>
                      <a:pt x="3578" y="31"/>
                    </a:lnTo>
                    <a:lnTo>
                      <a:pt x="3581" y="27"/>
                    </a:lnTo>
                    <a:lnTo>
                      <a:pt x="3583" y="24"/>
                    </a:lnTo>
                    <a:lnTo>
                      <a:pt x="3586" y="21"/>
                    </a:lnTo>
                    <a:lnTo>
                      <a:pt x="3588" y="18"/>
                    </a:lnTo>
                    <a:lnTo>
                      <a:pt x="3589" y="15"/>
                    </a:lnTo>
                    <a:lnTo>
                      <a:pt x="3591" y="12"/>
                    </a:lnTo>
                    <a:lnTo>
                      <a:pt x="3592" y="10"/>
                    </a:lnTo>
                    <a:lnTo>
                      <a:pt x="3593" y="8"/>
                    </a:lnTo>
                    <a:lnTo>
                      <a:pt x="3594" y="6"/>
                    </a:lnTo>
                    <a:lnTo>
                      <a:pt x="3595" y="5"/>
                    </a:lnTo>
                    <a:lnTo>
                      <a:pt x="3596" y="3"/>
                    </a:lnTo>
                    <a:lnTo>
                      <a:pt x="3596" y="2"/>
                    </a:lnTo>
                    <a:lnTo>
                      <a:pt x="3597" y="1"/>
                    </a:lnTo>
                    <a:lnTo>
                      <a:pt x="359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0" name="Freeform 385"/>
              <p:cNvSpPr>
                <a:spLocks/>
              </p:cNvSpPr>
              <p:nvPr/>
            </p:nvSpPr>
            <p:spPr bwMode="auto">
              <a:xfrm>
                <a:off x="3127" y="2650"/>
                <a:ext cx="118" cy="96"/>
              </a:xfrm>
              <a:custGeom>
                <a:avLst/>
                <a:gdLst>
                  <a:gd name="T0" fmla="*/ 8 w 286"/>
                  <a:gd name="T1" fmla="*/ 7 h 234"/>
                  <a:gd name="T2" fmla="*/ 8 w 286"/>
                  <a:gd name="T3" fmla="*/ 7 h 234"/>
                  <a:gd name="T4" fmla="*/ 8 w 286"/>
                  <a:gd name="T5" fmla="*/ 7 h 234"/>
                  <a:gd name="T6" fmla="*/ 8 w 286"/>
                  <a:gd name="T7" fmla="*/ 6 h 234"/>
                  <a:gd name="T8" fmla="*/ 8 w 286"/>
                  <a:gd name="T9" fmla="*/ 6 h 234"/>
                  <a:gd name="T10" fmla="*/ 8 w 286"/>
                  <a:gd name="T11" fmla="*/ 6 h 234"/>
                  <a:gd name="T12" fmla="*/ 8 w 286"/>
                  <a:gd name="T13" fmla="*/ 6 h 234"/>
                  <a:gd name="T14" fmla="*/ 7 w 286"/>
                  <a:gd name="T15" fmla="*/ 6 h 234"/>
                  <a:gd name="T16" fmla="*/ 7 w 286"/>
                  <a:gd name="T17" fmla="*/ 5 h 234"/>
                  <a:gd name="T18" fmla="*/ 7 w 286"/>
                  <a:gd name="T19" fmla="*/ 5 h 234"/>
                  <a:gd name="T20" fmla="*/ 7 w 286"/>
                  <a:gd name="T21" fmla="*/ 5 h 234"/>
                  <a:gd name="T22" fmla="*/ 7 w 286"/>
                  <a:gd name="T23" fmla="*/ 5 h 234"/>
                  <a:gd name="T24" fmla="*/ 7 w 286"/>
                  <a:gd name="T25" fmla="*/ 5 h 234"/>
                  <a:gd name="T26" fmla="*/ 6 w 286"/>
                  <a:gd name="T27" fmla="*/ 5 h 234"/>
                  <a:gd name="T28" fmla="*/ 6 w 286"/>
                  <a:gd name="T29" fmla="*/ 4 h 234"/>
                  <a:gd name="T30" fmla="*/ 6 w 286"/>
                  <a:gd name="T31" fmla="*/ 4 h 234"/>
                  <a:gd name="T32" fmla="*/ 6 w 286"/>
                  <a:gd name="T33" fmla="*/ 4 h 234"/>
                  <a:gd name="T34" fmla="*/ 5 w 286"/>
                  <a:gd name="T35" fmla="*/ 4 h 234"/>
                  <a:gd name="T36" fmla="*/ 5 w 286"/>
                  <a:gd name="T37" fmla="*/ 3 h 234"/>
                  <a:gd name="T38" fmla="*/ 5 w 286"/>
                  <a:gd name="T39" fmla="*/ 3 h 234"/>
                  <a:gd name="T40" fmla="*/ 5 w 286"/>
                  <a:gd name="T41" fmla="*/ 3 h 234"/>
                  <a:gd name="T42" fmla="*/ 4 w 286"/>
                  <a:gd name="T43" fmla="*/ 3 h 234"/>
                  <a:gd name="T44" fmla="*/ 4 w 286"/>
                  <a:gd name="T45" fmla="*/ 2 h 234"/>
                  <a:gd name="T46" fmla="*/ 4 w 286"/>
                  <a:gd name="T47" fmla="*/ 2 h 234"/>
                  <a:gd name="T48" fmla="*/ 3 w 286"/>
                  <a:gd name="T49" fmla="*/ 2 h 234"/>
                  <a:gd name="T50" fmla="*/ 3 w 286"/>
                  <a:gd name="T51" fmla="*/ 2 h 234"/>
                  <a:gd name="T52" fmla="*/ 2 w 286"/>
                  <a:gd name="T53" fmla="*/ 2 h 234"/>
                  <a:gd name="T54" fmla="*/ 2 w 286"/>
                  <a:gd name="T55" fmla="*/ 1 h 234"/>
                  <a:gd name="T56" fmla="*/ 2 w 286"/>
                  <a:gd name="T57" fmla="*/ 1 h 234"/>
                  <a:gd name="T58" fmla="*/ 1 w 286"/>
                  <a:gd name="T59" fmla="*/ 1 h 234"/>
                  <a:gd name="T60" fmla="*/ 1 w 286"/>
                  <a:gd name="T61" fmla="*/ 0 h 234"/>
                  <a:gd name="T62" fmla="*/ 0 w 286"/>
                  <a:gd name="T63" fmla="*/ 0 h 234"/>
                  <a:gd name="T64" fmla="*/ 0 w 286"/>
                  <a:gd name="T65" fmla="*/ 0 h 2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86" h="234">
                    <a:moveTo>
                      <a:pt x="286" y="234"/>
                    </a:moveTo>
                    <a:lnTo>
                      <a:pt x="283" y="230"/>
                    </a:lnTo>
                    <a:lnTo>
                      <a:pt x="280" y="226"/>
                    </a:lnTo>
                    <a:lnTo>
                      <a:pt x="276" y="220"/>
                    </a:lnTo>
                    <a:lnTo>
                      <a:pt x="272" y="215"/>
                    </a:lnTo>
                    <a:lnTo>
                      <a:pt x="267" y="210"/>
                    </a:lnTo>
                    <a:lnTo>
                      <a:pt x="263" y="205"/>
                    </a:lnTo>
                    <a:lnTo>
                      <a:pt x="258" y="198"/>
                    </a:lnTo>
                    <a:lnTo>
                      <a:pt x="251" y="192"/>
                    </a:lnTo>
                    <a:lnTo>
                      <a:pt x="246" y="185"/>
                    </a:lnTo>
                    <a:lnTo>
                      <a:pt x="240" y="179"/>
                    </a:lnTo>
                    <a:lnTo>
                      <a:pt x="233" y="172"/>
                    </a:lnTo>
                    <a:lnTo>
                      <a:pt x="226" y="165"/>
                    </a:lnTo>
                    <a:lnTo>
                      <a:pt x="218" y="158"/>
                    </a:lnTo>
                    <a:lnTo>
                      <a:pt x="210" y="151"/>
                    </a:lnTo>
                    <a:lnTo>
                      <a:pt x="203" y="143"/>
                    </a:lnTo>
                    <a:lnTo>
                      <a:pt x="194" y="136"/>
                    </a:lnTo>
                    <a:lnTo>
                      <a:pt x="185" y="128"/>
                    </a:lnTo>
                    <a:lnTo>
                      <a:pt x="175" y="120"/>
                    </a:lnTo>
                    <a:lnTo>
                      <a:pt x="166" y="112"/>
                    </a:lnTo>
                    <a:lnTo>
                      <a:pt x="155" y="104"/>
                    </a:lnTo>
                    <a:lnTo>
                      <a:pt x="144" y="95"/>
                    </a:lnTo>
                    <a:lnTo>
                      <a:pt x="134" y="87"/>
                    </a:lnTo>
                    <a:lnTo>
                      <a:pt x="122" y="79"/>
                    </a:lnTo>
                    <a:lnTo>
                      <a:pt x="109" y="70"/>
                    </a:lnTo>
                    <a:lnTo>
                      <a:pt x="98" y="62"/>
                    </a:lnTo>
                    <a:lnTo>
                      <a:pt x="85" y="53"/>
                    </a:lnTo>
                    <a:lnTo>
                      <a:pt x="71" y="45"/>
                    </a:lnTo>
                    <a:lnTo>
                      <a:pt x="59" y="35"/>
                    </a:lnTo>
                    <a:lnTo>
                      <a:pt x="45" y="27"/>
                    </a:lnTo>
                    <a:lnTo>
                      <a:pt x="30" y="18"/>
                    </a:lnTo>
                    <a:lnTo>
                      <a:pt x="15" y="1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9801" name="Freeform 386"/>
              <p:cNvSpPr>
                <a:spLocks/>
              </p:cNvSpPr>
              <p:nvPr/>
            </p:nvSpPr>
            <p:spPr bwMode="auto">
              <a:xfrm>
                <a:off x="884" y="1614"/>
                <a:ext cx="3260" cy="2262"/>
              </a:xfrm>
              <a:custGeom>
                <a:avLst/>
                <a:gdLst>
                  <a:gd name="T0" fmla="*/ 178 w 7946"/>
                  <a:gd name="T1" fmla="*/ 14 h 5513"/>
                  <a:gd name="T2" fmla="*/ 168 w 7946"/>
                  <a:gd name="T3" fmla="*/ 9 h 5513"/>
                  <a:gd name="T4" fmla="*/ 158 w 7946"/>
                  <a:gd name="T5" fmla="*/ 6 h 5513"/>
                  <a:gd name="T6" fmla="*/ 147 w 7946"/>
                  <a:gd name="T7" fmla="*/ 4 h 5513"/>
                  <a:gd name="T8" fmla="*/ 137 w 7946"/>
                  <a:gd name="T9" fmla="*/ 2 h 5513"/>
                  <a:gd name="T10" fmla="*/ 126 w 7946"/>
                  <a:gd name="T11" fmla="*/ 0 h 5513"/>
                  <a:gd name="T12" fmla="*/ 115 w 7946"/>
                  <a:gd name="T13" fmla="*/ 0 h 5513"/>
                  <a:gd name="T14" fmla="*/ 104 w 7946"/>
                  <a:gd name="T15" fmla="*/ 0 h 5513"/>
                  <a:gd name="T16" fmla="*/ 93 w 7946"/>
                  <a:gd name="T17" fmla="*/ 1 h 5513"/>
                  <a:gd name="T18" fmla="*/ 82 w 7946"/>
                  <a:gd name="T19" fmla="*/ 3 h 5513"/>
                  <a:gd name="T20" fmla="*/ 72 w 7946"/>
                  <a:gd name="T21" fmla="*/ 5 h 5513"/>
                  <a:gd name="T22" fmla="*/ 62 w 7946"/>
                  <a:gd name="T23" fmla="*/ 8 h 5513"/>
                  <a:gd name="T24" fmla="*/ 52 w 7946"/>
                  <a:gd name="T25" fmla="*/ 12 h 5513"/>
                  <a:gd name="T26" fmla="*/ 42 w 7946"/>
                  <a:gd name="T27" fmla="*/ 16 h 5513"/>
                  <a:gd name="T28" fmla="*/ 34 w 7946"/>
                  <a:gd name="T29" fmla="*/ 22 h 5513"/>
                  <a:gd name="T30" fmla="*/ 25 w 7946"/>
                  <a:gd name="T31" fmla="*/ 28 h 5513"/>
                  <a:gd name="T32" fmla="*/ 18 w 7946"/>
                  <a:gd name="T33" fmla="*/ 35 h 5513"/>
                  <a:gd name="T34" fmla="*/ 11 w 7946"/>
                  <a:gd name="T35" fmla="*/ 43 h 5513"/>
                  <a:gd name="T36" fmla="*/ 6 w 7946"/>
                  <a:gd name="T37" fmla="*/ 52 h 5513"/>
                  <a:gd name="T38" fmla="*/ 2 w 7946"/>
                  <a:gd name="T39" fmla="*/ 62 h 5513"/>
                  <a:gd name="T40" fmla="*/ 0 w 7946"/>
                  <a:gd name="T41" fmla="*/ 73 h 5513"/>
                  <a:gd name="T42" fmla="*/ 0 w 7946"/>
                  <a:gd name="T43" fmla="*/ 85 h 5513"/>
                  <a:gd name="T44" fmla="*/ 2 w 7946"/>
                  <a:gd name="T45" fmla="*/ 95 h 5513"/>
                  <a:gd name="T46" fmla="*/ 7 w 7946"/>
                  <a:gd name="T47" fmla="*/ 105 h 5513"/>
                  <a:gd name="T48" fmla="*/ 12 w 7946"/>
                  <a:gd name="T49" fmla="*/ 114 h 5513"/>
                  <a:gd name="T50" fmla="*/ 19 w 7946"/>
                  <a:gd name="T51" fmla="*/ 122 h 5513"/>
                  <a:gd name="T52" fmla="*/ 26 w 7946"/>
                  <a:gd name="T53" fmla="*/ 129 h 5513"/>
                  <a:gd name="T54" fmla="*/ 34 w 7946"/>
                  <a:gd name="T55" fmla="*/ 135 h 5513"/>
                  <a:gd name="T56" fmla="*/ 43 w 7946"/>
                  <a:gd name="T57" fmla="*/ 141 h 5513"/>
                  <a:gd name="T58" fmla="*/ 53 w 7946"/>
                  <a:gd name="T59" fmla="*/ 145 h 5513"/>
                  <a:gd name="T60" fmla="*/ 63 w 7946"/>
                  <a:gd name="T61" fmla="*/ 149 h 5513"/>
                  <a:gd name="T62" fmla="*/ 73 w 7946"/>
                  <a:gd name="T63" fmla="*/ 151 h 5513"/>
                  <a:gd name="T64" fmla="*/ 83 w 7946"/>
                  <a:gd name="T65" fmla="*/ 154 h 5513"/>
                  <a:gd name="T66" fmla="*/ 94 w 7946"/>
                  <a:gd name="T67" fmla="*/ 155 h 5513"/>
                  <a:gd name="T68" fmla="*/ 105 w 7946"/>
                  <a:gd name="T69" fmla="*/ 156 h 5513"/>
                  <a:gd name="T70" fmla="*/ 116 w 7946"/>
                  <a:gd name="T71" fmla="*/ 156 h 5513"/>
                  <a:gd name="T72" fmla="*/ 127 w 7946"/>
                  <a:gd name="T73" fmla="*/ 156 h 5513"/>
                  <a:gd name="T74" fmla="*/ 138 w 7946"/>
                  <a:gd name="T75" fmla="*/ 154 h 5513"/>
                  <a:gd name="T76" fmla="*/ 149 w 7946"/>
                  <a:gd name="T77" fmla="*/ 152 h 5513"/>
                  <a:gd name="T78" fmla="*/ 159 w 7946"/>
                  <a:gd name="T79" fmla="*/ 150 h 5513"/>
                  <a:gd name="T80" fmla="*/ 169 w 7946"/>
                  <a:gd name="T81" fmla="*/ 146 h 5513"/>
                  <a:gd name="T82" fmla="*/ 178 w 7946"/>
                  <a:gd name="T83" fmla="*/ 142 h 5513"/>
                  <a:gd name="T84" fmla="*/ 188 w 7946"/>
                  <a:gd name="T85" fmla="*/ 137 h 5513"/>
                  <a:gd name="T86" fmla="*/ 196 w 7946"/>
                  <a:gd name="T87" fmla="*/ 131 h 5513"/>
                  <a:gd name="T88" fmla="*/ 204 w 7946"/>
                  <a:gd name="T89" fmla="*/ 125 h 5513"/>
                  <a:gd name="T90" fmla="*/ 211 w 7946"/>
                  <a:gd name="T91" fmla="*/ 117 h 5513"/>
                  <a:gd name="T92" fmla="*/ 217 w 7946"/>
                  <a:gd name="T93" fmla="*/ 108 h 5513"/>
                  <a:gd name="T94" fmla="*/ 222 w 7946"/>
                  <a:gd name="T95" fmla="*/ 98 h 5513"/>
                  <a:gd name="T96" fmla="*/ 224 w 7946"/>
                  <a:gd name="T97" fmla="*/ 88 h 5513"/>
                  <a:gd name="T98" fmla="*/ 225 w 7946"/>
                  <a:gd name="T99" fmla="*/ 77 h 5513"/>
                  <a:gd name="T100" fmla="*/ 224 w 7946"/>
                  <a:gd name="T101" fmla="*/ 66 h 5513"/>
                  <a:gd name="T102" fmla="*/ 220 w 7946"/>
                  <a:gd name="T103" fmla="*/ 55 h 5513"/>
                  <a:gd name="T104" fmla="*/ 216 w 7946"/>
                  <a:gd name="T105" fmla="*/ 46 h 5513"/>
                  <a:gd name="T106" fmla="*/ 210 w 7946"/>
                  <a:gd name="T107" fmla="*/ 37 h 5513"/>
                  <a:gd name="T108" fmla="*/ 202 w 7946"/>
                  <a:gd name="T109" fmla="*/ 30 h 5513"/>
                  <a:gd name="T110" fmla="*/ 194 w 7946"/>
                  <a:gd name="T111" fmla="*/ 23 h 5513"/>
                  <a:gd name="T112" fmla="*/ 186 w 7946"/>
                  <a:gd name="T113" fmla="*/ 18 h 55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946" h="5513">
                    <a:moveTo>
                      <a:pt x="6557" y="634"/>
                    </a:moveTo>
                    <a:lnTo>
                      <a:pt x="6522" y="614"/>
                    </a:lnTo>
                    <a:lnTo>
                      <a:pt x="6486" y="594"/>
                    </a:lnTo>
                    <a:lnTo>
                      <a:pt x="6451" y="575"/>
                    </a:lnTo>
                    <a:lnTo>
                      <a:pt x="6415" y="556"/>
                    </a:lnTo>
                    <a:lnTo>
                      <a:pt x="6379" y="537"/>
                    </a:lnTo>
                    <a:lnTo>
                      <a:pt x="6342" y="519"/>
                    </a:lnTo>
                    <a:lnTo>
                      <a:pt x="6306" y="501"/>
                    </a:lnTo>
                    <a:lnTo>
                      <a:pt x="6269" y="483"/>
                    </a:lnTo>
                    <a:lnTo>
                      <a:pt x="6232" y="466"/>
                    </a:lnTo>
                    <a:lnTo>
                      <a:pt x="6195" y="449"/>
                    </a:lnTo>
                    <a:lnTo>
                      <a:pt x="6158" y="432"/>
                    </a:lnTo>
                    <a:lnTo>
                      <a:pt x="6120" y="415"/>
                    </a:lnTo>
                    <a:lnTo>
                      <a:pt x="6081" y="399"/>
                    </a:lnTo>
                    <a:lnTo>
                      <a:pt x="6043" y="383"/>
                    </a:lnTo>
                    <a:lnTo>
                      <a:pt x="6005" y="369"/>
                    </a:lnTo>
                    <a:lnTo>
                      <a:pt x="5967" y="354"/>
                    </a:lnTo>
                    <a:lnTo>
                      <a:pt x="5929" y="339"/>
                    </a:lnTo>
                    <a:lnTo>
                      <a:pt x="5890" y="324"/>
                    </a:lnTo>
                    <a:lnTo>
                      <a:pt x="5851" y="310"/>
                    </a:lnTo>
                    <a:lnTo>
                      <a:pt x="5811" y="297"/>
                    </a:lnTo>
                    <a:lnTo>
                      <a:pt x="5772" y="283"/>
                    </a:lnTo>
                    <a:lnTo>
                      <a:pt x="5733" y="270"/>
                    </a:lnTo>
                    <a:lnTo>
                      <a:pt x="5694" y="257"/>
                    </a:lnTo>
                    <a:lnTo>
                      <a:pt x="5654" y="245"/>
                    </a:lnTo>
                    <a:lnTo>
                      <a:pt x="5613" y="233"/>
                    </a:lnTo>
                    <a:lnTo>
                      <a:pt x="5573" y="221"/>
                    </a:lnTo>
                    <a:lnTo>
                      <a:pt x="5533" y="210"/>
                    </a:lnTo>
                    <a:lnTo>
                      <a:pt x="5493" y="198"/>
                    </a:lnTo>
                    <a:lnTo>
                      <a:pt x="5453" y="187"/>
                    </a:lnTo>
                    <a:lnTo>
                      <a:pt x="5411" y="177"/>
                    </a:lnTo>
                    <a:lnTo>
                      <a:pt x="5371" y="166"/>
                    </a:lnTo>
                    <a:lnTo>
                      <a:pt x="5330" y="157"/>
                    </a:lnTo>
                    <a:lnTo>
                      <a:pt x="5288" y="147"/>
                    </a:lnTo>
                    <a:lnTo>
                      <a:pt x="5248" y="138"/>
                    </a:lnTo>
                    <a:lnTo>
                      <a:pt x="5206" y="128"/>
                    </a:lnTo>
                    <a:lnTo>
                      <a:pt x="5165" y="120"/>
                    </a:lnTo>
                    <a:lnTo>
                      <a:pt x="5123" y="111"/>
                    </a:lnTo>
                    <a:lnTo>
                      <a:pt x="5082" y="103"/>
                    </a:lnTo>
                    <a:lnTo>
                      <a:pt x="5040" y="95"/>
                    </a:lnTo>
                    <a:lnTo>
                      <a:pt x="4998" y="88"/>
                    </a:lnTo>
                    <a:lnTo>
                      <a:pt x="4956" y="81"/>
                    </a:lnTo>
                    <a:lnTo>
                      <a:pt x="4914" y="74"/>
                    </a:lnTo>
                    <a:lnTo>
                      <a:pt x="4872" y="67"/>
                    </a:lnTo>
                    <a:lnTo>
                      <a:pt x="4830" y="60"/>
                    </a:lnTo>
                    <a:lnTo>
                      <a:pt x="4788" y="55"/>
                    </a:lnTo>
                    <a:lnTo>
                      <a:pt x="4745" y="49"/>
                    </a:lnTo>
                    <a:lnTo>
                      <a:pt x="4703" y="43"/>
                    </a:lnTo>
                    <a:lnTo>
                      <a:pt x="4659" y="39"/>
                    </a:lnTo>
                    <a:lnTo>
                      <a:pt x="4617" y="34"/>
                    </a:lnTo>
                    <a:lnTo>
                      <a:pt x="4575" y="30"/>
                    </a:lnTo>
                    <a:lnTo>
                      <a:pt x="4531" y="25"/>
                    </a:lnTo>
                    <a:lnTo>
                      <a:pt x="4489" y="21"/>
                    </a:lnTo>
                    <a:lnTo>
                      <a:pt x="4447" y="18"/>
                    </a:lnTo>
                    <a:lnTo>
                      <a:pt x="4403" y="15"/>
                    </a:lnTo>
                    <a:lnTo>
                      <a:pt x="4361" y="12"/>
                    </a:lnTo>
                    <a:lnTo>
                      <a:pt x="4317" y="10"/>
                    </a:lnTo>
                    <a:lnTo>
                      <a:pt x="4274" y="7"/>
                    </a:lnTo>
                    <a:lnTo>
                      <a:pt x="4232" y="5"/>
                    </a:lnTo>
                    <a:lnTo>
                      <a:pt x="4188" y="3"/>
                    </a:lnTo>
                    <a:lnTo>
                      <a:pt x="4145" y="2"/>
                    </a:lnTo>
                    <a:lnTo>
                      <a:pt x="4103" y="1"/>
                    </a:lnTo>
                    <a:lnTo>
                      <a:pt x="4059" y="0"/>
                    </a:lnTo>
                    <a:lnTo>
                      <a:pt x="4016" y="0"/>
                    </a:lnTo>
                    <a:lnTo>
                      <a:pt x="3973" y="0"/>
                    </a:lnTo>
                    <a:lnTo>
                      <a:pt x="3930" y="0"/>
                    </a:lnTo>
                    <a:lnTo>
                      <a:pt x="3887" y="0"/>
                    </a:lnTo>
                    <a:lnTo>
                      <a:pt x="3844" y="1"/>
                    </a:lnTo>
                    <a:lnTo>
                      <a:pt x="3801" y="2"/>
                    </a:lnTo>
                    <a:lnTo>
                      <a:pt x="3757" y="3"/>
                    </a:lnTo>
                    <a:lnTo>
                      <a:pt x="3715" y="5"/>
                    </a:lnTo>
                    <a:lnTo>
                      <a:pt x="3672" y="7"/>
                    </a:lnTo>
                    <a:lnTo>
                      <a:pt x="3628" y="10"/>
                    </a:lnTo>
                    <a:lnTo>
                      <a:pt x="3586" y="12"/>
                    </a:lnTo>
                    <a:lnTo>
                      <a:pt x="3542" y="15"/>
                    </a:lnTo>
                    <a:lnTo>
                      <a:pt x="3500" y="18"/>
                    </a:lnTo>
                    <a:lnTo>
                      <a:pt x="3457" y="21"/>
                    </a:lnTo>
                    <a:lnTo>
                      <a:pt x="3414" y="25"/>
                    </a:lnTo>
                    <a:lnTo>
                      <a:pt x="3371" y="30"/>
                    </a:lnTo>
                    <a:lnTo>
                      <a:pt x="3329" y="34"/>
                    </a:lnTo>
                    <a:lnTo>
                      <a:pt x="3286" y="39"/>
                    </a:lnTo>
                    <a:lnTo>
                      <a:pt x="3244" y="43"/>
                    </a:lnTo>
                    <a:lnTo>
                      <a:pt x="3201" y="49"/>
                    </a:lnTo>
                    <a:lnTo>
                      <a:pt x="3159" y="55"/>
                    </a:lnTo>
                    <a:lnTo>
                      <a:pt x="3117" y="60"/>
                    </a:lnTo>
                    <a:lnTo>
                      <a:pt x="3074" y="67"/>
                    </a:lnTo>
                    <a:lnTo>
                      <a:pt x="3032" y="74"/>
                    </a:lnTo>
                    <a:lnTo>
                      <a:pt x="2990" y="81"/>
                    </a:lnTo>
                    <a:lnTo>
                      <a:pt x="2948" y="88"/>
                    </a:lnTo>
                    <a:lnTo>
                      <a:pt x="2906" y="95"/>
                    </a:lnTo>
                    <a:lnTo>
                      <a:pt x="2865" y="103"/>
                    </a:lnTo>
                    <a:lnTo>
                      <a:pt x="2822" y="111"/>
                    </a:lnTo>
                    <a:lnTo>
                      <a:pt x="2781" y="120"/>
                    </a:lnTo>
                    <a:lnTo>
                      <a:pt x="2740" y="128"/>
                    </a:lnTo>
                    <a:lnTo>
                      <a:pt x="2699" y="138"/>
                    </a:lnTo>
                    <a:lnTo>
                      <a:pt x="2657" y="147"/>
                    </a:lnTo>
                    <a:lnTo>
                      <a:pt x="2616" y="157"/>
                    </a:lnTo>
                    <a:lnTo>
                      <a:pt x="2575" y="166"/>
                    </a:lnTo>
                    <a:lnTo>
                      <a:pt x="2534" y="177"/>
                    </a:lnTo>
                    <a:lnTo>
                      <a:pt x="2493" y="187"/>
                    </a:lnTo>
                    <a:lnTo>
                      <a:pt x="2453" y="198"/>
                    </a:lnTo>
                    <a:lnTo>
                      <a:pt x="2413" y="210"/>
                    </a:lnTo>
                    <a:lnTo>
                      <a:pt x="2372" y="221"/>
                    </a:lnTo>
                    <a:lnTo>
                      <a:pt x="2332" y="233"/>
                    </a:lnTo>
                    <a:lnTo>
                      <a:pt x="2292" y="245"/>
                    </a:lnTo>
                    <a:lnTo>
                      <a:pt x="2253" y="257"/>
                    </a:lnTo>
                    <a:lnTo>
                      <a:pt x="2213" y="270"/>
                    </a:lnTo>
                    <a:lnTo>
                      <a:pt x="2173" y="283"/>
                    </a:lnTo>
                    <a:lnTo>
                      <a:pt x="2134" y="297"/>
                    </a:lnTo>
                    <a:lnTo>
                      <a:pt x="2095" y="310"/>
                    </a:lnTo>
                    <a:lnTo>
                      <a:pt x="2056" y="324"/>
                    </a:lnTo>
                    <a:lnTo>
                      <a:pt x="2018" y="339"/>
                    </a:lnTo>
                    <a:lnTo>
                      <a:pt x="1979" y="354"/>
                    </a:lnTo>
                    <a:lnTo>
                      <a:pt x="1940" y="369"/>
                    </a:lnTo>
                    <a:lnTo>
                      <a:pt x="1902" y="384"/>
                    </a:lnTo>
                    <a:lnTo>
                      <a:pt x="1864" y="399"/>
                    </a:lnTo>
                    <a:lnTo>
                      <a:pt x="1826" y="416"/>
                    </a:lnTo>
                    <a:lnTo>
                      <a:pt x="1789" y="432"/>
                    </a:lnTo>
                    <a:lnTo>
                      <a:pt x="1751" y="449"/>
                    </a:lnTo>
                    <a:lnTo>
                      <a:pt x="1714" y="466"/>
                    </a:lnTo>
                    <a:lnTo>
                      <a:pt x="1677" y="483"/>
                    </a:lnTo>
                    <a:lnTo>
                      <a:pt x="1641" y="501"/>
                    </a:lnTo>
                    <a:lnTo>
                      <a:pt x="1604" y="519"/>
                    </a:lnTo>
                    <a:lnTo>
                      <a:pt x="1568" y="537"/>
                    </a:lnTo>
                    <a:lnTo>
                      <a:pt x="1532" y="556"/>
                    </a:lnTo>
                    <a:lnTo>
                      <a:pt x="1496" y="575"/>
                    </a:lnTo>
                    <a:lnTo>
                      <a:pt x="1460" y="594"/>
                    </a:lnTo>
                    <a:lnTo>
                      <a:pt x="1424" y="614"/>
                    </a:lnTo>
                    <a:lnTo>
                      <a:pt x="1389" y="633"/>
                    </a:lnTo>
                    <a:lnTo>
                      <a:pt x="1354" y="654"/>
                    </a:lnTo>
                    <a:lnTo>
                      <a:pt x="1319" y="675"/>
                    </a:lnTo>
                    <a:lnTo>
                      <a:pt x="1285" y="696"/>
                    </a:lnTo>
                    <a:lnTo>
                      <a:pt x="1251" y="718"/>
                    </a:lnTo>
                    <a:lnTo>
                      <a:pt x="1217" y="739"/>
                    </a:lnTo>
                    <a:lnTo>
                      <a:pt x="1183" y="761"/>
                    </a:lnTo>
                    <a:lnTo>
                      <a:pt x="1149" y="785"/>
                    </a:lnTo>
                    <a:lnTo>
                      <a:pt x="1117" y="807"/>
                    </a:lnTo>
                    <a:lnTo>
                      <a:pt x="1084" y="831"/>
                    </a:lnTo>
                    <a:lnTo>
                      <a:pt x="1051" y="855"/>
                    </a:lnTo>
                    <a:lnTo>
                      <a:pt x="1019" y="879"/>
                    </a:lnTo>
                    <a:lnTo>
                      <a:pt x="987" y="903"/>
                    </a:lnTo>
                    <a:lnTo>
                      <a:pt x="956" y="929"/>
                    </a:lnTo>
                    <a:lnTo>
                      <a:pt x="924" y="954"/>
                    </a:lnTo>
                    <a:lnTo>
                      <a:pt x="893" y="979"/>
                    </a:lnTo>
                    <a:lnTo>
                      <a:pt x="863" y="1006"/>
                    </a:lnTo>
                    <a:lnTo>
                      <a:pt x="833" y="1032"/>
                    </a:lnTo>
                    <a:lnTo>
                      <a:pt x="802" y="1059"/>
                    </a:lnTo>
                    <a:lnTo>
                      <a:pt x="773" y="1086"/>
                    </a:lnTo>
                    <a:lnTo>
                      <a:pt x="744" y="1115"/>
                    </a:lnTo>
                    <a:lnTo>
                      <a:pt x="714" y="1143"/>
                    </a:lnTo>
                    <a:lnTo>
                      <a:pt x="687" y="1171"/>
                    </a:lnTo>
                    <a:lnTo>
                      <a:pt x="658" y="1201"/>
                    </a:lnTo>
                    <a:lnTo>
                      <a:pt x="631" y="1230"/>
                    </a:lnTo>
                    <a:lnTo>
                      <a:pt x="603" y="1260"/>
                    </a:lnTo>
                    <a:lnTo>
                      <a:pt x="576" y="1291"/>
                    </a:lnTo>
                    <a:lnTo>
                      <a:pt x="549" y="1323"/>
                    </a:lnTo>
                    <a:lnTo>
                      <a:pt x="523" y="1353"/>
                    </a:lnTo>
                    <a:lnTo>
                      <a:pt x="497" y="1385"/>
                    </a:lnTo>
                    <a:lnTo>
                      <a:pt x="472" y="1418"/>
                    </a:lnTo>
                    <a:lnTo>
                      <a:pt x="447" y="1451"/>
                    </a:lnTo>
                    <a:lnTo>
                      <a:pt x="423" y="1483"/>
                    </a:lnTo>
                    <a:lnTo>
                      <a:pt x="400" y="1517"/>
                    </a:lnTo>
                    <a:lnTo>
                      <a:pt x="377" y="1552"/>
                    </a:lnTo>
                    <a:lnTo>
                      <a:pt x="353" y="1586"/>
                    </a:lnTo>
                    <a:lnTo>
                      <a:pt x="331" y="1621"/>
                    </a:lnTo>
                    <a:lnTo>
                      <a:pt x="310" y="1657"/>
                    </a:lnTo>
                    <a:lnTo>
                      <a:pt x="289" y="1693"/>
                    </a:lnTo>
                    <a:lnTo>
                      <a:pt x="269" y="1729"/>
                    </a:lnTo>
                    <a:lnTo>
                      <a:pt x="248" y="1766"/>
                    </a:lnTo>
                    <a:lnTo>
                      <a:pt x="229" y="1803"/>
                    </a:lnTo>
                    <a:lnTo>
                      <a:pt x="211" y="1841"/>
                    </a:lnTo>
                    <a:lnTo>
                      <a:pt x="193" y="1879"/>
                    </a:lnTo>
                    <a:lnTo>
                      <a:pt x="176" y="1918"/>
                    </a:lnTo>
                    <a:lnTo>
                      <a:pt x="159" y="1957"/>
                    </a:lnTo>
                    <a:lnTo>
                      <a:pt x="144" y="1996"/>
                    </a:lnTo>
                    <a:lnTo>
                      <a:pt x="129" y="2036"/>
                    </a:lnTo>
                    <a:lnTo>
                      <a:pt x="115" y="2076"/>
                    </a:lnTo>
                    <a:lnTo>
                      <a:pt x="101" y="2117"/>
                    </a:lnTo>
                    <a:lnTo>
                      <a:pt x="89" y="2158"/>
                    </a:lnTo>
                    <a:lnTo>
                      <a:pt x="77" y="2199"/>
                    </a:lnTo>
                    <a:lnTo>
                      <a:pt x="65" y="2241"/>
                    </a:lnTo>
                    <a:lnTo>
                      <a:pt x="56" y="2283"/>
                    </a:lnTo>
                    <a:lnTo>
                      <a:pt x="46" y="2325"/>
                    </a:lnTo>
                    <a:lnTo>
                      <a:pt x="38" y="2368"/>
                    </a:lnTo>
                    <a:lnTo>
                      <a:pt x="29" y="2410"/>
                    </a:lnTo>
                    <a:lnTo>
                      <a:pt x="23" y="2453"/>
                    </a:lnTo>
                    <a:lnTo>
                      <a:pt x="17" y="2496"/>
                    </a:lnTo>
                    <a:lnTo>
                      <a:pt x="12" y="2539"/>
                    </a:lnTo>
                    <a:lnTo>
                      <a:pt x="8" y="2583"/>
                    </a:lnTo>
                    <a:lnTo>
                      <a:pt x="4" y="2626"/>
                    </a:lnTo>
                    <a:lnTo>
                      <a:pt x="2" y="2669"/>
                    </a:lnTo>
                    <a:lnTo>
                      <a:pt x="1" y="2713"/>
                    </a:lnTo>
                    <a:lnTo>
                      <a:pt x="0" y="2756"/>
                    </a:lnTo>
                    <a:lnTo>
                      <a:pt x="1" y="2801"/>
                    </a:lnTo>
                    <a:lnTo>
                      <a:pt x="2" y="2844"/>
                    </a:lnTo>
                    <a:lnTo>
                      <a:pt x="4" y="2887"/>
                    </a:lnTo>
                    <a:lnTo>
                      <a:pt x="7" y="2931"/>
                    </a:lnTo>
                    <a:lnTo>
                      <a:pt x="11" y="2974"/>
                    </a:lnTo>
                    <a:lnTo>
                      <a:pt x="17" y="3018"/>
                    </a:lnTo>
                    <a:lnTo>
                      <a:pt x="23" y="3060"/>
                    </a:lnTo>
                    <a:lnTo>
                      <a:pt x="29" y="3103"/>
                    </a:lnTo>
                    <a:lnTo>
                      <a:pt x="38" y="3146"/>
                    </a:lnTo>
                    <a:lnTo>
                      <a:pt x="46" y="3188"/>
                    </a:lnTo>
                    <a:lnTo>
                      <a:pt x="56" y="3231"/>
                    </a:lnTo>
                    <a:lnTo>
                      <a:pt x="65" y="3272"/>
                    </a:lnTo>
                    <a:lnTo>
                      <a:pt x="77" y="3314"/>
                    </a:lnTo>
                    <a:lnTo>
                      <a:pt x="89" y="3355"/>
                    </a:lnTo>
                    <a:lnTo>
                      <a:pt x="101" y="3396"/>
                    </a:lnTo>
                    <a:lnTo>
                      <a:pt x="115" y="3437"/>
                    </a:lnTo>
                    <a:lnTo>
                      <a:pt x="129" y="3477"/>
                    </a:lnTo>
                    <a:lnTo>
                      <a:pt x="144" y="3516"/>
                    </a:lnTo>
                    <a:lnTo>
                      <a:pt x="159" y="3557"/>
                    </a:lnTo>
                    <a:lnTo>
                      <a:pt x="176" y="3596"/>
                    </a:lnTo>
                    <a:lnTo>
                      <a:pt x="193" y="3634"/>
                    </a:lnTo>
                    <a:lnTo>
                      <a:pt x="211" y="3672"/>
                    </a:lnTo>
                    <a:lnTo>
                      <a:pt x="229" y="3710"/>
                    </a:lnTo>
                    <a:lnTo>
                      <a:pt x="249" y="3747"/>
                    </a:lnTo>
                    <a:lnTo>
                      <a:pt x="269" y="3784"/>
                    </a:lnTo>
                    <a:lnTo>
                      <a:pt x="289" y="3820"/>
                    </a:lnTo>
                    <a:lnTo>
                      <a:pt x="310" y="3856"/>
                    </a:lnTo>
                    <a:lnTo>
                      <a:pt x="332" y="3892"/>
                    </a:lnTo>
                    <a:lnTo>
                      <a:pt x="354" y="3927"/>
                    </a:lnTo>
                    <a:lnTo>
                      <a:pt x="377" y="3962"/>
                    </a:lnTo>
                    <a:lnTo>
                      <a:pt x="400" y="3996"/>
                    </a:lnTo>
                    <a:lnTo>
                      <a:pt x="423" y="4030"/>
                    </a:lnTo>
                    <a:lnTo>
                      <a:pt x="447" y="4063"/>
                    </a:lnTo>
                    <a:lnTo>
                      <a:pt x="473" y="4096"/>
                    </a:lnTo>
                    <a:lnTo>
                      <a:pt x="497" y="4128"/>
                    </a:lnTo>
                    <a:lnTo>
                      <a:pt x="524" y="4160"/>
                    </a:lnTo>
                    <a:lnTo>
                      <a:pt x="549" y="4191"/>
                    </a:lnTo>
                    <a:lnTo>
                      <a:pt x="576" y="4223"/>
                    </a:lnTo>
                    <a:lnTo>
                      <a:pt x="603" y="4252"/>
                    </a:lnTo>
                    <a:lnTo>
                      <a:pt x="631" y="4283"/>
                    </a:lnTo>
                    <a:lnTo>
                      <a:pt x="658" y="4313"/>
                    </a:lnTo>
                    <a:lnTo>
                      <a:pt x="687" y="4341"/>
                    </a:lnTo>
                    <a:lnTo>
                      <a:pt x="714" y="4370"/>
                    </a:lnTo>
                    <a:lnTo>
                      <a:pt x="744" y="4398"/>
                    </a:lnTo>
                    <a:lnTo>
                      <a:pt x="773" y="4426"/>
                    </a:lnTo>
                    <a:lnTo>
                      <a:pt x="802" y="4453"/>
                    </a:lnTo>
                    <a:lnTo>
                      <a:pt x="833" y="4481"/>
                    </a:lnTo>
                    <a:lnTo>
                      <a:pt x="863" y="4507"/>
                    </a:lnTo>
                    <a:lnTo>
                      <a:pt x="893" y="4534"/>
                    </a:lnTo>
                    <a:lnTo>
                      <a:pt x="924" y="4559"/>
                    </a:lnTo>
                    <a:lnTo>
                      <a:pt x="956" y="4585"/>
                    </a:lnTo>
                    <a:lnTo>
                      <a:pt x="987" y="4610"/>
                    </a:lnTo>
                    <a:lnTo>
                      <a:pt x="1019" y="4635"/>
                    </a:lnTo>
                    <a:lnTo>
                      <a:pt x="1051" y="4659"/>
                    </a:lnTo>
                    <a:lnTo>
                      <a:pt x="1084" y="4682"/>
                    </a:lnTo>
                    <a:lnTo>
                      <a:pt x="1117" y="4705"/>
                    </a:lnTo>
                    <a:lnTo>
                      <a:pt x="1149" y="4729"/>
                    </a:lnTo>
                    <a:lnTo>
                      <a:pt x="1183" y="4751"/>
                    </a:lnTo>
                    <a:lnTo>
                      <a:pt x="1217" y="4773"/>
                    </a:lnTo>
                    <a:lnTo>
                      <a:pt x="1251" y="4795"/>
                    </a:lnTo>
                    <a:lnTo>
                      <a:pt x="1285" y="4817"/>
                    </a:lnTo>
                    <a:lnTo>
                      <a:pt x="1320" y="4838"/>
                    </a:lnTo>
                    <a:lnTo>
                      <a:pt x="1354" y="4859"/>
                    </a:lnTo>
                    <a:lnTo>
                      <a:pt x="1389" y="4879"/>
                    </a:lnTo>
                    <a:lnTo>
                      <a:pt x="1425" y="4899"/>
                    </a:lnTo>
                    <a:lnTo>
                      <a:pt x="1460" y="4919"/>
                    </a:lnTo>
                    <a:lnTo>
                      <a:pt x="1496" y="4938"/>
                    </a:lnTo>
                    <a:lnTo>
                      <a:pt x="1532" y="4957"/>
                    </a:lnTo>
                    <a:lnTo>
                      <a:pt x="1568" y="4977"/>
                    </a:lnTo>
                    <a:lnTo>
                      <a:pt x="1604" y="4995"/>
                    </a:lnTo>
                    <a:lnTo>
                      <a:pt x="1641" y="5013"/>
                    </a:lnTo>
                    <a:lnTo>
                      <a:pt x="1677" y="5031"/>
                    </a:lnTo>
                    <a:lnTo>
                      <a:pt x="1714" y="5047"/>
                    </a:lnTo>
                    <a:lnTo>
                      <a:pt x="1751" y="5064"/>
                    </a:lnTo>
                    <a:lnTo>
                      <a:pt x="1789" y="5081"/>
                    </a:lnTo>
                    <a:lnTo>
                      <a:pt x="1826" y="5097"/>
                    </a:lnTo>
                    <a:lnTo>
                      <a:pt x="1864" y="5113"/>
                    </a:lnTo>
                    <a:lnTo>
                      <a:pt x="1902" y="5129"/>
                    </a:lnTo>
                    <a:lnTo>
                      <a:pt x="1940" y="5145"/>
                    </a:lnTo>
                    <a:lnTo>
                      <a:pt x="1979" y="5160"/>
                    </a:lnTo>
                    <a:lnTo>
                      <a:pt x="2018" y="5175"/>
                    </a:lnTo>
                    <a:lnTo>
                      <a:pt x="2056" y="5188"/>
                    </a:lnTo>
                    <a:lnTo>
                      <a:pt x="2095" y="5203"/>
                    </a:lnTo>
                    <a:lnTo>
                      <a:pt x="2134" y="5217"/>
                    </a:lnTo>
                    <a:lnTo>
                      <a:pt x="2173" y="5230"/>
                    </a:lnTo>
                    <a:lnTo>
                      <a:pt x="2213" y="5243"/>
                    </a:lnTo>
                    <a:lnTo>
                      <a:pt x="2253" y="5256"/>
                    </a:lnTo>
                    <a:lnTo>
                      <a:pt x="2292" y="5268"/>
                    </a:lnTo>
                    <a:lnTo>
                      <a:pt x="2332" y="5280"/>
                    </a:lnTo>
                    <a:lnTo>
                      <a:pt x="2372" y="5292"/>
                    </a:lnTo>
                    <a:lnTo>
                      <a:pt x="2413" y="5304"/>
                    </a:lnTo>
                    <a:lnTo>
                      <a:pt x="2453" y="5315"/>
                    </a:lnTo>
                    <a:lnTo>
                      <a:pt x="2493" y="5326"/>
                    </a:lnTo>
                    <a:lnTo>
                      <a:pt x="2534" y="5337"/>
                    </a:lnTo>
                    <a:lnTo>
                      <a:pt x="2575" y="5347"/>
                    </a:lnTo>
                    <a:lnTo>
                      <a:pt x="2616" y="5357"/>
                    </a:lnTo>
                    <a:lnTo>
                      <a:pt x="2657" y="5366"/>
                    </a:lnTo>
                    <a:lnTo>
                      <a:pt x="2699" y="5376"/>
                    </a:lnTo>
                    <a:lnTo>
                      <a:pt x="2740" y="5384"/>
                    </a:lnTo>
                    <a:lnTo>
                      <a:pt x="2781" y="5394"/>
                    </a:lnTo>
                    <a:lnTo>
                      <a:pt x="2822" y="5402"/>
                    </a:lnTo>
                    <a:lnTo>
                      <a:pt x="2865" y="5410"/>
                    </a:lnTo>
                    <a:lnTo>
                      <a:pt x="2906" y="5418"/>
                    </a:lnTo>
                    <a:lnTo>
                      <a:pt x="2948" y="5425"/>
                    </a:lnTo>
                    <a:lnTo>
                      <a:pt x="2990" y="5433"/>
                    </a:lnTo>
                    <a:lnTo>
                      <a:pt x="3032" y="5439"/>
                    </a:lnTo>
                    <a:lnTo>
                      <a:pt x="3074" y="5446"/>
                    </a:lnTo>
                    <a:lnTo>
                      <a:pt x="3117" y="5452"/>
                    </a:lnTo>
                    <a:lnTo>
                      <a:pt x="3159" y="5458"/>
                    </a:lnTo>
                    <a:lnTo>
                      <a:pt x="3201" y="5464"/>
                    </a:lnTo>
                    <a:lnTo>
                      <a:pt x="3244" y="5469"/>
                    </a:lnTo>
                    <a:lnTo>
                      <a:pt x="3286" y="5474"/>
                    </a:lnTo>
                    <a:lnTo>
                      <a:pt x="3329" y="5479"/>
                    </a:lnTo>
                    <a:lnTo>
                      <a:pt x="3372" y="5484"/>
                    </a:lnTo>
                    <a:lnTo>
                      <a:pt x="3414" y="5488"/>
                    </a:lnTo>
                    <a:lnTo>
                      <a:pt x="3457" y="5491"/>
                    </a:lnTo>
                    <a:lnTo>
                      <a:pt x="3500" y="5495"/>
                    </a:lnTo>
                    <a:lnTo>
                      <a:pt x="3542" y="5499"/>
                    </a:lnTo>
                    <a:lnTo>
                      <a:pt x="3586" y="5501"/>
                    </a:lnTo>
                    <a:lnTo>
                      <a:pt x="3628" y="5504"/>
                    </a:lnTo>
                    <a:lnTo>
                      <a:pt x="3672" y="5506"/>
                    </a:lnTo>
                    <a:lnTo>
                      <a:pt x="3715" y="5508"/>
                    </a:lnTo>
                    <a:lnTo>
                      <a:pt x="3757" y="5509"/>
                    </a:lnTo>
                    <a:lnTo>
                      <a:pt x="3801" y="5511"/>
                    </a:lnTo>
                    <a:lnTo>
                      <a:pt x="3844" y="5512"/>
                    </a:lnTo>
                    <a:lnTo>
                      <a:pt x="3887" y="5512"/>
                    </a:lnTo>
                    <a:lnTo>
                      <a:pt x="3930" y="5513"/>
                    </a:lnTo>
                    <a:lnTo>
                      <a:pt x="3973" y="5513"/>
                    </a:lnTo>
                    <a:lnTo>
                      <a:pt x="4016" y="5513"/>
                    </a:lnTo>
                    <a:lnTo>
                      <a:pt x="4059" y="5512"/>
                    </a:lnTo>
                    <a:lnTo>
                      <a:pt x="4103" y="5512"/>
                    </a:lnTo>
                    <a:lnTo>
                      <a:pt x="4145" y="5511"/>
                    </a:lnTo>
                    <a:lnTo>
                      <a:pt x="4188" y="5509"/>
                    </a:lnTo>
                    <a:lnTo>
                      <a:pt x="4232" y="5508"/>
                    </a:lnTo>
                    <a:lnTo>
                      <a:pt x="4274" y="5506"/>
                    </a:lnTo>
                    <a:lnTo>
                      <a:pt x="4317" y="5504"/>
                    </a:lnTo>
                    <a:lnTo>
                      <a:pt x="4361" y="5501"/>
                    </a:lnTo>
                    <a:lnTo>
                      <a:pt x="4403" y="5499"/>
                    </a:lnTo>
                    <a:lnTo>
                      <a:pt x="4447" y="5495"/>
                    </a:lnTo>
                    <a:lnTo>
                      <a:pt x="4489" y="5491"/>
                    </a:lnTo>
                    <a:lnTo>
                      <a:pt x="4531" y="5488"/>
                    </a:lnTo>
                    <a:lnTo>
                      <a:pt x="4575" y="5484"/>
                    </a:lnTo>
                    <a:lnTo>
                      <a:pt x="4617" y="5479"/>
                    </a:lnTo>
                    <a:lnTo>
                      <a:pt x="4659" y="5474"/>
                    </a:lnTo>
                    <a:lnTo>
                      <a:pt x="4703" y="5469"/>
                    </a:lnTo>
                    <a:lnTo>
                      <a:pt x="4745" y="5464"/>
                    </a:lnTo>
                    <a:lnTo>
                      <a:pt x="4788" y="5458"/>
                    </a:lnTo>
                    <a:lnTo>
                      <a:pt x="4830" y="5452"/>
                    </a:lnTo>
                    <a:lnTo>
                      <a:pt x="4872" y="5446"/>
                    </a:lnTo>
                    <a:lnTo>
                      <a:pt x="4914" y="5439"/>
                    </a:lnTo>
                    <a:lnTo>
                      <a:pt x="4956" y="5433"/>
                    </a:lnTo>
                    <a:lnTo>
                      <a:pt x="4998" y="5425"/>
                    </a:lnTo>
                    <a:lnTo>
                      <a:pt x="5040" y="5418"/>
                    </a:lnTo>
                    <a:lnTo>
                      <a:pt x="5082" y="5410"/>
                    </a:lnTo>
                    <a:lnTo>
                      <a:pt x="5123" y="5402"/>
                    </a:lnTo>
                    <a:lnTo>
                      <a:pt x="5165" y="5394"/>
                    </a:lnTo>
                    <a:lnTo>
                      <a:pt x="5206" y="5384"/>
                    </a:lnTo>
                    <a:lnTo>
                      <a:pt x="5248" y="5376"/>
                    </a:lnTo>
                    <a:lnTo>
                      <a:pt x="5288" y="5366"/>
                    </a:lnTo>
                    <a:lnTo>
                      <a:pt x="5330" y="5357"/>
                    </a:lnTo>
                    <a:lnTo>
                      <a:pt x="5371" y="5347"/>
                    </a:lnTo>
                    <a:lnTo>
                      <a:pt x="5411" y="5337"/>
                    </a:lnTo>
                    <a:lnTo>
                      <a:pt x="5453" y="5326"/>
                    </a:lnTo>
                    <a:lnTo>
                      <a:pt x="5493" y="5315"/>
                    </a:lnTo>
                    <a:lnTo>
                      <a:pt x="5533" y="5304"/>
                    </a:lnTo>
                    <a:lnTo>
                      <a:pt x="5573" y="5292"/>
                    </a:lnTo>
                    <a:lnTo>
                      <a:pt x="5613" y="5280"/>
                    </a:lnTo>
                    <a:lnTo>
                      <a:pt x="5654" y="5268"/>
                    </a:lnTo>
                    <a:lnTo>
                      <a:pt x="5693" y="5256"/>
                    </a:lnTo>
                    <a:lnTo>
                      <a:pt x="5733" y="5243"/>
                    </a:lnTo>
                    <a:lnTo>
                      <a:pt x="5772" y="5230"/>
                    </a:lnTo>
                    <a:lnTo>
                      <a:pt x="5811" y="5217"/>
                    </a:lnTo>
                    <a:lnTo>
                      <a:pt x="5851" y="5203"/>
                    </a:lnTo>
                    <a:lnTo>
                      <a:pt x="5890" y="5188"/>
                    </a:lnTo>
                    <a:lnTo>
                      <a:pt x="5929" y="5175"/>
                    </a:lnTo>
                    <a:lnTo>
                      <a:pt x="5967" y="5160"/>
                    </a:lnTo>
                    <a:lnTo>
                      <a:pt x="6005" y="5145"/>
                    </a:lnTo>
                    <a:lnTo>
                      <a:pt x="6043" y="5129"/>
                    </a:lnTo>
                    <a:lnTo>
                      <a:pt x="6081" y="5113"/>
                    </a:lnTo>
                    <a:lnTo>
                      <a:pt x="6120" y="5097"/>
                    </a:lnTo>
                    <a:lnTo>
                      <a:pt x="6158" y="5081"/>
                    </a:lnTo>
                    <a:lnTo>
                      <a:pt x="6195" y="5064"/>
                    </a:lnTo>
                    <a:lnTo>
                      <a:pt x="6232" y="5047"/>
                    </a:lnTo>
                    <a:lnTo>
                      <a:pt x="6269" y="5031"/>
                    </a:lnTo>
                    <a:lnTo>
                      <a:pt x="6306" y="5013"/>
                    </a:lnTo>
                    <a:lnTo>
                      <a:pt x="6342" y="4995"/>
                    </a:lnTo>
                    <a:lnTo>
                      <a:pt x="6379" y="4977"/>
                    </a:lnTo>
                    <a:lnTo>
                      <a:pt x="6415" y="4957"/>
                    </a:lnTo>
                    <a:lnTo>
                      <a:pt x="6451" y="4938"/>
                    </a:lnTo>
                    <a:lnTo>
                      <a:pt x="6486" y="4919"/>
                    </a:lnTo>
                    <a:lnTo>
                      <a:pt x="6522" y="4899"/>
                    </a:lnTo>
                    <a:lnTo>
                      <a:pt x="6557" y="4879"/>
                    </a:lnTo>
                    <a:lnTo>
                      <a:pt x="6592" y="4859"/>
                    </a:lnTo>
                    <a:lnTo>
                      <a:pt x="6627" y="4838"/>
                    </a:lnTo>
                    <a:lnTo>
                      <a:pt x="6661" y="4817"/>
                    </a:lnTo>
                    <a:lnTo>
                      <a:pt x="6696" y="4795"/>
                    </a:lnTo>
                    <a:lnTo>
                      <a:pt x="6729" y="4773"/>
                    </a:lnTo>
                    <a:lnTo>
                      <a:pt x="6763" y="4751"/>
                    </a:lnTo>
                    <a:lnTo>
                      <a:pt x="6796" y="4729"/>
                    </a:lnTo>
                    <a:lnTo>
                      <a:pt x="6829" y="4705"/>
                    </a:lnTo>
                    <a:lnTo>
                      <a:pt x="6862" y="4682"/>
                    </a:lnTo>
                    <a:lnTo>
                      <a:pt x="6895" y="4659"/>
                    </a:lnTo>
                    <a:lnTo>
                      <a:pt x="6926" y="4635"/>
                    </a:lnTo>
                    <a:lnTo>
                      <a:pt x="6959" y="4610"/>
                    </a:lnTo>
                    <a:lnTo>
                      <a:pt x="6990" y="4585"/>
                    </a:lnTo>
                    <a:lnTo>
                      <a:pt x="7022" y="4559"/>
                    </a:lnTo>
                    <a:lnTo>
                      <a:pt x="7052" y="4534"/>
                    </a:lnTo>
                    <a:lnTo>
                      <a:pt x="7083" y="4507"/>
                    </a:lnTo>
                    <a:lnTo>
                      <a:pt x="7114" y="4481"/>
                    </a:lnTo>
                    <a:lnTo>
                      <a:pt x="7143" y="4453"/>
                    </a:lnTo>
                    <a:lnTo>
                      <a:pt x="7173" y="4426"/>
                    </a:lnTo>
                    <a:lnTo>
                      <a:pt x="7203" y="4398"/>
                    </a:lnTo>
                    <a:lnTo>
                      <a:pt x="7231" y="4370"/>
                    </a:lnTo>
                    <a:lnTo>
                      <a:pt x="7260" y="4341"/>
                    </a:lnTo>
                    <a:lnTo>
                      <a:pt x="7287" y="4313"/>
                    </a:lnTo>
                    <a:lnTo>
                      <a:pt x="7316" y="4283"/>
                    </a:lnTo>
                    <a:lnTo>
                      <a:pt x="7344" y="4252"/>
                    </a:lnTo>
                    <a:lnTo>
                      <a:pt x="7370" y="4223"/>
                    </a:lnTo>
                    <a:lnTo>
                      <a:pt x="7397" y="4191"/>
                    </a:lnTo>
                    <a:lnTo>
                      <a:pt x="7423" y="4160"/>
                    </a:lnTo>
                    <a:lnTo>
                      <a:pt x="7448" y="4127"/>
                    </a:lnTo>
                    <a:lnTo>
                      <a:pt x="7474" y="4096"/>
                    </a:lnTo>
                    <a:lnTo>
                      <a:pt x="7498" y="4063"/>
                    </a:lnTo>
                    <a:lnTo>
                      <a:pt x="7523" y="4029"/>
                    </a:lnTo>
                    <a:lnTo>
                      <a:pt x="7547" y="3995"/>
                    </a:lnTo>
                    <a:lnTo>
                      <a:pt x="7570" y="3961"/>
                    </a:lnTo>
                    <a:lnTo>
                      <a:pt x="7592" y="3926"/>
                    </a:lnTo>
                    <a:lnTo>
                      <a:pt x="7615" y="3891"/>
                    </a:lnTo>
                    <a:lnTo>
                      <a:pt x="7636" y="3856"/>
                    </a:lnTo>
                    <a:lnTo>
                      <a:pt x="7657" y="3820"/>
                    </a:lnTo>
                    <a:lnTo>
                      <a:pt x="7677" y="3783"/>
                    </a:lnTo>
                    <a:lnTo>
                      <a:pt x="7697" y="3747"/>
                    </a:lnTo>
                    <a:lnTo>
                      <a:pt x="7716" y="3709"/>
                    </a:lnTo>
                    <a:lnTo>
                      <a:pt x="7735" y="3672"/>
                    </a:lnTo>
                    <a:lnTo>
                      <a:pt x="7752" y="3634"/>
                    </a:lnTo>
                    <a:lnTo>
                      <a:pt x="7770" y="3595"/>
                    </a:lnTo>
                    <a:lnTo>
                      <a:pt x="7786" y="3557"/>
                    </a:lnTo>
                    <a:lnTo>
                      <a:pt x="7802" y="3516"/>
                    </a:lnTo>
                    <a:lnTo>
                      <a:pt x="7817" y="3477"/>
                    </a:lnTo>
                    <a:lnTo>
                      <a:pt x="7832" y="3437"/>
                    </a:lnTo>
                    <a:lnTo>
                      <a:pt x="7844" y="3396"/>
                    </a:lnTo>
                    <a:lnTo>
                      <a:pt x="7857" y="3355"/>
                    </a:lnTo>
                    <a:lnTo>
                      <a:pt x="7870" y="3314"/>
                    </a:lnTo>
                    <a:lnTo>
                      <a:pt x="7880" y="3272"/>
                    </a:lnTo>
                    <a:lnTo>
                      <a:pt x="7891" y="3231"/>
                    </a:lnTo>
                    <a:lnTo>
                      <a:pt x="7901" y="3188"/>
                    </a:lnTo>
                    <a:lnTo>
                      <a:pt x="7909" y="3146"/>
                    </a:lnTo>
                    <a:lnTo>
                      <a:pt x="7916" y="3103"/>
                    </a:lnTo>
                    <a:lnTo>
                      <a:pt x="7923" y="3060"/>
                    </a:lnTo>
                    <a:lnTo>
                      <a:pt x="7929" y="3017"/>
                    </a:lnTo>
                    <a:lnTo>
                      <a:pt x="7934" y="2974"/>
                    </a:lnTo>
                    <a:lnTo>
                      <a:pt x="7939" y="2931"/>
                    </a:lnTo>
                    <a:lnTo>
                      <a:pt x="7942" y="2887"/>
                    </a:lnTo>
                    <a:lnTo>
                      <a:pt x="7944" y="2844"/>
                    </a:lnTo>
                    <a:lnTo>
                      <a:pt x="7945" y="2800"/>
                    </a:lnTo>
                    <a:lnTo>
                      <a:pt x="7946" y="2756"/>
                    </a:lnTo>
                    <a:lnTo>
                      <a:pt x="7946" y="2713"/>
                    </a:lnTo>
                    <a:lnTo>
                      <a:pt x="7944" y="2669"/>
                    </a:lnTo>
                    <a:lnTo>
                      <a:pt x="7942" y="2626"/>
                    </a:lnTo>
                    <a:lnTo>
                      <a:pt x="7939" y="2583"/>
                    </a:lnTo>
                    <a:lnTo>
                      <a:pt x="7934" y="2539"/>
                    </a:lnTo>
                    <a:lnTo>
                      <a:pt x="7929" y="2496"/>
                    </a:lnTo>
                    <a:lnTo>
                      <a:pt x="7924" y="2453"/>
                    </a:lnTo>
                    <a:lnTo>
                      <a:pt x="7916" y="2410"/>
                    </a:lnTo>
                    <a:lnTo>
                      <a:pt x="7909" y="2368"/>
                    </a:lnTo>
                    <a:lnTo>
                      <a:pt x="7901" y="2325"/>
                    </a:lnTo>
                    <a:lnTo>
                      <a:pt x="7891" y="2283"/>
                    </a:lnTo>
                    <a:lnTo>
                      <a:pt x="7880" y="2241"/>
                    </a:lnTo>
                    <a:lnTo>
                      <a:pt x="7870" y="2199"/>
                    </a:lnTo>
                    <a:lnTo>
                      <a:pt x="7857" y="2158"/>
                    </a:lnTo>
                    <a:lnTo>
                      <a:pt x="7844" y="2117"/>
                    </a:lnTo>
                    <a:lnTo>
                      <a:pt x="7832" y="2076"/>
                    </a:lnTo>
                    <a:lnTo>
                      <a:pt x="7817" y="2036"/>
                    </a:lnTo>
                    <a:lnTo>
                      <a:pt x="7802" y="1996"/>
                    </a:lnTo>
                    <a:lnTo>
                      <a:pt x="7786" y="1957"/>
                    </a:lnTo>
                    <a:lnTo>
                      <a:pt x="7769" y="1918"/>
                    </a:lnTo>
                    <a:lnTo>
                      <a:pt x="7752" y="1879"/>
                    </a:lnTo>
                    <a:lnTo>
                      <a:pt x="7734" y="1840"/>
                    </a:lnTo>
                    <a:lnTo>
                      <a:pt x="7716" y="1803"/>
                    </a:lnTo>
                    <a:lnTo>
                      <a:pt x="7697" y="1766"/>
                    </a:lnTo>
                    <a:lnTo>
                      <a:pt x="7677" y="1729"/>
                    </a:lnTo>
                    <a:lnTo>
                      <a:pt x="7657" y="1692"/>
                    </a:lnTo>
                    <a:lnTo>
                      <a:pt x="7636" y="1656"/>
                    </a:lnTo>
                    <a:lnTo>
                      <a:pt x="7615" y="1621"/>
                    </a:lnTo>
                    <a:lnTo>
                      <a:pt x="7592" y="1586"/>
                    </a:lnTo>
                    <a:lnTo>
                      <a:pt x="7569" y="1551"/>
                    </a:lnTo>
                    <a:lnTo>
                      <a:pt x="7546" y="1517"/>
                    </a:lnTo>
                    <a:lnTo>
                      <a:pt x="7523" y="1483"/>
                    </a:lnTo>
                    <a:lnTo>
                      <a:pt x="7498" y="1451"/>
                    </a:lnTo>
                    <a:lnTo>
                      <a:pt x="7474" y="1418"/>
                    </a:lnTo>
                    <a:lnTo>
                      <a:pt x="7448" y="1385"/>
                    </a:lnTo>
                    <a:lnTo>
                      <a:pt x="7423" y="1353"/>
                    </a:lnTo>
                    <a:lnTo>
                      <a:pt x="7397" y="1321"/>
                    </a:lnTo>
                    <a:lnTo>
                      <a:pt x="7370" y="1291"/>
                    </a:lnTo>
                    <a:lnTo>
                      <a:pt x="7344" y="1260"/>
                    </a:lnTo>
                    <a:lnTo>
                      <a:pt x="7316" y="1230"/>
                    </a:lnTo>
                    <a:lnTo>
                      <a:pt x="7287" y="1201"/>
                    </a:lnTo>
                    <a:lnTo>
                      <a:pt x="7260" y="1171"/>
                    </a:lnTo>
                    <a:lnTo>
                      <a:pt x="7231" y="1143"/>
                    </a:lnTo>
                    <a:lnTo>
                      <a:pt x="7203" y="1115"/>
                    </a:lnTo>
                    <a:lnTo>
                      <a:pt x="7173" y="1086"/>
                    </a:lnTo>
                    <a:lnTo>
                      <a:pt x="7143" y="1059"/>
                    </a:lnTo>
                    <a:lnTo>
                      <a:pt x="7114" y="1032"/>
                    </a:lnTo>
                    <a:lnTo>
                      <a:pt x="7083" y="1006"/>
                    </a:lnTo>
                    <a:lnTo>
                      <a:pt x="7052" y="979"/>
                    </a:lnTo>
                    <a:lnTo>
                      <a:pt x="7022" y="954"/>
                    </a:lnTo>
                    <a:lnTo>
                      <a:pt x="6990" y="929"/>
                    </a:lnTo>
                    <a:lnTo>
                      <a:pt x="6958" y="903"/>
                    </a:lnTo>
                    <a:lnTo>
                      <a:pt x="6926" y="879"/>
                    </a:lnTo>
                    <a:lnTo>
                      <a:pt x="6895" y="855"/>
                    </a:lnTo>
                    <a:lnTo>
                      <a:pt x="6862" y="831"/>
                    </a:lnTo>
                    <a:lnTo>
                      <a:pt x="6829" y="808"/>
                    </a:lnTo>
                    <a:lnTo>
                      <a:pt x="6796" y="785"/>
                    </a:lnTo>
                    <a:lnTo>
                      <a:pt x="6762" y="762"/>
                    </a:lnTo>
                    <a:lnTo>
                      <a:pt x="6729" y="740"/>
                    </a:lnTo>
                    <a:lnTo>
                      <a:pt x="6695" y="718"/>
                    </a:lnTo>
                    <a:lnTo>
                      <a:pt x="6661" y="697"/>
                    </a:lnTo>
                    <a:lnTo>
                      <a:pt x="6627" y="676"/>
                    </a:lnTo>
                    <a:lnTo>
                      <a:pt x="6592" y="654"/>
                    </a:lnTo>
                    <a:lnTo>
                      <a:pt x="6557" y="63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27184" name="Group 208"/>
          <p:cNvGrpSpPr>
            <a:grpSpLocks/>
          </p:cNvGrpSpPr>
          <p:nvPr/>
        </p:nvGrpSpPr>
        <p:grpSpPr bwMode="auto">
          <a:xfrm>
            <a:off x="4749800" y="1717675"/>
            <a:ext cx="2997200" cy="1441450"/>
            <a:chOff x="2992" y="1082"/>
            <a:chExt cx="1888" cy="908"/>
          </a:xfrm>
        </p:grpSpPr>
        <p:sp>
          <p:nvSpPr>
            <p:cNvPr id="29768" name="Line 209"/>
            <p:cNvSpPr>
              <a:spLocks noChangeShapeType="1"/>
            </p:cNvSpPr>
            <p:nvPr/>
          </p:nvSpPr>
          <p:spPr bwMode="auto">
            <a:xfrm flipV="1">
              <a:off x="2992" y="1318"/>
              <a:ext cx="1388" cy="6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9" name="Line 210"/>
            <p:cNvSpPr>
              <a:spLocks noChangeShapeType="1"/>
            </p:cNvSpPr>
            <p:nvPr/>
          </p:nvSpPr>
          <p:spPr bwMode="auto">
            <a:xfrm>
              <a:off x="4439" y="1134"/>
              <a:ext cx="0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0" name="Line 211"/>
            <p:cNvSpPr>
              <a:spLocks noChangeShapeType="1"/>
            </p:cNvSpPr>
            <p:nvPr/>
          </p:nvSpPr>
          <p:spPr bwMode="auto">
            <a:xfrm>
              <a:off x="4479" y="1180"/>
              <a:ext cx="32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1" name="Freeform 212"/>
            <p:cNvSpPr>
              <a:spLocks/>
            </p:cNvSpPr>
            <p:nvPr/>
          </p:nvSpPr>
          <p:spPr bwMode="auto">
            <a:xfrm>
              <a:off x="4447" y="1148"/>
              <a:ext cx="34" cy="96"/>
            </a:xfrm>
            <a:custGeom>
              <a:avLst/>
              <a:gdLst>
                <a:gd name="T0" fmla="*/ 2 w 84"/>
                <a:gd name="T1" fmla="*/ 0 h 230"/>
                <a:gd name="T2" fmla="*/ 2 w 84"/>
                <a:gd name="T3" fmla="*/ 3 h 230"/>
                <a:gd name="T4" fmla="*/ 0 w 84"/>
                <a:gd name="T5" fmla="*/ 7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230">
                  <a:moveTo>
                    <a:pt x="84" y="0"/>
                  </a:moveTo>
                  <a:lnTo>
                    <a:pt x="67" y="95"/>
                  </a:lnTo>
                  <a:lnTo>
                    <a:pt x="0" y="2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2" name="Freeform 213"/>
            <p:cNvSpPr>
              <a:spLocks/>
            </p:cNvSpPr>
            <p:nvPr/>
          </p:nvSpPr>
          <p:spPr bwMode="auto">
            <a:xfrm>
              <a:off x="4498" y="1134"/>
              <a:ext cx="35" cy="155"/>
            </a:xfrm>
            <a:custGeom>
              <a:avLst/>
              <a:gdLst>
                <a:gd name="T0" fmla="*/ 3 w 84"/>
                <a:gd name="T1" fmla="*/ 0 h 381"/>
                <a:gd name="T2" fmla="*/ 2 w 84"/>
                <a:gd name="T3" fmla="*/ 11 h 381"/>
                <a:gd name="T4" fmla="*/ 0 w 84"/>
                <a:gd name="T5" fmla="*/ 8 h 3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81">
                  <a:moveTo>
                    <a:pt x="84" y="0"/>
                  </a:moveTo>
                  <a:lnTo>
                    <a:pt x="61" y="381"/>
                  </a:lnTo>
                  <a:lnTo>
                    <a:pt x="0" y="2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3" name="Line 214"/>
            <p:cNvSpPr>
              <a:spLocks noChangeShapeType="1"/>
            </p:cNvSpPr>
            <p:nvPr/>
          </p:nvSpPr>
          <p:spPr bwMode="auto">
            <a:xfrm flipV="1">
              <a:off x="4439" y="1144"/>
              <a:ext cx="9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4" name="Line 215"/>
            <p:cNvSpPr>
              <a:spLocks noChangeShapeType="1"/>
            </p:cNvSpPr>
            <p:nvPr/>
          </p:nvSpPr>
          <p:spPr bwMode="auto">
            <a:xfrm flipH="1">
              <a:off x="4481" y="1082"/>
              <a:ext cx="3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5" name="Line 216"/>
            <p:cNvSpPr>
              <a:spLocks noChangeShapeType="1"/>
            </p:cNvSpPr>
            <p:nvPr/>
          </p:nvSpPr>
          <p:spPr bwMode="auto">
            <a:xfrm flipV="1">
              <a:off x="4577" y="1112"/>
              <a:ext cx="4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6" name="Line 217"/>
            <p:cNvSpPr>
              <a:spLocks noChangeShapeType="1"/>
            </p:cNvSpPr>
            <p:nvPr/>
          </p:nvSpPr>
          <p:spPr bwMode="auto">
            <a:xfrm flipV="1">
              <a:off x="4580" y="1163"/>
              <a:ext cx="4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7" name="Line 218"/>
            <p:cNvSpPr>
              <a:spLocks noChangeShapeType="1"/>
            </p:cNvSpPr>
            <p:nvPr/>
          </p:nvSpPr>
          <p:spPr bwMode="auto">
            <a:xfrm flipV="1">
              <a:off x="4575" y="1208"/>
              <a:ext cx="4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8" name="Line 219"/>
            <p:cNvSpPr>
              <a:spLocks noChangeShapeType="1"/>
            </p:cNvSpPr>
            <p:nvPr/>
          </p:nvSpPr>
          <p:spPr bwMode="auto">
            <a:xfrm flipV="1">
              <a:off x="4602" y="1116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79" name="Line 220"/>
            <p:cNvSpPr>
              <a:spLocks noChangeShapeType="1"/>
            </p:cNvSpPr>
            <p:nvPr/>
          </p:nvSpPr>
          <p:spPr bwMode="auto">
            <a:xfrm flipV="1">
              <a:off x="4634" y="1099"/>
              <a:ext cx="5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0" name="Freeform 221"/>
            <p:cNvSpPr>
              <a:spLocks/>
            </p:cNvSpPr>
            <p:nvPr/>
          </p:nvSpPr>
          <p:spPr bwMode="auto">
            <a:xfrm>
              <a:off x="4609" y="1104"/>
              <a:ext cx="54" cy="140"/>
            </a:xfrm>
            <a:custGeom>
              <a:avLst/>
              <a:gdLst>
                <a:gd name="T0" fmla="*/ 4 w 134"/>
                <a:gd name="T1" fmla="*/ 0 h 342"/>
                <a:gd name="T2" fmla="*/ 2 w 134"/>
                <a:gd name="T3" fmla="*/ 5 h 342"/>
                <a:gd name="T4" fmla="*/ 1 w 134"/>
                <a:gd name="T5" fmla="*/ 8 h 342"/>
                <a:gd name="T6" fmla="*/ 0 w 134"/>
                <a:gd name="T7" fmla="*/ 9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342">
                  <a:moveTo>
                    <a:pt x="134" y="0"/>
                  </a:moveTo>
                  <a:lnTo>
                    <a:pt x="89" y="174"/>
                  </a:lnTo>
                  <a:lnTo>
                    <a:pt x="44" y="274"/>
                  </a:lnTo>
                  <a:lnTo>
                    <a:pt x="0" y="3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1" name="Line 222"/>
            <p:cNvSpPr>
              <a:spLocks noChangeShapeType="1"/>
            </p:cNvSpPr>
            <p:nvPr/>
          </p:nvSpPr>
          <p:spPr bwMode="auto">
            <a:xfrm>
              <a:off x="4668" y="1171"/>
              <a:ext cx="27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2" name="Line 223"/>
            <p:cNvSpPr>
              <a:spLocks noChangeShapeType="1"/>
            </p:cNvSpPr>
            <p:nvPr/>
          </p:nvSpPr>
          <p:spPr bwMode="auto">
            <a:xfrm flipV="1">
              <a:off x="4653" y="1141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3" name="Line 224"/>
            <p:cNvSpPr>
              <a:spLocks noChangeShapeType="1"/>
            </p:cNvSpPr>
            <p:nvPr/>
          </p:nvSpPr>
          <p:spPr bwMode="auto">
            <a:xfrm flipV="1">
              <a:off x="4779" y="1104"/>
              <a:ext cx="7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4" name="Line 225"/>
            <p:cNvSpPr>
              <a:spLocks noChangeShapeType="1"/>
            </p:cNvSpPr>
            <p:nvPr/>
          </p:nvSpPr>
          <p:spPr bwMode="auto">
            <a:xfrm flipH="1">
              <a:off x="4745" y="1148"/>
              <a:ext cx="86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5" name="Line 226"/>
            <p:cNvSpPr>
              <a:spLocks noChangeShapeType="1"/>
            </p:cNvSpPr>
            <p:nvPr/>
          </p:nvSpPr>
          <p:spPr bwMode="auto">
            <a:xfrm flipH="1">
              <a:off x="4772" y="1180"/>
              <a:ext cx="2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6" name="Line 227"/>
            <p:cNvSpPr>
              <a:spLocks noChangeShapeType="1"/>
            </p:cNvSpPr>
            <p:nvPr/>
          </p:nvSpPr>
          <p:spPr bwMode="auto">
            <a:xfrm flipV="1">
              <a:off x="4772" y="1212"/>
              <a:ext cx="2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7" name="Line 228"/>
            <p:cNvSpPr>
              <a:spLocks noChangeShapeType="1"/>
            </p:cNvSpPr>
            <p:nvPr/>
          </p:nvSpPr>
          <p:spPr bwMode="auto">
            <a:xfrm flipH="1">
              <a:off x="4801" y="1153"/>
              <a:ext cx="3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8" name="Line 229"/>
            <p:cNvSpPr>
              <a:spLocks noChangeShapeType="1"/>
            </p:cNvSpPr>
            <p:nvPr/>
          </p:nvSpPr>
          <p:spPr bwMode="auto">
            <a:xfrm>
              <a:off x="4772" y="1156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89" name="Line 230"/>
            <p:cNvSpPr>
              <a:spLocks noChangeShapeType="1"/>
            </p:cNvSpPr>
            <p:nvPr/>
          </p:nvSpPr>
          <p:spPr bwMode="auto">
            <a:xfrm flipV="1">
              <a:off x="4826" y="1139"/>
              <a:ext cx="7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90" name="Line 231"/>
            <p:cNvSpPr>
              <a:spLocks noChangeShapeType="1"/>
            </p:cNvSpPr>
            <p:nvPr/>
          </p:nvSpPr>
          <p:spPr bwMode="auto">
            <a:xfrm flipV="1">
              <a:off x="4747" y="1254"/>
              <a:ext cx="7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91" name="Line 232"/>
            <p:cNvSpPr>
              <a:spLocks noChangeShapeType="1"/>
            </p:cNvSpPr>
            <p:nvPr/>
          </p:nvSpPr>
          <p:spPr bwMode="auto">
            <a:xfrm>
              <a:off x="4745" y="1141"/>
              <a:ext cx="2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92" name="Line 233"/>
            <p:cNvSpPr>
              <a:spLocks noChangeShapeType="1"/>
            </p:cNvSpPr>
            <p:nvPr/>
          </p:nvSpPr>
          <p:spPr bwMode="auto">
            <a:xfrm flipH="1">
              <a:off x="4727" y="1099"/>
              <a:ext cx="12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93" name="Line 234"/>
            <p:cNvSpPr>
              <a:spLocks noChangeShapeType="1"/>
            </p:cNvSpPr>
            <p:nvPr/>
          </p:nvSpPr>
          <p:spPr bwMode="auto">
            <a:xfrm>
              <a:off x="4380" y="1318"/>
              <a:ext cx="5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7211" name="Group 235"/>
          <p:cNvGrpSpPr>
            <a:grpSpLocks/>
          </p:cNvGrpSpPr>
          <p:nvPr/>
        </p:nvGrpSpPr>
        <p:grpSpPr bwMode="auto">
          <a:xfrm>
            <a:off x="5867400" y="2613025"/>
            <a:ext cx="1879600" cy="1103313"/>
            <a:chOff x="3696" y="1646"/>
            <a:chExt cx="1184" cy="695"/>
          </a:xfrm>
        </p:grpSpPr>
        <p:sp>
          <p:nvSpPr>
            <p:cNvPr id="29734" name="Line 236"/>
            <p:cNvSpPr>
              <a:spLocks noChangeShapeType="1"/>
            </p:cNvSpPr>
            <p:nvPr/>
          </p:nvSpPr>
          <p:spPr bwMode="auto">
            <a:xfrm flipV="1">
              <a:off x="3696" y="1877"/>
              <a:ext cx="684" cy="4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5" name="Freeform 237"/>
            <p:cNvSpPr>
              <a:spLocks/>
            </p:cNvSpPr>
            <p:nvPr/>
          </p:nvSpPr>
          <p:spPr bwMode="auto">
            <a:xfrm>
              <a:off x="4496" y="1813"/>
              <a:ext cx="25" cy="35"/>
            </a:xfrm>
            <a:custGeom>
              <a:avLst/>
              <a:gdLst>
                <a:gd name="T0" fmla="*/ 2 w 61"/>
                <a:gd name="T1" fmla="*/ 0 h 84"/>
                <a:gd name="T2" fmla="*/ 1 w 61"/>
                <a:gd name="T3" fmla="*/ 3 h 84"/>
                <a:gd name="T4" fmla="*/ 0 w 61"/>
                <a:gd name="T5" fmla="*/ 1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4">
                  <a:moveTo>
                    <a:pt x="61" y="0"/>
                  </a:moveTo>
                  <a:lnTo>
                    <a:pt x="39" y="84"/>
                  </a:lnTo>
                  <a:lnTo>
                    <a:pt x="0" y="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6" name="Line 238"/>
            <p:cNvSpPr>
              <a:spLocks noChangeShapeType="1"/>
            </p:cNvSpPr>
            <p:nvPr/>
          </p:nvSpPr>
          <p:spPr bwMode="auto">
            <a:xfrm flipH="1">
              <a:off x="4523" y="1749"/>
              <a:ext cx="1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7" name="Line 239"/>
            <p:cNvSpPr>
              <a:spLocks noChangeShapeType="1"/>
            </p:cNvSpPr>
            <p:nvPr/>
          </p:nvSpPr>
          <p:spPr bwMode="auto">
            <a:xfrm flipV="1">
              <a:off x="4471" y="1754"/>
              <a:ext cx="5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8" name="Freeform 240"/>
            <p:cNvSpPr>
              <a:spLocks/>
            </p:cNvSpPr>
            <p:nvPr/>
          </p:nvSpPr>
          <p:spPr bwMode="auto">
            <a:xfrm>
              <a:off x="4530" y="1705"/>
              <a:ext cx="37" cy="52"/>
            </a:xfrm>
            <a:custGeom>
              <a:avLst/>
              <a:gdLst>
                <a:gd name="T0" fmla="*/ 0 w 90"/>
                <a:gd name="T1" fmla="*/ 0 h 129"/>
                <a:gd name="T2" fmla="*/ 2 w 90"/>
                <a:gd name="T3" fmla="*/ 3 h 129"/>
                <a:gd name="T4" fmla="*/ 2 w 90"/>
                <a:gd name="T5" fmla="*/ 3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29">
                  <a:moveTo>
                    <a:pt x="0" y="0"/>
                  </a:moveTo>
                  <a:lnTo>
                    <a:pt x="51" y="129"/>
                  </a:lnTo>
                  <a:lnTo>
                    <a:pt x="90" y="1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9" name="Line 241"/>
            <p:cNvSpPr>
              <a:spLocks noChangeShapeType="1"/>
            </p:cNvSpPr>
            <p:nvPr/>
          </p:nvSpPr>
          <p:spPr bwMode="auto">
            <a:xfrm>
              <a:off x="4513" y="1648"/>
              <a:ext cx="2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0" name="Freeform 242"/>
            <p:cNvSpPr>
              <a:spLocks/>
            </p:cNvSpPr>
            <p:nvPr/>
          </p:nvSpPr>
          <p:spPr bwMode="auto">
            <a:xfrm>
              <a:off x="4439" y="1688"/>
              <a:ext cx="52" cy="83"/>
            </a:xfrm>
            <a:custGeom>
              <a:avLst/>
              <a:gdLst>
                <a:gd name="T0" fmla="*/ 4 w 128"/>
                <a:gd name="T1" fmla="*/ 0 h 202"/>
                <a:gd name="T2" fmla="*/ 2 w 128"/>
                <a:gd name="T3" fmla="*/ 3 h 202"/>
                <a:gd name="T4" fmla="*/ 0 w 128"/>
                <a:gd name="T5" fmla="*/ 6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02">
                  <a:moveTo>
                    <a:pt x="128" y="0"/>
                  </a:moveTo>
                  <a:lnTo>
                    <a:pt x="67" y="107"/>
                  </a:lnTo>
                  <a:lnTo>
                    <a:pt x="0" y="2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1" name="Freeform 243"/>
            <p:cNvSpPr>
              <a:spLocks/>
            </p:cNvSpPr>
            <p:nvPr/>
          </p:nvSpPr>
          <p:spPr bwMode="auto">
            <a:xfrm>
              <a:off x="4449" y="1757"/>
              <a:ext cx="47" cy="93"/>
            </a:xfrm>
            <a:custGeom>
              <a:avLst/>
              <a:gdLst>
                <a:gd name="T0" fmla="*/ 3 w 113"/>
                <a:gd name="T1" fmla="*/ 0 h 225"/>
                <a:gd name="T2" fmla="*/ 2 w 113"/>
                <a:gd name="T3" fmla="*/ 4 h 225"/>
                <a:gd name="T4" fmla="*/ 0 w 113"/>
                <a:gd name="T5" fmla="*/ 7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225">
                  <a:moveTo>
                    <a:pt x="113" y="0"/>
                  </a:moveTo>
                  <a:lnTo>
                    <a:pt x="73" y="135"/>
                  </a:lnTo>
                  <a:lnTo>
                    <a:pt x="0" y="2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2" name="Line 244"/>
            <p:cNvSpPr>
              <a:spLocks noChangeShapeType="1"/>
            </p:cNvSpPr>
            <p:nvPr/>
          </p:nvSpPr>
          <p:spPr bwMode="auto">
            <a:xfrm flipV="1">
              <a:off x="4624" y="1646"/>
              <a:ext cx="0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3" name="Line 245"/>
            <p:cNvSpPr>
              <a:spLocks noChangeShapeType="1"/>
            </p:cNvSpPr>
            <p:nvPr/>
          </p:nvSpPr>
          <p:spPr bwMode="auto">
            <a:xfrm flipH="1">
              <a:off x="4690" y="1646"/>
              <a:ext cx="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4" name="Line 246"/>
            <p:cNvSpPr>
              <a:spLocks noChangeShapeType="1"/>
            </p:cNvSpPr>
            <p:nvPr/>
          </p:nvSpPr>
          <p:spPr bwMode="auto">
            <a:xfrm flipH="1">
              <a:off x="4624" y="1715"/>
              <a:ext cx="7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5" name="Line 247"/>
            <p:cNvSpPr>
              <a:spLocks noChangeShapeType="1"/>
            </p:cNvSpPr>
            <p:nvPr/>
          </p:nvSpPr>
          <p:spPr bwMode="auto">
            <a:xfrm flipH="1">
              <a:off x="4658" y="1653"/>
              <a:ext cx="3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6" name="Freeform 248"/>
            <p:cNvSpPr>
              <a:spLocks/>
            </p:cNvSpPr>
            <p:nvPr/>
          </p:nvSpPr>
          <p:spPr bwMode="auto">
            <a:xfrm>
              <a:off x="4589" y="1727"/>
              <a:ext cx="60" cy="59"/>
            </a:xfrm>
            <a:custGeom>
              <a:avLst/>
              <a:gdLst>
                <a:gd name="T0" fmla="*/ 5 w 140"/>
                <a:gd name="T1" fmla="*/ 0 h 146"/>
                <a:gd name="T2" fmla="*/ 3 w 140"/>
                <a:gd name="T3" fmla="*/ 2 h 146"/>
                <a:gd name="T4" fmla="*/ 0 w 140"/>
                <a:gd name="T5" fmla="*/ 4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146">
                  <a:moveTo>
                    <a:pt x="140" y="0"/>
                  </a:moveTo>
                  <a:lnTo>
                    <a:pt x="72" y="79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7" name="Line 249"/>
            <p:cNvSpPr>
              <a:spLocks noChangeShapeType="1"/>
            </p:cNvSpPr>
            <p:nvPr/>
          </p:nvSpPr>
          <p:spPr bwMode="auto">
            <a:xfrm>
              <a:off x="4668" y="1720"/>
              <a:ext cx="3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8" name="Freeform 250"/>
            <p:cNvSpPr>
              <a:spLocks/>
            </p:cNvSpPr>
            <p:nvPr/>
          </p:nvSpPr>
          <p:spPr bwMode="auto">
            <a:xfrm>
              <a:off x="4607" y="1754"/>
              <a:ext cx="34" cy="89"/>
            </a:xfrm>
            <a:custGeom>
              <a:avLst/>
              <a:gdLst>
                <a:gd name="T0" fmla="*/ 2 w 83"/>
                <a:gd name="T1" fmla="*/ 0 h 213"/>
                <a:gd name="T2" fmla="*/ 2 w 83"/>
                <a:gd name="T3" fmla="*/ 3 h 213"/>
                <a:gd name="T4" fmla="*/ 0 w 83"/>
                <a:gd name="T5" fmla="*/ 6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213">
                  <a:moveTo>
                    <a:pt x="83" y="0"/>
                  </a:moveTo>
                  <a:lnTo>
                    <a:pt x="78" y="84"/>
                  </a:lnTo>
                  <a:lnTo>
                    <a:pt x="0" y="2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49" name="Line 251"/>
            <p:cNvSpPr>
              <a:spLocks noChangeShapeType="1"/>
            </p:cNvSpPr>
            <p:nvPr/>
          </p:nvSpPr>
          <p:spPr bwMode="auto">
            <a:xfrm>
              <a:off x="4668" y="1749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0" name="Line 252"/>
            <p:cNvSpPr>
              <a:spLocks noChangeShapeType="1"/>
            </p:cNvSpPr>
            <p:nvPr/>
          </p:nvSpPr>
          <p:spPr bwMode="auto">
            <a:xfrm>
              <a:off x="4705" y="1786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1" name="Line 253"/>
            <p:cNvSpPr>
              <a:spLocks noChangeShapeType="1"/>
            </p:cNvSpPr>
            <p:nvPr/>
          </p:nvSpPr>
          <p:spPr bwMode="auto">
            <a:xfrm flipV="1">
              <a:off x="4624" y="1648"/>
              <a:ext cx="7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2" name="Line 254"/>
            <p:cNvSpPr>
              <a:spLocks noChangeShapeType="1"/>
            </p:cNvSpPr>
            <p:nvPr/>
          </p:nvSpPr>
          <p:spPr bwMode="auto">
            <a:xfrm flipV="1">
              <a:off x="4636" y="1683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3" name="Line 255"/>
            <p:cNvSpPr>
              <a:spLocks noChangeShapeType="1"/>
            </p:cNvSpPr>
            <p:nvPr/>
          </p:nvSpPr>
          <p:spPr bwMode="auto">
            <a:xfrm>
              <a:off x="4757" y="1651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4" name="Line 256"/>
            <p:cNvSpPr>
              <a:spLocks noChangeShapeType="1"/>
            </p:cNvSpPr>
            <p:nvPr/>
          </p:nvSpPr>
          <p:spPr bwMode="auto">
            <a:xfrm flipV="1">
              <a:off x="4757" y="1665"/>
              <a:ext cx="9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5" name="Line 257"/>
            <p:cNvSpPr>
              <a:spLocks noChangeShapeType="1"/>
            </p:cNvSpPr>
            <p:nvPr/>
          </p:nvSpPr>
          <p:spPr bwMode="auto">
            <a:xfrm flipH="1">
              <a:off x="4850" y="1653"/>
              <a:ext cx="3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6" name="Freeform 258"/>
            <p:cNvSpPr>
              <a:spLocks/>
            </p:cNvSpPr>
            <p:nvPr/>
          </p:nvSpPr>
          <p:spPr bwMode="auto">
            <a:xfrm>
              <a:off x="4757" y="1828"/>
              <a:ext cx="93" cy="12"/>
            </a:xfrm>
            <a:custGeom>
              <a:avLst/>
              <a:gdLst>
                <a:gd name="T0" fmla="*/ 0 w 230"/>
                <a:gd name="T1" fmla="*/ 0 h 28"/>
                <a:gd name="T2" fmla="*/ 6 w 230"/>
                <a:gd name="T3" fmla="*/ 0 h 28"/>
                <a:gd name="T4" fmla="*/ 6 w 230"/>
                <a:gd name="T5" fmla="*/ 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28">
                  <a:moveTo>
                    <a:pt x="0" y="12"/>
                  </a:moveTo>
                  <a:lnTo>
                    <a:pt x="219" y="0"/>
                  </a:lnTo>
                  <a:lnTo>
                    <a:pt x="23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7" name="Line 259"/>
            <p:cNvSpPr>
              <a:spLocks noChangeShapeType="1"/>
            </p:cNvSpPr>
            <p:nvPr/>
          </p:nvSpPr>
          <p:spPr bwMode="auto">
            <a:xfrm>
              <a:off x="4784" y="1683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8" name="Line 260"/>
            <p:cNvSpPr>
              <a:spLocks noChangeShapeType="1"/>
            </p:cNvSpPr>
            <p:nvPr/>
          </p:nvSpPr>
          <p:spPr bwMode="auto">
            <a:xfrm flipV="1">
              <a:off x="4784" y="1685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59" name="Line 261"/>
            <p:cNvSpPr>
              <a:spLocks noChangeShapeType="1"/>
            </p:cNvSpPr>
            <p:nvPr/>
          </p:nvSpPr>
          <p:spPr bwMode="auto">
            <a:xfrm flipH="1">
              <a:off x="4826" y="1678"/>
              <a:ext cx="2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0" name="Line 262"/>
            <p:cNvSpPr>
              <a:spLocks noChangeShapeType="1"/>
            </p:cNvSpPr>
            <p:nvPr/>
          </p:nvSpPr>
          <p:spPr bwMode="auto">
            <a:xfrm flipV="1">
              <a:off x="4784" y="1717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1" name="Line 263"/>
            <p:cNvSpPr>
              <a:spLocks noChangeShapeType="1"/>
            </p:cNvSpPr>
            <p:nvPr/>
          </p:nvSpPr>
          <p:spPr bwMode="auto">
            <a:xfrm>
              <a:off x="4782" y="1732"/>
              <a:ext cx="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2" name="Line 264"/>
            <p:cNvSpPr>
              <a:spLocks noChangeShapeType="1"/>
            </p:cNvSpPr>
            <p:nvPr/>
          </p:nvSpPr>
          <p:spPr bwMode="auto">
            <a:xfrm flipV="1">
              <a:off x="4782" y="1737"/>
              <a:ext cx="4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3" name="Line 265"/>
            <p:cNvSpPr>
              <a:spLocks noChangeShapeType="1"/>
            </p:cNvSpPr>
            <p:nvPr/>
          </p:nvSpPr>
          <p:spPr bwMode="auto">
            <a:xfrm flipH="1">
              <a:off x="4828" y="1729"/>
              <a:ext cx="3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4" name="Freeform 266"/>
            <p:cNvSpPr>
              <a:spLocks/>
            </p:cNvSpPr>
            <p:nvPr/>
          </p:nvSpPr>
          <p:spPr bwMode="auto">
            <a:xfrm>
              <a:off x="4772" y="1784"/>
              <a:ext cx="29" cy="41"/>
            </a:xfrm>
            <a:custGeom>
              <a:avLst/>
              <a:gdLst>
                <a:gd name="T0" fmla="*/ 2 w 73"/>
                <a:gd name="T1" fmla="*/ 0 h 102"/>
                <a:gd name="T2" fmla="*/ 1 w 73"/>
                <a:gd name="T3" fmla="*/ 1 h 102"/>
                <a:gd name="T4" fmla="*/ 0 w 73"/>
                <a:gd name="T5" fmla="*/ 2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02">
                  <a:moveTo>
                    <a:pt x="73" y="0"/>
                  </a:moveTo>
                  <a:lnTo>
                    <a:pt x="51" y="51"/>
                  </a:lnTo>
                  <a:lnTo>
                    <a:pt x="0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5" name="Line 267"/>
            <p:cNvSpPr>
              <a:spLocks noChangeShapeType="1"/>
            </p:cNvSpPr>
            <p:nvPr/>
          </p:nvSpPr>
          <p:spPr bwMode="auto">
            <a:xfrm>
              <a:off x="4809" y="1786"/>
              <a:ext cx="24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6" name="Line 268"/>
            <p:cNvSpPr>
              <a:spLocks noChangeShapeType="1"/>
            </p:cNvSpPr>
            <p:nvPr/>
          </p:nvSpPr>
          <p:spPr bwMode="auto">
            <a:xfrm flipH="1">
              <a:off x="4801" y="1752"/>
              <a:ext cx="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67" name="Line 269"/>
            <p:cNvSpPr>
              <a:spLocks noChangeShapeType="1"/>
            </p:cNvSpPr>
            <p:nvPr/>
          </p:nvSpPr>
          <p:spPr bwMode="auto">
            <a:xfrm>
              <a:off x="4380" y="1877"/>
              <a:ext cx="5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7246" name="Group 270"/>
          <p:cNvGrpSpPr>
            <a:grpSpLocks/>
          </p:cNvGrpSpPr>
          <p:nvPr/>
        </p:nvGrpSpPr>
        <p:grpSpPr bwMode="auto">
          <a:xfrm>
            <a:off x="6094413" y="4687888"/>
            <a:ext cx="1652587" cy="858837"/>
            <a:chOff x="3839" y="2953"/>
            <a:chExt cx="1041" cy="541"/>
          </a:xfrm>
        </p:grpSpPr>
        <p:sp>
          <p:nvSpPr>
            <p:cNvPr id="29708" name="Line 271"/>
            <p:cNvSpPr>
              <a:spLocks noChangeShapeType="1"/>
            </p:cNvSpPr>
            <p:nvPr/>
          </p:nvSpPr>
          <p:spPr bwMode="auto">
            <a:xfrm>
              <a:off x="3839" y="2953"/>
              <a:ext cx="541" cy="5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9" name="Line 272"/>
            <p:cNvSpPr>
              <a:spLocks noChangeShapeType="1"/>
            </p:cNvSpPr>
            <p:nvPr/>
          </p:nvSpPr>
          <p:spPr bwMode="auto">
            <a:xfrm flipH="1">
              <a:off x="4442" y="3270"/>
              <a:ext cx="37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0" name="Line 273"/>
            <p:cNvSpPr>
              <a:spLocks noChangeShapeType="1"/>
            </p:cNvSpPr>
            <p:nvPr/>
          </p:nvSpPr>
          <p:spPr bwMode="auto">
            <a:xfrm flipV="1">
              <a:off x="4459" y="3320"/>
              <a:ext cx="3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1" name="Line 274"/>
            <p:cNvSpPr>
              <a:spLocks noChangeShapeType="1"/>
            </p:cNvSpPr>
            <p:nvPr/>
          </p:nvSpPr>
          <p:spPr bwMode="auto">
            <a:xfrm>
              <a:off x="4454" y="3339"/>
              <a:ext cx="2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2" name="Line 275"/>
            <p:cNvSpPr>
              <a:spLocks noChangeShapeType="1"/>
            </p:cNvSpPr>
            <p:nvPr/>
          </p:nvSpPr>
          <p:spPr bwMode="auto">
            <a:xfrm>
              <a:off x="4518" y="3258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3" name="Line 276"/>
            <p:cNvSpPr>
              <a:spLocks noChangeShapeType="1"/>
            </p:cNvSpPr>
            <p:nvPr/>
          </p:nvSpPr>
          <p:spPr bwMode="auto">
            <a:xfrm>
              <a:off x="4518" y="3330"/>
              <a:ext cx="44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4" name="Freeform 277"/>
            <p:cNvSpPr>
              <a:spLocks/>
            </p:cNvSpPr>
            <p:nvPr/>
          </p:nvSpPr>
          <p:spPr bwMode="auto">
            <a:xfrm>
              <a:off x="4439" y="3310"/>
              <a:ext cx="62" cy="138"/>
            </a:xfrm>
            <a:custGeom>
              <a:avLst/>
              <a:gdLst>
                <a:gd name="T0" fmla="*/ 5 w 150"/>
                <a:gd name="T1" fmla="*/ 0 h 335"/>
                <a:gd name="T2" fmla="*/ 3 w 150"/>
                <a:gd name="T3" fmla="*/ 5 h 335"/>
                <a:gd name="T4" fmla="*/ 2 w 150"/>
                <a:gd name="T5" fmla="*/ 6 h 335"/>
                <a:gd name="T6" fmla="*/ 0 w 150"/>
                <a:gd name="T7" fmla="*/ 9 h 3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0" h="335">
                  <a:moveTo>
                    <a:pt x="150" y="0"/>
                  </a:moveTo>
                  <a:lnTo>
                    <a:pt x="106" y="162"/>
                  </a:lnTo>
                  <a:lnTo>
                    <a:pt x="84" y="213"/>
                  </a:lnTo>
                  <a:lnTo>
                    <a:pt x="0" y="3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5" name="Line 278"/>
            <p:cNvSpPr>
              <a:spLocks noChangeShapeType="1"/>
            </p:cNvSpPr>
            <p:nvPr/>
          </p:nvSpPr>
          <p:spPr bwMode="auto">
            <a:xfrm flipV="1">
              <a:off x="4597" y="3290"/>
              <a:ext cx="4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6" name="Line 279"/>
            <p:cNvSpPr>
              <a:spLocks noChangeShapeType="1"/>
            </p:cNvSpPr>
            <p:nvPr/>
          </p:nvSpPr>
          <p:spPr bwMode="auto">
            <a:xfrm flipV="1">
              <a:off x="4599" y="3339"/>
              <a:ext cx="4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7" name="Line 280"/>
            <p:cNvSpPr>
              <a:spLocks noChangeShapeType="1"/>
            </p:cNvSpPr>
            <p:nvPr/>
          </p:nvSpPr>
          <p:spPr bwMode="auto">
            <a:xfrm flipV="1">
              <a:off x="4592" y="3384"/>
              <a:ext cx="5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8" name="Line 281"/>
            <p:cNvSpPr>
              <a:spLocks noChangeShapeType="1"/>
            </p:cNvSpPr>
            <p:nvPr/>
          </p:nvSpPr>
          <p:spPr bwMode="auto">
            <a:xfrm flipV="1">
              <a:off x="4619" y="3295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19" name="Line 282"/>
            <p:cNvSpPr>
              <a:spLocks noChangeShapeType="1"/>
            </p:cNvSpPr>
            <p:nvPr/>
          </p:nvSpPr>
          <p:spPr bwMode="auto">
            <a:xfrm flipV="1">
              <a:off x="4651" y="3275"/>
              <a:ext cx="6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0" name="Freeform 283"/>
            <p:cNvSpPr>
              <a:spLocks/>
            </p:cNvSpPr>
            <p:nvPr/>
          </p:nvSpPr>
          <p:spPr bwMode="auto">
            <a:xfrm>
              <a:off x="4626" y="3280"/>
              <a:ext cx="55" cy="141"/>
            </a:xfrm>
            <a:custGeom>
              <a:avLst/>
              <a:gdLst>
                <a:gd name="T0" fmla="*/ 4 w 135"/>
                <a:gd name="T1" fmla="*/ 0 h 342"/>
                <a:gd name="T2" fmla="*/ 2 w 135"/>
                <a:gd name="T3" fmla="*/ 5 h 342"/>
                <a:gd name="T4" fmla="*/ 1 w 135"/>
                <a:gd name="T5" fmla="*/ 8 h 342"/>
                <a:gd name="T6" fmla="*/ 0 w 135"/>
                <a:gd name="T7" fmla="*/ 10 h 3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342">
                  <a:moveTo>
                    <a:pt x="135" y="0"/>
                  </a:moveTo>
                  <a:lnTo>
                    <a:pt x="90" y="173"/>
                  </a:lnTo>
                  <a:lnTo>
                    <a:pt x="45" y="274"/>
                  </a:lnTo>
                  <a:lnTo>
                    <a:pt x="0" y="3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1" name="Line 284"/>
            <p:cNvSpPr>
              <a:spLocks noChangeShapeType="1"/>
            </p:cNvSpPr>
            <p:nvPr/>
          </p:nvSpPr>
          <p:spPr bwMode="auto">
            <a:xfrm>
              <a:off x="4685" y="3347"/>
              <a:ext cx="3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2" name="Line 285"/>
            <p:cNvSpPr>
              <a:spLocks noChangeShapeType="1"/>
            </p:cNvSpPr>
            <p:nvPr/>
          </p:nvSpPr>
          <p:spPr bwMode="auto">
            <a:xfrm flipV="1">
              <a:off x="4673" y="3317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3" name="Line 286"/>
            <p:cNvSpPr>
              <a:spLocks noChangeShapeType="1"/>
            </p:cNvSpPr>
            <p:nvPr/>
          </p:nvSpPr>
          <p:spPr bwMode="auto">
            <a:xfrm flipV="1">
              <a:off x="4796" y="3280"/>
              <a:ext cx="1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4" name="Line 287"/>
            <p:cNvSpPr>
              <a:spLocks noChangeShapeType="1"/>
            </p:cNvSpPr>
            <p:nvPr/>
          </p:nvSpPr>
          <p:spPr bwMode="auto">
            <a:xfrm flipH="1">
              <a:off x="4762" y="3327"/>
              <a:ext cx="8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5" name="Line 288"/>
            <p:cNvSpPr>
              <a:spLocks noChangeShapeType="1"/>
            </p:cNvSpPr>
            <p:nvPr/>
          </p:nvSpPr>
          <p:spPr bwMode="auto">
            <a:xfrm flipH="1">
              <a:off x="4789" y="3359"/>
              <a:ext cx="2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6" name="Line 289"/>
            <p:cNvSpPr>
              <a:spLocks noChangeShapeType="1"/>
            </p:cNvSpPr>
            <p:nvPr/>
          </p:nvSpPr>
          <p:spPr bwMode="auto">
            <a:xfrm flipV="1">
              <a:off x="4789" y="3391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7" name="Line 290"/>
            <p:cNvSpPr>
              <a:spLocks noChangeShapeType="1"/>
            </p:cNvSpPr>
            <p:nvPr/>
          </p:nvSpPr>
          <p:spPr bwMode="auto">
            <a:xfrm flipH="1">
              <a:off x="4818" y="3330"/>
              <a:ext cx="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8" name="Line 291"/>
            <p:cNvSpPr>
              <a:spLocks noChangeShapeType="1"/>
            </p:cNvSpPr>
            <p:nvPr/>
          </p:nvSpPr>
          <p:spPr bwMode="auto">
            <a:xfrm>
              <a:off x="4789" y="3332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29" name="Line 292"/>
            <p:cNvSpPr>
              <a:spLocks noChangeShapeType="1"/>
            </p:cNvSpPr>
            <p:nvPr/>
          </p:nvSpPr>
          <p:spPr bwMode="auto">
            <a:xfrm flipV="1">
              <a:off x="4846" y="3315"/>
              <a:ext cx="4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0" name="Line 293"/>
            <p:cNvSpPr>
              <a:spLocks noChangeShapeType="1"/>
            </p:cNvSpPr>
            <p:nvPr/>
          </p:nvSpPr>
          <p:spPr bwMode="auto">
            <a:xfrm flipV="1">
              <a:off x="4764" y="3433"/>
              <a:ext cx="8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1" name="Line 294"/>
            <p:cNvSpPr>
              <a:spLocks noChangeShapeType="1"/>
            </p:cNvSpPr>
            <p:nvPr/>
          </p:nvSpPr>
          <p:spPr bwMode="auto">
            <a:xfrm>
              <a:off x="4762" y="3317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2" name="Line 295"/>
            <p:cNvSpPr>
              <a:spLocks noChangeShapeType="1"/>
            </p:cNvSpPr>
            <p:nvPr/>
          </p:nvSpPr>
          <p:spPr bwMode="auto">
            <a:xfrm flipH="1">
              <a:off x="4747" y="3275"/>
              <a:ext cx="11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33" name="Line 296"/>
            <p:cNvSpPr>
              <a:spLocks noChangeShapeType="1"/>
            </p:cNvSpPr>
            <p:nvPr/>
          </p:nvSpPr>
          <p:spPr bwMode="auto">
            <a:xfrm>
              <a:off x="4380" y="3494"/>
              <a:ext cx="5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6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7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7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7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7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" dur="500"/>
                                        <p:tgtEl>
                                          <p:spTgt spid="127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7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27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7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979" grpId="0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747" name="Group 659"/>
          <p:cNvGrpSpPr>
            <a:grpSpLocks/>
          </p:cNvGrpSpPr>
          <p:nvPr/>
        </p:nvGrpSpPr>
        <p:grpSpPr bwMode="auto">
          <a:xfrm>
            <a:off x="250825" y="1225550"/>
            <a:ext cx="8642350" cy="5522913"/>
            <a:chOff x="158" y="772"/>
            <a:chExt cx="5008" cy="3200"/>
          </a:xfrm>
        </p:grpSpPr>
        <p:sp>
          <p:nvSpPr>
            <p:cNvPr id="30724" name="Line 506"/>
            <p:cNvSpPr>
              <a:spLocks noChangeShapeType="1"/>
            </p:cNvSpPr>
            <p:nvPr/>
          </p:nvSpPr>
          <p:spPr bwMode="auto">
            <a:xfrm>
              <a:off x="1385" y="772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5" name="Line 507"/>
            <p:cNvSpPr>
              <a:spLocks noChangeShapeType="1"/>
            </p:cNvSpPr>
            <p:nvPr/>
          </p:nvSpPr>
          <p:spPr bwMode="auto">
            <a:xfrm>
              <a:off x="1385" y="95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6" name="Line 508"/>
            <p:cNvSpPr>
              <a:spLocks noChangeShapeType="1"/>
            </p:cNvSpPr>
            <p:nvPr/>
          </p:nvSpPr>
          <p:spPr bwMode="auto">
            <a:xfrm>
              <a:off x="1385" y="1012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7" name="Line 509"/>
            <p:cNvSpPr>
              <a:spLocks noChangeShapeType="1"/>
            </p:cNvSpPr>
            <p:nvPr/>
          </p:nvSpPr>
          <p:spPr bwMode="auto">
            <a:xfrm>
              <a:off x="1385" y="1292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8" name="Line 510"/>
            <p:cNvSpPr>
              <a:spLocks noChangeShapeType="1"/>
            </p:cNvSpPr>
            <p:nvPr/>
          </p:nvSpPr>
          <p:spPr bwMode="auto">
            <a:xfrm>
              <a:off x="1385" y="1349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29" name="Line 511"/>
            <p:cNvSpPr>
              <a:spLocks noChangeShapeType="1"/>
            </p:cNvSpPr>
            <p:nvPr/>
          </p:nvSpPr>
          <p:spPr bwMode="auto">
            <a:xfrm>
              <a:off x="158" y="2753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0" name="Line 512"/>
            <p:cNvSpPr>
              <a:spLocks noChangeShapeType="1"/>
            </p:cNvSpPr>
            <p:nvPr/>
          </p:nvSpPr>
          <p:spPr bwMode="auto">
            <a:xfrm>
              <a:off x="418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1" name="Line 513"/>
            <p:cNvSpPr>
              <a:spLocks noChangeShapeType="1"/>
            </p:cNvSpPr>
            <p:nvPr/>
          </p:nvSpPr>
          <p:spPr bwMode="auto">
            <a:xfrm>
              <a:off x="483" y="2753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2" name="Line 514"/>
            <p:cNvSpPr>
              <a:spLocks noChangeShapeType="1"/>
            </p:cNvSpPr>
            <p:nvPr/>
          </p:nvSpPr>
          <p:spPr bwMode="auto">
            <a:xfrm>
              <a:off x="800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3" name="Line 515"/>
            <p:cNvSpPr>
              <a:spLocks noChangeShapeType="1"/>
            </p:cNvSpPr>
            <p:nvPr/>
          </p:nvSpPr>
          <p:spPr bwMode="auto">
            <a:xfrm>
              <a:off x="865" y="2753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4" name="Line 516"/>
            <p:cNvSpPr>
              <a:spLocks noChangeShapeType="1"/>
            </p:cNvSpPr>
            <p:nvPr/>
          </p:nvSpPr>
          <p:spPr bwMode="auto">
            <a:xfrm>
              <a:off x="1182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5" name="Line 517"/>
            <p:cNvSpPr>
              <a:spLocks noChangeShapeType="1"/>
            </p:cNvSpPr>
            <p:nvPr/>
          </p:nvSpPr>
          <p:spPr bwMode="auto">
            <a:xfrm>
              <a:off x="1243" y="2753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6" name="Line 518"/>
            <p:cNvSpPr>
              <a:spLocks noChangeShapeType="1"/>
            </p:cNvSpPr>
            <p:nvPr/>
          </p:nvSpPr>
          <p:spPr bwMode="auto">
            <a:xfrm>
              <a:off x="1560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7" name="Line 519"/>
            <p:cNvSpPr>
              <a:spLocks noChangeShapeType="1"/>
            </p:cNvSpPr>
            <p:nvPr/>
          </p:nvSpPr>
          <p:spPr bwMode="auto">
            <a:xfrm>
              <a:off x="1625" y="2753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8" name="Line 520"/>
            <p:cNvSpPr>
              <a:spLocks noChangeShapeType="1"/>
            </p:cNvSpPr>
            <p:nvPr/>
          </p:nvSpPr>
          <p:spPr bwMode="auto">
            <a:xfrm>
              <a:off x="1942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39" name="Line 521"/>
            <p:cNvSpPr>
              <a:spLocks noChangeShapeType="1"/>
            </p:cNvSpPr>
            <p:nvPr/>
          </p:nvSpPr>
          <p:spPr bwMode="auto">
            <a:xfrm>
              <a:off x="2007" y="2753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0" name="Line 522"/>
            <p:cNvSpPr>
              <a:spLocks noChangeShapeType="1"/>
            </p:cNvSpPr>
            <p:nvPr/>
          </p:nvSpPr>
          <p:spPr bwMode="auto">
            <a:xfrm>
              <a:off x="2324" y="27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1" name="Line 523"/>
            <p:cNvSpPr>
              <a:spLocks noChangeShapeType="1"/>
            </p:cNvSpPr>
            <p:nvPr/>
          </p:nvSpPr>
          <p:spPr bwMode="auto">
            <a:xfrm>
              <a:off x="2385" y="2753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2" name="Freeform 524"/>
            <p:cNvSpPr>
              <a:spLocks/>
            </p:cNvSpPr>
            <p:nvPr/>
          </p:nvSpPr>
          <p:spPr bwMode="auto">
            <a:xfrm>
              <a:off x="800" y="2163"/>
              <a:ext cx="1175" cy="1179"/>
            </a:xfrm>
            <a:custGeom>
              <a:avLst/>
              <a:gdLst>
                <a:gd name="T0" fmla="*/ 363 w 1736"/>
                <a:gd name="T1" fmla="*/ 168 h 1738"/>
                <a:gd name="T2" fmla="*/ 361 w 1736"/>
                <a:gd name="T3" fmla="*/ 146 h 1738"/>
                <a:gd name="T4" fmla="*/ 355 w 1736"/>
                <a:gd name="T5" fmla="*/ 125 h 1738"/>
                <a:gd name="T6" fmla="*/ 347 w 1736"/>
                <a:gd name="T7" fmla="*/ 104 h 1738"/>
                <a:gd name="T8" fmla="*/ 336 w 1736"/>
                <a:gd name="T9" fmla="*/ 85 h 1738"/>
                <a:gd name="T10" fmla="*/ 324 w 1736"/>
                <a:gd name="T11" fmla="*/ 68 h 1738"/>
                <a:gd name="T12" fmla="*/ 309 w 1736"/>
                <a:gd name="T13" fmla="*/ 52 h 1738"/>
                <a:gd name="T14" fmla="*/ 293 w 1736"/>
                <a:gd name="T15" fmla="*/ 38 h 1738"/>
                <a:gd name="T16" fmla="*/ 275 w 1736"/>
                <a:gd name="T17" fmla="*/ 26 h 1738"/>
                <a:gd name="T18" fmla="*/ 256 w 1736"/>
                <a:gd name="T19" fmla="*/ 16 h 1738"/>
                <a:gd name="T20" fmla="*/ 236 w 1736"/>
                <a:gd name="T21" fmla="*/ 8 h 1738"/>
                <a:gd name="T22" fmla="*/ 215 w 1736"/>
                <a:gd name="T23" fmla="*/ 3 h 1738"/>
                <a:gd name="T24" fmla="*/ 193 w 1736"/>
                <a:gd name="T25" fmla="*/ 1 h 1738"/>
                <a:gd name="T26" fmla="*/ 171 w 1736"/>
                <a:gd name="T27" fmla="*/ 1 h 1738"/>
                <a:gd name="T28" fmla="*/ 150 w 1736"/>
                <a:gd name="T29" fmla="*/ 3 h 1738"/>
                <a:gd name="T30" fmla="*/ 129 w 1736"/>
                <a:gd name="T31" fmla="*/ 8 h 1738"/>
                <a:gd name="T32" fmla="*/ 109 w 1736"/>
                <a:gd name="T33" fmla="*/ 16 h 1738"/>
                <a:gd name="T34" fmla="*/ 90 w 1736"/>
                <a:gd name="T35" fmla="*/ 26 h 1738"/>
                <a:gd name="T36" fmla="*/ 72 w 1736"/>
                <a:gd name="T37" fmla="*/ 38 h 1738"/>
                <a:gd name="T38" fmla="*/ 56 w 1736"/>
                <a:gd name="T39" fmla="*/ 52 h 1738"/>
                <a:gd name="T40" fmla="*/ 41 w 1736"/>
                <a:gd name="T41" fmla="*/ 68 h 1738"/>
                <a:gd name="T42" fmla="*/ 28 w 1736"/>
                <a:gd name="T43" fmla="*/ 85 h 1738"/>
                <a:gd name="T44" fmla="*/ 18 w 1736"/>
                <a:gd name="T45" fmla="*/ 104 h 1738"/>
                <a:gd name="T46" fmla="*/ 9 w 1736"/>
                <a:gd name="T47" fmla="*/ 125 h 1738"/>
                <a:gd name="T48" fmla="*/ 4 w 1736"/>
                <a:gd name="T49" fmla="*/ 146 h 1738"/>
                <a:gd name="T50" fmla="*/ 1 w 1736"/>
                <a:gd name="T51" fmla="*/ 168 h 1738"/>
                <a:gd name="T52" fmla="*/ 0 w 1736"/>
                <a:gd name="T53" fmla="*/ 189 h 1738"/>
                <a:gd name="T54" fmla="*/ 2 w 1736"/>
                <a:gd name="T55" fmla="*/ 211 h 1738"/>
                <a:gd name="T56" fmla="*/ 6 w 1736"/>
                <a:gd name="T57" fmla="*/ 233 h 1738"/>
                <a:gd name="T58" fmla="*/ 14 w 1736"/>
                <a:gd name="T59" fmla="*/ 252 h 1738"/>
                <a:gd name="T60" fmla="*/ 22 w 1736"/>
                <a:gd name="T61" fmla="*/ 273 h 1738"/>
                <a:gd name="T62" fmla="*/ 34 w 1736"/>
                <a:gd name="T63" fmla="*/ 291 h 1738"/>
                <a:gd name="T64" fmla="*/ 47 w 1736"/>
                <a:gd name="T65" fmla="*/ 309 h 1738"/>
                <a:gd name="T66" fmla="*/ 63 w 1736"/>
                <a:gd name="T67" fmla="*/ 324 h 1738"/>
                <a:gd name="T68" fmla="*/ 80 w 1736"/>
                <a:gd name="T69" fmla="*/ 336 h 1738"/>
                <a:gd name="T70" fmla="*/ 99 w 1736"/>
                <a:gd name="T71" fmla="*/ 347 h 1738"/>
                <a:gd name="T72" fmla="*/ 118 w 1736"/>
                <a:gd name="T73" fmla="*/ 356 h 1738"/>
                <a:gd name="T74" fmla="*/ 139 w 1736"/>
                <a:gd name="T75" fmla="*/ 363 h 1738"/>
                <a:gd name="T76" fmla="*/ 161 w 1736"/>
                <a:gd name="T77" fmla="*/ 366 h 1738"/>
                <a:gd name="T78" fmla="*/ 182 w 1736"/>
                <a:gd name="T79" fmla="*/ 368 h 1738"/>
                <a:gd name="T80" fmla="*/ 204 w 1736"/>
                <a:gd name="T81" fmla="*/ 366 h 1738"/>
                <a:gd name="T82" fmla="*/ 225 w 1736"/>
                <a:gd name="T83" fmla="*/ 363 h 1738"/>
                <a:gd name="T84" fmla="*/ 246 w 1736"/>
                <a:gd name="T85" fmla="*/ 356 h 1738"/>
                <a:gd name="T86" fmla="*/ 265 w 1736"/>
                <a:gd name="T87" fmla="*/ 347 h 1738"/>
                <a:gd name="T88" fmla="*/ 284 w 1736"/>
                <a:gd name="T89" fmla="*/ 336 h 1738"/>
                <a:gd name="T90" fmla="*/ 301 w 1736"/>
                <a:gd name="T91" fmla="*/ 324 h 1738"/>
                <a:gd name="T92" fmla="*/ 317 w 1736"/>
                <a:gd name="T93" fmla="*/ 309 h 1738"/>
                <a:gd name="T94" fmla="*/ 330 w 1736"/>
                <a:gd name="T95" fmla="*/ 291 h 1738"/>
                <a:gd name="T96" fmla="*/ 342 w 1736"/>
                <a:gd name="T97" fmla="*/ 273 h 1738"/>
                <a:gd name="T98" fmla="*/ 351 w 1736"/>
                <a:gd name="T99" fmla="*/ 252 h 1738"/>
                <a:gd name="T100" fmla="*/ 358 w 1736"/>
                <a:gd name="T101" fmla="*/ 233 h 1738"/>
                <a:gd name="T102" fmla="*/ 362 w 1736"/>
                <a:gd name="T103" fmla="*/ 211 h 1738"/>
                <a:gd name="T104" fmla="*/ 364 w 1736"/>
                <a:gd name="T105" fmla="*/ 189 h 17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736" h="1738">
                  <a:moveTo>
                    <a:pt x="1736" y="868"/>
                  </a:moveTo>
                  <a:lnTo>
                    <a:pt x="1736" y="843"/>
                  </a:lnTo>
                  <a:lnTo>
                    <a:pt x="1735" y="816"/>
                  </a:lnTo>
                  <a:lnTo>
                    <a:pt x="1732" y="791"/>
                  </a:lnTo>
                  <a:lnTo>
                    <a:pt x="1730" y="766"/>
                  </a:lnTo>
                  <a:lnTo>
                    <a:pt x="1727" y="740"/>
                  </a:lnTo>
                  <a:lnTo>
                    <a:pt x="1723" y="715"/>
                  </a:lnTo>
                  <a:lnTo>
                    <a:pt x="1718" y="689"/>
                  </a:lnTo>
                  <a:lnTo>
                    <a:pt x="1712" y="664"/>
                  </a:lnTo>
                  <a:lnTo>
                    <a:pt x="1706" y="640"/>
                  </a:lnTo>
                  <a:lnTo>
                    <a:pt x="1699" y="614"/>
                  </a:lnTo>
                  <a:lnTo>
                    <a:pt x="1690" y="590"/>
                  </a:lnTo>
                  <a:lnTo>
                    <a:pt x="1682" y="565"/>
                  </a:lnTo>
                  <a:lnTo>
                    <a:pt x="1672" y="542"/>
                  </a:lnTo>
                  <a:lnTo>
                    <a:pt x="1663" y="518"/>
                  </a:lnTo>
                  <a:lnTo>
                    <a:pt x="1652" y="494"/>
                  </a:lnTo>
                  <a:lnTo>
                    <a:pt x="1640" y="471"/>
                  </a:lnTo>
                  <a:lnTo>
                    <a:pt x="1629" y="449"/>
                  </a:lnTo>
                  <a:lnTo>
                    <a:pt x="1616" y="427"/>
                  </a:lnTo>
                  <a:lnTo>
                    <a:pt x="1602" y="404"/>
                  </a:lnTo>
                  <a:lnTo>
                    <a:pt x="1588" y="383"/>
                  </a:lnTo>
                  <a:lnTo>
                    <a:pt x="1574" y="362"/>
                  </a:lnTo>
                  <a:lnTo>
                    <a:pt x="1558" y="341"/>
                  </a:lnTo>
                  <a:lnTo>
                    <a:pt x="1542" y="321"/>
                  </a:lnTo>
                  <a:lnTo>
                    <a:pt x="1526" y="301"/>
                  </a:lnTo>
                  <a:lnTo>
                    <a:pt x="1509" y="282"/>
                  </a:lnTo>
                  <a:lnTo>
                    <a:pt x="1491" y="264"/>
                  </a:lnTo>
                  <a:lnTo>
                    <a:pt x="1473" y="245"/>
                  </a:lnTo>
                  <a:lnTo>
                    <a:pt x="1454" y="228"/>
                  </a:lnTo>
                  <a:lnTo>
                    <a:pt x="1435" y="211"/>
                  </a:lnTo>
                  <a:lnTo>
                    <a:pt x="1415" y="194"/>
                  </a:lnTo>
                  <a:lnTo>
                    <a:pt x="1395" y="178"/>
                  </a:lnTo>
                  <a:lnTo>
                    <a:pt x="1375" y="162"/>
                  </a:lnTo>
                  <a:lnTo>
                    <a:pt x="1353" y="148"/>
                  </a:lnTo>
                  <a:lnTo>
                    <a:pt x="1331" y="133"/>
                  </a:lnTo>
                  <a:lnTo>
                    <a:pt x="1310" y="121"/>
                  </a:lnTo>
                  <a:lnTo>
                    <a:pt x="1288" y="108"/>
                  </a:lnTo>
                  <a:lnTo>
                    <a:pt x="1264" y="95"/>
                  </a:lnTo>
                  <a:lnTo>
                    <a:pt x="1241" y="84"/>
                  </a:lnTo>
                  <a:lnTo>
                    <a:pt x="1218" y="73"/>
                  </a:lnTo>
                  <a:lnTo>
                    <a:pt x="1195" y="64"/>
                  </a:lnTo>
                  <a:lnTo>
                    <a:pt x="1170" y="54"/>
                  </a:lnTo>
                  <a:lnTo>
                    <a:pt x="1146" y="46"/>
                  </a:lnTo>
                  <a:lnTo>
                    <a:pt x="1121" y="37"/>
                  </a:lnTo>
                  <a:lnTo>
                    <a:pt x="1097" y="31"/>
                  </a:lnTo>
                  <a:lnTo>
                    <a:pt x="1072" y="24"/>
                  </a:lnTo>
                  <a:lnTo>
                    <a:pt x="1047" y="18"/>
                  </a:lnTo>
                  <a:lnTo>
                    <a:pt x="1022" y="14"/>
                  </a:lnTo>
                  <a:lnTo>
                    <a:pt x="997" y="10"/>
                  </a:lnTo>
                  <a:lnTo>
                    <a:pt x="971" y="5"/>
                  </a:lnTo>
                  <a:lnTo>
                    <a:pt x="946" y="3"/>
                  </a:lnTo>
                  <a:lnTo>
                    <a:pt x="919" y="1"/>
                  </a:lnTo>
                  <a:lnTo>
                    <a:pt x="894" y="0"/>
                  </a:lnTo>
                  <a:lnTo>
                    <a:pt x="868" y="0"/>
                  </a:lnTo>
                  <a:lnTo>
                    <a:pt x="842" y="0"/>
                  </a:lnTo>
                  <a:lnTo>
                    <a:pt x="817" y="1"/>
                  </a:lnTo>
                  <a:lnTo>
                    <a:pt x="791" y="3"/>
                  </a:lnTo>
                  <a:lnTo>
                    <a:pt x="766" y="5"/>
                  </a:lnTo>
                  <a:lnTo>
                    <a:pt x="740" y="10"/>
                  </a:lnTo>
                  <a:lnTo>
                    <a:pt x="715" y="14"/>
                  </a:lnTo>
                  <a:lnTo>
                    <a:pt x="689" y="18"/>
                  </a:lnTo>
                  <a:lnTo>
                    <a:pt x="664" y="24"/>
                  </a:lnTo>
                  <a:lnTo>
                    <a:pt x="640" y="31"/>
                  </a:lnTo>
                  <a:lnTo>
                    <a:pt x="614" y="37"/>
                  </a:lnTo>
                  <a:lnTo>
                    <a:pt x="590" y="46"/>
                  </a:lnTo>
                  <a:lnTo>
                    <a:pt x="566" y="54"/>
                  </a:lnTo>
                  <a:lnTo>
                    <a:pt x="542" y="64"/>
                  </a:lnTo>
                  <a:lnTo>
                    <a:pt x="518" y="73"/>
                  </a:lnTo>
                  <a:lnTo>
                    <a:pt x="495" y="84"/>
                  </a:lnTo>
                  <a:lnTo>
                    <a:pt x="471" y="95"/>
                  </a:lnTo>
                  <a:lnTo>
                    <a:pt x="449" y="108"/>
                  </a:lnTo>
                  <a:lnTo>
                    <a:pt x="427" y="121"/>
                  </a:lnTo>
                  <a:lnTo>
                    <a:pt x="405" y="133"/>
                  </a:lnTo>
                  <a:lnTo>
                    <a:pt x="383" y="148"/>
                  </a:lnTo>
                  <a:lnTo>
                    <a:pt x="362" y="162"/>
                  </a:lnTo>
                  <a:lnTo>
                    <a:pt x="341" y="178"/>
                  </a:lnTo>
                  <a:lnTo>
                    <a:pt x="321" y="194"/>
                  </a:lnTo>
                  <a:lnTo>
                    <a:pt x="302" y="211"/>
                  </a:lnTo>
                  <a:lnTo>
                    <a:pt x="282" y="228"/>
                  </a:lnTo>
                  <a:lnTo>
                    <a:pt x="264" y="245"/>
                  </a:lnTo>
                  <a:lnTo>
                    <a:pt x="246" y="264"/>
                  </a:lnTo>
                  <a:lnTo>
                    <a:pt x="228" y="282"/>
                  </a:lnTo>
                  <a:lnTo>
                    <a:pt x="211" y="301"/>
                  </a:lnTo>
                  <a:lnTo>
                    <a:pt x="194" y="321"/>
                  </a:lnTo>
                  <a:lnTo>
                    <a:pt x="178" y="341"/>
                  </a:lnTo>
                  <a:lnTo>
                    <a:pt x="163" y="362"/>
                  </a:lnTo>
                  <a:lnTo>
                    <a:pt x="148" y="383"/>
                  </a:lnTo>
                  <a:lnTo>
                    <a:pt x="135" y="404"/>
                  </a:lnTo>
                  <a:lnTo>
                    <a:pt x="121" y="427"/>
                  </a:lnTo>
                  <a:lnTo>
                    <a:pt x="108" y="449"/>
                  </a:lnTo>
                  <a:lnTo>
                    <a:pt x="95" y="471"/>
                  </a:lnTo>
                  <a:lnTo>
                    <a:pt x="85" y="494"/>
                  </a:lnTo>
                  <a:lnTo>
                    <a:pt x="74" y="518"/>
                  </a:lnTo>
                  <a:lnTo>
                    <a:pt x="64" y="542"/>
                  </a:lnTo>
                  <a:lnTo>
                    <a:pt x="54" y="565"/>
                  </a:lnTo>
                  <a:lnTo>
                    <a:pt x="46" y="590"/>
                  </a:lnTo>
                  <a:lnTo>
                    <a:pt x="38" y="614"/>
                  </a:lnTo>
                  <a:lnTo>
                    <a:pt x="31" y="640"/>
                  </a:lnTo>
                  <a:lnTo>
                    <a:pt x="25" y="664"/>
                  </a:lnTo>
                  <a:lnTo>
                    <a:pt x="19" y="689"/>
                  </a:lnTo>
                  <a:lnTo>
                    <a:pt x="14" y="715"/>
                  </a:lnTo>
                  <a:lnTo>
                    <a:pt x="10" y="740"/>
                  </a:lnTo>
                  <a:lnTo>
                    <a:pt x="7" y="766"/>
                  </a:lnTo>
                  <a:lnTo>
                    <a:pt x="3" y="791"/>
                  </a:lnTo>
                  <a:lnTo>
                    <a:pt x="1" y="816"/>
                  </a:lnTo>
                  <a:lnTo>
                    <a:pt x="0" y="843"/>
                  </a:lnTo>
                  <a:lnTo>
                    <a:pt x="0" y="868"/>
                  </a:lnTo>
                  <a:lnTo>
                    <a:pt x="0" y="894"/>
                  </a:lnTo>
                  <a:lnTo>
                    <a:pt x="1" y="920"/>
                  </a:lnTo>
                  <a:lnTo>
                    <a:pt x="3" y="946"/>
                  </a:lnTo>
                  <a:lnTo>
                    <a:pt x="7" y="971"/>
                  </a:lnTo>
                  <a:lnTo>
                    <a:pt x="10" y="996"/>
                  </a:lnTo>
                  <a:lnTo>
                    <a:pt x="14" y="1022"/>
                  </a:lnTo>
                  <a:lnTo>
                    <a:pt x="19" y="1047"/>
                  </a:lnTo>
                  <a:lnTo>
                    <a:pt x="25" y="1073"/>
                  </a:lnTo>
                  <a:lnTo>
                    <a:pt x="31" y="1097"/>
                  </a:lnTo>
                  <a:lnTo>
                    <a:pt x="38" y="1122"/>
                  </a:lnTo>
                  <a:lnTo>
                    <a:pt x="46" y="1147"/>
                  </a:lnTo>
                  <a:lnTo>
                    <a:pt x="54" y="1171"/>
                  </a:lnTo>
                  <a:lnTo>
                    <a:pt x="64" y="1194"/>
                  </a:lnTo>
                  <a:lnTo>
                    <a:pt x="74" y="1219"/>
                  </a:lnTo>
                  <a:lnTo>
                    <a:pt x="85" y="1242"/>
                  </a:lnTo>
                  <a:lnTo>
                    <a:pt x="95" y="1265"/>
                  </a:lnTo>
                  <a:lnTo>
                    <a:pt x="108" y="1288"/>
                  </a:lnTo>
                  <a:lnTo>
                    <a:pt x="121" y="1310"/>
                  </a:lnTo>
                  <a:lnTo>
                    <a:pt x="135" y="1332"/>
                  </a:lnTo>
                  <a:lnTo>
                    <a:pt x="148" y="1353"/>
                  </a:lnTo>
                  <a:lnTo>
                    <a:pt x="163" y="1374"/>
                  </a:lnTo>
                  <a:lnTo>
                    <a:pt x="178" y="1396"/>
                  </a:lnTo>
                  <a:lnTo>
                    <a:pt x="194" y="1416"/>
                  </a:lnTo>
                  <a:lnTo>
                    <a:pt x="211" y="1436"/>
                  </a:lnTo>
                  <a:lnTo>
                    <a:pt x="228" y="1455"/>
                  </a:lnTo>
                  <a:lnTo>
                    <a:pt x="246" y="1474"/>
                  </a:lnTo>
                  <a:lnTo>
                    <a:pt x="264" y="1492"/>
                  </a:lnTo>
                  <a:lnTo>
                    <a:pt x="282" y="1509"/>
                  </a:lnTo>
                  <a:lnTo>
                    <a:pt x="302" y="1527"/>
                  </a:lnTo>
                  <a:lnTo>
                    <a:pt x="321" y="1543"/>
                  </a:lnTo>
                  <a:lnTo>
                    <a:pt x="341" y="1559"/>
                  </a:lnTo>
                  <a:lnTo>
                    <a:pt x="362" y="1574"/>
                  </a:lnTo>
                  <a:lnTo>
                    <a:pt x="383" y="1589"/>
                  </a:lnTo>
                  <a:lnTo>
                    <a:pt x="405" y="1603"/>
                  </a:lnTo>
                  <a:lnTo>
                    <a:pt x="427" y="1617"/>
                  </a:lnTo>
                  <a:lnTo>
                    <a:pt x="449" y="1630"/>
                  </a:lnTo>
                  <a:lnTo>
                    <a:pt x="471" y="1641"/>
                  </a:lnTo>
                  <a:lnTo>
                    <a:pt x="495" y="1653"/>
                  </a:lnTo>
                  <a:lnTo>
                    <a:pt x="518" y="1663"/>
                  </a:lnTo>
                  <a:lnTo>
                    <a:pt x="542" y="1673"/>
                  </a:lnTo>
                  <a:lnTo>
                    <a:pt x="566" y="1682"/>
                  </a:lnTo>
                  <a:lnTo>
                    <a:pt x="590" y="1691"/>
                  </a:lnTo>
                  <a:lnTo>
                    <a:pt x="614" y="1699"/>
                  </a:lnTo>
                  <a:lnTo>
                    <a:pt x="640" y="1707"/>
                  </a:lnTo>
                  <a:lnTo>
                    <a:pt x="664" y="1713"/>
                  </a:lnTo>
                  <a:lnTo>
                    <a:pt x="689" y="1718"/>
                  </a:lnTo>
                  <a:lnTo>
                    <a:pt x="715" y="1724"/>
                  </a:lnTo>
                  <a:lnTo>
                    <a:pt x="740" y="1728"/>
                  </a:lnTo>
                  <a:lnTo>
                    <a:pt x="766" y="1731"/>
                  </a:lnTo>
                  <a:lnTo>
                    <a:pt x="791" y="1733"/>
                  </a:lnTo>
                  <a:lnTo>
                    <a:pt x="817" y="1735"/>
                  </a:lnTo>
                  <a:lnTo>
                    <a:pt x="842" y="1736"/>
                  </a:lnTo>
                  <a:lnTo>
                    <a:pt x="868" y="1738"/>
                  </a:lnTo>
                  <a:lnTo>
                    <a:pt x="894" y="1736"/>
                  </a:lnTo>
                  <a:lnTo>
                    <a:pt x="919" y="1735"/>
                  </a:lnTo>
                  <a:lnTo>
                    <a:pt x="946" y="1733"/>
                  </a:lnTo>
                  <a:lnTo>
                    <a:pt x="971" y="1731"/>
                  </a:lnTo>
                  <a:lnTo>
                    <a:pt x="997" y="1728"/>
                  </a:lnTo>
                  <a:lnTo>
                    <a:pt x="1022" y="1724"/>
                  </a:lnTo>
                  <a:lnTo>
                    <a:pt x="1047" y="1718"/>
                  </a:lnTo>
                  <a:lnTo>
                    <a:pt x="1072" y="1713"/>
                  </a:lnTo>
                  <a:lnTo>
                    <a:pt x="1097" y="1707"/>
                  </a:lnTo>
                  <a:lnTo>
                    <a:pt x="1121" y="1699"/>
                  </a:lnTo>
                  <a:lnTo>
                    <a:pt x="1146" y="1691"/>
                  </a:lnTo>
                  <a:lnTo>
                    <a:pt x="1170" y="1682"/>
                  </a:lnTo>
                  <a:lnTo>
                    <a:pt x="1195" y="1673"/>
                  </a:lnTo>
                  <a:lnTo>
                    <a:pt x="1218" y="1663"/>
                  </a:lnTo>
                  <a:lnTo>
                    <a:pt x="1241" y="1653"/>
                  </a:lnTo>
                  <a:lnTo>
                    <a:pt x="1264" y="1641"/>
                  </a:lnTo>
                  <a:lnTo>
                    <a:pt x="1288" y="1630"/>
                  </a:lnTo>
                  <a:lnTo>
                    <a:pt x="1310" y="1617"/>
                  </a:lnTo>
                  <a:lnTo>
                    <a:pt x="1331" y="1603"/>
                  </a:lnTo>
                  <a:lnTo>
                    <a:pt x="1353" y="1589"/>
                  </a:lnTo>
                  <a:lnTo>
                    <a:pt x="1375" y="1574"/>
                  </a:lnTo>
                  <a:lnTo>
                    <a:pt x="1395" y="1559"/>
                  </a:lnTo>
                  <a:lnTo>
                    <a:pt x="1415" y="1543"/>
                  </a:lnTo>
                  <a:lnTo>
                    <a:pt x="1435" y="1527"/>
                  </a:lnTo>
                  <a:lnTo>
                    <a:pt x="1454" y="1509"/>
                  </a:lnTo>
                  <a:lnTo>
                    <a:pt x="1473" y="1492"/>
                  </a:lnTo>
                  <a:lnTo>
                    <a:pt x="1491" y="1474"/>
                  </a:lnTo>
                  <a:lnTo>
                    <a:pt x="1509" y="1455"/>
                  </a:lnTo>
                  <a:lnTo>
                    <a:pt x="1526" y="1436"/>
                  </a:lnTo>
                  <a:lnTo>
                    <a:pt x="1542" y="1416"/>
                  </a:lnTo>
                  <a:lnTo>
                    <a:pt x="1558" y="1396"/>
                  </a:lnTo>
                  <a:lnTo>
                    <a:pt x="1574" y="1374"/>
                  </a:lnTo>
                  <a:lnTo>
                    <a:pt x="1588" y="1353"/>
                  </a:lnTo>
                  <a:lnTo>
                    <a:pt x="1602" y="1332"/>
                  </a:lnTo>
                  <a:lnTo>
                    <a:pt x="1616" y="1310"/>
                  </a:lnTo>
                  <a:lnTo>
                    <a:pt x="1629" y="1288"/>
                  </a:lnTo>
                  <a:lnTo>
                    <a:pt x="1640" y="1265"/>
                  </a:lnTo>
                  <a:lnTo>
                    <a:pt x="1652" y="1242"/>
                  </a:lnTo>
                  <a:lnTo>
                    <a:pt x="1663" y="1219"/>
                  </a:lnTo>
                  <a:lnTo>
                    <a:pt x="1672" y="1194"/>
                  </a:lnTo>
                  <a:lnTo>
                    <a:pt x="1682" y="1171"/>
                  </a:lnTo>
                  <a:lnTo>
                    <a:pt x="1690" y="1147"/>
                  </a:lnTo>
                  <a:lnTo>
                    <a:pt x="1699" y="1122"/>
                  </a:lnTo>
                  <a:lnTo>
                    <a:pt x="1706" y="1097"/>
                  </a:lnTo>
                  <a:lnTo>
                    <a:pt x="1712" y="1073"/>
                  </a:lnTo>
                  <a:lnTo>
                    <a:pt x="1718" y="1047"/>
                  </a:lnTo>
                  <a:lnTo>
                    <a:pt x="1723" y="1022"/>
                  </a:lnTo>
                  <a:lnTo>
                    <a:pt x="1727" y="996"/>
                  </a:lnTo>
                  <a:lnTo>
                    <a:pt x="1730" y="971"/>
                  </a:lnTo>
                  <a:lnTo>
                    <a:pt x="1732" y="946"/>
                  </a:lnTo>
                  <a:lnTo>
                    <a:pt x="1735" y="920"/>
                  </a:lnTo>
                  <a:lnTo>
                    <a:pt x="1736" y="894"/>
                  </a:lnTo>
                  <a:lnTo>
                    <a:pt x="1736" y="86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3" name="Freeform 525"/>
            <p:cNvSpPr>
              <a:spLocks/>
            </p:cNvSpPr>
            <p:nvPr/>
          </p:nvSpPr>
          <p:spPr bwMode="auto">
            <a:xfrm>
              <a:off x="2211" y="2505"/>
              <a:ext cx="36" cy="248"/>
            </a:xfrm>
            <a:custGeom>
              <a:avLst/>
              <a:gdLst>
                <a:gd name="T0" fmla="*/ 11 w 54"/>
                <a:gd name="T1" fmla="*/ 78 h 365"/>
                <a:gd name="T2" fmla="*/ 11 w 54"/>
                <a:gd name="T3" fmla="*/ 71 h 365"/>
                <a:gd name="T4" fmla="*/ 10 w 54"/>
                <a:gd name="T5" fmla="*/ 65 h 365"/>
                <a:gd name="T6" fmla="*/ 10 w 54"/>
                <a:gd name="T7" fmla="*/ 58 h 365"/>
                <a:gd name="T8" fmla="*/ 9 w 54"/>
                <a:gd name="T9" fmla="*/ 51 h 365"/>
                <a:gd name="T10" fmla="*/ 9 w 54"/>
                <a:gd name="T11" fmla="*/ 45 h 365"/>
                <a:gd name="T12" fmla="*/ 8 w 54"/>
                <a:gd name="T13" fmla="*/ 38 h 365"/>
                <a:gd name="T14" fmla="*/ 7 w 54"/>
                <a:gd name="T15" fmla="*/ 31 h 365"/>
                <a:gd name="T16" fmla="*/ 6 w 54"/>
                <a:gd name="T17" fmla="*/ 25 h 365"/>
                <a:gd name="T18" fmla="*/ 5 w 54"/>
                <a:gd name="T19" fmla="*/ 18 h 365"/>
                <a:gd name="T20" fmla="*/ 3 w 54"/>
                <a:gd name="T21" fmla="*/ 12 h 365"/>
                <a:gd name="T22" fmla="*/ 1 w 54"/>
                <a:gd name="T23" fmla="*/ 5 h 365"/>
                <a:gd name="T24" fmla="*/ 0 w 54"/>
                <a:gd name="T25" fmla="*/ 0 h 3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365">
                  <a:moveTo>
                    <a:pt x="54" y="365"/>
                  </a:moveTo>
                  <a:lnTo>
                    <a:pt x="54" y="335"/>
                  </a:lnTo>
                  <a:lnTo>
                    <a:pt x="53" y="303"/>
                  </a:lnTo>
                  <a:lnTo>
                    <a:pt x="51" y="272"/>
                  </a:lnTo>
                  <a:lnTo>
                    <a:pt x="48" y="240"/>
                  </a:lnTo>
                  <a:lnTo>
                    <a:pt x="45" y="210"/>
                  </a:lnTo>
                  <a:lnTo>
                    <a:pt x="40" y="179"/>
                  </a:lnTo>
                  <a:lnTo>
                    <a:pt x="35" y="147"/>
                  </a:lnTo>
                  <a:lnTo>
                    <a:pt x="30" y="116"/>
                  </a:lnTo>
                  <a:lnTo>
                    <a:pt x="23" y="86"/>
                  </a:lnTo>
                  <a:lnTo>
                    <a:pt x="16" y="56"/>
                  </a:lnTo>
                  <a:lnTo>
                    <a:pt x="8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4" name="Freeform 526"/>
            <p:cNvSpPr>
              <a:spLocks/>
            </p:cNvSpPr>
            <p:nvPr/>
          </p:nvSpPr>
          <p:spPr bwMode="auto">
            <a:xfrm>
              <a:off x="2194" y="2452"/>
              <a:ext cx="8" cy="20"/>
            </a:xfrm>
            <a:custGeom>
              <a:avLst/>
              <a:gdLst>
                <a:gd name="T0" fmla="*/ 2 w 12"/>
                <a:gd name="T1" fmla="*/ 4 h 34"/>
                <a:gd name="T2" fmla="*/ 1 w 12"/>
                <a:gd name="T3" fmla="*/ 2 h 34"/>
                <a:gd name="T4" fmla="*/ 0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12" y="34"/>
                  </a:moveTo>
                  <a:lnTo>
                    <a:pt x="6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5" name="Freeform 527"/>
            <p:cNvSpPr>
              <a:spLocks/>
            </p:cNvSpPr>
            <p:nvPr/>
          </p:nvSpPr>
          <p:spPr bwMode="auto">
            <a:xfrm>
              <a:off x="2056" y="2208"/>
              <a:ext cx="126" cy="215"/>
            </a:xfrm>
            <a:custGeom>
              <a:avLst/>
              <a:gdLst>
                <a:gd name="T0" fmla="*/ 37 w 190"/>
                <a:gd name="T1" fmla="*/ 67 h 317"/>
                <a:gd name="T2" fmla="*/ 34 w 190"/>
                <a:gd name="T3" fmla="*/ 61 h 317"/>
                <a:gd name="T4" fmla="*/ 32 w 190"/>
                <a:gd name="T5" fmla="*/ 55 h 317"/>
                <a:gd name="T6" fmla="*/ 29 w 190"/>
                <a:gd name="T7" fmla="*/ 49 h 317"/>
                <a:gd name="T8" fmla="*/ 27 w 190"/>
                <a:gd name="T9" fmla="*/ 43 h 317"/>
                <a:gd name="T10" fmla="*/ 23 w 190"/>
                <a:gd name="T11" fmla="*/ 37 h 317"/>
                <a:gd name="T12" fmla="*/ 21 w 190"/>
                <a:gd name="T13" fmla="*/ 32 h 317"/>
                <a:gd name="T14" fmla="*/ 17 w 190"/>
                <a:gd name="T15" fmla="*/ 26 h 317"/>
                <a:gd name="T16" fmla="*/ 14 w 190"/>
                <a:gd name="T17" fmla="*/ 21 h 317"/>
                <a:gd name="T18" fmla="*/ 11 w 190"/>
                <a:gd name="T19" fmla="*/ 15 h 317"/>
                <a:gd name="T20" fmla="*/ 7 w 190"/>
                <a:gd name="T21" fmla="*/ 9 h 317"/>
                <a:gd name="T22" fmla="*/ 3 w 190"/>
                <a:gd name="T23" fmla="*/ 4 h 317"/>
                <a:gd name="T24" fmla="*/ 0 w 190"/>
                <a:gd name="T25" fmla="*/ 0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17">
                  <a:moveTo>
                    <a:pt x="190" y="317"/>
                  </a:moveTo>
                  <a:lnTo>
                    <a:pt x="177" y="288"/>
                  </a:lnTo>
                  <a:lnTo>
                    <a:pt x="164" y="260"/>
                  </a:lnTo>
                  <a:lnTo>
                    <a:pt x="151" y="231"/>
                  </a:lnTo>
                  <a:lnTo>
                    <a:pt x="136" y="204"/>
                  </a:lnTo>
                  <a:lnTo>
                    <a:pt x="121" y="176"/>
                  </a:lnTo>
                  <a:lnTo>
                    <a:pt x="105" y="149"/>
                  </a:lnTo>
                  <a:lnTo>
                    <a:pt x="89" y="122"/>
                  </a:lnTo>
                  <a:lnTo>
                    <a:pt x="71" y="97"/>
                  </a:lnTo>
                  <a:lnTo>
                    <a:pt x="54" y="70"/>
                  </a:lnTo>
                  <a:lnTo>
                    <a:pt x="35" y="45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6" name="Freeform 528"/>
            <p:cNvSpPr>
              <a:spLocks/>
            </p:cNvSpPr>
            <p:nvPr/>
          </p:nvSpPr>
          <p:spPr bwMode="auto">
            <a:xfrm>
              <a:off x="2020" y="2163"/>
              <a:ext cx="16" cy="21"/>
            </a:xfrm>
            <a:custGeom>
              <a:avLst/>
              <a:gdLst>
                <a:gd name="T0" fmla="*/ 4 w 26"/>
                <a:gd name="T1" fmla="*/ 9 h 28"/>
                <a:gd name="T2" fmla="*/ 1 w 26"/>
                <a:gd name="T3" fmla="*/ 4 h 28"/>
                <a:gd name="T4" fmla="*/ 0 w 26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lnTo>
                    <a:pt x="12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7" name="Freeform 529"/>
            <p:cNvSpPr>
              <a:spLocks/>
            </p:cNvSpPr>
            <p:nvPr/>
          </p:nvSpPr>
          <p:spPr bwMode="auto">
            <a:xfrm>
              <a:off x="1796" y="1993"/>
              <a:ext cx="199" cy="150"/>
            </a:xfrm>
            <a:custGeom>
              <a:avLst/>
              <a:gdLst>
                <a:gd name="T0" fmla="*/ 61 w 296"/>
                <a:gd name="T1" fmla="*/ 48 h 220"/>
                <a:gd name="T2" fmla="*/ 56 w 296"/>
                <a:gd name="T3" fmla="*/ 43 h 220"/>
                <a:gd name="T4" fmla="*/ 52 w 296"/>
                <a:gd name="T5" fmla="*/ 39 h 220"/>
                <a:gd name="T6" fmla="*/ 46 w 296"/>
                <a:gd name="T7" fmla="*/ 34 h 220"/>
                <a:gd name="T8" fmla="*/ 41 w 296"/>
                <a:gd name="T9" fmla="*/ 29 h 220"/>
                <a:gd name="T10" fmla="*/ 36 w 296"/>
                <a:gd name="T11" fmla="*/ 25 h 220"/>
                <a:gd name="T12" fmla="*/ 32 w 296"/>
                <a:gd name="T13" fmla="*/ 21 h 220"/>
                <a:gd name="T14" fmla="*/ 26 w 296"/>
                <a:gd name="T15" fmla="*/ 17 h 220"/>
                <a:gd name="T16" fmla="*/ 22 w 296"/>
                <a:gd name="T17" fmla="*/ 14 h 220"/>
                <a:gd name="T18" fmla="*/ 16 w 296"/>
                <a:gd name="T19" fmla="*/ 10 h 220"/>
                <a:gd name="T20" fmla="*/ 10 w 296"/>
                <a:gd name="T21" fmla="*/ 7 h 220"/>
                <a:gd name="T22" fmla="*/ 5 w 296"/>
                <a:gd name="T23" fmla="*/ 3 h 220"/>
                <a:gd name="T24" fmla="*/ 0 w 296"/>
                <a:gd name="T25" fmla="*/ 0 h 2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6" h="220">
                  <a:moveTo>
                    <a:pt x="296" y="220"/>
                  </a:moveTo>
                  <a:lnTo>
                    <a:pt x="274" y="199"/>
                  </a:lnTo>
                  <a:lnTo>
                    <a:pt x="251" y="177"/>
                  </a:lnTo>
                  <a:lnTo>
                    <a:pt x="228" y="157"/>
                  </a:lnTo>
                  <a:lnTo>
                    <a:pt x="203" y="137"/>
                  </a:lnTo>
                  <a:lnTo>
                    <a:pt x="179" y="116"/>
                  </a:lnTo>
                  <a:lnTo>
                    <a:pt x="155" y="98"/>
                  </a:lnTo>
                  <a:lnTo>
                    <a:pt x="129" y="79"/>
                  </a:lnTo>
                  <a:lnTo>
                    <a:pt x="104" y="62"/>
                  </a:lnTo>
                  <a:lnTo>
                    <a:pt x="77" y="44"/>
                  </a:lnTo>
                  <a:lnTo>
                    <a:pt x="51" y="29"/>
                  </a:lnTo>
                  <a:lnTo>
                    <a:pt x="23" y="1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8" name="Freeform 530"/>
            <p:cNvSpPr>
              <a:spLocks/>
            </p:cNvSpPr>
            <p:nvPr/>
          </p:nvSpPr>
          <p:spPr bwMode="auto">
            <a:xfrm>
              <a:off x="1743" y="1968"/>
              <a:ext cx="25" cy="8"/>
            </a:xfrm>
            <a:custGeom>
              <a:avLst/>
              <a:gdLst>
                <a:gd name="T0" fmla="*/ 11 w 33"/>
                <a:gd name="T1" fmla="*/ 1 h 16"/>
                <a:gd name="T2" fmla="*/ 5 w 33"/>
                <a:gd name="T3" fmla="*/ 1 h 16"/>
                <a:gd name="T4" fmla="*/ 0 w 3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6">
                  <a:moveTo>
                    <a:pt x="33" y="16"/>
                  </a:moveTo>
                  <a:lnTo>
                    <a:pt x="15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49" name="Freeform 531"/>
            <p:cNvSpPr>
              <a:spLocks/>
            </p:cNvSpPr>
            <p:nvPr/>
          </p:nvSpPr>
          <p:spPr bwMode="auto">
            <a:xfrm>
              <a:off x="1475" y="1891"/>
              <a:ext cx="240" cy="61"/>
            </a:xfrm>
            <a:custGeom>
              <a:avLst/>
              <a:gdLst>
                <a:gd name="T0" fmla="*/ 73 w 357"/>
                <a:gd name="T1" fmla="*/ 19 h 90"/>
                <a:gd name="T2" fmla="*/ 67 w 357"/>
                <a:gd name="T3" fmla="*/ 16 h 90"/>
                <a:gd name="T4" fmla="*/ 61 w 357"/>
                <a:gd name="T5" fmla="*/ 14 h 90"/>
                <a:gd name="T6" fmla="*/ 55 w 357"/>
                <a:gd name="T7" fmla="*/ 12 h 90"/>
                <a:gd name="T8" fmla="*/ 49 w 357"/>
                <a:gd name="T9" fmla="*/ 10 h 90"/>
                <a:gd name="T10" fmla="*/ 43 w 357"/>
                <a:gd name="T11" fmla="*/ 8 h 90"/>
                <a:gd name="T12" fmla="*/ 36 w 357"/>
                <a:gd name="T13" fmla="*/ 7 h 90"/>
                <a:gd name="T14" fmla="*/ 30 w 357"/>
                <a:gd name="T15" fmla="*/ 5 h 90"/>
                <a:gd name="T16" fmla="*/ 24 w 357"/>
                <a:gd name="T17" fmla="*/ 3 h 90"/>
                <a:gd name="T18" fmla="*/ 17 w 357"/>
                <a:gd name="T19" fmla="*/ 2 h 90"/>
                <a:gd name="T20" fmla="*/ 11 w 357"/>
                <a:gd name="T21" fmla="*/ 1 h 90"/>
                <a:gd name="T22" fmla="*/ 5 w 357"/>
                <a:gd name="T23" fmla="*/ 1 h 90"/>
                <a:gd name="T24" fmla="*/ 0 w 357"/>
                <a:gd name="T25" fmla="*/ 0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7" h="90">
                  <a:moveTo>
                    <a:pt x="357" y="90"/>
                  </a:moveTo>
                  <a:lnTo>
                    <a:pt x="328" y="78"/>
                  </a:lnTo>
                  <a:lnTo>
                    <a:pt x="299" y="68"/>
                  </a:lnTo>
                  <a:lnTo>
                    <a:pt x="270" y="57"/>
                  </a:lnTo>
                  <a:lnTo>
                    <a:pt x="240" y="49"/>
                  </a:lnTo>
                  <a:lnTo>
                    <a:pt x="209" y="39"/>
                  </a:lnTo>
                  <a:lnTo>
                    <a:pt x="180" y="32"/>
                  </a:lnTo>
                  <a:lnTo>
                    <a:pt x="149" y="24"/>
                  </a:lnTo>
                  <a:lnTo>
                    <a:pt x="118" y="18"/>
                  </a:lnTo>
                  <a:lnTo>
                    <a:pt x="87" y="11"/>
                  </a:lnTo>
                  <a:lnTo>
                    <a:pt x="57" y="7"/>
                  </a:lnTo>
                  <a:lnTo>
                    <a:pt x="26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0" name="Freeform 532"/>
            <p:cNvSpPr>
              <a:spLocks/>
            </p:cNvSpPr>
            <p:nvPr/>
          </p:nvSpPr>
          <p:spPr bwMode="auto">
            <a:xfrm>
              <a:off x="1418" y="1891"/>
              <a:ext cx="24" cy="0"/>
            </a:xfrm>
            <a:custGeom>
              <a:avLst/>
              <a:gdLst>
                <a:gd name="T0" fmla="*/ 6 w 37"/>
                <a:gd name="T1" fmla="*/ 1 h 1"/>
                <a:gd name="T2" fmla="*/ 3 w 37"/>
                <a:gd name="T3" fmla="*/ 0 h 1"/>
                <a:gd name="T4" fmla="*/ 0 w 3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">
                  <a:moveTo>
                    <a:pt x="37" y="1"/>
                  </a:moveTo>
                  <a:lnTo>
                    <a:pt x="1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1" name="Freeform 533"/>
            <p:cNvSpPr>
              <a:spLocks/>
            </p:cNvSpPr>
            <p:nvPr/>
          </p:nvSpPr>
          <p:spPr bwMode="auto">
            <a:xfrm>
              <a:off x="1138" y="1887"/>
              <a:ext cx="247" cy="37"/>
            </a:xfrm>
            <a:custGeom>
              <a:avLst/>
              <a:gdLst>
                <a:gd name="T0" fmla="*/ 76 w 365"/>
                <a:gd name="T1" fmla="*/ 0 h 53"/>
                <a:gd name="T2" fmla="*/ 70 w 365"/>
                <a:gd name="T3" fmla="*/ 0 h 53"/>
                <a:gd name="T4" fmla="*/ 64 w 365"/>
                <a:gd name="T5" fmla="*/ 1 h 53"/>
                <a:gd name="T6" fmla="*/ 57 w 365"/>
                <a:gd name="T7" fmla="*/ 1 h 53"/>
                <a:gd name="T8" fmla="*/ 50 w 365"/>
                <a:gd name="T9" fmla="*/ 1 h 53"/>
                <a:gd name="T10" fmla="*/ 44 w 365"/>
                <a:gd name="T11" fmla="*/ 2 h 53"/>
                <a:gd name="T12" fmla="*/ 37 w 365"/>
                <a:gd name="T13" fmla="*/ 3 h 53"/>
                <a:gd name="T14" fmla="*/ 30 w 365"/>
                <a:gd name="T15" fmla="*/ 4 h 53"/>
                <a:gd name="T16" fmla="*/ 24 w 365"/>
                <a:gd name="T17" fmla="*/ 6 h 53"/>
                <a:gd name="T18" fmla="*/ 18 w 365"/>
                <a:gd name="T19" fmla="*/ 7 h 53"/>
                <a:gd name="T20" fmla="*/ 12 w 365"/>
                <a:gd name="T21" fmla="*/ 9 h 53"/>
                <a:gd name="T22" fmla="*/ 5 w 365"/>
                <a:gd name="T23" fmla="*/ 10 h 53"/>
                <a:gd name="T24" fmla="*/ 0 w 365"/>
                <a:gd name="T25" fmla="*/ 13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5" h="53">
                  <a:moveTo>
                    <a:pt x="365" y="0"/>
                  </a:moveTo>
                  <a:lnTo>
                    <a:pt x="334" y="0"/>
                  </a:lnTo>
                  <a:lnTo>
                    <a:pt x="303" y="2"/>
                  </a:lnTo>
                  <a:lnTo>
                    <a:pt x="271" y="4"/>
                  </a:lnTo>
                  <a:lnTo>
                    <a:pt x="240" y="7"/>
                  </a:lnTo>
                  <a:lnTo>
                    <a:pt x="210" y="10"/>
                  </a:lnTo>
                  <a:lnTo>
                    <a:pt x="178" y="14"/>
                  </a:lnTo>
                  <a:lnTo>
                    <a:pt x="147" y="18"/>
                  </a:lnTo>
                  <a:lnTo>
                    <a:pt x="117" y="25"/>
                  </a:lnTo>
                  <a:lnTo>
                    <a:pt x="86" y="31"/>
                  </a:lnTo>
                  <a:lnTo>
                    <a:pt x="56" y="39"/>
                  </a:lnTo>
                  <a:lnTo>
                    <a:pt x="26" y="46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2" name="Freeform 534"/>
            <p:cNvSpPr>
              <a:spLocks/>
            </p:cNvSpPr>
            <p:nvPr/>
          </p:nvSpPr>
          <p:spPr bwMode="auto">
            <a:xfrm>
              <a:off x="1085" y="1936"/>
              <a:ext cx="24" cy="8"/>
            </a:xfrm>
            <a:custGeom>
              <a:avLst/>
              <a:gdLst>
                <a:gd name="T0" fmla="*/ 8 w 35"/>
                <a:gd name="T1" fmla="*/ 0 h 12"/>
                <a:gd name="T2" fmla="*/ 3 w 35"/>
                <a:gd name="T3" fmla="*/ 1 h 12"/>
                <a:gd name="T4" fmla="*/ 0 w 35"/>
                <a:gd name="T5" fmla="*/ 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35" y="0"/>
                  </a:moveTo>
                  <a:lnTo>
                    <a:pt x="16" y="7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3" name="Freeform 535"/>
            <p:cNvSpPr>
              <a:spLocks/>
            </p:cNvSpPr>
            <p:nvPr/>
          </p:nvSpPr>
          <p:spPr bwMode="auto">
            <a:xfrm>
              <a:off x="841" y="1952"/>
              <a:ext cx="215" cy="130"/>
            </a:xfrm>
            <a:custGeom>
              <a:avLst/>
              <a:gdLst>
                <a:gd name="T0" fmla="*/ 67 w 317"/>
                <a:gd name="T1" fmla="*/ 0 h 189"/>
                <a:gd name="T2" fmla="*/ 61 w 317"/>
                <a:gd name="T3" fmla="*/ 3 h 189"/>
                <a:gd name="T4" fmla="*/ 55 w 317"/>
                <a:gd name="T5" fmla="*/ 6 h 189"/>
                <a:gd name="T6" fmla="*/ 49 w 317"/>
                <a:gd name="T7" fmla="*/ 9 h 189"/>
                <a:gd name="T8" fmla="*/ 43 w 317"/>
                <a:gd name="T9" fmla="*/ 12 h 189"/>
                <a:gd name="T10" fmla="*/ 37 w 317"/>
                <a:gd name="T11" fmla="*/ 15 h 189"/>
                <a:gd name="T12" fmla="*/ 32 w 317"/>
                <a:gd name="T13" fmla="*/ 19 h 189"/>
                <a:gd name="T14" fmla="*/ 26 w 317"/>
                <a:gd name="T15" fmla="*/ 22 h 189"/>
                <a:gd name="T16" fmla="*/ 21 w 317"/>
                <a:gd name="T17" fmla="*/ 27 h 189"/>
                <a:gd name="T18" fmla="*/ 15 w 317"/>
                <a:gd name="T19" fmla="*/ 30 h 189"/>
                <a:gd name="T20" fmla="*/ 9 w 317"/>
                <a:gd name="T21" fmla="*/ 34 h 189"/>
                <a:gd name="T22" fmla="*/ 4 w 317"/>
                <a:gd name="T23" fmla="*/ 39 h 189"/>
                <a:gd name="T24" fmla="*/ 0 w 317"/>
                <a:gd name="T25" fmla="*/ 42 h 18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189">
                  <a:moveTo>
                    <a:pt x="317" y="0"/>
                  </a:moveTo>
                  <a:lnTo>
                    <a:pt x="289" y="13"/>
                  </a:lnTo>
                  <a:lnTo>
                    <a:pt x="260" y="25"/>
                  </a:lnTo>
                  <a:lnTo>
                    <a:pt x="232" y="39"/>
                  </a:lnTo>
                  <a:lnTo>
                    <a:pt x="204" y="54"/>
                  </a:lnTo>
                  <a:lnTo>
                    <a:pt x="177" y="69"/>
                  </a:lnTo>
                  <a:lnTo>
                    <a:pt x="150" y="85"/>
                  </a:lnTo>
                  <a:lnTo>
                    <a:pt x="124" y="100"/>
                  </a:lnTo>
                  <a:lnTo>
                    <a:pt x="97" y="118"/>
                  </a:lnTo>
                  <a:lnTo>
                    <a:pt x="71" y="135"/>
                  </a:lnTo>
                  <a:lnTo>
                    <a:pt x="46" y="154"/>
                  </a:lnTo>
                  <a:lnTo>
                    <a:pt x="21" y="172"/>
                  </a:lnTo>
                  <a:lnTo>
                    <a:pt x="0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4" name="Freeform 536"/>
            <p:cNvSpPr>
              <a:spLocks/>
            </p:cNvSpPr>
            <p:nvPr/>
          </p:nvSpPr>
          <p:spPr bwMode="auto">
            <a:xfrm>
              <a:off x="800" y="2102"/>
              <a:ext cx="16" cy="17"/>
            </a:xfrm>
            <a:custGeom>
              <a:avLst/>
              <a:gdLst>
                <a:gd name="T0" fmla="*/ 3 w 28"/>
                <a:gd name="T1" fmla="*/ 0 h 25"/>
                <a:gd name="T2" fmla="*/ 1 w 28"/>
                <a:gd name="T3" fmla="*/ 3 h 25"/>
                <a:gd name="T4" fmla="*/ 0 w 28"/>
                <a:gd name="T5" fmla="*/ 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28" y="0"/>
                  </a:moveTo>
                  <a:lnTo>
                    <a:pt x="12" y="14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5" name="Freeform 537"/>
            <p:cNvSpPr>
              <a:spLocks/>
            </p:cNvSpPr>
            <p:nvPr/>
          </p:nvSpPr>
          <p:spPr bwMode="auto">
            <a:xfrm>
              <a:off x="629" y="2143"/>
              <a:ext cx="147" cy="199"/>
            </a:xfrm>
            <a:custGeom>
              <a:avLst/>
              <a:gdLst>
                <a:gd name="T0" fmla="*/ 43 w 220"/>
                <a:gd name="T1" fmla="*/ 0 h 297"/>
                <a:gd name="T2" fmla="*/ 39 w 220"/>
                <a:gd name="T3" fmla="*/ 5 h 297"/>
                <a:gd name="T4" fmla="*/ 35 w 220"/>
                <a:gd name="T5" fmla="*/ 9 h 297"/>
                <a:gd name="T6" fmla="*/ 31 w 220"/>
                <a:gd name="T7" fmla="*/ 14 h 297"/>
                <a:gd name="T8" fmla="*/ 27 w 220"/>
                <a:gd name="T9" fmla="*/ 19 h 297"/>
                <a:gd name="T10" fmla="*/ 23 w 220"/>
                <a:gd name="T11" fmla="*/ 24 h 297"/>
                <a:gd name="T12" fmla="*/ 19 w 220"/>
                <a:gd name="T13" fmla="*/ 29 h 297"/>
                <a:gd name="T14" fmla="*/ 15 w 220"/>
                <a:gd name="T15" fmla="*/ 34 h 297"/>
                <a:gd name="T16" fmla="*/ 12 w 220"/>
                <a:gd name="T17" fmla="*/ 39 h 297"/>
                <a:gd name="T18" fmla="*/ 9 w 220"/>
                <a:gd name="T19" fmla="*/ 44 h 297"/>
                <a:gd name="T20" fmla="*/ 6 w 220"/>
                <a:gd name="T21" fmla="*/ 50 h 297"/>
                <a:gd name="T22" fmla="*/ 3 w 220"/>
                <a:gd name="T23" fmla="*/ 55 h 297"/>
                <a:gd name="T24" fmla="*/ 0 w 220"/>
                <a:gd name="T25" fmla="*/ 60 h 2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0" h="297">
                  <a:moveTo>
                    <a:pt x="220" y="0"/>
                  </a:moveTo>
                  <a:lnTo>
                    <a:pt x="198" y="22"/>
                  </a:lnTo>
                  <a:lnTo>
                    <a:pt x="177" y="46"/>
                  </a:lnTo>
                  <a:lnTo>
                    <a:pt x="156" y="69"/>
                  </a:lnTo>
                  <a:lnTo>
                    <a:pt x="136" y="93"/>
                  </a:lnTo>
                  <a:lnTo>
                    <a:pt x="117" y="118"/>
                  </a:lnTo>
                  <a:lnTo>
                    <a:pt x="98" y="142"/>
                  </a:lnTo>
                  <a:lnTo>
                    <a:pt x="80" y="167"/>
                  </a:lnTo>
                  <a:lnTo>
                    <a:pt x="62" y="194"/>
                  </a:lnTo>
                  <a:lnTo>
                    <a:pt x="45" y="219"/>
                  </a:lnTo>
                  <a:lnTo>
                    <a:pt x="29" y="246"/>
                  </a:lnTo>
                  <a:lnTo>
                    <a:pt x="13" y="273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6" name="Freeform 538"/>
            <p:cNvSpPr>
              <a:spLocks/>
            </p:cNvSpPr>
            <p:nvPr/>
          </p:nvSpPr>
          <p:spPr bwMode="auto">
            <a:xfrm>
              <a:off x="601" y="2371"/>
              <a:ext cx="12" cy="20"/>
            </a:xfrm>
            <a:custGeom>
              <a:avLst/>
              <a:gdLst>
                <a:gd name="T0" fmla="*/ 5 w 16"/>
                <a:gd name="T1" fmla="*/ 0 h 34"/>
                <a:gd name="T2" fmla="*/ 2 w 16"/>
                <a:gd name="T3" fmla="*/ 2 h 34"/>
                <a:gd name="T4" fmla="*/ 0 w 16"/>
                <a:gd name="T5" fmla="*/ 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4">
                  <a:moveTo>
                    <a:pt x="16" y="0"/>
                  </a:moveTo>
                  <a:lnTo>
                    <a:pt x="6" y="19"/>
                  </a:lnTo>
                  <a:lnTo>
                    <a:pt x="0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7" name="Freeform 539"/>
            <p:cNvSpPr>
              <a:spLocks/>
            </p:cNvSpPr>
            <p:nvPr/>
          </p:nvSpPr>
          <p:spPr bwMode="auto">
            <a:xfrm>
              <a:off x="528" y="2423"/>
              <a:ext cx="61" cy="240"/>
            </a:xfrm>
            <a:custGeom>
              <a:avLst/>
              <a:gdLst>
                <a:gd name="T0" fmla="*/ 19 w 90"/>
                <a:gd name="T1" fmla="*/ 0 h 358"/>
                <a:gd name="T2" fmla="*/ 16 w 90"/>
                <a:gd name="T3" fmla="*/ 6 h 358"/>
                <a:gd name="T4" fmla="*/ 14 w 90"/>
                <a:gd name="T5" fmla="*/ 11 h 358"/>
                <a:gd name="T6" fmla="*/ 12 w 90"/>
                <a:gd name="T7" fmla="*/ 18 h 358"/>
                <a:gd name="T8" fmla="*/ 10 w 90"/>
                <a:gd name="T9" fmla="*/ 24 h 358"/>
                <a:gd name="T10" fmla="*/ 8 w 90"/>
                <a:gd name="T11" fmla="*/ 29 h 358"/>
                <a:gd name="T12" fmla="*/ 6 w 90"/>
                <a:gd name="T13" fmla="*/ 36 h 358"/>
                <a:gd name="T14" fmla="*/ 5 w 90"/>
                <a:gd name="T15" fmla="*/ 42 h 358"/>
                <a:gd name="T16" fmla="*/ 3 w 90"/>
                <a:gd name="T17" fmla="*/ 48 h 358"/>
                <a:gd name="T18" fmla="*/ 2 w 90"/>
                <a:gd name="T19" fmla="*/ 54 h 358"/>
                <a:gd name="T20" fmla="*/ 1 w 90"/>
                <a:gd name="T21" fmla="*/ 61 h 358"/>
                <a:gd name="T22" fmla="*/ 1 w 90"/>
                <a:gd name="T23" fmla="*/ 67 h 358"/>
                <a:gd name="T24" fmla="*/ 0 w 90"/>
                <a:gd name="T25" fmla="*/ 72 h 3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358">
                  <a:moveTo>
                    <a:pt x="90" y="0"/>
                  </a:moveTo>
                  <a:lnTo>
                    <a:pt x="78" y="29"/>
                  </a:lnTo>
                  <a:lnTo>
                    <a:pt x="68" y="58"/>
                  </a:lnTo>
                  <a:lnTo>
                    <a:pt x="57" y="88"/>
                  </a:lnTo>
                  <a:lnTo>
                    <a:pt x="48" y="118"/>
                  </a:lnTo>
                  <a:lnTo>
                    <a:pt x="39" y="147"/>
                  </a:lnTo>
                  <a:lnTo>
                    <a:pt x="31" y="178"/>
                  </a:lnTo>
                  <a:lnTo>
                    <a:pt x="24" y="208"/>
                  </a:lnTo>
                  <a:lnTo>
                    <a:pt x="18" y="238"/>
                  </a:lnTo>
                  <a:lnTo>
                    <a:pt x="12" y="269"/>
                  </a:lnTo>
                  <a:lnTo>
                    <a:pt x="6" y="301"/>
                  </a:lnTo>
                  <a:lnTo>
                    <a:pt x="3" y="332"/>
                  </a:lnTo>
                  <a:lnTo>
                    <a:pt x="0" y="3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8" name="Freeform 540"/>
            <p:cNvSpPr>
              <a:spLocks/>
            </p:cNvSpPr>
            <p:nvPr/>
          </p:nvSpPr>
          <p:spPr bwMode="auto">
            <a:xfrm>
              <a:off x="524" y="2696"/>
              <a:ext cx="0" cy="24"/>
            </a:xfrm>
            <a:custGeom>
              <a:avLst/>
              <a:gdLst>
                <a:gd name="T0" fmla="*/ 1 w 2"/>
                <a:gd name="T1" fmla="*/ 0 h 37"/>
                <a:gd name="T2" fmla="*/ 1 w 2"/>
                <a:gd name="T3" fmla="*/ 4 h 37"/>
                <a:gd name="T4" fmla="*/ 0 w 2"/>
                <a:gd name="T5" fmla="*/ 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7">
                  <a:moveTo>
                    <a:pt x="2" y="0"/>
                  </a:moveTo>
                  <a:lnTo>
                    <a:pt x="1" y="21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59" name="Freeform 541"/>
            <p:cNvSpPr>
              <a:spLocks/>
            </p:cNvSpPr>
            <p:nvPr/>
          </p:nvSpPr>
          <p:spPr bwMode="auto">
            <a:xfrm>
              <a:off x="524" y="2753"/>
              <a:ext cx="36" cy="248"/>
            </a:xfrm>
            <a:custGeom>
              <a:avLst/>
              <a:gdLst>
                <a:gd name="T0" fmla="*/ 0 w 54"/>
                <a:gd name="T1" fmla="*/ 0 h 366"/>
                <a:gd name="T2" fmla="*/ 1 w 54"/>
                <a:gd name="T3" fmla="*/ 7 h 366"/>
                <a:gd name="T4" fmla="*/ 1 w 54"/>
                <a:gd name="T5" fmla="*/ 14 h 366"/>
                <a:gd name="T6" fmla="*/ 1 w 54"/>
                <a:gd name="T7" fmla="*/ 20 h 366"/>
                <a:gd name="T8" fmla="*/ 1 w 54"/>
                <a:gd name="T9" fmla="*/ 26 h 366"/>
                <a:gd name="T10" fmla="*/ 2 w 54"/>
                <a:gd name="T11" fmla="*/ 33 h 366"/>
                <a:gd name="T12" fmla="*/ 3 w 54"/>
                <a:gd name="T13" fmla="*/ 39 h 366"/>
                <a:gd name="T14" fmla="*/ 4 w 54"/>
                <a:gd name="T15" fmla="*/ 46 h 366"/>
                <a:gd name="T16" fmla="*/ 5 w 54"/>
                <a:gd name="T17" fmla="*/ 53 h 366"/>
                <a:gd name="T18" fmla="*/ 6 w 54"/>
                <a:gd name="T19" fmla="*/ 59 h 366"/>
                <a:gd name="T20" fmla="*/ 7 w 54"/>
                <a:gd name="T21" fmla="*/ 65 h 366"/>
                <a:gd name="T22" fmla="*/ 9 w 54"/>
                <a:gd name="T23" fmla="*/ 72 h 366"/>
                <a:gd name="T24" fmla="*/ 11 w 54"/>
                <a:gd name="T25" fmla="*/ 77 h 3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366">
                  <a:moveTo>
                    <a:pt x="0" y="0"/>
                  </a:moveTo>
                  <a:lnTo>
                    <a:pt x="1" y="32"/>
                  </a:lnTo>
                  <a:lnTo>
                    <a:pt x="2" y="63"/>
                  </a:lnTo>
                  <a:lnTo>
                    <a:pt x="4" y="94"/>
                  </a:lnTo>
                  <a:lnTo>
                    <a:pt x="6" y="125"/>
                  </a:lnTo>
                  <a:lnTo>
                    <a:pt x="10" y="156"/>
                  </a:lnTo>
                  <a:lnTo>
                    <a:pt x="13" y="188"/>
                  </a:lnTo>
                  <a:lnTo>
                    <a:pt x="19" y="218"/>
                  </a:lnTo>
                  <a:lnTo>
                    <a:pt x="25" y="249"/>
                  </a:lnTo>
                  <a:lnTo>
                    <a:pt x="31" y="280"/>
                  </a:lnTo>
                  <a:lnTo>
                    <a:pt x="38" y="309"/>
                  </a:lnTo>
                  <a:lnTo>
                    <a:pt x="46" y="340"/>
                  </a:lnTo>
                  <a:lnTo>
                    <a:pt x="54" y="3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0" name="Freeform 542"/>
            <p:cNvSpPr>
              <a:spLocks/>
            </p:cNvSpPr>
            <p:nvPr/>
          </p:nvSpPr>
          <p:spPr bwMode="auto">
            <a:xfrm>
              <a:off x="569" y="3029"/>
              <a:ext cx="8" cy="24"/>
            </a:xfrm>
            <a:custGeom>
              <a:avLst/>
              <a:gdLst>
                <a:gd name="T0" fmla="*/ 0 w 13"/>
                <a:gd name="T1" fmla="*/ 0 h 35"/>
                <a:gd name="T2" fmla="*/ 1 w 13"/>
                <a:gd name="T3" fmla="*/ 4 h 35"/>
                <a:gd name="T4" fmla="*/ 2 w 13"/>
                <a:gd name="T5" fmla="*/ 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lnTo>
                    <a:pt x="8" y="19"/>
                  </a:lnTo>
                  <a:lnTo>
                    <a:pt x="13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1" name="Freeform 543"/>
            <p:cNvSpPr>
              <a:spLocks/>
            </p:cNvSpPr>
            <p:nvPr/>
          </p:nvSpPr>
          <p:spPr bwMode="auto">
            <a:xfrm>
              <a:off x="589" y="3082"/>
              <a:ext cx="130" cy="215"/>
            </a:xfrm>
            <a:custGeom>
              <a:avLst/>
              <a:gdLst>
                <a:gd name="T0" fmla="*/ 0 w 190"/>
                <a:gd name="T1" fmla="*/ 0 h 317"/>
                <a:gd name="T2" fmla="*/ 3 w 190"/>
                <a:gd name="T3" fmla="*/ 6 h 317"/>
                <a:gd name="T4" fmla="*/ 5 w 190"/>
                <a:gd name="T5" fmla="*/ 12 h 317"/>
                <a:gd name="T6" fmla="*/ 8 w 190"/>
                <a:gd name="T7" fmla="*/ 18 h 317"/>
                <a:gd name="T8" fmla="*/ 12 w 190"/>
                <a:gd name="T9" fmla="*/ 24 h 317"/>
                <a:gd name="T10" fmla="*/ 15 w 190"/>
                <a:gd name="T11" fmla="*/ 29 h 317"/>
                <a:gd name="T12" fmla="*/ 18 w 190"/>
                <a:gd name="T13" fmla="*/ 35 h 317"/>
                <a:gd name="T14" fmla="*/ 22 w 190"/>
                <a:gd name="T15" fmla="*/ 41 h 317"/>
                <a:gd name="T16" fmla="*/ 26 w 190"/>
                <a:gd name="T17" fmla="*/ 47 h 317"/>
                <a:gd name="T18" fmla="*/ 30 w 190"/>
                <a:gd name="T19" fmla="*/ 52 h 317"/>
                <a:gd name="T20" fmla="*/ 34 w 190"/>
                <a:gd name="T21" fmla="*/ 58 h 317"/>
                <a:gd name="T22" fmla="*/ 38 w 190"/>
                <a:gd name="T23" fmla="*/ 62 h 317"/>
                <a:gd name="T24" fmla="*/ 42 w 190"/>
                <a:gd name="T25" fmla="*/ 67 h 3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0" h="317">
                  <a:moveTo>
                    <a:pt x="0" y="0"/>
                  </a:moveTo>
                  <a:lnTo>
                    <a:pt x="13" y="29"/>
                  </a:lnTo>
                  <a:lnTo>
                    <a:pt x="25" y="58"/>
                  </a:lnTo>
                  <a:lnTo>
                    <a:pt x="39" y="85"/>
                  </a:lnTo>
                  <a:lnTo>
                    <a:pt x="53" y="113"/>
                  </a:lnTo>
                  <a:lnTo>
                    <a:pt x="69" y="140"/>
                  </a:lnTo>
                  <a:lnTo>
                    <a:pt x="85" y="168"/>
                  </a:lnTo>
                  <a:lnTo>
                    <a:pt x="101" y="194"/>
                  </a:lnTo>
                  <a:lnTo>
                    <a:pt x="118" y="221"/>
                  </a:lnTo>
                  <a:lnTo>
                    <a:pt x="136" y="246"/>
                  </a:lnTo>
                  <a:lnTo>
                    <a:pt x="154" y="271"/>
                  </a:lnTo>
                  <a:lnTo>
                    <a:pt x="173" y="296"/>
                  </a:lnTo>
                  <a:lnTo>
                    <a:pt x="190" y="3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2" name="Freeform 544"/>
            <p:cNvSpPr>
              <a:spLocks/>
            </p:cNvSpPr>
            <p:nvPr/>
          </p:nvSpPr>
          <p:spPr bwMode="auto">
            <a:xfrm>
              <a:off x="739" y="3322"/>
              <a:ext cx="16" cy="16"/>
            </a:xfrm>
            <a:custGeom>
              <a:avLst/>
              <a:gdLst>
                <a:gd name="T0" fmla="*/ 0 w 25"/>
                <a:gd name="T1" fmla="*/ 0 h 27"/>
                <a:gd name="T2" fmla="*/ 3 w 25"/>
                <a:gd name="T3" fmla="*/ 2 h 27"/>
                <a:gd name="T4" fmla="*/ 4 w 25"/>
                <a:gd name="T5" fmla="*/ 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lnTo>
                    <a:pt x="14" y="16"/>
                  </a:lnTo>
                  <a:lnTo>
                    <a:pt x="25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3" name="Freeform 545"/>
            <p:cNvSpPr>
              <a:spLocks/>
            </p:cNvSpPr>
            <p:nvPr/>
          </p:nvSpPr>
          <p:spPr bwMode="auto">
            <a:xfrm>
              <a:off x="776" y="3362"/>
              <a:ext cx="199" cy="151"/>
            </a:xfrm>
            <a:custGeom>
              <a:avLst/>
              <a:gdLst>
                <a:gd name="T0" fmla="*/ 0 w 296"/>
                <a:gd name="T1" fmla="*/ 0 h 221"/>
                <a:gd name="T2" fmla="*/ 5 w 296"/>
                <a:gd name="T3" fmla="*/ 5 h 221"/>
                <a:gd name="T4" fmla="*/ 9 w 296"/>
                <a:gd name="T5" fmla="*/ 10 h 221"/>
                <a:gd name="T6" fmla="*/ 14 w 296"/>
                <a:gd name="T7" fmla="*/ 14 h 221"/>
                <a:gd name="T8" fmla="*/ 19 w 296"/>
                <a:gd name="T9" fmla="*/ 18 h 221"/>
                <a:gd name="T10" fmla="*/ 24 w 296"/>
                <a:gd name="T11" fmla="*/ 23 h 221"/>
                <a:gd name="T12" fmla="*/ 29 w 296"/>
                <a:gd name="T13" fmla="*/ 27 h 221"/>
                <a:gd name="T14" fmla="*/ 34 w 296"/>
                <a:gd name="T15" fmla="*/ 31 h 221"/>
                <a:gd name="T16" fmla="*/ 39 w 296"/>
                <a:gd name="T17" fmla="*/ 35 h 221"/>
                <a:gd name="T18" fmla="*/ 45 w 296"/>
                <a:gd name="T19" fmla="*/ 38 h 221"/>
                <a:gd name="T20" fmla="*/ 50 w 296"/>
                <a:gd name="T21" fmla="*/ 42 h 221"/>
                <a:gd name="T22" fmla="*/ 56 w 296"/>
                <a:gd name="T23" fmla="*/ 45 h 221"/>
                <a:gd name="T24" fmla="*/ 61 w 296"/>
                <a:gd name="T25" fmla="*/ 48 h 2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6" h="221">
                  <a:moveTo>
                    <a:pt x="0" y="0"/>
                  </a:moveTo>
                  <a:lnTo>
                    <a:pt x="23" y="23"/>
                  </a:lnTo>
                  <a:lnTo>
                    <a:pt x="45" y="44"/>
                  </a:lnTo>
                  <a:lnTo>
                    <a:pt x="68" y="64"/>
                  </a:lnTo>
                  <a:lnTo>
                    <a:pt x="93" y="84"/>
                  </a:lnTo>
                  <a:lnTo>
                    <a:pt x="117" y="104"/>
                  </a:lnTo>
                  <a:lnTo>
                    <a:pt x="142" y="123"/>
                  </a:lnTo>
                  <a:lnTo>
                    <a:pt x="167" y="141"/>
                  </a:lnTo>
                  <a:lnTo>
                    <a:pt x="193" y="159"/>
                  </a:lnTo>
                  <a:lnTo>
                    <a:pt x="220" y="176"/>
                  </a:lnTo>
                  <a:lnTo>
                    <a:pt x="246" y="192"/>
                  </a:lnTo>
                  <a:lnTo>
                    <a:pt x="273" y="208"/>
                  </a:lnTo>
                  <a:lnTo>
                    <a:pt x="296" y="2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4" name="Freeform 546"/>
            <p:cNvSpPr>
              <a:spLocks/>
            </p:cNvSpPr>
            <p:nvPr/>
          </p:nvSpPr>
          <p:spPr bwMode="auto">
            <a:xfrm>
              <a:off x="1003" y="3525"/>
              <a:ext cx="25" cy="12"/>
            </a:xfrm>
            <a:custGeom>
              <a:avLst/>
              <a:gdLst>
                <a:gd name="T0" fmla="*/ 0 w 34"/>
                <a:gd name="T1" fmla="*/ 0 h 16"/>
                <a:gd name="T2" fmla="*/ 5 w 34"/>
                <a:gd name="T3" fmla="*/ 3 h 16"/>
                <a:gd name="T4" fmla="*/ 10 w 34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lnTo>
                    <a:pt x="19" y="9"/>
                  </a:lnTo>
                  <a:lnTo>
                    <a:pt x="34" y="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5" name="Freeform 547"/>
            <p:cNvSpPr>
              <a:spLocks/>
            </p:cNvSpPr>
            <p:nvPr/>
          </p:nvSpPr>
          <p:spPr bwMode="auto">
            <a:xfrm>
              <a:off x="1056" y="3549"/>
              <a:ext cx="244" cy="61"/>
            </a:xfrm>
            <a:custGeom>
              <a:avLst/>
              <a:gdLst>
                <a:gd name="T0" fmla="*/ 0 w 358"/>
                <a:gd name="T1" fmla="*/ 0 h 90"/>
                <a:gd name="T2" fmla="*/ 7 w 358"/>
                <a:gd name="T3" fmla="*/ 2 h 90"/>
                <a:gd name="T4" fmla="*/ 12 w 358"/>
                <a:gd name="T5" fmla="*/ 5 h 90"/>
                <a:gd name="T6" fmla="*/ 19 w 358"/>
                <a:gd name="T7" fmla="*/ 7 h 90"/>
                <a:gd name="T8" fmla="*/ 25 w 358"/>
                <a:gd name="T9" fmla="*/ 9 h 90"/>
                <a:gd name="T10" fmla="*/ 32 w 358"/>
                <a:gd name="T11" fmla="*/ 11 h 90"/>
                <a:gd name="T12" fmla="*/ 38 w 358"/>
                <a:gd name="T13" fmla="*/ 12 h 90"/>
                <a:gd name="T14" fmla="*/ 45 w 358"/>
                <a:gd name="T15" fmla="*/ 14 h 90"/>
                <a:gd name="T16" fmla="*/ 52 w 358"/>
                <a:gd name="T17" fmla="*/ 15 h 90"/>
                <a:gd name="T18" fmla="*/ 58 w 358"/>
                <a:gd name="T19" fmla="*/ 16 h 90"/>
                <a:gd name="T20" fmla="*/ 65 w 358"/>
                <a:gd name="T21" fmla="*/ 18 h 90"/>
                <a:gd name="T22" fmla="*/ 72 w 358"/>
                <a:gd name="T23" fmla="*/ 18 h 90"/>
                <a:gd name="T24" fmla="*/ 77 w 358"/>
                <a:gd name="T25" fmla="*/ 19 h 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8" h="90">
                  <a:moveTo>
                    <a:pt x="0" y="0"/>
                  </a:moveTo>
                  <a:lnTo>
                    <a:pt x="29" y="11"/>
                  </a:lnTo>
                  <a:lnTo>
                    <a:pt x="59" y="22"/>
                  </a:lnTo>
                  <a:lnTo>
                    <a:pt x="88" y="32"/>
                  </a:lnTo>
                  <a:lnTo>
                    <a:pt x="118" y="42"/>
                  </a:lnTo>
                  <a:lnTo>
                    <a:pt x="148" y="50"/>
                  </a:lnTo>
                  <a:lnTo>
                    <a:pt x="178" y="58"/>
                  </a:lnTo>
                  <a:lnTo>
                    <a:pt x="208" y="65"/>
                  </a:lnTo>
                  <a:lnTo>
                    <a:pt x="239" y="72"/>
                  </a:lnTo>
                  <a:lnTo>
                    <a:pt x="269" y="78"/>
                  </a:lnTo>
                  <a:lnTo>
                    <a:pt x="300" y="82"/>
                  </a:lnTo>
                  <a:lnTo>
                    <a:pt x="332" y="86"/>
                  </a:lnTo>
                  <a:lnTo>
                    <a:pt x="358" y="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6" name="Freeform 548"/>
            <p:cNvSpPr>
              <a:spLocks/>
            </p:cNvSpPr>
            <p:nvPr/>
          </p:nvSpPr>
          <p:spPr bwMode="auto">
            <a:xfrm>
              <a:off x="1329" y="3614"/>
              <a:ext cx="24" cy="0"/>
            </a:xfrm>
            <a:custGeom>
              <a:avLst/>
              <a:gdLst>
                <a:gd name="T0" fmla="*/ 0 w 37"/>
                <a:gd name="T1" fmla="*/ 0 h 2"/>
                <a:gd name="T2" fmla="*/ 4 w 37"/>
                <a:gd name="T3" fmla="*/ 1 h 2"/>
                <a:gd name="T4" fmla="*/ 6 w 37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">
                  <a:moveTo>
                    <a:pt x="0" y="0"/>
                  </a:moveTo>
                  <a:lnTo>
                    <a:pt x="21" y="1"/>
                  </a:lnTo>
                  <a:lnTo>
                    <a:pt x="37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7" name="Freeform 549"/>
            <p:cNvSpPr>
              <a:spLocks/>
            </p:cNvSpPr>
            <p:nvPr/>
          </p:nvSpPr>
          <p:spPr bwMode="auto">
            <a:xfrm>
              <a:off x="1385" y="3578"/>
              <a:ext cx="248" cy="36"/>
            </a:xfrm>
            <a:custGeom>
              <a:avLst/>
              <a:gdLst>
                <a:gd name="T0" fmla="*/ 0 w 366"/>
                <a:gd name="T1" fmla="*/ 11 h 53"/>
                <a:gd name="T2" fmla="*/ 6 w 366"/>
                <a:gd name="T3" fmla="*/ 11 h 53"/>
                <a:gd name="T4" fmla="*/ 14 w 366"/>
                <a:gd name="T5" fmla="*/ 11 h 53"/>
                <a:gd name="T6" fmla="*/ 20 w 366"/>
                <a:gd name="T7" fmla="*/ 11 h 53"/>
                <a:gd name="T8" fmla="*/ 26 w 366"/>
                <a:gd name="T9" fmla="*/ 10 h 53"/>
                <a:gd name="T10" fmla="*/ 33 w 366"/>
                <a:gd name="T11" fmla="*/ 10 h 53"/>
                <a:gd name="T12" fmla="*/ 39 w 366"/>
                <a:gd name="T13" fmla="*/ 8 h 53"/>
                <a:gd name="T14" fmla="*/ 46 w 366"/>
                <a:gd name="T15" fmla="*/ 7 h 53"/>
                <a:gd name="T16" fmla="*/ 52 w 366"/>
                <a:gd name="T17" fmla="*/ 7 h 53"/>
                <a:gd name="T18" fmla="*/ 59 w 366"/>
                <a:gd name="T19" fmla="*/ 5 h 53"/>
                <a:gd name="T20" fmla="*/ 65 w 366"/>
                <a:gd name="T21" fmla="*/ 3 h 53"/>
                <a:gd name="T22" fmla="*/ 72 w 366"/>
                <a:gd name="T23" fmla="*/ 1 h 53"/>
                <a:gd name="T24" fmla="*/ 77 w 366"/>
                <a:gd name="T25" fmla="*/ 0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6" h="53">
                  <a:moveTo>
                    <a:pt x="0" y="53"/>
                  </a:moveTo>
                  <a:lnTo>
                    <a:pt x="31" y="53"/>
                  </a:lnTo>
                  <a:lnTo>
                    <a:pt x="63" y="52"/>
                  </a:lnTo>
                  <a:lnTo>
                    <a:pt x="94" y="50"/>
                  </a:lnTo>
                  <a:lnTo>
                    <a:pt x="125" y="48"/>
                  </a:lnTo>
                  <a:lnTo>
                    <a:pt x="156" y="43"/>
                  </a:lnTo>
                  <a:lnTo>
                    <a:pt x="187" y="39"/>
                  </a:lnTo>
                  <a:lnTo>
                    <a:pt x="217" y="35"/>
                  </a:lnTo>
                  <a:lnTo>
                    <a:pt x="248" y="29"/>
                  </a:lnTo>
                  <a:lnTo>
                    <a:pt x="279" y="22"/>
                  </a:lnTo>
                  <a:lnTo>
                    <a:pt x="310" y="15"/>
                  </a:lnTo>
                  <a:lnTo>
                    <a:pt x="339" y="7"/>
                  </a:lnTo>
                  <a:lnTo>
                    <a:pt x="3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8" name="Freeform 550"/>
            <p:cNvSpPr>
              <a:spLocks/>
            </p:cNvSpPr>
            <p:nvPr/>
          </p:nvSpPr>
          <p:spPr bwMode="auto">
            <a:xfrm>
              <a:off x="1662" y="3562"/>
              <a:ext cx="24" cy="8"/>
            </a:xfrm>
            <a:custGeom>
              <a:avLst/>
              <a:gdLst>
                <a:gd name="T0" fmla="*/ 0 w 35"/>
                <a:gd name="T1" fmla="*/ 2 h 12"/>
                <a:gd name="T2" fmla="*/ 5 w 35"/>
                <a:gd name="T3" fmla="*/ 1 h 12"/>
                <a:gd name="T4" fmla="*/ 8 w 3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lnTo>
                    <a:pt x="20" y="5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69" name="Freeform 551"/>
            <p:cNvSpPr>
              <a:spLocks/>
            </p:cNvSpPr>
            <p:nvPr/>
          </p:nvSpPr>
          <p:spPr bwMode="auto">
            <a:xfrm>
              <a:off x="1715" y="3419"/>
              <a:ext cx="215" cy="130"/>
            </a:xfrm>
            <a:custGeom>
              <a:avLst/>
              <a:gdLst>
                <a:gd name="T0" fmla="*/ 0 w 317"/>
                <a:gd name="T1" fmla="*/ 42 h 190"/>
                <a:gd name="T2" fmla="*/ 6 w 317"/>
                <a:gd name="T3" fmla="*/ 39 h 190"/>
                <a:gd name="T4" fmla="*/ 12 w 317"/>
                <a:gd name="T5" fmla="*/ 36 h 190"/>
                <a:gd name="T6" fmla="*/ 18 w 317"/>
                <a:gd name="T7" fmla="*/ 33 h 190"/>
                <a:gd name="T8" fmla="*/ 24 w 317"/>
                <a:gd name="T9" fmla="*/ 30 h 190"/>
                <a:gd name="T10" fmla="*/ 29 w 317"/>
                <a:gd name="T11" fmla="*/ 27 h 190"/>
                <a:gd name="T12" fmla="*/ 35 w 317"/>
                <a:gd name="T13" fmla="*/ 23 h 190"/>
                <a:gd name="T14" fmla="*/ 41 w 317"/>
                <a:gd name="T15" fmla="*/ 20 h 190"/>
                <a:gd name="T16" fmla="*/ 47 w 317"/>
                <a:gd name="T17" fmla="*/ 16 h 190"/>
                <a:gd name="T18" fmla="*/ 52 w 317"/>
                <a:gd name="T19" fmla="*/ 12 h 190"/>
                <a:gd name="T20" fmla="*/ 58 w 317"/>
                <a:gd name="T21" fmla="*/ 8 h 190"/>
                <a:gd name="T22" fmla="*/ 62 w 317"/>
                <a:gd name="T23" fmla="*/ 3 h 190"/>
                <a:gd name="T24" fmla="*/ 67 w 317"/>
                <a:gd name="T25" fmla="*/ 0 h 1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190">
                  <a:moveTo>
                    <a:pt x="0" y="190"/>
                  </a:moveTo>
                  <a:lnTo>
                    <a:pt x="29" y="177"/>
                  </a:lnTo>
                  <a:lnTo>
                    <a:pt x="58" y="164"/>
                  </a:lnTo>
                  <a:lnTo>
                    <a:pt x="85" y="150"/>
                  </a:lnTo>
                  <a:lnTo>
                    <a:pt x="114" y="136"/>
                  </a:lnTo>
                  <a:lnTo>
                    <a:pt x="140" y="121"/>
                  </a:lnTo>
                  <a:lnTo>
                    <a:pt x="168" y="105"/>
                  </a:lnTo>
                  <a:lnTo>
                    <a:pt x="194" y="89"/>
                  </a:lnTo>
                  <a:lnTo>
                    <a:pt x="221" y="72"/>
                  </a:lnTo>
                  <a:lnTo>
                    <a:pt x="246" y="54"/>
                  </a:lnTo>
                  <a:lnTo>
                    <a:pt x="272" y="36"/>
                  </a:lnTo>
                  <a:lnTo>
                    <a:pt x="296" y="17"/>
                  </a:lnTo>
                  <a:lnTo>
                    <a:pt x="31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0" name="Freeform 552"/>
            <p:cNvSpPr>
              <a:spLocks/>
            </p:cNvSpPr>
            <p:nvPr/>
          </p:nvSpPr>
          <p:spPr bwMode="auto">
            <a:xfrm>
              <a:off x="1955" y="3383"/>
              <a:ext cx="20" cy="16"/>
            </a:xfrm>
            <a:custGeom>
              <a:avLst/>
              <a:gdLst>
                <a:gd name="T0" fmla="*/ 0 w 28"/>
                <a:gd name="T1" fmla="*/ 4 h 25"/>
                <a:gd name="T2" fmla="*/ 4 w 28"/>
                <a:gd name="T3" fmla="*/ 2 h 25"/>
                <a:gd name="T4" fmla="*/ 7 w 2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0" y="25"/>
                  </a:moveTo>
                  <a:lnTo>
                    <a:pt x="16" y="12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1" name="Freeform 553"/>
            <p:cNvSpPr>
              <a:spLocks/>
            </p:cNvSpPr>
            <p:nvPr/>
          </p:nvSpPr>
          <p:spPr bwMode="auto">
            <a:xfrm>
              <a:off x="1995" y="3159"/>
              <a:ext cx="151" cy="203"/>
            </a:xfrm>
            <a:custGeom>
              <a:avLst/>
              <a:gdLst>
                <a:gd name="T0" fmla="*/ 0 w 221"/>
                <a:gd name="T1" fmla="*/ 65 h 296"/>
                <a:gd name="T2" fmla="*/ 5 w 221"/>
                <a:gd name="T3" fmla="*/ 60 h 296"/>
                <a:gd name="T4" fmla="*/ 10 w 221"/>
                <a:gd name="T5" fmla="*/ 56 h 296"/>
                <a:gd name="T6" fmla="*/ 14 w 221"/>
                <a:gd name="T7" fmla="*/ 50 h 296"/>
                <a:gd name="T8" fmla="*/ 18 w 221"/>
                <a:gd name="T9" fmla="*/ 45 h 296"/>
                <a:gd name="T10" fmla="*/ 23 w 221"/>
                <a:gd name="T11" fmla="*/ 40 h 296"/>
                <a:gd name="T12" fmla="*/ 27 w 221"/>
                <a:gd name="T13" fmla="*/ 34 h 296"/>
                <a:gd name="T14" fmla="*/ 31 w 221"/>
                <a:gd name="T15" fmla="*/ 28 h 296"/>
                <a:gd name="T16" fmla="*/ 35 w 221"/>
                <a:gd name="T17" fmla="*/ 23 h 296"/>
                <a:gd name="T18" fmla="*/ 38 w 221"/>
                <a:gd name="T19" fmla="*/ 17 h 296"/>
                <a:gd name="T20" fmla="*/ 42 w 221"/>
                <a:gd name="T21" fmla="*/ 11 h 296"/>
                <a:gd name="T22" fmla="*/ 45 w 221"/>
                <a:gd name="T23" fmla="*/ 5 h 296"/>
                <a:gd name="T24" fmla="*/ 48 w 221"/>
                <a:gd name="T25" fmla="*/ 0 h 2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1" h="296">
                  <a:moveTo>
                    <a:pt x="0" y="296"/>
                  </a:moveTo>
                  <a:lnTo>
                    <a:pt x="23" y="274"/>
                  </a:lnTo>
                  <a:lnTo>
                    <a:pt x="44" y="251"/>
                  </a:lnTo>
                  <a:lnTo>
                    <a:pt x="64" y="227"/>
                  </a:lnTo>
                  <a:lnTo>
                    <a:pt x="84" y="204"/>
                  </a:lnTo>
                  <a:lnTo>
                    <a:pt x="104" y="179"/>
                  </a:lnTo>
                  <a:lnTo>
                    <a:pt x="122" y="154"/>
                  </a:lnTo>
                  <a:lnTo>
                    <a:pt x="141" y="129"/>
                  </a:lnTo>
                  <a:lnTo>
                    <a:pt x="158" y="104"/>
                  </a:lnTo>
                  <a:lnTo>
                    <a:pt x="176" y="77"/>
                  </a:lnTo>
                  <a:lnTo>
                    <a:pt x="192" y="51"/>
                  </a:lnTo>
                  <a:lnTo>
                    <a:pt x="208" y="23"/>
                  </a:lnTo>
                  <a:lnTo>
                    <a:pt x="22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2" name="Freeform 554"/>
            <p:cNvSpPr>
              <a:spLocks/>
            </p:cNvSpPr>
            <p:nvPr/>
          </p:nvSpPr>
          <p:spPr bwMode="auto">
            <a:xfrm>
              <a:off x="2158" y="3110"/>
              <a:ext cx="12" cy="25"/>
            </a:xfrm>
            <a:custGeom>
              <a:avLst/>
              <a:gdLst>
                <a:gd name="T0" fmla="*/ 0 w 16"/>
                <a:gd name="T1" fmla="*/ 11 h 33"/>
                <a:gd name="T2" fmla="*/ 3 w 16"/>
                <a:gd name="T3" fmla="*/ 5 h 33"/>
                <a:gd name="T4" fmla="*/ 5 w 1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3">
                  <a:moveTo>
                    <a:pt x="0" y="33"/>
                  </a:moveTo>
                  <a:lnTo>
                    <a:pt x="9" y="15"/>
                  </a:lnTo>
                  <a:lnTo>
                    <a:pt x="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3" name="Freeform 555"/>
            <p:cNvSpPr>
              <a:spLocks/>
            </p:cNvSpPr>
            <p:nvPr/>
          </p:nvSpPr>
          <p:spPr bwMode="auto">
            <a:xfrm>
              <a:off x="2182" y="2838"/>
              <a:ext cx="61" cy="244"/>
            </a:xfrm>
            <a:custGeom>
              <a:avLst/>
              <a:gdLst>
                <a:gd name="T0" fmla="*/ 0 w 90"/>
                <a:gd name="T1" fmla="*/ 77 h 359"/>
                <a:gd name="T2" fmla="*/ 2 w 90"/>
                <a:gd name="T3" fmla="*/ 70 h 359"/>
                <a:gd name="T4" fmla="*/ 5 w 90"/>
                <a:gd name="T5" fmla="*/ 64 h 359"/>
                <a:gd name="T6" fmla="*/ 7 w 90"/>
                <a:gd name="T7" fmla="*/ 58 h 359"/>
                <a:gd name="T8" fmla="*/ 9 w 90"/>
                <a:gd name="T9" fmla="*/ 51 h 359"/>
                <a:gd name="T10" fmla="*/ 11 w 90"/>
                <a:gd name="T11" fmla="*/ 45 h 359"/>
                <a:gd name="T12" fmla="*/ 12 w 90"/>
                <a:gd name="T13" fmla="*/ 38 h 359"/>
                <a:gd name="T14" fmla="*/ 14 w 90"/>
                <a:gd name="T15" fmla="*/ 33 h 359"/>
                <a:gd name="T16" fmla="*/ 15 w 90"/>
                <a:gd name="T17" fmla="*/ 26 h 359"/>
                <a:gd name="T18" fmla="*/ 16 w 90"/>
                <a:gd name="T19" fmla="*/ 19 h 359"/>
                <a:gd name="T20" fmla="*/ 18 w 90"/>
                <a:gd name="T21" fmla="*/ 12 h 359"/>
                <a:gd name="T22" fmla="*/ 18 w 90"/>
                <a:gd name="T23" fmla="*/ 5 h 359"/>
                <a:gd name="T24" fmla="*/ 19 w 90"/>
                <a:gd name="T25" fmla="*/ 0 h 3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359">
                  <a:moveTo>
                    <a:pt x="0" y="359"/>
                  </a:moveTo>
                  <a:lnTo>
                    <a:pt x="10" y="330"/>
                  </a:lnTo>
                  <a:lnTo>
                    <a:pt x="22" y="300"/>
                  </a:lnTo>
                  <a:lnTo>
                    <a:pt x="32" y="271"/>
                  </a:lnTo>
                  <a:lnTo>
                    <a:pt x="41" y="241"/>
                  </a:lnTo>
                  <a:lnTo>
                    <a:pt x="50" y="211"/>
                  </a:lnTo>
                  <a:lnTo>
                    <a:pt x="58" y="180"/>
                  </a:lnTo>
                  <a:lnTo>
                    <a:pt x="65" y="151"/>
                  </a:lnTo>
                  <a:lnTo>
                    <a:pt x="72" y="120"/>
                  </a:lnTo>
                  <a:lnTo>
                    <a:pt x="77" y="89"/>
                  </a:lnTo>
                  <a:lnTo>
                    <a:pt x="82" y="59"/>
                  </a:lnTo>
                  <a:lnTo>
                    <a:pt x="87" y="27"/>
                  </a:lnTo>
                  <a:lnTo>
                    <a:pt x="9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4" name="Freeform 556"/>
            <p:cNvSpPr>
              <a:spLocks/>
            </p:cNvSpPr>
            <p:nvPr/>
          </p:nvSpPr>
          <p:spPr bwMode="auto">
            <a:xfrm>
              <a:off x="2247" y="2781"/>
              <a:ext cx="0" cy="29"/>
            </a:xfrm>
            <a:custGeom>
              <a:avLst/>
              <a:gdLst>
                <a:gd name="T0" fmla="*/ 0 w 2"/>
                <a:gd name="T1" fmla="*/ 14 h 37"/>
                <a:gd name="T2" fmla="*/ 1 w 2"/>
                <a:gd name="T3" fmla="*/ 6 h 37"/>
                <a:gd name="T4" fmla="*/ 1 w 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7">
                  <a:moveTo>
                    <a:pt x="0" y="37"/>
                  </a:moveTo>
                  <a:lnTo>
                    <a:pt x="2" y="16"/>
                  </a:lnTo>
                  <a:lnTo>
                    <a:pt x="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5" name="Freeform 557"/>
            <p:cNvSpPr>
              <a:spLocks/>
            </p:cNvSpPr>
            <p:nvPr/>
          </p:nvSpPr>
          <p:spPr bwMode="auto">
            <a:xfrm>
              <a:off x="251" y="1615"/>
              <a:ext cx="2273" cy="2276"/>
            </a:xfrm>
            <a:custGeom>
              <a:avLst/>
              <a:gdLst>
                <a:gd name="T0" fmla="*/ 704 w 3357"/>
                <a:gd name="T1" fmla="*/ 324 h 3359"/>
                <a:gd name="T2" fmla="*/ 699 w 3357"/>
                <a:gd name="T3" fmla="*/ 287 h 3359"/>
                <a:gd name="T4" fmla="*/ 690 w 3357"/>
                <a:gd name="T5" fmla="*/ 250 h 3359"/>
                <a:gd name="T6" fmla="*/ 677 w 3357"/>
                <a:gd name="T7" fmla="*/ 215 h 3359"/>
                <a:gd name="T8" fmla="*/ 661 w 3357"/>
                <a:gd name="T9" fmla="*/ 182 h 3359"/>
                <a:gd name="T10" fmla="*/ 641 w 3357"/>
                <a:gd name="T11" fmla="*/ 149 h 3359"/>
                <a:gd name="T12" fmla="*/ 618 w 3357"/>
                <a:gd name="T13" fmla="*/ 121 h 3359"/>
                <a:gd name="T14" fmla="*/ 591 w 3357"/>
                <a:gd name="T15" fmla="*/ 94 h 3359"/>
                <a:gd name="T16" fmla="*/ 563 w 3357"/>
                <a:gd name="T17" fmla="*/ 69 h 3359"/>
                <a:gd name="T18" fmla="*/ 532 w 3357"/>
                <a:gd name="T19" fmla="*/ 49 h 3359"/>
                <a:gd name="T20" fmla="*/ 498 w 3357"/>
                <a:gd name="T21" fmla="*/ 31 h 3359"/>
                <a:gd name="T22" fmla="*/ 463 w 3357"/>
                <a:gd name="T23" fmla="*/ 18 h 3359"/>
                <a:gd name="T24" fmla="*/ 427 w 3357"/>
                <a:gd name="T25" fmla="*/ 8 h 3359"/>
                <a:gd name="T26" fmla="*/ 390 w 3357"/>
                <a:gd name="T27" fmla="*/ 2 h 3359"/>
                <a:gd name="T28" fmla="*/ 353 w 3357"/>
                <a:gd name="T29" fmla="*/ 0 h 3359"/>
                <a:gd name="T30" fmla="*/ 316 w 3357"/>
                <a:gd name="T31" fmla="*/ 2 h 3359"/>
                <a:gd name="T32" fmla="*/ 278 w 3357"/>
                <a:gd name="T33" fmla="*/ 8 h 3359"/>
                <a:gd name="T34" fmla="*/ 242 w 3357"/>
                <a:gd name="T35" fmla="*/ 18 h 3359"/>
                <a:gd name="T36" fmla="*/ 207 w 3357"/>
                <a:gd name="T37" fmla="*/ 31 h 3359"/>
                <a:gd name="T38" fmla="*/ 174 w 3357"/>
                <a:gd name="T39" fmla="*/ 49 h 3359"/>
                <a:gd name="T40" fmla="*/ 143 w 3357"/>
                <a:gd name="T41" fmla="*/ 69 h 3359"/>
                <a:gd name="T42" fmla="*/ 114 w 3357"/>
                <a:gd name="T43" fmla="*/ 94 h 3359"/>
                <a:gd name="T44" fmla="*/ 88 w 3357"/>
                <a:gd name="T45" fmla="*/ 121 h 3359"/>
                <a:gd name="T46" fmla="*/ 65 w 3357"/>
                <a:gd name="T47" fmla="*/ 149 h 3359"/>
                <a:gd name="T48" fmla="*/ 45 w 3357"/>
                <a:gd name="T49" fmla="*/ 182 h 3359"/>
                <a:gd name="T50" fmla="*/ 28 w 3357"/>
                <a:gd name="T51" fmla="*/ 215 h 3359"/>
                <a:gd name="T52" fmla="*/ 15 w 3357"/>
                <a:gd name="T53" fmla="*/ 250 h 3359"/>
                <a:gd name="T54" fmla="*/ 6 w 3357"/>
                <a:gd name="T55" fmla="*/ 287 h 3359"/>
                <a:gd name="T56" fmla="*/ 1 w 3357"/>
                <a:gd name="T57" fmla="*/ 324 h 3359"/>
                <a:gd name="T58" fmla="*/ 0 w 3357"/>
                <a:gd name="T59" fmla="*/ 361 h 3359"/>
                <a:gd name="T60" fmla="*/ 3 w 3357"/>
                <a:gd name="T61" fmla="*/ 399 h 3359"/>
                <a:gd name="T62" fmla="*/ 9 w 3357"/>
                <a:gd name="T63" fmla="*/ 436 h 3359"/>
                <a:gd name="T64" fmla="*/ 20 w 3357"/>
                <a:gd name="T65" fmla="*/ 472 h 3359"/>
                <a:gd name="T66" fmla="*/ 35 w 3357"/>
                <a:gd name="T67" fmla="*/ 506 h 3359"/>
                <a:gd name="T68" fmla="*/ 52 w 3357"/>
                <a:gd name="T69" fmla="*/ 540 h 3359"/>
                <a:gd name="T70" fmla="*/ 74 w 3357"/>
                <a:gd name="T71" fmla="*/ 571 h 3359"/>
                <a:gd name="T72" fmla="*/ 98 w 3357"/>
                <a:gd name="T73" fmla="*/ 599 h 3359"/>
                <a:gd name="T74" fmla="*/ 126 w 3357"/>
                <a:gd name="T75" fmla="*/ 625 h 3359"/>
                <a:gd name="T76" fmla="*/ 156 w 3357"/>
                <a:gd name="T77" fmla="*/ 647 h 3359"/>
                <a:gd name="T78" fmla="*/ 187 w 3357"/>
                <a:gd name="T79" fmla="*/ 667 h 3359"/>
                <a:gd name="T80" fmla="*/ 221 w 3357"/>
                <a:gd name="T81" fmla="*/ 683 h 3359"/>
                <a:gd name="T82" fmla="*/ 257 w 3357"/>
                <a:gd name="T83" fmla="*/ 695 h 3359"/>
                <a:gd name="T84" fmla="*/ 293 w 3357"/>
                <a:gd name="T85" fmla="*/ 703 h 3359"/>
                <a:gd name="T86" fmla="*/ 330 w 3357"/>
                <a:gd name="T87" fmla="*/ 707 h 3359"/>
                <a:gd name="T88" fmla="*/ 368 w 3357"/>
                <a:gd name="T89" fmla="*/ 708 h 3359"/>
                <a:gd name="T90" fmla="*/ 405 w 3357"/>
                <a:gd name="T91" fmla="*/ 704 h 3359"/>
                <a:gd name="T92" fmla="*/ 442 w 3357"/>
                <a:gd name="T93" fmla="*/ 697 h 3359"/>
                <a:gd name="T94" fmla="*/ 477 w 3357"/>
                <a:gd name="T95" fmla="*/ 686 h 3359"/>
                <a:gd name="T96" fmla="*/ 511 w 3357"/>
                <a:gd name="T97" fmla="*/ 670 h 3359"/>
                <a:gd name="T98" fmla="*/ 544 w 3357"/>
                <a:gd name="T99" fmla="*/ 651 h 3359"/>
                <a:gd name="T100" fmla="*/ 574 w 3357"/>
                <a:gd name="T101" fmla="*/ 629 h 3359"/>
                <a:gd name="T102" fmla="*/ 602 w 3357"/>
                <a:gd name="T103" fmla="*/ 604 h 3359"/>
                <a:gd name="T104" fmla="*/ 627 w 3357"/>
                <a:gd name="T105" fmla="*/ 577 h 3359"/>
                <a:gd name="T106" fmla="*/ 649 w 3357"/>
                <a:gd name="T107" fmla="*/ 546 h 3359"/>
                <a:gd name="T108" fmla="*/ 668 w 3357"/>
                <a:gd name="T109" fmla="*/ 514 h 3359"/>
                <a:gd name="T110" fmla="*/ 683 w 3357"/>
                <a:gd name="T111" fmla="*/ 479 h 3359"/>
                <a:gd name="T112" fmla="*/ 694 w 3357"/>
                <a:gd name="T113" fmla="*/ 444 h 3359"/>
                <a:gd name="T114" fmla="*/ 701 w 3357"/>
                <a:gd name="T115" fmla="*/ 407 h 3359"/>
                <a:gd name="T116" fmla="*/ 705 w 3357"/>
                <a:gd name="T117" fmla="*/ 369 h 335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357" h="3359">
                  <a:moveTo>
                    <a:pt x="3357" y="1679"/>
                  </a:moveTo>
                  <a:lnTo>
                    <a:pt x="3356" y="1643"/>
                  </a:lnTo>
                  <a:lnTo>
                    <a:pt x="3355" y="1608"/>
                  </a:lnTo>
                  <a:lnTo>
                    <a:pt x="3352" y="1572"/>
                  </a:lnTo>
                  <a:lnTo>
                    <a:pt x="3350" y="1537"/>
                  </a:lnTo>
                  <a:lnTo>
                    <a:pt x="3347" y="1501"/>
                  </a:lnTo>
                  <a:lnTo>
                    <a:pt x="3343" y="1466"/>
                  </a:lnTo>
                  <a:lnTo>
                    <a:pt x="3338" y="1430"/>
                  </a:lnTo>
                  <a:lnTo>
                    <a:pt x="3332" y="1395"/>
                  </a:lnTo>
                  <a:lnTo>
                    <a:pt x="3326" y="1361"/>
                  </a:lnTo>
                  <a:lnTo>
                    <a:pt x="3319" y="1326"/>
                  </a:lnTo>
                  <a:lnTo>
                    <a:pt x="3311" y="1291"/>
                  </a:lnTo>
                  <a:lnTo>
                    <a:pt x="3302" y="1256"/>
                  </a:lnTo>
                  <a:lnTo>
                    <a:pt x="3293" y="1222"/>
                  </a:lnTo>
                  <a:lnTo>
                    <a:pt x="3283" y="1188"/>
                  </a:lnTo>
                  <a:lnTo>
                    <a:pt x="3272" y="1154"/>
                  </a:lnTo>
                  <a:lnTo>
                    <a:pt x="3260" y="1120"/>
                  </a:lnTo>
                  <a:lnTo>
                    <a:pt x="3249" y="1086"/>
                  </a:lnTo>
                  <a:lnTo>
                    <a:pt x="3235" y="1053"/>
                  </a:lnTo>
                  <a:lnTo>
                    <a:pt x="3221" y="1021"/>
                  </a:lnTo>
                  <a:lnTo>
                    <a:pt x="3207" y="988"/>
                  </a:lnTo>
                  <a:lnTo>
                    <a:pt x="3193" y="955"/>
                  </a:lnTo>
                  <a:lnTo>
                    <a:pt x="3177" y="923"/>
                  </a:lnTo>
                  <a:lnTo>
                    <a:pt x="3160" y="891"/>
                  </a:lnTo>
                  <a:lnTo>
                    <a:pt x="3143" y="860"/>
                  </a:lnTo>
                  <a:lnTo>
                    <a:pt x="3126" y="829"/>
                  </a:lnTo>
                  <a:lnTo>
                    <a:pt x="3107" y="798"/>
                  </a:lnTo>
                  <a:lnTo>
                    <a:pt x="3088" y="769"/>
                  </a:lnTo>
                  <a:lnTo>
                    <a:pt x="3069" y="739"/>
                  </a:lnTo>
                  <a:lnTo>
                    <a:pt x="3049" y="709"/>
                  </a:lnTo>
                  <a:lnTo>
                    <a:pt x="3027" y="681"/>
                  </a:lnTo>
                  <a:lnTo>
                    <a:pt x="3006" y="652"/>
                  </a:lnTo>
                  <a:lnTo>
                    <a:pt x="2984" y="625"/>
                  </a:lnTo>
                  <a:lnTo>
                    <a:pt x="2961" y="597"/>
                  </a:lnTo>
                  <a:lnTo>
                    <a:pt x="2937" y="570"/>
                  </a:lnTo>
                  <a:lnTo>
                    <a:pt x="2914" y="543"/>
                  </a:lnTo>
                  <a:lnTo>
                    <a:pt x="2890" y="517"/>
                  </a:lnTo>
                  <a:lnTo>
                    <a:pt x="2864" y="491"/>
                  </a:lnTo>
                  <a:lnTo>
                    <a:pt x="2839" y="467"/>
                  </a:lnTo>
                  <a:lnTo>
                    <a:pt x="2813" y="443"/>
                  </a:lnTo>
                  <a:lnTo>
                    <a:pt x="2787" y="418"/>
                  </a:lnTo>
                  <a:lnTo>
                    <a:pt x="2759" y="395"/>
                  </a:lnTo>
                  <a:lnTo>
                    <a:pt x="2732" y="373"/>
                  </a:lnTo>
                  <a:lnTo>
                    <a:pt x="2704" y="350"/>
                  </a:lnTo>
                  <a:lnTo>
                    <a:pt x="2676" y="329"/>
                  </a:lnTo>
                  <a:lnTo>
                    <a:pt x="2647" y="308"/>
                  </a:lnTo>
                  <a:lnTo>
                    <a:pt x="2618" y="288"/>
                  </a:lnTo>
                  <a:lnTo>
                    <a:pt x="2588" y="268"/>
                  </a:lnTo>
                  <a:lnTo>
                    <a:pt x="2558" y="249"/>
                  </a:lnTo>
                  <a:lnTo>
                    <a:pt x="2528" y="231"/>
                  </a:lnTo>
                  <a:lnTo>
                    <a:pt x="2497" y="213"/>
                  </a:lnTo>
                  <a:lnTo>
                    <a:pt x="2465" y="196"/>
                  </a:lnTo>
                  <a:lnTo>
                    <a:pt x="2433" y="180"/>
                  </a:lnTo>
                  <a:lnTo>
                    <a:pt x="2402" y="164"/>
                  </a:lnTo>
                  <a:lnTo>
                    <a:pt x="2370" y="149"/>
                  </a:lnTo>
                  <a:lnTo>
                    <a:pt x="2337" y="134"/>
                  </a:lnTo>
                  <a:lnTo>
                    <a:pt x="2304" y="121"/>
                  </a:lnTo>
                  <a:lnTo>
                    <a:pt x="2270" y="108"/>
                  </a:lnTo>
                  <a:lnTo>
                    <a:pt x="2237" y="95"/>
                  </a:lnTo>
                  <a:lnTo>
                    <a:pt x="2204" y="85"/>
                  </a:lnTo>
                  <a:lnTo>
                    <a:pt x="2170" y="73"/>
                  </a:lnTo>
                  <a:lnTo>
                    <a:pt x="2136" y="63"/>
                  </a:lnTo>
                  <a:lnTo>
                    <a:pt x="2101" y="54"/>
                  </a:lnTo>
                  <a:lnTo>
                    <a:pt x="2066" y="45"/>
                  </a:lnTo>
                  <a:lnTo>
                    <a:pt x="2032" y="37"/>
                  </a:lnTo>
                  <a:lnTo>
                    <a:pt x="1997" y="31"/>
                  </a:lnTo>
                  <a:lnTo>
                    <a:pt x="1962" y="24"/>
                  </a:lnTo>
                  <a:lnTo>
                    <a:pt x="1926" y="18"/>
                  </a:lnTo>
                  <a:lnTo>
                    <a:pt x="1891" y="14"/>
                  </a:lnTo>
                  <a:lnTo>
                    <a:pt x="1856" y="9"/>
                  </a:lnTo>
                  <a:lnTo>
                    <a:pt x="1820" y="6"/>
                  </a:lnTo>
                  <a:lnTo>
                    <a:pt x="1785" y="3"/>
                  </a:lnTo>
                  <a:lnTo>
                    <a:pt x="1749" y="1"/>
                  </a:lnTo>
                  <a:lnTo>
                    <a:pt x="1713" y="0"/>
                  </a:lnTo>
                  <a:lnTo>
                    <a:pt x="1678" y="0"/>
                  </a:lnTo>
                  <a:lnTo>
                    <a:pt x="1642" y="0"/>
                  </a:lnTo>
                  <a:lnTo>
                    <a:pt x="1606" y="1"/>
                  </a:lnTo>
                  <a:lnTo>
                    <a:pt x="1571" y="3"/>
                  </a:lnTo>
                  <a:lnTo>
                    <a:pt x="1535" y="6"/>
                  </a:lnTo>
                  <a:lnTo>
                    <a:pt x="1501" y="9"/>
                  </a:lnTo>
                  <a:lnTo>
                    <a:pt x="1465" y="14"/>
                  </a:lnTo>
                  <a:lnTo>
                    <a:pt x="1430" y="18"/>
                  </a:lnTo>
                  <a:lnTo>
                    <a:pt x="1395" y="24"/>
                  </a:lnTo>
                  <a:lnTo>
                    <a:pt x="1360" y="31"/>
                  </a:lnTo>
                  <a:lnTo>
                    <a:pt x="1325" y="37"/>
                  </a:lnTo>
                  <a:lnTo>
                    <a:pt x="1290" y="45"/>
                  </a:lnTo>
                  <a:lnTo>
                    <a:pt x="1255" y="54"/>
                  </a:lnTo>
                  <a:lnTo>
                    <a:pt x="1221" y="63"/>
                  </a:lnTo>
                  <a:lnTo>
                    <a:pt x="1187" y="73"/>
                  </a:lnTo>
                  <a:lnTo>
                    <a:pt x="1153" y="85"/>
                  </a:lnTo>
                  <a:lnTo>
                    <a:pt x="1119" y="95"/>
                  </a:lnTo>
                  <a:lnTo>
                    <a:pt x="1085" y="108"/>
                  </a:lnTo>
                  <a:lnTo>
                    <a:pt x="1053" y="121"/>
                  </a:lnTo>
                  <a:lnTo>
                    <a:pt x="1020" y="134"/>
                  </a:lnTo>
                  <a:lnTo>
                    <a:pt x="987" y="149"/>
                  </a:lnTo>
                  <a:lnTo>
                    <a:pt x="954" y="164"/>
                  </a:lnTo>
                  <a:lnTo>
                    <a:pt x="922" y="180"/>
                  </a:lnTo>
                  <a:lnTo>
                    <a:pt x="891" y="196"/>
                  </a:lnTo>
                  <a:lnTo>
                    <a:pt x="860" y="213"/>
                  </a:lnTo>
                  <a:lnTo>
                    <a:pt x="829" y="231"/>
                  </a:lnTo>
                  <a:lnTo>
                    <a:pt x="799" y="249"/>
                  </a:lnTo>
                  <a:lnTo>
                    <a:pt x="768" y="268"/>
                  </a:lnTo>
                  <a:lnTo>
                    <a:pt x="738" y="288"/>
                  </a:lnTo>
                  <a:lnTo>
                    <a:pt x="710" y="308"/>
                  </a:lnTo>
                  <a:lnTo>
                    <a:pt x="680" y="329"/>
                  </a:lnTo>
                  <a:lnTo>
                    <a:pt x="652" y="350"/>
                  </a:lnTo>
                  <a:lnTo>
                    <a:pt x="624" y="373"/>
                  </a:lnTo>
                  <a:lnTo>
                    <a:pt x="596" y="395"/>
                  </a:lnTo>
                  <a:lnTo>
                    <a:pt x="570" y="418"/>
                  </a:lnTo>
                  <a:lnTo>
                    <a:pt x="543" y="443"/>
                  </a:lnTo>
                  <a:lnTo>
                    <a:pt x="517" y="467"/>
                  </a:lnTo>
                  <a:lnTo>
                    <a:pt x="491" y="491"/>
                  </a:lnTo>
                  <a:lnTo>
                    <a:pt x="467" y="517"/>
                  </a:lnTo>
                  <a:lnTo>
                    <a:pt x="443" y="543"/>
                  </a:lnTo>
                  <a:lnTo>
                    <a:pt x="418" y="570"/>
                  </a:lnTo>
                  <a:lnTo>
                    <a:pt x="395" y="597"/>
                  </a:lnTo>
                  <a:lnTo>
                    <a:pt x="373" y="625"/>
                  </a:lnTo>
                  <a:lnTo>
                    <a:pt x="351" y="652"/>
                  </a:lnTo>
                  <a:lnTo>
                    <a:pt x="329" y="681"/>
                  </a:lnTo>
                  <a:lnTo>
                    <a:pt x="308" y="709"/>
                  </a:lnTo>
                  <a:lnTo>
                    <a:pt x="288" y="739"/>
                  </a:lnTo>
                  <a:lnTo>
                    <a:pt x="268" y="769"/>
                  </a:lnTo>
                  <a:lnTo>
                    <a:pt x="249" y="798"/>
                  </a:lnTo>
                  <a:lnTo>
                    <a:pt x="231" y="829"/>
                  </a:lnTo>
                  <a:lnTo>
                    <a:pt x="213" y="860"/>
                  </a:lnTo>
                  <a:lnTo>
                    <a:pt x="196" y="891"/>
                  </a:lnTo>
                  <a:lnTo>
                    <a:pt x="180" y="923"/>
                  </a:lnTo>
                  <a:lnTo>
                    <a:pt x="164" y="955"/>
                  </a:lnTo>
                  <a:lnTo>
                    <a:pt x="149" y="988"/>
                  </a:lnTo>
                  <a:lnTo>
                    <a:pt x="135" y="1021"/>
                  </a:lnTo>
                  <a:lnTo>
                    <a:pt x="121" y="1053"/>
                  </a:lnTo>
                  <a:lnTo>
                    <a:pt x="108" y="1086"/>
                  </a:lnTo>
                  <a:lnTo>
                    <a:pt x="95" y="1120"/>
                  </a:lnTo>
                  <a:lnTo>
                    <a:pt x="85" y="1154"/>
                  </a:lnTo>
                  <a:lnTo>
                    <a:pt x="73" y="1188"/>
                  </a:lnTo>
                  <a:lnTo>
                    <a:pt x="64" y="1222"/>
                  </a:lnTo>
                  <a:lnTo>
                    <a:pt x="54" y="1256"/>
                  </a:lnTo>
                  <a:lnTo>
                    <a:pt x="46" y="1291"/>
                  </a:lnTo>
                  <a:lnTo>
                    <a:pt x="37" y="1326"/>
                  </a:lnTo>
                  <a:lnTo>
                    <a:pt x="31" y="1361"/>
                  </a:lnTo>
                  <a:lnTo>
                    <a:pt x="25" y="1395"/>
                  </a:lnTo>
                  <a:lnTo>
                    <a:pt x="18" y="1430"/>
                  </a:lnTo>
                  <a:lnTo>
                    <a:pt x="14" y="1466"/>
                  </a:lnTo>
                  <a:lnTo>
                    <a:pt x="10" y="1501"/>
                  </a:lnTo>
                  <a:lnTo>
                    <a:pt x="7" y="1537"/>
                  </a:lnTo>
                  <a:lnTo>
                    <a:pt x="3" y="1572"/>
                  </a:lnTo>
                  <a:lnTo>
                    <a:pt x="1" y="1608"/>
                  </a:lnTo>
                  <a:lnTo>
                    <a:pt x="0" y="1643"/>
                  </a:lnTo>
                  <a:lnTo>
                    <a:pt x="0" y="1679"/>
                  </a:lnTo>
                  <a:lnTo>
                    <a:pt x="0" y="1715"/>
                  </a:lnTo>
                  <a:lnTo>
                    <a:pt x="1" y="1750"/>
                  </a:lnTo>
                  <a:lnTo>
                    <a:pt x="3" y="1786"/>
                  </a:lnTo>
                  <a:lnTo>
                    <a:pt x="7" y="1822"/>
                  </a:lnTo>
                  <a:lnTo>
                    <a:pt x="10" y="1857"/>
                  </a:lnTo>
                  <a:lnTo>
                    <a:pt x="14" y="1893"/>
                  </a:lnTo>
                  <a:lnTo>
                    <a:pt x="18" y="1928"/>
                  </a:lnTo>
                  <a:lnTo>
                    <a:pt x="25" y="1963"/>
                  </a:lnTo>
                  <a:lnTo>
                    <a:pt x="31" y="1998"/>
                  </a:lnTo>
                  <a:lnTo>
                    <a:pt x="37" y="2033"/>
                  </a:lnTo>
                  <a:lnTo>
                    <a:pt x="46" y="2068"/>
                  </a:lnTo>
                  <a:lnTo>
                    <a:pt x="54" y="2103"/>
                  </a:lnTo>
                  <a:lnTo>
                    <a:pt x="64" y="2137"/>
                  </a:lnTo>
                  <a:lnTo>
                    <a:pt x="73" y="2172"/>
                  </a:lnTo>
                  <a:lnTo>
                    <a:pt x="85" y="2205"/>
                  </a:lnTo>
                  <a:lnTo>
                    <a:pt x="95" y="2239"/>
                  </a:lnTo>
                  <a:lnTo>
                    <a:pt x="108" y="2272"/>
                  </a:lnTo>
                  <a:lnTo>
                    <a:pt x="121" y="2306"/>
                  </a:lnTo>
                  <a:lnTo>
                    <a:pt x="135" y="2339"/>
                  </a:lnTo>
                  <a:lnTo>
                    <a:pt x="149" y="2371"/>
                  </a:lnTo>
                  <a:lnTo>
                    <a:pt x="164" y="2403"/>
                  </a:lnTo>
                  <a:lnTo>
                    <a:pt x="180" y="2435"/>
                  </a:lnTo>
                  <a:lnTo>
                    <a:pt x="196" y="2467"/>
                  </a:lnTo>
                  <a:lnTo>
                    <a:pt x="213" y="2499"/>
                  </a:lnTo>
                  <a:lnTo>
                    <a:pt x="231" y="2529"/>
                  </a:lnTo>
                  <a:lnTo>
                    <a:pt x="249" y="2560"/>
                  </a:lnTo>
                  <a:lnTo>
                    <a:pt x="268" y="2590"/>
                  </a:lnTo>
                  <a:lnTo>
                    <a:pt x="288" y="2619"/>
                  </a:lnTo>
                  <a:lnTo>
                    <a:pt x="308" y="2649"/>
                  </a:lnTo>
                  <a:lnTo>
                    <a:pt x="329" y="2678"/>
                  </a:lnTo>
                  <a:lnTo>
                    <a:pt x="351" y="2706"/>
                  </a:lnTo>
                  <a:lnTo>
                    <a:pt x="373" y="2735"/>
                  </a:lnTo>
                  <a:lnTo>
                    <a:pt x="395" y="2762"/>
                  </a:lnTo>
                  <a:lnTo>
                    <a:pt x="418" y="2789"/>
                  </a:lnTo>
                  <a:lnTo>
                    <a:pt x="443" y="2815"/>
                  </a:lnTo>
                  <a:lnTo>
                    <a:pt x="467" y="2842"/>
                  </a:lnTo>
                  <a:lnTo>
                    <a:pt x="491" y="2867"/>
                  </a:lnTo>
                  <a:lnTo>
                    <a:pt x="517" y="2892"/>
                  </a:lnTo>
                  <a:lnTo>
                    <a:pt x="543" y="2916"/>
                  </a:lnTo>
                  <a:lnTo>
                    <a:pt x="570" y="2940"/>
                  </a:lnTo>
                  <a:lnTo>
                    <a:pt x="596" y="2964"/>
                  </a:lnTo>
                  <a:lnTo>
                    <a:pt x="624" y="2986"/>
                  </a:lnTo>
                  <a:lnTo>
                    <a:pt x="652" y="3008"/>
                  </a:lnTo>
                  <a:lnTo>
                    <a:pt x="680" y="3029"/>
                  </a:lnTo>
                  <a:lnTo>
                    <a:pt x="710" y="3050"/>
                  </a:lnTo>
                  <a:lnTo>
                    <a:pt x="738" y="3071"/>
                  </a:lnTo>
                  <a:lnTo>
                    <a:pt x="768" y="3091"/>
                  </a:lnTo>
                  <a:lnTo>
                    <a:pt x="799" y="3110"/>
                  </a:lnTo>
                  <a:lnTo>
                    <a:pt x="829" y="3128"/>
                  </a:lnTo>
                  <a:lnTo>
                    <a:pt x="860" y="3146"/>
                  </a:lnTo>
                  <a:lnTo>
                    <a:pt x="891" y="3163"/>
                  </a:lnTo>
                  <a:lnTo>
                    <a:pt x="922" y="3180"/>
                  </a:lnTo>
                  <a:lnTo>
                    <a:pt x="954" y="3194"/>
                  </a:lnTo>
                  <a:lnTo>
                    <a:pt x="987" y="3210"/>
                  </a:lnTo>
                  <a:lnTo>
                    <a:pt x="1020" y="3224"/>
                  </a:lnTo>
                  <a:lnTo>
                    <a:pt x="1053" y="3238"/>
                  </a:lnTo>
                  <a:lnTo>
                    <a:pt x="1085" y="3251"/>
                  </a:lnTo>
                  <a:lnTo>
                    <a:pt x="1119" y="3263"/>
                  </a:lnTo>
                  <a:lnTo>
                    <a:pt x="1153" y="3275"/>
                  </a:lnTo>
                  <a:lnTo>
                    <a:pt x="1187" y="3285"/>
                  </a:lnTo>
                  <a:lnTo>
                    <a:pt x="1221" y="3295"/>
                  </a:lnTo>
                  <a:lnTo>
                    <a:pt x="1255" y="3305"/>
                  </a:lnTo>
                  <a:lnTo>
                    <a:pt x="1290" y="3313"/>
                  </a:lnTo>
                  <a:lnTo>
                    <a:pt x="1325" y="3321"/>
                  </a:lnTo>
                  <a:lnTo>
                    <a:pt x="1360" y="3329"/>
                  </a:lnTo>
                  <a:lnTo>
                    <a:pt x="1395" y="3335"/>
                  </a:lnTo>
                  <a:lnTo>
                    <a:pt x="1430" y="3341"/>
                  </a:lnTo>
                  <a:lnTo>
                    <a:pt x="1465" y="3346"/>
                  </a:lnTo>
                  <a:lnTo>
                    <a:pt x="1501" y="3349"/>
                  </a:lnTo>
                  <a:lnTo>
                    <a:pt x="1535" y="3353"/>
                  </a:lnTo>
                  <a:lnTo>
                    <a:pt x="1571" y="3355"/>
                  </a:lnTo>
                  <a:lnTo>
                    <a:pt x="1606" y="3357"/>
                  </a:lnTo>
                  <a:lnTo>
                    <a:pt x="1642" y="3359"/>
                  </a:lnTo>
                  <a:lnTo>
                    <a:pt x="1678" y="3359"/>
                  </a:lnTo>
                  <a:lnTo>
                    <a:pt x="1713" y="3359"/>
                  </a:lnTo>
                  <a:lnTo>
                    <a:pt x="1749" y="3357"/>
                  </a:lnTo>
                  <a:lnTo>
                    <a:pt x="1785" y="3355"/>
                  </a:lnTo>
                  <a:lnTo>
                    <a:pt x="1820" y="3353"/>
                  </a:lnTo>
                  <a:lnTo>
                    <a:pt x="1856" y="3349"/>
                  </a:lnTo>
                  <a:lnTo>
                    <a:pt x="1891" y="3346"/>
                  </a:lnTo>
                  <a:lnTo>
                    <a:pt x="1926" y="3341"/>
                  </a:lnTo>
                  <a:lnTo>
                    <a:pt x="1962" y="3335"/>
                  </a:lnTo>
                  <a:lnTo>
                    <a:pt x="1997" y="3329"/>
                  </a:lnTo>
                  <a:lnTo>
                    <a:pt x="2032" y="3321"/>
                  </a:lnTo>
                  <a:lnTo>
                    <a:pt x="2066" y="3313"/>
                  </a:lnTo>
                  <a:lnTo>
                    <a:pt x="2101" y="3305"/>
                  </a:lnTo>
                  <a:lnTo>
                    <a:pt x="2136" y="3295"/>
                  </a:lnTo>
                  <a:lnTo>
                    <a:pt x="2170" y="3285"/>
                  </a:lnTo>
                  <a:lnTo>
                    <a:pt x="2204" y="3275"/>
                  </a:lnTo>
                  <a:lnTo>
                    <a:pt x="2237" y="3263"/>
                  </a:lnTo>
                  <a:lnTo>
                    <a:pt x="2270" y="3251"/>
                  </a:lnTo>
                  <a:lnTo>
                    <a:pt x="2304" y="3238"/>
                  </a:lnTo>
                  <a:lnTo>
                    <a:pt x="2337" y="3224"/>
                  </a:lnTo>
                  <a:lnTo>
                    <a:pt x="2370" y="3210"/>
                  </a:lnTo>
                  <a:lnTo>
                    <a:pt x="2402" y="3194"/>
                  </a:lnTo>
                  <a:lnTo>
                    <a:pt x="2433" y="3180"/>
                  </a:lnTo>
                  <a:lnTo>
                    <a:pt x="2465" y="3163"/>
                  </a:lnTo>
                  <a:lnTo>
                    <a:pt x="2497" y="3146"/>
                  </a:lnTo>
                  <a:lnTo>
                    <a:pt x="2528" y="3128"/>
                  </a:lnTo>
                  <a:lnTo>
                    <a:pt x="2558" y="3110"/>
                  </a:lnTo>
                  <a:lnTo>
                    <a:pt x="2588" y="3091"/>
                  </a:lnTo>
                  <a:lnTo>
                    <a:pt x="2618" y="3071"/>
                  </a:lnTo>
                  <a:lnTo>
                    <a:pt x="2647" y="3050"/>
                  </a:lnTo>
                  <a:lnTo>
                    <a:pt x="2676" y="3029"/>
                  </a:lnTo>
                  <a:lnTo>
                    <a:pt x="2704" y="3008"/>
                  </a:lnTo>
                  <a:lnTo>
                    <a:pt x="2732" y="2986"/>
                  </a:lnTo>
                  <a:lnTo>
                    <a:pt x="2759" y="2964"/>
                  </a:lnTo>
                  <a:lnTo>
                    <a:pt x="2787" y="2940"/>
                  </a:lnTo>
                  <a:lnTo>
                    <a:pt x="2813" y="2916"/>
                  </a:lnTo>
                  <a:lnTo>
                    <a:pt x="2839" y="2892"/>
                  </a:lnTo>
                  <a:lnTo>
                    <a:pt x="2864" y="2867"/>
                  </a:lnTo>
                  <a:lnTo>
                    <a:pt x="2890" y="2842"/>
                  </a:lnTo>
                  <a:lnTo>
                    <a:pt x="2914" y="2815"/>
                  </a:lnTo>
                  <a:lnTo>
                    <a:pt x="2937" y="2789"/>
                  </a:lnTo>
                  <a:lnTo>
                    <a:pt x="2961" y="2762"/>
                  </a:lnTo>
                  <a:lnTo>
                    <a:pt x="2984" y="2735"/>
                  </a:lnTo>
                  <a:lnTo>
                    <a:pt x="3006" y="2706"/>
                  </a:lnTo>
                  <a:lnTo>
                    <a:pt x="3027" y="2678"/>
                  </a:lnTo>
                  <a:lnTo>
                    <a:pt x="3049" y="2649"/>
                  </a:lnTo>
                  <a:lnTo>
                    <a:pt x="3069" y="2619"/>
                  </a:lnTo>
                  <a:lnTo>
                    <a:pt x="3088" y="2590"/>
                  </a:lnTo>
                  <a:lnTo>
                    <a:pt x="3107" y="2560"/>
                  </a:lnTo>
                  <a:lnTo>
                    <a:pt x="3126" y="2529"/>
                  </a:lnTo>
                  <a:lnTo>
                    <a:pt x="3143" y="2499"/>
                  </a:lnTo>
                  <a:lnTo>
                    <a:pt x="3160" y="2467"/>
                  </a:lnTo>
                  <a:lnTo>
                    <a:pt x="3177" y="2435"/>
                  </a:lnTo>
                  <a:lnTo>
                    <a:pt x="3193" y="2403"/>
                  </a:lnTo>
                  <a:lnTo>
                    <a:pt x="3207" y="2371"/>
                  </a:lnTo>
                  <a:lnTo>
                    <a:pt x="3221" y="2339"/>
                  </a:lnTo>
                  <a:lnTo>
                    <a:pt x="3235" y="2306"/>
                  </a:lnTo>
                  <a:lnTo>
                    <a:pt x="3249" y="2272"/>
                  </a:lnTo>
                  <a:lnTo>
                    <a:pt x="3260" y="2239"/>
                  </a:lnTo>
                  <a:lnTo>
                    <a:pt x="3272" y="2205"/>
                  </a:lnTo>
                  <a:lnTo>
                    <a:pt x="3283" y="2172"/>
                  </a:lnTo>
                  <a:lnTo>
                    <a:pt x="3293" y="2137"/>
                  </a:lnTo>
                  <a:lnTo>
                    <a:pt x="3302" y="2103"/>
                  </a:lnTo>
                  <a:lnTo>
                    <a:pt x="3311" y="2068"/>
                  </a:lnTo>
                  <a:lnTo>
                    <a:pt x="3319" y="2033"/>
                  </a:lnTo>
                  <a:lnTo>
                    <a:pt x="3326" y="1998"/>
                  </a:lnTo>
                  <a:lnTo>
                    <a:pt x="3332" y="1963"/>
                  </a:lnTo>
                  <a:lnTo>
                    <a:pt x="3338" y="1928"/>
                  </a:lnTo>
                  <a:lnTo>
                    <a:pt x="3343" y="1893"/>
                  </a:lnTo>
                  <a:lnTo>
                    <a:pt x="3347" y="1857"/>
                  </a:lnTo>
                  <a:lnTo>
                    <a:pt x="3350" y="1822"/>
                  </a:lnTo>
                  <a:lnTo>
                    <a:pt x="3352" y="1786"/>
                  </a:lnTo>
                  <a:lnTo>
                    <a:pt x="3355" y="1750"/>
                  </a:lnTo>
                  <a:lnTo>
                    <a:pt x="3356" y="1715"/>
                  </a:lnTo>
                  <a:lnTo>
                    <a:pt x="3357" y="167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6" name="Line 558"/>
            <p:cNvSpPr>
              <a:spLocks noChangeShapeType="1"/>
            </p:cNvSpPr>
            <p:nvPr/>
          </p:nvSpPr>
          <p:spPr bwMode="auto">
            <a:xfrm>
              <a:off x="158" y="1150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7" name="Line 559"/>
            <p:cNvSpPr>
              <a:spLocks noChangeShapeType="1"/>
            </p:cNvSpPr>
            <p:nvPr/>
          </p:nvSpPr>
          <p:spPr bwMode="auto">
            <a:xfrm>
              <a:off x="426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8" name="Line 560"/>
            <p:cNvSpPr>
              <a:spLocks noChangeShapeType="1"/>
            </p:cNvSpPr>
            <p:nvPr/>
          </p:nvSpPr>
          <p:spPr bwMode="auto">
            <a:xfrm>
              <a:off x="487" y="1150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79" name="Line 561"/>
            <p:cNvSpPr>
              <a:spLocks noChangeShapeType="1"/>
            </p:cNvSpPr>
            <p:nvPr/>
          </p:nvSpPr>
          <p:spPr bwMode="auto">
            <a:xfrm>
              <a:off x="804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0" name="Line 562"/>
            <p:cNvSpPr>
              <a:spLocks noChangeShapeType="1"/>
            </p:cNvSpPr>
            <p:nvPr/>
          </p:nvSpPr>
          <p:spPr bwMode="auto">
            <a:xfrm>
              <a:off x="869" y="1150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1" name="Line 563"/>
            <p:cNvSpPr>
              <a:spLocks noChangeShapeType="1"/>
            </p:cNvSpPr>
            <p:nvPr/>
          </p:nvSpPr>
          <p:spPr bwMode="auto">
            <a:xfrm>
              <a:off x="1186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2" name="Line 564"/>
            <p:cNvSpPr>
              <a:spLocks noChangeShapeType="1"/>
            </p:cNvSpPr>
            <p:nvPr/>
          </p:nvSpPr>
          <p:spPr bwMode="auto">
            <a:xfrm>
              <a:off x="1251" y="1150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3" name="Line 565"/>
            <p:cNvSpPr>
              <a:spLocks noChangeShapeType="1"/>
            </p:cNvSpPr>
            <p:nvPr/>
          </p:nvSpPr>
          <p:spPr bwMode="auto">
            <a:xfrm>
              <a:off x="1568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4" name="Line 566"/>
            <p:cNvSpPr>
              <a:spLocks noChangeShapeType="1"/>
            </p:cNvSpPr>
            <p:nvPr/>
          </p:nvSpPr>
          <p:spPr bwMode="auto">
            <a:xfrm>
              <a:off x="1633" y="1150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5" name="Line 567"/>
            <p:cNvSpPr>
              <a:spLocks noChangeShapeType="1"/>
            </p:cNvSpPr>
            <p:nvPr/>
          </p:nvSpPr>
          <p:spPr bwMode="auto">
            <a:xfrm>
              <a:off x="1950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6" name="Line 568"/>
            <p:cNvSpPr>
              <a:spLocks noChangeShapeType="1"/>
            </p:cNvSpPr>
            <p:nvPr/>
          </p:nvSpPr>
          <p:spPr bwMode="auto">
            <a:xfrm>
              <a:off x="2011" y="1150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7" name="Line 569"/>
            <p:cNvSpPr>
              <a:spLocks noChangeShapeType="1"/>
            </p:cNvSpPr>
            <p:nvPr/>
          </p:nvSpPr>
          <p:spPr bwMode="auto">
            <a:xfrm>
              <a:off x="2328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8" name="Line 570"/>
            <p:cNvSpPr>
              <a:spLocks noChangeShapeType="1"/>
            </p:cNvSpPr>
            <p:nvPr/>
          </p:nvSpPr>
          <p:spPr bwMode="auto">
            <a:xfrm>
              <a:off x="2393" y="1150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89" name="Freeform 571"/>
            <p:cNvSpPr>
              <a:spLocks/>
            </p:cNvSpPr>
            <p:nvPr/>
          </p:nvSpPr>
          <p:spPr bwMode="auto">
            <a:xfrm>
              <a:off x="251" y="874"/>
              <a:ext cx="273" cy="548"/>
            </a:xfrm>
            <a:custGeom>
              <a:avLst/>
              <a:gdLst>
                <a:gd name="T0" fmla="*/ 80 w 405"/>
                <a:gd name="T1" fmla="*/ 0 h 811"/>
                <a:gd name="T2" fmla="*/ 73 w 405"/>
                <a:gd name="T3" fmla="*/ 1 h 811"/>
                <a:gd name="T4" fmla="*/ 65 w 405"/>
                <a:gd name="T5" fmla="*/ 2 h 811"/>
                <a:gd name="T6" fmla="*/ 59 w 405"/>
                <a:gd name="T7" fmla="*/ 4 h 811"/>
                <a:gd name="T8" fmla="*/ 52 w 405"/>
                <a:gd name="T9" fmla="*/ 6 h 811"/>
                <a:gd name="T10" fmla="*/ 45 w 405"/>
                <a:gd name="T11" fmla="*/ 9 h 811"/>
                <a:gd name="T12" fmla="*/ 39 w 405"/>
                <a:gd name="T13" fmla="*/ 14 h 811"/>
                <a:gd name="T14" fmla="*/ 33 w 405"/>
                <a:gd name="T15" fmla="*/ 18 h 811"/>
                <a:gd name="T16" fmla="*/ 27 w 405"/>
                <a:gd name="T17" fmla="*/ 22 h 811"/>
                <a:gd name="T18" fmla="*/ 22 w 405"/>
                <a:gd name="T19" fmla="*/ 28 h 811"/>
                <a:gd name="T20" fmla="*/ 18 w 405"/>
                <a:gd name="T21" fmla="*/ 33 h 811"/>
                <a:gd name="T22" fmla="*/ 13 w 405"/>
                <a:gd name="T23" fmla="*/ 39 h 811"/>
                <a:gd name="T24" fmla="*/ 9 w 405"/>
                <a:gd name="T25" fmla="*/ 45 h 811"/>
                <a:gd name="T26" fmla="*/ 6 w 405"/>
                <a:gd name="T27" fmla="*/ 52 h 811"/>
                <a:gd name="T28" fmla="*/ 4 w 405"/>
                <a:gd name="T29" fmla="*/ 59 h 811"/>
                <a:gd name="T30" fmla="*/ 2 w 405"/>
                <a:gd name="T31" fmla="*/ 66 h 811"/>
                <a:gd name="T32" fmla="*/ 1 w 405"/>
                <a:gd name="T33" fmla="*/ 74 h 811"/>
                <a:gd name="T34" fmla="*/ 0 w 405"/>
                <a:gd name="T35" fmla="*/ 80 h 811"/>
                <a:gd name="T36" fmla="*/ 0 w 405"/>
                <a:gd name="T37" fmla="*/ 88 h 811"/>
                <a:gd name="T38" fmla="*/ 1 w 405"/>
                <a:gd name="T39" fmla="*/ 95 h 811"/>
                <a:gd name="T40" fmla="*/ 2 w 405"/>
                <a:gd name="T41" fmla="*/ 103 h 811"/>
                <a:gd name="T42" fmla="*/ 4 w 405"/>
                <a:gd name="T43" fmla="*/ 110 h 811"/>
                <a:gd name="T44" fmla="*/ 6 w 405"/>
                <a:gd name="T45" fmla="*/ 116 h 811"/>
                <a:gd name="T46" fmla="*/ 9 w 405"/>
                <a:gd name="T47" fmla="*/ 124 h 811"/>
                <a:gd name="T48" fmla="*/ 13 w 405"/>
                <a:gd name="T49" fmla="*/ 130 h 811"/>
                <a:gd name="T50" fmla="*/ 18 w 405"/>
                <a:gd name="T51" fmla="*/ 136 h 811"/>
                <a:gd name="T52" fmla="*/ 22 w 405"/>
                <a:gd name="T53" fmla="*/ 141 h 811"/>
                <a:gd name="T54" fmla="*/ 27 w 405"/>
                <a:gd name="T55" fmla="*/ 147 h 811"/>
                <a:gd name="T56" fmla="*/ 33 w 405"/>
                <a:gd name="T57" fmla="*/ 151 h 811"/>
                <a:gd name="T58" fmla="*/ 39 w 405"/>
                <a:gd name="T59" fmla="*/ 155 h 811"/>
                <a:gd name="T60" fmla="*/ 45 w 405"/>
                <a:gd name="T61" fmla="*/ 159 h 811"/>
                <a:gd name="T62" fmla="*/ 52 w 405"/>
                <a:gd name="T63" fmla="*/ 163 h 811"/>
                <a:gd name="T64" fmla="*/ 59 w 405"/>
                <a:gd name="T65" fmla="*/ 166 h 811"/>
                <a:gd name="T66" fmla="*/ 65 w 405"/>
                <a:gd name="T67" fmla="*/ 167 h 811"/>
                <a:gd name="T68" fmla="*/ 73 w 405"/>
                <a:gd name="T69" fmla="*/ 168 h 811"/>
                <a:gd name="T70" fmla="*/ 80 w 405"/>
                <a:gd name="T71" fmla="*/ 169 h 81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5" h="811">
                  <a:moveTo>
                    <a:pt x="405" y="0"/>
                  </a:moveTo>
                  <a:lnTo>
                    <a:pt x="388" y="0"/>
                  </a:lnTo>
                  <a:lnTo>
                    <a:pt x="370" y="1"/>
                  </a:lnTo>
                  <a:lnTo>
                    <a:pt x="353" y="3"/>
                  </a:lnTo>
                  <a:lnTo>
                    <a:pt x="335" y="6"/>
                  </a:lnTo>
                  <a:lnTo>
                    <a:pt x="318" y="9"/>
                  </a:lnTo>
                  <a:lnTo>
                    <a:pt x="300" y="13"/>
                  </a:lnTo>
                  <a:lnTo>
                    <a:pt x="283" y="19"/>
                  </a:lnTo>
                  <a:lnTo>
                    <a:pt x="267" y="24"/>
                  </a:lnTo>
                  <a:lnTo>
                    <a:pt x="250" y="30"/>
                  </a:lnTo>
                  <a:lnTo>
                    <a:pt x="234" y="38"/>
                  </a:lnTo>
                  <a:lnTo>
                    <a:pt x="218" y="45"/>
                  </a:lnTo>
                  <a:lnTo>
                    <a:pt x="202" y="54"/>
                  </a:lnTo>
                  <a:lnTo>
                    <a:pt x="188" y="63"/>
                  </a:lnTo>
                  <a:lnTo>
                    <a:pt x="173" y="73"/>
                  </a:lnTo>
                  <a:lnTo>
                    <a:pt x="159" y="83"/>
                  </a:lnTo>
                  <a:lnTo>
                    <a:pt x="145" y="95"/>
                  </a:lnTo>
                  <a:lnTo>
                    <a:pt x="131" y="107"/>
                  </a:lnTo>
                  <a:lnTo>
                    <a:pt x="119" y="118"/>
                  </a:lnTo>
                  <a:lnTo>
                    <a:pt x="106" y="131"/>
                  </a:lnTo>
                  <a:lnTo>
                    <a:pt x="94" y="145"/>
                  </a:lnTo>
                  <a:lnTo>
                    <a:pt x="84" y="159"/>
                  </a:lnTo>
                  <a:lnTo>
                    <a:pt x="73" y="172"/>
                  </a:lnTo>
                  <a:lnTo>
                    <a:pt x="64" y="187"/>
                  </a:lnTo>
                  <a:lnTo>
                    <a:pt x="54" y="202"/>
                  </a:lnTo>
                  <a:lnTo>
                    <a:pt x="46" y="218"/>
                  </a:lnTo>
                  <a:lnTo>
                    <a:pt x="38" y="234"/>
                  </a:lnTo>
                  <a:lnTo>
                    <a:pt x="31" y="250"/>
                  </a:lnTo>
                  <a:lnTo>
                    <a:pt x="25" y="267"/>
                  </a:lnTo>
                  <a:lnTo>
                    <a:pt x="19" y="283"/>
                  </a:lnTo>
                  <a:lnTo>
                    <a:pt x="14" y="300"/>
                  </a:lnTo>
                  <a:lnTo>
                    <a:pt x="10" y="317"/>
                  </a:lnTo>
                  <a:lnTo>
                    <a:pt x="7" y="334"/>
                  </a:lnTo>
                  <a:lnTo>
                    <a:pt x="3" y="352"/>
                  </a:lnTo>
                  <a:lnTo>
                    <a:pt x="1" y="370"/>
                  </a:lnTo>
                  <a:lnTo>
                    <a:pt x="0" y="387"/>
                  </a:lnTo>
                  <a:lnTo>
                    <a:pt x="0" y="405"/>
                  </a:lnTo>
                  <a:lnTo>
                    <a:pt x="0" y="423"/>
                  </a:lnTo>
                  <a:lnTo>
                    <a:pt x="1" y="440"/>
                  </a:lnTo>
                  <a:lnTo>
                    <a:pt x="3" y="458"/>
                  </a:lnTo>
                  <a:lnTo>
                    <a:pt x="7" y="475"/>
                  </a:lnTo>
                  <a:lnTo>
                    <a:pt x="10" y="493"/>
                  </a:lnTo>
                  <a:lnTo>
                    <a:pt x="14" y="510"/>
                  </a:lnTo>
                  <a:lnTo>
                    <a:pt x="19" y="527"/>
                  </a:lnTo>
                  <a:lnTo>
                    <a:pt x="25" y="544"/>
                  </a:lnTo>
                  <a:lnTo>
                    <a:pt x="31" y="560"/>
                  </a:lnTo>
                  <a:lnTo>
                    <a:pt x="38" y="577"/>
                  </a:lnTo>
                  <a:lnTo>
                    <a:pt x="46" y="593"/>
                  </a:lnTo>
                  <a:lnTo>
                    <a:pt x="54" y="607"/>
                  </a:lnTo>
                  <a:lnTo>
                    <a:pt x="64" y="623"/>
                  </a:lnTo>
                  <a:lnTo>
                    <a:pt x="73" y="638"/>
                  </a:lnTo>
                  <a:lnTo>
                    <a:pt x="84" y="652"/>
                  </a:lnTo>
                  <a:lnTo>
                    <a:pt x="94" y="666"/>
                  </a:lnTo>
                  <a:lnTo>
                    <a:pt x="106" y="679"/>
                  </a:lnTo>
                  <a:lnTo>
                    <a:pt x="119" y="692"/>
                  </a:lnTo>
                  <a:lnTo>
                    <a:pt x="131" y="704"/>
                  </a:lnTo>
                  <a:lnTo>
                    <a:pt x="145" y="715"/>
                  </a:lnTo>
                  <a:lnTo>
                    <a:pt x="159" y="727"/>
                  </a:lnTo>
                  <a:lnTo>
                    <a:pt x="173" y="738"/>
                  </a:lnTo>
                  <a:lnTo>
                    <a:pt x="188" y="747"/>
                  </a:lnTo>
                  <a:lnTo>
                    <a:pt x="202" y="756"/>
                  </a:lnTo>
                  <a:lnTo>
                    <a:pt x="218" y="765"/>
                  </a:lnTo>
                  <a:lnTo>
                    <a:pt x="234" y="773"/>
                  </a:lnTo>
                  <a:lnTo>
                    <a:pt x="250" y="780"/>
                  </a:lnTo>
                  <a:lnTo>
                    <a:pt x="267" y="786"/>
                  </a:lnTo>
                  <a:lnTo>
                    <a:pt x="283" y="792"/>
                  </a:lnTo>
                  <a:lnTo>
                    <a:pt x="300" y="797"/>
                  </a:lnTo>
                  <a:lnTo>
                    <a:pt x="318" y="801"/>
                  </a:lnTo>
                  <a:lnTo>
                    <a:pt x="335" y="804"/>
                  </a:lnTo>
                  <a:lnTo>
                    <a:pt x="353" y="808"/>
                  </a:lnTo>
                  <a:lnTo>
                    <a:pt x="370" y="809"/>
                  </a:lnTo>
                  <a:lnTo>
                    <a:pt x="388" y="810"/>
                  </a:lnTo>
                  <a:lnTo>
                    <a:pt x="405" y="8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0" name="Freeform 572"/>
            <p:cNvSpPr>
              <a:spLocks/>
            </p:cNvSpPr>
            <p:nvPr/>
          </p:nvSpPr>
          <p:spPr bwMode="auto">
            <a:xfrm>
              <a:off x="524" y="1406"/>
              <a:ext cx="97" cy="16"/>
            </a:xfrm>
            <a:custGeom>
              <a:avLst/>
              <a:gdLst>
                <a:gd name="T0" fmla="*/ 0 w 147"/>
                <a:gd name="T1" fmla="*/ 3 h 28"/>
                <a:gd name="T2" fmla="*/ 3 w 147"/>
                <a:gd name="T3" fmla="*/ 3 h 28"/>
                <a:gd name="T4" fmla="*/ 7 w 147"/>
                <a:gd name="T5" fmla="*/ 3 h 28"/>
                <a:gd name="T6" fmla="*/ 10 w 147"/>
                <a:gd name="T7" fmla="*/ 3 h 28"/>
                <a:gd name="T8" fmla="*/ 13 w 147"/>
                <a:gd name="T9" fmla="*/ 2 h 28"/>
                <a:gd name="T10" fmla="*/ 16 w 147"/>
                <a:gd name="T11" fmla="*/ 2 h 28"/>
                <a:gd name="T12" fmla="*/ 20 w 147"/>
                <a:gd name="T13" fmla="*/ 2 h 28"/>
                <a:gd name="T14" fmla="*/ 23 w 147"/>
                <a:gd name="T15" fmla="*/ 1 h 28"/>
                <a:gd name="T16" fmla="*/ 26 w 147"/>
                <a:gd name="T17" fmla="*/ 1 h 28"/>
                <a:gd name="T18" fmla="*/ 28 w 147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8">
                  <a:moveTo>
                    <a:pt x="0" y="28"/>
                  </a:moveTo>
                  <a:lnTo>
                    <a:pt x="18" y="27"/>
                  </a:lnTo>
                  <a:lnTo>
                    <a:pt x="36" y="26"/>
                  </a:lnTo>
                  <a:lnTo>
                    <a:pt x="53" y="25"/>
                  </a:lnTo>
                  <a:lnTo>
                    <a:pt x="71" y="21"/>
                  </a:lnTo>
                  <a:lnTo>
                    <a:pt x="88" y="18"/>
                  </a:lnTo>
                  <a:lnTo>
                    <a:pt x="104" y="14"/>
                  </a:lnTo>
                  <a:lnTo>
                    <a:pt x="122" y="9"/>
                  </a:lnTo>
                  <a:lnTo>
                    <a:pt x="138" y="3"/>
                  </a:lnTo>
                  <a:lnTo>
                    <a:pt x="1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1" name="Freeform 573"/>
            <p:cNvSpPr>
              <a:spLocks/>
            </p:cNvSpPr>
            <p:nvPr/>
          </p:nvSpPr>
          <p:spPr bwMode="auto">
            <a:xfrm>
              <a:off x="654" y="1333"/>
              <a:ext cx="73" cy="61"/>
            </a:xfrm>
            <a:custGeom>
              <a:avLst/>
              <a:gdLst>
                <a:gd name="T0" fmla="*/ 0 w 109"/>
                <a:gd name="T1" fmla="*/ 23 h 85"/>
                <a:gd name="T2" fmla="*/ 3 w 109"/>
                <a:gd name="T3" fmla="*/ 20 h 85"/>
                <a:gd name="T4" fmla="*/ 6 w 109"/>
                <a:gd name="T5" fmla="*/ 18 h 85"/>
                <a:gd name="T6" fmla="*/ 9 w 109"/>
                <a:gd name="T7" fmla="*/ 16 h 85"/>
                <a:gd name="T8" fmla="*/ 11 w 109"/>
                <a:gd name="T9" fmla="*/ 12 h 85"/>
                <a:gd name="T10" fmla="*/ 14 w 109"/>
                <a:gd name="T11" fmla="*/ 10 h 85"/>
                <a:gd name="T12" fmla="*/ 17 w 109"/>
                <a:gd name="T13" fmla="*/ 6 h 85"/>
                <a:gd name="T14" fmla="*/ 19 w 109"/>
                <a:gd name="T15" fmla="*/ 3 h 85"/>
                <a:gd name="T16" fmla="*/ 22 w 109"/>
                <a:gd name="T17" fmla="*/ 0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85">
                  <a:moveTo>
                    <a:pt x="0" y="85"/>
                  </a:moveTo>
                  <a:lnTo>
                    <a:pt x="14" y="77"/>
                  </a:lnTo>
                  <a:lnTo>
                    <a:pt x="29" y="68"/>
                  </a:lnTo>
                  <a:lnTo>
                    <a:pt x="44" y="59"/>
                  </a:lnTo>
                  <a:lnTo>
                    <a:pt x="57" y="48"/>
                  </a:lnTo>
                  <a:lnTo>
                    <a:pt x="71" y="36"/>
                  </a:lnTo>
                  <a:lnTo>
                    <a:pt x="85" y="25"/>
                  </a:lnTo>
                  <a:lnTo>
                    <a:pt x="98" y="13"/>
                  </a:lnTo>
                  <a:lnTo>
                    <a:pt x="10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2" name="Freeform 574"/>
            <p:cNvSpPr>
              <a:spLocks/>
            </p:cNvSpPr>
            <p:nvPr/>
          </p:nvSpPr>
          <p:spPr bwMode="auto">
            <a:xfrm>
              <a:off x="747" y="1227"/>
              <a:ext cx="41" cy="81"/>
            </a:xfrm>
            <a:custGeom>
              <a:avLst/>
              <a:gdLst>
                <a:gd name="T0" fmla="*/ 0 w 60"/>
                <a:gd name="T1" fmla="*/ 23 h 123"/>
                <a:gd name="T2" fmla="*/ 1 w 60"/>
                <a:gd name="T3" fmla="*/ 22 h 123"/>
                <a:gd name="T4" fmla="*/ 3 w 60"/>
                <a:gd name="T5" fmla="*/ 20 h 123"/>
                <a:gd name="T6" fmla="*/ 5 w 60"/>
                <a:gd name="T7" fmla="*/ 16 h 123"/>
                <a:gd name="T8" fmla="*/ 7 w 60"/>
                <a:gd name="T9" fmla="*/ 14 h 123"/>
                <a:gd name="T10" fmla="*/ 8 w 60"/>
                <a:gd name="T11" fmla="*/ 11 h 123"/>
                <a:gd name="T12" fmla="*/ 10 w 60"/>
                <a:gd name="T13" fmla="*/ 7 h 123"/>
                <a:gd name="T14" fmla="*/ 12 w 60"/>
                <a:gd name="T15" fmla="*/ 5 h 123"/>
                <a:gd name="T16" fmla="*/ 12 w 60"/>
                <a:gd name="T17" fmla="*/ 1 h 123"/>
                <a:gd name="T18" fmla="*/ 13 w 60"/>
                <a:gd name="T19" fmla="*/ 0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23">
                  <a:moveTo>
                    <a:pt x="0" y="123"/>
                  </a:moveTo>
                  <a:lnTo>
                    <a:pt x="4" y="118"/>
                  </a:lnTo>
                  <a:lnTo>
                    <a:pt x="14" y="103"/>
                  </a:lnTo>
                  <a:lnTo>
                    <a:pt x="23" y="87"/>
                  </a:lnTo>
                  <a:lnTo>
                    <a:pt x="32" y="73"/>
                  </a:lnTo>
                  <a:lnTo>
                    <a:pt x="39" y="57"/>
                  </a:lnTo>
                  <a:lnTo>
                    <a:pt x="46" y="40"/>
                  </a:lnTo>
                  <a:lnTo>
                    <a:pt x="53" y="24"/>
                  </a:lnTo>
                  <a:lnTo>
                    <a:pt x="58" y="7"/>
                  </a:lnTo>
                  <a:lnTo>
                    <a:pt x="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3" name="Freeform 575"/>
            <p:cNvSpPr>
              <a:spLocks/>
            </p:cNvSpPr>
            <p:nvPr/>
          </p:nvSpPr>
          <p:spPr bwMode="auto">
            <a:xfrm>
              <a:off x="792" y="1101"/>
              <a:ext cx="8" cy="94"/>
            </a:xfrm>
            <a:custGeom>
              <a:avLst/>
              <a:gdLst>
                <a:gd name="T0" fmla="*/ 0 w 6"/>
                <a:gd name="T1" fmla="*/ 30 h 138"/>
                <a:gd name="T2" fmla="*/ 9 w 6"/>
                <a:gd name="T3" fmla="*/ 27 h 138"/>
                <a:gd name="T4" fmla="*/ 16 w 6"/>
                <a:gd name="T5" fmla="*/ 22 h 138"/>
                <a:gd name="T6" fmla="*/ 20 w 6"/>
                <a:gd name="T7" fmla="*/ 18 h 138"/>
                <a:gd name="T8" fmla="*/ 20 w 6"/>
                <a:gd name="T9" fmla="*/ 15 h 138"/>
                <a:gd name="T10" fmla="*/ 20 w 6"/>
                <a:gd name="T11" fmla="*/ 11 h 138"/>
                <a:gd name="T12" fmla="*/ 16 w 6"/>
                <a:gd name="T13" fmla="*/ 7 h 138"/>
                <a:gd name="T14" fmla="*/ 9 w 6"/>
                <a:gd name="T15" fmla="*/ 3 h 138"/>
                <a:gd name="T16" fmla="*/ 0 w 6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38">
                  <a:moveTo>
                    <a:pt x="0" y="138"/>
                  </a:moveTo>
                  <a:lnTo>
                    <a:pt x="3" y="122"/>
                  </a:lnTo>
                  <a:lnTo>
                    <a:pt x="5" y="104"/>
                  </a:lnTo>
                  <a:lnTo>
                    <a:pt x="6" y="87"/>
                  </a:lnTo>
                  <a:lnTo>
                    <a:pt x="6" y="69"/>
                  </a:lnTo>
                  <a:lnTo>
                    <a:pt x="6" y="51"/>
                  </a:lnTo>
                  <a:lnTo>
                    <a:pt x="5" y="34"/>
                  </a:lnTo>
                  <a:lnTo>
                    <a:pt x="3" y="1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4" name="Freeform 576"/>
            <p:cNvSpPr>
              <a:spLocks/>
            </p:cNvSpPr>
            <p:nvPr/>
          </p:nvSpPr>
          <p:spPr bwMode="auto">
            <a:xfrm>
              <a:off x="747" y="987"/>
              <a:ext cx="41" cy="86"/>
            </a:xfrm>
            <a:custGeom>
              <a:avLst/>
              <a:gdLst>
                <a:gd name="T0" fmla="*/ 13 w 60"/>
                <a:gd name="T1" fmla="*/ 29 h 124"/>
                <a:gd name="T2" fmla="*/ 12 w 60"/>
                <a:gd name="T3" fmla="*/ 26 h 124"/>
                <a:gd name="T4" fmla="*/ 12 w 60"/>
                <a:gd name="T5" fmla="*/ 23 h 124"/>
                <a:gd name="T6" fmla="*/ 10 w 60"/>
                <a:gd name="T7" fmla="*/ 19 h 124"/>
                <a:gd name="T8" fmla="*/ 8 w 60"/>
                <a:gd name="T9" fmla="*/ 15 h 124"/>
                <a:gd name="T10" fmla="*/ 7 w 60"/>
                <a:gd name="T11" fmla="*/ 12 h 124"/>
                <a:gd name="T12" fmla="*/ 5 w 60"/>
                <a:gd name="T13" fmla="*/ 8 h 124"/>
                <a:gd name="T14" fmla="*/ 3 w 60"/>
                <a:gd name="T15" fmla="*/ 5 h 124"/>
                <a:gd name="T16" fmla="*/ 1 w 60"/>
                <a:gd name="T17" fmla="*/ 1 h 124"/>
                <a:gd name="T18" fmla="*/ 0 w 60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24">
                  <a:moveTo>
                    <a:pt x="60" y="124"/>
                  </a:moveTo>
                  <a:lnTo>
                    <a:pt x="58" y="116"/>
                  </a:lnTo>
                  <a:lnTo>
                    <a:pt x="53" y="100"/>
                  </a:lnTo>
                  <a:lnTo>
                    <a:pt x="46" y="83"/>
                  </a:lnTo>
                  <a:lnTo>
                    <a:pt x="39" y="67"/>
                  </a:lnTo>
                  <a:lnTo>
                    <a:pt x="32" y="51"/>
                  </a:lnTo>
                  <a:lnTo>
                    <a:pt x="23" y="35"/>
                  </a:lnTo>
                  <a:lnTo>
                    <a:pt x="14" y="2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5" name="Freeform 577"/>
            <p:cNvSpPr>
              <a:spLocks/>
            </p:cNvSpPr>
            <p:nvPr/>
          </p:nvSpPr>
          <p:spPr bwMode="auto">
            <a:xfrm>
              <a:off x="654" y="906"/>
              <a:ext cx="73" cy="57"/>
            </a:xfrm>
            <a:custGeom>
              <a:avLst/>
              <a:gdLst>
                <a:gd name="T0" fmla="*/ 22 w 109"/>
                <a:gd name="T1" fmla="*/ 17 h 85"/>
                <a:gd name="T2" fmla="*/ 19 w 109"/>
                <a:gd name="T3" fmla="*/ 14 h 85"/>
                <a:gd name="T4" fmla="*/ 17 w 109"/>
                <a:gd name="T5" fmla="*/ 12 h 85"/>
                <a:gd name="T6" fmla="*/ 14 w 109"/>
                <a:gd name="T7" fmla="*/ 10 h 85"/>
                <a:gd name="T8" fmla="*/ 11 w 109"/>
                <a:gd name="T9" fmla="*/ 7 h 85"/>
                <a:gd name="T10" fmla="*/ 9 w 109"/>
                <a:gd name="T11" fmla="*/ 5 h 85"/>
                <a:gd name="T12" fmla="*/ 6 w 109"/>
                <a:gd name="T13" fmla="*/ 3 h 85"/>
                <a:gd name="T14" fmla="*/ 3 w 109"/>
                <a:gd name="T15" fmla="*/ 1 h 85"/>
                <a:gd name="T16" fmla="*/ 0 w 109"/>
                <a:gd name="T17" fmla="*/ 0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85">
                  <a:moveTo>
                    <a:pt x="109" y="85"/>
                  </a:moveTo>
                  <a:lnTo>
                    <a:pt x="98" y="72"/>
                  </a:lnTo>
                  <a:lnTo>
                    <a:pt x="85" y="61"/>
                  </a:lnTo>
                  <a:lnTo>
                    <a:pt x="71" y="49"/>
                  </a:lnTo>
                  <a:lnTo>
                    <a:pt x="57" y="37"/>
                  </a:lnTo>
                  <a:lnTo>
                    <a:pt x="44" y="27"/>
                  </a:lnTo>
                  <a:lnTo>
                    <a:pt x="29" y="17"/>
                  </a:lnTo>
                  <a:lnTo>
                    <a:pt x="14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6" name="Freeform 578"/>
            <p:cNvSpPr>
              <a:spLocks/>
            </p:cNvSpPr>
            <p:nvPr/>
          </p:nvSpPr>
          <p:spPr bwMode="auto">
            <a:xfrm>
              <a:off x="524" y="874"/>
              <a:ext cx="97" cy="20"/>
            </a:xfrm>
            <a:custGeom>
              <a:avLst/>
              <a:gdLst>
                <a:gd name="T0" fmla="*/ 28 w 147"/>
                <a:gd name="T1" fmla="*/ 8 h 27"/>
                <a:gd name="T2" fmla="*/ 26 w 147"/>
                <a:gd name="T3" fmla="*/ 7 h 27"/>
                <a:gd name="T4" fmla="*/ 23 w 147"/>
                <a:gd name="T5" fmla="*/ 5 h 27"/>
                <a:gd name="T6" fmla="*/ 20 w 147"/>
                <a:gd name="T7" fmla="*/ 4 h 27"/>
                <a:gd name="T8" fmla="*/ 16 w 147"/>
                <a:gd name="T9" fmla="*/ 3 h 27"/>
                <a:gd name="T10" fmla="*/ 13 w 147"/>
                <a:gd name="T11" fmla="*/ 1 h 27"/>
                <a:gd name="T12" fmla="*/ 10 w 147"/>
                <a:gd name="T13" fmla="*/ 1 h 27"/>
                <a:gd name="T14" fmla="*/ 7 w 147"/>
                <a:gd name="T15" fmla="*/ 1 h 27"/>
                <a:gd name="T16" fmla="*/ 3 w 147"/>
                <a:gd name="T17" fmla="*/ 0 h 27"/>
                <a:gd name="T18" fmla="*/ 0 w 147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7">
                  <a:moveTo>
                    <a:pt x="147" y="27"/>
                  </a:moveTo>
                  <a:lnTo>
                    <a:pt x="138" y="24"/>
                  </a:lnTo>
                  <a:lnTo>
                    <a:pt x="122" y="19"/>
                  </a:lnTo>
                  <a:lnTo>
                    <a:pt x="104" y="13"/>
                  </a:lnTo>
                  <a:lnTo>
                    <a:pt x="88" y="9"/>
                  </a:lnTo>
                  <a:lnTo>
                    <a:pt x="71" y="6"/>
                  </a:lnTo>
                  <a:lnTo>
                    <a:pt x="53" y="3"/>
                  </a:lnTo>
                  <a:lnTo>
                    <a:pt x="36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7" name="Freeform 579"/>
            <p:cNvSpPr>
              <a:spLocks/>
            </p:cNvSpPr>
            <p:nvPr/>
          </p:nvSpPr>
          <p:spPr bwMode="auto">
            <a:xfrm>
              <a:off x="2247" y="874"/>
              <a:ext cx="277" cy="548"/>
            </a:xfrm>
            <a:custGeom>
              <a:avLst/>
              <a:gdLst>
                <a:gd name="T0" fmla="*/ 3 w 406"/>
                <a:gd name="T1" fmla="*/ 169 h 811"/>
                <a:gd name="T2" fmla="*/ 12 w 406"/>
                <a:gd name="T3" fmla="*/ 168 h 811"/>
                <a:gd name="T4" fmla="*/ 19 w 406"/>
                <a:gd name="T5" fmla="*/ 167 h 811"/>
                <a:gd name="T6" fmla="*/ 27 w 406"/>
                <a:gd name="T7" fmla="*/ 166 h 811"/>
                <a:gd name="T8" fmla="*/ 33 w 406"/>
                <a:gd name="T9" fmla="*/ 163 h 811"/>
                <a:gd name="T10" fmla="*/ 40 w 406"/>
                <a:gd name="T11" fmla="*/ 159 h 811"/>
                <a:gd name="T12" fmla="*/ 48 w 406"/>
                <a:gd name="T13" fmla="*/ 155 h 811"/>
                <a:gd name="T14" fmla="*/ 53 w 406"/>
                <a:gd name="T15" fmla="*/ 151 h 811"/>
                <a:gd name="T16" fmla="*/ 59 w 406"/>
                <a:gd name="T17" fmla="*/ 147 h 811"/>
                <a:gd name="T18" fmla="*/ 65 w 406"/>
                <a:gd name="T19" fmla="*/ 141 h 811"/>
                <a:gd name="T20" fmla="*/ 70 w 406"/>
                <a:gd name="T21" fmla="*/ 136 h 811"/>
                <a:gd name="T22" fmla="*/ 74 w 406"/>
                <a:gd name="T23" fmla="*/ 130 h 811"/>
                <a:gd name="T24" fmla="*/ 78 w 406"/>
                <a:gd name="T25" fmla="*/ 124 h 811"/>
                <a:gd name="T26" fmla="*/ 81 w 406"/>
                <a:gd name="T27" fmla="*/ 116 h 811"/>
                <a:gd name="T28" fmla="*/ 84 w 406"/>
                <a:gd name="T29" fmla="*/ 110 h 811"/>
                <a:gd name="T30" fmla="*/ 86 w 406"/>
                <a:gd name="T31" fmla="*/ 103 h 811"/>
                <a:gd name="T32" fmla="*/ 87 w 406"/>
                <a:gd name="T33" fmla="*/ 95 h 811"/>
                <a:gd name="T34" fmla="*/ 87 w 406"/>
                <a:gd name="T35" fmla="*/ 88 h 811"/>
                <a:gd name="T36" fmla="*/ 87 w 406"/>
                <a:gd name="T37" fmla="*/ 80 h 811"/>
                <a:gd name="T38" fmla="*/ 87 w 406"/>
                <a:gd name="T39" fmla="*/ 74 h 811"/>
                <a:gd name="T40" fmla="*/ 86 w 406"/>
                <a:gd name="T41" fmla="*/ 66 h 811"/>
                <a:gd name="T42" fmla="*/ 84 w 406"/>
                <a:gd name="T43" fmla="*/ 59 h 811"/>
                <a:gd name="T44" fmla="*/ 81 w 406"/>
                <a:gd name="T45" fmla="*/ 52 h 811"/>
                <a:gd name="T46" fmla="*/ 78 w 406"/>
                <a:gd name="T47" fmla="*/ 45 h 811"/>
                <a:gd name="T48" fmla="*/ 74 w 406"/>
                <a:gd name="T49" fmla="*/ 39 h 811"/>
                <a:gd name="T50" fmla="*/ 70 w 406"/>
                <a:gd name="T51" fmla="*/ 33 h 811"/>
                <a:gd name="T52" fmla="*/ 65 w 406"/>
                <a:gd name="T53" fmla="*/ 28 h 811"/>
                <a:gd name="T54" fmla="*/ 59 w 406"/>
                <a:gd name="T55" fmla="*/ 22 h 811"/>
                <a:gd name="T56" fmla="*/ 53 w 406"/>
                <a:gd name="T57" fmla="*/ 18 h 811"/>
                <a:gd name="T58" fmla="*/ 48 w 406"/>
                <a:gd name="T59" fmla="*/ 14 h 811"/>
                <a:gd name="T60" fmla="*/ 40 w 406"/>
                <a:gd name="T61" fmla="*/ 9 h 811"/>
                <a:gd name="T62" fmla="*/ 33 w 406"/>
                <a:gd name="T63" fmla="*/ 6 h 811"/>
                <a:gd name="T64" fmla="*/ 27 w 406"/>
                <a:gd name="T65" fmla="*/ 4 h 811"/>
                <a:gd name="T66" fmla="*/ 19 w 406"/>
                <a:gd name="T67" fmla="*/ 2 h 811"/>
                <a:gd name="T68" fmla="*/ 12 w 406"/>
                <a:gd name="T69" fmla="*/ 1 h 811"/>
                <a:gd name="T70" fmla="*/ 3 w 406"/>
                <a:gd name="T71" fmla="*/ 0 h 81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6" h="811">
                  <a:moveTo>
                    <a:pt x="0" y="811"/>
                  </a:moveTo>
                  <a:lnTo>
                    <a:pt x="18" y="810"/>
                  </a:lnTo>
                  <a:lnTo>
                    <a:pt x="35" y="809"/>
                  </a:lnTo>
                  <a:lnTo>
                    <a:pt x="53" y="808"/>
                  </a:lnTo>
                  <a:lnTo>
                    <a:pt x="70" y="804"/>
                  </a:lnTo>
                  <a:lnTo>
                    <a:pt x="88" y="801"/>
                  </a:lnTo>
                  <a:lnTo>
                    <a:pt x="105" y="797"/>
                  </a:lnTo>
                  <a:lnTo>
                    <a:pt x="122" y="792"/>
                  </a:lnTo>
                  <a:lnTo>
                    <a:pt x="139" y="786"/>
                  </a:lnTo>
                  <a:lnTo>
                    <a:pt x="155" y="780"/>
                  </a:lnTo>
                  <a:lnTo>
                    <a:pt x="172" y="773"/>
                  </a:lnTo>
                  <a:lnTo>
                    <a:pt x="188" y="765"/>
                  </a:lnTo>
                  <a:lnTo>
                    <a:pt x="202" y="756"/>
                  </a:lnTo>
                  <a:lnTo>
                    <a:pt x="218" y="747"/>
                  </a:lnTo>
                  <a:lnTo>
                    <a:pt x="232" y="738"/>
                  </a:lnTo>
                  <a:lnTo>
                    <a:pt x="247" y="727"/>
                  </a:lnTo>
                  <a:lnTo>
                    <a:pt x="261" y="715"/>
                  </a:lnTo>
                  <a:lnTo>
                    <a:pt x="273" y="704"/>
                  </a:lnTo>
                  <a:lnTo>
                    <a:pt x="287" y="692"/>
                  </a:lnTo>
                  <a:lnTo>
                    <a:pt x="299" y="679"/>
                  </a:lnTo>
                  <a:lnTo>
                    <a:pt x="310" y="666"/>
                  </a:lnTo>
                  <a:lnTo>
                    <a:pt x="322" y="652"/>
                  </a:lnTo>
                  <a:lnTo>
                    <a:pt x="332" y="638"/>
                  </a:lnTo>
                  <a:lnTo>
                    <a:pt x="342" y="623"/>
                  </a:lnTo>
                  <a:lnTo>
                    <a:pt x="351" y="607"/>
                  </a:lnTo>
                  <a:lnTo>
                    <a:pt x="359" y="593"/>
                  </a:lnTo>
                  <a:lnTo>
                    <a:pt x="368" y="577"/>
                  </a:lnTo>
                  <a:lnTo>
                    <a:pt x="374" y="560"/>
                  </a:lnTo>
                  <a:lnTo>
                    <a:pt x="381" y="544"/>
                  </a:lnTo>
                  <a:lnTo>
                    <a:pt x="387" y="527"/>
                  </a:lnTo>
                  <a:lnTo>
                    <a:pt x="392" y="510"/>
                  </a:lnTo>
                  <a:lnTo>
                    <a:pt x="396" y="493"/>
                  </a:lnTo>
                  <a:lnTo>
                    <a:pt x="399" y="475"/>
                  </a:lnTo>
                  <a:lnTo>
                    <a:pt x="401" y="458"/>
                  </a:lnTo>
                  <a:lnTo>
                    <a:pt x="404" y="440"/>
                  </a:lnTo>
                  <a:lnTo>
                    <a:pt x="405" y="423"/>
                  </a:lnTo>
                  <a:lnTo>
                    <a:pt x="406" y="405"/>
                  </a:lnTo>
                  <a:lnTo>
                    <a:pt x="405" y="387"/>
                  </a:lnTo>
                  <a:lnTo>
                    <a:pt x="404" y="370"/>
                  </a:lnTo>
                  <a:lnTo>
                    <a:pt x="401" y="352"/>
                  </a:lnTo>
                  <a:lnTo>
                    <a:pt x="399" y="334"/>
                  </a:lnTo>
                  <a:lnTo>
                    <a:pt x="396" y="317"/>
                  </a:lnTo>
                  <a:lnTo>
                    <a:pt x="392" y="300"/>
                  </a:lnTo>
                  <a:lnTo>
                    <a:pt x="387" y="283"/>
                  </a:lnTo>
                  <a:lnTo>
                    <a:pt x="381" y="267"/>
                  </a:lnTo>
                  <a:lnTo>
                    <a:pt x="374" y="250"/>
                  </a:lnTo>
                  <a:lnTo>
                    <a:pt x="368" y="234"/>
                  </a:lnTo>
                  <a:lnTo>
                    <a:pt x="359" y="218"/>
                  </a:lnTo>
                  <a:lnTo>
                    <a:pt x="351" y="202"/>
                  </a:lnTo>
                  <a:lnTo>
                    <a:pt x="342" y="187"/>
                  </a:lnTo>
                  <a:lnTo>
                    <a:pt x="332" y="172"/>
                  </a:lnTo>
                  <a:lnTo>
                    <a:pt x="322" y="159"/>
                  </a:lnTo>
                  <a:lnTo>
                    <a:pt x="310" y="145"/>
                  </a:lnTo>
                  <a:lnTo>
                    <a:pt x="299" y="131"/>
                  </a:lnTo>
                  <a:lnTo>
                    <a:pt x="287" y="118"/>
                  </a:lnTo>
                  <a:lnTo>
                    <a:pt x="273" y="107"/>
                  </a:lnTo>
                  <a:lnTo>
                    <a:pt x="261" y="95"/>
                  </a:lnTo>
                  <a:lnTo>
                    <a:pt x="247" y="83"/>
                  </a:lnTo>
                  <a:lnTo>
                    <a:pt x="232" y="73"/>
                  </a:lnTo>
                  <a:lnTo>
                    <a:pt x="218" y="63"/>
                  </a:lnTo>
                  <a:lnTo>
                    <a:pt x="202" y="54"/>
                  </a:lnTo>
                  <a:lnTo>
                    <a:pt x="188" y="45"/>
                  </a:lnTo>
                  <a:lnTo>
                    <a:pt x="172" y="38"/>
                  </a:lnTo>
                  <a:lnTo>
                    <a:pt x="155" y="30"/>
                  </a:lnTo>
                  <a:lnTo>
                    <a:pt x="139" y="24"/>
                  </a:lnTo>
                  <a:lnTo>
                    <a:pt x="122" y="19"/>
                  </a:lnTo>
                  <a:lnTo>
                    <a:pt x="105" y="13"/>
                  </a:lnTo>
                  <a:lnTo>
                    <a:pt x="88" y="9"/>
                  </a:lnTo>
                  <a:lnTo>
                    <a:pt x="70" y="6"/>
                  </a:lnTo>
                  <a:lnTo>
                    <a:pt x="53" y="3"/>
                  </a:lnTo>
                  <a:lnTo>
                    <a:pt x="35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8" name="Freeform 580"/>
            <p:cNvSpPr>
              <a:spLocks/>
            </p:cNvSpPr>
            <p:nvPr/>
          </p:nvSpPr>
          <p:spPr bwMode="auto">
            <a:xfrm>
              <a:off x="2150" y="874"/>
              <a:ext cx="97" cy="20"/>
            </a:xfrm>
            <a:custGeom>
              <a:avLst/>
              <a:gdLst>
                <a:gd name="T0" fmla="*/ 28 w 147"/>
                <a:gd name="T1" fmla="*/ 0 h 27"/>
                <a:gd name="T2" fmla="*/ 24 w 147"/>
                <a:gd name="T3" fmla="*/ 0 h 27"/>
                <a:gd name="T4" fmla="*/ 21 w 147"/>
                <a:gd name="T5" fmla="*/ 1 h 27"/>
                <a:gd name="T6" fmla="*/ 18 w 147"/>
                <a:gd name="T7" fmla="*/ 1 h 27"/>
                <a:gd name="T8" fmla="*/ 15 w 147"/>
                <a:gd name="T9" fmla="*/ 1 h 27"/>
                <a:gd name="T10" fmla="*/ 11 w 147"/>
                <a:gd name="T11" fmla="*/ 3 h 27"/>
                <a:gd name="T12" fmla="*/ 8 w 147"/>
                <a:gd name="T13" fmla="*/ 4 h 27"/>
                <a:gd name="T14" fmla="*/ 5 w 147"/>
                <a:gd name="T15" fmla="*/ 5 h 27"/>
                <a:gd name="T16" fmla="*/ 1 w 147"/>
                <a:gd name="T17" fmla="*/ 7 h 27"/>
                <a:gd name="T18" fmla="*/ 0 w 147"/>
                <a:gd name="T19" fmla="*/ 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7">
                  <a:moveTo>
                    <a:pt x="147" y="0"/>
                  </a:moveTo>
                  <a:lnTo>
                    <a:pt x="129" y="0"/>
                  </a:lnTo>
                  <a:lnTo>
                    <a:pt x="112" y="1"/>
                  </a:lnTo>
                  <a:lnTo>
                    <a:pt x="94" y="3"/>
                  </a:lnTo>
                  <a:lnTo>
                    <a:pt x="77" y="6"/>
                  </a:lnTo>
                  <a:lnTo>
                    <a:pt x="59" y="9"/>
                  </a:lnTo>
                  <a:lnTo>
                    <a:pt x="42" y="13"/>
                  </a:lnTo>
                  <a:lnTo>
                    <a:pt x="25" y="19"/>
                  </a:lnTo>
                  <a:lnTo>
                    <a:pt x="8" y="24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99" name="Freeform 581"/>
            <p:cNvSpPr>
              <a:spLocks/>
            </p:cNvSpPr>
            <p:nvPr/>
          </p:nvSpPr>
          <p:spPr bwMode="auto">
            <a:xfrm>
              <a:off x="2048" y="906"/>
              <a:ext cx="73" cy="57"/>
            </a:xfrm>
            <a:custGeom>
              <a:avLst/>
              <a:gdLst>
                <a:gd name="T0" fmla="*/ 21 w 110"/>
                <a:gd name="T1" fmla="*/ 0 h 85"/>
                <a:gd name="T2" fmla="*/ 19 w 110"/>
                <a:gd name="T3" fmla="*/ 1 h 85"/>
                <a:gd name="T4" fmla="*/ 15 w 110"/>
                <a:gd name="T5" fmla="*/ 3 h 85"/>
                <a:gd name="T6" fmla="*/ 13 w 110"/>
                <a:gd name="T7" fmla="*/ 5 h 85"/>
                <a:gd name="T8" fmla="*/ 10 w 110"/>
                <a:gd name="T9" fmla="*/ 7 h 85"/>
                <a:gd name="T10" fmla="*/ 7 w 110"/>
                <a:gd name="T11" fmla="*/ 10 h 85"/>
                <a:gd name="T12" fmla="*/ 5 w 110"/>
                <a:gd name="T13" fmla="*/ 12 h 85"/>
                <a:gd name="T14" fmla="*/ 2 w 110"/>
                <a:gd name="T15" fmla="*/ 14 h 85"/>
                <a:gd name="T16" fmla="*/ 0 w 110"/>
                <a:gd name="T17" fmla="*/ 17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5">
                  <a:moveTo>
                    <a:pt x="110" y="0"/>
                  </a:moveTo>
                  <a:lnTo>
                    <a:pt x="96" y="8"/>
                  </a:lnTo>
                  <a:lnTo>
                    <a:pt x="80" y="17"/>
                  </a:lnTo>
                  <a:lnTo>
                    <a:pt x="66" y="27"/>
                  </a:lnTo>
                  <a:lnTo>
                    <a:pt x="51" y="37"/>
                  </a:lnTo>
                  <a:lnTo>
                    <a:pt x="38" y="49"/>
                  </a:lnTo>
                  <a:lnTo>
                    <a:pt x="25" y="61"/>
                  </a:lnTo>
                  <a:lnTo>
                    <a:pt x="12" y="72"/>
                  </a:lnTo>
                  <a:lnTo>
                    <a:pt x="0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0" name="Freeform 582"/>
            <p:cNvSpPr>
              <a:spLocks/>
            </p:cNvSpPr>
            <p:nvPr/>
          </p:nvSpPr>
          <p:spPr bwMode="auto">
            <a:xfrm>
              <a:off x="1987" y="987"/>
              <a:ext cx="41" cy="86"/>
            </a:xfrm>
            <a:custGeom>
              <a:avLst/>
              <a:gdLst>
                <a:gd name="T0" fmla="*/ 13 w 61"/>
                <a:gd name="T1" fmla="*/ 0 h 124"/>
                <a:gd name="T2" fmla="*/ 11 w 61"/>
                <a:gd name="T3" fmla="*/ 1 h 124"/>
                <a:gd name="T4" fmla="*/ 9 w 61"/>
                <a:gd name="T5" fmla="*/ 5 h 124"/>
                <a:gd name="T6" fmla="*/ 7 w 61"/>
                <a:gd name="T7" fmla="*/ 8 h 124"/>
                <a:gd name="T8" fmla="*/ 6 w 61"/>
                <a:gd name="T9" fmla="*/ 12 h 124"/>
                <a:gd name="T10" fmla="*/ 4 w 61"/>
                <a:gd name="T11" fmla="*/ 15 h 124"/>
                <a:gd name="T12" fmla="*/ 3 w 61"/>
                <a:gd name="T13" fmla="*/ 19 h 124"/>
                <a:gd name="T14" fmla="*/ 1 w 61"/>
                <a:gd name="T15" fmla="*/ 23 h 124"/>
                <a:gd name="T16" fmla="*/ 1 w 61"/>
                <a:gd name="T17" fmla="*/ 26 h 124"/>
                <a:gd name="T18" fmla="*/ 0 w 61"/>
                <a:gd name="T19" fmla="*/ 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24">
                  <a:moveTo>
                    <a:pt x="61" y="0"/>
                  </a:moveTo>
                  <a:lnTo>
                    <a:pt x="57" y="5"/>
                  </a:lnTo>
                  <a:lnTo>
                    <a:pt x="46" y="20"/>
                  </a:lnTo>
                  <a:lnTo>
                    <a:pt x="38" y="35"/>
                  </a:lnTo>
                  <a:lnTo>
                    <a:pt x="29" y="51"/>
                  </a:lnTo>
                  <a:lnTo>
                    <a:pt x="21" y="67"/>
                  </a:lnTo>
                  <a:lnTo>
                    <a:pt x="14" y="83"/>
                  </a:lnTo>
                  <a:lnTo>
                    <a:pt x="8" y="100"/>
                  </a:lnTo>
                  <a:lnTo>
                    <a:pt x="2" y="116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1" name="Freeform 583"/>
            <p:cNvSpPr>
              <a:spLocks/>
            </p:cNvSpPr>
            <p:nvPr/>
          </p:nvSpPr>
          <p:spPr bwMode="auto">
            <a:xfrm>
              <a:off x="1975" y="1101"/>
              <a:ext cx="4" cy="94"/>
            </a:xfrm>
            <a:custGeom>
              <a:avLst/>
              <a:gdLst>
                <a:gd name="T0" fmla="*/ 1 w 6"/>
                <a:gd name="T1" fmla="*/ 0 h 138"/>
                <a:gd name="T2" fmla="*/ 1 w 6"/>
                <a:gd name="T3" fmla="*/ 3 h 138"/>
                <a:gd name="T4" fmla="*/ 1 w 6"/>
                <a:gd name="T5" fmla="*/ 7 h 138"/>
                <a:gd name="T6" fmla="*/ 1 w 6"/>
                <a:gd name="T7" fmla="*/ 11 h 138"/>
                <a:gd name="T8" fmla="*/ 0 w 6"/>
                <a:gd name="T9" fmla="*/ 15 h 138"/>
                <a:gd name="T10" fmla="*/ 1 w 6"/>
                <a:gd name="T11" fmla="*/ 18 h 138"/>
                <a:gd name="T12" fmla="*/ 1 w 6"/>
                <a:gd name="T13" fmla="*/ 22 h 138"/>
                <a:gd name="T14" fmla="*/ 1 w 6"/>
                <a:gd name="T15" fmla="*/ 27 h 138"/>
                <a:gd name="T16" fmla="*/ 1 w 6"/>
                <a:gd name="T17" fmla="*/ 3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38">
                  <a:moveTo>
                    <a:pt x="6" y="0"/>
                  </a:moveTo>
                  <a:lnTo>
                    <a:pt x="4" y="16"/>
                  </a:lnTo>
                  <a:lnTo>
                    <a:pt x="2" y="34"/>
                  </a:lnTo>
                  <a:lnTo>
                    <a:pt x="1" y="51"/>
                  </a:lnTo>
                  <a:lnTo>
                    <a:pt x="0" y="69"/>
                  </a:lnTo>
                  <a:lnTo>
                    <a:pt x="1" y="87"/>
                  </a:lnTo>
                  <a:lnTo>
                    <a:pt x="2" y="104"/>
                  </a:lnTo>
                  <a:lnTo>
                    <a:pt x="4" y="122"/>
                  </a:lnTo>
                  <a:lnTo>
                    <a:pt x="6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2" name="Freeform 584"/>
            <p:cNvSpPr>
              <a:spLocks/>
            </p:cNvSpPr>
            <p:nvPr/>
          </p:nvSpPr>
          <p:spPr bwMode="auto">
            <a:xfrm>
              <a:off x="1987" y="1227"/>
              <a:ext cx="41" cy="81"/>
            </a:xfrm>
            <a:custGeom>
              <a:avLst/>
              <a:gdLst>
                <a:gd name="T0" fmla="*/ 0 w 61"/>
                <a:gd name="T1" fmla="*/ 0 h 123"/>
                <a:gd name="T2" fmla="*/ 1 w 61"/>
                <a:gd name="T3" fmla="*/ 1 h 123"/>
                <a:gd name="T4" fmla="*/ 1 w 61"/>
                <a:gd name="T5" fmla="*/ 5 h 123"/>
                <a:gd name="T6" fmla="*/ 3 w 61"/>
                <a:gd name="T7" fmla="*/ 7 h 123"/>
                <a:gd name="T8" fmla="*/ 4 w 61"/>
                <a:gd name="T9" fmla="*/ 11 h 123"/>
                <a:gd name="T10" fmla="*/ 6 w 61"/>
                <a:gd name="T11" fmla="*/ 14 h 123"/>
                <a:gd name="T12" fmla="*/ 7 w 61"/>
                <a:gd name="T13" fmla="*/ 16 h 123"/>
                <a:gd name="T14" fmla="*/ 9 w 61"/>
                <a:gd name="T15" fmla="*/ 20 h 123"/>
                <a:gd name="T16" fmla="*/ 11 w 61"/>
                <a:gd name="T17" fmla="*/ 22 h 123"/>
                <a:gd name="T18" fmla="*/ 13 w 61"/>
                <a:gd name="T19" fmla="*/ 23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123">
                  <a:moveTo>
                    <a:pt x="0" y="0"/>
                  </a:moveTo>
                  <a:lnTo>
                    <a:pt x="2" y="7"/>
                  </a:lnTo>
                  <a:lnTo>
                    <a:pt x="8" y="24"/>
                  </a:lnTo>
                  <a:lnTo>
                    <a:pt x="14" y="40"/>
                  </a:lnTo>
                  <a:lnTo>
                    <a:pt x="21" y="57"/>
                  </a:lnTo>
                  <a:lnTo>
                    <a:pt x="29" y="73"/>
                  </a:lnTo>
                  <a:lnTo>
                    <a:pt x="38" y="87"/>
                  </a:lnTo>
                  <a:lnTo>
                    <a:pt x="46" y="103"/>
                  </a:lnTo>
                  <a:lnTo>
                    <a:pt x="57" y="118"/>
                  </a:lnTo>
                  <a:lnTo>
                    <a:pt x="61" y="1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3" name="Freeform 585"/>
            <p:cNvSpPr>
              <a:spLocks/>
            </p:cNvSpPr>
            <p:nvPr/>
          </p:nvSpPr>
          <p:spPr bwMode="auto">
            <a:xfrm>
              <a:off x="2048" y="1333"/>
              <a:ext cx="73" cy="61"/>
            </a:xfrm>
            <a:custGeom>
              <a:avLst/>
              <a:gdLst>
                <a:gd name="T0" fmla="*/ 0 w 110"/>
                <a:gd name="T1" fmla="*/ 0 h 85"/>
                <a:gd name="T2" fmla="*/ 2 w 110"/>
                <a:gd name="T3" fmla="*/ 3 h 85"/>
                <a:gd name="T4" fmla="*/ 5 w 110"/>
                <a:gd name="T5" fmla="*/ 6 h 85"/>
                <a:gd name="T6" fmla="*/ 7 w 110"/>
                <a:gd name="T7" fmla="*/ 10 h 85"/>
                <a:gd name="T8" fmla="*/ 10 w 110"/>
                <a:gd name="T9" fmla="*/ 12 h 85"/>
                <a:gd name="T10" fmla="*/ 13 w 110"/>
                <a:gd name="T11" fmla="*/ 16 h 85"/>
                <a:gd name="T12" fmla="*/ 15 w 110"/>
                <a:gd name="T13" fmla="*/ 18 h 85"/>
                <a:gd name="T14" fmla="*/ 19 w 110"/>
                <a:gd name="T15" fmla="*/ 20 h 85"/>
                <a:gd name="T16" fmla="*/ 21 w 110"/>
                <a:gd name="T17" fmla="*/ 23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5">
                  <a:moveTo>
                    <a:pt x="0" y="0"/>
                  </a:moveTo>
                  <a:lnTo>
                    <a:pt x="12" y="13"/>
                  </a:lnTo>
                  <a:lnTo>
                    <a:pt x="25" y="25"/>
                  </a:lnTo>
                  <a:lnTo>
                    <a:pt x="38" y="36"/>
                  </a:lnTo>
                  <a:lnTo>
                    <a:pt x="51" y="48"/>
                  </a:lnTo>
                  <a:lnTo>
                    <a:pt x="66" y="59"/>
                  </a:lnTo>
                  <a:lnTo>
                    <a:pt x="80" y="68"/>
                  </a:lnTo>
                  <a:lnTo>
                    <a:pt x="96" y="77"/>
                  </a:lnTo>
                  <a:lnTo>
                    <a:pt x="110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4" name="Freeform 586"/>
            <p:cNvSpPr>
              <a:spLocks/>
            </p:cNvSpPr>
            <p:nvPr/>
          </p:nvSpPr>
          <p:spPr bwMode="auto">
            <a:xfrm>
              <a:off x="2150" y="1406"/>
              <a:ext cx="97" cy="16"/>
            </a:xfrm>
            <a:custGeom>
              <a:avLst/>
              <a:gdLst>
                <a:gd name="T0" fmla="*/ 0 w 147"/>
                <a:gd name="T1" fmla="*/ 0 h 28"/>
                <a:gd name="T2" fmla="*/ 1 w 147"/>
                <a:gd name="T3" fmla="*/ 1 h 28"/>
                <a:gd name="T4" fmla="*/ 5 w 147"/>
                <a:gd name="T5" fmla="*/ 1 h 28"/>
                <a:gd name="T6" fmla="*/ 8 w 147"/>
                <a:gd name="T7" fmla="*/ 2 h 28"/>
                <a:gd name="T8" fmla="*/ 11 w 147"/>
                <a:gd name="T9" fmla="*/ 2 h 28"/>
                <a:gd name="T10" fmla="*/ 15 w 147"/>
                <a:gd name="T11" fmla="*/ 2 h 28"/>
                <a:gd name="T12" fmla="*/ 18 w 147"/>
                <a:gd name="T13" fmla="*/ 3 h 28"/>
                <a:gd name="T14" fmla="*/ 21 w 147"/>
                <a:gd name="T15" fmla="*/ 3 h 28"/>
                <a:gd name="T16" fmla="*/ 24 w 147"/>
                <a:gd name="T17" fmla="*/ 3 h 28"/>
                <a:gd name="T18" fmla="*/ 28 w 147"/>
                <a:gd name="T19" fmla="*/ 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8">
                  <a:moveTo>
                    <a:pt x="0" y="0"/>
                  </a:moveTo>
                  <a:lnTo>
                    <a:pt x="8" y="3"/>
                  </a:lnTo>
                  <a:lnTo>
                    <a:pt x="25" y="9"/>
                  </a:lnTo>
                  <a:lnTo>
                    <a:pt x="42" y="14"/>
                  </a:lnTo>
                  <a:lnTo>
                    <a:pt x="59" y="18"/>
                  </a:lnTo>
                  <a:lnTo>
                    <a:pt x="77" y="21"/>
                  </a:lnTo>
                  <a:lnTo>
                    <a:pt x="94" y="25"/>
                  </a:lnTo>
                  <a:lnTo>
                    <a:pt x="112" y="26"/>
                  </a:lnTo>
                  <a:lnTo>
                    <a:pt x="129" y="27"/>
                  </a:lnTo>
                  <a:lnTo>
                    <a:pt x="147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5" name="Line 587"/>
            <p:cNvSpPr>
              <a:spLocks noChangeShapeType="1"/>
            </p:cNvSpPr>
            <p:nvPr/>
          </p:nvSpPr>
          <p:spPr bwMode="auto">
            <a:xfrm>
              <a:off x="524" y="874"/>
              <a:ext cx="17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6" name="Line 588"/>
            <p:cNvSpPr>
              <a:spLocks noChangeShapeType="1"/>
            </p:cNvSpPr>
            <p:nvPr/>
          </p:nvSpPr>
          <p:spPr bwMode="auto">
            <a:xfrm flipH="1">
              <a:off x="524" y="1422"/>
              <a:ext cx="17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7" name="Line 589"/>
            <p:cNvSpPr>
              <a:spLocks noChangeShapeType="1"/>
            </p:cNvSpPr>
            <p:nvPr/>
          </p:nvSpPr>
          <p:spPr bwMode="auto">
            <a:xfrm flipV="1">
              <a:off x="524" y="136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8" name="Line 590"/>
            <p:cNvSpPr>
              <a:spLocks noChangeShapeType="1"/>
            </p:cNvSpPr>
            <p:nvPr/>
          </p:nvSpPr>
          <p:spPr bwMode="auto">
            <a:xfrm flipV="1">
              <a:off x="524" y="131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09" name="Line 591"/>
            <p:cNvSpPr>
              <a:spLocks noChangeShapeType="1"/>
            </p:cNvSpPr>
            <p:nvPr/>
          </p:nvSpPr>
          <p:spPr bwMode="auto">
            <a:xfrm flipV="1">
              <a:off x="524" y="102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0" name="Line 592"/>
            <p:cNvSpPr>
              <a:spLocks noChangeShapeType="1"/>
            </p:cNvSpPr>
            <p:nvPr/>
          </p:nvSpPr>
          <p:spPr bwMode="auto">
            <a:xfrm flipV="1">
              <a:off x="524" y="97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1" name="Line 593"/>
            <p:cNvSpPr>
              <a:spLocks noChangeShapeType="1"/>
            </p:cNvSpPr>
            <p:nvPr/>
          </p:nvSpPr>
          <p:spPr bwMode="auto">
            <a:xfrm flipV="1">
              <a:off x="524" y="772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2" name="Line 594"/>
            <p:cNvSpPr>
              <a:spLocks noChangeShapeType="1"/>
            </p:cNvSpPr>
            <p:nvPr/>
          </p:nvSpPr>
          <p:spPr bwMode="auto">
            <a:xfrm flipV="1">
              <a:off x="2247" y="1369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3" name="Line 595"/>
            <p:cNvSpPr>
              <a:spLocks noChangeShapeType="1"/>
            </p:cNvSpPr>
            <p:nvPr/>
          </p:nvSpPr>
          <p:spPr bwMode="auto">
            <a:xfrm flipV="1">
              <a:off x="2247" y="131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4" name="Line 596"/>
            <p:cNvSpPr>
              <a:spLocks noChangeShapeType="1"/>
            </p:cNvSpPr>
            <p:nvPr/>
          </p:nvSpPr>
          <p:spPr bwMode="auto">
            <a:xfrm flipV="1">
              <a:off x="2247" y="102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5" name="Line 597"/>
            <p:cNvSpPr>
              <a:spLocks noChangeShapeType="1"/>
            </p:cNvSpPr>
            <p:nvPr/>
          </p:nvSpPr>
          <p:spPr bwMode="auto">
            <a:xfrm flipV="1">
              <a:off x="2247" y="97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6" name="Line 598"/>
            <p:cNvSpPr>
              <a:spLocks noChangeShapeType="1"/>
            </p:cNvSpPr>
            <p:nvPr/>
          </p:nvSpPr>
          <p:spPr bwMode="auto">
            <a:xfrm flipV="1">
              <a:off x="2247" y="776"/>
              <a:ext cx="0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7" name="Line 599"/>
            <p:cNvSpPr>
              <a:spLocks noChangeShapeType="1"/>
            </p:cNvSpPr>
            <p:nvPr/>
          </p:nvSpPr>
          <p:spPr bwMode="auto">
            <a:xfrm>
              <a:off x="1385" y="1525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8" name="Line 600"/>
            <p:cNvSpPr>
              <a:spLocks noChangeShapeType="1"/>
            </p:cNvSpPr>
            <p:nvPr/>
          </p:nvSpPr>
          <p:spPr bwMode="auto">
            <a:xfrm>
              <a:off x="1385" y="178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19" name="Line 601"/>
            <p:cNvSpPr>
              <a:spLocks noChangeShapeType="1"/>
            </p:cNvSpPr>
            <p:nvPr/>
          </p:nvSpPr>
          <p:spPr bwMode="auto">
            <a:xfrm>
              <a:off x="1385" y="1846"/>
              <a:ext cx="0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0" name="Line 602"/>
            <p:cNvSpPr>
              <a:spLocks noChangeShapeType="1"/>
            </p:cNvSpPr>
            <p:nvPr/>
          </p:nvSpPr>
          <p:spPr bwMode="auto">
            <a:xfrm>
              <a:off x="1385" y="216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1" name="Line 603"/>
            <p:cNvSpPr>
              <a:spLocks noChangeShapeType="1"/>
            </p:cNvSpPr>
            <p:nvPr/>
          </p:nvSpPr>
          <p:spPr bwMode="auto">
            <a:xfrm>
              <a:off x="1385" y="2228"/>
              <a:ext cx="0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2" name="Line 604"/>
            <p:cNvSpPr>
              <a:spLocks noChangeShapeType="1"/>
            </p:cNvSpPr>
            <p:nvPr/>
          </p:nvSpPr>
          <p:spPr bwMode="auto">
            <a:xfrm>
              <a:off x="1385" y="2545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3" name="Line 605"/>
            <p:cNvSpPr>
              <a:spLocks noChangeShapeType="1"/>
            </p:cNvSpPr>
            <p:nvPr/>
          </p:nvSpPr>
          <p:spPr bwMode="auto">
            <a:xfrm>
              <a:off x="1385" y="2606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4" name="Line 606"/>
            <p:cNvSpPr>
              <a:spLocks noChangeShapeType="1"/>
            </p:cNvSpPr>
            <p:nvPr/>
          </p:nvSpPr>
          <p:spPr bwMode="auto">
            <a:xfrm>
              <a:off x="1385" y="2927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5" name="Line 607"/>
            <p:cNvSpPr>
              <a:spLocks noChangeShapeType="1"/>
            </p:cNvSpPr>
            <p:nvPr/>
          </p:nvSpPr>
          <p:spPr bwMode="auto">
            <a:xfrm>
              <a:off x="1385" y="298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6" name="Line 608"/>
            <p:cNvSpPr>
              <a:spLocks noChangeShapeType="1"/>
            </p:cNvSpPr>
            <p:nvPr/>
          </p:nvSpPr>
          <p:spPr bwMode="auto">
            <a:xfrm>
              <a:off x="1385" y="3305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7" name="Line 609"/>
            <p:cNvSpPr>
              <a:spLocks noChangeShapeType="1"/>
            </p:cNvSpPr>
            <p:nvPr/>
          </p:nvSpPr>
          <p:spPr bwMode="auto">
            <a:xfrm>
              <a:off x="1385" y="3370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8" name="Line 610"/>
            <p:cNvSpPr>
              <a:spLocks noChangeShapeType="1"/>
            </p:cNvSpPr>
            <p:nvPr/>
          </p:nvSpPr>
          <p:spPr bwMode="auto">
            <a:xfrm>
              <a:off x="1385" y="3687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29" name="Line 611"/>
            <p:cNvSpPr>
              <a:spLocks noChangeShapeType="1"/>
            </p:cNvSpPr>
            <p:nvPr/>
          </p:nvSpPr>
          <p:spPr bwMode="auto">
            <a:xfrm>
              <a:off x="1385" y="3753"/>
              <a:ext cx="0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0" name="Line 612"/>
            <p:cNvSpPr>
              <a:spLocks noChangeShapeType="1"/>
            </p:cNvSpPr>
            <p:nvPr/>
          </p:nvSpPr>
          <p:spPr bwMode="auto">
            <a:xfrm>
              <a:off x="3930" y="772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1" name="Line 613"/>
            <p:cNvSpPr>
              <a:spLocks noChangeShapeType="1"/>
            </p:cNvSpPr>
            <p:nvPr/>
          </p:nvSpPr>
          <p:spPr bwMode="auto">
            <a:xfrm>
              <a:off x="3930" y="95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2" name="Line 614"/>
            <p:cNvSpPr>
              <a:spLocks noChangeShapeType="1"/>
            </p:cNvSpPr>
            <p:nvPr/>
          </p:nvSpPr>
          <p:spPr bwMode="auto">
            <a:xfrm>
              <a:off x="3930" y="1012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3" name="Line 615"/>
            <p:cNvSpPr>
              <a:spLocks noChangeShapeType="1"/>
            </p:cNvSpPr>
            <p:nvPr/>
          </p:nvSpPr>
          <p:spPr bwMode="auto">
            <a:xfrm>
              <a:off x="3930" y="1292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4" name="Line 616"/>
            <p:cNvSpPr>
              <a:spLocks noChangeShapeType="1"/>
            </p:cNvSpPr>
            <p:nvPr/>
          </p:nvSpPr>
          <p:spPr bwMode="auto">
            <a:xfrm>
              <a:off x="3930" y="1349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5" name="Line 617"/>
            <p:cNvSpPr>
              <a:spLocks noChangeShapeType="1"/>
            </p:cNvSpPr>
            <p:nvPr/>
          </p:nvSpPr>
          <p:spPr bwMode="auto">
            <a:xfrm>
              <a:off x="2699" y="1150"/>
              <a:ext cx="2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6" name="Line 618"/>
            <p:cNvSpPr>
              <a:spLocks noChangeShapeType="1"/>
            </p:cNvSpPr>
            <p:nvPr/>
          </p:nvSpPr>
          <p:spPr bwMode="auto">
            <a:xfrm>
              <a:off x="2967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7" name="Line 619"/>
            <p:cNvSpPr>
              <a:spLocks noChangeShapeType="1"/>
            </p:cNvSpPr>
            <p:nvPr/>
          </p:nvSpPr>
          <p:spPr bwMode="auto">
            <a:xfrm>
              <a:off x="3032" y="1150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8" name="Line 620"/>
            <p:cNvSpPr>
              <a:spLocks noChangeShapeType="1"/>
            </p:cNvSpPr>
            <p:nvPr/>
          </p:nvSpPr>
          <p:spPr bwMode="auto">
            <a:xfrm>
              <a:off x="3349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39" name="Line 621"/>
            <p:cNvSpPr>
              <a:spLocks noChangeShapeType="1"/>
            </p:cNvSpPr>
            <p:nvPr/>
          </p:nvSpPr>
          <p:spPr bwMode="auto">
            <a:xfrm>
              <a:off x="3410" y="1150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0" name="Line 622"/>
            <p:cNvSpPr>
              <a:spLocks noChangeShapeType="1"/>
            </p:cNvSpPr>
            <p:nvPr/>
          </p:nvSpPr>
          <p:spPr bwMode="auto">
            <a:xfrm>
              <a:off x="3731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1" name="Line 623"/>
            <p:cNvSpPr>
              <a:spLocks noChangeShapeType="1"/>
            </p:cNvSpPr>
            <p:nvPr/>
          </p:nvSpPr>
          <p:spPr bwMode="auto">
            <a:xfrm>
              <a:off x="3792" y="1150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2" name="Line 624"/>
            <p:cNvSpPr>
              <a:spLocks noChangeShapeType="1"/>
            </p:cNvSpPr>
            <p:nvPr/>
          </p:nvSpPr>
          <p:spPr bwMode="auto">
            <a:xfrm>
              <a:off x="4109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3" name="Line 625"/>
            <p:cNvSpPr>
              <a:spLocks noChangeShapeType="1"/>
            </p:cNvSpPr>
            <p:nvPr/>
          </p:nvSpPr>
          <p:spPr bwMode="auto">
            <a:xfrm>
              <a:off x="4174" y="1150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4" name="Line 626"/>
            <p:cNvSpPr>
              <a:spLocks noChangeShapeType="1"/>
            </p:cNvSpPr>
            <p:nvPr/>
          </p:nvSpPr>
          <p:spPr bwMode="auto">
            <a:xfrm>
              <a:off x="4491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5" name="Line 627"/>
            <p:cNvSpPr>
              <a:spLocks noChangeShapeType="1"/>
            </p:cNvSpPr>
            <p:nvPr/>
          </p:nvSpPr>
          <p:spPr bwMode="auto">
            <a:xfrm>
              <a:off x="4556" y="1150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6" name="Line 628"/>
            <p:cNvSpPr>
              <a:spLocks noChangeShapeType="1"/>
            </p:cNvSpPr>
            <p:nvPr/>
          </p:nvSpPr>
          <p:spPr bwMode="auto">
            <a:xfrm>
              <a:off x="4873" y="115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7" name="Line 629"/>
            <p:cNvSpPr>
              <a:spLocks noChangeShapeType="1"/>
            </p:cNvSpPr>
            <p:nvPr/>
          </p:nvSpPr>
          <p:spPr bwMode="auto">
            <a:xfrm>
              <a:off x="4934" y="1150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8" name="Line 630"/>
            <p:cNvSpPr>
              <a:spLocks noChangeShapeType="1"/>
            </p:cNvSpPr>
            <p:nvPr/>
          </p:nvSpPr>
          <p:spPr bwMode="auto">
            <a:xfrm flipV="1">
              <a:off x="4792" y="1369"/>
              <a:ext cx="0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49" name="Line 631"/>
            <p:cNvSpPr>
              <a:spLocks noChangeShapeType="1"/>
            </p:cNvSpPr>
            <p:nvPr/>
          </p:nvSpPr>
          <p:spPr bwMode="auto">
            <a:xfrm flipV="1">
              <a:off x="4792" y="131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0" name="Line 632"/>
            <p:cNvSpPr>
              <a:spLocks noChangeShapeType="1"/>
            </p:cNvSpPr>
            <p:nvPr/>
          </p:nvSpPr>
          <p:spPr bwMode="auto">
            <a:xfrm flipV="1">
              <a:off x="4792" y="102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1" name="Line 633"/>
            <p:cNvSpPr>
              <a:spLocks noChangeShapeType="1"/>
            </p:cNvSpPr>
            <p:nvPr/>
          </p:nvSpPr>
          <p:spPr bwMode="auto">
            <a:xfrm flipV="1">
              <a:off x="4792" y="97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2" name="Line 634"/>
            <p:cNvSpPr>
              <a:spLocks noChangeShapeType="1"/>
            </p:cNvSpPr>
            <p:nvPr/>
          </p:nvSpPr>
          <p:spPr bwMode="auto">
            <a:xfrm flipV="1">
              <a:off x="4792" y="776"/>
              <a:ext cx="0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3" name="Line 635"/>
            <p:cNvSpPr>
              <a:spLocks noChangeShapeType="1"/>
            </p:cNvSpPr>
            <p:nvPr/>
          </p:nvSpPr>
          <p:spPr bwMode="auto">
            <a:xfrm flipV="1">
              <a:off x="3065" y="136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4" name="Line 636"/>
            <p:cNvSpPr>
              <a:spLocks noChangeShapeType="1"/>
            </p:cNvSpPr>
            <p:nvPr/>
          </p:nvSpPr>
          <p:spPr bwMode="auto">
            <a:xfrm flipV="1">
              <a:off x="3065" y="131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5" name="Line 637"/>
            <p:cNvSpPr>
              <a:spLocks noChangeShapeType="1"/>
            </p:cNvSpPr>
            <p:nvPr/>
          </p:nvSpPr>
          <p:spPr bwMode="auto">
            <a:xfrm flipV="1">
              <a:off x="3065" y="102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6" name="Line 638"/>
            <p:cNvSpPr>
              <a:spLocks noChangeShapeType="1"/>
            </p:cNvSpPr>
            <p:nvPr/>
          </p:nvSpPr>
          <p:spPr bwMode="auto">
            <a:xfrm flipV="1">
              <a:off x="3065" y="97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7" name="Line 639"/>
            <p:cNvSpPr>
              <a:spLocks noChangeShapeType="1"/>
            </p:cNvSpPr>
            <p:nvPr/>
          </p:nvSpPr>
          <p:spPr bwMode="auto">
            <a:xfrm flipV="1">
              <a:off x="3065" y="772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8" name="Freeform 640"/>
            <p:cNvSpPr>
              <a:spLocks/>
            </p:cNvSpPr>
            <p:nvPr/>
          </p:nvSpPr>
          <p:spPr bwMode="auto">
            <a:xfrm>
              <a:off x="2792" y="874"/>
              <a:ext cx="273" cy="548"/>
            </a:xfrm>
            <a:custGeom>
              <a:avLst/>
              <a:gdLst>
                <a:gd name="T0" fmla="*/ 81 w 404"/>
                <a:gd name="T1" fmla="*/ 0 h 811"/>
                <a:gd name="T2" fmla="*/ 74 w 404"/>
                <a:gd name="T3" fmla="*/ 1 h 811"/>
                <a:gd name="T4" fmla="*/ 66 w 404"/>
                <a:gd name="T5" fmla="*/ 2 h 811"/>
                <a:gd name="T6" fmla="*/ 59 w 404"/>
                <a:gd name="T7" fmla="*/ 4 h 811"/>
                <a:gd name="T8" fmla="*/ 52 w 404"/>
                <a:gd name="T9" fmla="*/ 6 h 811"/>
                <a:gd name="T10" fmla="*/ 45 w 404"/>
                <a:gd name="T11" fmla="*/ 9 h 811"/>
                <a:gd name="T12" fmla="*/ 39 w 404"/>
                <a:gd name="T13" fmla="*/ 14 h 811"/>
                <a:gd name="T14" fmla="*/ 33 w 404"/>
                <a:gd name="T15" fmla="*/ 18 h 811"/>
                <a:gd name="T16" fmla="*/ 28 w 404"/>
                <a:gd name="T17" fmla="*/ 22 h 811"/>
                <a:gd name="T18" fmla="*/ 22 w 404"/>
                <a:gd name="T19" fmla="*/ 28 h 811"/>
                <a:gd name="T20" fmla="*/ 18 w 404"/>
                <a:gd name="T21" fmla="*/ 33 h 811"/>
                <a:gd name="T22" fmla="*/ 14 w 404"/>
                <a:gd name="T23" fmla="*/ 39 h 811"/>
                <a:gd name="T24" fmla="*/ 9 w 404"/>
                <a:gd name="T25" fmla="*/ 45 h 811"/>
                <a:gd name="T26" fmla="*/ 6 w 404"/>
                <a:gd name="T27" fmla="*/ 52 h 811"/>
                <a:gd name="T28" fmla="*/ 3 w 404"/>
                <a:gd name="T29" fmla="*/ 59 h 811"/>
                <a:gd name="T30" fmla="*/ 2 w 404"/>
                <a:gd name="T31" fmla="*/ 66 h 811"/>
                <a:gd name="T32" fmla="*/ 1 w 404"/>
                <a:gd name="T33" fmla="*/ 74 h 811"/>
                <a:gd name="T34" fmla="*/ 0 w 404"/>
                <a:gd name="T35" fmla="*/ 80 h 811"/>
                <a:gd name="T36" fmla="*/ 0 w 404"/>
                <a:gd name="T37" fmla="*/ 88 h 811"/>
                <a:gd name="T38" fmla="*/ 1 w 404"/>
                <a:gd name="T39" fmla="*/ 95 h 811"/>
                <a:gd name="T40" fmla="*/ 2 w 404"/>
                <a:gd name="T41" fmla="*/ 103 h 811"/>
                <a:gd name="T42" fmla="*/ 3 w 404"/>
                <a:gd name="T43" fmla="*/ 110 h 811"/>
                <a:gd name="T44" fmla="*/ 6 w 404"/>
                <a:gd name="T45" fmla="*/ 116 h 811"/>
                <a:gd name="T46" fmla="*/ 9 w 404"/>
                <a:gd name="T47" fmla="*/ 124 h 811"/>
                <a:gd name="T48" fmla="*/ 14 w 404"/>
                <a:gd name="T49" fmla="*/ 130 h 811"/>
                <a:gd name="T50" fmla="*/ 18 w 404"/>
                <a:gd name="T51" fmla="*/ 136 h 811"/>
                <a:gd name="T52" fmla="*/ 22 w 404"/>
                <a:gd name="T53" fmla="*/ 141 h 811"/>
                <a:gd name="T54" fmla="*/ 28 w 404"/>
                <a:gd name="T55" fmla="*/ 147 h 811"/>
                <a:gd name="T56" fmla="*/ 33 w 404"/>
                <a:gd name="T57" fmla="*/ 151 h 811"/>
                <a:gd name="T58" fmla="*/ 39 w 404"/>
                <a:gd name="T59" fmla="*/ 155 h 811"/>
                <a:gd name="T60" fmla="*/ 45 w 404"/>
                <a:gd name="T61" fmla="*/ 159 h 811"/>
                <a:gd name="T62" fmla="*/ 52 w 404"/>
                <a:gd name="T63" fmla="*/ 163 h 811"/>
                <a:gd name="T64" fmla="*/ 59 w 404"/>
                <a:gd name="T65" fmla="*/ 166 h 811"/>
                <a:gd name="T66" fmla="*/ 66 w 404"/>
                <a:gd name="T67" fmla="*/ 167 h 811"/>
                <a:gd name="T68" fmla="*/ 74 w 404"/>
                <a:gd name="T69" fmla="*/ 168 h 811"/>
                <a:gd name="T70" fmla="*/ 81 w 404"/>
                <a:gd name="T71" fmla="*/ 169 h 81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4" h="811">
                  <a:moveTo>
                    <a:pt x="404" y="0"/>
                  </a:moveTo>
                  <a:lnTo>
                    <a:pt x="388" y="0"/>
                  </a:lnTo>
                  <a:lnTo>
                    <a:pt x="370" y="1"/>
                  </a:lnTo>
                  <a:lnTo>
                    <a:pt x="352" y="3"/>
                  </a:lnTo>
                  <a:lnTo>
                    <a:pt x="335" y="6"/>
                  </a:lnTo>
                  <a:lnTo>
                    <a:pt x="317" y="9"/>
                  </a:lnTo>
                  <a:lnTo>
                    <a:pt x="300" y="13"/>
                  </a:lnTo>
                  <a:lnTo>
                    <a:pt x="283" y="19"/>
                  </a:lnTo>
                  <a:lnTo>
                    <a:pt x="266" y="24"/>
                  </a:lnTo>
                  <a:lnTo>
                    <a:pt x="250" y="30"/>
                  </a:lnTo>
                  <a:lnTo>
                    <a:pt x="234" y="38"/>
                  </a:lnTo>
                  <a:lnTo>
                    <a:pt x="218" y="45"/>
                  </a:lnTo>
                  <a:lnTo>
                    <a:pt x="202" y="54"/>
                  </a:lnTo>
                  <a:lnTo>
                    <a:pt x="187" y="63"/>
                  </a:lnTo>
                  <a:lnTo>
                    <a:pt x="173" y="73"/>
                  </a:lnTo>
                  <a:lnTo>
                    <a:pt x="158" y="83"/>
                  </a:lnTo>
                  <a:lnTo>
                    <a:pt x="144" y="95"/>
                  </a:lnTo>
                  <a:lnTo>
                    <a:pt x="131" y="107"/>
                  </a:lnTo>
                  <a:lnTo>
                    <a:pt x="119" y="118"/>
                  </a:lnTo>
                  <a:lnTo>
                    <a:pt x="106" y="131"/>
                  </a:lnTo>
                  <a:lnTo>
                    <a:pt x="94" y="145"/>
                  </a:lnTo>
                  <a:lnTo>
                    <a:pt x="84" y="159"/>
                  </a:lnTo>
                  <a:lnTo>
                    <a:pt x="73" y="172"/>
                  </a:lnTo>
                  <a:lnTo>
                    <a:pt x="64" y="187"/>
                  </a:lnTo>
                  <a:lnTo>
                    <a:pt x="54" y="202"/>
                  </a:lnTo>
                  <a:lnTo>
                    <a:pt x="46" y="218"/>
                  </a:lnTo>
                  <a:lnTo>
                    <a:pt x="38" y="234"/>
                  </a:lnTo>
                  <a:lnTo>
                    <a:pt x="31" y="250"/>
                  </a:lnTo>
                  <a:lnTo>
                    <a:pt x="24" y="267"/>
                  </a:lnTo>
                  <a:lnTo>
                    <a:pt x="18" y="283"/>
                  </a:lnTo>
                  <a:lnTo>
                    <a:pt x="14" y="300"/>
                  </a:lnTo>
                  <a:lnTo>
                    <a:pt x="10" y="317"/>
                  </a:lnTo>
                  <a:lnTo>
                    <a:pt x="6" y="334"/>
                  </a:lnTo>
                  <a:lnTo>
                    <a:pt x="3" y="352"/>
                  </a:lnTo>
                  <a:lnTo>
                    <a:pt x="1" y="370"/>
                  </a:lnTo>
                  <a:lnTo>
                    <a:pt x="0" y="387"/>
                  </a:lnTo>
                  <a:lnTo>
                    <a:pt x="0" y="405"/>
                  </a:lnTo>
                  <a:lnTo>
                    <a:pt x="0" y="423"/>
                  </a:lnTo>
                  <a:lnTo>
                    <a:pt x="1" y="440"/>
                  </a:lnTo>
                  <a:lnTo>
                    <a:pt x="3" y="458"/>
                  </a:lnTo>
                  <a:lnTo>
                    <a:pt x="6" y="475"/>
                  </a:lnTo>
                  <a:lnTo>
                    <a:pt x="10" y="493"/>
                  </a:lnTo>
                  <a:lnTo>
                    <a:pt x="14" y="510"/>
                  </a:lnTo>
                  <a:lnTo>
                    <a:pt x="18" y="527"/>
                  </a:lnTo>
                  <a:lnTo>
                    <a:pt x="24" y="544"/>
                  </a:lnTo>
                  <a:lnTo>
                    <a:pt x="31" y="560"/>
                  </a:lnTo>
                  <a:lnTo>
                    <a:pt x="38" y="577"/>
                  </a:lnTo>
                  <a:lnTo>
                    <a:pt x="46" y="593"/>
                  </a:lnTo>
                  <a:lnTo>
                    <a:pt x="54" y="607"/>
                  </a:lnTo>
                  <a:lnTo>
                    <a:pt x="64" y="623"/>
                  </a:lnTo>
                  <a:lnTo>
                    <a:pt x="73" y="638"/>
                  </a:lnTo>
                  <a:lnTo>
                    <a:pt x="84" y="652"/>
                  </a:lnTo>
                  <a:lnTo>
                    <a:pt x="94" y="666"/>
                  </a:lnTo>
                  <a:lnTo>
                    <a:pt x="106" y="679"/>
                  </a:lnTo>
                  <a:lnTo>
                    <a:pt x="119" y="692"/>
                  </a:lnTo>
                  <a:lnTo>
                    <a:pt x="131" y="704"/>
                  </a:lnTo>
                  <a:lnTo>
                    <a:pt x="144" y="715"/>
                  </a:lnTo>
                  <a:lnTo>
                    <a:pt x="158" y="727"/>
                  </a:lnTo>
                  <a:lnTo>
                    <a:pt x="173" y="738"/>
                  </a:lnTo>
                  <a:lnTo>
                    <a:pt x="187" y="747"/>
                  </a:lnTo>
                  <a:lnTo>
                    <a:pt x="202" y="756"/>
                  </a:lnTo>
                  <a:lnTo>
                    <a:pt x="218" y="765"/>
                  </a:lnTo>
                  <a:lnTo>
                    <a:pt x="234" y="773"/>
                  </a:lnTo>
                  <a:lnTo>
                    <a:pt x="250" y="780"/>
                  </a:lnTo>
                  <a:lnTo>
                    <a:pt x="266" y="786"/>
                  </a:lnTo>
                  <a:lnTo>
                    <a:pt x="283" y="792"/>
                  </a:lnTo>
                  <a:lnTo>
                    <a:pt x="300" y="797"/>
                  </a:lnTo>
                  <a:lnTo>
                    <a:pt x="317" y="801"/>
                  </a:lnTo>
                  <a:lnTo>
                    <a:pt x="335" y="804"/>
                  </a:lnTo>
                  <a:lnTo>
                    <a:pt x="352" y="808"/>
                  </a:lnTo>
                  <a:lnTo>
                    <a:pt x="370" y="809"/>
                  </a:lnTo>
                  <a:lnTo>
                    <a:pt x="388" y="810"/>
                  </a:lnTo>
                  <a:lnTo>
                    <a:pt x="404" y="8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59" name="Freeform 641"/>
            <p:cNvSpPr>
              <a:spLocks/>
            </p:cNvSpPr>
            <p:nvPr/>
          </p:nvSpPr>
          <p:spPr bwMode="auto">
            <a:xfrm>
              <a:off x="3065" y="1406"/>
              <a:ext cx="101" cy="16"/>
            </a:xfrm>
            <a:custGeom>
              <a:avLst/>
              <a:gdLst>
                <a:gd name="T0" fmla="*/ 0 w 148"/>
                <a:gd name="T1" fmla="*/ 3 h 28"/>
                <a:gd name="T2" fmla="*/ 3 w 148"/>
                <a:gd name="T3" fmla="*/ 3 h 28"/>
                <a:gd name="T4" fmla="*/ 8 w 148"/>
                <a:gd name="T5" fmla="*/ 3 h 28"/>
                <a:gd name="T6" fmla="*/ 12 w 148"/>
                <a:gd name="T7" fmla="*/ 3 h 28"/>
                <a:gd name="T8" fmla="*/ 16 w 148"/>
                <a:gd name="T9" fmla="*/ 2 h 28"/>
                <a:gd name="T10" fmla="*/ 19 w 148"/>
                <a:gd name="T11" fmla="*/ 2 h 28"/>
                <a:gd name="T12" fmla="*/ 23 w 148"/>
                <a:gd name="T13" fmla="*/ 2 h 28"/>
                <a:gd name="T14" fmla="*/ 27 w 148"/>
                <a:gd name="T15" fmla="*/ 1 h 28"/>
                <a:gd name="T16" fmla="*/ 30 w 148"/>
                <a:gd name="T17" fmla="*/ 1 h 28"/>
                <a:gd name="T18" fmla="*/ 32 w 148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28">
                  <a:moveTo>
                    <a:pt x="0" y="28"/>
                  </a:moveTo>
                  <a:lnTo>
                    <a:pt x="18" y="27"/>
                  </a:lnTo>
                  <a:lnTo>
                    <a:pt x="36" y="26"/>
                  </a:lnTo>
                  <a:lnTo>
                    <a:pt x="53" y="25"/>
                  </a:lnTo>
                  <a:lnTo>
                    <a:pt x="71" y="21"/>
                  </a:lnTo>
                  <a:lnTo>
                    <a:pt x="88" y="18"/>
                  </a:lnTo>
                  <a:lnTo>
                    <a:pt x="105" y="14"/>
                  </a:lnTo>
                  <a:lnTo>
                    <a:pt x="122" y="9"/>
                  </a:lnTo>
                  <a:lnTo>
                    <a:pt x="139" y="3"/>
                  </a:lnTo>
                  <a:lnTo>
                    <a:pt x="1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0" name="Freeform 642"/>
            <p:cNvSpPr>
              <a:spLocks/>
            </p:cNvSpPr>
            <p:nvPr/>
          </p:nvSpPr>
          <p:spPr bwMode="auto">
            <a:xfrm>
              <a:off x="3195" y="1333"/>
              <a:ext cx="73" cy="61"/>
            </a:xfrm>
            <a:custGeom>
              <a:avLst/>
              <a:gdLst>
                <a:gd name="T0" fmla="*/ 0 w 109"/>
                <a:gd name="T1" fmla="*/ 23 h 85"/>
                <a:gd name="T2" fmla="*/ 3 w 109"/>
                <a:gd name="T3" fmla="*/ 20 h 85"/>
                <a:gd name="T4" fmla="*/ 6 w 109"/>
                <a:gd name="T5" fmla="*/ 18 h 85"/>
                <a:gd name="T6" fmla="*/ 9 w 109"/>
                <a:gd name="T7" fmla="*/ 16 h 85"/>
                <a:gd name="T8" fmla="*/ 11 w 109"/>
                <a:gd name="T9" fmla="*/ 12 h 85"/>
                <a:gd name="T10" fmla="*/ 14 w 109"/>
                <a:gd name="T11" fmla="*/ 10 h 85"/>
                <a:gd name="T12" fmla="*/ 17 w 109"/>
                <a:gd name="T13" fmla="*/ 6 h 85"/>
                <a:gd name="T14" fmla="*/ 19 w 109"/>
                <a:gd name="T15" fmla="*/ 3 h 85"/>
                <a:gd name="T16" fmla="*/ 22 w 109"/>
                <a:gd name="T17" fmla="*/ 0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85">
                  <a:moveTo>
                    <a:pt x="0" y="85"/>
                  </a:moveTo>
                  <a:lnTo>
                    <a:pt x="14" y="77"/>
                  </a:lnTo>
                  <a:lnTo>
                    <a:pt x="29" y="68"/>
                  </a:lnTo>
                  <a:lnTo>
                    <a:pt x="43" y="59"/>
                  </a:lnTo>
                  <a:lnTo>
                    <a:pt x="57" y="48"/>
                  </a:lnTo>
                  <a:lnTo>
                    <a:pt x="71" y="36"/>
                  </a:lnTo>
                  <a:lnTo>
                    <a:pt x="85" y="25"/>
                  </a:lnTo>
                  <a:lnTo>
                    <a:pt x="97" y="13"/>
                  </a:lnTo>
                  <a:lnTo>
                    <a:pt x="10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1" name="Freeform 643"/>
            <p:cNvSpPr>
              <a:spLocks/>
            </p:cNvSpPr>
            <p:nvPr/>
          </p:nvSpPr>
          <p:spPr bwMode="auto">
            <a:xfrm>
              <a:off x="3288" y="1227"/>
              <a:ext cx="41" cy="81"/>
            </a:xfrm>
            <a:custGeom>
              <a:avLst/>
              <a:gdLst>
                <a:gd name="T0" fmla="*/ 0 w 60"/>
                <a:gd name="T1" fmla="*/ 23 h 123"/>
                <a:gd name="T2" fmla="*/ 1 w 60"/>
                <a:gd name="T3" fmla="*/ 22 h 123"/>
                <a:gd name="T4" fmla="*/ 3 w 60"/>
                <a:gd name="T5" fmla="*/ 20 h 123"/>
                <a:gd name="T6" fmla="*/ 5 w 60"/>
                <a:gd name="T7" fmla="*/ 16 h 123"/>
                <a:gd name="T8" fmla="*/ 7 w 60"/>
                <a:gd name="T9" fmla="*/ 14 h 123"/>
                <a:gd name="T10" fmla="*/ 8 w 60"/>
                <a:gd name="T11" fmla="*/ 11 h 123"/>
                <a:gd name="T12" fmla="*/ 10 w 60"/>
                <a:gd name="T13" fmla="*/ 7 h 123"/>
                <a:gd name="T14" fmla="*/ 12 w 60"/>
                <a:gd name="T15" fmla="*/ 5 h 123"/>
                <a:gd name="T16" fmla="*/ 12 w 60"/>
                <a:gd name="T17" fmla="*/ 1 h 123"/>
                <a:gd name="T18" fmla="*/ 13 w 60"/>
                <a:gd name="T19" fmla="*/ 0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23">
                  <a:moveTo>
                    <a:pt x="0" y="123"/>
                  </a:moveTo>
                  <a:lnTo>
                    <a:pt x="4" y="118"/>
                  </a:lnTo>
                  <a:lnTo>
                    <a:pt x="13" y="103"/>
                  </a:lnTo>
                  <a:lnTo>
                    <a:pt x="23" y="87"/>
                  </a:lnTo>
                  <a:lnTo>
                    <a:pt x="31" y="73"/>
                  </a:lnTo>
                  <a:lnTo>
                    <a:pt x="39" y="57"/>
                  </a:lnTo>
                  <a:lnTo>
                    <a:pt x="46" y="40"/>
                  </a:lnTo>
                  <a:lnTo>
                    <a:pt x="53" y="24"/>
                  </a:lnTo>
                  <a:lnTo>
                    <a:pt x="58" y="7"/>
                  </a:lnTo>
                  <a:lnTo>
                    <a:pt x="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2" name="Freeform 644"/>
            <p:cNvSpPr>
              <a:spLocks/>
            </p:cNvSpPr>
            <p:nvPr/>
          </p:nvSpPr>
          <p:spPr bwMode="auto">
            <a:xfrm>
              <a:off x="3337" y="1101"/>
              <a:ext cx="4" cy="94"/>
            </a:xfrm>
            <a:custGeom>
              <a:avLst/>
              <a:gdLst>
                <a:gd name="T0" fmla="*/ 0 w 6"/>
                <a:gd name="T1" fmla="*/ 30 h 138"/>
                <a:gd name="T2" fmla="*/ 1 w 6"/>
                <a:gd name="T3" fmla="*/ 27 h 138"/>
                <a:gd name="T4" fmla="*/ 1 w 6"/>
                <a:gd name="T5" fmla="*/ 22 h 138"/>
                <a:gd name="T6" fmla="*/ 1 w 6"/>
                <a:gd name="T7" fmla="*/ 18 h 138"/>
                <a:gd name="T8" fmla="*/ 1 w 6"/>
                <a:gd name="T9" fmla="*/ 15 h 138"/>
                <a:gd name="T10" fmla="*/ 1 w 6"/>
                <a:gd name="T11" fmla="*/ 11 h 138"/>
                <a:gd name="T12" fmla="*/ 1 w 6"/>
                <a:gd name="T13" fmla="*/ 7 h 138"/>
                <a:gd name="T14" fmla="*/ 1 w 6"/>
                <a:gd name="T15" fmla="*/ 3 h 138"/>
                <a:gd name="T16" fmla="*/ 0 w 6"/>
                <a:gd name="T17" fmla="*/ 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138">
                  <a:moveTo>
                    <a:pt x="0" y="138"/>
                  </a:moveTo>
                  <a:lnTo>
                    <a:pt x="3" y="122"/>
                  </a:lnTo>
                  <a:lnTo>
                    <a:pt x="4" y="104"/>
                  </a:lnTo>
                  <a:lnTo>
                    <a:pt x="5" y="87"/>
                  </a:lnTo>
                  <a:lnTo>
                    <a:pt x="6" y="69"/>
                  </a:lnTo>
                  <a:lnTo>
                    <a:pt x="5" y="51"/>
                  </a:lnTo>
                  <a:lnTo>
                    <a:pt x="4" y="34"/>
                  </a:lnTo>
                  <a:lnTo>
                    <a:pt x="3" y="1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3" name="Freeform 645"/>
            <p:cNvSpPr>
              <a:spLocks/>
            </p:cNvSpPr>
            <p:nvPr/>
          </p:nvSpPr>
          <p:spPr bwMode="auto">
            <a:xfrm>
              <a:off x="3288" y="987"/>
              <a:ext cx="41" cy="86"/>
            </a:xfrm>
            <a:custGeom>
              <a:avLst/>
              <a:gdLst>
                <a:gd name="T0" fmla="*/ 13 w 60"/>
                <a:gd name="T1" fmla="*/ 29 h 124"/>
                <a:gd name="T2" fmla="*/ 12 w 60"/>
                <a:gd name="T3" fmla="*/ 26 h 124"/>
                <a:gd name="T4" fmla="*/ 12 w 60"/>
                <a:gd name="T5" fmla="*/ 23 h 124"/>
                <a:gd name="T6" fmla="*/ 10 w 60"/>
                <a:gd name="T7" fmla="*/ 19 h 124"/>
                <a:gd name="T8" fmla="*/ 8 w 60"/>
                <a:gd name="T9" fmla="*/ 15 h 124"/>
                <a:gd name="T10" fmla="*/ 7 w 60"/>
                <a:gd name="T11" fmla="*/ 12 h 124"/>
                <a:gd name="T12" fmla="*/ 5 w 60"/>
                <a:gd name="T13" fmla="*/ 8 h 124"/>
                <a:gd name="T14" fmla="*/ 3 w 60"/>
                <a:gd name="T15" fmla="*/ 5 h 124"/>
                <a:gd name="T16" fmla="*/ 1 w 60"/>
                <a:gd name="T17" fmla="*/ 1 h 124"/>
                <a:gd name="T18" fmla="*/ 0 w 60"/>
                <a:gd name="T19" fmla="*/ 0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124">
                  <a:moveTo>
                    <a:pt x="60" y="124"/>
                  </a:moveTo>
                  <a:lnTo>
                    <a:pt x="58" y="116"/>
                  </a:lnTo>
                  <a:lnTo>
                    <a:pt x="53" y="100"/>
                  </a:lnTo>
                  <a:lnTo>
                    <a:pt x="46" y="83"/>
                  </a:lnTo>
                  <a:lnTo>
                    <a:pt x="39" y="67"/>
                  </a:lnTo>
                  <a:lnTo>
                    <a:pt x="31" y="51"/>
                  </a:lnTo>
                  <a:lnTo>
                    <a:pt x="23" y="35"/>
                  </a:lnTo>
                  <a:lnTo>
                    <a:pt x="13" y="2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4" name="Freeform 646"/>
            <p:cNvSpPr>
              <a:spLocks/>
            </p:cNvSpPr>
            <p:nvPr/>
          </p:nvSpPr>
          <p:spPr bwMode="auto">
            <a:xfrm>
              <a:off x="3195" y="906"/>
              <a:ext cx="73" cy="57"/>
            </a:xfrm>
            <a:custGeom>
              <a:avLst/>
              <a:gdLst>
                <a:gd name="T0" fmla="*/ 22 w 109"/>
                <a:gd name="T1" fmla="*/ 17 h 85"/>
                <a:gd name="T2" fmla="*/ 19 w 109"/>
                <a:gd name="T3" fmla="*/ 14 h 85"/>
                <a:gd name="T4" fmla="*/ 17 w 109"/>
                <a:gd name="T5" fmla="*/ 12 h 85"/>
                <a:gd name="T6" fmla="*/ 14 w 109"/>
                <a:gd name="T7" fmla="*/ 10 h 85"/>
                <a:gd name="T8" fmla="*/ 11 w 109"/>
                <a:gd name="T9" fmla="*/ 7 h 85"/>
                <a:gd name="T10" fmla="*/ 9 w 109"/>
                <a:gd name="T11" fmla="*/ 5 h 85"/>
                <a:gd name="T12" fmla="*/ 6 w 109"/>
                <a:gd name="T13" fmla="*/ 3 h 85"/>
                <a:gd name="T14" fmla="*/ 3 w 109"/>
                <a:gd name="T15" fmla="*/ 1 h 85"/>
                <a:gd name="T16" fmla="*/ 0 w 109"/>
                <a:gd name="T17" fmla="*/ 0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85">
                  <a:moveTo>
                    <a:pt x="109" y="85"/>
                  </a:moveTo>
                  <a:lnTo>
                    <a:pt x="97" y="72"/>
                  </a:lnTo>
                  <a:lnTo>
                    <a:pt x="85" y="61"/>
                  </a:lnTo>
                  <a:lnTo>
                    <a:pt x="71" y="49"/>
                  </a:lnTo>
                  <a:lnTo>
                    <a:pt x="57" y="37"/>
                  </a:lnTo>
                  <a:lnTo>
                    <a:pt x="43" y="27"/>
                  </a:lnTo>
                  <a:lnTo>
                    <a:pt x="29" y="17"/>
                  </a:lnTo>
                  <a:lnTo>
                    <a:pt x="14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5" name="Freeform 647"/>
            <p:cNvSpPr>
              <a:spLocks/>
            </p:cNvSpPr>
            <p:nvPr/>
          </p:nvSpPr>
          <p:spPr bwMode="auto">
            <a:xfrm>
              <a:off x="3065" y="874"/>
              <a:ext cx="101" cy="20"/>
            </a:xfrm>
            <a:custGeom>
              <a:avLst/>
              <a:gdLst>
                <a:gd name="T0" fmla="*/ 32 w 148"/>
                <a:gd name="T1" fmla="*/ 8 h 27"/>
                <a:gd name="T2" fmla="*/ 30 w 148"/>
                <a:gd name="T3" fmla="*/ 7 h 27"/>
                <a:gd name="T4" fmla="*/ 27 w 148"/>
                <a:gd name="T5" fmla="*/ 5 h 27"/>
                <a:gd name="T6" fmla="*/ 23 w 148"/>
                <a:gd name="T7" fmla="*/ 4 h 27"/>
                <a:gd name="T8" fmla="*/ 19 w 148"/>
                <a:gd name="T9" fmla="*/ 3 h 27"/>
                <a:gd name="T10" fmla="*/ 16 w 148"/>
                <a:gd name="T11" fmla="*/ 1 h 27"/>
                <a:gd name="T12" fmla="*/ 12 w 148"/>
                <a:gd name="T13" fmla="*/ 1 h 27"/>
                <a:gd name="T14" fmla="*/ 8 w 148"/>
                <a:gd name="T15" fmla="*/ 1 h 27"/>
                <a:gd name="T16" fmla="*/ 3 w 148"/>
                <a:gd name="T17" fmla="*/ 0 h 27"/>
                <a:gd name="T18" fmla="*/ 0 w 148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27">
                  <a:moveTo>
                    <a:pt x="148" y="27"/>
                  </a:moveTo>
                  <a:lnTo>
                    <a:pt x="139" y="24"/>
                  </a:lnTo>
                  <a:lnTo>
                    <a:pt x="122" y="19"/>
                  </a:lnTo>
                  <a:lnTo>
                    <a:pt x="105" y="13"/>
                  </a:lnTo>
                  <a:lnTo>
                    <a:pt x="88" y="9"/>
                  </a:lnTo>
                  <a:lnTo>
                    <a:pt x="71" y="6"/>
                  </a:lnTo>
                  <a:lnTo>
                    <a:pt x="53" y="3"/>
                  </a:lnTo>
                  <a:lnTo>
                    <a:pt x="36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6" name="Freeform 648"/>
            <p:cNvSpPr>
              <a:spLocks/>
            </p:cNvSpPr>
            <p:nvPr/>
          </p:nvSpPr>
          <p:spPr bwMode="auto">
            <a:xfrm>
              <a:off x="4792" y="874"/>
              <a:ext cx="272" cy="548"/>
            </a:xfrm>
            <a:custGeom>
              <a:avLst/>
              <a:gdLst>
                <a:gd name="T0" fmla="*/ 3 w 404"/>
                <a:gd name="T1" fmla="*/ 169 h 811"/>
                <a:gd name="T2" fmla="*/ 11 w 404"/>
                <a:gd name="T3" fmla="*/ 168 h 811"/>
                <a:gd name="T4" fmla="*/ 18 w 404"/>
                <a:gd name="T5" fmla="*/ 167 h 811"/>
                <a:gd name="T6" fmla="*/ 25 w 404"/>
                <a:gd name="T7" fmla="*/ 166 h 811"/>
                <a:gd name="T8" fmla="*/ 32 w 404"/>
                <a:gd name="T9" fmla="*/ 163 h 811"/>
                <a:gd name="T10" fmla="*/ 38 w 404"/>
                <a:gd name="T11" fmla="*/ 159 h 811"/>
                <a:gd name="T12" fmla="*/ 44 w 404"/>
                <a:gd name="T13" fmla="*/ 155 h 811"/>
                <a:gd name="T14" fmla="*/ 50 w 404"/>
                <a:gd name="T15" fmla="*/ 151 h 811"/>
                <a:gd name="T16" fmla="*/ 56 w 404"/>
                <a:gd name="T17" fmla="*/ 147 h 811"/>
                <a:gd name="T18" fmla="*/ 61 w 404"/>
                <a:gd name="T19" fmla="*/ 141 h 811"/>
                <a:gd name="T20" fmla="*/ 66 w 404"/>
                <a:gd name="T21" fmla="*/ 136 h 811"/>
                <a:gd name="T22" fmla="*/ 70 w 404"/>
                <a:gd name="T23" fmla="*/ 130 h 811"/>
                <a:gd name="T24" fmla="*/ 74 w 404"/>
                <a:gd name="T25" fmla="*/ 124 h 811"/>
                <a:gd name="T26" fmla="*/ 77 w 404"/>
                <a:gd name="T27" fmla="*/ 116 h 811"/>
                <a:gd name="T28" fmla="*/ 79 w 404"/>
                <a:gd name="T29" fmla="*/ 110 h 811"/>
                <a:gd name="T30" fmla="*/ 81 w 404"/>
                <a:gd name="T31" fmla="*/ 103 h 811"/>
                <a:gd name="T32" fmla="*/ 83 w 404"/>
                <a:gd name="T33" fmla="*/ 95 h 811"/>
                <a:gd name="T34" fmla="*/ 83 w 404"/>
                <a:gd name="T35" fmla="*/ 88 h 811"/>
                <a:gd name="T36" fmla="*/ 83 w 404"/>
                <a:gd name="T37" fmla="*/ 80 h 811"/>
                <a:gd name="T38" fmla="*/ 83 w 404"/>
                <a:gd name="T39" fmla="*/ 74 h 811"/>
                <a:gd name="T40" fmla="*/ 81 w 404"/>
                <a:gd name="T41" fmla="*/ 66 h 811"/>
                <a:gd name="T42" fmla="*/ 79 w 404"/>
                <a:gd name="T43" fmla="*/ 59 h 811"/>
                <a:gd name="T44" fmla="*/ 77 w 404"/>
                <a:gd name="T45" fmla="*/ 52 h 811"/>
                <a:gd name="T46" fmla="*/ 74 w 404"/>
                <a:gd name="T47" fmla="*/ 45 h 811"/>
                <a:gd name="T48" fmla="*/ 70 w 404"/>
                <a:gd name="T49" fmla="*/ 39 h 811"/>
                <a:gd name="T50" fmla="*/ 66 w 404"/>
                <a:gd name="T51" fmla="*/ 33 h 811"/>
                <a:gd name="T52" fmla="*/ 61 w 404"/>
                <a:gd name="T53" fmla="*/ 28 h 811"/>
                <a:gd name="T54" fmla="*/ 56 w 404"/>
                <a:gd name="T55" fmla="*/ 22 h 811"/>
                <a:gd name="T56" fmla="*/ 50 w 404"/>
                <a:gd name="T57" fmla="*/ 18 h 811"/>
                <a:gd name="T58" fmla="*/ 44 w 404"/>
                <a:gd name="T59" fmla="*/ 14 h 811"/>
                <a:gd name="T60" fmla="*/ 38 w 404"/>
                <a:gd name="T61" fmla="*/ 9 h 811"/>
                <a:gd name="T62" fmla="*/ 32 w 404"/>
                <a:gd name="T63" fmla="*/ 6 h 811"/>
                <a:gd name="T64" fmla="*/ 25 w 404"/>
                <a:gd name="T65" fmla="*/ 4 h 811"/>
                <a:gd name="T66" fmla="*/ 18 w 404"/>
                <a:gd name="T67" fmla="*/ 2 h 811"/>
                <a:gd name="T68" fmla="*/ 11 w 404"/>
                <a:gd name="T69" fmla="*/ 1 h 811"/>
                <a:gd name="T70" fmla="*/ 3 w 404"/>
                <a:gd name="T71" fmla="*/ 0 h 81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04" h="811">
                  <a:moveTo>
                    <a:pt x="0" y="811"/>
                  </a:moveTo>
                  <a:lnTo>
                    <a:pt x="18" y="810"/>
                  </a:lnTo>
                  <a:lnTo>
                    <a:pt x="35" y="809"/>
                  </a:lnTo>
                  <a:lnTo>
                    <a:pt x="53" y="808"/>
                  </a:lnTo>
                  <a:lnTo>
                    <a:pt x="70" y="804"/>
                  </a:lnTo>
                  <a:lnTo>
                    <a:pt x="88" y="801"/>
                  </a:lnTo>
                  <a:lnTo>
                    <a:pt x="105" y="797"/>
                  </a:lnTo>
                  <a:lnTo>
                    <a:pt x="122" y="792"/>
                  </a:lnTo>
                  <a:lnTo>
                    <a:pt x="139" y="786"/>
                  </a:lnTo>
                  <a:lnTo>
                    <a:pt x="155" y="780"/>
                  </a:lnTo>
                  <a:lnTo>
                    <a:pt x="171" y="773"/>
                  </a:lnTo>
                  <a:lnTo>
                    <a:pt x="186" y="765"/>
                  </a:lnTo>
                  <a:lnTo>
                    <a:pt x="202" y="756"/>
                  </a:lnTo>
                  <a:lnTo>
                    <a:pt x="217" y="747"/>
                  </a:lnTo>
                  <a:lnTo>
                    <a:pt x="232" y="738"/>
                  </a:lnTo>
                  <a:lnTo>
                    <a:pt x="247" y="727"/>
                  </a:lnTo>
                  <a:lnTo>
                    <a:pt x="260" y="715"/>
                  </a:lnTo>
                  <a:lnTo>
                    <a:pt x="273" y="704"/>
                  </a:lnTo>
                  <a:lnTo>
                    <a:pt x="286" y="692"/>
                  </a:lnTo>
                  <a:lnTo>
                    <a:pt x="299" y="679"/>
                  </a:lnTo>
                  <a:lnTo>
                    <a:pt x="310" y="666"/>
                  </a:lnTo>
                  <a:lnTo>
                    <a:pt x="321" y="652"/>
                  </a:lnTo>
                  <a:lnTo>
                    <a:pt x="331" y="638"/>
                  </a:lnTo>
                  <a:lnTo>
                    <a:pt x="341" y="623"/>
                  </a:lnTo>
                  <a:lnTo>
                    <a:pt x="350" y="607"/>
                  </a:lnTo>
                  <a:lnTo>
                    <a:pt x="359" y="593"/>
                  </a:lnTo>
                  <a:lnTo>
                    <a:pt x="367" y="577"/>
                  </a:lnTo>
                  <a:lnTo>
                    <a:pt x="374" y="560"/>
                  </a:lnTo>
                  <a:lnTo>
                    <a:pt x="380" y="544"/>
                  </a:lnTo>
                  <a:lnTo>
                    <a:pt x="386" y="527"/>
                  </a:lnTo>
                  <a:lnTo>
                    <a:pt x="391" y="510"/>
                  </a:lnTo>
                  <a:lnTo>
                    <a:pt x="395" y="493"/>
                  </a:lnTo>
                  <a:lnTo>
                    <a:pt x="399" y="475"/>
                  </a:lnTo>
                  <a:lnTo>
                    <a:pt x="401" y="458"/>
                  </a:lnTo>
                  <a:lnTo>
                    <a:pt x="403" y="440"/>
                  </a:lnTo>
                  <a:lnTo>
                    <a:pt x="404" y="423"/>
                  </a:lnTo>
                  <a:lnTo>
                    <a:pt x="404" y="405"/>
                  </a:lnTo>
                  <a:lnTo>
                    <a:pt x="404" y="387"/>
                  </a:lnTo>
                  <a:lnTo>
                    <a:pt x="403" y="370"/>
                  </a:lnTo>
                  <a:lnTo>
                    <a:pt x="401" y="352"/>
                  </a:lnTo>
                  <a:lnTo>
                    <a:pt x="399" y="334"/>
                  </a:lnTo>
                  <a:lnTo>
                    <a:pt x="395" y="317"/>
                  </a:lnTo>
                  <a:lnTo>
                    <a:pt x="391" y="300"/>
                  </a:lnTo>
                  <a:lnTo>
                    <a:pt x="386" y="283"/>
                  </a:lnTo>
                  <a:lnTo>
                    <a:pt x="380" y="267"/>
                  </a:lnTo>
                  <a:lnTo>
                    <a:pt x="374" y="250"/>
                  </a:lnTo>
                  <a:lnTo>
                    <a:pt x="367" y="234"/>
                  </a:lnTo>
                  <a:lnTo>
                    <a:pt x="359" y="218"/>
                  </a:lnTo>
                  <a:lnTo>
                    <a:pt x="350" y="202"/>
                  </a:lnTo>
                  <a:lnTo>
                    <a:pt x="341" y="187"/>
                  </a:lnTo>
                  <a:lnTo>
                    <a:pt x="331" y="172"/>
                  </a:lnTo>
                  <a:lnTo>
                    <a:pt x="321" y="159"/>
                  </a:lnTo>
                  <a:lnTo>
                    <a:pt x="310" y="145"/>
                  </a:lnTo>
                  <a:lnTo>
                    <a:pt x="299" y="131"/>
                  </a:lnTo>
                  <a:lnTo>
                    <a:pt x="286" y="118"/>
                  </a:lnTo>
                  <a:lnTo>
                    <a:pt x="273" y="107"/>
                  </a:lnTo>
                  <a:lnTo>
                    <a:pt x="260" y="95"/>
                  </a:lnTo>
                  <a:lnTo>
                    <a:pt x="247" y="83"/>
                  </a:lnTo>
                  <a:lnTo>
                    <a:pt x="232" y="73"/>
                  </a:lnTo>
                  <a:lnTo>
                    <a:pt x="217" y="63"/>
                  </a:lnTo>
                  <a:lnTo>
                    <a:pt x="202" y="54"/>
                  </a:lnTo>
                  <a:lnTo>
                    <a:pt x="186" y="45"/>
                  </a:lnTo>
                  <a:lnTo>
                    <a:pt x="171" y="38"/>
                  </a:lnTo>
                  <a:lnTo>
                    <a:pt x="155" y="30"/>
                  </a:lnTo>
                  <a:lnTo>
                    <a:pt x="139" y="24"/>
                  </a:lnTo>
                  <a:lnTo>
                    <a:pt x="122" y="19"/>
                  </a:lnTo>
                  <a:lnTo>
                    <a:pt x="105" y="13"/>
                  </a:lnTo>
                  <a:lnTo>
                    <a:pt x="88" y="9"/>
                  </a:lnTo>
                  <a:lnTo>
                    <a:pt x="70" y="6"/>
                  </a:lnTo>
                  <a:lnTo>
                    <a:pt x="53" y="3"/>
                  </a:lnTo>
                  <a:lnTo>
                    <a:pt x="35" y="1"/>
                  </a:lnTo>
                  <a:lnTo>
                    <a:pt x="18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7" name="Freeform 649"/>
            <p:cNvSpPr>
              <a:spLocks/>
            </p:cNvSpPr>
            <p:nvPr/>
          </p:nvSpPr>
          <p:spPr bwMode="auto">
            <a:xfrm>
              <a:off x="4690" y="874"/>
              <a:ext cx="102" cy="20"/>
            </a:xfrm>
            <a:custGeom>
              <a:avLst/>
              <a:gdLst>
                <a:gd name="T0" fmla="*/ 34 w 147"/>
                <a:gd name="T1" fmla="*/ 0 h 27"/>
                <a:gd name="T2" fmla="*/ 30 w 147"/>
                <a:gd name="T3" fmla="*/ 0 h 27"/>
                <a:gd name="T4" fmla="*/ 26 w 147"/>
                <a:gd name="T5" fmla="*/ 1 h 27"/>
                <a:gd name="T6" fmla="*/ 22 w 147"/>
                <a:gd name="T7" fmla="*/ 1 h 27"/>
                <a:gd name="T8" fmla="*/ 18 w 147"/>
                <a:gd name="T9" fmla="*/ 1 h 27"/>
                <a:gd name="T10" fmla="*/ 13 w 147"/>
                <a:gd name="T11" fmla="*/ 3 h 27"/>
                <a:gd name="T12" fmla="*/ 10 w 147"/>
                <a:gd name="T13" fmla="*/ 4 h 27"/>
                <a:gd name="T14" fmla="*/ 6 w 147"/>
                <a:gd name="T15" fmla="*/ 5 h 27"/>
                <a:gd name="T16" fmla="*/ 2 w 147"/>
                <a:gd name="T17" fmla="*/ 7 h 27"/>
                <a:gd name="T18" fmla="*/ 0 w 147"/>
                <a:gd name="T19" fmla="*/ 8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7">
                  <a:moveTo>
                    <a:pt x="147" y="0"/>
                  </a:moveTo>
                  <a:lnTo>
                    <a:pt x="129" y="0"/>
                  </a:lnTo>
                  <a:lnTo>
                    <a:pt x="112" y="1"/>
                  </a:lnTo>
                  <a:lnTo>
                    <a:pt x="94" y="3"/>
                  </a:lnTo>
                  <a:lnTo>
                    <a:pt x="76" y="6"/>
                  </a:lnTo>
                  <a:lnTo>
                    <a:pt x="59" y="9"/>
                  </a:lnTo>
                  <a:lnTo>
                    <a:pt x="42" y="13"/>
                  </a:lnTo>
                  <a:lnTo>
                    <a:pt x="25" y="19"/>
                  </a:lnTo>
                  <a:lnTo>
                    <a:pt x="8" y="24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8" name="Freeform 650"/>
            <p:cNvSpPr>
              <a:spLocks/>
            </p:cNvSpPr>
            <p:nvPr/>
          </p:nvSpPr>
          <p:spPr bwMode="auto">
            <a:xfrm>
              <a:off x="4589" y="906"/>
              <a:ext cx="73" cy="57"/>
            </a:xfrm>
            <a:custGeom>
              <a:avLst/>
              <a:gdLst>
                <a:gd name="T0" fmla="*/ 21 w 110"/>
                <a:gd name="T1" fmla="*/ 0 h 85"/>
                <a:gd name="T2" fmla="*/ 19 w 110"/>
                <a:gd name="T3" fmla="*/ 1 h 85"/>
                <a:gd name="T4" fmla="*/ 16 w 110"/>
                <a:gd name="T5" fmla="*/ 3 h 85"/>
                <a:gd name="T6" fmla="*/ 13 w 110"/>
                <a:gd name="T7" fmla="*/ 5 h 85"/>
                <a:gd name="T8" fmla="*/ 10 w 110"/>
                <a:gd name="T9" fmla="*/ 7 h 85"/>
                <a:gd name="T10" fmla="*/ 7 w 110"/>
                <a:gd name="T11" fmla="*/ 10 h 85"/>
                <a:gd name="T12" fmla="*/ 5 w 110"/>
                <a:gd name="T13" fmla="*/ 12 h 85"/>
                <a:gd name="T14" fmla="*/ 2 w 110"/>
                <a:gd name="T15" fmla="*/ 14 h 85"/>
                <a:gd name="T16" fmla="*/ 0 w 110"/>
                <a:gd name="T17" fmla="*/ 17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5">
                  <a:moveTo>
                    <a:pt x="110" y="0"/>
                  </a:moveTo>
                  <a:lnTo>
                    <a:pt x="97" y="8"/>
                  </a:lnTo>
                  <a:lnTo>
                    <a:pt x="81" y="17"/>
                  </a:lnTo>
                  <a:lnTo>
                    <a:pt x="66" y="27"/>
                  </a:lnTo>
                  <a:lnTo>
                    <a:pt x="52" y="37"/>
                  </a:lnTo>
                  <a:lnTo>
                    <a:pt x="38" y="49"/>
                  </a:lnTo>
                  <a:lnTo>
                    <a:pt x="25" y="61"/>
                  </a:lnTo>
                  <a:lnTo>
                    <a:pt x="12" y="72"/>
                  </a:lnTo>
                  <a:lnTo>
                    <a:pt x="0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69" name="Freeform 651"/>
            <p:cNvSpPr>
              <a:spLocks/>
            </p:cNvSpPr>
            <p:nvPr/>
          </p:nvSpPr>
          <p:spPr bwMode="auto">
            <a:xfrm>
              <a:off x="4528" y="987"/>
              <a:ext cx="41" cy="86"/>
            </a:xfrm>
            <a:custGeom>
              <a:avLst/>
              <a:gdLst>
                <a:gd name="T0" fmla="*/ 12 w 62"/>
                <a:gd name="T1" fmla="*/ 0 h 124"/>
                <a:gd name="T2" fmla="*/ 11 w 62"/>
                <a:gd name="T3" fmla="*/ 1 h 124"/>
                <a:gd name="T4" fmla="*/ 9 w 62"/>
                <a:gd name="T5" fmla="*/ 5 h 124"/>
                <a:gd name="T6" fmla="*/ 7 w 62"/>
                <a:gd name="T7" fmla="*/ 8 h 124"/>
                <a:gd name="T8" fmla="*/ 6 w 62"/>
                <a:gd name="T9" fmla="*/ 12 h 124"/>
                <a:gd name="T10" fmla="*/ 5 w 62"/>
                <a:gd name="T11" fmla="*/ 15 h 124"/>
                <a:gd name="T12" fmla="*/ 3 w 62"/>
                <a:gd name="T13" fmla="*/ 19 h 124"/>
                <a:gd name="T14" fmla="*/ 1 w 62"/>
                <a:gd name="T15" fmla="*/ 23 h 124"/>
                <a:gd name="T16" fmla="*/ 1 w 62"/>
                <a:gd name="T17" fmla="*/ 26 h 124"/>
                <a:gd name="T18" fmla="*/ 0 w 62"/>
                <a:gd name="T19" fmla="*/ 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24">
                  <a:moveTo>
                    <a:pt x="62" y="0"/>
                  </a:moveTo>
                  <a:lnTo>
                    <a:pt x="56" y="5"/>
                  </a:lnTo>
                  <a:lnTo>
                    <a:pt x="47" y="20"/>
                  </a:lnTo>
                  <a:lnTo>
                    <a:pt x="38" y="35"/>
                  </a:lnTo>
                  <a:lnTo>
                    <a:pt x="30" y="51"/>
                  </a:lnTo>
                  <a:lnTo>
                    <a:pt x="22" y="67"/>
                  </a:lnTo>
                  <a:lnTo>
                    <a:pt x="14" y="83"/>
                  </a:lnTo>
                  <a:lnTo>
                    <a:pt x="8" y="100"/>
                  </a:lnTo>
                  <a:lnTo>
                    <a:pt x="2" y="116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0" name="Freeform 652"/>
            <p:cNvSpPr>
              <a:spLocks/>
            </p:cNvSpPr>
            <p:nvPr/>
          </p:nvSpPr>
          <p:spPr bwMode="auto">
            <a:xfrm>
              <a:off x="4516" y="1101"/>
              <a:ext cx="4" cy="94"/>
            </a:xfrm>
            <a:custGeom>
              <a:avLst/>
              <a:gdLst>
                <a:gd name="T0" fmla="*/ 1 w 7"/>
                <a:gd name="T1" fmla="*/ 0 h 138"/>
                <a:gd name="T2" fmla="*/ 1 w 7"/>
                <a:gd name="T3" fmla="*/ 3 h 138"/>
                <a:gd name="T4" fmla="*/ 1 w 7"/>
                <a:gd name="T5" fmla="*/ 7 h 138"/>
                <a:gd name="T6" fmla="*/ 1 w 7"/>
                <a:gd name="T7" fmla="*/ 11 h 138"/>
                <a:gd name="T8" fmla="*/ 0 w 7"/>
                <a:gd name="T9" fmla="*/ 15 h 138"/>
                <a:gd name="T10" fmla="*/ 1 w 7"/>
                <a:gd name="T11" fmla="*/ 18 h 138"/>
                <a:gd name="T12" fmla="*/ 1 w 7"/>
                <a:gd name="T13" fmla="*/ 22 h 138"/>
                <a:gd name="T14" fmla="*/ 1 w 7"/>
                <a:gd name="T15" fmla="*/ 27 h 138"/>
                <a:gd name="T16" fmla="*/ 1 w 7"/>
                <a:gd name="T17" fmla="*/ 30 h 1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138">
                  <a:moveTo>
                    <a:pt x="7" y="0"/>
                  </a:moveTo>
                  <a:lnTo>
                    <a:pt x="5" y="16"/>
                  </a:lnTo>
                  <a:lnTo>
                    <a:pt x="3" y="34"/>
                  </a:lnTo>
                  <a:lnTo>
                    <a:pt x="1" y="51"/>
                  </a:lnTo>
                  <a:lnTo>
                    <a:pt x="0" y="69"/>
                  </a:lnTo>
                  <a:lnTo>
                    <a:pt x="1" y="87"/>
                  </a:lnTo>
                  <a:lnTo>
                    <a:pt x="3" y="104"/>
                  </a:lnTo>
                  <a:lnTo>
                    <a:pt x="5" y="122"/>
                  </a:lnTo>
                  <a:lnTo>
                    <a:pt x="7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1" name="Freeform 653"/>
            <p:cNvSpPr>
              <a:spLocks/>
            </p:cNvSpPr>
            <p:nvPr/>
          </p:nvSpPr>
          <p:spPr bwMode="auto">
            <a:xfrm>
              <a:off x="4528" y="1227"/>
              <a:ext cx="41" cy="81"/>
            </a:xfrm>
            <a:custGeom>
              <a:avLst/>
              <a:gdLst>
                <a:gd name="T0" fmla="*/ 0 w 62"/>
                <a:gd name="T1" fmla="*/ 0 h 123"/>
                <a:gd name="T2" fmla="*/ 1 w 62"/>
                <a:gd name="T3" fmla="*/ 1 h 123"/>
                <a:gd name="T4" fmla="*/ 1 w 62"/>
                <a:gd name="T5" fmla="*/ 5 h 123"/>
                <a:gd name="T6" fmla="*/ 3 w 62"/>
                <a:gd name="T7" fmla="*/ 7 h 123"/>
                <a:gd name="T8" fmla="*/ 5 w 62"/>
                <a:gd name="T9" fmla="*/ 11 h 123"/>
                <a:gd name="T10" fmla="*/ 6 w 62"/>
                <a:gd name="T11" fmla="*/ 14 h 123"/>
                <a:gd name="T12" fmla="*/ 7 w 62"/>
                <a:gd name="T13" fmla="*/ 16 h 123"/>
                <a:gd name="T14" fmla="*/ 9 w 62"/>
                <a:gd name="T15" fmla="*/ 20 h 123"/>
                <a:gd name="T16" fmla="*/ 11 w 62"/>
                <a:gd name="T17" fmla="*/ 22 h 123"/>
                <a:gd name="T18" fmla="*/ 12 w 62"/>
                <a:gd name="T19" fmla="*/ 23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123">
                  <a:moveTo>
                    <a:pt x="0" y="0"/>
                  </a:moveTo>
                  <a:lnTo>
                    <a:pt x="2" y="7"/>
                  </a:lnTo>
                  <a:lnTo>
                    <a:pt x="8" y="24"/>
                  </a:lnTo>
                  <a:lnTo>
                    <a:pt x="14" y="40"/>
                  </a:lnTo>
                  <a:lnTo>
                    <a:pt x="22" y="57"/>
                  </a:lnTo>
                  <a:lnTo>
                    <a:pt x="30" y="73"/>
                  </a:lnTo>
                  <a:lnTo>
                    <a:pt x="38" y="87"/>
                  </a:lnTo>
                  <a:lnTo>
                    <a:pt x="47" y="103"/>
                  </a:lnTo>
                  <a:lnTo>
                    <a:pt x="56" y="118"/>
                  </a:lnTo>
                  <a:lnTo>
                    <a:pt x="62" y="1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2" name="Freeform 654"/>
            <p:cNvSpPr>
              <a:spLocks/>
            </p:cNvSpPr>
            <p:nvPr/>
          </p:nvSpPr>
          <p:spPr bwMode="auto">
            <a:xfrm>
              <a:off x="4589" y="1333"/>
              <a:ext cx="73" cy="61"/>
            </a:xfrm>
            <a:custGeom>
              <a:avLst/>
              <a:gdLst>
                <a:gd name="T0" fmla="*/ 0 w 110"/>
                <a:gd name="T1" fmla="*/ 0 h 85"/>
                <a:gd name="T2" fmla="*/ 2 w 110"/>
                <a:gd name="T3" fmla="*/ 3 h 85"/>
                <a:gd name="T4" fmla="*/ 5 w 110"/>
                <a:gd name="T5" fmla="*/ 6 h 85"/>
                <a:gd name="T6" fmla="*/ 7 w 110"/>
                <a:gd name="T7" fmla="*/ 10 h 85"/>
                <a:gd name="T8" fmla="*/ 10 w 110"/>
                <a:gd name="T9" fmla="*/ 12 h 85"/>
                <a:gd name="T10" fmla="*/ 13 w 110"/>
                <a:gd name="T11" fmla="*/ 16 h 85"/>
                <a:gd name="T12" fmla="*/ 16 w 110"/>
                <a:gd name="T13" fmla="*/ 18 h 85"/>
                <a:gd name="T14" fmla="*/ 19 w 110"/>
                <a:gd name="T15" fmla="*/ 20 h 85"/>
                <a:gd name="T16" fmla="*/ 21 w 110"/>
                <a:gd name="T17" fmla="*/ 23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0" h="85">
                  <a:moveTo>
                    <a:pt x="0" y="0"/>
                  </a:moveTo>
                  <a:lnTo>
                    <a:pt x="12" y="13"/>
                  </a:lnTo>
                  <a:lnTo>
                    <a:pt x="25" y="25"/>
                  </a:lnTo>
                  <a:lnTo>
                    <a:pt x="38" y="36"/>
                  </a:lnTo>
                  <a:lnTo>
                    <a:pt x="52" y="48"/>
                  </a:lnTo>
                  <a:lnTo>
                    <a:pt x="66" y="59"/>
                  </a:lnTo>
                  <a:lnTo>
                    <a:pt x="81" y="68"/>
                  </a:lnTo>
                  <a:lnTo>
                    <a:pt x="97" y="77"/>
                  </a:lnTo>
                  <a:lnTo>
                    <a:pt x="110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3" name="Freeform 655"/>
            <p:cNvSpPr>
              <a:spLocks/>
            </p:cNvSpPr>
            <p:nvPr/>
          </p:nvSpPr>
          <p:spPr bwMode="auto">
            <a:xfrm>
              <a:off x="4690" y="1406"/>
              <a:ext cx="102" cy="16"/>
            </a:xfrm>
            <a:custGeom>
              <a:avLst/>
              <a:gdLst>
                <a:gd name="T0" fmla="*/ 0 w 147"/>
                <a:gd name="T1" fmla="*/ 0 h 28"/>
                <a:gd name="T2" fmla="*/ 2 w 147"/>
                <a:gd name="T3" fmla="*/ 1 h 28"/>
                <a:gd name="T4" fmla="*/ 6 w 147"/>
                <a:gd name="T5" fmla="*/ 1 h 28"/>
                <a:gd name="T6" fmla="*/ 10 w 147"/>
                <a:gd name="T7" fmla="*/ 2 h 28"/>
                <a:gd name="T8" fmla="*/ 13 w 147"/>
                <a:gd name="T9" fmla="*/ 2 h 28"/>
                <a:gd name="T10" fmla="*/ 18 w 147"/>
                <a:gd name="T11" fmla="*/ 2 h 28"/>
                <a:gd name="T12" fmla="*/ 22 w 147"/>
                <a:gd name="T13" fmla="*/ 3 h 28"/>
                <a:gd name="T14" fmla="*/ 26 w 147"/>
                <a:gd name="T15" fmla="*/ 3 h 28"/>
                <a:gd name="T16" fmla="*/ 30 w 147"/>
                <a:gd name="T17" fmla="*/ 3 h 28"/>
                <a:gd name="T18" fmla="*/ 34 w 147"/>
                <a:gd name="T19" fmla="*/ 3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7" h="28">
                  <a:moveTo>
                    <a:pt x="0" y="0"/>
                  </a:moveTo>
                  <a:lnTo>
                    <a:pt x="8" y="3"/>
                  </a:lnTo>
                  <a:lnTo>
                    <a:pt x="25" y="9"/>
                  </a:lnTo>
                  <a:lnTo>
                    <a:pt x="42" y="14"/>
                  </a:lnTo>
                  <a:lnTo>
                    <a:pt x="59" y="18"/>
                  </a:lnTo>
                  <a:lnTo>
                    <a:pt x="76" y="21"/>
                  </a:lnTo>
                  <a:lnTo>
                    <a:pt x="94" y="25"/>
                  </a:lnTo>
                  <a:lnTo>
                    <a:pt x="112" y="26"/>
                  </a:lnTo>
                  <a:lnTo>
                    <a:pt x="129" y="27"/>
                  </a:lnTo>
                  <a:lnTo>
                    <a:pt x="147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4" name="Line 656"/>
            <p:cNvSpPr>
              <a:spLocks noChangeShapeType="1"/>
            </p:cNvSpPr>
            <p:nvPr/>
          </p:nvSpPr>
          <p:spPr bwMode="auto">
            <a:xfrm>
              <a:off x="3065" y="874"/>
              <a:ext cx="17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75" name="Line 657"/>
            <p:cNvSpPr>
              <a:spLocks noChangeShapeType="1"/>
            </p:cNvSpPr>
            <p:nvPr/>
          </p:nvSpPr>
          <p:spPr bwMode="auto">
            <a:xfrm flipH="1">
              <a:off x="3065" y="1422"/>
              <a:ext cx="17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723" name="Rectangle 660"/>
          <p:cNvSpPr>
            <a:spLocks noChangeArrowheads="1"/>
          </p:cNvSpPr>
          <p:nvPr/>
        </p:nvSpPr>
        <p:spPr bwMode="auto">
          <a:xfrm>
            <a:off x="228600" y="228600"/>
            <a:ext cx="43434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(1)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圆环的三视图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9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130" name="Group 2"/>
          <p:cNvGrpSpPr>
            <a:grpSpLocks/>
          </p:cNvGrpSpPr>
          <p:nvPr/>
        </p:nvGrpSpPr>
        <p:grpSpPr bwMode="auto">
          <a:xfrm>
            <a:off x="611188" y="1082675"/>
            <a:ext cx="7993062" cy="5565775"/>
            <a:chOff x="385" y="682"/>
            <a:chExt cx="5035" cy="3506"/>
          </a:xfrm>
        </p:grpSpPr>
        <p:sp>
          <p:nvSpPr>
            <p:cNvPr id="31816" name="Line 3"/>
            <p:cNvSpPr>
              <a:spLocks noChangeShapeType="1"/>
            </p:cNvSpPr>
            <p:nvPr/>
          </p:nvSpPr>
          <p:spPr bwMode="auto">
            <a:xfrm>
              <a:off x="1563" y="697"/>
              <a:ext cx="3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17" name="Line 4"/>
            <p:cNvSpPr>
              <a:spLocks noChangeShapeType="1"/>
            </p:cNvSpPr>
            <p:nvPr/>
          </p:nvSpPr>
          <p:spPr bwMode="auto">
            <a:xfrm>
              <a:off x="1563" y="855"/>
              <a:ext cx="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18" name="Line 5"/>
            <p:cNvSpPr>
              <a:spLocks noChangeShapeType="1"/>
            </p:cNvSpPr>
            <p:nvPr/>
          </p:nvSpPr>
          <p:spPr bwMode="auto">
            <a:xfrm>
              <a:off x="1563" y="901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19" name="Line 6"/>
            <p:cNvSpPr>
              <a:spLocks noChangeShapeType="1"/>
            </p:cNvSpPr>
            <p:nvPr/>
          </p:nvSpPr>
          <p:spPr bwMode="auto">
            <a:xfrm>
              <a:off x="1563" y="1138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0" name="Line 7"/>
            <p:cNvSpPr>
              <a:spLocks noChangeShapeType="1"/>
            </p:cNvSpPr>
            <p:nvPr/>
          </p:nvSpPr>
          <p:spPr bwMode="auto">
            <a:xfrm>
              <a:off x="1563" y="1185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1" name="Line 8"/>
            <p:cNvSpPr>
              <a:spLocks noChangeShapeType="1"/>
            </p:cNvSpPr>
            <p:nvPr/>
          </p:nvSpPr>
          <p:spPr bwMode="auto">
            <a:xfrm>
              <a:off x="1563" y="1419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2" name="Line 9"/>
            <p:cNvSpPr>
              <a:spLocks noChangeShapeType="1"/>
            </p:cNvSpPr>
            <p:nvPr/>
          </p:nvSpPr>
          <p:spPr bwMode="auto">
            <a:xfrm>
              <a:off x="1563" y="1466"/>
              <a:ext cx="3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3" name="Line 10"/>
            <p:cNvSpPr>
              <a:spLocks noChangeShapeType="1"/>
            </p:cNvSpPr>
            <p:nvPr/>
          </p:nvSpPr>
          <p:spPr bwMode="auto">
            <a:xfrm>
              <a:off x="1563" y="1749"/>
              <a:ext cx="3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4" name="Line 11"/>
            <p:cNvSpPr>
              <a:spLocks noChangeShapeType="1"/>
            </p:cNvSpPr>
            <p:nvPr/>
          </p:nvSpPr>
          <p:spPr bwMode="auto">
            <a:xfrm>
              <a:off x="1563" y="2004"/>
              <a:ext cx="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5" name="Line 12"/>
            <p:cNvSpPr>
              <a:spLocks noChangeShapeType="1"/>
            </p:cNvSpPr>
            <p:nvPr/>
          </p:nvSpPr>
          <p:spPr bwMode="auto">
            <a:xfrm>
              <a:off x="1563" y="2059"/>
              <a:ext cx="3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6" name="Line 13"/>
            <p:cNvSpPr>
              <a:spLocks noChangeShapeType="1"/>
            </p:cNvSpPr>
            <p:nvPr/>
          </p:nvSpPr>
          <p:spPr bwMode="auto">
            <a:xfrm>
              <a:off x="1563" y="2322"/>
              <a:ext cx="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7" name="Line 14"/>
            <p:cNvSpPr>
              <a:spLocks noChangeShapeType="1"/>
            </p:cNvSpPr>
            <p:nvPr/>
          </p:nvSpPr>
          <p:spPr bwMode="auto">
            <a:xfrm>
              <a:off x="1563" y="2376"/>
              <a:ext cx="3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8" name="Line 15"/>
            <p:cNvSpPr>
              <a:spLocks noChangeShapeType="1"/>
            </p:cNvSpPr>
            <p:nvPr/>
          </p:nvSpPr>
          <p:spPr bwMode="auto">
            <a:xfrm>
              <a:off x="1563" y="2641"/>
              <a:ext cx="3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29" name="Line 16"/>
            <p:cNvSpPr>
              <a:spLocks noChangeShapeType="1"/>
            </p:cNvSpPr>
            <p:nvPr/>
          </p:nvSpPr>
          <p:spPr bwMode="auto">
            <a:xfrm>
              <a:off x="1563" y="2693"/>
              <a:ext cx="3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0" name="Line 17"/>
            <p:cNvSpPr>
              <a:spLocks noChangeShapeType="1"/>
            </p:cNvSpPr>
            <p:nvPr/>
          </p:nvSpPr>
          <p:spPr bwMode="auto">
            <a:xfrm>
              <a:off x="1563" y="2958"/>
              <a:ext cx="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1" name="Line 18"/>
            <p:cNvSpPr>
              <a:spLocks noChangeShapeType="1"/>
            </p:cNvSpPr>
            <p:nvPr/>
          </p:nvSpPr>
          <p:spPr bwMode="auto">
            <a:xfrm>
              <a:off x="1563" y="3010"/>
              <a:ext cx="3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2" name="Line 19"/>
            <p:cNvSpPr>
              <a:spLocks noChangeShapeType="1"/>
            </p:cNvSpPr>
            <p:nvPr/>
          </p:nvSpPr>
          <p:spPr bwMode="auto">
            <a:xfrm>
              <a:off x="1563" y="3275"/>
              <a:ext cx="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3" name="Line 20"/>
            <p:cNvSpPr>
              <a:spLocks noChangeShapeType="1"/>
            </p:cNvSpPr>
            <p:nvPr/>
          </p:nvSpPr>
          <p:spPr bwMode="auto">
            <a:xfrm>
              <a:off x="1563" y="3327"/>
              <a:ext cx="3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4" name="Line 21"/>
            <p:cNvSpPr>
              <a:spLocks noChangeShapeType="1"/>
            </p:cNvSpPr>
            <p:nvPr/>
          </p:nvSpPr>
          <p:spPr bwMode="auto">
            <a:xfrm>
              <a:off x="1563" y="3592"/>
              <a:ext cx="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5" name="Line 22"/>
            <p:cNvSpPr>
              <a:spLocks noChangeShapeType="1"/>
            </p:cNvSpPr>
            <p:nvPr/>
          </p:nvSpPr>
          <p:spPr bwMode="auto">
            <a:xfrm>
              <a:off x="1563" y="3647"/>
              <a:ext cx="3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6" name="Line 23"/>
            <p:cNvSpPr>
              <a:spLocks noChangeShapeType="1"/>
            </p:cNvSpPr>
            <p:nvPr/>
          </p:nvSpPr>
          <p:spPr bwMode="auto">
            <a:xfrm>
              <a:off x="1563" y="3910"/>
              <a:ext cx="3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7" name="Line 24"/>
            <p:cNvSpPr>
              <a:spLocks noChangeShapeType="1"/>
            </p:cNvSpPr>
            <p:nvPr/>
          </p:nvSpPr>
          <p:spPr bwMode="auto">
            <a:xfrm>
              <a:off x="1563" y="3964"/>
              <a:ext cx="3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8" name="Line 25"/>
            <p:cNvSpPr>
              <a:spLocks noChangeShapeType="1"/>
            </p:cNvSpPr>
            <p:nvPr/>
          </p:nvSpPr>
          <p:spPr bwMode="auto">
            <a:xfrm>
              <a:off x="385" y="2984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39" name="Line 26"/>
            <p:cNvSpPr>
              <a:spLocks noChangeShapeType="1"/>
            </p:cNvSpPr>
            <p:nvPr/>
          </p:nvSpPr>
          <p:spPr bwMode="auto">
            <a:xfrm>
              <a:off x="607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0" name="Line 27"/>
            <p:cNvSpPr>
              <a:spLocks noChangeShapeType="1"/>
            </p:cNvSpPr>
            <p:nvPr/>
          </p:nvSpPr>
          <p:spPr bwMode="auto">
            <a:xfrm>
              <a:off x="658" y="2984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1" name="Line 28"/>
            <p:cNvSpPr>
              <a:spLocks noChangeShapeType="1"/>
            </p:cNvSpPr>
            <p:nvPr/>
          </p:nvSpPr>
          <p:spPr bwMode="auto">
            <a:xfrm>
              <a:off x="924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2" name="Line 29"/>
            <p:cNvSpPr>
              <a:spLocks noChangeShapeType="1"/>
            </p:cNvSpPr>
            <p:nvPr/>
          </p:nvSpPr>
          <p:spPr bwMode="auto">
            <a:xfrm>
              <a:off x="975" y="2984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3" name="Line 30"/>
            <p:cNvSpPr>
              <a:spLocks noChangeShapeType="1"/>
            </p:cNvSpPr>
            <p:nvPr/>
          </p:nvSpPr>
          <p:spPr bwMode="auto">
            <a:xfrm>
              <a:off x="1241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4" name="Line 31"/>
            <p:cNvSpPr>
              <a:spLocks noChangeShapeType="1"/>
            </p:cNvSpPr>
            <p:nvPr/>
          </p:nvSpPr>
          <p:spPr bwMode="auto">
            <a:xfrm>
              <a:off x="1292" y="2984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5" name="Line 32"/>
            <p:cNvSpPr>
              <a:spLocks noChangeShapeType="1"/>
            </p:cNvSpPr>
            <p:nvPr/>
          </p:nvSpPr>
          <p:spPr bwMode="auto">
            <a:xfrm>
              <a:off x="1558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6" name="Line 33"/>
            <p:cNvSpPr>
              <a:spLocks noChangeShapeType="1"/>
            </p:cNvSpPr>
            <p:nvPr/>
          </p:nvSpPr>
          <p:spPr bwMode="auto">
            <a:xfrm>
              <a:off x="1610" y="2984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7" name="Line 34"/>
            <p:cNvSpPr>
              <a:spLocks noChangeShapeType="1"/>
            </p:cNvSpPr>
            <p:nvPr/>
          </p:nvSpPr>
          <p:spPr bwMode="auto">
            <a:xfrm>
              <a:off x="1875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8" name="Line 35"/>
            <p:cNvSpPr>
              <a:spLocks noChangeShapeType="1"/>
            </p:cNvSpPr>
            <p:nvPr/>
          </p:nvSpPr>
          <p:spPr bwMode="auto">
            <a:xfrm>
              <a:off x="1927" y="2984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49" name="Line 36"/>
            <p:cNvSpPr>
              <a:spLocks noChangeShapeType="1"/>
            </p:cNvSpPr>
            <p:nvPr/>
          </p:nvSpPr>
          <p:spPr bwMode="auto">
            <a:xfrm>
              <a:off x="2192" y="2984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0" name="Line 37"/>
            <p:cNvSpPr>
              <a:spLocks noChangeShapeType="1"/>
            </p:cNvSpPr>
            <p:nvPr/>
          </p:nvSpPr>
          <p:spPr bwMode="auto">
            <a:xfrm>
              <a:off x="2244" y="2984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1" name="Line 38"/>
            <p:cNvSpPr>
              <a:spLocks noChangeShapeType="1"/>
            </p:cNvSpPr>
            <p:nvPr/>
          </p:nvSpPr>
          <p:spPr bwMode="auto">
            <a:xfrm>
              <a:off x="2509" y="2984"/>
              <a:ext cx="2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2" name="Line 39"/>
            <p:cNvSpPr>
              <a:spLocks noChangeShapeType="1"/>
            </p:cNvSpPr>
            <p:nvPr/>
          </p:nvSpPr>
          <p:spPr bwMode="auto">
            <a:xfrm>
              <a:off x="2561" y="2984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3" name="Freeform 40"/>
            <p:cNvSpPr>
              <a:spLocks/>
            </p:cNvSpPr>
            <p:nvPr/>
          </p:nvSpPr>
          <p:spPr bwMode="auto">
            <a:xfrm>
              <a:off x="1236" y="2657"/>
              <a:ext cx="652" cy="652"/>
            </a:xfrm>
            <a:custGeom>
              <a:avLst/>
              <a:gdLst>
                <a:gd name="T0" fmla="*/ 15 w 2279"/>
                <a:gd name="T1" fmla="*/ 7 h 2281"/>
                <a:gd name="T2" fmla="*/ 15 w 2279"/>
                <a:gd name="T3" fmla="*/ 6 h 2281"/>
                <a:gd name="T4" fmla="*/ 15 w 2279"/>
                <a:gd name="T5" fmla="*/ 5 h 2281"/>
                <a:gd name="T6" fmla="*/ 15 w 2279"/>
                <a:gd name="T7" fmla="*/ 5 h 2281"/>
                <a:gd name="T8" fmla="*/ 14 w 2279"/>
                <a:gd name="T9" fmla="*/ 4 h 2281"/>
                <a:gd name="T10" fmla="*/ 14 w 2279"/>
                <a:gd name="T11" fmla="*/ 3 h 2281"/>
                <a:gd name="T12" fmla="*/ 13 w 2279"/>
                <a:gd name="T13" fmla="*/ 2 h 2281"/>
                <a:gd name="T14" fmla="*/ 13 w 2279"/>
                <a:gd name="T15" fmla="*/ 2 h 2281"/>
                <a:gd name="T16" fmla="*/ 12 w 2279"/>
                <a:gd name="T17" fmla="*/ 1 h 2281"/>
                <a:gd name="T18" fmla="*/ 11 w 2279"/>
                <a:gd name="T19" fmla="*/ 1 h 2281"/>
                <a:gd name="T20" fmla="*/ 10 w 2279"/>
                <a:gd name="T21" fmla="*/ 0 h 2281"/>
                <a:gd name="T22" fmla="*/ 9 w 2279"/>
                <a:gd name="T23" fmla="*/ 0 h 2281"/>
                <a:gd name="T24" fmla="*/ 9 w 2279"/>
                <a:gd name="T25" fmla="*/ 0 h 2281"/>
                <a:gd name="T26" fmla="*/ 8 w 2279"/>
                <a:gd name="T27" fmla="*/ 0 h 2281"/>
                <a:gd name="T28" fmla="*/ 7 w 2279"/>
                <a:gd name="T29" fmla="*/ 0 h 2281"/>
                <a:gd name="T30" fmla="*/ 6 w 2279"/>
                <a:gd name="T31" fmla="*/ 0 h 2281"/>
                <a:gd name="T32" fmla="*/ 5 w 2279"/>
                <a:gd name="T33" fmla="*/ 0 h 2281"/>
                <a:gd name="T34" fmla="*/ 4 w 2279"/>
                <a:gd name="T35" fmla="*/ 1 h 2281"/>
                <a:gd name="T36" fmla="*/ 3 w 2279"/>
                <a:gd name="T37" fmla="*/ 1 h 2281"/>
                <a:gd name="T38" fmla="*/ 3 w 2279"/>
                <a:gd name="T39" fmla="*/ 2 h 2281"/>
                <a:gd name="T40" fmla="*/ 2 w 2279"/>
                <a:gd name="T41" fmla="*/ 2 h 2281"/>
                <a:gd name="T42" fmla="*/ 1 w 2279"/>
                <a:gd name="T43" fmla="*/ 3 h 2281"/>
                <a:gd name="T44" fmla="*/ 1 w 2279"/>
                <a:gd name="T45" fmla="*/ 4 h 2281"/>
                <a:gd name="T46" fmla="*/ 1 w 2279"/>
                <a:gd name="T47" fmla="*/ 5 h 2281"/>
                <a:gd name="T48" fmla="*/ 0 w 2279"/>
                <a:gd name="T49" fmla="*/ 5 h 2281"/>
                <a:gd name="T50" fmla="*/ 0 w 2279"/>
                <a:gd name="T51" fmla="*/ 6 h 2281"/>
                <a:gd name="T52" fmla="*/ 0 w 2279"/>
                <a:gd name="T53" fmla="*/ 7 h 2281"/>
                <a:gd name="T54" fmla="*/ 0 w 2279"/>
                <a:gd name="T55" fmla="*/ 8 h 2281"/>
                <a:gd name="T56" fmla="*/ 0 w 2279"/>
                <a:gd name="T57" fmla="*/ 9 h 2281"/>
                <a:gd name="T58" fmla="*/ 0 w 2279"/>
                <a:gd name="T59" fmla="*/ 10 h 2281"/>
                <a:gd name="T60" fmla="*/ 1 w 2279"/>
                <a:gd name="T61" fmla="*/ 11 h 2281"/>
                <a:gd name="T62" fmla="*/ 1 w 2279"/>
                <a:gd name="T63" fmla="*/ 11 h 2281"/>
                <a:gd name="T64" fmla="*/ 1 w 2279"/>
                <a:gd name="T65" fmla="*/ 12 h 2281"/>
                <a:gd name="T66" fmla="*/ 2 w 2279"/>
                <a:gd name="T67" fmla="*/ 13 h 2281"/>
                <a:gd name="T68" fmla="*/ 3 w 2279"/>
                <a:gd name="T69" fmla="*/ 13 h 2281"/>
                <a:gd name="T70" fmla="*/ 3 w 2279"/>
                <a:gd name="T71" fmla="*/ 14 h 2281"/>
                <a:gd name="T72" fmla="*/ 4 w 2279"/>
                <a:gd name="T73" fmla="*/ 14 h 2281"/>
                <a:gd name="T74" fmla="*/ 5 w 2279"/>
                <a:gd name="T75" fmla="*/ 15 h 2281"/>
                <a:gd name="T76" fmla="*/ 6 w 2279"/>
                <a:gd name="T77" fmla="*/ 15 h 2281"/>
                <a:gd name="T78" fmla="*/ 7 w 2279"/>
                <a:gd name="T79" fmla="*/ 15 h 2281"/>
                <a:gd name="T80" fmla="*/ 7 w 2279"/>
                <a:gd name="T81" fmla="*/ 15 h 2281"/>
                <a:gd name="T82" fmla="*/ 8 w 2279"/>
                <a:gd name="T83" fmla="*/ 15 h 2281"/>
                <a:gd name="T84" fmla="*/ 9 w 2279"/>
                <a:gd name="T85" fmla="*/ 15 h 2281"/>
                <a:gd name="T86" fmla="*/ 10 w 2279"/>
                <a:gd name="T87" fmla="*/ 15 h 2281"/>
                <a:gd name="T88" fmla="*/ 11 w 2279"/>
                <a:gd name="T89" fmla="*/ 15 h 2281"/>
                <a:gd name="T90" fmla="*/ 11 w 2279"/>
                <a:gd name="T91" fmla="*/ 14 h 2281"/>
                <a:gd name="T92" fmla="*/ 12 w 2279"/>
                <a:gd name="T93" fmla="*/ 14 h 2281"/>
                <a:gd name="T94" fmla="*/ 13 w 2279"/>
                <a:gd name="T95" fmla="*/ 13 h 2281"/>
                <a:gd name="T96" fmla="*/ 13 w 2279"/>
                <a:gd name="T97" fmla="*/ 12 h 2281"/>
                <a:gd name="T98" fmla="*/ 14 w 2279"/>
                <a:gd name="T99" fmla="*/ 12 h 2281"/>
                <a:gd name="T100" fmla="*/ 15 w 2279"/>
                <a:gd name="T101" fmla="*/ 11 h 2281"/>
                <a:gd name="T102" fmla="*/ 15 w 2279"/>
                <a:gd name="T103" fmla="*/ 10 h 2281"/>
                <a:gd name="T104" fmla="*/ 15 w 2279"/>
                <a:gd name="T105" fmla="*/ 9 h 2281"/>
                <a:gd name="T106" fmla="*/ 15 w 2279"/>
                <a:gd name="T107" fmla="*/ 9 h 2281"/>
                <a:gd name="T108" fmla="*/ 15 w 2279"/>
                <a:gd name="T109" fmla="*/ 8 h 22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279" h="2281">
                  <a:moveTo>
                    <a:pt x="2279" y="1140"/>
                  </a:moveTo>
                  <a:lnTo>
                    <a:pt x="2278" y="1096"/>
                  </a:lnTo>
                  <a:lnTo>
                    <a:pt x="2276" y="1053"/>
                  </a:lnTo>
                  <a:lnTo>
                    <a:pt x="2272" y="1009"/>
                  </a:lnTo>
                  <a:lnTo>
                    <a:pt x="2266" y="966"/>
                  </a:lnTo>
                  <a:lnTo>
                    <a:pt x="2259" y="923"/>
                  </a:lnTo>
                  <a:lnTo>
                    <a:pt x="2249" y="880"/>
                  </a:lnTo>
                  <a:lnTo>
                    <a:pt x="2238" y="839"/>
                  </a:lnTo>
                  <a:lnTo>
                    <a:pt x="2225" y="797"/>
                  </a:lnTo>
                  <a:lnTo>
                    <a:pt x="2211" y="755"/>
                  </a:lnTo>
                  <a:lnTo>
                    <a:pt x="2196" y="714"/>
                  </a:lnTo>
                  <a:lnTo>
                    <a:pt x="2179" y="674"/>
                  </a:lnTo>
                  <a:lnTo>
                    <a:pt x="2161" y="634"/>
                  </a:lnTo>
                  <a:lnTo>
                    <a:pt x="2141" y="596"/>
                  </a:lnTo>
                  <a:lnTo>
                    <a:pt x="2119" y="558"/>
                  </a:lnTo>
                  <a:lnTo>
                    <a:pt x="2097" y="521"/>
                  </a:lnTo>
                  <a:lnTo>
                    <a:pt x="2072" y="484"/>
                  </a:lnTo>
                  <a:lnTo>
                    <a:pt x="2046" y="449"/>
                  </a:lnTo>
                  <a:lnTo>
                    <a:pt x="2018" y="415"/>
                  </a:lnTo>
                  <a:lnTo>
                    <a:pt x="1990" y="382"/>
                  </a:lnTo>
                  <a:lnTo>
                    <a:pt x="1960" y="350"/>
                  </a:lnTo>
                  <a:lnTo>
                    <a:pt x="1930" y="319"/>
                  </a:lnTo>
                  <a:lnTo>
                    <a:pt x="1898" y="289"/>
                  </a:lnTo>
                  <a:lnTo>
                    <a:pt x="1865" y="261"/>
                  </a:lnTo>
                  <a:lnTo>
                    <a:pt x="1830" y="234"/>
                  </a:lnTo>
                  <a:lnTo>
                    <a:pt x="1795" y="208"/>
                  </a:lnTo>
                  <a:lnTo>
                    <a:pt x="1759" y="183"/>
                  </a:lnTo>
                  <a:lnTo>
                    <a:pt x="1722" y="160"/>
                  </a:lnTo>
                  <a:lnTo>
                    <a:pt x="1684" y="138"/>
                  </a:lnTo>
                  <a:lnTo>
                    <a:pt x="1646" y="119"/>
                  </a:lnTo>
                  <a:lnTo>
                    <a:pt x="1606" y="100"/>
                  </a:lnTo>
                  <a:lnTo>
                    <a:pt x="1566" y="82"/>
                  </a:lnTo>
                  <a:lnTo>
                    <a:pt x="1525" y="67"/>
                  </a:lnTo>
                  <a:lnTo>
                    <a:pt x="1483" y="53"/>
                  </a:lnTo>
                  <a:lnTo>
                    <a:pt x="1441" y="40"/>
                  </a:lnTo>
                  <a:lnTo>
                    <a:pt x="1400" y="30"/>
                  </a:lnTo>
                  <a:lnTo>
                    <a:pt x="1357" y="21"/>
                  </a:lnTo>
                  <a:lnTo>
                    <a:pt x="1314" y="14"/>
                  </a:lnTo>
                  <a:lnTo>
                    <a:pt x="1271" y="7"/>
                  </a:lnTo>
                  <a:lnTo>
                    <a:pt x="1227" y="3"/>
                  </a:lnTo>
                  <a:lnTo>
                    <a:pt x="1184" y="1"/>
                  </a:lnTo>
                  <a:lnTo>
                    <a:pt x="1140" y="0"/>
                  </a:lnTo>
                  <a:lnTo>
                    <a:pt x="1096" y="1"/>
                  </a:lnTo>
                  <a:lnTo>
                    <a:pt x="1053" y="3"/>
                  </a:lnTo>
                  <a:lnTo>
                    <a:pt x="1009" y="7"/>
                  </a:lnTo>
                  <a:lnTo>
                    <a:pt x="966" y="14"/>
                  </a:lnTo>
                  <a:lnTo>
                    <a:pt x="923" y="21"/>
                  </a:lnTo>
                  <a:lnTo>
                    <a:pt x="880" y="30"/>
                  </a:lnTo>
                  <a:lnTo>
                    <a:pt x="838" y="40"/>
                  </a:lnTo>
                  <a:lnTo>
                    <a:pt x="796" y="53"/>
                  </a:lnTo>
                  <a:lnTo>
                    <a:pt x="754" y="67"/>
                  </a:lnTo>
                  <a:lnTo>
                    <a:pt x="713" y="82"/>
                  </a:lnTo>
                  <a:lnTo>
                    <a:pt x="674" y="100"/>
                  </a:lnTo>
                  <a:lnTo>
                    <a:pt x="634" y="119"/>
                  </a:lnTo>
                  <a:lnTo>
                    <a:pt x="595" y="138"/>
                  </a:lnTo>
                  <a:lnTo>
                    <a:pt x="558" y="160"/>
                  </a:lnTo>
                  <a:lnTo>
                    <a:pt x="520" y="183"/>
                  </a:lnTo>
                  <a:lnTo>
                    <a:pt x="485" y="208"/>
                  </a:lnTo>
                  <a:lnTo>
                    <a:pt x="449" y="234"/>
                  </a:lnTo>
                  <a:lnTo>
                    <a:pt x="415" y="261"/>
                  </a:lnTo>
                  <a:lnTo>
                    <a:pt x="382" y="289"/>
                  </a:lnTo>
                  <a:lnTo>
                    <a:pt x="349" y="319"/>
                  </a:lnTo>
                  <a:lnTo>
                    <a:pt x="319" y="350"/>
                  </a:lnTo>
                  <a:lnTo>
                    <a:pt x="289" y="382"/>
                  </a:lnTo>
                  <a:lnTo>
                    <a:pt x="260" y="415"/>
                  </a:lnTo>
                  <a:lnTo>
                    <a:pt x="233" y="449"/>
                  </a:lnTo>
                  <a:lnTo>
                    <a:pt x="208" y="484"/>
                  </a:lnTo>
                  <a:lnTo>
                    <a:pt x="183" y="521"/>
                  </a:lnTo>
                  <a:lnTo>
                    <a:pt x="160" y="558"/>
                  </a:lnTo>
                  <a:lnTo>
                    <a:pt x="139" y="596"/>
                  </a:lnTo>
                  <a:lnTo>
                    <a:pt x="119" y="634"/>
                  </a:lnTo>
                  <a:lnTo>
                    <a:pt x="100" y="674"/>
                  </a:lnTo>
                  <a:lnTo>
                    <a:pt x="83" y="714"/>
                  </a:lnTo>
                  <a:lnTo>
                    <a:pt x="67" y="755"/>
                  </a:lnTo>
                  <a:lnTo>
                    <a:pt x="53" y="797"/>
                  </a:lnTo>
                  <a:lnTo>
                    <a:pt x="41" y="839"/>
                  </a:lnTo>
                  <a:lnTo>
                    <a:pt x="30" y="880"/>
                  </a:lnTo>
                  <a:lnTo>
                    <a:pt x="21" y="923"/>
                  </a:lnTo>
                  <a:lnTo>
                    <a:pt x="13" y="966"/>
                  </a:lnTo>
                  <a:lnTo>
                    <a:pt x="8" y="1009"/>
                  </a:lnTo>
                  <a:lnTo>
                    <a:pt x="4" y="1053"/>
                  </a:lnTo>
                  <a:lnTo>
                    <a:pt x="1" y="1096"/>
                  </a:lnTo>
                  <a:lnTo>
                    <a:pt x="0" y="1140"/>
                  </a:lnTo>
                  <a:lnTo>
                    <a:pt x="1" y="1184"/>
                  </a:lnTo>
                  <a:lnTo>
                    <a:pt x="4" y="1227"/>
                  </a:lnTo>
                  <a:lnTo>
                    <a:pt x="8" y="1271"/>
                  </a:lnTo>
                  <a:lnTo>
                    <a:pt x="13" y="1314"/>
                  </a:lnTo>
                  <a:lnTo>
                    <a:pt x="21" y="1357"/>
                  </a:lnTo>
                  <a:lnTo>
                    <a:pt x="30" y="1400"/>
                  </a:lnTo>
                  <a:lnTo>
                    <a:pt x="41" y="1442"/>
                  </a:lnTo>
                  <a:lnTo>
                    <a:pt x="53" y="1484"/>
                  </a:lnTo>
                  <a:lnTo>
                    <a:pt x="67" y="1526"/>
                  </a:lnTo>
                  <a:lnTo>
                    <a:pt x="83" y="1567"/>
                  </a:lnTo>
                  <a:lnTo>
                    <a:pt x="100" y="1606"/>
                  </a:lnTo>
                  <a:lnTo>
                    <a:pt x="119" y="1646"/>
                  </a:lnTo>
                  <a:lnTo>
                    <a:pt x="139" y="1685"/>
                  </a:lnTo>
                  <a:lnTo>
                    <a:pt x="160" y="1724"/>
                  </a:lnTo>
                  <a:lnTo>
                    <a:pt x="183" y="1760"/>
                  </a:lnTo>
                  <a:lnTo>
                    <a:pt x="208" y="1797"/>
                  </a:lnTo>
                  <a:lnTo>
                    <a:pt x="233" y="1832"/>
                  </a:lnTo>
                  <a:lnTo>
                    <a:pt x="260" y="1866"/>
                  </a:lnTo>
                  <a:lnTo>
                    <a:pt x="289" y="1900"/>
                  </a:lnTo>
                  <a:lnTo>
                    <a:pt x="319" y="1931"/>
                  </a:lnTo>
                  <a:lnTo>
                    <a:pt x="349" y="1962"/>
                  </a:lnTo>
                  <a:lnTo>
                    <a:pt x="382" y="1992"/>
                  </a:lnTo>
                  <a:lnTo>
                    <a:pt x="415" y="2020"/>
                  </a:lnTo>
                  <a:lnTo>
                    <a:pt x="449" y="2048"/>
                  </a:lnTo>
                  <a:lnTo>
                    <a:pt x="485" y="2074"/>
                  </a:lnTo>
                  <a:lnTo>
                    <a:pt x="520" y="2097"/>
                  </a:lnTo>
                  <a:lnTo>
                    <a:pt x="558" y="2121"/>
                  </a:lnTo>
                  <a:lnTo>
                    <a:pt x="595" y="2142"/>
                  </a:lnTo>
                  <a:lnTo>
                    <a:pt x="634" y="2163"/>
                  </a:lnTo>
                  <a:lnTo>
                    <a:pt x="674" y="2181"/>
                  </a:lnTo>
                  <a:lnTo>
                    <a:pt x="713" y="2198"/>
                  </a:lnTo>
                  <a:lnTo>
                    <a:pt x="754" y="2213"/>
                  </a:lnTo>
                  <a:lnTo>
                    <a:pt x="796" y="2227"/>
                  </a:lnTo>
                  <a:lnTo>
                    <a:pt x="838" y="2240"/>
                  </a:lnTo>
                  <a:lnTo>
                    <a:pt x="880" y="2251"/>
                  </a:lnTo>
                  <a:lnTo>
                    <a:pt x="923" y="2260"/>
                  </a:lnTo>
                  <a:lnTo>
                    <a:pt x="966" y="2267"/>
                  </a:lnTo>
                  <a:lnTo>
                    <a:pt x="1009" y="2273"/>
                  </a:lnTo>
                  <a:lnTo>
                    <a:pt x="1053" y="2278"/>
                  </a:lnTo>
                  <a:lnTo>
                    <a:pt x="1096" y="2280"/>
                  </a:lnTo>
                  <a:lnTo>
                    <a:pt x="1140" y="2281"/>
                  </a:lnTo>
                  <a:lnTo>
                    <a:pt x="1184" y="2280"/>
                  </a:lnTo>
                  <a:lnTo>
                    <a:pt x="1227" y="2278"/>
                  </a:lnTo>
                  <a:lnTo>
                    <a:pt x="1271" y="2273"/>
                  </a:lnTo>
                  <a:lnTo>
                    <a:pt x="1314" y="2267"/>
                  </a:lnTo>
                  <a:lnTo>
                    <a:pt x="1357" y="2260"/>
                  </a:lnTo>
                  <a:lnTo>
                    <a:pt x="1400" y="2251"/>
                  </a:lnTo>
                  <a:lnTo>
                    <a:pt x="1441" y="2240"/>
                  </a:lnTo>
                  <a:lnTo>
                    <a:pt x="1483" y="2227"/>
                  </a:lnTo>
                  <a:lnTo>
                    <a:pt x="1525" y="2213"/>
                  </a:lnTo>
                  <a:lnTo>
                    <a:pt x="1566" y="2198"/>
                  </a:lnTo>
                  <a:lnTo>
                    <a:pt x="1606" y="2181"/>
                  </a:lnTo>
                  <a:lnTo>
                    <a:pt x="1646" y="2163"/>
                  </a:lnTo>
                  <a:lnTo>
                    <a:pt x="1684" y="2142"/>
                  </a:lnTo>
                  <a:lnTo>
                    <a:pt x="1722" y="2121"/>
                  </a:lnTo>
                  <a:lnTo>
                    <a:pt x="1759" y="2097"/>
                  </a:lnTo>
                  <a:lnTo>
                    <a:pt x="1795" y="2074"/>
                  </a:lnTo>
                  <a:lnTo>
                    <a:pt x="1830" y="2048"/>
                  </a:lnTo>
                  <a:lnTo>
                    <a:pt x="1865" y="2020"/>
                  </a:lnTo>
                  <a:lnTo>
                    <a:pt x="1898" y="1992"/>
                  </a:lnTo>
                  <a:lnTo>
                    <a:pt x="1930" y="1962"/>
                  </a:lnTo>
                  <a:lnTo>
                    <a:pt x="1960" y="1931"/>
                  </a:lnTo>
                  <a:lnTo>
                    <a:pt x="1990" y="1900"/>
                  </a:lnTo>
                  <a:lnTo>
                    <a:pt x="2018" y="1866"/>
                  </a:lnTo>
                  <a:lnTo>
                    <a:pt x="2046" y="1832"/>
                  </a:lnTo>
                  <a:lnTo>
                    <a:pt x="2072" y="1797"/>
                  </a:lnTo>
                  <a:lnTo>
                    <a:pt x="2097" y="1760"/>
                  </a:lnTo>
                  <a:lnTo>
                    <a:pt x="2119" y="1724"/>
                  </a:lnTo>
                  <a:lnTo>
                    <a:pt x="2141" y="1685"/>
                  </a:lnTo>
                  <a:lnTo>
                    <a:pt x="2161" y="1646"/>
                  </a:lnTo>
                  <a:lnTo>
                    <a:pt x="2179" y="1606"/>
                  </a:lnTo>
                  <a:lnTo>
                    <a:pt x="2196" y="1567"/>
                  </a:lnTo>
                  <a:lnTo>
                    <a:pt x="2211" y="1526"/>
                  </a:lnTo>
                  <a:lnTo>
                    <a:pt x="2225" y="1484"/>
                  </a:lnTo>
                  <a:lnTo>
                    <a:pt x="2238" y="1442"/>
                  </a:lnTo>
                  <a:lnTo>
                    <a:pt x="2249" y="1400"/>
                  </a:lnTo>
                  <a:lnTo>
                    <a:pt x="2259" y="1357"/>
                  </a:lnTo>
                  <a:lnTo>
                    <a:pt x="2266" y="1314"/>
                  </a:lnTo>
                  <a:lnTo>
                    <a:pt x="2272" y="1271"/>
                  </a:lnTo>
                  <a:lnTo>
                    <a:pt x="2276" y="1227"/>
                  </a:lnTo>
                  <a:lnTo>
                    <a:pt x="2278" y="1184"/>
                  </a:lnTo>
                  <a:lnTo>
                    <a:pt x="2279" y="114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4" name="Freeform 41"/>
            <p:cNvSpPr>
              <a:spLocks/>
            </p:cNvSpPr>
            <p:nvPr/>
          </p:nvSpPr>
          <p:spPr bwMode="auto">
            <a:xfrm>
              <a:off x="2252" y="2778"/>
              <a:ext cx="28" cy="206"/>
            </a:xfrm>
            <a:custGeom>
              <a:avLst/>
              <a:gdLst>
                <a:gd name="T0" fmla="*/ 1 w 105"/>
                <a:gd name="T1" fmla="*/ 5 h 719"/>
                <a:gd name="T2" fmla="*/ 1 w 105"/>
                <a:gd name="T3" fmla="*/ 4 h 719"/>
                <a:gd name="T4" fmla="*/ 1 w 105"/>
                <a:gd name="T5" fmla="*/ 4 h 719"/>
                <a:gd name="T6" fmla="*/ 1 w 105"/>
                <a:gd name="T7" fmla="*/ 3 h 719"/>
                <a:gd name="T8" fmla="*/ 1 w 105"/>
                <a:gd name="T9" fmla="*/ 3 h 719"/>
                <a:gd name="T10" fmla="*/ 1 w 105"/>
                <a:gd name="T11" fmla="*/ 3 h 719"/>
                <a:gd name="T12" fmla="*/ 0 w 105"/>
                <a:gd name="T13" fmla="*/ 2 h 719"/>
                <a:gd name="T14" fmla="*/ 0 w 105"/>
                <a:gd name="T15" fmla="*/ 2 h 719"/>
                <a:gd name="T16" fmla="*/ 0 w 105"/>
                <a:gd name="T17" fmla="*/ 1 h 719"/>
                <a:gd name="T18" fmla="*/ 0 w 105"/>
                <a:gd name="T19" fmla="*/ 1 h 719"/>
                <a:gd name="T20" fmla="*/ 0 w 105"/>
                <a:gd name="T21" fmla="*/ 1 h 719"/>
                <a:gd name="T22" fmla="*/ 0 w 105"/>
                <a:gd name="T23" fmla="*/ 0 h 719"/>
                <a:gd name="T24" fmla="*/ 0 w 105"/>
                <a:gd name="T25" fmla="*/ 0 h 7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719">
                  <a:moveTo>
                    <a:pt x="105" y="719"/>
                  </a:moveTo>
                  <a:lnTo>
                    <a:pt x="104" y="655"/>
                  </a:lnTo>
                  <a:lnTo>
                    <a:pt x="102" y="590"/>
                  </a:lnTo>
                  <a:lnTo>
                    <a:pt x="98" y="526"/>
                  </a:lnTo>
                  <a:lnTo>
                    <a:pt x="92" y="462"/>
                  </a:lnTo>
                  <a:lnTo>
                    <a:pt x="85" y="397"/>
                  </a:lnTo>
                  <a:lnTo>
                    <a:pt x="75" y="334"/>
                  </a:lnTo>
                  <a:lnTo>
                    <a:pt x="64" y="269"/>
                  </a:lnTo>
                  <a:lnTo>
                    <a:pt x="52" y="206"/>
                  </a:lnTo>
                  <a:lnTo>
                    <a:pt x="38" y="144"/>
                  </a:lnTo>
                  <a:lnTo>
                    <a:pt x="22" y="80"/>
                  </a:lnTo>
                  <a:lnTo>
                    <a:pt x="5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5" name="Freeform 42"/>
            <p:cNvSpPr>
              <a:spLocks/>
            </p:cNvSpPr>
            <p:nvPr/>
          </p:nvSpPr>
          <p:spPr bwMode="auto">
            <a:xfrm>
              <a:off x="2236" y="2731"/>
              <a:ext cx="8" cy="21"/>
            </a:xfrm>
            <a:custGeom>
              <a:avLst/>
              <a:gdLst>
                <a:gd name="T0" fmla="*/ 0 w 25"/>
                <a:gd name="T1" fmla="*/ 1 h 69"/>
                <a:gd name="T2" fmla="*/ 0 w 25"/>
                <a:gd name="T3" fmla="*/ 1 h 69"/>
                <a:gd name="T4" fmla="*/ 0 w 25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9">
                  <a:moveTo>
                    <a:pt x="25" y="69"/>
                  </a:moveTo>
                  <a:lnTo>
                    <a:pt x="20" y="5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6" name="Freeform 43"/>
            <p:cNvSpPr>
              <a:spLocks/>
            </p:cNvSpPr>
            <p:nvPr/>
          </p:nvSpPr>
          <p:spPr bwMode="auto">
            <a:xfrm>
              <a:off x="2120" y="2530"/>
              <a:ext cx="106" cy="178"/>
            </a:xfrm>
            <a:custGeom>
              <a:avLst/>
              <a:gdLst>
                <a:gd name="T0" fmla="*/ 3 w 373"/>
                <a:gd name="T1" fmla="*/ 4 h 624"/>
                <a:gd name="T2" fmla="*/ 2 w 373"/>
                <a:gd name="T3" fmla="*/ 4 h 624"/>
                <a:gd name="T4" fmla="*/ 2 w 373"/>
                <a:gd name="T5" fmla="*/ 3 h 624"/>
                <a:gd name="T6" fmla="*/ 2 w 373"/>
                <a:gd name="T7" fmla="*/ 3 h 624"/>
                <a:gd name="T8" fmla="*/ 2 w 373"/>
                <a:gd name="T9" fmla="*/ 3 h 624"/>
                <a:gd name="T10" fmla="*/ 1 w 373"/>
                <a:gd name="T11" fmla="*/ 2 h 624"/>
                <a:gd name="T12" fmla="*/ 1 w 373"/>
                <a:gd name="T13" fmla="*/ 2 h 624"/>
                <a:gd name="T14" fmla="*/ 1 w 373"/>
                <a:gd name="T15" fmla="*/ 1 h 624"/>
                <a:gd name="T16" fmla="*/ 1 w 373"/>
                <a:gd name="T17" fmla="*/ 1 h 624"/>
                <a:gd name="T18" fmla="*/ 1 w 373"/>
                <a:gd name="T19" fmla="*/ 1 h 624"/>
                <a:gd name="T20" fmla="*/ 0 w 373"/>
                <a:gd name="T21" fmla="*/ 1 h 624"/>
                <a:gd name="T22" fmla="*/ 0 w 373"/>
                <a:gd name="T23" fmla="*/ 0 h 624"/>
                <a:gd name="T24" fmla="*/ 0 w 373"/>
                <a:gd name="T25" fmla="*/ 0 h 6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3" h="624">
                  <a:moveTo>
                    <a:pt x="373" y="624"/>
                  </a:moveTo>
                  <a:lnTo>
                    <a:pt x="355" y="580"/>
                  </a:lnTo>
                  <a:lnTo>
                    <a:pt x="328" y="521"/>
                  </a:lnTo>
                  <a:lnTo>
                    <a:pt x="300" y="463"/>
                  </a:lnTo>
                  <a:lnTo>
                    <a:pt x="270" y="405"/>
                  </a:lnTo>
                  <a:lnTo>
                    <a:pt x="239" y="349"/>
                  </a:lnTo>
                  <a:lnTo>
                    <a:pt x="206" y="293"/>
                  </a:lnTo>
                  <a:lnTo>
                    <a:pt x="172" y="237"/>
                  </a:lnTo>
                  <a:lnTo>
                    <a:pt x="138" y="184"/>
                  </a:lnTo>
                  <a:lnTo>
                    <a:pt x="100" y="131"/>
                  </a:lnTo>
                  <a:lnTo>
                    <a:pt x="63" y="78"/>
                  </a:lnTo>
                  <a:lnTo>
                    <a:pt x="23" y="2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7" name="Freeform 44"/>
            <p:cNvSpPr>
              <a:spLocks/>
            </p:cNvSpPr>
            <p:nvPr/>
          </p:nvSpPr>
          <p:spPr bwMode="auto">
            <a:xfrm>
              <a:off x="2089" y="2494"/>
              <a:ext cx="13" cy="16"/>
            </a:xfrm>
            <a:custGeom>
              <a:avLst/>
              <a:gdLst>
                <a:gd name="T0" fmla="*/ 0 w 49"/>
                <a:gd name="T1" fmla="*/ 1 h 53"/>
                <a:gd name="T2" fmla="*/ 0 w 49"/>
                <a:gd name="T3" fmla="*/ 1 h 53"/>
                <a:gd name="T4" fmla="*/ 0 w 49"/>
                <a:gd name="T5" fmla="*/ 0 h 53"/>
                <a:gd name="T6" fmla="*/ 0 w 49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3">
                  <a:moveTo>
                    <a:pt x="49" y="53"/>
                  </a:moveTo>
                  <a:lnTo>
                    <a:pt x="47" y="51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8" name="Freeform 45"/>
            <p:cNvSpPr>
              <a:spLocks/>
            </p:cNvSpPr>
            <p:nvPr/>
          </p:nvSpPr>
          <p:spPr bwMode="auto">
            <a:xfrm>
              <a:off x="1903" y="2350"/>
              <a:ext cx="168" cy="126"/>
            </a:xfrm>
            <a:custGeom>
              <a:avLst/>
              <a:gdLst>
                <a:gd name="T0" fmla="*/ 4 w 582"/>
                <a:gd name="T1" fmla="*/ 3 h 435"/>
                <a:gd name="T2" fmla="*/ 4 w 582"/>
                <a:gd name="T3" fmla="*/ 3 h 435"/>
                <a:gd name="T4" fmla="*/ 3 w 582"/>
                <a:gd name="T5" fmla="*/ 3 h 435"/>
                <a:gd name="T6" fmla="*/ 3 w 582"/>
                <a:gd name="T7" fmla="*/ 2 h 435"/>
                <a:gd name="T8" fmla="*/ 3 w 582"/>
                <a:gd name="T9" fmla="*/ 2 h 435"/>
                <a:gd name="T10" fmla="*/ 3 w 582"/>
                <a:gd name="T11" fmla="*/ 2 h 435"/>
                <a:gd name="T12" fmla="*/ 2 w 582"/>
                <a:gd name="T13" fmla="*/ 1 h 435"/>
                <a:gd name="T14" fmla="*/ 2 w 582"/>
                <a:gd name="T15" fmla="*/ 1 h 435"/>
                <a:gd name="T16" fmla="*/ 1 w 582"/>
                <a:gd name="T17" fmla="*/ 1 h 435"/>
                <a:gd name="T18" fmla="*/ 1 w 582"/>
                <a:gd name="T19" fmla="*/ 1 h 435"/>
                <a:gd name="T20" fmla="*/ 1 w 582"/>
                <a:gd name="T21" fmla="*/ 0 h 435"/>
                <a:gd name="T22" fmla="*/ 0 w 582"/>
                <a:gd name="T23" fmla="*/ 0 h 435"/>
                <a:gd name="T24" fmla="*/ 0 w 582"/>
                <a:gd name="T25" fmla="*/ 0 h 4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2" h="435">
                  <a:moveTo>
                    <a:pt x="582" y="435"/>
                  </a:moveTo>
                  <a:lnTo>
                    <a:pt x="559" y="411"/>
                  </a:lnTo>
                  <a:lnTo>
                    <a:pt x="512" y="367"/>
                  </a:lnTo>
                  <a:lnTo>
                    <a:pt x="464" y="324"/>
                  </a:lnTo>
                  <a:lnTo>
                    <a:pt x="415" y="281"/>
                  </a:lnTo>
                  <a:lnTo>
                    <a:pt x="366" y="241"/>
                  </a:lnTo>
                  <a:lnTo>
                    <a:pt x="314" y="202"/>
                  </a:lnTo>
                  <a:lnTo>
                    <a:pt x="262" y="163"/>
                  </a:lnTo>
                  <a:lnTo>
                    <a:pt x="209" y="127"/>
                  </a:lnTo>
                  <a:lnTo>
                    <a:pt x="155" y="91"/>
                  </a:lnTo>
                  <a:lnTo>
                    <a:pt x="100" y="58"/>
                  </a:lnTo>
                  <a:lnTo>
                    <a:pt x="45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59" name="Freeform 46"/>
            <p:cNvSpPr>
              <a:spLocks/>
            </p:cNvSpPr>
            <p:nvPr/>
          </p:nvSpPr>
          <p:spPr bwMode="auto">
            <a:xfrm>
              <a:off x="1862" y="2329"/>
              <a:ext cx="18" cy="11"/>
            </a:xfrm>
            <a:custGeom>
              <a:avLst/>
              <a:gdLst>
                <a:gd name="T0" fmla="*/ 0 w 66"/>
                <a:gd name="T1" fmla="*/ 0 h 31"/>
                <a:gd name="T2" fmla="*/ 0 w 66"/>
                <a:gd name="T3" fmla="*/ 0 h 31"/>
                <a:gd name="T4" fmla="*/ 0 w 66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1">
                  <a:moveTo>
                    <a:pt x="66" y="31"/>
                  </a:moveTo>
                  <a:lnTo>
                    <a:pt x="20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0" name="Freeform 47"/>
            <p:cNvSpPr>
              <a:spLocks/>
            </p:cNvSpPr>
            <p:nvPr/>
          </p:nvSpPr>
          <p:spPr bwMode="auto">
            <a:xfrm>
              <a:off x="1635" y="2267"/>
              <a:ext cx="201" cy="52"/>
            </a:xfrm>
            <a:custGeom>
              <a:avLst/>
              <a:gdLst>
                <a:gd name="T0" fmla="*/ 5 w 705"/>
                <a:gd name="T1" fmla="*/ 1 h 178"/>
                <a:gd name="T2" fmla="*/ 5 w 705"/>
                <a:gd name="T3" fmla="*/ 1 h 178"/>
                <a:gd name="T4" fmla="*/ 4 w 705"/>
                <a:gd name="T5" fmla="*/ 1 h 178"/>
                <a:gd name="T6" fmla="*/ 4 w 705"/>
                <a:gd name="T7" fmla="*/ 1 h 178"/>
                <a:gd name="T8" fmla="*/ 3 w 705"/>
                <a:gd name="T9" fmla="*/ 1 h 178"/>
                <a:gd name="T10" fmla="*/ 3 w 705"/>
                <a:gd name="T11" fmla="*/ 1 h 178"/>
                <a:gd name="T12" fmla="*/ 3 w 705"/>
                <a:gd name="T13" fmla="*/ 1 h 178"/>
                <a:gd name="T14" fmla="*/ 2 w 705"/>
                <a:gd name="T15" fmla="*/ 0 h 178"/>
                <a:gd name="T16" fmla="*/ 2 w 705"/>
                <a:gd name="T17" fmla="*/ 0 h 178"/>
                <a:gd name="T18" fmla="*/ 1 w 705"/>
                <a:gd name="T19" fmla="*/ 0 h 178"/>
                <a:gd name="T20" fmla="*/ 1 w 705"/>
                <a:gd name="T21" fmla="*/ 0 h 178"/>
                <a:gd name="T22" fmla="*/ 0 w 705"/>
                <a:gd name="T23" fmla="*/ 0 h 178"/>
                <a:gd name="T24" fmla="*/ 0 w 705"/>
                <a:gd name="T25" fmla="*/ 0 h 178"/>
                <a:gd name="T26" fmla="*/ 0 w 705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5" h="178">
                  <a:moveTo>
                    <a:pt x="705" y="178"/>
                  </a:moveTo>
                  <a:lnTo>
                    <a:pt x="690" y="172"/>
                  </a:lnTo>
                  <a:lnTo>
                    <a:pt x="629" y="148"/>
                  </a:lnTo>
                  <a:lnTo>
                    <a:pt x="569" y="127"/>
                  </a:lnTo>
                  <a:lnTo>
                    <a:pt x="508" y="107"/>
                  </a:lnTo>
                  <a:lnTo>
                    <a:pt x="446" y="87"/>
                  </a:lnTo>
                  <a:lnTo>
                    <a:pt x="384" y="70"/>
                  </a:lnTo>
                  <a:lnTo>
                    <a:pt x="321" y="55"/>
                  </a:lnTo>
                  <a:lnTo>
                    <a:pt x="258" y="41"/>
                  </a:lnTo>
                  <a:lnTo>
                    <a:pt x="195" y="28"/>
                  </a:lnTo>
                  <a:lnTo>
                    <a:pt x="131" y="17"/>
                  </a:lnTo>
                  <a:lnTo>
                    <a:pt x="68" y="9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1" name="Freeform 48"/>
            <p:cNvSpPr>
              <a:spLocks/>
            </p:cNvSpPr>
            <p:nvPr/>
          </p:nvSpPr>
          <p:spPr bwMode="auto">
            <a:xfrm>
              <a:off x="1589" y="2265"/>
              <a:ext cx="21" cy="2"/>
            </a:xfrm>
            <a:custGeom>
              <a:avLst/>
              <a:gdLst>
                <a:gd name="T0" fmla="*/ 1 w 73"/>
                <a:gd name="T1" fmla="*/ 1 h 4"/>
                <a:gd name="T2" fmla="*/ 0 w 73"/>
                <a:gd name="T3" fmla="*/ 1 h 4"/>
                <a:gd name="T4" fmla="*/ 0 w 7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">
                  <a:moveTo>
                    <a:pt x="73" y="4"/>
                  </a:moveTo>
                  <a:lnTo>
                    <a:pt x="38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2" name="Freeform 49"/>
            <p:cNvSpPr>
              <a:spLocks/>
            </p:cNvSpPr>
            <p:nvPr/>
          </p:nvSpPr>
          <p:spPr bwMode="auto">
            <a:xfrm>
              <a:off x="1357" y="2265"/>
              <a:ext cx="206" cy="31"/>
            </a:xfrm>
            <a:custGeom>
              <a:avLst/>
              <a:gdLst>
                <a:gd name="T0" fmla="*/ 5 w 719"/>
                <a:gd name="T1" fmla="*/ 0 h 107"/>
                <a:gd name="T2" fmla="*/ 4 w 719"/>
                <a:gd name="T3" fmla="*/ 0 h 107"/>
                <a:gd name="T4" fmla="*/ 4 w 719"/>
                <a:gd name="T5" fmla="*/ 0 h 107"/>
                <a:gd name="T6" fmla="*/ 3 w 719"/>
                <a:gd name="T7" fmla="*/ 0 h 107"/>
                <a:gd name="T8" fmla="*/ 3 w 719"/>
                <a:gd name="T9" fmla="*/ 0 h 107"/>
                <a:gd name="T10" fmla="*/ 3 w 719"/>
                <a:gd name="T11" fmla="*/ 0 h 107"/>
                <a:gd name="T12" fmla="*/ 2 w 719"/>
                <a:gd name="T13" fmla="*/ 0 h 107"/>
                <a:gd name="T14" fmla="*/ 2 w 719"/>
                <a:gd name="T15" fmla="*/ 0 h 107"/>
                <a:gd name="T16" fmla="*/ 1 w 719"/>
                <a:gd name="T17" fmla="*/ 0 h 107"/>
                <a:gd name="T18" fmla="*/ 1 w 719"/>
                <a:gd name="T19" fmla="*/ 1 h 107"/>
                <a:gd name="T20" fmla="*/ 1 w 719"/>
                <a:gd name="T21" fmla="*/ 1 h 107"/>
                <a:gd name="T22" fmla="*/ 0 w 719"/>
                <a:gd name="T23" fmla="*/ 1 h 107"/>
                <a:gd name="T24" fmla="*/ 0 w 719"/>
                <a:gd name="T25" fmla="*/ 1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9" h="107">
                  <a:moveTo>
                    <a:pt x="719" y="0"/>
                  </a:moveTo>
                  <a:lnTo>
                    <a:pt x="654" y="1"/>
                  </a:lnTo>
                  <a:lnTo>
                    <a:pt x="590" y="4"/>
                  </a:lnTo>
                  <a:lnTo>
                    <a:pt x="525" y="8"/>
                  </a:lnTo>
                  <a:lnTo>
                    <a:pt x="461" y="14"/>
                  </a:lnTo>
                  <a:lnTo>
                    <a:pt x="397" y="22"/>
                  </a:lnTo>
                  <a:lnTo>
                    <a:pt x="333" y="30"/>
                  </a:lnTo>
                  <a:lnTo>
                    <a:pt x="270" y="41"/>
                  </a:lnTo>
                  <a:lnTo>
                    <a:pt x="207" y="54"/>
                  </a:lnTo>
                  <a:lnTo>
                    <a:pt x="143" y="68"/>
                  </a:lnTo>
                  <a:lnTo>
                    <a:pt x="81" y="83"/>
                  </a:lnTo>
                  <a:lnTo>
                    <a:pt x="19" y="100"/>
                  </a:lnTo>
                  <a:lnTo>
                    <a:pt x="0" y="1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3" name="Freeform 50"/>
            <p:cNvSpPr>
              <a:spLocks/>
            </p:cNvSpPr>
            <p:nvPr/>
          </p:nvSpPr>
          <p:spPr bwMode="auto">
            <a:xfrm>
              <a:off x="1313" y="2304"/>
              <a:ext cx="18" cy="5"/>
            </a:xfrm>
            <a:custGeom>
              <a:avLst/>
              <a:gdLst>
                <a:gd name="T0" fmla="*/ 0 w 68"/>
                <a:gd name="T1" fmla="*/ 0 h 25"/>
                <a:gd name="T2" fmla="*/ 0 w 68"/>
                <a:gd name="T3" fmla="*/ 0 h 25"/>
                <a:gd name="T4" fmla="*/ 0 w 68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5">
                  <a:moveTo>
                    <a:pt x="68" y="0"/>
                  </a:moveTo>
                  <a:lnTo>
                    <a:pt x="50" y="7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4" name="Freeform 51"/>
            <p:cNvSpPr>
              <a:spLocks/>
            </p:cNvSpPr>
            <p:nvPr/>
          </p:nvSpPr>
          <p:spPr bwMode="auto">
            <a:xfrm>
              <a:off x="1109" y="2319"/>
              <a:ext cx="178" cy="108"/>
            </a:xfrm>
            <a:custGeom>
              <a:avLst/>
              <a:gdLst>
                <a:gd name="T0" fmla="*/ 4 w 624"/>
                <a:gd name="T1" fmla="*/ 0 h 373"/>
                <a:gd name="T2" fmla="*/ 4 w 624"/>
                <a:gd name="T3" fmla="*/ 0 h 373"/>
                <a:gd name="T4" fmla="*/ 3 w 624"/>
                <a:gd name="T5" fmla="*/ 0 h 373"/>
                <a:gd name="T6" fmla="*/ 3 w 624"/>
                <a:gd name="T7" fmla="*/ 1 h 373"/>
                <a:gd name="T8" fmla="*/ 3 w 624"/>
                <a:gd name="T9" fmla="*/ 1 h 373"/>
                <a:gd name="T10" fmla="*/ 2 w 624"/>
                <a:gd name="T11" fmla="*/ 1 h 373"/>
                <a:gd name="T12" fmla="*/ 2 w 624"/>
                <a:gd name="T13" fmla="*/ 1 h 373"/>
                <a:gd name="T14" fmla="*/ 1 w 624"/>
                <a:gd name="T15" fmla="*/ 1 h 373"/>
                <a:gd name="T16" fmla="*/ 1 w 624"/>
                <a:gd name="T17" fmla="*/ 2 h 373"/>
                <a:gd name="T18" fmla="*/ 1 w 624"/>
                <a:gd name="T19" fmla="*/ 2 h 373"/>
                <a:gd name="T20" fmla="*/ 1 w 624"/>
                <a:gd name="T21" fmla="*/ 2 h 373"/>
                <a:gd name="T22" fmla="*/ 0 w 624"/>
                <a:gd name="T23" fmla="*/ 3 h 373"/>
                <a:gd name="T24" fmla="*/ 0 w 624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373">
                  <a:moveTo>
                    <a:pt x="624" y="0"/>
                  </a:moveTo>
                  <a:lnTo>
                    <a:pt x="579" y="20"/>
                  </a:lnTo>
                  <a:lnTo>
                    <a:pt x="521" y="46"/>
                  </a:lnTo>
                  <a:lnTo>
                    <a:pt x="462" y="75"/>
                  </a:lnTo>
                  <a:lnTo>
                    <a:pt x="405" y="104"/>
                  </a:lnTo>
                  <a:lnTo>
                    <a:pt x="348" y="135"/>
                  </a:lnTo>
                  <a:lnTo>
                    <a:pt x="292" y="168"/>
                  </a:lnTo>
                  <a:lnTo>
                    <a:pt x="237" y="201"/>
                  </a:lnTo>
                  <a:lnTo>
                    <a:pt x="184" y="237"/>
                  </a:lnTo>
                  <a:lnTo>
                    <a:pt x="131" y="273"/>
                  </a:lnTo>
                  <a:lnTo>
                    <a:pt x="78" y="312"/>
                  </a:lnTo>
                  <a:lnTo>
                    <a:pt x="27" y="351"/>
                  </a:lnTo>
                  <a:lnTo>
                    <a:pt x="0" y="3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5" name="Freeform 52"/>
            <p:cNvSpPr>
              <a:spLocks/>
            </p:cNvSpPr>
            <p:nvPr/>
          </p:nvSpPr>
          <p:spPr bwMode="auto">
            <a:xfrm>
              <a:off x="1073" y="2443"/>
              <a:ext cx="16" cy="15"/>
            </a:xfrm>
            <a:custGeom>
              <a:avLst/>
              <a:gdLst>
                <a:gd name="T0" fmla="*/ 0 w 54"/>
                <a:gd name="T1" fmla="*/ 0 h 49"/>
                <a:gd name="T2" fmla="*/ 0 w 54"/>
                <a:gd name="T3" fmla="*/ 0 h 49"/>
                <a:gd name="T4" fmla="*/ 0 w 54"/>
                <a:gd name="T5" fmla="*/ 0 h 49"/>
                <a:gd name="T6" fmla="*/ 0 w 54"/>
                <a:gd name="T7" fmla="*/ 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9">
                  <a:moveTo>
                    <a:pt x="54" y="0"/>
                  </a:moveTo>
                  <a:lnTo>
                    <a:pt x="52" y="2"/>
                  </a:lnTo>
                  <a:lnTo>
                    <a:pt x="4" y="45"/>
                  </a:lnTo>
                  <a:lnTo>
                    <a:pt x="0" y="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6" name="Freeform 53"/>
            <p:cNvSpPr>
              <a:spLocks/>
            </p:cNvSpPr>
            <p:nvPr/>
          </p:nvSpPr>
          <p:spPr bwMode="auto">
            <a:xfrm>
              <a:off x="932" y="2476"/>
              <a:ext cx="123" cy="165"/>
            </a:xfrm>
            <a:custGeom>
              <a:avLst/>
              <a:gdLst>
                <a:gd name="T0" fmla="*/ 3 w 434"/>
                <a:gd name="T1" fmla="*/ 0 h 583"/>
                <a:gd name="T2" fmla="*/ 3 w 434"/>
                <a:gd name="T3" fmla="*/ 0 h 583"/>
                <a:gd name="T4" fmla="*/ 2 w 434"/>
                <a:gd name="T5" fmla="*/ 1 h 583"/>
                <a:gd name="T6" fmla="*/ 2 w 434"/>
                <a:gd name="T7" fmla="*/ 1 h 583"/>
                <a:gd name="T8" fmla="*/ 2 w 434"/>
                <a:gd name="T9" fmla="*/ 1 h 583"/>
                <a:gd name="T10" fmla="*/ 1 w 434"/>
                <a:gd name="T11" fmla="*/ 1 h 583"/>
                <a:gd name="T12" fmla="*/ 1 w 434"/>
                <a:gd name="T13" fmla="*/ 2 h 583"/>
                <a:gd name="T14" fmla="*/ 1 w 434"/>
                <a:gd name="T15" fmla="*/ 2 h 583"/>
                <a:gd name="T16" fmla="*/ 1 w 434"/>
                <a:gd name="T17" fmla="*/ 2 h 583"/>
                <a:gd name="T18" fmla="*/ 1 w 434"/>
                <a:gd name="T19" fmla="*/ 3 h 583"/>
                <a:gd name="T20" fmla="*/ 0 w 434"/>
                <a:gd name="T21" fmla="*/ 3 h 583"/>
                <a:gd name="T22" fmla="*/ 0 w 434"/>
                <a:gd name="T23" fmla="*/ 3 h 583"/>
                <a:gd name="T24" fmla="*/ 0 w 434"/>
                <a:gd name="T25" fmla="*/ 4 h 5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4" h="583">
                  <a:moveTo>
                    <a:pt x="434" y="0"/>
                  </a:moveTo>
                  <a:lnTo>
                    <a:pt x="410" y="23"/>
                  </a:lnTo>
                  <a:lnTo>
                    <a:pt x="366" y="69"/>
                  </a:lnTo>
                  <a:lnTo>
                    <a:pt x="323" y="117"/>
                  </a:lnTo>
                  <a:lnTo>
                    <a:pt x="281" y="167"/>
                  </a:lnTo>
                  <a:lnTo>
                    <a:pt x="241" y="216"/>
                  </a:lnTo>
                  <a:lnTo>
                    <a:pt x="201" y="267"/>
                  </a:lnTo>
                  <a:lnTo>
                    <a:pt x="163" y="320"/>
                  </a:lnTo>
                  <a:lnTo>
                    <a:pt x="126" y="373"/>
                  </a:lnTo>
                  <a:lnTo>
                    <a:pt x="91" y="426"/>
                  </a:lnTo>
                  <a:lnTo>
                    <a:pt x="57" y="482"/>
                  </a:lnTo>
                  <a:lnTo>
                    <a:pt x="25" y="538"/>
                  </a:lnTo>
                  <a:lnTo>
                    <a:pt x="0" y="5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7" name="Freeform 54"/>
            <p:cNvSpPr>
              <a:spLocks/>
            </p:cNvSpPr>
            <p:nvPr/>
          </p:nvSpPr>
          <p:spPr bwMode="auto">
            <a:xfrm>
              <a:off x="911" y="2664"/>
              <a:ext cx="8" cy="21"/>
            </a:xfrm>
            <a:custGeom>
              <a:avLst/>
              <a:gdLst>
                <a:gd name="T0" fmla="*/ 0 w 31"/>
                <a:gd name="T1" fmla="*/ 0 h 65"/>
                <a:gd name="T2" fmla="*/ 0 w 31"/>
                <a:gd name="T3" fmla="*/ 1 h 65"/>
                <a:gd name="T4" fmla="*/ 0 w 31"/>
                <a:gd name="T5" fmla="*/ 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5">
                  <a:moveTo>
                    <a:pt x="31" y="0"/>
                  </a:moveTo>
                  <a:lnTo>
                    <a:pt x="9" y="46"/>
                  </a:lnTo>
                  <a:lnTo>
                    <a:pt x="0" y="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8" name="Freeform 55"/>
            <p:cNvSpPr>
              <a:spLocks/>
            </p:cNvSpPr>
            <p:nvPr/>
          </p:nvSpPr>
          <p:spPr bwMode="auto">
            <a:xfrm>
              <a:off x="849" y="2708"/>
              <a:ext cx="52" cy="201"/>
            </a:xfrm>
            <a:custGeom>
              <a:avLst/>
              <a:gdLst>
                <a:gd name="T0" fmla="*/ 1 w 179"/>
                <a:gd name="T1" fmla="*/ 0 h 706"/>
                <a:gd name="T2" fmla="*/ 1 w 179"/>
                <a:gd name="T3" fmla="*/ 0 h 706"/>
                <a:gd name="T4" fmla="*/ 1 w 179"/>
                <a:gd name="T5" fmla="*/ 1 h 706"/>
                <a:gd name="T6" fmla="*/ 1 w 179"/>
                <a:gd name="T7" fmla="*/ 1 h 706"/>
                <a:gd name="T8" fmla="*/ 1 w 179"/>
                <a:gd name="T9" fmla="*/ 1 h 706"/>
                <a:gd name="T10" fmla="*/ 1 w 179"/>
                <a:gd name="T11" fmla="*/ 2 h 706"/>
                <a:gd name="T12" fmla="*/ 1 w 179"/>
                <a:gd name="T13" fmla="*/ 2 h 706"/>
                <a:gd name="T14" fmla="*/ 0 w 179"/>
                <a:gd name="T15" fmla="*/ 3 h 706"/>
                <a:gd name="T16" fmla="*/ 0 w 179"/>
                <a:gd name="T17" fmla="*/ 3 h 706"/>
                <a:gd name="T18" fmla="*/ 0 w 179"/>
                <a:gd name="T19" fmla="*/ 3 h 706"/>
                <a:gd name="T20" fmla="*/ 0 w 179"/>
                <a:gd name="T21" fmla="*/ 4 h 706"/>
                <a:gd name="T22" fmla="*/ 0 w 179"/>
                <a:gd name="T23" fmla="*/ 4 h 706"/>
                <a:gd name="T24" fmla="*/ 0 w 179"/>
                <a:gd name="T25" fmla="*/ 5 h 706"/>
                <a:gd name="T26" fmla="*/ 0 w 179"/>
                <a:gd name="T27" fmla="*/ 5 h 7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9" h="706">
                  <a:moveTo>
                    <a:pt x="179" y="0"/>
                  </a:moveTo>
                  <a:lnTo>
                    <a:pt x="172" y="15"/>
                  </a:lnTo>
                  <a:lnTo>
                    <a:pt x="148" y="75"/>
                  </a:lnTo>
                  <a:lnTo>
                    <a:pt x="126" y="137"/>
                  </a:lnTo>
                  <a:lnTo>
                    <a:pt x="106" y="198"/>
                  </a:lnTo>
                  <a:lnTo>
                    <a:pt x="87" y="259"/>
                  </a:lnTo>
                  <a:lnTo>
                    <a:pt x="70" y="321"/>
                  </a:lnTo>
                  <a:lnTo>
                    <a:pt x="54" y="385"/>
                  </a:lnTo>
                  <a:lnTo>
                    <a:pt x="40" y="447"/>
                  </a:lnTo>
                  <a:lnTo>
                    <a:pt x="28" y="510"/>
                  </a:lnTo>
                  <a:lnTo>
                    <a:pt x="17" y="575"/>
                  </a:lnTo>
                  <a:lnTo>
                    <a:pt x="8" y="638"/>
                  </a:lnTo>
                  <a:lnTo>
                    <a:pt x="0" y="703"/>
                  </a:lnTo>
                  <a:lnTo>
                    <a:pt x="0" y="7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69" name="Freeform 56"/>
            <p:cNvSpPr>
              <a:spLocks/>
            </p:cNvSpPr>
            <p:nvPr/>
          </p:nvSpPr>
          <p:spPr bwMode="auto">
            <a:xfrm>
              <a:off x="846" y="2935"/>
              <a:ext cx="3" cy="23"/>
            </a:xfrm>
            <a:custGeom>
              <a:avLst/>
              <a:gdLst>
                <a:gd name="T0" fmla="*/ 3 w 3"/>
                <a:gd name="T1" fmla="*/ 0 h 73"/>
                <a:gd name="T2" fmla="*/ 1 w 3"/>
                <a:gd name="T3" fmla="*/ 0 h 73"/>
                <a:gd name="T4" fmla="*/ 0 w 3"/>
                <a:gd name="T5" fmla="*/ 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3">
                  <a:moveTo>
                    <a:pt x="3" y="0"/>
                  </a:moveTo>
                  <a:lnTo>
                    <a:pt x="1" y="35"/>
                  </a:lnTo>
                  <a:lnTo>
                    <a:pt x="0" y="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0" name="Freeform 57"/>
            <p:cNvSpPr>
              <a:spLocks/>
            </p:cNvSpPr>
            <p:nvPr/>
          </p:nvSpPr>
          <p:spPr bwMode="auto">
            <a:xfrm>
              <a:off x="844" y="2984"/>
              <a:ext cx="31" cy="206"/>
            </a:xfrm>
            <a:custGeom>
              <a:avLst/>
              <a:gdLst>
                <a:gd name="T0" fmla="*/ 0 w 106"/>
                <a:gd name="T1" fmla="*/ 0 h 720"/>
                <a:gd name="T2" fmla="*/ 0 w 106"/>
                <a:gd name="T3" fmla="*/ 0 h 720"/>
                <a:gd name="T4" fmla="*/ 0 w 106"/>
                <a:gd name="T5" fmla="*/ 1 h 720"/>
                <a:gd name="T6" fmla="*/ 0 w 106"/>
                <a:gd name="T7" fmla="*/ 1 h 720"/>
                <a:gd name="T8" fmla="*/ 0 w 106"/>
                <a:gd name="T9" fmla="*/ 2 h 720"/>
                <a:gd name="T10" fmla="*/ 0 w 106"/>
                <a:gd name="T11" fmla="*/ 2 h 720"/>
                <a:gd name="T12" fmla="*/ 0 w 106"/>
                <a:gd name="T13" fmla="*/ 3 h 720"/>
                <a:gd name="T14" fmla="*/ 0 w 106"/>
                <a:gd name="T15" fmla="*/ 3 h 720"/>
                <a:gd name="T16" fmla="*/ 0 w 106"/>
                <a:gd name="T17" fmla="*/ 3 h 720"/>
                <a:gd name="T18" fmla="*/ 1 w 106"/>
                <a:gd name="T19" fmla="*/ 4 h 720"/>
                <a:gd name="T20" fmla="*/ 1 w 106"/>
                <a:gd name="T21" fmla="*/ 4 h 720"/>
                <a:gd name="T22" fmla="*/ 1 w 106"/>
                <a:gd name="T23" fmla="*/ 5 h 720"/>
                <a:gd name="T24" fmla="*/ 1 w 106"/>
                <a:gd name="T25" fmla="*/ 5 h 7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6" h="720">
                  <a:moveTo>
                    <a:pt x="0" y="0"/>
                  </a:moveTo>
                  <a:lnTo>
                    <a:pt x="1" y="65"/>
                  </a:lnTo>
                  <a:lnTo>
                    <a:pt x="4" y="129"/>
                  </a:lnTo>
                  <a:lnTo>
                    <a:pt x="8" y="194"/>
                  </a:lnTo>
                  <a:lnTo>
                    <a:pt x="13" y="258"/>
                  </a:lnTo>
                  <a:lnTo>
                    <a:pt x="21" y="323"/>
                  </a:lnTo>
                  <a:lnTo>
                    <a:pt x="30" y="387"/>
                  </a:lnTo>
                  <a:lnTo>
                    <a:pt x="41" y="450"/>
                  </a:lnTo>
                  <a:lnTo>
                    <a:pt x="53" y="514"/>
                  </a:lnTo>
                  <a:lnTo>
                    <a:pt x="67" y="577"/>
                  </a:lnTo>
                  <a:lnTo>
                    <a:pt x="83" y="639"/>
                  </a:lnTo>
                  <a:lnTo>
                    <a:pt x="100" y="702"/>
                  </a:lnTo>
                  <a:lnTo>
                    <a:pt x="106" y="7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1" name="Freeform 58"/>
            <p:cNvSpPr>
              <a:spLocks/>
            </p:cNvSpPr>
            <p:nvPr/>
          </p:nvSpPr>
          <p:spPr bwMode="auto">
            <a:xfrm>
              <a:off x="883" y="3214"/>
              <a:ext cx="7" cy="20"/>
            </a:xfrm>
            <a:custGeom>
              <a:avLst/>
              <a:gdLst>
                <a:gd name="T0" fmla="*/ 0 w 24"/>
                <a:gd name="T1" fmla="*/ 0 h 69"/>
                <a:gd name="T2" fmla="*/ 0 w 24"/>
                <a:gd name="T3" fmla="*/ 0 h 69"/>
                <a:gd name="T4" fmla="*/ 0 w 24"/>
                <a:gd name="T5" fmla="*/ 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9">
                  <a:moveTo>
                    <a:pt x="0" y="0"/>
                  </a:moveTo>
                  <a:lnTo>
                    <a:pt x="5" y="18"/>
                  </a:lnTo>
                  <a:lnTo>
                    <a:pt x="24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2" name="Freeform 59"/>
            <p:cNvSpPr>
              <a:spLocks/>
            </p:cNvSpPr>
            <p:nvPr/>
          </p:nvSpPr>
          <p:spPr bwMode="auto">
            <a:xfrm>
              <a:off x="901" y="3257"/>
              <a:ext cx="105" cy="181"/>
            </a:xfrm>
            <a:custGeom>
              <a:avLst/>
              <a:gdLst>
                <a:gd name="T0" fmla="*/ 0 w 371"/>
                <a:gd name="T1" fmla="*/ 0 h 624"/>
                <a:gd name="T2" fmla="*/ 0 w 371"/>
                <a:gd name="T3" fmla="*/ 0 h 624"/>
                <a:gd name="T4" fmla="*/ 0 w 371"/>
                <a:gd name="T5" fmla="*/ 1 h 624"/>
                <a:gd name="T6" fmla="*/ 1 w 371"/>
                <a:gd name="T7" fmla="*/ 1 h 624"/>
                <a:gd name="T8" fmla="*/ 1 w 371"/>
                <a:gd name="T9" fmla="*/ 2 h 624"/>
                <a:gd name="T10" fmla="*/ 1 w 371"/>
                <a:gd name="T11" fmla="*/ 2 h 624"/>
                <a:gd name="T12" fmla="*/ 1 w 371"/>
                <a:gd name="T13" fmla="*/ 2 h 624"/>
                <a:gd name="T14" fmla="*/ 1 w 371"/>
                <a:gd name="T15" fmla="*/ 3 h 624"/>
                <a:gd name="T16" fmla="*/ 1 w 371"/>
                <a:gd name="T17" fmla="*/ 3 h 624"/>
                <a:gd name="T18" fmla="*/ 2 w 371"/>
                <a:gd name="T19" fmla="*/ 3 h 624"/>
                <a:gd name="T20" fmla="*/ 2 w 371"/>
                <a:gd name="T21" fmla="*/ 4 h 624"/>
                <a:gd name="T22" fmla="*/ 2 w 371"/>
                <a:gd name="T23" fmla="*/ 4 h 624"/>
                <a:gd name="T24" fmla="*/ 2 w 371"/>
                <a:gd name="T25" fmla="*/ 4 h 6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1" h="624">
                  <a:moveTo>
                    <a:pt x="0" y="0"/>
                  </a:moveTo>
                  <a:lnTo>
                    <a:pt x="18" y="45"/>
                  </a:lnTo>
                  <a:lnTo>
                    <a:pt x="45" y="103"/>
                  </a:lnTo>
                  <a:lnTo>
                    <a:pt x="73" y="161"/>
                  </a:lnTo>
                  <a:lnTo>
                    <a:pt x="103" y="219"/>
                  </a:lnTo>
                  <a:lnTo>
                    <a:pt x="134" y="276"/>
                  </a:lnTo>
                  <a:lnTo>
                    <a:pt x="166" y="331"/>
                  </a:lnTo>
                  <a:lnTo>
                    <a:pt x="200" y="386"/>
                  </a:lnTo>
                  <a:lnTo>
                    <a:pt x="235" y="440"/>
                  </a:lnTo>
                  <a:lnTo>
                    <a:pt x="272" y="494"/>
                  </a:lnTo>
                  <a:lnTo>
                    <a:pt x="310" y="545"/>
                  </a:lnTo>
                  <a:lnTo>
                    <a:pt x="350" y="597"/>
                  </a:lnTo>
                  <a:lnTo>
                    <a:pt x="371" y="6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3" name="Freeform 60"/>
            <p:cNvSpPr>
              <a:spLocks/>
            </p:cNvSpPr>
            <p:nvPr/>
          </p:nvSpPr>
          <p:spPr bwMode="auto">
            <a:xfrm>
              <a:off x="1022" y="3456"/>
              <a:ext cx="15" cy="18"/>
            </a:xfrm>
            <a:custGeom>
              <a:avLst/>
              <a:gdLst>
                <a:gd name="T0" fmla="*/ 0 w 50"/>
                <a:gd name="T1" fmla="*/ 0 h 55"/>
                <a:gd name="T2" fmla="*/ 0 w 50"/>
                <a:gd name="T3" fmla="*/ 0 h 55"/>
                <a:gd name="T4" fmla="*/ 0 w 50"/>
                <a:gd name="T5" fmla="*/ 1 h 55"/>
                <a:gd name="T6" fmla="*/ 1 w 50"/>
                <a:gd name="T7" fmla="*/ 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5">
                  <a:moveTo>
                    <a:pt x="0" y="0"/>
                  </a:moveTo>
                  <a:lnTo>
                    <a:pt x="2" y="3"/>
                  </a:lnTo>
                  <a:lnTo>
                    <a:pt x="45" y="51"/>
                  </a:lnTo>
                  <a:lnTo>
                    <a:pt x="5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4" name="Freeform 61"/>
            <p:cNvSpPr>
              <a:spLocks/>
            </p:cNvSpPr>
            <p:nvPr/>
          </p:nvSpPr>
          <p:spPr bwMode="auto">
            <a:xfrm>
              <a:off x="1055" y="3492"/>
              <a:ext cx="168" cy="124"/>
            </a:xfrm>
            <a:custGeom>
              <a:avLst/>
              <a:gdLst>
                <a:gd name="T0" fmla="*/ 0 w 582"/>
                <a:gd name="T1" fmla="*/ 0 h 434"/>
                <a:gd name="T2" fmla="*/ 0 w 582"/>
                <a:gd name="T3" fmla="*/ 0 h 434"/>
                <a:gd name="T4" fmla="*/ 1 w 582"/>
                <a:gd name="T5" fmla="*/ 0 h 434"/>
                <a:gd name="T6" fmla="*/ 1 w 582"/>
                <a:gd name="T7" fmla="*/ 1 h 434"/>
                <a:gd name="T8" fmla="*/ 1 w 582"/>
                <a:gd name="T9" fmla="*/ 1 h 434"/>
                <a:gd name="T10" fmla="*/ 1 w 582"/>
                <a:gd name="T11" fmla="*/ 1 h 434"/>
                <a:gd name="T12" fmla="*/ 2 w 582"/>
                <a:gd name="T13" fmla="*/ 1 h 434"/>
                <a:gd name="T14" fmla="*/ 2 w 582"/>
                <a:gd name="T15" fmla="*/ 2 h 434"/>
                <a:gd name="T16" fmla="*/ 3 w 582"/>
                <a:gd name="T17" fmla="*/ 2 h 434"/>
                <a:gd name="T18" fmla="*/ 3 w 582"/>
                <a:gd name="T19" fmla="*/ 2 h 434"/>
                <a:gd name="T20" fmla="*/ 3 w 582"/>
                <a:gd name="T21" fmla="*/ 3 h 434"/>
                <a:gd name="T22" fmla="*/ 4 w 582"/>
                <a:gd name="T23" fmla="*/ 3 h 434"/>
                <a:gd name="T24" fmla="*/ 4 w 582"/>
                <a:gd name="T25" fmla="*/ 3 h 4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2" h="434">
                  <a:moveTo>
                    <a:pt x="0" y="0"/>
                  </a:moveTo>
                  <a:lnTo>
                    <a:pt x="22" y="22"/>
                  </a:lnTo>
                  <a:lnTo>
                    <a:pt x="69" y="66"/>
                  </a:lnTo>
                  <a:lnTo>
                    <a:pt x="117" y="110"/>
                  </a:lnTo>
                  <a:lnTo>
                    <a:pt x="166" y="152"/>
                  </a:lnTo>
                  <a:lnTo>
                    <a:pt x="216" y="193"/>
                  </a:lnTo>
                  <a:lnTo>
                    <a:pt x="267" y="232"/>
                  </a:lnTo>
                  <a:lnTo>
                    <a:pt x="320" y="270"/>
                  </a:lnTo>
                  <a:lnTo>
                    <a:pt x="373" y="307"/>
                  </a:lnTo>
                  <a:lnTo>
                    <a:pt x="426" y="342"/>
                  </a:lnTo>
                  <a:lnTo>
                    <a:pt x="481" y="377"/>
                  </a:lnTo>
                  <a:lnTo>
                    <a:pt x="537" y="409"/>
                  </a:lnTo>
                  <a:lnTo>
                    <a:pt x="582" y="4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5" name="Freeform 62"/>
            <p:cNvSpPr>
              <a:spLocks/>
            </p:cNvSpPr>
            <p:nvPr/>
          </p:nvSpPr>
          <p:spPr bwMode="auto">
            <a:xfrm>
              <a:off x="1246" y="3629"/>
              <a:ext cx="18" cy="7"/>
            </a:xfrm>
            <a:custGeom>
              <a:avLst/>
              <a:gdLst>
                <a:gd name="T0" fmla="*/ 0 w 65"/>
                <a:gd name="T1" fmla="*/ 0 h 31"/>
                <a:gd name="T2" fmla="*/ 0 w 65"/>
                <a:gd name="T3" fmla="*/ 0 h 31"/>
                <a:gd name="T4" fmla="*/ 0 w 65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31">
                  <a:moveTo>
                    <a:pt x="0" y="0"/>
                  </a:moveTo>
                  <a:lnTo>
                    <a:pt x="46" y="22"/>
                  </a:lnTo>
                  <a:lnTo>
                    <a:pt x="65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6" name="Freeform 63"/>
            <p:cNvSpPr>
              <a:spLocks/>
            </p:cNvSpPr>
            <p:nvPr/>
          </p:nvSpPr>
          <p:spPr bwMode="auto">
            <a:xfrm>
              <a:off x="1287" y="3647"/>
              <a:ext cx="204" cy="51"/>
            </a:xfrm>
            <a:custGeom>
              <a:avLst/>
              <a:gdLst>
                <a:gd name="T0" fmla="*/ 0 w 704"/>
                <a:gd name="T1" fmla="*/ 0 h 178"/>
                <a:gd name="T2" fmla="*/ 0 w 704"/>
                <a:gd name="T3" fmla="*/ 0 h 178"/>
                <a:gd name="T4" fmla="*/ 1 w 704"/>
                <a:gd name="T5" fmla="*/ 0 h 178"/>
                <a:gd name="T6" fmla="*/ 1 w 704"/>
                <a:gd name="T7" fmla="*/ 0 h 178"/>
                <a:gd name="T8" fmla="*/ 1 w 704"/>
                <a:gd name="T9" fmla="*/ 1 h 178"/>
                <a:gd name="T10" fmla="*/ 2 w 704"/>
                <a:gd name="T11" fmla="*/ 1 h 178"/>
                <a:gd name="T12" fmla="*/ 2 w 704"/>
                <a:gd name="T13" fmla="*/ 1 h 178"/>
                <a:gd name="T14" fmla="*/ 3 w 704"/>
                <a:gd name="T15" fmla="*/ 1 h 178"/>
                <a:gd name="T16" fmla="*/ 3 w 704"/>
                <a:gd name="T17" fmla="*/ 1 h 178"/>
                <a:gd name="T18" fmla="*/ 3 w 704"/>
                <a:gd name="T19" fmla="*/ 1 h 178"/>
                <a:gd name="T20" fmla="*/ 4 w 704"/>
                <a:gd name="T21" fmla="*/ 1 h 178"/>
                <a:gd name="T22" fmla="*/ 5 w 704"/>
                <a:gd name="T23" fmla="*/ 1 h 178"/>
                <a:gd name="T24" fmla="*/ 5 w 704"/>
                <a:gd name="T25" fmla="*/ 1 h 178"/>
                <a:gd name="T26" fmla="*/ 5 w 704"/>
                <a:gd name="T27" fmla="*/ 1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4" h="178">
                  <a:moveTo>
                    <a:pt x="0" y="0"/>
                  </a:moveTo>
                  <a:lnTo>
                    <a:pt x="15" y="7"/>
                  </a:lnTo>
                  <a:lnTo>
                    <a:pt x="75" y="30"/>
                  </a:lnTo>
                  <a:lnTo>
                    <a:pt x="135" y="52"/>
                  </a:lnTo>
                  <a:lnTo>
                    <a:pt x="196" y="72"/>
                  </a:lnTo>
                  <a:lnTo>
                    <a:pt x="259" y="91"/>
                  </a:lnTo>
                  <a:lnTo>
                    <a:pt x="321" y="109"/>
                  </a:lnTo>
                  <a:lnTo>
                    <a:pt x="383" y="125"/>
                  </a:lnTo>
                  <a:lnTo>
                    <a:pt x="447" y="139"/>
                  </a:lnTo>
                  <a:lnTo>
                    <a:pt x="510" y="151"/>
                  </a:lnTo>
                  <a:lnTo>
                    <a:pt x="573" y="161"/>
                  </a:lnTo>
                  <a:lnTo>
                    <a:pt x="637" y="171"/>
                  </a:lnTo>
                  <a:lnTo>
                    <a:pt x="701" y="178"/>
                  </a:lnTo>
                  <a:lnTo>
                    <a:pt x="704" y="1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7" name="Freeform 64"/>
            <p:cNvSpPr>
              <a:spLocks/>
            </p:cNvSpPr>
            <p:nvPr/>
          </p:nvSpPr>
          <p:spPr bwMode="auto">
            <a:xfrm>
              <a:off x="1517" y="3701"/>
              <a:ext cx="20" cy="2"/>
            </a:xfrm>
            <a:custGeom>
              <a:avLst/>
              <a:gdLst>
                <a:gd name="T0" fmla="*/ 0 w 73"/>
                <a:gd name="T1" fmla="*/ 0 h 3"/>
                <a:gd name="T2" fmla="*/ 0 w 73"/>
                <a:gd name="T3" fmla="*/ 1 h 3"/>
                <a:gd name="T4" fmla="*/ 0 w 73"/>
                <a:gd name="T5" fmla="*/ 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3">
                  <a:moveTo>
                    <a:pt x="0" y="0"/>
                  </a:moveTo>
                  <a:lnTo>
                    <a:pt x="36" y="2"/>
                  </a:lnTo>
                  <a:lnTo>
                    <a:pt x="73" y="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8" name="Freeform 65"/>
            <p:cNvSpPr>
              <a:spLocks/>
            </p:cNvSpPr>
            <p:nvPr/>
          </p:nvSpPr>
          <p:spPr bwMode="auto">
            <a:xfrm>
              <a:off x="1563" y="3672"/>
              <a:ext cx="206" cy="29"/>
            </a:xfrm>
            <a:custGeom>
              <a:avLst/>
              <a:gdLst>
                <a:gd name="T0" fmla="*/ 0 w 718"/>
                <a:gd name="T1" fmla="*/ 1 h 105"/>
                <a:gd name="T2" fmla="*/ 0 w 718"/>
                <a:gd name="T3" fmla="*/ 1 h 105"/>
                <a:gd name="T4" fmla="*/ 1 w 718"/>
                <a:gd name="T5" fmla="*/ 1 h 105"/>
                <a:gd name="T6" fmla="*/ 1 w 718"/>
                <a:gd name="T7" fmla="*/ 1 h 105"/>
                <a:gd name="T8" fmla="*/ 2 w 718"/>
                <a:gd name="T9" fmla="*/ 1 h 105"/>
                <a:gd name="T10" fmla="*/ 2 w 718"/>
                <a:gd name="T11" fmla="*/ 1 h 105"/>
                <a:gd name="T12" fmla="*/ 3 w 718"/>
                <a:gd name="T13" fmla="*/ 1 h 105"/>
                <a:gd name="T14" fmla="*/ 3 w 718"/>
                <a:gd name="T15" fmla="*/ 0 h 105"/>
                <a:gd name="T16" fmla="*/ 3 w 718"/>
                <a:gd name="T17" fmla="*/ 0 h 105"/>
                <a:gd name="T18" fmla="*/ 4 w 718"/>
                <a:gd name="T19" fmla="*/ 0 h 105"/>
                <a:gd name="T20" fmla="*/ 4 w 718"/>
                <a:gd name="T21" fmla="*/ 0 h 105"/>
                <a:gd name="T22" fmla="*/ 5 w 718"/>
                <a:gd name="T23" fmla="*/ 0 h 105"/>
                <a:gd name="T24" fmla="*/ 5 w 718"/>
                <a:gd name="T25" fmla="*/ 0 h 1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8" h="105">
                  <a:moveTo>
                    <a:pt x="0" y="105"/>
                  </a:moveTo>
                  <a:lnTo>
                    <a:pt x="64" y="104"/>
                  </a:lnTo>
                  <a:lnTo>
                    <a:pt x="129" y="102"/>
                  </a:lnTo>
                  <a:lnTo>
                    <a:pt x="193" y="98"/>
                  </a:lnTo>
                  <a:lnTo>
                    <a:pt x="257" y="92"/>
                  </a:lnTo>
                  <a:lnTo>
                    <a:pt x="322" y="85"/>
                  </a:lnTo>
                  <a:lnTo>
                    <a:pt x="385" y="75"/>
                  </a:lnTo>
                  <a:lnTo>
                    <a:pt x="449" y="65"/>
                  </a:lnTo>
                  <a:lnTo>
                    <a:pt x="512" y="53"/>
                  </a:lnTo>
                  <a:lnTo>
                    <a:pt x="575" y="39"/>
                  </a:lnTo>
                  <a:lnTo>
                    <a:pt x="638" y="23"/>
                  </a:lnTo>
                  <a:lnTo>
                    <a:pt x="700" y="5"/>
                  </a:lnTo>
                  <a:lnTo>
                    <a:pt x="7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79" name="Freeform 66"/>
            <p:cNvSpPr>
              <a:spLocks/>
            </p:cNvSpPr>
            <p:nvPr/>
          </p:nvSpPr>
          <p:spPr bwMode="auto">
            <a:xfrm>
              <a:off x="1793" y="3657"/>
              <a:ext cx="20" cy="8"/>
            </a:xfrm>
            <a:custGeom>
              <a:avLst/>
              <a:gdLst>
                <a:gd name="T0" fmla="*/ 0 w 69"/>
                <a:gd name="T1" fmla="*/ 0 h 25"/>
                <a:gd name="T2" fmla="*/ 0 w 69"/>
                <a:gd name="T3" fmla="*/ 0 h 25"/>
                <a:gd name="T4" fmla="*/ 1 w 6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">
                  <a:moveTo>
                    <a:pt x="0" y="25"/>
                  </a:moveTo>
                  <a:lnTo>
                    <a:pt x="18" y="19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0" name="Freeform 67"/>
            <p:cNvSpPr>
              <a:spLocks/>
            </p:cNvSpPr>
            <p:nvPr/>
          </p:nvSpPr>
          <p:spPr bwMode="auto">
            <a:xfrm>
              <a:off x="1836" y="3541"/>
              <a:ext cx="181" cy="106"/>
            </a:xfrm>
            <a:custGeom>
              <a:avLst/>
              <a:gdLst>
                <a:gd name="T0" fmla="*/ 0 w 624"/>
                <a:gd name="T1" fmla="*/ 3 h 373"/>
                <a:gd name="T2" fmla="*/ 0 w 624"/>
                <a:gd name="T3" fmla="*/ 2 h 373"/>
                <a:gd name="T4" fmla="*/ 1 w 624"/>
                <a:gd name="T5" fmla="*/ 2 h 373"/>
                <a:gd name="T6" fmla="*/ 1 w 624"/>
                <a:gd name="T7" fmla="*/ 2 h 373"/>
                <a:gd name="T8" fmla="*/ 2 w 624"/>
                <a:gd name="T9" fmla="*/ 2 h 373"/>
                <a:gd name="T10" fmla="*/ 2 w 624"/>
                <a:gd name="T11" fmla="*/ 1 h 373"/>
                <a:gd name="T12" fmla="*/ 2 w 624"/>
                <a:gd name="T13" fmla="*/ 1 h 373"/>
                <a:gd name="T14" fmla="*/ 3 w 624"/>
                <a:gd name="T15" fmla="*/ 1 h 373"/>
                <a:gd name="T16" fmla="*/ 3 w 624"/>
                <a:gd name="T17" fmla="*/ 1 h 373"/>
                <a:gd name="T18" fmla="*/ 3 w 624"/>
                <a:gd name="T19" fmla="*/ 1 h 373"/>
                <a:gd name="T20" fmla="*/ 4 w 624"/>
                <a:gd name="T21" fmla="*/ 0 h 373"/>
                <a:gd name="T22" fmla="*/ 4 w 624"/>
                <a:gd name="T23" fmla="*/ 0 h 373"/>
                <a:gd name="T24" fmla="*/ 4 w 624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4" h="373">
                  <a:moveTo>
                    <a:pt x="0" y="373"/>
                  </a:moveTo>
                  <a:lnTo>
                    <a:pt x="45" y="355"/>
                  </a:lnTo>
                  <a:lnTo>
                    <a:pt x="103" y="328"/>
                  </a:lnTo>
                  <a:lnTo>
                    <a:pt x="162" y="300"/>
                  </a:lnTo>
                  <a:lnTo>
                    <a:pt x="219" y="270"/>
                  </a:lnTo>
                  <a:lnTo>
                    <a:pt x="276" y="239"/>
                  </a:lnTo>
                  <a:lnTo>
                    <a:pt x="331" y="207"/>
                  </a:lnTo>
                  <a:lnTo>
                    <a:pt x="386" y="172"/>
                  </a:lnTo>
                  <a:lnTo>
                    <a:pt x="440" y="137"/>
                  </a:lnTo>
                  <a:lnTo>
                    <a:pt x="493" y="100"/>
                  </a:lnTo>
                  <a:lnTo>
                    <a:pt x="545" y="62"/>
                  </a:lnTo>
                  <a:lnTo>
                    <a:pt x="597" y="23"/>
                  </a:lnTo>
                  <a:lnTo>
                    <a:pt x="6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1" name="Freeform 68"/>
            <p:cNvSpPr>
              <a:spLocks/>
            </p:cNvSpPr>
            <p:nvPr/>
          </p:nvSpPr>
          <p:spPr bwMode="auto">
            <a:xfrm>
              <a:off x="2035" y="3510"/>
              <a:ext cx="15" cy="13"/>
            </a:xfrm>
            <a:custGeom>
              <a:avLst/>
              <a:gdLst>
                <a:gd name="T0" fmla="*/ 0 w 54"/>
                <a:gd name="T1" fmla="*/ 0 h 48"/>
                <a:gd name="T2" fmla="*/ 0 w 54"/>
                <a:gd name="T3" fmla="*/ 0 h 48"/>
                <a:gd name="T4" fmla="*/ 0 w 54"/>
                <a:gd name="T5" fmla="*/ 0 h 48"/>
                <a:gd name="T6" fmla="*/ 0 w 54"/>
                <a:gd name="T7" fmla="*/ 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8">
                  <a:moveTo>
                    <a:pt x="0" y="48"/>
                  </a:moveTo>
                  <a:lnTo>
                    <a:pt x="2" y="47"/>
                  </a:lnTo>
                  <a:lnTo>
                    <a:pt x="50" y="3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2" name="Freeform 69"/>
            <p:cNvSpPr>
              <a:spLocks/>
            </p:cNvSpPr>
            <p:nvPr/>
          </p:nvSpPr>
          <p:spPr bwMode="auto">
            <a:xfrm>
              <a:off x="2071" y="3324"/>
              <a:ext cx="124" cy="168"/>
            </a:xfrm>
            <a:custGeom>
              <a:avLst/>
              <a:gdLst>
                <a:gd name="T0" fmla="*/ 0 w 433"/>
                <a:gd name="T1" fmla="*/ 4 h 584"/>
                <a:gd name="T2" fmla="*/ 0 w 433"/>
                <a:gd name="T3" fmla="*/ 4 h 584"/>
                <a:gd name="T4" fmla="*/ 0 w 433"/>
                <a:gd name="T5" fmla="*/ 3 h 584"/>
                <a:gd name="T6" fmla="*/ 1 w 433"/>
                <a:gd name="T7" fmla="*/ 3 h 584"/>
                <a:gd name="T8" fmla="*/ 1 w 433"/>
                <a:gd name="T9" fmla="*/ 3 h 584"/>
                <a:gd name="T10" fmla="*/ 1 w 433"/>
                <a:gd name="T11" fmla="*/ 3 h 584"/>
                <a:gd name="T12" fmla="*/ 1 w 433"/>
                <a:gd name="T13" fmla="*/ 2 h 584"/>
                <a:gd name="T14" fmla="*/ 2 w 433"/>
                <a:gd name="T15" fmla="*/ 2 h 584"/>
                <a:gd name="T16" fmla="*/ 2 w 433"/>
                <a:gd name="T17" fmla="*/ 1 h 584"/>
                <a:gd name="T18" fmla="*/ 2 w 433"/>
                <a:gd name="T19" fmla="*/ 1 h 584"/>
                <a:gd name="T20" fmla="*/ 3 w 433"/>
                <a:gd name="T21" fmla="*/ 1 h 584"/>
                <a:gd name="T22" fmla="*/ 3 w 433"/>
                <a:gd name="T23" fmla="*/ 0 h 584"/>
                <a:gd name="T24" fmla="*/ 3 w 433"/>
                <a:gd name="T25" fmla="*/ 0 h 58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3" h="584">
                  <a:moveTo>
                    <a:pt x="0" y="584"/>
                  </a:moveTo>
                  <a:lnTo>
                    <a:pt x="23" y="560"/>
                  </a:lnTo>
                  <a:lnTo>
                    <a:pt x="67" y="514"/>
                  </a:lnTo>
                  <a:lnTo>
                    <a:pt x="110" y="466"/>
                  </a:lnTo>
                  <a:lnTo>
                    <a:pt x="152" y="416"/>
                  </a:lnTo>
                  <a:lnTo>
                    <a:pt x="193" y="367"/>
                  </a:lnTo>
                  <a:lnTo>
                    <a:pt x="233" y="315"/>
                  </a:lnTo>
                  <a:lnTo>
                    <a:pt x="270" y="264"/>
                  </a:lnTo>
                  <a:lnTo>
                    <a:pt x="308" y="210"/>
                  </a:lnTo>
                  <a:lnTo>
                    <a:pt x="342" y="156"/>
                  </a:lnTo>
                  <a:lnTo>
                    <a:pt x="376" y="101"/>
                  </a:lnTo>
                  <a:lnTo>
                    <a:pt x="409" y="46"/>
                  </a:lnTo>
                  <a:lnTo>
                    <a:pt x="4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3" name="Freeform 70"/>
            <p:cNvSpPr>
              <a:spLocks/>
            </p:cNvSpPr>
            <p:nvPr/>
          </p:nvSpPr>
          <p:spPr bwMode="auto">
            <a:xfrm>
              <a:off x="2208" y="3283"/>
              <a:ext cx="7" cy="18"/>
            </a:xfrm>
            <a:custGeom>
              <a:avLst/>
              <a:gdLst>
                <a:gd name="T0" fmla="*/ 0 w 31"/>
                <a:gd name="T1" fmla="*/ 0 h 66"/>
                <a:gd name="T2" fmla="*/ 0 w 31"/>
                <a:gd name="T3" fmla="*/ 0 h 66"/>
                <a:gd name="T4" fmla="*/ 0 w 31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66">
                  <a:moveTo>
                    <a:pt x="0" y="66"/>
                  </a:moveTo>
                  <a:lnTo>
                    <a:pt x="23" y="20"/>
                  </a:lnTo>
                  <a:lnTo>
                    <a:pt x="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4" name="Freeform 71"/>
            <p:cNvSpPr>
              <a:spLocks/>
            </p:cNvSpPr>
            <p:nvPr/>
          </p:nvSpPr>
          <p:spPr bwMode="auto">
            <a:xfrm>
              <a:off x="2226" y="3056"/>
              <a:ext cx="51" cy="201"/>
            </a:xfrm>
            <a:custGeom>
              <a:avLst/>
              <a:gdLst>
                <a:gd name="T0" fmla="*/ 0 w 178"/>
                <a:gd name="T1" fmla="*/ 5 h 705"/>
                <a:gd name="T2" fmla="*/ 0 w 178"/>
                <a:gd name="T3" fmla="*/ 5 h 705"/>
                <a:gd name="T4" fmla="*/ 0 w 178"/>
                <a:gd name="T5" fmla="*/ 4 h 705"/>
                <a:gd name="T6" fmla="*/ 0 w 178"/>
                <a:gd name="T7" fmla="*/ 4 h 705"/>
                <a:gd name="T8" fmla="*/ 1 w 178"/>
                <a:gd name="T9" fmla="*/ 3 h 705"/>
                <a:gd name="T10" fmla="*/ 1 w 178"/>
                <a:gd name="T11" fmla="*/ 3 h 705"/>
                <a:gd name="T12" fmla="*/ 1 w 178"/>
                <a:gd name="T13" fmla="*/ 3 h 705"/>
                <a:gd name="T14" fmla="*/ 1 w 178"/>
                <a:gd name="T15" fmla="*/ 2 h 705"/>
                <a:gd name="T16" fmla="*/ 1 w 178"/>
                <a:gd name="T17" fmla="*/ 2 h 705"/>
                <a:gd name="T18" fmla="*/ 1 w 178"/>
                <a:gd name="T19" fmla="*/ 1 h 705"/>
                <a:gd name="T20" fmla="*/ 1 w 178"/>
                <a:gd name="T21" fmla="*/ 1 h 705"/>
                <a:gd name="T22" fmla="*/ 1 w 178"/>
                <a:gd name="T23" fmla="*/ 0 h 705"/>
                <a:gd name="T24" fmla="*/ 1 w 178"/>
                <a:gd name="T25" fmla="*/ 0 h 705"/>
                <a:gd name="T26" fmla="*/ 1 w 178"/>
                <a:gd name="T27" fmla="*/ 0 h 70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8" h="705">
                  <a:moveTo>
                    <a:pt x="0" y="705"/>
                  </a:moveTo>
                  <a:lnTo>
                    <a:pt x="6" y="690"/>
                  </a:lnTo>
                  <a:lnTo>
                    <a:pt x="30" y="629"/>
                  </a:lnTo>
                  <a:lnTo>
                    <a:pt x="53" y="569"/>
                  </a:lnTo>
                  <a:lnTo>
                    <a:pt x="73" y="508"/>
                  </a:lnTo>
                  <a:lnTo>
                    <a:pt x="91" y="446"/>
                  </a:lnTo>
                  <a:lnTo>
                    <a:pt x="108" y="383"/>
                  </a:lnTo>
                  <a:lnTo>
                    <a:pt x="124" y="321"/>
                  </a:lnTo>
                  <a:lnTo>
                    <a:pt x="138" y="258"/>
                  </a:lnTo>
                  <a:lnTo>
                    <a:pt x="150" y="194"/>
                  </a:lnTo>
                  <a:lnTo>
                    <a:pt x="161" y="131"/>
                  </a:lnTo>
                  <a:lnTo>
                    <a:pt x="171" y="67"/>
                  </a:lnTo>
                  <a:lnTo>
                    <a:pt x="178" y="2"/>
                  </a:lnTo>
                  <a:lnTo>
                    <a:pt x="1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5" name="Freeform 72"/>
            <p:cNvSpPr>
              <a:spLocks/>
            </p:cNvSpPr>
            <p:nvPr/>
          </p:nvSpPr>
          <p:spPr bwMode="auto">
            <a:xfrm>
              <a:off x="2280" y="3010"/>
              <a:ext cx="2" cy="21"/>
            </a:xfrm>
            <a:custGeom>
              <a:avLst/>
              <a:gdLst>
                <a:gd name="T0" fmla="*/ 0 w 3"/>
                <a:gd name="T1" fmla="*/ 1 h 73"/>
                <a:gd name="T2" fmla="*/ 1 w 3"/>
                <a:gd name="T3" fmla="*/ 0 h 73"/>
                <a:gd name="T4" fmla="*/ 1 w 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3">
                  <a:moveTo>
                    <a:pt x="0" y="73"/>
                  </a:moveTo>
                  <a:lnTo>
                    <a:pt x="2" y="37"/>
                  </a:lnTo>
                  <a:lnTo>
                    <a:pt x="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6" name="Line 73"/>
            <p:cNvSpPr>
              <a:spLocks noChangeShapeType="1"/>
            </p:cNvSpPr>
            <p:nvPr/>
          </p:nvSpPr>
          <p:spPr bwMode="auto">
            <a:xfrm>
              <a:off x="2280" y="2984"/>
              <a:ext cx="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7" name="Freeform 74"/>
            <p:cNvSpPr>
              <a:spLocks/>
            </p:cNvSpPr>
            <p:nvPr/>
          </p:nvSpPr>
          <p:spPr bwMode="auto">
            <a:xfrm>
              <a:off x="452" y="1873"/>
              <a:ext cx="2220" cy="2222"/>
            </a:xfrm>
            <a:custGeom>
              <a:avLst/>
              <a:gdLst>
                <a:gd name="T0" fmla="*/ 52 w 7747"/>
                <a:gd name="T1" fmla="*/ 24 h 7755"/>
                <a:gd name="T2" fmla="*/ 52 w 7747"/>
                <a:gd name="T3" fmla="*/ 21 h 7755"/>
                <a:gd name="T4" fmla="*/ 51 w 7747"/>
                <a:gd name="T5" fmla="*/ 19 h 7755"/>
                <a:gd name="T6" fmla="*/ 50 w 7747"/>
                <a:gd name="T7" fmla="*/ 16 h 7755"/>
                <a:gd name="T8" fmla="*/ 49 w 7747"/>
                <a:gd name="T9" fmla="*/ 14 h 7755"/>
                <a:gd name="T10" fmla="*/ 48 w 7747"/>
                <a:gd name="T11" fmla="*/ 11 h 7755"/>
                <a:gd name="T12" fmla="*/ 46 w 7747"/>
                <a:gd name="T13" fmla="*/ 9 h 7755"/>
                <a:gd name="T14" fmla="*/ 44 w 7747"/>
                <a:gd name="T15" fmla="*/ 7 h 7755"/>
                <a:gd name="T16" fmla="*/ 42 w 7747"/>
                <a:gd name="T17" fmla="*/ 5 h 7755"/>
                <a:gd name="T18" fmla="*/ 40 w 7747"/>
                <a:gd name="T19" fmla="*/ 4 h 7755"/>
                <a:gd name="T20" fmla="*/ 38 w 7747"/>
                <a:gd name="T21" fmla="*/ 3 h 7755"/>
                <a:gd name="T22" fmla="*/ 35 w 7747"/>
                <a:gd name="T23" fmla="*/ 1 h 7755"/>
                <a:gd name="T24" fmla="*/ 32 w 7747"/>
                <a:gd name="T25" fmla="*/ 1 h 7755"/>
                <a:gd name="T26" fmla="*/ 30 w 7747"/>
                <a:gd name="T27" fmla="*/ 0 h 7755"/>
                <a:gd name="T28" fmla="*/ 27 w 7747"/>
                <a:gd name="T29" fmla="*/ 0 h 7755"/>
                <a:gd name="T30" fmla="*/ 24 w 7747"/>
                <a:gd name="T31" fmla="*/ 0 h 7755"/>
                <a:gd name="T32" fmla="*/ 22 w 7747"/>
                <a:gd name="T33" fmla="*/ 0 h 7755"/>
                <a:gd name="T34" fmla="*/ 19 w 7747"/>
                <a:gd name="T35" fmla="*/ 1 h 7755"/>
                <a:gd name="T36" fmla="*/ 17 w 7747"/>
                <a:gd name="T37" fmla="*/ 2 h 7755"/>
                <a:gd name="T38" fmla="*/ 14 w 7747"/>
                <a:gd name="T39" fmla="*/ 3 h 7755"/>
                <a:gd name="T40" fmla="*/ 12 w 7747"/>
                <a:gd name="T41" fmla="*/ 4 h 7755"/>
                <a:gd name="T42" fmla="*/ 10 w 7747"/>
                <a:gd name="T43" fmla="*/ 6 h 7755"/>
                <a:gd name="T44" fmla="*/ 8 w 7747"/>
                <a:gd name="T45" fmla="*/ 8 h 7755"/>
                <a:gd name="T46" fmla="*/ 6 w 7747"/>
                <a:gd name="T47" fmla="*/ 10 h 7755"/>
                <a:gd name="T48" fmla="*/ 4 w 7747"/>
                <a:gd name="T49" fmla="*/ 12 h 7755"/>
                <a:gd name="T50" fmla="*/ 3 w 7747"/>
                <a:gd name="T51" fmla="*/ 14 h 7755"/>
                <a:gd name="T52" fmla="*/ 2 w 7747"/>
                <a:gd name="T53" fmla="*/ 17 h 7755"/>
                <a:gd name="T54" fmla="*/ 1 w 7747"/>
                <a:gd name="T55" fmla="*/ 19 h 7755"/>
                <a:gd name="T56" fmla="*/ 0 w 7747"/>
                <a:gd name="T57" fmla="*/ 22 h 7755"/>
                <a:gd name="T58" fmla="*/ 0 w 7747"/>
                <a:gd name="T59" fmla="*/ 25 h 7755"/>
                <a:gd name="T60" fmla="*/ 0 w 7747"/>
                <a:gd name="T61" fmla="*/ 27 h 7755"/>
                <a:gd name="T62" fmla="*/ 0 w 7747"/>
                <a:gd name="T63" fmla="*/ 30 h 7755"/>
                <a:gd name="T64" fmla="*/ 1 w 7747"/>
                <a:gd name="T65" fmla="*/ 33 h 7755"/>
                <a:gd name="T66" fmla="*/ 1 w 7747"/>
                <a:gd name="T67" fmla="*/ 35 h 7755"/>
                <a:gd name="T68" fmla="*/ 3 w 7747"/>
                <a:gd name="T69" fmla="*/ 38 h 7755"/>
                <a:gd name="T70" fmla="*/ 4 w 7747"/>
                <a:gd name="T71" fmla="*/ 40 h 7755"/>
                <a:gd name="T72" fmla="*/ 5 w 7747"/>
                <a:gd name="T73" fmla="*/ 42 h 7755"/>
                <a:gd name="T74" fmla="*/ 7 w 7747"/>
                <a:gd name="T75" fmla="*/ 44 h 7755"/>
                <a:gd name="T76" fmla="*/ 9 w 7747"/>
                <a:gd name="T77" fmla="*/ 46 h 7755"/>
                <a:gd name="T78" fmla="*/ 11 w 7747"/>
                <a:gd name="T79" fmla="*/ 48 h 7755"/>
                <a:gd name="T80" fmla="*/ 14 w 7747"/>
                <a:gd name="T81" fmla="*/ 49 h 7755"/>
                <a:gd name="T82" fmla="*/ 16 w 7747"/>
                <a:gd name="T83" fmla="*/ 50 h 7755"/>
                <a:gd name="T84" fmla="*/ 19 w 7747"/>
                <a:gd name="T85" fmla="*/ 51 h 7755"/>
                <a:gd name="T86" fmla="*/ 21 w 7747"/>
                <a:gd name="T87" fmla="*/ 52 h 7755"/>
                <a:gd name="T88" fmla="*/ 24 w 7747"/>
                <a:gd name="T89" fmla="*/ 52 h 7755"/>
                <a:gd name="T90" fmla="*/ 27 w 7747"/>
                <a:gd name="T91" fmla="*/ 52 h 7755"/>
                <a:gd name="T92" fmla="*/ 29 w 7747"/>
                <a:gd name="T93" fmla="*/ 52 h 7755"/>
                <a:gd name="T94" fmla="*/ 32 w 7747"/>
                <a:gd name="T95" fmla="*/ 52 h 7755"/>
                <a:gd name="T96" fmla="*/ 35 w 7747"/>
                <a:gd name="T97" fmla="*/ 51 h 7755"/>
                <a:gd name="T98" fmla="*/ 37 w 7747"/>
                <a:gd name="T99" fmla="*/ 50 h 7755"/>
                <a:gd name="T100" fmla="*/ 40 w 7747"/>
                <a:gd name="T101" fmla="*/ 49 h 77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747" h="7755">
                  <a:moveTo>
                    <a:pt x="7747" y="3877"/>
                  </a:moveTo>
                  <a:lnTo>
                    <a:pt x="7746" y="3798"/>
                  </a:lnTo>
                  <a:lnTo>
                    <a:pt x="7744" y="3717"/>
                  </a:lnTo>
                  <a:lnTo>
                    <a:pt x="7740" y="3637"/>
                  </a:lnTo>
                  <a:lnTo>
                    <a:pt x="7734" y="3557"/>
                  </a:lnTo>
                  <a:lnTo>
                    <a:pt x="7727" y="3478"/>
                  </a:lnTo>
                  <a:lnTo>
                    <a:pt x="7718" y="3398"/>
                  </a:lnTo>
                  <a:lnTo>
                    <a:pt x="7707" y="3319"/>
                  </a:lnTo>
                  <a:lnTo>
                    <a:pt x="7694" y="3239"/>
                  </a:lnTo>
                  <a:lnTo>
                    <a:pt x="7680" y="3160"/>
                  </a:lnTo>
                  <a:lnTo>
                    <a:pt x="7664" y="3081"/>
                  </a:lnTo>
                  <a:lnTo>
                    <a:pt x="7647" y="3003"/>
                  </a:lnTo>
                  <a:lnTo>
                    <a:pt x="7629" y="2926"/>
                  </a:lnTo>
                  <a:lnTo>
                    <a:pt x="7608" y="2848"/>
                  </a:lnTo>
                  <a:lnTo>
                    <a:pt x="7586" y="2771"/>
                  </a:lnTo>
                  <a:lnTo>
                    <a:pt x="7562" y="2695"/>
                  </a:lnTo>
                  <a:lnTo>
                    <a:pt x="7538" y="2619"/>
                  </a:lnTo>
                  <a:lnTo>
                    <a:pt x="7511" y="2543"/>
                  </a:lnTo>
                  <a:lnTo>
                    <a:pt x="7482" y="2468"/>
                  </a:lnTo>
                  <a:lnTo>
                    <a:pt x="7453" y="2394"/>
                  </a:lnTo>
                  <a:lnTo>
                    <a:pt x="7421" y="2320"/>
                  </a:lnTo>
                  <a:lnTo>
                    <a:pt x="7388" y="2247"/>
                  </a:lnTo>
                  <a:lnTo>
                    <a:pt x="7354" y="2175"/>
                  </a:lnTo>
                  <a:lnTo>
                    <a:pt x="7317" y="2103"/>
                  </a:lnTo>
                  <a:lnTo>
                    <a:pt x="7280" y="2032"/>
                  </a:lnTo>
                  <a:lnTo>
                    <a:pt x="7241" y="1962"/>
                  </a:lnTo>
                  <a:lnTo>
                    <a:pt x="7202" y="1892"/>
                  </a:lnTo>
                  <a:lnTo>
                    <a:pt x="7160" y="1825"/>
                  </a:lnTo>
                  <a:lnTo>
                    <a:pt x="7117" y="1757"/>
                  </a:lnTo>
                  <a:lnTo>
                    <a:pt x="7072" y="1691"/>
                  </a:lnTo>
                  <a:lnTo>
                    <a:pt x="7026" y="1624"/>
                  </a:lnTo>
                  <a:lnTo>
                    <a:pt x="6979" y="1559"/>
                  </a:lnTo>
                  <a:lnTo>
                    <a:pt x="6931" y="1496"/>
                  </a:lnTo>
                  <a:lnTo>
                    <a:pt x="6880" y="1433"/>
                  </a:lnTo>
                  <a:lnTo>
                    <a:pt x="6830" y="1372"/>
                  </a:lnTo>
                  <a:lnTo>
                    <a:pt x="6777" y="1311"/>
                  </a:lnTo>
                  <a:lnTo>
                    <a:pt x="6724" y="1251"/>
                  </a:lnTo>
                  <a:lnTo>
                    <a:pt x="6669" y="1193"/>
                  </a:lnTo>
                  <a:lnTo>
                    <a:pt x="6613" y="1135"/>
                  </a:lnTo>
                  <a:lnTo>
                    <a:pt x="6555" y="1079"/>
                  </a:lnTo>
                  <a:lnTo>
                    <a:pt x="6497" y="1025"/>
                  </a:lnTo>
                  <a:lnTo>
                    <a:pt x="6438" y="971"/>
                  </a:lnTo>
                  <a:lnTo>
                    <a:pt x="6377" y="918"/>
                  </a:lnTo>
                  <a:lnTo>
                    <a:pt x="6316" y="868"/>
                  </a:lnTo>
                  <a:lnTo>
                    <a:pt x="6253" y="817"/>
                  </a:lnTo>
                  <a:lnTo>
                    <a:pt x="6189" y="769"/>
                  </a:lnTo>
                  <a:lnTo>
                    <a:pt x="6124" y="722"/>
                  </a:lnTo>
                  <a:lnTo>
                    <a:pt x="6059" y="676"/>
                  </a:lnTo>
                  <a:lnTo>
                    <a:pt x="5992" y="631"/>
                  </a:lnTo>
                  <a:lnTo>
                    <a:pt x="5925" y="589"/>
                  </a:lnTo>
                  <a:lnTo>
                    <a:pt x="5856" y="547"/>
                  </a:lnTo>
                  <a:lnTo>
                    <a:pt x="5787" y="506"/>
                  </a:lnTo>
                  <a:lnTo>
                    <a:pt x="5717" y="467"/>
                  </a:lnTo>
                  <a:lnTo>
                    <a:pt x="5647" y="430"/>
                  </a:lnTo>
                  <a:lnTo>
                    <a:pt x="5575" y="394"/>
                  </a:lnTo>
                  <a:lnTo>
                    <a:pt x="5503" y="360"/>
                  </a:lnTo>
                  <a:lnTo>
                    <a:pt x="5430" y="326"/>
                  </a:lnTo>
                  <a:lnTo>
                    <a:pt x="5356" y="295"/>
                  </a:lnTo>
                  <a:lnTo>
                    <a:pt x="5282" y="265"/>
                  </a:lnTo>
                  <a:lnTo>
                    <a:pt x="5207" y="237"/>
                  </a:lnTo>
                  <a:lnTo>
                    <a:pt x="5131" y="210"/>
                  </a:lnTo>
                  <a:lnTo>
                    <a:pt x="5055" y="185"/>
                  </a:lnTo>
                  <a:lnTo>
                    <a:pt x="4979" y="161"/>
                  </a:lnTo>
                  <a:lnTo>
                    <a:pt x="4902" y="140"/>
                  </a:lnTo>
                  <a:lnTo>
                    <a:pt x="4825" y="119"/>
                  </a:lnTo>
                  <a:lnTo>
                    <a:pt x="4747" y="100"/>
                  </a:lnTo>
                  <a:lnTo>
                    <a:pt x="4668" y="83"/>
                  </a:lnTo>
                  <a:lnTo>
                    <a:pt x="4590" y="67"/>
                  </a:lnTo>
                  <a:lnTo>
                    <a:pt x="4512" y="53"/>
                  </a:lnTo>
                  <a:lnTo>
                    <a:pt x="4432" y="41"/>
                  </a:lnTo>
                  <a:lnTo>
                    <a:pt x="4353" y="30"/>
                  </a:lnTo>
                  <a:lnTo>
                    <a:pt x="4273" y="20"/>
                  </a:lnTo>
                  <a:lnTo>
                    <a:pt x="4194" y="13"/>
                  </a:lnTo>
                  <a:lnTo>
                    <a:pt x="4114" y="7"/>
                  </a:lnTo>
                  <a:lnTo>
                    <a:pt x="4034" y="3"/>
                  </a:lnTo>
                  <a:lnTo>
                    <a:pt x="3954" y="1"/>
                  </a:lnTo>
                  <a:lnTo>
                    <a:pt x="3874" y="0"/>
                  </a:lnTo>
                  <a:lnTo>
                    <a:pt x="3793" y="1"/>
                  </a:lnTo>
                  <a:lnTo>
                    <a:pt x="3714" y="3"/>
                  </a:lnTo>
                  <a:lnTo>
                    <a:pt x="3633" y="7"/>
                  </a:lnTo>
                  <a:lnTo>
                    <a:pt x="3554" y="13"/>
                  </a:lnTo>
                  <a:lnTo>
                    <a:pt x="3474" y="20"/>
                  </a:lnTo>
                  <a:lnTo>
                    <a:pt x="3395" y="30"/>
                  </a:lnTo>
                  <a:lnTo>
                    <a:pt x="3315" y="41"/>
                  </a:lnTo>
                  <a:lnTo>
                    <a:pt x="3236" y="53"/>
                  </a:lnTo>
                  <a:lnTo>
                    <a:pt x="3157" y="67"/>
                  </a:lnTo>
                  <a:lnTo>
                    <a:pt x="3079" y="83"/>
                  </a:lnTo>
                  <a:lnTo>
                    <a:pt x="3001" y="100"/>
                  </a:lnTo>
                  <a:lnTo>
                    <a:pt x="2922" y="119"/>
                  </a:lnTo>
                  <a:lnTo>
                    <a:pt x="2845" y="140"/>
                  </a:lnTo>
                  <a:lnTo>
                    <a:pt x="2769" y="161"/>
                  </a:lnTo>
                  <a:lnTo>
                    <a:pt x="2691" y="185"/>
                  </a:lnTo>
                  <a:lnTo>
                    <a:pt x="2616" y="210"/>
                  </a:lnTo>
                  <a:lnTo>
                    <a:pt x="2540" y="237"/>
                  </a:lnTo>
                  <a:lnTo>
                    <a:pt x="2466" y="265"/>
                  </a:lnTo>
                  <a:lnTo>
                    <a:pt x="2392" y="295"/>
                  </a:lnTo>
                  <a:lnTo>
                    <a:pt x="2318" y="326"/>
                  </a:lnTo>
                  <a:lnTo>
                    <a:pt x="2245" y="360"/>
                  </a:lnTo>
                  <a:lnTo>
                    <a:pt x="2173" y="394"/>
                  </a:lnTo>
                  <a:lnTo>
                    <a:pt x="2101" y="430"/>
                  </a:lnTo>
                  <a:lnTo>
                    <a:pt x="2030" y="467"/>
                  </a:lnTo>
                  <a:lnTo>
                    <a:pt x="1960" y="506"/>
                  </a:lnTo>
                  <a:lnTo>
                    <a:pt x="1890" y="547"/>
                  </a:lnTo>
                  <a:lnTo>
                    <a:pt x="1823" y="589"/>
                  </a:lnTo>
                  <a:lnTo>
                    <a:pt x="1755" y="631"/>
                  </a:lnTo>
                  <a:lnTo>
                    <a:pt x="1688" y="676"/>
                  </a:lnTo>
                  <a:lnTo>
                    <a:pt x="1623" y="722"/>
                  </a:lnTo>
                  <a:lnTo>
                    <a:pt x="1559" y="769"/>
                  </a:lnTo>
                  <a:lnTo>
                    <a:pt x="1494" y="817"/>
                  </a:lnTo>
                  <a:lnTo>
                    <a:pt x="1432" y="868"/>
                  </a:lnTo>
                  <a:lnTo>
                    <a:pt x="1371" y="918"/>
                  </a:lnTo>
                  <a:lnTo>
                    <a:pt x="1309" y="971"/>
                  </a:lnTo>
                  <a:lnTo>
                    <a:pt x="1250" y="1025"/>
                  </a:lnTo>
                  <a:lnTo>
                    <a:pt x="1192" y="1079"/>
                  </a:lnTo>
                  <a:lnTo>
                    <a:pt x="1134" y="1135"/>
                  </a:lnTo>
                  <a:lnTo>
                    <a:pt x="1079" y="1193"/>
                  </a:lnTo>
                  <a:lnTo>
                    <a:pt x="1024" y="1251"/>
                  </a:lnTo>
                  <a:lnTo>
                    <a:pt x="970" y="1311"/>
                  </a:lnTo>
                  <a:lnTo>
                    <a:pt x="917" y="1372"/>
                  </a:lnTo>
                  <a:lnTo>
                    <a:pt x="867" y="1433"/>
                  </a:lnTo>
                  <a:lnTo>
                    <a:pt x="817" y="1496"/>
                  </a:lnTo>
                  <a:lnTo>
                    <a:pt x="768" y="1559"/>
                  </a:lnTo>
                  <a:lnTo>
                    <a:pt x="721" y="1624"/>
                  </a:lnTo>
                  <a:lnTo>
                    <a:pt x="676" y="1691"/>
                  </a:lnTo>
                  <a:lnTo>
                    <a:pt x="631" y="1757"/>
                  </a:lnTo>
                  <a:lnTo>
                    <a:pt x="588" y="1825"/>
                  </a:lnTo>
                  <a:lnTo>
                    <a:pt x="546" y="1892"/>
                  </a:lnTo>
                  <a:lnTo>
                    <a:pt x="506" y="1962"/>
                  </a:lnTo>
                  <a:lnTo>
                    <a:pt x="466" y="2032"/>
                  </a:lnTo>
                  <a:lnTo>
                    <a:pt x="430" y="2103"/>
                  </a:lnTo>
                  <a:lnTo>
                    <a:pt x="393" y="2175"/>
                  </a:lnTo>
                  <a:lnTo>
                    <a:pt x="359" y="2247"/>
                  </a:lnTo>
                  <a:lnTo>
                    <a:pt x="327" y="2320"/>
                  </a:lnTo>
                  <a:lnTo>
                    <a:pt x="295" y="2394"/>
                  </a:lnTo>
                  <a:lnTo>
                    <a:pt x="265" y="2468"/>
                  </a:lnTo>
                  <a:lnTo>
                    <a:pt x="237" y="2543"/>
                  </a:lnTo>
                  <a:lnTo>
                    <a:pt x="210" y="2619"/>
                  </a:lnTo>
                  <a:lnTo>
                    <a:pt x="185" y="2695"/>
                  </a:lnTo>
                  <a:lnTo>
                    <a:pt x="162" y="2771"/>
                  </a:lnTo>
                  <a:lnTo>
                    <a:pt x="139" y="2848"/>
                  </a:lnTo>
                  <a:lnTo>
                    <a:pt x="119" y="2926"/>
                  </a:lnTo>
                  <a:lnTo>
                    <a:pt x="100" y="3003"/>
                  </a:lnTo>
                  <a:lnTo>
                    <a:pt x="82" y="3081"/>
                  </a:lnTo>
                  <a:lnTo>
                    <a:pt x="67" y="3160"/>
                  </a:lnTo>
                  <a:lnTo>
                    <a:pt x="53" y="3239"/>
                  </a:lnTo>
                  <a:lnTo>
                    <a:pt x="40" y="3319"/>
                  </a:lnTo>
                  <a:lnTo>
                    <a:pt x="29" y="3398"/>
                  </a:lnTo>
                  <a:lnTo>
                    <a:pt x="21" y="3478"/>
                  </a:lnTo>
                  <a:lnTo>
                    <a:pt x="13" y="3557"/>
                  </a:lnTo>
                  <a:lnTo>
                    <a:pt x="8" y="3637"/>
                  </a:lnTo>
                  <a:lnTo>
                    <a:pt x="4" y="3717"/>
                  </a:lnTo>
                  <a:lnTo>
                    <a:pt x="0" y="3798"/>
                  </a:lnTo>
                  <a:lnTo>
                    <a:pt x="0" y="3877"/>
                  </a:lnTo>
                  <a:lnTo>
                    <a:pt x="0" y="3958"/>
                  </a:lnTo>
                  <a:lnTo>
                    <a:pt x="4" y="4037"/>
                  </a:lnTo>
                  <a:lnTo>
                    <a:pt x="8" y="4118"/>
                  </a:lnTo>
                  <a:lnTo>
                    <a:pt x="13" y="4197"/>
                  </a:lnTo>
                  <a:lnTo>
                    <a:pt x="21" y="4278"/>
                  </a:lnTo>
                  <a:lnTo>
                    <a:pt x="29" y="4357"/>
                  </a:lnTo>
                  <a:lnTo>
                    <a:pt x="40" y="4437"/>
                  </a:lnTo>
                  <a:lnTo>
                    <a:pt x="53" y="4515"/>
                  </a:lnTo>
                  <a:lnTo>
                    <a:pt x="67" y="4595"/>
                  </a:lnTo>
                  <a:lnTo>
                    <a:pt x="82" y="4673"/>
                  </a:lnTo>
                  <a:lnTo>
                    <a:pt x="100" y="4752"/>
                  </a:lnTo>
                  <a:lnTo>
                    <a:pt x="119" y="4829"/>
                  </a:lnTo>
                  <a:lnTo>
                    <a:pt x="139" y="4906"/>
                  </a:lnTo>
                  <a:lnTo>
                    <a:pt x="162" y="4984"/>
                  </a:lnTo>
                  <a:lnTo>
                    <a:pt x="185" y="5060"/>
                  </a:lnTo>
                  <a:lnTo>
                    <a:pt x="210" y="5136"/>
                  </a:lnTo>
                  <a:lnTo>
                    <a:pt x="237" y="5212"/>
                  </a:lnTo>
                  <a:lnTo>
                    <a:pt x="265" y="5287"/>
                  </a:lnTo>
                  <a:lnTo>
                    <a:pt x="295" y="5362"/>
                  </a:lnTo>
                  <a:lnTo>
                    <a:pt x="327" y="5435"/>
                  </a:lnTo>
                  <a:lnTo>
                    <a:pt x="359" y="5508"/>
                  </a:lnTo>
                  <a:lnTo>
                    <a:pt x="393" y="5581"/>
                  </a:lnTo>
                  <a:lnTo>
                    <a:pt x="430" y="5652"/>
                  </a:lnTo>
                  <a:lnTo>
                    <a:pt x="466" y="5723"/>
                  </a:lnTo>
                  <a:lnTo>
                    <a:pt x="506" y="5793"/>
                  </a:lnTo>
                  <a:lnTo>
                    <a:pt x="546" y="5862"/>
                  </a:lnTo>
                  <a:lnTo>
                    <a:pt x="588" y="5931"/>
                  </a:lnTo>
                  <a:lnTo>
                    <a:pt x="631" y="5999"/>
                  </a:lnTo>
                  <a:lnTo>
                    <a:pt x="676" y="6065"/>
                  </a:lnTo>
                  <a:lnTo>
                    <a:pt x="721" y="6131"/>
                  </a:lnTo>
                  <a:lnTo>
                    <a:pt x="768" y="6195"/>
                  </a:lnTo>
                  <a:lnTo>
                    <a:pt x="817" y="6259"/>
                  </a:lnTo>
                  <a:lnTo>
                    <a:pt x="867" y="6322"/>
                  </a:lnTo>
                  <a:lnTo>
                    <a:pt x="917" y="6383"/>
                  </a:lnTo>
                  <a:lnTo>
                    <a:pt x="970" y="6444"/>
                  </a:lnTo>
                  <a:lnTo>
                    <a:pt x="1024" y="6503"/>
                  </a:lnTo>
                  <a:lnTo>
                    <a:pt x="1079" y="6561"/>
                  </a:lnTo>
                  <a:lnTo>
                    <a:pt x="1134" y="6619"/>
                  </a:lnTo>
                  <a:lnTo>
                    <a:pt x="1192" y="6675"/>
                  </a:lnTo>
                  <a:lnTo>
                    <a:pt x="1250" y="6730"/>
                  </a:lnTo>
                  <a:lnTo>
                    <a:pt x="1309" y="6784"/>
                  </a:lnTo>
                  <a:lnTo>
                    <a:pt x="1371" y="6836"/>
                  </a:lnTo>
                  <a:lnTo>
                    <a:pt x="1432" y="6888"/>
                  </a:lnTo>
                  <a:lnTo>
                    <a:pt x="1494" y="6937"/>
                  </a:lnTo>
                  <a:lnTo>
                    <a:pt x="1559" y="6986"/>
                  </a:lnTo>
                  <a:lnTo>
                    <a:pt x="1623" y="7033"/>
                  </a:lnTo>
                  <a:lnTo>
                    <a:pt x="1688" y="7079"/>
                  </a:lnTo>
                  <a:lnTo>
                    <a:pt x="1755" y="7123"/>
                  </a:lnTo>
                  <a:lnTo>
                    <a:pt x="1823" y="7166"/>
                  </a:lnTo>
                  <a:lnTo>
                    <a:pt x="1890" y="7208"/>
                  </a:lnTo>
                  <a:lnTo>
                    <a:pt x="1960" y="7249"/>
                  </a:lnTo>
                  <a:lnTo>
                    <a:pt x="2030" y="7288"/>
                  </a:lnTo>
                  <a:lnTo>
                    <a:pt x="2101" y="7325"/>
                  </a:lnTo>
                  <a:lnTo>
                    <a:pt x="2173" y="7361"/>
                  </a:lnTo>
                  <a:lnTo>
                    <a:pt x="2245" y="7395"/>
                  </a:lnTo>
                  <a:lnTo>
                    <a:pt x="2318" y="7428"/>
                  </a:lnTo>
                  <a:lnTo>
                    <a:pt x="2392" y="7459"/>
                  </a:lnTo>
                  <a:lnTo>
                    <a:pt x="2466" y="7489"/>
                  </a:lnTo>
                  <a:lnTo>
                    <a:pt x="2540" y="7518"/>
                  </a:lnTo>
                  <a:lnTo>
                    <a:pt x="2616" y="7545"/>
                  </a:lnTo>
                  <a:lnTo>
                    <a:pt x="2691" y="7570"/>
                  </a:lnTo>
                  <a:lnTo>
                    <a:pt x="2769" y="7594"/>
                  </a:lnTo>
                  <a:lnTo>
                    <a:pt x="2845" y="7616"/>
                  </a:lnTo>
                  <a:lnTo>
                    <a:pt x="2922" y="7637"/>
                  </a:lnTo>
                  <a:lnTo>
                    <a:pt x="3001" y="7655"/>
                  </a:lnTo>
                  <a:lnTo>
                    <a:pt x="3079" y="7672"/>
                  </a:lnTo>
                  <a:lnTo>
                    <a:pt x="3157" y="7688"/>
                  </a:lnTo>
                  <a:lnTo>
                    <a:pt x="3236" y="7702"/>
                  </a:lnTo>
                  <a:lnTo>
                    <a:pt x="3315" y="7714"/>
                  </a:lnTo>
                  <a:lnTo>
                    <a:pt x="3395" y="7725"/>
                  </a:lnTo>
                  <a:lnTo>
                    <a:pt x="3474" y="7734"/>
                  </a:lnTo>
                  <a:lnTo>
                    <a:pt x="3554" y="7742"/>
                  </a:lnTo>
                  <a:lnTo>
                    <a:pt x="3633" y="7747"/>
                  </a:lnTo>
                  <a:lnTo>
                    <a:pt x="3714" y="7752"/>
                  </a:lnTo>
                  <a:lnTo>
                    <a:pt x="3793" y="7754"/>
                  </a:lnTo>
                  <a:lnTo>
                    <a:pt x="3874" y="7755"/>
                  </a:lnTo>
                  <a:lnTo>
                    <a:pt x="3954" y="7754"/>
                  </a:lnTo>
                  <a:lnTo>
                    <a:pt x="4034" y="7752"/>
                  </a:lnTo>
                  <a:lnTo>
                    <a:pt x="4114" y="7747"/>
                  </a:lnTo>
                  <a:lnTo>
                    <a:pt x="4194" y="7742"/>
                  </a:lnTo>
                  <a:lnTo>
                    <a:pt x="4273" y="7734"/>
                  </a:lnTo>
                  <a:lnTo>
                    <a:pt x="4353" y="7725"/>
                  </a:lnTo>
                  <a:lnTo>
                    <a:pt x="4432" y="7714"/>
                  </a:lnTo>
                  <a:lnTo>
                    <a:pt x="4512" y="7702"/>
                  </a:lnTo>
                  <a:lnTo>
                    <a:pt x="4590" y="7688"/>
                  </a:lnTo>
                  <a:lnTo>
                    <a:pt x="4668" y="7672"/>
                  </a:lnTo>
                  <a:lnTo>
                    <a:pt x="4747" y="7655"/>
                  </a:lnTo>
                  <a:lnTo>
                    <a:pt x="4825" y="7637"/>
                  </a:lnTo>
                  <a:lnTo>
                    <a:pt x="4902" y="7616"/>
                  </a:lnTo>
                  <a:lnTo>
                    <a:pt x="4979" y="7594"/>
                  </a:lnTo>
                  <a:lnTo>
                    <a:pt x="5055" y="7570"/>
                  </a:lnTo>
                  <a:lnTo>
                    <a:pt x="5131" y="7545"/>
                  </a:lnTo>
                  <a:lnTo>
                    <a:pt x="5207" y="7518"/>
                  </a:lnTo>
                  <a:lnTo>
                    <a:pt x="5282" y="7489"/>
                  </a:lnTo>
                  <a:lnTo>
                    <a:pt x="5356" y="7459"/>
                  </a:lnTo>
                  <a:lnTo>
                    <a:pt x="5430" y="7428"/>
                  </a:lnTo>
                  <a:lnTo>
                    <a:pt x="5503" y="7395"/>
                  </a:lnTo>
                  <a:lnTo>
                    <a:pt x="5575" y="7361"/>
                  </a:lnTo>
                  <a:lnTo>
                    <a:pt x="5647" y="7325"/>
                  </a:lnTo>
                  <a:lnTo>
                    <a:pt x="5717" y="7288"/>
                  </a:lnTo>
                  <a:lnTo>
                    <a:pt x="5787" y="7249"/>
                  </a:lnTo>
                  <a:lnTo>
                    <a:pt x="5856" y="7208"/>
                  </a:lnTo>
                  <a:lnTo>
                    <a:pt x="5925" y="71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8" name="Freeform 75"/>
            <p:cNvSpPr>
              <a:spLocks/>
            </p:cNvSpPr>
            <p:nvPr/>
          </p:nvSpPr>
          <p:spPr bwMode="auto">
            <a:xfrm>
              <a:off x="2151" y="2984"/>
              <a:ext cx="521" cy="941"/>
            </a:xfrm>
            <a:custGeom>
              <a:avLst/>
              <a:gdLst>
                <a:gd name="T0" fmla="*/ 0 w 1822"/>
                <a:gd name="T1" fmla="*/ 22 h 3289"/>
                <a:gd name="T2" fmla="*/ 0 w 1822"/>
                <a:gd name="T3" fmla="*/ 22 h 3289"/>
                <a:gd name="T4" fmla="*/ 1 w 1822"/>
                <a:gd name="T5" fmla="*/ 21 h 3289"/>
                <a:gd name="T6" fmla="*/ 1 w 1822"/>
                <a:gd name="T7" fmla="*/ 21 h 3289"/>
                <a:gd name="T8" fmla="*/ 2 w 1822"/>
                <a:gd name="T9" fmla="*/ 21 h 3289"/>
                <a:gd name="T10" fmla="*/ 2 w 1822"/>
                <a:gd name="T11" fmla="*/ 21 h 3289"/>
                <a:gd name="T12" fmla="*/ 3 w 1822"/>
                <a:gd name="T13" fmla="*/ 20 h 3289"/>
                <a:gd name="T14" fmla="*/ 3 w 1822"/>
                <a:gd name="T15" fmla="*/ 20 h 3289"/>
                <a:gd name="T16" fmla="*/ 3 w 1822"/>
                <a:gd name="T17" fmla="*/ 19 h 3289"/>
                <a:gd name="T18" fmla="*/ 4 w 1822"/>
                <a:gd name="T19" fmla="*/ 19 h 3289"/>
                <a:gd name="T20" fmla="*/ 4 w 1822"/>
                <a:gd name="T21" fmla="*/ 19 h 3289"/>
                <a:gd name="T22" fmla="*/ 5 w 1822"/>
                <a:gd name="T23" fmla="*/ 18 h 3289"/>
                <a:gd name="T24" fmla="*/ 5 w 1822"/>
                <a:gd name="T25" fmla="*/ 18 h 3289"/>
                <a:gd name="T26" fmla="*/ 5 w 1822"/>
                <a:gd name="T27" fmla="*/ 18 h 3289"/>
                <a:gd name="T28" fmla="*/ 6 w 1822"/>
                <a:gd name="T29" fmla="*/ 17 h 3289"/>
                <a:gd name="T30" fmla="*/ 6 w 1822"/>
                <a:gd name="T31" fmla="*/ 17 h 3289"/>
                <a:gd name="T32" fmla="*/ 6 w 1822"/>
                <a:gd name="T33" fmla="*/ 16 h 3289"/>
                <a:gd name="T34" fmla="*/ 7 w 1822"/>
                <a:gd name="T35" fmla="*/ 16 h 3289"/>
                <a:gd name="T36" fmla="*/ 7 w 1822"/>
                <a:gd name="T37" fmla="*/ 15 h 3289"/>
                <a:gd name="T38" fmla="*/ 7 w 1822"/>
                <a:gd name="T39" fmla="*/ 15 h 3289"/>
                <a:gd name="T40" fmla="*/ 8 w 1822"/>
                <a:gd name="T41" fmla="*/ 15 h 3289"/>
                <a:gd name="T42" fmla="*/ 8 w 1822"/>
                <a:gd name="T43" fmla="*/ 14 h 3289"/>
                <a:gd name="T44" fmla="*/ 8 w 1822"/>
                <a:gd name="T45" fmla="*/ 14 h 3289"/>
                <a:gd name="T46" fmla="*/ 9 w 1822"/>
                <a:gd name="T47" fmla="*/ 13 h 3289"/>
                <a:gd name="T48" fmla="*/ 9 w 1822"/>
                <a:gd name="T49" fmla="*/ 13 h 3289"/>
                <a:gd name="T50" fmla="*/ 9 w 1822"/>
                <a:gd name="T51" fmla="*/ 12 h 3289"/>
                <a:gd name="T52" fmla="*/ 9 w 1822"/>
                <a:gd name="T53" fmla="*/ 12 h 3289"/>
                <a:gd name="T54" fmla="*/ 9 w 1822"/>
                <a:gd name="T55" fmla="*/ 11 h 3289"/>
                <a:gd name="T56" fmla="*/ 10 w 1822"/>
                <a:gd name="T57" fmla="*/ 11 h 3289"/>
                <a:gd name="T58" fmla="*/ 10 w 1822"/>
                <a:gd name="T59" fmla="*/ 11 h 3289"/>
                <a:gd name="T60" fmla="*/ 10 w 1822"/>
                <a:gd name="T61" fmla="*/ 10 h 3289"/>
                <a:gd name="T62" fmla="*/ 10 w 1822"/>
                <a:gd name="T63" fmla="*/ 9 h 3289"/>
                <a:gd name="T64" fmla="*/ 11 w 1822"/>
                <a:gd name="T65" fmla="*/ 9 h 3289"/>
                <a:gd name="T66" fmla="*/ 11 w 1822"/>
                <a:gd name="T67" fmla="*/ 8 h 3289"/>
                <a:gd name="T68" fmla="*/ 11 w 1822"/>
                <a:gd name="T69" fmla="*/ 8 h 3289"/>
                <a:gd name="T70" fmla="*/ 11 w 1822"/>
                <a:gd name="T71" fmla="*/ 7 h 3289"/>
                <a:gd name="T72" fmla="*/ 11 w 1822"/>
                <a:gd name="T73" fmla="*/ 7 h 3289"/>
                <a:gd name="T74" fmla="*/ 11 w 1822"/>
                <a:gd name="T75" fmla="*/ 6 h 3289"/>
                <a:gd name="T76" fmla="*/ 11 w 1822"/>
                <a:gd name="T77" fmla="*/ 6 h 3289"/>
                <a:gd name="T78" fmla="*/ 12 w 1822"/>
                <a:gd name="T79" fmla="*/ 5 h 3289"/>
                <a:gd name="T80" fmla="*/ 12 w 1822"/>
                <a:gd name="T81" fmla="*/ 5 h 3289"/>
                <a:gd name="T82" fmla="*/ 12 w 1822"/>
                <a:gd name="T83" fmla="*/ 4 h 3289"/>
                <a:gd name="T84" fmla="*/ 12 w 1822"/>
                <a:gd name="T85" fmla="*/ 4 h 3289"/>
                <a:gd name="T86" fmla="*/ 12 w 1822"/>
                <a:gd name="T87" fmla="*/ 3 h 3289"/>
                <a:gd name="T88" fmla="*/ 12 w 1822"/>
                <a:gd name="T89" fmla="*/ 3 h 3289"/>
                <a:gd name="T90" fmla="*/ 12 w 1822"/>
                <a:gd name="T91" fmla="*/ 2 h 3289"/>
                <a:gd name="T92" fmla="*/ 12 w 1822"/>
                <a:gd name="T93" fmla="*/ 2 h 3289"/>
                <a:gd name="T94" fmla="*/ 12 w 1822"/>
                <a:gd name="T95" fmla="*/ 1 h 3289"/>
                <a:gd name="T96" fmla="*/ 12 w 1822"/>
                <a:gd name="T97" fmla="*/ 1 h 3289"/>
                <a:gd name="T98" fmla="*/ 12 w 1822"/>
                <a:gd name="T99" fmla="*/ 0 h 328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822" h="3289">
                  <a:moveTo>
                    <a:pt x="0" y="3289"/>
                  </a:moveTo>
                  <a:lnTo>
                    <a:pt x="67" y="3246"/>
                  </a:lnTo>
                  <a:lnTo>
                    <a:pt x="134" y="3202"/>
                  </a:lnTo>
                  <a:lnTo>
                    <a:pt x="199" y="3156"/>
                  </a:lnTo>
                  <a:lnTo>
                    <a:pt x="264" y="3109"/>
                  </a:lnTo>
                  <a:lnTo>
                    <a:pt x="328" y="3060"/>
                  </a:lnTo>
                  <a:lnTo>
                    <a:pt x="391" y="3011"/>
                  </a:lnTo>
                  <a:lnTo>
                    <a:pt x="452" y="2959"/>
                  </a:lnTo>
                  <a:lnTo>
                    <a:pt x="513" y="2907"/>
                  </a:lnTo>
                  <a:lnTo>
                    <a:pt x="572" y="2853"/>
                  </a:lnTo>
                  <a:lnTo>
                    <a:pt x="630" y="2798"/>
                  </a:lnTo>
                  <a:lnTo>
                    <a:pt x="688" y="2742"/>
                  </a:lnTo>
                  <a:lnTo>
                    <a:pt x="744" y="2684"/>
                  </a:lnTo>
                  <a:lnTo>
                    <a:pt x="799" y="2626"/>
                  </a:lnTo>
                  <a:lnTo>
                    <a:pt x="852" y="2567"/>
                  </a:lnTo>
                  <a:lnTo>
                    <a:pt x="905" y="2506"/>
                  </a:lnTo>
                  <a:lnTo>
                    <a:pt x="955" y="2445"/>
                  </a:lnTo>
                  <a:lnTo>
                    <a:pt x="1006" y="2382"/>
                  </a:lnTo>
                  <a:lnTo>
                    <a:pt x="1054" y="2318"/>
                  </a:lnTo>
                  <a:lnTo>
                    <a:pt x="1101" y="2254"/>
                  </a:lnTo>
                  <a:lnTo>
                    <a:pt x="1147" y="2188"/>
                  </a:lnTo>
                  <a:lnTo>
                    <a:pt x="1192" y="2122"/>
                  </a:lnTo>
                  <a:lnTo>
                    <a:pt x="1235" y="2054"/>
                  </a:lnTo>
                  <a:lnTo>
                    <a:pt x="1277" y="1985"/>
                  </a:lnTo>
                  <a:lnTo>
                    <a:pt x="1316" y="1916"/>
                  </a:lnTo>
                  <a:lnTo>
                    <a:pt x="1355" y="1846"/>
                  </a:lnTo>
                  <a:lnTo>
                    <a:pt x="1392" y="1775"/>
                  </a:lnTo>
                  <a:lnTo>
                    <a:pt x="1429" y="1704"/>
                  </a:lnTo>
                  <a:lnTo>
                    <a:pt x="1463" y="1631"/>
                  </a:lnTo>
                  <a:lnTo>
                    <a:pt x="1496" y="1558"/>
                  </a:lnTo>
                  <a:lnTo>
                    <a:pt x="1528" y="1485"/>
                  </a:lnTo>
                  <a:lnTo>
                    <a:pt x="1557" y="1410"/>
                  </a:lnTo>
                  <a:lnTo>
                    <a:pt x="1586" y="1335"/>
                  </a:lnTo>
                  <a:lnTo>
                    <a:pt x="1613" y="1259"/>
                  </a:lnTo>
                  <a:lnTo>
                    <a:pt x="1637" y="1183"/>
                  </a:lnTo>
                  <a:lnTo>
                    <a:pt x="1661" y="1107"/>
                  </a:lnTo>
                  <a:lnTo>
                    <a:pt x="1683" y="1029"/>
                  </a:lnTo>
                  <a:lnTo>
                    <a:pt x="1704" y="952"/>
                  </a:lnTo>
                  <a:lnTo>
                    <a:pt x="1722" y="875"/>
                  </a:lnTo>
                  <a:lnTo>
                    <a:pt x="1739" y="796"/>
                  </a:lnTo>
                  <a:lnTo>
                    <a:pt x="1755" y="718"/>
                  </a:lnTo>
                  <a:lnTo>
                    <a:pt x="1769" y="638"/>
                  </a:lnTo>
                  <a:lnTo>
                    <a:pt x="1782" y="560"/>
                  </a:lnTo>
                  <a:lnTo>
                    <a:pt x="1793" y="480"/>
                  </a:lnTo>
                  <a:lnTo>
                    <a:pt x="1802" y="401"/>
                  </a:lnTo>
                  <a:lnTo>
                    <a:pt x="1809" y="320"/>
                  </a:lnTo>
                  <a:lnTo>
                    <a:pt x="1815" y="241"/>
                  </a:lnTo>
                  <a:lnTo>
                    <a:pt x="1819" y="160"/>
                  </a:lnTo>
                  <a:lnTo>
                    <a:pt x="1821" y="81"/>
                  </a:lnTo>
                  <a:lnTo>
                    <a:pt x="182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89" name="Line 76"/>
            <p:cNvSpPr>
              <a:spLocks noChangeShapeType="1"/>
            </p:cNvSpPr>
            <p:nvPr/>
          </p:nvSpPr>
          <p:spPr bwMode="auto">
            <a:xfrm>
              <a:off x="385" y="1138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0" name="Line 77"/>
            <p:cNvSpPr>
              <a:spLocks noChangeShapeType="1"/>
            </p:cNvSpPr>
            <p:nvPr/>
          </p:nvSpPr>
          <p:spPr bwMode="auto">
            <a:xfrm>
              <a:off x="607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1" name="Line 78"/>
            <p:cNvSpPr>
              <a:spLocks noChangeShapeType="1"/>
            </p:cNvSpPr>
            <p:nvPr/>
          </p:nvSpPr>
          <p:spPr bwMode="auto">
            <a:xfrm>
              <a:off x="658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2" name="Line 79"/>
            <p:cNvSpPr>
              <a:spLocks noChangeShapeType="1"/>
            </p:cNvSpPr>
            <p:nvPr/>
          </p:nvSpPr>
          <p:spPr bwMode="auto">
            <a:xfrm>
              <a:off x="924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3" name="Line 80"/>
            <p:cNvSpPr>
              <a:spLocks noChangeShapeType="1"/>
            </p:cNvSpPr>
            <p:nvPr/>
          </p:nvSpPr>
          <p:spPr bwMode="auto">
            <a:xfrm>
              <a:off x="975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4" name="Line 81"/>
            <p:cNvSpPr>
              <a:spLocks noChangeShapeType="1"/>
            </p:cNvSpPr>
            <p:nvPr/>
          </p:nvSpPr>
          <p:spPr bwMode="auto">
            <a:xfrm>
              <a:off x="1241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5" name="Line 82"/>
            <p:cNvSpPr>
              <a:spLocks noChangeShapeType="1"/>
            </p:cNvSpPr>
            <p:nvPr/>
          </p:nvSpPr>
          <p:spPr bwMode="auto">
            <a:xfrm>
              <a:off x="1292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6" name="Line 83"/>
            <p:cNvSpPr>
              <a:spLocks noChangeShapeType="1"/>
            </p:cNvSpPr>
            <p:nvPr/>
          </p:nvSpPr>
          <p:spPr bwMode="auto">
            <a:xfrm>
              <a:off x="1558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7" name="Line 84"/>
            <p:cNvSpPr>
              <a:spLocks noChangeShapeType="1"/>
            </p:cNvSpPr>
            <p:nvPr/>
          </p:nvSpPr>
          <p:spPr bwMode="auto">
            <a:xfrm>
              <a:off x="1610" y="1138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8" name="Line 85"/>
            <p:cNvSpPr>
              <a:spLocks noChangeShapeType="1"/>
            </p:cNvSpPr>
            <p:nvPr/>
          </p:nvSpPr>
          <p:spPr bwMode="auto">
            <a:xfrm>
              <a:off x="1875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99" name="Line 86"/>
            <p:cNvSpPr>
              <a:spLocks noChangeShapeType="1"/>
            </p:cNvSpPr>
            <p:nvPr/>
          </p:nvSpPr>
          <p:spPr bwMode="auto">
            <a:xfrm>
              <a:off x="1927" y="1138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0" name="Line 87"/>
            <p:cNvSpPr>
              <a:spLocks noChangeShapeType="1"/>
            </p:cNvSpPr>
            <p:nvPr/>
          </p:nvSpPr>
          <p:spPr bwMode="auto">
            <a:xfrm>
              <a:off x="2192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1" name="Line 88"/>
            <p:cNvSpPr>
              <a:spLocks noChangeShapeType="1"/>
            </p:cNvSpPr>
            <p:nvPr/>
          </p:nvSpPr>
          <p:spPr bwMode="auto">
            <a:xfrm>
              <a:off x="2244" y="1138"/>
              <a:ext cx="2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2" name="Line 89"/>
            <p:cNvSpPr>
              <a:spLocks noChangeShapeType="1"/>
            </p:cNvSpPr>
            <p:nvPr/>
          </p:nvSpPr>
          <p:spPr bwMode="auto">
            <a:xfrm>
              <a:off x="2509" y="1138"/>
              <a:ext cx="2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3" name="Line 90"/>
            <p:cNvSpPr>
              <a:spLocks noChangeShapeType="1"/>
            </p:cNvSpPr>
            <p:nvPr/>
          </p:nvSpPr>
          <p:spPr bwMode="auto">
            <a:xfrm>
              <a:off x="2561" y="1138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4" name="Line 91"/>
            <p:cNvSpPr>
              <a:spLocks noChangeShapeType="1"/>
            </p:cNvSpPr>
            <p:nvPr/>
          </p:nvSpPr>
          <p:spPr bwMode="auto">
            <a:xfrm flipV="1">
              <a:off x="2280" y="1466"/>
              <a:ext cx="2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5" name="Line 92"/>
            <p:cNvSpPr>
              <a:spLocks noChangeShapeType="1"/>
            </p:cNvSpPr>
            <p:nvPr/>
          </p:nvSpPr>
          <p:spPr bwMode="auto">
            <a:xfrm flipV="1">
              <a:off x="2280" y="1417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6" name="Line 93"/>
            <p:cNvSpPr>
              <a:spLocks noChangeShapeType="1"/>
            </p:cNvSpPr>
            <p:nvPr/>
          </p:nvSpPr>
          <p:spPr bwMode="auto">
            <a:xfrm flipV="1">
              <a:off x="2280" y="1182"/>
              <a:ext cx="2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7" name="Line 94"/>
            <p:cNvSpPr>
              <a:spLocks noChangeShapeType="1"/>
            </p:cNvSpPr>
            <p:nvPr/>
          </p:nvSpPr>
          <p:spPr bwMode="auto">
            <a:xfrm flipV="1">
              <a:off x="2280" y="1136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8" name="Line 95"/>
            <p:cNvSpPr>
              <a:spLocks noChangeShapeType="1"/>
            </p:cNvSpPr>
            <p:nvPr/>
          </p:nvSpPr>
          <p:spPr bwMode="auto">
            <a:xfrm flipV="1">
              <a:off x="2280" y="901"/>
              <a:ext cx="2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09" name="Line 96"/>
            <p:cNvSpPr>
              <a:spLocks noChangeShapeType="1"/>
            </p:cNvSpPr>
            <p:nvPr/>
          </p:nvSpPr>
          <p:spPr bwMode="auto">
            <a:xfrm flipV="1">
              <a:off x="2280" y="852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0" name="Line 97"/>
            <p:cNvSpPr>
              <a:spLocks noChangeShapeType="1"/>
            </p:cNvSpPr>
            <p:nvPr/>
          </p:nvSpPr>
          <p:spPr bwMode="auto">
            <a:xfrm flipV="1">
              <a:off x="2280" y="690"/>
              <a:ext cx="2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1" name="Line 98"/>
            <p:cNvSpPr>
              <a:spLocks noChangeShapeType="1"/>
            </p:cNvSpPr>
            <p:nvPr/>
          </p:nvSpPr>
          <p:spPr bwMode="auto">
            <a:xfrm flipV="1">
              <a:off x="844" y="1461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2" name="Line 99"/>
            <p:cNvSpPr>
              <a:spLocks noChangeShapeType="1"/>
            </p:cNvSpPr>
            <p:nvPr/>
          </p:nvSpPr>
          <p:spPr bwMode="auto">
            <a:xfrm flipV="1">
              <a:off x="844" y="1414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3" name="Line 100"/>
            <p:cNvSpPr>
              <a:spLocks noChangeShapeType="1"/>
            </p:cNvSpPr>
            <p:nvPr/>
          </p:nvSpPr>
          <p:spPr bwMode="auto">
            <a:xfrm flipV="1">
              <a:off x="844" y="1180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4" name="Line 101"/>
            <p:cNvSpPr>
              <a:spLocks noChangeShapeType="1"/>
            </p:cNvSpPr>
            <p:nvPr/>
          </p:nvSpPr>
          <p:spPr bwMode="auto">
            <a:xfrm flipV="1">
              <a:off x="844" y="1133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5" name="Line 102"/>
            <p:cNvSpPr>
              <a:spLocks noChangeShapeType="1"/>
            </p:cNvSpPr>
            <p:nvPr/>
          </p:nvSpPr>
          <p:spPr bwMode="auto">
            <a:xfrm flipV="1">
              <a:off x="844" y="896"/>
              <a:ext cx="2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6" name="Line 103"/>
            <p:cNvSpPr>
              <a:spLocks noChangeShapeType="1"/>
            </p:cNvSpPr>
            <p:nvPr/>
          </p:nvSpPr>
          <p:spPr bwMode="auto">
            <a:xfrm flipV="1">
              <a:off x="844" y="850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7" name="Line 104"/>
            <p:cNvSpPr>
              <a:spLocks noChangeShapeType="1"/>
            </p:cNvSpPr>
            <p:nvPr/>
          </p:nvSpPr>
          <p:spPr bwMode="auto">
            <a:xfrm flipV="1">
              <a:off x="844" y="682"/>
              <a:ext cx="2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8" name="Freeform 105"/>
            <p:cNvSpPr>
              <a:spLocks/>
            </p:cNvSpPr>
            <p:nvPr/>
          </p:nvSpPr>
          <p:spPr bwMode="auto">
            <a:xfrm>
              <a:off x="452" y="746"/>
              <a:ext cx="392" cy="784"/>
            </a:xfrm>
            <a:custGeom>
              <a:avLst/>
              <a:gdLst>
                <a:gd name="T0" fmla="*/ 9 w 1367"/>
                <a:gd name="T1" fmla="*/ 0 h 2736"/>
                <a:gd name="T2" fmla="*/ 8 w 1367"/>
                <a:gd name="T3" fmla="*/ 0 h 2736"/>
                <a:gd name="T4" fmla="*/ 8 w 1367"/>
                <a:gd name="T5" fmla="*/ 0 h 2736"/>
                <a:gd name="T6" fmla="*/ 7 w 1367"/>
                <a:gd name="T7" fmla="*/ 0 h 2736"/>
                <a:gd name="T8" fmla="*/ 6 w 1367"/>
                <a:gd name="T9" fmla="*/ 0 h 2736"/>
                <a:gd name="T10" fmla="*/ 6 w 1367"/>
                <a:gd name="T11" fmla="*/ 1 h 2736"/>
                <a:gd name="T12" fmla="*/ 5 w 1367"/>
                <a:gd name="T13" fmla="*/ 1 h 2736"/>
                <a:gd name="T14" fmla="*/ 5 w 1367"/>
                <a:gd name="T15" fmla="*/ 1 h 2736"/>
                <a:gd name="T16" fmla="*/ 4 w 1367"/>
                <a:gd name="T17" fmla="*/ 1 h 2736"/>
                <a:gd name="T18" fmla="*/ 3 w 1367"/>
                <a:gd name="T19" fmla="*/ 2 h 2736"/>
                <a:gd name="T20" fmla="*/ 3 w 1367"/>
                <a:gd name="T21" fmla="*/ 2 h 2736"/>
                <a:gd name="T22" fmla="*/ 3 w 1367"/>
                <a:gd name="T23" fmla="*/ 3 h 2736"/>
                <a:gd name="T24" fmla="*/ 2 w 1367"/>
                <a:gd name="T25" fmla="*/ 3 h 2736"/>
                <a:gd name="T26" fmla="*/ 2 w 1367"/>
                <a:gd name="T27" fmla="*/ 4 h 2736"/>
                <a:gd name="T28" fmla="*/ 1 w 1367"/>
                <a:gd name="T29" fmla="*/ 4 h 2736"/>
                <a:gd name="T30" fmla="*/ 1 w 1367"/>
                <a:gd name="T31" fmla="*/ 5 h 2736"/>
                <a:gd name="T32" fmla="*/ 1 w 1367"/>
                <a:gd name="T33" fmla="*/ 5 h 2736"/>
                <a:gd name="T34" fmla="*/ 1 w 1367"/>
                <a:gd name="T35" fmla="*/ 6 h 2736"/>
                <a:gd name="T36" fmla="*/ 0 w 1367"/>
                <a:gd name="T37" fmla="*/ 7 h 2736"/>
                <a:gd name="T38" fmla="*/ 0 w 1367"/>
                <a:gd name="T39" fmla="*/ 7 h 2736"/>
                <a:gd name="T40" fmla="*/ 0 w 1367"/>
                <a:gd name="T41" fmla="*/ 8 h 2736"/>
                <a:gd name="T42" fmla="*/ 0 w 1367"/>
                <a:gd name="T43" fmla="*/ 9 h 2736"/>
                <a:gd name="T44" fmla="*/ 0 w 1367"/>
                <a:gd name="T45" fmla="*/ 9 h 2736"/>
                <a:gd name="T46" fmla="*/ 0 w 1367"/>
                <a:gd name="T47" fmla="*/ 10 h 2736"/>
                <a:gd name="T48" fmla="*/ 0 w 1367"/>
                <a:gd name="T49" fmla="*/ 11 h 2736"/>
                <a:gd name="T50" fmla="*/ 0 w 1367"/>
                <a:gd name="T51" fmla="*/ 11 h 2736"/>
                <a:gd name="T52" fmla="*/ 0 w 1367"/>
                <a:gd name="T53" fmla="*/ 12 h 2736"/>
                <a:gd name="T54" fmla="*/ 1 w 1367"/>
                <a:gd name="T55" fmla="*/ 12 h 2736"/>
                <a:gd name="T56" fmla="*/ 1 w 1367"/>
                <a:gd name="T57" fmla="*/ 13 h 2736"/>
                <a:gd name="T58" fmla="*/ 1 w 1367"/>
                <a:gd name="T59" fmla="*/ 13 h 2736"/>
                <a:gd name="T60" fmla="*/ 1 w 1367"/>
                <a:gd name="T61" fmla="*/ 14 h 2736"/>
                <a:gd name="T62" fmla="*/ 2 w 1367"/>
                <a:gd name="T63" fmla="*/ 15 h 2736"/>
                <a:gd name="T64" fmla="*/ 2 w 1367"/>
                <a:gd name="T65" fmla="*/ 15 h 2736"/>
                <a:gd name="T66" fmla="*/ 3 w 1367"/>
                <a:gd name="T67" fmla="*/ 16 h 2736"/>
                <a:gd name="T68" fmla="*/ 3 w 1367"/>
                <a:gd name="T69" fmla="*/ 16 h 2736"/>
                <a:gd name="T70" fmla="*/ 3 w 1367"/>
                <a:gd name="T71" fmla="*/ 17 h 2736"/>
                <a:gd name="T72" fmla="*/ 4 w 1367"/>
                <a:gd name="T73" fmla="*/ 17 h 2736"/>
                <a:gd name="T74" fmla="*/ 5 w 1367"/>
                <a:gd name="T75" fmla="*/ 17 h 2736"/>
                <a:gd name="T76" fmla="*/ 5 w 1367"/>
                <a:gd name="T77" fmla="*/ 17 h 2736"/>
                <a:gd name="T78" fmla="*/ 6 w 1367"/>
                <a:gd name="T79" fmla="*/ 18 h 2736"/>
                <a:gd name="T80" fmla="*/ 6 w 1367"/>
                <a:gd name="T81" fmla="*/ 18 h 2736"/>
                <a:gd name="T82" fmla="*/ 7 w 1367"/>
                <a:gd name="T83" fmla="*/ 18 h 2736"/>
                <a:gd name="T84" fmla="*/ 8 w 1367"/>
                <a:gd name="T85" fmla="*/ 18 h 2736"/>
                <a:gd name="T86" fmla="*/ 8 w 1367"/>
                <a:gd name="T87" fmla="*/ 18 h 2736"/>
                <a:gd name="T88" fmla="*/ 9 w 1367"/>
                <a:gd name="T89" fmla="*/ 18 h 27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67" h="2736">
                  <a:moveTo>
                    <a:pt x="1367" y="0"/>
                  </a:moveTo>
                  <a:lnTo>
                    <a:pt x="1319" y="1"/>
                  </a:lnTo>
                  <a:lnTo>
                    <a:pt x="1272" y="3"/>
                  </a:lnTo>
                  <a:lnTo>
                    <a:pt x="1225" y="7"/>
                  </a:lnTo>
                  <a:lnTo>
                    <a:pt x="1177" y="12"/>
                  </a:lnTo>
                  <a:lnTo>
                    <a:pt x="1130" y="20"/>
                  </a:lnTo>
                  <a:lnTo>
                    <a:pt x="1083" y="30"/>
                  </a:lnTo>
                  <a:lnTo>
                    <a:pt x="1037" y="40"/>
                  </a:lnTo>
                  <a:lnTo>
                    <a:pt x="991" y="52"/>
                  </a:lnTo>
                  <a:lnTo>
                    <a:pt x="944" y="66"/>
                  </a:lnTo>
                  <a:lnTo>
                    <a:pt x="899" y="82"/>
                  </a:lnTo>
                  <a:lnTo>
                    <a:pt x="855" y="99"/>
                  </a:lnTo>
                  <a:lnTo>
                    <a:pt x="811" y="118"/>
                  </a:lnTo>
                  <a:lnTo>
                    <a:pt x="768" y="138"/>
                  </a:lnTo>
                  <a:lnTo>
                    <a:pt x="725" y="160"/>
                  </a:lnTo>
                  <a:lnTo>
                    <a:pt x="683" y="183"/>
                  </a:lnTo>
                  <a:lnTo>
                    <a:pt x="643" y="208"/>
                  </a:lnTo>
                  <a:lnTo>
                    <a:pt x="603" y="234"/>
                  </a:lnTo>
                  <a:lnTo>
                    <a:pt x="564" y="261"/>
                  </a:lnTo>
                  <a:lnTo>
                    <a:pt x="526" y="290"/>
                  </a:lnTo>
                  <a:lnTo>
                    <a:pt x="488" y="320"/>
                  </a:lnTo>
                  <a:lnTo>
                    <a:pt x="453" y="351"/>
                  </a:lnTo>
                  <a:lnTo>
                    <a:pt x="417" y="384"/>
                  </a:lnTo>
                  <a:lnTo>
                    <a:pt x="384" y="417"/>
                  </a:lnTo>
                  <a:lnTo>
                    <a:pt x="352" y="453"/>
                  </a:lnTo>
                  <a:lnTo>
                    <a:pt x="320" y="488"/>
                  </a:lnTo>
                  <a:lnTo>
                    <a:pt x="290" y="526"/>
                  </a:lnTo>
                  <a:lnTo>
                    <a:pt x="261" y="563"/>
                  </a:lnTo>
                  <a:lnTo>
                    <a:pt x="233" y="603"/>
                  </a:lnTo>
                  <a:lnTo>
                    <a:pt x="208" y="643"/>
                  </a:lnTo>
                  <a:lnTo>
                    <a:pt x="183" y="684"/>
                  </a:lnTo>
                  <a:lnTo>
                    <a:pt x="160" y="726"/>
                  </a:lnTo>
                  <a:lnTo>
                    <a:pt x="139" y="769"/>
                  </a:lnTo>
                  <a:lnTo>
                    <a:pt x="119" y="812"/>
                  </a:lnTo>
                  <a:lnTo>
                    <a:pt x="99" y="856"/>
                  </a:lnTo>
                  <a:lnTo>
                    <a:pt x="82" y="900"/>
                  </a:lnTo>
                  <a:lnTo>
                    <a:pt x="67" y="945"/>
                  </a:lnTo>
                  <a:lnTo>
                    <a:pt x="53" y="991"/>
                  </a:lnTo>
                  <a:lnTo>
                    <a:pt x="41" y="1037"/>
                  </a:lnTo>
                  <a:lnTo>
                    <a:pt x="31" y="1083"/>
                  </a:lnTo>
                  <a:lnTo>
                    <a:pt x="21" y="1131"/>
                  </a:lnTo>
                  <a:lnTo>
                    <a:pt x="13" y="1178"/>
                  </a:lnTo>
                  <a:lnTo>
                    <a:pt x="8" y="1225"/>
                  </a:lnTo>
                  <a:lnTo>
                    <a:pt x="4" y="1272"/>
                  </a:lnTo>
                  <a:lnTo>
                    <a:pt x="0" y="1321"/>
                  </a:lnTo>
                  <a:lnTo>
                    <a:pt x="0" y="1368"/>
                  </a:lnTo>
                  <a:lnTo>
                    <a:pt x="0" y="1416"/>
                  </a:lnTo>
                  <a:lnTo>
                    <a:pt x="4" y="1464"/>
                  </a:lnTo>
                  <a:lnTo>
                    <a:pt x="8" y="1511"/>
                  </a:lnTo>
                  <a:lnTo>
                    <a:pt x="13" y="1558"/>
                  </a:lnTo>
                  <a:lnTo>
                    <a:pt x="21" y="1605"/>
                  </a:lnTo>
                  <a:lnTo>
                    <a:pt x="31" y="1653"/>
                  </a:lnTo>
                  <a:lnTo>
                    <a:pt x="41" y="1699"/>
                  </a:lnTo>
                  <a:lnTo>
                    <a:pt x="53" y="1745"/>
                  </a:lnTo>
                  <a:lnTo>
                    <a:pt x="67" y="1791"/>
                  </a:lnTo>
                  <a:lnTo>
                    <a:pt x="82" y="1836"/>
                  </a:lnTo>
                  <a:lnTo>
                    <a:pt x="99" y="1880"/>
                  </a:lnTo>
                  <a:lnTo>
                    <a:pt x="119" y="1924"/>
                  </a:lnTo>
                  <a:lnTo>
                    <a:pt x="139" y="1968"/>
                  </a:lnTo>
                  <a:lnTo>
                    <a:pt x="160" y="2010"/>
                  </a:lnTo>
                  <a:lnTo>
                    <a:pt x="183" y="2052"/>
                  </a:lnTo>
                  <a:lnTo>
                    <a:pt x="208" y="2093"/>
                  </a:lnTo>
                  <a:lnTo>
                    <a:pt x="233" y="2134"/>
                  </a:lnTo>
                  <a:lnTo>
                    <a:pt x="261" y="2172"/>
                  </a:lnTo>
                  <a:lnTo>
                    <a:pt x="290" y="2210"/>
                  </a:lnTo>
                  <a:lnTo>
                    <a:pt x="320" y="2248"/>
                  </a:lnTo>
                  <a:lnTo>
                    <a:pt x="352" y="2284"/>
                  </a:lnTo>
                  <a:lnTo>
                    <a:pt x="384" y="2319"/>
                  </a:lnTo>
                  <a:lnTo>
                    <a:pt x="417" y="2353"/>
                  </a:lnTo>
                  <a:lnTo>
                    <a:pt x="453" y="2385"/>
                  </a:lnTo>
                  <a:lnTo>
                    <a:pt x="488" y="2416"/>
                  </a:lnTo>
                  <a:lnTo>
                    <a:pt x="526" y="2446"/>
                  </a:lnTo>
                  <a:lnTo>
                    <a:pt x="564" y="2475"/>
                  </a:lnTo>
                  <a:lnTo>
                    <a:pt x="603" y="2502"/>
                  </a:lnTo>
                  <a:lnTo>
                    <a:pt x="643" y="2529"/>
                  </a:lnTo>
                  <a:lnTo>
                    <a:pt x="683" y="2553"/>
                  </a:lnTo>
                  <a:lnTo>
                    <a:pt x="725" y="2576"/>
                  </a:lnTo>
                  <a:lnTo>
                    <a:pt x="768" y="2598"/>
                  </a:lnTo>
                  <a:lnTo>
                    <a:pt x="811" y="2618"/>
                  </a:lnTo>
                  <a:lnTo>
                    <a:pt x="855" y="2636"/>
                  </a:lnTo>
                  <a:lnTo>
                    <a:pt x="899" y="2654"/>
                  </a:lnTo>
                  <a:lnTo>
                    <a:pt x="944" y="2670"/>
                  </a:lnTo>
                  <a:lnTo>
                    <a:pt x="991" y="2684"/>
                  </a:lnTo>
                  <a:lnTo>
                    <a:pt x="1037" y="2696"/>
                  </a:lnTo>
                  <a:lnTo>
                    <a:pt x="1083" y="2706"/>
                  </a:lnTo>
                  <a:lnTo>
                    <a:pt x="1130" y="2716"/>
                  </a:lnTo>
                  <a:lnTo>
                    <a:pt x="1177" y="2723"/>
                  </a:lnTo>
                  <a:lnTo>
                    <a:pt x="1225" y="2729"/>
                  </a:lnTo>
                  <a:lnTo>
                    <a:pt x="1272" y="2733"/>
                  </a:lnTo>
                  <a:lnTo>
                    <a:pt x="1319" y="2735"/>
                  </a:lnTo>
                  <a:lnTo>
                    <a:pt x="1367" y="27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19" name="Freeform 106"/>
            <p:cNvSpPr>
              <a:spLocks/>
            </p:cNvSpPr>
            <p:nvPr/>
          </p:nvSpPr>
          <p:spPr bwMode="auto">
            <a:xfrm>
              <a:off x="844" y="1522"/>
              <a:ext cx="80" cy="8"/>
            </a:xfrm>
            <a:custGeom>
              <a:avLst/>
              <a:gdLst>
                <a:gd name="T0" fmla="*/ 0 w 277"/>
                <a:gd name="T1" fmla="*/ 0 h 28"/>
                <a:gd name="T2" fmla="*/ 0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2 w 277"/>
                <a:gd name="T11" fmla="*/ 0 h 28"/>
                <a:gd name="T12" fmla="*/ 2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0" y="28"/>
                  </a:moveTo>
                  <a:lnTo>
                    <a:pt x="48" y="27"/>
                  </a:lnTo>
                  <a:lnTo>
                    <a:pt x="96" y="25"/>
                  </a:lnTo>
                  <a:lnTo>
                    <a:pt x="143" y="21"/>
                  </a:lnTo>
                  <a:lnTo>
                    <a:pt x="190" y="15"/>
                  </a:lnTo>
                  <a:lnTo>
                    <a:pt x="238" y="8"/>
                  </a:lnTo>
                  <a:lnTo>
                    <a:pt x="2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0" name="Freeform 107"/>
            <p:cNvSpPr>
              <a:spLocks/>
            </p:cNvSpPr>
            <p:nvPr/>
          </p:nvSpPr>
          <p:spPr bwMode="auto">
            <a:xfrm>
              <a:off x="950" y="1486"/>
              <a:ext cx="72" cy="29"/>
            </a:xfrm>
            <a:custGeom>
              <a:avLst/>
              <a:gdLst>
                <a:gd name="T0" fmla="*/ 0 w 254"/>
                <a:gd name="T1" fmla="*/ 1 h 100"/>
                <a:gd name="T2" fmla="*/ 0 w 254"/>
                <a:gd name="T3" fmla="*/ 1 h 100"/>
                <a:gd name="T4" fmla="*/ 0 w 254"/>
                <a:gd name="T5" fmla="*/ 1 h 100"/>
                <a:gd name="T6" fmla="*/ 1 w 254"/>
                <a:gd name="T7" fmla="*/ 1 h 100"/>
                <a:gd name="T8" fmla="*/ 1 w 254"/>
                <a:gd name="T9" fmla="*/ 0 h 100"/>
                <a:gd name="T10" fmla="*/ 1 w 254"/>
                <a:gd name="T11" fmla="*/ 0 h 100"/>
                <a:gd name="T12" fmla="*/ 1 w 254"/>
                <a:gd name="T13" fmla="*/ 0 h 100"/>
                <a:gd name="T14" fmla="*/ 2 w 254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0">
                  <a:moveTo>
                    <a:pt x="0" y="100"/>
                  </a:moveTo>
                  <a:lnTo>
                    <a:pt x="11" y="97"/>
                  </a:lnTo>
                  <a:lnTo>
                    <a:pt x="56" y="83"/>
                  </a:lnTo>
                  <a:lnTo>
                    <a:pt x="102" y="67"/>
                  </a:lnTo>
                  <a:lnTo>
                    <a:pt x="147" y="49"/>
                  </a:lnTo>
                  <a:lnTo>
                    <a:pt x="191" y="31"/>
                  </a:lnTo>
                  <a:lnTo>
                    <a:pt x="234" y="11"/>
                  </a:lnTo>
                  <a:lnTo>
                    <a:pt x="2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1" name="Freeform 108"/>
            <p:cNvSpPr>
              <a:spLocks/>
            </p:cNvSpPr>
            <p:nvPr/>
          </p:nvSpPr>
          <p:spPr bwMode="auto">
            <a:xfrm>
              <a:off x="1045" y="1427"/>
              <a:ext cx="64" cy="46"/>
            </a:xfrm>
            <a:custGeom>
              <a:avLst/>
              <a:gdLst>
                <a:gd name="T0" fmla="*/ 0 w 219"/>
                <a:gd name="T1" fmla="*/ 1 h 162"/>
                <a:gd name="T2" fmla="*/ 0 w 219"/>
                <a:gd name="T3" fmla="*/ 1 h 162"/>
                <a:gd name="T4" fmla="*/ 1 w 219"/>
                <a:gd name="T5" fmla="*/ 1 h 162"/>
                <a:gd name="T6" fmla="*/ 1 w 219"/>
                <a:gd name="T7" fmla="*/ 1 h 162"/>
                <a:gd name="T8" fmla="*/ 1 w 219"/>
                <a:gd name="T9" fmla="*/ 0 h 162"/>
                <a:gd name="T10" fmla="*/ 1 w 219"/>
                <a:gd name="T11" fmla="*/ 0 h 162"/>
                <a:gd name="T12" fmla="*/ 1 w 219"/>
                <a:gd name="T13" fmla="*/ 0 h 162"/>
                <a:gd name="T14" fmla="*/ 2 w 219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0" y="162"/>
                  </a:moveTo>
                  <a:lnTo>
                    <a:pt x="24" y="148"/>
                  </a:lnTo>
                  <a:lnTo>
                    <a:pt x="64" y="121"/>
                  </a:lnTo>
                  <a:lnTo>
                    <a:pt x="103" y="94"/>
                  </a:lnTo>
                  <a:lnTo>
                    <a:pt x="141" y="65"/>
                  </a:lnTo>
                  <a:lnTo>
                    <a:pt x="178" y="35"/>
                  </a:lnTo>
                  <a:lnTo>
                    <a:pt x="214" y="4"/>
                  </a:lnTo>
                  <a:lnTo>
                    <a:pt x="21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2" name="Freeform 109"/>
            <p:cNvSpPr>
              <a:spLocks/>
            </p:cNvSpPr>
            <p:nvPr/>
          </p:nvSpPr>
          <p:spPr bwMode="auto">
            <a:xfrm>
              <a:off x="1127" y="1347"/>
              <a:ext cx="49" cy="62"/>
            </a:xfrm>
            <a:custGeom>
              <a:avLst/>
              <a:gdLst>
                <a:gd name="T0" fmla="*/ 0 w 169"/>
                <a:gd name="T1" fmla="*/ 1 h 214"/>
                <a:gd name="T2" fmla="*/ 0 w 169"/>
                <a:gd name="T3" fmla="*/ 1 h 214"/>
                <a:gd name="T4" fmla="*/ 0 w 169"/>
                <a:gd name="T5" fmla="*/ 1 h 214"/>
                <a:gd name="T6" fmla="*/ 1 w 169"/>
                <a:gd name="T7" fmla="*/ 1 h 214"/>
                <a:gd name="T8" fmla="*/ 1 w 169"/>
                <a:gd name="T9" fmla="*/ 1 h 214"/>
                <a:gd name="T10" fmla="*/ 1 w 169"/>
                <a:gd name="T11" fmla="*/ 0 h 214"/>
                <a:gd name="T12" fmla="*/ 1 w 169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214">
                  <a:moveTo>
                    <a:pt x="0" y="214"/>
                  </a:moveTo>
                  <a:lnTo>
                    <a:pt x="31" y="181"/>
                  </a:lnTo>
                  <a:lnTo>
                    <a:pt x="62" y="145"/>
                  </a:lnTo>
                  <a:lnTo>
                    <a:pt x="92" y="107"/>
                  </a:lnTo>
                  <a:lnTo>
                    <a:pt x="121" y="69"/>
                  </a:lnTo>
                  <a:lnTo>
                    <a:pt x="148" y="31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3" name="Freeform 110"/>
            <p:cNvSpPr>
              <a:spLocks/>
            </p:cNvSpPr>
            <p:nvPr/>
          </p:nvSpPr>
          <p:spPr bwMode="auto">
            <a:xfrm>
              <a:off x="1189" y="1254"/>
              <a:ext cx="29" cy="72"/>
            </a:xfrm>
            <a:custGeom>
              <a:avLst/>
              <a:gdLst>
                <a:gd name="T0" fmla="*/ 0 w 106"/>
                <a:gd name="T1" fmla="*/ 2 h 251"/>
                <a:gd name="T2" fmla="*/ 0 w 106"/>
                <a:gd name="T3" fmla="*/ 2 h 251"/>
                <a:gd name="T4" fmla="*/ 0 w 106"/>
                <a:gd name="T5" fmla="*/ 1 h 251"/>
                <a:gd name="T6" fmla="*/ 0 w 106"/>
                <a:gd name="T7" fmla="*/ 1 h 251"/>
                <a:gd name="T8" fmla="*/ 0 w 106"/>
                <a:gd name="T9" fmla="*/ 1 h 251"/>
                <a:gd name="T10" fmla="*/ 1 w 106"/>
                <a:gd name="T11" fmla="*/ 0 h 251"/>
                <a:gd name="T12" fmla="*/ 1 w 106"/>
                <a:gd name="T13" fmla="*/ 0 h 251"/>
                <a:gd name="T14" fmla="*/ 1 w 106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251">
                  <a:moveTo>
                    <a:pt x="0" y="251"/>
                  </a:moveTo>
                  <a:lnTo>
                    <a:pt x="7" y="237"/>
                  </a:lnTo>
                  <a:lnTo>
                    <a:pt x="29" y="195"/>
                  </a:lnTo>
                  <a:lnTo>
                    <a:pt x="49" y="151"/>
                  </a:lnTo>
                  <a:lnTo>
                    <a:pt x="68" y="107"/>
                  </a:lnTo>
                  <a:lnTo>
                    <a:pt x="85" y="63"/>
                  </a:lnTo>
                  <a:lnTo>
                    <a:pt x="101" y="18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4" name="Freeform 111"/>
            <p:cNvSpPr>
              <a:spLocks/>
            </p:cNvSpPr>
            <p:nvPr/>
          </p:nvSpPr>
          <p:spPr bwMode="auto">
            <a:xfrm>
              <a:off x="1225" y="1151"/>
              <a:ext cx="11" cy="78"/>
            </a:xfrm>
            <a:custGeom>
              <a:avLst/>
              <a:gdLst>
                <a:gd name="T0" fmla="*/ 0 w 36"/>
                <a:gd name="T1" fmla="*/ 2 h 271"/>
                <a:gd name="T2" fmla="*/ 0 w 36"/>
                <a:gd name="T3" fmla="*/ 2 h 271"/>
                <a:gd name="T4" fmla="*/ 0 w 36"/>
                <a:gd name="T5" fmla="*/ 1 h 271"/>
                <a:gd name="T6" fmla="*/ 0 w 36"/>
                <a:gd name="T7" fmla="*/ 1 h 271"/>
                <a:gd name="T8" fmla="*/ 0 w 36"/>
                <a:gd name="T9" fmla="*/ 1 h 271"/>
                <a:gd name="T10" fmla="*/ 0 w 36"/>
                <a:gd name="T11" fmla="*/ 0 h 271"/>
                <a:gd name="T12" fmla="*/ 0 w 36"/>
                <a:gd name="T13" fmla="*/ 0 h 271"/>
                <a:gd name="T14" fmla="*/ 0 w 36"/>
                <a:gd name="T15" fmla="*/ 0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1">
                  <a:moveTo>
                    <a:pt x="0" y="271"/>
                  </a:moveTo>
                  <a:lnTo>
                    <a:pt x="7" y="239"/>
                  </a:lnTo>
                  <a:lnTo>
                    <a:pt x="17" y="191"/>
                  </a:lnTo>
                  <a:lnTo>
                    <a:pt x="25" y="144"/>
                  </a:lnTo>
                  <a:lnTo>
                    <a:pt x="30" y="97"/>
                  </a:lnTo>
                  <a:lnTo>
                    <a:pt x="34" y="50"/>
                  </a:lnTo>
                  <a:lnTo>
                    <a:pt x="36" y="2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5" name="Freeform 112"/>
            <p:cNvSpPr>
              <a:spLocks/>
            </p:cNvSpPr>
            <p:nvPr/>
          </p:nvSpPr>
          <p:spPr bwMode="auto">
            <a:xfrm>
              <a:off x="1225" y="1048"/>
              <a:ext cx="11" cy="77"/>
            </a:xfrm>
            <a:custGeom>
              <a:avLst/>
              <a:gdLst>
                <a:gd name="T0" fmla="*/ 0 w 36"/>
                <a:gd name="T1" fmla="*/ 2 h 272"/>
                <a:gd name="T2" fmla="*/ 0 w 36"/>
                <a:gd name="T3" fmla="*/ 2 h 272"/>
                <a:gd name="T4" fmla="*/ 0 w 36"/>
                <a:gd name="T5" fmla="*/ 1 h 272"/>
                <a:gd name="T6" fmla="*/ 0 w 36"/>
                <a:gd name="T7" fmla="*/ 1 h 272"/>
                <a:gd name="T8" fmla="*/ 0 w 36"/>
                <a:gd name="T9" fmla="*/ 1 h 272"/>
                <a:gd name="T10" fmla="*/ 0 w 36"/>
                <a:gd name="T11" fmla="*/ 1 h 272"/>
                <a:gd name="T12" fmla="*/ 0 w 36"/>
                <a:gd name="T13" fmla="*/ 0 h 272"/>
                <a:gd name="T14" fmla="*/ 0 w 36"/>
                <a:gd name="T15" fmla="*/ 0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2">
                  <a:moveTo>
                    <a:pt x="36" y="272"/>
                  </a:moveTo>
                  <a:lnTo>
                    <a:pt x="36" y="270"/>
                  </a:lnTo>
                  <a:lnTo>
                    <a:pt x="34" y="221"/>
                  </a:lnTo>
                  <a:lnTo>
                    <a:pt x="30" y="174"/>
                  </a:lnTo>
                  <a:lnTo>
                    <a:pt x="25" y="127"/>
                  </a:lnTo>
                  <a:lnTo>
                    <a:pt x="17" y="80"/>
                  </a:lnTo>
                  <a:lnTo>
                    <a:pt x="7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6" name="Freeform 113"/>
            <p:cNvSpPr>
              <a:spLocks/>
            </p:cNvSpPr>
            <p:nvPr/>
          </p:nvSpPr>
          <p:spPr bwMode="auto">
            <a:xfrm>
              <a:off x="1189" y="950"/>
              <a:ext cx="29" cy="72"/>
            </a:xfrm>
            <a:custGeom>
              <a:avLst/>
              <a:gdLst>
                <a:gd name="T0" fmla="*/ 1 w 106"/>
                <a:gd name="T1" fmla="*/ 2 h 252"/>
                <a:gd name="T2" fmla="*/ 1 w 106"/>
                <a:gd name="T3" fmla="*/ 1 h 252"/>
                <a:gd name="T4" fmla="*/ 1 w 106"/>
                <a:gd name="T5" fmla="*/ 1 h 252"/>
                <a:gd name="T6" fmla="*/ 0 w 106"/>
                <a:gd name="T7" fmla="*/ 1 h 252"/>
                <a:gd name="T8" fmla="*/ 0 w 106"/>
                <a:gd name="T9" fmla="*/ 1 h 252"/>
                <a:gd name="T10" fmla="*/ 0 w 106"/>
                <a:gd name="T11" fmla="*/ 0 h 252"/>
                <a:gd name="T12" fmla="*/ 0 w 106"/>
                <a:gd name="T13" fmla="*/ 0 h 252"/>
                <a:gd name="T14" fmla="*/ 0 w 106"/>
                <a:gd name="T15" fmla="*/ 0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252">
                  <a:moveTo>
                    <a:pt x="106" y="252"/>
                  </a:moveTo>
                  <a:lnTo>
                    <a:pt x="101" y="233"/>
                  </a:lnTo>
                  <a:lnTo>
                    <a:pt x="85" y="188"/>
                  </a:lnTo>
                  <a:lnTo>
                    <a:pt x="68" y="144"/>
                  </a:lnTo>
                  <a:lnTo>
                    <a:pt x="49" y="100"/>
                  </a:lnTo>
                  <a:lnTo>
                    <a:pt x="29" y="57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7" name="Freeform 114"/>
            <p:cNvSpPr>
              <a:spLocks/>
            </p:cNvSpPr>
            <p:nvPr/>
          </p:nvSpPr>
          <p:spPr bwMode="auto">
            <a:xfrm>
              <a:off x="1127" y="865"/>
              <a:ext cx="49" cy="62"/>
            </a:xfrm>
            <a:custGeom>
              <a:avLst/>
              <a:gdLst>
                <a:gd name="T0" fmla="*/ 1 w 169"/>
                <a:gd name="T1" fmla="*/ 1 h 215"/>
                <a:gd name="T2" fmla="*/ 1 w 169"/>
                <a:gd name="T3" fmla="*/ 1 h 215"/>
                <a:gd name="T4" fmla="*/ 1 w 169"/>
                <a:gd name="T5" fmla="*/ 1 h 215"/>
                <a:gd name="T6" fmla="*/ 1 w 169"/>
                <a:gd name="T7" fmla="*/ 1 h 215"/>
                <a:gd name="T8" fmla="*/ 0 w 169"/>
                <a:gd name="T9" fmla="*/ 1 h 215"/>
                <a:gd name="T10" fmla="*/ 0 w 169"/>
                <a:gd name="T11" fmla="*/ 0 h 215"/>
                <a:gd name="T12" fmla="*/ 0 w 169"/>
                <a:gd name="T13" fmla="*/ 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215">
                  <a:moveTo>
                    <a:pt x="169" y="215"/>
                  </a:moveTo>
                  <a:lnTo>
                    <a:pt x="148" y="185"/>
                  </a:lnTo>
                  <a:lnTo>
                    <a:pt x="121" y="145"/>
                  </a:lnTo>
                  <a:lnTo>
                    <a:pt x="92" y="108"/>
                  </a:lnTo>
                  <a:lnTo>
                    <a:pt x="62" y="70"/>
                  </a:lnTo>
                  <a:lnTo>
                    <a:pt x="31" y="3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8" name="Freeform 115"/>
            <p:cNvSpPr>
              <a:spLocks/>
            </p:cNvSpPr>
            <p:nvPr/>
          </p:nvSpPr>
          <p:spPr bwMode="auto">
            <a:xfrm>
              <a:off x="1045" y="801"/>
              <a:ext cx="64" cy="46"/>
            </a:xfrm>
            <a:custGeom>
              <a:avLst/>
              <a:gdLst>
                <a:gd name="T0" fmla="*/ 2 w 219"/>
                <a:gd name="T1" fmla="*/ 1 h 162"/>
                <a:gd name="T2" fmla="*/ 1 w 219"/>
                <a:gd name="T3" fmla="*/ 1 h 162"/>
                <a:gd name="T4" fmla="*/ 1 w 219"/>
                <a:gd name="T5" fmla="*/ 1 h 162"/>
                <a:gd name="T6" fmla="*/ 1 w 219"/>
                <a:gd name="T7" fmla="*/ 1 h 162"/>
                <a:gd name="T8" fmla="*/ 1 w 219"/>
                <a:gd name="T9" fmla="*/ 0 h 162"/>
                <a:gd name="T10" fmla="*/ 1 w 219"/>
                <a:gd name="T11" fmla="*/ 0 h 162"/>
                <a:gd name="T12" fmla="*/ 0 w 219"/>
                <a:gd name="T13" fmla="*/ 0 h 162"/>
                <a:gd name="T14" fmla="*/ 0 w 219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219" y="162"/>
                  </a:moveTo>
                  <a:lnTo>
                    <a:pt x="214" y="158"/>
                  </a:lnTo>
                  <a:lnTo>
                    <a:pt x="178" y="127"/>
                  </a:lnTo>
                  <a:lnTo>
                    <a:pt x="141" y="97"/>
                  </a:lnTo>
                  <a:lnTo>
                    <a:pt x="103" y="68"/>
                  </a:lnTo>
                  <a:lnTo>
                    <a:pt x="64" y="41"/>
                  </a:lnTo>
                  <a:lnTo>
                    <a:pt x="24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29" name="Freeform 116"/>
            <p:cNvSpPr>
              <a:spLocks/>
            </p:cNvSpPr>
            <p:nvPr/>
          </p:nvSpPr>
          <p:spPr bwMode="auto">
            <a:xfrm>
              <a:off x="950" y="759"/>
              <a:ext cx="72" cy="29"/>
            </a:xfrm>
            <a:custGeom>
              <a:avLst/>
              <a:gdLst>
                <a:gd name="T0" fmla="*/ 2 w 254"/>
                <a:gd name="T1" fmla="*/ 1 h 100"/>
                <a:gd name="T2" fmla="*/ 1 w 254"/>
                <a:gd name="T3" fmla="*/ 1 h 100"/>
                <a:gd name="T4" fmla="*/ 1 w 254"/>
                <a:gd name="T5" fmla="*/ 1 h 100"/>
                <a:gd name="T6" fmla="*/ 1 w 254"/>
                <a:gd name="T7" fmla="*/ 0 h 100"/>
                <a:gd name="T8" fmla="*/ 1 w 254"/>
                <a:gd name="T9" fmla="*/ 0 h 100"/>
                <a:gd name="T10" fmla="*/ 0 w 254"/>
                <a:gd name="T11" fmla="*/ 0 h 100"/>
                <a:gd name="T12" fmla="*/ 0 w 254"/>
                <a:gd name="T13" fmla="*/ 0 h 100"/>
                <a:gd name="T14" fmla="*/ 0 w 254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0">
                  <a:moveTo>
                    <a:pt x="254" y="100"/>
                  </a:moveTo>
                  <a:lnTo>
                    <a:pt x="234" y="89"/>
                  </a:lnTo>
                  <a:lnTo>
                    <a:pt x="191" y="69"/>
                  </a:lnTo>
                  <a:lnTo>
                    <a:pt x="147" y="50"/>
                  </a:lnTo>
                  <a:lnTo>
                    <a:pt x="102" y="33"/>
                  </a:lnTo>
                  <a:lnTo>
                    <a:pt x="56" y="17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0" name="Freeform 117"/>
            <p:cNvSpPr>
              <a:spLocks/>
            </p:cNvSpPr>
            <p:nvPr/>
          </p:nvSpPr>
          <p:spPr bwMode="auto">
            <a:xfrm>
              <a:off x="844" y="746"/>
              <a:ext cx="80" cy="8"/>
            </a:xfrm>
            <a:custGeom>
              <a:avLst/>
              <a:gdLst>
                <a:gd name="T0" fmla="*/ 2 w 277"/>
                <a:gd name="T1" fmla="*/ 0 h 28"/>
                <a:gd name="T2" fmla="*/ 2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0 w 277"/>
                <a:gd name="T11" fmla="*/ 0 h 28"/>
                <a:gd name="T12" fmla="*/ 0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277" y="28"/>
                  </a:moveTo>
                  <a:lnTo>
                    <a:pt x="238" y="20"/>
                  </a:lnTo>
                  <a:lnTo>
                    <a:pt x="190" y="12"/>
                  </a:lnTo>
                  <a:lnTo>
                    <a:pt x="143" y="7"/>
                  </a:lnTo>
                  <a:lnTo>
                    <a:pt x="96" y="3"/>
                  </a:lnTo>
                  <a:lnTo>
                    <a:pt x="4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1" name="Freeform 118"/>
            <p:cNvSpPr>
              <a:spLocks/>
            </p:cNvSpPr>
            <p:nvPr/>
          </p:nvSpPr>
          <p:spPr bwMode="auto">
            <a:xfrm>
              <a:off x="2280" y="746"/>
              <a:ext cx="392" cy="784"/>
            </a:xfrm>
            <a:custGeom>
              <a:avLst/>
              <a:gdLst>
                <a:gd name="T0" fmla="*/ 0 w 1367"/>
                <a:gd name="T1" fmla="*/ 18 h 2736"/>
                <a:gd name="T2" fmla="*/ 1 w 1367"/>
                <a:gd name="T3" fmla="*/ 18 h 2736"/>
                <a:gd name="T4" fmla="*/ 1 w 1367"/>
                <a:gd name="T5" fmla="*/ 18 h 2736"/>
                <a:gd name="T6" fmla="*/ 2 w 1367"/>
                <a:gd name="T7" fmla="*/ 18 h 2736"/>
                <a:gd name="T8" fmla="*/ 3 w 1367"/>
                <a:gd name="T9" fmla="*/ 18 h 2736"/>
                <a:gd name="T10" fmla="*/ 3 w 1367"/>
                <a:gd name="T11" fmla="*/ 18 h 2736"/>
                <a:gd name="T12" fmla="*/ 4 w 1367"/>
                <a:gd name="T13" fmla="*/ 17 h 2736"/>
                <a:gd name="T14" fmla="*/ 5 w 1367"/>
                <a:gd name="T15" fmla="*/ 17 h 2736"/>
                <a:gd name="T16" fmla="*/ 5 w 1367"/>
                <a:gd name="T17" fmla="*/ 17 h 2736"/>
                <a:gd name="T18" fmla="*/ 6 w 1367"/>
                <a:gd name="T19" fmla="*/ 17 h 2736"/>
                <a:gd name="T20" fmla="*/ 6 w 1367"/>
                <a:gd name="T21" fmla="*/ 16 h 2736"/>
                <a:gd name="T22" fmla="*/ 7 w 1367"/>
                <a:gd name="T23" fmla="*/ 16 h 2736"/>
                <a:gd name="T24" fmla="*/ 7 w 1367"/>
                <a:gd name="T25" fmla="*/ 15 h 2736"/>
                <a:gd name="T26" fmla="*/ 7 w 1367"/>
                <a:gd name="T27" fmla="*/ 15 h 2736"/>
                <a:gd name="T28" fmla="*/ 8 w 1367"/>
                <a:gd name="T29" fmla="*/ 14 h 2736"/>
                <a:gd name="T30" fmla="*/ 8 w 1367"/>
                <a:gd name="T31" fmla="*/ 13 h 2736"/>
                <a:gd name="T32" fmla="*/ 9 w 1367"/>
                <a:gd name="T33" fmla="*/ 13 h 2736"/>
                <a:gd name="T34" fmla="*/ 9 w 1367"/>
                <a:gd name="T35" fmla="*/ 12 h 2736"/>
                <a:gd name="T36" fmla="*/ 9 w 1367"/>
                <a:gd name="T37" fmla="*/ 12 h 2736"/>
                <a:gd name="T38" fmla="*/ 9 w 1367"/>
                <a:gd name="T39" fmla="*/ 11 h 2736"/>
                <a:gd name="T40" fmla="*/ 9 w 1367"/>
                <a:gd name="T41" fmla="*/ 11 h 2736"/>
                <a:gd name="T42" fmla="*/ 9 w 1367"/>
                <a:gd name="T43" fmla="*/ 10 h 2736"/>
                <a:gd name="T44" fmla="*/ 9 w 1367"/>
                <a:gd name="T45" fmla="*/ 9 h 2736"/>
                <a:gd name="T46" fmla="*/ 9 w 1367"/>
                <a:gd name="T47" fmla="*/ 9 h 2736"/>
                <a:gd name="T48" fmla="*/ 9 w 1367"/>
                <a:gd name="T49" fmla="*/ 8 h 2736"/>
                <a:gd name="T50" fmla="*/ 9 w 1367"/>
                <a:gd name="T51" fmla="*/ 7 h 2736"/>
                <a:gd name="T52" fmla="*/ 9 w 1367"/>
                <a:gd name="T53" fmla="*/ 7 h 2736"/>
                <a:gd name="T54" fmla="*/ 9 w 1367"/>
                <a:gd name="T55" fmla="*/ 6 h 2736"/>
                <a:gd name="T56" fmla="*/ 9 w 1367"/>
                <a:gd name="T57" fmla="*/ 5 h 2736"/>
                <a:gd name="T58" fmla="*/ 8 w 1367"/>
                <a:gd name="T59" fmla="*/ 5 h 2736"/>
                <a:gd name="T60" fmla="*/ 8 w 1367"/>
                <a:gd name="T61" fmla="*/ 4 h 2736"/>
                <a:gd name="T62" fmla="*/ 7 w 1367"/>
                <a:gd name="T63" fmla="*/ 4 h 2736"/>
                <a:gd name="T64" fmla="*/ 7 w 1367"/>
                <a:gd name="T65" fmla="*/ 3 h 2736"/>
                <a:gd name="T66" fmla="*/ 7 w 1367"/>
                <a:gd name="T67" fmla="*/ 3 h 2736"/>
                <a:gd name="T68" fmla="*/ 6 w 1367"/>
                <a:gd name="T69" fmla="*/ 2 h 2736"/>
                <a:gd name="T70" fmla="*/ 6 w 1367"/>
                <a:gd name="T71" fmla="*/ 2 h 2736"/>
                <a:gd name="T72" fmla="*/ 5 w 1367"/>
                <a:gd name="T73" fmla="*/ 1 h 2736"/>
                <a:gd name="T74" fmla="*/ 5 w 1367"/>
                <a:gd name="T75" fmla="*/ 1 h 2736"/>
                <a:gd name="T76" fmla="*/ 4 w 1367"/>
                <a:gd name="T77" fmla="*/ 1 h 2736"/>
                <a:gd name="T78" fmla="*/ 3 w 1367"/>
                <a:gd name="T79" fmla="*/ 1 h 2736"/>
                <a:gd name="T80" fmla="*/ 3 w 1367"/>
                <a:gd name="T81" fmla="*/ 0 h 2736"/>
                <a:gd name="T82" fmla="*/ 2 w 1367"/>
                <a:gd name="T83" fmla="*/ 0 h 2736"/>
                <a:gd name="T84" fmla="*/ 1 w 1367"/>
                <a:gd name="T85" fmla="*/ 0 h 2736"/>
                <a:gd name="T86" fmla="*/ 1 w 1367"/>
                <a:gd name="T87" fmla="*/ 0 h 2736"/>
                <a:gd name="T88" fmla="*/ 0 w 1367"/>
                <a:gd name="T89" fmla="*/ 0 h 27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67" h="2736">
                  <a:moveTo>
                    <a:pt x="0" y="2736"/>
                  </a:moveTo>
                  <a:lnTo>
                    <a:pt x="48" y="2735"/>
                  </a:lnTo>
                  <a:lnTo>
                    <a:pt x="96" y="2733"/>
                  </a:lnTo>
                  <a:lnTo>
                    <a:pt x="143" y="2729"/>
                  </a:lnTo>
                  <a:lnTo>
                    <a:pt x="190" y="2723"/>
                  </a:lnTo>
                  <a:lnTo>
                    <a:pt x="237" y="2716"/>
                  </a:lnTo>
                  <a:lnTo>
                    <a:pt x="285" y="2706"/>
                  </a:lnTo>
                  <a:lnTo>
                    <a:pt x="331" y="2696"/>
                  </a:lnTo>
                  <a:lnTo>
                    <a:pt x="377" y="2684"/>
                  </a:lnTo>
                  <a:lnTo>
                    <a:pt x="423" y="2670"/>
                  </a:lnTo>
                  <a:lnTo>
                    <a:pt x="468" y="2654"/>
                  </a:lnTo>
                  <a:lnTo>
                    <a:pt x="512" y="2636"/>
                  </a:lnTo>
                  <a:lnTo>
                    <a:pt x="556" y="2618"/>
                  </a:lnTo>
                  <a:lnTo>
                    <a:pt x="599" y="2598"/>
                  </a:lnTo>
                  <a:lnTo>
                    <a:pt x="642" y="2576"/>
                  </a:lnTo>
                  <a:lnTo>
                    <a:pt x="684" y="2553"/>
                  </a:lnTo>
                  <a:lnTo>
                    <a:pt x="725" y="2529"/>
                  </a:lnTo>
                  <a:lnTo>
                    <a:pt x="765" y="2502"/>
                  </a:lnTo>
                  <a:lnTo>
                    <a:pt x="803" y="2475"/>
                  </a:lnTo>
                  <a:lnTo>
                    <a:pt x="842" y="2446"/>
                  </a:lnTo>
                  <a:lnTo>
                    <a:pt x="878" y="2416"/>
                  </a:lnTo>
                  <a:lnTo>
                    <a:pt x="915" y="2385"/>
                  </a:lnTo>
                  <a:lnTo>
                    <a:pt x="949" y="2353"/>
                  </a:lnTo>
                  <a:lnTo>
                    <a:pt x="984" y="2319"/>
                  </a:lnTo>
                  <a:lnTo>
                    <a:pt x="1016" y="2284"/>
                  </a:lnTo>
                  <a:lnTo>
                    <a:pt x="1047" y="2248"/>
                  </a:lnTo>
                  <a:lnTo>
                    <a:pt x="1077" y="2210"/>
                  </a:lnTo>
                  <a:lnTo>
                    <a:pt x="1106" y="2172"/>
                  </a:lnTo>
                  <a:lnTo>
                    <a:pt x="1134" y="2134"/>
                  </a:lnTo>
                  <a:lnTo>
                    <a:pt x="1160" y="2093"/>
                  </a:lnTo>
                  <a:lnTo>
                    <a:pt x="1184" y="2052"/>
                  </a:lnTo>
                  <a:lnTo>
                    <a:pt x="1207" y="2010"/>
                  </a:lnTo>
                  <a:lnTo>
                    <a:pt x="1228" y="1968"/>
                  </a:lnTo>
                  <a:lnTo>
                    <a:pt x="1249" y="1924"/>
                  </a:lnTo>
                  <a:lnTo>
                    <a:pt x="1268" y="1880"/>
                  </a:lnTo>
                  <a:lnTo>
                    <a:pt x="1284" y="1836"/>
                  </a:lnTo>
                  <a:lnTo>
                    <a:pt x="1300" y="1791"/>
                  </a:lnTo>
                  <a:lnTo>
                    <a:pt x="1314" y="1745"/>
                  </a:lnTo>
                  <a:lnTo>
                    <a:pt x="1326" y="1699"/>
                  </a:lnTo>
                  <a:lnTo>
                    <a:pt x="1337" y="1653"/>
                  </a:lnTo>
                  <a:lnTo>
                    <a:pt x="1347" y="1605"/>
                  </a:lnTo>
                  <a:lnTo>
                    <a:pt x="1354" y="1558"/>
                  </a:lnTo>
                  <a:lnTo>
                    <a:pt x="1360" y="1511"/>
                  </a:lnTo>
                  <a:lnTo>
                    <a:pt x="1364" y="1464"/>
                  </a:lnTo>
                  <a:lnTo>
                    <a:pt x="1366" y="1416"/>
                  </a:lnTo>
                  <a:lnTo>
                    <a:pt x="1367" y="1368"/>
                  </a:lnTo>
                  <a:lnTo>
                    <a:pt x="1366" y="1321"/>
                  </a:lnTo>
                  <a:lnTo>
                    <a:pt x="1364" y="1272"/>
                  </a:lnTo>
                  <a:lnTo>
                    <a:pt x="1360" y="1225"/>
                  </a:lnTo>
                  <a:lnTo>
                    <a:pt x="1354" y="1178"/>
                  </a:lnTo>
                  <a:lnTo>
                    <a:pt x="1347" y="1131"/>
                  </a:lnTo>
                  <a:lnTo>
                    <a:pt x="1337" y="1083"/>
                  </a:lnTo>
                  <a:lnTo>
                    <a:pt x="1326" y="1037"/>
                  </a:lnTo>
                  <a:lnTo>
                    <a:pt x="1314" y="991"/>
                  </a:lnTo>
                  <a:lnTo>
                    <a:pt x="1300" y="945"/>
                  </a:lnTo>
                  <a:lnTo>
                    <a:pt x="1284" y="900"/>
                  </a:lnTo>
                  <a:lnTo>
                    <a:pt x="1268" y="856"/>
                  </a:lnTo>
                  <a:lnTo>
                    <a:pt x="1249" y="812"/>
                  </a:lnTo>
                  <a:lnTo>
                    <a:pt x="1228" y="769"/>
                  </a:lnTo>
                  <a:lnTo>
                    <a:pt x="1207" y="726"/>
                  </a:lnTo>
                  <a:lnTo>
                    <a:pt x="1184" y="684"/>
                  </a:lnTo>
                  <a:lnTo>
                    <a:pt x="1160" y="643"/>
                  </a:lnTo>
                  <a:lnTo>
                    <a:pt x="1134" y="603"/>
                  </a:lnTo>
                  <a:lnTo>
                    <a:pt x="1106" y="563"/>
                  </a:lnTo>
                  <a:lnTo>
                    <a:pt x="1077" y="526"/>
                  </a:lnTo>
                  <a:lnTo>
                    <a:pt x="1047" y="488"/>
                  </a:lnTo>
                  <a:lnTo>
                    <a:pt x="1016" y="453"/>
                  </a:lnTo>
                  <a:lnTo>
                    <a:pt x="984" y="417"/>
                  </a:lnTo>
                  <a:lnTo>
                    <a:pt x="949" y="384"/>
                  </a:lnTo>
                  <a:lnTo>
                    <a:pt x="915" y="351"/>
                  </a:lnTo>
                  <a:lnTo>
                    <a:pt x="878" y="320"/>
                  </a:lnTo>
                  <a:lnTo>
                    <a:pt x="842" y="290"/>
                  </a:lnTo>
                  <a:lnTo>
                    <a:pt x="803" y="261"/>
                  </a:lnTo>
                  <a:lnTo>
                    <a:pt x="765" y="234"/>
                  </a:lnTo>
                  <a:lnTo>
                    <a:pt x="725" y="208"/>
                  </a:lnTo>
                  <a:lnTo>
                    <a:pt x="684" y="183"/>
                  </a:lnTo>
                  <a:lnTo>
                    <a:pt x="642" y="160"/>
                  </a:lnTo>
                  <a:lnTo>
                    <a:pt x="599" y="138"/>
                  </a:lnTo>
                  <a:lnTo>
                    <a:pt x="556" y="118"/>
                  </a:lnTo>
                  <a:lnTo>
                    <a:pt x="512" y="99"/>
                  </a:lnTo>
                  <a:lnTo>
                    <a:pt x="468" y="82"/>
                  </a:lnTo>
                  <a:lnTo>
                    <a:pt x="423" y="66"/>
                  </a:lnTo>
                  <a:lnTo>
                    <a:pt x="377" y="52"/>
                  </a:lnTo>
                  <a:lnTo>
                    <a:pt x="331" y="40"/>
                  </a:lnTo>
                  <a:lnTo>
                    <a:pt x="285" y="30"/>
                  </a:lnTo>
                  <a:lnTo>
                    <a:pt x="237" y="20"/>
                  </a:lnTo>
                  <a:lnTo>
                    <a:pt x="190" y="12"/>
                  </a:lnTo>
                  <a:lnTo>
                    <a:pt x="143" y="7"/>
                  </a:lnTo>
                  <a:lnTo>
                    <a:pt x="96" y="3"/>
                  </a:lnTo>
                  <a:lnTo>
                    <a:pt x="48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2" name="Freeform 119"/>
            <p:cNvSpPr>
              <a:spLocks/>
            </p:cNvSpPr>
            <p:nvPr/>
          </p:nvSpPr>
          <p:spPr bwMode="auto">
            <a:xfrm>
              <a:off x="2203" y="746"/>
              <a:ext cx="77" cy="8"/>
            </a:xfrm>
            <a:custGeom>
              <a:avLst/>
              <a:gdLst>
                <a:gd name="T0" fmla="*/ 2 w 277"/>
                <a:gd name="T1" fmla="*/ 0 h 28"/>
                <a:gd name="T2" fmla="*/ 1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0 w 277"/>
                <a:gd name="T11" fmla="*/ 0 h 28"/>
                <a:gd name="T12" fmla="*/ 0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277" y="0"/>
                  </a:moveTo>
                  <a:lnTo>
                    <a:pt x="230" y="1"/>
                  </a:lnTo>
                  <a:lnTo>
                    <a:pt x="181" y="3"/>
                  </a:lnTo>
                  <a:lnTo>
                    <a:pt x="134" y="7"/>
                  </a:lnTo>
                  <a:lnTo>
                    <a:pt x="87" y="12"/>
                  </a:lnTo>
                  <a:lnTo>
                    <a:pt x="40" y="20"/>
                  </a:lnTo>
                  <a:lnTo>
                    <a:pt x="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3" name="Freeform 120"/>
            <p:cNvSpPr>
              <a:spLocks/>
            </p:cNvSpPr>
            <p:nvPr/>
          </p:nvSpPr>
          <p:spPr bwMode="auto">
            <a:xfrm>
              <a:off x="2102" y="759"/>
              <a:ext cx="75" cy="29"/>
            </a:xfrm>
            <a:custGeom>
              <a:avLst/>
              <a:gdLst>
                <a:gd name="T0" fmla="*/ 2 w 255"/>
                <a:gd name="T1" fmla="*/ 0 h 100"/>
                <a:gd name="T2" fmla="*/ 2 w 255"/>
                <a:gd name="T3" fmla="*/ 0 h 100"/>
                <a:gd name="T4" fmla="*/ 1 w 255"/>
                <a:gd name="T5" fmla="*/ 0 h 100"/>
                <a:gd name="T6" fmla="*/ 1 w 255"/>
                <a:gd name="T7" fmla="*/ 0 h 100"/>
                <a:gd name="T8" fmla="*/ 1 w 255"/>
                <a:gd name="T9" fmla="*/ 0 h 100"/>
                <a:gd name="T10" fmla="*/ 1 w 255"/>
                <a:gd name="T11" fmla="*/ 1 h 100"/>
                <a:gd name="T12" fmla="*/ 0 w 255"/>
                <a:gd name="T13" fmla="*/ 1 h 100"/>
                <a:gd name="T14" fmla="*/ 0 w 255"/>
                <a:gd name="T15" fmla="*/ 1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00">
                  <a:moveTo>
                    <a:pt x="255" y="0"/>
                  </a:moveTo>
                  <a:lnTo>
                    <a:pt x="243" y="3"/>
                  </a:lnTo>
                  <a:lnTo>
                    <a:pt x="198" y="17"/>
                  </a:lnTo>
                  <a:lnTo>
                    <a:pt x="153" y="33"/>
                  </a:lnTo>
                  <a:lnTo>
                    <a:pt x="108" y="50"/>
                  </a:lnTo>
                  <a:lnTo>
                    <a:pt x="64" y="69"/>
                  </a:lnTo>
                  <a:lnTo>
                    <a:pt x="21" y="89"/>
                  </a:lnTo>
                  <a:lnTo>
                    <a:pt x="0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4" name="Freeform 121"/>
            <p:cNvSpPr>
              <a:spLocks/>
            </p:cNvSpPr>
            <p:nvPr/>
          </p:nvSpPr>
          <p:spPr bwMode="auto">
            <a:xfrm>
              <a:off x="2017" y="801"/>
              <a:ext cx="64" cy="46"/>
            </a:xfrm>
            <a:custGeom>
              <a:avLst/>
              <a:gdLst>
                <a:gd name="T0" fmla="*/ 2 w 219"/>
                <a:gd name="T1" fmla="*/ 0 h 162"/>
                <a:gd name="T2" fmla="*/ 1 w 219"/>
                <a:gd name="T3" fmla="*/ 0 h 162"/>
                <a:gd name="T4" fmla="*/ 1 w 219"/>
                <a:gd name="T5" fmla="*/ 0 h 162"/>
                <a:gd name="T6" fmla="*/ 1 w 219"/>
                <a:gd name="T7" fmla="*/ 0 h 162"/>
                <a:gd name="T8" fmla="*/ 1 w 219"/>
                <a:gd name="T9" fmla="*/ 1 h 162"/>
                <a:gd name="T10" fmla="*/ 0 w 219"/>
                <a:gd name="T11" fmla="*/ 1 h 162"/>
                <a:gd name="T12" fmla="*/ 0 w 219"/>
                <a:gd name="T13" fmla="*/ 1 h 162"/>
                <a:gd name="T14" fmla="*/ 0 w 219"/>
                <a:gd name="T15" fmla="*/ 1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219" y="0"/>
                  </a:moveTo>
                  <a:lnTo>
                    <a:pt x="194" y="15"/>
                  </a:lnTo>
                  <a:lnTo>
                    <a:pt x="154" y="41"/>
                  </a:lnTo>
                  <a:lnTo>
                    <a:pt x="116" y="68"/>
                  </a:lnTo>
                  <a:lnTo>
                    <a:pt x="77" y="97"/>
                  </a:lnTo>
                  <a:lnTo>
                    <a:pt x="41" y="127"/>
                  </a:lnTo>
                  <a:lnTo>
                    <a:pt x="4" y="158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5" name="Freeform 122"/>
            <p:cNvSpPr>
              <a:spLocks/>
            </p:cNvSpPr>
            <p:nvPr/>
          </p:nvSpPr>
          <p:spPr bwMode="auto">
            <a:xfrm>
              <a:off x="1950" y="865"/>
              <a:ext cx="49" cy="62"/>
            </a:xfrm>
            <a:custGeom>
              <a:avLst/>
              <a:gdLst>
                <a:gd name="T0" fmla="*/ 1 w 168"/>
                <a:gd name="T1" fmla="*/ 0 h 215"/>
                <a:gd name="T2" fmla="*/ 1 w 168"/>
                <a:gd name="T3" fmla="*/ 0 h 215"/>
                <a:gd name="T4" fmla="*/ 1 w 168"/>
                <a:gd name="T5" fmla="*/ 1 h 215"/>
                <a:gd name="T6" fmla="*/ 1 w 168"/>
                <a:gd name="T7" fmla="*/ 1 h 215"/>
                <a:gd name="T8" fmla="*/ 0 w 168"/>
                <a:gd name="T9" fmla="*/ 1 h 215"/>
                <a:gd name="T10" fmla="*/ 0 w 168"/>
                <a:gd name="T11" fmla="*/ 1 h 215"/>
                <a:gd name="T12" fmla="*/ 0 w 168"/>
                <a:gd name="T13" fmla="*/ 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15">
                  <a:moveTo>
                    <a:pt x="168" y="0"/>
                  </a:moveTo>
                  <a:lnTo>
                    <a:pt x="137" y="35"/>
                  </a:lnTo>
                  <a:lnTo>
                    <a:pt x="106" y="70"/>
                  </a:lnTo>
                  <a:lnTo>
                    <a:pt x="76" y="108"/>
                  </a:lnTo>
                  <a:lnTo>
                    <a:pt x="47" y="145"/>
                  </a:lnTo>
                  <a:lnTo>
                    <a:pt x="20" y="185"/>
                  </a:lnTo>
                  <a:lnTo>
                    <a:pt x="0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6" name="Freeform 123"/>
            <p:cNvSpPr>
              <a:spLocks/>
            </p:cNvSpPr>
            <p:nvPr/>
          </p:nvSpPr>
          <p:spPr bwMode="auto">
            <a:xfrm>
              <a:off x="1906" y="950"/>
              <a:ext cx="31" cy="72"/>
            </a:xfrm>
            <a:custGeom>
              <a:avLst/>
              <a:gdLst>
                <a:gd name="T0" fmla="*/ 1 w 107"/>
                <a:gd name="T1" fmla="*/ 0 h 252"/>
                <a:gd name="T2" fmla="*/ 1 w 107"/>
                <a:gd name="T3" fmla="*/ 0 h 252"/>
                <a:gd name="T4" fmla="*/ 1 w 107"/>
                <a:gd name="T5" fmla="*/ 0 h 252"/>
                <a:gd name="T6" fmla="*/ 0 w 107"/>
                <a:gd name="T7" fmla="*/ 1 h 252"/>
                <a:gd name="T8" fmla="*/ 0 w 107"/>
                <a:gd name="T9" fmla="*/ 1 h 252"/>
                <a:gd name="T10" fmla="*/ 0 w 107"/>
                <a:gd name="T11" fmla="*/ 1 h 252"/>
                <a:gd name="T12" fmla="*/ 0 w 107"/>
                <a:gd name="T13" fmla="*/ 1 h 252"/>
                <a:gd name="T14" fmla="*/ 0 w 107"/>
                <a:gd name="T15" fmla="*/ 2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252">
                  <a:moveTo>
                    <a:pt x="107" y="0"/>
                  </a:moveTo>
                  <a:lnTo>
                    <a:pt x="99" y="14"/>
                  </a:lnTo>
                  <a:lnTo>
                    <a:pt x="78" y="57"/>
                  </a:lnTo>
                  <a:lnTo>
                    <a:pt x="57" y="100"/>
                  </a:lnTo>
                  <a:lnTo>
                    <a:pt x="39" y="144"/>
                  </a:lnTo>
                  <a:lnTo>
                    <a:pt x="22" y="188"/>
                  </a:lnTo>
                  <a:lnTo>
                    <a:pt x="6" y="233"/>
                  </a:lnTo>
                  <a:lnTo>
                    <a:pt x="0" y="2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7" name="Freeform 124"/>
            <p:cNvSpPr>
              <a:spLocks/>
            </p:cNvSpPr>
            <p:nvPr/>
          </p:nvSpPr>
          <p:spPr bwMode="auto">
            <a:xfrm>
              <a:off x="1891" y="1048"/>
              <a:ext cx="10" cy="77"/>
            </a:xfrm>
            <a:custGeom>
              <a:avLst/>
              <a:gdLst>
                <a:gd name="T0" fmla="*/ 0 w 37"/>
                <a:gd name="T1" fmla="*/ 0 h 272"/>
                <a:gd name="T2" fmla="*/ 0 w 37"/>
                <a:gd name="T3" fmla="*/ 0 h 272"/>
                <a:gd name="T4" fmla="*/ 0 w 37"/>
                <a:gd name="T5" fmla="*/ 1 h 272"/>
                <a:gd name="T6" fmla="*/ 0 w 37"/>
                <a:gd name="T7" fmla="*/ 1 h 272"/>
                <a:gd name="T8" fmla="*/ 0 w 37"/>
                <a:gd name="T9" fmla="*/ 1 h 272"/>
                <a:gd name="T10" fmla="*/ 0 w 37"/>
                <a:gd name="T11" fmla="*/ 1 h 272"/>
                <a:gd name="T12" fmla="*/ 0 w 37"/>
                <a:gd name="T13" fmla="*/ 2 h 272"/>
                <a:gd name="T14" fmla="*/ 0 w 37"/>
                <a:gd name="T15" fmla="*/ 2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72">
                  <a:moveTo>
                    <a:pt x="37" y="0"/>
                  </a:moveTo>
                  <a:lnTo>
                    <a:pt x="29" y="32"/>
                  </a:lnTo>
                  <a:lnTo>
                    <a:pt x="19" y="80"/>
                  </a:lnTo>
                  <a:lnTo>
                    <a:pt x="12" y="127"/>
                  </a:lnTo>
                  <a:lnTo>
                    <a:pt x="7" y="174"/>
                  </a:lnTo>
                  <a:lnTo>
                    <a:pt x="2" y="221"/>
                  </a:lnTo>
                  <a:lnTo>
                    <a:pt x="0" y="270"/>
                  </a:lnTo>
                  <a:lnTo>
                    <a:pt x="0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8" name="Freeform 125"/>
            <p:cNvSpPr>
              <a:spLocks/>
            </p:cNvSpPr>
            <p:nvPr/>
          </p:nvSpPr>
          <p:spPr bwMode="auto">
            <a:xfrm>
              <a:off x="1891" y="1151"/>
              <a:ext cx="10" cy="78"/>
            </a:xfrm>
            <a:custGeom>
              <a:avLst/>
              <a:gdLst>
                <a:gd name="T0" fmla="*/ 0 w 37"/>
                <a:gd name="T1" fmla="*/ 0 h 271"/>
                <a:gd name="T2" fmla="*/ 0 w 37"/>
                <a:gd name="T3" fmla="*/ 0 h 271"/>
                <a:gd name="T4" fmla="*/ 0 w 37"/>
                <a:gd name="T5" fmla="*/ 0 h 271"/>
                <a:gd name="T6" fmla="*/ 0 w 37"/>
                <a:gd name="T7" fmla="*/ 1 h 271"/>
                <a:gd name="T8" fmla="*/ 0 w 37"/>
                <a:gd name="T9" fmla="*/ 1 h 271"/>
                <a:gd name="T10" fmla="*/ 0 w 37"/>
                <a:gd name="T11" fmla="*/ 1 h 271"/>
                <a:gd name="T12" fmla="*/ 0 w 37"/>
                <a:gd name="T13" fmla="*/ 2 h 271"/>
                <a:gd name="T14" fmla="*/ 0 w 37"/>
                <a:gd name="T15" fmla="*/ 2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71">
                  <a:moveTo>
                    <a:pt x="0" y="0"/>
                  </a:moveTo>
                  <a:lnTo>
                    <a:pt x="0" y="2"/>
                  </a:lnTo>
                  <a:lnTo>
                    <a:pt x="2" y="50"/>
                  </a:lnTo>
                  <a:lnTo>
                    <a:pt x="7" y="97"/>
                  </a:lnTo>
                  <a:lnTo>
                    <a:pt x="12" y="144"/>
                  </a:lnTo>
                  <a:lnTo>
                    <a:pt x="19" y="191"/>
                  </a:lnTo>
                  <a:lnTo>
                    <a:pt x="29" y="239"/>
                  </a:lnTo>
                  <a:lnTo>
                    <a:pt x="37" y="2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39" name="Freeform 126"/>
            <p:cNvSpPr>
              <a:spLocks/>
            </p:cNvSpPr>
            <p:nvPr/>
          </p:nvSpPr>
          <p:spPr bwMode="auto">
            <a:xfrm>
              <a:off x="1906" y="1254"/>
              <a:ext cx="31" cy="72"/>
            </a:xfrm>
            <a:custGeom>
              <a:avLst/>
              <a:gdLst>
                <a:gd name="T0" fmla="*/ 0 w 107"/>
                <a:gd name="T1" fmla="*/ 0 h 251"/>
                <a:gd name="T2" fmla="*/ 0 w 107"/>
                <a:gd name="T3" fmla="*/ 0 h 251"/>
                <a:gd name="T4" fmla="*/ 0 w 107"/>
                <a:gd name="T5" fmla="*/ 0 h 251"/>
                <a:gd name="T6" fmla="*/ 0 w 107"/>
                <a:gd name="T7" fmla="*/ 1 h 251"/>
                <a:gd name="T8" fmla="*/ 0 w 107"/>
                <a:gd name="T9" fmla="*/ 1 h 251"/>
                <a:gd name="T10" fmla="*/ 1 w 107"/>
                <a:gd name="T11" fmla="*/ 1 h 251"/>
                <a:gd name="T12" fmla="*/ 1 w 107"/>
                <a:gd name="T13" fmla="*/ 2 h 251"/>
                <a:gd name="T14" fmla="*/ 1 w 107"/>
                <a:gd name="T15" fmla="*/ 2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251">
                  <a:moveTo>
                    <a:pt x="0" y="0"/>
                  </a:moveTo>
                  <a:lnTo>
                    <a:pt x="6" y="18"/>
                  </a:lnTo>
                  <a:lnTo>
                    <a:pt x="22" y="63"/>
                  </a:lnTo>
                  <a:lnTo>
                    <a:pt x="39" y="107"/>
                  </a:lnTo>
                  <a:lnTo>
                    <a:pt x="57" y="151"/>
                  </a:lnTo>
                  <a:lnTo>
                    <a:pt x="78" y="195"/>
                  </a:lnTo>
                  <a:lnTo>
                    <a:pt x="99" y="237"/>
                  </a:lnTo>
                  <a:lnTo>
                    <a:pt x="107" y="2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0" name="Freeform 127"/>
            <p:cNvSpPr>
              <a:spLocks/>
            </p:cNvSpPr>
            <p:nvPr/>
          </p:nvSpPr>
          <p:spPr bwMode="auto">
            <a:xfrm>
              <a:off x="1950" y="1347"/>
              <a:ext cx="49" cy="62"/>
            </a:xfrm>
            <a:custGeom>
              <a:avLst/>
              <a:gdLst>
                <a:gd name="T0" fmla="*/ 0 w 168"/>
                <a:gd name="T1" fmla="*/ 0 h 214"/>
                <a:gd name="T2" fmla="*/ 0 w 168"/>
                <a:gd name="T3" fmla="*/ 0 h 214"/>
                <a:gd name="T4" fmla="*/ 0 w 168"/>
                <a:gd name="T5" fmla="*/ 1 h 214"/>
                <a:gd name="T6" fmla="*/ 1 w 168"/>
                <a:gd name="T7" fmla="*/ 1 h 214"/>
                <a:gd name="T8" fmla="*/ 1 w 168"/>
                <a:gd name="T9" fmla="*/ 1 h 214"/>
                <a:gd name="T10" fmla="*/ 1 w 168"/>
                <a:gd name="T11" fmla="*/ 1 h 214"/>
                <a:gd name="T12" fmla="*/ 1 w 168"/>
                <a:gd name="T13" fmla="*/ 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14">
                  <a:moveTo>
                    <a:pt x="0" y="0"/>
                  </a:moveTo>
                  <a:lnTo>
                    <a:pt x="20" y="31"/>
                  </a:lnTo>
                  <a:lnTo>
                    <a:pt x="47" y="69"/>
                  </a:lnTo>
                  <a:lnTo>
                    <a:pt x="76" y="107"/>
                  </a:lnTo>
                  <a:lnTo>
                    <a:pt x="106" y="145"/>
                  </a:lnTo>
                  <a:lnTo>
                    <a:pt x="137" y="181"/>
                  </a:lnTo>
                  <a:lnTo>
                    <a:pt x="168" y="2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1" name="Freeform 128"/>
            <p:cNvSpPr>
              <a:spLocks/>
            </p:cNvSpPr>
            <p:nvPr/>
          </p:nvSpPr>
          <p:spPr bwMode="auto">
            <a:xfrm>
              <a:off x="2017" y="1427"/>
              <a:ext cx="64" cy="46"/>
            </a:xfrm>
            <a:custGeom>
              <a:avLst/>
              <a:gdLst>
                <a:gd name="T0" fmla="*/ 0 w 219"/>
                <a:gd name="T1" fmla="*/ 0 h 162"/>
                <a:gd name="T2" fmla="*/ 0 w 219"/>
                <a:gd name="T3" fmla="*/ 0 h 162"/>
                <a:gd name="T4" fmla="*/ 0 w 219"/>
                <a:gd name="T5" fmla="*/ 0 h 162"/>
                <a:gd name="T6" fmla="*/ 1 w 219"/>
                <a:gd name="T7" fmla="*/ 0 h 162"/>
                <a:gd name="T8" fmla="*/ 1 w 219"/>
                <a:gd name="T9" fmla="*/ 1 h 162"/>
                <a:gd name="T10" fmla="*/ 1 w 219"/>
                <a:gd name="T11" fmla="*/ 1 h 162"/>
                <a:gd name="T12" fmla="*/ 1 w 219"/>
                <a:gd name="T13" fmla="*/ 1 h 162"/>
                <a:gd name="T14" fmla="*/ 2 w 219"/>
                <a:gd name="T15" fmla="*/ 1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0" y="0"/>
                  </a:moveTo>
                  <a:lnTo>
                    <a:pt x="4" y="4"/>
                  </a:lnTo>
                  <a:lnTo>
                    <a:pt x="41" y="35"/>
                  </a:lnTo>
                  <a:lnTo>
                    <a:pt x="77" y="65"/>
                  </a:lnTo>
                  <a:lnTo>
                    <a:pt x="116" y="94"/>
                  </a:lnTo>
                  <a:lnTo>
                    <a:pt x="154" y="121"/>
                  </a:lnTo>
                  <a:lnTo>
                    <a:pt x="194" y="148"/>
                  </a:lnTo>
                  <a:lnTo>
                    <a:pt x="219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2" name="Freeform 129"/>
            <p:cNvSpPr>
              <a:spLocks/>
            </p:cNvSpPr>
            <p:nvPr/>
          </p:nvSpPr>
          <p:spPr bwMode="auto">
            <a:xfrm>
              <a:off x="2102" y="1486"/>
              <a:ext cx="75" cy="29"/>
            </a:xfrm>
            <a:custGeom>
              <a:avLst/>
              <a:gdLst>
                <a:gd name="T0" fmla="*/ 0 w 255"/>
                <a:gd name="T1" fmla="*/ 0 h 100"/>
                <a:gd name="T2" fmla="*/ 0 w 255"/>
                <a:gd name="T3" fmla="*/ 0 h 100"/>
                <a:gd name="T4" fmla="*/ 1 w 255"/>
                <a:gd name="T5" fmla="*/ 0 h 100"/>
                <a:gd name="T6" fmla="*/ 1 w 255"/>
                <a:gd name="T7" fmla="*/ 0 h 100"/>
                <a:gd name="T8" fmla="*/ 1 w 255"/>
                <a:gd name="T9" fmla="*/ 1 h 100"/>
                <a:gd name="T10" fmla="*/ 1 w 255"/>
                <a:gd name="T11" fmla="*/ 1 h 100"/>
                <a:gd name="T12" fmla="*/ 2 w 255"/>
                <a:gd name="T13" fmla="*/ 1 h 100"/>
                <a:gd name="T14" fmla="*/ 2 w 255"/>
                <a:gd name="T15" fmla="*/ 1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00">
                  <a:moveTo>
                    <a:pt x="0" y="0"/>
                  </a:moveTo>
                  <a:lnTo>
                    <a:pt x="21" y="11"/>
                  </a:lnTo>
                  <a:lnTo>
                    <a:pt x="64" y="31"/>
                  </a:lnTo>
                  <a:lnTo>
                    <a:pt x="108" y="49"/>
                  </a:lnTo>
                  <a:lnTo>
                    <a:pt x="153" y="67"/>
                  </a:lnTo>
                  <a:lnTo>
                    <a:pt x="198" y="83"/>
                  </a:lnTo>
                  <a:lnTo>
                    <a:pt x="243" y="97"/>
                  </a:lnTo>
                  <a:lnTo>
                    <a:pt x="255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3" name="Freeform 130"/>
            <p:cNvSpPr>
              <a:spLocks/>
            </p:cNvSpPr>
            <p:nvPr/>
          </p:nvSpPr>
          <p:spPr bwMode="auto">
            <a:xfrm>
              <a:off x="2203" y="1522"/>
              <a:ext cx="77" cy="8"/>
            </a:xfrm>
            <a:custGeom>
              <a:avLst/>
              <a:gdLst>
                <a:gd name="T0" fmla="*/ 0 w 277"/>
                <a:gd name="T1" fmla="*/ 0 h 28"/>
                <a:gd name="T2" fmla="*/ 0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1 w 277"/>
                <a:gd name="T11" fmla="*/ 0 h 28"/>
                <a:gd name="T12" fmla="*/ 2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0" y="0"/>
                  </a:moveTo>
                  <a:lnTo>
                    <a:pt x="40" y="8"/>
                  </a:lnTo>
                  <a:lnTo>
                    <a:pt x="87" y="15"/>
                  </a:lnTo>
                  <a:lnTo>
                    <a:pt x="134" y="21"/>
                  </a:lnTo>
                  <a:lnTo>
                    <a:pt x="181" y="25"/>
                  </a:lnTo>
                  <a:lnTo>
                    <a:pt x="230" y="27"/>
                  </a:lnTo>
                  <a:lnTo>
                    <a:pt x="277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4" name="Line 131"/>
            <p:cNvSpPr>
              <a:spLocks noChangeShapeType="1"/>
            </p:cNvSpPr>
            <p:nvPr/>
          </p:nvSpPr>
          <p:spPr bwMode="auto">
            <a:xfrm>
              <a:off x="844" y="746"/>
              <a:ext cx="1436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5" name="Line 132"/>
            <p:cNvSpPr>
              <a:spLocks noChangeShapeType="1"/>
            </p:cNvSpPr>
            <p:nvPr/>
          </p:nvSpPr>
          <p:spPr bwMode="auto">
            <a:xfrm flipH="1">
              <a:off x="844" y="1530"/>
              <a:ext cx="1436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6" name="Line 133"/>
            <p:cNvSpPr>
              <a:spLocks noChangeShapeType="1"/>
            </p:cNvSpPr>
            <p:nvPr/>
          </p:nvSpPr>
          <p:spPr bwMode="auto">
            <a:xfrm>
              <a:off x="4229" y="697"/>
              <a:ext cx="3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7" name="Line 134"/>
            <p:cNvSpPr>
              <a:spLocks noChangeShapeType="1"/>
            </p:cNvSpPr>
            <p:nvPr/>
          </p:nvSpPr>
          <p:spPr bwMode="auto">
            <a:xfrm>
              <a:off x="4229" y="855"/>
              <a:ext cx="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8" name="Line 135"/>
            <p:cNvSpPr>
              <a:spLocks noChangeShapeType="1"/>
            </p:cNvSpPr>
            <p:nvPr/>
          </p:nvSpPr>
          <p:spPr bwMode="auto">
            <a:xfrm>
              <a:off x="4229" y="901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49" name="Line 136"/>
            <p:cNvSpPr>
              <a:spLocks noChangeShapeType="1"/>
            </p:cNvSpPr>
            <p:nvPr/>
          </p:nvSpPr>
          <p:spPr bwMode="auto">
            <a:xfrm>
              <a:off x="4229" y="1138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0" name="Line 137"/>
            <p:cNvSpPr>
              <a:spLocks noChangeShapeType="1"/>
            </p:cNvSpPr>
            <p:nvPr/>
          </p:nvSpPr>
          <p:spPr bwMode="auto">
            <a:xfrm>
              <a:off x="4229" y="1185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1" name="Line 138"/>
            <p:cNvSpPr>
              <a:spLocks noChangeShapeType="1"/>
            </p:cNvSpPr>
            <p:nvPr/>
          </p:nvSpPr>
          <p:spPr bwMode="auto">
            <a:xfrm>
              <a:off x="4229" y="1419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2" name="Line 139"/>
            <p:cNvSpPr>
              <a:spLocks noChangeShapeType="1"/>
            </p:cNvSpPr>
            <p:nvPr/>
          </p:nvSpPr>
          <p:spPr bwMode="auto">
            <a:xfrm>
              <a:off x="4229" y="1466"/>
              <a:ext cx="3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3" name="Line 140"/>
            <p:cNvSpPr>
              <a:spLocks noChangeShapeType="1"/>
            </p:cNvSpPr>
            <p:nvPr/>
          </p:nvSpPr>
          <p:spPr bwMode="auto">
            <a:xfrm>
              <a:off x="3053" y="1138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4" name="Line 141"/>
            <p:cNvSpPr>
              <a:spLocks noChangeShapeType="1"/>
            </p:cNvSpPr>
            <p:nvPr/>
          </p:nvSpPr>
          <p:spPr bwMode="auto">
            <a:xfrm>
              <a:off x="3272" y="1138"/>
              <a:ext cx="2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5" name="Line 142"/>
            <p:cNvSpPr>
              <a:spLocks noChangeShapeType="1"/>
            </p:cNvSpPr>
            <p:nvPr/>
          </p:nvSpPr>
          <p:spPr bwMode="auto">
            <a:xfrm>
              <a:off x="3327" y="1138"/>
              <a:ext cx="23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6" name="Line 143"/>
            <p:cNvSpPr>
              <a:spLocks noChangeShapeType="1"/>
            </p:cNvSpPr>
            <p:nvPr/>
          </p:nvSpPr>
          <p:spPr bwMode="auto">
            <a:xfrm>
              <a:off x="3590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7" name="Line 144"/>
            <p:cNvSpPr>
              <a:spLocks noChangeShapeType="1"/>
            </p:cNvSpPr>
            <p:nvPr/>
          </p:nvSpPr>
          <p:spPr bwMode="auto">
            <a:xfrm>
              <a:off x="3644" y="1138"/>
              <a:ext cx="23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8" name="Line 145"/>
            <p:cNvSpPr>
              <a:spLocks noChangeShapeType="1"/>
            </p:cNvSpPr>
            <p:nvPr/>
          </p:nvSpPr>
          <p:spPr bwMode="auto">
            <a:xfrm>
              <a:off x="3907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59" name="Line 146"/>
            <p:cNvSpPr>
              <a:spLocks noChangeShapeType="1"/>
            </p:cNvSpPr>
            <p:nvPr/>
          </p:nvSpPr>
          <p:spPr bwMode="auto">
            <a:xfrm>
              <a:off x="3961" y="1138"/>
              <a:ext cx="23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0" name="Line 147"/>
            <p:cNvSpPr>
              <a:spLocks noChangeShapeType="1"/>
            </p:cNvSpPr>
            <p:nvPr/>
          </p:nvSpPr>
          <p:spPr bwMode="auto">
            <a:xfrm>
              <a:off x="4224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1" name="Line 148"/>
            <p:cNvSpPr>
              <a:spLocks noChangeShapeType="1"/>
            </p:cNvSpPr>
            <p:nvPr/>
          </p:nvSpPr>
          <p:spPr bwMode="auto">
            <a:xfrm>
              <a:off x="4278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2" name="Line 149"/>
            <p:cNvSpPr>
              <a:spLocks noChangeShapeType="1"/>
            </p:cNvSpPr>
            <p:nvPr/>
          </p:nvSpPr>
          <p:spPr bwMode="auto">
            <a:xfrm>
              <a:off x="4541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3" name="Line 150"/>
            <p:cNvSpPr>
              <a:spLocks noChangeShapeType="1"/>
            </p:cNvSpPr>
            <p:nvPr/>
          </p:nvSpPr>
          <p:spPr bwMode="auto">
            <a:xfrm>
              <a:off x="4595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4" name="Line 151"/>
            <p:cNvSpPr>
              <a:spLocks noChangeShapeType="1"/>
            </p:cNvSpPr>
            <p:nvPr/>
          </p:nvSpPr>
          <p:spPr bwMode="auto">
            <a:xfrm>
              <a:off x="4858" y="1138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5" name="Line 152"/>
            <p:cNvSpPr>
              <a:spLocks noChangeShapeType="1"/>
            </p:cNvSpPr>
            <p:nvPr/>
          </p:nvSpPr>
          <p:spPr bwMode="auto">
            <a:xfrm>
              <a:off x="4912" y="1138"/>
              <a:ext cx="2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6" name="Line 153"/>
            <p:cNvSpPr>
              <a:spLocks noChangeShapeType="1"/>
            </p:cNvSpPr>
            <p:nvPr/>
          </p:nvSpPr>
          <p:spPr bwMode="auto">
            <a:xfrm>
              <a:off x="5175" y="1138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7" name="Line 154"/>
            <p:cNvSpPr>
              <a:spLocks noChangeShapeType="1"/>
            </p:cNvSpPr>
            <p:nvPr/>
          </p:nvSpPr>
          <p:spPr bwMode="auto">
            <a:xfrm>
              <a:off x="5229" y="1138"/>
              <a:ext cx="19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8" name="Line 155"/>
            <p:cNvSpPr>
              <a:spLocks noChangeShapeType="1"/>
            </p:cNvSpPr>
            <p:nvPr/>
          </p:nvSpPr>
          <p:spPr bwMode="auto">
            <a:xfrm flipV="1">
              <a:off x="4948" y="1466"/>
              <a:ext cx="3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69" name="Line 156"/>
            <p:cNvSpPr>
              <a:spLocks noChangeShapeType="1"/>
            </p:cNvSpPr>
            <p:nvPr/>
          </p:nvSpPr>
          <p:spPr bwMode="auto">
            <a:xfrm flipV="1">
              <a:off x="4948" y="1417"/>
              <a:ext cx="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0" name="Line 157"/>
            <p:cNvSpPr>
              <a:spLocks noChangeShapeType="1"/>
            </p:cNvSpPr>
            <p:nvPr/>
          </p:nvSpPr>
          <p:spPr bwMode="auto">
            <a:xfrm flipV="1">
              <a:off x="4948" y="1182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1" name="Line 158"/>
            <p:cNvSpPr>
              <a:spLocks noChangeShapeType="1"/>
            </p:cNvSpPr>
            <p:nvPr/>
          </p:nvSpPr>
          <p:spPr bwMode="auto">
            <a:xfrm flipV="1">
              <a:off x="4948" y="1136"/>
              <a:ext cx="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2" name="Line 159"/>
            <p:cNvSpPr>
              <a:spLocks noChangeShapeType="1"/>
            </p:cNvSpPr>
            <p:nvPr/>
          </p:nvSpPr>
          <p:spPr bwMode="auto">
            <a:xfrm flipV="1">
              <a:off x="4948" y="901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3" name="Line 160"/>
            <p:cNvSpPr>
              <a:spLocks noChangeShapeType="1"/>
            </p:cNvSpPr>
            <p:nvPr/>
          </p:nvSpPr>
          <p:spPr bwMode="auto">
            <a:xfrm flipV="1">
              <a:off x="4948" y="852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4" name="Line 161"/>
            <p:cNvSpPr>
              <a:spLocks noChangeShapeType="1"/>
            </p:cNvSpPr>
            <p:nvPr/>
          </p:nvSpPr>
          <p:spPr bwMode="auto">
            <a:xfrm flipV="1">
              <a:off x="4948" y="690"/>
              <a:ext cx="3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5" name="Line 162"/>
            <p:cNvSpPr>
              <a:spLocks noChangeShapeType="1"/>
            </p:cNvSpPr>
            <p:nvPr/>
          </p:nvSpPr>
          <p:spPr bwMode="auto">
            <a:xfrm flipV="1">
              <a:off x="3512" y="1461"/>
              <a:ext cx="3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6" name="Line 163"/>
            <p:cNvSpPr>
              <a:spLocks noChangeShapeType="1"/>
            </p:cNvSpPr>
            <p:nvPr/>
          </p:nvSpPr>
          <p:spPr bwMode="auto">
            <a:xfrm flipV="1">
              <a:off x="3512" y="1414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7" name="Line 164"/>
            <p:cNvSpPr>
              <a:spLocks noChangeShapeType="1"/>
            </p:cNvSpPr>
            <p:nvPr/>
          </p:nvSpPr>
          <p:spPr bwMode="auto">
            <a:xfrm flipV="1">
              <a:off x="3512" y="1180"/>
              <a:ext cx="3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8" name="Line 165"/>
            <p:cNvSpPr>
              <a:spLocks noChangeShapeType="1"/>
            </p:cNvSpPr>
            <p:nvPr/>
          </p:nvSpPr>
          <p:spPr bwMode="auto">
            <a:xfrm flipV="1">
              <a:off x="3512" y="1133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79" name="Line 166"/>
            <p:cNvSpPr>
              <a:spLocks noChangeShapeType="1"/>
            </p:cNvSpPr>
            <p:nvPr/>
          </p:nvSpPr>
          <p:spPr bwMode="auto">
            <a:xfrm flipV="1">
              <a:off x="3512" y="896"/>
              <a:ext cx="3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0" name="Line 167"/>
            <p:cNvSpPr>
              <a:spLocks noChangeShapeType="1"/>
            </p:cNvSpPr>
            <p:nvPr/>
          </p:nvSpPr>
          <p:spPr bwMode="auto">
            <a:xfrm flipV="1">
              <a:off x="3512" y="850"/>
              <a:ext cx="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1" name="Line 168"/>
            <p:cNvSpPr>
              <a:spLocks noChangeShapeType="1"/>
            </p:cNvSpPr>
            <p:nvPr/>
          </p:nvSpPr>
          <p:spPr bwMode="auto">
            <a:xfrm flipV="1">
              <a:off x="3512" y="682"/>
              <a:ext cx="3" cy="1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2" name="Freeform 169"/>
            <p:cNvSpPr>
              <a:spLocks/>
            </p:cNvSpPr>
            <p:nvPr/>
          </p:nvSpPr>
          <p:spPr bwMode="auto">
            <a:xfrm>
              <a:off x="3120" y="746"/>
              <a:ext cx="392" cy="784"/>
            </a:xfrm>
            <a:custGeom>
              <a:avLst/>
              <a:gdLst>
                <a:gd name="T0" fmla="*/ 9 w 1368"/>
                <a:gd name="T1" fmla="*/ 0 h 2736"/>
                <a:gd name="T2" fmla="*/ 8 w 1368"/>
                <a:gd name="T3" fmla="*/ 0 h 2736"/>
                <a:gd name="T4" fmla="*/ 8 w 1368"/>
                <a:gd name="T5" fmla="*/ 0 h 2736"/>
                <a:gd name="T6" fmla="*/ 7 w 1368"/>
                <a:gd name="T7" fmla="*/ 0 h 2736"/>
                <a:gd name="T8" fmla="*/ 6 w 1368"/>
                <a:gd name="T9" fmla="*/ 0 h 2736"/>
                <a:gd name="T10" fmla="*/ 6 w 1368"/>
                <a:gd name="T11" fmla="*/ 1 h 2736"/>
                <a:gd name="T12" fmla="*/ 5 w 1368"/>
                <a:gd name="T13" fmla="*/ 1 h 2736"/>
                <a:gd name="T14" fmla="*/ 5 w 1368"/>
                <a:gd name="T15" fmla="*/ 1 h 2736"/>
                <a:gd name="T16" fmla="*/ 4 w 1368"/>
                <a:gd name="T17" fmla="*/ 1 h 2736"/>
                <a:gd name="T18" fmla="*/ 3 w 1368"/>
                <a:gd name="T19" fmla="*/ 2 h 2736"/>
                <a:gd name="T20" fmla="*/ 3 w 1368"/>
                <a:gd name="T21" fmla="*/ 2 h 2736"/>
                <a:gd name="T22" fmla="*/ 3 w 1368"/>
                <a:gd name="T23" fmla="*/ 3 h 2736"/>
                <a:gd name="T24" fmla="*/ 2 w 1368"/>
                <a:gd name="T25" fmla="*/ 3 h 2736"/>
                <a:gd name="T26" fmla="*/ 2 w 1368"/>
                <a:gd name="T27" fmla="*/ 4 h 2736"/>
                <a:gd name="T28" fmla="*/ 1 w 1368"/>
                <a:gd name="T29" fmla="*/ 4 h 2736"/>
                <a:gd name="T30" fmla="*/ 1 w 1368"/>
                <a:gd name="T31" fmla="*/ 5 h 2736"/>
                <a:gd name="T32" fmla="*/ 1 w 1368"/>
                <a:gd name="T33" fmla="*/ 5 h 2736"/>
                <a:gd name="T34" fmla="*/ 1 w 1368"/>
                <a:gd name="T35" fmla="*/ 6 h 2736"/>
                <a:gd name="T36" fmla="*/ 0 w 1368"/>
                <a:gd name="T37" fmla="*/ 7 h 2736"/>
                <a:gd name="T38" fmla="*/ 0 w 1368"/>
                <a:gd name="T39" fmla="*/ 7 h 2736"/>
                <a:gd name="T40" fmla="*/ 0 w 1368"/>
                <a:gd name="T41" fmla="*/ 8 h 2736"/>
                <a:gd name="T42" fmla="*/ 0 w 1368"/>
                <a:gd name="T43" fmla="*/ 9 h 2736"/>
                <a:gd name="T44" fmla="*/ 0 w 1368"/>
                <a:gd name="T45" fmla="*/ 9 h 2736"/>
                <a:gd name="T46" fmla="*/ 0 w 1368"/>
                <a:gd name="T47" fmla="*/ 10 h 2736"/>
                <a:gd name="T48" fmla="*/ 0 w 1368"/>
                <a:gd name="T49" fmla="*/ 11 h 2736"/>
                <a:gd name="T50" fmla="*/ 0 w 1368"/>
                <a:gd name="T51" fmla="*/ 11 h 2736"/>
                <a:gd name="T52" fmla="*/ 0 w 1368"/>
                <a:gd name="T53" fmla="*/ 12 h 2736"/>
                <a:gd name="T54" fmla="*/ 1 w 1368"/>
                <a:gd name="T55" fmla="*/ 12 h 2736"/>
                <a:gd name="T56" fmla="*/ 1 w 1368"/>
                <a:gd name="T57" fmla="*/ 13 h 2736"/>
                <a:gd name="T58" fmla="*/ 1 w 1368"/>
                <a:gd name="T59" fmla="*/ 13 h 2736"/>
                <a:gd name="T60" fmla="*/ 1 w 1368"/>
                <a:gd name="T61" fmla="*/ 14 h 2736"/>
                <a:gd name="T62" fmla="*/ 2 w 1368"/>
                <a:gd name="T63" fmla="*/ 15 h 2736"/>
                <a:gd name="T64" fmla="*/ 2 w 1368"/>
                <a:gd name="T65" fmla="*/ 15 h 2736"/>
                <a:gd name="T66" fmla="*/ 3 w 1368"/>
                <a:gd name="T67" fmla="*/ 16 h 2736"/>
                <a:gd name="T68" fmla="*/ 3 w 1368"/>
                <a:gd name="T69" fmla="*/ 16 h 2736"/>
                <a:gd name="T70" fmla="*/ 3 w 1368"/>
                <a:gd name="T71" fmla="*/ 17 h 2736"/>
                <a:gd name="T72" fmla="*/ 4 w 1368"/>
                <a:gd name="T73" fmla="*/ 17 h 2736"/>
                <a:gd name="T74" fmla="*/ 5 w 1368"/>
                <a:gd name="T75" fmla="*/ 17 h 2736"/>
                <a:gd name="T76" fmla="*/ 5 w 1368"/>
                <a:gd name="T77" fmla="*/ 17 h 2736"/>
                <a:gd name="T78" fmla="*/ 6 w 1368"/>
                <a:gd name="T79" fmla="*/ 18 h 2736"/>
                <a:gd name="T80" fmla="*/ 6 w 1368"/>
                <a:gd name="T81" fmla="*/ 18 h 2736"/>
                <a:gd name="T82" fmla="*/ 7 w 1368"/>
                <a:gd name="T83" fmla="*/ 18 h 2736"/>
                <a:gd name="T84" fmla="*/ 8 w 1368"/>
                <a:gd name="T85" fmla="*/ 18 h 2736"/>
                <a:gd name="T86" fmla="*/ 8 w 1368"/>
                <a:gd name="T87" fmla="*/ 18 h 2736"/>
                <a:gd name="T88" fmla="*/ 9 w 1368"/>
                <a:gd name="T89" fmla="*/ 18 h 27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68" h="2736">
                  <a:moveTo>
                    <a:pt x="1368" y="0"/>
                  </a:moveTo>
                  <a:lnTo>
                    <a:pt x="1320" y="1"/>
                  </a:lnTo>
                  <a:lnTo>
                    <a:pt x="1273" y="3"/>
                  </a:lnTo>
                  <a:lnTo>
                    <a:pt x="1225" y="7"/>
                  </a:lnTo>
                  <a:lnTo>
                    <a:pt x="1177" y="12"/>
                  </a:lnTo>
                  <a:lnTo>
                    <a:pt x="1130" y="20"/>
                  </a:lnTo>
                  <a:lnTo>
                    <a:pt x="1084" y="30"/>
                  </a:lnTo>
                  <a:lnTo>
                    <a:pt x="1038" y="40"/>
                  </a:lnTo>
                  <a:lnTo>
                    <a:pt x="992" y="52"/>
                  </a:lnTo>
                  <a:lnTo>
                    <a:pt x="945" y="66"/>
                  </a:lnTo>
                  <a:lnTo>
                    <a:pt x="900" y="82"/>
                  </a:lnTo>
                  <a:lnTo>
                    <a:pt x="856" y="99"/>
                  </a:lnTo>
                  <a:lnTo>
                    <a:pt x="812" y="118"/>
                  </a:lnTo>
                  <a:lnTo>
                    <a:pt x="768" y="138"/>
                  </a:lnTo>
                  <a:lnTo>
                    <a:pt x="726" y="160"/>
                  </a:lnTo>
                  <a:lnTo>
                    <a:pt x="684" y="183"/>
                  </a:lnTo>
                  <a:lnTo>
                    <a:pt x="644" y="208"/>
                  </a:lnTo>
                  <a:lnTo>
                    <a:pt x="604" y="234"/>
                  </a:lnTo>
                  <a:lnTo>
                    <a:pt x="564" y="261"/>
                  </a:lnTo>
                  <a:lnTo>
                    <a:pt x="527" y="290"/>
                  </a:lnTo>
                  <a:lnTo>
                    <a:pt x="489" y="320"/>
                  </a:lnTo>
                  <a:lnTo>
                    <a:pt x="454" y="351"/>
                  </a:lnTo>
                  <a:lnTo>
                    <a:pt x="418" y="384"/>
                  </a:lnTo>
                  <a:lnTo>
                    <a:pt x="385" y="417"/>
                  </a:lnTo>
                  <a:lnTo>
                    <a:pt x="352" y="453"/>
                  </a:lnTo>
                  <a:lnTo>
                    <a:pt x="320" y="488"/>
                  </a:lnTo>
                  <a:lnTo>
                    <a:pt x="290" y="526"/>
                  </a:lnTo>
                  <a:lnTo>
                    <a:pt x="262" y="563"/>
                  </a:lnTo>
                  <a:lnTo>
                    <a:pt x="235" y="603"/>
                  </a:lnTo>
                  <a:lnTo>
                    <a:pt x="209" y="643"/>
                  </a:lnTo>
                  <a:lnTo>
                    <a:pt x="184" y="684"/>
                  </a:lnTo>
                  <a:lnTo>
                    <a:pt x="160" y="726"/>
                  </a:lnTo>
                  <a:lnTo>
                    <a:pt x="139" y="769"/>
                  </a:lnTo>
                  <a:lnTo>
                    <a:pt x="119" y="812"/>
                  </a:lnTo>
                  <a:lnTo>
                    <a:pt x="100" y="856"/>
                  </a:lnTo>
                  <a:lnTo>
                    <a:pt x="83" y="900"/>
                  </a:lnTo>
                  <a:lnTo>
                    <a:pt x="68" y="945"/>
                  </a:lnTo>
                  <a:lnTo>
                    <a:pt x="54" y="991"/>
                  </a:lnTo>
                  <a:lnTo>
                    <a:pt x="41" y="1037"/>
                  </a:lnTo>
                  <a:lnTo>
                    <a:pt x="31" y="1083"/>
                  </a:lnTo>
                  <a:lnTo>
                    <a:pt x="22" y="1131"/>
                  </a:lnTo>
                  <a:lnTo>
                    <a:pt x="14" y="1178"/>
                  </a:lnTo>
                  <a:lnTo>
                    <a:pt x="8" y="1225"/>
                  </a:lnTo>
                  <a:lnTo>
                    <a:pt x="4" y="1272"/>
                  </a:lnTo>
                  <a:lnTo>
                    <a:pt x="2" y="1321"/>
                  </a:lnTo>
                  <a:lnTo>
                    <a:pt x="0" y="1368"/>
                  </a:lnTo>
                  <a:lnTo>
                    <a:pt x="2" y="1416"/>
                  </a:lnTo>
                  <a:lnTo>
                    <a:pt x="4" y="1464"/>
                  </a:lnTo>
                  <a:lnTo>
                    <a:pt x="8" y="1511"/>
                  </a:lnTo>
                  <a:lnTo>
                    <a:pt x="14" y="1558"/>
                  </a:lnTo>
                  <a:lnTo>
                    <a:pt x="22" y="1605"/>
                  </a:lnTo>
                  <a:lnTo>
                    <a:pt x="31" y="1653"/>
                  </a:lnTo>
                  <a:lnTo>
                    <a:pt x="41" y="1699"/>
                  </a:lnTo>
                  <a:lnTo>
                    <a:pt x="54" y="1745"/>
                  </a:lnTo>
                  <a:lnTo>
                    <a:pt x="68" y="1791"/>
                  </a:lnTo>
                  <a:lnTo>
                    <a:pt x="83" y="1836"/>
                  </a:lnTo>
                  <a:lnTo>
                    <a:pt x="100" y="1880"/>
                  </a:lnTo>
                  <a:lnTo>
                    <a:pt x="119" y="1924"/>
                  </a:lnTo>
                  <a:lnTo>
                    <a:pt x="139" y="1968"/>
                  </a:lnTo>
                  <a:lnTo>
                    <a:pt x="160" y="2010"/>
                  </a:lnTo>
                  <a:lnTo>
                    <a:pt x="184" y="2052"/>
                  </a:lnTo>
                  <a:lnTo>
                    <a:pt x="209" y="2093"/>
                  </a:lnTo>
                  <a:lnTo>
                    <a:pt x="235" y="2134"/>
                  </a:lnTo>
                  <a:lnTo>
                    <a:pt x="262" y="2172"/>
                  </a:lnTo>
                  <a:lnTo>
                    <a:pt x="290" y="2210"/>
                  </a:lnTo>
                  <a:lnTo>
                    <a:pt x="320" y="2248"/>
                  </a:lnTo>
                  <a:lnTo>
                    <a:pt x="352" y="2284"/>
                  </a:lnTo>
                  <a:lnTo>
                    <a:pt x="385" y="2319"/>
                  </a:lnTo>
                  <a:lnTo>
                    <a:pt x="418" y="2353"/>
                  </a:lnTo>
                  <a:lnTo>
                    <a:pt x="454" y="2385"/>
                  </a:lnTo>
                  <a:lnTo>
                    <a:pt x="489" y="2416"/>
                  </a:lnTo>
                  <a:lnTo>
                    <a:pt x="527" y="2446"/>
                  </a:lnTo>
                  <a:lnTo>
                    <a:pt x="564" y="2475"/>
                  </a:lnTo>
                  <a:lnTo>
                    <a:pt x="604" y="2502"/>
                  </a:lnTo>
                  <a:lnTo>
                    <a:pt x="644" y="2529"/>
                  </a:lnTo>
                  <a:lnTo>
                    <a:pt x="684" y="2553"/>
                  </a:lnTo>
                  <a:lnTo>
                    <a:pt x="726" y="2576"/>
                  </a:lnTo>
                  <a:lnTo>
                    <a:pt x="768" y="2598"/>
                  </a:lnTo>
                  <a:lnTo>
                    <a:pt x="812" y="2618"/>
                  </a:lnTo>
                  <a:lnTo>
                    <a:pt x="856" y="2636"/>
                  </a:lnTo>
                  <a:lnTo>
                    <a:pt x="900" y="2654"/>
                  </a:lnTo>
                  <a:lnTo>
                    <a:pt x="945" y="2670"/>
                  </a:lnTo>
                  <a:lnTo>
                    <a:pt x="992" y="2684"/>
                  </a:lnTo>
                  <a:lnTo>
                    <a:pt x="1038" y="2696"/>
                  </a:lnTo>
                  <a:lnTo>
                    <a:pt x="1084" y="2706"/>
                  </a:lnTo>
                  <a:lnTo>
                    <a:pt x="1130" y="2716"/>
                  </a:lnTo>
                  <a:lnTo>
                    <a:pt x="1177" y="2723"/>
                  </a:lnTo>
                  <a:lnTo>
                    <a:pt x="1225" y="2729"/>
                  </a:lnTo>
                  <a:lnTo>
                    <a:pt x="1273" y="2733"/>
                  </a:lnTo>
                  <a:lnTo>
                    <a:pt x="1320" y="2735"/>
                  </a:lnTo>
                  <a:lnTo>
                    <a:pt x="1368" y="27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3" name="Freeform 170"/>
            <p:cNvSpPr>
              <a:spLocks/>
            </p:cNvSpPr>
            <p:nvPr/>
          </p:nvSpPr>
          <p:spPr bwMode="auto">
            <a:xfrm>
              <a:off x="3512" y="1522"/>
              <a:ext cx="80" cy="8"/>
            </a:xfrm>
            <a:custGeom>
              <a:avLst/>
              <a:gdLst>
                <a:gd name="T0" fmla="*/ 0 w 278"/>
                <a:gd name="T1" fmla="*/ 0 h 28"/>
                <a:gd name="T2" fmla="*/ 0 w 278"/>
                <a:gd name="T3" fmla="*/ 0 h 28"/>
                <a:gd name="T4" fmla="*/ 1 w 278"/>
                <a:gd name="T5" fmla="*/ 0 h 28"/>
                <a:gd name="T6" fmla="*/ 1 w 278"/>
                <a:gd name="T7" fmla="*/ 0 h 28"/>
                <a:gd name="T8" fmla="*/ 1 w 278"/>
                <a:gd name="T9" fmla="*/ 0 h 28"/>
                <a:gd name="T10" fmla="*/ 2 w 278"/>
                <a:gd name="T11" fmla="*/ 0 h 28"/>
                <a:gd name="T12" fmla="*/ 2 w 27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28">
                  <a:moveTo>
                    <a:pt x="0" y="28"/>
                  </a:moveTo>
                  <a:lnTo>
                    <a:pt x="48" y="27"/>
                  </a:lnTo>
                  <a:lnTo>
                    <a:pt x="95" y="25"/>
                  </a:lnTo>
                  <a:lnTo>
                    <a:pt x="143" y="21"/>
                  </a:lnTo>
                  <a:lnTo>
                    <a:pt x="191" y="15"/>
                  </a:lnTo>
                  <a:lnTo>
                    <a:pt x="238" y="8"/>
                  </a:lnTo>
                  <a:lnTo>
                    <a:pt x="2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4" name="Freeform 171"/>
            <p:cNvSpPr>
              <a:spLocks/>
            </p:cNvSpPr>
            <p:nvPr/>
          </p:nvSpPr>
          <p:spPr bwMode="auto">
            <a:xfrm>
              <a:off x="3615" y="1486"/>
              <a:ext cx="75" cy="29"/>
            </a:xfrm>
            <a:custGeom>
              <a:avLst/>
              <a:gdLst>
                <a:gd name="T0" fmla="*/ 0 w 254"/>
                <a:gd name="T1" fmla="*/ 1 h 100"/>
                <a:gd name="T2" fmla="*/ 0 w 254"/>
                <a:gd name="T3" fmla="*/ 1 h 100"/>
                <a:gd name="T4" fmla="*/ 0 w 254"/>
                <a:gd name="T5" fmla="*/ 1 h 100"/>
                <a:gd name="T6" fmla="*/ 1 w 254"/>
                <a:gd name="T7" fmla="*/ 1 h 100"/>
                <a:gd name="T8" fmla="*/ 1 w 254"/>
                <a:gd name="T9" fmla="*/ 0 h 100"/>
                <a:gd name="T10" fmla="*/ 1 w 254"/>
                <a:gd name="T11" fmla="*/ 0 h 100"/>
                <a:gd name="T12" fmla="*/ 2 w 254"/>
                <a:gd name="T13" fmla="*/ 0 h 100"/>
                <a:gd name="T14" fmla="*/ 2 w 254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0">
                  <a:moveTo>
                    <a:pt x="0" y="100"/>
                  </a:moveTo>
                  <a:lnTo>
                    <a:pt x="10" y="97"/>
                  </a:lnTo>
                  <a:lnTo>
                    <a:pt x="57" y="83"/>
                  </a:lnTo>
                  <a:lnTo>
                    <a:pt x="102" y="67"/>
                  </a:lnTo>
                  <a:lnTo>
                    <a:pt x="146" y="49"/>
                  </a:lnTo>
                  <a:lnTo>
                    <a:pt x="190" y="31"/>
                  </a:lnTo>
                  <a:lnTo>
                    <a:pt x="234" y="11"/>
                  </a:lnTo>
                  <a:lnTo>
                    <a:pt x="2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5" name="Freeform 172"/>
            <p:cNvSpPr>
              <a:spLocks/>
            </p:cNvSpPr>
            <p:nvPr/>
          </p:nvSpPr>
          <p:spPr bwMode="auto">
            <a:xfrm>
              <a:off x="3713" y="1427"/>
              <a:ext cx="62" cy="46"/>
            </a:xfrm>
            <a:custGeom>
              <a:avLst/>
              <a:gdLst>
                <a:gd name="T0" fmla="*/ 0 w 220"/>
                <a:gd name="T1" fmla="*/ 1 h 162"/>
                <a:gd name="T2" fmla="*/ 0 w 220"/>
                <a:gd name="T3" fmla="*/ 1 h 162"/>
                <a:gd name="T4" fmla="*/ 0 w 220"/>
                <a:gd name="T5" fmla="*/ 1 h 162"/>
                <a:gd name="T6" fmla="*/ 1 w 220"/>
                <a:gd name="T7" fmla="*/ 1 h 162"/>
                <a:gd name="T8" fmla="*/ 1 w 220"/>
                <a:gd name="T9" fmla="*/ 0 h 162"/>
                <a:gd name="T10" fmla="*/ 1 w 220"/>
                <a:gd name="T11" fmla="*/ 0 h 162"/>
                <a:gd name="T12" fmla="*/ 1 w 220"/>
                <a:gd name="T13" fmla="*/ 0 h 162"/>
                <a:gd name="T14" fmla="*/ 1 w 220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62">
                  <a:moveTo>
                    <a:pt x="0" y="162"/>
                  </a:moveTo>
                  <a:lnTo>
                    <a:pt x="24" y="148"/>
                  </a:lnTo>
                  <a:lnTo>
                    <a:pt x="64" y="121"/>
                  </a:lnTo>
                  <a:lnTo>
                    <a:pt x="104" y="94"/>
                  </a:lnTo>
                  <a:lnTo>
                    <a:pt x="141" y="65"/>
                  </a:lnTo>
                  <a:lnTo>
                    <a:pt x="179" y="35"/>
                  </a:lnTo>
                  <a:lnTo>
                    <a:pt x="214" y="4"/>
                  </a:lnTo>
                  <a:lnTo>
                    <a:pt x="2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6" name="Freeform 173"/>
            <p:cNvSpPr>
              <a:spLocks/>
            </p:cNvSpPr>
            <p:nvPr/>
          </p:nvSpPr>
          <p:spPr bwMode="auto">
            <a:xfrm>
              <a:off x="3793" y="1347"/>
              <a:ext cx="49" cy="62"/>
            </a:xfrm>
            <a:custGeom>
              <a:avLst/>
              <a:gdLst>
                <a:gd name="T0" fmla="*/ 0 w 170"/>
                <a:gd name="T1" fmla="*/ 1 h 214"/>
                <a:gd name="T2" fmla="*/ 0 w 170"/>
                <a:gd name="T3" fmla="*/ 1 h 214"/>
                <a:gd name="T4" fmla="*/ 0 w 170"/>
                <a:gd name="T5" fmla="*/ 1 h 214"/>
                <a:gd name="T6" fmla="*/ 1 w 170"/>
                <a:gd name="T7" fmla="*/ 1 h 214"/>
                <a:gd name="T8" fmla="*/ 1 w 170"/>
                <a:gd name="T9" fmla="*/ 1 h 214"/>
                <a:gd name="T10" fmla="*/ 1 w 170"/>
                <a:gd name="T11" fmla="*/ 0 h 214"/>
                <a:gd name="T12" fmla="*/ 1 w 170"/>
                <a:gd name="T13" fmla="*/ 0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4">
                  <a:moveTo>
                    <a:pt x="0" y="214"/>
                  </a:moveTo>
                  <a:lnTo>
                    <a:pt x="32" y="181"/>
                  </a:lnTo>
                  <a:lnTo>
                    <a:pt x="63" y="145"/>
                  </a:lnTo>
                  <a:lnTo>
                    <a:pt x="94" y="107"/>
                  </a:lnTo>
                  <a:lnTo>
                    <a:pt x="123" y="69"/>
                  </a:lnTo>
                  <a:lnTo>
                    <a:pt x="149" y="31"/>
                  </a:lnTo>
                  <a:lnTo>
                    <a:pt x="1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7" name="Freeform 174"/>
            <p:cNvSpPr>
              <a:spLocks/>
            </p:cNvSpPr>
            <p:nvPr/>
          </p:nvSpPr>
          <p:spPr bwMode="auto">
            <a:xfrm>
              <a:off x="3855" y="1254"/>
              <a:ext cx="31" cy="72"/>
            </a:xfrm>
            <a:custGeom>
              <a:avLst/>
              <a:gdLst>
                <a:gd name="T0" fmla="*/ 0 w 106"/>
                <a:gd name="T1" fmla="*/ 2 h 251"/>
                <a:gd name="T2" fmla="*/ 0 w 106"/>
                <a:gd name="T3" fmla="*/ 2 h 251"/>
                <a:gd name="T4" fmla="*/ 0 w 106"/>
                <a:gd name="T5" fmla="*/ 1 h 251"/>
                <a:gd name="T6" fmla="*/ 0 w 106"/>
                <a:gd name="T7" fmla="*/ 1 h 251"/>
                <a:gd name="T8" fmla="*/ 1 w 106"/>
                <a:gd name="T9" fmla="*/ 1 h 251"/>
                <a:gd name="T10" fmla="*/ 1 w 106"/>
                <a:gd name="T11" fmla="*/ 0 h 251"/>
                <a:gd name="T12" fmla="*/ 1 w 106"/>
                <a:gd name="T13" fmla="*/ 0 h 251"/>
                <a:gd name="T14" fmla="*/ 1 w 106"/>
                <a:gd name="T15" fmla="*/ 0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251">
                  <a:moveTo>
                    <a:pt x="0" y="251"/>
                  </a:moveTo>
                  <a:lnTo>
                    <a:pt x="7" y="237"/>
                  </a:lnTo>
                  <a:lnTo>
                    <a:pt x="29" y="195"/>
                  </a:lnTo>
                  <a:lnTo>
                    <a:pt x="49" y="151"/>
                  </a:lnTo>
                  <a:lnTo>
                    <a:pt x="68" y="107"/>
                  </a:lnTo>
                  <a:lnTo>
                    <a:pt x="85" y="63"/>
                  </a:lnTo>
                  <a:lnTo>
                    <a:pt x="100" y="18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8" name="Freeform 175"/>
            <p:cNvSpPr>
              <a:spLocks/>
            </p:cNvSpPr>
            <p:nvPr/>
          </p:nvSpPr>
          <p:spPr bwMode="auto">
            <a:xfrm>
              <a:off x="3894" y="1151"/>
              <a:ext cx="10" cy="78"/>
            </a:xfrm>
            <a:custGeom>
              <a:avLst/>
              <a:gdLst>
                <a:gd name="T0" fmla="*/ 0 w 36"/>
                <a:gd name="T1" fmla="*/ 2 h 271"/>
                <a:gd name="T2" fmla="*/ 0 w 36"/>
                <a:gd name="T3" fmla="*/ 2 h 271"/>
                <a:gd name="T4" fmla="*/ 0 w 36"/>
                <a:gd name="T5" fmla="*/ 1 h 271"/>
                <a:gd name="T6" fmla="*/ 0 w 36"/>
                <a:gd name="T7" fmla="*/ 1 h 271"/>
                <a:gd name="T8" fmla="*/ 0 w 36"/>
                <a:gd name="T9" fmla="*/ 1 h 271"/>
                <a:gd name="T10" fmla="*/ 0 w 36"/>
                <a:gd name="T11" fmla="*/ 0 h 271"/>
                <a:gd name="T12" fmla="*/ 0 w 36"/>
                <a:gd name="T13" fmla="*/ 0 h 271"/>
                <a:gd name="T14" fmla="*/ 0 w 36"/>
                <a:gd name="T15" fmla="*/ 0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1">
                  <a:moveTo>
                    <a:pt x="0" y="271"/>
                  </a:moveTo>
                  <a:lnTo>
                    <a:pt x="7" y="239"/>
                  </a:lnTo>
                  <a:lnTo>
                    <a:pt x="16" y="191"/>
                  </a:lnTo>
                  <a:lnTo>
                    <a:pt x="24" y="144"/>
                  </a:lnTo>
                  <a:lnTo>
                    <a:pt x="30" y="97"/>
                  </a:lnTo>
                  <a:lnTo>
                    <a:pt x="34" y="50"/>
                  </a:lnTo>
                  <a:lnTo>
                    <a:pt x="36" y="2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89" name="Freeform 176"/>
            <p:cNvSpPr>
              <a:spLocks/>
            </p:cNvSpPr>
            <p:nvPr/>
          </p:nvSpPr>
          <p:spPr bwMode="auto">
            <a:xfrm>
              <a:off x="3894" y="1048"/>
              <a:ext cx="10" cy="77"/>
            </a:xfrm>
            <a:custGeom>
              <a:avLst/>
              <a:gdLst>
                <a:gd name="T0" fmla="*/ 0 w 36"/>
                <a:gd name="T1" fmla="*/ 2 h 272"/>
                <a:gd name="T2" fmla="*/ 0 w 36"/>
                <a:gd name="T3" fmla="*/ 2 h 272"/>
                <a:gd name="T4" fmla="*/ 0 w 36"/>
                <a:gd name="T5" fmla="*/ 1 h 272"/>
                <a:gd name="T6" fmla="*/ 0 w 36"/>
                <a:gd name="T7" fmla="*/ 1 h 272"/>
                <a:gd name="T8" fmla="*/ 0 w 36"/>
                <a:gd name="T9" fmla="*/ 1 h 272"/>
                <a:gd name="T10" fmla="*/ 0 w 36"/>
                <a:gd name="T11" fmla="*/ 1 h 272"/>
                <a:gd name="T12" fmla="*/ 0 w 36"/>
                <a:gd name="T13" fmla="*/ 0 h 272"/>
                <a:gd name="T14" fmla="*/ 0 w 36"/>
                <a:gd name="T15" fmla="*/ 0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72">
                  <a:moveTo>
                    <a:pt x="36" y="272"/>
                  </a:moveTo>
                  <a:lnTo>
                    <a:pt x="36" y="270"/>
                  </a:lnTo>
                  <a:lnTo>
                    <a:pt x="34" y="221"/>
                  </a:lnTo>
                  <a:lnTo>
                    <a:pt x="30" y="174"/>
                  </a:lnTo>
                  <a:lnTo>
                    <a:pt x="24" y="127"/>
                  </a:lnTo>
                  <a:lnTo>
                    <a:pt x="16" y="80"/>
                  </a:lnTo>
                  <a:lnTo>
                    <a:pt x="7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0" name="Freeform 177"/>
            <p:cNvSpPr>
              <a:spLocks/>
            </p:cNvSpPr>
            <p:nvPr/>
          </p:nvSpPr>
          <p:spPr bwMode="auto">
            <a:xfrm>
              <a:off x="3855" y="950"/>
              <a:ext cx="31" cy="72"/>
            </a:xfrm>
            <a:custGeom>
              <a:avLst/>
              <a:gdLst>
                <a:gd name="T0" fmla="*/ 1 w 106"/>
                <a:gd name="T1" fmla="*/ 2 h 252"/>
                <a:gd name="T2" fmla="*/ 1 w 106"/>
                <a:gd name="T3" fmla="*/ 1 h 252"/>
                <a:gd name="T4" fmla="*/ 1 w 106"/>
                <a:gd name="T5" fmla="*/ 1 h 252"/>
                <a:gd name="T6" fmla="*/ 1 w 106"/>
                <a:gd name="T7" fmla="*/ 1 h 252"/>
                <a:gd name="T8" fmla="*/ 0 w 106"/>
                <a:gd name="T9" fmla="*/ 1 h 252"/>
                <a:gd name="T10" fmla="*/ 0 w 106"/>
                <a:gd name="T11" fmla="*/ 0 h 252"/>
                <a:gd name="T12" fmla="*/ 0 w 106"/>
                <a:gd name="T13" fmla="*/ 0 h 252"/>
                <a:gd name="T14" fmla="*/ 0 w 106"/>
                <a:gd name="T15" fmla="*/ 0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252">
                  <a:moveTo>
                    <a:pt x="106" y="252"/>
                  </a:moveTo>
                  <a:lnTo>
                    <a:pt x="100" y="233"/>
                  </a:lnTo>
                  <a:lnTo>
                    <a:pt x="85" y="188"/>
                  </a:lnTo>
                  <a:lnTo>
                    <a:pt x="68" y="144"/>
                  </a:lnTo>
                  <a:lnTo>
                    <a:pt x="49" y="100"/>
                  </a:lnTo>
                  <a:lnTo>
                    <a:pt x="29" y="57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1" name="Freeform 178"/>
            <p:cNvSpPr>
              <a:spLocks/>
            </p:cNvSpPr>
            <p:nvPr/>
          </p:nvSpPr>
          <p:spPr bwMode="auto">
            <a:xfrm>
              <a:off x="3793" y="865"/>
              <a:ext cx="49" cy="62"/>
            </a:xfrm>
            <a:custGeom>
              <a:avLst/>
              <a:gdLst>
                <a:gd name="T0" fmla="*/ 1 w 170"/>
                <a:gd name="T1" fmla="*/ 1 h 215"/>
                <a:gd name="T2" fmla="*/ 1 w 170"/>
                <a:gd name="T3" fmla="*/ 1 h 215"/>
                <a:gd name="T4" fmla="*/ 1 w 170"/>
                <a:gd name="T5" fmla="*/ 1 h 215"/>
                <a:gd name="T6" fmla="*/ 1 w 170"/>
                <a:gd name="T7" fmla="*/ 1 h 215"/>
                <a:gd name="T8" fmla="*/ 0 w 170"/>
                <a:gd name="T9" fmla="*/ 1 h 215"/>
                <a:gd name="T10" fmla="*/ 0 w 170"/>
                <a:gd name="T11" fmla="*/ 0 h 215"/>
                <a:gd name="T12" fmla="*/ 0 w 170"/>
                <a:gd name="T13" fmla="*/ 0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215">
                  <a:moveTo>
                    <a:pt x="170" y="215"/>
                  </a:moveTo>
                  <a:lnTo>
                    <a:pt x="149" y="185"/>
                  </a:lnTo>
                  <a:lnTo>
                    <a:pt x="123" y="145"/>
                  </a:lnTo>
                  <a:lnTo>
                    <a:pt x="94" y="108"/>
                  </a:lnTo>
                  <a:lnTo>
                    <a:pt x="63" y="70"/>
                  </a:lnTo>
                  <a:lnTo>
                    <a:pt x="32" y="3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2" name="Freeform 179"/>
            <p:cNvSpPr>
              <a:spLocks/>
            </p:cNvSpPr>
            <p:nvPr/>
          </p:nvSpPr>
          <p:spPr bwMode="auto">
            <a:xfrm>
              <a:off x="3713" y="801"/>
              <a:ext cx="62" cy="46"/>
            </a:xfrm>
            <a:custGeom>
              <a:avLst/>
              <a:gdLst>
                <a:gd name="T0" fmla="*/ 1 w 220"/>
                <a:gd name="T1" fmla="*/ 1 h 162"/>
                <a:gd name="T2" fmla="*/ 1 w 220"/>
                <a:gd name="T3" fmla="*/ 1 h 162"/>
                <a:gd name="T4" fmla="*/ 1 w 220"/>
                <a:gd name="T5" fmla="*/ 1 h 162"/>
                <a:gd name="T6" fmla="*/ 1 w 220"/>
                <a:gd name="T7" fmla="*/ 1 h 162"/>
                <a:gd name="T8" fmla="*/ 1 w 220"/>
                <a:gd name="T9" fmla="*/ 0 h 162"/>
                <a:gd name="T10" fmla="*/ 0 w 220"/>
                <a:gd name="T11" fmla="*/ 0 h 162"/>
                <a:gd name="T12" fmla="*/ 0 w 220"/>
                <a:gd name="T13" fmla="*/ 0 h 162"/>
                <a:gd name="T14" fmla="*/ 0 w 220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0" h="162">
                  <a:moveTo>
                    <a:pt x="220" y="162"/>
                  </a:moveTo>
                  <a:lnTo>
                    <a:pt x="214" y="158"/>
                  </a:lnTo>
                  <a:lnTo>
                    <a:pt x="179" y="127"/>
                  </a:lnTo>
                  <a:lnTo>
                    <a:pt x="141" y="97"/>
                  </a:lnTo>
                  <a:lnTo>
                    <a:pt x="104" y="68"/>
                  </a:lnTo>
                  <a:lnTo>
                    <a:pt x="64" y="41"/>
                  </a:lnTo>
                  <a:lnTo>
                    <a:pt x="24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3" name="Freeform 180"/>
            <p:cNvSpPr>
              <a:spLocks/>
            </p:cNvSpPr>
            <p:nvPr/>
          </p:nvSpPr>
          <p:spPr bwMode="auto">
            <a:xfrm>
              <a:off x="3615" y="759"/>
              <a:ext cx="75" cy="29"/>
            </a:xfrm>
            <a:custGeom>
              <a:avLst/>
              <a:gdLst>
                <a:gd name="T0" fmla="*/ 2 w 254"/>
                <a:gd name="T1" fmla="*/ 1 h 100"/>
                <a:gd name="T2" fmla="*/ 2 w 254"/>
                <a:gd name="T3" fmla="*/ 1 h 100"/>
                <a:gd name="T4" fmla="*/ 1 w 254"/>
                <a:gd name="T5" fmla="*/ 1 h 100"/>
                <a:gd name="T6" fmla="*/ 1 w 254"/>
                <a:gd name="T7" fmla="*/ 0 h 100"/>
                <a:gd name="T8" fmla="*/ 1 w 254"/>
                <a:gd name="T9" fmla="*/ 0 h 100"/>
                <a:gd name="T10" fmla="*/ 0 w 254"/>
                <a:gd name="T11" fmla="*/ 0 h 100"/>
                <a:gd name="T12" fmla="*/ 0 w 254"/>
                <a:gd name="T13" fmla="*/ 0 h 100"/>
                <a:gd name="T14" fmla="*/ 0 w 254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0">
                  <a:moveTo>
                    <a:pt x="254" y="100"/>
                  </a:moveTo>
                  <a:lnTo>
                    <a:pt x="234" y="89"/>
                  </a:lnTo>
                  <a:lnTo>
                    <a:pt x="190" y="69"/>
                  </a:lnTo>
                  <a:lnTo>
                    <a:pt x="146" y="50"/>
                  </a:lnTo>
                  <a:lnTo>
                    <a:pt x="102" y="33"/>
                  </a:lnTo>
                  <a:lnTo>
                    <a:pt x="57" y="17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4" name="Freeform 181"/>
            <p:cNvSpPr>
              <a:spLocks/>
            </p:cNvSpPr>
            <p:nvPr/>
          </p:nvSpPr>
          <p:spPr bwMode="auto">
            <a:xfrm>
              <a:off x="3512" y="746"/>
              <a:ext cx="80" cy="8"/>
            </a:xfrm>
            <a:custGeom>
              <a:avLst/>
              <a:gdLst>
                <a:gd name="T0" fmla="*/ 2 w 278"/>
                <a:gd name="T1" fmla="*/ 0 h 28"/>
                <a:gd name="T2" fmla="*/ 2 w 278"/>
                <a:gd name="T3" fmla="*/ 0 h 28"/>
                <a:gd name="T4" fmla="*/ 1 w 278"/>
                <a:gd name="T5" fmla="*/ 0 h 28"/>
                <a:gd name="T6" fmla="*/ 1 w 278"/>
                <a:gd name="T7" fmla="*/ 0 h 28"/>
                <a:gd name="T8" fmla="*/ 1 w 278"/>
                <a:gd name="T9" fmla="*/ 0 h 28"/>
                <a:gd name="T10" fmla="*/ 0 w 278"/>
                <a:gd name="T11" fmla="*/ 0 h 28"/>
                <a:gd name="T12" fmla="*/ 0 w 27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8" h="28">
                  <a:moveTo>
                    <a:pt x="278" y="28"/>
                  </a:moveTo>
                  <a:lnTo>
                    <a:pt x="238" y="20"/>
                  </a:lnTo>
                  <a:lnTo>
                    <a:pt x="191" y="12"/>
                  </a:lnTo>
                  <a:lnTo>
                    <a:pt x="143" y="7"/>
                  </a:lnTo>
                  <a:lnTo>
                    <a:pt x="95" y="3"/>
                  </a:lnTo>
                  <a:lnTo>
                    <a:pt x="4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5" name="Freeform 182"/>
            <p:cNvSpPr>
              <a:spLocks/>
            </p:cNvSpPr>
            <p:nvPr/>
          </p:nvSpPr>
          <p:spPr bwMode="auto">
            <a:xfrm>
              <a:off x="4948" y="746"/>
              <a:ext cx="392" cy="784"/>
            </a:xfrm>
            <a:custGeom>
              <a:avLst/>
              <a:gdLst>
                <a:gd name="T0" fmla="*/ 0 w 1367"/>
                <a:gd name="T1" fmla="*/ 18 h 2736"/>
                <a:gd name="T2" fmla="*/ 1 w 1367"/>
                <a:gd name="T3" fmla="*/ 18 h 2736"/>
                <a:gd name="T4" fmla="*/ 1 w 1367"/>
                <a:gd name="T5" fmla="*/ 18 h 2736"/>
                <a:gd name="T6" fmla="*/ 2 w 1367"/>
                <a:gd name="T7" fmla="*/ 18 h 2736"/>
                <a:gd name="T8" fmla="*/ 3 w 1367"/>
                <a:gd name="T9" fmla="*/ 18 h 2736"/>
                <a:gd name="T10" fmla="*/ 3 w 1367"/>
                <a:gd name="T11" fmla="*/ 18 h 2736"/>
                <a:gd name="T12" fmla="*/ 4 w 1367"/>
                <a:gd name="T13" fmla="*/ 17 h 2736"/>
                <a:gd name="T14" fmla="*/ 5 w 1367"/>
                <a:gd name="T15" fmla="*/ 17 h 2736"/>
                <a:gd name="T16" fmla="*/ 5 w 1367"/>
                <a:gd name="T17" fmla="*/ 17 h 2736"/>
                <a:gd name="T18" fmla="*/ 6 w 1367"/>
                <a:gd name="T19" fmla="*/ 17 h 2736"/>
                <a:gd name="T20" fmla="*/ 6 w 1367"/>
                <a:gd name="T21" fmla="*/ 16 h 2736"/>
                <a:gd name="T22" fmla="*/ 7 w 1367"/>
                <a:gd name="T23" fmla="*/ 16 h 2736"/>
                <a:gd name="T24" fmla="*/ 7 w 1367"/>
                <a:gd name="T25" fmla="*/ 15 h 2736"/>
                <a:gd name="T26" fmla="*/ 7 w 1367"/>
                <a:gd name="T27" fmla="*/ 15 h 2736"/>
                <a:gd name="T28" fmla="*/ 8 w 1367"/>
                <a:gd name="T29" fmla="*/ 14 h 2736"/>
                <a:gd name="T30" fmla="*/ 8 w 1367"/>
                <a:gd name="T31" fmla="*/ 13 h 2736"/>
                <a:gd name="T32" fmla="*/ 9 w 1367"/>
                <a:gd name="T33" fmla="*/ 13 h 2736"/>
                <a:gd name="T34" fmla="*/ 9 w 1367"/>
                <a:gd name="T35" fmla="*/ 12 h 2736"/>
                <a:gd name="T36" fmla="*/ 9 w 1367"/>
                <a:gd name="T37" fmla="*/ 12 h 2736"/>
                <a:gd name="T38" fmla="*/ 9 w 1367"/>
                <a:gd name="T39" fmla="*/ 11 h 2736"/>
                <a:gd name="T40" fmla="*/ 9 w 1367"/>
                <a:gd name="T41" fmla="*/ 11 h 2736"/>
                <a:gd name="T42" fmla="*/ 9 w 1367"/>
                <a:gd name="T43" fmla="*/ 10 h 2736"/>
                <a:gd name="T44" fmla="*/ 9 w 1367"/>
                <a:gd name="T45" fmla="*/ 9 h 2736"/>
                <a:gd name="T46" fmla="*/ 9 w 1367"/>
                <a:gd name="T47" fmla="*/ 9 h 2736"/>
                <a:gd name="T48" fmla="*/ 9 w 1367"/>
                <a:gd name="T49" fmla="*/ 8 h 2736"/>
                <a:gd name="T50" fmla="*/ 9 w 1367"/>
                <a:gd name="T51" fmla="*/ 7 h 2736"/>
                <a:gd name="T52" fmla="*/ 9 w 1367"/>
                <a:gd name="T53" fmla="*/ 7 h 2736"/>
                <a:gd name="T54" fmla="*/ 9 w 1367"/>
                <a:gd name="T55" fmla="*/ 6 h 2736"/>
                <a:gd name="T56" fmla="*/ 9 w 1367"/>
                <a:gd name="T57" fmla="*/ 5 h 2736"/>
                <a:gd name="T58" fmla="*/ 8 w 1367"/>
                <a:gd name="T59" fmla="*/ 5 h 2736"/>
                <a:gd name="T60" fmla="*/ 8 w 1367"/>
                <a:gd name="T61" fmla="*/ 4 h 2736"/>
                <a:gd name="T62" fmla="*/ 7 w 1367"/>
                <a:gd name="T63" fmla="*/ 4 h 2736"/>
                <a:gd name="T64" fmla="*/ 7 w 1367"/>
                <a:gd name="T65" fmla="*/ 3 h 2736"/>
                <a:gd name="T66" fmla="*/ 7 w 1367"/>
                <a:gd name="T67" fmla="*/ 3 h 2736"/>
                <a:gd name="T68" fmla="*/ 6 w 1367"/>
                <a:gd name="T69" fmla="*/ 2 h 2736"/>
                <a:gd name="T70" fmla="*/ 6 w 1367"/>
                <a:gd name="T71" fmla="*/ 2 h 2736"/>
                <a:gd name="T72" fmla="*/ 5 w 1367"/>
                <a:gd name="T73" fmla="*/ 1 h 2736"/>
                <a:gd name="T74" fmla="*/ 5 w 1367"/>
                <a:gd name="T75" fmla="*/ 1 h 2736"/>
                <a:gd name="T76" fmla="*/ 4 w 1367"/>
                <a:gd name="T77" fmla="*/ 1 h 2736"/>
                <a:gd name="T78" fmla="*/ 3 w 1367"/>
                <a:gd name="T79" fmla="*/ 1 h 2736"/>
                <a:gd name="T80" fmla="*/ 3 w 1367"/>
                <a:gd name="T81" fmla="*/ 0 h 2736"/>
                <a:gd name="T82" fmla="*/ 2 w 1367"/>
                <a:gd name="T83" fmla="*/ 0 h 2736"/>
                <a:gd name="T84" fmla="*/ 1 w 1367"/>
                <a:gd name="T85" fmla="*/ 0 h 2736"/>
                <a:gd name="T86" fmla="*/ 1 w 1367"/>
                <a:gd name="T87" fmla="*/ 0 h 2736"/>
                <a:gd name="T88" fmla="*/ 0 w 1367"/>
                <a:gd name="T89" fmla="*/ 0 h 27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367" h="2736">
                  <a:moveTo>
                    <a:pt x="0" y="2736"/>
                  </a:moveTo>
                  <a:lnTo>
                    <a:pt x="47" y="2735"/>
                  </a:lnTo>
                  <a:lnTo>
                    <a:pt x="96" y="2733"/>
                  </a:lnTo>
                  <a:lnTo>
                    <a:pt x="143" y="2729"/>
                  </a:lnTo>
                  <a:lnTo>
                    <a:pt x="190" y="2723"/>
                  </a:lnTo>
                  <a:lnTo>
                    <a:pt x="237" y="2716"/>
                  </a:lnTo>
                  <a:lnTo>
                    <a:pt x="284" y="2706"/>
                  </a:lnTo>
                  <a:lnTo>
                    <a:pt x="331" y="2696"/>
                  </a:lnTo>
                  <a:lnTo>
                    <a:pt x="377" y="2684"/>
                  </a:lnTo>
                  <a:lnTo>
                    <a:pt x="422" y="2670"/>
                  </a:lnTo>
                  <a:lnTo>
                    <a:pt x="467" y="2654"/>
                  </a:lnTo>
                  <a:lnTo>
                    <a:pt x="512" y="2636"/>
                  </a:lnTo>
                  <a:lnTo>
                    <a:pt x="556" y="2618"/>
                  </a:lnTo>
                  <a:lnTo>
                    <a:pt x="599" y="2598"/>
                  </a:lnTo>
                  <a:lnTo>
                    <a:pt x="641" y="2576"/>
                  </a:lnTo>
                  <a:lnTo>
                    <a:pt x="683" y="2553"/>
                  </a:lnTo>
                  <a:lnTo>
                    <a:pt x="724" y="2529"/>
                  </a:lnTo>
                  <a:lnTo>
                    <a:pt x="765" y="2502"/>
                  </a:lnTo>
                  <a:lnTo>
                    <a:pt x="803" y="2475"/>
                  </a:lnTo>
                  <a:lnTo>
                    <a:pt x="842" y="2446"/>
                  </a:lnTo>
                  <a:lnTo>
                    <a:pt x="878" y="2416"/>
                  </a:lnTo>
                  <a:lnTo>
                    <a:pt x="915" y="2385"/>
                  </a:lnTo>
                  <a:lnTo>
                    <a:pt x="949" y="2353"/>
                  </a:lnTo>
                  <a:lnTo>
                    <a:pt x="984" y="2319"/>
                  </a:lnTo>
                  <a:lnTo>
                    <a:pt x="1016" y="2284"/>
                  </a:lnTo>
                  <a:lnTo>
                    <a:pt x="1047" y="2248"/>
                  </a:lnTo>
                  <a:lnTo>
                    <a:pt x="1077" y="2210"/>
                  </a:lnTo>
                  <a:lnTo>
                    <a:pt x="1106" y="2172"/>
                  </a:lnTo>
                  <a:lnTo>
                    <a:pt x="1133" y="2134"/>
                  </a:lnTo>
                  <a:lnTo>
                    <a:pt x="1159" y="2093"/>
                  </a:lnTo>
                  <a:lnTo>
                    <a:pt x="1183" y="2052"/>
                  </a:lnTo>
                  <a:lnTo>
                    <a:pt x="1207" y="2010"/>
                  </a:lnTo>
                  <a:lnTo>
                    <a:pt x="1229" y="1968"/>
                  </a:lnTo>
                  <a:lnTo>
                    <a:pt x="1249" y="1924"/>
                  </a:lnTo>
                  <a:lnTo>
                    <a:pt x="1267" y="1880"/>
                  </a:lnTo>
                  <a:lnTo>
                    <a:pt x="1284" y="1836"/>
                  </a:lnTo>
                  <a:lnTo>
                    <a:pt x="1301" y="1791"/>
                  </a:lnTo>
                  <a:lnTo>
                    <a:pt x="1314" y="1745"/>
                  </a:lnTo>
                  <a:lnTo>
                    <a:pt x="1326" y="1699"/>
                  </a:lnTo>
                  <a:lnTo>
                    <a:pt x="1337" y="1653"/>
                  </a:lnTo>
                  <a:lnTo>
                    <a:pt x="1347" y="1605"/>
                  </a:lnTo>
                  <a:lnTo>
                    <a:pt x="1354" y="1558"/>
                  </a:lnTo>
                  <a:lnTo>
                    <a:pt x="1360" y="1511"/>
                  </a:lnTo>
                  <a:lnTo>
                    <a:pt x="1364" y="1464"/>
                  </a:lnTo>
                  <a:lnTo>
                    <a:pt x="1366" y="1416"/>
                  </a:lnTo>
                  <a:lnTo>
                    <a:pt x="1367" y="1368"/>
                  </a:lnTo>
                  <a:lnTo>
                    <a:pt x="1366" y="1321"/>
                  </a:lnTo>
                  <a:lnTo>
                    <a:pt x="1364" y="1272"/>
                  </a:lnTo>
                  <a:lnTo>
                    <a:pt x="1360" y="1225"/>
                  </a:lnTo>
                  <a:lnTo>
                    <a:pt x="1354" y="1178"/>
                  </a:lnTo>
                  <a:lnTo>
                    <a:pt x="1347" y="1131"/>
                  </a:lnTo>
                  <a:lnTo>
                    <a:pt x="1337" y="1083"/>
                  </a:lnTo>
                  <a:lnTo>
                    <a:pt x="1326" y="1037"/>
                  </a:lnTo>
                  <a:lnTo>
                    <a:pt x="1314" y="991"/>
                  </a:lnTo>
                  <a:lnTo>
                    <a:pt x="1301" y="945"/>
                  </a:lnTo>
                  <a:lnTo>
                    <a:pt x="1284" y="900"/>
                  </a:lnTo>
                  <a:lnTo>
                    <a:pt x="1267" y="856"/>
                  </a:lnTo>
                  <a:lnTo>
                    <a:pt x="1249" y="812"/>
                  </a:lnTo>
                  <a:lnTo>
                    <a:pt x="1229" y="769"/>
                  </a:lnTo>
                  <a:lnTo>
                    <a:pt x="1207" y="726"/>
                  </a:lnTo>
                  <a:lnTo>
                    <a:pt x="1183" y="684"/>
                  </a:lnTo>
                  <a:lnTo>
                    <a:pt x="1159" y="643"/>
                  </a:lnTo>
                  <a:lnTo>
                    <a:pt x="1133" y="603"/>
                  </a:lnTo>
                  <a:lnTo>
                    <a:pt x="1106" y="563"/>
                  </a:lnTo>
                  <a:lnTo>
                    <a:pt x="1077" y="526"/>
                  </a:lnTo>
                  <a:lnTo>
                    <a:pt x="1047" y="488"/>
                  </a:lnTo>
                  <a:lnTo>
                    <a:pt x="1016" y="453"/>
                  </a:lnTo>
                  <a:lnTo>
                    <a:pt x="984" y="417"/>
                  </a:lnTo>
                  <a:lnTo>
                    <a:pt x="949" y="384"/>
                  </a:lnTo>
                  <a:lnTo>
                    <a:pt x="915" y="351"/>
                  </a:lnTo>
                  <a:lnTo>
                    <a:pt x="878" y="320"/>
                  </a:lnTo>
                  <a:lnTo>
                    <a:pt x="842" y="290"/>
                  </a:lnTo>
                  <a:lnTo>
                    <a:pt x="803" y="261"/>
                  </a:lnTo>
                  <a:lnTo>
                    <a:pt x="765" y="234"/>
                  </a:lnTo>
                  <a:lnTo>
                    <a:pt x="724" y="208"/>
                  </a:lnTo>
                  <a:lnTo>
                    <a:pt x="683" y="183"/>
                  </a:lnTo>
                  <a:lnTo>
                    <a:pt x="641" y="160"/>
                  </a:lnTo>
                  <a:lnTo>
                    <a:pt x="599" y="138"/>
                  </a:lnTo>
                  <a:lnTo>
                    <a:pt x="556" y="118"/>
                  </a:lnTo>
                  <a:lnTo>
                    <a:pt x="512" y="99"/>
                  </a:lnTo>
                  <a:lnTo>
                    <a:pt x="467" y="82"/>
                  </a:lnTo>
                  <a:lnTo>
                    <a:pt x="422" y="66"/>
                  </a:lnTo>
                  <a:lnTo>
                    <a:pt x="377" y="52"/>
                  </a:lnTo>
                  <a:lnTo>
                    <a:pt x="331" y="40"/>
                  </a:lnTo>
                  <a:lnTo>
                    <a:pt x="284" y="30"/>
                  </a:lnTo>
                  <a:lnTo>
                    <a:pt x="237" y="20"/>
                  </a:lnTo>
                  <a:lnTo>
                    <a:pt x="190" y="12"/>
                  </a:lnTo>
                  <a:lnTo>
                    <a:pt x="143" y="7"/>
                  </a:lnTo>
                  <a:lnTo>
                    <a:pt x="96" y="3"/>
                  </a:lnTo>
                  <a:lnTo>
                    <a:pt x="47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6" name="Freeform 183"/>
            <p:cNvSpPr>
              <a:spLocks/>
            </p:cNvSpPr>
            <p:nvPr/>
          </p:nvSpPr>
          <p:spPr bwMode="auto">
            <a:xfrm>
              <a:off x="4868" y="746"/>
              <a:ext cx="80" cy="8"/>
            </a:xfrm>
            <a:custGeom>
              <a:avLst/>
              <a:gdLst>
                <a:gd name="T0" fmla="*/ 2 w 277"/>
                <a:gd name="T1" fmla="*/ 0 h 28"/>
                <a:gd name="T2" fmla="*/ 1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0 w 277"/>
                <a:gd name="T11" fmla="*/ 0 h 28"/>
                <a:gd name="T12" fmla="*/ 0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277" y="0"/>
                  </a:moveTo>
                  <a:lnTo>
                    <a:pt x="229" y="1"/>
                  </a:lnTo>
                  <a:lnTo>
                    <a:pt x="182" y="3"/>
                  </a:lnTo>
                  <a:lnTo>
                    <a:pt x="134" y="7"/>
                  </a:lnTo>
                  <a:lnTo>
                    <a:pt x="87" y="12"/>
                  </a:lnTo>
                  <a:lnTo>
                    <a:pt x="40" y="20"/>
                  </a:lnTo>
                  <a:lnTo>
                    <a:pt x="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7" name="Freeform 184"/>
            <p:cNvSpPr>
              <a:spLocks/>
            </p:cNvSpPr>
            <p:nvPr/>
          </p:nvSpPr>
          <p:spPr bwMode="auto">
            <a:xfrm>
              <a:off x="4770" y="759"/>
              <a:ext cx="73" cy="29"/>
            </a:xfrm>
            <a:custGeom>
              <a:avLst/>
              <a:gdLst>
                <a:gd name="T0" fmla="*/ 2 w 255"/>
                <a:gd name="T1" fmla="*/ 0 h 100"/>
                <a:gd name="T2" fmla="*/ 2 w 255"/>
                <a:gd name="T3" fmla="*/ 0 h 100"/>
                <a:gd name="T4" fmla="*/ 1 w 255"/>
                <a:gd name="T5" fmla="*/ 0 h 100"/>
                <a:gd name="T6" fmla="*/ 1 w 255"/>
                <a:gd name="T7" fmla="*/ 0 h 100"/>
                <a:gd name="T8" fmla="*/ 1 w 255"/>
                <a:gd name="T9" fmla="*/ 0 h 100"/>
                <a:gd name="T10" fmla="*/ 0 w 255"/>
                <a:gd name="T11" fmla="*/ 1 h 100"/>
                <a:gd name="T12" fmla="*/ 0 w 255"/>
                <a:gd name="T13" fmla="*/ 1 h 100"/>
                <a:gd name="T14" fmla="*/ 0 w 255"/>
                <a:gd name="T15" fmla="*/ 1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00">
                  <a:moveTo>
                    <a:pt x="255" y="0"/>
                  </a:moveTo>
                  <a:lnTo>
                    <a:pt x="244" y="3"/>
                  </a:lnTo>
                  <a:lnTo>
                    <a:pt x="198" y="17"/>
                  </a:lnTo>
                  <a:lnTo>
                    <a:pt x="153" y="33"/>
                  </a:lnTo>
                  <a:lnTo>
                    <a:pt x="109" y="50"/>
                  </a:lnTo>
                  <a:lnTo>
                    <a:pt x="65" y="69"/>
                  </a:lnTo>
                  <a:lnTo>
                    <a:pt x="22" y="89"/>
                  </a:lnTo>
                  <a:lnTo>
                    <a:pt x="0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8" name="Freeform 185"/>
            <p:cNvSpPr>
              <a:spLocks/>
            </p:cNvSpPr>
            <p:nvPr/>
          </p:nvSpPr>
          <p:spPr bwMode="auto">
            <a:xfrm>
              <a:off x="4685" y="801"/>
              <a:ext cx="62" cy="46"/>
            </a:xfrm>
            <a:custGeom>
              <a:avLst/>
              <a:gdLst>
                <a:gd name="T0" fmla="*/ 1 w 219"/>
                <a:gd name="T1" fmla="*/ 0 h 162"/>
                <a:gd name="T2" fmla="*/ 1 w 219"/>
                <a:gd name="T3" fmla="*/ 0 h 162"/>
                <a:gd name="T4" fmla="*/ 1 w 219"/>
                <a:gd name="T5" fmla="*/ 0 h 162"/>
                <a:gd name="T6" fmla="*/ 1 w 219"/>
                <a:gd name="T7" fmla="*/ 0 h 162"/>
                <a:gd name="T8" fmla="*/ 1 w 219"/>
                <a:gd name="T9" fmla="*/ 1 h 162"/>
                <a:gd name="T10" fmla="*/ 0 w 219"/>
                <a:gd name="T11" fmla="*/ 1 h 162"/>
                <a:gd name="T12" fmla="*/ 0 w 219"/>
                <a:gd name="T13" fmla="*/ 1 h 162"/>
                <a:gd name="T14" fmla="*/ 0 w 219"/>
                <a:gd name="T15" fmla="*/ 1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219" y="0"/>
                  </a:moveTo>
                  <a:lnTo>
                    <a:pt x="194" y="15"/>
                  </a:lnTo>
                  <a:lnTo>
                    <a:pt x="155" y="41"/>
                  </a:lnTo>
                  <a:lnTo>
                    <a:pt x="115" y="68"/>
                  </a:lnTo>
                  <a:lnTo>
                    <a:pt x="77" y="97"/>
                  </a:lnTo>
                  <a:lnTo>
                    <a:pt x="40" y="127"/>
                  </a:lnTo>
                  <a:lnTo>
                    <a:pt x="4" y="158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99" name="Freeform 186"/>
            <p:cNvSpPr>
              <a:spLocks/>
            </p:cNvSpPr>
            <p:nvPr/>
          </p:nvSpPr>
          <p:spPr bwMode="auto">
            <a:xfrm>
              <a:off x="4618" y="865"/>
              <a:ext cx="47" cy="62"/>
            </a:xfrm>
            <a:custGeom>
              <a:avLst/>
              <a:gdLst>
                <a:gd name="T0" fmla="*/ 1 w 168"/>
                <a:gd name="T1" fmla="*/ 0 h 215"/>
                <a:gd name="T2" fmla="*/ 1 w 168"/>
                <a:gd name="T3" fmla="*/ 0 h 215"/>
                <a:gd name="T4" fmla="*/ 1 w 168"/>
                <a:gd name="T5" fmla="*/ 1 h 215"/>
                <a:gd name="T6" fmla="*/ 1 w 168"/>
                <a:gd name="T7" fmla="*/ 1 h 215"/>
                <a:gd name="T8" fmla="*/ 0 w 168"/>
                <a:gd name="T9" fmla="*/ 1 h 215"/>
                <a:gd name="T10" fmla="*/ 0 w 168"/>
                <a:gd name="T11" fmla="*/ 1 h 215"/>
                <a:gd name="T12" fmla="*/ 0 w 168"/>
                <a:gd name="T13" fmla="*/ 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15">
                  <a:moveTo>
                    <a:pt x="168" y="0"/>
                  </a:moveTo>
                  <a:lnTo>
                    <a:pt x="137" y="35"/>
                  </a:lnTo>
                  <a:lnTo>
                    <a:pt x="105" y="70"/>
                  </a:lnTo>
                  <a:lnTo>
                    <a:pt x="76" y="108"/>
                  </a:lnTo>
                  <a:lnTo>
                    <a:pt x="47" y="145"/>
                  </a:lnTo>
                  <a:lnTo>
                    <a:pt x="19" y="185"/>
                  </a:lnTo>
                  <a:lnTo>
                    <a:pt x="0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0" name="Freeform 187"/>
            <p:cNvSpPr>
              <a:spLocks/>
            </p:cNvSpPr>
            <p:nvPr/>
          </p:nvSpPr>
          <p:spPr bwMode="auto">
            <a:xfrm>
              <a:off x="4574" y="950"/>
              <a:ext cx="31" cy="72"/>
            </a:xfrm>
            <a:custGeom>
              <a:avLst/>
              <a:gdLst>
                <a:gd name="T0" fmla="*/ 1 w 107"/>
                <a:gd name="T1" fmla="*/ 0 h 252"/>
                <a:gd name="T2" fmla="*/ 1 w 107"/>
                <a:gd name="T3" fmla="*/ 0 h 252"/>
                <a:gd name="T4" fmla="*/ 1 w 107"/>
                <a:gd name="T5" fmla="*/ 0 h 252"/>
                <a:gd name="T6" fmla="*/ 0 w 107"/>
                <a:gd name="T7" fmla="*/ 1 h 252"/>
                <a:gd name="T8" fmla="*/ 0 w 107"/>
                <a:gd name="T9" fmla="*/ 1 h 252"/>
                <a:gd name="T10" fmla="*/ 0 w 107"/>
                <a:gd name="T11" fmla="*/ 1 h 252"/>
                <a:gd name="T12" fmla="*/ 0 w 107"/>
                <a:gd name="T13" fmla="*/ 1 h 252"/>
                <a:gd name="T14" fmla="*/ 0 w 107"/>
                <a:gd name="T15" fmla="*/ 2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252">
                  <a:moveTo>
                    <a:pt x="107" y="0"/>
                  </a:moveTo>
                  <a:lnTo>
                    <a:pt x="99" y="14"/>
                  </a:lnTo>
                  <a:lnTo>
                    <a:pt x="77" y="57"/>
                  </a:lnTo>
                  <a:lnTo>
                    <a:pt x="57" y="100"/>
                  </a:lnTo>
                  <a:lnTo>
                    <a:pt x="38" y="144"/>
                  </a:lnTo>
                  <a:lnTo>
                    <a:pt x="21" y="188"/>
                  </a:lnTo>
                  <a:lnTo>
                    <a:pt x="6" y="233"/>
                  </a:lnTo>
                  <a:lnTo>
                    <a:pt x="0" y="2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1" name="Freeform 188"/>
            <p:cNvSpPr>
              <a:spLocks/>
            </p:cNvSpPr>
            <p:nvPr/>
          </p:nvSpPr>
          <p:spPr bwMode="auto">
            <a:xfrm>
              <a:off x="4556" y="1048"/>
              <a:ext cx="11" cy="77"/>
            </a:xfrm>
            <a:custGeom>
              <a:avLst/>
              <a:gdLst>
                <a:gd name="T0" fmla="*/ 0 w 37"/>
                <a:gd name="T1" fmla="*/ 0 h 272"/>
                <a:gd name="T2" fmla="*/ 0 w 37"/>
                <a:gd name="T3" fmla="*/ 0 h 272"/>
                <a:gd name="T4" fmla="*/ 0 w 37"/>
                <a:gd name="T5" fmla="*/ 1 h 272"/>
                <a:gd name="T6" fmla="*/ 0 w 37"/>
                <a:gd name="T7" fmla="*/ 1 h 272"/>
                <a:gd name="T8" fmla="*/ 0 w 37"/>
                <a:gd name="T9" fmla="*/ 1 h 272"/>
                <a:gd name="T10" fmla="*/ 0 w 37"/>
                <a:gd name="T11" fmla="*/ 1 h 272"/>
                <a:gd name="T12" fmla="*/ 0 w 37"/>
                <a:gd name="T13" fmla="*/ 2 h 272"/>
                <a:gd name="T14" fmla="*/ 0 w 37"/>
                <a:gd name="T15" fmla="*/ 2 h 2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72">
                  <a:moveTo>
                    <a:pt x="37" y="0"/>
                  </a:moveTo>
                  <a:lnTo>
                    <a:pt x="29" y="32"/>
                  </a:lnTo>
                  <a:lnTo>
                    <a:pt x="21" y="80"/>
                  </a:lnTo>
                  <a:lnTo>
                    <a:pt x="13" y="127"/>
                  </a:lnTo>
                  <a:lnTo>
                    <a:pt x="8" y="174"/>
                  </a:lnTo>
                  <a:lnTo>
                    <a:pt x="3" y="221"/>
                  </a:lnTo>
                  <a:lnTo>
                    <a:pt x="0" y="270"/>
                  </a:lnTo>
                  <a:lnTo>
                    <a:pt x="0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2" name="Freeform 189"/>
            <p:cNvSpPr>
              <a:spLocks/>
            </p:cNvSpPr>
            <p:nvPr/>
          </p:nvSpPr>
          <p:spPr bwMode="auto">
            <a:xfrm>
              <a:off x="4556" y="1151"/>
              <a:ext cx="11" cy="78"/>
            </a:xfrm>
            <a:custGeom>
              <a:avLst/>
              <a:gdLst>
                <a:gd name="T0" fmla="*/ 0 w 37"/>
                <a:gd name="T1" fmla="*/ 0 h 271"/>
                <a:gd name="T2" fmla="*/ 0 w 37"/>
                <a:gd name="T3" fmla="*/ 0 h 271"/>
                <a:gd name="T4" fmla="*/ 0 w 37"/>
                <a:gd name="T5" fmla="*/ 0 h 271"/>
                <a:gd name="T6" fmla="*/ 0 w 37"/>
                <a:gd name="T7" fmla="*/ 1 h 271"/>
                <a:gd name="T8" fmla="*/ 0 w 37"/>
                <a:gd name="T9" fmla="*/ 1 h 271"/>
                <a:gd name="T10" fmla="*/ 0 w 37"/>
                <a:gd name="T11" fmla="*/ 1 h 271"/>
                <a:gd name="T12" fmla="*/ 0 w 37"/>
                <a:gd name="T13" fmla="*/ 2 h 271"/>
                <a:gd name="T14" fmla="*/ 0 w 37"/>
                <a:gd name="T15" fmla="*/ 2 h 2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71">
                  <a:moveTo>
                    <a:pt x="0" y="0"/>
                  </a:moveTo>
                  <a:lnTo>
                    <a:pt x="0" y="2"/>
                  </a:lnTo>
                  <a:lnTo>
                    <a:pt x="3" y="50"/>
                  </a:lnTo>
                  <a:lnTo>
                    <a:pt x="8" y="97"/>
                  </a:lnTo>
                  <a:lnTo>
                    <a:pt x="13" y="144"/>
                  </a:lnTo>
                  <a:lnTo>
                    <a:pt x="21" y="191"/>
                  </a:lnTo>
                  <a:lnTo>
                    <a:pt x="29" y="239"/>
                  </a:lnTo>
                  <a:lnTo>
                    <a:pt x="37" y="2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3" name="Freeform 190"/>
            <p:cNvSpPr>
              <a:spLocks/>
            </p:cNvSpPr>
            <p:nvPr/>
          </p:nvSpPr>
          <p:spPr bwMode="auto">
            <a:xfrm>
              <a:off x="4574" y="1254"/>
              <a:ext cx="31" cy="72"/>
            </a:xfrm>
            <a:custGeom>
              <a:avLst/>
              <a:gdLst>
                <a:gd name="T0" fmla="*/ 0 w 107"/>
                <a:gd name="T1" fmla="*/ 0 h 251"/>
                <a:gd name="T2" fmla="*/ 0 w 107"/>
                <a:gd name="T3" fmla="*/ 0 h 251"/>
                <a:gd name="T4" fmla="*/ 0 w 107"/>
                <a:gd name="T5" fmla="*/ 0 h 251"/>
                <a:gd name="T6" fmla="*/ 0 w 107"/>
                <a:gd name="T7" fmla="*/ 1 h 251"/>
                <a:gd name="T8" fmla="*/ 0 w 107"/>
                <a:gd name="T9" fmla="*/ 1 h 251"/>
                <a:gd name="T10" fmla="*/ 1 w 107"/>
                <a:gd name="T11" fmla="*/ 1 h 251"/>
                <a:gd name="T12" fmla="*/ 1 w 107"/>
                <a:gd name="T13" fmla="*/ 2 h 251"/>
                <a:gd name="T14" fmla="*/ 1 w 107"/>
                <a:gd name="T15" fmla="*/ 2 h 2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251">
                  <a:moveTo>
                    <a:pt x="0" y="0"/>
                  </a:moveTo>
                  <a:lnTo>
                    <a:pt x="6" y="18"/>
                  </a:lnTo>
                  <a:lnTo>
                    <a:pt x="21" y="63"/>
                  </a:lnTo>
                  <a:lnTo>
                    <a:pt x="38" y="107"/>
                  </a:lnTo>
                  <a:lnTo>
                    <a:pt x="57" y="151"/>
                  </a:lnTo>
                  <a:lnTo>
                    <a:pt x="77" y="195"/>
                  </a:lnTo>
                  <a:lnTo>
                    <a:pt x="99" y="237"/>
                  </a:lnTo>
                  <a:lnTo>
                    <a:pt x="107" y="2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4" name="Freeform 191"/>
            <p:cNvSpPr>
              <a:spLocks/>
            </p:cNvSpPr>
            <p:nvPr/>
          </p:nvSpPr>
          <p:spPr bwMode="auto">
            <a:xfrm>
              <a:off x="4618" y="1347"/>
              <a:ext cx="47" cy="62"/>
            </a:xfrm>
            <a:custGeom>
              <a:avLst/>
              <a:gdLst>
                <a:gd name="T0" fmla="*/ 0 w 168"/>
                <a:gd name="T1" fmla="*/ 0 h 214"/>
                <a:gd name="T2" fmla="*/ 0 w 168"/>
                <a:gd name="T3" fmla="*/ 0 h 214"/>
                <a:gd name="T4" fmla="*/ 0 w 168"/>
                <a:gd name="T5" fmla="*/ 1 h 214"/>
                <a:gd name="T6" fmla="*/ 1 w 168"/>
                <a:gd name="T7" fmla="*/ 1 h 214"/>
                <a:gd name="T8" fmla="*/ 1 w 168"/>
                <a:gd name="T9" fmla="*/ 1 h 214"/>
                <a:gd name="T10" fmla="*/ 1 w 168"/>
                <a:gd name="T11" fmla="*/ 1 h 214"/>
                <a:gd name="T12" fmla="*/ 1 w 168"/>
                <a:gd name="T13" fmla="*/ 1 h 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14">
                  <a:moveTo>
                    <a:pt x="0" y="0"/>
                  </a:moveTo>
                  <a:lnTo>
                    <a:pt x="19" y="31"/>
                  </a:lnTo>
                  <a:lnTo>
                    <a:pt x="47" y="69"/>
                  </a:lnTo>
                  <a:lnTo>
                    <a:pt x="76" y="107"/>
                  </a:lnTo>
                  <a:lnTo>
                    <a:pt x="105" y="145"/>
                  </a:lnTo>
                  <a:lnTo>
                    <a:pt x="137" y="181"/>
                  </a:lnTo>
                  <a:lnTo>
                    <a:pt x="168" y="2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5" name="Freeform 192"/>
            <p:cNvSpPr>
              <a:spLocks/>
            </p:cNvSpPr>
            <p:nvPr/>
          </p:nvSpPr>
          <p:spPr bwMode="auto">
            <a:xfrm>
              <a:off x="4685" y="1427"/>
              <a:ext cx="62" cy="46"/>
            </a:xfrm>
            <a:custGeom>
              <a:avLst/>
              <a:gdLst>
                <a:gd name="T0" fmla="*/ 0 w 219"/>
                <a:gd name="T1" fmla="*/ 0 h 162"/>
                <a:gd name="T2" fmla="*/ 0 w 219"/>
                <a:gd name="T3" fmla="*/ 0 h 162"/>
                <a:gd name="T4" fmla="*/ 0 w 219"/>
                <a:gd name="T5" fmla="*/ 0 h 162"/>
                <a:gd name="T6" fmla="*/ 1 w 219"/>
                <a:gd name="T7" fmla="*/ 0 h 162"/>
                <a:gd name="T8" fmla="*/ 1 w 219"/>
                <a:gd name="T9" fmla="*/ 1 h 162"/>
                <a:gd name="T10" fmla="*/ 1 w 219"/>
                <a:gd name="T11" fmla="*/ 1 h 162"/>
                <a:gd name="T12" fmla="*/ 1 w 219"/>
                <a:gd name="T13" fmla="*/ 1 h 162"/>
                <a:gd name="T14" fmla="*/ 1 w 219"/>
                <a:gd name="T15" fmla="*/ 1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9" h="162">
                  <a:moveTo>
                    <a:pt x="0" y="0"/>
                  </a:moveTo>
                  <a:lnTo>
                    <a:pt x="4" y="4"/>
                  </a:lnTo>
                  <a:lnTo>
                    <a:pt x="40" y="35"/>
                  </a:lnTo>
                  <a:lnTo>
                    <a:pt x="77" y="65"/>
                  </a:lnTo>
                  <a:lnTo>
                    <a:pt x="115" y="94"/>
                  </a:lnTo>
                  <a:lnTo>
                    <a:pt x="155" y="121"/>
                  </a:lnTo>
                  <a:lnTo>
                    <a:pt x="194" y="148"/>
                  </a:lnTo>
                  <a:lnTo>
                    <a:pt x="219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6" name="Freeform 193"/>
            <p:cNvSpPr>
              <a:spLocks/>
            </p:cNvSpPr>
            <p:nvPr/>
          </p:nvSpPr>
          <p:spPr bwMode="auto">
            <a:xfrm>
              <a:off x="4770" y="1486"/>
              <a:ext cx="73" cy="29"/>
            </a:xfrm>
            <a:custGeom>
              <a:avLst/>
              <a:gdLst>
                <a:gd name="T0" fmla="*/ 0 w 255"/>
                <a:gd name="T1" fmla="*/ 0 h 100"/>
                <a:gd name="T2" fmla="*/ 0 w 255"/>
                <a:gd name="T3" fmla="*/ 0 h 100"/>
                <a:gd name="T4" fmla="*/ 0 w 255"/>
                <a:gd name="T5" fmla="*/ 0 h 100"/>
                <a:gd name="T6" fmla="*/ 1 w 255"/>
                <a:gd name="T7" fmla="*/ 0 h 100"/>
                <a:gd name="T8" fmla="*/ 1 w 255"/>
                <a:gd name="T9" fmla="*/ 1 h 100"/>
                <a:gd name="T10" fmla="*/ 1 w 255"/>
                <a:gd name="T11" fmla="*/ 1 h 100"/>
                <a:gd name="T12" fmla="*/ 2 w 255"/>
                <a:gd name="T13" fmla="*/ 1 h 100"/>
                <a:gd name="T14" fmla="*/ 2 w 255"/>
                <a:gd name="T15" fmla="*/ 1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00">
                  <a:moveTo>
                    <a:pt x="0" y="0"/>
                  </a:moveTo>
                  <a:lnTo>
                    <a:pt x="22" y="11"/>
                  </a:lnTo>
                  <a:lnTo>
                    <a:pt x="65" y="31"/>
                  </a:lnTo>
                  <a:lnTo>
                    <a:pt x="109" y="49"/>
                  </a:lnTo>
                  <a:lnTo>
                    <a:pt x="153" y="67"/>
                  </a:lnTo>
                  <a:lnTo>
                    <a:pt x="198" y="83"/>
                  </a:lnTo>
                  <a:lnTo>
                    <a:pt x="244" y="97"/>
                  </a:lnTo>
                  <a:lnTo>
                    <a:pt x="255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7" name="Freeform 194"/>
            <p:cNvSpPr>
              <a:spLocks/>
            </p:cNvSpPr>
            <p:nvPr/>
          </p:nvSpPr>
          <p:spPr bwMode="auto">
            <a:xfrm>
              <a:off x="4868" y="1522"/>
              <a:ext cx="80" cy="8"/>
            </a:xfrm>
            <a:custGeom>
              <a:avLst/>
              <a:gdLst>
                <a:gd name="T0" fmla="*/ 0 w 277"/>
                <a:gd name="T1" fmla="*/ 0 h 28"/>
                <a:gd name="T2" fmla="*/ 0 w 277"/>
                <a:gd name="T3" fmla="*/ 0 h 28"/>
                <a:gd name="T4" fmla="*/ 1 w 277"/>
                <a:gd name="T5" fmla="*/ 0 h 28"/>
                <a:gd name="T6" fmla="*/ 1 w 277"/>
                <a:gd name="T7" fmla="*/ 0 h 28"/>
                <a:gd name="T8" fmla="*/ 1 w 277"/>
                <a:gd name="T9" fmla="*/ 0 h 28"/>
                <a:gd name="T10" fmla="*/ 1 w 277"/>
                <a:gd name="T11" fmla="*/ 0 h 28"/>
                <a:gd name="T12" fmla="*/ 2 w 277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8">
                  <a:moveTo>
                    <a:pt x="0" y="0"/>
                  </a:moveTo>
                  <a:lnTo>
                    <a:pt x="40" y="8"/>
                  </a:lnTo>
                  <a:lnTo>
                    <a:pt x="87" y="15"/>
                  </a:lnTo>
                  <a:lnTo>
                    <a:pt x="134" y="21"/>
                  </a:lnTo>
                  <a:lnTo>
                    <a:pt x="182" y="25"/>
                  </a:lnTo>
                  <a:lnTo>
                    <a:pt x="229" y="27"/>
                  </a:lnTo>
                  <a:lnTo>
                    <a:pt x="277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8" name="Line 195"/>
            <p:cNvSpPr>
              <a:spLocks noChangeShapeType="1"/>
            </p:cNvSpPr>
            <p:nvPr/>
          </p:nvSpPr>
          <p:spPr bwMode="auto">
            <a:xfrm>
              <a:off x="3512" y="746"/>
              <a:ext cx="1436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09" name="Line 196"/>
            <p:cNvSpPr>
              <a:spLocks noChangeShapeType="1"/>
            </p:cNvSpPr>
            <p:nvPr/>
          </p:nvSpPr>
          <p:spPr bwMode="auto">
            <a:xfrm flipH="1">
              <a:off x="3512" y="1530"/>
              <a:ext cx="1436" cy="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4325" name="Line 197"/>
          <p:cNvSpPr>
            <a:spLocks noChangeShapeType="1"/>
          </p:cNvSpPr>
          <p:nvPr/>
        </p:nvSpPr>
        <p:spPr bwMode="auto">
          <a:xfrm flipH="1">
            <a:off x="901700" y="1365250"/>
            <a:ext cx="1182688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26" name="Line 198"/>
          <p:cNvSpPr>
            <a:spLocks noChangeShapeType="1"/>
          </p:cNvSpPr>
          <p:nvPr/>
        </p:nvSpPr>
        <p:spPr bwMode="auto">
          <a:xfrm>
            <a:off x="901700" y="1365250"/>
            <a:ext cx="4763" cy="33718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4327" name="Group 199"/>
          <p:cNvGrpSpPr>
            <a:grpSpLocks/>
          </p:cNvGrpSpPr>
          <p:nvPr/>
        </p:nvGrpSpPr>
        <p:grpSpPr bwMode="auto">
          <a:xfrm>
            <a:off x="901700" y="3152775"/>
            <a:ext cx="3159125" cy="3163888"/>
            <a:chOff x="568" y="1986"/>
            <a:chExt cx="1990" cy="1993"/>
          </a:xfrm>
        </p:grpSpPr>
        <p:sp>
          <p:nvSpPr>
            <p:cNvPr id="31814" name="Freeform 200"/>
            <p:cNvSpPr>
              <a:spLocks/>
            </p:cNvSpPr>
            <p:nvPr/>
          </p:nvSpPr>
          <p:spPr bwMode="auto">
            <a:xfrm>
              <a:off x="568" y="1986"/>
              <a:ext cx="1990" cy="1993"/>
            </a:xfrm>
            <a:custGeom>
              <a:avLst/>
              <a:gdLst>
                <a:gd name="T0" fmla="*/ 47 w 6948"/>
                <a:gd name="T1" fmla="*/ 21 h 6956"/>
                <a:gd name="T2" fmla="*/ 46 w 6948"/>
                <a:gd name="T3" fmla="*/ 19 h 6956"/>
                <a:gd name="T4" fmla="*/ 46 w 6948"/>
                <a:gd name="T5" fmla="*/ 16 h 6956"/>
                <a:gd name="T6" fmla="*/ 45 w 6948"/>
                <a:gd name="T7" fmla="*/ 14 h 6956"/>
                <a:gd name="T8" fmla="*/ 44 w 6948"/>
                <a:gd name="T9" fmla="*/ 12 h 6956"/>
                <a:gd name="T10" fmla="*/ 42 w 6948"/>
                <a:gd name="T11" fmla="*/ 10 h 6956"/>
                <a:gd name="T12" fmla="*/ 41 w 6948"/>
                <a:gd name="T13" fmla="*/ 8 h 6956"/>
                <a:gd name="T14" fmla="*/ 39 w 6948"/>
                <a:gd name="T15" fmla="*/ 6 h 6956"/>
                <a:gd name="T16" fmla="*/ 37 w 6948"/>
                <a:gd name="T17" fmla="*/ 4 h 6956"/>
                <a:gd name="T18" fmla="*/ 35 w 6948"/>
                <a:gd name="T19" fmla="*/ 3 h 6956"/>
                <a:gd name="T20" fmla="*/ 32 w 6948"/>
                <a:gd name="T21" fmla="*/ 2 h 6956"/>
                <a:gd name="T22" fmla="*/ 30 w 6948"/>
                <a:gd name="T23" fmla="*/ 1 h 6956"/>
                <a:gd name="T24" fmla="*/ 27 w 6948"/>
                <a:gd name="T25" fmla="*/ 0 h 6956"/>
                <a:gd name="T26" fmla="*/ 25 w 6948"/>
                <a:gd name="T27" fmla="*/ 0 h 6956"/>
                <a:gd name="T28" fmla="*/ 22 w 6948"/>
                <a:gd name="T29" fmla="*/ 0 h 6956"/>
                <a:gd name="T30" fmla="*/ 20 w 6948"/>
                <a:gd name="T31" fmla="*/ 0 h 6956"/>
                <a:gd name="T32" fmla="*/ 17 w 6948"/>
                <a:gd name="T33" fmla="*/ 1 h 6956"/>
                <a:gd name="T34" fmla="*/ 15 w 6948"/>
                <a:gd name="T35" fmla="*/ 1 h 6956"/>
                <a:gd name="T36" fmla="*/ 13 w 6948"/>
                <a:gd name="T37" fmla="*/ 3 h 6956"/>
                <a:gd name="T38" fmla="*/ 10 w 6948"/>
                <a:gd name="T39" fmla="*/ 4 h 6956"/>
                <a:gd name="T40" fmla="*/ 8 w 6948"/>
                <a:gd name="T41" fmla="*/ 5 h 6956"/>
                <a:gd name="T42" fmla="*/ 7 w 6948"/>
                <a:gd name="T43" fmla="*/ 7 h 6956"/>
                <a:gd name="T44" fmla="*/ 5 w 6948"/>
                <a:gd name="T45" fmla="*/ 9 h 6956"/>
                <a:gd name="T46" fmla="*/ 3 w 6948"/>
                <a:gd name="T47" fmla="*/ 11 h 6956"/>
                <a:gd name="T48" fmla="*/ 2 w 6948"/>
                <a:gd name="T49" fmla="*/ 13 h 6956"/>
                <a:gd name="T50" fmla="*/ 1 w 6948"/>
                <a:gd name="T51" fmla="*/ 16 h 6956"/>
                <a:gd name="T52" fmla="*/ 1 w 6948"/>
                <a:gd name="T53" fmla="*/ 18 h 6956"/>
                <a:gd name="T54" fmla="*/ 0 w 6948"/>
                <a:gd name="T55" fmla="*/ 21 h 6956"/>
                <a:gd name="T56" fmla="*/ 0 w 6948"/>
                <a:gd name="T57" fmla="*/ 23 h 6956"/>
                <a:gd name="T58" fmla="*/ 0 w 6948"/>
                <a:gd name="T59" fmla="*/ 26 h 6956"/>
                <a:gd name="T60" fmla="*/ 1 w 6948"/>
                <a:gd name="T61" fmla="*/ 28 h 6956"/>
                <a:gd name="T62" fmla="*/ 1 w 6948"/>
                <a:gd name="T63" fmla="*/ 31 h 6956"/>
                <a:gd name="T64" fmla="*/ 2 w 6948"/>
                <a:gd name="T65" fmla="*/ 33 h 6956"/>
                <a:gd name="T66" fmla="*/ 3 w 6948"/>
                <a:gd name="T67" fmla="*/ 36 h 6956"/>
                <a:gd name="T68" fmla="*/ 5 w 6948"/>
                <a:gd name="T69" fmla="*/ 38 h 6956"/>
                <a:gd name="T70" fmla="*/ 7 w 6948"/>
                <a:gd name="T71" fmla="*/ 40 h 6956"/>
                <a:gd name="T72" fmla="*/ 8 w 6948"/>
                <a:gd name="T73" fmla="*/ 41 h 6956"/>
                <a:gd name="T74" fmla="*/ 10 w 6948"/>
                <a:gd name="T75" fmla="*/ 43 h 6956"/>
                <a:gd name="T76" fmla="*/ 13 w 6948"/>
                <a:gd name="T77" fmla="*/ 44 h 6956"/>
                <a:gd name="T78" fmla="*/ 15 w 6948"/>
                <a:gd name="T79" fmla="*/ 45 h 6956"/>
                <a:gd name="T80" fmla="*/ 17 w 6948"/>
                <a:gd name="T81" fmla="*/ 46 h 6956"/>
                <a:gd name="T82" fmla="*/ 20 w 6948"/>
                <a:gd name="T83" fmla="*/ 47 h 6956"/>
                <a:gd name="T84" fmla="*/ 22 w 6948"/>
                <a:gd name="T85" fmla="*/ 47 h 6956"/>
                <a:gd name="T86" fmla="*/ 25 w 6948"/>
                <a:gd name="T87" fmla="*/ 47 h 6956"/>
                <a:gd name="T88" fmla="*/ 27 w 6948"/>
                <a:gd name="T89" fmla="*/ 46 h 6956"/>
                <a:gd name="T90" fmla="*/ 30 w 6948"/>
                <a:gd name="T91" fmla="*/ 46 h 6956"/>
                <a:gd name="T92" fmla="*/ 32 w 6948"/>
                <a:gd name="T93" fmla="*/ 45 h 6956"/>
                <a:gd name="T94" fmla="*/ 35 w 6948"/>
                <a:gd name="T95" fmla="*/ 44 h 6956"/>
                <a:gd name="T96" fmla="*/ 37 w 6948"/>
                <a:gd name="T97" fmla="*/ 43 h 6956"/>
                <a:gd name="T98" fmla="*/ 39 w 6948"/>
                <a:gd name="T99" fmla="*/ 41 h 6956"/>
                <a:gd name="T100" fmla="*/ 41 w 6948"/>
                <a:gd name="T101" fmla="*/ 39 h 69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948" h="6956">
                  <a:moveTo>
                    <a:pt x="6948" y="3478"/>
                  </a:moveTo>
                  <a:lnTo>
                    <a:pt x="6946" y="3402"/>
                  </a:lnTo>
                  <a:lnTo>
                    <a:pt x="6944" y="3327"/>
                  </a:lnTo>
                  <a:lnTo>
                    <a:pt x="6940" y="3251"/>
                  </a:lnTo>
                  <a:lnTo>
                    <a:pt x="6935" y="3175"/>
                  </a:lnTo>
                  <a:lnTo>
                    <a:pt x="6927" y="3100"/>
                  </a:lnTo>
                  <a:lnTo>
                    <a:pt x="6917" y="3025"/>
                  </a:lnTo>
                  <a:lnTo>
                    <a:pt x="6908" y="2950"/>
                  </a:lnTo>
                  <a:lnTo>
                    <a:pt x="6895" y="2875"/>
                  </a:lnTo>
                  <a:lnTo>
                    <a:pt x="6881" y="2800"/>
                  </a:lnTo>
                  <a:lnTo>
                    <a:pt x="6865" y="2725"/>
                  </a:lnTo>
                  <a:lnTo>
                    <a:pt x="6848" y="2652"/>
                  </a:lnTo>
                  <a:lnTo>
                    <a:pt x="6829" y="2578"/>
                  </a:lnTo>
                  <a:lnTo>
                    <a:pt x="6809" y="2505"/>
                  </a:lnTo>
                  <a:lnTo>
                    <a:pt x="6786" y="2433"/>
                  </a:lnTo>
                  <a:lnTo>
                    <a:pt x="6763" y="2360"/>
                  </a:lnTo>
                  <a:lnTo>
                    <a:pt x="6738" y="2289"/>
                  </a:lnTo>
                  <a:lnTo>
                    <a:pt x="6711" y="2218"/>
                  </a:lnTo>
                  <a:lnTo>
                    <a:pt x="6683" y="2148"/>
                  </a:lnTo>
                  <a:lnTo>
                    <a:pt x="6653" y="2078"/>
                  </a:lnTo>
                  <a:lnTo>
                    <a:pt x="6622" y="2009"/>
                  </a:lnTo>
                  <a:lnTo>
                    <a:pt x="6590" y="1940"/>
                  </a:lnTo>
                  <a:lnTo>
                    <a:pt x="6556" y="1873"/>
                  </a:lnTo>
                  <a:lnTo>
                    <a:pt x="6519" y="1806"/>
                  </a:lnTo>
                  <a:lnTo>
                    <a:pt x="6483" y="1739"/>
                  </a:lnTo>
                  <a:lnTo>
                    <a:pt x="6444" y="1675"/>
                  </a:lnTo>
                  <a:lnTo>
                    <a:pt x="6404" y="1611"/>
                  </a:lnTo>
                  <a:lnTo>
                    <a:pt x="6362" y="1546"/>
                  </a:lnTo>
                  <a:lnTo>
                    <a:pt x="6319" y="1484"/>
                  </a:lnTo>
                  <a:lnTo>
                    <a:pt x="6275" y="1423"/>
                  </a:lnTo>
                  <a:lnTo>
                    <a:pt x="6230" y="1361"/>
                  </a:lnTo>
                  <a:lnTo>
                    <a:pt x="6183" y="1302"/>
                  </a:lnTo>
                  <a:lnTo>
                    <a:pt x="6135" y="1243"/>
                  </a:lnTo>
                  <a:lnTo>
                    <a:pt x="6085" y="1185"/>
                  </a:lnTo>
                  <a:lnTo>
                    <a:pt x="6035" y="1129"/>
                  </a:lnTo>
                  <a:lnTo>
                    <a:pt x="5983" y="1073"/>
                  </a:lnTo>
                  <a:lnTo>
                    <a:pt x="5931" y="1020"/>
                  </a:lnTo>
                  <a:lnTo>
                    <a:pt x="5876" y="966"/>
                  </a:lnTo>
                  <a:lnTo>
                    <a:pt x="5821" y="915"/>
                  </a:lnTo>
                  <a:lnTo>
                    <a:pt x="5764" y="864"/>
                  </a:lnTo>
                  <a:lnTo>
                    <a:pt x="5707" y="815"/>
                  </a:lnTo>
                  <a:lnTo>
                    <a:pt x="5648" y="766"/>
                  </a:lnTo>
                  <a:lnTo>
                    <a:pt x="5588" y="720"/>
                  </a:lnTo>
                  <a:lnTo>
                    <a:pt x="5528" y="674"/>
                  </a:lnTo>
                  <a:lnTo>
                    <a:pt x="5467" y="630"/>
                  </a:lnTo>
                  <a:lnTo>
                    <a:pt x="5403" y="587"/>
                  </a:lnTo>
                  <a:lnTo>
                    <a:pt x="5340" y="545"/>
                  </a:lnTo>
                  <a:lnTo>
                    <a:pt x="5276" y="505"/>
                  </a:lnTo>
                  <a:lnTo>
                    <a:pt x="5211" y="467"/>
                  </a:lnTo>
                  <a:lnTo>
                    <a:pt x="5145" y="430"/>
                  </a:lnTo>
                  <a:lnTo>
                    <a:pt x="5078" y="394"/>
                  </a:lnTo>
                  <a:lnTo>
                    <a:pt x="5010" y="359"/>
                  </a:lnTo>
                  <a:lnTo>
                    <a:pt x="4942" y="327"/>
                  </a:lnTo>
                  <a:lnTo>
                    <a:pt x="4873" y="296"/>
                  </a:lnTo>
                  <a:lnTo>
                    <a:pt x="4803" y="266"/>
                  </a:lnTo>
                  <a:lnTo>
                    <a:pt x="4733" y="238"/>
                  </a:lnTo>
                  <a:lnTo>
                    <a:pt x="4661" y="211"/>
                  </a:lnTo>
                  <a:lnTo>
                    <a:pt x="4591" y="185"/>
                  </a:lnTo>
                  <a:lnTo>
                    <a:pt x="4519" y="162"/>
                  </a:lnTo>
                  <a:lnTo>
                    <a:pt x="4446" y="140"/>
                  </a:lnTo>
                  <a:lnTo>
                    <a:pt x="4373" y="120"/>
                  </a:lnTo>
                  <a:lnTo>
                    <a:pt x="4300" y="100"/>
                  </a:lnTo>
                  <a:lnTo>
                    <a:pt x="4225" y="83"/>
                  </a:lnTo>
                  <a:lnTo>
                    <a:pt x="4151" y="68"/>
                  </a:lnTo>
                  <a:lnTo>
                    <a:pt x="4077" y="54"/>
                  </a:lnTo>
                  <a:lnTo>
                    <a:pt x="4002" y="41"/>
                  </a:lnTo>
                  <a:lnTo>
                    <a:pt x="3927" y="31"/>
                  </a:lnTo>
                  <a:lnTo>
                    <a:pt x="3852" y="22"/>
                  </a:lnTo>
                  <a:lnTo>
                    <a:pt x="3777" y="14"/>
                  </a:lnTo>
                  <a:lnTo>
                    <a:pt x="3701" y="8"/>
                  </a:lnTo>
                  <a:lnTo>
                    <a:pt x="3625" y="5"/>
                  </a:lnTo>
                  <a:lnTo>
                    <a:pt x="3550" y="2"/>
                  </a:lnTo>
                  <a:lnTo>
                    <a:pt x="3474" y="0"/>
                  </a:lnTo>
                  <a:lnTo>
                    <a:pt x="3397" y="2"/>
                  </a:lnTo>
                  <a:lnTo>
                    <a:pt x="3322" y="5"/>
                  </a:lnTo>
                  <a:lnTo>
                    <a:pt x="3246" y="8"/>
                  </a:lnTo>
                  <a:lnTo>
                    <a:pt x="3171" y="14"/>
                  </a:lnTo>
                  <a:lnTo>
                    <a:pt x="3096" y="22"/>
                  </a:lnTo>
                  <a:lnTo>
                    <a:pt x="3021" y="31"/>
                  </a:lnTo>
                  <a:lnTo>
                    <a:pt x="2945" y="41"/>
                  </a:lnTo>
                  <a:lnTo>
                    <a:pt x="2870" y="54"/>
                  </a:lnTo>
                  <a:lnTo>
                    <a:pt x="2796" y="68"/>
                  </a:lnTo>
                  <a:lnTo>
                    <a:pt x="2722" y="83"/>
                  </a:lnTo>
                  <a:lnTo>
                    <a:pt x="2648" y="100"/>
                  </a:lnTo>
                  <a:lnTo>
                    <a:pt x="2575" y="120"/>
                  </a:lnTo>
                  <a:lnTo>
                    <a:pt x="2502" y="140"/>
                  </a:lnTo>
                  <a:lnTo>
                    <a:pt x="2429" y="162"/>
                  </a:lnTo>
                  <a:lnTo>
                    <a:pt x="2357" y="185"/>
                  </a:lnTo>
                  <a:lnTo>
                    <a:pt x="2285" y="211"/>
                  </a:lnTo>
                  <a:lnTo>
                    <a:pt x="2214" y="238"/>
                  </a:lnTo>
                  <a:lnTo>
                    <a:pt x="2144" y="266"/>
                  </a:lnTo>
                  <a:lnTo>
                    <a:pt x="2075" y="296"/>
                  </a:lnTo>
                  <a:lnTo>
                    <a:pt x="2006" y="327"/>
                  </a:lnTo>
                  <a:lnTo>
                    <a:pt x="1937" y="359"/>
                  </a:lnTo>
                  <a:lnTo>
                    <a:pt x="1869" y="394"/>
                  </a:lnTo>
                  <a:lnTo>
                    <a:pt x="1803" y="430"/>
                  </a:lnTo>
                  <a:lnTo>
                    <a:pt x="1736" y="467"/>
                  </a:lnTo>
                  <a:lnTo>
                    <a:pt x="1672" y="505"/>
                  </a:lnTo>
                  <a:lnTo>
                    <a:pt x="1607" y="545"/>
                  </a:lnTo>
                  <a:lnTo>
                    <a:pt x="1544" y="587"/>
                  </a:lnTo>
                  <a:lnTo>
                    <a:pt x="1481" y="630"/>
                  </a:lnTo>
                  <a:lnTo>
                    <a:pt x="1420" y="674"/>
                  </a:lnTo>
                  <a:lnTo>
                    <a:pt x="1359" y="720"/>
                  </a:lnTo>
                  <a:lnTo>
                    <a:pt x="1299" y="766"/>
                  </a:lnTo>
                  <a:lnTo>
                    <a:pt x="1240" y="815"/>
                  </a:lnTo>
                  <a:lnTo>
                    <a:pt x="1183" y="864"/>
                  </a:lnTo>
                  <a:lnTo>
                    <a:pt x="1126" y="915"/>
                  </a:lnTo>
                  <a:lnTo>
                    <a:pt x="1072" y="966"/>
                  </a:lnTo>
                  <a:lnTo>
                    <a:pt x="1017" y="1020"/>
                  </a:lnTo>
                  <a:lnTo>
                    <a:pt x="964" y="1073"/>
                  </a:lnTo>
                  <a:lnTo>
                    <a:pt x="913" y="1129"/>
                  </a:lnTo>
                  <a:lnTo>
                    <a:pt x="862" y="1185"/>
                  </a:lnTo>
                  <a:lnTo>
                    <a:pt x="813" y="1243"/>
                  </a:lnTo>
                  <a:lnTo>
                    <a:pt x="764" y="1302"/>
                  </a:lnTo>
                  <a:lnTo>
                    <a:pt x="717" y="1361"/>
                  </a:lnTo>
                  <a:lnTo>
                    <a:pt x="672" y="1423"/>
                  </a:lnTo>
                  <a:lnTo>
                    <a:pt x="628" y="1484"/>
                  </a:lnTo>
                  <a:lnTo>
                    <a:pt x="585" y="1546"/>
                  </a:lnTo>
                  <a:lnTo>
                    <a:pt x="543" y="1611"/>
                  </a:lnTo>
                  <a:lnTo>
                    <a:pt x="504" y="1675"/>
                  </a:lnTo>
                  <a:lnTo>
                    <a:pt x="465" y="1739"/>
                  </a:lnTo>
                  <a:lnTo>
                    <a:pt x="428" y="1806"/>
                  </a:lnTo>
                  <a:lnTo>
                    <a:pt x="392" y="1873"/>
                  </a:lnTo>
                  <a:lnTo>
                    <a:pt x="357" y="1940"/>
                  </a:lnTo>
                  <a:lnTo>
                    <a:pt x="325" y="2009"/>
                  </a:lnTo>
                  <a:lnTo>
                    <a:pt x="294" y="2078"/>
                  </a:lnTo>
                  <a:lnTo>
                    <a:pt x="264" y="2148"/>
                  </a:lnTo>
                  <a:lnTo>
                    <a:pt x="236" y="2218"/>
                  </a:lnTo>
                  <a:lnTo>
                    <a:pt x="209" y="2289"/>
                  </a:lnTo>
                  <a:lnTo>
                    <a:pt x="184" y="2360"/>
                  </a:lnTo>
                  <a:lnTo>
                    <a:pt x="161" y="2433"/>
                  </a:lnTo>
                  <a:lnTo>
                    <a:pt x="138" y="2505"/>
                  </a:lnTo>
                  <a:lnTo>
                    <a:pt x="118" y="2578"/>
                  </a:lnTo>
                  <a:lnTo>
                    <a:pt x="99" y="2652"/>
                  </a:lnTo>
                  <a:lnTo>
                    <a:pt x="82" y="2725"/>
                  </a:lnTo>
                  <a:lnTo>
                    <a:pt x="66" y="2800"/>
                  </a:lnTo>
                  <a:lnTo>
                    <a:pt x="53" y="2875"/>
                  </a:lnTo>
                  <a:lnTo>
                    <a:pt x="40" y="2950"/>
                  </a:lnTo>
                  <a:lnTo>
                    <a:pt x="29" y="3025"/>
                  </a:lnTo>
                  <a:lnTo>
                    <a:pt x="20" y="3100"/>
                  </a:lnTo>
                  <a:lnTo>
                    <a:pt x="13" y="3175"/>
                  </a:lnTo>
                  <a:lnTo>
                    <a:pt x="7" y="3251"/>
                  </a:lnTo>
                  <a:lnTo>
                    <a:pt x="3" y="3327"/>
                  </a:lnTo>
                  <a:lnTo>
                    <a:pt x="1" y="3402"/>
                  </a:lnTo>
                  <a:lnTo>
                    <a:pt x="0" y="3478"/>
                  </a:lnTo>
                  <a:lnTo>
                    <a:pt x="1" y="3555"/>
                  </a:lnTo>
                  <a:lnTo>
                    <a:pt x="3" y="3630"/>
                  </a:lnTo>
                  <a:lnTo>
                    <a:pt x="7" y="3706"/>
                  </a:lnTo>
                  <a:lnTo>
                    <a:pt x="13" y="3781"/>
                  </a:lnTo>
                  <a:lnTo>
                    <a:pt x="20" y="3857"/>
                  </a:lnTo>
                  <a:lnTo>
                    <a:pt x="29" y="3933"/>
                  </a:lnTo>
                  <a:lnTo>
                    <a:pt x="40" y="4008"/>
                  </a:lnTo>
                  <a:lnTo>
                    <a:pt x="53" y="4082"/>
                  </a:lnTo>
                  <a:lnTo>
                    <a:pt x="66" y="4157"/>
                  </a:lnTo>
                  <a:lnTo>
                    <a:pt x="82" y="4231"/>
                  </a:lnTo>
                  <a:lnTo>
                    <a:pt x="99" y="4305"/>
                  </a:lnTo>
                  <a:lnTo>
                    <a:pt x="118" y="4378"/>
                  </a:lnTo>
                  <a:lnTo>
                    <a:pt x="138" y="4451"/>
                  </a:lnTo>
                  <a:lnTo>
                    <a:pt x="161" y="4524"/>
                  </a:lnTo>
                  <a:lnTo>
                    <a:pt x="184" y="4596"/>
                  </a:lnTo>
                  <a:lnTo>
                    <a:pt x="209" y="4667"/>
                  </a:lnTo>
                  <a:lnTo>
                    <a:pt x="236" y="4739"/>
                  </a:lnTo>
                  <a:lnTo>
                    <a:pt x="264" y="4809"/>
                  </a:lnTo>
                  <a:lnTo>
                    <a:pt x="294" y="4879"/>
                  </a:lnTo>
                  <a:lnTo>
                    <a:pt x="325" y="4948"/>
                  </a:lnTo>
                  <a:lnTo>
                    <a:pt x="357" y="5016"/>
                  </a:lnTo>
                  <a:lnTo>
                    <a:pt x="392" y="5084"/>
                  </a:lnTo>
                  <a:lnTo>
                    <a:pt x="428" y="5151"/>
                  </a:lnTo>
                  <a:lnTo>
                    <a:pt x="465" y="5217"/>
                  </a:lnTo>
                  <a:lnTo>
                    <a:pt x="504" y="5283"/>
                  </a:lnTo>
                  <a:lnTo>
                    <a:pt x="543" y="5347"/>
                  </a:lnTo>
                  <a:lnTo>
                    <a:pt x="585" y="5411"/>
                  </a:lnTo>
                  <a:lnTo>
                    <a:pt x="628" y="5473"/>
                  </a:lnTo>
                  <a:lnTo>
                    <a:pt x="672" y="5535"/>
                  </a:lnTo>
                  <a:lnTo>
                    <a:pt x="717" y="5595"/>
                  </a:lnTo>
                  <a:lnTo>
                    <a:pt x="764" y="5655"/>
                  </a:lnTo>
                  <a:lnTo>
                    <a:pt x="813" y="5713"/>
                  </a:lnTo>
                  <a:lnTo>
                    <a:pt x="862" y="5771"/>
                  </a:lnTo>
                  <a:lnTo>
                    <a:pt x="913" y="5827"/>
                  </a:lnTo>
                  <a:lnTo>
                    <a:pt x="964" y="5883"/>
                  </a:lnTo>
                  <a:lnTo>
                    <a:pt x="1017" y="5938"/>
                  </a:lnTo>
                  <a:lnTo>
                    <a:pt x="1072" y="5991"/>
                  </a:lnTo>
                  <a:lnTo>
                    <a:pt x="1126" y="6042"/>
                  </a:lnTo>
                  <a:lnTo>
                    <a:pt x="1183" y="6093"/>
                  </a:lnTo>
                  <a:lnTo>
                    <a:pt x="1240" y="6142"/>
                  </a:lnTo>
                  <a:lnTo>
                    <a:pt x="1299" y="6190"/>
                  </a:lnTo>
                  <a:lnTo>
                    <a:pt x="1359" y="6238"/>
                  </a:lnTo>
                  <a:lnTo>
                    <a:pt x="1420" y="6283"/>
                  </a:lnTo>
                  <a:lnTo>
                    <a:pt x="1481" y="6327"/>
                  </a:lnTo>
                  <a:lnTo>
                    <a:pt x="1544" y="6370"/>
                  </a:lnTo>
                  <a:lnTo>
                    <a:pt x="1607" y="6412"/>
                  </a:lnTo>
                  <a:lnTo>
                    <a:pt x="1672" y="6451"/>
                  </a:lnTo>
                  <a:lnTo>
                    <a:pt x="1736" y="6490"/>
                  </a:lnTo>
                  <a:lnTo>
                    <a:pt x="1803" y="6528"/>
                  </a:lnTo>
                  <a:lnTo>
                    <a:pt x="1869" y="6563"/>
                  </a:lnTo>
                  <a:lnTo>
                    <a:pt x="1937" y="6597"/>
                  </a:lnTo>
                  <a:lnTo>
                    <a:pt x="2006" y="6630"/>
                  </a:lnTo>
                  <a:lnTo>
                    <a:pt x="2075" y="6662"/>
                  </a:lnTo>
                  <a:lnTo>
                    <a:pt x="2144" y="6691"/>
                  </a:lnTo>
                  <a:lnTo>
                    <a:pt x="2214" y="6720"/>
                  </a:lnTo>
                  <a:lnTo>
                    <a:pt x="2285" y="6747"/>
                  </a:lnTo>
                  <a:lnTo>
                    <a:pt x="2357" y="6771"/>
                  </a:lnTo>
                  <a:lnTo>
                    <a:pt x="2429" y="6795"/>
                  </a:lnTo>
                  <a:lnTo>
                    <a:pt x="2502" y="6817"/>
                  </a:lnTo>
                  <a:lnTo>
                    <a:pt x="2575" y="6837"/>
                  </a:lnTo>
                  <a:lnTo>
                    <a:pt x="2648" y="6856"/>
                  </a:lnTo>
                  <a:lnTo>
                    <a:pt x="2722" y="6873"/>
                  </a:lnTo>
                  <a:lnTo>
                    <a:pt x="2796" y="6890"/>
                  </a:lnTo>
                  <a:lnTo>
                    <a:pt x="2870" y="6904"/>
                  </a:lnTo>
                  <a:lnTo>
                    <a:pt x="2945" y="6915"/>
                  </a:lnTo>
                  <a:lnTo>
                    <a:pt x="3021" y="6926"/>
                  </a:lnTo>
                  <a:lnTo>
                    <a:pt x="3096" y="6936"/>
                  </a:lnTo>
                  <a:lnTo>
                    <a:pt x="3171" y="6942"/>
                  </a:lnTo>
                  <a:lnTo>
                    <a:pt x="3246" y="6949"/>
                  </a:lnTo>
                  <a:lnTo>
                    <a:pt x="3322" y="6953"/>
                  </a:lnTo>
                  <a:lnTo>
                    <a:pt x="3397" y="6955"/>
                  </a:lnTo>
                  <a:lnTo>
                    <a:pt x="3474" y="6956"/>
                  </a:lnTo>
                  <a:lnTo>
                    <a:pt x="3550" y="6955"/>
                  </a:lnTo>
                  <a:lnTo>
                    <a:pt x="3625" y="6953"/>
                  </a:lnTo>
                  <a:lnTo>
                    <a:pt x="3701" y="6949"/>
                  </a:lnTo>
                  <a:lnTo>
                    <a:pt x="3777" y="6942"/>
                  </a:lnTo>
                  <a:lnTo>
                    <a:pt x="3852" y="6936"/>
                  </a:lnTo>
                  <a:lnTo>
                    <a:pt x="3927" y="6926"/>
                  </a:lnTo>
                  <a:lnTo>
                    <a:pt x="4002" y="6915"/>
                  </a:lnTo>
                  <a:lnTo>
                    <a:pt x="4077" y="6904"/>
                  </a:lnTo>
                  <a:lnTo>
                    <a:pt x="4151" y="6890"/>
                  </a:lnTo>
                  <a:lnTo>
                    <a:pt x="4225" y="6873"/>
                  </a:lnTo>
                  <a:lnTo>
                    <a:pt x="4300" y="6856"/>
                  </a:lnTo>
                  <a:lnTo>
                    <a:pt x="4373" y="6837"/>
                  </a:lnTo>
                  <a:lnTo>
                    <a:pt x="4446" y="6817"/>
                  </a:lnTo>
                  <a:lnTo>
                    <a:pt x="4519" y="6795"/>
                  </a:lnTo>
                  <a:lnTo>
                    <a:pt x="4591" y="6771"/>
                  </a:lnTo>
                  <a:lnTo>
                    <a:pt x="4661" y="6747"/>
                  </a:lnTo>
                  <a:lnTo>
                    <a:pt x="4733" y="6720"/>
                  </a:lnTo>
                  <a:lnTo>
                    <a:pt x="4803" y="6691"/>
                  </a:lnTo>
                  <a:lnTo>
                    <a:pt x="4873" y="6662"/>
                  </a:lnTo>
                  <a:lnTo>
                    <a:pt x="4942" y="6630"/>
                  </a:lnTo>
                  <a:lnTo>
                    <a:pt x="5010" y="6597"/>
                  </a:lnTo>
                  <a:lnTo>
                    <a:pt x="5078" y="6563"/>
                  </a:lnTo>
                  <a:lnTo>
                    <a:pt x="5145" y="6528"/>
                  </a:lnTo>
                  <a:lnTo>
                    <a:pt x="5211" y="6490"/>
                  </a:lnTo>
                  <a:lnTo>
                    <a:pt x="5276" y="6451"/>
                  </a:lnTo>
                  <a:lnTo>
                    <a:pt x="5340" y="6412"/>
                  </a:lnTo>
                  <a:lnTo>
                    <a:pt x="5403" y="6370"/>
                  </a:lnTo>
                  <a:lnTo>
                    <a:pt x="5467" y="6327"/>
                  </a:lnTo>
                  <a:lnTo>
                    <a:pt x="5528" y="6283"/>
                  </a:lnTo>
                  <a:lnTo>
                    <a:pt x="5588" y="6238"/>
                  </a:lnTo>
                  <a:lnTo>
                    <a:pt x="5648" y="6190"/>
                  </a:lnTo>
                  <a:lnTo>
                    <a:pt x="5707" y="6142"/>
                  </a:lnTo>
                  <a:lnTo>
                    <a:pt x="5764" y="6093"/>
                  </a:lnTo>
                  <a:lnTo>
                    <a:pt x="5821" y="6042"/>
                  </a:lnTo>
                  <a:lnTo>
                    <a:pt x="5876" y="5991"/>
                  </a:lnTo>
                  <a:lnTo>
                    <a:pt x="5931" y="5938"/>
                  </a:lnTo>
                  <a:lnTo>
                    <a:pt x="5983" y="5883"/>
                  </a:lnTo>
                  <a:lnTo>
                    <a:pt x="6035" y="5827"/>
                  </a:lnTo>
                  <a:lnTo>
                    <a:pt x="6085" y="57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15" name="Freeform 201"/>
            <p:cNvSpPr>
              <a:spLocks/>
            </p:cNvSpPr>
            <p:nvPr/>
          </p:nvSpPr>
          <p:spPr bwMode="auto">
            <a:xfrm>
              <a:off x="2311" y="2984"/>
              <a:ext cx="247" cy="655"/>
            </a:xfrm>
            <a:custGeom>
              <a:avLst/>
              <a:gdLst>
                <a:gd name="T0" fmla="*/ 0 w 863"/>
                <a:gd name="T1" fmla="*/ 15 h 2293"/>
                <a:gd name="T2" fmla="*/ 0 w 863"/>
                <a:gd name="T3" fmla="*/ 15 h 2293"/>
                <a:gd name="T4" fmla="*/ 1 w 863"/>
                <a:gd name="T5" fmla="*/ 15 h 2293"/>
                <a:gd name="T6" fmla="*/ 1 w 863"/>
                <a:gd name="T7" fmla="*/ 14 h 2293"/>
                <a:gd name="T8" fmla="*/ 1 w 863"/>
                <a:gd name="T9" fmla="*/ 14 h 2293"/>
                <a:gd name="T10" fmla="*/ 1 w 863"/>
                <a:gd name="T11" fmla="*/ 13 h 2293"/>
                <a:gd name="T12" fmla="*/ 2 w 863"/>
                <a:gd name="T13" fmla="*/ 13 h 2293"/>
                <a:gd name="T14" fmla="*/ 2 w 863"/>
                <a:gd name="T15" fmla="*/ 13 h 2293"/>
                <a:gd name="T16" fmla="*/ 2 w 863"/>
                <a:gd name="T17" fmla="*/ 12 h 2293"/>
                <a:gd name="T18" fmla="*/ 3 w 863"/>
                <a:gd name="T19" fmla="*/ 12 h 2293"/>
                <a:gd name="T20" fmla="*/ 3 w 863"/>
                <a:gd name="T21" fmla="*/ 11 h 2293"/>
                <a:gd name="T22" fmla="*/ 3 w 863"/>
                <a:gd name="T23" fmla="*/ 11 h 2293"/>
                <a:gd name="T24" fmla="*/ 3 w 863"/>
                <a:gd name="T25" fmla="*/ 10 h 2293"/>
                <a:gd name="T26" fmla="*/ 4 w 863"/>
                <a:gd name="T27" fmla="*/ 10 h 2293"/>
                <a:gd name="T28" fmla="*/ 4 w 863"/>
                <a:gd name="T29" fmla="*/ 9 h 2293"/>
                <a:gd name="T30" fmla="*/ 4 w 863"/>
                <a:gd name="T31" fmla="*/ 9 h 2293"/>
                <a:gd name="T32" fmla="*/ 4 w 863"/>
                <a:gd name="T33" fmla="*/ 8 h 2293"/>
                <a:gd name="T34" fmla="*/ 4 w 863"/>
                <a:gd name="T35" fmla="*/ 8 h 2293"/>
                <a:gd name="T36" fmla="*/ 5 w 863"/>
                <a:gd name="T37" fmla="*/ 7 h 2293"/>
                <a:gd name="T38" fmla="*/ 5 w 863"/>
                <a:gd name="T39" fmla="*/ 7 h 2293"/>
                <a:gd name="T40" fmla="*/ 5 w 863"/>
                <a:gd name="T41" fmla="*/ 7 h 2293"/>
                <a:gd name="T42" fmla="*/ 5 w 863"/>
                <a:gd name="T43" fmla="*/ 6 h 2293"/>
                <a:gd name="T44" fmla="*/ 5 w 863"/>
                <a:gd name="T45" fmla="*/ 5 h 2293"/>
                <a:gd name="T46" fmla="*/ 5 w 863"/>
                <a:gd name="T47" fmla="*/ 5 h 2293"/>
                <a:gd name="T48" fmla="*/ 5 w 863"/>
                <a:gd name="T49" fmla="*/ 5 h 2293"/>
                <a:gd name="T50" fmla="*/ 5 w 863"/>
                <a:gd name="T51" fmla="*/ 4 h 2293"/>
                <a:gd name="T52" fmla="*/ 5 w 863"/>
                <a:gd name="T53" fmla="*/ 3 h 2293"/>
                <a:gd name="T54" fmla="*/ 5 w 863"/>
                <a:gd name="T55" fmla="*/ 3 h 2293"/>
                <a:gd name="T56" fmla="*/ 6 w 863"/>
                <a:gd name="T57" fmla="*/ 3 h 2293"/>
                <a:gd name="T58" fmla="*/ 6 w 863"/>
                <a:gd name="T59" fmla="*/ 2 h 2293"/>
                <a:gd name="T60" fmla="*/ 6 w 863"/>
                <a:gd name="T61" fmla="*/ 1 h 2293"/>
                <a:gd name="T62" fmla="*/ 6 w 863"/>
                <a:gd name="T63" fmla="*/ 1 h 2293"/>
                <a:gd name="T64" fmla="*/ 6 w 863"/>
                <a:gd name="T65" fmla="*/ 1 h 2293"/>
                <a:gd name="T66" fmla="*/ 6 w 863"/>
                <a:gd name="T67" fmla="*/ 0 h 22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3" h="2293">
                  <a:moveTo>
                    <a:pt x="0" y="2293"/>
                  </a:moveTo>
                  <a:lnTo>
                    <a:pt x="50" y="2235"/>
                  </a:lnTo>
                  <a:lnTo>
                    <a:pt x="98" y="2177"/>
                  </a:lnTo>
                  <a:lnTo>
                    <a:pt x="145" y="2117"/>
                  </a:lnTo>
                  <a:lnTo>
                    <a:pt x="190" y="2057"/>
                  </a:lnTo>
                  <a:lnTo>
                    <a:pt x="234" y="1995"/>
                  </a:lnTo>
                  <a:lnTo>
                    <a:pt x="277" y="1933"/>
                  </a:lnTo>
                  <a:lnTo>
                    <a:pt x="319" y="1869"/>
                  </a:lnTo>
                  <a:lnTo>
                    <a:pt x="359" y="1805"/>
                  </a:lnTo>
                  <a:lnTo>
                    <a:pt x="398" y="1739"/>
                  </a:lnTo>
                  <a:lnTo>
                    <a:pt x="434" y="1673"/>
                  </a:lnTo>
                  <a:lnTo>
                    <a:pt x="471" y="1606"/>
                  </a:lnTo>
                  <a:lnTo>
                    <a:pt x="505" y="1538"/>
                  </a:lnTo>
                  <a:lnTo>
                    <a:pt x="537" y="1470"/>
                  </a:lnTo>
                  <a:lnTo>
                    <a:pt x="568" y="1401"/>
                  </a:lnTo>
                  <a:lnTo>
                    <a:pt x="598" y="1331"/>
                  </a:lnTo>
                  <a:lnTo>
                    <a:pt x="626" y="1261"/>
                  </a:lnTo>
                  <a:lnTo>
                    <a:pt x="653" y="1189"/>
                  </a:lnTo>
                  <a:lnTo>
                    <a:pt x="678" y="1118"/>
                  </a:lnTo>
                  <a:lnTo>
                    <a:pt x="701" y="1046"/>
                  </a:lnTo>
                  <a:lnTo>
                    <a:pt x="724" y="973"/>
                  </a:lnTo>
                  <a:lnTo>
                    <a:pt x="744" y="900"/>
                  </a:lnTo>
                  <a:lnTo>
                    <a:pt x="763" y="827"/>
                  </a:lnTo>
                  <a:lnTo>
                    <a:pt x="780" y="753"/>
                  </a:lnTo>
                  <a:lnTo>
                    <a:pt x="796" y="679"/>
                  </a:lnTo>
                  <a:lnTo>
                    <a:pt x="810" y="604"/>
                  </a:lnTo>
                  <a:lnTo>
                    <a:pt x="823" y="530"/>
                  </a:lnTo>
                  <a:lnTo>
                    <a:pt x="832" y="455"/>
                  </a:lnTo>
                  <a:lnTo>
                    <a:pt x="842" y="379"/>
                  </a:lnTo>
                  <a:lnTo>
                    <a:pt x="850" y="303"/>
                  </a:lnTo>
                  <a:lnTo>
                    <a:pt x="855" y="228"/>
                  </a:lnTo>
                  <a:lnTo>
                    <a:pt x="859" y="152"/>
                  </a:lnTo>
                  <a:lnTo>
                    <a:pt x="861" y="77"/>
                  </a:lnTo>
                  <a:lnTo>
                    <a:pt x="86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4330" name="Line 202"/>
          <p:cNvSpPr>
            <a:spLocks noChangeShapeType="1"/>
          </p:cNvSpPr>
          <p:nvPr/>
        </p:nvSpPr>
        <p:spPr bwMode="auto">
          <a:xfrm>
            <a:off x="2084388" y="1365250"/>
            <a:ext cx="4762" cy="49022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4331" name="Group 203"/>
          <p:cNvGrpSpPr>
            <a:grpSpLocks/>
          </p:cNvGrpSpPr>
          <p:nvPr/>
        </p:nvGrpSpPr>
        <p:grpSpPr bwMode="auto">
          <a:xfrm>
            <a:off x="2043113" y="1323975"/>
            <a:ext cx="388937" cy="304800"/>
            <a:chOff x="1287" y="834"/>
            <a:chExt cx="245" cy="192"/>
          </a:xfrm>
        </p:grpSpPr>
        <p:grpSp>
          <p:nvGrpSpPr>
            <p:cNvPr id="31809" name="Group 204"/>
            <p:cNvGrpSpPr>
              <a:grpSpLocks/>
            </p:cNvGrpSpPr>
            <p:nvPr/>
          </p:nvGrpSpPr>
          <p:grpSpPr bwMode="auto">
            <a:xfrm>
              <a:off x="1383" y="882"/>
              <a:ext cx="149" cy="144"/>
              <a:chOff x="1360" y="896"/>
              <a:chExt cx="85" cy="103"/>
            </a:xfrm>
          </p:grpSpPr>
          <p:sp>
            <p:nvSpPr>
              <p:cNvPr id="31811" name="Freeform 205"/>
              <p:cNvSpPr>
                <a:spLocks/>
              </p:cNvSpPr>
              <p:nvPr/>
            </p:nvSpPr>
            <p:spPr bwMode="auto">
              <a:xfrm>
                <a:off x="1360" y="929"/>
                <a:ext cx="43" cy="70"/>
              </a:xfrm>
              <a:custGeom>
                <a:avLst/>
                <a:gdLst>
                  <a:gd name="T0" fmla="*/ 1 w 153"/>
                  <a:gd name="T1" fmla="*/ 0 h 241"/>
                  <a:gd name="T2" fmla="*/ 1 w 153"/>
                  <a:gd name="T3" fmla="*/ 0 h 241"/>
                  <a:gd name="T4" fmla="*/ 1 w 153"/>
                  <a:gd name="T5" fmla="*/ 0 h 241"/>
                  <a:gd name="T6" fmla="*/ 1 w 153"/>
                  <a:gd name="T7" fmla="*/ 0 h 241"/>
                  <a:gd name="T8" fmla="*/ 1 w 153"/>
                  <a:gd name="T9" fmla="*/ 0 h 241"/>
                  <a:gd name="T10" fmla="*/ 1 w 153"/>
                  <a:gd name="T11" fmla="*/ 0 h 241"/>
                  <a:gd name="T12" fmla="*/ 1 w 153"/>
                  <a:gd name="T13" fmla="*/ 0 h 241"/>
                  <a:gd name="T14" fmla="*/ 1 w 153"/>
                  <a:gd name="T15" fmla="*/ 0 h 241"/>
                  <a:gd name="T16" fmla="*/ 1 w 153"/>
                  <a:gd name="T17" fmla="*/ 0 h 241"/>
                  <a:gd name="T18" fmla="*/ 1 w 153"/>
                  <a:gd name="T19" fmla="*/ 0 h 241"/>
                  <a:gd name="T20" fmla="*/ 1 w 153"/>
                  <a:gd name="T21" fmla="*/ 0 h 241"/>
                  <a:gd name="T22" fmla="*/ 1 w 153"/>
                  <a:gd name="T23" fmla="*/ 0 h 241"/>
                  <a:gd name="T24" fmla="*/ 1 w 153"/>
                  <a:gd name="T25" fmla="*/ 0 h 241"/>
                  <a:gd name="T26" fmla="*/ 1 w 153"/>
                  <a:gd name="T27" fmla="*/ 0 h 241"/>
                  <a:gd name="T28" fmla="*/ 1 w 153"/>
                  <a:gd name="T29" fmla="*/ 0 h 241"/>
                  <a:gd name="T30" fmla="*/ 0 w 153"/>
                  <a:gd name="T31" fmla="*/ 0 h 241"/>
                  <a:gd name="T32" fmla="*/ 0 w 153"/>
                  <a:gd name="T33" fmla="*/ 0 h 241"/>
                  <a:gd name="T34" fmla="*/ 0 w 153"/>
                  <a:gd name="T35" fmla="*/ 0 h 241"/>
                  <a:gd name="T36" fmla="*/ 0 w 153"/>
                  <a:gd name="T37" fmla="*/ 0 h 241"/>
                  <a:gd name="T38" fmla="*/ 0 w 153"/>
                  <a:gd name="T39" fmla="*/ 0 h 241"/>
                  <a:gd name="T40" fmla="*/ 0 w 153"/>
                  <a:gd name="T41" fmla="*/ 0 h 241"/>
                  <a:gd name="T42" fmla="*/ 0 w 153"/>
                  <a:gd name="T43" fmla="*/ 0 h 241"/>
                  <a:gd name="T44" fmla="*/ 0 w 153"/>
                  <a:gd name="T45" fmla="*/ 1 h 241"/>
                  <a:gd name="T46" fmla="*/ 0 w 153"/>
                  <a:gd name="T47" fmla="*/ 1 h 241"/>
                  <a:gd name="T48" fmla="*/ 0 w 153"/>
                  <a:gd name="T49" fmla="*/ 1 h 241"/>
                  <a:gd name="T50" fmla="*/ 0 w 153"/>
                  <a:gd name="T51" fmla="*/ 1 h 241"/>
                  <a:gd name="T52" fmla="*/ 0 w 153"/>
                  <a:gd name="T53" fmla="*/ 1 h 241"/>
                  <a:gd name="T54" fmla="*/ 0 w 153"/>
                  <a:gd name="T55" fmla="*/ 1 h 241"/>
                  <a:gd name="T56" fmla="*/ 0 w 153"/>
                  <a:gd name="T57" fmla="*/ 1 h 241"/>
                  <a:gd name="T58" fmla="*/ 0 w 153"/>
                  <a:gd name="T59" fmla="*/ 1 h 241"/>
                  <a:gd name="T60" fmla="*/ 0 w 153"/>
                  <a:gd name="T61" fmla="*/ 2 h 241"/>
                  <a:gd name="T62" fmla="*/ 0 w 153"/>
                  <a:gd name="T63" fmla="*/ 2 h 241"/>
                  <a:gd name="T64" fmla="*/ 0 w 153"/>
                  <a:gd name="T65" fmla="*/ 2 h 241"/>
                  <a:gd name="T66" fmla="*/ 0 w 153"/>
                  <a:gd name="T67" fmla="*/ 2 h 241"/>
                  <a:gd name="T68" fmla="*/ 0 w 153"/>
                  <a:gd name="T69" fmla="*/ 2 h 241"/>
                  <a:gd name="T70" fmla="*/ 0 w 153"/>
                  <a:gd name="T71" fmla="*/ 2 h 241"/>
                  <a:gd name="T72" fmla="*/ 0 w 153"/>
                  <a:gd name="T73" fmla="*/ 2 h 241"/>
                  <a:gd name="T74" fmla="*/ 0 w 153"/>
                  <a:gd name="T75" fmla="*/ 2 h 241"/>
                  <a:gd name="T76" fmla="*/ 0 w 153"/>
                  <a:gd name="T77" fmla="*/ 2 h 241"/>
                  <a:gd name="T78" fmla="*/ 0 w 153"/>
                  <a:gd name="T79" fmla="*/ 2 h 241"/>
                  <a:gd name="T80" fmla="*/ 1 w 153"/>
                  <a:gd name="T81" fmla="*/ 2 h 241"/>
                  <a:gd name="T82" fmla="*/ 1 w 153"/>
                  <a:gd name="T83" fmla="*/ 2 h 241"/>
                  <a:gd name="T84" fmla="*/ 1 w 153"/>
                  <a:gd name="T85" fmla="*/ 2 h 241"/>
                  <a:gd name="T86" fmla="*/ 1 w 153"/>
                  <a:gd name="T87" fmla="*/ 2 h 241"/>
                  <a:gd name="T88" fmla="*/ 1 w 153"/>
                  <a:gd name="T89" fmla="*/ 2 h 241"/>
                  <a:gd name="T90" fmla="*/ 1 w 153"/>
                  <a:gd name="T91" fmla="*/ 1 h 241"/>
                  <a:gd name="T92" fmla="*/ 1 w 153"/>
                  <a:gd name="T93" fmla="*/ 1 h 241"/>
                  <a:gd name="T94" fmla="*/ 1 w 153"/>
                  <a:gd name="T95" fmla="*/ 1 h 241"/>
                  <a:gd name="T96" fmla="*/ 1 w 153"/>
                  <a:gd name="T97" fmla="*/ 1 h 241"/>
                  <a:gd name="T98" fmla="*/ 1 w 153"/>
                  <a:gd name="T99" fmla="*/ 1 h 241"/>
                  <a:gd name="T100" fmla="*/ 1 w 153"/>
                  <a:gd name="T101" fmla="*/ 1 h 241"/>
                  <a:gd name="T102" fmla="*/ 1 w 153"/>
                  <a:gd name="T103" fmla="*/ 1 h 241"/>
                  <a:gd name="T104" fmla="*/ 1 w 153"/>
                  <a:gd name="T105" fmla="*/ 1 h 241"/>
                  <a:gd name="T106" fmla="*/ 1 w 153"/>
                  <a:gd name="T107" fmla="*/ 0 h 241"/>
                  <a:gd name="T108" fmla="*/ 1 w 153"/>
                  <a:gd name="T109" fmla="*/ 0 h 2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3" h="241">
                    <a:moveTo>
                      <a:pt x="153" y="32"/>
                    </a:moveTo>
                    <a:lnTo>
                      <a:pt x="153" y="29"/>
                    </a:lnTo>
                    <a:lnTo>
                      <a:pt x="153" y="27"/>
                    </a:lnTo>
                    <a:lnTo>
                      <a:pt x="153" y="25"/>
                    </a:lnTo>
                    <a:lnTo>
                      <a:pt x="153" y="23"/>
                    </a:lnTo>
                    <a:lnTo>
                      <a:pt x="153" y="19"/>
                    </a:lnTo>
                    <a:lnTo>
                      <a:pt x="151" y="17"/>
                    </a:lnTo>
                    <a:lnTo>
                      <a:pt x="151" y="15"/>
                    </a:lnTo>
                    <a:lnTo>
                      <a:pt x="150" y="12"/>
                    </a:lnTo>
                    <a:lnTo>
                      <a:pt x="149" y="10"/>
                    </a:lnTo>
                    <a:lnTo>
                      <a:pt x="148" y="8"/>
                    </a:lnTo>
                    <a:lnTo>
                      <a:pt x="147" y="4"/>
                    </a:lnTo>
                    <a:lnTo>
                      <a:pt x="145" y="3"/>
                    </a:lnTo>
                    <a:lnTo>
                      <a:pt x="144" y="2"/>
                    </a:ln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39" y="0"/>
                    </a:lnTo>
                    <a:lnTo>
                      <a:pt x="136" y="0"/>
                    </a:lnTo>
                    <a:lnTo>
                      <a:pt x="126" y="0"/>
                    </a:lnTo>
                    <a:lnTo>
                      <a:pt x="116" y="0"/>
                    </a:lnTo>
                    <a:lnTo>
                      <a:pt x="106" y="0"/>
                    </a:lnTo>
                    <a:lnTo>
                      <a:pt x="101" y="0"/>
                    </a:lnTo>
                    <a:lnTo>
                      <a:pt x="97" y="1"/>
                    </a:lnTo>
                    <a:lnTo>
                      <a:pt x="91" y="1"/>
                    </a:lnTo>
                    <a:lnTo>
                      <a:pt x="86" y="2"/>
                    </a:lnTo>
                    <a:lnTo>
                      <a:pt x="84" y="3"/>
                    </a:lnTo>
                    <a:lnTo>
                      <a:pt x="82" y="4"/>
                    </a:lnTo>
                    <a:lnTo>
                      <a:pt x="80" y="5"/>
                    </a:lnTo>
                    <a:lnTo>
                      <a:pt x="77" y="6"/>
                    </a:lnTo>
                    <a:lnTo>
                      <a:pt x="73" y="9"/>
                    </a:lnTo>
                    <a:lnTo>
                      <a:pt x="69" y="12"/>
                    </a:lnTo>
                    <a:lnTo>
                      <a:pt x="65" y="15"/>
                    </a:lnTo>
                    <a:lnTo>
                      <a:pt x="61" y="18"/>
                    </a:lnTo>
                    <a:lnTo>
                      <a:pt x="58" y="22"/>
                    </a:lnTo>
                    <a:lnTo>
                      <a:pt x="54" y="25"/>
                    </a:lnTo>
                    <a:lnTo>
                      <a:pt x="51" y="29"/>
                    </a:lnTo>
                    <a:lnTo>
                      <a:pt x="49" y="31"/>
                    </a:lnTo>
                    <a:lnTo>
                      <a:pt x="48" y="33"/>
                    </a:lnTo>
                    <a:lnTo>
                      <a:pt x="43" y="42"/>
                    </a:lnTo>
                    <a:lnTo>
                      <a:pt x="40" y="46"/>
                    </a:lnTo>
                    <a:lnTo>
                      <a:pt x="38" y="51"/>
                    </a:lnTo>
                    <a:lnTo>
                      <a:pt x="36" y="55"/>
                    </a:lnTo>
                    <a:lnTo>
                      <a:pt x="33" y="59"/>
                    </a:lnTo>
                    <a:lnTo>
                      <a:pt x="32" y="64"/>
                    </a:lnTo>
                    <a:lnTo>
                      <a:pt x="31" y="69"/>
                    </a:lnTo>
                    <a:lnTo>
                      <a:pt x="26" y="88"/>
                    </a:lnTo>
                    <a:lnTo>
                      <a:pt x="15" y="127"/>
                    </a:lnTo>
                    <a:lnTo>
                      <a:pt x="10" y="146"/>
                    </a:lnTo>
                    <a:lnTo>
                      <a:pt x="8" y="156"/>
                    </a:lnTo>
                    <a:lnTo>
                      <a:pt x="4" y="165"/>
                    </a:lnTo>
                    <a:lnTo>
                      <a:pt x="2" y="175"/>
                    </a:lnTo>
                    <a:lnTo>
                      <a:pt x="1" y="180"/>
                    </a:lnTo>
                    <a:lnTo>
                      <a:pt x="1" y="185"/>
                    </a:lnTo>
                    <a:lnTo>
                      <a:pt x="0" y="190"/>
                    </a:lnTo>
                    <a:lnTo>
                      <a:pt x="0" y="194"/>
                    </a:lnTo>
                    <a:lnTo>
                      <a:pt x="0" y="200"/>
                    </a:lnTo>
                    <a:lnTo>
                      <a:pt x="1" y="205"/>
                    </a:lnTo>
                    <a:lnTo>
                      <a:pt x="2" y="209"/>
                    </a:lnTo>
                    <a:lnTo>
                      <a:pt x="3" y="215"/>
                    </a:lnTo>
                    <a:lnTo>
                      <a:pt x="5" y="219"/>
                    </a:lnTo>
                    <a:lnTo>
                      <a:pt x="8" y="223"/>
                    </a:lnTo>
                    <a:lnTo>
                      <a:pt x="9" y="226"/>
                    </a:lnTo>
                    <a:lnTo>
                      <a:pt x="10" y="228"/>
                    </a:lnTo>
                    <a:lnTo>
                      <a:pt x="12" y="230"/>
                    </a:lnTo>
                    <a:lnTo>
                      <a:pt x="13" y="232"/>
                    </a:lnTo>
                    <a:lnTo>
                      <a:pt x="15" y="233"/>
                    </a:lnTo>
                    <a:lnTo>
                      <a:pt x="17" y="235"/>
                    </a:lnTo>
                    <a:lnTo>
                      <a:pt x="19" y="236"/>
                    </a:lnTo>
                    <a:lnTo>
                      <a:pt x="22" y="237"/>
                    </a:lnTo>
                    <a:lnTo>
                      <a:pt x="24" y="238"/>
                    </a:lnTo>
                    <a:lnTo>
                      <a:pt x="27" y="238"/>
                    </a:lnTo>
                    <a:lnTo>
                      <a:pt x="29" y="240"/>
                    </a:lnTo>
                    <a:lnTo>
                      <a:pt x="31" y="240"/>
                    </a:lnTo>
                    <a:lnTo>
                      <a:pt x="37" y="240"/>
                    </a:lnTo>
                    <a:lnTo>
                      <a:pt x="41" y="240"/>
                    </a:lnTo>
                    <a:lnTo>
                      <a:pt x="52" y="240"/>
                    </a:lnTo>
                    <a:lnTo>
                      <a:pt x="56" y="240"/>
                    </a:lnTo>
                    <a:lnTo>
                      <a:pt x="61" y="241"/>
                    </a:lnTo>
                    <a:lnTo>
                      <a:pt x="67" y="241"/>
                    </a:lnTo>
                    <a:lnTo>
                      <a:pt x="69" y="241"/>
                    </a:lnTo>
                    <a:lnTo>
                      <a:pt x="71" y="240"/>
                    </a:lnTo>
                    <a:lnTo>
                      <a:pt x="73" y="240"/>
                    </a:lnTo>
                    <a:lnTo>
                      <a:pt x="76" y="238"/>
                    </a:lnTo>
                    <a:lnTo>
                      <a:pt x="78" y="237"/>
                    </a:lnTo>
                    <a:lnTo>
                      <a:pt x="81" y="236"/>
                    </a:lnTo>
                    <a:lnTo>
                      <a:pt x="83" y="234"/>
                    </a:lnTo>
                    <a:lnTo>
                      <a:pt x="85" y="233"/>
                    </a:lnTo>
                    <a:lnTo>
                      <a:pt x="88" y="230"/>
                    </a:lnTo>
                    <a:lnTo>
                      <a:pt x="92" y="227"/>
                    </a:lnTo>
                    <a:lnTo>
                      <a:pt x="96" y="222"/>
                    </a:lnTo>
                    <a:lnTo>
                      <a:pt x="98" y="218"/>
                    </a:lnTo>
                    <a:lnTo>
                      <a:pt x="101" y="214"/>
                    </a:lnTo>
                    <a:lnTo>
                      <a:pt x="103" y="209"/>
                    </a:lnTo>
                    <a:lnTo>
                      <a:pt x="105" y="205"/>
                    </a:lnTo>
                    <a:lnTo>
                      <a:pt x="107" y="201"/>
                    </a:lnTo>
                    <a:lnTo>
                      <a:pt x="109" y="196"/>
                    </a:lnTo>
                    <a:lnTo>
                      <a:pt x="111" y="191"/>
                    </a:lnTo>
                    <a:lnTo>
                      <a:pt x="112" y="187"/>
                    </a:lnTo>
                    <a:lnTo>
                      <a:pt x="114" y="177"/>
                    </a:lnTo>
                    <a:lnTo>
                      <a:pt x="117" y="167"/>
                    </a:lnTo>
                    <a:lnTo>
                      <a:pt x="121" y="147"/>
                    </a:lnTo>
                    <a:lnTo>
                      <a:pt x="126" y="128"/>
                    </a:lnTo>
                    <a:lnTo>
                      <a:pt x="131" y="109"/>
                    </a:lnTo>
                    <a:lnTo>
                      <a:pt x="136" y="89"/>
                    </a:lnTo>
                    <a:lnTo>
                      <a:pt x="142" y="71"/>
                    </a:lnTo>
                    <a:lnTo>
                      <a:pt x="145" y="61"/>
                    </a:lnTo>
                    <a:lnTo>
                      <a:pt x="147" y="52"/>
                    </a:lnTo>
                    <a:lnTo>
                      <a:pt x="149" y="42"/>
                    </a:lnTo>
                    <a:lnTo>
                      <a:pt x="150" y="37"/>
                    </a:lnTo>
                    <a:lnTo>
                      <a:pt x="151" y="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12" name="Freeform 206"/>
              <p:cNvSpPr>
                <a:spLocks/>
              </p:cNvSpPr>
              <p:nvPr/>
            </p:nvSpPr>
            <p:spPr bwMode="auto">
              <a:xfrm>
                <a:off x="1390" y="984"/>
                <a:ext cx="6" cy="15"/>
              </a:xfrm>
              <a:custGeom>
                <a:avLst/>
                <a:gdLst>
                  <a:gd name="T0" fmla="*/ 0 w 15"/>
                  <a:gd name="T1" fmla="*/ 0 h 50"/>
                  <a:gd name="T2" fmla="*/ 0 w 15"/>
                  <a:gd name="T3" fmla="*/ 0 h 50"/>
                  <a:gd name="T4" fmla="*/ 0 w 15"/>
                  <a:gd name="T5" fmla="*/ 0 h 50"/>
                  <a:gd name="T6" fmla="*/ 0 w 15"/>
                  <a:gd name="T7" fmla="*/ 0 h 50"/>
                  <a:gd name="T8" fmla="*/ 0 w 15"/>
                  <a:gd name="T9" fmla="*/ 0 h 50"/>
                  <a:gd name="T10" fmla="*/ 0 w 15"/>
                  <a:gd name="T11" fmla="*/ 0 h 50"/>
                  <a:gd name="T12" fmla="*/ 0 w 15"/>
                  <a:gd name="T13" fmla="*/ 0 h 50"/>
                  <a:gd name="T14" fmla="*/ 0 w 15"/>
                  <a:gd name="T15" fmla="*/ 0 h 50"/>
                  <a:gd name="T16" fmla="*/ 0 w 15"/>
                  <a:gd name="T17" fmla="*/ 0 h 50"/>
                  <a:gd name="T18" fmla="*/ 0 w 15"/>
                  <a:gd name="T19" fmla="*/ 0 h 50"/>
                  <a:gd name="T20" fmla="*/ 0 w 15"/>
                  <a:gd name="T21" fmla="*/ 0 h 50"/>
                  <a:gd name="T22" fmla="*/ 0 w 15"/>
                  <a:gd name="T23" fmla="*/ 0 h 50"/>
                  <a:gd name="T24" fmla="*/ 0 w 15"/>
                  <a:gd name="T25" fmla="*/ 0 h 50"/>
                  <a:gd name="T26" fmla="*/ 0 w 15"/>
                  <a:gd name="T27" fmla="*/ 0 h 50"/>
                  <a:gd name="T28" fmla="*/ 0 w 15"/>
                  <a:gd name="T29" fmla="*/ 0 h 50"/>
                  <a:gd name="T30" fmla="*/ 0 w 15"/>
                  <a:gd name="T31" fmla="*/ 1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" h="50">
                    <a:moveTo>
                      <a:pt x="2" y="0"/>
                    </a:moveTo>
                    <a:lnTo>
                      <a:pt x="1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1" y="24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4" y="33"/>
                    </a:lnTo>
                    <a:lnTo>
                      <a:pt x="5" y="36"/>
                    </a:lnTo>
                    <a:lnTo>
                      <a:pt x="7" y="39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5" y="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13" name="Line 207"/>
              <p:cNvSpPr>
                <a:spLocks noChangeShapeType="1"/>
              </p:cNvSpPr>
              <p:nvPr/>
            </p:nvSpPr>
            <p:spPr bwMode="auto">
              <a:xfrm flipH="1">
                <a:off x="1434" y="896"/>
                <a:ext cx="11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1810" name="Freeform 208"/>
            <p:cNvSpPr>
              <a:spLocks/>
            </p:cNvSpPr>
            <p:nvPr/>
          </p:nvSpPr>
          <p:spPr bwMode="auto">
            <a:xfrm>
              <a:off x="1287" y="834"/>
              <a:ext cx="52" cy="54"/>
            </a:xfrm>
            <a:custGeom>
              <a:avLst/>
              <a:gdLst>
                <a:gd name="T0" fmla="*/ 1 w 182"/>
                <a:gd name="T1" fmla="*/ 1 h 183"/>
                <a:gd name="T2" fmla="*/ 1 w 182"/>
                <a:gd name="T3" fmla="*/ 1 h 183"/>
                <a:gd name="T4" fmla="*/ 1 w 182"/>
                <a:gd name="T5" fmla="*/ 1 h 183"/>
                <a:gd name="T6" fmla="*/ 1 w 182"/>
                <a:gd name="T7" fmla="*/ 0 h 183"/>
                <a:gd name="T8" fmla="*/ 1 w 182"/>
                <a:gd name="T9" fmla="*/ 0 h 183"/>
                <a:gd name="T10" fmla="*/ 1 w 182"/>
                <a:gd name="T11" fmla="*/ 0 h 183"/>
                <a:gd name="T12" fmla="*/ 1 w 182"/>
                <a:gd name="T13" fmla="*/ 0 h 183"/>
                <a:gd name="T14" fmla="*/ 1 w 182"/>
                <a:gd name="T15" fmla="*/ 0 h 183"/>
                <a:gd name="T16" fmla="*/ 1 w 182"/>
                <a:gd name="T17" fmla="*/ 0 h 183"/>
                <a:gd name="T18" fmla="*/ 1 w 182"/>
                <a:gd name="T19" fmla="*/ 0 h 183"/>
                <a:gd name="T20" fmla="*/ 1 w 182"/>
                <a:gd name="T21" fmla="*/ 0 h 183"/>
                <a:gd name="T22" fmla="*/ 1 w 182"/>
                <a:gd name="T23" fmla="*/ 0 h 183"/>
                <a:gd name="T24" fmla="*/ 1 w 182"/>
                <a:gd name="T25" fmla="*/ 0 h 183"/>
                <a:gd name="T26" fmla="*/ 1 w 182"/>
                <a:gd name="T27" fmla="*/ 0 h 183"/>
                <a:gd name="T28" fmla="*/ 0 w 182"/>
                <a:gd name="T29" fmla="*/ 0 h 183"/>
                <a:gd name="T30" fmla="*/ 0 w 182"/>
                <a:gd name="T31" fmla="*/ 0 h 183"/>
                <a:gd name="T32" fmla="*/ 0 w 182"/>
                <a:gd name="T33" fmla="*/ 0 h 183"/>
                <a:gd name="T34" fmla="*/ 0 w 182"/>
                <a:gd name="T35" fmla="*/ 0 h 183"/>
                <a:gd name="T36" fmla="*/ 0 w 182"/>
                <a:gd name="T37" fmla="*/ 0 h 183"/>
                <a:gd name="T38" fmla="*/ 0 w 182"/>
                <a:gd name="T39" fmla="*/ 0 h 183"/>
                <a:gd name="T40" fmla="*/ 0 w 182"/>
                <a:gd name="T41" fmla="*/ 0 h 183"/>
                <a:gd name="T42" fmla="*/ 0 w 182"/>
                <a:gd name="T43" fmla="*/ 0 h 183"/>
                <a:gd name="T44" fmla="*/ 0 w 182"/>
                <a:gd name="T45" fmla="*/ 1 h 183"/>
                <a:gd name="T46" fmla="*/ 0 w 182"/>
                <a:gd name="T47" fmla="*/ 1 h 183"/>
                <a:gd name="T48" fmla="*/ 0 w 182"/>
                <a:gd name="T49" fmla="*/ 1 h 183"/>
                <a:gd name="T50" fmla="*/ 0 w 182"/>
                <a:gd name="T51" fmla="*/ 1 h 183"/>
                <a:gd name="T52" fmla="*/ 0 w 182"/>
                <a:gd name="T53" fmla="*/ 1 h 183"/>
                <a:gd name="T54" fmla="*/ 0 w 182"/>
                <a:gd name="T55" fmla="*/ 1 h 183"/>
                <a:gd name="T56" fmla="*/ 0 w 182"/>
                <a:gd name="T57" fmla="*/ 1 h 183"/>
                <a:gd name="T58" fmla="*/ 0 w 182"/>
                <a:gd name="T59" fmla="*/ 1 h 183"/>
                <a:gd name="T60" fmla="*/ 0 w 182"/>
                <a:gd name="T61" fmla="*/ 1 h 183"/>
                <a:gd name="T62" fmla="*/ 0 w 182"/>
                <a:gd name="T63" fmla="*/ 1 h 183"/>
                <a:gd name="T64" fmla="*/ 0 w 182"/>
                <a:gd name="T65" fmla="*/ 1 h 183"/>
                <a:gd name="T66" fmla="*/ 0 w 182"/>
                <a:gd name="T67" fmla="*/ 1 h 183"/>
                <a:gd name="T68" fmla="*/ 0 w 182"/>
                <a:gd name="T69" fmla="*/ 1 h 183"/>
                <a:gd name="T70" fmla="*/ 1 w 182"/>
                <a:gd name="T71" fmla="*/ 1 h 183"/>
                <a:gd name="T72" fmla="*/ 1 w 182"/>
                <a:gd name="T73" fmla="*/ 1 h 183"/>
                <a:gd name="T74" fmla="*/ 1 w 182"/>
                <a:gd name="T75" fmla="*/ 1 h 183"/>
                <a:gd name="T76" fmla="*/ 1 w 182"/>
                <a:gd name="T77" fmla="*/ 1 h 183"/>
                <a:gd name="T78" fmla="*/ 1 w 182"/>
                <a:gd name="T79" fmla="*/ 1 h 183"/>
                <a:gd name="T80" fmla="*/ 1 w 182"/>
                <a:gd name="T81" fmla="*/ 1 h 183"/>
                <a:gd name="T82" fmla="*/ 1 w 182"/>
                <a:gd name="T83" fmla="*/ 1 h 183"/>
                <a:gd name="T84" fmla="*/ 1 w 182"/>
                <a:gd name="T85" fmla="*/ 1 h 183"/>
                <a:gd name="T86" fmla="*/ 1 w 182"/>
                <a:gd name="T87" fmla="*/ 1 h 183"/>
                <a:gd name="T88" fmla="*/ 1 w 182"/>
                <a:gd name="T89" fmla="*/ 1 h 183"/>
                <a:gd name="T90" fmla="*/ 1 w 182"/>
                <a:gd name="T91" fmla="*/ 1 h 183"/>
                <a:gd name="T92" fmla="*/ 1 w 182"/>
                <a:gd name="T93" fmla="*/ 1 h 183"/>
                <a:gd name="T94" fmla="*/ 1 w 182"/>
                <a:gd name="T95" fmla="*/ 1 h 183"/>
                <a:gd name="T96" fmla="*/ 1 w 182"/>
                <a:gd name="T97" fmla="*/ 1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183">
                  <a:moveTo>
                    <a:pt x="182" y="91"/>
                  </a:moveTo>
                  <a:lnTo>
                    <a:pt x="181" y="79"/>
                  </a:lnTo>
                  <a:lnTo>
                    <a:pt x="179" y="68"/>
                  </a:lnTo>
                  <a:lnTo>
                    <a:pt x="175" y="56"/>
                  </a:lnTo>
                  <a:lnTo>
                    <a:pt x="170" y="45"/>
                  </a:lnTo>
                  <a:lnTo>
                    <a:pt x="163" y="35"/>
                  </a:lnTo>
                  <a:lnTo>
                    <a:pt x="155" y="27"/>
                  </a:lnTo>
                  <a:lnTo>
                    <a:pt x="147" y="19"/>
                  </a:lnTo>
                  <a:lnTo>
                    <a:pt x="136" y="12"/>
                  </a:lnTo>
                  <a:lnTo>
                    <a:pt x="126" y="6"/>
                  </a:lnTo>
                  <a:lnTo>
                    <a:pt x="114" y="3"/>
                  </a:lnTo>
                  <a:lnTo>
                    <a:pt x="103" y="1"/>
                  </a:lnTo>
                  <a:lnTo>
                    <a:pt x="91" y="0"/>
                  </a:lnTo>
                  <a:lnTo>
                    <a:pt x="79" y="1"/>
                  </a:lnTo>
                  <a:lnTo>
                    <a:pt x="67" y="3"/>
                  </a:lnTo>
                  <a:lnTo>
                    <a:pt x="56" y="6"/>
                  </a:lnTo>
                  <a:lnTo>
                    <a:pt x="46" y="12"/>
                  </a:lnTo>
                  <a:lnTo>
                    <a:pt x="35" y="19"/>
                  </a:lnTo>
                  <a:lnTo>
                    <a:pt x="26" y="27"/>
                  </a:lnTo>
                  <a:lnTo>
                    <a:pt x="19" y="35"/>
                  </a:lnTo>
                  <a:lnTo>
                    <a:pt x="12" y="45"/>
                  </a:lnTo>
                  <a:lnTo>
                    <a:pt x="7" y="56"/>
                  </a:lnTo>
                  <a:lnTo>
                    <a:pt x="3" y="68"/>
                  </a:lnTo>
                  <a:lnTo>
                    <a:pt x="1" y="79"/>
                  </a:lnTo>
                  <a:lnTo>
                    <a:pt x="0" y="91"/>
                  </a:lnTo>
                  <a:lnTo>
                    <a:pt x="1" y="103"/>
                  </a:lnTo>
                  <a:lnTo>
                    <a:pt x="3" y="115"/>
                  </a:lnTo>
                  <a:lnTo>
                    <a:pt x="7" y="126"/>
                  </a:lnTo>
                  <a:lnTo>
                    <a:pt x="12" y="136"/>
                  </a:lnTo>
                  <a:lnTo>
                    <a:pt x="19" y="147"/>
                  </a:lnTo>
                  <a:lnTo>
                    <a:pt x="26" y="156"/>
                  </a:lnTo>
                  <a:lnTo>
                    <a:pt x="35" y="163"/>
                  </a:lnTo>
                  <a:lnTo>
                    <a:pt x="46" y="171"/>
                  </a:lnTo>
                  <a:lnTo>
                    <a:pt x="56" y="175"/>
                  </a:lnTo>
                  <a:lnTo>
                    <a:pt x="67" y="179"/>
                  </a:lnTo>
                  <a:lnTo>
                    <a:pt x="79" y="182"/>
                  </a:lnTo>
                  <a:lnTo>
                    <a:pt x="91" y="183"/>
                  </a:lnTo>
                  <a:lnTo>
                    <a:pt x="103" y="182"/>
                  </a:lnTo>
                  <a:lnTo>
                    <a:pt x="114" y="179"/>
                  </a:lnTo>
                  <a:lnTo>
                    <a:pt x="126" y="175"/>
                  </a:lnTo>
                  <a:lnTo>
                    <a:pt x="136" y="171"/>
                  </a:lnTo>
                  <a:lnTo>
                    <a:pt x="147" y="163"/>
                  </a:lnTo>
                  <a:lnTo>
                    <a:pt x="155" y="156"/>
                  </a:lnTo>
                  <a:lnTo>
                    <a:pt x="163" y="147"/>
                  </a:lnTo>
                  <a:lnTo>
                    <a:pt x="170" y="136"/>
                  </a:lnTo>
                  <a:lnTo>
                    <a:pt x="175" y="126"/>
                  </a:lnTo>
                  <a:lnTo>
                    <a:pt x="179" y="115"/>
                  </a:lnTo>
                  <a:lnTo>
                    <a:pt x="181" y="103"/>
                  </a:lnTo>
                  <a:lnTo>
                    <a:pt x="182" y="9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4337" name="Group 209"/>
          <p:cNvGrpSpPr>
            <a:grpSpLocks/>
          </p:cNvGrpSpPr>
          <p:nvPr/>
        </p:nvGrpSpPr>
        <p:grpSpPr bwMode="auto">
          <a:xfrm>
            <a:off x="2043113" y="6092825"/>
            <a:ext cx="233362" cy="215900"/>
            <a:chOff x="1287" y="3838"/>
            <a:chExt cx="147" cy="136"/>
          </a:xfrm>
        </p:grpSpPr>
        <p:grpSp>
          <p:nvGrpSpPr>
            <p:cNvPr id="31805" name="Group 210"/>
            <p:cNvGrpSpPr>
              <a:grpSpLocks/>
            </p:cNvGrpSpPr>
            <p:nvPr/>
          </p:nvGrpSpPr>
          <p:grpSpPr bwMode="auto">
            <a:xfrm>
              <a:off x="1372" y="3838"/>
              <a:ext cx="62" cy="97"/>
              <a:chOff x="1372" y="3866"/>
              <a:chExt cx="44" cy="69"/>
            </a:xfrm>
          </p:grpSpPr>
          <p:sp>
            <p:nvSpPr>
              <p:cNvPr id="31807" name="Freeform 211"/>
              <p:cNvSpPr>
                <a:spLocks/>
              </p:cNvSpPr>
              <p:nvPr/>
            </p:nvSpPr>
            <p:spPr bwMode="auto">
              <a:xfrm>
                <a:off x="1403" y="3920"/>
                <a:ext cx="5" cy="15"/>
              </a:xfrm>
              <a:custGeom>
                <a:avLst/>
                <a:gdLst>
                  <a:gd name="T0" fmla="*/ 0 w 15"/>
                  <a:gd name="T1" fmla="*/ 0 h 50"/>
                  <a:gd name="T2" fmla="*/ 0 w 15"/>
                  <a:gd name="T3" fmla="*/ 0 h 50"/>
                  <a:gd name="T4" fmla="*/ 0 w 15"/>
                  <a:gd name="T5" fmla="*/ 0 h 50"/>
                  <a:gd name="T6" fmla="*/ 0 w 15"/>
                  <a:gd name="T7" fmla="*/ 0 h 50"/>
                  <a:gd name="T8" fmla="*/ 0 w 15"/>
                  <a:gd name="T9" fmla="*/ 0 h 50"/>
                  <a:gd name="T10" fmla="*/ 0 w 15"/>
                  <a:gd name="T11" fmla="*/ 0 h 50"/>
                  <a:gd name="T12" fmla="*/ 0 w 15"/>
                  <a:gd name="T13" fmla="*/ 0 h 50"/>
                  <a:gd name="T14" fmla="*/ 0 w 15"/>
                  <a:gd name="T15" fmla="*/ 0 h 50"/>
                  <a:gd name="T16" fmla="*/ 0 w 15"/>
                  <a:gd name="T17" fmla="*/ 0 h 50"/>
                  <a:gd name="T18" fmla="*/ 0 w 15"/>
                  <a:gd name="T19" fmla="*/ 0 h 50"/>
                  <a:gd name="T20" fmla="*/ 0 w 15"/>
                  <a:gd name="T21" fmla="*/ 0 h 50"/>
                  <a:gd name="T22" fmla="*/ 0 w 15"/>
                  <a:gd name="T23" fmla="*/ 0 h 50"/>
                  <a:gd name="T24" fmla="*/ 0 w 15"/>
                  <a:gd name="T25" fmla="*/ 0 h 50"/>
                  <a:gd name="T26" fmla="*/ 0 w 15"/>
                  <a:gd name="T27" fmla="*/ 0 h 50"/>
                  <a:gd name="T28" fmla="*/ 0 w 15"/>
                  <a:gd name="T29" fmla="*/ 0 h 50"/>
                  <a:gd name="T30" fmla="*/ 0 w 15"/>
                  <a:gd name="T31" fmla="*/ 0 h 50"/>
                  <a:gd name="T32" fmla="*/ 0 w 15"/>
                  <a:gd name="T33" fmla="*/ 0 h 50"/>
                  <a:gd name="T34" fmla="*/ 0 w 15"/>
                  <a:gd name="T35" fmla="*/ 0 h 50"/>
                  <a:gd name="T36" fmla="*/ 0 w 15"/>
                  <a:gd name="T37" fmla="*/ 0 h 50"/>
                  <a:gd name="T38" fmla="*/ 0 w 15"/>
                  <a:gd name="T39" fmla="*/ 0 h 50"/>
                  <a:gd name="T40" fmla="*/ 0 w 15"/>
                  <a:gd name="T41" fmla="*/ 0 h 50"/>
                  <a:gd name="T42" fmla="*/ 0 w 15"/>
                  <a:gd name="T43" fmla="*/ 0 h 50"/>
                  <a:gd name="T44" fmla="*/ 0 w 15"/>
                  <a:gd name="T45" fmla="*/ 0 h 50"/>
                  <a:gd name="T46" fmla="*/ 0 w 15"/>
                  <a:gd name="T47" fmla="*/ 0 h 50"/>
                  <a:gd name="T48" fmla="*/ 0 w 15"/>
                  <a:gd name="T49" fmla="*/ 0 h 50"/>
                  <a:gd name="T50" fmla="*/ 0 w 15"/>
                  <a:gd name="T51" fmla="*/ 0 h 50"/>
                  <a:gd name="T52" fmla="*/ 0 w 15"/>
                  <a:gd name="T53" fmla="*/ 0 h 50"/>
                  <a:gd name="T54" fmla="*/ 0 w 15"/>
                  <a:gd name="T55" fmla="*/ 0 h 50"/>
                  <a:gd name="T56" fmla="*/ 0 w 15"/>
                  <a:gd name="T57" fmla="*/ 1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" h="50">
                    <a:moveTo>
                      <a:pt x="2" y="0"/>
                    </a:moveTo>
                    <a:lnTo>
                      <a:pt x="2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4"/>
                    </a:lnTo>
                    <a:lnTo>
                      <a:pt x="1" y="25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4" y="33"/>
                    </a:lnTo>
                    <a:lnTo>
                      <a:pt x="5" y="34"/>
                    </a:lnTo>
                    <a:lnTo>
                      <a:pt x="5" y="36"/>
                    </a:lnTo>
                    <a:lnTo>
                      <a:pt x="7" y="39"/>
                    </a:lnTo>
                    <a:lnTo>
                      <a:pt x="10" y="44"/>
                    </a:lnTo>
                    <a:lnTo>
                      <a:pt x="11" y="46"/>
                    </a:lnTo>
                    <a:lnTo>
                      <a:pt x="13" y="47"/>
                    </a:lnTo>
                    <a:lnTo>
                      <a:pt x="14" y="48"/>
                    </a:lnTo>
                    <a:lnTo>
                      <a:pt x="15" y="5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08" name="Freeform 212"/>
              <p:cNvSpPr>
                <a:spLocks/>
              </p:cNvSpPr>
              <p:nvPr/>
            </p:nvSpPr>
            <p:spPr bwMode="auto">
              <a:xfrm>
                <a:off x="1372" y="3866"/>
                <a:ext cx="44" cy="69"/>
              </a:xfrm>
              <a:custGeom>
                <a:avLst/>
                <a:gdLst>
                  <a:gd name="T0" fmla="*/ 1 w 153"/>
                  <a:gd name="T1" fmla="*/ 0 h 241"/>
                  <a:gd name="T2" fmla="*/ 1 w 153"/>
                  <a:gd name="T3" fmla="*/ 0 h 241"/>
                  <a:gd name="T4" fmla="*/ 1 w 153"/>
                  <a:gd name="T5" fmla="*/ 0 h 241"/>
                  <a:gd name="T6" fmla="*/ 1 w 153"/>
                  <a:gd name="T7" fmla="*/ 0 h 241"/>
                  <a:gd name="T8" fmla="*/ 1 w 153"/>
                  <a:gd name="T9" fmla="*/ 0 h 241"/>
                  <a:gd name="T10" fmla="*/ 1 w 153"/>
                  <a:gd name="T11" fmla="*/ 0 h 241"/>
                  <a:gd name="T12" fmla="*/ 1 w 153"/>
                  <a:gd name="T13" fmla="*/ 0 h 241"/>
                  <a:gd name="T14" fmla="*/ 1 w 153"/>
                  <a:gd name="T15" fmla="*/ 0 h 241"/>
                  <a:gd name="T16" fmla="*/ 1 w 153"/>
                  <a:gd name="T17" fmla="*/ 0 h 241"/>
                  <a:gd name="T18" fmla="*/ 1 w 153"/>
                  <a:gd name="T19" fmla="*/ 0 h 241"/>
                  <a:gd name="T20" fmla="*/ 1 w 153"/>
                  <a:gd name="T21" fmla="*/ 0 h 241"/>
                  <a:gd name="T22" fmla="*/ 1 w 153"/>
                  <a:gd name="T23" fmla="*/ 0 h 241"/>
                  <a:gd name="T24" fmla="*/ 1 w 153"/>
                  <a:gd name="T25" fmla="*/ 0 h 241"/>
                  <a:gd name="T26" fmla="*/ 1 w 153"/>
                  <a:gd name="T27" fmla="*/ 0 h 241"/>
                  <a:gd name="T28" fmla="*/ 0 w 153"/>
                  <a:gd name="T29" fmla="*/ 0 h 241"/>
                  <a:gd name="T30" fmla="*/ 0 w 153"/>
                  <a:gd name="T31" fmla="*/ 0 h 241"/>
                  <a:gd name="T32" fmla="*/ 0 w 153"/>
                  <a:gd name="T33" fmla="*/ 0 h 241"/>
                  <a:gd name="T34" fmla="*/ 0 w 153"/>
                  <a:gd name="T35" fmla="*/ 0 h 241"/>
                  <a:gd name="T36" fmla="*/ 0 w 153"/>
                  <a:gd name="T37" fmla="*/ 0 h 241"/>
                  <a:gd name="T38" fmla="*/ 0 w 153"/>
                  <a:gd name="T39" fmla="*/ 0 h 241"/>
                  <a:gd name="T40" fmla="*/ 0 w 153"/>
                  <a:gd name="T41" fmla="*/ 0 h 241"/>
                  <a:gd name="T42" fmla="*/ 0 w 153"/>
                  <a:gd name="T43" fmla="*/ 1 h 241"/>
                  <a:gd name="T44" fmla="*/ 0 w 153"/>
                  <a:gd name="T45" fmla="*/ 1 h 241"/>
                  <a:gd name="T46" fmla="*/ 0 w 153"/>
                  <a:gd name="T47" fmla="*/ 1 h 241"/>
                  <a:gd name="T48" fmla="*/ 0 w 153"/>
                  <a:gd name="T49" fmla="*/ 1 h 241"/>
                  <a:gd name="T50" fmla="*/ 0 w 153"/>
                  <a:gd name="T51" fmla="*/ 1 h 241"/>
                  <a:gd name="T52" fmla="*/ 0 w 153"/>
                  <a:gd name="T53" fmla="*/ 1 h 241"/>
                  <a:gd name="T54" fmla="*/ 0 w 153"/>
                  <a:gd name="T55" fmla="*/ 1 h 241"/>
                  <a:gd name="T56" fmla="*/ 0 w 153"/>
                  <a:gd name="T57" fmla="*/ 1 h 241"/>
                  <a:gd name="T58" fmla="*/ 0 w 153"/>
                  <a:gd name="T59" fmla="*/ 1 h 241"/>
                  <a:gd name="T60" fmla="*/ 0 w 153"/>
                  <a:gd name="T61" fmla="*/ 1 h 241"/>
                  <a:gd name="T62" fmla="*/ 0 w 153"/>
                  <a:gd name="T63" fmla="*/ 1 h 241"/>
                  <a:gd name="T64" fmla="*/ 0 w 153"/>
                  <a:gd name="T65" fmla="*/ 1 h 241"/>
                  <a:gd name="T66" fmla="*/ 0 w 153"/>
                  <a:gd name="T67" fmla="*/ 1 h 241"/>
                  <a:gd name="T68" fmla="*/ 0 w 153"/>
                  <a:gd name="T69" fmla="*/ 2 h 241"/>
                  <a:gd name="T70" fmla="*/ 0 w 153"/>
                  <a:gd name="T71" fmla="*/ 2 h 241"/>
                  <a:gd name="T72" fmla="*/ 0 w 153"/>
                  <a:gd name="T73" fmla="*/ 2 h 241"/>
                  <a:gd name="T74" fmla="*/ 0 w 153"/>
                  <a:gd name="T75" fmla="*/ 2 h 241"/>
                  <a:gd name="T76" fmla="*/ 1 w 153"/>
                  <a:gd name="T77" fmla="*/ 2 h 241"/>
                  <a:gd name="T78" fmla="*/ 1 w 153"/>
                  <a:gd name="T79" fmla="*/ 1 h 241"/>
                  <a:gd name="T80" fmla="*/ 1 w 153"/>
                  <a:gd name="T81" fmla="*/ 1 h 241"/>
                  <a:gd name="T82" fmla="*/ 1 w 153"/>
                  <a:gd name="T83" fmla="*/ 1 h 241"/>
                  <a:gd name="T84" fmla="*/ 1 w 153"/>
                  <a:gd name="T85" fmla="*/ 1 h 241"/>
                  <a:gd name="T86" fmla="*/ 1 w 153"/>
                  <a:gd name="T87" fmla="*/ 1 h 241"/>
                  <a:gd name="T88" fmla="*/ 1 w 153"/>
                  <a:gd name="T89" fmla="*/ 1 h 241"/>
                  <a:gd name="T90" fmla="*/ 1 w 153"/>
                  <a:gd name="T91" fmla="*/ 1 h 241"/>
                  <a:gd name="T92" fmla="*/ 1 w 153"/>
                  <a:gd name="T93" fmla="*/ 1 h 241"/>
                  <a:gd name="T94" fmla="*/ 1 w 153"/>
                  <a:gd name="T95" fmla="*/ 1 h 241"/>
                  <a:gd name="T96" fmla="*/ 1 w 153"/>
                  <a:gd name="T97" fmla="*/ 1 h 241"/>
                  <a:gd name="T98" fmla="*/ 1 w 153"/>
                  <a:gd name="T99" fmla="*/ 1 h 241"/>
                  <a:gd name="T100" fmla="*/ 1 w 153"/>
                  <a:gd name="T101" fmla="*/ 0 h 241"/>
                  <a:gd name="T102" fmla="*/ 1 w 153"/>
                  <a:gd name="T103" fmla="*/ 0 h 24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53" h="241">
                    <a:moveTo>
                      <a:pt x="153" y="32"/>
                    </a:move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8"/>
                    </a:lnTo>
                    <a:lnTo>
                      <a:pt x="153" y="27"/>
                    </a:lnTo>
                    <a:lnTo>
                      <a:pt x="153" y="26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3"/>
                    </a:lnTo>
                    <a:lnTo>
                      <a:pt x="153" y="20"/>
                    </a:lnTo>
                    <a:lnTo>
                      <a:pt x="153" y="19"/>
                    </a:lnTo>
                    <a:lnTo>
                      <a:pt x="153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2" y="15"/>
                    </a:lnTo>
                    <a:lnTo>
                      <a:pt x="151" y="12"/>
                    </a:lnTo>
                    <a:lnTo>
                      <a:pt x="151" y="11"/>
                    </a:lnTo>
                    <a:lnTo>
                      <a:pt x="149" y="10"/>
                    </a:lnTo>
                    <a:lnTo>
                      <a:pt x="149" y="9"/>
                    </a:lnTo>
                    <a:lnTo>
                      <a:pt x="148" y="8"/>
                    </a:lnTo>
                    <a:lnTo>
                      <a:pt x="147" y="6"/>
                    </a:lnTo>
                    <a:lnTo>
                      <a:pt x="147" y="5"/>
                    </a:lnTo>
                    <a:lnTo>
                      <a:pt x="146" y="4"/>
                    </a:lnTo>
                    <a:lnTo>
                      <a:pt x="145" y="3"/>
                    </a:lnTo>
                    <a:lnTo>
                      <a:pt x="145" y="2"/>
                    </a:lnTo>
                    <a:lnTo>
                      <a:pt x="144" y="2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8" y="0"/>
                    </a:lnTo>
                    <a:lnTo>
                      <a:pt x="137" y="0"/>
                    </a:lnTo>
                    <a:lnTo>
                      <a:pt x="134" y="0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6" y="0"/>
                    </a:lnTo>
                    <a:lnTo>
                      <a:pt x="120" y="0"/>
                    </a:lnTo>
                    <a:lnTo>
                      <a:pt x="116" y="0"/>
                    </a:lnTo>
                    <a:lnTo>
                      <a:pt x="111" y="0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4" y="1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6" y="3"/>
                    </a:lnTo>
                    <a:lnTo>
                      <a:pt x="84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1" y="4"/>
                    </a:lnTo>
                    <a:lnTo>
                      <a:pt x="80" y="5"/>
                    </a:lnTo>
                    <a:lnTo>
                      <a:pt x="79" y="5"/>
                    </a:lnTo>
                    <a:lnTo>
                      <a:pt x="77" y="6"/>
                    </a:lnTo>
                    <a:lnTo>
                      <a:pt x="75" y="8"/>
                    </a:lnTo>
                    <a:lnTo>
                      <a:pt x="73" y="9"/>
                    </a:lnTo>
                    <a:lnTo>
                      <a:pt x="71" y="11"/>
                    </a:lnTo>
                    <a:lnTo>
                      <a:pt x="69" y="12"/>
                    </a:lnTo>
                    <a:lnTo>
                      <a:pt x="67" y="13"/>
                    </a:lnTo>
                    <a:lnTo>
                      <a:pt x="65" y="15"/>
                    </a:lnTo>
                    <a:lnTo>
                      <a:pt x="64" y="16"/>
                    </a:lnTo>
                    <a:lnTo>
                      <a:pt x="61" y="18"/>
                    </a:lnTo>
                    <a:lnTo>
                      <a:pt x="58" y="21"/>
                    </a:lnTo>
                    <a:lnTo>
                      <a:pt x="56" y="24"/>
                    </a:lnTo>
                    <a:lnTo>
                      <a:pt x="54" y="26"/>
                    </a:lnTo>
                    <a:lnTo>
                      <a:pt x="53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6" y="35"/>
                    </a:lnTo>
                    <a:lnTo>
                      <a:pt x="45" y="38"/>
                    </a:lnTo>
                    <a:lnTo>
                      <a:pt x="43" y="42"/>
                    </a:lnTo>
                    <a:lnTo>
                      <a:pt x="41" y="46"/>
                    </a:lnTo>
                    <a:lnTo>
                      <a:pt x="39" y="48"/>
                    </a:lnTo>
                    <a:lnTo>
                      <a:pt x="38" y="50"/>
                    </a:lnTo>
                    <a:lnTo>
                      <a:pt x="37" y="53"/>
                    </a:lnTo>
                    <a:lnTo>
                      <a:pt x="36" y="55"/>
                    </a:lnTo>
                    <a:lnTo>
                      <a:pt x="35" y="57"/>
                    </a:lnTo>
                    <a:lnTo>
                      <a:pt x="33" y="59"/>
                    </a:lnTo>
                    <a:lnTo>
                      <a:pt x="33" y="62"/>
                    </a:lnTo>
                    <a:lnTo>
                      <a:pt x="32" y="64"/>
                    </a:lnTo>
                    <a:lnTo>
                      <a:pt x="31" y="69"/>
                    </a:lnTo>
                    <a:lnTo>
                      <a:pt x="28" y="78"/>
                    </a:lnTo>
                    <a:lnTo>
                      <a:pt x="26" y="88"/>
                    </a:lnTo>
                    <a:lnTo>
                      <a:pt x="24" y="98"/>
                    </a:lnTo>
                    <a:lnTo>
                      <a:pt x="21" y="107"/>
                    </a:lnTo>
                    <a:lnTo>
                      <a:pt x="15" y="127"/>
                    </a:lnTo>
                    <a:lnTo>
                      <a:pt x="13" y="136"/>
                    </a:lnTo>
                    <a:lnTo>
                      <a:pt x="10" y="146"/>
                    </a:lnTo>
                    <a:lnTo>
                      <a:pt x="8" y="156"/>
                    </a:lnTo>
                    <a:lnTo>
                      <a:pt x="7" y="160"/>
                    </a:lnTo>
                    <a:lnTo>
                      <a:pt x="4" y="165"/>
                    </a:lnTo>
                    <a:lnTo>
                      <a:pt x="3" y="171"/>
                    </a:lnTo>
                    <a:lnTo>
                      <a:pt x="2" y="175"/>
                    </a:lnTo>
                    <a:lnTo>
                      <a:pt x="2" y="177"/>
                    </a:lnTo>
                    <a:lnTo>
                      <a:pt x="1" y="180"/>
                    </a:lnTo>
                    <a:lnTo>
                      <a:pt x="1" y="183"/>
                    </a:lnTo>
                    <a:lnTo>
                      <a:pt x="1" y="185"/>
                    </a:lnTo>
                    <a:lnTo>
                      <a:pt x="0" y="188"/>
                    </a:lnTo>
                    <a:lnTo>
                      <a:pt x="0" y="190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8"/>
                    </a:lnTo>
                    <a:lnTo>
                      <a:pt x="0" y="200"/>
                    </a:lnTo>
                    <a:lnTo>
                      <a:pt x="1" y="202"/>
                    </a:lnTo>
                    <a:lnTo>
                      <a:pt x="1" y="205"/>
                    </a:lnTo>
                    <a:lnTo>
                      <a:pt x="1" y="207"/>
                    </a:lnTo>
                    <a:lnTo>
                      <a:pt x="2" y="209"/>
                    </a:lnTo>
                    <a:lnTo>
                      <a:pt x="3" y="213"/>
                    </a:lnTo>
                    <a:lnTo>
                      <a:pt x="3" y="215"/>
                    </a:lnTo>
                    <a:lnTo>
                      <a:pt x="4" y="217"/>
                    </a:lnTo>
                    <a:lnTo>
                      <a:pt x="6" y="219"/>
                    </a:lnTo>
                    <a:lnTo>
                      <a:pt x="7" y="221"/>
                    </a:lnTo>
                    <a:lnTo>
                      <a:pt x="7" y="222"/>
                    </a:lnTo>
                    <a:lnTo>
                      <a:pt x="8" y="223"/>
                    </a:lnTo>
                    <a:lnTo>
                      <a:pt x="9" y="224"/>
                    </a:lnTo>
                    <a:lnTo>
                      <a:pt x="9" y="226"/>
                    </a:lnTo>
                    <a:lnTo>
                      <a:pt x="10" y="227"/>
                    </a:lnTo>
                    <a:lnTo>
                      <a:pt x="10" y="228"/>
                    </a:lnTo>
                    <a:lnTo>
                      <a:pt x="11" y="229"/>
                    </a:lnTo>
                    <a:lnTo>
                      <a:pt x="12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4" y="233"/>
                    </a:lnTo>
                    <a:lnTo>
                      <a:pt x="15" y="233"/>
                    </a:lnTo>
                    <a:lnTo>
                      <a:pt x="16" y="234"/>
                    </a:lnTo>
                    <a:lnTo>
                      <a:pt x="17" y="235"/>
                    </a:lnTo>
                    <a:lnTo>
                      <a:pt x="18" y="235"/>
                    </a:lnTo>
                    <a:lnTo>
                      <a:pt x="20" y="236"/>
                    </a:lnTo>
                    <a:lnTo>
                      <a:pt x="21" y="236"/>
                    </a:lnTo>
                    <a:lnTo>
                      <a:pt x="22" y="237"/>
                    </a:lnTo>
                    <a:lnTo>
                      <a:pt x="23" y="237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7" y="238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3" y="240"/>
                    </a:lnTo>
                    <a:lnTo>
                      <a:pt x="37" y="241"/>
                    </a:lnTo>
                    <a:lnTo>
                      <a:pt x="39" y="241"/>
                    </a:lnTo>
                    <a:lnTo>
                      <a:pt x="41" y="241"/>
                    </a:lnTo>
                    <a:lnTo>
                      <a:pt x="52" y="240"/>
                    </a:lnTo>
                    <a:lnTo>
                      <a:pt x="54" y="240"/>
                    </a:lnTo>
                    <a:lnTo>
                      <a:pt x="56" y="240"/>
                    </a:lnTo>
                    <a:lnTo>
                      <a:pt x="61" y="241"/>
                    </a:lnTo>
                    <a:lnTo>
                      <a:pt x="64" y="241"/>
                    </a:lnTo>
                    <a:lnTo>
                      <a:pt x="66" y="241"/>
                    </a:lnTo>
                    <a:lnTo>
                      <a:pt x="67" y="241"/>
                    </a:lnTo>
                    <a:lnTo>
                      <a:pt x="68" y="241"/>
                    </a:lnTo>
                    <a:lnTo>
                      <a:pt x="69" y="241"/>
                    </a:lnTo>
                    <a:lnTo>
                      <a:pt x="70" y="240"/>
                    </a:lnTo>
                    <a:lnTo>
                      <a:pt x="71" y="240"/>
                    </a:lnTo>
                    <a:lnTo>
                      <a:pt x="72" y="240"/>
                    </a:lnTo>
                    <a:lnTo>
                      <a:pt x="74" y="240"/>
                    </a:lnTo>
                    <a:lnTo>
                      <a:pt x="75" y="238"/>
                    </a:lnTo>
                    <a:lnTo>
                      <a:pt x="76" y="238"/>
                    </a:lnTo>
                    <a:lnTo>
                      <a:pt x="77" y="237"/>
                    </a:lnTo>
                    <a:lnTo>
                      <a:pt x="79" y="237"/>
                    </a:lnTo>
                    <a:lnTo>
                      <a:pt x="80" y="236"/>
                    </a:lnTo>
                    <a:lnTo>
                      <a:pt x="81" y="236"/>
                    </a:lnTo>
                    <a:lnTo>
                      <a:pt x="82" y="235"/>
                    </a:lnTo>
                    <a:lnTo>
                      <a:pt x="83" y="234"/>
                    </a:lnTo>
                    <a:lnTo>
                      <a:pt x="85" y="233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90" y="228"/>
                    </a:lnTo>
                    <a:lnTo>
                      <a:pt x="93" y="227"/>
                    </a:lnTo>
                    <a:lnTo>
                      <a:pt x="94" y="224"/>
                    </a:lnTo>
                    <a:lnTo>
                      <a:pt x="96" y="222"/>
                    </a:lnTo>
                    <a:lnTo>
                      <a:pt x="97" y="220"/>
                    </a:lnTo>
                    <a:lnTo>
                      <a:pt x="98" y="218"/>
                    </a:lnTo>
                    <a:lnTo>
                      <a:pt x="100" y="216"/>
                    </a:lnTo>
                    <a:lnTo>
                      <a:pt x="101" y="214"/>
                    </a:lnTo>
                    <a:lnTo>
                      <a:pt x="102" y="212"/>
                    </a:lnTo>
                    <a:lnTo>
                      <a:pt x="103" y="209"/>
                    </a:lnTo>
                    <a:lnTo>
                      <a:pt x="104" y="207"/>
                    </a:lnTo>
                    <a:lnTo>
                      <a:pt x="105" y="205"/>
                    </a:lnTo>
                    <a:lnTo>
                      <a:pt x="106" y="203"/>
                    </a:lnTo>
                    <a:lnTo>
                      <a:pt x="108" y="201"/>
                    </a:lnTo>
                    <a:lnTo>
                      <a:pt x="109" y="199"/>
                    </a:lnTo>
                    <a:lnTo>
                      <a:pt x="109" y="195"/>
                    </a:lnTo>
                    <a:lnTo>
                      <a:pt x="110" y="193"/>
                    </a:lnTo>
                    <a:lnTo>
                      <a:pt x="111" y="191"/>
                    </a:lnTo>
                    <a:lnTo>
                      <a:pt x="112" y="187"/>
                    </a:lnTo>
                    <a:lnTo>
                      <a:pt x="113" y="182"/>
                    </a:lnTo>
                    <a:lnTo>
                      <a:pt x="114" y="177"/>
                    </a:lnTo>
                    <a:lnTo>
                      <a:pt x="117" y="168"/>
                    </a:lnTo>
                    <a:lnTo>
                      <a:pt x="119" y="157"/>
                    </a:lnTo>
                    <a:lnTo>
                      <a:pt x="122" y="147"/>
                    </a:lnTo>
                    <a:lnTo>
                      <a:pt x="124" y="137"/>
                    </a:lnTo>
                    <a:lnTo>
                      <a:pt x="126" y="128"/>
                    </a:lnTo>
                    <a:lnTo>
                      <a:pt x="129" y="118"/>
                    </a:lnTo>
                    <a:lnTo>
                      <a:pt x="131" y="108"/>
                    </a:lnTo>
                    <a:lnTo>
                      <a:pt x="134" y="99"/>
                    </a:lnTo>
                    <a:lnTo>
                      <a:pt x="137" y="89"/>
                    </a:lnTo>
                    <a:lnTo>
                      <a:pt x="140" y="81"/>
                    </a:lnTo>
                    <a:lnTo>
                      <a:pt x="142" y="71"/>
                    </a:lnTo>
                    <a:lnTo>
                      <a:pt x="144" y="66"/>
                    </a:lnTo>
                    <a:lnTo>
                      <a:pt x="145" y="61"/>
                    </a:lnTo>
                    <a:lnTo>
                      <a:pt x="146" y="56"/>
                    </a:lnTo>
                    <a:lnTo>
                      <a:pt x="147" y="52"/>
                    </a:lnTo>
                    <a:lnTo>
                      <a:pt x="148" y="46"/>
                    </a:lnTo>
                    <a:lnTo>
                      <a:pt x="149" y="42"/>
                    </a:lnTo>
                    <a:lnTo>
                      <a:pt x="151" y="37"/>
                    </a:lnTo>
                    <a:lnTo>
                      <a:pt x="152" y="34"/>
                    </a:lnTo>
                    <a:lnTo>
                      <a:pt x="152" y="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1806" name="Freeform 213"/>
            <p:cNvSpPr>
              <a:spLocks/>
            </p:cNvSpPr>
            <p:nvPr/>
          </p:nvSpPr>
          <p:spPr bwMode="auto">
            <a:xfrm>
              <a:off x="1287" y="3922"/>
              <a:ext cx="52" cy="52"/>
            </a:xfrm>
            <a:custGeom>
              <a:avLst/>
              <a:gdLst>
                <a:gd name="T0" fmla="*/ 1 w 182"/>
                <a:gd name="T1" fmla="*/ 1 h 183"/>
                <a:gd name="T2" fmla="*/ 1 w 182"/>
                <a:gd name="T3" fmla="*/ 1 h 183"/>
                <a:gd name="T4" fmla="*/ 1 w 182"/>
                <a:gd name="T5" fmla="*/ 0 h 183"/>
                <a:gd name="T6" fmla="*/ 1 w 182"/>
                <a:gd name="T7" fmla="*/ 0 h 183"/>
                <a:gd name="T8" fmla="*/ 1 w 182"/>
                <a:gd name="T9" fmla="*/ 0 h 183"/>
                <a:gd name="T10" fmla="*/ 1 w 182"/>
                <a:gd name="T11" fmla="*/ 0 h 183"/>
                <a:gd name="T12" fmla="*/ 1 w 182"/>
                <a:gd name="T13" fmla="*/ 0 h 183"/>
                <a:gd name="T14" fmla="*/ 1 w 182"/>
                <a:gd name="T15" fmla="*/ 0 h 183"/>
                <a:gd name="T16" fmla="*/ 1 w 182"/>
                <a:gd name="T17" fmla="*/ 0 h 183"/>
                <a:gd name="T18" fmla="*/ 1 w 182"/>
                <a:gd name="T19" fmla="*/ 0 h 183"/>
                <a:gd name="T20" fmla="*/ 1 w 182"/>
                <a:gd name="T21" fmla="*/ 0 h 183"/>
                <a:gd name="T22" fmla="*/ 1 w 182"/>
                <a:gd name="T23" fmla="*/ 0 h 183"/>
                <a:gd name="T24" fmla="*/ 1 w 182"/>
                <a:gd name="T25" fmla="*/ 0 h 183"/>
                <a:gd name="T26" fmla="*/ 1 w 182"/>
                <a:gd name="T27" fmla="*/ 0 h 183"/>
                <a:gd name="T28" fmla="*/ 0 w 182"/>
                <a:gd name="T29" fmla="*/ 0 h 183"/>
                <a:gd name="T30" fmla="*/ 0 w 182"/>
                <a:gd name="T31" fmla="*/ 0 h 183"/>
                <a:gd name="T32" fmla="*/ 0 w 182"/>
                <a:gd name="T33" fmla="*/ 0 h 183"/>
                <a:gd name="T34" fmla="*/ 0 w 182"/>
                <a:gd name="T35" fmla="*/ 0 h 183"/>
                <a:gd name="T36" fmla="*/ 0 w 182"/>
                <a:gd name="T37" fmla="*/ 0 h 183"/>
                <a:gd name="T38" fmla="*/ 0 w 182"/>
                <a:gd name="T39" fmla="*/ 0 h 183"/>
                <a:gd name="T40" fmla="*/ 0 w 182"/>
                <a:gd name="T41" fmla="*/ 0 h 183"/>
                <a:gd name="T42" fmla="*/ 0 w 182"/>
                <a:gd name="T43" fmla="*/ 0 h 183"/>
                <a:gd name="T44" fmla="*/ 0 w 182"/>
                <a:gd name="T45" fmla="*/ 0 h 183"/>
                <a:gd name="T46" fmla="*/ 0 w 182"/>
                <a:gd name="T47" fmla="*/ 1 h 183"/>
                <a:gd name="T48" fmla="*/ 0 w 182"/>
                <a:gd name="T49" fmla="*/ 1 h 183"/>
                <a:gd name="T50" fmla="*/ 0 w 182"/>
                <a:gd name="T51" fmla="*/ 1 h 183"/>
                <a:gd name="T52" fmla="*/ 0 w 182"/>
                <a:gd name="T53" fmla="*/ 1 h 183"/>
                <a:gd name="T54" fmla="*/ 0 w 182"/>
                <a:gd name="T55" fmla="*/ 1 h 183"/>
                <a:gd name="T56" fmla="*/ 0 w 182"/>
                <a:gd name="T57" fmla="*/ 1 h 183"/>
                <a:gd name="T58" fmla="*/ 0 w 182"/>
                <a:gd name="T59" fmla="*/ 1 h 183"/>
                <a:gd name="T60" fmla="*/ 0 w 182"/>
                <a:gd name="T61" fmla="*/ 1 h 183"/>
                <a:gd name="T62" fmla="*/ 0 w 182"/>
                <a:gd name="T63" fmla="*/ 1 h 183"/>
                <a:gd name="T64" fmla="*/ 0 w 182"/>
                <a:gd name="T65" fmla="*/ 1 h 183"/>
                <a:gd name="T66" fmla="*/ 0 w 182"/>
                <a:gd name="T67" fmla="*/ 1 h 183"/>
                <a:gd name="T68" fmla="*/ 0 w 182"/>
                <a:gd name="T69" fmla="*/ 1 h 183"/>
                <a:gd name="T70" fmla="*/ 1 w 182"/>
                <a:gd name="T71" fmla="*/ 1 h 183"/>
                <a:gd name="T72" fmla="*/ 1 w 182"/>
                <a:gd name="T73" fmla="*/ 1 h 183"/>
                <a:gd name="T74" fmla="*/ 1 w 182"/>
                <a:gd name="T75" fmla="*/ 1 h 183"/>
                <a:gd name="T76" fmla="*/ 1 w 182"/>
                <a:gd name="T77" fmla="*/ 1 h 183"/>
                <a:gd name="T78" fmla="*/ 1 w 182"/>
                <a:gd name="T79" fmla="*/ 1 h 183"/>
                <a:gd name="T80" fmla="*/ 1 w 182"/>
                <a:gd name="T81" fmla="*/ 1 h 183"/>
                <a:gd name="T82" fmla="*/ 1 w 182"/>
                <a:gd name="T83" fmla="*/ 1 h 183"/>
                <a:gd name="T84" fmla="*/ 1 w 182"/>
                <a:gd name="T85" fmla="*/ 1 h 183"/>
                <a:gd name="T86" fmla="*/ 1 w 182"/>
                <a:gd name="T87" fmla="*/ 1 h 183"/>
                <a:gd name="T88" fmla="*/ 1 w 182"/>
                <a:gd name="T89" fmla="*/ 1 h 183"/>
                <a:gd name="T90" fmla="*/ 1 w 182"/>
                <a:gd name="T91" fmla="*/ 1 h 183"/>
                <a:gd name="T92" fmla="*/ 1 w 182"/>
                <a:gd name="T93" fmla="*/ 1 h 183"/>
                <a:gd name="T94" fmla="*/ 1 w 182"/>
                <a:gd name="T95" fmla="*/ 1 h 183"/>
                <a:gd name="T96" fmla="*/ 1 w 182"/>
                <a:gd name="T97" fmla="*/ 1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183">
                  <a:moveTo>
                    <a:pt x="182" y="91"/>
                  </a:moveTo>
                  <a:lnTo>
                    <a:pt x="181" y="80"/>
                  </a:lnTo>
                  <a:lnTo>
                    <a:pt x="179" y="68"/>
                  </a:lnTo>
                  <a:lnTo>
                    <a:pt x="175" y="57"/>
                  </a:lnTo>
                  <a:lnTo>
                    <a:pt x="170" y="46"/>
                  </a:lnTo>
                  <a:lnTo>
                    <a:pt x="163" y="37"/>
                  </a:lnTo>
                  <a:lnTo>
                    <a:pt x="155" y="27"/>
                  </a:lnTo>
                  <a:lnTo>
                    <a:pt x="147" y="20"/>
                  </a:lnTo>
                  <a:lnTo>
                    <a:pt x="136" y="13"/>
                  </a:lnTo>
                  <a:lnTo>
                    <a:pt x="126" y="8"/>
                  </a:lnTo>
                  <a:lnTo>
                    <a:pt x="114" y="3"/>
                  </a:lnTo>
                  <a:lnTo>
                    <a:pt x="103" y="1"/>
                  </a:lnTo>
                  <a:lnTo>
                    <a:pt x="91" y="0"/>
                  </a:lnTo>
                  <a:lnTo>
                    <a:pt x="79" y="1"/>
                  </a:lnTo>
                  <a:lnTo>
                    <a:pt x="67" y="3"/>
                  </a:lnTo>
                  <a:lnTo>
                    <a:pt x="56" y="8"/>
                  </a:lnTo>
                  <a:lnTo>
                    <a:pt x="46" y="13"/>
                  </a:lnTo>
                  <a:lnTo>
                    <a:pt x="35" y="20"/>
                  </a:lnTo>
                  <a:lnTo>
                    <a:pt x="26" y="27"/>
                  </a:lnTo>
                  <a:lnTo>
                    <a:pt x="19" y="37"/>
                  </a:lnTo>
                  <a:lnTo>
                    <a:pt x="12" y="46"/>
                  </a:lnTo>
                  <a:lnTo>
                    <a:pt x="7" y="57"/>
                  </a:lnTo>
                  <a:lnTo>
                    <a:pt x="3" y="68"/>
                  </a:lnTo>
                  <a:lnTo>
                    <a:pt x="1" y="80"/>
                  </a:lnTo>
                  <a:lnTo>
                    <a:pt x="0" y="91"/>
                  </a:lnTo>
                  <a:lnTo>
                    <a:pt x="1" y="104"/>
                  </a:lnTo>
                  <a:lnTo>
                    <a:pt x="3" y="115"/>
                  </a:lnTo>
                  <a:lnTo>
                    <a:pt x="7" y="127"/>
                  </a:lnTo>
                  <a:lnTo>
                    <a:pt x="12" y="138"/>
                  </a:lnTo>
                  <a:lnTo>
                    <a:pt x="19" y="147"/>
                  </a:lnTo>
                  <a:lnTo>
                    <a:pt x="26" y="156"/>
                  </a:lnTo>
                  <a:lnTo>
                    <a:pt x="35" y="165"/>
                  </a:lnTo>
                  <a:lnTo>
                    <a:pt x="46" y="171"/>
                  </a:lnTo>
                  <a:lnTo>
                    <a:pt x="56" y="176"/>
                  </a:lnTo>
                  <a:lnTo>
                    <a:pt x="67" y="180"/>
                  </a:lnTo>
                  <a:lnTo>
                    <a:pt x="79" y="183"/>
                  </a:lnTo>
                  <a:lnTo>
                    <a:pt x="91" y="183"/>
                  </a:lnTo>
                  <a:lnTo>
                    <a:pt x="103" y="183"/>
                  </a:lnTo>
                  <a:lnTo>
                    <a:pt x="114" y="180"/>
                  </a:lnTo>
                  <a:lnTo>
                    <a:pt x="126" y="176"/>
                  </a:lnTo>
                  <a:lnTo>
                    <a:pt x="136" y="171"/>
                  </a:lnTo>
                  <a:lnTo>
                    <a:pt x="147" y="165"/>
                  </a:lnTo>
                  <a:lnTo>
                    <a:pt x="155" y="156"/>
                  </a:lnTo>
                  <a:lnTo>
                    <a:pt x="163" y="147"/>
                  </a:lnTo>
                  <a:lnTo>
                    <a:pt x="170" y="138"/>
                  </a:lnTo>
                  <a:lnTo>
                    <a:pt x="175" y="127"/>
                  </a:lnTo>
                  <a:lnTo>
                    <a:pt x="179" y="115"/>
                  </a:lnTo>
                  <a:lnTo>
                    <a:pt x="181" y="104"/>
                  </a:lnTo>
                  <a:lnTo>
                    <a:pt x="182" y="91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4342" name="Line 214"/>
          <p:cNvSpPr>
            <a:spLocks noChangeShapeType="1"/>
          </p:cNvSpPr>
          <p:nvPr/>
        </p:nvSpPr>
        <p:spPr bwMode="auto">
          <a:xfrm>
            <a:off x="2084388" y="1365250"/>
            <a:ext cx="6159500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43" name="Line 215"/>
          <p:cNvSpPr>
            <a:spLocks noChangeShapeType="1"/>
          </p:cNvSpPr>
          <p:nvPr/>
        </p:nvSpPr>
        <p:spPr bwMode="auto">
          <a:xfrm>
            <a:off x="2084388" y="4737100"/>
            <a:ext cx="4762" cy="1530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44" name="Line 216"/>
          <p:cNvSpPr>
            <a:spLocks noChangeShapeType="1"/>
          </p:cNvSpPr>
          <p:nvPr/>
        </p:nvSpPr>
        <p:spPr bwMode="auto">
          <a:xfrm>
            <a:off x="6713538" y="1365250"/>
            <a:ext cx="1530350" cy="317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4345" name="Group 217"/>
          <p:cNvGrpSpPr>
            <a:grpSpLocks/>
          </p:cNvGrpSpPr>
          <p:nvPr/>
        </p:nvGrpSpPr>
        <p:grpSpPr bwMode="auto">
          <a:xfrm>
            <a:off x="7956550" y="1323975"/>
            <a:ext cx="328613" cy="320675"/>
            <a:chOff x="5012" y="834"/>
            <a:chExt cx="207" cy="202"/>
          </a:xfrm>
        </p:grpSpPr>
        <p:grpSp>
          <p:nvGrpSpPr>
            <p:cNvPr id="31799" name="Group 218"/>
            <p:cNvGrpSpPr>
              <a:grpSpLocks/>
            </p:cNvGrpSpPr>
            <p:nvPr/>
          </p:nvGrpSpPr>
          <p:grpSpPr bwMode="auto">
            <a:xfrm>
              <a:off x="5012" y="896"/>
              <a:ext cx="140" cy="140"/>
              <a:chOff x="5049" y="896"/>
              <a:chExt cx="103" cy="103"/>
            </a:xfrm>
          </p:grpSpPr>
          <p:sp>
            <p:nvSpPr>
              <p:cNvPr id="31801" name="Freeform 219"/>
              <p:cNvSpPr>
                <a:spLocks/>
              </p:cNvSpPr>
              <p:nvPr/>
            </p:nvSpPr>
            <p:spPr bwMode="auto">
              <a:xfrm>
                <a:off x="5049" y="929"/>
                <a:ext cx="44" cy="70"/>
              </a:xfrm>
              <a:custGeom>
                <a:avLst/>
                <a:gdLst>
                  <a:gd name="T0" fmla="*/ 1 w 153"/>
                  <a:gd name="T1" fmla="*/ 0 h 239"/>
                  <a:gd name="T2" fmla="*/ 1 w 153"/>
                  <a:gd name="T3" fmla="*/ 0 h 239"/>
                  <a:gd name="T4" fmla="*/ 1 w 153"/>
                  <a:gd name="T5" fmla="*/ 0 h 239"/>
                  <a:gd name="T6" fmla="*/ 1 w 153"/>
                  <a:gd name="T7" fmla="*/ 0 h 239"/>
                  <a:gd name="T8" fmla="*/ 1 w 153"/>
                  <a:gd name="T9" fmla="*/ 0 h 239"/>
                  <a:gd name="T10" fmla="*/ 1 w 153"/>
                  <a:gd name="T11" fmla="*/ 0 h 239"/>
                  <a:gd name="T12" fmla="*/ 1 w 153"/>
                  <a:gd name="T13" fmla="*/ 0 h 239"/>
                  <a:gd name="T14" fmla="*/ 1 w 153"/>
                  <a:gd name="T15" fmla="*/ 0 h 239"/>
                  <a:gd name="T16" fmla="*/ 1 w 153"/>
                  <a:gd name="T17" fmla="*/ 0 h 239"/>
                  <a:gd name="T18" fmla="*/ 1 w 153"/>
                  <a:gd name="T19" fmla="*/ 0 h 239"/>
                  <a:gd name="T20" fmla="*/ 1 w 153"/>
                  <a:gd name="T21" fmla="*/ 0 h 239"/>
                  <a:gd name="T22" fmla="*/ 1 w 153"/>
                  <a:gd name="T23" fmla="*/ 0 h 239"/>
                  <a:gd name="T24" fmla="*/ 1 w 153"/>
                  <a:gd name="T25" fmla="*/ 0 h 239"/>
                  <a:gd name="T26" fmla="*/ 1 w 153"/>
                  <a:gd name="T27" fmla="*/ 0 h 239"/>
                  <a:gd name="T28" fmla="*/ 1 w 153"/>
                  <a:gd name="T29" fmla="*/ 0 h 239"/>
                  <a:gd name="T30" fmla="*/ 1 w 153"/>
                  <a:gd name="T31" fmla="*/ 0 h 239"/>
                  <a:gd name="T32" fmla="*/ 0 w 153"/>
                  <a:gd name="T33" fmla="*/ 0 h 239"/>
                  <a:gd name="T34" fmla="*/ 0 w 153"/>
                  <a:gd name="T35" fmla="*/ 0 h 239"/>
                  <a:gd name="T36" fmla="*/ 0 w 153"/>
                  <a:gd name="T37" fmla="*/ 0 h 239"/>
                  <a:gd name="T38" fmla="*/ 0 w 153"/>
                  <a:gd name="T39" fmla="*/ 0 h 239"/>
                  <a:gd name="T40" fmla="*/ 0 w 153"/>
                  <a:gd name="T41" fmla="*/ 0 h 239"/>
                  <a:gd name="T42" fmla="*/ 0 w 153"/>
                  <a:gd name="T43" fmla="*/ 0 h 239"/>
                  <a:gd name="T44" fmla="*/ 0 w 153"/>
                  <a:gd name="T45" fmla="*/ 1 h 239"/>
                  <a:gd name="T46" fmla="*/ 0 w 153"/>
                  <a:gd name="T47" fmla="*/ 1 h 239"/>
                  <a:gd name="T48" fmla="*/ 0 w 153"/>
                  <a:gd name="T49" fmla="*/ 1 h 239"/>
                  <a:gd name="T50" fmla="*/ 0 w 153"/>
                  <a:gd name="T51" fmla="*/ 1 h 239"/>
                  <a:gd name="T52" fmla="*/ 0 w 153"/>
                  <a:gd name="T53" fmla="*/ 1 h 239"/>
                  <a:gd name="T54" fmla="*/ 0 w 153"/>
                  <a:gd name="T55" fmla="*/ 1 h 239"/>
                  <a:gd name="T56" fmla="*/ 0 w 153"/>
                  <a:gd name="T57" fmla="*/ 1 h 239"/>
                  <a:gd name="T58" fmla="*/ 0 w 153"/>
                  <a:gd name="T59" fmla="*/ 1 h 239"/>
                  <a:gd name="T60" fmla="*/ 0 w 153"/>
                  <a:gd name="T61" fmla="*/ 2 h 239"/>
                  <a:gd name="T62" fmla="*/ 0 w 153"/>
                  <a:gd name="T63" fmla="*/ 2 h 239"/>
                  <a:gd name="T64" fmla="*/ 0 w 153"/>
                  <a:gd name="T65" fmla="*/ 2 h 239"/>
                  <a:gd name="T66" fmla="*/ 0 w 153"/>
                  <a:gd name="T67" fmla="*/ 2 h 239"/>
                  <a:gd name="T68" fmla="*/ 0 w 153"/>
                  <a:gd name="T69" fmla="*/ 2 h 239"/>
                  <a:gd name="T70" fmla="*/ 0 w 153"/>
                  <a:gd name="T71" fmla="*/ 2 h 239"/>
                  <a:gd name="T72" fmla="*/ 0 w 153"/>
                  <a:gd name="T73" fmla="*/ 2 h 239"/>
                  <a:gd name="T74" fmla="*/ 0 w 153"/>
                  <a:gd name="T75" fmla="*/ 2 h 239"/>
                  <a:gd name="T76" fmla="*/ 0 w 153"/>
                  <a:gd name="T77" fmla="*/ 2 h 239"/>
                  <a:gd name="T78" fmla="*/ 0 w 153"/>
                  <a:gd name="T79" fmla="*/ 2 h 239"/>
                  <a:gd name="T80" fmla="*/ 1 w 153"/>
                  <a:gd name="T81" fmla="*/ 2 h 239"/>
                  <a:gd name="T82" fmla="*/ 1 w 153"/>
                  <a:gd name="T83" fmla="*/ 2 h 239"/>
                  <a:gd name="T84" fmla="*/ 1 w 153"/>
                  <a:gd name="T85" fmla="*/ 2 h 239"/>
                  <a:gd name="T86" fmla="*/ 1 w 153"/>
                  <a:gd name="T87" fmla="*/ 2 h 239"/>
                  <a:gd name="T88" fmla="*/ 1 w 153"/>
                  <a:gd name="T89" fmla="*/ 2 h 239"/>
                  <a:gd name="T90" fmla="*/ 1 w 153"/>
                  <a:gd name="T91" fmla="*/ 2 h 239"/>
                  <a:gd name="T92" fmla="*/ 1 w 153"/>
                  <a:gd name="T93" fmla="*/ 1 h 239"/>
                  <a:gd name="T94" fmla="*/ 1 w 153"/>
                  <a:gd name="T95" fmla="*/ 1 h 239"/>
                  <a:gd name="T96" fmla="*/ 1 w 153"/>
                  <a:gd name="T97" fmla="*/ 1 h 239"/>
                  <a:gd name="T98" fmla="*/ 1 w 153"/>
                  <a:gd name="T99" fmla="*/ 1 h 239"/>
                  <a:gd name="T100" fmla="*/ 1 w 153"/>
                  <a:gd name="T101" fmla="*/ 1 h 239"/>
                  <a:gd name="T102" fmla="*/ 1 w 153"/>
                  <a:gd name="T103" fmla="*/ 1 h 239"/>
                  <a:gd name="T104" fmla="*/ 1 w 153"/>
                  <a:gd name="T105" fmla="*/ 1 h 239"/>
                  <a:gd name="T106" fmla="*/ 1 w 153"/>
                  <a:gd name="T107" fmla="*/ 1 h 239"/>
                  <a:gd name="T108" fmla="*/ 1 w 153"/>
                  <a:gd name="T109" fmla="*/ 0 h 239"/>
                  <a:gd name="T110" fmla="*/ 1 w 153"/>
                  <a:gd name="T111" fmla="*/ 0 h 239"/>
                  <a:gd name="T112" fmla="*/ 1 w 153"/>
                  <a:gd name="T113" fmla="*/ 0 h 23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53" h="239">
                    <a:moveTo>
                      <a:pt x="152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3" y="27"/>
                    </a:lnTo>
                    <a:lnTo>
                      <a:pt x="153" y="26"/>
                    </a:lnTo>
                    <a:lnTo>
                      <a:pt x="153" y="24"/>
                    </a:lnTo>
                    <a:lnTo>
                      <a:pt x="153" y="21"/>
                    </a:lnTo>
                    <a:lnTo>
                      <a:pt x="153" y="19"/>
                    </a:lnTo>
                    <a:lnTo>
                      <a:pt x="152" y="16"/>
                    </a:lnTo>
                    <a:lnTo>
                      <a:pt x="151" y="14"/>
                    </a:lnTo>
                    <a:lnTo>
                      <a:pt x="151" y="12"/>
                    </a:lnTo>
                    <a:lnTo>
                      <a:pt x="150" y="8"/>
                    </a:lnTo>
                    <a:lnTo>
                      <a:pt x="149" y="7"/>
                    </a:lnTo>
                    <a:lnTo>
                      <a:pt x="149" y="6"/>
                    </a:lnTo>
                    <a:lnTo>
                      <a:pt x="147" y="5"/>
                    </a:lnTo>
                    <a:lnTo>
                      <a:pt x="147" y="4"/>
                    </a:lnTo>
                    <a:lnTo>
                      <a:pt x="146" y="3"/>
                    </a:lnTo>
                    <a:lnTo>
                      <a:pt x="145" y="2"/>
                    </a:lnTo>
                    <a:lnTo>
                      <a:pt x="144" y="2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1" y="0"/>
                    </a:lnTo>
                    <a:lnTo>
                      <a:pt x="140" y="0"/>
                    </a:lnTo>
                    <a:lnTo>
                      <a:pt x="139" y="0"/>
                    </a:lnTo>
                    <a:lnTo>
                      <a:pt x="138" y="0"/>
                    </a:lnTo>
                    <a:lnTo>
                      <a:pt x="137" y="0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6" y="0"/>
                    </a:lnTo>
                    <a:lnTo>
                      <a:pt x="121" y="0"/>
                    </a:lnTo>
                    <a:lnTo>
                      <a:pt x="116" y="0"/>
                    </a:lnTo>
                    <a:lnTo>
                      <a:pt x="111" y="0"/>
                    </a:lnTo>
                    <a:lnTo>
                      <a:pt x="106" y="0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4" y="1"/>
                    </a:lnTo>
                    <a:lnTo>
                      <a:pt x="92" y="1"/>
                    </a:lnTo>
                    <a:lnTo>
                      <a:pt x="88" y="1"/>
                    </a:lnTo>
                    <a:lnTo>
                      <a:pt x="86" y="2"/>
                    </a:lnTo>
                    <a:lnTo>
                      <a:pt x="84" y="3"/>
                    </a:lnTo>
                    <a:lnTo>
                      <a:pt x="82" y="3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4" y="6"/>
                    </a:lnTo>
                    <a:lnTo>
                      <a:pt x="72" y="8"/>
                    </a:lnTo>
                    <a:lnTo>
                      <a:pt x="71" y="10"/>
                    </a:lnTo>
                    <a:lnTo>
                      <a:pt x="69" y="11"/>
                    </a:lnTo>
                    <a:lnTo>
                      <a:pt x="67" y="13"/>
                    </a:lnTo>
                    <a:lnTo>
                      <a:pt x="65" y="14"/>
                    </a:lnTo>
                    <a:lnTo>
                      <a:pt x="62" y="17"/>
                    </a:lnTo>
                    <a:lnTo>
                      <a:pt x="57" y="21"/>
                    </a:lnTo>
                    <a:lnTo>
                      <a:pt x="56" y="22"/>
                    </a:lnTo>
                    <a:lnTo>
                      <a:pt x="54" y="25"/>
                    </a:lnTo>
                    <a:lnTo>
                      <a:pt x="52" y="27"/>
                    </a:lnTo>
                    <a:lnTo>
                      <a:pt x="51" y="29"/>
                    </a:lnTo>
                    <a:lnTo>
                      <a:pt x="50" y="30"/>
                    </a:lnTo>
                    <a:lnTo>
                      <a:pt x="48" y="32"/>
                    </a:lnTo>
                    <a:lnTo>
                      <a:pt x="43" y="41"/>
                    </a:lnTo>
                    <a:lnTo>
                      <a:pt x="40" y="45"/>
                    </a:lnTo>
                    <a:lnTo>
                      <a:pt x="38" y="49"/>
                    </a:lnTo>
                    <a:lnTo>
                      <a:pt x="37" y="51"/>
                    </a:lnTo>
                    <a:lnTo>
                      <a:pt x="36" y="55"/>
                    </a:lnTo>
                    <a:lnTo>
                      <a:pt x="35" y="57"/>
                    </a:lnTo>
                    <a:lnTo>
                      <a:pt x="34" y="59"/>
                    </a:lnTo>
                    <a:lnTo>
                      <a:pt x="33" y="61"/>
                    </a:lnTo>
                    <a:lnTo>
                      <a:pt x="33" y="63"/>
                    </a:lnTo>
                    <a:lnTo>
                      <a:pt x="31" y="69"/>
                    </a:lnTo>
                    <a:lnTo>
                      <a:pt x="26" y="88"/>
                    </a:lnTo>
                    <a:lnTo>
                      <a:pt x="21" y="107"/>
                    </a:lnTo>
                    <a:lnTo>
                      <a:pt x="15" y="127"/>
                    </a:lnTo>
                    <a:lnTo>
                      <a:pt x="10" y="145"/>
                    </a:lnTo>
                    <a:lnTo>
                      <a:pt x="7" y="155"/>
                    </a:lnTo>
                    <a:lnTo>
                      <a:pt x="5" y="164"/>
                    </a:lnTo>
                    <a:lnTo>
                      <a:pt x="2" y="175"/>
                    </a:lnTo>
                    <a:lnTo>
                      <a:pt x="1" y="179"/>
                    </a:lnTo>
                    <a:lnTo>
                      <a:pt x="1" y="181"/>
                    </a:lnTo>
                    <a:lnTo>
                      <a:pt x="0" y="185"/>
                    </a:lnTo>
                    <a:lnTo>
                      <a:pt x="0" y="187"/>
                    </a:lnTo>
                    <a:lnTo>
                      <a:pt x="0" y="189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4"/>
                    </a:lnTo>
                    <a:lnTo>
                      <a:pt x="1" y="207"/>
                    </a:lnTo>
                    <a:lnTo>
                      <a:pt x="2" y="209"/>
                    </a:lnTo>
                    <a:lnTo>
                      <a:pt x="2" y="211"/>
                    </a:lnTo>
                    <a:lnTo>
                      <a:pt x="4" y="214"/>
                    </a:lnTo>
                    <a:lnTo>
                      <a:pt x="5" y="216"/>
                    </a:lnTo>
                    <a:lnTo>
                      <a:pt x="6" y="219"/>
                    </a:lnTo>
                    <a:lnTo>
                      <a:pt x="7" y="221"/>
                    </a:lnTo>
                    <a:lnTo>
                      <a:pt x="8" y="223"/>
                    </a:lnTo>
                    <a:lnTo>
                      <a:pt x="9" y="225"/>
                    </a:lnTo>
                    <a:lnTo>
                      <a:pt x="10" y="228"/>
                    </a:lnTo>
                    <a:lnTo>
                      <a:pt x="12" y="230"/>
                    </a:lnTo>
                    <a:lnTo>
                      <a:pt x="13" y="231"/>
                    </a:lnTo>
                    <a:lnTo>
                      <a:pt x="14" y="232"/>
                    </a:lnTo>
                    <a:lnTo>
                      <a:pt x="15" y="233"/>
                    </a:lnTo>
                    <a:lnTo>
                      <a:pt x="16" y="234"/>
                    </a:lnTo>
                    <a:lnTo>
                      <a:pt x="18" y="234"/>
                    </a:lnTo>
                    <a:lnTo>
                      <a:pt x="19" y="235"/>
                    </a:lnTo>
                    <a:lnTo>
                      <a:pt x="20" y="235"/>
                    </a:lnTo>
                    <a:lnTo>
                      <a:pt x="21" y="236"/>
                    </a:lnTo>
                    <a:lnTo>
                      <a:pt x="22" y="236"/>
                    </a:lnTo>
                    <a:lnTo>
                      <a:pt x="24" y="237"/>
                    </a:lnTo>
                    <a:lnTo>
                      <a:pt x="26" y="238"/>
                    </a:lnTo>
                    <a:lnTo>
                      <a:pt x="29" y="238"/>
                    </a:lnTo>
                    <a:lnTo>
                      <a:pt x="31" y="239"/>
                    </a:lnTo>
                    <a:lnTo>
                      <a:pt x="34" y="239"/>
                    </a:lnTo>
                    <a:lnTo>
                      <a:pt x="37" y="239"/>
                    </a:lnTo>
                    <a:lnTo>
                      <a:pt x="39" y="239"/>
                    </a:lnTo>
                    <a:lnTo>
                      <a:pt x="41" y="239"/>
                    </a:lnTo>
                    <a:lnTo>
                      <a:pt x="51" y="239"/>
                    </a:lnTo>
                    <a:lnTo>
                      <a:pt x="54" y="239"/>
                    </a:lnTo>
                    <a:lnTo>
                      <a:pt x="56" y="239"/>
                    </a:lnTo>
                    <a:lnTo>
                      <a:pt x="62" y="239"/>
                    </a:lnTo>
                    <a:lnTo>
                      <a:pt x="64" y="239"/>
                    </a:lnTo>
                    <a:lnTo>
                      <a:pt x="66" y="239"/>
                    </a:lnTo>
                    <a:lnTo>
                      <a:pt x="69" y="239"/>
                    </a:lnTo>
                    <a:lnTo>
                      <a:pt x="70" y="239"/>
                    </a:lnTo>
                    <a:lnTo>
                      <a:pt x="71" y="239"/>
                    </a:lnTo>
                    <a:lnTo>
                      <a:pt x="72" y="238"/>
                    </a:lnTo>
                    <a:lnTo>
                      <a:pt x="73" y="238"/>
                    </a:lnTo>
                    <a:lnTo>
                      <a:pt x="74" y="238"/>
                    </a:lnTo>
                    <a:lnTo>
                      <a:pt x="75" y="237"/>
                    </a:lnTo>
                    <a:lnTo>
                      <a:pt x="79" y="236"/>
                    </a:lnTo>
                    <a:lnTo>
                      <a:pt x="81" y="235"/>
                    </a:lnTo>
                    <a:lnTo>
                      <a:pt x="83" y="234"/>
                    </a:lnTo>
                    <a:lnTo>
                      <a:pt x="85" y="232"/>
                    </a:lnTo>
                    <a:lnTo>
                      <a:pt x="86" y="231"/>
                    </a:lnTo>
                    <a:lnTo>
                      <a:pt x="88" y="229"/>
                    </a:lnTo>
                    <a:lnTo>
                      <a:pt x="91" y="228"/>
                    </a:lnTo>
                    <a:lnTo>
                      <a:pt x="92" y="225"/>
                    </a:lnTo>
                    <a:lnTo>
                      <a:pt x="94" y="223"/>
                    </a:lnTo>
                    <a:lnTo>
                      <a:pt x="95" y="222"/>
                    </a:lnTo>
                    <a:lnTo>
                      <a:pt x="97" y="220"/>
                    </a:lnTo>
                    <a:lnTo>
                      <a:pt x="98" y="218"/>
                    </a:lnTo>
                    <a:lnTo>
                      <a:pt x="99" y="216"/>
                    </a:lnTo>
                    <a:lnTo>
                      <a:pt x="101" y="214"/>
                    </a:lnTo>
                    <a:lnTo>
                      <a:pt x="102" y="211"/>
                    </a:lnTo>
                    <a:lnTo>
                      <a:pt x="103" y="209"/>
                    </a:lnTo>
                    <a:lnTo>
                      <a:pt x="104" y="207"/>
                    </a:lnTo>
                    <a:lnTo>
                      <a:pt x="106" y="205"/>
                    </a:lnTo>
                    <a:lnTo>
                      <a:pt x="107" y="202"/>
                    </a:lnTo>
                    <a:lnTo>
                      <a:pt x="108" y="200"/>
                    </a:lnTo>
                    <a:lnTo>
                      <a:pt x="109" y="195"/>
                    </a:lnTo>
                    <a:lnTo>
                      <a:pt x="111" y="191"/>
                    </a:lnTo>
                    <a:lnTo>
                      <a:pt x="112" y="186"/>
                    </a:lnTo>
                    <a:lnTo>
                      <a:pt x="113" y="181"/>
                    </a:lnTo>
                    <a:lnTo>
                      <a:pt x="114" y="176"/>
                    </a:lnTo>
                    <a:lnTo>
                      <a:pt x="116" y="166"/>
                    </a:lnTo>
                    <a:lnTo>
                      <a:pt x="118" y="157"/>
                    </a:lnTo>
                    <a:lnTo>
                      <a:pt x="122" y="147"/>
                    </a:lnTo>
                    <a:lnTo>
                      <a:pt x="124" y="137"/>
                    </a:lnTo>
                    <a:lnTo>
                      <a:pt x="126" y="128"/>
                    </a:lnTo>
                    <a:lnTo>
                      <a:pt x="128" y="118"/>
                    </a:lnTo>
                    <a:lnTo>
                      <a:pt x="131" y="108"/>
                    </a:lnTo>
                    <a:lnTo>
                      <a:pt x="133" y="99"/>
                    </a:lnTo>
                    <a:lnTo>
                      <a:pt x="137" y="89"/>
                    </a:lnTo>
                    <a:lnTo>
                      <a:pt x="139" y="79"/>
                    </a:lnTo>
                    <a:lnTo>
                      <a:pt x="142" y="70"/>
                    </a:lnTo>
                    <a:lnTo>
                      <a:pt x="145" y="60"/>
                    </a:lnTo>
                    <a:lnTo>
                      <a:pt x="146" y="56"/>
                    </a:lnTo>
                    <a:lnTo>
                      <a:pt x="147" y="50"/>
                    </a:lnTo>
                    <a:lnTo>
                      <a:pt x="149" y="46"/>
                    </a:lnTo>
                    <a:lnTo>
                      <a:pt x="150" y="41"/>
                    </a:lnTo>
                    <a:lnTo>
                      <a:pt x="151" y="36"/>
                    </a:lnTo>
                    <a:lnTo>
                      <a:pt x="152" y="33"/>
                    </a:lnTo>
                    <a:lnTo>
                      <a:pt x="152" y="3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02" name="Freeform 220"/>
              <p:cNvSpPr>
                <a:spLocks/>
              </p:cNvSpPr>
              <p:nvPr/>
            </p:nvSpPr>
            <p:spPr bwMode="auto">
              <a:xfrm>
                <a:off x="5080" y="984"/>
                <a:ext cx="5" cy="15"/>
              </a:xfrm>
              <a:custGeom>
                <a:avLst/>
                <a:gdLst>
                  <a:gd name="T0" fmla="*/ 0 w 15"/>
                  <a:gd name="T1" fmla="*/ 0 h 50"/>
                  <a:gd name="T2" fmla="*/ 0 w 15"/>
                  <a:gd name="T3" fmla="*/ 0 h 50"/>
                  <a:gd name="T4" fmla="*/ 0 w 15"/>
                  <a:gd name="T5" fmla="*/ 0 h 50"/>
                  <a:gd name="T6" fmla="*/ 0 w 15"/>
                  <a:gd name="T7" fmla="*/ 0 h 50"/>
                  <a:gd name="T8" fmla="*/ 0 w 15"/>
                  <a:gd name="T9" fmla="*/ 0 h 50"/>
                  <a:gd name="T10" fmla="*/ 0 w 15"/>
                  <a:gd name="T11" fmla="*/ 0 h 50"/>
                  <a:gd name="T12" fmla="*/ 0 w 15"/>
                  <a:gd name="T13" fmla="*/ 0 h 50"/>
                  <a:gd name="T14" fmla="*/ 0 w 15"/>
                  <a:gd name="T15" fmla="*/ 0 h 50"/>
                  <a:gd name="T16" fmla="*/ 0 w 15"/>
                  <a:gd name="T17" fmla="*/ 0 h 50"/>
                  <a:gd name="T18" fmla="*/ 0 w 15"/>
                  <a:gd name="T19" fmla="*/ 0 h 50"/>
                  <a:gd name="T20" fmla="*/ 0 w 15"/>
                  <a:gd name="T21" fmla="*/ 0 h 50"/>
                  <a:gd name="T22" fmla="*/ 0 w 15"/>
                  <a:gd name="T23" fmla="*/ 0 h 50"/>
                  <a:gd name="T24" fmla="*/ 0 w 15"/>
                  <a:gd name="T25" fmla="*/ 0 h 50"/>
                  <a:gd name="T26" fmla="*/ 0 w 15"/>
                  <a:gd name="T27" fmla="*/ 0 h 50"/>
                  <a:gd name="T28" fmla="*/ 0 w 15"/>
                  <a:gd name="T29" fmla="*/ 0 h 50"/>
                  <a:gd name="T30" fmla="*/ 0 w 15"/>
                  <a:gd name="T31" fmla="*/ 0 h 50"/>
                  <a:gd name="T32" fmla="*/ 0 w 15"/>
                  <a:gd name="T33" fmla="*/ 0 h 50"/>
                  <a:gd name="T34" fmla="*/ 0 w 15"/>
                  <a:gd name="T35" fmla="*/ 0 h 50"/>
                  <a:gd name="T36" fmla="*/ 0 w 15"/>
                  <a:gd name="T37" fmla="*/ 0 h 50"/>
                  <a:gd name="T38" fmla="*/ 0 w 15"/>
                  <a:gd name="T39" fmla="*/ 0 h 50"/>
                  <a:gd name="T40" fmla="*/ 0 w 15"/>
                  <a:gd name="T41" fmla="*/ 0 h 50"/>
                  <a:gd name="T42" fmla="*/ 0 w 15"/>
                  <a:gd name="T43" fmla="*/ 1 h 50"/>
                  <a:gd name="T44" fmla="*/ 0 w 15"/>
                  <a:gd name="T45" fmla="*/ 1 h 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5" h="50">
                    <a:moveTo>
                      <a:pt x="2" y="0"/>
                    </a:moveTo>
                    <a:lnTo>
                      <a:pt x="1" y="3"/>
                    </a:lnTo>
                    <a:lnTo>
                      <a:pt x="1" y="7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1" y="27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5" y="36"/>
                    </a:lnTo>
                    <a:lnTo>
                      <a:pt x="7" y="39"/>
                    </a:lnTo>
                    <a:lnTo>
                      <a:pt x="11" y="45"/>
                    </a:lnTo>
                    <a:lnTo>
                      <a:pt x="12" y="46"/>
                    </a:lnTo>
                    <a:lnTo>
                      <a:pt x="13" y="47"/>
                    </a:lnTo>
                    <a:lnTo>
                      <a:pt x="14" y="49"/>
                    </a:lnTo>
                    <a:lnTo>
                      <a:pt x="15" y="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03" name="Line 221"/>
              <p:cNvSpPr>
                <a:spLocks noChangeShapeType="1"/>
              </p:cNvSpPr>
              <p:nvPr/>
            </p:nvSpPr>
            <p:spPr bwMode="auto">
              <a:xfrm flipH="1">
                <a:off x="5142" y="896"/>
                <a:ext cx="1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804" name="Line 222"/>
              <p:cNvSpPr>
                <a:spLocks noChangeShapeType="1"/>
              </p:cNvSpPr>
              <p:nvPr/>
            </p:nvSpPr>
            <p:spPr bwMode="auto">
              <a:xfrm flipH="1">
                <a:off x="5121" y="896"/>
                <a:ext cx="1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1800" name="Freeform 223"/>
            <p:cNvSpPr>
              <a:spLocks/>
            </p:cNvSpPr>
            <p:nvPr/>
          </p:nvSpPr>
          <p:spPr bwMode="auto">
            <a:xfrm>
              <a:off x="5167" y="834"/>
              <a:ext cx="52" cy="54"/>
            </a:xfrm>
            <a:custGeom>
              <a:avLst/>
              <a:gdLst>
                <a:gd name="T0" fmla="*/ 1 w 181"/>
                <a:gd name="T1" fmla="*/ 1 h 183"/>
                <a:gd name="T2" fmla="*/ 1 w 181"/>
                <a:gd name="T3" fmla="*/ 1 h 183"/>
                <a:gd name="T4" fmla="*/ 1 w 181"/>
                <a:gd name="T5" fmla="*/ 1 h 183"/>
                <a:gd name="T6" fmla="*/ 1 w 181"/>
                <a:gd name="T7" fmla="*/ 0 h 183"/>
                <a:gd name="T8" fmla="*/ 1 w 181"/>
                <a:gd name="T9" fmla="*/ 0 h 183"/>
                <a:gd name="T10" fmla="*/ 1 w 181"/>
                <a:gd name="T11" fmla="*/ 0 h 183"/>
                <a:gd name="T12" fmla="*/ 1 w 181"/>
                <a:gd name="T13" fmla="*/ 0 h 183"/>
                <a:gd name="T14" fmla="*/ 1 w 181"/>
                <a:gd name="T15" fmla="*/ 0 h 183"/>
                <a:gd name="T16" fmla="*/ 1 w 181"/>
                <a:gd name="T17" fmla="*/ 0 h 183"/>
                <a:gd name="T18" fmla="*/ 1 w 181"/>
                <a:gd name="T19" fmla="*/ 0 h 183"/>
                <a:gd name="T20" fmla="*/ 1 w 181"/>
                <a:gd name="T21" fmla="*/ 0 h 183"/>
                <a:gd name="T22" fmla="*/ 1 w 181"/>
                <a:gd name="T23" fmla="*/ 0 h 183"/>
                <a:gd name="T24" fmla="*/ 1 w 181"/>
                <a:gd name="T25" fmla="*/ 0 h 183"/>
                <a:gd name="T26" fmla="*/ 1 w 181"/>
                <a:gd name="T27" fmla="*/ 0 h 183"/>
                <a:gd name="T28" fmla="*/ 0 w 181"/>
                <a:gd name="T29" fmla="*/ 0 h 183"/>
                <a:gd name="T30" fmla="*/ 0 w 181"/>
                <a:gd name="T31" fmla="*/ 0 h 183"/>
                <a:gd name="T32" fmla="*/ 0 w 181"/>
                <a:gd name="T33" fmla="*/ 0 h 183"/>
                <a:gd name="T34" fmla="*/ 0 w 181"/>
                <a:gd name="T35" fmla="*/ 0 h 183"/>
                <a:gd name="T36" fmla="*/ 0 w 181"/>
                <a:gd name="T37" fmla="*/ 0 h 183"/>
                <a:gd name="T38" fmla="*/ 0 w 181"/>
                <a:gd name="T39" fmla="*/ 0 h 183"/>
                <a:gd name="T40" fmla="*/ 0 w 181"/>
                <a:gd name="T41" fmla="*/ 0 h 183"/>
                <a:gd name="T42" fmla="*/ 0 w 181"/>
                <a:gd name="T43" fmla="*/ 0 h 183"/>
                <a:gd name="T44" fmla="*/ 0 w 181"/>
                <a:gd name="T45" fmla="*/ 1 h 183"/>
                <a:gd name="T46" fmla="*/ 0 w 181"/>
                <a:gd name="T47" fmla="*/ 1 h 183"/>
                <a:gd name="T48" fmla="*/ 0 w 181"/>
                <a:gd name="T49" fmla="*/ 1 h 183"/>
                <a:gd name="T50" fmla="*/ 0 w 181"/>
                <a:gd name="T51" fmla="*/ 1 h 183"/>
                <a:gd name="T52" fmla="*/ 0 w 181"/>
                <a:gd name="T53" fmla="*/ 1 h 183"/>
                <a:gd name="T54" fmla="*/ 0 w 181"/>
                <a:gd name="T55" fmla="*/ 1 h 183"/>
                <a:gd name="T56" fmla="*/ 0 w 181"/>
                <a:gd name="T57" fmla="*/ 1 h 183"/>
                <a:gd name="T58" fmla="*/ 0 w 181"/>
                <a:gd name="T59" fmla="*/ 1 h 183"/>
                <a:gd name="T60" fmla="*/ 0 w 181"/>
                <a:gd name="T61" fmla="*/ 1 h 183"/>
                <a:gd name="T62" fmla="*/ 0 w 181"/>
                <a:gd name="T63" fmla="*/ 1 h 183"/>
                <a:gd name="T64" fmla="*/ 0 w 181"/>
                <a:gd name="T65" fmla="*/ 1 h 183"/>
                <a:gd name="T66" fmla="*/ 0 w 181"/>
                <a:gd name="T67" fmla="*/ 1 h 183"/>
                <a:gd name="T68" fmla="*/ 0 w 181"/>
                <a:gd name="T69" fmla="*/ 1 h 183"/>
                <a:gd name="T70" fmla="*/ 1 w 181"/>
                <a:gd name="T71" fmla="*/ 1 h 183"/>
                <a:gd name="T72" fmla="*/ 1 w 181"/>
                <a:gd name="T73" fmla="*/ 1 h 183"/>
                <a:gd name="T74" fmla="*/ 1 w 181"/>
                <a:gd name="T75" fmla="*/ 1 h 183"/>
                <a:gd name="T76" fmla="*/ 1 w 181"/>
                <a:gd name="T77" fmla="*/ 1 h 183"/>
                <a:gd name="T78" fmla="*/ 1 w 181"/>
                <a:gd name="T79" fmla="*/ 1 h 183"/>
                <a:gd name="T80" fmla="*/ 1 w 181"/>
                <a:gd name="T81" fmla="*/ 1 h 183"/>
                <a:gd name="T82" fmla="*/ 1 w 181"/>
                <a:gd name="T83" fmla="*/ 1 h 183"/>
                <a:gd name="T84" fmla="*/ 1 w 181"/>
                <a:gd name="T85" fmla="*/ 1 h 183"/>
                <a:gd name="T86" fmla="*/ 1 w 181"/>
                <a:gd name="T87" fmla="*/ 1 h 183"/>
                <a:gd name="T88" fmla="*/ 1 w 181"/>
                <a:gd name="T89" fmla="*/ 1 h 183"/>
                <a:gd name="T90" fmla="*/ 1 w 181"/>
                <a:gd name="T91" fmla="*/ 1 h 183"/>
                <a:gd name="T92" fmla="*/ 1 w 181"/>
                <a:gd name="T93" fmla="*/ 1 h 183"/>
                <a:gd name="T94" fmla="*/ 1 w 181"/>
                <a:gd name="T95" fmla="*/ 1 h 183"/>
                <a:gd name="T96" fmla="*/ 1 w 181"/>
                <a:gd name="T97" fmla="*/ 1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1" h="183">
                  <a:moveTo>
                    <a:pt x="181" y="91"/>
                  </a:moveTo>
                  <a:lnTo>
                    <a:pt x="181" y="79"/>
                  </a:lnTo>
                  <a:lnTo>
                    <a:pt x="179" y="68"/>
                  </a:lnTo>
                  <a:lnTo>
                    <a:pt x="175" y="56"/>
                  </a:lnTo>
                  <a:lnTo>
                    <a:pt x="169" y="45"/>
                  </a:lnTo>
                  <a:lnTo>
                    <a:pt x="163" y="35"/>
                  </a:lnTo>
                  <a:lnTo>
                    <a:pt x="155" y="27"/>
                  </a:lnTo>
                  <a:lnTo>
                    <a:pt x="146" y="19"/>
                  </a:lnTo>
                  <a:lnTo>
                    <a:pt x="136" y="12"/>
                  </a:lnTo>
                  <a:lnTo>
                    <a:pt x="125" y="6"/>
                  </a:lnTo>
                  <a:lnTo>
                    <a:pt x="115" y="3"/>
                  </a:lnTo>
                  <a:lnTo>
                    <a:pt x="103" y="1"/>
                  </a:lnTo>
                  <a:lnTo>
                    <a:pt x="91" y="0"/>
                  </a:lnTo>
                  <a:lnTo>
                    <a:pt x="78" y="1"/>
                  </a:lnTo>
                  <a:lnTo>
                    <a:pt x="67" y="3"/>
                  </a:lnTo>
                  <a:lnTo>
                    <a:pt x="56" y="6"/>
                  </a:lnTo>
                  <a:lnTo>
                    <a:pt x="45" y="12"/>
                  </a:lnTo>
                  <a:lnTo>
                    <a:pt x="35" y="19"/>
                  </a:lnTo>
                  <a:lnTo>
                    <a:pt x="27" y="27"/>
                  </a:lnTo>
                  <a:lnTo>
                    <a:pt x="18" y="35"/>
                  </a:lnTo>
                  <a:lnTo>
                    <a:pt x="12" y="45"/>
                  </a:lnTo>
                  <a:lnTo>
                    <a:pt x="6" y="56"/>
                  </a:lnTo>
                  <a:lnTo>
                    <a:pt x="3" y="68"/>
                  </a:lnTo>
                  <a:lnTo>
                    <a:pt x="0" y="79"/>
                  </a:lnTo>
                  <a:lnTo>
                    <a:pt x="0" y="91"/>
                  </a:lnTo>
                  <a:lnTo>
                    <a:pt x="0" y="103"/>
                  </a:lnTo>
                  <a:lnTo>
                    <a:pt x="3" y="115"/>
                  </a:lnTo>
                  <a:lnTo>
                    <a:pt x="6" y="126"/>
                  </a:lnTo>
                  <a:lnTo>
                    <a:pt x="12" y="136"/>
                  </a:lnTo>
                  <a:lnTo>
                    <a:pt x="18" y="147"/>
                  </a:lnTo>
                  <a:lnTo>
                    <a:pt x="27" y="156"/>
                  </a:lnTo>
                  <a:lnTo>
                    <a:pt x="35" y="163"/>
                  </a:lnTo>
                  <a:lnTo>
                    <a:pt x="45" y="171"/>
                  </a:lnTo>
                  <a:lnTo>
                    <a:pt x="56" y="175"/>
                  </a:lnTo>
                  <a:lnTo>
                    <a:pt x="67" y="179"/>
                  </a:lnTo>
                  <a:lnTo>
                    <a:pt x="78" y="182"/>
                  </a:lnTo>
                  <a:lnTo>
                    <a:pt x="91" y="183"/>
                  </a:lnTo>
                  <a:lnTo>
                    <a:pt x="103" y="182"/>
                  </a:lnTo>
                  <a:lnTo>
                    <a:pt x="115" y="179"/>
                  </a:lnTo>
                  <a:lnTo>
                    <a:pt x="125" y="175"/>
                  </a:lnTo>
                  <a:lnTo>
                    <a:pt x="136" y="171"/>
                  </a:lnTo>
                  <a:lnTo>
                    <a:pt x="146" y="163"/>
                  </a:lnTo>
                  <a:lnTo>
                    <a:pt x="155" y="156"/>
                  </a:lnTo>
                  <a:lnTo>
                    <a:pt x="163" y="147"/>
                  </a:lnTo>
                  <a:lnTo>
                    <a:pt x="169" y="136"/>
                  </a:lnTo>
                  <a:lnTo>
                    <a:pt x="175" y="126"/>
                  </a:lnTo>
                  <a:lnTo>
                    <a:pt x="179" y="115"/>
                  </a:lnTo>
                  <a:lnTo>
                    <a:pt x="181" y="103"/>
                  </a:lnTo>
                  <a:lnTo>
                    <a:pt x="181" y="9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4352" name="Group 224"/>
          <p:cNvGrpSpPr>
            <a:grpSpLocks/>
          </p:cNvGrpSpPr>
          <p:nvPr/>
        </p:nvGrpSpPr>
        <p:grpSpPr bwMode="auto">
          <a:xfrm>
            <a:off x="2700338" y="3716338"/>
            <a:ext cx="436562" cy="582612"/>
            <a:chOff x="1701" y="2341"/>
            <a:chExt cx="275" cy="367"/>
          </a:xfrm>
        </p:grpSpPr>
        <p:sp>
          <p:nvSpPr>
            <p:cNvPr id="31790" name="Freeform 225"/>
            <p:cNvSpPr>
              <a:spLocks/>
            </p:cNvSpPr>
            <p:nvPr/>
          </p:nvSpPr>
          <p:spPr bwMode="auto">
            <a:xfrm>
              <a:off x="1924" y="2657"/>
              <a:ext cx="52" cy="51"/>
            </a:xfrm>
            <a:custGeom>
              <a:avLst/>
              <a:gdLst>
                <a:gd name="T0" fmla="*/ 1 w 182"/>
                <a:gd name="T1" fmla="*/ 1 h 182"/>
                <a:gd name="T2" fmla="*/ 1 w 182"/>
                <a:gd name="T3" fmla="*/ 1 h 182"/>
                <a:gd name="T4" fmla="*/ 1 w 182"/>
                <a:gd name="T5" fmla="*/ 0 h 182"/>
                <a:gd name="T6" fmla="*/ 1 w 182"/>
                <a:gd name="T7" fmla="*/ 0 h 182"/>
                <a:gd name="T8" fmla="*/ 1 w 182"/>
                <a:gd name="T9" fmla="*/ 0 h 182"/>
                <a:gd name="T10" fmla="*/ 1 w 182"/>
                <a:gd name="T11" fmla="*/ 0 h 182"/>
                <a:gd name="T12" fmla="*/ 1 w 182"/>
                <a:gd name="T13" fmla="*/ 0 h 182"/>
                <a:gd name="T14" fmla="*/ 1 w 182"/>
                <a:gd name="T15" fmla="*/ 0 h 182"/>
                <a:gd name="T16" fmla="*/ 1 w 182"/>
                <a:gd name="T17" fmla="*/ 0 h 182"/>
                <a:gd name="T18" fmla="*/ 1 w 182"/>
                <a:gd name="T19" fmla="*/ 0 h 182"/>
                <a:gd name="T20" fmla="*/ 1 w 182"/>
                <a:gd name="T21" fmla="*/ 0 h 182"/>
                <a:gd name="T22" fmla="*/ 1 w 182"/>
                <a:gd name="T23" fmla="*/ 0 h 182"/>
                <a:gd name="T24" fmla="*/ 1 w 182"/>
                <a:gd name="T25" fmla="*/ 0 h 182"/>
                <a:gd name="T26" fmla="*/ 1 w 182"/>
                <a:gd name="T27" fmla="*/ 0 h 182"/>
                <a:gd name="T28" fmla="*/ 0 w 182"/>
                <a:gd name="T29" fmla="*/ 0 h 182"/>
                <a:gd name="T30" fmla="*/ 0 w 182"/>
                <a:gd name="T31" fmla="*/ 0 h 182"/>
                <a:gd name="T32" fmla="*/ 0 w 182"/>
                <a:gd name="T33" fmla="*/ 0 h 182"/>
                <a:gd name="T34" fmla="*/ 0 w 182"/>
                <a:gd name="T35" fmla="*/ 0 h 182"/>
                <a:gd name="T36" fmla="*/ 0 w 182"/>
                <a:gd name="T37" fmla="*/ 0 h 182"/>
                <a:gd name="T38" fmla="*/ 0 w 182"/>
                <a:gd name="T39" fmla="*/ 0 h 182"/>
                <a:gd name="T40" fmla="*/ 0 w 182"/>
                <a:gd name="T41" fmla="*/ 0 h 182"/>
                <a:gd name="T42" fmla="*/ 0 w 182"/>
                <a:gd name="T43" fmla="*/ 0 h 182"/>
                <a:gd name="T44" fmla="*/ 0 w 182"/>
                <a:gd name="T45" fmla="*/ 0 h 182"/>
                <a:gd name="T46" fmla="*/ 0 w 182"/>
                <a:gd name="T47" fmla="*/ 1 h 182"/>
                <a:gd name="T48" fmla="*/ 0 w 182"/>
                <a:gd name="T49" fmla="*/ 1 h 182"/>
                <a:gd name="T50" fmla="*/ 0 w 182"/>
                <a:gd name="T51" fmla="*/ 1 h 182"/>
                <a:gd name="T52" fmla="*/ 0 w 182"/>
                <a:gd name="T53" fmla="*/ 1 h 182"/>
                <a:gd name="T54" fmla="*/ 0 w 182"/>
                <a:gd name="T55" fmla="*/ 1 h 182"/>
                <a:gd name="T56" fmla="*/ 0 w 182"/>
                <a:gd name="T57" fmla="*/ 1 h 182"/>
                <a:gd name="T58" fmla="*/ 0 w 182"/>
                <a:gd name="T59" fmla="*/ 1 h 182"/>
                <a:gd name="T60" fmla="*/ 0 w 182"/>
                <a:gd name="T61" fmla="*/ 1 h 182"/>
                <a:gd name="T62" fmla="*/ 0 w 182"/>
                <a:gd name="T63" fmla="*/ 1 h 182"/>
                <a:gd name="T64" fmla="*/ 0 w 182"/>
                <a:gd name="T65" fmla="*/ 1 h 182"/>
                <a:gd name="T66" fmla="*/ 0 w 182"/>
                <a:gd name="T67" fmla="*/ 1 h 182"/>
                <a:gd name="T68" fmla="*/ 0 w 182"/>
                <a:gd name="T69" fmla="*/ 1 h 182"/>
                <a:gd name="T70" fmla="*/ 1 w 182"/>
                <a:gd name="T71" fmla="*/ 1 h 182"/>
                <a:gd name="T72" fmla="*/ 1 w 182"/>
                <a:gd name="T73" fmla="*/ 1 h 182"/>
                <a:gd name="T74" fmla="*/ 1 w 182"/>
                <a:gd name="T75" fmla="*/ 1 h 182"/>
                <a:gd name="T76" fmla="*/ 1 w 182"/>
                <a:gd name="T77" fmla="*/ 1 h 182"/>
                <a:gd name="T78" fmla="*/ 1 w 182"/>
                <a:gd name="T79" fmla="*/ 1 h 182"/>
                <a:gd name="T80" fmla="*/ 1 w 182"/>
                <a:gd name="T81" fmla="*/ 1 h 182"/>
                <a:gd name="T82" fmla="*/ 1 w 182"/>
                <a:gd name="T83" fmla="*/ 1 h 182"/>
                <a:gd name="T84" fmla="*/ 1 w 182"/>
                <a:gd name="T85" fmla="*/ 1 h 182"/>
                <a:gd name="T86" fmla="*/ 1 w 182"/>
                <a:gd name="T87" fmla="*/ 1 h 182"/>
                <a:gd name="T88" fmla="*/ 1 w 182"/>
                <a:gd name="T89" fmla="*/ 1 h 182"/>
                <a:gd name="T90" fmla="*/ 1 w 182"/>
                <a:gd name="T91" fmla="*/ 1 h 182"/>
                <a:gd name="T92" fmla="*/ 1 w 182"/>
                <a:gd name="T93" fmla="*/ 1 h 182"/>
                <a:gd name="T94" fmla="*/ 1 w 182"/>
                <a:gd name="T95" fmla="*/ 1 h 182"/>
                <a:gd name="T96" fmla="*/ 1 w 182"/>
                <a:gd name="T97" fmla="*/ 1 h 1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182">
                  <a:moveTo>
                    <a:pt x="182" y="91"/>
                  </a:moveTo>
                  <a:lnTo>
                    <a:pt x="182" y="78"/>
                  </a:lnTo>
                  <a:lnTo>
                    <a:pt x="180" y="67"/>
                  </a:lnTo>
                  <a:lnTo>
                    <a:pt x="175" y="55"/>
                  </a:lnTo>
                  <a:lnTo>
                    <a:pt x="170" y="45"/>
                  </a:lnTo>
                  <a:lnTo>
                    <a:pt x="163" y="35"/>
                  </a:lnTo>
                  <a:lnTo>
                    <a:pt x="156" y="26"/>
                  </a:lnTo>
                  <a:lnTo>
                    <a:pt x="146" y="18"/>
                  </a:lnTo>
                  <a:lnTo>
                    <a:pt x="137" y="11"/>
                  </a:lnTo>
                  <a:lnTo>
                    <a:pt x="126" y="6"/>
                  </a:lnTo>
                  <a:lnTo>
                    <a:pt x="115" y="3"/>
                  </a:lnTo>
                  <a:lnTo>
                    <a:pt x="103" y="0"/>
                  </a:lnTo>
                  <a:lnTo>
                    <a:pt x="91" y="0"/>
                  </a:lnTo>
                  <a:lnTo>
                    <a:pt x="80" y="0"/>
                  </a:lnTo>
                  <a:lnTo>
                    <a:pt x="68" y="3"/>
                  </a:lnTo>
                  <a:lnTo>
                    <a:pt x="56" y="6"/>
                  </a:lnTo>
                  <a:lnTo>
                    <a:pt x="45" y="11"/>
                  </a:lnTo>
                  <a:lnTo>
                    <a:pt x="36" y="18"/>
                  </a:lnTo>
                  <a:lnTo>
                    <a:pt x="27" y="26"/>
                  </a:lnTo>
                  <a:lnTo>
                    <a:pt x="18" y="35"/>
                  </a:lnTo>
                  <a:lnTo>
                    <a:pt x="12" y="45"/>
                  </a:lnTo>
                  <a:lnTo>
                    <a:pt x="7" y="55"/>
                  </a:lnTo>
                  <a:lnTo>
                    <a:pt x="3" y="67"/>
                  </a:lnTo>
                  <a:lnTo>
                    <a:pt x="0" y="78"/>
                  </a:lnTo>
                  <a:lnTo>
                    <a:pt x="0" y="91"/>
                  </a:lnTo>
                  <a:lnTo>
                    <a:pt x="0" y="103"/>
                  </a:lnTo>
                  <a:lnTo>
                    <a:pt x="3" y="115"/>
                  </a:lnTo>
                  <a:lnTo>
                    <a:pt x="7" y="125"/>
                  </a:lnTo>
                  <a:lnTo>
                    <a:pt x="12" y="136"/>
                  </a:lnTo>
                  <a:lnTo>
                    <a:pt x="18" y="146"/>
                  </a:lnTo>
                  <a:lnTo>
                    <a:pt x="27" y="155"/>
                  </a:lnTo>
                  <a:lnTo>
                    <a:pt x="36" y="163"/>
                  </a:lnTo>
                  <a:lnTo>
                    <a:pt x="45" y="169"/>
                  </a:lnTo>
                  <a:lnTo>
                    <a:pt x="56" y="175"/>
                  </a:lnTo>
                  <a:lnTo>
                    <a:pt x="68" y="179"/>
                  </a:lnTo>
                  <a:lnTo>
                    <a:pt x="80" y="181"/>
                  </a:lnTo>
                  <a:lnTo>
                    <a:pt x="91" y="182"/>
                  </a:lnTo>
                  <a:lnTo>
                    <a:pt x="103" y="181"/>
                  </a:lnTo>
                  <a:lnTo>
                    <a:pt x="115" y="179"/>
                  </a:lnTo>
                  <a:lnTo>
                    <a:pt x="126" y="175"/>
                  </a:lnTo>
                  <a:lnTo>
                    <a:pt x="137" y="169"/>
                  </a:lnTo>
                  <a:lnTo>
                    <a:pt x="146" y="163"/>
                  </a:lnTo>
                  <a:lnTo>
                    <a:pt x="156" y="155"/>
                  </a:lnTo>
                  <a:lnTo>
                    <a:pt x="163" y="146"/>
                  </a:lnTo>
                  <a:lnTo>
                    <a:pt x="170" y="136"/>
                  </a:lnTo>
                  <a:lnTo>
                    <a:pt x="175" y="125"/>
                  </a:lnTo>
                  <a:lnTo>
                    <a:pt x="180" y="115"/>
                  </a:lnTo>
                  <a:lnTo>
                    <a:pt x="182" y="103"/>
                  </a:lnTo>
                  <a:lnTo>
                    <a:pt x="182" y="9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1791" name="Group 226"/>
            <p:cNvGrpSpPr>
              <a:grpSpLocks/>
            </p:cNvGrpSpPr>
            <p:nvPr/>
          </p:nvGrpSpPr>
          <p:grpSpPr bwMode="auto">
            <a:xfrm>
              <a:off x="1701" y="2341"/>
              <a:ext cx="203" cy="213"/>
              <a:chOff x="1811" y="2427"/>
              <a:chExt cx="121" cy="127"/>
            </a:xfrm>
          </p:grpSpPr>
          <p:sp>
            <p:nvSpPr>
              <p:cNvPr id="31792" name="Line 227"/>
              <p:cNvSpPr>
                <a:spLocks noChangeShapeType="1"/>
              </p:cNvSpPr>
              <p:nvPr/>
            </p:nvSpPr>
            <p:spPr bwMode="auto">
              <a:xfrm flipH="1">
                <a:off x="1860" y="2525"/>
                <a:ext cx="7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3" name="Freeform 228"/>
              <p:cNvSpPr>
                <a:spLocks/>
              </p:cNvSpPr>
              <p:nvPr/>
            </p:nvSpPr>
            <p:spPr bwMode="auto">
              <a:xfrm>
                <a:off x="1849" y="2507"/>
                <a:ext cx="11" cy="18"/>
              </a:xfrm>
              <a:custGeom>
                <a:avLst/>
                <a:gdLst>
                  <a:gd name="T0" fmla="*/ 0 w 35"/>
                  <a:gd name="T1" fmla="*/ 0 h 70"/>
                  <a:gd name="T2" fmla="*/ 0 w 35"/>
                  <a:gd name="T3" fmla="*/ 0 h 70"/>
                  <a:gd name="T4" fmla="*/ 0 w 35"/>
                  <a:gd name="T5" fmla="*/ 0 h 70"/>
                  <a:gd name="T6" fmla="*/ 0 w 35"/>
                  <a:gd name="T7" fmla="*/ 0 h 70"/>
                  <a:gd name="T8" fmla="*/ 0 w 35"/>
                  <a:gd name="T9" fmla="*/ 0 h 70"/>
                  <a:gd name="T10" fmla="*/ 0 w 35"/>
                  <a:gd name="T11" fmla="*/ 0 h 70"/>
                  <a:gd name="T12" fmla="*/ 0 w 35"/>
                  <a:gd name="T13" fmla="*/ 0 h 70"/>
                  <a:gd name="T14" fmla="*/ 0 w 35"/>
                  <a:gd name="T15" fmla="*/ 0 h 70"/>
                  <a:gd name="T16" fmla="*/ 0 w 35"/>
                  <a:gd name="T17" fmla="*/ 0 h 70"/>
                  <a:gd name="T18" fmla="*/ 0 w 35"/>
                  <a:gd name="T19" fmla="*/ 0 h 70"/>
                  <a:gd name="T20" fmla="*/ 0 w 35"/>
                  <a:gd name="T21" fmla="*/ 0 h 70"/>
                  <a:gd name="T22" fmla="*/ 0 w 35"/>
                  <a:gd name="T23" fmla="*/ 0 h 70"/>
                  <a:gd name="T24" fmla="*/ 0 w 35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70">
                    <a:moveTo>
                      <a:pt x="4" y="0"/>
                    </a:moveTo>
                    <a:lnTo>
                      <a:pt x="2" y="9"/>
                    </a:lnTo>
                    <a:lnTo>
                      <a:pt x="1" y="19"/>
                    </a:lnTo>
                    <a:lnTo>
                      <a:pt x="0" y="27"/>
                    </a:lnTo>
                    <a:lnTo>
                      <a:pt x="1" y="35"/>
                    </a:lnTo>
                    <a:lnTo>
                      <a:pt x="2" y="42"/>
                    </a:lnTo>
                    <a:lnTo>
                      <a:pt x="6" y="50"/>
                    </a:lnTo>
                    <a:lnTo>
                      <a:pt x="8" y="55"/>
                    </a:lnTo>
                    <a:lnTo>
                      <a:pt x="12" y="61"/>
                    </a:lnTo>
                    <a:lnTo>
                      <a:pt x="16" y="65"/>
                    </a:lnTo>
                    <a:lnTo>
                      <a:pt x="22" y="68"/>
                    </a:lnTo>
                    <a:lnTo>
                      <a:pt x="28" y="69"/>
                    </a:lnTo>
                    <a:lnTo>
                      <a:pt x="35" y="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4" name="Line 229"/>
              <p:cNvSpPr>
                <a:spLocks noChangeShapeType="1"/>
              </p:cNvSpPr>
              <p:nvPr/>
            </p:nvSpPr>
            <p:spPr bwMode="auto">
              <a:xfrm flipV="1">
                <a:off x="1849" y="2479"/>
                <a:ext cx="8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5" name="Freeform 230"/>
              <p:cNvSpPr>
                <a:spLocks/>
              </p:cNvSpPr>
              <p:nvPr/>
            </p:nvSpPr>
            <p:spPr bwMode="auto">
              <a:xfrm>
                <a:off x="1857" y="2458"/>
                <a:ext cx="21" cy="21"/>
              </a:xfrm>
              <a:custGeom>
                <a:avLst/>
                <a:gdLst>
                  <a:gd name="T0" fmla="*/ 1 w 68"/>
                  <a:gd name="T1" fmla="*/ 0 h 70"/>
                  <a:gd name="T2" fmla="*/ 1 w 68"/>
                  <a:gd name="T3" fmla="*/ 0 h 70"/>
                  <a:gd name="T4" fmla="*/ 1 w 68"/>
                  <a:gd name="T5" fmla="*/ 0 h 70"/>
                  <a:gd name="T6" fmla="*/ 1 w 68"/>
                  <a:gd name="T7" fmla="*/ 0 h 70"/>
                  <a:gd name="T8" fmla="*/ 0 w 68"/>
                  <a:gd name="T9" fmla="*/ 0 h 70"/>
                  <a:gd name="T10" fmla="*/ 0 w 68"/>
                  <a:gd name="T11" fmla="*/ 0 h 70"/>
                  <a:gd name="T12" fmla="*/ 0 w 68"/>
                  <a:gd name="T13" fmla="*/ 0 h 70"/>
                  <a:gd name="T14" fmla="*/ 0 w 68"/>
                  <a:gd name="T15" fmla="*/ 0 h 70"/>
                  <a:gd name="T16" fmla="*/ 0 w 68"/>
                  <a:gd name="T17" fmla="*/ 0 h 70"/>
                  <a:gd name="T18" fmla="*/ 0 w 68"/>
                  <a:gd name="T19" fmla="*/ 0 h 70"/>
                  <a:gd name="T20" fmla="*/ 0 w 68"/>
                  <a:gd name="T21" fmla="*/ 1 h 70"/>
                  <a:gd name="T22" fmla="*/ 0 w 68"/>
                  <a:gd name="T23" fmla="*/ 1 h 70"/>
                  <a:gd name="T24" fmla="*/ 0 w 68"/>
                  <a:gd name="T25" fmla="*/ 1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8" h="70">
                    <a:moveTo>
                      <a:pt x="68" y="0"/>
                    </a:moveTo>
                    <a:lnTo>
                      <a:pt x="62" y="0"/>
                    </a:lnTo>
                    <a:lnTo>
                      <a:pt x="55" y="2"/>
                    </a:lnTo>
                    <a:lnTo>
                      <a:pt x="49" y="5"/>
                    </a:lnTo>
                    <a:lnTo>
                      <a:pt x="41" y="9"/>
                    </a:lnTo>
                    <a:lnTo>
                      <a:pt x="35" y="14"/>
                    </a:lnTo>
                    <a:lnTo>
                      <a:pt x="28" y="20"/>
                    </a:lnTo>
                    <a:lnTo>
                      <a:pt x="22" y="27"/>
                    </a:lnTo>
                    <a:lnTo>
                      <a:pt x="16" y="34"/>
                    </a:lnTo>
                    <a:lnTo>
                      <a:pt x="11" y="43"/>
                    </a:lnTo>
                    <a:lnTo>
                      <a:pt x="7" y="51"/>
                    </a:lnTo>
                    <a:lnTo>
                      <a:pt x="4" y="60"/>
                    </a:lnTo>
                    <a:lnTo>
                      <a:pt x="0" y="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6" name="Line 231"/>
              <p:cNvSpPr>
                <a:spLocks noChangeShapeType="1"/>
              </p:cNvSpPr>
              <p:nvPr/>
            </p:nvSpPr>
            <p:spPr bwMode="auto">
              <a:xfrm>
                <a:off x="1878" y="2458"/>
                <a:ext cx="7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7" name="Freeform 232"/>
              <p:cNvSpPr>
                <a:spLocks/>
              </p:cNvSpPr>
              <p:nvPr/>
            </p:nvSpPr>
            <p:spPr bwMode="auto">
              <a:xfrm>
                <a:off x="1811" y="2427"/>
                <a:ext cx="33" cy="127"/>
              </a:xfrm>
              <a:custGeom>
                <a:avLst/>
                <a:gdLst>
                  <a:gd name="T0" fmla="*/ 1 w 119"/>
                  <a:gd name="T1" fmla="*/ 0 h 439"/>
                  <a:gd name="T2" fmla="*/ 1 w 119"/>
                  <a:gd name="T3" fmla="*/ 0 h 439"/>
                  <a:gd name="T4" fmla="*/ 1 w 119"/>
                  <a:gd name="T5" fmla="*/ 0 h 439"/>
                  <a:gd name="T6" fmla="*/ 1 w 119"/>
                  <a:gd name="T7" fmla="*/ 1 h 439"/>
                  <a:gd name="T8" fmla="*/ 0 w 119"/>
                  <a:gd name="T9" fmla="*/ 1 h 439"/>
                  <a:gd name="T10" fmla="*/ 0 w 119"/>
                  <a:gd name="T11" fmla="*/ 1 h 439"/>
                  <a:gd name="T12" fmla="*/ 0 w 119"/>
                  <a:gd name="T13" fmla="*/ 1 h 439"/>
                  <a:gd name="T14" fmla="*/ 0 w 119"/>
                  <a:gd name="T15" fmla="*/ 1 h 439"/>
                  <a:gd name="T16" fmla="*/ 0 w 119"/>
                  <a:gd name="T17" fmla="*/ 1 h 439"/>
                  <a:gd name="T18" fmla="*/ 0 w 119"/>
                  <a:gd name="T19" fmla="*/ 2 h 439"/>
                  <a:gd name="T20" fmla="*/ 0 w 119"/>
                  <a:gd name="T21" fmla="*/ 2 h 439"/>
                  <a:gd name="T22" fmla="*/ 0 w 119"/>
                  <a:gd name="T23" fmla="*/ 2 h 439"/>
                  <a:gd name="T24" fmla="*/ 0 w 119"/>
                  <a:gd name="T25" fmla="*/ 2 h 439"/>
                  <a:gd name="T26" fmla="*/ 0 w 119"/>
                  <a:gd name="T27" fmla="*/ 3 h 439"/>
                  <a:gd name="T28" fmla="*/ 0 w 119"/>
                  <a:gd name="T29" fmla="*/ 3 h 439"/>
                  <a:gd name="T30" fmla="*/ 0 w 119"/>
                  <a:gd name="T31" fmla="*/ 3 h 439"/>
                  <a:gd name="T32" fmla="*/ 0 w 119"/>
                  <a:gd name="T33" fmla="*/ 3 h 4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9" h="439">
                    <a:moveTo>
                      <a:pt x="119" y="0"/>
                    </a:moveTo>
                    <a:lnTo>
                      <a:pt x="105" y="26"/>
                    </a:lnTo>
                    <a:lnTo>
                      <a:pt x="92" y="53"/>
                    </a:lnTo>
                    <a:lnTo>
                      <a:pt x="80" y="80"/>
                    </a:lnTo>
                    <a:lnTo>
                      <a:pt x="68" y="108"/>
                    </a:lnTo>
                    <a:lnTo>
                      <a:pt x="57" y="136"/>
                    </a:lnTo>
                    <a:lnTo>
                      <a:pt x="49" y="164"/>
                    </a:lnTo>
                    <a:lnTo>
                      <a:pt x="39" y="192"/>
                    </a:lnTo>
                    <a:lnTo>
                      <a:pt x="32" y="220"/>
                    </a:lnTo>
                    <a:lnTo>
                      <a:pt x="24" y="248"/>
                    </a:lnTo>
                    <a:lnTo>
                      <a:pt x="19" y="276"/>
                    </a:lnTo>
                    <a:lnTo>
                      <a:pt x="13" y="304"/>
                    </a:lnTo>
                    <a:lnTo>
                      <a:pt x="9" y="332"/>
                    </a:lnTo>
                    <a:lnTo>
                      <a:pt x="5" y="358"/>
                    </a:lnTo>
                    <a:lnTo>
                      <a:pt x="3" y="385"/>
                    </a:lnTo>
                    <a:lnTo>
                      <a:pt x="1" y="412"/>
                    </a:lnTo>
                    <a:lnTo>
                      <a:pt x="0" y="43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1798" name="Freeform 233"/>
              <p:cNvSpPr>
                <a:spLocks/>
              </p:cNvSpPr>
              <p:nvPr/>
            </p:nvSpPr>
            <p:spPr bwMode="auto">
              <a:xfrm>
                <a:off x="1898" y="2427"/>
                <a:ext cx="34" cy="127"/>
              </a:xfrm>
              <a:custGeom>
                <a:avLst/>
                <a:gdLst>
                  <a:gd name="T0" fmla="*/ 0 w 118"/>
                  <a:gd name="T1" fmla="*/ 3 h 439"/>
                  <a:gd name="T2" fmla="*/ 0 w 118"/>
                  <a:gd name="T3" fmla="*/ 3 h 439"/>
                  <a:gd name="T4" fmla="*/ 0 w 118"/>
                  <a:gd name="T5" fmla="*/ 3 h 439"/>
                  <a:gd name="T6" fmla="*/ 0 w 118"/>
                  <a:gd name="T7" fmla="*/ 3 h 439"/>
                  <a:gd name="T8" fmla="*/ 0 w 118"/>
                  <a:gd name="T9" fmla="*/ 2 h 439"/>
                  <a:gd name="T10" fmla="*/ 0 w 118"/>
                  <a:gd name="T11" fmla="*/ 2 h 439"/>
                  <a:gd name="T12" fmla="*/ 1 w 118"/>
                  <a:gd name="T13" fmla="*/ 2 h 439"/>
                  <a:gd name="T14" fmla="*/ 1 w 118"/>
                  <a:gd name="T15" fmla="*/ 2 h 439"/>
                  <a:gd name="T16" fmla="*/ 1 w 118"/>
                  <a:gd name="T17" fmla="*/ 1 h 439"/>
                  <a:gd name="T18" fmla="*/ 1 w 118"/>
                  <a:gd name="T19" fmla="*/ 1 h 439"/>
                  <a:gd name="T20" fmla="*/ 1 w 118"/>
                  <a:gd name="T21" fmla="*/ 1 h 439"/>
                  <a:gd name="T22" fmla="*/ 1 w 118"/>
                  <a:gd name="T23" fmla="*/ 1 h 439"/>
                  <a:gd name="T24" fmla="*/ 1 w 118"/>
                  <a:gd name="T25" fmla="*/ 1 h 439"/>
                  <a:gd name="T26" fmla="*/ 1 w 118"/>
                  <a:gd name="T27" fmla="*/ 1 h 439"/>
                  <a:gd name="T28" fmla="*/ 1 w 118"/>
                  <a:gd name="T29" fmla="*/ 0 h 439"/>
                  <a:gd name="T30" fmla="*/ 1 w 118"/>
                  <a:gd name="T31" fmla="*/ 0 h 439"/>
                  <a:gd name="T32" fmla="*/ 1 w 118"/>
                  <a:gd name="T33" fmla="*/ 0 h 4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439">
                    <a:moveTo>
                      <a:pt x="0" y="439"/>
                    </a:moveTo>
                    <a:lnTo>
                      <a:pt x="14" y="412"/>
                    </a:lnTo>
                    <a:lnTo>
                      <a:pt x="27" y="385"/>
                    </a:lnTo>
                    <a:lnTo>
                      <a:pt x="39" y="358"/>
                    </a:lnTo>
                    <a:lnTo>
                      <a:pt x="50" y="332"/>
                    </a:lnTo>
                    <a:lnTo>
                      <a:pt x="61" y="304"/>
                    </a:lnTo>
                    <a:lnTo>
                      <a:pt x="70" y="276"/>
                    </a:lnTo>
                    <a:lnTo>
                      <a:pt x="79" y="248"/>
                    </a:lnTo>
                    <a:lnTo>
                      <a:pt x="87" y="220"/>
                    </a:lnTo>
                    <a:lnTo>
                      <a:pt x="94" y="192"/>
                    </a:lnTo>
                    <a:lnTo>
                      <a:pt x="100" y="164"/>
                    </a:lnTo>
                    <a:lnTo>
                      <a:pt x="106" y="136"/>
                    </a:lnTo>
                    <a:lnTo>
                      <a:pt x="110" y="108"/>
                    </a:lnTo>
                    <a:lnTo>
                      <a:pt x="113" y="80"/>
                    </a:lnTo>
                    <a:lnTo>
                      <a:pt x="115" y="53"/>
                    </a:lnTo>
                    <a:lnTo>
                      <a:pt x="118" y="26"/>
                    </a:lnTo>
                    <a:lnTo>
                      <a:pt x="11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04362" name="Freeform 234"/>
          <p:cNvSpPr>
            <a:spLocks/>
          </p:cNvSpPr>
          <p:nvPr/>
        </p:nvSpPr>
        <p:spPr bwMode="auto">
          <a:xfrm>
            <a:off x="1703388" y="3959225"/>
            <a:ext cx="1555750" cy="1555750"/>
          </a:xfrm>
          <a:custGeom>
            <a:avLst/>
            <a:gdLst>
              <a:gd name="T0" fmla="*/ 2147483647 w 3417"/>
              <a:gd name="T1" fmla="*/ 2147483647 h 3422"/>
              <a:gd name="T2" fmla="*/ 2147483647 w 3417"/>
              <a:gd name="T3" fmla="*/ 2147483647 h 3422"/>
              <a:gd name="T4" fmla="*/ 2147483647 w 3417"/>
              <a:gd name="T5" fmla="*/ 2147483647 h 3422"/>
              <a:gd name="T6" fmla="*/ 2147483647 w 3417"/>
              <a:gd name="T7" fmla="*/ 2147483647 h 3422"/>
              <a:gd name="T8" fmla="*/ 2147483647 w 3417"/>
              <a:gd name="T9" fmla="*/ 2147483647 h 3422"/>
              <a:gd name="T10" fmla="*/ 2147483647 w 3417"/>
              <a:gd name="T11" fmla="*/ 2147483647 h 3422"/>
              <a:gd name="T12" fmla="*/ 2147483647 w 3417"/>
              <a:gd name="T13" fmla="*/ 2147483647 h 3422"/>
              <a:gd name="T14" fmla="*/ 2147483647 w 3417"/>
              <a:gd name="T15" fmla="*/ 2147483647 h 3422"/>
              <a:gd name="T16" fmla="*/ 2147483647 w 3417"/>
              <a:gd name="T17" fmla="*/ 2147483647 h 3422"/>
              <a:gd name="T18" fmla="*/ 2147483647 w 3417"/>
              <a:gd name="T19" fmla="*/ 2147483647 h 3422"/>
              <a:gd name="T20" fmla="*/ 2147483647 w 3417"/>
              <a:gd name="T21" fmla="*/ 2147483647 h 3422"/>
              <a:gd name="T22" fmla="*/ 2147483647 w 3417"/>
              <a:gd name="T23" fmla="*/ 2147483647 h 3422"/>
              <a:gd name="T24" fmla="*/ 2147483647 w 3417"/>
              <a:gd name="T25" fmla="*/ 2147483647 h 3422"/>
              <a:gd name="T26" fmla="*/ 2147483647 w 3417"/>
              <a:gd name="T27" fmla="*/ 2147483647 h 3422"/>
              <a:gd name="T28" fmla="*/ 2147483647 w 3417"/>
              <a:gd name="T29" fmla="*/ 2147483647 h 3422"/>
              <a:gd name="T30" fmla="*/ 2147483647 w 3417"/>
              <a:gd name="T31" fmla="*/ 2147483647 h 3422"/>
              <a:gd name="T32" fmla="*/ 2147483647 w 3417"/>
              <a:gd name="T33" fmla="*/ 2147483647 h 3422"/>
              <a:gd name="T34" fmla="*/ 2147483647 w 3417"/>
              <a:gd name="T35" fmla="*/ 2147483647 h 3422"/>
              <a:gd name="T36" fmla="*/ 2147483647 w 3417"/>
              <a:gd name="T37" fmla="*/ 2147483647 h 3422"/>
              <a:gd name="T38" fmla="*/ 2147483647 w 3417"/>
              <a:gd name="T39" fmla="*/ 2147483647 h 3422"/>
              <a:gd name="T40" fmla="*/ 2147483647 w 3417"/>
              <a:gd name="T41" fmla="*/ 2147483647 h 3422"/>
              <a:gd name="T42" fmla="*/ 2147483647 w 3417"/>
              <a:gd name="T43" fmla="*/ 2147483647 h 3422"/>
              <a:gd name="T44" fmla="*/ 2147483647 w 3417"/>
              <a:gd name="T45" fmla="*/ 2147483647 h 3422"/>
              <a:gd name="T46" fmla="*/ 2147483647 w 3417"/>
              <a:gd name="T47" fmla="*/ 2147483647 h 3422"/>
              <a:gd name="T48" fmla="*/ 0 w 3417"/>
              <a:gd name="T49" fmla="*/ 2147483647 h 3422"/>
              <a:gd name="T50" fmla="*/ 2147483647 w 3417"/>
              <a:gd name="T51" fmla="*/ 2147483647 h 3422"/>
              <a:gd name="T52" fmla="*/ 2147483647 w 3417"/>
              <a:gd name="T53" fmla="*/ 2147483647 h 3422"/>
              <a:gd name="T54" fmla="*/ 2147483647 w 3417"/>
              <a:gd name="T55" fmla="*/ 2147483647 h 3422"/>
              <a:gd name="T56" fmla="*/ 2147483647 w 3417"/>
              <a:gd name="T57" fmla="*/ 2147483647 h 3422"/>
              <a:gd name="T58" fmla="*/ 2147483647 w 3417"/>
              <a:gd name="T59" fmla="*/ 2147483647 h 3422"/>
              <a:gd name="T60" fmla="*/ 2147483647 w 3417"/>
              <a:gd name="T61" fmla="*/ 2147483647 h 3422"/>
              <a:gd name="T62" fmla="*/ 2147483647 w 3417"/>
              <a:gd name="T63" fmla="*/ 2147483647 h 3422"/>
              <a:gd name="T64" fmla="*/ 2147483647 w 3417"/>
              <a:gd name="T65" fmla="*/ 2147483647 h 3422"/>
              <a:gd name="T66" fmla="*/ 2147483647 w 3417"/>
              <a:gd name="T67" fmla="*/ 2147483647 h 3422"/>
              <a:gd name="T68" fmla="*/ 2147483647 w 3417"/>
              <a:gd name="T69" fmla="*/ 2147483647 h 3422"/>
              <a:gd name="T70" fmla="*/ 2147483647 w 3417"/>
              <a:gd name="T71" fmla="*/ 2147483647 h 3422"/>
              <a:gd name="T72" fmla="*/ 2147483647 w 3417"/>
              <a:gd name="T73" fmla="*/ 2147483647 h 3422"/>
              <a:gd name="T74" fmla="*/ 2147483647 w 3417"/>
              <a:gd name="T75" fmla="*/ 2147483647 h 3422"/>
              <a:gd name="T76" fmla="*/ 2147483647 w 3417"/>
              <a:gd name="T77" fmla="*/ 2147483647 h 3422"/>
              <a:gd name="T78" fmla="*/ 2147483647 w 3417"/>
              <a:gd name="T79" fmla="*/ 2147483647 h 3422"/>
              <a:gd name="T80" fmla="*/ 2147483647 w 3417"/>
              <a:gd name="T81" fmla="*/ 2147483647 h 3422"/>
              <a:gd name="T82" fmla="*/ 2147483647 w 3417"/>
              <a:gd name="T83" fmla="*/ 2147483647 h 3422"/>
              <a:gd name="T84" fmla="*/ 2147483647 w 3417"/>
              <a:gd name="T85" fmla="*/ 2147483647 h 3422"/>
              <a:gd name="T86" fmla="*/ 2147483647 w 3417"/>
              <a:gd name="T87" fmla="*/ 2147483647 h 3422"/>
              <a:gd name="T88" fmla="*/ 2147483647 w 3417"/>
              <a:gd name="T89" fmla="*/ 2147483647 h 3422"/>
              <a:gd name="T90" fmla="*/ 2147483647 w 3417"/>
              <a:gd name="T91" fmla="*/ 2147483647 h 3422"/>
              <a:gd name="T92" fmla="*/ 2147483647 w 3417"/>
              <a:gd name="T93" fmla="*/ 2147483647 h 3422"/>
              <a:gd name="T94" fmla="*/ 2147483647 w 3417"/>
              <a:gd name="T95" fmla="*/ 2147483647 h 3422"/>
              <a:gd name="T96" fmla="*/ 2147483647 w 3417"/>
              <a:gd name="T97" fmla="*/ 2147483647 h 3422"/>
              <a:gd name="T98" fmla="*/ 2147483647 w 3417"/>
              <a:gd name="T99" fmla="*/ 2147483647 h 342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3417" h="3422">
                <a:moveTo>
                  <a:pt x="3417" y="1711"/>
                </a:moveTo>
                <a:lnTo>
                  <a:pt x="3417" y="1658"/>
                </a:lnTo>
                <a:lnTo>
                  <a:pt x="3414" y="1604"/>
                </a:lnTo>
                <a:lnTo>
                  <a:pt x="3410" y="1550"/>
                </a:lnTo>
                <a:lnTo>
                  <a:pt x="3404" y="1498"/>
                </a:lnTo>
                <a:lnTo>
                  <a:pt x="3397" y="1444"/>
                </a:lnTo>
                <a:lnTo>
                  <a:pt x="3387" y="1391"/>
                </a:lnTo>
                <a:lnTo>
                  <a:pt x="3376" y="1339"/>
                </a:lnTo>
                <a:lnTo>
                  <a:pt x="3363" y="1286"/>
                </a:lnTo>
                <a:lnTo>
                  <a:pt x="3350" y="1234"/>
                </a:lnTo>
                <a:lnTo>
                  <a:pt x="3335" y="1183"/>
                </a:lnTo>
                <a:lnTo>
                  <a:pt x="3316" y="1132"/>
                </a:lnTo>
                <a:lnTo>
                  <a:pt x="3298" y="1082"/>
                </a:lnTo>
                <a:lnTo>
                  <a:pt x="3278" y="1033"/>
                </a:lnTo>
                <a:lnTo>
                  <a:pt x="3255" y="983"/>
                </a:lnTo>
                <a:lnTo>
                  <a:pt x="3231" y="935"/>
                </a:lnTo>
                <a:lnTo>
                  <a:pt x="3207" y="888"/>
                </a:lnTo>
                <a:lnTo>
                  <a:pt x="3180" y="840"/>
                </a:lnTo>
                <a:lnTo>
                  <a:pt x="3152" y="795"/>
                </a:lnTo>
                <a:lnTo>
                  <a:pt x="3122" y="750"/>
                </a:lnTo>
                <a:lnTo>
                  <a:pt x="3091" y="706"/>
                </a:lnTo>
                <a:lnTo>
                  <a:pt x="3059" y="663"/>
                </a:lnTo>
                <a:lnTo>
                  <a:pt x="3025" y="621"/>
                </a:lnTo>
                <a:lnTo>
                  <a:pt x="2991" y="580"/>
                </a:lnTo>
                <a:lnTo>
                  <a:pt x="2954" y="541"/>
                </a:lnTo>
                <a:lnTo>
                  <a:pt x="2917" y="502"/>
                </a:lnTo>
                <a:lnTo>
                  <a:pt x="2878" y="464"/>
                </a:lnTo>
                <a:lnTo>
                  <a:pt x="2838" y="428"/>
                </a:lnTo>
                <a:lnTo>
                  <a:pt x="2798" y="393"/>
                </a:lnTo>
                <a:lnTo>
                  <a:pt x="2756" y="360"/>
                </a:lnTo>
                <a:lnTo>
                  <a:pt x="2713" y="328"/>
                </a:lnTo>
                <a:lnTo>
                  <a:pt x="2669" y="297"/>
                </a:lnTo>
                <a:lnTo>
                  <a:pt x="2625" y="267"/>
                </a:lnTo>
                <a:lnTo>
                  <a:pt x="2579" y="239"/>
                </a:lnTo>
                <a:lnTo>
                  <a:pt x="2532" y="212"/>
                </a:lnTo>
                <a:lnTo>
                  <a:pt x="2484" y="187"/>
                </a:lnTo>
                <a:lnTo>
                  <a:pt x="2437" y="164"/>
                </a:lnTo>
                <a:lnTo>
                  <a:pt x="2387" y="141"/>
                </a:lnTo>
                <a:lnTo>
                  <a:pt x="2338" y="121"/>
                </a:lnTo>
                <a:lnTo>
                  <a:pt x="2288" y="102"/>
                </a:lnTo>
                <a:lnTo>
                  <a:pt x="2237" y="84"/>
                </a:lnTo>
                <a:lnTo>
                  <a:pt x="2186" y="69"/>
                </a:lnTo>
                <a:lnTo>
                  <a:pt x="2134" y="55"/>
                </a:lnTo>
                <a:lnTo>
                  <a:pt x="2081" y="42"/>
                </a:lnTo>
                <a:lnTo>
                  <a:pt x="2029" y="31"/>
                </a:lnTo>
                <a:lnTo>
                  <a:pt x="1976" y="22"/>
                </a:lnTo>
                <a:lnTo>
                  <a:pt x="1922" y="14"/>
                </a:lnTo>
                <a:lnTo>
                  <a:pt x="1870" y="9"/>
                </a:lnTo>
                <a:lnTo>
                  <a:pt x="1816" y="5"/>
                </a:lnTo>
                <a:lnTo>
                  <a:pt x="1762" y="1"/>
                </a:lnTo>
                <a:lnTo>
                  <a:pt x="1709" y="0"/>
                </a:lnTo>
                <a:lnTo>
                  <a:pt x="1655" y="1"/>
                </a:lnTo>
                <a:lnTo>
                  <a:pt x="1601" y="5"/>
                </a:lnTo>
                <a:lnTo>
                  <a:pt x="1548" y="9"/>
                </a:lnTo>
                <a:lnTo>
                  <a:pt x="1495" y="14"/>
                </a:lnTo>
                <a:lnTo>
                  <a:pt x="1441" y="22"/>
                </a:lnTo>
                <a:lnTo>
                  <a:pt x="1389" y="31"/>
                </a:lnTo>
                <a:lnTo>
                  <a:pt x="1336" y="42"/>
                </a:lnTo>
                <a:lnTo>
                  <a:pt x="1283" y="55"/>
                </a:lnTo>
                <a:lnTo>
                  <a:pt x="1232" y="69"/>
                </a:lnTo>
                <a:lnTo>
                  <a:pt x="1180" y="84"/>
                </a:lnTo>
                <a:lnTo>
                  <a:pt x="1130" y="102"/>
                </a:lnTo>
                <a:lnTo>
                  <a:pt x="1079" y="121"/>
                </a:lnTo>
                <a:lnTo>
                  <a:pt x="1030" y="141"/>
                </a:lnTo>
                <a:lnTo>
                  <a:pt x="981" y="164"/>
                </a:lnTo>
                <a:lnTo>
                  <a:pt x="932" y="187"/>
                </a:lnTo>
                <a:lnTo>
                  <a:pt x="885" y="212"/>
                </a:lnTo>
                <a:lnTo>
                  <a:pt x="839" y="239"/>
                </a:lnTo>
                <a:lnTo>
                  <a:pt x="793" y="267"/>
                </a:lnTo>
                <a:lnTo>
                  <a:pt x="748" y="297"/>
                </a:lnTo>
                <a:lnTo>
                  <a:pt x="705" y="328"/>
                </a:lnTo>
                <a:lnTo>
                  <a:pt x="662" y="360"/>
                </a:lnTo>
                <a:lnTo>
                  <a:pt x="620" y="393"/>
                </a:lnTo>
                <a:lnTo>
                  <a:pt x="579" y="428"/>
                </a:lnTo>
                <a:lnTo>
                  <a:pt x="539" y="464"/>
                </a:lnTo>
                <a:lnTo>
                  <a:pt x="501" y="502"/>
                </a:lnTo>
                <a:lnTo>
                  <a:pt x="463" y="541"/>
                </a:lnTo>
                <a:lnTo>
                  <a:pt x="427" y="580"/>
                </a:lnTo>
                <a:lnTo>
                  <a:pt x="392" y="621"/>
                </a:lnTo>
                <a:lnTo>
                  <a:pt x="358" y="663"/>
                </a:lnTo>
                <a:lnTo>
                  <a:pt x="326" y="706"/>
                </a:lnTo>
                <a:lnTo>
                  <a:pt x="296" y="750"/>
                </a:lnTo>
                <a:lnTo>
                  <a:pt x="266" y="795"/>
                </a:lnTo>
                <a:lnTo>
                  <a:pt x="238" y="840"/>
                </a:lnTo>
                <a:lnTo>
                  <a:pt x="211" y="888"/>
                </a:lnTo>
                <a:lnTo>
                  <a:pt x="186" y="935"/>
                </a:lnTo>
                <a:lnTo>
                  <a:pt x="162" y="983"/>
                </a:lnTo>
                <a:lnTo>
                  <a:pt x="140" y="1033"/>
                </a:lnTo>
                <a:lnTo>
                  <a:pt x="119" y="1082"/>
                </a:lnTo>
                <a:lnTo>
                  <a:pt x="101" y="1132"/>
                </a:lnTo>
                <a:lnTo>
                  <a:pt x="83" y="1183"/>
                </a:lnTo>
                <a:lnTo>
                  <a:pt x="68" y="1234"/>
                </a:lnTo>
                <a:lnTo>
                  <a:pt x="54" y="1286"/>
                </a:lnTo>
                <a:lnTo>
                  <a:pt x="41" y="1339"/>
                </a:lnTo>
                <a:lnTo>
                  <a:pt x="30" y="1391"/>
                </a:lnTo>
                <a:lnTo>
                  <a:pt x="21" y="1444"/>
                </a:lnTo>
                <a:lnTo>
                  <a:pt x="13" y="1498"/>
                </a:lnTo>
                <a:lnTo>
                  <a:pt x="8" y="1550"/>
                </a:lnTo>
                <a:lnTo>
                  <a:pt x="3" y="1604"/>
                </a:lnTo>
                <a:lnTo>
                  <a:pt x="0" y="1658"/>
                </a:lnTo>
                <a:lnTo>
                  <a:pt x="0" y="1711"/>
                </a:lnTo>
                <a:lnTo>
                  <a:pt x="0" y="1765"/>
                </a:lnTo>
                <a:lnTo>
                  <a:pt x="3" y="1819"/>
                </a:lnTo>
                <a:lnTo>
                  <a:pt x="8" y="1872"/>
                </a:lnTo>
                <a:lnTo>
                  <a:pt x="13" y="1926"/>
                </a:lnTo>
                <a:lnTo>
                  <a:pt x="21" y="1979"/>
                </a:lnTo>
                <a:lnTo>
                  <a:pt x="30" y="2032"/>
                </a:lnTo>
                <a:lnTo>
                  <a:pt x="41" y="2085"/>
                </a:lnTo>
                <a:lnTo>
                  <a:pt x="54" y="2137"/>
                </a:lnTo>
                <a:lnTo>
                  <a:pt x="68" y="2188"/>
                </a:lnTo>
                <a:lnTo>
                  <a:pt x="83" y="2240"/>
                </a:lnTo>
                <a:lnTo>
                  <a:pt x="101" y="2291"/>
                </a:lnTo>
                <a:lnTo>
                  <a:pt x="119" y="2341"/>
                </a:lnTo>
                <a:lnTo>
                  <a:pt x="140" y="2391"/>
                </a:lnTo>
                <a:lnTo>
                  <a:pt x="162" y="2440"/>
                </a:lnTo>
                <a:lnTo>
                  <a:pt x="186" y="2488"/>
                </a:lnTo>
                <a:lnTo>
                  <a:pt x="211" y="2535"/>
                </a:lnTo>
                <a:lnTo>
                  <a:pt x="238" y="2582"/>
                </a:lnTo>
                <a:lnTo>
                  <a:pt x="266" y="2629"/>
                </a:lnTo>
                <a:lnTo>
                  <a:pt x="296" y="2673"/>
                </a:lnTo>
                <a:lnTo>
                  <a:pt x="326" y="2717"/>
                </a:lnTo>
                <a:lnTo>
                  <a:pt x="358" y="2760"/>
                </a:lnTo>
                <a:lnTo>
                  <a:pt x="392" y="2802"/>
                </a:lnTo>
                <a:lnTo>
                  <a:pt x="427" y="2842"/>
                </a:lnTo>
                <a:lnTo>
                  <a:pt x="463" y="2882"/>
                </a:lnTo>
                <a:lnTo>
                  <a:pt x="501" y="2921"/>
                </a:lnTo>
                <a:lnTo>
                  <a:pt x="539" y="2958"/>
                </a:lnTo>
                <a:lnTo>
                  <a:pt x="579" y="2995"/>
                </a:lnTo>
                <a:lnTo>
                  <a:pt x="620" y="3029"/>
                </a:lnTo>
                <a:lnTo>
                  <a:pt x="662" y="3064"/>
                </a:lnTo>
                <a:lnTo>
                  <a:pt x="705" y="3096"/>
                </a:lnTo>
                <a:lnTo>
                  <a:pt x="748" y="3126"/>
                </a:lnTo>
                <a:lnTo>
                  <a:pt x="793" y="3156"/>
                </a:lnTo>
                <a:lnTo>
                  <a:pt x="839" y="3184"/>
                </a:lnTo>
                <a:lnTo>
                  <a:pt x="885" y="3211"/>
                </a:lnTo>
                <a:lnTo>
                  <a:pt x="932" y="3235"/>
                </a:lnTo>
                <a:lnTo>
                  <a:pt x="981" y="3259"/>
                </a:lnTo>
                <a:lnTo>
                  <a:pt x="1030" y="3282"/>
                </a:lnTo>
                <a:lnTo>
                  <a:pt x="1079" y="3302"/>
                </a:lnTo>
                <a:lnTo>
                  <a:pt x="1130" y="3321"/>
                </a:lnTo>
                <a:lnTo>
                  <a:pt x="1180" y="3339"/>
                </a:lnTo>
                <a:lnTo>
                  <a:pt x="1232" y="3355"/>
                </a:lnTo>
                <a:lnTo>
                  <a:pt x="1283" y="3369"/>
                </a:lnTo>
                <a:lnTo>
                  <a:pt x="1336" y="3380"/>
                </a:lnTo>
                <a:lnTo>
                  <a:pt x="1389" y="3392"/>
                </a:lnTo>
                <a:lnTo>
                  <a:pt x="1441" y="3401"/>
                </a:lnTo>
                <a:lnTo>
                  <a:pt x="1495" y="3408"/>
                </a:lnTo>
                <a:lnTo>
                  <a:pt x="1548" y="3415"/>
                </a:lnTo>
                <a:lnTo>
                  <a:pt x="1601" y="3419"/>
                </a:lnTo>
                <a:lnTo>
                  <a:pt x="1655" y="3421"/>
                </a:lnTo>
                <a:lnTo>
                  <a:pt x="1709" y="3422"/>
                </a:lnTo>
                <a:lnTo>
                  <a:pt x="1762" y="3421"/>
                </a:lnTo>
                <a:lnTo>
                  <a:pt x="1816" y="3419"/>
                </a:lnTo>
                <a:lnTo>
                  <a:pt x="1870" y="3415"/>
                </a:lnTo>
                <a:lnTo>
                  <a:pt x="1922" y="3408"/>
                </a:lnTo>
                <a:lnTo>
                  <a:pt x="1976" y="3401"/>
                </a:lnTo>
                <a:lnTo>
                  <a:pt x="2029" y="3392"/>
                </a:lnTo>
                <a:lnTo>
                  <a:pt x="2081" y="3380"/>
                </a:lnTo>
                <a:lnTo>
                  <a:pt x="2134" y="3369"/>
                </a:lnTo>
                <a:lnTo>
                  <a:pt x="2186" y="3355"/>
                </a:lnTo>
                <a:lnTo>
                  <a:pt x="2237" y="3339"/>
                </a:lnTo>
                <a:lnTo>
                  <a:pt x="2288" y="3321"/>
                </a:lnTo>
                <a:lnTo>
                  <a:pt x="2338" y="3302"/>
                </a:lnTo>
                <a:lnTo>
                  <a:pt x="2387" y="3282"/>
                </a:lnTo>
                <a:lnTo>
                  <a:pt x="2437" y="3259"/>
                </a:lnTo>
                <a:lnTo>
                  <a:pt x="2484" y="3235"/>
                </a:lnTo>
                <a:lnTo>
                  <a:pt x="2532" y="3211"/>
                </a:lnTo>
                <a:lnTo>
                  <a:pt x="2579" y="3184"/>
                </a:lnTo>
                <a:lnTo>
                  <a:pt x="2625" y="3156"/>
                </a:lnTo>
                <a:lnTo>
                  <a:pt x="2669" y="3126"/>
                </a:lnTo>
                <a:lnTo>
                  <a:pt x="2713" y="3096"/>
                </a:lnTo>
                <a:lnTo>
                  <a:pt x="2756" y="3064"/>
                </a:lnTo>
                <a:lnTo>
                  <a:pt x="2798" y="3029"/>
                </a:lnTo>
                <a:lnTo>
                  <a:pt x="2838" y="2995"/>
                </a:lnTo>
                <a:lnTo>
                  <a:pt x="2878" y="2958"/>
                </a:lnTo>
                <a:lnTo>
                  <a:pt x="2917" y="2921"/>
                </a:lnTo>
                <a:lnTo>
                  <a:pt x="2954" y="2882"/>
                </a:lnTo>
                <a:lnTo>
                  <a:pt x="2991" y="2842"/>
                </a:lnTo>
                <a:lnTo>
                  <a:pt x="3025" y="2802"/>
                </a:lnTo>
                <a:lnTo>
                  <a:pt x="3059" y="2760"/>
                </a:lnTo>
                <a:lnTo>
                  <a:pt x="3091" y="2717"/>
                </a:lnTo>
                <a:lnTo>
                  <a:pt x="3122" y="2673"/>
                </a:lnTo>
                <a:lnTo>
                  <a:pt x="3152" y="2629"/>
                </a:lnTo>
                <a:lnTo>
                  <a:pt x="3180" y="2582"/>
                </a:lnTo>
                <a:lnTo>
                  <a:pt x="3207" y="2535"/>
                </a:lnTo>
                <a:lnTo>
                  <a:pt x="3231" y="2488"/>
                </a:lnTo>
                <a:lnTo>
                  <a:pt x="3255" y="2440"/>
                </a:lnTo>
                <a:lnTo>
                  <a:pt x="3278" y="2391"/>
                </a:lnTo>
                <a:lnTo>
                  <a:pt x="3298" y="2341"/>
                </a:lnTo>
                <a:lnTo>
                  <a:pt x="3316" y="2291"/>
                </a:lnTo>
                <a:lnTo>
                  <a:pt x="3335" y="2240"/>
                </a:lnTo>
                <a:lnTo>
                  <a:pt x="3350" y="2188"/>
                </a:lnTo>
                <a:lnTo>
                  <a:pt x="3363" y="2137"/>
                </a:lnTo>
                <a:lnTo>
                  <a:pt x="3376" y="2085"/>
                </a:lnTo>
                <a:lnTo>
                  <a:pt x="3387" y="2032"/>
                </a:lnTo>
                <a:lnTo>
                  <a:pt x="3397" y="1979"/>
                </a:lnTo>
                <a:lnTo>
                  <a:pt x="3404" y="1926"/>
                </a:lnTo>
                <a:lnTo>
                  <a:pt x="3410" y="1872"/>
                </a:lnTo>
                <a:lnTo>
                  <a:pt x="3414" y="1819"/>
                </a:lnTo>
                <a:lnTo>
                  <a:pt x="3417" y="1765"/>
                </a:lnTo>
                <a:lnTo>
                  <a:pt x="3417" y="1711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63" name="Line 235"/>
          <p:cNvSpPr>
            <a:spLocks noChangeShapeType="1"/>
          </p:cNvSpPr>
          <p:nvPr/>
        </p:nvSpPr>
        <p:spPr bwMode="auto">
          <a:xfrm flipV="1">
            <a:off x="3259138" y="2309813"/>
            <a:ext cx="4762" cy="24272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64" name="Line 236"/>
          <p:cNvSpPr>
            <a:spLocks noChangeShapeType="1"/>
          </p:cNvSpPr>
          <p:nvPr/>
        </p:nvSpPr>
        <p:spPr bwMode="auto">
          <a:xfrm flipH="1">
            <a:off x="2481263" y="2309813"/>
            <a:ext cx="777875" cy="47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65" name="Line 237"/>
          <p:cNvSpPr>
            <a:spLocks noChangeShapeType="1"/>
          </p:cNvSpPr>
          <p:nvPr/>
        </p:nvSpPr>
        <p:spPr bwMode="auto">
          <a:xfrm flipV="1">
            <a:off x="3095625" y="2309813"/>
            <a:ext cx="3175" cy="19478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4366" name="Group 238"/>
          <p:cNvGrpSpPr>
            <a:grpSpLocks/>
          </p:cNvGrpSpPr>
          <p:nvPr/>
        </p:nvGrpSpPr>
        <p:grpSpPr bwMode="auto">
          <a:xfrm>
            <a:off x="3054350" y="1928813"/>
            <a:ext cx="357188" cy="422275"/>
            <a:chOff x="1924" y="1215"/>
            <a:chExt cx="225" cy="266"/>
          </a:xfrm>
        </p:grpSpPr>
        <p:sp>
          <p:nvSpPr>
            <p:cNvPr id="31783" name="Freeform 239"/>
            <p:cNvSpPr>
              <a:spLocks/>
            </p:cNvSpPr>
            <p:nvPr/>
          </p:nvSpPr>
          <p:spPr bwMode="auto">
            <a:xfrm>
              <a:off x="1924" y="1430"/>
              <a:ext cx="52" cy="51"/>
            </a:xfrm>
            <a:custGeom>
              <a:avLst/>
              <a:gdLst>
                <a:gd name="T0" fmla="*/ 1 w 182"/>
                <a:gd name="T1" fmla="*/ 1 h 183"/>
                <a:gd name="T2" fmla="*/ 1 w 182"/>
                <a:gd name="T3" fmla="*/ 1 h 183"/>
                <a:gd name="T4" fmla="*/ 1 w 182"/>
                <a:gd name="T5" fmla="*/ 0 h 183"/>
                <a:gd name="T6" fmla="*/ 1 w 182"/>
                <a:gd name="T7" fmla="*/ 0 h 183"/>
                <a:gd name="T8" fmla="*/ 1 w 182"/>
                <a:gd name="T9" fmla="*/ 0 h 183"/>
                <a:gd name="T10" fmla="*/ 1 w 182"/>
                <a:gd name="T11" fmla="*/ 0 h 183"/>
                <a:gd name="T12" fmla="*/ 1 w 182"/>
                <a:gd name="T13" fmla="*/ 0 h 183"/>
                <a:gd name="T14" fmla="*/ 1 w 182"/>
                <a:gd name="T15" fmla="*/ 0 h 183"/>
                <a:gd name="T16" fmla="*/ 1 w 182"/>
                <a:gd name="T17" fmla="*/ 0 h 183"/>
                <a:gd name="T18" fmla="*/ 1 w 182"/>
                <a:gd name="T19" fmla="*/ 0 h 183"/>
                <a:gd name="T20" fmla="*/ 1 w 182"/>
                <a:gd name="T21" fmla="*/ 0 h 183"/>
                <a:gd name="T22" fmla="*/ 1 w 182"/>
                <a:gd name="T23" fmla="*/ 0 h 183"/>
                <a:gd name="T24" fmla="*/ 1 w 182"/>
                <a:gd name="T25" fmla="*/ 0 h 183"/>
                <a:gd name="T26" fmla="*/ 1 w 182"/>
                <a:gd name="T27" fmla="*/ 0 h 183"/>
                <a:gd name="T28" fmla="*/ 0 w 182"/>
                <a:gd name="T29" fmla="*/ 0 h 183"/>
                <a:gd name="T30" fmla="*/ 0 w 182"/>
                <a:gd name="T31" fmla="*/ 0 h 183"/>
                <a:gd name="T32" fmla="*/ 0 w 182"/>
                <a:gd name="T33" fmla="*/ 0 h 183"/>
                <a:gd name="T34" fmla="*/ 0 w 182"/>
                <a:gd name="T35" fmla="*/ 0 h 183"/>
                <a:gd name="T36" fmla="*/ 0 w 182"/>
                <a:gd name="T37" fmla="*/ 0 h 183"/>
                <a:gd name="T38" fmla="*/ 0 w 182"/>
                <a:gd name="T39" fmla="*/ 0 h 183"/>
                <a:gd name="T40" fmla="*/ 0 w 182"/>
                <a:gd name="T41" fmla="*/ 0 h 183"/>
                <a:gd name="T42" fmla="*/ 0 w 182"/>
                <a:gd name="T43" fmla="*/ 0 h 183"/>
                <a:gd name="T44" fmla="*/ 0 w 182"/>
                <a:gd name="T45" fmla="*/ 0 h 183"/>
                <a:gd name="T46" fmla="*/ 0 w 182"/>
                <a:gd name="T47" fmla="*/ 1 h 183"/>
                <a:gd name="T48" fmla="*/ 0 w 182"/>
                <a:gd name="T49" fmla="*/ 1 h 183"/>
                <a:gd name="T50" fmla="*/ 0 w 182"/>
                <a:gd name="T51" fmla="*/ 1 h 183"/>
                <a:gd name="T52" fmla="*/ 0 w 182"/>
                <a:gd name="T53" fmla="*/ 1 h 183"/>
                <a:gd name="T54" fmla="*/ 0 w 182"/>
                <a:gd name="T55" fmla="*/ 1 h 183"/>
                <a:gd name="T56" fmla="*/ 0 w 182"/>
                <a:gd name="T57" fmla="*/ 1 h 183"/>
                <a:gd name="T58" fmla="*/ 0 w 182"/>
                <a:gd name="T59" fmla="*/ 1 h 183"/>
                <a:gd name="T60" fmla="*/ 0 w 182"/>
                <a:gd name="T61" fmla="*/ 1 h 183"/>
                <a:gd name="T62" fmla="*/ 0 w 182"/>
                <a:gd name="T63" fmla="*/ 1 h 183"/>
                <a:gd name="T64" fmla="*/ 0 w 182"/>
                <a:gd name="T65" fmla="*/ 1 h 183"/>
                <a:gd name="T66" fmla="*/ 0 w 182"/>
                <a:gd name="T67" fmla="*/ 1 h 183"/>
                <a:gd name="T68" fmla="*/ 0 w 182"/>
                <a:gd name="T69" fmla="*/ 1 h 183"/>
                <a:gd name="T70" fmla="*/ 1 w 182"/>
                <a:gd name="T71" fmla="*/ 1 h 183"/>
                <a:gd name="T72" fmla="*/ 1 w 182"/>
                <a:gd name="T73" fmla="*/ 1 h 183"/>
                <a:gd name="T74" fmla="*/ 1 w 182"/>
                <a:gd name="T75" fmla="*/ 1 h 183"/>
                <a:gd name="T76" fmla="*/ 1 w 182"/>
                <a:gd name="T77" fmla="*/ 1 h 183"/>
                <a:gd name="T78" fmla="*/ 1 w 182"/>
                <a:gd name="T79" fmla="*/ 1 h 183"/>
                <a:gd name="T80" fmla="*/ 1 w 182"/>
                <a:gd name="T81" fmla="*/ 1 h 183"/>
                <a:gd name="T82" fmla="*/ 1 w 182"/>
                <a:gd name="T83" fmla="*/ 1 h 183"/>
                <a:gd name="T84" fmla="*/ 1 w 182"/>
                <a:gd name="T85" fmla="*/ 1 h 183"/>
                <a:gd name="T86" fmla="*/ 1 w 182"/>
                <a:gd name="T87" fmla="*/ 1 h 183"/>
                <a:gd name="T88" fmla="*/ 1 w 182"/>
                <a:gd name="T89" fmla="*/ 1 h 183"/>
                <a:gd name="T90" fmla="*/ 1 w 182"/>
                <a:gd name="T91" fmla="*/ 1 h 183"/>
                <a:gd name="T92" fmla="*/ 1 w 182"/>
                <a:gd name="T93" fmla="*/ 1 h 183"/>
                <a:gd name="T94" fmla="*/ 1 w 182"/>
                <a:gd name="T95" fmla="*/ 1 h 183"/>
                <a:gd name="T96" fmla="*/ 1 w 182"/>
                <a:gd name="T97" fmla="*/ 1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2" h="183">
                  <a:moveTo>
                    <a:pt x="182" y="92"/>
                  </a:moveTo>
                  <a:lnTo>
                    <a:pt x="182" y="80"/>
                  </a:lnTo>
                  <a:lnTo>
                    <a:pt x="180" y="68"/>
                  </a:lnTo>
                  <a:lnTo>
                    <a:pt x="175" y="56"/>
                  </a:lnTo>
                  <a:lnTo>
                    <a:pt x="170" y="45"/>
                  </a:lnTo>
                  <a:lnTo>
                    <a:pt x="163" y="36"/>
                  </a:lnTo>
                  <a:lnTo>
                    <a:pt x="156" y="27"/>
                  </a:lnTo>
                  <a:lnTo>
                    <a:pt x="146" y="20"/>
                  </a:lnTo>
                  <a:lnTo>
                    <a:pt x="137" y="12"/>
                  </a:lnTo>
                  <a:lnTo>
                    <a:pt x="126" y="7"/>
                  </a:lnTo>
                  <a:lnTo>
                    <a:pt x="115" y="4"/>
                  </a:lnTo>
                  <a:lnTo>
                    <a:pt x="103" y="1"/>
                  </a:lnTo>
                  <a:lnTo>
                    <a:pt x="91" y="0"/>
                  </a:lnTo>
                  <a:lnTo>
                    <a:pt x="80" y="1"/>
                  </a:lnTo>
                  <a:lnTo>
                    <a:pt x="68" y="4"/>
                  </a:lnTo>
                  <a:lnTo>
                    <a:pt x="56" y="7"/>
                  </a:lnTo>
                  <a:lnTo>
                    <a:pt x="45" y="12"/>
                  </a:lnTo>
                  <a:lnTo>
                    <a:pt x="36" y="20"/>
                  </a:lnTo>
                  <a:lnTo>
                    <a:pt x="27" y="27"/>
                  </a:lnTo>
                  <a:lnTo>
                    <a:pt x="18" y="36"/>
                  </a:lnTo>
                  <a:lnTo>
                    <a:pt x="12" y="45"/>
                  </a:lnTo>
                  <a:lnTo>
                    <a:pt x="7" y="56"/>
                  </a:lnTo>
                  <a:lnTo>
                    <a:pt x="3" y="68"/>
                  </a:lnTo>
                  <a:lnTo>
                    <a:pt x="0" y="80"/>
                  </a:lnTo>
                  <a:lnTo>
                    <a:pt x="0" y="92"/>
                  </a:lnTo>
                  <a:lnTo>
                    <a:pt x="0" y="103"/>
                  </a:lnTo>
                  <a:lnTo>
                    <a:pt x="3" y="115"/>
                  </a:lnTo>
                  <a:lnTo>
                    <a:pt x="7" y="126"/>
                  </a:lnTo>
                  <a:lnTo>
                    <a:pt x="12" y="137"/>
                  </a:lnTo>
                  <a:lnTo>
                    <a:pt x="18" y="147"/>
                  </a:lnTo>
                  <a:lnTo>
                    <a:pt x="27" y="156"/>
                  </a:lnTo>
                  <a:lnTo>
                    <a:pt x="36" y="164"/>
                  </a:lnTo>
                  <a:lnTo>
                    <a:pt x="45" y="171"/>
                  </a:lnTo>
                  <a:lnTo>
                    <a:pt x="56" y="175"/>
                  </a:lnTo>
                  <a:lnTo>
                    <a:pt x="68" y="180"/>
                  </a:lnTo>
                  <a:lnTo>
                    <a:pt x="80" y="182"/>
                  </a:lnTo>
                  <a:lnTo>
                    <a:pt x="91" y="183"/>
                  </a:lnTo>
                  <a:lnTo>
                    <a:pt x="103" y="182"/>
                  </a:lnTo>
                  <a:lnTo>
                    <a:pt x="115" y="180"/>
                  </a:lnTo>
                  <a:lnTo>
                    <a:pt x="126" y="175"/>
                  </a:lnTo>
                  <a:lnTo>
                    <a:pt x="137" y="171"/>
                  </a:lnTo>
                  <a:lnTo>
                    <a:pt x="146" y="164"/>
                  </a:lnTo>
                  <a:lnTo>
                    <a:pt x="156" y="156"/>
                  </a:lnTo>
                  <a:lnTo>
                    <a:pt x="163" y="147"/>
                  </a:lnTo>
                  <a:lnTo>
                    <a:pt x="170" y="137"/>
                  </a:lnTo>
                  <a:lnTo>
                    <a:pt x="175" y="126"/>
                  </a:lnTo>
                  <a:lnTo>
                    <a:pt x="180" y="115"/>
                  </a:lnTo>
                  <a:lnTo>
                    <a:pt x="182" y="103"/>
                  </a:lnTo>
                  <a:lnTo>
                    <a:pt x="182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4" name="Line 240"/>
            <p:cNvSpPr>
              <a:spLocks noChangeShapeType="1"/>
            </p:cNvSpPr>
            <p:nvPr/>
          </p:nvSpPr>
          <p:spPr bwMode="auto">
            <a:xfrm flipH="1">
              <a:off x="2055" y="1384"/>
              <a:ext cx="1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5" name="Freeform 241"/>
            <p:cNvSpPr>
              <a:spLocks/>
            </p:cNvSpPr>
            <p:nvPr/>
          </p:nvSpPr>
          <p:spPr bwMode="auto">
            <a:xfrm>
              <a:off x="2044" y="1350"/>
              <a:ext cx="11" cy="34"/>
            </a:xfrm>
            <a:custGeom>
              <a:avLst/>
              <a:gdLst>
                <a:gd name="T0" fmla="*/ 0 w 33"/>
                <a:gd name="T1" fmla="*/ 0 h 70"/>
                <a:gd name="T2" fmla="*/ 0 w 33"/>
                <a:gd name="T3" fmla="*/ 0 h 70"/>
                <a:gd name="T4" fmla="*/ 0 w 33"/>
                <a:gd name="T5" fmla="*/ 1 h 70"/>
                <a:gd name="T6" fmla="*/ 0 w 33"/>
                <a:gd name="T7" fmla="*/ 1 h 70"/>
                <a:gd name="T8" fmla="*/ 0 w 33"/>
                <a:gd name="T9" fmla="*/ 2 h 70"/>
                <a:gd name="T10" fmla="*/ 0 w 33"/>
                <a:gd name="T11" fmla="*/ 2 h 70"/>
                <a:gd name="T12" fmla="*/ 0 w 33"/>
                <a:gd name="T13" fmla="*/ 3 h 70"/>
                <a:gd name="T14" fmla="*/ 0 w 33"/>
                <a:gd name="T15" fmla="*/ 3 h 70"/>
                <a:gd name="T16" fmla="*/ 0 w 33"/>
                <a:gd name="T17" fmla="*/ 3 h 70"/>
                <a:gd name="T18" fmla="*/ 0 w 33"/>
                <a:gd name="T19" fmla="*/ 4 h 70"/>
                <a:gd name="T20" fmla="*/ 0 w 33"/>
                <a:gd name="T21" fmla="*/ 4 h 70"/>
                <a:gd name="T22" fmla="*/ 0 w 33"/>
                <a:gd name="T23" fmla="*/ 4 h 70"/>
                <a:gd name="T24" fmla="*/ 0 w 33"/>
                <a:gd name="T25" fmla="*/ 4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70">
                  <a:moveTo>
                    <a:pt x="3" y="0"/>
                  </a:moveTo>
                  <a:lnTo>
                    <a:pt x="1" y="10"/>
                  </a:lnTo>
                  <a:lnTo>
                    <a:pt x="0" y="18"/>
                  </a:lnTo>
                  <a:lnTo>
                    <a:pt x="0" y="27"/>
                  </a:lnTo>
                  <a:lnTo>
                    <a:pt x="1" y="36"/>
                  </a:lnTo>
                  <a:lnTo>
                    <a:pt x="2" y="43"/>
                  </a:lnTo>
                  <a:lnTo>
                    <a:pt x="4" y="50"/>
                  </a:lnTo>
                  <a:lnTo>
                    <a:pt x="7" y="56"/>
                  </a:lnTo>
                  <a:lnTo>
                    <a:pt x="12" y="61"/>
                  </a:lnTo>
                  <a:lnTo>
                    <a:pt x="16" y="65"/>
                  </a:lnTo>
                  <a:lnTo>
                    <a:pt x="21" y="68"/>
                  </a:lnTo>
                  <a:lnTo>
                    <a:pt x="28" y="70"/>
                  </a:lnTo>
                  <a:lnTo>
                    <a:pt x="33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6" name="Line 242"/>
            <p:cNvSpPr>
              <a:spLocks noChangeShapeType="1"/>
            </p:cNvSpPr>
            <p:nvPr/>
          </p:nvSpPr>
          <p:spPr bwMode="auto">
            <a:xfrm flipV="1">
              <a:off x="2044" y="1304"/>
              <a:ext cx="11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7" name="Freeform 243"/>
            <p:cNvSpPr>
              <a:spLocks/>
            </p:cNvSpPr>
            <p:nvPr/>
          </p:nvSpPr>
          <p:spPr bwMode="auto">
            <a:xfrm>
              <a:off x="2055" y="1269"/>
              <a:ext cx="35" cy="35"/>
            </a:xfrm>
            <a:custGeom>
              <a:avLst/>
              <a:gdLst>
                <a:gd name="T0" fmla="*/ 5 w 67"/>
                <a:gd name="T1" fmla="*/ 0 h 69"/>
                <a:gd name="T2" fmla="*/ 5 w 67"/>
                <a:gd name="T3" fmla="*/ 1 h 69"/>
                <a:gd name="T4" fmla="*/ 4 w 67"/>
                <a:gd name="T5" fmla="*/ 1 h 69"/>
                <a:gd name="T6" fmla="*/ 4 w 67"/>
                <a:gd name="T7" fmla="*/ 1 h 69"/>
                <a:gd name="T8" fmla="*/ 3 w 67"/>
                <a:gd name="T9" fmla="*/ 1 h 69"/>
                <a:gd name="T10" fmla="*/ 3 w 67"/>
                <a:gd name="T11" fmla="*/ 1 h 69"/>
                <a:gd name="T12" fmla="*/ 2 w 67"/>
                <a:gd name="T13" fmla="*/ 2 h 69"/>
                <a:gd name="T14" fmla="*/ 2 w 67"/>
                <a:gd name="T15" fmla="*/ 2 h 69"/>
                <a:gd name="T16" fmla="*/ 1 w 67"/>
                <a:gd name="T17" fmla="*/ 3 h 69"/>
                <a:gd name="T18" fmla="*/ 1 w 67"/>
                <a:gd name="T19" fmla="*/ 3 h 69"/>
                <a:gd name="T20" fmla="*/ 1 w 67"/>
                <a:gd name="T21" fmla="*/ 4 h 69"/>
                <a:gd name="T22" fmla="*/ 1 w 67"/>
                <a:gd name="T23" fmla="*/ 4 h 69"/>
                <a:gd name="T24" fmla="*/ 0 w 67"/>
                <a:gd name="T25" fmla="*/ 5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69">
                  <a:moveTo>
                    <a:pt x="67" y="0"/>
                  </a:moveTo>
                  <a:lnTo>
                    <a:pt x="61" y="1"/>
                  </a:lnTo>
                  <a:lnTo>
                    <a:pt x="55" y="2"/>
                  </a:lnTo>
                  <a:lnTo>
                    <a:pt x="47" y="5"/>
                  </a:lnTo>
                  <a:lnTo>
                    <a:pt x="41" y="9"/>
                  </a:lnTo>
                  <a:lnTo>
                    <a:pt x="34" y="15"/>
                  </a:lnTo>
                  <a:lnTo>
                    <a:pt x="28" y="20"/>
                  </a:lnTo>
                  <a:lnTo>
                    <a:pt x="21" y="27"/>
                  </a:lnTo>
                  <a:lnTo>
                    <a:pt x="16" y="35"/>
                  </a:lnTo>
                  <a:lnTo>
                    <a:pt x="11" y="42"/>
                  </a:lnTo>
                  <a:lnTo>
                    <a:pt x="6" y="51"/>
                  </a:lnTo>
                  <a:lnTo>
                    <a:pt x="3" y="61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8" name="Line 244"/>
            <p:cNvSpPr>
              <a:spLocks noChangeShapeType="1"/>
            </p:cNvSpPr>
            <p:nvPr/>
          </p:nvSpPr>
          <p:spPr bwMode="auto">
            <a:xfrm>
              <a:off x="2090" y="1269"/>
              <a:ext cx="1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9" name="Line 245"/>
            <p:cNvSpPr>
              <a:spLocks noChangeShapeType="1"/>
            </p:cNvSpPr>
            <p:nvPr/>
          </p:nvSpPr>
          <p:spPr bwMode="auto">
            <a:xfrm flipH="1">
              <a:off x="2133" y="1215"/>
              <a:ext cx="16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4374" name="Group 246"/>
          <p:cNvGrpSpPr>
            <a:grpSpLocks/>
          </p:cNvGrpSpPr>
          <p:nvPr/>
        </p:nvGrpSpPr>
        <p:grpSpPr bwMode="auto">
          <a:xfrm>
            <a:off x="3176588" y="1916113"/>
            <a:ext cx="315912" cy="328612"/>
            <a:chOff x="2001" y="1207"/>
            <a:chExt cx="199" cy="207"/>
          </a:xfrm>
        </p:grpSpPr>
        <p:sp>
          <p:nvSpPr>
            <p:cNvPr id="31781" name="Freeform 247"/>
            <p:cNvSpPr>
              <a:spLocks/>
            </p:cNvSpPr>
            <p:nvPr/>
          </p:nvSpPr>
          <p:spPr bwMode="auto">
            <a:xfrm>
              <a:off x="2001" y="1207"/>
              <a:ext cx="54" cy="207"/>
            </a:xfrm>
            <a:custGeom>
              <a:avLst/>
              <a:gdLst>
                <a:gd name="T0" fmla="*/ 6 w 117"/>
                <a:gd name="T1" fmla="*/ 0 h 439"/>
                <a:gd name="T2" fmla="*/ 5 w 117"/>
                <a:gd name="T3" fmla="*/ 1 h 439"/>
                <a:gd name="T4" fmla="*/ 4 w 117"/>
                <a:gd name="T5" fmla="*/ 3 h 439"/>
                <a:gd name="T6" fmla="*/ 4 w 117"/>
                <a:gd name="T7" fmla="*/ 4 h 439"/>
                <a:gd name="T8" fmla="*/ 3 w 117"/>
                <a:gd name="T9" fmla="*/ 5 h 439"/>
                <a:gd name="T10" fmla="*/ 3 w 117"/>
                <a:gd name="T11" fmla="*/ 7 h 439"/>
                <a:gd name="T12" fmla="*/ 2 w 117"/>
                <a:gd name="T13" fmla="*/ 8 h 439"/>
                <a:gd name="T14" fmla="*/ 2 w 117"/>
                <a:gd name="T15" fmla="*/ 9 h 439"/>
                <a:gd name="T16" fmla="*/ 1 w 117"/>
                <a:gd name="T17" fmla="*/ 11 h 439"/>
                <a:gd name="T18" fmla="*/ 1 w 117"/>
                <a:gd name="T19" fmla="*/ 12 h 439"/>
                <a:gd name="T20" fmla="*/ 1 w 117"/>
                <a:gd name="T21" fmla="*/ 14 h 439"/>
                <a:gd name="T22" fmla="*/ 0 w 117"/>
                <a:gd name="T23" fmla="*/ 15 h 439"/>
                <a:gd name="T24" fmla="*/ 0 w 117"/>
                <a:gd name="T25" fmla="*/ 17 h 439"/>
                <a:gd name="T26" fmla="*/ 0 w 117"/>
                <a:gd name="T27" fmla="*/ 18 h 439"/>
                <a:gd name="T28" fmla="*/ 0 w 117"/>
                <a:gd name="T29" fmla="*/ 19 h 439"/>
                <a:gd name="T30" fmla="*/ 0 w 117"/>
                <a:gd name="T31" fmla="*/ 20 h 439"/>
                <a:gd name="T32" fmla="*/ 0 w 117"/>
                <a:gd name="T33" fmla="*/ 22 h 4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439">
                  <a:moveTo>
                    <a:pt x="117" y="0"/>
                  </a:moveTo>
                  <a:lnTo>
                    <a:pt x="104" y="27"/>
                  </a:lnTo>
                  <a:lnTo>
                    <a:pt x="91" y="54"/>
                  </a:lnTo>
                  <a:lnTo>
                    <a:pt x="79" y="81"/>
                  </a:lnTo>
                  <a:lnTo>
                    <a:pt x="67" y="108"/>
                  </a:lnTo>
                  <a:lnTo>
                    <a:pt x="57" y="136"/>
                  </a:lnTo>
                  <a:lnTo>
                    <a:pt x="47" y="164"/>
                  </a:lnTo>
                  <a:lnTo>
                    <a:pt x="38" y="192"/>
                  </a:lnTo>
                  <a:lnTo>
                    <a:pt x="31" y="220"/>
                  </a:lnTo>
                  <a:lnTo>
                    <a:pt x="23" y="248"/>
                  </a:lnTo>
                  <a:lnTo>
                    <a:pt x="17" y="276"/>
                  </a:lnTo>
                  <a:lnTo>
                    <a:pt x="13" y="304"/>
                  </a:lnTo>
                  <a:lnTo>
                    <a:pt x="7" y="332"/>
                  </a:lnTo>
                  <a:lnTo>
                    <a:pt x="4" y="359"/>
                  </a:lnTo>
                  <a:lnTo>
                    <a:pt x="2" y="387"/>
                  </a:lnTo>
                  <a:lnTo>
                    <a:pt x="1" y="413"/>
                  </a:lnTo>
                  <a:lnTo>
                    <a:pt x="0" y="4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2" name="Freeform 248"/>
            <p:cNvSpPr>
              <a:spLocks/>
            </p:cNvSpPr>
            <p:nvPr/>
          </p:nvSpPr>
          <p:spPr bwMode="auto">
            <a:xfrm>
              <a:off x="2146" y="1207"/>
              <a:ext cx="54" cy="207"/>
            </a:xfrm>
            <a:custGeom>
              <a:avLst/>
              <a:gdLst>
                <a:gd name="T0" fmla="*/ 0 w 117"/>
                <a:gd name="T1" fmla="*/ 22 h 439"/>
                <a:gd name="T2" fmla="*/ 0 w 117"/>
                <a:gd name="T3" fmla="*/ 20 h 439"/>
                <a:gd name="T4" fmla="*/ 1 w 117"/>
                <a:gd name="T5" fmla="*/ 19 h 439"/>
                <a:gd name="T6" fmla="*/ 2 w 117"/>
                <a:gd name="T7" fmla="*/ 18 h 439"/>
                <a:gd name="T8" fmla="*/ 2 w 117"/>
                <a:gd name="T9" fmla="*/ 17 h 439"/>
                <a:gd name="T10" fmla="*/ 3 w 117"/>
                <a:gd name="T11" fmla="*/ 15 h 439"/>
                <a:gd name="T12" fmla="*/ 3 w 117"/>
                <a:gd name="T13" fmla="*/ 14 h 439"/>
                <a:gd name="T14" fmla="*/ 4 w 117"/>
                <a:gd name="T15" fmla="*/ 12 h 439"/>
                <a:gd name="T16" fmla="*/ 4 w 117"/>
                <a:gd name="T17" fmla="*/ 11 h 439"/>
                <a:gd name="T18" fmla="*/ 4 w 117"/>
                <a:gd name="T19" fmla="*/ 9 h 439"/>
                <a:gd name="T20" fmla="*/ 5 w 117"/>
                <a:gd name="T21" fmla="*/ 8 h 439"/>
                <a:gd name="T22" fmla="*/ 5 w 117"/>
                <a:gd name="T23" fmla="*/ 7 h 439"/>
                <a:gd name="T24" fmla="*/ 5 w 117"/>
                <a:gd name="T25" fmla="*/ 5 h 439"/>
                <a:gd name="T26" fmla="*/ 5 w 117"/>
                <a:gd name="T27" fmla="*/ 4 h 439"/>
                <a:gd name="T28" fmla="*/ 5 w 117"/>
                <a:gd name="T29" fmla="*/ 3 h 439"/>
                <a:gd name="T30" fmla="*/ 6 w 117"/>
                <a:gd name="T31" fmla="*/ 1 h 439"/>
                <a:gd name="T32" fmla="*/ 6 w 117"/>
                <a:gd name="T33" fmla="*/ 0 h 4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439">
                  <a:moveTo>
                    <a:pt x="0" y="439"/>
                  </a:moveTo>
                  <a:lnTo>
                    <a:pt x="13" y="413"/>
                  </a:lnTo>
                  <a:lnTo>
                    <a:pt x="26" y="387"/>
                  </a:lnTo>
                  <a:lnTo>
                    <a:pt x="38" y="359"/>
                  </a:lnTo>
                  <a:lnTo>
                    <a:pt x="49" y="332"/>
                  </a:lnTo>
                  <a:lnTo>
                    <a:pt x="60" y="304"/>
                  </a:lnTo>
                  <a:lnTo>
                    <a:pt x="70" y="276"/>
                  </a:lnTo>
                  <a:lnTo>
                    <a:pt x="78" y="248"/>
                  </a:lnTo>
                  <a:lnTo>
                    <a:pt x="86" y="220"/>
                  </a:lnTo>
                  <a:lnTo>
                    <a:pt x="93" y="192"/>
                  </a:lnTo>
                  <a:lnTo>
                    <a:pt x="100" y="164"/>
                  </a:lnTo>
                  <a:lnTo>
                    <a:pt x="105" y="136"/>
                  </a:lnTo>
                  <a:lnTo>
                    <a:pt x="109" y="108"/>
                  </a:lnTo>
                  <a:lnTo>
                    <a:pt x="113" y="81"/>
                  </a:lnTo>
                  <a:lnTo>
                    <a:pt x="115" y="54"/>
                  </a:lnTo>
                  <a:lnTo>
                    <a:pt x="117" y="27"/>
                  </a:lnTo>
                  <a:lnTo>
                    <a:pt x="11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4377" name="Line 249"/>
          <p:cNvSpPr>
            <a:spLocks noChangeShapeType="1"/>
          </p:cNvSpPr>
          <p:nvPr/>
        </p:nvSpPr>
        <p:spPr bwMode="auto">
          <a:xfrm>
            <a:off x="3259138" y="2309813"/>
            <a:ext cx="3454400" cy="47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78" name="Line 250"/>
          <p:cNvSpPr>
            <a:spLocks noChangeShapeType="1"/>
          </p:cNvSpPr>
          <p:nvPr/>
        </p:nvSpPr>
        <p:spPr bwMode="auto">
          <a:xfrm>
            <a:off x="3095625" y="4257675"/>
            <a:ext cx="3175" cy="47942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4379" name="Line 251"/>
          <p:cNvSpPr>
            <a:spLocks noChangeShapeType="1"/>
          </p:cNvSpPr>
          <p:nvPr/>
        </p:nvSpPr>
        <p:spPr bwMode="auto">
          <a:xfrm flipH="1">
            <a:off x="6238875" y="2309813"/>
            <a:ext cx="474663" cy="47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4380" name="Group 252"/>
          <p:cNvGrpSpPr>
            <a:grpSpLocks/>
          </p:cNvGrpSpPr>
          <p:nvPr/>
        </p:nvGrpSpPr>
        <p:grpSpPr bwMode="auto">
          <a:xfrm>
            <a:off x="6194425" y="1944688"/>
            <a:ext cx="274638" cy="406400"/>
            <a:chOff x="3902" y="1225"/>
            <a:chExt cx="173" cy="256"/>
          </a:xfrm>
        </p:grpSpPr>
        <p:sp>
          <p:nvSpPr>
            <p:cNvPr id="31773" name="Freeform 253"/>
            <p:cNvSpPr>
              <a:spLocks/>
            </p:cNvSpPr>
            <p:nvPr/>
          </p:nvSpPr>
          <p:spPr bwMode="auto">
            <a:xfrm>
              <a:off x="3902" y="1430"/>
              <a:ext cx="54" cy="51"/>
            </a:xfrm>
            <a:custGeom>
              <a:avLst/>
              <a:gdLst>
                <a:gd name="T0" fmla="*/ 1 w 183"/>
                <a:gd name="T1" fmla="*/ 1 h 183"/>
                <a:gd name="T2" fmla="*/ 1 w 183"/>
                <a:gd name="T3" fmla="*/ 1 h 183"/>
                <a:gd name="T4" fmla="*/ 1 w 183"/>
                <a:gd name="T5" fmla="*/ 0 h 183"/>
                <a:gd name="T6" fmla="*/ 1 w 183"/>
                <a:gd name="T7" fmla="*/ 0 h 183"/>
                <a:gd name="T8" fmla="*/ 1 w 183"/>
                <a:gd name="T9" fmla="*/ 0 h 183"/>
                <a:gd name="T10" fmla="*/ 1 w 183"/>
                <a:gd name="T11" fmla="*/ 0 h 183"/>
                <a:gd name="T12" fmla="*/ 1 w 183"/>
                <a:gd name="T13" fmla="*/ 0 h 183"/>
                <a:gd name="T14" fmla="*/ 1 w 183"/>
                <a:gd name="T15" fmla="*/ 0 h 183"/>
                <a:gd name="T16" fmla="*/ 1 w 183"/>
                <a:gd name="T17" fmla="*/ 0 h 183"/>
                <a:gd name="T18" fmla="*/ 1 w 183"/>
                <a:gd name="T19" fmla="*/ 0 h 183"/>
                <a:gd name="T20" fmla="*/ 1 w 183"/>
                <a:gd name="T21" fmla="*/ 0 h 183"/>
                <a:gd name="T22" fmla="*/ 1 w 183"/>
                <a:gd name="T23" fmla="*/ 0 h 183"/>
                <a:gd name="T24" fmla="*/ 1 w 183"/>
                <a:gd name="T25" fmla="*/ 0 h 183"/>
                <a:gd name="T26" fmla="*/ 1 w 183"/>
                <a:gd name="T27" fmla="*/ 0 h 183"/>
                <a:gd name="T28" fmla="*/ 1 w 183"/>
                <a:gd name="T29" fmla="*/ 0 h 183"/>
                <a:gd name="T30" fmla="*/ 0 w 183"/>
                <a:gd name="T31" fmla="*/ 0 h 183"/>
                <a:gd name="T32" fmla="*/ 0 w 183"/>
                <a:gd name="T33" fmla="*/ 0 h 183"/>
                <a:gd name="T34" fmla="*/ 0 w 183"/>
                <a:gd name="T35" fmla="*/ 0 h 183"/>
                <a:gd name="T36" fmla="*/ 0 w 183"/>
                <a:gd name="T37" fmla="*/ 0 h 183"/>
                <a:gd name="T38" fmla="*/ 0 w 183"/>
                <a:gd name="T39" fmla="*/ 0 h 183"/>
                <a:gd name="T40" fmla="*/ 0 w 183"/>
                <a:gd name="T41" fmla="*/ 0 h 183"/>
                <a:gd name="T42" fmla="*/ 0 w 183"/>
                <a:gd name="T43" fmla="*/ 0 h 183"/>
                <a:gd name="T44" fmla="*/ 0 w 183"/>
                <a:gd name="T45" fmla="*/ 0 h 183"/>
                <a:gd name="T46" fmla="*/ 0 w 183"/>
                <a:gd name="T47" fmla="*/ 1 h 183"/>
                <a:gd name="T48" fmla="*/ 0 w 183"/>
                <a:gd name="T49" fmla="*/ 1 h 183"/>
                <a:gd name="T50" fmla="*/ 0 w 183"/>
                <a:gd name="T51" fmla="*/ 1 h 183"/>
                <a:gd name="T52" fmla="*/ 0 w 183"/>
                <a:gd name="T53" fmla="*/ 1 h 183"/>
                <a:gd name="T54" fmla="*/ 0 w 183"/>
                <a:gd name="T55" fmla="*/ 1 h 183"/>
                <a:gd name="T56" fmla="*/ 0 w 183"/>
                <a:gd name="T57" fmla="*/ 1 h 183"/>
                <a:gd name="T58" fmla="*/ 0 w 183"/>
                <a:gd name="T59" fmla="*/ 1 h 183"/>
                <a:gd name="T60" fmla="*/ 0 w 183"/>
                <a:gd name="T61" fmla="*/ 1 h 183"/>
                <a:gd name="T62" fmla="*/ 0 w 183"/>
                <a:gd name="T63" fmla="*/ 1 h 183"/>
                <a:gd name="T64" fmla="*/ 0 w 183"/>
                <a:gd name="T65" fmla="*/ 1 h 183"/>
                <a:gd name="T66" fmla="*/ 0 w 183"/>
                <a:gd name="T67" fmla="*/ 1 h 183"/>
                <a:gd name="T68" fmla="*/ 1 w 183"/>
                <a:gd name="T69" fmla="*/ 1 h 183"/>
                <a:gd name="T70" fmla="*/ 1 w 183"/>
                <a:gd name="T71" fmla="*/ 1 h 183"/>
                <a:gd name="T72" fmla="*/ 1 w 183"/>
                <a:gd name="T73" fmla="*/ 1 h 183"/>
                <a:gd name="T74" fmla="*/ 1 w 183"/>
                <a:gd name="T75" fmla="*/ 1 h 183"/>
                <a:gd name="T76" fmla="*/ 1 w 183"/>
                <a:gd name="T77" fmla="*/ 1 h 183"/>
                <a:gd name="T78" fmla="*/ 1 w 183"/>
                <a:gd name="T79" fmla="*/ 1 h 183"/>
                <a:gd name="T80" fmla="*/ 1 w 183"/>
                <a:gd name="T81" fmla="*/ 1 h 183"/>
                <a:gd name="T82" fmla="*/ 1 w 183"/>
                <a:gd name="T83" fmla="*/ 1 h 183"/>
                <a:gd name="T84" fmla="*/ 1 w 183"/>
                <a:gd name="T85" fmla="*/ 1 h 183"/>
                <a:gd name="T86" fmla="*/ 1 w 183"/>
                <a:gd name="T87" fmla="*/ 1 h 183"/>
                <a:gd name="T88" fmla="*/ 1 w 183"/>
                <a:gd name="T89" fmla="*/ 1 h 183"/>
                <a:gd name="T90" fmla="*/ 1 w 183"/>
                <a:gd name="T91" fmla="*/ 1 h 183"/>
                <a:gd name="T92" fmla="*/ 1 w 183"/>
                <a:gd name="T93" fmla="*/ 1 h 183"/>
                <a:gd name="T94" fmla="*/ 1 w 183"/>
                <a:gd name="T95" fmla="*/ 1 h 183"/>
                <a:gd name="T96" fmla="*/ 1 w 183"/>
                <a:gd name="T97" fmla="*/ 1 h 18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3" h="183">
                  <a:moveTo>
                    <a:pt x="183" y="92"/>
                  </a:moveTo>
                  <a:lnTo>
                    <a:pt x="182" y="80"/>
                  </a:lnTo>
                  <a:lnTo>
                    <a:pt x="180" y="68"/>
                  </a:lnTo>
                  <a:lnTo>
                    <a:pt x="175" y="56"/>
                  </a:lnTo>
                  <a:lnTo>
                    <a:pt x="170" y="45"/>
                  </a:lnTo>
                  <a:lnTo>
                    <a:pt x="164" y="36"/>
                  </a:lnTo>
                  <a:lnTo>
                    <a:pt x="156" y="27"/>
                  </a:lnTo>
                  <a:lnTo>
                    <a:pt x="147" y="20"/>
                  </a:lnTo>
                  <a:lnTo>
                    <a:pt x="137" y="12"/>
                  </a:lnTo>
                  <a:lnTo>
                    <a:pt x="126" y="7"/>
                  </a:lnTo>
                  <a:lnTo>
                    <a:pt x="115" y="4"/>
                  </a:lnTo>
                  <a:lnTo>
                    <a:pt x="103" y="1"/>
                  </a:lnTo>
                  <a:lnTo>
                    <a:pt x="92" y="0"/>
                  </a:lnTo>
                  <a:lnTo>
                    <a:pt x="80" y="1"/>
                  </a:lnTo>
                  <a:lnTo>
                    <a:pt x="68" y="4"/>
                  </a:lnTo>
                  <a:lnTo>
                    <a:pt x="56" y="7"/>
                  </a:lnTo>
                  <a:lnTo>
                    <a:pt x="45" y="12"/>
                  </a:lnTo>
                  <a:lnTo>
                    <a:pt x="36" y="20"/>
                  </a:lnTo>
                  <a:lnTo>
                    <a:pt x="27" y="27"/>
                  </a:lnTo>
                  <a:lnTo>
                    <a:pt x="20" y="36"/>
                  </a:lnTo>
                  <a:lnTo>
                    <a:pt x="12" y="45"/>
                  </a:lnTo>
                  <a:lnTo>
                    <a:pt x="7" y="56"/>
                  </a:lnTo>
                  <a:lnTo>
                    <a:pt x="4" y="68"/>
                  </a:lnTo>
                  <a:lnTo>
                    <a:pt x="1" y="80"/>
                  </a:lnTo>
                  <a:lnTo>
                    <a:pt x="0" y="92"/>
                  </a:lnTo>
                  <a:lnTo>
                    <a:pt x="1" y="103"/>
                  </a:lnTo>
                  <a:lnTo>
                    <a:pt x="4" y="115"/>
                  </a:lnTo>
                  <a:lnTo>
                    <a:pt x="7" y="126"/>
                  </a:lnTo>
                  <a:lnTo>
                    <a:pt x="12" y="137"/>
                  </a:lnTo>
                  <a:lnTo>
                    <a:pt x="20" y="147"/>
                  </a:lnTo>
                  <a:lnTo>
                    <a:pt x="27" y="156"/>
                  </a:lnTo>
                  <a:lnTo>
                    <a:pt x="36" y="164"/>
                  </a:lnTo>
                  <a:lnTo>
                    <a:pt x="45" y="171"/>
                  </a:lnTo>
                  <a:lnTo>
                    <a:pt x="56" y="175"/>
                  </a:lnTo>
                  <a:lnTo>
                    <a:pt x="68" y="180"/>
                  </a:lnTo>
                  <a:lnTo>
                    <a:pt x="80" y="182"/>
                  </a:lnTo>
                  <a:lnTo>
                    <a:pt x="92" y="183"/>
                  </a:lnTo>
                  <a:lnTo>
                    <a:pt x="103" y="182"/>
                  </a:lnTo>
                  <a:lnTo>
                    <a:pt x="115" y="180"/>
                  </a:lnTo>
                  <a:lnTo>
                    <a:pt x="126" y="175"/>
                  </a:lnTo>
                  <a:lnTo>
                    <a:pt x="137" y="171"/>
                  </a:lnTo>
                  <a:lnTo>
                    <a:pt x="147" y="164"/>
                  </a:lnTo>
                  <a:lnTo>
                    <a:pt x="156" y="156"/>
                  </a:lnTo>
                  <a:lnTo>
                    <a:pt x="164" y="147"/>
                  </a:lnTo>
                  <a:lnTo>
                    <a:pt x="170" y="137"/>
                  </a:lnTo>
                  <a:lnTo>
                    <a:pt x="175" y="126"/>
                  </a:lnTo>
                  <a:lnTo>
                    <a:pt x="180" y="115"/>
                  </a:lnTo>
                  <a:lnTo>
                    <a:pt x="182" y="103"/>
                  </a:lnTo>
                  <a:lnTo>
                    <a:pt x="183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4" name="Line 254"/>
            <p:cNvSpPr>
              <a:spLocks noChangeShapeType="1"/>
            </p:cNvSpPr>
            <p:nvPr/>
          </p:nvSpPr>
          <p:spPr bwMode="auto">
            <a:xfrm flipH="1">
              <a:off x="3951" y="1386"/>
              <a:ext cx="1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5" name="Freeform 255"/>
            <p:cNvSpPr>
              <a:spLocks/>
            </p:cNvSpPr>
            <p:nvPr/>
          </p:nvSpPr>
          <p:spPr bwMode="auto">
            <a:xfrm>
              <a:off x="3935" y="1357"/>
              <a:ext cx="16" cy="29"/>
            </a:xfrm>
            <a:custGeom>
              <a:avLst/>
              <a:gdLst>
                <a:gd name="T0" fmla="*/ 0 w 33"/>
                <a:gd name="T1" fmla="*/ 0 h 69"/>
                <a:gd name="T2" fmla="*/ 0 w 33"/>
                <a:gd name="T3" fmla="*/ 0 h 69"/>
                <a:gd name="T4" fmla="*/ 0 w 33"/>
                <a:gd name="T5" fmla="*/ 0 h 69"/>
                <a:gd name="T6" fmla="*/ 0 w 33"/>
                <a:gd name="T7" fmla="*/ 1 h 69"/>
                <a:gd name="T8" fmla="*/ 0 w 33"/>
                <a:gd name="T9" fmla="*/ 1 h 69"/>
                <a:gd name="T10" fmla="*/ 0 w 33"/>
                <a:gd name="T11" fmla="*/ 1 h 69"/>
                <a:gd name="T12" fmla="*/ 0 w 33"/>
                <a:gd name="T13" fmla="*/ 2 h 69"/>
                <a:gd name="T14" fmla="*/ 0 w 33"/>
                <a:gd name="T15" fmla="*/ 2 h 69"/>
                <a:gd name="T16" fmla="*/ 0 w 33"/>
                <a:gd name="T17" fmla="*/ 2 h 69"/>
                <a:gd name="T18" fmla="*/ 1 w 33"/>
                <a:gd name="T19" fmla="*/ 2 h 69"/>
                <a:gd name="T20" fmla="*/ 1 w 33"/>
                <a:gd name="T21" fmla="*/ 2 h 69"/>
                <a:gd name="T22" fmla="*/ 1 w 33"/>
                <a:gd name="T23" fmla="*/ 2 h 69"/>
                <a:gd name="T24" fmla="*/ 2 w 33"/>
                <a:gd name="T25" fmla="*/ 2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9">
                  <a:moveTo>
                    <a:pt x="3" y="0"/>
                  </a:moveTo>
                  <a:lnTo>
                    <a:pt x="1" y="8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2" y="41"/>
                  </a:lnTo>
                  <a:lnTo>
                    <a:pt x="4" y="49"/>
                  </a:lnTo>
                  <a:lnTo>
                    <a:pt x="7" y="54"/>
                  </a:lnTo>
                  <a:lnTo>
                    <a:pt x="11" y="60"/>
                  </a:lnTo>
                  <a:lnTo>
                    <a:pt x="16" y="64"/>
                  </a:lnTo>
                  <a:lnTo>
                    <a:pt x="21" y="66"/>
                  </a:lnTo>
                  <a:lnTo>
                    <a:pt x="27" y="68"/>
                  </a:lnTo>
                  <a:lnTo>
                    <a:pt x="33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6" name="Line 256"/>
            <p:cNvSpPr>
              <a:spLocks noChangeShapeType="1"/>
            </p:cNvSpPr>
            <p:nvPr/>
          </p:nvSpPr>
          <p:spPr bwMode="auto">
            <a:xfrm flipV="1">
              <a:off x="3938" y="1312"/>
              <a:ext cx="1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7" name="Freeform 257"/>
            <p:cNvSpPr>
              <a:spLocks/>
            </p:cNvSpPr>
            <p:nvPr/>
          </p:nvSpPr>
          <p:spPr bwMode="auto">
            <a:xfrm>
              <a:off x="3951" y="1278"/>
              <a:ext cx="29" cy="34"/>
            </a:xfrm>
            <a:custGeom>
              <a:avLst/>
              <a:gdLst>
                <a:gd name="T0" fmla="*/ 2 w 68"/>
                <a:gd name="T1" fmla="*/ 0 h 70"/>
                <a:gd name="T2" fmla="*/ 2 w 68"/>
                <a:gd name="T3" fmla="*/ 0 h 70"/>
                <a:gd name="T4" fmla="*/ 2 w 68"/>
                <a:gd name="T5" fmla="*/ 0 h 70"/>
                <a:gd name="T6" fmla="*/ 2 w 68"/>
                <a:gd name="T7" fmla="*/ 0 h 70"/>
                <a:gd name="T8" fmla="*/ 1 w 68"/>
                <a:gd name="T9" fmla="*/ 0 h 70"/>
                <a:gd name="T10" fmla="*/ 1 w 68"/>
                <a:gd name="T11" fmla="*/ 0 h 70"/>
                <a:gd name="T12" fmla="*/ 1 w 68"/>
                <a:gd name="T13" fmla="*/ 1 h 70"/>
                <a:gd name="T14" fmla="*/ 1 w 68"/>
                <a:gd name="T15" fmla="*/ 1 h 70"/>
                <a:gd name="T16" fmla="*/ 0 w 68"/>
                <a:gd name="T17" fmla="*/ 2 h 70"/>
                <a:gd name="T18" fmla="*/ 0 w 68"/>
                <a:gd name="T19" fmla="*/ 2 h 70"/>
                <a:gd name="T20" fmla="*/ 0 w 68"/>
                <a:gd name="T21" fmla="*/ 3 h 70"/>
                <a:gd name="T22" fmla="*/ 0 w 68"/>
                <a:gd name="T23" fmla="*/ 3 h 70"/>
                <a:gd name="T24" fmla="*/ 0 w 68"/>
                <a:gd name="T25" fmla="*/ 4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70">
                  <a:moveTo>
                    <a:pt x="68" y="0"/>
                  </a:moveTo>
                  <a:lnTo>
                    <a:pt x="60" y="0"/>
                  </a:lnTo>
                  <a:lnTo>
                    <a:pt x="54" y="2"/>
                  </a:lnTo>
                  <a:lnTo>
                    <a:pt x="47" y="5"/>
                  </a:lnTo>
                  <a:lnTo>
                    <a:pt x="40" y="8"/>
                  </a:lnTo>
                  <a:lnTo>
                    <a:pt x="33" y="14"/>
                  </a:lnTo>
                  <a:lnTo>
                    <a:pt x="27" y="20"/>
                  </a:lnTo>
                  <a:lnTo>
                    <a:pt x="21" y="27"/>
                  </a:lnTo>
                  <a:lnTo>
                    <a:pt x="15" y="34"/>
                  </a:lnTo>
                  <a:lnTo>
                    <a:pt x="11" y="43"/>
                  </a:lnTo>
                  <a:lnTo>
                    <a:pt x="6" y="51"/>
                  </a:lnTo>
                  <a:lnTo>
                    <a:pt x="2" y="60"/>
                  </a:lnTo>
                  <a:lnTo>
                    <a:pt x="0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8" name="Line 258"/>
            <p:cNvSpPr>
              <a:spLocks noChangeShapeType="1"/>
            </p:cNvSpPr>
            <p:nvPr/>
          </p:nvSpPr>
          <p:spPr bwMode="auto">
            <a:xfrm>
              <a:off x="3980" y="1278"/>
              <a:ext cx="1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9" name="Line 259"/>
            <p:cNvSpPr>
              <a:spLocks noChangeShapeType="1"/>
            </p:cNvSpPr>
            <p:nvPr/>
          </p:nvSpPr>
          <p:spPr bwMode="auto">
            <a:xfrm flipH="1">
              <a:off x="4025" y="1225"/>
              <a:ext cx="1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80" name="Line 260"/>
            <p:cNvSpPr>
              <a:spLocks noChangeShapeType="1"/>
            </p:cNvSpPr>
            <p:nvPr/>
          </p:nvSpPr>
          <p:spPr bwMode="auto">
            <a:xfrm flipH="1">
              <a:off x="4059" y="1225"/>
              <a:ext cx="16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4389" name="Group 261"/>
          <p:cNvGrpSpPr>
            <a:grpSpLocks/>
          </p:cNvGrpSpPr>
          <p:nvPr/>
        </p:nvGrpSpPr>
        <p:grpSpPr bwMode="auto">
          <a:xfrm>
            <a:off x="6205538" y="1916113"/>
            <a:ext cx="309562" cy="325437"/>
            <a:chOff x="3909" y="1207"/>
            <a:chExt cx="195" cy="205"/>
          </a:xfrm>
        </p:grpSpPr>
        <p:sp>
          <p:nvSpPr>
            <p:cNvPr id="31771" name="Freeform 262"/>
            <p:cNvSpPr>
              <a:spLocks/>
            </p:cNvSpPr>
            <p:nvPr/>
          </p:nvSpPr>
          <p:spPr bwMode="auto">
            <a:xfrm>
              <a:off x="3909" y="1207"/>
              <a:ext cx="55" cy="205"/>
            </a:xfrm>
            <a:custGeom>
              <a:avLst/>
              <a:gdLst>
                <a:gd name="T0" fmla="*/ 6 w 118"/>
                <a:gd name="T1" fmla="*/ 0 h 440"/>
                <a:gd name="T2" fmla="*/ 5 w 118"/>
                <a:gd name="T3" fmla="*/ 1 h 440"/>
                <a:gd name="T4" fmla="*/ 4 w 118"/>
                <a:gd name="T5" fmla="*/ 3 h 440"/>
                <a:gd name="T6" fmla="*/ 4 w 118"/>
                <a:gd name="T7" fmla="*/ 4 h 440"/>
                <a:gd name="T8" fmla="*/ 3 w 118"/>
                <a:gd name="T9" fmla="*/ 5 h 440"/>
                <a:gd name="T10" fmla="*/ 3 w 118"/>
                <a:gd name="T11" fmla="*/ 7 h 440"/>
                <a:gd name="T12" fmla="*/ 2 w 118"/>
                <a:gd name="T13" fmla="*/ 7 h 440"/>
                <a:gd name="T14" fmla="*/ 2 w 118"/>
                <a:gd name="T15" fmla="*/ 9 h 440"/>
                <a:gd name="T16" fmla="*/ 1 w 118"/>
                <a:gd name="T17" fmla="*/ 10 h 440"/>
                <a:gd name="T18" fmla="*/ 1 w 118"/>
                <a:gd name="T19" fmla="*/ 12 h 440"/>
                <a:gd name="T20" fmla="*/ 1 w 118"/>
                <a:gd name="T21" fmla="*/ 13 h 440"/>
                <a:gd name="T22" fmla="*/ 0 w 118"/>
                <a:gd name="T23" fmla="*/ 14 h 440"/>
                <a:gd name="T24" fmla="*/ 0 w 118"/>
                <a:gd name="T25" fmla="*/ 16 h 440"/>
                <a:gd name="T26" fmla="*/ 0 w 118"/>
                <a:gd name="T27" fmla="*/ 17 h 440"/>
                <a:gd name="T28" fmla="*/ 0 w 118"/>
                <a:gd name="T29" fmla="*/ 18 h 440"/>
                <a:gd name="T30" fmla="*/ 0 w 118"/>
                <a:gd name="T31" fmla="*/ 19 h 440"/>
                <a:gd name="T32" fmla="*/ 0 w 118"/>
                <a:gd name="T33" fmla="*/ 21 h 4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440">
                  <a:moveTo>
                    <a:pt x="118" y="0"/>
                  </a:moveTo>
                  <a:lnTo>
                    <a:pt x="104" y="26"/>
                  </a:lnTo>
                  <a:lnTo>
                    <a:pt x="91" y="53"/>
                  </a:lnTo>
                  <a:lnTo>
                    <a:pt x="79" y="81"/>
                  </a:lnTo>
                  <a:lnTo>
                    <a:pt x="68" y="108"/>
                  </a:lnTo>
                  <a:lnTo>
                    <a:pt x="58" y="136"/>
                  </a:lnTo>
                  <a:lnTo>
                    <a:pt x="48" y="164"/>
                  </a:lnTo>
                  <a:lnTo>
                    <a:pt x="40" y="192"/>
                  </a:lnTo>
                  <a:lnTo>
                    <a:pt x="31" y="219"/>
                  </a:lnTo>
                  <a:lnTo>
                    <a:pt x="25" y="247"/>
                  </a:lnTo>
                  <a:lnTo>
                    <a:pt x="18" y="275"/>
                  </a:lnTo>
                  <a:lnTo>
                    <a:pt x="13" y="303"/>
                  </a:lnTo>
                  <a:lnTo>
                    <a:pt x="8" y="331"/>
                  </a:lnTo>
                  <a:lnTo>
                    <a:pt x="5" y="359"/>
                  </a:lnTo>
                  <a:lnTo>
                    <a:pt x="2" y="386"/>
                  </a:lnTo>
                  <a:lnTo>
                    <a:pt x="1" y="413"/>
                  </a:lnTo>
                  <a:lnTo>
                    <a:pt x="0" y="4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72" name="Freeform 263"/>
            <p:cNvSpPr>
              <a:spLocks/>
            </p:cNvSpPr>
            <p:nvPr/>
          </p:nvSpPr>
          <p:spPr bwMode="auto">
            <a:xfrm>
              <a:off x="4051" y="1207"/>
              <a:ext cx="53" cy="205"/>
            </a:xfrm>
            <a:custGeom>
              <a:avLst/>
              <a:gdLst>
                <a:gd name="T0" fmla="*/ 0 w 118"/>
                <a:gd name="T1" fmla="*/ 21 h 440"/>
                <a:gd name="T2" fmla="*/ 0 w 118"/>
                <a:gd name="T3" fmla="*/ 19 h 440"/>
                <a:gd name="T4" fmla="*/ 1 w 118"/>
                <a:gd name="T5" fmla="*/ 18 h 440"/>
                <a:gd name="T6" fmla="*/ 2 w 118"/>
                <a:gd name="T7" fmla="*/ 17 h 440"/>
                <a:gd name="T8" fmla="*/ 2 w 118"/>
                <a:gd name="T9" fmla="*/ 16 h 440"/>
                <a:gd name="T10" fmla="*/ 2 w 118"/>
                <a:gd name="T11" fmla="*/ 14 h 440"/>
                <a:gd name="T12" fmla="*/ 3 w 118"/>
                <a:gd name="T13" fmla="*/ 13 h 440"/>
                <a:gd name="T14" fmla="*/ 3 w 118"/>
                <a:gd name="T15" fmla="*/ 12 h 440"/>
                <a:gd name="T16" fmla="*/ 4 w 118"/>
                <a:gd name="T17" fmla="*/ 10 h 440"/>
                <a:gd name="T18" fmla="*/ 4 w 118"/>
                <a:gd name="T19" fmla="*/ 9 h 440"/>
                <a:gd name="T20" fmla="*/ 4 w 118"/>
                <a:gd name="T21" fmla="*/ 7 h 440"/>
                <a:gd name="T22" fmla="*/ 4 w 118"/>
                <a:gd name="T23" fmla="*/ 7 h 440"/>
                <a:gd name="T24" fmla="*/ 4 w 118"/>
                <a:gd name="T25" fmla="*/ 5 h 440"/>
                <a:gd name="T26" fmla="*/ 4 w 118"/>
                <a:gd name="T27" fmla="*/ 4 h 440"/>
                <a:gd name="T28" fmla="*/ 4 w 118"/>
                <a:gd name="T29" fmla="*/ 3 h 440"/>
                <a:gd name="T30" fmla="*/ 5 w 118"/>
                <a:gd name="T31" fmla="*/ 1 h 440"/>
                <a:gd name="T32" fmla="*/ 5 w 118"/>
                <a:gd name="T33" fmla="*/ 0 h 44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440">
                  <a:moveTo>
                    <a:pt x="0" y="440"/>
                  </a:moveTo>
                  <a:lnTo>
                    <a:pt x="14" y="413"/>
                  </a:lnTo>
                  <a:lnTo>
                    <a:pt x="27" y="386"/>
                  </a:lnTo>
                  <a:lnTo>
                    <a:pt x="39" y="359"/>
                  </a:lnTo>
                  <a:lnTo>
                    <a:pt x="49" y="331"/>
                  </a:lnTo>
                  <a:lnTo>
                    <a:pt x="60" y="303"/>
                  </a:lnTo>
                  <a:lnTo>
                    <a:pt x="70" y="275"/>
                  </a:lnTo>
                  <a:lnTo>
                    <a:pt x="78" y="247"/>
                  </a:lnTo>
                  <a:lnTo>
                    <a:pt x="87" y="219"/>
                  </a:lnTo>
                  <a:lnTo>
                    <a:pt x="93" y="192"/>
                  </a:lnTo>
                  <a:lnTo>
                    <a:pt x="100" y="164"/>
                  </a:lnTo>
                  <a:lnTo>
                    <a:pt x="105" y="136"/>
                  </a:lnTo>
                  <a:lnTo>
                    <a:pt x="110" y="108"/>
                  </a:lnTo>
                  <a:lnTo>
                    <a:pt x="113" y="81"/>
                  </a:lnTo>
                  <a:lnTo>
                    <a:pt x="116" y="53"/>
                  </a:lnTo>
                  <a:lnTo>
                    <a:pt x="117" y="26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1769" name="Rectangle 264"/>
          <p:cNvSpPr>
            <a:spLocks noChangeArrowheads="1"/>
          </p:cNvSpPr>
          <p:nvPr/>
        </p:nvSpPr>
        <p:spPr bwMode="auto">
          <a:xfrm>
            <a:off x="228600" y="228600"/>
            <a:ext cx="43434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(2)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圆环表面取点</a:t>
            </a:r>
          </a:p>
        </p:txBody>
      </p:sp>
      <p:sp>
        <p:nvSpPr>
          <p:cNvPr id="304393" name="Text Box 265"/>
          <p:cNvSpPr txBox="1">
            <a:spLocks noChangeArrowheads="1"/>
          </p:cNvSpPr>
          <p:nvPr/>
        </p:nvSpPr>
        <p:spPr bwMode="auto">
          <a:xfrm>
            <a:off x="6877050" y="188913"/>
            <a:ext cx="1905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纬圆法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04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30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04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0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04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304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30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04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0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0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04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304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304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304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04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304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304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304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304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304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304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304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304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325" grpId="0" animBg="1"/>
      <p:bldP spid="304326" grpId="0" animBg="1"/>
      <p:bldP spid="304330" grpId="0" animBg="1"/>
      <p:bldP spid="304342" grpId="0" animBg="1"/>
      <p:bldP spid="304343" grpId="0" animBg="1"/>
      <p:bldP spid="304344" grpId="0" animBg="1"/>
      <p:bldP spid="304362" grpId="0" animBg="1"/>
      <p:bldP spid="304363" grpId="0" animBg="1"/>
      <p:bldP spid="304364" grpId="0" animBg="1"/>
      <p:bldP spid="304365" grpId="0" animBg="1"/>
      <p:bldP spid="304377" grpId="0" animBg="1"/>
      <p:bldP spid="304378" grpId="0" animBg="1"/>
      <p:bldP spid="304379" grpId="0" animBg="1"/>
      <p:bldP spid="304393" grpId="0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154" name="Group 2"/>
          <p:cNvGrpSpPr>
            <a:grpSpLocks/>
          </p:cNvGrpSpPr>
          <p:nvPr/>
        </p:nvGrpSpPr>
        <p:grpSpPr bwMode="auto">
          <a:xfrm>
            <a:off x="2725738" y="2003425"/>
            <a:ext cx="404812" cy="346075"/>
            <a:chOff x="1717" y="1262"/>
            <a:chExt cx="255" cy="218"/>
          </a:xfrm>
        </p:grpSpPr>
        <p:sp>
          <p:nvSpPr>
            <p:cNvPr id="33049" name="Line 3"/>
            <p:cNvSpPr>
              <a:spLocks noChangeShapeType="1"/>
            </p:cNvSpPr>
            <p:nvPr/>
          </p:nvSpPr>
          <p:spPr bwMode="auto">
            <a:xfrm flipH="1">
              <a:off x="1768" y="1413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0" name="Freeform 4"/>
            <p:cNvSpPr>
              <a:spLocks/>
            </p:cNvSpPr>
            <p:nvPr/>
          </p:nvSpPr>
          <p:spPr bwMode="auto">
            <a:xfrm>
              <a:off x="1754" y="1385"/>
              <a:ext cx="14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w 48"/>
                <a:gd name="T5" fmla="*/ 0 h 96"/>
                <a:gd name="T6" fmla="*/ 0 w 48"/>
                <a:gd name="T7" fmla="*/ 0 h 96"/>
                <a:gd name="T8" fmla="*/ 0 w 48"/>
                <a:gd name="T9" fmla="*/ 0 h 96"/>
                <a:gd name="T10" fmla="*/ 0 w 48"/>
                <a:gd name="T11" fmla="*/ 0 h 96"/>
                <a:gd name="T12" fmla="*/ 0 w 48"/>
                <a:gd name="T13" fmla="*/ 0 h 96"/>
                <a:gd name="T14" fmla="*/ 0 w 48"/>
                <a:gd name="T15" fmla="*/ 0 h 96"/>
                <a:gd name="T16" fmla="*/ 0 w 48"/>
                <a:gd name="T17" fmla="*/ 0 h 96"/>
                <a:gd name="T18" fmla="*/ 0 w 48"/>
                <a:gd name="T19" fmla="*/ 0 h 96"/>
                <a:gd name="T20" fmla="*/ 0 w 48"/>
                <a:gd name="T21" fmla="*/ 0 h 96"/>
                <a:gd name="T22" fmla="*/ 0 w 48"/>
                <a:gd name="T23" fmla="*/ 0 h 96"/>
                <a:gd name="T24" fmla="*/ 0 w 48"/>
                <a:gd name="T25" fmla="*/ 0 h 96"/>
                <a:gd name="T26" fmla="*/ 0 w 48"/>
                <a:gd name="T27" fmla="*/ 1 h 96"/>
                <a:gd name="T28" fmla="*/ 0 w 48"/>
                <a:gd name="T29" fmla="*/ 1 h 96"/>
                <a:gd name="T30" fmla="*/ 0 w 48"/>
                <a:gd name="T31" fmla="*/ 1 h 96"/>
                <a:gd name="T32" fmla="*/ 0 w 48"/>
                <a:gd name="T33" fmla="*/ 1 h 96"/>
                <a:gd name="T34" fmla="*/ 0 w 48"/>
                <a:gd name="T35" fmla="*/ 1 h 96"/>
                <a:gd name="T36" fmla="*/ 0 w 48"/>
                <a:gd name="T37" fmla="*/ 1 h 96"/>
                <a:gd name="T38" fmla="*/ 0 w 48"/>
                <a:gd name="T39" fmla="*/ 1 h 96"/>
                <a:gd name="T40" fmla="*/ 0 w 48"/>
                <a:gd name="T41" fmla="*/ 1 h 96"/>
                <a:gd name="T42" fmla="*/ 0 w 48"/>
                <a:gd name="T43" fmla="*/ 1 h 96"/>
                <a:gd name="T44" fmla="*/ 0 w 48"/>
                <a:gd name="T45" fmla="*/ 1 h 96"/>
                <a:gd name="T46" fmla="*/ 0 w 48"/>
                <a:gd name="T47" fmla="*/ 1 h 96"/>
                <a:gd name="T48" fmla="*/ 0 w 48"/>
                <a:gd name="T49" fmla="*/ 1 h 96"/>
                <a:gd name="T50" fmla="*/ 0 w 48"/>
                <a:gd name="T51" fmla="*/ 1 h 96"/>
                <a:gd name="T52" fmla="*/ 0 w 48"/>
                <a:gd name="T53" fmla="*/ 1 h 96"/>
                <a:gd name="T54" fmla="*/ 0 w 48"/>
                <a:gd name="T55" fmla="*/ 1 h 96"/>
                <a:gd name="T56" fmla="*/ 0 w 48"/>
                <a:gd name="T57" fmla="*/ 1 h 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8" h="96">
                  <a:moveTo>
                    <a:pt x="6" y="0"/>
                  </a:moveTo>
                  <a:lnTo>
                    <a:pt x="4" y="5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1" y="22"/>
                  </a:lnTo>
                  <a:lnTo>
                    <a:pt x="1" y="26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2" y="51"/>
                  </a:lnTo>
                  <a:lnTo>
                    <a:pt x="2" y="56"/>
                  </a:lnTo>
                  <a:lnTo>
                    <a:pt x="4" y="60"/>
                  </a:lnTo>
                  <a:lnTo>
                    <a:pt x="6" y="65"/>
                  </a:lnTo>
                  <a:lnTo>
                    <a:pt x="7" y="68"/>
                  </a:lnTo>
                  <a:lnTo>
                    <a:pt x="9" y="73"/>
                  </a:lnTo>
                  <a:lnTo>
                    <a:pt x="10" y="76"/>
                  </a:lnTo>
                  <a:lnTo>
                    <a:pt x="13" y="79"/>
                  </a:lnTo>
                  <a:lnTo>
                    <a:pt x="15" y="82"/>
                  </a:lnTo>
                  <a:lnTo>
                    <a:pt x="18" y="85"/>
                  </a:lnTo>
                  <a:lnTo>
                    <a:pt x="21" y="87"/>
                  </a:lnTo>
                  <a:lnTo>
                    <a:pt x="24" y="89"/>
                  </a:lnTo>
                  <a:lnTo>
                    <a:pt x="26" y="92"/>
                  </a:lnTo>
                  <a:lnTo>
                    <a:pt x="30" y="93"/>
                  </a:lnTo>
                  <a:lnTo>
                    <a:pt x="33" y="94"/>
                  </a:lnTo>
                  <a:lnTo>
                    <a:pt x="36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8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1" name="Line 5"/>
            <p:cNvSpPr>
              <a:spLocks noChangeShapeType="1"/>
            </p:cNvSpPr>
            <p:nvPr/>
          </p:nvSpPr>
          <p:spPr bwMode="auto">
            <a:xfrm flipV="1">
              <a:off x="1756" y="1346"/>
              <a:ext cx="1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2" name="Freeform 6"/>
            <p:cNvSpPr>
              <a:spLocks/>
            </p:cNvSpPr>
            <p:nvPr/>
          </p:nvSpPr>
          <p:spPr bwMode="auto">
            <a:xfrm>
              <a:off x="1766" y="1318"/>
              <a:ext cx="26" cy="28"/>
            </a:xfrm>
            <a:custGeom>
              <a:avLst/>
              <a:gdLst>
                <a:gd name="T0" fmla="*/ 1 w 94"/>
                <a:gd name="T1" fmla="*/ 0 h 97"/>
                <a:gd name="T2" fmla="*/ 1 w 94"/>
                <a:gd name="T3" fmla="*/ 0 h 97"/>
                <a:gd name="T4" fmla="*/ 1 w 94"/>
                <a:gd name="T5" fmla="*/ 0 h 97"/>
                <a:gd name="T6" fmla="*/ 1 w 94"/>
                <a:gd name="T7" fmla="*/ 0 h 97"/>
                <a:gd name="T8" fmla="*/ 1 w 94"/>
                <a:gd name="T9" fmla="*/ 0 h 97"/>
                <a:gd name="T10" fmla="*/ 1 w 94"/>
                <a:gd name="T11" fmla="*/ 0 h 97"/>
                <a:gd name="T12" fmla="*/ 0 w 94"/>
                <a:gd name="T13" fmla="*/ 0 h 97"/>
                <a:gd name="T14" fmla="*/ 0 w 94"/>
                <a:gd name="T15" fmla="*/ 0 h 97"/>
                <a:gd name="T16" fmla="*/ 0 w 94"/>
                <a:gd name="T17" fmla="*/ 0 h 97"/>
                <a:gd name="T18" fmla="*/ 0 w 94"/>
                <a:gd name="T19" fmla="*/ 0 h 97"/>
                <a:gd name="T20" fmla="*/ 0 w 94"/>
                <a:gd name="T21" fmla="*/ 0 h 97"/>
                <a:gd name="T22" fmla="*/ 0 w 94"/>
                <a:gd name="T23" fmla="*/ 0 h 97"/>
                <a:gd name="T24" fmla="*/ 0 w 94"/>
                <a:gd name="T25" fmla="*/ 0 h 97"/>
                <a:gd name="T26" fmla="*/ 0 w 94"/>
                <a:gd name="T27" fmla="*/ 0 h 97"/>
                <a:gd name="T28" fmla="*/ 0 w 94"/>
                <a:gd name="T29" fmla="*/ 0 h 97"/>
                <a:gd name="T30" fmla="*/ 0 w 94"/>
                <a:gd name="T31" fmla="*/ 0 h 97"/>
                <a:gd name="T32" fmla="*/ 0 w 94"/>
                <a:gd name="T33" fmla="*/ 0 h 97"/>
                <a:gd name="T34" fmla="*/ 0 w 94"/>
                <a:gd name="T35" fmla="*/ 0 h 97"/>
                <a:gd name="T36" fmla="*/ 0 w 94"/>
                <a:gd name="T37" fmla="*/ 0 h 97"/>
                <a:gd name="T38" fmla="*/ 0 w 94"/>
                <a:gd name="T39" fmla="*/ 0 h 97"/>
                <a:gd name="T40" fmla="*/ 0 w 94"/>
                <a:gd name="T41" fmla="*/ 0 h 97"/>
                <a:gd name="T42" fmla="*/ 0 w 94"/>
                <a:gd name="T43" fmla="*/ 0 h 97"/>
                <a:gd name="T44" fmla="*/ 0 w 94"/>
                <a:gd name="T45" fmla="*/ 0 h 97"/>
                <a:gd name="T46" fmla="*/ 0 w 94"/>
                <a:gd name="T47" fmla="*/ 1 h 97"/>
                <a:gd name="T48" fmla="*/ 0 w 94"/>
                <a:gd name="T49" fmla="*/ 1 h 97"/>
                <a:gd name="T50" fmla="*/ 0 w 94"/>
                <a:gd name="T51" fmla="*/ 1 h 97"/>
                <a:gd name="T52" fmla="*/ 0 w 94"/>
                <a:gd name="T53" fmla="*/ 1 h 97"/>
                <a:gd name="T54" fmla="*/ 0 w 94"/>
                <a:gd name="T55" fmla="*/ 1 h 97"/>
                <a:gd name="T56" fmla="*/ 0 w 94"/>
                <a:gd name="T57" fmla="*/ 1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89" y="0"/>
                  </a:lnTo>
                  <a:lnTo>
                    <a:pt x="86" y="1"/>
                  </a:lnTo>
                  <a:lnTo>
                    <a:pt x="81" y="1"/>
                  </a:lnTo>
                  <a:lnTo>
                    <a:pt x="78" y="2"/>
                  </a:lnTo>
                  <a:lnTo>
                    <a:pt x="73" y="4"/>
                  </a:lnTo>
                  <a:lnTo>
                    <a:pt x="69" y="5"/>
                  </a:lnTo>
                  <a:lnTo>
                    <a:pt x="65" y="8"/>
                  </a:lnTo>
                  <a:lnTo>
                    <a:pt x="61" y="10"/>
                  </a:lnTo>
                  <a:lnTo>
                    <a:pt x="58" y="12"/>
                  </a:lnTo>
                  <a:lnTo>
                    <a:pt x="53" y="14"/>
                  </a:lnTo>
                  <a:lnTo>
                    <a:pt x="50" y="18"/>
                  </a:lnTo>
                  <a:lnTo>
                    <a:pt x="45" y="21"/>
                  </a:lnTo>
                  <a:lnTo>
                    <a:pt x="42" y="25"/>
                  </a:lnTo>
                  <a:lnTo>
                    <a:pt x="37" y="28"/>
                  </a:lnTo>
                  <a:lnTo>
                    <a:pt x="34" y="32"/>
                  </a:lnTo>
                  <a:lnTo>
                    <a:pt x="31" y="36"/>
                  </a:lnTo>
                  <a:lnTo>
                    <a:pt x="27" y="40"/>
                  </a:lnTo>
                  <a:lnTo>
                    <a:pt x="24" y="45"/>
                  </a:lnTo>
                  <a:lnTo>
                    <a:pt x="20" y="49"/>
                  </a:lnTo>
                  <a:lnTo>
                    <a:pt x="17" y="55"/>
                  </a:lnTo>
                  <a:lnTo>
                    <a:pt x="15" y="59"/>
                  </a:lnTo>
                  <a:lnTo>
                    <a:pt x="11" y="65"/>
                  </a:lnTo>
                  <a:lnTo>
                    <a:pt x="9" y="70"/>
                  </a:lnTo>
                  <a:lnTo>
                    <a:pt x="7" y="75"/>
                  </a:lnTo>
                  <a:lnTo>
                    <a:pt x="5" y="81"/>
                  </a:lnTo>
                  <a:lnTo>
                    <a:pt x="2" y="85"/>
                  </a:lnTo>
                  <a:lnTo>
                    <a:pt x="1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3" name="Line 7"/>
            <p:cNvSpPr>
              <a:spLocks noChangeShapeType="1"/>
            </p:cNvSpPr>
            <p:nvPr/>
          </p:nvSpPr>
          <p:spPr bwMode="auto">
            <a:xfrm>
              <a:off x="1792" y="1318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4" name="Line 8"/>
            <p:cNvSpPr>
              <a:spLocks noChangeShapeType="1"/>
            </p:cNvSpPr>
            <p:nvPr/>
          </p:nvSpPr>
          <p:spPr bwMode="auto">
            <a:xfrm flipH="1">
              <a:off x="1830" y="1270"/>
              <a:ext cx="1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5" name="Freeform 9"/>
            <p:cNvSpPr>
              <a:spLocks/>
            </p:cNvSpPr>
            <p:nvPr/>
          </p:nvSpPr>
          <p:spPr bwMode="auto">
            <a:xfrm>
              <a:off x="1919" y="1427"/>
              <a:ext cx="53" cy="53"/>
            </a:xfrm>
            <a:custGeom>
              <a:avLst/>
              <a:gdLst>
                <a:gd name="T0" fmla="*/ 1 w 181"/>
                <a:gd name="T1" fmla="*/ 1 h 180"/>
                <a:gd name="T2" fmla="*/ 1 w 181"/>
                <a:gd name="T3" fmla="*/ 1 h 180"/>
                <a:gd name="T4" fmla="*/ 1 w 181"/>
                <a:gd name="T5" fmla="*/ 0 h 180"/>
                <a:gd name="T6" fmla="*/ 1 w 181"/>
                <a:gd name="T7" fmla="*/ 0 h 180"/>
                <a:gd name="T8" fmla="*/ 1 w 181"/>
                <a:gd name="T9" fmla="*/ 0 h 180"/>
                <a:gd name="T10" fmla="*/ 1 w 181"/>
                <a:gd name="T11" fmla="*/ 0 h 180"/>
                <a:gd name="T12" fmla="*/ 1 w 181"/>
                <a:gd name="T13" fmla="*/ 0 h 180"/>
                <a:gd name="T14" fmla="*/ 1 w 181"/>
                <a:gd name="T15" fmla="*/ 0 h 180"/>
                <a:gd name="T16" fmla="*/ 1 w 181"/>
                <a:gd name="T17" fmla="*/ 0 h 180"/>
                <a:gd name="T18" fmla="*/ 1 w 181"/>
                <a:gd name="T19" fmla="*/ 0 h 180"/>
                <a:gd name="T20" fmla="*/ 1 w 181"/>
                <a:gd name="T21" fmla="*/ 0 h 180"/>
                <a:gd name="T22" fmla="*/ 0 w 181"/>
                <a:gd name="T23" fmla="*/ 0 h 180"/>
                <a:gd name="T24" fmla="*/ 0 w 181"/>
                <a:gd name="T25" fmla="*/ 0 h 180"/>
                <a:gd name="T26" fmla="*/ 0 w 181"/>
                <a:gd name="T27" fmla="*/ 0 h 180"/>
                <a:gd name="T28" fmla="*/ 0 w 181"/>
                <a:gd name="T29" fmla="*/ 0 h 180"/>
                <a:gd name="T30" fmla="*/ 0 w 181"/>
                <a:gd name="T31" fmla="*/ 0 h 180"/>
                <a:gd name="T32" fmla="*/ 0 w 181"/>
                <a:gd name="T33" fmla="*/ 0 h 180"/>
                <a:gd name="T34" fmla="*/ 0 w 181"/>
                <a:gd name="T35" fmla="*/ 1 h 180"/>
                <a:gd name="T36" fmla="*/ 0 w 181"/>
                <a:gd name="T37" fmla="*/ 1 h 180"/>
                <a:gd name="T38" fmla="*/ 0 w 181"/>
                <a:gd name="T39" fmla="*/ 1 h 180"/>
                <a:gd name="T40" fmla="*/ 0 w 181"/>
                <a:gd name="T41" fmla="*/ 1 h 180"/>
                <a:gd name="T42" fmla="*/ 0 w 181"/>
                <a:gd name="T43" fmla="*/ 1 h 180"/>
                <a:gd name="T44" fmla="*/ 0 w 181"/>
                <a:gd name="T45" fmla="*/ 1 h 180"/>
                <a:gd name="T46" fmla="*/ 0 w 181"/>
                <a:gd name="T47" fmla="*/ 1 h 180"/>
                <a:gd name="T48" fmla="*/ 0 w 181"/>
                <a:gd name="T49" fmla="*/ 1 h 180"/>
                <a:gd name="T50" fmla="*/ 0 w 181"/>
                <a:gd name="T51" fmla="*/ 1 h 180"/>
                <a:gd name="T52" fmla="*/ 1 w 181"/>
                <a:gd name="T53" fmla="*/ 1 h 180"/>
                <a:gd name="T54" fmla="*/ 1 w 181"/>
                <a:gd name="T55" fmla="*/ 1 h 180"/>
                <a:gd name="T56" fmla="*/ 1 w 181"/>
                <a:gd name="T57" fmla="*/ 1 h 180"/>
                <a:gd name="T58" fmla="*/ 1 w 181"/>
                <a:gd name="T59" fmla="*/ 1 h 180"/>
                <a:gd name="T60" fmla="*/ 1 w 181"/>
                <a:gd name="T61" fmla="*/ 1 h 180"/>
                <a:gd name="T62" fmla="*/ 1 w 181"/>
                <a:gd name="T63" fmla="*/ 1 h 180"/>
                <a:gd name="T64" fmla="*/ 1 w 181"/>
                <a:gd name="T65" fmla="*/ 1 h 180"/>
                <a:gd name="T66" fmla="*/ 1 w 181"/>
                <a:gd name="T67" fmla="*/ 1 h 180"/>
                <a:gd name="T68" fmla="*/ 1 w 181"/>
                <a:gd name="T69" fmla="*/ 1 h 180"/>
                <a:gd name="T70" fmla="*/ 1 w 181"/>
                <a:gd name="T71" fmla="*/ 1 h 180"/>
                <a:gd name="T72" fmla="*/ 1 w 181"/>
                <a:gd name="T73" fmla="*/ 1 h 1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0">
                  <a:moveTo>
                    <a:pt x="181" y="90"/>
                  </a:moveTo>
                  <a:lnTo>
                    <a:pt x="180" y="74"/>
                  </a:lnTo>
                  <a:lnTo>
                    <a:pt x="175" y="60"/>
                  </a:lnTo>
                  <a:lnTo>
                    <a:pt x="168" y="45"/>
                  </a:lnTo>
                  <a:lnTo>
                    <a:pt x="159" y="33"/>
                  </a:lnTo>
                  <a:lnTo>
                    <a:pt x="148" y="21"/>
                  </a:lnTo>
                  <a:lnTo>
                    <a:pt x="136" y="12"/>
                  </a:lnTo>
                  <a:lnTo>
                    <a:pt x="121" y="6"/>
                  </a:lnTo>
                  <a:lnTo>
                    <a:pt x="106" y="1"/>
                  </a:lnTo>
                  <a:lnTo>
                    <a:pt x="91" y="0"/>
                  </a:lnTo>
                  <a:lnTo>
                    <a:pt x="75" y="1"/>
                  </a:lnTo>
                  <a:lnTo>
                    <a:pt x="60" y="6"/>
                  </a:lnTo>
                  <a:lnTo>
                    <a:pt x="45" y="12"/>
                  </a:lnTo>
                  <a:lnTo>
                    <a:pt x="32" y="21"/>
                  </a:lnTo>
                  <a:lnTo>
                    <a:pt x="22" y="33"/>
                  </a:lnTo>
                  <a:lnTo>
                    <a:pt x="13" y="45"/>
                  </a:lnTo>
                  <a:lnTo>
                    <a:pt x="6" y="60"/>
                  </a:lnTo>
                  <a:lnTo>
                    <a:pt x="2" y="74"/>
                  </a:lnTo>
                  <a:lnTo>
                    <a:pt x="0" y="90"/>
                  </a:lnTo>
                  <a:lnTo>
                    <a:pt x="2" y="106"/>
                  </a:lnTo>
                  <a:lnTo>
                    <a:pt x="6" y="122"/>
                  </a:lnTo>
                  <a:lnTo>
                    <a:pt x="13" y="135"/>
                  </a:lnTo>
                  <a:lnTo>
                    <a:pt x="22" y="149"/>
                  </a:lnTo>
                  <a:lnTo>
                    <a:pt x="32" y="159"/>
                  </a:lnTo>
                  <a:lnTo>
                    <a:pt x="45" y="168"/>
                  </a:lnTo>
                  <a:lnTo>
                    <a:pt x="60" y="175"/>
                  </a:lnTo>
                  <a:lnTo>
                    <a:pt x="75" y="179"/>
                  </a:lnTo>
                  <a:lnTo>
                    <a:pt x="91" y="180"/>
                  </a:lnTo>
                  <a:lnTo>
                    <a:pt x="106" y="179"/>
                  </a:lnTo>
                  <a:lnTo>
                    <a:pt x="121" y="175"/>
                  </a:lnTo>
                  <a:lnTo>
                    <a:pt x="136" y="168"/>
                  </a:lnTo>
                  <a:lnTo>
                    <a:pt x="148" y="159"/>
                  </a:lnTo>
                  <a:lnTo>
                    <a:pt x="159" y="149"/>
                  </a:lnTo>
                  <a:lnTo>
                    <a:pt x="168" y="135"/>
                  </a:lnTo>
                  <a:lnTo>
                    <a:pt x="175" y="122"/>
                  </a:lnTo>
                  <a:lnTo>
                    <a:pt x="180" y="106"/>
                  </a:lnTo>
                  <a:lnTo>
                    <a:pt x="181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6" name="Freeform 10"/>
            <p:cNvSpPr>
              <a:spLocks/>
            </p:cNvSpPr>
            <p:nvPr/>
          </p:nvSpPr>
          <p:spPr bwMode="auto">
            <a:xfrm>
              <a:off x="1717" y="1262"/>
              <a:ext cx="49" cy="175"/>
            </a:xfrm>
            <a:custGeom>
              <a:avLst/>
              <a:gdLst>
                <a:gd name="T0" fmla="*/ 1 w 164"/>
                <a:gd name="T1" fmla="*/ 0 h 609"/>
                <a:gd name="T2" fmla="*/ 1 w 164"/>
                <a:gd name="T3" fmla="*/ 0 h 609"/>
                <a:gd name="T4" fmla="*/ 1 w 164"/>
                <a:gd name="T5" fmla="*/ 0 h 609"/>
                <a:gd name="T6" fmla="*/ 1 w 164"/>
                <a:gd name="T7" fmla="*/ 0 h 609"/>
                <a:gd name="T8" fmla="*/ 1 w 164"/>
                <a:gd name="T9" fmla="*/ 0 h 609"/>
                <a:gd name="T10" fmla="*/ 1 w 164"/>
                <a:gd name="T11" fmla="*/ 1 h 609"/>
                <a:gd name="T12" fmla="*/ 1 w 164"/>
                <a:gd name="T13" fmla="*/ 1 h 609"/>
                <a:gd name="T14" fmla="*/ 1 w 164"/>
                <a:gd name="T15" fmla="*/ 1 h 609"/>
                <a:gd name="T16" fmla="*/ 1 w 164"/>
                <a:gd name="T17" fmla="*/ 1 h 609"/>
                <a:gd name="T18" fmla="*/ 1 w 164"/>
                <a:gd name="T19" fmla="*/ 1 h 609"/>
                <a:gd name="T20" fmla="*/ 1 w 164"/>
                <a:gd name="T21" fmla="*/ 1 h 609"/>
                <a:gd name="T22" fmla="*/ 1 w 164"/>
                <a:gd name="T23" fmla="*/ 1 h 609"/>
                <a:gd name="T24" fmla="*/ 1 w 164"/>
                <a:gd name="T25" fmla="*/ 1 h 609"/>
                <a:gd name="T26" fmla="*/ 1 w 164"/>
                <a:gd name="T27" fmla="*/ 1 h 609"/>
                <a:gd name="T28" fmla="*/ 1 w 164"/>
                <a:gd name="T29" fmla="*/ 1 h 609"/>
                <a:gd name="T30" fmla="*/ 0 w 164"/>
                <a:gd name="T31" fmla="*/ 2 h 609"/>
                <a:gd name="T32" fmla="*/ 0 w 164"/>
                <a:gd name="T33" fmla="*/ 2 h 609"/>
                <a:gd name="T34" fmla="*/ 0 w 164"/>
                <a:gd name="T35" fmla="*/ 2 h 609"/>
                <a:gd name="T36" fmla="*/ 0 w 164"/>
                <a:gd name="T37" fmla="*/ 2 h 609"/>
                <a:gd name="T38" fmla="*/ 0 w 164"/>
                <a:gd name="T39" fmla="*/ 2 h 609"/>
                <a:gd name="T40" fmla="*/ 0 w 164"/>
                <a:gd name="T41" fmla="*/ 2 h 609"/>
                <a:gd name="T42" fmla="*/ 0 w 164"/>
                <a:gd name="T43" fmla="*/ 2 h 609"/>
                <a:gd name="T44" fmla="*/ 0 w 164"/>
                <a:gd name="T45" fmla="*/ 3 h 609"/>
                <a:gd name="T46" fmla="*/ 0 w 164"/>
                <a:gd name="T47" fmla="*/ 3 h 609"/>
                <a:gd name="T48" fmla="*/ 0 w 164"/>
                <a:gd name="T49" fmla="*/ 3 h 609"/>
                <a:gd name="T50" fmla="*/ 0 w 164"/>
                <a:gd name="T51" fmla="*/ 3 h 609"/>
                <a:gd name="T52" fmla="*/ 0 w 164"/>
                <a:gd name="T53" fmla="*/ 3 h 609"/>
                <a:gd name="T54" fmla="*/ 0 w 164"/>
                <a:gd name="T55" fmla="*/ 3 h 609"/>
                <a:gd name="T56" fmla="*/ 0 w 164"/>
                <a:gd name="T57" fmla="*/ 3 h 609"/>
                <a:gd name="T58" fmla="*/ 0 w 164"/>
                <a:gd name="T59" fmla="*/ 3 h 609"/>
                <a:gd name="T60" fmla="*/ 0 w 164"/>
                <a:gd name="T61" fmla="*/ 3 h 609"/>
                <a:gd name="T62" fmla="*/ 0 w 164"/>
                <a:gd name="T63" fmla="*/ 3 h 609"/>
                <a:gd name="T64" fmla="*/ 0 w 164"/>
                <a:gd name="T65" fmla="*/ 4 h 609"/>
                <a:gd name="T66" fmla="*/ 0 w 164"/>
                <a:gd name="T67" fmla="*/ 4 h 609"/>
                <a:gd name="T68" fmla="*/ 0 w 164"/>
                <a:gd name="T69" fmla="*/ 4 h 609"/>
                <a:gd name="T70" fmla="*/ 0 w 164"/>
                <a:gd name="T71" fmla="*/ 4 h 609"/>
                <a:gd name="T72" fmla="*/ 0 w 164"/>
                <a:gd name="T73" fmla="*/ 4 h 609"/>
                <a:gd name="T74" fmla="*/ 0 w 164"/>
                <a:gd name="T75" fmla="*/ 4 h 60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4" h="609">
                  <a:moveTo>
                    <a:pt x="164" y="0"/>
                  </a:moveTo>
                  <a:lnTo>
                    <a:pt x="155" y="16"/>
                  </a:lnTo>
                  <a:lnTo>
                    <a:pt x="147" y="32"/>
                  </a:lnTo>
                  <a:lnTo>
                    <a:pt x="139" y="49"/>
                  </a:lnTo>
                  <a:lnTo>
                    <a:pt x="131" y="64"/>
                  </a:lnTo>
                  <a:lnTo>
                    <a:pt x="124" y="80"/>
                  </a:lnTo>
                  <a:lnTo>
                    <a:pt x="117" y="97"/>
                  </a:lnTo>
                  <a:lnTo>
                    <a:pt x="110" y="113"/>
                  </a:lnTo>
                  <a:lnTo>
                    <a:pt x="103" y="130"/>
                  </a:lnTo>
                  <a:lnTo>
                    <a:pt x="96" y="146"/>
                  </a:lnTo>
                  <a:lnTo>
                    <a:pt x="90" y="162"/>
                  </a:lnTo>
                  <a:lnTo>
                    <a:pt x="84" y="179"/>
                  </a:lnTo>
                  <a:lnTo>
                    <a:pt x="77" y="195"/>
                  </a:lnTo>
                  <a:lnTo>
                    <a:pt x="71" y="212"/>
                  </a:lnTo>
                  <a:lnTo>
                    <a:pt x="66" y="229"/>
                  </a:lnTo>
                  <a:lnTo>
                    <a:pt x="60" y="246"/>
                  </a:lnTo>
                  <a:lnTo>
                    <a:pt x="56" y="263"/>
                  </a:lnTo>
                  <a:lnTo>
                    <a:pt x="50" y="280"/>
                  </a:lnTo>
                  <a:lnTo>
                    <a:pt x="46" y="297"/>
                  </a:lnTo>
                  <a:lnTo>
                    <a:pt x="41" y="312"/>
                  </a:lnTo>
                  <a:lnTo>
                    <a:pt x="37" y="329"/>
                  </a:lnTo>
                  <a:lnTo>
                    <a:pt x="33" y="346"/>
                  </a:lnTo>
                  <a:lnTo>
                    <a:pt x="29" y="363"/>
                  </a:lnTo>
                  <a:lnTo>
                    <a:pt x="25" y="380"/>
                  </a:lnTo>
                  <a:lnTo>
                    <a:pt x="22" y="397"/>
                  </a:lnTo>
                  <a:lnTo>
                    <a:pt x="20" y="414"/>
                  </a:lnTo>
                  <a:lnTo>
                    <a:pt x="16" y="430"/>
                  </a:lnTo>
                  <a:lnTo>
                    <a:pt x="14" y="447"/>
                  </a:lnTo>
                  <a:lnTo>
                    <a:pt x="12" y="463"/>
                  </a:lnTo>
                  <a:lnTo>
                    <a:pt x="9" y="479"/>
                  </a:lnTo>
                  <a:lnTo>
                    <a:pt x="7" y="496"/>
                  </a:lnTo>
                  <a:lnTo>
                    <a:pt x="5" y="512"/>
                  </a:lnTo>
                  <a:lnTo>
                    <a:pt x="4" y="529"/>
                  </a:lnTo>
                  <a:lnTo>
                    <a:pt x="3" y="545"/>
                  </a:lnTo>
                  <a:lnTo>
                    <a:pt x="2" y="560"/>
                  </a:lnTo>
                  <a:lnTo>
                    <a:pt x="2" y="577"/>
                  </a:lnTo>
                  <a:lnTo>
                    <a:pt x="0" y="593"/>
                  </a:lnTo>
                  <a:lnTo>
                    <a:pt x="0" y="6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57" name="Freeform 11"/>
            <p:cNvSpPr>
              <a:spLocks/>
            </p:cNvSpPr>
            <p:nvPr/>
          </p:nvSpPr>
          <p:spPr bwMode="auto">
            <a:xfrm>
              <a:off x="1840" y="1262"/>
              <a:ext cx="47" cy="175"/>
            </a:xfrm>
            <a:custGeom>
              <a:avLst/>
              <a:gdLst>
                <a:gd name="T0" fmla="*/ 0 w 163"/>
                <a:gd name="T1" fmla="*/ 4 h 609"/>
                <a:gd name="T2" fmla="*/ 0 w 163"/>
                <a:gd name="T3" fmla="*/ 4 h 609"/>
                <a:gd name="T4" fmla="*/ 0 w 163"/>
                <a:gd name="T5" fmla="*/ 4 h 609"/>
                <a:gd name="T6" fmla="*/ 0 w 163"/>
                <a:gd name="T7" fmla="*/ 4 h 609"/>
                <a:gd name="T8" fmla="*/ 0 w 163"/>
                <a:gd name="T9" fmla="*/ 4 h 609"/>
                <a:gd name="T10" fmla="*/ 0 w 163"/>
                <a:gd name="T11" fmla="*/ 4 h 609"/>
                <a:gd name="T12" fmla="*/ 0 w 163"/>
                <a:gd name="T13" fmla="*/ 3 h 609"/>
                <a:gd name="T14" fmla="*/ 0 w 163"/>
                <a:gd name="T15" fmla="*/ 3 h 609"/>
                <a:gd name="T16" fmla="*/ 0 w 163"/>
                <a:gd name="T17" fmla="*/ 3 h 609"/>
                <a:gd name="T18" fmla="*/ 0 w 163"/>
                <a:gd name="T19" fmla="*/ 3 h 609"/>
                <a:gd name="T20" fmla="*/ 1 w 163"/>
                <a:gd name="T21" fmla="*/ 3 h 609"/>
                <a:gd name="T22" fmla="*/ 1 w 163"/>
                <a:gd name="T23" fmla="*/ 3 h 609"/>
                <a:gd name="T24" fmla="*/ 1 w 163"/>
                <a:gd name="T25" fmla="*/ 3 h 609"/>
                <a:gd name="T26" fmla="*/ 1 w 163"/>
                <a:gd name="T27" fmla="*/ 3 h 609"/>
                <a:gd name="T28" fmla="*/ 1 w 163"/>
                <a:gd name="T29" fmla="*/ 3 h 609"/>
                <a:gd name="T30" fmla="*/ 1 w 163"/>
                <a:gd name="T31" fmla="*/ 3 h 609"/>
                <a:gd name="T32" fmla="*/ 1 w 163"/>
                <a:gd name="T33" fmla="*/ 2 h 609"/>
                <a:gd name="T34" fmla="*/ 1 w 163"/>
                <a:gd name="T35" fmla="*/ 2 h 609"/>
                <a:gd name="T36" fmla="*/ 1 w 163"/>
                <a:gd name="T37" fmla="*/ 2 h 609"/>
                <a:gd name="T38" fmla="*/ 1 w 163"/>
                <a:gd name="T39" fmla="*/ 2 h 609"/>
                <a:gd name="T40" fmla="*/ 1 w 163"/>
                <a:gd name="T41" fmla="*/ 2 h 609"/>
                <a:gd name="T42" fmla="*/ 1 w 163"/>
                <a:gd name="T43" fmla="*/ 2 h 609"/>
                <a:gd name="T44" fmla="*/ 1 w 163"/>
                <a:gd name="T45" fmla="*/ 2 h 609"/>
                <a:gd name="T46" fmla="*/ 1 w 163"/>
                <a:gd name="T47" fmla="*/ 1 h 609"/>
                <a:gd name="T48" fmla="*/ 1 w 163"/>
                <a:gd name="T49" fmla="*/ 1 h 609"/>
                <a:gd name="T50" fmla="*/ 1 w 163"/>
                <a:gd name="T51" fmla="*/ 1 h 609"/>
                <a:gd name="T52" fmla="*/ 1 w 163"/>
                <a:gd name="T53" fmla="*/ 1 h 609"/>
                <a:gd name="T54" fmla="*/ 1 w 163"/>
                <a:gd name="T55" fmla="*/ 1 h 609"/>
                <a:gd name="T56" fmla="*/ 1 w 163"/>
                <a:gd name="T57" fmla="*/ 1 h 609"/>
                <a:gd name="T58" fmla="*/ 1 w 163"/>
                <a:gd name="T59" fmla="*/ 1 h 609"/>
                <a:gd name="T60" fmla="*/ 1 w 163"/>
                <a:gd name="T61" fmla="*/ 1 h 609"/>
                <a:gd name="T62" fmla="*/ 1 w 163"/>
                <a:gd name="T63" fmla="*/ 1 h 609"/>
                <a:gd name="T64" fmla="*/ 1 w 163"/>
                <a:gd name="T65" fmla="*/ 1 h 609"/>
                <a:gd name="T66" fmla="*/ 1 w 163"/>
                <a:gd name="T67" fmla="*/ 0 h 609"/>
                <a:gd name="T68" fmla="*/ 1 w 163"/>
                <a:gd name="T69" fmla="*/ 0 h 609"/>
                <a:gd name="T70" fmla="*/ 1 w 163"/>
                <a:gd name="T71" fmla="*/ 0 h 609"/>
                <a:gd name="T72" fmla="*/ 1 w 163"/>
                <a:gd name="T73" fmla="*/ 0 h 609"/>
                <a:gd name="T74" fmla="*/ 1 w 163"/>
                <a:gd name="T75" fmla="*/ 0 h 60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3" h="609">
                  <a:moveTo>
                    <a:pt x="0" y="609"/>
                  </a:moveTo>
                  <a:lnTo>
                    <a:pt x="9" y="593"/>
                  </a:lnTo>
                  <a:lnTo>
                    <a:pt x="16" y="577"/>
                  </a:lnTo>
                  <a:lnTo>
                    <a:pt x="24" y="560"/>
                  </a:lnTo>
                  <a:lnTo>
                    <a:pt x="32" y="545"/>
                  </a:lnTo>
                  <a:lnTo>
                    <a:pt x="39" y="529"/>
                  </a:lnTo>
                  <a:lnTo>
                    <a:pt x="47" y="512"/>
                  </a:lnTo>
                  <a:lnTo>
                    <a:pt x="54" y="496"/>
                  </a:lnTo>
                  <a:lnTo>
                    <a:pt x="60" y="479"/>
                  </a:lnTo>
                  <a:lnTo>
                    <a:pt x="67" y="463"/>
                  </a:lnTo>
                  <a:lnTo>
                    <a:pt x="74" y="447"/>
                  </a:lnTo>
                  <a:lnTo>
                    <a:pt x="80" y="430"/>
                  </a:lnTo>
                  <a:lnTo>
                    <a:pt x="86" y="414"/>
                  </a:lnTo>
                  <a:lnTo>
                    <a:pt x="92" y="397"/>
                  </a:lnTo>
                  <a:lnTo>
                    <a:pt x="98" y="380"/>
                  </a:lnTo>
                  <a:lnTo>
                    <a:pt x="103" y="363"/>
                  </a:lnTo>
                  <a:lnTo>
                    <a:pt x="108" y="346"/>
                  </a:lnTo>
                  <a:lnTo>
                    <a:pt x="113" y="329"/>
                  </a:lnTo>
                  <a:lnTo>
                    <a:pt x="118" y="312"/>
                  </a:lnTo>
                  <a:lnTo>
                    <a:pt x="122" y="297"/>
                  </a:lnTo>
                  <a:lnTo>
                    <a:pt x="127" y="280"/>
                  </a:lnTo>
                  <a:lnTo>
                    <a:pt x="130" y="263"/>
                  </a:lnTo>
                  <a:lnTo>
                    <a:pt x="135" y="246"/>
                  </a:lnTo>
                  <a:lnTo>
                    <a:pt x="138" y="229"/>
                  </a:lnTo>
                  <a:lnTo>
                    <a:pt x="142" y="212"/>
                  </a:lnTo>
                  <a:lnTo>
                    <a:pt x="144" y="195"/>
                  </a:lnTo>
                  <a:lnTo>
                    <a:pt x="147" y="179"/>
                  </a:lnTo>
                  <a:lnTo>
                    <a:pt x="149" y="162"/>
                  </a:lnTo>
                  <a:lnTo>
                    <a:pt x="152" y="146"/>
                  </a:lnTo>
                  <a:lnTo>
                    <a:pt x="154" y="130"/>
                  </a:lnTo>
                  <a:lnTo>
                    <a:pt x="156" y="113"/>
                  </a:lnTo>
                  <a:lnTo>
                    <a:pt x="158" y="97"/>
                  </a:lnTo>
                  <a:lnTo>
                    <a:pt x="160" y="80"/>
                  </a:lnTo>
                  <a:lnTo>
                    <a:pt x="161" y="64"/>
                  </a:lnTo>
                  <a:lnTo>
                    <a:pt x="162" y="49"/>
                  </a:lnTo>
                  <a:lnTo>
                    <a:pt x="162" y="32"/>
                  </a:lnTo>
                  <a:lnTo>
                    <a:pt x="163" y="16"/>
                  </a:lnTo>
                  <a:lnTo>
                    <a:pt x="1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5164" name="Line 12"/>
          <p:cNvSpPr>
            <a:spLocks noChangeShapeType="1"/>
          </p:cNvSpPr>
          <p:nvPr/>
        </p:nvSpPr>
        <p:spPr bwMode="auto">
          <a:xfrm flipH="1">
            <a:off x="2476500" y="2308225"/>
            <a:ext cx="776288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65" name="Line 13"/>
          <p:cNvSpPr>
            <a:spLocks noChangeShapeType="1"/>
          </p:cNvSpPr>
          <p:nvPr/>
        </p:nvSpPr>
        <p:spPr bwMode="auto">
          <a:xfrm flipV="1">
            <a:off x="3252788" y="2308225"/>
            <a:ext cx="3175" cy="2416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66" name="Freeform 14"/>
          <p:cNvSpPr>
            <a:spLocks/>
          </p:cNvSpPr>
          <p:nvPr/>
        </p:nvSpPr>
        <p:spPr bwMode="auto">
          <a:xfrm>
            <a:off x="1703388" y="3949700"/>
            <a:ext cx="1549400" cy="1550988"/>
          </a:xfrm>
          <a:custGeom>
            <a:avLst/>
            <a:gdLst>
              <a:gd name="T0" fmla="*/ 2147483647 w 3383"/>
              <a:gd name="T1" fmla="*/ 2147483647 h 3386"/>
              <a:gd name="T2" fmla="*/ 2147483647 w 3383"/>
              <a:gd name="T3" fmla="*/ 2147483647 h 3386"/>
              <a:gd name="T4" fmla="*/ 2147483647 w 3383"/>
              <a:gd name="T5" fmla="*/ 2147483647 h 3386"/>
              <a:gd name="T6" fmla="*/ 2147483647 w 3383"/>
              <a:gd name="T7" fmla="*/ 2147483647 h 3386"/>
              <a:gd name="T8" fmla="*/ 2147483647 w 3383"/>
              <a:gd name="T9" fmla="*/ 2147483647 h 3386"/>
              <a:gd name="T10" fmla="*/ 2147483647 w 3383"/>
              <a:gd name="T11" fmla="*/ 2147483647 h 3386"/>
              <a:gd name="T12" fmla="*/ 2147483647 w 3383"/>
              <a:gd name="T13" fmla="*/ 2147483647 h 3386"/>
              <a:gd name="T14" fmla="*/ 2147483647 w 3383"/>
              <a:gd name="T15" fmla="*/ 2147483647 h 3386"/>
              <a:gd name="T16" fmla="*/ 2147483647 w 3383"/>
              <a:gd name="T17" fmla="*/ 2147483647 h 3386"/>
              <a:gd name="T18" fmla="*/ 2147483647 w 3383"/>
              <a:gd name="T19" fmla="*/ 2147483647 h 3386"/>
              <a:gd name="T20" fmla="*/ 2147483647 w 3383"/>
              <a:gd name="T21" fmla="*/ 2147483647 h 3386"/>
              <a:gd name="T22" fmla="*/ 2147483647 w 3383"/>
              <a:gd name="T23" fmla="*/ 2147483647 h 3386"/>
              <a:gd name="T24" fmla="*/ 2147483647 w 3383"/>
              <a:gd name="T25" fmla="*/ 2147483647 h 3386"/>
              <a:gd name="T26" fmla="*/ 2147483647 w 3383"/>
              <a:gd name="T27" fmla="*/ 2147483647 h 3386"/>
              <a:gd name="T28" fmla="*/ 2147483647 w 3383"/>
              <a:gd name="T29" fmla="*/ 2147483647 h 3386"/>
              <a:gd name="T30" fmla="*/ 2147483647 w 3383"/>
              <a:gd name="T31" fmla="*/ 2147483647 h 3386"/>
              <a:gd name="T32" fmla="*/ 2147483647 w 3383"/>
              <a:gd name="T33" fmla="*/ 2147483647 h 3386"/>
              <a:gd name="T34" fmla="*/ 2147483647 w 3383"/>
              <a:gd name="T35" fmla="*/ 2147483647 h 3386"/>
              <a:gd name="T36" fmla="*/ 2147483647 w 3383"/>
              <a:gd name="T37" fmla="*/ 2147483647 h 3386"/>
              <a:gd name="T38" fmla="*/ 2147483647 w 3383"/>
              <a:gd name="T39" fmla="*/ 2147483647 h 3386"/>
              <a:gd name="T40" fmla="*/ 2147483647 w 3383"/>
              <a:gd name="T41" fmla="*/ 2147483647 h 3386"/>
              <a:gd name="T42" fmla="*/ 2147483647 w 3383"/>
              <a:gd name="T43" fmla="*/ 2147483647 h 3386"/>
              <a:gd name="T44" fmla="*/ 2147483647 w 3383"/>
              <a:gd name="T45" fmla="*/ 2147483647 h 3386"/>
              <a:gd name="T46" fmla="*/ 2147483647 w 3383"/>
              <a:gd name="T47" fmla="*/ 2147483647 h 3386"/>
              <a:gd name="T48" fmla="*/ 2147483647 w 3383"/>
              <a:gd name="T49" fmla="*/ 2147483647 h 3386"/>
              <a:gd name="T50" fmla="*/ 2147483647 w 3383"/>
              <a:gd name="T51" fmla="*/ 2147483647 h 3386"/>
              <a:gd name="T52" fmla="*/ 2147483647 w 3383"/>
              <a:gd name="T53" fmla="*/ 2147483647 h 3386"/>
              <a:gd name="T54" fmla="*/ 2147483647 w 3383"/>
              <a:gd name="T55" fmla="*/ 2147483647 h 3386"/>
              <a:gd name="T56" fmla="*/ 2147483647 w 3383"/>
              <a:gd name="T57" fmla="*/ 2147483647 h 3386"/>
              <a:gd name="T58" fmla="*/ 2147483647 w 3383"/>
              <a:gd name="T59" fmla="*/ 2147483647 h 3386"/>
              <a:gd name="T60" fmla="*/ 2147483647 w 3383"/>
              <a:gd name="T61" fmla="*/ 2147483647 h 3386"/>
              <a:gd name="T62" fmla="*/ 2147483647 w 3383"/>
              <a:gd name="T63" fmla="*/ 2147483647 h 3386"/>
              <a:gd name="T64" fmla="*/ 2147483647 w 3383"/>
              <a:gd name="T65" fmla="*/ 2147483647 h 3386"/>
              <a:gd name="T66" fmla="*/ 2147483647 w 3383"/>
              <a:gd name="T67" fmla="*/ 2147483647 h 3386"/>
              <a:gd name="T68" fmla="*/ 2147483647 w 3383"/>
              <a:gd name="T69" fmla="*/ 2147483647 h 3386"/>
              <a:gd name="T70" fmla="*/ 2147483647 w 3383"/>
              <a:gd name="T71" fmla="*/ 2147483647 h 3386"/>
              <a:gd name="T72" fmla="*/ 2147483647 w 3383"/>
              <a:gd name="T73" fmla="*/ 2147483647 h 3386"/>
              <a:gd name="T74" fmla="*/ 2147483647 w 3383"/>
              <a:gd name="T75" fmla="*/ 2147483647 h 3386"/>
              <a:gd name="T76" fmla="*/ 2147483647 w 3383"/>
              <a:gd name="T77" fmla="*/ 2147483647 h 3386"/>
              <a:gd name="T78" fmla="*/ 2147483647 w 3383"/>
              <a:gd name="T79" fmla="*/ 2147483647 h 3386"/>
              <a:gd name="T80" fmla="*/ 2147483647 w 3383"/>
              <a:gd name="T81" fmla="*/ 2147483647 h 3386"/>
              <a:gd name="T82" fmla="*/ 2147483647 w 3383"/>
              <a:gd name="T83" fmla="*/ 2147483647 h 3386"/>
              <a:gd name="T84" fmla="*/ 2147483647 w 3383"/>
              <a:gd name="T85" fmla="*/ 2147483647 h 3386"/>
              <a:gd name="T86" fmla="*/ 2147483647 w 3383"/>
              <a:gd name="T87" fmla="*/ 2147483647 h 3386"/>
              <a:gd name="T88" fmla="*/ 2147483647 w 3383"/>
              <a:gd name="T89" fmla="*/ 2147483647 h 3386"/>
              <a:gd name="T90" fmla="*/ 2147483647 w 3383"/>
              <a:gd name="T91" fmla="*/ 2147483647 h 3386"/>
              <a:gd name="T92" fmla="*/ 2147483647 w 3383"/>
              <a:gd name="T93" fmla="*/ 2147483647 h 3386"/>
              <a:gd name="T94" fmla="*/ 2147483647 w 3383"/>
              <a:gd name="T95" fmla="*/ 2147483647 h 338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383" h="3386">
                <a:moveTo>
                  <a:pt x="3383" y="1694"/>
                </a:moveTo>
                <a:lnTo>
                  <a:pt x="3382" y="1619"/>
                </a:lnTo>
                <a:lnTo>
                  <a:pt x="3377" y="1546"/>
                </a:lnTo>
                <a:lnTo>
                  <a:pt x="3369" y="1473"/>
                </a:lnTo>
                <a:lnTo>
                  <a:pt x="3358" y="1400"/>
                </a:lnTo>
                <a:lnTo>
                  <a:pt x="3343" y="1327"/>
                </a:lnTo>
                <a:lnTo>
                  <a:pt x="3325" y="1255"/>
                </a:lnTo>
                <a:lnTo>
                  <a:pt x="3305" y="1184"/>
                </a:lnTo>
                <a:lnTo>
                  <a:pt x="3281" y="1114"/>
                </a:lnTo>
                <a:lnTo>
                  <a:pt x="3254" y="1046"/>
                </a:lnTo>
                <a:lnTo>
                  <a:pt x="3225" y="978"/>
                </a:lnTo>
                <a:lnTo>
                  <a:pt x="3192" y="911"/>
                </a:lnTo>
                <a:lnTo>
                  <a:pt x="3157" y="847"/>
                </a:lnTo>
                <a:lnTo>
                  <a:pt x="3119" y="784"/>
                </a:lnTo>
                <a:lnTo>
                  <a:pt x="3077" y="723"/>
                </a:lnTo>
                <a:lnTo>
                  <a:pt x="3033" y="663"/>
                </a:lnTo>
                <a:lnTo>
                  <a:pt x="2988" y="606"/>
                </a:lnTo>
                <a:lnTo>
                  <a:pt x="2939" y="549"/>
                </a:lnTo>
                <a:lnTo>
                  <a:pt x="2888" y="496"/>
                </a:lnTo>
                <a:lnTo>
                  <a:pt x="2835" y="446"/>
                </a:lnTo>
                <a:lnTo>
                  <a:pt x="2780" y="397"/>
                </a:lnTo>
                <a:lnTo>
                  <a:pt x="2722" y="351"/>
                </a:lnTo>
                <a:lnTo>
                  <a:pt x="2662" y="307"/>
                </a:lnTo>
                <a:lnTo>
                  <a:pt x="2600" y="265"/>
                </a:lnTo>
                <a:lnTo>
                  <a:pt x="2537" y="227"/>
                </a:lnTo>
                <a:lnTo>
                  <a:pt x="2473" y="192"/>
                </a:lnTo>
                <a:lnTo>
                  <a:pt x="2406" y="159"/>
                </a:lnTo>
                <a:lnTo>
                  <a:pt x="2339" y="130"/>
                </a:lnTo>
                <a:lnTo>
                  <a:pt x="2270" y="103"/>
                </a:lnTo>
                <a:lnTo>
                  <a:pt x="2200" y="79"/>
                </a:lnTo>
                <a:lnTo>
                  <a:pt x="2130" y="58"/>
                </a:lnTo>
                <a:lnTo>
                  <a:pt x="2058" y="41"/>
                </a:lnTo>
                <a:lnTo>
                  <a:pt x="1986" y="26"/>
                </a:lnTo>
                <a:lnTo>
                  <a:pt x="1913" y="15"/>
                </a:lnTo>
                <a:lnTo>
                  <a:pt x="1839" y="7"/>
                </a:lnTo>
                <a:lnTo>
                  <a:pt x="1766" y="3"/>
                </a:lnTo>
                <a:lnTo>
                  <a:pt x="1692" y="0"/>
                </a:lnTo>
                <a:lnTo>
                  <a:pt x="1618" y="3"/>
                </a:lnTo>
                <a:lnTo>
                  <a:pt x="1545" y="7"/>
                </a:lnTo>
                <a:lnTo>
                  <a:pt x="1472" y="15"/>
                </a:lnTo>
                <a:lnTo>
                  <a:pt x="1398" y="26"/>
                </a:lnTo>
                <a:lnTo>
                  <a:pt x="1326" y="41"/>
                </a:lnTo>
                <a:lnTo>
                  <a:pt x="1254" y="58"/>
                </a:lnTo>
                <a:lnTo>
                  <a:pt x="1183" y="79"/>
                </a:lnTo>
                <a:lnTo>
                  <a:pt x="1113" y="103"/>
                </a:lnTo>
                <a:lnTo>
                  <a:pt x="1044" y="130"/>
                </a:lnTo>
                <a:lnTo>
                  <a:pt x="977" y="159"/>
                </a:lnTo>
                <a:lnTo>
                  <a:pt x="911" y="192"/>
                </a:lnTo>
                <a:lnTo>
                  <a:pt x="846" y="227"/>
                </a:lnTo>
                <a:lnTo>
                  <a:pt x="783" y="265"/>
                </a:lnTo>
                <a:lnTo>
                  <a:pt x="722" y="307"/>
                </a:lnTo>
                <a:lnTo>
                  <a:pt x="662" y="351"/>
                </a:lnTo>
                <a:lnTo>
                  <a:pt x="605" y="397"/>
                </a:lnTo>
                <a:lnTo>
                  <a:pt x="549" y="446"/>
                </a:lnTo>
                <a:lnTo>
                  <a:pt x="496" y="496"/>
                </a:lnTo>
                <a:lnTo>
                  <a:pt x="445" y="549"/>
                </a:lnTo>
                <a:lnTo>
                  <a:pt x="396" y="606"/>
                </a:lnTo>
                <a:lnTo>
                  <a:pt x="350" y="663"/>
                </a:lnTo>
                <a:lnTo>
                  <a:pt x="306" y="723"/>
                </a:lnTo>
                <a:lnTo>
                  <a:pt x="265" y="784"/>
                </a:lnTo>
                <a:lnTo>
                  <a:pt x="227" y="847"/>
                </a:lnTo>
                <a:lnTo>
                  <a:pt x="192" y="911"/>
                </a:lnTo>
                <a:lnTo>
                  <a:pt x="159" y="978"/>
                </a:lnTo>
                <a:lnTo>
                  <a:pt x="129" y="1046"/>
                </a:lnTo>
                <a:lnTo>
                  <a:pt x="103" y="1114"/>
                </a:lnTo>
                <a:lnTo>
                  <a:pt x="79" y="1184"/>
                </a:lnTo>
                <a:lnTo>
                  <a:pt x="58" y="1255"/>
                </a:lnTo>
                <a:lnTo>
                  <a:pt x="41" y="1327"/>
                </a:lnTo>
                <a:lnTo>
                  <a:pt x="26" y="1400"/>
                </a:lnTo>
                <a:lnTo>
                  <a:pt x="15" y="1473"/>
                </a:lnTo>
                <a:lnTo>
                  <a:pt x="7" y="1546"/>
                </a:lnTo>
                <a:lnTo>
                  <a:pt x="3" y="1619"/>
                </a:lnTo>
                <a:lnTo>
                  <a:pt x="0" y="1694"/>
                </a:lnTo>
                <a:lnTo>
                  <a:pt x="3" y="1767"/>
                </a:lnTo>
                <a:lnTo>
                  <a:pt x="7" y="1840"/>
                </a:lnTo>
                <a:lnTo>
                  <a:pt x="15" y="1915"/>
                </a:lnTo>
                <a:lnTo>
                  <a:pt x="26" y="1987"/>
                </a:lnTo>
                <a:lnTo>
                  <a:pt x="41" y="2060"/>
                </a:lnTo>
                <a:lnTo>
                  <a:pt x="58" y="2131"/>
                </a:lnTo>
                <a:lnTo>
                  <a:pt x="79" y="2202"/>
                </a:lnTo>
                <a:lnTo>
                  <a:pt x="103" y="2272"/>
                </a:lnTo>
                <a:lnTo>
                  <a:pt x="129" y="2341"/>
                </a:lnTo>
                <a:lnTo>
                  <a:pt x="159" y="2409"/>
                </a:lnTo>
                <a:lnTo>
                  <a:pt x="192" y="2475"/>
                </a:lnTo>
                <a:lnTo>
                  <a:pt x="227" y="2540"/>
                </a:lnTo>
                <a:lnTo>
                  <a:pt x="265" y="2603"/>
                </a:lnTo>
                <a:lnTo>
                  <a:pt x="306" y="2665"/>
                </a:lnTo>
                <a:lnTo>
                  <a:pt x="350" y="2724"/>
                </a:lnTo>
                <a:lnTo>
                  <a:pt x="396" y="2782"/>
                </a:lnTo>
                <a:lnTo>
                  <a:pt x="445" y="2837"/>
                </a:lnTo>
                <a:lnTo>
                  <a:pt x="496" y="2890"/>
                </a:lnTo>
                <a:lnTo>
                  <a:pt x="549" y="2942"/>
                </a:lnTo>
                <a:lnTo>
                  <a:pt x="605" y="2991"/>
                </a:lnTo>
                <a:lnTo>
                  <a:pt x="662" y="3037"/>
                </a:lnTo>
                <a:lnTo>
                  <a:pt x="722" y="3080"/>
                </a:lnTo>
                <a:lnTo>
                  <a:pt x="783" y="3121"/>
                </a:lnTo>
                <a:lnTo>
                  <a:pt x="846" y="3160"/>
                </a:lnTo>
                <a:lnTo>
                  <a:pt x="911" y="3195"/>
                </a:lnTo>
                <a:lnTo>
                  <a:pt x="977" y="3227"/>
                </a:lnTo>
                <a:lnTo>
                  <a:pt x="1044" y="3258"/>
                </a:lnTo>
                <a:lnTo>
                  <a:pt x="1113" y="3284"/>
                </a:lnTo>
                <a:lnTo>
                  <a:pt x="1183" y="3307"/>
                </a:lnTo>
                <a:lnTo>
                  <a:pt x="1254" y="3329"/>
                </a:lnTo>
                <a:lnTo>
                  <a:pt x="1326" y="3346"/>
                </a:lnTo>
                <a:lnTo>
                  <a:pt x="1398" y="3360"/>
                </a:lnTo>
                <a:lnTo>
                  <a:pt x="1472" y="3372"/>
                </a:lnTo>
                <a:lnTo>
                  <a:pt x="1545" y="3380"/>
                </a:lnTo>
                <a:lnTo>
                  <a:pt x="1618" y="3385"/>
                </a:lnTo>
                <a:lnTo>
                  <a:pt x="1692" y="3386"/>
                </a:lnTo>
                <a:lnTo>
                  <a:pt x="1766" y="3385"/>
                </a:lnTo>
                <a:lnTo>
                  <a:pt x="1839" y="3380"/>
                </a:lnTo>
                <a:lnTo>
                  <a:pt x="1913" y="3372"/>
                </a:lnTo>
                <a:lnTo>
                  <a:pt x="1986" y="3360"/>
                </a:lnTo>
                <a:lnTo>
                  <a:pt x="2058" y="3346"/>
                </a:lnTo>
                <a:lnTo>
                  <a:pt x="2130" y="3329"/>
                </a:lnTo>
                <a:lnTo>
                  <a:pt x="2200" y="3307"/>
                </a:lnTo>
                <a:lnTo>
                  <a:pt x="2270" y="3284"/>
                </a:lnTo>
                <a:lnTo>
                  <a:pt x="2339" y="3258"/>
                </a:lnTo>
                <a:lnTo>
                  <a:pt x="2406" y="3227"/>
                </a:lnTo>
                <a:lnTo>
                  <a:pt x="2473" y="3195"/>
                </a:lnTo>
                <a:lnTo>
                  <a:pt x="2537" y="3160"/>
                </a:lnTo>
                <a:lnTo>
                  <a:pt x="2600" y="3121"/>
                </a:lnTo>
                <a:lnTo>
                  <a:pt x="2662" y="3080"/>
                </a:lnTo>
                <a:lnTo>
                  <a:pt x="2722" y="3037"/>
                </a:lnTo>
                <a:lnTo>
                  <a:pt x="2780" y="2991"/>
                </a:lnTo>
                <a:lnTo>
                  <a:pt x="2835" y="2942"/>
                </a:lnTo>
                <a:lnTo>
                  <a:pt x="2888" y="2890"/>
                </a:lnTo>
                <a:lnTo>
                  <a:pt x="2939" y="2837"/>
                </a:lnTo>
                <a:lnTo>
                  <a:pt x="2988" y="2782"/>
                </a:lnTo>
                <a:lnTo>
                  <a:pt x="3033" y="2724"/>
                </a:lnTo>
                <a:lnTo>
                  <a:pt x="3077" y="2665"/>
                </a:lnTo>
                <a:lnTo>
                  <a:pt x="3119" y="2603"/>
                </a:lnTo>
                <a:lnTo>
                  <a:pt x="3157" y="2540"/>
                </a:lnTo>
                <a:lnTo>
                  <a:pt x="3192" y="2475"/>
                </a:lnTo>
                <a:lnTo>
                  <a:pt x="3225" y="2409"/>
                </a:lnTo>
                <a:lnTo>
                  <a:pt x="3254" y="2341"/>
                </a:lnTo>
                <a:lnTo>
                  <a:pt x="3281" y="2272"/>
                </a:lnTo>
                <a:lnTo>
                  <a:pt x="3305" y="2202"/>
                </a:lnTo>
                <a:lnTo>
                  <a:pt x="3325" y="2131"/>
                </a:lnTo>
                <a:lnTo>
                  <a:pt x="3343" y="2060"/>
                </a:lnTo>
                <a:lnTo>
                  <a:pt x="3358" y="1987"/>
                </a:lnTo>
                <a:lnTo>
                  <a:pt x="3369" y="1915"/>
                </a:lnTo>
                <a:lnTo>
                  <a:pt x="3377" y="1840"/>
                </a:lnTo>
                <a:lnTo>
                  <a:pt x="3382" y="1767"/>
                </a:lnTo>
                <a:lnTo>
                  <a:pt x="3383" y="1694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67" name="Line 15"/>
          <p:cNvSpPr>
            <a:spLocks noChangeShapeType="1"/>
          </p:cNvSpPr>
          <p:nvPr/>
        </p:nvSpPr>
        <p:spPr bwMode="auto">
          <a:xfrm flipV="1">
            <a:off x="3089275" y="2308225"/>
            <a:ext cx="3175" cy="28940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68" name="Line 16"/>
          <p:cNvSpPr>
            <a:spLocks noChangeShapeType="1"/>
          </p:cNvSpPr>
          <p:nvPr/>
        </p:nvSpPr>
        <p:spPr bwMode="auto">
          <a:xfrm>
            <a:off x="3089275" y="4724400"/>
            <a:ext cx="3175" cy="477838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69" name="Line 17"/>
          <p:cNvSpPr>
            <a:spLocks noChangeShapeType="1"/>
          </p:cNvSpPr>
          <p:nvPr/>
        </p:nvSpPr>
        <p:spPr bwMode="auto">
          <a:xfrm>
            <a:off x="3252788" y="2308225"/>
            <a:ext cx="3911600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170" name="Line 18"/>
          <p:cNvSpPr>
            <a:spLocks noChangeShapeType="1"/>
          </p:cNvSpPr>
          <p:nvPr/>
        </p:nvSpPr>
        <p:spPr bwMode="auto">
          <a:xfrm flipH="1">
            <a:off x="6699250" y="2308225"/>
            <a:ext cx="474663" cy="317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5171" name="Group 19"/>
          <p:cNvGrpSpPr>
            <a:grpSpLocks/>
          </p:cNvGrpSpPr>
          <p:nvPr/>
        </p:nvGrpSpPr>
        <p:grpSpPr bwMode="auto">
          <a:xfrm>
            <a:off x="3046413" y="5148263"/>
            <a:ext cx="276225" cy="157162"/>
            <a:chOff x="1919" y="3243"/>
            <a:chExt cx="174" cy="99"/>
          </a:xfrm>
        </p:grpSpPr>
        <p:grpSp>
          <p:nvGrpSpPr>
            <p:cNvPr id="33042" name="Group 20"/>
            <p:cNvGrpSpPr>
              <a:grpSpLocks/>
            </p:cNvGrpSpPr>
            <p:nvPr/>
          </p:nvGrpSpPr>
          <p:grpSpPr bwMode="auto">
            <a:xfrm>
              <a:off x="1919" y="3243"/>
              <a:ext cx="160" cy="99"/>
              <a:chOff x="1919" y="3243"/>
              <a:chExt cx="160" cy="99"/>
            </a:xfrm>
          </p:grpSpPr>
          <p:sp>
            <p:nvSpPr>
              <p:cNvPr id="33044" name="Freeform 21"/>
              <p:cNvSpPr>
                <a:spLocks/>
              </p:cNvSpPr>
              <p:nvPr/>
            </p:nvSpPr>
            <p:spPr bwMode="auto">
              <a:xfrm>
                <a:off x="1919" y="3251"/>
                <a:ext cx="53" cy="52"/>
              </a:xfrm>
              <a:custGeom>
                <a:avLst/>
                <a:gdLst>
                  <a:gd name="T0" fmla="*/ 1 w 181"/>
                  <a:gd name="T1" fmla="*/ 1 h 181"/>
                  <a:gd name="T2" fmla="*/ 1 w 181"/>
                  <a:gd name="T3" fmla="*/ 1 h 181"/>
                  <a:gd name="T4" fmla="*/ 1 w 181"/>
                  <a:gd name="T5" fmla="*/ 0 h 181"/>
                  <a:gd name="T6" fmla="*/ 1 w 181"/>
                  <a:gd name="T7" fmla="*/ 0 h 181"/>
                  <a:gd name="T8" fmla="*/ 1 w 181"/>
                  <a:gd name="T9" fmla="*/ 0 h 181"/>
                  <a:gd name="T10" fmla="*/ 1 w 181"/>
                  <a:gd name="T11" fmla="*/ 0 h 181"/>
                  <a:gd name="T12" fmla="*/ 1 w 181"/>
                  <a:gd name="T13" fmla="*/ 0 h 181"/>
                  <a:gd name="T14" fmla="*/ 1 w 181"/>
                  <a:gd name="T15" fmla="*/ 0 h 181"/>
                  <a:gd name="T16" fmla="*/ 1 w 181"/>
                  <a:gd name="T17" fmla="*/ 0 h 181"/>
                  <a:gd name="T18" fmla="*/ 1 w 181"/>
                  <a:gd name="T19" fmla="*/ 0 h 181"/>
                  <a:gd name="T20" fmla="*/ 1 w 181"/>
                  <a:gd name="T21" fmla="*/ 0 h 181"/>
                  <a:gd name="T22" fmla="*/ 0 w 181"/>
                  <a:gd name="T23" fmla="*/ 0 h 181"/>
                  <a:gd name="T24" fmla="*/ 0 w 181"/>
                  <a:gd name="T25" fmla="*/ 0 h 181"/>
                  <a:gd name="T26" fmla="*/ 0 w 181"/>
                  <a:gd name="T27" fmla="*/ 0 h 181"/>
                  <a:gd name="T28" fmla="*/ 0 w 181"/>
                  <a:gd name="T29" fmla="*/ 0 h 181"/>
                  <a:gd name="T30" fmla="*/ 0 w 181"/>
                  <a:gd name="T31" fmla="*/ 0 h 181"/>
                  <a:gd name="T32" fmla="*/ 0 w 181"/>
                  <a:gd name="T33" fmla="*/ 0 h 181"/>
                  <a:gd name="T34" fmla="*/ 0 w 181"/>
                  <a:gd name="T35" fmla="*/ 1 h 181"/>
                  <a:gd name="T36" fmla="*/ 0 w 181"/>
                  <a:gd name="T37" fmla="*/ 1 h 181"/>
                  <a:gd name="T38" fmla="*/ 0 w 181"/>
                  <a:gd name="T39" fmla="*/ 1 h 181"/>
                  <a:gd name="T40" fmla="*/ 0 w 181"/>
                  <a:gd name="T41" fmla="*/ 1 h 181"/>
                  <a:gd name="T42" fmla="*/ 0 w 181"/>
                  <a:gd name="T43" fmla="*/ 1 h 181"/>
                  <a:gd name="T44" fmla="*/ 0 w 181"/>
                  <a:gd name="T45" fmla="*/ 1 h 181"/>
                  <a:gd name="T46" fmla="*/ 0 w 181"/>
                  <a:gd name="T47" fmla="*/ 1 h 181"/>
                  <a:gd name="T48" fmla="*/ 0 w 181"/>
                  <a:gd name="T49" fmla="*/ 1 h 181"/>
                  <a:gd name="T50" fmla="*/ 0 w 181"/>
                  <a:gd name="T51" fmla="*/ 1 h 181"/>
                  <a:gd name="T52" fmla="*/ 0 w 181"/>
                  <a:gd name="T53" fmla="*/ 1 h 181"/>
                  <a:gd name="T54" fmla="*/ 1 w 181"/>
                  <a:gd name="T55" fmla="*/ 1 h 181"/>
                  <a:gd name="T56" fmla="*/ 1 w 181"/>
                  <a:gd name="T57" fmla="*/ 1 h 181"/>
                  <a:gd name="T58" fmla="*/ 1 w 181"/>
                  <a:gd name="T59" fmla="*/ 1 h 181"/>
                  <a:gd name="T60" fmla="*/ 1 w 181"/>
                  <a:gd name="T61" fmla="*/ 1 h 181"/>
                  <a:gd name="T62" fmla="*/ 1 w 181"/>
                  <a:gd name="T63" fmla="*/ 1 h 181"/>
                  <a:gd name="T64" fmla="*/ 1 w 181"/>
                  <a:gd name="T65" fmla="*/ 1 h 181"/>
                  <a:gd name="T66" fmla="*/ 1 w 181"/>
                  <a:gd name="T67" fmla="*/ 1 h 181"/>
                  <a:gd name="T68" fmla="*/ 1 w 181"/>
                  <a:gd name="T69" fmla="*/ 1 h 181"/>
                  <a:gd name="T70" fmla="*/ 1 w 181"/>
                  <a:gd name="T71" fmla="*/ 1 h 181"/>
                  <a:gd name="T72" fmla="*/ 1 w 181"/>
                  <a:gd name="T73" fmla="*/ 1 h 181"/>
                  <a:gd name="T74" fmla="*/ 1 w 181"/>
                  <a:gd name="T75" fmla="*/ 1 h 18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81" h="181">
                    <a:moveTo>
                      <a:pt x="181" y="90"/>
                    </a:moveTo>
                    <a:lnTo>
                      <a:pt x="181" y="83"/>
                    </a:lnTo>
                    <a:lnTo>
                      <a:pt x="180" y="76"/>
                    </a:lnTo>
                    <a:lnTo>
                      <a:pt x="177" y="68"/>
                    </a:lnTo>
                    <a:lnTo>
                      <a:pt x="176" y="61"/>
                    </a:lnTo>
                    <a:lnTo>
                      <a:pt x="173" y="54"/>
                    </a:lnTo>
                    <a:lnTo>
                      <a:pt x="170" y="48"/>
                    </a:lnTo>
                    <a:lnTo>
                      <a:pt x="166" y="41"/>
                    </a:lnTo>
                    <a:lnTo>
                      <a:pt x="162" y="35"/>
                    </a:lnTo>
                    <a:lnTo>
                      <a:pt x="157" y="30"/>
                    </a:lnTo>
                    <a:lnTo>
                      <a:pt x="151" y="24"/>
                    </a:lnTo>
                    <a:lnTo>
                      <a:pt x="146" y="19"/>
                    </a:lnTo>
                    <a:lnTo>
                      <a:pt x="140" y="15"/>
                    </a:lnTo>
                    <a:lnTo>
                      <a:pt x="133" y="12"/>
                    </a:lnTo>
                    <a:lnTo>
                      <a:pt x="127" y="8"/>
                    </a:lnTo>
                    <a:lnTo>
                      <a:pt x="120" y="5"/>
                    </a:lnTo>
                    <a:lnTo>
                      <a:pt x="113" y="3"/>
                    </a:lnTo>
                    <a:lnTo>
                      <a:pt x="105" y="1"/>
                    </a:lnTo>
                    <a:lnTo>
                      <a:pt x="98" y="0"/>
                    </a:lnTo>
                    <a:lnTo>
                      <a:pt x="91" y="0"/>
                    </a:lnTo>
                    <a:lnTo>
                      <a:pt x="83" y="0"/>
                    </a:lnTo>
                    <a:lnTo>
                      <a:pt x="76" y="1"/>
                    </a:lnTo>
                    <a:lnTo>
                      <a:pt x="68" y="3"/>
                    </a:lnTo>
                    <a:lnTo>
                      <a:pt x="61" y="5"/>
                    </a:lnTo>
                    <a:lnTo>
                      <a:pt x="54" y="8"/>
                    </a:lnTo>
                    <a:lnTo>
                      <a:pt x="48" y="12"/>
                    </a:lnTo>
                    <a:lnTo>
                      <a:pt x="41" y="15"/>
                    </a:lnTo>
                    <a:lnTo>
                      <a:pt x="35" y="19"/>
                    </a:lnTo>
                    <a:lnTo>
                      <a:pt x="30" y="24"/>
                    </a:lnTo>
                    <a:lnTo>
                      <a:pt x="24" y="30"/>
                    </a:lnTo>
                    <a:lnTo>
                      <a:pt x="20" y="35"/>
                    </a:lnTo>
                    <a:lnTo>
                      <a:pt x="15" y="41"/>
                    </a:lnTo>
                    <a:lnTo>
                      <a:pt x="12" y="48"/>
                    </a:lnTo>
                    <a:lnTo>
                      <a:pt x="8" y="54"/>
                    </a:lnTo>
                    <a:lnTo>
                      <a:pt x="5" y="61"/>
                    </a:lnTo>
                    <a:lnTo>
                      <a:pt x="3" y="68"/>
                    </a:lnTo>
                    <a:lnTo>
                      <a:pt x="2" y="76"/>
                    </a:lnTo>
                    <a:lnTo>
                      <a:pt x="0" y="83"/>
                    </a:lnTo>
                    <a:lnTo>
                      <a:pt x="0" y="90"/>
                    </a:lnTo>
                    <a:lnTo>
                      <a:pt x="0" y="98"/>
                    </a:lnTo>
                    <a:lnTo>
                      <a:pt x="2" y="105"/>
                    </a:lnTo>
                    <a:lnTo>
                      <a:pt x="3" y="113"/>
                    </a:lnTo>
                    <a:lnTo>
                      <a:pt x="5" y="120"/>
                    </a:lnTo>
                    <a:lnTo>
                      <a:pt x="8" y="127"/>
                    </a:lnTo>
                    <a:lnTo>
                      <a:pt x="12" y="133"/>
                    </a:lnTo>
                    <a:lnTo>
                      <a:pt x="15" y="140"/>
                    </a:lnTo>
                    <a:lnTo>
                      <a:pt x="20" y="146"/>
                    </a:lnTo>
                    <a:lnTo>
                      <a:pt x="24" y="151"/>
                    </a:lnTo>
                    <a:lnTo>
                      <a:pt x="30" y="157"/>
                    </a:lnTo>
                    <a:lnTo>
                      <a:pt x="35" y="161"/>
                    </a:lnTo>
                    <a:lnTo>
                      <a:pt x="41" y="166"/>
                    </a:lnTo>
                    <a:lnTo>
                      <a:pt x="48" y="171"/>
                    </a:lnTo>
                    <a:lnTo>
                      <a:pt x="54" y="173"/>
                    </a:lnTo>
                    <a:lnTo>
                      <a:pt x="61" y="176"/>
                    </a:lnTo>
                    <a:lnTo>
                      <a:pt x="68" y="178"/>
                    </a:lnTo>
                    <a:lnTo>
                      <a:pt x="76" y="180"/>
                    </a:lnTo>
                    <a:lnTo>
                      <a:pt x="83" y="181"/>
                    </a:lnTo>
                    <a:lnTo>
                      <a:pt x="91" y="181"/>
                    </a:lnTo>
                    <a:lnTo>
                      <a:pt x="98" y="181"/>
                    </a:lnTo>
                    <a:lnTo>
                      <a:pt x="105" y="180"/>
                    </a:lnTo>
                    <a:lnTo>
                      <a:pt x="113" y="178"/>
                    </a:lnTo>
                    <a:lnTo>
                      <a:pt x="120" y="176"/>
                    </a:lnTo>
                    <a:lnTo>
                      <a:pt x="127" y="173"/>
                    </a:lnTo>
                    <a:lnTo>
                      <a:pt x="133" y="171"/>
                    </a:lnTo>
                    <a:lnTo>
                      <a:pt x="140" y="166"/>
                    </a:lnTo>
                    <a:lnTo>
                      <a:pt x="146" y="161"/>
                    </a:lnTo>
                    <a:lnTo>
                      <a:pt x="151" y="157"/>
                    </a:lnTo>
                    <a:lnTo>
                      <a:pt x="157" y="151"/>
                    </a:lnTo>
                    <a:lnTo>
                      <a:pt x="162" y="146"/>
                    </a:lnTo>
                    <a:lnTo>
                      <a:pt x="166" y="140"/>
                    </a:lnTo>
                    <a:lnTo>
                      <a:pt x="170" y="133"/>
                    </a:lnTo>
                    <a:lnTo>
                      <a:pt x="173" y="127"/>
                    </a:lnTo>
                    <a:lnTo>
                      <a:pt x="176" y="120"/>
                    </a:lnTo>
                    <a:lnTo>
                      <a:pt x="177" y="113"/>
                    </a:lnTo>
                    <a:lnTo>
                      <a:pt x="180" y="105"/>
                    </a:lnTo>
                    <a:lnTo>
                      <a:pt x="181" y="98"/>
                    </a:lnTo>
                    <a:lnTo>
                      <a:pt x="181" y="9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45" name="Line 22"/>
              <p:cNvSpPr>
                <a:spLocks noChangeShapeType="1"/>
              </p:cNvSpPr>
              <p:nvPr/>
            </p:nvSpPr>
            <p:spPr bwMode="auto">
              <a:xfrm flipH="1">
                <a:off x="2053" y="3340"/>
                <a:ext cx="14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46" name="Freeform 23"/>
              <p:cNvSpPr>
                <a:spLocks/>
              </p:cNvSpPr>
              <p:nvPr/>
            </p:nvSpPr>
            <p:spPr bwMode="auto">
              <a:xfrm>
                <a:off x="2040" y="3312"/>
                <a:ext cx="13" cy="28"/>
              </a:xfrm>
              <a:custGeom>
                <a:avLst/>
                <a:gdLst>
                  <a:gd name="T0" fmla="*/ 0 w 46"/>
                  <a:gd name="T1" fmla="*/ 0 h 97"/>
                  <a:gd name="T2" fmla="*/ 0 w 46"/>
                  <a:gd name="T3" fmla="*/ 0 h 97"/>
                  <a:gd name="T4" fmla="*/ 0 w 46"/>
                  <a:gd name="T5" fmla="*/ 0 h 97"/>
                  <a:gd name="T6" fmla="*/ 0 w 46"/>
                  <a:gd name="T7" fmla="*/ 0 h 97"/>
                  <a:gd name="T8" fmla="*/ 0 w 46"/>
                  <a:gd name="T9" fmla="*/ 0 h 97"/>
                  <a:gd name="T10" fmla="*/ 0 w 46"/>
                  <a:gd name="T11" fmla="*/ 0 h 97"/>
                  <a:gd name="T12" fmla="*/ 0 w 46"/>
                  <a:gd name="T13" fmla="*/ 0 h 97"/>
                  <a:gd name="T14" fmla="*/ 0 w 46"/>
                  <a:gd name="T15" fmla="*/ 0 h 97"/>
                  <a:gd name="T16" fmla="*/ 0 w 46"/>
                  <a:gd name="T17" fmla="*/ 0 h 97"/>
                  <a:gd name="T18" fmla="*/ 0 w 46"/>
                  <a:gd name="T19" fmla="*/ 0 h 97"/>
                  <a:gd name="T20" fmla="*/ 0 w 46"/>
                  <a:gd name="T21" fmla="*/ 0 h 97"/>
                  <a:gd name="T22" fmla="*/ 0 w 46"/>
                  <a:gd name="T23" fmla="*/ 0 h 97"/>
                  <a:gd name="T24" fmla="*/ 0 w 46"/>
                  <a:gd name="T25" fmla="*/ 0 h 97"/>
                  <a:gd name="T26" fmla="*/ 0 w 46"/>
                  <a:gd name="T27" fmla="*/ 0 h 97"/>
                  <a:gd name="T28" fmla="*/ 0 w 46"/>
                  <a:gd name="T29" fmla="*/ 1 h 97"/>
                  <a:gd name="T30" fmla="*/ 0 w 46"/>
                  <a:gd name="T31" fmla="*/ 1 h 97"/>
                  <a:gd name="T32" fmla="*/ 0 w 46"/>
                  <a:gd name="T33" fmla="*/ 1 h 97"/>
                  <a:gd name="T34" fmla="*/ 0 w 46"/>
                  <a:gd name="T35" fmla="*/ 1 h 97"/>
                  <a:gd name="T36" fmla="*/ 0 w 46"/>
                  <a:gd name="T37" fmla="*/ 1 h 97"/>
                  <a:gd name="T38" fmla="*/ 0 w 46"/>
                  <a:gd name="T39" fmla="*/ 1 h 97"/>
                  <a:gd name="T40" fmla="*/ 0 w 46"/>
                  <a:gd name="T41" fmla="*/ 1 h 97"/>
                  <a:gd name="T42" fmla="*/ 0 w 46"/>
                  <a:gd name="T43" fmla="*/ 1 h 97"/>
                  <a:gd name="T44" fmla="*/ 0 w 46"/>
                  <a:gd name="T45" fmla="*/ 1 h 97"/>
                  <a:gd name="T46" fmla="*/ 0 w 46"/>
                  <a:gd name="T47" fmla="*/ 1 h 97"/>
                  <a:gd name="T48" fmla="*/ 0 w 46"/>
                  <a:gd name="T49" fmla="*/ 1 h 97"/>
                  <a:gd name="T50" fmla="*/ 0 w 46"/>
                  <a:gd name="T51" fmla="*/ 1 h 97"/>
                  <a:gd name="T52" fmla="*/ 0 w 46"/>
                  <a:gd name="T53" fmla="*/ 1 h 97"/>
                  <a:gd name="T54" fmla="*/ 0 w 46"/>
                  <a:gd name="T55" fmla="*/ 1 h 9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" h="97">
                    <a:moveTo>
                      <a:pt x="4" y="0"/>
                    </a:moveTo>
                    <a:lnTo>
                      <a:pt x="3" y="6"/>
                    </a:lnTo>
                    <a:lnTo>
                      <a:pt x="2" y="11"/>
                    </a:lnTo>
                    <a:lnTo>
                      <a:pt x="1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2" y="59"/>
                    </a:lnTo>
                    <a:lnTo>
                      <a:pt x="3" y="62"/>
                    </a:lnTo>
                    <a:lnTo>
                      <a:pt x="5" y="67"/>
                    </a:lnTo>
                    <a:lnTo>
                      <a:pt x="6" y="71"/>
                    </a:lnTo>
                    <a:lnTo>
                      <a:pt x="9" y="75"/>
                    </a:lnTo>
                    <a:lnTo>
                      <a:pt x="11" y="78"/>
                    </a:lnTo>
                    <a:lnTo>
                      <a:pt x="13" y="81"/>
                    </a:lnTo>
                    <a:lnTo>
                      <a:pt x="15" y="85"/>
                    </a:lnTo>
                    <a:lnTo>
                      <a:pt x="19" y="87"/>
                    </a:lnTo>
                    <a:lnTo>
                      <a:pt x="21" y="89"/>
                    </a:lnTo>
                    <a:lnTo>
                      <a:pt x="24" y="91"/>
                    </a:lnTo>
                    <a:lnTo>
                      <a:pt x="28" y="94"/>
                    </a:lnTo>
                    <a:lnTo>
                      <a:pt x="31" y="95"/>
                    </a:lnTo>
                    <a:lnTo>
                      <a:pt x="35" y="96"/>
                    </a:lnTo>
                    <a:lnTo>
                      <a:pt x="38" y="97"/>
                    </a:lnTo>
                    <a:lnTo>
                      <a:pt x="43" y="97"/>
                    </a:lnTo>
                    <a:lnTo>
                      <a:pt x="46" y="9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47" name="Line 24"/>
              <p:cNvSpPr>
                <a:spLocks noChangeShapeType="1"/>
              </p:cNvSpPr>
              <p:nvPr/>
            </p:nvSpPr>
            <p:spPr bwMode="auto">
              <a:xfrm flipV="1">
                <a:off x="2040" y="3271"/>
                <a:ext cx="13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3048" name="Freeform 25"/>
              <p:cNvSpPr>
                <a:spLocks/>
              </p:cNvSpPr>
              <p:nvPr/>
            </p:nvSpPr>
            <p:spPr bwMode="auto">
              <a:xfrm>
                <a:off x="2053" y="3243"/>
                <a:ext cx="26" cy="28"/>
              </a:xfrm>
              <a:custGeom>
                <a:avLst/>
                <a:gdLst>
                  <a:gd name="T0" fmla="*/ 1 w 94"/>
                  <a:gd name="T1" fmla="*/ 0 h 97"/>
                  <a:gd name="T2" fmla="*/ 1 w 94"/>
                  <a:gd name="T3" fmla="*/ 0 h 97"/>
                  <a:gd name="T4" fmla="*/ 1 w 94"/>
                  <a:gd name="T5" fmla="*/ 0 h 97"/>
                  <a:gd name="T6" fmla="*/ 1 w 94"/>
                  <a:gd name="T7" fmla="*/ 0 h 97"/>
                  <a:gd name="T8" fmla="*/ 1 w 94"/>
                  <a:gd name="T9" fmla="*/ 0 h 97"/>
                  <a:gd name="T10" fmla="*/ 1 w 94"/>
                  <a:gd name="T11" fmla="*/ 0 h 97"/>
                  <a:gd name="T12" fmla="*/ 0 w 94"/>
                  <a:gd name="T13" fmla="*/ 0 h 97"/>
                  <a:gd name="T14" fmla="*/ 0 w 94"/>
                  <a:gd name="T15" fmla="*/ 0 h 97"/>
                  <a:gd name="T16" fmla="*/ 0 w 94"/>
                  <a:gd name="T17" fmla="*/ 0 h 97"/>
                  <a:gd name="T18" fmla="*/ 0 w 94"/>
                  <a:gd name="T19" fmla="*/ 0 h 97"/>
                  <a:gd name="T20" fmla="*/ 0 w 94"/>
                  <a:gd name="T21" fmla="*/ 0 h 97"/>
                  <a:gd name="T22" fmla="*/ 0 w 94"/>
                  <a:gd name="T23" fmla="*/ 0 h 97"/>
                  <a:gd name="T24" fmla="*/ 0 w 94"/>
                  <a:gd name="T25" fmla="*/ 0 h 97"/>
                  <a:gd name="T26" fmla="*/ 0 w 94"/>
                  <a:gd name="T27" fmla="*/ 0 h 97"/>
                  <a:gd name="T28" fmla="*/ 0 w 94"/>
                  <a:gd name="T29" fmla="*/ 0 h 97"/>
                  <a:gd name="T30" fmla="*/ 0 w 94"/>
                  <a:gd name="T31" fmla="*/ 0 h 97"/>
                  <a:gd name="T32" fmla="*/ 0 w 94"/>
                  <a:gd name="T33" fmla="*/ 0 h 97"/>
                  <a:gd name="T34" fmla="*/ 0 w 94"/>
                  <a:gd name="T35" fmla="*/ 0 h 97"/>
                  <a:gd name="T36" fmla="*/ 0 w 94"/>
                  <a:gd name="T37" fmla="*/ 0 h 97"/>
                  <a:gd name="T38" fmla="*/ 0 w 94"/>
                  <a:gd name="T39" fmla="*/ 0 h 97"/>
                  <a:gd name="T40" fmla="*/ 0 w 94"/>
                  <a:gd name="T41" fmla="*/ 0 h 97"/>
                  <a:gd name="T42" fmla="*/ 0 w 94"/>
                  <a:gd name="T43" fmla="*/ 0 h 97"/>
                  <a:gd name="T44" fmla="*/ 0 w 94"/>
                  <a:gd name="T45" fmla="*/ 1 h 97"/>
                  <a:gd name="T46" fmla="*/ 0 w 94"/>
                  <a:gd name="T47" fmla="*/ 1 h 97"/>
                  <a:gd name="T48" fmla="*/ 0 w 94"/>
                  <a:gd name="T49" fmla="*/ 1 h 97"/>
                  <a:gd name="T50" fmla="*/ 0 w 94"/>
                  <a:gd name="T51" fmla="*/ 1 h 97"/>
                  <a:gd name="T52" fmla="*/ 0 w 94"/>
                  <a:gd name="T53" fmla="*/ 1 h 97"/>
                  <a:gd name="T54" fmla="*/ 0 w 94"/>
                  <a:gd name="T55" fmla="*/ 1 h 9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97">
                    <a:moveTo>
                      <a:pt x="94" y="0"/>
                    </a:moveTo>
                    <a:lnTo>
                      <a:pt x="89" y="0"/>
                    </a:lnTo>
                    <a:lnTo>
                      <a:pt x="86" y="0"/>
                    </a:lnTo>
                    <a:lnTo>
                      <a:pt x="82" y="1"/>
                    </a:lnTo>
                    <a:lnTo>
                      <a:pt x="78" y="2"/>
                    </a:lnTo>
                    <a:lnTo>
                      <a:pt x="74" y="3"/>
                    </a:lnTo>
                    <a:lnTo>
                      <a:pt x="69" y="5"/>
                    </a:lnTo>
                    <a:lnTo>
                      <a:pt x="65" y="7"/>
                    </a:lnTo>
                    <a:lnTo>
                      <a:pt x="61" y="10"/>
                    </a:lnTo>
                    <a:lnTo>
                      <a:pt x="57" y="12"/>
                    </a:lnTo>
                    <a:lnTo>
                      <a:pt x="52" y="15"/>
                    </a:lnTo>
                    <a:lnTo>
                      <a:pt x="49" y="19"/>
                    </a:lnTo>
                    <a:lnTo>
                      <a:pt x="44" y="22"/>
                    </a:lnTo>
                    <a:lnTo>
                      <a:pt x="41" y="26"/>
                    </a:lnTo>
                    <a:lnTo>
                      <a:pt x="36" y="30"/>
                    </a:lnTo>
                    <a:lnTo>
                      <a:pt x="33" y="35"/>
                    </a:lnTo>
                    <a:lnTo>
                      <a:pt x="30" y="38"/>
                    </a:lnTo>
                    <a:lnTo>
                      <a:pt x="25" y="44"/>
                    </a:lnTo>
                    <a:lnTo>
                      <a:pt x="23" y="48"/>
                    </a:lnTo>
                    <a:lnTo>
                      <a:pt x="20" y="53"/>
                    </a:lnTo>
                    <a:lnTo>
                      <a:pt x="16" y="58"/>
                    </a:lnTo>
                    <a:lnTo>
                      <a:pt x="13" y="63"/>
                    </a:lnTo>
                    <a:lnTo>
                      <a:pt x="11" y="68"/>
                    </a:lnTo>
                    <a:lnTo>
                      <a:pt x="8" y="74"/>
                    </a:lnTo>
                    <a:lnTo>
                      <a:pt x="6" y="80"/>
                    </a:lnTo>
                    <a:lnTo>
                      <a:pt x="4" y="85"/>
                    </a:lnTo>
                    <a:lnTo>
                      <a:pt x="2" y="91"/>
                    </a:lnTo>
                    <a:lnTo>
                      <a:pt x="0" y="9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3043" name="Line 26"/>
            <p:cNvSpPr>
              <a:spLocks noChangeShapeType="1"/>
            </p:cNvSpPr>
            <p:nvPr/>
          </p:nvSpPr>
          <p:spPr bwMode="auto">
            <a:xfrm>
              <a:off x="2079" y="3243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179" name="Group 27"/>
          <p:cNvGrpSpPr>
            <a:grpSpLocks/>
          </p:cNvGrpSpPr>
          <p:nvPr/>
        </p:nvGrpSpPr>
        <p:grpSpPr bwMode="auto">
          <a:xfrm>
            <a:off x="3155950" y="5084763"/>
            <a:ext cx="269875" cy="277812"/>
            <a:chOff x="1988" y="3203"/>
            <a:chExt cx="170" cy="175"/>
          </a:xfrm>
        </p:grpSpPr>
        <p:sp>
          <p:nvSpPr>
            <p:cNvPr id="33040" name="Freeform 28"/>
            <p:cNvSpPr>
              <a:spLocks/>
            </p:cNvSpPr>
            <p:nvPr/>
          </p:nvSpPr>
          <p:spPr bwMode="auto">
            <a:xfrm>
              <a:off x="1988" y="3203"/>
              <a:ext cx="46" cy="175"/>
            </a:xfrm>
            <a:custGeom>
              <a:avLst/>
              <a:gdLst>
                <a:gd name="T0" fmla="*/ 1 w 163"/>
                <a:gd name="T1" fmla="*/ 0 h 607"/>
                <a:gd name="T2" fmla="*/ 1 w 163"/>
                <a:gd name="T3" fmla="*/ 0 h 607"/>
                <a:gd name="T4" fmla="*/ 1 w 163"/>
                <a:gd name="T5" fmla="*/ 0 h 607"/>
                <a:gd name="T6" fmla="*/ 1 w 163"/>
                <a:gd name="T7" fmla="*/ 0 h 607"/>
                <a:gd name="T8" fmla="*/ 1 w 163"/>
                <a:gd name="T9" fmla="*/ 0 h 607"/>
                <a:gd name="T10" fmla="*/ 1 w 163"/>
                <a:gd name="T11" fmla="*/ 1 h 607"/>
                <a:gd name="T12" fmla="*/ 1 w 163"/>
                <a:gd name="T13" fmla="*/ 1 h 607"/>
                <a:gd name="T14" fmla="*/ 1 w 163"/>
                <a:gd name="T15" fmla="*/ 1 h 607"/>
                <a:gd name="T16" fmla="*/ 1 w 163"/>
                <a:gd name="T17" fmla="*/ 1 h 607"/>
                <a:gd name="T18" fmla="*/ 1 w 163"/>
                <a:gd name="T19" fmla="*/ 1 h 607"/>
                <a:gd name="T20" fmla="*/ 1 w 163"/>
                <a:gd name="T21" fmla="*/ 1 h 607"/>
                <a:gd name="T22" fmla="*/ 1 w 163"/>
                <a:gd name="T23" fmla="*/ 1 h 607"/>
                <a:gd name="T24" fmla="*/ 1 w 163"/>
                <a:gd name="T25" fmla="*/ 1 h 607"/>
                <a:gd name="T26" fmla="*/ 0 w 163"/>
                <a:gd name="T27" fmla="*/ 1 h 607"/>
                <a:gd name="T28" fmla="*/ 0 w 163"/>
                <a:gd name="T29" fmla="*/ 1 h 607"/>
                <a:gd name="T30" fmla="*/ 0 w 163"/>
                <a:gd name="T31" fmla="*/ 2 h 607"/>
                <a:gd name="T32" fmla="*/ 0 w 163"/>
                <a:gd name="T33" fmla="*/ 2 h 607"/>
                <a:gd name="T34" fmla="*/ 0 w 163"/>
                <a:gd name="T35" fmla="*/ 2 h 607"/>
                <a:gd name="T36" fmla="*/ 0 w 163"/>
                <a:gd name="T37" fmla="*/ 2 h 607"/>
                <a:gd name="T38" fmla="*/ 0 w 163"/>
                <a:gd name="T39" fmla="*/ 2 h 607"/>
                <a:gd name="T40" fmla="*/ 0 w 163"/>
                <a:gd name="T41" fmla="*/ 2 h 607"/>
                <a:gd name="T42" fmla="*/ 0 w 163"/>
                <a:gd name="T43" fmla="*/ 2 h 607"/>
                <a:gd name="T44" fmla="*/ 0 w 163"/>
                <a:gd name="T45" fmla="*/ 3 h 607"/>
                <a:gd name="T46" fmla="*/ 0 w 163"/>
                <a:gd name="T47" fmla="*/ 3 h 607"/>
                <a:gd name="T48" fmla="*/ 0 w 163"/>
                <a:gd name="T49" fmla="*/ 3 h 607"/>
                <a:gd name="T50" fmla="*/ 0 w 163"/>
                <a:gd name="T51" fmla="*/ 3 h 607"/>
                <a:gd name="T52" fmla="*/ 0 w 163"/>
                <a:gd name="T53" fmla="*/ 3 h 607"/>
                <a:gd name="T54" fmla="*/ 0 w 163"/>
                <a:gd name="T55" fmla="*/ 3 h 607"/>
                <a:gd name="T56" fmla="*/ 0 w 163"/>
                <a:gd name="T57" fmla="*/ 3 h 607"/>
                <a:gd name="T58" fmla="*/ 0 w 163"/>
                <a:gd name="T59" fmla="*/ 3 h 607"/>
                <a:gd name="T60" fmla="*/ 0 w 163"/>
                <a:gd name="T61" fmla="*/ 3 h 607"/>
                <a:gd name="T62" fmla="*/ 0 w 163"/>
                <a:gd name="T63" fmla="*/ 4 h 607"/>
                <a:gd name="T64" fmla="*/ 0 w 163"/>
                <a:gd name="T65" fmla="*/ 4 h 607"/>
                <a:gd name="T66" fmla="*/ 0 w 163"/>
                <a:gd name="T67" fmla="*/ 4 h 607"/>
                <a:gd name="T68" fmla="*/ 0 w 163"/>
                <a:gd name="T69" fmla="*/ 4 h 607"/>
                <a:gd name="T70" fmla="*/ 0 w 163"/>
                <a:gd name="T71" fmla="*/ 4 h 607"/>
                <a:gd name="T72" fmla="*/ 0 w 163"/>
                <a:gd name="T73" fmla="*/ 4 h 6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3" h="607">
                  <a:moveTo>
                    <a:pt x="163" y="0"/>
                  </a:moveTo>
                  <a:lnTo>
                    <a:pt x="155" y="15"/>
                  </a:lnTo>
                  <a:lnTo>
                    <a:pt x="147" y="32"/>
                  </a:lnTo>
                  <a:lnTo>
                    <a:pt x="138" y="48"/>
                  </a:lnTo>
                  <a:lnTo>
                    <a:pt x="130" y="65"/>
                  </a:lnTo>
                  <a:lnTo>
                    <a:pt x="123" y="82"/>
                  </a:lnTo>
                  <a:lnTo>
                    <a:pt x="115" y="99"/>
                  </a:lnTo>
                  <a:lnTo>
                    <a:pt x="109" y="115"/>
                  </a:lnTo>
                  <a:lnTo>
                    <a:pt x="101" y="131"/>
                  </a:lnTo>
                  <a:lnTo>
                    <a:pt x="94" y="148"/>
                  </a:lnTo>
                  <a:lnTo>
                    <a:pt x="87" y="166"/>
                  </a:lnTo>
                  <a:lnTo>
                    <a:pt x="81" y="183"/>
                  </a:lnTo>
                  <a:lnTo>
                    <a:pt x="75" y="200"/>
                  </a:lnTo>
                  <a:lnTo>
                    <a:pt x="69" y="217"/>
                  </a:lnTo>
                  <a:lnTo>
                    <a:pt x="63" y="234"/>
                  </a:lnTo>
                  <a:lnTo>
                    <a:pt x="58" y="252"/>
                  </a:lnTo>
                  <a:lnTo>
                    <a:pt x="53" y="269"/>
                  </a:lnTo>
                  <a:lnTo>
                    <a:pt x="48" y="286"/>
                  </a:lnTo>
                  <a:lnTo>
                    <a:pt x="43" y="304"/>
                  </a:lnTo>
                  <a:lnTo>
                    <a:pt x="39" y="321"/>
                  </a:lnTo>
                  <a:lnTo>
                    <a:pt x="34" y="338"/>
                  </a:lnTo>
                  <a:lnTo>
                    <a:pt x="31" y="355"/>
                  </a:lnTo>
                  <a:lnTo>
                    <a:pt x="26" y="373"/>
                  </a:lnTo>
                  <a:lnTo>
                    <a:pt x="23" y="390"/>
                  </a:lnTo>
                  <a:lnTo>
                    <a:pt x="19" y="407"/>
                  </a:lnTo>
                  <a:lnTo>
                    <a:pt x="17" y="423"/>
                  </a:lnTo>
                  <a:lnTo>
                    <a:pt x="14" y="440"/>
                  </a:lnTo>
                  <a:lnTo>
                    <a:pt x="12" y="458"/>
                  </a:lnTo>
                  <a:lnTo>
                    <a:pt x="9" y="475"/>
                  </a:lnTo>
                  <a:lnTo>
                    <a:pt x="7" y="492"/>
                  </a:lnTo>
                  <a:lnTo>
                    <a:pt x="6" y="509"/>
                  </a:lnTo>
                  <a:lnTo>
                    <a:pt x="4" y="525"/>
                  </a:lnTo>
                  <a:lnTo>
                    <a:pt x="3" y="542"/>
                  </a:lnTo>
                  <a:lnTo>
                    <a:pt x="1" y="559"/>
                  </a:lnTo>
                  <a:lnTo>
                    <a:pt x="1" y="575"/>
                  </a:lnTo>
                  <a:lnTo>
                    <a:pt x="0" y="591"/>
                  </a:lnTo>
                  <a:lnTo>
                    <a:pt x="0" y="6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41" name="Freeform 29"/>
            <p:cNvSpPr>
              <a:spLocks/>
            </p:cNvSpPr>
            <p:nvPr/>
          </p:nvSpPr>
          <p:spPr bwMode="auto">
            <a:xfrm>
              <a:off x="2111" y="3203"/>
              <a:ext cx="47" cy="175"/>
            </a:xfrm>
            <a:custGeom>
              <a:avLst/>
              <a:gdLst>
                <a:gd name="T0" fmla="*/ 0 w 164"/>
                <a:gd name="T1" fmla="*/ 4 h 607"/>
                <a:gd name="T2" fmla="*/ 0 w 164"/>
                <a:gd name="T3" fmla="*/ 4 h 607"/>
                <a:gd name="T4" fmla="*/ 0 w 164"/>
                <a:gd name="T5" fmla="*/ 4 h 607"/>
                <a:gd name="T6" fmla="*/ 0 w 164"/>
                <a:gd name="T7" fmla="*/ 4 h 607"/>
                <a:gd name="T8" fmla="*/ 0 w 164"/>
                <a:gd name="T9" fmla="*/ 4 h 607"/>
                <a:gd name="T10" fmla="*/ 0 w 164"/>
                <a:gd name="T11" fmla="*/ 4 h 607"/>
                <a:gd name="T12" fmla="*/ 0 w 164"/>
                <a:gd name="T13" fmla="*/ 3 h 607"/>
                <a:gd name="T14" fmla="*/ 0 w 164"/>
                <a:gd name="T15" fmla="*/ 3 h 607"/>
                <a:gd name="T16" fmla="*/ 0 w 164"/>
                <a:gd name="T17" fmla="*/ 3 h 607"/>
                <a:gd name="T18" fmla="*/ 1 w 164"/>
                <a:gd name="T19" fmla="*/ 3 h 607"/>
                <a:gd name="T20" fmla="*/ 1 w 164"/>
                <a:gd name="T21" fmla="*/ 3 h 607"/>
                <a:gd name="T22" fmla="*/ 1 w 164"/>
                <a:gd name="T23" fmla="*/ 3 h 607"/>
                <a:gd name="T24" fmla="*/ 1 w 164"/>
                <a:gd name="T25" fmla="*/ 3 h 607"/>
                <a:gd name="T26" fmla="*/ 1 w 164"/>
                <a:gd name="T27" fmla="*/ 3 h 607"/>
                <a:gd name="T28" fmla="*/ 1 w 164"/>
                <a:gd name="T29" fmla="*/ 3 h 607"/>
                <a:gd name="T30" fmla="*/ 1 w 164"/>
                <a:gd name="T31" fmla="*/ 2 h 607"/>
                <a:gd name="T32" fmla="*/ 1 w 164"/>
                <a:gd name="T33" fmla="*/ 2 h 607"/>
                <a:gd name="T34" fmla="*/ 1 w 164"/>
                <a:gd name="T35" fmla="*/ 2 h 607"/>
                <a:gd name="T36" fmla="*/ 1 w 164"/>
                <a:gd name="T37" fmla="*/ 2 h 607"/>
                <a:gd name="T38" fmla="*/ 1 w 164"/>
                <a:gd name="T39" fmla="*/ 2 h 607"/>
                <a:gd name="T40" fmla="*/ 1 w 164"/>
                <a:gd name="T41" fmla="*/ 2 h 607"/>
                <a:gd name="T42" fmla="*/ 1 w 164"/>
                <a:gd name="T43" fmla="*/ 2 h 607"/>
                <a:gd name="T44" fmla="*/ 1 w 164"/>
                <a:gd name="T45" fmla="*/ 1 h 607"/>
                <a:gd name="T46" fmla="*/ 1 w 164"/>
                <a:gd name="T47" fmla="*/ 1 h 607"/>
                <a:gd name="T48" fmla="*/ 1 w 164"/>
                <a:gd name="T49" fmla="*/ 1 h 607"/>
                <a:gd name="T50" fmla="*/ 1 w 164"/>
                <a:gd name="T51" fmla="*/ 1 h 607"/>
                <a:gd name="T52" fmla="*/ 1 w 164"/>
                <a:gd name="T53" fmla="*/ 1 h 607"/>
                <a:gd name="T54" fmla="*/ 1 w 164"/>
                <a:gd name="T55" fmla="*/ 1 h 607"/>
                <a:gd name="T56" fmla="*/ 1 w 164"/>
                <a:gd name="T57" fmla="*/ 1 h 607"/>
                <a:gd name="T58" fmla="*/ 1 w 164"/>
                <a:gd name="T59" fmla="*/ 1 h 607"/>
                <a:gd name="T60" fmla="*/ 1 w 164"/>
                <a:gd name="T61" fmla="*/ 1 h 607"/>
                <a:gd name="T62" fmla="*/ 1 w 164"/>
                <a:gd name="T63" fmla="*/ 1 h 607"/>
                <a:gd name="T64" fmla="*/ 1 w 164"/>
                <a:gd name="T65" fmla="*/ 0 h 607"/>
                <a:gd name="T66" fmla="*/ 1 w 164"/>
                <a:gd name="T67" fmla="*/ 0 h 607"/>
                <a:gd name="T68" fmla="*/ 1 w 164"/>
                <a:gd name="T69" fmla="*/ 0 h 607"/>
                <a:gd name="T70" fmla="*/ 1 w 164"/>
                <a:gd name="T71" fmla="*/ 0 h 607"/>
                <a:gd name="T72" fmla="*/ 1 w 164"/>
                <a:gd name="T73" fmla="*/ 0 h 6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4" h="607">
                  <a:moveTo>
                    <a:pt x="0" y="607"/>
                  </a:moveTo>
                  <a:lnTo>
                    <a:pt x="9" y="591"/>
                  </a:lnTo>
                  <a:lnTo>
                    <a:pt x="17" y="575"/>
                  </a:lnTo>
                  <a:lnTo>
                    <a:pt x="25" y="559"/>
                  </a:lnTo>
                  <a:lnTo>
                    <a:pt x="33" y="542"/>
                  </a:lnTo>
                  <a:lnTo>
                    <a:pt x="41" y="525"/>
                  </a:lnTo>
                  <a:lnTo>
                    <a:pt x="49" y="509"/>
                  </a:lnTo>
                  <a:lnTo>
                    <a:pt x="56" y="492"/>
                  </a:lnTo>
                  <a:lnTo>
                    <a:pt x="62" y="475"/>
                  </a:lnTo>
                  <a:lnTo>
                    <a:pt x="69" y="458"/>
                  </a:lnTo>
                  <a:lnTo>
                    <a:pt x="76" y="440"/>
                  </a:lnTo>
                  <a:lnTo>
                    <a:pt x="83" y="423"/>
                  </a:lnTo>
                  <a:lnTo>
                    <a:pt x="88" y="407"/>
                  </a:lnTo>
                  <a:lnTo>
                    <a:pt x="95" y="390"/>
                  </a:lnTo>
                  <a:lnTo>
                    <a:pt x="101" y="373"/>
                  </a:lnTo>
                  <a:lnTo>
                    <a:pt x="105" y="355"/>
                  </a:lnTo>
                  <a:lnTo>
                    <a:pt x="111" y="338"/>
                  </a:lnTo>
                  <a:lnTo>
                    <a:pt x="115" y="321"/>
                  </a:lnTo>
                  <a:lnTo>
                    <a:pt x="121" y="304"/>
                  </a:lnTo>
                  <a:lnTo>
                    <a:pt x="126" y="286"/>
                  </a:lnTo>
                  <a:lnTo>
                    <a:pt x="129" y="269"/>
                  </a:lnTo>
                  <a:lnTo>
                    <a:pt x="133" y="252"/>
                  </a:lnTo>
                  <a:lnTo>
                    <a:pt x="137" y="234"/>
                  </a:lnTo>
                  <a:lnTo>
                    <a:pt x="140" y="217"/>
                  </a:lnTo>
                  <a:lnTo>
                    <a:pt x="144" y="200"/>
                  </a:lnTo>
                  <a:lnTo>
                    <a:pt x="147" y="183"/>
                  </a:lnTo>
                  <a:lnTo>
                    <a:pt x="150" y="166"/>
                  </a:lnTo>
                  <a:lnTo>
                    <a:pt x="153" y="148"/>
                  </a:lnTo>
                  <a:lnTo>
                    <a:pt x="155" y="131"/>
                  </a:lnTo>
                  <a:lnTo>
                    <a:pt x="157" y="115"/>
                  </a:lnTo>
                  <a:lnTo>
                    <a:pt x="158" y="99"/>
                  </a:lnTo>
                  <a:lnTo>
                    <a:pt x="159" y="82"/>
                  </a:lnTo>
                  <a:lnTo>
                    <a:pt x="162" y="65"/>
                  </a:lnTo>
                  <a:lnTo>
                    <a:pt x="162" y="48"/>
                  </a:lnTo>
                  <a:lnTo>
                    <a:pt x="163" y="32"/>
                  </a:lnTo>
                  <a:lnTo>
                    <a:pt x="164" y="15"/>
                  </a:lnTo>
                  <a:lnTo>
                    <a:pt x="1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182" name="Group 30"/>
          <p:cNvGrpSpPr>
            <a:grpSpLocks/>
          </p:cNvGrpSpPr>
          <p:nvPr/>
        </p:nvGrpSpPr>
        <p:grpSpPr bwMode="auto">
          <a:xfrm>
            <a:off x="615950" y="1082675"/>
            <a:ext cx="7966075" cy="5549900"/>
            <a:chOff x="388" y="682"/>
            <a:chExt cx="5018" cy="3496"/>
          </a:xfrm>
        </p:grpSpPr>
        <p:sp>
          <p:nvSpPr>
            <p:cNvPr id="32847" name="Line 31"/>
            <p:cNvSpPr>
              <a:spLocks noChangeShapeType="1"/>
            </p:cNvSpPr>
            <p:nvPr/>
          </p:nvSpPr>
          <p:spPr bwMode="auto">
            <a:xfrm>
              <a:off x="1560" y="698"/>
              <a:ext cx="2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8" name="Line 32"/>
            <p:cNvSpPr>
              <a:spLocks noChangeShapeType="1"/>
            </p:cNvSpPr>
            <p:nvPr/>
          </p:nvSpPr>
          <p:spPr bwMode="auto">
            <a:xfrm>
              <a:off x="1560" y="854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9" name="Line 33"/>
            <p:cNvSpPr>
              <a:spLocks noChangeShapeType="1"/>
            </p:cNvSpPr>
            <p:nvPr/>
          </p:nvSpPr>
          <p:spPr bwMode="auto">
            <a:xfrm>
              <a:off x="1560" y="902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0" name="Line 34"/>
            <p:cNvSpPr>
              <a:spLocks noChangeShapeType="1"/>
            </p:cNvSpPr>
            <p:nvPr/>
          </p:nvSpPr>
          <p:spPr bwMode="auto">
            <a:xfrm>
              <a:off x="1560" y="1136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1" name="Line 35"/>
            <p:cNvSpPr>
              <a:spLocks noChangeShapeType="1"/>
            </p:cNvSpPr>
            <p:nvPr/>
          </p:nvSpPr>
          <p:spPr bwMode="auto">
            <a:xfrm>
              <a:off x="1560" y="1183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2" name="Line 36"/>
            <p:cNvSpPr>
              <a:spLocks noChangeShapeType="1"/>
            </p:cNvSpPr>
            <p:nvPr/>
          </p:nvSpPr>
          <p:spPr bwMode="auto">
            <a:xfrm>
              <a:off x="1560" y="1417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3" name="Line 37"/>
            <p:cNvSpPr>
              <a:spLocks noChangeShapeType="1"/>
            </p:cNvSpPr>
            <p:nvPr/>
          </p:nvSpPr>
          <p:spPr bwMode="auto">
            <a:xfrm>
              <a:off x="1560" y="1464"/>
              <a:ext cx="2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4" name="Line 38"/>
            <p:cNvSpPr>
              <a:spLocks noChangeShapeType="1"/>
            </p:cNvSpPr>
            <p:nvPr/>
          </p:nvSpPr>
          <p:spPr bwMode="auto">
            <a:xfrm>
              <a:off x="1560" y="1746"/>
              <a:ext cx="2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5" name="Line 39"/>
            <p:cNvSpPr>
              <a:spLocks noChangeShapeType="1"/>
            </p:cNvSpPr>
            <p:nvPr/>
          </p:nvSpPr>
          <p:spPr bwMode="auto">
            <a:xfrm>
              <a:off x="1560" y="2001"/>
              <a:ext cx="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6" name="Line 40"/>
            <p:cNvSpPr>
              <a:spLocks noChangeShapeType="1"/>
            </p:cNvSpPr>
            <p:nvPr/>
          </p:nvSpPr>
          <p:spPr bwMode="auto">
            <a:xfrm>
              <a:off x="1560" y="2053"/>
              <a:ext cx="2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7" name="Line 41"/>
            <p:cNvSpPr>
              <a:spLocks noChangeShapeType="1"/>
            </p:cNvSpPr>
            <p:nvPr/>
          </p:nvSpPr>
          <p:spPr bwMode="auto">
            <a:xfrm>
              <a:off x="1560" y="2318"/>
              <a:ext cx="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8" name="Line 42"/>
            <p:cNvSpPr>
              <a:spLocks noChangeShapeType="1"/>
            </p:cNvSpPr>
            <p:nvPr/>
          </p:nvSpPr>
          <p:spPr bwMode="auto">
            <a:xfrm>
              <a:off x="1560" y="2370"/>
              <a:ext cx="2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59" name="Line 43"/>
            <p:cNvSpPr>
              <a:spLocks noChangeShapeType="1"/>
            </p:cNvSpPr>
            <p:nvPr/>
          </p:nvSpPr>
          <p:spPr bwMode="auto">
            <a:xfrm>
              <a:off x="1560" y="2635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0" name="Line 44"/>
            <p:cNvSpPr>
              <a:spLocks noChangeShapeType="1"/>
            </p:cNvSpPr>
            <p:nvPr/>
          </p:nvSpPr>
          <p:spPr bwMode="auto">
            <a:xfrm>
              <a:off x="1560" y="2688"/>
              <a:ext cx="2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1" name="Line 45"/>
            <p:cNvSpPr>
              <a:spLocks noChangeShapeType="1"/>
            </p:cNvSpPr>
            <p:nvPr/>
          </p:nvSpPr>
          <p:spPr bwMode="auto">
            <a:xfrm>
              <a:off x="1560" y="2950"/>
              <a:ext cx="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2" name="Line 46"/>
            <p:cNvSpPr>
              <a:spLocks noChangeShapeType="1"/>
            </p:cNvSpPr>
            <p:nvPr/>
          </p:nvSpPr>
          <p:spPr bwMode="auto">
            <a:xfrm>
              <a:off x="1560" y="3003"/>
              <a:ext cx="2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3" name="Line 47"/>
            <p:cNvSpPr>
              <a:spLocks noChangeShapeType="1"/>
            </p:cNvSpPr>
            <p:nvPr/>
          </p:nvSpPr>
          <p:spPr bwMode="auto">
            <a:xfrm>
              <a:off x="1560" y="3267"/>
              <a:ext cx="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4" name="Line 48"/>
            <p:cNvSpPr>
              <a:spLocks noChangeShapeType="1"/>
            </p:cNvSpPr>
            <p:nvPr/>
          </p:nvSpPr>
          <p:spPr bwMode="auto">
            <a:xfrm>
              <a:off x="1560" y="3320"/>
              <a:ext cx="2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5" name="Line 49"/>
            <p:cNvSpPr>
              <a:spLocks noChangeShapeType="1"/>
            </p:cNvSpPr>
            <p:nvPr/>
          </p:nvSpPr>
          <p:spPr bwMode="auto">
            <a:xfrm>
              <a:off x="1560" y="3584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6" name="Line 50"/>
            <p:cNvSpPr>
              <a:spLocks noChangeShapeType="1"/>
            </p:cNvSpPr>
            <p:nvPr/>
          </p:nvSpPr>
          <p:spPr bwMode="auto">
            <a:xfrm>
              <a:off x="1560" y="3637"/>
              <a:ext cx="2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7" name="Line 51"/>
            <p:cNvSpPr>
              <a:spLocks noChangeShapeType="1"/>
            </p:cNvSpPr>
            <p:nvPr/>
          </p:nvSpPr>
          <p:spPr bwMode="auto">
            <a:xfrm>
              <a:off x="1560" y="3901"/>
              <a:ext cx="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8" name="Line 52"/>
            <p:cNvSpPr>
              <a:spLocks noChangeShapeType="1"/>
            </p:cNvSpPr>
            <p:nvPr/>
          </p:nvSpPr>
          <p:spPr bwMode="auto">
            <a:xfrm>
              <a:off x="1560" y="3954"/>
              <a:ext cx="2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69" name="Line 53"/>
            <p:cNvSpPr>
              <a:spLocks noChangeShapeType="1"/>
            </p:cNvSpPr>
            <p:nvPr/>
          </p:nvSpPr>
          <p:spPr bwMode="auto">
            <a:xfrm>
              <a:off x="388" y="2976"/>
              <a:ext cx="18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0" name="Line 54"/>
            <p:cNvSpPr>
              <a:spLocks noChangeShapeType="1"/>
            </p:cNvSpPr>
            <p:nvPr/>
          </p:nvSpPr>
          <p:spPr bwMode="auto">
            <a:xfrm>
              <a:off x="606" y="297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1" name="Line 55"/>
            <p:cNvSpPr>
              <a:spLocks noChangeShapeType="1"/>
            </p:cNvSpPr>
            <p:nvPr/>
          </p:nvSpPr>
          <p:spPr bwMode="auto">
            <a:xfrm>
              <a:off x="659" y="297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2" name="Line 56"/>
            <p:cNvSpPr>
              <a:spLocks noChangeShapeType="1"/>
            </p:cNvSpPr>
            <p:nvPr/>
          </p:nvSpPr>
          <p:spPr bwMode="auto">
            <a:xfrm>
              <a:off x="923" y="2976"/>
              <a:ext cx="2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3" name="Line 57"/>
            <p:cNvSpPr>
              <a:spLocks noChangeShapeType="1"/>
            </p:cNvSpPr>
            <p:nvPr/>
          </p:nvSpPr>
          <p:spPr bwMode="auto">
            <a:xfrm>
              <a:off x="976" y="297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4" name="Line 58"/>
            <p:cNvSpPr>
              <a:spLocks noChangeShapeType="1"/>
            </p:cNvSpPr>
            <p:nvPr/>
          </p:nvSpPr>
          <p:spPr bwMode="auto">
            <a:xfrm>
              <a:off x="1238" y="2976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5" name="Line 59"/>
            <p:cNvSpPr>
              <a:spLocks noChangeShapeType="1"/>
            </p:cNvSpPr>
            <p:nvPr/>
          </p:nvSpPr>
          <p:spPr bwMode="auto">
            <a:xfrm>
              <a:off x="1291" y="297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6" name="Line 60"/>
            <p:cNvSpPr>
              <a:spLocks noChangeShapeType="1"/>
            </p:cNvSpPr>
            <p:nvPr/>
          </p:nvSpPr>
          <p:spPr bwMode="auto">
            <a:xfrm>
              <a:off x="1556" y="297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7" name="Line 61"/>
            <p:cNvSpPr>
              <a:spLocks noChangeShapeType="1"/>
            </p:cNvSpPr>
            <p:nvPr/>
          </p:nvSpPr>
          <p:spPr bwMode="auto">
            <a:xfrm>
              <a:off x="1608" y="297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8" name="Line 62"/>
            <p:cNvSpPr>
              <a:spLocks noChangeShapeType="1"/>
            </p:cNvSpPr>
            <p:nvPr/>
          </p:nvSpPr>
          <p:spPr bwMode="auto">
            <a:xfrm>
              <a:off x="1871" y="297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79" name="Line 63"/>
            <p:cNvSpPr>
              <a:spLocks noChangeShapeType="1"/>
            </p:cNvSpPr>
            <p:nvPr/>
          </p:nvSpPr>
          <p:spPr bwMode="auto">
            <a:xfrm>
              <a:off x="1923" y="297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0" name="Line 64"/>
            <p:cNvSpPr>
              <a:spLocks noChangeShapeType="1"/>
            </p:cNvSpPr>
            <p:nvPr/>
          </p:nvSpPr>
          <p:spPr bwMode="auto">
            <a:xfrm>
              <a:off x="2188" y="297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1" name="Line 65"/>
            <p:cNvSpPr>
              <a:spLocks noChangeShapeType="1"/>
            </p:cNvSpPr>
            <p:nvPr/>
          </p:nvSpPr>
          <p:spPr bwMode="auto">
            <a:xfrm>
              <a:off x="2240" y="297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2" name="Line 66"/>
            <p:cNvSpPr>
              <a:spLocks noChangeShapeType="1"/>
            </p:cNvSpPr>
            <p:nvPr/>
          </p:nvSpPr>
          <p:spPr bwMode="auto">
            <a:xfrm>
              <a:off x="2503" y="297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3" name="Line 67"/>
            <p:cNvSpPr>
              <a:spLocks noChangeShapeType="1"/>
            </p:cNvSpPr>
            <p:nvPr/>
          </p:nvSpPr>
          <p:spPr bwMode="auto">
            <a:xfrm>
              <a:off x="2556" y="2976"/>
              <a:ext cx="18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4" name="Freeform 68"/>
            <p:cNvSpPr>
              <a:spLocks/>
            </p:cNvSpPr>
            <p:nvPr/>
          </p:nvSpPr>
          <p:spPr bwMode="auto">
            <a:xfrm>
              <a:off x="1234" y="2651"/>
              <a:ext cx="651" cy="650"/>
            </a:xfrm>
            <a:custGeom>
              <a:avLst/>
              <a:gdLst>
                <a:gd name="T0" fmla="*/ 16 w 2255"/>
                <a:gd name="T1" fmla="*/ 7 h 2258"/>
                <a:gd name="T2" fmla="*/ 16 w 2255"/>
                <a:gd name="T3" fmla="*/ 7 h 2258"/>
                <a:gd name="T4" fmla="*/ 15 w 2255"/>
                <a:gd name="T5" fmla="*/ 6 h 2258"/>
                <a:gd name="T6" fmla="*/ 15 w 2255"/>
                <a:gd name="T7" fmla="*/ 5 h 2258"/>
                <a:gd name="T8" fmla="*/ 15 w 2255"/>
                <a:gd name="T9" fmla="*/ 4 h 2258"/>
                <a:gd name="T10" fmla="*/ 14 w 2255"/>
                <a:gd name="T11" fmla="*/ 3 h 2258"/>
                <a:gd name="T12" fmla="*/ 14 w 2255"/>
                <a:gd name="T13" fmla="*/ 3 h 2258"/>
                <a:gd name="T14" fmla="*/ 13 w 2255"/>
                <a:gd name="T15" fmla="*/ 2 h 2258"/>
                <a:gd name="T16" fmla="*/ 13 w 2255"/>
                <a:gd name="T17" fmla="*/ 2 h 2258"/>
                <a:gd name="T18" fmla="*/ 12 w 2255"/>
                <a:gd name="T19" fmla="*/ 1 h 2258"/>
                <a:gd name="T20" fmla="*/ 12 w 2255"/>
                <a:gd name="T21" fmla="*/ 1 h 2258"/>
                <a:gd name="T22" fmla="*/ 11 w 2255"/>
                <a:gd name="T23" fmla="*/ 1 h 2258"/>
                <a:gd name="T24" fmla="*/ 10 w 2255"/>
                <a:gd name="T25" fmla="*/ 0 h 2258"/>
                <a:gd name="T26" fmla="*/ 9 w 2255"/>
                <a:gd name="T27" fmla="*/ 0 h 2258"/>
                <a:gd name="T28" fmla="*/ 8 w 2255"/>
                <a:gd name="T29" fmla="*/ 0 h 2258"/>
                <a:gd name="T30" fmla="*/ 8 w 2255"/>
                <a:gd name="T31" fmla="*/ 0 h 2258"/>
                <a:gd name="T32" fmla="*/ 7 w 2255"/>
                <a:gd name="T33" fmla="*/ 0 h 2258"/>
                <a:gd name="T34" fmla="*/ 6 w 2255"/>
                <a:gd name="T35" fmla="*/ 0 h 2258"/>
                <a:gd name="T36" fmla="*/ 5 w 2255"/>
                <a:gd name="T37" fmla="*/ 1 h 2258"/>
                <a:gd name="T38" fmla="*/ 4 w 2255"/>
                <a:gd name="T39" fmla="*/ 1 h 2258"/>
                <a:gd name="T40" fmla="*/ 3 w 2255"/>
                <a:gd name="T41" fmla="*/ 1 h 2258"/>
                <a:gd name="T42" fmla="*/ 3 w 2255"/>
                <a:gd name="T43" fmla="*/ 2 h 2258"/>
                <a:gd name="T44" fmla="*/ 2 w 2255"/>
                <a:gd name="T45" fmla="*/ 2 h 2258"/>
                <a:gd name="T46" fmla="*/ 2 w 2255"/>
                <a:gd name="T47" fmla="*/ 3 h 2258"/>
                <a:gd name="T48" fmla="*/ 1 w 2255"/>
                <a:gd name="T49" fmla="*/ 3 h 2258"/>
                <a:gd name="T50" fmla="*/ 1 w 2255"/>
                <a:gd name="T51" fmla="*/ 4 h 2258"/>
                <a:gd name="T52" fmla="*/ 1 w 2255"/>
                <a:gd name="T53" fmla="*/ 5 h 2258"/>
                <a:gd name="T54" fmla="*/ 0 w 2255"/>
                <a:gd name="T55" fmla="*/ 6 h 2258"/>
                <a:gd name="T56" fmla="*/ 0 w 2255"/>
                <a:gd name="T57" fmla="*/ 7 h 2258"/>
                <a:gd name="T58" fmla="*/ 0 w 2255"/>
                <a:gd name="T59" fmla="*/ 7 h 2258"/>
                <a:gd name="T60" fmla="*/ 0 w 2255"/>
                <a:gd name="T61" fmla="*/ 8 h 2258"/>
                <a:gd name="T62" fmla="*/ 0 w 2255"/>
                <a:gd name="T63" fmla="*/ 9 h 2258"/>
                <a:gd name="T64" fmla="*/ 0 w 2255"/>
                <a:gd name="T65" fmla="*/ 10 h 2258"/>
                <a:gd name="T66" fmla="*/ 1 w 2255"/>
                <a:gd name="T67" fmla="*/ 11 h 2258"/>
                <a:gd name="T68" fmla="*/ 1 w 2255"/>
                <a:gd name="T69" fmla="*/ 11 h 2258"/>
                <a:gd name="T70" fmla="*/ 1 w 2255"/>
                <a:gd name="T71" fmla="*/ 12 h 2258"/>
                <a:gd name="T72" fmla="*/ 2 w 2255"/>
                <a:gd name="T73" fmla="*/ 13 h 2258"/>
                <a:gd name="T74" fmla="*/ 2 w 2255"/>
                <a:gd name="T75" fmla="*/ 13 h 2258"/>
                <a:gd name="T76" fmla="*/ 3 w 2255"/>
                <a:gd name="T77" fmla="*/ 14 h 2258"/>
                <a:gd name="T78" fmla="*/ 3 w 2255"/>
                <a:gd name="T79" fmla="*/ 14 h 2258"/>
                <a:gd name="T80" fmla="*/ 4 w 2255"/>
                <a:gd name="T81" fmla="*/ 15 h 2258"/>
                <a:gd name="T82" fmla="*/ 5 w 2255"/>
                <a:gd name="T83" fmla="*/ 15 h 2258"/>
                <a:gd name="T84" fmla="*/ 6 w 2255"/>
                <a:gd name="T85" fmla="*/ 15 h 2258"/>
                <a:gd name="T86" fmla="*/ 7 w 2255"/>
                <a:gd name="T87" fmla="*/ 16 h 2258"/>
                <a:gd name="T88" fmla="*/ 8 w 2255"/>
                <a:gd name="T89" fmla="*/ 16 h 2258"/>
                <a:gd name="T90" fmla="*/ 8 w 2255"/>
                <a:gd name="T91" fmla="*/ 16 h 2258"/>
                <a:gd name="T92" fmla="*/ 9 w 2255"/>
                <a:gd name="T93" fmla="*/ 16 h 2258"/>
                <a:gd name="T94" fmla="*/ 10 w 2255"/>
                <a:gd name="T95" fmla="*/ 15 h 2258"/>
                <a:gd name="T96" fmla="*/ 11 w 2255"/>
                <a:gd name="T97" fmla="*/ 15 h 2258"/>
                <a:gd name="T98" fmla="*/ 12 w 2255"/>
                <a:gd name="T99" fmla="*/ 15 h 2258"/>
                <a:gd name="T100" fmla="*/ 12 w 2255"/>
                <a:gd name="T101" fmla="*/ 14 h 2258"/>
                <a:gd name="T102" fmla="*/ 13 w 2255"/>
                <a:gd name="T103" fmla="*/ 14 h 2258"/>
                <a:gd name="T104" fmla="*/ 13 w 2255"/>
                <a:gd name="T105" fmla="*/ 13 h 2258"/>
                <a:gd name="T106" fmla="*/ 14 w 2255"/>
                <a:gd name="T107" fmla="*/ 13 h 2258"/>
                <a:gd name="T108" fmla="*/ 14 w 2255"/>
                <a:gd name="T109" fmla="*/ 12 h 2258"/>
                <a:gd name="T110" fmla="*/ 15 w 2255"/>
                <a:gd name="T111" fmla="*/ 11 h 2258"/>
                <a:gd name="T112" fmla="*/ 15 w 2255"/>
                <a:gd name="T113" fmla="*/ 11 h 2258"/>
                <a:gd name="T114" fmla="*/ 15 w 2255"/>
                <a:gd name="T115" fmla="*/ 10 h 2258"/>
                <a:gd name="T116" fmla="*/ 16 w 2255"/>
                <a:gd name="T117" fmla="*/ 9 h 2258"/>
                <a:gd name="T118" fmla="*/ 16 w 2255"/>
                <a:gd name="T119" fmla="*/ 8 h 22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255" h="2258">
                  <a:moveTo>
                    <a:pt x="2255" y="1129"/>
                  </a:moveTo>
                  <a:lnTo>
                    <a:pt x="2254" y="1069"/>
                  </a:lnTo>
                  <a:lnTo>
                    <a:pt x="2249" y="1011"/>
                  </a:lnTo>
                  <a:lnTo>
                    <a:pt x="2242" y="952"/>
                  </a:lnTo>
                  <a:lnTo>
                    <a:pt x="2231" y="894"/>
                  </a:lnTo>
                  <a:lnTo>
                    <a:pt x="2217" y="837"/>
                  </a:lnTo>
                  <a:lnTo>
                    <a:pt x="2200" y="779"/>
                  </a:lnTo>
                  <a:lnTo>
                    <a:pt x="2181" y="724"/>
                  </a:lnTo>
                  <a:lnTo>
                    <a:pt x="2158" y="670"/>
                  </a:lnTo>
                  <a:lnTo>
                    <a:pt x="2132" y="616"/>
                  </a:lnTo>
                  <a:lnTo>
                    <a:pt x="2104" y="564"/>
                  </a:lnTo>
                  <a:lnTo>
                    <a:pt x="2074" y="514"/>
                  </a:lnTo>
                  <a:lnTo>
                    <a:pt x="2040" y="465"/>
                  </a:lnTo>
                  <a:lnTo>
                    <a:pt x="2005" y="419"/>
                  </a:lnTo>
                  <a:lnTo>
                    <a:pt x="1966" y="373"/>
                  </a:lnTo>
                  <a:lnTo>
                    <a:pt x="1926" y="331"/>
                  </a:lnTo>
                  <a:lnTo>
                    <a:pt x="1883" y="290"/>
                  </a:lnTo>
                  <a:lnTo>
                    <a:pt x="1838" y="252"/>
                  </a:lnTo>
                  <a:lnTo>
                    <a:pt x="1791" y="216"/>
                  </a:lnTo>
                  <a:lnTo>
                    <a:pt x="1742" y="182"/>
                  </a:lnTo>
                  <a:lnTo>
                    <a:pt x="1691" y="151"/>
                  </a:lnTo>
                  <a:lnTo>
                    <a:pt x="1639" y="123"/>
                  </a:lnTo>
                  <a:lnTo>
                    <a:pt x="1586" y="97"/>
                  </a:lnTo>
                  <a:lnTo>
                    <a:pt x="1532" y="75"/>
                  </a:lnTo>
                  <a:lnTo>
                    <a:pt x="1476" y="56"/>
                  </a:lnTo>
                  <a:lnTo>
                    <a:pt x="1420" y="39"/>
                  </a:lnTo>
                  <a:lnTo>
                    <a:pt x="1362" y="25"/>
                  </a:lnTo>
                  <a:lnTo>
                    <a:pt x="1305" y="14"/>
                  </a:lnTo>
                  <a:lnTo>
                    <a:pt x="1246" y="6"/>
                  </a:lnTo>
                  <a:lnTo>
                    <a:pt x="1187" y="1"/>
                  </a:lnTo>
                  <a:lnTo>
                    <a:pt x="1128" y="0"/>
                  </a:lnTo>
                  <a:lnTo>
                    <a:pt x="1069" y="1"/>
                  </a:lnTo>
                  <a:lnTo>
                    <a:pt x="1010" y="6"/>
                  </a:lnTo>
                  <a:lnTo>
                    <a:pt x="952" y="14"/>
                  </a:lnTo>
                  <a:lnTo>
                    <a:pt x="893" y="25"/>
                  </a:lnTo>
                  <a:lnTo>
                    <a:pt x="836" y="39"/>
                  </a:lnTo>
                  <a:lnTo>
                    <a:pt x="779" y="56"/>
                  </a:lnTo>
                  <a:lnTo>
                    <a:pt x="724" y="75"/>
                  </a:lnTo>
                  <a:lnTo>
                    <a:pt x="670" y="97"/>
                  </a:lnTo>
                  <a:lnTo>
                    <a:pt x="616" y="123"/>
                  </a:lnTo>
                  <a:lnTo>
                    <a:pt x="564" y="151"/>
                  </a:lnTo>
                  <a:lnTo>
                    <a:pt x="514" y="182"/>
                  </a:lnTo>
                  <a:lnTo>
                    <a:pt x="465" y="216"/>
                  </a:lnTo>
                  <a:lnTo>
                    <a:pt x="418" y="252"/>
                  </a:lnTo>
                  <a:lnTo>
                    <a:pt x="373" y="290"/>
                  </a:lnTo>
                  <a:lnTo>
                    <a:pt x="330" y="331"/>
                  </a:lnTo>
                  <a:lnTo>
                    <a:pt x="290" y="373"/>
                  </a:lnTo>
                  <a:lnTo>
                    <a:pt x="252" y="419"/>
                  </a:lnTo>
                  <a:lnTo>
                    <a:pt x="215" y="465"/>
                  </a:lnTo>
                  <a:lnTo>
                    <a:pt x="183" y="514"/>
                  </a:lnTo>
                  <a:lnTo>
                    <a:pt x="151" y="564"/>
                  </a:lnTo>
                  <a:lnTo>
                    <a:pt x="123" y="616"/>
                  </a:lnTo>
                  <a:lnTo>
                    <a:pt x="98" y="670"/>
                  </a:lnTo>
                  <a:lnTo>
                    <a:pt x="76" y="724"/>
                  </a:lnTo>
                  <a:lnTo>
                    <a:pt x="55" y="779"/>
                  </a:lnTo>
                  <a:lnTo>
                    <a:pt x="38" y="837"/>
                  </a:lnTo>
                  <a:lnTo>
                    <a:pt x="25" y="894"/>
                  </a:lnTo>
                  <a:lnTo>
                    <a:pt x="15" y="952"/>
                  </a:lnTo>
                  <a:lnTo>
                    <a:pt x="7" y="1011"/>
                  </a:lnTo>
                  <a:lnTo>
                    <a:pt x="2" y="1069"/>
                  </a:lnTo>
                  <a:lnTo>
                    <a:pt x="0" y="1129"/>
                  </a:lnTo>
                  <a:lnTo>
                    <a:pt x="2" y="1188"/>
                  </a:lnTo>
                  <a:lnTo>
                    <a:pt x="7" y="1246"/>
                  </a:lnTo>
                  <a:lnTo>
                    <a:pt x="15" y="1305"/>
                  </a:lnTo>
                  <a:lnTo>
                    <a:pt x="25" y="1363"/>
                  </a:lnTo>
                  <a:lnTo>
                    <a:pt x="38" y="1421"/>
                  </a:lnTo>
                  <a:lnTo>
                    <a:pt x="55" y="1477"/>
                  </a:lnTo>
                  <a:lnTo>
                    <a:pt x="76" y="1533"/>
                  </a:lnTo>
                  <a:lnTo>
                    <a:pt x="98" y="1588"/>
                  </a:lnTo>
                  <a:lnTo>
                    <a:pt x="123" y="1641"/>
                  </a:lnTo>
                  <a:lnTo>
                    <a:pt x="151" y="1693"/>
                  </a:lnTo>
                  <a:lnTo>
                    <a:pt x="183" y="1743"/>
                  </a:lnTo>
                  <a:lnTo>
                    <a:pt x="215" y="1792"/>
                  </a:lnTo>
                  <a:lnTo>
                    <a:pt x="252" y="1839"/>
                  </a:lnTo>
                  <a:lnTo>
                    <a:pt x="290" y="1883"/>
                  </a:lnTo>
                  <a:lnTo>
                    <a:pt x="330" y="1926"/>
                  </a:lnTo>
                  <a:lnTo>
                    <a:pt x="373" y="1967"/>
                  </a:lnTo>
                  <a:lnTo>
                    <a:pt x="418" y="2005"/>
                  </a:lnTo>
                  <a:lnTo>
                    <a:pt x="465" y="2041"/>
                  </a:lnTo>
                  <a:lnTo>
                    <a:pt x="514" y="2075"/>
                  </a:lnTo>
                  <a:lnTo>
                    <a:pt x="564" y="2105"/>
                  </a:lnTo>
                  <a:lnTo>
                    <a:pt x="616" y="2134"/>
                  </a:lnTo>
                  <a:lnTo>
                    <a:pt x="670" y="2159"/>
                  </a:lnTo>
                  <a:lnTo>
                    <a:pt x="724" y="2182"/>
                  </a:lnTo>
                  <a:lnTo>
                    <a:pt x="779" y="2202"/>
                  </a:lnTo>
                  <a:lnTo>
                    <a:pt x="836" y="2218"/>
                  </a:lnTo>
                  <a:lnTo>
                    <a:pt x="893" y="2233"/>
                  </a:lnTo>
                  <a:lnTo>
                    <a:pt x="952" y="2243"/>
                  </a:lnTo>
                  <a:lnTo>
                    <a:pt x="1010" y="2251"/>
                  </a:lnTo>
                  <a:lnTo>
                    <a:pt x="1069" y="2255"/>
                  </a:lnTo>
                  <a:lnTo>
                    <a:pt x="1128" y="2258"/>
                  </a:lnTo>
                  <a:lnTo>
                    <a:pt x="1187" y="2255"/>
                  </a:lnTo>
                  <a:lnTo>
                    <a:pt x="1246" y="2251"/>
                  </a:lnTo>
                  <a:lnTo>
                    <a:pt x="1305" y="2243"/>
                  </a:lnTo>
                  <a:lnTo>
                    <a:pt x="1362" y="2233"/>
                  </a:lnTo>
                  <a:lnTo>
                    <a:pt x="1420" y="2218"/>
                  </a:lnTo>
                  <a:lnTo>
                    <a:pt x="1476" y="2202"/>
                  </a:lnTo>
                  <a:lnTo>
                    <a:pt x="1532" y="2182"/>
                  </a:lnTo>
                  <a:lnTo>
                    <a:pt x="1586" y="2159"/>
                  </a:lnTo>
                  <a:lnTo>
                    <a:pt x="1639" y="2134"/>
                  </a:lnTo>
                  <a:lnTo>
                    <a:pt x="1691" y="2105"/>
                  </a:lnTo>
                  <a:lnTo>
                    <a:pt x="1742" y="2075"/>
                  </a:lnTo>
                  <a:lnTo>
                    <a:pt x="1791" y="2041"/>
                  </a:lnTo>
                  <a:lnTo>
                    <a:pt x="1838" y="2005"/>
                  </a:lnTo>
                  <a:lnTo>
                    <a:pt x="1883" y="1967"/>
                  </a:lnTo>
                  <a:lnTo>
                    <a:pt x="1926" y="1926"/>
                  </a:lnTo>
                  <a:lnTo>
                    <a:pt x="1966" y="1883"/>
                  </a:lnTo>
                  <a:lnTo>
                    <a:pt x="2005" y="1839"/>
                  </a:lnTo>
                  <a:lnTo>
                    <a:pt x="2040" y="1792"/>
                  </a:lnTo>
                  <a:lnTo>
                    <a:pt x="2074" y="1743"/>
                  </a:lnTo>
                  <a:lnTo>
                    <a:pt x="2104" y="1693"/>
                  </a:lnTo>
                  <a:lnTo>
                    <a:pt x="2132" y="1641"/>
                  </a:lnTo>
                  <a:lnTo>
                    <a:pt x="2158" y="1588"/>
                  </a:lnTo>
                  <a:lnTo>
                    <a:pt x="2181" y="1533"/>
                  </a:lnTo>
                  <a:lnTo>
                    <a:pt x="2200" y="1477"/>
                  </a:lnTo>
                  <a:lnTo>
                    <a:pt x="2217" y="1421"/>
                  </a:lnTo>
                  <a:lnTo>
                    <a:pt x="2231" y="1363"/>
                  </a:lnTo>
                  <a:lnTo>
                    <a:pt x="2242" y="1305"/>
                  </a:lnTo>
                  <a:lnTo>
                    <a:pt x="2249" y="1246"/>
                  </a:lnTo>
                  <a:lnTo>
                    <a:pt x="2254" y="1188"/>
                  </a:lnTo>
                  <a:lnTo>
                    <a:pt x="2255" y="112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5" name="Freeform 69"/>
            <p:cNvSpPr>
              <a:spLocks/>
            </p:cNvSpPr>
            <p:nvPr/>
          </p:nvSpPr>
          <p:spPr bwMode="auto">
            <a:xfrm>
              <a:off x="2247" y="2770"/>
              <a:ext cx="30" cy="206"/>
            </a:xfrm>
            <a:custGeom>
              <a:avLst/>
              <a:gdLst>
                <a:gd name="T0" fmla="*/ 1 w 105"/>
                <a:gd name="T1" fmla="*/ 5 h 713"/>
                <a:gd name="T2" fmla="*/ 1 w 105"/>
                <a:gd name="T3" fmla="*/ 4 h 713"/>
                <a:gd name="T4" fmla="*/ 1 w 105"/>
                <a:gd name="T5" fmla="*/ 4 h 713"/>
                <a:gd name="T6" fmla="*/ 1 w 105"/>
                <a:gd name="T7" fmla="*/ 3 h 713"/>
                <a:gd name="T8" fmla="*/ 1 w 105"/>
                <a:gd name="T9" fmla="*/ 3 h 713"/>
                <a:gd name="T10" fmla="*/ 0 w 105"/>
                <a:gd name="T11" fmla="*/ 2 h 713"/>
                <a:gd name="T12" fmla="*/ 0 w 105"/>
                <a:gd name="T13" fmla="*/ 1 h 713"/>
                <a:gd name="T14" fmla="*/ 0 w 105"/>
                <a:gd name="T15" fmla="*/ 1 h 713"/>
                <a:gd name="T16" fmla="*/ 0 w 105"/>
                <a:gd name="T17" fmla="*/ 0 h 713"/>
                <a:gd name="T18" fmla="*/ 0 w 105"/>
                <a:gd name="T19" fmla="*/ 0 h 7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13">
                  <a:moveTo>
                    <a:pt x="105" y="713"/>
                  </a:moveTo>
                  <a:lnTo>
                    <a:pt x="103" y="624"/>
                  </a:lnTo>
                  <a:lnTo>
                    <a:pt x="98" y="536"/>
                  </a:lnTo>
                  <a:lnTo>
                    <a:pt x="91" y="447"/>
                  </a:lnTo>
                  <a:lnTo>
                    <a:pt x="79" y="359"/>
                  </a:lnTo>
                  <a:lnTo>
                    <a:pt x="66" y="272"/>
                  </a:lnTo>
                  <a:lnTo>
                    <a:pt x="48" y="185"/>
                  </a:lnTo>
                  <a:lnTo>
                    <a:pt x="27" y="98"/>
                  </a:lnTo>
                  <a:lnTo>
                    <a:pt x="4" y="1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6" name="Line 70"/>
            <p:cNvSpPr>
              <a:spLocks noChangeShapeType="1"/>
            </p:cNvSpPr>
            <p:nvPr/>
          </p:nvSpPr>
          <p:spPr bwMode="auto">
            <a:xfrm flipH="1" flipV="1">
              <a:off x="2230" y="2726"/>
              <a:ext cx="8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7" name="Freeform 71"/>
            <p:cNvSpPr>
              <a:spLocks/>
            </p:cNvSpPr>
            <p:nvPr/>
          </p:nvSpPr>
          <p:spPr bwMode="auto">
            <a:xfrm>
              <a:off x="2115" y="2524"/>
              <a:ext cx="107" cy="178"/>
            </a:xfrm>
            <a:custGeom>
              <a:avLst/>
              <a:gdLst>
                <a:gd name="T0" fmla="*/ 3 w 369"/>
                <a:gd name="T1" fmla="*/ 4 h 617"/>
                <a:gd name="T2" fmla="*/ 2 w 369"/>
                <a:gd name="T3" fmla="*/ 4 h 617"/>
                <a:gd name="T4" fmla="*/ 2 w 369"/>
                <a:gd name="T5" fmla="*/ 3 h 617"/>
                <a:gd name="T6" fmla="*/ 2 w 369"/>
                <a:gd name="T7" fmla="*/ 3 h 617"/>
                <a:gd name="T8" fmla="*/ 1 w 369"/>
                <a:gd name="T9" fmla="*/ 2 h 617"/>
                <a:gd name="T10" fmla="*/ 1 w 369"/>
                <a:gd name="T11" fmla="*/ 1 h 617"/>
                <a:gd name="T12" fmla="*/ 1 w 369"/>
                <a:gd name="T13" fmla="*/ 1 h 617"/>
                <a:gd name="T14" fmla="*/ 0 w 369"/>
                <a:gd name="T15" fmla="*/ 1 h 617"/>
                <a:gd name="T16" fmla="*/ 0 w 369"/>
                <a:gd name="T17" fmla="*/ 0 h 617"/>
                <a:gd name="T18" fmla="*/ 0 w 369"/>
                <a:gd name="T19" fmla="*/ 0 h 6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9" h="617">
                  <a:moveTo>
                    <a:pt x="369" y="617"/>
                  </a:moveTo>
                  <a:lnTo>
                    <a:pt x="334" y="536"/>
                  </a:lnTo>
                  <a:lnTo>
                    <a:pt x="296" y="456"/>
                  </a:lnTo>
                  <a:lnTo>
                    <a:pt x="254" y="377"/>
                  </a:lnTo>
                  <a:lnTo>
                    <a:pt x="211" y="301"/>
                  </a:lnTo>
                  <a:lnTo>
                    <a:pt x="164" y="225"/>
                  </a:lnTo>
                  <a:lnTo>
                    <a:pt x="115" y="152"/>
                  </a:lnTo>
                  <a:lnTo>
                    <a:pt x="63" y="80"/>
                  </a:lnTo>
                  <a:lnTo>
                    <a:pt x="9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8" name="Line 72"/>
            <p:cNvSpPr>
              <a:spLocks noChangeShapeType="1"/>
            </p:cNvSpPr>
            <p:nvPr/>
          </p:nvSpPr>
          <p:spPr bwMode="auto">
            <a:xfrm flipH="1" flipV="1">
              <a:off x="2085" y="2490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89" name="Freeform 73"/>
            <p:cNvSpPr>
              <a:spLocks/>
            </p:cNvSpPr>
            <p:nvPr/>
          </p:nvSpPr>
          <p:spPr bwMode="auto">
            <a:xfrm>
              <a:off x="1899" y="2346"/>
              <a:ext cx="168" cy="123"/>
            </a:xfrm>
            <a:custGeom>
              <a:avLst/>
              <a:gdLst>
                <a:gd name="T0" fmla="*/ 4 w 577"/>
                <a:gd name="T1" fmla="*/ 3 h 429"/>
                <a:gd name="T2" fmla="*/ 4 w 577"/>
                <a:gd name="T3" fmla="*/ 3 h 429"/>
                <a:gd name="T4" fmla="*/ 3 w 577"/>
                <a:gd name="T5" fmla="*/ 2 h 429"/>
                <a:gd name="T6" fmla="*/ 3 w 577"/>
                <a:gd name="T7" fmla="*/ 2 h 429"/>
                <a:gd name="T8" fmla="*/ 2 w 577"/>
                <a:gd name="T9" fmla="*/ 1 h 429"/>
                <a:gd name="T10" fmla="*/ 2 w 577"/>
                <a:gd name="T11" fmla="*/ 1 h 429"/>
                <a:gd name="T12" fmla="*/ 1 w 577"/>
                <a:gd name="T13" fmla="*/ 1 h 429"/>
                <a:gd name="T14" fmla="*/ 1 w 577"/>
                <a:gd name="T15" fmla="*/ 0 h 429"/>
                <a:gd name="T16" fmla="*/ 0 w 577"/>
                <a:gd name="T17" fmla="*/ 0 h 429"/>
                <a:gd name="T18" fmla="*/ 0 w 577"/>
                <a:gd name="T19" fmla="*/ 0 h 4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7" h="429">
                  <a:moveTo>
                    <a:pt x="577" y="429"/>
                  </a:moveTo>
                  <a:lnTo>
                    <a:pt x="514" y="367"/>
                  </a:lnTo>
                  <a:lnTo>
                    <a:pt x="447" y="309"/>
                  </a:lnTo>
                  <a:lnTo>
                    <a:pt x="380" y="251"/>
                  </a:lnTo>
                  <a:lnTo>
                    <a:pt x="310" y="197"/>
                  </a:lnTo>
                  <a:lnTo>
                    <a:pt x="238" y="145"/>
                  </a:lnTo>
                  <a:lnTo>
                    <a:pt x="164" y="96"/>
                  </a:lnTo>
                  <a:lnTo>
                    <a:pt x="89" y="49"/>
                  </a:lnTo>
                  <a:lnTo>
                    <a:pt x="1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0" name="Line 74"/>
            <p:cNvSpPr>
              <a:spLocks noChangeShapeType="1"/>
            </p:cNvSpPr>
            <p:nvPr/>
          </p:nvSpPr>
          <p:spPr bwMode="auto">
            <a:xfrm flipH="1" flipV="1">
              <a:off x="1859" y="2324"/>
              <a:ext cx="1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1" name="Freeform 75"/>
            <p:cNvSpPr>
              <a:spLocks/>
            </p:cNvSpPr>
            <p:nvPr/>
          </p:nvSpPr>
          <p:spPr bwMode="auto">
            <a:xfrm>
              <a:off x="1632" y="2263"/>
              <a:ext cx="202" cy="51"/>
            </a:xfrm>
            <a:custGeom>
              <a:avLst/>
              <a:gdLst>
                <a:gd name="T0" fmla="*/ 5 w 697"/>
                <a:gd name="T1" fmla="*/ 1 h 175"/>
                <a:gd name="T2" fmla="*/ 4 w 697"/>
                <a:gd name="T3" fmla="*/ 1 h 175"/>
                <a:gd name="T4" fmla="*/ 4 w 697"/>
                <a:gd name="T5" fmla="*/ 1 h 175"/>
                <a:gd name="T6" fmla="*/ 3 w 697"/>
                <a:gd name="T7" fmla="*/ 1 h 175"/>
                <a:gd name="T8" fmla="*/ 3 w 697"/>
                <a:gd name="T9" fmla="*/ 1 h 175"/>
                <a:gd name="T10" fmla="*/ 2 w 697"/>
                <a:gd name="T11" fmla="*/ 0 h 175"/>
                <a:gd name="T12" fmla="*/ 1 w 697"/>
                <a:gd name="T13" fmla="*/ 0 h 175"/>
                <a:gd name="T14" fmla="*/ 1 w 697"/>
                <a:gd name="T15" fmla="*/ 0 h 175"/>
                <a:gd name="T16" fmla="*/ 0 w 697"/>
                <a:gd name="T17" fmla="*/ 0 h 175"/>
                <a:gd name="T18" fmla="*/ 0 w 697"/>
                <a:gd name="T19" fmla="*/ 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7" h="175">
                  <a:moveTo>
                    <a:pt x="697" y="175"/>
                  </a:moveTo>
                  <a:lnTo>
                    <a:pt x="615" y="144"/>
                  </a:lnTo>
                  <a:lnTo>
                    <a:pt x="531" y="113"/>
                  </a:lnTo>
                  <a:lnTo>
                    <a:pt x="447" y="87"/>
                  </a:lnTo>
                  <a:lnTo>
                    <a:pt x="361" y="64"/>
                  </a:lnTo>
                  <a:lnTo>
                    <a:pt x="275" y="43"/>
                  </a:lnTo>
                  <a:lnTo>
                    <a:pt x="188" y="27"/>
                  </a:lnTo>
                  <a:lnTo>
                    <a:pt x="101" y="12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2" name="Line 76"/>
            <p:cNvSpPr>
              <a:spLocks noChangeShapeType="1"/>
            </p:cNvSpPr>
            <p:nvPr/>
          </p:nvSpPr>
          <p:spPr bwMode="auto">
            <a:xfrm flipH="1" flipV="1">
              <a:off x="1586" y="226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3" name="Freeform 77"/>
            <p:cNvSpPr>
              <a:spLocks/>
            </p:cNvSpPr>
            <p:nvPr/>
          </p:nvSpPr>
          <p:spPr bwMode="auto">
            <a:xfrm>
              <a:off x="1356" y="2259"/>
              <a:ext cx="204" cy="31"/>
            </a:xfrm>
            <a:custGeom>
              <a:avLst/>
              <a:gdLst>
                <a:gd name="T0" fmla="*/ 5 w 712"/>
                <a:gd name="T1" fmla="*/ 0 h 104"/>
                <a:gd name="T2" fmla="*/ 4 w 712"/>
                <a:gd name="T3" fmla="*/ 0 h 104"/>
                <a:gd name="T4" fmla="*/ 4 w 712"/>
                <a:gd name="T5" fmla="*/ 0 h 104"/>
                <a:gd name="T6" fmla="*/ 3 w 712"/>
                <a:gd name="T7" fmla="*/ 0 h 104"/>
                <a:gd name="T8" fmla="*/ 3 w 712"/>
                <a:gd name="T9" fmla="*/ 0 h 104"/>
                <a:gd name="T10" fmla="*/ 2 w 712"/>
                <a:gd name="T11" fmla="*/ 0 h 104"/>
                <a:gd name="T12" fmla="*/ 1 w 712"/>
                <a:gd name="T13" fmla="*/ 0 h 104"/>
                <a:gd name="T14" fmla="*/ 1 w 712"/>
                <a:gd name="T15" fmla="*/ 1 h 104"/>
                <a:gd name="T16" fmla="*/ 0 w 712"/>
                <a:gd name="T17" fmla="*/ 1 h 104"/>
                <a:gd name="T18" fmla="*/ 0 w 712"/>
                <a:gd name="T19" fmla="*/ 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2" h="104">
                  <a:moveTo>
                    <a:pt x="712" y="0"/>
                  </a:moveTo>
                  <a:lnTo>
                    <a:pt x="624" y="1"/>
                  </a:lnTo>
                  <a:lnTo>
                    <a:pt x="535" y="6"/>
                  </a:lnTo>
                  <a:lnTo>
                    <a:pt x="447" y="14"/>
                  </a:lnTo>
                  <a:lnTo>
                    <a:pt x="359" y="25"/>
                  </a:lnTo>
                  <a:lnTo>
                    <a:pt x="272" y="40"/>
                  </a:lnTo>
                  <a:lnTo>
                    <a:pt x="185" y="56"/>
                  </a:lnTo>
                  <a:lnTo>
                    <a:pt x="98" y="77"/>
                  </a:lnTo>
                  <a:lnTo>
                    <a:pt x="13" y="100"/>
                  </a:lnTo>
                  <a:lnTo>
                    <a:pt x="0" y="1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4" name="Line 78"/>
            <p:cNvSpPr>
              <a:spLocks noChangeShapeType="1"/>
            </p:cNvSpPr>
            <p:nvPr/>
          </p:nvSpPr>
          <p:spPr bwMode="auto">
            <a:xfrm flipH="1">
              <a:off x="1311" y="2298"/>
              <a:ext cx="1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5" name="Freeform 79"/>
            <p:cNvSpPr>
              <a:spLocks/>
            </p:cNvSpPr>
            <p:nvPr/>
          </p:nvSpPr>
          <p:spPr bwMode="auto">
            <a:xfrm>
              <a:off x="1107" y="2314"/>
              <a:ext cx="180" cy="107"/>
            </a:xfrm>
            <a:custGeom>
              <a:avLst/>
              <a:gdLst>
                <a:gd name="T0" fmla="*/ 4 w 617"/>
                <a:gd name="T1" fmla="*/ 0 h 370"/>
                <a:gd name="T2" fmla="*/ 4 w 617"/>
                <a:gd name="T3" fmla="*/ 0 h 370"/>
                <a:gd name="T4" fmla="*/ 3 w 617"/>
                <a:gd name="T5" fmla="*/ 1 h 370"/>
                <a:gd name="T6" fmla="*/ 3 w 617"/>
                <a:gd name="T7" fmla="*/ 1 h 370"/>
                <a:gd name="T8" fmla="*/ 2 w 617"/>
                <a:gd name="T9" fmla="*/ 1 h 370"/>
                <a:gd name="T10" fmla="*/ 2 w 617"/>
                <a:gd name="T11" fmla="*/ 1 h 370"/>
                <a:gd name="T12" fmla="*/ 1 w 617"/>
                <a:gd name="T13" fmla="*/ 2 h 370"/>
                <a:gd name="T14" fmla="*/ 1 w 617"/>
                <a:gd name="T15" fmla="*/ 2 h 370"/>
                <a:gd name="T16" fmla="*/ 0 w 617"/>
                <a:gd name="T17" fmla="*/ 3 h 370"/>
                <a:gd name="T18" fmla="*/ 0 w 617"/>
                <a:gd name="T19" fmla="*/ 3 h 3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7" h="370">
                  <a:moveTo>
                    <a:pt x="617" y="0"/>
                  </a:moveTo>
                  <a:lnTo>
                    <a:pt x="536" y="36"/>
                  </a:lnTo>
                  <a:lnTo>
                    <a:pt x="456" y="75"/>
                  </a:lnTo>
                  <a:lnTo>
                    <a:pt x="378" y="115"/>
                  </a:lnTo>
                  <a:lnTo>
                    <a:pt x="302" y="159"/>
                  </a:lnTo>
                  <a:lnTo>
                    <a:pt x="226" y="206"/>
                  </a:lnTo>
                  <a:lnTo>
                    <a:pt x="152" y="255"/>
                  </a:lnTo>
                  <a:lnTo>
                    <a:pt x="81" y="307"/>
                  </a:lnTo>
                  <a:lnTo>
                    <a:pt x="11" y="361"/>
                  </a:lnTo>
                  <a:lnTo>
                    <a:pt x="0" y="3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6" name="Line 80"/>
            <p:cNvSpPr>
              <a:spLocks noChangeShapeType="1"/>
            </p:cNvSpPr>
            <p:nvPr/>
          </p:nvSpPr>
          <p:spPr bwMode="auto">
            <a:xfrm flipH="1">
              <a:off x="1073" y="2437"/>
              <a:ext cx="1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7" name="Freeform 81"/>
            <p:cNvSpPr>
              <a:spLocks/>
            </p:cNvSpPr>
            <p:nvPr/>
          </p:nvSpPr>
          <p:spPr bwMode="auto">
            <a:xfrm>
              <a:off x="929" y="2469"/>
              <a:ext cx="126" cy="168"/>
            </a:xfrm>
            <a:custGeom>
              <a:avLst/>
              <a:gdLst>
                <a:gd name="T0" fmla="*/ 3 w 428"/>
                <a:gd name="T1" fmla="*/ 0 h 578"/>
                <a:gd name="T2" fmla="*/ 3 w 428"/>
                <a:gd name="T3" fmla="*/ 1 h 578"/>
                <a:gd name="T4" fmla="*/ 2 w 428"/>
                <a:gd name="T5" fmla="*/ 1 h 578"/>
                <a:gd name="T6" fmla="*/ 2 w 428"/>
                <a:gd name="T7" fmla="*/ 1 h 578"/>
                <a:gd name="T8" fmla="*/ 1 w 428"/>
                <a:gd name="T9" fmla="*/ 2 h 578"/>
                <a:gd name="T10" fmla="*/ 1 w 428"/>
                <a:gd name="T11" fmla="*/ 2 h 578"/>
                <a:gd name="T12" fmla="*/ 1 w 428"/>
                <a:gd name="T13" fmla="*/ 3 h 578"/>
                <a:gd name="T14" fmla="*/ 0 w 428"/>
                <a:gd name="T15" fmla="*/ 3 h 578"/>
                <a:gd name="T16" fmla="*/ 0 w 428"/>
                <a:gd name="T17" fmla="*/ 4 h 578"/>
                <a:gd name="T18" fmla="*/ 0 w 428"/>
                <a:gd name="T19" fmla="*/ 4 h 5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8" h="578">
                  <a:moveTo>
                    <a:pt x="428" y="0"/>
                  </a:moveTo>
                  <a:lnTo>
                    <a:pt x="367" y="64"/>
                  </a:lnTo>
                  <a:lnTo>
                    <a:pt x="308" y="130"/>
                  </a:lnTo>
                  <a:lnTo>
                    <a:pt x="251" y="198"/>
                  </a:lnTo>
                  <a:lnTo>
                    <a:pt x="197" y="268"/>
                  </a:lnTo>
                  <a:lnTo>
                    <a:pt x="145" y="340"/>
                  </a:lnTo>
                  <a:lnTo>
                    <a:pt x="96" y="413"/>
                  </a:lnTo>
                  <a:lnTo>
                    <a:pt x="49" y="489"/>
                  </a:lnTo>
                  <a:lnTo>
                    <a:pt x="5" y="565"/>
                  </a:lnTo>
                  <a:lnTo>
                    <a:pt x="0" y="5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8" name="Line 82"/>
            <p:cNvSpPr>
              <a:spLocks noChangeShapeType="1"/>
            </p:cNvSpPr>
            <p:nvPr/>
          </p:nvSpPr>
          <p:spPr bwMode="auto">
            <a:xfrm flipH="1">
              <a:off x="909" y="2659"/>
              <a:ext cx="8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99" name="Freeform 83"/>
            <p:cNvSpPr>
              <a:spLocks/>
            </p:cNvSpPr>
            <p:nvPr/>
          </p:nvSpPr>
          <p:spPr bwMode="auto">
            <a:xfrm>
              <a:off x="849" y="2702"/>
              <a:ext cx="50" cy="202"/>
            </a:xfrm>
            <a:custGeom>
              <a:avLst/>
              <a:gdLst>
                <a:gd name="T0" fmla="*/ 1 w 175"/>
                <a:gd name="T1" fmla="*/ 0 h 698"/>
                <a:gd name="T2" fmla="*/ 1 w 175"/>
                <a:gd name="T3" fmla="*/ 1 h 698"/>
                <a:gd name="T4" fmla="*/ 1 w 175"/>
                <a:gd name="T5" fmla="*/ 1 h 698"/>
                <a:gd name="T6" fmla="*/ 1 w 175"/>
                <a:gd name="T7" fmla="*/ 2 h 698"/>
                <a:gd name="T8" fmla="*/ 0 w 175"/>
                <a:gd name="T9" fmla="*/ 2 h 698"/>
                <a:gd name="T10" fmla="*/ 0 w 175"/>
                <a:gd name="T11" fmla="*/ 3 h 698"/>
                <a:gd name="T12" fmla="*/ 0 w 175"/>
                <a:gd name="T13" fmla="*/ 3 h 698"/>
                <a:gd name="T14" fmla="*/ 0 w 175"/>
                <a:gd name="T15" fmla="*/ 4 h 698"/>
                <a:gd name="T16" fmla="*/ 0 w 175"/>
                <a:gd name="T17" fmla="*/ 5 h 698"/>
                <a:gd name="T18" fmla="*/ 0 w 175"/>
                <a:gd name="T19" fmla="*/ 5 h 6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5" h="698">
                  <a:moveTo>
                    <a:pt x="175" y="0"/>
                  </a:moveTo>
                  <a:lnTo>
                    <a:pt x="143" y="83"/>
                  </a:lnTo>
                  <a:lnTo>
                    <a:pt x="113" y="166"/>
                  </a:lnTo>
                  <a:lnTo>
                    <a:pt x="86" y="251"/>
                  </a:lnTo>
                  <a:lnTo>
                    <a:pt x="63" y="336"/>
                  </a:lnTo>
                  <a:lnTo>
                    <a:pt x="42" y="423"/>
                  </a:lnTo>
                  <a:lnTo>
                    <a:pt x="26" y="510"/>
                  </a:lnTo>
                  <a:lnTo>
                    <a:pt x="11" y="597"/>
                  </a:lnTo>
                  <a:lnTo>
                    <a:pt x="1" y="685"/>
                  </a:lnTo>
                  <a:lnTo>
                    <a:pt x="0" y="6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0" name="Line 84"/>
            <p:cNvSpPr>
              <a:spLocks noChangeShapeType="1"/>
            </p:cNvSpPr>
            <p:nvPr/>
          </p:nvSpPr>
          <p:spPr bwMode="auto">
            <a:xfrm flipH="1">
              <a:off x="845" y="2930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1" name="Freeform 85"/>
            <p:cNvSpPr>
              <a:spLocks/>
            </p:cNvSpPr>
            <p:nvPr/>
          </p:nvSpPr>
          <p:spPr bwMode="auto">
            <a:xfrm>
              <a:off x="845" y="2976"/>
              <a:ext cx="30" cy="206"/>
            </a:xfrm>
            <a:custGeom>
              <a:avLst/>
              <a:gdLst>
                <a:gd name="T0" fmla="*/ 0 w 105"/>
                <a:gd name="T1" fmla="*/ 0 h 711"/>
                <a:gd name="T2" fmla="*/ 0 w 105"/>
                <a:gd name="T3" fmla="*/ 1 h 711"/>
                <a:gd name="T4" fmla="*/ 0 w 105"/>
                <a:gd name="T5" fmla="*/ 1 h 711"/>
                <a:gd name="T6" fmla="*/ 0 w 105"/>
                <a:gd name="T7" fmla="*/ 2 h 711"/>
                <a:gd name="T8" fmla="*/ 0 w 105"/>
                <a:gd name="T9" fmla="*/ 3 h 711"/>
                <a:gd name="T10" fmla="*/ 0 w 105"/>
                <a:gd name="T11" fmla="*/ 3 h 711"/>
                <a:gd name="T12" fmla="*/ 0 w 105"/>
                <a:gd name="T13" fmla="*/ 4 h 711"/>
                <a:gd name="T14" fmla="*/ 1 w 105"/>
                <a:gd name="T15" fmla="*/ 4 h 711"/>
                <a:gd name="T16" fmla="*/ 1 w 105"/>
                <a:gd name="T17" fmla="*/ 5 h 711"/>
                <a:gd name="T18" fmla="*/ 1 w 105"/>
                <a:gd name="T19" fmla="*/ 5 h 7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711">
                  <a:moveTo>
                    <a:pt x="0" y="0"/>
                  </a:moveTo>
                  <a:lnTo>
                    <a:pt x="1" y="88"/>
                  </a:lnTo>
                  <a:lnTo>
                    <a:pt x="7" y="177"/>
                  </a:lnTo>
                  <a:lnTo>
                    <a:pt x="15" y="265"/>
                  </a:lnTo>
                  <a:lnTo>
                    <a:pt x="25" y="353"/>
                  </a:lnTo>
                  <a:lnTo>
                    <a:pt x="40" y="441"/>
                  </a:lnTo>
                  <a:lnTo>
                    <a:pt x="56" y="528"/>
                  </a:lnTo>
                  <a:lnTo>
                    <a:pt x="77" y="613"/>
                  </a:lnTo>
                  <a:lnTo>
                    <a:pt x="100" y="699"/>
                  </a:lnTo>
                  <a:lnTo>
                    <a:pt x="105" y="7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2" name="Line 86"/>
            <p:cNvSpPr>
              <a:spLocks noChangeShapeType="1"/>
            </p:cNvSpPr>
            <p:nvPr/>
          </p:nvSpPr>
          <p:spPr bwMode="auto">
            <a:xfrm>
              <a:off x="883" y="3207"/>
              <a:ext cx="6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3" name="Freeform 87"/>
            <p:cNvSpPr>
              <a:spLocks/>
            </p:cNvSpPr>
            <p:nvPr/>
          </p:nvSpPr>
          <p:spPr bwMode="auto">
            <a:xfrm>
              <a:off x="899" y="3251"/>
              <a:ext cx="107" cy="178"/>
            </a:xfrm>
            <a:custGeom>
              <a:avLst/>
              <a:gdLst>
                <a:gd name="T0" fmla="*/ 0 w 369"/>
                <a:gd name="T1" fmla="*/ 0 h 618"/>
                <a:gd name="T2" fmla="*/ 0 w 369"/>
                <a:gd name="T3" fmla="*/ 1 h 618"/>
                <a:gd name="T4" fmla="*/ 1 w 369"/>
                <a:gd name="T5" fmla="*/ 1 h 618"/>
                <a:gd name="T6" fmla="*/ 1 w 369"/>
                <a:gd name="T7" fmla="*/ 2 h 618"/>
                <a:gd name="T8" fmla="*/ 1 w 369"/>
                <a:gd name="T9" fmla="*/ 2 h 618"/>
                <a:gd name="T10" fmla="*/ 1 w 369"/>
                <a:gd name="T11" fmla="*/ 3 h 618"/>
                <a:gd name="T12" fmla="*/ 2 w 369"/>
                <a:gd name="T13" fmla="*/ 3 h 618"/>
                <a:gd name="T14" fmla="*/ 2 w 369"/>
                <a:gd name="T15" fmla="*/ 4 h 618"/>
                <a:gd name="T16" fmla="*/ 3 w 369"/>
                <a:gd name="T17" fmla="*/ 4 h 618"/>
                <a:gd name="T18" fmla="*/ 3 w 369"/>
                <a:gd name="T19" fmla="*/ 4 h 6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9" h="618">
                  <a:moveTo>
                    <a:pt x="0" y="0"/>
                  </a:moveTo>
                  <a:lnTo>
                    <a:pt x="35" y="81"/>
                  </a:lnTo>
                  <a:lnTo>
                    <a:pt x="74" y="161"/>
                  </a:lnTo>
                  <a:lnTo>
                    <a:pt x="114" y="240"/>
                  </a:lnTo>
                  <a:lnTo>
                    <a:pt x="158" y="317"/>
                  </a:lnTo>
                  <a:lnTo>
                    <a:pt x="205" y="393"/>
                  </a:lnTo>
                  <a:lnTo>
                    <a:pt x="254" y="466"/>
                  </a:lnTo>
                  <a:lnTo>
                    <a:pt x="306" y="538"/>
                  </a:lnTo>
                  <a:lnTo>
                    <a:pt x="360" y="608"/>
                  </a:lnTo>
                  <a:lnTo>
                    <a:pt x="369" y="6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4" name="Line 88"/>
            <p:cNvSpPr>
              <a:spLocks noChangeShapeType="1"/>
            </p:cNvSpPr>
            <p:nvPr/>
          </p:nvSpPr>
          <p:spPr bwMode="auto">
            <a:xfrm>
              <a:off x="1022" y="3449"/>
              <a:ext cx="14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5" name="Freeform 89"/>
            <p:cNvSpPr>
              <a:spLocks/>
            </p:cNvSpPr>
            <p:nvPr/>
          </p:nvSpPr>
          <p:spPr bwMode="auto">
            <a:xfrm>
              <a:off x="1055" y="3483"/>
              <a:ext cx="165" cy="123"/>
            </a:xfrm>
            <a:custGeom>
              <a:avLst/>
              <a:gdLst>
                <a:gd name="T0" fmla="*/ 0 w 577"/>
                <a:gd name="T1" fmla="*/ 0 h 430"/>
                <a:gd name="T2" fmla="*/ 0 w 577"/>
                <a:gd name="T3" fmla="*/ 0 h 430"/>
                <a:gd name="T4" fmla="*/ 1 w 577"/>
                <a:gd name="T5" fmla="*/ 1 h 430"/>
                <a:gd name="T6" fmla="*/ 1 w 577"/>
                <a:gd name="T7" fmla="*/ 1 h 430"/>
                <a:gd name="T8" fmla="*/ 2 w 577"/>
                <a:gd name="T9" fmla="*/ 1 h 430"/>
                <a:gd name="T10" fmla="*/ 2 w 577"/>
                <a:gd name="T11" fmla="*/ 2 h 430"/>
                <a:gd name="T12" fmla="*/ 3 w 577"/>
                <a:gd name="T13" fmla="*/ 2 h 430"/>
                <a:gd name="T14" fmla="*/ 3 w 577"/>
                <a:gd name="T15" fmla="*/ 3 h 430"/>
                <a:gd name="T16" fmla="*/ 4 w 577"/>
                <a:gd name="T17" fmla="*/ 3 h 430"/>
                <a:gd name="T18" fmla="*/ 4 w 577"/>
                <a:gd name="T19" fmla="*/ 3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7" h="430">
                  <a:moveTo>
                    <a:pt x="0" y="0"/>
                  </a:moveTo>
                  <a:lnTo>
                    <a:pt x="64" y="61"/>
                  </a:lnTo>
                  <a:lnTo>
                    <a:pt x="130" y="121"/>
                  </a:lnTo>
                  <a:lnTo>
                    <a:pt x="199" y="177"/>
                  </a:lnTo>
                  <a:lnTo>
                    <a:pt x="269" y="232"/>
                  </a:lnTo>
                  <a:lnTo>
                    <a:pt x="340" y="283"/>
                  </a:lnTo>
                  <a:lnTo>
                    <a:pt x="414" y="333"/>
                  </a:lnTo>
                  <a:lnTo>
                    <a:pt x="490" y="379"/>
                  </a:lnTo>
                  <a:lnTo>
                    <a:pt x="566" y="423"/>
                  </a:lnTo>
                  <a:lnTo>
                    <a:pt x="577" y="4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6" name="Line 90"/>
            <p:cNvSpPr>
              <a:spLocks noChangeShapeType="1"/>
            </p:cNvSpPr>
            <p:nvPr/>
          </p:nvSpPr>
          <p:spPr bwMode="auto">
            <a:xfrm>
              <a:off x="1245" y="3619"/>
              <a:ext cx="1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7" name="Freeform 91"/>
            <p:cNvSpPr>
              <a:spLocks/>
            </p:cNvSpPr>
            <p:nvPr/>
          </p:nvSpPr>
          <p:spPr bwMode="auto">
            <a:xfrm>
              <a:off x="1287" y="3639"/>
              <a:ext cx="200" cy="50"/>
            </a:xfrm>
            <a:custGeom>
              <a:avLst/>
              <a:gdLst>
                <a:gd name="T0" fmla="*/ 0 w 698"/>
                <a:gd name="T1" fmla="*/ 0 h 176"/>
                <a:gd name="T2" fmla="*/ 1 w 698"/>
                <a:gd name="T3" fmla="*/ 0 h 176"/>
                <a:gd name="T4" fmla="*/ 1 w 698"/>
                <a:gd name="T5" fmla="*/ 0 h 176"/>
                <a:gd name="T6" fmla="*/ 2 w 698"/>
                <a:gd name="T7" fmla="*/ 1 h 176"/>
                <a:gd name="T8" fmla="*/ 2 w 698"/>
                <a:gd name="T9" fmla="*/ 1 h 176"/>
                <a:gd name="T10" fmla="*/ 3 w 698"/>
                <a:gd name="T11" fmla="*/ 1 h 176"/>
                <a:gd name="T12" fmla="*/ 3 w 698"/>
                <a:gd name="T13" fmla="*/ 1 h 176"/>
                <a:gd name="T14" fmla="*/ 4 w 698"/>
                <a:gd name="T15" fmla="*/ 1 h 176"/>
                <a:gd name="T16" fmla="*/ 5 w 698"/>
                <a:gd name="T17" fmla="*/ 1 h 176"/>
                <a:gd name="T18" fmla="*/ 5 w 698"/>
                <a:gd name="T19" fmla="*/ 1 h 1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8" h="176">
                  <a:moveTo>
                    <a:pt x="0" y="0"/>
                  </a:moveTo>
                  <a:lnTo>
                    <a:pt x="83" y="33"/>
                  </a:lnTo>
                  <a:lnTo>
                    <a:pt x="166" y="62"/>
                  </a:lnTo>
                  <a:lnTo>
                    <a:pt x="251" y="88"/>
                  </a:lnTo>
                  <a:lnTo>
                    <a:pt x="336" y="112"/>
                  </a:lnTo>
                  <a:lnTo>
                    <a:pt x="423" y="132"/>
                  </a:lnTo>
                  <a:lnTo>
                    <a:pt x="510" y="150"/>
                  </a:lnTo>
                  <a:lnTo>
                    <a:pt x="597" y="164"/>
                  </a:lnTo>
                  <a:lnTo>
                    <a:pt x="685" y="175"/>
                  </a:lnTo>
                  <a:lnTo>
                    <a:pt x="698" y="1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8" name="Line 92"/>
            <p:cNvSpPr>
              <a:spLocks noChangeShapeType="1"/>
            </p:cNvSpPr>
            <p:nvPr/>
          </p:nvSpPr>
          <p:spPr bwMode="auto">
            <a:xfrm>
              <a:off x="1513" y="369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09" name="Freeform 93"/>
            <p:cNvSpPr>
              <a:spLocks/>
            </p:cNvSpPr>
            <p:nvPr/>
          </p:nvSpPr>
          <p:spPr bwMode="auto">
            <a:xfrm>
              <a:off x="1560" y="3663"/>
              <a:ext cx="206" cy="30"/>
            </a:xfrm>
            <a:custGeom>
              <a:avLst/>
              <a:gdLst>
                <a:gd name="T0" fmla="*/ 0 w 711"/>
                <a:gd name="T1" fmla="*/ 1 h 105"/>
                <a:gd name="T2" fmla="*/ 1 w 711"/>
                <a:gd name="T3" fmla="*/ 1 h 105"/>
                <a:gd name="T4" fmla="*/ 1 w 711"/>
                <a:gd name="T5" fmla="*/ 1 h 105"/>
                <a:gd name="T6" fmla="*/ 2 w 711"/>
                <a:gd name="T7" fmla="*/ 1 h 105"/>
                <a:gd name="T8" fmla="*/ 3 w 711"/>
                <a:gd name="T9" fmla="*/ 1 h 105"/>
                <a:gd name="T10" fmla="*/ 3 w 711"/>
                <a:gd name="T11" fmla="*/ 0 h 105"/>
                <a:gd name="T12" fmla="*/ 4 w 711"/>
                <a:gd name="T13" fmla="*/ 0 h 105"/>
                <a:gd name="T14" fmla="*/ 4 w 711"/>
                <a:gd name="T15" fmla="*/ 0 h 105"/>
                <a:gd name="T16" fmla="*/ 5 w 711"/>
                <a:gd name="T17" fmla="*/ 0 h 105"/>
                <a:gd name="T18" fmla="*/ 5 w 711"/>
                <a:gd name="T19" fmla="*/ 0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1" h="105">
                  <a:moveTo>
                    <a:pt x="0" y="105"/>
                  </a:moveTo>
                  <a:lnTo>
                    <a:pt x="89" y="102"/>
                  </a:lnTo>
                  <a:lnTo>
                    <a:pt x="177" y="98"/>
                  </a:lnTo>
                  <a:lnTo>
                    <a:pt x="266" y="90"/>
                  </a:lnTo>
                  <a:lnTo>
                    <a:pt x="353" y="79"/>
                  </a:lnTo>
                  <a:lnTo>
                    <a:pt x="440" y="65"/>
                  </a:lnTo>
                  <a:lnTo>
                    <a:pt x="527" y="47"/>
                  </a:lnTo>
                  <a:lnTo>
                    <a:pt x="613" y="27"/>
                  </a:lnTo>
                  <a:lnTo>
                    <a:pt x="699" y="3"/>
                  </a:lnTo>
                  <a:lnTo>
                    <a:pt x="7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0" name="Line 94"/>
            <p:cNvSpPr>
              <a:spLocks noChangeShapeType="1"/>
            </p:cNvSpPr>
            <p:nvPr/>
          </p:nvSpPr>
          <p:spPr bwMode="auto">
            <a:xfrm flipV="1">
              <a:off x="1790" y="3647"/>
              <a:ext cx="2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1" name="Freeform 95"/>
            <p:cNvSpPr>
              <a:spLocks/>
            </p:cNvSpPr>
            <p:nvPr/>
          </p:nvSpPr>
          <p:spPr bwMode="auto">
            <a:xfrm>
              <a:off x="1834" y="3532"/>
              <a:ext cx="178" cy="107"/>
            </a:xfrm>
            <a:custGeom>
              <a:avLst/>
              <a:gdLst>
                <a:gd name="T0" fmla="*/ 0 w 618"/>
                <a:gd name="T1" fmla="*/ 3 h 368"/>
                <a:gd name="T2" fmla="*/ 1 w 618"/>
                <a:gd name="T3" fmla="*/ 2 h 368"/>
                <a:gd name="T4" fmla="*/ 1 w 618"/>
                <a:gd name="T5" fmla="*/ 2 h 368"/>
                <a:gd name="T6" fmla="*/ 2 w 618"/>
                <a:gd name="T7" fmla="*/ 2 h 368"/>
                <a:gd name="T8" fmla="*/ 2 w 618"/>
                <a:gd name="T9" fmla="*/ 1 h 368"/>
                <a:gd name="T10" fmla="*/ 3 w 618"/>
                <a:gd name="T11" fmla="*/ 1 h 368"/>
                <a:gd name="T12" fmla="*/ 3 w 618"/>
                <a:gd name="T13" fmla="*/ 1 h 368"/>
                <a:gd name="T14" fmla="*/ 4 w 618"/>
                <a:gd name="T15" fmla="*/ 0 h 368"/>
                <a:gd name="T16" fmla="*/ 4 w 618"/>
                <a:gd name="T17" fmla="*/ 0 h 368"/>
                <a:gd name="T18" fmla="*/ 4 w 618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8" h="368">
                  <a:moveTo>
                    <a:pt x="0" y="368"/>
                  </a:moveTo>
                  <a:lnTo>
                    <a:pt x="81" y="333"/>
                  </a:lnTo>
                  <a:lnTo>
                    <a:pt x="161" y="295"/>
                  </a:lnTo>
                  <a:lnTo>
                    <a:pt x="240" y="253"/>
                  </a:lnTo>
                  <a:lnTo>
                    <a:pt x="317" y="209"/>
                  </a:lnTo>
                  <a:lnTo>
                    <a:pt x="392" y="163"/>
                  </a:lnTo>
                  <a:lnTo>
                    <a:pt x="466" y="113"/>
                  </a:lnTo>
                  <a:lnTo>
                    <a:pt x="538" y="62"/>
                  </a:lnTo>
                  <a:lnTo>
                    <a:pt x="608" y="7"/>
                  </a:lnTo>
                  <a:lnTo>
                    <a:pt x="6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2" name="Line 96"/>
            <p:cNvSpPr>
              <a:spLocks noChangeShapeType="1"/>
            </p:cNvSpPr>
            <p:nvPr/>
          </p:nvSpPr>
          <p:spPr bwMode="auto">
            <a:xfrm flipV="1">
              <a:off x="2032" y="3501"/>
              <a:ext cx="1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3" name="Freeform 97"/>
            <p:cNvSpPr>
              <a:spLocks/>
            </p:cNvSpPr>
            <p:nvPr/>
          </p:nvSpPr>
          <p:spPr bwMode="auto">
            <a:xfrm>
              <a:off x="2067" y="3316"/>
              <a:ext cx="123" cy="167"/>
            </a:xfrm>
            <a:custGeom>
              <a:avLst/>
              <a:gdLst>
                <a:gd name="T0" fmla="*/ 0 w 430"/>
                <a:gd name="T1" fmla="*/ 4 h 577"/>
                <a:gd name="T2" fmla="*/ 0 w 430"/>
                <a:gd name="T3" fmla="*/ 3 h 577"/>
                <a:gd name="T4" fmla="*/ 1 w 430"/>
                <a:gd name="T5" fmla="*/ 3 h 577"/>
                <a:gd name="T6" fmla="*/ 1 w 430"/>
                <a:gd name="T7" fmla="*/ 3 h 577"/>
                <a:gd name="T8" fmla="*/ 1 w 430"/>
                <a:gd name="T9" fmla="*/ 2 h 577"/>
                <a:gd name="T10" fmla="*/ 2 w 430"/>
                <a:gd name="T11" fmla="*/ 2 h 577"/>
                <a:gd name="T12" fmla="*/ 2 w 430"/>
                <a:gd name="T13" fmla="*/ 1 h 577"/>
                <a:gd name="T14" fmla="*/ 3 w 430"/>
                <a:gd name="T15" fmla="*/ 1 h 577"/>
                <a:gd name="T16" fmla="*/ 3 w 430"/>
                <a:gd name="T17" fmla="*/ 0 h 577"/>
                <a:gd name="T18" fmla="*/ 3 w 430"/>
                <a:gd name="T19" fmla="*/ 0 h 5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0" h="577">
                  <a:moveTo>
                    <a:pt x="0" y="577"/>
                  </a:moveTo>
                  <a:lnTo>
                    <a:pt x="62" y="513"/>
                  </a:lnTo>
                  <a:lnTo>
                    <a:pt x="121" y="448"/>
                  </a:lnTo>
                  <a:lnTo>
                    <a:pt x="178" y="379"/>
                  </a:lnTo>
                  <a:lnTo>
                    <a:pt x="232" y="309"/>
                  </a:lnTo>
                  <a:lnTo>
                    <a:pt x="284" y="237"/>
                  </a:lnTo>
                  <a:lnTo>
                    <a:pt x="333" y="164"/>
                  </a:lnTo>
                  <a:lnTo>
                    <a:pt x="380" y="88"/>
                  </a:lnTo>
                  <a:lnTo>
                    <a:pt x="423" y="11"/>
                  </a:lnTo>
                  <a:lnTo>
                    <a:pt x="43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4" name="Line 98"/>
            <p:cNvSpPr>
              <a:spLocks noChangeShapeType="1"/>
            </p:cNvSpPr>
            <p:nvPr/>
          </p:nvSpPr>
          <p:spPr bwMode="auto">
            <a:xfrm flipV="1">
              <a:off x="2202" y="3275"/>
              <a:ext cx="1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5" name="Freeform 99"/>
            <p:cNvSpPr>
              <a:spLocks/>
            </p:cNvSpPr>
            <p:nvPr/>
          </p:nvSpPr>
          <p:spPr bwMode="auto">
            <a:xfrm>
              <a:off x="2222" y="3049"/>
              <a:ext cx="51" cy="202"/>
            </a:xfrm>
            <a:custGeom>
              <a:avLst/>
              <a:gdLst>
                <a:gd name="T0" fmla="*/ 0 w 176"/>
                <a:gd name="T1" fmla="*/ 5 h 698"/>
                <a:gd name="T2" fmla="*/ 0 w 176"/>
                <a:gd name="T3" fmla="*/ 4 h 698"/>
                <a:gd name="T4" fmla="*/ 0 w 176"/>
                <a:gd name="T5" fmla="*/ 4 h 698"/>
                <a:gd name="T6" fmla="*/ 1 w 176"/>
                <a:gd name="T7" fmla="*/ 3 h 698"/>
                <a:gd name="T8" fmla="*/ 1 w 176"/>
                <a:gd name="T9" fmla="*/ 3 h 698"/>
                <a:gd name="T10" fmla="*/ 1 w 176"/>
                <a:gd name="T11" fmla="*/ 2 h 698"/>
                <a:gd name="T12" fmla="*/ 1 w 176"/>
                <a:gd name="T13" fmla="*/ 1 h 698"/>
                <a:gd name="T14" fmla="*/ 1 w 176"/>
                <a:gd name="T15" fmla="*/ 1 h 698"/>
                <a:gd name="T16" fmla="*/ 1 w 176"/>
                <a:gd name="T17" fmla="*/ 0 h 698"/>
                <a:gd name="T18" fmla="*/ 1 w 176"/>
                <a:gd name="T19" fmla="*/ 0 h 6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6" h="698">
                  <a:moveTo>
                    <a:pt x="0" y="698"/>
                  </a:moveTo>
                  <a:lnTo>
                    <a:pt x="33" y="616"/>
                  </a:lnTo>
                  <a:lnTo>
                    <a:pt x="62" y="533"/>
                  </a:lnTo>
                  <a:lnTo>
                    <a:pt x="88" y="448"/>
                  </a:lnTo>
                  <a:lnTo>
                    <a:pt x="111" y="362"/>
                  </a:lnTo>
                  <a:lnTo>
                    <a:pt x="132" y="277"/>
                  </a:lnTo>
                  <a:lnTo>
                    <a:pt x="150" y="190"/>
                  </a:lnTo>
                  <a:lnTo>
                    <a:pt x="163" y="102"/>
                  </a:lnTo>
                  <a:lnTo>
                    <a:pt x="175" y="14"/>
                  </a:lnTo>
                  <a:lnTo>
                    <a:pt x="1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6" name="Line 100"/>
            <p:cNvSpPr>
              <a:spLocks noChangeShapeType="1"/>
            </p:cNvSpPr>
            <p:nvPr/>
          </p:nvSpPr>
          <p:spPr bwMode="auto">
            <a:xfrm flipV="1">
              <a:off x="2275" y="3003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7" name="Line 101"/>
            <p:cNvSpPr>
              <a:spLocks noChangeShapeType="1"/>
            </p:cNvSpPr>
            <p:nvPr/>
          </p:nvSpPr>
          <p:spPr bwMode="auto">
            <a:xfrm>
              <a:off x="2277" y="2976"/>
              <a:ext cx="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8" name="Freeform 102"/>
            <p:cNvSpPr>
              <a:spLocks/>
            </p:cNvSpPr>
            <p:nvPr/>
          </p:nvSpPr>
          <p:spPr bwMode="auto">
            <a:xfrm>
              <a:off x="455" y="1870"/>
              <a:ext cx="2212" cy="2213"/>
            </a:xfrm>
            <a:custGeom>
              <a:avLst/>
              <a:gdLst>
                <a:gd name="T0" fmla="*/ 53 w 7668"/>
                <a:gd name="T1" fmla="*/ 24 h 7674"/>
                <a:gd name="T2" fmla="*/ 53 w 7668"/>
                <a:gd name="T3" fmla="*/ 21 h 7674"/>
                <a:gd name="T4" fmla="*/ 52 w 7668"/>
                <a:gd name="T5" fmla="*/ 18 h 7674"/>
                <a:gd name="T6" fmla="*/ 50 w 7668"/>
                <a:gd name="T7" fmla="*/ 15 h 7674"/>
                <a:gd name="T8" fmla="*/ 49 w 7668"/>
                <a:gd name="T9" fmla="*/ 13 h 7674"/>
                <a:gd name="T10" fmla="*/ 47 w 7668"/>
                <a:gd name="T11" fmla="*/ 10 h 7674"/>
                <a:gd name="T12" fmla="*/ 45 w 7668"/>
                <a:gd name="T13" fmla="*/ 8 h 7674"/>
                <a:gd name="T14" fmla="*/ 43 w 7668"/>
                <a:gd name="T15" fmla="*/ 6 h 7674"/>
                <a:gd name="T16" fmla="*/ 40 w 7668"/>
                <a:gd name="T17" fmla="*/ 4 h 7674"/>
                <a:gd name="T18" fmla="*/ 38 w 7668"/>
                <a:gd name="T19" fmla="*/ 3 h 7674"/>
                <a:gd name="T20" fmla="*/ 35 w 7668"/>
                <a:gd name="T21" fmla="*/ 1 h 7674"/>
                <a:gd name="T22" fmla="*/ 32 w 7668"/>
                <a:gd name="T23" fmla="*/ 1 h 7674"/>
                <a:gd name="T24" fmla="*/ 29 w 7668"/>
                <a:gd name="T25" fmla="*/ 0 h 7674"/>
                <a:gd name="T26" fmla="*/ 26 w 7668"/>
                <a:gd name="T27" fmla="*/ 0 h 7674"/>
                <a:gd name="T28" fmla="*/ 23 w 7668"/>
                <a:gd name="T29" fmla="*/ 0 h 7674"/>
                <a:gd name="T30" fmla="*/ 20 w 7668"/>
                <a:gd name="T31" fmla="*/ 1 h 7674"/>
                <a:gd name="T32" fmla="*/ 17 w 7668"/>
                <a:gd name="T33" fmla="*/ 2 h 7674"/>
                <a:gd name="T34" fmla="*/ 14 w 7668"/>
                <a:gd name="T35" fmla="*/ 3 h 7674"/>
                <a:gd name="T36" fmla="*/ 11 w 7668"/>
                <a:gd name="T37" fmla="*/ 5 h 7674"/>
                <a:gd name="T38" fmla="*/ 9 w 7668"/>
                <a:gd name="T39" fmla="*/ 7 h 7674"/>
                <a:gd name="T40" fmla="*/ 7 w 7668"/>
                <a:gd name="T41" fmla="*/ 9 h 7674"/>
                <a:gd name="T42" fmla="*/ 5 w 7668"/>
                <a:gd name="T43" fmla="*/ 11 h 7674"/>
                <a:gd name="T44" fmla="*/ 3 w 7668"/>
                <a:gd name="T45" fmla="*/ 14 h 7674"/>
                <a:gd name="T46" fmla="*/ 2 w 7668"/>
                <a:gd name="T47" fmla="*/ 17 h 7674"/>
                <a:gd name="T48" fmla="*/ 1 w 7668"/>
                <a:gd name="T49" fmla="*/ 20 h 7674"/>
                <a:gd name="T50" fmla="*/ 0 w 7668"/>
                <a:gd name="T51" fmla="*/ 23 h 7674"/>
                <a:gd name="T52" fmla="*/ 0 w 7668"/>
                <a:gd name="T53" fmla="*/ 26 h 7674"/>
                <a:gd name="T54" fmla="*/ 0 w 7668"/>
                <a:gd name="T55" fmla="*/ 29 h 7674"/>
                <a:gd name="T56" fmla="*/ 1 w 7668"/>
                <a:gd name="T57" fmla="*/ 32 h 7674"/>
                <a:gd name="T58" fmla="*/ 1 w 7668"/>
                <a:gd name="T59" fmla="*/ 35 h 7674"/>
                <a:gd name="T60" fmla="*/ 3 w 7668"/>
                <a:gd name="T61" fmla="*/ 38 h 7674"/>
                <a:gd name="T62" fmla="*/ 4 w 7668"/>
                <a:gd name="T63" fmla="*/ 40 h 7674"/>
                <a:gd name="T64" fmla="*/ 6 w 7668"/>
                <a:gd name="T65" fmla="*/ 43 h 7674"/>
                <a:gd name="T66" fmla="*/ 8 w 7668"/>
                <a:gd name="T67" fmla="*/ 45 h 7674"/>
                <a:gd name="T68" fmla="*/ 10 w 7668"/>
                <a:gd name="T69" fmla="*/ 47 h 7674"/>
                <a:gd name="T70" fmla="*/ 13 w 7668"/>
                <a:gd name="T71" fmla="*/ 49 h 7674"/>
                <a:gd name="T72" fmla="*/ 15 w 7668"/>
                <a:gd name="T73" fmla="*/ 50 h 7674"/>
                <a:gd name="T74" fmla="*/ 18 w 7668"/>
                <a:gd name="T75" fmla="*/ 52 h 7674"/>
                <a:gd name="T76" fmla="*/ 21 w 7668"/>
                <a:gd name="T77" fmla="*/ 52 h 7674"/>
                <a:gd name="T78" fmla="*/ 24 w 7668"/>
                <a:gd name="T79" fmla="*/ 53 h 7674"/>
                <a:gd name="T80" fmla="*/ 27 w 7668"/>
                <a:gd name="T81" fmla="*/ 53 h 7674"/>
                <a:gd name="T82" fmla="*/ 30 w 7668"/>
                <a:gd name="T83" fmla="*/ 53 h 7674"/>
                <a:gd name="T84" fmla="*/ 33 w 7668"/>
                <a:gd name="T85" fmla="*/ 52 h 7674"/>
                <a:gd name="T86" fmla="*/ 36 w 7668"/>
                <a:gd name="T87" fmla="*/ 51 h 7674"/>
                <a:gd name="T88" fmla="*/ 39 w 7668"/>
                <a:gd name="T89" fmla="*/ 50 h 7674"/>
                <a:gd name="T90" fmla="*/ 42 w 7668"/>
                <a:gd name="T91" fmla="*/ 48 h 7674"/>
                <a:gd name="T92" fmla="*/ 44 w 7668"/>
                <a:gd name="T93" fmla="*/ 46 h 7674"/>
                <a:gd name="T94" fmla="*/ 46 w 7668"/>
                <a:gd name="T95" fmla="*/ 44 h 7674"/>
                <a:gd name="T96" fmla="*/ 48 w 7668"/>
                <a:gd name="T97" fmla="*/ 42 h 7674"/>
                <a:gd name="T98" fmla="*/ 50 w 7668"/>
                <a:gd name="T99" fmla="*/ 39 h 7674"/>
                <a:gd name="T100" fmla="*/ 51 w 7668"/>
                <a:gd name="T101" fmla="*/ 36 h 7674"/>
                <a:gd name="T102" fmla="*/ 52 w 7668"/>
                <a:gd name="T103" fmla="*/ 33 h 7674"/>
                <a:gd name="T104" fmla="*/ 53 w 7668"/>
                <a:gd name="T105" fmla="*/ 30 h 7674"/>
                <a:gd name="T106" fmla="*/ 53 w 7668"/>
                <a:gd name="T107" fmla="*/ 27 h 767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668" h="7674">
                  <a:moveTo>
                    <a:pt x="7668" y="3837"/>
                  </a:moveTo>
                  <a:lnTo>
                    <a:pt x="7666" y="3725"/>
                  </a:lnTo>
                  <a:lnTo>
                    <a:pt x="7662" y="3614"/>
                  </a:lnTo>
                  <a:lnTo>
                    <a:pt x="7654" y="3502"/>
                  </a:lnTo>
                  <a:lnTo>
                    <a:pt x="7642" y="3392"/>
                  </a:lnTo>
                  <a:lnTo>
                    <a:pt x="7628" y="3280"/>
                  </a:lnTo>
                  <a:lnTo>
                    <a:pt x="7610" y="3171"/>
                  </a:lnTo>
                  <a:lnTo>
                    <a:pt x="7588" y="3060"/>
                  </a:lnTo>
                  <a:lnTo>
                    <a:pt x="7565" y="2952"/>
                  </a:lnTo>
                  <a:lnTo>
                    <a:pt x="7537" y="2844"/>
                  </a:lnTo>
                  <a:lnTo>
                    <a:pt x="7507" y="2736"/>
                  </a:lnTo>
                  <a:lnTo>
                    <a:pt x="7473" y="2629"/>
                  </a:lnTo>
                  <a:lnTo>
                    <a:pt x="7437" y="2524"/>
                  </a:lnTo>
                  <a:lnTo>
                    <a:pt x="7397" y="2420"/>
                  </a:lnTo>
                  <a:lnTo>
                    <a:pt x="7355" y="2317"/>
                  </a:lnTo>
                  <a:lnTo>
                    <a:pt x="7309" y="2214"/>
                  </a:lnTo>
                  <a:lnTo>
                    <a:pt x="7260" y="2114"/>
                  </a:lnTo>
                  <a:lnTo>
                    <a:pt x="7208" y="2016"/>
                  </a:lnTo>
                  <a:lnTo>
                    <a:pt x="7154" y="1918"/>
                  </a:lnTo>
                  <a:lnTo>
                    <a:pt x="7097" y="1822"/>
                  </a:lnTo>
                  <a:lnTo>
                    <a:pt x="7037" y="1728"/>
                  </a:lnTo>
                  <a:lnTo>
                    <a:pt x="6975" y="1636"/>
                  </a:lnTo>
                  <a:lnTo>
                    <a:pt x="6909" y="1545"/>
                  </a:lnTo>
                  <a:lnTo>
                    <a:pt x="6842" y="1457"/>
                  </a:lnTo>
                  <a:lnTo>
                    <a:pt x="6771" y="1370"/>
                  </a:lnTo>
                  <a:lnTo>
                    <a:pt x="6699" y="1285"/>
                  </a:lnTo>
                  <a:lnTo>
                    <a:pt x="6623" y="1203"/>
                  </a:lnTo>
                  <a:lnTo>
                    <a:pt x="6545" y="1123"/>
                  </a:lnTo>
                  <a:lnTo>
                    <a:pt x="6465" y="1045"/>
                  </a:lnTo>
                  <a:lnTo>
                    <a:pt x="6383" y="971"/>
                  </a:lnTo>
                  <a:lnTo>
                    <a:pt x="6298" y="897"/>
                  </a:lnTo>
                  <a:lnTo>
                    <a:pt x="6212" y="826"/>
                  </a:lnTo>
                  <a:lnTo>
                    <a:pt x="6124" y="759"/>
                  </a:lnTo>
                  <a:lnTo>
                    <a:pt x="6033" y="693"/>
                  </a:lnTo>
                  <a:lnTo>
                    <a:pt x="5941" y="630"/>
                  </a:lnTo>
                  <a:lnTo>
                    <a:pt x="5846" y="571"/>
                  </a:lnTo>
                  <a:lnTo>
                    <a:pt x="5752" y="514"/>
                  </a:lnTo>
                  <a:lnTo>
                    <a:pt x="5653" y="459"/>
                  </a:lnTo>
                  <a:lnTo>
                    <a:pt x="5554" y="408"/>
                  </a:lnTo>
                  <a:lnTo>
                    <a:pt x="5454" y="359"/>
                  </a:lnTo>
                  <a:lnTo>
                    <a:pt x="5352" y="313"/>
                  </a:lnTo>
                  <a:lnTo>
                    <a:pt x="5250" y="271"/>
                  </a:lnTo>
                  <a:lnTo>
                    <a:pt x="5145" y="231"/>
                  </a:lnTo>
                  <a:lnTo>
                    <a:pt x="5040" y="194"/>
                  </a:lnTo>
                  <a:lnTo>
                    <a:pt x="4934" y="161"/>
                  </a:lnTo>
                  <a:lnTo>
                    <a:pt x="4826" y="131"/>
                  </a:lnTo>
                  <a:lnTo>
                    <a:pt x="4719" y="103"/>
                  </a:lnTo>
                  <a:lnTo>
                    <a:pt x="4609" y="79"/>
                  </a:lnTo>
                  <a:lnTo>
                    <a:pt x="4500" y="57"/>
                  </a:lnTo>
                  <a:lnTo>
                    <a:pt x="4389" y="41"/>
                  </a:lnTo>
                  <a:lnTo>
                    <a:pt x="4279" y="26"/>
                  </a:lnTo>
                  <a:lnTo>
                    <a:pt x="4168" y="15"/>
                  </a:lnTo>
                  <a:lnTo>
                    <a:pt x="4057" y="6"/>
                  </a:lnTo>
                  <a:lnTo>
                    <a:pt x="3945" y="1"/>
                  </a:lnTo>
                  <a:lnTo>
                    <a:pt x="3834" y="0"/>
                  </a:lnTo>
                  <a:lnTo>
                    <a:pt x="3722" y="1"/>
                  </a:lnTo>
                  <a:lnTo>
                    <a:pt x="3611" y="6"/>
                  </a:lnTo>
                  <a:lnTo>
                    <a:pt x="3500" y="15"/>
                  </a:lnTo>
                  <a:lnTo>
                    <a:pt x="3389" y="26"/>
                  </a:lnTo>
                  <a:lnTo>
                    <a:pt x="3278" y="41"/>
                  </a:lnTo>
                  <a:lnTo>
                    <a:pt x="3168" y="57"/>
                  </a:lnTo>
                  <a:lnTo>
                    <a:pt x="3059" y="79"/>
                  </a:lnTo>
                  <a:lnTo>
                    <a:pt x="2950" y="103"/>
                  </a:lnTo>
                  <a:lnTo>
                    <a:pt x="2841" y="131"/>
                  </a:lnTo>
                  <a:lnTo>
                    <a:pt x="2734" y="161"/>
                  </a:lnTo>
                  <a:lnTo>
                    <a:pt x="2628" y="194"/>
                  </a:lnTo>
                  <a:lnTo>
                    <a:pt x="2522" y="231"/>
                  </a:lnTo>
                  <a:lnTo>
                    <a:pt x="2419" y="271"/>
                  </a:lnTo>
                  <a:lnTo>
                    <a:pt x="2315" y="313"/>
                  </a:lnTo>
                  <a:lnTo>
                    <a:pt x="2213" y="359"/>
                  </a:lnTo>
                  <a:lnTo>
                    <a:pt x="2113" y="408"/>
                  </a:lnTo>
                  <a:lnTo>
                    <a:pt x="2014" y="459"/>
                  </a:lnTo>
                  <a:lnTo>
                    <a:pt x="1917" y="514"/>
                  </a:lnTo>
                  <a:lnTo>
                    <a:pt x="1821" y="571"/>
                  </a:lnTo>
                  <a:lnTo>
                    <a:pt x="1727" y="630"/>
                  </a:lnTo>
                  <a:lnTo>
                    <a:pt x="1635" y="693"/>
                  </a:lnTo>
                  <a:lnTo>
                    <a:pt x="1545" y="759"/>
                  </a:lnTo>
                  <a:lnTo>
                    <a:pt x="1456" y="826"/>
                  </a:lnTo>
                  <a:lnTo>
                    <a:pt x="1370" y="897"/>
                  </a:lnTo>
                  <a:lnTo>
                    <a:pt x="1285" y="971"/>
                  </a:lnTo>
                  <a:lnTo>
                    <a:pt x="1203" y="1045"/>
                  </a:lnTo>
                  <a:lnTo>
                    <a:pt x="1123" y="1123"/>
                  </a:lnTo>
                  <a:lnTo>
                    <a:pt x="1045" y="1203"/>
                  </a:lnTo>
                  <a:lnTo>
                    <a:pt x="970" y="1285"/>
                  </a:lnTo>
                  <a:lnTo>
                    <a:pt x="896" y="1370"/>
                  </a:lnTo>
                  <a:lnTo>
                    <a:pt x="827" y="1457"/>
                  </a:lnTo>
                  <a:lnTo>
                    <a:pt x="759" y="1545"/>
                  </a:lnTo>
                  <a:lnTo>
                    <a:pt x="693" y="1636"/>
                  </a:lnTo>
                  <a:lnTo>
                    <a:pt x="630" y="1728"/>
                  </a:lnTo>
                  <a:lnTo>
                    <a:pt x="571" y="1822"/>
                  </a:lnTo>
                  <a:lnTo>
                    <a:pt x="513" y="1918"/>
                  </a:lnTo>
                  <a:lnTo>
                    <a:pt x="459" y="2016"/>
                  </a:lnTo>
                  <a:lnTo>
                    <a:pt x="408" y="2114"/>
                  </a:lnTo>
                  <a:lnTo>
                    <a:pt x="359" y="2214"/>
                  </a:lnTo>
                  <a:lnTo>
                    <a:pt x="313" y="2317"/>
                  </a:lnTo>
                  <a:lnTo>
                    <a:pt x="271" y="2420"/>
                  </a:lnTo>
                  <a:lnTo>
                    <a:pt x="231" y="2524"/>
                  </a:lnTo>
                  <a:lnTo>
                    <a:pt x="194" y="2629"/>
                  </a:lnTo>
                  <a:lnTo>
                    <a:pt x="161" y="2736"/>
                  </a:lnTo>
                  <a:lnTo>
                    <a:pt x="131" y="2844"/>
                  </a:lnTo>
                  <a:lnTo>
                    <a:pt x="104" y="2952"/>
                  </a:lnTo>
                  <a:lnTo>
                    <a:pt x="79" y="3060"/>
                  </a:lnTo>
                  <a:lnTo>
                    <a:pt x="59" y="3171"/>
                  </a:lnTo>
                  <a:lnTo>
                    <a:pt x="41" y="3280"/>
                  </a:lnTo>
                  <a:lnTo>
                    <a:pt x="26" y="3392"/>
                  </a:lnTo>
                  <a:lnTo>
                    <a:pt x="15" y="3502"/>
                  </a:lnTo>
                  <a:lnTo>
                    <a:pt x="7" y="3614"/>
                  </a:lnTo>
                  <a:lnTo>
                    <a:pt x="1" y="3725"/>
                  </a:lnTo>
                  <a:lnTo>
                    <a:pt x="0" y="3837"/>
                  </a:lnTo>
                  <a:lnTo>
                    <a:pt x="1" y="3949"/>
                  </a:lnTo>
                  <a:lnTo>
                    <a:pt x="7" y="4060"/>
                  </a:lnTo>
                  <a:lnTo>
                    <a:pt x="15" y="4171"/>
                  </a:lnTo>
                  <a:lnTo>
                    <a:pt x="26" y="4282"/>
                  </a:lnTo>
                  <a:lnTo>
                    <a:pt x="41" y="4393"/>
                  </a:lnTo>
                  <a:lnTo>
                    <a:pt x="59" y="4503"/>
                  </a:lnTo>
                  <a:lnTo>
                    <a:pt x="79" y="4613"/>
                  </a:lnTo>
                  <a:lnTo>
                    <a:pt x="104" y="4721"/>
                  </a:lnTo>
                  <a:lnTo>
                    <a:pt x="131" y="4829"/>
                  </a:lnTo>
                  <a:lnTo>
                    <a:pt x="161" y="4937"/>
                  </a:lnTo>
                  <a:lnTo>
                    <a:pt x="194" y="5043"/>
                  </a:lnTo>
                  <a:lnTo>
                    <a:pt x="231" y="5149"/>
                  </a:lnTo>
                  <a:lnTo>
                    <a:pt x="271" y="5253"/>
                  </a:lnTo>
                  <a:lnTo>
                    <a:pt x="313" y="5357"/>
                  </a:lnTo>
                  <a:lnTo>
                    <a:pt x="359" y="5458"/>
                  </a:lnTo>
                  <a:lnTo>
                    <a:pt x="408" y="5559"/>
                  </a:lnTo>
                  <a:lnTo>
                    <a:pt x="459" y="5658"/>
                  </a:lnTo>
                  <a:lnTo>
                    <a:pt x="513" y="5755"/>
                  </a:lnTo>
                  <a:lnTo>
                    <a:pt x="571" y="5851"/>
                  </a:lnTo>
                  <a:lnTo>
                    <a:pt x="630" y="5945"/>
                  </a:lnTo>
                  <a:lnTo>
                    <a:pt x="693" y="6038"/>
                  </a:lnTo>
                  <a:lnTo>
                    <a:pt x="759" y="6128"/>
                  </a:lnTo>
                  <a:lnTo>
                    <a:pt x="827" y="6216"/>
                  </a:lnTo>
                  <a:lnTo>
                    <a:pt x="896" y="6303"/>
                  </a:lnTo>
                  <a:lnTo>
                    <a:pt x="970" y="6387"/>
                  </a:lnTo>
                  <a:lnTo>
                    <a:pt x="1045" y="6470"/>
                  </a:lnTo>
                  <a:lnTo>
                    <a:pt x="1123" y="6550"/>
                  </a:lnTo>
                  <a:lnTo>
                    <a:pt x="1203" y="6627"/>
                  </a:lnTo>
                  <a:lnTo>
                    <a:pt x="1285" y="6703"/>
                  </a:lnTo>
                  <a:lnTo>
                    <a:pt x="1370" y="6776"/>
                  </a:lnTo>
                  <a:lnTo>
                    <a:pt x="1456" y="6846"/>
                  </a:lnTo>
                  <a:lnTo>
                    <a:pt x="1545" y="6914"/>
                  </a:lnTo>
                  <a:lnTo>
                    <a:pt x="1635" y="6979"/>
                  </a:lnTo>
                  <a:lnTo>
                    <a:pt x="1727" y="7042"/>
                  </a:lnTo>
                  <a:lnTo>
                    <a:pt x="1821" y="7102"/>
                  </a:lnTo>
                  <a:lnTo>
                    <a:pt x="1917" y="7160"/>
                  </a:lnTo>
                  <a:lnTo>
                    <a:pt x="2014" y="7214"/>
                  </a:lnTo>
                  <a:lnTo>
                    <a:pt x="2113" y="7266"/>
                  </a:lnTo>
                  <a:lnTo>
                    <a:pt x="2213" y="7314"/>
                  </a:lnTo>
                  <a:lnTo>
                    <a:pt x="2315" y="7359"/>
                  </a:lnTo>
                  <a:lnTo>
                    <a:pt x="2419" y="7402"/>
                  </a:lnTo>
                  <a:lnTo>
                    <a:pt x="2522" y="7442"/>
                  </a:lnTo>
                  <a:lnTo>
                    <a:pt x="2628" y="7479"/>
                  </a:lnTo>
                  <a:lnTo>
                    <a:pt x="2734" y="7513"/>
                  </a:lnTo>
                  <a:lnTo>
                    <a:pt x="2841" y="7543"/>
                  </a:lnTo>
                  <a:lnTo>
                    <a:pt x="2950" y="7570"/>
                  </a:lnTo>
                  <a:lnTo>
                    <a:pt x="3059" y="7594"/>
                  </a:lnTo>
                  <a:lnTo>
                    <a:pt x="3168" y="7615"/>
                  </a:lnTo>
                  <a:lnTo>
                    <a:pt x="3278" y="7633"/>
                  </a:lnTo>
                  <a:lnTo>
                    <a:pt x="3389" y="7648"/>
                  </a:lnTo>
                  <a:lnTo>
                    <a:pt x="3500" y="7659"/>
                  </a:lnTo>
                  <a:lnTo>
                    <a:pt x="3611" y="7667"/>
                  </a:lnTo>
                  <a:lnTo>
                    <a:pt x="3722" y="7672"/>
                  </a:lnTo>
                  <a:lnTo>
                    <a:pt x="3834" y="7674"/>
                  </a:lnTo>
                  <a:lnTo>
                    <a:pt x="3945" y="7672"/>
                  </a:lnTo>
                  <a:lnTo>
                    <a:pt x="4057" y="7667"/>
                  </a:lnTo>
                  <a:lnTo>
                    <a:pt x="4168" y="7659"/>
                  </a:lnTo>
                  <a:lnTo>
                    <a:pt x="4279" y="7648"/>
                  </a:lnTo>
                  <a:lnTo>
                    <a:pt x="4389" y="7633"/>
                  </a:lnTo>
                  <a:lnTo>
                    <a:pt x="4500" y="7615"/>
                  </a:lnTo>
                  <a:lnTo>
                    <a:pt x="4609" y="7594"/>
                  </a:lnTo>
                  <a:lnTo>
                    <a:pt x="4719" y="7570"/>
                  </a:lnTo>
                  <a:lnTo>
                    <a:pt x="4826" y="7543"/>
                  </a:lnTo>
                  <a:lnTo>
                    <a:pt x="4934" y="7513"/>
                  </a:lnTo>
                  <a:lnTo>
                    <a:pt x="5040" y="7479"/>
                  </a:lnTo>
                  <a:lnTo>
                    <a:pt x="5145" y="7442"/>
                  </a:lnTo>
                  <a:lnTo>
                    <a:pt x="5250" y="7402"/>
                  </a:lnTo>
                  <a:lnTo>
                    <a:pt x="5352" y="7359"/>
                  </a:lnTo>
                  <a:lnTo>
                    <a:pt x="5454" y="7314"/>
                  </a:lnTo>
                  <a:lnTo>
                    <a:pt x="5554" y="7266"/>
                  </a:lnTo>
                  <a:lnTo>
                    <a:pt x="5653" y="7214"/>
                  </a:lnTo>
                  <a:lnTo>
                    <a:pt x="5752" y="7160"/>
                  </a:lnTo>
                  <a:lnTo>
                    <a:pt x="5846" y="7102"/>
                  </a:lnTo>
                  <a:lnTo>
                    <a:pt x="5941" y="7042"/>
                  </a:lnTo>
                  <a:lnTo>
                    <a:pt x="6033" y="6979"/>
                  </a:lnTo>
                  <a:lnTo>
                    <a:pt x="6124" y="6914"/>
                  </a:lnTo>
                  <a:lnTo>
                    <a:pt x="6212" y="6846"/>
                  </a:lnTo>
                  <a:lnTo>
                    <a:pt x="6298" y="6776"/>
                  </a:lnTo>
                  <a:lnTo>
                    <a:pt x="6383" y="6703"/>
                  </a:lnTo>
                  <a:lnTo>
                    <a:pt x="6465" y="6627"/>
                  </a:lnTo>
                  <a:lnTo>
                    <a:pt x="6545" y="6550"/>
                  </a:lnTo>
                  <a:lnTo>
                    <a:pt x="6623" y="6470"/>
                  </a:lnTo>
                  <a:lnTo>
                    <a:pt x="6699" y="6387"/>
                  </a:lnTo>
                  <a:lnTo>
                    <a:pt x="6771" y="6303"/>
                  </a:lnTo>
                  <a:lnTo>
                    <a:pt x="6842" y="6216"/>
                  </a:lnTo>
                  <a:lnTo>
                    <a:pt x="6909" y="6128"/>
                  </a:lnTo>
                  <a:lnTo>
                    <a:pt x="6975" y="6038"/>
                  </a:lnTo>
                  <a:lnTo>
                    <a:pt x="7037" y="5945"/>
                  </a:lnTo>
                  <a:lnTo>
                    <a:pt x="7097" y="5851"/>
                  </a:lnTo>
                  <a:lnTo>
                    <a:pt x="7154" y="5755"/>
                  </a:lnTo>
                  <a:lnTo>
                    <a:pt x="7208" y="5658"/>
                  </a:lnTo>
                  <a:lnTo>
                    <a:pt x="7260" y="5559"/>
                  </a:lnTo>
                  <a:lnTo>
                    <a:pt x="7309" y="5458"/>
                  </a:lnTo>
                  <a:lnTo>
                    <a:pt x="7355" y="5357"/>
                  </a:lnTo>
                  <a:lnTo>
                    <a:pt x="7397" y="5253"/>
                  </a:lnTo>
                  <a:lnTo>
                    <a:pt x="7437" y="5149"/>
                  </a:lnTo>
                  <a:lnTo>
                    <a:pt x="7473" y="5043"/>
                  </a:lnTo>
                  <a:lnTo>
                    <a:pt x="7507" y="4937"/>
                  </a:lnTo>
                  <a:lnTo>
                    <a:pt x="7537" y="4829"/>
                  </a:lnTo>
                  <a:lnTo>
                    <a:pt x="7565" y="4721"/>
                  </a:lnTo>
                  <a:lnTo>
                    <a:pt x="7588" y="4613"/>
                  </a:lnTo>
                  <a:lnTo>
                    <a:pt x="7610" y="4503"/>
                  </a:lnTo>
                  <a:lnTo>
                    <a:pt x="7628" y="4393"/>
                  </a:lnTo>
                  <a:lnTo>
                    <a:pt x="7642" y="4282"/>
                  </a:lnTo>
                  <a:lnTo>
                    <a:pt x="7654" y="4171"/>
                  </a:lnTo>
                  <a:lnTo>
                    <a:pt x="7662" y="4060"/>
                  </a:lnTo>
                  <a:lnTo>
                    <a:pt x="7666" y="3949"/>
                  </a:lnTo>
                  <a:lnTo>
                    <a:pt x="7668" y="38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19" name="Line 103"/>
            <p:cNvSpPr>
              <a:spLocks noChangeShapeType="1"/>
            </p:cNvSpPr>
            <p:nvPr/>
          </p:nvSpPr>
          <p:spPr bwMode="auto">
            <a:xfrm>
              <a:off x="388" y="1136"/>
              <a:ext cx="18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0" name="Line 104"/>
            <p:cNvSpPr>
              <a:spLocks noChangeShapeType="1"/>
            </p:cNvSpPr>
            <p:nvPr/>
          </p:nvSpPr>
          <p:spPr bwMode="auto">
            <a:xfrm>
              <a:off x="606" y="113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1" name="Line 105"/>
            <p:cNvSpPr>
              <a:spLocks noChangeShapeType="1"/>
            </p:cNvSpPr>
            <p:nvPr/>
          </p:nvSpPr>
          <p:spPr bwMode="auto">
            <a:xfrm>
              <a:off x="659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2" name="Line 106"/>
            <p:cNvSpPr>
              <a:spLocks noChangeShapeType="1"/>
            </p:cNvSpPr>
            <p:nvPr/>
          </p:nvSpPr>
          <p:spPr bwMode="auto">
            <a:xfrm>
              <a:off x="923" y="1136"/>
              <a:ext cx="2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3" name="Line 107"/>
            <p:cNvSpPr>
              <a:spLocks noChangeShapeType="1"/>
            </p:cNvSpPr>
            <p:nvPr/>
          </p:nvSpPr>
          <p:spPr bwMode="auto">
            <a:xfrm>
              <a:off x="976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4" name="Line 108"/>
            <p:cNvSpPr>
              <a:spLocks noChangeShapeType="1"/>
            </p:cNvSpPr>
            <p:nvPr/>
          </p:nvSpPr>
          <p:spPr bwMode="auto">
            <a:xfrm>
              <a:off x="1238" y="1136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5" name="Line 109"/>
            <p:cNvSpPr>
              <a:spLocks noChangeShapeType="1"/>
            </p:cNvSpPr>
            <p:nvPr/>
          </p:nvSpPr>
          <p:spPr bwMode="auto">
            <a:xfrm>
              <a:off x="1291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6" name="Line 110"/>
            <p:cNvSpPr>
              <a:spLocks noChangeShapeType="1"/>
            </p:cNvSpPr>
            <p:nvPr/>
          </p:nvSpPr>
          <p:spPr bwMode="auto">
            <a:xfrm>
              <a:off x="1556" y="113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7" name="Line 111"/>
            <p:cNvSpPr>
              <a:spLocks noChangeShapeType="1"/>
            </p:cNvSpPr>
            <p:nvPr/>
          </p:nvSpPr>
          <p:spPr bwMode="auto">
            <a:xfrm>
              <a:off x="1608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8" name="Line 112"/>
            <p:cNvSpPr>
              <a:spLocks noChangeShapeType="1"/>
            </p:cNvSpPr>
            <p:nvPr/>
          </p:nvSpPr>
          <p:spPr bwMode="auto">
            <a:xfrm>
              <a:off x="1871" y="113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29" name="Line 113"/>
            <p:cNvSpPr>
              <a:spLocks noChangeShapeType="1"/>
            </p:cNvSpPr>
            <p:nvPr/>
          </p:nvSpPr>
          <p:spPr bwMode="auto">
            <a:xfrm>
              <a:off x="1923" y="113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0" name="Line 114"/>
            <p:cNvSpPr>
              <a:spLocks noChangeShapeType="1"/>
            </p:cNvSpPr>
            <p:nvPr/>
          </p:nvSpPr>
          <p:spPr bwMode="auto">
            <a:xfrm>
              <a:off x="2188" y="113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1" name="Line 115"/>
            <p:cNvSpPr>
              <a:spLocks noChangeShapeType="1"/>
            </p:cNvSpPr>
            <p:nvPr/>
          </p:nvSpPr>
          <p:spPr bwMode="auto">
            <a:xfrm>
              <a:off x="2240" y="113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2" name="Line 116"/>
            <p:cNvSpPr>
              <a:spLocks noChangeShapeType="1"/>
            </p:cNvSpPr>
            <p:nvPr/>
          </p:nvSpPr>
          <p:spPr bwMode="auto">
            <a:xfrm>
              <a:off x="2503" y="113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3" name="Line 117"/>
            <p:cNvSpPr>
              <a:spLocks noChangeShapeType="1"/>
            </p:cNvSpPr>
            <p:nvPr/>
          </p:nvSpPr>
          <p:spPr bwMode="auto">
            <a:xfrm>
              <a:off x="2556" y="1136"/>
              <a:ext cx="18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4" name="Line 118"/>
            <p:cNvSpPr>
              <a:spLocks noChangeShapeType="1"/>
            </p:cNvSpPr>
            <p:nvPr/>
          </p:nvSpPr>
          <p:spPr bwMode="auto">
            <a:xfrm flipV="1">
              <a:off x="2277" y="1464"/>
              <a:ext cx="2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5" name="Line 119"/>
            <p:cNvSpPr>
              <a:spLocks noChangeShapeType="1"/>
            </p:cNvSpPr>
            <p:nvPr/>
          </p:nvSpPr>
          <p:spPr bwMode="auto">
            <a:xfrm flipV="1">
              <a:off x="2277" y="1415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6" name="Line 120"/>
            <p:cNvSpPr>
              <a:spLocks noChangeShapeType="1"/>
            </p:cNvSpPr>
            <p:nvPr/>
          </p:nvSpPr>
          <p:spPr bwMode="auto">
            <a:xfrm flipV="1">
              <a:off x="2277" y="1181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7" name="Line 121"/>
            <p:cNvSpPr>
              <a:spLocks noChangeShapeType="1"/>
            </p:cNvSpPr>
            <p:nvPr/>
          </p:nvSpPr>
          <p:spPr bwMode="auto">
            <a:xfrm flipV="1">
              <a:off x="2277" y="1134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8" name="Line 122"/>
            <p:cNvSpPr>
              <a:spLocks noChangeShapeType="1"/>
            </p:cNvSpPr>
            <p:nvPr/>
          </p:nvSpPr>
          <p:spPr bwMode="auto">
            <a:xfrm flipV="1">
              <a:off x="2277" y="900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39" name="Line 123"/>
            <p:cNvSpPr>
              <a:spLocks noChangeShapeType="1"/>
            </p:cNvSpPr>
            <p:nvPr/>
          </p:nvSpPr>
          <p:spPr bwMode="auto">
            <a:xfrm flipV="1">
              <a:off x="2277" y="854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0" name="Line 124"/>
            <p:cNvSpPr>
              <a:spLocks noChangeShapeType="1"/>
            </p:cNvSpPr>
            <p:nvPr/>
          </p:nvSpPr>
          <p:spPr bwMode="auto">
            <a:xfrm flipV="1">
              <a:off x="2277" y="690"/>
              <a:ext cx="2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1" name="Line 125"/>
            <p:cNvSpPr>
              <a:spLocks noChangeShapeType="1"/>
            </p:cNvSpPr>
            <p:nvPr/>
          </p:nvSpPr>
          <p:spPr bwMode="auto">
            <a:xfrm flipV="1">
              <a:off x="845" y="1460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2" name="Line 126"/>
            <p:cNvSpPr>
              <a:spLocks noChangeShapeType="1"/>
            </p:cNvSpPr>
            <p:nvPr/>
          </p:nvSpPr>
          <p:spPr bwMode="auto">
            <a:xfrm flipV="1">
              <a:off x="845" y="1413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3" name="Line 127"/>
            <p:cNvSpPr>
              <a:spLocks noChangeShapeType="1"/>
            </p:cNvSpPr>
            <p:nvPr/>
          </p:nvSpPr>
          <p:spPr bwMode="auto">
            <a:xfrm flipV="1">
              <a:off x="845" y="1179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4" name="Line 128"/>
            <p:cNvSpPr>
              <a:spLocks noChangeShapeType="1"/>
            </p:cNvSpPr>
            <p:nvPr/>
          </p:nvSpPr>
          <p:spPr bwMode="auto">
            <a:xfrm flipV="1">
              <a:off x="845" y="1130"/>
              <a:ext cx="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5" name="Line 129"/>
            <p:cNvSpPr>
              <a:spLocks noChangeShapeType="1"/>
            </p:cNvSpPr>
            <p:nvPr/>
          </p:nvSpPr>
          <p:spPr bwMode="auto">
            <a:xfrm flipV="1">
              <a:off x="845" y="896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6" name="Line 130"/>
            <p:cNvSpPr>
              <a:spLocks noChangeShapeType="1"/>
            </p:cNvSpPr>
            <p:nvPr/>
          </p:nvSpPr>
          <p:spPr bwMode="auto">
            <a:xfrm flipV="1">
              <a:off x="845" y="850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7" name="Line 131"/>
            <p:cNvSpPr>
              <a:spLocks noChangeShapeType="1"/>
            </p:cNvSpPr>
            <p:nvPr/>
          </p:nvSpPr>
          <p:spPr bwMode="auto">
            <a:xfrm flipV="1">
              <a:off x="845" y="682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8" name="Freeform 132"/>
            <p:cNvSpPr>
              <a:spLocks/>
            </p:cNvSpPr>
            <p:nvPr/>
          </p:nvSpPr>
          <p:spPr bwMode="auto">
            <a:xfrm>
              <a:off x="455" y="747"/>
              <a:ext cx="390" cy="781"/>
            </a:xfrm>
            <a:custGeom>
              <a:avLst/>
              <a:gdLst>
                <a:gd name="T0" fmla="*/ 9 w 1353"/>
                <a:gd name="T1" fmla="*/ 0 h 2708"/>
                <a:gd name="T2" fmla="*/ 8 w 1353"/>
                <a:gd name="T3" fmla="*/ 0 h 2708"/>
                <a:gd name="T4" fmla="*/ 7 w 1353"/>
                <a:gd name="T5" fmla="*/ 0 h 2708"/>
                <a:gd name="T6" fmla="*/ 6 w 1353"/>
                <a:gd name="T7" fmla="*/ 1 h 2708"/>
                <a:gd name="T8" fmla="*/ 5 w 1353"/>
                <a:gd name="T9" fmla="*/ 1 h 2708"/>
                <a:gd name="T10" fmla="*/ 5 w 1353"/>
                <a:gd name="T11" fmla="*/ 1 h 2708"/>
                <a:gd name="T12" fmla="*/ 4 w 1353"/>
                <a:gd name="T13" fmla="*/ 2 h 2708"/>
                <a:gd name="T14" fmla="*/ 3 w 1353"/>
                <a:gd name="T15" fmla="*/ 2 h 2708"/>
                <a:gd name="T16" fmla="*/ 2 w 1353"/>
                <a:gd name="T17" fmla="*/ 3 h 2708"/>
                <a:gd name="T18" fmla="*/ 2 w 1353"/>
                <a:gd name="T19" fmla="*/ 4 h 2708"/>
                <a:gd name="T20" fmla="*/ 1 w 1353"/>
                <a:gd name="T21" fmla="*/ 5 h 2708"/>
                <a:gd name="T22" fmla="*/ 1 w 1353"/>
                <a:gd name="T23" fmla="*/ 5 h 2708"/>
                <a:gd name="T24" fmla="*/ 1 w 1353"/>
                <a:gd name="T25" fmla="*/ 6 h 2708"/>
                <a:gd name="T26" fmla="*/ 0 w 1353"/>
                <a:gd name="T27" fmla="*/ 7 h 2708"/>
                <a:gd name="T28" fmla="*/ 0 w 1353"/>
                <a:gd name="T29" fmla="*/ 8 h 2708"/>
                <a:gd name="T30" fmla="*/ 0 w 1353"/>
                <a:gd name="T31" fmla="*/ 9 h 2708"/>
                <a:gd name="T32" fmla="*/ 0 w 1353"/>
                <a:gd name="T33" fmla="*/ 10 h 2708"/>
                <a:gd name="T34" fmla="*/ 0 w 1353"/>
                <a:gd name="T35" fmla="*/ 11 h 2708"/>
                <a:gd name="T36" fmla="*/ 0 w 1353"/>
                <a:gd name="T37" fmla="*/ 12 h 2708"/>
                <a:gd name="T38" fmla="*/ 1 w 1353"/>
                <a:gd name="T39" fmla="*/ 13 h 2708"/>
                <a:gd name="T40" fmla="*/ 1 w 1353"/>
                <a:gd name="T41" fmla="*/ 13 h 2708"/>
                <a:gd name="T42" fmla="*/ 1 w 1353"/>
                <a:gd name="T43" fmla="*/ 14 h 2708"/>
                <a:gd name="T44" fmla="*/ 2 w 1353"/>
                <a:gd name="T45" fmla="*/ 15 h 2708"/>
                <a:gd name="T46" fmla="*/ 2 w 1353"/>
                <a:gd name="T47" fmla="*/ 16 h 2708"/>
                <a:gd name="T48" fmla="*/ 3 w 1353"/>
                <a:gd name="T49" fmla="*/ 16 h 2708"/>
                <a:gd name="T50" fmla="*/ 4 w 1353"/>
                <a:gd name="T51" fmla="*/ 17 h 2708"/>
                <a:gd name="T52" fmla="*/ 5 w 1353"/>
                <a:gd name="T53" fmla="*/ 17 h 2708"/>
                <a:gd name="T54" fmla="*/ 5 w 1353"/>
                <a:gd name="T55" fmla="*/ 18 h 2708"/>
                <a:gd name="T56" fmla="*/ 6 w 1353"/>
                <a:gd name="T57" fmla="*/ 18 h 2708"/>
                <a:gd name="T58" fmla="*/ 7 w 1353"/>
                <a:gd name="T59" fmla="*/ 18 h 2708"/>
                <a:gd name="T60" fmla="*/ 8 w 1353"/>
                <a:gd name="T61" fmla="*/ 19 h 2708"/>
                <a:gd name="T62" fmla="*/ 9 w 1353"/>
                <a:gd name="T63" fmla="*/ 19 h 2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53" h="2708">
                  <a:moveTo>
                    <a:pt x="1353" y="0"/>
                  </a:moveTo>
                  <a:lnTo>
                    <a:pt x="1287" y="1"/>
                  </a:lnTo>
                  <a:lnTo>
                    <a:pt x="1220" y="5"/>
                  </a:lnTo>
                  <a:lnTo>
                    <a:pt x="1155" y="14"/>
                  </a:lnTo>
                  <a:lnTo>
                    <a:pt x="1089" y="26"/>
                  </a:lnTo>
                  <a:lnTo>
                    <a:pt x="1024" y="40"/>
                  </a:lnTo>
                  <a:lnTo>
                    <a:pt x="961" y="57"/>
                  </a:lnTo>
                  <a:lnTo>
                    <a:pt x="898" y="79"/>
                  </a:lnTo>
                  <a:lnTo>
                    <a:pt x="836" y="102"/>
                  </a:lnTo>
                  <a:lnTo>
                    <a:pt x="775" y="129"/>
                  </a:lnTo>
                  <a:lnTo>
                    <a:pt x="715" y="159"/>
                  </a:lnTo>
                  <a:lnTo>
                    <a:pt x="657" y="191"/>
                  </a:lnTo>
                  <a:lnTo>
                    <a:pt x="601" y="227"/>
                  </a:lnTo>
                  <a:lnTo>
                    <a:pt x="547" y="266"/>
                  </a:lnTo>
                  <a:lnTo>
                    <a:pt x="495" y="306"/>
                  </a:lnTo>
                  <a:lnTo>
                    <a:pt x="444" y="350"/>
                  </a:lnTo>
                  <a:lnTo>
                    <a:pt x="396" y="395"/>
                  </a:lnTo>
                  <a:lnTo>
                    <a:pt x="351" y="444"/>
                  </a:lnTo>
                  <a:lnTo>
                    <a:pt x="307" y="495"/>
                  </a:lnTo>
                  <a:lnTo>
                    <a:pt x="266" y="547"/>
                  </a:lnTo>
                  <a:lnTo>
                    <a:pt x="228" y="601"/>
                  </a:lnTo>
                  <a:lnTo>
                    <a:pt x="193" y="657"/>
                  </a:lnTo>
                  <a:lnTo>
                    <a:pt x="160" y="715"/>
                  </a:lnTo>
                  <a:lnTo>
                    <a:pt x="130" y="774"/>
                  </a:lnTo>
                  <a:lnTo>
                    <a:pt x="103" y="835"/>
                  </a:lnTo>
                  <a:lnTo>
                    <a:pt x="79" y="897"/>
                  </a:lnTo>
                  <a:lnTo>
                    <a:pt x="59" y="960"/>
                  </a:lnTo>
                  <a:lnTo>
                    <a:pt x="41" y="1025"/>
                  </a:lnTo>
                  <a:lnTo>
                    <a:pt x="26" y="1089"/>
                  </a:lnTo>
                  <a:lnTo>
                    <a:pt x="15" y="1154"/>
                  </a:lnTo>
                  <a:lnTo>
                    <a:pt x="7" y="1221"/>
                  </a:lnTo>
                  <a:lnTo>
                    <a:pt x="1" y="1287"/>
                  </a:lnTo>
                  <a:lnTo>
                    <a:pt x="0" y="1354"/>
                  </a:lnTo>
                  <a:lnTo>
                    <a:pt x="1" y="1420"/>
                  </a:lnTo>
                  <a:lnTo>
                    <a:pt x="7" y="1486"/>
                  </a:lnTo>
                  <a:lnTo>
                    <a:pt x="15" y="1552"/>
                  </a:lnTo>
                  <a:lnTo>
                    <a:pt x="26" y="1618"/>
                  </a:lnTo>
                  <a:lnTo>
                    <a:pt x="41" y="1682"/>
                  </a:lnTo>
                  <a:lnTo>
                    <a:pt x="59" y="1746"/>
                  </a:lnTo>
                  <a:lnTo>
                    <a:pt x="79" y="1809"/>
                  </a:lnTo>
                  <a:lnTo>
                    <a:pt x="103" y="1871"/>
                  </a:lnTo>
                  <a:lnTo>
                    <a:pt x="130" y="1932"/>
                  </a:lnTo>
                  <a:lnTo>
                    <a:pt x="160" y="1992"/>
                  </a:lnTo>
                  <a:lnTo>
                    <a:pt x="193" y="2050"/>
                  </a:lnTo>
                  <a:lnTo>
                    <a:pt x="228" y="2106"/>
                  </a:lnTo>
                  <a:lnTo>
                    <a:pt x="266" y="2160"/>
                  </a:lnTo>
                  <a:lnTo>
                    <a:pt x="307" y="2213"/>
                  </a:lnTo>
                  <a:lnTo>
                    <a:pt x="351" y="2263"/>
                  </a:lnTo>
                  <a:lnTo>
                    <a:pt x="396" y="2311"/>
                  </a:lnTo>
                  <a:lnTo>
                    <a:pt x="444" y="2357"/>
                  </a:lnTo>
                  <a:lnTo>
                    <a:pt x="495" y="2400"/>
                  </a:lnTo>
                  <a:lnTo>
                    <a:pt x="547" y="2441"/>
                  </a:lnTo>
                  <a:lnTo>
                    <a:pt x="601" y="2479"/>
                  </a:lnTo>
                  <a:lnTo>
                    <a:pt x="657" y="2515"/>
                  </a:lnTo>
                  <a:lnTo>
                    <a:pt x="715" y="2548"/>
                  </a:lnTo>
                  <a:lnTo>
                    <a:pt x="775" y="2577"/>
                  </a:lnTo>
                  <a:lnTo>
                    <a:pt x="836" y="2604"/>
                  </a:lnTo>
                  <a:lnTo>
                    <a:pt x="898" y="2628"/>
                  </a:lnTo>
                  <a:lnTo>
                    <a:pt x="961" y="2649"/>
                  </a:lnTo>
                  <a:lnTo>
                    <a:pt x="1024" y="2667"/>
                  </a:lnTo>
                  <a:lnTo>
                    <a:pt x="1089" y="2682"/>
                  </a:lnTo>
                  <a:lnTo>
                    <a:pt x="1155" y="2693"/>
                  </a:lnTo>
                  <a:lnTo>
                    <a:pt x="1220" y="2701"/>
                  </a:lnTo>
                  <a:lnTo>
                    <a:pt x="1287" y="2706"/>
                  </a:lnTo>
                  <a:lnTo>
                    <a:pt x="1353" y="27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49" name="Freeform 133"/>
            <p:cNvSpPr>
              <a:spLocks/>
            </p:cNvSpPr>
            <p:nvPr/>
          </p:nvSpPr>
          <p:spPr bwMode="auto">
            <a:xfrm>
              <a:off x="845" y="1520"/>
              <a:ext cx="78" cy="8"/>
            </a:xfrm>
            <a:custGeom>
              <a:avLst/>
              <a:gdLst>
                <a:gd name="T0" fmla="*/ 0 w 274"/>
                <a:gd name="T1" fmla="*/ 0 h 28"/>
                <a:gd name="T2" fmla="*/ 0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2 w 274"/>
                <a:gd name="T9" fmla="*/ 0 h 28"/>
                <a:gd name="T10" fmla="*/ 2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0" y="28"/>
                  </a:moveTo>
                  <a:lnTo>
                    <a:pt x="67" y="26"/>
                  </a:lnTo>
                  <a:lnTo>
                    <a:pt x="133" y="21"/>
                  </a:lnTo>
                  <a:lnTo>
                    <a:pt x="199" y="13"/>
                  </a:lnTo>
                  <a:lnTo>
                    <a:pt x="264" y="2"/>
                  </a:lnTo>
                  <a:lnTo>
                    <a:pt x="2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0" name="Freeform 134"/>
            <p:cNvSpPr>
              <a:spLocks/>
            </p:cNvSpPr>
            <p:nvPr/>
          </p:nvSpPr>
          <p:spPr bwMode="auto">
            <a:xfrm>
              <a:off x="950" y="1486"/>
              <a:ext cx="70" cy="28"/>
            </a:xfrm>
            <a:custGeom>
              <a:avLst/>
              <a:gdLst>
                <a:gd name="T0" fmla="*/ 0 w 251"/>
                <a:gd name="T1" fmla="*/ 1 h 98"/>
                <a:gd name="T2" fmla="*/ 0 w 251"/>
                <a:gd name="T3" fmla="*/ 1 h 98"/>
                <a:gd name="T4" fmla="*/ 1 w 251"/>
                <a:gd name="T5" fmla="*/ 0 h 98"/>
                <a:gd name="T6" fmla="*/ 1 w 251"/>
                <a:gd name="T7" fmla="*/ 0 h 98"/>
                <a:gd name="T8" fmla="*/ 1 w 251"/>
                <a:gd name="T9" fmla="*/ 0 h 98"/>
                <a:gd name="T10" fmla="*/ 2 w 251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1" h="98">
                  <a:moveTo>
                    <a:pt x="0" y="98"/>
                  </a:moveTo>
                  <a:lnTo>
                    <a:pt x="30" y="89"/>
                  </a:lnTo>
                  <a:lnTo>
                    <a:pt x="94" y="68"/>
                  </a:lnTo>
                  <a:lnTo>
                    <a:pt x="156" y="44"/>
                  </a:lnTo>
                  <a:lnTo>
                    <a:pt x="216" y="17"/>
                  </a:lnTo>
                  <a:lnTo>
                    <a:pt x="2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1" name="Freeform 135"/>
            <p:cNvSpPr>
              <a:spLocks/>
            </p:cNvSpPr>
            <p:nvPr/>
          </p:nvSpPr>
          <p:spPr bwMode="auto">
            <a:xfrm>
              <a:off x="1045" y="1425"/>
              <a:ext cx="62" cy="47"/>
            </a:xfrm>
            <a:custGeom>
              <a:avLst/>
              <a:gdLst>
                <a:gd name="T0" fmla="*/ 0 w 218"/>
                <a:gd name="T1" fmla="*/ 1 h 160"/>
                <a:gd name="T2" fmla="*/ 0 w 218"/>
                <a:gd name="T3" fmla="*/ 1 h 160"/>
                <a:gd name="T4" fmla="*/ 0 w 218"/>
                <a:gd name="T5" fmla="*/ 1 h 160"/>
                <a:gd name="T6" fmla="*/ 1 w 218"/>
                <a:gd name="T7" fmla="*/ 1 h 160"/>
                <a:gd name="T8" fmla="*/ 1 w 218"/>
                <a:gd name="T9" fmla="*/ 0 h 160"/>
                <a:gd name="T10" fmla="*/ 1 w 218"/>
                <a:gd name="T11" fmla="*/ 0 h 160"/>
                <a:gd name="T12" fmla="*/ 1 w 218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60">
                  <a:moveTo>
                    <a:pt x="0" y="160"/>
                  </a:moveTo>
                  <a:lnTo>
                    <a:pt x="4" y="159"/>
                  </a:lnTo>
                  <a:lnTo>
                    <a:pt x="60" y="123"/>
                  </a:lnTo>
                  <a:lnTo>
                    <a:pt x="114" y="85"/>
                  </a:lnTo>
                  <a:lnTo>
                    <a:pt x="166" y="44"/>
                  </a:lnTo>
                  <a:lnTo>
                    <a:pt x="217" y="1"/>
                  </a:lnTo>
                  <a:lnTo>
                    <a:pt x="2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2" name="Freeform 136"/>
            <p:cNvSpPr>
              <a:spLocks/>
            </p:cNvSpPr>
            <p:nvPr/>
          </p:nvSpPr>
          <p:spPr bwMode="auto">
            <a:xfrm>
              <a:off x="1125" y="1346"/>
              <a:ext cx="49" cy="61"/>
            </a:xfrm>
            <a:custGeom>
              <a:avLst/>
              <a:gdLst>
                <a:gd name="T0" fmla="*/ 0 w 167"/>
                <a:gd name="T1" fmla="*/ 1 h 213"/>
                <a:gd name="T2" fmla="*/ 0 w 167"/>
                <a:gd name="T3" fmla="*/ 1 h 213"/>
                <a:gd name="T4" fmla="*/ 1 w 167"/>
                <a:gd name="T5" fmla="*/ 1 h 213"/>
                <a:gd name="T6" fmla="*/ 1 w 167"/>
                <a:gd name="T7" fmla="*/ 1 h 213"/>
                <a:gd name="T8" fmla="*/ 1 w 167"/>
                <a:gd name="T9" fmla="*/ 0 h 213"/>
                <a:gd name="T10" fmla="*/ 1 w 167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3">
                  <a:moveTo>
                    <a:pt x="0" y="213"/>
                  </a:moveTo>
                  <a:lnTo>
                    <a:pt x="28" y="183"/>
                  </a:lnTo>
                  <a:lnTo>
                    <a:pt x="72" y="133"/>
                  </a:lnTo>
                  <a:lnTo>
                    <a:pt x="113" y="80"/>
                  </a:lnTo>
                  <a:lnTo>
                    <a:pt x="151" y="26"/>
                  </a:lnTo>
                  <a:lnTo>
                    <a:pt x="1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3" name="Freeform 137"/>
            <p:cNvSpPr>
              <a:spLocks/>
            </p:cNvSpPr>
            <p:nvPr/>
          </p:nvSpPr>
          <p:spPr bwMode="auto">
            <a:xfrm>
              <a:off x="1186" y="1252"/>
              <a:ext cx="30" cy="72"/>
            </a:xfrm>
            <a:custGeom>
              <a:avLst/>
              <a:gdLst>
                <a:gd name="T0" fmla="*/ 0 w 105"/>
                <a:gd name="T1" fmla="*/ 2 h 248"/>
                <a:gd name="T2" fmla="*/ 0 w 105"/>
                <a:gd name="T3" fmla="*/ 2 h 248"/>
                <a:gd name="T4" fmla="*/ 0 w 105"/>
                <a:gd name="T5" fmla="*/ 1 h 248"/>
                <a:gd name="T6" fmla="*/ 0 w 105"/>
                <a:gd name="T7" fmla="*/ 1 h 248"/>
                <a:gd name="T8" fmla="*/ 1 w 105"/>
                <a:gd name="T9" fmla="*/ 0 h 248"/>
                <a:gd name="T10" fmla="*/ 1 w 105"/>
                <a:gd name="T11" fmla="*/ 0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8">
                  <a:moveTo>
                    <a:pt x="0" y="248"/>
                  </a:moveTo>
                  <a:lnTo>
                    <a:pt x="6" y="238"/>
                  </a:lnTo>
                  <a:lnTo>
                    <a:pt x="36" y="178"/>
                  </a:lnTo>
                  <a:lnTo>
                    <a:pt x="63" y="117"/>
                  </a:lnTo>
                  <a:lnTo>
                    <a:pt x="87" y="55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4" name="Freeform 138"/>
            <p:cNvSpPr>
              <a:spLocks/>
            </p:cNvSpPr>
            <p:nvPr/>
          </p:nvSpPr>
          <p:spPr bwMode="auto">
            <a:xfrm>
              <a:off x="1224" y="1151"/>
              <a:ext cx="10" cy="76"/>
            </a:xfrm>
            <a:custGeom>
              <a:avLst/>
              <a:gdLst>
                <a:gd name="T0" fmla="*/ 0 w 36"/>
                <a:gd name="T1" fmla="*/ 2 h 267"/>
                <a:gd name="T2" fmla="*/ 0 w 36"/>
                <a:gd name="T3" fmla="*/ 1 h 267"/>
                <a:gd name="T4" fmla="*/ 0 w 36"/>
                <a:gd name="T5" fmla="*/ 1 h 267"/>
                <a:gd name="T6" fmla="*/ 0 w 36"/>
                <a:gd name="T7" fmla="*/ 1 h 267"/>
                <a:gd name="T8" fmla="*/ 0 w 36"/>
                <a:gd name="T9" fmla="*/ 0 h 267"/>
                <a:gd name="T10" fmla="*/ 0 w 36"/>
                <a:gd name="T11" fmla="*/ 0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7">
                  <a:moveTo>
                    <a:pt x="0" y="267"/>
                  </a:moveTo>
                  <a:lnTo>
                    <a:pt x="11" y="219"/>
                  </a:lnTo>
                  <a:lnTo>
                    <a:pt x="22" y="153"/>
                  </a:lnTo>
                  <a:lnTo>
                    <a:pt x="30" y="87"/>
                  </a:lnTo>
                  <a:lnTo>
                    <a:pt x="36" y="21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5" name="Freeform 139"/>
            <p:cNvSpPr>
              <a:spLocks/>
            </p:cNvSpPr>
            <p:nvPr/>
          </p:nvSpPr>
          <p:spPr bwMode="auto">
            <a:xfrm>
              <a:off x="1224" y="1046"/>
              <a:ext cx="10" cy="78"/>
            </a:xfrm>
            <a:custGeom>
              <a:avLst/>
              <a:gdLst>
                <a:gd name="T0" fmla="*/ 0 w 36"/>
                <a:gd name="T1" fmla="*/ 2 h 269"/>
                <a:gd name="T2" fmla="*/ 0 w 36"/>
                <a:gd name="T3" fmla="*/ 2 h 269"/>
                <a:gd name="T4" fmla="*/ 0 w 36"/>
                <a:gd name="T5" fmla="*/ 1 h 269"/>
                <a:gd name="T6" fmla="*/ 0 w 36"/>
                <a:gd name="T7" fmla="*/ 1 h 269"/>
                <a:gd name="T8" fmla="*/ 0 w 36"/>
                <a:gd name="T9" fmla="*/ 0 h 269"/>
                <a:gd name="T10" fmla="*/ 0 w 36"/>
                <a:gd name="T11" fmla="*/ 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9">
                  <a:moveTo>
                    <a:pt x="36" y="269"/>
                  </a:moveTo>
                  <a:lnTo>
                    <a:pt x="36" y="247"/>
                  </a:lnTo>
                  <a:lnTo>
                    <a:pt x="30" y="181"/>
                  </a:lnTo>
                  <a:lnTo>
                    <a:pt x="22" y="114"/>
                  </a:lnTo>
                  <a:lnTo>
                    <a:pt x="11" y="4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6" name="Freeform 140"/>
            <p:cNvSpPr>
              <a:spLocks/>
            </p:cNvSpPr>
            <p:nvPr/>
          </p:nvSpPr>
          <p:spPr bwMode="auto">
            <a:xfrm>
              <a:off x="1186" y="949"/>
              <a:ext cx="30" cy="72"/>
            </a:xfrm>
            <a:custGeom>
              <a:avLst/>
              <a:gdLst>
                <a:gd name="T0" fmla="*/ 1 w 105"/>
                <a:gd name="T1" fmla="*/ 2 h 250"/>
                <a:gd name="T2" fmla="*/ 1 w 105"/>
                <a:gd name="T3" fmla="*/ 1 h 250"/>
                <a:gd name="T4" fmla="*/ 0 w 105"/>
                <a:gd name="T5" fmla="*/ 1 h 250"/>
                <a:gd name="T6" fmla="*/ 0 w 105"/>
                <a:gd name="T7" fmla="*/ 1 h 250"/>
                <a:gd name="T8" fmla="*/ 0 w 105"/>
                <a:gd name="T9" fmla="*/ 0 h 250"/>
                <a:gd name="T10" fmla="*/ 0 w 105"/>
                <a:gd name="T11" fmla="*/ 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50">
                  <a:moveTo>
                    <a:pt x="105" y="250"/>
                  </a:moveTo>
                  <a:lnTo>
                    <a:pt x="87" y="193"/>
                  </a:lnTo>
                  <a:lnTo>
                    <a:pt x="63" y="131"/>
                  </a:lnTo>
                  <a:lnTo>
                    <a:pt x="36" y="70"/>
                  </a:lnTo>
                  <a:lnTo>
                    <a:pt x="6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7" name="Freeform 141"/>
            <p:cNvSpPr>
              <a:spLocks/>
            </p:cNvSpPr>
            <p:nvPr/>
          </p:nvSpPr>
          <p:spPr bwMode="auto">
            <a:xfrm>
              <a:off x="1125" y="866"/>
              <a:ext cx="49" cy="60"/>
            </a:xfrm>
            <a:custGeom>
              <a:avLst/>
              <a:gdLst>
                <a:gd name="T0" fmla="*/ 1 w 167"/>
                <a:gd name="T1" fmla="*/ 1 h 212"/>
                <a:gd name="T2" fmla="*/ 1 w 167"/>
                <a:gd name="T3" fmla="*/ 1 h 212"/>
                <a:gd name="T4" fmla="*/ 1 w 167"/>
                <a:gd name="T5" fmla="*/ 1 h 212"/>
                <a:gd name="T6" fmla="*/ 1 w 167"/>
                <a:gd name="T7" fmla="*/ 1 h 212"/>
                <a:gd name="T8" fmla="*/ 0 w 167"/>
                <a:gd name="T9" fmla="*/ 0 h 212"/>
                <a:gd name="T10" fmla="*/ 0 w 167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2">
                  <a:moveTo>
                    <a:pt x="167" y="212"/>
                  </a:moveTo>
                  <a:lnTo>
                    <a:pt x="151" y="186"/>
                  </a:lnTo>
                  <a:lnTo>
                    <a:pt x="113" y="132"/>
                  </a:lnTo>
                  <a:lnTo>
                    <a:pt x="72" y="80"/>
                  </a:lnTo>
                  <a:lnTo>
                    <a:pt x="28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8" name="Freeform 142"/>
            <p:cNvSpPr>
              <a:spLocks/>
            </p:cNvSpPr>
            <p:nvPr/>
          </p:nvSpPr>
          <p:spPr bwMode="auto">
            <a:xfrm>
              <a:off x="1045" y="801"/>
              <a:ext cx="62" cy="47"/>
            </a:xfrm>
            <a:custGeom>
              <a:avLst/>
              <a:gdLst>
                <a:gd name="T0" fmla="*/ 1 w 218"/>
                <a:gd name="T1" fmla="*/ 1 h 161"/>
                <a:gd name="T2" fmla="*/ 1 w 218"/>
                <a:gd name="T3" fmla="*/ 1 h 161"/>
                <a:gd name="T4" fmla="*/ 1 w 218"/>
                <a:gd name="T5" fmla="*/ 1 h 161"/>
                <a:gd name="T6" fmla="*/ 1 w 218"/>
                <a:gd name="T7" fmla="*/ 1 h 161"/>
                <a:gd name="T8" fmla="*/ 0 w 218"/>
                <a:gd name="T9" fmla="*/ 0 h 161"/>
                <a:gd name="T10" fmla="*/ 0 w 218"/>
                <a:gd name="T11" fmla="*/ 0 h 161"/>
                <a:gd name="T12" fmla="*/ 0 w 218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61">
                  <a:moveTo>
                    <a:pt x="218" y="161"/>
                  </a:moveTo>
                  <a:lnTo>
                    <a:pt x="217" y="160"/>
                  </a:lnTo>
                  <a:lnTo>
                    <a:pt x="166" y="116"/>
                  </a:lnTo>
                  <a:lnTo>
                    <a:pt x="114" y="76"/>
                  </a:lnTo>
                  <a:lnTo>
                    <a:pt x="60" y="37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59" name="Freeform 143"/>
            <p:cNvSpPr>
              <a:spLocks/>
            </p:cNvSpPr>
            <p:nvPr/>
          </p:nvSpPr>
          <p:spPr bwMode="auto">
            <a:xfrm>
              <a:off x="950" y="761"/>
              <a:ext cx="70" cy="28"/>
            </a:xfrm>
            <a:custGeom>
              <a:avLst/>
              <a:gdLst>
                <a:gd name="T0" fmla="*/ 2 w 251"/>
                <a:gd name="T1" fmla="*/ 1 h 97"/>
                <a:gd name="T2" fmla="*/ 1 w 251"/>
                <a:gd name="T3" fmla="*/ 1 h 97"/>
                <a:gd name="T4" fmla="*/ 1 w 251"/>
                <a:gd name="T5" fmla="*/ 0 h 97"/>
                <a:gd name="T6" fmla="*/ 1 w 251"/>
                <a:gd name="T7" fmla="*/ 0 h 97"/>
                <a:gd name="T8" fmla="*/ 0 w 251"/>
                <a:gd name="T9" fmla="*/ 0 h 97"/>
                <a:gd name="T10" fmla="*/ 0 w 251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1" h="97">
                  <a:moveTo>
                    <a:pt x="251" y="97"/>
                  </a:moveTo>
                  <a:lnTo>
                    <a:pt x="216" y="80"/>
                  </a:lnTo>
                  <a:lnTo>
                    <a:pt x="156" y="53"/>
                  </a:lnTo>
                  <a:lnTo>
                    <a:pt x="94" y="30"/>
                  </a:lnTo>
                  <a:lnTo>
                    <a:pt x="30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0" name="Freeform 144"/>
            <p:cNvSpPr>
              <a:spLocks/>
            </p:cNvSpPr>
            <p:nvPr/>
          </p:nvSpPr>
          <p:spPr bwMode="auto">
            <a:xfrm>
              <a:off x="845" y="747"/>
              <a:ext cx="78" cy="8"/>
            </a:xfrm>
            <a:custGeom>
              <a:avLst/>
              <a:gdLst>
                <a:gd name="T0" fmla="*/ 2 w 274"/>
                <a:gd name="T1" fmla="*/ 0 h 28"/>
                <a:gd name="T2" fmla="*/ 2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0 w 274"/>
                <a:gd name="T9" fmla="*/ 0 h 28"/>
                <a:gd name="T10" fmla="*/ 0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274" y="28"/>
                  </a:moveTo>
                  <a:lnTo>
                    <a:pt x="264" y="26"/>
                  </a:lnTo>
                  <a:lnTo>
                    <a:pt x="199" y="14"/>
                  </a:lnTo>
                  <a:lnTo>
                    <a:pt x="133" y="5"/>
                  </a:lnTo>
                  <a:lnTo>
                    <a:pt x="6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1" name="Freeform 145"/>
            <p:cNvSpPr>
              <a:spLocks/>
            </p:cNvSpPr>
            <p:nvPr/>
          </p:nvSpPr>
          <p:spPr bwMode="auto">
            <a:xfrm>
              <a:off x="2277" y="747"/>
              <a:ext cx="390" cy="781"/>
            </a:xfrm>
            <a:custGeom>
              <a:avLst/>
              <a:gdLst>
                <a:gd name="T0" fmla="*/ 0 w 1353"/>
                <a:gd name="T1" fmla="*/ 19 h 2708"/>
                <a:gd name="T2" fmla="*/ 1 w 1353"/>
                <a:gd name="T3" fmla="*/ 19 h 2708"/>
                <a:gd name="T4" fmla="*/ 2 w 1353"/>
                <a:gd name="T5" fmla="*/ 18 h 2708"/>
                <a:gd name="T6" fmla="*/ 3 w 1353"/>
                <a:gd name="T7" fmla="*/ 18 h 2708"/>
                <a:gd name="T8" fmla="*/ 4 w 1353"/>
                <a:gd name="T9" fmla="*/ 18 h 2708"/>
                <a:gd name="T10" fmla="*/ 5 w 1353"/>
                <a:gd name="T11" fmla="*/ 17 h 2708"/>
                <a:gd name="T12" fmla="*/ 5 w 1353"/>
                <a:gd name="T13" fmla="*/ 17 h 2708"/>
                <a:gd name="T14" fmla="*/ 6 w 1353"/>
                <a:gd name="T15" fmla="*/ 16 h 2708"/>
                <a:gd name="T16" fmla="*/ 7 w 1353"/>
                <a:gd name="T17" fmla="*/ 16 h 2708"/>
                <a:gd name="T18" fmla="*/ 7 w 1353"/>
                <a:gd name="T19" fmla="*/ 15 h 2708"/>
                <a:gd name="T20" fmla="*/ 8 w 1353"/>
                <a:gd name="T21" fmla="*/ 14 h 2708"/>
                <a:gd name="T22" fmla="*/ 8 w 1353"/>
                <a:gd name="T23" fmla="*/ 13 h 2708"/>
                <a:gd name="T24" fmla="*/ 9 w 1353"/>
                <a:gd name="T25" fmla="*/ 13 h 2708"/>
                <a:gd name="T26" fmla="*/ 9 w 1353"/>
                <a:gd name="T27" fmla="*/ 12 h 2708"/>
                <a:gd name="T28" fmla="*/ 9 w 1353"/>
                <a:gd name="T29" fmla="*/ 11 h 2708"/>
                <a:gd name="T30" fmla="*/ 9 w 1353"/>
                <a:gd name="T31" fmla="*/ 10 h 2708"/>
                <a:gd name="T32" fmla="*/ 9 w 1353"/>
                <a:gd name="T33" fmla="*/ 9 h 2708"/>
                <a:gd name="T34" fmla="*/ 9 w 1353"/>
                <a:gd name="T35" fmla="*/ 8 h 2708"/>
                <a:gd name="T36" fmla="*/ 9 w 1353"/>
                <a:gd name="T37" fmla="*/ 7 h 2708"/>
                <a:gd name="T38" fmla="*/ 9 w 1353"/>
                <a:gd name="T39" fmla="*/ 6 h 2708"/>
                <a:gd name="T40" fmla="*/ 8 w 1353"/>
                <a:gd name="T41" fmla="*/ 5 h 2708"/>
                <a:gd name="T42" fmla="*/ 8 w 1353"/>
                <a:gd name="T43" fmla="*/ 5 h 2708"/>
                <a:gd name="T44" fmla="*/ 7 w 1353"/>
                <a:gd name="T45" fmla="*/ 4 h 2708"/>
                <a:gd name="T46" fmla="*/ 7 w 1353"/>
                <a:gd name="T47" fmla="*/ 3 h 2708"/>
                <a:gd name="T48" fmla="*/ 6 w 1353"/>
                <a:gd name="T49" fmla="*/ 2 h 2708"/>
                <a:gd name="T50" fmla="*/ 5 w 1353"/>
                <a:gd name="T51" fmla="*/ 2 h 2708"/>
                <a:gd name="T52" fmla="*/ 5 w 1353"/>
                <a:gd name="T53" fmla="*/ 1 h 2708"/>
                <a:gd name="T54" fmla="*/ 4 w 1353"/>
                <a:gd name="T55" fmla="*/ 1 h 2708"/>
                <a:gd name="T56" fmla="*/ 3 w 1353"/>
                <a:gd name="T57" fmla="*/ 1 h 2708"/>
                <a:gd name="T58" fmla="*/ 2 w 1353"/>
                <a:gd name="T59" fmla="*/ 0 h 2708"/>
                <a:gd name="T60" fmla="*/ 1 w 1353"/>
                <a:gd name="T61" fmla="*/ 0 h 2708"/>
                <a:gd name="T62" fmla="*/ 0 w 1353"/>
                <a:gd name="T63" fmla="*/ 0 h 2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53" h="2708">
                  <a:moveTo>
                    <a:pt x="0" y="2708"/>
                  </a:moveTo>
                  <a:lnTo>
                    <a:pt x="66" y="2706"/>
                  </a:lnTo>
                  <a:lnTo>
                    <a:pt x="132" y="2701"/>
                  </a:lnTo>
                  <a:lnTo>
                    <a:pt x="199" y="2693"/>
                  </a:lnTo>
                  <a:lnTo>
                    <a:pt x="264" y="2682"/>
                  </a:lnTo>
                  <a:lnTo>
                    <a:pt x="328" y="2667"/>
                  </a:lnTo>
                  <a:lnTo>
                    <a:pt x="393" y="2649"/>
                  </a:lnTo>
                  <a:lnTo>
                    <a:pt x="456" y="2628"/>
                  </a:lnTo>
                  <a:lnTo>
                    <a:pt x="518" y="2604"/>
                  </a:lnTo>
                  <a:lnTo>
                    <a:pt x="579" y="2577"/>
                  </a:lnTo>
                  <a:lnTo>
                    <a:pt x="637" y="2548"/>
                  </a:lnTo>
                  <a:lnTo>
                    <a:pt x="696" y="2515"/>
                  </a:lnTo>
                  <a:lnTo>
                    <a:pt x="751" y="2479"/>
                  </a:lnTo>
                  <a:lnTo>
                    <a:pt x="806" y="2441"/>
                  </a:lnTo>
                  <a:lnTo>
                    <a:pt x="858" y="2400"/>
                  </a:lnTo>
                  <a:lnTo>
                    <a:pt x="909" y="2357"/>
                  </a:lnTo>
                  <a:lnTo>
                    <a:pt x="956" y="2311"/>
                  </a:lnTo>
                  <a:lnTo>
                    <a:pt x="1003" y="2263"/>
                  </a:lnTo>
                  <a:lnTo>
                    <a:pt x="1045" y="2213"/>
                  </a:lnTo>
                  <a:lnTo>
                    <a:pt x="1087" y="2160"/>
                  </a:lnTo>
                  <a:lnTo>
                    <a:pt x="1124" y="2106"/>
                  </a:lnTo>
                  <a:lnTo>
                    <a:pt x="1160" y="2050"/>
                  </a:lnTo>
                  <a:lnTo>
                    <a:pt x="1193" y="1992"/>
                  </a:lnTo>
                  <a:lnTo>
                    <a:pt x="1224" y="1932"/>
                  </a:lnTo>
                  <a:lnTo>
                    <a:pt x="1250" y="1871"/>
                  </a:lnTo>
                  <a:lnTo>
                    <a:pt x="1274" y="1809"/>
                  </a:lnTo>
                  <a:lnTo>
                    <a:pt x="1295" y="1746"/>
                  </a:lnTo>
                  <a:lnTo>
                    <a:pt x="1313" y="1682"/>
                  </a:lnTo>
                  <a:lnTo>
                    <a:pt x="1327" y="1618"/>
                  </a:lnTo>
                  <a:lnTo>
                    <a:pt x="1339" y="1552"/>
                  </a:lnTo>
                  <a:lnTo>
                    <a:pt x="1347" y="1486"/>
                  </a:lnTo>
                  <a:lnTo>
                    <a:pt x="1351" y="1420"/>
                  </a:lnTo>
                  <a:lnTo>
                    <a:pt x="1353" y="1354"/>
                  </a:lnTo>
                  <a:lnTo>
                    <a:pt x="1351" y="1287"/>
                  </a:lnTo>
                  <a:lnTo>
                    <a:pt x="1347" y="1221"/>
                  </a:lnTo>
                  <a:lnTo>
                    <a:pt x="1339" y="1154"/>
                  </a:lnTo>
                  <a:lnTo>
                    <a:pt x="1327" y="1089"/>
                  </a:lnTo>
                  <a:lnTo>
                    <a:pt x="1313" y="1025"/>
                  </a:lnTo>
                  <a:lnTo>
                    <a:pt x="1295" y="960"/>
                  </a:lnTo>
                  <a:lnTo>
                    <a:pt x="1274" y="897"/>
                  </a:lnTo>
                  <a:lnTo>
                    <a:pt x="1250" y="835"/>
                  </a:lnTo>
                  <a:lnTo>
                    <a:pt x="1224" y="774"/>
                  </a:lnTo>
                  <a:lnTo>
                    <a:pt x="1193" y="715"/>
                  </a:lnTo>
                  <a:lnTo>
                    <a:pt x="1160" y="657"/>
                  </a:lnTo>
                  <a:lnTo>
                    <a:pt x="1124" y="601"/>
                  </a:lnTo>
                  <a:lnTo>
                    <a:pt x="1087" y="547"/>
                  </a:lnTo>
                  <a:lnTo>
                    <a:pt x="1045" y="495"/>
                  </a:lnTo>
                  <a:lnTo>
                    <a:pt x="1003" y="444"/>
                  </a:lnTo>
                  <a:lnTo>
                    <a:pt x="956" y="395"/>
                  </a:lnTo>
                  <a:lnTo>
                    <a:pt x="909" y="350"/>
                  </a:lnTo>
                  <a:lnTo>
                    <a:pt x="858" y="306"/>
                  </a:lnTo>
                  <a:lnTo>
                    <a:pt x="806" y="266"/>
                  </a:lnTo>
                  <a:lnTo>
                    <a:pt x="751" y="227"/>
                  </a:lnTo>
                  <a:lnTo>
                    <a:pt x="696" y="191"/>
                  </a:lnTo>
                  <a:lnTo>
                    <a:pt x="637" y="159"/>
                  </a:lnTo>
                  <a:lnTo>
                    <a:pt x="579" y="129"/>
                  </a:lnTo>
                  <a:lnTo>
                    <a:pt x="518" y="102"/>
                  </a:lnTo>
                  <a:lnTo>
                    <a:pt x="456" y="79"/>
                  </a:lnTo>
                  <a:lnTo>
                    <a:pt x="393" y="57"/>
                  </a:lnTo>
                  <a:lnTo>
                    <a:pt x="328" y="40"/>
                  </a:lnTo>
                  <a:lnTo>
                    <a:pt x="264" y="26"/>
                  </a:lnTo>
                  <a:lnTo>
                    <a:pt x="199" y="14"/>
                  </a:lnTo>
                  <a:lnTo>
                    <a:pt x="132" y="5"/>
                  </a:lnTo>
                  <a:lnTo>
                    <a:pt x="66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2" name="Freeform 146"/>
            <p:cNvSpPr>
              <a:spLocks/>
            </p:cNvSpPr>
            <p:nvPr/>
          </p:nvSpPr>
          <p:spPr bwMode="auto">
            <a:xfrm>
              <a:off x="2196" y="747"/>
              <a:ext cx="81" cy="8"/>
            </a:xfrm>
            <a:custGeom>
              <a:avLst/>
              <a:gdLst>
                <a:gd name="T0" fmla="*/ 2 w 275"/>
                <a:gd name="T1" fmla="*/ 0 h 28"/>
                <a:gd name="T2" fmla="*/ 1 w 275"/>
                <a:gd name="T3" fmla="*/ 0 h 28"/>
                <a:gd name="T4" fmla="*/ 1 w 275"/>
                <a:gd name="T5" fmla="*/ 0 h 28"/>
                <a:gd name="T6" fmla="*/ 1 w 275"/>
                <a:gd name="T7" fmla="*/ 0 h 28"/>
                <a:gd name="T8" fmla="*/ 0 w 275"/>
                <a:gd name="T9" fmla="*/ 0 h 28"/>
                <a:gd name="T10" fmla="*/ 0 w 27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5" h="28">
                  <a:moveTo>
                    <a:pt x="275" y="0"/>
                  </a:moveTo>
                  <a:lnTo>
                    <a:pt x="209" y="1"/>
                  </a:lnTo>
                  <a:lnTo>
                    <a:pt x="142" y="5"/>
                  </a:lnTo>
                  <a:lnTo>
                    <a:pt x="76" y="14"/>
                  </a:lnTo>
                  <a:lnTo>
                    <a:pt x="10" y="26"/>
                  </a:lnTo>
                  <a:lnTo>
                    <a:pt x="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3" name="Freeform 147"/>
            <p:cNvSpPr>
              <a:spLocks/>
            </p:cNvSpPr>
            <p:nvPr/>
          </p:nvSpPr>
          <p:spPr bwMode="auto">
            <a:xfrm>
              <a:off x="2099" y="761"/>
              <a:ext cx="73" cy="28"/>
            </a:xfrm>
            <a:custGeom>
              <a:avLst/>
              <a:gdLst>
                <a:gd name="T0" fmla="*/ 2 w 252"/>
                <a:gd name="T1" fmla="*/ 0 h 97"/>
                <a:gd name="T2" fmla="*/ 2 w 252"/>
                <a:gd name="T3" fmla="*/ 0 h 97"/>
                <a:gd name="T4" fmla="*/ 1 w 252"/>
                <a:gd name="T5" fmla="*/ 0 h 97"/>
                <a:gd name="T6" fmla="*/ 1 w 252"/>
                <a:gd name="T7" fmla="*/ 0 h 97"/>
                <a:gd name="T8" fmla="*/ 0 w 252"/>
                <a:gd name="T9" fmla="*/ 1 h 97"/>
                <a:gd name="T10" fmla="*/ 0 w 252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97">
                  <a:moveTo>
                    <a:pt x="252" y="0"/>
                  </a:moveTo>
                  <a:lnTo>
                    <a:pt x="221" y="8"/>
                  </a:lnTo>
                  <a:lnTo>
                    <a:pt x="158" y="30"/>
                  </a:lnTo>
                  <a:lnTo>
                    <a:pt x="96" y="53"/>
                  </a:lnTo>
                  <a:lnTo>
                    <a:pt x="35" y="80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4" name="Freeform 148"/>
            <p:cNvSpPr>
              <a:spLocks/>
            </p:cNvSpPr>
            <p:nvPr/>
          </p:nvSpPr>
          <p:spPr bwMode="auto">
            <a:xfrm>
              <a:off x="2014" y="801"/>
              <a:ext cx="63" cy="47"/>
            </a:xfrm>
            <a:custGeom>
              <a:avLst/>
              <a:gdLst>
                <a:gd name="T0" fmla="*/ 1 w 217"/>
                <a:gd name="T1" fmla="*/ 0 h 161"/>
                <a:gd name="T2" fmla="*/ 1 w 217"/>
                <a:gd name="T3" fmla="*/ 0 h 161"/>
                <a:gd name="T4" fmla="*/ 1 w 217"/>
                <a:gd name="T5" fmla="*/ 0 h 161"/>
                <a:gd name="T6" fmla="*/ 1 w 217"/>
                <a:gd name="T7" fmla="*/ 1 h 161"/>
                <a:gd name="T8" fmla="*/ 0 w 217"/>
                <a:gd name="T9" fmla="*/ 1 h 161"/>
                <a:gd name="T10" fmla="*/ 0 w 217"/>
                <a:gd name="T11" fmla="*/ 1 h 161"/>
                <a:gd name="T12" fmla="*/ 0 w 217"/>
                <a:gd name="T13" fmla="*/ 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61">
                  <a:moveTo>
                    <a:pt x="217" y="0"/>
                  </a:moveTo>
                  <a:lnTo>
                    <a:pt x="215" y="1"/>
                  </a:lnTo>
                  <a:lnTo>
                    <a:pt x="158" y="37"/>
                  </a:lnTo>
                  <a:lnTo>
                    <a:pt x="104" y="76"/>
                  </a:lnTo>
                  <a:lnTo>
                    <a:pt x="51" y="116"/>
                  </a:lnTo>
                  <a:lnTo>
                    <a:pt x="1" y="160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5" name="Freeform 149"/>
            <p:cNvSpPr>
              <a:spLocks/>
            </p:cNvSpPr>
            <p:nvPr/>
          </p:nvSpPr>
          <p:spPr bwMode="auto">
            <a:xfrm>
              <a:off x="1948" y="866"/>
              <a:ext cx="48" cy="60"/>
            </a:xfrm>
            <a:custGeom>
              <a:avLst/>
              <a:gdLst>
                <a:gd name="T0" fmla="*/ 1 w 168"/>
                <a:gd name="T1" fmla="*/ 0 h 212"/>
                <a:gd name="T2" fmla="*/ 1 w 168"/>
                <a:gd name="T3" fmla="*/ 0 h 212"/>
                <a:gd name="T4" fmla="*/ 1 w 168"/>
                <a:gd name="T5" fmla="*/ 1 h 212"/>
                <a:gd name="T6" fmla="*/ 0 w 168"/>
                <a:gd name="T7" fmla="*/ 1 h 212"/>
                <a:gd name="T8" fmla="*/ 0 w 168"/>
                <a:gd name="T9" fmla="*/ 1 h 212"/>
                <a:gd name="T10" fmla="*/ 0 w 168"/>
                <a:gd name="T11" fmla="*/ 1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12">
                  <a:moveTo>
                    <a:pt x="168" y="0"/>
                  </a:moveTo>
                  <a:lnTo>
                    <a:pt x="139" y="29"/>
                  </a:lnTo>
                  <a:lnTo>
                    <a:pt x="96" y="80"/>
                  </a:lnTo>
                  <a:lnTo>
                    <a:pt x="55" y="132"/>
                  </a:lnTo>
                  <a:lnTo>
                    <a:pt x="17" y="186"/>
                  </a:lnTo>
                  <a:lnTo>
                    <a:pt x="0" y="2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6" name="Freeform 150"/>
            <p:cNvSpPr>
              <a:spLocks/>
            </p:cNvSpPr>
            <p:nvPr/>
          </p:nvSpPr>
          <p:spPr bwMode="auto">
            <a:xfrm>
              <a:off x="1903" y="949"/>
              <a:ext cx="30" cy="72"/>
            </a:xfrm>
            <a:custGeom>
              <a:avLst/>
              <a:gdLst>
                <a:gd name="T0" fmla="*/ 1 w 106"/>
                <a:gd name="T1" fmla="*/ 0 h 250"/>
                <a:gd name="T2" fmla="*/ 1 w 106"/>
                <a:gd name="T3" fmla="*/ 0 h 250"/>
                <a:gd name="T4" fmla="*/ 1 w 106"/>
                <a:gd name="T5" fmla="*/ 1 h 250"/>
                <a:gd name="T6" fmla="*/ 0 w 106"/>
                <a:gd name="T7" fmla="*/ 1 h 250"/>
                <a:gd name="T8" fmla="*/ 0 w 106"/>
                <a:gd name="T9" fmla="*/ 1 h 250"/>
                <a:gd name="T10" fmla="*/ 0 w 106"/>
                <a:gd name="T11" fmla="*/ 2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250">
                  <a:moveTo>
                    <a:pt x="106" y="0"/>
                  </a:moveTo>
                  <a:lnTo>
                    <a:pt x="99" y="11"/>
                  </a:lnTo>
                  <a:lnTo>
                    <a:pt x="70" y="70"/>
                  </a:lnTo>
                  <a:lnTo>
                    <a:pt x="43" y="131"/>
                  </a:lnTo>
                  <a:lnTo>
                    <a:pt x="19" y="193"/>
                  </a:lnTo>
                  <a:lnTo>
                    <a:pt x="0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7" name="Freeform 151"/>
            <p:cNvSpPr>
              <a:spLocks/>
            </p:cNvSpPr>
            <p:nvPr/>
          </p:nvSpPr>
          <p:spPr bwMode="auto">
            <a:xfrm>
              <a:off x="1885" y="1046"/>
              <a:ext cx="12" cy="78"/>
            </a:xfrm>
            <a:custGeom>
              <a:avLst/>
              <a:gdLst>
                <a:gd name="T0" fmla="*/ 0 w 36"/>
                <a:gd name="T1" fmla="*/ 0 h 269"/>
                <a:gd name="T2" fmla="*/ 0 w 36"/>
                <a:gd name="T3" fmla="*/ 0 h 269"/>
                <a:gd name="T4" fmla="*/ 0 w 36"/>
                <a:gd name="T5" fmla="*/ 1 h 269"/>
                <a:gd name="T6" fmla="*/ 0 w 36"/>
                <a:gd name="T7" fmla="*/ 1 h 269"/>
                <a:gd name="T8" fmla="*/ 0 w 36"/>
                <a:gd name="T9" fmla="*/ 2 h 269"/>
                <a:gd name="T10" fmla="*/ 0 w 36"/>
                <a:gd name="T11" fmla="*/ 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9">
                  <a:moveTo>
                    <a:pt x="36" y="0"/>
                  </a:moveTo>
                  <a:lnTo>
                    <a:pt x="25" y="49"/>
                  </a:lnTo>
                  <a:lnTo>
                    <a:pt x="14" y="114"/>
                  </a:lnTo>
                  <a:lnTo>
                    <a:pt x="6" y="181"/>
                  </a:lnTo>
                  <a:lnTo>
                    <a:pt x="1" y="247"/>
                  </a:lnTo>
                  <a:lnTo>
                    <a:pt x="0" y="2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8" name="Freeform 152"/>
            <p:cNvSpPr>
              <a:spLocks/>
            </p:cNvSpPr>
            <p:nvPr/>
          </p:nvSpPr>
          <p:spPr bwMode="auto">
            <a:xfrm>
              <a:off x="1885" y="1151"/>
              <a:ext cx="12" cy="76"/>
            </a:xfrm>
            <a:custGeom>
              <a:avLst/>
              <a:gdLst>
                <a:gd name="T0" fmla="*/ 0 w 36"/>
                <a:gd name="T1" fmla="*/ 0 h 267"/>
                <a:gd name="T2" fmla="*/ 0 w 36"/>
                <a:gd name="T3" fmla="*/ 0 h 267"/>
                <a:gd name="T4" fmla="*/ 0 w 36"/>
                <a:gd name="T5" fmla="*/ 1 h 267"/>
                <a:gd name="T6" fmla="*/ 0 w 36"/>
                <a:gd name="T7" fmla="*/ 1 h 267"/>
                <a:gd name="T8" fmla="*/ 0 w 36"/>
                <a:gd name="T9" fmla="*/ 1 h 267"/>
                <a:gd name="T10" fmla="*/ 0 w 36"/>
                <a:gd name="T11" fmla="*/ 2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7">
                  <a:moveTo>
                    <a:pt x="0" y="0"/>
                  </a:moveTo>
                  <a:lnTo>
                    <a:pt x="1" y="21"/>
                  </a:lnTo>
                  <a:lnTo>
                    <a:pt x="6" y="87"/>
                  </a:lnTo>
                  <a:lnTo>
                    <a:pt x="14" y="153"/>
                  </a:lnTo>
                  <a:lnTo>
                    <a:pt x="25" y="219"/>
                  </a:lnTo>
                  <a:lnTo>
                    <a:pt x="36" y="2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69" name="Freeform 153"/>
            <p:cNvSpPr>
              <a:spLocks/>
            </p:cNvSpPr>
            <p:nvPr/>
          </p:nvSpPr>
          <p:spPr bwMode="auto">
            <a:xfrm>
              <a:off x="1903" y="1252"/>
              <a:ext cx="30" cy="72"/>
            </a:xfrm>
            <a:custGeom>
              <a:avLst/>
              <a:gdLst>
                <a:gd name="T0" fmla="*/ 0 w 106"/>
                <a:gd name="T1" fmla="*/ 0 h 248"/>
                <a:gd name="T2" fmla="*/ 0 w 106"/>
                <a:gd name="T3" fmla="*/ 0 h 248"/>
                <a:gd name="T4" fmla="*/ 0 w 106"/>
                <a:gd name="T5" fmla="*/ 1 h 248"/>
                <a:gd name="T6" fmla="*/ 1 w 106"/>
                <a:gd name="T7" fmla="*/ 1 h 248"/>
                <a:gd name="T8" fmla="*/ 1 w 106"/>
                <a:gd name="T9" fmla="*/ 2 h 248"/>
                <a:gd name="T10" fmla="*/ 1 w 106"/>
                <a:gd name="T11" fmla="*/ 2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248">
                  <a:moveTo>
                    <a:pt x="0" y="0"/>
                  </a:moveTo>
                  <a:lnTo>
                    <a:pt x="19" y="55"/>
                  </a:lnTo>
                  <a:lnTo>
                    <a:pt x="43" y="117"/>
                  </a:lnTo>
                  <a:lnTo>
                    <a:pt x="70" y="178"/>
                  </a:lnTo>
                  <a:lnTo>
                    <a:pt x="99" y="238"/>
                  </a:lnTo>
                  <a:lnTo>
                    <a:pt x="106" y="2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0" name="Freeform 154"/>
            <p:cNvSpPr>
              <a:spLocks/>
            </p:cNvSpPr>
            <p:nvPr/>
          </p:nvSpPr>
          <p:spPr bwMode="auto">
            <a:xfrm>
              <a:off x="1948" y="1346"/>
              <a:ext cx="48" cy="61"/>
            </a:xfrm>
            <a:custGeom>
              <a:avLst/>
              <a:gdLst>
                <a:gd name="T0" fmla="*/ 0 w 168"/>
                <a:gd name="T1" fmla="*/ 0 h 213"/>
                <a:gd name="T2" fmla="*/ 0 w 168"/>
                <a:gd name="T3" fmla="*/ 0 h 213"/>
                <a:gd name="T4" fmla="*/ 0 w 168"/>
                <a:gd name="T5" fmla="*/ 1 h 213"/>
                <a:gd name="T6" fmla="*/ 1 w 168"/>
                <a:gd name="T7" fmla="*/ 1 h 213"/>
                <a:gd name="T8" fmla="*/ 1 w 168"/>
                <a:gd name="T9" fmla="*/ 1 h 213"/>
                <a:gd name="T10" fmla="*/ 1 w 168"/>
                <a:gd name="T11" fmla="*/ 1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" h="213">
                  <a:moveTo>
                    <a:pt x="0" y="0"/>
                  </a:moveTo>
                  <a:lnTo>
                    <a:pt x="17" y="26"/>
                  </a:lnTo>
                  <a:lnTo>
                    <a:pt x="55" y="80"/>
                  </a:lnTo>
                  <a:lnTo>
                    <a:pt x="96" y="133"/>
                  </a:lnTo>
                  <a:lnTo>
                    <a:pt x="139" y="183"/>
                  </a:lnTo>
                  <a:lnTo>
                    <a:pt x="168" y="2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1" name="Freeform 155"/>
            <p:cNvSpPr>
              <a:spLocks/>
            </p:cNvSpPr>
            <p:nvPr/>
          </p:nvSpPr>
          <p:spPr bwMode="auto">
            <a:xfrm>
              <a:off x="2014" y="1425"/>
              <a:ext cx="63" cy="47"/>
            </a:xfrm>
            <a:custGeom>
              <a:avLst/>
              <a:gdLst>
                <a:gd name="T0" fmla="*/ 0 w 217"/>
                <a:gd name="T1" fmla="*/ 0 h 160"/>
                <a:gd name="T2" fmla="*/ 0 w 217"/>
                <a:gd name="T3" fmla="*/ 0 h 160"/>
                <a:gd name="T4" fmla="*/ 0 w 217"/>
                <a:gd name="T5" fmla="*/ 0 h 160"/>
                <a:gd name="T6" fmla="*/ 1 w 217"/>
                <a:gd name="T7" fmla="*/ 1 h 160"/>
                <a:gd name="T8" fmla="*/ 1 w 217"/>
                <a:gd name="T9" fmla="*/ 1 h 160"/>
                <a:gd name="T10" fmla="*/ 1 w 217"/>
                <a:gd name="T11" fmla="*/ 1 h 160"/>
                <a:gd name="T12" fmla="*/ 1 w 217"/>
                <a:gd name="T13" fmla="*/ 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60">
                  <a:moveTo>
                    <a:pt x="0" y="0"/>
                  </a:moveTo>
                  <a:lnTo>
                    <a:pt x="1" y="1"/>
                  </a:lnTo>
                  <a:lnTo>
                    <a:pt x="51" y="44"/>
                  </a:lnTo>
                  <a:lnTo>
                    <a:pt x="104" y="85"/>
                  </a:lnTo>
                  <a:lnTo>
                    <a:pt x="158" y="123"/>
                  </a:lnTo>
                  <a:lnTo>
                    <a:pt x="215" y="159"/>
                  </a:lnTo>
                  <a:lnTo>
                    <a:pt x="217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2" name="Freeform 156"/>
            <p:cNvSpPr>
              <a:spLocks/>
            </p:cNvSpPr>
            <p:nvPr/>
          </p:nvSpPr>
          <p:spPr bwMode="auto">
            <a:xfrm>
              <a:off x="2099" y="1486"/>
              <a:ext cx="73" cy="28"/>
            </a:xfrm>
            <a:custGeom>
              <a:avLst/>
              <a:gdLst>
                <a:gd name="T0" fmla="*/ 0 w 252"/>
                <a:gd name="T1" fmla="*/ 0 h 98"/>
                <a:gd name="T2" fmla="*/ 0 w 252"/>
                <a:gd name="T3" fmla="*/ 0 h 98"/>
                <a:gd name="T4" fmla="*/ 1 w 252"/>
                <a:gd name="T5" fmla="*/ 0 h 98"/>
                <a:gd name="T6" fmla="*/ 1 w 252"/>
                <a:gd name="T7" fmla="*/ 0 h 98"/>
                <a:gd name="T8" fmla="*/ 2 w 252"/>
                <a:gd name="T9" fmla="*/ 1 h 98"/>
                <a:gd name="T10" fmla="*/ 2 w 252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2" h="98">
                  <a:moveTo>
                    <a:pt x="0" y="0"/>
                  </a:moveTo>
                  <a:lnTo>
                    <a:pt x="35" y="17"/>
                  </a:lnTo>
                  <a:lnTo>
                    <a:pt x="96" y="44"/>
                  </a:lnTo>
                  <a:lnTo>
                    <a:pt x="158" y="68"/>
                  </a:lnTo>
                  <a:lnTo>
                    <a:pt x="221" y="89"/>
                  </a:lnTo>
                  <a:lnTo>
                    <a:pt x="252" y="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3" name="Freeform 157"/>
            <p:cNvSpPr>
              <a:spLocks/>
            </p:cNvSpPr>
            <p:nvPr/>
          </p:nvSpPr>
          <p:spPr bwMode="auto">
            <a:xfrm>
              <a:off x="2196" y="1520"/>
              <a:ext cx="81" cy="8"/>
            </a:xfrm>
            <a:custGeom>
              <a:avLst/>
              <a:gdLst>
                <a:gd name="T0" fmla="*/ 0 w 275"/>
                <a:gd name="T1" fmla="*/ 0 h 28"/>
                <a:gd name="T2" fmla="*/ 0 w 275"/>
                <a:gd name="T3" fmla="*/ 0 h 28"/>
                <a:gd name="T4" fmla="*/ 1 w 275"/>
                <a:gd name="T5" fmla="*/ 0 h 28"/>
                <a:gd name="T6" fmla="*/ 1 w 275"/>
                <a:gd name="T7" fmla="*/ 0 h 28"/>
                <a:gd name="T8" fmla="*/ 1 w 275"/>
                <a:gd name="T9" fmla="*/ 0 h 28"/>
                <a:gd name="T10" fmla="*/ 2 w 27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5" h="28">
                  <a:moveTo>
                    <a:pt x="0" y="0"/>
                  </a:moveTo>
                  <a:lnTo>
                    <a:pt x="10" y="2"/>
                  </a:lnTo>
                  <a:lnTo>
                    <a:pt x="76" y="13"/>
                  </a:lnTo>
                  <a:lnTo>
                    <a:pt x="142" y="21"/>
                  </a:lnTo>
                  <a:lnTo>
                    <a:pt x="209" y="26"/>
                  </a:lnTo>
                  <a:lnTo>
                    <a:pt x="275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4" name="Line 158"/>
            <p:cNvSpPr>
              <a:spLocks noChangeShapeType="1"/>
            </p:cNvSpPr>
            <p:nvPr/>
          </p:nvSpPr>
          <p:spPr bwMode="auto">
            <a:xfrm>
              <a:off x="845" y="747"/>
              <a:ext cx="143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5" name="Line 159"/>
            <p:cNvSpPr>
              <a:spLocks noChangeShapeType="1"/>
            </p:cNvSpPr>
            <p:nvPr/>
          </p:nvSpPr>
          <p:spPr bwMode="auto">
            <a:xfrm flipH="1">
              <a:off x="845" y="1528"/>
              <a:ext cx="143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6" name="Line 160"/>
            <p:cNvSpPr>
              <a:spLocks noChangeShapeType="1"/>
            </p:cNvSpPr>
            <p:nvPr/>
          </p:nvSpPr>
          <p:spPr bwMode="auto">
            <a:xfrm>
              <a:off x="4220" y="698"/>
              <a:ext cx="2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7" name="Line 161"/>
            <p:cNvSpPr>
              <a:spLocks noChangeShapeType="1"/>
            </p:cNvSpPr>
            <p:nvPr/>
          </p:nvSpPr>
          <p:spPr bwMode="auto">
            <a:xfrm>
              <a:off x="4220" y="854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8" name="Line 162"/>
            <p:cNvSpPr>
              <a:spLocks noChangeShapeType="1"/>
            </p:cNvSpPr>
            <p:nvPr/>
          </p:nvSpPr>
          <p:spPr bwMode="auto">
            <a:xfrm>
              <a:off x="4220" y="902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79" name="Line 163"/>
            <p:cNvSpPr>
              <a:spLocks noChangeShapeType="1"/>
            </p:cNvSpPr>
            <p:nvPr/>
          </p:nvSpPr>
          <p:spPr bwMode="auto">
            <a:xfrm>
              <a:off x="4220" y="1136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0" name="Line 164"/>
            <p:cNvSpPr>
              <a:spLocks noChangeShapeType="1"/>
            </p:cNvSpPr>
            <p:nvPr/>
          </p:nvSpPr>
          <p:spPr bwMode="auto">
            <a:xfrm>
              <a:off x="4220" y="1183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1" name="Line 165"/>
            <p:cNvSpPr>
              <a:spLocks noChangeShapeType="1"/>
            </p:cNvSpPr>
            <p:nvPr/>
          </p:nvSpPr>
          <p:spPr bwMode="auto">
            <a:xfrm>
              <a:off x="4220" y="1417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2" name="Line 166"/>
            <p:cNvSpPr>
              <a:spLocks noChangeShapeType="1"/>
            </p:cNvSpPr>
            <p:nvPr/>
          </p:nvSpPr>
          <p:spPr bwMode="auto">
            <a:xfrm>
              <a:off x="4220" y="1464"/>
              <a:ext cx="2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3" name="Line 167"/>
            <p:cNvSpPr>
              <a:spLocks noChangeShapeType="1"/>
            </p:cNvSpPr>
            <p:nvPr/>
          </p:nvSpPr>
          <p:spPr bwMode="auto">
            <a:xfrm>
              <a:off x="3046" y="1136"/>
              <a:ext cx="19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4" name="Line 168"/>
            <p:cNvSpPr>
              <a:spLocks noChangeShapeType="1"/>
            </p:cNvSpPr>
            <p:nvPr/>
          </p:nvSpPr>
          <p:spPr bwMode="auto">
            <a:xfrm>
              <a:off x="3265" y="113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5" name="Line 169"/>
            <p:cNvSpPr>
              <a:spLocks noChangeShapeType="1"/>
            </p:cNvSpPr>
            <p:nvPr/>
          </p:nvSpPr>
          <p:spPr bwMode="auto">
            <a:xfrm>
              <a:off x="3317" y="113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6" name="Line 170"/>
            <p:cNvSpPr>
              <a:spLocks noChangeShapeType="1"/>
            </p:cNvSpPr>
            <p:nvPr/>
          </p:nvSpPr>
          <p:spPr bwMode="auto">
            <a:xfrm>
              <a:off x="3582" y="113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7" name="Line 171"/>
            <p:cNvSpPr>
              <a:spLocks noChangeShapeType="1"/>
            </p:cNvSpPr>
            <p:nvPr/>
          </p:nvSpPr>
          <p:spPr bwMode="auto">
            <a:xfrm>
              <a:off x="3634" y="1136"/>
              <a:ext cx="2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8" name="Line 172"/>
            <p:cNvSpPr>
              <a:spLocks noChangeShapeType="1"/>
            </p:cNvSpPr>
            <p:nvPr/>
          </p:nvSpPr>
          <p:spPr bwMode="auto">
            <a:xfrm>
              <a:off x="3899" y="113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89" name="Line 173"/>
            <p:cNvSpPr>
              <a:spLocks noChangeShapeType="1"/>
            </p:cNvSpPr>
            <p:nvPr/>
          </p:nvSpPr>
          <p:spPr bwMode="auto">
            <a:xfrm>
              <a:off x="3952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0" name="Line 174"/>
            <p:cNvSpPr>
              <a:spLocks noChangeShapeType="1"/>
            </p:cNvSpPr>
            <p:nvPr/>
          </p:nvSpPr>
          <p:spPr bwMode="auto">
            <a:xfrm>
              <a:off x="4214" y="1136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1" name="Line 175"/>
            <p:cNvSpPr>
              <a:spLocks noChangeShapeType="1"/>
            </p:cNvSpPr>
            <p:nvPr/>
          </p:nvSpPr>
          <p:spPr bwMode="auto">
            <a:xfrm>
              <a:off x="4267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2" name="Line 176"/>
            <p:cNvSpPr>
              <a:spLocks noChangeShapeType="1"/>
            </p:cNvSpPr>
            <p:nvPr/>
          </p:nvSpPr>
          <p:spPr bwMode="auto">
            <a:xfrm>
              <a:off x="4531" y="1136"/>
              <a:ext cx="2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3" name="Line 177"/>
            <p:cNvSpPr>
              <a:spLocks noChangeShapeType="1"/>
            </p:cNvSpPr>
            <p:nvPr/>
          </p:nvSpPr>
          <p:spPr bwMode="auto">
            <a:xfrm>
              <a:off x="4584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4" name="Line 178"/>
            <p:cNvSpPr>
              <a:spLocks noChangeShapeType="1"/>
            </p:cNvSpPr>
            <p:nvPr/>
          </p:nvSpPr>
          <p:spPr bwMode="auto">
            <a:xfrm>
              <a:off x="4846" y="1136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5" name="Line 179"/>
            <p:cNvSpPr>
              <a:spLocks noChangeShapeType="1"/>
            </p:cNvSpPr>
            <p:nvPr/>
          </p:nvSpPr>
          <p:spPr bwMode="auto">
            <a:xfrm>
              <a:off x="4899" y="1136"/>
              <a:ext cx="23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6" name="Line 180"/>
            <p:cNvSpPr>
              <a:spLocks noChangeShapeType="1"/>
            </p:cNvSpPr>
            <p:nvPr/>
          </p:nvSpPr>
          <p:spPr bwMode="auto">
            <a:xfrm>
              <a:off x="5164" y="1136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7" name="Line 181"/>
            <p:cNvSpPr>
              <a:spLocks noChangeShapeType="1"/>
            </p:cNvSpPr>
            <p:nvPr/>
          </p:nvSpPr>
          <p:spPr bwMode="auto">
            <a:xfrm>
              <a:off x="5216" y="1136"/>
              <a:ext cx="19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8" name="Line 182"/>
            <p:cNvSpPr>
              <a:spLocks noChangeShapeType="1"/>
            </p:cNvSpPr>
            <p:nvPr/>
          </p:nvSpPr>
          <p:spPr bwMode="auto">
            <a:xfrm flipV="1">
              <a:off x="4935" y="1464"/>
              <a:ext cx="2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99" name="Line 183"/>
            <p:cNvSpPr>
              <a:spLocks noChangeShapeType="1"/>
            </p:cNvSpPr>
            <p:nvPr/>
          </p:nvSpPr>
          <p:spPr bwMode="auto">
            <a:xfrm flipV="1">
              <a:off x="4935" y="1415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0" name="Line 184"/>
            <p:cNvSpPr>
              <a:spLocks noChangeShapeType="1"/>
            </p:cNvSpPr>
            <p:nvPr/>
          </p:nvSpPr>
          <p:spPr bwMode="auto">
            <a:xfrm flipV="1">
              <a:off x="4935" y="1181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1" name="Line 185"/>
            <p:cNvSpPr>
              <a:spLocks noChangeShapeType="1"/>
            </p:cNvSpPr>
            <p:nvPr/>
          </p:nvSpPr>
          <p:spPr bwMode="auto">
            <a:xfrm flipV="1">
              <a:off x="4935" y="1134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2" name="Line 186"/>
            <p:cNvSpPr>
              <a:spLocks noChangeShapeType="1"/>
            </p:cNvSpPr>
            <p:nvPr/>
          </p:nvSpPr>
          <p:spPr bwMode="auto">
            <a:xfrm flipV="1">
              <a:off x="4935" y="900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3" name="Line 187"/>
            <p:cNvSpPr>
              <a:spLocks noChangeShapeType="1"/>
            </p:cNvSpPr>
            <p:nvPr/>
          </p:nvSpPr>
          <p:spPr bwMode="auto">
            <a:xfrm flipV="1">
              <a:off x="4935" y="854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4" name="Line 188"/>
            <p:cNvSpPr>
              <a:spLocks noChangeShapeType="1"/>
            </p:cNvSpPr>
            <p:nvPr/>
          </p:nvSpPr>
          <p:spPr bwMode="auto">
            <a:xfrm flipV="1">
              <a:off x="4935" y="690"/>
              <a:ext cx="2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5" name="Line 189"/>
            <p:cNvSpPr>
              <a:spLocks noChangeShapeType="1"/>
            </p:cNvSpPr>
            <p:nvPr/>
          </p:nvSpPr>
          <p:spPr bwMode="auto">
            <a:xfrm flipV="1">
              <a:off x="3503" y="1460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6" name="Line 190"/>
            <p:cNvSpPr>
              <a:spLocks noChangeShapeType="1"/>
            </p:cNvSpPr>
            <p:nvPr/>
          </p:nvSpPr>
          <p:spPr bwMode="auto">
            <a:xfrm flipV="1">
              <a:off x="3503" y="1413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7" name="Line 191"/>
            <p:cNvSpPr>
              <a:spLocks noChangeShapeType="1"/>
            </p:cNvSpPr>
            <p:nvPr/>
          </p:nvSpPr>
          <p:spPr bwMode="auto">
            <a:xfrm flipV="1">
              <a:off x="3503" y="1179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8" name="Line 192"/>
            <p:cNvSpPr>
              <a:spLocks noChangeShapeType="1"/>
            </p:cNvSpPr>
            <p:nvPr/>
          </p:nvSpPr>
          <p:spPr bwMode="auto">
            <a:xfrm flipV="1">
              <a:off x="3503" y="1130"/>
              <a:ext cx="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09" name="Line 193"/>
            <p:cNvSpPr>
              <a:spLocks noChangeShapeType="1"/>
            </p:cNvSpPr>
            <p:nvPr/>
          </p:nvSpPr>
          <p:spPr bwMode="auto">
            <a:xfrm flipV="1">
              <a:off x="3503" y="896"/>
              <a:ext cx="2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0" name="Line 194"/>
            <p:cNvSpPr>
              <a:spLocks noChangeShapeType="1"/>
            </p:cNvSpPr>
            <p:nvPr/>
          </p:nvSpPr>
          <p:spPr bwMode="auto">
            <a:xfrm flipV="1">
              <a:off x="3503" y="850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1" name="Line 195"/>
            <p:cNvSpPr>
              <a:spLocks noChangeShapeType="1"/>
            </p:cNvSpPr>
            <p:nvPr/>
          </p:nvSpPr>
          <p:spPr bwMode="auto">
            <a:xfrm flipV="1">
              <a:off x="3503" y="682"/>
              <a:ext cx="2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2" name="Freeform 196"/>
            <p:cNvSpPr>
              <a:spLocks/>
            </p:cNvSpPr>
            <p:nvPr/>
          </p:nvSpPr>
          <p:spPr bwMode="auto">
            <a:xfrm>
              <a:off x="3113" y="747"/>
              <a:ext cx="390" cy="781"/>
            </a:xfrm>
            <a:custGeom>
              <a:avLst/>
              <a:gdLst>
                <a:gd name="T0" fmla="*/ 9 w 1354"/>
                <a:gd name="T1" fmla="*/ 0 h 2708"/>
                <a:gd name="T2" fmla="*/ 8 w 1354"/>
                <a:gd name="T3" fmla="*/ 0 h 2708"/>
                <a:gd name="T4" fmla="*/ 7 w 1354"/>
                <a:gd name="T5" fmla="*/ 0 h 2708"/>
                <a:gd name="T6" fmla="*/ 6 w 1354"/>
                <a:gd name="T7" fmla="*/ 1 h 2708"/>
                <a:gd name="T8" fmla="*/ 5 w 1354"/>
                <a:gd name="T9" fmla="*/ 1 h 2708"/>
                <a:gd name="T10" fmla="*/ 5 w 1354"/>
                <a:gd name="T11" fmla="*/ 1 h 2708"/>
                <a:gd name="T12" fmla="*/ 4 w 1354"/>
                <a:gd name="T13" fmla="*/ 2 h 2708"/>
                <a:gd name="T14" fmla="*/ 3 w 1354"/>
                <a:gd name="T15" fmla="*/ 2 h 2708"/>
                <a:gd name="T16" fmla="*/ 2 w 1354"/>
                <a:gd name="T17" fmla="*/ 3 h 2708"/>
                <a:gd name="T18" fmla="*/ 2 w 1354"/>
                <a:gd name="T19" fmla="*/ 4 h 2708"/>
                <a:gd name="T20" fmla="*/ 1 w 1354"/>
                <a:gd name="T21" fmla="*/ 5 h 2708"/>
                <a:gd name="T22" fmla="*/ 1 w 1354"/>
                <a:gd name="T23" fmla="*/ 5 h 2708"/>
                <a:gd name="T24" fmla="*/ 1 w 1354"/>
                <a:gd name="T25" fmla="*/ 6 h 2708"/>
                <a:gd name="T26" fmla="*/ 0 w 1354"/>
                <a:gd name="T27" fmla="*/ 7 h 2708"/>
                <a:gd name="T28" fmla="*/ 0 w 1354"/>
                <a:gd name="T29" fmla="*/ 8 h 2708"/>
                <a:gd name="T30" fmla="*/ 0 w 1354"/>
                <a:gd name="T31" fmla="*/ 9 h 2708"/>
                <a:gd name="T32" fmla="*/ 0 w 1354"/>
                <a:gd name="T33" fmla="*/ 10 h 2708"/>
                <a:gd name="T34" fmla="*/ 0 w 1354"/>
                <a:gd name="T35" fmla="*/ 11 h 2708"/>
                <a:gd name="T36" fmla="*/ 0 w 1354"/>
                <a:gd name="T37" fmla="*/ 12 h 2708"/>
                <a:gd name="T38" fmla="*/ 1 w 1354"/>
                <a:gd name="T39" fmla="*/ 13 h 2708"/>
                <a:gd name="T40" fmla="*/ 1 w 1354"/>
                <a:gd name="T41" fmla="*/ 13 h 2708"/>
                <a:gd name="T42" fmla="*/ 1 w 1354"/>
                <a:gd name="T43" fmla="*/ 14 h 2708"/>
                <a:gd name="T44" fmla="*/ 2 w 1354"/>
                <a:gd name="T45" fmla="*/ 15 h 2708"/>
                <a:gd name="T46" fmla="*/ 2 w 1354"/>
                <a:gd name="T47" fmla="*/ 16 h 2708"/>
                <a:gd name="T48" fmla="*/ 3 w 1354"/>
                <a:gd name="T49" fmla="*/ 16 h 2708"/>
                <a:gd name="T50" fmla="*/ 4 w 1354"/>
                <a:gd name="T51" fmla="*/ 17 h 2708"/>
                <a:gd name="T52" fmla="*/ 5 w 1354"/>
                <a:gd name="T53" fmla="*/ 17 h 2708"/>
                <a:gd name="T54" fmla="*/ 5 w 1354"/>
                <a:gd name="T55" fmla="*/ 18 h 2708"/>
                <a:gd name="T56" fmla="*/ 6 w 1354"/>
                <a:gd name="T57" fmla="*/ 18 h 2708"/>
                <a:gd name="T58" fmla="*/ 7 w 1354"/>
                <a:gd name="T59" fmla="*/ 18 h 2708"/>
                <a:gd name="T60" fmla="*/ 8 w 1354"/>
                <a:gd name="T61" fmla="*/ 19 h 2708"/>
                <a:gd name="T62" fmla="*/ 9 w 1354"/>
                <a:gd name="T63" fmla="*/ 19 h 2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54" h="2708">
                  <a:moveTo>
                    <a:pt x="1354" y="0"/>
                  </a:moveTo>
                  <a:lnTo>
                    <a:pt x="1288" y="1"/>
                  </a:lnTo>
                  <a:lnTo>
                    <a:pt x="1221" y="5"/>
                  </a:lnTo>
                  <a:lnTo>
                    <a:pt x="1155" y="14"/>
                  </a:lnTo>
                  <a:lnTo>
                    <a:pt x="1089" y="26"/>
                  </a:lnTo>
                  <a:lnTo>
                    <a:pt x="1025" y="40"/>
                  </a:lnTo>
                  <a:lnTo>
                    <a:pt x="961" y="57"/>
                  </a:lnTo>
                  <a:lnTo>
                    <a:pt x="898" y="79"/>
                  </a:lnTo>
                  <a:lnTo>
                    <a:pt x="836" y="102"/>
                  </a:lnTo>
                  <a:lnTo>
                    <a:pt x="775" y="129"/>
                  </a:lnTo>
                  <a:lnTo>
                    <a:pt x="716" y="159"/>
                  </a:lnTo>
                  <a:lnTo>
                    <a:pt x="659" y="191"/>
                  </a:lnTo>
                  <a:lnTo>
                    <a:pt x="602" y="227"/>
                  </a:lnTo>
                  <a:lnTo>
                    <a:pt x="548" y="266"/>
                  </a:lnTo>
                  <a:lnTo>
                    <a:pt x="495" y="306"/>
                  </a:lnTo>
                  <a:lnTo>
                    <a:pt x="445" y="350"/>
                  </a:lnTo>
                  <a:lnTo>
                    <a:pt x="397" y="395"/>
                  </a:lnTo>
                  <a:lnTo>
                    <a:pt x="351" y="444"/>
                  </a:lnTo>
                  <a:lnTo>
                    <a:pt x="308" y="495"/>
                  </a:lnTo>
                  <a:lnTo>
                    <a:pt x="267" y="547"/>
                  </a:lnTo>
                  <a:lnTo>
                    <a:pt x="229" y="601"/>
                  </a:lnTo>
                  <a:lnTo>
                    <a:pt x="193" y="657"/>
                  </a:lnTo>
                  <a:lnTo>
                    <a:pt x="160" y="715"/>
                  </a:lnTo>
                  <a:lnTo>
                    <a:pt x="131" y="774"/>
                  </a:lnTo>
                  <a:lnTo>
                    <a:pt x="104" y="835"/>
                  </a:lnTo>
                  <a:lnTo>
                    <a:pt x="80" y="897"/>
                  </a:lnTo>
                  <a:lnTo>
                    <a:pt x="59" y="960"/>
                  </a:lnTo>
                  <a:lnTo>
                    <a:pt x="41" y="1025"/>
                  </a:lnTo>
                  <a:lnTo>
                    <a:pt x="26" y="1089"/>
                  </a:lnTo>
                  <a:lnTo>
                    <a:pt x="15" y="1154"/>
                  </a:lnTo>
                  <a:lnTo>
                    <a:pt x="7" y="1221"/>
                  </a:lnTo>
                  <a:lnTo>
                    <a:pt x="2" y="1287"/>
                  </a:lnTo>
                  <a:lnTo>
                    <a:pt x="0" y="1354"/>
                  </a:lnTo>
                  <a:lnTo>
                    <a:pt x="2" y="1420"/>
                  </a:lnTo>
                  <a:lnTo>
                    <a:pt x="7" y="1486"/>
                  </a:lnTo>
                  <a:lnTo>
                    <a:pt x="15" y="1552"/>
                  </a:lnTo>
                  <a:lnTo>
                    <a:pt x="26" y="1618"/>
                  </a:lnTo>
                  <a:lnTo>
                    <a:pt x="41" y="1682"/>
                  </a:lnTo>
                  <a:lnTo>
                    <a:pt x="59" y="1746"/>
                  </a:lnTo>
                  <a:lnTo>
                    <a:pt x="80" y="1809"/>
                  </a:lnTo>
                  <a:lnTo>
                    <a:pt x="104" y="1871"/>
                  </a:lnTo>
                  <a:lnTo>
                    <a:pt x="131" y="1932"/>
                  </a:lnTo>
                  <a:lnTo>
                    <a:pt x="160" y="1992"/>
                  </a:lnTo>
                  <a:lnTo>
                    <a:pt x="193" y="2050"/>
                  </a:lnTo>
                  <a:lnTo>
                    <a:pt x="229" y="2106"/>
                  </a:lnTo>
                  <a:lnTo>
                    <a:pt x="267" y="2160"/>
                  </a:lnTo>
                  <a:lnTo>
                    <a:pt x="308" y="2213"/>
                  </a:lnTo>
                  <a:lnTo>
                    <a:pt x="351" y="2263"/>
                  </a:lnTo>
                  <a:lnTo>
                    <a:pt x="397" y="2311"/>
                  </a:lnTo>
                  <a:lnTo>
                    <a:pt x="445" y="2357"/>
                  </a:lnTo>
                  <a:lnTo>
                    <a:pt x="495" y="2400"/>
                  </a:lnTo>
                  <a:lnTo>
                    <a:pt x="548" y="2441"/>
                  </a:lnTo>
                  <a:lnTo>
                    <a:pt x="602" y="2479"/>
                  </a:lnTo>
                  <a:lnTo>
                    <a:pt x="659" y="2515"/>
                  </a:lnTo>
                  <a:lnTo>
                    <a:pt x="716" y="2548"/>
                  </a:lnTo>
                  <a:lnTo>
                    <a:pt x="775" y="2577"/>
                  </a:lnTo>
                  <a:lnTo>
                    <a:pt x="836" y="2604"/>
                  </a:lnTo>
                  <a:lnTo>
                    <a:pt x="898" y="2628"/>
                  </a:lnTo>
                  <a:lnTo>
                    <a:pt x="961" y="2649"/>
                  </a:lnTo>
                  <a:lnTo>
                    <a:pt x="1025" y="2667"/>
                  </a:lnTo>
                  <a:lnTo>
                    <a:pt x="1089" y="2682"/>
                  </a:lnTo>
                  <a:lnTo>
                    <a:pt x="1155" y="2693"/>
                  </a:lnTo>
                  <a:lnTo>
                    <a:pt x="1221" y="2701"/>
                  </a:lnTo>
                  <a:lnTo>
                    <a:pt x="1288" y="2706"/>
                  </a:lnTo>
                  <a:lnTo>
                    <a:pt x="1354" y="27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3" name="Freeform 197"/>
            <p:cNvSpPr>
              <a:spLocks/>
            </p:cNvSpPr>
            <p:nvPr/>
          </p:nvSpPr>
          <p:spPr bwMode="auto">
            <a:xfrm>
              <a:off x="3503" y="1520"/>
              <a:ext cx="79" cy="8"/>
            </a:xfrm>
            <a:custGeom>
              <a:avLst/>
              <a:gdLst>
                <a:gd name="T0" fmla="*/ 0 w 274"/>
                <a:gd name="T1" fmla="*/ 0 h 28"/>
                <a:gd name="T2" fmla="*/ 0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2 w 274"/>
                <a:gd name="T9" fmla="*/ 0 h 28"/>
                <a:gd name="T10" fmla="*/ 2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0" y="28"/>
                  </a:moveTo>
                  <a:lnTo>
                    <a:pt x="66" y="26"/>
                  </a:lnTo>
                  <a:lnTo>
                    <a:pt x="132" y="21"/>
                  </a:lnTo>
                  <a:lnTo>
                    <a:pt x="199" y="13"/>
                  </a:lnTo>
                  <a:lnTo>
                    <a:pt x="264" y="2"/>
                  </a:lnTo>
                  <a:lnTo>
                    <a:pt x="2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4" name="Freeform 198"/>
            <p:cNvSpPr>
              <a:spLocks/>
            </p:cNvSpPr>
            <p:nvPr/>
          </p:nvSpPr>
          <p:spPr bwMode="auto">
            <a:xfrm>
              <a:off x="3608" y="1486"/>
              <a:ext cx="73" cy="28"/>
            </a:xfrm>
            <a:custGeom>
              <a:avLst/>
              <a:gdLst>
                <a:gd name="T0" fmla="*/ 0 w 253"/>
                <a:gd name="T1" fmla="*/ 1 h 98"/>
                <a:gd name="T2" fmla="*/ 0 w 253"/>
                <a:gd name="T3" fmla="*/ 1 h 98"/>
                <a:gd name="T4" fmla="*/ 1 w 253"/>
                <a:gd name="T5" fmla="*/ 0 h 98"/>
                <a:gd name="T6" fmla="*/ 1 w 253"/>
                <a:gd name="T7" fmla="*/ 0 h 98"/>
                <a:gd name="T8" fmla="*/ 1 w 253"/>
                <a:gd name="T9" fmla="*/ 0 h 98"/>
                <a:gd name="T10" fmla="*/ 2 w 253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" h="98">
                  <a:moveTo>
                    <a:pt x="0" y="98"/>
                  </a:moveTo>
                  <a:lnTo>
                    <a:pt x="32" y="89"/>
                  </a:lnTo>
                  <a:lnTo>
                    <a:pt x="95" y="68"/>
                  </a:lnTo>
                  <a:lnTo>
                    <a:pt x="157" y="44"/>
                  </a:lnTo>
                  <a:lnTo>
                    <a:pt x="218" y="17"/>
                  </a:lnTo>
                  <a:lnTo>
                    <a:pt x="2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5" name="Freeform 199"/>
            <p:cNvSpPr>
              <a:spLocks/>
            </p:cNvSpPr>
            <p:nvPr/>
          </p:nvSpPr>
          <p:spPr bwMode="auto">
            <a:xfrm>
              <a:off x="3703" y="1425"/>
              <a:ext cx="63" cy="47"/>
            </a:xfrm>
            <a:custGeom>
              <a:avLst/>
              <a:gdLst>
                <a:gd name="T0" fmla="*/ 0 w 216"/>
                <a:gd name="T1" fmla="*/ 1 h 160"/>
                <a:gd name="T2" fmla="*/ 0 w 216"/>
                <a:gd name="T3" fmla="*/ 1 h 160"/>
                <a:gd name="T4" fmla="*/ 0 w 216"/>
                <a:gd name="T5" fmla="*/ 1 h 160"/>
                <a:gd name="T6" fmla="*/ 1 w 216"/>
                <a:gd name="T7" fmla="*/ 1 h 160"/>
                <a:gd name="T8" fmla="*/ 1 w 216"/>
                <a:gd name="T9" fmla="*/ 0 h 160"/>
                <a:gd name="T10" fmla="*/ 1 w 216"/>
                <a:gd name="T11" fmla="*/ 0 h 160"/>
                <a:gd name="T12" fmla="*/ 1 w 216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0">
                  <a:moveTo>
                    <a:pt x="0" y="160"/>
                  </a:moveTo>
                  <a:lnTo>
                    <a:pt x="3" y="159"/>
                  </a:lnTo>
                  <a:lnTo>
                    <a:pt x="58" y="123"/>
                  </a:lnTo>
                  <a:lnTo>
                    <a:pt x="113" y="85"/>
                  </a:lnTo>
                  <a:lnTo>
                    <a:pt x="165" y="44"/>
                  </a:lnTo>
                  <a:lnTo>
                    <a:pt x="216" y="1"/>
                  </a:lnTo>
                  <a:lnTo>
                    <a:pt x="2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6" name="Freeform 200"/>
            <p:cNvSpPr>
              <a:spLocks/>
            </p:cNvSpPr>
            <p:nvPr/>
          </p:nvSpPr>
          <p:spPr bwMode="auto">
            <a:xfrm>
              <a:off x="3784" y="1346"/>
              <a:ext cx="48" cy="61"/>
            </a:xfrm>
            <a:custGeom>
              <a:avLst/>
              <a:gdLst>
                <a:gd name="T0" fmla="*/ 0 w 167"/>
                <a:gd name="T1" fmla="*/ 1 h 213"/>
                <a:gd name="T2" fmla="*/ 0 w 167"/>
                <a:gd name="T3" fmla="*/ 1 h 213"/>
                <a:gd name="T4" fmla="*/ 1 w 167"/>
                <a:gd name="T5" fmla="*/ 1 h 213"/>
                <a:gd name="T6" fmla="*/ 1 w 167"/>
                <a:gd name="T7" fmla="*/ 1 h 213"/>
                <a:gd name="T8" fmla="*/ 1 w 167"/>
                <a:gd name="T9" fmla="*/ 0 h 213"/>
                <a:gd name="T10" fmla="*/ 1 w 167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3">
                  <a:moveTo>
                    <a:pt x="0" y="213"/>
                  </a:moveTo>
                  <a:lnTo>
                    <a:pt x="29" y="183"/>
                  </a:lnTo>
                  <a:lnTo>
                    <a:pt x="71" y="133"/>
                  </a:lnTo>
                  <a:lnTo>
                    <a:pt x="113" y="80"/>
                  </a:lnTo>
                  <a:lnTo>
                    <a:pt x="150" y="26"/>
                  </a:lnTo>
                  <a:lnTo>
                    <a:pt x="1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7" name="Freeform 201"/>
            <p:cNvSpPr>
              <a:spLocks/>
            </p:cNvSpPr>
            <p:nvPr/>
          </p:nvSpPr>
          <p:spPr bwMode="auto">
            <a:xfrm>
              <a:off x="3846" y="1252"/>
              <a:ext cx="31" cy="72"/>
            </a:xfrm>
            <a:custGeom>
              <a:avLst/>
              <a:gdLst>
                <a:gd name="T0" fmla="*/ 0 w 104"/>
                <a:gd name="T1" fmla="*/ 2 h 248"/>
                <a:gd name="T2" fmla="*/ 0 w 104"/>
                <a:gd name="T3" fmla="*/ 2 h 248"/>
                <a:gd name="T4" fmla="*/ 0 w 104"/>
                <a:gd name="T5" fmla="*/ 1 h 248"/>
                <a:gd name="T6" fmla="*/ 0 w 104"/>
                <a:gd name="T7" fmla="*/ 1 h 248"/>
                <a:gd name="T8" fmla="*/ 1 w 104"/>
                <a:gd name="T9" fmla="*/ 0 h 248"/>
                <a:gd name="T10" fmla="*/ 1 w 104"/>
                <a:gd name="T11" fmla="*/ 0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48">
                  <a:moveTo>
                    <a:pt x="0" y="248"/>
                  </a:moveTo>
                  <a:lnTo>
                    <a:pt x="5" y="238"/>
                  </a:lnTo>
                  <a:lnTo>
                    <a:pt x="36" y="178"/>
                  </a:lnTo>
                  <a:lnTo>
                    <a:pt x="62" y="117"/>
                  </a:lnTo>
                  <a:lnTo>
                    <a:pt x="86" y="55"/>
                  </a:lnTo>
                  <a:lnTo>
                    <a:pt x="10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8" name="Freeform 202"/>
            <p:cNvSpPr>
              <a:spLocks/>
            </p:cNvSpPr>
            <p:nvPr/>
          </p:nvSpPr>
          <p:spPr bwMode="auto">
            <a:xfrm>
              <a:off x="3883" y="1151"/>
              <a:ext cx="10" cy="76"/>
            </a:xfrm>
            <a:custGeom>
              <a:avLst/>
              <a:gdLst>
                <a:gd name="T0" fmla="*/ 0 w 36"/>
                <a:gd name="T1" fmla="*/ 2 h 267"/>
                <a:gd name="T2" fmla="*/ 0 w 36"/>
                <a:gd name="T3" fmla="*/ 1 h 267"/>
                <a:gd name="T4" fmla="*/ 0 w 36"/>
                <a:gd name="T5" fmla="*/ 1 h 267"/>
                <a:gd name="T6" fmla="*/ 0 w 36"/>
                <a:gd name="T7" fmla="*/ 1 h 267"/>
                <a:gd name="T8" fmla="*/ 0 w 36"/>
                <a:gd name="T9" fmla="*/ 0 h 267"/>
                <a:gd name="T10" fmla="*/ 0 w 36"/>
                <a:gd name="T11" fmla="*/ 0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7">
                  <a:moveTo>
                    <a:pt x="0" y="267"/>
                  </a:moveTo>
                  <a:lnTo>
                    <a:pt x="11" y="219"/>
                  </a:lnTo>
                  <a:lnTo>
                    <a:pt x="23" y="153"/>
                  </a:lnTo>
                  <a:lnTo>
                    <a:pt x="31" y="87"/>
                  </a:lnTo>
                  <a:lnTo>
                    <a:pt x="35" y="21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19" name="Freeform 203"/>
            <p:cNvSpPr>
              <a:spLocks/>
            </p:cNvSpPr>
            <p:nvPr/>
          </p:nvSpPr>
          <p:spPr bwMode="auto">
            <a:xfrm>
              <a:off x="3883" y="1046"/>
              <a:ext cx="10" cy="78"/>
            </a:xfrm>
            <a:custGeom>
              <a:avLst/>
              <a:gdLst>
                <a:gd name="T0" fmla="*/ 0 w 36"/>
                <a:gd name="T1" fmla="*/ 2 h 269"/>
                <a:gd name="T2" fmla="*/ 0 w 36"/>
                <a:gd name="T3" fmla="*/ 2 h 269"/>
                <a:gd name="T4" fmla="*/ 0 w 36"/>
                <a:gd name="T5" fmla="*/ 1 h 269"/>
                <a:gd name="T6" fmla="*/ 0 w 36"/>
                <a:gd name="T7" fmla="*/ 1 h 269"/>
                <a:gd name="T8" fmla="*/ 0 w 36"/>
                <a:gd name="T9" fmla="*/ 0 h 269"/>
                <a:gd name="T10" fmla="*/ 0 w 36"/>
                <a:gd name="T11" fmla="*/ 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69">
                  <a:moveTo>
                    <a:pt x="36" y="269"/>
                  </a:moveTo>
                  <a:lnTo>
                    <a:pt x="35" y="247"/>
                  </a:lnTo>
                  <a:lnTo>
                    <a:pt x="31" y="181"/>
                  </a:lnTo>
                  <a:lnTo>
                    <a:pt x="23" y="114"/>
                  </a:lnTo>
                  <a:lnTo>
                    <a:pt x="11" y="4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0" name="Freeform 204"/>
            <p:cNvSpPr>
              <a:spLocks/>
            </p:cNvSpPr>
            <p:nvPr/>
          </p:nvSpPr>
          <p:spPr bwMode="auto">
            <a:xfrm>
              <a:off x="3846" y="949"/>
              <a:ext cx="31" cy="72"/>
            </a:xfrm>
            <a:custGeom>
              <a:avLst/>
              <a:gdLst>
                <a:gd name="T0" fmla="*/ 1 w 104"/>
                <a:gd name="T1" fmla="*/ 2 h 250"/>
                <a:gd name="T2" fmla="*/ 1 w 104"/>
                <a:gd name="T3" fmla="*/ 1 h 250"/>
                <a:gd name="T4" fmla="*/ 0 w 104"/>
                <a:gd name="T5" fmla="*/ 1 h 250"/>
                <a:gd name="T6" fmla="*/ 0 w 104"/>
                <a:gd name="T7" fmla="*/ 1 h 250"/>
                <a:gd name="T8" fmla="*/ 0 w 104"/>
                <a:gd name="T9" fmla="*/ 0 h 250"/>
                <a:gd name="T10" fmla="*/ 0 w 104"/>
                <a:gd name="T11" fmla="*/ 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250">
                  <a:moveTo>
                    <a:pt x="104" y="250"/>
                  </a:moveTo>
                  <a:lnTo>
                    <a:pt x="86" y="193"/>
                  </a:lnTo>
                  <a:lnTo>
                    <a:pt x="62" y="131"/>
                  </a:lnTo>
                  <a:lnTo>
                    <a:pt x="36" y="70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1" name="Freeform 205"/>
            <p:cNvSpPr>
              <a:spLocks/>
            </p:cNvSpPr>
            <p:nvPr/>
          </p:nvSpPr>
          <p:spPr bwMode="auto">
            <a:xfrm>
              <a:off x="3784" y="866"/>
              <a:ext cx="48" cy="60"/>
            </a:xfrm>
            <a:custGeom>
              <a:avLst/>
              <a:gdLst>
                <a:gd name="T0" fmla="*/ 1 w 167"/>
                <a:gd name="T1" fmla="*/ 1 h 212"/>
                <a:gd name="T2" fmla="*/ 1 w 167"/>
                <a:gd name="T3" fmla="*/ 1 h 212"/>
                <a:gd name="T4" fmla="*/ 1 w 167"/>
                <a:gd name="T5" fmla="*/ 1 h 212"/>
                <a:gd name="T6" fmla="*/ 1 w 167"/>
                <a:gd name="T7" fmla="*/ 1 h 212"/>
                <a:gd name="T8" fmla="*/ 0 w 167"/>
                <a:gd name="T9" fmla="*/ 0 h 212"/>
                <a:gd name="T10" fmla="*/ 0 w 167"/>
                <a:gd name="T11" fmla="*/ 0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2">
                  <a:moveTo>
                    <a:pt x="167" y="212"/>
                  </a:moveTo>
                  <a:lnTo>
                    <a:pt x="150" y="186"/>
                  </a:lnTo>
                  <a:lnTo>
                    <a:pt x="113" y="132"/>
                  </a:lnTo>
                  <a:lnTo>
                    <a:pt x="71" y="80"/>
                  </a:lnTo>
                  <a:lnTo>
                    <a:pt x="29" y="2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2" name="Freeform 206"/>
            <p:cNvSpPr>
              <a:spLocks/>
            </p:cNvSpPr>
            <p:nvPr/>
          </p:nvSpPr>
          <p:spPr bwMode="auto">
            <a:xfrm>
              <a:off x="3703" y="801"/>
              <a:ext cx="63" cy="47"/>
            </a:xfrm>
            <a:custGeom>
              <a:avLst/>
              <a:gdLst>
                <a:gd name="T0" fmla="*/ 1 w 216"/>
                <a:gd name="T1" fmla="*/ 1 h 161"/>
                <a:gd name="T2" fmla="*/ 1 w 216"/>
                <a:gd name="T3" fmla="*/ 1 h 161"/>
                <a:gd name="T4" fmla="*/ 1 w 216"/>
                <a:gd name="T5" fmla="*/ 1 h 161"/>
                <a:gd name="T6" fmla="*/ 1 w 216"/>
                <a:gd name="T7" fmla="*/ 1 h 161"/>
                <a:gd name="T8" fmla="*/ 0 w 216"/>
                <a:gd name="T9" fmla="*/ 0 h 161"/>
                <a:gd name="T10" fmla="*/ 0 w 216"/>
                <a:gd name="T11" fmla="*/ 0 h 161"/>
                <a:gd name="T12" fmla="*/ 0 w 216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61">
                  <a:moveTo>
                    <a:pt x="216" y="161"/>
                  </a:moveTo>
                  <a:lnTo>
                    <a:pt x="216" y="160"/>
                  </a:lnTo>
                  <a:lnTo>
                    <a:pt x="165" y="116"/>
                  </a:lnTo>
                  <a:lnTo>
                    <a:pt x="113" y="76"/>
                  </a:lnTo>
                  <a:lnTo>
                    <a:pt x="58" y="37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3" name="Freeform 207"/>
            <p:cNvSpPr>
              <a:spLocks/>
            </p:cNvSpPr>
            <p:nvPr/>
          </p:nvSpPr>
          <p:spPr bwMode="auto">
            <a:xfrm>
              <a:off x="3608" y="761"/>
              <a:ext cx="73" cy="28"/>
            </a:xfrm>
            <a:custGeom>
              <a:avLst/>
              <a:gdLst>
                <a:gd name="T0" fmla="*/ 2 w 253"/>
                <a:gd name="T1" fmla="*/ 1 h 97"/>
                <a:gd name="T2" fmla="*/ 1 w 253"/>
                <a:gd name="T3" fmla="*/ 1 h 97"/>
                <a:gd name="T4" fmla="*/ 1 w 253"/>
                <a:gd name="T5" fmla="*/ 0 h 97"/>
                <a:gd name="T6" fmla="*/ 1 w 253"/>
                <a:gd name="T7" fmla="*/ 0 h 97"/>
                <a:gd name="T8" fmla="*/ 0 w 253"/>
                <a:gd name="T9" fmla="*/ 0 h 97"/>
                <a:gd name="T10" fmla="*/ 0 w 253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" h="97">
                  <a:moveTo>
                    <a:pt x="253" y="97"/>
                  </a:moveTo>
                  <a:lnTo>
                    <a:pt x="218" y="80"/>
                  </a:lnTo>
                  <a:lnTo>
                    <a:pt x="157" y="53"/>
                  </a:lnTo>
                  <a:lnTo>
                    <a:pt x="95" y="30"/>
                  </a:lnTo>
                  <a:lnTo>
                    <a:pt x="32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4" name="Freeform 208"/>
            <p:cNvSpPr>
              <a:spLocks/>
            </p:cNvSpPr>
            <p:nvPr/>
          </p:nvSpPr>
          <p:spPr bwMode="auto">
            <a:xfrm>
              <a:off x="3503" y="747"/>
              <a:ext cx="79" cy="8"/>
            </a:xfrm>
            <a:custGeom>
              <a:avLst/>
              <a:gdLst>
                <a:gd name="T0" fmla="*/ 2 w 274"/>
                <a:gd name="T1" fmla="*/ 0 h 28"/>
                <a:gd name="T2" fmla="*/ 2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0 w 274"/>
                <a:gd name="T9" fmla="*/ 0 h 28"/>
                <a:gd name="T10" fmla="*/ 0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274" y="28"/>
                  </a:moveTo>
                  <a:lnTo>
                    <a:pt x="264" y="26"/>
                  </a:lnTo>
                  <a:lnTo>
                    <a:pt x="199" y="14"/>
                  </a:lnTo>
                  <a:lnTo>
                    <a:pt x="132" y="5"/>
                  </a:lnTo>
                  <a:lnTo>
                    <a:pt x="6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5" name="Freeform 209"/>
            <p:cNvSpPr>
              <a:spLocks/>
            </p:cNvSpPr>
            <p:nvPr/>
          </p:nvSpPr>
          <p:spPr bwMode="auto">
            <a:xfrm>
              <a:off x="4935" y="747"/>
              <a:ext cx="390" cy="781"/>
            </a:xfrm>
            <a:custGeom>
              <a:avLst/>
              <a:gdLst>
                <a:gd name="T0" fmla="*/ 0 w 1353"/>
                <a:gd name="T1" fmla="*/ 19 h 2708"/>
                <a:gd name="T2" fmla="*/ 1 w 1353"/>
                <a:gd name="T3" fmla="*/ 19 h 2708"/>
                <a:gd name="T4" fmla="*/ 2 w 1353"/>
                <a:gd name="T5" fmla="*/ 18 h 2708"/>
                <a:gd name="T6" fmla="*/ 3 w 1353"/>
                <a:gd name="T7" fmla="*/ 18 h 2708"/>
                <a:gd name="T8" fmla="*/ 4 w 1353"/>
                <a:gd name="T9" fmla="*/ 18 h 2708"/>
                <a:gd name="T10" fmla="*/ 5 w 1353"/>
                <a:gd name="T11" fmla="*/ 17 h 2708"/>
                <a:gd name="T12" fmla="*/ 5 w 1353"/>
                <a:gd name="T13" fmla="*/ 17 h 2708"/>
                <a:gd name="T14" fmla="*/ 6 w 1353"/>
                <a:gd name="T15" fmla="*/ 16 h 2708"/>
                <a:gd name="T16" fmla="*/ 7 w 1353"/>
                <a:gd name="T17" fmla="*/ 16 h 2708"/>
                <a:gd name="T18" fmla="*/ 7 w 1353"/>
                <a:gd name="T19" fmla="*/ 15 h 2708"/>
                <a:gd name="T20" fmla="*/ 8 w 1353"/>
                <a:gd name="T21" fmla="*/ 14 h 2708"/>
                <a:gd name="T22" fmla="*/ 8 w 1353"/>
                <a:gd name="T23" fmla="*/ 13 h 2708"/>
                <a:gd name="T24" fmla="*/ 9 w 1353"/>
                <a:gd name="T25" fmla="*/ 13 h 2708"/>
                <a:gd name="T26" fmla="*/ 9 w 1353"/>
                <a:gd name="T27" fmla="*/ 12 h 2708"/>
                <a:gd name="T28" fmla="*/ 9 w 1353"/>
                <a:gd name="T29" fmla="*/ 11 h 2708"/>
                <a:gd name="T30" fmla="*/ 9 w 1353"/>
                <a:gd name="T31" fmla="*/ 10 h 2708"/>
                <a:gd name="T32" fmla="*/ 9 w 1353"/>
                <a:gd name="T33" fmla="*/ 9 h 2708"/>
                <a:gd name="T34" fmla="*/ 9 w 1353"/>
                <a:gd name="T35" fmla="*/ 8 h 2708"/>
                <a:gd name="T36" fmla="*/ 9 w 1353"/>
                <a:gd name="T37" fmla="*/ 7 h 2708"/>
                <a:gd name="T38" fmla="*/ 9 w 1353"/>
                <a:gd name="T39" fmla="*/ 6 h 2708"/>
                <a:gd name="T40" fmla="*/ 8 w 1353"/>
                <a:gd name="T41" fmla="*/ 5 h 2708"/>
                <a:gd name="T42" fmla="*/ 8 w 1353"/>
                <a:gd name="T43" fmla="*/ 5 h 2708"/>
                <a:gd name="T44" fmla="*/ 7 w 1353"/>
                <a:gd name="T45" fmla="*/ 4 h 2708"/>
                <a:gd name="T46" fmla="*/ 7 w 1353"/>
                <a:gd name="T47" fmla="*/ 3 h 2708"/>
                <a:gd name="T48" fmla="*/ 6 w 1353"/>
                <a:gd name="T49" fmla="*/ 2 h 2708"/>
                <a:gd name="T50" fmla="*/ 5 w 1353"/>
                <a:gd name="T51" fmla="*/ 2 h 2708"/>
                <a:gd name="T52" fmla="*/ 5 w 1353"/>
                <a:gd name="T53" fmla="*/ 1 h 2708"/>
                <a:gd name="T54" fmla="*/ 4 w 1353"/>
                <a:gd name="T55" fmla="*/ 1 h 2708"/>
                <a:gd name="T56" fmla="*/ 3 w 1353"/>
                <a:gd name="T57" fmla="*/ 1 h 2708"/>
                <a:gd name="T58" fmla="*/ 2 w 1353"/>
                <a:gd name="T59" fmla="*/ 0 h 2708"/>
                <a:gd name="T60" fmla="*/ 1 w 1353"/>
                <a:gd name="T61" fmla="*/ 0 h 2708"/>
                <a:gd name="T62" fmla="*/ 0 w 1353"/>
                <a:gd name="T63" fmla="*/ 0 h 2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53" h="2708">
                  <a:moveTo>
                    <a:pt x="0" y="2708"/>
                  </a:moveTo>
                  <a:lnTo>
                    <a:pt x="67" y="2706"/>
                  </a:lnTo>
                  <a:lnTo>
                    <a:pt x="133" y="2701"/>
                  </a:lnTo>
                  <a:lnTo>
                    <a:pt x="199" y="2693"/>
                  </a:lnTo>
                  <a:lnTo>
                    <a:pt x="264" y="2682"/>
                  </a:lnTo>
                  <a:lnTo>
                    <a:pt x="330" y="2667"/>
                  </a:lnTo>
                  <a:lnTo>
                    <a:pt x="394" y="2649"/>
                  </a:lnTo>
                  <a:lnTo>
                    <a:pt x="456" y="2628"/>
                  </a:lnTo>
                  <a:lnTo>
                    <a:pt x="518" y="2604"/>
                  </a:lnTo>
                  <a:lnTo>
                    <a:pt x="579" y="2577"/>
                  </a:lnTo>
                  <a:lnTo>
                    <a:pt x="639" y="2548"/>
                  </a:lnTo>
                  <a:lnTo>
                    <a:pt x="696" y="2515"/>
                  </a:lnTo>
                  <a:lnTo>
                    <a:pt x="752" y="2479"/>
                  </a:lnTo>
                  <a:lnTo>
                    <a:pt x="807" y="2441"/>
                  </a:lnTo>
                  <a:lnTo>
                    <a:pt x="858" y="2400"/>
                  </a:lnTo>
                  <a:lnTo>
                    <a:pt x="909" y="2357"/>
                  </a:lnTo>
                  <a:lnTo>
                    <a:pt x="958" y="2311"/>
                  </a:lnTo>
                  <a:lnTo>
                    <a:pt x="1003" y="2263"/>
                  </a:lnTo>
                  <a:lnTo>
                    <a:pt x="1047" y="2213"/>
                  </a:lnTo>
                  <a:lnTo>
                    <a:pt x="1087" y="2160"/>
                  </a:lnTo>
                  <a:lnTo>
                    <a:pt x="1126" y="2106"/>
                  </a:lnTo>
                  <a:lnTo>
                    <a:pt x="1162" y="2050"/>
                  </a:lnTo>
                  <a:lnTo>
                    <a:pt x="1194" y="1992"/>
                  </a:lnTo>
                  <a:lnTo>
                    <a:pt x="1224" y="1932"/>
                  </a:lnTo>
                  <a:lnTo>
                    <a:pt x="1251" y="1871"/>
                  </a:lnTo>
                  <a:lnTo>
                    <a:pt x="1274" y="1809"/>
                  </a:lnTo>
                  <a:lnTo>
                    <a:pt x="1296" y="1746"/>
                  </a:lnTo>
                  <a:lnTo>
                    <a:pt x="1313" y="1682"/>
                  </a:lnTo>
                  <a:lnTo>
                    <a:pt x="1327" y="1618"/>
                  </a:lnTo>
                  <a:lnTo>
                    <a:pt x="1339" y="1552"/>
                  </a:lnTo>
                  <a:lnTo>
                    <a:pt x="1347" y="1486"/>
                  </a:lnTo>
                  <a:lnTo>
                    <a:pt x="1352" y="1420"/>
                  </a:lnTo>
                  <a:lnTo>
                    <a:pt x="1353" y="1354"/>
                  </a:lnTo>
                  <a:lnTo>
                    <a:pt x="1352" y="1287"/>
                  </a:lnTo>
                  <a:lnTo>
                    <a:pt x="1347" y="1221"/>
                  </a:lnTo>
                  <a:lnTo>
                    <a:pt x="1339" y="1154"/>
                  </a:lnTo>
                  <a:lnTo>
                    <a:pt x="1327" y="1089"/>
                  </a:lnTo>
                  <a:lnTo>
                    <a:pt x="1313" y="1025"/>
                  </a:lnTo>
                  <a:lnTo>
                    <a:pt x="1296" y="960"/>
                  </a:lnTo>
                  <a:lnTo>
                    <a:pt x="1274" y="897"/>
                  </a:lnTo>
                  <a:lnTo>
                    <a:pt x="1251" y="835"/>
                  </a:lnTo>
                  <a:lnTo>
                    <a:pt x="1224" y="774"/>
                  </a:lnTo>
                  <a:lnTo>
                    <a:pt x="1194" y="715"/>
                  </a:lnTo>
                  <a:lnTo>
                    <a:pt x="1162" y="657"/>
                  </a:lnTo>
                  <a:lnTo>
                    <a:pt x="1126" y="601"/>
                  </a:lnTo>
                  <a:lnTo>
                    <a:pt x="1087" y="547"/>
                  </a:lnTo>
                  <a:lnTo>
                    <a:pt x="1047" y="495"/>
                  </a:lnTo>
                  <a:lnTo>
                    <a:pt x="1003" y="444"/>
                  </a:lnTo>
                  <a:lnTo>
                    <a:pt x="958" y="395"/>
                  </a:lnTo>
                  <a:lnTo>
                    <a:pt x="909" y="350"/>
                  </a:lnTo>
                  <a:lnTo>
                    <a:pt x="858" y="306"/>
                  </a:lnTo>
                  <a:lnTo>
                    <a:pt x="807" y="266"/>
                  </a:lnTo>
                  <a:lnTo>
                    <a:pt x="752" y="227"/>
                  </a:lnTo>
                  <a:lnTo>
                    <a:pt x="696" y="191"/>
                  </a:lnTo>
                  <a:lnTo>
                    <a:pt x="639" y="159"/>
                  </a:lnTo>
                  <a:lnTo>
                    <a:pt x="579" y="129"/>
                  </a:lnTo>
                  <a:lnTo>
                    <a:pt x="518" y="102"/>
                  </a:lnTo>
                  <a:lnTo>
                    <a:pt x="456" y="79"/>
                  </a:lnTo>
                  <a:lnTo>
                    <a:pt x="394" y="57"/>
                  </a:lnTo>
                  <a:lnTo>
                    <a:pt x="330" y="40"/>
                  </a:lnTo>
                  <a:lnTo>
                    <a:pt x="264" y="26"/>
                  </a:lnTo>
                  <a:lnTo>
                    <a:pt x="199" y="14"/>
                  </a:lnTo>
                  <a:lnTo>
                    <a:pt x="133" y="5"/>
                  </a:lnTo>
                  <a:lnTo>
                    <a:pt x="67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6" name="Freeform 210"/>
            <p:cNvSpPr>
              <a:spLocks/>
            </p:cNvSpPr>
            <p:nvPr/>
          </p:nvSpPr>
          <p:spPr bwMode="auto">
            <a:xfrm>
              <a:off x="4857" y="747"/>
              <a:ext cx="78" cy="8"/>
            </a:xfrm>
            <a:custGeom>
              <a:avLst/>
              <a:gdLst>
                <a:gd name="T0" fmla="*/ 2 w 274"/>
                <a:gd name="T1" fmla="*/ 0 h 28"/>
                <a:gd name="T2" fmla="*/ 1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0 w 274"/>
                <a:gd name="T9" fmla="*/ 0 h 28"/>
                <a:gd name="T10" fmla="*/ 0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274" y="0"/>
                  </a:moveTo>
                  <a:lnTo>
                    <a:pt x="208" y="1"/>
                  </a:lnTo>
                  <a:lnTo>
                    <a:pt x="141" y="5"/>
                  </a:lnTo>
                  <a:lnTo>
                    <a:pt x="76" y="14"/>
                  </a:lnTo>
                  <a:lnTo>
                    <a:pt x="10" y="26"/>
                  </a:lnTo>
                  <a:lnTo>
                    <a:pt x="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7" name="Freeform 211"/>
            <p:cNvSpPr>
              <a:spLocks/>
            </p:cNvSpPr>
            <p:nvPr/>
          </p:nvSpPr>
          <p:spPr bwMode="auto">
            <a:xfrm>
              <a:off x="4758" y="761"/>
              <a:ext cx="72" cy="28"/>
            </a:xfrm>
            <a:custGeom>
              <a:avLst/>
              <a:gdLst>
                <a:gd name="T0" fmla="*/ 2 w 251"/>
                <a:gd name="T1" fmla="*/ 0 h 97"/>
                <a:gd name="T2" fmla="*/ 1 w 251"/>
                <a:gd name="T3" fmla="*/ 0 h 97"/>
                <a:gd name="T4" fmla="*/ 1 w 251"/>
                <a:gd name="T5" fmla="*/ 0 h 97"/>
                <a:gd name="T6" fmla="*/ 1 w 251"/>
                <a:gd name="T7" fmla="*/ 0 h 97"/>
                <a:gd name="T8" fmla="*/ 0 w 251"/>
                <a:gd name="T9" fmla="*/ 1 h 97"/>
                <a:gd name="T10" fmla="*/ 0 w 251"/>
                <a:gd name="T11" fmla="*/ 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1" h="97">
                  <a:moveTo>
                    <a:pt x="251" y="0"/>
                  </a:moveTo>
                  <a:lnTo>
                    <a:pt x="221" y="8"/>
                  </a:lnTo>
                  <a:lnTo>
                    <a:pt x="158" y="30"/>
                  </a:lnTo>
                  <a:lnTo>
                    <a:pt x="96" y="53"/>
                  </a:lnTo>
                  <a:lnTo>
                    <a:pt x="35" y="80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8" name="Freeform 212"/>
            <p:cNvSpPr>
              <a:spLocks/>
            </p:cNvSpPr>
            <p:nvPr/>
          </p:nvSpPr>
          <p:spPr bwMode="auto">
            <a:xfrm>
              <a:off x="4673" y="801"/>
              <a:ext cx="62" cy="47"/>
            </a:xfrm>
            <a:custGeom>
              <a:avLst/>
              <a:gdLst>
                <a:gd name="T0" fmla="*/ 1 w 218"/>
                <a:gd name="T1" fmla="*/ 0 h 161"/>
                <a:gd name="T2" fmla="*/ 1 w 218"/>
                <a:gd name="T3" fmla="*/ 0 h 161"/>
                <a:gd name="T4" fmla="*/ 1 w 218"/>
                <a:gd name="T5" fmla="*/ 0 h 161"/>
                <a:gd name="T6" fmla="*/ 1 w 218"/>
                <a:gd name="T7" fmla="*/ 1 h 161"/>
                <a:gd name="T8" fmla="*/ 0 w 218"/>
                <a:gd name="T9" fmla="*/ 1 h 161"/>
                <a:gd name="T10" fmla="*/ 0 w 218"/>
                <a:gd name="T11" fmla="*/ 1 h 161"/>
                <a:gd name="T12" fmla="*/ 0 w 218"/>
                <a:gd name="T13" fmla="*/ 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61">
                  <a:moveTo>
                    <a:pt x="218" y="0"/>
                  </a:moveTo>
                  <a:lnTo>
                    <a:pt x="215" y="1"/>
                  </a:lnTo>
                  <a:lnTo>
                    <a:pt x="158" y="37"/>
                  </a:lnTo>
                  <a:lnTo>
                    <a:pt x="104" y="76"/>
                  </a:lnTo>
                  <a:lnTo>
                    <a:pt x="52" y="116"/>
                  </a:lnTo>
                  <a:lnTo>
                    <a:pt x="2" y="160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29" name="Freeform 213"/>
            <p:cNvSpPr>
              <a:spLocks/>
            </p:cNvSpPr>
            <p:nvPr/>
          </p:nvSpPr>
          <p:spPr bwMode="auto">
            <a:xfrm>
              <a:off x="4606" y="866"/>
              <a:ext cx="49" cy="60"/>
            </a:xfrm>
            <a:custGeom>
              <a:avLst/>
              <a:gdLst>
                <a:gd name="T0" fmla="*/ 1 w 167"/>
                <a:gd name="T1" fmla="*/ 0 h 212"/>
                <a:gd name="T2" fmla="*/ 1 w 167"/>
                <a:gd name="T3" fmla="*/ 0 h 212"/>
                <a:gd name="T4" fmla="*/ 1 w 167"/>
                <a:gd name="T5" fmla="*/ 1 h 212"/>
                <a:gd name="T6" fmla="*/ 0 w 167"/>
                <a:gd name="T7" fmla="*/ 1 h 212"/>
                <a:gd name="T8" fmla="*/ 0 w 167"/>
                <a:gd name="T9" fmla="*/ 1 h 212"/>
                <a:gd name="T10" fmla="*/ 0 w 167"/>
                <a:gd name="T11" fmla="*/ 1 h 2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2">
                  <a:moveTo>
                    <a:pt x="167" y="0"/>
                  </a:moveTo>
                  <a:lnTo>
                    <a:pt x="139" y="29"/>
                  </a:lnTo>
                  <a:lnTo>
                    <a:pt x="95" y="80"/>
                  </a:lnTo>
                  <a:lnTo>
                    <a:pt x="54" y="132"/>
                  </a:lnTo>
                  <a:lnTo>
                    <a:pt x="16" y="186"/>
                  </a:lnTo>
                  <a:lnTo>
                    <a:pt x="0" y="2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0" name="Freeform 214"/>
            <p:cNvSpPr>
              <a:spLocks/>
            </p:cNvSpPr>
            <p:nvPr/>
          </p:nvSpPr>
          <p:spPr bwMode="auto">
            <a:xfrm>
              <a:off x="4562" y="949"/>
              <a:ext cx="30" cy="72"/>
            </a:xfrm>
            <a:custGeom>
              <a:avLst/>
              <a:gdLst>
                <a:gd name="T0" fmla="*/ 1 w 105"/>
                <a:gd name="T1" fmla="*/ 0 h 250"/>
                <a:gd name="T2" fmla="*/ 1 w 105"/>
                <a:gd name="T3" fmla="*/ 0 h 250"/>
                <a:gd name="T4" fmla="*/ 1 w 105"/>
                <a:gd name="T5" fmla="*/ 1 h 250"/>
                <a:gd name="T6" fmla="*/ 0 w 105"/>
                <a:gd name="T7" fmla="*/ 1 h 250"/>
                <a:gd name="T8" fmla="*/ 0 w 105"/>
                <a:gd name="T9" fmla="*/ 1 h 250"/>
                <a:gd name="T10" fmla="*/ 0 w 105"/>
                <a:gd name="T11" fmla="*/ 2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50">
                  <a:moveTo>
                    <a:pt x="105" y="0"/>
                  </a:moveTo>
                  <a:lnTo>
                    <a:pt x="99" y="11"/>
                  </a:lnTo>
                  <a:lnTo>
                    <a:pt x="69" y="70"/>
                  </a:lnTo>
                  <a:lnTo>
                    <a:pt x="42" y="131"/>
                  </a:lnTo>
                  <a:lnTo>
                    <a:pt x="18" y="193"/>
                  </a:lnTo>
                  <a:lnTo>
                    <a:pt x="0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1" name="Freeform 215"/>
            <p:cNvSpPr>
              <a:spLocks/>
            </p:cNvSpPr>
            <p:nvPr/>
          </p:nvSpPr>
          <p:spPr bwMode="auto">
            <a:xfrm>
              <a:off x="4545" y="1046"/>
              <a:ext cx="11" cy="78"/>
            </a:xfrm>
            <a:custGeom>
              <a:avLst/>
              <a:gdLst>
                <a:gd name="T0" fmla="*/ 0 w 37"/>
                <a:gd name="T1" fmla="*/ 0 h 269"/>
                <a:gd name="T2" fmla="*/ 0 w 37"/>
                <a:gd name="T3" fmla="*/ 0 h 269"/>
                <a:gd name="T4" fmla="*/ 0 w 37"/>
                <a:gd name="T5" fmla="*/ 1 h 269"/>
                <a:gd name="T6" fmla="*/ 0 w 37"/>
                <a:gd name="T7" fmla="*/ 1 h 269"/>
                <a:gd name="T8" fmla="*/ 0 w 37"/>
                <a:gd name="T9" fmla="*/ 2 h 269"/>
                <a:gd name="T10" fmla="*/ 0 w 37"/>
                <a:gd name="T11" fmla="*/ 2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69">
                  <a:moveTo>
                    <a:pt x="37" y="0"/>
                  </a:moveTo>
                  <a:lnTo>
                    <a:pt x="25" y="49"/>
                  </a:lnTo>
                  <a:lnTo>
                    <a:pt x="14" y="114"/>
                  </a:lnTo>
                  <a:lnTo>
                    <a:pt x="6" y="181"/>
                  </a:lnTo>
                  <a:lnTo>
                    <a:pt x="0" y="247"/>
                  </a:lnTo>
                  <a:lnTo>
                    <a:pt x="0" y="2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2" name="Freeform 216"/>
            <p:cNvSpPr>
              <a:spLocks/>
            </p:cNvSpPr>
            <p:nvPr/>
          </p:nvSpPr>
          <p:spPr bwMode="auto">
            <a:xfrm>
              <a:off x="4545" y="1151"/>
              <a:ext cx="11" cy="76"/>
            </a:xfrm>
            <a:custGeom>
              <a:avLst/>
              <a:gdLst>
                <a:gd name="T0" fmla="*/ 0 w 37"/>
                <a:gd name="T1" fmla="*/ 0 h 267"/>
                <a:gd name="T2" fmla="*/ 0 w 37"/>
                <a:gd name="T3" fmla="*/ 0 h 267"/>
                <a:gd name="T4" fmla="*/ 0 w 37"/>
                <a:gd name="T5" fmla="*/ 1 h 267"/>
                <a:gd name="T6" fmla="*/ 0 w 37"/>
                <a:gd name="T7" fmla="*/ 1 h 267"/>
                <a:gd name="T8" fmla="*/ 0 w 37"/>
                <a:gd name="T9" fmla="*/ 1 h 267"/>
                <a:gd name="T10" fmla="*/ 0 w 37"/>
                <a:gd name="T11" fmla="*/ 2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67">
                  <a:moveTo>
                    <a:pt x="0" y="0"/>
                  </a:moveTo>
                  <a:lnTo>
                    <a:pt x="0" y="21"/>
                  </a:lnTo>
                  <a:lnTo>
                    <a:pt x="6" y="87"/>
                  </a:lnTo>
                  <a:lnTo>
                    <a:pt x="14" y="153"/>
                  </a:lnTo>
                  <a:lnTo>
                    <a:pt x="25" y="219"/>
                  </a:lnTo>
                  <a:lnTo>
                    <a:pt x="37" y="2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3" name="Freeform 217"/>
            <p:cNvSpPr>
              <a:spLocks/>
            </p:cNvSpPr>
            <p:nvPr/>
          </p:nvSpPr>
          <p:spPr bwMode="auto">
            <a:xfrm>
              <a:off x="4562" y="1252"/>
              <a:ext cx="30" cy="72"/>
            </a:xfrm>
            <a:custGeom>
              <a:avLst/>
              <a:gdLst>
                <a:gd name="T0" fmla="*/ 0 w 105"/>
                <a:gd name="T1" fmla="*/ 0 h 248"/>
                <a:gd name="T2" fmla="*/ 0 w 105"/>
                <a:gd name="T3" fmla="*/ 0 h 248"/>
                <a:gd name="T4" fmla="*/ 0 w 105"/>
                <a:gd name="T5" fmla="*/ 1 h 248"/>
                <a:gd name="T6" fmla="*/ 1 w 105"/>
                <a:gd name="T7" fmla="*/ 1 h 248"/>
                <a:gd name="T8" fmla="*/ 1 w 105"/>
                <a:gd name="T9" fmla="*/ 2 h 248"/>
                <a:gd name="T10" fmla="*/ 1 w 105"/>
                <a:gd name="T11" fmla="*/ 2 h 2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248">
                  <a:moveTo>
                    <a:pt x="0" y="0"/>
                  </a:moveTo>
                  <a:lnTo>
                    <a:pt x="18" y="55"/>
                  </a:lnTo>
                  <a:lnTo>
                    <a:pt x="42" y="117"/>
                  </a:lnTo>
                  <a:lnTo>
                    <a:pt x="69" y="178"/>
                  </a:lnTo>
                  <a:lnTo>
                    <a:pt x="99" y="238"/>
                  </a:lnTo>
                  <a:lnTo>
                    <a:pt x="105" y="2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4" name="Freeform 218"/>
            <p:cNvSpPr>
              <a:spLocks/>
            </p:cNvSpPr>
            <p:nvPr/>
          </p:nvSpPr>
          <p:spPr bwMode="auto">
            <a:xfrm>
              <a:off x="4606" y="1346"/>
              <a:ext cx="49" cy="61"/>
            </a:xfrm>
            <a:custGeom>
              <a:avLst/>
              <a:gdLst>
                <a:gd name="T0" fmla="*/ 0 w 167"/>
                <a:gd name="T1" fmla="*/ 0 h 213"/>
                <a:gd name="T2" fmla="*/ 0 w 167"/>
                <a:gd name="T3" fmla="*/ 0 h 213"/>
                <a:gd name="T4" fmla="*/ 0 w 167"/>
                <a:gd name="T5" fmla="*/ 1 h 213"/>
                <a:gd name="T6" fmla="*/ 1 w 167"/>
                <a:gd name="T7" fmla="*/ 1 h 213"/>
                <a:gd name="T8" fmla="*/ 1 w 167"/>
                <a:gd name="T9" fmla="*/ 1 h 213"/>
                <a:gd name="T10" fmla="*/ 1 w 167"/>
                <a:gd name="T11" fmla="*/ 1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" h="213">
                  <a:moveTo>
                    <a:pt x="0" y="0"/>
                  </a:moveTo>
                  <a:lnTo>
                    <a:pt x="16" y="26"/>
                  </a:lnTo>
                  <a:lnTo>
                    <a:pt x="54" y="80"/>
                  </a:lnTo>
                  <a:lnTo>
                    <a:pt x="95" y="133"/>
                  </a:lnTo>
                  <a:lnTo>
                    <a:pt x="139" y="183"/>
                  </a:lnTo>
                  <a:lnTo>
                    <a:pt x="167" y="2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5" name="Freeform 219"/>
            <p:cNvSpPr>
              <a:spLocks/>
            </p:cNvSpPr>
            <p:nvPr/>
          </p:nvSpPr>
          <p:spPr bwMode="auto">
            <a:xfrm>
              <a:off x="4673" y="1425"/>
              <a:ext cx="62" cy="47"/>
            </a:xfrm>
            <a:custGeom>
              <a:avLst/>
              <a:gdLst>
                <a:gd name="T0" fmla="*/ 0 w 218"/>
                <a:gd name="T1" fmla="*/ 0 h 160"/>
                <a:gd name="T2" fmla="*/ 0 w 218"/>
                <a:gd name="T3" fmla="*/ 0 h 160"/>
                <a:gd name="T4" fmla="*/ 0 w 218"/>
                <a:gd name="T5" fmla="*/ 0 h 160"/>
                <a:gd name="T6" fmla="*/ 1 w 218"/>
                <a:gd name="T7" fmla="*/ 1 h 160"/>
                <a:gd name="T8" fmla="*/ 1 w 218"/>
                <a:gd name="T9" fmla="*/ 1 h 160"/>
                <a:gd name="T10" fmla="*/ 1 w 218"/>
                <a:gd name="T11" fmla="*/ 1 h 160"/>
                <a:gd name="T12" fmla="*/ 1 w 218"/>
                <a:gd name="T13" fmla="*/ 1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60">
                  <a:moveTo>
                    <a:pt x="0" y="0"/>
                  </a:moveTo>
                  <a:lnTo>
                    <a:pt x="2" y="1"/>
                  </a:lnTo>
                  <a:lnTo>
                    <a:pt x="52" y="44"/>
                  </a:lnTo>
                  <a:lnTo>
                    <a:pt x="104" y="85"/>
                  </a:lnTo>
                  <a:lnTo>
                    <a:pt x="158" y="123"/>
                  </a:lnTo>
                  <a:lnTo>
                    <a:pt x="215" y="159"/>
                  </a:lnTo>
                  <a:lnTo>
                    <a:pt x="218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6" name="Freeform 220"/>
            <p:cNvSpPr>
              <a:spLocks/>
            </p:cNvSpPr>
            <p:nvPr/>
          </p:nvSpPr>
          <p:spPr bwMode="auto">
            <a:xfrm>
              <a:off x="4758" y="1486"/>
              <a:ext cx="72" cy="28"/>
            </a:xfrm>
            <a:custGeom>
              <a:avLst/>
              <a:gdLst>
                <a:gd name="T0" fmla="*/ 0 w 251"/>
                <a:gd name="T1" fmla="*/ 0 h 98"/>
                <a:gd name="T2" fmla="*/ 0 w 251"/>
                <a:gd name="T3" fmla="*/ 0 h 98"/>
                <a:gd name="T4" fmla="*/ 1 w 251"/>
                <a:gd name="T5" fmla="*/ 0 h 98"/>
                <a:gd name="T6" fmla="*/ 1 w 251"/>
                <a:gd name="T7" fmla="*/ 0 h 98"/>
                <a:gd name="T8" fmla="*/ 1 w 251"/>
                <a:gd name="T9" fmla="*/ 1 h 98"/>
                <a:gd name="T10" fmla="*/ 2 w 251"/>
                <a:gd name="T11" fmla="*/ 1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1" h="98">
                  <a:moveTo>
                    <a:pt x="0" y="0"/>
                  </a:moveTo>
                  <a:lnTo>
                    <a:pt x="35" y="17"/>
                  </a:lnTo>
                  <a:lnTo>
                    <a:pt x="96" y="44"/>
                  </a:lnTo>
                  <a:lnTo>
                    <a:pt x="158" y="68"/>
                  </a:lnTo>
                  <a:lnTo>
                    <a:pt x="221" y="89"/>
                  </a:lnTo>
                  <a:lnTo>
                    <a:pt x="251" y="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7" name="Freeform 221"/>
            <p:cNvSpPr>
              <a:spLocks/>
            </p:cNvSpPr>
            <p:nvPr/>
          </p:nvSpPr>
          <p:spPr bwMode="auto">
            <a:xfrm>
              <a:off x="4857" y="1520"/>
              <a:ext cx="78" cy="8"/>
            </a:xfrm>
            <a:custGeom>
              <a:avLst/>
              <a:gdLst>
                <a:gd name="T0" fmla="*/ 0 w 274"/>
                <a:gd name="T1" fmla="*/ 0 h 28"/>
                <a:gd name="T2" fmla="*/ 0 w 274"/>
                <a:gd name="T3" fmla="*/ 0 h 28"/>
                <a:gd name="T4" fmla="*/ 1 w 274"/>
                <a:gd name="T5" fmla="*/ 0 h 28"/>
                <a:gd name="T6" fmla="*/ 1 w 274"/>
                <a:gd name="T7" fmla="*/ 0 h 28"/>
                <a:gd name="T8" fmla="*/ 1 w 274"/>
                <a:gd name="T9" fmla="*/ 0 h 28"/>
                <a:gd name="T10" fmla="*/ 2 w 27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4" h="28">
                  <a:moveTo>
                    <a:pt x="0" y="0"/>
                  </a:moveTo>
                  <a:lnTo>
                    <a:pt x="10" y="2"/>
                  </a:lnTo>
                  <a:lnTo>
                    <a:pt x="76" y="13"/>
                  </a:lnTo>
                  <a:lnTo>
                    <a:pt x="141" y="21"/>
                  </a:lnTo>
                  <a:lnTo>
                    <a:pt x="208" y="26"/>
                  </a:lnTo>
                  <a:lnTo>
                    <a:pt x="274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8" name="Line 222"/>
            <p:cNvSpPr>
              <a:spLocks noChangeShapeType="1"/>
            </p:cNvSpPr>
            <p:nvPr/>
          </p:nvSpPr>
          <p:spPr bwMode="auto">
            <a:xfrm>
              <a:off x="3503" y="747"/>
              <a:ext cx="143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39" name="Line 223"/>
            <p:cNvSpPr>
              <a:spLocks noChangeShapeType="1"/>
            </p:cNvSpPr>
            <p:nvPr/>
          </p:nvSpPr>
          <p:spPr bwMode="auto">
            <a:xfrm flipH="1">
              <a:off x="3503" y="1528"/>
              <a:ext cx="143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376" name="Group 224"/>
          <p:cNvGrpSpPr>
            <a:grpSpLocks/>
          </p:cNvGrpSpPr>
          <p:nvPr/>
        </p:nvGrpSpPr>
        <p:grpSpPr bwMode="auto">
          <a:xfrm>
            <a:off x="6953250" y="1963738"/>
            <a:ext cx="261938" cy="385762"/>
            <a:chOff x="4380" y="1237"/>
            <a:chExt cx="165" cy="243"/>
          </a:xfrm>
        </p:grpSpPr>
        <p:sp>
          <p:nvSpPr>
            <p:cNvPr id="32839" name="Freeform 225"/>
            <p:cNvSpPr>
              <a:spLocks/>
            </p:cNvSpPr>
            <p:nvPr/>
          </p:nvSpPr>
          <p:spPr bwMode="auto">
            <a:xfrm>
              <a:off x="4493" y="1427"/>
              <a:ext cx="52" cy="53"/>
            </a:xfrm>
            <a:custGeom>
              <a:avLst/>
              <a:gdLst>
                <a:gd name="T0" fmla="*/ 1 w 181"/>
                <a:gd name="T1" fmla="*/ 1 h 180"/>
                <a:gd name="T2" fmla="*/ 1 w 181"/>
                <a:gd name="T3" fmla="*/ 1 h 180"/>
                <a:gd name="T4" fmla="*/ 1 w 181"/>
                <a:gd name="T5" fmla="*/ 0 h 180"/>
                <a:gd name="T6" fmla="*/ 1 w 181"/>
                <a:gd name="T7" fmla="*/ 0 h 180"/>
                <a:gd name="T8" fmla="*/ 1 w 181"/>
                <a:gd name="T9" fmla="*/ 0 h 180"/>
                <a:gd name="T10" fmla="*/ 1 w 181"/>
                <a:gd name="T11" fmla="*/ 0 h 180"/>
                <a:gd name="T12" fmla="*/ 1 w 181"/>
                <a:gd name="T13" fmla="*/ 0 h 180"/>
                <a:gd name="T14" fmla="*/ 1 w 181"/>
                <a:gd name="T15" fmla="*/ 0 h 180"/>
                <a:gd name="T16" fmla="*/ 1 w 181"/>
                <a:gd name="T17" fmla="*/ 0 h 180"/>
                <a:gd name="T18" fmla="*/ 1 w 181"/>
                <a:gd name="T19" fmla="*/ 0 h 180"/>
                <a:gd name="T20" fmla="*/ 1 w 181"/>
                <a:gd name="T21" fmla="*/ 0 h 180"/>
                <a:gd name="T22" fmla="*/ 1 w 181"/>
                <a:gd name="T23" fmla="*/ 0 h 180"/>
                <a:gd name="T24" fmla="*/ 1 w 181"/>
                <a:gd name="T25" fmla="*/ 0 h 180"/>
                <a:gd name="T26" fmla="*/ 0 w 181"/>
                <a:gd name="T27" fmla="*/ 0 h 180"/>
                <a:gd name="T28" fmla="*/ 0 w 181"/>
                <a:gd name="T29" fmla="*/ 0 h 180"/>
                <a:gd name="T30" fmla="*/ 0 w 181"/>
                <a:gd name="T31" fmla="*/ 0 h 180"/>
                <a:gd name="T32" fmla="*/ 0 w 181"/>
                <a:gd name="T33" fmla="*/ 0 h 180"/>
                <a:gd name="T34" fmla="*/ 0 w 181"/>
                <a:gd name="T35" fmla="*/ 0 h 180"/>
                <a:gd name="T36" fmla="*/ 0 w 181"/>
                <a:gd name="T37" fmla="*/ 0 h 180"/>
                <a:gd name="T38" fmla="*/ 0 w 181"/>
                <a:gd name="T39" fmla="*/ 0 h 180"/>
                <a:gd name="T40" fmla="*/ 0 w 181"/>
                <a:gd name="T41" fmla="*/ 1 h 180"/>
                <a:gd name="T42" fmla="*/ 0 w 181"/>
                <a:gd name="T43" fmla="*/ 1 h 180"/>
                <a:gd name="T44" fmla="*/ 0 w 181"/>
                <a:gd name="T45" fmla="*/ 1 h 180"/>
                <a:gd name="T46" fmla="*/ 0 w 181"/>
                <a:gd name="T47" fmla="*/ 1 h 180"/>
                <a:gd name="T48" fmla="*/ 0 w 181"/>
                <a:gd name="T49" fmla="*/ 1 h 180"/>
                <a:gd name="T50" fmla="*/ 0 w 181"/>
                <a:gd name="T51" fmla="*/ 1 h 180"/>
                <a:gd name="T52" fmla="*/ 0 w 181"/>
                <a:gd name="T53" fmla="*/ 1 h 180"/>
                <a:gd name="T54" fmla="*/ 0 w 181"/>
                <a:gd name="T55" fmla="*/ 1 h 180"/>
                <a:gd name="T56" fmla="*/ 0 w 181"/>
                <a:gd name="T57" fmla="*/ 1 h 180"/>
                <a:gd name="T58" fmla="*/ 0 w 181"/>
                <a:gd name="T59" fmla="*/ 1 h 180"/>
                <a:gd name="T60" fmla="*/ 0 w 181"/>
                <a:gd name="T61" fmla="*/ 1 h 180"/>
                <a:gd name="T62" fmla="*/ 0 w 181"/>
                <a:gd name="T63" fmla="*/ 1 h 180"/>
                <a:gd name="T64" fmla="*/ 1 w 181"/>
                <a:gd name="T65" fmla="*/ 1 h 180"/>
                <a:gd name="T66" fmla="*/ 1 w 181"/>
                <a:gd name="T67" fmla="*/ 1 h 180"/>
                <a:gd name="T68" fmla="*/ 1 w 181"/>
                <a:gd name="T69" fmla="*/ 1 h 180"/>
                <a:gd name="T70" fmla="*/ 1 w 181"/>
                <a:gd name="T71" fmla="*/ 1 h 180"/>
                <a:gd name="T72" fmla="*/ 1 w 181"/>
                <a:gd name="T73" fmla="*/ 1 h 180"/>
                <a:gd name="T74" fmla="*/ 1 w 181"/>
                <a:gd name="T75" fmla="*/ 1 h 180"/>
                <a:gd name="T76" fmla="*/ 1 w 181"/>
                <a:gd name="T77" fmla="*/ 1 h 180"/>
                <a:gd name="T78" fmla="*/ 1 w 181"/>
                <a:gd name="T79" fmla="*/ 1 h 180"/>
                <a:gd name="T80" fmla="*/ 1 w 181"/>
                <a:gd name="T81" fmla="*/ 1 h 180"/>
                <a:gd name="T82" fmla="*/ 1 w 181"/>
                <a:gd name="T83" fmla="*/ 1 h 180"/>
                <a:gd name="T84" fmla="*/ 1 w 181"/>
                <a:gd name="T85" fmla="*/ 1 h 180"/>
                <a:gd name="T86" fmla="*/ 1 w 181"/>
                <a:gd name="T87" fmla="*/ 1 h 180"/>
                <a:gd name="T88" fmla="*/ 1 w 181"/>
                <a:gd name="T89" fmla="*/ 1 h 18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1" h="180">
                  <a:moveTo>
                    <a:pt x="181" y="90"/>
                  </a:moveTo>
                  <a:lnTo>
                    <a:pt x="181" y="86"/>
                  </a:lnTo>
                  <a:lnTo>
                    <a:pt x="179" y="82"/>
                  </a:lnTo>
                  <a:lnTo>
                    <a:pt x="179" y="78"/>
                  </a:lnTo>
                  <a:lnTo>
                    <a:pt x="178" y="73"/>
                  </a:lnTo>
                  <a:lnTo>
                    <a:pt x="177" y="70"/>
                  </a:lnTo>
                  <a:lnTo>
                    <a:pt x="177" y="65"/>
                  </a:lnTo>
                  <a:lnTo>
                    <a:pt x="175" y="62"/>
                  </a:lnTo>
                  <a:lnTo>
                    <a:pt x="174" y="57"/>
                  </a:lnTo>
                  <a:lnTo>
                    <a:pt x="173" y="54"/>
                  </a:lnTo>
                  <a:lnTo>
                    <a:pt x="170" y="50"/>
                  </a:lnTo>
                  <a:lnTo>
                    <a:pt x="168" y="46"/>
                  </a:lnTo>
                  <a:lnTo>
                    <a:pt x="167" y="43"/>
                  </a:lnTo>
                  <a:lnTo>
                    <a:pt x="165" y="39"/>
                  </a:lnTo>
                  <a:lnTo>
                    <a:pt x="161" y="36"/>
                  </a:lnTo>
                  <a:lnTo>
                    <a:pt x="159" y="33"/>
                  </a:lnTo>
                  <a:lnTo>
                    <a:pt x="157" y="29"/>
                  </a:lnTo>
                  <a:lnTo>
                    <a:pt x="154" y="27"/>
                  </a:lnTo>
                  <a:lnTo>
                    <a:pt x="150" y="24"/>
                  </a:lnTo>
                  <a:lnTo>
                    <a:pt x="148" y="21"/>
                  </a:lnTo>
                  <a:lnTo>
                    <a:pt x="144" y="18"/>
                  </a:lnTo>
                  <a:lnTo>
                    <a:pt x="141" y="16"/>
                  </a:lnTo>
                  <a:lnTo>
                    <a:pt x="138" y="13"/>
                  </a:lnTo>
                  <a:lnTo>
                    <a:pt x="134" y="11"/>
                  </a:lnTo>
                  <a:lnTo>
                    <a:pt x="130" y="9"/>
                  </a:lnTo>
                  <a:lnTo>
                    <a:pt x="126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4" y="3"/>
                  </a:lnTo>
                  <a:lnTo>
                    <a:pt x="111" y="2"/>
                  </a:lnTo>
                  <a:lnTo>
                    <a:pt x="106" y="1"/>
                  </a:lnTo>
                  <a:lnTo>
                    <a:pt x="103" y="1"/>
                  </a:lnTo>
                  <a:lnTo>
                    <a:pt x="98" y="0"/>
                  </a:lnTo>
                  <a:lnTo>
                    <a:pt x="94" y="0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3" y="1"/>
                  </a:lnTo>
                  <a:lnTo>
                    <a:pt x="69" y="2"/>
                  </a:lnTo>
                  <a:lnTo>
                    <a:pt x="66" y="3"/>
                  </a:lnTo>
                  <a:lnTo>
                    <a:pt x="61" y="4"/>
                  </a:lnTo>
                  <a:lnTo>
                    <a:pt x="58" y="6"/>
                  </a:lnTo>
                  <a:lnTo>
                    <a:pt x="53" y="8"/>
                  </a:lnTo>
                  <a:lnTo>
                    <a:pt x="50" y="9"/>
                  </a:lnTo>
                  <a:lnTo>
                    <a:pt x="46" y="11"/>
                  </a:lnTo>
                  <a:lnTo>
                    <a:pt x="42" y="13"/>
                  </a:lnTo>
                  <a:lnTo>
                    <a:pt x="38" y="16"/>
                  </a:lnTo>
                  <a:lnTo>
                    <a:pt x="35" y="18"/>
                  </a:lnTo>
                  <a:lnTo>
                    <a:pt x="32" y="21"/>
                  </a:lnTo>
                  <a:lnTo>
                    <a:pt x="29" y="24"/>
                  </a:lnTo>
                  <a:lnTo>
                    <a:pt x="26" y="27"/>
                  </a:lnTo>
                  <a:lnTo>
                    <a:pt x="23" y="29"/>
                  </a:lnTo>
                  <a:lnTo>
                    <a:pt x="20" y="33"/>
                  </a:lnTo>
                  <a:lnTo>
                    <a:pt x="18" y="36"/>
                  </a:lnTo>
                  <a:lnTo>
                    <a:pt x="16" y="39"/>
                  </a:lnTo>
                  <a:lnTo>
                    <a:pt x="14" y="43"/>
                  </a:lnTo>
                  <a:lnTo>
                    <a:pt x="11" y="46"/>
                  </a:lnTo>
                  <a:lnTo>
                    <a:pt x="9" y="50"/>
                  </a:lnTo>
                  <a:lnTo>
                    <a:pt x="7" y="54"/>
                  </a:lnTo>
                  <a:lnTo>
                    <a:pt x="6" y="57"/>
                  </a:lnTo>
                  <a:lnTo>
                    <a:pt x="5" y="62"/>
                  </a:lnTo>
                  <a:lnTo>
                    <a:pt x="4" y="65"/>
                  </a:lnTo>
                  <a:lnTo>
                    <a:pt x="2" y="70"/>
                  </a:lnTo>
                  <a:lnTo>
                    <a:pt x="1" y="73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1" y="107"/>
                  </a:lnTo>
                  <a:lnTo>
                    <a:pt x="2" y="110"/>
                  </a:lnTo>
                  <a:lnTo>
                    <a:pt x="4" y="115"/>
                  </a:lnTo>
                  <a:lnTo>
                    <a:pt x="5" y="119"/>
                  </a:lnTo>
                  <a:lnTo>
                    <a:pt x="6" y="123"/>
                  </a:lnTo>
                  <a:lnTo>
                    <a:pt x="7" y="126"/>
                  </a:lnTo>
                  <a:lnTo>
                    <a:pt x="9" y="131"/>
                  </a:lnTo>
                  <a:lnTo>
                    <a:pt x="11" y="134"/>
                  </a:lnTo>
                  <a:lnTo>
                    <a:pt x="14" y="138"/>
                  </a:lnTo>
                  <a:lnTo>
                    <a:pt x="16" y="141"/>
                  </a:lnTo>
                  <a:lnTo>
                    <a:pt x="18" y="144"/>
                  </a:lnTo>
                  <a:lnTo>
                    <a:pt x="20" y="148"/>
                  </a:lnTo>
                  <a:lnTo>
                    <a:pt x="23" y="151"/>
                  </a:lnTo>
                  <a:lnTo>
                    <a:pt x="26" y="154"/>
                  </a:lnTo>
                  <a:lnTo>
                    <a:pt x="29" y="157"/>
                  </a:lnTo>
                  <a:lnTo>
                    <a:pt x="32" y="160"/>
                  </a:lnTo>
                  <a:lnTo>
                    <a:pt x="35" y="162"/>
                  </a:lnTo>
                  <a:lnTo>
                    <a:pt x="38" y="165"/>
                  </a:lnTo>
                  <a:lnTo>
                    <a:pt x="42" y="167"/>
                  </a:lnTo>
                  <a:lnTo>
                    <a:pt x="46" y="169"/>
                  </a:lnTo>
                  <a:lnTo>
                    <a:pt x="50" y="171"/>
                  </a:lnTo>
                  <a:lnTo>
                    <a:pt x="53" y="172"/>
                  </a:lnTo>
                  <a:lnTo>
                    <a:pt x="58" y="175"/>
                  </a:lnTo>
                  <a:lnTo>
                    <a:pt x="61" y="176"/>
                  </a:lnTo>
                  <a:lnTo>
                    <a:pt x="66" y="177"/>
                  </a:lnTo>
                  <a:lnTo>
                    <a:pt x="69" y="178"/>
                  </a:lnTo>
                  <a:lnTo>
                    <a:pt x="73" y="179"/>
                  </a:lnTo>
                  <a:lnTo>
                    <a:pt x="78" y="179"/>
                  </a:lnTo>
                  <a:lnTo>
                    <a:pt x="81" y="180"/>
                  </a:lnTo>
                  <a:lnTo>
                    <a:pt x="86" y="180"/>
                  </a:lnTo>
                  <a:lnTo>
                    <a:pt x="90" y="180"/>
                  </a:lnTo>
                  <a:lnTo>
                    <a:pt x="94" y="180"/>
                  </a:lnTo>
                  <a:lnTo>
                    <a:pt x="98" y="180"/>
                  </a:lnTo>
                  <a:lnTo>
                    <a:pt x="103" y="179"/>
                  </a:lnTo>
                  <a:lnTo>
                    <a:pt x="106" y="179"/>
                  </a:lnTo>
                  <a:lnTo>
                    <a:pt x="111" y="178"/>
                  </a:lnTo>
                  <a:lnTo>
                    <a:pt x="114" y="177"/>
                  </a:lnTo>
                  <a:lnTo>
                    <a:pt x="119" y="176"/>
                  </a:lnTo>
                  <a:lnTo>
                    <a:pt x="122" y="175"/>
                  </a:lnTo>
                  <a:lnTo>
                    <a:pt x="126" y="172"/>
                  </a:lnTo>
                  <a:lnTo>
                    <a:pt x="130" y="171"/>
                  </a:lnTo>
                  <a:lnTo>
                    <a:pt x="134" y="169"/>
                  </a:lnTo>
                  <a:lnTo>
                    <a:pt x="138" y="167"/>
                  </a:lnTo>
                  <a:lnTo>
                    <a:pt x="141" y="165"/>
                  </a:lnTo>
                  <a:lnTo>
                    <a:pt x="144" y="162"/>
                  </a:lnTo>
                  <a:lnTo>
                    <a:pt x="148" y="160"/>
                  </a:lnTo>
                  <a:lnTo>
                    <a:pt x="150" y="157"/>
                  </a:lnTo>
                  <a:lnTo>
                    <a:pt x="154" y="154"/>
                  </a:lnTo>
                  <a:lnTo>
                    <a:pt x="157" y="151"/>
                  </a:lnTo>
                  <a:lnTo>
                    <a:pt x="159" y="148"/>
                  </a:lnTo>
                  <a:lnTo>
                    <a:pt x="161" y="144"/>
                  </a:lnTo>
                  <a:lnTo>
                    <a:pt x="165" y="141"/>
                  </a:lnTo>
                  <a:lnTo>
                    <a:pt x="167" y="138"/>
                  </a:lnTo>
                  <a:lnTo>
                    <a:pt x="168" y="134"/>
                  </a:lnTo>
                  <a:lnTo>
                    <a:pt x="170" y="131"/>
                  </a:lnTo>
                  <a:lnTo>
                    <a:pt x="173" y="126"/>
                  </a:lnTo>
                  <a:lnTo>
                    <a:pt x="174" y="123"/>
                  </a:lnTo>
                  <a:lnTo>
                    <a:pt x="175" y="119"/>
                  </a:lnTo>
                  <a:lnTo>
                    <a:pt x="177" y="115"/>
                  </a:lnTo>
                  <a:lnTo>
                    <a:pt x="177" y="110"/>
                  </a:lnTo>
                  <a:lnTo>
                    <a:pt x="178" y="107"/>
                  </a:lnTo>
                  <a:lnTo>
                    <a:pt x="179" y="103"/>
                  </a:lnTo>
                  <a:lnTo>
                    <a:pt x="179" y="99"/>
                  </a:lnTo>
                  <a:lnTo>
                    <a:pt x="181" y="95"/>
                  </a:lnTo>
                  <a:lnTo>
                    <a:pt x="181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0" name="Line 226"/>
            <p:cNvSpPr>
              <a:spLocks noChangeShapeType="1"/>
            </p:cNvSpPr>
            <p:nvPr/>
          </p:nvSpPr>
          <p:spPr bwMode="auto">
            <a:xfrm flipH="1">
              <a:off x="4392" y="1377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1" name="Freeform 227"/>
            <p:cNvSpPr>
              <a:spLocks/>
            </p:cNvSpPr>
            <p:nvPr/>
          </p:nvSpPr>
          <p:spPr bwMode="auto">
            <a:xfrm>
              <a:off x="4380" y="1348"/>
              <a:ext cx="12" cy="29"/>
            </a:xfrm>
            <a:custGeom>
              <a:avLst/>
              <a:gdLst>
                <a:gd name="T0" fmla="*/ 0 w 47"/>
                <a:gd name="T1" fmla="*/ 0 h 97"/>
                <a:gd name="T2" fmla="*/ 0 w 47"/>
                <a:gd name="T3" fmla="*/ 0 h 97"/>
                <a:gd name="T4" fmla="*/ 0 w 47"/>
                <a:gd name="T5" fmla="*/ 0 h 97"/>
                <a:gd name="T6" fmla="*/ 0 w 47"/>
                <a:gd name="T7" fmla="*/ 0 h 97"/>
                <a:gd name="T8" fmla="*/ 0 w 47"/>
                <a:gd name="T9" fmla="*/ 0 h 97"/>
                <a:gd name="T10" fmla="*/ 0 w 47"/>
                <a:gd name="T11" fmla="*/ 0 h 97"/>
                <a:gd name="T12" fmla="*/ 0 w 47"/>
                <a:gd name="T13" fmla="*/ 0 h 97"/>
                <a:gd name="T14" fmla="*/ 0 w 47"/>
                <a:gd name="T15" fmla="*/ 0 h 97"/>
                <a:gd name="T16" fmla="*/ 0 w 47"/>
                <a:gd name="T17" fmla="*/ 0 h 97"/>
                <a:gd name="T18" fmla="*/ 0 w 47"/>
                <a:gd name="T19" fmla="*/ 0 h 97"/>
                <a:gd name="T20" fmla="*/ 0 w 47"/>
                <a:gd name="T21" fmla="*/ 0 h 97"/>
                <a:gd name="T22" fmla="*/ 0 w 47"/>
                <a:gd name="T23" fmla="*/ 0 h 97"/>
                <a:gd name="T24" fmla="*/ 0 w 47"/>
                <a:gd name="T25" fmla="*/ 0 h 97"/>
                <a:gd name="T26" fmla="*/ 0 w 47"/>
                <a:gd name="T27" fmla="*/ 0 h 97"/>
                <a:gd name="T28" fmla="*/ 0 w 47"/>
                <a:gd name="T29" fmla="*/ 1 h 97"/>
                <a:gd name="T30" fmla="*/ 0 w 47"/>
                <a:gd name="T31" fmla="*/ 1 h 97"/>
                <a:gd name="T32" fmla="*/ 0 w 47"/>
                <a:gd name="T33" fmla="*/ 1 h 97"/>
                <a:gd name="T34" fmla="*/ 0 w 47"/>
                <a:gd name="T35" fmla="*/ 1 h 97"/>
                <a:gd name="T36" fmla="*/ 0 w 47"/>
                <a:gd name="T37" fmla="*/ 1 h 97"/>
                <a:gd name="T38" fmla="*/ 0 w 47"/>
                <a:gd name="T39" fmla="*/ 1 h 97"/>
                <a:gd name="T40" fmla="*/ 0 w 47"/>
                <a:gd name="T41" fmla="*/ 1 h 97"/>
                <a:gd name="T42" fmla="*/ 0 w 47"/>
                <a:gd name="T43" fmla="*/ 1 h 97"/>
                <a:gd name="T44" fmla="*/ 0 w 47"/>
                <a:gd name="T45" fmla="*/ 1 h 97"/>
                <a:gd name="T46" fmla="*/ 0 w 47"/>
                <a:gd name="T47" fmla="*/ 1 h 97"/>
                <a:gd name="T48" fmla="*/ 0 w 47"/>
                <a:gd name="T49" fmla="*/ 1 h 97"/>
                <a:gd name="T50" fmla="*/ 0 w 47"/>
                <a:gd name="T51" fmla="*/ 1 h 97"/>
                <a:gd name="T52" fmla="*/ 0 w 47"/>
                <a:gd name="T53" fmla="*/ 1 h 97"/>
                <a:gd name="T54" fmla="*/ 0 w 47"/>
                <a:gd name="T55" fmla="*/ 1 h 97"/>
                <a:gd name="T56" fmla="*/ 0 w 47"/>
                <a:gd name="T57" fmla="*/ 1 h 97"/>
                <a:gd name="T58" fmla="*/ 0 w 47"/>
                <a:gd name="T59" fmla="*/ 1 h 97"/>
                <a:gd name="T60" fmla="*/ 0 w 47"/>
                <a:gd name="T61" fmla="*/ 1 h 97"/>
                <a:gd name="T62" fmla="*/ 0 w 47"/>
                <a:gd name="T63" fmla="*/ 1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" h="97">
                  <a:moveTo>
                    <a:pt x="5" y="0"/>
                  </a:moveTo>
                  <a:lnTo>
                    <a:pt x="4" y="4"/>
                  </a:lnTo>
                  <a:lnTo>
                    <a:pt x="3" y="10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3"/>
                  </a:lnTo>
                  <a:lnTo>
                    <a:pt x="2" y="47"/>
                  </a:lnTo>
                  <a:lnTo>
                    <a:pt x="2" y="52"/>
                  </a:lnTo>
                  <a:lnTo>
                    <a:pt x="3" y="55"/>
                  </a:lnTo>
                  <a:lnTo>
                    <a:pt x="4" y="59"/>
                  </a:lnTo>
                  <a:lnTo>
                    <a:pt x="5" y="63"/>
                  </a:lnTo>
                  <a:lnTo>
                    <a:pt x="6" y="66"/>
                  </a:lnTo>
                  <a:lnTo>
                    <a:pt x="7" y="70"/>
                  </a:lnTo>
                  <a:lnTo>
                    <a:pt x="9" y="73"/>
                  </a:lnTo>
                  <a:lnTo>
                    <a:pt x="11" y="76"/>
                  </a:lnTo>
                  <a:lnTo>
                    <a:pt x="13" y="80"/>
                  </a:lnTo>
                  <a:lnTo>
                    <a:pt x="15" y="82"/>
                  </a:lnTo>
                  <a:lnTo>
                    <a:pt x="17" y="84"/>
                  </a:lnTo>
                  <a:lnTo>
                    <a:pt x="20" y="87"/>
                  </a:lnTo>
                  <a:lnTo>
                    <a:pt x="22" y="89"/>
                  </a:lnTo>
                  <a:lnTo>
                    <a:pt x="25" y="91"/>
                  </a:lnTo>
                  <a:lnTo>
                    <a:pt x="27" y="92"/>
                  </a:lnTo>
                  <a:lnTo>
                    <a:pt x="31" y="93"/>
                  </a:lnTo>
                  <a:lnTo>
                    <a:pt x="34" y="94"/>
                  </a:lnTo>
                  <a:lnTo>
                    <a:pt x="36" y="96"/>
                  </a:lnTo>
                  <a:lnTo>
                    <a:pt x="40" y="97"/>
                  </a:lnTo>
                  <a:lnTo>
                    <a:pt x="43" y="97"/>
                  </a:lnTo>
                  <a:lnTo>
                    <a:pt x="47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2" name="Line 228"/>
            <p:cNvSpPr>
              <a:spLocks noChangeShapeType="1"/>
            </p:cNvSpPr>
            <p:nvPr/>
          </p:nvSpPr>
          <p:spPr bwMode="auto">
            <a:xfrm flipV="1">
              <a:off x="4380" y="1308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3" name="Freeform 229"/>
            <p:cNvSpPr>
              <a:spLocks/>
            </p:cNvSpPr>
            <p:nvPr/>
          </p:nvSpPr>
          <p:spPr bwMode="auto">
            <a:xfrm>
              <a:off x="4392" y="1280"/>
              <a:ext cx="26" cy="28"/>
            </a:xfrm>
            <a:custGeom>
              <a:avLst/>
              <a:gdLst>
                <a:gd name="T0" fmla="*/ 1 w 94"/>
                <a:gd name="T1" fmla="*/ 0 h 97"/>
                <a:gd name="T2" fmla="*/ 1 w 94"/>
                <a:gd name="T3" fmla="*/ 0 h 97"/>
                <a:gd name="T4" fmla="*/ 1 w 94"/>
                <a:gd name="T5" fmla="*/ 0 h 97"/>
                <a:gd name="T6" fmla="*/ 1 w 94"/>
                <a:gd name="T7" fmla="*/ 0 h 97"/>
                <a:gd name="T8" fmla="*/ 1 w 94"/>
                <a:gd name="T9" fmla="*/ 0 h 97"/>
                <a:gd name="T10" fmla="*/ 1 w 94"/>
                <a:gd name="T11" fmla="*/ 0 h 97"/>
                <a:gd name="T12" fmla="*/ 1 w 94"/>
                <a:gd name="T13" fmla="*/ 0 h 97"/>
                <a:gd name="T14" fmla="*/ 0 w 94"/>
                <a:gd name="T15" fmla="*/ 0 h 97"/>
                <a:gd name="T16" fmla="*/ 0 w 94"/>
                <a:gd name="T17" fmla="*/ 0 h 97"/>
                <a:gd name="T18" fmla="*/ 0 w 94"/>
                <a:gd name="T19" fmla="*/ 0 h 97"/>
                <a:gd name="T20" fmla="*/ 0 w 94"/>
                <a:gd name="T21" fmla="*/ 0 h 97"/>
                <a:gd name="T22" fmla="*/ 0 w 94"/>
                <a:gd name="T23" fmla="*/ 0 h 97"/>
                <a:gd name="T24" fmla="*/ 0 w 94"/>
                <a:gd name="T25" fmla="*/ 0 h 97"/>
                <a:gd name="T26" fmla="*/ 0 w 94"/>
                <a:gd name="T27" fmla="*/ 0 h 97"/>
                <a:gd name="T28" fmla="*/ 0 w 94"/>
                <a:gd name="T29" fmla="*/ 0 h 97"/>
                <a:gd name="T30" fmla="*/ 0 w 94"/>
                <a:gd name="T31" fmla="*/ 0 h 97"/>
                <a:gd name="T32" fmla="*/ 0 w 94"/>
                <a:gd name="T33" fmla="*/ 0 h 97"/>
                <a:gd name="T34" fmla="*/ 0 w 94"/>
                <a:gd name="T35" fmla="*/ 0 h 97"/>
                <a:gd name="T36" fmla="*/ 0 w 94"/>
                <a:gd name="T37" fmla="*/ 0 h 97"/>
                <a:gd name="T38" fmla="*/ 0 w 94"/>
                <a:gd name="T39" fmla="*/ 0 h 97"/>
                <a:gd name="T40" fmla="*/ 0 w 94"/>
                <a:gd name="T41" fmla="*/ 0 h 97"/>
                <a:gd name="T42" fmla="*/ 0 w 94"/>
                <a:gd name="T43" fmla="*/ 0 h 97"/>
                <a:gd name="T44" fmla="*/ 0 w 94"/>
                <a:gd name="T45" fmla="*/ 0 h 97"/>
                <a:gd name="T46" fmla="*/ 0 w 94"/>
                <a:gd name="T47" fmla="*/ 0 h 97"/>
                <a:gd name="T48" fmla="*/ 0 w 94"/>
                <a:gd name="T49" fmla="*/ 0 h 97"/>
                <a:gd name="T50" fmla="*/ 0 w 94"/>
                <a:gd name="T51" fmla="*/ 1 h 97"/>
                <a:gd name="T52" fmla="*/ 0 w 94"/>
                <a:gd name="T53" fmla="*/ 1 h 97"/>
                <a:gd name="T54" fmla="*/ 0 w 94"/>
                <a:gd name="T55" fmla="*/ 1 h 97"/>
                <a:gd name="T56" fmla="*/ 0 w 94"/>
                <a:gd name="T57" fmla="*/ 1 h 97"/>
                <a:gd name="T58" fmla="*/ 0 w 94"/>
                <a:gd name="T59" fmla="*/ 1 h 97"/>
                <a:gd name="T60" fmla="*/ 0 w 94"/>
                <a:gd name="T61" fmla="*/ 1 h 97"/>
                <a:gd name="T62" fmla="*/ 0 w 94"/>
                <a:gd name="T63" fmla="*/ 1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0" y="0"/>
                  </a:lnTo>
                  <a:lnTo>
                    <a:pt x="87" y="0"/>
                  </a:lnTo>
                  <a:lnTo>
                    <a:pt x="84" y="1"/>
                  </a:lnTo>
                  <a:lnTo>
                    <a:pt x="79" y="1"/>
                  </a:lnTo>
                  <a:lnTo>
                    <a:pt x="76" y="2"/>
                  </a:lnTo>
                  <a:lnTo>
                    <a:pt x="72" y="5"/>
                  </a:lnTo>
                  <a:lnTo>
                    <a:pt x="69" y="6"/>
                  </a:lnTo>
                  <a:lnTo>
                    <a:pt x="66" y="8"/>
                  </a:lnTo>
                  <a:lnTo>
                    <a:pt x="61" y="9"/>
                  </a:lnTo>
                  <a:lnTo>
                    <a:pt x="58" y="11"/>
                  </a:lnTo>
                  <a:lnTo>
                    <a:pt x="54" y="15"/>
                  </a:lnTo>
                  <a:lnTo>
                    <a:pt x="51" y="17"/>
                  </a:lnTo>
                  <a:lnTo>
                    <a:pt x="46" y="20"/>
                  </a:lnTo>
                  <a:lnTo>
                    <a:pt x="43" y="23"/>
                  </a:lnTo>
                  <a:lnTo>
                    <a:pt x="40" y="26"/>
                  </a:lnTo>
                  <a:lnTo>
                    <a:pt x="36" y="30"/>
                  </a:lnTo>
                  <a:lnTo>
                    <a:pt x="33" y="34"/>
                  </a:lnTo>
                  <a:lnTo>
                    <a:pt x="31" y="37"/>
                  </a:lnTo>
                  <a:lnTo>
                    <a:pt x="27" y="42"/>
                  </a:lnTo>
                  <a:lnTo>
                    <a:pt x="24" y="45"/>
                  </a:lnTo>
                  <a:lnTo>
                    <a:pt x="22" y="50"/>
                  </a:lnTo>
                  <a:lnTo>
                    <a:pt x="18" y="54"/>
                  </a:lnTo>
                  <a:lnTo>
                    <a:pt x="16" y="59"/>
                  </a:lnTo>
                  <a:lnTo>
                    <a:pt x="14" y="63"/>
                  </a:lnTo>
                  <a:lnTo>
                    <a:pt x="11" y="68"/>
                  </a:lnTo>
                  <a:lnTo>
                    <a:pt x="9" y="72"/>
                  </a:lnTo>
                  <a:lnTo>
                    <a:pt x="7" y="77"/>
                  </a:lnTo>
                  <a:lnTo>
                    <a:pt x="5" y="83"/>
                  </a:lnTo>
                  <a:lnTo>
                    <a:pt x="4" y="87"/>
                  </a:lnTo>
                  <a:lnTo>
                    <a:pt x="1" y="92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4" name="Line 230"/>
            <p:cNvSpPr>
              <a:spLocks noChangeShapeType="1"/>
            </p:cNvSpPr>
            <p:nvPr/>
          </p:nvSpPr>
          <p:spPr bwMode="auto">
            <a:xfrm>
              <a:off x="4418" y="1280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5" name="Line 231"/>
            <p:cNvSpPr>
              <a:spLocks noChangeShapeType="1"/>
            </p:cNvSpPr>
            <p:nvPr/>
          </p:nvSpPr>
          <p:spPr bwMode="auto">
            <a:xfrm flipH="1">
              <a:off x="4459" y="123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6" name="Line 232"/>
            <p:cNvSpPr>
              <a:spLocks noChangeShapeType="1"/>
            </p:cNvSpPr>
            <p:nvPr/>
          </p:nvSpPr>
          <p:spPr bwMode="auto">
            <a:xfrm flipH="1">
              <a:off x="4487" y="123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385" name="Group 233"/>
          <p:cNvGrpSpPr>
            <a:grpSpLocks/>
          </p:cNvGrpSpPr>
          <p:nvPr/>
        </p:nvGrpSpPr>
        <p:grpSpPr bwMode="auto">
          <a:xfrm>
            <a:off x="6918325" y="1935163"/>
            <a:ext cx="268288" cy="279400"/>
            <a:chOff x="4358" y="1219"/>
            <a:chExt cx="169" cy="176"/>
          </a:xfrm>
        </p:grpSpPr>
        <p:sp>
          <p:nvSpPr>
            <p:cNvPr id="32837" name="Freeform 234"/>
            <p:cNvSpPr>
              <a:spLocks/>
            </p:cNvSpPr>
            <p:nvPr/>
          </p:nvSpPr>
          <p:spPr bwMode="auto">
            <a:xfrm>
              <a:off x="4358" y="1219"/>
              <a:ext cx="46" cy="176"/>
            </a:xfrm>
            <a:custGeom>
              <a:avLst/>
              <a:gdLst>
                <a:gd name="T0" fmla="*/ 1 w 162"/>
                <a:gd name="T1" fmla="*/ 0 h 609"/>
                <a:gd name="T2" fmla="*/ 1 w 162"/>
                <a:gd name="T3" fmla="*/ 0 h 609"/>
                <a:gd name="T4" fmla="*/ 1 w 162"/>
                <a:gd name="T5" fmla="*/ 0 h 609"/>
                <a:gd name="T6" fmla="*/ 1 w 162"/>
                <a:gd name="T7" fmla="*/ 0 h 609"/>
                <a:gd name="T8" fmla="*/ 1 w 162"/>
                <a:gd name="T9" fmla="*/ 0 h 609"/>
                <a:gd name="T10" fmla="*/ 1 w 162"/>
                <a:gd name="T11" fmla="*/ 1 h 609"/>
                <a:gd name="T12" fmla="*/ 1 w 162"/>
                <a:gd name="T13" fmla="*/ 1 h 609"/>
                <a:gd name="T14" fmla="*/ 1 w 162"/>
                <a:gd name="T15" fmla="*/ 1 h 609"/>
                <a:gd name="T16" fmla="*/ 1 w 162"/>
                <a:gd name="T17" fmla="*/ 1 h 609"/>
                <a:gd name="T18" fmla="*/ 1 w 162"/>
                <a:gd name="T19" fmla="*/ 1 h 609"/>
                <a:gd name="T20" fmla="*/ 1 w 162"/>
                <a:gd name="T21" fmla="*/ 1 h 609"/>
                <a:gd name="T22" fmla="*/ 1 w 162"/>
                <a:gd name="T23" fmla="*/ 1 h 609"/>
                <a:gd name="T24" fmla="*/ 1 w 162"/>
                <a:gd name="T25" fmla="*/ 1 h 609"/>
                <a:gd name="T26" fmla="*/ 1 w 162"/>
                <a:gd name="T27" fmla="*/ 1 h 609"/>
                <a:gd name="T28" fmla="*/ 1 w 162"/>
                <a:gd name="T29" fmla="*/ 1 h 609"/>
                <a:gd name="T30" fmla="*/ 1 w 162"/>
                <a:gd name="T31" fmla="*/ 1 h 609"/>
                <a:gd name="T32" fmla="*/ 0 w 162"/>
                <a:gd name="T33" fmla="*/ 1 h 609"/>
                <a:gd name="T34" fmla="*/ 0 w 162"/>
                <a:gd name="T35" fmla="*/ 2 h 609"/>
                <a:gd name="T36" fmla="*/ 0 w 162"/>
                <a:gd name="T37" fmla="*/ 2 h 609"/>
                <a:gd name="T38" fmla="*/ 0 w 162"/>
                <a:gd name="T39" fmla="*/ 2 h 609"/>
                <a:gd name="T40" fmla="*/ 0 w 162"/>
                <a:gd name="T41" fmla="*/ 2 h 609"/>
                <a:gd name="T42" fmla="*/ 0 w 162"/>
                <a:gd name="T43" fmla="*/ 2 h 609"/>
                <a:gd name="T44" fmla="*/ 0 w 162"/>
                <a:gd name="T45" fmla="*/ 2 h 609"/>
                <a:gd name="T46" fmla="*/ 0 w 162"/>
                <a:gd name="T47" fmla="*/ 2 h 609"/>
                <a:gd name="T48" fmla="*/ 0 w 162"/>
                <a:gd name="T49" fmla="*/ 2 h 609"/>
                <a:gd name="T50" fmla="*/ 0 w 162"/>
                <a:gd name="T51" fmla="*/ 3 h 609"/>
                <a:gd name="T52" fmla="*/ 0 w 162"/>
                <a:gd name="T53" fmla="*/ 3 h 609"/>
                <a:gd name="T54" fmla="*/ 0 w 162"/>
                <a:gd name="T55" fmla="*/ 3 h 609"/>
                <a:gd name="T56" fmla="*/ 0 w 162"/>
                <a:gd name="T57" fmla="*/ 3 h 609"/>
                <a:gd name="T58" fmla="*/ 0 w 162"/>
                <a:gd name="T59" fmla="*/ 3 h 609"/>
                <a:gd name="T60" fmla="*/ 0 w 162"/>
                <a:gd name="T61" fmla="*/ 3 h 609"/>
                <a:gd name="T62" fmla="*/ 0 w 162"/>
                <a:gd name="T63" fmla="*/ 3 h 609"/>
                <a:gd name="T64" fmla="*/ 0 w 162"/>
                <a:gd name="T65" fmla="*/ 3 h 609"/>
                <a:gd name="T66" fmla="*/ 0 w 162"/>
                <a:gd name="T67" fmla="*/ 3 h 609"/>
                <a:gd name="T68" fmla="*/ 0 w 162"/>
                <a:gd name="T69" fmla="*/ 3 h 609"/>
                <a:gd name="T70" fmla="*/ 0 w 162"/>
                <a:gd name="T71" fmla="*/ 3 h 609"/>
                <a:gd name="T72" fmla="*/ 0 w 162"/>
                <a:gd name="T73" fmla="*/ 4 h 609"/>
                <a:gd name="T74" fmla="*/ 0 w 162"/>
                <a:gd name="T75" fmla="*/ 4 h 609"/>
                <a:gd name="T76" fmla="*/ 0 w 162"/>
                <a:gd name="T77" fmla="*/ 4 h 609"/>
                <a:gd name="T78" fmla="*/ 0 w 162"/>
                <a:gd name="T79" fmla="*/ 4 h 609"/>
                <a:gd name="T80" fmla="*/ 0 w 162"/>
                <a:gd name="T81" fmla="*/ 4 h 609"/>
                <a:gd name="T82" fmla="*/ 0 w 162"/>
                <a:gd name="T83" fmla="*/ 4 h 609"/>
                <a:gd name="T84" fmla="*/ 0 w 162"/>
                <a:gd name="T85" fmla="*/ 4 h 6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2" h="609">
                  <a:moveTo>
                    <a:pt x="162" y="0"/>
                  </a:moveTo>
                  <a:lnTo>
                    <a:pt x="155" y="15"/>
                  </a:lnTo>
                  <a:lnTo>
                    <a:pt x="148" y="28"/>
                  </a:lnTo>
                  <a:lnTo>
                    <a:pt x="142" y="43"/>
                  </a:lnTo>
                  <a:lnTo>
                    <a:pt x="134" y="57"/>
                  </a:lnTo>
                  <a:lnTo>
                    <a:pt x="128" y="71"/>
                  </a:lnTo>
                  <a:lnTo>
                    <a:pt x="121" y="86"/>
                  </a:lnTo>
                  <a:lnTo>
                    <a:pt x="115" y="99"/>
                  </a:lnTo>
                  <a:lnTo>
                    <a:pt x="109" y="114"/>
                  </a:lnTo>
                  <a:lnTo>
                    <a:pt x="102" y="129"/>
                  </a:lnTo>
                  <a:lnTo>
                    <a:pt x="97" y="143"/>
                  </a:lnTo>
                  <a:lnTo>
                    <a:pt x="91" y="158"/>
                  </a:lnTo>
                  <a:lnTo>
                    <a:pt x="85" y="173"/>
                  </a:lnTo>
                  <a:lnTo>
                    <a:pt x="80" y="187"/>
                  </a:lnTo>
                  <a:lnTo>
                    <a:pt x="74" y="202"/>
                  </a:lnTo>
                  <a:lnTo>
                    <a:pt x="70" y="217"/>
                  </a:lnTo>
                  <a:lnTo>
                    <a:pt x="65" y="231"/>
                  </a:lnTo>
                  <a:lnTo>
                    <a:pt x="59" y="246"/>
                  </a:lnTo>
                  <a:lnTo>
                    <a:pt x="55" y="261"/>
                  </a:lnTo>
                  <a:lnTo>
                    <a:pt x="50" y="275"/>
                  </a:lnTo>
                  <a:lnTo>
                    <a:pt x="47" y="290"/>
                  </a:lnTo>
                  <a:lnTo>
                    <a:pt x="42" y="305"/>
                  </a:lnTo>
                  <a:lnTo>
                    <a:pt x="39" y="319"/>
                  </a:lnTo>
                  <a:lnTo>
                    <a:pt x="35" y="334"/>
                  </a:lnTo>
                  <a:lnTo>
                    <a:pt x="31" y="350"/>
                  </a:lnTo>
                  <a:lnTo>
                    <a:pt x="28" y="364"/>
                  </a:lnTo>
                  <a:lnTo>
                    <a:pt x="24" y="379"/>
                  </a:lnTo>
                  <a:lnTo>
                    <a:pt x="22" y="394"/>
                  </a:lnTo>
                  <a:lnTo>
                    <a:pt x="19" y="408"/>
                  </a:lnTo>
                  <a:lnTo>
                    <a:pt x="17" y="423"/>
                  </a:lnTo>
                  <a:lnTo>
                    <a:pt x="14" y="438"/>
                  </a:lnTo>
                  <a:lnTo>
                    <a:pt x="12" y="452"/>
                  </a:lnTo>
                  <a:lnTo>
                    <a:pt x="10" y="467"/>
                  </a:lnTo>
                  <a:lnTo>
                    <a:pt x="7" y="482"/>
                  </a:lnTo>
                  <a:lnTo>
                    <a:pt x="6" y="495"/>
                  </a:lnTo>
                  <a:lnTo>
                    <a:pt x="5" y="510"/>
                  </a:lnTo>
                  <a:lnTo>
                    <a:pt x="3" y="525"/>
                  </a:lnTo>
                  <a:lnTo>
                    <a:pt x="2" y="539"/>
                  </a:lnTo>
                  <a:lnTo>
                    <a:pt x="2" y="553"/>
                  </a:lnTo>
                  <a:lnTo>
                    <a:pt x="1" y="567"/>
                  </a:lnTo>
                  <a:lnTo>
                    <a:pt x="0" y="581"/>
                  </a:lnTo>
                  <a:lnTo>
                    <a:pt x="0" y="596"/>
                  </a:lnTo>
                  <a:lnTo>
                    <a:pt x="0" y="6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8" name="Freeform 235"/>
            <p:cNvSpPr>
              <a:spLocks/>
            </p:cNvSpPr>
            <p:nvPr/>
          </p:nvSpPr>
          <p:spPr bwMode="auto">
            <a:xfrm>
              <a:off x="4479" y="1219"/>
              <a:ext cx="48" cy="176"/>
            </a:xfrm>
            <a:custGeom>
              <a:avLst/>
              <a:gdLst>
                <a:gd name="T0" fmla="*/ 0 w 163"/>
                <a:gd name="T1" fmla="*/ 4 h 609"/>
                <a:gd name="T2" fmla="*/ 0 w 163"/>
                <a:gd name="T3" fmla="*/ 4 h 609"/>
                <a:gd name="T4" fmla="*/ 0 w 163"/>
                <a:gd name="T5" fmla="*/ 4 h 609"/>
                <a:gd name="T6" fmla="*/ 0 w 163"/>
                <a:gd name="T7" fmla="*/ 4 h 609"/>
                <a:gd name="T8" fmla="*/ 0 w 163"/>
                <a:gd name="T9" fmla="*/ 4 h 609"/>
                <a:gd name="T10" fmla="*/ 0 w 163"/>
                <a:gd name="T11" fmla="*/ 4 h 609"/>
                <a:gd name="T12" fmla="*/ 0 w 163"/>
                <a:gd name="T13" fmla="*/ 4 h 609"/>
                <a:gd name="T14" fmla="*/ 0 w 163"/>
                <a:gd name="T15" fmla="*/ 3 h 609"/>
                <a:gd name="T16" fmla="*/ 0 w 163"/>
                <a:gd name="T17" fmla="*/ 3 h 609"/>
                <a:gd name="T18" fmla="*/ 0 w 163"/>
                <a:gd name="T19" fmla="*/ 3 h 609"/>
                <a:gd name="T20" fmla="*/ 1 w 163"/>
                <a:gd name="T21" fmla="*/ 3 h 609"/>
                <a:gd name="T22" fmla="*/ 1 w 163"/>
                <a:gd name="T23" fmla="*/ 3 h 609"/>
                <a:gd name="T24" fmla="*/ 1 w 163"/>
                <a:gd name="T25" fmla="*/ 3 h 609"/>
                <a:gd name="T26" fmla="*/ 1 w 163"/>
                <a:gd name="T27" fmla="*/ 3 h 609"/>
                <a:gd name="T28" fmla="*/ 1 w 163"/>
                <a:gd name="T29" fmla="*/ 3 h 609"/>
                <a:gd name="T30" fmla="*/ 1 w 163"/>
                <a:gd name="T31" fmla="*/ 3 h 609"/>
                <a:gd name="T32" fmla="*/ 1 w 163"/>
                <a:gd name="T33" fmla="*/ 3 h 609"/>
                <a:gd name="T34" fmla="*/ 1 w 163"/>
                <a:gd name="T35" fmla="*/ 3 h 609"/>
                <a:gd name="T36" fmla="*/ 1 w 163"/>
                <a:gd name="T37" fmla="*/ 2 h 609"/>
                <a:gd name="T38" fmla="*/ 1 w 163"/>
                <a:gd name="T39" fmla="*/ 2 h 609"/>
                <a:gd name="T40" fmla="*/ 1 w 163"/>
                <a:gd name="T41" fmla="*/ 2 h 609"/>
                <a:gd name="T42" fmla="*/ 1 w 163"/>
                <a:gd name="T43" fmla="*/ 2 h 609"/>
                <a:gd name="T44" fmla="*/ 1 w 163"/>
                <a:gd name="T45" fmla="*/ 2 h 609"/>
                <a:gd name="T46" fmla="*/ 1 w 163"/>
                <a:gd name="T47" fmla="*/ 2 h 609"/>
                <a:gd name="T48" fmla="*/ 1 w 163"/>
                <a:gd name="T49" fmla="*/ 2 h 609"/>
                <a:gd name="T50" fmla="*/ 1 w 163"/>
                <a:gd name="T51" fmla="*/ 2 h 609"/>
                <a:gd name="T52" fmla="*/ 1 w 163"/>
                <a:gd name="T53" fmla="*/ 1 h 609"/>
                <a:gd name="T54" fmla="*/ 1 w 163"/>
                <a:gd name="T55" fmla="*/ 1 h 609"/>
                <a:gd name="T56" fmla="*/ 1 w 163"/>
                <a:gd name="T57" fmla="*/ 1 h 609"/>
                <a:gd name="T58" fmla="*/ 1 w 163"/>
                <a:gd name="T59" fmla="*/ 1 h 609"/>
                <a:gd name="T60" fmla="*/ 1 w 163"/>
                <a:gd name="T61" fmla="*/ 1 h 609"/>
                <a:gd name="T62" fmla="*/ 1 w 163"/>
                <a:gd name="T63" fmla="*/ 1 h 609"/>
                <a:gd name="T64" fmla="*/ 1 w 163"/>
                <a:gd name="T65" fmla="*/ 1 h 609"/>
                <a:gd name="T66" fmla="*/ 1 w 163"/>
                <a:gd name="T67" fmla="*/ 1 h 609"/>
                <a:gd name="T68" fmla="*/ 1 w 163"/>
                <a:gd name="T69" fmla="*/ 1 h 609"/>
                <a:gd name="T70" fmla="*/ 1 w 163"/>
                <a:gd name="T71" fmla="*/ 1 h 609"/>
                <a:gd name="T72" fmla="*/ 1 w 163"/>
                <a:gd name="T73" fmla="*/ 1 h 609"/>
                <a:gd name="T74" fmla="*/ 1 w 163"/>
                <a:gd name="T75" fmla="*/ 1 h 609"/>
                <a:gd name="T76" fmla="*/ 1 w 163"/>
                <a:gd name="T77" fmla="*/ 0 h 609"/>
                <a:gd name="T78" fmla="*/ 1 w 163"/>
                <a:gd name="T79" fmla="*/ 0 h 609"/>
                <a:gd name="T80" fmla="*/ 1 w 163"/>
                <a:gd name="T81" fmla="*/ 0 h 609"/>
                <a:gd name="T82" fmla="*/ 1 w 163"/>
                <a:gd name="T83" fmla="*/ 0 h 609"/>
                <a:gd name="T84" fmla="*/ 1 w 163"/>
                <a:gd name="T85" fmla="*/ 0 h 6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3" h="609">
                  <a:moveTo>
                    <a:pt x="0" y="609"/>
                  </a:moveTo>
                  <a:lnTo>
                    <a:pt x="8" y="596"/>
                  </a:lnTo>
                  <a:lnTo>
                    <a:pt x="14" y="581"/>
                  </a:lnTo>
                  <a:lnTo>
                    <a:pt x="21" y="567"/>
                  </a:lnTo>
                  <a:lnTo>
                    <a:pt x="28" y="553"/>
                  </a:lnTo>
                  <a:lnTo>
                    <a:pt x="35" y="539"/>
                  </a:lnTo>
                  <a:lnTo>
                    <a:pt x="41" y="525"/>
                  </a:lnTo>
                  <a:lnTo>
                    <a:pt x="48" y="510"/>
                  </a:lnTo>
                  <a:lnTo>
                    <a:pt x="54" y="495"/>
                  </a:lnTo>
                  <a:lnTo>
                    <a:pt x="61" y="482"/>
                  </a:lnTo>
                  <a:lnTo>
                    <a:pt x="66" y="467"/>
                  </a:lnTo>
                  <a:lnTo>
                    <a:pt x="72" y="452"/>
                  </a:lnTo>
                  <a:lnTo>
                    <a:pt x="77" y="438"/>
                  </a:lnTo>
                  <a:lnTo>
                    <a:pt x="83" y="423"/>
                  </a:lnTo>
                  <a:lnTo>
                    <a:pt x="88" y="408"/>
                  </a:lnTo>
                  <a:lnTo>
                    <a:pt x="93" y="394"/>
                  </a:lnTo>
                  <a:lnTo>
                    <a:pt x="98" y="379"/>
                  </a:lnTo>
                  <a:lnTo>
                    <a:pt x="102" y="364"/>
                  </a:lnTo>
                  <a:lnTo>
                    <a:pt x="108" y="350"/>
                  </a:lnTo>
                  <a:lnTo>
                    <a:pt x="111" y="334"/>
                  </a:lnTo>
                  <a:lnTo>
                    <a:pt x="116" y="319"/>
                  </a:lnTo>
                  <a:lnTo>
                    <a:pt x="120" y="305"/>
                  </a:lnTo>
                  <a:lnTo>
                    <a:pt x="124" y="290"/>
                  </a:lnTo>
                  <a:lnTo>
                    <a:pt x="127" y="275"/>
                  </a:lnTo>
                  <a:lnTo>
                    <a:pt x="132" y="261"/>
                  </a:lnTo>
                  <a:lnTo>
                    <a:pt x="135" y="246"/>
                  </a:lnTo>
                  <a:lnTo>
                    <a:pt x="137" y="231"/>
                  </a:lnTo>
                  <a:lnTo>
                    <a:pt x="141" y="217"/>
                  </a:lnTo>
                  <a:lnTo>
                    <a:pt x="143" y="202"/>
                  </a:lnTo>
                  <a:lnTo>
                    <a:pt x="146" y="187"/>
                  </a:lnTo>
                  <a:lnTo>
                    <a:pt x="149" y="173"/>
                  </a:lnTo>
                  <a:lnTo>
                    <a:pt x="151" y="158"/>
                  </a:lnTo>
                  <a:lnTo>
                    <a:pt x="153" y="143"/>
                  </a:lnTo>
                  <a:lnTo>
                    <a:pt x="154" y="129"/>
                  </a:lnTo>
                  <a:lnTo>
                    <a:pt x="156" y="114"/>
                  </a:lnTo>
                  <a:lnTo>
                    <a:pt x="158" y="99"/>
                  </a:lnTo>
                  <a:lnTo>
                    <a:pt x="159" y="86"/>
                  </a:lnTo>
                  <a:lnTo>
                    <a:pt x="160" y="71"/>
                  </a:lnTo>
                  <a:lnTo>
                    <a:pt x="161" y="57"/>
                  </a:lnTo>
                  <a:lnTo>
                    <a:pt x="162" y="43"/>
                  </a:lnTo>
                  <a:lnTo>
                    <a:pt x="162" y="28"/>
                  </a:lnTo>
                  <a:lnTo>
                    <a:pt x="163" y="15"/>
                  </a:lnTo>
                  <a:lnTo>
                    <a:pt x="16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388" name="Group 236"/>
          <p:cNvGrpSpPr>
            <a:grpSpLocks/>
          </p:cNvGrpSpPr>
          <p:nvPr/>
        </p:nvGrpSpPr>
        <p:grpSpPr bwMode="auto">
          <a:xfrm>
            <a:off x="2841625" y="3830638"/>
            <a:ext cx="288925" cy="458787"/>
            <a:chOff x="1790" y="2413"/>
            <a:chExt cx="182" cy="289"/>
          </a:xfrm>
        </p:grpSpPr>
        <p:sp>
          <p:nvSpPr>
            <p:cNvPr id="32831" name="Line 237"/>
            <p:cNvSpPr>
              <a:spLocks noChangeShapeType="1"/>
            </p:cNvSpPr>
            <p:nvPr/>
          </p:nvSpPr>
          <p:spPr bwMode="auto">
            <a:xfrm flipH="1">
              <a:off x="1802" y="2508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2" name="Freeform 238"/>
            <p:cNvSpPr>
              <a:spLocks/>
            </p:cNvSpPr>
            <p:nvPr/>
          </p:nvSpPr>
          <p:spPr bwMode="auto">
            <a:xfrm>
              <a:off x="1790" y="2479"/>
              <a:ext cx="12" cy="29"/>
            </a:xfrm>
            <a:custGeom>
              <a:avLst/>
              <a:gdLst>
                <a:gd name="T0" fmla="*/ 0 w 47"/>
                <a:gd name="T1" fmla="*/ 0 h 97"/>
                <a:gd name="T2" fmla="*/ 0 w 47"/>
                <a:gd name="T3" fmla="*/ 0 h 97"/>
                <a:gd name="T4" fmla="*/ 0 w 47"/>
                <a:gd name="T5" fmla="*/ 0 h 97"/>
                <a:gd name="T6" fmla="*/ 0 w 47"/>
                <a:gd name="T7" fmla="*/ 0 h 97"/>
                <a:gd name="T8" fmla="*/ 0 w 47"/>
                <a:gd name="T9" fmla="*/ 0 h 97"/>
                <a:gd name="T10" fmla="*/ 0 w 47"/>
                <a:gd name="T11" fmla="*/ 0 h 97"/>
                <a:gd name="T12" fmla="*/ 0 w 47"/>
                <a:gd name="T13" fmla="*/ 0 h 97"/>
                <a:gd name="T14" fmla="*/ 0 w 47"/>
                <a:gd name="T15" fmla="*/ 0 h 97"/>
                <a:gd name="T16" fmla="*/ 0 w 47"/>
                <a:gd name="T17" fmla="*/ 0 h 97"/>
                <a:gd name="T18" fmla="*/ 0 w 47"/>
                <a:gd name="T19" fmla="*/ 0 h 97"/>
                <a:gd name="T20" fmla="*/ 0 w 47"/>
                <a:gd name="T21" fmla="*/ 0 h 97"/>
                <a:gd name="T22" fmla="*/ 0 w 47"/>
                <a:gd name="T23" fmla="*/ 0 h 97"/>
                <a:gd name="T24" fmla="*/ 0 w 47"/>
                <a:gd name="T25" fmla="*/ 1 h 97"/>
                <a:gd name="T26" fmla="*/ 0 w 47"/>
                <a:gd name="T27" fmla="*/ 1 h 97"/>
                <a:gd name="T28" fmla="*/ 0 w 47"/>
                <a:gd name="T29" fmla="*/ 1 h 97"/>
                <a:gd name="T30" fmla="*/ 0 w 47"/>
                <a:gd name="T31" fmla="*/ 1 h 97"/>
                <a:gd name="T32" fmla="*/ 0 w 47"/>
                <a:gd name="T33" fmla="*/ 1 h 97"/>
                <a:gd name="T34" fmla="*/ 0 w 47"/>
                <a:gd name="T35" fmla="*/ 1 h 97"/>
                <a:gd name="T36" fmla="*/ 0 w 47"/>
                <a:gd name="T37" fmla="*/ 1 h 97"/>
                <a:gd name="T38" fmla="*/ 0 w 47"/>
                <a:gd name="T39" fmla="*/ 1 h 97"/>
                <a:gd name="T40" fmla="*/ 0 w 47"/>
                <a:gd name="T41" fmla="*/ 1 h 97"/>
                <a:gd name="T42" fmla="*/ 0 w 47"/>
                <a:gd name="T43" fmla="*/ 1 h 97"/>
                <a:gd name="T44" fmla="*/ 0 w 47"/>
                <a:gd name="T45" fmla="*/ 1 h 97"/>
                <a:gd name="T46" fmla="*/ 0 w 47"/>
                <a:gd name="T47" fmla="*/ 1 h 97"/>
                <a:gd name="T48" fmla="*/ 0 w 47"/>
                <a:gd name="T49" fmla="*/ 1 h 97"/>
                <a:gd name="T50" fmla="*/ 0 w 47"/>
                <a:gd name="T51" fmla="*/ 1 h 9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" h="97">
                  <a:moveTo>
                    <a:pt x="5" y="0"/>
                  </a:moveTo>
                  <a:lnTo>
                    <a:pt x="4" y="6"/>
                  </a:lnTo>
                  <a:lnTo>
                    <a:pt x="3" y="11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1" y="52"/>
                  </a:lnTo>
                  <a:lnTo>
                    <a:pt x="3" y="57"/>
                  </a:lnTo>
                  <a:lnTo>
                    <a:pt x="4" y="61"/>
                  </a:lnTo>
                  <a:lnTo>
                    <a:pt x="6" y="66"/>
                  </a:lnTo>
                  <a:lnTo>
                    <a:pt x="7" y="70"/>
                  </a:lnTo>
                  <a:lnTo>
                    <a:pt x="9" y="75"/>
                  </a:lnTo>
                  <a:lnTo>
                    <a:pt x="12" y="78"/>
                  </a:lnTo>
                  <a:lnTo>
                    <a:pt x="15" y="81"/>
                  </a:lnTo>
                  <a:lnTo>
                    <a:pt x="17" y="85"/>
                  </a:lnTo>
                  <a:lnTo>
                    <a:pt x="21" y="87"/>
                  </a:lnTo>
                  <a:lnTo>
                    <a:pt x="24" y="90"/>
                  </a:lnTo>
                  <a:lnTo>
                    <a:pt x="27" y="92"/>
                  </a:lnTo>
                  <a:lnTo>
                    <a:pt x="31" y="94"/>
                  </a:lnTo>
                  <a:lnTo>
                    <a:pt x="34" y="95"/>
                  </a:lnTo>
                  <a:lnTo>
                    <a:pt x="39" y="96"/>
                  </a:lnTo>
                  <a:lnTo>
                    <a:pt x="42" y="96"/>
                  </a:lnTo>
                  <a:lnTo>
                    <a:pt x="47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3" name="Line 239"/>
            <p:cNvSpPr>
              <a:spLocks noChangeShapeType="1"/>
            </p:cNvSpPr>
            <p:nvPr/>
          </p:nvSpPr>
          <p:spPr bwMode="auto">
            <a:xfrm flipV="1">
              <a:off x="1790" y="2439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4" name="Freeform 240"/>
            <p:cNvSpPr>
              <a:spLocks/>
            </p:cNvSpPr>
            <p:nvPr/>
          </p:nvSpPr>
          <p:spPr bwMode="auto">
            <a:xfrm>
              <a:off x="1802" y="2413"/>
              <a:ext cx="26" cy="26"/>
            </a:xfrm>
            <a:custGeom>
              <a:avLst/>
              <a:gdLst>
                <a:gd name="T0" fmla="*/ 1 w 94"/>
                <a:gd name="T1" fmla="*/ 0 h 97"/>
                <a:gd name="T2" fmla="*/ 1 w 94"/>
                <a:gd name="T3" fmla="*/ 0 h 97"/>
                <a:gd name="T4" fmla="*/ 1 w 94"/>
                <a:gd name="T5" fmla="*/ 0 h 97"/>
                <a:gd name="T6" fmla="*/ 1 w 94"/>
                <a:gd name="T7" fmla="*/ 0 h 97"/>
                <a:gd name="T8" fmla="*/ 1 w 94"/>
                <a:gd name="T9" fmla="*/ 0 h 97"/>
                <a:gd name="T10" fmla="*/ 1 w 94"/>
                <a:gd name="T11" fmla="*/ 0 h 97"/>
                <a:gd name="T12" fmla="*/ 0 w 94"/>
                <a:gd name="T13" fmla="*/ 0 h 97"/>
                <a:gd name="T14" fmla="*/ 0 w 94"/>
                <a:gd name="T15" fmla="*/ 0 h 97"/>
                <a:gd name="T16" fmla="*/ 0 w 94"/>
                <a:gd name="T17" fmla="*/ 0 h 97"/>
                <a:gd name="T18" fmla="*/ 0 w 94"/>
                <a:gd name="T19" fmla="*/ 0 h 97"/>
                <a:gd name="T20" fmla="*/ 0 w 94"/>
                <a:gd name="T21" fmla="*/ 0 h 97"/>
                <a:gd name="T22" fmla="*/ 0 w 94"/>
                <a:gd name="T23" fmla="*/ 0 h 97"/>
                <a:gd name="T24" fmla="*/ 0 w 94"/>
                <a:gd name="T25" fmla="*/ 0 h 97"/>
                <a:gd name="T26" fmla="*/ 0 w 94"/>
                <a:gd name="T27" fmla="*/ 0 h 97"/>
                <a:gd name="T28" fmla="*/ 0 w 94"/>
                <a:gd name="T29" fmla="*/ 0 h 97"/>
                <a:gd name="T30" fmla="*/ 0 w 94"/>
                <a:gd name="T31" fmla="*/ 0 h 97"/>
                <a:gd name="T32" fmla="*/ 0 w 94"/>
                <a:gd name="T33" fmla="*/ 0 h 97"/>
                <a:gd name="T34" fmla="*/ 0 w 94"/>
                <a:gd name="T35" fmla="*/ 0 h 97"/>
                <a:gd name="T36" fmla="*/ 0 w 94"/>
                <a:gd name="T37" fmla="*/ 0 h 97"/>
                <a:gd name="T38" fmla="*/ 0 w 94"/>
                <a:gd name="T39" fmla="*/ 0 h 97"/>
                <a:gd name="T40" fmla="*/ 0 w 94"/>
                <a:gd name="T41" fmla="*/ 0 h 97"/>
                <a:gd name="T42" fmla="*/ 0 w 94"/>
                <a:gd name="T43" fmla="*/ 0 h 97"/>
                <a:gd name="T44" fmla="*/ 0 w 94"/>
                <a:gd name="T45" fmla="*/ 1 h 97"/>
                <a:gd name="T46" fmla="*/ 0 w 94"/>
                <a:gd name="T47" fmla="*/ 1 h 97"/>
                <a:gd name="T48" fmla="*/ 0 w 94"/>
                <a:gd name="T49" fmla="*/ 1 h 97"/>
                <a:gd name="T50" fmla="*/ 0 w 94"/>
                <a:gd name="T51" fmla="*/ 1 h 9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89" y="0"/>
                  </a:lnTo>
                  <a:lnTo>
                    <a:pt x="85" y="1"/>
                  </a:lnTo>
                  <a:lnTo>
                    <a:pt x="80" y="2"/>
                  </a:lnTo>
                  <a:lnTo>
                    <a:pt x="76" y="3"/>
                  </a:lnTo>
                  <a:lnTo>
                    <a:pt x="71" y="4"/>
                  </a:lnTo>
                  <a:lnTo>
                    <a:pt x="67" y="6"/>
                  </a:lnTo>
                  <a:lnTo>
                    <a:pt x="62" y="9"/>
                  </a:lnTo>
                  <a:lnTo>
                    <a:pt x="58" y="12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4" y="22"/>
                  </a:lnTo>
                  <a:lnTo>
                    <a:pt x="41" y="27"/>
                  </a:lnTo>
                  <a:lnTo>
                    <a:pt x="36" y="30"/>
                  </a:lnTo>
                  <a:lnTo>
                    <a:pt x="32" y="34"/>
                  </a:lnTo>
                  <a:lnTo>
                    <a:pt x="28" y="40"/>
                  </a:lnTo>
                  <a:lnTo>
                    <a:pt x="25" y="45"/>
                  </a:lnTo>
                  <a:lnTo>
                    <a:pt x="20" y="50"/>
                  </a:lnTo>
                  <a:lnTo>
                    <a:pt x="17" y="56"/>
                  </a:lnTo>
                  <a:lnTo>
                    <a:pt x="15" y="62"/>
                  </a:lnTo>
                  <a:lnTo>
                    <a:pt x="11" y="67"/>
                  </a:lnTo>
                  <a:lnTo>
                    <a:pt x="9" y="73"/>
                  </a:lnTo>
                  <a:lnTo>
                    <a:pt x="6" y="78"/>
                  </a:lnTo>
                  <a:lnTo>
                    <a:pt x="3" y="84"/>
                  </a:lnTo>
                  <a:lnTo>
                    <a:pt x="1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5" name="Line 241"/>
            <p:cNvSpPr>
              <a:spLocks noChangeShapeType="1"/>
            </p:cNvSpPr>
            <p:nvPr/>
          </p:nvSpPr>
          <p:spPr bwMode="auto">
            <a:xfrm>
              <a:off x="1828" y="2413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6" name="Freeform 242"/>
            <p:cNvSpPr>
              <a:spLocks/>
            </p:cNvSpPr>
            <p:nvPr/>
          </p:nvSpPr>
          <p:spPr bwMode="auto">
            <a:xfrm>
              <a:off x="1919" y="2651"/>
              <a:ext cx="53" cy="51"/>
            </a:xfrm>
            <a:custGeom>
              <a:avLst/>
              <a:gdLst>
                <a:gd name="T0" fmla="*/ 1 w 181"/>
                <a:gd name="T1" fmla="*/ 1 h 180"/>
                <a:gd name="T2" fmla="*/ 1 w 181"/>
                <a:gd name="T3" fmla="*/ 1 h 180"/>
                <a:gd name="T4" fmla="*/ 1 w 181"/>
                <a:gd name="T5" fmla="*/ 0 h 180"/>
                <a:gd name="T6" fmla="*/ 1 w 181"/>
                <a:gd name="T7" fmla="*/ 0 h 180"/>
                <a:gd name="T8" fmla="*/ 1 w 181"/>
                <a:gd name="T9" fmla="*/ 0 h 180"/>
                <a:gd name="T10" fmla="*/ 1 w 181"/>
                <a:gd name="T11" fmla="*/ 0 h 180"/>
                <a:gd name="T12" fmla="*/ 1 w 181"/>
                <a:gd name="T13" fmla="*/ 0 h 180"/>
                <a:gd name="T14" fmla="*/ 1 w 181"/>
                <a:gd name="T15" fmla="*/ 0 h 180"/>
                <a:gd name="T16" fmla="*/ 1 w 181"/>
                <a:gd name="T17" fmla="*/ 0 h 180"/>
                <a:gd name="T18" fmla="*/ 1 w 181"/>
                <a:gd name="T19" fmla="*/ 0 h 180"/>
                <a:gd name="T20" fmla="*/ 1 w 181"/>
                <a:gd name="T21" fmla="*/ 0 h 180"/>
                <a:gd name="T22" fmla="*/ 0 w 181"/>
                <a:gd name="T23" fmla="*/ 0 h 180"/>
                <a:gd name="T24" fmla="*/ 0 w 181"/>
                <a:gd name="T25" fmla="*/ 0 h 180"/>
                <a:gd name="T26" fmla="*/ 0 w 181"/>
                <a:gd name="T27" fmla="*/ 0 h 180"/>
                <a:gd name="T28" fmla="*/ 0 w 181"/>
                <a:gd name="T29" fmla="*/ 0 h 180"/>
                <a:gd name="T30" fmla="*/ 0 w 181"/>
                <a:gd name="T31" fmla="*/ 0 h 180"/>
                <a:gd name="T32" fmla="*/ 0 w 181"/>
                <a:gd name="T33" fmla="*/ 0 h 180"/>
                <a:gd name="T34" fmla="*/ 0 w 181"/>
                <a:gd name="T35" fmla="*/ 1 h 180"/>
                <a:gd name="T36" fmla="*/ 0 w 181"/>
                <a:gd name="T37" fmla="*/ 1 h 180"/>
                <a:gd name="T38" fmla="*/ 0 w 181"/>
                <a:gd name="T39" fmla="*/ 1 h 180"/>
                <a:gd name="T40" fmla="*/ 0 w 181"/>
                <a:gd name="T41" fmla="*/ 1 h 180"/>
                <a:gd name="T42" fmla="*/ 0 w 181"/>
                <a:gd name="T43" fmla="*/ 1 h 180"/>
                <a:gd name="T44" fmla="*/ 0 w 181"/>
                <a:gd name="T45" fmla="*/ 1 h 180"/>
                <a:gd name="T46" fmla="*/ 0 w 181"/>
                <a:gd name="T47" fmla="*/ 1 h 180"/>
                <a:gd name="T48" fmla="*/ 0 w 181"/>
                <a:gd name="T49" fmla="*/ 1 h 180"/>
                <a:gd name="T50" fmla="*/ 0 w 181"/>
                <a:gd name="T51" fmla="*/ 1 h 180"/>
                <a:gd name="T52" fmla="*/ 1 w 181"/>
                <a:gd name="T53" fmla="*/ 1 h 180"/>
                <a:gd name="T54" fmla="*/ 1 w 181"/>
                <a:gd name="T55" fmla="*/ 1 h 180"/>
                <a:gd name="T56" fmla="*/ 1 w 181"/>
                <a:gd name="T57" fmla="*/ 1 h 180"/>
                <a:gd name="T58" fmla="*/ 1 w 181"/>
                <a:gd name="T59" fmla="*/ 1 h 180"/>
                <a:gd name="T60" fmla="*/ 1 w 181"/>
                <a:gd name="T61" fmla="*/ 1 h 180"/>
                <a:gd name="T62" fmla="*/ 1 w 181"/>
                <a:gd name="T63" fmla="*/ 1 h 180"/>
                <a:gd name="T64" fmla="*/ 1 w 181"/>
                <a:gd name="T65" fmla="*/ 1 h 180"/>
                <a:gd name="T66" fmla="*/ 1 w 181"/>
                <a:gd name="T67" fmla="*/ 1 h 180"/>
                <a:gd name="T68" fmla="*/ 1 w 181"/>
                <a:gd name="T69" fmla="*/ 1 h 180"/>
                <a:gd name="T70" fmla="*/ 1 w 181"/>
                <a:gd name="T71" fmla="*/ 1 h 180"/>
                <a:gd name="T72" fmla="*/ 1 w 181"/>
                <a:gd name="T73" fmla="*/ 1 h 1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1" h="180">
                  <a:moveTo>
                    <a:pt x="181" y="90"/>
                  </a:moveTo>
                  <a:lnTo>
                    <a:pt x="180" y="74"/>
                  </a:lnTo>
                  <a:lnTo>
                    <a:pt x="175" y="60"/>
                  </a:lnTo>
                  <a:lnTo>
                    <a:pt x="168" y="45"/>
                  </a:lnTo>
                  <a:lnTo>
                    <a:pt x="159" y="33"/>
                  </a:lnTo>
                  <a:lnTo>
                    <a:pt x="148" y="21"/>
                  </a:lnTo>
                  <a:lnTo>
                    <a:pt x="136" y="12"/>
                  </a:lnTo>
                  <a:lnTo>
                    <a:pt x="121" y="6"/>
                  </a:lnTo>
                  <a:lnTo>
                    <a:pt x="106" y="1"/>
                  </a:lnTo>
                  <a:lnTo>
                    <a:pt x="91" y="0"/>
                  </a:lnTo>
                  <a:lnTo>
                    <a:pt x="75" y="1"/>
                  </a:lnTo>
                  <a:lnTo>
                    <a:pt x="60" y="6"/>
                  </a:lnTo>
                  <a:lnTo>
                    <a:pt x="45" y="12"/>
                  </a:lnTo>
                  <a:lnTo>
                    <a:pt x="32" y="21"/>
                  </a:lnTo>
                  <a:lnTo>
                    <a:pt x="22" y="33"/>
                  </a:lnTo>
                  <a:lnTo>
                    <a:pt x="13" y="45"/>
                  </a:lnTo>
                  <a:lnTo>
                    <a:pt x="6" y="60"/>
                  </a:lnTo>
                  <a:lnTo>
                    <a:pt x="2" y="74"/>
                  </a:lnTo>
                  <a:lnTo>
                    <a:pt x="0" y="90"/>
                  </a:lnTo>
                  <a:lnTo>
                    <a:pt x="2" y="106"/>
                  </a:lnTo>
                  <a:lnTo>
                    <a:pt x="6" y="122"/>
                  </a:lnTo>
                  <a:lnTo>
                    <a:pt x="13" y="135"/>
                  </a:lnTo>
                  <a:lnTo>
                    <a:pt x="22" y="149"/>
                  </a:lnTo>
                  <a:lnTo>
                    <a:pt x="32" y="160"/>
                  </a:lnTo>
                  <a:lnTo>
                    <a:pt x="45" y="169"/>
                  </a:lnTo>
                  <a:lnTo>
                    <a:pt x="60" y="175"/>
                  </a:lnTo>
                  <a:lnTo>
                    <a:pt x="75" y="179"/>
                  </a:lnTo>
                  <a:lnTo>
                    <a:pt x="91" y="180"/>
                  </a:lnTo>
                  <a:lnTo>
                    <a:pt x="106" y="179"/>
                  </a:lnTo>
                  <a:lnTo>
                    <a:pt x="121" y="175"/>
                  </a:lnTo>
                  <a:lnTo>
                    <a:pt x="136" y="169"/>
                  </a:lnTo>
                  <a:lnTo>
                    <a:pt x="148" y="160"/>
                  </a:lnTo>
                  <a:lnTo>
                    <a:pt x="159" y="149"/>
                  </a:lnTo>
                  <a:lnTo>
                    <a:pt x="168" y="135"/>
                  </a:lnTo>
                  <a:lnTo>
                    <a:pt x="175" y="122"/>
                  </a:lnTo>
                  <a:lnTo>
                    <a:pt x="180" y="106"/>
                  </a:lnTo>
                  <a:lnTo>
                    <a:pt x="181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395" name="Group 243"/>
          <p:cNvGrpSpPr>
            <a:grpSpLocks/>
          </p:cNvGrpSpPr>
          <p:nvPr/>
        </p:nvGrpSpPr>
        <p:grpSpPr bwMode="auto">
          <a:xfrm>
            <a:off x="2757488" y="3762375"/>
            <a:ext cx="269875" cy="279400"/>
            <a:chOff x="1737" y="2370"/>
            <a:chExt cx="170" cy="176"/>
          </a:xfrm>
        </p:grpSpPr>
        <p:sp>
          <p:nvSpPr>
            <p:cNvPr id="32829" name="Freeform 244"/>
            <p:cNvSpPr>
              <a:spLocks/>
            </p:cNvSpPr>
            <p:nvPr/>
          </p:nvSpPr>
          <p:spPr bwMode="auto">
            <a:xfrm>
              <a:off x="1737" y="2370"/>
              <a:ext cx="47" cy="176"/>
            </a:xfrm>
            <a:custGeom>
              <a:avLst/>
              <a:gdLst>
                <a:gd name="T0" fmla="*/ 1 w 162"/>
                <a:gd name="T1" fmla="*/ 0 h 609"/>
                <a:gd name="T2" fmla="*/ 1 w 162"/>
                <a:gd name="T3" fmla="*/ 0 h 609"/>
                <a:gd name="T4" fmla="*/ 1 w 162"/>
                <a:gd name="T5" fmla="*/ 0 h 609"/>
                <a:gd name="T6" fmla="*/ 1 w 162"/>
                <a:gd name="T7" fmla="*/ 0 h 609"/>
                <a:gd name="T8" fmla="*/ 1 w 162"/>
                <a:gd name="T9" fmla="*/ 1 h 609"/>
                <a:gd name="T10" fmla="*/ 1 w 162"/>
                <a:gd name="T11" fmla="*/ 1 h 609"/>
                <a:gd name="T12" fmla="*/ 1 w 162"/>
                <a:gd name="T13" fmla="*/ 1 h 609"/>
                <a:gd name="T14" fmla="*/ 1 w 162"/>
                <a:gd name="T15" fmla="*/ 1 h 609"/>
                <a:gd name="T16" fmla="*/ 1 w 162"/>
                <a:gd name="T17" fmla="*/ 1 h 609"/>
                <a:gd name="T18" fmla="*/ 1 w 162"/>
                <a:gd name="T19" fmla="*/ 1 h 609"/>
                <a:gd name="T20" fmla="*/ 1 w 162"/>
                <a:gd name="T21" fmla="*/ 1 h 609"/>
                <a:gd name="T22" fmla="*/ 1 w 162"/>
                <a:gd name="T23" fmla="*/ 1 h 609"/>
                <a:gd name="T24" fmla="*/ 1 w 162"/>
                <a:gd name="T25" fmla="*/ 1 h 609"/>
                <a:gd name="T26" fmla="*/ 0 w 162"/>
                <a:gd name="T27" fmla="*/ 2 h 609"/>
                <a:gd name="T28" fmla="*/ 0 w 162"/>
                <a:gd name="T29" fmla="*/ 2 h 609"/>
                <a:gd name="T30" fmla="*/ 0 w 162"/>
                <a:gd name="T31" fmla="*/ 2 h 609"/>
                <a:gd name="T32" fmla="*/ 0 w 162"/>
                <a:gd name="T33" fmla="*/ 2 h 609"/>
                <a:gd name="T34" fmla="*/ 0 w 162"/>
                <a:gd name="T35" fmla="*/ 2 h 609"/>
                <a:gd name="T36" fmla="*/ 0 w 162"/>
                <a:gd name="T37" fmla="*/ 2 h 609"/>
                <a:gd name="T38" fmla="*/ 0 w 162"/>
                <a:gd name="T39" fmla="*/ 2 h 609"/>
                <a:gd name="T40" fmla="*/ 0 w 162"/>
                <a:gd name="T41" fmla="*/ 3 h 609"/>
                <a:gd name="T42" fmla="*/ 0 w 162"/>
                <a:gd name="T43" fmla="*/ 3 h 609"/>
                <a:gd name="T44" fmla="*/ 0 w 162"/>
                <a:gd name="T45" fmla="*/ 3 h 609"/>
                <a:gd name="T46" fmla="*/ 0 w 162"/>
                <a:gd name="T47" fmla="*/ 3 h 609"/>
                <a:gd name="T48" fmla="*/ 0 w 162"/>
                <a:gd name="T49" fmla="*/ 3 h 609"/>
                <a:gd name="T50" fmla="*/ 0 w 162"/>
                <a:gd name="T51" fmla="*/ 3 h 609"/>
                <a:gd name="T52" fmla="*/ 0 w 162"/>
                <a:gd name="T53" fmla="*/ 3 h 609"/>
                <a:gd name="T54" fmla="*/ 0 w 162"/>
                <a:gd name="T55" fmla="*/ 3 h 609"/>
                <a:gd name="T56" fmla="*/ 0 w 162"/>
                <a:gd name="T57" fmla="*/ 3 h 609"/>
                <a:gd name="T58" fmla="*/ 0 w 162"/>
                <a:gd name="T59" fmla="*/ 4 h 609"/>
                <a:gd name="T60" fmla="*/ 0 w 162"/>
                <a:gd name="T61" fmla="*/ 4 h 609"/>
                <a:gd name="T62" fmla="*/ 0 w 162"/>
                <a:gd name="T63" fmla="*/ 4 h 609"/>
                <a:gd name="T64" fmla="*/ 0 w 162"/>
                <a:gd name="T65" fmla="*/ 4 h 609"/>
                <a:gd name="T66" fmla="*/ 0 w 162"/>
                <a:gd name="T67" fmla="*/ 4 h 6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2" h="609">
                  <a:moveTo>
                    <a:pt x="162" y="0"/>
                  </a:moveTo>
                  <a:lnTo>
                    <a:pt x="153" y="19"/>
                  </a:lnTo>
                  <a:lnTo>
                    <a:pt x="144" y="37"/>
                  </a:lnTo>
                  <a:lnTo>
                    <a:pt x="135" y="55"/>
                  </a:lnTo>
                  <a:lnTo>
                    <a:pt x="127" y="73"/>
                  </a:lnTo>
                  <a:lnTo>
                    <a:pt x="119" y="91"/>
                  </a:lnTo>
                  <a:lnTo>
                    <a:pt x="110" y="109"/>
                  </a:lnTo>
                  <a:lnTo>
                    <a:pt x="104" y="127"/>
                  </a:lnTo>
                  <a:lnTo>
                    <a:pt x="96" y="146"/>
                  </a:lnTo>
                  <a:lnTo>
                    <a:pt x="88" y="164"/>
                  </a:lnTo>
                  <a:lnTo>
                    <a:pt x="81" y="183"/>
                  </a:lnTo>
                  <a:lnTo>
                    <a:pt x="74" y="201"/>
                  </a:lnTo>
                  <a:lnTo>
                    <a:pt x="69" y="220"/>
                  </a:lnTo>
                  <a:lnTo>
                    <a:pt x="62" y="240"/>
                  </a:lnTo>
                  <a:lnTo>
                    <a:pt x="56" y="258"/>
                  </a:lnTo>
                  <a:lnTo>
                    <a:pt x="51" y="277"/>
                  </a:lnTo>
                  <a:lnTo>
                    <a:pt x="45" y="296"/>
                  </a:lnTo>
                  <a:lnTo>
                    <a:pt x="41" y="314"/>
                  </a:lnTo>
                  <a:lnTo>
                    <a:pt x="36" y="333"/>
                  </a:lnTo>
                  <a:lnTo>
                    <a:pt x="32" y="352"/>
                  </a:lnTo>
                  <a:lnTo>
                    <a:pt x="27" y="370"/>
                  </a:lnTo>
                  <a:lnTo>
                    <a:pt x="23" y="389"/>
                  </a:lnTo>
                  <a:lnTo>
                    <a:pt x="19" y="409"/>
                  </a:lnTo>
                  <a:lnTo>
                    <a:pt x="16" y="427"/>
                  </a:lnTo>
                  <a:lnTo>
                    <a:pt x="13" y="446"/>
                  </a:lnTo>
                  <a:lnTo>
                    <a:pt x="10" y="464"/>
                  </a:lnTo>
                  <a:lnTo>
                    <a:pt x="8" y="482"/>
                  </a:lnTo>
                  <a:lnTo>
                    <a:pt x="6" y="501"/>
                  </a:lnTo>
                  <a:lnTo>
                    <a:pt x="4" y="519"/>
                  </a:lnTo>
                  <a:lnTo>
                    <a:pt x="2" y="537"/>
                  </a:lnTo>
                  <a:lnTo>
                    <a:pt x="1" y="555"/>
                  </a:lnTo>
                  <a:lnTo>
                    <a:pt x="1" y="573"/>
                  </a:lnTo>
                  <a:lnTo>
                    <a:pt x="0" y="591"/>
                  </a:lnTo>
                  <a:lnTo>
                    <a:pt x="0" y="6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30" name="Freeform 245"/>
            <p:cNvSpPr>
              <a:spLocks/>
            </p:cNvSpPr>
            <p:nvPr/>
          </p:nvSpPr>
          <p:spPr bwMode="auto">
            <a:xfrm>
              <a:off x="1861" y="2370"/>
              <a:ext cx="46" cy="176"/>
            </a:xfrm>
            <a:custGeom>
              <a:avLst/>
              <a:gdLst>
                <a:gd name="T0" fmla="*/ 0 w 164"/>
                <a:gd name="T1" fmla="*/ 4 h 609"/>
                <a:gd name="T2" fmla="*/ 0 w 164"/>
                <a:gd name="T3" fmla="*/ 4 h 609"/>
                <a:gd name="T4" fmla="*/ 0 w 164"/>
                <a:gd name="T5" fmla="*/ 4 h 609"/>
                <a:gd name="T6" fmla="*/ 0 w 164"/>
                <a:gd name="T7" fmla="*/ 4 h 609"/>
                <a:gd name="T8" fmla="*/ 0 w 164"/>
                <a:gd name="T9" fmla="*/ 4 h 609"/>
                <a:gd name="T10" fmla="*/ 0 w 164"/>
                <a:gd name="T11" fmla="*/ 3 h 609"/>
                <a:gd name="T12" fmla="*/ 0 w 164"/>
                <a:gd name="T13" fmla="*/ 3 h 609"/>
                <a:gd name="T14" fmla="*/ 0 w 164"/>
                <a:gd name="T15" fmla="*/ 3 h 609"/>
                <a:gd name="T16" fmla="*/ 0 w 164"/>
                <a:gd name="T17" fmla="*/ 3 h 609"/>
                <a:gd name="T18" fmla="*/ 1 w 164"/>
                <a:gd name="T19" fmla="*/ 3 h 609"/>
                <a:gd name="T20" fmla="*/ 1 w 164"/>
                <a:gd name="T21" fmla="*/ 3 h 609"/>
                <a:gd name="T22" fmla="*/ 1 w 164"/>
                <a:gd name="T23" fmla="*/ 3 h 609"/>
                <a:gd name="T24" fmla="*/ 1 w 164"/>
                <a:gd name="T25" fmla="*/ 3 h 609"/>
                <a:gd name="T26" fmla="*/ 1 w 164"/>
                <a:gd name="T27" fmla="*/ 3 h 609"/>
                <a:gd name="T28" fmla="*/ 1 w 164"/>
                <a:gd name="T29" fmla="*/ 2 h 609"/>
                <a:gd name="T30" fmla="*/ 1 w 164"/>
                <a:gd name="T31" fmla="*/ 2 h 609"/>
                <a:gd name="T32" fmla="*/ 1 w 164"/>
                <a:gd name="T33" fmla="*/ 2 h 609"/>
                <a:gd name="T34" fmla="*/ 1 w 164"/>
                <a:gd name="T35" fmla="*/ 2 h 609"/>
                <a:gd name="T36" fmla="*/ 1 w 164"/>
                <a:gd name="T37" fmla="*/ 2 h 609"/>
                <a:gd name="T38" fmla="*/ 1 w 164"/>
                <a:gd name="T39" fmla="*/ 2 h 609"/>
                <a:gd name="T40" fmla="*/ 1 w 164"/>
                <a:gd name="T41" fmla="*/ 2 h 609"/>
                <a:gd name="T42" fmla="*/ 1 w 164"/>
                <a:gd name="T43" fmla="*/ 1 h 609"/>
                <a:gd name="T44" fmla="*/ 1 w 164"/>
                <a:gd name="T45" fmla="*/ 1 h 609"/>
                <a:gd name="T46" fmla="*/ 1 w 164"/>
                <a:gd name="T47" fmla="*/ 1 h 609"/>
                <a:gd name="T48" fmla="*/ 1 w 164"/>
                <a:gd name="T49" fmla="*/ 1 h 609"/>
                <a:gd name="T50" fmla="*/ 1 w 164"/>
                <a:gd name="T51" fmla="*/ 1 h 609"/>
                <a:gd name="T52" fmla="*/ 1 w 164"/>
                <a:gd name="T53" fmla="*/ 1 h 609"/>
                <a:gd name="T54" fmla="*/ 1 w 164"/>
                <a:gd name="T55" fmla="*/ 1 h 609"/>
                <a:gd name="T56" fmla="*/ 1 w 164"/>
                <a:gd name="T57" fmla="*/ 1 h 609"/>
                <a:gd name="T58" fmla="*/ 1 w 164"/>
                <a:gd name="T59" fmla="*/ 1 h 609"/>
                <a:gd name="T60" fmla="*/ 1 w 164"/>
                <a:gd name="T61" fmla="*/ 0 h 609"/>
                <a:gd name="T62" fmla="*/ 1 w 164"/>
                <a:gd name="T63" fmla="*/ 0 h 609"/>
                <a:gd name="T64" fmla="*/ 1 w 164"/>
                <a:gd name="T65" fmla="*/ 0 h 609"/>
                <a:gd name="T66" fmla="*/ 1 w 164"/>
                <a:gd name="T67" fmla="*/ 0 h 6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4" h="609">
                  <a:moveTo>
                    <a:pt x="0" y="609"/>
                  </a:moveTo>
                  <a:lnTo>
                    <a:pt x="9" y="591"/>
                  </a:lnTo>
                  <a:lnTo>
                    <a:pt x="18" y="573"/>
                  </a:lnTo>
                  <a:lnTo>
                    <a:pt x="27" y="555"/>
                  </a:lnTo>
                  <a:lnTo>
                    <a:pt x="36" y="537"/>
                  </a:lnTo>
                  <a:lnTo>
                    <a:pt x="44" y="519"/>
                  </a:lnTo>
                  <a:lnTo>
                    <a:pt x="52" y="501"/>
                  </a:lnTo>
                  <a:lnTo>
                    <a:pt x="60" y="482"/>
                  </a:lnTo>
                  <a:lnTo>
                    <a:pt x="68" y="464"/>
                  </a:lnTo>
                  <a:lnTo>
                    <a:pt x="74" y="446"/>
                  </a:lnTo>
                  <a:lnTo>
                    <a:pt x="81" y="427"/>
                  </a:lnTo>
                  <a:lnTo>
                    <a:pt x="88" y="409"/>
                  </a:lnTo>
                  <a:lnTo>
                    <a:pt x="95" y="389"/>
                  </a:lnTo>
                  <a:lnTo>
                    <a:pt x="100" y="370"/>
                  </a:lnTo>
                  <a:lnTo>
                    <a:pt x="107" y="352"/>
                  </a:lnTo>
                  <a:lnTo>
                    <a:pt x="113" y="333"/>
                  </a:lnTo>
                  <a:lnTo>
                    <a:pt x="117" y="314"/>
                  </a:lnTo>
                  <a:lnTo>
                    <a:pt x="123" y="296"/>
                  </a:lnTo>
                  <a:lnTo>
                    <a:pt x="127" y="277"/>
                  </a:lnTo>
                  <a:lnTo>
                    <a:pt x="132" y="258"/>
                  </a:lnTo>
                  <a:lnTo>
                    <a:pt x="136" y="240"/>
                  </a:lnTo>
                  <a:lnTo>
                    <a:pt x="140" y="220"/>
                  </a:lnTo>
                  <a:lnTo>
                    <a:pt x="143" y="201"/>
                  </a:lnTo>
                  <a:lnTo>
                    <a:pt x="147" y="183"/>
                  </a:lnTo>
                  <a:lnTo>
                    <a:pt x="150" y="164"/>
                  </a:lnTo>
                  <a:lnTo>
                    <a:pt x="152" y="146"/>
                  </a:lnTo>
                  <a:lnTo>
                    <a:pt x="155" y="127"/>
                  </a:lnTo>
                  <a:lnTo>
                    <a:pt x="157" y="109"/>
                  </a:lnTo>
                  <a:lnTo>
                    <a:pt x="159" y="91"/>
                  </a:lnTo>
                  <a:lnTo>
                    <a:pt x="160" y="73"/>
                  </a:lnTo>
                  <a:lnTo>
                    <a:pt x="161" y="55"/>
                  </a:lnTo>
                  <a:lnTo>
                    <a:pt x="162" y="37"/>
                  </a:lnTo>
                  <a:lnTo>
                    <a:pt x="162" y="19"/>
                  </a:lnTo>
                  <a:lnTo>
                    <a:pt x="1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5398" name="Line 246"/>
          <p:cNvSpPr>
            <a:spLocks noChangeShapeType="1"/>
          </p:cNvSpPr>
          <p:nvPr/>
        </p:nvSpPr>
        <p:spPr bwMode="auto">
          <a:xfrm>
            <a:off x="3089275" y="4246563"/>
            <a:ext cx="3175" cy="477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399" name="Line 247"/>
          <p:cNvSpPr>
            <a:spLocks noChangeShapeType="1"/>
          </p:cNvSpPr>
          <p:nvPr/>
        </p:nvSpPr>
        <p:spPr bwMode="auto">
          <a:xfrm flipH="1">
            <a:off x="6221413" y="2308225"/>
            <a:ext cx="477837" cy="317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5400" name="Group 248"/>
          <p:cNvGrpSpPr>
            <a:grpSpLocks/>
          </p:cNvGrpSpPr>
          <p:nvPr/>
        </p:nvGrpSpPr>
        <p:grpSpPr bwMode="auto">
          <a:xfrm>
            <a:off x="6180138" y="1963738"/>
            <a:ext cx="298450" cy="385762"/>
            <a:chOff x="3893" y="1237"/>
            <a:chExt cx="188" cy="243"/>
          </a:xfrm>
        </p:grpSpPr>
        <p:sp>
          <p:nvSpPr>
            <p:cNvPr id="32821" name="Line 249"/>
            <p:cNvSpPr>
              <a:spLocks noChangeShapeType="1"/>
            </p:cNvSpPr>
            <p:nvPr/>
          </p:nvSpPr>
          <p:spPr bwMode="auto">
            <a:xfrm flipH="1">
              <a:off x="3972" y="1377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2" name="Freeform 250"/>
            <p:cNvSpPr>
              <a:spLocks/>
            </p:cNvSpPr>
            <p:nvPr/>
          </p:nvSpPr>
          <p:spPr bwMode="auto">
            <a:xfrm>
              <a:off x="3960" y="1348"/>
              <a:ext cx="12" cy="29"/>
            </a:xfrm>
            <a:custGeom>
              <a:avLst/>
              <a:gdLst>
                <a:gd name="T0" fmla="*/ 0 w 46"/>
                <a:gd name="T1" fmla="*/ 0 h 97"/>
                <a:gd name="T2" fmla="*/ 0 w 46"/>
                <a:gd name="T3" fmla="*/ 0 h 97"/>
                <a:gd name="T4" fmla="*/ 0 w 46"/>
                <a:gd name="T5" fmla="*/ 0 h 97"/>
                <a:gd name="T6" fmla="*/ 0 w 46"/>
                <a:gd name="T7" fmla="*/ 0 h 97"/>
                <a:gd name="T8" fmla="*/ 0 w 46"/>
                <a:gd name="T9" fmla="*/ 0 h 97"/>
                <a:gd name="T10" fmla="*/ 0 w 46"/>
                <a:gd name="T11" fmla="*/ 0 h 97"/>
                <a:gd name="T12" fmla="*/ 0 w 46"/>
                <a:gd name="T13" fmla="*/ 0 h 97"/>
                <a:gd name="T14" fmla="*/ 0 w 46"/>
                <a:gd name="T15" fmla="*/ 0 h 97"/>
                <a:gd name="T16" fmla="*/ 0 w 46"/>
                <a:gd name="T17" fmla="*/ 0 h 97"/>
                <a:gd name="T18" fmla="*/ 0 w 46"/>
                <a:gd name="T19" fmla="*/ 0 h 97"/>
                <a:gd name="T20" fmla="*/ 0 w 46"/>
                <a:gd name="T21" fmla="*/ 0 h 97"/>
                <a:gd name="T22" fmla="*/ 0 w 46"/>
                <a:gd name="T23" fmla="*/ 0 h 97"/>
                <a:gd name="T24" fmla="*/ 0 w 46"/>
                <a:gd name="T25" fmla="*/ 0 h 97"/>
                <a:gd name="T26" fmla="*/ 0 w 46"/>
                <a:gd name="T27" fmla="*/ 1 h 97"/>
                <a:gd name="T28" fmla="*/ 0 w 46"/>
                <a:gd name="T29" fmla="*/ 1 h 97"/>
                <a:gd name="T30" fmla="*/ 0 w 46"/>
                <a:gd name="T31" fmla="*/ 1 h 97"/>
                <a:gd name="T32" fmla="*/ 0 w 46"/>
                <a:gd name="T33" fmla="*/ 1 h 97"/>
                <a:gd name="T34" fmla="*/ 0 w 46"/>
                <a:gd name="T35" fmla="*/ 1 h 97"/>
                <a:gd name="T36" fmla="*/ 0 w 46"/>
                <a:gd name="T37" fmla="*/ 1 h 97"/>
                <a:gd name="T38" fmla="*/ 0 w 46"/>
                <a:gd name="T39" fmla="*/ 1 h 97"/>
                <a:gd name="T40" fmla="*/ 0 w 46"/>
                <a:gd name="T41" fmla="*/ 1 h 97"/>
                <a:gd name="T42" fmla="*/ 0 w 46"/>
                <a:gd name="T43" fmla="*/ 1 h 97"/>
                <a:gd name="T44" fmla="*/ 0 w 46"/>
                <a:gd name="T45" fmla="*/ 1 h 97"/>
                <a:gd name="T46" fmla="*/ 0 w 46"/>
                <a:gd name="T47" fmla="*/ 1 h 97"/>
                <a:gd name="T48" fmla="*/ 0 w 46"/>
                <a:gd name="T49" fmla="*/ 1 h 97"/>
                <a:gd name="T50" fmla="*/ 0 w 46"/>
                <a:gd name="T51" fmla="*/ 1 h 97"/>
                <a:gd name="T52" fmla="*/ 0 w 46"/>
                <a:gd name="T53" fmla="*/ 1 h 97"/>
                <a:gd name="T54" fmla="*/ 0 w 46"/>
                <a:gd name="T55" fmla="*/ 1 h 97"/>
                <a:gd name="T56" fmla="*/ 0 w 46"/>
                <a:gd name="T57" fmla="*/ 1 h 97"/>
                <a:gd name="T58" fmla="*/ 0 w 46"/>
                <a:gd name="T59" fmla="*/ 1 h 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6" h="97">
                  <a:moveTo>
                    <a:pt x="4" y="0"/>
                  </a:moveTo>
                  <a:lnTo>
                    <a:pt x="3" y="5"/>
                  </a:lnTo>
                  <a:lnTo>
                    <a:pt x="2" y="10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5"/>
                  </a:lnTo>
                  <a:lnTo>
                    <a:pt x="1" y="49"/>
                  </a:lnTo>
                  <a:lnTo>
                    <a:pt x="1" y="54"/>
                  </a:lnTo>
                  <a:lnTo>
                    <a:pt x="2" y="58"/>
                  </a:lnTo>
                  <a:lnTo>
                    <a:pt x="3" y="63"/>
                  </a:lnTo>
                  <a:lnTo>
                    <a:pt x="5" y="66"/>
                  </a:lnTo>
                  <a:lnTo>
                    <a:pt x="6" y="70"/>
                  </a:lnTo>
                  <a:lnTo>
                    <a:pt x="9" y="74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14" y="83"/>
                  </a:lnTo>
                  <a:lnTo>
                    <a:pt x="17" y="85"/>
                  </a:lnTo>
                  <a:lnTo>
                    <a:pt x="20" y="88"/>
                  </a:lnTo>
                  <a:lnTo>
                    <a:pt x="22" y="90"/>
                  </a:lnTo>
                  <a:lnTo>
                    <a:pt x="26" y="91"/>
                  </a:lnTo>
                  <a:lnTo>
                    <a:pt x="29" y="93"/>
                  </a:lnTo>
                  <a:lnTo>
                    <a:pt x="32" y="94"/>
                  </a:lnTo>
                  <a:lnTo>
                    <a:pt x="36" y="96"/>
                  </a:lnTo>
                  <a:lnTo>
                    <a:pt x="39" y="96"/>
                  </a:lnTo>
                  <a:lnTo>
                    <a:pt x="42" y="97"/>
                  </a:lnTo>
                  <a:lnTo>
                    <a:pt x="46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3" name="Line 251"/>
            <p:cNvSpPr>
              <a:spLocks noChangeShapeType="1"/>
            </p:cNvSpPr>
            <p:nvPr/>
          </p:nvSpPr>
          <p:spPr bwMode="auto">
            <a:xfrm flipV="1">
              <a:off x="3960" y="1308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4" name="Freeform 252"/>
            <p:cNvSpPr>
              <a:spLocks/>
            </p:cNvSpPr>
            <p:nvPr/>
          </p:nvSpPr>
          <p:spPr bwMode="auto">
            <a:xfrm>
              <a:off x="3972" y="1280"/>
              <a:ext cx="26" cy="28"/>
            </a:xfrm>
            <a:custGeom>
              <a:avLst/>
              <a:gdLst>
                <a:gd name="T0" fmla="*/ 1 w 94"/>
                <a:gd name="T1" fmla="*/ 0 h 97"/>
                <a:gd name="T2" fmla="*/ 1 w 94"/>
                <a:gd name="T3" fmla="*/ 0 h 97"/>
                <a:gd name="T4" fmla="*/ 1 w 94"/>
                <a:gd name="T5" fmla="*/ 0 h 97"/>
                <a:gd name="T6" fmla="*/ 1 w 94"/>
                <a:gd name="T7" fmla="*/ 0 h 97"/>
                <a:gd name="T8" fmla="*/ 1 w 94"/>
                <a:gd name="T9" fmla="*/ 0 h 97"/>
                <a:gd name="T10" fmla="*/ 1 w 94"/>
                <a:gd name="T11" fmla="*/ 0 h 97"/>
                <a:gd name="T12" fmla="*/ 0 w 94"/>
                <a:gd name="T13" fmla="*/ 0 h 97"/>
                <a:gd name="T14" fmla="*/ 0 w 94"/>
                <a:gd name="T15" fmla="*/ 0 h 97"/>
                <a:gd name="T16" fmla="*/ 0 w 94"/>
                <a:gd name="T17" fmla="*/ 0 h 97"/>
                <a:gd name="T18" fmla="*/ 0 w 94"/>
                <a:gd name="T19" fmla="*/ 0 h 97"/>
                <a:gd name="T20" fmla="*/ 0 w 94"/>
                <a:gd name="T21" fmla="*/ 0 h 97"/>
                <a:gd name="T22" fmla="*/ 0 w 94"/>
                <a:gd name="T23" fmla="*/ 0 h 97"/>
                <a:gd name="T24" fmla="*/ 0 w 94"/>
                <a:gd name="T25" fmla="*/ 0 h 97"/>
                <a:gd name="T26" fmla="*/ 0 w 94"/>
                <a:gd name="T27" fmla="*/ 0 h 97"/>
                <a:gd name="T28" fmla="*/ 0 w 94"/>
                <a:gd name="T29" fmla="*/ 0 h 97"/>
                <a:gd name="T30" fmla="*/ 0 w 94"/>
                <a:gd name="T31" fmla="*/ 0 h 97"/>
                <a:gd name="T32" fmla="*/ 0 w 94"/>
                <a:gd name="T33" fmla="*/ 0 h 97"/>
                <a:gd name="T34" fmla="*/ 0 w 94"/>
                <a:gd name="T35" fmla="*/ 0 h 97"/>
                <a:gd name="T36" fmla="*/ 0 w 94"/>
                <a:gd name="T37" fmla="*/ 0 h 97"/>
                <a:gd name="T38" fmla="*/ 0 w 94"/>
                <a:gd name="T39" fmla="*/ 0 h 97"/>
                <a:gd name="T40" fmla="*/ 0 w 94"/>
                <a:gd name="T41" fmla="*/ 0 h 97"/>
                <a:gd name="T42" fmla="*/ 0 w 94"/>
                <a:gd name="T43" fmla="*/ 0 h 97"/>
                <a:gd name="T44" fmla="*/ 0 w 94"/>
                <a:gd name="T45" fmla="*/ 0 h 97"/>
                <a:gd name="T46" fmla="*/ 0 w 94"/>
                <a:gd name="T47" fmla="*/ 0 h 97"/>
                <a:gd name="T48" fmla="*/ 0 w 94"/>
                <a:gd name="T49" fmla="*/ 1 h 97"/>
                <a:gd name="T50" fmla="*/ 0 w 94"/>
                <a:gd name="T51" fmla="*/ 1 h 97"/>
                <a:gd name="T52" fmla="*/ 0 w 94"/>
                <a:gd name="T53" fmla="*/ 1 h 97"/>
                <a:gd name="T54" fmla="*/ 0 w 94"/>
                <a:gd name="T55" fmla="*/ 1 h 97"/>
                <a:gd name="T56" fmla="*/ 0 w 94"/>
                <a:gd name="T57" fmla="*/ 1 h 97"/>
                <a:gd name="T58" fmla="*/ 0 w 94"/>
                <a:gd name="T59" fmla="*/ 1 h 9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89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78" y="2"/>
                  </a:lnTo>
                  <a:lnTo>
                    <a:pt x="75" y="4"/>
                  </a:lnTo>
                  <a:lnTo>
                    <a:pt x="70" y="5"/>
                  </a:lnTo>
                  <a:lnTo>
                    <a:pt x="67" y="7"/>
                  </a:lnTo>
                  <a:lnTo>
                    <a:pt x="62" y="9"/>
                  </a:lnTo>
                  <a:lnTo>
                    <a:pt x="59" y="11"/>
                  </a:lnTo>
                  <a:lnTo>
                    <a:pt x="54" y="14"/>
                  </a:lnTo>
                  <a:lnTo>
                    <a:pt x="51" y="16"/>
                  </a:lnTo>
                  <a:lnTo>
                    <a:pt x="48" y="19"/>
                  </a:lnTo>
                  <a:lnTo>
                    <a:pt x="43" y="23"/>
                  </a:lnTo>
                  <a:lnTo>
                    <a:pt x="40" y="26"/>
                  </a:lnTo>
                  <a:lnTo>
                    <a:pt x="36" y="31"/>
                  </a:lnTo>
                  <a:lnTo>
                    <a:pt x="33" y="34"/>
                  </a:lnTo>
                  <a:lnTo>
                    <a:pt x="30" y="39"/>
                  </a:lnTo>
                  <a:lnTo>
                    <a:pt x="26" y="42"/>
                  </a:lnTo>
                  <a:lnTo>
                    <a:pt x="23" y="46"/>
                  </a:lnTo>
                  <a:lnTo>
                    <a:pt x="20" y="51"/>
                  </a:lnTo>
                  <a:lnTo>
                    <a:pt x="17" y="55"/>
                  </a:lnTo>
                  <a:lnTo>
                    <a:pt x="14" y="61"/>
                  </a:lnTo>
                  <a:lnTo>
                    <a:pt x="12" y="66"/>
                  </a:lnTo>
                  <a:lnTo>
                    <a:pt x="9" y="71"/>
                  </a:lnTo>
                  <a:lnTo>
                    <a:pt x="7" y="76"/>
                  </a:lnTo>
                  <a:lnTo>
                    <a:pt x="5" y="81"/>
                  </a:lnTo>
                  <a:lnTo>
                    <a:pt x="4" y="86"/>
                  </a:lnTo>
                  <a:lnTo>
                    <a:pt x="1" y="92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5" name="Line 253"/>
            <p:cNvSpPr>
              <a:spLocks noChangeShapeType="1"/>
            </p:cNvSpPr>
            <p:nvPr/>
          </p:nvSpPr>
          <p:spPr bwMode="auto">
            <a:xfrm>
              <a:off x="3998" y="1280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6" name="Line 254"/>
            <p:cNvSpPr>
              <a:spLocks noChangeShapeType="1"/>
            </p:cNvSpPr>
            <p:nvPr/>
          </p:nvSpPr>
          <p:spPr bwMode="auto">
            <a:xfrm flipH="1">
              <a:off x="4038" y="1237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7" name="Line 255"/>
            <p:cNvSpPr>
              <a:spLocks noChangeShapeType="1"/>
            </p:cNvSpPr>
            <p:nvPr/>
          </p:nvSpPr>
          <p:spPr bwMode="auto">
            <a:xfrm flipH="1">
              <a:off x="4067" y="123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8" name="Freeform 256"/>
            <p:cNvSpPr>
              <a:spLocks/>
            </p:cNvSpPr>
            <p:nvPr/>
          </p:nvSpPr>
          <p:spPr bwMode="auto">
            <a:xfrm>
              <a:off x="3893" y="1427"/>
              <a:ext cx="52" cy="53"/>
            </a:xfrm>
            <a:custGeom>
              <a:avLst/>
              <a:gdLst>
                <a:gd name="T0" fmla="*/ 1 w 180"/>
                <a:gd name="T1" fmla="*/ 1 h 180"/>
                <a:gd name="T2" fmla="*/ 1 w 180"/>
                <a:gd name="T3" fmla="*/ 1 h 180"/>
                <a:gd name="T4" fmla="*/ 1 w 180"/>
                <a:gd name="T5" fmla="*/ 0 h 180"/>
                <a:gd name="T6" fmla="*/ 1 w 180"/>
                <a:gd name="T7" fmla="*/ 0 h 180"/>
                <a:gd name="T8" fmla="*/ 1 w 180"/>
                <a:gd name="T9" fmla="*/ 0 h 180"/>
                <a:gd name="T10" fmla="*/ 1 w 180"/>
                <a:gd name="T11" fmla="*/ 0 h 180"/>
                <a:gd name="T12" fmla="*/ 1 w 180"/>
                <a:gd name="T13" fmla="*/ 0 h 180"/>
                <a:gd name="T14" fmla="*/ 1 w 180"/>
                <a:gd name="T15" fmla="*/ 0 h 180"/>
                <a:gd name="T16" fmla="*/ 1 w 180"/>
                <a:gd name="T17" fmla="*/ 0 h 180"/>
                <a:gd name="T18" fmla="*/ 1 w 180"/>
                <a:gd name="T19" fmla="*/ 0 h 180"/>
                <a:gd name="T20" fmla="*/ 1 w 180"/>
                <a:gd name="T21" fmla="*/ 0 h 180"/>
                <a:gd name="T22" fmla="*/ 0 w 180"/>
                <a:gd name="T23" fmla="*/ 0 h 180"/>
                <a:gd name="T24" fmla="*/ 0 w 180"/>
                <a:gd name="T25" fmla="*/ 0 h 180"/>
                <a:gd name="T26" fmla="*/ 0 w 180"/>
                <a:gd name="T27" fmla="*/ 0 h 180"/>
                <a:gd name="T28" fmla="*/ 0 w 180"/>
                <a:gd name="T29" fmla="*/ 0 h 180"/>
                <a:gd name="T30" fmla="*/ 0 w 180"/>
                <a:gd name="T31" fmla="*/ 0 h 180"/>
                <a:gd name="T32" fmla="*/ 0 w 180"/>
                <a:gd name="T33" fmla="*/ 0 h 180"/>
                <a:gd name="T34" fmla="*/ 0 w 180"/>
                <a:gd name="T35" fmla="*/ 1 h 180"/>
                <a:gd name="T36" fmla="*/ 0 w 180"/>
                <a:gd name="T37" fmla="*/ 1 h 180"/>
                <a:gd name="T38" fmla="*/ 0 w 180"/>
                <a:gd name="T39" fmla="*/ 1 h 180"/>
                <a:gd name="T40" fmla="*/ 0 w 180"/>
                <a:gd name="T41" fmla="*/ 1 h 180"/>
                <a:gd name="T42" fmla="*/ 0 w 180"/>
                <a:gd name="T43" fmla="*/ 1 h 180"/>
                <a:gd name="T44" fmla="*/ 0 w 180"/>
                <a:gd name="T45" fmla="*/ 1 h 180"/>
                <a:gd name="T46" fmla="*/ 0 w 180"/>
                <a:gd name="T47" fmla="*/ 1 h 180"/>
                <a:gd name="T48" fmla="*/ 0 w 180"/>
                <a:gd name="T49" fmla="*/ 1 h 180"/>
                <a:gd name="T50" fmla="*/ 0 w 180"/>
                <a:gd name="T51" fmla="*/ 1 h 180"/>
                <a:gd name="T52" fmla="*/ 1 w 180"/>
                <a:gd name="T53" fmla="*/ 1 h 180"/>
                <a:gd name="T54" fmla="*/ 1 w 180"/>
                <a:gd name="T55" fmla="*/ 1 h 180"/>
                <a:gd name="T56" fmla="*/ 1 w 180"/>
                <a:gd name="T57" fmla="*/ 1 h 180"/>
                <a:gd name="T58" fmla="*/ 1 w 180"/>
                <a:gd name="T59" fmla="*/ 1 h 180"/>
                <a:gd name="T60" fmla="*/ 1 w 180"/>
                <a:gd name="T61" fmla="*/ 1 h 180"/>
                <a:gd name="T62" fmla="*/ 1 w 180"/>
                <a:gd name="T63" fmla="*/ 1 h 180"/>
                <a:gd name="T64" fmla="*/ 1 w 180"/>
                <a:gd name="T65" fmla="*/ 1 h 180"/>
                <a:gd name="T66" fmla="*/ 1 w 180"/>
                <a:gd name="T67" fmla="*/ 1 h 180"/>
                <a:gd name="T68" fmla="*/ 1 w 180"/>
                <a:gd name="T69" fmla="*/ 1 h 180"/>
                <a:gd name="T70" fmla="*/ 1 w 180"/>
                <a:gd name="T71" fmla="*/ 1 h 180"/>
                <a:gd name="T72" fmla="*/ 1 w 180"/>
                <a:gd name="T73" fmla="*/ 1 h 1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0" h="180">
                  <a:moveTo>
                    <a:pt x="180" y="90"/>
                  </a:moveTo>
                  <a:lnTo>
                    <a:pt x="179" y="74"/>
                  </a:lnTo>
                  <a:lnTo>
                    <a:pt x="175" y="60"/>
                  </a:lnTo>
                  <a:lnTo>
                    <a:pt x="168" y="45"/>
                  </a:lnTo>
                  <a:lnTo>
                    <a:pt x="159" y="33"/>
                  </a:lnTo>
                  <a:lnTo>
                    <a:pt x="149" y="21"/>
                  </a:lnTo>
                  <a:lnTo>
                    <a:pt x="135" y="12"/>
                  </a:lnTo>
                  <a:lnTo>
                    <a:pt x="121" y="6"/>
                  </a:lnTo>
                  <a:lnTo>
                    <a:pt x="106" y="1"/>
                  </a:lnTo>
                  <a:lnTo>
                    <a:pt x="90" y="0"/>
                  </a:lnTo>
                  <a:lnTo>
                    <a:pt x="74" y="1"/>
                  </a:lnTo>
                  <a:lnTo>
                    <a:pt x="60" y="6"/>
                  </a:lnTo>
                  <a:lnTo>
                    <a:pt x="45" y="12"/>
                  </a:lnTo>
                  <a:lnTo>
                    <a:pt x="33" y="21"/>
                  </a:lnTo>
                  <a:lnTo>
                    <a:pt x="21" y="33"/>
                  </a:lnTo>
                  <a:lnTo>
                    <a:pt x="12" y="45"/>
                  </a:lnTo>
                  <a:lnTo>
                    <a:pt x="6" y="60"/>
                  </a:lnTo>
                  <a:lnTo>
                    <a:pt x="1" y="74"/>
                  </a:lnTo>
                  <a:lnTo>
                    <a:pt x="0" y="90"/>
                  </a:lnTo>
                  <a:lnTo>
                    <a:pt x="1" y="106"/>
                  </a:lnTo>
                  <a:lnTo>
                    <a:pt x="6" y="122"/>
                  </a:lnTo>
                  <a:lnTo>
                    <a:pt x="12" y="135"/>
                  </a:lnTo>
                  <a:lnTo>
                    <a:pt x="21" y="149"/>
                  </a:lnTo>
                  <a:lnTo>
                    <a:pt x="33" y="159"/>
                  </a:lnTo>
                  <a:lnTo>
                    <a:pt x="45" y="168"/>
                  </a:lnTo>
                  <a:lnTo>
                    <a:pt x="60" y="175"/>
                  </a:lnTo>
                  <a:lnTo>
                    <a:pt x="74" y="179"/>
                  </a:lnTo>
                  <a:lnTo>
                    <a:pt x="90" y="180"/>
                  </a:lnTo>
                  <a:lnTo>
                    <a:pt x="106" y="179"/>
                  </a:lnTo>
                  <a:lnTo>
                    <a:pt x="121" y="175"/>
                  </a:lnTo>
                  <a:lnTo>
                    <a:pt x="135" y="168"/>
                  </a:lnTo>
                  <a:lnTo>
                    <a:pt x="149" y="159"/>
                  </a:lnTo>
                  <a:lnTo>
                    <a:pt x="159" y="149"/>
                  </a:lnTo>
                  <a:lnTo>
                    <a:pt x="168" y="135"/>
                  </a:lnTo>
                  <a:lnTo>
                    <a:pt x="175" y="122"/>
                  </a:lnTo>
                  <a:lnTo>
                    <a:pt x="179" y="106"/>
                  </a:lnTo>
                  <a:lnTo>
                    <a:pt x="180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409" name="Group 257"/>
          <p:cNvGrpSpPr>
            <a:grpSpLocks/>
          </p:cNvGrpSpPr>
          <p:nvPr/>
        </p:nvGrpSpPr>
        <p:grpSpPr bwMode="auto">
          <a:xfrm>
            <a:off x="6249988" y="1935163"/>
            <a:ext cx="266700" cy="279400"/>
            <a:chOff x="3937" y="1219"/>
            <a:chExt cx="168" cy="176"/>
          </a:xfrm>
        </p:grpSpPr>
        <p:sp>
          <p:nvSpPr>
            <p:cNvPr id="32819" name="Freeform 258"/>
            <p:cNvSpPr>
              <a:spLocks/>
            </p:cNvSpPr>
            <p:nvPr/>
          </p:nvSpPr>
          <p:spPr bwMode="auto">
            <a:xfrm>
              <a:off x="3937" y="1219"/>
              <a:ext cx="47" cy="176"/>
            </a:xfrm>
            <a:custGeom>
              <a:avLst/>
              <a:gdLst>
                <a:gd name="T0" fmla="*/ 1 w 162"/>
                <a:gd name="T1" fmla="*/ 0 h 609"/>
                <a:gd name="T2" fmla="*/ 1 w 162"/>
                <a:gd name="T3" fmla="*/ 0 h 609"/>
                <a:gd name="T4" fmla="*/ 1 w 162"/>
                <a:gd name="T5" fmla="*/ 0 h 609"/>
                <a:gd name="T6" fmla="*/ 1 w 162"/>
                <a:gd name="T7" fmla="*/ 0 h 609"/>
                <a:gd name="T8" fmla="*/ 1 w 162"/>
                <a:gd name="T9" fmla="*/ 0 h 609"/>
                <a:gd name="T10" fmla="*/ 1 w 162"/>
                <a:gd name="T11" fmla="*/ 1 h 609"/>
                <a:gd name="T12" fmla="*/ 1 w 162"/>
                <a:gd name="T13" fmla="*/ 1 h 609"/>
                <a:gd name="T14" fmla="*/ 1 w 162"/>
                <a:gd name="T15" fmla="*/ 1 h 609"/>
                <a:gd name="T16" fmla="*/ 1 w 162"/>
                <a:gd name="T17" fmla="*/ 1 h 609"/>
                <a:gd name="T18" fmla="*/ 1 w 162"/>
                <a:gd name="T19" fmla="*/ 1 h 609"/>
                <a:gd name="T20" fmla="*/ 1 w 162"/>
                <a:gd name="T21" fmla="*/ 1 h 609"/>
                <a:gd name="T22" fmla="*/ 1 w 162"/>
                <a:gd name="T23" fmla="*/ 1 h 609"/>
                <a:gd name="T24" fmla="*/ 1 w 162"/>
                <a:gd name="T25" fmla="*/ 1 h 609"/>
                <a:gd name="T26" fmla="*/ 1 w 162"/>
                <a:gd name="T27" fmla="*/ 1 h 609"/>
                <a:gd name="T28" fmla="*/ 1 w 162"/>
                <a:gd name="T29" fmla="*/ 1 h 609"/>
                <a:gd name="T30" fmla="*/ 1 w 162"/>
                <a:gd name="T31" fmla="*/ 1 h 609"/>
                <a:gd name="T32" fmla="*/ 0 w 162"/>
                <a:gd name="T33" fmla="*/ 2 h 609"/>
                <a:gd name="T34" fmla="*/ 0 w 162"/>
                <a:gd name="T35" fmla="*/ 2 h 609"/>
                <a:gd name="T36" fmla="*/ 0 w 162"/>
                <a:gd name="T37" fmla="*/ 2 h 609"/>
                <a:gd name="T38" fmla="*/ 0 w 162"/>
                <a:gd name="T39" fmla="*/ 2 h 609"/>
                <a:gd name="T40" fmla="*/ 0 w 162"/>
                <a:gd name="T41" fmla="*/ 2 h 609"/>
                <a:gd name="T42" fmla="*/ 0 w 162"/>
                <a:gd name="T43" fmla="*/ 2 h 609"/>
                <a:gd name="T44" fmla="*/ 0 w 162"/>
                <a:gd name="T45" fmla="*/ 2 h 609"/>
                <a:gd name="T46" fmla="*/ 0 w 162"/>
                <a:gd name="T47" fmla="*/ 2 h 609"/>
                <a:gd name="T48" fmla="*/ 0 w 162"/>
                <a:gd name="T49" fmla="*/ 3 h 609"/>
                <a:gd name="T50" fmla="*/ 0 w 162"/>
                <a:gd name="T51" fmla="*/ 3 h 609"/>
                <a:gd name="T52" fmla="*/ 0 w 162"/>
                <a:gd name="T53" fmla="*/ 3 h 609"/>
                <a:gd name="T54" fmla="*/ 0 w 162"/>
                <a:gd name="T55" fmla="*/ 3 h 609"/>
                <a:gd name="T56" fmla="*/ 0 w 162"/>
                <a:gd name="T57" fmla="*/ 3 h 609"/>
                <a:gd name="T58" fmla="*/ 0 w 162"/>
                <a:gd name="T59" fmla="*/ 3 h 609"/>
                <a:gd name="T60" fmla="*/ 0 w 162"/>
                <a:gd name="T61" fmla="*/ 3 h 609"/>
                <a:gd name="T62" fmla="*/ 0 w 162"/>
                <a:gd name="T63" fmla="*/ 3 h 609"/>
                <a:gd name="T64" fmla="*/ 0 w 162"/>
                <a:gd name="T65" fmla="*/ 3 h 609"/>
                <a:gd name="T66" fmla="*/ 0 w 162"/>
                <a:gd name="T67" fmla="*/ 3 h 609"/>
                <a:gd name="T68" fmla="*/ 0 w 162"/>
                <a:gd name="T69" fmla="*/ 3 h 609"/>
                <a:gd name="T70" fmla="*/ 0 w 162"/>
                <a:gd name="T71" fmla="*/ 4 h 609"/>
                <a:gd name="T72" fmla="*/ 0 w 162"/>
                <a:gd name="T73" fmla="*/ 4 h 609"/>
                <a:gd name="T74" fmla="*/ 0 w 162"/>
                <a:gd name="T75" fmla="*/ 4 h 609"/>
                <a:gd name="T76" fmla="*/ 0 w 162"/>
                <a:gd name="T77" fmla="*/ 4 h 609"/>
                <a:gd name="T78" fmla="*/ 0 w 162"/>
                <a:gd name="T79" fmla="*/ 4 h 609"/>
                <a:gd name="T80" fmla="*/ 0 w 162"/>
                <a:gd name="T81" fmla="*/ 4 h 60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609">
                  <a:moveTo>
                    <a:pt x="162" y="0"/>
                  </a:moveTo>
                  <a:lnTo>
                    <a:pt x="154" y="15"/>
                  </a:lnTo>
                  <a:lnTo>
                    <a:pt x="148" y="30"/>
                  </a:lnTo>
                  <a:lnTo>
                    <a:pt x="140" y="45"/>
                  </a:lnTo>
                  <a:lnTo>
                    <a:pt x="133" y="60"/>
                  </a:lnTo>
                  <a:lnTo>
                    <a:pt x="126" y="75"/>
                  </a:lnTo>
                  <a:lnTo>
                    <a:pt x="119" y="89"/>
                  </a:lnTo>
                  <a:lnTo>
                    <a:pt x="113" y="105"/>
                  </a:lnTo>
                  <a:lnTo>
                    <a:pt x="106" y="120"/>
                  </a:lnTo>
                  <a:lnTo>
                    <a:pt x="99" y="136"/>
                  </a:lnTo>
                  <a:lnTo>
                    <a:pt x="93" y="150"/>
                  </a:lnTo>
                  <a:lnTo>
                    <a:pt x="88" y="166"/>
                  </a:lnTo>
                  <a:lnTo>
                    <a:pt x="82" y="181"/>
                  </a:lnTo>
                  <a:lnTo>
                    <a:pt x="77" y="196"/>
                  </a:lnTo>
                  <a:lnTo>
                    <a:pt x="71" y="212"/>
                  </a:lnTo>
                  <a:lnTo>
                    <a:pt x="65" y="227"/>
                  </a:lnTo>
                  <a:lnTo>
                    <a:pt x="61" y="243"/>
                  </a:lnTo>
                  <a:lnTo>
                    <a:pt x="56" y="258"/>
                  </a:lnTo>
                  <a:lnTo>
                    <a:pt x="51" y="274"/>
                  </a:lnTo>
                  <a:lnTo>
                    <a:pt x="47" y="289"/>
                  </a:lnTo>
                  <a:lnTo>
                    <a:pt x="43" y="305"/>
                  </a:lnTo>
                  <a:lnTo>
                    <a:pt x="38" y="320"/>
                  </a:lnTo>
                  <a:lnTo>
                    <a:pt x="35" y="336"/>
                  </a:lnTo>
                  <a:lnTo>
                    <a:pt x="30" y="352"/>
                  </a:lnTo>
                  <a:lnTo>
                    <a:pt x="27" y="367"/>
                  </a:lnTo>
                  <a:lnTo>
                    <a:pt x="24" y="382"/>
                  </a:lnTo>
                  <a:lnTo>
                    <a:pt x="21" y="398"/>
                  </a:lnTo>
                  <a:lnTo>
                    <a:pt x="18" y="413"/>
                  </a:lnTo>
                  <a:lnTo>
                    <a:pt x="16" y="429"/>
                  </a:lnTo>
                  <a:lnTo>
                    <a:pt x="13" y="444"/>
                  </a:lnTo>
                  <a:lnTo>
                    <a:pt x="11" y="459"/>
                  </a:lnTo>
                  <a:lnTo>
                    <a:pt x="9" y="475"/>
                  </a:lnTo>
                  <a:lnTo>
                    <a:pt x="7" y="490"/>
                  </a:lnTo>
                  <a:lnTo>
                    <a:pt x="5" y="505"/>
                  </a:lnTo>
                  <a:lnTo>
                    <a:pt x="3" y="520"/>
                  </a:lnTo>
                  <a:lnTo>
                    <a:pt x="2" y="535"/>
                  </a:lnTo>
                  <a:lnTo>
                    <a:pt x="1" y="550"/>
                  </a:lnTo>
                  <a:lnTo>
                    <a:pt x="1" y="565"/>
                  </a:lnTo>
                  <a:lnTo>
                    <a:pt x="0" y="580"/>
                  </a:lnTo>
                  <a:lnTo>
                    <a:pt x="0" y="594"/>
                  </a:lnTo>
                  <a:lnTo>
                    <a:pt x="0" y="6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20" name="Freeform 259"/>
            <p:cNvSpPr>
              <a:spLocks/>
            </p:cNvSpPr>
            <p:nvPr/>
          </p:nvSpPr>
          <p:spPr bwMode="auto">
            <a:xfrm>
              <a:off x="4059" y="1219"/>
              <a:ext cx="46" cy="176"/>
            </a:xfrm>
            <a:custGeom>
              <a:avLst/>
              <a:gdLst>
                <a:gd name="T0" fmla="*/ 0 w 162"/>
                <a:gd name="T1" fmla="*/ 4 h 609"/>
                <a:gd name="T2" fmla="*/ 0 w 162"/>
                <a:gd name="T3" fmla="*/ 4 h 609"/>
                <a:gd name="T4" fmla="*/ 0 w 162"/>
                <a:gd name="T5" fmla="*/ 4 h 609"/>
                <a:gd name="T6" fmla="*/ 0 w 162"/>
                <a:gd name="T7" fmla="*/ 4 h 609"/>
                <a:gd name="T8" fmla="*/ 0 w 162"/>
                <a:gd name="T9" fmla="*/ 4 h 609"/>
                <a:gd name="T10" fmla="*/ 0 w 162"/>
                <a:gd name="T11" fmla="*/ 4 h 609"/>
                <a:gd name="T12" fmla="*/ 0 w 162"/>
                <a:gd name="T13" fmla="*/ 3 h 609"/>
                <a:gd name="T14" fmla="*/ 0 w 162"/>
                <a:gd name="T15" fmla="*/ 3 h 609"/>
                <a:gd name="T16" fmla="*/ 0 w 162"/>
                <a:gd name="T17" fmla="*/ 3 h 609"/>
                <a:gd name="T18" fmla="*/ 0 w 162"/>
                <a:gd name="T19" fmla="*/ 3 h 609"/>
                <a:gd name="T20" fmla="*/ 1 w 162"/>
                <a:gd name="T21" fmla="*/ 3 h 609"/>
                <a:gd name="T22" fmla="*/ 1 w 162"/>
                <a:gd name="T23" fmla="*/ 3 h 609"/>
                <a:gd name="T24" fmla="*/ 1 w 162"/>
                <a:gd name="T25" fmla="*/ 3 h 609"/>
                <a:gd name="T26" fmla="*/ 1 w 162"/>
                <a:gd name="T27" fmla="*/ 3 h 609"/>
                <a:gd name="T28" fmla="*/ 1 w 162"/>
                <a:gd name="T29" fmla="*/ 3 h 609"/>
                <a:gd name="T30" fmla="*/ 1 w 162"/>
                <a:gd name="T31" fmla="*/ 3 h 609"/>
                <a:gd name="T32" fmla="*/ 1 w 162"/>
                <a:gd name="T33" fmla="*/ 3 h 609"/>
                <a:gd name="T34" fmla="*/ 1 w 162"/>
                <a:gd name="T35" fmla="*/ 2 h 609"/>
                <a:gd name="T36" fmla="*/ 1 w 162"/>
                <a:gd name="T37" fmla="*/ 2 h 609"/>
                <a:gd name="T38" fmla="*/ 1 w 162"/>
                <a:gd name="T39" fmla="*/ 2 h 609"/>
                <a:gd name="T40" fmla="*/ 1 w 162"/>
                <a:gd name="T41" fmla="*/ 2 h 609"/>
                <a:gd name="T42" fmla="*/ 1 w 162"/>
                <a:gd name="T43" fmla="*/ 2 h 609"/>
                <a:gd name="T44" fmla="*/ 1 w 162"/>
                <a:gd name="T45" fmla="*/ 2 h 609"/>
                <a:gd name="T46" fmla="*/ 1 w 162"/>
                <a:gd name="T47" fmla="*/ 2 h 609"/>
                <a:gd name="T48" fmla="*/ 1 w 162"/>
                <a:gd name="T49" fmla="*/ 2 h 609"/>
                <a:gd name="T50" fmla="*/ 1 w 162"/>
                <a:gd name="T51" fmla="*/ 1 h 609"/>
                <a:gd name="T52" fmla="*/ 1 w 162"/>
                <a:gd name="T53" fmla="*/ 1 h 609"/>
                <a:gd name="T54" fmla="*/ 1 w 162"/>
                <a:gd name="T55" fmla="*/ 1 h 609"/>
                <a:gd name="T56" fmla="*/ 1 w 162"/>
                <a:gd name="T57" fmla="*/ 1 h 609"/>
                <a:gd name="T58" fmla="*/ 1 w 162"/>
                <a:gd name="T59" fmla="*/ 1 h 609"/>
                <a:gd name="T60" fmla="*/ 1 w 162"/>
                <a:gd name="T61" fmla="*/ 1 h 609"/>
                <a:gd name="T62" fmla="*/ 1 w 162"/>
                <a:gd name="T63" fmla="*/ 1 h 609"/>
                <a:gd name="T64" fmla="*/ 1 w 162"/>
                <a:gd name="T65" fmla="*/ 1 h 609"/>
                <a:gd name="T66" fmla="*/ 1 w 162"/>
                <a:gd name="T67" fmla="*/ 1 h 609"/>
                <a:gd name="T68" fmla="*/ 1 w 162"/>
                <a:gd name="T69" fmla="*/ 1 h 609"/>
                <a:gd name="T70" fmla="*/ 1 w 162"/>
                <a:gd name="T71" fmla="*/ 1 h 609"/>
                <a:gd name="T72" fmla="*/ 1 w 162"/>
                <a:gd name="T73" fmla="*/ 0 h 609"/>
                <a:gd name="T74" fmla="*/ 1 w 162"/>
                <a:gd name="T75" fmla="*/ 0 h 609"/>
                <a:gd name="T76" fmla="*/ 1 w 162"/>
                <a:gd name="T77" fmla="*/ 0 h 609"/>
                <a:gd name="T78" fmla="*/ 1 w 162"/>
                <a:gd name="T79" fmla="*/ 0 h 609"/>
                <a:gd name="T80" fmla="*/ 1 w 162"/>
                <a:gd name="T81" fmla="*/ 0 h 60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2" h="609">
                  <a:moveTo>
                    <a:pt x="0" y="609"/>
                  </a:moveTo>
                  <a:lnTo>
                    <a:pt x="8" y="594"/>
                  </a:lnTo>
                  <a:lnTo>
                    <a:pt x="15" y="580"/>
                  </a:lnTo>
                  <a:lnTo>
                    <a:pt x="22" y="565"/>
                  </a:lnTo>
                  <a:lnTo>
                    <a:pt x="29" y="550"/>
                  </a:lnTo>
                  <a:lnTo>
                    <a:pt x="36" y="535"/>
                  </a:lnTo>
                  <a:lnTo>
                    <a:pt x="43" y="520"/>
                  </a:lnTo>
                  <a:lnTo>
                    <a:pt x="50" y="505"/>
                  </a:lnTo>
                  <a:lnTo>
                    <a:pt x="56" y="490"/>
                  </a:lnTo>
                  <a:lnTo>
                    <a:pt x="63" y="475"/>
                  </a:lnTo>
                  <a:lnTo>
                    <a:pt x="69" y="459"/>
                  </a:lnTo>
                  <a:lnTo>
                    <a:pt x="74" y="444"/>
                  </a:lnTo>
                  <a:lnTo>
                    <a:pt x="80" y="429"/>
                  </a:lnTo>
                  <a:lnTo>
                    <a:pt x="86" y="413"/>
                  </a:lnTo>
                  <a:lnTo>
                    <a:pt x="91" y="398"/>
                  </a:lnTo>
                  <a:lnTo>
                    <a:pt x="97" y="382"/>
                  </a:lnTo>
                  <a:lnTo>
                    <a:pt x="101" y="367"/>
                  </a:lnTo>
                  <a:lnTo>
                    <a:pt x="107" y="352"/>
                  </a:lnTo>
                  <a:lnTo>
                    <a:pt x="112" y="336"/>
                  </a:lnTo>
                  <a:lnTo>
                    <a:pt x="116" y="320"/>
                  </a:lnTo>
                  <a:lnTo>
                    <a:pt x="119" y="305"/>
                  </a:lnTo>
                  <a:lnTo>
                    <a:pt x="124" y="289"/>
                  </a:lnTo>
                  <a:lnTo>
                    <a:pt x="127" y="274"/>
                  </a:lnTo>
                  <a:lnTo>
                    <a:pt x="132" y="258"/>
                  </a:lnTo>
                  <a:lnTo>
                    <a:pt x="135" y="243"/>
                  </a:lnTo>
                  <a:lnTo>
                    <a:pt x="139" y="227"/>
                  </a:lnTo>
                  <a:lnTo>
                    <a:pt x="141" y="212"/>
                  </a:lnTo>
                  <a:lnTo>
                    <a:pt x="144" y="196"/>
                  </a:lnTo>
                  <a:lnTo>
                    <a:pt x="147" y="181"/>
                  </a:lnTo>
                  <a:lnTo>
                    <a:pt x="150" y="166"/>
                  </a:lnTo>
                  <a:lnTo>
                    <a:pt x="152" y="150"/>
                  </a:lnTo>
                  <a:lnTo>
                    <a:pt x="153" y="136"/>
                  </a:lnTo>
                  <a:lnTo>
                    <a:pt x="156" y="120"/>
                  </a:lnTo>
                  <a:lnTo>
                    <a:pt x="157" y="105"/>
                  </a:lnTo>
                  <a:lnTo>
                    <a:pt x="159" y="89"/>
                  </a:lnTo>
                  <a:lnTo>
                    <a:pt x="160" y="75"/>
                  </a:lnTo>
                  <a:lnTo>
                    <a:pt x="161" y="60"/>
                  </a:lnTo>
                  <a:lnTo>
                    <a:pt x="161" y="45"/>
                  </a:lnTo>
                  <a:lnTo>
                    <a:pt x="162" y="30"/>
                  </a:lnTo>
                  <a:lnTo>
                    <a:pt x="162" y="15"/>
                  </a:lnTo>
                  <a:lnTo>
                    <a:pt x="16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5412" name="Line 260"/>
          <p:cNvSpPr>
            <a:spLocks noChangeShapeType="1"/>
          </p:cNvSpPr>
          <p:nvPr/>
        </p:nvSpPr>
        <p:spPr bwMode="auto">
          <a:xfrm>
            <a:off x="3976688" y="2308225"/>
            <a:ext cx="3175" cy="2416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5413" name="Group 261"/>
          <p:cNvGrpSpPr>
            <a:grpSpLocks/>
          </p:cNvGrpSpPr>
          <p:nvPr/>
        </p:nvGrpSpPr>
        <p:grpSpPr bwMode="auto">
          <a:xfrm>
            <a:off x="977900" y="3227388"/>
            <a:ext cx="2998788" cy="2998787"/>
            <a:chOff x="616" y="2033"/>
            <a:chExt cx="1889" cy="1889"/>
          </a:xfrm>
        </p:grpSpPr>
        <p:sp>
          <p:nvSpPr>
            <p:cNvPr id="32817" name="Freeform 262"/>
            <p:cNvSpPr>
              <a:spLocks/>
            </p:cNvSpPr>
            <p:nvPr/>
          </p:nvSpPr>
          <p:spPr bwMode="auto">
            <a:xfrm>
              <a:off x="616" y="2033"/>
              <a:ext cx="1889" cy="1612"/>
            </a:xfrm>
            <a:custGeom>
              <a:avLst/>
              <a:gdLst>
                <a:gd name="T0" fmla="*/ 45 w 6541"/>
                <a:gd name="T1" fmla="*/ 21 h 5587"/>
                <a:gd name="T2" fmla="*/ 45 w 6541"/>
                <a:gd name="T3" fmla="*/ 20 h 5587"/>
                <a:gd name="T4" fmla="*/ 45 w 6541"/>
                <a:gd name="T5" fmla="*/ 18 h 5587"/>
                <a:gd name="T6" fmla="*/ 44 w 6541"/>
                <a:gd name="T7" fmla="*/ 16 h 5587"/>
                <a:gd name="T8" fmla="*/ 44 w 6541"/>
                <a:gd name="T9" fmla="*/ 14 h 5587"/>
                <a:gd name="T10" fmla="*/ 43 w 6541"/>
                <a:gd name="T11" fmla="*/ 13 h 5587"/>
                <a:gd name="T12" fmla="*/ 42 w 6541"/>
                <a:gd name="T13" fmla="*/ 11 h 5587"/>
                <a:gd name="T14" fmla="*/ 42 w 6541"/>
                <a:gd name="T15" fmla="*/ 10 h 5587"/>
                <a:gd name="T16" fmla="*/ 40 w 6541"/>
                <a:gd name="T17" fmla="*/ 8 h 5587"/>
                <a:gd name="T18" fmla="*/ 39 w 6541"/>
                <a:gd name="T19" fmla="*/ 7 h 5587"/>
                <a:gd name="T20" fmla="*/ 38 w 6541"/>
                <a:gd name="T21" fmla="*/ 6 h 5587"/>
                <a:gd name="T22" fmla="*/ 37 w 6541"/>
                <a:gd name="T23" fmla="*/ 5 h 5587"/>
                <a:gd name="T24" fmla="*/ 35 w 6541"/>
                <a:gd name="T25" fmla="*/ 4 h 5587"/>
                <a:gd name="T26" fmla="*/ 34 w 6541"/>
                <a:gd name="T27" fmla="*/ 3 h 5587"/>
                <a:gd name="T28" fmla="*/ 32 w 6541"/>
                <a:gd name="T29" fmla="*/ 2 h 5587"/>
                <a:gd name="T30" fmla="*/ 31 w 6541"/>
                <a:gd name="T31" fmla="*/ 1 h 5587"/>
                <a:gd name="T32" fmla="*/ 29 w 6541"/>
                <a:gd name="T33" fmla="*/ 1 h 5587"/>
                <a:gd name="T34" fmla="*/ 27 w 6541"/>
                <a:gd name="T35" fmla="*/ 0 h 5587"/>
                <a:gd name="T36" fmla="*/ 25 w 6541"/>
                <a:gd name="T37" fmla="*/ 0 h 5587"/>
                <a:gd name="T38" fmla="*/ 24 w 6541"/>
                <a:gd name="T39" fmla="*/ 0 h 5587"/>
                <a:gd name="T40" fmla="*/ 22 w 6541"/>
                <a:gd name="T41" fmla="*/ 0 h 5587"/>
                <a:gd name="T42" fmla="*/ 20 w 6541"/>
                <a:gd name="T43" fmla="*/ 0 h 5587"/>
                <a:gd name="T44" fmla="*/ 18 w 6541"/>
                <a:gd name="T45" fmla="*/ 0 h 5587"/>
                <a:gd name="T46" fmla="*/ 17 w 6541"/>
                <a:gd name="T47" fmla="*/ 1 h 5587"/>
                <a:gd name="T48" fmla="*/ 15 w 6541"/>
                <a:gd name="T49" fmla="*/ 1 h 5587"/>
                <a:gd name="T50" fmla="*/ 14 w 6541"/>
                <a:gd name="T51" fmla="*/ 2 h 5587"/>
                <a:gd name="T52" fmla="*/ 12 w 6541"/>
                <a:gd name="T53" fmla="*/ 3 h 5587"/>
                <a:gd name="T54" fmla="*/ 10 w 6541"/>
                <a:gd name="T55" fmla="*/ 3 h 5587"/>
                <a:gd name="T56" fmla="*/ 9 w 6541"/>
                <a:gd name="T57" fmla="*/ 5 h 5587"/>
                <a:gd name="T58" fmla="*/ 8 w 6541"/>
                <a:gd name="T59" fmla="*/ 6 h 5587"/>
                <a:gd name="T60" fmla="*/ 6 w 6541"/>
                <a:gd name="T61" fmla="*/ 7 h 5587"/>
                <a:gd name="T62" fmla="*/ 5 w 6541"/>
                <a:gd name="T63" fmla="*/ 8 h 5587"/>
                <a:gd name="T64" fmla="*/ 4 w 6541"/>
                <a:gd name="T65" fmla="*/ 10 h 5587"/>
                <a:gd name="T66" fmla="*/ 3 w 6541"/>
                <a:gd name="T67" fmla="*/ 11 h 5587"/>
                <a:gd name="T68" fmla="*/ 2 w 6541"/>
                <a:gd name="T69" fmla="*/ 13 h 5587"/>
                <a:gd name="T70" fmla="*/ 2 w 6541"/>
                <a:gd name="T71" fmla="*/ 14 h 5587"/>
                <a:gd name="T72" fmla="*/ 1 w 6541"/>
                <a:gd name="T73" fmla="*/ 16 h 5587"/>
                <a:gd name="T74" fmla="*/ 1 w 6541"/>
                <a:gd name="T75" fmla="*/ 18 h 5587"/>
                <a:gd name="T76" fmla="*/ 0 w 6541"/>
                <a:gd name="T77" fmla="*/ 19 h 5587"/>
                <a:gd name="T78" fmla="*/ 0 w 6541"/>
                <a:gd name="T79" fmla="*/ 21 h 5587"/>
                <a:gd name="T80" fmla="*/ 0 w 6541"/>
                <a:gd name="T81" fmla="*/ 23 h 5587"/>
                <a:gd name="T82" fmla="*/ 0 w 6541"/>
                <a:gd name="T83" fmla="*/ 25 h 5587"/>
                <a:gd name="T84" fmla="*/ 0 w 6541"/>
                <a:gd name="T85" fmla="*/ 26 h 5587"/>
                <a:gd name="T86" fmla="*/ 1 w 6541"/>
                <a:gd name="T87" fmla="*/ 28 h 5587"/>
                <a:gd name="T88" fmla="*/ 1 w 6541"/>
                <a:gd name="T89" fmla="*/ 29 h 5587"/>
                <a:gd name="T90" fmla="*/ 2 w 6541"/>
                <a:gd name="T91" fmla="*/ 31 h 5587"/>
                <a:gd name="T92" fmla="*/ 2 w 6541"/>
                <a:gd name="T93" fmla="*/ 33 h 5587"/>
                <a:gd name="T94" fmla="*/ 3 w 6541"/>
                <a:gd name="T95" fmla="*/ 34 h 5587"/>
                <a:gd name="T96" fmla="*/ 4 w 6541"/>
                <a:gd name="T97" fmla="*/ 36 h 5587"/>
                <a:gd name="T98" fmla="*/ 5 w 6541"/>
                <a:gd name="T99" fmla="*/ 37 h 5587"/>
                <a:gd name="T100" fmla="*/ 6 w 6541"/>
                <a:gd name="T101" fmla="*/ 38 h 558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41" h="5587">
                  <a:moveTo>
                    <a:pt x="6541" y="3273"/>
                  </a:moveTo>
                  <a:lnTo>
                    <a:pt x="6539" y="3222"/>
                  </a:lnTo>
                  <a:lnTo>
                    <a:pt x="6538" y="3171"/>
                  </a:lnTo>
                  <a:lnTo>
                    <a:pt x="6537" y="3122"/>
                  </a:lnTo>
                  <a:lnTo>
                    <a:pt x="6534" y="3071"/>
                  </a:lnTo>
                  <a:lnTo>
                    <a:pt x="6530" y="3020"/>
                  </a:lnTo>
                  <a:lnTo>
                    <a:pt x="6526" y="2971"/>
                  </a:lnTo>
                  <a:lnTo>
                    <a:pt x="6521" y="2920"/>
                  </a:lnTo>
                  <a:lnTo>
                    <a:pt x="6516" y="2870"/>
                  </a:lnTo>
                  <a:lnTo>
                    <a:pt x="6509" y="2821"/>
                  </a:lnTo>
                  <a:lnTo>
                    <a:pt x="6501" y="2770"/>
                  </a:lnTo>
                  <a:lnTo>
                    <a:pt x="6493" y="2720"/>
                  </a:lnTo>
                  <a:lnTo>
                    <a:pt x="6484" y="2671"/>
                  </a:lnTo>
                  <a:lnTo>
                    <a:pt x="6475" y="2621"/>
                  </a:lnTo>
                  <a:lnTo>
                    <a:pt x="6465" y="2573"/>
                  </a:lnTo>
                  <a:lnTo>
                    <a:pt x="6454" y="2523"/>
                  </a:lnTo>
                  <a:lnTo>
                    <a:pt x="6441" y="2475"/>
                  </a:lnTo>
                  <a:lnTo>
                    <a:pt x="6429" y="2425"/>
                  </a:lnTo>
                  <a:lnTo>
                    <a:pt x="6415" y="2377"/>
                  </a:lnTo>
                  <a:lnTo>
                    <a:pt x="6401" y="2328"/>
                  </a:lnTo>
                  <a:lnTo>
                    <a:pt x="6386" y="2281"/>
                  </a:lnTo>
                  <a:lnTo>
                    <a:pt x="6370" y="2232"/>
                  </a:lnTo>
                  <a:lnTo>
                    <a:pt x="6354" y="2185"/>
                  </a:lnTo>
                  <a:lnTo>
                    <a:pt x="6338" y="2137"/>
                  </a:lnTo>
                  <a:lnTo>
                    <a:pt x="6320" y="2090"/>
                  </a:lnTo>
                  <a:lnTo>
                    <a:pt x="6300" y="2044"/>
                  </a:lnTo>
                  <a:lnTo>
                    <a:pt x="6281" y="1997"/>
                  </a:lnTo>
                  <a:lnTo>
                    <a:pt x="6262" y="1950"/>
                  </a:lnTo>
                  <a:lnTo>
                    <a:pt x="6241" y="1904"/>
                  </a:lnTo>
                  <a:lnTo>
                    <a:pt x="6219" y="1859"/>
                  </a:lnTo>
                  <a:lnTo>
                    <a:pt x="6198" y="1814"/>
                  </a:lnTo>
                  <a:lnTo>
                    <a:pt x="6174" y="1769"/>
                  </a:lnTo>
                  <a:lnTo>
                    <a:pt x="6152" y="1724"/>
                  </a:lnTo>
                  <a:lnTo>
                    <a:pt x="6127" y="1680"/>
                  </a:lnTo>
                  <a:lnTo>
                    <a:pt x="6102" y="1636"/>
                  </a:lnTo>
                  <a:lnTo>
                    <a:pt x="6076" y="1593"/>
                  </a:lnTo>
                  <a:lnTo>
                    <a:pt x="6050" y="1550"/>
                  </a:lnTo>
                  <a:lnTo>
                    <a:pt x="6023" y="1507"/>
                  </a:lnTo>
                  <a:lnTo>
                    <a:pt x="5996" y="1464"/>
                  </a:lnTo>
                  <a:lnTo>
                    <a:pt x="5968" y="1423"/>
                  </a:lnTo>
                  <a:lnTo>
                    <a:pt x="5940" y="1382"/>
                  </a:lnTo>
                  <a:lnTo>
                    <a:pt x="5909" y="1340"/>
                  </a:lnTo>
                  <a:lnTo>
                    <a:pt x="5880" y="1300"/>
                  </a:lnTo>
                  <a:lnTo>
                    <a:pt x="5849" y="1260"/>
                  </a:lnTo>
                  <a:lnTo>
                    <a:pt x="5818" y="1221"/>
                  </a:lnTo>
                  <a:lnTo>
                    <a:pt x="5786" y="1181"/>
                  </a:lnTo>
                  <a:lnTo>
                    <a:pt x="5754" y="1143"/>
                  </a:lnTo>
                  <a:lnTo>
                    <a:pt x="5721" y="1105"/>
                  </a:lnTo>
                  <a:lnTo>
                    <a:pt x="5687" y="1067"/>
                  </a:lnTo>
                  <a:lnTo>
                    <a:pt x="5652" y="1030"/>
                  </a:lnTo>
                  <a:lnTo>
                    <a:pt x="5618" y="994"/>
                  </a:lnTo>
                  <a:lnTo>
                    <a:pt x="5582" y="958"/>
                  </a:lnTo>
                  <a:lnTo>
                    <a:pt x="5546" y="923"/>
                  </a:lnTo>
                  <a:lnTo>
                    <a:pt x="5510" y="888"/>
                  </a:lnTo>
                  <a:lnTo>
                    <a:pt x="5473" y="854"/>
                  </a:lnTo>
                  <a:lnTo>
                    <a:pt x="5436" y="821"/>
                  </a:lnTo>
                  <a:lnTo>
                    <a:pt x="5397" y="787"/>
                  </a:lnTo>
                  <a:lnTo>
                    <a:pt x="5359" y="755"/>
                  </a:lnTo>
                  <a:lnTo>
                    <a:pt x="5321" y="722"/>
                  </a:lnTo>
                  <a:lnTo>
                    <a:pt x="5281" y="692"/>
                  </a:lnTo>
                  <a:lnTo>
                    <a:pt x="5240" y="660"/>
                  </a:lnTo>
                  <a:lnTo>
                    <a:pt x="5200" y="631"/>
                  </a:lnTo>
                  <a:lnTo>
                    <a:pt x="5159" y="602"/>
                  </a:lnTo>
                  <a:lnTo>
                    <a:pt x="5118" y="573"/>
                  </a:lnTo>
                  <a:lnTo>
                    <a:pt x="5076" y="544"/>
                  </a:lnTo>
                  <a:lnTo>
                    <a:pt x="5034" y="517"/>
                  </a:lnTo>
                  <a:lnTo>
                    <a:pt x="4991" y="490"/>
                  </a:lnTo>
                  <a:lnTo>
                    <a:pt x="4948" y="464"/>
                  </a:lnTo>
                  <a:lnTo>
                    <a:pt x="4904" y="438"/>
                  </a:lnTo>
                  <a:lnTo>
                    <a:pt x="4862" y="414"/>
                  </a:lnTo>
                  <a:lnTo>
                    <a:pt x="4817" y="389"/>
                  </a:lnTo>
                  <a:lnTo>
                    <a:pt x="4773" y="366"/>
                  </a:lnTo>
                  <a:lnTo>
                    <a:pt x="4727" y="343"/>
                  </a:lnTo>
                  <a:lnTo>
                    <a:pt x="4682" y="321"/>
                  </a:lnTo>
                  <a:lnTo>
                    <a:pt x="4637" y="300"/>
                  </a:lnTo>
                  <a:lnTo>
                    <a:pt x="4591" y="278"/>
                  </a:lnTo>
                  <a:lnTo>
                    <a:pt x="4545" y="259"/>
                  </a:lnTo>
                  <a:lnTo>
                    <a:pt x="4499" y="240"/>
                  </a:lnTo>
                  <a:lnTo>
                    <a:pt x="4451" y="221"/>
                  </a:lnTo>
                  <a:lnTo>
                    <a:pt x="4404" y="203"/>
                  </a:lnTo>
                  <a:lnTo>
                    <a:pt x="4357" y="186"/>
                  </a:lnTo>
                  <a:lnTo>
                    <a:pt x="4309" y="170"/>
                  </a:lnTo>
                  <a:lnTo>
                    <a:pt x="4262" y="154"/>
                  </a:lnTo>
                  <a:lnTo>
                    <a:pt x="4213" y="138"/>
                  </a:lnTo>
                  <a:lnTo>
                    <a:pt x="4165" y="125"/>
                  </a:lnTo>
                  <a:lnTo>
                    <a:pt x="4116" y="111"/>
                  </a:lnTo>
                  <a:lnTo>
                    <a:pt x="4068" y="99"/>
                  </a:lnTo>
                  <a:lnTo>
                    <a:pt x="4018" y="87"/>
                  </a:lnTo>
                  <a:lnTo>
                    <a:pt x="3970" y="75"/>
                  </a:lnTo>
                  <a:lnTo>
                    <a:pt x="3920" y="65"/>
                  </a:lnTo>
                  <a:lnTo>
                    <a:pt x="3871" y="55"/>
                  </a:lnTo>
                  <a:lnTo>
                    <a:pt x="3821" y="47"/>
                  </a:lnTo>
                  <a:lnTo>
                    <a:pt x="3771" y="38"/>
                  </a:lnTo>
                  <a:lnTo>
                    <a:pt x="3722" y="31"/>
                  </a:lnTo>
                  <a:lnTo>
                    <a:pt x="3672" y="25"/>
                  </a:lnTo>
                  <a:lnTo>
                    <a:pt x="3621" y="19"/>
                  </a:lnTo>
                  <a:lnTo>
                    <a:pt x="3572" y="13"/>
                  </a:lnTo>
                  <a:lnTo>
                    <a:pt x="3521" y="10"/>
                  </a:lnTo>
                  <a:lnTo>
                    <a:pt x="3471" y="7"/>
                  </a:lnTo>
                  <a:lnTo>
                    <a:pt x="3421" y="3"/>
                  </a:lnTo>
                  <a:lnTo>
                    <a:pt x="3371" y="1"/>
                  </a:lnTo>
                  <a:lnTo>
                    <a:pt x="3320" y="0"/>
                  </a:lnTo>
                  <a:lnTo>
                    <a:pt x="3270" y="0"/>
                  </a:lnTo>
                  <a:lnTo>
                    <a:pt x="3220" y="0"/>
                  </a:lnTo>
                  <a:lnTo>
                    <a:pt x="3169" y="1"/>
                  </a:lnTo>
                  <a:lnTo>
                    <a:pt x="3119" y="3"/>
                  </a:lnTo>
                  <a:lnTo>
                    <a:pt x="3069" y="7"/>
                  </a:lnTo>
                  <a:lnTo>
                    <a:pt x="3018" y="10"/>
                  </a:lnTo>
                  <a:lnTo>
                    <a:pt x="2969" y="13"/>
                  </a:lnTo>
                  <a:lnTo>
                    <a:pt x="2918" y="19"/>
                  </a:lnTo>
                  <a:lnTo>
                    <a:pt x="2868" y="25"/>
                  </a:lnTo>
                  <a:lnTo>
                    <a:pt x="2819" y="31"/>
                  </a:lnTo>
                  <a:lnTo>
                    <a:pt x="2768" y="38"/>
                  </a:lnTo>
                  <a:lnTo>
                    <a:pt x="2718" y="47"/>
                  </a:lnTo>
                  <a:lnTo>
                    <a:pt x="2669" y="55"/>
                  </a:lnTo>
                  <a:lnTo>
                    <a:pt x="2620" y="65"/>
                  </a:lnTo>
                  <a:lnTo>
                    <a:pt x="2571" y="75"/>
                  </a:lnTo>
                  <a:lnTo>
                    <a:pt x="2521" y="87"/>
                  </a:lnTo>
                  <a:lnTo>
                    <a:pt x="2472" y="99"/>
                  </a:lnTo>
                  <a:lnTo>
                    <a:pt x="2424" y="111"/>
                  </a:lnTo>
                  <a:lnTo>
                    <a:pt x="2375" y="125"/>
                  </a:lnTo>
                  <a:lnTo>
                    <a:pt x="2327" y="138"/>
                  </a:lnTo>
                  <a:lnTo>
                    <a:pt x="2279" y="154"/>
                  </a:lnTo>
                  <a:lnTo>
                    <a:pt x="2231" y="170"/>
                  </a:lnTo>
                  <a:lnTo>
                    <a:pt x="2183" y="186"/>
                  </a:lnTo>
                  <a:lnTo>
                    <a:pt x="2135" y="203"/>
                  </a:lnTo>
                  <a:lnTo>
                    <a:pt x="2089" y="221"/>
                  </a:lnTo>
                  <a:lnTo>
                    <a:pt x="2042" y="240"/>
                  </a:lnTo>
                  <a:lnTo>
                    <a:pt x="1996" y="259"/>
                  </a:lnTo>
                  <a:lnTo>
                    <a:pt x="1949" y="278"/>
                  </a:lnTo>
                  <a:lnTo>
                    <a:pt x="1903" y="300"/>
                  </a:lnTo>
                  <a:lnTo>
                    <a:pt x="1858" y="321"/>
                  </a:lnTo>
                  <a:lnTo>
                    <a:pt x="1813" y="343"/>
                  </a:lnTo>
                  <a:lnTo>
                    <a:pt x="1768" y="366"/>
                  </a:lnTo>
                  <a:lnTo>
                    <a:pt x="1723" y="389"/>
                  </a:lnTo>
                  <a:lnTo>
                    <a:pt x="1679" y="414"/>
                  </a:lnTo>
                  <a:lnTo>
                    <a:pt x="1635" y="438"/>
                  </a:lnTo>
                  <a:lnTo>
                    <a:pt x="1592" y="464"/>
                  </a:lnTo>
                  <a:lnTo>
                    <a:pt x="1548" y="490"/>
                  </a:lnTo>
                  <a:lnTo>
                    <a:pt x="1506" y="517"/>
                  </a:lnTo>
                  <a:lnTo>
                    <a:pt x="1463" y="544"/>
                  </a:lnTo>
                  <a:lnTo>
                    <a:pt x="1422" y="573"/>
                  </a:lnTo>
                  <a:lnTo>
                    <a:pt x="1381" y="602"/>
                  </a:lnTo>
                  <a:lnTo>
                    <a:pt x="1339" y="631"/>
                  </a:lnTo>
                  <a:lnTo>
                    <a:pt x="1299" y="660"/>
                  </a:lnTo>
                  <a:lnTo>
                    <a:pt x="1259" y="692"/>
                  </a:lnTo>
                  <a:lnTo>
                    <a:pt x="1220" y="722"/>
                  </a:lnTo>
                  <a:lnTo>
                    <a:pt x="1180" y="755"/>
                  </a:lnTo>
                  <a:lnTo>
                    <a:pt x="1142" y="787"/>
                  </a:lnTo>
                  <a:lnTo>
                    <a:pt x="1105" y="821"/>
                  </a:lnTo>
                  <a:lnTo>
                    <a:pt x="1066" y="854"/>
                  </a:lnTo>
                  <a:lnTo>
                    <a:pt x="1030" y="888"/>
                  </a:lnTo>
                  <a:lnTo>
                    <a:pt x="993" y="923"/>
                  </a:lnTo>
                  <a:lnTo>
                    <a:pt x="957" y="958"/>
                  </a:lnTo>
                  <a:lnTo>
                    <a:pt x="922" y="994"/>
                  </a:lnTo>
                  <a:lnTo>
                    <a:pt x="887" y="1030"/>
                  </a:lnTo>
                  <a:lnTo>
                    <a:pt x="853" y="1067"/>
                  </a:lnTo>
                  <a:lnTo>
                    <a:pt x="820" y="1105"/>
                  </a:lnTo>
                  <a:lnTo>
                    <a:pt x="787" y="1143"/>
                  </a:lnTo>
                  <a:lnTo>
                    <a:pt x="754" y="1181"/>
                  </a:lnTo>
                  <a:lnTo>
                    <a:pt x="723" y="1221"/>
                  </a:lnTo>
                  <a:lnTo>
                    <a:pt x="691" y="1260"/>
                  </a:lnTo>
                  <a:lnTo>
                    <a:pt x="661" y="1300"/>
                  </a:lnTo>
                  <a:lnTo>
                    <a:pt x="630" y="1340"/>
                  </a:lnTo>
                  <a:lnTo>
                    <a:pt x="601" y="1382"/>
                  </a:lnTo>
                  <a:lnTo>
                    <a:pt x="573" y="1423"/>
                  </a:lnTo>
                  <a:lnTo>
                    <a:pt x="544" y="1464"/>
                  </a:lnTo>
                  <a:lnTo>
                    <a:pt x="516" y="1507"/>
                  </a:lnTo>
                  <a:lnTo>
                    <a:pt x="489" y="1550"/>
                  </a:lnTo>
                  <a:lnTo>
                    <a:pt x="463" y="1593"/>
                  </a:lnTo>
                  <a:lnTo>
                    <a:pt x="438" y="1636"/>
                  </a:lnTo>
                  <a:lnTo>
                    <a:pt x="412" y="1680"/>
                  </a:lnTo>
                  <a:lnTo>
                    <a:pt x="389" y="1724"/>
                  </a:lnTo>
                  <a:lnTo>
                    <a:pt x="365" y="1769"/>
                  </a:lnTo>
                  <a:lnTo>
                    <a:pt x="343" y="1814"/>
                  </a:lnTo>
                  <a:lnTo>
                    <a:pt x="320" y="1859"/>
                  </a:lnTo>
                  <a:lnTo>
                    <a:pt x="299" y="1904"/>
                  </a:lnTo>
                  <a:lnTo>
                    <a:pt x="278" y="1950"/>
                  </a:lnTo>
                  <a:lnTo>
                    <a:pt x="258" y="1997"/>
                  </a:lnTo>
                  <a:lnTo>
                    <a:pt x="239" y="2044"/>
                  </a:lnTo>
                  <a:lnTo>
                    <a:pt x="221" y="2090"/>
                  </a:lnTo>
                  <a:lnTo>
                    <a:pt x="203" y="2137"/>
                  </a:lnTo>
                  <a:lnTo>
                    <a:pt x="186" y="2185"/>
                  </a:lnTo>
                  <a:lnTo>
                    <a:pt x="169" y="2232"/>
                  </a:lnTo>
                  <a:lnTo>
                    <a:pt x="153" y="2281"/>
                  </a:lnTo>
                  <a:lnTo>
                    <a:pt x="138" y="2328"/>
                  </a:lnTo>
                  <a:lnTo>
                    <a:pt x="125" y="2377"/>
                  </a:lnTo>
                  <a:lnTo>
                    <a:pt x="111" y="2425"/>
                  </a:lnTo>
                  <a:lnTo>
                    <a:pt x="99" y="2475"/>
                  </a:lnTo>
                  <a:lnTo>
                    <a:pt x="87" y="2523"/>
                  </a:lnTo>
                  <a:lnTo>
                    <a:pt x="75" y="2573"/>
                  </a:lnTo>
                  <a:lnTo>
                    <a:pt x="65" y="2621"/>
                  </a:lnTo>
                  <a:lnTo>
                    <a:pt x="55" y="2671"/>
                  </a:lnTo>
                  <a:lnTo>
                    <a:pt x="46" y="2720"/>
                  </a:lnTo>
                  <a:lnTo>
                    <a:pt x="38" y="2770"/>
                  </a:lnTo>
                  <a:lnTo>
                    <a:pt x="31" y="2821"/>
                  </a:lnTo>
                  <a:lnTo>
                    <a:pt x="25" y="2870"/>
                  </a:lnTo>
                  <a:lnTo>
                    <a:pt x="19" y="2920"/>
                  </a:lnTo>
                  <a:lnTo>
                    <a:pt x="13" y="2971"/>
                  </a:lnTo>
                  <a:lnTo>
                    <a:pt x="10" y="3020"/>
                  </a:lnTo>
                  <a:lnTo>
                    <a:pt x="5" y="3071"/>
                  </a:lnTo>
                  <a:lnTo>
                    <a:pt x="3" y="3122"/>
                  </a:lnTo>
                  <a:lnTo>
                    <a:pt x="1" y="3171"/>
                  </a:lnTo>
                  <a:lnTo>
                    <a:pt x="0" y="3222"/>
                  </a:lnTo>
                  <a:lnTo>
                    <a:pt x="0" y="3273"/>
                  </a:lnTo>
                  <a:lnTo>
                    <a:pt x="0" y="3323"/>
                  </a:lnTo>
                  <a:lnTo>
                    <a:pt x="1" y="3373"/>
                  </a:lnTo>
                  <a:lnTo>
                    <a:pt x="3" y="3424"/>
                  </a:lnTo>
                  <a:lnTo>
                    <a:pt x="5" y="3474"/>
                  </a:lnTo>
                  <a:lnTo>
                    <a:pt x="10" y="3524"/>
                  </a:lnTo>
                  <a:lnTo>
                    <a:pt x="13" y="3574"/>
                  </a:lnTo>
                  <a:lnTo>
                    <a:pt x="19" y="3625"/>
                  </a:lnTo>
                  <a:lnTo>
                    <a:pt x="25" y="3674"/>
                  </a:lnTo>
                  <a:lnTo>
                    <a:pt x="31" y="3725"/>
                  </a:lnTo>
                  <a:lnTo>
                    <a:pt x="38" y="3775"/>
                  </a:lnTo>
                  <a:lnTo>
                    <a:pt x="46" y="3824"/>
                  </a:lnTo>
                  <a:lnTo>
                    <a:pt x="55" y="3874"/>
                  </a:lnTo>
                  <a:lnTo>
                    <a:pt x="65" y="3923"/>
                  </a:lnTo>
                  <a:lnTo>
                    <a:pt x="75" y="3973"/>
                  </a:lnTo>
                  <a:lnTo>
                    <a:pt x="87" y="4022"/>
                  </a:lnTo>
                  <a:lnTo>
                    <a:pt x="99" y="4071"/>
                  </a:lnTo>
                  <a:lnTo>
                    <a:pt x="111" y="4120"/>
                  </a:lnTo>
                  <a:lnTo>
                    <a:pt x="125" y="4168"/>
                  </a:lnTo>
                  <a:lnTo>
                    <a:pt x="138" y="4217"/>
                  </a:lnTo>
                  <a:lnTo>
                    <a:pt x="153" y="4265"/>
                  </a:lnTo>
                  <a:lnTo>
                    <a:pt x="169" y="4312"/>
                  </a:lnTo>
                  <a:lnTo>
                    <a:pt x="186" y="4360"/>
                  </a:lnTo>
                  <a:lnTo>
                    <a:pt x="203" y="4407"/>
                  </a:lnTo>
                  <a:lnTo>
                    <a:pt x="221" y="4455"/>
                  </a:lnTo>
                  <a:lnTo>
                    <a:pt x="239" y="4502"/>
                  </a:lnTo>
                  <a:lnTo>
                    <a:pt x="258" y="4548"/>
                  </a:lnTo>
                  <a:lnTo>
                    <a:pt x="278" y="4594"/>
                  </a:lnTo>
                  <a:lnTo>
                    <a:pt x="299" y="4641"/>
                  </a:lnTo>
                  <a:lnTo>
                    <a:pt x="320" y="4686"/>
                  </a:lnTo>
                  <a:lnTo>
                    <a:pt x="343" y="4731"/>
                  </a:lnTo>
                  <a:lnTo>
                    <a:pt x="365" y="4776"/>
                  </a:lnTo>
                  <a:lnTo>
                    <a:pt x="389" y="4821"/>
                  </a:lnTo>
                  <a:lnTo>
                    <a:pt x="412" y="4865"/>
                  </a:lnTo>
                  <a:lnTo>
                    <a:pt x="438" y="4909"/>
                  </a:lnTo>
                  <a:lnTo>
                    <a:pt x="463" y="4952"/>
                  </a:lnTo>
                  <a:lnTo>
                    <a:pt x="489" y="4996"/>
                  </a:lnTo>
                  <a:lnTo>
                    <a:pt x="516" y="5037"/>
                  </a:lnTo>
                  <a:lnTo>
                    <a:pt x="544" y="5080"/>
                  </a:lnTo>
                  <a:lnTo>
                    <a:pt x="573" y="5122"/>
                  </a:lnTo>
                  <a:lnTo>
                    <a:pt x="601" y="5164"/>
                  </a:lnTo>
                  <a:lnTo>
                    <a:pt x="630" y="5204"/>
                  </a:lnTo>
                  <a:lnTo>
                    <a:pt x="661" y="5245"/>
                  </a:lnTo>
                  <a:lnTo>
                    <a:pt x="691" y="5284"/>
                  </a:lnTo>
                  <a:lnTo>
                    <a:pt x="723" y="5324"/>
                  </a:lnTo>
                  <a:lnTo>
                    <a:pt x="754" y="5363"/>
                  </a:lnTo>
                  <a:lnTo>
                    <a:pt x="787" y="5402"/>
                  </a:lnTo>
                  <a:lnTo>
                    <a:pt x="820" y="5440"/>
                  </a:lnTo>
                  <a:lnTo>
                    <a:pt x="853" y="5477"/>
                  </a:lnTo>
                  <a:lnTo>
                    <a:pt x="887" y="5514"/>
                  </a:lnTo>
                  <a:lnTo>
                    <a:pt x="922" y="5550"/>
                  </a:lnTo>
                  <a:lnTo>
                    <a:pt x="957" y="558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8" name="Freeform 263"/>
            <p:cNvSpPr>
              <a:spLocks/>
            </p:cNvSpPr>
            <p:nvPr/>
          </p:nvSpPr>
          <p:spPr bwMode="auto">
            <a:xfrm>
              <a:off x="893" y="2976"/>
              <a:ext cx="1612" cy="946"/>
            </a:xfrm>
            <a:custGeom>
              <a:avLst/>
              <a:gdLst>
                <a:gd name="T0" fmla="*/ 1 w 5584"/>
                <a:gd name="T1" fmla="*/ 17 h 3272"/>
                <a:gd name="T2" fmla="*/ 1 w 5584"/>
                <a:gd name="T3" fmla="*/ 17 h 3272"/>
                <a:gd name="T4" fmla="*/ 2 w 5584"/>
                <a:gd name="T5" fmla="*/ 18 h 3272"/>
                <a:gd name="T6" fmla="*/ 3 w 5584"/>
                <a:gd name="T7" fmla="*/ 19 h 3272"/>
                <a:gd name="T8" fmla="*/ 4 w 5584"/>
                <a:gd name="T9" fmla="*/ 19 h 3272"/>
                <a:gd name="T10" fmla="*/ 5 w 5584"/>
                <a:gd name="T11" fmla="*/ 20 h 3272"/>
                <a:gd name="T12" fmla="*/ 6 w 5584"/>
                <a:gd name="T13" fmla="*/ 20 h 3272"/>
                <a:gd name="T14" fmla="*/ 7 w 5584"/>
                <a:gd name="T15" fmla="*/ 21 h 3272"/>
                <a:gd name="T16" fmla="*/ 8 w 5584"/>
                <a:gd name="T17" fmla="*/ 21 h 3272"/>
                <a:gd name="T18" fmla="*/ 8 w 5584"/>
                <a:gd name="T19" fmla="*/ 22 h 3272"/>
                <a:gd name="T20" fmla="*/ 10 w 5584"/>
                <a:gd name="T21" fmla="*/ 22 h 3272"/>
                <a:gd name="T22" fmla="*/ 10 w 5584"/>
                <a:gd name="T23" fmla="*/ 22 h 3272"/>
                <a:gd name="T24" fmla="*/ 12 w 5584"/>
                <a:gd name="T25" fmla="*/ 22 h 3272"/>
                <a:gd name="T26" fmla="*/ 13 w 5584"/>
                <a:gd name="T27" fmla="*/ 23 h 3272"/>
                <a:gd name="T28" fmla="*/ 14 w 5584"/>
                <a:gd name="T29" fmla="*/ 23 h 3272"/>
                <a:gd name="T30" fmla="*/ 15 w 5584"/>
                <a:gd name="T31" fmla="*/ 23 h 3272"/>
                <a:gd name="T32" fmla="*/ 16 w 5584"/>
                <a:gd name="T33" fmla="*/ 23 h 3272"/>
                <a:gd name="T34" fmla="*/ 17 w 5584"/>
                <a:gd name="T35" fmla="*/ 23 h 3272"/>
                <a:gd name="T36" fmla="*/ 18 w 5584"/>
                <a:gd name="T37" fmla="*/ 23 h 3272"/>
                <a:gd name="T38" fmla="*/ 19 w 5584"/>
                <a:gd name="T39" fmla="*/ 23 h 3272"/>
                <a:gd name="T40" fmla="*/ 20 w 5584"/>
                <a:gd name="T41" fmla="*/ 23 h 3272"/>
                <a:gd name="T42" fmla="*/ 21 w 5584"/>
                <a:gd name="T43" fmla="*/ 22 h 3272"/>
                <a:gd name="T44" fmla="*/ 22 w 5584"/>
                <a:gd name="T45" fmla="*/ 22 h 3272"/>
                <a:gd name="T46" fmla="*/ 23 w 5584"/>
                <a:gd name="T47" fmla="*/ 22 h 3272"/>
                <a:gd name="T48" fmla="*/ 24 w 5584"/>
                <a:gd name="T49" fmla="*/ 21 h 3272"/>
                <a:gd name="T50" fmla="*/ 25 w 5584"/>
                <a:gd name="T51" fmla="*/ 21 h 3272"/>
                <a:gd name="T52" fmla="*/ 26 w 5584"/>
                <a:gd name="T53" fmla="*/ 21 h 3272"/>
                <a:gd name="T54" fmla="*/ 27 w 5584"/>
                <a:gd name="T55" fmla="*/ 20 h 3272"/>
                <a:gd name="T56" fmla="*/ 28 w 5584"/>
                <a:gd name="T57" fmla="*/ 20 h 3272"/>
                <a:gd name="T58" fmla="*/ 29 w 5584"/>
                <a:gd name="T59" fmla="*/ 19 h 3272"/>
                <a:gd name="T60" fmla="*/ 29 w 5584"/>
                <a:gd name="T61" fmla="*/ 19 h 3272"/>
                <a:gd name="T62" fmla="*/ 30 w 5584"/>
                <a:gd name="T63" fmla="*/ 18 h 3272"/>
                <a:gd name="T64" fmla="*/ 31 w 5584"/>
                <a:gd name="T65" fmla="*/ 17 h 3272"/>
                <a:gd name="T66" fmla="*/ 32 w 5584"/>
                <a:gd name="T67" fmla="*/ 16 h 3272"/>
                <a:gd name="T68" fmla="*/ 33 w 5584"/>
                <a:gd name="T69" fmla="*/ 16 h 3272"/>
                <a:gd name="T70" fmla="*/ 33 w 5584"/>
                <a:gd name="T71" fmla="*/ 15 h 3272"/>
                <a:gd name="T72" fmla="*/ 34 w 5584"/>
                <a:gd name="T73" fmla="*/ 14 h 3272"/>
                <a:gd name="T74" fmla="*/ 35 w 5584"/>
                <a:gd name="T75" fmla="*/ 13 h 3272"/>
                <a:gd name="T76" fmla="*/ 35 w 5584"/>
                <a:gd name="T77" fmla="*/ 12 h 3272"/>
                <a:gd name="T78" fmla="*/ 36 w 5584"/>
                <a:gd name="T79" fmla="*/ 12 h 3272"/>
                <a:gd name="T80" fmla="*/ 36 w 5584"/>
                <a:gd name="T81" fmla="*/ 10 h 3272"/>
                <a:gd name="T82" fmla="*/ 37 w 5584"/>
                <a:gd name="T83" fmla="*/ 10 h 3272"/>
                <a:gd name="T84" fmla="*/ 37 w 5584"/>
                <a:gd name="T85" fmla="*/ 9 h 3272"/>
                <a:gd name="T86" fmla="*/ 38 w 5584"/>
                <a:gd name="T87" fmla="*/ 8 h 3272"/>
                <a:gd name="T88" fmla="*/ 38 w 5584"/>
                <a:gd name="T89" fmla="*/ 7 h 3272"/>
                <a:gd name="T90" fmla="*/ 38 w 5584"/>
                <a:gd name="T91" fmla="*/ 5 h 3272"/>
                <a:gd name="T92" fmla="*/ 38 w 5584"/>
                <a:gd name="T93" fmla="*/ 5 h 3272"/>
                <a:gd name="T94" fmla="*/ 38 w 5584"/>
                <a:gd name="T95" fmla="*/ 3 h 3272"/>
                <a:gd name="T96" fmla="*/ 39 w 5584"/>
                <a:gd name="T97" fmla="*/ 2 h 3272"/>
                <a:gd name="T98" fmla="*/ 39 w 5584"/>
                <a:gd name="T99" fmla="*/ 1 h 3272"/>
                <a:gd name="T100" fmla="*/ 39 w 5584"/>
                <a:gd name="T101" fmla="*/ 0 h 327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584" h="3272">
                  <a:moveTo>
                    <a:pt x="0" y="2314"/>
                  </a:moveTo>
                  <a:lnTo>
                    <a:pt x="36" y="2348"/>
                  </a:lnTo>
                  <a:lnTo>
                    <a:pt x="73" y="2383"/>
                  </a:lnTo>
                  <a:lnTo>
                    <a:pt x="109" y="2418"/>
                  </a:lnTo>
                  <a:lnTo>
                    <a:pt x="148" y="2452"/>
                  </a:lnTo>
                  <a:lnTo>
                    <a:pt x="185" y="2485"/>
                  </a:lnTo>
                  <a:lnTo>
                    <a:pt x="223" y="2518"/>
                  </a:lnTo>
                  <a:lnTo>
                    <a:pt x="263" y="2549"/>
                  </a:lnTo>
                  <a:lnTo>
                    <a:pt x="302" y="2581"/>
                  </a:lnTo>
                  <a:lnTo>
                    <a:pt x="342" y="2611"/>
                  </a:lnTo>
                  <a:lnTo>
                    <a:pt x="382" y="2642"/>
                  </a:lnTo>
                  <a:lnTo>
                    <a:pt x="424" y="2671"/>
                  </a:lnTo>
                  <a:lnTo>
                    <a:pt x="465" y="2699"/>
                  </a:lnTo>
                  <a:lnTo>
                    <a:pt x="506" y="2727"/>
                  </a:lnTo>
                  <a:lnTo>
                    <a:pt x="549" y="2756"/>
                  </a:lnTo>
                  <a:lnTo>
                    <a:pt x="591" y="2781"/>
                  </a:lnTo>
                  <a:lnTo>
                    <a:pt x="635" y="2809"/>
                  </a:lnTo>
                  <a:lnTo>
                    <a:pt x="678" y="2833"/>
                  </a:lnTo>
                  <a:lnTo>
                    <a:pt x="722" y="2858"/>
                  </a:lnTo>
                  <a:lnTo>
                    <a:pt x="766" y="2883"/>
                  </a:lnTo>
                  <a:lnTo>
                    <a:pt x="811" y="2907"/>
                  </a:lnTo>
                  <a:lnTo>
                    <a:pt x="856" y="2929"/>
                  </a:lnTo>
                  <a:lnTo>
                    <a:pt x="901" y="2952"/>
                  </a:lnTo>
                  <a:lnTo>
                    <a:pt x="946" y="2973"/>
                  </a:lnTo>
                  <a:lnTo>
                    <a:pt x="992" y="2993"/>
                  </a:lnTo>
                  <a:lnTo>
                    <a:pt x="1039" y="3014"/>
                  </a:lnTo>
                  <a:lnTo>
                    <a:pt x="1085" y="3033"/>
                  </a:lnTo>
                  <a:lnTo>
                    <a:pt x="1132" y="3051"/>
                  </a:lnTo>
                  <a:lnTo>
                    <a:pt x="1178" y="3069"/>
                  </a:lnTo>
                  <a:lnTo>
                    <a:pt x="1226" y="3086"/>
                  </a:lnTo>
                  <a:lnTo>
                    <a:pt x="1274" y="3103"/>
                  </a:lnTo>
                  <a:lnTo>
                    <a:pt x="1322" y="3119"/>
                  </a:lnTo>
                  <a:lnTo>
                    <a:pt x="1370" y="3133"/>
                  </a:lnTo>
                  <a:lnTo>
                    <a:pt x="1418" y="3147"/>
                  </a:lnTo>
                  <a:lnTo>
                    <a:pt x="1467" y="3160"/>
                  </a:lnTo>
                  <a:lnTo>
                    <a:pt x="1515" y="3174"/>
                  </a:lnTo>
                  <a:lnTo>
                    <a:pt x="1564" y="3185"/>
                  </a:lnTo>
                  <a:lnTo>
                    <a:pt x="1614" y="3196"/>
                  </a:lnTo>
                  <a:lnTo>
                    <a:pt x="1663" y="3207"/>
                  </a:lnTo>
                  <a:lnTo>
                    <a:pt x="1712" y="3217"/>
                  </a:lnTo>
                  <a:lnTo>
                    <a:pt x="1761" y="3226"/>
                  </a:lnTo>
                  <a:lnTo>
                    <a:pt x="1811" y="3234"/>
                  </a:lnTo>
                  <a:lnTo>
                    <a:pt x="1862" y="3240"/>
                  </a:lnTo>
                  <a:lnTo>
                    <a:pt x="1911" y="3247"/>
                  </a:lnTo>
                  <a:lnTo>
                    <a:pt x="1961" y="3253"/>
                  </a:lnTo>
                  <a:lnTo>
                    <a:pt x="2012" y="3258"/>
                  </a:lnTo>
                  <a:lnTo>
                    <a:pt x="2061" y="3263"/>
                  </a:lnTo>
                  <a:lnTo>
                    <a:pt x="2112" y="3266"/>
                  </a:lnTo>
                  <a:lnTo>
                    <a:pt x="2162" y="3269"/>
                  </a:lnTo>
                  <a:lnTo>
                    <a:pt x="2212" y="3271"/>
                  </a:lnTo>
                  <a:lnTo>
                    <a:pt x="2263" y="3272"/>
                  </a:lnTo>
                  <a:lnTo>
                    <a:pt x="2313" y="3272"/>
                  </a:lnTo>
                  <a:lnTo>
                    <a:pt x="2363" y="3272"/>
                  </a:lnTo>
                  <a:lnTo>
                    <a:pt x="2414" y="3271"/>
                  </a:lnTo>
                  <a:lnTo>
                    <a:pt x="2464" y="3269"/>
                  </a:lnTo>
                  <a:lnTo>
                    <a:pt x="2514" y="3266"/>
                  </a:lnTo>
                  <a:lnTo>
                    <a:pt x="2564" y="3263"/>
                  </a:lnTo>
                  <a:lnTo>
                    <a:pt x="2615" y="3258"/>
                  </a:lnTo>
                  <a:lnTo>
                    <a:pt x="2664" y="3253"/>
                  </a:lnTo>
                  <a:lnTo>
                    <a:pt x="2715" y="3247"/>
                  </a:lnTo>
                  <a:lnTo>
                    <a:pt x="2765" y="3240"/>
                  </a:lnTo>
                  <a:lnTo>
                    <a:pt x="2814" y="3234"/>
                  </a:lnTo>
                  <a:lnTo>
                    <a:pt x="2864" y="3226"/>
                  </a:lnTo>
                  <a:lnTo>
                    <a:pt x="2914" y="3217"/>
                  </a:lnTo>
                  <a:lnTo>
                    <a:pt x="2963" y="3207"/>
                  </a:lnTo>
                  <a:lnTo>
                    <a:pt x="3013" y="3196"/>
                  </a:lnTo>
                  <a:lnTo>
                    <a:pt x="3061" y="3185"/>
                  </a:lnTo>
                  <a:lnTo>
                    <a:pt x="3111" y="3174"/>
                  </a:lnTo>
                  <a:lnTo>
                    <a:pt x="3159" y="3160"/>
                  </a:lnTo>
                  <a:lnTo>
                    <a:pt x="3208" y="3147"/>
                  </a:lnTo>
                  <a:lnTo>
                    <a:pt x="3256" y="3133"/>
                  </a:lnTo>
                  <a:lnTo>
                    <a:pt x="3305" y="3119"/>
                  </a:lnTo>
                  <a:lnTo>
                    <a:pt x="3352" y="3103"/>
                  </a:lnTo>
                  <a:lnTo>
                    <a:pt x="3400" y="3086"/>
                  </a:lnTo>
                  <a:lnTo>
                    <a:pt x="3447" y="3069"/>
                  </a:lnTo>
                  <a:lnTo>
                    <a:pt x="3494" y="3051"/>
                  </a:lnTo>
                  <a:lnTo>
                    <a:pt x="3542" y="3033"/>
                  </a:lnTo>
                  <a:lnTo>
                    <a:pt x="3588" y="3014"/>
                  </a:lnTo>
                  <a:lnTo>
                    <a:pt x="3634" y="2993"/>
                  </a:lnTo>
                  <a:lnTo>
                    <a:pt x="3680" y="2973"/>
                  </a:lnTo>
                  <a:lnTo>
                    <a:pt x="3725" y="2952"/>
                  </a:lnTo>
                  <a:lnTo>
                    <a:pt x="3770" y="2929"/>
                  </a:lnTo>
                  <a:lnTo>
                    <a:pt x="3816" y="2907"/>
                  </a:lnTo>
                  <a:lnTo>
                    <a:pt x="3860" y="2883"/>
                  </a:lnTo>
                  <a:lnTo>
                    <a:pt x="3905" y="2858"/>
                  </a:lnTo>
                  <a:lnTo>
                    <a:pt x="3947" y="2833"/>
                  </a:lnTo>
                  <a:lnTo>
                    <a:pt x="3991" y="2809"/>
                  </a:lnTo>
                  <a:lnTo>
                    <a:pt x="4034" y="2781"/>
                  </a:lnTo>
                  <a:lnTo>
                    <a:pt x="4077" y="2756"/>
                  </a:lnTo>
                  <a:lnTo>
                    <a:pt x="4119" y="2727"/>
                  </a:lnTo>
                  <a:lnTo>
                    <a:pt x="4161" y="2699"/>
                  </a:lnTo>
                  <a:lnTo>
                    <a:pt x="4202" y="2671"/>
                  </a:lnTo>
                  <a:lnTo>
                    <a:pt x="4243" y="2642"/>
                  </a:lnTo>
                  <a:lnTo>
                    <a:pt x="4283" y="2611"/>
                  </a:lnTo>
                  <a:lnTo>
                    <a:pt x="4324" y="2581"/>
                  </a:lnTo>
                  <a:lnTo>
                    <a:pt x="4364" y="2549"/>
                  </a:lnTo>
                  <a:lnTo>
                    <a:pt x="4402" y="2518"/>
                  </a:lnTo>
                  <a:lnTo>
                    <a:pt x="4440" y="2485"/>
                  </a:lnTo>
                  <a:lnTo>
                    <a:pt x="4479" y="2452"/>
                  </a:lnTo>
                  <a:lnTo>
                    <a:pt x="4516" y="2418"/>
                  </a:lnTo>
                  <a:lnTo>
                    <a:pt x="4553" y="2383"/>
                  </a:lnTo>
                  <a:lnTo>
                    <a:pt x="4589" y="2348"/>
                  </a:lnTo>
                  <a:lnTo>
                    <a:pt x="4625" y="2314"/>
                  </a:lnTo>
                  <a:lnTo>
                    <a:pt x="4661" y="2277"/>
                  </a:lnTo>
                  <a:lnTo>
                    <a:pt x="4695" y="2241"/>
                  </a:lnTo>
                  <a:lnTo>
                    <a:pt x="4730" y="2204"/>
                  </a:lnTo>
                  <a:lnTo>
                    <a:pt x="4764" y="2167"/>
                  </a:lnTo>
                  <a:lnTo>
                    <a:pt x="4797" y="2129"/>
                  </a:lnTo>
                  <a:lnTo>
                    <a:pt x="4829" y="2090"/>
                  </a:lnTo>
                  <a:lnTo>
                    <a:pt x="4861" y="2051"/>
                  </a:lnTo>
                  <a:lnTo>
                    <a:pt x="4892" y="2011"/>
                  </a:lnTo>
                  <a:lnTo>
                    <a:pt x="4923" y="1972"/>
                  </a:lnTo>
                  <a:lnTo>
                    <a:pt x="4952" y="1931"/>
                  </a:lnTo>
                  <a:lnTo>
                    <a:pt x="4983" y="1891"/>
                  </a:lnTo>
                  <a:lnTo>
                    <a:pt x="5011" y="1849"/>
                  </a:lnTo>
                  <a:lnTo>
                    <a:pt x="5039" y="1807"/>
                  </a:lnTo>
                  <a:lnTo>
                    <a:pt x="5066" y="1764"/>
                  </a:lnTo>
                  <a:lnTo>
                    <a:pt x="5093" y="1723"/>
                  </a:lnTo>
                  <a:lnTo>
                    <a:pt x="5119" y="1679"/>
                  </a:lnTo>
                  <a:lnTo>
                    <a:pt x="5145" y="1636"/>
                  </a:lnTo>
                  <a:lnTo>
                    <a:pt x="5170" y="1592"/>
                  </a:lnTo>
                  <a:lnTo>
                    <a:pt x="5195" y="1548"/>
                  </a:lnTo>
                  <a:lnTo>
                    <a:pt x="5217" y="1503"/>
                  </a:lnTo>
                  <a:lnTo>
                    <a:pt x="5241" y="1458"/>
                  </a:lnTo>
                  <a:lnTo>
                    <a:pt x="5262" y="1413"/>
                  </a:lnTo>
                  <a:lnTo>
                    <a:pt x="5284" y="1368"/>
                  </a:lnTo>
                  <a:lnTo>
                    <a:pt x="5305" y="1321"/>
                  </a:lnTo>
                  <a:lnTo>
                    <a:pt x="5324" y="1275"/>
                  </a:lnTo>
                  <a:lnTo>
                    <a:pt x="5343" y="1229"/>
                  </a:lnTo>
                  <a:lnTo>
                    <a:pt x="5363" y="1182"/>
                  </a:lnTo>
                  <a:lnTo>
                    <a:pt x="5381" y="1134"/>
                  </a:lnTo>
                  <a:lnTo>
                    <a:pt x="5397" y="1087"/>
                  </a:lnTo>
                  <a:lnTo>
                    <a:pt x="5413" y="1039"/>
                  </a:lnTo>
                  <a:lnTo>
                    <a:pt x="5429" y="992"/>
                  </a:lnTo>
                  <a:lnTo>
                    <a:pt x="5444" y="944"/>
                  </a:lnTo>
                  <a:lnTo>
                    <a:pt x="5458" y="895"/>
                  </a:lnTo>
                  <a:lnTo>
                    <a:pt x="5472" y="847"/>
                  </a:lnTo>
                  <a:lnTo>
                    <a:pt x="5484" y="798"/>
                  </a:lnTo>
                  <a:lnTo>
                    <a:pt x="5497" y="749"/>
                  </a:lnTo>
                  <a:lnTo>
                    <a:pt x="5508" y="700"/>
                  </a:lnTo>
                  <a:lnTo>
                    <a:pt x="5518" y="650"/>
                  </a:lnTo>
                  <a:lnTo>
                    <a:pt x="5527" y="601"/>
                  </a:lnTo>
                  <a:lnTo>
                    <a:pt x="5536" y="551"/>
                  </a:lnTo>
                  <a:lnTo>
                    <a:pt x="5544" y="502"/>
                  </a:lnTo>
                  <a:lnTo>
                    <a:pt x="5552" y="452"/>
                  </a:lnTo>
                  <a:lnTo>
                    <a:pt x="5559" y="401"/>
                  </a:lnTo>
                  <a:lnTo>
                    <a:pt x="5564" y="352"/>
                  </a:lnTo>
                  <a:lnTo>
                    <a:pt x="5569" y="301"/>
                  </a:lnTo>
                  <a:lnTo>
                    <a:pt x="5573" y="251"/>
                  </a:lnTo>
                  <a:lnTo>
                    <a:pt x="5577" y="201"/>
                  </a:lnTo>
                  <a:lnTo>
                    <a:pt x="5580" y="151"/>
                  </a:lnTo>
                  <a:lnTo>
                    <a:pt x="5581" y="100"/>
                  </a:lnTo>
                  <a:lnTo>
                    <a:pt x="5582" y="50"/>
                  </a:lnTo>
                  <a:lnTo>
                    <a:pt x="55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416" name="Group 264"/>
          <p:cNvGrpSpPr>
            <a:grpSpLocks/>
          </p:cNvGrpSpPr>
          <p:nvPr/>
        </p:nvGrpSpPr>
        <p:grpSpPr bwMode="auto">
          <a:xfrm>
            <a:off x="2841625" y="3314700"/>
            <a:ext cx="288925" cy="249238"/>
            <a:chOff x="1790" y="2088"/>
            <a:chExt cx="182" cy="157"/>
          </a:xfrm>
        </p:grpSpPr>
        <p:sp>
          <p:nvSpPr>
            <p:cNvPr id="32811" name="Freeform 265"/>
            <p:cNvSpPr>
              <a:spLocks/>
            </p:cNvSpPr>
            <p:nvPr/>
          </p:nvSpPr>
          <p:spPr bwMode="auto">
            <a:xfrm>
              <a:off x="1919" y="2088"/>
              <a:ext cx="53" cy="52"/>
            </a:xfrm>
            <a:custGeom>
              <a:avLst/>
              <a:gdLst>
                <a:gd name="T0" fmla="*/ 1 w 181"/>
                <a:gd name="T1" fmla="*/ 1 h 180"/>
                <a:gd name="T2" fmla="*/ 1 w 181"/>
                <a:gd name="T3" fmla="*/ 1 h 180"/>
                <a:gd name="T4" fmla="*/ 1 w 181"/>
                <a:gd name="T5" fmla="*/ 0 h 180"/>
                <a:gd name="T6" fmla="*/ 1 w 181"/>
                <a:gd name="T7" fmla="*/ 0 h 180"/>
                <a:gd name="T8" fmla="*/ 1 w 181"/>
                <a:gd name="T9" fmla="*/ 0 h 180"/>
                <a:gd name="T10" fmla="*/ 1 w 181"/>
                <a:gd name="T11" fmla="*/ 0 h 180"/>
                <a:gd name="T12" fmla="*/ 1 w 181"/>
                <a:gd name="T13" fmla="*/ 0 h 180"/>
                <a:gd name="T14" fmla="*/ 1 w 181"/>
                <a:gd name="T15" fmla="*/ 0 h 180"/>
                <a:gd name="T16" fmla="*/ 1 w 181"/>
                <a:gd name="T17" fmla="*/ 0 h 180"/>
                <a:gd name="T18" fmla="*/ 1 w 181"/>
                <a:gd name="T19" fmla="*/ 0 h 180"/>
                <a:gd name="T20" fmla="*/ 1 w 181"/>
                <a:gd name="T21" fmla="*/ 0 h 180"/>
                <a:gd name="T22" fmla="*/ 1 w 181"/>
                <a:gd name="T23" fmla="*/ 0 h 180"/>
                <a:gd name="T24" fmla="*/ 0 w 181"/>
                <a:gd name="T25" fmla="*/ 0 h 180"/>
                <a:gd name="T26" fmla="*/ 0 w 181"/>
                <a:gd name="T27" fmla="*/ 0 h 180"/>
                <a:gd name="T28" fmla="*/ 0 w 181"/>
                <a:gd name="T29" fmla="*/ 0 h 180"/>
                <a:gd name="T30" fmla="*/ 0 w 181"/>
                <a:gd name="T31" fmla="*/ 0 h 180"/>
                <a:gd name="T32" fmla="*/ 0 w 181"/>
                <a:gd name="T33" fmla="*/ 0 h 180"/>
                <a:gd name="T34" fmla="*/ 0 w 181"/>
                <a:gd name="T35" fmla="*/ 0 h 180"/>
                <a:gd name="T36" fmla="*/ 0 w 181"/>
                <a:gd name="T37" fmla="*/ 1 h 180"/>
                <a:gd name="T38" fmla="*/ 0 w 181"/>
                <a:gd name="T39" fmla="*/ 1 h 180"/>
                <a:gd name="T40" fmla="*/ 0 w 181"/>
                <a:gd name="T41" fmla="*/ 1 h 180"/>
                <a:gd name="T42" fmla="*/ 0 w 181"/>
                <a:gd name="T43" fmla="*/ 1 h 180"/>
                <a:gd name="T44" fmla="*/ 0 w 181"/>
                <a:gd name="T45" fmla="*/ 1 h 180"/>
                <a:gd name="T46" fmla="*/ 0 w 181"/>
                <a:gd name="T47" fmla="*/ 1 h 180"/>
                <a:gd name="T48" fmla="*/ 0 w 181"/>
                <a:gd name="T49" fmla="*/ 1 h 180"/>
                <a:gd name="T50" fmla="*/ 0 w 181"/>
                <a:gd name="T51" fmla="*/ 1 h 180"/>
                <a:gd name="T52" fmla="*/ 0 w 181"/>
                <a:gd name="T53" fmla="*/ 1 h 180"/>
                <a:gd name="T54" fmla="*/ 0 w 181"/>
                <a:gd name="T55" fmla="*/ 1 h 180"/>
                <a:gd name="T56" fmla="*/ 1 w 181"/>
                <a:gd name="T57" fmla="*/ 1 h 180"/>
                <a:gd name="T58" fmla="*/ 1 w 181"/>
                <a:gd name="T59" fmla="*/ 1 h 180"/>
                <a:gd name="T60" fmla="*/ 1 w 181"/>
                <a:gd name="T61" fmla="*/ 1 h 180"/>
                <a:gd name="T62" fmla="*/ 1 w 181"/>
                <a:gd name="T63" fmla="*/ 1 h 180"/>
                <a:gd name="T64" fmla="*/ 1 w 181"/>
                <a:gd name="T65" fmla="*/ 1 h 180"/>
                <a:gd name="T66" fmla="*/ 1 w 181"/>
                <a:gd name="T67" fmla="*/ 1 h 180"/>
                <a:gd name="T68" fmla="*/ 1 w 181"/>
                <a:gd name="T69" fmla="*/ 1 h 180"/>
                <a:gd name="T70" fmla="*/ 1 w 181"/>
                <a:gd name="T71" fmla="*/ 1 h 180"/>
                <a:gd name="T72" fmla="*/ 1 w 181"/>
                <a:gd name="T73" fmla="*/ 1 h 180"/>
                <a:gd name="T74" fmla="*/ 1 w 181"/>
                <a:gd name="T75" fmla="*/ 1 h 180"/>
                <a:gd name="T76" fmla="*/ 1 w 181"/>
                <a:gd name="T77" fmla="*/ 1 h 180"/>
                <a:gd name="T78" fmla="*/ 1 w 181"/>
                <a:gd name="T79" fmla="*/ 1 h 1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1" h="180">
                  <a:moveTo>
                    <a:pt x="181" y="90"/>
                  </a:moveTo>
                  <a:lnTo>
                    <a:pt x="181" y="82"/>
                  </a:lnTo>
                  <a:lnTo>
                    <a:pt x="180" y="75"/>
                  </a:lnTo>
                  <a:lnTo>
                    <a:pt x="179" y="69"/>
                  </a:lnTo>
                  <a:lnTo>
                    <a:pt x="176" y="62"/>
                  </a:lnTo>
                  <a:lnTo>
                    <a:pt x="174" y="55"/>
                  </a:lnTo>
                  <a:lnTo>
                    <a:pt x="171" y="48"/>
                  </a:lnTo>
                  <a:lnTo>
                    <a:pt x="167" y="43"/>
                  </a:lnTo>
                  <a:lnTo>
                    <a:pt x="164" y="37"/>
                  </a:lnTo>
                  <a:lnTo>
                    <a:pt x="159" y="31"/>
                  </a:lnTo>
                  <a:lnTo>
                    <a:pt x="154" y="26"/>
                  </a:lnTo>
                  <a:lnTo>
                    <a:pt x="149" y="21"/>
                  </a:lnTo>
                  <a:lnTo>
                    <a:pt x="144" y="17"/>
                  </a:lnTo>
                  <a:lnTo>
                    <a:pt x="138" y="12"/>
                  </a:lnTo>
                  <a:lnTo>
                    <a:pt x="131" y="9"/>
                  </a:lnTo>
                  <a:lnTo>
                    <a:pt x="126" y="7"/>
                  </a:lnTo>
                  <a:lnTo>
                    <a:pt x="119" y="4"/>
                  </a:lnTo>
                  <a:lnTo>
                    <a:pt x="112" y="2"/>
                  </a:lnTo>
                  <a:lnTo>
                    <a:pt x="104" y="1"/>
                  </a:lnTo>
                  <a:lnTo>
                    <a:pt x="97" y="0"/>
                  </a:lnTo>
                  <a:lnTo>
                    <a:pt x="91" y="0"/>
                  </a:lnTo>
                  <a:lnTo>
                    <a:pt x="84" y="0"/>
                  </a:lnTo>
                  <a:lnTo>
                    <a:pt x="76" y="1"/>
                  </a:lnTo>
                  <a:lnTo>
                    <a:pt x="69" y="2"/>
                  </a:lnTo>
                  <a:lnTo>
                    <a:pt x="62" y="4"/>
                  </a:lnTo>
                  <a:lnTo>
                    <a:pt x="56" y="7"/>
                  </a:lnTo>
                  <a:lnTo>
                    <a:pt x="50" y="9"/>
                  </a:lnTo>
                  <a:lnTo>
                    <a:pt x="43" y="12"/>
                  </a:lnTo>
                  <a:lnTo>
                    <a:pt x="38" y="17"/>
                  </a:lnTo>
                  <a:lnTo>
                    <a:pt x="32" y="21"/>
                  </a:lnTo>
                  <a:lnTo>
                    <a:pt x="26" y="26"/>
                  </a:lnTo>
                  <a:lnTo>
                    <a:pt x="22" y="31"/>
                  </a:lnTo>
                  <a:lnTo>
                    <a:pt x="17" y="37"/>
                  </a:lnTo>
                  <a:lnTo>
                    <a:pt x="14" y="43"/>
                  </a:lnTo>
                  <a:lnTo>
                    <a:pt x="11" y="48"/>
                  </a:lnTo>
                  <a:lnTo>
                    <a:pt x="7" y="55"/>
                  </a:lnTo>
                  <a:lnTo>
                    <a:pt x="5" y="62"/>
                  </a:lnTo>
                  <a:lnTo>
                    <a:pt x="3" y="69"/>
                  </a:lnTo>
                  <a:lnTo>
                    <a:pt x="2" y="75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0" y="97"/>
                  </a:lnTo>
                  <a:lnTo>
                    <a:pt x="2" y="104"/>
                  </a:lnTo>
                  <a:lnTo>
                    <a:pt x="3" y="110"/>
                  </a:lnTo>
                  <a:lnTo>
                    <a:pt x="5" y="117"/>
                  </a:lnTo>
                  <a:lnTo>
                    <a:pt x="7" y="124"/>
                  </a:lnTo>
                  <a:lnTo>
                    <a:pt x="11" y="131"/>
                  </a:lnTo>
                  <a:lnTo>
                    <a:pt x="14" y="137"/>
                  </a:lnTo>
                  <a:lnTo>
                    <a:pt x="17" y="143"/>
                  </a:lnTo>
                  <a:lnTo>
                    <a:pt x="22" y="149"/>
                  </a:lnTo>
                  <a:lnTo>
                    <a:pt x="26" y="153"/>
                  </a:lnTo>
                  <a:lnTo>
                    <a:pt x="32" y="159"/>
                  </a:lnTo>
                  <a:lnTo>
                    <a:pt x="38" y="163"/>
                  </a:lnTo>
                  <a:lnTo>
                    <a:pt x="43" y="167"/>
                  </a:lnTo>
                  <a:lnTo>
                    <a:pt x="50" y="170"/>
                  </a:lnTo>
                  <a:lnTo>
                    <a:pt x="56" y="173"/>
                  </a:lnTo>
                  <a:lnTo>
                    <a:pt x="62" y="176"/>
                  </a:lnTo>
                  <a:lnTo>
                    <a:pt x="69" y="178"/>
                  </a:lnTo>
                  <a:lnTo>
                    <a:pt x="76" y="179"/>
                  </a:lnTo>
                  <a:lnTo>
                    <a:pt x="84" y="180"/>
                  </a:lnTo>
                  <a:lnTo>
                    <a:pt x="91" y="180"/>
                  </a:lnTo>
                  <a:lnTo>
                    <a:pt x="97" y="180"/>
                  </a:lnTo>
                  <a:lnTo>
                    <a:pt x="104" y="179"/>
                  </a:lnTo>
                  <a:lnTo>
                    <a:pt x="112" y="178"/>
                  </a:lnTo>
                  <a:lnTo>
                    <a:pt x="119" y="176"/>
                  </a:lnTo>
                  <a:lnTo>
                    <a:pt x="126" y="173"/>
                  </a:lnTo>
                  <a:lnTo>
                    <a:pt x="131" y="170"/>
                  </a:lnTo>
                  <a:lnTo>
                    <a:pt x="138" y="167"/>
                  </a:lnTo>
                  <a:lnTo>
                    <a:pt x="144" y="163"/>
                  </a:lnTo>
                  <a:lnTo>
                    <a:pt x="149" y="159"/>
                  </a:lnTo>
                  <a:lnTo>
                    <a:pt x="154" y="153"/>
                  </a:lnTo>
                  <a:lnTo>
                    <a:pt x="159" y="149"/>
                  </a:lnTo>
                  <a:lnTo>
                    <a:pt x="164" y="143"/>
                  </a:lnTo>
                  <a:lnTo>
                    <a:pt x="167" y="137"/>
                  </a:lnTo>
                  <a:lnTo>
                    <a:pt x="171" y="131"/>
                  </a:lnTo>
                  <a:lnTo>
                    <a:pt x="174" y="124"/>
                  </a:lnTo>
                  <a:lnTo>
                    <a:pt x="176" y="117"/>
                  </a:lnTo>
                  <a:lnTo>
                    <a:pt x="179" y="110"/>
                  </a:lnTo>
                  <a:lnTo>
                    <a:pt x="180" y="104"/>
                  </a:lnTo>
                  <a:lnTo>
                    <a:pt x="181" y="97"/>
                  </a:lnTo>
                  <a:lnTo>
                    <a:pt x="181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2" name="Line 266"/>
            <p:cNvSpPr>
              <a:spLocks noChangeShapeType="1"/>
            </p:cNvSpPr>
            <p:nvPr/>
          </p:nvSpPr>
          <p:spPr bwMode="auto">
            <a:xfrm flipH="1">
              <a:off x="1802" y="2243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3" name="Freeform 267"/>
            <p:cNvSpPr>
              <a:spLocks/>
            </p:cNvSpPr>
            <p:nvPr/>
          </p:nvSpPr>
          <p:spPr bwMode="auto">
            <a:xfrm>
              <a:off x="1790" y="2215"/>
              <a:ext cx="12" cy="28"/>
            </a:xfrm>
            <a:custGeom>
              <a:avLst/>
              <a:gdLst>
                <a:gd name="T0" fmla="*/ 0 w 47"/>
                <a:gd name="T1" fmla="*/ 0 h 97"/>
                <a:gd name="T2" fmla="*/ 0 w 47"/>
                <a:gd name="T3" fmla="*/ 0 h 97"/>
                <a:gd name="T4" fmla="*/ 0 w 47"/>
                <a:gd name="T5" fmla="*/ 0 h 97"/>
                <a:gd name="T6" fmla="*/ 0 w 47"/>
                <a:gd name="T7" fmla="*/ 0 h 97"/>
                <a:gd name="T8" fmla="*/ 0 w 47"/>
                <a:gd name="T9" fmla="*/ 0 h 97"/>
                <a:gd name="T10" fmla="*/ 0 w 47"/>
                <a:gd name="T11" fmla="*/ 0 h 97"/>
                <a:gd name="T12" fmla="*/ 0 w 47"/>
                <a:gd name="T13" fmla="*/ 0 h 97"/>
                <a:gd name="T14" fmla="*/ 0 w 47"/>
                <a:gd name="T15" fmla="*/ 0 h 97"/>
                <a:gd name="T16" fmla="*/ 0 w 47"/>
                <a:gd name="T17" fmla="*/ 0 h 97"/>
                <a:gd name="T18" fmla="*/ 0 w 47"/>
                <a:gd name="T19" fmla="*/ 0 h 97"/>
                <a:gd name="T20" fmla="*/ 0 w 47"/>
                <a:gd name="T21" fmla="*/ 0 h 97"/>
                <a:gd name="T22" fmla="*/ 0 w 47"/>
                <a:gd name="T23" fmla="*/ 0 h 97"/>
                <a:gd name="T24" fmla="*/ 0 w 47"/>
                <a:gd name="T25" fmla="*/ 0 h 97"/>
                <a:gd name="T26" fmla="*/ 0 w 47"/>
                <a:gd name="T27" fmla="*/ 0 h 97"/>
                <a:gd name="T28" fmla="*/ 0 w 47"/>
                <a:gd name="T29" fmla="*/ 1 h 97"/>
                <a:gd name="T30" fmla="*/ 0 w 47"/>
                <a:gd name="T31" fmla="*/ 1 h 97"/>
                <a:gd name="T32" fmla="*/ 0 w 47"/>
                <a:gd name="T33" fmla="*/ 1 h 97"/>
                <a:gd name="T34" fmla="*/ 0 w 47"/>
                <a:gd name="T35" fmla="*/ 1 h 97"/>
                <a:gd name="T36" fmla="*/ 0 w 47"/>
                <a:gd name="T37" fmla="*/ 1 h 97"/>
                <a:gd name="T38" fmla="*/ 0 w 47"/>
                <a:gd name="T39" fmla="*/ 1 h 97"/>
                <a:gd name="T40" fmla="*/ 0 w 47"/>
                <a:gd name="T41" fmla="*/ 1 h 97"/>
                <a:gd name="T42" fmla="*/ 0 w 47"/>
                <a:gd name="T43" fmla="*/ 1 h 97"/>
                <a:gd name="T44" fmla="*/ 0 w 47"/>
                <a:gd name="T45" fmla="*/ 1 h 97"/>
                <a:gd name="T46" fmla="*/ 0 w 47"/>
                <a:gd name="T47" fmla="*/ 1 h 97"/>
                <a:gd name="T48" fmla="*/ 0 w 47"/>
                <a:gd name="T49" fmla="*/ 1 h 97"/>
                <a:gd name="T50" fmla="*/ 0 w 47"/>
                <a:gd name="T51" fmla="*/ 1 h 97"/>
                <a:gd name="T52" fmla="*/ 0 w 47"/>
                <a:gd name="T53" fmla="*/ 1 h 97"/>
                <a:gd name="T54" fmla="*/ 0 w 47"/>
                <a:gd name="T55" fmla="*/ 1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7" h="97">
                  <a:moveTo>
                    <a:pt x="5" y="0"/>
                  </a:moveTo>
                  <a:lnTo>
                    <a:pt x="4" y="5"/>
                  </a:lnTo>
                  <a:lnTo>
                    <a:pt x="3" y="11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1" y="48"/>
                  </a:lnTo>
                  <a:lnTo>
                    <a:pt x="1" y="53"/>
                  </a:lnTo>
                  <a:lnTo>
                    <a:pt x="3" y="57"/>
                  </a:lnTo>
                  <a:lnTo>
                    <a:pt x="4" y="62"/>
                  </a:lnTo>
                  <a:lnTo>
                    <a:pt x="6" y="66"/>
                  </a:lnTo>
                  <a:lnTo>
                    <a:pt x="7" y="71"/>
                  </a:lnTo>
                  <a:lnTo>
                    <a:pt x="9" y="74"/>
                  </a:lnTo>
                  <a:lnTo>
                    <a:pt x="12" y="77"/>
                  </a:lnTo>
                  <a:lnTo>
                    <a:pt x="14" y="81"/>
                  </a:lnTo>
                  <a:lnTo>
                    <a:pt x="16" y="83"/>
                  </a:lnTo>
                  <a:lnTo>
                    <a:pt x="20" y="86"/>
                  </a:lnTo>
                  <a:lnTo>
                    <a:pt x="22" y="89"/>
                  </a:lnTo>
                  <a:lnTo>
                    <a:pt x="25" y="91"/>
                  </a:lnTo>
                  <a:lnTo>
                    <a:pt x="29" y="92"/>
                  </a:lnTo>
                  <a:lnTo>
                    <a:pt x="32" y="94"/>
                  </a:lnTo>
                  <a:lnTo>
                    <a:pt x="35" y="95"/>
                  </a:lnTo>
                  <a:lnTo>
                    <a:pt x="39" y="95"/>
                  </a:lnTo>
                  <a:lnTo>
                    <a:pt x="43" y="97"/>
                  </a:lnTo>
                  <a:lnTo>
                    <a:pt x="47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4" name="Line 268"/>
            <p:cNvSpPr>
              <a:spLocks noChangeShapeType="1"/>
            </p:cNvSpPr>
            <p:nvPr/>
          </p:nvSpPr>
          <p:spPr bwMode="auto">
            <a:xfrm flipV="1">
              <a:off x="1790" y="2177"/>
              <a:ext cx="12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5" name="Freeform 269"/>
            <p:cNvSpPr>
              <a:spLocks/>
            </p:cNvSpPr>
            <p:nvPr/>
          </p:nvSpPr>
          <p:spPr bwMode="auto">
            <a:xfrm>
              <a:off x="1802" y="2148"/>
              <a:ext cx="26" cy="29"/>
            </a:xfrm>
            <a:custGeom>
              <a:avLst/>
              <a:gdLst>
                <a:gd name="T0" fmla="*/ 1 w 94"/>
                <a:gd name="T1" fmla="*/ 0 h 96"/>
                <a:gd name="T2" fmla="*/ 1 w 94"/>
                <a:gd name="T3" fmla="*/ 0 h 96"/>
                <a:gd name="T4" fmla="*/ 1 w 94"/>
                <a:gd name="T5" fmla="*/ 0 h 96"/>
                <a:gd name="T6" fmla="*/ 1 w 94"/>
                <a:gd name="T7" fmla="*/ 0 h 96"/>
                <a:gd name="T8" fmla="*/ 1 w 94"/>
                <a:gd name="T9" fmla="*/ 0 h 96"/>
                <a:gd name="T10" fmla="*/ 1 w 94"/>
                <a:gd name="T11" fmla="*/ 0 h 96"/>
                <a:gd name="T12" fmla="*/ 0 w 94"/>
                <a:gd name="T13" fmla="*/ 0 h 96"/>
                <a:gd name="T14" fmla="*/ 0 w 94"/>
                <a:gd name="T15" fmla="*/ 0 h 96"/>
                <a:gd name="T16" fmla="*/ 0 w 94"/>
                <a:gd name="T17" fmla="*/ 0 h 96"/>
                <a:gd name="T18" fmla="*/ 0 w 94"/>
                <a:gd name="T19" fmla="*/ 0 h 96"/>
                <a:gd name="T20" fmla="*/ 0 w 94"/>
                <a:gd name="T21" fmla="*/ 0 h 96"/>
                <a:gd name="T22" fmla="*/ 0 w 94"/>
                <a:gd name="T23" fmla="*/ 0 h 96"/>
                <a:gd name="T24" fmla="*/ 0 w 94"/>
                <a:gd name="T25" fmla="*/ 0 h 96"/>
                <a:gd name="T26" fmla="*/ 0 w 94"/>
                <a:gd name="T27" fmla="*/ 0 h 96"/>
                <a:gd name="T28" fmla="*/ 0 w 94"/>
                <a:gd name="T29" fmla="*/ 0 h 96"/>
                <a:gd name="T30" fmla="*/ 0 w 94"/>
                <a:gd name="T31" fmla="*/ 0 h 96"/>
                <a:gd name="T32" fmla="*/ 0 w 94"/>
                <a:gd name="T33" fmla="*/ 0 h 96"/>
                <a:gd name="T34" fmla="*/ 0 w 94"/>
                <a:gd name="T35" fmla="*/ 0 h 96"/>
                <a:gd name="T36" fmla="*/ 0 w 94"/>
                <a:gd name="T37" fmla="*/ 1 h 96"/>
                <a:gd name="T38" fmla="*/ 0 w 94"/>
                <a:gd name="T39" fmla="*/ 1 h 96"/>
                <a:gd name="T40" fmla="*/ 0 w 94"/>
                <a:gd name="T41" fmla="*/ 1 h 96"/>
                <a:gd name="T42" fmla="*/ 0 w 94"/>
                <a:gd name="T43" fmla="*/ 1 h 96"/>
                <a:gd name="T44" fmla="*/ 0 w 94"/>
                <a:gd name="T45" fmla="*/ 1 h 96"/>
                <a:gd name="T46" fmla="*/ 0 w 94"/>
                <a:gd name="T47" fmla="*/ 1 h 96"/>
                <a:gd name="T48" fmla="*/ 0 w 94"/>
                <a:gd name="T49" fmla="*/ 1 h 96"/>
                <a:gd name="T50" fmla="*/ 0 w 94"/>
                <a:gd name="T51" fmla="*/ 1 h 96"/>
                <a:gd name="T52" fmla="*/ 0 w 94"/>
                <a:gd name="T53" fmla="*/ 1 h 96"/>
                <a:gd name="T54" fmla="*/ 0 w 94"/>
                <a:gd name="T55" fmla="*/ 1 h 9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4" h="96">
                  <a:moveTo>
                    <a:pt x="94" y="0"/>
                  </a:moveTo>
                  <a:lnTo>
                    <a:pt x="89" y="0"/>
                  </a:lnTo>
                  <a:lnTo>
                    <a:pt x="86" y="0"/>
                  </a:lnTo>
                  <a:lnTo>
                    <a:pt x="81" y="1"/>
                  </a:lnTo>
                  <a:lnTo>
                    <a:pt x="77" y="2"/>
                  </a:lnTo>
                  <a:lnTo>
                    <a:pt x="73" y="4"/>
                  </a:lnTo>
                  <a:lnTo>
                    <a:pt x="69" y="6"/>
                  </a:lnTo>
                  <a:lnTo>
                    <a:pt x="64" y="8"/>
                  </a:lnTo>
                  <a:lnTo>
                    <a:pt x="61" y="10"/>
                  </a:lnTo>
                  <a:lnTo>
                    <a:pt x="56" y="13"/>
                  </a:lnTo>
                  <a:lnTo>
                    <a:pt x="52" y="16"/>
                  </a:lnTo>
                  <a:lnTo>
                    <a:pt x="49" y="19"/>
                  </a:lnTo>
                  <a:lnTo>
                    <a:pt x="44" y="23"/>
                  </a:lnTo>
                  <a:lnTo>
                    <a:pt x="40" y="26"/>
                  </a:lnTo>
                  <a:lnTo>
                    <a:pt x="36" y="31"/>
                  </a:lnTo>
                  <a:lnTo>
                    <a:pt x="33" y="34"/>
                  </a:lnTo>
                  <a:lnTo>
                    <a:pt x="29" y="38"/>
                  </a:lnTo>
                  <a:lnTo>
                    <a:pt x="25" y="43"/>
                  </a:lnTo>
                  <a:lnTo>
                    <a:pt x="22" y="49"/>
                  </a:lnTo>
                  <a:lnTo>
                    <a:pt x="19" y="53"/>
                  </a:lnTo>
                  <a:lnTo>
                    <a:pt x="16" y="58"/>
                  </a:lnTo>
                  <a:lnTo>
                    <a:pt x="12" y="63"/>
                  </a:lnTo>
                  <a:lnTo>
                    <a:pt x="10" y="69"/>
                  </a:lnTo>
                  <a:lnTo>
                    <a:pt x="8" y="75"/>
                  </a:lnTo>
                  <a:lnTo>
                    <a:pt x="6" y="80"/>
                  </a:lnTo>
                  <a:lnTo>
                    <a:pt x="3" y="86"/>
                  </a:lnTo>
                  <a:lnTo>
                    <a:pt x="1" y="90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6" name="Line 270"/>
            <p:cNvSpPr>
              <a:spLocks noChangeShapeType="1"/>
            </p:cNvSpPr>
            <p:nvPr/>
          </p:nvSpPr>
          <p:spPr bwMode="auto">
            <a:xfrm>
              <a:off x="1828" y="2148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423" name="Group 271"/>
          <p:cNvGrpSpPr>
            <a:grpSpLocks/>
          </p:cNvGrpSpPr>
          <p:nvPr/>
        </p:nvGrpSpPr>
        <p:grpSpPr bwMode="auto">
          <a:xfrm>
            <a:off x="2757488" y="3346450"/>
            <a:ext cx="269875" cy="276225"/>
            <a:chOff x="1737" y="2108"/>
            <a:chExt cx="170" cy="174"/>
          </a:xfrm>
        </p:grpSpPr>
        <p:sp>
          <p:nvSpPr>
            <p:cNvPr id="32809" name="Freeform 272"/>
            <p:cNvSpPr>
              <a:spLocks/>
            </p:cNvSpPr>
            <p:nvPr/>
          </p:nvSpPr>
          <p:spPr bwMode="auto">
            <a:xfrm>
              <a:off x="1737" y="2108"/>
              <a:ext cx="47" cy="174"/>
            </a:xfrm>
            <a:custGeom>
              <a:avLst/>
              <a:gdLst>
                <a:gd name="T0" fmla="*/ 1 w 162"/>
                <a:gd name="T1" fmla="*/ 0 h 608"/>
                <a:gd name="T2" fmla="*/ 1 w 162"/>
                <a:gd name="T3" fmla="*/ 0 h 608"/>
                <a:gd name="T4" fmla="*/ 1 w 162"/>
                <a:gd name="T5" fmla="*/ 0 h 608"/>
                <a:gd name="T6" fmla="*/ 1 w 162"/>
                <a:gd name="T7" fmla="*/ 0 h 608"/>
                <a:gd name="T8" fmla="*/ 1 w 162"/>
                <a:gd name="T9" fmla="*/ 0 h 608"/>
                <a:gd name="T10" fmla="*/ 1 w 162"/>
                <a:gd name="T11" fmla="*/ 1 h 608"/>
                <a:gd name="T12" fmla="*/ 1 w 162"/>
                <a:gd name="T13" fmla="*/ 1 h 608"/>
                <a:gd name="T14" fmla="*/ 1 w 162"/>
                <a:gd name="T15" fmla="*/ 1 h 608"/>
                <a:gd name="T16" fmla="*/ 1 w 162"/>
                <a:gd name="T17" fmla="*/ 1 h 608"/>
                <a:gd name="T18" fmla="*/ 1 w 162"/>
                <a:gd name="T19" fmla="*/ 1 h 608"/>
                <a:gd name="T20" fmla="*/ 1 w 162"/>
                <a:gd name="T21" fmla="*/ 1 h 608"/>
                <a:gd name="T22" fmla="*/ 1 w 162"/>
                <a:gd name="T23" fmla="*/ 1 h 608"/>
                <a:gd name="T24" fmla="*/ 1 w 162"/>
                <a:gd name="T25" fmla="*/ 1 h 608"/>
                <a:gd name="T26" fmla="*/ 1 w 162"/>
                <a:gd name="T27" fmla="*/ 1 h 608"/>
                <a:gd name="T28" fmla="*/ 0 w 162"/>
                <a:gd name="T29" fmla="*/ 1 h 608"/>
                <a:gd name="T30" fmla="*/ 0 w 162"/>
                <a:gd name="T31" fmla="*/ 2 h 608"/>
                <a:gd name="T32" fmla="*/ 0 w 162"/>
                <a:gd name="T33" fmla="*/ 2 h 608"/>
                <a:gd name="T34" fmla="*/ 0 w 162"/>
                <a:gd name="T35" fmla="*/ 2 h 608"/>
                <a:gd name="T36" fmla="*/ 0 w 162"/>
                <a:gd name="T37" fmla="*/ 2 h 608"/>
                <a:gd name="T38" fmla="*/ 0 w 162"/>
                <a:gd name="T39" fmla="*/ 2 h 608"/>
                <a:gd name="T40" fmla="*/ 0 w 162"/>
                <a:gd name="T41" fmla="*/ 2 h 608"/>
                <a:gd name="T42" fmla="*/ 0 w 162"/>
                <a:gd name="T43" fmla="*/ 2 h 608"/>
                <a:gd name="T44" fmla="*/ 0 w 162"/>
                <a:gd name="T45" fmla="*/ 3 h 608"/>
                <a:gd name="T46" fmla="*/ 0 w 162"/>
                <a:gd name="T47" fmla="*/ 3 h 608"/>
                <a:gd name="T48" fmla="*/ 0 w 162"/>
                <a:gd name="T49" fmla="*/ 3 h 608"/>
                <a:gd name="T50" fmla="*/ 0 w 162"/>
                <a:gd name="T51" fmla="*/ 3 h 608"/>
                <a:gd name="T52" fmla="*/ 0 w 162"/>
                <a:gd name="T53" fmla="*/ 3 h 608"/>
                <a:gd name="T54" fmla="*/ 0 w 162"/>
                <a:gd name="T55" fmla="*/ 3 h 608"/>
                <a:gd name="T56" fmla="*/ 0 w 162"/>
                <a:gd name="T57" fmla="*/ 3 h 608"/>
                <a:gd name="T58" fmla="*/ 0 w 162"/>
                <a:gd name="T59" fmla="*/ 3 h 608"/>
                <a:gd name="T60" fmla="*/ 0 w 162"/>
                <a:gd name="T61" fmla="*/ 3 h 608"/>
                <a:gd name="T62" fmla="*/ 0 w 162"/>
                <a:gd name="T63" fmla="*/ 3 h 608"/>
                <a:gd name="T64" fmla="*/ 0 w 162"/>
                <a:gd name="T65" fmla="*/ 4 h 608"/>
                <a:gd name="T66" fmla="*/ 0 w 162"/>
                <a:gd name="T67" fmla="*/ 4 h 608"/>
                <a:gd name="T68" fmla="*/ 0 w 162"/>
                <a:gd name="T69" fmla="*/ 4 h 608"/>
                <a:gd name="T70" fmla="*/ 0 w 162"/>
                <a:gd name="T71" fmla="*/ 4 h 608"/>
                <a:gd name="T72" fmla="*/ 0 w 162"/>
                <a:gd name="T73" fmla="*/ 4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2" h="608">
                  <a:moveTo>
                    <a:pt x="162" y="0"/>
                  </a:moveTo>
                  <a:lnTo>
                    <a:pt x="154" y="16"/>
                  </a:lnTo>
                  <a:lnTo>
                    <a:pt x="145" y="32"/>
                  </a:lnTo>
                  <a:lnTo>
                    <a:pt x="138" y="49"/>
                  </a:lnTo>
                  <a:lnTo>
                    <a:pt x="130" y="65"/>
                  </a:lnTo>
                  <a:lnTo>
                    <a:pt x="123" y="81"/>
                  </a:lnTo>
                  <a:lnTo>
                    <a:pt x="115" y="98"/>
                  </a:lnTo>
                  <a:lnTo>
                    <a:pt x="108" y="115"/>
                  </a:lnTo>
                  <a:lnTo>
                    <a:pt x="100" y="132"/>
                  </a:lnTo>
                  <a:lnTo>
                    <a:pt x="94" y="149"/>
                  </a:lnTo>
                  <a:lnTo>
                    <a:pt x="87" y="166"/>
                  </a:lnTo>
                  <a:lnTo>
                    <a:pt x="81" y="183"/>
                  </a:lnTo>
                  <a:lnTo>
                    <a:pt x="74" y="201"/>
                  </a:lnTo>
                  <a:lnTo>
                    <a:pt x="69" y="218"/>
                  </a:lnTo>
                  <a:lnTo>
                    <a:pt x="63" y="235"/>
                  </a:lnTo>
                  <a:lnTo>
                    <a:pt x="57" y="252"/>
                  </a:lnTo>
                  <a:lnTo>
                    <a:pt x="53" y="270"/>
                  </a:lnTo>
                  <a:lnTo>
                    <a:pt x="47" y="286"/>
                  </a:lnTo>
                  <a:lnTo>
                    <a:pt x="43" y="303"/>
                  </a:lnTo>
                  <a:lnTo>
                    <a:pt x="38" y="321"/>
                  </a:lnTo>
                  <a:lnTo>
                    <a:pt x="34" y="338"/>
                  </a:lnTo>
                  <a:lnTo>
                    <a:pt x="30" y="355"/>
                  </a:lnTo>
                  <a:lnTo>
                    <a:pt x="26" y="372"/>
                  </a:lnTo>
                  <a:lnTo>
                    <a:pt x="23" y="390"/>
                  </a:lnTo>
                  <a:lnTo>
                    <a:pt x="19" y="407"/>
                  </a:lnTo>
                  <a:lnTo>
                    <a:pt x="17" y="424"/>
                  </a:lnTo>
                  <a:lnTo>
                    <a:pt x="13" y="441"/>
                  </a:lnTo>
                  <a:lnTo>
                    <a:pt x="11" y="458"/>
                  </a:lnTo>
                  <a:lnTo>
                    <a:pt x="9" y="475"/>
                  </a:lnTo>
                  <a:lnTo>
                    <a:pt x="7" y="492"/>
                  </a:lnTo>
                  <a:lnTo>
                    <a:pt x="4" y="509"/>
                  </a:lnTo>
                  <a:lnTo>
                    <a:pt x="3" y="525"/>
                  </a:lnTo>
                  <a:lnTo>
                    <a:pt x="2" y="542"/>
                  </a:lnTo>
                  <a:lnTo>
                    <a:pt x="1" y="559"/>
                  </a:lnTo>
                  <a:lnTo>
                    <a:pt x="1" y="575"/>
                  </a:lnTo>
                  <a:lnTo>
                    <a:pt x="0" y="592"/>
                  </a:lnTo>
                  <a:lnTo>
                    <a:pt x="0" y="6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10" name="Freeform 273"/>
            <p:cNvSpPr>
              <a:spLocks/>
            </p:cNvSpPr>
            <p:nvPr/>
          </p:nvSpPr>
          <p:spPr bwMode="auto">
            <a:xfrm>
              <a:off x="1861" y="2108"/>
              <a:ext cx="46" cy="174"/>
            </a:xfrm>
            <a:custGeom>
              <a:avLst/>
              <a:gdLst>
                <a:gd name="T0" fmla="*/ 0 w 164"/>
                <a:gd name="T1" fmla="*/ 4 h 608"/>
                <a:gd name="T2" fmla="*/ 0 w 164"/>
                <a:gd name="T3" fmla="*/ 4 h 608"/>
                <a:gd name="T4" fmla="*/ 0 w 164"/>
                <a:gd name="T5" fmla="*/ 4 h 608"/>
                <a:gd name="T6" fmla="*/ 0 w 164"/>
                <a:gd name="T7" fmla="*/ 4 h 608"/>
                <a:gd name="T8" fmla="*/ 0 w 164"/>
                <a:gd name="T9" fmla="*/ 4 h 608"/>
                <a:gd name="T10" fmla="*/ 0 w 164"/>
                <a:gd name="T11" fmla="*/ 3 h 608"/>
                <a:gd name="T12" fmla="*/ 0 w 164"/>
                <a:gd name="T13" fmla="*/ 3 h 608"/>
                <a:gd name="T14" fmla="*/ 0 w 164"/>
                <a:gd name="T15" fmla="*/ 3 h 608"/>
                <a:gd name="T16" fmla="*/ 0 w 164"/>
                <a:gd name="T17" fmla="*/ 3 h 608"/>
                <a:gd name="T18" fmla="*/ 0 w 164"/>
                <a:gd name="T19" fmla="*/ 3 h 608"/>
                <a:gd name="T20" fmla="*/ 1 w 164"/>
                <a:gd name="T21" fmla="*/ 3 h 608"/>
                <a:gd name="T22" fmla="*/ 1 w 164"/>
                <a:gd name="T23" fmla="*/ 3 h 608"/>
                <a:gd name="T24" fmla="*/ 1 w 164"/>
                <a:gd name="T25" fmla="*/ 3 h 608"/>
                <a:gd name="T26" fmla="*/ 1 w 164"/>
                <a:gd name="T27" fmla="*/ 3 h 608"/>
                <a:gd name="T28" fmla="*/ 1 w 164"/>
                <a:gd name="T29" fmla="*/ 3 h 608"/>
                <a:gd name="T30" fmla="*/ 1 w 164"/>
                <a:gd name="T31" fmla="*/ 2 h 608"/>
                <a:gd name="T32" fmla="*/ 1 w 164"/>
                <a:gd name="T33" fmla="*/ 2 h 608"/>
                <a:gd name="T34" fmla="*/ 1 w 164"/>
                <a:gd name="T35" fmla="*/ 2 h 608"/>
                <a:gd name="T36" fmla="*/ 1 w 164"/>
                <a:gd name="T37" fmla="*/ 2 h 608"/>
                <a:gd name="T38" fmla="*/ 1 w 164"/>
                <a:gd name="T39" fmla="*/ 2 h 608"/>
                <a:gd name="T40" fmla="*/ 1 w 164"/>
                <a:gd name="T41" fmla="*/ 2 h 608"/>
                <a:gd name="T42" fmla="*/ 1 w 164"/>
                <a:gd name="T43" fmla="*/ 2 h 608"/>
                <a:gd name="T44" fmla="*/ 1 w 164"/>
                <a:gd name="T45" fmla="*/ 1 h 608"/>
                <a:gd name="T46" fmla="*/ 1 w 164"/>
                <a:gd name="T47" fmla="*/ 1 h 608"/>
                <a:gd name="T48" fmla="*/ 1 w 164"/>
                <a:gd name="T49" fmla="*/ 1 h 608"/>
                <a:gd name="T50" fmla="*/ 1 w 164"/>
                <a:gd name="T51" fmla="*/ 1 h 608"/>
                <a:gd name="T52" fmla="*/ 1 w 164"/>
                <a:gd name="T53" fmla="*/ 1 h 608"/>
                <a:gd name="T54" fmla="*/ 1 w 164"/>
                <a:gd name="T55" fmla="*/ 1 h 608"/>
                <a:gd name="T56" fmla="*/ 1 w 164"/>
                <a:gd name="T57" fmla="*/ 1 h 608"/>
                <a:gd name="T58" fmla="*/ 1 w 164"/>
                <a:gd name="T59" fmla="*/ 1 h 608"/>
                <a:gd name="T60" fmla="*/ 1 w 164"/>
                <a:gd name="T61" fmla="*/ 1 h 608"/>
                <a:gd name="T62" fmla="*/ 1 w 164"/>
                <a:gd name="T63" fmla="*/ 1 h 608"/>
                <a:gd name="T64" fmla="*/ 1 w 164"/>
                <a:gd name="T65" fmla="*/ 0 h 608"/>
                <a:gd name="T66" fmla="*/ 1 w 164"/>
                <a:gd name="T67" fmla="*/ 0 h 608"/>
                <a:gd name="T68" fmla="*/ 1 w 164"/>
                <a:gd name="T69" fmla="*/ 0 h 608"/>
                <a:gd name="T70" fmla="*/ 1 w 164"/>
                <a:gd name="T71" fmla="*/ 0 h 608"/>
                <a:gd name="T72" fmla="*/ 1 w 164"/>
                <a:gd name="T73" fmla="*/ 0 h 6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4" h="608">
                  <a:moveTo>
                    <a:pt x="0" y="608"/>
                  </a:moveTo>
                  <a:lnTo>
                    <a:pt x="9" y="592"/>
                  </a:lnTo>
                  <a:lnTo>
                    <a:pt x="17" y="575"/>
                  </a:lnTo>
                  <a:lnTo>
                    <a:pt x="25" y="559"/>
                  </a:lnTo>
                  <a:lnTo>
                    <a:pt x="33" y="542"/>
                  </a:lnTo>
                  <a:lnTo>
                    <a:pt x="41" y="525"/>
                  </a:lnTo>
                  <a:lnTo>
                    <a:pt x="49" y="509"/>
                  </a:lnTo>
                  <a:lnTo>
                    <a:pt x="55" y="492"/>
                  </a:lnTo>
                  <a:lnTo>
                    <a:pt x="62" y="475"/>
                  </a:lnTo>
                  <a:lnTo>
                    <a:pt x="69" y="458"/>
                  </a:lnTo>
                  <a:lnTo>
                    <a:pt x="76" y="441"/>
                  </a:lnTo>
                  <a:lnTo>
                    <a:pt x="82" y="424"/>
                  </a:lnTo>
                  <a:lnTo>
                    <a:pt x="88" y="407"/>
                  </a:lnTo>
                  <a:lnTo>
                    <a:pt x="94" y="390"/>
                  </a:lnTo>
                  <a:lnTo>
                    <a:pt x="100" y="372"/>
                  </a:lnTo>
                  <a:lnTo>
                    <a:pt x="105" y="355"/>
                  </a:lnTo>
                  <a:lnTo>
                    <a:pt x="111" y="338"/>
                  </a:lnTo>
                  <a:lnTo>
                    <a:pt x="115" y="321"/>
                  </a:lnTo>
                  <a:lnTo>
                    <a:pt x="121" y="303"/>
                  </a:lnTo>
                  <a:lnTo>
                    <a:pt x="125" y="286"/>
                  </a:lnTo>
                  <a:lnTo>
                    <a:pt x="129" y="270"/>
                  </a:lnTo>
                  <a:lnTo>
                    <a:pt x="133" y="252"/>
                  </a:lnTo>
                  <a:lnTo>
                    <a:pt x="136" y="235"/>
                  </a:lnTo>
                  <a:lnTo>
                    <a:pt x="140" y="218"/>
                  </a:lnTo>
                  <a:lnTo>
                    <a:pt x="143" y="201"/>
                  </a:lnTo>
                  <a:lnTo>
                    <a:pt x="147" y="183"/>
                  </a:lnTo>
                  <a:lnTo>
                    <a:pt x="149" y="166"/>
                  </a:lnTo>
                  <a:lnTo>
                    <a:pt x="152" y="149"/>
                  </a:lnTo>
                  <a:lnTo>
                    <a:pt x="155" y="132"/>
                  </a:lnTo>
                  <a:lnTo>
                    <a:pt x="157" y="115"/>
                  </a:lnTo>
                  <a:lnTo>
                    <a:pt x="158" y="98"/>
                  </a:lnTo>
                  <a:lnTo>
                    <a:pt x="159" y="81"/>
                  </a:lnTo>
                  <a:lnTo>
                    <a:pt x="161" y="65"/>
                  </a:lnTo>
                  <a:lnTo>
                    <a:pt x="161" y="49"/>
                  </a:lnTo>
                  <a:lnTo>
                    <a:pt x="162" y="32"/>
                  </a:lnTo>
                  <a:lnTo>
                    <a:pt x="162" y="16"/>
                  </a:lnTo>
                  <a:lnTo>
                    <a:pt x="1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5426" name="Line 274"/>
          <p:cNvSpPr>
            <a:spLocks noChangeShapeType="1"/>
          </p:cNvSpPr>
          <p:nvPr/>
        </p:nvSpPr>
        <p:spPr bwMode="auto">
          <a:xfrm>
            <a:off x="3089275" y="3355975"/>
            <a:ext cx="3175" cy="136842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5427" name="Line 275"/>
          <p:cNvSpPr>
            <a:spLocks noChangeShapeType="1"/>
          </p:cNvSpPr>
          <p:nvPr/>
        </p:nvSpPr>
        <p:spPr bwMode="auto">
          <a:xfrm flipH="1">
            <a:off x="5330825" y="2308225"/>
            <a:ext cx="1368425" cy="317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5428" name="Group 276"/>
          <p:cNvGrpSpPr>
            <a:grpSpLocks/>
          </p:cNvGrpSpPr>
          <p:nvPr/>
        </p:nvGrpSpPr>
        <p:grpSpPr bwMode="auto">
          <a:xfrm>
            <a:off x="5259388" y="1963738"/>
            <a:ext cx="192087" cy="385762"/>
            <a:chOff x="3313" y="1237"/>
            <a:chExt cx="121" cy="243"/>
          </a:xfrm>
        </p:grpSpPr>
        <p:sp>
          <p:nvSpPr>
            <p:cNvPr id="32801" name="Freeform 277"/>
            <p:cNvSpPr>
              <a:spLocks/>
            </p:cNvSpPr>
            <p:nvPr/>
          </p:nvSpPr>
          <p:spPr bwMode="auto">
            <a:xfrm>
              <a:off x="3331" y="1427"/>
              <a:ext cx="53" cy="53"/>
            </a:xfrm>
            <a:custGeom>
              <a:avLst/>
              <a:gdLst>
                <a:gd name="T0" fmla="*/ 1 w 180"/>
                <a:gd name="T1" fmla="*/ 1 h 180"/>
                <a:gd name="T2" fmla="*/ 1 w 180"/>
                <a:gd name="T3" fmla="*/ 1 h 180"/>
                <a:gd name="T4" fmla="*/ 1 w 180"/>
                <a:gd name="T5" fmla="*/ 1 h 180"/>
                <a:gd name="T6" fmla="*/ 1 w 180"/>
                <a:gd name="T7" fmla="*/ 0 h 180"/>
                <a:gd name="T8" fmla="*/ 1 w 180"/>
                <a:gd name="T9" fmla="*/ 0 h 180"/>
                <a:gd name="T10" fmla="*/ 1 w 180"/>
                <a:gd name="T11" fmla="*/ 0 h 180"/>
                <a:gd name="T12" fmla="*/ 1 w 180"/>
                <a:gd name="T13" fmla="*/ 0 h 180"/>
                <a:gd name="T14" fmla="*/ 1 w 180"/>
                <a:gd name="T15" fmla="*/ 0 h 180"/>
                <a:gd name="T16" fmla="*/ 1 w 180"/>
                <a:gd name="T17" fmla="*/ 0 h 180"/>
                <a:gd name="T18" fmla="*/ 1 w 180"/>
                <a:gd name="T19" fmla="*/ 0 h 180"/>
                <a:gd name="T20" fmla="*/ 1 w 180"/>
                <a:gd name="T21" fmla="*/ 0 h 180"/>
                <a:gd name="T22" fmla="*/ 1 w 180"/>
                <a:gd name="T23" fmla="*/ 0 h 180"/>
                <a:gd name="T24" fmla="*/ 1 w 180"/>
                <a:gd name="T25" fmla="*/ 0 h 180"/>
                <a:gd name="T26" fmla="*/ 1 w 180"/>
                <a:gd name="T27" fmla="*/ 0 h 180"/>
                <a:gd name="T28" fmla="*/ 1 w 180"/>
                <a:gd name="T29" fmla="*/ 0 h 180"/>
                <a:gd name="T30" fmla="*/ 1 w 180"/>
                <a:gd name="T31" fmla="*/ 0 h 180"/>
                <a:gd name="T32" fmla="*/ 1 w 180"/>
                <a:gd name="T33" fmla="*/ 0 h 180"/>
                <a:gd name="T34" fmla="*/ 1 w 180"/>
                <a:gd name="T35" fmla="*/ 0 h 180"/>
                <a:gd name="T36" fmla="*/ 1 w 180"/>
                <a:gd name="T37" fmla="*/ 0 h 180"/>
                <a:gd name="T38" fmla="*/ 0 w 180"/>
                <a:gd name="T39" fmla="*/ 0 h 180"/>
                <a:gd name="T40" fmla="*/ 0 w 180"/>
                <a:gd name="T41" fmla="*/ 0 h 180"/>
                <a:gd name="T42" fmla="*/ 0 w 180"/>
                <a:gd name="T43" fmla="*/ 0 h 180"/>
                <a:gd name="T44" fmla="*/ 0 w 180"/>
                <a:gd name="T45" fmla="*/ 0 h 180"/>
                <a:gd name="T46" fmla="*/ 0 w 180"/>
                <a:gd name="T47" fmla="*/ 0 h 180"/>
                <a:gd name="T48" fmla="*/ 0 w 180"/>
                <a:gd name="T49" fmla="*/ 0 h 180"/>
                <a:gd name="T50" fmla="*/ 0 w 180"/>
                <a:gd name="T51" fmla="*/ 0 h 180"/>
                <a:gd name="T52" fmla="*/ 0 w 180"/>
                <a:gd name="T53" fmla="*/ 0 h 180"/>
                <a:gd name="T54" fmla="*/ 0 w 180"/>
                <a:gd name="T55" fmla="*/ 0 h 180"/>
                <a:gd name="T56" fmla="*/ 0 w 180"/>
                <a:gd name="T57" fmla="*/ 1 h 180"/>
                <a:gd name="T58" fmla="*/ 0 w 180"/>
                <a:gd name="T59" fmla="*/ 1 h 180"/>
                <a:gd name="T60" fmla="*/ 0 w 180"/>
                <a:gd name="T61" fmla="*/ 1 h 180"/>
                <a:gd name="T62" fmla="*/ 0 w 180"/>
                <a:gd name="T63" fmla="*/ 1 h 180"/>
                <a:gd name="T64" fmla="*/ 0 w 180"/>
                <a:gd name="T65" fmla="*/ 1 h 180"/>
                <a:gd name="T66" fmla="*/ 0 w 180"/>
                <a:gd name="T67" fmla="*/ 1 h 180"/>
                <a:gd name="T68" fmla="*/ 0 w 180"/>
                <a:gd name="T69" fmla="*/ 1 h 180"/>
                <a:gd name="T70" fmla="*/ 0 w 180"/>
                <a:gd name="T71" fmla="*/ 1 h 180"/>
                <a:gd name="T72" fmla="*/ 0 w 180"/>
                <a:gd name="T73" fmla="*/ 1 h 180"/>
                <a:gd name="T74" fmla="*/ 0 w 180"/>
                <a:gd name="T75" fmla="*/ 1 h 180"/>
                <a:gd name="T76" fmla="*/ 0 w 180"/>
                <a:gd name="T77" fmla="*/ 1 h 180"/>
                <a:gd name="T78" fmla="*/ 0 w 180"/>
                <a:gd name="T79" fmla="*/ 1 h 180"/>
                <a:gd name="T80" fmla="*/ 0 w 180"/>
                <a:gd name="T81" fmla="*/ 1 h 180"/>
                <a:gd name="T82" fmla="*/ 0 w 180"/>
                <a:gd name="T83" fmla="*/ 1 h 180"/>
                <a:gd name="T84" fmla="*/ 0 w 180"/>
                <a:gd name="T85" fmla="*/ 1 h 180"/>
                <a:gd name="T86" fmla="*/ 1 w 180"/>
                <a:gd name="T87" fmla="*/ 1 h 180"/>
                <a:gd name="T88" fmla="*/ 1 w 180"/>
                <a:gd name="T89" fmla="*/ 1 h 180"/>
                <a:gd name="T90" fmla="*/ 1 w 180"/>
                <a:gd name="T91" fmla="*/ 1 h 180"/>
                <a:gd name="T92" fmla="*/ 1 w 180"/>
                <a:gd name="T93" fmla="*/ 1 h 180"/>
                <a:gd name="T94" fmla="*/ 1 w 180"/>
                <a:gd name="T95" fmla="*/ 1 h 180"/>
                <a:gd name="T96" fmla="*/ 1 w 180"/>
                <a:gd name="T97" fmla="*/ 1 h 180"/>
                <a:gd name="T98" fmla="*/ 1 w 180"/>
                <a:gd name="T99" fmla="*/ 1 h 180"/>
                <a:gd name="T100" fmla="*/ 1 w 180"/>
                <a:gd name="T101" fmla="*/ 1 h 180"/>
                <a:gd name="T102" fmla="*/ 1 w 180"/>
                <a:gd name="T103" fmla="*/ 1 h 180"/>
                <a:gd name="T104" fmla="*/ 1 w 180"/>
                <a:gd name="T105" fmla="*/ 1 h 180"/>
                <a:gd name="T106" fmla="*/ 1 w 180"/>
                <a:gd name="T107" fmla="*/ 1 h 180"/>
                <a:gd name="T108" fmla="*/ 1 w 180"/>
                <a:gd name="T109" fmla="*/ 1 h 180"/>
                <a:gd name="T110" fmla="*/ 1 w 180"/>
                <a:gd name="T111" fmla="*/ 1 h 180"/>
                <a:gd name="T112" fmla="*/ 1 w 180"/>
                <a:gd name="T113" fmla="*/ 1 h 180"/>
                <a:gd name="T114" fmla="*/ 1 w 180"/>
                <a:gd name="T115" fmla="*/ 1 h 180"/>
                <a:gd name="T116" fmla="*/ 1 w 180"/>
                <a:gd name="T117" fmla="*/ 1 h 180"/>
                <a:gd name="T118" fmla="*/ 1 w 180"/>
                <a:gd name="T119" fmla="*/ 1 h 180"/>
                <a:gd name="T120" fmla="*/ 1 w 180"/>
                <a:gd name="T121" fmla="*/ 1 h 180"/>
                <a:gd name="T122" fmla="*/ 1 w 180"/>
                <a:gd name="T123" fmla="*/ 1 h 1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80" h="180">
                  <a:moveTo>
                    <a:pt x="180" y="90"/>
                  </a:moveTo>
                  <a:lnTo>
                    <a:pt x="180" y="86"/>
                  </a:lnTo>
                  <a:lnTo>
                    <a:pt x="180" y="81"/>
                  </a:lnTo>
                  <a:lnTo>
                    <a:pt x="179" y="77"/>
                  </a:lnTo>
                  <a:lnTo>
                    <a:pt x="178" y="72"/>
                  </a:lnTo>
                  <a:lnTo>
                    <a:pt x="177" y="68"/>
                  </a:lnTo>
                  <a:lnTo>
                    <a:pt x="176" y="63"/>
                  </a:lnTo>
                  <a:lnTo>
                    <a:pt x="175" y="59"/>
                  </a:lnTo>
                  <a:lnTo>
                    <a:pt x="174" y="55"/>
                  </a:lnTo>
                  <a:lnTo>
                    <a:pt x="171" y="51"/>
                  </a:lnTo>
                  <a:lnTo>
                    <a:pt x="169" y="46"/>
                  </a:lnTo>
                  <a:lnTo>
                    <a:pt x="167" y="43"/>
                  </a:lnTo>
                  <a:lnTo>
                    <a:pt x="165" y="38"/>
                  </a:lnTo>
                  <a:lnTo>
                    <a:pt x="161" y="35"/>
                  </a:lnTo>
                  <a:lnTo>
                    <a:pt x="159" y="32"/>
                  </a:lnTo>
                  <a:lnTo>
                    <a:pt x="156" y="28"/>
                  </a:lnTo>
                  <a:lnTo>
                    <a:pt x="152" y="25"/>
                  </a:lnTo>
                  <a:lnTo>
                    <a:pt x="149" y="21"/>
                  </a:lnTo>
                  <a:lnTo>
                    <a:pt x="145" y="19"/>
                  </a:lnTo>
                  <a:lnTo>
                    <a:pt x="142" y="16"/>
                  </a:lnTo>
                  <a:lnTo>
                    <a:pt x="137" y="13"/>
                  </a:lnTo>
                  <a:lnTo>
                    <a:pt x="134" y="11"/>
                  </a:lnTo>
                  <a:lnTo>
                    <a:pt x="130" y="9"/>
                  </a:lnTo>
                  <a:lnTo>
                    <a:pt x="126" y="8"/>
                  </a:lnTo>
                  <a:lnTo>
                    <a:pt x="122" y="6"/>
                  </a:lnTo>
                  <a:lnTo>
                    <a:pt x="117" y="4"/>
                  </a:lnTo>
                  <a:lnTo>
                    <a:pt x="113" y="3"/>
                  </a:lnTo>
                  <a:lnTo>
                    <a:pt x="108" y="2"/>
                  </a:lnTo>
                  <a:lnTo>
                    <a:pt x="104" y="1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1" y="0"/>
                  </a:lnTo>
                  <a:lnTo>
                    <a:pt x="77" y="1"/>
                  </a:lnTo>
                  <a:lnTo>
                    <a:pt x="72" y="2"/>
                  </a:lnTo>
                  <a:lnTo>
                    <a:pt x="68" y="3"/>
                  </a:lnTo>
                  <a:lnTo>
                    <a:pt x="63" y="4"/>
                  </a:lnTo>
                  <a:lnTo>
                    <a:pt x="59" y="6"/>
                  </a:lnTo>
                  <a:lnTo>
                    <a:pt x="54" y="8"/>
                  </a:lnTo>
                  <a:lnTo>
                    <a:pt x="51" y="9"/>
                  </a:lnTo>
                  <a:lnTo>
                    <a:pt x="46" y="11"/>
                  </a:lnTo>
                  <a:lnTo>
                    <a:pt x="43" y="13"/>
                  </a:lnTo>
                  <a:lnTo>
                    <a:pt x="38" y="16"/>
                  </a:lnTo>
                  <a:lnTo>
                    <a:pt x="35" y="19"/>
                  </a:lnTo>
                  <a:lnTo>
                    <a:pt x="31" y="21"/>
                  </a:lnTo>
                  <a:lnTo>
                    <a:pt x="28" y="25"/>
                  </a:lnTo>
                  <a:lnTo>
                    <a:pt x="25" y="28"/>
                  </a:lnTo>
                  <a:lnTo>
                    <a:pt x="21" y="32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3" y="43"/>
                  </a:lnTo>
                  <a:lnTo>
                    <a:pt x="11" y="46"/>
                  </a:lnTo>
                  <a:lnTo>
                    <a:pt x="9" y="51"/>
                  </a:lnTo>
                  <a:lnTo>
                    <a:pt x="7" y="55"/>
                  </a:lnTo>
                  <a:lnTo>
                    <a:pt x="6" y="59"/>
                  </a:lnTo>
                  <a:lnTo>
                    <a:pt x="4" y="63"/>
                  </a:lnTo>
                  <a:lnTo>
                    <a:pt x="3" y="68"/>
                  </a:lnTo>
                  <a:lnTo>
                    <a:pt x="2" y="72"/>
                  </a:lnTo>
                  <a:lnTo>
                    <a:pt x="1" y="77"/>
                  </a:lnTo>
                  <a:lnTo>
                    <a:pt x="0" y="81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5"/>
                  </a:lnTo>
                  <a:lnTo>
                    <a:pt x="0" y="99"/>
                  </a:lnTo>
                  <a:lnTo>
                    <a:pt x="1" y="104"/>
                  </a:lnTo>
                  <a:lnTo>
                    <a:pt x="2" y="108"/>
                  </a:lnTo>
                  <a:lnTo>
                    <a:pt x="3" y="113"/>
                  </a:lnTo>
                  <a:lnTo>
                    <a:pt x="4" y="117"/>
                  </a:lnTo>
                  <a:lnTo>
                    <a:pt x="6" y="122"/>
                  </a:lnTo>
                  <a:lnTo>
                    <a:pt x="7" y="126"/>
                  </a:lnTo>
                  <a:lnTo>
                    <a:pt x="9" y="130"/>
                  </a:lnTo>
                  <a:lnTo>
                    <a:pt x="11" y="134"/>
                  </a:lnTo>
                  <a:lnTo>
                    <a:pt x="13" y="138"/>
                  </a:lnTo>
                  <a:lnTo>
                    <a:pt x="16" y="142"/>
                  </a:lnTo>
                  <a:lnTo>
                    <a:pt x="19" y="145"/>
                  </a:lnTo>
                  <a:lnTo>
                    <a:pt x="21" y="149"/>
                  </a:lnTo>
                  <a:lnTo>
                    <a:pt x="25" y="152"/>
                  </a:lnTo>
                  <a:lnTo>
                    <a:pt x="28" y="156"/>
                  </a:lnTo>
                  <a:lnTo>
                    <a:pt x="31" y="159"/>
                  </a:lnTo>
                  <a:lnTo>
                    <a:pt x="35" y="161"/>
                  </a:lnTo>
                  <a:lnTo>
                    <a:pt x="38" y="165"/>
                  </a:lnTo>
                  <a:lnTo>
                    <a:pt x="43" y="167"/>
                  </a:lnTo>
                  <a:lnTo>
                    <a:pt x="46" y="169"/>
                  </a:lnTo>
                  <a:lnTo>
                    <a:pt x="51" y="171"/>
                  </a:lnTo>
                  <a:lnTo>
                    <a:pt x="54" y="174"/>
                  </a:lnTo>
                  <a:lnTo>
                    <a:pt x="59" y="175"/>
                  </a:lnTo>
                  <a:lnTo>
                    <a:pt x="63" y="177"/>
                  </a:lnTo>
                  <a:lnTo>
                    <a:pt x="68" y="178"/>
                  </a:lnTo>
                  <a:lnTo>
                    <a:pt x="72" y="179"/>
                  </a:lnTo>
                  <a:lnTo>
                    <a:pt x="77" y="179"/>
                  </a:lnTo>
                  <a:lnTo>
                    <a:pt x="81" y="180"/>
                  </a:lnTo>
                  <a:lnTo>
                    <a:pt x="86" y="180"/>
                  </a:lnTo>
                  <a:lnTo>
                    <a:pt x="90" y="180"/>
                  </a:lnTo>
                  <a:lnTo>
                    <a:pt x="95" y="180"/>
                  </a:lnTo>
                  <a:lnTo>
                    <a:pt x="99" y="180"/>
                  </a:lnTo>
                  <a:lnTo>
                    <a:pt x="104" y="179"/>
                  </a:lnTo>
                  <a:lnTo>
                    <a:pt x="108" y="179"/>
                  </a:lnTo>
                  <a:lnTo>
                    <a:pt x="113" y="178"/>
                  </a:lnTo>
                  <a:lnTo>
                    <a:pt x="117" y="177"/>
                  </a:lnTo>
                  <a:lnTo>
                    <a:pt x="122" y="175"/>
                  </a:lnTo>
                  <a:lnTo>
                    <a:pt x="126" y="174"/>
                  </a:lnTo>
                  <a:lnTo>
                    <a:pt x="130" y="171"/>
                  </a:lnTo>
                  <a:lnTo>
                    <a:pt x="134" y="169"/>
                  </a:lnTo>
                  <a:lnTo>
                    <a:pt x="137" y="167"/>
                  </a:lnTo>
                  <a:lnTo>
                    <a:pt x="142" y="165"/>
                  </a:lnTo>
                  <a:lnTo>
                    <a:pt x="145" y="161"/>
                  </a:lnTo>
                  <a:lnTo>
                    <a:pt x="149" y="159"/>
                  </a:lnTo>
                  <a:lnTo>
                    <a:pt x="152" y="156"/>
                  </a:lnTo>
                  <a:lnTo>
                    <a:pt x="156" y="152"/>
                  </a:lnTo>
                  <a:lnTo>
                    <a:pt x="159" y="149"/>
                  </a:lnTo>
                  <a:lnTo>
                    <a:pt x="161" y="145"/>
                  </a:lnTo>
                  <a:lnTo>
                    <a:pt x="165" y="142"/>
                  </a:lnTo>
                  <a:lnTo>
                    <a:pt x="167" y="138"/>
                  </a:lnTo>
                  <a:lnTo>
                    <a:pt x="169" y="134"/>
                  </a:lnTo>
                  <a:lnTo>
                    <a:pt x="171" y="130"/>
                  </a:lnTo>
                  <a:lnTo>
                    <a:pt x="174" y="126"/>
                  </a:lnTo>
                  <a:lnTo>
                    <a:pt x="175" y="122"/>
                  </a:lnTo>
                  <a:lnTo>
                    <a:pt x="176" y="117"/>
                  </a:lnTo>
                  <a:lnTo>
                    <a:pt x="177" y="113"/>
                  </a:lnTo>
                  <a:lnTo>
                    <a:pt x="178" y="108"/>
                  </a:lnTo>
                  <a:lnTo>
                    <a:pt x="179" y="104"/>
                  </a:lnTo>
                  <a:lnTo>
                    <a:pt x="180" y="99"/>
                  </a:lnTo>
                  <a:lnTo>
                    <a:pt x="180" y="95"/>
                  </a:lnTo>
                  <a:lnTo>
                    <a:pt x="180" y="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2" name="Line 278"/>
            <p:cNvSpPr>
              <a:spLocks noChangeShapeType="1"/>
            </p:cNvSpPr>
            <p:nvPr/>
          </p:nvSpPr>
          <p:spPr bwMode="auto">
            <a:xfrm flipH="1">
              <a:off x="3325" y="1377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3" name="Freeform 279"/>
            <p:cNvSpPr>
              <a:spLocks/>
            </p:cNvSpPr>
            <p:nvPr/>
          </p:nvSpPr>
          <p:spPr bwMode="auto">
            <a:xfrm>
              <a:off x="3313" y="1348"/>
              <a:ext cx="12" cy="29"/>
            </a:xfrm>
            <a:custGeom>
              <a:avLst/>
              <a:gdLst>
                <a:gd name="T0" fmla="*/ 0 w 47"/>
                <a:gd name="T1" fmla="*/ 0 h 97"/>
                <a:gd name="T2" fmla="*/ 0 w 47"/>
                <a:gd name="T3" fmla="*/ 0 h 97"/>
                <a:gd name="T4" fmla="*/ 0 w 47"/>
                <a:gd name="T5" fmla="*/ 0 h 97"/>
                <a:gd name="T6" fmla="*/ 0 w 47"/>
                <a:gd name="T7" fmla="*/ 0 h 97"/>
                <a:gd name="T8" fmla="*/ 0 w 47"/>
                <a:gd name="T9" fmla="*/ 0 h 97"/>
                <a:gd name="T10" fmla="*/ 0 w 47"/>
                <a:gd name="T11" fmla="*/ 0 h 97"/>
                <a:gd name="T12" fmla="*/ 0 w 47"/>
                <a:gd name="T13" fmla="*/ 0 h 97"/>
                <a:gd name="T14" fmla="*/ 0 w 47"/>
                <a:gd name="T15" fmla="*/ 0 h 97"/>
                <a:gd name="T16" fmla="*/ 0 w 47"/>
                <a:gd name="T17" fmla="*/ 0 h 97"/>
                <a:gd name="T18" fmla="*/ 0 w 47"/>
                <a:gd name="T19" fmla="*/ 0 h 97"/>
                <a:gd name="T20" fmla="*/ 0 w 47"/>
                <a:gd name="T21" fmla="*/ 0 h 97"/>
                <a:gd name="T22" fmla="*/ 0 w 47"/>
                <a:gd name="T23" fmla="*/ 0 h 97"/>
                <a:gd name="T24" fmla="*/ 0 w 47"/>
                <a:gd name="T25" fmla="*/ 0 h 97"/>
                <a:gd name="T26" fmla="*/ 0 w 47"/>
                <a:gd name="T27" fmla="*/ 0 h 97"/>
                <a:gd name="T28" fmla="*/ 0 w 47"/>
                <a:gd name="T29" fmla="*/ 1 h 97"/>
                <a:gd name="T30" fmla="*/ 0 w 47"/>
                <a:gd name="T31" fmla="*/ 1 h 97"/>
                <a:gd name="T32" fmla="*/ 0 w 47"/>
                <a:gd name="T33" fmla="*/ 1 h 97"/>
                <a:gd name="T34" fmla="*/ 0 w 47"/>
                <a:gd name="T35" fmla="*/ 1 h 97"/>
                <a:gd name="T36" fmla="*/ 0 w 47"/>
                <a:gd name="T37" fmla="*/ 1 h 97"/>
                <a:gd name="T38" fmla="*/ 0 w 47"/>
                <a:gd name="T39" fmla="*/ 1 h 97"/>
                <a:gd name="T40" fmla="*/ 0 w 47"/>
                <a:gd name="T41" fmla="*/ 1 h 97"/>
                <a:gd name="T42" fmla="*/ 0 w 47"/>
                <a:gd name="T43" fmla="*/ 1 h 97"/>
                <a:gd name="T44" fmla="*/ 0 w 47"/>
                <a:gd name="T45" fmla="*/ 1 h 97"/>
                <a:gd name="T46" fmla="*/ 0 w 47"/>
                <a:gd name="T47" fmla="*/ 1 h 97"/>
                <a:gd name="T48" fmla="*/ 0 w 47"/>
                <a:gd name="T49" fmla="*/ 1 h 97"/>
                <a:gd name="T50" fmla="*/ 0 w 47"/>
                <a:gd name="T51" fmla="*/ 1 h 97"/>
                <a:gd name="T52" fmla="*/ 0 w 47"/>
                <a:gd name="T53" fmla="*/ 1 h 97"/>
                <a:gd name="T54" fmla="*/ 0 w 47"/>
                <a:gd name="T55" fmla="*/ 1 h 97"/>
                <a:gd name="T56" fmla="*/ 0 w 47"/>
                <a:gd name="T57" fmla="*/ 1 h 97"/>
                <a:gd name="T58" fmla="*/ 0 w 47"/>
                <a:gd name="T59" fmla="*/ 1 h 97"/>
                <a:gd name="T60" fmla="*/ 0 w 47"/>
                <a:gd name="T61" fmla="*/ 1 h 97"/>
                <a:gd name="T62" fmla="*/ 0 w 47"/>
                <a:gd name="T63" fmla="*/ 1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7" h="97">
                  <a:moveTo>
                    <a:pt x="5" y="0"/>
                  </a:moveTo>
                  <a:lnTo>
                    <a:pt x="4" y="4"/>
                  </a:lnTo>
                  <a:lnTo>
                    <a:pt x="3" y="10"/>
                  </a:lnTo>
                  <a:lnTo>
                    <a:pt x="1" y="14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1" y="55"/>
                  </a:lnTo>
                  <a:lnTo>
                    <a:pt x="3" y="59"/>
                  </a:lnTo>
                  <a:lnTo>
                    <a:pt x="4" y="63"/>
                  </a:lnTo>
                  <a:lnTo>
                    <a:pt x="5" y="66"/>
                  </a:lnTo>
                  <a:lnTo>
                    <a:pt x="7" y="70"/>
                  </a:lnTo>
                  <a:lnTo>
                    <a:pt x="8" y="73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5" y="82"/>
                  </a:lnTo>
                  <a:lnTo>
                    <a:pt x="17" y="84"/>
                  </a:lnTo>
                  <a:lnTo>
                    <a:pt x="19" y="87"/>
                  </a:lnTo>
                  <a:lnTo>
                    <a:pt x="22" y="89"/>
                  </a:lnTo>
                  <a:lnTo>
                    <a:pt x="24" y="91"/>
                  </a:lnTo>
                  <a:lnTo>
                    <a:pt x="27" y="92"/>
                  </a:lnTo>
                  <a:lnTo>
                    <a:pt x="31" y="93"/>
                  </a:lnTo>
                  <a:lnTo>
                    <a:pt x="33" y="94"/>
                  </a:lnTo>
                  <a:lnTo>
                    <a:pt x="36" y="96"/>
                  </a:lnTo>
                  <a:lnTo>
                    <a:pt x="40" y="97"/>
                  </a:lnTo>
                  <a:lnTo>
                    <a:pt x="43" y="97"/>
                  </a:lnTo>
                  <a:lnTo>
                    <a:pt x="47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4" name="Line 280"/>
            <p:cNvSpPr>
              <a:spLocks noChangeShapeType="1"/>
            </p:cNvSpPr>
            <p:nvPr/>
          </p:nvSpPr>
          <p:spPr bwMode="auto">
            <a:xfrm flipV="1">
              <a:off x="3313" y="1308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5" name="Freeform 281"/>
            <p:cNvSpPr>
              <a:spLocks/>
            </p:cNvSpPr>
            <p:nvPr/>
          </p:nvSpPr>
          <p:spPr bwMode="auto">
            <a:xfrm>
              <a:off x="3325" y="1280"/>
              <a:ext cx="27" cy="28"/>
            </a:xfrm>
            <a:custGeom>
              <a:avLst/>
              <a:gdLst>
                <a:gd name="T0" fmla="*/ 1 w 94"/>
                <a:gd name="T1" fmla="*/ 0 h 97"/>
                <a:gd name="T2" fmla="*/ 1 w 94"/>
                <a:gd name="T3" fmla="*/ 0 h 97"/>
                <a:gd name="T4" fmla="*/ 1 w 94"/>
                <a:gd name="T5" fmla="*/ 0 h 97"/>
                <a:gd name="T6" fmla="*/ 1 w 94"/>
                <a:gd name="T7" fmla="*/ 0 h 97"/>
                <a:gd name="T8" fmla="*/ 1 w 94"/>
                <a:gd name="T9" fmla="*/ 0 h 97"/>
                <a:gd name="T10" fmla="*/ 1 w 94"/>
                <a:gd name="T11" fmla="*/ 0 h 97"/>
                <a:gd name="T12" fmla="*/ 1 w 94"/>
                <a:gd name="T13" fmla="*/ 0 h 97"/>
                <a:gd name="T14" fmla="*/ 1 w 94"/>
                <a:gd name="T15" fmla="*/ 0 h 97"/>
                <a:gd name="T16" fmla="*/ 0 w 94"/>
                <a:gd name="T17" fmla="*/ 0 h 97"/>
                <a:gd name="T18" fmla="*/ 0 w 94"/>
                <a:gd name="T19" fmla="*/ 0 h 97"/>
                <a:gd name="T20" fmla="*/ 0 w 94"/>
                <a:gd name="T21" fmla="*/ 0 h 97"/>
                <a:gd name="T22" fmla="*/ 0 w 94"/>
                <a:gd name="T23" fmla="*/ 0 h 97"/>
                <a:gd name="T24" fmla="*/ 0 w 94"/>
                <a:gd name="T25" fmla="*/ 0 h 97"/>
                <a:gd name="T26" fmla="*/ 0 w 94"/>
                <a:gd name="T27" fmla="*/ 0 h 97"/>
                <a:gd name="T28" fmla="*/ 0 w 94"/>
                <a:gd name="T29" fmla="*/ 0 h 97"/>
                <a:gd name="T30" fmla="*/ 0 w 94"/>
                <a:gd name="T31" fmla="*/ 0 h 97"/>
                <a:gd name="T32" fmla="*/ 0 w 94"/>
                <a:gd name="T33" fmla="*/ 0 h 97"/>
                <a:gd name="T34" fmla="*/ 0 w 94"/>
                <a:gd name="T35" fmla="*/ 0 h 97"/>
                <a:gd name="T36" fmla="*/ 0 w 94"/>
                <a:gd name="T37" fmla="*/ 0 h 97"/>
                <a:gd name="T38" fmla="*/ 0 w 94"/>
                <a:gd name="T39" fmla="*/ 0 h 97"/>
                <a:gd name="T40" fmla="*/ 0 w 94"/>
                <a:gd name="T41" fmla="*/ 0 h 97"/>
                <a:gd name="T42" fmla="*/ 0 w 94"/>
                <a:gd name="T43" fmla="*/ 0 h 97"/>
                <a:gd name="T44" fmla="*/ 0 w 94"/>
                <a:gd name="T45" fmla="*/ 0 h 97"/>
                <a:gd name="T46" fmla="*/ 0 w 94"/>
                <a:gd name="T47" fmla="*/ 0 h 97"/>
                <a:gd name="T48" fmla="*/ 0 w 94"/>
                <a:gd name="T49" fmla="*/ 0 h 97"/>
                <a:gd name="T50" fmla="*/ 0 w 94"/>
                <a:gd name="T51" fmla="*/ 1 h 97"/>
                <a:gd name="T52" fmla="*/ 0 w 94"/>
                <a:gd name="T53" fmla="*/ 1 h 97"/>
                <a:gd name="T54" fmla="*/ 0 w 94"/>
                <a:gd name="T55" fmla="*/ 1 h 97"/>
                <a:gd name="T56" fmla="*/ 0 w 94"/>
                <a:gd name="T57" fmla="*/ 1 h 97"/>
                <a:gd name="T58" fmla="*/ 0 w 94"/>
                <a:gd name="T59" fmla="*/ 1 h 97"/>
                <a:gd name="T60" fmla="*/ 0 w 94"/>
                <a:gd name="T61" fmla="*/ 1 h 97"/>
                <a:gd name="T62" fmla="*/ 0 w 94"/>
                <a:gd name="T63" fmla="*/ 1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0" y="0"/>
                  </a:lnTo>
                  <a:lnTo>
                    <a:pt x="86" y="0"/>
                  </a:lnTo>
                  <a:lnTo>
                    <a:pt x="82" y="1"/>
                  </a:lnTo>
                  <a:lnTo>
                    <a:pt x="79" y="1"/>
                  </a:lnTo>
                  <a:lnTo>
                    <a:pt x="76" y="2"/>
                  </a:lnTo>
                  <a:lnTo>
                    <a:pt x="72" y="5"/>
                  </a:lnTo>
                  <a:lnTo>
                    <a:pt x="68" y="6"/>
                  </a:lnTo>
                  <a:lnTo>
                    <a:pt x="64" y="8"/>
                  </a:lnTo>
                  <a:lnTo>
                    <a:pt x="61" y="9"/>
                  </a:lnTo>
                  <a:lnTo>
                    <a:pt x="57" y="11"/>
                  </a:lnTo>
                  <a:lnTo>
                    <a:pt x="53" y="15"/>
                  </a:lnTo>
                  <a:lnTo>
                    <a:pt x="50" y="17"/>
                  </a:lnTo>
                  <a:lnTo>
                    <a:pt x="46" y="20"/>
                  </a:lnTo>
                  <a:lnTo>
                    <a:pt x="43" y="23"/>
                  </a:lnTo>
                  <a:lnTo>
                    <a:pt x="39" y="26"/>
                  </a:lnTo>
                  <a:lnTo>
                    <a:pt x="36" y="30"/>
                  </a:lnTo>
                  <a:lnTo>
                    <a:pt x="33" y="34"/>
                  </a:lnTo>
                  <a:lnTo>
                    <a:pt x="29" y="37"/>
                  </a:lnTo>
                  <a:lnTo>
                    <a:pt x="27" y="42"/>
                  </a:lnTo>
                  <a:lnTo>
                    <a:pt x="24" y="45"/>
                  </a:lnTo>
                  <a:lnTo>
                    <a:pt x="20" y="50"/>
                  </a:lnTo>
                  <a:lnTo>
                    <a:pt x="18" y="54"/>
                  </a:lnTo>
                  <a:lnTo>
                    <a:pt x="16" y="59"/>
                  </a:lnTo>
                  <a:lnTo>
                    <a:pt x="12" y="63"/>
                  </a:lnTo>
                  <a:lnTo>
                    <a:pt x="10" y="68"/>
                  </a:lnTo>
                  <a:lnTo>
                    <a:pt x="8" y="72"/>
                  </a:lnTo>
                  <a:lnTo>
                    <a:pt x="6" y="77"/>
                  </a:lnTo>
                  <a:lnTo>
                    <a:pt x="5" y="83"/>
                  </a:lnTo>
                  <a:lnTo>
                    <a:pt x="2" y="87"/>
                  </a:lnTo>
                  <a:lnTo>
                    <a:pt x="1" y="92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6" name="Line 282"/>
            <p:cNvSpPr>
              <a:spLocks noChangeShapeType="1"/>
            </p:cNvSpPr>
            <p:nvPr/>
          </p:nvSpPr>
          <p:spPr bwMode="auto">
            <a:xfrm>
              <a:off x="3352" y="1280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7" name="Line 283"/>
            <p:cNvSpPr>
              <a:spLocks noChangeShapeType="1"/>
            </p:cNvSpPr>
            <p:nvPr/>
          </p:nvSpPr>
          <p:spPr bwMode="auto">
            <a:xfrm flipH="1">
              <a:off x="3392" y="123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8" name="Line 284"/>
            <p:cNvSpPr>
              <a:spLocks noChangeShapeType="1"/>
            </p:cNvSpPr>
            <p:nvPr/>
          </p:nvSpPr>
          <p:spPr bwMode="auto">
            <a:xfrm flipH="1">
              <a:off x="3420" y="123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5437" name="Group 285"/>
          <p:cNvGrpSpPr>
            <a:grpSpLocks/>
          </p:cNvGrpSpPr>
          <p:nvPr/>
        </p:nvGrpSpPr>
        <p:grpSpPr bwMode="auto">
          <a:xfrm>
            <a:off x="5221288" y="1935163"/>
            <a:ext cx="269875" cy="279400"/>
            <a:chOff x="3289" y="1219"/>
            <a:chExt cx="170" cy="176"/>
          </a:xfrm>
        </p:grpSpPr>
        <p:sp>
          <p:nvSpPr>
            <p:cNvPr id="32799" name="Freeform 286"/>
            <p:cNvSpPr>
              <a:spLocks/>
            </p:cNvSpPr>
            <p:nvPr/>
          </p:nvSpPr>
          <p:spPr bwMode="auto">
            <a:xfrm>
              <a:off x="3289" y="1219"/>
              <a:ext cx="48" cy="176"/>
            </a:xfrm>
            <a:custGeom>
              <a:avLst/>
              <a:gdLst>
                <a:gd name="T0" fmla="*/ 1 w 163"/>
                <a:gd name="T1" fmla="*/ 0 h 609"/>
                <a:gd name="T2" fmla="*/ 1 w 163"/>
                <a:gd name="T3" fmla="*/ 0 h 609"/>
                <a:gd name="T4" fmla="*/ 1 w 163"/>
                <a:gd name="T5" fmla="*/ 0 h 609"/>
                <a:gd name="T6" fmla="*/ 1 w 163"/>
                <a:gd name="T7" fmla="*/ 0 h 609"/>
                <a:gd name="T8" fmla="*/ 1 w 163"/>
                <a:gd name="T9" fmla="*/ 0 h 609"/>
                <a:gd name="T10" fmla="*/ 1 w 163"/>
                <a:gd name="T11" fmla="*/ 1 h 609"/>
                <a:gd name="T12" fmla="*/ 1 w 163"/>
                <a:gd name="T13" fmla="*/ 1 h 609"/>
                <a:gd name="T14" fmla="*/ 1 w 163"/>
                <a:gd name="T15" fmla="*/ 1 h 609"/>
                <a:gd name="T16" fmla="*/ 1 w 163"/>
                <a:gd name="T17" fmla="*/ 1 h 609"/>
                <a:gd name="T18" fmla="*/ 1 w 163"/>
                <a:gd name="T19" fmla="*/ 1 h 609"/>
                <a:gd name="T20" fmla="*/ 1 w 163"/>
                <a:gd name="T21" fmla="*/ 1 h 609"/>
                <a:gd name="T22" fmla="*/ 1 w 163"/>
                <a:gd name="T23" fmla="*/ 1 h 609"/>
                <a:gd name="T24" fmla="*/ 1 w 163"/>
                <a:gd name="T25" fmla="*/ 1 h 609"/>
                <a:gd name="T26" fmla="*/ 1 w 163"/>
                <a:gd name="T27" fmla="*/ 1 h 609"/>
                <a:gd name="T28" fmla="*/ 1 w 163"/>
                <a:gd name="T29" fmla="*/ 1 h 609"/>
                <a:gd name="T30" fmla="*/ 1 w 163"/>
                <a:gd name="T31" fmla="*/ 1 h 609"/>
                <a:gd name="T32" fmla="*/ 1 w 163"/>
                <a:gd name="T33" fmla="*/ 1 h 609"/>
                <a:gd name="T34" fmla="*/ 0 w 163"/>
                <a:gd name="T35" fmla="*/ 2 h 609"/>
                <a:gd name="T36" fmla="*/ 0 w 163"/>
                <a:gd name="T37" fmla="*/ 2 h 609"/>
                <a:gd name="T38" fmla="*/ 0 w 163"/>
                <a:gd name="T39" fmla="*/ 2 h 609"/>
                <a:gd name="T40" fmla="*/ 0 w 163"/>
                <a:gd name="T41" fmla="*/ 2 h 609"/>
                <a:gd name="T42" fmla="*/ 0 w 163"/>
                <a:gd name="T43" fmla="*/ 2 h 609"/>
                <a:gd name="T44" fmla="*/ 0 w 163"/>
                <a:gd name="T45" fmla="*/ 2 h 609"/>
                <a:gd name="T46" fmla="*/ 0 w 163"/>
                <a:gd name="T47" fmla="*/ 2 h 609"/>
                <a:gd name="T48" fmla="*/ 0 w 163"/>
                <a:gd name="T49" fmla="*/ 2 h 609"/>
                <a:gd name="T50" fmla="*/ 0 w 163"/>
                <a:gd name="T51" fmla="*/ 3 h 609"/>
                <a:gd name="T52" fmla="*/ 0 w 163"/>
                <a:gd name="T53" fmla="*/ 3 h 609"/>
                <a:gd name="T54" fmla="*/ 0 w 163"/>
                <a:gd name="T55" fmla="*/ 3 h 609"/>
                <a:gd name="T56" fmla="*/ 0 w 163"/>
                <a:gd name="T57" fmla="*/ 3 h 609"/>
                <a:gd name="T58" fmla="*/ 0 w 163"/>
                <a:gd name="T59" fmla="*/ 3 h 609"/>
                <a:gd name="T60" fmla="*/ 0 w 163"/>
                <a:gd name="T61" fmla="*/ 3 h 609"/>
                <a:gd name="T62" fmla="*/ 0 w 163"/>
                <a:gd name="T63" fmla="*/ 3 h 609"/>
                <a:gd name="T64" fmla="*/ 0 w 163"/>
                <a:gd name="T65" fmla="*/ 3 h 609"/>
                <a:gd name="T66" fmla="*/ 0 w 163"/>
                <a:gd name="T67" fmla="*/ 3 h 609"/>
                <a:gd name="T68" fmla="*/ 0 w 163"/>
                <a:gd name="T69" fmla="*/ 3 h 609"/>
                <a:gd name="T70" fmla="*/ 0 w 163"/>
                <a:gd name="T71" fmla="*/ 3 h 609"/>
                <a:gd name="T72" fmla="*/ 0 w 163"/>
                <a:gd name="T73" fmla="*/ 4 h 609"/>
                <a:gd name="T74" fmla="*/ 0 w 163"/>
                <a:gd name="T75" fmla="*/ 4 h 609"/>
                <a:gd name="T76" fmla="*/ 0 w 163"/>
                <a:gd name="T77" fmla="*/ 4 h 609"/>
                <a:gd name="T78" fmla="*/ 0 w 163"/>
                <a:gd name="T79" fmla="*/ 4 h 609"/>
                <a:gd name="T80" fmla="*/ 0 w 163"/>
                <a:gd name="T81" fmla="*/ 4 h 609"/>
                <a:gd name="T82" fmla="*/ 0 w 163"/>
                <a:gd name="T83" fmla="*/ 4 h 609"/>
                <a:gd name="T84" fmla="*/ 0 w 163"/>
                <a:gd name="T85" fmla="*/ 4 h 6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3" h="609">
                  <a:moveTo>
                    <a:pt x="163" y="0"/>
                  </a:moveTo>
                  <a:lnTo>
                    <a:pt x="156" y="15"/>
                  </a:lnTo>
                  <a:lnTo>
                    <a:pt x="148" y="28"/>
                  </a:lnTo>
                  <a:lnTo>
                    <a:pt x="141" y="43"/>
                  </a:lnTo>
                  <a:lnTo>
                    <a:pt x="135" y="57"/>
                  </a:lnTo>
                  <a:lnTo>
                    <a:pt x="128" y="71"/>
                  </a:lnTo>
                  <a:lnTo>
                    <a:pt x="121" y="86"/>
                  </a:lnTo>
                  <a:lnTo>
                    <a:pt x="115" y="99"/>
                  </a:lnTo>
                  <a:lnTo>
                    <a:pt x="109" y="114"/>
                  </a:lnTo>
                  <a:lnTo>
                    <a:pt x="103" y="129"/>
                  </a:lnTo>
                  <a:lnTo>
                    <a:pt x="97" y="143"/>
                  </a:lnTo>
                  <a:lnTo>
                    <a:pt x="91" y="158"/>
                  </a:lnTo>
                  <a:lnTo>
                    <a:pt x="86" y="173"/>
                  </a:lnTo>
                  <a:lnTo>
                    <a:pt x="81" y="187"/>
                  </a:lnTo>
                  <a:lnTo>
                    <a:pt x="75" y="202"/>
                  </a:lnTo>
                  <a:lnTo>
                    <a:pt x="70" y="217"/>
                  </a:lnTo>
                  <a:lnTo>
                    <a:pt x="65" y="231"/>
                  </a:lnTo>
                  <a:lnTo>
                    <a:pt x="60" y="246"/>
                  </a:lnTo>
                  <a:lnTo>
                    <a:pt x="56" y="261"/>
                  </a:lnTo>
                  <a:lnTo>
                    <a:pt x="51" y="275"/>
                  </a:lnTo>
                  <a:lnTo>
                    <a:pt x="47" y="290"/>
                  </a:lnTo>
                  <a:lnTo>
                    <a:pt x="43" y="305"/>
                  </a:lnTo>
                  <a:lnTo>
                    <a:pt x="39" y="319"/>
                  </a:lnTo>
                  <a:lnTo>
                    <a:pt x="35" y="334"/>
                  </a:lnTo>
                  <a:lnTo>
                    <a:pt x="32" y="350"/>
                  </a:lnTo>
                  <a:lnTo>
                    <a:pt x="29" y="364"/>
                  </a:lnTo>
                  <a:lnTo>
                    <a:pt x="25" y="379"/>
                  </a:lnTo>
                  <a:lnTo>
                    <a:pt x="22" y="394"/>
                  </a:lnTo>
                  <a:lnTo>
                    <a:pt x="20" y="408"/>
                  </a:lnTo>
                  <a:lnTo>
                    <a:pt x="17" y="423"/>
                  </a:lnTo>
                  <a:lnTo>
                    <a:pt x="15" y="438"/>
                  </a:lnTo>
                  <a:lnTo>
                    <a:pt x="13" y="452"/>
                  </a:lnTo>
                  <a:lnTo>
                    <a:pt x="11" y="467"/>
                  </a:lnTo>
                  <a:lnTo>
                    <a:pt x="8" y="482"/>
                  </a:lnTo>
                  <a:lnTo>
                    <a:pt x="7" y="495"/>
                  </a:lnTo>
                  <a:lnTo>
                    <a:pt x="5" y="510"/>
                  </a:lnTo>
                  <a:lnTo>
                    <a:pt x="4" y="525"/>
                  </a:lnTo>
                  <a:lnTo>
                    <a:pt x="3" y="539"/>
                  </a:lnTo>
                  <a:lnTo>
                    <a:pt x="2" y="553"/>
                  </a:lnTo>
                  <a:lnTo>
                    <a:pt x="2" y="567"/>
                  </a:lnTo>
                  <a:lnTo>
                    <a:pt x="0" y="581"/>
                  </a:lnTo>
                  <a:lnTo>
                    <a:pt x="0" y="596"/>
                  </a:lnTo>
                  <a:lnTo>
                    <a:pt x="0" y="6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00" name="Freeform 287"/>
            <p:cNvSpPr>
              <a:spLocks/>
            </p:cNvSpPr>
            <p:nvPr/>
          </p:nvSpPr>
          <p:spPr bwMode="auto">
            <a:xfrm>
              <a:off x="3412" y="1219"/>
              <a:ext cx="47" cy="176"/>
            </a:xfrm>
            <a:custGeom>
              <a:avLst/>
              <a:gdLst>
                <a:gd name="T0" fmla="*/ 0 w 162"/>
                <a:gd name="T1" fmla="*/ 4 h 609"/>
                <a:gd name="T2" fmla="*/ 0 w 162"/>
                <a:gd name="T3" fmla="*/ 4 h 609"/>
                <a:gd name="T4" fmla="*/ 0 w 162"/>
                <a:gd name="T5" fmla="*/ 4 h 609"/>
                <a:gd name="T6" fmla="*/ 0 w 162"/>
                <a:gd name="T7" fmla="*/ 4 h 609"/>
                <a:gd name="T8" fmla="*/ 0 w 162"/>
                <a:gd name="T9" fmla="*/ 4 h 609"/>
                <a:gd name="T10" fmla="*/ 0 w 162"/>
                <a:gd name="T11" fmla="*/ 4 h 609"/>
                <a:gd name="T12" fmla="*/ 0 w 162"/>
                <a:gd name="T13" fmla="*/ 4 h 609"/>
                <a:gd name="T14" fmla="*/ 0 w 162"/>
                <a:gd name="T15" fmla="*/ 3 h 609"/>
                <a:gd name="T16" fmla="*/ 0 w 162"/>
                <a:gd name="T17" fmla="*/ 3 h 609"/>
                <a:gd name="T18" fmla="*/ 0 w 162"/>
                <a:gd name="T19" fmla="*/ 3 h 609"/>
                <a:gd name="T20" fmla="*/ 1 w 162"/>
                <a:gd name="T21" fmla="*/ 3 h 609"/>
                <a:gd name="T22" fmla="*/ 1 w 162"/>
                <a:gd name="T23" fmla="*/ 3 h 609"/>
                <a:gd name="T24" fmla="*/ 1 w 162"/>
                <a:gd name="T25" fmla="*/ 3 h 609"/>
                <a:gd name="T26" fmla="*/ 1 w 162"/>
                <a:gd name="T27" fmla="*/ 3 h 609"/>
                <a:gd name="T28" fmla="*/ 1 w 162"/>
                <a:gd name="T29" fmla="*/ 3 h 609"/>
                <a:gd name="T30" fmla="*/ 1 w 162"/>
                <a:gd name="T31" fmla="*/ 3 h 609"/>
                <a:gd name="T32" fmla="*/ 1 w 162"/>
                <a:gd name="T33" fmla="*/ 3 h 609"/>
                <a:gd name="T34" fmla="*/ 1 w 162"/>
                <a:gd name="T35" fmla="*/ 3 h 609"/>
                <a:gd name="T36" fmla="*/ 1 w 162"/>
                <a:gd name="T37" fmla="*/ 2 h 609"/>
                <a:gd name="T38" fmla="*/ 1 w 162"/>
                <a:gd name="T39" fmla="*/ 2 h 609"/>
                <a:gd name="T40" fmla="*/ 1 w 162"/>
                <a:gd name="T41" fmla="*/ 2 h 609"/>
                <a:gd name="T42" fmla="*/ 1 w 162"/>
                <a:gd name="T43" fmla="*/ 2 h 609"/>
                <a:gd name="T44" fmla="*/ 1 w 162"/>
                <a:gd name="T45" fmla="*/ 2 h 609"/>
                <a:gd name="T46" fmla="*/ 1 w 162"/>
                <a:gd name="T47" fmla="*/ 2 h 609"/>
                <a:gd name="T48" fmla="*/ 1 w 162"/>
                <a:gd name="T49" fmla="*/ 2 h 609"/>
                <a:gd name="T50" fmla="*/ 1 w 162"/>
                <a:gd name="T51" fmla="*/ 2 h 609"/>
                <a:gd name="T52" fmla="*/ 1 w 162"/>
                <a:gd name="T53" fmla="*/ 1 h 609"/>
                <a:gd name="T54" fmla="*/ 1 w 162"/>
                <a:gd name="T55" fmla="*/ 1 h 609"/>
                <a:gd name="T56" fmla="*/ 1 w 162"/>
                <a:gd name="T57" fmla="*/ 1 h 609"/>
                <a:gd name="T58" fmla="*/ 1 w 162"/>
                <a:gd name="T59" fmla="*/ 1 h 609"/>
                <a:gd name="T60" fmla="*/ 1 w 162"/>
                <a:gd name="T61" fmla="*/ 1 h 609"/>
                <a:gd name="T62" fmla="*/ 1 w 162"/>
                <a:gd name="T63" fmla="*/ 1 h 609"/>
                <a:gd name="T64" fmla="*/ 1 w 162"/>
                <a:gd name="T65" fmla="*/ 1 h 609"/>
                <a:gd name="T66" fmla="*/ 1 w 162"/>
                <a:gd name="T67" fmla="*/ 1 h 609"/>
                <a:gd name="T68" fmla="*/ 1 w 162"/>
                <a:gd name="T69" fmla="*/ 1 h 609"/>
                <a:gd name="T70" fmla="*/ 1 w 162"/>
                <a:gd name="T71" fmla="*/ 1 h 609"/>
                <a:gd name="T72" fmla="*/ 1 w 162"/>
                <a:gd name="T73" fmla="*/ 1 h 609"/>
                <a:gd name="T74" fmla="*/ 1 w 162"/>
                <a:gd name="T75" fmla="*/ 1 h 609"/>
                <a:gd name="T76" fmla="*/ 1 w 162"/>
                <a:gd name="T77" fmla="*/ 0 h 609"/>
                <a:gd name="T78" fmla="*/ 1 w 162"/>
                <a:gd name="T79" fmla="*/ 0 h 609"/>
                <a:gd name="T80" fmla="*/ 1 w 162"/>
                <a:gd name="T81" fmla="*/ 0 h 609"/>
                <a:gd name="T82" fmla="*/ 1 w 162"/>
                <a:gd name="T83" fmla="*/ 0 h 609"/>
                <a:gd name="T84" fmla="*/ 1 w 162"/>
                <a:gd name="T85" fmla="*/ 0 h 6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2" h="609">
                  <a:moveTo>
                    <a:pt x="0" y="609"/>
                  </a:moveTo>
                  <a:lnTo>
                    <a:pt x="6" y="596"/>
                  </a:lnTo>
                  <a:lnTo>
                    <a:pt x="14" y="581"/>
                  </a:lnTo>
                  <a:lnTo>
                    <a:pt x="21" y="567"/>
                  </a:lnTo>
                  <a:lnTo>
                    <a:pt x="28" y="553"/>
                  </a:lnTo>
                  <a:lnTo>
                    <a:pt x="35" y="539"/>
                  </a:lnTo>
                  <a:lnTo>
                    <a:pt x="41" y="525"/>
                  </a:lnTo>
                  <a:lnTo>
                    <a:pt x="47" y="510"/>
                  </a:lnTo>
                  <a:lnTo>
                    <a:pt x="54" y="495"/>
                  </a:lnTo>
                  <a:lnTo>
                    <a:pt x="59" y="482"/>
                  </a:lnTo>
                  <a:lnTo>
                    <a:pt x="65" y="467"/>
                  </a:lnTo>
                  <a:lnTo>
                    <a:pt x="72" y="452"/>
                  </a:lnTo>
                  <a:lnTo>
                    <a:pt x="77" y="438"/>
                  </a:lnTo>
                  <a:lnTo>
                    <a:pt x="82" y="423"/>
                  </a:lnTo>
                  <a:lnTo>
                    <a:pt x="87" y="408"/>
                  </a:lnTo>
                  <a:lnTo>
                    <a:pt x="92" y="394"/>
                  </a:lnTo>
                  <a:lnTo>
                    <a:pt x="98" y="379"/>
                  </a:lnTo>
                  <a:lnTo>
                    <a:pt x="102" y="364"/>
                  </a:lnTo>
                  <a:lnTo>
                    <a:pt x="107" y="350"/>
                  </a:lnTo>
                  <a:lnTo>
                    <a:pt x="111" y="334"/>
                  </a:lnTo>
                  <a:lnTo>
                    <a:pt x="116" y="319"/>
                  </a:lnTo>
                  <a:lnTo>
                    <a:pt x="119" y="305"/>
                  </a:lnTo>
                  <a:lnTo>
                    <a:pt x="124" y="290"/>
                  </a:lnTo>
                  <a:lnTo>
                    <a:pt x="127" y="275"/>
                  </a:lnTo>
                  <a:lnTo>
                    <a:pt x="130" y="261"/>
                  </a:lnTo>
                  <a:lnTo>
                    <a:pt x="134" y="246"/>
                  </a:lnTo>
                  <a:lnTo>
                    <a:pt x="137" y="231"/>
                  </a:lnTo>
                  <a:lnTo>
                    <a:pt x="140" y="217"/>
                  </a:lnTo>
                  <a:lnTo>
                    <a:pt x="143" y="202"/>
                  </a:lnTo>
                  <a:lnTo>
                    <a:pt x="145" y="187"/>
                  </a:lnTo>
                  <a:lnTo>
                    <a:pt x="148" y="173"/>
                  </a:lnTo>
                  <a:lnTo>
                    <a:pt x="151" y="158"/>
                  </a:lnTo>
                  <a:lnTo>
                    <a:pt x="152" y="143"/>
                  </a:lnTo>
                  <a:lnTo>
                    <a:pt x="154" y="129"/>
                  </a:lnTo>
                  <a:lnTo>
                    <a:pt x="155" y="114"/>
                  </a:lnTo>
                  <a:lnTo>
                    <a:pt x="157" y="99"/>
                  </a:lnTo>
                  <a:lnTo>
                    <a:pt x="159" y="86"/>
                  </a:lnTo>
                  <a:lnTo>
                    <a:pt x="160" y="71"/>
                  </a:lnTo>
                  <a:lnTo>
                    <a:pt x="161" y="57"/>
                  </a:lnTo>
                  <a:lnTo>
                    <a:pt x="161" y="43"/>
                  </a:lnTo>
                  <a:lnTo>
                    <a:pt x="162" y="28"/>
                  </a:lnTo>
                  <a:lnTo>
                    <a:pt x="162" y="15"/>
                  </a:lnTo>
                  <a:lnTo>
                    <a:pt x="16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797" name="Rectangle 288"/>
          <p:cNvSpPr>
            <a:spLocks noChangeArrowheads="1"/>
          </p:cNvSpPr>
          <p:nvPr/>
        </p:nvSpPr>
        <p:spPr bwMode="auto">
          <a:xfrm>
            <a:off x="228600" y="228600"/>
            <a:ext cx="43434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(2)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圆环表面取点</a:t>
            </a:r>
          </a:p>
        </p:txBody>
      </p:sp>
      <p:sp>
        <p:nvSpPr>
          <p:cNvPr id="305441" name="Text Box 289"/>
          <p:cNvSpPr txBox="1">
            <a:spLocks noChangeArrowheads="1"/>
          </p:cNvSpPr>
          <p:nvPr/>
        </p:nvSpPr>
        <p:spPr bwMode="auto">
          <a:xfrm>
            <a:off x="6884988" y="188913"/>
            <a:ext cx="1905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纬圆法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305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305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05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05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05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305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05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305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305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305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05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3" dur="500"/>
                                        <p:tgtEl>
                                          <p:spTgt spid="305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6" dur="500"/>
                                        <p:tgtEl>
                                          <p:spTgt spid="305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305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0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305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305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305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305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305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2" dur="500"/>
                                        <p:tgtEl>
                                          <p:spTgt spid="305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5" dur="500"/>
                                        <p:tgtEl>
                                          <p:spTgt spid="3053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500"/>
                                        <p:tgtEl>
                                          <p:spTgt spid="305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500"/>
                                        <p:tgtEl>
                                          <p:spTgt spid="305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1" dur="500"/>
                                        <p:tgtEl>
                                          <p:spTgt spid="305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6" dur="500"/>
                                        <p:tgtEl>
                                          <p:spTgt spid="305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305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500"/>
                                        <p:tgtEl>
                                          <p:spTgt spid="305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9" dur="500"/>
                                        <p:tgtEl>
                                          <p:spTgt spid="305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305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6" dur="500"/>
                                        <p:tgtEl>
                                          <p:spTgt spid="3054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9" dur="500"/>
                                        <p:tgtEl>
                                          <p:spTgt spid="3054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5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305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164" grpId="0" animBg="1"/>
      <p:bldP spid="305165" grpId="0" animBg="1"/>
      <p:bldP spid="305166" grpId="0" animBg="1"/>
      <p:bldP spid="305167" grpId="0" animBg="1"/>
      <p:bldP spid="305168" grpId="0" animBg="1"/>
      <p:bldP spid="305168" grpId="1" animBg="1"/>
      <p:bldP spid="305169" grpId="0" animBg="1"/>
      <p:bldP spid="305170" grpId="0" animBg="1"/>
      <p:bldP spid="305170" grpId="1" animBg="1"/>
      <p:bldP spid="305398" grpId="0" animBg="1"/>
      <p:bldP spid="305398" grpId="1" animBg="1"/>
      <p:bldP spid="305399" grpId="0" animBg="1"/>
      <p:bldP spid="305399" grpId="1" animBg="1"/>
      <p:bldP spid="305412" grpId="0" animBg="1"/>
      <p:bldP spid="305426" grpId="0" animBg="1"/>
      <p:bldP spid="305426" grpId="1" animBg="1"/>
      <p:bldP spid="305427" grpId="0" animBg="1"/>
      <p:bldP spid="305427" grpId="1" animBg="1"/>
      <p:bldP spid="305441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7" name="Text Box 3"/>
          <p:cNvSpPr txBox="1">
            <a:spLocks noChangeArrowheads="1"/>
          </p:cNvSpPr>
          <p:nvPr/>
        </p:nvSpPr>
        <p:spPr bwMode="auto">
          <a:xfrm>
            <a:off x="0" y="654050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宋体" pitchFamily="2" charset="-122"/>
              </a:rPr>
              <a:t>截切：</a:t>
            </a:r>
            <a:r>
              <a:rPr lang="zh-CN" altLang="en-US" sz="3600">
                <a:latin typeface="宋体" pitchFamily="2" charset="-122"/>
              </a:rPr>
              <a:t>用一个平面与立体相交，截去立体的一部分。</a:t>
            </a:r>
          </a:p>
        </p:txBody>
      </p:sp>
      <p:sp>
        <p:nvSpPr>
          <p:cNvPr id="129028" name="Text Box 4"/>
          <p:cNvSpPr txBox="1">
            <a:spLocks noChangeArrowheads="1"/>
          </p:cNvSpPr>
          <p:nvPr/>
        </p:nvSpPr>
        <p:spPr bwMode="auto">
          <a:xfrm>
            <a:off x="34925" y="3789363"/>
            <a:ext cx="87852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sym typeface="Symbol" pitchFamily="18" charset="2"/>
              </a:rPr>
              <a:t> </a:t>
            </a:r>
            <a:r>
              <a:rPr lang="zh-CN" altLang="en-US" sz="3600">
                <a:solidFill>
                  <a:srgbClr val="FF0000"/>
                </a:solidFill>
                <a:sym typeface="Symbol" pitchFamily="18" charset="2"/>
              </a:rPr>
              <a:t>截平面</a:t>
            </a:r>
            <a:r>
              <a:rPr lang="en-US" altLang="zh-CN" sz="3600">
                <a:sym typeface="Symbol" pitchFamily="18" charset="2"/>
              </a:rPr>
              <a:t>----</a:t>
            </a:r>
            <a:r>
              <a:rPr lang="zh-CN" altLang="en-US" sz="3600">
                <a:sym typeface="Symbol" pitchFamily="18" charset="2"/>
              </a:rPr>
              <a:t>用以截切物体的平面。</a:t>
            </a:r>
          </a:p>
        </p:txBody>
      </p:sp>
      <p:sp>
        <p:nvSpPr>
          <p:cNvPr id="129029" name="Text Box 5"/>
          <p:cNvSpPr txBox="1">
            <a:spLocks noChangeArrowheads="1"/>
          </p:cNvSpPr>
          <p:nvPr/>
        </p:nvSpPr>
        <p:spPr bwMode="auto">
          <a:xfrm>
            <a:off x="34925" y="4371975"/>
            <a:ext cx="91090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sym typeface="Symbol" pitchFamily="18" charset="2"/>
              </a:rPr>
              <a:t> </a:t>
            </a:r>
            <a:r>
              <a:rPr lang="zh-CN" altLang="en-US" sz="3600">
                <a:solidFill>
                  <a:srgbClr val="FF0000"/>
                </a:solidFill>
                <a:sym typeface="Symbol" pitchFamily="18" charset="2"/>
              </a:rPr>
              <a:t>截交线</a:t>
            </a:r>
            <a:r>
              <a:rPr lang="en-US" altLang="zh-CN" sz="3600">
                <a:sym typeface="Symbol" pitchFamily="18" charset="2"/>
              </a:rPr>
              <a:t>----</a:t>
            </a:r>
            <a:r>
              <a:rPr lang="zh-CN" altLang="en-US" sz="3600">
                <a:sym typeface="Symbol" pitchFamily="18" charset="2"/>
              </a:rPr>
              <a:t>截平面与物体表面的交线。</a:t>
            </a:r>
          </a:p>
        </p:txBody>
      </p:sp>
      <p:sp>
        <p:nvSpPr>
          <p:cNvPr id="129030" name="Text Box 6"/>
          <p:cNvSpPr txBox="1">
            <a:spLocks noChangeArrowheads="1"/>
          </p:cNvSpPr>
          <p:nvPr/>
        </p:nvSpPr>
        <p:spPr bwMode="auto">
          <a:xfrm>
            <a:off x="34925" y="4975225"/>
            <a:ext cx="8929688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sym typeface="Symbol" pitchFamily="18" charset="2"/>
              </a:rPr>
              <a:t> </a:t>
            </a:r>
            <a:r>
              <a:rPr lang="zh-CN" altLang="en-US" sz="3600">
                <a:solidFill>
                  <a:srgbClr val="FF0000"/>
                </a:solidFill>
                <a:sym typeface="Symbol" pitchFamily="18" charset="2"/>
              </a:rPr>
              <a:t>截断面</a:t>
            </a:r>
            <a:r>
              <a:rPr lang="en-US" altLang="zh-CN" sz="3600">
                <a:sym typeface="Symbol" pitchFamily="18" charset="2"/>
              </a:rPr>
              <a:t>----</a:t>
            </a:r>
            <a:r>
              <a:rPr lang="zh-CN" altLang="en-US" sz="3600">
                <a:sym typeface="Symbol" pitchFamily="18" charset="2"/>
              </a:rPr>
              <a:t>因截平面的截切，在物体上形成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ym typeface="Symbol" pitchFamily="18" charset="2"/>
              </a:rPr>
              <a:t>                    的平面。</a:t>
            </a:r>
            <a:endParaRPr lang="zh-CN" altLang="en-US" sz="3600">
              <a:latin typeface="宋体" pitchFamily="2" charset="-122"/>
            </a:endParaRPr>
          </a:p>
        </p:txBody>
      </p:sp>
      <p:sp>
        <p:nvSpPr>
          <p:cNvPr id="129031" name="Text Box 7"/>
          <p:cNvSpPr txBox="1">
            <a:spLocks noChangeArrowheads="1"/>
          </p:cNvSpPr>
          <p:nvPr/>
        </p:nvSpPr>
        <p:spPr bwMode="auto">
          <a:xfrm>
            <a:off x="0" y="6092825"/>
            <a:ext cx="8316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99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讨论的问题：</a:t>
            </a:r>
            <a:r>
              <a:rPr lang="zh-CN" altLang="en-US" sz="3600">
                <a:solidFill>
                  <a:schemeClr val="accent2"/>
                </a:solidFill>
                <a:ea typeface="黑体" pitchFamily="2" charset="-122"/>
              </a:rPr>
              <a:t>截交线的分析和作图 。</a:t>
            </a:r>
            <a:endParaRPr lang="zh-CN" altLang="en-US" sz="3600"/>
          </a:p>
        </p:txBody>
      </p:sp>
      <p:sp>
        <p:nvSpPr>
          <p:cNvPr id="33799" name="AutoShape 9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129034" name="Line 10"/>
          <p:cNvSpPr>
            <a:spLocks noChangeShapeType="1"/>
          </p:cNvSpPr>
          <p:nvPr/>
        </p:nvSpPr>
        <p:spPr bwMode="auto">
          <a:xfrm flipV="1">
            <a:off x="1908175" y="3068638"/>
            <a:ext cx="792163" cy="136683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9035" name="Line 11"/>
          <p:cNvSpPr>
            <a:spLocks noChangeShapeType="1"/>
          </p:cNvSpPr>
          <p:nvPr/>
        </p:nvSpPr>
        <p:spPr bwMode="auto">
          <a:xfrm flipV="1">
            <a:off x="1908175" y="2924175"/>
            <a:ext cx="1368425" cy="22336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9036" name="Group 12"/>
          <p:cNvGrpSpPr>
            <a:grpSpLocks/>
          </p:cNvGrpSpPr>
          <p:nvPr/>
        </p:nvGrpSpPr>
        <p:grpSpPr bwMode="auto">
          <a:xfrm>
            <a:off x="2555875" y="1268413"/>
            <a:ext cx="2592388" cy="2468562"/>
            <a:chOff x="1066" y="1265"/>
            <a:chExt cx="1788" cy="1703"/>
          </a:xfrm>
        </p:grpSpPr>
        <p:sp>
          <p:nvSpPr>
            <p:cNvPr id="33804" name="Line 13"/>
            <p:cNvSpPr>
              <a:spLocks noChangeShapeType="1"/>
            </p:cNvSpPr>
            <p:nvPr/>
          </p:nvSpPr>
          <p:spPr bwMode="auto">
            <a:xfrm flipV="1">
              <a:off x="2854" y="2056"/>
              <a:ext cx="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5" name="Line 14"/>
            <p:cNvSpPr>
              <a:spLocks noChangeShapeType="1"/>
            </p:cNvSpPr>
            <p:nvPr/>
          </p:nvSpPr>
          <p:spPr bwMode="auto">
            <a:xfrm flipH="1" flipV="1">
              <a:off x="2541" y="1872"/>
              <a:ext cx="313" cy="1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6" name="Line 15"/>
            <p:cNvSpPr>
              <a:spLocks noChangeShapeType="1"/>
            </p:cNvSpPr>
            <p:nvPr/>
          </p:nvSpPr>
          <p:spPr bwMode="auto">
            <a:xfrm flipV="1">
              <a:off x="2541" y="1386"/>
              <a:ext cx="0" cy="4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7" name="Line 16"/>
            <p:cNvSpPr>
              <a:spLocks noChangeShapeType="1"/>
            </p:cNvSpPr>
            <p:nvPr/>
          </p:nvSpPr>
          <p:spPr bwMode="auto">
            <a:xfrm flipH="1" flipV="1">
              <a:off x="2328" y="1265"/>
              <a:ext cx="213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8" name="Line 17"/>
            <p:cNvSpPr>
              <a:spLocks noChangeShapeType="1"/>
            </p:cNvSpPr>
            <p:nvPr/>
          </p:nvSpPr>
          <p:spPr bwMode="auto">
            <a:xfrm>
              <a:off x="1066" y="2482"/>
              <a:ext cx="842" cy="48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9" name="Line 18"/>
            <p:cNvSpPr>
              <a:spLocks noChangeShapeType="1"/>
            </p:cNvSpPr>
            <p:nvPr/>
          </p:nvSpPr>
          <p:spPr bwMode="auto">
            <a:xfrm flipH="1">
              <a:off x="1802" y="1265"/>
              <a:ext cx="52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0" name="Line 19"/>
            <p:cNvSpPr>
              <a:spLocks noChangeShapeType="1"/>
            </p:cNvSpPr>
            <p:nvPr/>
          </p:nvSpPr>
          <p:spPr bwMode="auto">
            <a:xfrm flipH="1">
              <a:off x="2011" y="1386"/>
              <a:ext cx="530" cy="3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1" name="Line 20"/>
            <p:cNvSpPr>
              <a:spLocks noChangeShapeType="1"/>
            </p:cNvSpPr>
            <p:nvPr/>
          </p:nvSpPr>
          <p:spPr bwMode="auto">
            <a:xfrm>
              <a:off x="1802" y="1570"/>
              <a:ext cx="209" cy="12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2" name="Line 21"/>
            <p:cNvSpPr>
              <a:spLocks noChangeShapeType="1"/>
            </p:cNvSpPr>
            <p:nvPr/>
          </p:nvSpPr>
          <p:spPr bwMode="auto">
            <a:xfrm flipH="1">
              <a:off x="1772" y="1872"/>
              <a:ext cx="769" cy="4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3" name="Line 22"/>
            <p:cNvSpPr>
              <a:spLocks noChangeShapeType="1"/>
            </p:cNvSpPr>
            <p:nvPr/>
          </p:nvSpPr>
          <p:spPr bwMode="auto">
            <a:xfrm flipH="1">
              <a:off x="1772" y="1692"/>
              <a:ext cx="239" cy="6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4" name="Line 23"/>
            <p:cNvSpPr>
              <a:spLocks noChangeShapeType="1"/>
            </p:cNvSpPr>
            <p:nvPr/>
          </p:nvSpPr>
          <p:spPr bwMode="auto">
            <a:xfrm flipH="1">
              <a:off x="1563" y="1570"/>
              <a:ext cx="239" cy="62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5" name="Line 24"/>
            <p:cNvSpPr>
              <a:spLocks noChangeShapeType="1"/>
            </p:cNvSpPr>
            <p:nvPr/>
          </p:nvSpPr>
          <p:spPr bwMode="auto">
            <a:xfrm>
              <a:off x="1772" y="2317"/>
              <a:ext cx="317" cy="1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6" name="Line 25"/>
            <p:cNvSpPr>
              <a:spLocks noChangeShapeType="1"/>
            </p:cNvSpPr>
            <p:nvPr/>
          </p:nvSpPr>
          <p:spPr bwMode="auto">
            <a:xfrm flipH="1">
              <a:off x="1908" y="2497"/>
              <a:ext cx="181" cy="47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7" name="Line 26"/>
            <p:cNvSpPr>
              <a:spLocks noChangeShapeType="1"/>
            </p:cNvSpPr>
            <p:nvPr/>
          </p:nvSpPr>
          <p:spPr bwMode="auto">
            <a:xfrm>
              <a:off x="1246" y="2012"/>
              <a:ext cx="317" cy="18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8" name="Line 27"/>
            <p:cNvSpPr>
              <a:spLocks noChangeShapeType="1"/>
            </p:cNvSpPr>
            <p:nvPr/>
          </p:nvSpPr>
          <p:spPr bwMode="auto">
            <a:xfrm flipH="1">
              <a:off x="1066" y="2012"/>
              <a:ext cx="180" cy="47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19" name="Line 28"/>
            <p:cNvSpPr>
              <a:spLocks noChangeShapeType="1"/>
            </p:cNvSpPr>
            <p:nvPr/>
          </p:nvSpPr>
          <p:spPr bwMode="auto">
            <a:xfrm flipV="1">
              <a:off x="1246" y="1725"/>
              <a:ext cx="497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20" name="Line 29"/>
            <p:cNvSpPr>
              <a:spLocks noChangeShapeType="1"/>
            </p:cNvSpPr>
            <p:nvPr/>
          </p:nvSpPr>
          <p:spPr bwMode="auto">
            <a:xfrm flipH="1">
              <a:off x="2089" y="2056"/>
              <a:ext cx="765" cy="4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21" name="Line 30"/>
            <p:cNvSpPr>
              <a:spLocks noChangeShapeType="1"/>
            </p:cNvSpPr>
            <p:nvPr/>
          </p:nvSpPr>
          <p:spPr bwMode="auto">
            <a:xfrm flipH="1">
              <a:off x="1908" y="2420"/>
              <a:ext cx="946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3803" name="Text Box 31"/>
          <p:cNvSpPr txBox="1">
            <a:spLocks noChangeArrowheads="1"/>
          </p:cNvSpPr>
          <p:nvPr/>
        </p:nvSpPr>
        <p:spPr bwMode="auto">
          <a:xfrm>
            <a:off x="0" y="-26988"/>
            <a:ext cx="91440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第三节  立体的截交线</a:t>
            </a:r>
          </a:p>
        </p:txBody>
      </p: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0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0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129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129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29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9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9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129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9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9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29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29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7" grpId="0" autoUpdateAnimBg="0"/>
      <p:bldP spid="129028" grpId="0" autoUpdateAnimBg="0"/>
      <p:bldP spid="129029" grpId="0" autoUpdateAnimBg="0"/>
      <p:bldP spid="129030" grpId="0" autoUpdateAnimBg="0"/>
      <p:bldP spid="129031" grpId="0" autoUpdateAnimBg="0"/>
      <p:bldP spid="129034" grpId="0" animBg="1"/>
      <p:bldP spid="12903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ext Box 2"/>
          <p:cNvSpPr txBox="1">
            <a:spLocks noChangeArrowheads="1"/>
          </p:cNvSpPr>
          <p:nvPr/>
        </p:nvSpPr>
        <p:spPr bwMode="auto">
          <a:xfrm>
            <a:off x="0" y="0"/>
            <a:ext cx="794385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一、平面与平面立体相交</a:t>
            </a:r>
          </a:p>
        </p:txBody>
      </p:sp>
      <p:sp>
        <p:nvSpPr>
          <p:cNvPr id="130053" name="Text Box 5"/>
          <p:cNvSpPr txBox="1">
            <a:spLocks noChangeArrowheads="1"/>
          </p:cNvSpPr>
          <p:nvPr/>
        </p:nvSpPr>
        <p:spPr bwMode="auto">
          <a:xfrm>
            <a:off x="-36513" y="3860800"/>
            <a:ext cx="9001126" cy="1570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 </a:t>
            </a:r>
            <a:r>
              <a:rPr lang="zh-CN" altLang="en-US">
                <a:sym typeface="Symbol" pitchFamily="18" charset="2"/>
              </a:rPr>
              <a:t>截交线是一个由直线组成的</a:t>
            </a:r>
            <a:r>
              <a:rPr lang="zh-CN" altLang="en-US">
                <a:solidFill>
                  <a:srgbClr val="FF0000"/>
                </a:solidFill>
                <a:sym typeface="Symbol" pitchFamily="18" charset="2"/>
              </a:rPr>
              <a:t>封闭的平面多边形</a:t>
            </a:r>
            <a:r>
              <a:rPr lang="zh-CN" altLang="en-US">
                <a:sym typeface="Symbol" pitchFamily="18" charset="2"/>
              </a:rPr>
              <a:t>，其形状取决于平面立体的形状及截平面与平面立体的相对位置。</a:t>
            </a:r>
            <a:endParaRPr lang="zh-CN" altLang="en-US"/>
          </a:p>
        </p:txBody>
      </p:sp>
      <p:sp>
        <p:nvSpPr>
          <p:cNvPr id="130054" name="Text Box 6"/>
          <p:cNvSpPr txBox="1">
            <a:spLocks noChangeArrowheads="1"/>
          </p:cNvSpPr>
          <p:nvPr/>
        </p:nvSpPr>
        <p:spPr bwMode="auto">
          <a:xfrm>
            <a:off x="-36513" y="5373688"/>
            <a:ext cx="88566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 </a:t>
            </a:r>
            <a:r>
              <a:rPr lang="zh-CN" altLang="en-US">
                <a:sym typeface="Symbol" pitchFamily="18" charset="2"/>
              </a:rPr>
              <a:t>截交线的每条边是</a:t>
            </a:r>
            <a:r>
              <a:rPr lang="zh-CN" altLang="en-US">
                <a:solidFill>
                  <a:srgbClr val="FF0000"/>
                </a:solidFill>
                <a:sym typeface="Symbol" pitchFamily="18" charset="2"/>
              </a:rPr>
              <a:t>截平面与立体表面的交线</a:t>
            </a:r>
            <a:r>
              <a:rPr lang="zh-CN" altLang="en-US">
                <a:solidFill>
                  <a:schemeClr val="tx2"/>
                </a:solidFill>
                <a:sym typeface="Symbol" pitchFamily="18" charset="2"/>
              </a:rPr>
              <a:t>。</a:t>
            </a:r>
            <a:endParaRPr lang="zh-CN" altLang="en-US"/>
          </a:p>
        </p:txBody>
      </p:sp>
      <p:sp>
        <p:nvSpPr>
          <p:cNvPr id="130058" name="Text Box 10"/>
          <p:cNvSpPr txBox="1">
            <a:spLocks noChangeArrowheads="1"/>
          </p:cNvSpPr>
          <p:nvPr/>
        </p:nvSpPr>
        <p:spPr bwMode="auto">
          <a:xfrm>
            <a:off x="158750" y="3189288"/>
            <a:ext cx="40767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截交线的性质：</a:t>
            </a:r>
          </a:p>
        </p:txBody>
      </p:sp>
      <p:grpSp>
        <p:nvGrpSpPr>
          <p:cNvPr id="130059" name="Group 11"/>
          <p:cNvGrpSpPr>
            <a:grpSpLocks/>
          </p:cNvGrpSpPr>
          <p:nvPr/>
        </p:nvGrpSpPr>
        <p:grpSpPr bwMode="auto">
          <a:xfrm>
            <a:off x="827088" y="836613"/>
            <a:ext cx="2592387" cy="2468562"/>
            <a:chOff x="1066" y="1265"/>
            <a:chExt cx="1788" cy="1703"/>
          </a:xfrm>
        </p:grpSpPr>
        <p:sp>
          <p:nvSpPr>
            <p:cNvPr id="34841" name="Line 12"/>
            <p:cNvSpPr>
              <a:spLocks noChangeShapeType="1"/>
            </p:cNvSpPr>
            <p:nvPr/>
          </p:nvSpPr>
          <p:spPr bwMode="auto">
            <a:xfrm flipV="1">
              <a:off x="2854" y="2056"/>
              <a:ext cx="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2" name="Line 13"/>
            <p:cNvSpPr>
              <a:spLocks noChangeShapeType="1"/>
            </p:cNvSpPr>
            <p:nvPr/>
          </p:nvSpPr>
          <p:spPr bwMode="auto">
            <a:xfrm flipH="1" flipV="1">
              <a:off x="2541" y="1872"/>
              <a:ext cx="313" cy="1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3" name="Line 14"/>
            <p:cNvSpPr>
              <a:spLocks noChangeShapeType="1"/>
            </p:cNvSpPr>
            <p:nvPr/>
          </p:nvSpPr>
          <p:spPr bwMode="auto">
            <a:xfrm flipV="1">
              <a:off x="2541" y="1386"/>
              <a:ext cx="0" cy="4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4" name="Line 15"/>
            <p:cNvSpPr>
              <a:spLocks noChangeShapeType="1"/>
            </p:cNvSpPr>
            <p:nvPr/>
          </p:nvSpPr>
          <p:spPr bwMode="auto">
            <a:xfrm flipH="1" flipV="1">
              <a:off x="2328" y="1265"/>
              <a:ext cx="213" cy="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5" name="Line 16"/>
            <p:cNvSpPr>
              <a:spLocks noChangeShapeType="1"/>
            </p:cNvSpPr>
            <p:nvPr/>
          </p:nvSpPr>
          <p:spPr bwMode="auto">
            <a:xfrm>
              <a:off x="1066" y="2482"/>
              <a:ext cx="842" cy="48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6" name="Line 17"/>
            <p:cNvSpPr>
              <a:spLocks noChangeShapeType="1"/>
            </p:cNvSpPr>
            <p:nvPr/>
          </p:nvSpPr>
          <p:spPr bwMode="auto">
            <a:xfrm flipH="1">
              <a:off x="1802" y="1265"/>
              <a:ext cx="526" cy="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7" name="Line 18"/>
            <p:cNvSpPr>
              <a:spLocks noChangeShapeType="1"/>
            </p:cNvSpPr>
            <p:nvPr/>
          </p:nvSpPr>
          <p:spPr bwMode="auto">
            <a:xfrm flipH="1">
              <a:off x="2011" y="1386"/>
              <a:ext cx="530" cy="3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8" name="Line 19"/>
            <p:cNvSpPr>
              <a:spLocks noChangeShapeType="1"/>
            </p:cNvSpPr>
            <p:nvPr/>
          </p:nvSpPr>
          <p:spPr bwMode="auto">
            <a:xfrm>
              <a:off x="1802" y="1570"/>
              <a:ext cx="209" cy="12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9" name="Line 20"/>
            <p:cNvSpPr>
              <a:spLocks noChangeShapeType="1"/>
            </p:cNvSpPr>
            <p:nvPr/>
          </p:nvSpPr>
          <p:spPr bwMode="auto">
            <a:xfrm flipH="1">
              <a:off x="1772" y="1872"/>
              <a:ext cx="769" cy="4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0" name="Line 21"/>
            <p:cNvSpPr>
              <a:spLocks noChangeShapeType="1"/>
            </p:cNvSpPr>
            <p:nvPr/>
          </p:nvSpPr>
          <p:spPr bwMode="auto">
            <a:xfrm flipH="1">
              <a:off x="1772" y="1692"/>
              <a:ext cx="239" cy="625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1" name="Line 22"/>
            <p:cNvSpPr>
              <a:spLocks noChangeShapeType="1"/>
            </p:cNvSpPr>
            <p:nvPr/>
          </p:nvSpPr>
          <p:spPr bwMode="auto">
            <a:xfrm flipH="1">
              <a:off x="1563" y="1570"/>
              <a:ext cx="239" cy="62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2" name="Line 23"/>
            <p:cNvSpPr>
              <a:spLocks noChangeShapeType="1"/>
            </p:cNvSpPr>
            <p:nvPr/>
          </p:nvSpPr>
          <p:spPr bwMode="auto">
            <a:xfrm>
              <a:off x="1772" y="2317"/>
              <a:ext cx="317" cy="1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3" name="Line 24"/>
            <p:cNvSpPr>
              <a:spLocks noChangeShapeType="1"/>
            </p:cNvSpPr>
            <p:nvPr/>
          </p:nvSpPr>
          <p:spPr bwMode="auto">
            <a:xfrm flipH="1">
              <a:off x="1908" y="2497"/>
              <a:ext cx="181" cy="471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4" name="Line 25"/>
            <p:cNvSpPr>
              <a:spLocks noChangeShapeType="1"/>
            </p:cNvSpPr>
            <p:nvPr/>
          </p:nvSpPr>
          <p:spPr bwMode="auto">
            <a:xfrm>
              <a:off x="1246" y="2012"/>
              <a:ext cx="317" cy="18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5" name="Line 26"/>
            <p:cNvSpPr>
              <a:spLocks noChangeShapeType="1"/>
            </p:cNvSpPr>
            <p:nvPr/>
          </p:nvSpPr>
          <p:spPr bwMode="auto">
            <a:xfrm flipH="1">
              <a:off x="1066" y="2012"/>
              <a:ext cx="180" cy="47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6" name="Line 27"/>
            <p:cNvSpPr>
              <a:spLocks noChangeShapeType="1"/>
            </p:cNvSpPr>
            <p:nvPr/>
          </p:nvSpPr>
          <p:spPr bwMode="auto">
            <a:xfrm flipV="1">
              <a:off x="1246" y="1725"/>
              <a:ext cx="497" cy="2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7" name="Line 28"/>
            <p:cNvSpPr>
              <a:spLocks noChangeShapeType="1"/>
            </p:cNvSpPr>
            <p:nvPr/>
          </p:nvSpPr>
          <p:spPr bwMode="auto">
            <a:xfrm flipH="1">
              <a:off x="2089" y="2056"/>
              <a:ext cx="765" cy="4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58" name="Line 29"/>
            <p:cNvSpPr>
              <a:spLocks noChangeShapeType="1"/>
            </p:cNvSpPr>
            <p:nvPr/>
          </p:nvSpPr>
          <p:spPr bwMode="auto">
            <a:xfrm flipH="1">
              <a:off x="1908" y="2420"/>
              <a:ext cx="946" cy="5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0078" name="Group 30"/>
          <p:cNvGrpSpPr>
            <a:grpSpLocks/>
          </p:cNvGrpSpPr>
          <p:nvPr/>
        </p:nvGrpSpPr>
        <p:grpSpPr bwMode="auto">
          <a:xfrm>
            <a:off x="5453063" y="1104900"/>
            <a:ext cx="2574925" cy="2066925"/>
            <a:chOff x="3571" y="1434"/>
            <a:chExt cx="1622" cy="1302"/>
          </a:xfrm>
        </p:grpSpPr>
        <p:sp>
          <p:nvSpPr>
            <p:cNvPr id="34825" name="Line 31"/>
            <p:cNvSpPr>
              <a:spLocks noChangeShapeType="1"/>
            </p:cNvSpPr>
            <p:nvPr/>
          </p:nvSpPr>
          <p:spPr bwMode="auto">
            <a:xfrm flipV="1">
              <a:off x="5193" y="1802"/>
              <a:ext cx="0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6" name="Line 32"/>
            <p:cNvSpPr>
              <a:spLocks noChangeShapeType="1"/>
            </p:cNvSpPr>
            <p:nvPr/>
          </p:nvSpPr>
          <p:spPr bwMode="auto">
            <a:xfrm flipH="1" flipV="1">
              <a:off x="4560" y="1434"/>
              <a:ext cx="633" cy="3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7" name="Line 33"/>
            <p:cNvSpPr>
              <a:spLocks noChangeShapeType="1"/>
            </p:cNvSpPr>
            <p:nvPr/>
          </p:nvSpPr>
          <p:spPr bwMode="auto">
            <a:xfrm flipV="1">
              <a:off x="3928" y="1434"/>
              <a:ext cx="632" cy="3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8" name="Line 34"/>
            <p:cNvSpPr>
              <a:spLocks noChangeShapeType="1"/>
            </p:cNvSpPr>
            <p:nvPr/>
          </p:nvSpPr>
          <p:spPr bwMode="auto">
            <a:xfrm flipV="1">
              <a:off x="4560" y="1802"/>
              <a:ext cx="633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9" name="Line 35"/>
            <p:cNvSpPr>
              <a:spLocks noChangeShapeType="1"/>
            </p:cNvSpPr>
            <p:nvPr/>
          </p:nvSpPr>
          <p:spPr bwMode="auto">
            <a:xfrm flipH="1">
              <a:off x="4560" y="2166"/>
              <a:ext cx="633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0" name="Line 36"/>
            <p:cNvSpPr>
              <a:spLocks noChangeShapeType="1"/>
            </p:cNvSpPr>
            <p:nvPr/>
          </p:nvSpPr>
          <p:spPr bwMode="auto">
            <a:xfrm>
              <a:off x="4560" y="2166"/>
              <a:ext cx="0" cy="36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1" name="Line 37"/>
            <p:cNvSpPr>
              <a:spLocks noChangeShapeType="1"/>
            </p:cNvSpPr>
            <p:nvPr/>
          </p:nvSpPr>
          <p:spPr bwMode="auto">
            <a:xfrm flipV="1">
              <a:off x="3865" y="2530"/>
              <a:ext cx="695" cy="206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2" name="Line 38"/>
            <p:cNvSpPr>
              <a:spLocks noChangeShapeType="1"/>
            </p:cNvSpPr>
            <p:nvPr/>
          </p:nvSpPr>
          <p:spPr bwMode="auto">
            <a:xfrm flipV="1">
              <a:off x="3865" y="2556"/>
              <a:ext cx="0" cy="18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3" name="Line 39"/>
            <p:cNvSpPr>
              <a:spLocks noChangeShapeType="1"/>
            </p:cNvSpPr>
            <p:nvPr/>
          </p:nvSpPr>
          <p:spPr bwMode="auto">
            <a:xfrm flipV="1">
              <a:off x="3571" y="2383"/>
              <a:ext cx="0" cy="184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4" name="Line 40"/>
            <p:cNvSpPr>
              <a:spLocks noChangeShapeType="1"/>
            </p:cNvSpPr>
            <p:nvPr/>
          </p:nvSpPr>
          <p:spPr bwMode="auto">
            <a:xfrm>
              <a:off x="3751" y="2001"/>
              <a:ext cx="464" cy="268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5" name="Line 41"/>
            <p:cNvSpPr>
              <a:spLocks noChangeShapeType="1"/>
            </p:cNvSpPr>
            <p:nvPr/>
          </p:nvSpPr>
          <p:spPr bwMode="auto">
            <a:xfrm flipV="1">
              <a:off x="3751" y="1802"/>
              <a:ext cx="177" cy="199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6" name="Line 42"/>
            <p:cNvSpPr>
              <a:spLocks noChangeShapeType="1"/>
            </p:cNvSpPr>
            <p:nvPr/>
          </p:nvSpPr>
          <p:spPr bwMode="auto">
            <a:xfrm flipH="1">
              <a:off x="4215" y="2166"/>
              <a:ext cx="345" cy="10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7" name="Line 43"/>
            <p:cNvSpPr>
              <a:spLocks noChangeShapeType="1"/>
            </p:cNvSpPr>
            <p:nvPr/>
          </p:nvSpPr>
          <p:spPr bwMode="auto">
            <a:xfrm flipH="1" flipV="1">
              <a:off x="3571" y="2383"/>
              <a:ext cx="294" cy="17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8" name="Line 44"/>
            <p:cNvSpPr>
              <a:spLocks noChangeShapeType="1"/>
            </p:cNvSpPr>
            <p:nvPr/>
          </p:nvSpPr>
          <p:spPr bwMode="auto">
            <a:xfrm flipV="1">
              <a:off x="3571" y="2001"/>
              <a:ext cx="180" cy="38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9" name="Line 45"/>
            <p:cNvSpPr>
              <a:spLocks noChangeShapeType="1"/>
            </p:cNvSpPr>
            <p:nvPr/>
          </p:nvSpPr>
          <p:spPr bwMode="auto">
            <a:xfrm flipV="1">
              <a:off x="3865" y="2269"/>
              <a:ext cx="350" cy="287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0" name="Line 46"/>
            <p:cNvSpPr>
              <a:spLocks noChangeShapeType="1"/>
            </p:cNvSpPr>
            <p:nvPr/>
          </p:nvSpPr>
          <p:spPr bwMode="auto">
            <a:xfrm>
              <a:off x="3571" y="2567"/>
              <a:ext cx="294" cy="1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0095" name="Text Box 47"/>
          <p:cNvSpPr txBox="1">
            <a:spLocks noChangeArrowheads="1"/>
          </p:cNvSpPr>
          <p:nvPr/>
        </p:nvSpPr>
        <p:spPr bwMode="auto">
          <a:xfrm>
            <a:off x="323850" y="5876925"/>
            <a:ext cx="81359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求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  <a:sym typeface="Symbol" pitchFamily="18" charset="2"/>
              </a:rPr>
              <a:t>截交线的实质是求两平面的交线</a:t>
            </a:r>
          </a:p>
        </p:txBody>
      </p: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30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30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"/>
                                        <p:tgtEl>
                                          <p:spTgt spid="1300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0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0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0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0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30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053" grpId="0" autoUpdateAnimBg="0"/>
      <p:bldP spid="130054" grpId="0" autoUpdateAnimBg="0"/>
      <p:bldP spid="130058" grpId="0" build="p" autoUpdateAnimBg="0"/>
      <p:bldP spid="130095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738" name="Group 210"/>
          <p:cNvGrpSpPr>
            <a:grpSpLocks/>
          </p:cNvGrpSpPr>
          <p:nvPr/>
        </p:nvGrpSpPr>
        <p:grpSpPr bwMode="auto">
          <a:xfrm>
            <a:off x="179388" y="815975"/>
            <a:ext cx="6042025" cy="5772150"/>
            <a:chOff x="113" y="514"/>
            <a:chExt cx="3806" cy="3636"/>
          </a:xfrm>
        </p:grpSpPr>
        <p:grpSp>
          <p:nvGrpSpPr>
            <p:cNvPr id="35952" name="Group 211"/>
            <p:cNvGrpSpPr>
              <a:grpSpLocks/>
            </p:cNvGrpSpPr>
            <p:nvPr/>
          </p:nvGrpSpPr>
          <p:grpSpPr bwMode="auto">
            <a:xfrm>
              <a:off x="113" y="514"/>
              <a:ext cx="3806" cy="3636"/>
              <a:chOff x="113" y="514"/>
              <a:chExt cx="3806" cy="3636"/>
            </a:xfrm>
          </p:grpSpPr>
          <p:sp>
            <p:nvSpPr>
              <p:cNvPr id="35954" name="Line 212"/>
              <p:cNvSpPr>
                <a:spLocks noChangeShapeType="1"/>
              </p:cNvSpPr>
              <p:nvPr/>
            </p:nvSpPr>
            <p:spPr bwMode="auto">
              <a:xfrm>
                <a:off x="113" y="3282"/>
                <a:ext cx="1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5955" name="Group 213"/>
              <p:cNvGrpSpPr>
                <a:grpSpLocks/>
              </p:cNvGrpSpPr>
              <p:nvPr/>
            </p:nvGrpSpPr>
            <p:grpSpPr bwMode="auto">
              <a:xfrm>
                <a:off x="198" y="514"/>
                <a:ext cx="3721" cy="3636"/>
                <a:chOff x="198" y="514"/>
                <a:chExt cx="3721" cy="3636"/>
              </a:xfrm>
            </p:grpSpPr>
            <p:sp>
              <p:nvSpPr>
                <p:cNvPr id="35956" name="Line 214"/>
                <p:cNvSpPr>
                  <a:spLocks noChangeShapeType="1"/>
                </p:cNvSpPr>
                <p:nvPr/>
              </p:nvSpPr>
              <p:spPr bwMode="auto">
                <a:xfrm>
                  <a:off x="999" y="514"/>
                  <a:ext cx="0" cy="20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57" name="Line 215"/>
                <p:cNvSpPr>
                  <a:spLocks noChangeShapeType="1"/>
                </p:cNvSpPr>
                <p:nvPr/>
              </p:nvSpPr>
              <p:spPr bwMode="auto">
                <a:xfrm>
                  <a:off x="999" y="757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58" name="Line 216"/>
                <p:cNvSpPr>
                  <a:spLocks noChangeShapeType="1"/>
                </p:cNvSpPr>
                <p:nvPr/>
              </p:nvSpPr>
              <p:spPr bwMode="auto">
                <a:xfrm>
                  <a:off x="999" y="811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59" name="Line 217"/>
                <p:cNvSpPr>
                  <a:spLocks noChangeShapeType="1"/>
                </p:cNvSpPr>
                <p:nvPr/>
              </p:nvSpPr>
              <p:spPr bwMode="auto">
                <a:xfrm>
                  <a:off x="999" y="872"/>
                  <a:ext cx="0" cy="2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0" name="Line 218"/>
                <p:cNvSpPr>
                  <a:spLocks noChangeShapeType="1"/>
                </p:cNvSpPr>
                <p:nvPr/>
              </p:nvSpPr>
              <p:spPr bwMode="auto">
                <a:xfrm>
                  <a:off x="999" y="1157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1" name="Line 219"/>
                <p:cNvSpPr>
                  <a:spLocks noChangeShapeType="1"/>
                </p:cNvSpPr>
                <p:nvPr/>
              </p:nvSpPr>
              <p:spPr bwMode="auto">
                <a:xfrm>
                  <a:off x="999" y="1218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2" name="Line 220"/>
                <p:cNvSpPr>
                  <a:spLocks noChangeShapeType="1"/>
                </p:cNvSpPr>
                <p:nvPr/>
              </p:nvSpPr>
              <p:spPr bwMode="auto">
                <a:xfrm>
                  <a:off x="999" y="1273"/>
                  <a:ext cx="0" cy="26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3" name="Line 221"/>
                <p:cNvSpPr>
                  <a:spLocks noChangeShapeType="1"/>
                </p:cNvSpPr>
                <p:nvPr/>
              </p:nvSpPr>
              <p:spPr bwMode="auto">
                <a:xfrm>
                  <a:off x="999" y="1564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4" name="Line 222"/>
                <p:cNvSpPr>
                  <a:spLocks noChangeShapeType="1"/>
                </p:cNvSpPr>
                <p:nvPr/>
              </p:nvSpPr>
              <p:spPr bwMode="auto">
                <a:xfrm>
                  <a:off x="999" y="1625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5" name="Line 223"/>
                <p:cNvSpPr>
                  <a:spLocks noChangeShapeType="1"/>
                </p:cNvSpPr>
                <p:nvPr/>
              </p:nvSpPr>
              <p:spPr bwMode="auto">
                <a:xfrm>
                  <a:off x="999" y="1679"/>
                  <a:ext cx="0" cy="2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6" name="Line 224"/>
                <p:cNvSpPr>
                  <a:spLocks noChangeShapeType="1"/>
                </p:cNvSpPr>
                <p:nvPr/>
              </p:nvSpPr>
              <p:spPr bwMode="auto">
                <a:xfrm>
                  <a:off x="999" y="1971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7" name="Line 225"/>
                <p:cNvSpPr>
                  <a:spLocks noChangeShapeType="1"/>
                </p:cNvSpPr>
                <p:nvPr/>
              </p:nvSpPr>
              <p:spPr bwMode="auto">
                <a:xfrm>
                  <a:off x="999" y="2025"/>
                  <a:ext cx="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8" name="Line 226"/>
                <p:cNvSpPr>
                  <a:spLocks noChangeShapeType="1"/>
                </p:cNvSpPr>
                <p:nvPr/>
              </p:nvSpPr>
              <p:spPr bwMode="auto">
                <a:xfrm>
                  <a:off x="999" y="2086"/>
                  <a:ext cx="0" cy="2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69" name="Line 227"/>
                <p:cNvSpPr>
                  <a:spLocks noChangeShapeType="1"/>
                </p:cNvSpPr>
                <p:nvPr/>
              </p:nvSpPr>
              <p:spPr bwMode="auto">
                <a:xfrm>
                  <a:off x="338" y="3282"/>
                  <a:ext cx="3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0" name="Line 228"/>
                <p:cNvSpPr>
                  <a:spLocks noChangeShapeType="1"/>
                </p:cNvSpPr>
                <p:nvPr/>
              </p:nvSpPr>
              <p:spPr bwMode="auto">
                <a:xfrm>
                  <a:off x="410" y="3282"/>
                  <a:ext cx="31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1" name="Line 229"/>
                <p:cNvSpPr>
                  <a:spLocks noChangeShapeType="1"/>
                </p:cNvSpPr>
                <p:nvPr/>
              </p:nvSpPr>
              <p:spPr bwMode="auto">
                <a:xfrm>
                  <a:off x="768" y="3282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2" name="Line 230"/>
                <p:cNvSpPr>
                  <a:spLocks noChangeShapeType="1"/>
                </p:cNvSpPr>
                <p:nvPr/>
              </p:nvSpPr>
              <p:spPr bwMode="auto">
                <a:xfrm>
                  <a:off x="841" y="3282"/>
                  <a:ext cx="3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3" name="Line 231"/>
                <p:cNvSpPr>
                  <a:spLocks noChangeShapeType="1"/>
                </p:cNvSpPr>
                <p:nvPr/>
              </p:nvSpPr>
              <p:spPr bwMode="auto">
                <a:xfrm>
                  <a:off x="1199" y="3282"/>
                  <a:ext cx="3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4" name="Line 232"/>
                <p:cNvSpPr>
                  <a:spLocks noChangeShapeType="1"/>
                </p:cNvSpPr>
                <p:nvPr/>
              </p:nvSpPr>
              <p:spPr bwMode="auto">
                <a:xfrm>
                  <a:off x="1272" y="3282"/>
                  <a:ext cx="3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5" name="Line 233"/>
                <p:cNvSpPr>
                  <a:spLocks noChangeShapeType="1"/>
                </p:cNvSpPr>
                <p:nvPr/>
              </p:nvSpPr>
              <p:spPr bwMode="auto">
                <a:xfrm>
                  <a:off x="1636" y="3282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6" name="Line 234"/>
                <p:cNvSpPr>
                  <a:spLocks noChangeShapeType="1"/>
                </p:cNvSpPr>
                <p:nvPr/>
              </p:nvSpPr>
              <p:spPr bwMode="auto">
                <a:xfrm>
                  <a:off x="1709" y="3282"/>
                  <a:ext cx="18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7" name="Line 235"/>
                <p:cNvSpPr>
                  <a:spLocks noChangeShapeType="1"/>
                </p:cNvSpPr>
                <p:nvPr/>
              </p:nvSpPr>
              <p:spPr bwMode="auto">
                <a:xfrm flipH="1">
                  <a:off x="198" y="2481"/>
                  <a:ext cx="801" cy="80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8" name="Line 236"/>
                <p:cNvSpPr>
                  <a:spLocks noChangeShapeType="1"/>
                </p:cNvSpPr>
                <p:nvPr/>
              </p:nvSpPr>
              <p:spPr bwMode="auto">
                <a:xfrm>
                  <a:off x="198" y="3282"/>
                  <a:ext cx="801" cy="80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79" name="Line 237"/>
                <p:cNvSpPr>
                  <a:spLocks noChangeShapeType="1"/>
                </p:cNvSpPr>
                <p:nvPr/>
              </p:nvSpPr>
              <p:spPr bwMode="auto">
                <a:xfrm flipV="1">
                  <a:off x="999" y="3282"/>
                  <a:ext cx="801" cy="80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0" name="Line 238"/>
                <p:cNvSpPr>
                  <a:spLocks noChangeShapeType="1"/>
                </p:cNvSpPr>
                <p:nvPr/>
              </p:nvSpPr>
              <p:spPr bwMode="auto">
                <a:xfrm flipH="1" flipV="1">
                  <a:off x="999" y="2481"/>
                  <a:ext cx="801" cy="80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1" name="Line 239"/>
                <p:cNvSpPr>
                  <a:spLocks noChangeShapeType="1"/>
                </p:cNvSpPr>
                <p:nvPr/>
              </p:nvSpPr>
              <p:spPr bwMode="auto">
                <a:xfrm>
                  <a:off x="198" y="2208"/>
                  <a:ext cx="1602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2" name="Line 240"/>
                <p:cNvSpPr>
                  <a:spLocks noChangeShapeType="1"/>
                </p:cNvSpPr>
                <p:nvPr/>
              </p:nvSpPr>
              <p:spPr bwMode="auto">
                <a:xfrm>
                  <a:off x="999" y="2414"/>
                  <a:ext cx="0" cy="15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3" name="Line 241"/>
                <p:cNvSpPr>
                  <a:spLocks noChangeShapeType="1"/>
                </p:cNvSpPr>
                <p:nvPr/>
              </p:nvSpPr>
              <p:spPr bwMode="auto">
                <a:xfrm>
                  <a:off x="999" y="2614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4" name="Line 242"/>
                <p:cNvSpPr>
                  <a:spLocks noChangeShapeType="1"/>
                </p:cNvSpPr>
                <p:nvPr/>
              </p:nvSpPr>
              <p:spPr bwMode="auto">
                <a:xfrm>
                  <a:off x="999" y="2687"/>
                  <a:ext cx="0" cy="3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5" name="Line 243"/>
                <p:cNvSpPr>
                  <a:spLocks noChangeShapeType="1"/>
                </p:cNvSpPr>
                <p:nvPr/>
              </p:nvSpPr>
              <p:spPr bwMode="auto">
                <a:xfrm>
                  <a:off x="999" y="3045"/>
                  <a:ext cx="0" cy="3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6" name="Line 244"/>
                <p:cNvSpPr>
                  <a:spLocks noChangeShapeType="1"/>
                </p:cNvSpPr>
                <p:nvPr/>
              </p:nvSpPr>
              <p:spPr bwMode="auto">
                <a:xfrm>
                  <a:off x="999" y="3118"/>
                  <a:ext cx="0" cy="3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7" name="Line 245"/>
                <p:cNvSpPr>
                  <a:spLocks noChangeShapeType="1"/>
                </p:cNvSpPr>
                <p:nvPr/>
              </p:nvSpPr>
              <p:spPr bwMode="auto">
                <a:xfrm>
                  <a:off x="999" y="3482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8" name="Line 246"/>
                <p:cNvSpPr>
                  <a:spLocks noChangeShapeType="1"/>
                </p:cNvSpPr>
                <p:nvPr/>
              </p:nvSpPr>
              <p:spPr bwMode="auto">
                <a:xfrm>
                  <a:off x="999" y="3555"/>
                  <a:ext cx="0" cy="3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89" name="Line 247"/>
                <p:cNvSpPr>
                  <a:spLocks noChangeShapeType="1"/>
                </p:cNvSpPr>
                <p:nvPr/>
              </p:nvSpPr>
              <p:spPr bwMode="auto">
                <a:xfrm>
                  <a:off x="999" y="3913"/>
                  <a:ext cx="0" cy="3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0" name="Line 248"/>
                <p:cNvSpPr>
                  <a:spLocks noChangeShapeType="1"/>
                </p:cNvSpPr>
                <p:nvPr/>
              </p:nvSpPr>
              <p:spPr bwMode="auto">
                <a:xfrm>
                  <a:off x="999" y="3986"/>
                  <a:ext cx="0" cy="16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1" name="Line 249"/>
                <p:cNvSpPr>
                  <a:spLocks noChangeShapeType="1"/>
                </p:cNvSpPr>
                <p:nvPr/>
              </p:nvSpPr>
              <p:spPr bwMode="auto">
                <a:xfrm flipV="1">
                  <a:off x="398" y="969"/>
                  <a:ext cx="789" cy="83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2" name="Line 250"/>
                <p:cNvSpPr>
                  <a:spLocks noChangeShapeType="1"/>
                </p:cNvSpPr>
                <p:nvPr/>
              </p:nvSpPr>
              <p:spPr bwMode="auto">
                <a:xfrm flipH="1">
                  <a:off x="198" y="1807"/>
                  <a:ext cx="200" cy="40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3" name="Line 251"/>
                <p:cNvSpPr>
                  <a:spLocks noChangeShapeType="1"/>
                </p:cNvSpPr>
                <p:nvPr/>
              </p:nvSpPr>
              <p:spPr bwMode="auto">
                <a:xfrm>
                  <a:off x="1187" y="969"/>
                  <a:ext cx="613" cy="1239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4" name="Line 252"/>
                <p:cNvSpPr>
                  <a:spLocks noChangeShapeType="1"/>
                </p:cNvSpPr>
                <p:nvPr/>
              </p:nvSpPr>
              <p:spPr bwMode="auto">
                <a:xfrm>
                  <a:off x="3117" y="514"/>
                  <a:ext cx="0" cy="20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5" name="Line 253"/>
                <p:cNvSpPr>
                  <a:spLocks noChangeShapeType="1"/>
                </p:cNvSpPr>
                <p:nvPr/>
              </p:nvSpPr>
              <p:spPr bwMode="auto">
                <a:xfrm>
                  <a:off x="3117" y="757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6" name="Line 254"/>
                <p:cNvSpPr>
                  <a:spLocks noChangeShapeType="1"/>
                </p:cNvSpPr>
                <p:nvPr/>
              </p:nvSpPr>
              <p:spPr bwMode="auto">
                <a:xfrm>
                  <a:off x="3117" y="811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7" name="Line 255"/>
                <p:cNvSpPr>
                  <a:spLocks noChangeShapeType="1"/>
                </p:cNvSpPr>
                <p:nvPr/>
              </p:nvSpPr>
              <p:spPr bwMode="auto">
                <a:xfrm>
                  <a:off x="3117" y="872"/>
                  <a:ext cx="0" cy="2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8" name="Line 256"/>
                <p:cNvSpPr>
                  <a:spLocks noChangeShapeType="1"/>
                </p:cNvSpPr>
                <p:nvPr/>
              </p:nvSpPr>
              <p:spPr bwMode="auto">
                <a:xfrm>
                  <a:off x="3117" y="1157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5999" name="Line 257"/>
                <p:cNvSpPr>
                  <a:spLocks noChangeShapeType="1"/>
                </p:cNvSpPr>
                <p:nvPr/>
              </p:nvSpPr>
              <p:spPr bwMode="auto">
                <a:xfrm>
                  <a:off x="3117" y="1218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0" name="Line 258"/>
                <p:cNvSpPr>
                  <a:spLocks noChangeShapeType="1"/>
                </p:cNvSpPr>
                <p:nvPr/>
              </p:nvSpPr>
              <p:spPr bwMode="auto">
                <a:xfrm>
                  <a:off x="3117" y="1273"/>
                  <a:ext cx="0" cy="26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1" name="Line 259"/>
                <p:cNvSpPr>
                  <a:spLocks noChangeShapeType="1"/>
                </p:cNvSpPr>
                <p:nvPr/>
              </p:nvSpPr>
              <p:spPr bwMode="auto">
                <a:xfrm>
                  <a:off x="3117" y="1564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2" name="Line 260"/>
                <p:cNvSpPr>
                  <a:spLocks noChangeShapeType="1"/>
                </p:cNvSpPr>
                <p:nvPr/>
              </p:nvSpPr>
              <p:spPr bwMode="auto">
                <a:xfrm>
                  <a:off x="3117" y="1625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3" name="Line 261"/>
                <p:cNvSpPr>
                  <a:spLocks noChangeShapeType="1"/>
                </p:cNvSpPr>
                <p:nvPr/>
              </p:nvSpPr>
              <p:spPr bwMode="auto">
                <a:xfrm>
                  <a:off x="3117" y="1679"/>
                  <a:ext cx="0" cy="2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4" name="Line 262"/>
                <p:cNvSpPr>
                  <a:spLocks noChangeShapeType="1"/>
                </p:cNvSpPr>
                <p:nvPr/>
              </p:nvSpPr>
              <p:spPr bwMode="auto">
                <a:xfrm>
                  <a:off x="3117" y="1971"/>
                  <a:ext cx="0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5" name="Line 263"/>
                <p:cNvSpPr>
                  <a:spLocks noChangeShapeType="1"/>
                </p:cNvSpPr>
                <p:nvPr/>
              </p:nvSpPr>
              <p:spPr bwMode="auto">
                <a:xfrm>
                  <a:off x="3117" y="2025"/>
                  <a:ext cx="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6" name="Line 264"/>
                <p:cNvSpPr>
                  <a:spLocks noChangeShapeType="1"/>
                </p:cNvSpPr>
                <p:nvPr/>
              </p:nvSpPr>
              <p:spPr bwMode="auto">
                <a:xfrm>
                  <a:off x="3117" y="2086"/>
                  <a:ext cx="0" cy="20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7" name="Line 265"/>
                <p:cNvSpPr>
                  <a:spLocks noChangeShapeType="1"/>
                </p:cNvSpPr>
                <p:nvPr/>
              </p:nvSpPr>
              <p:spPr bwMode="auto">
                <a:xfrm>
                  <a:off x="2316" y="2208"/>
                  <a:ext cx="1603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8" name="Line 266"/>
                <p:cNvSpPr>
                  <a:spLocks noChangeShapeType="1"/>
                </p:cNvSpPr>
                <p:nvPr/>
              </p:nvSpPr>
              <p:spPr bwMode="auto">
                <a:xfrm flipH="1">
                  <a:off x="3020" y="599"/>
                  <a:ext cx="97" cy="19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09" name="Line 267"/>
                <p:cNvSpPr>
                  <a:spLocks noChangeShapeType="1"/>
                </p:cNvSpPr>
                <p:nvPr/>
              </p:nvSpPr>
              <p:spPr bwMode="auto">
                <a:xfrm flipH="1">
                  <a:off x="2996" y="824"/>
                  <a:ext cx="12" cy="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0" name="Line 268"/>
                <p:cNvSpPr>
                  <a:spLocks noChangeShapeType="1"/>
                </p:cNvSpPr>
                <p:nvPr/>
              </p:nvSpPr>
              <p:spPr bwMode="auto">
                <a:xfrm flipH="1">
                  <a:off x="2966" y="872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1" name="Line 269"/>
                <p:cNvSpPr>
                  <a:spLocks noChangeShapeType="1"/>
                </p:cNvSpPr>
                <p:nvPr/>
              </p:nvSpPr>
              <p:spPr bwMode="auto">
                <a:xfrm flipH="1">
                  <a:off x="2838" y="927"/>
                  <a:ext cx="115" cy="2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2" name="Line 270"/>
                <p:cNvSpPr>
                  <a:spLocks noChangeShapeType="1"/>
                </p:cNvSpPr>
                <p:nvPr/>
              </p:nvSpPr>
              <p:spPr bwMode="auto">
                <a:xfrm flipH="1">
                  <a:off x="2814" y="1182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3" name="Line 271"/>
                <p:cNvSpPr>
                  <a:spLocks noChangeShapeType="1"/>
                </p:cNvSpPr>
                <p:nvPr/>
              </p:nvSpPr>
              <p:spPr bwMode="auto">
                <a:xfrm flipH="1">
                  <a:off x="2790" y="1236"/>
                  <a:ext cx="12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4" name="Line 272"/>
                <p:cNvSpPr>
                  <a:spLocks noChangeShapeType="1"/>
                </p:cNvSpPr>
                <p:nvPr/>
              </p:nvSpPr>
              <p:spPr bwMode="auto">
                <a:xfrm flipH="1">
                  <a:off x="2656" y="1285"/>
                  <a:ext cx="115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5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2632" y="1546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6" name="Line 274"/>
                <p:cNvSpPr>
                  <a:spLocks noChangeShapeType="1"/>
                </p:cNvSpPr>
                <p:nvPr/>
              </p:nvSpPr>
              <p:spPr bwMode="auto">
                <a:xfrm flipH="1">
                  <a:off x="2608" y="1594"/>
                  <a:ext cx="12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7" name="Line 275"/>
                <p:cNvSpPr>
                  <a:spLocks noChangeShapeType="1"/>
                </p:cNvSpPr>
                <p:nvPr/>
              </p:nvSpPr>
              <p:spPr bwMode="auto">
                <a:xfrm flipH="1">
                  <a:off x="2480" y="1649"/>
                  <a:ext cx="115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8" name="Line 276"/>
                <p:cNvSpPr>
                  <a:spLocks noChangeShapeType="1"/>
                </p:cNvSpPr>
                <p:nvPr/>
              </p:nvSpPr>
              <p:spPr bwMode="auto">
                <a:xfrm flipH="1">
                  <a:off x="2450" y="1904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19" name="Line 277"/>
                <p:cNvSpPr>
                  <a:spLocks noChangeShapeType="1"/>
                </p:cNvSpPr>
                <p:nvPr/>
              </p:nvSpPr>
              <p:spPr bwMode="auto">
                <a:xfrm flipH="1">
                  <a:off x="2425" y="1959"/>
                  <a:ext cx="13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0" name="Line 278"/>
                <p:cNvSpPr>
                  <a:spLocks noChangeShapeType="1"/>
                </p:cNvSpPr>
                <p:nvPr/>
              </p:nvSpPr>
              <p:spPr bwMode="auto">
                <a:xfrm flipH="1">
                  <a:off x="2316" y="2007"/>
                  <a:ext cx="97" cy="20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1" name="Line 279"/>
                <p:cNvSpPr>
                  <a:spLocks noChangeShapeType="1"/>
                </p:cNvSpPr>
                <p:nvPr/>
              </p:nvSpPr>
              <p:spPr bwMode="auto">
                <a:xfrm>
                  <a:off x="3117" y="599"/>
                  <a:ext cx="97" cy="19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2" name="Line 280"/>
                <p:cNvSpPr>
                  <a:spLocks noChangeShapeType="1"/>
                </p:cNvSpPr>
                <p:nvPr/>
              </p:nvSpPr>
              <p:spPr bwMode="auto">
                <a:xfrm>
                  <a:off x="3227" y="824"/>
                  <a:ext cx="12" cy="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3" name="Line 281"/>
                <p:cNvSpPr>
                  <a:spLocks noChangeShapeType="1"/>
                </p:cNvSpPr>
                <p:nvPr/>
              </p:nvSpPr>
              <p:spPr bwMode="auto">
                <a:xfrm>
                  <a:off x="3257" y="872"/>
                  <a:ext cx="6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4" name="Line 282"/>
                <p:cNvSpPr>
                  <a:spLocks noChangeShapeType="1"/>
                </p:cNvSpPr>
                <p:nvPr/>
              </p:nvSpPr>
              <p:spPr bwMode="auto">
                <a:xfrm>
                  <a:off x="3281" y="927"/>
                  <a:ext cx="116" cy="2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5" name="Line 283"/>
                <p:cNvSpPr>
                  <a:spLocks noChangeShapeType="1"/>
                </p:cNvSpPr>
                <p:nvPr/>
              </p:nvSpPr>
              <p:spPr bwMode="auto">
                <a:xfrm>
                  <a:off x="3409" y="1182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6" name="Line 284"/>
                <p:cNvSpPr>
                  <a:spLocks noChangeShapeType="1"/>
                </p:cNvSpPr>
                <p:nvPr/>
              </p:nvSpPr>
              <p:spPr bwMode="auto">
                <a:xfrm>
                  <a:off x="3433" y="1236"/>
                  <a:ext cx="12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7" name="Line 285"/>
                <p:cNvSpPr>
                  <a:spLocks noChangeShapeType="1"/>
                </p:cNvSpPr>
                <p:nvPr/>
              </p:nvSpPr>
              <p:spPr bwMode="auto">
                <a:xfrm>
                  <a:off x="3457" y="1285"/>
                  <a:ext cx="116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8" name="Line 286"/>
                <p:cNvSpPr>
                  <a:spLocks noChangeShapeType="1"/>
                </p:cNvSpPr>
                <p:nvPr/>
              </p:nvSpPr>
              <p:spPr bwMode="auto">
                <a:xfrm>
                  <a:off x="3591" y="1546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29" name="Line 287"/>
                <p:cNvSpPr>
                  <a:spLocks noChangeShapeType="1"/>
                </p:cNvSpPr>
                <p:nvPr/>
              </p:nvSpPr>
              <p:spPr bwMode="auto">
                <a:xfrm>
                  <a:off x="3615" y="1594"/>
                  <a:ext cx="12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0" name="Line 288"/>
                <p:cNvSpPr>
                  <a:spLocks noChangeShapeType="1"/>
                </p:cNvSpPr>
                <p:nvPr/>
              </p:nvSpPr>
              <p:spPr bwMode="auto">
                <a:xfrm>
                  <a:off x="3639" y="1649"/>
                  <a:ext cx="116" cy="2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1" name="Line 289"/>
                <p:cNvSpPr>
                  <a:spLocks noChangeShapeType="1"/>
                </p:cNvSpPr>
                <p:nvPr/>
              </p:nvSpPr>
              <p:spPr bwMode="auto">
                <a:xfrm>
                  <a:off x="3773" y="1904"/>
                  <a:ext cx="6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2" name="Line 290"/>
                <p:cNvSpPr>
                  <a:spLocks noChangeShapeType="1"/>
                </p:cNvSpPr>
                <p:nvPr/>
              </p:nvSpPr>
              <p:spPr bwMode="auto">
                <a:xfrm>
                  <a:off x="3797" y="1959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3" name="Line 291"/>
                <p:cNvSpPr>
                  <a:spLocks noChangeShapeType="1"/>
                </p:cNvSpPr>
                <p:nvPr/>
              </p:nvSpPr>
              <p:spPr bwMode="auto">
                <a:xfrm>
                  <a:off x="3821" y="2007"/>
                  <a:ext cx="98" cy="20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4" name="Line 292"/>
                <p:cNvSpPr>
                  <a:spLocks noChangeShapeType="1"/>
                </p:cNvSpPr>
                <p:nvPr/>
              </p:nvSpPr>
              <p:spPr bwMode="auto">
                <a:xfrm flipH="1" flipV="1">
                  <a:off x="1127" y="848"/>
                  <a:ext cx="60" cy="1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5" name="Line 293"/>
                <p:cNvSpPr>
                  <a:spLocks noChangeShapeType="1"/>
                </p:cNvSpPr>
                <p:nvPr/>
              </p:nvSpPr>
              <p:spPr bwMode="auto">
                <a:xfrm flipH="1" flipV="1">
                  <a:off x="1102" y="799"/>
                  <a:ext cx="12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6" name="Line 294"/>
                <p:cNvSpPr>
                  <a:spLocks noChangeShapeType="1"/>
                </p:cNvSpPr>
                <p:nvPr/>
              </p:nvSpPr>
              <p:spPr bwMode="auto">
                <a:xfrm flipH="1" flipV="1">
                  <a:off x="1078" y="745"/>
                  <a:ext cx="6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7" name="Line 295"/>
                <p:cNvSpPr>
                  <a:spLocks noChangeShapeType="1"/>
                </p:cNvSpPr>
                <p:nvPr/>
              </p:nvSpPr>
              <p:spPr bwMode="auto">
                <a:xfrm flipH="1" flipV="1">
                  <a:off x="999" y="599"/>
                  <a:ext cx="61" cy="1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8" name="Line 296"/>
                <p:cNvSpPr>
                  <a:spLocks noChangeShapeType="1"/>
                </p:cNvSpPr>
                <p:nvPr/>
              </p:nvSpPr>
              <p:spPr bwMode="auto">
                <a:xfrm flipH="1">
                  <a:off x="914" y="599"/>
                  <a:ext cx="85" cy="17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39" name="Line 297"/>
                <p:cNvSpPr>
                  <a:spLocks noChangeShapeType="1"/>
                </p:cNvSpPr>
                <p:nvPr/>
              </p:nvSpPr>
              <p:spPr bwMode="auto">
                <a:xfrm flipH="1">
                  <a:off x="890" y="805"/>
                  <a:ext cx="6" cy="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0" name="Line 298"/>
                <p:cNvSpPr>
                  <a:spLocks noChangeShapeType="1"/>
                </p:cNvSpPr>
                <p:nvPr/>
              </p:nvSpPr>
              <p:spPr bwMode="auto">
                <a:xfrm flipH="1">
                  <a:off x="860" y="854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1" name="Line 299"/>
                <p:cNvSpPr>
                  <a:spLocks noChangeShapeType="1"/>
                </p:cNvSpPr>
                <p:nvPr/>
              </p:nvSpPr>
              <p:spPr bwMode="auto">
                <a:xfrm flipH="1">
                  <a:off x="732" y="909"/>
                  <a:ext cx="115" cy="2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2" name="Line 300"/>
                <p:cNvSpPr>
                  <a:spLocks noChangeShapeType="1"/>
                </p:cNvSpPr>
                <p:nvPr/>
              </p:nvSpPr>
              <p:spPr bwMode="auto">
                <a:xfrm flipH="1">
                  <a:off x="708" y="1164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3" name="Line 301"/>
                <p:cNvSpPr>
                  <a:spLocks noChangeShapeType="1"/>
                </p:cNvSpPr>
                <p:nvPr/>
              </p:nvSpPr>
              <p:spPr bwMode="auto">
                <a:xfrm flipH="1">
                  <a:off x="684" y="1218"/>
                  <a:ext cx="6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4" name="Line 302"/>
                <p:cNvSpPr>
                  <a:spLocks noChangeShapeType="1"/>
                </p:cNvSpPr>
                <p:nvPr/>
              </p:nvSpPr>
              <p:spPr bwMode="auto">
                <a:xfrm flipH="1">
                  <a:off x="550" y="1267"/>
                  <a:ext cx="115" cy="2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5" name="Line 303"/>
                <p:cNvSpPr>
                  <a:spLocks noChangeShapeType="1"/>
                </p:cNvSpPr>
                <p:nvPr/>
              </p:nvSpPr>
              <p:spPr bwMode="auto">
                <a:xfrm flipH="1">
                  <a:off x="526" y="1528"/>
                  <a:ext cx="12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6" name="Line 304"/>
                <p:cNvSpPr>
                  <a:spLocks noChangeShapeType="1"/>
                </p:cNvSpPr>
                <p:nvPr/>
              </p:nvSpPr>
              <p:spPr bwMode="auto">
                <a:xfrm flipH="1">
                  <a:off x="501" y="1576"/>
                  <a:ext cx="13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6047" name="Line 305"/>
                <p:cNvSpPr>
                  <a:spLocks noChangeShapeType="1"/>
                </p:cNvSpPr>
                <p:nvPr/>
              </p:nvSpPr>
              <p:spPr bwMode="auto">
                <a:xfrm flipH="1">
                  <a:off x="398" y="1631"/>
                  <a:ext cx="85" cy="17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5953" name="Line 306"/>
            <p:cNvSpPr>
              <a:spLocks noChangeShapeType="1"/>
            </p:cNvSpPr>
            <p:nvPr/>
          </p:nvSpPr>
          <p:spPr bwMode="auto">
            <a:xfrm flipV="1">
              <a:off x="1000" y="1164"/>
              <a:ext cx="0" cy="10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35" name="Group 7"/>
          <p:cNvGrpSpPr>
            <a:grpSpLocks/>
          </p:cNvGrpSpPr>
          <p:nvPr/>
        </p:nvGrpSpPr>
        <p:grpSpPr bwMode="auto">
          <a:xfrm>
            <a:off x="1836738" y="1258888"/>
            <a:ext cx="249237" cy="328612"/>
            <a:chOff x="1157" y="793"/>
            <a:chExt cx="157" cy="207"/>
          </a:xfrm>
        </p:grpSpPr>
        <p:sp>
          <p:nvSpPr>
            <p:cNvPr id="35949" name="Freeform 8"/>
            <p:cNvSpPr>
              <a:spLocks/>
            </p:cNvSpPr>
            <p:nvPr/>
          </p:nvSpPr>
          <p:spPr bwMode="auto">
            <a:xfrm>
              <a:off x="1157" y="939"/>
              <a:ext cx="61" cy="61"/>
            </a:xfrm>
            <a:custGeom>
              <a:avLst/>
              <a:gdLst>
                <a:gd name="T0" fmla="*/ 34 w 74"/>
                <a:gd name="T1" fmla="*/ 18 h 73"/>
                <a:gd name="T2" fmla="*/ 33 w 74"/>
                <a:gd name="T3" fmla="*/ 13 h 73"/>
                <a:gd name="T4" fmla="*/ 32 w 74"/>
                <a:gd name="T5" fmla="*/ 9 h 73"/>
                <a:gd name="T6" fmla="*/ 30 w 74"/>
                <a:gd name="T7" fmla="*/ 6 h 73"/>
                <a:gd name="T8" fmla="*/ 26 w 74"/>
                <a:gd name="T9" fmla="*/ 3 h 73"/>
                <a:gd name="T10" fmla="*/ 21 w 74"/>
                <a:gd name="T11" fmla="*/ 1 h 73"/>
                <a:gd name="T12" fmla="*/ 17 w 74"/>
                <a:gd name="T13" fmla="*/ 0 h 73"/>
                <a:gd name="T14" fmla="*/ 13 w 74"/>
                <a:gd name="T15" fmla="*/ 1 h 73"/>
                <a:gd name="T16" fmla="*/ 9 w 74"/>
                <a:gd name="T17" fmla="*/ 3 h 73"/>
                <a:gd name="T18" fmla="*/ 6 w 74"/>
                <a:gd name="T19" fmla="*/ 6 h 73"/>
                <a:gd name="T20" fmla="*/ 2 w 74"/>
                <a:gd name="T21" fmla="*/ 9 h 73"/>
                <a:gd name="T22" fmla="*/ 2 w 74"/>
                <a:gd name="T23" fmla="*/ 13 h 73"/>
                <a:gd name="T24" fmla="*/ 0 w 74"/>
                <a:gd name="T25" fmla="*/ 18 h 73"/>
                <a:gd name="T26" fmla="*/ 2 w 74"/>
                <a:gd name="T27" fmla="*/ 23 h 73"/>
                <a:gd name="T28" fmla="*/ 2 w 74"/>
                <a:gd name="T29" fmla="*/ 27 h 73"/>
                <a:gd name="T30" fmla="*/ 6 w 74"/>
                <a:gd name="T31" fmla="*/ 31 h 73"/>
                <a:gd name="T32" fmla="*/ 9 w 74"/>
                <a:gd name="T33" fmla="*/ 33 h 73"/>
                <a:gd name="T34" fmla="*/ 13 w 74"/>
                <a:gd name="T35" fmla="*/ 35 h 73"/>
                <a:gd name="T36" fmla="*/ 17 w 74"/>
                <a:gd name="T37" fmla="*/ 36 h 73"/>
                <a:gd name="T38" fmla="*/ 21 w 74"/>
                <a:gd name="T39" fmla="*/ 35 h 73"/>
                <a:gd name="T40" fmla="*/ 26 w 74"/>
                <a:gd name="T41" fmla="*/ 33 h 73"/>
                <a:gd name="T42" fmla="*/ 30 w 74"/>
                <a:gd name="T43" fmla="*/ 31 h 73"/>
                <a:gd name="T44" fmla="*/ 32 w 74"/>
                <a:gd name="T45" fmla="*/ 27 h 73"/>
                <a:gd name="T46" fmla="*/ 33 w 74"/>
                <a:gd name="T47" fmla="*/ 23 h 73"/>
                <a:gd name="T48" fmla="*/ 34 w 74"/>
                <a:gd name="T49" fmla="*/ 18 h 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3">
                  <a:moveTo>
                    <a:pt x="74" y="36"/>
                  </a:moveTo>
                  <a:lnTo>
                    <a:pt x="73" y="27"/>
                  </a:lnTo>
                  <a:lnTo>
                    <a:pt x="69" y="18"/>
                  </a:lnTo>
                  <a:lnTo>
                    <a:pt x="64" y="11"/>
                  </a:lnTo>
                  <a:lnTo>
                    <a:pt x="56" y="4"/>
                  </a:lnTo>
                  <a:lnTo>
                    <a:pt x="47" y="1"/>
                  </a:lnTo>
                  <a:lnTo>
                    <a:pt x="37" y="0"/>
                  </a:lnTo>
                  <a:lnTo>
                    <a:pt x="28" y="1"/>
                  </a:lnTo>
                  <a:lnTo>
                    <a:pt x="19" y="4"/>
                  </a:lnTo>
                  <a:lnTo>
                    <a:pt x="12" y="11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6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2" y="63"/>
                  </a:lnTo>
                  <a:lnTo>
                    <a:pt x="19" y="69"/>
                  </a:lnTo>
                  <a:lnTo>
                    <a:pt x="28" y="72"/>
                  </a:lnTo>
                  <a:lnTo>
                    <a:pt x="37" y="73"/>
                  </a:lnTo>
                  <a:lnTo>
                    <a:pt x="47" y="72"/>
                  </a:lnTo>
                  <a:lnTo>
                    <a:pt x="56" y="69"/>
                  </a:lnTo>
                  <a:lnTo>
                    <a:pt x="64" y="63"/>
                  </a:lnTo>
                  <a:lnTo>
                    <a:pt x="69" y="55"/>
                  </a:lnTo>
                  <a:lnTo>
                    <a:pt x="73" y="47"/>
                  </a:lnTo>
                  <a:lnTo>
                    <a:pt x="74" y="3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0" name="Freeform 9"/>
            <p:cNvSpPr>
              <a:spLocks/>
            </p:cNvSpPr>
            <p:nvPr/>
          </p:nvSpPr>
          <p:spPr bwMode="auto">
            <a:xfrm>
              <a:off x="1247" y="793"/>
              <a:ext cx="30" cy="128"/>
            </a:xfrm>
            <a:custGeom>
              <a:avLst/>
              <a:gdLst>
                <a:gd name="T0" fmla="*/ 0 w 40"/>
                <a:gd name="T1" fmla="*/ 84 h 147"/>
                <a:gd name="T2" fmla="*/ 13 w 40"/>
                <a:gd name="T3" fmla="*/ 0 h 147"/>
                <a:gd name="T4" fmla="*/ 3 w 40"/>
                <a:gd name="T5" fmla="*/ 19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7">
                  <a:moveTo>
                    <a:pt x="0" y="147"/>
                  </a:moveTo>
                  <a:lnTo>
                    <a:pt x="40" y="0"/>
                  </a:lnTo>
                  <a:lnTo>
                    <a:pt x="9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51" name="Line 10"/>
            <p:cNvSpPr>
              <a:spLocks noChangeShapeType="1"/>
            </p:cNvSpPr>
            <p:nvPr/>
          </p:nvSpPr>
          <p:spPr bwMode="auto">
            <a:xfrm flipV="1">
              <a:off x="1301" y="793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68" name="Group 40"/>
          <p:cNvGrpSpPr>
            <a:grpSpLocks/>
          </p:cNvGrpSpPr>
          <p:nvPr/>
        </p:nvGrpSpPr>
        <p:grpSpPr bwMode="auto">
          <a:xfrm>
            <a:off x="1538288" y="4592638"/>
            <a:ext cx="230187" cy="203200"/>
            <a:chOff x="969" y="2893"/>
            <a:chExt cx="145" cy="128"/>
          </a:xfrm>
        </p:grpSpPr>
        <p:sp>
          <p:nvSpPr>
            <p:cNvPr id="35946" name="Freeform 41"/>
            <p:cNvSpPr>
              <a:spLocks/>
            </p:cNvSpPr>
            <p:nvPr/>
          </p:nvSpPr>
          <p:spPr bwMode="auto">
            <a:xfrm>
              <a:off x="969" y="2960"/>
              <a:ext cx="67" cy="61"/>
            </a:xfrm>
            <a:custGeom>
              <a:avLst/>
              <a:gdLst>
                <a:gd name="T0" fmla="*/ 50 w 74"/>
                <a:gd name="T1" fmla="*/ 18 h 73"/>
                <a:gd name="T2" fmla="*/ 49 w 74"/>
                <a:gd name="T3" fmla="*/ 13 h 73"/>
                <a:gd name="T4" fmla="*/ 47 w 74"/>
                <a:gd name="T5" fmla="*/ 9 h 73"/>
                <a:gd name="T6" fmla="*/ 43 w 74"/>
                <a:gd name="T7" fmla="*/ 6 h 73"/>
                <a:gd name="T8" fmla="*/ 38 w 74"/>
                <a:gd name="T9" fmla="*/ 3 h 73"/>
                <a:gd name="T10" fmla="*/ 32 w 74"/>
                <a:gd name="T11" fmla="*/ 1 h 73"/>
                <a:gd name="T12" fmla="*/ 25 w 74"/>
                <a:gd name="T13" fmla="*/ 0 h 73"/>
                <a:gd name="T14" fmla="*/ 18 w 74"/>
                <a:gd name="T15" fmla="*/ 1 h 73"/>
                <a:gd name="T16" fmla="*/ 13 w 74"/>
                <a:gd name="T17" fmla="*/ 3 h 73"/>
                <a:gd name="T18" fmla="*/ 8 w 74"/>
                <a:gd name="T19" fmla="*/ 6 h 73"/>
                <a:gd name="T20" fmla="*/ 5 w 74"/>
                <a:gd name="T21" fmla="*/ 9 h 73"/>
                <a:gd name="T22" fmla="*/ 2 w 74"/>
                <a:gd name="T23" fmla="*/ 13 h 73"/>
                <a:gd name="T24" fmla="*/ 0 w 74"/>
                <a:gd name="T25" fmla="*/ 18 h 73"/>
                <a:gd name="T26" fmla="*/ 2 w 74"/>
                <a:gd name="T27" fmla="*/ 23 h 73"/>
                <a:gd name="T28" fmla="*/ 5 w 74"/>
                <a:gd name="T29" fmla="*/ 27 h 73"/>
                <a:gd name="T30" fmla="*/ 8 w 74"/>
                <a:gd name="T31" fmla="*/ 31 h 73"/>
                <a:gd name="T32" fmla="*/ 13 w 74"/>
                <a:gd name="T33" fmla="*/ 33 h 73"/>
                <a:gd name="T34" fmla="*/ 18 w 74"/>
                <a:gd name="T35" fmla="*/ 35 h 73"/>
                <a:gd name="T36" fmla="*/ 25 w 74"/>
                <a:gd name="T37" fmla="*/ 36 h 73"/>
                <a:gd name="T38" fmla="*/ 32 w 74"/>
                <a:gd name="T39" fmla="*/ 35 h 73"/>
                <a:gd name="T40" fmla="*/ 38 w 74"/>
                <a:gd name="T41" fmla="*/ 33 h 73"/>
                <a:gd name="T42" fmla="*/ 43 w 74"/>
                <a:gd name="T43" fmla="*/ 31 h 73"/>
                <a:gd name="T44" fmla="*/ 47 w 74"/>
                <a:gd name="T45" fmla="*/ 27 h 73"/>
                <a:gd name="T46" fmla="*/ 49 w 74"/>
                <a:gd name="T47" fmla="*/ 23 h 73"/>
                <a:gd name="T48" fmla="*/ 50 w 74"/>
                <a:gd name="T49" fmla="*/ 18 h 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3">
                  <a:moveTo>
                    <a:pt x="74" y="36"/>
                  </a:moveTo>
                  <a:lnTo>
                    <a:pt x="73" y="27"/>
                  </a:lnTo>
                  <a:lnTo>
                    <a:pt x="70" y="18"/>
                  </a:lnTo>
                  <a:lnTo>
                    <a:pt x="64" y="11"/>
                  </a:lnTo>
                  <a:lnTo>
                    <a:pt x="56" y="4"/>
                  </a:lnTo>
                  <a:lnTo>
                    <a:pt x="47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9" y="4"/>
                  </a:lnTo>
                  <a:lnTo>
                    <a:pt x="12" y="11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6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2" y="63"/>
                  </a:lnTo>
                  <a:lnTo>
                    <a:pt x="19" y="69"/>
                  </a:lnTo>
                  <a:lnTo>
                    <a:pt x="27" y="72"/>
                  </a:lnTo>
                  <a:lnTo>
                    <a:pt x="37" y="73"/>
                  </a:lnTo>
                  <a:lnTo>
                    <a:pt x="47" y="72"/>
                  </a:lnTo>
                  <a:lnTo>
                    <a:pt x="56" y="69"/>
                  </a:lnTo>
                  <a:lnTo>
                    <a:pt x="64" y="63"/>
                  </a:lnTo>
                  <a:lnTo>
                    <a:pt x="70" y="55"/>
                  </a:lnTo>
                  <a:lnTo>
                    <a:pt x="73" y="47"/>
                  </a:lnTo>
                  <a:lnTo>
                    <a:pt x="74" y="3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7" name="Freeform 42"/>
            <p:cNvSpPr>
              <a:spLocks/>
            </p:cNvSpPr>
            <p:nvPr/>
          </p:nvSpPr>
          <p:spPr bwMode="auto">
            <a:xfrm>
              <a:off x="1066" y="2893"/>
              <a:ext cx="48" cy="98"/>
            </a:xfrm>
            <a:custGeom>
              <a:avLst/>
              <a:gdLst>
                <a:gd name="T0" fmla="*/ 25 w 58"/>
                <a:gd name="T1" fmla="*/ 0 h 113"/>
                <a:gd name="T2" fmla="*/ 0 w 58"/>
                <a:gd name="T3" fmla="*/ 64 h 113"/>
                <a:gd name="T4" fmla="*/ 27 w 58"/>
                <a:gd name="T5" fmla="*/ 6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13">
                  <a:moveTo>
                    <a:pt x="53" y="0"/>
                  </a:moveTo>
                  <a:lnTo>
                    <a:pt x="0" y="113"/>
                  </a:lnTo>
                  <a:lnTo>
                    <a:pt x="58" y="1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8" name="Line 43"/>
            <p:cNvSpPr>
              <a:spLocks noChangeShapeType="1"/>
            </p:cNvSpPr>
            <p:nvPr/>
          </p:nvSpPr>
          <p:spPr bwMode="auto">
            <a:xfrm flipH="1">
              <a:off x="1096" y="2960"/>
              <a:ext cx="12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72" name="Group 44"/>
          <p:cNvGrpSpPr>
            <a:grpSpLocks/>
          </p:cNvGrpSpPr>
          <p:nvPr/>
        </p:nvGrpSpPr>
        <p:grpSpPr bwMode="auto">
          <a:xfrm>
            <a:off x="1538288" y="5586413"/>
            <a:ext cx="279400" cy="201612"/>
            <a:chOff x="969" y="3519"/>
            <a:chExt cx="176" cy="127"/>
          </a:xfrm>
        </p:grpSpPr>
        <p:sp>
          <p:nvSpPr>
            <p:cNvPr id="35942" name="Freeform 45"/>
            <p:cNvSpPr>
              <a:spLocks/>
            </p:cNvSpPr>
            <p:nvPr/>
          </p:nvSpPr>
          <p:spPr bwMode="auto">
            <a:xfrm>
              <a:off x="969" y="3525"/>
              <a:ext cx="67" cy="67"/>
            </a:xfrm>
            <a:custGeom>
              <a:avLst/>
              <a:gdLst>
                <a:gd name="T0" fmla="*/ 50 w 74"/>
                <a:gd name="T1" fmla="*/ 25 h 74"/>
                <a:gd name="T2" fmla="*/ 49 w 74"/>
                <a:gd name="T3" fmla="*/ 19 h 74"/>
                <a:gd name="T4" fmla="*/ 47 w 74"/>
                <a:gd name="T5" fmla="*/ 12 h 74"/>
                <a:gd name="T6" fmla="*/ 43 w 74"/>
                <a:gd name="T7" fmla="*/ 7 h 74"/>
                <a:gd name="T8" fmla="*/ 38 w 74"/>
                <a:gd name="T9" fmla="*/ 5 h 74"/>
                <a:gd name="T10" fmla="*/ 32 w 74"/>
                <a:gd name="T11" fmla="*/ 1 h 74"/>
                <a:gd name="T12" fmla="*/ 25 w 74"/>
                <a:gd name="T13" fmla="*/ 0 h 74"/>
                <a:gd name="T14" fmla="*/ 18 w 74"/>
                <a:gd name="T15" fmla="*/ 1 h 74"/>
                <a:gd name="T16" fmla="*/ 13 w 74"/>
                <a:gd name="T17" fmla="*/ 5 h 74"/>
                <a:gd name="T18" fmla="*/ 8 w 74"/>
                <a:gd name="T19" fmla="*/ 7 h 74"/>
                <a:gd name="T20" fmla="*/ 5 w 74"/>
                <a:gd name="T21" fmla="*/ 12 h 74"/>
                <a:gd name="T22" fmla="*/ 2 w 74"/>
                <a:gd name="T23" fmla="*/ 19 h 74"/>
                <a:gd name="T24" fmla="*/ 0 w 74"/>
                <a:gd name="T25" fmla="*/ 25 h 74"/>
                <a:gd name="T26" fmla="*/ 2 w 74"/>
                <a:gd name="T27" fmla="*/ 32 h 74"/>
                <a:gd name="T28" fmla="*/ 5 w 74"/>
                <a:gd name="T29" fmla="*/ 37 h 74"/>
                <a:gd name="T30" fmla="*/ 8 w 74"/>
                <a:gd name="T31" fmla="*/ 43 h 74"/>
                <a:gd name="T32" fmla="*/ 13 w 74"/>
                <a:gd name="T33" fmla="*/ 46 h 74"/>
                <a:gd name="T34" fmla="*/ 18 w 74"/>
                <a:gd name="T35" fmla="*/ 49 h 74"/>
                <a:gd name="T36" fmla="*/ 25 w 74"/>
                <a:gd name="T37" fmla="*/ 50 h 74"/>
                <a:gd name="T38" fmla="*/ 32 w 74"/>
                <a:gd name="T39" fmla="*/ 49 h 74"/>
                <a:gd name="T40" fmla="*/ 38 w 74"/>
                <a:gd name="T41" fmla="*/ 46 h 74"/>
                <a:gd name="T42" fmla="*/ 43 w 74"/>
                <a:gd name="T43" fmla="*/ 43 h 74"/>
                <a:gd name="T44" fmla="*/ 47 w 74"/>
                <a:gd name="T45" fmla="*/ 37 h 74"/>
                <a:gd name="T46" fmla="*/ 49 w 74"/>
                <a:gd name="T47" fmla="*/ 32 h 74"/>
                <a:gd name="T48" fmla="*/ 50 w 74"/>
                <a:gd name="T49" fmla="*/ 2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3" y="28"/>
                  </a:lnTo>
                  <a:lnTo>
                    <a:pt x="70" y="18"/>
                  </a:lnTo>
                  <a:lnTo>
                    <a:pt x="64" y="11"/>
                  </a:lnTo>
                  <a:lnTo>
                    <a:pt x="56" y="6"/>
                  </a:lnTo>
                  <a:lnTo>
                    <a:pt x="47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9" y="6"/>
                  </a:lnTo>
                  <a:lnTo>
                    <a:pt x="12" y="11"/>
                  </a:lnTo>
                  <a:lnTo>
                    <a:pt x="5" y="18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2" y="64"/>
                  </a:lnTo>
                  <a:lnTo>
                    <a:pt x="19" y="69"/>
                  </a:lnTo>
                  <a:lnTo>
                    <a:pt x="27" y="73"/>
                  </a:lnTo>
                  <a:lnTo>
                    <a:pt x="37" y="74"/>
                  </a:lnTo>
                  <a:lnTo>
                    <a:pt x="47" y="73"/>
                  </a:lnTo>
                  <a:lnTo>
                    <a:pt x="56" y="69"/>
                  </a:lnTo>
                  <a:lnTo>
                    <a:pt x="64" y="64"/>
                  </a:lnTo>
                  <a:lnTo>
                    <a:pt x="70" y="55"/>
                  </a:lnTo>
                  <a:lnTo>
                    <a:pt x="73" y="4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3" name="Freeform 46"/>
            <p:cNvSpPr>
              <a:spLocks/>
            </p:cNvSpPr>
            <p:nvPr/>
          </p:nvSpPr>
          <p:spPr bwMode="auto">
            <a:xfrm>
              <a:off x="1102" y="3519"/>
              <a:ext cx="25" cy="24"/>
            </a:xfrm>
            <a:custGeom>
              <a:avLst/>
              <a:gdLst>
                <a:gd name="T0" fmla="*/ 18 w 28"/>
                <a:gd name="T1" fmla="*/ 0 h 24"/>
                <a:gd name="T2" fmla="*/ 15 w 28"/>
                <a:gd name="T3" fmla="*/ 0 h 24"/>
                <a:gd name="T4" fmla="*/ 12 w 28"/>
                <a:gd name="T5" fmla="*/ 2 h 24"/>
                <a:gd name="T6" fmla="*/ 8 w 28"/>
                <a:gd name="T7" fmla="*/ 6 h 24"/>
                <a:gd name="T8" fmla="*/ 4 w 28"/>
                <a:gd name="T9" fmla="*/ 11 h 24"/>
                <a:gd name="T10" fmla="*/ 3 w 28"/>
                <a:gd name="T11" fmla="*/ 17 h 24"/>
                <a:gd name="T12" fmla="*/ 0 w 28"/>
                <a:gd name="T13" fmla="*/ 24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4">
                  <a:moveTo>
                    <a:pt x="28" y="0"/>
                  </a:moveTo>
                  <a:lnTo>
                    <a:pt x="24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1"/>
                  </a:lnTo>
                  <a:lnTo>
                    <a:pt x="3" y="17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4" name="Freeform 47"/>
            <p:cNvSpPr>
              <a:spLocks/>
            </p:cNvSpPr>
            <p:nvPr/>
          </p:nvSpPr>
          <p:spPr bwMode="auto">
            <a:xfrm>
              <a:off x="1127" y="3519"/>
              <a:ext cx="18" cy="42"/>
            </a:xfrm>
            <a:custGeom>
              <a:avLst/>
              <a:gdLst>
                <a:gd name="T0" fmla="*/ 11 w 16"/>
                <a:gd name="T1" fmla="*/ 27 h 49"/>
                <a:gd name="T2" fmla="*/ 18 w 16"/>
                <a:gd name="T3" fmla="*/ 23 h 49"/>
                <a:gd name="T4" fmla="*/ 21 w 16"/>
                <a:gd name="T5" fmla="*/ 20 h 49"/>
                <a:gd name="T6" fmla="*/ 24 w 16"/>
                <a:gd name="T7" fmla="*/ 15 h 49"/>
                <a:gd name="T8" fmla="*/ 26 w 16"/>
                <a:gd name="T9" fmla="*/ 12 h 49"/>
                <a:gd name="T10" fmla="*/ 26 w 16"/>
                <a:gd name="T11" fmla="*/ 9 h 49"/>
                <a:gd name="T12" fmla="*/ 24 w 16"/>
                <a:gd name="T13" fmla="*/ 6 h 49"/>
                <a:gd name="T14" fmla="*/ 21 w 16"/>
                <a:gd name="T15" fmla="*/ 3 h 49"/>
                <a:gd name="T16" fmla="*/ 16 w 16"/>
                <a:gd name="T17" fmla="*/ 2 h 49"/>
                <a:gd name="T18" fmla="*/ 10 w 16"/>
                <a:gd name="T19" fmla="*/ 0 h 49"/>
                <a:gd name="T20" fmla="*/ 0 w 16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9">
                  <a:moveTo>
                    <a:pt x="7" y="49"/>
                  </a:moveTo>
                  <a:lnTo>
                    <a:pt x="11" y="42"/>
                  </a:lnTo>
                  <a:lnTo>
                    <a:pt x="13" y="36"/>
                  </a:lnTo>
                  <a:lnTo>
                    <a:pt x="15" y="29"/>
                  </a:lnTo>
                  <a:lnTo>
                    <a:pt x="16" y="22"/>
                  </a:lnTo>
                  <a:lnTo>
                    <a:pt x="16" y="16"/>
                  </a:lnTo>
                  <a:lnTo>
                    <a:pt x="15" y="10"/>
                  </a:lnTo>
                  <a:lnTo>
                    <a:pt x="13" y="6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5" name="Freeform 48"/>
            <p:cNvSpPr>
              <a:spLocks/>
            </p:cNvSpPr>
            <p:nvPr/>
          </p:nvSpPr>
          <p:spPr bwMode="auto">
            <a:xfrm>
              <a:off x="1078" y="3561"/>
              <a:ext cx="55" cy="85"/>
            </a:xfrm>
            <a:custGeom>
              <a:avLst/>
              <a:gdLst>
                <a:gd name="T0" fmla="*/ 29 w 68"/>
                <a:gd name="T1" fmla="*/ 0 h 96"/>
                <a:gd name="T2" fmla="*/ 0 w 68"/>
                <a:gd name="T3" fmla="*/ 58 h 96"/>
                <a:gd name="T4" fmla="*/ 19 w 68"/>
                <a:gd name="T5" fmla="*/ 58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6">
                  <a:moveTo>
                    <a:pt x="68" y="0"/>
                  </a:moveTo>
                  <a:lnTo>
                    <a:pt x="0" y="96"/>
                  </a:lnTo>
                  <a:lnTo>
                    <a:pt x="45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86" name="Group 58"/>
          <p:cNvGrpSpPr>
            <a:grpSpLocks/>
          </p:cNvGrpSpPr>
          <p:nvPr/>
        </p:nvGrpSpPr>
        <p:grpSpPr bwMode="auto">
          <a:xfrm>
            <a:off x="1538288" y="1798638"/>
            <a:ext cx="317500" cy="338137"/>
            <a:chOff x="969" y="1133"/>
            <a:chExt cx="200" cy="213"/>
          </a:xfrm>
        </p:grpSpPr>
        <p:sp>
          <p:nvSpPr>
            <p:cNvPr id="35937" name="Freeform 59"/>
            <p:cNvSpPr>
              <a:spLocks/>
            </p:cNvSpPr>
            <p:nvPr/>
          </p:nvSpPr>
          <p:spPr bwMode="auto">
            <a:xfrm>
              <a:off x="969" y="1133"/>
              <a:ext cx="67" cy="67"/>
            </a:xfrm>
            <a:custGeom>
              <a:avLst/>
              <a:gdLst>
                <a:gd name="T0" fmla="*/ 50 w 74"/>
                <a:gd name="T1" fmla="*/ 25 h 74"/>
                <a:gd name="T2" fmla="*/ 49 w 74"/>
                <a:gd name="T3" fmla="*/ 18 h 74"/>
                <a:gd name="T4" fmla="*/ 47 w 74"/>
                <a:gd name="T5" fmla="*/ 12 h 74"/>
                <a:gd name="T6" fmla="*/ 43 w 74"/>
                <a:gd name="T7" fmla="*/ 7 h 74"/>
                <a:gd name="T8" fmla="*/ 38 w 74"/>
                <a:gd name="T9" fmla="*/ 5 h 74"/>
                <a:gd name="T10" fmla="*/ 32 w 74"/>
                <a:gd name="T11" fmla="*/ 1 h 74"/>
                <a:gd name="T12" fmla="*/ 25 w 74"/>
                <a:gd name="T13" fmla="*/ 0 h 74"/>
                <a:gd name="T14" fmla="*/ 18 w 74"/>
                <a:gd name="T15" fmla="*/ 1 h 74"/>
                <a:gd name="T16" fmla="*/ 13 w 74"/>
                <a:gd name="T17" fmla="*/ 5 h 74"/>
                <a:gd name="T18" fmla="*/ 8 w 74"/>
                <a:gd name="T19" fmla="*/ 7 h 74"/>
                <a:gd name="T20" fmla="*/ 5 w 74"/>
                <a:gd name="T21" fmla="*/ 12 h 74"/>
                <a:gd name="T22" fmla="*/ 2 w 74"/>
                <a:gd name="T23" fmla="*/ 18 h 74"/>
                <a:gd name="T24" fmla="*/ 0 w 74"/>
                <a:gd name="T25" fmla="*/ 25 h 74"/>
                <a:gd name="T26" fmla="*/ 2 w 74"/>
                <a:gd name="T27" fmla="*/ 32 h 74"/>
                <a:gd name="T28" fmla="*/ 5 w 74"/>
                <a:gd name="T29" fmla="*/ 37 h 74"/>
                <a:gd name="T30" fmla="*/ 8 w 74"/>
                <a:gd name="T31" fmla="*/ 43 h 74"/>
                <a:gd name="T32" fmla="*/ 13 w 74"/>
                <a:gd name="T33" fmla="*/ 46 h 74"/>
                <a:gd name="T34" fmla="*/ 18 w 74"/>
                <a:gd name="T35" fmla="*/ 49 h 74"/>
                <a:gd name="T36" fmla="*/ 25 w 74"/>
                <a:gd name="T37" fmla="*/ 50 h 74"/>
                <a:gd name="T38" fmla="*/ 32 w 74"/>
                <a:gd name="T39" fmla="*/ 49 h 74"/>
                <a:gd name="T40" fmla="*/ 38 w 74"/>
                <a:gd name="T41" fmla="*/ 46 h 74"/>
                <a:gd name="T42" fmla="*/ 43 w 74"/>
                <a:gd name="T43" fmla="*/ 43 h 74"/>
                <a:gd name="T44" fmla="*/ 47 w 74"/>
                <a:gd name="T45" fmla="*/ 37 h 74"/>
                <a:gd name="T46" fmla="*/ 49 w 74"/>
                <a:gd name="T47" fmla="*/ 32 h 74"/>
                <a:gd name="T48" fmla="*/ 50 w 74"/>
                <a:gd name="T49" fmla="*/ 2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3" y="27"/>
                  </a:lnTo>
                  <a:lnTo>
                    <a:pt x="70" y="18"/>
                  </a:lnTo>
                  <a:lnTo>
                    <a:pt x="64" y="11"/>
                  </a:lnTo>
                  <a:lnTo>
                    <a:pt x="56" y="5"/>
                  </a:lnTo>
                  <a:lnTo>
                    <a:pt x="47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9" y="5"/>
                  </a:lnTo>
                  <a:lnTo>
                    <a:pt x="12" y="11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2" y="64"/>
                  </a:lnTo>
                  <a:lnTo>
                    <a:pt x="19" y="69"/>
                  </a:lnTo>
                  <a:lnTo>
                    <a:pt x="27" y="73"/>
                  </a:lnTo>
                  <a:lnTo>
                    <a:pt x="37" y="74"/>
                  </a:lnTo>
                  <a:lnTo>
                    <a:pt x="47" y="73"/>
                  </a:lnTo>
                  <a:lnTo>
                    <a:pt x="56" y="69"/>
                  </a:lnTo>
                  <a:lnTo>
                    <a:pt x="64" y="64"/>
                  </a:lnTo>
                  <a:lnTo>
                    <a:pt x="70" y="55"/>
                  </a:lnTo>
                  <a:lnTo>
                    <a:pt x="73" y="4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8" name="Freeform 60"/>
            <p:cNvSpPr>
              <a:spLocks/>
            </p:cNvSpPr>
            <p:nvPr/>
          </p:nvSpPr>
          <p:spPr bwMode="auto">
            <a:xfrm>
              <a:off x="1090" y="1224"/>
              <a:ext cx="24" cy="18"/>
            </a:xfrm>
            <a:custGeom>
              <a:avLst/>
              <a:gdLst>
                <a:gd name="T0" fmla="*/ 14 w 29"/>
                <a:gd name="T1" fmla="*/ 0 h 24"/>
                <a:gd name="T2" fmla="*/ 12 w 29"/>
                <a:gd name="T3" fmla="*/ 1 h 24"/>
                <a:gd name="T4" fmla="*/ 9 w 29"/>
                <a:gd name="T5" fmla="*/ 2 h 24"/>
                <a:gd name="T6" fmla="*/ 7 w 29"/>
                <a:gd name="T7" fmla="*/ 2 h 24"/>
                <a:gd name="T8" fmla="*/ 4 w 29"/>
                <a:gd name="T9" fmla="*/ 4 h 24"/>
                <a:gd name="T10" fmla="*/ 2 w 29"/>
                <a:gd name="T11" fmla="*/ 6 h 24"/>
                <a:gd name="T12" fmla="*/ 0 w 29"/>
                <a:gd name="T13" fmla="*/ 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9" y="0"/>
                  </a:moveTo>
                  <a:lnTo>
                    <a:pt x="24" y="1"/>
                  </a:lnTo>
                  <a:lnTo>
                    <a:pt x="19" y="3"/>
                  </a:lnTo>
                  <a:lnTo>
                    <a:pt x="14" y="6"/>
                  </a:lnTo>
                  <a:lnTo>
                    <a:pt x="8" y="11"/>
                  </a:lnTo>
                  <a:lnTo>
                    <a:pt x="4" y="18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9" name="Freeform 61"/>
            <p:cNvSpPr>
              <a:spLocks/>
            </p:cNvSpPr>
            <p:nvPr/>
          </p:nvSpPr>
          <p:spPr bwMode="auto">
            <a:xfrm>
              <a:off x="1114" y="1224"/>
              <a:ext cx="13" cy="43"/>
            </a:xfrm>
            <a:custGeom>
              <a:avLst/>
              <a:gdLst>
                <a:gd name="T0" fmla="*/ 3 w 16"/>
                <a:gd name="T1" fmla="*/ 29 h 49"/>
                <a:gd name="T2" fmla="*/ 5 w 16"/>
                <a:gd name="T3" fmla="*/ 25 h 49"/>
                <a:gd name="T4" fmla="*/ 6 w 16"/>
                <a:gd name="T5" fmla="*/ 22 h 49"/>
                <a:gd name="T6" fmla="*/ 7 w 16"/>
                <a:gd name="T7" fmla="*/ 17 h 49"/>
                <a:gd name="T8" fmla="*/ 7 w 16"/>
                <a:gd name="T9" fmla="*/ 14 h 49"/>
                <a:gd name="T10" fmla="*/ 7 w 16"/>
                <a:gd name="T11" fmla="*/ 10 h 49"/>
                <a:gd name="T12" fmla="*/ 6 w 16"/>
                <a:gd name="T13" fmla="*/ 7 h 49"/>
                <a:gd name="T14" fmla="*/ 6 w 16"/>
                <a:gd name="T15" fmla="*/ 4 h 49"/>
                <a:gd name="T16" fmla="*/ 4 w 16"/>
                <a:gd name="T17" fmla="*/ 3 h 49"/>
                <a:gd name="T18" fmla="*/ 2 w 16"/>
                <a:gd name="T19" fmla="*/ 1 h 49"/>
                <a:gd name="T20" fmla="*/ 0 w 16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49">
                  <a:moveTo>
                    <a:pt x="7" y="49"/>
                  </a:moveTo>
                  <a:lnTo>
                    <a:pt x="10" y="43"/>
                  </a:lnTo>
                  <a:lnTo>
                    <a:pt x="13" y="37"/>
                  </a:lnTo>
                  <a:lnTo>
                    <a:pt x="15" y="29"/>
                  </a:lnTo>
                  <a:lnTo>
                    <a:pt x="16" y="23"/>
                  </a:lnTo>
                  <a:lnTo>
                    <a:pt x="15" y="17"/>
                  </a:lnTo>
                  <a:lnTo>
                    <a:pt x="14" y="11"/>
                  </a:lnTo>
                  <a:lnTo>
                    <a:pt x="12" y="6"/>
                  </a:lnTo>
                  <a:lnTo>
                    <a:pt x="9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0" name="Freeform 62"/>
            <p:cNvSpPr>
              <a:spLocks/>
            </p:cNvSpPr>
            <p:nvPr/>
          </p:nvSpPr>
          <p:spPr bwMode="auto">
            <a:xfrm>
              <a:off x="1060" y="1267"/>
              <a:ext cx="61" cy="79"/>
            </a:xfrm>
            <a:custGeom>
              <a:avLst/>
              <a:gdLst>
                <a:gd name="T0" fmla="*/ 44 w 68"/>
                <a:gd name="T1" fmla="*/ 0 h 97"/>
                <a:gd name="T2" fmla="*/ 0 w 68"/>
                <a:gd name="T3" fmla="*/ 42 h 97"/>
                <a:gd name="T4" fmla="*/ 28 w 68"/>
                <a:gd name="T5" fmla="*/ 4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7">
                  <a:moveTo>
                    <a:pt x="68" y="0"/>
                  </a:moveTo>
                  <a:lnTo>
                    <a:pt x="0" y="97"/>
                  </a:lnTo>
                  <a:lnTo>
                    <a:pt x="44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41" name="Line 63"/>
            <p:cNvSpPr>
              <a:spLocks noChangeShapeType="1"/>
            </p:cNvSpPr>
            <p:nvPr/>
          </p:nvSpPr>
          <p:spPr bwMode="auto">
            <a:xfrm flipV="1">
              <a:off x="1157" y="1224"/>
              <a:ext cx="1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92" name="Group 64"/>
          <p:cNvGrpSpPr>
            <a:grpSpLocks/>
          </p:cNvGrpSpPr>
          <p:nvPr/>
        </p:nvGrpSpPr>
        <p:grpSpPr bwMode="auto">
          <a:xfrm>
            <a:off x="1239838" y="1635125"/>
            <a:ext cx="288925" cy="241300"/>
            <a:chOff x="781" y="1030"/>
            <a:chExt cx="182" cy="152"/>
          </a:xfrm>
        </p:grpSpPr>
        <p:sp>
          <p:nvSpPr>
            <p:cNvPr id="35932" name="Freeform 65"/>
            <p:cNvSpPr>
              <a:spLocks/>
            </p:cNvSpPr>
            <p:nvPr/>
          </p:nvSpPr>
          <p:spPr bwMode="auto">
            <a:xfrm>
              <a:off x="781" y="1030"/>
              <a:ext cx="42" cy="152"/>
            </a:xfrm>
            <a:custGeom>
              <a:avLst/>
              <a:gdLst>
                <a:gd name="T0" fmla="*/ 30 w 47"/>
                <a:gd name="T1" fmla="*/ 0 h 178"/>
                <a:gd name="T2" fmla="*/ 23 w 47"/>
                <a:gd name="T3" fmla="*/ 11 h 178"/>
                <a:gd name="T4" fmla="*/ 17 w 47"/>
                <a:gd name="T5" fmla="*/ 23 h 178"/>
                <a:gd name="T6" fmla="*/ 13 w 47"/>
                <a:gd name="T7" fmla="*/ 35 h 178"/>
                <a:gd name="T8" fmla="*/ 8 w 47"/>
                <a:gd name="T9" fmla="*/ 48 h 178"/>
                <a:gd name="T10" fmla="*/ 4 w 47"/>
                <a:gd name="T11" fmla="*/ 59 h 178"/>
                <a:gd name="T12" fmla="*/ 3 w 47"/>
                <a:gd name="T13" fmla="*/ 71 h 178"/>
                <a:gd name="T14" fmla="*/ 1 w 47"/>
                <a:gd name="T15" fmla="*/ 83 h 178"/>
                <a:gd name="T16" fmla="*/ 0 w 47"/>
                <a:gd name="T17" fmla="*/ 95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78">
                  <a:moveTo>
                    <a:pt x="47" y="0"/>
                  </a:moveTo>
                  <a:lnTo>
                    <a:pt x="37" y="21"/>
                  </a:lnTo>
                  <a:lnTo>
                    <a:pt x="27" y="43"/>
                  </a:lnTo>
                  <a:lnTo>
                    <a:pt x="20" y="66"/>
                  </a:lnTo>
                  <a:lnTo>
                    <a:pt x="12" y="89"/>
                  </a:lnTo>
                  <a:lnTo>
                    <a:pt x="7" y="111"/>
                  </a:lnTo>
                  <a:lnTo>
                    <a:pt x="3" y="134"/>
                  </a:lnTo>
                  <a:lnTo>
                    <a:pt x="1" y="156"/>
                  </a:lnTo>
                  <a:lnTo>
                    <a:pt x="0" y="1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3" name="Freeform 66"/>
            <p:cNvSpPr>
              <a:spLocks/>
            </p:cNvSpPr>
            <p:nvPr/>
          </p:nvSpPr>
          <p:spPr bwMode="auto">
            <a:xfrm>
              <a:off x="823" y="1042"/>
              <a:ext cx="49" cy="97"/>
            </a:xfrm>
            <a:custGeom>
              <a:avLst/>
              <a:gdLst>
                <a:gd name="T0" fmla="*/ 29 w 57"/>
                <a:gd name="T1" fmla="*/ 0 h 113"/>
                <a:gd name="T2" fmla="*/ 0 w 57"/>
                <a:gd name="T3" fmla="*/ 61 h 113"/>
                <a:gd name="T4" fmla="*/ 31 w 57"/>
                <a:gd name="T5" fmla="*/ 61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3">
                  <a:moveTo>
                    <a:pt x="53" y="0"/>
                  </a:moveTo>
                  <a:lnTo>
                    <a:pt x="0" y="113"/>
                  </a:lnTo>
                  <a:lnTo>
                    <a:pt x="57" y="1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4" name="Line 67"/>
            <p:cNvSpPr>
              <a:spLocks noChangeShapeType="1"/>
            </p:cNvSpPr>
            <p:nvPr/>
          </p:nvSpPr>
          <p:spPr bwMode="auto">
            <a:xfrm flipH="1">
              <a:off x="847" y="1115"/>
              <a:ext cx="19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5" name="Line 68"/>
            <p:cNvSpPr>
              <a:spLocks noChangeShapeType="1"/>
            </p:cNvSpPr>
            <p:nvPr/>
          </p:nvSpPr>
          <p:spPr bwMode="auto">
            <a:xfrm flipV="1">
              <a:off x="920" y="1042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6" name="Freeform 69"/>
            <p:cNvSpPr>
              <a:spLocks/>
            </p:cNvSpPr>
            <p:nvPr/>
          </p:nvSpPr>
          <p:spPr bwMode="auto">
            <a:xfrm>
              <a:off x="920" y="1030"/>
              <a:ext cx="43" cy="152"/>
            </a:xfrm>
            <a:custGeom>
              <a:avLst/>
              <a:gdLst>
                <a:gd name="T0" fmla="*/ 0 w 48"/>
                <a:gd name="T1" fmla="*/ 95 h 178"/>
                <a:gd name="T2" fmla="*/ 7 w 48"/>
                <a:gd name="T3" fmla="*/ 83 h 178"/>
                <a:gd name="T4" fmla="*/ 13 w 48"/>
                <a:gd name="T5" fmla="*/ 71 h 178"/>
                <a:gd name="T6" fmla="*/ 19 w 48"/>
                <a:gd name="T7" fmla="*/ 59 h 178"/>
                <a:gd name="T8" fmla="*/ 22 w 48"/>
                <a:gd name="T9" fmla="*/ 48 h 178"/>
                <a:gd name="T10" fmla="*/ 26 w 48"/>
                <a:gd name="T11" fmla="*/ 35 h 178"/>
                <a:gd name="T12" fmla="*/ 28 w 48"/>
                <a:gd name="T13" fmla="*/ 23 h 178"/>
                <a:gd name="T14" fmla="*/ 30 w 48"/>
                <a:gd name="T15" fmla="*/ 11 h 178"/>
                <a:gd name="T16" fmla="*/ 31 w 48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78">
                  <a:moveTo>
                    <a:pt x="0" y="178"/>
                  </a:moveTo>
                  <a:lnTo>
                    <a:pt x="11" y="156"/>
                  </a:lnTo>
                  <a:lnTo>
                    <a:pt x="20" y="134"/>
                  </a:lnTo>
                  <a:lnTo>
                    <a:pt x="29" y="111"/>
                  </a:lnTo>
                  <a:lnTo>
                    <a:pt x="35" y="89"/>
                  </a:lnTo>
                  <a:lnTo>
                    <a:pt x="40" y="66"/>
                  </a:lnTo>
                  <a:lnTo>
                    <a:pt x="44" y="43"/>
                  </a:lnTo>
                  <a:lnTo>
                    <a:pt x="47" y="21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98" name="Group 70"/>
          <p:cNvGrpSpPr>
            <a:grpSpLocks/>
          </p:cNvGrpSpPr>
          <p:nvPr/>
        </p:nvGrpSpPr>
        <p:grpSpPr bwMode="auto">
          <a:xfrm>
            <a:off x="487363" y="2655888"/>
            <a:ext cx="193675" cy="260350"/>
            <a:chOff x="307" y="1673"/>
            <a:chExt cx="122" cy="164"/>
          </a:xfrm>
        </p:grpSpPr>
        <p:sp>
          <p:nvSpPr>
            <p:cNvPr id="35923" name="Freeform 71"/>
            <p:cNvSpPr>
              <a:spLocks/>
            </p:cNvSpPr>
            <p:nvPr/>
          </p:nvSpPr>
          <p:spPr bwMode="auto">
            <a:xfrm>
              <a:off x="368" y="1777"/>
              <a:ext cx="61" cy="60"/>
            </a:xfrm>
            <a:custGeom>
              <a:avLst/>
              <a:gdLst>
                <a:gd name="T0" fmla="*/ 34 w 74"/>
                <a:gd name="T1" fmla="*/ 15 h 74"/>
                <a:gd name="T2" fmla="*/ 33 w 74"/>
                <a:gd name="T3" fmla="*/ 12 h 74"/>
                <a:gd name="T4" fmla="*/ 32 w 74"/>
                <a:gd name="T5" fmla="*/ 8 h 74"/>
                <a:gd name="T6" fmla="*/ 29 w 74"/>
                <a:gd name="T7" fmla="*/ 4 h 74"/>
                <a:gd name="T8" fmla="*/ 26 w 74"/>
                <a:gd name="T9" fmla="*/ 2 h 74"/>
                <a:gd name="T10" fmla="*/ 21 w 74"/>
                <a:gd name="T11" fmla="*/ 1 h 74"/>
                <a:gd name="T12" fmla="*/ 17 w 74"/>
                <a:gd name="T13" fmla="*/ 0 h 74"/>
                <a:gd name="T14" fmla="*/ 12 w 74"/>
                <a:gd name="T15" fmla="*/ 1 h 74"/>
                <a:gd name="T16" fmla="*/ 8 w 74"/>
                <a:gd name="T17" fmla="*/ 2 h 74"/>
                <a:gd name="T18" fmla="*/ 5 w 74"/>
                <a:gd name="T19" fmla="*/ 4 h 74"/>
                <a:gd name="T20" fmla="*/ 2 w 74"/>
                <a:gd name="T21" fmla="*/ 8 h 74"/>
                <a:gd name="T22" fmla="*/ 1 w 74"/>
                <a:gd name="T23" fmla="*/ 12 h 74"/>
                <a:gd name="T24" fmla="*/ 0 w 74"/>
                <a:gd name="T25" fmla="*/ 15 h 74"/>
                <a:gd name="T26" fmla="*/ 1 w 74"/>
                <a:gd name="T27" fmla="*/ 19 h 74"/>
                <a:gd name="T28" fmla="*/ 2 w 74"/>
                <a:gd name="T29" fmla="*/ 24 h 74"/>
                <a:gd name="T30" fmla="*/ 5 w 74"/>
                <a:gd name="T31" fmla="*/ 27 h 74"/>
                <a:gd name="T32" fmla="*/ 8 w 74"/>
                <a:gd name="T33" fmla="*/ 29 h 74"/>
                <a:gd name="T34" fmla="*/ 12 w 74"/>
                <a:gd name="T35" fmla="*/ 31 h 74"/>
                <a:gd name="T36" fmla="*/ 17 w 74"/>
                <a:gd name="T37" fmla="*/ 32 h 74"/>
                <a:gd name="T38" fmla="*/ 21 w 74"/>
                <a:gd name="T39" fmla="*/ 31 h 74"/>
                <a:gd name="T40" fmla="*/ 26 w 74"/>
                <a:gd name="T41" fmla="*/ 29 h 74"/>
                <a:gd name="T42" fmla="*/ 29 w 74"/>
                <a:gd name="T43" fmla="*/ 27 h 74"/>
                <a:gd name="T44" fmla="*/ 32 w 74"/>
                <a:gd name="T45" fmla="*/ 24 h 74"/>
                <a:gd name="T46" fmla="*/ 33 w 74"/>
                <a:gd name="T47" fmla="*/ 19 h 74"/>
                <a:gd name="T48" fmla="*/ 34 w 74"/>
                <a:gd name="T49" fmla="*/ 1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2" y="27"/>
                  </a:lnTo>
                  <a:lnTo>
                    <a:pt x="69" y="18"/>
                  </a:lnTo>
                  <a:lnTo>
                    <a:pt x="62" y="10"/>
                  </a:lnTo>
                  <a:lnTo>
                    <a:pt x="55" y="4"/>
                  </a:lnTo>
                  <a:lnTo>
                    <a:pt x="46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8" y="4"/>
                  </a:lnTo>
                  <a:lnTo>
                    <a:pt x="10" y="10"/>
                  </a:lnTo>
                  <a:lnTo>
                    <a:pt x="5" y="18"/>
                  </a:lnTo>
                  <a:lnTo>
                    <a:pt x="1" y="27"/>
                  </a:lnTo>
                  <a:lnTo>
                    <a:pt x="0" y="37"/>
                  </a:lnTo>
                  <a:lnTo>
                    <a:pt x="1" y="46"/>
                  </a:lnTo>
                  <a:lnTo>
                    <a:pt x="5" y="55"/>
                  </a:lnTo>
                  <a:lnTo>
                    <a:pt x="10" y="62"/>
                  </a:lnTo>
                  <a:lnTo>
                    <a:pt x="18" y="69"/>
                  </a:lnTo>
                  <a:lnTo>
                    <a:pt x="27" y="72"/>
                  </a:lnTo>
                  <a:lnTo>
                    <a:pt x="37" y="74"/>
                  </a:lnTo>
                  <a:lnTo>
                    <a:pt x="46" y="72"/>
                  </a:lnTo>
                  <a:lnTo>
                    <a:pt x="55" y="69"/>
                  </a:lnTo>
                  <a:lnTo>
                    <a:pt x="62" y="62"/>
                  </a:lnTo>
                  <a:lnTo>
                    <a:pt x="69" y="55"/>
                  </a:lnTo>
                  <a:lnTo>
                    <a:pt x="72" y="46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4" name="Line 72"/>
            <p:cNvSpPr>
              <a:spLocks noChangeShapeType="1"/>
            </p:cNvSpPr>
            <p:nvPr/>
          </p:nvSpPr>
          <p:spPr bwMode="auto">
            <a:xfrm>
              <a:off x="338" y="167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5" name="Freeform 73"/>
            <p:cNvSpPr>
              <a:spLocks/>
            </p:cNvSpPr>
            <p:nvPr/>
          </p:nvSpPr>
          <p:spPr bwMode="auto">
            <a:xfrm>
              <a:off x="344" y="1673"/>
              <a:ext cx="30" cy="55"/>
            </a:xfrm>
            <a:custGeom>
              <a:avLst/>
              <a:gdLst>
                <a:gd name="T0" fmla="*/ 0 w 33"/>
                <a:gd name="T1" fmla="*/ 32 h 66"/>
                <a:gd name="T2" fmla="*/ 5 w 33"/>
                <a:gd name="T3" fmla="*/ 32 h 66"/>
                <a:gd name="T4" fmla="*/ 8 w 33"/>
                <a:gd name="T5" fmla="*/ 31 h 66"/>
                <a:gd name="T6" fmla="*/ 12 w 33"/>
                <a:gd name="T7" fmla="*/ 28 h 66"/>
                <a:gd name="T8" fmla="*/ 14 w 33"/>
                <a:gd name="T9" fmla="*/ 26 h 66"/>
                <a:gd name="T10" fmla="*/ 18 w 33"/>
                <a:gd name="T11" fmla="*/ 23 h 66"/>
                <a:gd name="T12" fmla="*/ 21 w 33"/>
                <a:gd name="T13" fmla="*/ 19 h 66"/>
                <a:gd name="T14" fmla="*/ 22 w 33"/>
                <a:gd name="T15" fmla="*/ 16 h 66"/>
                <a:gd name="T16" fmla="*/ 23 w 33"/>
                <a:gd name="T17" fmla="*/ 13 h 66"/>
                <a:gd name="T18" fmla="*/ 23 w 33"/>
                <a:gd name="T19" fmla="*/ 9 h 66"/>
                <a:gd name="T20" fmla="*/ 22 w 33"/>
                <a:gd name="T21" fmla="*/ 7 h 66"/>
                <a:gd name="T22" fmla="*/ 21 w 33"/>
                <a:gd name="T23" fmla="*/ 4 h 66"/>
                <a:gd name="T24" fmla="*/ 19 w 33"/>
                <a:gd name="T25" fmla="*/ 3 h 66"/>
                <a:gd name="T26" fmla="*/ 15 w 33"/>
                <a:gd name="T27" fmla="*/ 1 h 66"/>
                <a:gd name="T28" fmla="*/ 13 w 33"/>
                <a:gd name="T29" fmla="*/ 0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66">
                  <a:moveTo>
                    <a:pt x="0" y="66"/>
                  </a:moveTo>
                  <a:lnTo>
                    <a:pt x="5" y="65"/>
                  </a:lnTo>
                  <a:lnTo>
                    <a:pt x="12" y="63"/>
                  </a:lnTo>
                  <a:lnTo>
                    <a:pt x="17" y="58"/>
                  </a:lnTo>
                  <a:lnTo>
                    <a:pt x="21" y="53"/>
                  </a:lnTo>
                  <a:lnTo>
                    <a:pt x="26" y="47"/>
                  </a:lnTo>
                  <a:lnTo>
                    <a:pt x="30" y="40"/>
                  </a:lnTo>
                  <a:lnTo>
                    <a:pt x="32" y="33"/>
                  </a:lnTo>
                  <a:lnTo>
                    <a:pt x="33" y="26"/>
                  </a:lnTo>
                  <a:lnTo>
                    <a:pt x="33" y="19"/>
                  </a:lnTo>
                  <a:lnTo>
                    <a:pt x="32" y="13"/>
                  </a:lnTo>
                  <a:lnTo>
                    <a:pt x="30" y="8"/>
                  </a:lnTo>
                  <a:lnTo>
                    <a:pt x="27" y="3"/>
                  </a:lnTo>
                  <a:lnTo>
                    <a:pt x="22" y="1"/>
                  </a:lnTo>
                  <a:lnTo>
                    <a:pt x="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6" name="Line 74"/>
            <p:cNvSpPr>
              <a:spLocks noChangeShapeType="1"/>
            </p:cNvSpPr>
            <p:nvPr/>
          </p:nvSpPr>
          <p:spPr bwMode="auto">
            <a:xfrm flipH="1">
              <a:off x="331" y="1728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7" name="Freeform 75"/>
            <p:cNvSpPr>
              <a:spLocks/>
            </p:cNvSpPr>
            <p:nvPr/>
          </p:nvSpPr>
          <p:spPr bwMode="auto">
            <a:xfrm>
              <a:off x="344" y="1728"/>
              <a:ext cx="12" cy="30"/>
            </a:xfrm>
            <a:custGeom>
              <a:avLst/>
              <a:gdLst>
                <a:gd name="T0" fmla="*/ 5 w 16"/>
                <a:gd name="T1" fmla="*/ 24 h 32"/>
                <a:gd name="T2" fmla="*/ 5 w 16"/>
                <a:gd name="T3" fmla="*/ 20 h 32"/>
                <a:gd name="T4" fmla="*/ 5 w 16"/>
                <a:gd name="T5" fmla="*/ 14 h 32"/>
                <a:gd name="T6" fmla="*/ 5 w 16"/>
                <a:gd name="T7" fmla="*/ 8 h 32"/>
                <a:gd name="T8" fmla="*/ 5 w 16"/>
                <a:gd name="T9" fmla="*/ 6 h 32"/>
                <a:gd name="T10" fmla="*/ 4 w 16"/>
                <a:gd name="T11" fmla="*/ 3 h 32"/>
                <a:gd name="T12" fmla="*/ 2 w 16"/>
                <a:gd name="T13" fmla="*/ 0 h 32"/>
                <a:gd name="T14" fmla="*/ 0 w 16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2">
                  <a:moveTo>
                    <a:pt x="15" y="32"/>
                  </a:moveTo>
                  <a:lnTo>
                    <a:pt x="16" y="24"/>
                  </a:lnTo>
                  <a:lnTo>
                    <a:pt x="16" y="18"/>
                  </a:lnTo>
                  <a:lnTo>
                    <a:pt x="15" y="11"/>
                  </a:lnTo>
                  <a:lnTo>
                    <a:pt x="13" y="6"/>
                  </a:lnTo>
                  <a:lnTo>
                    <a:pt x="10" y="3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8" name="Line 76"/>
            <p:cNvSpPr>
              <a:spLocks noChangeShapeType="1"/>
            </p:cNvSpPr>
            <p:nvPr/>
          </p:nvSpPr>
          <p:spPr bwMode="auto">
            <a:xfrm flipH="1">
              <a:off x="350" y="1758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9" name="Freeform 77"/>
            <p:cNvSpPr>
              <a:spLocks/>
            </p:cNvSpPr>
            <p:nvPr/>
          </p:nvSpPr>
          <p:spPr bwMode="auto">
            <a:xfrm>
              <a:off x="325" y="1771"/>
              <a:ext cx="25" cy="30"/>
            </a:xfrm>
            <a:custGeom>
              <a:avLst/>
              <a:gdLst>
                <a:gd name="T0" fmla="*/ 0 w 32"/>
                <a:gd name="T1" fmla="*/ 24 h 32"/>
                <a:gd name="T2" fmla="*/ 2 w 32"/>
                <a:gd name="T3" fmla="*/ 23 h 32"/>
                <a:gd name="T4" fmla="*/ 4 w 32"/>
                <a:gd name="T5" fmla="*/ 22 h 32"/>
                <a:gd name="T6" fmla="*/ 6 w 32"/>
                <a:gd name="T7" fmla="*/ 20 h 32"/>
                <a:gd name="T8" fmla="*/ 8 w 32"/>
                <a:gd name="T9" fmla="*/ 16 h 32"/>
                <a:gd name="T10" fmla="*/ 10 w 32"/>
                <a:gd name="T11" fmla="*/ 10 h 32"/>
                <a:gd name="T12" fmla="*/ 11 w 32"/>
                <a:gd name="T13" fmla="*/ 7 h 32"/>
                <a:gd name="T14" fmla="*/ 13 w 32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lnTo>
                    <a:pt x="5" y="31"/>
                  </a:lnTo>
                  <a:lnTo>
                    <a:pt x="11" y="29"/>
                  </a:lnTo>
                  <a:lnTo>
                    <a:pt x="16" y="25"/>
                  </a:lnTo>
                  <a:lnTo>
                    <a:pt x="21" y="20"/>
                  </a:lnTo>
                  <a:lnTo>
                    <a:pt x="25" y="14"/>
                  </a:lnTo>
                  <a:lnTo>
                    <a:pt x="29" y="7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0" name="Line 78"/>
            <p:cNvSpPr>
              <a:spLocks noChangeShapeType="1"/>
            </p:cNvSpPr>
            <p:nvPr/>
          </p:nvSpPr>
          <p:spPr bwMode="auto">
            <a:xfrm flipH="1">
              <a:off x="307" y="180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31" name="Line 79"/>
            <p:cNvSpPr>
              <a:spLocks noChangeShapeType="1"/>
            </p:cNvSpPr>
            <p:nvPr/>
          </p:nvSpPr>
          <p:spPr bwMode="auto">
            <a:xfrm flipV="1">
              <a:off x="398" y="1673"/>
              <a:ext cx="1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0608" name="Line 80"/>
          <p:cNvSpPr>
            <a:spLocks noChangeShapeType="1"/>
          </p:cNvSpPr>
          <p:nvPr/>
        </p:nvSpPr>
        <p:spPr bwMode="auto">
          <a:xfrm>
            <a:off x="1585913" y="1857375"/>
            <a:ext cx="3816350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09" name="Line 81"/>
          <p:cNvSpPr>
            <a:spLocks noChangeShapeType="1"/>
          </p:cNvSpPr>
          <p:nvPr/>
        </p:nvSpPr>
        <p:spPr bwMode="auto">
          <a:xfrm>
            <a:off x="631825" y="2868613"/>
            <a:ext cx="4316413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0" name="Line 82"/>
          <p:cNvSpPr>
            <a:spLocks noChangeShapeType="1"/>
          </p:cNvSpPr>
          <p:nvPr/>
        </p:nvSpPr>
        <p:spPr bwMode="auto">
          <a:xfrm>
            <a:off x="1884363" y="1538288"/>
            <a:ext cx="3063875" cy="0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1" name="Line 83"/>
          <p:cNvSpPr>
            <a:spLocks noChangeShapeType="1"/>
          </p:cNvSpPr>
          <p:nvPr/>
        </p:nvSpPr>
        <p:spPr bwMode="auto">
          <a:xfrm>
            <a:off x="631825" y="2868613"/>
            <a:ext cx="0" cy="2341562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2" name="Line 84"/>
          <p:cNvSpPr>
            <a:spLocks noChangeShapeType="1"/>
          </p:cNvSpPr>
          <p:nvPr/>
        </p:nvSpPr>
        <p:spPr bwMode="auto">
          <a:xfrm>
            <a:off x="1884363" y="1538288"/>
            <a:ext cx="0" cy="3671887"/>
          </a:xfrm>
          <a:prstGeom prst="line">
            <a:avLst/>
          </a:prstGeom>
          <a:noFill/>
          <a:ln w="1905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3" name="Line 85"/>
          <p:cNvSpPr>
            <a:spLocks noChangeShapeType="1"/>
          </p:cNvSpPr>
          <p:nvPr/>
        </p:nvSpPr>
        <p:spPr bwMode="auto">
          <a:xfrm>
            <a:off x="4948238" y="1538288"/>
            <a:ext cx="454025" cy="31908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4" name="Line 86"/>
          <p:cNvSpPr>
            <a:spLocks noChangeShapeType="1"/>
          </p:cNvSpPr>
          <p:nvPr/>
        </p:nvSpPr>
        <p:spPr bwMode="auto">
          <a:xfrm flipH="1">
            <a:off x="4948238" y="1857375"/>
            <a:ext cx="454025" cy="101123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5" name="Line 87"/>
          <p:cNvSpPr>
            <a:spLocks noChangeShapeType="1"/>
          </p:cNvSpPr>
          <p:nvPr/>
        </p:nvSpPr>
        <p:spPr bwMode="auto">
          <a:xfrm flipH="1" flipV="1">
            <a:off x="4495800" y="1857375"/>
            <a:ext cx="452438" cy="101123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6" name="Line 88"/>
          <p:cNvSpPr>
            <a:spLocks noChangeShapeType="1"/>
          </p:cNvSpPr>
          <p:nvPr/>
        </p:nvSpPr>
        <p:spPr bwMode="auto">
          <a:xfrm flipV="1">
            <a:off x="4495800" y="1538288"/>
            <a:ext cx="452438" cy="31908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7" name="Line 89"/>
          <p:cNvSpPr>
            <a:spLocks noChangeShapeType="1"/>
          </p:cNvSpPr>
          <p:nvPr/>
        </p:nvSpPr>
        <p:spPr bwMode="auto">
          <a:xfrm flipH="1">
            <a:off x="631825" y="4748213"/>
            <a:ext cx="954088" cy="461962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8" name="Line 90"/>
          <p:cNvSpPr>
            <a:spLocks noChangeShapeType="1"/>
          </p:cNvSpPr>
          <p:nvPr/>
        </p:nvSpPr>
        <p:spPr bwMode="auto">
          <a:xfrm>
            <a:off x="631825" y="5210175"/>
            <a:ext cx="954088" cy="4429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19" name="Line 91"/>
          <p:cNvSpPr>
            <a:spLocks noChangeShapeType="1"/>
          </p:cNvSpPr>
          <p:nvPr/>
        </p:nvSpPr>
        <p:spPr bwMode="auto">
          <a:xfrm flipV="1">
            <a:off x="1585913" y="5210175"/>
            <a:ext cx="298450" cy="4429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0" name="Line 92"/>
          <p:cNvSpPr>
            <a:spLocks noChangeShapeType="1"/>
          </p:cNvSpPr>
          <p:nvPr/>
        </p:nvSpPr>
        <p:spPr bwMode="auto">
          <a:xfrm flipH="1" flipV="1">
            <a:off x="1585913" y="4748213"/>
            <a:ext cx="298450" cy="461962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1" name="Line 93"/>
          <p:cNvSpPr>
            <a:spLocks noChangeShapeType="1"/>
          </p:cNvSpPr>
          <p:nvPr/>
        </p:nvSpPr>
        <p:spPr bwMode="auto">
          <a:xfrm flipH="1">
            <a:off x="4495800" y="1857375"/>
            <a:ext cx="452438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2" name="Line 94"/>
          <p:cNvSpPr>
            <a:spLocks noChangeShapeType="1"/>
          </p:cNvSpPr>
          <p:nvPr/>
        </p:nvSpPr>
        <p:spPr bwMode="auto">
          <a:xfrm>
            <a:off x="4948238" y="1857375"/>
            <a:ext cx="4540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3" name="Line 95"/>
          <p:cNvSpPr>
            <a:spLocks noChangeShapeType="1"/>
          </p:cNvSpPr>
          <p:nvPr/>
        </p:nvSpPr>
        <p:spPr bwMode="auto">
          <a:xfrm>
            <a:off x="1585913" y="5200650"/>
            <a:ext cx="0" cy="45243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4" name="Line 96"/>
          <p:cNvSpPr>
            <a:spLocks noChangeShapeType="1"/>
          </p:cNvSpPr>
          <p:nvPr/>
        </p:nvSpPr>
        <p:spPr bwMode="auto">
          <a:xfrm flipV="1">
            <a:off x="1585913" y="4748213"/>
            <a:ext cx="0" cy="4524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5" name="Line 97"/>
          <p:cNvSpPr>
            <a:spLocks noChangeShapeType="1"/>
          </p:cNvSpPr>
          <p:nvPr/>
        </p:nvSpPr>
        <p:spPr bwMode="auto">
          <a:xfrm flipV="1">
            <a:off x="1585913" y="3938588"/>
            <a:ext cx="0" cy="8096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6" name="Line 98"/>
          <p:cNvSpPr>
            <a:spLocks noChangeShapeType="1"/>
          </p:cNvSpPr>
          <p:nvPr/>
        </p:nvSpPr>
        <p:spPr bwMode="auto">
          <a:xfrm>
            <a:off x="1884363" y="5210175"/>
            <a:ext cx="9731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7" name="Line 99"/>
          <p:cNvSpPr>
            <a:spLocks noChangeShapeType="1"/>
          </p:cNvSpPr>
          <p:nvPr/>
        </p:nvSpPr>
        <p:spPr bwMode="auto">
          <a:xfrm>
            <a:off x="1585913" y="5653088"/>
            <a:ext cx="0" cy="8286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8" name="Line 100"/>
          <p:cNvSpPr>
            <a:spLocks noChangeShapeType="1"/>
          </p:cNvSpPr>
          <p:nvPr/>
        </p:nvSpPr>
        <p:spPr bwMode="auto">
          <a:xfrm flipH="1">
            <a:off x="314325" y="5210175"/>
            <a:ext cx="3175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29" name="Line 101"/>
          <p:cNvSpPr>
            <a:spLocks noChangeShapeType="1"/>
          </p:cNvSpPr>
          <p:nvPr/>
        </p:nvSpPr>
        <p:spPr bwMode="auto">
          <a:xfrm flipH="1">
            <a:off x="3676650" y="1857375"/>
            <a:ext cx="819150" cy="1647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30" name="Line 102"/>
          <p:cNvSpPr>
            <a:spLocks noChangeShapeType="1"/>
          </p:cNvSpPr>
          <p:nvPr/>
        </p:nvSpPr>
        <p:spPr bwMode="auto">
          <a:xfrm>
            <a:off x="5402263" y="1857375"/>
            <a:ext cx="819150" cy="1647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0631" name="Line 103"/>
          <p:cNvSpPr>
            <a:spLocks noChangeShapeType="1"/>
          </p:cNvSpPr>
          <p:nvPr/>
        </p:nvSpPr>
        <p:spPr bwMode="auto">
          <a:xfrm>
            <a:off x="4948238" y="2868613"/>
            <a:ext cx="0" cy="636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50635" name="Group 107"/>
          <p:cNvGrpSpPr>
            <a:grpSpLocks/>
          </p:cNvGrpSpPr>
          <p:nvPr/>
        </p:nvGrpSpPr>
        <p:grpSpPr bwMode="auto">
          <a:xfrm>
            <a:off x="4945063" y="1557338"/>
            <a:ext cx="69850" cy="1265237"/>
            <a:chOff x="3117" y="988"/>
            <a:chExt cx="0" cy="764"/>
          </a:xfrm>
        </p:grpSpPr>
        <p:sp>
          <p:nvSpPr>
            <p:cNvPr id="35921" name="Line 105"/>
            <p:cNvSpPr>
              <a:spLocks noChangeShapeType="1"/>
            </p:cNvSpPr>
            <p:nvPr/>
          </p:nvSpPr>
          <p:spPr bwMode="auto">
            <a:xfrm>
              <a:off x="3117" y="988"/>
              <a:ext cx="0" cy="76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2" name="Line 104"/>
            <p:cNvSpPr>
              <a:spLocks noChangeShapeType="1"/>
            </p:cNvSpPr>
            <p:nvPr/>
          </p:nvSpPr>
          <p:spPr bwMode="auto">
            <a:xfrm>
              <a:off x="3117" y="1012"/>
              <a:ext cx="0" cy="7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57" name="Group 29"/>
          <p:cNvGrpSpPr>
            <a:grpSpLocks/>
          </p:cNvGrpSpPr>
          <p:nvPr/>
        </p:nvGrpSpPr>
        <p:grpSpPr bwMode="auto">
          <a:xfrm>
            <a:off x="4900613" y="2820988"/>
            <a:ext cx="385762" cy="249237"/>
            <a:chOff x="3087" y="1777"/>
            <a:chExt cx="243" cy="157"/>
          </a:xfrm>
        </p:grpSpPr>
        <p:sp>
          <p:nvSpPr>
            <p:cNvPr id="35911" name="Freeform 30"/>
            <p:cNvSpPr>
              <a:spLocks/>
            </p:cNvSpPr>
            <p:nvPr/>
          </p:nvSpPr>
          <p:spPr bwMode="auto">
            <a:xfrm>
              <a:off x="3087" y="1777"/>
              <a:ext cx="61" cy="60"/>
            </a:xfrm>
            <a:custGeom>
              <a:avLst/>
              <a:gdLst>
                <a:gd name="T0" fmla="*/ 36 w 73"/>
                <a:gd name="T1" fmla="*/ 15 h 74"/>
                <a:gd name="T2" fmla="*/ 35 w 73"/>
                <a:gd name="T3" fmla="*/ 12 h 74"/>
                <a:gd name="T4" fmla="*/ 33 w 73"/>
                <a:gd name="T5" fmla="*/ 8 h 74"/>
                <a:gd name="T6" fmla="*/ 31 w 73"/>
                <a:gd name="T7" fmla="*/ 4 h 74"/>
                <a:gd name="T8" fmla="*/ 27 w 73"/>
                <a:gd name="T9" fmla="*/ 2 h 74"/>
                <a:gd name="T10" fmla="*/ 23 w 73"/>
                <a:gd name="T11" fmla="*/ 1 h 74"/>
                <a:gd name="T12" fmla="*/ 18 w 73"/>
                <a:gd name="T13" fmla="*/ 0 h 74"/>
                <a:gd name="T14" fmla="*/ 13 w 73"/>
                <a:gd name="T15" fmla="*/ 1 h 74"/>
                <a:gd name="T16" fmla="*/ 9 w 73"/>
                <a:gd name="T17" fmla="*/ 2 h 74"/>
                <a:gd name="T18" fmla="*/ 6 w 73"/>
                <a:gd name="T19" fmla="*/ 4 h 74"/>
                <a:gd name="T20" fmla="*/ 3 w 73"/>
                <a:gd name="T21" fmla="*/ 8 h 74"/>
                <a:gd name="T22" fmla="*/ 1 w 73"/>
                <a:gd name="T23" fmla="*/ 12 h 74"/>
                <a:gd name="T24" fmla="*/ 0 w 73"/>
                <a:gd name="T25" fmla="*/ 15 h 74"/>
                <a:gd name="T26" fmla="*/ 1 w 73"/>
                <a:gd name="T27" fmla="*/ 19 h 74"/>
                <a:gd name="T28" fmla="*/ 3 w 73"/>
                <a:gd name="T29" fmla="*/ 24 h 74"/>
                <a:gd name="T30" fmla="*/ 6 w 73"/>
                <a:gd name="T31" fmla="*/ 27 h 74"/>
                <a:gd name="T32" fmla="*/ 9 w 73"/>
                <a:gd name="T33" fmla="*/ 29 h 74"/>
                <a:gd name="T34" fmla="*/ 13 w 73"/>
                <a:gd name="T35" fmla="*/ 31 h 74"/>
                <a:gd name="T36" fmla="*/ 18 w 73"/>
                <a:gd name="T37" fmla="*/ 32 h 74"/>
                <a:gd name="T38" fmla="*/ 23 w 73"/>
                <a:gd name="T39" fmla="*/ 31 h 74"/>
                <a:gd name="T40" fmla="*/ 27 w 73"/>
                <a:gd name="T41" fmla="*/ 29 h 74"/>
                <a:gd name="T42" fmla="*/ 31 w 73"/>
                <a:gd name="T43" fmla="*/ 27 h 74"/>
                <a:gd name="T44" fmla="*/ 33 w 73"/>
                <a:gd name="T45" fmla="*/ 24 h 74"/>
                <a:gd name="T46" fmla="*/ 35 w 73"/>
                <a:gd name="T47" fmla="*/ 19 h 74"/>
                <a:gd name="T48" fmla="*/ 36 w 73"/>
                <a:gd name="T49" fmla="*/ 1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3" h="74">
                  <a:moveTo>
                    <a:pt x="73" y="37"/>
                  </a:moveTo>
                  <a:lnTo>
                    <a:pt x="72" y="27"/>
                  </a:lnTo>
                  <a:lnTo>
                    <a:pt x="69" y="18"/>
                  </a:lnTo>
                  <a:lnTo>
                    <a:pt x="63" y="10"/>
                  </a:lnTo>
                  <a:lnTo>
                    <a:pt x="55" y="4"/>
                  </a:lnTo>
                  <a:lnTo>
                    <a:pt x="47" y="1"/>
                  </a:lnTo>
                  <a:lnTo>
                    <a:pt x="36" y="0"/>
                  </a:lnTo>
                  <a:lnTo>
                    <a:pt x="26" y="1"/>
                  </a:lnTo>
                  <a:lnTo>
                    <a:pt x="18" y="4"/>
                  </a:lnTo>
                  <a:lnTo>
                    <a:pt x="11" y="10"/>
                  </a:lnTo>
                  <a:lnTo>
                    <a:pt x="4" y="18"/>
                  </a:lnTo>
                  <a:lnTo>
                    <a:pt x="1" y="27"/>
                  </a:lnTo>
                  <a:lnTo>
                    <a:pt x="0" y="37"/>
                  </a:lnTo>
                  <a:lnTo>
                    <a:pt x="1" y="46"/>
                  </a:lnTo>
                  <a:lnTo>
                    <a:pt x="4" y="55"/>
                  </a:lnTo>
                  <a:lnTo>
                    <a:pt x="11" y="62"/>
                  </a:lnTo>
                  <a:lnTo>
                    <a:pt x="18" y="69"/>
                  </a:lnTo>
                  <a:lnTo>
                    <a:pt x="26" y="72"/>
                  </a:lnTo>
                  <a:lnTo>
                    <a:pt x="36" y="74"/>
                  </a:lnTo>
                  <a:lnTo>
                    <a:pt x="47" y="72"/>
                  </a:lnTo>
                  <a:lnTo>
                    <a:pt x="55" y="69"/>
                  </a:lnTo>
                  <a:lnTo>
                    <a:pt x="63" y="62"/>
                  </a:lnTo>
                  <a:lnTo>
                    <a:pt x="69" y="55"/>
                  </a:lnTo>
                  <a:lnTo>
                    <a:pt x="72" y="46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2" name="Line 31"/>
            <p:cNvSpPr>
              <a:spLocks noChangeShapeType="1"/>
            </p:cNvSpPr>
            <p:nvPr/>
          </p:nvSpPr>
          <p:spPr bwMode="auto">
            <a:xfrm>
              <a:off x="3221" y="1807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3" name="Freeform 32"/>
            <p:cNvSpPr>
              <a:spLocks/>
            </p:cNvSpPr>
            <p:nvPr/>
          </p:nvSpPr>
          <p:spPr bwMode="auto">
            <a:xfrm>
              <a:off x="3227" y="1807"/>
              <a:ext cx="30" cy="55"/>
            </a:xfrm>
            <a:custGeom>
              <a:avLst/>
              <a:gdLst>
                <a:gd name="T0" fmla="*/ 0 w 33"/>
                <a:gd name="T1" fmla="*/ 34 h 65"/>
                <a:gd name="T2" fmla="*/ 5 w 33"/>
                <a:gd name="T3" fmla="*/ 32 h 65"/>
                <a:gd name="T4" fmla="*/ 7 w 33"/>
                <a:gd name="T5" fmla="*/ 31 h 65"/>
                <a:gd name="T6" fmla="*/ 12 w 33"/>
                <a:gd name="T7" fmla="*/ 30 h 65"/>
                <a:gd name="T8" fmla="*/ 14 w 33"/>
                <a:gd name="T9" fmla="*/ 27 h 65"/>
                <a:gd name="T10" fmla="*/ 18 w 33"/>
                <a:gd name="T11" fmla="*/ 25 h 65"/>
                <a:gd name="T12" fmla="*/ 20 w 33"/>
                <a:gd name="T13" fmla="*/ 20 h 65"/>
                <a:gd name="T14" fmla="*/ 21 w 33"/>
                <a:gd name="T15" fmla="*/ 16 h 65"/>
                <a:gd name="T16" fmla="*/ 23 w 33"/>
                <a:gd name="T17" fmla="*/ 13 h 65"/>
                <a:gd name="T18" fmla="*/ 23 w 33"/>
                <a:gd name="T19" fmla="*/ 9 h 65"/>
                <a:gd name="T20" fmla="*/ 22 w 33"/>
                <a:gd name="T21" fmla="*/ 6 h 65"/>
                <a:gd name="T22" fmla="*/ 21 w 33"/>
                <a:gd name="T23" fmla="*/ 3 h 65"/>
                <a:gd name="T24" fmla="*/ 19 w 33"/>
                <a:gd name="T25" fmla="*/ 3 h 65"/>
                <a:gd name="T26" fmla="*/ 15 w 33"/>
                <a:gd name="T27" fmla="*/ 1 h 65"/>
                <a:gd name="T28" fmla="*/ 12 w 33"/>
                <a:gd name="T29" fmla="*/ 0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65">
                  <a:moveTo>
                    <a:pt x="0" y="65"/>
                  </a:moveTo>
                  <a:lnTo>
                    <a:pt x="5" y="63"/>
                  </a:lnTo>
                  <a:lnTo>
                    <a:pt x="11" y="61"/>
                  </a:lnTo>
                  <a:lnTo>
                    <a:pt x="16" y="57"/>
                  </a:lnTo>
                  <a:lnTo>
                    <a:pt x="21" y="53"/>
                  </a:lnTo>
                  <a:lnTo>
                    <a:pt x="26" y="47"/>
                  </a:lnTo>
                  <a:lnTo>
                    <a:pt x="29" y="39"/>
                  </a:lnTo>
                  <a:lnTo>
                    <a:pt x="31" y="32"/>
                  </a:lnTo>
                  <a:lnTo>
                    <a:pt x="33" y="25"/>
                  </a:lnTo>
                  <a:lnTo>
                    <a:pt x="33" y="18"/>
                  </a:lnTo>
                  <a:lnTo>
                    <a:pt x="32" y="12"/>
                  </a:lnTo>
                  <a:lnTo>
                    <a:pt x="30" y="7"/>
                  </a:lnTo>
                  <a:lnTo>
                    <a:pt x="27" y="3"/>
                  </a:lnTo>
                  <a:lnTo>
                    <a:pt x="22" y="1"/>
                  </a:lnTo>
                  <a:lnTo>
                    <a:pt x="1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4" name="Line 33"/>
            <p:cNvSpPr>
              <a:spLocks noChangeShapeType="1"/>
            </p:cNvSpPr>
            <p:nvPr/>
          </p:nvSpPr>
          <p:spPr bwMode="auto">
            <a:xfrm flipH="1">
              <a:off x="3214" y="1862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5" name="Freeform 34"/>
            <p:cNvSpPr>
              <a:spLocks/>
            </p:cNvSpPr>
            <p:nvPr/>
          </p:nvSpPr>
          <p:spPr bwMode="auto">
            <a:xfrm>
              <a:off x="3227" y="1862"/>
              <a:ext cx="12" cy="30"/>
            </a:xfrm>
            <a:custGeom>
              <a:avLst/>
              <a:gdLst>
                <a:gd name="T0" fmla="*/ 5 w 16"/>
                <a:gd name="T1" fmla="*/ 24 h 32"/>
                <a:gd name="T2" fmla="*/ 5 w 16"/>
                <a:gd name="T3" fmla="*/ 20 h 32"/>
                <a:gd name="T4" fmla="*/ 5 w 16"/>
                <a:gd name="T5" fmla="*/ 14 h 32"/>
                <a:gd name="T6" fmla="*/ 5 w 16"/>
                <a:gd name="T7" fmla="*/ 8 h 32"/>
                <a:gd name="T8" fmla="*/ 4 w 16"/>
                <a:gd name="T9" fmla="*/ 7 h 32"/>
                <a:gd name="T10" fmla="*/ 3 w 16"/>
                <a:gd name="T11" fmla="*/ 3 h 32"/>
                <a:gd name="T12" fmla="*/ 2 w 16"/>
                <a:gd name="T13" fmla="*/ 1 h 32"/>
                <a:gd name="T14" fmla="*/ 0 w 16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2">
                  <a:moveTo>
                    <a:pt x="14" y="32"/>
                  </a:moveTo>
                  <a:lnTo>
                    <a:pt x="15" y="25"/>
                  </a:lnTo>
                  <a:lnTo>
                    <a:pt x="16" y="18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3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6" name="Line 35"/>
            <p:cNvSpPr>
              <a:spLocks noChangeShapeType="1"/>
            </p:cNvSpPr>
            <p:nvPr/>
          </p:nvSpPr>
          <p:spPr bwMode="auto">
            <a:xfrm flipH="1">
              <a:off x="3233" y="1892"/>
              <a:ext cx="6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7" name="Freeform 36"/>
            <p:cNvSpPr>
              <a:spLocks/>
            </p:cNvSpPr>
            <p:nvPr/>
          </p:nvSpPr>
          <p:spPr bwMode="auto">
            <a:xfrm>
              <a:off x="3208" y="1904"/>
              <a:ext cx="25" cy="30"/>
            </a:xfrm>
            <a:custGeom>
              <a:avLst/>
              <a:gdLst>
                <a:gd name="T0" fmla="*/ 0 w 32"/>
                <a:gd name="T1" fmla="*/ 24 h 32"/>
                <a:gd name="T2" fmla="*/ 2 w 32"/>
                <a:gd name="T3" fmla="*/ 24 h 32"/>
                <a:gd name="T4" fmla="*/ 4 w 32"/>
                <a:gd name="T5" fmla="*/ 22 h 32"/>
                <a:gd name="T6" fmla="*/ 6 w 32"/>
                <a:gd name="T7" fmla="*/ 21 h 32"/>
                <a:gd name="T8" fmla="*/ 8 w 32"/>
                <a:gd name="T9" fmla="*/ 16 h 32"/>
                <a:gd name="T10" fmla="*/ 10 w 32"/>
                <a:gd name="T11" fmla="*/ 10 h 32"/>
                <a:gd name="T12" fmla="*/ 11 w 32"/>
                <a:gd name="T13" fmla="*/ 8 h 32"/>
                <a:gd name="T14" fmla="*/ 13 w 32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2">
                  <a:moveTo>
                    <a:pt x="0" y="32"/>
                  </a:moveTo>
                  <a:lnTo>
                    <a:pt x="5" y="32"/>
                  </a:lnTo>
                  <a:lnTo>
                    <a:pt x="12" y="29"/>
                  </a:lnTo>
                  <a:lnTo>
                    <a:pt x="17" y="26"/>
                  </a:lnTo>
                  <a:lnTo>
                    <a:pt x="21" y="20"/>
                  </a:lnTo>
                  <a:lnTo>
                    <a:pt x="25" y="14"/>
                  </a:lnTo>
                  <a:lnTo>
                    <a:pt x="30" y="8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8" name="Line 37"/>
            <p:cNvSpPr>
              <a:spLocks noChangeShapeType="1"/>
            </p:cNvSpPr>
            <p:nvPr/>
          </p:nvSpPr>
          <p:spPr bwMode="auto">
            <a:xfrm flipH="1">
              <a:off x="3190" y="1934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9" name="Line 38"/>
            <p:cNvSpPr>
              <a:spLocks noChangeShapeType="1"/>
            </p:cNvSpPr>
            <p:nvPr/>
          </p:nvSpPr>
          <p:spPr bwMode="auto">
            <a:xfrm flipV="1">
              <a:off x="3281" y="1807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20" name="Line 39"/>
            <p:cNvSpPr>
              <a:spLocks noChangeShapeType="1"/>
            </p:cNvSpPr>
            <p:nvPr/>
          </p:nvSpPr>
          <p:spPr bwMode="auto">
            <a:xfrm flipV="1">
              <a:off x="3318" y="1807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39" name="Group 11"/>
          <p:cNvGrpSpPr>
            <a:grpSpLocks/>
          </p:cNvGrpSpPr>
          <p:nvPr/>
        </p:nvGrpSpPr>
        <p:grpSpPr bwMode="auto">
          <a:xfrm>
            <a:off x="4900613" y="1336675"/>
            <a:ext cx="288925" cy="250825"/>
            <a:chOff x="3087" y="842"/>
            <a:chExt cx="182" cy="158"/>
          </a:xfrm>
        </p:grpSpPr>
        <p:sp>
          <p:nvSpPr>
            <p:cNvPr id="35907" name="Freeform 12"/>
            <p:cNvSpPr>
              <a:spLocks/>
            </p:cNvSpPr>
            <p:nvPr/>
          </p:nvSpPr>
          <p:spPr bwMode="auto">
            <a:xfrm>
              <a:off x="3087" y="939"/>
              <a:ext cx="61" cy="61"/>
            </a:xfrm>
            <a:custGeom>
              <a:avLst/>
              <a:gdLst>
                <a:gd name="T0" fmla="*/ 36 w 73"/>
                <a:gd name="T1" fmla="*/ 18 h 73"/>
                <a:gd name="T2" fmla="*/ 35 w 73"/>
                <a:gd name="T3" fmla="*/ 13 h 73"/>
                <a:gd name="T4" fmla="*/ 33 w 73"/>
                <a:gd name="T5" fmla="*/ 9 h 73"/>
                <a:gd name="T6" fmla="*/ 31 w 73"/>
                <a:gd name="T7" fmla="*/ 6 h 73"/>
                <a:gd name="T8" fmla="*/ 27 w 73"/>
                <a:gd name="T9" fmla="*/ 3 h 73"/>
                <a:gd name="T10" fmla="*/ 23 w 73"/>
                <a:gd name="T11" fmla="*/ 1 h 73"/>
                <a:gd name="T12" fmla="*/ 18 w 73"/>
                <a:gd name="T13" fmla="*/ 0 h 73"/>
                <a:gd name="T14" fmla="*/ 13 w 73"/>
                <a:gd name="T15" fmla="*/ 1 h 73"/>
                <a:gd name="T16" fmla="*/ 9 w 73"/>
                <a:gd name="T17" fmla="*/ 3 h 73"/>
                <a:gd name="T18" fmla="*/ 6 w 73"/>
                <a:gd name="T19" fmla="*/ 6 h 73"/>
                <a:gd name="T20" fmla="*/ 3 w 73"/>
                <a:gd name="T21" fmla="*/ 9 h 73"/>
                <a:gd name="T22" fmla="*/ 1 w 73"/>
                <a:gd name="T23" fmla="*/ 13 h 73"/>
                <a:gd name="T24" fmla="*/ 0 w 73"/>
                <a:gd name="T25" fmla="*/ 18 h 73"/>
                <a:gd name="T26" fmla="*/ 1 w 73"/>
                <a:gd name="T27" fmla="*/ 23 h 73"/>
                <a:gd name="T28" fmla="*/ 3 w 73"/>
                <a:gd name="T29" fmla="*/ 27 h 73"/>
                <a:gd name="T30" fmla="*/ 6 w 73"/>
                <a:gd name="T31" fmla="*/ 31 h 73"/>
                <a:gd name="T32" fmla="*/ 9 w 73"/>
                <a:gd name="T33" fmla="*/ 33 h 73"/>
                <a:gd name="T34" fmla="*/ 13 w 73"/>
                <a:gd name="T35" fmla="*/ 35 h 73"/>
                <a:gd name="T36" fmla="*/ 18 w 73"/>
                <a:gd name="T37" fmla="*/ 36 h 73"/>
                <a:gd name="T38" fmla="*/ 23 w 73"/>
                <a:gd name="T39" fmla="*/ 35 h 73"/>
                <a:gd name="T40" fmla="*/ 27 w 73"/>
                <a:gd name="T41" fmla="*/ 33 h 73"/>
                <a:gd name="T42" fmla="*/ 31 w 73"/>
                <a:gd name="T43" fmla="*/ 31 h 73"/>
                <a:gd name="T44" fmla="*/ 33 w 73"/>
                <a:gd name="T45" fmla="*/ 27 h 73"/>
                <a:gd name="T46" fmla="*/ 35 w 73"/>
                <a:gd name="T47" fmla="*/ 23 h 73"/>
                <a:gd name="T48" fmla="*/ 36 w 73"/>
                <a:gd name="T49" fmla="*/ 18 h 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3" h="73">
                  <a:moveTo>
                    <a:pt x="73" y="36"/>
                  </a:moveTo>
                  <a:lnTo>
                    <a:pt x="72" y="27"/>
                  </a:lnTo>
                  <a:lnTo>
                    <a:pt x="69" y="18"/>
                  </a:lnTo>
                  <a:lnTo>
                    <a:pt x="63" y="11"/>
                  </a:lnTo>
                  <a:lnTo>
                    <a:pt x="55" y="4"/>
                  </a:lnTo>
                  <a:lnTo>
                    <a:pt x="47" y="1"/>
                  </a:lnTo>
                  <a:lnTo>
                    <a:pt x="36" y="0"/>
                  </a:lnTo>
                  <a:lnTo>
                    <a:pt x="26" y="1"/>
                  </a:lnTo>
                  <a:lnTo>
                    <a:pt x="18" y="4"/>
                  </a:lnTo>
                  <a:lnTo>
                    <a:pt x="11" y="11"/>
                  </a:lnTo>
                  <a:lnTo>
                    <a:pt x="4" y="18"/>
                  </a:lnTo>
                  <a:lnTo>
                    <a:pt x="1" y="27"/>
                  </a:lnTo>
                  <a:lnTo>
                    <a:pt x="0" y="36"/>
                  </a:lnTo>
                  <a:lnTo>
                    <a:pt x="1" y="47"/>
                  </a:lnTo>
                  <a:lnTo>
                    <a:pt x="4" y="55"/>
                  </a:lnTo>
                  <a:lnTo>
                    <a:pt x="11" y="63"/>
                  </a:lnTo>
                  <a:lnTo>
                    <a:pt x="18" y="69"/>
                  </a:lnTo>
                  <a:lnTo>
                    <a:pt x="26" y="72"/>
                  </a:lnTo>
                  <a:lnTo>
                    <a:pt x="36" y="73"/>
                  </a:lnTo>
                  <a:lnTo>
                    <a:pt x="47" y="72"/>
                  </a:lnTo>
                  <a:lnTo>
                    <a:pt x="55" y="69"/>
                  </a:lnTo>
                  <a:lnTo>
                    <a:pt x="63" y="63"/>
                  </a:lnTo>
                  <a:lnTo>
                    <a:pt x="69" y="55"/>
                  </a:lnTo>
                  <a:lnTo>
                    <a:pt x="72" y="47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8" name="Freeform 13"/>
            <p:cNvSpPr>
              <a:spLocks/>
            </p:cNvSpPr>
            <p:nvPr/>
          </p:nvSpPr>
          <p:spPr bwMode="auto">
            <a:xfrm>
              <a:off x="3166" y="842"/>
              <a:ext cx="36" cy="127"/>
            </a:xfrm>
            <a:custGeom>
              <a:avLst/>
              <a:gdLst>
                <a:gd name="T0" fmla="*/ 0 w 40"/>
                <a:gd name="T1" fmla="*/ 84 h 146"/>
                <a:gd name="T2" fmla="*/ 26 w 40"/>
                <a:gd name="T3" fmla="*/ 0 h 146"/>
                <a:gd name="T4" fmla="*/ 5 w 40"/>
                <a:gd name="T5" fmla="*/ 18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6">
                  <a:moveTo>
                    <a:pt x="0" y="146"/>
                  </a:moveTo>
                  <a:lnTo>
                    <a:pt x="40" y="0"/>
                  </a:lnTo>
                  <a:lnTo>
                    <a:pt x="8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9" name="Line 14"/>
            <p:cNvSpPr>
              <a:spLocks noChangeShapeType="1"/>
            </p:cNvSpPr>
            <p:nvPr/>
          </p:nvSpPr>
          <p:spPr bwMode="auto">
            <a:xfrm flipV="1">
              <a:off x="3227" y="842"/>
              <a:ext cx="1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10" name="Line 15"/>
            <p:cNvSpPr>
              <a:spLocks noChangeShapeType="1"/>
            </p:cNvSpPr>
            <p:nvPr/>
          </p:nvSpPr>
          <p:spPr bwMode="auto">
            <a:xfrm flipV="1">
              <a:off x="3257" y="842"/>
              <a:ext cx="1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32" name="Group 4"/>
          <p:cNvGrpSpPr>
            <a:grpSpLocks/>
          </p:cNvGrpSpPr>
          <p:nvPr/>
        </p:nvGrpSpPr>
        <p:grpSpPr bwMode="auto">
          <a:xfrm>
            <a:off x="1836738" y="4940300"/>
            <a:ext cx="192087" cy="317500"/>
            <a:chOff x="1157" y="3112"/>
            <a:chExt cx="121" cy="200"/>
          </a:xfrm>
        </p:grpSpPr>
        <p:sp>
          <p:nvSpPr>
            <p:cNvPr id="35905" name="Freeform 5"/>
            <p:cNvSpPr>
              <a:spLocks/>
            </p:cNvSpPr>
            <p:nvPr/>
          </p:nvSpPr>
          <p:spPr bwMode="auto">
            <a:xfrm>
              <a:off x="1157" y="3246"/>
              <a:ext cx="61" cy="66"/>
            </a:xfrm>
            <a:custGeom>
              <a:avLst/>
              <a:gdLst>
                <a:gd name="T0" fmla="*/ 34 w 74"/>
                <a:gd name="T1" fmla="*/ 23 h 74"/>
                <a:gd name="T2" fmla="*/ 33 w 74"/>
                <a:gd name="T3" fmla="*/ 18 h 74"/>
                <a:gd name="T4" fmla="*/ 32 w 74"/>
                <a:gd name="T5" fmla="*/ 11 h 74"/>
                <a:gd name="T6" fmla="*/ 30 w 74"/>
                <a:gd name="T7" fmla="*/ 7 h 74"/>
                <a:gd name="T8" fmla="*/ 26 w 74"/>
                <a:gd name="T9" fmla="*/ 4 h 74"/>
                <a:gd name="T10" fmla="*/ 21 w 74"/>
                <a:gd name="T11" fmla="*/ 1 h 74"/>
                <a:gd name="T12" fmla="*/ 17 w 74"/>
                <a:gd name="T13" fmla="*/ 0 h 74"/>
                <a:gd name="T14" fmla="*/ 13 w 74"/>
                <a:gd name="T15" fmla="*/ 1 h 74"/>
                <a:gd name="T16" fmla="*/ 9 w 74"/>
                <a:gd name="T17" fmla="*/ 4 h 74"/>
                <a:gd name="T18" fmla="*/ 6 w 74"/>
                <a:gd name="T19" fmla="*/ 7 h 74"/>
                <a:gd name="T20" fmla="*/ 2 w 74"/>
                <a:gd name="T21" fmla="*/ 11 h 74"/>
                <a:gd name="T22" fmla="*/ 2 w 74"/>
                <a:gd name="T23" fmla="*/ 18 h 74"/>
                <a:gd name="T24" fmla="*/ 0 w 74"/>
                <a:gd name="T25" fmla="*/ 23 h 74"/>
                <a:gd name="T26" fmla="*/ 2 w 74"/>
                <a:gd name="T27" fmla="*/ 29 h 74"/>
                <a:gd name="T28" fmla="*/ 2 w 74"/>
                <a:gd name="T29" fmla="*/ 35 h 74"/>
                <a:gd name="T30" fmla="*/ 6 w 74"/>
                <a:gd name="T31" fmla="*/ 40 h 74"/>
                <a:gd name="T32" fmla="*/ 9 w 74"/>
                <a:gd name="T33" fmla="*/ 44 h 74"/>
                <a:gd name="T34" fmla="*/ 13 w 74"/>
                <a:gd name="T35" fmla="*/ 46 h 74"/>
                <a:gd name="T36" fmla="*/ 17 w 74"/>
                <a:gd name="T37" fmla="*/ 47 h 74"/>
                <a:gd name="T38" fmla="*/ 21 w 74"/>
                <a:gd name="T39" fmla="*/ 46 h 74"/>
                <a:gd name="T40" fmla="*/ 26 w 74"/>
                <a:gd name="T41" fmla="*/ 44 h 74"/>
                <a:gd name="T42" fmla="*/ 30 w 74"/>
                <a:gd name="T43" fmla="*/ 40 h 74"/>
                <a:gd name="T44" fmla="*/ 32 w 74"/>
                <a:gd name="T45" fmla="*/ 35 h 74"/>
                <a:gd name="T46" fmla="*/ 33 w 74"/>
                <a:gd name="T47" fmla="*/ 29 h 74"/>
                <a:gd name="T48" fmla="*/ 34 w 74"/>
                <a:gd name="T49" fmla="*/ 23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3" y="28"/>
                  </a:lnTo>
                  <a:lnTo>
                    <a:pt x="69" y="18"/>
                  </a:lnTo>
                  <a:lnTo>
                    <a:pt x="64" y="11"/>
                  </a:lnTo>
                  <a:lnTo>
                    <a:pt x="56" y="5"/>
                  </a:lnTo>
                  <a:lnTo>
                    <a:pt x="47" y="1"/>
                  </a:lnTo>
                  <a:lnTo>
                    <a:pt x="37" y="0"/>
                  </a:lnTo>
                  <a:lnTo>
                    <a:pt x="28" y="1"/>
                  </a:lnTo>
                  <a:lnTo>
                    <a:pt x="19" y="5"/>
                  </a:lnTo>
                  <a:lnTo>
                    <a:pt x="12" y="11"/>
                  </a:lnTo>
                  <a:lnTo>
                    <a:pt x="5" y="18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2" y="64"/>
                  </a:lnTo>
                  <a:lnTo>
                    <a:pt x="19" y="69"/>
                  </a:lnTo>
                  <a:lnTo>
                    <a:pt x="28" y="73"/>
                  </a:lnTo>
                  <a:lnTo>
                    <a:pt x="37" y="74"/>
                  </a:lnTo>
                  <a:lnTo>
                    <a:pt x="47" y="73"/>
                  </a:lnTo>
                  <a:lnTo>
                    <a:pt x="56" y="69"/>
                  </a:lnTo>
                  <a:lnTo>
                    <a:pt x="64" y="64"/>
                  </a:lnTo>
                  <a:lnTo>
                    <a:pt x="69" y="55"/>
                  </a:lnTo>
                  <a:lnTo>
                    <a:pt x="73" y="4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6" name="Freeform 6"/>
            <p:cNvSpPr>
              <a:spLocks/>
            </p:cNvSpPr>
            <p:nvPr/>
          </p:nvSpPr>
          <p:spPr bwMode="auto">
            <a:xfrm>
              <a:off x="1247" y="3112"/>
              <a:ext cx="31" cy="127"/>
            </a:xfrm>
            <a:custGeom>
              <a:avLst/>
              <a:gdLst>
                <a:gd name="T0" fmla="*/ 0 w 39"/>
                <a:gd name="T1" fmla="*/ 84 h 146"/>
                <a:gd name="T2" fmla="*/ 16 w 39"/>
                <a:gd name="T3" fmla="*/ 0 h 146"/>
                <a:gd name="T4" fmla="*/ 3 w 39"/>
                <a:gd name="T5" fmla="*/ 19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6">
                  <a:moveTo>
                    <a:pt x="0" y="146"/>
                  </a:moveTo>
                  <a:lnTo>
                    <a:pt x="39" y="0"/>
                  </a:lnTo>
                  <a:lnTo>
                    <a:pt x="7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44" name="Group 16"/>
          <p:cNvGrpSpPr>
            <a:grpSpLocks/>
          </p:cNvGrpSpPr>
          <p:nvPr/>
        </p:nvGrpSpPr>
        <p:grpSpPr bwMode="auto">
          <a:xfrm>
            <a:off x="5343525" y="1587500"/>
            <a:ext cx="385763" cy="317500"/>
            <a:chOff x="3366" y="1000"/>
            <a:chExt cx="243" cy="200"/>
          </a:xfrm>
        </p:grpSpPr>
        <p:sp>
          <p:nvSpPr>
            <p:cNvPr id="35899" name="Freeform 17"/>
            <p:cNvSpPr>
              <a:spLocks/>
            </p:cNvSpPr>
            <p:nvPr/>
          </p:nvSpPr>
          <p:spPr bwMode="auto">
            <a:xfrm>
              <a:off x="3366" y="1133"/>
              <a:ext cx="67" cy="67"/>
            </a:xfrm>
            <a:custGeom>
              <a:avLst/>
              <a:gdLst>
                <a:gd name="T0" fmla="*/ 48 w 75"/>
                <a:gd name="T1" fmla="*/ 25 h 74"/>
                <a:gd name="T2" fmla="*/ 47 w 75"/>
                <a:gd name="T3" fmla="*/ 18 h 74"/>
                <a:gd name="T4" fmla="*/ 45 w 75"/>
                <a:gd name="T5" fmla="*/ 12 h 74"/>
                <a:gd name="T6" fmla="*/ 41 w 75"/>
                <a:gd name="T7" fmla="*/ 7 h 74"/>
                <a:gd name="T8" fmla="*/ 37 w 75"/>
                <a:gd name="T9" fmla="*/ 5 h 74"/>
                <a:gd name="T10" fmla="*/ 30 w 75"/>
                <a:gd name="T11" fmla="*/ 1 h 74"/>
                <a:gd name="T12" fmla="*/ 24 w 75"/>
                <a:gd name="T13" fmla="*/ 0 h 74"/>
                <a:gd name="T14" fmla="*/ 18 w 75"/>
                <a:gd name="T15" fmla="*/ 1 h 74"/>
                <a:gd name="T16" fmla="*/ 13 w 75"/>
                <a:gd name="T17" fmla="*/ 5 h 74"/>
                <a:gd name="T18" fmla="*/ 8 w 75"/>
                <a:gd name="T19" fmla="*/ 7 h 74"/>
                <a:gd name="T20" fmla="*/ 4 w 75"/>
                <a:gd name="T21" fmla="*/ 12 h 74"/>
                <a:gd name="T22" fmla="*/ 3 w 75"/>
                <a:gd name="T23" fmla="*/ 18 h 74"/>
                <a:gd name="T24" fmla="*/ 0 w 75"/>
                <a:gd name="T25" fmla="*/ 25 h 74"/>
                <a:gd name="T26" fmla="*/ 3 w 75"/>
                <a:gd name="T27" fmla="*/ 32 h 74"/>
                <a:gd name="T28" fmla="*/ 4 w 75"/>
                <a:gd name="T29" fmla="*/ 37 h 74"/>
                <a:gd name="T30" fmla="*/ 8 w 75"/>
                <a:gd name="T31" fmla="*/ 43 h 74"/>
                <a:gd name="T32" fmla="*/ 13 w 75"/>
                <a:gd name="T33" fmla="*/ 46 h 74"/>
                <a:gd name="T34" fmla="*/ 18 w 75"/>
                <a:gd name="T35" fmla="*/ 49 h 74"/>
                <a:gd name="T36" fmla="*/ 24 w 75"/>
                <a:gd name="T37" fmla="*/ 50 h 74"/>
                <a:gd name="T38" fmla="*/ 30 w 75"/>
                <a:gd name="T39" fmla="*/ 49 h 74"/>
                <a:gd name="T40" fmla="*/ 37 w 75"/>
                <a:gd name="T41" fmla="*/ 46 h 74"/>
                <a:gd name="T42" fmla="*/ 41 w 75"/>
                <a:gd name="T43" fmla="*/ 43 h 74"/>
                <a:gd name="T44" fmla="*/ 45 w 75"/>
                <a:gd name="T45" fmla="*/ 37 h 74"/>
                <a:gd name="T46" fmla="*/ 47 w 75"/>
                <a:gd name="T47" fmla="*/ 32 h 74"/>
                <a:gd name="T48" fmla="*/ 48 w 75"/>
                <a:gd name="T49" fmla="*/ 2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5" h="74">
                  <a:moveTo>
                    <a:pt x="75" y="37"/>
                  </a:moveTo>
                  <a:lnTo>
                    <a:pt x="74" y="27"/>
                  </a:lnTo>
                  <a:lnTo>
                    <a:pt x="70" y="18"/>
                  </a:lnTo>
                  <a:lnTo>
                    <a:pt x="64" y="11"/>
                  </a:lnTo>
                  <a:lnTo>
                    <a:pt x="57" y="5"/>
                  </a:lnTo>
                  <a:lnTo>
                    <a:pt x="47" y="1"/>
                  </a:lnTo>
                  <a:lnTo>
                    <a:pt x="38" y="0"/>
                  </a:lnTo>
                  <a:lnTo>
                    <a:pt x="28" y="1"/>
                  </a:lnTo>
                  <a:lnTo>
                    <a:pt x="20" y="5"/>
                  </a:lnTo>
                  <a:lnTo>
                    <a:pt x="12" y="11"/>
                  </a:lnTo>
                  <a:lnTo>
                    <a:pt x="6" y="18"/>
                  </a:lnTo>
                  <a:lnTo>
                    <a:pt x="3" y="27"/>
                  </a:lnTo>
                  <a:lnTo>
                    <a:pt x="0" y="37"/>
                  </a:lnTo>
                  <a:lnTo>
                    <a:pt x="3" y="47"/>
                  </a:lnTo>
                  <a:lnTo>
                    <a:pt x="6" y="55"/>
                  </a:lnTo>
                  <a:lnTo>
                    <a:pt x="12" y="64"/>
                  </a:lnTo>
                  <a:lnTo>
                    <a:pt x="20" y="69"/>
                  </a:lnTo>
                  <a:lnTo>
                    <a:pt x="28" y="73"/>
                  </a:lnTo>
                  <a:lnTo>
                    <a:pt x="38" y="74"/>
                  </a:lnTo>
                  <a:lnTo>
                    <a:pt x="47" y="73"/>
                  </a:lnTo>
                  <a:lnTo>
                    <a:pt x="57" y="69"/>
                  </a:lnTo>
                  <a:lnTo>
                    <a:pt x="64" y="64"/>
                  </a:lnTo>
                  <a:lnTo>
                    <a:pt x="70" y="55"/>
                  </a:lnTo>
                  <a:lnTo>
                    <a:pt x="74" y="47"/>
                  </a:lnTo>
                  <a:lnTo>
                    <a:pt x="75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0" name="Freeform 18"/>
            <p:cNvSpPr>
              <a:spLocks/>
            </p:cNvSpPr>
            <p:nvPr/>
          </p:nvSpPr>
          <p:spPr bwMode="auto">
            <a:xfrm>
              <a:off x="3500" y="1000"/>
              <a:ext cx="24" cy="18"/>
            </a:xfrm>
            <a:custGeom>
              <a:avLst/>
              <a:gdLst>
                <a:gd name="T0" fmla="*/ 14 w 29"/>
                <a:gd name="T1" fmla="*/ 0 h 24"/>
                <a:gd name="T2" fmla="*/ 11 w 29"/>
                <a:gd name="T3" fmla="*/ 1 h 24"/>
                <a:gd name="T4" fmla="*/ 8 w 29"/>
                <a:gd name="T5" fmla="*/ 2 h 24"/>
                <a:gd name="T6" fmla="*/ 6 w 29"/>
                <a:gd name="T7" fmla="*/ 2 h 24"/>
                <a:gd name="T8" fmla="*/ 3 w 29"/>
                <a:gd name="T9" fmla="*/ 4 h 24"/>
                <a:gd name="T10" fmla="*/ 2 w 29"/>
                <a:gd name="T11" fmla="*/ 6 h 24"/>
                <a:gd name="T12" fmla="*/ 0 w 29"/>
                <a:gd name="T13" fmla="*/ 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9" y="0"/>
                  </a:moveTo>
                  <a:lnTo>
                    <a:pt x="23" y="1"/>
                  </a:lnTo>
                  <a:lnTo>
                    <a:pt x="18" y="3"/>
                  </a:lnTo>
                  <a:lnTo>
                    <a:pt x="13" y="6"/>
                  </a:lnTo>
                  <a:lnTo>
                    <a:pt x="7" y="12"/>
                  </a:lnTo>
                  <a:lnTo>
                    <a:pt x="3" y="18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1" name="Freeform 19"/>
            <p:cNvSpPr>
              <a:spLocks/>
            </p:cNvSpPr>
            <p:nvPr/>
          </p:nvSpPr>
          <p:spPr bwMode="auto">
            <a:xfrm>
              <a:off x="3524" y="1000"/>
              <a:ext cx="12" cy="42"/>
            </a:xfrm>
            <a:custGeom>
              <a:avLst/>
              <a:gdLst>
                <a:gd name="T0" fmla="*/ 2 w 15"/>
                <a:gd name="T1" fmla="*/ 24 h 50"/>
                <a:gd name="T2" fmla="*/ 4 w 15"/>
                <a:gd name="T3" fmla="*/ 21 h 50"/>
                <a:gd name="T4" fmla="*/ 5 w 15"/>
                <a:gd name="T5" fmla="*/ 18 h 50"/>
                <a:gd name="T6" fmla="*/ 6 w 15"/>
                <a:gd name="T7" fmla="*/ 15 h 50"/>
                <a:gd name="T8" fmla="*/ 6 w 15"/>
                <a:gd name="T9" fmla="*/ 11 h 50"/>
                <a:gd name="T10" fmla="*/ 6 w 15"/>
                <a:gd name="T11" fmla="*/ 8 h 50"/>
                <a:gd name="T12" fmla="*/ 6 w 15"/>
                <a:gd name="T13" fmla="*/ 6 h 50"/>
                <a:gd name="T14" fmla="*/ 5 w 15"/>
                <a:gd name="T15" fmla="*/ 3 h 50"/>
                <a:gd name="T16" fmla="*/ 3 w 15"/>
                <a:gd name="T17" fmla="*/ 3 h 50"/>
                <a:gd name="T18" fmla="*/ 2 w 15"/>
                <a:gd name="T19" fmla="*/ 1 h 50"/>
                <a:gd name="T20" fmla="*/ 0 w 15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0">
                  <a:moveTo>
                    <a:pt x="6" y="50"/>
                  </a:moveTo>
                  <a:lnTo>
                    <a:pt x="10" y="43"/>
                  </a:lnTo>
                  <a:lnTo>
                    <a:pt x="12" y="37"/>
                  </a:lnTo>
                  <a:lnTo>
                    <a:pt x="14" y="30"/>
                  </a:lnTo>
                  <a:lnTo>
                    <a:pt x="15" y="23"/>
                  </a:lnTo>
                  <a:lnTo>
                    <a:pt x="15" y="17"/>
                  </a:lnTo>
                  <a:lnTo>
                    <a:pt x="14" y="11"/>
                  </a:lnTo>
                  <a:lnTo>
                    <a:pt x="11" y="6"/>
                  </a:lnTo>
                  <a:lnTo>
                    <a:pt x="8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2" name="Freeform 20"/>
            <p:cNvSpPr>
              <a:spLocks/>
            </p:cNvSpPr>
            <p:nvPr/>
          </p:nvSpPr>
          <p:spPr bwMode="auto">
            <a:xfrm>
              <a:off x="3469" y="1042"/>
              <a:ext cx="61" cy="79"/>
            </a:xfrm>
            <a:custGeom>
              <a:avLst/>
              <a:gdLst>
                <a:gd name="T0" fmla="*/ 44 w 68"/>
                <a:gd name="T1" fmla="*/ 0 h 96"/>
                <a:gd name="T2" fmla="*/ 0 w 68"/>
                <a:gd name="T3" fmla="*/ 44 h 96"/>
                <a:gd name="T4" fmla="*/ 30 w 68"/>
                <a:gd name="T5" fmla="*/ 44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6">
                  <a:moveTo>
                    <a:pt x="68" y="0"/>
                  </a:moveTo>
                  <a:lnTo>
                    <a:pt x="0" y="96"/>
                  </a:lnTo>
                  <a:lnTo>
                    <a:pt x="4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3" name="Line 21"/>
            <p:cNvSpPr>
              <a:spLocks noChangeShapeType="1"/>
            </p:cNvSpPr>
            <p:nvPr/>
          </p:nvSpPr>
          <p:spPr bwMode="auto">
            <a:xfrm flipV="1">
              <a:off x="3566" y="1000"/>
              <a:ext cx="1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04" name="Line 22"/>
            <p:cNvSpPr>
              <a:spLocks noChangeShapeType="1"/>
            </p:cNvSpPr>
            <p:nvPr/>
          </p:nvSpPr>
          <p:spPr bwMode="auto">
            <a:xfrm flipV="1">
              <a:off x="3603" y="1000"/>
              <a:ext cx="6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51" name="Group 23"/>
          <p:cNvGrpSpPr>
            <a:grpSpLocks/>
          </p:cNvGrpSpPr>
          <p:nvPr/>
        </p:nvGrpSpPr>
        <p:grpSpPr bwMode="auto">
          <a:xfrm>
            <a:off x="4284663" y="1616075"/>
            <a:ext cx="258762" cy="288925"/>
            <a:chOff x="2699" y="1018"/>
            <a:chExt cx="163" cy="182"/>
          </a:xfrm>
        </p:grpSpPr>
        <p:sp>
          <p:nvSpPr>
            <p:cNvPr id="35894" name="Freeform 24"/>
            <p:cNvSpPr>
              <a:spLocks/>
            </p:cNvSpPr>
            <p:nvPr/>
          </p:nvSpPr>
          <p:spPr bwMode="auto">
            <a:xfrm>
              <a:off x="2802" y="1133"/>
              <a:ext cx="60" cy="67"/>
            </a:xfrm>
            <a:custGeom>
              <a:avLst/>
              <a:gdLst>
                <a:gd name="T0" fmla="*/ 32 w 74"/>
                <a:gd name="T1" fmla="*/ 25 h 74"/>
                <a:gd name="T2" fmla="*/ 32 w 74"/>
                <a:gd name="T3" fmla="*/ 18 h 74"/>
                <a:gd name="T4" fmla="*/ 29 w 74"/>
                <a:gd name="T5" fmla="*/ 12 h 74"/>
                <a:gd name="T6" fmla="*/ 27 w 74"/>
                <a:gd name="T7" fmla="*/ 7 h 74"/>
                <a:gd name="T8" fmla="*/ 24 w 74"/>
                <a:gd name="T9" fmla="*/ 5 h 74"/>
                <a:gd name="T10" fmla="*/ 20 w 74"/>
                <a:gd name="T11" fmla="*/ 1 h 74"/>
                <a:gd name="T12" fmla="*/ 16 w 74"/>
                <a:gd name="T13" fmla="*/ 0 h 74"/>
                <a:gd name="T14" fmla="*/ 12 w 74"/>
                <a:gd name="T15" fmla="*/ 1 h 74"/>
                <a:gd name="T16" fmla="*/ 8 w 74"/>
                <a:gd name="T17" fmla="*/ 5 h 74"/>
                <a:gd name="T18" fmla="*/ 5 w 74"/>
                <a:gd name="T19" fmla="*/ 7 h 74"/>
                <a:gd name="T20" fmla="*/ 2 w 74"/>
                <a:gd name="T21" fmla="*/ 12 h 74"/>
                <a:gd name="T22" fmla="*/ 2 w 74"/>
                <a:gd name="T23" fmla="*/ 18 h 74"/>
                <a:gd name="T24" fmla="*/ 0 w 74"/>
                <a:gd name="T25" fmla="*/ 25 h 74"/>
                <a:gd name="T26" fmla="*/ 2 w 74"/>
                <a:gd name="T27" fmla="*/ 32 h 74"/>
                <a:gd name="T28" fmla="*/ 2 w 74"/>
                <a:gd name="T29" fmla="*/ 37 h 74"/>
                <a:gd name="T30" fmla="*/ 5 w 74"/>
                <a:gd name="T31" fmla="*/ 43 h 74"/>
                <a:gd name="T32" fmla="*/ 8 w 74"/>
                <a:gd name="T33" fmla="*/ 46 h 74"/>
                <a:gd name="T34" fmla="*/ 12 w 74"/>
                <a:gd name="T35" fmla="*/ 49 h 74"/>
                <a:gd name="T36" fmla="*/ 16 w 74"/>
                <a:gd name="T37" fmla="*/ 50 h 74"/>
                <a:gd name="T38" fmla="*/ 20 w 74"/>
                <a:gd name="T39" fmla="*/ 49 h 74"/>
                <a:gd name="T40" fmla="*/ 24 w 74"/>
                <a:gd name="T41" fmla="*/ 46 h 74"/>
                <a:gd name="T42" fmla="*/ 27 w 74"/>
                <a:gd name="T43" fmla="*/ 43 h 74"/>
                <a:gd name="T44" fmla="*/ 29 w 74"/>
                <a:gd name="T45" fmla="*/ 37 h 74"/>
                <a:gd name="T46" fmla="*/ 32 w 74"/>
                <a:gd name="T47" fmla="*/ 32 h 74"/>
                <a:gd name="T48" fmla="*/ 32 w 74"/>
                <a:gd name="T49" fmla="*/ 25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3" y="27"/>
                  </a:lnTo>
                  <a:lnTo>
                    <a:pt x="69" y="18"/>
                  </a:lnTo>
                  <a:lnTo>
                    <a:pt x="63" y="11"/>
                  </a:lnTo>
                  <a:lnTo>
                    <a:pt x="56" y="5"/>
                  </a:lnTo>
                  <a:lnTo>
                    <a:pt x="47" y="1"/>
                  </a:lnTo>
                  <a:lnTo>
                    <a:pt x="38" y="0"/>
                  </a:lnTo>
                  <a:lnTo>
                    <a:pt x="28" y="1"/>
                  </a:lnTo>
                  <a:lnTo>
                    <a:pt x="18" y="5"/>
                  </a:lnTo>
                  <a:lnTo>
                    <a:pt x="11" y="11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2" y="47"/>
                  </a:lnTo>
                  <a:lnTo>
                    <a:pt x="5" y="55"/>
                  </a:lnTo>
                  <a:lnTo>
                    <a:pt x="11" y="64"/>
                  </a:lnTo>
                  <a:lnTo>
                    <a:pt x="18" y="69"/>
                  </a:lnTo>
                  <a:lnTo>
                    <a:pt x="28" y="73"/>
                  </a:lnTo>
                  <a:lnTo>
                    <a:pt x="38" y="74"/>
                  </a:lnTo>
                  <a:lnTo>
                    <a:pt x="47" y="73"/>
                  </a:lnTo>
                  <a:lnTo>
                    <a:pt x="56" y="69"/>
                  </a:lnTo>
                  <a:lnTo>
                    <a:pt x="63" y="64"/>
                  </a:lnTo>
                  <a:lnTo>
                    <a:pt x="69" y="55"/>
                  </a:lnTo>
                  <a:lnTo>
                    <a:pt x="73" y="4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5" name="Freeform 25"/>
            <p:cNvSpPr>
              <a:spLocks/>
            </p:cNvSpPr>
            <p:nvPr/>
          </p:nvSpPr>
          <p:spPr bwMode="auto">
            <a:xfrm>
              <a:off x="2699" y="1018"/>
              <a:ext cx="49" cy="97"/>
            </a:xfrm>
            <a:custGeom>
              <a:avLst/>
              <a:gdLst>
                <a:gd name="T0" fmla="*/ 31 w 56"/>
                <a:gd name="T1" fmla="*/ 0 h 114"/>
                <a:gd name="T2" fmla="*/ 0 w 56"/>
                <a:gd name="T3" fmla="*/ 60 h 114"/>
                <a:gd name="T4" fmla="*/ 33 w 56"/>
                <a:gd name="T5" fmla="*/ 6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4">
                  <a:moveTo>
                    <a:pt x="53" y="0"/>
                  </a:moveTo>
                  <a:lnTo>
                    <a:pt x="0" y="114"/>
                  </a:lnTo>
                  <a:lnTo>
                    <a:pt x="56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6" name="Line 26"/>
            <p:cNvSpPr>
              <a:spLocks noChangeShapeType="1"/>
            </p:cNvSpPr>
            <p:nvPr/>
          </p:nvSpPr>
          <p:spPr bwMode="auto">
            <a:xfrm flipH="1">
              <a:off x="2723" y="1091"/>
              <a:ext cx="19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7" name="Line 27"/>
            <p:cNvSpPr>
              <a:spLocks noChangeShapeType="1"/>
            </p:cNvSpPr>
            <p:nvPr/>
          </p:nvSpPr>
          <p:spPr bwMode="auto">
            <a:xfrm flipV="1">
              <a:off x="2796" y="1018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8" name="Line 28"/>
            <p:cNvSpPr>
              <a:spLocks noChangeShapeType="1"/>
            </p:cNvSpPr>
            <p:nvPr/>
          </p:nvSpPr>
          <p:spPr bwMode="auto">
            <a:xfrm flipV="1">
              <a:off x="2833" y="1018"/>
              <a:ext cx="1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0577" name="Group 49"/>
          <p:cNvGrpSpPr>
            <a:grpSpLocks/>
          </p:cNvGrpSpPr>
          <p:nvPr/>
        </p:nvGrpSpPr>
        <p:grpSpPr bwMode="auto">
          <a:xfrm>
            <a:off x="584200" y="5153025"/>
            <a:ext cx="182563" cy="327025"/>
            <a:chOff x="368" y="3246"/>
            <a:chExt cx="115" cy="206"/>
          </a:xfrm>
        </p:grpSpPr>
        <p:sp>
          <p:nvSpPr>
            <p:cNvPr id="35886" name="Freeform 50"/>
            <p:cNvSpPr>
              <a:spLocks/>
            </p:cNvSpPr>
            <p:nvPr/>
          </p:nvSpPr>
          <p:spPr bwMode="auto">
            <a:xfrm>
              <a:off x="368" y="3246"/>
              <a:ext cx="61" cy="66"/>
            </a:xfrm>
            <a:custGeom>
              <a:avLst/>
              <a:gdLst>
                <a:gd name="T0" fmla="*/ 34 w 74"/>
                <a:gd name="T1" fmla="*/ 23 h 74"/>
                <a:gd name="T2" fmla="*/ 33 w 74"/>
                <a:gd name="T3" fmla="*/ 18 h 74"/>
                <a:gd name="T4" fmla="*/ 32 w 74"/>
                <a:gd name="T5" fmla="*/ 11 h 74"/>
                <a:gd name="T6" fmla="*/ 29 w 74"/>
                <a:gd name="T7" fmla="*/ 7 h 74"/>
                <a:gd name="T8" fmla="*/ 26 w 74"/>
                <a:gd name="T9" fmla="*/ 4 h 74"/>
                <a:gd name="T10" fmla="*/ 21 w 74"/>
                <a:gd name="T11" fmla="*/ 1 h 74"/>
                <a:gd name="T12" fmla="*/ 17 w 74"/>
                <a:gd name="T13" fmla="*/ 0 h 74"/>
                <a:gd name="T14" fmla="*/ 12 w 74"/>
                <a:gd name="T15" fmla="*/ 1 h 74"/>
                <a:gd name="T16" fmla="*/ 8 w 74"/>
                <a:gd name="T17" fmla="*/ 4 h 74"/>
                <a:gd name="T18" fmla="*/ 5 w 74"/>
                <a:gd name="T19" fmla="*/ 7 h 74"/>
                <a:gd name="T20" fmla="*/ 2 w 74"/>
                <a:gd name="T21" fmla="*/ 11 h 74"/>
                <a:gd name="T22" fmla="*/ 1 w 74"/>
                <a:gd name="T23" fmla="*/ 18 h 74"/>
                <a:gd name="T24" fmla="*/ 0 w 74"/>
                <a:gd name="T25" fmla="*/ 23 h 74"/>
                <a:gd name="T26" fmla="*/ 1 w 74"/>
                <a:gd name="T27" fmla="*/ 29 h 74"/>
                <a:gd name="T28" fmla="*/ 2 w 74"/>
                <a:gd name="T29" fmla="*/ 35 h 74"/>
                <a:gd name="T30" fmla="*/ 5 w 74"/>
                <a:gd name="T31" fmla="*/ 40 h 74"/>
                <a:gd name="T32" fmla="*/ 8 w 74"/>
                <a:gd name="T33" fmla="*/ 44 h 74"/>
                <a:gd name="T34" fmla="*/ 12 w 74"/>
                <a:gd name="T35" fmla="*/ 46 h 74"/>
                <a:gd name="T36" fmla="*/ 17 w 74"/>
                <a:gd name="T37" fmla="*/ 47 h 74"/>
                <a:gd name="T38" fmla="*/ 21 w 74"/>
                <a:gd name="T39" fmla="*/ 46 h 74"/>
                <a:gd name="T40" fmla="*/ 26 w 74"/>
                <a:gd name="T41" fmla="*/ 44 h 74"/>
                <a:gd name="T42" fmla="*/ 29 w 74"/>
                <a:gd name="T43" fmla="*/ 40 h 74"/>
                <a:gd name="T44" fmla="*/ 32 w 74"/>
                <a:gd name="T45" fmla="*/ 35 h 74"/>
                <a:gd name="T46" fmla="*/ 33 w 74"/>
                <a:gd name="T47" fmla="*/ 29 h 74"/>
                <a:gd name="T48" fmla="*/ 34 w 74"/>
                <a:gd name="T49" fmla="*/ 23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4" h="74">
                  <a:moveTo>
                    <a:pt x="74" y="37"/>
                  </a:moveTo>
                  <a:lnTo>
                    <a:pt x="72" y="28"/>
                  </a:lnTo>
                  <a:lnTo>
                    <a:pt x="69" y="18"/>
                  </a:lnTo>
                  <a:lnTo>
                    <a:pt x="62" y="11"/>
                  </a:lnTo>
                  <a:lnTo>
                    <a:pt x="55" y="5"/>
                  </a:lnTo>
                  <a:lnTo>
                    <a:pt x="46" y="1"/>
                  </a:lnTo>
                  <a:lnTo>
                    <a:pt x="37" y="0"/>
                  </a:lnTo>
                  <a:lnTo>
                    <a:pt x="27" y="1"/>
                  </a:lnTo>
                  <a:lnTo>
                    <a:pt x="18" y="5"/>
                  </a:lnTo>
                  <a:lnTo>
                    <a:pt x="10" y="11"/>
                  </a:lnTo>
                  <a:lnTo>
                    <a:pt x="5" y="18"/>
                  </a:lnTo>
                  <a:lnTo>
                    <a:pt x="1" y="28"/>
                  </a:lnTo>
                  <a:lnTo>
                    <a:pt x="0" y="37"/>
                  </a:lnTo>
                  <a:lnTo>
                    <a:pt x="1" y="47"/>
                  </a:lnTo>
                  <a:lnTo>
                    <a:pt x="5" y="55"/>
                  </a:lnTo>
                  <a:lnTo>
                    <a:pt x="10" y="64"/>
                  </a:lnTo>
                  <a:lnTo>
                    <a:pt x="18" y="69"/>
                  </a:lnTo>
                  <a:lnTo>
                    <a:pt x="27" y="73"/>
                  </a:lnTo>
                  <a:lnTo>
                    <a:pt x="37" y="74"/>
                  </a:lnTo>
                  <a:lnTo>
                    <a:pt x="46" y="73"/>
                  </a:lnTo>
                  <a:lnTo>
                    <a:pt x="55" y="69"/>
                  </a:lnTo>
                  <a:lnTo>
                    <a:pt x="62" y="64"/>
                  </a:lnTo>
                  <a:lnTo>
                    <a:pt x="69" y="55"/>
                  </a:lnTo>
                  <a:lnTo>
                    <a:pt x="72" y="47"/>
                  </a:lnTo>
                  <a:lnTo>
                    <a:pt x="74" y="37"/>
                  </a:lnTo>
                  <a:close/>
                </a:path>
              </a:pathLst>
            </a:custGeom>
            <a:solidFill>
              <a:srgbClr val="FF3300"/>
            </a:solidFill>
            <a:ln w="19050" cmpd="sng">
              <a:solidFill>
                <a:srgbClr val="FF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7" name="Line 51"/>
            <p:cNvSpPr>
              <a:spLocks noChangeShapeType="1"/>
            </p:cNvSpPr>
            <p:nvPr/>
          </p:nvSpPr>
          <p:spPr bwMode="auto">
            <a:xfrm>
              <a:off x="453" y="3324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8" name="Freeform 52"/>
            <p:cNvSpPr>
              <a:spLocks/>
            </p:cNvSpPr>
            <p:nvPr/>
          </p:nvSpPr>
          <p:spPr bwMode="auto">
            <a:xfrm>
              <a:off x="453" y="3324"/>
              <a:ext cx="30" cy="55"/>
            </a:xfrm>
            <a:custGeom>
              <a:avLst/>
              <a:gdLst>
                <a:gd name="T0" fmla="*/ 0 w 33"/>
                <a:gd name="T1" fmla="*/ 34 h 65"/>
                <a:gd name="T2" fmla="*/ 5 w 33"/>
                <a:gd name="T3" fmla="*/ 33 h 65"/>
                <a:gd name="T4" fmla="*/ 7 w 33"/>
                <a:gd name="T5" fmla="*/ 31 h 65"/>
                <a:gd name="T6" fmla="*/ 12 w 33"/>
                <a:gd name="T7" fmla="*/ 30 h 65"/>
                <a:gd name="T8" fmla="*/ 15 w 33"/>
                <a:gd name="T9" fmla="*/ 27 h 65"/>
                <a:gd name="T10" fmla="*/ 18 w 33"/>
                <a:gd name="T11" fmla="*/ 25 h 65"/>
                <a:gd name="T12" fmla="*/ 20 w 33"/>
                <a:gd name="T13" fmla="*/ 20 h 65"/>
                <a:gd name="T14" fmla="*/ 22 w 33"/>
                <a:gd name="T15" fmla="*/ 16 h 65"/>
                <a:gd name="T16" fmla="*/ 23 w 33"/>
                <a:gd name="T17" fmla="*/ 13 h 65"/>
                <a:gd name="T18" fmla="*/ 23 w 33"/>
                <a:gd name="T19" fmla="*/ 9 h 65"/>
                <a:gd name="T20" fmla="*/ 22 w 33"/>
                <a:gd name="T21" fmla="*/ 6 h 65"/>
                <a:gd name="T22" fmla="*/ 21 w 33"/>
                <a:gd name="T23" fmla="*/ 3 h 65"/>
                <a:gd name="T24" fmla="*/ 19 w 33"/>
                <a:gd name="T25" fmla="*/ 3 h 65"/>
                <a:gd name="T26" fmla="*/ 15 w 33"/>
                <a:gd name="T27" fmla="*/ 1 h 65"/>
                <a:gd name="T28" fmla="*/ 12 w 33"/>
                <a:gd name="T29" fmla="*/ 0 h 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65">
                  <a:moveTo>
                    <a:pt x="0" y="65"/>
                  </a:moveTo>
                  <a:lnTo>
                    <a:pt x="6" y="64"/>
                  </a:lnTo>
                  <a:lnTo>
                    <a:pt x="11" y="61"/>
                  </a:lnTo>
                  <a:lnTo>
                    <a:pt x="16" y="57"/>
                  </a:lnTo>
                  <a:lnTo>
                    <a:pt x="22" y="53"/>
                  </a:lnTo>
                  <a:lnTo>
                    <a:pt x="26" y="47"/>
                  </a:lnTo>
                  <a:lnTo>
                    <a:pt x="29" y="39"/>
                  </a:lnTo>
                  <a:lnTo>
                    <a:pt x="32" y="32"/>
                  </a:lnTo>
                  <a:lnTo>
                    <a:pt x="33" y="25"/>
                  </a:lnTo>
                  <a:lnTo>
                    <a:pt x="33" y="18"/>
                  </a:lnTo>
                  <a:lnTo>
                    <a:pt x="32" y="12"/>
                  </a:lnTo>
                  <a:lnTo>
                    <a:pt x="30" y="7"/>
                  </a:lnTo>
                  <a:lnTo>
                    <a:pt x="27" y="3"/>
                  </a:lnTo>
                  <a:lnTo>
                    <a:pt x="23" y="1"/>
                  </a:lnTo>
                  <a:lnTo>
                    <a:pt x="1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89" name="Line 53"/>
            <p:cNvSpPr>
              <a:spLocks noChangeShapeType="1"/>
            </p:cNvSpPr>
            <p:nvPr/>
          </p:nvSpPr>
          <p:spPr bwMode="auto">
            <a:xfrm flipH="1">
              <a:off x="447" y="3379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0" name="Freeform 54"/>
            <p:cNvSpPr>
              <a:spLocks/>
            </p:cNvSpPr>
            <p:nvPr/>
          </p:nvSpPr>
          <p:spPr bwMode="auto">
            <a:xfrm>
              <a:off x="453" y="3379"/>
              <a:ext cx="18" cy="30"/>
            </a:xfrm>
            <a:custGeom>
              <a:avLst/>
              <a:gdLst>
                <a:gd name="T0" fmla="*/ 23 w 16"/>
                <a:gd name="T1" fmla="*/ 23 h 33"/>
                <a:gd name="T2" fmla="*/ 26 w 16"/>
                <a:gd name="T3" fmla="*/ 17 h 33"/>
                <a:gd name="T4" fmla="*/ 26 w 16"/>
                <a:gd name="T5" fmla="*/ 13 h 33"/>
                <a:gd name="T6" fmla="*/ 24 w 16"/>
                <a:gd name="T7" fmla="*/ 8 h 33"/>
                <a:gd name="T8" fmla="*/ 21 w 16"/>
                <a:gd name="T9" fmla="*/ 5 h 33"/>
                <a:gd name="T10" fmla="*/ 16 w 16"/>
                <a:gd name="T11" fmla="*/ 3 h 33"/>
                <a:gd name="T12" fmla="*/ 10 w 16"/>
                <a:gd name="T13" fmla="*/ 1 h 33"/>
                <a:gd name="T14" fmla="*/ 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14" y="33"/>
                  </a:moveTo>
                  <a:lnTo>
                    <a:pt x="16" y="25"/>
                  </a:lnTo>
                  <a:lnTo>
                    <a:pt x="16" y="18"/>
                  </a:lnTo>
                  <a:lnTo>
                    <a:pt x="15" y="12"/>
                  </a:lnTo>
                  <a:lnTo>
                    <a:pt x="13" y="7"/>
                  </a:lnTo>
                  <a:lnTo>
                    <a:pt x="10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1" name="Line 55"/>
            <p:cNvSpPr>
              <a:spLocks noChangeShapeType="1"/>
            </p:cNvSpPr>
            <p:nvPr/>
          </p:nvSpPr>
          <p:spPr bwMode="auto">
            <a:xfrm flipH="1">
              <a:off x="465" y="3409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2" name="Freeform 56"/>
            <p:cNvSpPr>
              <a:spLocks/>
            </p:cNvSpPr>
            <p:nvPr/>
          </p:nvSpPr>
          <p:spPr bwMode="auto">
            <a:xfrm>
              <a:off x="435" y="3422"/>
              <a:ext cx="30" cy="30"/>
            </a:xfrm>
            <a:custGeom>
              <a:avLst/>
              <a:gdLst>
                <a:gd name="T0" fmla="*/ 0 w 31"/>
                <a:gd name="T1" fmla="*/ 24 h 32"/>
                <a:gd name="T2" fmla="*/ 6 w 31"/>
                <a:gd name="T3" fmla="*/ 24 h 32"/>
                <a:gd name="T4" fmla="*/ 11 w 31"/>
                <a:gd name="T5" fmla="*/ 22 h 32"/>
                <a:gd name="T6" fmla="*/ 15 w 31"/>
                <a:gd name="T7" fmla="*/ 21 h 32"/>
                <a:gd name="T8" fmla="*/ 16 w 31"/>
                <a:gd name="T9" fmla="*/ 17 h 32"/>
                <a:gd name="T10" fmla="*/ 22 w 31"/>
                <a:gd name="T11" fmla="*/ 10 h 32"/>
                <a:gd name="T12" fmla="*/ 25 w 31"/>
                <a:gd name="T13" fmla="*/ 8 h 32"/>
                <a:gd name="T14" fmla="*/ 27 w 31"/>
                <a:gd name="T15" fmla="*/ 0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2">
                  <a:moveTo>
                    <a:pt x="0" y="32"/>
                  </a:moveTo>
                  <a:lnTo>
                    <a:pt x="6" y="32"/>
                  </a:lnTo>
                  <a:lnTo>
                    <a:pt x="11" y="29"/>
                  </a:lnTo>
                  <a:lnTo>
                    <a:pt x="16" y="26"/>
                  </a:lnTo>
                  <a:lnTo>
                    <a:pt x="20" y="21"/>
                  </a:lnTo>
                  <a:lnTo>
                    <a:pt x="26" y="14"/>
                  </a:lnTo>
                  <a:lnTo>
                    <a:pt x="29" y="8"/>
                  </a:lnTo>
                  <a:lnTo>
                    <a:pt x="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93" name="Line 57"/>
            <p:cNvSpPr>
              <a:spLocks noChangeShapeType="1"/>
            </p:cNvSpPr>
            <p:nvPr/>
          </p:nvSpPr>
          <p:spPr bwMode="auto">
            <a:xfrm flipH="1">
              <a:off x="416" y="345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0732" name="Text Box 204"/>
          <p:cNvSpPr txBox="1">
            <a:spLocks noChangeArrowheads="1"/>
          </p:cNvSpPr>
          <p:nvPr/>
        </p:nvSpPr>
        <p:spPr bwMode="auto">
          <a:xfrm>
            <a:off x="3708400" y="3644900"/>
            <a:ext cx="3073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宋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空间分析</a:t>
            </a:r>
          </a:p>
        </p:txBody>
      </p:sp>
      <p:sp>
        <p:nvSpPr>
          <p:cNvPr id="150733" name="Text Box 205"/>
          <p:cNvSpPr txBox="1">
            <a:spLocks noChangeArrowheads="1"/>
          </p:cNvSpPr>
          <p:nvPr/>
        </p:nvSpPr>
        <p:spPr bwMode="auto">
          <a:xfrm>
            <a:off x="3708400" y="4144963"/>
            <a:ext cx="3708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宋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投影分析</a:t>
            </a:r>
          </a:p>
        </p:txBody>
      </p:sp>
      <p:sp>
        <p:nvSpPr>
          <p:cNvPr id="150734" name="Text Box 206"/>
          <p:cNvSpPr txBox="1">
            <a:spLocks noChangeArrowheads="1"/>
          </p:cNvSpPr>
          <p:nvPr/>
        </p:nvSpPr>
        <p:spPr bwMode="auto">
          <a:xfrm>
            <a:off x="3708400" y="4649788"/>
            <a:ext cx="38163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宋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求截交线</a:t>
            </a:r>
          </a:p>
        </p:txBody>
      </p:sp>
      <p:sp>
        <p:nvSpPr>
          <p:cNvPr id="150735" name="Text Box 207"/>
          <p:cNvSpPr txBox="1">
            <a:spLocks noChangeArrowheads="1"/>
          </p:cNvSpPr>
          <p:nvPr/>
        </p:nvSpPr>
        <p:spPr bwMode="auto">
          <a:xfrm>
            <a:off x="3708400" y="5154613"/>
            <a:ext cx="43211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宋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分析棱线的投影</a:t>
            </a:r>
          </a:p>
        </p:txBody>
      </p:sp>
      <p:sp>
        <p:nvSpPr>
          <p:cNvPr id="150736" name="Text Box 208"/>
          <p:cNvSpPr txBox="1">
            <a:spLocks noChangeArrowheads="1"/>
          </p:cNvSpPr>
          <p:nvPr/>
        </p:nvSpPr>
        <p:spPr bwMode="auto">
          <a:xfrm>
            <a:off x="3708400" y="5602288"/>
            <a:ext cx="480853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宋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检查 </a:t>
            </a:r>
            <a:r>
              <a:rPr lang="zh-CN" altLang="en-US">
                <a:solidFill>
                  <a:srgbClr val="0066FF"/>
                </a:solidFill>
                <a:latin typeface="宋体" pitchFamily="2" charset="-122"/>
              </a:rPr>
              <a:t>尤其注意检查截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0066FF"/>
                </a:solidFill>
                <a:latin typeface="宋体" pitchFamily="2" charset="-122"/>
              </a:rPr>
              <a:t>   交线投影的类似性</a:t>
            </a:r>
          </a:p>
        </p:txBody>
      </p:sp>
      <p:sp>
        <p:nvSpPr>
          <p:cNvPr id="35885" name="Text Box 209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：求四棱锥被截切后的俯视图和左视图。</a:t>
            </a:r>
            <a:endParaRPr lang="zh-CN" altLang="en-US" sz="3600" b="0">
              <a:solidFill>
                <a:srgbClr val="FF3300"/>
              </a:solidFill>
              <a:latin typeface="黑体" pitchFamily="2" charset="-122"/>
              <a:ea typeface="黑体" pitchFamily="2" charset="-122"/>
            </a:endParaRP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0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07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07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07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07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" dur="500"/>
                                        <p:tgtEl>
                                          <p:spTgt spid="150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50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50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5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1506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506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506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2" dur="500"/>
                                        <p:tgtEl>
                                          <p:spTgt spid="1506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50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1506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5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6" dur="500"/>
                                        <p:tgtEl>
                                          <p:spTgt spid="1506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506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500"/>
                                        <p:tgtEl>
                                          <p:spTgt spid="150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500"/>
                                        <p:tgtEl>
                                          <p:spTgt spid="150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500"/>
                                        <p:tgtEl>
                                          <p:spTgt spid="150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2" dur="500"/>
                                        <p:tgtEl>
                                          <p:spTgt spid="150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150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500"/>
                                        <p:tgtEl>
                                          <p:spTgt spid="150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500"/>
                                        <p:tgtEl>
                                          <p:spTgt spid="150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500"/>
                                        <p:tgtEl>
                                          <p:spTgt spid="150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150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150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1507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1507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150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3" dur="500"/>
                                        <p:tgtEl>
                                          <p:spTgt spid="150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8" dur="500"/>
                                        <p:tgtEl>
                                          <p:spTgt spid="150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3" dur="500"/>
                                        <p:tgtEl>
                                          <p:spTgt spid="150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8" dur="500"/>
                                        <p:tgtEl>
                                          <p:spTgt spid="150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3" dur="500"/>
                                        <p:tgtEl>
                                          <p:spTgt spid="150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500"/>
                                        <p:tgtEl>
                                          <p:spTgt spid="150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3" dur="500"/>
                                        <p:tgtEl>
                                          <p:spTgt spid="150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500" fill="hold"/>
                                        <p:tgtEl>
                                          <p:spTgt spid="1507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500" fill="hold"/>
                                        <p:tgtEl>
                                          <p:spTgt spid="1507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608" grpId="0" animBg="1"/>
      <p:bldP spid="150609" grpId="0" animBg="1"/>
      <p:bldP spid="150610" grpId="0" animBg="1"/>
      <p:bldP spid="150611" grpId="0" animBg="1"/>
      <p:bldP spid="150612" grpId="0" animBg="1"/>
      <p:bldP spid="150613" grpId="0" animBg="1"/>
      <p:bldP spid="150614" grpId="0" animBg="1"/>
      <p:bldP spid="150615" grpId="0" animBg="1"/>
      <p:bldP spid="150616" grpId="0" animBg="1"/>
      <p:bldP spid="150617" grpId="0" animBg="1"/>
      <p:bldP spid="150618" grpId="0" animBg="1"/>
      <p:bldP spid="150619" grpId="0" animBg="1"/>
      <p:bldP spid="150620" grpId="0" animBg="1"/>
      <p:bldP spid="150621" grpId="0" animBg="1"/>
      <p:bldP spid="150621" grpId="1" animBg="1"/>
      <p:bldP spid="150622" grpId="0" animBg="1"/>
      <p:bldP spid="150622" grpId="1" animBg="1"/>
      <p:bldP spid="150623" grpId="0" animBg="1"/>
      <p:bldP spid="150623" grpId="1" animBg="1"/>
      <p:bldP spid="150624" grpId="0" animBg="1"/>
      <p:bldP spid="150624" grpId="1" animBg="1"/>
      <p:bldP spid="150625" grpId="0" animBg="1"/>
      <p:bldP spid="150626" grpId="0" animBg="1"/>
      <p:bldP spid="150627" grpId="0" animBg="1"/>
      <p:bldP spid="150628" grpId="0" animBg="1"/>
      <p:bldP spid="150629" grpId="0" animBg="1"/>
      <p:bldP spid="150630" grpId="0" animBg="1"/>
      <p:bldP spid="150631" grpId="0" animBg="1"/>
      <p:bldP spid="150732" grpId="0" autoUpdateAnimBg="0"/>
      <p:bldP spid="150733" grpId="0" autoUpdateAnimBg="0"/>
      <p:bldP spid="150734" grpId="0" autoUpdateAnimBg="0"/>
      <p:bldP spid="150735" grpId="0" autoUpdateAnimBg="0"/>
      <p:bldP spid="150736" grpId="0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8" name="Group 4"/>
          <p:cNvGrpSpPr>
            <a:grpSpLocks/>
          </p:cNvGrpSpPr>
          <p:nvPr/>
        </p:nvGrpSpPr>
        <p:grpSpPr bwMode="auto">
          <a:xfrm>
            <a:off x="5897563" y="3284538"/>
            <a:ext cx="3067050" cy="3370262"/>
            <a:chOff x="4544" y="1637"/>
            <a:chExt cx="1602" cy="1760"/>
          </a:xfrm>
        </p:grpSpPr>
        <p:sp>
          <p:nvSpPr>
            <p:cNvPr id="36941" name="Line 5"/>
            <p:cNvSpPr>
              <a:spLocks noChangeShapeType="1"/>
            </p:cNvSpPr>
            <p:nvPr/>
          </p:nvSpPr>
          <p:spPr bwMode="auto">
            <a:xfrm>
              <a:off x="4544" y="2469"/>
              <a:ext cx="0" cy="9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2" name="Line 6"/>
            <p:cNvSpPr>
              <a:spLocks noChangeShapeType="1"/>
            </p:cNvSpPr>
            <p:nvPr/>
          </p:nvSpPr>
          <p:spPr bwMode="auto">
            <a:xfrm>
              <a:off x="4544" y="3397"/>
              <a:ext cx="16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3" name="Line 7"/>
            <p:cNvSpPr>
              <a:spLocks noChangeShapeType="1"/>
            </p:cNvSpPr>
            <p:nvPr/>
          </p:nvSpPr>
          <p:spPr bwMode="auto">
            <a:xfrm flipV="1">
              <a:off x="6146" y="2469"/>
              <a:ext cx="0" cy="9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4" name="Line 8"/>
            <p:cNvSpPr>
              <a:spLocks noChangeShapeType="1"/>
            </p:cNvSpPr>
            <p:nvPr/>
          </p:nvSpPr>
          <p:spPr bwMode="auto">
            <a:xfrm flipH="1">
              <a:off x="4544" y="2766"/>
              <a:ext cx="242" cy="6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5" name="Line 9"/>
            <p:cNvSpPr>
              <a:spLocks noChangeShapeType="1"/>
            </p:cNvSpPr>
            <p:nvPr/>
          </p:nvSpPr>
          <p:spPr bwMode="auto">
            <a:xfrm>
              <a:off x="5654" y="2135"/>
              <a:ext cx="492" cy="12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6" name="Line 10"/>
            <p:cNvSpPr>
              <a:spLocks noChangeShapeType="1"/>
            </p:cNvSpPr>
            <p:nvPr/>
          </p:nvSpPr>
          <p:spPr bwMode="auto">
            <a:xfrm flipH="1" flipV="1">
              <a:off x="5557" y="1637"/>
              <a:ext cx="589" cy="8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7" name="Line 11"/>
            <p:cNvSpPr>
              <a:spLocks noChangeShapeType="1"/>
            </p:cNvSpPr>
            <p:nvPr/>
          </p:nvSpPr>
          <p:spPr bwMode="auto">
            <a:xfrm flipH="1">
              <a:off x="4544" y="1777"/>
              <a:ext cx="485" cy="6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8" name="Line 12"/>
            <p:cNvSpPr>
              <a:spLocks noChangeShapeType="1"/>
            </p:cNvSpPr>
            <p:nvPr/>
          </p:nvSpPr>
          <p:spPr bwMode="auto">
            <a:xfrm>
              <a:off x="5557" y="1637"/>
              <a:ext cx="97" cy="4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9" name="Line 13"/>
            <p:cNvSpPr>
              <a:spLocks noChangeShapeType="1"/>
            </p:cNvSpPr>
            <p:nvPr/>
          </p:nvSpPr>
          <p:spPr bwMode="auto">
            <a:xfrm flipH="1">
              <a:off x="4786" y="2135"/>
              <a:ext cx="868" cy="6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50" name="Line 14"/>
            <p:cNvSpPr>
              <a:spLocks noChangeShapeType="1"/>
            </p:cNvSpPr>
            <p:nvPr/>
          </p:nvSpPr>
          <p:spPr bwMode="auto">
            <a:xfrm flipV="1">
              <a:off x="4786" y="1777"/>
              <a:ext cx="243" cy="98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51" name="Line 15"/>
            <p:cNvSpPr>
              <a:spLocks noChangeShapeType="1"/>
            </p:cNvSpPr>
            <p:nvPr/>
          </p:nvSpPr>
          <p:spPr bwMode="auto">
            <a:xfrm flipV="1">
              <a:off x="5029" y="1637"/>
              <a:ext cx="528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867" name="Text Box 219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：求四棱锥被截切后的俯视图和左视图。</a:t>
            </a:r>
            <a:endParaRPr lang="zh-CN" altLang="en-US" sz="3600" b="0">
              <a:solidFill>
                <a:srgbClr val="FF33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36868" name="Line 17"/>
          <p:cNvSpPr>
            <a:spLocks noChangeShapeType="1"/>
          </p:cNvSpPr>
          <p:nvPr/>
        </p:nvSpPr>
        <p:spPr bwMode="auto">
          <a:xfrm>
            <a:off x="395288" y="5426075"/>
            <a:ext cx="2889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69" name="Line 31"/>
          <p:cNvSpPr>
            <a:spLocks noChangeShapeType="1"/>
          </p:cNvSpPr>
          <p:nvPr/>
        </p:nvSpPr>
        <p:spPr bwMode="auto">
          <a:xfrm>
            <a:off x="1801813" y="3527425"/>
            <a:ext cx="0" cy="3286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0" name="Line 32"/>
          <p:cNvSpPr>
            <a:spLocks noChangeShapeType="1"/>
          </p:cNvSpPr>
          <p:nvPr/>
        </p:nvSpPr>
        <p:spPr bwMode="auto">
          <a:xfrm>
            <a:off x="752475" y="5426075"/>
            <a:ext cx="476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1" name="Line 33"/>
          <p:cNvSpPr>
            <a:spLocks noChangeShapeType="1"/>
          </p:cNvSpPr>
          <p:nvPr/>
        </p:nvSpPr>
        <p:spPr bwMode="auto">
          <a:xfrm>
            <a:off x="866775" y="5426075"/>
            <a:ext cx="5016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2" name="Line 34"/>
          <p:cNvSpPr>
            <a:spLocks noChangeShapeType="1"/>
          </p:cNvSpPr>
          <p:nvPr/>
        </p:nvSpPr>
        <p:spPr bwMode="auto">
          <a:xfrm>
            <a:off x="1435100" y="5426075"/>
            <a:ext cx="492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3" name="Line 35"/>
          <p:cNvSpPr>
            <a:spLocks noChangeShapeType="1"/>
          </p:cNvSpPr>
          <p:nvPr/>
        </p:nvSpPr>
        <p:spPr bwMode="auto">
          <a:xfrm>
            <a:off x="1550988" y="5426075"/>
            <a:ext cx="5111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4" name="Line 36"/>
          <p:cNvSpPr>
            <a:spLocks noChangeShapeType="1"/>
          </p:cNvSpPr>
          <p:nvPr/>
        </p:nvSpPr>
        <p:spPr bwMode="auto">
          <a:xfrm>
            <a:off x="2119313" y="5426075"/>
            <a:ext cx="5873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5" name="Line 37"/>
          <p:cNvSpPr>
            <a:spLocks noChangeShapeType="1"/>
          </p:cNvSpPr>
          <p:nvPr/>
        </p:nvSpPr>
        <p:spPr bwMode="auto">
          <a:xfrm>
            <a:off x="2235200" y="5426075"/>
            <a:ext cx="5111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6" name="Line 38"/>
          <p:cNvSpPr>
            <a:spLocks noChangeShapeType="1"/>
          </p:cNvSpPr>
          <p:nvPr/>
        </p:nvSpPr>
        <p:spPr bwMode="auto">
          <a:xfrm>
            <a:off x="2813050" y="5426075"/>
            <a:ext cx="49213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7" name="Line 39"/>
          <p:cNvSpPr>
            <a:spLocks noChangeShapeType="1"/>
          </p:cNvSpPr>
          <p:nvPr/>
        </p:nvSpPr>
        <p:spPr bwMode="auto">
          <a:xfrm>
            <a:off x="2928938" y="5426075"/>
            <a:ext cx="2889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8" name="Line 40"/>
          <p:cNvSpPr>
            <a:spLocks noChangeShapeType="1"/>
          </p:cNvSpPr>
          <p:nvPr/>
        </p:nvSpPr>
        <p:spPr bwMode="auto">
          <a:xfrm flipH="1">
            <a:off x="530225" y="4154488"/>
            <a:ext cx="1271588" cy="12715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79" name="Line 41"/>
          <p:cNvSpPr>
            <a:spLocks noChangeShapeType="1"/>
          </p:cNvSpPr>
          <p:nvPr/>
        </p:nvSpPr>
        <p:spPr bwMode="auto">
          <a:xfrm>
            <a:off x="530225" y="5426075"/>
            <a:ext cx="1271588" cy="12715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0" name="Line 42"/>
          <p:cNvSpPr>
            <a:spLocks noChangeShapeType="1"/>
          </p:cNvSpPr>
          <p:nvPr/>
        </p:nvSpPr>
        <p:spPr bwMode="auto">
          <a:xfrm flipV="1">
            <a:off x="1801813" y="5426075"/>
            <a:ext cx="1271587" cy="12715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1" name="Line 43"/>
          <p:cNvSpPr>
            <a:spLocks noChangeShapeType="1"/>
          </p:cNvSpPr>
          <p:nvPr/>
        </p:nvSpPr>
        <p:spPr bwMode="auto">
          <a:xfrm flipH="1" flipV="1">
            <a:off x="1801813" y="4154488"/>
            <a:ext cx="1271587" cy="12715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2" name="Line 44"/>
          <p:cNvSpPr>
            <a:spLocks noChangeShapeType="1"/>
          </p:cNvSpPr>
          <p:nvPr/>
        </p:nvSpPr>
        <p:spPr bwMode="auto">
          <a:xfrm>
            <a:off x="530225" y="3721100"/>
            <a:ext cx="2543175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3" name="Line 45"/>
          <p:cNvSpPr>
            <a:spLocks noChangeShapeType="1"/>
          </p:cNvSpPr>
          <p:nvPr/>
        </p:nvSpPr>
        <p:spPr bwMode="auto">
          <a:xfrm>
            <a:off x="1801813" y="4048125"/>
            <a:ext cx="0" cy="2508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4" name="Line 46"/>
          <p:cNvSpPr>
            <a:spLocks noChangeShapeType="1"/>
          </p:cNvSpPr>
          <p:nvPr/>
        </p:nvSpPr>
        <p:spPr bwMode="auto">
          <a:xfrm>
            <a:off x="1801813" y="4365625"/>
            <a:ext cx="0" cy="49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5" name="Line 47"/>
          <p:cNvSpPr>
            <a:spLocks noChangeShapeType="1"/>
          </p:cNvSpPr>
          <p:nvPr/>
        </p:nvSpPr>
        <p:spPr bwMode="auto">
          <a:xfrm>
            <a:off x="1801813" y="4481513"/>
            <a:ext cx="0" cy="511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6" name="Line 48"/>
          <p:cNvSpPr>
            <a:spLocks noChangeShapeType="1"/>
          </p:cNvSpPr>
          <p:nvPr/>
        </p:nvSpPr>
        <p:spPr bwMode="auto">
          <a:xfrm>
            <a:off x="1801813" y="5049838"/>
            <a:ext cx="0" cy="587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7" name="Line 49"/>
          <p:cNvSpPr>
            <a:spLocks noChangeShapeType="1"/>
          </p:cNvSpPr>
          <p:nvPr/>
        </p:nvSpPr>
        <p:spPr bwMode="auto">
          <a:xfrm>
            <a:off x="1801813" y="5165725"/>
            <a:ext cx="0" cy="511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8" name="Line 50"/>
          <p:cNvSpPr>
            <a:spLocks noChangeShapeType="1"/>
          </p:cNvSpPr>
          <p:nvPr/>
        </p:nvSpPr>
        <p:spPr bwMode="auto">
          <a:xfrm>
            <a:off x="1801813" y="5743575"/>
            <a:ext cx="0" cy="49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89" name="Line 51"/>
          <p:cNvSpPr>
            <a:spLocks noChangeShapeType="1"/>
          </p:cNvSpPr>
          <p:nvPr/>
        </p:nvSpPr>
        <p:spPr bwMode="auto">
          <a:xfrm>
            <a:off x="1801813" y="5859463"/>
            <a:ext cx="0" cy="511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0" name="Line 52"/>
          <p:cNvSpPr>
            <a:spLocks noChangeShapeType="1"/>
          </p:cNvSpPr>
          <p:nvPr/>
        </p:nvSpPr>
        <p:spPr bwMode="auto">
          <a:xfrm>
            <a:off x="1801813" y="6427788"/>
            <a:ext cx="0" cy="587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1" name="Line 53"/>
          <p:cNvSpPr>
            <a:spLocks noChangeShapeType="1"/>
          </p:cNvSpPr>
          <p:nvPr/>
        </p:nvSpPr>
        <p:spPr bwMode="auto">
          <a:xfrm>
            <a:off x="1801813" y="6543675"/>
            <a:ext cx="0" cy="260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2" name="Line 54"/>
          <p:cNvSpPr>
            <a:spLocks noChangeShapeType="1"/>
          </p:cNvSpPr>
          <p:nvPr/>
        </p:nvSpPr>
        <p:spPr bwMode="auto">
          <a:xfrm flipV="1">
            <a:off x="847725" y="1754188"/>
            <a:ext cx="1252538" cy="13303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3" name="Line 55"/>
          <p:cNvSpPr>
            <a:spLocks noChangeShapeType="1"/>
          </p:cNvSpPr>
          <p:nvPr/>
        </p:nvSpPr>
        <p:spPr bwMode="auto">
          <a:xfrm flipH="1">
            <a:off x="530225" y="3084513"/>
            <a:ext cx="317500" cy="6365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4" name="Line 56"/>
          <p:cNvSpPr>
            <a:spLocks noChangeShapeType="1"/>
          </p:cNvSpPr>
          <p:nvPr/>
        </p:nvSpPr>
        <p:spPr bwMode="auto">
          <a:xfrm>
            <a:off x="2100263" y="1754188"/>
            <a:ext cx="973137" cy="19669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5" name="Line 61"/>
          <p:cNvSpPr>
            <a:spLocks noChangeShapeType="1"/>
          </p:cNvSpPr>
          <p:nvPr/>
        </p:nvSpPr>
        <p:spPr bwMode="auto">
          <a:xfrm>
            <a:off x="5164138" y="2052638"/>
            <a:ext cx="0" cy="49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6" name="Line 62"/>
          <p:cNvSpPr>
            <a:spLocks noChangeShapeType="1"/>
          </p:cNvSpPr>
          <p:nvPr/>
        </p:nvSpPr>
        <p:spPr bwMode="auto">
          <a:xfrm>
            <a:off x="5164138" y="2149475"/>
            <a:ext cx="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7" name="Line 63"/>
          <p:cNvSpPr>
            <a:spLocks noChangeShapeType="1"/>
          </p:cNvSpPr>
          <p:nvPr/>
        </p:nvSpPr>
        <p:spPr bwMode="auto">
          <a:xfrm>
            <a:off x="5164138" y="2236788"/>
            <a:ext cx="0" cy="4143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8" name="Line 64"/>
          <p:cNvSpPr>
            <a:spLocks noChangeShapeType="1"/>
          </p:cNvSpPr>
          <p:nvPr/>
        </p:nvSpPr>
        <p:spPr bwMode="auto">
          <a:xfrm>
            <a:off x="5164138" y="2698750"/>
            <a:ext cx="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899" name="Line 65"/>
          <p:cNvSpPr>
            <a:spLocks noChangeShapeType="1"/>
          </p:cNvSpPr>
          <p:nvPr/>
        </p:nvSpPr>
        <p:spPr bwMode="auto">
          <a:xfrm>
            <a:off x="5164138" y="2795588"/>
            <a:ext cx="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0" name="Line 66"/>
          <p:cNvSpPr>
            <a:spLocks noChangeShapeType="1"/>
          </p:cNvSpPr>
          <p:nvPr/>
        </p:nvSpPr>
        <p:spPr bwMode="auto">
          <a:xfrm>
            <a:off x="5164138" y="2881313"/>
            <a:ext cx="0" cy="404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1" name="Line 67"/>
          <p:cNvSpPr>
            <a:spLocks noChangeShapeType="1"/>
          </p:cNvSpPr>
          <p:nvPr/>
        </p:nvSpPr>
        <p:spPr bwMode="auto">
          <a:xfrm>
            <a:off x="5164138" y="3344863"/>
            <a:ext cx="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2" name="Line 68"/>
          <p:cNvSpPr>
            <a:spLocks noChangeShapeType="1"/>
          </p:cNvSpPr>
          <p:nvPr/>
        </p:nvSpPr>
        <p:spPr bwMode="auto">
          <a:xfrm>
            <a:off x="5164138" y="3430588"/>
            <a:ext cx="0" cy="396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3" name="Line 70"/>
          <p:cNvSpPr>
            <a:spLocks noChangeShapeType="1"/>
          </p:cNvSpPr>
          <p:nvPr/>
        </p:nvSpPr>
        <p:spPr bwMode="auto">
          <a:xfrm>
            <a:off x="3892550" y="3721100"/>
            <a:ext cx="2544763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4" name="Line 75"/>
          <p:cNvSpPr>
            <a:spLocks noChangeShapeType="1"/>
          </p:cNvSpPr>
          <p:nvPr/>
        </p:nvSpPr>
        <p:spPr bwMode="auto">
          <a:xfrm flipH="1">
            <a:off x="4683125" y="2092325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5" name="Line 76"/>
          <p:cNvSpPr>
            <a:spLocks noChangeShapeType="1"/>
          </p:cNvSpPr>
          <p:nvPr/>
        </p:nvSpPr>
        <p:spPr bwMode="auto">
          <a:xfrm flipH="1">
            <a:off x="4645025" y="2178050"/>
            <a:ext cx="19050" cy="396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6" name="Line 77"/>
          <p:cNvSpPr>
            <a:spLocks noChangeShapeType="1"/>
          </p:cNvSpPr>
          <p:nvPr/>
        </p:nvSpPr>
        <p:spPr bwMode="auto">
          <a:xfrm flipH="1">
            <a:off x="4432300" y="2255838"/>
            <a:ext cx="182563" cy="3667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7" name="Line 78"/>
          <p:cNvSpPr>
            <a:spLocks noChangeShapeType="1"/>
          </p:cNvSpPr>
          <p:nvPr/>
        </p:nvSpPr>
        <p:spPr bwMode="auto">
          <a:xfrm flipH="1">
            <a:off x="4394200" y="2670175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8" name="Line 79"/>
          <p:cNvSpPr>
            <a:spLocks noChangeShapeType="1"/>
          </p:cNvSpPr>
          <p:nvPr/>
        </p:nvSpPr>
        <p:spPr bwMode="auto">
          <a:xfrm flipH="1">
            <a:off x="4356100" y="2746375"/>
            <a:ext cx="19050" cy="396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09" name="Line 80"/>
          <p:cNvSpPr>
            <a:spLocks noChangeShapeType="1"/>
          </p:cNvSpPr>
          <p:nvPr/>
        </p:nvSpPr>
        <p:spPr bwMode="auto">
          <a:xfrm flipH="1">
            <a:off x="4152900" y="2833688"/>
            <a:ext cx="182563" cy="3667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0" name="Line 81"/>
          <p:cNvSpPr>
            <a:spLocks noChangeShapeType="1"/>
          </p:cNvSpPr>
          <p:nvPr/>
        </p:nvSpPr>
        <p:spPr bwMode="auto">
          <a:xfrm flipH="1">
            <a:off x="4105275" y="3238500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1" name="Line 82"/>
          <p:cNvSpPr>
            <a:spLocks noChangeShapeType="1"/>
          </p:cNvSpPr>
          <p:nvPr/>
        </p:nvSpPr>
        <p:spPr bwMode="auto">
          <a:xfrm flipH="1">
            <a:off x="4065588" y="3325813"/>
            <a:ext cx="20637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2" name="Line 83"/>
          <p:cNvSpPr>
            <a:spLocks noChangeShapeType="1"/>
          </p:cNvSpPr>
          <p:nvPr/>
        </p:nvSpPr>
        <p:spPr bwMode="auto">
          <a:xfrm flipH="1">
            <a:off x="3892550" y="3402013"/>
            <a:ext cx="153988" cy="3190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3" name="Line 88"/>
          <p:cNvSpPr>
            <a:spLocks noChangeShapeType="1"/>
          </p:cNvSpPr>
          <p:nvPr/>
        </p:nvSpPr>
        <p:spPr bwMode="auto">
          <a:xfrm>
            <a:off x="5627688" y="2092325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4" name="Line 89"/>
          <p:cNvSpPr>
            <a:spLocks noChangeShapeType="1"/>
          </p:cNvSpPr>
          <p:nvPr/>
        </p:nvSpPr>
        <p:spPr bwMode="auto">
          <a:xfrm>
            <a:off x="5665788" y="2178050"/>
            <a:ext cx="19050" cy="396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5" name="Line 90"/>
          <p:cNvSpPr>
            <a:spLocks noChangeShapeType="1"/>
          </p:cNvSpPr>
          <p:nvPr/>
        </p:nvSpPr>
        <p:spPr bwMode="auto">
          <a:xfrm>
            <a:off x="5703888" y="2255838"/>
            <a:ext cx="184150" cy="3667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6" name="Line 91"/>
          <p:cNvSpPr>
            <a:spLocks noChangeShapeType="1"/>
          </p:cNvSpPr>
          <p:nvPr/>
        </p:nvSpPr>
        <p:spPr bwMode="auto">
          <a:xfrm>
            <a:off x="5916613" y="2670175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7" name="Line 92"/>
          <p:cNvSpPr>
            <a:spLocks noChangeShapeType="1"/>
          </p:cNvSpPr>
          <p:nvPr/>
        </p:nvSpPr>
        <p:spPr bwMode="auto">
          <a:xfrm>
            <a:off x="5954713" y="2746375"/>
            <a:ext cx="19050" cy="3968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8" name="Line 93"/>
          <p:cNvSpPr>
            <a:spLocks noChangeShapeType="1"/>
          </p:cNvSpPr>
          <p:nvPr/>
        </p:nvSpPr>
        <p:spPr bwMode="auto">
          <a:xfrm>
            <a:off x="5992813" y="2833688"/>
            <a:ext cx="184150" cy="3667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19" name="Line 94"/>
          <p:cNvSpPr>
            <a:spLocks noChangeShapeType="1"/>
          </p:cNvSpPr>
          <p:nvPr/>
        </p:nvSpPr>
        <p:spPr bwMode="auto">
          <a:xfrm>
            <a:off x="6205538" y="3238500"/>
            <a:ext cx="9525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0" name="Line 95"/>
          <p:cNvSpPr>
            <a:spLocks noChangeShapeType="1"/>
          </p:cNvSpPr>
          <p:nvPr/>
        </p:nvSpPr>
        <p:spPr bwMode="auto">
          <a:xfrm>
            <a:off x="6243638" y="3325813"/>
            <a:ext cx="19050" cy="381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1" name="Line 96"/>
          <p:cNvSpPr>
            <a:spLocks noChangeShapeType="1"/>
          </p:cNvSpPr>
          <p:nvPr/>
        </p:nvSpPr>
        <p:spPr bwMode="auto">
          <a:xfrm>
            <a:off x="6281738" y="3402013"/>
            <a:ext cx="155575" cy="3190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2" name="Line 151"/>
          <p:cNvSpPr>
            <a:spLocks noChangeShapeType="1"/>
          </p:cNvSpPr>
          <p:nvPr/>
        </p:nvSpPr>
        <p:spPr bwMode="auto">
          <a:xfrm>
            <a:off x="5164138" y="1754188"/>
            <a:ext cx="454025" cy="3190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>
              <a:ln>
                <a:solidFill>
                  <a:srgbClr val="002060"/>
                </a:solidFill>
              </a:ln>
            </a:endParaRPr>
          </a:p>
        </p:txBody>
      </p:sp>
      <p:sp>
        <p:nvSpPr>
          <p:cNvPr id="36923" name="Line 152"/>
          <p:cNvSpPr>
            <a:spLocks noChangeShapeType="1"/>
          </p:cNvSpPr>
          <p:nvPr/>
        </p:nvSpPr>
        <p:spPr bwMode="auto">
          <a:xfrm flipH="1">
            <a:off x="5164138" y="2073275"/>
            <a:ext cx="454025" cy="101123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4" name="Line 153"/>
          <p:cNvSpPr>
            <a:spLocks noChangeShapeType="1"/>
          </p:cNvSpPr>
          <p:nvPr/>
        </p:nvSpPr>
        <p:spPr bwMode="auto">
          <a:xfrm flipH="1" flipV="1">
            <a:off x="4711700" y="2073275"/>
            <a:ext cx="452438" cy="1011238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5" name="Line 154"/>
          <p:cNvSpPr>
            <a:spLocks noChangeShapeType="1"/>
          </p:cNvSpPr>
          <p:nvPr/>
        </p:nvSpPr>
        <p:spPr bwMode="auto">
          <a:xfrm flipV="1">
            <a:off x="4711700" y="1754188"/>
            <a:ext cx="452438" cy="319087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6" name="Line 155"/>
          <p:cNvSpPr>
            <a:spLocks noChangeShapeType="1"/>
          </p:cNvSpPr>
          <p:nvPr/>
        </p:nvSpPr>
        <p:spPr bwMode="auto">
          <a:xfrm flipH="1">
            <a:off x="847725" y="4964113"/>
            <a:ext cx="954088" cy="461962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7" name="Line 156"/>
          <p:cNvSpPr>
            <a:spLocks noChangeShapeType="1"/>
          </p:cNvSpPr>
          <p:nvPr/>
        </p:nvSpPr>
        <p:spPr bwMode="auto">
          <a:xfrm>
            <a:off x="847725" y="5426075"/>
            <a:ext cx="954088" cy="4429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8" name="Line 157"/>
          <p:cNvSpPr>
            <a:spLocks noChangeShapeType="1"/>
          </p:cNvSpPr>
          <p:nvPr/>
        </p:nvSpPr>
        <p:spPr bwMode="auto">
          <a:xfrm flipV="1">
            <a:off x="1801813" y="5426075"/>
            <a:ext cx="298450" cy="442913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29" name="Line 158"/>
          <p:cNvSpPr>
            <a:spLocks noChangeShapeType="1"/>
          </p:cNvSpPr>
          <p:nvPr/>
        </p:nvSpPr>
        <p:spPr bwMode="auto">
          <a:xfrm flipH="1" flipV="1">
            <a:off x="1801813" y="4964113"/>
            <a:ext cx="298450" cy="461962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0" name="Line 163"/>
          <p:cNvSpPr>
            <a:spLocks noChangeShapeType="1"/>
          </p:cNvSpPr>
          <p:nvPr/>
        </p:nvSpPr>
        <p:spPr bwMode="auto">
          <a:xfrm flipV="1">
            <a:off x="1801813" y="4154488"/>
            <a:ext cx="0" cy="8096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1" name="Line 164"/>
          <p:cNvSpPr>
            <a:spLocks noChangeShapeType="1"/>
          </p:cNvSpPr>
          <p:nvPr/>
        </p:nvSpPr>
        <p:spPr bwMode="auto">
          <a:xfrm>
            <a:off x="2100263" y="5426075"/>
            <a:ext cx="973137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2" name="Line 165"/>
          <p:cNvSpPr>
            <a:spLocks noChangeShapeType="1"/>
          </p:cNvSpPr>
          <p:nvPr/>
        </p:nvSpPr>
        <p:spPr bwMode="auto">
          <a:xfrm>
            <a:off x="1801813" y="5868988"/>
            <a:ext cx="0" cy="82867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3" name="Line 166"/>
          <p:cNvSpPr>
            <a:spLocks noChangeShapeType="1"/>
          </p:cNvSpPr>
          <p:nvPr/>
        </p:nvSpPr>
        <p:spPr bwMode="auto">
          <a:xfrm flipH="1">
            <a:off x="530225" y="5426075"/>
            <a:ext cx="3175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4" name="Line 167"/>
          <p:cNvSpPr>
            <a:spLocks noChangeShapeType="1"/>
          </p:cNvSpPr>
          <p:nvPr/>
        </p:nvSpPr>
        <p:spPr bwMode="auto">
          <a:xfrm flipH="1">
            <a:off x="3892550" y="2073275"/>
            <a:ext cx="819150" cy="1647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5" name="Line 168"/>
          <p:cNvSpPr>
            <a:spLocks noChangeShapeType="1"/>
          </p:cNvSpPr>
          <p:nvPr/>
        </p:nvSpPr>
        <p:spPr bwMode="auto">
          <a:xfrm>
            <a:off x="5618163" y="2073275"/>
            <a:ext cx="819150" cy="16478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936" name="Line 169"/>
          <p:cNvSpPr>
            <a:spLocks noChangeShapeType="1"/>
          </p:cNvSpPr>
          <p:nvPr/>
        </p:nvSpPr>
        <p:spPr bwMode="auto">
          <a:xfrm>
            <a:off x="5164138" y="3084513"/>
            <a:ext cx="0" cy="63658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6937" name="Group 170"/>
          <p:cNvGrpSpPr>
            <a:grpSpLocks/>
          </p:cNvGrpSpPr>
          <p:nvPr/>
        </p:nvGrpSpPr>
        <p:grpSpPr bwMode="auto">
          <a:xfrm>
            <a:off x="5164138" y="1784350"/>
            <a:ext cx="0" cy="1212850"/>
            <a:chOff x="3117" y="988"/>
            <a:chExt cx="0" cy="764"/>
          </a:xfrm>
        </p:grpSpPr>
        <p:sp>
          <p:nvSpPr>
            <p:cNvPr id="36939" name="Line 171"/>
            <p:cNvSpPr>
              <a:spLocks noChangeShapeType="1"/>
            </p:cNvSpPr>
            <p:nvPr/>
          </p:nvSpPr>
          <p:spPr bwMode="auto">
            <a:xfrm>
              <a:off x="3117" y="988"/>
              <a:ext cx="0" cy="76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40" name="Line 172"/>
            <p:cNvSpPr>
              <a:spLocks noChangeShapeType="1"/>
            </p:cNvSpPr>
            <p:nvPr/>
          </p:nvSpPr>
          <p:spPr bwMode="auto">
            <a:xfrm>
              <a:off x="3117" y="1012"/>
              <a:ext cx="0" cy="7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938" name="Line 220"/>
          <p:cNvSpPr>
            <a:spLocks noChangeShapeType="1"/>
          </p:cNvSpPr>
          <p:nvPr/>
        </p:nvSpPr>
        <p:spPr bwMode="auto">
          <a:xfrm flipV="1">
            <a:off x="1801813" y="2060575"/>
            <a:ext cx="0" cy="16732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9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2"/>
          <p:cNvSpPr txBox="1">
            <a:spLocks noChangeArrowheads="1"/>
          </p:cNvSpPr>
          <p:nvPr/>
        </p:nvSpPr>
        <p:spPr bwMode="auto">
          <a:xfrm>
            <a:off x="0" y="0"/>
            <a:ext cx="55133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平面截切体的画图</a:t>
            </a:r>
            <a:endParaRPr lang="zh-CN" altLang="en-US" sz="4000" b="0">
              <a:solidFill>
                <a:srgbClr val="FF3300"/>
              </a:solidFill>
            </a:endParaRPr>
          </a:p>
        </p:txBody>
      </p:sp>
      <p:sp>
        <p:nvSpPr>
          <p:cNvPr id="133123" name="Text Box 3"/>
          <p:cNvSpPr txBox="1">
            <a:spLocks noChangeArrowheads="1"/>
          </p:cNvSpPr>
          <p:nvPr/>
        </p:nvSpPr>
        <p:spPr bwMode="auto">
          <a:xfrm>
            <a:off x="0" y="1196975"/>
            <a:ext cx="54244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chemeClr val="tx2"/>
                </a:solidFill>
                <a:latin typeface="宋体" pitchFamily="2" charset="-122"/>
              </a:rPr>
              <a:t>⒈ </a:t>
            </a:r>
            <a:r>
              <a:rPr lang="zh-CN" altLang="en-US">
                <a:solidFill>
                  <a:schemeClr val="tx2"/>
                </a:solidFill>
                <a:latin typeface="宋体" pitchFamily="2" charset="-122"/>
              </a:rPr>
              <a:t>求截交线的两种方法：</a:t>
            </a:r>
            <a:endParaRPr lang="zh-CN" altLang="en-US" sz="2800">
              <a:solidFill>
                <a:schemeClr val="tx2"/>
              </a:solidFill>
              <a:latin typeface="宋体" pitchFamily="2" charset="-122"/>
            </a:endParaRPr>
          </a:p>
        </p:txBody>
      </p:sp>
      <p:sp>
        <p:nvSpPr>
          <p:cNvPr id="133124" name="Text Box 4"/>
          <p:cNvSpPr txBox="1">
            <a:spLocks noChangeArrowheads="1"/>
          </p:cNvSpPr>
          <p:nvPr/>
        </p:nvSpPr>
        <p:spPr bwMode="auto">
          <a:xfrm>
            <a:off x="0" y="1697038"/>
            <a:ext cx="76025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latin typeface="宋体" pitchFamily="2" charset="-122"/>
              </a:rPr>
              <a:t>★ </a:t>
            </a:r>
            <a:r>
              <a:rPr lang="zh-CN" altLang="en-US">
                <a:latin typeface="宋体" pitchFamily="2" charset="-122"/>
              </a:rPr>
              <a:t>求各棱线与截平面的交点→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棱线法</a:t>
            </a:r>
            <a:r>
              <a:rPr lang="zh-CN" altLang="en-US">
                <a:solidFill>
                  <a:schemeClr val="tx2"/>
                </a:solidFill>
                <a:latin typeface="宋体" pitchFamily="2" charset="-122"/>
              </a:rPr>
              <a:t>。</a:t>
            </a:r>
            <a:endParaRPr lang="zh-CN" altLang="en-US">
              <a:latin typeface="宋体" pitchFamily="2" charset="-122"/>
            </a:endParaRPr>
          </a:p>
        </p:txBody>
      </p:sp>
      <p:sp>
        <p:nvSpPr>
          <p:cNvPr id="133125" name="Text Box 5"/>
          <p:cNvSpPr txBox="1">
            <a:spLocks noChangeArrowheads="1"/>
          </p:cNvSpPr>
          <p:nvPr/>
        </p:nvSpPr>
        <p:spPr bwMode="auto">
          <a:xfrm>
            <a:off x="0" y="2200275"/>
            <a:ext cx="76025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latin typeface="宋体" pitchFamily="2" charset="-122"/>
              </a:rPr>
              <a:t>★ </a:t>
            </a:r>
            <a:r>
              <a:rPr lang="zh-CN" altLang="en-US">
                <a:latin typeface="宋体" pitchFamily="2" charset="-122"/>
              </a:rPr>
              <a:t>求各棱面与截平面的交线→</a:t>
            </a:r>
            <a:r>
              <a:rPr lang="zh-CN" altLang="en-US">
                <a:solidFill>
                  <a:srgbClr val="FF0000"/>
                </a:solidFill>
                <a:latin typeface="宋体" pitchFamily="2" charset="-122"/>
              </a:rPr>
              <a:t>棱面法</a:t>
            </a:r>
            <a:r>
              <a:rPr lang="zh-CN" altLang="en-US">
                <a:solidFill>
                  <a:schemeClr val="tx2"/>
                </a:solidFill>
                <a:latin typeface="宋体" pitchFamily="2" charset="-122"/>
              </a:rPr>
              <a:t>。</a:t>
            </a:r>
            <a:endParaRPr lang="zh-CN" altLang="en-US">
              <a:solidFill>
                <a:srgbClr val="FF3300"/>
              </a:solidFill>
              <a:latin typeface="宋体" pitchFamily="2" charset="-122"/>
            </a:endParaRPr>
          </a:p>
        </p:txBody>
      </p:sp>
      <p:sp>
        <p:nvSpPr>
          <p:cNvPr id="133126" name="Text Box 6"/>
          <p:cNvSpPr txBox="1">
            <a:spLocks noChangeArrowheads="1"/>
          </p:cNvSpPr>
          <p:nvPr/>
        </p:nvSpPr>
        <p:spPr bwMode="auto">
          <a:xfrm>
            <a:off x="0" y="620713"/>
            <a:ext cx="80645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767600"/>
                    </a:gs>
                    <a:gs pos="50000">
                      <a:srgbClr val="FFFF00"/>
                    </a:gs>
                    <a:gs pos="100000">
                      <a:srgbClr val="767600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关键是正确地画出截交线的投影</a:t>
            </a:r>
            <a:r>
              <a:rPr lang="zh-CN" altLang="en-US" sz="3600">
                <a:solidFill>
                  <a:srgbClr val="FF3300"/>
                </a:solidFill>
                <a:latin typeface="宋体" pitchFamily="2" charset="-122"/>
              </a:rPr>
              <a:t>。</a:t>
            </a:r>
          </a:p>
        </p:txBody>
      </p:sp>
      <p:sp>
        <p:nvSpPr>
          <p:cNvPr id="133127" name="Text Box 7"/>
          <p:cNvSpPr txBox="1">
            <a:spLocks noChangeArrowheads="1"/>
          </p:cNvSpPr>
          <p:nvPr/>
        </p:nvSpPr>
        <p:spPr bwMode="auto">
          <a:xfrm>
            <a:off x="0" y="2708275"/>
            <a:ext cx="46974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latin typeface="宋体" pitchFamily="2" charset="-122"/>
              </a:rPr>
              <a:t>⒉ </a:t>
            </a:r>
            <a:r>
              <a:rPr lang="zh-CN" altLang="en-US">
                <a:solidFill>
                  <a:schemeClr val="tx2"/>
                </a:solidFill>
                <a:latin typeface="宋体" pitchFamily="2" charset="-122"/>
              </a:rPr>
              <a:t>求截交线的步骤：</a:t>
            </a:r>
          </a:p>
        </p:txBody>
      </p:sp>
      <p:sp>
        <p:nvSpPr>
          <p:cNvPr id="133128" name="Text Box 8"/>
          <p:cNvSpPr txBox="1">
            <a:spLocks noChangeArrowheads="1"/>
          </p:cNvSpPr>
          <p:nvPr/>
        </p:nvSpPr>
        <p:spPr bwMode="auto">
          <a:xfrm>
            <a:off x="693738" y="4173538"/>
            <a:ext cx="76946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☆ </a:t>
            </a:r>
            <a:r>
              <a:rPr lang="zh-CN" altLang="en-US">
                <a:sym typeface="Symbol" pitchFamily="18" charset="2"/>
              </a:rPr>
              <a:t>截平面与体的相对位置</a:t>
            </a:r>
            <a:endParaRPr lang="zh-CN" altLang="en-US"/>
          </a:p>
        </p:txBody>
      </p:sp>
      <p:sp>
        <p:nvSpPr>
          <p:cNvPr id="133129" name="Text Box 9"/>
          <p:cNvSpPr txBox="1">
            <a:spLocks noChangeArrowheads="1"/>
          </p:cNvSpPr>
          <p:nvPr/>
        </p:nvSpPr>
        <p:spPr bwMode="auto">
          <a:xfrm>
            <a:off x="684213" y="4652963"/>
            <a:ext cx="75453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☆ </a:t>
            </a:r>
            <a:r>
              <a:rPr lang="zh-CN" altLang="en-US">
                <a:sym typeface="Symbol" pitchFamily="18" charset="2"/>
              </a:rPr>
              <a:t>截平面与投影面的相对位置</a:t>
            </a:r>
            <a:endParaRPr lang="zh-CN" altLang="en-US"/>
          </a:p>
        </p:txBody>
      </p:sp>
      <p:sp>
        <p:nvSpPr>
          <p:cNvPr id="133130" name="AutoShape 10"/>
          <p:cNvSpPr>
            <a:spLocks noChangeArrowheads="1"/>
          </p:cNvSpPr>
          <p:nvPr/>
        </p:nvSpPr>
        <p:spPr bwMode="auto">
          <a:xfrm>
            <a:off x="6084888" y="5373688"/>
            <a:ext cx="3059112" cy="873125"/>
          </a:xfrm>
          <a:prstGeom prst="wedgeRoundRectCallout">
            <a:avLst>
              <a:gd name="adj1" fmla="val -48338"/>
              <a:gd name="adj2" fmla="val -78000"/>
              <a:gd name="adj3" fmla="val 16667"/>
            </a:avLst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CCFF"/>
                    </a:gs>
                    <a:gs pos="100000">
                      <a:srgbClr val="FFFFCC"/>
                    </a:gs>
                  </a:gsLst>
                  <a:path path="rect">
                    <a:fillToRect l="100000" b="100000"/>
                  </a:path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ea typeface="黑体" pitchFamily="2" charset="-122"/>
              </a:rPr>
              <a:t>确定截交线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ea typeface="黑体" pitchFamily="2" charset="-122"/>
              </a:rPr>
              <a:t>的投影特性</a:t>
            </a:r>
          </a:p>
        </p:txBody>
      </p:sp>
      <p:sp>
        <p:nvSpPr>
          <p:cNvPr id="133131" name="AutoShape 11"/>
          <p:cNvSpPr>
            <a:spLocks noChangeArrowheads="1"/>
          </p:cNvSpPr>
          <p:nvPr/>
        </p:nvSpPr>
        <p:spPr bwMode="auto">
          <a:xfrm>
            <a:off x="6011863" y="3429000"/>
            <a:ext cx="3132137" cy="1412875"/>
          </a:xfrm>
          <a:prstGeom prst="cloudCallout">
            <a:avLst>
              <a:gd name="adj1" fmla="val -67028"/>
              <a:gd name="adj2" fmla="val 21009"/>
            </a:avLst>
          </a:prstGeom>
          <a:noFill/>
          <a:ln w="9525">
            <a:solidFill>
              <a:schemeClr val="accent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100000">
                      <a:srgbClr val="FFCCFF"/>
                    </a:gs>
                  </a:gsLst>
                  <a:path path="rect">
                    <a:fillToRect l="100000" b="100000"/>
                  </a:path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ea typeface="黑体" pitchFamily="2" charset="-122"/>
              </a:rPr>
              <a:t>确定截交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ea typeface="黑体" pitchFamily="2" charset="-122"/>
              </a:rPr>
              <a:t>线的形状</a:t>
            </a:r>
          </a:p>
        </p:txBody>
      </p:sp>
      <p:sp>
        <p:nvSpPr>
          <p:cNvPr id="133132" name="Text Box 12"/>
          <p:cNvSpPr txBox="1">
            <a:spLocks noChangeArrowheads="1"/>
          </p:cNvSpPr>
          <p:nvPr/>
        </p:nvSpPr>
        <p:spPr bwMode="auto">
          <a:xfrm>
            <a:off x="0" y="3213100"/>
            <a:ext cx="42354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★ </a:t>
            </a:r>
            <a:r>
              <a:rPr lang="zh-CN" altLang="en-US">
                <a:latin typeface="宋体" pitchFamily="2" charset="-122"/>
              </a:rPr>
              <a:t>空间及投影分析</a:t>
            </a:r>
          </a:p>
        </p:txBody>
      </p:sp>
      <p:sp>
        <p:nvSpPr>
          <p:cNvPr id="133133" name="Text Box 13"/>
          <p:cNvSpPr txBox="1">
            <a:spLocks noChangeArrowheads="1"/>
          </p:cNvSpPr>
          <p:nvPr/>
        </p:nvSpPr>
        <p:spPr bwMode="auto">
          <a:xfrm>
            <a:off x="0" y="5226050"/>
            <a:ext cx="47228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latin typeface="宋体" pitchFamily="2" charset="-122"/>
              </a:rPr>
              <a:t>★ </a:t>
            </a:r>
            <a:r>
              <a:rPr lang="zh-CN" altLang="en-US">
                <a:latin typeface="宋体" pitchFamily="2" charset="-122"/>
              </a:rPr>
              <a:t>画出截交线的投影</a:t>
            </a:r>
          </a:p>
        </p:txBody>
      </p:sp>
      <p:sp>
        <p:nvSpPr>
          <p:cNvPr id="133134" name="Text Box 14"/>
          <p:cNvSpPr txBox="1">
            <a:spLocks noChangeArrowheads="1"/>
          </p:cNvSpPr>
          <p:nvPr/>
        </p:nvSpPr>
        <p:spPr bwMode="auto">
          <a:xfrm>
            <a:off x="0" y="5745163"/>
            <a:ext cx="608488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latin typeface="宋体" pitchFamily="2" charset="-122"/>
              </a:rPr>
              <a:t>    </a:t>
            </a:r>
            <a:r>
              <a:rPr lang="zh-CN" altLang="en-US">
                <a:latin typeface="宋体" pitchFamily="2" charset="-122"/>
              </a:rPr>
              <a:t>分别求出截平面与棱线的交点，并连接成多边形。</a:t>
            </a:r>
          </a:p>
        </p:txBody>
      </p:sp>
      <p:sp>
        <p:nvSpPr>
          <p:cNvPr id="133135" name="Text Box 15"/>
          <p:cNvSpPr txBox="1">
            <a:spLocks noChangeArrowheads="1"/>
          </p:cNvSpPr>
          <p:nvPr/>
        </p:nvSpPr>
        <p:spPr bwMode="auto">
          <a:xfrm>
            <a:off x="681038" y="3708400"/>
            <a:ext cx="75628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ym typeface="Symbol" pitchFamily="18" charset="2"/>
              </a:rPr>
              <a:t>☆ </a:t>
            </a:r>
            <a:r>
              <a:rPr lang="zh-CN" altLang="en-US">
                <a:sym typeface="Symbol" pitchFamily="18" charset="2"/>
              </a:rPr>
              <a:t>被截立体的形状及投影分析</a:t>
            </a:r>
          </a:p>
        </p:txBody>
      </p: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33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8" dur="500"/>
                                        <p:tgtEl>
                                          <p:spTgt spid="133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3" dur="500"/>
                                        <p:tgtEl>
                                          <p:spTgt spid="133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133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3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3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51" dur="500"/>
                                        <p:tgtEl>
                                          <p:spTgt spid="133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33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33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133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7" dur="500"/>
                                        <p:tgtEl>
                                          <p:spTgt spid="133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33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33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3" grpId="0" autoUpdateAnimBg="0"/>
      <p:bldP spid="133124" grpId="0" autoUpdateAnimBg="0"/>
      <p:bldP spid="133125" grpId="0" autoUpdateAnimBg="0"/>
      <p:bldP spid="133126" grpId="0" autoUpdateAnimBg="0"/>
      <p:bldP spid="133127" grpId="0" autoUpdateAnimBg="0"/>
      <p:bldP spid="133128" grpId="0" autoUpdateAnimBg="0"/>
      <p:bldP spid="133129" grpId="0" autoUpdateAnimBg="0"/>
      <p:bldP spid="133130" grpId="0" animBg="1" autoUpdateAnimBg="0"/>
      <p:bldP spid="133131" grpId="0" animBg="1" autoUpdateAnimBg="0"/>
      <p:bldP spid="133132" grpId="0" autoUpdateAnimBg="0"/>
      <p:bldP spid="133133" grpId="0" autoUpdateAnimBg="0"/>
      <p:bldP spid="133134" grpId="0" autoUpdateAnimBg="0"/>
      <p:bldP spid="133135" grpId="0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531" name="Group 387"/>
          <p:cNvGrpSpPr>
            <a:grpSpLocks/>
          </p:cNvGrpSpPr>
          <p:nvPr/>
        </p:nvGrpSpPr>
        <p:grpSpPr bwMode="auto">
          <a:xfrm>
            <a:off x="34925" y="700088"/>
            <a:ext cx="6408738" cy="6113462"/>
            <a:chOff x="22" y="441"/>
            <a:chExt cx="4037" cy="3851"/>
          </a:xfrm>
        </p:grpSpPr>
        <p:grpSp>
          <p:nvGrpSpPr>
            <p:cNvPr id="39002" name="Group 221"/>
            <p:cNvGrpSpPr>
              <a:grpSpLocks/>
            </p:cNvGrpSpPr>
            <p:nvPr/>
          </p:nvGrpSpPr>
          <p:grpSpPr bwMode="auto">
            <a:xfrm>
              <a:off x="22" y="441"/>
              <a:ext cx="4037" cy="3851"/>
              <a:chOff x="158" y="441"/>
              <a:chExt cx="4037" cy="3851"/>
            </a:xfrm>
          </p:grpSpPr>
          <p:sp>
            <p:nvSpPr>
              <p:cNvPr id="39004" name="Line 222"/>
              <p:cNvSpPr>
                <a:spLocks noChangeShapeType="1"/>
              </p:cNvSpPr>
              <p:nvPr/>
            </p:nvSpPr>
            <p:spPr bwMode="auto">
              <a:xfrm>
                <a:off x="1102" y="4119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05" name="Line 223"/>
              <p:cNvSpPr>
                <a:spLocks noChangeShapeType="1"/>
              </p:cNvSpPr>
              <p:nvPr/>
            </p:nvSpPr>
            <p:spPr bwMode="auto">
              <a:xfrm>
                <a:off x="1102" y="441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06" name="Line 224"/>
              <p:cNvSpPr>
                <a:spLocks noChangeShapeType="1"/>
              </p:cNvSpPr>
              <p:nvPr/>
            </p:nvSpPr>
            <p:spPr bwMode="auto">
              <a:xfrm>
                <a:off x="1102" y="698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07" name="Line 225"/>
              <p:cNvSpPr>
                <a:spLocks noChangeShapeType="1"/>
              </p:cNvSpPr>
              <p:nvPr/>
            </p:nvSpPr>
            <p:spPr bwMode="auto">
              <a:xfrm>
                <a:off x="1102" y="756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08" name="Line 226"/>
              <p:cNvSpPr>
                <a:spLocks noChangeShapeType="1"/>
              </p:cNvSpPr>
              <p:nvPr/>
            </p:nvSpPr>
            <p:spPr bwMode="auto">
              <a:xfrm>
                <a:off x="1102" y="82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09" name="Line 227"/>
              <p:cNvSpPr>
                <a:spLocks noChangeShapeType="1"/>
              </p:cNvSpPr>
              <p:nvPr/>
            </p:nvSpPr>
            <p:spPr bwMode="auto">
              <a:xfrm>
                <a:off x="1102" y="1129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0" name="Line 228"/>
              <p:cNvSpPr>
                <a:spLocks noChangeShapeType="1"/>
              </p:cNvSpPr>
              <p:nvPr/>
            </p:nvSpPr>
            <p:spPr bwMode="auto">
              <a:xfrm>
                <a:off x="1102" y="118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1" name="Line 229"/>
              <p:cNvSpPr>
                <a:spLocks noChangeShapeType="1"/>
              </p:cNvSpPr>
              <p:nvPr/>
            </p:nvSpPr>
            <p:spPr bwMode="auto">
              <a:xfrm>
                <a:off x="1102" y="1251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2" name="Line 230"/>
              <p:cNvSpPr>
                <a:spLocks noChangeShapeType="1"/>
              </p:cNvSpPr>
              <p:nvPr/>
            </p:nvSpPr>
            <p:spPr bwMode="auto">
              <a:xfrm>
                <a:off x="1102" y="1554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3" name="Line 231"/>
              <p:cNvSpPr>
                <a:spLocks noChangeShapeType="1"/>
              </p:cNvSpPr>
              <p:nvPr/>
            </p:nvSpPr>
            <p:spPr bwMode="auto">
              <a:xfrm>
                <a:off x="1102" y="161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4" name="Line 232"/>
              <p:cNvSpPr>
                <a:spLocks noChangeShapeType="1"/>
              </p:cNvSpPr>
              <p:nvPr/>
            </p:nvSpPr>
            <p:spPr bwMode="auto">
              <a:xfrm>
                <a:off x="1102" y="1675"/>
                <a:ext cx="0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5" name="Line 233"/>
              <p:cNvSpPr>
                <a:spLocks noChangeShapeType="1"/>
              </p:cNvSpPr>
              <p:nvPr/>
            </p:nvSpPr>
            <p:spPr bwMode="auto">
              <a:xfrm>
                <a:off x="1102" y="1983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6" name="Line 234"/>
              <p:cNvSpPr>
                <a:spLocks noChangeShapeType="1"/>
              </p:cNvSpPr>
              <p:nvPr/>
            </p:nvSpPr>
            <p:spPr bwMode="auto">
              <a:xfrm>
                <a:off x="1102" y="2042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7" name="Line 235"/>
              <p:cNvSpPr>
                <a:spLocks noChangeShapeType="1"/>
              </p:cNvSpPr>
              <p:nvPr/>
            </p:nvSpPr>
            <p:spPr bwMode="auto">
              <a:xfrm>
                <a:off x="1102" y="2106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8" name="Line 236"/>
              <p:cNvSpPr>
                <a:spLocks noChangeShapeType="1"/>
              </p:cNvSpPr>
              <p:nvPr/>
            </p:nvSpPr>
            <p:spPr bwMode="auto">
              <a:xfrm>
                <a:off x="1102" y="2454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19" name="Line 237"/>
              <p:cNvSpPr>
                <a:spLocks noChangeShapeType="1"/>
              </p:cNvSpPr>
              <p:nvPr/>
            </p:nvSpPr>
            <p:spPr bwMode="auto">
              <a:xfrm>
                <a:off x="1102" y="2665"/>
                <a:ext cx="0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0" name="Line 238"/>
              <p:cNvSpPr>
                <a:spLocks noChangeShapeType="1"/>
              </p:cNvSpPr>
              <p:nvPr/>
            </p:nvSpPr>
            <p:spPr bwMode="auto">
              <a:xfrm>
                <a:off x="1102" y="2743"/>
                <a:ext cx="0" cy="3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1" name="Line 239"/>
              <p:cNvSpPr>
                <a:spLocks noChangeShapeType="1"/>
              </p:cNvSpPr>
              <p:nvPr/>
            </p:nvSpPr>
            <p:spPr bwMode="auto">
              <a:xfrm>
                <a:off x="1102" y="3129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2" name="Line 240"/>
              <p:cNvSpPr>
                <a:spLocks noChangeShapeType="1"/>
              </p:cNvSpPr>
              <p:nvPr/>
            </p:nvSpPr>
            <p:spPr bwMode="auto">
              <a:xfrm>
                <a:off x="1102" y="3205"/>
                <a:ext cx="0" cy="3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3" name="Line 241"/>
              <p:cNvSpPr>
                <a:spLocks noChangeShapeType="1"/>
              </p:cNvSpPr>
              <p:nvPr/>
            </p:nvSpPr>
            <p:spPr bwMode="auto">
              <a:xfrm>
                <a:off x="1102" y="358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4" name="Line 242"/>
              <p:cNvSpPr>
                <a:spLocks noChangeShapeType="1"/>
              </p:cNvSpPr>
              <p:nvPr/>
            </p:nvSpPr>
            <p:spPr bwMode="auto">
              <a:xfrm>
                <a:off x="1102" y="3661"/>
                <a:ext cx="0" cy="3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5" name="Line 243"/>
              <p:cNvSpPr>
                <a:spLocks noChangeShapeType="1"/>
              </p:cNvSpPr>
              <p:nvPr/>
            </p:nvSpPr>
            <p:spPr bwMode="auto">
              <a:xfrm>
                <a:off x="1102" y="4047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6" name="Line 244"/>
              <p:cNvSpPr>
                <a:spLocks noChangeShapeType="1"/>
              </p:cNvSpPr>
              <p:nvPr/>
            </p:nvSpPr>
            <p:spPr bwMode="auto">
              <a:xfrm>
                <a:off x="158" y="3372"/>
                <a:ext cx="1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7" name="Line 245"/>
              <p:cNvSpPr>
                <a:spLocks noChangeShapeType="1"/>
              </p:cNvSpPr>
              <p:nvPr/>
            </p:nvSpPr>
            <p:spPr bwMode="auto">
              <a:xfrm>
                <a:off x="397" y="3372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8" name="Line 246"/>
              <p:cNvSpPr>
                <a:spLocks noChangeShapeType="1"/>
              </p:cNvSpPr>
              <p:nvPr/>
            </p:nvSpPr>
            <p:spPr bwMode="auto">
              <a:xfrm>
                <a:off x="473" y="3372"/>
                <a:ext cx="3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29" name="Line 247"/>
              <p:cNvSpPr>
                <a:spLocks noChangeShapeType="1"/>
              </p:cNvSpPr>
              <p:nvPr/>
            </p:nvSpPr>
            <p:spPr bwMode="auto">
              <a:xfrm>
                <a:off x="859" y="3372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0" name="Line 248"/>
              <p:cNvSpPr>
                <a:spLocks noChangeShapeType="1"/>
              </p:cNvSpPr>
              <p:nvPr/>
            </p:nvSpPr>
            <p:spPr bwMode="auto">
              <a:xfrm>
                <a:off x="929" y="3372"/>
                <a:ext cx="3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1" name="Line 249"/>
              <p:cNvSpPr>
                <a:spLocks noChangeShapeType="1"/>
              </p:cNvSpPr>
              <p:nvPr/>
            </p:nvSpPr>
            <p:spPr bwMode="auto">
              <a:xfrm>
                <a:off x="1315" y="3372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2" name="Line 250"/>
              <p:cNvSpPr>
                <a:spLocks noChangeShapeType="1"/>
              </p:cNvSpPr>
              <p:nvPr/>
            </p:nvSpPr>
            <p:spPr bwMode="auto">
              <a:xfrm>
                <a:off x="1391" y="3372"/>
                <a:ext cx="3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3" name="Line 251"/>
              <p:cNvSpPr>
                <a:spLocks noChangeShapeType="1"/>
              </p:cNvSpPr>
              <p:nvPr/>
            </p:nvSpPr>
            <p:spPr bwMode="auto">
              <a:xfrm>
                <a:off x="1772" y="3372"/>
                <a:ext cx="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4" name="Line 252"/>
              <p:cNvSpPr>
                <a:spLocks noChangeShapeType="1"/>
              </p:cNvSpPr>
              <p:nvPr/>
            </p:nvSpPr>
            <p:spPr bwMode="auto">
              <a:xfrm>
                <a:off x="1849" y="3372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5" name="Line 253"/>
              <p:cNvSpPr>
                <a:spLocks noChangeShapeType="1"/>
              </p:cNvSpPr>
              <p:nvPr/>
            </p:nvSpPr>
            <p:spPr bwMode="auto">
              <a:xfrm flipH="1">
                <a:off x="254" y="2524"/>
                <a:ext cx="848" cy="8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6" name="Line 254"/>
              <p:cNvSpPr>
                <a:spLocks noChangeShapeType="1"/>
              </p:cNvSpPr>
              <p:nvPr/>
            </p:nvSpPr>
            <p:spPr bwMode="auto">
              <a:xfrm>
                <a:off x="254" y="3372"/>
                <a:ext cx="848" cy="8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7" name="Line 255"/>
              <p:cNvSpPr>
                <a:spLocks noChangeShapeType="1"/>
              </p:cNvSpPr>
              <p:nvPr/>
            </p:nvSpPr>
            <p:spPr bwMode="auto">
              <a:xfrm flipV="1">
                <a:off x="1102" y="3372"/>
                <a:ext cx="850" cy="8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8" name="Line 256"/>
              <p:cNvSpPr>
                <a:spLocks noChangeShapeType="1"/>
              </p:cNvSpPr>
              <p:nvPr/>
            </p:nvSpPr>
            <p:spPr bwMode="auto">
              <a:xfrm flipH="1" flipV="1">
                <a:off x="1102" y="2524"/>
                <a:ext cx="850" cy="8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39" name="Line 257"/>
              <p:cNvSpPr>
                <a:spLocks noChangeShapeType="1"/>
              </p:cNvSpPr>
              <p:nvPr/>
            </p:nvSpPr>
            <p:spPr bwMode="auto">
              <a:xfrm>
                <a:off x="254" y="2235"/>
                <a:ext cx="16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0" name="Line 258"/>
              <p:cNvSpPr>
                <a:spLocks noChangeShapeType="1"/>
              </p:cNvSpPr>
              <p:nvPr/>
            </p:nvSpPr>
            <p:spPr bwMode="auto">
              <a:xfrm>
                <a:off x="3339" y="441"/>
                <a:ext cx="0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1" name="Line 259"/>
              <p:cNvSpPr>
                <a:spLocks noChangeShapeType="1"/>
              </p:cNvSpPr>
              <p:nvPr/>
            </p:nvSpPr>
            <p:spPr bwMode="auto">
              <a:xfrm>
                <a:off x="3339" y="698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2" name="Line 260"/>
              <p:cNvSpPr>
                <a:spLocks noChangeShapeType="1"/>
              </p:cNvSpPr>
              <p:nvPr/>
            </p:nvSpPr>
            <p:spPr bwMode="auto">
              <a:xfrm>
                <a:off x="3339" y="756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3" name="Line 261"/>
              <p:cNvSpPr>
                <a:spLocks noChangeShapeType="1"/>
              </p:cNvSpPr>
              <p:nvPr/>
            </p:nvSpPr>
            <p:spPr bwMode="auto">
              <a:xfrm>
                <a:off x="3339" y="820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4" name="Line 262"/>
              <p:cNvSpPr>
                <a:spLocks noChangeShapeType="1"/>
              </p:cNvSpPr>
              <p:nvPr/>
            </p:nvSpPr>
            <p:spPr bwMode="auto">
              <a:xfrm>
                <a:off x="3339" y="1129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5" name="Line 263"/>
              <p:cNvSpPr>
                <a:spLocks noChangeShapeType="1"/>
              </p:cNvSpPr>
              <p:nvPr/>
            </p:nvSpPr>
            <p:spPr bwMode="auto">
              <a:xfrm>
                <a:off x="3339" y="118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6" name="Line 264"/>
              <p:cNvSpPr>
                <a:spLocks noChangeShapeType="1"/>
              </p:cNvSpPr>
              <p:nvPr/>
            </p:nvSpPr>
            <p:spPr bwMode="auto">
              <a:xfrm>
                <a:off x="3339" y="1251"/>
                <a:ext cx="0" cy="2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7" name="Line 265"/>
              <p:cNvSpPr>
                <a:spLocks noChangeShapeType="1"/>
              </p:cNvSpPr>
              <p:nvPr/>
            </p:nvSpPr>
            <p:spPr bwMode="auto">
              <a:xfrm>
                <a:off x="3339" y="1554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8" name="Line 266"/>
              <p:cNvSpPr>
                <a:spLocks noChangeShapeType="1"/>
              </p:cNvSpPr>
              <p:nvPr/>
            </p:nvSpPr>
            <p:spPr bwMode="auto">
              <a:xfrm>
                <a:off x="3339" y="161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49" name="Line 267"/>
              <p:cNvSpPr>
                <a:spLocks noChangeShapeType="1"/>
              </p:cNvSpPr>
              <p:nvPr/>
            </p:nvSpPr>
            <p:spPr bwMode="auto">
              <a:xfrm>
                <a:off x="3339" y="1675"/>
                <a:ext cx="0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0" name="Line 268"/>
              <p:cNvSpPr>
                <a:spLocks noChangeShapeType="1"/>
              </p:cNvSpPr>
              <p:nvPr/>
            </p:nvSpPr>
            <p:spPr bwMode="auto">
              <a:xfrm>
                <a:off x="3339" y="1983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1" name="Line 269"/>
              <p:cNvSpPr>
                <a:spLocks noChangeShapeType="1"/>
              </p:cNvSpPr>
              <p:nvPr/>
            </p:nvSpPr>
            <p:spPr bwMode="auto">
              <a:xfrm>
                <a:off x="3339" y="2042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2" name="Line 270"/>
              <p:cNvSpPr>
                <a:spLocks noChangeShapeType="1"/>
              </p:cNvSpPr>
              <p:nvPr/>
            </p:nvSpPr>
            <p:spPr bwMode="auto">
              <a:xfrm>
                <a:off x="3339" y="2106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3" name="Line 271"/>
              <p:cNvSpPr>
                <a:spLocks noChangeShapeType="1"/>
              </p:cNvSpPr>
              <p:nvPr/>
            </p:nvSpPr>
            <p:spPr bwMode="auto">
              <a:xfrm>
                <a:off x="2491" y="2235"/>
                <a:ext cx="17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4" name="Line 272"/>
              <p:cNvSpPr>
                <a:spLocks noChangeShapeType="1"/>
              </p:cNvSpPr>
              <p:nvPr/>
            </p:nvSpPr>
            <p:spPr bwMode="auto">
              <a:xfrm flipH="1">
                <a:off x="3238" y="531"/>
                <a:ext cx="101" cy="2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5" name="Line 273"/>
              <p:cNvSpPr>
                <a:spLocks noChangeShapeType="1"/>
              </p:cNvSpPr>
              <p:nvPr/>
            </p:nvSpPr>
            <p:spPr bwMode="auto">
              <a:xfrm flipH="1">
                <a:off x="3211" y="769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6" name="Line 274"/>
              <p:cNvSpPr>
                <a:spLocks noChangeShapeType="1"/>
              </p:cNvSpPr>
              <p:nvPr/>
            </p:nvSpPr>
            <p:spPr bwMode="auto">
              <a:xfrm flipH="1">
                <a:off x="3185" y="820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7" name="Line 275"/>
              <p:cNvSpPr>
                <a:spLocks noChangeShapeType="1"/>
              </p:cNvSpPr>
              <p:nvPr/>
            </p:nvSpPr>
            <p:spPr bwMode="auto">
              <a:xfrm flipH="1">
                <a:off x="3050" y="879"/>
                <a:ext cx="122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8" name="Line 276"/>
              <p:cNvSpPr>
                <a:spLocks noChangeShapeType="1"/>
              </p:cNvSpPr>
              <p:nvPr/>
            </p:nvSpPr>
            <p:spPr bwMode="auto">
              <a:xfrm flipH="1">
                <a:off x="3019" y="1148"/>
                <a:ext cx="13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59" name="Line 277"/>
              <p:cNvSpPr>
                <a:spLocks noChangeShapeType="1"/>
              </p:cNvSpPr>
              <p:nvPr/>
            </p:nvSpPr>
            <p:spPr bwMode="auto">
              <a:xfrm flipH="1">
                <a:off x="2993" y="1206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0" name="Line 278"/>
              <p:cNvSpPr>
                <a:spLocks noChangeShapeType="1"/>
              </p:cNvSpPr>
              <p:nvPr/>
            </p:nvSpPr>
            <p:spPr bwMode="auto">
              <a:xfrm flipH="1">
                <a:off x="2857" y="1258"/>
                <a:ext cx="122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1" name="Line 279"/>
              <p:cNvSpPr>
                <a:spLocks noChangeShapeType="1"/>
              </p:cNvSpPr>
              <p:nvPr/>
            </p:nvSpPr>
            <p:spPr bwMode="auto">
              <a:xfrm flipH="1">
                <a:off x="2832" y="1534"/>
                <a:ext cx="1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2" name="Line 280"/>
              <p:cNvSpPr>
                <a:spLocks noChangeShapeType="1"/>
              </p:cNvSpPr>
              <p:nvPr/>
            </p:nvSpPr>
            <p:spPr bwMode="auto">
              <a:xfrm flipH="1">
                <a:off x="2800" y="1591"/>
                <a:ext cx="1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3" name="Line 281"/>
              <p:cNvSpPr>
                <a:spLocks noChangeShapeType="1"/>
              </p:cNvSpPr>
              <p:nvPr/>
            </p:nvSpPr>
            <p:spPr bwMode="auto">
              <a:xfrm flipH="1">
                <a:off x="2664" y="1644"/>
                <a:ext cx="123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4" name="Line 282"/>
              <p:cNvSpPr>
                <a:spLocks noChangeShapeType="1"/>
              </p:cNvSpPr>
              <p:nvPr/>
            </p:nvSpPr>
            <p:spPr bwMode="auto">
              <a:xfrm flipH="1">
                <a:off x="2640" y="1920"/>
                <a:ext cx="13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5" name="Line 283"/>
              <p:cNvSpPr>
                <a:spLocks noChangeShapeType="1"/>
              </p:cNvSpPr>
              <p:nvPr/>
            </p:nvSpPr>
            <p:spPr bwMode="auto">
              <a:xfrm flipH="1">
                <a:off x="2614" y="1972"/>
                <a:ext cx="13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6" name="Line 284"/>
              <p:cNvSpPr>
                <a:spLocks noChangeShapeType="1"/>
              </p:cNvSpPr>
              <p:nvPr/>
            </p:nvSpPr>
            <p:spPr bwMode="auto">
              <a:xfrm flipH="1">
                <a:off x="2491" y="2029"/>
                <a:ext cx="103" cy="2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7" name="Line 285"/>
              <p:cNvSpPr>
                <a:spLocks noChangeShapeType="1"/>
              </p:cNvSpPr>
              <p:nvPr/>
            </p:nvSpPr>
            <p:spPr bwMode="auto">
              <a:xfrm>
                <a:off x="3339" y="531"/>
                <a:ext cx="109" cy="2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8" name="Line 286"/>
              <p:cNvSpPr>
                <a:spLocks noChangeShapeType="1"/>
              </p:cNvSpPr>
              <p:nvPr/>
            </p:nvSpPr>
            <p:spPr bwMode="auto">
              <a:xfrm>
                <a:off x="3461" y="769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69" name="Line 287"/>
              <p:cNvSpPr>
                <a:spLocks noChangeShapeType="1"/>
              </p:cNvSpPr>
              <p:nvPr/>
            </p:nvSpPr>
            <p:spPr bwMode="auto">
              <a:xfrm>
                <a:off x="3488" y="820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0" name="Line 288"/>
              <p:cNvSpPr>
                <a:spLocks noChangeShapeType="1"/>
              </p:cNvSpPr>
              <p:nvPr/>
            </p:nvSpPr>
            <p:spPr bwMode="auto">
              <a:xfrm>
                <a:off x="3514" y="879"/>
                <a:ext cx="121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1" name="Line 289"/>
              <p:cNvSpPr>
                <a:spLocks noChangeShapeType="1"/>
              </p:cNvSpPr>
              <p:nvPr/>
            </p:nvSpPr>
            <p:spPr bwMode="auto">
              <a:xfrm>
                <a:off x="3654" y="1148"/>
                <a:ext cx="7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2" name="Line 290"/>
              <p:cNvSpPr>
                <a:spLocks noChangeShapeType="1"/>
              </p:cNvSpPr>
              <p:nvPr/>
            </p:nvSpPr>
            <p:spPr bwMode="auto">
              <a:xfrm>
                <a:off x="3680" y="1206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3" name="Line 291"/>
              <p:cNvSpPr>
                <a:spLocks noChangeShapeType="1"/>
              </p:cNvSpPr>
              <p:nvPr/>
            </p:nvSpPr>
            <p:spPr bwMode="auto">
              <a:xfrm>
                <a:off x="3707" y="1258"/>
                <a:ext cx="120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4" name="Line 292"/>
              <p:cNvSpPr>
                <a:spLocks noChangeShapeType="1"/>
              </p:cNvSpPr>
              <p:nvPr/>
            </p:nvSpPr>
            <p:spPr bwMode="auto">
              <a:xfrm>
                <a:off x="3840" y="1534"/>
                <a:ext cx="1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5" name="Line 293"/>
              <p:cNvSpPr>
                <a:spLocks noChangeShapeType="1"/>
              </p:cNvSpPr>
              <p:nvPr/>
            </p:nvSpPr>
            <p:spPr bwMode="auto">
              <a:xfrm>
                <a:off x="3873" y="1591"/>
                <a:ext cx="7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6" name="Line 294"/>
              <p:cNvSpPr>
                <a:spLocks noChangeShapeType="1"/>
              </p:cNvSpPr>
              <p:nvPr/>
            </p:nvSpPr>
            <p:spPr bwMode="auto">
              <a:xfrm>
                <a:off x="3899" y="1644"/>
                <a:ext cx="123" cy="2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7" name="Line 295"/>
              <p:cNvSpPr>
                <a:spLocks noChangeShapeType="1"/>
              </p:cNvSpPr>
              <p:nvPr/>
            </p:nvSpPr>
            <p:spPr bwMode="auto">
              <a:xfrm>
                <a:off x="4033" y="1920"/>
                <a:ext cx="13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8" name="Line 296"/>
              <p:cNvSpPr>
                <a:spLocks noChangeShapeType="1"/>
              </p:cNvSpPr>
              <p:nvPr/>
            </p:nvSpPr>
            <p:spPr bwMode="auto">
              <a:xfrm>
                <a:off x="4059" y="1972"/>
                <a:ext cx="13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79" name="Line 297"/>
              <p:cNvSpPr>
                <a:spLocks noChangeShapeType="1"/>
              </p:cNvSpPr>
              <p:nvPr/>
            </p:nvSpPr>
            <p:spPr bwMode="auto">
              <a:xfrm>
                <a:off x="4092" y="2029"/>
                <a:ext cx="103" cy="2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0" name="Line 298"/>
              <p:cNvSpPr>
                <a:spLocks noChangeShapeType="1"/>
              </p:cNvSpPr>
              <p:nvPr/>
            </p:nvSpPr>
            <p:spPr bwMode="auto">
              <a:xfrm flipH="1" flipV="1">
                <a:off x="1295" y="916"/>
                <a:ext cx="116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1" name="Line 299"/>
              <p:cNvSpPr>
                <a:spLocks noChangeShapeType="1"/>
              </p:cNvSpPr>
              <p:nvPr/>
            </p:nvSpPr>
            <p:spPr bwMode="auto">
              <a:xfrm flipH="1" flipV="1">
                <a:off x="1264" y="859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2" name="Line 300"/>
              <p:cNvSpPr>
                <a:spLocks noChangeShapeType="1"/>
              </p:cNvSpPr>
              <p:nvPr/>
            </p:nvSpPr>
            <p:spPr bwMode="auto">
              <a:xfrm flipH="1" flipV="1">
                <a:off x="1238" y="807"/>
                <a:ext cx="1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3" name="Line 301"/>
              <p:cNvSpPr>
                <a:spLocks noChangeShapeType="1"/>
              </p:cNvSpPr>
              <p:nvPr/>
            </p:nvSpPr>
            <p:spPr bwMode="auto">
              <a:xfrm flipH="1" flipV="1">
                <a:off x="1102" y="531"/>
                <a:ext cx="123" cy="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4" name="Line 302"/>
              <p:cNvSpPr>
                <a:spLocks noChangeShapeType="1"/>
              </p:cNvSpPr>
              <p:nvPr/>
            </p:nvSpPr>
            <p:spPr bwMode="auto">
              <a:xfrm flipH="1">
                <a:off x="1039" y="531"/>
                <a:ext cx="63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5" name="Line 303"/>
              <p:cNvSpPr>
                <a:spLocks noChangeShapeType="1"/>
              </p:cNvSpPr>
              <p:nvPr/>
            </p:nvSpPr>
            <p:spPr bwMode="auto">
              <a:xfrm flipH="1">
                <a:off x="1006" y="691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6" name="Line 304"/>
              <p:cNvSpPr>
                <a:spLocks noChangeShapeType="1"/>
              </p:cNvSpPr>
              <p:nvPr/>
            </p:nvSpPr>
            <p:spPr bwMode="auto">
              <a:xfrm flipH="1">
                <a:off x="981" y="750"/>
                <a:ext cx="12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7" name="Line 305"/>
              <p:cNvSpPr>
                <a:spLocks noChangeShapeType="1"/>
              </p:cNvSpPr>
              <p:nvPr/>
            </p:nvSpPr>
            <p:spPr bwMode="auto">
              <a:xfrm flipH="1">
                <a:off x="846" y="800"/>
                <a:ext cx="122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8" name="Line 306"/>
              <p:cNvSpPr>
                <a:spLocks noChangeShapeType="1"/>
              </p:cNvSpPr>
              <p:nvPr/>
            </p:nvSpPr>
            <p:spPr bwMode="auto">
              <a:xfrm flipH="1">
                <a:off x="820" y="1078"/>
                <a:ext cx="6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89" name="Line 307"/>
              <p:cNvSpPr>
                <a:spLocks noChangeShapeType="1"/>
              </p:cNvSpPr>
              <p:nvPr/>
            </p:nvSpPr>
            <p:spPr bwMode="auto">
              <a:xfrm flipH="1">
                <a:off x="789" y="1129"/>
                <a:ext cx="11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0" name="Line 308"/>
              <p:cNvSpPr>
                <a:spLocks noChangeShapeType="1"/>
              </p:cNvSpPr>
              <p:nvPr/>
            </p:nvSpPr>
            <p:spPr bwMode="auto">
              <a:xfrm flipH="1">
                <a:off x="653" y="1186"/>
                <a:ext cx="123" cy="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1" name="Line 309"/>
              <p:cNvSpPr>
                <a:spLocks noChangeShapeType="1"/>
              </p:cNvSpPr>
              <p:nvPr/>
            </p:nvSpPr>
            <p:spPr bwMode="auto">
              <a:xfrm flipH="1">
                <a:off x="627" y="1457"/>
                <a:ext cx="13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2" name="Line 310"/>
              <p:cNvSpPr>
                <a:spLocks noChangeShapeType="1"/>
              </p:cNvSpPr>
              <p:nvPr/>
            </p:nvSpPr>
            <p:spPr bwMode="auto">
              <a:xfrm flipH="1">
                <a:off x="601" y="1514"/>
                <a:ext cx="6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3" name="Line 311"/>
              <p:cNvSpPr>
                <a:spLocks noChangeShapeType="1"/>
              </p:cNvSpPr>
              <p:nvPr/>
            </p:nvSpPr>
            <p:spPr bwMode="auto">
              <a:xfrm flipH="1">
                <a:off x="467" y="1573"/>
                <a:ext cx="116" cy="2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4" name="Line 312"/>
              <p:cNvSpPr>
                <a:spLocks noChangeShapeType="1"/>
              </p:cNvSpPr>
              <p:nvPr/>
            </p:nvSpPr>
            <p:spPr bwMode="auto">
              <a:xfrm flipH="1">
                <a:off x="251" y="1800"/>
                <a:ext cx="216" cy="4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5" name="Line 313"/>
              <p:cNvSpPr>
                <a:spLocks noChangeShapeType="1"/>
              </p:cNvSpPr>
              <p:nvPr/>
            </p:nvSpPr>
            <p:spPr bwMode="auto">
              <a:xfrm flipH="1">
                <a:off x="460" y="1810"/>
                <a:ext cx="951" cy="0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6" name="Line 314"/>
              <p:cNvSpPr>
                <a:spLocks noChangeShapeType="1"/>
              </p:cNvSpPr>
              <p:nvPr/>
            </p:nvSpPr>
            <p:spPr bwMode="auto">
              <a:xfrm>
                <a:off x="1411" y="1155"/>
                <a:ext cx="541" cy="10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7" name="Line 315"/>
              <p:cNvSpPr>
                <a:spLocks noChangeShapeType="1"/>
              </p:cNvSpPr>
              <p:nvPr/>
            </p:nvSpPr>
            <p:spPr bwMode="auto">
              <a:xfrm>
                <a:off x="1411" y="1155"/>
                <a:ext cx="0" cy="655"/>
              </a:xfrm>
              <a:prstGeom prst="line">
                <a:avLst/>
              </a:prstGeom>
              <a:noFill/>
              <a:ln w="381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9098" name="Line 316"/>
              <p:cNvSpPr>
                <a:spLocks noChangeShapeType="1"/>
              </p:cNvSpPr>
              <p:nvPr/>
            </p:nvSpPr>
            <p:spPr bwMode="auto">
              <a:xfrm>
                <a:off x="1102" y="1810"/>
                <a:ext cx="0" cy="4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9003" name="Line 385"/>
            <p:cNvSpPr>
              <a:spLocks noChangeShapeType="1"/>
            </p:cNvSpPr>
            <p:nvPr/>
          </p:nvSpPr>
          <p:spPr bwMode="auto">
            <a:xfrm>
              <a:off x="966" y="1810"/>
              <a:ext cx="0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915" name="Text Box 50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：求四棱锥被截切后的俯视图和左视图。</a:t>
            </a:r>
            <a:endParaRPr lang="zh-CN" altLang="en-US" sz="3600" b="0">
              <a:solidFill>
                <a:srgbClr val="FF33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34200" name="Text Box 56"/>
          <p:cNvSpPr txBox="1">
            <a:spLocks noChangeArrowheads="1"/>
          </p:cNvSpPr>
          <p:nvPr/>
        </p:nvSpPr>
        <p:spPr bwMode="auto">
          <a:xfrm>
            <a:off x="6588125" y="1341438"/>
            <a:ext cx="2555875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dirty="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    Ⅰ</a:t>
            </a:r>
            <a:r>
              <a:rPr lang="zh-CN" altLang="en-US" sz="3600" dirty="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lang="en-US" altLang="zh-CN" sz="3600" dirty="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Ⅱ</a:t>
            </a:r>
            <a:r>
              <a:rPr lang="zh-CN" altLang="en-US" sz="3600" dirty="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两点分别同时位于三个面上。</a:t>
            </a:r>
            <a:endParaRPr lang="zh-CN" altLang="en-US" sz="3600" dirty="0">
              <a:solidFill>
                <a:srgbClr val="3399FF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34201" name="Text Box 57"/>
          <p:cNvSpPr txBox="1">
            <a:spLocks noChangeArrowheads="1"/>
          </p:cNvSpPr>
          <p:nvPr/>
        </p:nvSpPr>
        <p:spPr bwMode="auto">
          <a:xfrm>
            <a:off x="5724525" y="765175"/>
            <a:ext cx="46085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三面共有点：</a:t>
            </a:r>
          </a:p>
        </p:txBody>
      </p:sp>
      <p:sp>
        <p:nvSpPr>
          <p:cNvPr id="134363" name="Line 219"/>
          <p:cNvSpPr>
            <a:spLocks noChangeShapeType="1"/>
          </p:cNvSpPr>
          <p:nvPr/>
        </p:nvSpPr>
        <p:spPr bwMode="auto">
          <a:xfrm flipH="1">
            <a:off x="4576763" y="1833563"/>
            <a:ext cx="508000" cy="10398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364" name="Line 220"/>
          <p:cNvSpPr>
            <a:spLocks noChangeShapeType="1"/>
          </p:cNvSpPr>
          <p:nvPr/>
        </p:nvSpPr>
        <p:spPr bwMode="auto">
          <a:xfrm>
            <a:off x="5084763" y="1833563"/>
            <a:ext cx="520700" cy="10398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61" name="Freeform 317"/>
          <p:cNvSpPr>
            <a:spLocks/>
          </p:cNvSpPr>
          <p:nvPr/>
        </p:nvSpPr>
        <p:spPr bwMode="auto">
          <a:xfrm>
            <a:off x="5029200" y="1781175"/>
            <a:ext cx="111125" cy="112713"/>
          </a:xfrm>
          <a:custGeom>
            <a:avLst/>
            <a:gdLst>
              <a:gd name="T0" fmla="*/ 2147483647 w 74"/>
              <a:gd name="T1" fmla="*/ 2147483647 h 75"/>
              <a:gd name="T2" fmla="*/ 2147483647 w 74"/>
              <a:gd name="T3" fmla="*/ 2147483647 h 75"/>
              <a:gd name="T4" fmla="*/ 2147483647 w 74"/>
              <a:gd name="T5" fmla="*/ 2147483647 h 75"/>
              <a:gd name="T6" fmla="*/ 2147483647 w 74"/>
              <a:gd name="T7" fmla="*/ 2147483647 h 75"/>
              <a:gd name="T8" fmla="*/ 2147483647 w 74"/>
              <a:gd name="T9" fmla="*/ 2147483647 h 75"/>
              <a:gd name="T10" fmla="*/ 2147483647 w 74"/>
              <a:gd name="T11" fmla="*/ 2147483647 h 75"/>
              <a:gd name="T12" fmla="*/ 2147483647 w 74"/>
              <a:gd name="T13" fmla="*/ 2147483647 h 75"/>
              <a:gd name="T14" fmla="*/ 2147483647 w 74"/>
              <a:gd name="T15" fmla="*/ 2147483647 h 75"/>
              <a:gd name="T16" fmla="*/ 2147483647 w 74"/>
              <a:gd name="T17" fmla="*/ 2147483647 h 75"/>
              <a:gd name="T18" fmla="*/ 2147483647 w 74"/>
              <a:gd name="T19" fmla="*/ 2147483647 h 75"/>
              <a:gd name="T20" fmla="*/ 2147483647 w 74"/>
              <a:gd name="T21" fmla="*/ 2147483647 h 75"/>
              <a:gd name="T22" fmla="*/ 2147483647 w 74"/>
              <a:gd name="T23" fmla="*/ 2147483647 h 75"/>
              <a:gd name="T24" fmla="*/ 2147483647 w 74"/>
              <a:gd name="T25" fmla="*/ 0 h 75"/>
              <a:gd name="T26" fmla="*/ 2147483647 w 74"/>
              <a:gd name="T27" fmla="*/ 2147483647 h 75"/>
              <a:gd name="T28" fmla="*/ 2147483647 w 74"/>
              <a:gd name="T29" fmla="*/ 2147483647 h 75"/>
              <a:gd name="T30" fmla="*/ 2147483647 w 74"/>
              <a:gd name="T31" fmla="*/ 2147483647 h 75"/>
              <a:gd name="T32" fmla="*/ 2147483647 w 74"/>
              <a:gd name="T33" fmla="*/ 2147483647 h 75"/>
              <a:gd name="T34" fmla="*/ 2147483647 w 74"/>
              <a:gd name="T35" fmla="*/ 2147483647 h 75"/>
              <a:gd name="T36" fmla="*/ 2147483647 w 74"/>
              <a:gd name="T37" fmla="*/ 2147483647 h 75"/>
              <a:gd name="T38" fmla="*/ 2147483647 w 74"/>
              <a:gd name="T39" fmla="*/ 2147483647 h 75"/>
              <a:gd name="T40" fmla="*/ 2147483647 w 74"/>
              <a:gd name="T41" fmla="*/ 2147483647 h 75"/>
              <a:gd name="T42" fmla="*/ 2147483647 w 74"/>
              <a:gd name="T43" fmla="*/ 2147483647 h 75"/>
              <a:gd name="T44" fmla="*/ 2147483647 w 74"/>
              <a:gd name="T45" fmla="*/ 2147483647 h 75"/>
              <a:gd name="T46" fmla="*/ 0 w 74"/>
              <a:gd name="T47" fmla="*/ 2147483647 h 75"/>
              <a:gd name="T48" fmla="*/ 0 w 74"/>
              <a:gd name="T49" fmla="*/ 2147483647 h 75"/>
              <a:gd name="T50" fmla="*/ 0 w 74"/>
              <a:gd name="T51" fmla="*/ 2147483647 h 75"/>
              <a:gd name="T52" fmla="*/ 2147483647 w 74"/>
              <a:gd name="T53" fmla="*/ 2147483647 h 75"/>
              <a:gd name="T54" fmla="*/ 2147483647 w 74"/>
              <a:gd name="T55" fmla="*/ 2147483647 h 75"/>
              <a:gd name="T56" fmla="*/ 2147483647 w 74"/>
              <a:gd name="T57" fmla="*/ 2147483647 h 75"/>
              <a:gd name="T58" fmla="*/ 2147483647 w 74"/>
              <a:gd name="T59" fmla="*/ 2147483647 h 75"/>
              <a:gd name="T60" fmla="*/ 2147483647 w 74"/>
              <a:gd name="T61" fmla="*/ 2147483647 h 75"/>
              <a:gd name="T62" fmla="*/ 2147483647 w 74"/>
              <a:gd name="T63" fmla="*/ 2147483647 h 75"/>
              <a:gd name="T64" fmla="*/ 2147483647 w 74"/>
              <a:gd name="T65" fmla="*/ 2147483647 h 75"/>
              <a:gd name="T66" fmla="*/ 2147483647 w 74"/>
              <a:gd name="T67" fmla="*/ 2147483647 h 75"/>
              <a:gd name="T68" fmla="*/ 2147483647 w 74"/>
              <a:gd name="T69" fmla="*/ 2147483647 h 75"/>
              <a:gd name="T70" fmla="*/ 2147483647 w 74"/>
              <a:gd name="T71" fmla="*/ 2147483647 h 75"/>
              <a:gd name="T72" fmla="*/ 2147483647 w 74"/>
              <a:gd name="T73" fmla="*/ 2147483647 h 75"/>
              <a:gd name="T74" fmla="*/ 2147483647 w 74"/>
              <a:gd name="T75" fmla="*/ 2147483647 h 75"/>
              <a:gd name="T76" fmla="*/ 2147483647 w 74"/>
              <a:gd name="T77" fmla="*/ 2147483647 h 75"/>
              <a:gd name="T78" fmla="*/ 2147483647 w 74"/>
              <a:gd name="T79" fmla="*/ 2147483647 h 75"/>
              <a:gd name="T80" fmla="*/ 2147483647 w 74"/>
              <a:gd name="T81" fmla="*/ 2147483647 h 75"/>
              <a:gd name="T82" fmla="*/ 2147483647 w 74"/>
              <a:gd name="T83" fmla="*/ 2147483647 h 75"/>
              <a:gd name="T84" fmla="*/ 2147483647 w 74"/>
              <a:gd name="T85" fmla="*/ 2147483647 h 75"/>
              <a:gd name="T86" fmla="*/ 2147483647 w 74"/>
              <a:gd name="T87" fmla="*/ 2147483647 h 75"/>
              <a:gd name="T88" fmla="*/ 2147483647 w 74"/>
              <a:gd name="T89" fmla="*/ 2147483647 h 75"/>
              <a:gd name="T90" fmla="*/ 2147483647 w 74"/>
              <a:gd name="T91" fmla="*/ 2147483647 h 75"/>
              <a:gd name="T92" fmla="*/ 2147483647 w 74"/>
              <a:gd name="T93" fmla="*/ 2147483647 h 75"/>
              <a:gd name="T94" fmla="*/ 2147483647 w 74"/>
              <a:gd name="T95" fmla="*/ 2147483647 h 75"/>
              <a:gd name="T96" fmla="*/ 2147483647 w 74"/>
              <a:gd name="T97" fmla="*/ 2147483647 h 7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4" h="75">
                <a:moveTo>
                  <a:pt x="74" y="37"/>
                </a:moveTo>
                <a:lnTo>
                  <a:pt x="74" y="33"/>
                </a:lnTo>
                <a:lnTo>
                  <a:pt x="73" y="28"/>
                </a:lnTo>
                <a:lnTo>
                  <a:pt x="71" y="24"/>
                </a:lnTo>
                <a:lnTo>
                  <a:pt x="69" y="19"/>
                </a:lnTo>
                <a:lnTo>
                  <a:pt x="67" y="15"/>
                </a:lnTo>
                <a:lnTo>
                  <a:pt x="64" y="12"/>
                </a:lnTo>
                <a:lnTo>
                  <a:pt x="59" y="9"/>
                </a:lnTo>
                <a:lnTo>
                  <a:pt x="55" y="6"/>
                </a:lnTo>
                <a:lnTo>
                  <a:pt x="51" y="4"/>
                </a:lnTo>
                <a:lnTo>
                  <a:pt x="47" y="3"/>
                </a:lnTo>
                <a:lnTo>
                  <a:pt x="42" y="1"/>
                </a:lnTo>
                <a:lnTo>
                  <a:pt x="37" y="0"/>
                </a:lnTo>
                <a:lnTo>
                  <a:pt x="32" y="1"/>
                </a:lnTo>
                <a:lnTo>
                  <a:pt x="28" y="3"/>
                </a:lnTo>
                <a:lnTo>
                  <a:pt x="23" y="4"/>
                </a:lnTo>
                <a:lnTo>
                  <a:pt x="19" y="6"/>
                </a:lnTo>
                <a:lnTo>
                  <a:pt x="15" y="9"/>
                </a:lnTo>
                <a:lnTo>
                  <a:pt x="11" y="12"/>
                </a:lnTo>
                <a:lnTo>
                  <a:pt x="8" y="15"/>
                </a:lnTo>
                <a:lnTo>
                  <a:pt x="5" y="19"/>
                </a:lnTo>
                <a:lnTo>
                  <a:pt x="3" y="24"/>
                </a:lnTo>
                <a:lnTo>
                  <a:pt x="1" y="28"/>
                </a:lnTo>
                <a:lnTo>
                  <a:pt x="0" y="33"/>
                </a:lnTo>
                <a:lnTo>
                  <a:pt x="0" y="37"/>
                </a:lnTo>
                <a:lnTo>
                  <a:pt x="0" y="43"/>
                </a:lnTo>
                <a:lnTo>
                  <a:pt x="1" y="47"/>
                </a:lnTo>
                <a:lnTo>
                  <a:pt x="3" y="52"/>
                </a:lnTo>
                <a:lnTo>
                  <a:pt x="5" y="57"/>
                </a:lnTo>
                <a:lnTo>
                  <a:pt x="8" y="61"/>
                </a:lnTo>
                <a:lnTo>
                  <a:pt x="11" y="64"/>
                </a:lnTo>
                <a:lnTo>
                  <a:pt x="15" y="67"/>
                </a:lnTo>
                <a:lnTo>
                  <a:pt x="19" y="70"/>
                </a:lnTo>
                <a:lnTo>
                  <a:pt x="23" y="72"/>
                </a:lnTo>
                <a:lnTo>
                  <a:pt x="28" y="74"/>
                </a:lnTo>
                <a:lnTo>
                  <a:pt x="32" y="75"/>
                </a:lnTo>
                <a:lnTo>
                  <a:pt x="37" y="75"/>
                </a:lnTo>
                <a:lnTo>
                  <a:pt x="42" y="75"/>
                </a:lnTo>
                <a:lnTo>
                  <a:pt x="47" y="74"/>
                </a:lnTo>
                <a:lnTo>
                  <a:pt x="51" y="72"/>
                </a:lnTo>
                <a:lnTo>
                  <a:pt x="55" y="70"/>
                </a:lnTo>
                <a:lnTo>
                  <a:pt x="59" y="67"/>
                </a:lnTo>
                <a:lnTo>
                  <a:pt x="64" y="64"/>
                </a:lnTo>
                <a:lnTo>
                  <a:pt x="67" y="61"/>
                </a:lnTo>
                <a:lnTo>
                  <a:pt x="69" y="57"/>
                </a:lnTo>
                <a:lnTo>
                  <a:pt x="71" y="52"/>
                </a:lnTo>
                <a:lnTo>
                  <a:pt x="73" y="47"/>
                </a:lnTo>
                <a:lnTo>
                  <a:pt x="74" y="43"/>
                </a:lnTo>
                <a:lnTo>
                  <a:pt x="74" y="37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34462" name="Group 318"/>
          <p:cNvGrpSpPr>
            <a:grpSpLocks/>
          </p:cNvGrpSpPr>
          <p:nvPr/>
        </p:nvGrpSpPr>
        <p:grpSpPr bwMode="auto">
          <a:xfrm>
            <a:off x="4392613" y="2820988"/>
            <a:ext cx="233362" cy="369887"/>
            <a:chOff x="2903" y="1777"/>
            <a:chExt cx="147" cy="233"/>
          </a:xfrm>
        </p:grpSpPr>
        <p:sp>
          <p:nvSpPr>
            <p:cNvPr id="38996" name="Freeform 319"/>
            <p:cNvSpPr>
              <a:spLocks/>
            </p:cNvSpPr>
            <p:nvPr/>
          </p:nvSpPr>
          <p:spPr bwMode="auto">
            <a:xfrm>
              <a:off x="2979" y="1777"/>
              <a:ext cx="71" cy="72"/>
            </a:xfrm>
            <a:custGeom>
              <a:avLst/>
              <a:gdLst>
                <a:gd name="T0" fmla="*/ 65 w 73"/>
                <a:gd name="T1" fmla="*/ 33 h 74"/>
                <a:gd name="T2" fmla="*/ 65 w 73"/>
                <a:gd name="T3" fmla="*/ 29 h 74"/>
                <a:gd name="T4" fmla="*/ 64 w 73"/>
                <a:gd name="T5" fmla="*/ 23 h 74"/>
                <a:gd name="T6" fmla="*/ 63 w 73"/>
                <a:gd name="T7" fmla="*/ 19 h 74"/>
                <a:gd name="T8" fmla="*/ 61 w 73"/>
                <a:gd name="T9" fmla="*/ 18 h 74"/>
                <a:gd name="T10" fmla="*/ 58 w 73"/>
                <a:gd name="T11" fmla="*/ 15 h 74"/>
                <a:gd name="T12" fmla="*/ 55 w 73"/>
                <a:gd name="T13" fmla="*/ 10 h 74"/>
                <a:gd name="T14" fmla="*/ 52 w 73"/>
                <a:gd name="T15" fmla="*/ 7 h 74"/>
                <a:gd name="T16" fmla="*/ 50 w 73"/>
                <a:gd name="T17" fmla="*/ 5 h 74"/>
                <a:gd name="T18" fmla="*/ 47 w 73"/>
                <a:gd name="T19" fmla="*/ 3 h 74"/>
                <a:gd name="T20" fmla="*/ 42 w 73"/>
                <a:gd name="T21" fmla="*/ 1 h 74"/>
                <a:gd name="T22" fmla="*/ 37 w 73"/>
                <a:gd name="T23" fmla="*/ 0 h 74"/>
                <a:gd name="T24" fmla="*/ 32 w 73"/>
                <a:gd name="T25" fmla="*/ 0 h 74"/>
                <a:gd name="T26" fmla="*/ 28 w 73"/>
                <a:gd name="T27" fmla="*/ 0 h 74"/>
                <a:gd name="T28" fmla="*/ 23 w 73"/>
                <a:gd name="T29" fmla="*/ 1 h 74"/>
                <a:gd name="T30" fmla="*/ 18 w 73"/>
                <a:gd name="T31" fmla="*/ 3 h 74"/>
                <a:gd name="T32" fmla="*/ 18 w 73"/>
                <a:gd name="T33" fmla="*/ 5 h 74"/>
                <a:gd name="T34" fmla="*/ 14 w 73"/>
                <a:gd name="T35" fmla="*/ 7 h 74"/>
                <a:gd name="T36" fmla="*/ 11 w 73"/>
                <a:gd name="T37" fmla="*/ 10 h 74"/>
                <a:gd name="T38" fmla="*/ 7 w 73"/>
                <a:gd name="T39" fmla="*/ 15 h 74"/>
                <a:gd name="T40" fmla="*/ 4 w 73"/>
                <a:gd name="T41" fmla="*/ 18 h 74"/>
                <a:gd name="T42" fmla="*/ 2 w 73"/>
                <a:gd name="T43" fmla="*/ 19 h 74"/>
                <a:gd name="T44" fmla="*/ 1 w 73"/>
                <a:gd name="T45" fmla="*/ 23 h 74"/>
                <a:gd name="T46" fmla="*/ 0 w 73"/>
                <a:gd name="T47" fmla="*/ 29 h 74"/>
                <a:gd name="T48" fmla="*/ 0 w 73"/>
                <a:gd name="T49" fmla="*/ 33 h 74"/>
                <a:gd name="T50" fmla="*/ 0 w 73"/>
                <a:gd name="T51" fmla="*/ 38 h 74"/>
                <a:gd name="T52" fmla="*/ 1 w 73"/>
                <a:gd name="T53" fmla="*/ 42 h 74"/>
                <a:gd name="T54" fmla="*/ 2 w 73"/>
                <a:gd name="T55" fmla="*/ 47 h 74"/>
                <a:gd name="T56" fmla="*/ 4 w 73"/>
                <a:gd name="T57" fmla="*/ 51 h 74"/>
                <a:gd name="T58" fmla="*/ 7 w 73"/>
                <a:gd name="T59" fmla="*/ 53 h 74"/>
                <a:gd name="T60" fmla="*/ 11 w 73"/>
                <a:gd name="T61" fmla="*/ 55 h 74"/>
                <a:gd name="T62" fmla="*/ 14 w 73"/>
                <a:gd name="T63" fmla="*/ 59 h 74"/>
                <a:gd name="T64" fmla="*/ 18 w 73"/>
                <a:gd name="T65" fmla="*/ 61 h 74"/>
                <a:gd name="T66" fmla="*/ 18 w 73"/>
                <a:gd name="T67" fmla="*/ 63 h 74"/>
                <a:gd name="T68" fmla="*/ 23 w 73"/>
                <a:gd name="T69" fmla="*/ 65 h 74"/>
                <a:gd name="T70" fmla="*/ 28 w 73"/>
                <a:gd name="T71" fmla="*/ 66 h 74"/>
                <a:gd name="T72" fmla="*/ 32 w 73"/>
                <a:gd name="T73" fmla="*/ 66 h 74"/>
                <a:gd name="T74" fmla="*/ 37 w 73"/>
                <a:gd name="T75" fmla="*/ 66 h 74"/>
                <a:gd name="T76" fmla="*/ 42 w 73"/>
                <a:gd name="T77" fmla="*/ 65 h 74"/>
                <a:gd name="T78" fmla="*/ 47 w 73"/>
                <a:gd name="T79" fmla="*/ 63 h 74"/>
                <a:gd name="T80" fmla="*/ 50 w 73"/>
                <a:gd name="T81" fmla="*/ 61 h 74"/>
                <a:gd name="T82" fmla="*/ 52 w 73"/>
                <a:gd name="T83" fmla="*/ 59 h 74"/>
                <a:gd name="T84" fmla="*/ 55 w 73"/>
                <a:gd name="T85" fmla="*/ 55 h 74"/>
                <a:gd name="T86" fmla="*/ 58 w 73"/>
                <a:gd name="T87" fmla="*/ 53 h 74"/>
                <a:gd name="T88" fmla="*/ 61 w 73"/>
                <a:gd name="T89" fmla="*/ 51 h 74"/>
                <a:gd name="T90" fmla="*/ 63 w 73"/>
                <a:gd name="T91" fmla="*/ 47 h 74"/>
                <a:gd name="T92" fmla="*/ 64 w 73"/>
                <a:gd name="T93" fmla="*/ 42 h 74"/>
                <a:gd name="T94" fmla="*/ 65 w 73"/>
                <a:gd name="T95" fmla="*/ 38 h 74"/>
                <a:gd name="T96" fmla="*/ 65 w 73"/>
                <a:gd name="T97" fmla="*/ 33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" h="74">
                  <a:moveTo>
                    <a:pt x="73" y="37"/>
                  </a:moveTo>
                  <a:lnTo>
                    <a:pt x="73" y="33"/>
                  </a:lnTo>
                  <a:lnTo>
                    <a:pt x="72" y="27"/>
                  </a:lnTo>
                  <a:lnTo>
                    <a:pt x="71" y="23"/>
                  </a:lnTo>
                  <a:lnTo>
                    <a:pt x="69" y="19"/>
                  </a:lnTo>
                  <a:lnTo>
                    <a:pt x="66" y="15"/>
                  </a:lnTo>
                  <a:lnTo>
                    <a:pt x="63" y="10"/>
                  </a:lnTo>
                  <a:lnTo>
                    <a:pt x="59" y="7"/>
                  </a:lnTo>
                  <a:lnTo>
                    <a:pt x="55" y="5"/>
                  </a:lnTo>
                  <a:lnTo>
                    <a:pt x="51" y="3"/>
                  </a:lnTo>
                  <a:lnTo>
                    <a:pt x="46" y="1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7" y="15"/>
                  </a:lnTo>
                  <a:lnTo>
                    <a:pt x="4" y="19"/>
                  </a:lnTo>
                  <a:lnTo>
                    <a:pt x="2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1" y="46"/>
                  </a:lnTo>
                  <a:lnTo>
                    <a:pt x="2" y="51"/>
                  </a:lnTo>
                  <a:lnTo>
                    <a:pt x="4" y="56"/>
                  </a:lnTo>
                  <a:lnTo>
                    <a:pt x="7" y="59"/>
                  </a:lnTo>
                  <a:lnTo>
                    <a:pt x="11" y="63"/>
                  </a:lnTo>
                  <a:lnTo>
                    <a:pt x="14" y="67"/>
                  </a:lnTo>
                  <a:lnTo>
                    <a:pt x="18" y="69"/>
                  </a:lnTo>
                  <a:lnTo>
                    <a:pt x="22" y="71"/>
                  </a:lnTo>
                  <a:lnTo>
                    <a:pt x="27" y="73"/>
                  </a:lnTo>
                  <a:lnTo>
                    <a:pt x="32" y="74"/>
                  </a:lnTo>
                  <a:lnTo>
                    <a:pt x="36" y="74"/>
                  </a:lnTo>
                  <a:lnTo>
                    <a:pt x="41" y="74"/>
                  </a:lnTo>
                  <a:lnTo>
                    <a:pt x="46" y="73"/>
                  </a:lnTo>
                  <a:lnTo>
                    <a:pt x="51" y="71"/>
                  </a:lnTo>
                  <a:lnTo>
                    <a:pt x="55" y="69"/>
                  </a:lnTo>
                  <a:lnTo>
                    <a:pt x="59" y="67"/>
                  </a:lnTo>
                  <a:lnTo>
                    <a:pt x="63" y="63"/>
                  </a:lnTo>
                  <a:lnTo>
                    <a:pt x="66" y="59"/>
                  </a:lnTo>
                  <a:lnTo>
                    <a:pt x="69" y="56"/>
                  </a:lnTo>
                  <a:lnTo>
                    <a:pt x="71" y="51"/>
                  </a:lnTo>
                  <a:lnTo>
                    <a:pt x="72" y="46"/>
                  </a:lnTo>
                  <a:lnTo>
                    <a:pt x="73" y="42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7" name="Freeform 320"/>
            <p:cNvSpPr>
              <a:spLocks/>
            </p:cNvSpPr>
            <p:nvPr/>
          </p:nvSpPr>
          <p:spPr bwMode="auto">
            <a:xfrm>
              <a:off x="2935" y="1874"/>
              <a:ext cx="25" cy="19"/>
            </a:xfrm>
            <a:custGeom>
              <a:avLst/>
              <a:gdLst>
                <a:gd name="T0" fmla="*/ 15 w 30"/>
                <a:gd name="T1" fmla="*/ 0 h 24"/>
                <a:gd name="T2" fmla="*/ 13 w 30"/>
                <a:gd name="T3" fmla="*/ 0 h 24"/>
                <a:gd name="T4" fmla="*/ 12 w 30"/>
                <a:gd name="T5" fmla="*/ 1 h 24"/>
                <a:gd name="T6" fmla="*/ 11 w 30"/>
                <a:gd name="T7" fmla="*/ 2 h 24"/>
                <a:gd name="T8" fmla="*/ 9 w 30"/>
                <a:gd name="T9" fmla="*/ 2 h 24"/>
                <a:gd name="T10" fmla="*/ 8 w 30"/>
                <a:gd name="T11" fmla="*/ 2 h 24"/>
                <a:gd name="T12" fmla="*/ 7 w 30"/>
                <a:gd name="T13" fmla="*/ 2 h 24"/>
                <a:gd name="T14" fmla="*/ 5 w 30"/>
                <a:gd name="T15" fmla="*/ 4 h 24"/>
                <a:gd name="T16" fmla="*/ 4 w 30"/>
                <a:gd name="T17" fmla="*/ 5 h 24"/>
                <a:gd name="T18" fmla="*/ 3 w 30"/>
                <a:gd name="T19" fmla="*/ 6 h 24"/>
                <a:gd name="T20" fmla="*/ 3 w 30"/>
                <a:gd name="T21" fmla="*/ 7 h 24"/>
                <a:gd name="T22" fmla="*/ 2 w 30"/>
                <a:gd name="T23" fmla="*/ 8 h 24"/>
                <a:gd name="T24" fmla="*/ 0 w 30"/>
                <a:gd name="T25" fmla="*/ 1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24">
                  <a:moveTo>
                    <a:pt x="30" y="0"/>
                  </a:moveTo>
                  <a:lnTo>
                    <a:pt x="26" y="0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6" y="4"/>
                  </a:lnTo>
                  <a:lnTo>
                    <a:pt x="14" y="6"/>
                  </a:lnTo>
                  <a:lnTo>
                    <a:pt x="10" y="9"/>
                  </a:lnTo>
                  <a:lnTo>
                    <a:pt x="8" y="11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1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8" name="Freeform 321"/>
            <p:cNvSpPr>
              <a:spLocks/>
            </p:cNvSpPr>
            <p:nvPr/>
          </p:nvSpPr>
          <p:spPr bwMode="auto">
            <a:xfrm>
              <a:off x="2960" y="1874"/>
              <a:ext cx="13" cy="46"/>
            </a:xfrm>
            <a:custGeom>
              <a:avLst/>
              <a:gdLst>
                <a:gd name="T0" fmla="*/ 5 w 14"/>
                <a:gd name="T1" fmla="*/ 38 h 49"/>
                <a:gd name="T2" fmla="*/ 7 w 14"/>
                <a:gd name="T3" fmla="*/ 35 h 49"/>
                <a:gd name="T4" fmla="*/ 7 w 14"/>
                <a:gd name="T5" fmla="*/ 33 h 49"/>
                <a:gd name="T6" fmla="*/ 7 w 14"/>
                <a:gd name="T7" fmla="*/ 31 h 49"/>
                <a:gd name="T8" fmla="*/ 8 w 14"/>
                <a:gd name="T9" fmla="*/ 27 h 49"/>
                <a:gd name="T10" fmla="*/ 9 w 14"/>
                <a:gd name="T11" fmla="*/ 23 h 49"/>
                <a:gd name="T12" fmla="*/ 10 w 14"/>
                <a:gd name="T13" fmla="*/ 21 h 49"/>
                <a:gd name="T14" fmla="*/ 10 w 14"/>
                <a:gd name="T15" fmla="*/ 19 h 49"/>
                <a:gd name="T16" fmla="*/ 10 w 14"/>
                <a:gd name="T17" fmla="*/ 16 h 49"/>
                <a:gd name="T18" fmla="*/ 10 w 14"/>
                <a:gd name="T19" fmla="*/ 13 h 49"/>
                <a:gd name="T20" fmla="*/ 10 w 14"/>
                <a:gd name="T21" fmla="*/ 9 h 49"/>
                <a:gd name="T22" fmla="*/ 9 w 14"/>
                <a:gd name="T23" fmla="*/ 8 h 49"/>
                <a:gd name="T24" fmla="*/ 8 w 14"/>
                <a:gd name="T25" fmla="*/ 7 h 49"/>
                <a:gd name="T26" fmla="*/ 7 w 14"/>
                <a:gd name="T27" fmla="*/ 5 h 49"/>
                <a:gd name="T28" fmla="*/ 7 w 14"/>
                <a:gd name="T29" fmla="*/ 3 h 49"/>
                <a:gd name="T30" fmla="*/ 7 w 14"/>
                <a:gd name="T31" fmla="*/ 2 h 49"/>
                <a:gd name="T32" fmla="*/ 5 w 14"/>
                <a:gd name="T33" fmla="*/ 1 h 49"/>
                <a:gd name="T34" fmla="*/ 2 w 14"/>
                <a:gd name="T35" fmla="*/ 0 h 49"/>
                <a:gd name="T36" fmla="*/ 0 w 14"/>
                <a:gd name="T37" fmla="*/ 0 h 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49">
                  <a:moveTo>
                    <a:pt x="5" y="49"/>
                  </a:moveTo>
                  <a:lnTo>
                    <a:pt x="7" y="45"/>
                  </a:lnTo>
                  <a:lnTo>
                    <a:pt x="9" y="42"/>
                  </a:lnTo>
                  <a:lnTo>
                    <a:pt x="11" y="39"/>
                  </a:lnTo>
                  <a:lnTo>
                    <a:pt x="12" y="35"/>
                  </a:lnTo>
                  <a:lnTo>
                    <a:pt x="13" y="30"/>
                  </a:lnTo>
                  <a:lnTo>
                    <a:pt x="14" y="27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3"/>
                  </a:lnTo>
                  <a:lnTo>
                    <a:pt x="13" y="10"/>
                  </a:lnTo>
                  <a:lnTo>
                    <a:pt x="12" y="7"/>
                  </a:lnTo>
                  <a:lnTo>
                    <a:pt x="10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9" name="Freeform 322"/>
            <p:cNvSpPr>
              <a:spLocks/>
            </p:cNvSpPr>
            <p:nvPr/>
          </p:nvSpPr>
          <p:spPr bwMode="auto">
            <a:xfrm>
              <a:off x="2903" y="1920"/>
              <a:ext cx="63" cy="90"/>
            </a:xfrm>
            <a:custGeom>
              <a:avLst/>
              <a:gdLst>
                <a:gd name="T0" fmla="*/ 52 w 67"/>
                <a:gd name="T1" fmla="*/ 0 h 97"/>
                <a:gd name="T2" fmla="*/ 0 w 67"/>
                <a:gd name="T3" fmla="*/ 72 h 97"/>
                <a:gd name="T4" fmla="*/ 35 w 67"/>
                <a:gd name="T5" fmla="*/ 7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97">
                  <a:moveTo>
                    <a:pt x="67" y="0"/>
                  </a:moveTo>
                  <a:lnTo>
                    <a:pt x="0" y="97"/>
                  </a:lnTo>
                  <a:lnTo>
                    <a:pt x="45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00" name="Line 323"/>
            <p:cNvSpPr>
              <a:spLocks noChangeShapeType="1"/>
            </p:cNvSpPr>
            <p:nvPr/>
          </p:nvSpPr>
          <p:spPr bwMode="auto">
            <a:xfrm flipV="1">
              <a:off x="3006" y="1874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01" name="Line 324"/>
            <p:cNvSpPr>
              <a:spLocks noChangeShapeType="1"/>
            </p:cNvSpPr>
            <p:nvPr/>
          </p:nvSpPr>
          <p:spPr bwMode="auto">
            <a:xfrm flipV="1">
              <a:off x="3038" y="1874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469" name="Line 325"/>
          <p:cNvSpPr>
            <a:spLocks noChangeShapeType="1"/>
          </p:cNvSpPr>
          <p:nvPr/>
        </p:nvSpPr>
        <p:spPr bwMode="auto">
          <a:xfrm>
            <a:off x="514350" y="2873375"/>
            <a:ext cx="0" cy="24796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70" name="Line 326"/>
          <p:cNvSpPr>
            <a:spLocks noChangeShapeType="1"/>
          </p:cNvSpPr>
          <p:nvPr/>
        </p:nvSpPr>
        <p:spPr bwMode="auto">
          <a:xfrm>
            <a:off x="2024063" y="2873375"/>
            <a:ext cx="40830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71" name="Line 327"/>
          <p:cNvSpPr>
            <a:spLocks noChangeShapeType="1"/>
          </p:cNvSpPr>
          <p:nvPr/>
        </p:nvSpPr>
        <p:spPr bwMode="auto">
          <a:xfrm>
            <a:off x="2024063" y="1833563"/>
            <a:ext cx="30607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4472" name="Group 328"/>
          <p:cNvGrpSpPr>
            <a:grpSpLocks/>
          </p:cNvGrpSpPr>
          <p:nvPr/>
        </p:nvGrpSpPr>
        <p:grpSpPr bwMode="auto">
          <a:xfrm>
            <a:off x="514350" y="4333875"/>
            <a:ext cx="2030413" cy="2041525"/>
            <a:chOff x="460" y="2730"/>
            <a:chExt cx="1279" cy="1286"/>
          </a:xfrm>
        </p:grpSpPr>
        <p:sp>
          <p:nvSpPr>
            <p:cNvPr id="38992" name="Line 329"/>
            <p:cNvSpPr>
              <a:spLocks noChangeShapeType="1"/>
            </p:cNvSpPr>
            <p:nvPr/>
          </p:nvSpPr>
          <p:spPr bwMode="auto">
            <a:xfrm>
              <a:off x="1102" y="2730"/>
              <a:ext cx="637" cy="6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3" name="Line 330"/>
            <p:cNvSpPr>
              <a:spLocks noChangeShapeType="1"/>
            </p:cNvSpPr>
            <p:nvPr/>
          </p:nvSpPr>
          <p:spPr bwMode="auto">
            <a:xfrm flipH="1">
              <a:off x="1102" y="3372"/>
              <a:ext cx="637" cy="6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4" name="Line 331"/>
            <p:cNvSpPr>
              <a:spLocks noChangeShapeType="1"/>
            </p:cNvSpPr>
            <p:nvPr/>
          </p:nvSpPr>
          <p:spPr bwMode="auto">
            <a:xfrm flipH="1">
              <a:off x="460" y="2730"/>
              <a:ext cx="642" cy="6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5" name="Line 332"/>
            <p:cNvSpPr>
              <a:spLocks noChangeShapeType="1"/>
            </p:cNvSpPr>
            <p:nvPr/>
          </p:nvSpPr>
          <p:spPr bwMode="auto">
            <a:xfrm>
              <a:off x="460" y="3372"/>
              <a:ext cx="642" cy="6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4477" name="Group 333"/>
          <p:cNvGrpSpPr>
            <a:grpSpLocks/>
          </p:cNvGrpSpPr>
          <p:nvPr/>
        </p:nvGrpSpPr>
        <p:grpSpPr bwMode="auto">
          <a:xfrm>
            <a:off x="5551488" y="2814638"/>
            <a:ext cx="255587" cy="358775"/>
            <a:chOff x="3635" y="1777"/>
            <a:chExt cx="161" cy="226"/>
          </a:xfrm>
        </p:grpSpPr>
        <p:sp>
          <p:nvSpPr>
            <p:cNvPr id="38988" name="Freeform 334"/>
            <p:cNvSpPr>
              <a:spLocks/>
            </p:cNvSpPr>
            <p:nvPr/>
          </p:nvSpPr>
          <p:spPr bwMode="auto">
            <a:xfrm>
              <a:off x="3635" y="1777"/>
              <a:ext cx="65" cy="72"/>
            </a:xfrm>
            <a:custGeom>
              <a:avLst/>
              <a:gdLst>
                <a:gd name="T0" fmla="*/ 46 w 73"/>
                <a:gd name="T1" fmla="*/ 33 h 74"/>
                <a:gd name="T2" fmla="*/ 46 w 73"/>
                <a:gd name="T3" fmla="*/ 29 h 74"/>
                <a:gd name="T4" fmla="*/ 45 w 73"/>
                <a:gd name="T5" fmla="*/ 23 h 74"/>
                <a:gd name="T6" fmla="*/ 45 w 73"/>
                <a:gd name="T7" fmla="*/ 19 h 74"/>
                <a:gd name="T8" fmla="*/ 43 w 73"/>
                <a:gd name="T9" fmla="*/ 18 h 74"/>
                <a:gd name="T10" fmla="*/ 42 w 73"/>
                <a:gd name="T11" fmla="*/ 15 h 74"/>
                <a:gd name="T12" fmla="*/ 40 w 73"/>
                <a:gd name="T13" fmla="*/ 10 h 74"/>
                <a:gd name="T14" fmla="*/ 37 w 73"/>
                <a:gd name="T15" fmla="*/ 7 h 74"/>
                <a:gd name="T16" fmla="*/ 35 w 73"/>
                <a:gd name="T17" fmla="*/ 5 h 74"/>
                <a:gd name="T18" fmla="*/ 32 w 73"/>
                <a:gd name="T19" fmla="*/ 3 h 74"/>
                <a:gd name="T20" fmla="*/ 29 w 73"/>
                <a:gd name="T21" fmla="*/ 1 h 74"/>
                <a:gd name="T22" fmla="*/ 26 w 73"/>
                <a:gd name="T23" fmla="*/ 0 h 74"/>
                <a:gd name="T24" fmla="*/ 23 w 73"/>
                <a:gd name="T25" fmla="*/ 0 h 74"/>
                <a:gd name="T26" fmla="*/ 20 w 73"/>
                <a:gd name="T27" fmla="*/ 0 h 74"/>
                <a:gd name="T28" fmla="*/ 18 w 73"/>
                <a:gd name="T29" fmla="*/ 1 h 74"/>
                <a:gd name="T30" fmla="*/ 14 w 73"/>
                <a:gd name="T31" fmla="*/ 3 h 74"/>
                <a:gd name="T32" fmla="*/ 11 w 73"/>
                <a:gd name="T33" fmla="*/ 5 h 74"/>
                <a:gd name="T34" fmla="*/ 9 w 73"/>
                <a:gd name="T35" fmla="*/ 7 h 74"/>
                <a:gd name="T36" fmla="*/ 7 w 73"/>
                <a:gd name="T37" fmla="*/ 10 h 74"/>
                <a:gd name="T38" fmla="*/ 4 w 73"/>
                <a:gd name="T39" fmla="*/ 15 h 74"/>
                <a:gd name="T40" fmla="*/ 4 w 73"/>
                <a:gd name="T41" fmla="*/ 18 h 74"/>
                <a:gd name="T42" fmla="*/ 2 w 73"/>
                <a:gd name="T43" fmla="*/ 19 h 74"/>
                <a:gd name="T44" fmla="*/ 1 w 73"/>
                <a:gd name="T45" fmla="*/ 23 h 74"/>
                <a:gd name="T46" fmla="*/ 0 w 73"/>
                <a:gd name="T47" fmla="*/ 29 h 74"/>
                <a:gd name="T48" fmla="*/ 0 w 73"/>
                <a:gd name="T49" fmla="*/ 33 h 74"/>
                <a:gd name="T50" fmla="*/ 0 w 73"/>
                <a:gd name="T51" fmla="*/ 38 h 74"/>
                <a:gd name="T52" fmla="*/ 1 w 73"/>
                <a:gd name="T53" fmla="*/ 42 h 74"/>
                <a:gd name="T54" fmla="*/ 2 w 73"/>
                <a:gd name="T55" fmla="*/ 47 h 74"/>
                <a:gd name="T56" fmla="*/ 4 w 73"/>
                <a:gd name="T57" fmla="*/ 51 h 74"/>
                <a:gd name="T58" fmla="*/ 4 w 73"/>
                <a:gd name="T59" fmla="*/ 53 h 74"/>
                <a:gd name="T60" fmla="*/ 7 w 73"/>
                <a:gd name="T61" fmla="*/ 55 h 74"/>
                <a:gd name="T62" fmla="*/ 9 w 73"/>
                <a:gd name="T63" fmla="*/ 59 h 74"/>
                <a:gd name="T64" fmla="*/ 11 w 73"/>
                <a:gd name="T65" fmla="*/ 61 h 74"/>
                <a:gd name="T66" fmla="*/ 14 w 73"/>
                <a:gd name="T67" fmla="*/ 63 h 74"/>
                <a:gd name="T68" fmla="*/ 18 w 73"/>
                <a:gd name="T69" fmla="*/ 65 h 74"/>
                <a:gd name="T70" fmla="*/ 20 w 73"/>
                <a:gd name="T71" fmla="*/ 66 h 74"/>
                <a:gd name="T72" fmla="*/ 23 w 73"/>
                <a:gd name="T73" fmla="*/ 66 h 74"/>
                <a:gd name="T74" fmla="*/ 26 w 73"/>
                <a:gd name="T75" fmla="*/ 66 h 74"/>
                <a:gd name="T76" fmla="*/ 29 w 73"/>
                <a:gd name="T77" fmla="*/ 65 h 74"/>
                <a:gd name="T78" fmla="*/ 32 w 73"/>
                <a:gd name="T79" fmla="*/ 63 h 74"/>
                <a:gd name="T80" fmla="*/ 35 w 73"/>
                <a:gd name="T81" fmla="*/ 61 h 74"/>
                <a:gd name="T82" fmla="*/ 37 w 73"/>
                <a:gd name="T83" fmla="*/ 59 h 74"/>
                <a:gd name="T84" fmla="*/ 40 w 73"/>
                <a:gd name="T85" fmla="*/ 55 h 74"/>
                <a:gd name="T86" fmla="*/ 42 w 73"/>
                <a:gd name="T87" fmla="*/ 53 h 74"/>
                <a:gd name="T88" fmla="*/ 43 w 73"/>
                <a:gd name="T89" fmla="*/ 51 h 74"/>
                <a:gd name="T90" fmla="*/ 45 w 73"/>
                <a:gd name="T91" fmla="*/ 47 h 74"/>
                <a:gd name="T92" fmla="*/ 45 w 73"/>
                <a:gd name="T93" fmla="*/ 42 h 74"/>
                <a:gd name="T94" fmla="*/ 46 w 73"/>
                <a:gd name="T95" fmla="*/ 38 h 74"/>
                <a:gd name="T96" fmla="*/ 46 w 73"/>
                <a:gd name="T97" fmla="*/ 33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" h="74">
                  <a:moveTo>
                    <a:pt x="73" y="37"/>
                  </a:moveTo>
                  <a:lnTo>
                    <a:pt x="73" y="33"/>
                  </a:lnTo>
                  <a:lnTo>
                    <a:pt x="72" y="27"/>
                  </a:lnTo>
                  <a:lnTo>
                    <a:pt x="71" y="23"/>
                  </a:lnTo>
                  <a:lnTo>
                    <a:pt x="69" y="19"/>
                  </a:lnTo>
                  <a:lnTo>
                    <a:pt x="66" y="15"/>
                  </a:lnTo>
                  <a:lnTo>
                    <a:pt x="63" y="10"/>
                  </a:lnTo>
                  <a:lnTo>
                    <a:pt x="60" y="7"/>
                  </a:lnTo>
                  <a:lnTo>
                    <a:pt x="55" y="5"/>
                  </a:lnTo>
                  <a:lnTo>
                    <a:pt x="51" y="3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8" y="15"/>
                  </a:lnTo>
                  <a:lnTo>
                    <a:pt x="4" y="19"/>
                  </a:lnTo>
                  <a:lnTo>
                    <a:pt x="2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1" y="46"/>
                  </a:lnTo>
                  <a:lnTo>
                    <a:pt x="2" y="51"/>
                  </a:lnTo>
                  <a:lnTo>
                    <a:pt x="4" y="56"/>
                  </a:lnTo>
                  <a:lnTo>
                    <a:pt x="8" y="59"/>
                  </a:lnTo>
                  <a:lnTo>
                    <a:pt x="11" y="63"/>
                  </a:lnTo>
                  <a:lnTo>
                    <a:pt x="14" y="67"/>
                  </a:lnTo>
                  <a:lnTo>
                    <a:pt x="18" y="69"/>
                  </a:lnTo>
                  <a:lnTo>
                    <a:pt x="22" y="71"/>
                  </a:lnTo>
                  <a:lnTo>
                    <a:pt x="28" y="73"/>
                  </a:lnTo>
                  <a:lnTo>
                    <a:pt x="32" y="74"/>
                  </a:lnTo>
                  <a:lnTo>
                    <a:pt x="37" y="74"/>
                  </a:lnTo>
                  <a:lnTo>
                    <a:pt x="42" y="74"/>
                  </a:lnTo>
                  <a:lnTo>
                    <a:pt x="47" y="73"/>
                  </a:lnTo>
                  <a:lnTo>
                    <a:pt x="51" y="71"/>
                  </a:lnTo>
                  <a:lnTo>
                    <a:pt x="55" y="69"/>
                  </a:lnTo>
                  <a:lnTo>
                    <a:pt x="60" y="67"/>
                  </a:lnTo>
                  <a:lnTo>
                    <a:pt x="63" y="63"/>
                  </a:lnTo>
                  <a:lnTo>
                    <a:pt x="66" y="59"/>
                  </a:lnTo>
                  <a:lnTo>
                    <a:pt x="69" y="56"/>
                  </a:lnTo>
                  <a:lnTo>
                    <a:pt x="71" y="51"/>
                  </a:lnTo>
                  <a:lnTo>
                    <a:pt x="72" y="46"/>
                  </a:lnTo>
                  <a:lnTo>
                    <a:pt x="73" y="42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9" name="Freeform 335"/>
            <p:cNvSpPr>
              <a:spLocks/>
            </p:cNvSpPr>
            <p:nvPr/>
          </p:nvSpPr>
          <p:spPr bwMode="auto">
            <a:xfrm>
              <a:off x="3687" y="1869"/>
              <a:ext cx="39" cy="134"/>
            </a:xfrm>
            <a:custGeom>
              <a:avLst/>
              <a:gdLst>
                <a:gd name="T0" fmla="*/ 0 w 40"/>
                <a:gd name="T1" fmla="*/ 104 h 146"/>
                <a:gd name="T2" fmla="*/ 36 w 40"/>
                <a:gd name="T3" fmla="*/ 0 h 146"/>
                <a:gd name="T4" fmla="*/ 9 w 40"/>
                <a:gd name="T5" fmla="*/ 23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46">
                  <a:moveTo>
                    <a:pt x="0" y="146"/>
                  </a:moveTo>
                  <a:lnTo>
                    <a:pt x="40" y="0"/>
                  </a:lnTo>
                  <a:lnTo>
                    <a:pt x="9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0" name="Line 336"/>
            <p:cNvSpPr>
              <a:spLocks noChangeShapeType="1"/>
            </p:cNvSpPr>
            <p:nvPr/>
          </p:nvSpPr>
          <p:spPr bwMode="auto">
            <a:xfrm flipV="1">
              <a:off x="3744" y="1869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91" name="Line 337"/>
            <p:cNvSpPr>
              <a:spLocks noChangeShapeType="1"/>
            </p:cNvSpPr>
            <p:nvPr/>
          </p:nvSpPr>
          <p:spPr bwMode="auto">
            <a:xfrm flipV="1">
              <a:off x="3783" y="1869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4482" name="Group 338"/>
          <p:cNvGrpSpPr>
            <a:grpSpLocks/>
          </p:cNvGrpSpPr>
          <p:nvPr/>
        </p:nvGrpSpPr>
        <p:grpSpPr bwMode="auto">
          <a:xfrm>
            <a:off x="514350" y="4333875"/>
            <a:ext cx="1509713" cy="2041525"/>
            <a:chOff x="460" y="2730"/>
            <a:chExt cx="951" cy="1286"/>
          </a:xfrm>
        </p:grpSpPr>
        <p:sp>
          <p:nvSpPr>
            <p:cNvPr id="38984" name="Line 339"/>
            <p:cNvSpPr>
              <a:spLocks noChangeShapeType="1"/>
            </p:cNvSpPr>
            <p:nvPr/>
          </p:nvSpPr>
          <p:spPr bwMode="auto">
            <a:xfrm flipV="1">
              <a:off x="460" y="2730"/>
              <a:ext cx="642" cy="6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5" name="Line 340"/>
            <p:cNvSpPr>
              <a:spLocks noChangeShapeType="1"/>
            </p:cNvSpPr>
            <p:nvPr/>
          </p:nvSpPr>
          <p:spPr bwMode="auto">
            <a:xfrm flipH="1" flipV="1">
              <a:off x="460" y="3372"/>
              <a:ext cx="642" cy="6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6" name="Line 341"/>
            <p:cNvSpPr>
              <a:spLocks noChangeShapeType="1"/>
            </p:cNvSpPr>
            <p:nvPr/>
          </p:nvSpPr>
          <p:spPr bwMode="auto">
            <a:xfrm flipH="1" flipV="1">
              <a:off x="1102" y="2730"/>
              <a:ext cx="309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7" name="Line 342"/>
            <p:cNvSpPr>
              <a:spLocks noChangeShapeType="1"/>
            </p:cNvSpPr>
            <p:nvPr/>
          </p:nvSpPr>
          <p:spPr bwMode="auto">
            <a:xfrm flipV="1">
              <a:off x="1102" y="3701"/>
              <a:ext cx="309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487" name="Line 343"/>
          <p:cNvSpPr>
            <a:spLocks noChangeShapeType="1"/>
          </p:cNvSpPr>
          <p:nvPr/>
        </p:nvSpPr>
        <p:spPr bwMode="auto">
          <a:xfrm flipH="1">
            <a:off x="187325" y="5353050"/>
            <a:ext cx="3270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88" name="Line 344"/>
          <p:cNvSpPr>
            <a:spLocks noChangeShapeType="1"/>
          </p:cNvSpPr>
          <p:nvPr/>
        </p:nvSpPr>
        <p:spPr bwMode="auto">
          <a:xfrm flipV="1">
            <a:off x="1533525" y="4006850"/>
            <a:ext cx="0" cy="3270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89" name="Line 345"/>
          <p:cNvSpPr>
            <a:spLocks noChangeShapeType="1"/>
          </p:cNvSpPr>
          <p:nvPr/>
        </p:nvSpPr>
        <p:spPr bwMode="auto">
          <a:xfrm>
            <a:off x="1533525" y="6375400"/>
            <a:ext cx="0" cy="3270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90" name="Line 346"/>
          <p:cNvSpPr>
            <a:spLocks noChangeShapeType="1"/>
          </p:cNvSpPr>
          <p:nvPr/>
        </p:nvSpPr>
        <p:spPr bwMode="auto">
          <a:xfrm>
            <a:off x="2024063" y="5353050"/>
            <a:ext cx="85883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91" name="Line 347"/>
          <p:cNvSpPr>
            <a:spLocks noChangeShapeType="1"/>
          </p:cNvSpPr>
          <p:nvPr/>
        </p:nvSpPr>
        <p:spPr bwMode="auto">
          <a:xfrm>
            <a:off x="4075113" y="2873375"/>
            <a:ext cx="2032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92" name="Line 348"/>
          <p:cNvSpPr>
            <a:spLocks noChangeShapeType="1"/>
          </p:cNvSpPr>
          <p:nvPr/>
        </p:nvSpPr>
        <p:spPr bwMode="auto">
          <a:xfrm flipH="1">
            <a:off x="3738563" y="2873375"/>
            <a:ext cx="336550" cy="6746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93" name="Line 349"/>
          <p:cNvSpPr>
            <a:spLocks noChangeShapeType="1"/>
          </p:cNvSpPr>
          <p:nvPr/>
        </p:nvSpPr>
        <p:spPr bwMode="auto">
          <a:xfrm>
            <a:off x="6107113" y="2873375"/>
            <a:ext cx="336550" cy="6746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494" name="Line 350"/>
          <p:cNvSpPr>
            <a:spLocks noChangeShapeType="1"/>
          </p:cNvSpPr>
          <p:nvPr/>
        </p:nvSpPr>
        <p:spPr bwMode="auto">
          <a:xfrm>
            <a:off x="5084763" y="2873375"/>
            <a:ext cx="0" cy="6746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4495" name="Group 351"/>
          <p:cNvGrpSpPr>
            <a:grpSpLocks/>
          </p:cNvGrpSpPr>
          <p:nvPr/>
        </p:nvGrpSpPr>
        <p:grpSpPr bwMode="auto">
          <a:xfrm>
            <a:off x="5084763" y="1916113"/>
            <a:ext cx="0" cy="936625"/>
            <a:chOff x="3339" y="1207"/>
            <a:chExt cx="0" cy="590"/>
          </a:xfrm>
        </p:grpSpPr>
        <p:sp>
          <p:nvSpPr>
            <p:cNvPr id="38978" name="Line 352"/>
            <p:cNvSpPr>
              <a:spLocks noChangeShapeType="1"/>
            </p:cNvSpPr>
            <p:nvPr/>
          </p:nvSpPr>
          <p:spPr bwMode="auto">
            <a:xfrm>
              <a:off x="3339" y="1207"/>
              <a:ext cx="0" cy="59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9" name="Line 353"/>
            <p:cNvSpPr>
              <a:spLocks noChangeShapeType="1"/>
            </p:cNvSpPr>
            <p:nvPr/>
          </p:nvSpPr>
          <p:spPr bwMode="auto">
            <a:xfrm>
              <a:off x="3339" y="1212"/>
              <a:ext cx="0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0" name="Line 354"/>
            <p:cNvSpPr>
              <a:spLocks noChangeShapeType="1"/>
            </p:cNvSpPr>
            <p:nvPr/>
          </p:nvSpPr>
          <p:spPr bwMode="auto">
            <a:xfrm>
              <a:off x="3339" y="1302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1" name="Line 355"/>
            <p:cNvSpPr>
              <a:spLocks noChangeShapeType="1"/>
            </p:cNvSpPr>
            <p:nvPr/>
          </p:nvSpPr>
          <p:spPr bwMode="auto">
            <a:xfrm>
              <a:off x="3339" y="1444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2" name="Line 356"/>
            <p:cNvSpPr>
              <a:spLocks noChangeShapeType="1"/>
            </p:cNvSpPr>
            <p:nvPr/>
          </p:nvSpPr>
          <p:spPr bwMode="auto">
            <a:xfrm>
              <a:off x="3339" y="1578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83" name="Line 357"/>
            <p:cNvSpPr>
              <a:spLocks noChangeShapeType="1"/>
            </p:cNvSpPr>
            <p:nvPr/>
          </p:nvSpPr>
          <p:spPr bwMode="auto">
            <a:xfrm>
              <a:off x="3339" y="1714"/>
              <a:ext cx="0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502" name="Line 358"/>
          <p:cNvSpPr>
            <a:spLocks noChangeShapeType="1"/>
          </p:cNvSpPr>
          <p:nvPr/>
        </p:nvSpPr>
        <p:spPr bwMode="auto">
          <a:xfrm flipH="1">
            <a:off x="514350" y="2873375"/>
            <a:ext cx="15097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503" name="Line 359"/>
          <p:cNvSpPr>
            <a:spLocks noChangeShapeType="1"/>
          </p:cNvSpPr>
          <p:nvPr/>
        </p:nvSpPr>
        <p:spPr bwMode="auto">
          <a:xfrm>
            <a:off x="2024063" y="1833563"/>
            <a:ext cx="0" cy="10398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504" name="Freeform 360"/>
          <p:cNvSpPr>
            <a:spLocks/>
          </p:cNvSpPr>
          <p:nvPr/>
        </p:nvSpPr>
        <p:spPr bwMode="auto">
          <a:xfrm>
            <a:off x="1962150" y="1781175"/>
            <a:ext cx="111125" cy="112713"/>
          </a:xfrm>
          <a:custGeom>
            <a:avLst/>
            <a:gdLst>
              <a:gd name="T0" fmla="*/ 2147483647 w 73"/>
              <a:gd name="T1" fmla="*/ 2147483647 h 75"/>
              <a:gd name="T2" fmla="*/ 2147483647 w 73"/>
              <a:gd name="T3" fmla="*/ 2147483647 h 75"/>
              <a:gd name="T4" fmla="*/ 2147483647 w 73"/>
              <a:gd name="T5" fmla="*/ 2147483647 h 75"/>
              <a:gd name="T6" fmla="*/ 2147483647 w 73"/>
              <a:gd name="T7" fmla="*/ 2147483647 h 75"/>
              <a:gd name="T8" fmla="*/ 2147483647 w 73"/>
              <a:gd name="T9" fmla="*/ 2147483647 h 75"/>
              <a:gd name="T10" fmla="*/ 2147483647 w 73"/>
              <a:gd name="T11" fmla="*/ 2147483647 h 75"/>
              <a:gd name="T12" fmla="*/ 2147483647 w 73"/>
              <a:gd name="T13" fmla="*/ 2147483647 h 75"/>
              <a:gd name="T14" fmla="*/ 2147483647 w 73"/>
              <a:gd name="T15" fmla="*/ 2147483647 h 75"/>
              <a:gd name="T16" fmla="*/ 2147483647 w 73"/>
              <a:gd name="T17" fmla="*/ 2147483647 h 75"/>
              <a:gd name="T18" fmla="*/ 2147483647 w 73"/>
              <a:gd name="T19" fmla="*/ 2147483647 h 75"/>
              <a:gd name="T20" fmla="*/ 2147483647 w 73"/>
              <a:gd name="T21" fmla="*/ 2147483647 h 75"/>
              <a:gd name="T22" fmla="*/ 2147483647 w 73"/>
              <a:gd name="T23" fmla="*/ 2147483647 h 75"/>
              <a:gd name="T24" fmla="*/ 2147483647 w 73"/>
              <a:gd name="T25" fmla="*/ 0 h 75"/>
              <a:gd name="T26" fmla="*/ 2147483647 w 73"/>
              <a:gd name="T27" fmla="*/ 2147483647 h 75"/>
              <a:gd name="T28" fmla="*/ 2147483647 w 73"/>
              <a:gd name="T29" fmla="*/ 2147483647 h 75"/>
              <a:gd name="T30" fmla="*/ 2147483647 w 73"/>
              <a:gd name="T31" fmla="*/ 2147483647 h 75"/>
              <a:gd name="T32" fmla="*/ 2147483647 w 73"/>
              <a:gd name="T33" fmla="*/ 2147483647 h 75"/>
              <a:gd name="T34" fmla="*/ 2147483647 w 73"/>
              <a:gd name="T35" fmla="*/ 2147483647 h 75"/>
              <a:gd name="T36" fmla="*/ 2147483647 w 73"/>
              <a:gd name="T37" fmla="*/ 2147483647 h 75"/>
              <a:gd name="T38" fmla="*/ 2147483647 w 73"/>
              <a:gd name="T39" fmla="*/ 2147483647 h 75"/>
              <a:gd name="T40" fmla="*/ 2147483647 w 73"/>
              <a:gd name="T41" fmla="*/ 2147483647 h 75"/>
              <a:gd name="T42" fmla="*/ 2147483647 w 73"/>
              <a:gd name="T43" fmla="*/ 2147483647 h 75"/>
              <a:gd name="T44" fmla="*/ 2147483647 w 73"/>
              <a:gd name="T45" fmla="*/ 2147483647 h 75"/>
              <a:gd name="T46" fmla="*/ 0 w 73"/>
              <a:gd name="T47" fmla="*/ 2147483647 h 75"/>
              <a:gd name="T48" fmla="*/ 0 w 73"/>
              <a:gd name="T49" fmla="*/ 2147483647 h 75"/>
              <a:gd name="T50" fmla="*/ 0 w 73"/>
              <a:gd name="T51" fmla="*/ 2147483647 h 75"/>
              <a:gd name="T52" fmla="*/ 2147483647 w 73"/>
              <a:gd name="T53" fmla="*/ 2147483647 h 75"/>
              <a:gd name="T54" fmla="*/ 2147483647 w 73"/>
              <a:gd name="T55" fmla="*/ 2147483647 h 75"/>
              <a:gd name="T56" fmla="*/ 2147483647 w 73"/>
              <a:gd name="T57" fmla="*/ 2147483647 h 75"/>
              <a:gd name="T58" fmla="*/ 2147483647 w 73"/>
              <a:gd name="T59" fmla="*/ 2147483647 h 75"/>
              <a:gd name="T60" fmla="*/ 2147483647 w 73"/>
              <a:gd name="T61" fmla="*/ 2147483647 h 75"/>
              <a:gd name="T62" fmla="*/ 2147483647 w 73"/>
              <a:gd name="T63" fmla="*/ 2147483647 h 75"/>
              <a:gd name="T64" fmla="*/ 2147483647 w 73"/>
              <a:gd name="T65" fmla="*/ 2147483647 h 75"/>
              <a:gd name="T66" fmla="*/ 2147483647 w 73"/>
              <a:gd name="T67" fmla="*/ 2147483647 h 75"/>
              <a:gd name="T68" fmla="*/ 2147483647 w 73"/>
              <a:gd name="T69" fmla="*/ 2147483647 h 75"/>
              <a:gd name="T70" fmla="*/ 2147483647 w 73"/>
              <a:gd name="T71" fmla="*/ 2147483647 h 75"/>
              <a:gd name="T72" fmla="*/ 2147483647 w 73"/>
              <a:gd name="T73" fmla="*/ 2147483647 h 75"/>
              <a:gd name="T74" fmla="*/ 2147483647 w 73"/>
              <a:gd name="T75" fmla="*/ 2147483647 h 75"/>
              <a:gd name="T76" fmla="*/ 2147483647 w 73"/>
              <a:gd name="T77" fmla="*/ 2147483647 h 75"/>
              <a:gd name="T78" fmla="*/ 2147483647 w 73"/>
              <a:gd name="T79" fmla="*/ 2147483647 h 75"/>
              <a:gd name="T80" fmla="*/ 2147483647 w 73"/>
              <a:gd name="T81" fmla="*/ 2147483647 h 75"/>
              <a:gd name="T82" fmla="*/ 2147483647 w 73"/>
              <a:gd name="T83" fmla="*/ 2147483647 h 75"/>
              <a:gd name="T84" fmla="*/ 2147483647 w 73"/>
              <a:gd name="T85" fmla="*/ 2147483647 h 75"/>
              <a:gd name="T86" fmla="*/ 2147483647 w 73"/>
              <a:gd name="T87" fmla="*/ 2147483647 h 75"/>
              <a:gd name="T88" fmla="*/ 2147483647 w 73"/>
              <a:gd name="T89" fmla="*/ 2147483647 h 75"/>
              <a:gd name="T90" fmla="*/ 2147483647 w 73"/>
              <a:gd name="T91" fmla="*/ 2147483647 h 75"/>
              <a:gd name="T92" fmla="*/ 2147483647 w 73"/>
              <a:gd name="T93" fmla="*/ 2147483647 h 75"/>
              <a:gd name="T94" fmla="*/ 2147483647 w 73"/>
              <a:gd name="T95" fmla="*/ 2147483647 h 75"/>
              <a:gd name="T96" fmla="*/ 2147483647 w 73"/>
              <a:gd name="T97" fmla="*/ 2147483647 h 7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75">
                <a:moveTo>
                  <a:pt x="73" y="37"/>
                </a:moveTo>
                <a:lnTo>
                  <a:pt x="73" y="33"/>
                </a:lnTo>
                <a:lnTo>
                  <a:pt x="72" y="28"/>
                </a:lnTo>
                <a:lnTo>
                  <a:pt x="71" y="24"/>
                </a:lnTo>
                <a:lnTo>
                  <a:pt x="69" y="19"/>
                </a:lnTo>
                <a:lnTo>
                  <a:pt x="66" y="15"/>
                </a:lnTo>
                <a:lnTo>
                  <a:pt x="63" y="12"/>
                </a:lnTo>
                <a:lnTo>
                  <a:pt x="60" y="9"/>
                </a:lnTo>
                <a:lnTo>
                  <a:pt x="55" y="6"/>
                </a:lnTo>
                <a:lnTo>
                  <a:pt x="51" y="4"/>
                </a:lnTo>
                <a:lnTo>
                  <a:pt x="47" y="3"/>
                </a:lnTo>
                <a:lnTo>
                  <a:pt x="42" y="1"/>
                </a:lnTo>
                <a:lnTo>
                  <a:pt x="37" y="0"/>
                </a:lnTo>
                <a:lnTo>
                  <a:pt x="32" y="1"/>
                </a:lnTo>
                <a:lnTo>
                  <a:pt x="27" y="3"/>
                </a:lnTo>
                <a:lnTo>
                  <a:pt x="23" y="4"/>
                </a:lnTo>
                <a:lnTo>
                  <a:pt x="18" y="6"/>
                </a:lnTo>
                <a:lnTo>
                  <a:pt x="14" y="9"/>
                </a:lnTo>
                <a:lnTo>
                  <a:pt x="11" y="12"/>
                </a:lnTo>
                <a:lnTo>
                  <a:pt x="8" y="15"/>
                </a:lnTo>
                <a:lnTo>
                  <a:pt x="5" y="19"/>
                </a:lnTo>
                <a:lnTo>
                  <a:pt x="2" y="24"/>
                </a:lnTo>
                <a:lnTo>
                  <a:pt x="1" y="28"/>
                </a:lnTo>
                <a:lnTo>
                  <a:pt x="0" y="33"/>
                </a:lnTo>
                <a:lnTo>
                  <a:pt x="0" y="37"/>
                </a:lnTo>
                <a:lnTo>
                  <a:pt x="0" y="43"/>
                </a:lnTo>
                <a:lnTo>
                  <a:pt x="1" y="47"/>
                </a:lnTo>
                <a:lnTo>
                  <a:pt x="2" y="52"/>
                </a:lnTo>
                <a:lnTo>
                  <a:pt x="5" y="57"/>
                </a:lnTo>
                <a:lnTo>
                  <a:pt x="8" y="61"/>
                </a:lnTo>
                <a:lnTo>
                  <a:pt x="11" y="64"/>
                </a:lnTo>
                <a:lnTo>
                  <a:pt x="14" y="67"/>
                </a:lnTo>
                <a:lnTo>
                  <a:pt x="18" y="70"/>
                </a:lnTo>
                <a:lnTo>
                  <a:pt x="23" y="72"/>
                </a:lnTo>
                <a:lnTo>
                  <a:pt x="27" y="74"/>
                </a:lnTo>
                <a:lnTo>
                  <a:pt x="32" y="75"/>
                </a:lnTo>
                <a:lnTo>
                  <a:pt x="37" y="75"/>
                </a:lnTo>
                <a:lnTo>
                  <a:pt x="42" y="75"/>
                </a:lnTo>
                <a:lnTo>
                  <a:pt x="47" y="74"/>
                </a:lnTo>
                <a:lnTo>
                  <a:pt x="51" y="72"/>
                </a:lnTo>
                <a:lnTo>
                  <a:pt x="55" y="70"/>
                </a:lnTo>
                <a:lnTo>
                  <a:pt x="60" y="67"/>
                </a:lnTo>
                <a:lnTo>
                  <a:pt x="63" y="64"/>
                </a:lnTo>
                <a:lnTo>
                  <a:pt x="66" y="61"/>
                </a:lnTo>
                <a:lnTo>
                  <a:pt x="69" y="57"/>
                </a:lnTo>
                <a:lnTo>
                  <a:pt x="71" y="52"/>
                </a:lnTo>
                <a:lnTo>
                  <a:pt x="72" y="47"/>
                </a:lnTo>
                <a:lnTo>
                  <a:pt x="73" y="43"/>
                </a:lnTo>
                <a:lnTo>
                  <a:pt x="73" y="37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34505" name="Group 361"/>
          <p:cNvGrpSpPr>
            <a:grpSpLocks/>
          </p:cNvGrpSpPr>
          <p:nvPr/>
        </p:nvGrpSpPr>
        <p:grpSpPr bwMode="auto">
          <a:xfrm>
            <a:off x="1854200" y="2814638"/>
            <a:ext cx="511175" cy="379412"/>
            <a:chOff x="1308" y="1777"/>
            <a:chExt cx="322" cy="239"/>
          </a:xfrm>
        </p:grpSpPr>
        <p:sp>
          <p:nvSpPr>
            <p:cNvPr id="38969" name="Freeform 362"/>
            <p:cNvSpPr>
              <a:spLocks/>
            </p:cNvSpPr>
            <p:nvPr/>
          </p:nvSpPr>
          <p:spPr bwMode="auto">
            <a:xfrm>
              <a:off x="1308" y="1862"/>
              <a:ext cx="39" cy="134"/>
            </a:xfrm>
            <a:custGeom>
              <a:avLst/>
              <a:gdLst>
                <a:gd name="T0" fmla="*/ 0 w 39"/>
                <a:gd name="T1" fmla="*/ 104 h 146"/>
                <a:gd name="T2" fmla="*/ 39 w 39"/>
                <a:gd name="T3" fmla="*/ 0 h 146"/>
                <a:gd name="T4" fmla="*/ 8 w 39"/>
                <a:gd name="T5" fmla="*/ 24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6">
                  <a:moveTo>
                    <a:pt x="0" y="146"/>
                  </a:moveTo>
                  <a:lnTo>
                    <a:pt x="39" y="0"/>
                  </a:lnTo>
                  <a:lnTo>
                    <a:pt x="8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0" name="Line 363"/>
            <p:cNvSpPr>
              <a:spLocks noChangeShapeType="1"/>
            </p:cNvSpPr>
            <p:nvPr/>
          </p:nvSpPr>
          <p:spPr bwMode="auto">
            <a:xfrm flipV="1">
              <a:off x="1374" y="1862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1" name="Freeform 364"/>
            <p:cNvSpPr>
              <a:spLocks/>
            </p:cNvSpPr>
            <p:nvPr/>
          </p:nvSpPr>
          <p:spPr bwMode="auto">
            <a:xfrm>
              <a:off x="1444" y="1856"/>
              <a:ext cx="44" cy="160"/>
            </a:xfrm>
            <a:custGeom>
              <a:avLst/>
              <a:gdLst>
                <a:gd name="T0" fmla="*/ 34 w 48"/>
                <a:gd name="T1" fmla="*/ 0 h 179"/>
                <a:gd name="T2" fmla="*/ 30 w 48"/>
                <a:gd name="T3" fmla="*/ 6 h 179"/>
                <a:gd name="T4" fmla="*/ 26 w 48"/>
                <a:gd name="T5" fmla="*/ 13 h 179"/>
                <a:gd name="T6" fmla="*/ 24 w 48"/>
                <a:gd name="T7" fmla="*/ 20 h 179"/>
                <a:gd name="T8" fmla="*/ 21 w 48"/>
                <a:gd name="T9" fmla="*/ 27 h 179"/>
                <a:gd name="T10" fmla="*/ 17 w 48"/>
                <a:gd name="T11" fmla="*/ 33 h 179"/>
                <a:gd name="T12" fmla="*/ 15 w 48"/>
                <a:gd name="T13" fmla="*/ 40 h 179"/>
                <a:gd name="T14" fmla="*/ 13 w 48"/>
                <a:gd name="T15" fmla="*/ 47 h 179"/>
                <a:gd name="T16" fmla="*/ 10 w 48"/>
                <a:gd name="T17" fmla="*/ 54 h 179"/>
                <a:gd name="T18" fmla="*/ 7 w 48"/>
                <a:gd name="T19" fmla="*/ 61 h 179"/>
                <a:gd name="T20" fmla="*/ 6 w 48"/>
                <a:gd name="T21" fmla="*/ 67 h 179"/>
                <a:gd name="T22" fmla="*/ 6 w 48"/>
                <a:gd name="T23" fmla="*/ 74 h 179"/>
                <a:gd name="T24" fmla="*/ 4 w 48"/>
                <a:gd name="T25" fmla="*/ 81 h 179"/>
                <a:gd name="T26" fmla="*/ 2 w 48"/>
                <a:gd name="T27" fmla="*/ 87 h 179"/>
                <a:gd name="T28" fmla="*/ 1 w 48"/>
                <a:gd name="T29" fmla="*/ 94 h 179"/>
                <a:gd name="T30" fmla="*/ 0 w 48"/>
                <a:gd name="T31" fmla="*/ 101 h 179"/>
                <a:gd name="T32" fmla="*/ 0 w 48"/>
                <a:gd name="T33" fmla="*/ 107 h 179"/>
                <a:gd name="T34" fmla="*/ 0 w 48"/>
                <a:gd name="T35" fmla="*/ 114 h 1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8" h="179">
                  <a:moveTo>
                    <a:pt x="48" y="0"/>
                  </a:moveTo>
                  <a:lnTo>
                    <a:pt x="43" y="10"/>
                  </a:lnTo>
                  <a:lnTo>
                    <a:pt x="37" y="21"/>
                  </a:lnTo>
                  <a:lnTo>
                    <a:pt x="33" y="31"/>
                  </a:lnTo>
                  <a:lnTo>
                    <a:pt x="29" y="42"/>
                  </a:lnTo>
                  <a:lnTo>
                    <a:pt x="25" y="52"/>
                  </a:lnTo>
                  <a:lnTo>
                    <a:pt x="20" y="63"/>
                  </a:lnTo>
                  <a:lnTo>
                    <a:pt x="17" y="74"/>
                  </a:lnTo>
                  <a:lnTo>
                    <a:pt x="14" y="84"/>
                  </a:lnTo>
                  <a:lnTo>
                    <a:pt x="11" y="95"/>
                  </a:lnTo>
                  <a:lnTo>
                    <a:pt x="9" y="105"/>
                  </a:lnTo>
                  <a:lnTo>
                    <a:pt x="7" y="116"/>
                  </a:lnTo>
                  <a:lnTo>
                    <a:pt x="4" y="127"/>
                  </a:lnTo>
                  <a:lnTo>
                    <a:pt x="2" y="137"/>
                  </a:lnTo>
                  <a:lnTo>
                    <a:pt x="1" y="148"/>
                  </a:lnTo>
                  <a:lnTo>
                    <a:pt x="0" y="158"/>
                  </a:lnTo>
                  <a:lnTo>
                    <a:pt x="0" y="168"/>
                  </a:lnTo>
                  <a:lnTo>
                    <a:pt x="0" y="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2" name="Freeform 365"/>
            <p:cNvSpPr>
              <a:spLocks/>
            </p:cNvSpPr>
            <p:nvPr/>
          </p:nvSpPr>
          <p:spPr bwMode="auto">
            <a:xfrm>
              <a:off x="1507" y="1869"/>
              <a:ext cx="27" cy="24"/>
            </a:xfrm>
            <a:custGeom>
              <a:avLst/>
              <a:gdLst>
                <a:gd name="T0" fmla="*/ 21 w 29"/>
                <a:gd name="T1" fmla="*/ 0 h 25"/>
                <a:gd name="T2" fmla="*/ 20 w 29"/>
                <a:gd name="T3" fmla="*/ 0 h 25"/>
                <a:gd name="T4" fmla="*/ 18 w 29"/>
                <a:gd name="T5" fmla="*/ 1 h 25"/>
                <a:gd name="T6" fmla="*/ 17 w 29"/>
                <a:gd name="T7" fmla="*/ 3 h 25"/>
                <a:gd name="T8" fmla="*/ 14 w 29"/>
                <a:gd name="T9" fmla="*/ 4 h 25"/>
                <a:gd name="T10" fmla="*/ 11 w 29"/>
                <a:gd name="T11" fmla="*/ 5 h 25"/>
                <a:gd name="T12" fmla="*/ 9 w 29"/>
                <a:gd name="T13" fmla="*/ 7 h 25"/>
                <a:gd name="T14" fmla="*/ 7 w 29"/>
                <a:gd name="T15" fmla="*/ 10 h 25"/>
                <a:gd name="T16" fmla="*/ 7 w 29"/>
                <a:gd name="T17" fmla="*/ 12 h 25"/>
                <a:gd name="T18" fmla="*/ 6 w 29"/>
                <a:gd name="T19" fmla="*/ 12 h 25"/>
                <a:gd name="T20" fmla="*/ 3 w 29"/>
                <a:gd name="T21" fmla="*/ 14 h 25"/>
                <a:gd name="T22" fmla="*/ 1 w 29"/>
                <a:gd name="T23" fmla="*/ 18 h 25"/>
                <a:gd name="T24" fmla="*/ 0 w 29"/>
                <a:gd name="T25" fmla="*/ 2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lnTo>
                    <a:pt x="27" y="0"/>
                  </a:lnTo>
                  <a:lnTo>
                    <a:pt x="24" y="1"/>
                  </a:lnTo>
                  <a:lnTo>
                    <a:pt x="21" y="3"/>
                  </a:lnTo>
                  <a:lnTo>
                    <a:pt x="18" y="4"/>
                  </a:lnTo>
                  <a:lnTo>
                    <a:pt x="15" y="5"/>
                  </a:lnTo>
                  <a:lnTo>
                    <a:pt x="13" y="7"/>
                  </a:lnTo>
                  <a:lnTo>
                    <a:pt x="11" y="10"/>
                  </a:lnTo>
                  <a:lnTo>
                    <a:pt x="8" y="12"/>
                  </a:lnTo>
                  <a:lnTo>
                    <a:pt x="6" y="15"/>
                  </a:lnTo>
                  <a:lnTo>
                    <a:pt x="3" y="18"/>
                  </a:lnTo>
                  <a:lnTo>
                    <a:pt x="1" y="22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3" name="Freeform 366"/>
            <p:cNvSpPr>
              <a:spLocks/>
            </p:cNvSpPr>
            <p:nvPr/>
          </p:nvSpPr>
          <p:spPr bwMode="auto">
            <a:xfrm>
              <a:off x="1534" y="1869"/>
              <a:ext cx="19" cy="44"/>
            </a:xfrm>
            <a:custGeom>
              <a:avLst/>
              <a:gdLst>
                <a:gd name="T0" fmla="*/ 12 w 16"/>
                <a:gd name="T1" fmla="*/ 30 h 50"/>
                <a:gd name="T2" fmla="*/ 17 w 16"/>
                <a:gd name="T3" fmla="*/ 28 h 50"/>
                <a:gd name="T4" fmla="*/ 20 w 16"/>
                <a:gd name="T5" fmla="*/ 26 h 50"/>
                <a:gd name="T6" fmla="*/ 24 w 16"/>
                <a:gd name="T7" fmla="*/ 24 h 50"/>
                <a:gd name="T8" fmla="*/ 29 w 16"/>
                <a:gd name="T9" fmla="*/ 21 h 50"/>
                <a:gd name="T10" fmla="*/ 30 w 16"/>
                <a:gd name="T11" fmla="*/ 19 h 50"/>
                <a:gd name="T12" fmla="*/ 30 w 16"/>
                <a:gd name="T13" fmla="*/ 17 h 50"/>
                <a:gd name="T14" fmla="*/ 32 w 16"/>
                <a:gd name="T15" fmla="*/ 14 h 50"/>
                <a:gd name="T16" fmla="*/ 32 w 16"/>
                <a:gd name="T17" fmla="*/ 12 h 50"/>
                <a:gd name="T18" fmla="*/ 32 w 16"/>
                <a:gd name="T19" fmla="*/ 10 h 50"/>
                <a:gd name="T20" fmla="*/ 30 w 16"/>
                <a:gd name="T21" fmla="*/ 9 h 50"/>
                <a:gd name="T22" fmla="*/ 29 w 16"/>
                <a:gd name="T23" fmla="*/ 7 h 50"/>
                <a:gd name="T24" fmla="*/ 25 w 16"/>
                <a:gd name="T25" fmla="*/ 4 h 50"/>
                <a:gd name="T26" fmla="*/ 24 w 16"/>
                <a:gd name="T27" fmla="*/ 4 h 50"/>
                <a:gd name="T28" fmla="*/ 18 w 16"/>
                <a:gd name="T29" fmla="*/ 4 h 50"/>
                <a:gd name="T30" fmla="*/ 14 w 16"/>
                <a:gd name="T31" fmla="*/ 3 h 50"/>
                <a:gd name="T32" fmla="*/ 10 w 16"/>
                <a:gd name="T33" fmla="*/ 1 h 50"/>
                <a:gd name="T34" fmla="*/ 7 w 16"/>
                <a:gd name="T35" fmla="*/ 0 h 50"/>
                <a:gd name="T36" fmla="*/ 0 w 16"/>
                <a:gd name="T37" fmla="*/ 0 h 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50">
                  <a:moveTo>
                    <a:pt x="6" y="50"/>
                  </a:moveTo>
                  <a:lnTo>
                    <a:pt x="8" y="47"/>
                  </a:lnTo>
                  <a:lnTo>
                    <a:pt x="10" y="43"/>
                  </a:lnTo>
                  <a:lnTo>
                    <a:pt x="12" y="40"/>
                  </a:lnTo>
                  <a:lnTo>
                    <a:pt x="14" y="35"/>
                  </a:lnTo>
                  <a:lnTo>
                    <a:pt x="15" y="32"/>
                  </a:lnTo>
                  <a:lnTo>
                    <a:pt x="15" y="28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17"/>
                  </a:lnTo>
                  <a:lnTo>
                    <a:pt x="15" y="14"/>
                  </a:lnTo>
                  <a:lnTo>
                    <a:pt x="14" y="11"/>
                  </a:lnTo>
                  <a:lnTo>
                    <a:pt x="13" y="8"/>
                  </a:lnTo>
                  <a:lnTo>
                    <a:pt x="12" y="6"/>
                  </a:lnTo>
                  <a:lnTo>
                    <a:pt x="9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4" name="Freeform 367"/>
            <p:cNvSpPr>
              <a:spLocks/>
            </p:cNvSpPr>
            <p:nvPr/>
          </p:nvSpPr>
          <p:spPr bwMode="auto">
            <a:xfrm>
              <a:off x="1476" y="1913"/>
              <a:ext cx="64" cy="90"/>
            </a:xfrm>
            <a:custGeom>
              <a:avLst/>
              <a:gdLst>
                <a:gd name="T0" fmla="*/ 53 w 68"/>
                <a:gd name="T1" fmla="*/ 0 h 97"/>
                <a:gd name="T2" fmla="*/ 0 w 68"/>
                <a:gd name="T3" fmla="*/ 72 h 97"/>
                <a:gd name="T4" fmla="*/ 36 w 68"/>
                <a:gd name="T5" fmla="*/ 7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7">
                  <a:moveTo>
                    <a:pt x="68" y="0"/>
                  </a:moveTo>
                  <a:lnTo>
                    <a:pt x="0" y="97"/>
                  </a:lnTo>
                  <a:lnTo>
                    <a:pt x="46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5" name="Line 368"/>
            <p:cNvSpPr>
              <a:spLocks noChangeShapeType="1"/>
            </p:cNvSpPr>
            <p:nvPr/>
          </p:nvSpPr>
          <p:spPr bwMode="auto">
            <a:xfrm flipV="1">
              <a:off x="1578" y="1869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6" name="Freeform 369"/>
            <p:cNvSpPr>
              <a:spLocks/>
            </p:cNvSpPr>
            <p:nvPr/>
          </p:nvSpPr>
          <p:spPr bwMode="auto">
            <a:xfrm>
              <a:off x="1584" y="1856"/>
              <a:ext cx="46" cy="160"/>
            </a:xfrm>
            <a:custGeom>
              <a:avLst/>
              <a:gdLst>
                <a:gd name="T0" fmla="*/ 0 w 48"/>
                <a:gd name="T1" fmla="*/ 114 h 179"/>
                <a:gd name="T2" fmla="*/ 5 w 48"/>
                <a:gd name="T3" fmla="*/ 107 h 179"/>
                <a:gd name="T4" fmla="*/ 10 w 48"/>
                <a:gd name="T5" fmla="*/ 101 h 179"/>
                <a:gd name="T6" fmla="*/ 12 w 48"/>
                <a:gd name="T7" fmla="*/ 94 h 179"/>
                <a:gd name="T8" fmla="*/ 15 w 48"/>
                <a:gd name="T9" fmla="*/ 87 h 179"/>
                <a:gd name="T10" fmla="*/ 19 w 48"/>
                <a:gd name="T11" fmla="*/ 81 h 179"/>
                <a:gd name="T12" fmla="*/ 22 w 48"/>
                <a:gd name="T13" fmla="*/ 74 h 179"/>
                <a:gd name="T14" fmla="*/ 27 w 48"/>
                <a:gd name="T15" fmla="*/ 67 h 179"/>
                <a:gd name="T16" fmla="*/ 30 w 48"/>
                <a:gd name="T17" fmla="*/ 61 h 179"/>
                <a:gd name="T18" fmla="*/ 32 w 48"/>
                <a:gd name="T19" fmla="*/ 54 h 179"/>
                <a:gd name="T20" fmla="*/ 33 w 48"/>
                <a:gd name="T21" fmla="*/ 47 h 179"/>
                <a:gd name="T22" fmla="*/ 34 w 48"/>
                <a:gd name="T23" fmla="*/ 40 h 179"/>
                <a:gd name="T24" fmla="*/ 35 w 48"/>
                <a:gd name="T25" fmla="*/ 33 h 179"/>
                <a:gd name="T26" fmla="*/ 36 w 48"/>
                <a:gd name="T27" fmla="*/ 27 h 179"/>
                <a:gd name="T28" fmla="*/ 37 w 48"/>
                <a:gd name="T29" fmla="*/ 20 h 179"/>
                <a:gd name="T30" fmla="*/ 39 w 48"/>
                <a:gd name="T31" fmla="*/ 13 h 179"/>
                <a:gd name="T32" fmla="*/ 40 w 48"/>
                <a:gd name="T33" fmla="*/ 6 h 179"/>
                <a:gd name="T34" fmla="*/ 40 w 48"/>
                <a:gd name="T35" fmla="*/ 0 h 1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8" h="179">
                  <a:moveTo>
                    <a:pt x="0" y="179"/>
                  </a:moveTo>
                  <a:lnTo>
                    <a:pt x="5" y="168"/>
                  </a:lnTo>
                  <a:lnTo>
                    <a:pt x="10" y="158"/>
                  </a:lnTo>
                  <a:lnTo>
                    <a:pt x="15" y="148"/>
                  </a:lnTo>
                  <a:lnTo>
                    <a:pt x="19" y="137"/>
                  </a:lnTo>
                  <a:lnTo>
                    <a:pt x="23" y="127"/>
                  </a:lnTo>
                  <a:lnTo>
                    <a:pt x="26" y="116"/>
                  </a:lnTo>
                  <a:lnTo>
                    <a:pt x="31" y="105"/>
                  </a:lnTo>
                  <a:lnTo>
                    <a:pt x="34" y="95"/>
                  </a:lnTo>
                  <a:lnTo>
                    <a:pt x="36" y="84"/>
                  </a:lnTo>
                  <a:lnTo>
                    <a:pt x="39" y="74"/>
                  </a:lnTo>
                  <a:lnTo>
                    <a:pt x="41" y="63"/>
                  </a:lnTo>
                  <a:lnTo>
                    <a:pt x="43" y="52"/>
                  </a:lnTo>
                  <a:lnTo>
                    <a:pt x="44" y="42"/>
                  </a:lnTo>
                  <a:lnTo>
                    <a:pt x="45" y="31"/>
                  </a:lnTo>
                  <a:lnTo>
                    <a:pt x="47" y="21"/>
                  </a:lnTo>
                  <a:lnTo>
                    <a:pt x="48" y="10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77" name="Freeform 370"/>
            <p:cNvSpPr>
              <a:spLocks/>
            </p:cNvSpPr>
            <p:nvPr/>
          </p:nvSpPr>
          <p:spPr bwMode="auto">
            <a:xfrm>
              <a:off x="1380" y="1777"/>
              <a:ext cx="70" cy="72"/>
            </a:xfrm>
            <a:custGeom>
              <a:avLst/>
              <a:gdLst>
                <a:gd name="T0" fmla="*/ 61 w 73"/>
                <a:gd name="T1" fmla="*/ 33 h 74"/>
                <a:gd name="T2" fmla="*/ 61 w 73"/>
                <a:gd name="T3" fmla="*/ 29 h 74"/>
                <a:gd name="T4" fmla="*/ 60 w 73"/>
                <a:gd name="T5" fmla="*/ 23 h 74"/>
                <a:gd name="T6" fmla="*/ 59 w 73"/>
                <a:gd name="T7" fmla="*/ 19 h 74"/>
                <a:gd name="T8" fmla="*/ 58 w 73"/>
                <a:gd name="T9" fmla="*/ 18 h 74"/>
                <a:gd name="T10" fmla="*/ 56 w 73"/>
                <a:gd name="T11" fmla="*/ 15 h 74"/>
                <a:gd name="T12" fmla="*/ 54 w 73"/>
                <a:gd name="T13" fmla="*/ 10 h 74"/>
                <a:gd name="T14" fmla="*/ 52 w 73"/>
                <a:gd name="T15" fmla="*/ 7 h 74"/>
                <a:gd name="T16" fmla="*/ 47 w 73"/>
                <a:gd name="T17" fmla="*/ 5 h 74"/>
                <a:gd name="T18" fmla="*/ 43 w 73"/>
                <a:gd name="T19" fmla="*/ 3 h 74"/>
                <a:gd name="T20" fmla="*/ 39 w 73"/>
                <a:gd name="T21" fmla="*/ 1 h 74"/>
                <a:gd name="T22" fmla="*/ 35 w 73"/>
                <a:gd name="T23" fmla="*/ 0 h 74"/>
                <a:gd name="T24" fmla="*/ 32 w 73"/>
                <a:gd name="T25" fmla="*/ 0 h 74"/>
                <a:gd name="T26" fmla="*/ 28 w 73"/>
                <a:gd name="T27" fmla="*/ 0 h 74"/>
                <a:gd name="T28" fmla="*/ 23 w 73"/>
                <a:gd name="T29" fmla="*/ 1 h 74"/>
                <a:gd name="T30" fmla="*/ 19 w 73"/>
                <a:gd name="T31" fmla="*/ 3 h 74"/>
                <a:gd name="T32" fmla="*/ 14 w 73"/>
                <a:gd name="T33" fmla="*/ 5 h 74"/>
                <a:gd name="T34" fmla="*/ 12 w 73"/>
                <a:gd name="T35" fmla="*/ 7 h 74"/>
                <a:gd name="T36" fmla="*/ 11 w 73"/>
                <a:gd name="T37" fmla="*/ 10 h 74"/>
                <a:gd name="T38" fmla="*/ 8 w 73"/>
                <a:gd name="T39" fmla="*/ 15 h 74"/>
                <a:gd name="T40" fmla="*/ 5 w 73"/>
                <a:gd name="T41" fmla="*/ 18 h 74"/>
                <a:gd name="T42" fmla="*/ 2 w 73"/>
                <a:gd name="T43" fmla="*/ 19 h 74"/>
                <a:gd name="T44" fmla="*/ 1 w 73"/>
                <a:gd name="T45" fmla="*/ 23 h 74"/>
                <a:gd name="T46" fmla="*/ 0 w 73"/>
                <a:gd name="T47" fmla="*/ 29 h 74"/>
                <a:gd name="T48" fmla="*/ 0 w 73"/>
                <a:gd name="T49" fmla="*/ 33 h 74"/>
                <a:gd name="T50" fmla="*/ 0 w 73"/>
                <a:gd name="T51" fmla="*/ 38 h 74"/>
                <a:gd name="T52" fmla="*/ 1 w 73"/>
                <a:gd name="T53" fmla="*/ 42 h 74"/>
                <a:gd name="T54" fmla="*/ 2 w 73"/>
                <a:gd name="T55" fmla="*/ 47 h 74"/>
                <a:gd name="T56" fmla="*/ 5 w 73"/>
                <a:gd name="T57" fmla="*/ 51 h 74"/>
                <a:gd name="T58" fmla="*/ 8 w 73"/>
                <a:gd name="T59" fmla="*/ 53 h 74"/>
                <a:gd name="T60" fmla="*/ 11 w 73"/>
                <a:gd name="T61" fmla="*/ 55 h 74"/>
                <a:gd name="T62" fmla="*/ 12 w 73"/>
                <a:gd name="T63" fmla="*/ 59 h 74"/>
                <a:gd name="T64" fmla="*/ 14 w 73"/>
                <a:gd name="T65" fmla="*/ 61 h 74"/>
                <a:gd name="T66" fmla="*/ 19 w 73"/>
                <a:gd name="T67" fmla="*/ 63 h 74"/>
                <a:gd name="T68" fmla="*/ 23 w 73"/>
                <a:gd name="T69" fmla="*/ 65 h 74"/>
                <a:gd name="T70" fmla="*/ 28 w 73"/>
                <a:gd name="T71" fmla="*/ 66 h 74"/>
                <a:gd name="T72" fmla="*/ 32 w 73"/>
                <a:gd name="T73" fmla="*/ 66 h 74"/>
                <a:gd name="T74" fmla="*/ 35 w 73"/>
                <a:gd name="T75" fmla="*/ 66 h 74"/>
                <a:gd name="T76" fmla="*/ 39 w 73"/>
                <a:gd name="T77" fmla="*/ 65 h 74"/>
                <a:gd name="T78" fmla="*/ 43 w 73"/>
                <a:gd name="T79" fmla="*/ 63 h 74"/>
                <a:gd name="T80" fmla="*/ 47 w 73"/>
                <a:gd name="T81" fmla="*/ 61 h 74"/>
                <a:gd name="T82" fmla="*/ 52 w 73"/>
                <a:gd name="T83" fmla="*/ 59 h 74"/>
                <a:gd name="T84" fmla="*/ 54 w 73"/>
                <a:gd name="T85" fmla="*/ 55 h 74"/>
                <a:gd name="T86" fmla="*/ 56 w 73"/>
                <a:gd name="T87" fmla="*/ 53 h 74"/>
                <a:gd name="T88" fmla="*/ 58 w 73"/>
                <a:gd name="T89" fmla="*/ 51 h 74"/>
                <a:gd name="T90" fmla="*/ 59 w 73"/>
                <a:gd name="T91" fmla="*/ 47 h 74"/>
                <a:gd name="T92" fmla="*/ 60 w 73"/>
                <a:gd name="T93" fmla="*/ 42 h 74"/>
                <a:gd name="T94" fmla="*/ 61 w 73"/>
                <a:gd name="T95" fmla="*/ 38 h 74"/>
                <a:gd name="T96" fmla="*/ 61 w 73"/>
                <a:gd name="T97" fmla="*/ 33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" h="74">
                  <a:moveTo>
                    <a:pt x="73" y="37"/>
                  </a:moveTo>
                  <a:lnTo>
                    <a:pt x="73" y="33"/>
                  </a:lnTo>
                  <a:lnTo>
                    <a:pt x="72" y="27"/>
                  </a:lnTo>
                  <a:lnTo>
                    <a:pt x="71" y="23"/>
                  </a:lnTo>
                  <a:lnTo>
                    <a:pt x="69" y="19"/>
                  </a:lnTo>
                  <a:lnTo>
                    <a:pt x="66" y="15"/>
                  </a:lnTo>
                  <a:lnTo>
                    <a:pt x="63" y="10"/>
                  </a:lnTo>
                  <a:lnTo>
                    <a:pt x="60" y="7"/>
                  </a:lnTo>
                  <a:lnTo>
                    <a:pt x="55" y="5"/>
                  </a:lnTo>
                  <a:lnTo>
                    <a:pt x="51" y="3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3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8" y="15"/>
                  </a:lnTo>
                  <a:lnTo>
                    <a:pt x="5" y="19"/>
                  </a:lnTo>
                  <a:lnTo>
                    <a:pt x="2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1" y="46"/>
                  </a:lnTo>
                  <a:lnTo>
                    <a:pt x="2" y="51"/>
                  </a:lnTo>
                  <a:lnTo>
                    <a:pt x="5" y="56"/>
                  </a:lnTo>
                  <a:lnTo>
                    <a:pt x="8" y="59"/>
                  </a:lnTo>
                  <a:lnTo>
                    <a:pt x="11" y="63"/>
                  </a:lnTo>
                  <a:lnTo>
                    <a:pt x="14" y="67"/>
                  </a:lnTo>
                  <a:lnTo>
                    <a:pt x="18" y="69"/>
                  </a:lnTo>
                  <a:lnTo>
                    <a:pt x="23" y="71"/>
                  </a:lnTo>
                  <a:lnTo>
                    <a:pt x="27" y="73"/>
                  </a:lnTo>
                  <a:lnTo>
                    <a:pt x="32" y="74"/>
                  </a:lnTo>
                  <a:lnTo>
                    <a:pt x="37" y="74"/>
                  </a:lnTo>
                  <a:lnTo>
                    <a:pt x="42" y="74"/>
                  </a:lnTo>
                  <a:lnTo>
                    <a:pt x="47" y="73"/>
                  </a:lnTo>
                  <a:lnTo>
                    <a:pt x="51" y="71"/>
                  </a:lnTo>
                  <a:lnTo>
                    <a:pt x="55" y="69"/>
                  </a:lnTo>
                  <a:lnTo>
                    <a:pt x="60" y="67"/>
                  </a:lnTo>
                  <a:lnTo>
                    <a:pt x="63" y="63"/>
                  </a:lnTo>
                  <a:lnTo>
                    <a:pt x="66" y="59"/>
                  </a:lnTo>
                  <a:lnTo>
                    <a:pt x="69" y="56"/>
                  </a:lnTo>
                  <a:lnTo>
                    <a:pt x="71" y="51"/>
                  </a:lnTo>
                  <a:lnTo>
                    <a:pt x="72" y="46"/>
                  </a:lnTo>
                  <a:lnTo>
                    <a:pt x="73" y="42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515" name="Line 371"/>
          <p:cNvSpPr>
            <a:spLocks noChangeShapeType="1"/>
          </p:cNvSpPr>
          <p:nvPr/>
        </p:nvSpPr>
        <p:spPr bwMode="auto">
          <a:xfrm>
            <a:off x="2024063" y="2873375"/>
            <a:ext cx="0" cy="30019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4516" name="Line 372"/>
          <p:cNvSpPr>
            <a:spLocks noChangeShapeType="1"/>
          </p:cNvSpPr>
          <p:nvPr/>
        </p:nvSpPr>
        <p:spPr bwMode="auto">
          <a:xfrm>
            <a:off x="2024063" y="4833938"/>
            <a:ext cx="0" cy="10414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4517" name="Group 373"/>
          <p:cNvGrpSpPr>
            <a:grpSpLocks/>
          </p:cNvGrpSpPr>
          <p:nvPr/>
        </p:nvGrpSpPr>
        <p:grpSpPr bwMode="auto">
          <a:xfrm>
            <a:off x="1816100" y="4783138"/>
            <a:ext cx="263525" cy="274637"/>
            <a:chOff x="1284" y="3013"/>
            <a:chExt cx="166" cy="173"/>
          </a:xfrm>
        </p:grpSpPr>
        <p:sp>
          <p:nvSpPr>
            <p:cNvPr id="38965" name="Freeform 374"/>
            <p:cNvSpPr>
              <a:spLocks/>
            </p:cNvSpPr>
            <p:nvPr/>
          </p:nvSpPr>
          <p:spPr bwMode="auto">
            <a:xfrm>
              <a:off x="1315" y="3052"/>
              <a:ext cx="26" cy="24"/>
            </a:xfrm>
            <a:custGeom>
              <a:avLst/>
              <a:gdLst>
                <a:gd name="T0" fmla="*/ 17 w 30"/>
                <a:gd name="T1" fmla="*/ 0 h 25"/>
                <a:gd name="T2" fmla="*/ 16 w 30"/>
                <a:gd name="T3" fmla="*/ 0 h 25"/>
                <a:gd name="T4" fmla="*/ 14 w 30"/>
                <a:gd name="T5" fmla="*/ 1 h 25"/>
                <a:gd name="T6" fmla="*/ 12 w 30"/>
                <a:gd name="T7" fmla="*/ 3 h 25"/>
                <a:gd name="T8" fmla="*/ 10 w 30"/>
                <a:gd name="T9" fmla="*/ 4 h 25"/>
                <a:gd name="T10" fmla="*/ 9 w 30"/>
                <a:gd name="T11" fmla="*/ 5 h 25"/>
                <a:gd name="T12" fmla="*/ 8 w 30"/>
                <a:gd name="T13" fmla="*/ 7 h 25"/>
                <a:gd name="T14" fmla="*/ 7 w 30"/>
                <a:gd name="T15" fmla="*/ 10 h 25"/>
                <a:gd name="T16" fmla="*/ 5 w 30"/>
                <a:gd name="T17" fmla="*/ 12 h 25"/>
                <a:gd name="T18" fmla="*/ 3 w 30"/>
                <a:gd name="T19" fmla="*/ 12 h 25"/>
                <a:gd name="T20" fmla="*/ 3 w 30"/>
                <a:gd name="T21" fmla="*/ 14 h 25"/>
                <a:gd name="T22" fmla="*/ 2 w 30"/>
                <a:gd name="T23" fmla="*/ 18 h 25"/>
                <a:gd name="T24" fmla="*/ 0 w 30"/>
                <a:gd name="T25" fmla="*/ 21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25">
                  <a:moveTo>
                    <a:pt x="30" y="0"/>
                  </a:moveTo>
                  <a:lnTo>
                    <a:pt x="28" y="0"/>
                  </a:lnTo>
                  <a:lnTo>
                    <a:pt x="25" y="1"/>
                  </a:lnTo>
                  <a:lnTo>
                    <a:pt x="21" y="3"/>
                  </a:lnTo>
                  <a:lnTo>
                    <a:pt x="19" y="4"/>
                  </a:lnTo>
                  <a:lnTo>
                    <a:pt x="16" y="5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7" y="15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6" name="Freeform 375"/>
            <p:cNvSpPr>
              <a:spLocks/>
            </p:cNvSpPr>
            <p:nvPr/>
          </p:nvSpPr>
          <p:spPr bwMode="auto">
            <a:xfrm>
              <a:off x="1341" y="3052"/>
              <a:ext cx="13" cy="44"/>
            </a:xfrm>
            <a:custGeom>
              <a:avLst/>
              <a:gdLst>
                <a:gd name="T0" fmla="*/ 2 w 16"/>
                <a:gd name="T1" fmla="*/ 30 h 50"/>
                <a:gd name="T2" fmla="*/ 4 w 16"/>
                <a:gd name="T3" fmla="*/ 27 h 50"/>
                <a:gd name="T4" fmla="*/ 5 w 16"/>
                <a:gd name="T5" fmla="*/ 26 h 50"/>
                <a:gd name="T6" fmla="*/ 6 w 16"/>
                <a:gd name="T7" fmla="*/ 24 h 50"/>
                <a:gd name="T8" fmla="*/ 6 w 16"/>
                <a:gd name="T9" fmla="*/ 21 h 50"/>
                <a:gd name="T10" fmla="*/ 6 w 16"/>
                <a:gd name="T11" fmla="*/ 18 h 50"/>
                <a:gd name="T12" fmla="*/ 7 w 16"/>
                <a:gd name="T13" fmla="*/ 17 h 50"/>
                <a:gd name="T14" fmla="*/ 7 w 16"/>
                <a:gd name="T15" fmla="*/ 14 h 50"/>
                <a:gd name="T16" fmla="*/ 7 w 16"/>
                <a:gd name="T17" fmla="*/ 12 h 50"/>
                <a:gd name="T18" fmla="*/ 7 w 16"/>
                <a:gd name="T19" fmla="*/ 10 h 50"/>
                <a:gd name="T20" fmla="*/ 7 w 16"/>
                <a:gd name="T21" fmla="*/ 9 h 50"/>
                <a:gd name="T22" fmla="*/ 6 w 16"/>
                <a:gd name="T23" fmla="*/ 7 h 50"/>
                <a:gd name="T24" fmla="*/ 6 w 16"/>
                <a:gd name="T25" fmla="*/ 4 h 50"/>
                <a:gd name="T26" fmla="*/ 6 w 16"/>
                <a:gd name="T27" fmla="*/ 4 h 50"/>
                <a:gd name="T28" fmla="*/ 4 w 16"/>
                <a:gd name="T29" fmla="*/ 4 h 50"/>
                <a:gd name="T30" fmla="*/ 3 w 16"/>
                <a:gd name="T31" fmla="*/ 3 h 50"/>
                <a:gd name="T32" fmla="*/ 2 w 16"/>
                <a:gd name="T33" fmla="*/ 1 h 50"/>
                <a:gd name="T34" fmla="*/ 2 w 16"/>
                <a:gd name="T35" fmla="*/ 0 h 50"/>
                <a:gd name="T36" fmla="*/ 0 w 16"/>
                <a:gd name="T37" fmla="*/ 0 h 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" h="50">
                  <a:moveTo>
                    <a:pt x="6" y="50"/>
                  </a:moveTo>
                  <a:lnTo>
                    <a:pt x="8" y="46"/>
                  </a:lnTo>
                  <a:lnTo>
                    <a:pt x="10" y="43"/>
                  </a:lnTo>
                  <a:lnTo>
                    <a:pt x="12" y="40"/>
                  </a:lnTo>
                  <a:lnTo>
                    <a:pt x="13" y="35"/>
                  </a:lnTo>
                  <a:lnTo>
                    <a:pt x="14" y="31"/>
                  </a:lnTo>
                  <a:lnTo>
                    <a:pt x="15" y="28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5" y="17"/>
                  </a:lnTo>
                  <a:lnTo>
                    <a:pt x="15" y="14"/>
                  </a:lnTo>
                  <a:lnTo>
                    <a:pt x="14" y="11"/>
                  </a:lnTo>
                  <a:lnTo>
                    <a:pt x="13" y="8"/>
                  </a:lnTo>
                  <a:lnTo>
                    <a:pt x="12" y="6"/>
                  </a:lnTo>
                  <a:lnTo>
                    <a:pt x="9" y="4"/>
                  </a:lnTo>
                  <a:lnTo>
                    <a:pt x="7" y="3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7" name="Freeform 376"/>
            <p:cNvSpPr>
              <a:spLocks/>
            </p:cNvSpPr>
            <p:nvPr/>
          </p:nvSpPr>
          <p:spPr bwMode="auto">
            <a:xfrm>
              <a:off x="1284" y="3096"/>
              <a:ext cx="63" cy="90"/>
            </a:xfrm>
            <a:custGeom>
              <a:avLst/>
              <a:gdLst>
                <a:gd name="T0" fmla="*/ 50 w 68"/>
                <a:gd name="T1" fmla="*/ 0 h 97"/>
                <a:gd name="T2" fmla="*/ 0 w 68"/>
                <a:gd name="T3" fmla="*/ 72 h 97"/>
                <a:gd name="T4" fmla="*/ 34 w 68"/>
                <a:gd name="T5" fmla="*/ 7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7">
                  <a:moveTo>
                    <a:pt x="68" y="0"/>
                  </a:moveTo>
                  <a:lnTo>
                    <a:pt x="0" y="97"/>
                  </a:lnTo>
                  <a:lnTo>
                    <a:pt x="46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8" name="Freeform 377"/>
            <p:cNvSpPr>
              <a:spLocks/>
            </p:cNvSpPr>
            <p:nvPr/>
          </p:nvSpPr>
          <p:spPr bwMode="auto">
            <a:xfrm>
              <a:off x="1380" y="3013"/>
              <a:ext cx="70" cy="63"/>
            </a:xfrm>
            <a:custGeom>
              <a:avLst/>
              <a:gdLst>
                <a:gd name="T0" fmla="*/ 61 w 73"/>
                <a:gd name="T1" fmla="*/ 20 h 74"/>
                <a:gd name="T2" fmla="*/ 61 w 73"/>
                <a:gd name="T3" fmla="*/ 17 h 74"/>
                <a:gd name="T4" fmla="*/ 60 w 73"/>
                <a:gd name="T5" fmla="*/ 14 h 74"/>
                <a:gd name="T6" fmla="*/ 59 w 73"/>
                <a:gd name="T7" fmla="*/ 12 h 74"/>
                <a:gd name="T8" fmla="*/ 58 w 73"/>
                <a:gd name="T9" fmla="*/ 9 h 74"/>
                <a:gd name="T10" fmla="*/ 56 w 73"/>
                <a:gd name="T11" fmla="*/ 8 h 74"/>
                <a:gd name="T12" fmla="*/ 54 w 73"/>
                <a:gd name="T13" fmla="*/ 6 h 74"/>
                <a:gd name="T14" fmla="*/ 52 w 73"/>
                <a:gd name="T15" fmla="*/ 3 h 74"/>
                <a:gd name="T16" fmla="*/ 47 w 73"/>
                <a:gd name="T17" fmla="*/ 3 h 74"/>
                <a:gd name="T18" fmla="*/ 43 w 73"/>
                <a:gd name="T19" fmla="*/ 2 h 74"/>
                <a:gd name="T20" fmla="*/ 39 w 73"/>
                <a:gd name="T21" fmla="*/ 1 h 74"/>
                <a:gd name="T22" fmla="*/ 35 w 73"/>
                <a:gd name="T23" fmla="*/ 0 h 74"/>
                <a:gd name="T24" fmla="*/ 32 w 73"/>
                <a:gd name="T25" fmla="*/ 0 h 74"/>
                <a:gd name="T26" fmla="*/ 28 w 73"/>
                <a:gd name="T27" fmla="*/ 0 h 74"/>
                <a:gd name="T28" fmla="*/ 23 w 73"/>
                <a:gd name="T29" fmla="*/ 1 h 74"/>
                <a:gd name="T30" fmla="*/ 19 w 73"/>
                <a:gd name="T31" fmla="*/ 2 h 74"/>
                <a:gd name="T32" fmla="*/ 14 w 73"/>
                <a:gd name="T33" fmla="*/ 3 h 74"/>
                <a:gd name="T34" fmla="*/ 12 w 73"/>
                <a:gd name="T35" fmla="*/ 3 h 74"/>
                <a:gd name="T36" fmla="*/ 11 w 73"/>
                <a:gd name="T37" fmla="*/ 6 h 74"/>
                <a:gd name="T38" fmla="*/ 8 w 73"/>
                <a:gd name="T39" fmla="*/ 8 h 74"/>
                <a:gd name="T40" fmla="*/ 5 w 73"/>
                <a:gd name="T41" fmla="*/ 9 h 74"/>
                <a:gd name="T42" fmla="*/ 2 w 73"/>
                <a:gd name="T43" fmla="*/ 12 h 74"/>
                <a:gd name="T44" fmla="*/ 1 w 73"/>
                <a:gd name="T45" fmla="*/ 14 h 74"/>
                <a:gd name="T46" fmla="*/ 0 w 73"/>
                <a:gd name="T47" fmla="*/ 17 h 74"/>
                <a:gd name="T48" fmla="*/ 0 w 73"/>
                <a:gd name="T49" fmla="*/ 20 h 74"/>
                <a:gd name="T50" fmla="*/ 0 w 73"/>
                <a:gd name="T51" fmla="*/ 22 h 74"/>
                <a:gd name="T52" fmla="*/ 1 w 73"/>
                <a:gd name="T53" fmla="*/ 25 h 74"/>
                <a:gd name="T54" fmla="*/ 2 w 73"/>
                <a:gd name="T55" fmla="*/ 27 h 74"/>
                <a:gd name="T56" fmla="*/ 5 w 73"/>
                <a:gd name="T57" fmla="*/ 29 h 74"/>
                <a:gd name="T58" fmla="*/ 8 w 73"/>
                <a:gd name="T59" fmla="*/ 32 h 74"/>
                <a:gd name="T60" fmla="*/ 11 w 73"/>
                <a:gd name="T61" fmla="*/ 32 h 74"/>
                <a:gd name="T62" fmla="*/ 12 w 73"/>
                <a:gd name="T63" fmla="*/ 35 h 74"/>
                <a:gd name="T64" fmla="*/ 14 w 73"/>
                <a:gd name="T65" fmla="*/ 37 h 74"/>
                <a:gd name="T66" fmla="*/ 19 w 73"/>
                <a:gd name="T67" fmla="*/ 37 h 74"/>
                <a:gd name="T68" fmla="*/ 23 w 73"/>
                <a:gd name="T69" fmla="*/ 37 h 74"/>
                <a:gd name="T70" fmla="*/ 28 w 73"/>
                <a:gd name="T71" fmla="*/ 38 h 74"/>
                <a:gd name="T72" fmla="*/ 32 w 73"/>
                <a:gd name="T73" fmla="*/ 39 h 74"/>
                <a:gd name="T74" fmla="*/ 35 w 73"/>
                <a:gd name="T75" fmla="*/ 38 h 74"/>
                <a:gd name="T76" fmla="*/ 39 w 73"/>
                <a:gd name="T77" fmla="*/ 37 h 74"/>
                <a:gd name="T78" fmla="*/ 43 w 73"/>
                <a:gd name="T79" fmla="*/ 37 h 74"/>
                <a:gd name="T80" fmla="*/ 47 w 73"/>
                <a:gd name="T81" fmla="*/ 37 h 74"/>
                <a:gd name="T82" fmla="*/ 52 w 73"/>
                <a:gd name="T83" fmla="*/ 35 h 74"/>
                <a:gd name="T84" fmla="*/ 54 w 73"/>
                <a:gd name="T85" fmla="*/ 32 h 74"/>
                <a:gd name="T86" fmla="*/ 56 w 73"/>
                <a:gd name="T87" fmla="*/ 32 h 74"/>
                <a:gd name="T88" fmla="*/ 58 w 73"/>
                <a:gd name="T89" fmla="*/ 29 h 74"/>
                <a:gd name="T90" fmla="*/ 59 w 73"/>
                <a:gd name="T91" fmla="*/ 27 h 74"/>
                <a:gd name="T92" fmla="*/ 60 w 73"/>
                <a:gd name="T93" fmla="*/ 25 h 74"/>
                <a:gd name="T94" fmla="*/ 61 w 73"/>
                <a:gd name="T95" fmla="*/ 22 h 74"/>
                <a:gd name="T96" fmla="*/ 61 w 73"/>
                <a:gd name="T97" fmla="*/ 20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" h="74">
                  <a:moveTo>
                    <a:pt x="73" y="37"/>
                  </a:moveTo>
                  <a:lnTo>
                    <a:pt x="73" y="32"/>
                  </a:lnTo>
                  <a:lnTo>
                    <a:pt x="72" y="27"/>
                  </a:lnTo>
                  <a:lnTo>
                    <a:pt x="71" y="22"/>
                  </a:lnTo>
                  <a:lnTo>
                    <a:pt x="69" y="18"/>
                  </a:lnTo>
                  <a:lnTo>
                    <a:pt x="66" y="14"/>
                  </a:lnTo>
                  <a:lnTo>
                    <a:pt x="63" y="10"/>
                  </a:lnTo>
                  <a:lnTo>
                    <a:pt x="60" y="7"/>
                  </a:lnTo>
                  <a:lnTo>
                    <a:pt x="55" y="4"/>
                  </a:lnTo>
                  <a:lnTo>
                    <a:pt x="51" y="2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3" y="2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1" y="10"/>
                  </a:lnTo>
                  <a:lnTo>
                    <a:pt x="8" y="14"/>
                  </a:lnTo>
                  <a:lnTo>
                    <a:pt x="5" y="18"/>
                  </a:lnTo>
                  <a:lnTo>
                    <a:pt x="2" y="22"/>
                  </a:lnTo>
                  <a:lnTo>
                    <a:pt x="1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1" y="47"/>
                  </a:lnTo>
                  <a:lnTo>
                    <a:pt x="2" y="51"/>
                  </a:lnTo>
                  <a:lnTo>
                    <a:pt x="5" y="55"/>
                  </a:lnTo>
                  <a:lnTo>
                    <a:pt x="8" y="59"/>
                  </a:lnTo>
                  <a:lnTo>
                    <a:pt x="11" y="62"/>
                  </a:lnTo>
                  <a:lnTo>
                    <a:pt x="14" y="66"/>
                  </a:lnTo>
                  <a:lnTo>
                    <a:pt x="18" y="69"/>
                  </a:lnTo>
                  <a:lnTo>
                    <a:pt x="23" y="71"/>
                  </a:lnTo>
                  <a:lnTo>
                    <a:pt x="27" y="72"/>
                  </a:lnTo>
                  <a:lnTo>
                    <a:pt x="32" y="73"/>
                  </a:lnTo>
                  <a:lnTo>
                    <a:pt x="37" y="74"/>
                  </a:lnTo>
                  <a:lnTo>
                    <a:pt x="42" y="73"/>
                  </a:lnTo>
                  <a:lnTo>
                    <a:pt x="47" y="72"/>
                  </a:lnTo>
                  <a:lnTo>
                    <a:pt x="51" y="71"/>
                  </a:lnTo>
                  <a:lnTo>
                    <a:pt x="55" y="69"/>
                  </a:lnTo>
                  <a:lnTo>
                    <a:pt x="60" y="66"/>
                  </a:lnTo>
                  <a:lnTo>
                    <a:pt x="63" y="62"/>
                  </a:lnTo>
                  <a:lnTo>
                    <a:pt x="66" y="59"/>
                  </a:lnTo>
                  <a:lnTo>
                    <a:pt x="69" y="55"/>
                  </a:lnTo>
                  <a:lnTo>
                    <a:pt x="71" y="51"/>
                  </a:lnTo>
                  <a:lnTo>
                    <a:pt x="72" y="47"/>
                  </a:lnTo>
                  <a:lnTo>
                    <a:pt x="73" y="41"/>
                  </a:lnTo>
                  <a:lnTo>
                    <a:pt x="73" y="3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4522" name="Group 378"/>
          <p:cNvGrpSpPr>
            <a:grpSpLocks/>
          </p:cNvGrpSpPr>
          <p:nvPr/>
        </p:nvGrpSpPr>
        <p:grpSpPr bwMode="auto">
          <a:xfrm>
            <a:off x="1874838" y="5668963"/>
            <a:ext cx="204787" cy="257175"/>
            <a:chOff x="1321" y="3571"/>
            <a:chExt cx="129" cy="162"/>
          </a:xfrm>
        </p:grpSpPr>
        <p:sp>
          <p:nvSpPr>
            <p:cNvPr id="38963" name="Freeform 379"/>
            <p:cNvSpPr>
              <a:spLocks/>
            </p:cNvSpPr>
            <p:nvPr/>
          </p:nvSpPr>
          <p:spPr bwMode="auto">
            <a:xfrm>
              <a:off x="1321" y="3571"/>
              <a:ext cx="39" cy="136"/>
            </a:xfrm>
            <a:custGeom>
              <a:avLst/>
              <a:gdLst>
                <a:gd name="T0" fmla="*/ 0 w 39"/>
                <a:gd name="T1" fmla="*/ 108 h 147"/>
                <a:gd name="T2" fmla="*/ 39 w 39"/>
                <a:gd name="T3" fmla="*/ 0 h 147"/>
                <a:gd name="T4" fmla="*/ 8 w 39"/>
                <a:gd name="T5" fmla="*/ 25 h 1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7">
                  <a:moveTo>
                    <a:pt x="0" y="147"/>
                  </a:moveTo>
                  <a:lnTo>
                    <a:pt x="39" y="0"/>
                  </a:lnTo>
                  <a:lnTo>
                    <a:pt x="8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4" name="Freeform 380"/>
            <p:cNvSpPr>
              <a:spLocks/>
            </p:cNvSpPr>
            <p:nvPr/>
          </p:nvSpPr>
          <p:spPr bwMode="auto">
            <a:xfrm>
              <a:off x="1380" y="3668"/>
              <a:ext cx="70" cy="65"/>
            </a:xfrm>
            <a:custGeom>
              <a:avLst/>
              <a:gdLst>
                <a:gd name="T0" fmla="*/ 61 w 73"/>
                <a:gd name="T1" fmla="*/ 22 h 73"/>
                <a:gd name="T2" fmla="*/ 61 w 73"/>
                <a:gd name="T3" fmla="*/ 20 h 73"/>
                <a:gd name="T4" fmla="*/ 60 w 73"/>
                <a:gd name="T5" fmla="*/ 17 h 73"/>
                <a:gd name="T6" fmla="*/ 59 w 73"/>
                <a:gd name="T7" fmla="*/ 14 h 73"/>
                <a:gd name="T8" fmla="*/ 58 w 73"/>
                <a:gd name="T9" fmla="*/ 11 h 73"/>
                <a:gd name="T10" fmla="*/ 56 w 73"/>
                <a:gd name="T11" fmla="*/ 9 h 73"/>
                <a:gd name="T12" fmla="*/ 54 w 73"/>
                <a:gd name="T13" fmla="*/ 7 h 73"/>
                <a:gd name="T14" fmla="*/ 52 w 73"/>
                <a:gd name="T15" fmla="*/ 4 h 73"/>
                <a:gd name="T16" fmla="*/ 47 w 73"/>
                <a:gd name="T17" fmla="*/ 4 h 73"/>
                <a:gd name="T18" fmla="*/ 43 w 73"/>
                <a:gd name="T19" fmla="*/ 2 h 73"/>
                <a:gd name="T20" fmla="*/ 39 w 73"/>
                <a:gd name="T21" fmla="*/ 1 h 73"/>
                <a:gd name="T22" fmla="*/ 35 w 73"/>
                <a:gd name="T23" fmla="*/ 0 h 73"/>
                <a:gd name="T24" fmla="*/ 32 w 73"/>
                <a:gd name="T25" fmla="*/ 0 h 73"/>
                <a:gd name="T26" fmla="*/ 28 w 73"/>
                <a:gd name="T27" fmla="*/ 0 h 73"/>
                <a:gd name="T28" fmla="*/ 23 w 73"/>
                <a:gd name="T29" fmla="*/ 1 h 73"/>
                <a:gd name="T30" fmla="*/ 19 w 73"/>
                <a:gd name="T31" fmla="*/ 2 h 73"/>
                <a:gd name="T32" fmla="*/ 14 w 73"/>
                <a:gd name="T33" fmla="*/ 4 h 73"/>
                <a:gd name="T34" fmla="*/ 12 w 73"/>
                <a:gd name="T35" fmla="*/ 4 h 73"/>
                <a:gd name="T36" fmla="*/ 11 w 73"/>
                <a:gd name="T37" fmla="*/ 7 h 73"/>
                <a:gd name="T38" fmla="*/ 8 w 73"/>
                <a:gd name="T39" fmla="*/ 9 h 73"/>
                <a:gd name="T40" fmla="*/ 5 w 73"/>
                <a:gd name="T41" fmla="*/ 11 h 73"/>
                <a:gd name="T42" fmla="*/ 2 w 73"/>
                <a:gd name="T43" fmla="*/ 14 h 73"/>
                <a:gd name="T44" fmla="*/ 1 w 73"/>
                <a:gd name="T45" fmla="*/ 17 h 73"/>
                <a:gd name="T46" fmla="*/ 0 w 73"/>
                <a:gd name="T47" fmla="*/ 20 h 73"/>
                <a:gd name="T48" fmla="*/ 0 w 73"/>
                <a:gd name="T49" fmla="*/ 22 h 73"/>
                <a:gd name="T50" fmla="*/ 0 w 73"/>
                <a:gd name="T51" fmla="*/ 26 h 73"/>
                <a:gd name="T52" fmla="*/ 1 w 73"/>
                <a:gd name="T53" fmla="*/ 29 h 73"/>
                <a:gd name="T54" fmla="*/ 2 w 73"/>
                <a:gd name="T55" fmla="*/ 32 h 73"/>
                <a:gd name="T56" fmla="*/ 5 w 73"/>
                <a:gd name="T57" fmla="*/ 35 h 73"/>
                <a:gd name="T58" fmla="*/ 8 w 73"/>
                <a:gd name="T59" fmla="*/ 37 h 73"/>
                <a:gd name="T60" fmla="*/ 11 w 73"/>
                <a:gd name="T61" fmla="*/ 40 h 73"/>
                <a:gd name="T62" fmla="*/ 12 w 73"/>
                <a:gd name="T63" fmla="*/ 42 h 73"/>
                <a:gd name="T64" fmla="*/ 14 w 73"/>
                <a:gd name="T65" fmla="*/ 43 h 73"/>
                <a:gd name="T66" fmla="*/ 19 w 73"/>
                <a:gd name="T67" fmla="*/ 45 h 73"/>
                <a:gd name="T68" fmla="*/ 23 w 73"/>
                <a:gd name="T69" fmla="*/ 45 h 73"/>
                <a:gd name="T70" fmla="*/ 28 w 73"/>
                <a:gd name="T71" fmla="*/ 46 h 73"/>
                <a:gd name="T72" fmla="*/ 32 w 73"/>
                <a:gd name="T73" fmla="*/ 46 h 73"/>
                <a:gd name="T74" fmla="*/ 35 w 73"/>
                <a:gd name="T75" fmla="*/ 46 h 73"/>
                <a:gd name="T76" fmla="*/ 39 w 73"/>
                <a:gd name="T77" fmla="*/ 45 h 73"/>
                <a:gd name="T78" fmla="*/ 43 w 73"/>
                <a:gd name="T79" fmla="*/ 45 h 73"/>
                <a:gd name="T80" fmla="*/ 47 w 73"/>
                <a:gd name="T81" fmla="*/ 43 h 73"/>
                <a:gd name="T82" fmla="*/ 52 w 73"/>
                <a:gd name="T83" fmla="*/ 42 h 73"/>
                <a:gd name="T84" fmla="*/ 54 w 73"/>
                <a:gd name="T85" fmla="*/ 40 h 73"/>
                <a:gd name="T86" fmla="*/ 56 w 73"/>
                <a:gd name="T87" fmla="*/ 37 h 73"/>
                <a:gd name="T88" fmla="*/ 58 w 73"/>
                <a:gd name="T89" fmla="*/ 35 h 73"/>
                <a:gd name="T90" fmla="*/ 59 w 73"/>
                <a:gd name="T91" fmla="*/ 32 h 73"/>
                <a:gd name="T92" fmla="*/ 60 w 73"/>
                <a:gd name="T93" fmla="*/ 29 h 73"/>
                <a:gd name="T94" fmla="*/ 61 w 73"/>
                <a:gd name="T95" fmla="*/ 26 h 73"/>
                <a:gd name="T96" fmla="*/ 61 w 73"/>
                <a:gd name="T97" fmla="*/ 22 h 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" h="73">
                  <a:moveTo>
                    <a:pt x="73" y="36"/>
                  </a:moveTo>
                  <a:lnTo>
                    <a:pt x="73" y="32"/>
                  </a:lnTo>
                  <a:lnTo>
                    <a:pt x="72" y="27"/>
                  </a:lnTo>
                  <a:lnTo>
                    <a:pt x="71" y="22"/>
                  </a:lnTo>
                  <a:lnTo>
                    <a:pt x="69" y="18"/>
                  </a:lnTo>
                  <a:lnTo>
                    <a:pt x="66" y="14"/>
                  </a:lnTo>
                  <a:lnTo>
                    <a:pt x="63" y="11"/>
                  </a:lnTo>
                  <a:lnTo>
                    <a:pt x="60" y="8"/>
                  </a:lnTo>
                  <a:lnTo>
                    <a:pt x="55" y="4"/>
                  </a:lnTo>
                  <a:lnTo>
                    <a:pt x="51" y="2"/>
                  </a:lnTo>
                  <a:lnTo>
                    <a:pt x="47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3" y="2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11" y="11"/>
                  </a:lnTo>
                  <a:lnTo>
                    <a:pt x="8" y="14"/>
                  </a:lnTo>
                  <a:lnTo>
                    <a:pt x="5" y="18"/>
                  </a:lnTo>
                  <a:lnTo>
                    <a:pt x="2" y="22"/>
                  </a:lnTo>
                  <a:lnTo>
                    <a:pt x="1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1" y="47"/>
                  </a:lnTo>
                  <a:lnTo>
                    <a:pt x="2" y="51"/>
                  </a:lnTo>
                  <a:lnTo>
                    <a:pt x="5" y="55"/>
                  </a:lnTo>
                  <a:lnTo>
                    <a:pt x="8" y="60"/>
                  </a:lnTo>
                  <a:lnTo>
                    <a:pt x="11" y="63"/>
                  </a:lnTo>
                  <a:lnTo>
                    <a:pt x="14" y="66"/>
                  </a:lnTo>
                  <a:lnTo>
                    <a:pt x="18" y="69"/>
                  </a:lnTo>
                  <a:lnTo>
                    <a:pt x="23" y="71"/>
                  </a:lnTo>
                  <a:lnTo>
                    <a:pt x="27" y="72"/>
                  </a:lnTo>
                  <a:lnTo>
                    <a:pt x="32" y="73"/>
                  </a:lnTo>
                  <a:lnTo>
                    <a:pt x="37" y="73"/>
                  </a:lnTo>
                  <a:lnTo>
                    <a:pt x="42" y="73"/>
                  </a:lnTo>
                  <a:lnTo>
                    <a:pt x="47" y="72"/>
                  </a:lnTo>
                  <a:lnTo>
                    <a:pt x="51" y="71"/>
                  </a:lnTo>
                  <a:lnTo>
                    <a:pt x="55" y="69"/>
                  </a:lnTo>
                  <a:lnTo>
                    <a:pt x="60" y="66"/>
                  </a:lnTo>
                  <a:lnTo>
                    <a:pt x="63" y="63"/>
                  </a:lnTo>
                  <a:lnTo>
                    <a:pt x="66" y="60"/>
                  </a:lnTo>
                  <a:lnTo>
                    <a:pt x="69" y="55"/>
                  </a:lnTo>
                  <a:lnTo>
                    <a:pt x="71" y="51"/>
                  </a:lnTo>
                  <a:lnTo>
                    <a:pt x="72" y="47"/>
                  </a:lnTo>
                  <a:lnTo>
                    <a:pt x="73" y="42"/>
                  </a:lnTo>
                  <a:lnTo>
                    <a:pt x="73" y="3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525" name="Freeform 381"/>
          <p:cNvSpPr>
            <a:spLocks/>
          </p:cNvSpPr>
          <p:nvPr/>
        </p:nvSpPr>
        <p:spPr bwMode="auto">
          <a:xfrm>
            <a:off x="1963738" y="5297488"/>
            <a:ext cx="111125" cy="101600"/>
          </a:xfrm>
          <a:custGeom>
            <a:avLst/>
            <a:gdLst>
              <a:gd name="T0" fmla="*/ 2147483647 w 73"/>
              <a:gd name="T1" fmla="*/ 2147483647 h 74"/>
              <a:gd name="T2" fmla="*/ 2147483647 w 73"/>
              <a:gd name="T3" fmla="*/ 2147483647 h 74"/>
              <a:gd name="T4" fmla="*/ 2147483647 w 73"/>
              <a:gd name="T5" fmla="*/ 2147483647 h 74"/>
              <a:gd name="T6" fmla="*/ 2147483647 w 73"/>
              <a:gd name="T7" fmla="*/ 2147483647 h 74"/>
              <a:gd name="T8" fmla="*/ 2147483647 w 73"/>
              <a:gd name="T9" fmla="*/ 2147483647 h 74"/>
              <a:gd name="T10" fmla="*/ 2147483647 w 73"/>
              <a:gd name="T11" fmla="*/ 2147483647 h 74"/>
              <a:gd name="T12" fmla="*/ 2147483647 w 73"/>
              <a:gd name="T13" fmla="*/ 2147483647 h 74"/>
              <a:gd name="T14" fmla="*/ 2147483647 w 73"/>
              <a:gd name="T15" fmla="*/ 2147483647 h 74"/>
              <a:gd name="T16" fmla="*/ 2147483647 w 73"/>
              <a:gd name="T17" fmla="*/ 2147483647 h 74"/>
              <a:gd name="T18" fmla="*/ 2147483647 w 73"/>
              <a:gd name="T19" fmla="*/ 2147483647 h 74"/>
              <a:gd name="T20" fmla="*/ 2147483647 w 73"/>
              <a:gd name="T21" fmla="*/ 2147483647 h 74"/>
              <a:gd name="T22" fmla="*/ 2147483647 w 73"/>
              <a:gd name="T23" fmla="*/ 0 h 74"/>
              <a:gd name="T24" fmla="*/ 2147483647 w 73"/>
              <a:gd name="T25" fmla="*/ 0 h 74"/>
              <a:gd name="T26" fmla="*/ 2147483647 w 73"/>
              <a:gd name="T27" fmla="*/ 0 h 74"/>
              <a:gd name="T28" fmla="*/ 2147483647 w 73"/>
              <a:gd name="T29" fmla="*/ 2147483647 h 74"/>
              <a:gd name="T30" fmla="*/ 2147483647 w 73"/>
              <a:gd name="T31" fmla="*/ 2147483647 h 74"/>
              <a:gd name="T32" fmla="*/ 2147483647 w 73"/>
              <a:gd name="T33" fmla="*/ 2147483647 h 74"/>
              <a:gd name="T34" fmla="*/ 2147483647 w 73"/>
              <a:gd name="T35" fmla="*/ 2147483647 h 74"/>
              <a:gd name="T36" fmla="*/ 2147483647 w 73"/>
              <a:gd name="T37" fmla="*/ 2147483647 h 74"/>
              <a:gd name="T38" fmla="*/ 2147483647 w 73"/>
              <a:gd name="T39" fmla="*/ 2147483647 h 74"/>
              <a:gd name="T40" fmla="*/ 2147483647 w 73"/>
              <a:gd name="T41" fmla="*/ 2147483647 h 74"/>
              <a:gd name="T42" fmla="*/ 2147483647 w 73"/>
              <a:gd name="T43" fmla="*/ 2147483647 h 74"/>
              <a:gd name="T44" fmla="*/ 2147483647 w 73"/>
              <a:gd name="T45" fmla="*/ 2147483647 h 74"/>
              <a:gd name="T46" fmla="*/ 0 w 73"/>
              <a:gd name="T47" fmla="*/ 2147483647 h 74"/>
              <a:gd name="T48" fmla="*/ 0 w 73"/>
              <a:gd name="T49" fmla="*/ 2147483647 h 74"/>
              <a:gd name="T50" fmla="*/ 0 w 73"/>
              <a:gd name="T51" fmla="*/ 2147483647 h 74"/>
              <a:gd name="T52" fmla="*/ 2147483647 w 73"/>
              <a:gd name="T53" fmla="*/ 2147483647 h 74"/>
              <a:gd name="T54" fmla="*/ 2147483647 w 73"/>
              <a:gd name="T55" fmla="*/ 2147483647 h 74"/>
              <a:gd name="T56" fmla="*/ 2147483647 w 73"/>
              <a:gd name="T57" fmla="*/ 2147483647 h 74"/>
              <a:gd name="T58" fmla="*/ 2147483647 w 73"/>
              <a:gd name="T59" fmla="*/ 2147483647 h 74"/>
              <a:gd name="T60" fmla="*/ 2147483647 w 73"/>
              <a:gd name="T61" fmla="*/ 2147483647 h 74"/>
              <a:gd name="T62" fmla="*/ 2147483647 w 73"/>
              <a:gd name="T63" fmla="*/ 2147483647 h 74"/>
              <a:gd name="T64" fmla="*/ 2147483647 w 73"/>
              <a:gd name="T65" fmla="*/ 2147483647 h 74"/>
              <a:gd name="T66" fmla="*/ 2147483647 w 73"/>
              <a:gd name="T67" fmla="*/ 2147483647 h 74"/>
              <a:gd name="T68" fmla="*/ 2147483647 w 73"/>
              <a:gd name="T69" fmla="*/ 2147483647 h 74"/>
              <a:gd name="T70" fmla="*/ 2147483647 w 73"/>
              <a:gd name="T71" fmla="*/ 2147483647 h 74"/>
              <a:gd name="T72" fmla="*/ 2147483647 w 73"/>
              <a:gd name="T73" fmla="*/ 2147483647 h 74"/>
              <a:gd name="T74" fmla="*/ 2147483647 w 73"/>
              <a:gd name="T75" fmla="*/ 2147483647 h 74"/>
              <a:gd name="T76" fmla="*/ 2147483647 w 73"/>
              <a:gd name="T77" fmla="*/ 2147483647 h 74"/>
              <a:gd name="T78" fmla="*/ 2147483647 w 73"/>
              <a:gd name="T79" fmla="*/ 2147483647 h 74"/>
              <a:gd name="T80" fmla="*/ 2147483647 w 73"/>
              <a:gd name="T81" fmla="*/ 2147483647 h 74"/>
              <a:gd name="T82" fmla="*/ 2147483647 w 73"/>
              <a:gd name="T83" fmla="*/ 2147483647 h 74"/>
              <a:gd name="T84" fmla="*/ 2147483647 w 73"/>
              <a:gd name="T85" fmla="*/ 2147483647 h 74"/>
              <a:gd name="T86" fmla="*/ 2147483647 w 73"/>
              <a:gd name="T87" fmla="*/ 2147483647 h 74"/>
              <a:gd name="T88" fmla="*/ 2147483647 w 73"/>
              <a:gd name="T89" fmla="*/ 2147483647 h 74"/>
              <a:gd name="T90" fmla="*/ 2147483647 w 73"/>
              <a:gd name="T91" fmla="*/ 2147483647 h 74"/>
              <a:gd name="T92" fmla="*/ 2147483647 w 73"/>
              <a:gd name="T93" fmla="*/ 2147483647 h 74"/>
              <a:gd name="T94" fmla="*/ 2147483647 w 73"/>
              <a:gd name="T95" fmla="*/ 2147483647 h 74"/>
              <a:gd name="T96" fmla="*/ 2147483647 w 73"/>
              <a:gd name="T97" fmla="*/ 2147483647 h 7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74">
                <a:moveTo>
                  <a:pt x="73" y="37"/>
                </a:moveTo>
                <a:lnTo>
                  <a:pt x="73" y="32"/>
                </a:lnTo>
                <a:lnTo>
                  <a:pt x="72" y="28"/>
                </a:lnTo>
                <a:lnTo>
                  <a:pt x="71" y="22"/>
                </a:lnTo>
                <a:lnTo>
                  <a:pt x="69" y="18"/>
                </a:lnTo>
                <a:lnTo>
                  <a:pt x="66" y="14"/>
                </a:lnTo>
                <a:lnTo>
                  <a:pt x="63" y="11"/>
                </a:lnTo>
                <a:lnTo>
                  <a:pt x="60" y="7"/>
                </a:lnTo>
                <a:lnTo>
                  <a:pt x="55" y="4"/>
                </a:lnTo>
                <a:lnTo>
                  <a:pt x="51" y="2"/>
                </a:lnTo>
                <a:lnTo>
                  <a:pt x="47" y="1"/>
                </a:lnTo>
                <a:lnTo>
                  <a:pt x="42" y="0"/>
                </a:lnTo>
                <a:lnTo>
                  <a:pt x="37" y="0"/>
                </a:lnTo>
                <a:lnTo>
                  <a:pt x="32" y="0"/>
                </a:lnTo>
                <a:lnTo>
                  <a:pt x="27" y="1"/>
                </a:lnTo>
                <a:lnTo>
                  <a:pt x="23" y="2"/>
                </a:lnTo>
                <a:lnTo>
                  <a:pt x="18" y="4"/>
                </a:lnTo>
                <a:lnTo>
                  <a:pt x="14" y="7"/>
                </a:lnTo>
                <a:lnTo>
                  <a:pt x="11" y="11"/>
                </a:lnTo>
                <a:lnTo>
                  <a:pt x="8" y="14"/>
                </a:lnTo>
                <a:lnTo>
                  <a:pt x="5" y="18"/>
                </a:lnTo>
                <a:lnTo>
                  <a:pt x="2" y="22"/>
                </a:lnTo>
                <a:lnTo>
                  <a:pt x="1" y="28"/>
                </a:lnTo>
                <a:lnTo>
                  <a:pt x="0" y="32"/>
                </a:lnTo>
                <a:lnTo>
                  <a:pt x="0" y="37"/>
                </a:lnTo>
                <a:lnTo>
                  <a:pt x="0" y="41"/>
                </a:lnTo>
                <a:lnTo>
                  <a:pt x="1" y="47"/>
                </a:lnTo>
                <a:lnTo>
                  <a:pt x="2" y="51"/>
                </a:lnTo>
                <a:lnTo>
                  <a:pt x="5" y="55"/>
                </a:lnTo>
                <a:lnTo>
                  <a:pt x="8" y="59"/>
                </a:lnTo>
                <a:lnTo>
                  <a:pt x="11" y="63"/>
                </a:lnTo>
                <a:lnTo>
                  <a:pt x="14" y="66"/>
                </a:lnTo>
                <a:lnTo>
                  <a:pt x="18" y="69"/>
                </a:lnTo>
                <a:lnTo>
                  <a:pt x="23" y="71"/>
                </a:lnTo>
                <a:lnTo>
                  <a:pt x="27" y="72"/>
                </a:lnTo>
                <a:lnTo>
                  <a:pt x="32" y="73"/>
                </a:lnTo>
                <a:lnTo>
                  <a:pt x="37" y="74"/>
                </a:lnTo>
                <a:lnTo>
                  <a:pt x="42" y="73"/>
                </a:lnTo>
                <a:lnTo>
                  <a:pt x="47" y="72"/>
                </a:lnTo>
                <a:lnTo>
                  <a:pt x="51" y="71"/>
                </a:lnTo>
                <a:lnTo>
                  <a:pt x="55" y="69"/>
                </a:lnTo>
                <a:lnTo>
                  <a:pt x="60" y="66"/>
                </a:lnTo>
                <a:lnTo>
                  <a:pt x="63" y="63"/>
                </a:lnTo>
                <a:lnTo>
                  <a:pt x="66" y="59"/>
                </a:lnTo>
                <a:lnTo>
                  <a:pt x="69" y="55"/>
                </a:lnTo>
                <a:lnTo>
                  <a:pt x="71" y="51"/>
                </a:lnTo>
                <a:lnTo>
                  <a:pt x="72" y="47"/>
                </a:lnTo>
                <a:lnTo>
                  <a:pt x="73" y="41"/>
                </a:lnTo>
                <a:lnTo>
                  <a:pt x="73" y="37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4528" name="Text Box 384"/>
          <p:cNvSpPr txBox="1">
            <a:spLocks noChangeArrowheads="1"/>
          </p:cNvSpPr>
          <p:nvPr/>
        </p:nvSpPr>
        <p:spPr bwMode="auto">
          <a:xfrm>
            <a:off x="3563938" y="3709988"/>
            <a:ext cx="5256212" cy="304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注意：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    要</a:t>
            </a:r>
            <a:r>
              <a:rPr lang="zh-CN" altLang="en-US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逐个</a:t>
            </a:r>
            <a:r>
              <a:rPr lang="zh-CN" altLang="en-US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截平面分析和绘制其与立体的截交线。当立体只有</a:t>
            </a:r>
            <a:r>
              <a:rPr lang="zh-CN" altLang="en-US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局部</a:t>
            </a:r>
            <a:r>
              <a:rPr lang="zh-CN" altLang="en-US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被截切时，先假想为</a:t>
            </a:r>
            <a:r>
              <a:rPr lang="zh-CN" altLang="en-US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整体</a:t>
            </a:r>
            <a:r>
              <a:rPr lang="zh-CN" altLang="en-US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被截切，求出完整的截交线后再取</a:t>
            </a:r>
            <a:r>
              <a:rPr lang="zh-CN" altLang="en-US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局部</a:t>
            </a:r>
            <a:r>
              <a:rPr lang="zh-CN" altLang="en-US" dirty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grpSp>
        <p:nvGrpSpPr>
          <p:cNvPr id="171" name="Group 664"/>
          <p:cNvGrpSpPr>
            <a:grpSpLocks/>
          </p:cNvGrpSpPr>
          <p:nvPr/>
        </p:nvGrpSpPr>
        <p:grpSpPr bwMode="auto">
          <a:xfrm>
            <a:off x="1763713" y="5445125"/>
            <a:ext cx="119062" cy="187325"/>
            <a:chOff x="834" y="3378"/>
            <a:chExt cx="92" cy="146"/>
          </a:xfrm>
        </p:grpSpPr>
        <p:sp>
          <p:nvSpPr>
            <p:cNvPr id="38960" name="Freeform 665"/>
            <p:cNvSpPr>
              <a:spLocks/>
            </p:cNvSpPr>
            <p:nvPr/>
          </p:nvSpPr>
          <p:spPr bwMode="auto">
            <a:xfrm>
              <a:off x="858" y="3378"/>
              <a:ext cx="68" cy="87"/>
            </a:xfrm>
            <a:custGeom>
              <a:avLst/>
              <a:gdLst>
                <a:gd name="T0" fmla="*/ 1 w 247"/>
                <a:gd name="T1" fmla="*/ 0 h 327"/>
                <a:gd name="T2" fmla="*/ 1 w 247"/>
                <a:gd name="T3" fmla="*/ 0 h 327"/>
                <a:gd name="T4" fmla="*/ 1 w 247"/>
                <a:gd name="T5" fmla="*/ 0 h 327"/>
                <a:gd name="T6" fmla="*/ 1 w 247"/>
                <a:gd name="T7" fmla="*/ 0 h 327"/>
                <a:gd name="T8" fmla="*/ 1 w 247"/>
                <a:gd name="T9" fmla="*/ 0 h 327"/>
                <a:gd name="T10" fmla="*/ 1 w 247"/>
                <a:gd name="T11" fmla="*/ 0 h 327"/>
                <a:gd name="T12" fmla="*/ 1 w 247"/>
                <a:gd name="T13" fmla="*/ 0 h 327"/>
                <a:gd name="T14" fmla="*/ 1 w 247"/>
                <a:gd name="T15" fmla="*/ 0 h 327"/>
                <a:gd name="T16" fmla="*/ 1 w 247"/>
                <a:gd name="T17" fmla="*/ 0 h 327"/>
                <a:gd name="T18" fmla="*/ 1 w 247"/>
                <a:gd name="T19" fmla="*/ 0 h 327"/>
                <a:gd name="T20" fmla="*/ 1 w 247"/>
                <a:gd name="T21" fmla="*/ 0 h 327"/>
                <a:gd name="T22" fmla="*/ 1 w 247"/>
                <a:gd name="T23" fmla="*/ 0 h 327"/>
                <a:gd name="T24" fmla="*/ 1 w 247"/>
                <a:gd name="T25" fmla="*/ 0 h 327"/>
                <a:gd name="T26" fmla="*/ 1 w 247"/>
                <a:gd name="T27" fmla="*/ 0 h 327"/>
                <a:gd name="T28" fmla="*/ 1 w 247"/>
                <a:gd name="T29" fmla="*/ 0 h 327"/>
                <a:gd name="T30" fmla="*/ 1 w 247"/>
                <a:gd name="T31" fmla="*/ 0 h 327"/>
                <a:gd name="T32" fmla="*/ 0 w 247"/>
                <a:gd name="T33" fmla="*/ 0 h 327"/>
                <a:gd name="T34" fmla="*/ 0 w 247"/>
                <a:gd name="T35" fmla="*/ 0 h 327"/>
                <a:gd name="T36" fmla="*/ 0 w 247"/>
                <a:gd name="T37" fmla="*/ 0 h 327"/>
                <a:gd name="T38" fmla="*/ 0 w 247"/>
                <a:gd name="T39" fmla="*/ 0 h 327"/>
                <a:gd name="T40" fmla="*/ 0 w 247"/>
                <a:gd name="T41" fmla="*/ 0 h 327"/>
                <a:gd name="T42" fmla="*/ 0 w 247"/>
                <a:gd name="T43" fmla="*/ 0 h 327"/>
                <a:gd name="T44" fmla="*/ 0 w 247"/>
                <a:gd name="T45" fmla="*/ 0 h 327"/>
                <a:gd name="T46" fmla="*/ 0 w 247"/>
                <a:gd name="T47" fmla="*/ 0 h 327"/>
                <a:gd name="T48" fmla="*/ 0 w 247"/>
                <a:gd name="T49" fmla="*/ 1 h 327"/>
                <a:gd name="T50" fmla="*/ 0 w 247"/>
                <a:gd name="T51" fmla="*/ 1 h 327"/>
                <a:gd name="T52" fmla="*/ 0 w 247"/>
                <a:gd name="T53" fmla="*/ 1 h 327"/>
                <a:gd name="T54" fmla="*/ 0 w 247"/>
                <a:gd name="T55" fmla="*/ 1 h 327"/>
                <a:gd name="T56" fmla="*/ 0 w 247"/>
                <a:gd name="T57" fmla="*/ 1 h 327"/>
                <a:gd name="T58" fmla="*/ 0 w 247"/>
                <a:gd name="T59" fmla="*/ 1 h 327"/>
                <a:gd name="T60" fmla="*/ 0 w 247"/>
                <a:gd name="T61" fmla="*/ 1 h 327"/>
                <a:gd name="T62" fmla="*/ 0 w 247"/>
                <a:gd name="T63" fmla="*/ 1 h 327"/>
                <a:gd name="T64" fmla="*/ 0 w 247"/>
                <a:gd name="T65" fmla="*/ 1 h 327"/>
                <a:gd name="T66" fmla="*/ 0 w 247"/>
                <a:gd name="T67" fmla="*/ 1 h 327"/>
                <a:gd name="T68" fmla="*/ 0 w 247"/>
                <a:gd name="T69" fmla="*/ 1 h 327"/>
                <a:gd name="T70" fmla="*/ 0 w 247"/>
                <a:gd name="T71" fmla="*/ 1 h 327"/>
                <a:gd name="T72" fmla="*/ 0 w 247"/>
                <a:gd name="T73" fmla="*/ 1 h 327"/>
                <a:gd name="T74" fmla="*/ 0 w 247"/>
                <a:gd name="T75" fmla="*/ 1 h 327"/>
                <a:gd name="T76" fmla="*/ 0 w 247"/>
                <a:gd name="T77" fmla="*/ 1 h 327"/>
                <a:gd name="T78" fmla="*/ 1 w 247"/>
                <a:gd name="T79" fmla="*/ 2 h 32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47" h="327">
                  <a:moveTo>
                    <a:pt x="247" y="46"/>
                  </a:moveTo>
                  <a:lnTo>
                    <a:pt x="234" y="37"/>
                  </a:lnTo>
                  <a:lnTo>
                    <a:pt x="221" y="29"/>
                  </a:lnTo>
                  <a:lnTo>
                    <a:pt x="207" y="22"/>
                  </a:lnTo>
                  <a:lnTo>
                    <a:pt x="193" y="16"/>
                  </a:lnTo>
                  <a:lnTo>
                    <a:pt x="178" y="11"/>
                  </a:lnTo>
                  <a:lnTo>
                    <a:pt x="163" y="7"/>
                  </a:lnTo>
                  <a:lnTo>
                    <a:pt x="148" y="4"/>
                  </a:lnTo>
                  <a:lnTo>
                    <a:pt x="132" y="1"/>
                  </a:lnTo>
                  <a:lnTo>
                    <a:pt x="116" y="0"/>
                  </a:lnTo>
                  <a:lnTo>
                    <a:pt x="109" y="0"/>
                  </a:lnTo>
                  <a:lnTo>
                    <a:pt x="102" y="1"/>
                  </a:lnTo>
                  <a:lnTo>
                    <a:pt x="94" y="2"/>
                  </a:lnTo>
                  <a:lnTo>
                    <a:pt x="86" y="6"/>
                  </a:lnTo>
                  <a:lnTo>
                    <a:pt x="79" y="9"/>
                  </a:lnTo>
                  <a:lnTo>
                    <a:pt x="72" y="14"/>
                  </a:lnTo>
                  <a:lnTo>
                    <a:pt x="64" y="18"/>
                  </a:lnTo>
                  <a:lnTo>
                    <a:pt x="57" y="25"/>
                  </a:lnTo>
                  <a:lnTo>
                    <a:pt x="49" y="32"/>
                  </a:lnTo>
                  <a:lnTo>
                    <a:pt x="43" y="40"/>
                  </a:lnTo>
                  <a:lnTo>
                    <a:pt x="36" y="47"/>
                  </a:lnTo>
                  <a:lnTo>
                    <a:pt x="30" y="56"/>
                  </a:lnTo>
                  <a:lnTo>
                    <a:pt x="25" y="65"/>
                  </a:lnTo>
                  <a:lnTo>
                    <a:pt x="19" y="75"/>
                  </a:lnTo>
                  <a:lnTo>
                    <a:pt x="15" y="84"/>
                  </a:lnTo>
                  <a:lnTo>
                    <a:pt x="11" y="94"/>
                  </a:lnTo>
                  <a:lnTo>
                    <a:pt x="8" y="105"/>
                  </a:lnTo>
                  <a:lnTo>
                    <a:pt x="4" y="114"/>
                  </a:lnTo>
                  <a:lnTo>
                    <a:pt x="2" y="125"/>
                  </a:lnTo>
                  <a:lnTo>
                    <a:pt x="0" y="134"/>
                  </a:lnTo>
                  <a:lnTo>
                    <a:pt x="0" y="144"/>
                  </a:lnTo>
                  <a:lnTo>
                    <a:pt x="0" y="154"/>
                  </a:lnTo>
                  <a:lnTo>
                    <a:pt x="0" y="163"/>
                  </a:lnTo>
                  <a:lnTo>
                    <a:pt x="2" y="172"/>
                  </a:lnTo>
                  <a:lnTo>
                    <a:pt x="3" y="180"/>
                  </a:lnTo>
                  <a:lnTo>
                    <a:pt x="7" y="188"/>
                  </a:lnTo>
                  <a:lnTo>
                    <a:pt x="10" y="195"/>
                  </a:lnTo>
                  <a:lnTo>
                    <a:pt x="14" y="202"/>
                  </a:lnTo>
                  <a:lnTo>
                    <a:pt x="18" y="207"/>
                  </a:lnTo>
                  <a:lnTo>
                    <a:pt x="161" y="3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1" name="Freeform 666"/>
            <p:cNvSpPr>
              <a:spLocks/>
            </p:cNvSpPr>
            <p:nvPr/>
          </p:nvSpPr>
          <p:spPr bwMode="auto">
            <a:xfrm>
              <a:off x="877" y="3465"/>
              <a:ext cx="32" cy="59"/>
            </a:xfrm>
            <a:custGeom>
              <a:avLst/>
              <a:gdLst>
                <a:gd name="T0" fmla="*/ 0 w 115"/>
                <a:gd name="T1" fmla="*/ 1 h 215"/>
                <a:gd name="T2" fmla="*/ 0 w 115"/>
                <a:gd name="T3" fmla="*/ 1 h 215"/>
                <a:gd name="T4" fmla="*/ 0 w 115"/>
                <a:gd name="T5" fmla="*/ 1 h 215"/>
                <a:gd name="T6" fmla="*/ 0 w 115"/>
                <a:gd name="T7" fmla="*/ 1 h 215"/>
                <a:gd name="T8" fmla="*/ 0 w 115"/>
                <a:gd name="T9" fmla="*/ 1 h 215"/>
                <a:gd name="T10" fmla="*/ 0 w 115"/>
                <a:gd name="T11" fmla="*/ 1 h 215"/>
                <a:gd name="T12" fmla="*/ 0 w 115"/>
                <a:gd name="T13" fmla="*/ 1 h 215"/>
                <a:gd name="T14" fmla="*/ 0 w 115"/>
                <a:gd name="T15" fmla="*/ 1 h 215"/>
                <a:gd name="T16" fmla="*/ 0 w 115"/>
                <a:gd name="T17" fmla="*/ 1 h 215"/>
                <a:gd name="T18" fmla="*/ 0 w 115"/>
                <a:gd name="T19" fmla="*/ 1 h 215"/>
                <a:gd name="T20" fmla="*/ 1 w 115"/>
                <a:gd name="T21" fmla="*/ 1 h 215"/>
                <a:gd name="T22" fmla="*/ 1 w 115"/>
                <a:gd name="T23" fmla="*/ 1 h 215"/>
                <a:gd name="T24" fmla="*/ 1 w 115"/>
                <a:gd name="T25" fmla="*/ 1 h 215"/>
                <a:gd name="T26" fmla="*/ 1 w 115"/>
                <a:gd name="T27" fmla="*/ 1 h 215"/>
                <a:gd name="T28" fmla="*/ 1 w 115"/>
                <a:gd name="T29" fmla="*/ 1 h 215"/>
                <a:gd name="T30" fmla="*/ 1 w 115"/>
                <a:gd name="T31" fmla="*/ 1 h 215"/>
                <a:gd name="T32" fmla="*/ 1 w 115"/>
                <a:gd name="T33" fmla="*/ 1 h 215"/>
                <a:gd name="T34" fmla="*/ 1 w 115"/>
                <a:gd name="T35" fmla="*/ 1 h 215"/>
                <a:gd name="T36" fmla="*/ 1 w 115"/>
                <a:gd name="T37" fmla="*/ 1 h 215"/>
                <a:gd name="T38" fmla="*/ 1 w 115"/>
                <a:gd name="T39" fmla="*/ 1 h 215"/>
                <a:gd name="T40" fmla="*/ 1 w 115"/>
                <a:gd name="T41" fmla="*/ 0 h 215"/>
                <a:gd name="T42" fmla="*/ 1 w 115"/>
                <a:gd name="T43" fmla="*/ 0 h 215"/>
                <a:gd name="T44" fmla="*/ 1 w 115"/>
                <a:gd name="T45" fmla="*/ 0 h 215"/>
                <a:gd name="T46" fmla="*/ 1 w 115"/>
                <a:gd name="T47" fmla="*/ 0 h 215"/>
                <a:gd name="T48" fmla="*/ 1 w 115"/>
                <a:gd name="T49" fmla="*/ 0 h 215"/>
                <a:gd name="T50" fmla="*/ 1 w 115"/>
                <a:gd name="T51" fmla="*/ 0 h 215"/>
                <a:gd name="T52" fmla="*/ 1 w 115"/>
                <a:gd name="T53" fmla="*/ 0 h 215"/>
                <a:gd name="T54" fmla="*/ 1 w 115"/>
                <a:gd name="T55" fmla="*/ 0 h 215"/>
                <a:gd name="T56" fmla="*/ 1 w 115"/>
                <a:gd name="T57" fmla="*/ 0 h 215"/>
                <a:gd name="T58" fmla="*/ 1 w 115"/>
                <a:gd name="T59" fmla="*/ 0 h 2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5" h="215">
                  <a:moveTo>
                    <a:pt x="0" y="215"/>
                  </a:moveTo>
                  <a:lnTo>
                    <a:pt x="8" y="214"/>
                  </a:lnTo>
                  <a:lnTo>
                    <a:pt x="15" y="213"/>
                  </a:lnTo>
                  <a:lnTo>
                    <a:pt x="23" y="211"/>
                  </a:lnTo>
                  <a:lnTo>
                    <a:pt x="30" y="207"/>
                  </a:lnTo>
                  <a:lnTo>
                    <a:pt x="39" y="202"/>
                  </a:lnTo>
                  <a:lnTo>
                    <a:pt x="46" y="198"/>
                  </a:lnTo>
                  <a:lnTo>
                    <a:pt x="54" y="192"/>
                  </a:lnTo>
                  <a:lnTo>
                    <a:pt x="61" y="185"/>
                  </a:lnTo>
                  <a:lnTo>
                    <a:pt x="69" y="178"/>
                  </a:lnTo>
                  <a:lnTo>
                    <a:pt x="75" y="169"/>
                  </a:lnTo>
                  <a:lnTo>
                    <a:pt x="81" y="161"/>
                  </a:lnTo>
                  <a:lnTo>
                    <a:pt x="88" y="151"/>
                  </a:lnTo>
                  <a:lnTo>
                    <a:pt x="93" y="142"/>
                  </a:lnTo>
                  <a:lnTo>
                    <a:pt x="98" y="132"/>
                  </a:lnTo>
                  <a:lnTo>
                    <a:pt x="103" y="122"/>
                  </a:lnTo>
                  <a:lnTo>
                    <a:pt x="106" y="112"/>
                  </a:lnTo>
                  <a:lnTo>
                    <a:pt x="109" y="101"/>
                  </a:lnTo>
                  <a:lnTo>
                    <a:pt x="112" y="91"/>
                  </a:lnTo>
                  <a:lnTo>
                    <a:pt x="113" y="80"/>
                  </a:lnTo>
                  <a:lnTo>
                    <a:pt x="114" y="70"/>
                  </a:lnTo>
                  <a:lnTo>
                    <a:pt x="115" y="60"/>
                  </a:lnTo>
                  <a:lnTo>
                    <a:pt x="114" y="50"/>
                  </a:lnTo>
                  <a:lnTo>
                    <a:pt x="113" y="42"/>
                  </a:lnTo>
                  <a:lnTo>
                    <a:pt x="111" y="33"/>
                  </a:lnTo>
                  <a:lnTo>
                    <a:pt x="109" y="25"/>
                  </a:lnTo>
                  <a:lnTo>
                    <a:pt x="106" y="17"/>
                  </a:lnTo>
                  <a:lnTo>
                    <a:pt x="102" y="11"/>
                  </a:lnTo>
                  <a:lnTo>
                    <a:pt x="97" y="4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62" name="Freeform 667"/>
            <p:cNvSpPr>
              <a:spLocks/>
            </p:cNvSpPr>
            <p:nvPr/>
          </p:nvSpPr>
          <p:spPr bwMode="auto">
            <a:xfrm>
              <a:off x="834" y="3512"/>
              <a:ext cx="43" cy="12"/>
            </a:xfrm>
            <a:custGeom>
              <a:avLst/>
              <a:gdLst>
                <a:gd name="T0" fmla="*/ 0 w 163"/>
                <a:gd name="T1" fmla="*/ 0 h 48"/>
                <a:gd name="T2" fmla="*/ 0 w 163"/>
                <a:gd name="T3" fmla="*/ 0 h 48"/>
                <a:gd name="T4" fmla="*/ 0 w 163"/>
                <a:gd name="T5" fmla="*/ 0 h 48"/>
                <a:gd name="T6" fmla="*/ 0 w 163"/>
                <a:gd name="T7" fmla="*/ 0 h 48"/>
                <a:gd name="T8" fmla="*/ 0 w 163"/>
                <a:gd name="T9" fmla="*/ 0 h 48"/>
                <a:gd name="T10" fmla="*/ 0 w 163"/>
                <a:gd name="T11" fmla="*/ 0 h 48"/>
                <a:gd name="T12" fmla="*/ 0 w 163"/>
                <a:gd name="T13" fmla="*/ 0 h 48"/>
                <a:gd name="T14" fmla="*/ 1 w 163"/>
                <a:gd name="T15" fmla="*/ 0 h 48"/>
                <a:gd name="T16" fmla="*/ 1 w 163"/>
                <a:gd name="T17" fmla="*/ 0 h 48"/>
                <a:gd name="T18" fmla="*/ 1 w 163"/>
                <a:gd name="T19" fmla="*/ 0 h 48"/>
                <a:gd name="T20" fmla="*/ 1 w 163"/>
                <a:gd name="T21" fmla="*/ 0 h 48"/>
                <a:gd name="T22" fmla="*/ 1 w 163"/>
                <a:gd name="T23" fmla="*/ 0 h 48"/>
                <a:gd name="T24" fmla="*/ 1 w 163"/>
                <a:gd name="T25" fmla="*/ 0 h 48"/>
                <a:gd name="T26" fmla="*/ 1 w 163"/>
                <a:gd name="T27" fmla="*/ 0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3" h="48">
                  <a:moveTo>
                    <a:pt x="0" y="0"/>
                  </a:moveTo>
                  <a:lnTo>
                    <a:pt x="11" y="9"/>
                  </a:lnTo>
                  <a:lnTo>
                    <a:pt x="22" y="16"/>
                  </a:lnTo>
                  <a:lnTo>
                    <a:pt x="32" y="24"/>
                  </a:lnTo>
                  <a:lnTo>
                    <a:pt x="44" y="29"/>
                  </a:lnTo>
                  <a:lnTo>
                    <a:pt x="56" y="35"/>
                  </a:lnTo>
                  <a:lnTo>
                    <a:pt x="69" y="39"/>
                  </a:lnTo>
                  <a:lnTo>
                    <a:pt x="81" y="43"/>
                  </a:lnTo>
                  <a:lnTo>
                    <a:pt x="94" y="45"/>
                  </a:lnTo>
                  <a:lnTo>
                    <a:pt x="107" y="47"/>
                  </a:lnTo>
                  <a:lnTo>
                    <a:pt x="121" y="48"/>
                  </a:lnTo>
                  <a:lnTo>
                    <a:pt x="135" y="48"/>
                  </a:lnTo>
                  <a:lnTo>
                    <a:pt x="148" y="47"/>
                  </a:lnTo>
                  <a:lnTo>
                    <a:pt x="163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5" name="Group 687"/>
          <p:cNvGrpSpPr>
            <a:grpSpLocks/>
          </p:cNvGrpSpPr>
          <p:nvPr/>
        </p:nvGrpSpPr>
        <p:grpSpPr bwMode="auto">
          <a:xfrm>
            <a:off x="2124075" y="1358900"/>
            <a:ext cx="217488" cy="284163"/>
            <a:chOff x="705" y="469"/>
            <a:chExt cx="170" cy="221"/>
          </a:xfrm>
        </p:grpSpPr>
        <p:sp>
          <p:nvSpPr>
            <p:cNvPr id="38956" name="Freeform 688"/>
            <p:cNvSpPr>
              <a:spLocks/>
            </p:cNvSpPr>
            <p:nvPr/>
          </p:nvSpPr>
          <p:spPr bwMode="auto">
            <a:xfrm>
              <a:off x="730" y="543"/>
              <a:ext cx="68" cy="89"/>
            </a:xfrm>
            <a:custGeom>
              <a:avLst/>
              <a:gdLst>
                <a:gd name="T0" fmla="*/ 1 w 248"/>
                <a:gd name="T1" fmla="*/ 0 h 327"/>
                <a:gd name="T2" fmla="*/ 1 w 248"/>
                <a:gd name="T3" fmla="*/ 0 h 327"/>
                <a:gd name="T4" fmla="*/ 1 w 248"/>
                <a:gd name="T5" fmla="*/ 0 h 327"/>
                <a:gd name="T6" fmla="*/ 1 w 248"/>
                <a:gd name="T7" fmla="*/ 0 h 327"/>
                <a:gd name="T8" fmla="*/ 1 w 248"/>
                <a:gd name="T9" fmla="*/ 0 h 327"/>
                <a:gd name="T10" fmla="*/ 1 w 248"/>
                <a:gd name="T11" fmla="*/ 0 h 327"/>
                <a:gd name="T12" fmla="*/ 1 w 248"/>
                <a:gd name="T13" fmla="*/ 0 h 327"/>
                <a:gd name="T14" fmla="*/ 1 w 248"/>
                <a:gd name="T15" fmla="*/ 0 h 327"/>
                <a:gd name="T16" fmla="*/ 1 w 248"/>
                <a:gd name="T17" fmla="*/ 0 h 327"/>
                <a:gd name="T18" fmla="*/ 1 w 248"/>
                <a:gd name="T19" fmla="*/ 0 h 327"/>
                <a:gd name="T20" fmla="*/ 1 w 248"/>
                <a:gd name="T21" fmla="*/ 0 h 327"/>
                <a:gd name="T22" fmla="*/ 1 w 248"/>
                <a:gd name="T23" fmla="*/ 0 h 327"/>
                <a:gd name="T24" fmla="*/ 0 w 248"/>
                <a:gd name="T25" fmla="*/ 0 h 327"/>
                <a:gd name="T26" fmla="*/ 0 w 248"/>
                <a:gd name="T27" fmla="*/ 0 h 327"/>
                <a:gd name="T28" fmla="*/ 0 w 248"/>
                <a:gd name="T29" fmla="*/ 0 h 327"/>
                <a:gd name="T30" fmla="*/ 0 w 248"/>
                <a:gd name="T31" fmla="*/ 0 h 327"/>
                <a:gd name="T32" fmla="*/ 0 w 248"/>
                <a:gd name="T33" fmla="*/ 0 h 327"/>
                <a:gd name="T34" fmla="*/ 0 w 248"/>
                <a:gd name="T35" fmla="*/ 0 h 327"/>
                <a:gd name="T36" fmla="*/ 0 w 248"/>
                <a:gd name="T37" fmla="*/ 0 h 327"/>
                <a:gd name="T38" fmla="*/ 0 w 248"/>
                <a:gd name="T39" fmla="*/ 1 h 327"/>
                <a:gd name="T40" fmla="*/ 0 w 248"/>
                <a:gd name="T41" fmla="*/ 1 h 327"/>
                <a:gd name="T42" fmla="*/ 0 w 248"/>
                <a:gd name="T43" fmla="*/ 1 h 327"/>
                <a:gd name="T44" fmla="*/ 0 w 248"/>
                <a:gd name="T45" fmla="*/ 1 h 327"/>
                <a:gd name="T46" fmla="*/ 0 w 248"/>
                <a:gd name="T47" fmla="*/ 1 h 327"/>
                <a:gd name="T48" fmla="*/ 0 w 248"/>
                <a:gd name="T49" fmla="*/ 1 h 327"/>
                <a:gd name="T50" fmla="*/ 0 w 248"/>
                <a:gd name="T51" fmla="*/ 1 h 327"/>
                <a:gd name="T52" fmla="*/ 0 w 248"/>
                <a:gd name="T53" fmla="*/ 1 h 327"/>
                <a:gd name="T54" fmla="*/ 0 w 248"/>
                <a:gd name="T55" fmla="*/ 1 h 327"/>
                <a:gd name="T56" fmla="*/ 0 w 248"/>
                <a:gd name="T57" fmla="*/ 1 h 327"/>
                <a:gd name="T58" fmla="*/ 0 w 248"/>
                <a:gd name="T59" fmla="*/ 1 h 327"/>
                <a:gd name="T60" fmla="*/ 0 w 248"/>
                <a:gd name="T61" fmla="*/ 1 h 327"/>
                <a:gd name="T62" fmla="*/ 0 w 248"/>
                <a:gd name="T63" fmla="*/ 1 h 327"/>
                <a:gd name="T64" fmla="*/ 1 w 248"/>
                <a:gd name="T65" fmla="*/ 2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8" h="327">
                  <a:moveTo>
                    <a:pt x="248" y="46"/>
                  </a:moveTo>
                  <a:lnTo>
                    <a:pt x="231" y="36"/>
                  </a:lnTo>
                  <a:lnTo>
                    <a:pt x="214" y="26"/>
                  </a:lnTo>
                  <a:lnTo>
                    <a:pt x="196" y="17"/>
                  </a:lnTo>
                  <a:lnTo>
                    <a:pt x="177" y="11"/>
                  </a:lnTo>
                  <a:lnTo>
                    <a:pt x="158" y="6"/>
                  </a:lnTo>
                  <a:lnTo>
                    <a:pt x="138" y="3"/>
                  </a:lnTo>
                  <a:lnTo>
                    <a:pt x="117" y="0"/>
                  </a:lnTo>
                  <a:lnTo>
                    <a:pt x="109" y="1"/>
                  </a:lnTo>
                  <a:lnTo>
                    <a:pt x="99" y="3"/>
                  </a:lnTo>
                  <a:lnTo>
                    <a:pt x="91" y="5"/>
                  </a:lnTo>
                  <a:lnTo>
                    <a:pt x="81" y="9"/>
                  </a:lnTo>
                  <a:lnTo>
                    <a:pt x="73" y="14"/>
                  </a:lnTo>
                  <a:lnTo>
                    <a:pt x="63" y="21"/>
                  </a:lnTo>
                  <a:lnTo>
                    <a:pt x="54" y="29"/>
                  </a:lnTo>
                  <a:lnTo>
                    <a:pt x="46" y="38"/>
                  </a:lnTo>
                  <a:lnTo>
                    <a:pt x="37" y="47"/>
                  </a:lnTo>
                  <a:lnTo>
                    <a:pt x="31" y="57"/>
                  </a:lnTo>
                  <a:lnTo>
                    <a:pt x="24" y="69"/>
                  </a:lnTo>
                  <a:lnTo>
                    <a:pt x="18" y="80"/>
                  </a:lnTo>
                  <a:lnTo>
                    <a:pt x="13" y="92"/>
                  </a:lnTo>
                  <a:lnTo>
                    <a:pt x="9" y="104"/>
                  </a:lnTo>
                  <a:lnTo>
                    <a:pt x="4" y="116"/>
                  </a:lnTo>
                  <a:lnTo>
                    <a:pt x="2" y="128"/>
                  </a:lnTo>
                  <a:lnTo>
                    <a:pt x="1" y="141"/>
                  </a:lnTo>
                  <a:lnTo>
                    <a:pt x="0" y="153"/>
                  </a:lnTo>
                  <a:lnTo>
                    <a:pt x="1" y="163"/>
                  </a:lnTo>
                  <a:lnTo>
                    <a:pt x="3" y="174"/>
                  </a:lnTo>
                  <a:lnTo>
                    <a:pt x="6" y="184"/>
                  </a:lnTo>
                  <a:lnTo>
                    <a:pt x="9" y="193"/>
                  </a:lnTo>
                  <a:lnTo>
                    <a:pt x="14" y="201"/>
                  </a:lnTo>
                  <a:lnTo>
                    <a:pt x="19" y="207"/>
                  </a:lnTo>
                  <a:lnTo>
                    <a:pt x="161" y="3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7" name="Freeform 689"/>
            <p:cNvSpPr>
              <a:spLocks/>
            </p:cNvSpPr>
            <p:nvPr/>
          </p:nvSpPr>
          <p:spPr bwMode="auto">
            <a:xfrm>
              <a:off x="748" y="632"/>
              <a:ext cx="31" cy="56"/>
            </a:xfrm>
            <a:custGeom>
              <a:avLst/>
              <a:gdLst>
                <a:gd name="T0" fmla="*/ 0 w 115"/>
                <a:gd name="T1" fmla="*/ 1 h 215"/>
                <a:gd name="T2" fmla="*/ 0 w 115"/>
                <a:gd name="T3" fmla="*/ 1 h 215"/>
                <a:gd name="T4" fmla="*/ 0 w 115"/>
                <a:gd name="T5" fmla="*/ 1 h 215"/>
                <a:gd name="T6" fmla="*/ 0 w 115"/>
                <a:gd name="T7" fmla="*/ 1 h 215"/>
                <a:gd name="T8" fmla="*/ 0 w 115"/>
                <a:gd name="T9" fmla="*/ 1 h 215"/>
                <a:gd name="T10" fmla="*/ 0 w 115"/>
                <a:gd name="T11" fmla="*/ 1 h 215"/>
                <a:gd name="T12" fmla="*/ 0 w 115"/>
                <a:gd name="T13" fmla="*/ 1 h 215"/>
                <a:gd name="T14" fmla="*/ 0 w 115"/>
                <a:gd name="T15" fmla="*/ 1 h 215"/>
                <a:gd name="T16" fmla="*/ 0 w 115"/>
                <a:gd name="T17" fmla="*/ 1 h 215"/>
                <a:gd name="T18" fmla="*/ 1 w 115"/>
                <a:gd name="T19" fmla="*/ 1 h 215"/>
                <a:gd name="T20" fmla="*/ 1 w 115"/>
                <a:gd name="T21" fmla="*/ 1 h 215"/>
                <a:gd name="T22" fmla="*/ 1 w 115"/>
                <a:gd name="T23" fmla="*/ 1 h 215"/>
                <a:gd name="T24" fmla="*/ 1 w 115"/>
                <a:gd name="T25" fmla="*/ 1 h 215"/>
                <a:gd name="T26" fmla="*/ 1 w 115"/>
                <a:gd name="T27" fmla="*/ 1 h 215"/>
                <a:gd name="T28" fmla="*/ 1 w 115"/>
                <a:gd name="T29" fmla="*/ 1 h 215"/>
                <a:gd name="T30" fmla="*/ 1 w 115"/>
                <a:gd name="T31" fmla="*/ 1 h 215"/>
                <a:gd name="T32" fmla="*/ 1 w 115"/>
                <a:gd name="T33" fmla="*/ 0 h 215"/>
                <a:gd name="T34" fmla="*/ 1 w 115"/>
                <a:gd name="T35" fmla="*/ 0 h 215"/>
                <a:gd name="T36" fmla="*/ 1 w 115"/>
                <a:gd name="T37" fmla="*/ 0 h 215"/>
                <a:gd name="T38" fmla="*/ 1 w 115"/>
                <a:gd name="T39" fmla="*/ 0 h 215"/>
                <a:gd name="T40" fmla="*/ 1 w 115"/>
                <a:gd name="T41" fmla="*/ 0 h 215"/>
                <a:gd name="T42" fmla="*/ 1 w 115"/>
                <a:gd name="T43" fmla="*/ 0 h 215"/>
                <a:gd name="T44" fmla="*/ 1 w 115"/>
                <a:gd name="T45" fmla="*/ 0 h 215"/>
                <a:gd name="T46" fmla="*/ 1 w 115"/>
                <a:gd name="T47" fmla="*/ 0 h 215"/>
                <a:gd name="T48" fmla="*/ 1 w 115"/>
                <a:gd name="T49" fmla="*/ 0 h 2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15">
                  <a:moveTo>
                    <a:pt x="0" y="215"/>
                  </a:moveTo>
                  <a:lnTo>
                    <a:pt x="10" y="215"/>
                  </a:lnTo>
                  <a:lnTo>
                    <a:pt x="20" y="213"/>
                  </a:lnTo>
                  <a:lnTo>
                    <a:pt x="29" y="209"/>
                  </a:lnTo>
                  <a:lnTo>
                    <a:pt x="38" y="205"/>
                  </a:lnTo>
                  <a:lnTo>
                    <a:pt x="47" y="198"/>
                  </a:lnTo>
                  <a:lnTo>
                    <a:pt x="57" y="191"/>
                  </a:lnTo>
                  <a:lnTo>
                    <a:pt x="65" y="182"/>
                  </a:lnTo>
                  <a:lnTo>
                    <a:pt x="74" y="173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5" y="140"/>
                  </a:lnTo>
                  <a:lnTo>
                    <a:pt x="101" y="128"/>
                  </a:lnTo>
                  <a:lnTo>
                    <a:pt x="106" y="115"/>
                  </a:lnTo>
                  <a:lnTo>
                    <a:pt x="110" y="102"/>
                  </a:lnTo>
                  <a:lnTo>
                    <a:pt x="113" y="90"/>
                  </a:lnTo>
                  <a:lnTo>
                    <a:pt x="115" y="78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4" y="43"/>
                  </a:lnTo>
                  <a:lnTo>
                    <a:pt x="112" y="32"/>
                  </a:lnTo>
                  <a:lnTo>
                    <a:pt x="109" y="23"/>
                  </a:lnTo>
                  <a:lnTo>
                    <a:pt x="105" y="14"/>
                  </a:lnTo>
                  <a:lnTo>
                    <a:pt x="99" y="7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8" name="Freeform 690"/>
            <p:cNvSpPr>
              <a:spLocks/>
            </p:cNvSpPr>
            <p:nvPr/>
          </p:nvSpPr>
          <p:spPr bwMode="auto">
            <a:xfrm>
              <a:off x="705" y="677"/>
              <a:ext cx="43" cy="13"/>
            </a:xfrm>
            <a:custGeom>
              <a:avLst/>
              <a:gdLst>
                <a:gd name="T0" fmla="*/ 0 w 162"/>
                <a:gd name="T1" fmla="*/ 0 h 48"/>
                <a:gd name="T2" fmla="*/ 0 w 162"/>
                <a:gd name="T3" fmla="*/ 0 h 48"/>
                <a:gd name="T4" fmla="*/ 0 w 162"/>
                <a:gd name="T5" fmla="*/ 0 h 48"/>
                <a:gd name="T6" fmla="*/ 0 w 162"/>
                <a:gd name="T7" fmla="*/ 0 h 48"/>
                <a:gd name="T8" fmla="*/ 0 w 162"/>
                <a:gd name="T9" fmla="*/ 0 h 48"/>
                <a:gd name="T10" fmla="*/ 0 w 162"/>
                <a:gd name="T11" fmla="*/ 0 h 48"/>
                <a:gd name="T12" fmla="*/ 1 w 162"/>
                <a:gd name="T13" fmla="*/ 0 h 48"/>
                <a:gd name="T14" fmla="*/ 1 w 162"/>
                <a:gd name="T15" fmla="*/ 0 h 48"/>
                <a:gd name="T16" fmla="*/ 1 w 162"/>
                <a:gd name="T17" fmla="*/ 0 h 48"/>
                <a:gd name="T18" fmla="*/ 1 w 162"/>
                <a:gd name="T19" fmla="*/ 0 h 48"/>
                <a:gd name="T20" fmla="*/ 1 w 16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48">
                  <a:moveTo>
                    <a:pt x="0" y="0"/>
                  </a:moveTo>
                  <a:lnTo>
                    <a:pt x="14" y="10"/>
                  </a:lnTo>
                  <a:lnTo>
                    <a:pt x="28" y="20"/>
                  </a:lnTo>
                  <a:lnTo>
                    <a:pt x="43" y="28"/>
                  </a:lnTo>
                  <a:lnTo>
                    <a:pt x="59" y="35"/>
                  </a:lnTo>
                  <a:lnTo>
                    <a:pt x="75" y="40"/>
                  </a:lnTo>
                  <a:lnTo>
                    <a:pt x="91" y="43"/>
                  </a:lnTo>
                  <a:lnTo>
                    <a:pt x="109" y="46"/>
                  </a:lnTo>
                  <a:lnTo>
                    <a:pt x="126" y="48"/>
                  </a:lnTo>
                  <a:lnTo>
                    <a:pt x="144" y="46"/>
                  </a:lnTo>
                  <a:lnTo>
                    <a:pt x="162" y="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9" name="Line 691"/>
            <p:cNvSpPr>
              <a:spLocks noChangeShapeType="1"/>
            </p:cNvSpPr>
            <p:nvPr/>
          </p:nvSpPr>
          <p:spPr bwMode="auto">
            <a:xfrm flipH="1">
              <a:off x="852" y="46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0" name="Group 727"/>
          <p:cNvGrpSpPr>
            <a:grpSpLocks/>
          </p:cNvGrpSpPr>
          <p:nvPr/>
        </p:nvGrpSpPr>
        <p:grpSpPr bwMode="auto">
          <a:xfrm>
            <a:off x="4789488" y="1477963"/>
            <a:ext cx="269875" cy="282575"/>
            <a:chOff x="3068" y="399"/>
            <a:chExt cx="210" cy="219"/>
          </a:xfrm>
        </p:grpSpPr>
        <p:sp>
          <p:nvSpPr>
            <p:cNvPr id="38951" name="Freeform 728"/>
            <p:cNvSpPr>
              <a:spLocks/>
            </p:cNvSpPr>
            <p:nvPr/>
          </p:nvSpPr>
          <p:spPr bwMode="auto">
            <a:xfrm>
              <a:off x="3092" y="471"/>
              <a:ext cx="68" cy="89"/>
            </a:xfrm>
            <a:custGeom>
              <a:avLst/>
              <a:gdLst>
                <a:gd name="T0" fmla="*/ 1 w 247"/>
                <a:gd name="T1" fmla="*/ 0 h 326"/>
                <a:gd name="T2" fmla="*/ 1 w 247"/>
                <a:gd name="T3" fmla="*/ 0 h 326"/>
                <a:gd name="T4" fmla="*/ 1 w 247"/>
                <a:gd name="T5" fmla="*/ 0 h 326"/>
                <a:gd name="T6" fmla="*/ 1 w 247"/>
                <a:gd name="T7" fmla="*/ 0 h 326"/>
                <a:gd name="T8" fmla="*/ 1 w 247"/>
                <a:gd name="T9" fmla="*/ 0 h 326"/>
                <a:gd name="T10" fmla="*/ 1 w 247"/>
                <a:gd name="T11" fmla="*/ 0 h 326"/>
                <a:gd name="T12" fmla="*/ 1 w 247"/>
                <a:gd name="T13" fmla="*/ 0 h 326"/>
                <a:gd name="T14" fmla="*/ 1 w 247"/>
                <a:gd name="T15" fmla="*/ 0 h 326"/>
                <a:gd name="T16" fmla="*/ 1 w 247"/>
                <a:gd name="T17" fmla="*/ 0 h 326"/>
                <a:gd name="T18" fmla="*/ 1 w 247"/>
                <a:gd name="T19" fmla="*/ 0 h 326"/>
                <a:gd name="T20" fmla="*/ 1 w 247"/>
                <a:gd name="T21" fmla="*/ 0 h 326"/>
                <a:gd name="T22" fmla="*/ 1 w 247"/>
                <a:gd name="T23" fmla="*/ 0 h 326"/>
                <a:gd name="T24" fmla="*/ 1 w 247"/>
                <a:gd name="T25" fmla="*/ 0 h 326"/>
                <a:gd name="T26" fmla="*/ 0 w 247"/>
                <a:gd name="T27" fmla="*/ 0 h 326"/>
                <a:gd name="T28" fmla="*/ 0 w 247"/>
                <a:gd name="T29" fmla="*/ 0 h 326"/>
                <a:gd name="T30" fmla="*/ 0 w 247"/>
                <a:gd name="T31" fmla="*/ 0 h 326"/>
                <a:gd name="T32" fmla="*/ 0 w 247"/>
                <a:gd name="T33" fmla="*/ 0 h 326"/>
                <a:gd name="T34" fmla="*/ 0 w 247"/>
                <a:gd name="T35" fmla="*/ 0 h 326"/>
                <a:gd name="T36" fmla="*/ 0 w 247"/>
                <a:gd name="T37" fmla="*/ 0 h 326"/>
                <a:gd name="T38" fmla="*/ 0 w 247"/>
                <a:gd name="T39" fmla="*/ 1 h 326"/>
                <a:gd name="T40" fmla="*/ 0 w 247"/>
                <a:gd name="T41" fmla="*/ 1 h 326"/>
                <a:gd name="T42" fmla="*/ 0 w 247"/>
                <a:gd name="T43" fmla="*/ 1 h 326"/>
                <a:gd name="T44" fmla="*/ 0 w 247"/>
                <a:gd name="T45" fmla="*/ 1 h 326"/>
                <a:gd name="T46" fmla="*/ 0 w 247"/>
                <a:gd name="T47" fmla="*/ 1 h 326"/>
                <a:gd name="T48" fmla="*/ 0 w 247"/>
                <a:gd name="T49" fmla="*/ 1 h 326"/>
                <a:gd name="T50" fmla="*/ 0 w 247"/>
                <a:gd name="T51" fmla="*/ 1 h 326"/>
                <a:gd name="T52" fmla="*/ 0 w 247"/>
                <a:gd name="T53" fmla="*/ 1 h 326"/>
                <a:gd name="T54" fmla="*/ 0 w 247"/>
                <a:gd name="T55" fmla="*/ 1 h 326"/>
                <a:gd name="T56" fmla="*/ 0 w 247"/>
                <a:gd name="T57" fmla="*/ 1 h 326"/>
                <a:gd name="T58" fmla="*/ 0 w 247"/>
                <a:gd name="T59" fmla="*/ 1 h 326"/>
                <a:gd name="T60" fmla="*/ 0 w 247"/>
                <a:gd name="T61" fmla="*/ 1 h 326"/>
                <a:gd name="T62" fmla="*/ 0 w 247"/>
                <a:gd name="T63" fmla="*/ 1 h 326"/>
                <a:gd name="T64" fmla="*/ 1 w 247"/>
                <a:gd name="T65" fmla="*/ 2 h 3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47" h="326">
                  <a:moveTo>
                    <a:pt x="247" y="45"/>
                  </a:moveTo>
                  <a:lnTo>
                    <a:pt x="231" y="35"/>
                  </a:lnTo>
                  <a:lnTo>
                    <a:pt x="214" y="25"/>
                  </a:lnTo>
                  <a:lnTo>
                    <a:pt x="196" y="16"/>
                  </a:lnTo>
                  <a:lnTo>
                    <a:pt x="177" y="10"/>
                  </a:lnTo>
                  <a:lnTo>
                    <a:pt x="158" y="5"/>
                  </a:lnTo>
                  <a:lnTo>
                    <a:pt x="138" y="2"/>
                  </a:lnTo>
                  <a:lnTo>
                    <a:pt x="117" y="0"/>
                  </a:lnTo>
                  <a:lnTo>
                    <a:pt x="109" y="0"/>
                  </a:lnTo>
                  <a:lnTo>
                    <a:pt x="99" y="2"/>
                  </a:lnTo>
                  <a:lnTo>
                    <a:pt x="91" y="5"/>
                  </a:lnTo>
                  <a:lnTo>
                    <a:pt x="81" y="8"/>
                  </a:lnTo>
                  <a:lnTo>
                    <a:pt x="72" y="13"/>
                  </a:lnTo>
                  <a:lnTo>
                    <a:pt x="63" y="21"/>
                  </a:lnTo>
                  <a:lnTo>
                    <a:pt x="55" y="28"/>
                  </a:lnTo>
                  <a:lnTo>
                    <a:pt x="46" y="37"/>
                  </a:lnTo>
                  <a:lnTo>
                    <a:pt x="38" y="46"/>
                  </a:lnTo>
                  <a:lnTo>
                    <a:pt x="30" y="57"/>
                  </a:lnTo>
                  <a:lnTo>
                    <a:pt x="24" y="68"/>
                  </a:lnTo>
                  <a:lnTo>
                    <a:pt x="17" y="79"/>
                  </a:lnTo>
                  <a:lnTo>
                    <a:pt x="12" y="91"/>
                  </a:lnTo>
                  <a:lnTo>
                    <a:pt x="8" y="104"/>
                  </a:lnTo>
                  <a:lnTo>
                    <a:pt x="5" y="115"/>
                  </a:lnTo>
                  <a:lnTo>
                    <a:pt x="2" y="128"/>
                  </a:lnTo>
                  <a:lnTo>
                    <a:pt x="1" y="140"/>
                  </a:lnTo>
                  <a:lnTo>
                    <a:pt x="0" y="152"/>
                  </a:lnTo>
                  <a:lnTo>
                    <a:pt x="1" y="162"/>
                  </a:lnTo>
                  <a:lnTo>
                    <a:pt x="2" y="173"/>
                  </a:lnTo>
                  <a:lnTo>
                    <a:pt x="6" y="183"/>
                  </a:lnTo>
                  <a:lnTo>
                    <a:pt x="9" y="192"/>
                  </a:lnTo>
                  <a:lnTo>
                    <a:pt x="14" y="200"/>
                  </a:lnTo>
                  <a:lnTo>
                    <a:pt x="20" y="206"/>
                  </a:lnTo>
                  <a:lnTo>
                    <a:pt x="161" y="3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2" name="Freeform 729"/>
            <p:cNvSpPr>
              <a:spLocks/>
            </p:cNvSpPr>
            <p:nvPr/>
          </p:nvSpPr>
          <p:spPr bwMode="auto">
            <a:xfrm>
              <a:off x="3111" y="560"/>
              <a:ext cx="32" cy="58"/>
            </a:xfrm>
            <a:custGeom>
              <a:avLst/>
              <a:gdLst>
                <a:gd name="T0" fmla="*/ 0 w 115"/>
                <a:gd name="T1" fmla="*/ 1 h 216"/>
                <a:gd name="T2" fmla="*/ 0 w 115"/>
                <a:gd name="T3" fmla="*/ 1 h 216"/>
                <a:gd name="T4" fmla="*/ 0 w 115"/>
                <a:gd name="T5" fmla="*/ 1 h 216"/>
                <a:gd name="T6" fmla="*/ 0 w 115"/>
                <a:gd name="T7" fmla="*/ 1 h 216"/>
                <a:gd name="T8" fmla="*/ 0 w 115"/>
                <a:gd name="T9" fmla="*/ 1 h 216"/>
                <a:gd name="T10" fmla="*/ 0 w 115"/>
                <a:gd name="T11" fmla="*/ 1 h 216"/>
                <a:gd name="T12" fmla="*/ 0 w 115"/>
                <a:gd name="T13" fmla="*/ 1 h 216"/>
                <a:gd name="T14" fmla="*/ 0 w 115"/>
                <a:gd name="T15" fmla="*/ 1 h 216"/>
                <a:gd name="T16" fmla="*/ 1 w 115"/>
                <a:gd name="T17" fmla="*/ 1 h 216"/>
                <a:gd name="T18" fmla="*/ 1 w 115"/>
                <a:gd name="T19" fmla="*/ 1 h 216"/>
                <a:gd name="T20" fmla="*/ 1 w 115"/>
                <a:gd name="T21" fmla="*/ 1 h 216"/>
                <a:gd name="T22" fmla="*/ 1 w 115"/>
                <a:gd name="T23" fmla="*/ 1 h 216"/>
                <a:gd name="T24" fmla="*/ 1 w 115"/>
                <a:gd name="T25" fmla="*/ 1 h 216"/>
                <a:gd name="T26" fmla="*/ 1 w 115"/>
                <a:gd name="T27" fmla="*/ 1 h 216"/>
                <a:gd name="T28" fmla="*/ 1 w 115"/>
                <a:gd name="T29" fmla="*/ 1 h 216"/>
                <a:gd name="T30" fmla="*/ 1 w 115"/>
                <a:gd name="T31" fmla="*/ 1 h 216"/>
                <a:gd name="T32" fmla="*/ 1 w 115"/>
                <a:gd name="T33" fmla="*/ 1 h 216"/>
                <a:gd name="T34" fmla="*/ 1 w 115"/>
                <a:gd name="T35" fmla="*/ 0 h 216"/>
                <a:gd name="T36" fmla="*/ 1 w 115"/>
                <a:gd name="T37" fmla="*/ 0 h 216"/>
                <a:gd name="T38" fmla="*/ 1 w 115"/>
                <a:gd name="T39" fmla="*/ 0 h 216"/>
                <a:gd name="T40" fmla="*/ 1 w 115"/>
                <a:gd name="T41" fmla="*/ 0 h 216"/>
                <a:gd name="T42" fmla="*/ 1 w 115"/>
                <a:gd name="T43" fmla="*/ 0 h 216"/>
                <a:gd name="T44" fmla="*/ 1 w 115"/>
                <a:gd name="T45" fmla="*/ 0 h 216"/>
                <a:gd name="T46" fmla="*/ 1 w 115"/>
                <a:gd name="T47" fmla="*/ 0 h 216"/>
                <a:gd name="T48" fmla="*/ 1 w 115"/>
                <a:gd name="T49" fmla="*/ 0 h 2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5" h="216">
                  <a:moveTo>
                    <a:pt x="0" y="216"/>
                  </a:moveTo>
                  <a:lnTo>
                    <a:pt x="9" y="215"/>
                  </a:lnTo>
                  <a:lnTo>
                    <a:pt x="19" y="213"/>
                  </a:lnTo>
                  <a:lnTo>
                    <a:pt x="27" y="209"/>
                  </a:lnTo>
                  <a:lnTo>
                    <a:pt x="37" y="205"/>
                  </a:lnTo>
                  <a:lnTo>
                    <a:pt x="46" y="198"/>
                  </a:lnTo>
                  <a:lnTo>
                    <a:pt x="56" y="191"/>
                  </a:lnTo>
                  <a:lnTo>
                    <a:pt x="64" y="182"/>
                  </a:lnTo>
                  <a:lnTo>
                    <a:pt x="73" y="173"/>
                  </a:lnTo>
                  <a:lnTo>
                    <a:pt x="80" y="163"/>
                  </a:lnTo>
                  <a:lnTo>
                    <a:pt x="88" y="151"/>
                  </a:lnTo>
                  <a:lnTo>
                    <a:pt x="94" y="140"/>
                  </a:lnTo>
                  <a:lnTo>
                    <a:pt x="101" y="128"/>
                  </a:lnTo>
                  <a:lnTo>
                    <a:pt x="105" y="115"/>
                  </a:lnTo>
                  <a:lnTo>
                    <a:pt x="109" y="102"/>
                  </a:lnTo>
                  <a:lnTo>
                    <a:pt x="112" y="91"/>
                  </a:lnTo>
                  <a:lnTo>
                    <a:pt x="113" y="78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3" y="43"/>
                  </a:lnTo>
                  <a:lnTo>
                    <a:pt x="111" y="32"/>
                  </a:lnTo>
                  <a:lnTo>
                    <a:pt x="108" y="23"/>
                  </a:lnTo>
                  <a:lnTo>
                    <a:pt x="104" y="14"/>
                  </a:lnTo>
                  <a:lnTo>
                    <a:pt x="99" y="7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3" name="Freeform 730"/>
            <p:cNvSpPr>
              <a:spLocks/>
            </p:cNvSpPr>
            <p:nvPr/>
          </p:nvSpPr>
          <p:spPr bwMode="auto">
            <a:xfrm>
              <a:off x="3068" y="605"/>
              <a:ext cx="43" cy="13"/>
            </a:xfrm>
            <a:custGeom>
              <a:avLst/>
              <a:gdLst>
                <a:gd name="T0" fmla="*/ 0 w 162"/>
                <a:gd name="T1" fmla="*/ 0 h 48"/>
                <a:gd name="T2" fmla="*/ 0 w 162"/>
                <a:gd name="T3" fmla="*/ 0 h 48"/>
                <a:gd name="T4" fmla="*/ 0 w 162"/>
                <a:gd name="T5" fmla="*/ 0 h 48"/>
                <a:gd name="T6" fmla="*/ 0 w 162"/>
                <a:gd name="T7" fmla="*/ 0 h 48"/>
                <a:gd name="T8" fmla="*/ 0 w 162"/>
                <a:gd name="T9" fmla="*/ 0 h 48"/>
                <a:gd name="T10" fmla="*/ 0 w 162"/>
                <a:gd name="T11" fmla="*/ 0 h 48"/>
                <a:gd name="T12" fmla="*/ 1 w 162"/>
                <a:gd name="T13" fmla="*/ 0 h 48"/>
                <a:gd name="T14" fmla="*/ 1 w 162"/>
                <a:gd name="T15" fmla="*/ 0 h 48"/>
                <a:gd name="T16" fmla="*/ 1 w 162"/>
                <a:gd name="T17" fmla="*/ 0 h 48"/>
                <a:gd name="T18" fmla="*/ 1 w 162"/>
                <a:gd name="T19" fmla="*/ 0 h 48"/>
                <a:gd name="T20" fmla="*/ 1 w 16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48">
                  <a:moveTo>
                    <a:pt x="0" y="0"/>
                  </a:moveTo>
                  <a:lnTo>
                    <a:pt x="12" y="10"/>
                  </a:lnTo>
                  <a:lnTo>
                    <a:pt x="27" y="20"/>
                  </a:lnTo>
                  <a:lnTo>
                    <a:pt x="42" y="28"/>
                  </a:lnTo>
                  <a:lnTo>
                    <a:pt x="57" y="35"/>
                  </a:lnTo>
                  <a:lnTo>
                    <a:pt x="74" y="40"/>
                  </a:lnTo>
                  <a:lnTo>
                    <a:pt x="90" y="44"/>
                  </a:lnTo>
                  <a:lnTo>
                    <a:pt x="107" y="46"/>
                  </a:lnTo>
                  <a:lnTo>
                    <a:pt x="125" y="48"/>
                  </a:lnTo>
                  <a:lnTo>
                    <a:pt x="143" y="46"/>
                  </a:lnTo>
                  <a:lnTo>
                    <a:pt x="162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4" name="Line 731"/>
            <p:cNvSpPr>
              <a:spLocks noChangeShapeType="1"/>
            </p:cNvSpPr>
            <p:nvPr/>
          </p:nvSpPr>
          <p:spPr bwMode="auto">
            <a:xfrm flipH="1">
              <a:off x="3215" y="39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55" name="Line 732"/>
            <p:cNvSpPr>
              <a:spLocks noChangeShapeType="1"/>
            </p:cNvSpPr>
            <p:nvPr/>
          </p:nvSpPr>
          <p:spPr bwMode="auto">
            <a:xfrm flipH="1">
              <a:off x="3255" y="399"/>
              <a:ext cx="2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6" name="Line 326"/>
          <p:cNvSpPr>
            <a:spLocks noChangeShapeType="1"/>
          </p:cNvSpPr>
          <p:nvPr/>
        </p:nvSpPr>
        <p:spPr bwMode="auto">
          <a:xfrm>
            <a:off x="2012950" y="2873375"/>
            <a:ext cx="5222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7" name="Line 271"/>
          <p:cNvSpPr>
            <a:spLocks noChangeShapeType="1"/>
          </p:cNvSpPr>
          <p:nvPr/>
        </p:nvSpPr>
        <p:spPr bwMode="auto">
          <a:xfrm>
            <a:off x="3739108" y="3542610"/>
            <a:ext cx="27051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4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34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4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4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4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34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34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34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34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34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134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500"/>
                                        <p:tgtEl>
                                          <p:spTgt spid="134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500"/>
                                        <p:tgtEl>
                                          <p:spTgt spid="134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34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134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500"/>
                                        <p:tgtEl>
                                          <p:spTgt spid="134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134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134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134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500"/>
                                        <p:tgtEl>
                                          <p:spTgt spid="134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134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134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500"/>
                                        <p:tgtEl>
                                          <p:spTgt spid="134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200" grpId="0"/>
      <p:bldP spid="134201" grpId="0"/>
      <p:bldP spid="134363" grpId="0" animBg="1"/>
      <p:bldP spid="134364" grpId="0" animBg="1"/>
      <p:bldP spid="134461" grpId="0" animBg="1"/>
      <p:bldP spid="134469" grpId="0" animBg="1"/>
      <p:bldP spid="134470" grpId="0" animBg="1"/>
      <p:bldP spid="134471" grpId="0" animBg="1"/>
      <p:bldP spid="134487" grpId="0" animBg="1"/>
      <p:bldP spid="134488" grpId="0" animBg="1"/>
      <p:bldP spid="134489" grpId="0" animBg="1"/>
      <p:bldP spid="134490" grpId="0" animBg="1"/>
      <p:bldP spid="134491" grpId="0" animBg="1"/>
      <p:bldP spid="134492" grpId="0" animBg="1"/>
      <p:bldP spid="134493" grpId="0" animBg="1"/>
      <p:bldP spid="134494" grpId="0" animBg="1"/>
      <p:bldP spid="134502" grpId="0" animBg="1"/>
      <p:bldP spid="134503" grpId="0" animBg="1"/>
      <p:bldP spid="134504" grpId="0" animBg="1"/>
      <p:bldP spid="134515" grpId="0" animBg="1"/>
      <p:bldP spid="134516" grpId="0" animBg="1"/>
      <p:bldP spid="134525" grpId="0" animBg="1"/>
      <p:bldP spid="134528" grpId="0"/>
      <p:bldP spid="186" grpId="0" animBg="1"/>
      <p:bldP spid="187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127" name="Group 335"/>
          <p:cNvGrpSpPr>
            <a:grpSpLocks/>
          </p:cNvGrpSpPr>
          <p:nvPr/>
        </p:nvGrpSpPr>
        <p:grpSpPr bwMode="auto">
          <a:xfrm>
            <a:off x="6084888" y="3573463"/>
            <a:ext cx="2779712" cy="3043237"/>
            <a:chOff x="3088" y="2260"/>
            <a:chExt cx="1039" cy="1137"/>
          </a:xfrm>
        </p:grpSpPr>
        <p:sp>
          <p:nvSpPr>
            <p:cNvPr id="40009" name="Line 319"/>
            <p:cNvSpPr>
              <a:spLocks noChangeShapeType="1"/>
            </p:cNvSpPr>
            <p:nvPr/>
          </p:nvSpPr>
          <p:spPr bwMode="auto">
            <a:xfrm>
              <a:off x="3088" y="2799"/>
              <a:ext cx="0" cy="5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0" name="Line 320"/>
            <p:cNvSpPr>
              <a:spLocks noChangeShapeType="1"/>
            </p:cNvSpPr>
            <p:nvPr/>
          </p:nvSpPr>
          <p:spPr bwMode="auto">
            <a:xfrm>
              <a:off x="3088" y="3397"/>
              <a:ext cx="103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1" name="Line 321"/>
            <p:cNvSpPr>
              <a:spLocks noChangeShapeType="1"/>
            </p:cNvSpPr>
            <p:nvPr/>
          </p:nvSpPr>
          <p:spPr bwMode="auto">
            <a:xfrm flipV="1">
              <a:off x="4127" y="2799"/>
              <a:ext cx="0" cy="5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2" name="Line 322"/>
            <p:cNvSpPr>
              <a:spLocks noChangeShapeType="1"/>
            </p:cNvSpPr>
            <p:nvPr/>
          </p:nvSpPr>
          <p:spPr bwMode="auto">
            <a:xfrm flipH="1">
              <a:off x="3088" y="3074"/>
              <a:ext cx="126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3" name="Line 323"/>
            <p:cNvSpPr>
              <a:spLocks noChangeShapeType="1"/>
            </p:cNvSpPr>
            <p:nvPr/>
          </p:nvSpPr>
          <p:spPr bwMode="auto">
            <a:xfrm>
              <a:off x="4001" y="3074"/>
              <a:ext cx="126" cy="3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4" name="Line 324"/>
            <p:cNvSpPr>
              <a:spLocks noChangeShapeType="1"/>
            </p:cNvSpPr>
            <p:nvPr/>
          </p:nvSpPr>
          <p:spPr bwMode="auto">
            <a:xfrm flipH="1" flipV="1">
              <a:off x="3745" y="2260"/>
              <a:ext cx="382" cy="5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5" name="Line 325"/>
            <p:cNvSpPr>
              <a:spLocks noChangeShapeType="1"/>
            </p:cNvSpPr>
            <p:nvPr/>
          </p:nvSpPr>
          <p:spPr bwMode="auto">
            <a:xfrm flipH="1">
              <a:off x="3088" y="2618"/>
              <a:ext cx="126" cy="1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6" name="Line 326"/>
            <p:cNvSpPr>
              <a:spLocks noChangeShapeType="1"/>
            </p:cNvSpPr>
            <p:nvPr/>
          </p:nvSpPr>
          <p:spPr bwMode="auto">
            <a:xfrm>
              <a:off x="3214" y="3074"/>
              <a:ext cx="78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7" name="Line 327"/>
            <p:cNvSpPr>
              <a:spLocks noChangeShapeType="1"/>
            </p:cNvSpPr>
            <p:nvPr/>
          </p:nvSpPr>
          <p:spPr bwMode="auto">
            <a:xfrm flipV="1">
              <a:off x="3214" y="2618"/>
              <a:ext cx="0" cy="4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8" name="Line 328"/>
            <p:cNvSpPr>
              <a:spLocks noChangeShapeType="1"/>
            </p:cNvSpPr>
            <p:nvPr/>
          </p:nvSpPr>
          <p:spPr bwMode="auto">
            <a:xfrm flipV="1">
              <a:off x="4001" y="2846"/>
              <a:ext cx="0" cy="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19" name="Line 329"/>
            <p:cNvSpPr>
              <a:spLocks noChangeShapeType="1"/>
            </p:cNvSpPr>
            <p:nvPr/>
          </p:nvSpPr>
          <p:spPr bwMode="auto">
            <a:xfrm>
              <a:off x="3214" y="2618"/>
              <a:ext cx="3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20" name="Line 330"/>
            <p:cNvSpPr>
              <a:spLocks noChangeShapeType="1"/>
            </p:cNvSpPr>
            <p:nvPr/>
          </p:nvSpPr>
          <p:spPr bwMode="auto">
            <a:xfrm>
              <a:off x="3608" y="2618"/>
              <a:ext cx="393" cy="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21" name="Line 331"/>
            <p:cNvSpPr>
              <a:spLocks noChangeShapeType="1"/>
            </p:cNvSpPr>
            <p:nvPr/>
          </p:nvSpPr>
          <p:spPr bwMode="auto">
            <a:xfrm flipH="1" flipV="1">
              <a:off x="3745" y="2260"/>
              <a:ext cx="256" cy="5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22" name="Line 332"/>
            <p:cNvSpPr>
              <a:spLocks noChangeShapeType="1"/>
            </p:cNvSpPr>
            <p:nvPr/>
          </p:nvSpPr>
          <p:spPr bwMode="auto">
            <a:xfrm flipH="1">
              <a:off x="3608" y="2260"/>
              <a:ext cx="137" cy="3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939" name="Group 662"/>
          <p:cNvGrpSpPr>
            <a:grpSpLocks/>
          </p:cNvGrpSpPr>
          <p:nvPr/>
        </p:nvGrpSpPr>
        <p:grpSpPr bwMode="auto">
          <a:xfrm>
            <a:off x="34925" y="1833563"/>
            <a:ext cx="6408738" cy="4979987"/>
            <a:chOff x="22" y="1155"/>
            <a:chExt cx="4037" cy="3137"/>
          </a:xfrm>
        </p:grpSpPr>
        <p:sp>
          <p:nvSpPr>
            <p:cNvPr id="39941" name="Line 499"/>
            <p:cNvSpPr>
              <a:spLocks noChangeShapeType="1"/>
            </p:cNvSpPr>
            <p:nvPr/>
          </p:nvSpPr>
          <p:spPr bwMode="auto">
            <a:xfrm flipH="1">
              <a:off x="2883" y="1155"/>
              <a:ext cx="320" cy="65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2" name="Line 500"/>
            <p:cNvSpPr>
              <a:spLocks noChangeShapeType="1"/>
            </p:cNvSpPr>
            <p:nvPr/>
          </p:nvSpPr>
          <p:spPr bwMode="auto">
            <a:xfrm>
              <a:off x="3203" y="1155"/>
              <a:ext cx="328" cy="65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3" name="Line 502"/>
            <p:cNvSpPr>
              <a:spLocks noChangeShapeType="1"/>
            </p:cNvSpPr>
            <p:nvPr/>
          </p:nvSpPr>
          <p:spPr bwMode="auto">
            <a:xfrm>
              <a:off x="966" y="4119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4" name="Line 512"/>
            <p:cNvSpPr>
              <a:spLocks noChangeShapeType="1"/>
            </p:cNvSpPr>
            <p:nvPr/>
          </p:nvSpPr>
          <p:spPr bwMode="auto">
            <a:xfrm>
              <a:off x="966" y="1675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5" name="Line 513"/>
            <p:cNvSpPr>
              <a:spLocks noChangeShapeType="1"/>
            </p:cNvSpPr>
            <p:nvPr/>
          </p:nvSpPr>
          <p:spPr bwMode="auto">
            <a:xfrm>
              <a:off x="966" y="198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6" name="Line 514"/>
            <p:cNvSpPr>
              <a:spLocks noChangeShapeType="1"/>
            </p:cNvSpPr>
            <p:nvPr/>
          </p:nvSpPr>
          <p:spPr bwMode="auto">
            <a:xfrm>
              <a:off x="966" y="204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7" name="Line 515"/>
            <p:cNvSpPr>
              <a:spLocks noChangeShapeType="1"/>
            </p:cNvSpPr>
            <p:nvPr/>
          </p:nvSpPr>
          <p:spPr bwMode="auto">
            <a:xfrm>
              <a:off x="966" y="2106"/>
              <a:ext cx="0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8" name="Line 516"/>
            <p:cNvSpPr>
              <a:spLocks noChangeShapeType="1"/>
            </p:cNvSpPr>
            <p:nvPr/>
          </p:nvSpPr>
          <p:spPr bwMode="auto">
            <a:xfrm>
              <a:off x="966" y="2454"/>
              <a:ext cx="0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9" name="Line 517"/>
            <p:cNvSpPr>
              <a:spLocks noChangeShapeType="1"/>
            </p:cNvSpPr>
            <p:nvPr/>
          </p:nvSpPr>
          <p:spPr bwMode="auto">
            <a:xfrm>
              <a:off x="966" y="2665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0" name="Line 518"/>
            <p:cNvSpPr>
              <a:spLocks noChangeShapeType="1"/>
            </p:cNvSpPr>
            <p:nvPr/>
          </p:nvSpPr>
          <p:spPr bwMode="auto">
            <a:xfrm>
              <a:off x="966" y="2743"/>
              <a:ext cx="0" cy="3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1" name="Line 519"/>
            <p:cNvSpPr>
              <a:spLocks noChangeShapeType="1"/>
            </p:cNvSpPr>
            <p:nvPr/>
          </p:nvSpPr>
          <p:spPr bwMode="auto">
            <a:xfrm>
              <a:off x="966" y="312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2" name="Line 520"/>
            <p:cNvSpPr>
              <a:spLocks noChangeShapeType="1"/>
            </p:cNvSpPr>
            <p:nvPr/>
          </p:nvSpPr>
          <p:spPr bwMode="auto">
            <a:xfrm>
              <a:off x="966" y="3205"/>
              <a:ext cx="0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3" name="Line 521"/>
            <p:cNvSpPr>
              <a:spLocks noChangeShapeType="1"/>
            </p:cNvSpPr>
            <p:nvPr/>
          </p:nvSpPr>
          <p:spPr bwMode="auto">
            <a:xfrm>
              <a:off x="966" y="358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4" name="Line 522"/>
            <p:cNvSpPr>
              <a:spLocks noChangeShapeType="1"/>
            </p:cNvSpPr>
            <p:nvPr/>
          </p:nvSpPr>
          <p:spPr bwMode="auto">
            <a:xfrm>
              <a:off x="966" y="3661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5" name="Line 523"/>
            <p:cNvSpPr>
              <a:spLocks noChangeShapeType="1"/>
            </p:cNvSpPr>
            <p:nvPr/>
          </p:nvSpPr>
          <p:spPr bwMode="auto">
            <a:xfrm>
              <a:off x="966" y="4047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6" name="Line 524"/>
            <p:cNvSpPr>
              <a:spLocks noChangeShapeType="1"/>
            </p:cNvSpPr>
            <p:nvPr/>
          </p:nvSpPr>
          <p:spPr bwMode="auto">
            <a:xfrm>
              <a:off x="22" y="3372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7" name="Line 525"/>
            <p:cNvSpPr>
              <a:spLocks noChangeShapeType="1"/>
            </p:cNvSpPr>
            <p:nvPr/>
          </p:nvSpPr>
          <p:spPr bwMode="auto">
            <a:xfrm>
              <a:off x="261" y="3372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8" name="Line 526"/>
            <p:cNvSpPr>
              <a:spLocks noChangeShapeType="1"/>
            </p:cNvSpPr>
            <p:nvPr/>
          </p:nvSpPr>
          <p:spPr bwMode="auto">
            <a:xfrm>
              <a:off x="337" y="3372"/>
              <a:ext cx="3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59" name="Line 527"/>
            <p:cNvSpPr>
              <a:spLocks noChangeShapeType="1"/>
            </p:cNvSpPr>
            <p:nvPr/>
          </p:nvSpPr>
          <p:spPr bwMode="auto">
            <a:xfrm>
              <a:off x="723" y="3372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0" name="Line 528"/>
            <p:cNvSpPr>
              <a:spLocks noChangeShapeType="1"/>
            </p:cNvSpPr>
            <p:nvPr/>
          </p:nvSpPr>
          <p:spPr bwMode="auto">
            <a:xfrm>
              <a:off x="793" y="3372"/>
              <a:ext cx="3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1" name="Line 529"/>
            <p:cNvSpPr>
              <a:spLocks noChangeShapeType="1"/>
            </p:cNvSpPr>
            <p:nvPr/>
          </p:nvSpPr>
          <p:spPr bwMode="auto">
            <a:xfrm>
              <a:off x="1179" y="3372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2" name="Line 530"/>
            <p:cNvSpPr>
              <a:spLocks noChangeShapeType="1"/>
            </p:cNvSpPr>
            <p:nvPr/>
          </p:nvSpPr>
          <p:spPr bwMode="auto">
            <a:xfrm>
              <a:off x="1255" y="3372"/>
              <a:ext cx="3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3" name="Line 531"/>
            <p:cNvSpPr>
              <a:spLocks noChangeShapeType="1"/>
            </p:cNvSpPr>
            <p:nvPr/>
          </p:nvSpPr>
          <p:spPr bwMode="auto">
            <a:xfrm>
              <a:off x="1636" y="3372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4" name="Line 532"/>
            <p:cNvSpPr>
              <a:spLocks noChangeShapeType="1"/>
            </p:cNvSpPr>
            <p:nvPr/>
          </p:nvSpPr>
          <p:spPr bwMode="auto">
            <a:xfrm>
              <a:off x="1713" y="3372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5" name="Line 533"/>
            <p:cNvSpPr>
              <a:spLocks noChangeShapeType="1"/>
            </p:cNvSpPr>
            <p:nvPr/>
          </p:nvSpPr>
          <p:spPr bwMode="auto">
            <a:xfrm flipH="1">
              <a:off x="118" y="2524"/>
              <a:ext cx="848" cy="8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6" name="Line 534"/>
            <p:cNvSpPr>
              <a:spLocks noChangeShapeType="1"/>
            </p:cNvSpPr>
            <p:nvPr/>
          </p:nvSpPr>
          <p:spPr bwMode="auto">
            <a:xfrm>
              <a:off x="118" y="3372"/>
              <a:ext cx="848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7" name="Line 535"/>
            <p:cNvSpPr>
              <a:spLocks noChangeShapeType="1"/>
            </p:cNvSpPr>
            <p:nvPr/>
          </p:nvSpPr>
          <p:spPr bwMode="auto">
            <a:xfrm flipV="1">
              <a:off x="966" y="3372"/>
              <a:ext cx="850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8" name="Line 536"/>
            <p:cNvSpPr>
              <a:spLocks noChangeShapeType="1"/>
            </p:cNvSpPr>
            <p:nvPr/>
          </p:nvSpPr>
          <p:spPr bwMode="auto">
            <a:xfrm flipH="1" flipV="1">
              <a:off x="966" y="2524"/>
              <a:ext cx="850" cy="8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69" name="Line 537"/>
            <p:cNvSpPr>
              <a:spLocks noChangeShapeType="1"/>
            </p:cNvSpPr>
            <p:nvPr/>
          </p:nvSpPr>
          <p:spPr bwMode="auto">
            <a:xfrm>
              <a:off x="118" y="2235"/>
              <a:ext cx="16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0" name="Line 543"/>
            <p:cNvSpPr>
              <a:spLocks noChangeShapeType="1"/>
            </p:cNvSpPr>
            <p:nvPr/>
          </p:nvSpPr>
          <p:spPr bwMode="auto">
            <a:xfrm>
              <a:off x="3203" y="118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1" name="Line 544"/>
            <p:cNvSpPr>
              <a:spLocks noChangeShapeType="1"/>
            </p:cNvSpPr>
            <p:nvPr/>
          </p:nvSpPr>
          <p:spPr bwMode="auto">
            <a:xfrm>
              <a:off x="3203" y="1251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2" name="Line 545"/>
            <p:cNvSpPr>
              <a:spLocks noChangeShapeType="1"/>
            </p:cNvSpPr>
            <p:nvPr/>
          </p:nvSpPr>
          <p:spPr bwMode="auto">
            <a:xfrm>
              <a:off x="3203" y="155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3" name="Line 546"/>
            <p:cNvSpPr>
              <a:spLocks noChangeShapeType="1"/>
            </p:cNvSpPr>
            <p:nvPr/>
          </p:nvSpPr>
          <p:spPr bwMode="auto">
            <a:xfrm>
              <a:off x="3203" y="161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4" name="Line 547"/>
            <p:cNvSpPr>
              <a:spLocks noChangeShapeType="1"/>
            </p:cNvSpPr>
            <p:nvPr/>
          </p:nvSpPr>
          <p:spPr bwMode="auto">
            <a:xfrm>
              <a:off x="3203" y="1675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5" name="Line 548"/>
            <p:cNvSpPr>
              <a:spLocks noChangeShapeType="1"/>
            </p:cNvSpPr>
            <p:nvPr/>
          </p:nvSpPr>
          <p:spPr bwMode="auto">
            <a:xfrm>
              <a:off x="3203" y="198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6" name="Line 549"/>
            <p:cNvSpPr>
              <a:spLocks noChangeShapeType="1"/>
            </p:cNvSpPr>
            <p:nvPr/>
          </p:nvSpPr>
          <p:spPr bwMode="auto">
            <a:xfrm>
              <a:off x="3203" y="204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7" name="Line 550"/>
            <p:cNvSpPr>
              <a:spLocks noChangeShapeType="1"/>
            </p:cNvSpPr>
            <p:nvPr/>
          </p:nvSpPr>
          <p:spPr bwMode="auto">
            <a:xfrm>
              <a:off x="3203" y="2106"/>
              <a:ext cx="0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8" name="Line 551"/>
            <p:cNvSpPr>
              <a:spLocks noChangeShapeType="1"/>
            </p:cNvSpPr>
            <p:nvPr/>
          </p:nvSpPr>
          <p:spPr bwMode="auto">
            <a:xfrm>
              <a:off x="2355" y="2235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79" name="Line 562"/>
            <p:cNvSpPr>
              <a:spLocks noChangeShapeType="1"/>
            </p:cNvSpPr>
            <p:nvPr/>
          </p:nvSpPr>
          <p:spPr bwMode="auto">
            <a:xfrm flipH="1">
              <a:off x="2504" y="1920"/>
              <a:ext cx="1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0" name="Line 563"/>
            <p:cNvSpPr>
              <a:spLocks noChangeShapeType="1"/>
            </p:cNvSpPr>
            <p:nvPr/>
          </p:nvSpPr>
          <p:spPr bwMode="auto">
            <a:xfrm flipH="1">
              <a:off x="2478" y="1972"/>
              <a:ext cx="1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1" name="Line 564"/>
            <p:cNvSpPr>
              <a:spLocks noChangeShapeType="1"/>
            </p:cNvSpPr>
            <p:nvPr/>
          </p:nvSpPr>
          <p:spPr bwMode="auto">
            <a:xfrm flipH="1">
              <a:off x="2355" y="2029"/>
              <a:ext cx="103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2" name="Line 575"/>
            <p:cNvSpPr>
              <a:spLocks noChangeShapeType="1"/>
            </p:cNvSpPr>
            <p:nvPr/>
          </p:nvSpPr>
          <p:spPr bwMode="auto">
            <a:xfrm>
              <a:off x="3897" y="1920"/>
              <a:ext cx="1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3" name="Line 576"/>
            <p:cNvSpPr>
              <a:spLocks noChangeShapeType="1"/>
            </p:cNvSpPr>
            <p:nvPr/>
          </p:nvSpPr>
          <p:spPr bwMode="auto">
            <a:xfrm>
              <a:off x="3923" y="1972"/>
              <a:ext cx="13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4" name="Line 577"/>
            <p:cNvSpPr>
              <a:spLocks noChangeShapeType="1"/>
            </p:cNvSpPr>
            <p:nvPr/>
          </p:nvSpPr>
          <p:spPr bwMode="auto">
            <a:xfrm>
              <a:off x="3956" y="2029"/>
              <a:ext cx="103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5" name="Line 592"/>
            <p:cNvSpPr>
              <a:spLocks noChangeShapeType="1"/>
            </p:cNvSpPr>
            <p:nvPr/>
          </p:nvSpPr>
          <p:spPr bwMode="auto">
            <a:xfrm flipH="1">
              <a:off x="115" y="1800"/>
              <a:ext cx="216" cy="4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6" name="Line 593"/>
            <p:cNvSpPr>
              <a:spLocks noChangeShapeType="1"/>
            </p:cNvSpPr>
            <p:nvPr/>
          </p:nvSpPr>
          <p:spPr bwMode="auto">
            <a:xfrm flipH="1">
              <a:off x="324" y="1810"/>
              <a:ext cx="951" cy="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7" name="Line 594"/>
            <p:cNvSpPr>
              <a:spLocks noChangeShapeType="1"/>
            </p:cNvSpPr>
            <p:nvPr/>
          </p:nvSpPr>
          <p:spPr bwMode="auto">
            <a:xfrm>
              <a:off x="1275" y="1155"/>
              <a:ext cx="541" cy="10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8" name="Line 595"/>
            <p:cNvSpPr>
              <a:spLocks noChangeShapeType="1"/>
            </p:cNvSpPr>
            <p:nvPr/>
          </p:nvSpPr>
          <p:spPr bwMode="auto">
            <a:xfrm>
              <a:off x="1275" y="1155"/>
              <a:ext cx="0" cy="655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89" name="Line 596"/>
            <p:cNvSpPr>
              <a:spLocks noChangeShapeType="1"/>
            </p:cNvSpPr>
            <p:nvPr/>
          </p:nvSpPr>
          <p:spPr bwMode="auto">
            <a:xfrm>
              <a:off x="966" y="1810"/>
              <a:ext cx="0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0" name="Line 619"/>
            <p:cNvSpPr>
              <a:spLocks noChangeShapeType="1"/>
            </p:cNvSpPr>
            <p:nvPr/>
          </p:nvSpPr>
          <p:spPr bwMode="auto">
            <a:xfrm flipV="1">
              <a:off x="324" y="2730"/>
              <a:ext cx="642" cy="6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1" name="Line 620"/>
            <p:cNvSpPr>
              <a:spLocks noChangeShapeType="1"/>
            </p:cNvSpPr>
            <p:nvPr/>
          </p:nvSpPr>
          <p:spPr bwMode="auto">
            <a:xfrm flipH="1" flipV="1">
              <a:off x="324" y="3372"/>
              <a:ext cx="642" cy="6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2" name="Line 621"/>
            <p:cNvSpPr>
              <a:spLocks noChangeShapeType="1"/>
            </p:cNvSpPr>
            <p:nvPr/>
          </p:nvSpPr>
          <p:spPr bwMode="auto">
            <a:xfrm flipH="1" flipV="1">
              <a:off x="966" y="2730"/>
              <a:ext cx="309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3" name="Line 622"/>
            <p:cNvSpPr>
              <a:spLocks noChangeShapeType="1"/>
            </p:cNvSpPr>
            <p:nvPr/>
          </p:nvSpPr>
          <p:spPr bwMode="auto">
            <a:xfrm flipV="1">
              <a:off x="966" y="3701"/>
              <a:ext cx="309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4" name="Line 623"/>
            <p:cNvSpPr>
              <a:spLocks noChangeShapeType="1"/>
            </p:cNvSpPr>
            <p:nvPr/>
          </p:nvSpPr>
          <p:spPr bwMode="auto">
            <a:xfrm flipH="1">
              <a:off x="118" y="3372"/>
              <a:ext cx="2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5" name="Line 624"/>
            <p:cNvSpPr>
              <a:spLocks noChangeShapeType="1"/>
            </p:cNvSpPr>
            <p:nvPr/>
          </p:nvSpPr>
          <p:spPr bwMode="auto">
            <a:xfrm flipV="1">
              <a:off x="966" y="2524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6" name="Line 625"/>
            <p:cNvSpPr>
              <a:spLocks noChangeShapeType="1"/>
            </p:cNvSpPr>
            <p:nvPr/>
          </p:nvSpPr>
          <p:spPr bwMode="auto">
            <a:xfrm>
              <a:off x="966" y="4016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7" name="Line 626"/>
            <p:cNvSpPr>
              <a:spLocks noChangeShapeType="1"/>
            </p:cNvSpPr>
            <p:nvPr/>
          </p:nvSpPr>
          <p:spPr bwMode="auto">
            <a:xfrm>
              <a:off x="1275" y="3372"/>
              <a:ext cx="5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8" name="Line 627"/>
            <p:cNvSpPr>
              <a:spLocks noChangeShapeType="1"/>
            </p:cNvSpPr>
            <p:nvPr/>
          </p:nvSpPr>
          <p:spPr bwMode="auto">
            <a:xfrm>
              <a:off x="2567" y="1810"/>
              <a:ext cx="128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99" name="Line 628"/>
            <p:cNvSpPr>
              <a:spLocks noChangeShapeType="1"/>
            </p:cNvSpPr>
            <p:nvPr/>
          </p:nvSpPr>
          <p:spPr bwMode="auto">
            <a:xfrm flipH="1">
              <a:off x="2355" y="1810"/>
              <a:ext cx="212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0" name="Line 629"/>
            <p:cNvSpPr>
              <a:spLocks noChangeShapeType="1"/>
            </p:cNvSpPr>
            <p:nvPr/>
          </p:nvSpPr>
          <p:spPr bwMode="auto">
            <a:xfrm>
              <a:off x="3847" y="1810"/>
              <a:ext cx="212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1" name="Line 630"/>
            <p:cNvSpPr>
              <a:spLocks noChangeShapeType="1"/>
            </p:cNvSpPr>
            <p:nvPr/>
          </p:nvSpPr>
          <p:spPr bwMode="auto">
            <a:xfrm>
              <a:off x="3203" y="1810"/>
              <a:ext cx="0" cy="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2" name="Line 632"/>
            <p:cNvSpPr>
              <a:spLocks noChangeShapeType="1"/>
            </p:cNvSpPr>
            <p:nvPr/>
          </p:nvSpPr>
          <p:spPr bwMode="auto">
            <a:xfrm>
              <a:off x="3203" y="1207"/>
              <a:ext cx="0" cy="59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3" name="Line 633"/>
            <p:cNvSpPr>
              <a:spLocks noChangeShapeType="1"/>
            </p:cNvSpPr>
            <p:nvPr/>
          </p:nvSpPr>
          <p:spPr bwMode="auto">
            <a:xfrm>
              <a:off x="3203" y="1212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4" name="Line 634"/>
            <p:cNvSpPr>
              <a:spLocks noChangeShapeType="1"/>
            </p:cNvSpPr>
            <p:nvPr/>
          </p:nvSpPr>
          <p:spPr bwMode="auto">
            <a:xfrm>
              <a:off x="3203" y="1302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5" name="Line 635"/>
            <p:cNvSpPr>
              <a:spLocks noChangeShapeType="1"/>
            </p:cNvSpPr>
            <p:nvPr/>
          </p:nvSpPr>
          <p:spPr bwMode="auto">
            <a:xfrm>
              <a:off x="3203" y="1444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6" name="Line 636"/>
            <p:cNvSpPr>
              <a:spLocks noChangeShapeType="1"/>
            </p:cNvSpPr>
            <p:nvPr/>
          </p:nvSpPr>
          <p:spPr bwMode="auto">
            <a:xfrm>
              <a:off x="3203" y="1578"/>
              <a:ext cx="0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7" name="Line 637"/>
            <p:cNvSpPr>
              <a:spLocks noChangeShapeType="1"/>
            </p:cNvSpPr>
            <p:nvPr/>
          </p:nvSpPr>
          <p:spPr bwMode="auto">
            <a:xfrm>
              <a:off x="3203" y="1714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08" name="Line 652"/>
            <p:cNvSpPr>
              <a:spLocks noChangeShapeType="1"/>
            </p:cNvSpPr>
            <p:nvPr/>
          </p:nvSpPr>
          <p:spPr bwMode="auto">
            <a:xfrm>
              <a:off x="1275" y="3045"/>
              <a:ext cx="0" cy="65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940" name="Text Box 663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：求四棱锥被截切后的俯视图和左视图。</a:t>
            </a:r>
            <a:endParaRPr lang="zh-CN" altLang="en-US" sz="3600" b="0">
              <a:solidFill>
                <a:srgbClr val="FF3300"/>
              </a:solidFill>
              <a:latin typeface="黑体" pitchFamily="2" charset="-122"/>
              <a:ea typeface="黑体" pitchFamily="2" charset="-122"/>
            </a:endParaRP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2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Text Box 233"/>
          <p:cNvSpPr txBox="1">
            <a:spLocks noChangeArrowheads="1"/>
          </p:cNvSpPr>
          <p:nvPr/>
        </p:nvSpPr>
        <p:spPr bwMode="auto">
          <a:xfrm>
            <a:off x="0" y="0"/>
            <a:ext cx="92408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3: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求八棱柱被截切后的俯视图。</a:t>
            </a:r>
          </a:p>
        </p:txBody>
      </p:sp>
      <p:grpSp>
        <p:nvGrpSpPr>
          <p:cNvPr id="165123" name="Group 259"/>
          <p:cNvGrpSpPr>
            <a:grpSpLocks/>
          </p:cNvGrpSpPr>
          <p:nvPr/>
        </p:nvGrpSpPr>
        <p:grpSpPr bwMode="auto">
          <a:xfrm>
            <a:off x="696913" y="814388"/>
            <a:ext cx="7213600" cy="2287587"/>
            <a:chOff x="439" y="513"/>
            <a:chExt cx="4544" cy="1441"/>
          </a:xfrm>
        </p:grpSpPr>
        <p:sp>
          <p:nvSpPr>
            <p:cNvPr id="41190" name="Line 8"/>
            <p:cNvSpPr>
              <a:spLocks noChangeShapeType="1"/>
            </p:cNvSpPr>
            <p:nvPr/>
          </p:nvSpPr>
          <p:spPr bwMode="auto">
            <a:xfrm>
              <a:off x="3051" y="1838"/>
              <a:ext cx="19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1" name="Line 9"/>
            <p:cNvSpPr>
              <a:spLocks noChangeShapeType="1"/>
            </p:cNvSpPr>
            <p:nvPr/>
          </p:nvSpPr>
          <p:spPr bwMode="auto">
            <a:xfrm flipV="1">
              <a:off x="4983" y="1139"/>
              <a:ext cx="0" cy="6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2" name="Line 10"/>
            <p:cNvSpPr>
              <a:spLocks noChangeShapeType="1"/>
            </p:cNvSpPr>
            <p:nvPr/>
          </p:nvSpPr>
          <p:spPr bwMode="auto">
            <a:xfrm flipH="1">
              <a:off x="4325" y="1139"/>
              <a:ext cx="6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3" name="Line 11"/>
            <p:cNvSpPr>
              <a:spLocks noChangeShapeType="1"/>
            </p:cNvSpPr>
            <p:nvPr/>
          </p:nvSpPr>
          <p:spPr bwMode="auto">
            <a:xfrm flipV="1">
              <a:off x="3051" y="1139"/>
              <a:ext cx="0" cy="6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4" name="Line 12"/>
            <p:cNvSpPr>
              <a:spLocks noChangeShapeType="1"/>
            </p:cNvSpPr>
            <p:nvPr/>
          </p:nvSpPr>
          <p:spPr bwMode="auto">
            <a:xfrm>
              <a:off x="3051" y="1139"/>
              <a:ext cx="6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5" name="Line 13"/>
            <p:cNvSpPr>
              <a:spLocks noChangeShapeType="1"/>
            </p:cNvSpPr>
            <p:nvPr/>
          </p:nvSpPr>
          <p:spPr bwMode="auto">
            <a:xfrm>
              <a:off x="3268" y="610"/>
              <a:ext cx="14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6" name="Line 14"/>
            <p:cNvSpPr>
              <a:spLocks noChangeShapeType="1"/>
            </p:cNvSpPr>
            <p:nvPr/>
          </p:nvSpPr>
          <p:spPr bwMode="auto">
            <a:xfrm flipV="1">
              <a:off x="4325" y="610"/>
              <a:ext cx="441" cy="5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7" name="Line 15"/>
            <p:cNvSpPr>
              <a:spLocks noChangeShapeType="1"/>
            </p:cNvSpPr>
            <p:nvPr/>
          </p:nvSpPr>
          <p:spPr bwMode="auto">
            <a:xfrm flipH="1" flipV="1">
              <a:off x="3268" y="610"/>
              <a:ext cx="441" cy="5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8" name="Line 20"/>
            <p:cNvSpPr>
              <a:spLocks noChangeShapeType="1"/>
            </p:cNvSpPr>
            <p:nvPr/>
          </p:nvSpPr>
          <p:spPr bwMode="auto">
            <a:xfrm>
              <a:off x="2633" y="610"/>
              <a:ext cx="0" cy="1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99" name="Line 21"/>
            <p:cNvSpPr>
              <a:spLocks noChangeShapeType="1"/>
            </p:cNvSpPr>
            <p:nvPr/>
          </p:nvSpPr>
          <p:spPr bwMode="auto">
            <a:xfrm flipH="1">
              <a:off x="1667" y="610"/>
              <a:ext cx="9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0" name="Line 22"/>
            <p:cNvSpPr>
              <a:spLocks noChangeShapeType="1"/>
            </p:cNvSpPr>
            <p:nvPr/>
          </p:nvSpPr>
          <p:spPr bwMode="auto">
            <a:xfrm flipH="1">
              <a:off x="439" y="1838"/>
              <a:ext cx="2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1" name="Line 23"/>
            <p:cNvSpPr>
              <a:spLocks noChangeShapeType="1"/>
            </p:cNvSpPr>
            <p:nvPr/>
          </p:nvSpPr>
          <p:spPr bwMode="auto">
            <a:xfrm flipV="1">
              <a:off x="439" y="610"/>
              <a:ext cx="1228" cy="1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2" name="Line 24"/>
            <p:cNvSpPr>
              <a:spLocks noChangeShapeType="1"/>
            </p:cNvSpPr>
            <p:nvPr/>
          </p:nvSpPr>
          <p:spPr bwMode="auto">
            <a:xfrm flipH="1">
              <a:off x="1138" y="1139"/>
              <a:ext cx="14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3" name="Line 25"/>
            <p:cNvSpPr>
              <a:spLocks noChangeShapeType="1"/>
            </p:cNvSpPr>
            <p:nvPr/>
          </p:nvSpPr>
          <p:spPr bwMode="auto">
            <a:xfrm flipV="1">
              <a:off x="4017" y="166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4" name="Line 26"/>
            <p:cNvSpPr>
              <a:spLocks noChangeShapeType="1"/>
            </p:cNvSpPr>
            <p:nvPr/>
          </p:nvSpPr>
          <p:spPr bwMode="auto">
            <a:xfrm flipV="1">
              <a:off x="4017" y="159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5" name="Line 27"/>
            <p:cNvSpPr>
              <a:spLocks noChangeShapeType="1"/>
            </p:cNvSpPr>
            <p:nvPr/>
          </p:nvSpPr>
          <p:spPr bwMode="auto">
            <a:xfrm flipV="1">
              <a:off x="4017" y="1281"/>
              <a:ext cx="0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6" name="Line 28"/>
            <p:cNvSpPr>
              <a:spLocks noChangeShapeType="1"/>
            </p:cNvSpPr>
            <p:nvPr/>
          </p:nvSpPr>
          <p:spPr bwMode="auto">
            <a:xfrm flipV="1">
              <a:off x="4017" y="121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7" name="Line 29"/>
            <p:cNvSpPr>
              <a:spLocks noChangeShapeType="1"/>
            </p:cNvSpPr>
            <p:nvPr/>
          </p:nvSpPr>
          <p:spPr bwMode="auto">
            <a:xfrm flipV="1">
              <a:off x="4017" y="904"/>
              <a:ext cx="0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8" name="Line 30"/>
            <p:cNvSpPr>
              <a:spLocks noChangeShapeType="1"/>
            </p:cNvSpPr>
            <p:nvPr/>
          </p:nvSpPr>
          <p:spPr bwMode="auto">
            <a:xfrm flipV="1">
              <a:off x="4017" y="84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09" name="Line 31"/>
            <p:cNvSpPr>
              <a:spLocks noChangeShapeType="1"/>
            </p:cNvSpPr>
            <p:nvPr/>
          </p:nvSpPr>
          <p:spPr bwMode="auto">
            <a:xfrm flipV="1">
              <a:off x="4017" y="513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21" name="Group 257"/>
          <p:cNvGrpSpPr>
            <a:grpSpLocks/>
          </p:cNvGrpSpPr>
          <p:nvPr/>
        </p:nvGrpSpPr>
        <p:grpSpPr bwMode="auto">
          <a:xfrm>
            <a:off x="522288" y="3611563"/>
            <a:ext cx="3817937" cy="3059112"/>
            <a:chOff x="329" y="2275"/>
            <a:chExt cx="2405" cy="1927"/>
          </a:xfrm>
        </p:grpSpPr>
        <p:sp>
          <p:nvSpPr>
            <p:cNvPr id="41139" name="Line 137"/>
            <p:cNvSpPr>
              <a:spLocks noChangeShapeType="1"/>
            </p:cNvSpPr>
            <p:nvPr/>
          </p:nvSpPr>
          <p:spPr bwMode="auto">
            <a:xfrm>
              <a:off x="2633" y="2275"/>
              <a:ext cx="0" cy="19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0" name="Line 138"/>
            <p:cNvSpPr>
              <a:spLocks noChangeShapeType="1"/>
            </p:cNvSpPr>
            <p:nvPr/>
          </p:nvSpPr>
          <p:spPr bwMode="auto">
            <a:xfrm flipH="1">
              <a:off x="439" y="4202"/>
              <a:ext cx="2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1" name="Line 139"/>
            <p:cNvSpPr>
              <a:spLocks noChangeShapeType="1"/>
            </p:cNvSpPr>
            <p:nvPr/>
          </p:nvSpPr>
          <p:spPr bwMode="auto">
            <a:xfrm flipV="1">
              <a:off x="439" y="2275"/>
              <a:ext cx="0" cy="19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2" name="Line 140"/>
            <p:cNvSpPr>
              <a:spLocks noChangeShapeType="1"/>
            </p:cNvSpPr>
            <p:nvPr/>
          </p:nvSpPr>
          <p:spPr bwMode="auto">
            <a:xfrm>
              <a:off x="439" y="2275"/>
              <a:ext cx="2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3" name="Line 141"/>
            <p:cNvSpPr>
              <a:spLocks noChangeShapeType="1"/>
            </p:cNvSpPr>
            <p:nvPr/>
          </p:nvSpPr>
          <p:spPr bwMode="auto">
            <a:xfrm flipH="1">
              <a:off x="439" y="2487"/>
              <a:ext cx="2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4" name="Line 142"/>
            <p:cNvSpPr>
              <a:spLocks noChangeShapeType="1"/>
            </p:cNvSpPr>
            <p:nvPr/>
          </p:nvSpPr>
          <p:spPr bwMode="auto">
            <a:xfrm flipH="1">
              <a:off x="439" y="3986"/>
              <a:ext cx="21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5" name="Line 143"/>
            <p:cNvSpPr>
              <a:spLocks noChangeShapeType="1"/>
            </p:cNvSpPr>
            <p:nvPr/>
          </p:nvSpPr>
          <p:spPr bwMode="auto">
            <a:xfrm flipH="1">
              <a:off x="2527" y="3236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6" name="Line 144"/>
            <p:cNvSpPr>
              <a:spLocks noChangeShapeType="1"/>
            </p:cNvSpPr>
            <p:nvPr/>
          </p:nvSpPr>
          <p:spPr bwMode="auto">
            <a:xfrm flipH="1">
              <a:off x="2463" y="3236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7" name="Line 145"/>
            <p:cNvSpPr>
              <a:spLocks noChangeShapeType="1"/>
            </p:cNvSpPr>
            <p:nvPr/>
          </p:nvSpPr>
          <p:spPr bwMode="auto">
            <a:xfrm flipH="1">
              <a:off x="2150" y="3236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8" name="Line 146"/>
            <p:cNvSpPr>
              <a:spLocks noChangeShapeType="1"/>
            </p:cNvSpPr>
            <p:nvPr/>
          </p:nvSpPr>
          <p:spPr bwMode="auto">
            <a:xfrm flipH="1">
              <a:off x="2086" y="323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49" name="Line 147"/>
            <p:cNvSpPr>
              <a:spLocks noChangeShapeType="1"/>
            </p:cNvSpPr>
            <p:nvPr/>
          </p:nvSpPr>
          <p:spPr bwMode="auto">
            <a:xfrm flipH="1">
              <a:off x="1769" y="3236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0" name="Line 148"/>
            <p:cNvSpPr>
              <a:spLocks noChangeShapeType="1"/>
            </p:cNvSpPr>
            <p:nvPr/>
          </p:nvSpPr>
          <p:spPr bwMode="auto">
            <a:xfrm flipH="1">
              <a:off x="1708" y="3236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1" name="Line 149"/>
            <p:cNvSpPr>
              <a:spLocks noChangeShapeType="1"/>
            </p:cNvSpPr>
            <p:nvPr/>
          </p:nvSpPr>
          <p:spPr bwMode="auto">
            <a:xfrm flipH="1">
              <a:off x="1391" y="3236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2" name="Line 150"/>
            <p:cNvSpPr>
              <a:spLocks noChangeShapeType="1"/>
            </p:cNvSpPr>
            <p:nvPr/>
          </p:nvSpPr>
          <p:spPr bwMode="auto">
            <a:xfrm flipH="1">
              <a:off x="1327" y="323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3" name="Line 151"/>
            <p:cNvSpPr>
              <a:spLocks noChangeShapeType="1"/>
            </p:cNvSpPr>
            <p:nvPr/>
          </p:nvSpPr>
          <p:spPr bwMode="auto">
            <a:xfrm flipH="1">
              <a:off x="1014" y="3236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4" name="Line 152"/>
            <p:cNvSpPr>
              <a:spLocks noChangeShapeType="1"/>
            </p:cNvSpPr>
            <p:nvPr/>
          </p:nvSpPr>
          <p:spPr bwMode="auto">
            <a:xfrm flipH="1">
              <a:off x="949" y="3236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5" name="Line 153"/>
            <p:cNvSpPr>
              <a:spLocks noChangeShapeType="1"/>
            </p:cNvSpPr>
            <p:nvPr/>
          </p:nvSpPr>
          <p:spPr bwMode="auto">
            <a:xfrm flipH="1">
              <a:off x="632" y="3236"/>
              <a:ext cx="2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6" name="Line 154"/>
            <p:cNvSpPr>
              <a:spLocks noChangeShapeType="1"/>
            </p:cNvSpPr>
            <p:nvPr/>
          </p:nvSpPr>
          <p:spPr bwMode="auto">
            <a:xfrm flipH="1">
              <a:off x="568" y="323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7" name="Line 155"/>
            <p:cNvSpPr>
              <a:spLocks noChangeShapeType="1"/>
            </p:cNvSpPr>
            <p:nvPr/>
          </p:nvSpPr>
          <p:spPr bwMode="auto">
            <a:xfrm flipH="1">
              <a:off x="329" y="3236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8" name="Line 156"/>
            <p:cNvSpPr>
              <a:spLocks noChangeShapeType="1"/>
            </p:cNvSpPr>
            <p:nvPr/>
          </p:nvSpPr>
          <p:spPr bwMode="auto">
            <a:xfrm flipH="1">
              <a:off x="2536" y="2933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59" name="Line 157"/>
            <p:cNvSpPr>
              <a:spLocks noChangeShapeType="1"/>
            </p:cNvSpPr>
            <p:nvPr/>
          </p:nvSpPr>
          <p:spPr bwMode="auto">
            <a:xfrm flipH="1">
              <a:off x="2394" y="2933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0" name="Line 158"/>
            <p:cNvSpPr>
              <a:spLocks noChangeShapeType="1"/>
            </p:cNvSpPr>
            <p:nvPr/>
          </p:nvSpPr>
          <p:spPr bwMode="auto">
            <a:xfrm flipH="1">
              <a:off x="2255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1" name="Line 159"/>
            <p:cNvSpPr>
              <a:spLocks noChangeShapeType="1"/>
            </p:cNvSpPr>
            <p:nvPr/>
          </p:nvSpPr>
          <p:spPr bwMode="auto">
            <a:xfrm flipH="1">
              <a:off x="2113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2" name="Line 160"/>
            <p:cNvSpPr>
              <a:spLocks noChangeShapeType="1"/>
            </p:cNvSpPr>
            <p:nvPr/>
          </p:nvSpPr>
          <p:spPr bwMode="auto">
            <a:xfrm flipH="1">
              <a:off x="1975" y="2933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3" name="Line 161"/>
            <p:cNvSpPr>
              <a:spLocks noChangeShapeType="1"/>
            </p:cNvSpPr>
            <p:nvPr/>
          </p:nvSpPr>
          <p:spPr bwMode="auto">
            <a:xfrm flipH="1">
              <a:off x="1832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4" name="Line 162"/>
            <p:cNvSpPr>
              <a:spLocks noChangeShapeType="1"/>
            </p:cNvSpPr>
            <p:nvPr/>
          </p:nvSpPr>
          <p:spPr bwMode="auto">
            <a:xfrm flipH="1">
              <a:off x="1695" y="2933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5" name="Line 163"/>
            <p:cNvSpPr>
              <a:spLocks noChangeShapeType="1"/>
            </p:cNvSpPr>
            <p:nvPr/>
          </p:nvSpPr>
          <p:spPr bwMode="auto">
            <a:xfrm flipH="1">
              <a:off x="1552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6" name="Line 164"/>
            <p:cNvSpPr>
              <a:spLocks noChangeShapeType="1"/>
            </p:cNvSpPr>
            <p:nvPr/>
          </p:nvSpPr>
          <p:spPr bwMode="auto">
            <a:xfrm flipH="1">
              <a:off x="1409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7" name="Line 165"/>
            <p:cNvSpPr>
              <a:spLocks noChangeShapeType="1"/>
            </p:cNvSpPr>
            <p:nvPr/>
          </p:nvSpPr>
          <p:spPr bwMode="auto">
            <a:xfrm flipH="1">
              <a:off x="1272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8" name="Line 166"/>
            <p:cNvSpPr>
              <a:spLocks noChangeShapeType="1"/>
            </p:cNvSpPr>
            <p:nvPr/>
          </p:nvSpPr>
          <p:spPr bwMode="auto">
            <a:xfrm flipH="1">
              <a:off x="1130" y="2933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69" name="Line 167"/>
            <p:cNvSpPr>
              <a:spLocks noChangeShapeType="1"/>
            </p:cNvSpPr>
            <p:nvPr/>
          </p:nvSpPr>
          <p:spPr bwMode="auto">
            <a:xfrm flipH="1">
              <a:off x="992" y="2933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0" name="Line 168"/>
            <p:cNvSpPr>
              <a:spLocks noChangeShapeType="1"/>
            </p:cNvSpPr>
            <p:nvPr/>
          </p:nvSpPr>
          <p:spPr bwMode="auto">
            <a:xfrm flipH="1">
              <a:off x="849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1" name="Line 169"/>
            <p:cNvSpPr>
              <a:spLocks noChangeShapeType="1"/>
            </p:cNvSpPr>
            <p:nvPr/>
          </p:nvSpPr>
          <p:spPr bwMode="auto">
            <a:xfrm flipH="1">
              <a:off x="711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2" name="Line 170"/>
            <p:cNvSpPr>
              <a:spLocks noChangeShapeType="1"/>
            </p:cNvSpPr>
            <p:nvPr/>
          </p:nvSpPr>
          <p:spPr bwMode="auto">
            <a:xfrm flipH="1">
              <a:off x="568" y="2933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3" name="Line 171"/>
            <p:cNvSpPr>
              <a:spLocks noChangeShapeType="1"/>
            </p:cNvSpPr>
            <p:nvPr/>
          </p:nvSpPr>
          <p:spPr bwMode="auto">
            <a:xfrm flipH="1">
              <a:off x="439" y="2933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4" name="Line 172"/>
            <p:cNvSpPr>
              <a:spLocks noChangeShapeType="1"/>
            </p:cNvSpPr>
            <p:nvPr/>
          </p:nvSpPr>
          <p:spPr bwMode="auto">
            <a:xfrm flipH="1">
              <a:off x="2536" y="3545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5" name="Line 173"/>
            <p:cNvSpPr>
              <a:spLocks noChangeShapeType="1"/>
            </p:cNvSpPr>
            <p:nvPr/>
          </p:nvSpPr>
          <p:spPr bwMode="auto">
            <a:xfrm flipH="1">
              <a:off x="2394" y="3545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6" name="Line 174"/>
            <p:cNvSpPr>
              <a:spLocks noChangeShapeType="1"/>
            </p:cNvSpPr>
            <p:nvPr/>
          </p:nvSpPr>
          <p:spPr bwMode="auto">
            <a:xfrm flipH="1">
              <a:off x="2255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7" name="Line 175"/>
            <p:cNvSpPr>
              <a:spLocks noChangeShapeType="1"/>
            </p:cNvSpPr>
            <p:nvPr/>
          </p:nvSpPr>
          <p:spPr bwMode="auto">
            <a:xfrm flipH="1">
              <a:off x="2113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8" name="Line 176"/>
            <p:cNvSpPr>
              <a:spLocks noChangeShapeType="1"/>
            </p:cNvSpPr>
            <p:nvPr/>
          </p:nvSpPr>
          <p:spPr bwMode="auto">
            <a:xfrm flipH="1">
              <a:off x="1975" y="3545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79" name="Line 177"/>
            <p:cNvSpPr>
              <a:spLocks noChangeShapeType="1"/>
            </p:cNvSpPr>
            <p:nvPr/>
          </p:nvSpPr>
          <p:spPr bwMode="auto">
            <a:xfrm flipH="1">
              <a:off x="1832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0" name="Line 178"/>
            <p:cNvSpPr>
              <a:spLocks noChangeShapeType="1"/>
            </p:cNvSpPr>
            <p:nvPr/>
          </p:nvSpPr>
          <p:spPr bwMode="auto">
            <a:xfrm flipH="1">
              <a:off x="1695" y="3545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1" name="Line 179"/>
            <p:cNvSpPr>
              <a:spLocks noChangeShapeType="1"/>
            </p:cNvSpPr>
            <p:nvPr/>
          </p:nvSpPr>
          <p:spPr bwMode="auto">
            <a:xfrm flipH="1">
              <a:off x="1552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2" name="Line 180"/>
            <p:cNvSpPr>
              <a:spLocks noChangeShapeType="1"/>
            </p:cNvSpPr>
            <p:nvPr/>
          </p:nvSpPr>
          <p:spPr bwMode="auto">
            <a:xfrm flipH="1">
              <a:off x="1409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3" name="Line 181"/>
            <p:cNvSpPr>
              <a:spLocks noChangeShapeType="1"/>
            </p:cNvSpPr>
            <p:nvPr/>
          </p:nvSpPr>
          <p:spPr bwMode="auto">
            <a:xfrm flipH="1">
              <a:off x="1272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4" name="Line 182"/>
            <p:cNvSpPr>
              <a:spLocks noChangeShapeType="1"/>
            </p:cNvSpPr>
            <p:nvPr/>
          </p:nvSpPr>
          <p:spPr bwMode="auto">
            <a:xfrm flipH="1">
              <a:off x="1130" y="3545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5" name="Line 184"/>
            <p:cNvSpPr>
              <a:spLocks noChangeShapeType="1"/>
            </p:cNvSpPr>
            <p:nvPr/>
          </p:nvSpPr>
          <p:spPr bwMode="auto">
            <a:xfrm flipH="1">
              <a:off x="849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6" name="Line 185"/>
            <p:cNvSpPr>
              <a:spLocks noChangeShapeType="1"/>
            </p:cNvSpPr>
            <p:nvPr/>
          </p:nvSpPr>
          <p:spPr bwMode="auto">
            <a:xfrm flipH="1">
              <a:off x="711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7" name="Line 186"/>
            <p:cNvSpPr>
              <a:spLocks noChangeShapeType="1"/>
            </p:cNvSpPr>
            <p:nvPr/>
          </p:nvSpPr>
          <p:spPr bwMode="auto">
            <a:xfrm flipH="1">
              <a:off x="568" y="3545"/>
              <a:ext cx="1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8" name="Line 187"/>
            <p:cNvSpPr>
              <a:spLocks noChangeShapeType="1"/>
            </p:cNvSpPr>
            <p:nvPr/>
          </p:nvSpPr>
          <p:spPr bwMode="auto">
            <a:xfrm flipH="1">
              <a:off x="439" y="3545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89" name="Line 255"/>
            <p:cNvSpPr>
              <a:spLocks noChangeShapeType="1"/>
            </p:cNvSpPr>
            <p:nvPr/>
          </p:nvSpPr>
          <p:spPr bwMode="auto">
            <a:xfrm flipH="1">
              <a:off x="992" y="3545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5124" name="Line 260"/>
          <p:cNvSpPr>
            <a:spLocks noChangeShapeType="1"/>
          </p:cNvSpPr>
          <p:nvPr/>
        </p:nvSpPr>
        <p:spPr bwMode="auto">
          <a:xfrm flipV="1">
            <a:off x="696913" y="968375"/>
            <a:ext cx="1949450" cy="19494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5125" name="Group 261"/>
          <p:cNvGrpSpPr>
            <a:grpSpLocks/>
          </p:cNvGrpSpPr>
          <p:nvPr/>
        </p:nvGrpSpPr>
        <p:grpSpPr bwMode="auto">
          <a:xfrm>
            <a:off x="7872413" y="2830513"/>
            <a:ext cx="300037" cy="219075"/>
            <a:chOff x="4640" y="1794"/>
            <a:chExt cx="178" cy="130"/>
          </a:xfrm>
        </p:grpSpPr>
        <p:sp>
          <p:nvSpPr>
            <p:cNvPr id="41135" name="Freeform 262"/>
            <p:cNvSpPr>
              <a:spLocks/>
            </p:cNvSpPr>
            <p:nvPr/>
          </p:nvSpPr>
          <p:spPr bwMode="auto">
            <a:xfrm>
              <a:off x="4710" y="1794"/>
              <a:ext cx="34" cy="130"/>
            </a:xfrm>
            <a:custGeom>
              <a:avLst/>
              <a:gdLst>
                <a:gd name="T0" fmla="*/ 0 w 56"/>
                <a:gd name="T1" fmla="*/ 31 h 209"/>
                <a:gd name="T2" fmla="*/ 8 w 56"/>
                <a:gd name="T3" fmla="*/ 0 h 209"/>
                <a:gd name="T4" fmla="*/ 1 w 56"/>
                <a:gd name="T5" fmla="*/ 7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09">
                  <a:moveTo>
                    <a:pt x="0" y="209"/>
                  </a:moveTo>
                  <a:lnTo>
                    <a:pt x="56" y="0"/>
                  </a:lnTo>
                  <a:lnTo>
                    <a:pt x="12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6" name="Line 263"/>
            <p:cNvSpPr>
              <a:spLocks noChangeShapeType="1"/>
            </p:cNvSpPr>
            <p:nvPr/>
          </p:nvSpPr>
          <p:spPr bwMode="auto">
            <a:xfrm flipV="1">
              <a:off x="4770" y="1794"/>
              <a:ext cx="9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7" name="Line 264"/>
            <p:cNvSpPr>
              <a:spLocks noChangeShapeType="1"/>
            </p:cNvSpPr>
            <p:nvPr/>
          </p:nvSpPr>
          <p:spPr bwMode="auto">
            <a:xfrm flipV="1">
              <a:off x="4805" y="1794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8" name="Freeform 265"/>
            <p:cNvSpPr>
              <a:spLocks/>
            </p:cNvSpPr>
            <p:nvPr/>
          </p:nvSpPr>
          <p:spPr bwMode="auto">
            <a:xfrm>
              <a:off x="4640" y="1829"/>
              <a:ext cx="44" cy="39"/>
            </a:xfrm>
            <a:custGeom>
              <a:avLst/>
              <a:gdLst>
                <a:gd name="T0" fmla="*/ 12 w 67"/>
                <a:gd name="T1" fmla="*/ 4 h 66"/>
                <a:gd name="T2" fmla="*/ 12 w 67"/>
                <a:gd name="T3" fmla="*/ 3 h 66"/>
                <a:gd name="T4" fmla="*/ 12 w 67"/>
                <a:gd name="T5" fmla="*/ 2 h 66"/>
                <a:gd name="T6" fmla="*/ 11 w 67"/>
                <a:gd name="T7" fmla="*/ 1 h 66"/>
                <a:gd name="T8" fmla="*/ 10 w 67"/>
                <a:gd name="T9" fmla="*/ 1 h 66"/>
                <a:gd name="T10" fmla="*/ 9 w 67"/>
                <a:gd name="T11" fmla="*/ 1 h 66"/>
                <a:gd name="T12" fmla="*/ 8 w 67"/>
                <a:gd name="T13" fmla="*/ 1 h 66"/>
                <a:gd name="T14" fmla="*/ 6 w 67"/>
                <a:gd name="T15" fmla="*/ 0 h 66"/>
                <a:gd name="T16" fmla="*/ 5 w 67"/>
                <a:gd name="T17" fmla="*/ 1 h 66"/>
                <a:gd name="T18" fmla="*/ 3 w 67"/>
                <a:gd name="T19" fmla="*/ 1 h 66"/>
                <a:gd name="T20" fmla="*/ 3 w 67"/>
                <a:gd name="T21" fmla="*/ 1 h 66"/>
                <a:gd name="T22" fmla="*/ 1 w 67"/>
                <a:gd name="T23" fmla="*/ 1 h 66"/>
                <a:gd name="T24" fmla="*/ 1 w 67"/>
                <a:gd name="T25" fmla="*/ 2 h 66"/>
                <a:gd name="T26" fmla="*/ 1 w 67"/>
                <a:gd name="T27" fmla="*/ 3 h 66"/>
                <a:gd name="T28" fmla="*/ 0 w 67"/>
                <a:gd name="T29" fmla="*/ 4 h 66"/>
                <a:gd name="T30" fmla="*/ 1 w 67"/>
                <a:gd name="T31" fmla="*/ 5 h 66"/>
                <a:gd name="T32" fmla="*/ 1 w 67"/>
                <a:gd name="T33" fmla="*/ 6 h 66"/>
                <a:gd name="T34" fmla="*/ 1 w 67"/>
                <a:gd name="T35" fmla="*/ 7 h 66"/>
                <a:gd name="T36" fmla="*/ 3 w 67"/>
                <a:gd name="T37" fmla="*/ 7 h 66"/>
                <a:gd name="T38" fmla="*/ 3 w 67"/>
                <a:gd name="T39" fmla="*/ 8 h 66"/>
                <a:gd name="T40" fmla="*/ 5 w 67"/>
                <a:gd name="T41" fmla="*/ 8 h 66"/>
                <a:gd name="T42" fmla="*/ 6 w 67"/>
                <a:gd name="T43" fmla="*/ 8 h 66"/>
                <a:gd name="T44" fmla="*/ 8 w 67"/>
                <a:gd name="T45" fmla="*/ 8 h 66"/>
                <a:gd name="T46" fmla="*/ 9 w 67"/>
                <a:gd name="T47" fmla="*/ 8 h 66"/>
                <a:gd name="T48" fmla="*/ 10 w 67"/>
                <a:gd name="T49" fmla="*/ 7 h 66"/>
                <a:gd name="T50" fmla="*/ 11 w 67"/>
                <a:gd name="T51" fmla="*/ 7 h 66"/>
                <a:gd name="T52" fmla="*/ 12 w 67"/>
                <a:gd name="T53" fmla="*/ 6 h 66"/>
                <a:gd name="T54" fmla="*/ 12 w 67"/>
                <a:gd name="T55" fmla="*/ 5 h 66"/>
                <a:gd name="T56" fmla="*/ 12 w 67"/>
                <a:gd name="T57" fmla="*/ 4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3" y="19"/>
                  </a:lnTo>
                  <a:lnTo>
                    <a:pt x="59" y="12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1" y="40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3" y="59"/>
                  </a:lnTo>
                  <a:lnTo>
                    <a:pt x="19" y="63"/>
                  </a:lnTo>
                  <a:lnTo>
                    <a:pt x="26" y="65"/>
                  </a:lnTo>
                  <a:lnTo>
                    <a:pt x="34" y="66"/>
                  </a:lnTo>
                  <a:lnTo>
                    <a:pt x="41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30" name="Group 266"/>
          <p:cNvGrpSpPr>
            <a:grpSpLocks/>
          </p:cNvGrpSpPr>
          <p:nvPr/>
        </p:nvGrpSpPr>
        <p:grpSpPr bwMode="auto">
          <a:xfrm>
            <a:off x="7858125" y="1530350"/>
            <a:ext cx="249238" cy="306388"/>
            <a:chOff x="4631" y="1022"/>
            <a:chExt cx="148" cy="182"/>
          </a:xfrm>
        </p:grpSpPr>
        <p:sp>
          <p:nvSpPr>
            <p:cNvPr id="41129" name="Freeform 267"/>
            <p:cNvSpPr>
              <a:spLocks/>
            </p:cNvSpPr>
            <p:nvPr/>
          </p:nvSpPr>
          <p:spPr bwMode="auto">
            <a:xfrm>
              <a:off x="4662" y="1022"/>
              <a:ext cx="26" cy="21"/>
            </a:xfrm>
            <a:custGeom>
              <a:avLst/>
              <a:gdLst>
                <a:gd name="T0" fmla="*/ 6 w 42"/>
                <a:gd name="T1" fmla="*/ 0 h 36"/>
                <a:gd name="T2" fmla="*/ 6 w 42"/>
                <a:gd name="T3" fmla="*/ 1 h 36"/>
                <a:gd name="T4" fmla="*/ 4 w 42"/>
                <a:gd name="T5" fmla="*/ 1 h 36"/>
                <a:gd name="T6" fmla="*/ 4 w 42"/>
                <a:gd name="T7" fmla="*/ 1 h 36"/>
                <a:gd name="T8" fmla="*/ 2 w 42"/>
                <a:gd name="T9" fmla="*/ 2 h 36"/>
                <a:gd name="T10" fmla="*/ 1 w 42"/>
                <a:gd name="T11" fmla="*/ 2 h 36"/>
                <a:gd name="T12" fmla="*/ 1 w 42"/>
                <a:gd name="T13" fmla="*/ 3 h 36"/>
                <a:gd name="T14" fmla="*/ 0 w 42"/>
                <a:gd name="T15" fmla="*/ 4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6">
                  <a:moveTo>
                    <a:pt x="42" y="0"/>
                  </a:moveTo>
                  <a:lnTo>
                    <a:pt x="35" y="1"/>
                  </a:lnTo>
                  <a:lnTo>
                    <a:pt x="28" y="3"/>
                  </a:lnTo>
                  <a:lnTo>
                    <a:pt x="22" y="7"/>
                  </a:lnTo>
                  <a:lnTo>
                    <a:pt x="16" y="13"/>
                  </a:lnTo>
                  <a:lnTo>
                    <a:pt x="9" y="19"/>
                  </a:lnTo>
                  <a:lnTo>
                    <a:pt x="4" y="27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0" name="Freeform 268"/>
            <p:cNvSpPr>
              <a:spLocks/>
            </p:cNvSpPr>
            <p:nvPr/>
          </p:nvSpPr>
          <p:spPr bwMode="auto">
            <a:xfrm>
              <a:off x="4688" y="1022"/>
              <a:ext cx="13" cy="43"/>
            </a:xfrm>
            <a:custGeom>
              <a:avLst/>
              <a:gdLst>
                <a:gd name="T0" fmla="*/ 1 w 22"/>
                <a:gd name="T1" fmla="*/ 10 h 72"/>
                <a:gd name="T2" fmla="*/ 2 w 22"/>
                <a:gd name="T3" fmla="*/ 8 h 72"/>
                <a:gd name="T4" fmla="*/ 2 w 22"/>
                <a:gd name="T5" fmla="*/ 7 h 72"/>
                <a:gd name="T6" fmla="*/ 2 w 22"/>
                <a:gd name="T7" fmla="*/ 6 h 72"/>
                <a:gd name="T8" fmla="*/ 2 w 22"/>
                <a:gd name="T9" fmla="*/ 5 h 72"/>
                <a:gd name="T10" fmla="*/ 3 w 22"/>
                <a:gd name="T11" fmla="*/ 4 h 72"/>
                <a:gd name="T12" fmla="*/ 3 w 22"/>
                <a:gd name="T13" fmla="*/ 3 h 72"/>
                <a:gd name="T14" fmla="*/ 2 w 22"/>
                <a:gd name="T15" fmla="*/ 2 h 72"/>
                <a:gd name="T16" fmla="*/ 2 w 22"/>
                <a:gd name="T17" fmla="*/ 1 h 72"/>
                <a:gd name="T18" fmla="*/ 2 w 22"/>
                <a:gd name="T19" fmla="*/ 1 h 72"/>
                <a:gd name="T20" fmla="*/ 1 w 22"/>
                <a:gd name="T21" fmla="*/ 1 h 72"/>
                <a:gd name="T22" fmla="*/ 1 w 22"/>
                <a:gd name="T23" fmla="*/ 1 h 72"/>
                <a:gd name="T24" fmla="*/ 0 w 22"/>
                <a:gd name="T25" fmla="*/ 0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72">
                  <a:moveTo>
                    <a:pt x="9" y="72"/>
                  </a:moveTo>
                  <a:lnTo>
                    <a:pt x="13" y="64"/>
                  </a:lnTo>
                  <a:lnTo>
                    <a:pt x="17" y="56"/>
                  </a:lnTo>
                  <a:lnTo>
                    <a:pt x="19" y="49"/>
                  </a:lnTo>
                  <a:lnTo>
                    <a:pt x="21" y="40"/>
                  </a:lnTo>
                  <a:lnTo>
                    <a:pt x="22" y="32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18" y="11"/>
                  </a:lnTo>
                  <a:lnTo>
                    <a:pt x="15" y="6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1" name="Freeform 269"/>
            <p:cNvSpPr>
              <a:spLocks/>
            </p:cNvSpPr>
            <p:nvPr/>
          </p:nvSpPr>
          <p:spPr bwMode="auto">
            <a:xfrm>
              <a:off x="4631" y="1065"/>
              <a:ext cx="61" cy="87"/>
            </a:xfrm>
            <a:custGeom>
              <a:avLst/>
              <a:gdLst>
                <a:gd name="T0" fmla="*/ 15 w 98"/>
                <a:gd name="T1" fmla="*/ 0 h 139"/>
                <a:gd name="T2" fmla="*/ 0 w 98"/>
                <a:gd name="T3" fmla="*/ 21 h 139"/>
                <a:gd name="T4" fmla="*/ 10 w 98"/>
                <a:gd name="T5" fmla="*/ 21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39">
                  <a:moveTo>
                    <a:pt x="98" y="0"/>
                  </a:moveTo>
                  <a:lnTo>
                    <a:pt x="0" y="139"/>
                  </a:lnTo>
                  <a:lnTo>
                    <a:pt x="65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2" name="Line 270"/>
            <p:cNvSpPr>
              <a:spLocks noChangeShapeType="1"/>
            </p:cNvSpPr>
            <p:nvPr/>
          </p:nvSpPr>
          <p:spPr bwMode="auto">
            <a:xfrm flipV="1">
              <a:off x="4731" y="1022"/>
              <a:ext cx="9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3" name="Line 271"/>
            <p:cNvSpPr>
              <a:spLocks noChangeShapeType="1"/>
            </p:cNvSpPr>
            <p:nvPr/>
          </p:nvSpPr>
          <p:spPr bwMode="auto">
            <a:xfrm flipV="1">
              <a:off x="4766" y="1022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34" name="Freeform 272"/>
            <p:cNvSpPr>
              <a:spLocks/>
            </p:cNvSpPr>
            <p:nvPr/>
          </p:nvSpPr>
          <p:spPr bwMode="auto">
            <a:xfrm>
              <a:off x="4640" y="1165"/>
              <a:ext cx="44" cy="39"/>
            </a:xfrm>
            <a:custGeom>
              <a:avLst/>
              <a:gdLst>
                <a:gd name="T0" fmla="*/ 12 w 67"/>
                <a:gd name="T1" fmla="*/ 4 h 67"/>
                <a:gd name="T2" fmla="*/ 12 w 67"/>
                <a:gd name="T3" fmla="*/ 3 h 67"/>
                <a:gd name="T4" fmla="*/ 12 w 67"/>
                <a:gd name="T5" fmla="*/ 2 h 67"/>
                <a:gd name="T6" fmla="*/ 11 w 67"/>
                <a:gd name="T7" fmla="*/ 2 h 67"/>
                <a:gd name="T8" fmla="*/ 10 w 67"/>
                <a:gd name="T9" fmla="*/ 1 h 67"/>
                <a:gd name="T10" fmla="*/ 9 w 67"/>
                <a:gd name="T11" fmla="*/ 1 h 67"/>
                <a:gd name="T12" fmla="*/ 8 w 67"/>
                <a:gd name="T13" fmla="*/ 1 h 67"/>
                <a:gd name="T14" fmla="*/ 6 w 67"/>
                <a:gd name="T15" fmla="*/ 0 h 67"/>
                <a:gd name="T16" fmla="*/ 5 w 67"/>
                <a:gd name="T17" fmla="*/ 1 h 67"/>
                <a:gd name="T18" fmla="*/ 3 w 67"/>
                <a:gd name="T19" fmla="*/ 1 h 67"/>
                <a:gd name="T20" fmla="*/ 3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3 w 67"/>
                <a:gd name="T37" fmla="*/ 7 h 67"/>
                <a:gd name="T38" fmla="*/ 3 w 67"/>
                <a:gd name="T39" fmla="*/ 8 h 67"/>
                <a:gd name="T40" fmla="*/ 5 w 67"/>
                <a:gd name="T41" fmla="*/ 8 h 67"/>
                <a:gd name="T42" fmla="*/ 6 w 67"/>
                <a:gd name="T43" fmla="*/ 8 h 67"/>
                <a:gd name="T44" fmla="*/ 8 w 67"/>
                <a:gd name="T45" fmla="*/ 8 h 67"/>
                <a:gd name="T46" fmla="*/ 9 w 67"/>
                <a:gd name="T47" fmla="*/ 8 h 67"/>
                <a:gd name="T48" fmla="*/ 10 w 67"/>
                <a:gd name="T49" fmla="*/ 7 h 67"/>
                <a:gd name="T50" fmla="*/ 11 w 67"/>
                <a:gd name="T51" fmla="*/ 6 h 67"/>
                <a:gd name="T52" fmla="*/ 12 w 67"/>
                <a:gd name="T53" fmla="*/ 5 h 67"/>
                <a:gd name="T54" fmla="*/ 12 w 67"/>
                <a:gd name="T55" fmla="*/ 5 h 67"/>
                <a:gd name="T56" fmla="*/ 12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6" y="26"/>
                  </a:lnTo>
                  <a:lnTo>
                    <a:pt x="63" y="19"/>
                  </a:lnTo>
                  <a:lnTo>
                    <a:pt x="59" y="13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7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6" y="66"/>
                  </a:lnTo>
                  <a:lnTo>
                    <a:pt x="34" y="67"/>
                  </a:lnTo>
                  <a:lnTo>
                    <a:pt x="41" y="66"/>
                  </a:lnTo>
                  <a:lnTo>
                    <a:pt x="48" y="64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8"/>
                  </a:lnTo>
                  <a:lnTo>
                    <a:pt x="66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37" name="Group 273"/>
          <p:cNvGrpSpPr>
            <a:grpSpLocks/>
          </p:cNvGrpSpPr>
          <p:nvPr/>
        </p:nvGrpSpPr>
        <p:grpSpPr bwMode="auto">
          <a:xfrm>
            <a:off x="6661150" y="1530350"/>
            <a:ext cx="249238" cy="306388"/>
            <a:chOff x="3920" y="1022"/>
            <a:chExt cx="148" cy="182"/>
          </a:xfrm>
        </p:grpSpPr>
        <p:sp>
          <p:nvSpPr>
            <p:cNvPr id="41119" name="Line 274"/>
            <p:cNvSpPr>
              <a:spLocks noChangeShapeType="1"/>
            </p:cNvSpPr>
            <p:nvPr/>
          </p:nvSpPr>
          <p:spPr bwMode="auto">
            <a:xfrm>
              <a:off x="3955" y="102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0" name="Freeform 275"/>
            <p:cNvSpPr>
              <a:spLocks/>
            </p:cNvSpPr>
            <p:nvPr/>
          </p:nvSpPr>
          <p:spPr bwMode="auto">
            <a:xfrm>
              <a:off x="3959" y="1022"/>
              <a:ext cx="30" cy="56"/>
            </a:xfrm>
            <a:custGeom>
              <a:avLst/>
              <a:gdLst>
                <a:gd name="T0" fmla="*/ 0 w 47"/>
                <a:gd name="T1" fmla="*/ 12 h 94"/>
                <a:gd name="T2" fmla="*/ 1 w 47"/>
                <a:gd name="T3" fmla="*/ 12 h 94"/>
                <a:gd name="T4" fmla="*/ 2 w 47"/>
                <a:gd name="T5" fmla="*/ 11 h 94"/>
                <a:gd name="T6" fmla="*/ 3 w 47"/>
                <a:gd name="T7" fmla="*/ 11 h 94"/>
                <a:gd name="T8" fmla="*/ 4 w 47"/>
                <a:gd name="T9" fmla="*/ 10 h 94"/>
                <a:gd name="T10" fmla="*/ 5 w 47"/>
                <a:gd name="T11" fmla="*/ 10 h 94"/>
                <a:gd name="T12" fmla="*/ 6 w 47"/>
                <a:gd name="T13" fmla="*/ 9 h 94"/>
                <a:gd name="T14" fmla="*/ 6 w 47"/>
                <a:gd name="T15" fmla="*/ 8 h 94"/>
                <a:gd name="T16" fmla="*/ 7 w 47"/>
                <a:gd name="T17" fmla="*/ 7 h 94"/>
                <a:gd name="T18" fmla="*/ 8 w 47"/>
                <a:gd name="T19" fmla="*/ 6 h 94"/>
                <a:gd name="T20" fmla="*/ 8 w 47"/>
                <a:gd name="T21" fmla="*/ 5 h 94"/>
                <a:gd name="T22" fmla="*/ 8 w 47"/>
                <a:gd name="T23" fmla="*/ 4 h 94"/>
                <a:gd name="T24" fmla="*/ 8 w 47"/>
                <a:gd name="T25" fmla="*/ 3 h 94"/>
                <a:gd name="T26" fmla="*/ 8 w 47"/>
                <a:gd name="T27" fmla="*/ 2 h 94"/>
                <a:gd name="T28" fmla="*/ 7 w 47"/>
                <a:gd name="T29" fmla="*/ 1 h 94"/>
                <a:gd name="T30" fmla="*/ 7 w 47"/>
                <a:gd name="T31" fmla="*/ 1 h 94"/>
                <a:gd name="T32" fmla="*/ 6 w 47"/>
                <a:gd name="T33" fmla="*/ 1 h 94"/>
                <a:gd name="T34" fmla="*/ 5 w 47"/>
                <a:gd name="T35" fmla="*/ 1 h 94"/>
                <a:gd name="T36" fmla="*/ 4 w 47"/>
                <a:gd name="T37" fmla="*/ 0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94">
                  <a:moveTo>
                    <a:pt x="0" y="94"/>
                  </a:moveTo>
                  <a:lnTo>
                    <a:pt x="6" y="93"/>
                  </a:lnTo>
                  <a:lnTo>
                    <a:pt x="12" y="91"/>
                  </a:lnTo>
                  <a:lnTo>
                    <a:pt x="18" y="88"/>
                  </a:lnTo>
                  <a:lnTo>
                    <a:pt x="24" y="83"/>
                  </a:lnTo>
                  <a:lnTo>
                    <a:pt x="29" y="77"/>
                  </a:lnTo>
                  <a:lnTo>
                    <a:pt x="35" y="71"/>
                  </a:lnTo>
                  <a:lnTo>
                    <a:pt x="39" y="63"/>
                  </a:lnTo>
                  <a:lnTo>
                    <a:pt x="43" y="55"/>
                  </a:lnTo>
                  <a:lnTo>
                    <a:pt x="45" y="48"/>
                  </a:lnTo>
                  <a:lnTo>
                    <a:pt x="47" y="39"/>
                  </a:lnTo>
                  <a:lnTo>
                    <a:pt x="47" y="31"/>
                  </a:lnTo>
                  <a:lnTo>
                    <a:pt x="47" y="23"/>
                  </a:lnTo>
                  <a:lnTo>
                    <a:pt x="45" y="17"/>
                  </a:lnTo>
                  <a:lnTo>
                    <a:pt x="43" y="11"/>
                  </a:lnTo>
                  <a:lnTo>
                    <a:pt x="40" y="6"/>
                  </a:lnTo>
                  <a:lnTo>
                    <a:pt x="36" y="3"/>
                  </a:lnTo>
                  <a:lnTo>
                    <a:pt x="30" y="1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1" name="Line 276"/>
            <p:cNvSpPr>
              <a:spLocks noChangeShapeType="1"/>
            </p:cNvSpPr>
            <p:nvPr/>
          </p:nvSpPr>
          <p:spPr bwMode="auto">
            <a:xfrm flipH="1">
              <a:off x="3950" y="1078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2" name="Freeform 277"/>
            <p:cNvSpPr>
              <a:spLocks/>
            </p:cNvSpPr>
            <p:nvPr/>
          </p:nvSpPr>
          <p:spPr bwMode="auto">
            <a:xfrm>
              <a:off x="3959" y="1078"/>
              <a:ext cx="13" cy="30"/>
            </a:xfrm>
            <a:custGeom>
              <a:avLst/>
              <a:gdLst>
                <a:gd name="T0" fmla="*/ 2 w 23"/>
                <a:gd name="T1" fmla="*/ 8 h 47"/>
                <a:gd name="T2" fmla="*/ 2 w 23"/>
                <a:gd name="T3" fmla="*/ 6 h 47"/>
                <a:gd name="T4" fmla="*/ 2 w 23"/>
                <a:gd name="T5" fmla="*/ 5 h 47"/>
                <a:gd name="T6" fmla="*/ 2 w 23"/>
                <a:gd name="T7" fmla="*/ 4 h 47"/>
                <a:gd name="T8" fmla="*/ 2 w 23"/>
                <a:gd name="T9" fmla="*/ 3 h 47"/>
                <a:gd name="T10" fmla="*/ 2 w 23"/>
                <a:gd name="T11" fmla="*/ 2 h 47"/>
                <a:gd name="T12" fmla="*/ 2 w 23"/>
                <a:gd name="T13" fmla="*/ 1 h 47"/>
                <a:gd name="T14" fmla="*/ 1 w 23"/>
                <a:gd name="T15" fmla="*/ 1 h 47"/>
                <a:gd name="T16" fmla="*/ 1 w 23"/>
                <a:gd name="T17" fmla="*/ 0 h 47"/>
                <a:gd name="T18" fmla="*/ 0 w 23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47">
                  <a:moveTo>
                    <a:pt x="20" y="47"/>
                  </a:moveTo>
                  <a:lnTo>
                    <a:pt x="22" y="38"/>
                  </a:lnTo>
                  <a:lnTo>
                    <a:pt x="23" y="31"/>
                  </a:lnTo>
                  <a:lnTo>
                    <a:pt x="22" y="23"/>
                  </a:lnTo>
                  <a:lnTo>
                    <a:pt x="21" y="16"/>
                  </a:lnTo>
                  <a:lnTo>
                    <a:pt x="18" y="11"/>
                  </a:lnTo>
                  <a:lnTo>
                    <a:pt x="15" y="7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3" name="Line 278"/>
            <p:cNvSpPr>
              <a:spLocks noChangeShapeType="1"/>
            </p:cNvSpPr>
            <p:nvPr/>
          </p:nvSpPr>
          <p:spPr bwMode="auto">
            <a:xfrm flipH="1">
              <a:off x="3968" y="1108"/>
              <a:ext cx="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4" name="Freeform 279"/>
            <p:cNvSpPr>
              <a:spLocks/>
            </p:cNvSpPr>
            <p:nvPr/>
          </p:nvSpPr>
          <p:spPr bwMode="auto">
            <a:xfrm>
              <a:off x="3942" y="1121"/>
              <a:ext cx="26" cy="31"/>
            </a:xfrm>
            <a:custGeom>
              <a:avLst/>
              <a:gdLst>
                <a:gd name="T0" fmla="*/ 0 w 46"/>
                <a:gd name="T1" fmla="*/ 9 h 47"/>
                <a:gd name="T2" fmla="*/ 1 w 46"/>
                <a:gd name="T3" fmla="*/ 9 h 47"/>
                <a:gd name="T4" fmla="*/ 1 w 46"/>
                <a:gd name="T5" fmla="*/ 9 h 47"/>
                <a:gd name="T6" fmla="*/ 2 w 46"/>
                <a:gd name="T7" fmla="*/ 7 h 47"/>
                <a:gd name="T8" fmla="*/ 2 w 46"/>
                <a:gd name="T9" fmla="*/ 7 h 47"/>
                <a:gd name="T10" fmla="*/ 3 w 46"/>
                <a:gd name="T11" fmla="*/ 6 h 47"/>
                <a:gd name="T12" fmla="*/ 3 w 46"/>
                <a:gd name="T13" fmla="*/ 5 h 47"/>
                <a:gd name="T14" fmla="*/ 4 w 46"/>
                <a:gd name="T15" fmla="*/ 3 h 47"/>
                <a:gd name="T16" fmla="*/ 5 w 46"/>
                <a:gd name="T17" fmla="*/ 2 h 47"/>
                <a:gd name="T18" fmla="*/ 5 w 46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lnTo>
                    <a:pt x="5" y="46"/>
                  </a:lnTo>
                  <a:lnTo>
                    <a:pt x="12" y="44"/>
                  </a:lnTo>
                  <a:lnTo>
                    <a:pt x="18" y="40"/>
                  </a:lnTo>
                  <a:lnTo>
                    <a:pt x="23" y="36"/>
                  </a:lnTo>
                  <a:lnTo>
                    <a:pt x="30" y="30"/>
                  </a:lnTo>
                  <a:lnTo>
                    <a:pt x="35" y="23"/>
                  </a:lnTo>
                  <a:lnTo>
                    <a:pt x="39" y="16"/>
                  </a:lnTo>
                  <a:lnTo>
                    <a:pt x="42" y="9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5" name="Line 280"/>
            <p:cNvSpPr>
              <a:spLocks noChangeShapeType="1"/>
            </p:cNvSpPr>
            <p:nvPr/>
          </p:nvSpPr>
          <p:spPr bwMode="auto">
            <a:xfrm flipH="1">
              <a:off x="3920" y="1152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6" name="Line 281"/>
            <p:cNvSpPr>
              <a:spLocks noChangeShapeType="1"/>
            </p:cNvSpPr>
            <p:nvPr/>
          </p:nvSpPr>
          <p:spPr bwMode="auto">
            <a:xfrm flipV="1">
              <a:off x="4015" y="1022"/>
              <a:ext cx="1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7" name="Line 282"/>
            <p:cNvSpPr>
              <a:spLocks noChangeShapeType="1"/>
            </p:cNvSpPr>
            <p:nvPr/>
          </p:nvSpPr>
          <p:spPr bwMode="auto">
            <a:xfrm flipV="1">
              <a:off x="4055" y="1022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28" name="Freeform 283"/>
            <p:cNvSpPr>
              <a:spLocks/>
            </p:cNvSpPr>
            <p:nvPr/>
          </p:nvSpPr>
          <p:spPr bwMode="auto">
            <a:xfrm>
              <a:off x="4020" y="1165"/>
              <a:ext cx="39" cy="39"/>
            </a:xfrm>
            <a:custGeom>
              <a:avLst/>
              <a:gdLst>
                <a:gd name="T0" fmla="*/ 8 w 67"/>
                <a:gd name="T1" fmla="*/ 4 h 67"/>
                <a:gd name="T2" fmla="*/ 8 w 67"/>
                <a:gd name="T3" fmla="*/ 3 h 67"/>
                <a:gd name="T4" fmla="*/ 8 w 67"/>
                <a:gd name="T5" fmla="*/ 2 h 67"/>
                <a:gd name="T6" fmla="*/ 7 w 67"/>
                <a:gd name="T7" fmla="*/ 2 h 67"/>
                <a:gd name="T8" fmla="*/ 6 w 67"/>
                <a:gd name="T9" fmla="*/ 1 h 67"/>
                <a:gd name="T10" fmla="*/ 6 w 67"/>
                <a:gd name="T11" fmla="*/ 1 h 67"/>
                <a:gd name="T12" fmla="*/ 5 w 67"/>
                <a:gd name="T13" fmla="*/ 1 h 67"/>
                <a:gd name="T14" fmla="*/ 4 w 67"/>
                <a:gd name="T15" fmla="*/ 0 h 67"/>
                <a:gd name="T16" fmla="*/ 3 w 67"/>
                <a:gd name="T17" fmla="*/ 1 h 67"/>
                <a:gd name="T18" fmla="*/ 2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2 w 67"/>
                <a:gd name="T39" fmla="*/ 8 h 67"/>
                <a:gd name="T40" fmla="*/ 3 w 67"/>
                <a:gd name="T41" fmla="*/ 8 h 67"/>
                <a:gd name="T42" fmla="*/ 4 w 67"/>
                <a:gd name="T43" fmla="*/ 8 h 67"/>
                <a:gd name="T44" fmla="*/ 5 w 67"/>
                <a:gd name="T45" fmla="*/ 8 h 67"/>
                <a:gd name="T46" fmla="*/ 6 w 67"/>
                <a:gd name="T47" fmla="*/ 8 h 67"/>
                <a:gd name="T48" fmla="*/ 6 w 67"/>
                <a:gd name="T49" fmla="*/ 7 h 67"/>
                <a:gd name="T50" fmla="*/ 7 w 67"/>
                <a:gd name="T51" fmla="*/ 6 h 67"/>
                <a:gd name="T52" fmla="*/ 8 w 67"/>
                <a:gd name="T53" fmla="*/ 5 h 67"/>
                <a:gd name="T54" fmla="*/ 8 w 67"/>
                <a:gd name="T55" fmla="*/ 5 h 67"/>
                <a:gd name="T56" fmla="*/ 8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7" y="26"/>
                  </a:lnTo>
                  <a:lnTo>
                    <a:pt x="64" y="19"/>
                  </a:lnTo>
                  <a:lnTo>
                    <a:pt x="61" y="13"/>
                  </a:lnTo>
                  <a:lnTo>
                    <a:pt x="55" y="7"/>
                  </a:lnTo>
                  <a:lnTo>
                    <a:pt x="49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4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4" y="48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7" y="66"/>
                  </a:lnTo>
                  <a:lnTo>
                    <a:pt x="34" y="67"/>
                  </a:lnTo>
                  <a:lnTo>
                    <a:pt x="42" y="66"/>
                  </a:lnTo>
                  <a:lnTo>
                    <a:pt x="49" y="64"/>
                  </a:lnTo>
                  <a:lnTo>
                    <a:pt x="55" y="59"/>
                  </a:lnTo>
                  <a:lnTo>
                    <a:pt x="61" y="54"/>
                  </a:lnTo>
                  <a:lnTo>
                    <a:pt x="64" y="48"/>
                  </a:lnTo>
                  <a:lnTo>
                    <a:pt x="67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48" name="Group 284"/>
          <p:cNvGrpSpPr>
            <a:grpSpLocks/>
          </p:cNvGrpSpPr>
          <p:nvPr/>
        </p:nvGrpSpPr>
        <p:grpSpPr bwMode="auto">
          <a:xfrm>
            <a:off x="7458075" y="676275"/>
            <a:ext cx="246063" cy="328613"/>
            <a:chOff x="4393" y="514"/>
            <a:chExt cx="147" cy="195"/>
          </a:xfrm>
        </p:grpSpPr>
        <p:sp>
          <p:nvSpPr>
            <p:cNvPr id="41114" name="Freeform 285"/>
            <p:cNvSpPr>
              <a:spLocks/>
            </p:cNvSpPr>
            <p:nvPr/>
          </p:nvSpPr>
          <p:spPr bwMode="auto">
            <a:xfrm>
              <a:off x="4393" y="514"/>
              <a:ext cx="48" cy="100"/>
            </a:xfrm>
            <a:custGeom>
              <a:avLst/>
              <a:gdLst>
                <a:gd name="T0" fmla="*/ 9 w 82"/>
                <a:gd name="T1" fmla="*/ 0 h 163"/>
                <a:gd name="T2" fmla="*/ 0 w 82"/>
                <a:gd name="T3" fmla="*/ 23 h 163"/>
                <a:gd name="T4" fmla="*/ 9 w 82"/>
                <a:gd name="T5" fmla="*/ 23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3">
                  <a:moveTo>
                    <a:pt x="77" y="0"/>
                  </a:moveTo>
                  <a:lnTo>
                    <a:pt x="0" y="163"/>
                  </a:lnTo>
                  <a:lnTo>
                    <a:pt x="82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5" name="Line 286"/>
            <p:cNvSpPr>
              <a:spLocks noChangeShapeType="1"/>
            </p:cNvSpPr>
            <p:nvPr/>
          </p:nvSpPr>
          <p:spPr bwMode="auto">
            <a:xfrm flipH="1">
              <a:off x="4419" y="588"/>
              <a:ext cx="1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6" name="Line 287"/>
            <p:cNvSpPr>
              <a:spLocks noChangeShapeType="1"/>
            </p:cNvSpPr>
            <p:nvPr/>
          </p:nvSpPr>
          <p:spPr bwMode="auto">
            <a:xfrm flipV="1">
              <a:off x="4493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7" name="Line 288"/>
            <p:cNvSpPr>
              <a:spLocks noChangeShapeType="1"/>
            </p:cNvSpPr>
            <p:nvPr/>
          </p:nvSpPr>
          <p:spPr bwMode="auto">
            <a:xfrm flipV="1">
              <a:off x="4527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8" name="Freeform 289"/>
            <p:cNvSpPr>
              <a:spLocks/>
            </p:cNvSpPr>
            <p:nvPr/>
          </p:nvSpPr>
          <p:spPr bwMode="auto">
            <a:xfrm>
              <a:off x="4436" y="666"/>
              <a:ext cx="44" cy="43"/>
            </a:xfrm>
            <a:custGeom>
              <a:avLst/>
              <a:gdLst>
                <a:gd name="T0" fmla="*/ 12 w 67"/>
                <a:gd name="T1" fmla="*/ 6 h 66"/>
                <a:gd name="T2" fmla="*/ 12 w 67"/>
                <a:gd name="T3" fmla="*/ 5 h 66"/>
                <a:gd name="T4" fmla="*/ 12 w 67"/>
                <a:gd name="T5" fmla="*/ 3 h 66"/>
                <a:gd name="T6" fmla="*/ 11 w 67"/>
                <a:gd name="T7" fmla="*/ 2 h 66"/>
                <a:gd name="T8" fmla="*/ 10 w 67"/>
                <a:gd name="T9" fmla="*/ 1 h 66"/>
                <a:gd name="T10" fmla="*/ 9 w 67"/>
                <a:gd name="T11" fmla="*/ 1 h 66"/>
                <a:gd name="T12" fmla="*/ 8 w 67"/>
                <a:gd name="T13" fmla="*/ 1 h 66"/>
                <a:gd name="T14" fmla="*/ 6 w 67"/>
                <a:gd name="T15" fmla="*/ 0 h 66"/>
                <a:gd name="T16" fmla="*/ 5 w 67"/>
                <a:gd name="T17" fmla="*/ 1 h 66"/>
                <a:gd name="T18" fmla="*/ 3 w 67"/>
                <a:gd name="T19" fmla="*/ 1 h 66"/>
                <a:gd name="T20" fmla="*/ 2 w 67"/>
                <a:gd name="T21" fmla="*/ 1 h 66"/>
                <a:gd name="T22" fmla="*/ 1 w 67"/>
                <a:gd name="T23" fmla="*/ 2 h 66"/>
                <a:gd name="T24" fmla="*/ 1 w 67"/>
                <a:gd name="T25" fmla="*/ 3 h 66"/>
                <a:gd name="T26" fmla="*/ 0 w 67"/>
                <a:gd name="T27" fmla="*/ 5 h 66"/>
                <a:gd name="T28" fmla="*/ 0 w 67"/>
                <a:gd name="T29" fmla="*/ 6 h 66"/>
                <a:gd name="T30" fmla="*/ 0 w 67"/>
                <a:gd name="T31" fmla="*/ 7 h 66"/>
                <a:gd name="T32" fmla="*/ 1 w 67"/>
                <a:gd name="T33" fmla="*/ 8 h 66"/>
                <a:gd name="T34" fmla="*/ 1 w 67"/>
                <a:gd name="T35" fmla="*/ 10 h 66"/>
                <a:gd name="T36" fmla="*/ 2 w 67"/>
                <a:gd name="T37" fmla="*/ 10 h 66"/>
                <a:gd name="T38" fmla="*/ 3 w 67"/>
                <a:gd name="T39" fmla="*/ 12 h 66"/>
                <a:gd name="T40" fmla="*/ 5 w 67"/>
                <a:gd name="T41" fmla="*/ 12 h 66"/>
                <a:gd name="T42" fmla="*/ 6 w 67"/>
                <a:gd name="T43" fmla="*/ 12 h 66"/>
                <a:gd name="T44" fmla="*/ 8 w 67"/>
                <a:gd name="T45" fmla="*/ 12 h 66"/>
                <a:gd name="T46" fmla="*/ 9 w 67"/>
                <a:gd name="T47" fmla="*/ 12 h 66"/>
                <a:gd name="T48" fmla="*/ 10 w 67"/>
                <a:gd name="T49" fmla="*/ 10 h 66"/>
                <a:gd name="T50" fmla="*/ 11 w 67"/>
                <a:gd name="T51" fmla="*/ 10 h 66"/>
                <a:gd name="T52" fmla="*/ 12 w 67"/>
                <a:gd name="T53" fmla="*/ 8 h 66"/>
                <a:gd name="T54" fmla="*/ 12 w 67"/>
                <a:gd name="T55" fmla="*/ 7 h 66"/>
                <a:gd name="T56" fmla="*/ 12 w 67"/>
                <a:gd name="T57" fmla="*/ 6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3" y="19"/>
                  </a:lnTo>
                  <a:lnTo>
                    <a:pt x="60" y="12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8" y="3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0" y="25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2" y="59"/>
                  </a:lnTo>
                  <a:lnTo>
                    <a:pt x="18" y="63"/>
                  </a:lnTo>
                  <a:lnTo>
                    <a:pt x="26" y="65"/>
                  </a:lnTo>
                  <a:lnTo>
                    <a:pt x="33" y="66"/>
                  </a:lnTo>
                  <a:lnTo>
                    <a:pt x="41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3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54" name="Group 290"/>
          <p:cNvGrpSpPr>
            <a:grpSpLocks/>
          </p:cNvGrpSpPr>
          <p:nvPr/>
        </p:nvGrpSpPr>
        <p:grpSpPr bwMode="auto">
          <a:xfrm>
            <a:off x="5149850" y="676275"/>
            <a:ext cx="263525" cy="328613"/>
            <a:chOff x="3022" y="514"/>
            <a:chExt cx="156" cy="195"/>
          </a:xfrm>
        </p:grpSpPr>
        <p:sp>
          <p:nvSpPr>
            <p:cNvPr id="41110" name="Freeform 291"/>
            <p:cNvSpPr>
              <a:spLocks/>
            </p:cNvSpPr>
            <p:nvPr/>
          </p:nvSpPr>
          <p:spPr bwMode="auto">
            <a:xfrm>
              <a:off x="3031" y="514"/>
              <a:ext cx="69" cy="130"/>
            </a:xfrm>
            <a:custGeom>
              <a:avLst/>
              <a:gdLst>
                <a:gd name="T0" fmla="*/ 0 w 113"/>
                <a:gd name="T1" fmla="*/ 31 h 210"/>
                <a:gd name="T2" fmla="*/ 4 w 113"/>
                <a:gd name="T3" fmla="*/ 31 h 210"/>
                <a:gd name="T4" fmla="*/ 5 w 113"/>
                <a:gd name="T5" fmla="*/ 31 h 210"/>
                <a:gd name="T6" fmla="*/ 6 w 113"/>
                <a:gd name="T7" fmla="*/ 30 h 210"/>
                <a:gd name="T8" fmla="*/ 7 w 113"/>
                <a:gd name="T9" fmla="*/ 30 h 210"/>
                <a:gd name="T10" fmla="*/ 8 w 113"/>
                <a:gd name="T11" fmla="*/ 29 h 210"/>
                <a:gd name="T12" fmla="*/ 9 w 113"/>
                <a:gd name="T13" fmla="*/ 28 h 210"/>
                <a:gd name="T14" fmla="*/ 9 w 113"/>
                <a:gd name="T15" fmla="*/ 27 h 210"/>
                <a:gd name="T16" fmla="*/ 10 w 113"/>
                <a:gd name="T17" fmla="*/ 27 h 210"/>
                <a:gd name="T18" fmla="*/ 10 w 113"/>
                <a:gd name="T19" fmla="*/ 25 h 210"/>
                <a:gd name="T20" fmla="*/ 11 w 113"/>
                <a:gd name="T21" fmla="*/ 24 h 210"/>
                <a:gd name="T22" fmla="*/ 12 w 113"/>
                <a:gd name="T23" fmla="*/ 20 h 210"/>
                <a:gd name="T24" fmla="*/ 12 w 113"/>
                <a:gd name="T25" fmla="*/ 19 h 210"/>
                <a:gd name="T26" fmla="*/ 12 w 113"/>
                <a:gd name="T27" fmla="*/ 19 h 210"/>
                <a:gd name="T28" fmla="*/ 12 w 113"/>
                <a:gd name="T29" fmla="*/ 17 h 210"/>
                <a:gd name="T30" fmla="*/ 12 w 113"/>
                <a:gd name="T31" fmla="*/ 16 h 210"/>
                <a:gd name="T32" fmla="*/ 12 w 113"/>
                <a:gd name="T33" fmla="*/ 15 h 210"/>
                <a:gd name="T34" fmla="*/ 11 w 113"/>
                <a:gd name="T35" fmla="*/ 15 h 210"/>
                <a:gd name="T36" fmla="*/ 10 w 113"/>
                <a:gd name="T37" fmla="*/ 14 h 210"/>
                <a:gd name="T38" fmla="*/ 10 w 113"/>
                <a:gd name="T39" fmla="*/ 14 h 210"/>
                <a:gd name="T40" fmla="*/ 9 w 113"/>
                <a:gd name="T41" fmla="*/ 14 h 210"/>
                <a:gd name="T42" fmla="*/ 4 w 113"/>
                <a:gd name="T43" fmla="*/ 14 h 210"/>
                <a:gd name="T44" fmla="*/ 8 w 113"/>
                <a:gd name="T45" fmla="*/ 0 h 210"/>
                <a:gd name="T46" fmla="*/ 16 w 113"/>
                <a:gd name="T47" fmla="*/ 0 h 2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10">
                  <a:moveTo>
                    <a:pt x="0" y="210"/>
                  </a:moveTo>
                  <a:lnTo>
                    <a:pt x="33" y="210"/>
                  </a:lnTo>
                  <a:lnTo>
                    <a:pt x="38" y="210"/>
                  </a:lnTo>
                  <a:lnTo>
                    <a:pt x="45" y="207"/>
                  </a:lnTo>
                  <a:lnTo>
                    <a:pt x="51" y="203"/>
                  </a:lnTo>
                  <a:lnTo>
                    <a:pt x="56" y="199"/>
                  </a:lnTo>
                  <a:lnTo>
                    <a:pt x="62" y="193"/>
                  </a:lnTo>
                  <a:lnTo>
                    <a:pt x="67" y="186"/>
                  </a:lnTo>
                  <a:lnTo>
                    <a:pt x="71" y="179"/>
                  </a:lnTo>
                  <a:lnTo>
                    <a:pt x="75" y="171"/>
                  </a:lnTo>
                  <a:lnTo>
                    <a:pt x="77" y="163"/>
                  </a:lnTo>
                  <a:lnTo>
                    <a:pt x="84" y="140"/>
                  </a:lnTo>
                  <a:lnTo>
                    <a:pt x="86" y="131"/>
                  </a:lnTo>
                  <a:lnTo>
                    <a:pt x="86" y="124"/>
                  </a:lnTo>
                  <a:lnTo>
                    <a:pt x="86" y="116"/>
                  </a:lnTo>
                  <a:lnTo>
                    <a:pt x="85" y="110"/>
                  </a:lnTo>
                  <a:lnTo>
                    <a:pt x="82" y="104"/>
                  </a:lnTo>
                  <a:lnTo>
                    <a:pt x="78" y="99"/>
                  </a:lnTo>
                  <a:lnTo>
                    <a:pt x="74" y="96"/>
                  </a:lnTo>
                  <a:lnTo>
                    <a:pt x="69" y="94"/>
                  </a:lnTo>
                  <a:lnTo>
                    <a:pt x="64" y="93"/>
                  </a:lnTo>
                  <a:lnTo>
                    <a:pt x="31" y="93"/>
                  </a:lnTo>
                  <a:lnTo>
                    <a:pt x="56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1" name="Line 292"/>
            <p:cNvSpPr>
              <a:spLocks noChangeShapeType="1"/>
            </p:cNvSpPr>
            <p:nvPr/>
          </p:nvSpPr>
          <p:spPr bwMode="auto">
            <a:xfrm flipV="1">
              <a:off x="3131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2" name="Line 293"/>
            <p:cNvSpPr>
              <a:spLocks noChangeShapeType="1"/>
            </p:cNvSpPr>
            <p:nvPr/>
          </p:nvSpPr>
          <p:spPr bwMode="auto">
            <a:xfrm flipV="1">
              <a:off x="3165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13" name="Freeform 294"/>
            <p:cNvSpPr>
              <a:spLocks/>
            </p:cNvSpPr>
            <p:nvPr/>
          </p:nvSpPr>
          <p:spPr bwMode="auto">
            <a:xfrm>
              <a:off x="3022" y="666"/>
              <a:ext cx="43" cy="43"/>
            </a:xfrm>
            <a:custGeom>
              <a:avLst/>
              <a:gdLst>
                <a:gd name="T0" fmla="*/ 12 w 67"/>
                <a:gd name="T1" fmla="*/ 6 h 66"/>
                <a:gd name="T2" fmla="*/ 11 w 67"/>
                <a:gd name="T3" fmla="*/ 5 h 66"/>
                <a:gd name="T4" fmla="*/ 11 w 67"/>
                <a:gd name="T5" fmla="*/ 3 h 66"/>
                <a:gd name="T6" fmla="*/ 10 w 67"/>
                <a:gd name="T7" fmla="*/ 2 h 66"/>
                <a:gd name="T8" fmla="*/ 9 w 67"/>
                <a:gd name="T9" fmla="*/ 1 h 66"/>
                <a:gd name="T10" fmla="*/ 8 w 67"/>
                <a:gd name="T11" fmla="*/ 1 h 66"/>
                <a:gd name="T12" fmla="*/ 7 w 67"/>
                <a:gd name="T13" fmla="*/ 1 h 66"/>
                <a:gd name="T14" fmla="*/ 5 w 67"/>
                <a:gd name="T15" fmla="*/ 0 h 66"/>
                <a:gd name="T16" fmla="*/ 4 w 67"/>
                <a:gd name="T17" fmla="*/ 1 h 66"/>
                <a:gd name="T18" fmla="*/ 3 w 67"/>
                <a:gd name="T19" fmla="*/ 1 h 66"/>
                <a:gd name="T20" fmla="*/ 2 w 67"/>
                <a:gd name="T21" fmla="*/ 1 h 66"/>
                <a:gd name="T22" fmla="*/ 1 w 67"/>
                <a:gd name="T23" fmla="*/ 2 h 66"/>
                <a:gd name="T24" fmla="*/ 1 w 67"/>
                <a:gd name="T25" fmla="*/ 3 h 66"/>
                <a:gd name="T26" fmla="*/ 1 w 67"/>
                <a:gd name="T27" fmla="*/ 5 h 66"/>
                <a:gd name="T28" fmla="*/ 0 w 67"/>
                <a:gd name="T29" fmla="*/ 6 h 66"/>
                <a:gd name="T30" fmla="*/ 1 w 67"/>
                <a:gd name="T31" fmla="*/ 7 h 66"/>
                <a:gd name="T32" fmla="*/ 1 w 67"/>
                <a:gd name="T33" fmla="*/ 8 h 66"/>
                <a:gd name="T34" fmla="*/ 1 w 67"/>
                <a:gd name="T35" fmla="*/ 10 h 66"/>
                <a:gd name="T36" fmla="*/ 2 w 67"/>
                <a:gd name="T37" fmla="*/ 10 h 66"/>
                <a:gd name="T38" fmla="*/ 3 w 67"/>
                <a:gd name="T39" fmla="*/ 12 h 66"/>
                <a:gd name="T40" fmla="*/ 4 w 67"/>
                <a:gd name="T41" fmla="*/ 12 h 66"/>
                <a:gd name="T42" fmla="*/ 5 w 67"/>
                <a:gd name="T43" fmla="*/ 12 h 66"/>
                <a:gd name="T44" fmla="*/ 7 w 67"/>
                <a:gd name="T45" fmla="*/ 12 h 66"/>
                <a:gd name="T46" fmla="*/ 8 w 67"/>
                <a:gd name="T47" fmla="*/ 12 h 66"/>
                <a:gd name="T48" fmla="*/ 9 w 67"/>
                <a:gd name="T49" fmla="*/ 10 h 66"/>
                <a:gd name="T50" fmla="*/ 10 w 67"/>
                <a:gd name="T51" fmla="*/ 10 h 66"/>
                <a:gd name="T52" fmla="*/ 11 w 67"/>
                <a:gd name="T53" fmla="*/ 8 h 66"/>
                <a:gd name="T54" fmla="*/ 11 w 67"/>
                <a:gd name="T55" fmla="*/ 7 h 66"/>
                <a:gd name="T56" fmla="*/ 12 w 67"/>
                <a:gd name="T57" fmla="*/ 6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4" y="19"/>
                  </a:lnTo>
                  <a:lnTo>
                    <a:pt x="60" y="12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2"/>
                  </a:lnTo>
                  <a:lnTo>
                    <a:pt x="4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1" y="40"/>
                  </a:lnTo>
                  <a:lnTo>
                    <a:pt x="4" y="47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3"/>
                  </a:lnTo>
                  <a:lnTo>
                    <a:pt x="26" y="65"/>
                  </a:lnTo>
                  <a:lnTo>
                    <a:pt x="33" y="66"/>
                  </a:lnTo>
                  <a:lnTo>
                    <a:pt x="41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59" name="Group 295"/>
          <p:cNvGrpSpPr>
            <a:grpSpLocks/>
          </p:cNvGrpSpPr>
          <p:nvPr/>
        </p:nvGrpSpPr>
        <p:grpSpPr bwMode="auto">
          <a:xfrm>
            <a:off x="5851525" y="1530350"/>
            <a:ext cx="341313" cy="306388"/>
            <a:chOff x="3439" y="1022"/>
            <a:chExt cx="203" cy="182"/>
          </a:xfrm>
        </p:grpSpPr>
        <p:sp>
          <p:nvSpPr>
            <p:cNvPr id="41106" name="Freeform 296"/>
            <p:cNvSpPr>
              <a:spLocks/>
            </p:cNvSpPr>
            <p:nvPr/>
          </p:nvSpPr>
          <p:spPr bwMode="auto">
            <a:xfrm>
              <a:off x="3504" y="1022"/>
              <a:ext cx="60" cy="130"/>
            </a:xfrm>
            <a:custGeom>
              <a:avLst/>
              <a:gdLst>
                <a:gd name="T0" fmla="*/ 15 w 96"/>
                <a:gd name="T1" fmla="*/ 0 h 211"/>
                <a:gd name="T2" fmla="*/ 13 w 96"/>
                <a:gd name="T3" fmla="*/ 1 h 211"/>
                <a:gd name="T4" fmla="*/ 12 w 96"/>
                <a:gd name="T5" fmla="*/ 1 h 211"/>
                <a:gd name="T6" fmla="*/ 11 w 96"/>
                <a:gd name="T7" fmla="*/ 2 h 211"/>
                <a:gd name="T8" fmla="*/ 9 w 96"/>
                <a:gd name="T9" fmla="*/ 4 h 211"/>
                <a:gd name="T10" fmla="*/ 8 w 96"/>
                <a:gd name="T11" fmla="*/ 6 h 211"/>
                <a:gd name="T12" fmla="*/ 7 w 96"/>
                <a:gd name="T13" fmla="*/ 6 h 211"/>
                <a:gd name="T14" fmla="*/ 6 w 96"/>
                <a:gd name="T15" fmla="*/ 9 h 211"/>
                <a:gd name="T16" fmla="*/ 5 w 96"/>
                <a:gd name="T17" fmla="*/ 10 h 211"/>
                <a:gd name="T18" fmla="*/ 4 w 96"/>
                <a:gd name="T19" fmla="*/ 12 h 211"/>
                <a:gd name="T20" fmla="*/ 3 w 96"/>
                <a:gd name="T21" fmla="*/ 14 h 211"/>
                <a:gd name="T22" fmla="*/ 1 w 96"/>
                <a:gd name="T23" fmla="*/ 23 h 211"/>
                <a:gd name="T24" fmla="*/ 1 w 96"/>
                <a:gd name="T25" fmla="*/ 25 h 211"/>
                <a:gd name="T26" fmla="*/ 0 w 96"/>
                <a:gd name="T27" fmla="*/ 26 h 211"/>
                <a:gd name="T28" fmla="*/ 0 w 96"/>
                <a:gd name="T29" fmla="*/ 27 h 211"/>
                <a:gd name="T30" fmla="*/ 1 w 96"/>
                <a:gd name="T31" fmla="*/ 28 h 211"/>
                <a:gd name="T32" fmla="*/ 1 w 96"/>
                <a:gd name="T33" fmla="*/ 29 h 211"/>
                <a:gd name="T34" fmla="*/ 1 w 96"/>
                <a:gd name="T35" fmla="*/ 30 h 211"/>
                <a:gd name="T36" fmla="*/ 2 w 96"/>
                <a:gd name="T37" fmla="*/ 30 h 211"/>
                <a:gd name="T38" fmla="*/ 3 w 96"/>
                <a:gd name="T39" fmla="*/ 30 h 211"/>
                <a:gd name="T40" fmla="*/ 4 w 96"/>
                <a:gd name="T41" fmla="*/ 30 h 211"/>
                <a:gd name="T42" fmla="*/ 4 w 96"/>
                <a:gd name="T43" fmla="*/ 30 h 211"/>
                <a:gd name="T44" fmla="*/ 5 w 96"/>
                <a:gd name="T45" fmla="*/ 30 h 211"/>
                <a:gd name="T46" fmla="*/ 6 w 96"/>
                <a:gd name="T47" fmla="*/ 30 h 211"/>
                <a:gd name="T48" fmla="*/ 7 w 96"/>
                <a:gd name="T49" fmla="*/ 29 h 211"/>
                <a:gd name="T50" fmla="*/ 8 w 96"/>
                <a:gd name="T51" fmla="*/ 28 h 211"/>
                <a:gd name="T52" fmla="*/ 9 w 96"/>
                <a:gd name="T53" fmla="*/ 27 h 211"/>
                <a:gd name="T54" fmla="*/ 9 w 96"/>
                <a:gd name="T55" fmla="*/ 26 h 211"/>
                <a:gd name="T56" fmla="*/ 10 w 96"/>
                <a:gd name="T57" fmla="*/ 25 h 211"/>
                <a:gd name="T58" fmla="*/ 11 w 96"/>
                <a:gd name="T59" fmla="*/ 23 h 211"/>
                <a:gd name="T60" fmla="*/ 11 w 96"/>
                <a:gd name="T61" fmla="*/ 20 h 211"/>
                <a:gd name="T62" fmla="*/ 12 w 96"/>
                <a:gd name="T63" fmla="*/ 19 h 211"/>
                <a:gd name="T64" fmla="*/ 12 w 96"/>
                <a:gd name="T65" fmla="*/ 18 h 211"/>
                <a:gd name="T66" fmla="*/ 12 w 96"/>
                <a:gd name="T67" fmla="*/ 17 h 211"/>
                <a:gd name="T68" fmla="*/ 12 w 96"/>
                <a:gd name="T69" fmla="*/ 15 h 211"/>
                <a:gd name="T70" fmla="*/ 11 w 96"/>
                <a:gd name="T71" fmla="*/ 15 h 211"/>
                <a:gd name="T72" fmla="*/ 11 w 96"/>
                <a:gd name="T73" fmla="*/ 14 h 211"/>
                <a:gd name="T74" fmla="*/ 10 w 96"/>
                <a:gd name="T75" fmla="*/ 14 h 211"/>
                <a:gd name="T76" fmla="*/ 9 w 96"/>
                <a:gd name="T77" fmla="*/ 14 h 211"/>
                <a:gd name="T78" fmla="*/ 8 w 96"/>
                <a:gd name="T79" fmla="*/ 14 h 211"/>
                <a:gd name="T80" fmla="*/ 3 w 96"/>
                <a:gd name="T81" fmla="*/ 14 h 2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6" h="211">
                  <a:moveTo>
                    <a:pt x="96" y="0"/>
                  </a:moveTo>
                  <a:lnTo>
                    <a:pt x="86" y="5"/>
                  </a:lnTo>
                  <a:lnTo>
                    <a:pt x="76" y="11"/>
                  </a:lnTo>
                  <a:lnTo>
                    <a:pt x="68" y="19"/>
                  </a:lnTo>
                  <a:lnTo>
                    <a:pt x="60" y="27"/>
                  </a:lnTo>
                  <a:lnTo>
                    <a:pt x="51" y="37"/>
                  </a:lnTo>
                  <a:lnTo>
                    <a:pt x="44" y="46"/>
                  </a:lnTo>
                  <a:lnTo>
                    <a:pt x="37" y="58"/>
                  </a:lnTo>
                  <a:lnTo>
                    <a:pt x="31" y="70"/>
                  </a:lnTo>
                  <a:lnTo>
                    <a:pt x="26" y="81"/>
                  </a:lnTo>
                  <a:lnTo>
                    <a:pt x="21" y="94"/>
                  </a:lnTo>
                  <a:lnTo>
                    <a:pt x="2" y="164"/>
                  </a:lnTo>
                  <a:lnTo>
                    <a:pt x="1" y="173"/>
                  </a:lnTo>
                  <a:lnTo>
                    <a:pt x="0" y="180"/>
                  </a:lnTo>
                  <a:lnTo>
                    <a:pt x="0" y="187"/>
                  </a:lnTo>
                  <a:lnTo>
                    <a:pt x="2" y="194"/>
                  </a:lnTo>
                  <a:lnTo>
                    <a:pt x="4" y="200"/>
                  </a:lnTo>
                  <a:lnTo>
                    <a:pt x="8" y="204"/>
                  </a:lnTo>
                  <a:lnTo>
                    <a:pt x="12" y="208"/>
                  </a:lnTo>
                  <a:lnTo>
                    <a:pt x="17" y="210"/>
                  </a:lnTo>
                  <a:lnTo>
                    <a:pt x="22" y="211"/>
                  </a:lnTo>
                  <a:lnTo>
                    <a:pt x="29" y="210"/>
                  </a:lnTo>
                  <a:lnTo>
                    <a:pt x="34" y="208"/>
                  </a:lnTo>
                  <a:lnTo>
                    <a:pt x="40" y="204"/>
                  </a:lnTo>
                  <a:lnTo>
                    <a:pt x="47" y="200"/>
                  </a:lnTo>
                  <a:lnTo>
                    <a:pt x="52" y="194"/>
                  </a:lnTo>
                  <a:lnTo>
                    <a:pt x="57" y="187"/>
                  </a:lnTo>
                  <a:lnTo>
                    <a:pt x="62" y="180"/>
                  </a:lnTo>
                  <a:lnTo>
                    <a:pt x="65" y="173"/>
                  </a:lnTo>
                  <a:lnTo>
                    <a:pt x="68" y="164"/>
                  </a:lnTo>
                  <a:lnTo>
                    <a:pt x="74" y="141"/>
                  </a:lnTo>
                  <a:lnTo>
                    <a:pt x="76" y="132"/>
                  </a:lnTo>
                  <a:lnTo>
                    <a:pt x="78" y="124"/>
                  </a:lnTo>
                  <a:lnTo>
                    <a:pt x="78" y="115"/>
                  </a:lnTo>
                  <a:lnTo>
                    <a:pt x="76" y="109"/>
                  </a:lnTo>
                  <a:lnTo>
                    <a:pt x="73" y="103"/>
                  </a:lnTo>
                  <a:lnTo>
                    <a:pt x="70" y="98"/>
                  </a:lnTo>
                  <a:lnTo>
                    <a:pt x="66" y="95"/>
                  </a:lnTo>
                  <a:lnTo>
                    <a:pt x="60" y="93"/>
                  </a:lnTo>
                  <a:lnTo>
                    <a:pt x="54" y="94"/>
                  </a:lnTo>
                  <a:lnTo>
                    <a:pt x="21" y="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7" name="Line 297"/>
            <p:cNvSpPr>
              <a:spLocks noChangeShapeType="1"/>
            </p:cNvSpPr>
            <p:nvPr/>
          </p:nvSpPr>
          <p:spPr bwMode="auto">
            <a:xfrm flipV="1">
              <a:off x="3595" y="1022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8" name="Line 298"/>
            <p:cNvSpPr>
              <a:spLocks noChangeShapeType="1"/>
            </p:cNvSpPr>
            <p:nvPr/>
          </p:nvSpPr>
          <p:spPr bwMode="auto">
            <a:xfrm flipV="1">
              <a:off x="3629" y="1022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9" name="Freeform 299"/>
            <p:cNvSpPr>
              <a:spLocks/>
            </p:cNvSpPr>
            <p:nvPr/>
          </p:nvSpPr>
          <p:spPr bwMode="auto">
            <a:xfrm>
              <a:off x="3439" y="1165"/>
              <a:ext cx="43" cy="39"/>
            </a:xfrm>
            <a:custGeom>
              <a:avLst/>
              <a:gdLst>
                <a:gd name="T0" fmla="*/ 12 w 67"/>
                <a:gd name="T1" fmla="*/ 4 h 67"/>
                <a:gd name="T2" fmla="*/ 11 w 67"/>
                <a:gd name="T3" fmla="*/ 3 h 67"/>
                <a:gd name="T4" fmla="*/ 11 w 67"/>
                <a:gd name="T5" fmla="*/ 2 h 67"/>
                <a:gd name="T6" fmla="*/ 10 w 67"/>
                <a:gd name="T7" fmla="*/ 2 h 67"/>
                <a:gd name="T8" fmla="*/ 9 w 67"/>
                <a:gd name="T9" fmla="*/ 1 h 67"/>
                <a:gd name="T10" fmla="*/ 8 w 67"/>
                <a:gd name="T11" fmla="*/ 1 h 67"/>
                <a:gd name="T12" fmla="*/ 7 w 67"/>
                <a:gd name="T13" fmla="*/ 1 h 67"/>
                <a:gd name="T14" fmla="*/ 5 w 67"/>
                <a:gd name="T15" fmla="*/ 0 h 67"/>
                <a:gd name="T16" fmla="*/ 4 w 67"/>
                <a:gd name="T17" fmla="*/ 1 h 67"/>
                <a:gd name="T18" fmla="*/ 3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3 w 67"/>
                <a:gd name="T39" fmla="*/ 8 h 67"/>
                <a:gd name="T40" fmla="*/ 4 w 67"/>
                <a:gd name="T41" fmla="*/ 8 h 67"/>
                <a:gd name="T42" fmla="*/ 5 w 67"/>
                <a:gd name="T43" fmla="*/ 8 h 67"/>
                <a:gd name="T44" fmla="*/ 7 w 67"/>
                <a:gd name="T45" fmla="*/ 8 h 67"/>
                <a:gd name="T46" fmla="*/ 8 w 67"/>
                <a:gd name="T47" fmla="*/ 8 h 67"/>
                <a:gd name="T48" fmla="*/ 9 w 67"/>
                <a:gd name="T49" fmla="*/ 7 h 67"/>
                <a:gd name="T50" fmla="*/ 10 w 67"/>
                <a:gd name="T51" fmla="*/ 6 h 67"/>
                <a:gd name="T52" fmla="*/ 11 w 67"/>
                <a:gd name="T53" fmla="*/ 5 h 67"/>
                <a:gd name="T54" fmla="*/ 11 w 67"/>
                <a:gd name="T55" fmla="*/ 5 h 67"/>
                <a:gd name="T56" fmla="*/ 12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6" y="26"/>
                  </a:lnTo>
                  <a:lnTo>
                    <a:pt x="64" y="19"/>
                  </a:lnTo>
                  <a:lnTo>
                    <a:pt x="60" y="13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1" y="1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4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4" y="48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6" y="66"/>
                  </a:lnTo>
                  <a:lnTo>
                    <a:pt x="33" y="67"/>
                  </a:lnTo>
                  <a:lnTo>
                    <a:pt x="41" y="66"/>
                  </a:lnTo>
                  <a:lnTo>
                    <a:pt x="48" y="64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8"/>
                  </a:lnTo>
                  <a:lnTo>
                    <a:pt x="66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64" name="Group 300"/>
          <p:cNvGrpSpPr>
            <a:grpSpLocks/>
          </p:cNvGrpSpPr>
          <p:nvPr/>
        </p:nvGrpSpPr>
        <p:grpSpPr bwMode="auto">
          <a:xfrm>
            <a:off x="4806950" y="1530350"/>
            <a:ext cx="300038" cy="306388"/>
            <a:chOff x="2818" y="1022"/>
            <a:chExt cx="178" cy="182"/>
          </a:xfrm>
        </p:grpSpPr>
        <p:sp>
          <p:nvSpPr>
            <p:cNvPr id="41102" name="Freeform 301"/>
            <p:cNvSpPr>
              <a:spLocks/>
            </p:cNvSpPr>
            <p:nvPr/>
          </p:nvSpPr>
          <p:spPr bwMode="auto">
            <a:xfrm>
              <a:off x="2870" y="1022"/>
              <a:ext cx="57" cy="130"/>
            </a:xfrm>
            <a:custGeom>
              <a:avLst/>
              <a:gdLst>
                <a:gd name="T0" fmla="*/ 0 w 90"/>
                <a:gd name="T1" fmla="*/ 30 h 211"/>
                <a:gd name="T2" fmla="*/ 15 w 90"/>
                <a:gd name="T3" fmla="*/ 0 h 211"/>
                <a:gd name="T4" fmla="*/ 4 w 90"/>
                <a:gd name="T5" fmla="*/ 0 h 211"/>
                <a:gd name="T6" fmla="*/ 3 w 90"/>
                <a:gd name="T7" fmla="*/ 4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211">
                  <a:moveTo>
                    <a:pt x="0" y="211"/>
                  </a:moveTo>
                  <a:lnTo>
                    <a:pt x="90" y="0"/>
                  </a:lnTo>
                  <a:lnTo>
                    <a:pt x="25" y="0"/>
                  </a:lnTo>
                  <a:lnTo>
                    <a:pt x="19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3" name="Line 302"/>
            <p:cNvSpPr>
              <a:spLocks noChangeShapeType="1"/>
            </p:cNvSpPr>
            <p:nvPr/>
          </p:nvSpPr>
          <p:spPr bwMode="auto">
            <a:xfrm flipV="1">
              <a:off x="2948" y="1022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4" name="Line 303"/>
            <p:cNvSpPr>
              <a:spLocks noChangeShapeType="1"/>
            </p:cNvSpPr>
            <p:nvPr/>
          </p:nvSpPr>
          <p:spPr bwMode="auto">
            <a:xfrm flipV="1">
              <a:off x="2987" y="1022"/>
              <a:ext cx="9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5" name="Freeform 304"/>
            <p:cNvSpPr>
              <a:spLocks/>
            </p:cNvSpPr>
            <p:nvPr/>
          </p:nvSpPr>
          <p:spPr bwMode="auto">
            <a:xfrm>
              <a:off x="2818" y="1165"/>
              <a:ext cx="44" cy="39"/>
            </a:xfrm>
            <a:custGeom>
              <a:avLst/>
              <a:gdLst>
                <a:gd name="T0" fmla="*/ 12 w 67"/>
                <a:gd name="T1" fmla="*/ 4 h 67"/>
                <a:gd name="T2" fmla="*/ 12 w 67"/>
                <a:gd name="T3" fmla="*/ 3 h 67"/>
                <a:gd name="T4" fmla="*/ 12 w 67"/>
                <a:gd name="T5" fmla="*/ 2 h 67"/>
                <a:gd name="T6" fmla="*/ 11 w 67"/>
                <a:gd name="T7" fmla="*/ 2 h 67"/>
                <a:gd name="T8" fmla="*/ 10 w 67"/>
                <a:gd name="T9" fmla="*/ 1 h 67"/>
                <a:gd name="T10" fmla="*/ 9 w 67"/>
                <a:gd name="T11" fmla="*/ 1 h 67"/>
                <a:gd name="T12" fmla="*/ 8 w 67"/>
                <a:gd name="T13" fmla="*/ 1 h 67"/>
                <a:gd name="T14" fmla="*/ 6 w 67"/>
                <a:gd name="T15" fmla="*/ 0 h 67"/>
                <a:gd name="T16" fmla="*/ 5 w 67"/>
                <a:gd name="T17" fmla="*/ 1 h 67"/>
                <a:gd name="T18" fmla="*/ 3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3 w 67"/>
                <a:gd name="T39" fmla="*/ 8 h 67"/>
                <a:gd name="T40" fmla="*/ 5 w 67"/>
                <a:gd name="T41" fmla="*/ 8 h 67"/>
                <a:gd name="T42" fmla="*/ 6 w 67"/>
                <a:gd name="T43" fmla="*/ 8 h 67"/>
                <a:gd name="T44" fmla="*/ 8 w 67"/>
                <a:gd name="T45" fmla="*/ 8 h 67"/>
                <a:gd name="T46" fmla="*/ 9 w 67"/>
                <a:gd name="T47" fmla="*/ 8 h 67"/>
                <a:gd name="T48" fmla="*/ 10 w 67"/>
                <a:gd name="T49" fmla="*/ 7 h 67"/>
                <a:gd name="T50" fmla="*/ 11 w 67"/>
                <a:gd name="T51" fmla="*/ 6 h 67"/>
                <a:gd name="T52" fmla="*/ 12 w 67"/>
                <a:gd name="T53" fmla="*/ 5 h 67"/>
                <a:gd name="T54" fmla="*/ 12 w 67"/>
                <a:gd name="T55" fmla="*/ 5 h 67"/>
                <a:gd name="T56" fmla="*/ 12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5" y="26"/>
                  </a:lnTo>
                  <a:lnTo>
                    <a:pt x="63" y="19"/>
                  </a:lnTo>
                  <a:lnTo>
                    <a:pt x="59" y="13"/>
                  </a:lnTo>
                  <a:lnTo>
                    <a:pt x="54" y="7"/>
                  </a:lnTo>
                  <a:lnTo>
                    <a:pt x="47" y="3"/>
                  </a:lnTo>
                  <a:lnTo>
                    <a:pt x="41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2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7" y="54"/>
                  </a:lnTo>
                  <a:lnTo>
                    <a:pt x="12" y="59"/>
                  </a:lnTo>
                  <a:lnTo>
                    <a:pt x="19" y="64"/>
                  </a:lnTo>
                  <a:lnTo>
                    <a:pt x="26" y="66"/>
                  </a:lnTo>
                  <a:lnTo>
                    <a:pt x="34" y="67"/>
                  </a:lnTo>
                  <a:lnTo>
                    <a:pt x="41" y="66"/>
                  </a:lnTo>
                  <a:lnTo>
                    <a:pt x="47" y="64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8"/>
                  </a:lnTo>
                  <a:lnTo>
                    <a:pt x="65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69" name="Group 305"/>
          <p:cNvGrpSpPr>
            <a:grpSpLocks/>
          </p:cNvGrpSpPr>
          <p:nvPr/>
        </p:nvGrpSpPr>
        <p:grpSpPr bwMode="auto">
          <a:xfrm>
            <a:off x="4545013" y="2824163"/>
            <a:ext cx="336550" cy="217487"/>
            <a:chOff x="2662" y="1790"/>
            <a:chExt cx="200" cy="130"/>
          </a:xfrm>
        </p:grpSpPr>
        <p:sp>
          <p:nvSpPr>
            <p:cNvPr id="41094" name="Freeform 306"/>
            <p:cNvSpPr>
              <a:spLocks/>
            </p:cNvSpPr>
            <p:nvPr/>
          </p:nvSpPr>
          <p:spPr bwMode="auto">
            <a:xfrm>
              <a:off x="2679" y="1790"/>
              <a:ext cx="44" cy="56"/>
            </a:xfrm>
            <a:custGeom>
              <a:avLst/>
              <a:gdLst>
                <a:gd name="T0" fmla="*/ 10 w 70"/>
                <a:gd name="T1" fmla="*/ 6 h 94"/>
                <a:gd name="T2" fmla="*/ 11 w 70"/>
                <a:gd name="T3" fmla="*/ 5 h 94"/>
                <a:gd name="T4" fmla="*/ 11 w 70"/>
                <a:gd name="T5" fmla="*/ 4 h 94"/>
                <a:gd name="T6" fmla="*/ 11 w 70"/>
                <a:gd name="T7" fmla="*/ 3 h 94"/>
                <a:gd name="T8" fmla="*/ 11 w 70"/>
                <a:gd name="T9" fmla="*/ 2 h 94"/>
                <a:gd name="T10" fmla="*/ 10 w 70"/>
                <a:gd name="T11" fmla="*/ 1 h 94"/>
                <a:gd name="T12" fmla="*/ 10 w 70"/>
                <a:gd name="T13" fmla="*/ 1 h 94"/>
                <a:gd name="T14" fmla="*/ 9 w 70"/>
                <a:gd name="T15" fmla="*/ 1 h 94"/>
                <a:gd name="T16" fmla="*/ 8 w 70"/>
                <a:gd name="T17" fmla="*/ 1 h 94"/>
                <a:gd name="T18" fmla="*/ 8 w 70"/>
                <a:gd name="T19" fmla="*/ 0 h 94"/>
                <a:gd name="T20" fmla="*/ 6 w 70"/>
                <a:gd name="T21" fmla="*/ 1 h 94"/>
                <a:gd name="T22" fmla="*/ 6 w 70"/>
                <a:gd name="T23" fmla="*/ 1 h 94"/>
                <a:gd name="T24" fmla="*/ 4 w 70"/>
                <a:gd name="T25" fmla="*/ 1 h 94"/>
                <a:gd name="T26" fmla="*/ 4 w 70"/>
                <a:gd name="T27" fmla="*/ 1 h 94"/>
                <a:gd name="T28" fmla="*/ 3 w 70"/>
                <a:gd name="T29" fmla="*/ 2 h 94"/>
                <a:gd name="T30" fmla="*/ 2 w 70"/>
                <a:gd name="T31" fmla="*/ 3 h 94"/>
                <a:gd name="T32" fmla="*/ 2 w 70"/>
                <a:gd name="T33" fmla="*/ 4 h 94"/>
                <a:gd name="T34" fmla="*/ 1 w 70"/>
                <a:gd name="T35" fmla="*/ 5 h 94"/>
                <a:gd name="T36" fmla="*/ 1 w 70"/>
                <a:gd name="T37" fmla="*/ 6 h 94"/>
                <a:gd name="T38" fmla="*/ 0 w 70"/>
                <a:gd name="T39" fmla="*/ 7 h 94"/>
                <a:gd name="T40" fmla="*/ 0 w 70"/>
                <a:gd name="T41" fmla="*/ 8 h 94"/>
                <a:gd name="T42" fmla="*/ 0 w 70"/>
                <a:gd name="T43" fmla="*/ 9 h 94"/>
                <a:gd name="T44" fmla="*/ 1 w 70"/>
                <a:gd name="T45" fmla="*/ 10 h 94"/>
                <a:gd name="T46" fmla="*/ 1 w 70"/>
                <a:gd name="T47" fmla="*/ 10 h 94"/>
                <a:gd name="T48" fmla="*/ 1 w 70"/>
                <a:gd name="T49" fmla="*/ 11 h 94"/>
                <a:gd name="T50" fmla="*/ 2 w 70"/>
                <a:gd name="T51" fmla="*/ 11 h 94"/>
                <a:gd name="T52" fmla="*/ 3 w 70"/>
                <a:gd name="T53" fmla="*/ 12 h 94"/>
                <a:gd name="T54" fmla="*/ 4 w 70"/>
                <a:gd name="T55" fmla="*/ 12 h 94"/>
                <a:gd name="T56" fmla="*/ 4 w 70"/>
                <a:gd name="T57" fmla="*/ 12 h 94"/>
                <a:gd name="T58" fmla="*/ 5 w 70"/>
                <a:gd name="T59" fmla="*/ 11 h 94"/>
                <a:gd name="T60" fmla="*/ 6 w 70"/>
                <a:gd name="T61" fmla="*/ 11 h 94"/>
                <a:gd name="T62" fmla="*/ 7 w 70"/>
                <a:gd name="T63" fmla="*/ 10 h 94"/>
                <a:gd name="T64" fmla="*/ 8 w 70"/>
                <a:gd name="T65" fmla="*/ 10 h 94"/>
                <a:gd name="T66" fmla="*/ 9 w 70"/>
                <a:gd name="T67" fmla="*/ 9 h 94"/>
                <a:gd name="T68" fmla="*/ 9 w 70"/>
                <a:gd name="T69" fmla="*/ 8 h 94"/>
                <a:gd name="T70" fmla="*/ 10 w 70"/>
                <a:gd name="T71" fmla="*/ 7 h 94"/>
                <a:gd name="T72" fmla="*/ 10 w 70"/>
                <a:gd name="T73" fmla="*/ 6 h 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0" h="94">
                  <a:moveTo>
                    <a:pt x="67" y="48"/>
                  </a:moveTo>
                  <a:lnTo>
                    <a:pt x="69" y="39"/>
                  </a:lnTo>
                  <a:lnTo>
                    <a:pt x="70" y="31"/>
                  </a:lnTo>
                  <a:lnTo>
                    <a:pt x="69" y="23"/>
                  </a:lnTo>
                  <a:lnTo>
                    <a:pt x="68" y="17"/>
                  </a:lnTo>
                  <a:lnTo>
                    <a:pt x="65" y="12"/>
                  </a:lnTo>
                  <a:lnTo>
                    <a:pt x="62" y="7"/>
                  </a:lnTo>
                  <a:lnTo>
                    <a:pt x="57" y="3"/>
                  </a:lnTo>
                  <a:lnTo>
                    <a:pt x="53" y="1"/>
                  </a:lnTo>
                  <a:lnTo>
                    <a:pt x="47" y="0"/>
                  </a:lnTo>
                  <a:lnTo>
                    <a:pt x="41" y="1"/>
                  </a:lnTo>
                  <a:lnTo>
                    <a:pt x="35" y="3"/>
                  </a:lnTo>
                  <a:lnTo>
                    <a:pt x="29" y="7"/>
                  </a:lnTo>
                  <a:lnTo>
                    <a:pt x="23" y="12"/>
                  </a:lnTo>
                  <a:lnTo>
                    <a:pt x="17" y="17"/>
                  </a:lnTo>
                  <a:lnTo>
                    <a:pt x="13" y="23"/>
                  </a:lnTo>
                  <a:lnTo>
                    <a:pt x="9" y="31"/>
                  </a:lnTo>
                  <a:lnTo>
                    <a:pt x="4" y="39"/>
                  </a:lnTo>
                  <a:lnTo>
                    <a:pt x="2" y="48"/>
                  </a:lnTo>
                  <a:lnTo>
                    <a:pt x="0" y="55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1" y="78"/>
                  </a:lnTo>
                  <a:lnTo>
                    <a:pt x="4" y="83"/>
                  </a:lnTo>
                  <a:lnTo>
                    <a:pt x="8" y="88"/>
                  </a:lnTo>
                  <a:lnTo>
                    <a:pt x="12" y="91"/>
                  </a:lnTo>
                  <a:lnTo>
                    <a:pt x="17" y="93"/>
                  </a:lnTo>
                  <a:lnTo>
                    <a:pt x="22" y="94"/>
                  </a:lnTo>
                  <a:lnTo>
                    <a:pt x="28" y="93"/>
                  </a:lnTo>
                  <a:lnTo>
                    <a:pt x="34" y="91"/>
                  </a:lnTo>
                  <a:lnTo>
                    <a:pt x="40" y="88"/>
                  </a:lnTo>
                  <a:lnTo>
                    <a:pt x="46" y="83"/>
                  </a:lnTo>
                  <a:lnTo>
                    <a:pt x="52" y="78"/>
                  </a:lnTo>
                  <a:lnTo>
                    <a:pt x="56" y="71"/>
                  </a:lnTo>
                  <a:lnTo>
                    <a:pt x="61" y="64"/>
                  </a:lnTo>
                  <a:lnTo>
                    <a:pt x="65" y="55"/>
                  </a:lnTo>
                  <a:lnTo>
                    <a:pt x="67" y="4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5" name="Freeform 307"/>
            <p:cNvSpPr>
              <a:spLocks/>
            </p:cNvSpPr>
            <p:nvPr/>
          </p:nvSpPr>
          <p:spPr bwMode="auto">
            <a:xfrm>
              <a:off x="2666" y="1846"/>
              <a:ext cx="44" cy="30"/>
            </a:xfrm>
            <a:custGeom>
              <a:avLst/>
              <a:gdLst>
                <a:gd name="T0" fmla="*/ 12 w 68"/>
                <a:gd name="T1" fmla="*/ 8 h 47"/>
                <a:gd name="T2" fmla="*/ 12 w 68"/>
                <a:gd name="T3" fmla="*/ 6 h 47"/>
                <a:gd name="T4" fmla="*/ 12 w 68"/>
                <a:gd name="T5" fmla="*/ 5 h 47"/>
                <a:gd name="T6" fmla="*/ 12 w 68"/>
                <a:gd name="T7" fmla="*/ 4 h 47"/>
                <a:gd name="T8" fmla="*/ 12 w 68"/>
                <a:gd name="T9" fmla="*/ 3 h 47"/>
                <a:gd name="T10" fmla="*/ 11 w 68"/>
                <a:gd name="T11" fmla="*/ 2 h 47"/>
                <a:gd name="T12" fmla="*/ 10 w 68"/>
                <a:gd name="T13" fmla="*/ 1 h 47"/>
                <a:gd name="T14" fmla="*/ 10 w 68"/>
                <a:gd name="T15" fmla="*/ 1 h 47"/>
                <a:gd name="T16" fmla="*/ 9 w 68"/>
                <a:gd name="T17" fmla="*/ 0 h 47"/>
                <a:gd name="T18" fmla="*/ 8 w 68"/>
                <a:gd name="T19" fmla="*/ 0 h 47"/>
                <a:gd name="T20" fmla="*/ 6 w 68"/>
                <a:gd name="T21" fmla="*/ 0 h 47"/>
                <a:gd name="T22" fmla="*/ 6 w 68"/>
                <a:gd name="T23" fmla="*/ 1 h 47"/>
                <a:gd name="T24" fmla="*/ 5 w 68"/>
                <a:gd name="T25" fmla="*/ 1 h 47"/>
                <a:gd name="T26" fmla="*/ 4 w 68"/>
                <a:gd name="T27" fmla="*/ 2 h 47"/>
                <a:gd name="T28" fmla="*/ 3 w 68"/>
                <a:gd name="T29" fmla="*/ 3 h 47"/>
                <a:gd name="T30" fmla="*/ 2 w 68"/>
                <a:gd name="T31" fmla="*/ 4 h 47"/>
                <a:gd name="T32" fmla="*/ 1 w 68"/>
                <a:gd name="T33" fmla="*/ 5 h 47"/>
                <a:gd name="T34" fmla="*/ 1 w 68"/>
                <a:gd name="T35" fmla="*/ 6 h 47"/>
                <a:gd name="T36" fmla="*/ 0 w 68"/>
                <a:gd name="T37" fmla="*/ 8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47">
                  <a:moveTo>
                    <a:pt x="66" y="47"/>
                  </a:moveTo>
                  <a:lnTo>
                    <a:pt x="67" y="39"/>
                  </a:lnTo>
                  <a:lnTo>
                    <a:pt x="68" y="31"/>
                  </a:lnTo>
                  <a:lnTo>
                    <a:pt x="68" y="24"/>
                  </a:lnTo>
                  <a:lnTo>
                    <a:pt x="66" y="16"/>
                  </a:lnTo>
                  <a:lnTo>
                    <a:pt x="63" y="11"/>
                  </a:lnTo>
                  <a:lnTo>
                    <a:pt x="60" y="7"/>
                  </a:lnTo>
                  <a:lnTo>
                    <a:pt x="56" y="3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9" y="0"/>
                  </a:lnTo>
                  <a:lnTo>
                    <a:pt x="33" y="3"/>
                  </a:lnTo>
                  <a:lnTo>
                    <a:pt x="27" y="7"/>
                  </a:lnTo>
                  <a:lnTo>
                    <a:pt x="21" y="11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1"/>
                  </a:lnTo>
                  <a:lnTo>
                    <a:pt x="3" y="39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6" name="Line 308"/>
            <p:cNvSpPr>
              <a:spLocks noChangeShapeType="1"/>
            </p:cNvSpPr>
            <p:nvPr/>
          </p:nvSpPr>
          <p:spPr bwMode="auto">
            <a:xfrm flipH="1">
              <a:off x="2705" y="1876"/>
              <a:ext cx="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7" name="Freeform 309"/>
            <p:cNvSpPr>
              <a:spLocks/>
            </p:cNvSpPr>
            <p:nvPr/>
          </p:nvSpPr>
          <p:spPr bwMode="auto">
            <a:xfrm>
              <a:off x="2662" y="1889"/>
              <a:ext cx="43" cy="31"/>
            </a:xfrm>
            <a:custGeom>
              <a:avLst/>
              <a:gdLst>
                <a:gd name="T0" fmla="*/ 1 w 68"/>
                <a:gd name="T1" fmla="*/ 0 h 47"/>
                <a:gd name="T2" fmla="*/ 1 w 68"/>
                <a:gd name="T3" fmla="*/ 2 h 47"/>
                <a:gd name="T4" fmla="*/ 0 w 68"/>
                <a:gd name="T5" fmla="*/ 3 h 47"/>
                <a:gd name="T6" fmla="*/ 0 w 68"/>
                <a:gd name="T7" fmla="*/ 5 h 47"/>
                <a:gd name="T8" fmla="*/ 1 w 68"/>
                <a:gd name="T9" fmla="*/ 6 h 47"/>
                <a:gd name="T10" fmla="*/ 1 w 68"/>
                <a:gd name="T11" fmla="*/ 7 h 47"/>
                <a:gd name="T12" fmla="*/ 1 w 68"/>
                <a:gd name="T13" fmla="*/ 8 h 47"/>
                <a:gd name="T14" fmla="*/ 2 w 68"/>
                <a:gd name="T15" fmla="*/ 9 h 47"/>
                <a:gd name="T16" fmla="*/ 3 w 68"/>
                <a:gd name="T17" fmla="*/ 9 h 47"/>
                <a:gd name="T18" fmla="*/ 4 w 68"/>
                <a:gd name="T19" fmla="*/ 9 h 47"/>
                <a:gd name="T20" fmla="*/ 4 w 68"/>
                <a:gd name="T21" fmla="*/ 9 h 47"/>
                <a:gd name="T22" fmla="*/ 6 w 68"/>
                <a:gd name="T23" fmla="*/ 9 h 47"/>
                <a:gd name="T24" fmla="*/ 6 w 68"/>
                <a:gd name="T25" fmla="*/ 8 h 47"/>
                <a:gd name="T26" fmla="*/ 8 w 68"/>
                <a:gd name="T27" fmla="*/ 7 h 47"/>
                <a:gd name="T28" fmla="*/ 8 w 68"/>
                <a:gd name="T29" fmla="*/ 6 h 47"/>
                <a:gd name="T30" fmla="*/ 9 w 68"/>
                <a:gd name="T31" fmla="*/ 5 h 47"/>
                <a:gd name="T32" fmla="*/ 10 w 68"/>
                <a:gd name="T33" fmla="*/ 3 h 47"/>
                <a:gd name="T34" fmla="*/ 10 w 68"/>
                <a:gd name="T35" fmla="*/ 2 h 47"/>
                <a:gd name="T36" fmla="*/ 11 w 68"/>
                <a:gd name="T37" fmla="*/ 0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47">
                  <a:moveTo>
                    <a:pt x="2" y="0"/>
                  </a:moveTo>
                  <a:lnTo>
                    <a:pt x="1" y="9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5" y="36"/>
                  </a:lnTo>
                  <a:lnTo>
                    <a:pt x="8" y="41"/>
                  </a:lnTo>
                  <a:lnTo>
                    <a:pt x="12" y="44"/>
                  </a:lnTo>
                  <a:lnTo>
                    <a:pt x="17" y="46"/>
                  </a:lnTo>
                  <a:lnTo>
                    <a:pt x="23" y="47"/>
                  </a:lnTo>
                  <a:lnTo>
                    <a:pt x="29" y="46"/>
                  </a:lnTo>
                  <a:lnTo>
                    <a:pt x="34" y="44"/>
                  </a:lnTo>
                  <a:lnTo>
                    <a:pt x="41" y="41"/>
                  </a:lnTo>
                  <a:lnTo>
                    <a:pt x="47" y="36"/>
                  </a:lnTo>
                  <a:lnTo>
                    <a:pt x="52" y="30"/>
                  </a:lnTo>
                  <a:lnTo>
                    <a:pt x="58" y="24"/>
                  </a:lnTo>
                  <a:lnTo>
                    <a:pt x="62" y="16"/>
                  </a:lnTo>
                  <a:lnTo>
                    <a:pt x="65" y="9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8" name="Line 310"/>
            <p:cNvSpPr>
              <a:spLocks noChangeShapeType="1"/>
            </p:cNvSpPr>
            <p:nvPr/>
          </p:nvSpPr>
          <p:spPr bwMode="auto">
            <a:xfrm flipV="1">
              <a:off x="2662" y="1876"/>
              <a:ext cx="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9" name="Line 311"/>
            <p:cNvSpPr>
              <a:spLocks noChangeShapeType="1"/>
            </p:cNvSpPr>
            <p:nvPr/>
          </p:nvSpPr>
          <p:spPr bwMode="auto">
            <a:xfrm flipV="1">
              <a:off x="2753" y="1790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0" name="Line 312"/>
            <p:cNvSpPr>
              <a:spLocks noChangeShapeType="1"/>
            </p:cNvSpPr>
            <p:nvPr/>
          </p:nvSpPr>
          <p:spPr bwMode="auto">
            <a:xfrm flipV="1">
              <a:off x="2788" y="1790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01" name="Freeform 313"/>
            <p:cNvSpPr>
              <a:spLocks/>
            </p:cNvSpPr>
            <p:nvPr/>
          </p:nvSpPr>
          <p:spPr bwMode="auto">
            <a:xfrm>
              <a:off x="2818" y="1829"/>
              <a:ext cx="44" cy="39"/>
            </a:xfrm>
            <a:custGeom>
              <a:avLst/>
              <a:gdLst>
                <a:gd name="T0" fmla="*/ 12 w 67"/>
                <a:gd name="T1" fmla="*/ 4 h 66"/>
                <a:gd name="T2" fmla="*/ 12 w 67"/>
                <a:gd name="T3" fmla="*/ 3 h 66"/>
                <a:gd name="T4" fmla="*/ 12 w 67"/>
                <a:gd name="T5" fmla="*/ 2 h 66"/>
                <a:gd name="T6" fmla="*/ 11 w 67"/>
                <a:gd name="T7" fmla="*/ 1 h 66"/>
                <a:gd name="T8" fmla="*/ 10 w 67"/>
                <a:gd name="T9" fmla="*/ 1 h 66"/>
                <a:gd name="T10" fmla="*/ 9 w 67"/>
                <a:gd name="T11" fmla="*/ 1 h 66"/>
                <a:gd name="T12" fmla="*/ 8 w 67"/>
                <a:gd name="T13" fmla="*/ 1 h 66"/>
                <a:gd name="T14" fmla="*/ 6 w 67"/>
                <a:gd name="T15" fmla="*/ 0 h 66"/>
                <a:gd name="T16" fmla="*/ 5 w 67"/>
                <a:gd name="T17" fmla="*/ 1 h 66"/>
                <a:gd name="T18" fmla="*/ 3 w 67"/>
                <a:gd name="T19" fmla="*/ 1 h 66"/>
                <a:gd name="T20" fmla="*/ 2 w 67"/>
                <a:gd name="T21" fmla="*/ 1 h 66"/>
                <a:gd name="T22" fmla="*/ 1 w 67"/>
                <a:gd name="T23" fmla="*/ 1 h 66"/>
                <a:gd name="T24" fmla="*/ 1 w 67"/>
                <a:gd name="T25" fmla="*/ 2 h 66"/>
                <a:gd name="T26" fmla="*/ 1 w 67"/>
                <a:gd name="T27" fmla="*/ 3 h 66"/>
                <a:gd name="T28" fmla="*/ 0 w 67"/>
                <a:gd name="T29" fmla="*/ 4 h 66"/>
                <a:gd name="T30" fmla="*/ 1 w 67"/>
                <a:gd name="T31" fmla="*/ 5 h 66"/>
                <a:gd name="T32" fmla="*/ 1 w 67"/>
                <a:gd name="T33" fmla="*/ 6 h 66"/>
                <a:gd name="T34" fmla="*/ 1 w 67"/>
                <a:gd name="T35" fmla="*/ 7 h 66"/>
                <a:gd name="T36" fmla="*/ 2 w 67"/>
                <a:gd name="T37" fmla="*/ 7 h 66"/>
                <a:gd name="T38" fmla="*/ 3 w 67"/>
                <a:gd name="T39" fmla="*/ 8 h 66"/>
                <a:gd name="T40" fmla="*/ 5 w 67"/>
                <a:gd name="T41" fmla="*/ 8 h 66"/>
                <a:gd name="T42" fmla="*/ 6 w 67"/>
                <a:gd name="T43" fmla="*/ 8 h 66"/>
                <a:gd name="T44" fmla="*/ 8 w 67"/>
                <a:gd name="T45" fmla="*/ 8 h 66"/>
                <a:gd name="T46" fmla="*/ 9 w 67"/>
                <a:gd name="T47" fmla="*/ 8 h 66"/>
                <a:gd name="T48" fmla="*/ 10 w 67"/>
                <a:gd name="T49" fmla="*/ 7 h 66"/>
                <a:gd name="T50" fmla="*/ 11 w 67"/>
                <a:gd name="T51" fmla="*/ 7 h 66"/>
                <a:gd name="T52" fmla="*/ 12 w 67"/>
                <a:gd name="T53" fmla="*/ 6 h 66"/>
                <a:gd name="T54" fmla="*/ 12 w 67"/>
                <a:gd name="T55" fmla="*/ 5 h 66"/>
                <a:gd name="T56" fmla="*/ 12 w 67"/>
                <a:gd name="T57" fmla="*/ 4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5" y="25"/>
                  </a:lnTo>
                  <a:lnTo>
                    <a:pt x="63" y="19"/>
                  </a:lnTo>
                  <a:lnTo>
                    <a:pt x="59" y="12"/>
                  </a:lnTo>
                  <a:lnTo>
                    <a:pt x="54" y="7"/>
                  </a:lnTo>
                  <a:lnTo>
                    <a:pt x="47" y="3"/>
                  </a:lnTo>
                  <a:lnTo>
                    <a:pt x="41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2" y="7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1" y="40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2" y="59"/>
                  </a:lnTo>
                  <a:lnTo>
                    <a:pt x="19" y="63"/>
                  </a:lnTo>
                  <a:lnTo>
                    <a:pt x="26" y="65"/>
                  </a:lnTo>
                  <a:lnTo>
                    <a:pt x="34" y="66"/>
                  </a:lnTo>
                  <a:lnTo>
                    <a:pt x="41" y="65"/>
                  </a:lnTo>
                  <a:lnTo>
                    <a:pt x="47" y="63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7"/>
                  </a:lnTo>
                  <a:lnTo>
                    <a:pt x="65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78" name="Group 314"/>
          <p:cNvGrpSpPr>
            <a:grpSpLocks/>
          </p:cNvGrpSpPr>
          <p:nvPr/>
        </p:nvGrpSpPr>
        <p:grpSpPr bwMode="auto">
          <a:xfrm>
            <a:off x="2266950" y="654050"/>
            <a:ext cx="496888" cy="350838"/>
            <a:chOff x="1309" y="501"/>
            <a:chExt cx="295" cy="208"/>
          </a:xfrm>
        </p:grpSpPr>
        <p:sp>
          <p:nvSpPr>
            <p:cNvPr id="41086" name="Freeform 315"/>
            <p:cNvSpPr>
              <a:spLocks/>
            </p:cNvSpPr>
            <p:nvPr/>
          </p:nvSpPr>
          <p:spPr bwMode="auto">
            <a:xfrm>
              <a:off x="1309" y="514"/>
              <a:ext cx="47" cy="104"/>
            </a:xfrm>
            <a:custGeom>
              <a:avLst/>
              <a:gdLst>
                <a:gd name="T0" fmla="*/ 9 w 81"/>
                <a:gd name="T1" fmla="*/ 0 h 164"/>
                <a:gd name="T2" fmla="*/ 0 w 81"/>
                <a:gd name="T3" fmla="*/ 27 h 164"/>
                <a:gd name="T4" fmla="*/ 9 w 81"/>
                <a:gd name="T5" fmla="*/ 27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4">
                  <a:moveTo>
                    <a:pt x="76" y="0"/>
                  </a:moveTo>
                  <a:lnTo>
                    <a:pt x="0" y="164"/>
                  </a:lnTo>
                  <a:lnTo>
                    <a:pt x="81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7" name="Line 316"/>
            <p:cNvSpPr>
              <a:spLocks noChangeShapeType="1"/>
            </p:cNvSpPr>
            <p:nvPr/>
          </p:nvSpPr>
          <p:spPr bwMode="auto">
            <a:xfrm flipH="1">
              <a:off x="1335" y="588"/>
              <a:ext cx="1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8" name="Line 317"/>
            <p:cNvSpPr>
              <a:spLocks noChangeShapeType="1"/>
            </p:cNvSpPr>
            <p:nvPr/>
          </p:nvSpPr>
          <p:spPr bwMode="auto">
            <a:xfrm flipV="1">
              <a:off x="1408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9" name="Freeform 318"/>
            <p:cNvSpPr>
              <a:spLocks/>
            </p:cNvSpPr>
            <p:nvPr/>
          </p:nvSpPr>
          <p:spPr bwMode="auto">
            <a:xfrm>
              <a:off x="1421" y="501"/>
              <a:ext cx="44" cy="161"/>
            </a:xfrm>
            <a:custGeom>
              <a:avLst/>
              <a:gdLst>
                <a:gd name="T0" fmla="*/ 11 w 69"/>
                <a:gd name="T1" fmla="*/ 0 h 258"/>
                <a:gd name="T2" fmla="*/ 10 w 69"/>
                <a:gd name="T3" fmla="*/ 4 h 258"/>
                <a:gd name="T4" fmla="*/ 8 w 69"/>
                <a:gd name="T5" fmla="*/ 7 h 258"/>
                <a:gd name="T6" fmla="*/ 6 w 69"/>
                <a:gd name="T7" fmla="*/ 11 h 258"/>
                <a:gd name="T8" fmla="*/ 4 w 69"/>
                <a:gd name="T9" fmla="*/ 14 h 258"/>
                <a:gd name="T10" fmla="*/ 3 w 69"/>
                <a:gd name="T11" fmla="*/ 18 h 258"/>
                <a:gd name="T12" fmla="*/ 3 w 69"/>
                <a:gd name="T13" fmla="*/ 21 h 258"/>
                <a:gd name="T14" fmla="*/ 2 w 69"/>
                <a:gd name="T15" fmla="*/ 25 h 258"/>
                <a:gd name="T16" fmla="*/ 1 w 69"/>
                <a:gd name="T17" fmla="*/ 29 h 258"/>
                <a:gd name="T18" fmla="*/ 1 w 69"/>
                <a:gd name="T19" fmla="*/ 32 h 258"/>
                <a:gd name="T20" fmla="*/ 0 w 69"/>
                <a:gd name="T21" fmla="*/ 36 h 258"/>
                <a:gd name="T22" fmla="*/ 0 w 69"/>
                <a:gd name="T23" fmla="*/ 39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69" y="0"/>
                  </a:moveTo>
                  <a:lnTo>
                    <a:pt x="58" y="24"/>
                  </a:lnTo>
                  <a:lnTo>
                    <a:pt x="47" y="46"/>
                  </a:lnTo>
                  <a:lnTo>
                    <a:pt x="37" y="70"/>
                  </a:lnTo>
                  <a:lnTo>
                    <a:pt x="29" y="94"/>
                  </a:lnTo>
                  <a:lnTo>
                    <a:pt x="21" y="117"/>
                  </a:lnTo>
                  <a:lnTo>
                    <a:pt x="15" y="141"/>
                  </a:lnTo>
                  <a:lnTo>
                    <a:pt x="10" y="165"/>
                  </a:lnTo>
                  <a:lnTo>
                    <a:pt x="6" y="189"/>
                  </a:lnTo>
                  <a:lnTo>
                    <a:pt x="2" y="212"/>
                  </a:lnTo>
                  <a:lnTo>
                    <a:pt x="0" y="236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0" name="Freeform 319"/>
            <p:cNvSpPr>
              <a:spLocks/>
            </p:cNvSpPr>
            <p:nvPr/>
          </p:nvSpPr>
          <p:spPr bwMode="auto">
            <a:xfrm>
              <a:off x="1456" y="514"/>
              <a:ext cx="70" cy="130"/>
            </a:xfrm>
            <a:custGeom>
              <a:avLst/>
              <a:gdLst>
                <a:gd name="T0" fmla="*/ 0 w 114"/>
                <a:gd name="T1" fmla="*/ 30 h 211"/>
                <a:gd name="T2" fmla="*/ 4 w 114"/>
                <a:gd name="T3" fmla="*/ 30 h 211"/>
                <a:gd name="T4" fmla="*/ 6 w 114"/>
                <a:gd name="T5" fmla="*/ 30 h 211"/>
                <a:gd name="T6" fmla="*/ 6 w 114"/>
                <a:gd name="T7" fmla="*/ 30 h 211"/>
                <a:gd name="T8" fmla="*/ 7 w 114"/>
                <a:gd name="T9" fmla="*/ 30 h 211"/>
                <a:gd name="T10" fmla="*/ 8 w 114"/>
                <a:gd name="T11" fmla="*/ 29 h 211"/>
                <a:gd name="T12" fmla="*/ 9 w 114"/>
                <a:gd name="T13" fmla="*/ 28 h 211"/>
                <a:gd name="T14" fmla="*/ 9 w 114"/>
                <a:gd name="T15" fmla="*/ 27 h 211"/>
                <a:gd name="T16" fmla="*/ 10 w 114"/>
                <a:gd name="T17" fmla="*/ 26 h 211"/>
                <a:gd name="T18" fmla="*/ 11 w 114"/>
                <a:gd name="T19" fmla="*/ 25 h 211"/>
                <a:gd name="T20" fmla="*/ 11 w 114"/>
                <a:gd name="T21" fmla="*/ 23 h 211"/>
                <a:gd name="T22" fmla="*/ 12 w 114"/>
                <a:gd name="T23" fmla="*/ 20 h 211"/>
                <a:gd name="T24" fmla="*/ 12 w 114"/>
                <a:gd name="T25" fmla="*/ 19 h 211"/>
                <a:gd name="T26" fmla="*/ 12 w 114"/>
                <a:gd name="T27" fmla="*/ 18 h 211"/>
                <a:gd name="T28" fmla="*/ 12 w 114"/>
                <a:gd name="T29" fmla="*/ 17 h 211"/>
                <a:gd name="T30" fmla="*/ 12 w 114"/>
                <a:gd name="T31" fmla="*/ 16 h 211"/>
                <a:gd name="T32" fmla="*/ 12 w 114"/>
                <a:gd name="T33" fmla="*/ 15 h 211"/>
                <a:gd name="T34" fmla="*/ 11 w 114"/>
                <a:gd name="T35" fmla="*/ 14 h 211"/>
                <a:gd name="T36" fmla="*/ 10 w 114"/>
                <a:gd name="T37" fmla="*/ 14 h 211"/>
                <a:gd name="T38" fmla="*/ 10 w 114"/>
                <a:gd name="T39" fmla="*/ 14 h 211"/>
                <a:gd name="T40" fmla="*/ 9 w 114"/>
                <a:gd name="T41" fmla="*/ 14 h 211"/>
                <a:gd name="T42" fmla="*/ 4 w 114"/>
                <a:gd name="T43" fmla="*/ 14 h 211"/>
                <a:gd name="T44" fmla="*/ 8 w 114"/>
                <a:gd name="T45" fmla="*/ 0 h 211"/>
                <a:gd name="T46" fmla="*/ 16 w 114"/>
                <a:gd name="T47" fmla="*/ 0 h 2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211">
                  <a:moveTo>
                    <a:pt x="0" y="211"/>
                  </a:moveTo>
                  <a:lnTo>
                    <a:pt x="33" y="211"/>
                  </a:lnTo>
                  <a:lnTo>
                    <a:pt x="39" y="210"/>
                  </a:lnTo>
                  <a:lnTo>
                    <a:pt x="45" y="207"/>
                  </a:lnTo>
                  <a:lnTo>
                    <a:pt x="51" y="204"/>
                  </a:lnTo>
                  <a:lnTo>
                    <a:pt x="57" y="200"/>
                  </a:lnTo>
                  <a:lnTo>
                    <a:pt x="63" y="194"/>
                  </a:lnTo>
                  <a:lnTo>
                    <a:pt x="67" y="187"/>
                  </a:lnTo>
                  <a:lnTo>
                    <a:pt x="72" y="180"/>
                  </a:lnTo>
                  <a:lnTo>
                    <a:pt x="76" y="171"/>
                  </a:lnTo>
                  <a:lnTo>
                    <a:pt x="78" y="164"/>
                  </a:lnTo>
                  <a:lnTo>
                    <a:pt x="84" y="141"/>
                  </a:lnTo>
                  <a:lnTo>
                    <a:pt x="86" y="132"/>
                  </a:lnTo>
                  <a:lnTo>
                    <a:pt x="87" y="125"/>
                  </a:lnTo>
                  <a:lnTo>
                    <a:pt x="86" y="117"/>
                  </a:lnTo>
                  <a:lnTo>
                    <a:pt x="85" y="110"/>
                  </a:lnTo>
                  <a:lnTo>
                    <a:pt x="82" y="105"/>
                  </a:lnTo>
                  <a:lnTo>
                    <a:pt x="79" y="100"/>
                  </a:lnTo>
                  <a:lnTo>
                    <a:pt x="75" y="96"/>
                  </a:lnTo>
                  <a:lnTo>
                    <a:pt x="70" y="94"/>
                  </a:lnTo>
                  <a:lnTo>
                    <a:pt x="64" y="94"/>
                  </a:lnTo>
                  <a:lnTo>
                    <a:pt x="31" y="94"/>
                  </a:lnTo>
                  <a:lnTo>
                    <a:pt x="57" y="0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1" name="Line 320"/>
            <p:cNvSpPr>
              <a:spLocks noChangeShapeType="1"/>
            </p:cNvSpPr>
            <p:nvPr/>
          </p:nvSpPr>
          <p:spPr bwMode="auto">
            <a:xfrm flipV="1">
              <a:off x="1556" y="51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2" name="Freeform 321"/>
            <p:cNvSpPr>
              <a:spLocks/>
            </p:cNvSpPr>
            <p:nvPr/>
          </p:nvSpPr>
          <p:spPr bwMode="auto">
            <a:xfrm>
              <a:off x="1560" y="501"/>
              <a:ext cx="44" cy="161"/>
            </a:xfrm>
            <a:custGeom>
              <a:avLst/>
              <a:gdLst>
                <a:gd name="T0" fmla="*/ 0 w 69"/>
                <a:gd name="T1" fmla="*/ 39 h 258"/>
                <a:gd name="T2" fmla="*/ 2 w 69"/>
                <a:gd name="T3" fmla="*/ 36 h 258"/>
                <a:gd name="T4" fmla="*/ 4 w 69"/>
                <a:gd name="T5" fmla="*/ 32 h 258"/>
                <a:gd name="T6" fmla="*/ 5 w 69"/>
                <a:gd name="T7" fmla="*/ 29 h 258"/>
                <a:gd name="T8" fmla="*/ 7 w 69"/>
                <a:gd name="T9" fmla="*/ 25 h 258"/>
                <a:gd name="T10" fmla="*/ 8 w 69"/>
                <a:gd name="T11" fmla="*/ 21 h 258"/>
                <a:gd name="T12" fmla="*/ 9 w 69"/>
                <a:gd name="T13" fmla="*/ 18 h 258"/>
                <a:gd name="T14" fmla="*/ 10 w 69"/>
                <a:gd name="T15" fmla="*/ 14 h 258"/>
                <a:gd name="T16" fmla="*/ 11 w 69"/>
                <a:gd name="T17" fmla="*/ 11 h 258"/>
                <a:gd name="T18" fmla="*/ 11 w 69"/>
                <a:gd name="T19" fmla="*/ 7 h 258"/>
                <a:gd name="T20" fmla="*/ 11 w 69"/>
                <a:gd name="T21" fmla="*/ 4 h 258"/>
                <a:gd name="T22" fmla="*/ 11 w 69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11" y="236"/>
                  </a:lnTo>
                  <a:lnTo>
                    <a:pt x="22" y="212"/>
                  </a:lnTo>
                  <a:lnTo>
                    <a:pt x="32" y="189"/>
                  </a:lnTo>
                  <a:lnTo>
                    <a:pt x="40" y="165"/>
                  </a:lnTo>
                  <a:lnTo>
                    <a:pt x="47" y="141"/>
                  </a:lnTo>
                  <a:lnTo>
                    <a:pt x="54" y="117"/>
                  </a:lnTo>
                  <a:lnTo>
                    <a:pt x="59" y="94"/>
                  </a:lnTo>
                  <a:lnTo>
                    <a:pt x="63" y="70"/>
                  </a:lnTo>
                  <a:lnTo>
                    <a:pt x="67" y="46"/>
                  </a:lnTo>
                  <a:lnTo>
                    <a:pt x="68" y="24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93" name="Freeform 322"/>
            <p:cNvSpPr>
              <a:spLocks/>
            </p:cNvSpPr>
            <p:nvPr/>
          </p:nvSpPr>
          <p:spPr bwMode="auto">
            <a:xfrm>
              <a:off x="1513" y="666"/>
              <a:ext cx="43" cy="43"/>
            </a:xfrm>
            <a:custGeom>
              <a:avLst/>
              <a:gdLst>
                <a:gd name="T0" fmla="*/ 12 w 67"/>
                <a:gd name="T1" fmla="*/ 6 h 66"/>
                <a:gd name="T2" fmla="*/ 11 w 67"/>
                <a:gd name="T3" fmla="*/ 5 h 66"/>
                <a:gd name="T4" fmla="*/ 11 w 67"/>
                <a:gd name="T5" fmla="*/ 3 h 66"/>
                <a:gd name="T6" fmla="*/ 10 w 67"/>
                <a:gd name="T7" fmla="*/ 2 h 66"/>
                <a:gd name="T8" fmla="*/ 9 w 67"/>
                <a:gd name="T9" fmla="*/ 1 h 66"/>
                <a:gd name="T10" fmla="*/ 8 w 67"/>
                <a:gd name="T11" fmla="*/ 1 h 66"/>
                <a:gd name="T12" fmla="*/ 7 w 67"/>
                <a:gd name="T13" fmla="*/ 1 h 66"/>
                <a:gd name="T14" fmla="*/ 6 w 67"/>
                <a:gd name="T15" fmla="*/ 0 h 66"/>
                <a:gd name="T16" fmla="*/ 4 w 67"/>
                <a:gd name="T17" fmla="*/ 1 h 66"/>
                <a:gd name="T18" fmla="*/ 3 w 67"/>
                <a:gd name="T19" fmla="*/ 1 h 66"/>
                <a:gd name="T20" fmla="*/ 2 w 67"/>
                <a:gd name="T21" fmla="*/ 1 h 66"/>
                <a:gd name="T22" fmla="*/ 1 w 67"/>
                <a:gd name="T23" fmla="*/ 2 h 66"/>
                <a:gd name="T24" fmla="*/ 1 w 67"/>
                <a:gd name="T25" fmla="*/ 3 h 66"/>
                <a:gd name="T26" fmla="*/ 1 w 67"/>
                <a:gd name="T27" fmla="*/ 5 h 66"/>
                <a:gd name="T28" fmla="*/ 0 w 67"/>
                <a:gd name="T29" fmla="*/ 6 h 66"/>
                <a:gd name="T30" fmla="*/ 1 w 67"/>
                <a:gd name="T31" fmla="*/ 7 h 66"/>
                <a:gd name="T32" fmla="*/ 1 w 67"/>
                <a:gd name="T33" fmla="*/ 8 h 66"/>
                <a:gd name="T34" fmla="*/ 1 w 67"/>
                <a:gd name="T35" fmla="*/ 10 h 66"/>
                <a:gd name="T36" fmla="*/ 2 w 67"/>
                <a:gd name="T37" fmla="*/ 10 h 66"/>
                <a:gd name="T38" fmla="*/ 3 w 67"/>
                <a:gd name="T39" fmla="*/ 12 h 66"/>
                <a:gd name="T40" fmla="*/ 4 w 67"/>
                <a:gd name="T41" fmla="*/ 12 h 66"/>
                <a:gd name="T42" fmla="*/ 6 w 67"/>
                <a:gd name="T43" fmla="*/ 12 h 66"/>
                <a:gd name="T44" fmla="*/ 7 w 67"/>
                <a:gd name="T45" fmla="*/ 12 h 66"/>
                <a:gd name="T46" fmla="*/ 8 w 67"/>
                <a:gd name="T47" fmla="*/ 12 h 66"/>
                <a:gd name="T48" fmla="*/ 9 w 67"/>
                <a:gd name="T49" fmla="*/ 10 h 66"/>
                <a:gd name="T50" fmla="*/ 10 w 67"/>
                <a:gd name="T51" fmla="*/ 10 h 66"/>
                <a:gd name="T52" fmla="*/ 11 w 67"/>
                <a:gd name="T53" fmla="*/ 8 h 66"/>
                <a:gd name="T54" fmla="*/ 11 w 67"/>
                <a:gd name="T55" fmla="*/ 7 h 66"/>
                <a:gd name="T56" fmla="*/ 12 w 67"/>
                <a:gd name="T57" fmla="*/ 6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4" y="19"/>
                  </a:lnTo>
                  <a:lnTo>
                    <a:pt x="60" y="12"/>
                  </a:lnTo>
                  <a:lnTo>
                    <a:pt x="55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20" y="3"/>
                  </a:lnTo>
                  <a:lnTo>
                    <a:pt x="13" y="7"/>
                  </a:lnTo>
                  <a:lnTo>
                    <a:pt x="8" y="12"/>
                  </a:lnTo>
                  <a:lnTo>
                    <a:pt x="4" y="19"/>
                  </a:lnTo>
                  <a:lnTo>
                    <a:pt x="2" y="25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7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20" y="63"/>
                  </a:lnTo>
                  <a:lnTo>
                    <a:pt x="26" y="65"/>
                  </a:lnTo>
                  <a:lnTo>
                    <a:pt x="34" y="66"/>
                  </a:lnTo>
                  <a:lnTo>
                    <a:pt x="42" y="65"/>
                  </a:lnTo>
                  <a:lnTo>
                    <a:pt x="48" y="63"/>
                  </a:lnTo>
                  <a:lnTo>
                    <a:pt x="55" y="59"/>
                  </a:lnTo>
                  <a:lnTo>
                    <a:pt x="60" y="54"/>
                  </a:lnTo>
                  <a:lnTo>
                    <a:pt x="64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187" name="Group 323"/>
          <p:cNvGrpSpPr>
            <a:grpSpLocks/>
          </p:cNvGrpSpPr>
          <p:nvPr/>
        </p:nvGrpSpPr>
        <p:grpSpPr bwMode="auto">
          <a:xfrm>
            <a:off x="560388" y="1609725"/>
            <a:ext cx="1282700" cy="271463"/>
            <a:chOff x="294" y="1069"/>
            <a:chExt cx="763" cy="161"/>
          </a:xfrm>
        </p:grpSpPr>
        <p:sp>
          <p:nvSpPr>
            <p:cNvPr id="41063" name="Freeform 324"/>
            <p:cNvSpPr>
              <a:spLocks/>
            </p:cNvSpPr>
            <p:nvPr/>
          </p:nvSpPr>
          <p:spPr bwMode="auto">
            <a:xfrm>
              <a:off x="320" y="1082"/>
              <a:ext cx="26" cy="22"/>
            </a:xfrm>
            <a:custGeom>
              <a:avLst/>
              <a:gdLst>
                <a:gd name="T0" fmla="*/ 6 w 42"/>
                <a:gd name="T1" fmla="*/ 0 h 35"/>
                <a:gd name="T2" fmla="*/ 6 w 42"/>
                <a:gd name="T3" fmla="*/ 1 h 35"/>
                <a:gd name="T4" fmla="*/ 4 w 42"/>
                <a:gd name="T5" fmla="*/ 1 h 35"/>
                <a:gd name="T6" fmla="*/ 4 w 42"/>
                <a:gd name="T7" fmla="*/ 1 h 35"/>
                <a:gd name="T8" fmla="*/ 2 w 42"/>
                <a:gd name="T9" fmla="*/ 2 h 35"/>
                <a:gd name="T10" fmla="*/ 1 w 42"/>
                <a:gd name="T11" fmla="*/ 3 h 35"/>
                <a:gd name="T12" fmla="*/ 1 w 42"/>
                <a:gd name="T13" fmla="*/ 4 h 35"/>
                <a:gd name="T14" fmla="*/ 0 w 42"/>
                <a:gd name="T15" fmla="*/ 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lnTo>
                    <a:pt x="36" y="1"/>
                  </a:lnTo>
                  <a:lnTo>
                    <a:pt x="28" y="3"/>
                  </a:lnTo>
                  <a:lnTo>
                    <a:pt x="22" y="7"/>
                  </a:lnTo>
                  <a:lnTo>
                    <a:pt x="16" y="12"/>
                  </a:lnTo>
                  <a:lnTo>
                    <a:pt x="9" y="19"/>
                  </a:lnTo>
                  <a:lnTo>
                    <a:pt x="4" y="26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4" name="Freeform 325"/>
            <p:cNvSpPr>
              <a:spLocks/>
            </p:cNvSpPr>
            <p:nvPr/>
          </p:nvSpPr>
          <p:spPr bwMode="auto">
            <a:xfrm>
              <a:off x="346" y="1082"/>
              <a:ext cx="13" cy="44"/>
            </a:xfrm>
            <a:custGeom>
              <a:avLst/>
              <a:gdLst>
                <a:gd name="T0" fmla="*/ 1 w 22"/>
                <a:gd name="T1" fmla="*/ 11 h 71"/>
                <a:gd name="T2" fmla="*/ 2 w 22"/>
                <a:gd name="T3" fmla="*/ 9 h 71"/>
                <a:gd name="T4" fmla="*/ 2 w 22"/>
                <a:gd name="T5" fmla="*/ 9 h 71"/>
                <a:gd name="T6" fmla="*/ 2 w 22"/>
                <a:gd name="T7" fmla="*/ 7 h 71"/>
                <a:gd name="T8" fmla="*/ 2 w 22"/>
                <a:gd name="T9" fmla="*/ 6 h 71"/>
                <a:gd name="T10" fmla="*/ 3 w 22"/>
                <a:gd name="T11" fmla="*/ 4 h 71"/>
                <a:gd name="T12" fmla="*/ 3 w 22"/>
                <a:gd name="T13" fmla="*/ 4 h 71"/>
                <a:gd name="T14" fmla="*/ 2 w 22"/>
                <a:gd name="T15" fmla="*/ 2 h 71"/>
                <a:gd name="T16" fmla="*/ 2 w 22"/>
                <a:gd name="T17" fmla="*/ 1 h 71"/>
                <a:gd name="T18" fmla="*/ 2 w 22"/>
                <a:gd name="T19" fmla="*/ 1 h 71"/>
                <a:gd name="T20" fmla="*/ 1 w 22"/>
                <a:gd name="T21" fmla="*/ 1 h 71"/>
                <a:gd name="T22" fmla="*/ 1 w 22"/>
                <a:gd name="T23" fmla="*/ 1 h 71"/>
                <a:gd name="T24" fmla="*/ 0 w 22"/>
                <a:gd name="T25" fmla="*/ 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71">
                  <a:moveTo>
                    <a:pt x="9" y="71"/>
                  </a:moveTo>
                  <a:lnTo>
                    <a:pt x="13" y="64"/>
                  </a:lnTo>
                  <a:lnTo>
                    <a:pt x="17" y="56"/>
                  </a:lnTo>
                  <a:lnTo>
                    <a:pt x="20" y="47"/>
                  </a:lnTo>
                  <a:lnTo>
                    <a:pt x="21" y="39"/>
                  </a:lnTo>
                  <a:lnTo>
                    <a:pt x="22" y="31"/>
                  </a:lnTo>
                  <a:lnTo>
                    <a:pt x="22" y="24"/>
                  </a:lnTo>
                  <a:lnTo>
                    <a:pt x="20" y="17"/>
                  </a:lnTo>
                  <a:lnTo>
                    <a:pt x="18" y="11"/>
                  </a:lnTo>
                  <a:lnTo>
                    <a:pt x="15" y="6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5" name="Freeform 326"/>
            <p:cNvSpPr>
              <a:spLocks/>
            </p:cNvSpPr>
            <p:nvPr/>
          </p:nvSpPr>
          <p:spPr bwMode="auto">
            <a:xfrm>
              <a:off x="294" y="1126"/>
              <a:ext cx="60" cy="87"/>
            </a:xfrm>
            <a:custGeom>
              <a:avLst/>
              <a:gdLst>
                <a:gd name="T0" fmla="*/ 14 w 98"/>
                <a:gd name="T1" fmla="*/ 0 h 140"/>
                <a:gd name="T2" fmla="*/ 0 w 98"/>
                <a:gd name="T3" fmla="*/ 21 h 140"/>
                <a:gd name="T4" fmla="*/ 9 w 98"/>
                <a:gd name="T5" fmla="*/ 21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40">
                  <a:moveTo>
                    <a:pt x="98" y="0"/>
                  </a:moveTo>
                  <a:lnTo>
                    <a:pt x="0" y="140"/>
                  </a:lnTo>
                  <a:lnTo>
                    <a:pt x="65" y="1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6" name="Line 327"/>
            <p:cNvSpPr>
              <a:spLocks noChangeShapeType="1"/>
            </p:cNvSpPr>
            <p:nvPr/>
          </p:nvSpPr>
          <p:spPr bwMode="auto">
            <a:xfrm flipV="1">
              <a:off x="389" y="1082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7" name="Freeform 328"/>
            <p:cNvSpPr>
              <a:spLocks/>
            </p:cNvSpPr>
            <p:nvPr/>
          </p:nvSpPr>
          <p:spPr bwMode="auto">
            <a:xfrm>
              <a:off x="402" y="1069"/>
              <a:ext cx="43" cy="161"/>
            </a:xfrm>
            <a:custGeom>
              <a:avLst/>
              <a:gdLst>
                <a:gd name="T0" fmla="*/ 11 w 69"/>
                <a:gd name="T1" fmla="*/ 0 h 258"/>
                <a:gd name="T2" fmla="*/ 9 w 69"/>
                <a:gd name="T3" fmla="*/ 4 h 258"/>
                <a:gd name="T4" fmla="*/ 7 w 69"/>
                <a:gd name="T5" fmla="*/ 7 h 258"/>
                <a:gd name="T6" fmla="*/ 6 w 69"/>
                <a:gd name="T7" fmla="*/ 11 h 258"/>
                <a:gd name="T8" fmla="*/ 4 w 69"/>
                <a:gd name="T9" fmla="*/ 14 h 258"/>
                <a:gd name="T10" fmla="*/ 4 w 69"/>
                <a:gd name="T11" fmla="*/ 18 h 258"/>
                <a:gd name="T12" fmla="*/ 2 w 69"/>
                <a:gd name="T13" fmla="*/ 21 h 258"/>
                <a:gd name="T14" fmla="*/ 1 w 69"/>
                <a:gd name="T15" fmla="*/ 25 h 258"/>
                <a:gd name="T16" fmla="*/ 1 w 69"/>
                <a:gd name="T17" fmla="*/ 29 h 258"/>
                <a:gd name="T18" fmla="*/ 1 w 69"/>
                <a:gd name="T19" fmla="*/ 32 h 258"/>
                <a:gd name="T20" fmla="*/ 1 w 69"/>
                <a:gd name="T21" fmla="*/ 36 h 258"/>
                <a:gd name="T22" fmla="*/ 0 w 69"/>
                <a:gd name="T23" fmla="*/ 39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69" y="0"/>
                  </a:moveTo>
                  <a:lnTo>
                    <a:pt x="58" y="23"/>
                  </a:lnTo>
                  <a:lnTo>
                    <a:pt x="48" y="46"/>
                  </a:lnTo>
                  <a:lnTo>
                    <a:pt x="38" y="69"/>
                  </a:lnTo>
                  <a:lnTo>
                    <a:pt x="30" y="94"/>
                  </a:lnTo>
                  <a:lnTo>
                    <a:pt x="23" y="117"/>
                  </a:lnTo>
                  <a:lnTo>
                    <a:pt x="15" y="141"/>
                  </a:lnTo>
                  <a:lnTo>
                    <a:pt x="10" y="165"/>
                  </a:lnTo>
                  <a:lnTo>
                    <a:pt x="7" y="189"/>
                  </a:lnTo>
                  <a:lnTo>
                    <a:pt x="3" y="212"/>
                  </a:lnTo>
                  <a:lnTo>
                    <a:pt x="1" y="235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8" name="Line 329"/>
            <p:cNvSpPr>
              <a:spLocks noChangeShapeType="1"/>
            </p:cNvSpPr>
            <p:nvPr/>
          </p:nvSpPr>
          <p:spPr bwMode="auto">
            <a:xfrm>
              <a:off x="476" y="108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9" name="Freeform 330"/>
            <p:cNvSpPr>
              <a:spLocks/>
            </p:cNvSpPr>
            <p:nvPr/>
          </p:nvSpPr>
          <p:spPr bwMode="auto">
            <a:xfrm>
              <a:off x="480" y="1082"/>
              <a:ext cx="26" cy="57"/>
            </a:xfrm>
            <a:custGeom>
              <a:avLst/>
              <a:gdLst>
                <a:gd name="T0" fmla="*/ 0 w 48"/>
                <a:gd name="T1" fmla="*/ 13 h 93"/>
                <a:gd name="T2" fmla="*/ 1 w 48"/>
                <a:gd name="T3" fmla="*/ 13 h 93"/>
                <a:gd name="T4" fmla="*/ 1 w 48"/>
                <a:gd name="T5" fmla="*/ 13 h 93"/>
                <a:gd name="T6" fmla="*/ 2 w 48"/>
                <a:gd name="T7" fmla="*/ 12 h 93"/>
                <a:gd name="T8" fmla="*/ 2 w 48"/>
                <a:gd name="T9" fmla="*/ 12 h 93"/>
                <a:gd name="T10" fmla="*/ 3 w 48"/>
                <a:gd name="T11" fmla="*/ 11 h 93"/>
                <a:gd name="T12" fmla="*/ 3 w 48"/>
                <a:gd name="T13" fmla="*/ 10 h 93"/>
                <a:gd name="T14" fmla="*/ 3 w 48"/>
                <a:gd name="T15" fmla="*/ 9 h 93"/>
                <a:gd name="T16" fmla="*/ 4 w 48"/>
                <a:gd name="T17" fmla="*/ 8 h 93"/>
                <a:gd name="T18" fmla="*/ 4 w 48"/>
                <a:gd name="T19" fmla="*/ 6 h 93"/>
                <a:gd name="T20" fmla="*/ 4 w 48"/>
                <a:gd name="T21" fmla="*/ 6 h 93"/>
                <a:gd name="T22" fmla="*/ 4 w 48"/>
                <a:gd name="T23" fmla="*/ 4 h 93"/>
                <a:gd name="T24" fmla="*/ 4 w 48"/>
                <a:gd name="T25" fmla="*/ 4 h 93"/>
                <a:gd name="T26" fmla="*/ 4 w 48"/>
                <a:gd name="T27" fmla="*/ 2 h 93"/>
                <a:gd name="T28" fmla="*/ 4 w 48"/>
                <a:gd name="T29" fmla="*/ 1 h 93"/>
                <a:gd name="T30" fmla="*/ 3 w 48"/>
                <a:gd name="T31" fmla="*/ 1 h 93"/>
                <a:gd name="T32" fmla="*/ 3 w 48"/>
                <a:gd name="T33" fmla="*/ 1 h 93"/>
                <a:gd name="T34" fmla="*/ 3 w 48"/>
                <a:gd name="T35" fmla="*/ 1 h 93"/>
                <a:gd name="T36" fmla="*/ 2 w 48"/>
                <a:gd name="T37" fmla="*/ 0 h 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" h="93">
                  <a:moveTo>
                    <a:pt x="0" y="93"/>
                  </a:moveTo>
                  <a:lnTo>
                    <a:pt x="5" y="93"/>
                  </a:lnTo>
                  <a:lnTo>
                    <a:pt x="12" y="91"/>
                  </a:lnTo>
                  <a:lnTo>
                    <a:pt x="18" y="88"/>
                  </a:lnTo>
                  <a:lnTo>
                    <a:pt x="23" y="82"/>
                  </a:lnTo>
                  <a:lnTo>
                    <a:pt x="30" y="77"/>
                  </a:lnTo>
                  <a:lnTo>
                    <a:pt x="34" y="70"/>
                  </a:lnTo>
                  <a:lnTo>
                    <a:pt x="39" y="62"/>
                  </a:lnTo>
                  <a:lnTo>
                    <a:pt x="42" y="55"/>
                  </a:lnTo>
                  <a:lnTo>
                    <a:pt x="46" y="46"/>
                  </a:lnTo>
                  <a:lnTo>
                    <a:pt x="47" y="39"/>
                  </a:lnTo>
                  <a:lnTo>
                    <a:pt x="48" y="30"/>
                  </a:lnTo>
                  <a:lnTo>
                    <a:pt x="47" y="23"/>
                  </a:lnTo>
                  <a:lnTo>
                    <a:pt x="46" y="17"/>
                  </a:lnTo>
                  <a:lnTo>
                    <a:pt x="44" y="11"/>
                  </a:lnTo>
                  <a:lnTo>
                    <a:pt x="39" y="6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0" name="Line 331"/>
            <p:cNvSpPr>
              <a:spLocks noChangeShapeType="1"/>
            </p:cNvSpPr>
            <p:nvPr/>
          </p:nvSpPr>
          <p:spPr bwMode="auto">
            <a:xfrm flipH="1">
              <a:off x="467" y="1139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1" name="Freeform 332"/>
            <p:cNvSpPr>
              <a:spLocks/>
            </p:cNvSpPr>
            <p:nvPr/>
          </p:nvSpPr>
          <p:spPr bwMode="auto">
            <a:xfrm>
              <a:off x="480" y="1139"/>
              <a:ext cx="13" cy="30"/>
            </a:xfrm>
            <a:custGeom>
              <a:avLst/>
              <a:gdLst>
                <a:gd name="T0" fmla="*/ 2 w 22"/>
                <a:gd name="T1" fmla="*/ 8 h 48"/>
                <a:gd name="T2" fmla="*/ 2 w 22"/>
                <a:gd name="T3" fmla="*/ 6 h 48"/>
                <a:gd name="T4" fmla="*/ 3 w 22"/>
                <a:gd name="T5" fmla="*/ 5 h 48"/>
                <a:gd name="T6" fmla="*/ 3 w 22"/>
                <a:gd name="T7" fmla="*/ 4 h 48"/>
                <a:gd name="T8" fmla="*/ 2 w 22"/>
                <a:gd name="T9" fmla="*/ 3 h 48"/>
                <a:gd name="T10" fmla="*/ 2 w 22"/>
                <a:gd name="T11" fmla="*/ 2 h 48"/>
                <a:gd name="T12" fmla="*/ 2 w 22"/>
                <a:gd name="T13" fmla="*/ 1 h 48"/>
                <a:gd name="T14" fmla="*/ 1 w 22"/>
                <a:gd name="T15" fmla="*/ 1 h 48"/>
                <a:gd name="T16" fmla="*/ 1 w 22"/>
                <a:gd name="T17" fmla="*/ 1 h 48"/>
                <a:gd name="T18" fmla="*/ 0 w 22"/>
                <a:gd name="T19" fmla="*/ 0 h 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8">
                  <a:moveTo>
                    <a:pt x="20" y="48"/>
                  </a:moveTo>
                  <a:lnTo>
                    <a:pt x="21" y="39"/>
                  </a:lnTo>
                  <a:lnTo>
                    <a:pt x="22" y="31"/>
                  </a:lnTo>
                  <a:lnTo>
                    <a:pt x="22" y="24"/>
                  </a:lnTo>
                  <a:lnTo>
                    <a:pt x="20" y="17"/>
                  </a:lnTo>
                  <a:lnTo>
                    <a:pt x="18" y="12"/>
                  </a:lnTo>
                  <a:lnTo>
                    <a:pt x="15" y="6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2" name="Line 333"/>
            <p:cNvSpPr>
              <a:spLocks noChangeShapeType="1"/>
            </p:cNvSpPr>
            <p:nvPr/>
          </p:nvSpPr>
          <p:spPr bwMode="auto">
            <a:xfrm flipH="1">
              <a:off x="489" y="116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3" name="Freeform 334"/>
            <p:cNvSpPr>
              <a:spLocks/>
            </p:cNvSpPr>
            <p:nvPr/>
          </p:nvSpPr>
          <p:spPr bwMode="auto">
            <a:xfrm>
              <a:off x="458" y="1187"/>
              <a:ext cx="31" cy="26"/>
            </a:xfrm>
            <a:custGeom>
              <a:avLst/>
              <a:gdLst>
                <a:gd name="T0" fmla="*/ 0 w 46"/>
                <a:gd name="T1" fmla="*/ 4 h 47"/>
                <a:gd name="T2" fmla="*/ 1 w 46"/>
                <a:gd name="T3" fmla="*/ 4 h 47"/>
                <a:gd name="T4" fmla="*/ 3 w 46"/>
                <a:gd name="T5" fmla="*/ 4 h 47"/>
                <a:gd name="T6" fmla="*/ 3 w 46"/>
                <a:gd name="T7" fmla="*/ 4 h 47"/>
                <a:gd name="T8" fmla="*/ 5 w 46"/>
                <a:gd name="T9" fmla="*/ 3 h 47"/>
                <a:gd name="T10" fmla="*/ 6 w 46"/>
                <a:gd name="T11" fmla="*/ 3 h 47"/>
                <a:gd name="T12" fmla="*/ 7 w 46"/>
                <a:gd name="T13" fmla="*/ 2 h 47"/>
                <a:gd name="T14" fmla="*/ 8 w 46"/>
                <a:gd name="T15" fmla="*/ 2 h 47"/>
                <a:gd name="T16" fmla="*/ 9 w 46"/>
                <a:gd name="T17" fmla="*/ 1 h 47"/>
                <a:gd name="T18" fmla="*/ 9 w 46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lnTo>
                    <a:pt x="7" y="45"/>
                  </a:lnTo>
                  <a:lnTo>
                    <a:pt x="13" y="43"/>
                  </a:lnTo>
                  <a:lnTo>
                    <a:pt x="18" y="40"/>
                  </a:lnTo>
                  <a:lnTo>
                    <a:pt x="25" y="35"/>
                  </a:lnTo>
                  <a:lnTo>
                    <a:pt x="30" y="30"/>
                  </a:lnTo>
                  <a:lnTo>
                    <a:pt x="35" y="23"/>
                  </a:lnTo>
                  <a:lnTo>
                    <a:pt x="40" y="16"/>
                  </a:lnTo>
                  <a:lnTo>
                    <a:pt x="43" y="7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4" name="Line 335"/>
            <p:cNvSpPr>
              <a:spLocks noChangeShapeType="1"/>
            </p:cNvSpPr>
            <p:nvPr/>
          </p:nvSpPr>
          <p:spPr bwMode="auto">
            <a:xfrm flipH="1">
              <a:off x="437" y="121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5" name="Line 336"/>
            <p:cNvSpPr>
              <a:spLocks noChangeShapeType="1"/>
            </p:cNvSpPr>
            <p:nvPr/>
          </p:nvSpPr>
          <p:spPr bwMode="auto">
            <a:xfrm flipV="1">
              <a:off x="536" y="1082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6" name="Freeform 337"/>
            <p:cNvSpPr>
              <a:spLocks/>
            </p:cNvSpPr>
            <p:nvPr/>
          </p:nvSpPr>
          <p:spPr bwMode="auto">
            <a:xfrm>
              <a:off x="541" y="1069"/>
              <a:ext cx="43" cy="161"/>
            </a:xfrm>
            <a:custGeom>
              <a:avLst/>
              <a:gdLst>
                <a:gd name="T0" fmla="*/ 0 w 69"/>
                <a:gd name="T1" fmla="*/ 39 h 258"/>
                <a:gd name="T2" fmla="*/ 1 w 69"/>
                <a:gd name="T3" fmla="*/ 36 h 258"/>
                <a:gd name="T4" fmla="*/ 3 w 69"/>
                <a:gd name="T5" fmla="*/ 32 h 258"/>
                <a:gd name="T6" fmla="*/ 4 w 69"/>
                <a:gd name="T7" fmla="*/ 29 h 258"/>
                <a:gd name="T8" fmla="*/ 6 w 69"/>
                <a:gd name="T9" fmla="*/ 25 h 258"/>
                <a:gd name="T10" fmla="*/ 7 w 69"/>
                <a:gd name="T11" fmla="*/ 21 h 258"/>
                <a:gd name="T12" fmla="*/ 8 w 69"/>
                <a:gd name="T13" fmla="*/ 18 h 258"/>
                <a:gd name="T14" fmla="*/ 9 w 69"/>
                <a:gd name="T15" fmla="*/ 14 h 258"/>
                <a:gd name="T16" fmla="*/ 9 w 69"/>
                <a:gd name="T17" fmla="*/ 11 h 258"/>
                <a:gd name="T18" fmla="*/ 10 w 69"/>
                <a:gd name="T19" fmla="*/ 7 h 258"/>
                <a:gd name="T20" fmla="*/ 10 w 69"/>
                <a:gd name="T21" fmla="*/ 4 h 258"/>
                <a:gd name="T22" fmla="*/ 11 w 69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10" y="235"/>
                  </a:lnTo>
                  <a:lnTo>
                    <a:pt x="21" y="212"/>
                  </a:lnTo>
                  <a:lnTo>
                    <a:pt x="31" y="189"/>
                  </a:lnTo>
                  <a:lnTo>
                    <a:pt x="39" y="165"/>
                  </a:lnTo>
                  <a:lnTo>
                    <a:pt x="46" y="141"/>
                  </a:lnTo>
                  <a:lnTo>
                    <a:pt x="53" y="117"/>
                  </a:lnTo>
                  <a:lnTo>
                    <a:pt x="58" y="94"/>
                  </a:lnTo>
                  <a:lnTo>
                    <a:pt x="62" y="69"/>
                  </a:lnTo>
                  <a:lnTo>
                    <a:pt x="66" y="46"/>
                  </a:lnTo>
                  <a:lnTo>
                    <a:pt x="68" y="23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7" name="Freeform 338"/>
            <p:cNvSpPr>
              <a:spLocks/>
            </p:cNvSpPr>
            <p:nvPr/>
          </p:nvSpPr>
          <p:spPr bwMode="auto">
            <a:xfrm>
              <a:off x="593" y="1069"/>
              <a:ext cx="43" cy="161"/>
            </a:xfrm>
            <a:custGeom>
              <a:avLst/>
              <a:gdLst>
                <a:gd name="T0" fmla="*/ 11 w 69"/>
                <a:gd name="T1" fmla="*/ 0 h 258"/>
                <a:gd name="T2" fmla="*/ 9 w 69"/>
                <a:gd name="T3" fmla="*/ 4 h 258"/>
                <a:gd name="T4" fmla="*/ 7 w 69"/>
                <a:gd name="T5" fmla="*/ 7 h 258"/>
                <a:gd name="T6" fmla="*/ 6 w 69"/>
                <a:gd name="T7" fmla="*/ 11 h 258"/>
                <a:gd name="T8" fmla="*/ 4 w 69"/>
                <a:gd name="T9" fmla="*/ 14 h 258"/>
                <a:gd name="T10" fmla="*/ 4 w 69"/>
                <a:gd name="T11" fmla="*/ 18 h 258"/>
                <a:gd name="T12" fmla="*/ 2 w 69"/>
                <a:gd name="T13" fmla="*/ 21 h 258"/>
                <a:gd name="T14" fmla="*/ 1 w 69"/>
                <a:gd name="T15" fmla="*/ 25 h 258"/>
                <a:gd name="T16" fmla="*/ 1 w 69"/>
                <a:gd name="T17" fmla="*/ 29 h 258"/>
                <a:gd name="T18" fmla="*/ 1 w 69"/>
                <a:gd name="T19" fmla="*/ 32 h 258"/>
                <a:gd name="T20" fmla="*/ 0 w 69"/>
                <a:gd name="T21" fmla="*/ 36 h 258"/>
                <a:gd name="T22" fmla="*/ 0 w 69"/>
                <a:gd name="T23" fmla="*/ 39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69" y="0"/>
                  </a:moveTo>
                  <a:lnTo>
                    <a:pt x="58" y="23"/>
                  </a:lnTo>
                  <a:lnTo>
                    <a:pt x="47" y="46"/>
                  </a:lnTo>
                  <a:lnTo>
                    <a:pt x="38" y="69"/>
                  </a:lnTo>
                  <a:lnTo>
                    <a:pt x="29" y="94"/>
                  </a:lnTo>
                  <a:lnTo>
                    <a:pt x="22" y="117"/>
                  </a:lnTo>
                  <a:lnTo>
                    <a:pt x="15" y="141"/>
                  </a:lnTo>
                  <a:lnTo>
                    <a:pt x="10" y="165"/>
                  </a:lnTo>
                  <a:lnTo>
                    <a:pt x="6" y="189"/>
                  </a:lnTo>
                  <a:lnTo>
                    <a:pt x="3" y="212"/>
                  </a:lnTo>
                  <a:lnTo>
                    <a:pt x="0" y="235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8" name="Freeform 339"/>
            <p:cNvSpPr>
              <a:spLocks/>
            </p:cNvSpPr>
            <p:nvPr/>
          </p:nvSpPr>
          <p:spPr bwMode="auto">
            <a:xfrm>
              <a:off x="632" y="1082"/>
              <a:ext cx="61" cy="131"/>
            </a:xfrm>
            <a:custGeom>
              <a:avLst/>
              <a:gdLst>
                <a:gd name="T0" fmla="*/ 16 w 95"/>
                <a:gd name="T1" fmla="*/ 0 h 211"/>
                <a:gd name="T2" fmla="*/ 14 w 95"/>
                <a:gd name="T3" fmla="*/ 1 h 211"/>
                <a:gd name="T4" fmla="*/ 13 w 95"/>
                <a:gd name="T5" fmla="*/ 1 h 211"/>
                <a:gd name="T6" fmla="*/ 12 w 95"/>
                <a:gd name="T7" fmla="*/ 2 h 211"/>
                <a:gd name="T8" fmla="*/ 10 w 95"/>
                <a:gd name="T9" fmla="*/ 4 h 211"/>
                <a:gd name="T10" fmla="*/ 8 w 95"/>
                <a:gd name="T11" fmla="*/ 6 h 211"/>
                <a:gd name="T12" fmla="*/ 8 w 95"/>
                <a:gd name="T13" fmla="*/ 7 h 211"/>
                <a:gd name="T14" fmla="*/ 6 w 95"/>
                <a:gd name="T15" fmla="*/ 9 h 211"/>
                <a:gd name="T16" fmla="*/ 5 w 95"/>
                <a:gd name="T17" fmla="*/ 11 h 211"/>
                <a:gd name="T18" fmla="*/ 4 w 95"/>
                <a:gd name="T19" fmla="*/ 12 h 211"/>
                <a:gd name="T20" fmla="*/ 3 w 95"/>
                <a:gd name="T21" fmla="*/ 14 h 211"/>
                <a:gd name="T22" fmla="*/ 1 w 95"/>
                <a:gd name="T23" fmla="*/ 24 h 211"/>
                <a:gd name="T24" fmla="*/ 0 w 95"/>
                <a:gd name="T25" fmla="*/ 25 h 211"/>
                <a:gd name="T26" fmla="*/ 0 w 95"/>
                <a:gd name="T27" fmla="*/ 27 h 211"/>
                <a:gd name="T28" fmla="*/ 0 w 95"/>
                <a:gd name="T29" fmla="*/ 28 h 211"/>
                <a:gd name="T30" fmla="*/ 1 w 95"/>
                <a:gd name="T31" fmla="*/ 29 h 211"/>
                <a:gd name="T32" fmla="*/ 1 w 95"/>
                <a:gd name="T33" fmla="*/ 30 h 211"/>
                <a:gd name="T34" fmla="*/ 1 w 95"/>
                <a:gd name="T35" fmla="*/ 30 h 211"/>
                <a:gd name="T36" fmla="*/ 2 w 95"/>
                <a:gd name="T37" fmla="*/ 31 h 211"/>
                <a:gd name="T38" fmla="*/ 3 w 95"/>
                <a:gd name="T39" fmla="*/ 31 h 211"/>
                <a:gd name="T40" fmla="*/ 4 w 95"/>
                <a:gd name="T41" fmla="*/ 31 h 211"/>
                <a:gd name="T42" fmla="*/ 5 w 95"/>
                <a:gd name="T43" fmla="*/ 31 h 211"/>
                <a:gd name="T44" fmla="*/ 6 w 95"/>
                <a:gd name="T45" fmla="*/ 31 h 211"/>
                <a:gd name="T46" fmla="*/ 7 w 95"/>
                <a:gd name="T47" fmla="*/ 30 h 211"/>
                <a:gd name="T48" fmla="*/ 8 w 95"/>
                <a:gd name="T49" fmla="*/ 30 h 211"/>
                <a:gd name="T50" fmla="*/ 8 w 95"/>
                <a:gd name="T51" fmla="*/ 29 h 211"/>
                <a:gd name="T52" fmla="*/ 10 w 95"/>
                <a:gd name="T53" fmla="*/ 28 h 211"/>
                <a:gd name="T54" fmla="*/ 11 w 95"/>
                <a:gd name="T55" fmla="*/ 27 h 211"/>
                <a:gd name="T56" fmla="*/ 11 w 95"/>
                <a:gd name="T57" fmla="*/ 25 h 211"/>
                <a:gd name="T58" fmla="*/ 12 w 95"/>
                <a:gd name="T59" fmla="*/ 24 h 211"/>
                <a:gd name="T60" fmla="*/ 12 w 95"/>
                <a:gd name="T61" fmla="*/ 21 h 211"/>
                <a:gd name="T62" fmla="*/ 13 w 95"/>
                <a:gd name="T63" fmla="*/ 20 h 211"/>
                <a:gd name="T64" fmla="*/ 13 w 95"/>
                <a:gd name="T65" fmla="*/ 19 h 211"/>
                <a:gd name="T66" fmla="*/ 13 w 95"/>
                <a:gd name="T67" fmla="*/ 17 h 211"/>
                <a:gd name="T68" fmla="*/ 13 w 95"/>
                <a:gd name="T69" fmla="*/ 16 h 211"/>
                <a:gd name="T70" fmla="*/ 12 w 95"/>
                <a:gd name="T71" fmla="*/ 15 h 211"/>
                <a:gd name="T72" fmla="*/ 12 w 95"/>
                <a:gd name="T73" fmla="*/ 14 h 211"/>
                <a:gd name="T74" fmla="*/ 11 w 95"/>
                <a:gd name="T75" fmla="*/ 14 h 211"/>
                <a:gd name="T76" fmla="*/ 10 w 95"/>
                <a:gd name="T77" fmla="*/ 14 h 211"/>
                <a:gd name="T78" fmla="*/ 9 w 95"/>
                <a:gd name="T79" fmla="*/ 14 h 211"/>
                <a:gd name="T80" fmla="*/ 3 w 95"/>
                <a:gd name="T81" fmla="*/ 14 h 2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5" h="211">
                  <a:moveTo>
                    <a:pt x="95" y="0"/>
                  </a:moveTo>
                  <a:lnTo>
                    <a:pt x="86" y="5"/>
                  </a:lnTo>
                  <a:lnTo>
                    <a:pt x="76" y="11"/>
                  </a:lnTo>
                  <a:lnTo>
                    <a:pt x="68" y="19"/>
                  </a:lnTo>
                  <a:lnTo>
                    <a:pt x="58" y="27"/>
                  </a:lnTo>
                  <a:lnTo>
                    <a:pt x="51" y="36"/>
                  </a:lnTo>
                  <a:lnTo>
                    <a:pt x="44" y="46"/>
                  </a:lnTo>
                  <a:lnTo>
                    <a:pt x="36" y="58"/>
                  </a:lnTo>
                  <a:lnTo>
                    <a:pt x="30" y="70"/>
                  </a:lnTo>
                  <a:lnTo>
                    <a:pt x="25" y="81"/>
                  </a:lnTo>
                  <a:lnTo>
                    <a:pt x="20" y="93"/>
                  </a:lnTo>
                  <a:lnTo>
                    <a:pt x="2" y="164"/>
                  </a:lnTo>
                  <a:lnTo>
                    <a:pt x="0" y="171"/>
                  </a:lnTo>
                  <a:lnTo>
                    <a:pt x="0" y="180"/>
                  </a:lnTo>
                  <a:lnTo>
                    <a:pt x="0" y="187"/>
                  </a:lnTo>
                  <a:lnTo>
                    <a:pt x="1" y="194"/>
                  </a:lnTo>
                  <a:lnTo>
                    <a:pt x="4" y="199"/>
                  </a:lnTo>
                  <a:lnTo>
                    <a:pt x="8" y="204"/>
                  </a:lnTo>
                  <a:lnTo>
                    <a:pt x="12" y="207"/>
                  </a:lnTo>
                  <a:lnTo>
                    <a:pt x="17" y="209"/>
                  </a:lnTo>
                  <a:lnTo>
                    <a:pt x="22" y="211"/>
                  </a:lnTo>
                  <a:lnTo>
                    <a:pt x="28" y="209"/>
                  </a:lnTo>
                  <a:lnTo>
                    <a:pt x="34" y="207"/>
                  </a:lnTo>
                  <a:lnTo>
                    <a:pt x="40" y="204"/>
                  </a:lnTo>
                  <a:lnTo>
                    <a:pt x="46" y="199"/>
                  </a:lnTo>
                  <a:lnTo>
                    <a:pt x="52" y="194"/>
                  </a:lnTo>
                  <a:lnTo>
                    <a:pt x="56" y="187"/>
                  </a:lnTo>
                  <a:lnTo>
                    <a:pt x="62" y="180"/>
                  </a:lnTo>
                  <a:lnTo>
                    <a:pt x="65" y="171"/>
                  </a:lnTo>
                  <a:lnTo>
                    <a:pt x="67" y="164"/>
                  </a:lnTo>
                  <a:lnTo>
                    <a:pt x="73" y="141"/>
                  </a:lnTo>
                  <a:lnTo>
                    <a:pt x="76" y="132"/>
                  </a:lnTo>
                  <a:lnTo>
                    <a:pt x="78" y="124"/>
                  </a:lnTo>
                  <a:lnTo>
                    <a:pt x="78" y="115"/>
                  </a:lnTo>
                  <a:lnTo>
                    <a:pt x="75" y="109"/>
                  </a:lnTo>
                  <a:lnTo>
                    <a:pt x="73" y="102"/>
                  </a:lnTo>
                  <a:lnTo>
                    <a:pt x="70" y="97"/>
                  </a:lnTo>
                  <a:lnTo>
                    <a:pt x="65" y="95"/>
                  </a:lnTo>
                  <a:lnTo>
                    <a:pt x="60" y="93"/>
                  </a:lnTo>
                  <a:lnTo>
                    <a:pt x="53" y="93"/>
                  </a:lnTo>
                  <a:lnTo>
                    <a:pt x="20" y="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79" name="Line 340"/>
            <p:cNvSpPr>
              <a:spLocks noChangeShapeType="1"/>
            </p:cNvSpPr>
            <p:nvPr/>
          </p:nvSpPr>
          <p:spPr bwMode="auto">
            <a:xfrm flipV="1">
              <a:off x="723" y="1082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0" name="Freeform 341"/>
            <p:cNvSpPr>
              <a:spLocks/>
            </p:cNvSpPr>
            <p:nvPr/>
          </p:nvSpPr>
          <p:spPr bwMode="auto">
            <a:xfrm>
              <a:off x="727" y="1069"/>
              <a:ext cx="44" cy="161"/>
            </a:xfrm>
            <a:custGeom>
              <a:avLst/>
              <a:gdLst>
                <a:gd name="T0" fmla="*/ 0 w 69"/>
                <a:gd name="T1" fmla="*/ 39 h 258"/>
                <a:gd name="T2" fmla="*/ 2 w 69"/>
                <a:gd name="T3" fmla="*/ 36 h 258"/>
                <a:gd name="T4" fmla="*/ 4 w 69"/>
                <a:gd name="T5" fmla="*/ 32 h 258"/>
                <a:gd name="T6" fmla="*/ 5 w 69"/>
                <a:gd name="T7" fmla="*/ 29 h 258"/>
                <a:gd name="T8" fmla="*/ 7 w 69"/>
                <a:gd name="T9" fmla="*/ 25 h 258"/>
                <a:gd name="T10" fmla="*/ 8 w 69"/>
                <a:gd name="T11" fmla="*/ 21 h 258"/>
                <a:gd name="T12" fmla="*/ 9 w 69"/>
                <a:gd name="T13" fmla="*/ 18 h 258"/>
                <a:gd name="T14" fmla="*/ 10 w 69"/>
                <a:gd name="T15" fmla="*/ 14 h 258"/>
                <a:gd name="T16" fmla="*/ 11 w 69"/>
                <a:gd name="T17" fmla="*/ 11 h 258"/>
                <a:gd name="T18" fmla="*/ 11 w 69"/>
                <a:gd name="T19" fmla="*/ 7 h 258"/>
                <a:gd name="T20" fmla="*/ 11 w 69"/>
                <a:gd name="T21" fmla="*/ 4 h 258"/>
                <a:gd name="T22" fmla="*/ 11 w 69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12" y="235"/>
                  </a:lnTo>
                  <a:lnTo>
                    <a:pt x="22" y="212"/>
                  </a:lnTo>
                  <a:lnTo>
                    <a:pt x="32" y="189"/>
                  </a:lnTo>
                  <a:lnTo>
                    <a:pt x="40" y="165"/>
                  </a:lnTo>
                  <a:lnTo>
                    <a:pt x="48" y="141"/>
                  </a:lnTo>
                  <a:lnTo>
                    <a:pt x="54" y="117"/>
                  </a:lnTo>
                  <a:lnTo>
                    <a:pt x="59" y="94"/>
                  </a:lnTo>
                  <a:lnTo>
                    <a:pt x="64" y="69"/>
                  </a:lnTo>
                  <a:lnTo>
                    <a:pt x="67" y="46"/>
                  </a:lnTo>
                  <a:lnTo>
                    <a:pt x="68" y="23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1" name="Freeform 342"/>
            <p:cNvSpPr>
              <a:spLocks/>
            </p:cNvSpPr>
            <p:nvPr/>
          </p:nvSpPr>
          <p:spPr bwMode="auto">
            <a:xfrm>
              <a:off x="779" y="1069"/>
              <a:ext cx="44" cy="161"/>
            </a:xfrm>
            <a:custGeom>
              <a:avLst/>
              <a:gdLst>
                <a:gd name="T0" fmla="*/ 12 w 68"/>
                <a:gd name="T1" fmla="*/ 0 h 258"/>
                <a:gd name="T2" fmla="*/ 10 w 68"/>
                <a:gd name="T3" fmla="*/ 4 h 258"/>
                <a:gd name="T4" fmla="*/ 8 w 68"/>
                <a:gd name="T5" fmla="*/ 7 h 258"/>
                <a:gd name="T6" fmla="*/ 6 w 68"/>
                <a:gd name="T7" fmla="*/ 11 h 258"/>
                <a:gd name="T8" fmla="*/ 5 w 68"/>
                <a:gd name="T9" fmla="*/ 14 h 258"/>
                <a:gd name="T10" fmla="*/ 4 w 68"/>
                <a:gd name="T11" fmla="*/ 18 h 258"/>
                <a:gd name="T12" fmla="*/ 3 w 68"/>
                <a:gd name="T13" fmla="*/ 21 h 258"/>
                <a:gd name="T14" fmla="*/ 2 w 68"/>
                <a:gd name="T15" fmla="*/ 25 h 258"/>
                <a:gd name="T16" fmla="*/ 1 w 68"/>
                <a:gd name="T17" fmla="*/ 29 h 258"/>
                <a:gd name="T18" fmla="*/ 1 w 68"/>
                <a:gd name="T19" fmla="*/ 32 h 258"/>
                <a:gd name="T20" fmla="*/ 1 w 68"/>
                <a:gd name="T21" fmla="*/ 36 h 258"/>
                <a:gd name="T22" fmla="*/ 0 w 68"/>
                <a:gd name="T23" fmla="*/ 39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258">
                  <a:moveTo>
                    <a:pt x="68" y="0"/>
                  </a:moveTo>
                  <a:lnTo>
                    <a:pt x="57" y="23"/>
                  </a:lnTo>
                  <a:lnTo>
                    <a:pt x="46" y="46"/>
                  </a:lnTo>
                  <a:lnTo>
                    <a:pt x="37" y="69"/>
                  </a:lnTo>
                  <a:lnTo>
                    <a:pt x="28" y="94"/>
                  </a:lnTo>
                  <a:lnTo>
                    <a:pt x="21" y="117"/>
                  </a:lnTo>
                  <a:lnTo>
                    <a:pt x="14" y="141"/>
                  </a:lnTo>
                  <a:lnTo>
                    <a:pt x="9" y="165"/>
                  </a:lnTo>
                  <a:lnTo>
                    <a:pt x="5" y="189"/>
                  </a:lnTo>
                  <a:lnTo>
                    <a:pt x="3" y="212"/>
                  </a:lnTo>
                  <a:lnTo>
                    <a:pt x="1" y="235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2" name="Freeform 343"/>
            <p:cNvSpPr>
              <a:spLocks/>
            </p:cNvSpPr>
            <p:nvPr/>
          </p:nvSpPr>
          <p:spPr bwMode="auto">
            <a:xfrm>
              <a:off x="836" y="1082"/>
              <a:ext cx="52" cy="131"/>
            </a:xfrm>
            <a:custGeom>
              <a:avLst/>
              <a:gdLst>
                <a:gd name="T0" fmla="*/ 0 w 89"/>
                <a:gd name="T1" fmla="*/ 31 h 211"/>
                <a:gd name="T2" fmla="*/ 11 w 89"/>
                <a:gd name="T3" fmla="*/ 0 h 211"/>
                <a:gd name="T4" fmla="*/ 3 w 89"/>
                <a:gd name="T5" fmla="*/ 0 h 211"/>
                <a:gd name="T6" fmla="*/ 2 w 89"/>
                <a:gd name="T7" fmla="*/ 4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11">
                  <a:moveTo>
                    <a:pt x="0" y="211"/>
                  </a:moveTo>
                  <a:lnTo>
                    <a:pt x="89" y="0"/>
                  </a:lnTo>
                  <a:lnTo>
                    <a:pt x="23" y="0"/>
                  </a:lnTo>
                  <a:lnTo>
                    <a:pt x="18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3" name="Line 344"/>
            <p:cNvSpPr>
              <a:spLocks noChangeShapeType="1"/>
            </p:cNvSpPr>
            <p:nvPr/>
          </p:nvSpPr>
          <p:spPr bwMode="auto">
            <a:xfrm flipV="1">
              <a:off x="914" y="1082"/>
              <a:ext cx="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4" name="Freeform 345"/>
            <p:cNvSpPr>
              <a:spLocks/>
            </p:cNvSpPr>
            <p:nvPr/>
          </p:nvSpPr>
          <p:spPr bwMode="auto">
            <a:xfrm>
              <a:off x="914" y="1069"/>
              <a:ext cx="43" cy="161"/>
            </a:xfrm>
            <a:custGeom>
              <a:avLst/>
              <a:gdLst>
                <a:gd name="T0" fmla="*/ 0 w 69"/>
                <a:gd name="T1" fmla="*/ 39 h 258"/>
                <a:gd name="T2" fmla="*/ 1 w 69"/>
                <a:gd name="T3" fmla="*/ 36 h 258"/>
                <a:gd name="T4" fmla="*/ 4 w 69"/>
                <a:gd name="T5" fmla="*/ 32 h 258"/>
                <a:gd name="T6" fmla="*/ 4 w 69"/>
                <a:gd name="T7" fmla="*/ 29 h 258"/>
                <a:gd name="T8" fmla="*/ 6 w 69"/>
                <a:gd name="T9" fmla="*/ 25 h 258"/>
                <a:gd name="T10" fmla="*/ 7 w 69"/>
                <a:gd name="T11" fmla="*/ 21 h 258"/>
                <a:gd name="T12" fmla="*/ 8 w 69"/>
                <a:gd name="T13" fmla="*/ 18 h 258"/>
                <a:gd name="T14" fmla="*/ 9 w 69"/>
                <a:gd name="T15" fmla="*/ 14 h 258"/>
                <a:gd name="T16" fmla="*/ 10 w 69"/>
                <a:gd name="T17" fmla="*/ 11 h 258"/>
                <a:gd name="T18" fmla="*/ 10 w 69"/>
                <a:gd name="T19" fmla="*/ 7 h 258"/>
                <a:gd name="T20" fmla="*/ 11 w 69"/>
                <a:gd name="T21" fmla="*/ 4 h 258"/>
                <a:gd name="T22" fmla="*/ 11 w 69"/>
                <a:gd name="T23" fmla="*/ 0 h 2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12" y="235"/>
                  </a:lnTo>
                  <a:lnTo>
                    <a:pt x="22" y="212"/>
                  </a:lnTo>
                  <a:lnTo>
                    <a:pt x="32" y="189"/>
                  </a:lnTo>
                  <a:lnTo>
                    <a:pt x="40" y="165"/>
                  </a:lnTo>
                  <a:lnTo>
                    <a:pt x="48" y="141"/>
                  </a:lnTo>
                  <a:lnTo>
                    <a:pt x="54" y="117"/>
                  </a:lnTo>
                  <a:lnTo>
                    <a:pt x="59" y="94"/>
                  </a:lnTo>
                  <a:lnTo>
                    <a:pt x="64" y="69"/>
                  </a:lnTo>
                  <a:lnTo>
                    <a:pt x="67" y="46"/>
                  </a:lnTo>
                  <a:lnTo>
                    <a:pt x="69" y="23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85" name="Freeform 346"/>
            <p:cNvSpPr>
              <a:spLocks/>
            </p:cNvSpPr>
            <p:nvPr/>
          </p:nvSpPr>
          <p:spPr bwMode="auto">
            <a:xfrm>
              <a:off x="1018" y="1165"/>
              <a:ext cx="39" cy="39"/>
            </a:xfrm>
            <a:custGeom>
              <a:avLst/>
              <a:gdLst>
                <a:gd name="T0" fmla="*/ 8 w 67"/>
                <a:gd name="T1" fmla="*/ 4 h 67"/>
                <a:gd name="T2" fmla="*/ 8 w 67"/>
                <a:gd name="T3" fmla="*/ 3 h 67"/>
                <a:gd name="T4" fmla="*/ 8 w 67"/>
                <a:gd name="T5" fmla="*/ 2 h 67"/>
                <a:gd name="T6" fmla="*/ 7 w 67"/>
                <a:gd name="T7" fmla="*/ 2 h 67"/>
                <a:gd name="T8" fmla="*/ 6 w 67"/>
                <a:gd name="T9" fmla="*/ 1 h 67"/>
                <a:gd name="T10" fmla="*/ 5 w 67"/>
                <a:gd name="T11" fmla="*/ 1 h 67"/>
                <a:gd name="T12" fmla="*/ 5 w 67"/>
                <a:gd name="T13" fmla="*/ 1 h 67"/>
                <a:gd name="T14" fmla="*/ 4 w 67"/>
                <a:gd name="T15" fmla="*/ 0 h 67"/>
                <a:gd name="T16" fmla="*/ 3 w 67"/>
                <a:gd name="T17" fmla="*/ 1 h 67"/>
                <a:gd name="T18" fmla="*/ 2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2 w 67"/>
                <a:gd name="T39" fmla="*/ 8 h 67"/>
                <a:gd name="T40" fmla="*/ 3 w 67"/>
                <a:gd name="T41" fmla="*/ 8 h 67"/>
                <a:gd name="T42" fmla="*/ 4 w 67"/>
                <a:gd name="T43" fmla="*/ 8 h 67"/>
                <a:gd name="T44" fmla="*/ 5 w 67"/>
                <a:gd name="T45" fmla="*/ 8 h 67"/>
                <a:gd name="T46" fmla="*/ 5 w 67"/>
                <a:gd name="T47" fmla="*/ 8 h 67"/>
                <a:gd name="T48" fmla="*/ 6 w 67"/>
                <a:gd name="T49" fmla="*/ 7 h 67"/>
                <a:gd name="T50" fmla="*/ 7 w 67"/>
                <a:gd name="T51" fmla="*/ 6 h 67"/>
                <a:gd name="T52" fmla="*/ 8 w 67"/>
                <a:gd name="T53" fmla="*/ 5 h 67"/>
                <a:gd name="T54" fmla="*/ 8 w 67"/>
                <a:gd name="T55" fmla="*/ 5 h 67"/>
                <a:gd name="T56" fmla="*/ 8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7" y="26"/>
                  </a:lnTo>
                  <a:lnTo>
                    <a:pt x="64" y="19"/>
                  </a:lnTo>
                  <a:lnTo>
                    <a:pt x="60" y="13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7" y="66"/>
                  </a:lnTo>
                  <a:lnTo>
                    <a:pt x="34" y="67"/>
                  </a:lnTo>
                  <a:lnTo>
                    <a:pt x="42" y="66"/>
                  </a:lnTo>
                  <a:lnTo>
                    <a:pt x="48" y="64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8"/>
                  </a:lnTo>
                  <a:lnTo>
                    <a:pt x="67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11" name="Group 347"/>
          <p:cNvGrpSpPr>
            <a:grpSpLocks/>
          </p:cNvGrpSpPr>
          <p:nvPr/>
        </p:nvGrpSpPr>
        <p:grpSpPr bwMode="auto">
          <a:xfrm>
            <a:off x="179388" y="2757488"/>
            <a:ext cx="555625" cy="269875"/>
            <a:chOff x="68" y="1751"/>
            <a:chExt cx="330" cy="160"/>
          </a:xfrm>
        </p:grpSpPr>
        <p:sp>
          <p:nvSpPr>
            <p:cNvPr id="41052" name="Freeform 348"/>
            <p:cNvSpPr>
              <a:spLocks/>
            </p:cNvSpPr>
            <p:nvPr/>
          </p:nvSpPr>
          <p:spPr bwMode="auto">
            <a:xfrm>
              <a:off x="68" y="1764"/>
              <a:ext cx="35" cy="134"/>
            </a:xfrm>
            <a:custGeom>
              <a:avLst/>
              <a:gdLst>
                <a:gd name="T0" fmla="*/ 0 w 56"/>
                <a:gd name="T1" fmla="*/ 34 h 211"/>
                <a:gd name="T2" fmla="*/ 9 w 56"/>
                <a:gd name="T3" fmla="*/ 0 h 211"/>
                <a:gd name="T4" fmla="*/ 2 w 56"/>
                <a:gd name="T5" fmla="*/ 8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1">
                  <a:moveTo>
                    <a:pt x="0" y="211"/>
                  </a:moveTo>
                  <a:lnTo>
                    <a:pt x="56" y="0"/>
                  </a:lnTo>
                  <a:lnTo>
                    <a:pt x="1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3" name="Line 349"/>
            <p:cNvSpPr>
              <a:spLocks noChangeShapeType="1"/>
            </p:cNvSpPr>
            <p:nvPr/>
          </p:nvSpPr>
          <p:spPr bwMode="auto">
            <a:xfrm flipV="1">
              <a:off x="129" y="1764"/>
              <a:ext cx="1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4" name="Freeform 350"/>
            <p:cNvSpPr>
              <a:spLocks/>
            </p:cNvSpPr>
            <p:nvPr/>
          </p:nvSpPr>
          <p:spPr bwMode="auto">
            <a:xfrm>
              <a:off x="142" y="1751"/>
              <a:ext cx="43" cy="160"/>
            </a:xfrm>
            <a:custGeom>
              <a:avLst/>
              <a:gdLst>
                <a:gd name="T0" fmla="*/ 11 w 69"/>
                <a:gd name="T1" fmla="*/ 0 h 257"/>
                <a:gd name="T2" fmla="*/ 9 w 69"/>
                <a:gd name="T3" fmla="*/ 4 h 257"/>
                <a:gd name="T4" fmla="*/ 7 w 69"/>
                <a:gd name="T5" fmla="*/ 7 h 257"/>
                <a:gd name="T6" fmla="*/ 6 w 69"/>
                <a:gd name="T7" fmla="*/ 11 h 257"/>
                <a:gd name="T8" fmla="*/ 4 w 69"/>
                <a:gd name="T9" fmla="*/ 14 h 257"/>
                <a:gd name="T10" fmla="*/ 4 w 69"/>
                <a:gd name="T11" fmla="*/ 17 h 257"/>
                <a:gd name="T12" fmla="*/ 2 w 69"/>
                <a:gd name="T13" fmla="*/ 21 h 257"/>
                <a:gd name="T14" fmla="*/ 1 w 69"/>
                <a:gd name="T15" fmla="*/ 25 h 257"/>
                <a:gd name="T16" fmla="*/ 1 w 69"/>
                <a:gd name="T17" fmla="*/ 28 h 257"/>
                <a:gd name="T18" fmla="*/ 1 w 69"/>
                <a:gd name="T19" fmla="*/ 32 h 257"/>
                <a:gd name="T20" fmla="*/ 0 w 69"/>
                <a:gd name="T21" fmla="*/ 35 h 257"/>
                <a:gd name="T22" fmla="*/ 0 w 69"/>
                <a:gd name="T23" fmla="*/ 39 h 2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7">
                  <a:moveTo>
                    <a:pt x="69" y="0"/>
                  </a:moveTo>
                  <a:lnTo>
                    <a:pt x="58" y="22"/>
                  </a:lnTo>
                  <a:lnTo>
                    <a:pt x="47" y="45"/>
                  </a:lnTo>
                  <a:lnTo>
                    <a:pt x="37" y="69"/>
                  </a:lnTo>
                  <a:lnTo>
                    <a:pt x="29" y="93"/>
                  </a:lnTo>
                  <a:lnTo>
                    <a:pt x="22" y="116"/>
                  </a:lnTo>
                  <a:lnTo>
                    <a:pt x="15" y="141"/>
                  </a:lnTo>
                  <a:lnTo>
                    <a:pt x="10" y="164"/>
                  </a:lnTo>
                  <a:lnTo>
                    <a:pt x="6" y="187"/>
                  </a:lnTo>
                  <a:lnTo>
                    <a:pt x="3" y="212"/>
                  </a:lnTo>
                  <a:lnTo>
                    <a:pt x="0" y="234"/>
                  </a:lnTo>
                  <a:lnTo>
                    <a:pt x="0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5" name="Freeform 351"/>
            <p:cNvSpPr>
              <a:spLocks/>
            </p:cNvSpPr>
            <p:nvPr/>
          </p:nvSpPr>
          <p:spPr bwMode="auto">
            <a:xfrm>
              <a:off x="202" y="1764"/>
              <a:ext cx="44" cy="60"/>
            </a:xfrm>
            <a:custGeom>
              <a:avLst/>
              <a:gdLst>
                <a:gd name="T0" fmla="*/ 11 w 70"/>
                <a:gd name="T1" fmla="*/ 8 h 93"/>
                <a:gd name="T2" fmla="*/ 11 w 70"/>
                <a:gd name="T3" fmla="*/ 6 h 93"/>
                <a:gd name="T4" fmla="*/ 11 w 70"/>
                <a:gd name="T5" fmla="*/ 5 h 93"/>
                <a:gd name="T6" fmla="*/ 11 w 70"/>
                <a:gd name="T7" fmla="*/ 4 h 93"/>
                <a:gd name="T8" fmla="*/ 11 w 70"/>
                <a:gd name="T9" fmla="*/ 3 h 93"/>
                <a:gd name="T10" fmla="*/ 10 w 70"/>
                <a:gd name="T11" fmla="*/ 2 h 93"/>
                <a:gd name="T12" fmla="*/ 10 w 70"/>
                <a:gd name="T13" fmla="*/ 1 h 93"/>
                <a:gd name="T14" fmla="*/ 9 w 70"/>
                <a:gd name="T15" fmla="*/ 1 h 93"/>
                <a:gd name="T16" fmla="*/ 8 w 70"/>
                <a:gd name="T17" fmla="*/ 1 h 93"/>
                <a:gd name="T18" fmla="*/ 8 w 70"/>
                <a:gd name="T19" fmla="*/ 0 h 93"/>
                <a:gd name="T20" fmla="*/ 6 w 70"/>
                <a:gd name="T21" fmla="*/ 1 h 93"/>
                <a:gd name="T22" fmla="*/ 6 w 70"/>
                <a:gd name="T23" fmla="*/ 1 h 93"/>
                <a:gd name="T24" fmla="*/ 5 w 70"/>
                <a:gd name="T25" fmla="*/ 1 h 93"/>
                <a:gd name="T26" fmla="*/ 4 w 70"/>
                <a:gd name="T27" fmla="*/ 2 h 93"/>
                <a:gd name="T28" fmla="*/ 3 w 70"/>
                <a:gd name="T29" fmla="*/ 3 h 93"/>
                <a:gd name="T30" fmla="*/ 2 w 70"/>
                <a:gd name="T31" fmla="*/ 4 h 93"/>
                <a:gd name="T32" fmla="*/ 1 w 70"/>
                <a:gd name="T33" fmla="*/ 5 h 93"/>
                <a:gd name="T34" fmla="*/ 1 w 70"/>
                <a:gd name="T35" fmla="*/ 6 h 93"/>
                <a:gd name="T36" fmla="*/ 1 w 70"/>
                <a:gd name="T37" fmla="*/ 8 h 93"/>
                <a:gd name="T38" fmla="*/ 1 w 70"/>
                <a:gd name="T39" fmla="*/ 10 h 93"/>
                <a:gd name="T40" fmla="*/ 0 w 70"/>
                <a:gd name="T41" fmla="*/ 11 h 93"/>
                <a:gd name="T42" fmla="*/ 1 w 70"/>
                <a:gd name="T43" fmla="*/ 12 h 93"/>
                <a:gd name="T44" fmla="*/ 1 w 70"/>
                <a:gd name="T45" fmla="*/ 14 h 93"/>
                <a:gd name="T46" fmla="*/ 1 w 70"/>
                <a:gd name="T47" fmla="*/ 15 h 93"/>
                <a:gd name="T48" fmla="*/ 1 w 70"/>
                <a:gd name="T49" fmla="*/ 15 h 93"/>
                <a:gd name="T50" fmla="*/ 2 w 70"/>
                <a:gd name="T51" fmla="*/ 16 h 93"/>
                <a:gd name="T52" fmla="*/ 3 w 70"/>
                <a:gd name="T53" fmla="*/ 16 h 93"/>
                <a:gd name="T54" fmla="*/ 4 w 70"/>
                <a:gd name="T55" fmla="*/ 16 h 93"/>
                <a:gd name="T56" fmla="*/ 4 w 70"/>
                <a:gd name="T57" fmla="*/ 16 h 93"/>
                <a:gd name="T58" fmla="*/ 6 w 70"/>
                <a:gd name="T59" fmla="*/ 16 h 93"/>
                <a:gd name="T60" fmla="*/ 6 w 70"/>
                <a:gd name="T61" fmla="*/ 15 h 93"/>
                <a:gd name="T62" fmla="*/ 7 w 70"/>
                <a:gd name="T63" fmla="*/ 15 h 93"/>
                <a:gd name="T64" fmla="*/ 8 w 70"/>
                <a:gd name="T65" fmla="*/ 14 h 93"/>
                <a:gd name="T66" fmla="*/ 9 w 70"/>
                <a:gd name="T67" fmla="*/ 12 h 93"/>
                <a:gd name="T68" fmla="*/ 9 w 70"/>
                <a:gd name="T69" fmla="*/ 11 h 93"/>
                <a:gd name="T70" fmla="*/ 10 w 70"/>
                <a:gd name="T71" fmla="*/ 10 h 93"/>
                <a:gd name="T72" fmla="*/ 11 w 70"/>
                <a:gd name="T73" fmla="*/ 8 h 9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0" h="93">
                  <a:moveTo>
                    <a:pt x="68" y="47"/>
                  </a:moveTo>
                  <a:lnTo>
                    <a:pt x="70" y="39"/>
                  </a:lnTo>
                  <a:lnTo>
                    <a:pt x="70" y="31"/>
                  </a:lnTo>
                  <a:lnTo>
                    <a:pt x="70" y="23"/>
                  </a:lnTo>
                  <a:lnTo>
                    <a:pt x="68" y="17"/>
                  </a:lnTo>
                  <a:lnTo>
                    <a:pt x="66" y="11"/>
                  </a:lnTo>
                  <a:lnTo>
                    <a:pt x="62" y="6"/>
                  </a:lnTo>
                  <a:lnTo>
                    <a:pt x="58" y="3"/>
                  </a:lnTo>
                  <a:lnTo>
                    <a:pt x="53" y="1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6" y="3"/>
                  </a:lnTo>
                  <a:lnTo>
                    <a:pt x="30" y="6"/>
                  </a:lnTo>
                  <a:lnTo>
                    <a:pt x="23" y="11"/>
                  </a:lnTo>
                  <a:lnTo>
                    <a:pt x="18" y="17"/>
                  </a:lnTo>
                  <a:lnTo>
                    <a:pt x="13" y="23"/>
                  </a:lnTo>
                  <a:lnTo>
                    <a:pt x="8" y="31"/>
                  </a:lnTo>
                  <a:lnTo>
                    <a:pt x="5" y="39"/>
                  </a:lnTo>
                  <a:lnTo>
                    <a:pt x="2" y="47"/>
                  </a:lnTo>
                  <a:lnTo>
                    <a:pt x="1" y="55"/>
                  </a:lnTo>
                  <a:lnTo>
                    <a:pt x="0" y="63"/>
                  </a:lnTo>
                  <a:lnTo>
                    <a:pt x="1" y="70"/>
                  </a:lnTo>
                  <a:lnTo>
                    <a:pt x="2" y="77"/>
                  </a:lnTo>
                  <a:lnTo>
                    <a:pt x="4" y="83"/>
                  </a:lnTo>
                  <a:lnTo>
                    <a:pt x="8" y="87"/>
                  </a:lnTo>
                  <a:lnTo>
                    <a:pt x="13" y="91"/>
                  </a:lnTo>
                  <a:lnTo>
                    <a:pt x="17" y="93"/>
                  </a:lnTo>
                  <a:lnTo>
                    <a:pt x="22" y="93"/>
                  </a:lnTo>
                  <a:lnTo>
                    <a:pt x="28" y="93"/>
                  </a:lnTo>
                  <a:lnTo>
                    <a:pt x="35" y="91"/>
                  </a:lnTo>
                  <a:lnTo>
                    <a:pt x="40" y="87"/>
                  </a:lnTo>
                  <a:lnTo>
                    <a:pt x="46" y="83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1" y="63"/>
                  </a:lnTo>
                  <a:lnTo>
                    <a:pt x="66" y="55"/>
                  </a:lnTo>
                  <a:lnTo>
                    <a:pt x="68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6" name="Freeform 352"/>
            <p:cNvSpPr>
              <a:spLocks/>
            </p:cNvSpPr>
            <p:nvPr/>
          </p:nvSpPr>
          <p:spPr bwMode="auto">
            <a:xfrm>
              <a:off x="189" y="1824"/>
              <a:ext cx="40" cy="26"/>
            </a:xfrm>
            <a:custGeom>
              <a:avLst/>
              <a:gdLst>
                <a:gd name="T0" fmla="*/ 8 w 67"/>
                <a:gd name="T1" fmla="*/ 4 h 47"/>
                <a:gd name="T2" fmla="*/ 8 w 67"/>
                <a:gd name="T3" fmla="*/ 4 h 47"/>
                <a:gd name="T4" fmla="*/ 8 w 67"/>
                <a:gd name="T5" fmla="*/ 3 h 47"/>
                <a:gd name="T6" fmla="*/ 8 w 67"/>
                <a:gd name="T7" fmla="*/ 2 h 47"/>
                <a:gd name="T8" fmla="*/ 8 w 67"/>
                <a:gd name="T9" fmla="*/ 2 h 47"/>
                <a:gd name="T10" fmla="*/ 8 w 67"/>
                <a:gd name="T11" fmla="*/ 1 h 47"/>
                <a:gd name="T12" fmla="*/ 8 w 67"/>
                <a:gd name="T13" fmla="*/ 1 h 47"/>
                <a:gd name="T14" fmla="*/ 7 w 67"/>
                <a:gd name="T15" fmla="*/ 1 h 47"/>
                <a:gd name="T16" fmla="*/ 7 w 67"/>
                <a:gd name="T17" fmla="*/ 1 h 47"/>
                <a:gd name="T18" fmla="*/ 6 w 67"/>
                <a:gd name="T19" fmla="*/ 0 h 47"/>
                <a:gd name="T20" fmla="*/ 5 w 67"/>
                <a:gd name="T21" fmla="*/ 1 h 47"/>
                <a:gd name="T22" fmla="*/ 4 w 67"/>
                <a:gd name="T23" fmla="*/ 1 h 47"/>
                <a:gd name="T24" fmla="*/ 4 w 67"/>
                <a:gd name="T25" fmla="*/ 1 h 47"/>
                <a:gd name="T26" fmla="*/ 3 w 67"/>
                <a:gd name="T27" fmla="*/ 1 h 47"/>
                <a:gd name="T28" fmla="*/ 2 w 67"/>
                <a:gd name="T29" fmla="*/ 2 h 47"/>
                <a:gd name="T30" fmla="*/ 1 w 67"/>
                <a:gd name="T31" fmla="*/ 2 h 47"/>
                <a:gd name="T32" fmla="*/ 1 w 67"/>
                <a:gd name="T33" fmla="*/ 3 h 47"/>
                <a:gd name="T34" fmla="*/ 1 w 67"/>
                <a:gd name="T35" fmla="*/ 4 h 47"/>
                <a:gd name="T36" fmla="*/ 0 w 67"/>
                <a:gd name="T37" fmla="*/ 4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47">
                  <a:moveTo>
                    <a:pt x="64" y="47"/>
                  </a:moveTo>
                  <a:lnTo>
                    <a:pt x="66" y="39"/>
                  </a:lnTo>
                  <a:lnTo>
                    <a:pt x="67" y="31"/>
                  </a:lnTo>
                  <a:lnTo>
                    <a:pt x="66" y="24"/>
                  </a:lnTo>
                  <a:lnTo>
                    <a:pt x="65" y="17"/>
                  </a:lnTo>
                  <a:lnTo>
                    <a:pt x="62" y="12"/>
                  </a:lnTo>
                  <a:lnTo>
                    <a:pt x="59" y="7"/>
                  </a:lnTo>
                  <a:lnTo>
                    <a:pt x="55" y="3"/>
                  </a:lnTo>
                  <a:lnTo>
                    <a:pt x="50" y="1"/>
                  </a:lnTo>
                  <a:lnTo>
                    <a:pt x="44" y="0"/>
                  </a:lnTo>
                  <a:lnTo>
                    <a:pt x="39" y="1"/>
                  </a:lnTo>
                  <a:lnTo>
                    <a:pt x="32" y="3"/>
                  </a:lnTo>
                  <a:lnTo>
                    <a:pt x="26" y="7"/>
                  </a:lnTo>
                  <a:lnTo>
                    <a:pt x="21" y="12"/>
                  </a:lnTo>
                  <a:lnTo>
                    <a:pt x="15" y="17"/>
                  </a:lnTo>
                  <a:lnTo>
                    <a:pt x="10" y="24"/>
                  </a:lnTo>
                  <a:lnTo>
                    <a:pt x="6" y="31"/>
                  </a:lnTo>
                  <a:lnTo>
                    <a:pt x="2" y="39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7" name="Line 353"/>
            <p:cNvSpPr>
              <a:spLocks noChangeShapeType="1"/>
            </p:cNvSpPr>
            <p:nvPr/>
          </p:nvSpPr>
          <p:spPr bwMode="auto">
            <a:xfrm flipH="1">
              <a:off x="224" y="1850"/>
              <a:ext cx="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8" name="Freeform 354"/>
            <p:cNvSpPr>
              <a:spLocks/>
            </p:cNvSpPr>
            <p:nvPr/>
          </p:nvSpPr>
          <p:spPr bwMode="auto">
            <a:xfrm>
              <a:off x="181" y="1868"/>
              <a:ext cx="43" cy="30"/>
            </a:xfrm>
            <a:custGeom>
              <a:avLst/>
              <a:gdLst>
                <a:gd name="T0" fmla="*/ 1 w 68"/>
                <a:gd name="T1" fmla="*/ 0 h 48"/>
                <a:gd name="T2" fmla="*/ 0 w 68"/>
                <a:gd name="T3" fmla="*/ 2 h 48"/>
                <a:gd name="T4" fmla="*/ 0 w 68"/>
                <a:gd name="T5" fmla="*/ 3 h 48"/>
                <a:gd name="T6" fmla="*/ 0 w 68"/>
                <a:gd name="T7" fmla="*/ 4 h 48"/>
                <a:gd name="T8" fmla="*/ 1 w 68"/>
                <a:gd name="T9" fmla="*/ 5 h 48"/>
                <a:gd name="T10" fmla="*/ 1 w 68"/>
                <a:gd name="T11" fmla="*/ 6 h 48"/>
                <a:gd name="T12" fmla="*/ 1 w 68"/>
                <a:gd name="T13" fmla="*/ 6 h 48"/>
                <a:gd name="T14" fmla="*/ 2 w 68"/>
                <a:gd name="T15" fmla="*/ 7 h 48"/>
                <a:gd name="T16" fmla="*/ 3 w 68"/>
                <a:gd name="T17" fmla="*/ 7 h 48"/>
                <a:gd name="T18" fmla="*/ 4 w 68"/>
                <a:gd name="T19" fmla="*/ 8 h 48"/>
                <a:gd name="T20" fmla="*/ 4 w 68"/>
                <a:gd name="T21" fmla="*/ 7 h 48"/>
                <a:gd name="T22" fmla="*/ 6 w 68"/>
                <a:gd name="T23" fmla="*/ 7 h 48"/>
                <a:gd name="T24" fmla="*/ 6 w 68"/>
                <a:gd name="T25" fmla="*/ 6 h 48"/>
                <a:gd name="T26" fmla="*/ 7 w 68"/>
                <a:gd name="T27" fmla="*/ 6 h 48"/>
                <a:gd name="T28" fmla="*/ 8 w 68"/>
                <a:gd name="T29" fmla="*/ 5 h 48"/>
                <a:gd name="T30" fmla="*/ 9 w 68"/>
                <a:gd name="T31" fmla="*/ 4 h 48"/>
                <a:gd name="T32" fmla="*/ 10 w 68"/>
                <a:gd name="T33" fmla="*/ 3 h 48"/>
                <a:gd name="T34" fmla="*/ 10 w 68"/>
                <a:gd name="T35" fmla="*/ 2 h 48"/>
                <a:gd name="T36" fmla="*/ 11 w 68"/>
                <a:gd name="T37" fmla="*/ 0 h 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48">
                  <a:moveTo>
                    <a:pt x="2" y="0"/>
                  </a:moveTo>
                  <a:lnTo>
                    <a:pt x="0" y="9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1" y="31"/>
                  </a:lnTo>
                  <a:lnTo>
                    <a:pt x="4" y="36"/>
                  </a:lnTo>
                  <a:lnTo>
                    <a:pt x="8" y="42"/>
                  </a:lnTo>
                  <a:lnTo>
                    <a:pt x="12" y="45"/>
                  </a:lnTo>
                  <a:lnTo>
                    <a:pt x="17" y="47"/>
                  </a:lnTo>
                  <a:lnTo>
                    <a:pt x="22" y="48"/>
                  </a:lnTo>
                  <a:lnTo>
                    <a:pt x="28" y="47"/>
                  </a:lnTo>
                  <a:lnTo>
                    <a:pt x="34" y="45"/>
                  </a:lnTo>
                  <a:lnTo>
                    <a:pt x="40" y="42"/>
                  </a:lnTo>
                  <a:lnTo>
                    <a:pt x="46" y="36"/>
                  </a:lnTo>
                  <a:lnTo>
                    <a:pt x="52" y="31"/>
                  </a:lnTo>
                  <a:lnTo>
                    <a:pt x="56" y="25"/>
                  </a:lnTo>
                  <a:lnTo>
                    <a:pt x="62" y="17"/>
                  </a:lnTo>
                  <a:lnTo>
                    <a:pt x="65" y="9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9" name="Line 355"/>
            <p:cNvSpPr>
              <a:spLocks noChangeShapeType="1"/>
            </p:cNvSpPr>
            <p:nvPr/>
          </p:nvSpPr>
          <p:spPr bwMode="auto">
            <a:xfrm flipV="1">
              <a:off x="185" y="1850"/>
              <a:ext cx="4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0" name="Line 356"/>
            <p:cNvSpPr>
              <a:spLocks noChangeShapeType="1"/>
            </p:cNvSpPr>
            <p:nvPr/>
          </p:nvSpPr>
          <p:spPr bwMode="auto">
            <a:xfrm flipV="1">
              <a:off x="272" y="1764"/>
              <a:ext cx="17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1" name="Freeform 357"/>
            <p:cNvSpPr>
              <a:spLocks/>
            </p:cNvSpPr>
            <p:nvPr/>
          </p:nvSpPr>
          <p:spPr bwMode="auto">
            <a:xfrm>
              <a:off x="281" y="1751"/>
              <a:ext cx="39" cy="160"/>
            </a:xfrm>
            <a:custGeom>
              <a:avLst/>
              <a:gdLst>
                <a:gd name="T0" fmla="*/ 0 w 69"/>
                <a:gd name="T1" fmla="*/ 39 h 257"/>
                <a:gd name="T2" fmla="*/ 1 w 69"/>
                <a:gd name="T3" fmla="*/ 35 h 257"/>
                <a:gd name="T4" fmla="*/ 2 w 69"/>
                <a:gd name="T5" fmla="*/ 32 h 257"/>
                <a:gd name="T6" fmla="*/ 3 w 69"/>
                <a:gd name="T7" fmla="*/ 28 h 257"/>
                <a:gd name="T8" fmla="*/ 4 w 69"/>
                <a:gd name="T9" fmla="*/ 25 h 257"/>
                <a:gd name="T10" fmla="*/ 5 w 69"/>
                <a:gd name="T11" fmla="*/ 21 h 257"/>
                <a:gd name="T12" fmla="*/ 6 w 69"/>
                <a:gd name="T13" fmla="*/ 17 h 257"/>
                <a:gd name="T14" fmla="*/ 6 w 69"/>
                <a:gd name="T15" fmla="*/ 14 h 257"/>
                <a:gd name="T16" fmla="*/ 6 w 69"/>
                <a:gd name="T17" fmla="*/ 11 h 257"/>
                <a:gd name="T18" fmla="*/ 7 w 69"/>
                <a:gd name="T19" fmla="*/ 7 h 257"/>
                <a:gd name="T20" fmla="*/ 7 w 69"/>
                <a:gd name="T21" fmla="*/ 4 h 257"/>
                <a:gd name="T22" fmla="*/ 7 w 69"/>
                <a:gd name="T23" fmla="*/ 0 h 2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257">
                  <a:moveTo>
                    <a:pt x="0" y="257"/>
                  </a:moveTo>
                  <a:lnTo>
                    <a:pt x="12" y="234"/>
                  </a:lnTo>
                  <a:lnTo>
                    <a:pt x="22" y="212"/>
                  </a:lnTo>
                  <a:lnTo>
                    <a:pt x="32" y="187"/>
                  </a:lnTo>
                  <a:lnTo>
                    <a:pt x="40" y="164"/>
                  </a:lnTo>
                  <a:lnTo>
                    <a:pt x="48" y="141"/>
                  </a:lnTo>
                  <a:lnTo>
                    <a:pt x="54" y="116"/>
                  </a:lnTo>
                  <a:lnTo>
                    <a:pt x="59" y="93"/>
                  </a:lnTo>
                  <a:lnTo>
                    <a:pt x="63" y="69"/>
                  </a:lnTo>
                  <a:lnTo>
                    <a:pt x="67" y="45"/>
                  </a:lnTo>
                  <a:lnTo>
                    <a:pt x="68" y="22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62" name="Freeform 358"/>
            <p:cNvSpPr>
              <a:spLocks/>
            </p:cNvSpPr>
            <p:nvPr/>
          </p:nvSpPr>
          <p:spPr bwMode="auto">
            <a:xfrm>
              <a:off x="354" y="1829"/>
              <a:ext cx="44" cy="39"/>
            </a:xfrm>
            <a:custGeom>
              <a:avLst/>
              <a:gdLst>
                <a:gd name="T0" fmla="*/ 12 w 67"/>
                <a:gd name="T1" fmla="*/ 4 h 66"/>
                <a:gd name="T2" fmla="*/ 12 w 67"/>
                <a:gd name="T3" fmla="*/ 3 h 66"/>
                <a:gd name="T4" fmla="*/ 12 w 67"/>
                <a:gd name="T5" fmla="*/ 2 h 66"/>
                <a:gd name="T6" fmla="*/ 11 w 67"/>
                <a:gd name="T7" fmla="*/ 1 h 66"/>
                <a:gd name="T8" fmla="*/ 10 w 67"/>
                <a:gd name="T9" fmla="*/ 1 h 66"/>
                <a:gd name="T10" fmla="*/ 9 w 67"/>
                <a:gd name="T11" fmla="*/ 1 h 66"/>
                <a:gd name="T12" fmla="*/ 7 w 67"/>
                <a:gd name="T13" fmla="*/ 1 h 66"/>
                <a:gd name="T14" fmla="*/ 6 w 67"/>
                <a:gd name="T15" fmla="*/ 0 h 66"/>
                <a:gd name="T16" fmla="*/ 5 w 67"/>
                <a:gd name="T17" fmla="*/ 1 h 66"/>
                <a:gd name="T18" fmla="*/ 3 w 67"/>
                <a:gd name="T19" fmla="*/ 1 h 66"/>
                <a:gd name="T20" fmla="*/ 3 w 67"/>
                <a:gd name="T21" fmla="*/ 1 h 66"/>
                <a:gd name="T22" fmla="*/ 1 w 67"/>
                <a:gd name="T23" fmla="*/ 1 h 66"/>
                <a:gd name="T24" fmla="*/ 1 w 67"/>
                <a:gd name="T25" fmla="*/ 2 h 66"/>
                <a:gd name="T26" fmla="*/ 1 w 67"/>
                <a:gd name="T27" fmla="*/ 3 h 66"/>
                <a:gd name="T28" fmla="*/ 0 w 67"/>
                <a:gd name="T29" fmla="*/ 4 h 66"/>
                <a:gd name="T30" fmla="*/ 1 w 67"/>
                <a:gd name="T31" fmla="*/ 5 h 66"/>
                <a:gd name="T32" fmla="*/ 1 w 67"/>
                <a:gd name="T33" fmla="*/ 6 h 66"/>
                <a:gd name="T34" fmla="*/ 1 w 67"/>
                <a:gd name="T35" fmla="*/ 7 h 66"/>
                <a:gd name="T36" fmla="*/ 3 w 67"/>
                <a:gd name="T37" fmla="*/ 7 h 66"/>
                <a:gd name="T38" fmla="*/ 3 w 67"/>
                <a:gd name="T39" fmla="*/ 8 h 66"/>
                <a:gd name="T40" fmla="*/ 5 w 67"/>
                <a:gd name="T41" fmla="*/ 8 h 66"/>
                <a:gd name="T42" fmla="*/ 6 w 67"/>
                <a:gd name="T43" fmla="*/ 8 h 66"/>
                <a:gd name="T44" fmla="*/ 7 w 67"/>
                <a:gd name="T45" fmla="*/ 8 h 66"/>
                <a:gd name="T46" fmla="*/ 9 w 67"/>
                <a:gd name="T47" fmla="*/ 8 h 66"/>
                <a:gd name="T48" fmla="*/ 10 w 67"/>
                <a:gd name="T49" fmla="*/ 7 h 66"/>
                <a:gd name="T50" fmla="*/ 11 w 67"/>
                <a:gd name="T51" fmla="*/ 7 h 66"/>
                <a:gd name="T52" fmla="*/ 12 w 67"/>
                <a:gd name="T53" fmla="*/ 6 h 66"/>
                <a:gd name="T54" fmla="*/ 12 w 67"/>
                <a:gd name="T55" fmla="*/ 5 h 66"/>
                <a:gd name="T56" fmla="*/ 12 w 67"/>
                <a:gd name="T57" fmla="*/ 4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3" y="19"/>
                  </a:lnTo>
                  <a:lnTo>
                    <a:pt x="59" y="12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5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1" y="40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3" y="59"/>
                  </a:lnTo>
                  <a:lnTo>
                    <a:pt x="19" y="63"/>
                  </a:lnTo>
                  <a:lnTo>
                    <a:pt x="25" y="65"/>
                  </a:lnTo>
                  <a:lnTo>
                    <a:pt x="33" y="66"/>
                  </a:lnTo>
                  <a:lnTo>
                    <a:pt x="40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23" name="Group 359"/>
          <p:cNvGrpSpPr>
            <a:grpSpLocks/>
          </p:cNvGrpSpPr>
          <p:nvPr/>
        </p:nvGrpSpPr>
        <p:grpSpPr bwMode="auto">
          <a:xfrm>
            <a:off x="696913" y="2914650"/>
            <a:ext cx="3482976" cy="696913"/>
            <a:chOff x="430" y="1836"/>
            <a:chExt cx="2203" cy="439"/>
          </a:xfrm>
        </p:grpSpPr>
        <p:sp>
          <p:nvSpPr>
            <p:cNvPr id="41050" name="Line 360"/>
            <p:cNvSpPr>
              <a:spLocks noChangeShapeType="1"/>
            </p:cNvSpPr>
            <p:nvPr/>
          </p:nvSpPr>
          <p:spPr bwMode="auto">
            <a:xfrm>
              <a:off x="2633" y="1838"/>
              <a:ext cx="0" cy="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51" name="Line 361"/>
            <p:cNvSpPr>
              <a:spLocks noChangeShapeType="1"/>
            </p:cNvSpPr>
            <p:nvPr/>
          </p:nvSpPr>
          <p:spPr bwMode="auto">
            <a:xfrm>
              <a:off x="430" y="1836"/>
              <a:ext cx="0" cy="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5226" name="Line 362"/>
          <p:cNvSpPr>
            <a:spLocks noChangeShapeType="1"/>
          </p:cNvSpPr>
          <p:nvPr/>
        </p:nvSpPr>
        <p:spPr bwMode="auto">
          <a:xfrm>
            <a:off x="693094" y="2917825"/>
            <a:ext cx="0" cy="37512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27" name="Line 363"/>
          <p:cNvSpPr>
            <a:spLocks noChangeShapeType="1"/>
          </p:cNvSpPr>
          <p:nvPr/>
        </p:nvSpPr>
        <p:spPr bwMode="auto">
          <a:xfrm>
            <a:off x="1806575" y="1808163"/>
            <a:ext cx="0" cy="48625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28" name="Line 364"/>
          <p:cNvSpPr>
            <a:spLocks noChangeShapeType="1"/>
          </p:cNvSpPr>
          <p:nvPr/>
        </p:nvSpPr>
        <p:spPr bwMode="auto">
          <a:xfrm>
            <a:off x="2646363" y="968375"/>
            <a:ext cx="0" cy="53594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5229" name="Group 365"/>
          <p:cNvGrpSpPr>
            <a:grpSpLocks/>
          </p:cNvGrpSpPr>
          <p:nvPr/>
        </p:nvGrpSpPr>
        <p:grpSpPr bwMode="auto">
          <a:xfrm>
            <a:off x="479425" y="6554788"/>
            <a:ext cx="255588" cy="219075"/>
            <a:chOff x="246" y="4007"/>
            <a:chExt cx="152" cy="130"/>
          </a:xfrm>
        </p:grpSpPr>
        <p:sp>
          <p:nvSpPr>
            <p:cNvPr id="41048" name="Freeform 366"/>
            <p:cNvSpPr>
              <a:spLocks/>
            </p:cNvSpPr>
            <p:nvPr/>
          </p:nvSpPr>
          <p:spPr bwMode="auto">
            <a:xfrm>
              <a:off x="246" y="4007"/>
              <a:ext cx="35" cy="130"/>
            </a:xfrm>
            <a:custGeom>
              <a:avLst/>
              <a:gdLst>
                <a:gd name="T0" fmla="*/ 0 w 56"/>
                <a:gd name="T1" fmla="*/ 30 h 211"/>
                <a:gd name="T2" fmla="*/ 9 w 56"/>
                <a:gd name="T3" fmla="*/ 0 h 211"/>
                <a:gd name="T4" fmla="*/ 2 w 56"/>
                <a:gd name="T5" fmla="*/ 7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1">
                  <a:moveTo>
                    <a:pt x="0" y="211"/>
                  </a:moveTo>
                  <a:lnTo>
                    <a:pt x="56" y="0"/>
                  </a:lnTo>
                  <a:lnTo>
                    <a:pt x="1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9" name="Freeform 367"/>
            <p:cNvSpPr>
              <a:spLocks/>
            </p:cNvSpPr>
            <p:nvPr/>
          </p:nvSpPr>
          <p:spPr bwMode="auto">
            <a:xfrm>
              <a:off x="354" y="4059"/>
              <a:ext cx="44" cy="39"/>
            </a:xfrm>
            <a:custGeom>
              <a:avLst/>
              <a:gdLst>
                <a:gd name="T0" fmla="*/ 12 w 67"/>
                <a:gd name="T1" fmla="*/ 3 h 67"/>
                <a:gd name="T2" fmla="*/ 12 w 67"/>
                <a:gd name="T3" fmla="*/ 3 h 67"/>
                <a:gd name="T4" fmla="*/ 12 w 67"/>
                <a:gd name="T5" fmla="*/ 2 h 67"/>
                <a:gd name="T6" fmla="*/ 11 w 67"/>
                <a:gd name="T7" fmla="*/ 1 h 67"/>
                <a:gd name="T8" fmla="*/ 10 w 67"/>
                <a:gd name="T9" fmla="*/ 1 h 67"/>
                <a:gd name="T10" fmla="*/ 9 w 67"/>
                <a:gd name="T11" fmla="*/ 1 h 67"/>
                <a:gd name="T12" fmla="*/ 7 w 67"/>
                <a:gd name="T13" fmla="*/ 0 h 67"/>
                <a:gd name="T14" fmla="*/ 6 w 67"/>
                <a:gd name="T15" fmla="*/ 0 h 67"/>
                <a:gd name="T16" fmla="*/ 5 w 67"/>
                <a:gd name="T17" fmla="*/ 0 h 67"/>
                <a:gd name="T18" fmla="*/ 3 w 67"/>
                <a:gd name="T19" fmla="*/ 1 h 67"/>
                <a:gd name="T20" fmla="*/ 3 w 67"/>
                <a:gd name="T21" fmla="*/ 1 h 67"/>
                <a:gd name="T22" fmla="*/ 1 w 67"/>
                <a:gd name="T23" fmla="*/ 1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3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3 w 67"/>
                <a:gd name="T37" fmla="*/ 7 h 67"/>
                <a:gd name="T38" fmla="*/ 3 w 67"/>
                <a:gd name="T39" fmla="*/ 8 h 67"/>
                <a:gd name="T40" fmla="*/ 5 w 67"/>
                <a:gd name="T41" fmla="*/ 8 h 67"/>
                <a:gd name="T42" fmla="*/ 6 w 67"/>
                <a:gd name="T43" fmla="*/ 8 h 67"/>
                <a:gd name="T44" fmla="*/ 7 w 67"/>
                <a:gd name="T45" fmla="*/ 8 h 67"/>
                <a:gd name="T46" fmla="*/ 9 w 67"/>
                <a:gd name="T47" fmla="*/ 8 h 67"/>
                <a:gd name="T48" fmla="*/ 10 w 67"/>
                <a:gd name="T49" fmla="*/ 7 h 67"/>
                <a:gd name="T50" fmla="*/ 11 w 67"/>
                <a:gd name="T51" fmla="*/ 6 h 67"/>
                <a:gd name="T52" fmla="*/ 12 w 67"/>
                <a:gd name="T53" fmla="*/ 5 h 67"/>
                <a:gd name="T54" fmla="*/ 12 w 67"/>
                <a:gd name="T55" fmla="*/ 5 h 67"/>
                <a:gd name="T56" fmla="*/ 12 w 67"/>
                <a:gd name="T57" fmla="*/ 3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6" y="26"/>
                  </a:lnTo>
                  <a:lnTo>
                    <a:pt x="63" y="19"/>
                  </a:lnTo>
                  <a:lnTo>
                    <a:pt x="59" y="12"/>
                  </a:lnTo>
                  <a:lnTo>
                    <a:pt x="54" y="7"/>
                  </a:lnTo>
                  <a:lnTo>
                    <a:pt x="48" y="4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9" y="4"/>
                  </a:lnTo>
                  <a:lnTo>
                    <a:pt x="13" y="7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3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7" y="55"/>
                  </a:lnTo>
                  <a:lnTo>
                    <a:pt x="13" y="60"/>
                  </a:lnTo>
                  <a:lnTo>
                    <a:pt x="19" y="63"/>
                  </a:lnTo>
                  <a:lnTo>
                    <a:pt x="25" y="66"/>
                  </a:lnTo>
                  <a:lnTo>
                    <a:pt x="33" y="67"/>
                  </a:lnTo>
                  <a:lnTo>
                    <a:pt x="40" y="66"/>
                  </a:lnTo>
                  <a:lnTo>
                    <a:pt x="48" y="63"/>
                  </a:lnTo>
                  <a:lnTo>
                    <a:pt x="54" y="60"/>
                  </a:lnTo>
                  <a:lnTo>
                    <a:pt x="59" y="55"/>
                  </a:lnTo>
                  <a:lnTo>
                    <a:pt x="63" y="48"/>
                  </a:lnTo>
                  <a:lnTo>
                    <a:pt x="66" y="41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32" name="Group 368"/>
          <p:cNvGrpSpPr>
            <a:grpSpLocks/>
          </p:cNvGrpSpPr>
          <p:nvPr/>
        </p:nvGrpSpPr>
        <p:grpSpPr bwMode="auto">
          <a:xfrm>
            <a:off x="479425" y="3479800"/>
            <a:ext cx="255588" cy="219075"/>
            <a:chOff x="246" y="2180"/>
            <a:chExt cx="152" cy="130"/>
          </a:xfrm>
        </p:grpSpPr>
        <p:sp>
          <p:nvSpPr>
            <p:cNvPr id="41042" name="Freeform 369"/>
            <p:cNvSpPr>
              <a:spLocks/>
            </p:cNvSpPr>
            <p:nvPr/>
          </p:nvSpPr>
          <p:spPr bwMode="auto">
            <a:xfrm>
              <a:off x="354" y="2237"/>
              <a:ext cx="44" cy="39"/>
            </a:xfrm>
            <a:custGeom>
              <a:avLst/>
              <a:gdLst>
                <a:gd name="T0" fmla="*/ 12 w 67"/>
                <a:gd name="T1" fmla="*/ 4 h 67"/>
                <a:gd name="T2" fmla="*/ 12 w 67"/>
                <a:gd name="T3" fmla="*/ 3 h 67"/>
                <a:gd name="T4" fmla="*/ 12 w 67"/>
                <a:gd name="T5" fmla="*/ 2 h 67"/>
                <a:gd name="T6" fmla="*/ 11 w 67"/>
                <a:gd name="T7" fmla="*/ 2 h 67"/>
                <a:gd name="T8" fmla="*/ 10 w 67"/>
                <a:gd name="T9" fmla="*/ 1 h 67"/>
                <a:gd name="T10" fmla="*/ 9 w 67"/>
                <a:gd name="T11" fmla="*/ 1 h 67"/>
                <a:gd name="T12" fmla="*/ 7 w 67"/>
                <a:gd name="T13" fmla="*/ 1 h 67"/>
                <a:gd name="T14" fmla="*/ 6 w 67"/>
                <a:gd name="T15" fmla="*/ 0 h 67"/>
                <a:gd name="T16" fmla="*/ 5 w 67"/>
                <a:gd name="T17" fmla="*/ 1 h 67"/>
                <a:gd name="T18" fmla="*/ 3 w 67"/>
                <a:gd name="T19" fmla="*/ 1 h 67"/>
                <a:gd name="T20" fmla="*/ 3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3 w 67"/>
                <a:gd name="T37" fmla="*/ 7 h 67"/>
                <a:gd name="T38" fmla="*/ 3 w 67"/>
                <a:gd name="T39" fmla="*/ 8 h 67"/>
                <a:gd name="T40" fmla="*/ 5 w 67"/>
                <a:gd name="T41" fmla="*/ 8 h 67"/>
                <a:gd name="T42" fmla="*/ 6 w 67"/>
                <a:gd name="T43" fmla="*/ 8 h 67"/>
                <a:gd name="T44" fmla="*/ 7 w 67"/>
                <a:gd name="T45" fmla="*/ 8 h 67"/>
                <a:gd name="T46" fmla="*/ 9 w 67"/>
                <a:gd name="T47" fmla="*/ 8 h 67"/>
                <a:gd name="T48" fmla="*/ 10 w 67"/>
                <a:gd name="T49" fmla="*/ 7 h 67"/>
                <a:gd name="T50" fmla="*/ 11 w 67"/>
                <a:gd name="T51" fmla="*/ 6 h 67"/>
                <a:gd name="T52" fmla="*/ 12 w 67"/>
                <a:gd name="T53" fmla="*/ 5 h 67"/>
                <a:gd name="T54" fmla="*/ 12 w 67"/>
                <a:gd name="T55" fmla="*/ 5 h 67"/>
                <a:gd name="T56" fmla="*/ 12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6" y="26"/>
                  </a:lnTo>
                  <a:lnTo>
                    <a:pt x="63" y="19"/>
                  </a:lnTo>
                  <a:lnTo>
                    <a:pt x="59" y="13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0" y="1"/>
                  </a:lnTo>
                  <a:lnTo>
                    <a:pt x="33" y="0"/>
                  </a:lnTo>
                  <a:lnTo>
                    <a:pt x="25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7" y="13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7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5" y="66"/>
                  </a:lnTo>
                  <a:lnTo>
                    <a:pt x="33" y="67"/>
                  </a:lnTo>
                  <a:lnTo>
                    <a:pt x="40" y="66"/>
                  </a:lnTo>
                  <a:lnTo>
                    <a:pt x="48" y="64"/>
                  </a:lnTo>
                  <a:lnTo>
                    <a:pt x="54" y="59"/>
                  </a:lnTo>
                  <a:lnTo>
                    <a:pt x="59" y="54"/>
                  </a:lnTo>
                  <a:lnTo>
                    <a:pt x="63" y="48"/>
                  </a:lnTo>
                  <a:lnTo>
                    <a:pt x="66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3" name="Freeform 370"/>
            <p:cNvSpPr>
              <a:spLocks/>
            </p:cNvSpPr>
            <p:nvPr/>
          </p:nvSpPr>
          <p:spPr bwMode="auto">
            <a:xfrm>
              <a:off x="268" y="2180"/>
              <a:ext cx="43" cy="57"/>
            </a:xfrm>
            <a:custGeom>
              <a:avLst/>
              <a:gdLst>
                <a:gd name="T0" fmla="*/ 10 w 70"/>
                <a:gd name="T1" fmla="*/ 7 h 93"/>
                <a:gd name="T2" fmla="*/ 10 w 70"/>
                <a:gd name="T3" fmla="*/ 6 h 93"/>
                <a:gd name="T4" fmla="*/ 10 w 70"/>
                <a:gd name="T5" fmla="*/ 4 h 93"/>
                <a:gd name="T6" fmla="*/ 10 w 70"/>
                <a:gd name="T7" fmla="*/ 4 h 93"/>
                <a:gd name="T8" fmla="*/ 10 w 70"/>
                <a:gd name="T9" fmla="*/ 2 h 93"/>
                <a:gd name="T10" fmla="*/ 9 w 70"/>
                <a:gd name="T11" fmla="*/ 1 h 93"/>
                <a:gd name="T12" fmla="*/ 9 w 70"/>
                <a:gd name="T13" fmla="*/ 1 h 93"/>
                <a:gd name="T14" fmla="*/ 9 w 70"/>
                <a:gd name="T15" fmla="*/ 1 h 93"/>
                <a:gd name="T16" fmla="*/ 7 w 70"/>
                <a:gd name="T17" fmla="*/ 0 h 93"/>
                <a:gd name="T18" fmla="*/ 7 w 70"/>
                <a:gd name="T19" fmla="*/ 0 h 93"/>
                <a:gd name="T20" fmla="*/ 6 w 70"/>
                <a:gd name="T21" fmla="*/ 0 h 93"/>
                <a:gd name="T22" fmla="*/ 6 w 70"/>
                <a:gd name="T23" fmla="*/ 1 h 93"/>
                <a:gd name="T24" fmla="*/ 4 w 70"/>
                <a:gd name="T25" fmla="*/ 1 h 93"/>
                <a:gd name="T26" fmla="*/ 4 w 70"/>
                <a:gd name="T27" fmla="*/ 1 h 93"/>
                <a:gd name="T28" fmla="*/ 2 w 70"/>
                <a:gd name="T29" fmla="*/ 2 h 93"/>
                <a:gd name="T30" fmla="*/ 1 w 70"/>
                <a:gd name="T31" fmla="*/ 4 h 93"/>
                <a:gd name="T32" fmla="*/ 1 w 70"/>
                <a:gd name="T33" fmla="*/ 4 h 93"/>
                <a:gd name="T34" fmla="*/ 1 w 70"/>
                <a:gd name="T35" fmla="*/ 6 h 93"/>
                <a:gd name="T36" fmla="*/ 1 w 70"/>
                <a:gd name="T37" fmla="*/ 7 h 93"/>
                <a:gd name="T38" fmla="*/ 1 w 70"/>
                <a:gd name="T39" fmla="*/ 7 h 93"/>
                <a:gd name="T40" fmla="*/ 0 w 70"/>
                <a:gd name="T41" fmla="*/ 9 h 93"/>
                <a:gd name="T42" fmla="*/ 0 w 70"/>
                <a:gd name="T43" fmla="*/ 10 h 93"/>
                <a:gd name="T44" fmla="*/ 1 w 70"/>
                <a:gd name="T45" fmla="*/ 11 h 93"/>
                <a:gd name="T46" fmla="*/ 1 w 70"/>
                <a:gd name="T47" fmla="*/ 12 h 93"/>
                <a:gd name="T48" fmla="*/ 1 w 70"/>
                <a:gd name="T49" fmla="*/ 12 h 93"/>
                <a:gd name="T50" fmla="*/ 1 w 70"/>
                <a:gd name="T51" fmla="*/ 13 h 93"/>
                <a:gd name="T52" fmla="*/ 2 w 70"/>
                <a:gd name="T53" fmla="*/ 13 h 93"/>
                <a:gd name="T54" fmla="*/ 4 w 70"/>
                <a:gd name="T55" fmla="*/ 13 h 93"/>
                <a:gd name="T56" fmla="*/ 4 w 70"/>
                <a:gd name="T57" fmla="*/ 13 h 93"/>
                <a:gd name="T58" fmla="*/ 5 w 70"/>
                <a:gd name="T59" fmla="*/ 13 h 93"/>
                <a:gd name="T60" fmla="*/ 6 w 70"/>
                <a:gd name="T61" fmla="*/ 12 h 93"/>
                <a:gd name="T62" fmla="*/ 6 w 70"/>
                <a:gd name="T63" fmla="*/ 12 h 93"/>
                <a:gd name="T64" fmla="*/ 7 w 70"/>
                <a:gd name="T65" fmla="*/ 11 h 93"/>
                <a:gd name="T66" fmla="*/ 9 w 70"/>
                <a:gd name="T67" fmla="*/ 10 h 93"/>
                <a:gd name="T68" fmla="*/ 9 w 70"/>
                <a:gd name="T69" fmla="*/ 9 h 93"/>
                <a:gd name="T70" fmla="*/ 9 w 70"/>
                <a:gd name="T71" fmla="*/ 7 h 93"/>
                <a:gd name="T72" fmla="*/ 10 w 70"/>
                <a:gd name="T73" fmla="*/ 7 h 9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0" h="93">
                  <a:moveTo>
                    <a:pt x="68" y="47"/>
                  </a:moveTo>
                  <a:lnTo>
                    <a:pt x="69" y="38"/>
                  </a:lnTo>
                  <a:lnTo>
                    <a:pt x="70" y="31"/>
                  </a:lnTo>
                  <a:lnTo>
                    <a:pt x="70" y="23"/>
                  </a:lnTo>
                  <a:lnTo>
                    <a:pt x="68" y="16"/>
                  </a:lnTo>
                  <a:lnTo>
                    <a:pt x="65" y="11"/>
                  </a:lnTo>
                  <a:lnTo>
                    <a:pt x="62" y="6"/>
                  </a:lnTo>
                  <a:lnTo>
                    <a:pt x="58" y="2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6" y="2"/>
                  </a:lnTo>
                  <a:lnTo>
                    <a:pt x="29" y="6"/>
                  </a:lnTo>
                  <a:lnTo>
                    <a:pt x="23" y="11"/>
                  </a:lnTo>
                  <a:lnTo>
                    <a:pt x="18" y="16"/>
                  </a:lnTo>
                  <a:lnTo>
                    <a:pt x="12" y="23"/>
                  </a:lnTo>
                  <a:lnTo>
                    <a:pt x="8" y="31"/>
                  </a:lnTo>
                  <a:lnTo>
                    <a:pt x="5" y="38"/>
                  </a:lnTo>
                  <a:lnTo>
                    <a:pt x="2" y="47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70"/>
                  </a:lnTo>
                  <a:lnTo>
                    <a:pt x="2" y="76"/>
                  </a:lnTo>
                  <a:lnTo>
                    <a:pt x="4" y="83"/>
                  </a:lnTo>
                  <a:lnTo>
                    <a:pt x="7" y="87"/>
                  </a:lnTo>
                  <a:lnTo>
                    <a:pt x="11" y="90"/>
                  </a:lnTo>
                  <a:lnTo>
                    <a:pt x="17" y="92"/>
                  </a:lnTo>
                  <a:lnTo>
                    <a:pt x="22" y="93"/>
                  </a:lnTo>
                  <a:lnTo>
                    <a:pt x="28" y="92"/>
                  </a:lnTo>
                  <a:lnTo>
                    <a:pt x="34" y="90"/>
                  </a:lnTo>
                  <a:lnTo>
                    <a:pt x="40" y="87"/>
                  </a:lnTo>
                  <a:lnTo>
                    <a:pt x="46" y="83"/>
                  </a:lnTo>
                  <a:lnTo>
                    <a:pt x="52" y="76"/>
                  </a:lnTo>
                  <a:lnTo>
                    <a:pt x="57" y="70"/>
                  </a:lnTo>
                  <a:lnTo>
                    <a:pt x="61" y="62"/>
                  </a:lnTo>
                  <a:lnTo>
                    <a:pt x="64" y="54"/>
                  </a:lnTo>
                  <a:lnTo>
                    <a:pt x="68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4" name="Freeform 371"/>
            <p:cNvSpPr>
              <a:spLocks/>
            </p:cNvSpPr>
            <p:nvPr/>
          </p:nvSpPr>
          <p:spPr bwMode="auto">
            <a:xfrm>
              <a:off x="250" y="2237"/>
              <a:ext cx="44" cy="30"/>
            </a:xfrm>
            <a:custGeom>
              <a:avLst/>
              <a:gdLst>
                <a:gd name="T0" fmla="*/ 12 w 68"/>
                <a:gd name="T1" fmla="*/ 8 h 47"/>
                <a:gd name="T2" fmla="*/ 12 w 68"/>
                <a:gd name="T3" fmla="*/ 6 h 47"/>
                <a:gd name="T4" fmla="*/ 12 w 68"/>
                <a:gd name="T5" fmla="*/ 5 h 47"/>
                <a:gd name="T6" fmla="*/ 12 w 68"/>
                <a:gd name="T7" fmla="*/ 4 h 47"/>
                <a:gd name="T8" fmla="*/ 12 w 68"/>
                <a:gd name="T9" fmla="*/ 3 h 47"/>
                <a:gd name="T10" fmla="*/ 11 w 68"/>
                <a:gd name="T11" fmla="*/ 2 h 47"/>
                <a:gd name="T12" fmla="*/ 10 w 68"/>
                <a:gd name="T13" fmla="*/ 1 h 47"/>
                <a:gd name="T14" fmla="*/ 10 w 68"/>
                <a:gd name="T15" fmla="*/ 1 h 47"/>
                <a:gd name="T16" fmla="*/ 9 w 68"/>
                <a:gd name="T17" fmla="*/ 1 h 47"/>
                <a:gd name="T18" fmla="*/ 8 w 68"/>
                <a:gd name="T19" fmla="*/ 0 h 47"/>
                <a:gd name="T20" fmla="*/ 7 w 68"/>
                <a:gd name="T21" fmla="*/ 1 h 47"/>
                <a:gd name="T22" fmla="*/ 6 w 68"/>
                <a:gd name="T23" fmla="*/ 1 h 47"/>
                <a:gd name="T24" fmla="*/ 5 w 68"/>
                <a:gd name="T25" fmla="*/ 1 h 47"/>
                <a:gd name="T26" fmla="*/ 4 w 68"/>
                <a:gd name="T27" fmla="*/ 2 h 47"/>
                <a:gd name="T28" fmla="*/ 3 w 68"/>
                <a:gd name="T29" fmla="*/ 3 h 47"/>
                <a:gd name="T30" fmla="*/ 2 w 68"/>
                <a:gd name="T31" fmla="*/ 4 h 47"/>
                <a:gd name="T32" fmla="*/ 1 w 68"/>
                <a:gd name="T33" fmla="*/ 5 h 47"/>
                <a:gd name="T34" fmla="*/ 1 w 68"/>
                <a:gd name="T35" fmla="*/ 6 h 47"/>
                <a:gd name="T36" fmla="*/ 0 w 68"/>
                <a:gd name="T37" fmla="*/ 8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47">
                  <a:moveTo>
                    <a:pt x="66" y="47"/>
                  </a:moveTo>
                  <a:lnTo>
                    <a:pt x="68" y="38"/>
                  </a:lnTo>
                  <a:lnTo>
                    <a:pt x="68" y="31"/>
                  </a:lnTo>
                  <a:lnTo>
                    <a:pt x="68" y="24"/>
                  </a:lnTo>
                  <a:lnTo>
                    <a:pt x="67" y="17"/>
                  </a:lnTo>
                  <a:lnTo>
                    <a:pt x="64" y="11"/>
                  </a:lnTo>
                  <a:lnTo>
                    <a:pt x="61" y="7"/>
                  </a:lnTo>
                  <a:lnTo>
                    <a:pt x="57" y="3"/>
                  </a:lnTo>
                  <a:lnTo>
                    <a:pt x="51" y="1"/>
                  </a:lnTo>
                  <a:lnTo>
                    <a:pt x="46" y="0"/>
                  </a:lnTo>
                  <a:lnTo>
                    <a:pt x="41" y="1"/>
                  </a:lnTo>
                  <a:lnTo>
                    <a:pt x="34" y="3"/>
                  </a:lnTo>
                  <a:lnTo>
                    <a:pt x="28" y="7"/>
                  </a:lnTo>
                  <a:lnTo>
                    <a:pt x="23" y="11"/>
                  </a:lnTo>
                  <a:lnTo>
                    <a:pt x="16" y="17"/>
                  </a:lnTo>
                  <a:lnTo>
                    <a:pt x="12" y="24"/>
                  </a:lnTo>
                  <a:lnTo>
                    <a:pt x="7" y="31"/>
                  </a:lnTo>
                  <a:lnTo>
                    <a:pt x="4" y="38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5" name="Line 372"/>
            <p:cNvSpPr>
              <a:spLocks noChangeShapeType="1"/>
            </p:cNvSpPr>
            <p:nvPr/>
          </p:nvSpPr>
          <p:spPr bwMode="auto">
            <a:xfrm flipH="1">
              <a:off x="289" y="2267"/>
              <a:ext cx="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6" name="Freeform 373"/>
            <p:cNvSpPr>
              <a:spLocks/>
            </p:cNvSpPr>
            <p:nvPr/>
          </p:nvSpPr>
          <p:spPr bwMode="auto">
            <a:xfrm>
              <a:off x="246" y="2280"/>
              <a:ext cx="43" cy="30"/>
            </a:xfrm>
            <a:custGeom>
              <a:avLst/>
              <a:gdLst>
                <a:gd name="T0" fmla="*/ 1 w 68"/>
                <a:gd name="T1" fmla="*/ 0 h 47"/>
                <a:gd name="T2" fmla="*/ 1 w 68"/>
                <a:gd name="T3" fmla="*/ 2 h 47"/>
                <a:gd name="T4" fmla="*/ 0 w 68"/>
                <a:gd name="T5" fmla="*/ 3 h 47"/>
                <a:gd name="T6" fmla="*/ 1 w 68"/>
                <a:gd name="T7" fmla="*/ 4 h 47"/>
                <a:gd name="T8" fmla="*/ 1 w 68"/>
                <a:gd name="T9" fmla="*/ 5 h 47"/>
                <a:gd name="T10" fmla="*/ 1 w 68"/>
                <a:gd name="T11" fmla="*/ 6 h 47"/>
                <a:gd name="T12" fmla="*/ 1 w 68"/>
                <a:gd name="T13" fmla="*/ 7 h 47"/>
                <a:gd name="T14" fmla="*/ 2 w 68"/>
                <a:gd name="T15" fmla="*/ 8 h 47"/>
                <a:gd name="T16" fmla="*/ 3 w 68"/>
                <a:gd name="T17" fmla="*/ 8 h 47"/>
                <a:gd name="T18" fmla="*/ 4 w 68"/>
                <a:gd name="T19" fmla="*/ 8 h 47"/>
                <a:gd name="T20" fmla="*/ 4 w 68"/>
                <a:gd name="T21" fmla="*/ 8 h 47"/>
                <a:gd name="T22" fmla="*/ 6 w 68"/>
                <a:gd name="T23" fmla="*/ 8 h 47"/>
                <a:gd name="T24" fmla="*/ 6 w 68"/>
                <a:gd name="T25" fmla="*/ 7 h 47"/>
                <a:gd name="T26" fmla="*/ 8 w 68"/>
                <a:gd name="T27" fmla="*/ 6 h 47"/>
                <a:gd name="T28" fmla="*/ 8 w 68"/>
                <a:gd name="T29" fmla="*/ 5 h 47"/>
                <a:gd name="T30" fmla="*/ 9 w 68"/>
                <a:gd name="T31" fmla="*/ 4 h 47"/>
                <a:gd name="T32" fmla="*/ 10 w 68"/>
                <a:gd name="T33" fmla="*/ 3 h 47"/>
                <a:gd name="T34" fmla="*/ 11 w 68"/>
                <a:gd name="T35" fmla="*/ 2 h 47"/>
                <a:gd name="T36" fmla="*/ 11 w 68"/>
                <a:gd name="T37" fmla="*/ 0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47">
                  <a:moveTo>
                    <a:pt x="3" y="0"/>
                  </a:moveTo>
                  <a:lnTo>
                    <a:pt x="1" y="9"/>
                  </a:lnTo>
                  <a:lnTo>
                    <a:pt x="0" y="16"/>
                  </a:lnTo>
                  <a:lnTo>
                    <a:pt x="1" y="24"/>
                  </a:lnTo>
                  <a:lnTo>
                    <a:pt x="2" y="30"/>
                  </a:lnTo>
                  <a:lnTo>
                    <a:pt x="5" y="36"/>
                  </a:lnTo>
                  <a:lnTo>
                    <a:pt x="8" y="40"/>
                  </a:lnTo>
                  <a:lnTo>
                    <a:pt x="13" y="45"/>
                  </a:lnTo>
                  <a:lnTo>
                    <a:pt x="17" y="47"/>
                  </a:lnTo>
                  <a:lnTo>
                    <a:pt x="23" y="47"/>
                  </a:lnTo>
                  <a:lnTo>
                    <a:pt x="28" y="47"/>
                  </a:lnTo>
                  <a:lnTo>
                    <a:pt x="35" y="45"/>
                  </a:lnTo>
                  <a:lnTo>
                    <a:pt x="41" y="40"/>
                  </a:lnTo>
                  <a:lnTo>
                    <a:pt x="47" y="36"/>
                  </a:lnTo>
                  <a:lnTo>
                    <a:pt x="52" y="30"/>
                  </a:lnTo>
                  <a:lnTo>
                    <a:pt x="57" y="24"/>
                  </a:lnTo>
                  <a:lnTo>
                    <a:pt x="61" y="16"/>
                  </a:lnTo>
                  <a:lnTo>
                    <a:pt x="66" y="9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7" name="Line 374"/>
            <p:cNvSpPr>
              <a:spLocks noChangeShapeType="1"/>
            </p:cNvSpPr>
            <p:nvPr/>
          </p:nvSpPr>
          <p:spPr bwMode="auto">
            <a:xfrm flipV="1">
              <a:off x="246" y="2267"/>
              <a:ext cx="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39" name="Group 375"/>
          <p:cNvGrpSpPr>
            <a:grpSpLocks/>
          </p:cNvGrpSpPr>
          <p:nvPr/>
        </p:nvGrpSpPr>
        <p:grpSpPr bwMode="auto">
          <a:xfrm>
            <a:off x="1778000" y="6413500"/>
            <a:ext cx="227013" cy="295275"/>
            <a:chOff x="1018" y="3923"/>
            <a:chExt cx="135" cy="175"/>
          </a:xfrm>
        </p:grpSpPr>
        <p:sp>
          <p:nvSpPr>
            <p:cNvPr id="41038" name="Freeform 376"/>
            <p:cNvSpPr>
              <a:spLocks/>
            </p:cNvSpPr>
            <p:nvPr/>
          </p:nvSpPr>
          <p:spPr bwMode="auto">
            <a:xfrm>
              <a:off x="1114" y="3923"/>
              <a:ext cx="26" cy="22"/>
            </a:xfrm>
            <a:custGeom>
              <a:avLst/>
              <a:gdLst>
                <a:gd name="T0" fmla="*/ 6 w 42"/>
                <a:gd name="T1" fmla="*/ 0 h 35"/>
                <a:gd name="T2" fmla="*/ 6 w 42"/>
                <a:gd name="T3" fmla="*/ 0 h 35"/>
                <a:gd name="T4" fmla="*/ 4 w 42"/>
                <a:gd name="T5" fmla="*/ 1 h 35"/>
                <a:gd name="T6" fmla="*/ 4 w 42"/>
                <a:gd name="T7" fmla="*/ 1 h 35"/>
                <a:gd name="T8" fmla="*/ 2 w 42"/>
                <a:gd name="T9" fmla="*/ 2 h 35"/>
                <a:gd name="T10" fmla="*/ 1 w 42"/>
                <a:gd name="T11" fmla="*/ 3 h 35"/>
                <a:gd name="T12" fmla="*/ 1 w 42"/>
                <a:gd name="T13" fmla="*/ 4 h 35"/>
                <a:gd name="T14" fmla="*/ 0 w 42"/>
                <a:gd name="T15" fmla="*/ 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lnTo>
                    <a:pt x="36" y="0"/>
                  </a:lnTo>
                  <a:lnTo>
                    <a:pt x="29" y="2"/>
                  </a:lnTo>
                  <a:lnTo>
                    <a:pt x="22" y="6"/>
                  </a:lnTo>
                  <a:lnTo>
                    <a:pt x="16" y="12"/>
                  </a:lnTo>
                  <a:lnTo>
                    <a:pt x="10" y="19"/>
                  </a:lnTo>
                  <a:lnTo>
                    <a:pt x="5" y="26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9" name="Freeform 377"/>
            <p:cNvSpPr>
              <a:spLocks/>
            </p:cNvSpPr>
            <p:nvPr/>
          </p:nvSpPr>
          <p:spPr bwMode="auto">
            <a:xfrm>
              <a:off x="1140" y="3923"/>
              <a:ext cx="13" cy="43"/>
            </a:xfrm>
            <a:custGeom>
              <a:avLst/>
              <a:gdLst>
                <a:gd name="T0" fmla="*/ 1 w 22"/>
                <a:gd name="T1" fmla="*/ 10 h 71"/>
                <a:gd name="T2" fmla="*/ 2 w 22"/>
                <a:gd name="T3" fmla="*/ 8 h 71"/>
                <a:gd name="T4" fmla="*/ 2 w 22"/>
                <a:gd name="T5" fmla="*/ 7 h 71"/>
                <a:gd name="T6" fmla="*/ 2 w 22"/>
                <a:gd name="T7" fmla="*/ 7 h 71"/>
                <a:gd name="T8" fmla="*/ 3 w 22"/>
                <a:gd name="T9" fmla="*/ 5 h 71"/>
                <a:gd name="T10" fmla="*/ 3 w 22"/>
                <a:gd name="T11" fmla="*/ 4 h 71"/>
                <a:gd name="T12" fmla="*/ 3 w 22"/>
                <a:gd name="T13" fmla="*/ 3 h 71"/>
                <a:gd name="T14" fmla="*/ 2 w 22"/>
                <a:gd name="T15" fmla="*/ 2 h 71"/>
                <a:gd name="T16" fmla="*/ 2 w 22"/>
                <a:gd name="T17" fmla="*/ 1 h 71"/>
                <a:gd name="T18" fmla="*/ 2 w 22"/>
                <a:gd name="T19" fmla="*/ 1 h 71"/>
                <a:gd name="T20" fmla="*/ 1 w 22"/>
                <a:gd name="T21" fmla="*/ 1 h 71"/>
                <a:gd name="T22" fmla="*/ 1 w 22"/>
                <a:gd name="T23" fmla="*/ 0 h 71"/>
                <a:gd name="T24" fmla="*/ 0 w 22"/>
                <a:gd name="T25" fmla="*/ 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71">
                  <a:moveTo>
                    <a:pt x="8" y="71"/>
                  </a:moveTo>
                  <a:lnTo>
                    <a:pt x="14" y="63"/>
                  </a:lnTo>
                  <a:lnTo>
                    <a:pt x="17" y="55"/>
                  </a:lnTo>
                  <a:lnTo>
                    <a:pt x="20" y="48"/>
                  </a:lnTo>
                  <a:lnTo>
                    <a:pt x="22" y="39"/>
                  </a:lnTo>
                  <a:lnTo>
                    <a:pt x="22" y="31"/>
                  </a:lnTo>
                  <a:lnTo>
                    <a:pt x="22" y="23"/>
                  </a:lnTo>
                  <a:lnTo>
                    <a:pt x="21" y="17"/>
                  </a:lnTo>
                  <a:lnTo>
                    <a:pt x="18" y="10"/>
                  </a:lnTo>
                  <a:lnTo>
                    <a:pt x="15" y="6"/>
                  </a:lnTo>
                  <a:lnTo>
                    <a:pt x="11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0" name="Freeform 378"/>
            <p:cNvSpPr>
              <a:spLocks/>
            </p:cNvSpPr>
            <p:nvPr/>
          </p:nvSpPr>
          <p:spPr bwMode="auto">
            <a:xfrm>
              <a:off x="1088" y="3966"/>
              <a:ext cx="56" cy="87"/>
            </a:xfrm>
            <a:custGeom>
              <a:avLst/>
              <a:gdLst>
                <a:gd name="T0" fmla="*/ 10 w 97"/>
                <a:gd name="T1" fmla="*/ 0 h 139"/>
                <a:gd name="T2" fmla="*/ 0 w 97"/>
                <a:gd name="T3" fmla="*/ 21 h 139"/>
                <a:gd name="T4" fmla="*/ 8 w 97"/>
                <a:gd name="T5" fmla="*/ 21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39">
                  <a:moveTo>
                    <a:pt x="97" y="0"/>
                  </a:moveTo>
                  <a:lnTo>
                    <a:pt x="0" y="139"/>
                  </a:lnTo>
                  <a:lnTo>
                    <a:pt x="66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41" name="Freeform 379"/>
            <p:cNvSpPr>
              <a:spLocks/>
            </p:cNvSpPr>
            <p:nvPr/>
          </p:nvSpPr>
          <p:spPr bwMode="auto">
            <a:xfrm>
              <a:off x="1018" y="4059"/>
              <a:ext cx="39" cy="39"/>
            </a:xfrm>
            <a:custGeom>
              <a:avLst/>
              <a:gdLst>
                <a:gd name="T0" fmla="*/ 8 w 67"/>
                <a:gd name="T1" fmla="*/ 3 h 67"/>
                <a:gd name="T2" fmla="*/ 8 w 67"/>
                <a:gd name="T3" fmla="*/ 3 h 67"/>
                <a:gd name="T4" fmla="*/ 8 w 67"/>
                <a:gd name="T5" fmla="*/ 2 h 67"/>
                <a:gd name="T6" fmla="*/ 7 w 67"/>
                <a:gd name="T7" fmla="*/ 1 h 67"/>
                <a:gd name="T8" fmla="*/ 6 w 67"/>
                <a:gd name="T9" fmla="*/ 1 h 67"/>
                <a:gd name="T10" fmla="*/ 5 w 67"/>
                <a:gd name="T11" fmla="*/ 1 h 67"/>
                <a:gd name="T12" fmla="*/ 5 w 67"/>
                <a:gd name="T13" fmla="*/ 0 h 67"/>
                <a:gd name="T14" fmla="*/ 4 w 67"/>
                <a:gd name="T15" fmla="*/ 0 h 67"/>
                <a:gd name="T16" fmla="*/ 3 w 67"/>
                <a:gd name="T17" fmla="*/ 0 h 67"/>
                <a:gd name="T18" fmla="*/ 2 w 67"/>
                <a:gd name="T19" fmla="*/ 1 h 67"/>
                <a:gd name="T20" fmla="*/ 2 w 67"/>
                <a:gd name="T21" fmla="*/ 1 h 67"/>
                <a:gd name="T22" fmla="*/ 1 w 67"/>
                <a:gd name="T23" fmla="*/ 1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3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2 w 67"/>
                <a:gd name="T39" fmla="*/ 8 h 67"/>
                <a:gd name="T40" fmla="*/ 3 w 67"/>
                <a:gd name="T41" fmla="*/ 8 h 67"/>
                <a:gd name="T42" fmla="*/ 4 w 67"/>
                <a:gd name="T43" fmla="*/ 8 h 67"/>
                <a:gd name="T44" fmla="*/ 5 w 67"/>
                <a:gd name="T45" fmla="*/ 8 h 67"/>
                <a:gd name="T46" fmla="*/ 5 w 67"/>
                <a:gd name="T47" fmla="*/ 8 h 67"/>
                <a:gd name="T48" fmla="*/ 6 w 67"/>
                <a:gd name="T49" fmla="*/ 7 h 67"/>
                <a:gd name="T50" fmla="*/ 7 w 67"/>
                <a:gd name="T51" fmla="*/ 6 h 67"/>
                <a:gd name="T52" fmla="*/ 8 w 67"/>
                <a:gd name="T53" fmla="*/ 5 h 67"/>
                <a:gd name="T54" fmla="*/ 8 w 67"/>
                <a:gd name="T55" fmla="*/ 5 h 67"/>
                <a:gd name="T56" fmla="*/ 8 w 67"/>
                <a:gd name="T57" fmla="*/ 3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7" y="26"/>
                  </a:lnTo>
                  <a:lnTo>
                    <a:pt x="64" y="19"/>
                  </a:lnTo>
                  <a:lnTo>
                    <a:pt x="60" y="12"/>
                  </a:lnTo>
                  <a:lnTo>
                    <a:pt x="54" y="7"/>
                  </a:lnTo>
                  <a:lnTo>
                    <a:pt x="48" y="4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19" y="4"/>
                  </a:lnTo>
                  <a:lnTo>
                    <a:pt x="13" y="7"/>
                  </a:lnTo>
                  <a:lnTo>
                    <a:pt x="8" y="12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3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8" y="55"/>
                  </a:lnTo>
                  <a:lnTo>
                    <a:pt x="13" y="60"/>
                  </a:lnTo>
                  <a:lnTo>
                    <a:pt x="19" y="63"/>
                  </a:lnTo>
                  <a:lnTo>
                    <a:pt x="27" y="66"/>
                  </a:lnTo>
                  <a:lnTo>
                    <a:pt x="34" y="67"/>
                  </a:lnTo>
                  <a:lnTo>
                    <a:pt x="42" y="66"/>
                  </a:lnTo>
                  <a:lnTo>
                    <a:pt x="48" y="63"/>
                  </a:lnTo>
                  <a:lnTo>
                    <a:pt x="54" y="60"/>
                  </a:lnTo>
                  <a:lnTo>
                    <a:pt x="60" y="55"/>
                  </a:lnTo>
                  <a:lnTo>
                    <a:pt x="64" y="48"/>
                  </a:lnTo>
                  <a:lnTo>
                    <a:pt x="67" y="41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56" name="Group 392"/>
          <p:cNvGrpSpPr>
            <a:grpSpLocks/>
          </p:cNvGrpSpPr>
          <p:nvPr/>
        </p:nvGrpSpPr>
        <p:grpSpPr bwMode="auto">
          <a:xfrm>
            <a:off x="1778000" y="3355975"/>
            <a:ext cx="212725" cy="285750"/>
            <a:chOff x="1018" y="2106"/>
            <a:chExt cx="126" cy="170"/>
          </a:xfrm>
        </p:grpSpPr>
        <p:sp>
          <p:nvSpPr>
            <p:cNvPr id="41036" name="Freeform 393"/>
            <p:cNvSpPr>
              <a:spLocks/>
            </p:cNvSpPr>
            <p:nvPr/>
          </p:nvSpPr>
          <p:spPr bwMode="auto">
            <a:xfrm>
              <a:off x="1018" y="2237"/>
              <a:ext cx="39" cy="39"/>
            </a:xfrm>
            <a:custGeom>
              <a:avLst/>
              <a:gdLst>
                <a:gd name="T0" fmla="*/ 8 w 67"/>
                <a:gd name="T1" fmla="*/ 4 h 67"/>
                <a:gd name="T2" fmla="*/ 8 w 67"/>
                <a:gd name="T3" fmla="*/ 3 h 67"/>
                <a:gd name="T4" fmla="*/ 8 w 67"/>
                <a:gd name="T5" fmla="*/ 2 h 67"/>
                <a:gd name="T6" fmla="*/ 7 w 67"/>
                <a:gd name="T7" fmla="*/ 2 h 67"/>
                <a:gd name="T8" fmla="*/ 6 w 67"/>
                <a:gd name="T9" fmla="*/ 1 h 67"/>
                <a:gd name="T10" fmla="*/ 5 w 67"/>
                <a:gd name="T11" fmla="*/ 1 h 67"/>
                <a:gd name="T12" fmla="*/ 5 w 67"/>
                <a:gd name="T13" fmla="*/ 1 h 67"/>
                <a:gd name="T14" fmla="*/ 4 w 67"/>
                <a:gd name="T15" fmla="*/ 0 h 67"/>
                <a:gd name="T16" fmla="*/ 3 w 67"/>
                <a:gd name="T17" fmla="*/ 1 h 67"/>
                <a:gd name="T18" fmla="*/ 2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4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2 w 67"/>
                <a:gd name="T39" fmla="*/ 8 h 67"/>
                <a:gd name="T40" fmla="*/ 3 w 67"/>
                <a:gd name="T41" fmla="*/ 8 h 67"/>
                <a:gd name="T42" fmla="*/ 4 w 67"/>
                <a:gd name="T43" fmla="*/ 8 h 67"/>
                <a:gd name="T44" fmla="*/ 5 w 67"/>
                <a:gd name="T45" fmla="*/ 8 h 67"/>
                <a:gd name="T46" fmla="*/ 5 w 67"/>
                <a:gd name="T47" fmla="*/ 8 h 67"/>
                <a:gd name="T48" fmla="*/ 6 w 67"/>
                <a:gd name="T49" fmla="*/ 7 h 67"/>
                <a:gd name="T50" fmla="*/ 7 w 67"/>
                <a:gd name="T51" fmla="*/ 6 h 67"/>
                <a:gd name="T52" fmla="*/ 8 w 67"/>
                <a:gd name="T53" fmla="*/ 5 h 67"/>
                <a:gd name="T54" fmla="*/ 8 w 67"/>
                <a:gd name="T55" fmla="*/ 5 h 67"/>
                <a:gd name="T56" fmla="*/ 8 w 67"/>
                <a:gd name="T57" fmla="*/ 4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7" y="26"/>
                  </a:lnTo>
                  <a:lnTo>
                    <a:pt x="64" y="19"/>
                  </a:lnTo>
                  <a:lnTo>
                    <a:pt x="60" y="13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8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4"/>
                  </a:lnTo>
                  <a:lnTo>
                    <a:pt x="27" y="66"/>
                  </a:lnTo>
                  <a:lnTo>
                    <a:pt x="34" y="67"/>
                  </a:lnTo>
                  <a:lnTo>
                    <a:pt x="42" y="66"/>
                  </a:lnTo>
                  <a:lnTo>
                    <a:pt x="48" y="64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8"/>
                  </a:lnTo>
                  <a:lnTo>
                    <a:pt x="67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7" name="Freeform 394"/>
            <p:cNvSpPr>
              <a:spLocks/>
            </p:cNvSpPr>
            <p:nvPr/>
          </p:nvSpPr>
          <p:spPr bwMode="auto">
            <a:xfrm>
              <a:off x="1092" y="2106"/>
              <a:ext cx="52" cy="131"/>
            </a:xfrm>
            <a:custGeom>
              <a:avLst/>
              <a:gdLst>
                <a:gd name="T0" fmla="*/ 0 w 89"/>
                <a:gd name="T1" fmla="*/ 31 h 211"/>
                <a:gd name="T2" fmla="*/ 11 w 89"/>
                <a:gd name="T3" fmla="*/ 0 h 211"/>
                <a:gd name="T4" fmla="*/ 3 w 89"/>
                <a:gd name="T5" fmla="*/ 0 h 211"/>
                <a:gd name="T6" fmla="*/ 2 w 89"/>
                <a:gd name="T7" fmla="*/ 4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11">
                  <a:moveTo>
                    <a:pt x="0" y="211"/>
                  </a:moveTo>
                  <a:lnTo>
                    <a:pt x="89" y="0"/>
                  </a:lnTo>
                  <a:lnTo>
                    <a:pt x="23" y="0"/>
                  </a:lnTo>
                  <a:lnTo>
                    <a:pt x="17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5266" name="Line 402"/>
          <p:cNvSpPr>
            <a:spLocks noChangeShapeType="1"/>
          </p:cNvSpPr>
          <p:nvPr/>
        </p:nvSpPr>
        <p:spPr bwMode="auto">
          <a:xfrm>
            <a:off x="696913" y="6670675"/>
            <a:ext cx="11096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67" name="Line 403"/>
          <p:cNvSpPr>
            <a:spLocks noChangeShapeType="1"/>
          </p:cNvSpPr>
          <p:nvPr/>
        </p:nvSpPr>
        <p:spPr bwMode="auto">
          <a:xfrm flipV="1">
            <a:off x="1806575" y="5627688"/>
            <a:ext cx="0" cy="10429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69" name="Line 405"/>
          <p:cNvSpPr>
            <a:spLocks noChangeShapeType="1"/>
          </p:cNvSpPr>
          <p:nvPr/>
        </p:nvSpPr>
        <p:spPr bwMode="auto">
          <a:xfrm flipV="1">
            <a:off x="2646363" y="3948113"/>
            <a:ext cx="0" cy="23796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71" name="Line 407"/>
          <p:cNvSpPr>
            <a:spLocks noChangeShapeType="1"/>
          </p:cNvSpPr>
          <p:nvPr/>
        </p:nvSpPr>
        <p:spPr bwMode="auto">
          <a:xfrm flipV="1">
            <a:off x="1806575" y="3611563"/>
            <a:ext cx="0" cy="10445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72" name="Line 408"/>
          <p:cNvSpPr>
            <a:spLocks noChangeShapeType="1"/>
          </p:cNvSpPr>
          <p:nvPr/>
        </p:nvSpPr>
        <p:spPr bwMode="auto">
          <a:xfrm flipH="1">
            <a:off x="696913" y="3611563"/>
            <a:ext cx="11096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73" name="Line 409"/>
          <p:cNvSpPr>
            <a:spLocks noChangeShapeType="1"/>
          </p:cNvSpPr>
          <p:nvPr/>
        </p:nvSpPr>
        <p:spPr bwMode="auto">
          <a:xfrm>
            <a:off x="696913" y="3611563"/>
            <a:ext cx="0" cy="30591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5288" name="Group 424"/>
          <p:cNvGrpSpPr>
            <a:grpSpLocks/>
          </p:cNvGrpSpPr>
          <p:nvPr/>
        </p:nvGrpSpPr>
        <p:grpSpPr bwMode="auto">
          <a:xfrm>
            <a:off x="696913" y="4656138"/>
            <a:ext cx="1109662" cy="971550"/>
            <a:chOff x="439" y="2933"/>
            <a:chExt cx="699" cy="612"/>
          </a:xfrm>
        </p:grpSpPr>
        <p:sp>
          <p:nvSpPr>
            <p:cNvPr id="41034" name="Line 425"/>
            <p:cNvSpPr>
              <a:spLocks noChangeShapeType="1"/>
            </p:cNvSpPr>
            <p:nvPr/>
          </p:nvSpPr>
          <p:spPr bwMode="auto">
            <a:xfrm>
              <a:off x="439" y="2933"/>
              <a:ext cx="699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5" name="Line 426"/>
            <p:cNvSpPr>
              <a:spLocks noChangeShapeType="1"/>
            </p:cNvSpPr>
            <p:nvPr/>
          </p:nvSpPr>
          <p:spPr bwMode="auto">
            <a:xfrm>
              <a:off x="439" y="3545"/>
              <a:ext cx="699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81" name="Group 417"/>
          <p:cNvGrpSpPr>
            <a:grpSpLocks/>
          </p:cNvGrpSpPr>
          <p:nvPr/>
        </p:nvGrpSpPr>
        <p:grpSpPr bwMode="auto">
          <a:xfrm>
            <a:off x="684213" y="3611563"/>
            <a:ext cx="1962150" cy="3059112"/>
            <a:chOff x="431" y="2275"/>
            <a:chExt cx="1236" cy="1927"/>
          </a:xfrm>
        </p:grpSpPr>
        <p:grpSp>
          <p:nvGrpSpPr>
            <p:cNvPr id="41028" name="Group 418"/>
            <p:cNvGrpSpPr>
              <a:grpSpLocks/>
            </p:cNvGrpSpPr>
            <p:nvPr/>
          </p:nvGrpSpPr>
          <p:grpSpPr bwMode="auto">
            <a:xfrm>
              <a:off x="431" y="2478"/>
              <a:ext cx="1236" cy="1508"/>
              <a:chOff x="431" y="2478"/>
              <a:chExt cx="1236" cy="1508"/>
            </a:xfrm>
          </p:grpSpPr>
          <p:sp>
            <p:nvSpPr>
              <p:cNvPr id="41032" name="Line 419"/>
              <p:cNvSpPr>
                <a:spLocks noChangeShapeType="1"/>
              </p:cNvSpPr>
              <p:nvPr/>
            </p:nvSpPr>
            <p:spPr bwMode="auto">
              <a:xfrm>
                <a:off x="431" y="2478"/>
                <a:ext cx="1228" cy="0"/>
              </a:xfrm>
              <a:prstGeom prst="line">
                <a:avLst/>
              </a:prstGeom>
              <a:noFill/>
              <a:ln w="762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1033" name="Line 420"/>
              <p:cNvSpPr>
                <a:spLocks noChangeShapeType="1"/>
              </p:cNvSpPr>
              <p:nvPr/>
            </p:nvSpPr>
            <p:spPr bwMode="auto">
              <a:xfrm>
                <a:off x="439" y="3986"/>
                <a:ext cx="1228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029" name="Line 421"/>
            <p:cNvSpPr>
              <a:spLocks noChangeShapeType="1"/>
            </p:cNvSpPr>
            <p:nvPr/>
          </p:nvSpPr>
          <p:spPr bwMode="auto">
            <a:xfrm flipV="1">
              <a:off x="1138" y="3545"/>
              <a:ext cx="0" cy="6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0" name="Line 422"/>
            <p:cNvSpPr>
              <a:spLocks noChangeShapeType="1"/>
            </p:cNvSpPr>
            <p:nvPr/>
          </p:nvSpPr>
          <p:spPr bwMode="auto">
            <a:xfrm flipV="1">
              <a:off x="1138" y="2275"/>
              <a:ext cx="0" cy="6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31" name="Line 423"/>
            <p:cNvSpPr>
              <a:spLocks noChangeShapeType="1"/>
            </p:cNvSpPr>
            <p:nvPr/>
          </p:nvSpPr>
          <p:spPr bwMode="auto">
            <a:xfrm>
              <a:off x="439" y="2275"/>
              <a:ext cx="0" cy="19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44" name="Group 380"/>
          <p:cNvGrpSpPr>
            <a:grpSpLocks/>
          </p:cNvGrpSpPr>
          <p:nvPr/>
        </p:nvGrpSpPr>
        <p:grpSpPr bwMode="auto">
          <a:xfrm>
            <a:off x="1587500" y="5356225"/>
            <a:ext cx="255588" cy="307975"/>
            <a:chOff x="1000" y="3374"/>
            <a:chExt cx="161" cy="194"/>
          </a:xfrm>
        </p:grpSpPr>
        <p:sp>
          <p:nvSpPr>
            <p:cNvPr id="41020" name="Line 381"/>
            <p:cNvSpPr>
              <a:spLocks noChangeShapeType="1"/>
            </p:cNvSpPr>
            <p:nvPr/>
          </p:nvSpPr>
          <p:spPr bwMode="auto">
            <a:xfrm>
              <a:off x="1037" y="3374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1" name="Freeform 382"/>
            <p:cNvSpPr>
              <a:spLocks/>
            </p:cNvSpPr>
            <p:nvPr/>
          </p:nvSpPr>
          <p:spPr bwMode="auto">
            <a:xfrm>
              <a:off x="1042" y="3374"/>
              <a:ext cx="32" cy="65"/>
            </a:xfrm>
            <a:custGeom>
              <a:avLst/>
              <a:gdLst>
                <a:gd name="T0" fmla="*/ 0 w 47"/>
                <a:gd name="T1" fmla="*/ 21 h 94"/>
                <a:gd name="T2" fmla="*/ 1 w 47"/>
                <a:gd name="T3" fmla="*/ 21 h 94"/>
                <a:gd name="T4" fmla="*/ 2 w 47"/>
                <a:gd name="T5" fmla="*/ 21 h 94"/>
                <a:gd name="T6" fmla="*/ 3 w 47"/>
                <a:gd name="T7" fmla="*/ 20 h 94"/>
                <a:gd name="T8" fmla="*/ 5 w 47"/>
                <a:gd name="T9" fmla="*/ 19 h 94"/>
                <a:gd name="T10" fmla="*/ 7 w 47"/>
                <a:gd name="T11" fmla="*/ 18 h 94"/>
                <a:gd name="T12" fmla="*/ 7 w 47"/>
                <a:gd name="T13" fmla="*/ 17 h 94"/>
                <a:gd name="T14" fmla="*/ 8 w 47"/>
                <a:gd name="T15" fmla="*/ 15 h 94"/>
                <a:gd name="T16" fmla="*/ 10 w 47"/>
                <a:gd name="T17" fmla="*/ 12 h 94"/>
                <a:gd name="T18" fmla="*/ 10 w 47"/>
                <a:gd name="T19" fmla="*/ 10 h 94"/>
                <a:gd name="T20" fmla="*/ 10 w 47"/>
                <a:gd name="T21" fmla="*/ 9 h 94"/>
                <a:gd name="T22" fmla="*/ 10 w 47"/>
                <a:gd name="T23" fmla="*/ 7 h 94"/>
                <a:gd name="T24" fmla="*/ 10 w 47"/>
                <a:gd name="T25" fmla="*/ 6 h 94"/>
                <a:gd name="T26" fmla="*/ 10 w 47"/>
                <a:gd name="T27" fmla="*/ 4 h 94"/>
                <a:gd name="T28" fmla="*/ 10 w 47"/>
                <a:gd name="T29" fmla="*/ 3 h 94"/>
                <a:gd name="T30" fmla="*/ 8 w 47"/>
                <a:gd name="T31" fmla="*/ 1 h 94"/>
                <a:gd name="T32" fmla="*/ 7 w 47"/>
                <a:gd name="T33" fmla="*/ 1 h 94"/>
                <a:gd name="T34" fmla="*/ 7 w 47"/>
                <a:gd name="T35" fmla="*/ 1 h 94"/>
                <a:gd name="T36" fmla="*/ 5 w 47"/>
                <a:gd name="T37" fmla="*/ 0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7" h="94">
                  <a:moveTo>
                    <a:pt x="0" y="94"/>
                  </a:moveTo>
                  <a:lnTo>
                    <a:pt x="5" y="93"/>
                  </a:lnTo>
                  <a:lnTo>
                    <a:pt x="11" y="91"/>
                  </a:lnTo>
                  <a:lnTo>
                    <a:pt x="18" y="88"/>
                  </a:lnTo>
                  <a:lnTo>
                    <a:pt x="23" y="83"/>
                  </a:lnTo>
                  <a:lnTo>
                    <a:pt x="29" y="77"/>
                  </a:lnTo>
                  <a:lnTo>
                    <a:pt x="33" y="71"/>
                  </a:lnTo>
                  <a:lnTo>
                    <a:pt x="38" y="63"/>
                  </a:lnTo>
                  <a:lnTo>
                    <a:pt x="42" y="55"/>
                  </a:lnTo>
                  <a:lnTo>
                    <a:pt x="44" y="46"/>
                  </a:lnTo>
                  <a:lnTo>
                    <a:pt x="46" y="39"/>
                  </a:lnTo>
                  <a:lnTo>
                    <a:pt x="47" y="31"/>
                  </a:lnTo>
                  <a:lnTo>
                    <a:pt x="46" y="23"/>
                  </a:lnTo>
                  <a:lnTo>
                    <a:pt x="45" y="17"/>
                  </a:lnTo>
                  <a:lnTo>
                    <a:pt x="42" y="12"/>
                  </a:lnTo>
                  <a:lnTo>
                    <a:pt x="39" y="6"/>
                  </a:lnTo>
                  <a:lnTo>
                    <a:pt x="34" y="3"/>
                  </a:lnTo>
                  <a:lnTo>
                    <a:pt x="30" y="1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2" name="Line 383"/>
            <p:cNvSpPr>
              <a:spLocks noChangeShapeType="1"/>
            </p:cNvSpPr>
            <p:nvPr/>
          </p:nvSpPr>
          <p:spPr bwMode="auto">
            <a:xfrm flipH="1">
              <a:off x="1028" y="3439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3" name="Freeform 384"/>
            <p:cNvSpPr>
              <a:spLocks/>
            </p:cNvSpPr>
            <p:nvPr/>
          </p:nvSpPr>
          <p:spPr bwMode="auto">
            <a:xfrm>
              <a:off x="1042" y="3439"/>
              <a:ext cx="13" cy="27"/>
            </a:xfrm>
            <a:custGeom>
              <a:avLst/>
              <a:gdLst>
                <a:gd name="T0" fmla="*/ 2 w 22"/>
                <a:gd name="T1" fmla="*/ 5 h 47"/>
                <a:gd name="T2" fmla="*/ 2 w 22"/>
                <a:gd name="T3" fmla="*/ 4 h 47"/>
                <a:gd name="T4" fmla="*/ 3 w 22"/>
                <a:gd name="T5" fmla="*/ 3 h 47"/>
                <a:gd name="T6" fmla="*/ 3 w 22"/>
                <a:gd name="T7" fmla="*/ 3 h 47"/>
                <a:gd name="T8" fmla="*/ 2 w 22"/>
                <a:gd name="T9" fmla="*/ 2 h 47"/>
                <a:gd name="T10" fmla="*/ 2 w 22"/>
                <a:gd name="T11" fmla="*/ 1 h 47"/>
                <a:gd name="T12" fmla="*/ 2 w 22"/>
                <a:gd name="T13" fmla="*/ 1 h 47"/>
                <a:gd name="T14" fmla="*/ 1 w 22"/>
                <a:gd name="T15" fmla="*/ 1 h 47"/>
                <a:gd name="T16" fmla="*/ 1 w 22"/>
                <a:gd name="T17" fmla="*/ 0 h 47"/>
                <a:gd name="T18" fmla="*/ 0 w 22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7">
                  <a:moveTo>
                    <a:pt x="20" y="47"/>
                  </a:moveTo>
                  <a:lnTo>
                    <a:pt x="21" y="38"/>
                  </a:lnTo>
                  <a:lnTo>
                    <a:pt x="22" y="31"/>
                  </a:lnTo>
                  <a:lnTo>
                    <a:pt x="22" y="24"/>
                  </a:lnTo>
                  <a:lnTo>
                    <a:pt x="20" y="16"/>
                  </a:lnTo>
                  <a:lnTo>
                    <a:pt x="18" y="11"/>
                  </a:lnTo>
                  <a:lnTo>
                    <a:pt x="14" y="7"/>
                  </a:lnTo>
                  <a:lnTo>
                    <a:pt x="10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4" name="Line 385"/>
            <p:cNvSpPr>
              <a:spLocks noChangeShapeType="1"/>
            </p:cNvSpPr>
            <p:nvPr/>
          </p:nvSpPr>
          <p:spPr bwMode="auto">
            <a:xfrm flipH="1">
              <a:off x="1051" y="3466"/>
              <a:ext cx="4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5" name="Freeform 386"/>
            <p:cNvSpPr>
              <a:spLocks/>
            </p:cNvSpPr>
            <p:nvPr/>
          </p:nvSpPr>
          <p:spPr bwMode="auto">
            <a:xfrm>
              <a:off x="1019" y="3484"/>
              <a:ext cx="32" cy="29"/>
            </a:xfrm>
            <a:custGeom>
              <a:avLst/>
              <a:gdLst>
                <a:gd name="T0" fmla="*/ 0 w 45"/>
                <a:gd name="T1" fmla="*/ 7 h 47"/>
                <a:gd name="T2" fmla="*/ 1 w 45"/>
                <a:gd name="T3" fmla="*/ 6 h 47"/>
                <a:gd name="T4" fmla="*/ 3 w 45"/>
                <a:gd name="T5" fmla="*/ 6 h 47"/>
                <a:gd name="T6" fmla="*/ 4 w 45"/>
                <a:gd name="T7" fmla="*/ 6 h 47"/>
                <a:gd name="T8" fmla="*/ 6 w 45"/>
                <a:gd name="T9" fmla="*/ 6 h 47"/>
                <a:gd name="T10" fmla="*/ 8 w 45"/>
                <a:gd name="T11" fmla="*/ 4 h 47"/>
                <a:gd name="T12" fmla="*/ 9 w 45"/>
                <a:gd name="T13" fmla="*/ 4 h 47"/>
                <a:gd name="T14" fmla="*/ 10 w 45"/>
                <a:gd name="T15" fmla="*/ 2 h 47"/>
                <a:gd name="T16" fmla="*/ 11 w 45"/>
                <a:gd name="T17" fmla="*/ 1 h 47"/>
                <a:gd name="T18" fmla="*/ 11 w 45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lnTo>
                    <a:pt x="6" y="46"/>
                  </a:lnTo>
                  <a:lnTo>
                    <a:pt x="11" y="44"/>
                  </a:lnTo>
                  <a:lnTo>
                    <a:pt x="18" y="40"/>
                  </a:lnTo>
                  <a:lnTo>
                    <a:pt x="24" y="36"/>
                  </a:lnTo>
                  <a:lnTo>
                    <a:pt x="29" y="30"/>
                  </a:lnTo>
                  <a:lnTo>
                    <a:pt x="35" y="23"/>
                  </a:lnTo>
                  <a:lnTo>
                    <a:pt x="39" y="16"/>
                  </a:lnTo>
                  <a:lnTo>
                    <a:pt x="42" y="8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6" name="Line 387"/>
            <p:cNvSpPr>
              <a:spLocks noChangeShapeType="1"/>
            </p:cNvSpPr>
            <p:nvPr/>
          </p:nvSpPr>
          <p:spPr bwMode="auto">
            <a:xfrm flipH="1">
              <a:off x="1000" y="351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27" name="Freeform 388"/>
            <p:cNvSpPr>
              <a:spLocks/>
            </p:cNvSpPr>
            <p:nvPr/>
          </p:nvSpPr>
          <p:spPr bwMode="auto">
            <a:xfrm>
              <a:off x="1120" y="3527"/>
              <a:ext cx="41" cy="41"/>
            </a:xfrm>
            <a:custGeom>
              <a:avLst/>
              <a:gdLst>
                <a:gd name="T0" fmla="*/ 9 w 67"/>
                <a:gd name="T1" fmla="*/ 5 h 66"/>
                <a:gd name="T2" fmla="*/ 9 w 67"/>
                <a:gd name="T3" fmla="*/ 4 h 66"/>
                <a:gd name="T4" fmla="*/ 9 w 67"/>
                <a:gd name="T5" fmla="*/ 2 h 66"/>
                <a:gd name="T6" fmla="*/ 9 w 67"/>
                <a:gd name="T7" fmla="*/ 1 h 66"/>
                <a:gd name="T8" fmla="*/ 7 w 67"/>
                <a:gd name="T9" fmla="*/ 1 h 66"/>
                <a:gd name="T10" fmla="*/ 7 w 67"/>
                <a:gd name="T11" fmla="*/ 1 h 66"/>
                <a:gd name="T12" fmla="*/ 6 w 67"/>
                <a:gd name="T13" fmla="*/ 1 h 66"/>
                <a:gd name="T14" fmla="*/ 5 w 67"/>
                <a:gd name="T15" fmla="*/ 0 h 66"/>
                <a:gd name="T16" fmla="*/ 4 w 67"/>
                <a:gd name="T17" fmla="*/ 1 h 66"/>
                <a:gd name="T18" fmla="*/ 2 w 67"/>
                <a:gd name="T19" fmla="*/ 1 h 66"/>
                <a:gd name="T20" fmla="*/ 2 w 67"/>
                <a:gd name="T21" fmla="*/ 1 h 66"/>
                <a:gd name="T22" fmla="*/ 1 w 67"/>
                <a:gd name="T23" fmla="*/ 1 h 66"/>
                <a:gd name="T24" fmla="*/ 1 w 67"/>
                <a:gd name="T25" fmla="*/ 2 h 66"/>
                <a:gd name="T26" fmla="*/ 1 w 67"/>
                <a:gd name="T27" fmla="*/ 4 h 66"/>
                <a:gd name="T28" fmla="*/ 0 w 67"/>
                <a:gd name="T29" fmla="*/ 5 h 66"/>
                <a:gd name="T30" fmla="*/ 1 w 67"/>
                <a:gd name="T31" fmla="*/ 6 h 66"/>
                <a:gd name="T32" fmla="*/ 1 w 67"/>
                <a:gd name="T33" fmla="*/ 7 h 66"/>
                <a:gd name="T34" fmla="*/ 1 w 67"/>
                <a:gd name="T35" fmla="*/ 8 h 66"/>
                <a:gd name="T36" fmla="*/ 2 w 67"/>
                <a:gd name="T37" fmla="*/ 9 h 66"/>
                <a:gd name="T38" fmla="*/ 2 w 67"/>
                <a:gd name="T39" fmla="*/ 9 h 66"/>
                <a:gd name="T40" fmla="*/ 4 w 67"/>
                <a:gd name="T41" fmla="*/ 10 h 66"/>
                <a:gd name="T42" fmla="*/ 5 w 67"/>
                <a:gd name="T43" fmla="*/ 10 h 66"/>
                <a:gd name="T44" fmla="*/ 6 w 67"/>
                <a:gd name="T45" fmla="*/ 10 h 66"/>
                <a:gd name="T46" fmla="*/ 7 w 67"/>
                <a:gd name="T47" fmla="*/ 9 h 66"/>
                <a:gd name="T48" fmla="*/ 7 w 67"/>
                <a:gd name="T49" fmla="*/ 9 h 66"/>
                <a:gd name="T50" fmla="*/ 9 w 67"/>
                <a:gd name="T51" fmla="*/ 8 h 66"/>
                <a:gd name="T52" fmla="*/ 9 w 67"/>
                <a:gd name="T53" fmla="*/ 7 h 66"/>
                <a:gd name="T54" fmla="*/ 9 w 67"/>
                <a:gd name="T55" fmla="*/ 6 h 66"/>
                <a:gd name="T56" fmla="*/ 9 w 67"/>
                <a:gd name="T57" fmla="*/ 5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4"/>
                  </a:moveTo>
                  <a:lnTo>
                    <a:pt x="67" y="26"/>
                  </a:lnTo>
                  <a:lnTo>
                    <a:pt x="64" y="19"/>
                  </a:lnTo>
                  <a:lnTo>
                    <a:pt x="60" y="12"/>
                  </a:lnTo>
                  <a:lnTo>
                    <a:pt x="54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19" y="3"/>
                  </a:lnTo>
                  <a:lnTo>
                    <a:pt x="13" y="7"/>
                  </a:lnTo>
                  <a:lnTo>
                    <a:pt x="8" y="12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7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3"/>
                  </a:lnTo>
                  <a:lnTo>
                    <a:pt x="27" y="65"/>
                  </a:lnTo>
                  <a:lnTo>
                    <a:pt x="34" y="66"/>
                  </a:lnTo>
                  <a:lnTo>
                    <a:pt x="42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7"/>
                  </a:lnTo>
                  <a:lnTo>
                    <a:pt x="67" y="41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53" name="Group 389"/>
          <p:cNvGrpSpPr>
            <a:grpSpLocks/>
          </p:cNvGrpSpPr>
          <p:nvPr/>
        </p:nvGrpSpPr>
        <p:grpSpPr bwMode="auto">
          <a:xfrm>
            <a:off x="1631950" y="4394200"/>
            <a:ext cx="211138" cy="296863"/>
            <a:chOff x="931" y="2723"/>
            <a:chExt cx="126" cy="177"/>
          </a:xfrm>
        </p:grpSpPr>
        <p:sp>
          <p:nvSpPr>
            <p:cNvPr id="41018" name="Freeform 390"/>
            <p:cNvSpPr>
              <a:spLocks/>
            </p:cNvSpPr>
            <p:nvPr/>
          </p:nvSpPr>
          <p:spPr bwMode="auto">
            <a:xfrm>
              <a:off x="1018" y="2857"/>
              <a:ext cx="39" cy="43"/>
            </a:xfrm>
            <a:custGeom>
              <a:avLst/>
              <a:gdLst>
                <a:gd name="T0" fmla="*/ 8 w 67"/>
                <a:gd name="T1" fmla="*/ 5 h 67"/>
                <a:gd name="T2" fmla="*/ 8 w 67"/>
                <a:gd name="T3" fmla="*/ 4 h 67"/>
                <a:gd name="T4" fmla="*/ 8 w 67"/>
                <a:gd name="T5" fmla="*/ 3 h 67"/>
                <a:gd name="T6" fmla="*/ 7 w 67"/>
                <a:gd name="T7" fmla="*/ 2 h 67"/>
                <a:gd name="T8" fmla="*/ 6 w 67"/>
                <a:gd name="T9" fmla="*/ 1 h 67"/>
                <a:gd name="T10" fmla="*/ 5 w 67"/>
                <a:gd name="T11" fmla="*/ 1 h 67"/>
                <a:gd name="T12" fmla="*/ 5 w 67"/>
                <a:gd name="T13" fmla="*/ 0 h 67"/>
                <a:gd name="T14" fmla="*/ 4 w 67"/>
                <a:gd name="T15" fmla="*/ 0 h 67"/>
                <a:gd name="T16" fmla="*/ 3 w 67"/>
                <a:gd name="T17" fmla="*/ 0 h 67"/>
                <a:gd name="T18" fmla="*/ 2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3 h 67"/>
                <a:gd name="T26" fmla="*/ 1 w 67"/>
                <a:gd name="T27" fmla="*/ 4 h 67"/>
                <a:gd name="T28" fmla="*/ 0 w 67"/>
                <a:gd name="T29" fmla="*/ 5 h 67"/>
                <a:gd name="T30" fmla="*/ 1 w 67"/>
                <a:gd name="T31" fmla="*/ 7 h 67"/>
                <a:gd name="T32" fmla="*/ 1 w 67"/>
                <a:gd name="T33" fmla="*/ 8 h 67"/>
                <a:gd name="T34" fmla="*/ 1 w 67"/>
                <a:gd name="T35" fmla="*/ 9 h 67"/>
                <a:gd name="T36" fmla="*/ 2 w 67"/>
                <a:gd name="T37" fmla="*/ 10 h 67"/>
                <a:gd name="T38" fmla="*/ 2 w 67"/>
                <a:gd name="T39" fmla="*/ 11 h 67"/>
                <a:gd name="T40" fmla="*/ 3 w 67"/>
                <a:gd name="T41" fmla="*/ 11 h 67"/>
                <a:gd name="T42" fmla="*/ 4 w 67"/>
                <a:gd name="T43" fmla="*/ 12 h 67"/>
                <a:gd name="T44" fmla="*/ 5 w 67"/>
                <a:gd name="T45" fmla="*/ 11 h 67"/>
                <a:gd name="T46" fmla="*/ 5 w 67"/>
                <a:gd name="T47" fmla="*/ 11 h 67"/>
                <a:gd name="T48" fmla="*/ 6 w 67"/>
                <a:gd name="T49" fmla="*/ 10 h 67"/>
                <a:gd name="T50" fmla="*/ 7 w 67"/>
                <a:gd name="T51" fmla="*/ 9 h 67"/>
                <a:gd name="T52" fmla="*/ 8 w 67"/>
                <a:gd name="T53" fmla="*/ 8 h 67"/>
                <a:gd name="T54" fmla="*/ 8 w 67"/>
                <a:gd name="T55" fmla="*/ 7 h 67"/>
                <a:gd name="T56" fmla="*/ 8 w 67"/>
                <a:gd name="T57" fmla="*/ 5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7" y="25"/>
                  </a:lnTo>
                  <a:lnTo>
                    <a:pt x="64" y="18"/>
                  </a:lnTo>
                  <a:lnTo>
                    <a:pt x="60" y="11"/>
                  </a:lnTo>
                  <a:lnTo>
                    <a:pt x="54" y="6"/>
                  </a:lnTo>
                  <a:lnTo>
                    <a:pt x="48" y="3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19" y="3"/>
                  </a:lnTo>
                  <a:lnTo>
                    <a:pt x="13" y="6"/>
                  </a:lnTo>
                  <a:lnTo>
                    <a:pt x="8" y="11"/>
                  </a:lnTo>
                  <a:lnTo>
                    <a:pt x="3" y="18"/>
                  </a:lnTo>
                  <a:lnTo>
                    <a:pt x="1" y="25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3" y="47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19" y="63"/>
                  </a:lnTo>
                  <a:lnTo>
                    <a:pt x="27" y="65"/>
                  </a:lnTo>
                  <a:lnTo>
                    <a:pt x="34" y="67"/>
                  </a:lnTo>
                  <a:lnTo>
                    <a:pt x="42" y="65"/>
                  </a:lnTo>
                  <a:lnTo>
                    <a:pt x="48" y="63"/>
                  </a:lnTo>
                  <a:lnTo>
                    <a:pt x="54" y="59"/>
                  </a:lnTo>
                  <a:lnTo>
                    <a:pt x="60" y="54"/>
                  </a:lnTo>
                  <a:lnTo>
                    <a:pt x="64" y="47"/>
                  </a:lnTo>
                  <a:lnTo>
                    <a:pt x="67" y="40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9" name="Freeform 391"/>
            <p:cNvSpPr>
              <a:spLocks/>
            </p:cNvSpPr>
            <p:nvPr/>
          </p:nvSpPr>
          <p:spPr bwMode="auto">
            <a:xfrm>
              <a:off x="931" y="2723"/>
              <a:ext cx="57" cy="130"/>
            </a:xfrm>
            <a:custGeom>
              <a:avLst/>
              <a:gdLst>
                <a:gd name="T0" fmla="*/ 12 w 96"/>
                <a:gd name="T1" fmla="*/ 0 h 211"/>
                <a:gd name="T2" fmla="*/ 11 w 96"/>
                <a:gd name="T3" fmla="*/ 1 h 211"/>
                <a:gd name="T4" fmla="*/ 10 w 96"/>
                <a:gd name="T5" fmla="*/ 1 h 211"/>
                <a:gd name="T6" fmla="*/ 8 w 96"/>
                <a:gd name="T7" fmla="*/ 2 h 211"/>
                <a:gd name="T8" fmla="*/ 7 w 96"/>
                <a:gd name="T9" fmla="*/ 4 h 211"/>
                <a:gd name="T10" fmla="*/ 7 w 96"/>
                <a:gd name="T11" fmla="*/ 6 h 211"/>
                <a:gd name="T12" fmla="*/ 5 w 96"/>
                <a:gd name="T13" fmla="*/ 7 h 211"/>
                <a:gd name="T14" fmla="*/ 5 w 96"/>
                <a:gd name="T15" fmla="*/ 9 h 211"/>
                <a:gd name="T16" fmla="*/ 4 w 96"/>
                <a:gd name="T17" fmla="*/ 10 h 211"/>
                <a:gd name="T18" fmla="*/ 3 w 96"/>
                <a:gd name="T19" fmla="*/ 12 h 211"/>
                <a:gd name="T20" fmla="*/ 2 w 96"/>
                <a:gd name="T21" fmla="*/ 14 h 211"/>
                <a:gd name="T22" fmla="*/ 1 w 96"/>
                <a:gd name="T23" fmla="*/ 24 h 211"/>
                <a:gd name="T24" fmla="*/ 1 w 96"/>
                <a:gd name="T25" fmla="*/ 25 h 211"/>
                <a:gd name="T26" fmla="*/ 0 w 96"/>
                <a:gd name="T27" fmla="*/ 26 h 211"/>
                <a:gd name="T28" fmla="*/ 0 w 96"/>
                <a:gd name="T29" fmla="*/ 27 h 211"/>
                <a:gd name="T30" fmla="*/ 1 w 96"/>
                <a:gd name="T31" fmla="*/ 28 h 211"/>
                <a:gd name="T32" fmla="*/ 1 w 96"/>
                <a:gd name="T33" fmla="*/ 29 h 211"/>
                <a:gd name="T34" fmla="*/ 1 w 96"/>
                <a:gd name="T35" fmla="*/ 30 h 211"/>
                <a:gd name="T36" fmla="*/ 1 w 96"/>
                <a:gd name="T37" fmla="*/ 30 h 211"/>
                <a:gd name="T38" fmla="*/ 2 w 96"/>
                <a:gd name="T39" fmla="*/ 30 h 211"/>
                <a:gd name="T40" fmla="*/ 3 w 96"/>
                <a:gd name="T41" fmla="*/ 30 h 211"/>
                <a:gd name="T42" fmla="*/ 4 w 96"/>
                <a:gd name="T43" fmla="*/ 30 h 211"/>
                <a:gd name="T44" fmla="*/ 4 w 96"/>
                <a:gd name="T45" fmla="*/ 30 h 211"/>
                <a:gd name="T46" fmla="*/ 5 w 96"/>
                <a:gd name="T47" fmla="*/ 30 h 211"/>
                <a:gd name="T48" fmla="*/ 6 w 96"/>
                <a:gd name="T49" fmla="*/ 29 h 211"/>
                <a:gd name="T50" fmla="*/ 7 w 96"/>
                <a:gd name="T51" fmla="*/ 28 h 211"/>
                <a:gd name="T52" fmla="*/ 7 w 96"/>
                <a:gd name="T53" fmla="*/ 27 h 211"/>
                <a:gd name="T54" fmla="*/ 8 w 96"/>
                <a:gd name="T55" fmla="*/ 26 h 211"/>
                <a:gd name="T56" fmla="*/ 8 w 96"/>
                <a:gd name="T57" fmla="*/ 25 h 211"/>
                <a:gd name="T58" fmla="*/ 8 w 96"/>
                <a:gd name="T59" fmla="*/ 24 h 211"/>
                <a:gd name="T60" fmla="*/ 9 w 96"/>
                <a:gd name="T61" fmla="*/ 20 h 211"/>
                <a:gd name="T62" fmla="*/ 10 w 96"/>
                <a:gd name="T63" fmla="*/ 19 h 211"/>
                <a:gd name="T64" fmla="*/ 10 w 96"/>
                <a:gd name="T65" fmla="*/ 18 h 211"/>
                <a:gd name="T66" fmla="*/ 10 w 96"/>
                <a:gd name="T67" fmla="*/ 17 h 211"/>
                <a:gd name="T68" fmla="*/ 10 w 96"/>
                <a:gd name="T69" fmla="*/ 16 h 211"/>
                <a:gd name="T70" fmla="*/ 9 w 96"/>
                <a:gd name="T71" fmla="*/ 15 h 211"/>
                <a:gd name="T72" fmla="*/ 9 w 96"/>
                <a:gd name="T73" fmla="*/ 14 h 211"/>
                <a:gd name="T74" fmla="*/ 8 w 96"/>
                <a:gd name="T75" fmla="*/ 14 h 211"/>
                <a:gd name="T76" fmla="*/ 7 w 96"/>
                <a:gd name="T77" fmla="*/ 14 h 211"/>
                <a:gd name="T78" fmla="*/ 7 w 96"/>
                <a:gd name="T79" fmla="*/ 14 h 211"/>
                <a:gd name="T80" fmla="*/ 2 w 96"/>
                <a:gd name="T81" fmla="*/ 14 h 2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6" h="211">
                  <a:moveTo>
                    <a:pt x="96" y="0"/>
                  </a:moveTo>
                  <a:lnTo>
                    <a:pt x="86" y="6"/>
                  </a:lnTo>
                  <a:lnTo>
                    <a:pt x="77" y="12"/>
                  </a:lnTo>
                  <a:lnTo>
                    <a:pt x="68" y="19"/>
                  </a:lnTo>
                  <a:lnTo>
                    <a:pt x="60" y="28"/>
                  </a:lnTo>
                  <a:lnTo>
                    <a:pt x="51" y="37"/>
                  </a:lnTo>
                  <a:lnTo>
                    <a:pt x="44" y="47"/>
                  </a:lnTo>
                  <a:lnTo>
                    <a:pt x="37" y="59"/>
                  </a:lnTo>
                  <a:lnTo>
                    <a:pt x="31" y="70"/>
                  </a:lnTo>
                  <a:lnTo>
                    <a:pt x="26" y="82"/>
                  </a:lnTo>
                  <a:lnTo>
                    <a:pt x="21" y="95"/>
                  </a:lnTo>
                  <a:lnTo>
                    <a:pt x="2" y="165"/>
                  </a:lnTo>
                  <a:lnTo>
                    <a:pt x="1" y="172"/>
                  </a:lnTo>
                  <a:lnTo>
                    <a:pt x="0" y="181"/>
                  </a:lnTo>
                  <a:lnTo>
                    <a:pt x="0" y="188"/>
                  </a:lnTo>
                  <a:lnTo>
                    <a:pt x="2" y="194"/>
                  </a:lnTo>
                  <a:lnTo>
                    <a:pt x="5" y="201"/>
                  </a:lnTo>
                  <a:lnTo>
                    <a:pt x="8" y="205"/>
                  </a:lnTo>
                  <a:lnTo>
                    <a:pt x="12" y="208"/>
                  </a:lnTo>
                  <a:lnTo>
                    <a:pt x="17" y="210"/>
                  </a:lnTo>
                  <a:lnTo>
                    <a:pt x="23" y="211"/>
                  </a:lnTo>
                  <a:lnTo>
                    <a:pt x="29" y="210"/>
                  </a:lnTo>
                  <a:lnTo>
                    <a:pt x="34" y="208"/>
                  </a:lnTo>
                  <a:lnTo>
                    <a:pt x="41" y="205"/>
                  </a:lnTo>
                  <a:lnTo>
                    <a:pt x="47" y="201"/>
                  </a:lnTo>
                  <a:lnTo>
                    <a:pt x="52" y="194"/>
                  </a:lnTo>
                  <a:lnTo>
                    <a:pt x="57" y="188"/>
                  </a:lnTo>
                  <a:lnTo>
                    <a:pt x="62" y="181"/>
                  </a:lnTo>
                  <a:lnTo>
                    <a:pt x="65" y="172"/>
                  </a:lnTo>
                  <a:lnTo>
                    <a:pt x="68" y="165"/>
                  </a:lnTo>
                  <a:lnTo>
                    <a:pt x="74" y="141"/>
                  </a:lnTo>
                  <a:lnTo>
                    <a:pt x="77" y="133"/>
                  </a:lnTo>
                  <a:lnTo>
                    <a:pt x="78" y="124"/>
                  </a:lnTo>
                  <a:lnTo>
                    <a:pt x="78" y="116"/>
                  </a:lnTo>
                  <a:lnTo>
                    <a:pt x="77" y="110"/>
                  </a:lnTo>
                  <a:lnTo>
                    <a:pt x="74" y="103"/>
                  </a:lnTo>
                  <a:lnTo>
                    <a:pt x="70" y="99"/>
                  </a:lnTo>
                  <a:lnTo>
                    <a:pt x="66" y="96"/>
                  </a:lnTo>
                  <a:lnTo>
                    <a:pt x="60" y="94"/>
                  </a:lnTo>
                  <a:lnTo>
                    <a:pt x="54" y="95"/>
                  </a:lnTo>
                  <a:lnTo>
                    <a:pt x="21" y="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63" name="Group 399"/>
          <p:cNvGrpSpPr>
            <a:grpSpLocks/>
          </p:cNvGrpSpPr>
          <p:nvPr/>
        </p:nvGrpSpPr>
        <p:grpSpPr bwMode="auto">
          <a:xfrm>
            <a:off x="2611438" y="3919538"/>
            <a:ext cx="225425" cy="306387"/>
            <a:chOff x="1513" y="2441"/>
            <a:chExt cx="134" cy="182"/>
          </a:xfrm>
        </p:grpSpPr>
        <p:sp>
          <p:nvSpPr>
            <p:cNvPr id="41016" name="Freeform 400"/>
            <p:cNvSpPr>
              <a:spLocks/>
            </p:cNvSpPr>
            <p:nvPr/>
          </p:nvSpPr>
          <p:spPr bwMode="auto">
            <a:xfrm>
              <a:off x="1513" y="2441"/>
              <a:ext cx="43" cy="39"/>
            </a:xfrm>
            <a:custGeom>
              <a:avLst/>
              <a:gdLst>
                <a:gd name="T0" fmla="*/ 12 w 67"/>
                <a:gd name="T1" fmla="*/ 4 h 66"/>
                <a:gd name="T2" fmla="*/ 11 w 67"/>
                <a:gd name="T3" fmla="*/ 3 h 66"/>
                <a:gd name="T4" fmla="*/ 11 w 67"/>
                <a:gd name="T5" fmla="*/ 2 h 66"/>
                <a:gd name="T6" fmla="*/ 10 w 67"/>
                <a:gd name="T7" fmla="*/ 1 h 66"/>
                <a:gd name="T8" fmla="*/ 9 w 67"/>
                <a:gd name="T9" fmla="*/ 1 h 66"/>
                <a:gd name="T10" fmla="*/ 8 w 67"/>
                <a:gd name="T11" fmla="*/ 1 h 66"/>
                <a:gd name="T12" fmla="*/ 7 w 67"/>
                <a:gd name="T13" fmla="*/ 1 h 66"/>
                <a:gd name="T14" fmla="*/ 6 w 67"/>
                <a:gd name="T15" fmla="*/ 0 h 66"/>
                <a:gd name="T16" fmla="*/ 4 w 67"/>
                <a:gd name="T17" fmla="*/ 1 h 66"/>
                <a:gd name="T18" fmla="*/ 3 w 67"/>
                <a:gd name="T19" fmla="*/ 1 h 66"/>
                <a:gd name="T20" fmla="*/ 2 w 67"/>
                <a:gd name="T21" fmla="*/ 1 h 66"/>
                <a:gd name="T22" fmla="*/ 1 w 67"/>
                <a:gd name="T23" fmla="*/ 1 h 66"/>
                <a:gd name="T24" fmla="*/ 1 w 67"/>
                <a:gd name="T25" fmla="*/ 2 h 66"/>
                <a:gd name="T26" fmla="*/ 1 w 67"/>
                <a:gd name="T27" fmla="*/ 3 h 66"/>
                <a:gd name="T28" fmla="*/ 0 w 67"/>
                <a:gd name="T29" fmla="*/ 4 h 66"/>
                <a:gd name="T30" fmla="*/ 1 w 67"/>
                <a:gd name="T31" fmla="*/ 5 h 66"/>
                <a:gd name="T32" fmla="*/ 1 w 67"/>
                <a:gd name="T33" fmla="*/ 6 h 66"/>
                <a:gd name="T34" fmla="*/ 1 w 67"/>
                <a:gd name="T35" fmla="*/ 7 h 66"/>
                <a:gd name="T36" fmla="*/ 2 w 67"/>
                <a:gd name="T37" fmla="*/ 7 h 66"/>
                <a:gd name="T38" fmla="*/ 3 w 67"/>
                <a:gd name="T39" fmla="*/ 8 h 66"/>
                <a:gd name="T40" fmla="*/ 4 w 67"/>
                <a:gd name="T41" fmla="*/ 8 h 66"/>
                <a:gd name="T42" fmla="*/ 6 w 67"/>
                <a:gd name="T43" fmla="*/ 8 h 66"/>
                <a:gd name="T44" fmla="*/ 7 w 67"/>
                <a:gd name="T45" fmla="*/ 8 h 66"/>
                <a:gd name="T46" fmla="*/ 8 w 67"/>
                <a:gd name="T47" fmla="*/ 8 h 66"/>
                <a:gd name="T48" fmla="*/ 9 w 67"/>
                <a:gd name="T49" fmla="*/ 7 h 66"/>
                <a:gd name="T50" fmla="*/ 10 w 67"/>
                <a:gd name="T51" fmla="*/ 7 h 66"/>
                <a:gd name="T52" fmla="*/ 11 w 67"/>
                <a:gd name="T53" fmla="*/ 6 h 66"/>
                <a:gd name="T54" fmla="*/ 11 w 67"/>
                <a:gd name="T55" fmla="*/ 5 h 66"/>
                <a:gd name="T56" fmla="*/ 12 w 67"/>
                <a:gd name="T57" fmla="*/ 4 h 6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6">
                  <a:moveTo>
                    <a:pt x="67" y="32"/>
                  </a:moveTo>
                  <a:lnTo>
                    <a:pt x="66" y="25"/>
                  </a:lnTo>
                  <a:lnTo>
                    <a:pt x="64" y="19"/>
                  </a:lnTo>
                  <a:lnTo>
                    <a:pt x="60" y="12"/>
                  </a:lnTo>
                  <a:lnTo>
                    <a:pt x="55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20" y="3"/>
                  </a:lnTo>
                  <a:lnTo>
                    <a:pt x="13" y="7"/>
                  </a:lnTo>
                  <a:lnTo>
                    <a:pt x="8" y="12"/>
                  </a:lnTo>
                  <a:lnTo>
                    <a:pt x="4" y="19"/>
                  </a:lnTo>
                  <a:lnTo>
                    <a:pt x="2" y="25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7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20" y="63"/>
                  </a:lnTo>
                  <a:lnTo>
                    <a:pt x="26" y="65"/>
                  </a:lnTo>
                  <a:lnTo>
                    <a:pt x="34" y="66"/>
                  </a:lnTo>
                  <a:lnTo>
                    <a:pt x="42" y="65"/>
                  </a:lnTo>
                  <a:lnTo>
                    <a:pt x="48" y="63"/>
                  </a:lnTo>
                  <a:lnTo>
                    <a:pt x="55" y="59"/>
                  </a:lnTo>
                  <a:lnTo>
                    <a:pt x="60" y="54"/>
                  </a:lnTo>
                  <a:lnTo>
                    <a:pt x="64" y="47"/>
                  </a:lnTo>
                  <a:lnTo>
                    <a:pt x="66" y="40"/>
                  </a:lnTo>
                  <a:lnTo>
                    <a:pt x="67" y="3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7" name="Freeform 401"/>
            <p:cNvSpPr>
              <a:spLocks/>
            </p:cNvSpPr>
            <p:nvPr/>
          </p:nvSpPr>
          <p:spPr bwMode="auto">
            <a:xfrm>
              <a:off x="1578" y="2488"/>
              <a:ext cx="69" cy="135"/>
            </a:xfrm>
            <a:custGeom>
              <a:avLst/>
              <a:gdLst>
                <a:gd name="T0" fmla="*/ 0 w 114"/>
                <a:gd name="T1" fmla="*/ 35 h 211"/>
                <a:gd name="T2" fmla="*/ 4 w 114"/>
                <a:gd name="T3" fmla="*/ 35 h 211"/>
                <a:gd name="T4" fmla="*/ 5 w 114"/>
                <a:gd name="T5" fmla="*/ 35 h 211"/>
                <a:gd name="T6" fmla="*/ 6 w 114"/>
                <a:gd name="T7" fmla="*/ 35 h 211"/>
                <a:gd name="T8" fmla="*/ 7 w 114"/>
                <a:gd name="T9" fmla="*/ 35 h 211"/>
                <a:gd name="T10" fmla="*/ 8 w 114"/>
                <a:gd name="T11" fmla="*/ 34 h 211"/>
                <a:gd name="T12" fmla="*/ 8 w 114"/>
                <a:gd name="T13" fmla="*/ 33 h 211"/>
                <a:gd name="T14" fmla="*/ 9 w 114"/>
                <a:gd name="T15" fmla="*/ 31 h 211"/>
                <a:gd name="T16" fmla="*/ 10 w 114"/>
                <a:gd name="T17" fmla="*/ 30 h 211"/>
                <a:gd name="T18" fmla="*/ 10 w 114"/>
                <a:gd name="T19" fmla="*/ 29 h 211"/>
                <a:gd name="T20" fmla="*/ 11 w 114"/>
                <a:gd name="T21" fmla="*/ 28 h 211"/>
                <a:gd name="T22" fmla="*/ 12 w 114"/>
                <a:gd name="T23" fmla="*/ 24 h 211"/>
                <a:gd name="T24" fmla="*/ 12 w 114"/>
                <a:gd name="T25" fmla="*/ 22 h 211"/>
                <a:gd name="T26" fmla="*/ 12 w 114"/>
                <a:gd name="T27" fmla="*/ 21 h 211"/>
                <a:gd name="T28" fmla="*/ 12 w 114"/>
                <a:gd name="T29" fmla="*/ 20 h 211"/>
                <a:gd name="T30" fmla="*/ 12 w 114"/>
                <a:gd name="T31" fmla="*/ 19 h 211"/>
                <a:gd name="T32" fmla="*/ 11 w 114"/>
                <a:gd name="T33" fmla="*/ 18 h 211"/>
                <a:gd name="T34" fmla="*/ 11 w 114"/>
                <a:gd name="T35" fmla="*/ 17 h 211"/>
                <a:gd name="T36" fmla="*/ 10 w 114"/>
                <a:gd name="T37" fmla="*/ 17 h 211"/>
                <a:gd name="T38" fmla="*/ 9 w 114"/>
                <a:gd name="T39" fmla="*/ 16 h 211"/>
                <a:gd name="T40" fmla="*/ 9 w 114"/>
                <a:gd name="T41" fmla="*/ 16 h 211"/>
                <a:gd name="T42" fmla="*/ 4 w 114"/>
                <a:gd name="T43" fmla="*/ 16 h 211"/>
                <a:gd name="T44" fmla="*/ 8 w 114"/>
                <a:gd name="T45" fmla="*/ 0 h 211"/>
                <a:gd name="T46" fmla="*/ 15 w 114"/>
                <a:gd name="T47" fmla="*/ 0 h 2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211">
                  <a:moveTo>
                    <a:pt x="0" y="211"/>
                  </a:moveTo>
                  <a:lnTo>
                    <a:pt x="33" y="211"/>
                  </a:lnTo>
                  <a:lnTo>
                    <a:pt x="39" y="210"/>
                  </a:lnTo>
                  <a:lnTo>
                    <a:pt x="45" y="208"/>
                  </a:lnTo>
                  <a:lnTo>
                    <a:pt x="51" y="205"/>
                  </a:lnTo>
                  <a:lnTo>
                    <a:pt x="58" y="201"/>
                  </a:lnTo>
                  <a:lnTo>
                    <a:pt x="63" y="194"/>
                  </a:lnTo>
                  <a:lnTo>
                    <a:pt x="68" y="188"/>
                  </a:lnTo>
                  <a:lnTo>
                    <a:pt x="72" y="180"/>
                  </a:lnTo>
                  <a:lnTo>
                    <a:pt x="76" y="173"/>
                  </a:lnTo>
                  <a:lnTo>
                    <a:pt x="79" y="165"/>
                  </a:lnTo>
                  <a:lnTo>
                    <a:pt x="84" y="141"/>
                  </a:lnTo>
                  <a:lnTo>
                    <a:pt x="86" y="133"/>
                  </a:lnTo>
                  <a:lnTo>
                    <a:pt x="87" y="125"/>
                  </a:lnTo>
                  <a:lnTo>
                    <a:pt x="86" y="118"/>
                  </a:lnTo>
                  <a:lnTo>
                    <a:pt x="85" y="110"/>
                  </a:lnTo>
                  <a:lnTo>
                    <a:pt x="83" y="105"/>
                  </a:lnTo>
                  <a:lnTo>
                    <a:pt x="79" y="101"/>
                  </a:lnTo>
                  <a:lnTo>
                    <a:pt x="75" y="97"/>
                  </a:lnTo>
                  <a:lnTo>
                    <a:pt x="70" y="95"/>
                  </a:lnTo>
                  <a:lnTo>
                    <a:pt x="64" y="95"/>
                  </a:lnTo>
                  <a:lnTo>
                    <a:pt x="32" y="95"/>
                  </a:lnTo>
                  <a:lnTo>
                    <a:pt x="57" y="0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5259" name="Group 395"/>
          <p:cNvGrpSpPr>
            <a:grpSpLocks/>
          </p:cNvGrpSpPr>
          <p:nvPr/>
        </p:nvGrpSpPr>
        <p:grpSpPr bwMode="auto">
          <a:xfrm>
            <a:off x="2611438" y="6057900"/>
            <a:ext cx="196850" cy="306388"/>
            <a:chOff x="1513" y="3712"/>
            <a:chExt cx="117" cy="182"/>
          </a:xfrm>
        </p:grpSpPr>
        <p:sp>
          <p:nvSpPr>
            <p:cNvPr id="41013" name="Freeform 396"/>
            <p:cNvSpPr>
              <a:spLocks/>
            </p:cNvSpPr>
            <p:nvPr/>
          </p:nvSpPr>
          <p:spPr bwMode="auto">
            <a:xfrm>
              <a:off x="1578" y="3712"/>
              <a:ext cx="52" cy="100"/>
            </a:xfrm>
            <a:custGeom>
              <a:avLst/>
              <a:gdLst>
                <a:gd name="T0" fmla="*/ 13 w 82"/>
                <a:gd name="T1" fmla="*/ 0 h 164"/>
                <a:gd name="T2" fmla="*/ 0 w 82"/>
                <a:gd name="T3" fmla="*/ 23 h 164"/>
                <a:gd name="T4" fmla="*/ 13 w 82"/>
                <a:gd name="T5" fmla="*/ 23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4">
                  <a:moveTo>
                    <a:pt x="77" y="0"/>
                  </a:moveTo>
                  <a:lnTo>
                    <a:pt x="0" y="164"/>
                  </a:lnTo>
                  <a:lnTo>
                    <a:pt x="82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4" name="Line 397"/>
            <p:cNvSpPr>
              <a:spLocks noChangeShapeType="1"/>
            </p:cNvSpPr>
            <p:nvPr/>
          </p:nvSpPr>
          <p:spPr bwMode="auto">
            <a:xfrm flipH="1">
              <a:off x="1604" y="3781"/>
              <a:ext cx="17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5" name="Freeform 398"/>
            <p:cNvSpPr>
              <a:spLocks/>
            </p:cNvSpPr>
            <p:nvPr/>
          </p:nvSpPr>
          <p:spPr bwMode="auto">
            <a:xfrm>
              <a:off x="1513" y="3855"/>
              <a:ext cx="43" cy="39"/>
            </a:xfrm>
            <a:custGeom>
              <a:avLst/>
              <a:gdLst>
                <a:gd name="T0" fmla="*/ 12 w 67"/>
                <a:gd name="T1" fmla="*/ 3 h 67"/>
                <a:gd name="T2" fmla="*/ 11 w 67"/>
                <a:gd name="T3" fmla="*/ 3 h 67"/>
                <a:gd name="T4" fmla="*/ 11 w 67"/>
                <a:gd name="T5" fmla="*/ 2 h 67"/>
                <a:gd name="T6" fmla="*/ 10 w 67"/>
                <a:gd name="T7" fmla="*/ 2 h 67"/>
                <a:gd name="T8" fmla="*/ 9 w 67"/>
                <a:gd name="T9" fmla="*/ 1 h 67"/>
                <a:gd name="T10" fmla="*/ 8 w 67"/>
                <a:gd name="T11" fmla="*/ 1 h 67"/>
                <a:gd name="T12" fmla="*/ 7 w 67"/>
                <a:gd name="T13" fmla="*/ 1 h 67"/>
                <a:gd name="T14" fmla="*/ 6 w 67"/>
                <a:gd name="T15" fmla="*/ 0 h 67"/>
                <a:gd name="T16" fmla="*/ 4 w 67"/>
                <a:gd name="T17" fmla="*/ 1 h 67"/>
                <a:gd name="T18" fmla="*/ 3 w 67"/>
                <a:gd name="T19" fmla="*/ 1 h 67"/>
                <a:gd name="T20" fmla="*/ 2 w 67"/>
                <a:gd name="T21" fmla="*/ 1 h 67"/>
                <a:gd name="T22" fmla="*/ 1 w 67"/>
                <a:gd name="T23" fmla="*/ 2 h 67"/>
                <a:gd name="T24" fmla="*/ 1 w 67"/>
                <a:gd name="T25" fmla="*/ 2 h 67"/>
                <a:gd name="T26" fmla="*/ 1 w 67"/>
                <a:gd name="T27" fmla="*/ 3 h 67"/>
                <a:gd name="T28" fmla="*/ 0 w 67"/>
                <a:gd name="T29" fmla="*/ 3 h 67"/>
                <a:gd name="T30" fmla="*/ 1 w 67"/>
                <a:gd name="T31" fmla="*/ 5 h 67"/>
                <a:gd name="T32" fmla="*/ 1 w 67"/>
                <a:gd name="T33" fmla="*/ 5 h 67"/>
                <a:gd name="T34" fmla="*/ 1 w 67"/>
                <a:gd name="T35" fmla="*/ 6 h 67"/>
                <a:gd name="T36" fmla="*/ 2 w 67"/>
                <a:gd name="T37" fmla="*/ 7 h 67"/>
                <a:gd name="T38" fmla="*/ 3 w 67"/>
                <a:gd name="T39" fmla="*/ 8 h 67"/>
                <a:gd name="T40" fmla="*/ 4 w 67"/>
                <a:gd name="T41" fmla="*/ 8 h 67"/>
                <a:gd name="T42" fmla="*/ 6 w 67"/>
                <a:gd name="T43" fmla="*/ 8 h 67"/>
                <a:gd name="T44" fmla="*/ 7 w 67"/>
                <a:gd name="T45" fmla="*/ 8 h 67"/>
                <a:gd name="T46" fmla="*/ 8 w 67"/>
                <a:gd name="T47" fmla="*/ 8 h 67"/>
                <a:gd name="T48" fmla="*/ 9 w 67"/>
                <a:gd name="T49" fmla="*/ 7 h 67"/>
                <a:gd name="T50" fmla="*/ 10 w 67"/>
                <a:gd name="T51" fmla="*/ 6 h 67"/>
                <a:gd name="T52" fmla="*/ 11 w 67"/>
                <a:gd name="T53" fmla="*/ 5 h 67"/>
                <a:gd name="T54" fmla="*/ 11 w 67"/>
                <a:gd name="T55" fmla="*/ 5 h 67"/>
                <a:gd name="T56" fmla="*/ 12 w 67"/>
                <a:gd name="T57" fmla="*/ 3 h 6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6" y="25"/>
                  </a:lnTo>
                  <a:lnTo>
                    <a:pt x="64" y="19"/>
                  </a:lnTo>
                  <a:lnTo>
                    <a:pt x="60" y="13"/>
                  </a:lnTo>
                  <a:lnTo>
                    <a:pt x="55" y="7"/>
                  </a:lnTo>
                  <a:lnTo>
                    <a:pt x="48" y="3"/>
                  </a:lnTo>
                  <a:lnTo>
                    <a:pt x="42" y="1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20" y="3"/>
                  </a:lnTo>
                  <a:lnTo>
                    <a:pt x="13" y="7"/>
                  </a:lnTo>
                  <a:lnTo>
                    <a:pt x="8" y="13"/>
                  </a:lnTo>
                  <a:lnTo>
                    <a:pt x="4" y="19"/>
                  </a:lnTo>
                  <a:lnTo>
                    <a:pt x="2" y="25"/>
                  </a:lnTo>
                  <a:lnTo>
                    <a:pt x="0" y="33"/>
                  </a:lnTo>
                  <a:lnTo>
                    <a:pt x="2" y="40"/>
                  </a:lnTo>
                  <a:lnTo>
                    <a:pt x="4" y="48"/>
                  </a:lnTo>
                  <a:lnTo>
                    <a:pt x="8" y="54"/>
                  </a:lnTo>
                  <a:lnTo>
                    <a:pt x="13" y="59"/>
                  </a:lnTo>
                  <a:lnTo>
                    <a:pt x="20" y="63"/>
                  </a:lnTo>
                  <a:lnTo>
                    <a:pt x="26" y="66"/>
                  </a:lnTo>
                  <a:lnTo>
                    <a:pt x="34" y="67"/>
                  </a:lnTo>
                  <a:lnTo>
                    <a:pt x="42" y="66"/>
                  </a:lnTo>
                  <a:lnTo>
                    <a:pt x="48" y="63"/>
                  </a:lnTo>
                  <a:lnTo>
                    <a:pt x="55" y="59"/>
                  </a:lnTo>
                  <a:lnTo>
                    <a:pt x="60" y="54"/>
                  </a:lnTo>
                  <a:lnTo>
                    <a:pt x="64" y="48"/>
                  </a:lnTo>
                  <a:lnTo>
                    <a:pt x="66" y="40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5270" name="Line 406"/>
          <p:cNvSpPr>
            <a:spLocks noChangeShapeType="1"/>
          </p:cNvSpPr>
          <p:nvPr/>
        </p:nvSpPr>
        <p:spPr bwMode="auto">
          <a:xfrm flipH="1">
            <a:off x="1806575" y="3948113"/>
            <a:ext cx="839788" cy="7080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5268" name="Line 404"/>
          <p:cNvSpPr>
            <a:spLocks noChangeShapeType="1"/>
          </p:cNvSpPr>
          <p:nvPr/>
        </p:nvSpPr>
        <p:spPr bwMode="auto">
          <a:xfrm>
            <a:off x="1806575" y="5627688"/>
            <a:ext cx="839788" cy="7000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5291" name="Group 427"/>
          <p:cNvGrpSpPr>
            <a:grpSpLocks/>
          </p:cNvGrpSpPr>
          <p:nvPr/>
        </p:nvGrpSpPr>
        <p:grpSpPr bwMode="auto">
          <a:xfrm>
            <a:off x="4843463" y="968375"/>
            <a:ext cx="3067050" cy="1949450"/>
            <a:chOff x="3051" y="610"/>
            <a:chExt cx="1932" cy="1228"/>
          </a:xfrm>
        </p:grpSpPr>
        <p:sp>
          <p:nvSpPr>
            <p:cNvPr id="41005" name="Line 428"/>
            <p:cNvSpPr>
              <a:spLocks noChangeShapeType="1"/>
            </p:cNvSpPr>
            <p:nvPr/>
          </p:nvSpPr>
          <p:spPr bwMode="auto">
            <a:xfrm>
              <a:off x="3051" y="1838"/>
              <a:ext cx="193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6" name="Line 429"/>
            <p:cNvSpPr>
              <a:spLocks noChangeShapeType="1"/>
            </p:cNvSpPr>
            <p:nvPr/>
          </p:nvSpPr>
          <p:spPr bwMode="auto">
            <a:xfrm flipV="1">
              <a:off x="4983" y="1139"/>
              <a:ext cx="0" cy="6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7" name="Line 430"/>
            <p:cNvSpPr>
              <a:spLocks noChangeShapeType="1"/>
            </p:cNvSpPr>
            <p:nvPr/>
          </p:nvSpPr>
          <p:spPr bwMode="auto">
            <a:xfrm flipH="1">
              <a:off x="4325" y="1139"/>
              <a:ext cx="6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8" name="Line 431"/>
            <p:cNvSpPr>
              <a:spLocks noChangeShapeType="1"/>
            </p:cNvSpPr>
            <p:nvPr/>
          </p:nvSpPr>
          <p:spPr bwMode="auto">
            <a:xfrm flipV="1">
              <a:off x="3051" y="1139"/>
              <a:ext cx="0" cy="6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09" name="Line 432"/>
            <p:cNvSpPr>
              <a:spLocks noChangeShapeType="1"/>
            </p:cNvSpPr>
            <p:nvPr/>
          </p:nvSpPr>
          <p:spPr bwMode="auto">
            <a:xfrm>
              <a:off x="3051" y="1139"/>
              <a:ext cx="6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0" name="Line 433"/>
            <p:cNvSpPr>
              <a:spLocks noChangeShapeType="1"/>
            </p:cNvSpPr>
            <p:nvPr/>
          </p:nvSpPr>
          <p:spPr bwMode="auto">
            <a:xfrm>
              <a:off x="3268" y="610"/>
              <a:ext cx="149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1" name="Line 434"/>
            <p:cNvSpPr>
              <a:spLocks noChangeShapeType="1"/>
            </p:cNvSpPr>
            <p:nvPr/>
          </p:nvSpPr>
          <p:spPr bwMode="auto">
            <a:xfrm flipV="1">
              <a:off x="4325" y="610"/>
              <a:ext cx="441" cy="5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12" name="Line 435"/>
            <p:cNvSpPr>
              <a:spLocks noChangeShapeType="1"/>
            </p:cNvSpPr>
            <p:nvPr/>
          </p:nvSpPr>
          <p:spPr bwMode="auto">
            <a:xfrm flipH="1" flipV="1">
              <a:off x="3268" y="610"/>
              <a:ext cx="441" cy="5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5300" name="Text Box 436"/>
          <p:cNvSpPr txBox="1">
            <a:spLocks noChangeArrowheads="1"/>
          </p:cNvSpPr>
          <p:nvPr/>
        </p:nvSpPr>
        <p:spPr bwMode="auto">
          <a:xfrm>
            <a:off x="4427538" y="3429000"/>
            <a:ext cx="54006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分析截交线的投影特性。</a:t>
            </a:r>
          </a:p>
        </p:txBody>
      </p:sp>
      <p:sp>
        <p:nvSpPr>
          <p:cNvPr id="165301" name="Text Box 437"/>
          <p:cNvSpPr txBox="1">
            <a:spLocks noChangeArrowheads="1"/>
          </p:cNvSpPr>
          <p:nvPr/>
        </p:nvSpPr>
        <p:spPr bwMode="auto">
          <a:xfrm>
            <a:off x="4427538" y="4002088"/>
            <a:ext cx="54006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求截交线。</a:t>
            </a:r>
          </a:p>
        </p:txBody>
      </p:sp>
      <p:sp>
        <p:nvSpPr>
          <p:cNvPr id="165302" name="Text Box 438"/>
          <p:cNvSpPr txBox="1">
            <a:spLocks noChangeArrowheads="1"/>
          </p:cNvSpPr>
          <p:nvPr/>
        </p:nvSpPr>
        <p:spPr bwMode="auto">
          <a:xfrm>
            <a:off x="4427538" y="4578350"/>
            <a:ext cx="54006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分析棱线的投影。</a:t>
            </a:r>
          </a:p>
        </p:txBody>
      </p:sp>
      <p:sp>
        <p:nvSpPr>
          <p:cNvPr id="165303" name="Text Box 439"/>
          <p:cNvSpPr txBox="1">
            <a:spLocks noChangeArrowheads="1"/>
          </p:cNvSpPr>
          <p:nvPr/>
        </p:nvSpPr>
        <p:spPr bwMode="auto">
          <a:xfrm>
            <a:off x="4427538" y="5154613"/>
            <a:ext cx="54006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检查截交线的投影。</a:t>
            </a:r>
          </a:p>
        </p:txBody>
      </p:sp>
      <p:sp>
        <p:nvSpPr>
          <p:cNvPr id="165304" name="Text Box 440"/>
          <p:cNvSpPr txBox="1">
            <a:spLocks noChangeArrowheads="1"/>
          </p:cNvSpPr>
          <p:nvPr/>
        </p:nvSpPr>
        <p:spPr bwMode="auto">
          <a:xfrm>
            <a:off x="4475163" y="5729288"/>
            <a:ext cx="54006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注意类似性。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5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5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65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65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5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65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65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65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165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165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500"/>
                                        <p:tgtEl>
                                          <p:spTgt spid="165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65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2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165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165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2" dur="500"/>
                                        <p:tgtEl>
                                          <p:spTgt spid="165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6" dur="500"/>
                                        <p:tgtEl>
                                          <p:spTgt spid="165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165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4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4" dur="500"/>
                                        <p:tgtEl>
                                          <p:spTgt spid="165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500"/>
                                        <p:tgtEl>
                                          <p:spTgt spid="165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165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500"/>
                                        <p:tgtEl>
                                          <p:spTgt spid="165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3" dur="500"/>
                                        <p:tgtEl>
                                          <p:spTgt spid="165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165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500"/>
                                        <p:tgtEl>
                                          <p:spTgt spid="165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8" dur="500"/>
                                        <p:tgtEl>
                                          <p:spTgt spid="165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124" grpId="0" animBg="1"/>
      <p:bldP spid="165226" grpId="0" animBg="1"/>
      <p:bldP spid="165227" grpId="0" animBg="1"/>
      <p:bldP spid="165228" grpId="0" animBg="1"/>
      <p:bldP spid="165266" grpId="0" animBg="1"/>
      <p:bldP spid="165267" grpId="0" animBg="1"/>
      <p:bldP spid="165269" grpId="0" animBg="1"/>
      <p:bldP spid="165271" grpId="0" animBg="1"/>
      <p:bldP spid="165272" grpId="0" animBg="1"/>
      <p:bldP spid="165273" grpId="0" animBg="1"/>
      <p:bldP spid="165270" grpId="0" animBg="1"/>
      <p:bldP spid="165268" grpId="0" animBg="1"/>
      <p:bldP spid="165300" grpId="0"/>
      <p:bldP spid="165301" grpId="0"/>
      <p:bldP spid="165302" grpId="0"/>
      <p:bldP spid="165303" grpId="0"/>
      <p:bldP spid="165304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4"/>
          <p:cNvGrpSpPr>
            <a:grpSpLocks/>
          </p:cNvGrpSpPr>
          <p:nvPr/>
        </p:nvGrpSpPr>
        <p:grpSpPr bwMode="auto">
          <a:xfrm>
            <a:off x="4900613" y="2997200"/>
            <a:ext cx="4064000" cy="3622675"/>
            <a:chOff x="2744" y="2283"/>
            <a:chExt cx="777" cy="693"/>
          </a:xfrm>
        </p:grpSpPr>
        <p:sp>
          <p:nvSpPr>
            <p:cNvPr id="42081" name="Line 5"/>
            <p:cNvSpPr>
              <a:spLocks noChangeShapeType="1"/>
            </p:cNvSpPr>
            <p:nvPr/>
          </p:nvSpPr>
          <p:spPr bwMode="auto">
            <a:xfrm flipV="1">
              <a:off x="3521" y="2584"/>
              <a:ext cx="0" cy="15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2" name="Line 6"/>
            <p:cNvSpPr>
              <a:spLocks noChangeShapeType="1"/>
            </p:cNvSpPr>
            <p:nvPr/>
          </p:nvSpPr>
          <p:spPr bwMode="auto">
            <a:xfrm>
              <a:off x="3397" y="2513"/>
              <a:ext cx="124" cy="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3" name="Line 7"/>
            <p:cNvSpPr>
              <a:spLocks noChangeShapeType="1"/>
            </p:cNvSpPr>
            <p:nvPr/>
          </p:nvSpPr>
          <p:spPr bwMode="auto">
            <a:xfrm>
              <a:off x="3198" y="2283"/>
              <a:ext cx="282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4" name="Line 8"/>
            <p:cNvSpPr>
              <a:spLocks noChangeShapeType="1"/>
            </p:cNvSpPr>
            <p:nvPr/>
          </p:nvSpPr>
          <p:spPr bwMode="auto">
            <a:xfrm flipH="1">
              <a:off x="3397" y="2446"/>
              <a:ext cx="83" cy="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5" name="Line 9"/>
            <p:cNvSpPr>
              <a:spLocks noChangeShapeType="1"/>
            </p:cNvSpPr>
            <p:nvPr/>
          </p:nvSpPr>
          <p:spPr bwMode="auto">
            <a:xfrm flipH="1">
              <a:off x="3108" y="2737"/>
              <a:ext cx="413" cy="2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6" name="Line 10"/>
            <p:cNvSpPr>
              <a:spLocks noChangeShapeType="1"/>
            </p:cNvSpPr>
            <p:nvPr/>
          </p:nvSpPr>
          <p:spPr bwMode="auto">
            <a:xfrm>
              <a:off x="2744" y="2766"/>
              <a:ext cx="364" cy="2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7" name="Line 11"/>
            <p:cNvSpPr>
              <a:spLocks noChangeShapeType="1"/>
            </p:cNvSpPr>
            <p:nvPr/>
          </p:nvSpPr>
          <p:spPr bwMode="auto">
            <a:xfrm flipH="1">
              <a:off x="3298" y="2446"/>
              <a:ext cx="182" cy="1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8" name="Line 12"/>
            <p:cNvSpPr>
              <a:spLocks noChangeShapeType="1"/>
            </p:cNvSpPr>
            <p:nvPr/>
          </p:nvSpPr>
          <p:spPr bwMode="auto">
            <a:xfrm flipH="1">
              <a:off x="3016" y="2283"/>
              <a:ext cx="182" cy="1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89" name="Line 13"/>
            <p:cNvSpPr>
              <a:spLocks noChangeShapeType="1"/>
            </p:cNvSpPr>
            <p:nvPr/>
          </p:nvSpPr>
          <p:spPr bwMode="auto">
            <a:xfrm>
              <a:off x="3016" y="2388"/>
              <a:ext cx="282" cy="1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0" name="Line 14"/>
            <p:cNvSpPr>
              <a:spLocks noChangeShapeType="1"/>
            </p:cNvSpPr>
            <p:nvPr/>
          </p:nvSpPr>
          <p:spPr bwMode="auto">
            <a:xfrm flipH="1">
              <a:off x="3240" y="2584"/>
              <a:ext cx="281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1" name="Line 15"/>
            <p:cNvSpPr>
              <a:spLocks noChangeShapeType="1"/>
            </p:cNvSpPr>
            <p:nvPr/>
          </p:nvSpPr>
          <p:spPr bwMode="auto">
            <a:xfrm flipH="1">
              <a:off x="2877" y="2459"/>
              <a:ext cx="134" cy="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2" name="Line 16"/>
            <p:cNvSpPr>
              <a:spLocks noChangeShapeType="1"/>
            </p:cNvSpPr>
            <p:nvPr/>
          </p:nvSpPr>
          <p:spPr bwMode="auto">
            <a:xfrm flipH="1">
              <a:off x="3108" y="2747"/>
              <a:ext cx="132" cy="2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3" name="Line 17"/>
            <p:cNvSpPr>
              <a:spLocks noChangeShapeType="1"/>
            </p:cNvSpPr>
            <p:nvPr/>
          </p:nvSpPr>
          <p:spPr bwMode="auto">
            <a:xfrm flipH="1">
              <a:off x="3116" y="2513"/>
              <a:ext cx="281" cy="1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4" name="Line 18"/>
            <p:cNvSpPr>
              <a:spLocks noChangeShapeType="1"/>
            </p:cNvSpPr>
            <p:nvPr/>
          </p:nvSpPr>
          <p:spPr bwMode="auto">
            <a:xfrm flipH="1" flipV="1">
              <a:off x="3116" y="2675"/>
              <a:ext cx="124" cy="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5" name="Line 19"/>
            <p:cNvSpPr>
              <a:spLocks noChangeShapeType="1"/>
            </p:cNvSpPr>
            <p:nvPr/>
          </p:nvSpPr>
          <p:spPr bwMode="auto">
            <a:xfrm>
              <a:off x="2877" y="2537"/>
              <a:ext cx="124" cy="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6" name="Line 20"/>
            <p:cNvSpPr>
              <a:spLocks noChangeShapeType="1"/>
            </p:cNvSpPr>
            <p:nvPr/>
          </p:nvSpPr>
          <p:spPr bwMode="auto">
            <a:xfrm flipV="1">
              <a:off x="3001" y="2388"/>
              <a:ext cx="15" cy="2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7" name="Line 21"/>
            <p:cNvSpPr>
              <a:spLocks noChangeShapeType="1"/>
            </p:cNvSpPr>
            <p:nvPr/>
          </p:nvSpPr>
          <p:spPr bwMode="auto">
            <a:xfrm flipH="1">
              <a:off x="3116" y="2551"/>
              <a:ext cx="182" cy="1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98" name="Line 22"/>
            <p:cNvSpPr>
              <a:spLocks noChangeShapeType="1"/>
            </p:cNvSpPr>
            <p:nvPr/>
          </p:nvSpPr>
          <p:spPr bwMode="auto">
            <a:xfrm flipH="1">
              <a:off x="2744" y="2537"/>
              <a:ext cx="133" cy="2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987" name="Group 279"/>
          <p:cNvGrpSpPr>
            <a:grpSpLocks/>
          </p:cNvGrpSpPr>
          <p:nvPr/>
        </p:nvGrpSpPr>
        <p:grpSpPr bwMode="auto">
          <a:xfrm>
            <a:off x="522288" y="814388"/>
            <a:ext cx="7388225" cy="5856287"/>
            <a:chOff x="329" y="513"/>
            <a:chExt cx="4654" cy="3689"/>
          </a:xfrm>
        </p:grpSpPr>
        <p:grpSp>
          <p:nvGrpSpPr>
            <p:cNvPr id="41990" name="Group 37"/>
            <p:cNvGrpSpPr>
              <a:grpSpLocks/>
            </p:cNvGrpSpPr>
            <p:nvPr/>
          </p:nvGrpSpPr>
          <p:grpSpPr bwMode="auto">
            <a:xfrm>
              <a:off x="439" y="513"/>
              <a:ext cx="4544" cy="1441"/>
              <a:chOff x="439" y="513"/>
              <a:chExt cx="4544" cy="1441"/>
            </a:xfrm>
          </p:grpSpPr>
          <p:sp>
            <p:nvSpPr>
              <p:cNvPr id="42061" name="Line 38"/>
              <p:cNvSpPr>
                <a:spLocks noChangeShapeType="1"/>
              </p:cNvSpPr>
              <p:nvPr/>
            </p:nvSpPr>
            <p:spPr bwMode="auto">
              <a:xfrm>
                <a:off x="3051" y="1838"/>
                <a:ext cx="193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2" name="Line 39"/>
              <p:cNvSpPr>
                <a:spLocks noChangeShapeType="1"/>
              </p:cNvSpPr>
              <p:nvPr/>
            </p:nvSpPr>
            <p:spPr bwMode="auto">
              <a:xfrm flipV="1">
                <a:off x="4983" y="1139"/>
                <a:ext cx="0" cy="69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3" name="Line 40"/>
              <p:cNvSpPr>
                <a:spLocks noChangeShapeType="1"/>
              </p:cNvSpPr>
              <p:nvPr/>
            </p:nvSpPr>
            <p:spPr bwMode="auto">
              <a:xfrm flipH="1">
                <a:off x="4325" y="1139"/>
                <a:ext cx="65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4" name="Line 41"/>
              <p:cNvSpPr>
                <a:spLocks noChangeShapeType="1"/>
              </p:cNvSpPr>
              <p:nvPr/>
            </p:nvSpPr>
            <p:spPr bwMode="auto">
              <a:xfrm flipV="1">
                <a:off x="3051" y="1139"/>
                <a:ext cx="0" cy="69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5" name="Line 42"/>
              <p:cNvSpPr>
                <a:spLocks noChangeShapeType="1"/>
              </p:cNvSpPr>
              <p:nvPr/>
            </p:nvSpPr>
            <p:spPr bwMode="auto">
              <a:xfrm>
                <a:off x="3051" y="1139"/>
                <a:ext cx="65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6" name="Line 43"/>
              <p:cNvSpPr>
                <a:spLocks noChangeShapeType="1"/>
              </p:cNvSpPr>
              <p:nvPr/>
            </p:nvSpPr>
            <p:spPr bwMode="auto">
              <a:xfrm>
                <a:off x="3268" y="610"/>
                <a:ext cx="149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7" name="Line 44"/>
              <p:cNvSpPr>
                <a:spLocks noChangeShapeType="1"/>
              </p:cNvSpPr>
              <p:nvPr/>
            </p:nvSpPr>
            <p:spPr bwMode="auto">
              <a:xfrm flipV="1">
                <a:off x="4325" y="610"/>
                <a:ext cx="441" cy="52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8" name="Line 45"/>
              <p:cNvSpPr>
                <a:spLocks noChangeShapeType="1"/>
              </p:cNvSpPr>
              <p:nvPr/>
            </p:nvSpPr>
            <p:spPr bwMode="auto">
              <a:xfrm flipH="1" flipV="1">
                <a:off x="3268" y="610"/>
                <a:ext cx="441" cy="52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9" name="Line 46"/>
              <p:cNvSpPr>
                <a:spLocks noChangeShapeType="1"/>
              </p:cNvSpPr>
              <p:nvPr/>
            </p:nvSpPr>
            <p:spPr bwMode="auto">
              <a:xfrm>
                <a:off x="2633" y="610"/>
                <a:ext cx="0" cy="122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0" name="Line 47"/>
              <p:cNvSpPr>
                <a:spLocks noChangeShapeType="1"/>
              </p:cNvSpPr>
              <p:nvPr/>
            </p:nvSpPr>
            <p:spPr bwMode="auto">
              <a:xfrm flipH="1">
                <a:off x="1667" y="610"/>
                <a:ext cx="96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1" name="Line 48"/>
              <p:cNvSpPr>
                <a:spLocks noChangeShapeType="1"/>
              </p:cNvSpPr>
              <p:nvPr/>
            </p:nvSpPr>
            <p:spPr bwMode="auto">
              <a:xfrm flipH="1">
                <a:off x="439" y="1838"/>
                <a:ext cx="21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2" name="Line 49"/>
              <p:cNvSpPr>
                <a:spLocks noChangeShapeType="1"/>
              </p:cNvSpPr>
              <p:nvPr/>
            </p:nvSpPr>
            <p:spPr bwMode="auto">
              <a:xfrm flipV="1">
                <a:off x="439" y="610"/>
                <a:ext cx="1228" cy="122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3" name="Line 50"/>
              <p:cNvSpPr>
                <a:spLocks noChangeShapeType="1"/>
              </p:cNvSpPr>
              <p:nvPr/>
            </p:nvSpPr>
            <p:spPr bwMode="auto">
              <a:xfrm flipH="1">
                <a:off x="1138" y="1139"/>
                <a:ext cx="149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4" name="Line 51"/>
              <p:cNvSpPr>
                <a:spLocks noChangeShapeType="1"/>
              </p:cNvSpPr>
              <p:nvPr/>
            </p:nvSpPr>
            <p:spPr bwMode="auto">
              <a:xfrm flipV="1">
                <a:off x="4017" y="1663"/>
                <a:ext cx="0" cy="2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5" name="Line 52"/>
              <p:cNvSpPr>
                <a:spLocks noChangeShapeType="1"/>
              </p:cNvSpPr>
              <p:nvPr/>
            </p:nvSpPr>
            <p:spPr bwMode="auto">
              <a:xfrm flipV="1">
                <a:off x="4017" y="1598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6" name="Line 53"/>
              <p:cNvSpPr>
                <a:spLocks noChangeShapeType="1"/>
              </p:cNvSpPr>
              <p:nvPr/>
            </p:nvSpPr>
            <p:spPr bwMode="auto">
              <a:xfrm flipV="1">
                <a:off x="4017" y="1281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7" name="Line 54"/>
              <p:cNvSpPr>
                <a:spLocks noChangeShapeType="1"/>
              </p:cNvSpPr>
              <p:nvPr/>
            </p:nvSpPr>
            <p:spPr bwMode="auto">
              <a:xfrm flipV="1">
                <a:off x="4017" y="121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8" name="Line 55"/>
              <p:cNvSpPr>
                <a:spLocks noChangeShapeType="1"/>
              </p:cNvSpPr>
              <p:nvPr/>
            </p:nvSpPr>
            <p:spPr bwMode="auto">
              <a:xfrm flipV="1">
                <a:off x="4017" y="904"/>
                <a:ext cx="0" cy="2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79" name="Line 56"/>
              <p:cNvSpPr>
                <a:spLocks noChangeShapeType="1"/>
              </p:cNvSpPr>
              <p:nvPr/>
            </p:nvSpPr>
            <p:spPr bwMode="auto">
              <a:xfrm flipV="1">
                <a:off x="4017" y="84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80" name="Line 57"/>
              <p:cNvSpPr>
                <a:spLocks noChangeShapeType="1"/>
              </p:cNvSpPr>
              <p:nvPr/>
            </p:nvSpPr>
            <p:spPr bwMode="auto">
              <a:xfrm flipV="1">
                <a:off x="4017" y="513"/>
                <a:ext cx="0" cy="2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1991" name="Group 58"/>
            <p:cNvGrpSpPr>
              <a:grpSpLocks/>
            </p:cNvGrpSpPr>
            <p:nvPr/>
          </p:nvGrpSpPr>
          <p:grpSpPr bwMode="auto">
            <a:xfrm>
              <a:off x="329" y="2275"/>
              <a:ext cx="2405" cy="1927"/>
              <a:chOff x="329" y="2275"/>
              <a:chExt cx="2405" cy="1927"/>
            </a:xfrm>
          </p:grpSpPr>
          <p:sp>
            <p:nvSpPr>
              <p:cNvPr id="42010" name="Line 59"/>
              <p:cNvSpPr>
                <a:spLocks noChangeShapeType="1"/>
              </p:cNvSpPr>
              <p:nvPr/>
            </p:nvSpPr>
            <p:spPr bwMode="auto">
              <a:xfrm>
                <a:off x="2633" y="2275"/>
                <a:ext cx="0" cy="192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1" name="Line 60"/>
              <p:cNvSpPr>
                <a:spLocks noChangeShapeType="1"/>
              </p:cNvSpPr>
              <p:nvPr/>
            </p:nvSpPr>
            <p:spPr bwMode="auto">
              <a:xfrm flipH="1">
                <a:off x="439" y="4202"/>
                <a:ext cx="21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2" name="Line 61"/>
              <p:cNvSpPr>
                <a:spLocks noChangeShapeType="1"/>
              </p:cNvSpPr>
              <p:nvPr/>
            </p:nvSpPr>
            <p:spPr bwMode="auto">
              <a:xfrm flipV="1">
                <a:off x="439" y="2275"/>
                <a:ext cx="0" cy="192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3" name="Line 62"/>
              <p:cNvSpPr>
                <a:spLocks noChangeShapeType="1"/>
              </p:cNvSpPr>
              <p:nvPr/>
            </p:nvSpPr>
            <p:spPr bwMode="auto">
              <a:xfrm>
                <a:off x="439" y="2275"/>
                <a:ext cx="21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4" name="Line 63"/>
              <p:cNvSpPr>
                <a:spLocks noChangeShapeType="1"/>
              </p:cNvSpPr>
              <p:nvPr/>
            </p:nvSpPr>
            <p:spPr bwMode="auto">
              <a:xfrm flipH="1">
                <a:off x="439" y="2487"/>
                <a:ext cx="21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5" name="Line 64"/>
              <p:cNvSpPr>
                <a:spLocks noChangeShapeType="1"/>
              </p:cNvSpPr>
              <p:nvPr/>
            </p:nvSpPr>
            <p:spPr bwMode="auto">
              <a:xfrm flipH="1">
                <a:off x="439" y="3986"/>
                <a:ext cx="219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6" name="Line 65"/>
              <p:cNvSpPr>
                <a:spLocks noChangeShapeType="1"/>
              </p:cNvSpPr>
              <p:nvPr/>
            </p:nvSpPr>
            <p:spPr bwMode="auto">
              <a:xfrm flipH="1">
                <a:off x="2527" y="3236"/>
                <a:ext cx="2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7" name="Line 66"/>
              <p:cNvSpPr>
                <a:spLocks noChangeShapeType="1"/>
              </p:cNvSpPr>
              <p:nvPr/>
            </p:nvSpPr>
            <p:spPr bwMode="auto">
              <a:xfrm flipH="1">
                <a:off x="2463" y="323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8" name="Line 67"/>
              <p:cNvSpPr>
                <a:spLocks noChangeShapeType="1"/>
              </p:cNvSpPr>
              <p:nvPr/>
            </p:nvSpPr>
            <p:spPr bwMode="auto">
              <a:xfrm flipH="1">
                <a:off x="2150" y="3236"/>
                <a:ext cx="2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9" name="Line 68"/>
              <p:cNvSpPr>
                <a:spLocks noChangeShapeType="1"/>
              </p:cNvSpPr>
              <p:nvPr/>
            </p:nvSpPr>
            <p:spPr bwMode="auto">
              <a:xfrm flipH="1">
                <a:off x="2086" y="3236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0" name="Line 69"/>
              <p:cNvSpPr>
                <a:spLocks noChangeShapeType="1"/>
              </p:cNvSpPr>
              <p:nvPr/>
            </p:nvSpPr>
            <p:spPr bwMode="auto">
              <a:xfrm flipH="1">
                <a:off x="1769" y="3236"/>
                <a:ext cx="2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1" name="Line 70"/>
              <p:cNvSpPr>
                <a:spLocks noChangeShapeType="1"/>
              </p:cNvSpPr>
              <p:nvPr/>
            </p:nvSpPr>
            <p:spPr bwMode="auto">
              <a:xfrm flipH="1">
                <a:off x="1708" y="323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2" name="Line 71"/>
              <p:cNvSpPr>
                <a:spLocks noChangeShapeType="1"/>
              </p:cNvSpPr>
              <p:nvPr/>
            </p:nvSpPr>
            <p:spPr bwMode="auto">
              <a:xfrm flipH="1">
                <a:off x="1391" y="3236"/>
                <a:ext cx="2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3" name="Line 72"/>
              <p:cNvSpPr>
                <a:spLocks noChangeShapeType="1"/>
              </p:cNvSpPr>
              <p:nvPr/>
            </p:nvSpPr>
            <p:spPr bwMode="auto">
              <a:xfrm flipH="1">
                <a:off x="1327" y="3236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4" name="Line 73"/>
              <p:cNvSpPr>
                <a:spLocks noChangeShapeType="1"/>
              </p:cNvSpPr>
              <p:nvPr/>
            </p:nvSpPr>
            <p:spPr bwMode="auto">
              <a:xfrm flipH="1">
                <a:off x="1014" y="3236"/>
                <a:ext cx="2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5" name="Line 74"/>
              <p:cNvSpPr>
                <a:spLocks noChangeShapeType="1"/>
              </p:cNvSpPr>
              <p:nvPr/>
            </p:nvSpPr>
            <p:spPr bwMode="auto">
              <a:xfrm flipH="1">
                <a:off x="949" y="3236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6" name="Line 75"/>
              <p:cNvSpPr>
                <a:spLocks noChangeShapeType="1"/>
              </p:cNvSpPr>
              <p:nvPr/>
            </p:nvSpPr>
            <p:spPr bwMode="auto">
              <a:xfrm flipH="1">
                <a:off x="632" y="3236"/>
                <a:ext cx="2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7" name="Line 76"/>
              <p:cNvSpPr>
                <a:spLocks noChangeShapeType="1"/>
              </p:cNvSpPr>
              <p:nvPr/>
            </p:nvSpPr>
            <p:spPr bwMode="auto">
              <a:xfrm flipH="1">
                <a:off x="568" y="3236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8" name="Line 77"/>
              <p:cNvSpPr>
                <a:spLocks noChangeShapeType="1"/>
              </p:cNvSpPr>
              <p:nvPr/>
            </p:nvSpPr>
            <p:spPr bwMode="auto">
              <a:xfrm flipH="1">
                <a:off x="329" y="3236"/>
                <a:ext cx="2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29" name="Line 78"/>
              <p:cNvSpPr>
                <a:spLocks noChangeShapeType="1"/>
              </p:cNvSpPr>
              <p:nvPr/>
            </p:nvSpPr>
            <p:spPr bwMode="auto">
              <a:xfrm flipH="1">
                <a:off x="2536" y="2933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0" name="Line 79"/>
              <p:cNvSpPr>
                <a:spLocks noChangeShapeType="1"/>
              </p:cNvSpPr>
              <p:nvPr/>
            </p:nvSpPr>
            <p:spPr bwMode="auto">
              <a:xfrm flipH="1">
                <a:off x="2394" y="2933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1" name="Line 80"/>
              <p:cNvSpPr>
                <a:spLocks noChangeShapeType="1"/>
              </p:cNvSpPr>
              <p:nvPr/>
            </p:nvSpPr>
            <p:spPr bwMode="auto">
              <a:xfrm flipH="1">
                <a:off x="2255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2" name="Line 81"/>
              <p:cNvSpPr>
                <a:spLocks noChangeShapeType="1"/>
              </p:cNvSpPr>
              <p:nvPr/>
            </p:nvSpPr>
            <p:spPr bwMode="auto">
              <a:xfrm flipH="1">
                <a:off x="2113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3" name="Line 82"/>
              <p:cNvSpPr>
                <a:spLocks noChangeShapeType="1"/>
              </p:cNvSpPr>
              <p:nvPr/>
            </p:nvSpPr>
            <p:spPr bwMode="auto">
              <a:xfrm flipH="1">
                <a:off x="1975" y="2933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4" name="Line 83"/>
              <p:cNvSpPr>
                <a:spLocks noChangeShapeType="1"/>
              </p:cNvSpPr>
              <p:nvPr/>
            </p:nvSpPr>
            <p:spPr bwMode="auto">
              <a:xfrm flipH="1">
                <a:off x="1832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5" name="Line 84"/>
              <p:cNvSpPr>
                <a:spLocks noChangeShapeType="1"/>
              </p:cNvSpPr>
              <p:nvPr/>
            </p:nvSpPr>
            <p:spPr bwMode="auto">
              <a:xfrm flipH="1">
                <a:off x="1695" y="2933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6" name="Line 85"/>
              <p:cNvSpPr>
                <a:spLocks noChangeShapeType="1"/>
              </p:cNvSpPr>
              <p:nvPr/>
            </p:nvSpPr>
            <p:spPr bwMode="auto">
              <a:xfrm flipH="1">
                <a:off x="1552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7" name="Line 86"/>
              <p:cNvSpPr>
                <a:spLocks noChangeShapeType="1"/>
              </p:cNvSpPr>
              <p:nvPr/>
            </p:nvSpPr>
            <p:spPr bwMode="auto">
              <a:xfrm flipH="1">
                <a:off x="1409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8" name="Line 87"/>
              <p:cNvSpPr>
                <a:spLocks noChangeShapeType="1"/>
              </p:cNvSpPr>
              <p:nvPr/>
            </p:nvSpPr>
            <p:spPr bwMode="auto">
              <a:xfrm flipH="1">
                <a:off x="1272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39" name="Line 88"/>
              <p:cNvSpPr>
                <a:spLocks noChangeShapeType="1"/>
              </p:cNvSpPr>
              <p:nvPr/>
            </p:nvSpPr>
            <p:spPr bwMode="auto">
              <a:xfrm flipH="1">
                <a:off x="1130" y="2933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0" name="Line 89"/>
              <p:cNvSpPr>
                <a:spLocks noChangeShapeType="1"/>
              </p:cNvSpPr>
              <p:nvPr/>
            </p:nvSpPr>
            <p:spPr bwMode="auto">
              <a:xfrm flipH="1">
                <a:off x="992" y="2933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1" name="Line 90"/>
              <p:cNvSpPr>
                <a:spLocks noChangeShapeType="1"/>
              </p:cNvSpPr>
              <p:nvPr/>
            </p:nvSpPr>
            <p:spPr bwMode="auto">
              <a:xfrm flipH="1">
                <a:off x="849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2" name="Line 91"/>
              <p:cNvSpPr>
                <a:spLocks noChangeShapeType="1"/>
              </p:cNvSpPr>
              <p:nvPr/>
            </p:nvSpPr>
            <p:spPr bwMode="auto">
              <a:xfrm flipH="1">
                <a:off x="711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3" name="Line 92"/>
              <p:cNvSpPr>
                <a:spLocks noChangeShapeType="1"/>
              </p:cNvSpPr>
              <p:nvPr/>
            </p:nvSpPr>
            <p:spPr bwMode="auto">
              <a:xfrm flipH="1">
                <a:off x="568" y="2933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4" name="Line 93"/>
              <p:cNvSpPr>
                <a:spLocks noChangeShapeType="1"/>
              </p:cNvSpPr>
              <p:nvPr/>
            </p:nvSpPr>
            <p:spPr bwMode="auto">
              <a:xfrm flipH="1">
                <a:off x="439" y="2933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5" name="Line 94"/>
              <p:cNvSpPr>
                <a:spLocks noChangeShapeType="1"/>
              </p:cNvSpPr>
              <p:nvPr/>
            </p:nvSpPr>
            <p:spPr bwMode="auto">
              <a:xfrm flipH="1">
                <a:off x="2536" y="3545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6" name="Line 95"/>
              <p:cNvSpPr>
                <a:spLocks noChangeShapeType="1"/>
              </p:cNvSpPr>
              <p:nvPr/>
            </p:nvSpPr>
            <p:spPr bwMode="auto">
              <a:xfrm flipH="1">
                <a:off x="2394" y="3545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7" name="Line 96"/>
              <p:cNvSpPr>
                <a:spLocks noChangeShapeType="1"/>
              </p:cNvSpPr>
              <p:nvPr/>
            </p:nvSpPr>
            <p:spPr bwMode="auto">
              <a:xfrm flipH="1">
                <a:off x="2255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8" name="Line 97"/>
              <p:cNvSpPr>
                <a:spLocks noChangeShapeType="1"/>
              </p:cNvSpPr>
              <p:nvPr/>
            </p:nvSpPr>
            <p:spPr bwMode="auto">
              <a:xfrm flipH="1">
                <a:off x="2113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49" name="Line 98"/>
              <p:cNvSpPr>
                <a:spLocks noChangeShapeType="1"/>
              </p:cNvSpPr>
              <p:nvPr/>
            </p:nvSpPr>
            <p:spPr bwMode="auto">
              <a:xfrm flipH="1">
                <a:off x="1975" y="3545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0" name="Line 99"/>
              <p:cNvSpPr>
                <a:spLocks noChangeShapeType="1"/>
              </p:cNvSpPr>
              <p:nvPr/>
            </p:nvSpPr>
            <p:spPr bwMode="auto">
              <a:xfrm flipH="1">
                <a:off x="1832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1" name="Line 100"/>
              <p:cNvSpPr>
                <a:spLocks noChangeShapeType="1"/>
              </p:cNvSpPr>
              <p:nvPr/>
            </p:nvSpPr>
            <p:spPr bwMode="auto">
              <a:xfrm flipH="1">
                <a:off x="1695" y="3545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2" name="Line 101"/>
              <p:cNvSpPr>
                <a:spLocks noChangeShapeType="1"/>
              </p:cNvSpPr>
              <p:nvPr/>
            </p:nvSpPr>
            <p:spPr bwMode="auto">
              <a:xfrm flipH="1">
                <a:off x="1552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3" name="Line 102"/>
              <p:cNvSpPr>
                <a:spLocks noChangeShapeType="1"/>
              </p:cNvSpPr>
              <p:nvPr/>
            </p:nvSpPr>
            <p:spPr bwMode="auto">
              <a:xfrm flipH="1">
                <a:off x="1409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4" name="Line 103"/>
              <p:cNvSpPr>
                <a:spLocks noChangeShapeType="1"/>
              </p:cNvSpPr>
              <p:nvPr/>
            </p:nvSpPr>
            <p:spPr bwMode="auto">
              <a:xfrm flipH="1">
                <a:off x="1272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5" name="Line 104"/>
              <p:cNvSpPr>
                <a:spLocks noChangeShapeType="1"/>
              </p:cNvSpPr>
              <p:nvPr/>
            </p:nvSpPr>
            <p:spPr bwMode="auto">
              <a:xfrm flipH="1">
                <a:off x="1130" y="3545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6" name="Line 105"/>
              <p:cNvSpPr>
                <a:spLocks noChangeShapeType="1"/>
              </p:cNvSpPr>
              <p:nvPr/>
            </p:nvSpPr>
            <p:spPr bwMode="auto">
              <a:xfrm flipH="1">
                <a:off x="849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7" name="Line 106"/>
              <p:cNvSpPr>
                <a:spLocks noChangeShapeType="1"/>
              </p:cNvSpPr>
              <p:nvPr/>
            </p:nvSpPr>
            <p:spPr bwMode="auto">
              <a:xfrm flipH="1">
                <a:off x="711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8" name="Line 107"/>
              <p:cNvSpPr>
                <a:spLocks noChangeShapeType="1"/>
              </p:cNvSpPr>
              <p:nvPr/>
            </p:nvSpPr>
            <p:spPr bwMode="auto">
              <a:xfrm flipH="1">
                <a:off x="568" y="3545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59" name="Line 108"/>
              <p:cNvSpPr>
                <a:spLocks noChangeShapeType="1"/>
              </p:cNvSpPr>
              <p:nvPr/>
            </p:nvSpPr>
            <p:spPr bwMode="auto">
              <a:xfrm flipH="1">
                <a:off x="439" y="3545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60" name="Line 109"/>
              <p:cNvSpPr>
                <a:spLocks noChangeShapeType="1"/>
              </p:cNvSpPr>
              <p:nvPr/>
            </p:nvSpPr>
            <p:spPr bwMode="auto">
              <a:xfrm flipH="1">
                <a:off x="992" y="3545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1992" name="Line 233"/>
            <p:cNvSpPr>
              <a:spLocks noChangeShapeType="1"/>
            </p:cNvSpPr>
            <p:nvPr/>
          </p:nvSpPr>
          <p:spPr bwMode="auto">
            <a:xfrm>
              <a:off x="439" y="4202"/>
              <a:ext cx="6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93" name="Line 234"/>
            <p:cNvSpPr>
              <a:spLocks noChangeShapeType="1"/>
            </p:cNvSpPr>
            <p:nvPr/>
          </p:nvSpPr>
          <p:spPr bwMode="auto">
            <a:xfrm flipV="1">
              <a:off x="1138" y="3545"/>
              <a:ext cx="0" cy="6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94" name="Line 235"/>
            <p:cNvSpPr>
              <a:spLocks noChangeShapeType="1"/>
            </p:cNvSpPr>
            <p:nvPr/>
          </p:nvSpPr>
          <p:spPr bwMode="auto">
            <a:xfrm flipV="1">
              <a:off x="1667" y="2487"/>
              <a:ext cx="0" cy="14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95" name="Line 236"/>
            <p:cNvSpPr>
              <a:spLocks noChangeShapeType="1"/>
            </p:cNvSpPr>
            <p:nvPr/>
          </p:nvSpPr>
          <p:spPr bwMode="auto">
            <a:xfrm flipV="1">
              <a:off x="1138" y="2275"/>
              <a:ext cx="0" cy="6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96" name="Line 237"/>
            <p:cNvSpPr>
              <a:spLocks noChangeShapeType="1"/>
            </p:cNvSpPr>
            <p:nvPr/>
          </p:nvSpPr>
          <p:spPr bwMode="auto">
            <a:xfrm flipH="1">
              <a:off x="439" y="2275"/>
              <a:ext cx="6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97" name="Line 238"/>
            <p:cNvSpPr>
              <a:spLocks noChangeShapeType="1"/>
            </p:cNvSpPr>
            <p:nvPr/>
          </p:nvSpPr>
          <p:spPr bwMode="auto">
            <a:xfrm>
              <a:off x="439" y="2275"/>
              <a:ext cx="0" cy="19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1998" name="Group 239"/>
            <p:cNvGrpSpPr>
              <a:grpSpLocks/>
            </p:cNvGrpSpPr>
            <p:nvPr/>
          </p:nvGrpSpPr>
          <p:grpSpPr bwMode="auto">
            <a:xfrm>
              <a:off x="439" y="2933"/>
              <a:ext cx="699" cy="612"/>
              <a:chOff x="439" y="2933"/>
              <a:chExt cx="699" cy="612"/>
            </a:xfrm>
          </p:grpSpPr>
          <p:sp>
            <p:nvSpPr>
              <p:cNvPr id="42008" name="Line 240"/>
              <p:cNvSpPr>
                <a:spLocks noChangeShapeType="1"/>
              </p:cNvSpPr>
              <p:nvPr/>
            </p:nvSpPr>
            <p:spPr bwMode="auto">
              <a:xfrm>
                <a:off x="439" y="2933"/>
                <a:ext cx="699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9" name="Line 241"/>
              <p:cNvSpPr>
                <a:spLocks noChangeShapeType="1"/>
              </p:cNvSpPr>
              <p:nvPr/>
            </p:nvSpPr>
            <p:spPr bwMode="auto">
              <a:xfrm>
                <a:off x="439" y="3545"/>
                <a:ext cx="699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1999" name="Group 242"/>
            <p:cNvGrpSpPr>
              <a:grpSpLocks/>
            </p:cNvGrpSpPr>
            <p:nvPr/>
          </p:nvGrpSpPr>
          <p:grpSpPr bwMode="auto">
            <a:xfrm>
              <a:off x="431" y="2275"/>
              <a:ext cx="1236" cy="1927"/>
              <a:chOff x="431" y="2275"/>
              <a:chExt cx="1236" cy="1927"/>
            </a:xfrm>
          </p:grpSpPr>
          <p:grpSp>
            <p:nvGrpSpPr>
              <p:cNvPr id="42002" name="Group 243"/>
              <p:cNvGrpSpPr>
                <a:grpSpLocks/>
              </p:cNvGrpSpPr>
              <p:nvPr/>
            </p:nvGrpSpPr>
            <p:grpSpPr bwMode="auto">
              <a:xfrm>
                <a:off x="431" y="2478"/>
                <a:ext cx="1236" cy="1508"/>
                <a:chOff x="431" y="2478"/>
                <a:chExt cx="1236" cy="1508"/>
              </a:xfrm>
            </p:grpSpPr>
            <p:sp>
              <p:nvSpPr>
                <p:cNvPr id="42006" name="Line 244"/>
                <p:cNvSpPr>
                  <a:spLocks noChangeShapeType="1"/>
                </p:cNvSpPr>
                <p:nvPr/>
              </p:nvSpPr>
              <p:spPr bwMode="auto">
                <a:xfrm>
                  <a:off x="431" y="2478"/>
                  <a:ext cx="1228" cy="0"/>
                </a:xfrm>
                <a:prstGeom prst="line">
                  <a:avLst/>
                </a:prstGeom>
                <a:noFill/>
                <a:ln w="7620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2007" name="Line 245"/>
                <p:cNvSpPr>
                  <a:spLocks noChangeShapeType="1"/>
                </p:cNvSpPr>
                <p:nvPr/>
              </p:nvSpPr>
              <p:spPr bwMode="auto">
                <a:xfrm>
                  <a:off x="439" y="3986"/>
                  <a:ext cx="1228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2003" name="Line 246"/>
              <p:cNvSpPr>
                <a:spLocks noChangeShapeType="1"/>
              </p:cNvSpPr>
              <p:nvPr/>
            </p:nvSpPr>
            <p:spPr bwMode="auto">
              <a:xfrm flipV="1">
                <a:off x="1138" y="3545"/>
                <a:ext cx="0" cy="65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4" name="Line 247"/>
              <p:cNvSpPr>
                <a:spLocks noChangeShapeType="1"/>
              </p:cNvSpPr>
              <p:nvPr/>
            </p:nvSpPr>
            <p:spPr bwMode="auto">
              <a:xfrm flipV="1">
                <a:off x="1138" y="2275"/>
                <a:ext cx="0" cy="65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5" name="Line 248"/>
              <p:cNvSpPr>
                <a:spLocks noChangeShapeType="1"/>
              </p:cNvSpPr>
              <p:nvPr/>
            </p:nvSpPr>
            <p:spPr bwMode="auto">
              <a:xfrm>
                <a:off x="439" y="2275"/>
                <a:ext cx="0" cy="192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2000" name="Line 268"/>
            <p:cNvSpPr>
              <a:spLocks noChangeShapeType="1"/>
            </p:cNvSpPr>
            <p:nvPr/>
          </p:nvSpPr>
          <p:spPr bwMode="auto">
            <a:xfrm flipH="1">
              <a:off x="1138" y="2487"/>
              <a:ext cx="529" cy="4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01" name="Line 269"/>
            <p:cNvSpPr>
              <a:spLocks noChangeShapeType="1"/>
            </p:cNvSpPr>
            <p:nvPr/>
          </p:nvSpPr>
          <p:spPr bwMode="auto">
            <a:xfrm>
              <a:off x="1138" y="3545"/>
              <a:ext cx="529" cy="4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1988" name="Text Box 280"/>
          <p:cNvSpPr txBox="1">
            <a:spLocks noChangeArrowheads="1"/>
          </p:cNvSpPr>
          <p:nvPr/>
        </p:nvSpPr>
        <p:spPr bwMode="auto">
          <a:xfrm>
            <a:off x="0" y="0"/>
            <a:ext cx="92408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3: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求八棱柱被截切后的俯视图。</a:t>
            </a:r>
          </a:p>
        </p:txBody>
      </p:sp>
      <p:sp>
        <p:nvSpPr>
          <p:cNvPr id="41989" name="AutoShape 28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ext Box 131"/>
          <p:cNvSpPr txBox="1">
            <a:spLocks noChangeArrowheads="1"/>
          </p:cNvSpPr>
          <p:nvPr/>
        </p:nvSpPr>
        <p:spPr bwMode="auto">
          <a:xfrm>
            <a:off x="0" y="0"/>
            <a:ext cx="9972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完成三棱锥截切后的俯视图和左视图。</a:t>
            </a:r>
          </a:p>
        </p:txBody>
      </p:sp>
      <p:grpSp>
        <p:nvGrpSpPr>
          <p:cNvPr id="168318" name="Group 382"/>
          <p:cNvGrpSpPr>
            <a:grpSpLocks/>
          </p:cNvGrpSpPr>
          <p:nvPr/>
        </p:nvGrpSpPr>
        <p:grpSpPr bwMode="auto">
          <a:xfrm>
            <a:off x="4278313" y="765175"/>
            <a:ext cx="2349500" cy="2838450"/>
            <a:chOff x="2695" y="482"/>
            <a:chExt cx="1480" cy="1788"/>
          </a:xfrm>
        </p:grpSpPr>
        <p:sp>
          <p:nvSpPr>
            <p:cNvPr id="43172" name="Line 166"/>
            <p:cNvSpPr>
              <a:spLocks noChangeShapeType="1"/>
            </p:cNvSpPr>
            <p:nvPr/>
          </p:nvSpPr>
          <p:spPr bwMode="auto">
            <a:xfrm>
              <a:off x="2695" y="2270"/>
              <a:ext cx="14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3" name="Line 167"/>
            <p:cNvSpPr>
              <a:spLocks noChangeShapeType="1"/>
            </p:cNvSpPr>
            <p:nvPr/>
          </p:nvSpPr>
          <p:spPr bwMode="auto">
            <a:xfrm flipH="1" flipV="1">
              <a:off x="3188" y="482"/>
              <a:ext cx="987" cy="17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4" name="Line 168"/>
            <p:cNvSpPr>
              <a:spLocks noChangeShapeType="1"/>
            </p:cNvSpPr>
            <p:nvPr/>
          </p:nvSpPr>
          <p:spPr bwMode="auto">
            <a:xfrm flipH="1">
              <a:off x="2695" y="482"/>
              <a:ext cx="493" cy="17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17" name="Group 381"/>
          <p:cNvGrpSpPr>
            <a:grpSpLocks/>
          </p:cNvGrpSpPr>
          <p:nvPr/>
        </p:nvGrpSpPr>
        <p:grpSpPr bwMode="auto">
          <a:xfrm>
            <a:off x="755650" y="765175"/>
            <a:ext cx="2714625" cy="5976938"/>
            <a:chOff x="476" y="482"/>
            <a:chExt cx="1710" cy="3765"/>
          </a:xfrm>
        </p:grpSpPr>
        <p:sp>
          <p:nvSpPr>
            <p:cNvPr id="43142" name="Line 136"/>
            <p:cNvSpPr>
              <a:spLocks noChangeShapeType="1"/>
            </p:cNvSpPr>
            <p:nvPr/>
          </p:nvSpPr>
          <p:spPr bwMode="auto">
            <a:xfrm>
              <a:off x="476" y="2270"/>
              <a:ext cx="17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3" name="Line 137"/>
            <p:cNvSpPr>
              <a:spLocks noChangeShapeType="1"/>
            </p:cNvSpPr>
            <p:nvPr/>
          </p:nvSpPr>
          <p:spPr bwMode="auto">
            <a:xfrm>
              <a:off x="729" y="1737"/>
              <a:ext cx="8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4" name="Line 138"/>
            <p:cNvSpPr>
              <a:spLocks noChangeShapeType="1"/>
            </p:cNvSpPr>
            <p:nvPr/>
          </p:nvSpPr>
          <p:spPr bwMode="auto">
            <a:xfrm flipV="1">
              <a:off x="1331" y="1737"/>
              <a:ext cx="0" cy="5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5" name="Line 139"/>
            <p:cNvSpPr>
              <a:spLocks noChangeShapeType="1"/>
            </p:cNvSpPr>
            <p:nvPr/>
          </p:nvSpPr>
          <p:spPr bwMode="auto">
            <a:xfrm flipV="1">
              <a:off x="476" y="1737"/>
              <a:ext cx="253" cy="5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6" name="Line 140"/>
            <p:cNvSpPr>
              <a:spLocks noChangeShapeType="1"/>
            </p:cNvSpPr>
            <p:nvPr/>
          </p:nvSpPr>
          <p:spPr bwMode="auto">
            <a:xfrm flipH="1" flipV="1">
              <a:off x="1331" y="482"/>
              <a:ext cx="855" cy="17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7" name="Freeform 141"/>
            <p:cNvSpPr>
              <a:spLocks/>
            </p:cNvSpPr>
            <p:nvPr/>
          </p:nvSpPr>
          <p:spPr bwMode="auto">
            <a:xfrm>
              <a:off x="476" y="2765"/>
              <a:ext cx="1710" cy="1482"/>
            </a:xfrm>
            <a:custGeom>
              <a:avLst/>
              <a:gdLst>
                <a:gd name="T0" fmla="*/ 60 w 4159"/>
                <a:gd name="T1" fmla="*/ 103 h 3605"/>
                <a:gd name="T2" fmla="*/ 0 w 4159"/>
                <a:gd name="T3" fmla="*/ 0 h 3605"/>
                <a:gd name="T4" fmla="*/ 119 w 4159"/>
                <a:gd name="T5" fmla="*/ 0 h 3605"/>
                <a:gd name="T6" fmla="*/ 60 w 4159"/>
                <a:gd name="T7" fmla="*/ 103 h 36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59" h="3605">
                  <a:moveTo>
                    <a:pt x="2079" y="3605"/>
                  </a:moveTo>
                  <a:lnTo>
                    <a:pt x="0" y="0"/>
                  </a:lnTo>
                  <a:lnTo>
                    <a:pt x="4159" y="0"/>
                  </a:lnTo>
                  <a:lnTo>
                    <a:pt x="2079" y="360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8" name="Line 142"/>
            <p:cNvSpPr>
              <a:spLocks noChangeShapeType="1"/>
            </p:cNvSpPr>
            <p:nvPr/>
          </p:nvSpPr>
          <p:spPr bwMode="auto">
            <a:xfrm>
              <a:off x="476" y="2765"/>
              <a:ext cx="178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9" name="Line 143"/>
            <p:cNvSpPr>
              <a:spLocks noChangeShapeType="1"/>
            </p:cNvSpPr>
            <p:nvPr/>
          </p:nvSpPr>
          <p:spPr bwMode="auto">
            <a:xfrm>
              <a:off x="683" y="2885"/>
              <a:ext cx="2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0" name="Line 144"/>
            <p:cNvSpPr>
              <a:spLocks noChangeShapeType="1"/>
            </p:cNvSpPr>
            <p:nvPr/>
          </p:nvSpPr>
          <p:spPr bwMode="auto">
            <a:xfrm>
              <a:off x="735" y="2914"/>
              <a:ext cx="2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1" name="Line 145"/>
            <p:cNvSpPr>
              <a:spLocks noChangeShapeType="1"/>
            </p:cNvSpPr>
            <p:nvPr/>
          </p:nvSpPr>
          <p:spPr bwMode="auto">
            <a:xfrm>
              <a:off x="787" y="2946"/>
              <a:ext cx="23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2" name="Line 146"/>
            <p:cNvSpPr>
              <a:spLocks noChangeShapeType="1"/>
            </p:cNvSpPr>
            <p:nvPr/>
          </p:nvSpPr>
          <p:spPr bwMode="auto">
            <a:xfrm>
              <a:off x="1046" y="3096"/>
              <a:ext cx="2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3" name="Line 147"/>
            <p:cNvSpPr>
              <a:spLocks noChangeShapeType="1"/>
            </p:cNvSpPr>
            <p:nvPr/>
          </p:nvSpPr>
          <p:spPr bwMode="auto">
            <a:xfrm>
              <a:off x="1098" y="3124"/>
              <a:ext cx="2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4" name="Line 148"/>
            <p:cNvSpPr>
              <a:spLocks noChangeShapeType="1"/>
            </p:cNvSpPr>
            <p:nvPr/>
          </p:nvSpPr>
          <p:spPr bwMode="auto">
            <a:xfrm>
              <a:off x="1152" y="3156"/>
              <a:ext cx="179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5" name="Line 149"/>
            <p:cNvSpPr>
              <a:spLocks noChangeShapeType="1"/>
            </p:cNvSpPr>
            <p:nvPr/>
          </p:nvSpPr>
          <p:spPr bwMode="auto">
            <a:xfrm flipV="1">
              <a:off x="1331" y="404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6" name="Line 150"/>
            <p:cNvSpPr>
              <a:spLocks noChangeShapeType="1"/>
            </p:cNvSpPr>
            <p:nvPr/>
          </p:nvSpPr>
          <p:spPr bwMode="auto">
            <a:xfrm flipV="1">
              <a:off x="1331" y="3979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7" name="Line 151"/>
            <p:cNvSpPr>
              <a:spLocks noChangeShapeType="1"/>
            </p:cNvSpPr>
            <p:nvPr/>
          </p:nvSpPr>
          <p:spPr bwMode="auto">
            <a:xfrm flipV="1">
              <a:off x="1331" y="392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8" name="Line 152"/>
            <p:cNvSpPr>
              <a:spLocks noChangeShapeType="1"/>
            </p:cNvSpPr>
            <p:nvPr/>
          </p:nvSpPr>
          <p:spPr bwMode="auto">
            <a:xfrm flipV="1">
              <a:off x="1331" y="3620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9" name="Line 153"/>
            <p:cNvSpPr>
              <a:spLocks noChangeShapeType="1"/>
            </p:cNvSpPr>
            <p:nvPr/>
          </p:nvSpPr>
          <p:spPr bwMode="auto">
            <a:xfrm flipV="1">
              <a:off x="1331" y="355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0" name="Line 154"/>
            <p:cNvSpPr>
              <a:spLocks noChangeShapeType="1"/>
            </p:cNvSpPr>
            <p:nvPr/>
          </p:nvSpPr>
          <p:spPr bwMode="auto">
            <a:xfrm flipV="1">
              <a:off x="1331" y="349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1" name="Line 155"/>
            <p:cNvSpPr>
              <a:spLocks noChangeShapeType="1"/>
            </p:cNvSpPr>
            <p:nvPr/>
          </p:nvSpPr>
          <p:spPr bwMode="auto">
            <a:xfrm flipV="1">
              <a:off x="1331" y="3260"/>
              <a:ext cx="0" cy="2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2" name="Line 156"/>
            <p:cNvSpPr>
              <a:spLocks noChangeShapeType="1"/>
            </p:cNvSpPr>
            <p:nvPr/>
          </p:nvSpPr>
          <p:spPr bwMode="auto">
            <a:xfrm flipH="1">
              <a:off x="2005" y="2765"/>
              <a:ext cx="181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3" name="Line 157"/>
            <p:cNvSpPr>
              <a:spLocks noChangeShapeType="1"/>
            </p:cNvSpPr>
            <p:nvPr/>
          </p:nvSpPr>
          <p:spPr bwMode="auto">
            <a:xfrm flipH="1">
              <a:off x="1953" y="2885"/>
              <a:ext cx="2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4" name="Line 158"/>
            <p:cNvSpPr>
              <a:spLocks noChangeShapeType="1"/>
            </p:cNvSpPr>
            <p:nvPr/>
          </p:nvSpPr>
          <p:spPr bwMode="auto">
            <a:xfrm flipH="1">
              <a:off x="1901" y="2914"/>
              <a:ext cx="2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5" name="Line 159"/>
            <p:cNvSpPr>
              <a:spLocks noChangeShapeType="1"/>
            </p:cNvSpPr>
            <p:nvPr/>
          </p:nvSpPr>
          <p:spPr bwMode="auto">
            <a:xfrm flipH="1">
              <a:off x="1642" y="2946"/>
              <a:ext cx="23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6" name="Line 162"/>
            <p:cNvSpPr>
              <a:spLocks noChangeShapeType="1"/>
            </p:cNvSpPr>
            <p:nvPr/>
          </p:nvSpPr>
          <p:spPr bwMode="auto">
            <a:xfrm flipH="1">
              <a:off x="1331" y="3156"/>
              <a:ext cx="178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7" name="Line 163"/>
            <p:cNvSpPr>
              <a:spLocks noChangeShapeType="1"/>
            </p:cNvSpPr>
            <p:nvPr/>
          </p:nvSpPr>
          <p:spPr bwMode="auto">
            <a:xfrm flipH="1" flipV="1">
              <a:off x="1175" y="804"/>
              <a:ext cx="450" cy="9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8" name="Line 164"/>
            <p:cNvSpPr>
              <a:spLocks noChangeShapeType="1"/>
            </p:cNvSpPr>
            <p:nvPr/>
          </p:nvSpPr>
          <p:spPr bwMode="auto">
            <a:xfrm flipH="1">
              <a:off x="1175" y="482"/>
              <a:ext cx="156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9" name="Line 165"/>
            <p:cNvSpPr>
              <a:spLocks noChangeShapeType="1"/>
            </p:cNvSpPr>
            <p:nvPr/>
          </p:nvSpPr>
          <p:spPr bwMode="auto">
            <a:xfrm flipV="1">
              <a:off x="1331" y="482"/>
              <a:ext cx="0" cy="6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0" name="Line 286"/>
            <p:cNvSpPr>
              <a:spLocks noChangeShapeType="1"/>
            </p:cNvSpPr>
            <p:nvPr/>
          </p:nvSpPr>
          <p:spPr bwMode="auto">
            <a:xfrm flipH="1">
              <a:off x="1590" y="3096"/>
              <a:ext cx="2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1" name="Line 287"/>
            <p:cNvSpPr>
              <a:spLocks noChangeShapeType="1"/>
            </p:cNvSpPr>
            <p:nvPr/>
          </p:nvSpPr>
          <p:spPr bwMode="auto">
            <a:xfrm flipH="1">
              <a:off x="1538" y="3124"/>
              <a:ext cx="2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21" name="Group 385"/>
          <p:cNvGrpSpPr>
            <a:grpSpLocks/>
          </p:cNvGrpSpPr>
          <p:nvPr/>
        </p:nvGrpSpPr>
        <p:grpSpPr bwMode="auto">
          <a:xfrm>
            <a:off x="1157288" y="1276350"/>
            <a:ext cx="1422400" cy="1481138"/>
            <a:chOff x="729" y="804"/>
            <a:chExt cx="896" cy="933"/>
          </a:xfrm>
        </p:grpSpPr>
        <p:sp>
          <p:nvSpPr>
            <p:cNvPr id="43140" name="Line 383"/>
            <p:cNvSpPr>
              <a:spLocks noChangeShapeType="1"/>
            </p:cNvSpPr>
            <p:nvPr/>
          </p:nvSpPr>
          <p:spPr bwMode="auto">
            <a:xfrm>
              <a:off x="729" y="1737"/>
              <a:ext cx="8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" name="Line 384"/>
            <p:cNvSpPr>
              <a:spLocks noChangeShapeType="1"/>
            </p:cNvSpPr>
            <p:nvPr/>
          </p:nvSpPr>
          <p:spPr bwMode="auto">
            <a:xfrm flipH="1" flipV="1">
              <a:off x="1175" y="804"/>
              <a:ext cx="450" cy="9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22" name="Group 386"/>
          <p:cNvGrpSpPr>
            <a:grpSpLocks/>
          </p:cNvGrpSpPr>
          <p:nvPr/>
        </p:nvGrpSpPr>
        <p:grpSpPr bwMode="auto">
          <a:xfrm>
            <a:off x="1066800" y="2511425"/>
            <a:ext cx="136525" cy="292100"/>
            <a:chOff x="672" y="1582"/>
            <a:chExt cx="86" cy="184"/>
          </a:xfrm>
        </p:grpSpPr>
        <p:sp>
          <p:nvSpPr>
            <p:cNvPr id="43137" name="Freeform 387"/>
            <p:cNvSpPr>
              <a:spLocks/>
            </p:cNvSpPr>
            <p:nvPr/>
          </p:nvSpPr>
          <p:spPr bwMode="auto">
            <a:xfrm>
              <a:off x="672" y="1582"/>
              <a:ext cx="34" cy="132"/>
            </a:xfrm>
            <a:custGeom>
              <a:avLst/>
              <a:gdLst>
                <a:gd name="T0" fmla="*/ 0 w 86"/>
                <a:gd name="T1" fmla="*/ 9 h 320"/>
                <a:gd name="T2" fmla="*/ 2 w 86"/>
                <a:gd name="T3" fmla="*/ 0 h 320"/>
                <a:gd name="T4" fmla="*/ 0 w 86"/>
                <a:gd name="T5" fmla="*/ 2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320">
                  <a:moveTo>
                    <a:pt x="0" y="320"/>
                  </a:moveTo>
                  <a:lnTo>
                    <a:pt x="86" y="0"/>
                  </a:lnTo>
                  <a:lnTo>
                    <a:pt x="17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8" name="Line 388"/>
            <p:cNvSpPr>
              <a:spLocks noChangeShapeType="1"/>
            </p:cNvSpPr>
            <p:nvPr/>
          </p:nvSpPr>
          <p:spPr bwMode="auto">
            <a:xfrm flipV="1">
              <a:off x="729" y="1582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9" name="Freeform 389"/>
            <p:cNvSpPr>
              <a:spLocks/>
            </p:cNvSpPr>
            <p:nvPr/>
          </p:nvSpPr>
          <p:spPr bwMode="auto">
            <a:xfrm>
              <a:off x="701" y="1708"/>
              <a:ext cx="57" cy="58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2 h 142"/>
                <a:gd name="T4" fmla="*/ 4 w 142"/>
                <a:gd name="T5" fmla="*/ 1 h 142"/>
                <a:gd name="T6" fmla="*/ 3 w 142"/>
                <a:gd name="T7" fmla="*/ 1 h 142"/>
                <a:gd name="T8" fmla="*/ 3 w 142"/>
                <a:gd name="T9" fmla="*/ 1 h 142"/>
                <a:gd name="T10" fmla="*/ 3 w 142"/>
                <a:gd name="T11" fmla="*/ 0 h 142"/>
                <a:gd name="T12" fmla="*/ 3 w 142"/>
                <a:gd name="T13" fmla="*/ 0 h 142"/>
                <a:gd name="T14" fmla="*/ 2 w 142"/>
                <a:gd name="T15" fmla="*/ 0 h 142"/>
                <a:gd name="T16" fmla="*/ 2 w 142"/>
                <a:gd name="T17" fmla="*/ 0 h 142"/>
                <a:gd name="T18" fmla="*/ 2 w 142"/>
                <a:gd name="T19" fmla="*/ 0 h 142"/>
                <a:gd name="T20" fmla="*/ 2 w 142"/>
                <a:gd name="T21" fmla="*/ 0 h 142"/>
                <a:gd name="T22" fmla="*/ 1 w 142"/>
                <a:gd name="T23" fmla="*/ 0 h 142"/>
                <a:gd name="T24" fmla="*/ 1 w 142"/>
                <a:gd name="T25" fmla="*/ 0 h 142"/>
                <a:gd name="T26" fmla="*/ 1 w 142"/>
                <a:gd name="T27" fmla="*/ 0 h 142"/>
                <a:gd name="T28" fmla="*/ 0 w 142"/>
                <a:gd name="T29" fmla="*/ 1 h 142"/>
                <a:gd name="T30" fmla="*/ 0 w 142"/>
                <a:gd name="T31" fmla="*/ 1 h 142"/>
                <a:gd name="T32" fmla="*/ 0 w 142"/>
                <a:gd name="T33" fmla="*/ 1 h 142"/>
                <a:gd name="T34" fmla="*/ 0 w 142"/>
                <a:gd name="T35" fmla="*/ 2 h 142"/>
                <a:gd name="T36" fmla="*/ 0 w 142"/>
                <a:gd name="T37" fmla="*/ 2 h 142"/>
                <a:gd name="T38" fmla="*/ 0 w 142"/>
                <a:gd name="T39" fmla="*/ 2 h 142"/>
                <a:gd name="T40" fmla="*/ 0 w 142"/>
                <a:gd name="T41" fmla="*/ 2 h 142"/>
                <a:gd name="T42" fmla="*/ 0 w 142"/>
                <a:gd name="T43" fmla="*/ 3 h 142"/>
                <a:gd name="T44" fmla="*/ 0 w 142"/>
                <a:gd name="T45" fmla="*/ 3 h 142"/>
                <a:gd name="T46" fmla="*/ 0 w 142"/>
                <a:gd name="T47" fmla="*/ 3 h 142"/>
                <a:gd name="T48" fmla="*/ 1 w 142"/>
                <a:gd name="T49" fmla="*/ 4 h 142"/>
                <a:gd name="T50" fmla="*/ 1 w 142"/>
                <a:gd name="T51" fmla="*/ 4 h 142"/>
                <a:gd name="T52" fmla="*/ 1 w 142"/>
                <a:gd name="T53" fmla="*/ 4 h 142"/>
                <a:gd name="T54" fmla="*/ 2 w 142"/>
                <a:gd name="T55" fmla="*/ 4 h 142"/>
                <a:gd name="T56" fmla="*/ 2 w 142"/>
                <a:gd name="T57" fmla="*/ 4 h 142"/>
                <a:gd name="T58" fmla="*/ 2 w 142"/>
                <a:gd name="T59" fmla="*/ 4 h 142"/>
                <a:gd name="T60" fmla="*/ 2 w 142"/>
                <a:gd name="T61" fmla="*/ 4 h 142"/>
                <a:gd name="T62" fmla="*/ 3 w 142"/>
                <a:gd name="T63" fmla="*/ 4 h 142"/>
                <a:gd name="T64" fmla="*/ 3 w 142"/>
                <a:gd name="T65" fmla="*/ 4 h 142"/>
                <a:gd name="T66" fmla="*/ 3 w 142"/>
                <a:gd name="T67" fmla="*/ 3 h 142"/>
                <a:gd name="T68" fmla="*/ 3 w 142"/>
                <a:gd name="T69" fmla="*/ 3 h 142"/>
                <a:gd name="T70" fmla="*/ 4 w 142"/>
                <a:gd name="T71" fmla="*/ 3 h 142"/>
                <a:gd name="T72" fmla="*/ 4 w 142"/>
                <a:gd name="T73" fmla="*/ 2 h 142"/>
                <a:gd name="T74" fmla="*/ 4 w 142"/>
                <a:gd name="T75" fmla="*/ 2 h 14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6"/>
                  </a:lnTo>
                  <a:lnTo>
                    <a:pt x="141" y="59"/>
                  </a:lnTo>
                  <a:lnTo>
                    <a:pt x="140" y="54"/>
                  </a:lnTo>
                  <a:lnTo>
                    <a:pt x="138" y="48"/>
                  </a:lnTo>
                  <a:lnTo>
                    <a:pt x="136" y="42"/>
                  </a:lnTo>
                  <a:lnTo>
                    <a:pt x="133" y="37"/>
                  </a:lnTo>
                  <a:lnTo>
                    <a:pt x="130" y="33"/>
                  </a:lnTo>
                  <a:lnTo>
                    <a:pt x="127" y="28"/>
                  </a:lnTo>
                  <a:lnTo>
                    <a:pt x="123" y="23"/>
                  </a:lnTo>
                  <a:lnTo>
                    <a:pt x="119" y="19"/>
                  </a:lnTo>
                  <a:lnTo>
                    <a:pt x="114" y="15"/>
                  </a:lnTo>
                  <a:lnTo>
                    <a:pt x="110" y="12"/>
                  </a:lnTo>
                  <a:lnTo>
                    <a:pt x="105" y="9"/>
                  </a:lnTo>
                  <a:lnTo>
                    <a:pt x="100" y="6"/>
                  </a:lnTo>
                  <a:lnTo>
                    <a:pt x="94" y="4"/>
                  </a:lnTo>
                  <a:lnTo>
                    <a:pt x="88" y="2"/>
                  </a:lnTo>
                  <a:lnTo>
                    <a:pt x="83" y="1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59" y="1"/>
                  </a:lnTo>
                  <a:lnTo>
                    <a:pt x="53" y="2"/>
                  </a:lnTo>
                  <a:lnTo>
                    <a:pt x="48" y="4"/>
                  </a:lnTo>
                  <a:lnTo>
                    <a:pt x="42" y="6"/>
                  </a:lnTo>
                  <a:lnTo>
                    <a:pt x="37" y="9"/>
                  </a:lnTo>
                  <a:lnTo>
                    <a:pt x="32" y="12"/>
                  </a:lnTo>
                  <a:lnTo>
                    <a:pt x="27" y="15"/>
                  </a:lnTo>
                  <a:lnTo>
                    <a:pt x="23" y="19"/>
                  </a:lnTo>
                  <a:lnTo>
                    <a:pt x="19" y="2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8" y="37"/>
                  </a:lnTo>
                  <a:lnTo>
                    <a:pt x="6" y="42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1" y="83"/>
                  </a:lnTo>
                  <a:lnTo>
                    <a:pt x="2" y="89"/>
                  </a:lnTo>
                  <a:lnTo>
                    <a:pt x="4" y="94"/>
                  </a:lnTo>
                  <a:lnTo>
                    <a:pt x="6" y="100"/>
                  </a:lnTo>
                  <a:lnTo>
                    <a:pt x="8" y="105"/>
                  </a:lnTo>
                  <a:lnTo>
                    <a:pt x="12" y="110"/>
                  </a:lnTo>
                  <a:lnTo>
                    <a:pt x="15" y="115"/>
                  </a:lnTo>
                  <a:lnTo>
                    <a:pt x="19" y="120"/>
                  </a:lnTo>
                  <a:lnTo>
                    <a:pt x="23" y="124"/>
                  </a:lnTo>
                  <a:lnTo>
                    <a:pt x="27" y="127"/>
                  </a:lnTo>
                  <a:lnTo>
                    <a:pt x="32" y="130"/>
                  </a:lnTo>
                  <a:lnTo>
                    <a:pt x="37" y="134"/>
                  </a:lnTo>
                  <a:lnTo>
                    <a:pt x="42" y="137"/>
                  </a:lnTo>
                  <a:lnTo>
                    <a:pt x="48" y="139"/>
                  </a:lnTo>
                  <a:lnTo>
                    <a:pt x="53" y="140"/>
                  </a:lnTo>
                  <a:lnTo>
                    <a:pt x="59" y="141"/>
                  </a:lnTo>
                  <a:lnTo>
                    <a:pt x="65" y="142"/>
                  </a:lnTo>
                  <a:lnTo>
                    <a:pt x="71" y="142"/>
                  </a:lnTo>
                  <a:lnTo>
                    <a:pt x="76" y="142"/>
                  </a:lnTo>
                  <a:lnTo>
                    <a:pt x="83" y="141"/>
                  </a:lnTo>
                  <a:lnTo>
                    <a:pt x="88" y="140"/>
                  </a:lnTo>
                  <a:lnTo>
                    <a:pt x="94" y="139"/>
                  </a:lnTo>
                  <a:lnTo>
                    <a:pt x="100" y="137"/>
                  </a:lnTo>
                  <a:lnTo>
                    <a:pt x="105" y="134"/>
                  </a:lnTo>
                  <a:lnTo>
                    <a:pt x="110" y="130"/>
                  </a:lnTo>
                  <a:lnTo>
                    <a:pt x="114" y="127"/>
                  </a:lnTo>
                  <a:lnTo>
                    <a:pt x="119" y="124"/>
                  </a:lnTo>
                  <a:lnTo>
                    <a:pt x="123" y="120"/>
                  </a:lnTo>
                  <a:lnTo>
                    <a:pt x="127" y="115"/>
                  </a:lnTo>
                  <a:lnTo>
                    <a:pt x="130" y="110"/>
                  </a:lnTo>
                  <a:lnTo>
                    <a:pt x="133" y="105"/>
                  </a:lnTo>
                  <a:lnTo>
                    <a:pt x="136" y="100"/>
                  </a:lnTo>
                  <a:lnTo>
                    <a:pt x="138" y="94"/>
                  </a:lnTo>
                  <a:lnTo>
                    <a:pt x="140" y="89"/>
                  </a:lnTo>
                  <a:lnTo>
                    <a:pt x="141" y="83"/>
                  </a:lnTo>
                  <a:lnTo>
                    <a:pt x="142" y="77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326" name="Line 390"/>
          <p:cNvSpPr>
            <a:spLocks noChangeShapeType="1"/>
          </p:cNvSpPr>
          <p:nvPr/>
        </p:nvSpPr>
        <p:spPr bwMode="auto">
          <a:xfrm>
            <a:off x="1157288" y="2757488"/>
            <a:ext cx="0" cy="18637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327" name="Group 391"/>
          <p:cNvGrpSpPr>
            <a:grpSpLocks/>
          </p:cNvGrpSpPr>
          <p:nvPr/>
        </p:nvGrpSpPr>
        <p:grpSpPr bwMode="auto">
          <a:xfrm>
            <a:off x="1157288" y="4621213"/>
            <a:ext cx="1906587" cy="1654175"/>
            <a:chOff x="729" y="2911"/>
            <a:chExt cx="1201" cy="1042"/>
          </a:xfrm>
        </p:grpSpPr>
        <p:sp>
          <p:nvSpPr>
            <p:cNvPr id="43134" name="Line 392"/>
            <p:cNvSpPr>
              <a:spLocks noChangeShapeType="1"/>
            </p:cNvSpPr>
            <p:nvPr/>
          </p:nvSpPr>
          <p:spPr bwMode="auto">
            <a:xfrm>
              <a:off x="729" y="2911"/>
              <a:ext cx="12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5" name="Line 393"/>
            <p:cNvSpPr>
              <a:spLocks noChangeShapeType="1"/>
            </p:cNvSpPr>
            <p:nvPr/>
          </p:nvSpPr>
          <p:spPr bwMode="auto">
            <a:xfrm flipH="1">
              <a:off x="1331" y="2911"/>
              <a:ext cx="599" cy="10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6" name="Line 394"/>
            <p:cNvSpPr>
              <a:spLocks noChangeShapeType="1"/>
            </p:cNvSpPr>
            <p:nvPr/>
          </p:nvSpPr>
          <p:spPr bwMode="auto">
            <a:xfrm>
              <a:off x="729" y="2911"/>
              <a:ext cx="602" cy="10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31" name="Group 395"/>
          <p:cNvGrpSpPr>
            <a:grpSpLocks/>
          </p:cNvGrpSpPr>
          <p:nvPr/>
        </p:nvGrpSpPr>
        <p:grpSpPr bwMode="auto">
          <a:xfrm>
            <a:off x="1157288" y="4621213"/>
            <a:ext cx="1422400" cy="1654175"/>
            <a:chOff x="729" y="2911"/>
            <a:chExt cx="896" cy="1042"/>
          </a:xfrm>
        </p:grpSpPr>
        <p:sp>
          <p:nvSpPr>
            <p:cNvPr id="43131" name="Line 396"/>
            <p:cNvSpPr>
              <a:spLocks noChangeShapeType="1"/>
            </p:cNvSpPr>
            <p:nvPr/>
          </p:nvSpPr>
          <p:spPr bwMode="auto">
            <a:xfrm flipH="1" flipV="1">
              <a:off x="729" y="2911"/>
              <a:ext cx="602" cy="10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2" name="Line 397"/>
            <p:cNvSpPr>
              <a:spLocks noChangeShapeType="1"/>
            </p:cNvSpPr>
            <p:nvPr/>
          </p:nvSpPr>
          <p:spPr bwMode="auto">
            <a:xfrm flipH="1">
              <a:off x="729" y="2911"/>
              <a:ext cx="8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3" name="Line 398"/>
            <p:cNvSpPr>
              <a:spLocks noChangeShapeType="1"/>
            </p:cNvSpPr>
            <p:nvPr/>
          </p:nvSpPr>
          <p:spPr bwMode="auto">
            <a:xfrm flipV="1">
              <a:off x="1331" y="3444"/>
              <a:ext cx="294" cy="5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35" name="Group 399"/>
          <p:cNvGrpSpPr>
            <a:grpSpLocks/>
          </p:cNvGrpSpPr>
          <p:nvPr/>
        </p:nvGrpSpPr>
        <p:grpSpPr bwMode="auto">
          <a:xfrm>
            <a:off x="1100138" y="4575175"/>
            <a:ext cx="107950" cy="336550"/>
            <a:chOff x="693" y="2882"/>
            <a:chExt cx="68" cy="212"/>
          </a:xfrm>
        </p:grpSpPr>
        <p:sp>
          <p:nvSpPr>
            <p:cNvPr id="43129" name="Freeform 400"/>
            <p:cNvSpPr>
              <a:spLocks/>
            </p:cNvSpPr>
            <p:nvPr/>
          </p:nvSpPr>
          <p:spPr bwMode="auto">
            <a:xfrm>
              <a:off x="693" y="2961"/>
              <a:ext cx="34" cy="133"/>
            </a:xfrm>
            <a:custGeom>
              <a:avLst/>
              <a:gdLst>
                <a:gd name="T0" fmla="*/ 0 w 86"/>
                <a:gd name="T1" fmla="*/ 10 h 321"/>
                <a:gd name="T2" fmla="*/ 2 w 86"/>
                <a:gd name="T3" fmla="*/ 0 h 321"/>
                <a:gd name="T4" fmla="*/ 0 w 86"/>
                <a:gd name="T5" fmla="*/ 2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321">
                  <a:moveTo>
                    <a:pt x="0" y="321"/>
                  </a:moveTo>
                  <a:lnTo>
                    <a:pt x="86" y="0"/>
                  </a:lnTo>
                  <a:lnTo>
                    <a:pt x="17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0" name="Freeform 401"/>
            <p:cNvSpPr>
              <a:spLocks/>
            </p:cNvSpPr>
            <p:nvPr/>
          </p:nvSpPr>
          <p:spPr bwMode="auto">
            <a:xfrm>
              <a:off x="700" y="2882"/>
              <a:ext cx="61" cy="60"/>
            </a:xfrm>
            <a:custGeom>
              <a:avLst/>
              <a:gdLst>
                <a:gd name="T0" fmla="*/ 5 w 142"/>
                <a:gd name="T1" fmla="*/ 2 h 143"/>
                <a:gd name="T2" fmla="*/ 5 w 142"/>
                <a:gd name="T3" fmla="*/ 2 h 143"/>
                <a:gd name="T4" fmla="*/ 5 w 142"/>
                <a:gd name="T5" fmla="*/ 1 h 143"/>
                <a:gd name="T6" fmla="*/ 4 w 142"/>
                <a:gd name="T7" fmla="*/ 1 h 143"/>
                <a:gd name="T8" fmla="*/ 4 w 142"/>
                <a:gd name="T9" fmla="*/ 1 h 143"/>
                <a:gd name="T10" fmla="*/ 4 w 142"/>
                <a:gd name="T11" fmla="*/ 0 h 143"/>
                <a:gd name="T12" fmla="*/ 3 w 142"/>
                <a:gd name="T13" fmla="*/ 0 h 143"/>
                <a:gd name="T14" fmla="*/ 3 w 142"/>
                <a:gd name="T15" fmla="*/ 0 h 143"/>
                <a:gd name="T16" fmla="*/ 3 w 142"/>
                <a:gd name="T17" fmla="*/ 0 h 143"/>
                <a:gd name="T18" fmla="*/ 2 w 142"/>
                <a:gd name="T19" fmla="*/ 0 h 143"/>
                <a:gd name="T20" fmla="*/ 2 w 142"/>
                <a:gd name="T21" fmla="*/ 0 h 143"/>
                <a:gd name="T22" fmla="*/ 1 w 142"/>
                <a:gd name="T23" fmla="*/ 0 h 143"/>
                <a:gd name="T24" fmla="*/ 1 w 142"/>
                <a:gd name="T25" fmla="*/ 0 h 143"/>
                <a:gd name="T26" fmla="*/ 1 w 142"/>
                <a:gd name="T27" fmla="*/ 1 h 143"/>
                <a:gd name="T28" fmla="*/ 0 w 142"/>
                <a:gd name="T29" fmla="*/ 1 h 143"/>
                <a:gd name="T30" fmla="*/ 0 w 142"/>
                <a:gd name="T31" fmla="*/ 1 h 143"/>
                <a:gd name="T32" fmla="*/ 0 w 142"/>
                <a:gd name="T33" fmla="*/ 2 h 143"/>
                <a:gd name="T34" fmla="*/ 0 w 142"/>
                <a:gd name="T35" fmla="*/ 2 h 143"/>
                <a:gd name="T36" fmla="*/ 0 w 142"/>
                <a:gd name="T37" fmla="*/ 3 h 143"/>
                <a:gd name="T38" fmla="*/ 0 w 142"/>
                <a:gd name="T39" fmla="*/ 3 h 143"/>
                <a:gd name="T40" fmla="*/ 0 w 142"/>
                <a:gd name="T41" fmla="*/ 3 h 143"/>
                <a:gd name="T42" fmla="*/ 0 w 142"/>
                <a:gd name="T43" fmla="*/ 3 h 143"/>
                <a:gd name="T44" fmla="*/ 1 w 142"/>
                <a:gd name="T45" fmla="*/ 4 h 143"/>
                <a:gd name="T46" fmla="*/ 1 w 142"/>
                <a:gd name="T47" fmla="*/ 4 h 143"/>
                <a:gd name="T48" fmla="*/ 1 w 142"/>
                <a:gd name="T49" fmla="*/ 4 h 143"/>
                <a:gd name="T50" fmla="*/ 2 w 142"/>
                <a:gd name="T51" fmla="*/ 4 h 143"/>
                <a:gd name="T52" fmla="*/ 2 w 142"/>
                <a:gd name="T53" fmla="*/ 4 h 143"/>
                <a:gd name="T54" fmla="*/ 3 w 142"/>
                <a:gd name="T55" fmla="*/ 4 h 143"/>
                <a:gd name="T56" fmla="*/ 3 w 142"/>
                <a:gd name="T57" fmla="*/ 4 h 143"/>
                <a:gd name="T58" fmla="*/ 3 w 142"/>
                <a:gd name="T59" fmla="*/ 4 h 143"/>
                <a:gd name="T60" fmla="*/ 4 w 142"/>
                <a:gd name="T61" fmla="*/ 4 h 143"/>
                <a:gd name="T62" fmla="*/ 4 w 142"/>
                <a:gd name="T63" fmla="*/ 4 h 143"/>
                <a:gd name="T64" fmla="*/ 4 w 142"/>
                <a:gd name="T65" fmla="*/ 3 h 143"/>
                <a:gd name="T66" fmla="*/ 5 w 142"/>
                <a:gd name="T67" fmla="*/ 3 h 143"/>
                <a:gd name="T68" fmla="*/ 5 w 142"/>
                <a:gd name="T69" fmla="*/ 3 h 143"/>
                <a:gd name="T70" fmla="*/ 5 w 142"/>
                <a:gd name="T71" fmla="*/ 3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2" h="143">
                  <a:moveTo>
                    <a:pt x="142" y="71"/>
                  </a:moveTo>
                  <a:lnTo>
                    <a:pt x="141" y="66"/>
                  </a:lnTo>
                  <a:lnTo>
                    <a:pt x="141" y="60"/>
                  </a:lnTo>
                  <a:lnTo>
                    <a:pt x="139" y="53"/>
                  </a:lnTo>
                  <a:lnTo>
                    <a:pt x="138" y="47"/>
                  </a:lnTo>
                  <a:lnTo>
                    <a:pt x="135" y="42"/>
                  </a:lnTo>
                  <a:lnTo>
                    <a:pt x="133" y="36"/>
                  </a:lnTo>
                  <a:lnTo>
                    <a:pt x="129" y="31"/>
                  </a:lnTo>
                  <a:lnTo>
                    <a:pt x="125" y="26"/>
                  </a:lnTo>
                  <a:lnTo>
                    <a:pt x="121" y="22"/>
                  </a:lnTo>
                  <a:lnTo>
                    <a:pt x="117" y="17"/>
                  </a:lnTo>
                  <a:lnTo>
                    <a:pt x="112" y="13"/>
                  </a:lnTo>
                  <a:lnTo>
                    <a:pt x="106" y="10"/>
                  </a:lnTo>
                  <a:lnTo>
                    <a:pt x="101" y="8"/>
                  </a:lnTo>
                  <a:lnTo>
                    <a:pt x="96" y="5"/>
                  </a:lnTo>
                  <a:lnTo>
                    <a:pt x="89" y="4"/>
                  </a:lnTo>
                  <a:lnTo>
                    <a:pt x="83" y="1"/>
                  </a:lnTo>
                  <a:lnTo>
                    <a:pt x="77" y="1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9" y="1"/>
                  </a:lnTo>
                  <a:lnTo>
                    <a:pt x="52" y="4"/>
                  </a:lnTo>
                  <a:lnTo>
                    <a:pt x="47" y="5"/>
                  </a:lnTo>
                  <a:lnTo>
                    <a:pt x="41" y="8"/>
                  </a:lnTo>
                  <a:lnTo>
                    <a:pt x="35" y="10"/>
                  </a:lnTo>
                  <a:lnTo>
                    <a:pt x="30" y="13"/>
                  </a:lnTo>
                  <a:lnTo>
                    <a:pt x="26" y="17"/>
                  </a:lnTo>
                  <a:lnTo>
                    <a:pt x="20" y="22"/>
                  </a:lnTo>
                  <a:lnTo>
                    <a:pt x="16" y="26"/>
                  </a:lnTo>
                  <a:lnTo>
                    <a:pt x="13" y="31"/>
                  </a:lnTo>
                  <a:lnTo>
                    <a:pt x="10" y="36"/>
                  </a:lnTo>
                  <a:lnTo>
                    <a:pt x="7" y="42"/>
                  </a:lnTo>
                  <a:lnTo>
                    <a:pt x="5" y="47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8"/>
                  </a:lnTo>
                  <a:lnTo>
                    <a:pt x="1" y="84"/>
                  </a:lnTo>
                  <a:lnTo>
                    <a:pt x="2" y="90"/>
                  </a:lnTo>
                  <a:lnTo>
                    <a:pt x="5" y="96"/>
                  </a:lnTo>
                  <a:lnTo>
                    <a:pt x="7" y="102"/>
                  </a:lnTo>
                  <a:lnTo>
                    <a:pt x="10" y="107"/>
                  </a:lnTo>
                  <a:lnTo>
                    <a:pt x="13" y="113"/>
                  </a:lnTo>
                  <a:lnTo>
                    <a:pt x="16" y="118"/>
                  </a:lnTo>
                  <a:lnTo>
                    <a:pt x="20" y="122"/>
                  </a:lnTo>
                  <a:lnTo>
                    <a:pt x="26" y="126"/>
                  </a:lnTo>
                  <a:lnTo>
                    <a:pt x="30" y="130"/>
                  </a:lnTo>
                  <a:lnTo>
                    <a:pt x="35" y="134"/>
                  </a:lnTo>
                  <a:lnTo>
                    <a:pt x="41" y="136"/>
                  </a:lnTo>
                  <a:lnTo>
                    <a:pt x="47" y="138"/>
                  </a:lnTo>
                  <a:lnTo>
                    <a:pt x="52" y="140"/>
                  </a:lnTo>
                  <a:lnTo>
                    <a:pt x="59" y="141"/>
                  </a:lnTo>
                  <a:lnTo>
                    <a:pt x="65" y="142"/>
                  </a:lnTo>
                  <a:lnTo>
                    <a:pt x="71" y="143"/>
                  </a:lnTo>
                  <a:lnTo>
                    <a:pt x="77" y="142"/>
                  </a:lnTo>
                  <a:lnTo>
                    <a:pt x="83" y="141"/>
                  </a:lnTo>
                  <a:lnTo>
                    <a:pt x="89" y="140"/>
                  </a:lnTo>
                  <a:lnTo>
                    <a:pt x="96" y="138"/>
                  </a:lnTo>
                  <a:lnTo>
                    <a:pt x="101" y="136"/>
                  </a:lnTo>
                  <a:lnTo>
                    <a:pt x="106" y="134"/>
                  </a:lnTo>
                  <a:lnTo>
                    <a:pt x="112" y="130"/>
                  </a:lnTo>
                  <a:lnTo>
                    <a:pt x="117" y="126"/>
                  </a:lnTo>
                  <a:lnTo>
                    <a:pt x="121" y="122"/>
                  </a:lnTo>
                  <a:lnTo>
                    <a:pt x="125" y="118"/>
                  </a:lnTo>
                  <a:lnTo>
                    <a:pt x="129" y="113"/>
                  </a:lnTo>
                  <a:lnTo>
                    <a:pt x="133" y="107"/>
                  </a:lnTo>
                  <a:lnTo>
                    <a:pt x="135" y="102"/>
                  </a:lnTo>
                  <a:lnTo>
                    <a:pt x="138" y="96"/>
                  </a:lnTo>
                  <a:lnTo>
                    <a:pt x="139" y="90"/>
                  </a:lnTo>
                  <a:lnTo>
                    <a:pt x="141" y="84"/>
                  </a:lnTo>
                  <a:lnTo>
                    <a:pt x="141" y="78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338" name="Line 402"/>
          <p:cNvSpPr>
            <a:spLocks noChangeShapeType="1"/>
          </p:cNvSpPr>
          <p:nvPr/>
        </p:nvSpPr>
        <p:spPr bwMode="auto">
          <a:xfrm>
            <a:off x="2579688" y="2757488"/>
            <a:ext cx="0" cy="27098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360" name="Group 424"/>
          <p:cNvGrpSpPr>
            <a:grpSpLocks/>
          </p:cNvGrpSpPr>
          <p:nvPr/>
        </p:nvGrpSpPr>
        <p:grpSpPr bwMode="auto">
          <a:xfrm>
            <a:off x="1755775" y="1035050"/>
            <a:ext cx="174625" cy="287338"/>
            <a:chOff x="1106" y="652"/>
            <a:chExt cx="110" cy="181"/>
          </a:xfrm>
        </p:grpSpPr>
        <p:sp>
          <p:nvSpPr>
            <p:cNvPr id="43124" name="Freeform 425"/>
            <p:cNvSpPr>
              <a:spLocks/>
            </p:cNvSpPr>
            <p:nvPr/>
          </p:nvSpPr>
          <p:spPr bwMode="auto">
            <a:xfrm>
              <a:off x="1135" y="652"/>
              <a:ext cx="26" cy="23"/>
            </a:xfrm>
            <a:custGeom>
              <a:avLst/>
              <a:gdLst>
                <a:gd name="T0" fmla="*/ 2 w 63"/>
                <a:gd name="T1" fmla="*/ 0 h 54"/>
                <a:gd name="T2" fmla="*/ 2 w 63"/>
                <a:gd name="T3" fmla="*/ 0 h 54"/>
                <a:gd name="T4" fmla="*/ 1 w 63"/>
                <a:gd name="T5" fmla="*/ 0 h 54"/>
                <a:gd name="T6" fmla="*/ 1 w 63"/>
                <a:gd name="T7" fmla="*/ 0 h 54"/>
                <a:gd name="T8" fmla="*/ 1 w 63"/>
                <a:gd name="T9" fmla="*/ 0 h 54"/>
                <a:gd name="T10" fmla="*/ 0 w 63"/>
                <a:gd name="T11" fmla="*/ 1 h 54"/>
                <a:gd name="T12" fmla="*/ 0 w 63"/>
                <a:gd name="T13" fmla="*/ 1 h 54"/>
                <a:gd name="T14" fmla="*/ 0 w 63"/>
                <a:gd name="T15" fmla="*/ 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54">
                  <a:moveTo>
                    <a:pt x="63" y="0"/>
                  </a:moveTo>
                  <a:lnTo>
                    <a:pt x="54" y="1"/>
                  </a:lnTo>
                  <a:lnTo>
                    <a:pt x="43" y="5"/>
                  </a:lnTo>
                  <a:lnTo>
                    <a:pt x="34" y="10"/>
                  </a:lnTo>
                  <a:lnTo>
                    <a:pt x="24" y="19"/>
                  </a:lnTo>
                  <a:lnTo>
                    <a:pt x="14" y="29"/>
                  </a:lnTo>
                  <a:lnTo>
                    <a:pt x="6" y="41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5" name="Freeform 426"/>
            <p:cNvSpPr>
              <a:spLocks/>
            </p:cNvSpPr>
            <p:nvPr/>
          </p:nvSpPr>
          <p:spPr bwMode="auto">
            <a:xfrm>
              <a:off x="1161" y="652"/>
              <a:ext cx="14" cy="46"/>
            </a:xfrm>
            <a:custGeom>
              <a:avLst/>
              <a:gdLst>
                <a:gd name="T0" fmla="*/ 0 w 35"/>
                <a:gd name="T1" fmla="*/ 3 h 109"/>
                <a:gd name="T2" fmla="*/ 0 w 35"/>
                <a:gd name="T3" fmla="*/ 3 h 109"/>
                <a:gd name="T4" fmla="*/ 1 w 35"/>
                <a:gd name="T5" fmla="*/ 3 h 109"/>
                <a:gd name="T6" fmla="*/ 1 w 35"/>
                <a:gd name="T7" fmla="*/ 2 h 109"/>
                <a:gd name="T8" fmla="*/ 1 w 35"/>
                <a:gd name="T9" fmla="*/ 2 h 109"/>
                <a:gd name="T10" fmla="*/ 1 w 35"/>
                <a:gd name="T11" fmla="*/ 1 h 109"/>
                <a:gd name="T12" fmla="*/ 1 w 35"/>
                <a:gd name="T13" fmla="*/ 1 h 109"/>
                <a:gd name="T14" fmla="*/ 1 w 35"/>
                <a:gd name="T15" fmla="*/ 1 h 109"/>
                <a:gd name="T16" fmla="*/ 1 w 35"/>
                <a:gd name="T17" fmla="*/ 0 h 109"/>
                <a:gd name="T18" fmla="*/ 1 w 35"/>
                <a:gd name="T19" fmla="*/ 0 h 109"/>
                <a:gd name="T20" fmla="*/ 0 w 35"/>
                <a:gd name="T21" fmla="*/ 0 h 109"/>
                <a:gd name="T22" fmla="*/ 0 w 35"/>
                <a:gd name="T23" fmla="*/ 0 h 109"/>
                <a:gd name="T24" fmla="*/ 0 w 35"/>
                <a:gd name="T25" fmla="*/ 0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09">
                  <a:moveTo>
                    <a:pt x="14" y="109"/>
                  </a:moveTo>
                  <a:lnTo>
                    <a:pt x="20" y="97"/>
                  </a:lnTo>
                  <a:lnTo>
                    <a:pt x="27" y="86"/>
                  </a:lnTo>
                  <a:lnTo>
                    <a:pt x="31" y="73"/>
                  </a:lnTo>
                  <a:lnTo>
                    <a:pt x="33" y="60"/>
                  </a:lnTo>
                  <a:lnTo>
                    <a:pt x="35" y="47"/>
                  </a:lnTo>
                  <a:lnTo>
                    <a:pt x="34" y="37"/>
                  </a:lnTo>
                  <a:lnTo>
                    <a:pt x="32" y="26"/>
                  </a:lnTo>
                  <a:lnTo>
                    <a:pt x="29" y="17"/>
                  </a:lnTo>
                  <a:lnTo>
                    <a:pt x="24" y="9"/>
                  </a:lnTo>
                  <a:lnTo>
                    <a:pt x="16" y="4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6" name="Freeform 427"/>
            <p:cNvSpPr>
              <a:spLocks/>
            </p:cNvSpPr>
            <p:nvPr/>
          </p:nvSpPr>
          <p:spPr bwMode="auto">
            <a:xfrm>
              <a:off x="1106" y="698"/>
              <a:ext cx="61" cy="86"/>
            </a:xfrm>
            <a:custGeom>
              <a:avLst/>
              <a:gdLst>
                <a:gd name="T0" fmla="*/ 4 w 148"/>
                <a:gd name="T1" fmla="*/ 0 h 211"/>
                <a:gd name="T2" fmla="*/ 0 w 148"/>
                <a:gd name="T3" fmla="*/ 6 h 211"/>
                <a:gd name="T4" fmla="*/ 3 w 148"/>
                <a:gd name="T5" fmla="*/ 6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11">
                  <a:moveTo>
                    <a:pt x="148" y="0"/>
                  </a:moveTo>
                  <a:lnTo>
                    <a:pt x="0" y="211"/>
                  </a:lnTo>
                  <a:lnTo>
                    <a:pt x="98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7" name="Line 428"/>
            <p:cNvSpPr>
              <a:spLocks noChangeShapeType="1"/>
            </p:cNvSpPr>
            <p:nvPr/>
          </p:nvSpPr>
          <p:spPr bwMode="auto">
            <a:xfrm flipV="1">
              <a:off x="1204" y="652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8" name="Freeform 429"/>
            <p:cNvSpPr>
              <a:spLocks/>
            </p:cNvSpPr>
            <p:nvPr/>
          </p:nvSpPr>
          <p:spPr bwMode="auto">
            <a:xfrm>
              <a:off x="1147" y="773"/>
              <a:ext cx="57" cy="60"/>
            </a:xfrm>
            <a:custGeom>
              <a:avLst/>
              <a:gdLst>
                <a:gd name="T0" fmla="*/ 4 w 142"/>
                <a:gd name="T1" fmla="*/ 2 h 144"/>
                <a:gd name="T2" fmla="*/ 4 w 142"/>
                <a:gd name="T3" fmla="*/ 2 h 144"/>
                <a:gd name="T4" fmla="*/ 4 w 142"/>
                <a:gd name="T5" fmla="*/ 1 h 144"/>
                <a:gd name="T6" fmla="*/ 4 w 142"/>
                <a:gd name="T7" fmla="*/ 1 h 144"/>
                <a:gd name="T8" fmla="*/ 3 w 142"/>
                <a:gd name="T9" fmla="*/ 1 h 144"/>
                <a:gd name="T10" fmla="*/ 3 w 142"/>
                <a:gd name="T11" fmla="*/ 1 h 144"/>
                <a:gd name="T12" fmla="*/ 3 w 142"/>
                <a:gd name="T13" fmla="*/ 0 h 144"/>
                <a:gd name="T14" fmla="*/ 3 w 142"/>
                <a:gd name="T15" fmla="*/ 0 h 144"/>
                <a:gd name="T16" fmla="*/ 2 w 142"/>
                <a:gd name="T17" fmla="*/ 0 h 144"/>
                <a:gd name="T18" fmla="*/ 2 w 142"/>
                <a:gd name="T19" fmla="*/ 0 h 144"/>
                <a:gd name="T20" fmla="*/ 2 w 142"/>
                <a:gd name="T21" fmla="*/ 0 h 144"/>
                <a:gd name="T22" fmla="*/ 2 w 142"/>
                <a:gd name="T23" fmla="*/ 0 h 144"/>
                <a:gd name="T24" fmla="*/ 2 w 142"/>
                <a:gd name="T25" fmla="*/ 0 h 144"/>
                <a:gd name="T26" fmla="*/ 1 w 142"/>
                <a:gd name="T27" fmla="*/ 0 h 144"/>
                <a:gd name="T28" fmla="*/ 1 w 142"/>
                <a:gd name="T29" fmla="*/ 0 h 144"/>
                <a:gd name="T30" fmla="*/ 1 w 142"/>
                <a:gd name="T31" fmla="*/ 0 h 144"/>
                <a:gd name="T32" fmla="*/ 0 w 142"/>
                <a:gd name="T33" fmla="*/ 1 h 144"/>
                <a:gd name="T34" fmla="*/ 0 w 142"/>
                <a:gd name="T35" fmla="*/ 1 h 144"/>
                <a:gd name="T36" fmla="*/ 0 w 142"/>
                <a:gd name="T37" fmla="*/ 1 h 144"/>
                <a:gd name="T38" fmla="*/ 0 w 142"/>
                <a:gd name="T39" fmla="*/ 1 h 144"/>
                <a:gd name="T40" fmla="*/ 0 w 142"/>
                <a:gd name="T41" fmla="*/ 2 h 144"/>
                <a:gd name="T42" fmla="*/ 0 w 142"/>
                <a:gd name="T43" fmla="*/ 2 h 144"/>
                <a:gd name="T44" fmla="*/ 0 w 142"/>
                <a:gd name="T45" fmla="*/ 2 h 144"/>
                <a:gd name="T46" fmla="*/ 0 w 142"/>
                <a:gd name="T47" fmla="*/ 3 h 144"/>
                <a:gd name="T48" fmla="*/ 0 w 142"/>
                <a:gd name="T49" fmla="*/ 3 h 144"/>
                <a:gd name="T50" fmla="*/ 0 w 142"/>
                <a:gd name="T51" fmla="*/ 3 h 144"/>
                <a:gd name="T52" fmla="*/ 0 w 142"/>
                <a:gd name="T53" fmla="*/ 3 h 144"/>
                <a:gd name="T54" fmla="*/ 0 w 142"/>
                <a:gd name="T55" fmla="*/ 4 h 144"/>
                <a:gd name="T56" fmla="*/ 1 w 142"/>
                <a:gd name="T57" fmla="*/ 4 h 144"/>
                <a:gd name="T58" fmla="*/ 1 w 142"/>
                <a:gd name="T59" fmla="*/ 4 h 144"/>
                <a:gd name="T60" fmla="*/ 1 w 142"/>
                <a:gd name="T61" fmla="*/ 4 h 144"/>
                <a:gd name="T62" fmla="*/ 2 w 142"/>
                <a:gd name="T63" fmla="*/ 4 h 144"/>
                <a:gd name="T64" fmla="*/ 2 w 142"/>
                <a:gd name="T65" fmla="*/ 4 h 144"/>
                <a:gd name="T66" fmla="*/ 2 w 142"/>
                <a:gd name="T67" fmla="*/ 4 h 144"/>
                <a:gd name="T68" fmla="*/ 2 w 142"/>
                <a:gd name="T69" fmla="*/ 4 h 144"/>
                <a:gd name="T70" fmla="*/ 2 w 142"/>
                <a:gd name="T71" fmla="*/ 4 h 144"/>
                <a:gd name="T72" fmla="*/ 3 w 142"/>
                <a:gd name="T73" fmla="*/ 4 h 144"/>
                <a:gd name="T74" fmla="*/ 3 w 142"/>
                <a:gd name="T75" fmla="*/ 4 h 144"/>
                <a:gd name="T76" fmla="*/ 3 w 142"/>
                <a:gd name="T77" fmla="*/ 4 h 144"/>
                <a:gd name="T78" fmla="*/ 3 w 142"/>
                <a:gd name="T79" fmla="*/ 3 h 144"/>
                <a:gd name="T80" fmla="*/ 4 w 142"/>
                <a:gd name="T81" fmla="*/ 3 h 144"/>
                <a:gd name="T82" fmla="*/ 4 w 142"/>
                <a:gd name="T83" fmla="*/ 3 h 144"/>
                <a:gd name="T84" fmla="*/ 4 w 142"/>
                <a:gd name="T85" fmla="*/ 3 h 144"/>
                <a:gd name="T86" fmla="*/ 4 w 142"/>
                <a:gd name="T87" fmla="*/ 2 h 1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2" h="144">
                  <a:moveTo>
                    <a:pt x="142" y="71"/>
                  </a:moveTo>
                  <a:lnTo>
                    <a:pt x="142" y="67"/>
                  </a:lnTo>
                  <a:lnTo>
                    <a:pt x="141" y="62"/>
                  </a:lnTo>
                  <a:lnTo>
                    <a:pt x="140" y="57"/>
                  </a:lnTo>
                  <a:lnTo>
                    <a:pt x="139" y="52"/>
                  </a:lnTo>
                  <a:lnTo>
                    <a:pt x="138" y="47"/>
                  </a:lnTo>
                  <a:lnTo>
                    <a:pt x="136" y="43"/>
                  </a:lnTo>
                  <a:lnTo>
                    <a:pt x="134" y="38"/>
                  </a:lnTo>
                  <a:lnTo>
                    <a:pt x="131" y="33"/>
                  </a:lnTo>
                  <a:lnTo>
                    <a:pt x="128" y="29"/>
                  </a:lnTo>
                  <a:lnTo>
                    <a:pt x="124" y="26"/>
                  </a:lnTo>
                  <a:lnTo>
                    <a:pt x="121" y="22"/>
                  </a:lnTo>
                  <a:lnTo>
                    <a:pt x="118" y="18"/>
                  </a:lnTo>
                  <a:lnTo>
                    <a:pt x="114" y="15"/>
                  </a:lnTo>
                  <a:lnTo>
                    <a:pt x="110" y="12"/>
                  </a:lnTo>
                  <a:lnTo>
                    <a:pt x="105" y="10"/>
                  </a:lnTo>
                  <a:lnTo>
                    <a:pt x="101" y="7"/>
                  </a:lnTo>
                  <a:lnTo>
                    <a:pt x="96" y="6"/>
                  </a:lnTo>
                  <a:lnTo>
                    <a:pt x="92" y="4"/>
                  </a:lnTo>
                  <a:lnTo>
                    <a:pt x="86" y="3"/>
                  </a:lnTo>
                  <a:lnTo>
                    <a:pt x="81" y="1"/>
                  </a:lnTo>
                  <a:lnTo>
                    <a:pt x="77" y="1"/>
                  </a:lnTo>
                  <a:lnTo>
                    <a:pt x="71" y="0"/>
                  </a:lnTo>
                  <a:lnTo>
                    <a:pt x="66" y="1"/>
                  </a:lnTo>
                  <a:lnTo>
                    <a:pt x="61" y="1"/>
                  </a:lnTo>
                  <a:lnTo>
                    <a:pt x="57" y="3"/>
                  </a:lnTo>
                  <a:lnTo>
                    <a:pt x="51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7" y="10"/>
                  </a:lnTo>
                  <a:lnTo>
                    <a:pt x="33" y="12"/>
                  </a:lnTo>
                  <a:lnTo>
                    <a:pt x="29" y="15"/>
                  </a:lnTo>
                  <a:lnTo>
                    <a:pt x="25" y="18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4" y="29"/>
                  </a:lnTo>
                  <a:lnTo>
                    <a:pt x="11" y="33"/>
                  </a:lnTo>
                  <a:lnTo>
                    <a:pt x="9" y="38"/>
                  </a:lnTo>
                  <a:lnTo>
                    <a:pt x="7" y="43"/>
                  </a:lnTo>
                  <a:lnTo>
                    <a:pt x="5" y="47"/>
                  </a:lnTo>
                  <a:lnTo>
                    <a:pt x="2" y="52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1" y="87"/>
                  </a:lnTo>
                  <a:lnTo>
                    <a:pt x="2" y="92"/>
                  </a:lnTo>
                  <a:lnTo>
                    <a:pt x="5" y="97"/>
                  </a:lnTo>
                  <a:lnTo>
                    <a:pt x="7" y="101"/>
                  </a:lnTo>
                  <a:lnTo>
                    <a:pt x="9" y="106"/>
                  </a:lnTo>
                  <a:lnTo>
                    <a:pt x="11" y="111"/>
                  </a:lnTo>
                  <a:lnTo>
                    <a:pt x="14" y="115"/>
                  </a:lnTo>
                  <a:lnTo>
                    <a:pt x="17" y="118"/>
                  </a:lnTo>
                  <a:lnTo>
                    <a:pt x="21" y="122"/>
                  </a:lnTo>
                  <a:lnTo>
                    <a:pt x="25" y="126"/>
                  </a:lnTo>
                  <a:lnTo>
                    <a:pt x="29" y="129"/>
                  </a:lnTo>
                  <a:lnTo>
                    <a:pt x="33" y="132"/>
                  </a:lnTo>
                  <a:lnTo>
                    <a:pt x="37" y="134"/>
                  </a:lnTo>
                  <a:lnTo>
                    <a:pt x="42" y="136"/>
                  </a:lnTo>
                  <a:lnTo>
                    <a:pt x="46" y="138"/>
                  </a:lnTo>
                  <a:lnTo>
                    <a:pt x="51" y="140"/>
                  </a:lnTo>
                  <a:lnTo>
                    <a:pt x="57" y="141"/>
                  </a:lnTo>
                  <a:lnTo>
                    <a:pt x="61" y="142"/>
                  </a:lnTo>
                  <a:lnTo>
                    <a:pt x="66" y="142"/>
                  </a:lnTo>
                  <a:lnTo>
                    <a:pt x="71" y="144"/>
                  </a:lnTo>
                  <a:lnTo>
                    <a:pt x="77" y="142"/>
                  </a:lnTo>
                  <a:lnTo>
                    <a:pt x="81" y="142"/>
                  </a:lnTo>
                  <a:lnTo>
                    <a:pt x="86" y="141"/>
                  </a:lnTo>
                  <a:lnTo>
                    <a:pt x="92" y="140"/>
                  </a:lnTo>
                  <a:lnTo>
                    <a:pt x="96" y="138"/>
                  </a:lnTo>
                  <a:lnTo>
                    <a:pt x="101" y="136"/>
                  </a:lnTo>
                  <a:lnTo>
                    <a:pt x="105" y="134"/>
                  </a:lnTo>
                  <a:lnTo>
                    <a:pt x="110" y="132"/>
                  </a:lnTo>
                  <a:lnTo>
                    <a:pt x="114" y="129"/>
                  </a:lnTo>
                  <a:lnTo>
                    <a:pt x="118" y="126"/>
                  </a:lnTo>
                  <a:lnTo>
                    <a:pt x="121" y="122"/>
                  </a:lnTo>
                  <a:lnTo>
                    <a:pt x="124" y="118"/>
                  </a:lnTo>
                  <a:lnTo>
                    <a:pt x="128" y="115"/>
                  </a:lnTo>
                  <a:lnTo>
                    <a:pt x="131" y="111"/>
                  </a:lnTo>
                  <a:lnTo>
                    <a:pt x="134" y="106"/>
                  </a:lnTo>
                  <a:lnTo>
                    <a:pt x="136" y="101"/>
                  </a:lnTo>
                  <a:lnTo>
                    <a:pt x="138" y="97"/>
                  </a:lnTo>
                  <a:lnTo>
                    <a:pt x="139" y="92"/>
                  </a:lnTo>
                  <a:lnTo>
                    <a:pt x="140" y="87"/>
                  </a:lnTo>
                  <a:lnTo>
                    <a:pt x="141" y="82"/>
                  </a:lnTo>
                  <a:lnTo>
                    <a:pt x="142" y="77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373" name="Group 437"/>
          <p:cNvGrpSpPr>
            <a:grpSpLocks/>
          </p:cNvGrpSpPr>
          <p:nvPr/>
        </p:nvGrpSpPr>
        <p:grpSpPr bwMode="auto">
          <a:xfrm>
            <a:off x="1692275" y="4987925"/>
            <a:ext cx="219075" cy="312738"/>
            <a:chOff x="1066" y="3142"/>
            <a:chExt cx="138" cy="197"/>
          </a:xfrm>
        </p:grpSpPr>
        <p:sp>
          <p:nvSpPr>
            <p:cNvPr id="43120" name="Freeform 438"/>
            <p:cNvSpPr>
              <a:spLocks/>
            </p:cNvSpPr>
            <p:nvPr/>
          </p:nvSpPr>
          <p:spPr bwMode="auto">
            <a:xfrm>
              <a:off x="1094" y="3206"/>
              <a:ext cx="26" cy="23"/>
            </a:xfrm>
            <a:custGeom>
              <a:avLst/>
              <a:gdLst>
                <a:gd name="T0" fmla="*/ 2 w 65"/>
                <a:gd name="T1" fmla="*/ 0 h 54"/>
                <a:gd name="T2" fmla="*/ 2 w 65"/>
                <a:gd name="T3" fmla="*/ 0 h 54"/>
                <a:gd name="T4" fmla="*/ 1 w 65"/>
                <a:gd name="T5" fmla="*/ 0 h 54"/>
                <a:gd name="T6" fmla="*/ 1 w 65"/>
                <a:gd name="T7" fmla="*/ 0 h 54"/>
                <a:gd name="T8" fmla="*/ 1 w 65"/>
                <a:gd name="T9" fmla="*/ 0 h 54"/>
                <a:gd name="T10" fmla="*/ 0 w 65"/>
                <a:gd name="T11" fmla="*/ 1 h 54"/>
                <a:gd name="T12" fmla="*/ 0 w 65"/>
                <a:gd name="T13" fmla="*/ 1 h 54"/>
                <a:gd name="T14" fmla="*/ 0 w 65"/>
                <a:gd name="T15" fmla="*/ 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lnTo>
                    <a:pt x="54" y="1"/>
                  </a:lnTo>
                  <a:lnTo>
                    <a:pt x="45" y="5"/>
                  </a:lnTo>
                  <a:lnTo>
                    <a:pt x="34" y="12"/>
                  </a:lnTo>
                  <a:lnTo>
                    <a:pt x="24" y="19"/>
                  </a:lnTo>
                  <a:lnTo>
                    <a:pt x="15" y="30"/>
                  </a:lnTo>
                  <a:lnTo>
                    <a:pt x="7" y="41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1" name="Freeform 439"/>
            <p:cNvSpPr>
              <a:spLocks/>
            </p:cNvSpPr>
            <p:nvPr/>
          </p:nvSpPr>
          <p:spPr bwMode="auto">
            <a:xfrm>
              <a:off x="1120" y="3206"/>
              <a:ext cx="15" cy="46"/>
            </a:xfrm>
            <a:custGeom>
              <a:avLst/>
              <a:gdLst>
                <a:gd name="T0" fmla="*/ 0 w 34"/>
                <a:gd name="T1" fmla="*/ 3 h 109"/>
                <a:gd name="T2" fmla="*/ 1 w 34"/>
                <a:gd name="T3" fmla="*/ 3 h 109"/>
                <a:gd name="T4" fmla="*/ 1 w 34"/>
                <a:gd name="T5" fmla="*/ 3 h 109"/>
                <a:gd name="T6" fmla="*/ 1 w 34"/>
                <a:gd name="T7" fmla="*/ 2 h 109"/>
                <a:gd name="T8" fmla="*/ 1 w 34"/>
                <a:gd name="T9" fmla="*/ 2 h 109"/>
                <a:gd name="T10" fmla="*/ 1 w 34"/>
                <a:gd name="T11" fmla="*/ 2 h 109"/>
                <a:gd name="T12" fmla="*/ 1 w 34"/>
                <a:gd name="T13" fmla="*/ 1 h 109"/>
                <a:gd name="T14" fmla="*/ 1 w 34"/>
                <a:gd name="T15" fmla="*/ 1 h 109"/>
                <a:gd name="T16" fmla="*/ 1 w 34"/>
                <a:gd name="T17" fmla="*/ 0 h 109"/>
                <a:gd name="T18" fmla="*/ 1 w 34"/>
                <a:gd name="T19" fmla="*/ 0 h 109"/>
                <a:gd name="T20" fmla="*/ 0 w 34"/>
                <a:gd name="T21" fmla="*/ 0 h 109"/>
                <a:gd name="T22" fmla="*/ 0 w 34"/>
                <a:gd name="T23" fmla="*/ 0 h 109"/>
                <a:gd name="T24" fmla="*/ 0 w 34"/>
                <a:gd name="T25" fmla="*/ 0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09">
                  <a:moveTo>
                    <a:pt x="12" y="109"/>
                  </a:moveTo>
                  <a:lnTo>
                    <a:pt x="20" y="97"/>
                  </a:lnTo>
                  <a:lnTo>
                    <a:pt x="25" y="86"/>
                  </a:lnTo>
                  <a:lnTo>
                    <a:pt x="29" y="73"/>
                  </a:lnTo>
                  <a:lnTo>
                    <a:pt x="33" y="60"/>
                  </a:lnTo>
                  <a:lnTo>
                    <a:pt x="34" y="49"/>
                  </a:lnTo>
                  <a:lnTo>
                    <a:pt x="33" y="37"/>
                  </a:lnTo>
                  <a:lnTo>
                    <a:pt x="30" y="26"/>
                  </a:lnTo>
                  <a:lnTo>
                    <a:pt x="27" y="17"/>
                  </a:lnTo>
                  <a:lnTo>
                    <a:pt x="22" y="9"/>
                  </a:lnTo>
                  <a:lnTo>
                    <a:pt x="16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2" name="Freeform 440"/>
            <p:cNvSpPr>
              <a:spLocks/>
            </p:cNvSpPr>
            <p:nvPr/>
          </p:nvSpPr>
          <p:spPr bwMode="auto">
            <a:xfrm>
              <a:off x="1066" y="3252"/>
              <a:ext cx="60" cy="87"/>
            </a:xfrm>
            <a:custGeom>
              <a:avLst/>
              <a:gdLst>
                <a:gd name="T0" fmla="*/ 4 w 148"/>
                <a:gd name="T1" fmla="*/ 0 h 211"/>
                <a:gd name="T2" fmla="*/ 0 w 148"/>
                <a:gd name="T3" fmla="*/ 6 h 211"/>
                <a:gd name="T4" fmla="*/ 3 w 148"/>
                <a:gd name="T5" fmla="*/ 6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11">
                  <a:moveTo>
                    <a:pt x="148" y="0"/>
                  </a:moveTo>
                  <a:lnTo>
                    <a:pt x="0" y="211"/>
                  </a:lnTo>
                  <a:lnTo>
                    <a:pt x="100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3" name="Freeform 441"/>
            <p:cNvSpPr>
              <a:spLocks/>
            </p:cNvSpPr>
            <p:nvPr/>
          </p:nvSpPr>
          <p:spPr bwMode="auto">
            <a:xfrm>
              <a:off x="1147" y="3142"/>
              <a:ext cx="57" cy="57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1 h 142"/>
                <a:gd name="T4" fmla="*/ 4 w 142"/>
                <a:gd name="T5" fmla="*/ 1 h 142"/>
                <a:gd name="T6" fmla="*/ 3 w 142"/>
                <a:gd name="T7" fmla="*/ 1 h 142"/>
                <a:gd name="T8" fmla="*/ 3 w 142"/>
                <a:gd name="T9" fmla="*/ 0 h 142"/>
                <a:gd name="T10" fmla="*/ 3 w 142"/>
                <a:gd name="T11" fmla="*/ 0 h 142"/>
                <a:gd name="T12" fmla="*/ 2 w 142"/>
                <a:gd name="T13" fmla="*/ 0 h 142"/>
                <a:gd name="T14" fmla="*/ 2 w 142"/>
                <a:gd name="T15" fmla="*/ 0 h 142"/>
                <a:gd name="T16" fmla="*/ 2 w 142"/>
                <a:gd name="T17" fmla="*/ 0 h 142"/>
                <a:gd name="T18" fmla="*/ 2 w 142"/>
                <a:gd name="T19" fmla="*/ 0 h 142"/>
                <a:gd name="T20" fmla="*/ 1 w 142"/>
                <a:gd name="T21" fmla="*/ 0 h 142"/>
                <a:gd name="T22" fmla="*/ 1 w 142"/>
                <a:gd name="T23" fmla="*/ 0 h 142"/>
                <a:gd name="T24" fmla="*/ 1 w 142"/>
                <a:gd name="T25" fmla="*/ 0 h 142"/>
                <a:gd name="T26" fmla="*/ 0 w 142"/>
                <a:gd name="T27" fmla="*/ 0 h 142"/>
                <a:gd name="T28" fmla="*/ 0 w 142"/>
                <a:gd name="T29" fmla="*/ 1 h 142"/>
                <a:gd name="T30" fmla="*/ 0 w 142"/>
                <a:gd name="T31" fmla="*/ 1 h 142"/>
                <a:gd name="T32" fmla="*/ 0 w 142"/>
                <a:gd name="T33" fmla="*/ 1 h 142"/>
                <a:gd name="T34" fmla="*/ 0 w 142"/>
                <a:gd name="T35" fmla="*/ 2 h 142"/>
                <a:gd name="T36" fmla="*/ 0 w 142"/>
                <a:gd name="T37" fmla="*/ 2 h 142"/>
                <a:gd name="T38" fmla="*/ 0 w 142"/>
                <a:gd name="T39" fmla="*/ 2 h 142"/>
                <a:gd name="T40" fmla="*/ 0 w 142"/>
                <a:gd name="T41" fmla="*/ 2 h 142"/>
                <a:gd name="T42" fmla="*/ 0 w 142"/>
                <a:gd name="T43" fmla="*/ 3 h 142"/>
                <a:gd name="T44" fmla="*/ 0 w 142"/>
                <a:gd name="T45" fmla="*/ 3 h 142"/>
                <a:gd name="T46" fmla="*/ 1 w 142"/>
                <a:gd name="T47" fmla="*/ 3 h 142"/>
                <a:gd name="T48" fmla="*/ 1 w 142"/>
                <a:gd name="T49" fmla="*/ 4 h 142"/>
                <a:gd name="T50" fmla="*/ 1 w 142"/>
                <a:gd name="T51" fmla="*/ 4 h 142"/>
                <a:gd name="T52" fmla="*/ 2 w 142"/>
                <a:gd name="T53" fmla="*/ 4 h 142"/>
                <a:gd name="T54" fmla="*/ 2 w 142"/>
                <a:gd name="T55" fmla="*/ 4 h 142"/>
                <a:gd name="T56" fmla="*/ 2 w 142"/>
                <a:gd name="T57" fmla="*/ 4 h 142"/>
                <a:gd name="T58" fmla="*/ 2 w 142"/>
                <a:gd name="T59" fmla="*/ 4 h 142"/>
                <a:gd name="T60" fmla="*/ 3 w 142"/>
                <a:gd name="T61" fmla="*/ 3 h 142"/>
                <a:gd name="T62" fmla="*/ 3 w 142"/>
                <a:gd name="T63" fmla="*/ 3 h 142"/>
                <a:gd name="T64" fmla="*/ 3 w 142"/>
                <a:gd name="T65" fmla="*/ 3 h 142"/>
                <a:gd name="T66" fmla="*/ 4 w 142"/>
                <a:gd name="T67" fmla="*/ 2 h 142"/>
                <a:gd name="T68" fmla="*/ 4 w 142"/>
                <a:gd name="T69" fmla="*/ 2 h 142"/>
                <a:gd name="T70" fmla="*/ 4 w 142"/>
                <a:gd name="T71" fmla="*/ 2 h 14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4"/>
                  </a:lnTo>
                  <a:lnTo>
                    <a:pt x="141" y="59"/>
                  </a:lnTo>
                  <a:lnTo>
                    <a:pt x="140" y="53"/>
                  </a:lnTo>
                  <a:lnTo>
                    <a:pt x="138" y="46"/>
                  </a:lnTo>
                  <a:lnTo>
                    <a:pt x="136" y="41"/>
                  </a:lnTo>
                  <a:lnTo>
                    <a:pt x="133" y="36"/>
                  </a:lnTo>
                  <a:lnTo>
                    <a:pt x="130" y="30"/>
                  </a:lnTo>
                  <a:lnTo>
                    <a:pt x="125" y="25"/>
                  </a:lnTo>
                  <a:lnTo>
                    <a:pt x="121" y="21"/>
                  </a:lnTo>
                  <a:lnTo>
                    <a:pt x="117" y="16"/>
                  </a:lnTo>
                  <a:lnTo>
                    <a:pt x="112" y="12"/>
                  </a:lnTo>
                  <a:lnTo>
                    <a:pt x="106" y="9"/>
                  </a:lnTo>
                  <a:lnTo>
                    <a:pt x="101" y="6"/>
                  </a:lnTo>
                  <a:lnTo>
                    <a:pt x="96" y="4"/>
                  </a:lnTo>
                  <a:lnTo>
                    <a:pt x="89" y="2"/>
                  </a:lnTo>
                  <a:lnTo>
                    <a:pt x="83" y="1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59" y="1"/>
                  </a:lnTo>
                  <a:lnTo>
                    <a:pt x="52" y="2"/>
                  </a:lnTo>
                  <a:lnTo>
                    <a:pt x="47" y="4"/>
                  </a:lnTo>
                  <a:lnTo>
                    <a:pt x="41" y="6"/>
                  </a:lnTo>
                  <a:lnTo>
                    <a:pt x="35" y="9"/>
                  </a:lnTo>
                  <a:lnTo>
                    <a:pt x="30" y="12"/>
                  </a:lnTo>
                  <a:lnTo>
                    <a:pt x="26" y="16"/>
                  </a:lnTo>
                  <a:lnTo>
                    <a:pt x="21" y="21"/>
                  </a:lnTo>
                  <a:lnTo>
                    <a:pt x="16" y="25"/>
                  </a:lnTo>
                  <a:lnTo>
                    <a:pt x="13" y="30"/>
                  </a:lnTo>
                  <a:lnTo>
                    <a:pt x="10" y="36"/>
                  </a:lnTo>
                  <a:lnTo>
                    <a:pt x="7" y="41"/>
                  </a:lnTo>
                  <a:lnTo>
                    <a:pt x="5" y="46"/>
                  </a:lnTo>
                  <a:lnTo>
                    <a:pt x="2" y="53"/>
                  </a:lnTo>
                  <a:lnTo>
                    <a:pt x="1" y="59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1" y="83"/>
                  </a:lnTo>
                  <a:lnTo>
                    <a:pt x="2" y="90"/>
                  </a:lnTo>
                  <a:lnTo>
                    <a:pt x="5" y="95"/>
                  </a:lnTo>
                  <a:lnTo>
                    <a:pt x="7" y="101"/>
                  </a:lnTo>
                  <a:lnTo>
                    <a:pt x="10" y="107"/>
                  </a:lnTo>
                  <a:lnTo>
                    <a:pt x="13" y="112"/>
                  </a:lnTo>
                  <a:lnTo>
                    <a:pt x="16" y="116"/>
                  </a:lnTo>
                  <a:lnTo>
                    <a:pt x="21" y="121"/>
                  </a:lnTo>
                  <a:lnTo>
                    <a:pt x="26" y="126"/>
                  </a:lnTo>
                  <a:lnTo>
                    <a:pt x="30" y="129"/>
                  </a:lnTo>
                  <a:lnTo>
                    <a:pt x="35" y="132"/>
                  </a:lnTo>
                  <a:lnTo>
                    <a:pt x="41" y="135"/>
                  </a:lnTo>
                  <a:lnTo>
                    <a:pt x="47" y="137"/>
                  </a:lnTo>
                  <a:lnTo>
                    <a:pt x="52" y="139"/>
                  </a:lnTo>
                  <a:lnTo>
                    <a:pt x="59" y="140"/>
                  </a:lnTo>
                  <a:lnTo>
                    <a:pt x="65" y="142"/>
                  </a:lnTo>
                  <a:lnTo>
                    <a:pt x="71" y="142"/>
                  </a:lnTo>
                  <a:lnTo>
                    <a:pt x="78" y="142"/>
                  </a:lnTo>
                  <a:lnTo>
                    <a:pt x="83" y="140"/>
                  </a:lnTo>
                  <a:lnTo>
                    <a:pt x="89" y="139"/>
                  </a:lnTo>
                  <a:lnTo>
                    <a:pt x="96" y="137"/>
                  </a:lnTo>
                  <a:lnTo>
                    <a:pt x="101" y="135"/>
                  </a:lnTo>
                  <a:lnTo>
                    <a:pt x="106" y="132"/>
                  </a:lnTo>
                  <a:lnTo>
                    <a:pt x="112" y="129"/>
                  </a:lnTo>
                  <a:lnTo>
                    <a:pt x="117" y="126"/>
                  </a:lnTo>
                  <a:lnTo>
                    <a:pt x="121" y="121"/>
                  </a:lnTo>
                  <a:lnTo>
                    <a:pt x="125" y="116"/>
                  </a:lnTo>
                  <a:lnTo>
                    <a:pt x="130" y="112"/>
                  </a:lnTo>
                  <a:lnTo>
                    <a:pt x="133" y="107"/>
                  </a:lnTo>
                  <a:lnTo>
                    <a:pt x="136" y="101"/>
                  </a:lnTo>
                  <a:lnTo>
                    <a:pt x="138" y="95"/>
                  </a:lnTo>
                  <a:lnTo>
                    <a:pt x="140" y="90"/>
                  </a:lnTo>
                  <a:lnTo>
                    <a:pt x="141" y="83"/>
                  </a:lnTo>
                  <a:lnTo>
                    <a:pt x="142" y="77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378" name="Line 442"/>
          <p:cNvSpPr>
            <a:spLocks noChangeShapeType="1"/>
          </p:cNvSpPr>
          <p:nvPr/>
        </p:nvSpPr>
        <p:spPr bwMode="auto">
          <a:xfrm>
            <a:off x="1865313" y="1276350"/>
            <a:ext cx="30527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8379" name="Line 443"/>
          <p:cNvSpPr>
            <a:spLocks noChangeShapeType="1"/>
          </p:cNvSpPr>
          <p:nvPr/>
        </p:nvSpPr>
        <p:spPr bwMode="auto">
          <a:xfrm>
            <a:off x="1865313" y="1276350"/>
            <a:ext cx="0" cy="37560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8380" name="Line 444"/>
          <p:cNvSpPr>
            <a:spLocks noChangeShapeType="1"/>
          </p:cNvSpPr>
          <p:nvPr/>
        </p:nvSpPr>
        <p:spPr bwMode="auto">
          <a:xfrm>
            <a:off x="2579688" y="2757488"/>
            <a:ext cx="35814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414" name="Group 478"/>
          <p:cNvGrpSpPr>
            <a:grpSpLocks/>
          </p:cNvGrpSpPr>
          <p:nvPr/>
        </p:nvGrpSpPr>
        <p:grpSpPr bwMode="auto">
          <a:xfrm>
            <a:off x="1873250" y="1738313"/>
            <a:ext cx="285750" cy="279400"/>
            <a:chOff x="1180" y="1095"/>
            <a:chExt cx="180" cy="176"/>
          </a:xfrm>
        </p:grpSpPr>
        <p:sp>
          <p:nvSpPr>
            <p:cNvPr id="43111" name="Line 479"/>
            <p:cNvSpPr>
              <a:spLocks noChangeShapeType="1"/>
            </p:cNvSpPr>
            <p:nvPr/>
          </p:nvSpPr>
          <p:spPr bwMode="auto">
            <a:xfrm>
              <a:off x="1214" y="114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2" name="Freeform 480"/>
            <p:cNvSpPr>
              <a:spLocks/>
            </p:cNvSpPr>
            <p:nvPr/>
          </p:nvSpPr>
          <p:spPr bwMode="auto">
            <a:xfrm>
              <a:off x="1217" y="1141"/>
              <a:ext cx="32" cy="58"/>
            </a:xfrm>
            <a:custGeom>
              <a:avLst/>
              <a:gdLst>
                <a:gd name="T0" fmla="*/ 0 w 73"/>
                <a:gd name="T1" fmla="*/ 4 h 142"/>
                <a:gd name="T2" fmla="*/ 0 w 73"/>
                <a:gd name="T3" fmla="*/ 4 h 142"/>
                <a:gd name="T4" fmla="*/ 1 w 73"/>
                <a:gd name="T5" fmla="*/ 4 h 142"/>
                <a:gd name="T6" fmla="*/ 1 w 73"/>
                <a:gd name="T7" fmla="*/ 4 h 142"/>
                <a:gd name="T8" fmla="*/ 1 w 73"/>
                <a:gd name="T9" fmla="*/ 4 h 142"/>
                <a:gd name="T10" fmla="*/ 2 w 73"/>
                <a:gd name="T11" fmla="*/ 3 h 142"/>
                <a:gd name="T12" fmla="*/ 2 w 73"/>
                <a:gd name="T13" fmla="*/ 3 h 142"/>
                <a:gd name="T14" fmla="*/ 2 w 73"/>
                <a:gd name="T15" fmla="*/ 3 h 142"/>
                <a:gd name="T16" fmla="*/ 2 w 73"/>
                <a:gd name="T17" fmla="*/ 2 h 142"/>
                <a:gd name="T18" fmla="*/ 3 w 73"/>
                <a:gd name="T19" fmla="*/ 2 h 142"/>
                <a:gd name="T20" fmla="*/ 3 w 73"/>
                <a:gd name="T21" fmla="*/ 2 h 142"/>
                <a:gd name="T22" fmla="*/ 3 w 73"/>
                <a:gd name="T23" fmla="*/ 1 h 142"/>
                <a:gd name="T24" fmla="*/ 3 w 73"/>
                <a:gd name="T25" fmla="*/ 1 h 142"/>
                <a:gd name="T26" fmla="*/ 3 w 73"/>
                <a:gd name="T27" fmla="*/ 1 h 142"/>
                <a:gd name="T28" fmla="*/ 2 w 73"/>
                <a:gd name="T29" fmla="*/ 0 h 142"/>
                <a:gd name="T30" fmla="*/ 2 w 73"/>
                <a:gd name="T31" fmla="*/ 0 h 142"/>
                <a:gd name="T32" fmla="*/ 2 w 73"/>
                <a:gd name="T33" fmla="*/ 0 h 142"/>
                <a:gd name="T34" fmla="*/ 2 w 73"/>
                <a:gd name="T35" fmla="*/ 0 h 142"/>
                <a:gd name="T36" fmla="*/ 1 w 73"/>
                <a:gd name="T37" fmla="*/ 0 h 1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142">
                  <a:moveTo>
                    <a:pt x="0" y="142"/>
                  </a:moveTo>
                  <a:lnTo>
                    <a:pt x="9" y="141"/>
                  </a:lnTo>
                  <a:lnTo>
                    <a:pt x="19" y="138"/>
                  </a:lnTo>
                  <a:lnTo>
                    <a:pt x="27" y="132"/>
                  </a:lnTo>
                  <a:lnTo>
                    <a:pt x="37" y="126"/>
                  </a:lnTo>
                  <a:lnTo>
                    <a:pt x="45" y="116"/>
                  </a:lnTo>
                  <a:lnTo>
                    <a:pt x="53" y="107"/>
                  </a:lnTo>
                  <a:lnTo>
                    <a:pt x="59" y="95"/>
                  </a:lnTo>
                  <a:lnTo>
                    <a:pt x="64" y="84"/>
                  </a:lnTo>
                  <a:lnTo>
                    <a:pt x="68" y="71"/>
                  </a:lnTo>
                  <a:lnTo>
                    <a:pt x="72" y="59"/>
                  </a:lnTo>
                  <a:lnTo>
                    <a:pt x="73" y="46"/>
                  </a:lnTo>
                  <a:lnTo>
                    <a:pt x="72" y="36"/>
                  </a:lnTo>
                  <a:lnTo>
                    <a:pt x="69" y="25"/>
                  </a:lnTo>
                  <a:lnTo>
                    <a:pt x="65" y="17"/>
                  </a:lnTo>
                  <a:lnTo>
                    <a:pt x="60" y="9"/>
                  </a:lnTo>
                  <a:lnTo>
                    <a:pt x="54" y="4"/>
                  </a:lnTo>
                  <a:lnTo>
                    <a:pt x="46" y="1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3" name="Line 481"/>
            <p:cNvSpPr>
              <a:spLocks noChangeShapeType="1"/>
            </p:cNvSpPr>
            <p:nvPr/>
          </p:nvSpPr>
          <p:spPr bwMode="auto">
            <a:xfrm flipH="1">
              <a:off x="1209" y="1199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4" name="Freeform 482"/>
            <p:cNvSpPr>
              <a:spLocks/>
            </p:cNvSpPr>
            <p:nvPr/>
          </p:nvSpPr>
          <p:spPr bwMode="auto">
            <a:xfrm>
              <a:off x="1217" y="1199"/>
              <a:ext cx="15" cy="29"/>
            </a:xfrm>
            <a:custGeom>
              <a:avLst/>
              <a:gdLst>
                <a:gd name="T0" fmla="*/ 1 w 34"/>
                <a:gd name="T1" fmla="*/ 2 h 71"/>
                <a:gd name="T2" fmla="*/ 1 w 34"/>
                <a:gd name="T3" fmla="*/ 2 h 71"/>
                <a:gd name="T4" fmla="*/ 1 w 34"/>
                <a:gd name="T5" fmla="*/ 1 h 71"/>
                <a:gd name="T6" fmla="*/ 1 w 34"/>
                <a:gd name="T7" fmla="*/ 1 h 71"/>
                <a:gd name="T8" fmla="*/ 1 w 34"/>
                <a:gd name="T9" fmla="*/ 1 h 71"/>
                <a:gd name="T10" fmla="*/ 1 w 34"/>
                <a:gd name="T11" fmla="*/ 0 h 71"/>
                <a:gd name="T12" fmla="*/ 1 w 34"/>
                <a:gd name="T13" fmla="*/ 0 h 71"/>
                <a:gd name="T14" fmla="*/ 0 w 34"/>
                <a:gd name="T15" fmla="*/ 0 h 71"/>
                <a:gd name="T16" fmla="*/ 0 w 34"/>
                <a:gd name="T17" fmla="*/ 0 h 71"/>
                <a:gd name="T18" fmla="*/ 0 w 34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71">
                  <a:moveTo>
                    <a:pt x="30" y="71"/>
                  </a:moveTo>
                  <a:lnTo>
                    <a:pt x="33" y="59"/>
                  </a:lnTo>
                  <a:lnTo>
                    <a:pt x="34" y="47"/>
                  </a:lnTo>
                  <a:lnTo>
                    <a:pt x="33" y="36"/>
                  </a:lnTo>
                  <a:lnTo>
                    <a:pt x="31" y="25"/>
                  </a:lnTo>
                  <a:lnTo>
                    <a:pt x="27" y="17"/>
                  </a:lnTo>
                  <a:lnTo>
                    <a:pt x="22" y="9"/>
                  </a:lnTo>
                  <a:lnTo>
                    <a:pt x="15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5" name="Line 483"/>
            <p:cNvSpPr>
              <a:spLocks noChangeShapeType="1"/>
            </p:cNvSpPr>
            <p:nvPr/>
          </p:nvSpPr>
          <p:spPr bwMode="auto">
            <a:xfrm flipH="1">
              <a:off x="1226" y="1228"/>
              <a:ext cx="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6" name="Freeform 484"/>
            <p:cNvSpPr>
              <a:spLocks/>
            </p:cNvSpPr>
            <p:nvPr/>
          </p:nvSpPr>
          <p:spPr bwMode="auto">
            <a:xfrm>
              <a:off x="1200" y="1242"/>
              <a:ext cx="26" cy="29"/>
            </a:xfrm>
            <a:custGeom>
              <a:avLst/>
              <a:gdLst>
                <a:gd name="T0" fmla="*/ 0 w 68"/>
                <a:gd name="T1" fmla="*/ 2 h 71"/>
                <a:gd name="T2" fmla="*/ 0 w 68"/>
                <a:gd name="T3" fmla="*/ 2 h 71"/>
                <a:gd name="T4" fmla="*/ 0 w 68"/>
                <a:gd name="T5" fmla="*/ 2 h 71"/>
                <a:gd name="T6" fmla="*/ 1 w 68"/>
                <a:gd name="T7" fmla="*/ 2 h 71"/>
                <a:gd name="T8" fmla="*/ 1 w 68"/>
                <a:gd name="T9" fmla="*/ 2 h 71"/>
                <a:gd name="T10" fmla="*/ 1 w 68"/>
                <a:gd name="T11" fmla="*/ 1 h 71"/>
                <a:gd name="T12" fmla="*/ 1 w 68"/>
                <a:gd name="T13" fmla="*/ 1 h 71"/>
                <a:gd name="T14" fmla="*/ 1 w 68"/>
                <a:gd name="T15" fmla="*/ 1 h 71"/>
                <a:gd name="T16" fmla="*/ 2 w 68"/>
                <a:gd name="T17" fmla="*/ 0 h 71"/>
                <a:gd name="T18" fmla="*/ 2 w 68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71">
                  <a:moveTo>
                    <a:pt x="0" y="71"/>
                  </a:moveTo>
                  <a:lnTo>
                    <a:pt x="8" y="70"/>
                  </a:lnTo>
                  <a:lnTo>
                    <a:pt x="18" y="67"/>
                  </a:lnTo>
                  <a:lnTo>
                    <a:pt x="26" y="61"/>
                  </a:lnTo>
                  <a:lnTo>
                    <a:pt x="36" y="54"/>
                  </a:lnTo>
                  <a:lnTo>
                    <a:pt x="44" y="46"/>
                  </a:lnTo>
                  <a:lnTo>
                    <a:pt x="52" y="35"/>
                  </a:lnTo>
                  <a:lnTo>
                    <a:pt x="58" y="24"/>
                  </a:lnTo>
                  <a:lnTo>
                    <a:pt x="65" y="12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7" name="Line 485"/>
            <p:cNvSpPr>
              <a:spLocks noChangeShapeType="1"/>
            </p:cNvSpPr>
            <p:nvPr/>
          </p:nvSpPr>
          <p:spPr bwMode="auto">
            <a:xfrm flipH="1">
              <a:off x="1180" y="127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8" name="Line 486"/>
            <p:cNvSpPr>
              <a:spLocks noChangeShapeType="1"/>
            </p:cNvSpPr>
            <p:nvPr/>
          </p:nvSpPr>
          <p:spPr bwMode="auto">
            <a:xfrm flipV="1">
              <a:off x="1278" y="1141"/>
              <a:ext cx="1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9" name="Freeform 487"/>
            <p:cNvSpPr>
              <a:spLocks/>
            </p:cNvSpPr>
            <p:nvPr/>
          </p:nvSpPr>
          <p:spPr bwMode="auto">
            <a:xfrm>
              <a:off x="1299" y="1095"/>
              <a:ext cx="61" cy="58"/>
            </a:xfrm>
            <a:custGeom>
              <a:avLst/>
              <a:gdLst>
                <a:gd name="T0" fmla="*/ 5 w 142"/>
                <a:gd name="T1" fmla="*/ 2 h 142"/>
                <a:gd name="T2" fmla="*/ 5 w 142"/>
                <a:gd name="T3" fmla="*/ 2 h 142"/>
                <a:gd name="T4" fmla="*/ 5 w 142"/>
                <a:gd name="T5" fmla="*/ 1 h 142"/>
                <a:gd name="T6" fmla="*/ 5 w 142"/>
                <a:gd name="T7" fmla="*/ 1 h 142"/>
                <a:gd name="T8" fmla="*/ 4 w 142"/>
                <a:gd name="T9" fmla="*/ 1 h 142"/>
                <a:gd name="T10" fmla="*/ 4 w 142"/>
                <a:gd name="T11" fmla="*/ 0 h 142"/>
                <a:gd name="T12" fmla="*/ 4 w 142"/>
                <a:gd name="T13" fmla="*/ 0 h 142"/>
                <a:gd name="T14" fmla="*/ 3 w 142"/>
                <a:gd name="T15" fmla="*/ 0 h 142"/>
                <a:gd name="T16" fmla="*/ 3 w 142"/>
                <a:gd name="T17" fmla="*/ 0 h 142"/>
                <a:gd name="T18" fmla="*/ 3 w 142"/>
                <a:gd name="T19" fmla="*/ 0 h 142"/>
                <a:gd name="T20" fmla="*/ 3 w 142"/>
                <a:gd name="T21" fmla="*/ 0 h 142"/>
                <a:gd name="T22" fmla="*/ 2 w 142"/>
                <a:gd name="T23" fmla="*/ 0 h 142"/>
                <a:gd name="T24" fmla="*/ 2 w 142"/>
                <a:gd name="T25" fmla="*/ 0 h 142"/>
                <a:gd name="T26" fmla="*/ 2 w 142"/>
                <a:gd name="T27" fmla="*/ 0 h 142"/>
                <a:gd name="T28" fmla="*/ 1 w 142"/>
                <a:gd name="T29" fmla="*/ 0 h 142"/>
                <a:gd name="T30" fmla="*/ 1 w 142"/>
                <a:gd name="T31" fmla="*/ 0 h 142"/>
                <a:gd name="T32" fmla="*/ 1 w 142"/>
                <a:gd name="T33" fmla="*/ 0 h 142"/>
                <a:gd name="T34" fmla="*/ 0 w 142"/>
                <a:gd name="T35" fmla="*/ 1 h 142"/>
                <a:gd name="T36" fmla="*/ 0 w 142"/>
                <a:gd name="T37" fmla="*/ 1 h 142"/>
                <a:gd name="T38" fmla="*/ 0 w 142"/>
                <a:gd name="T39" fmla="*/ 1 h 142"/>
                <a:gd name="T40" fmla="*/ 0 w 142"/>
                <a:gd name="T41" fmla="*/ 2 h 142"/>
                <a:gd name="T42" fmla="*/ 0 w 142"/>
                <a:gd name="T43" fmla="*/ 2 h 142"/>
                <a:gd name="T44" fmla="*/ 0 w 142"/>
                <a:gd name="T45" fmla="*/ 2 h 142"/>
                <a:gd name="T46" fmla="*/ 0 w 142"/>
                <a:gd name="T47" fmla="*/ 2 h 142"/>
                <a:gd name="T48" fmla="*/ 0 w 142"/>
                <a:gd name="T49" fmla="*/ 3 h 142"/>
                <a:gd name="T50" fmla="*/ 0 w 142"/>
                <a:gd name="T51" fmla="*/ 3 h 142"/>
                <a:gd name="T52" fmla="*/ 0 w 142"/>
                <a:gd name="T53" fmla="*/ 3 h 142"/>
                <a:gd name="T54" fmla="*/ 1 w 142"/>
                <a:gd name="T55" fmla="*/ 3 h 142"/>
                <a:gd name="T56" fmla="*/ 1 w 142"/>
                <a:gd name="T57" fmla="*/ 4 h 142"/>
                <a:gd name="T58" fmla="*/ 1 w 142"/>
                <a:gd name="T59" fmla="*/ 4 h 142"/>
                <a:gd name="T60" fmla="*/ 2 w 142"/>
                <a:gd name="T61" fmla="*/ 4 h 142"/>
                <a:gd name="T62" fmla="*/ 2 w 142"/>
                <a:gd name="T63" fmla="*/ 4 h 142"/>
                <a:gd name="T64" fmla="*/ 2 w 142"/>
                <a:gd name="T65" fmla="*/ 4 h 142"/>
                <a:gd name="T66" fmla="*/ 3 w 142"/>
                <a:gd name="T67" fmla="*/ 4 h 142"/>
                <a:gd name="T68" fmla="*/ 3 w 142"/>
                <a:gd name="T69" fmla="*/ 4 h 142"/>
                <a:gd name="T70" fmla="*/ 3 w 142"/>
                <a:gd name="T71" fmla="*/ 4 h 142"/>
                <a:gd name="T72" fmla="*/ 3 w 142"/>
                <a:gd name="T73" fmla="*/ 4 h 142"/>
                <a:gd name="T74" fmla="*/ 4 w 142"/>
                <a:gd name="T75" fmla="*/ 4 h 142"/>
                <a:gd name="T76" fmla="*/ 4 w 142"/>
                <a:gd name="T77" fmla="*/ 3 h 142"/>
                <a:gd name="T78" fmla="*/ 4 w 142"/>
                <a:gd name="T79" fmla="*/ 3 h 142"/>
                <a:gd name="T80" fmla="*/ 5 w 142"/>
                <a:gd name="T81" fmla="*/ 3 h 142"/>
                <a:gd name="T82" fmla="*/ 5 w 142"/>
                <a:gd name="T83" fmla="*/ 3 h 142"/>
                <a:gd name="T84" fmla="*/ 5 w 142"/>
                <a:gd name="T85" fmla="*/ 2 h 142"/>
                <a:gd name="T86" fmla="*/ 5 w 142"/>
                <a:gd name="T87" fmla="*/ 2 h 1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5"/>
                  </a:lnTo>
                  <a:lnTo>
                    <a:pt x="141" y="60"/>
                  </a:lnTo>
                  <a:lnTo>
                    <a:pt x="140" y="56"/>
                  </a:lnTo>
                  <a:lnTo>
                    <a:pt x="139" y="51"/>
                  </a:lnTo>
                  <a:lnTo>
                    <a:pt x="138" y="45"/>
                  </a:lnTo>
                  <a:lnTo>
                    <a:pt x="136" y="41"/>
                  </a:lnTo>
                  <a:lnTo>
                    <a:pt x="134" y="37"/>
                  </a:lnTo>
                  <a:lnTo>
                    <a:pt x="131" y="32"/>
                  </a:lnTo>
                  <a:lnTo>
                    <a:pt x="129" y="28"/>
                  </a:lnTo>
                  <a:lnTo>
                    <a:pt x="126" y="24"/>
                  </a:lnTo>
                  <a:lnTo>
                    <a:pt x="121" y="20"/>
                  </a:lnTo>
                  <a:lnTo>
                    <a:pt x="118" y="17"/>
                  </a:lnTo>
                  <a:lnTo>
                    <a:pt x="114" y="13"/>
                  </a:lnTo>
                  <a:lnTo>
                    <a:pt x="110" y="10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6" y="4"/>
                  </a:lnTo>
                  <a:lnTo>
                    <a:pt x="92" y="2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77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1" y="2"/>
                  </a:lnTo>
                  <a:lnTo>
                    <a:pt x="47" y="4"/>
                  </a:lnTo>
                  <a:lnTo>
                    <a:pt x="42" y="6"/>
                  </a:lnTo>
                  <a:lnTo>
                    <a:pt x="38" y="8"/>
                  </a:lnTo>
                  <a:lnTo>
                    <a:pt x="33" y="10"/>
                  </a:lnTo>
                  <a:lnTo>
                    <a:pt x="29" y="13"/>
                  </a:lnTo>
                  <a:lnTo>
                    <a:pt x="25" y="17"/>
                  </a:lnTo>
                  <a:lnTo>
                    <a:pt x="22" y="20"/>
                  </a:lnTo>
                  <a:lnTo>
                    <a:pt x="17" y="24"/>
                  </a:lnTo>
                  <a:lnTo>
                    <a:pt x="14" y="28"/>
                  </a:lnTo>
                  <a:lnTo>
                    <a:pt x="12" y="32"/>
                  </a:lnTo>
                  <a:lnTo>
                    <a:pt x="9" y="37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4" y="51"/>
                  </a:lnTo>
                  <a:lnTo>
                    <a:pt x="2" y="56"/>
                  </a:lnTo>
                  <a:lnTo>
                    <a:pt x="2" y="60"/>
                  </a:lnTo>
                  <a:lnTo>
                    <a:pt x="0" y="65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2" y="85"/>
                  </a:lnTo>
                  <a:lnTo>
                    <a:pt x="4" y="91"/>
                  </a:lnTo>
                  <a:lnTo>
                    <a:pt x="5" y="95"/>
                  </a:lnTo>
                  <a:lnTo>
                    <a:pt x="7" y="100"/>
                  </a:lnTo>
                  <a:lnTo>
                    <a:pt x="9" y="105"/>
                  </a:lnTo>
                  <a:lnTo>
                    <a:pt x="12" y="109"/>
                  </a:lnTo>
                  <a:lnTo>
                    <a:pt x="14" y="113"/>
                  </a:lnTo>
                  <a:lnTo>
                    <a:pt x="17" y="117"/>
                  </a:lnTo>
                  <a:lnTo>
                    <a:pt x="22" y="120"/>
                  </a:lnTo>
                  <a:lnTo>
                    <a:pt x="25" y="124"/>
                  </a:lnTo>
                  <a:lnTo>
                    <a:pt x="29" y="127"/>
                  </a:lnTo>
                  <a:lnTo>
                    <a:pt x="33" y="130"/>
                  </a:lnTo>
                  <a:lnTo>
                    <a:pt x="38" y="133"/>
                  </a:lnTo>
                  <a:lnTo>
                    <a:pt x="42" y="135"/>
                  </a:lnTo>
                  <a:lnTo>
                    <a:pt x="47" y="137"/>
                  </a:lnTo>
                  <a:lnTo>
                    <a:pt x="51" y="138"/>
                  </a:lnTo>
                  <a:lnTo>
                    <a:pt x="57" y="140"/>
                  </a:lnTo>
                  <a:lnTo>
                    <a:pt x="61" y="141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7" y="142"/>
                  </a:lnTo>
                  <a:lnTo>
                    <a:pt x="82" y="141"/>
                  </a:lnTo>
                  <a:lnTo>
                    <a:pt x="86" y="140"/>
                  </a:lnTo>
                  <a:lnTo>
                    <a:pt x="92" y="138"/>
                  </a:lnTo>
                  <a:lnTo>
                    <a:pt x="96" y="137"/>
                  </a:lnTo>
                  <a:lnTo>
                    <a:pt x="101" y="135"/>
                  </a:lnTo>
                  <a:lnTo>
                    <a:pt x="105" y="133"/>
                  </a:lnTo>
                  <a:lnTo>
                    <a:pt x="110" y="130"/>
                  </a:lnTo>
                  <a:lnTo>
                    <a:pt x="114" y="127"/>
                  </a:lnTo>
                  <a:lnTo>
                    <a:pt x="118" y="124"/>
                  </a:lnTo>
                  <a:lnTo>
                    <a:pt x="121" y="120"/>
                  </a:lnTo>
                  <a:lnTo>
                    <a:pt x="126" y="117"/>
                  </a:lnTo>
                  <a:lnTo>
                    <a:pt x="129" y="113"/>
                  </a:lnTo>
                  <a:lnTo>
                    <a:pt x="131" y="109"/>
                  </a:lnTo>
                  <a:lnTo>
                    <a:pt x="134" y="105"/>
                  </a:lnTo>
                  <a:lnTo>
                    <a:pt x="136" y="100"/>
                  </a:lnTo>
                  <a:lnTo>
                    <a:pt x="138" y="95"/>
                  </a:lnTo>
                  <a:lnTo>
                    <a:pt x="139" y="91"/>
                  </a:lnTo>
                  <a:lnTo>
                    <a:pt x="140" y="85"/>
                  </a:lnTo>
                  <a:lnTo>
                    <a:pt x="141" y="80"/>
                  </a:lnTo>
                  <a:lnTo>
                    <a:pt x="142" y="76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35" name="Group 499"/>
          <p:cNvGrpSpPr>
            <a:grpSpLocks/>
          </p:cNvGrpSpPr>
          <p:nvPr/>
        </p:nvGrpSpPr>
        <p:grpSpPr bwMode="auto">
          <a:xfrm>
            <a:off x="1931988" y="5691188"/>
            <a:ext cx="227012" cy="258762"/>
            <a:chOff x="1217" y="3585"/>
            <a:chExt cx="143" cy="163"/>
          </a:xfrm>
        </p:grpSpPr>
        <p:sp>
          <p:nvSpPr>
            <p:cNvPr id="43103" name="Line 500"/>
            <p:cNvSpPr>
              <a:spLocks noChangeShapeType="1"/>
            </p:cNvSpPr>
            <p:nvPr/>
          </p:nvSpPr>
          <p:spPr bwMode="auto">
            <a:xfrm>
              <a:off x="1252" y="361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4" name="Freeform 501"/>
            <p:cNvSpPr>
              <a:spLocks/>
            </p:cNvSpPr>
            <p:nvPr/>
          </p:nvSpPr>
          <p:spPr bwMode="auto">
            <a:xfrm>
              <a:off x="1257" y="3616"/>
              <a:ext cx="29" cy="60"/>
            </a:xfrm>
            <a:custGeom>
              <a:avLst/>
              <a:gdLst>
                <a:gd name="T0" fmla="*/ 0 w 72"/>
                <a:gd name="T1" fmla="*/ 5 h 142"/>
                <a:gd name="T2" fmla="*/ 0 w 72"/>
                <a:gd name="T3" fmla="*/ 5 h 142"/>
                <a:gd name="T4" fmla="*/ 0 w 72"/>
                <a:gd name="T5" fmla="*/ 5 h 142"/>
                <a:gd name="T6" fmla="*/ 1 w 72"/>
                <a:gd name="T7" fmla="*/ 4 h 142"/>
                <a:gd name="T8" fmla="*/ 1 w 72"/>
                <a:gd name="T9" fmla="*/ 4 h 142"/>
                <a:gd name="T10" fmla="*/ 1 w 72"/>
                <a:gd name="T11" fmla="*/ 4 h 142"/>
                <a:gd name="T12" fmla="*/ 1 w 72"/>
                <a:gd name="T13" fmla="*/ 3 h 142"/>
                <a:gd name="T14" fmla="*/ 2 w 72"/>
                <a:gd name="T15" fmla="*/ 3 h 142"/>
                <a:gd name="T16" fmla="*/ 2 w 72"/>
                <a:gd name="T17" fmla="*/ 3 h 142"/>
                <a:gd name="T18" fmla="*/ 2 w 72"/>
                <a:gd name="T19" fmla="*/ 2 h 142"/>
                <a:gd name="T20" fmla="*/ 2 w 72"/>
                <a:gd name="T21" fmla="*/ 2 h 142"/>
                <a:gd name="T22" fmla="*/ 2 w 72"/>
                <a:gd name="T23" fmla="*/ 1 h 142"/>
                <a:gd name="T24" fmla="*/ 2 w 72"/>
                <a:gd name="T25" fmla="*/ 1 h 142"/>
                <a:gd name="T26" fmla="*/ 2 w 72"/>
                <a:gd name="T27" fmla="*/ 1 h 142"/>
                <a:gd name="T28" fmla="*/ 2 w 72"/>
                <a:gd name="T29" fmla="*/ 0 h 142"/>
                <a:gd name="T30" fmla="*/ 2 w 72"/>
                <a:gd name="T31" fmla="*/ 0 h 142"/>
                <a:gd name="T32" fmla="*/ 2 w 72"/>
                <a:gd name="T33" fmla="*/ 0 h 142"/>
                <a:gd name="T34" fmla="*/ 1 w 72"/>
                <a:gd name="T35" fmla="*/ 0 h 142"/>
                <a:gd name="T36" fmla="*/ 1 w 72"/>
                <a:gd name="T37" fmla="*/ 0 h 1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" h="142">
                  <a:moveTo>
                    <a:pt x="0" y="142"/>
                  </a:moveTo>
                  <a:lnTo>
                    <a:pt x="9" y="141"/>
                  </a:lnTo>
                  <a:lnTo>
                    <a:pt x="18" y="138"/>
                  </a:lnTo>
                  <a:lnTo>
                    <a:pt x="27" y="132"/>
                  </a:lnTo>
                  <a:lnTo>
                    <a:pt x="37" y="125"/>
                  </a:lnTo>
                  <a:lnTo>
                    <a:pt x="45" y="117"/>
                  </a:lnTo>
                  <a:lnTo>
                    <a:pt x="53" y="106"/>
                  </a:lnTo>
                  <a:lnTo>
                    <a:pt x="59" y="95"/>
                  </a:lnTo>
                  <a:lnTo>
                    <a:pt x="64" y="83"/>
                  </a:lnTo>
                  <a:lnTo>
                    <a:pt x="69" y="71"/>
                  </a:lnTo>
                  <a:lnTo>
                    <a:pt x="72" y="58"/>
                  </a:lnTo>
                  <a:lnTo>
                    <a:pt x="72" y="47"/>
                  </a:lnTo>
                  <a:lnTo>
                    <a:pt x="72" y="35"/>
                  </a:lnTo>
                  <a:lnTo>
                    <a:pt x="70" y="25"/>
                  </a:lnTo>
                  <a:lnTo>
                    <a:pt x="65" y="16"/>
                  </a:lnTo>
                  <a:lnTo>
                    <a:pt x="60" y="10"/>
                  </a:lnTo>
                  <a:lnTo>
                    <a:pt x="54" y="4"/>
                  </a:lnTo>
                  <a:lnTo>
                    <a:pt x="46" y="1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5" name="Line 502"/>
            <p:cNvSpPr>
              <a:spLocks noChangeShapeType="1"/>
            </p:cNvSpPr>
            <p:nvPr/>
          </p:nvSpPr>
          <p:spPr bwMode="auto">
            <a:xfrm flipH="1">
              <a:off x="1249" y="3676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6" name="Freeform 503"/>
            <p:cNvSpPr>
              <a:spLocks/>
            </p:cNvSpPr>
            <p:nvPr/>
          </p:nvSpPr>
          <p:spPr bwMode="auto">
            <a:xfrm>
              <a:off x="1257" y="3676"/>
              <a:ext cx="15" cy="29"/>
            </a:xfrm>
            <a:custGeom>
              <a:avLst/>
              <a:gdLst>
                <a:gd name="T0" fmla="*/ 1 w 35"/>
                <a:gd name="T1" fmla="*/ 2 h 71"/>
                <a:gd name="T2" fmla="*/ 1 w 35"/>
                <a:gd name="T3" fmla="*/ 2 h 71"/>
                <a:gd name="T4" fmla="*/ 1 w 35"/>
                <a:gd name="T5" fmla="*/ 1 h 71"/>
                <a:gd name="T6" fmla="*/ 1 w 35"/>
                <a:gd name="T7" fmla="*/ 1 h 71"/>
                <a:gd name="T8" fmla="*/ 1 w 35"/>
                <a:gd name="T9" fmla="*/ 1 h 71"/>
                <a:gd name="T10" fmla="*/ 1 w 35"/>
                <a:gd name="T11" fmla="*/ 0 h 71"/>
                <a:gd name="T12" fmla="*/ 1 w 35"/>
                <a:gd name="T13" fmla="*/ 0 h 71"/>
                <a:gd name="T14" fmla="*/ 0 w 35"/>
                <a:gd name="T15" fmla="*/ 0 h 71"/>
                <a:gd name="T16" fmla="*/ 0 w 35"/>
                <a:gd name="T17" fmla="*/ 0 h 71"/>
                <a:gd name="T18" fmla="*/ 0 w 35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71">
                  <a:moveTo>
                    <a:pt x="30" y="71"/>
                  </a:moveTo>
                  <a:lnTo>
                    <a:pt x="34" y="58"/>
                  </a:lnTo>
                  <a:lnTo>
                    <a:pt x="35" y="47"/>
                  </a:lnTo>
                  <a:lnTo>
                    <a:pt x="34" y="35"/>
                  </a:lnTo>
                  <a:lnTo>
                    <a:pt x="32" y="25"/>
                  </a:lnTo>
                  <a:lnTo>
                    <a:pt x="27" y="17"/>
                  </a:lnTo>
                  <a:lnTo>
                    <a:pt x="22" y="10"/>
                  </a:lnTo>
                  <a:lnTo>
                    <a:pt x="16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7" name="Line 504"/>
            <p:cNvSpPr>
              <a:spLocks noChangeShapeType="1"/>
            </p:cNvSpPr>
            <p:nvPr/>
          </p:nvSpPr>
          <p:spPr bwMode="auto">
            <a:xfrm flipH="1">
              <a:off x="1266" y="3705"/>
              <a:ext cx="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8" name="Freeform 505"/>
            <p:cNvSpPr>
              <a:spLocks/>
            </p:cNvSpPr>
            <p:nvPr/>
          </p:nvSpPr>
          <p:spPr bwMode="auto">
            <a:xfrm>
              <a:off x="1237" y="3720"/>
              <a:ext cx="29" cy="28"/>
            </a:xfrm>
            <a:custGeom>
              <a:avLst/>
              <a:gdLst>
                <a:gd name="T0" fmla="*/ 0 w 69"/>
                <a:gd name="T1" fmla="*/ 2 h 71"/>
                <a:gd name="T2" fmla="*/ 0 w 69"/>
                <a:gd name="T3" fmla="*/ 2 h 71"/>
                <a:gd name="T4" fmla="*/ 0 w 69"/>
                <a:gd name="T5" fmla="*/ 2 h 71"/>
                <a:gd name="T6" fmla="*/ 1 w 69"/>
                <a:gd name="T7" fmla="*/ 2 h 71"/>
                <a:gd name="T8" fmla="*/ 1 w 69"/>
                <a:gd name="T9" fmla="*/ 1 h 71"/>
                <a:gd name="T10" fmla="*/ 1 w 69"/>
                <a:gd name="T11" fmla="*/ 1 h 71"/>
                <a:gd name="T12" fmla="*/ 2 w 69"/>
                <a:gd name="T13" fmla="*/ 1 h 71"/>
                <a:gd name="T14" fmla="*/ 2 w 69"/>
                <a:gd name="T15" fmla="*/ 1 h 71"/>
                <a:gd name="T16" fmla="*/ 2 w 69"/>
                <a:gd name="T17" fmla="*/ 0 h 71"/>
                <a:gd name="T18" fmla="*/ 2 w 69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lnTo>
                    <a:pt x="10" y="70"/>
                  </a:lnTo>
                  <a:lnTo>
                    <a:pt x="18" y="67"/>
                  </a:lnTo>
                  <a:lnTo>
                    <a:pt x="28" y="62"/>
                  </a:lnTo>
                  <a:lnTo>
                    <a:pt x="37" y="54"/>
                  </a:lnTo>
                  <a:lnTo>
                    <a:pt x="46" y="46"/>
                  </a:lnTo>
                  <a:lnTo>
                    <a:pt x="53" y="35"/>
                  </a:lnTo>
                  <a:lnTo>
                    <a:pt x="59" y="23"/>
                  </a:lnTo>
                  <a:lnTo>
                    <a:pt x="65" y="12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9" name="Line 506"/>
            <p:cNvSpPr>
              <a:spLocks noChangeShapeType="1"/>
            </p:cNvSpPr>
            <p:nvPr/>
          </p:nvSpPr>
          <p:spPr bwMode="auto">
            <a:xfrm flipH="1">
              <a:off x="1217" y="374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0" name="Freeform 507"/>
            <p:cNvSpPr>
              <a:spLocks/>
            </p:cNvSpPr>
            <p:nvPr/>
          </p:nvSpPr>
          <p:spPr bwMode="auto">
            <a:xfrm>
              <a:off x="1299" y="3585"/>
              <a:ext cx="61" cy="58"/>
            </a:xfrm>
            <a:custGeom>
              <a:avLst/>
              <a:gdLst>
                <a:gd name="T0" fmla="*/ 5 w 142"/>
                <a:gd name="T1" fmla="*/ 2 h 142"/>
                <a:gd name="T2" fmla="*/ 5 w 142"/>
                <a:gd name="T3" fmla="*/ 2 h 142"/>
                <a:gd name="T4" fmla="*/ 5 w 142"/>
                <a:gd name="T5" fmla="*/ 1 h 142"/>
                <a:gd name="T6" fmla="*/ 4 w 142"/>
                <a:gd name="T7" fmla="*/ 1 h 142"/>
                <a:gd name="T8" fmla="*/ 4 w 142"/>
                <a:gd name="T9" fmla="*/ 0 h 142"/>
                <a:gd name="T10" fmla="*/ 4 w 142"/>
                <a:gd name="T11" fmla="*/ 0 h 142"/>
                <a:gd name="T12" fmla="*/ 3 w 142"/>
                <a:gd name="T13" fmla="*/ 0 h 142"/>
                <a:gd name="T14" fmla="*/ 3 w 142"/>
                <a:gd name="T15" fmla="*/ 0 h 142"/>
                <a:gd name="T16" fmla="*/ 3 w 142"/>
                <a:gd name="T17" fmla="*/ 0 h 142"/>
                <a:gd name="T18" fmla="*/ 2 w 142"/>
                <a:gd name="T19" fmla="*/ 0 h 142"/>
                <a:gd name="T20" fmla="*/ 2 w 142"/>
                <a:gd name="T21" fmla="*/ 0 h 142"/>
                <a:gd name="T22" fmla="*/ 1 w 142"/>
                <a:gd name="T23" fmla="*/ 0 h 142"/>
                <a:gd name="T24" fmla="*/ 1 w 142"/>
                <a:gd name="T25" fmla="*/ 0 h 142"/>
                <a:gd name="T26" fmla="*/ 1 w 142"/>
                <a:gd name="T27" fmla="*/ 0 h 142"/>
                <a:gd name="T28" fmla="*/ 0 w 142"/>
                <a:gd name="T29" fmla="*/ 1 h 142"/>
                <a:gd name="T30" fmla="*/ 0 w 142"/>
                <a:gd name="T31" fmla="*/ 1 h 142"/>
                <a:gd name="T32" fmla="*/ 0 w 142"/>
                <a:gd name="T33" fmla="*/ 2 h 142"/>
                <a:gd name="T34" fmla="*/ 0 w 142"/>
                <a:gd name="T35" fmla="*/ 2 h 142"/>
                <a:gd name="T36" fmla="*/ 0 w 142"/>
                <a:gd name="T37" fmla="*/ 2 h 142"/>
                <a:gd name="T38" fmla="*/ 0 w 142"/>
                <a:gd name="T39" fmla="*/ 2 h 142"/>
                <a:gd name="T40" fmla="*/ 0 w 142"/>
                <a:gd name="T41" fmla="*/ 3 h 142"/>
                <a:gd name="T42" fmla="*/ 0 w 142"/>
                <a:gd name="T43" fmla="*/ 3 h 142"/>
                <a:gd name="T44" fmla="*/ 1 w 142"/>
                <a:gd name="T45" fmla="*/ 3 h 142"/>
                <a:gd name="T46" fmla="*/ 1 w 142"/>
                <a:gd name="T47" fmla="*/ 4 h 142"/>
                <a:gd name="T48" fmla="*/ 1 w 142"/>
                <a:gd name="T49" fmla="*/ 4 h 142"/>
                <a:gd name="T50" fmla="*/ 2 w 142"/>
                <a:gd name="T51" fmla="*/ 4 h 142"/>
                <a:gd name="T52" fmla="*/ 2 w 142"/>
                <a:gd name="T53" fmla="*/ 4 h 142"/>
                <a:gd name="T54" fmla="*/ 3 w 142"/>
                <a:gd name="T55" fmla="*/ 4 h 142"/>
                <a:gd name="T56" fmla="*/ 3 w 142"/>
                <a:gd name="T57" fmla="*/ 4 h 142"/>
                <a:gd name="T58" fmla="*/ 3 w 142"/>
                <a:gd name="T59" fmla="*/ 4 h 142"/>
                <a:gd name="T60" fmla="*/ 4 w 142"/>
                <a:gd name="T61" fmla="*/ 4 h 142"/>
                <a:gd name="T62" fmla="*/ 4 w 142"/>
                <a:gd name="T63" fmla="*/ 3 h 142"/>
                <a:gd name="T64" fmla="*/ 4 w 142"/>
                <a:gd name="T65" fmla="*/ 3 h 142"/>
                <a:gd name="T66" fmla="*/ 5 w 142"/>
                <a:gd name="T67" fmla="*/ 3 h 142"/>
                <a:gd name="T68" fmla="*/ 5 w 142"/>
                <a:gd name="T69" fmla="*/ 2 h 142"/>
                <a:gd name="T70" fmla="*/ 5 w 142"/>
                <a:gd name="T71" fmla="*/ 2 h 14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4"/>
                  </a:lnTo>
                  <a:lnTo>
                    <a:pt x="141" y="58"/>
                  </a:lnTo>
                  <a:lnTo>
                    <a:pt x="140" y="52"/>
                  </a:lnTo>
                  <a:lnTo>
                    <a:pt x="138" y="46"/>
                  </a:lnTo>
                  <a:lnTo>
                    <a:pt x="136" y="40"/>
                  </a:lnTo>
                  <a:lnTo>
                    <a:pt x="133" y="35"/>
                  </a:lnTo>
                  <a:lnTo>
                    <a:pt x="130" y="29"/>
                  </a:lnTo>
                  <a:lnTo>
                    <a:pt x="126" y="25"/>
                  </a:lnTo>
                  <a:lnTo>
                    <a:pt x="121" y="20"/>
                  </a:lnTo>
                  <a:lnTo>
                    <a:pt x="117" y="16"/>
                  </a:lnTo>
                  <a:lnTo>
                    <a:pt x="112" y="12"/>
                  </a:lnTo>
                  <a:lnTo>
                    <a:pt x="106" y="9"/>
                  </a:lnTo>
                  <a:lnTo>
                    <a:pt x="101" y="6"/>
                  </a:lnTo>
                  <a:lnTo>
                    <a:pt x="96" y="4"/>
                  </a:lnTo>
                  <a:lnTo>
                    <a:pt x="90" y="2"/>
                  </a:lnTo>
                  <a:lnTo>
                    <a:pt x="84" y="1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59" y="1"/>
                  </a:lnTo>
                  <a:lnTo>
                    <a:pt x="53" y="2"/>
                  </a:lnTo>
                  <a:lnTo>
                    <a:pt x="47" y="4"/>
                  </a:lnTo>
                  <a:lnTo>
                    <a:pt x="42" y="6"/>
                  </a:lnTo>
                  <a:lnTo>
                    <a:pt x="35" y="9"/>
                  </a:lnTo>
                  <a:lnTo>
                    <a:pt x="31" y="12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7" y="25"/>
                  </a:lnTo>
                  <a:lnTo>
                    <a:pt x="13" y="29"/>
                  </a:lnTo>
                  <a:lnTo>
                    <a:pt x="10" y="35"/>
                  </a:lnTo>
                  <a:lnTo>
                    <a:pt x="7" y="40"/>
                  </a:lnTo>
                  <a:lnTo>
                    <a:pt x="5" y="46"/>
                  </a:lnTo>
                  <a:lnTo>
                    <a:pt x="3" y="52"/>
                  </a:lnTo>
                  <a:lnTo>
                    <a:pt x="2" y="58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2" y="82"/>
                  </a:lnTo>
                  <a:lnTo>
                    <a:pt x="3" y="89"/>
                  </a:lnTo>
                  <a:lnTo>
                    <a:pt x="5" y="95"/>
                  </a:lnTo>
                  <a:lnTo>
                    <a:pt x="7" y="100"/>
                  </a:lnTo>
                  <a:lnTo>
                    <a:pt x="10" y="106"/>
                  </a:lnTo>
                  <a:lnTo>
                    <a:pt x="13" y="111"/>
                  </a:lnTo>
                  <a:lnTo>
                    <a:pt x="17" y="116"/>
                  </a:lnTo>
                  <a:lnTo>
                    <a:pt x="22" y="120"/>
                  </a:lnTo>
                  <a:lnTo>
                    <a:pt x="26" y="125"/>
                  </a:lnTo>
                  <a:lnTo>
                    <a:pt x="31" y="129"/>
                  </a:lnTo>
                  <a:lnTo>
                    <a:pt x="35" y="132"/>
                  </a:lnTo>
                  <a:lnTo>
                    <a:pt x="42" y="135"/>
                  </a:lnTo>
                  <a:lnTo>
                    <a:pt x="47" y="137"/>
                  </a:lnTo>
                  <a:lnTo>
                    <a:pt x="53" y="140"/>
                  </a:lnTo>
                  <a:lnTo>
                    <a:pt x="59" y="141"/>
                  </a:lnTo>
                  <a:lnTo>
                    <a:pt x="65" y="142"/>
                  </a:lnTo>
                  <a:lnTo>
                    <a:pt x="71" y="142"/>
                  </a:lnTo>
                  <a:lnTo>
                    <a:pt x="78" y="142"/>
                  </a:lnTo>
                  <a:lnTo>
                    <a:pt x="84" y="141"/>
                  </a:lnTo>
                  <a:lnTo>
                    <a:pt x="90" y="140"/>
                  </a:lnTo>
                  <a:lnTo>
                    <a:pt x="96" y="137"/>
                  </a:lnTo>
                  <a:lnTo>
                    <a:pt x="101" y="135"/>
                  </a:lnTo>
                  <a:lnTo>
                    <a:pt x="106" y="132"/>
                  </a:lnTo>
                  <a:lnTo>
                    <a:pt x="112" y="129"/>
                  </a:lnTo>
                  <a:lnTo>
                    <a:pt x="117" y="125"/>
                  </a:lnTo>
                  <a:lnTo>
                    <a:pt x="121" y="120"/>
                  </a:lnTo>
                  <a:lnTo>
                    <a:pt x="126" y="116"/>
                  </a:lnTo>
                  <a:lnTo>
                    <a:pt x="130" y="111"/>
                  </a:lnTo>
                  <a:lnTo>
                    <a:pt x="133" y="106"/>
                  </a:lnTo>
                  <a:lnTo>
                    <a:pt x="136" y="100"/>
                  </a:lnTo>
                  <a:lnTo>
                    <a:pt x="138" y="95"/>
                  </a:lnTo>
                  <a:lnTo>
                    <a:pt x="140" y="89"/>
                  </a:lnTo>
                  <a:lnTo>
                    <a:pt x="141" y="82"/>
                  </a:lnTo>
                  <a:lnTo>
                    <a:pt x="142" y="77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444" name="Line 508"/>
          <p:cNvSpPr>
            <a:spLocks noChangeShapeType="1"/>
          </p:cNvSpPr>
          <p:nvPr/>
        </p:nvSpPr>
        <p:spPr bwMode="auto">
          <a:xfrm>
            <a:off x="2112963" y="1784350"/>
            <a:ext cx="35099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8445" name="Line 509"/>
          <p:cNvSpPr>
            <a:spLocks noChangeShapeType="1"/>
          </p:cNvSpPr>
          <p:nvPr/>
        </p:nvSpPr>
        <p:spPr bwMode="auto">
          <a:xfrm flipH="1">
            <a:off x="2124075" y="5445125"/>
            <a:ext cx="466725" cy="2698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446" name="Group 510"/>
          <p:cNvGrpSpPr>
            <a:grpSpLocks/>
          </p:cNvGrpSpPr>
          <p:nvPr/>
        </p:nvGrpSpPr>
        <p:grpSpPr bwMode="auto">
          <a:xfrm>
            <a:off x="2533650" y="2711450"/>
            <a:ext cx="538163" cy="338138"/>
            <a:chOff x="1596" y="1708"/>
            <a:chExt cx="339" cy="213"/>
          </a:xfrm>
        </p:grpSpPr>
        <p:sp>
          <p:nvSpPr>
            <p:cNvPr id="43095" name="Freeform 511"/>
            <p:cNvSpPr>
              <a:spLocks/>
            </p:cNvSpPr>
            <p:nvPr/>
          </p:nvSpPr>
          <p:spPr bwMode="auto">
            <a:xfrm>
              <a:off x="1639" y="1777"/>
              <a:ext cx="52" cy="101"/>
            </a:xfrm>
            <a:custGeom>
              <a:avLst/>
              <a:gdLst>
                <a:gd name="T0" fmla="*/ 4 w 124"/>
                <a:gd name="T1" fmla="*/ 0 h 250"/>
                <a:gd name="T2" fmla="*/ 0 w 124"/>
                <a:gd name="T3" fmla="*/ 7 h 250"/>
                <a:gd name="T4" fmla="*/ 4 w 124"/>
                <a:gd name="T5" fmla="*/ 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250">
                  <a:moveTo>
                    <a:pt x="117" y="0"/>
                  </a:moveTo>
                  <a:lnTo>
                    <a:pt x="0" y="250"/>
                  </a:lnTo>
                  <a:lnTo>
                    <a:pt x="124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6" name="Line 512"/>
            <p:cNvSpPr>
              <a:spLocks noChangeShapeType="1"/>
            </p:cNvSpPr>
            <p:nvPr/>
          </p:nvSpPr>
          <p:spPr bwMode="auto">
            <a:xfrm flipH="1">
              <a:off x="1668" y="1849"/>
              <a:ext cx="14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7" name="Line 513"/>
            <p:cNvSpPr>
              <a:spLocks noChangeShapeType="1"/>
            </p:cNvSpPr>
            <p:nvPr/>
          </p:nvSpPr>
          <p:spPr bwMode="auto">
            <a:xfrm flipV="1">
              <a:off x="1740" y="1777"/>
              <a:ext cx="14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8" name="Freeform 514"/>
            <p:cNvSpPr>
              <a:spLocks/>
            </p:cNvSpPr>
            <p:nvPr/>
          </p:nvSpPr>
          <p:spPr bwMode="auto">
            <a:xfrm>
              <a:off x="1754" y="1760"/>
              <a:ext cx="43" cy="161"/>
            </a:xfrm>
            <a:custGeom>
              <a:avLst/>
              <a:gdLst>
                <a:gd name="T0" fmla="*/ 3 w 105"/>
                <a:gd name="T1" fmla="*/ 0 h 392"/>
                <a:gd name="T2" fmla="*/ 2 w 105"/>
                <a:gd name="T3" fmla="*/ 1 h 392"/>
                <a:gd name="T4" fmla="*/ 2 w 105"/>
                <a:gd name="T5" fmla="*/ 2 h 392"/>
                <a:gd name="T6" fmla="*/ 2 w 105"/>
                <a:gd name="T7" fmla="*/ 3 h 392"/>
                <a:gd name="T8" fmla="*/ 1 w 105"/>
                <a:gd name="T9" fmla="*/ 4 h 392"/>
                <a:gd name="T10" fmla="*/ 1 w 105"/>
                <a:gd name="T11" fmla="*/ 5 h 392"/>
                <a:gd name="T12" fmla="*/ 1 w 105"/>
                <a:gd name="T13" fmla="*/ 6 h 392"/>
                <a:gd name="T14" fmla="*/ 0 w 105"/>
                <a:gd name="T15" fmla="*/ 7 h 392"/>
                <a:gd name="T16" fmla="*/ 0 w 105"/>
                <a:gd name="T17" fmla="*/ 8 h 392"/>
                <a:gd name="T18" fmla="*/ 0 w 105"/>
                <a:gd name="T19" fmla="*/ 9 h 392"/>
                <a:gd name="T20" fmla="*/ 0 w 105"/>
                <a:gd name="T21" fmla="*/ 10 h 392"/>
                <a:gd name="T22" fmla="*/ 0 w 105"/>
                <a:gd name="T23" fmla="*/ 11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392">
                  <a:moveTo>
                    <a:pt x="105" y="0"/>
                  </a:moveTo>
                  <a:lnTo>
                    <a:pt x="88" y="35"/>
                  </a:lnTo>
                  <a:lnTo>
                    <a:pt x="72" y="70"/>
                  </a:lnTo>
                  <a:lnTo>
                    <a:pt x="57" y="106"/>
                  </a:lnTo>
                  <a:lnTo>
                    <a:pt x="44" y="142"/>
                  </a:lnTo>
                  <a:lnTo>
                    <a:pt x="33" y="179"/>
                  </a:lnTo>
                  <a:lnTo>
                    <a:pt x="23" y="215"/>
                  </a:lnTo>
                  <a:lnTo>
                    <a:pt x="15" y="251"/>
                  </a:lnTo>
                  <a:lnTo>
                    <a:pt x="8" y="287"/>
                  </a:lnTo>
                  <a:lnTo>
                    <a:pt x="4" y="323"/>
                  </a:lnTo>
                  <a:lnTo>
                    <a:pt x="1" y="358"/>
                  </a:lnTo>
                  <a:lnTo>
                    <a:pt x="0" y="3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9" name="Freeform 515"/>
            <p:cNvSpPr>
              <a:spLocks/>
            </p:cNvSpPr>
            <p:nvPr/>
          </p:nvSpPr>
          <p:spPr bwMode="auto">
            <a:xfrm>
              <a:off x="1789" y="1777"/>
              <a:ext cx="72" cy="130"/>
            </a:xfrm>
            <a:custGeom>
              <a:avLst/>
              <a:gdLst>
                <a:gd name="T0" fmla="*/ 0 w 171"/>
                <a:gd name="T1" fmla="*/ 9 h 321"/>
                <a:gd name="T2" fmla="*/ 1 w 171"/>
                <a:gd name="T3" fmla="*/ 9 h 321"/>
                <a:gd name="T4" fmla="*/ 2 w 171"/>
                <a:gd name="T5" fmla="*/ 9 h 321"/>
                <a:gd name="T6" fmla="*/ 2 w 171"/>
                <a:gd name="T7" fmla="*/ 9 h 321"/>
                <a:gd name="T8" fmla="*/ 2 w 171"/>
                <a:gd name="T9" fmla="*/ 9 h 321"/>
                <a:gd name="T10" fmla="*/ 3 w 171"/>
                <a:gd name="T11" fmla="*/ 8 h 321"/>
                <a:gd name="T12" fmla="*/ 3 w 171"/>
                <a:gd name="T13" fmla="*/ 8 h 321"/>
                <a:gd name="T14" fmla="*/ 3 w 171"/>
                <a:gd name="T15" fmla="*/ 8 h 321"/>
                <a:gd name="T16" fmla="*/ 3 w 171"/>
                <a:gd name="T17" fmla="*/ 7 h 321"/>
                <a:gd name="T18" fmla="*/ 3 w 171"/>
                <a:gd name="T19" fmla="*/ 7 h 321"/>
                <a:gd name="T20" fmla="*/ 4 w 171"/>
                <a:gd name="T21" fmla="*/ 7 h 321"/>
                <a:gd name="T22" fmla="*/ 4 w 171"/>
                <a:gd name="T23" fmla="*/ 6 h 321"/>
                <a:gd name="T24" fmla="*/ 4 w 171"/>
                <a:gd name="T25" fmla="*/ 5 h 321"/>
                <a:gd name="T26" fmla="*/ 4 w 171"/>
                <a:gd name="T27" fmla="*/ 5 h 321"/>
                <a:gd name="T28" fmla="*/ 4 w 171"/>
                <a:gd name="T29" fmla="*/ 5 h 321"/>
                <a:gd name="T30" fmla="*/ 4 w 171"/>
                <a:gd name="T31" fmla="*/ 4 h 321"/>
                <a:gd name="T32" fmla="*/ 4 w 171"/>
                <a:gd name="T33" fmla="*/ 4 h 321"/>
                <a:gd name="T34" fmla="*/ 4 w 171"/>
                <a:gd name="T35" fmla="*/ 4 h 321"/>
                <a:gd name="T36" fmla="*/ 3 w 171"/>
                <a:gd name="T37" fmla="*/ 4 h 321"/>
                <a:gd name="T38" fmla="*/ 3 w 171"/>
                <a:gd name="T39" fmla="*/ 4 h 321"/>
                <a:gd name="T40" fmla="*/ 3 w 171"/>
                <a:gd name="T41" fmla="*/ 4 h 321"/>
                <a:gd name="T42" fmla="*/ 1 w 171"/>
                <a:gd name="T43" fmla="*/ 4 h 321"/>
                <a:gd name="T44" fmla="*/ 3 w 171"/>
                <a:gd name="T45" fmla="*/ 0 h 321"/>
                <a:gd name="T46" fmla="*/ 5 w 171"/>
                <a:gd name="T47" fmla="*/ 0 h 3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321">
                  <a:moveTo>
                    <a:pt x="0" y="321"/>
                  </a:moveTo>
                  <a:lnTo>
                    <a:pt x="48" y="321"/>
                  </a:lnTo>
                  <a:lnTo>
                    <a:pt x="58" y="320"/>
                  </a:lnTo>
                  <a:lnTo>
                    <a:pt x="68" y="316"/>
                  </a:lnTo>
                  <a:lnTo>
                    <a:pt x="76" y="311"/>
                  </a:lnTo>
                  <a:lnTo>
                    <a:pt x="86" y="304"/>
                  </a:lnTo>
                  <a:lnTo>
                    <a:pt x="94" y="295"/>
                  </a:lnTo>
                  <a:lnTo>
                    <a:pt x="101" y="285"/>
                  </a:lnTo>
                  <a:lnTo>
                    <a:pt x="108" y="274"/>
                  </a:lnTo>
                  <a:lnTo>
                    <a:pt x="113" y="261"/>
                  </a:lnTo>
                  <a:lnTo>
                    <a:pt x="117" y="250"/>
                  </a:lnTo>
                  <a:lnTo>
                    <a:pt x="127" y="214"/>
                  </a:lnTo>
                  <a:lnTo>
                    <a:pt x="130" y="202"/>
                  </a:lnTo>
                  <a:lnTo>
                    <a:pt x="131" y="189"/>
                  </a:lnTo>
                  <a:lnTo>
                    <a:pt x="130" y="179"/>
                  </a:lnTo>
                  <a:lnTo>
                    <a:pt x="128" y="168"/>
                  </a:lnTo>
                  <a:lnTo>
                    <a:pt x="124" y="159"/>
                  </a:lnTo>
                  <a:lnTo>
                    <a:pt x="118" y="152"/>
                  </a:lnTo>
                  <a:lnTo>
                    <a:pt x="112" y="147"/>
                  </a:lnTo>
                  <a:lnTo>
                    <a:pt x="105" y="144"/>
                  </a:lnTo>
                  <a:lnTo>
                    <a:pt x="96" y="143"/>
                  </a:lnTo>
                  <a:lnTo>
                    <a:pt x="46" y="143"/>
                  </a:lnTo>
                  <a:lnTo>
                    <a:pt x="85" y="0"/>
                  </a:lnTo>
                  <a:lnTo>
                    <a:pt x="17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0" name="Line 516"/>
            <p:cNvSpPr>
              <a:spLocks noChangeShapeType="1"/>
            </p:cNvSpPr>
            <p:nvPr/>
          </p:nvSpPr>
          <p:spPr bwMode="auto">
            <a:xfrm flipV="1">
              <a:off x="1889" y="1777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1" name="Freeform 517"/>
            <p:cNvSpPr>
              <a:spLocks/>
            </p:cNvSpPr>
            <p:nvPr/>
          </p:nvSpPr>
          <p:spPr bwMode="auto">
            <a:xfrm>
              <a:off x="1892" y="1760"/>
              <a:ext cx="43" cy="161"/>
            </a:xfrm>
            <a:custGeom>
              <a:avLst/>
              <a:gdLst>
                <a:gd name="T0" fmla="*/ 0 w 105"/>
                <a:gd name="T1" fmla="*/ 11 h 392"/>
                <a:gd name="T2" fmla="*/ 0 w 105"/>
                <a:gd name="T3" fmla="*/ 10 h 392"/>
                <a:gd name="T4" fmla="*/ 1 w 105"/>
                <a:gd name="T5" fmla="*/ 9 h 392"/>
                <a:gd name="T6" fmla="*/ 1 w 105"/>
                <a:gd name="T7" fmla="*/ 8 h 392"/>
                <a:gd name="T8" fmla="*/ 2 w 105"/>
                <a:gd name="T9" fmla="*/ 7 h 392"/>
                <a:gd name="T10" fmla="*/ 2 w 105"/>
                <a:gd name="T11" fmla="*/ 6 h 392"/>
                <a:gd name="T12" fmla="*/ 2 w 105"/>
                <a:gd name="T13" fmla="*/ 5 h 392"/>
                <a:gd name="T14" fmla="*/ 2 w 105"/>
                <a:gd name="T15" fmla="*/ 4 h 392"/>
                <a:gd name="T16" fmla="*/ 3 w 105"/>
                <a:gd name="T17" fmla="*/ 3 h 392"/>
                <a:gd name="T18" fmla="*/ 3 w 105"/>
                <a:gd name="T19" fmla="*/ 2 h 392"/>
                <a:gd name="T20" fmla="*/ 3 w 105"/>
                <a:gd name="T21" fmla="*/ 1 h 392"/>
                <a:gd name="T22" fmla="*/ 3 w 105"/>
                <a:gd name="T23" fmla="*/ 0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392">
                  <a:moveTo>
                    <a:pt x="0" y="392"/>
                  </a:moveTo>
                  <a:lnTo>
                    <a:pt x="17" y="358"/>
                  </a:lnTo>
                  <a:lnTo>
                    <a:pt x="33" y="323"/>
                  </a:lnTo>
                  <a:lnTo>
                    <a:pt x="48" y="287"/>
                  </a:lnTo>
                  <a:lnTo>
                    <a:pt x="60" y="251"/>
                  </a:lnTo>
                  <a:lnTo>
                    <a:pt x="72" y="215"/>
                  </a:lnTo>
                  <a:lnTo>
                    <a:pt x="82" y="179"/>
                  </a:lnTo>
                  <a:lnTo>
                    <a:pt x="90" y="142"/>
                  </a:lnTo>
                  <a:lnTo>
                    <a:pt x="96" y="106"/>
                  </a:lnTo>
                  <a:lnTo>
                    <a:pt x="101" y="70"/>
                  </a:lnTo>
                  <a:lnTo>
                    <a:pt x="104" y="35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2" name="Freeform 518"/>
            <p:cNvSpPr>
              <a:spLocks/>
            </p:cNvSpPr>
            <p:nvPr/>
          </p:nvSpPr>
          <p:spPr bwMode="auto">
            <a:xfrm>
              <a:off x="1596" y="1708"/>
              <a:ext cx="57" cy="58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2 h 142"/>
                <a:gd name="T4" fmla="*/ 4 w 142"/>
                <a:gd name="T5" fmla="*/ 1 h 142"/>
                <a:gd name="T6" fmla="*/ 3 w 142"/>
                <a:gd name="T7" fmla="*/ 1 h 142"/>
                <a:gd name="T8" fmla="*/ 3 w 142"/>
                <a:gd name="T9" fmla="*/ 1 h 142"/>
                <a:gd name="T10" fmla="*/ 3 w 142"/>
                <a:gd name="T11" fmla="*/ 0 h 142"/>
                <a:gd name="T12" fmla="*/ 3 w 142"/>
                <a:gd name="T13" fmla="*/ 0 h 142"/>
                <a:gd name="T14" fmla="*/ 2 w 142"/>
                <a:gd name="T15" fmla="*/ 0 h 142"/>
                <a:gd name="T16" fmla="*/ 2 w 142"/>
                <a:gd name="T17" fmla="*/ 0 h 142"/>
                <a:gd name="T18" fmla="*/ 2 w 142"/>
                <a:gd name="T19" fmla="*/ 0 h 142"/>
                <a:gd name="T20" fmla="*/ 2 w 142"/>
                <a:gd name="T21" fmla="*/ 0 h 142"/>
                <a:gd name="T22" fmla="*/ 2 w 142"/>
                <a:gd name="T23" fmla="*/ 0 h 142"/>
                <a:gd name="T24" fmla="*/ 1 w 142"/>
                <a:gd name="T25" fmla="*/ 0 h 142"/>
                <a:gd name="T26" fmla="*/ 1 w 142"/>
                <a:gd name="T27" fmla="*/ 0 h 142"/>
                <a:gd name="T28" fmla="*/ 1 w 142"/>
                <a:gd name="T29" fmla="*/ 0 h 142"/>
                <a:gd name="T30" fmla="*/ 1 w 142"/>
                <a:gd name="T31" fmla="*/ 0 h 142"/>
                <a:gd name="T32" fmla="*/ 0 w 142"/>
                <a:gd name="T33" fmla="*/ 1 h 142"/>
                <a:gd name="T34" fmla="*/ 0 w 142"/>
                <a:gd name="T35" fmla="*/ 1 h 142"/>
                <a:gd name="T36" fmla="*/ 0 w 142"/>
                <a:gd name="T37" fmla="*/ 1 h 142"/>
                <a:gd name="T38" fmla="*/ 0 w 142"/>
                <a:gd name="T39" fmla="*/ 2 h 142"/>
                <a:gd name="T40" fmla="*/ 0 w 142"/>
                <a:gd name="T41" fmla="*/ 2 h 142"/>
                <a:gd name="T42" fmla="*/ 0 w 142"/>
                <a:gd name="T43" fmla="*/ 2 h 142"/>
                <a:gd name="T44" fmla="*/ 0 w 142"/>
                <a:gd name="T45" fmla="*/ 2 h 142"/>
                <a:gd name="T46" fmla="*/ 0 w 142"/>
                <a:gd name="T47" fmla="*/ 3 h 142"/>
                <a:gd name="T48" fmla="*/ 0 w 142"/>
                <a:gd name="T49" fmla="*/ 3 h 142"/>
                <a:gd name="T50" fmla="*/ 0 w 142"/>
                <a:gd name="T51" fmla="*/ 3 h 142"/>
                <a:gd name="T52" fmla="*/ 1 w 142"/>
                <a:gd name="T53" fmla="*/ 3 h 142"/>
                <a:gd name="T54" fmla="*/ 1 w 142"/>
                <a:gd name="T55" fmla="*/ 4 h 142"/>
                <a:gd name="T56" fmla="*/ 1 w 142"/>
                <a:gd name="T57" fmla="*/ 4 h 142"/>
                <a:gd name="T58" fmla="*/ 1 w 142"/>
                <a:gd name="T59" fmla="*/ 4 h 142"/>
                <a:gd name="T60" fmla="*/ 2 w 142"/>
                <a:gd name="T61" fmla="*/ 4 h 142"/>
                <a:gd name="T62" fmla="*/ 2 w 142"/>
                <a:gd name="T63" fmla="*/ 4 h 142"/>
                <a:gd name="T64" fmla="*/ 2 w 142"/>
                <a:gd name="T65" fmla="*/ 4 h 142"/>
                <a:gd name="T66" fmla="*/ 2 w 142"/>
                <a:gd name="T67" fmla="*/ 4 h 142"/>
                <a:gd name="T68" fmla="*/ 2 w 142"/>
                <a:gd name="T69" fmla="*/ 4 h 142"/>
                <a:gd name="T70" fmla="*/ 3 w 142"/>
                <a:gd name="T71" fmla="*/ 4 h 142"/>
                <a:gd name="T72" fmla="*/ 3 w 142"/>
                <a:gd name="T73" fmla="*/ 3 h 142"/>
                <a:gd name="T74" fmla="*/ 3 w 142"/>
                <a:gd name="T75" fmla="*/ 3 h 142"/>
                <a:gd name="T76" fmla="*/ 3 w 142"/>
                <a:gd name="T77" fmla="*/ 3 h 142"/>
                <a:gd name="T78" fmla="*/ 4 w 142"/>
                <a:gd name="T79" fmla="*/ 3 h 142"/>
                <a:gd name="T80" fmla="*/ 4 w 142"/>
                <a:gd name="T81" fmla="*/ 2 h 142"/>
                <a:gd name="T82" fmla="*/ 4 w 142"/>
                <a:gd name="T83" fmla="*/ 2 h 1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1" y="66"/>
                  </a:lnTo>
                  <a:lnTo>
                    <a:pt x="141" y="60"/>
                  </a:lnTo>
                  <a:lnTo>
                    <a:pt x="140" y="55"/>
                  </a:lnTo>
                  <a:lnTo>
                    <a:pt x="139" y="51"/>
                  </a:lnTo>
                  <a:lnTo>
                    <a:pt x="137" y="46"/>
                  </a:lnTo>
                  <a:lnTo>
                    <a:pt x="134" y="40"/>
                  </a:lnTo>
                  <a:lnTo>
                    <a:pt x="132" y="36"/>
                  </a:lnTo>
                  <a:lnTo>
                    <a:pt x="129" y="31"/>
                  </a:lnTo>
                  <a:lnTo>
                    <a:pt x="126" y="27"/>
                  </a:lnTo>
                  <a:lnTo>
                    <a:pt x="123" y="23"/>
                  </a:lnTo>
                  <a:lnTo>
                    <a:pt x="119" y="19"/>
                  </a:lnTo>
                  <a:lnTo>
                    <a:pt x="114" y="16"/>
                  </a:lnTo>
                  <a:lnTo>
                    <a:pt x="110" y="13"/>
                  </a:lnTo>
                  <a:lnTo>
                    <a:pt x="106" y="10"/>
                  </a:lnTo>
                  <a:lnTo>
                    <a:pt x="102" y="7"/>
                  </a:lnTo>
                  <a:lnTo>
                    <a:pt x="96" y="5"/>
                  </a:lnTo>
                  <a:lnTo>
                    <a:pt x="91" y="3"/>
                  </a:lnTo>
                  <a:lnTo>
                    <a:pt x="87" y="2"/>
                  </a:lnTo>
                  <a:lnTo>
                    <a:pt x="81" y="1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0" y="1"/>
                  </a:lnTo>
                  <a:lnTo>
                    <a:pt x="55" y="2"/>
                  </a:lnTo>
                  <a:lnTo>
                    <a:pt x="50" y="3"/>
                  </a:lnTo>
                  <a:lnTo>
                    <a:pt x="44" y="5"/>
                  </a:lnTo>
                  <a:lnTo>
                    <a:pt x="40" y="7"/>
                  </a:lnTo>
                  <a:lnTo>
                    <a:pt x="35" y="10"/>
                  </a:lnTo>
                  <a:lnTo>
                    <a:pt x="31" y="13"/>
                  </a:lnTo>
                  <a:lnTo>
                    <a:pt x="26" y="16"/>
                  </a:lnTo>
                  <a:lnTo>
                    <a:pt x="22" y="19"/>
                  </a:lnTo>
                  <a:lnTo>
                    <a:pt x="19" y="23"/>
                  </a:lnTo>
                  <a:lnTo>
                    <a:pt x="15" y="27"/>
                  </a:lnTo>
                  <a:lnTo>
                    <a:pt x="12" y="31"/>
                  </a:lnTo>
                  <a:lnTo>
                    <a:pt x="9" y="36"/>
                  </a:lnTo>
                  <a:lnTo>
                    <a:pt x="6" y="40"/>
                  </a:lnTo>
                  <a:lnTo>
                    <a:pt x="4" y="46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1" y="87"/>
                  </a:lnTo>
                  <a:lnTo>
                    <a:pt x="3" y="92"/>
                  </a:lnTo>
                  <a:lnTo>
                    <a:pt x="4" y="98"/>
                  </a:lnTo>
                  <a:lnTo>
                    <a:pt x="6" y="102"/>
                  </a:lnTo>
                  <a:lnTo>
                    <a:pt x="9" y="107"/>
                  </a:lnTo>
                  <a:lnTo>
                    <a:pt x="12" y="111"/>
                  </a:lnTo>
                  <a:lnTo>
                    <a:pt x="15" y="116"/>
                  </a:lnTo>
                  <a:lnTo>
                    <a:pt x="19" y="120"/>
                  </a:lnTo>
                  <a:lnTo>
                    <a:pt x="22" y="123"/>
                  </a:lnTo>
                  <a:lnTo>
                    <a:pt x="26" y="127"/>
                  </a:lnTo>
                  <a:lnTo>
                    <a:pt x="31" y="130"/>
                  </a:lnTo>
                  <a:lnTo>
                    <a:pt x="35" y="133"/>
                  </a:lnTo>
                  <a:lnTo>
                    <a:pt x="40" y="136"/>
                  </a:lnTo>
                  <a:lnTo>
                    <a:pt x="44" y="138"/>
                  </a:lnTo>
                  <a:lnTo>
                    <a:pt x="50" y="139"/>
                  </a:lnTo>
                  <a:lnTo>
                    <a:pt x="55" y="141"/>
                  </a:lnTo>
                  <a:lnTo>
                    <a:pt x="60" y="142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6" y="142"/>
                  </a:lnTo>
                  <a:lnTo>
                    <a:pt x="81" y="142"/>
                  </a:lnTo>
                  <a:lnTo>
                    <a:pt x="87" y="141"/>
                  </a:lnTo>
                  <a:lnTo>
                    <a:pt x="91" y="139"/>
                  </a:lnTo>
                  <a:lnTo>
                    <a:pt x="96" y="138"/>
                  </a:lnTo>
                  <a:lnTo>
                    <a:pt x="102" y="136"/>
                  </a:lnTo>
                  <a:lnTo>
                    <a:pt x="106" y="133"/>
                  </a:lnTo>
                  <a:lnTo>
                    <a:pt x="110" y="130"/>
                  </a:lnTo>
                  <a:lnTo>
                    <a:pt x="114" y="127"/>
                  </a:lnTo>
                  <a:lnTo>
                    <a:pt x="119" y="123"/>
                  </a:lnTo>
                  <a:lnTo>
                    <a:pt x="123" y="120"/>
                  </a:lnTo>
                  <a:lnTo>
                    <a:pt x="126" y="116"/>
                  </a:lnTo>
                  <a:lnTo>
                    <a:pt x="129" y="111"/>
                  </a:lnTo>
                  <a:lnTo>
                    <a:pt x="132" y="107"/>
                  </a:lnTo>
                  <a:lnTo>
                    <a:pt x="134" y="102"/>
                  </a:lnTo>
                  <a:lnTo>
                    <a:pt x="137" y="98"/>
                  </a:lnTo>
                  <a:lnTo>
                    <a:pt x="139" y="92"/>
                  </a:lnTo>
                  <a:lnTo>
                    <a:pt x="140" y="87"/>
                  </a:lnTo>
                  <a:lnTo>
                    <a:pt x="141" y="82"/>
                  </a:lnTo>
                  <a:lnTo>
                    <a:pt x="141" y="76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67" name="Group 531"/>
          <p:cNvGrpSpPr>
            <a:grpSpLocks/>
          </p:cNvGrpSpPr>
          <p:nvPr/>
        </p:nvGrpSpPr>
        <p:grpSpPr bwMode="auto">
          <a:xfrm>
            <a:off x="5297488" y="2511425"/>
            <a:ext cx="388937" cy="292100"/>
            <a:chOff x="3337" y="1582"/>
            <a:chExt cx="245" cy="184"/>
          </a:xfrm>
        </p:grpSpPr>
        <p:sp>
          <p:nvSpPr>
            <p:cNvPr id="43090" name="Freeform 532"/>
            <p:cNvSpPr>
              <a:spLocks/>
            </p:cNvSpPr>
            <p:nvPr/>
          </p:nvSpPr>
          <p:spPr bwMode="auto">
            <a:xfrm>
              <a:off x="3432" y="1582"/>
              <a:ext cx="52" cy="103"/>
            </a:xfrm>
            <a:custGeom>
              <a:avLst/>
              <a:gdLst>
                <a:gd name="T0" fmla="*/ 4 w 124"/>
                <a:gd name="T1" fmla="*/ 0 h 249"/>
                <a:gd name="T2" fmla="*/ 0 w 124"/>
                <a:gd name="T3" fmla="*/ 7 h 249"/>
                <a:gd name="T4" fmla="*/ 4 w 124"/>
                <a:gd name="T5" fmla="*/ 7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249">
                  <a:moveTo>
                    <a:pt x="116" y="0"/>
                  </a:moveTo>
                  <a:lnTo>
                    <a:pt x="0" y="249"/>
                  </a:lnTo>
                  <a:lnTo>
                    <a:pt x="124" y="2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1" name="Line 533"/>
            <p:cNvSpPr>
              <a:spLocks noChangeShapeType="1"/>
            </p:cNvSpPr>
            <p:nvPr/>
          </p:nvSpPr>
          <p:spPr bwMode="auto">
            <a:xfrm flipH="1">
              <a:off x="3461" y="1656"/>
              <a:ext cx="15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2" name="Line 534"/>
            <p:cNvSpPr>
              <a:spLocks noChangeShapeType="1"/>
            </p:cNvSpPr>
            <p:nvPr/>
          </p:nvSpPr>
          <p:spPr bwMode="auto">
            <a:xfrm flipV="1">
              <a:off x="3533" y="1582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3" name="Line 535"/>
            <p:cNvSpPr>
              <a:spLocks noChangeShapeType="1"/>
            </p:cNvSpPr>
            <p:nvPr/>
          </p:nvSpPr>
          <p:spPr bwMode="auto">
            <a:xfrm flipV="1">
              <a:off x="3570" y="1582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4" name="Freeform 536"/>
            <p:cNvSpPr>
              <a:spLocks/>
            </p:cNvSpPr>
            <p:nvPr/>
          </p:nvSpPr>
          <p:spPr bwMode="auto">
            <a:xfrm>
              <a:off x="3337" y="1708"/>
              <a:ext cx="58" cy="58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2 h 142"/>
                <a:gd name="T4" fmla="*/ 4 w 142"/>
                <a:gd name="T5" fmla="*/ 1 h 142"/>
                <a:gd name="T6" fmla="*/ 4 w 142"/>
                <a:gd name="T7" fmla="*/ 1 h 142"/>
                <a:gd name="T8" fmla="*/ 4 w 142"/>
                <a:gd name="T9" fmla="*/ 1 h 142"/>
                <a:gd name="T10" fmla="*/ 4 w 142"/>
                <a:gd name="T11" fmla="*/ 1 h 142"/>
                <a:gd name="T12" fmla="*/ 3 w 142"/>
                <a:gd name="T13" fmla="*/ 0 h 142"/>
                <a:gd name="T14" fmla="*/ 3 w 142"/>
                <a:gd name="T15" fmla="*/ 0 h 142"/>
                <a:gd name="T16" fmla="*/ 3 w 142"/>
                <a:gd name="T17" fmla="*/ 0 h 142"/>
                <a:gd name="T18" fmla="*/ 3 w 142"/>
                <a:gd name="T19" fmla="*/ 0 h 142"/>
                <a:gd name="T20" fmla="*/ 2 w 142"/>
                <a:gd name="T21" fmla="*/ 0 h 142"/>
                <a:gd name="T22" fmla="*/ 2 w 142"/>
                <a:gd name="T23" fmla="*/ 0 h 142"/>
                <a:gd name="T24" fmla="*/ 2 w 142"/>
                <a:gd name="T25" fmla="*/ 0 h 142"/>
                <a:gd name="T26" fmla="*/ 2 w 142"/>
                <a:gd name="T27" fmla="*/ 0 h 142"/>
                <a:gd name="T28" fmla="*/ 1 w 142"/>
                <a:gd name="T29" fmla="*/ 0 h 142"/>
                <a:gd name="T30" fmla="*/ 1 w 142"/>
                <a:gd name="T31" fmla="*/ 0 h 142"/>
                <a:gd name="T32" fmla="*/ 1 w 142"/>
                <a:gd name="T33" fmla="*/ 0 h 142"/>
                <a:gd name="T34" fmla="*/ 1 w 142"/>
                <a:gd name="T35" fmla="*/ 0 h 142"/>
                <a:gd name="T36" fmla="*/ 0 w 142"/>
                <a:gd name="T37" fmla="*/ 1 h 142"/>
                <a:gd name="T38" fmla="*/ 0 w 142"/>
                <a:gd name="T39" fmla="*/ 1 h 142"/>
                <a:gd name="T40" fmla="*/ 0 w 142"/>
                <a:gd name="T41" fmla="*/ 1 h 142"/>
                <a:gd name="T42" fmla="*/ 0 w 142"/>
                <a:gd name="T43" fmla="*/ 1 h 142"/>
                <a:gd name="T44" fmla="*/ 0 w 142"/>
                <a:gd name="T45" fmla="*/ 2 h 142"/>
                <a:gd name="T46" fmla="*/ 0 w 142"/>
                <a:gd name="T47" fmla="*/ 2 h 142"/>
                <a:gd name="T48" fmla="*/ 0 w 142"/>
                <a:gd name="T49" fmla="*/ 2 h 142"/>
                <a:gd name="T50" fmla="*/ 0 w 142"/>
                <a:gd name="T51" fmla="*/ 2 h 142"/>
                <a:gd name="T52" fmla="*/ 0 w 142"/>
                <a:gd name="T53" fmla="*/ 3 h 142"/>
                <a:gd name="T54" fmla="*/ 0 w 142"/>
                <a:gd name="T55" fmla="*/ 3 h 142"/>
                <a:gd name="T56" fmla="*/ 0 w 142"/>
                <a:gd name="T57" fmla="*/ 3 h 142"/>
                <a:gd name="T58" fmla="*/ 0 w 142"/>
                <a:gd name="T59" fmla="*/ 3 h 142"/>
                <a:gd name="T60" fmla="*/ 1 w 142"/>
                <a:gd name="T61" fmla="*/ 4 h 142"/>
                <a:gd name="T62" fmla="*/ 1 w 142"/>
                <a:gd name="T63" fmla="*/ 4 h 142"/>
                <a:gd name="T64" fmla="*/ 1 w 142"/>
                <a:gd name="T65" fmla="*/ 4 h 142"/>
                <a:gd name="T66" fmla="*/ 1 w 142"/>
                <a:gd name="T67" fmla="*/ 4 h 142"/>
                <a:gd name="T68" fmla="*/ 2 w 142"/>
                <a:gd name="T69" fmla="*/ 4 h 142"/>
                <a:gd name="T70" fmla="*/ 2 w 142"/>
                <a:gd name="T71" fmla="*/ 4 h 142"/>
                <a:gd name="T72" fmla="*/ 2 w 142"/>
                <a:gd name="T73" fmla="*/ 4 h 142"/>
                <a:gd name="T74" fmla="*/ 2 w 142"/>
                <a:gd name="T75" fmla="*/ 4 h 142"/>
                <a:gd name="T76" fmla="*/ 3 w 142"/>
                <a:gd name="T77" fmla="*/ 4 h 142"/>
                <a:gd name="T78" fmla="*/ 3 w 142"/>
                <a:gd name="T79" fmla="*/ 4 h 142"/>
                <a:gd name="T80" fmla="*/ 3 w 142"/>
                <a:gd name="T81" fmla="*/ 4 h 142"/>
                <a:gd name="T82" fmla="*/ 3 w 142"/>
                <a:gd name="T83" fmla="*/ 4 h 142"/>
                <a:gd name="T84" fmla="*/ 4 w 142"/>
                <a:gd name="T85" fmla="*/ 3 h 142"/>
                <a:gd name="T86" fmla="*/ 4 w 142"/>
                <a:gd name="T87" fmla="*/ 3 h 142"/>
                <a:gd name="T88" fmla="*/ 4 w 142"/>
                <a:gd name="T89" fmla="*/ 3 h 142"/>
                <a:gd name="T90" fmla="*/ 4 w 142"/>
                <a:gd name="T91" fmla="*/ 3 h 142"/>
                <a:gd name="T92" fmla="*/ 4 w 142"/>
                <a:gd name="T93" fmla="*/ 2 h 142"/>
                <a:gd name="T94" fmla="*/ 4 w 142"/>
                <a:gd name="T95" fmla="*/ 2 h 1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7"/>
                  </a:lnTo>
                  <a:lnTo>
                    <a:pt x="141" y="63"/>
                  </a:lnTo>
                  <a:lnTo>
                    <a:pt x="141" y="57"/>
                  </a:lnTo>
                  <a:lnTo>
                    <a:pt x="140" y="53"/>
                  </a:lnTo>
                  <a:lnTo>
                    <a:pt x="138" y="49"/>
                  </a:lnTo>
                  <a:lnTo>
                    <a:pt x="137" y="45"/>
                  </a:lnTo>
                  <a:lnTo>
                    <a:pt x="135" y="40"/>
                  </a:lnTo>
                  <a:lnTo>
                    <a:pt x="133" y="36"/>
                  </a:lnTo>
                  <a:lnTo>
                    <a:pt x="131" y="32"/>
                  </a:lnTo>
                  <a:lnTo>
                    <a:pt x="128" y="28"/>
                  </a:lnTo>
                  <a:lnTo>
                    <a:pt x="124" y="24"/>
                  </a:lnTo>
                  <a:lnTo>
                    <a:pt x="121" y="21"/>
                  </a:lnTo>
                  <a:lnTo>
                    <a:pt x="118" y="18"/>
                  </a:lnTo>
                  <a:lnTo>
                    <a:pt x="115" y="15"/>
                  </a:lnTo>
                  <a:lnTo>
                    <a:pt x="111" y="13"/>
                  </a:lnTo>
                  <a:lnTo>
                    <a:pt x="106" y="10"/>
                  </a:lnTo>
                  <a:lnTo>
                    <a:pt x="102" y="7"/>
                  </a:lnTo>
                  <a:lnTo>
                    <a:pt x="98" y="5"/>
                  </a:lnTo>
                  <a:lnTo>
                    <a:pt x="94" y="4"/>
                  </a:lnTo>
                  <a:lnTo>
                    <a:pt x="89" y="2"/>
                  </a:lnTo>
                  <a:lnTo>
                    <a:pt x="85" y="1"/>
                  </a:lnTo>
                  <a:lnTo>
                    <a:pt x="81" y="1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2" y="1"/>
                  </a:lnTo>
                  <a:lnTo>
                    <a:pt x="58" y="1"/>
                  </a:lnTo>
                  <a:lnTo>
                    <a:pt x="52" y="2"/>
                  </a:lnTo>
                  <a:lnTo>
                    <a:pt x="48" y="4"/>
                  </a:lnTo>
                  <a:lnTo>
                    <a:pt x="44" y="5"/>
                  </a:lnTo>
                  <a:lnTo>
                    <a:pt x="40" y="7"/>
                  </a:lnTo>
                  <a:lnTo>
                    <a:pt x="35" y="10"/>
                  </a:lnTo>
                  <a:lnTo>
                    <a:pt x="32" y="13"/>
                  </a:lnTo>
                  <a:lnTo>
                    <a:pt x="28" y="15"/>
                  </a:lnTo>
                  <a:lnTo>
                    <a:pt x="25" y="18"/>
                  </a:lnTo>
                  <a:lnTo>
                    <a:pt x="21" y="21"/>
                  </a:lnTo>
                  <a:lnTo>
                    <a:pt x="17" y="24"/>
                  </a:lnTo>
                  <a:lnTo>
                    <a:pt x="15" y="28"/>
                  </a:lnTo>
                  <a:lnTo>
                    <a:pt x="12" y="32"/>
                  </a:lnTo>
                  <a:lnTo>
                    <a:pt x="10" y="36"/>
                  </a:lnTo>
                  <a:lnTo>
                    <a:pt x="8" y="40"/>
                  </a:lnTo>
                  <a:lnTo>
                    <a:pt x="6" y="45"/>
                  </a:lnTo>
                  <a:lnTo>
                    <a:pt x="4" y="49"/>
                  </a:lnTo>
                  <a:lnTo>
                    <a:pt x="2" y="53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2" y="90"/>
                  </a:lnTo>
                  <a:lnTo>
                    <a:pt x="4" y="94"/>
                  </a:lnTo>
                  <a:lnTo>
                    <a:pt x="6" y="99"/>
                  </a:lnTo>
                  <a:lnTo>
                    <a:pt x="8" y="103"/>
                  </a:lnTo>
                  <a:lnTo>
                    <a:pt x="10" y="107"/>
                  </a:lnTo>
                  <a:lnTo>
                    <a:pt x="12" y="111"/>
                  </a:lnTo>
                  <a:lnTo>
                    <a:pt x="15" y="115"/>
                  </a:lnTo>
                  <a:lnTo>
                    <a:pt x="17" y="119"/>
                  </a:lnTo>
                  <a:lnTo>
                    <a:pt x="21" y="122"/>
                  </a:lnTo>
                  <a:lnTo>
                    <a:pt x="25" y="125"/>
                  </a:lnTo>
                  <a:lnTo>
                    <a:pt x="28" y="127"/>
                  </a:lnTo>
                  <a:lnTo>
                    <a:pt x="32" y="130"/>
                  </a:lnTo>
                  <a:lnTo>
                    <a:pt x="35" y="133"/>
                  </a:lnTo>
                  <a:lnTo>
                    <a:pt x="40" y="135"/>
                  </a:lnTo>
                  <a:lnTo>
                    <a:pt x="44" y="137"/>
                  </a:lnTo>
                  <a:lnTo>
                    <a:pt x="48" y="139"/>
                  </a:lnTo>
                  <a:lnTo>
                    <a:pt x="52" y="140"/>
                  </a:lnTo>
                  <a:lnTo>
                    <a:pt x="58" y="141"/>
                  </a:lnTo>
                  <a:lnTo>
                    <a:pt x="62" y="142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6" y="142"/>
                  </a:lnTo>
                  <a:lnTo>
                    <a:pt x="81" y="142"/>
                  </a:lnTo>
                  <a:lnTo>
                    <a:pt x="85" y="141"/>
                  </a:lnTo>
                  <a:lnTo>
                    <a:pt x="89" y="140"/>
                  </a:lnTo>
                  <a:lnTo>
                    <a:pt x="94" y="139"/>
                  </a:lnTo>
                  <a:lnTo>
                    <a:pt x="98" y="137"/>
                  </a:lnTo>
                  <a:lnTo>
                    <a:pt x="102" y="135"/>
                  </a:lnTo>
                  <a:lnTo>
                    <a:pt x="106" y="133"/>
                  </a:lnTo>
                  <a:lnTo>
                    <a:pt x="111" y="130"/>
                  </a:lnTo>
                  <a:lnTo>
                    <a:pt x="115" y="127"/>
                  </a:lnTo>
                  <a:lnTo>
                    <a:pt x="118" y="125"/>
                  </a:lnTo>
                  <a:lnTo>
                    <a:pt x="121" y="122"/>
                  </a:lnTo>
                  <a:lnTo>
                    <a:pt x="124" y="119"/>
                  </a:lnTo>
                  <a:lnTo>
                    <a:pt x="128" y="115"/>
                  </a:lnTo>
                  <a:lnTo>
                    <a:pt x="131" y="111"/>
                  </a:lnTo>
                  <a:lnTo>
                    <a:pt x="133" y="107"/>
                  </a:lnTo>
                  <a:lnTo>
                    <a:pt x="135" y="103"/>
                  </a:lnTo>
                  <a:lnTo>
                    <a:pt x="137" y="99"/>
                  </a:lnTo>
                  <a:lnTo>
                    <a:pt x="138" y="94"/>
                  </a:lnTo>
                  <a:lnTo>
                    <a:pt x="140" y="90"/>
                  </a:lnTo>
                  <a:lnTo>
                    <a:pt x="141" y="85"/>
                  </a:lnTo>
                  <a:lnTo>
                    <a:pt x="141" y="81"/>
                  </a:lnTo>
                  <a:lnTo>
                    <a:pt x="142" y="76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473" name="Line 537"/>
          <p:cNvSpPr>
            <a:spLocks noChangeShapeType="1"/>
          </p:cNvSpPr>
          <p:nvPr/>
        </p:nvSpPr>
        <p:spPr bwMode="auto">
          <a:xfrm flipH="1">
            <a:off x="5343525" y="1792288"/>
            <a:ext cx="279400" cy="973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474" name="Group 538"/>
          <p:cNvGrpSpPr>
            <a:grpSpLocks/>
          </p:cNvGrpSpPr>
          <p:nvPr/>
        </p:nvGrpSpPr>
        <p:grpSpPr bwMode="auto">
          <a:xfrm>
            <a:off x="1865313" y="4598988"/>
            <a:ext cx="725487" cy="1116012"/>
            <a:chOff x="1175" y="2897"/>
            <a:chExt cx="457" cy="703"/>
          </a:xfrm>
        </p:grpSpPr>
        <p:sp>
          <p:nvSpPr>
            <p:cNvPr id="43087" name="Line 539"/>
            <p:cNvSpPr>
              <a:spLocks noChangeShapeType="1"/>
            </p:cNvSpPr>
            <p:nvPr/>
          </p:nvSpPr>
          <p:spPr bwMode="auto">
            <a:xfrm flipV="1">
              <a:off x="1175" y="2897"/>
              <a:ext cx="450" cy="2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8" name="Line 540"/>
            <p:cNvSpPr>
              <a:spLocks noChangeShapeType="1"/>
            </p:cNvSpPr>
            <p:nvPr/>
          </p:nvSpPr>
          <p:spPr bwMode="auto">
            <a:xfrm flipH="1">
              <a:off x="1338" y="3430"/>
              <a:ext cx="294" cy="17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9" name="Line 541"/>
            <p:cNvSpPr>
              <a:spLocks noChangeShapeType="1"/>
            </p:cNvSpPr>
            <p:nvPr/>
          </p:nvSpPr>
          <p:spPr bwMode="auto">
            <a:xfrm>
              <a:off x="1175" y="3156"/>
              <a:ext cx="156" cy="4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82" name="Group 546"/>
          <p:cNvGrpSpPr>
            <a:grpSpLocks/>
          </p:cNvGrpSpPr>
          <p:nvPr/>
        </p:nvGrpSpPr>
        <p:grpSpPr bwMode="auto">
          <a:xfrm>
            <a:off x="2579688" y="4621213"/>
            <a:ext cx="0" cy="846137"/>
            <a:chOff x="1625" y="2911"/>
            <a:chExt cx="0" cy="533"/>
          </a:xfrm>
        </p:grpSpPr>
        <p:sp>
          <p:nvSpPr>
            <p:cNvPr id="43082" name="Line 547"/>
            <p:cNvSpPr>
              <a:spLocks noChangeShapeType="1"/>
            </p:cNvSpPr>
            <p:nvPr/>
          </p:nvSpPr>
          <p:spPr bwMode="auto">
            <a:xfrm>
              <a:off x="1625" y="2911"/>
              <a:ext cx="0" cy="533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3" name="Line 548"/>
            <p:cNvSpPr>
              <a:spLocks noChangeShapeType="1"/>
            </p:cNvSpPr>
            <p:nvPr/>
          </p:nvSpPr>
          <p:spPr bwMode="auto">
            <a:xfrm>
              <a:off x="1625" y="3191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4" name="Line 549"/>
            <p:cNvSpPr>
              <a:spLocks noChangeShapeType="1"/>
            </p:cNvSpPr>
            <p:nvPr/>
          </p:nvSpPr>
          <p:spPr bwMode="auto">
            <a:xfrm>
              <a:off x="1625" y="3323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5" name="Line 550"/>
            <p:cNvSpPr>
              <a:spLocks noChangeShapeType="1"/>
            </p:cNvSpPr>
            <p:nvPr/>
          </p:nvSpPr>
          <p:spPr bwMode="auto">
            <a:xfrm>
              <a:off x="1625" y="2923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6" name="Line 551"/>
            <p:cNvSpPr>
              <a:spLocks noChangeShapeType="1"/>
            </p:cNvSpPr>
            <p:nvPr/>
          </p:nvSpPr>
          <p:spPr bwMode="auto">
            <a:xfrm>
              <a:off x="1625" y="3055"/>
              <a:ext cx="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60" name="Group 524"/>
          <p:cNvGrpSpPr>
            <a:grpSpLocks/>
          </p:cNvGrpSpPr>
          <p:nvPr/>
        </p:nvGrpSpPr>
        <p:grpSpPr bwMode="auto">
          <a:xfrm>
            <a:off x="2373313" y="4576763"/>
            <a:ext cx="250825" cy="369887"/>
            <a:chOff x="1495" y="2883"/>
            <a:chExt cx="158" cy="233"/>
          </a:xfrm>
        </p:grpSpPr>
        <p:sp>
          <p:nvSpPr>
            <p:cNvPr id="43080" name="Freeform 525"/>
            <p:cNvSpPr>
              <a:spLocks/>
            </p:cNvSpPr>
            <p:nvPr/>
          </p:nvSpPr>
          <p:spPr bwMode="auto">
            <a:xfrm>
              <a:off x="1495" y="2983"/>
              <a:ext cx="72" cy="133"/>
            </a:xfrm>
            <a:custGeom>
              <a:avLst/>
              <a:gdLst>
                <a:gd name="T0" fmla="*/ 0 w 173"/>
                <a:gd name="T1" fmla="*/ 10 h 320"/>
                <a:gd name="T2" fmla="*/ 2 w 173"/>
                <a:gd name="T3" fmla="*/ 10 h 320"/>
                <a:gd name="T4" fmla="*/ 2 w 173"/>
                <a:gd name="T5" fmla="*/ 10 h 320"/>
                <a:gd name="T6" fmla="*/ 2 w 173"/>
                <a:gd name="T7" fmla="*/ 9 h 320"/>
                <a:gd name="T8" fmla="*/ 2 w 173"/>
                <a:gd name="T9" fmla="*/ 9 h 320"/>
                <a:gd name="T10" fmla="*/ 2 w 173"/>
                <a:gd name="T11" fmla="*/ 9 h 320"/>
                <a:gd name="T12" fmla="*/ 3 w 173"/>
                <a:gd name="T13" fmla="*/ 9 h 320"/>
                <a:gd name="T14" fmla="*/ 3 w 173"/>
                <a:gd name="T15" fmla="*/ 8 h 320"/>
                <a:gd name="T16" fmla="*/ 3 w 173"/>
                <a:gd name="T17" fmla="*/ 8 h 320"/>
                <a:gd name="T18" fmla="*/ 3 w 173"/>
                <a:gd name="T19" fmla="*/ 8 h 320"/>
                <a:gd name="T20" fmla="*/ 4 w 173"/>
                <a:gd name="T21" fmla="*/ 7 h 320"/>
                <a:gd name="T22" fmla="*/ 4 w 173"/>
                <a:gd name="T23" fmla="*/ 6 h 320"/>
                <a:gd name="T24" fmla="*/ 4 w 173"/>
                <a:gd name="T25" fmla="*/ 6 h 320"/>
                <a:gd name="T26" fmla="*/ 4 w 173"/>
                <a:gd name="T27" fmla="*/ 6 h 320"/>
                <a:gd name="T28" fmla="*/ 4 w 173"/>
                <a:gd name="T29" fmla="*/ 5 h 320"/>
                <a:gd name="T30" fmla="*/ 4 w 173"/>
                <a:gd name="T31" fmla="*/ 5 h 320"/>
                <a:gd name="T32" fmla="*/ 4 w 173"/>
                <a:gd name="T33" fmla="*/ 5 h 320"/>
                <a:gd name="T34" fmla="*/ 4 w 173"/>
                <a:gd name="T35" fmla="*/ 5 h 320"/>
                <a:gd name="T36" fmla="*/ 3 w 173"/>
                <a:gd name="T37" fmla="*/ 4 h 320"/>
                <a:gd name="T38" fmla="*/ 3 w 173"/>
                <a:gd name="T39" fmla="*/ 4 h 320"/>
                <a:gd name="T40" fmla="*/ 3 w 173"/>
                <a:gd name="T41" fmla="*/ 4 h 320"/>
                <a:gd name="T42" fmla="*/ 1 w 173"/>
                <a:gd name="T43" fmla="*/ 4 h 320"/>
                <a:gd name="T44" fmla="*/ 2 w 173"/>
                <a:gd name="T45" fmla="*/ 0 h 320"/>
                <a:gd name="T46" fmla="*/ 5 w 173"/>
                <a:gd name="T47" fmla="*/ 0 h 3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3" h="320">
                  <a:moveTo>
                    <a:pt x="0" y="320"/>
                  </a:moveTo>
                  <a:lnTo>
                    <a:pt x="50" y="320"/>
                  </a:lnTo>
                  <a:lnTo>
                    <a:pt x="58" y="319"/>
                  </a:lnTo>
                  <a:lnTo>
                    <a:pt x="68" y="316"/>
                  </a:lnTo>
                  <a:lnTo>
                    <a:pt x="78" y="310"/>
                  </a:lnTo>
                  <a:lnTo>
                    <a:pt x="86" y="304"/>
                  </a:lnTo>
                  <a:lnTo>
                    <a:pt x="95" y="294"/>
                  </a:lnTo>
                  <a:lnTo>
                    <a:pt x="103" y="285"/>
                  </a:lnTo>
                  <a:lnTo>
                    <a:pt x="109" y="273"/>
                  </a:lnTo>
                  <a:lnTo>
                    <a:pt x="115" y="262"/>
                  </a:lnTo>
                  <a:lnTo>
                    <a:pt x="119" y="249"/>
                  </a:lnTo>
                  <a:lnTo>
                    <a:pt x="128" y="214"/>
                  </a:lnTo>
                  <a:lnTo>
                    <a:pt x="131" y="201"/>
                  </a:lnTo>
                  <a:lnTo>
                    <a:pt x="132" y="190"/>
                  </a:lnTo>
                  <a:lnTo>
                    <a:pt x="131" y="178"/>
                  </a:lnTo>
                  <a:lnTo>
                    <a:pt x="128" y="168"/>
                  </a:lnTo>
                  <a:lnTo>
                    <a:pt x="125" y="159"/>
                  </a:lnTo>
                  <a:lnTo>
                    <a:pt x="120" y="152"/>
                  </a:lnTo>
                  <a:lnTo>
                    <a:pt x="114" y="147"/>
                  </a:lnTo>
                  <a:lnTo>
                    <a:pt x="106" y="144"/>
                  </a:lnTo>
                  <a:lnTo>
                    <a:pt x="98" y="143"/>
                  </a:lnTo>
                  <a:lnTo>
                    <a:pt x="48" y="143"/>
                  </a:lnTo>
                  <a:lnTo>
                    <a:pt x="86" y="0"/>
                  </a:lnTo>
                  <a:lnTo>
                    <a:pt x="1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1" name="Freeform 526"/>
            <p:cNvSpPr>
              <a:spLocks/>
            </p:cNvSpPr>
            <p:nvPr/>
          </p:nvSpPr>
          <p:spPr bwMode="auto">
            <a:xfrm>
              <a:off x="1596" y="2883"/>
              <a:ext cx="57" cy="57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2 h 142"/>
                <a:gd name="T4" fmla="*/ 4 w 142"/>
                <a:gd name="T5" fmla="*/ 1 h 142"/>
                <a:gd name="T6" fmla="*/ 3 w 142"/>
                <a:gd name="T7" fmla="*/ 1 h 142"/>
                <a:gd name="T8" fmla="*/ 3 w 142"/>
                <a:gd name="T9" fmla="*/ 1 h 142"/>
                <a:gd name="T10" fmla="*/ 3 w 142"/>
                <a:gd name="T11" fmla="*/ 0 h 142"/>
                <a:gd name="T12" fmla="*/ 3 w 142"/>
                <a:gd name="T13" fmla="*/ 0 h 142"/>
                <a:gd name="T14" fmla="*/ 3 w 142"/>
                <a:gd name="T15" fmla="*/ 0 h 142"/>
                <a:gd name="T16" fmla="*/ 2 w 142"/>
                <a:gd name="T17" fmla="*/ 0 h 142"/>
                <a:gd name="T18" fmla="*/ 2 w 142"/>
                <a:gd name="T19" fmla="*/ 0 h 142"/>
                <a:gd name="T20" fmla="*/ 2 w 142"/>
                <a:gd name="T21" fmla="*/ 0 h 142"/>
                <a:gd name="T22" fmla="*/ 2 w 142"/>
                <a:gd name="T23" fmla="*/ 0 h 142"/>
                <a:gd name="T24" fmla="*/ 2 w 142"/>
                <a:gd name="T25" fmla="*/ 0 h 142"/>
                <a:gd name="T26" fmla="*/ 1 w 142"/>
                <a:gd name="T27" fmla="*/ 0 h 142"/>
                <a:gd name="T28" fmla="*/ 1 w 142"/>
                <a:gd name="T29" fmla="*/ 0 h 142"/>
                <a:gd name="T30" fmla="*/ 1 w 142"/>
                <a:gd name="T31" fmla="*/ 0 h 142"/>
                <a:gd name="T32" fmla="*/ 0 w 142"/>
                <a:gd name="T33" fmla="*/ 0 h 142"/>
                <a:gd name="T34" fmla="*/ 0 w 142"/>
                <a:gd name="T35" fmla="*/ 1 h 142"/>
                <a:gd name="T36" fmla="*/ 0 w 142"/>
                <a:gd name="T37" fmla="*/ 1 h 142"/>
                <a:gd name="T38" fmla="*/ 0 w 142"/>
                <a:gd name="T39" fmla="*/ 1 h 142"/>
                <a:gd name="T40" fmla="*/ 0 w 142"/>
                <a:gd name="T41" fmla="*/ 2 h 142"/>
                <a:gd name="T42" fmla="*/ 0 w 142"/>
                <a:gd name="T43" fmla="*/ 2 h 142"/>
                <a:gd name="T44" fmla="*/ 0 w 142"/>
                <a:gd name="T45" fmla="*/ 2 h 142"/>
                <a:gd name="T46" fmla="*/ 0 w 142"/>
                <a:gd name="T47" fmla="*/ 2 h 142"/>
                <a:gd name="T48" fmla="*/ 0 w 142"/>
                <a:gd name="T49" fmla="*/ 2 h 142"/>
                <a:gd name="T50" fmla="*/ 0 w 142"/>
                <a:gd name="T51" fmla="*/ 3 h 142"/>
                <a:gd name="T52" fmla="*/ 0 w 142"/>
                <a:gd name="T53" fmla="*/ 3 h 142"/>
                <a:gd name="T54" fmla="*/ 0 w 142"/>
                <a:gd name="T55" fmla="*/ 3 h 142"/>
                <a:gd name="T56" fmla="*/ 1 w 142"/>
                <a:gd name="T57" fmla="*/ 3 h 142"/>
                <a:gd name="T58" fmla="*/ 1 w 142"/>
                <a:gd name="T59" fmla="*/ 3 h 142"/>
                <a:gd name="T60" fmla="*/ 1 w 142"/>
                <a:gd name="T61" fmla="*/ 4 h 142"/>
                <a:gd name="T62" fmla="*/ 2 w 142"/>
                <a:gd name="T63" fmla="*/ 4 h 142"/>
                <a:gd name="T64" fmla="*/ 2 w 142"/>
                <a:gd name="T65" fmla="*/ 4 h 142"/>
                <a:gd name="T66" fmla="*/ 2 w 142"/>
                <a:gd name="T67" fmla="*/ 4 h 142"/>
                <a:gd name="T68" fmla="*/ 2 w 142"/>
                <a:gd name="T69" fmla="*/ 4 h 142"/>
                <a:gd name="T70" fmla="*/ 2 w 142"/>
                <a:gd name="T71" fmla="*/ 4 h 142"/>
                <a:gd name="T72" fmla="*/ 3 w 142"/>
                <a:gd name="T73" fmla="*/ 3 h 142"/>
                <a:gd name="T74" fmla="*/ 3 w 142"/>
                <a:gd name="T75" fmla="*/ 3 h 142"/>
                <a:gd name="T76" fmla="*/ 3 w 142"/>
                <a:gd name="T77" fmla="*/ 3 h 142"/>
                <a:gd name="T78" fmla="*/ 3 w 142"/>
                <a:gd name="T79" fmla="*/ 3 h 142"/>
                <a:gd name="T80" fmla="*/ 3 w 142"/>
                <a:gd name="T81" fmla="*/ 3 h 142"/>
                <a:gd name="T82" fmla="*/ 4 w 142"/>
                <a:gd name="T83" fmla="*/ 2 h 142"/>
                <a:gd name="T84" fmla="*/ 4 w 142"/>
                <a:gd name="T85" fmla="*/ 2 h 142"/>
                <a:gd name="T86" fmla="*/ 4 w 142"/>
                <a:gd name="T87" fmla="*/ 2 h 1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7"/>
                  </a:lnTo>
                  <a:lnTo>
                    <a:pt x="141" y="61"/>
                  </a:lnTo>
                  <a:lnTo>
                    <a:pt x="140" y="56"/>
                  </a:lnTo>
                  <a:lnTo>
                    <a:pt x="139" y="51"/>
                  </a:lnTo>
                  <a:lnTo>
                    <a:pt x="137" y="47"/>
                  </a:lnTo>
                  <a:lnTo>
                    <a:pt x="136" y="42"/>
                  </a:lnTo>
                  <a:lnTo>
                    <a:pt x="132" y="37"/>
                  </a:lnTo>
                  <a:lnTo>
                    <a:pt x="130" y="33"/>
                  </a:lnTo>
                  <a:lnTo>
                    <a:pt x="127" y="29"/>
                  </a:lnTo>
                  <a:lnTo>
                    <a:pt x="124" y="24"/>
                  </a:lnTo>
                  <a:lnTo>
                    <a:pt x="121" y="21"/>
                  </a:lnTo>
                  <a:lnTo>
                    <a:pt x="118" y="18"/>
                  </a:lnTo>
                  <a:lnTo>
                    <a:pt x="113" y="15"/>
                  </a:lnTo>
                  <a:lnTo>
                    <a:pt x="109" y="12"/>
                  </a:lnTo>
                  <a:lnTo>
                    <a:pt x="105" y="9"/>
                  </a:lnTo>
                  <a:lnTo>
                    <a:pt x="99" y="6"/>
                  </a:lnTo>
                  <a:lnTo>
                    <a:pt x="95" y="5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0" y="1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0" y="1"/>
                  </a:lnTo>
                  <a:lnTo>
                    <a:pt x="55" y="2"/>
                  </a:lnTo>
                  <a:lnTo>
                    <a:pt x="51" y="3"/>
                  </a:lnTo>
                  <a:lnTo>
                    <a:pt x="45" y="5"/>
                  </a:lnTo>
                  <a:lnTo>
                    <a:pt x="41" y="6"/>
                  </a:lnTo>
                  <a:lnTo>
                    <a:pt x="37" y="9"/>
                  </a:lnTo>
                  <a:lnTo>
                    <a:pt x="32" y="12"/>
                  </a:lnTo>
                  <a:lnTo>
                    <a:pt x="27" y="15"/>
                  </a:lnTo>
                  <a:lnTo>
                    <a:pt x="24" y="18"/>
                  </a:lnTo>
                  <a:lnTo>
                    <a:pt x="20" y="21"/>
                  </a:lnTo>
                  <a:lnTo>
                    <a:pt x="17" y="24"/>
                  </a:lnTo>
                  <a:lnTo>
                    <a:pt x="14" y="29"/>
                  </a:lnTo>
                  <a:lnTo>
                    <a:pt x="10" y="33"/>
                  </a:lnTo>
                  <a:lnTo>
                    <a:pt x="8" y="37"/>
                  </a:lnTo>
                  <a:lnTo>
                    <a:pt x="6" y="42"/>
                  </a:lnTo>
                  <a:lnTo>
                    <a:pt x="4" y="47"/>
                  </a:lnTo>
                  <a:lnTo>
                    <a:pt x="2" y="51"/>
                  </a:lnTo>
                  <a:lnTo>
                    <a:pt x="1" y="56"/>
                  </a:lnTo>
                  <a:lnTo>
                    <a:pt x="0" y="61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1" y="87"/>
                  </a:lnTo>
                  <a:lnTo>
                    <a:pt x="2" y="91"/>
                  </a:lnTo>
                  <a:lnTo>
                    <a:pt x="4" y="96"/>
                  </a:lnTo>
                  <a:lnTo>
                    <a:pt x="6" y="101"/>
                  </a:lnTo>
                  <a:lnTo>
                    <a:pt x="8" y="106"/>
                  </a:lnTo>
                  <a:lnTo>
                    <a:pt x="10" y="110"/>
                  </a:lnTo>
                  <a:lnTo>
                    <a:pt x="14" y="114"/>
                  </a:lnTo>
                  <a:lnTo>
                    <a:pt x="17" y="118"/>
                  </a:lnTo>
                  <a:lnTo>
                    <a:pt x="20" y="122"/>
                  </a:lnTo>
                  <a:lnTo>
                    <a:pt x="24" y="125"/>
                  </a:lnTo>
                  <a:lnTo>
                    <a:pt x="27" y="128"/>
                  </a:lnTo>
                  <a:lnTo>
                    <a:pt x="32" y="131"/>
                  </a:lnTo>
                  <a:lnTo>
                    <a:pt x="37" y="133"/>
                  </a:lnTo>
                  <a:lnTo>
                    <a:pt x="41" y="136"/>
                  </a:lnTo>
                  <a:lnTo>
                    <a:pt x="45" y="138"/>
                  </a:lnTo>
                  <a:lnTo>
                    <a:pt x="51" y="140"/>
                  </a:lnTo>
                  <a:lnTo>
                    <a:pt x="55" y="141"/>
                  </a:lnTo>
                  <a:lnTo>
                    <a:pt x="60" y="142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5" y="142"/>
                  </a:lnTo>
                  <a:lnTo>
                    <a:pt x="80" y="142"/>
                  </a:lnTo>
                  <a:lnTo>
                    <a:pt x="86" y="141"/>
                  </a:lnTo>
                  <a:lnTo>
                    <a:pt x="91" y="140"/>
                  </a:lnTo>
                  <a:lnTo>
                    <a:pt x="95" y="138"/>
                  </a:lnTo>
                  <a:lnTo>
                    <a:pt x="99" y="136"/>
                  </a:lnTo>
                  <a:lnTo>
                    <a:pt x="105" y="133"/>
                  </a:lnTo>
                  <a:lnTo>
                    <a:pt x="109" y="131"/>
                  </a:lnTo>
                  <a:lnTo>
                    <a:pt x="113" y="128"/>
                  </a:lnTo>
                  <a:lnTo>
                    <a:pt x="118" y="125"/>
                  </a:lnTo>
                  <a:lnTo>
                    <a:pt x="121" y="122"/>
                  </a:lnTo>
                  <a:lnTo>
                    <a:pt x="124" y="118"/>
                  </a:lnTo>
                  <a:lnTo>
                    <a:pt x="127" y="114"/>
                  </a:lnTo>
                  <a:lnTo>
                    <a:pt x="130" y="110"/>
                  </a:lnTo>
                  <a:lnTo>
                    <a:pt x="132" y="106"/>
                  </a:lnTo>
                  <a:lnTo>
                    <a:pt x="136" y="101"/>
                  </a:lnTo>
                  <a:lnTo>
                    <a:pt x="137" y="96"/>
                  </a:lnTo>
                  <a:lnTo>
                    <a:pt x="139" y="91"/>
                  </a:lnTo>
                  <a:lnTo>
                    <a:pt x="140" y="87"/>
                  </a:lnTo>
                  <a:lnTo>
                    <a:pt x="141" y="82"/>
                  </a:lnTo>
                  <a:lnTo>
                    <a:pt x="142" y="76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63" name="Group 527"/>
          <p:cNvGrpSpPr>
            <a:grpSpLocks/>
          </p:cNvGrpSpPr>
          <p:nvPr/>
        </p:nvGrpSpPr>
        <p:grpSpPr bwMode="auto">
          <a:xfrm>
            <a:off x="2411413" y="5229225"/>
            <a:ext cx="212725" cy="284163"/>
            <a:chOff x="1519" y="3294"/>
            <a:chExt cx="134" cy="179"/>
          </a:xfrm>
        </p:grpSpPr>
        <p:sp>
          <p:nvSpPr>
            <p:cNvPr id="43077" name="Freeform 528"/>
            <p:cNvSpPr>
              <a:spLocks/>
            </p:cNvSpPr>
            <p:nvPr/>
          </p:nvSpPr>
          <p:spPr bwMode="auto">
            <a:xfrm>
              <a:off x="1519" y="3294"/>
              <a:ext cx="52" cy="101"/>
            </a:xfrm>
            <a:custGeom>
              <a:avLst/>
              <a:gdLst>
                <a:gd name="T0" fmla="*/ 4 w 124"/>
                <a:gd name="T1" fmla="*/ 0 h 250"/>
                <a:gd name="T2" fmla="*/ 0 w 124"/>
                <a:gd name="T3" fmla="*/ 7 h 250"/>
                <a:gd name="T4" fmla="*/ 4 w 124"/>
                <a:gd name="T5" fmla="*/ 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250">
                  <a:moveTo>
                    <a:pt x="117" y="0"/>
                  </a:moveTo>
                  <a:lnTo>
                    <a:pt x="0" y="250"/>
                  </a:lnTo>
                  <a:lnTo>
                    <a:pt x="124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8" name="Line 529"/>
            <p:cNvSpPr>
              <a:spLocks noChangeShapeType="1"/>
            </p:cNvSpPr>
            <p:nvPr/>
          </p:nvSpPr>
          <p:spPr bwMode="auto">
            <a:xfrm flipH="1">
              <a:off x="1548" y="3366"/>
              <a:ext cx="14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9" name="Freeform 530"/>
            <p:cNvSpPr>
              <a:spLocks/>
            </p:cNvSpPr>
            <p:nvPr/>
          </p:nvSpPr>
          <p:spPr bwMode="auto">
            <a:xfrm>
              <a:off x="1596" y="3415"/>
              <a:ext cx="57" cy="58"/>
            </a:xfrm>
            <a:custGeom>
              <a:avLst/>
              <a:gdLst>
                <a:gd name="T0" fmla="*/ 4 w 142"/>
                <a:gd name="T1" fmla="*/ 2 h 143"/>
                <a:gd name="T2" fmla="*/ 4 w 142"/>
                <a:gd name="T3" fmla="*/ 2 h 143"/>
                <a:gd name="T4" fmla="*/ 4 w 142"/>
                <a:gd name="T5" fmla="*/ 1 h 143"/>
                <a:gd name="T6" fmla="*/ 3 w 142"/>
                <a:gd name="T7" fmla="*/ 1 h 143"/>
                <a:gd name="T8" fmla="*/ 3 w 142"/>
                <a:gd name="T9" fmla="*/ 1 h 143"/>
                <a:gd name="T10" fmla="*/ 3 w 142"/>
                <a:gd name="T11" fmla="*/ 0 h 143"/>
                <a:gd name="T12" fmla="*/ 2 w 142"/>
                <a:gd name="T13" fmla="*/ 0 h 143"/>
                <a:gd name="T14" fmla="*/ 2 w 142"/>
                <a:gd name="T15" fmla="*/ 0 h 143"/>
                <a:gd name="T16" fmla="*/ 2 w 142"/>
                <a:gd name="T17" fmla="*/ 0 h 143"/>
                <a:gd name="T18" fmla="*/ 2 w 142"/>
                <a:gd name="T19" fmla="*/ 0 h 143"/>
                <a:gd name="T20" fmla="*/ 1 w 142"/>
                <a:gd name="T21" fmla="*/ 0 h 143"/>
                <a:gd name="T22" fmla="*/ 1 w 142"/>
                <a:gd name="T23" fmla="*/ 0 h 143"/>
                <a:gd name="T24" fmla="*/ 1 w 142"/>
                <a:gd name="T25" fmla="*/ 0 h 143"/>
                <a:gd name="T26" fmla="*/ 0 w 142"/>
                <a:gd name="T27" fmla="*/ 1 h 143"/>
                <a:gd name="T28" fmla="*/ 0 w 142"/>
                <a:gd name="T29" fmla="*/ 1 h 143"/>
                <a:gd name="T30" fmla="*/ 0 w 142"/>
                <a:gd name="T31" fmla="*/ 1 h 143"/>
                <a:gd name="T32" fmla="*/ 0 w 142"/>
                <a:gd name="T33" fmla="*/ 2 h 143"/>
                <a:gd name="T34" fmla="*/ 0 w 142"/>
                <a:gd name="T35" fmla="*/ 2 h 143"/>
                <a:gd name="T36" fmla="*/ 0 w 142"/>
                <a:gd name="T37" fmla="*/ 2 h 143"/>
                <a:gd name="T38" fmla="*/ 0 w 142"/>
                <a:gd name="T39" fmla="*/ 2 h 143"/>
                <a:gd name="T40" fmla="*/ 0 w 142"/>
                <a:gd name="T41" fmla="*/ 3 h 143"/>
                <a:gd name="T42" fmla="*/ 0 w 142"/>
                <a:gd name="T43" fmla="*/ 3 h 143"/>
                <a:gd name="T44" fmla="*/ 0 w 142"/>
                <a:gd name="T45" fmla="*/ 3 h 143"/>
                <a:gd name="T46" fmla="*/ 1 w 142"/>
                <a:gd name="T47" fmla="*/ 4 h 143"/>
                <a:gd name="T48" fmla="*/ 1 w 142"/>
                <a:gd name="T49" fmla="*/ 4 h 143"/>
                <a:gd name="T50" fmla="*/ 1 w 142"/>
                <a:gd name="T51" fmla="*/ 4 h 143"/>
                <a:gd name="T52" fmla="*/ 2 w 142"/>
                <a:gd name="T53" fmla="*/ 4 h 143"/>
                <a:gd name="T54" fmla="*/ 2 w 142"/>
                <a:gd name="T55" fmla="*/ 4 h 143"/>
                <a:gd name="T56" fmla="*/ 2 w 142"/>
                <a:gd name="T57" fmla="*/ 4 h 143"/>
                <a:gd name="T58" fmla="*/ 2 w 142"/>
                <a:gd name="T59" fmla="*/ 4 h 143"/>
                <a:gd name="T60" fmla="*/ 3 w 142"/>
                <a:gd name="T61" fmla="*/ 4 h 143"/>
                <a:gd name="T62" fmla="*/ 3 w 142"/>
                <a:gd name="T63" fmla="*/ 3 h 143"/>
                <a:gd name="T64" fmla="*/ 3 w 142"/>
                <a:gd name="T65" fmla="*/ 3 h 143"/>
                <a:gd name="T66" fmla="*/ 4 w 142"/>
                <a:gd name="T67" fmla="*/ 3 h 143"/>
                <a:gd name="T68" fmla="*/ 4 w 142"/>
                <a:gd name="T69" fmla="*/ 2 h 143"/>
                <a:gd name="T70" fmla="*/ 4 w 142"/>
                <a:gd name="T71" fmla="*/ 2 h 14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2" h="143">
                  <a:moveTo>
                    <a:pt x="142" y="72"/>
                  </a:moveTo>
                  <a:lnTo>
                    <a:pt x="141" y="66"/>
                  </a:lnTo>
                  <a:lnTo>
                    <a:pt x="141" y="60"/>
                  </a:lnTo>
                  <a:lnTo>
                    <a:pt x="139" y="53"/>
                  </a:lnTo>
                  <a:lnTo>
                    <a:pt x="138" y="48"/>
                  </a:lnTo>
                  <a:lnTo>
                    <a:pt x="134" y="42"/>
                  </a:lnTo>
                  <a:lnTo>
                    <a:pt x="132" y="36"/>
                  </a:lnTo>
                  <a:lnTo>
                    <a:pt x="129" y="31"/>
                  </a:lnTo>
                  <a:lnTo>
                    <a:pt x="125" y="26"/>
                  </a:lnTo>
                  <a:lnTo>
                    <a:pt x="121" y="21"/>
                  </a:lnTo>
                  <a:lnTo>
                    <a:pt x="116" y="17"/>
                  </a:lnTo>
                  <a:lnTo>
                    <a:pt x="111" y="14"/>
                  </a:lnTo>
                  <a:lnTo>
                    <a:pt x="106" y="10"/>
                  </a:lnTo>
                  <a:lnTo>
                    <a:pt x="101" y="8"/>
                  </a:lnTo>
                  <a:lnTo>
                    <a:pt x="95" y="4"/>
                  </a:lnTo>
                  <a:lnTo>
                    <a:pt x="89" y="3"/>
                  </a:lnTo>
                  <a:lnTo>
                    <a:pt x="83" y="1"/>
                  </a:lnTo>
                  <a:lnTo>
                    <a:pt x="76" y="1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8" y="1"/>
                  </a:lnTo>
                  <a:lnTo>
                    <a:pt x="52" y="3"/>
                  </a:lnTo>
                  <a:lnTo>
                    <a:pt x="47" y="4"/>
                  </a:lnTo>
                  <a:lnTo>
                    <a:pt x="40" y="8"/>
                  </a:lnTo>
                  <a:lnTo>
                    <a:pt x="35" y="10"/>
                  </a:lnTo>
                  <a:lnTo>
                    <a:pt x="30" y="14"/>
                  </a:lnTo>
                  <a:lnTo>
                    <a:pt x="25" y="17"/>
                  </a:lnTo>
                  <a:lnTo>
                    <a:pt x="20" y="21"/>
                  </a:lnTo>
                  <a:lnTo>
                    <a:pt x="16" y="26"/>
                  </a:lnTo>
                  <a:lnTo>
                    <a:pt x="13" y="31"/>
                  </a:lnTo>
                  <a:lnTo>
                    <a:pt x="9" y="36"/>
                  </a:lnTo>
                  <a:lnTo>
                    <a:pt x="6" y="42"/>
                  </a:lnTo>
                  <a:lnTo>
                    <a:pt x="4" y="48"/>
                  </a:lnTo>
                  <a:lnTo>
                    <a:pt x="2" y="53"/>
                  </a:lnTo>
                  <a:lnTo>
                    <a:pt x="1" y="60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0" y="78"/>
                  </a:lnTo>
                  <a:lnTo>
                    <a:pt x="1" y="84"/>
                  </a:lnTo>
                  <a:lnTo>
                    <a:pt x="2" y="90"/>
                  </a:lnTo>
                  <a:lnTo>
                    <a:pt x="4" y="96"/>
                  </a:lnTo>
                  <a:lnTo>
                    <a:pt x="6" y="102"/>
                  </a:lnTo>
                  <a:lnTo>
                    <a:pt x="9" y="107"/>
                  </a:lnTo>
                  <a:lnTo>
                    <a:pt x="13" y="113"/>
                  </a:lnTo>
                  <a:lnTo>
                    <a:pt x="16" y="118"/>
                  </a:lnTo>
                  <a:lnTo>
                    <a:pt x="20" y="122"/>
                  </a:lnTo>
                  <a:lnTo>
                    <a:pt x="25" y="126"/>
                  </a:lnTo>
                  <a:lnTo>
                    <a:pt x="30" y="130"/>
                  </a:lnTo>
                  <a:lnTo>
                    <a:pt x="35" y="134"/>
                  </a:lnTo>
                  <a:lnTo>
                    <a:pt x="40" y="136"/>
                  </a:lnTo>
                  <a:lnTo>
                    <a:pt x="47" y="139"/>
                  </a:lnTo>
                  <a:lnTo>
                    <a:pt x="52" y="140"/>
                  </a:lnTo>
                  <a:lnTo>
                    <a:pt x="58" y="142"/>
                  </a:lnTo>
                  <a:lnTo>
                    <a:pt x="65" y="142"/>
                  </a:lnTo>
                  <a:lnTo>
                    <a:pt x="71" y="143"/>
                  </a:lnTo>
                  <a:lnTo>
                    <a:pt x="76" y="142"/>
                  </a:lnTo>
                  <a:lnTo>
                    <a:pt x="83" y="142"/>
                  </a:lnTo>
                  <a:lnTo>
                    <a:pt x="89" y="140"/>
                  </a:lnTo>
                  <a:lnTo>
                    <a:pt x="95" y="139"/>
                  </a:lnTo>
                  <a:lnTo>
                    <a:pt x="101" y="136"/>
                  </a:lnTo>
                  <a:lnTo>
                    <a:pt x="106" y="134"/>
                  </a:lnTo>
                  <a:lnTo>
                    <a:pt x="111" y="130"/>
                  </a:lnTo>
                  <a:lnTo>
                    <a:pt x="116" y="126"/>
                  </a:lnTo>
                  <a:lnTo>
                    <a:pt x="121" y="122"/>
                  </a:lnTo>
                  <a:lnTo>
                    <a:pt x="125" y="118"/>
                  </a:lnTo>
                  <a:lnTo>
                    <a:pt x="129" y="113"/>
                  </a:lnTo>
                  <a:lnTo>
                    <a:pt x="132" y="107"/>
                  </a:lnTo>
                  <a:lnTo>
                    <a:pt x="134" y="102"/>
                  </a:lnTo>
                  <a:lnTo>
                    <a:pt x="138" y="96"/>
                  </a:lnTo>
                  <a:lnTo>
                    <a:pt x="139" y="90"/>
                  </a:lnTo>
                  <a:lnTo>
                    <a:pt x="141" y="84"/>
                  </a:lnTo>
                  <a:lnTo>
                    <a:pt x="141" y="78"/>
                  </a:lnTo>
                  <a:lnTo>
                    <a:pt x="142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490" name="Line 554"/>
          <p:cNvSpPr>
            <a:spLocks noChangeShapeType="1"/>
          </p:cNvSpPr>
          <p:nvPr/>
        </p:nvSpPr>
        <p:spPr bwMode="auto">
          <a:xfrm flipV="1">
            <a:off x="2112963" y="4389438"/>
            <a:ext cx="1357312" cy="7858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8493" name="Line 557"/>
          <p:cNvSpPr>
            <a:spLocks noChangeShapeType="1"/>
          </p:cNvSpPr>
          <p:nvPr/>
        </p:nvSpPr>
        <p:spPr bwMode="auto">
          <a:xfrm>
            <a:off x="4278313" y="3603625"/>
            <a:ext cx="23495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498" name="Group 562"/>
          <p:cNvGrpSpPr>
            <a:grpSpLocks/>
          </p:cNvGrpSpPr>
          <p:nvPr/>
        </p:nvGrpSpPr>
        <p:grpSpPr bwMode="auto">
          <a:xfrm>
            <a:off x="2112963" y="5175250"/>
            <a:ext cx="0" cy="1566863"/>
            <a:chOff x="1331" y="3260"/>
            <a:chExt cx="0" cy="987"/>
          </a:xfrm>
        </p:grpSpPr>
        <p:sp>
          <p:nvSpPr>
            <p:cNvPr id="43075" name="Line 555"/>
            <p:cNvSpPr>
              <a:spLocks noChangeShapeType="1"/>
            </p:cNvSpPr>
            <p:nvPr/>
          </p:nvSpPr>
          <p:spPr bwMode="auto">
            <a:xfrm>
              <a:off x="1331" y="3953"/>
              <a:ext cx="0" cy="29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6" name="Line 560"/>
            <p:cNvSpPr>
              <a:spLocks noChangeShapeType="1"/>
            </p:cNvSpPr>
            <p:nvPr/>
          </p:nvSpPr>
          <p:spPr bwMode="auto">
            <a:xfrm>
              <a:off x="1331" y="3260"/>
              <a:ext cx="0" cy="35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500" name="Group 564"/>
          <p:cNvGrpSpPr>
            <a:grpSpLocks/>
          </p:cNvGrpSpPr>
          <p:nvPr/>
        </p:nvGrpSpPr>
        <p:grpSpPr bwMode="auto">
          <a:xfrm>
            <a:off x="755650" y="4389438"/>
            <a:ext cx="1357313" cy="785812"/>
            <a:chOff x="476" y="2765"/>
            <a:chExt cx="855" cy="495"/>
          </a:xfrm>
        </p:grpSpPr>
        <p:sp>
          <p:nvSpPr>
            <p:cNvPr id="43073" name="Line 553"/>
            <p:cNvSpPr>
              <a:spLocks noChangeShapeType="1"/>
            </p:cNvSpPr>
            <p:nvPr/>
          </p:nvSpPr>
          <p:spPr bwMode="auto">
            <a:xfrm>
              <a:off x="476" y="2765"/>
              <a:ext cx="253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4" name="Line 561"/>
            <p:cNvSpPr>
              <a:spLocks noChangeShapeType="1"/>
            </p:cNvSpPr>
            <p:nvPr/>
          </p:nvSpPr>
          <p:spPr bwMode="auto">
            <a:xfrm>
              <a:off x="1175" y="3170"/>
              <a:ext cx="156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492" name="Line 556"/>
          <p:cNvSpPr>
            <a:spLocks noChangeShapeType="1"/>
          </p:cNvSpPr>
          <p:nvPr/>
        </p:nvSpPr>
        <p:spPr bwMode="auto">
          <a:xfrm flipH="1">
            <a:off x="4278313" y="765175"/>
            <a:ext cx="782637" cy="28384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366" name="Group 430"/>
          <p:cNvGrpSpPr>
            <a:grpSpLocks/>
          </p:cNvGrpSpPr>
          <p:nvPr/>
        </p:nvGrpSpPr>
        <p:grpSpPr bwMode="auto">
          <a:xfrm>
            <a:off x="4689475" y="1025525"/>
            <a:ext cx="274638" cy="296863"/>
            <a:chOff x="2954" y="646"/>
            <a:chExt cx="173" cy="187"/>
          </a:xfrm>
        </p:grpSpPr>
        <p:sp>
          <p:nvSpPr>
            <p:cNvPr id="43067" name="Freeform 431"/>
            <p:cNvSpPr>
              <a:spLocks/>
            </p:cNvSpPr>
            <p:nvPr/>
          </p:nvSpPr>
          <p:spPr bwMode="auto">
            <a:xfrm>
              <a:off x="2983" y="646"/>
              <a:ext cx="29" cy="23"/>
            </a:xfrm>
            <a:custGeom>
              <a:avLst/>
              <a:gdLst>
                <a:gd name="T0" fmla="*/ 3 w 64"/>
                <a:gd name="T1" fmla="*/ 0 h 54"/>
                <a:gd name="T2" fmla="*/ 2 w 64"/>
                <a:gd name="T3" fmla="*/ 0 h 54"/>
                <a:gd name="T4" fmla="*/ 2 w 64"/>
                <a:gd name="T5" fmla="*/ 0 h 54"/>
                <a:gd name="T6" fmla="*/ 1 w 64"/>
                <a:gd name="T7" fmla="*/ 0 h 54"/>
                <a:gd name="T8" fmla="*/ 1 w 64"/>
                <a:gd name="T9" fmla="*/ 0 h 54"/>
                <a:gd name="T10" fmla="*/ 0 w 64"/>
                <a:gd name="T11" fmla="*/ 1 h 54"/>
                <a:gd name="T12" fmla="*/ 0 w 64"/>
                <a:gd name="T13" fmla="*/ 1 h 54"/>
                <a:gd name="T14" fmla="*/ 0 w 64"/>
                <a:gd name="T15" fmla="*/ 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4">
                  <a:moveTo>
                    <a:pt x="64" y="0"/>
                  </a:moveTo>
                  <a:lnTo>
                    <a:pt x="54" y="1"/>
                  </a:lnTo>
                  <a:lnTo>
                    <a:pt x="43" y="5"/>
                  </a:lnTo>
                  <a:lnTo>
                    <a:pt x="34" y="11"/>
                  </a:lnTo>
                  <a:lnTo>
                    <a:pt x="24" y="19"/>
                  </a:lnTo>
                  <a:lnTo>
                    <a:pt x="15" y="30"/>
                  </a:lnTo>
                  <a:lnTo>
                    <a:pt x="6" y="41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8" name="Freeform 432"/>
            <p:cNvSpPr>
              <a:spLocks/>
            </p:cNvSpPr>
            <p:nvPr/>
          </p:nvSpPr>
          <p:spPr bwMode="auto">
            <a:xfrm>
              <a:off x="3012" y="646"/>
              <a:ext cx="14" cy="46"/>
            </a:xfrm>
            <a:custGeom>
              <a:avLst/>
              <a:gdLst>
                <a:gd name="T0" fmla="*/ 0 w 35"/>
                <a:gd name="T1" fmla="*/ 3 h 109"/>
                <a:gd name="T2" fmla="*/ 0 w 35"/>
                <a:gd name="T3" fmla="*/ 3 h 109"/>
                <a:gd name="T4" fmla="*/ 1 w 35"/>
                <a:gd name="T5" fmla="*/ 3 h 109"/>
                <a:gd name="T6" fmla="*/ 1 w 35"/>
                <a:gd name="T7" fmla="*/ 2 h 109"/>
                <a:gd name="T8" fmla="*/ 1 w 35"/>
                <a:gd name="T9" fmla="*/ 2 h 109"/>
                <a:gd name="T10" fmla="*/ 1 w 35"/>
                <a:gd name="T11" fmla="*/ 1 h 109"/>
                <a:gd name="T12" fmla="*/ 1 w 35"/>
                <a:gd name="T13" fmla="*/ 1 h 109"/>
                <a:gd name="T14" fmla="*/ 1 w 35"/>
                <a:gd name="T15" fmla="*/ 1 h 109"/>
                <a:gd name="T16" fmla="*/ 1 w 35"/>
                <a:gd name="T17" fmla="*/ 0 h 109"/>
                <a:gd name="T18" fmla="*/ 1 w 35"/>
                <a:gd name="T19" fmla="*/ 0 h 109"/>
                <a:gd name="T20" fmla="*/ 0 w 35"/>
                <a:gd name="T21" fmla="*/ 0 h 109"/>
                <a:gd name="T22" fmla="*/ 0 w 35"/>
                <a:gd name="T23" fmla="*/ 0 h 109"/>
                <a:gd name="T24" fmla="*/ 0 w 35"/>
                <a:gd name="T25" fmla="*/ 0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09">
                  <a:moveTo>
                    <a:pt x="13" y="109"/>
                  </a:moveTo>
                  <a:lnTo>
                    <a:pt x="20" y="97"/>
                  </a:lnTo>
                  <a:lnTo>
                    <a:pt x="26" y="86"/>
                  </a:lnTo>
                  <a:lnTo>
                    <a:pt x="30" y="73"/>
                  </a:lnTo>
                  <a:lnTo>
                    <a:pt x="34" y="60"/>
                  </a:lnTo>
                  <a:lnTo>
                    <a:pt x="35" y="48"/>
                  </a:lnTo>
                  <a:lnTo>
                    <a:pt x="34" y="37"/>
                  </a:lnTo>
                  <a:lnTo>
                    <a:pt x="31" y="26"/>
                  </a:lnTo>
                  <a:lnTo>
                    <a:pt x="28" y="17"/>
                  </a:lnTo>
                  <a:lnTo>
                    <a:pt x="23" y="9"/>
                  </a:lnTo>
                  <a:lnTo>
                    <a:pt x="17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9" name="Freeform 433"/>
            <p:cNvSpPr>
              <a:spLocks/>
            </p:cNvSpPr>
            <p:nvPr/>
          </p:nvSpPr>
          <p:spPr bwMode="auto">
            <a:xfrm>
              <a:off x="2954" y="692"/>
              <a:ext cx="61" cy="86"/>
            </a:xfrm>
            <a:custGeom>
              <a:avLst/>
              <a:gdLst>
                <a:gd name="T0" fmla="*/ 4 w 148"/>
                <a:gd name="T1" fmla="*/ 0 h 211"/>
                <a:gd name="T2" fmla="*/ 0 w 148"/>
                <a:gd name="T3" fmla="*/ 6 h 211"/>
                <a:gd name="T4" fmla="*/ 3 w 148"/>
                <a:gd name="T5" fmla="*/ 6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11">
                  <a:moveTo>
                    <a:pt x="148" y="0"/>
                  </a:moveTo>
                  <a:lnTo>
                    <a:pt x="0" y="211"/>
                  </a:lnTo>
                  <a:lnTo>
                    <a:pt x="99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0" name="Line 434"/>
            <p:cNvSpPr>
              <a:spLocks noChangeShapeType="1"/>
            </p:cNvSpPr>
            <p:nvPr/>
          </p:nvSpPr>
          <p:spPr bwMode="auto">
            <a:xfrm flipV="1">
              <a:off x="3055" y="646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1" name="Line 435"/>
            <p:cNvSpPr>
              <a:spLocks noChangeShapeType="1"/>
            </p:cNvSpPr>
            <p:nvPr/>
          </p:nvSpPr>
          <p:spPr bwMode="auto">
            <a:xfrm flipV="1">
              <a:off x="3090" y="646"/>
              <a:ext cx="1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2" name="Freeform 436"/>
            <p:cNvSpPr>
              <a:spLocks/>
            </p:cNvSpPr>
            <p:nvPr/>
          </p:nvSpPr>
          <p:spPr bwMode="auto">
            <a:xfrm>
              <a:off x="3070" y="773"/>
              <a:ext cx="57" cy="60"/>
            </a:xfrm>
            <a:custGeom>
              <a:avLst/>
              <a:gdLst>
                <a:gd name="T0" fmla="*/ 4 w 142"/>
                <a:gd name="T1" fmla="*/ 2 h 144"/>
                <a:gd name="T2" fmla="*/ 4 w 142"/>
                <a:gd name="T3" fmla="*/ 2 h 144"/>
                <a:gd name="T4" fmla="*/ 4 w 142"/>
                <a:gd name="T5" fmla="*/ 1 h 144"/>
                <a:gd name="T6" fmla="*/ 3 w 142"/>
                <a:gd name="T7" fmla="*/ 1 h 144"/>
                <a:gd name="T8" fmla="*/ 3 w 142"/>
                <a:gd name="T9" fmla="*/ 1 h 144"/>
                <a:gd name="T10" fmla="*/ 3 w 142"/>
                <a:gd name="T11" fmla="*/ 0 h 144"/>
                <a:gd name="T12" fmla="*/ 3 w 142"/>
                <a:gd name="T13" fmla="*/ 0 h 144"/>
                <a:gd name="T14" fmla="*/ 2 w 142"/>
                <a:gd name="T15" fmla="*/ 0 h 144"/>
                <a:gd name="T16" fmla="*/ 2 w 142"/>
                <a:gd name="T17" fmla="*/ 0 h 144"/>
                <a:gd name="T18" fmla="*/ 2 w 142"/>
                <a:gd name="T19" fmla="*/ 0 h 144"/>
                <a:gd name="T20" fmla="*/ 2 w 142"/>
                <a:gd name="T21" fmla="*/ 0 h 144"/>
                <a:gd name="T22" fmla="*/ 1 w 142"/>
                <a:gd name="T23" fmla="*/ 0 h 144"/>
                <a:gd name="T24" fmla="*/ 1 w 142"/>
                <a:gd name="T25" fmla="*/ 0 h 144"/>
                <a:gd name="T26" fmla="*/ 1 w 142"/>
                <a:gd name="T27" fmla="*/ 0 h 144"/>
                <a:gd name="T28" fmla="*/ 0 w 142"/>
                <a:gd name="T29" fmla="*/ 1 h 144"/>
                <a:gd name="T30" fmla="*/ 0 w 142"/>
                <a:gd name="T31" fmla="*/ 1 h 144"/>
                <a:gd name="T32" fmla="*/ 0 w 142"/>
                <a:gd name="T33" fmla="*/ 1 h 144"/>
                <a:gd name="T34" fmla="*/ 0 w 142"/>
                <a:gd name="T35" fmla="*/ 2 h 144"/>
                <a:gd name="T36" fmla="*/ 0 w 142"/>
                <a:gd name="T37" fmla="*/ 2 h 144"/>
                <a:gd name="T38" fmla="*/ 0 w 142"/>
                <a:gd name="T39" fmla="*/ 3 h 144"/>
                <a:gd name="T40" fmla="*/ 0 w 142"/>
                <a:gd name="T41" fmla="*/ 3 h 144"/>
                <a:gd name="T42" fmla="*/ 0 w 142"/>
                <a:gd name="T43" fmla="*/ 3 h 144"/>
                <a:gd name="T44" fmla="*/ 0 w 142"/>
                <a:gd name="T45" fmla="*/ 3 h 144"/>
                <a:gd name="T46" fmla="*/ 0 w 142"/>
                <a:gd name="T47" fmla="*/ 4 h 144"/>
                <a:gd name="T48" fmla="*/ 1 w 142"/>
                <a:gd name="T49" fmla="*/ 4 h 144"/>
                <a:gd name="T50" fmla="*/ 1 w 142"/>
                <a:gd name="T51" fmla="*/ 4 h 144"/>
                <a:gd name="T52" fmla="*/ 1 w 142"/>
                <a:gd name="T53" fmla="*/ 4 h 144"/>
                <a:gd name="T54" fmla="*/ 2 w 142"/>
                <a:gd name="T55" fmla="*/ 4 h 144"/>
                <a:gd name="T56" fmla="*/ 2 w 142"/>
                <a:gd name="T57" fmla="*/ 4 h 144"/>
                <a:gd name="T58" fmla="*/ 2 w 142"/>
                <a:gd name="T59" fmla="*/ 4 h 144"/>
                <a:gd name="T60" fmla="*/ 2 w 142"/>
                <a:gd name="T61" fmla="*/ 4 h 144"/>
                <a:gd name="T62" fmla="*/ 3 w 142"/>
                <a:gd name="T63" fmla="*/ 4 h 144"/>
                <a:gd name="T64" fmla="*/ 3 w 142"/>
                <a:gd name="T65" fmla="*/ 4 h 144"/>
                <a:gd name="T66" fmla="*/ 3 w 142"/>
                <a:gd name="T67" fmla="*/ 4 h 144"/>
                <a:gd name="T68" fmla="*/ 3 w 142"/>
                <a:gd name="T69" fmla="*/ 3 h 144"/>
                <a:gd name="T70" fmla="*/ 4 w 142"/>
                <a:gd name="T71" fmla="*/ 3 h 144"/>
                <a:gd name="T72" fmla="*/ 4 w 142"/>
                <a:gd name="T73" fmla="*/ 3 h 144"/>
                <a:gd name="T74" fmla="*/ 4 w 142"/>
                <a:gd name="T75" fmla="*/ 3 h 1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2" h="144">
                  <a:moveTo>
                    <a:pt x="142" y="71"/>
                  </a:moveTo>
                  <a:lnTo>
                    <a:pt x="142" y="66"/>
                  </a:lnTo>
                  <a:lnTo>
                    <a:pt x="142" y="60"/>
                  </a:lnTo>
                  <a:lnTo>
                    <a:pt x="140" y="54"/>
                  </a:lnTo>
                  <a:lnTo>
                    <a:pt x="139" y="49"/>
                  </a:lnTo>
                  <a:lnTo>
                    <a:pt x="136" y="44"/>
                  </a:lnTo>
                  <a:lnTo>
                    <a:pt x="133" y="39"/>
                  </a:lnTo>
                  <a:lnTo>
                    <a:pt x="131" y="33"/>
                  </a:lnTo>
                  <a:lnTo>
                    <a:pt x="127" y="28"/>
                  </a:lnTo>
                  <a:lnTo>
                    <a:pt x="124" y="24"/>
                  </a:lnTo>
                  <a:lnTo>
                    <a:pt x="120" y="20"/>
                  </a:lnTo>
                  <a:lnTo>
                    <a:pt x="115" y="16"/>
                  </a:lnTo>
                  <a:lnTo>
                    <a:pt x="110" y="12"/>
                  </a:lnTo>
                  <a:lnTo>
                    <a:pt x="105" y="9"/>
                  </a:lnTo>
                  <a:lnTo>
                    <a:pt x="99" y="7"/>
                  </a:lnTo>
                  <a:lnTo>
                    <a:pt x="94" y="5"/>
                  </a:lnTo>
                  <a:lnTo>
                    <a:pt x="89" y="3"/>
                  </a:lnTo>
                  <a:lnTo>
                    <a:pt x="82" y="1"/>
                  </a:lnTo>
                  <a:lnTo>
                    <a:pt x="77" y="1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9" y="1"/>
                  </a:lnTo>
                  <a:lnTo>
                    <a:pt x="54" y="3"/>
                  </a:lnTo>
                  <a:lnTo>
                    <a:pt x="49" y="5"/>
                  </a:lnTo>
                  <a:lnTo>
                    <a:pt x="43" y="7"/>
                  </a:lnTo>
                  <a:lnTo>
                    <a:pt x="38" y="9"/>
                  </a:lnTo>
                  <a:lnTo>
                    <a:pt x="33" y="12"/>
                  </a:lnTo>
                  <a:lnTo>
                    <a:pt x="27" y="16"/>
                  </a:lnTo>
                  <a:lnTo>
                    <a:pt x="23" y="20"/>
                  </a:lnTo>
                  <a:lnTo>
                    <a:pt x="19" y="24"/>
                  </a:lnTo>
                  <a:lnTo>
                    <a:pt x="16" y="28"/>
                  </a:lnTo>
                  <a:lnTo>
                    <a:pt x="11" y="33"/>
                  </a:lnTo>
                  <a:lnTo>
                    <a:pt x="8" y="39"/>
                  </a:lnTo>
                  <a:lnTo>
                    <a:pt x="6" y="44"/>
                  </a:lnTo>
                  <a:lnTo>
                    <a:pt x="4" y="49"/>
                  </a:lnTo>
                  <a:lnTo>
                    <a:pt x="2" y="54"/>
                  </a:lnTo>
                  <a:lnTo>
                    <a:pt x="1" y="60"/>
                  </a:lnTo>
                  <a:lnTo>
                    <a:pt x="1" y="66"/>
                  </a:lnTo>
                  <a:lnTo>
                    <a:pt x="0" y="71"/>
                  </a:lnTo>
                  <a:lnTo>
                    <a:pt x="1" y="78"/>
                  </a:lnTo>
                  <a:lnTo>
                    <a:pt x="1" y="83"/>
                  </a:lnTo>
                  <a:lnTo>
                    <a:pt x="2" y="89"/>
                  </a:lnTo>
                  <a:lnTo>
                    <a:pt x="4" y="95"/>
                  </a:lnTo>
                  <a:lnTo>
                    <a:pt x="6" y="100"/>
                  </a:lnTo>
                  <a:lnTo>
                    <a:pt x="8" y="105"/>
                  </a:lnTo>
                  <a:lnTo>
                    <a:pt x="11" y="111"/>
                  </a:lnTo>
                  <a:lnTo>
                    <a:pt x="16" y="116"/>
                  </a:lnTo>
                  <a:lnTo>
                    <a:pt x="19" y="120"/>
                  </a:lnTo>
                  <a:lnTo>
                    <a:pt x="23" y="124"/>
                  </a:lnTo>
                  <a:lnTo>
                    <a:pt x="27" y="128"/>
                  </a:lnTo>
                  <a:lnTo>
                    <a:pt x="33" y="132"/>
                  </a:lnTo>
                  <a:lnTo>
                    <a:pt x="38" y="134"/>
                  </a:lnTo>
                  <a:lnTo>
                    <a:pt x="43" y="137"/>
                  </a:lnTo>
                  <a:lnTo>
                    <a:pt x="49" y="139"/>
                  </a:lnTo>
                  <a:lnTo>
                    <a:pt x="54" y="140"/>
                  </a:lnTo>
                  <a:lnTo>
                    <a:pt x="59" y="142"/>
                  </a:lnTo>
                  <a:lnTo>
                    <a:pt x="65" y="142"/>
                  </a:lnTo>
                  <a:lnTo>
                    <a:pt x="71" y="144"/>
                  </a:lnTo>
                  <a:lnTo>
                    <a:pt x="77" y="142"/>
                  </a:lnTo>
                  <a:lnTo>
                    <a:pt x="82" y="142"/>
                  </a:lnTo>
                  <a:lnTo>
                    <a:pt x="89" y="140"/>
                  </a:lnTo>
                  <a:lnTo>
                    <a:pt x="94" y="139"/>
                  </a:lnTo>
                  <a:lnTo>
                    <a:pt x="99" y="137"/>
                  </a:lnTo>
                  <a:lnTo>
                    <a:pt x="105" y="134"/>
                  </a:lnTo>
                  <a:lnTo>
                    <a:pt x="110" y="132"/>
                  </a:lnTo>
                  <a:lnTo>
                    <a:pt x="115" y="128"/>
                  </a:lnTo>
                  <a:lnTo>
                    <a:pt x="120" y="124"/>
                  </a:lnTo>
                  <a:lnTo>
                    <a:pt x="124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3" y="105"/>
                  </a:lnTo>
                  <a:lnTo>
                    <a:pt x="136" y="100"/>
                  </a:lnTo>
                  <a:lnTo>
                    <a:pt x="139" y="95"/>
                  </a:lnTo>
                  <a:lnTo>
                    <a:pt x="140" y="89"/>
                  </a:lnTo>
                  <a:lnTo>
                    <a:pt x="142" y="83"/>
                  </a:lnTo>
                  <a:lnTo>
                    <a:pt x="142" y="78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55" name="Group 519"/>
          <p:cNvGrpSpPr>
            <a:grpSpLocks/>
          </p:cNvGrpSpPr>
          <p:nvPr/>
        </p:nvGrpSpPr>
        <p:grpSpPr bwMode="auto">
          <a:xfrm>
            <a:off x="4292600" y="2511425"/>
            <a:ext cx="265113" cy="292100"/>
            <a:chOff x="2704" y="1582"/>
            <a:chExt cx="167" cy="184"/>
          </a:xfrm>
        </p:grpSpPr>
        <p:sp>
          <p:nvSpPr>
            <p:cNvPr id="43063" name="Freeform 520"/>
            <p:cNvSpPr>
              <a:spLocks/>
            </p:cNvSpPr>
            <p:nvPr/>
          </p:nvSpPr>
          <p:spPr bwMode="auto">
            <a:xfrm>
              <a:off x="2704" y="1582"/>
              <a:ext cx="72" cy="132"/>
            </a:xfrm>
            <a:custGeom>
              <a:avLst/>
              <a:gdLst>
                <a:gd name="T0" fmla="*/ 0 w 172"/>
                <a:gd name="T1" fmla="*/ 9 h 320"/>
                <a:gd name="T2" fmla="*/ 2 w 172"/>
                <a:gd name="T3" fmla="*/ 9 h 320"/>
                <a:gd name="T4" fmla="*/ 2 w 172"/>
                <a:gd name="T5" fmla="*/ 9 h 320"/>
                <a:gd name="T6" fmla="*/ 2 w 172"/>
                <a:gd name="T7" fmla="*/ 9 h 320"/>
                <a:gd name="T8" fmla="*/ 2 w 172"/>
                <a:gd name="T9" fmla="*/ 9 h 320"/>
                <a:gd name="T10" fmla="*/ 3 w 172"/>
                <a:gd name="T11" fmla="*/ 9 h 320"/>
                <a:gd name="T12" fmla="*/ 3 w 172"/>
                <a:gd name="T13" fmla="*/ 9 h 320"/>
                <a:gd name="T14" fmla="*/ 3 w 172"/>
                <a:gd name="T15" fmla="*/ 8 h 320"/>
                <a:gd name="T16" fmla="*/ 3 w 172"/>
                <a:gd name="T17" fmla="*/ 8 h 320"/>
                <a:gd name="T18" fmla="*/ 3 w 172"/>
                <a:gd name="T19" fmla="*/ 8 h 320"/>
                <a:gd name="T20" fmla="*/ 4 w 172"/>
                <a:gd name="T21" fmla="*/ 7 h 320"/>
                <a:gd name="T22" fmla="*/ 4 w 172"/>
                <a:gd name="T23" fmla="*/ 6 h 320"/>
                <a:gd name="T24" fmla="*/ 4 w 172"/>
                <a:gd name="T25" fmla="*/ 6 h 320"/>
                <a:gd name="T26" fmla="*/ 4 w 172"/>
                <a:gd name="T27" fmla="*/ 5 h 320"/>
                <a:gd name="T28" fmla="*/ 4 w 172"/>
                <a:gd name="T29" fmla="*/ 5 h 320"/>
                <a:gd name="T30" fmla="*/ 4 w 172"/>
                <a:gd name="T31" fmla="*/ 5 h 320"/>
                <a:gd name="T32" fmla="*/ 4 w 172"/>
                <a:gd name="T33" fmla="*/ 5 h 320"/>
                <a:gd name="T34" fmla="*/ 4 w 172"/>
                <a:gd name="T35" fmla="*/ 5 h 320"/>
                <a:gd name="T36" fmla="*/ 3 w 172"/>
                <a:gd name="T37" fmla="*/ 4 h 320"/>
                <a:gd name="T38" fmla="*/ 3 w 172"/>
                <a:gd name="T39" fmla="*/ 4 h 320"/>
                <a:gd name="T40" fmla="*/ 3 w 172"/>
                <a:gd name="T41" fmla="*/ 4 h 320"/>
                <a:gd name="T42" fmla="*/ 1 w 172"/>
                <a:gd name="T43" fmla="*/ 4 h 320"/>
                <a:gd name="T44" fmla="*/ 3 w 172"/>
                <a:gd name="T45" fmla="*/ 0 h 320"/>
                <a:gd name="T46" fmla="*/ 5 w 172"/>
                <a:gd name="T47" fmla="*/ 0 h 3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320">
                  <a:moveTo>
                    <a:pt x="0" y="320"/>
                  </a:moveTo>
                  <a:lnTo>
                    <a:pt x="49" y="320"/>
                  </a:lnTo>
                  <a:lnTo>
                    <a:pt x="58" y="319"/>
                  </a:lnTo>
                  <a:lnTo>
                    <a:pt x="67" y="316"/>
                  </a:lnTo>
                  <a:lnTo>
                    <a:pt x="77" y="310"/>
                  </a:lnTo>
                  <a:lnTo>
                    <a:pt x="85" y="303"/>
                  </a:lnTo>
                  <a:lnTo>
                    <a:pt x="94" y="294"/>
                  </a:lnTo>
                  <a:lnTo>
                    <a:pt x="102" y="285"/>
                  </a:lnTo>
                  <a:lnTo>
                    <a:pt x="109" y="273"/>
                  </a:lnTo>
                  <a:lnTo>
                    <a:pt x="114" y="262"/>
                  </a:lnTo>
                  <a:lnTo>
                    <a:pt x="118" y="249"/>
                  </a:lnTo>
                  <a:lnTo>
                    <a:pt x="128" y="214"/>
                  </a:lnTo>
                  <a:lnTo>
                    <a:pt x="130" y="201"/>
                  </a:lnTo>
                  <a:lnTo>
                    <a:pt x="131" y="189"/>
                  </a:lnTo>
                  <a:lnTo>
                    <a:pt x="131" y="178"/>
                  </a:lnTo>
                  <a:lnTo>
                    <a:pt x="128" y="167"/>
                  </a:lnTo>
                  <a:lnTo>
                    <a:pt x="125" y="159"/>
                  </a:lnTo>
                  <a:lnTo>
                    <a:pt x="119" y="151"/>
                  </a:lnTo>
                  <a:lnTo>
                    <a:pt x="113" y="147"/>
                  </a:lnTo>
                  <a:lnTo>
                    <a:pt x="106" y="144"/>
                  </a:lnTo>
                  <a:lnTo>
                    <a:pt x="97" y="142"/>
                  </a:lnTo>
                  <a:lnTo>
                    <a:pt x="47" y="142"/>
                  </a:lnTo>
                  <a:lnTo>
                    <a:pt x="85" y="0"/>
                  </a:lnTo>
                  <a:lnTo>
                    <a:pt x="1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4" name="Line 521"/>
            <p:cNvSpPr>
              <a:spLocks noChangeShapeType="1"/>
            </p:cNvSpPr>
            <p:nvPr/>
          </p:nvSpPr>
          <p:spPr bwMode="auto">
            <a:xfrm flipV="1">
              <a:off x="2805" y="1582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5" name="Line 522"/>
            <p:cNvSpPr>
              <a:spLocks noChangeShapeType="1"/>
            </p:cNvSpPr>
            <p:nvPr/>
          </p:nvSpPr>
          <p:spPr bwMode="auto">
            <a:xfrm flipV="1">
              <a:off x="2839" y="1582"/>
              <a:ext cx="1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6" name="Freeform 523"/>
            <p:cNvSpPr>
              <a:spLocks/>
            </p:cNvSpPr>
            <p:nvPr/>
          </p:nvSpPr>
          <p:spPr bwMode="auto">
            <a:xfrm>
              <a:off x="2811" y="1708"/>
              <a:ext cx="60" cy="58"/>
            </a:xfrm>
            <a:custGeom>
              <a:avLst/>
              <a:gdLst>
                <a:gd name="T0" fmla="*/ 5 w 142"/>
                <a:gd name="T1" fmla="*/ 2 h 142"/>
                <a:gd name="T2" fmla="*/ 5 w 142"/>
                <a:gd name="T3" fmla="*/ 2 h 142"/>
                <a:gd name="T4" fmla="*/ 5 w 142"/>
                <a:gd name="T5" fmla="*/ 1 h 142"/>
                <a:gd name="T6" fmla="*/ 4 w 142"/>
                <a:gd name="T7" fmla="*/ 1 h 142"/>
                <a:gd name="T8" fmla="*/ 4 w 142"/>
                <a:gd name="T9" fmla="*/ 1 h 142"/>
                <a:gd name="T10" fmla="*/ 4 w 142"/>
                <a:gd name="T11" fmla="*/ 0 h 142"/>
                <a:gd name="T12" fmla="*/ 3 w 142"/>
                <a:gd name="T13" fmla="*/ 0 h 142"/>
                <a:gd name="T14" fmla="*/ 3 w 142"/>
                <a:gd name="T15" fmla="*/ 0 h 142"/>
                <a:gd name="T16" fmla="*/ 3 w 142"/>
                <a:gd name="T17" fmla="*/ 0 h 142"/>
                <a:gd name="T18" fmla="*/ 3 w 142"/>
                <a:gd name="T19" fmla="*/ 0 h 142"/>
                <a:gd name="T20" fmla="*/ 2 w 142"/>
                <a:gd name="T21" fmla="*/ 0 h 142"/>
                <a:gd name="T22" fmla="*/ 2 w 142"/>
                <a:gd name="T23" fmla="*/ 0 h 142"/>
                <a:gd name="T24" fmla="*/ 2 w 142"/>
                <a:gd name="T25" fmla="*/ 0 h 142"/>
                <a:gd name="T26" fmla="*/ 1 w 142"/>
                <a:gd name="T27" fmla="*/ 0 h 142"/>
                <a:gd name="T28" fmla="*/ 1 w 142"/>
                <a:gd name="T29" fmla="*/ 0 h 142"/>
                <a:gd name="T30" fmla="*/ 1 w 142"/>
                <a:gd name="T31" fmla="*/ 0 h 142"/>
                <a:gd name="T32" fmla="*/ 0 w 142"/>
                <a:gd name="T33" fmla="*/ 1 h 142"/>
                <a:gd name="T34" fmla="*/ 0 w 142"/>
                <a:gd name="T35" fmla="*/ 1 h 142"/>
                <a:gd name="T36" fmla="*/ 0 w 142"/>
                <a:gd name="T37" fmla="*/ 1 h 142"/>
                <a:gd name="T38" fmla="*/ 0 w 142"/>
                <a:gd name="T39" fmla="*/ 2 h 142"/>
                <a:gd name="T40" fmla="*/ 0 w 142"/>
                <a:gd name="T41" fmla="*/ 2 h 142"/>
                <a:gd name="T42" fmla="*/ 0 w 142"/>
                <a:gd name="T43" fmla="*/ 2 h 142"/>
                <a:gd name="T44" fmla="*/ 0 w 142"/>
                <a:gd name="T45" fmla="*/ 2 h 142"/>
                <a:gd name="T46" fmla="*/ 0 w 142"/>
                <a:gd name="T47" fmla="*/ 3 h 142"/>
                <a:gd name="T48" fmla="*/ 0 w 142"/>
                <a:gd name="T49" fmla="*/ 3 h 142"/>
                <a:gd name="T50" fmla="*/ 0 w 142"/>
                <a:gd name="T51" fmla="*/ 3 h 142"/>
                <a:gd name="T52" fmla="*/ 1 w 142"/>
                <a:gd name="T53" fmla="*/ 3 h 142"/>
                <a:gd name="T54" fmla="*/ 1 w 142"/>
                <a:gd name="T55" fmla="*/ 4 h 142"/>
                <a:gd name="T56" fmla="*/ 1 w 142"/>
                <a:gd name="T57" fmla="*/ 4 h 142"/>
                <a:gd name="T58" fmla="*/ 2 w 142"/>
                <a:gd name="T59" fmla="*/ 4 h 142"/>
                <a:gd name="T60" fmla="*/ 2 w 142"/>
                <a:gd name="T61" fmla="*/ 4 h 142"/>
                <a:gd name="T62" fmla="*/ 2 w 142"/>
                <a:gd name="T63" fmla="*/ 4 h 142"/>
                <a:gd name="T64" fmla="*/ 3 w 142"/>
                <a:gd name="T65" fmla="*/ 4 h 142"/>
                <a:gd name="T66" fmla="*/ 3 w 142"/>
                <a:gd name="T67" fmla="*/ 4 h 142"/>
                <a:gd name="T68" fmla="*/ 3 w 142"/>
                <a:gd name="T69" fmla="*/ 4 h 142"/>
                <a:gd name="T70" fmla="*/ 3 w 142"/>
                <a:gd name="T71" fmla="*/ 4 h 142"/>
                <a:gd name="T72" fmla="*/ 4 w 142"/>
                <a:gd name="T73" fmla="*/ 3 h 142"/>
                <a:gd name="T74" fmla="*/ 4 w 142"/>
                <a:gd name="T75" fmla="*/ 3 h 142"/>
                <a:gd name="T76" fmla="*/ 4 w 142"/>
                <a:gd name="T77" fmla="*/ 3 h 142"/>
                <a:gd name="T78" fmla="*/ 5 w 142"/>
                <a:gd name="T79" fmla="*/ 3 h 142"/>
                <a:gd name="T80" fmla="*/ 5 w 142"/>
                <a:gd name="T81" fmla="*/ 2 h 142"/>
                <a:gd name="T82" fmla="*/ 5 w 142"/>
                <a:gd name="T83" fmla="*/ 2 h 14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6"/>
                  </a:lnTo>
                  <a:lnTo>
                    <a:pt x="141" y="60"/>
                  </a:lnTo>
                  <a:lnTo>
                    <a:pt x="140" y="55"/>
                  </a:lnTo>
                  <a:lnTo>
                    <a:pt x="139" y="51"/>
                  </a:lnTo>
                  <a:lnTo>
                    <a:pt x="138" y="46"/>
                  </a:lnTo>
                  <a:lnTo>
                    <a:pt x="136" y="40"/>
                  </a:lnTo>
                  <a:lnTo>
                    <a:pt x="133" y="36"/>
                  </a:lnTo>
                  <a:lnTo>
                    <a:pt x="131" y="31"/>
                  </a:lnTo>
                  <a:lnTo>
                    <a:pt x="127" y="27"/>
                  </a:lnTo>
                  <a:lnTo>
                    <a:pt x="123" y="23"/>
                  </a:lnTo>
                  <a:lnTo>
                    <a:pt x="120" y="19"/>
                  </a:lnTo>
                  <a:lnTo>
                    <a:pt x="116" y="16"/>
                  </a:lnTo>
                  <a:lnTo>
                    <a:pt x="112" y="13"/>
                  </a:lnTo>
                  <a:lnTo>
                    <a:pt x="107" y="10"/>
                  </a:lnTo>
                  <a:lnTo>
                    <a:pt x="102" y="7"/>
                  </a:lnTo>
                  <a:lnTo>
                    <a:pt x="98" y="5"/>
                  </a:lnTo>
                  <a:lnTo>
                    <a:pt x="92" y="3"/>
                  </a:lnTo>
                  <a:lnTo>
                    <a:pt x="87" y="2"/>
                  </a:lnTo>
                  <a:lnTo>
                    <a:pt x="82" y="1"/>
                  </a:lnTo>
                  <a:lnTo>
                    <a:pt x="77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1" y="1"/>
                  </a:lnTo>
                  <a:lnTo>
                    <a:pt x="55" y="2"/>
                  </a:lnTo>
                  <a:lnTo>
                    <a:pt x="50" y="3"/>
                  </a:lnTo>
                  <a:lnTo>
                    <a:pt x="46" y="5"/>
                  </a:lnTo>
                  <a:lnTo>
                    <a:pt x="41" y="7"/>
                  </a:lnTo>
                  <a:lnTo>
                    <a:pt x="36" y="10"/>
                  </a:lnTo>
                  <a:lnTo>
                    <a:pt x="31" y="13"/>
                  </a:lnTo>
                  <a:lnTo>
                    <a:pt x="27" y="16"/>
                  </a:lnTo>
                  <a:lnTo>
                    <a:pt x="24" y="19"/>
                  </a:lnTo>
                  <a:lnTo>
                    <a:pt x="19" y="23"/>
                  </a:lnTo>
                  <a:lnTo>
                    <a:pt x="16" y="27"/>
                  </a:lnTo>
                  <a:lnTo>
                    <a:pt x="13" y="31"/>
                  </a:lnTo>
                  <a:lnTo>
                    <a:pt x="10" y="36"/>
                  </a:lnTo>
                  <a:lnTo>
                    <a:pt x="8" y="40"/>
                  </a:lnTo>
                  <a:lnTo>
                    <a:pt x="6" y="46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1" y="60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1" y="82"/>
                  </a:lnTo>
                  <a:lnTo>
                    <a:pt x="2" y="87"/>
                  </a:lnTo>
                  <a:lnTo>
                    <a:pt x="3" y="92"/>
                  </a:lnTo>
                  <a:lnTo>
                    <a:pt x="6" y="98"/>
                  </a:lnTo>
                  <a:lnTo>
                    <a:pt x="8" y="102"/>
                  </a:lnTo>
                  <a:lnTo>
                    <a:pt x="10" y="107"/>
                  </a:lnTo>
                  <a:lnTo>
                    <a:pt x="13" y="111"/>
                  </a:lnTo>
                  <a:lnTo>
                    <a:pt x="16" y="116"/>
                  </a:lnTo>
                  <a:lnTo>
                    <a:pt x="19" y="120"/>
                  </a:lnTo>
                  <a:lnTo>
                    <a:pt x="24" y="123"/>
                  </a:lnTo>
                  <a:lnTo>
                    <a:pt x="27" y="127"/>
                  </a:lnTo>
                  <a:lnTo>
                    <a:pt x="31" y="130"/>
                  </a:lnTo>
                  <a:lnTo>
                    <a:pt x="36" y="133"/>
                  </a:lnTo>
                  <a:lnTo>
                    <a:pt x="41" y="136"/>
                  </a:lnTo>
                  <a:lnTo>
                    <a:pt x="46" y="138"/>
                  </a:lnTo>
                  <a:lnTo>
                    <a:pt x="50" y="139"/>
                  </a:lnTo>
                  <a:lnTo>
                    <a:pt x="55" y="141"/>
                  </a:lnTo>
                  <a:lnTo>
                    <a:pt x="61" y="142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7" y="142"/>
                  </a:lnTo>
                  <a:lnTo>
                    <a:pt x="82" y="142"/>
                  </a:lnTo>
                  <a:lnTo>
                    <a:pt x="87" y="141"/>
                  </a:lnTo>
                  <a:lnTo>
                    <a:pt x="92" y="139"/>
                  </a:lnTo>
                  <a:lnTo>
                    <a:pt x="98" y="138"/>
                  </a:lnTo>
                  <a:lnTo>
                    <a:pt x="102" y="136"/>
                  </a:lnTo>
                  <a:lnTo>
                    <a:pt x="107" y="133"/>
                  </a:lnTo>
                  <a:lnTo>
                    <a:pt x="112" y="130"/>
                  </a:lnTo>
                  <a:lnTo>
                    <a:pt x="116" y="127"/>
                  </a:lnTo>
                  <a:lnTo>
                    <a:pt x="120" y="123"/>
                  </a:lnTo>
                  <a:lnTo>
                    <a:pt x="123" y="120"/>
                  </a:lnTo>
                  <a:lnTo>
                    <a:pt x="127" y="116"/>
                  </a:lnTo>
                  <a:lnTo>
                    <a:pt x="131" y="111"/>
                  </a:lnTo>
                  <a:lnTo>
                    <a:pt x="133" y="107"/>
                  </a:lnTo>
                  <a:lnTo>
                    <a:pt x="136" y="102"/>
                  </a:lnTo>
                  <a:lnTo>
                    <a:pt x="138" y="98"/>
                  </a:lnTo>
                  <a:lnTo>
                    <a:pt x="139" y="92"/>
                  </a:lnTo>
                  <a:lnTo>
                    <a:pt x="140" y="87"/>
                  </a:lnTo>
                  <a:lnTo>
                    <a:pt x="141" y="82"/>
                  </a:lnTo>
                  <a:lnTo>
                    <a:pt x="142" y="76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99" name="Group 563"/>
          <p:cNvGrpSpPr>
            <a:grpSpLocks/>
          </p:cNvGrpSpPr>
          <p:nvPr/>
        </p:nvGrpSpPr>
        <p:grpSpPr bwMode="auto">
          <a:xfrm>
            <a:off x="5060950" y="765175"/>
            <a:ext cx="1566863" cy="2838450"/>
            <a:chOff x="3188" y="482"/>
            <a:chExt cx="987" cy="1788"/>
          </a:xfrm>
        </p:grpSpPr>
        <p:sp>
          <p:nvSpPr>
            <p:cNvPr id="43060" name="Line 552"/>
            <p:cNvSpPr>
              <a:spLocks noChangeShapeType="1"/>
            </p:cNvSpPr>
            <p:nvPr/>
          </p:nvSpPr>
          <p:spPr bwMode="auto">
            <a:xfrm flipH="1" flipV="1">
              <a:off x="3542" y="1124"/>
              <a:ext cx="339" cy="613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1" name="Line 559"/>
            <p:cNvSpPr>
              <a:spLocks noChangeShapeType="1"/>
            </p:cNvSpPr>
            <p:nvPr/>
          </p:nvSpPr>
          <p:spPr bwMode="auto">
            <a:xfrm flipH="1" flipV="1">
              <a:off x="3188" y="482"/>
              <a:ext cx="354" cy="6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2" name="Line 558"/>
            <p:cNvSpPr>
              <a:spLocks noChangeShapeType="1"/>
            </p:cNvSpPr>
            <p:nvPr/>
          </p:nvSpPr>
          <p:spPr bwMode="auto">
            <a:xfrm flipH="1" flipV="1">
              <a:off x="3881" y="1737"/>
              <a:ext cx="294" cy="5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8478" name="Group 542"/>
          <p:cNvGrpSpPr>
            <a:grpSpLocks/>
          </p:cNvGrpSpPr>
          <p:nvPr/>
        </p:nvGrpSpPr>
        <p:grpSpPr bwMode="auto">
          <a:xfrm>
            <a:off x="4505325" y="1274763"/>
            <a:ext cx="1117600" cy="1506537"/>
            <a:chOff x="2838" y="803"/>
            <a:chExt cx="704" cy="949"/>
          </a:xfrm>
        </p:grpSpPr>
        <p:sp>
          <p:nvSpPr>
            <p:cNvPr id="43057" name="Line 543"/>
            <p:cNvSpPr>
              <a:spLocks noChangeShapeType="1"/>
            </p:cNvSpPr>
            <p:nvPr/>
          </p:nvSpPr>
          <p:spPr bwMode="auto">
            <a:xfrm>
              <a:off x="3098" y="804"/>
              <a:ext cx="444" cy="3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8" name="Line 544"/>
            <p:cNvSpPr>
              <a:spLocks noChangeShapeType="1"/>
            </p:cNvSpPr>
            <p:nvPr/>
          </p:nvSpPr>
          <p:spPr bwMode="auto">
            <a:xfrm flipH="1">
              <a:off x="2838" y="803"/>
              <a:ext cx="262" cy="9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9" name="Line 545"/>
            <p:cNvSpPr>
              <a:spLocks noChangeShapeType="1"/>
            </p:cNvSpPr>
            <p:nvPr/>
          </p:nvSpPr>
          <p:spPr bwMode="auto">
            <a:xfrm flipH="1">
              <a:off x="3366" y="1129"/>
              <a:ext cx="176" cy="6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8381" name="Line 445"/>
          <p:cNvSpPr>
            <a:spLocks noChangeShapeType="1"/>
          </p:cNvSpPr>
          <p:nvPr/>
        </p:nvSpPr>
        <p:spPr bwMode="auto">
          <a:xfrm flipH="1">
            <a:off x="4511675" y="2757488"/>
            <a:ext cx="16494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68424" name="Group 488"/>
          <p:cNvGrpSpPr>
            <a:grpSpLocks/>
          </p:cNvGrpSpPr>
          <p:nvPr/>
        </p:nvGrpSpPr>
        <p:grpSpPr bwMode="auto">
          <a:xfrm>
            <a:off x="5576888" y="1582738"/>
            <a:ext cx="360362" cy="247650"/>
            <a:chOff x="3513" y="997"/>
            <a:chExt cx="227" cy="156"/>
          </a:xfrm>
        </p:grpSpPr>
        <p:sp>
          <p:nvSpPr>
            <p:cNvPr id="43047" name="Line 489"/>
            <p:cNvSpPr>
              <a:spLocks noChangeShapeType="1"/>
            </p:cNvSpPr>
            <p:nvPr/>
          </p:nvSpPr>
          <p:spPr bwMode="auto">
            <a:xfrm>
              <a:off x="3628" y="99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8" name="Freeform 490"/>
            <p:cNvSpPr>
              <a:spLocks/>
            </p:cNvSpPr>
            <p:nvPr/>
          </p:nvSpPr>
          <p:spPr bwMode="auto">
            <a:xfrm>
              <a:off x="3634" y="997"/>
              <a:ext cx="29" cy="58"/>
            </a:xfrm>
            <a:custGeom>
              <a:avLst/>
              <a:gdLst>
                <a:gd name="T0" fmla="*/ 0 w 72"/>
                <a:gd name="T1" fmla="*/ 4 h 142"/>
                <a:gd name="T2" fmla="*/ 0 w 72"/>
                <a:gd name="T3" fmla="*/ 4 h 142"/>
                <a:gd name="T4" fmla="*/ 0 w 72"/>
                <a:gd name="T5" fmla="*/ 4 h 142"/>
                <a:gd name="T6" fmla="*/ 1 w 72"/>
                <a:gd name="T7" fmla="*/ 4 h 142"/>
                <a:gd name="T8" fmla="*/ 1 w 72"/>
                <a:gd name="T9" fmla="*/ 4 h 142"/>
                <a:gd name="T10" fmla="*/ 1 w 72"/>
                <a:gd name="T11" fmla="*/ 3 h 142"/>
                <a:gd name="T12" fmla="*/ 1 w 72"/>
                <a:gd name="T13" fmla="*/ 3 h 142"/>
                <a:gd name="T14" fmla="*/ 2 w 72"/>
                <a:gd name="T15" fmla="*/ 3 h 142"/>
                <a:gd name="T16" fmla="*/ 2 w 72"/>
                <a:gd name="T17" fmla="*/ 2 h 142"/>
                <a:gd name="T18" fmla="*/ 2 w 72"/>
                <a:gd name="T19" fmla="*/ 2 h 142"/>
                <a:gd name="T20" fmla="*/ 2 w 72"/>
                <a:gd name="T21" fmla="*/ 2 h 142"/>
                <a:gd name="T22" fmla="*/ 2 w 72"/>
                <a:gd name="T23" fmla="*/ 1 h 142"/>
                <a:gd name="T24" fmla="*/ 2 w 72"/>
                <a:gd name="T25" fmla="*/ 1 h 142"/>
                <a:gd name="T26" fmla="*/ 2 w 72"/>
                <a:gd name="T27" fmla="*/ 1 h 142"/>
                <a:gd name="T28" fmla="*/ 2 w 72"/>
                <a:gd name="T29" fmla="*/ 0 h 142"/>
                <a:gd name="T30" fmla="*/ 2 w 72"/>
                <a:gd name="T31" fmla="*/ 0 h 142"/>
                <a:gd name="T32" fmla="*/ 2 w 72"/>
                <a:gd name="T33" fmla="*/ 0 h 142"/>
                <a:gd name="T34" fmla="*/ 1 w 72"/>
                <a:gd name="T35" fmla="*/ 0 h 142"/>
                <a:gd name="T36" fmla="*/ 1 w 72"/>
                <a:gd name="T37" fmla="*/ 0 h 1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2" h="142">
                  <a:moveTo>
                    <a:pt x="0" y="142"/>
                  </a:moveTo>
                  <a:lnTo>
                    <a:pt x="9" y="141"/>
                  </a:lnTo>
                  <a:lnTo>
                    <a:pt x="18" y="138"/>
                  </a:lnTo>
                  <a:lnTo>
                    <a:pt x="28" y="133"/>
                  </a:lnTo>
                  <a:lnTo>
                    <a:pt x="36" y="126"/>
                  </a:lnTo>
                  <a:lnTo>
                    <a:pt x="45" y="117"/>
                  </a:lnTo>
                  <a:lnTo>
                    <a:pt x="52" y="107"/>
                  </a:lnTo>
                  <a:lnTo>
                    <a:pt x="60" y="96"/>
                  </a:lnTo>
                  <a:lnTo>
                    <a:pt x="65" y="84"/>
                  </a:lnTo>
                  <a:lnTo>
                    <a:pt x="69" y="71"/>
                  </a:lnTo>
                  <a:lnTo>
                    <a:pt x="71" y="59"/>
                  </a:lnTo>
                  <a:lnTo>
                    <a:pt x="72" y="47"/>
                  </a:lnTo>
                  <a:lnTo>
                    <a:pt x="71" y="36"/>
                  </a:lnTo>
                  <a:lnTo>
                    <a:pt x="69" y="26"/>
                  </a:lnTo>
                  <a:lnTo>
                    <a:pt x="66" y="17"/>
                  </a:lnTo>
                  <a:lnTo>
                    <a:pt x="61" y="10"/>
                  </a:lnTo>
                  <a:lnTo>
                    <a:pt x="54" y="4"/>
                  </a:lnTo>
                  <a:lnTo>
                    <a:pt x="47" y="1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9" name="Line 491"/>
            <p:cNvSpPr>
              <a:spLocks noChangeShapeType="1"/>
            </p:cNvSpPr>
            <p:nvPr/>
          </p:nvSpPr>
          <p:spPr bwMode="auto">
            <a:xfrm flipH="1">
              <a:off x="3622" y="1055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0" name="Freeform 492"/>
            <p:cNvSpPr>
              <a:spLocks/>
            </p:cNvSpPr>
            <p:nvPr/>
          </p:nvSpPr>
          <p:spPr bwMode="auto">
            <a:xfrm>
              <a:off x="3634" y="1055"/>
              <a:ext cx="14" cy="29"/>
            </a:xfrm>
            <a:custGeom>
              <a:avLst/>
              <a:gdLst>
                <a:gd name="T0" fmla="*/ 1 w 34"/>
                <a:gd name="T1" fmla="*/ 2 h 71"/>
                <a:gd name="T2" fmla="*/ 1 w 34"/>
                <a:gd name="T3" fmla="*/ 2 h 71"/>
                <a:gd name="T4" fmla="*/ 1 w 34"/>
                <a:gd name="T5" fmla="*/ 1 h 71"/>
                <a:gd name="T6" fmla="*/ 1 w 34"/>
                <a:gd name="T7" fmla="*/ 1 h 71"/>
                <a:gd name="T8" fmla="*/ 1 w 34"/>
                <a:gd name="T9" fmla="*/ 1 h 71"/>
                <a:gd name="T10" fmla="*/ 1 w 34"/>
                <a:gd name="T11" fmla="*/ 0 h 71"/>
                <a:gd name="T12" fmla="*/ 1 w 34"/>
                <a:gd name="T13" fmla="*/ 0 h 71"/>
                <a:gd name="T14" fmla="*/ 0 w 34"/>
                <a:gd name="T15" fmla="*/ 0 h 71"/>
                <a:gd name="T16" fmla="*/ 0 w 34"/>
                <a:gd name="T17" fmla="*/ 0 h 71"/>
                <a:gd name="T18" fmla="*/ 0 w 34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71">
                  <a:moveTo>
                    <a:pt x="31" y="71"/>
                  </a:moveTo>
                  <a:lnTo>
                    <a:pt x="33" y="60"/>
                  </a:lnTo>
                  <a:lnTo>
                    <a:pt x="34" y="48"/>
                  </a:lnTo>
                  <a:lnTo>
                    <a:pt x="33" y="36"/>
                  </a:lnTo>
                  <a:lnTo>
                    <a:pt x="31" y="26"/>
                  </a:lnTo>
                  <a:lnTo>
                    <a:pt x="28" y="17"/>
                  </a:lnTo>
                  <a:lnTo>
                    <a:pt x="22" y="10"/>
                  </a:lnTo>
                  <a:lnTo>
                    <a:pt x="16" y="4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1" name="Line 493"/>
            <p:cNvSpPr>
              <a:spLocks noChangeShapeType="1"/>
            </p:cNvSpPr>
            <p:nvPr/>
          </p:nvSpPr>
          <p:spPr bwMode="auto">
            <a:xfrm flipH="1">
              <a:off x="3642" y="1084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2" name="Freeform 494"/>
            <p:cNvSpPr>
              <a:spLocks/>
            </p:cNvSpPr>
            <p:nvPr/>
          </p:nvSpPr>
          <p:spPr bwMode="auto">
            <a:xfrm>
              <a:off x="3614" y="1098"/>
              <a:ext cx="28" cy="32"/>
            </a:xfrm>
            <a:custGeom>
              <a:avLst/>
              <a:gdLst>
                <a:gd name="T0" fmla="*/ 0 w 69"/>
                <a:gd name="T1" fmla="*/ 3 h 71"/>
                <a:gd name="T2" fmla="*/ 0 w 69"/>
                <a:gd name="T3" fmla="*/ 3 h 71"/>
                <a:gd name="T4" fmla="*/ 0 w 69"/>
                <a:gd name="T5" fmla="*/ 3 h 71"/>
                <a:gd name="T6" fmla="*/ 1 w 69"/>
                <a:gd name="T7" fmla="*/ 3 h 71"/>
                <a:gd name="T8" fmla="*/ 1 w 69"/>
                <a:gd name="T9" fmla="*/ 2 h 71"/>
                <a:gd name="T10" fmla="*/ 1 w 69"/>
                <a:gd name="T11" fmla="*/ 2 h 71"/>
                <a:gd name="T12" fmla="*/ 2 w 69"/>
                <a:gd name="T13" fmla="*/ 1 h 71"/>
                <a:gd name="T14" fmla="*/ 2 w 69"/>
                <a:gd name="T15" fmla="*/ 1 h 71"/>
                <a:gd name="T16" fmla="*/ 2 w 69"/>
                <a:gd name="T17" fmla="*/ 0 h 71"/>
                <a:gd name="T18" fmla="*/ 2 w 69"/>
                <a:gd name="T19" fmla="*/ 0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71">
                  <a:moveTo>
                    <a:pt x="0" y="71"/>
                  </a:moveTo>
                  <a:lnTo>
                    <a:pt x="9" y="70"/>
                  </a:lnTo>
                  <a:lnTo>
                    <a:pt x="19" y="67"/>
                  </a:lnTo>
                  <a:lnTo>
                    <a:pt x="28" y="62"/>
                  </a:lnTo>
                  <a:lnTo>
                    <a:pt x="37" y="54"/>
                  </a:lnTo>
                  <a:lnTo>
                    <a:pt x="45" y="46"/>
                  </a:lnTo>
                  <a:lnTo>
                    <a:pt x="53" y="36"/>
                  </a:lnTo>
                  <a:lnTo>
                    <a:pt x="60" y="25"/>
                  </a:lnTo>
                  <a:lnTo>
                    <a:pt x="65" y="13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3" name="Line 495"/>
            <p:cNvSpPr>
              <a:spLocks noChangeShapeType="1"/>
            </p:cNvSpPr>
            <p:nvPr/>
          </p:nvSpPr>
          <p:spPr bwMode="auto">
            <a:xfrm flipH="1">
              <a:off x="3594" y="113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4" name="Line 496"/>
            <p:cNvSpPr>
              <a:spLocks noChangeShapeType="1"/>
            </p:cNvSpPr>
            <p:nvPr/>
          </p:nvSpPr>
          <p:spPr bwMode="auto">
            <a:xfrm flipV="1">
              <a:off x="3691" y="997"/>
              <a:ext cx="15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5" name="Line 497"/>
            <p:cNvSpPr>
              <a:spLocks noChangeShapeType="1"/>
            </p:cNvSpPr>
            <p:nvPr/>
          </p:nvSpPr>
          <p:spPr bwMode="auto">
            <a:xfrm flipV="1">
              <a:off x="3729" y="997"/>
              <a:ext cx="1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6" name="Freeform 498"/>
            <p:cNvSpPr>
              <a:spLocks/>
            </p:cNvSpPr>
            <p:nvPr/>
          </p:nvSpPr>
          <p:spPr bwMode="auto">
            <a:xfrm>
              <a:off x="3513" y="1095"/>
              <a:ext cx="57" cy="58"/>
            </a:xfrm>
            <a:custGeom>
              <a:avLst/>
              <a:gdLst>
                <a:gd name="T0" fmla="*/ 4 w 142"/>
                <a:gd name="T1" fmla="*/ 2 h 142"/>
                <a:gd name="T2" fmla="*/ 4 w 142"/>
                <a:gd name="T3" fmla="*/ 2 h 142"/>
                <a:gd name="T4" fmla="*/ 4 w 142"/>
                <a:gd name="T5" fmla="*/ 2 h 142"/>
                <a:gd name="T6" fmla="*/ 4 w 142"/>
                <a:gd name="T7" fmla="*/ 1 h 142"/>
                <a:gd name="T8" fmla="*/ 3 w 142"/>
                <a:gd name="T9" fmla="*/ 1 h 142"/>
                <a:gd name="T10" fmla="*/ 3 w 142"/>
                <a:gd name="T11" fmla="*/ 1 h 142"/>
                <a:gd name="T12" fmla="*/ 3 w 142"/>
                <a:gd name="T13" fmla="*/ 1 h 142"/>
                <a:gd name="T14" fmla="*/ 3 w 142"/>
                <a:gd name="T15" fmla="*/ 0 h 142"/>
                <a:gd name="T16" fmla="*/ 3 w 142"/>
                <a:gd name="T17" fmla="*/ 0 h 142"/>
                <a:gd name="T18" fmla="*/ 2 w 142"/>
                <a:gd name="T19" fmla="*/ 0 h 142"/>
                <a:gd name="T20" fmla="*/ 2 w 142"/>
                <a:gd name="T21" fmla="*/ 0 h 142"/>
                <a:gd name="T22" fmla="*/ 2 w 142"/>
                <a:gd name="T23" fmla="*/ 0 h 142"/>
                <a:gd name="T24" fmla="*/ 2 w 142"/>
                <a:gd name="T25" fmla="*/ 0 h 142"/>
                <a:gd name="T26" fmla="*/ 2 w 142"/>
                <a:gd name="T27" fmla="*/ 0 h 142"/>
                <a:gd name="T28" fmla="*/ 2 w 142"/>
                <a:gd name="T29" fmla="*/ 0 h 142"/>
                <a:gd name="T30" fmla="*/ 2 w 142"/>
                <a:gd name="T31" fmla="*/ 0 h 142"/>
                <a:gd name="T32" fmla="*/ 1 w 142"/>
                <a:gd name="T33" fmla="*/ 0 h 142"/>
                <a:gd name="T34" fmla="*/ 1 w 142"/>
                <a:gd name="T35" fmla="*/ 0 h 142"/>
                <a:gd name="T36" fmla="*/ 1 w 142"/>
                <a:gd name="T37" fmla="*/ 0 h 142"/>
                <a:gd name="T38" fmla="*/ 1 w 142"/>
                <a:gd name="T39" fmla="*/ 0 h 142"/>
                <a:gd name="T40" fmla="*/ 0 w 142"/>
                <a:gd name="T41" fmla="*/ 1 h 142"/>
                <a:gd name="T42" fmla="*/ 0 w 142"/>
                <a:gd name="T43" fmla="*/ 1 h 142"/>
                <a:gd name="T44" fmla="*/ 0 w 142"/>
                <a:gd name="T45" fmla="*/ 1 h 142"/>
                <a:gd name="T46" fmla="*/ 0 w 142"/>
                <a:gd name="T47" fmla="*/ 1 h 142"/>
                <a:gd name="T48" fmla="*/ 0 w 142"/>
                <a:gd name="T49" fmla="*/ 2 h 142"/>
                <a:gd name="T50" fmla="*/ 0 w 142"/>
                <a:gd name="T51" fmla="*/ 2 h 142"/>
                <a:gd name="T52" fmla="*/ 0 w 142"/>
                <a:gd name="T53" fmla="*/ 2 h 142"/>
                <a:gd name="T54" fmla="*/ 0 w 142"/>
                <a:gd name="T55" fmla="*/ 2 h 142"/>
                <a:gd name="T56" fmla="*/ 0 w 142"/>
                <a:gd name="T57" fmla="*/ 2 h 142"/>
                <a:gd name="T58" fmla="*/ 0 w 142"/>
                <a:gd name="T59" fmla="*/ 2 h 142"/>
                <a:gd name="T60" fmla="*/ 0 w 142"/>
                <a:gd name="T61" fmla="*/ 3 h 142"/>
                <a:gd name="T62" fmla="*/ 0 w 142"/>
                <a:gd name="T63" fmla="*/ 3 h 142"/>
                <a:gd name="T64" fmla="*/ 0 w 142"/>
                <a:gd name="T65" fmla="*/ 3 h 142"/>
                <a:gd name="T66" fmla="*/ 0 w 142"/>
                <a:gd name="T67" fmla="*/ 3 h 142"/>
                <a:gd name="T68" fmla="*/ 1 w 142"/>
                <a:gd name="T69" fmla="*/ 4 h 142"/>
                <a:gd name="T70" fmla="*/ 1 w 142"/>
                <a:gd name="T71" fmla="*/ 4 h 142"/>
                <a:gd name="T72" fmla="*/ 1 w 142"/>
                <a:gd name="T73" fmla="*/ 4 h 142"/>
                <a:gd name="T74" fmla="*/ 1 w 142"/>
                <a:gd name="T75" fmla="*/ 4 h 142"/>
                <a:gd name="T76" fmla="*/ 2 w 142"/>
                <a:gd name="T77" fmla="*/ 4 h 142"/>
                <a:gd name="T78" fmla="*/ 2 w 142"/>
                <a:gd name="T79" fmla="*/ 4 h 142"/>
                <a:gd name="T80" fmla="*/ 2 w 142"/>
                <a:gd name="T81" fmla="*/ 4 h 142"/>
                <a:gd name="T82" fmla="*/ 2 w 142"/>
                <a:gd name="T83" fmla="*/ 4 h 142"/>
                <a:gd name="T84" fmla="*/ 2 w 142"/>
                <a:gd name="T85" fmla="*/ 4 h 142"/>
                <a:gd name="T86" fmla="*/ 2 w 142"/>
                <a:gd name="T87" fmla="*/ 4 h 142"/>
                <a:gd name="T88" fmla="*/ 2 w 142"/>
                <a:gd name="T89" fmla="*/ 4 h 142"/>
                <a:gd name="T90" fmla="*/ 3 w 142"/>
                <a:gd name="T91" fmla="*/ 4 h 142"/>
                <a:gd name="T92" fmla="*/ 3 w 142"/>
                <a:gd name="T93" fmla="*/ 4 h 142"/>
                <a:gd name="T94" fmla="*/ 3 w 142"/>
                <a:gd name="T95" fmla="*/ 3 h 142"/>
                <a:gd name="T96" fmla="*/ 3 w 142"/>
                <a:gd name="T97" fmla="*/ 3 h 142"/>
                <a:gd name="T98" fmla="*/ 3 w 142"/>
                <a:gd name="T99" fmla="*/ 3 h 142"/>
                <a:gd name="T100" fmla="*/ 4 w 142"/>
                <a:gd name="T101" fmla="*/ 3 h 142"/>
                <a:gd name="T102" fmla="*/ 4 w 142"/>
                <a:gd name="T103" fmla="*/ 2 h 142"/>
                <a:gd name="T104" fmla="*/ 4 w 142"/>
                <a:gd name="T105" fmla="*/ 2 h 142"/>
                <a:gd name="T106" fmla="*/ 4 w 142"/>
                <a:gd name="T107" fmla="*/ 2 h 1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2" h="142">
                  <a:moveTo>
                    <a:pt x="142" y="71"/>
                  </a:moveTo>
                  <a:lnTo>
                    <a:pt x="142" y="66"/>
                  </a:lnTo>
                  <a:lnTo>
                    <a:pt x="142" y="62"/>
                  </a:lnTo>
                  <a:lnTo>
                    <a:pt x="141" y="58"/>
                  </a:lnTo>
                  <a:lnTo>
                    <a:pt x="140" y="54"/>
                  </a:lnTo>
                  <a:lnTo>
                    <a:pt x="139" y="51"/>
                  </a:lnTo>
                  <a:lnTo>
                    <a:pt x="137" y="46"/>
                  </a:lnTo>
                  <a:lnTo>
                    <a:pt x="136" y="42"/>
                  </a:lnTo>
                  <a:lnTo>
                    <a:pt x="134" y="39"/>
                  </a:lnTo>
                  <a:lnTo>
                    <a:pt x="132" y="35"/>
                  </a:lnTo>
                  <a:lnTo>
                    <a:pt x="130" y="31"/>
                  </a:lnTo>
                  <a:lnTo>
                    <a:pt x="128" y="28"/>
                  </a:lnTo>
                  <a:lnTo>
                    <a:pt x="125" y="25"/>
                  </a:lnTo>
                  <a:lnTo>
                    <a:pt x="123" y="22"/>
                  </a:lnTo>
                  <a:lnTo>
                    <a:pt x="119" y="19"/>
                  </a:lnTo>
                  <a:lnTo>
                    <a:pt x="116" y="16"/>
                  </a:lnTo>
                  <a:lnTo>
                    <a:pt x="113" y="13"/>
                  </a:lnTo>
                  <a:lnTo>
                    <a:pt x="110" y="11"/>
                  </a:lnTo>
                  <a:lnTo>
                    <a:pt x="107" y="9"/>
                  </a:lnTo>
                  <a:lnTo>
                    <a:pt x="103" y="7"/>
                  </a:lnTo>
                  <a:lnTo>
                    <a:pt x="99" y="5"/>
                  </a:lnTo>
                  <a:lnTo>
                    <a:pt x="95" y="4"/>
                  </a:lnTo>
                  <a:lnTo>
                    <a:pt x="91" y="3"/>
                  </a:lnTo>
                  <a:lnTo>
                    <a:pt x="88" y="2"/>
                  </a:lnTo>
                  <a:lnTo>
                    <a:pt x="83" y="1"/>
                  </a:lnTo>
                  <a:lnTo>
                    <a:pt x="79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5" y="2"/>
                  </a:lnTo>
                  <a:lnTo>
                    <a:pt x="51" y="3"/>
                  </a:lnTo>
                  <a:lnTo>
                    <a:pt x="46" y="4"/>
                  </a:lnTo>
                  <a:lnTo>
                    <a:pt x="43" y="5"/>
                  </a:lnTo>
                  <a:lnTo>
                    <a:pt x="39" y="7"/>
                  </a:lnTo>
                  <a:lnTo>
                    <a:pt x="36" y="9"/>
                  </a:lnTo>
                  <a:lnTo>
                    <a:pt x="32" y="11"/>
                  </a:lnTo>
                  <a:lnTo>
                    <a:pt x="28" y="13"/>
                  </a:lnTo>
                  <a:lnTo>
                    <a:pt x="25" y="16"/>
                  </a:lnTo>
                  <a:lnTo>
                    <a:pt x="22" y="19"/>
                  </a:lnTo>
                  <a:lnTo>
                    <a:pt x="19" y="22"/>
                  </a:lnTo>
                  <a:lnTo>
                    <a:pt x="17" y="25"/>
                  </a:lnTo>
                  <a:lnTo>
                    <a:pt x="13" y="28"/>
                  </a:lnTo>
                  <a:lnTo>
                    <a:pt x="11" y="31"/>
                  </a:lnTo>
                  <a:lnTo>
                    <a:pt x="9" y="35"/>
                  </a:lnTo>
                  <a:lnTo>
                    <a:pt x="7" y="39"/>
                  </a:lnTo>
                  <a:lnTo>
                    <a:pt x="6" y="42"/>
                  </a:lnTo>
                  <a:lnTo>
                    <a:pt x="4" y="46"/>
                  </a:lnTo>
                  <a:lnTo>
                    <a:pt x="3" y="51"/>
                  </a:lnTo>
                  <a:lnTo>
                    <a:pt x="2" y="54"/>
                  </a:lnTo>
                  <a:lnTo>
                    <a:pt x="1" y="58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7"/>
                  </a:lnTo>
                  <a:lnTo>
                    <a:pt x="3" y="91"/>
                  </a:lnTo>
                  <a:lnTo>
                    <a:pt x="4" y="95"/>
                  </a:lnTo>
                  <a:lnTo>
                    <a:pt x="6" y="98"/>
                  </a:lnTo>
                  <a:lnTo>
                    <a:pt x="7" y="102"/>
                  </a:lnTo>
                  <a:lnTo>
                    <a:pt x="9" y="106"/>
                  </a:lnTo>
                  <a:lnTo>
                    <a:pt x="11" y="110"/>
                  </a:lnTo>
                  <a:lnTo>
                    <a:pt x="13" y="113"/>
                  </a:lnTo>
                  <a:lnTo>
                    <a:pt x="17" y="116"/>
                  </a:lnTo>
                  <a:lnTo>
                    <a:pt x="19" y="119"/>
                  </a:lnTo>
                  <a:lnTo>
                    <a:pt x="22" y="123"/>
                  </a:lnTo>
                  <a:lnTo>
                    <a:pt x="25" y="125"/>
                  </a:lnTo>
                  <a:lnTo>
                    <a:pt x="28" y="128"/>
                  </a:lnTo>
                  <a:lnTo>
                    <a:pt x="32" y="130"/>
                  </a:lnTo>
                  <a:lnTo>
                    <a:pt x="36" y="132"/>
                  </a:lnTo>
                  <a:lnTo>
                    <a:pt x="39" y="134"/>
                  </a:lnTo>
                  <a:lnTo>
                    <a:pt x="43" y="135"/>
                  </a:lnTo>
                  <a:lnTo>
                    <a:pt x="46" y="137"/>
                  </a:lnTo>
                  <a:lnTo>
                    <a:pt x="51" y="138"/>
                  </a:lnTo>
                  <a:lnTo>
                    <a:pt x="55" y="140"/>
                  </a:lnTo>
                  <a:lnTo>
                    <a:pt x="59" y="141"/>
                  </a:lnTo>
                  <a:lnTo>
                    <a:pt x="62" y="141"/>
                  </a:lnTo>
                  <a:lnTo>
                    <a:pt x="66" y="142"/>
                  </a:lnTo>
                  <a:lnTo>
                    <a:pt x="71" y="142"/>
                  </a:lnTo>
                  <a:lnTo>
                    <a:pt x="75" y="142"/>
                  </a:lnTo>
                  <a:lnTo>
                    <a:pt x="79" y="141"/>
                  </a:lnTo>
                  <a:lnTo>
                    <a:pt x="83" y="141"/>
                  </a:lnTo>
                  <a:lnTo>
                    <a:pt x="88" y="140"/>
                  </a:lnTo>
                  <a:lnTo>
                    <a:pt x="91" y="138"/>
                  </a:lnTo>
                  <a:lnTo>
                    <a:pt x="95" y="137"/>
                  </a:lnTo>
                  <a:lnTo>
                    <a:pt x="99" y="135"/>
                  </a:lnTo>
                  <a:lnTo>
                    <a:pt x="103" y="134"/>
                  </a:lnTo>
                  <a:lnTo>
                    <a:pt x="107" y="132"/>
                  </a:lnTo>
                  <a:lnTo>
                    <a:pt x="110" y="130"/>
                  </a:lnTo>
                  <a:lnTo>
                    <a:pt x="113" y="128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3" y="119"/>
                  </a:lnTo>
                  <a:lnTo>
                    <a:pt x="125" y="116"/>
                  </a:lnTo>
                  <a:lnTo>
                    <a:pt x="128" y="113"/>
                  </a:lnTo>
                  <a:lnTo>
                    <a:pt x="130" y="110"/>
                  </a:lnTo>
                  <a:lnTo>
                    <a:pt x="132" y="106"/>
                  </a:lnTo>
                  <a:lnTo>
                    <a:pt x="134" y="102"/>
                  </a:lnTo>
                  <a:lnTo>
                    <a:pt x="136" y="98"/>
                  </a:lnTo>
                  <a:lnTo>
                    <a:pt x="137" y="95"/>
                  </a:lnTo>
                  <a:lnTo>
                    <a:pt x="139" y="91"/>
                  </a:lnTo>
                  <a:lnTo>
                    <a:pt x="140" y="87"/>
                  </a:lnTo>
                  <a:lnTo>
                    <a:pt x="141" y="82"/>
                  </a:lnTo>
                  <a:lnTo>
                    <a:pt x="142" y="79"/>
                  </a:lnTo>
                  <a:lnTo>
                    <a:pt x="142" y="75"/>
                  </a:lnTo>
                  <a:lnTo>
                    <a:pt x="142" y="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8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8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68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68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168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68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68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68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68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68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68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500"/>
                                        <p:tgtEl>
                                          <p:spTgt spid="168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9" dur="500"/>
                                        <p:tgtEl>
                                          <p:spTgt spid="168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500"/>
                                        <p:tgtEl>
                                          <p:spTgt spid="168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168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500"/>
                                        <p:tgtEl>
                                          <p:spTgt spid="168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3" dur="500"/>
                                        <p:tgtEl>
                                          <p:spTgt spid="168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500"/>
                                        <p:tgtEl>
                                          <p:spTgt spid="168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168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500"/>
                                        <p:tgtEl>
                                          <p:spTgt spid="168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168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168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326" grpId="0" animBg="1"/>
      <p:bldP spid="168338" grpId="0" animBg="1"/>
      <p:bldP spid="168378" grpId="0" animBg="1"/>
      <p:bldP spid="168379" grpId="0" animBg="1"/>
      <p:bldP spid="168380" grpId="0" animBg="1"/>
      <p:bldP spid="168444" grpId="0" animBg="1"/>
      <p:bldP spid="168445" grpId="0" animBg="1"/>
      <p:bldP spid="168473" grpId="0" animBg="1"/>
      <p:bldP spid="168490" grpId="0" animBg="1"/>
      <p:bldP spid="168493" grpId="0" animBg="1"/>
      <p:bldP spid="168492" grpId="0" animBg="1"/>
      <p:bldP spid="168381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238" name="Group 326"/>
          <p:cNvGrpSpPr>
            <a:grpSpLocks/>
          </p:cNvGrpSpPr>
          <p:nvPr/>
        </p:nvGrpSpPr>
        <p:grpSpPr bwMode="auto">
          <a:xfrm>
            <a:off x="5438775" y="2876550"/>
            <a:ext cx="3236913" cy="3648075"/>
            <a:chOff x="1725" y="1961"/>
            <a:chExt cx="299" cy="337"/>
          </a:xfrm>
        </p:grpSpPr>
        <p:sp>
          <p:nvSpPr>
            <p:cNvPr id="44106" name="Line 327"/>
            <p:cNvSpPr>
              <a:spLocks noChangeShapeType="1"/>
            </p:cNvSpPr>
            <p:nvPr/>
          </p:nvSpPr>
          <p:spPr bwMode="auto">
            <a:xfrm>
              <a:off x="1725" y="2251"/>
              <a:ext cx="299" cy="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07" name="Line 328"/>
            <p:cNvSpPr>
              <a:spLocks noChangeShapeType="1"/>
            </p:cNvSpPr>
            <p:nvPr/>
          </p:nvSpPr>
          <p:spPr bwMode="auto">
            <a:xfrm flipH="1">
              <a:off x="1852" y="1961"/>
              <a:ext cx="45" cy="7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08" name="Line 329"/>
            <p:cNvSpPr>
              <a:spLocks noChangeShapeType="1"/>
            </p:cNvSpPr>
            <p:nvPr/>
          </p:nvSpPr>
          <p:spPr bwMode="auto">
            <a:xfrm>
              <a:off x="1897" y="1961"/>
              <a:ext cx="68" cy="17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09" name="Line 330"/>
            <p:cNvSpPr>
              <a:spLocks noChangeShapeType="1"/>
            </p:cNvSpPr>
            <p:nvPr/>
          </p:nvSpPr>
          <p:spPr bwMode="auto">
            <a:xfrm flipH="1" flipV="1">
              <a:off x="1776" y="2165"/>
              <a:ext cx="210" cy="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0" name="Line 331"/>
            <p:cNvSpPr>
              <a:spLocks noChangeShapeType="1"/>
            </p:cNvSpPr>
            <p:nvPr/>
          </p:nvSpPr>
          <p:spPr bwMode="auto">
            <a:xfrm flipV="1">
              <a:off x="1776" y="2110"/>
              <a:ext cx="96" cy="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1" name="Line 332"/>
            <p:cNvSpPr>
              <a:spLocks noChangeShapeType="1"/>
            </p:cNvSpPr>
            <p:nvPr/>
          </p:nvSpPr>
          <p:spPr bwMode="auto">
            <a:xfrm>
              <a:off x="1973" y="2168"/>
              <a:ext cx="13" cy="3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2" name="Line 333"/>
            <p:cNvSpPr>
              <a:spLocks noChangeShapeType="1"/>
            </p:cNvSpPr>
            <p:nvPr/>
          </p:nvSpPr>
          <p:spPr bwMode="auto">
            <a:xfrm flipH="1" flipV="1">
              <a:off x="1852" y="2038"/>
              <a:ext cx="20" cy="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3" name="Line 334"/>
            <p:cNvSpPr>
              <a:spLocks noChangeShapeType="1"/>
            </p:cNvSpPr>
            <p:nvPr/>
          </p:nvSpPr>
          <p:spPr bwMode="auto">
            <a:xfrm>
              <a:off x="1872" y="2110"/>
              <a:ext cx="101" cy="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4" name="Line 335"/>
            <p:cNvSpPr>
              <a:spLocks noChangeShapeType="1"/>
            </p:cNvSpPr>
            <p:nvPr/>
          </p:nvSpPr>
          <p:spPr bwMode="auto">
            <a:xfrm flipH="1" flipV="1">
              <a:off x="1965" y="2140"/>
              <a:ext cx="8" cy="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5" name="Line 336"/>
            <p:cNvSpPr>
              <a:spLocks noChangeShapeType="1"/>
            </p:cNvSpPr>
            <p:nvPr/>
          </p:nvSpPr>
          <p:spPr bwMode="auto">
            <a:xfrm>
              <a:off x="1852" y="2038"/>
              <a:ext cx="113" cy="1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6" name="Line 337"/>
            <p:cNvSpPr>
              <a:spLocks noChangeShapeType="1"/>
            </p:cNvSpPr>
            <p:nvPr/>
          </p:nvSpPr>
          <p:spPr bwMode="auto">
            <a:xfrm flipH="1">
              <a:off x="1725" y="2165"/>
              <a:ext cx="51" cy="8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17" name="Line 338"/>
            <p:cNvSpPr>
              <a:spLocks noChangeShapeType="1"/>
            </p:cNvSpPr>
            <p:nvPr/>
          </p:nvSpPr>
          <p:spPr bwMode="auto">
            <a:xfrm>
              <a:off x="1986" y="2198"/>
              <a:ext cx="38" cy="1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4035" name="Text Box 339"/>
          <p:cNvSpPr txBox="1">
            <a:spLocks noChangeArrowheads="1"/>
          </p:cNvSpPr>
          <p:nvPr/>
        </p:nvSpPr>
        <p:spPr bwMode="auto">
          <a:xfrm>
            <a:off x="0" y="0"/>
            <a:ext cx="9972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完成三棱锥截切后的俯视图和左视图。</a:t>
            </a:r>
          </a:p>
        </p:txBody>
      </p:sp>
      <p:grpSp>
        <p:nvGrpSpPr>
          <p:cNvPr id="44036" name="Group 505"/>
          <p:cNvGrpSpPr>
            <a:grpSpLocks/>
          </p:cNvGrpSpPr>
          <p:nvPr/>
        </p:nvGrpSpPr>
        <p:grpSpPr bwMode="auto">
          <a:xfrm>
            <a:off x="755650" y="765175"/>
            <a:ext cx="5872163" cy="5976938"/>
            <a:chOff x="476" y="482"/>
            <a:chExt cx="3699" cy="3765"/>
          </a:xfrm>
        </p:grpSpPr>
        <p:grpSp>
          <p:nvGrpSpPr>
            <p:cNvPr id="44037" name="Group 340"/>
            <p:cNvGrpSpPr>
              <a:grpSpLocks/>
            </p:cNvGrpSpPr>
            <p:nvPr/>
          </p:nvGrpSpPr>
          <p:grpSpPr bwMode="auto">
            <a:xfrm>
              <a:off x="2695" y="482"/>
              <a:ext cx="1480" cy="1788"/>
              <a:chOff x="2695" y="482"/>
              <a:chExt cx="1480" cy="1788"/>
            </a:xfrm>
          </p:grpSpPr>
          <p:sp>
            <p:nvSpPr>
              <p:cNvPr id="44103" name="Line 341"/>
              <p:cNvSpPr>
                <a:spLocks noChangeShapeType="1"/>
              </p:cNvSpPr>
              <p:nvPr/>
            </p:nvSpPr>
            <p:spPr bwMode="auto">
              <a:xfrm>
                <a:off x="2695" y="2270"/>
                <a:ext cx="14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04" name="Line 342"/>
              <p:cNvSpPr>
                <a:spLocks noChangeShapeType="1"/>
              </p:cNvSpPr>
              <p:nvPr/>
            </p:nvSpPr>
            <p:spPr bwMode="auto">
              <a:xfrm flipH="1" flipV="1">
                <a:off x="3188" y="482"/>
                <a:ext cx="987" cy="17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05" name="Line 343"/>
              <p:cNvSpPr>
                <a:spLocks noChangeShapeType="1"/>
              </p:cNvSpPr>
              <p:nvPr/>
            </p:nvSpPr>
            <p:spPr bwMode="auto">
              <a:xfrm flipH="1">
                <a:off x="2695" y="482"/>
                <a:ext cx="493" cy="17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038" name="Group 344"/>
            <p:cNvGrpSpPr>
              <a:grpSpLocks/>
            </p:cNvGrpSpPr>
            <p:nvPr/>
          </p:nvGrpSpPr>
          <p:grpSpPr bwMode="auto">
            <a:xfrm>
              <a:off x="476" y="482"/>
              <a:ext cx="1710" cy="3765"/>
              <a:chOff x="476" y="482"/>
              <a:chExt cx="1710" cy="3765"/>
            </a:xfrm>
          </p:grpSpPr>
          <p:sp>
            <p:nvSpPr>
              <p:cNvPr id="44073" name="Line 345"/>
              <p:cNvSpPr>
                <a:spLocks noChangeShapeType="1"/>
              </p:cNvSpPr>
              <p:nvPr/>
            </p:nvSpPr>
            <p:spPr bwMode="auto">
              <a:xfrm>
                <a:off x="476" y="2270"/>
                <a:ext cx="17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4" name="Line 346"/>
              <p:cNvSpPr>
                <a:spLocks noChangeShapeType="1"/>
              </p:cNvSpPr>
              <p:nvPr/>
            </p:nvSpPr>
            <p:spPr bwMode="auto">
              <a:xfrm>
                <a:off x="729" y="1737"/>
                <a:ext cx="8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5" name="Line 347"/>
              <p:cNvSpPr>
                <a:spLocks noChangeShapeType="1"/>
              </p:cNvSpPr>
              <p:nvPr/>
            </p:nvSpPr>
            <p:spPr bwMode="auto">
              <a:xfrm flipV="1">
                <a:off x="1331" y="1737"/>
                <a:ext cx="0" cy="53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6" name="Line 348"/>
              <p:cNvSpPr>
                <a:spLocks noChangeShapeType="1"/>
              </p:cNvSpPr>
              <p:nvPr/>
            </p:nvSpPr>
            <p:spPr bwMode="auto">
              <a:xfrm flipV="1">
                <a:off x="476" y="1737"/>
                <a:ext cx="253" cy="53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7" name="Line 349"/>
              <p:cNvSpPr>
                <a:spLocks noChangeShapeType="1"/>
              </p:cNvSpPr>
              <p:nvPr/>
            </p:nvSpPr>
            <p:spPr bwMode="auto">
              <a:xfrm flipH="1" flipV="1">
                <a:off x="1331" y="482"/>
                <a:ext cx="855" cy="178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8" name="Freeform 350"/>
              <p:cNvSpPr>
                <a:spLocks/>
              </p:cNvSpPr>
              <p:nvPr/>
            </p:nvSpPr>
            <p:spPr bwMode="auto">
              <a:xfrm>
                <a:off x="476" y="2765"/>
                <a:ext cx="1710" cy="1482"/>
              </a:xfrm>
              <a:custGeom>
                <a:avLst/>
                <a:gdLst>
                  <a:gd name="T0" fmla="*/ 60 w 4159"/>
                  <a:gd name="T1" fmla="*/ 103 h 3605"/>
                  <a:gd name="T2" fmla="*/ 0 w 4159"/>
                  <a:gd name="T3" fmla="*/ 0 h 3605"/>
                  <a:gd name="T4" fmla="*/ 119 w 4159"/>
                  <a:gd name="T5" fmla="*/ 0 h 3605"/>
                  <a:gd name="T6" fmla="*/ 60 w 4159"/>
                  <a:gd name="T7" fmla="*/ 103 h 36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59" h="3605">
                    <a:moveTo>
                      <a:pt x="2079" y="3605"/>
                    </a:moveTo>
                    <a:lnTo>
                      <a:pt x="0" y="0"/>
                    </a:lnTo>
                    <a:lnTo>
                      <a:pt x="4159" y="0"/>
                    </a:lnTo>
                    <a:lnTo>
                      <a:pt x="2079" y="360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9" name="Line 351"/>
              <p:cNvSpPr>
                <a:spLocks noChangeShapeType="1"/>
              </p:cNvSpPr>
              <p:nvPr/>
            </p:nvSpPr>
            <p:spPr bwMode="auto">
              <a:xfrm>
                <a:off x="476" y="2765"/>
                <a:ext cx="178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0" name="Line 352"/>
              <p:cNvSpPr>
                <a:spLocks noChangeShapeType="1"/>
              </p:cNvSpPr>
              <p:nvPr/>
            </p:nvSpPr>
            <p:spPr bwMode="auto">
              <a:xfrm>
                <a:off x="683" y="2885"/>
                <a:ext cx="2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1" name="Line 353"/>
              <p:cNvSpPr>
                <a:spLocks noChangeShapeType="1"/>
              </p:cNvSpPr>
              <p:nvPr/>
            </p:nvSpPr>
            <p:spPr bwMode="auto">
              <a:xfrm>
                <a:off x="735" y="2914"/>
                <a:ext cx="23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2" name="Line 354"/>
              <p:cNvSpPr>
                <a:spLocks noChangeShapeType="1"/>
              </p:cNvSpPr>
              <p:nvPr/>
            </p:nvSpPr>
            <p:spPr bwMode="auto">
              <a:xfrm>
                <a:off x="787" y="2946"/>
                <a:ext cx="23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3" name="Line 355"/>
              <p:cNvSpPr>
                <a:spLocks noChangeShapeType="1"/>
              </p:cNvSpPr>
              <p:nvPr/>
            </p:nvSpPr>
            <p:spPr bwMode="auto">
              <a:xfrm>
                <a:off x="1046" y="3096"/>
                <a:ext cx="2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4" name="Line 356"/>
              <p:cNvSpPr>
                <a:spLocks noChangeShapeType="1"/>
              </p:cNvSpPr>
              <p:nvPr/>
            </p:nvSpPr>
            <p:spPr bwMode="auto">
              <a:xfrm>
                <a:off x="1098" y="3124"/>
                <a:ext cx="23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5" name="Line 357"/>
              <p:cNvSpPr>
                <a:spLocks noChangeShapeType="1"/>
              </p:cNvSpPr>
              <p:nvPr/>
            </p:nvSpPr>
            <p:spPr bwMode="auto">
              <a:xfrm>
                <a:off x="1152" y="3156"/>
                <a:ext cx="179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6" name="Line 358"/>
              <p:cNvSpPr>
                <a:spLocks noChangeShapeType="1"/>
              </p:cNvSpPr>
              <p:nvPr/>
            </p:nvSpPr>
            <p:spPr bwMode="auto">
              <a:xfrm flipV="1">
                <a:off x="1331" y="4040"/>
                <a:ext cx="0" cy="2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7" name="Line 359"/>
              <p:cNvSpPr>
                <a:spLocks noChangeShapeType="1"/>
              </p:cNvSpPr>
              <p:nvPr/>
            </p:nvSpPr>
            <p:spPr bwMode="auto">
              <a:xfrm flipV="1">
                <a:off x="1331" y="3979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8" name="Line 360"/>
              <p:cNvSpPr>
                <a:spLocks noChangeShapeType="1"/>
              </p:cNvSpPr>
              <p:nvPr/>
            </p:nvSpPr>
            <p:spPr bwMode="auto">
              <a:xfrm flipV="1">
                <a:off x="1331" y="3922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89" name="Line 361"/>
              <p:cNvSpPr>
                <a:spLocks noChangeShapeType="1"/>
              </p:cNvSpPr>
              <p:nvPr/>
            </p:nvSpPr>
            <p:spPr bwMode="auto">
              <a:xfrm flipV="1">
                <a:off x="1331" y="362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0" name="Line 362"/>
              <p:cNvSpPr>
                <a:spLocks noChangeShapeType="1"/>
              </p:cNvSpPr>
              <p:nvPr/>
            </p:nvSpPr>
            <p:spPr bwMode="auto">
              <a:xfrm flipV="1">
                <a:off x="1331" y="3559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1" name="Line 363"/>
              <p:cNvSpPr>
                <a:spLocks noChangeShapeType="1"/>
              </p:cNvSpPr>
              <p:nvPr/>
            </p:nvSpPr>
            <p:spPr bwMode="auto">
              <a:xfrm flipV="1">
                <a:off x="1331" y="349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2" name="Line 364"/>
              <p:cNvSpPr>
                <a:spLocks noChangeShapeType="1"/>
              </p:cNvSpPr>
              <p:nvPr/>
            </p:nvSpPr>
            <p:spPr bwMode="auto">
              <a:xfrm flipV="1">
                <a:off x="1331" y="3260"/>
                <a:ext cx="0" cy="20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3" name="Line 365"/>
              <p:cNvSpPr>
                <a:spLocks noChangeShapeType="1"/>
              </p:cNvSpPr>
              <p:nvPr/>
            </p:nvSpPr>
            <p:spPr bwMode="auto">
              <a:xfrm flipH="1">
                <a:off x="2005" y="2765"/>
                <a:ext cx="181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4" name="Line 366"/>
              <p:cNvSpPr>
                <a:spLocks noChangeShapeType="1"/>
              </p:cNvSpPr>
              <p:nvPr/>
            </p:nvSpPr>
            <p:spPr bwMode="auto">
              <a:xfrm flipH="1">
                <a:off x="1953" y="2885"/>
                <a:ext cx="2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5" name="Line 367"/>
              <p:cNvSpPr>
                <a:spLocks noChangeShapeType="1"/>
              </p:cNvSpPr>
              <p:nvPr/>
            </p:nvSpPr>
            <p:spPr bwMode="auto">
              <a:xfrm flipH="1">
                <a:off x="1901" y="2914"/>
                <a:ext cx="23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6" name="Line 368"/>
              <p:cNvSpPr>
                <a:spLocks noChangeShapeType="1"/>
              </p:cNvSpPr>
              <p:nvPr/>
            </p:nvSpPr>
            <p:spPr bwMode="auto">
              <a:xfrm flipH="1">
                <a:off x="1642" y="2946"/>
                <a:ext cx="230" cy="1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7" name="Line 369"/>
              <p:cNvSpPr>
                <a:spLocks noChangeShapeType="1"/>
              </p:cNvSpPr>
              <p:nvPr/>
            </p:nvSpPr>
            <p:spPr bwMode="auto">
              <a:xfrm flipH="1">
                <a:off x="1331" y="3156"/>
                <a:ext cx="178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8" name="Line 370"/>
              <p:cNvSpPr>
                <a:spLocks noChangeShapeType="1"/>
              </p:cNvSpPr>
              <p:nvPr/>
            </p:nvSpPr>
            <p:spPr bwMode="auto">
              <a:xfrm flipH="1" flipV="1">
                <a:off x="1175" y="804"/>
                <a:ext cx="450" cy="93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99" name="Line 371"/>
              <p:cNvSpPr>
                <a:spLocks noChangeShapeType="1"/>
              </p:cNvSpPr>
              <p:nvPr/>
            </p:nvSpPr>
            <p:spPr bwMode="auto">
              <a:xfrm flipH="1">
                <a:off x="1175" y="482"/>
                <a:ext cx="156" cy="3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00" name="Line 372"/>
              <p:cNvSpPr>
                <a:spLocks noChangeShapeType="1"/>
              </p:cNvSpPr>
              <p:nvPr/>
            </p:nvSpPr>
            <p:spPr bwMode="auto">
              <a:xfrm flipV="1">
                <a:off x="1331" y="482"/>
                <a:ext cx="0" cy="6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01" name="Line 373"/>
              <p:cNvSpPr>
                <a:spLocks noChangeShapeType="1"/>
              </p:cNvSpPr>
              <p:nvPr/>
            </p:nvSpPr>
            <p:spPr bwMode="auto">
              <a:xfrm flipH="1">
                <a:off x="1590" y="3096"/>
                <a:ext cx="2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102" name="Line 374"/>
              <p:cNvSpPr>
                <a:spLocks noChangeShapeType="1"/>
              </p:cNvSpPr>
              <p:nvPr/>
            </p:nvSpPr>
            <p:spPr bwMode="auto">
              <a:xfrm flipH="1">
                <a:off x="1538" y="3124"/>
                <a:ext cx="23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039" name="Group 387"/>
            <p:cNvGrpSpPr>
              <a:grpSpLocks/>
            </p:cNvGrpSpPr>
            <p:nvPr/>
          </p:nvGrpSpPr>
          <p:grpSpPr bwMode="auto">
            <a:xfrm>
              <a:off x="729" y="2911"/>
              <a:ext cx="896" cy="1042"/>
              <a:chOff x="729" y="2911"/>
              <a:chExt cx="896" cy="1042"/>
            </a:xfrm>
          </p:grpSpPr>
          <p:sp>
            <p:nvSpPr>
              <p:cNvPr id="44070" name="Line 388"/>
              <p:cNvSpPr>
                <a:spLocks noChangeShapeType="1"/>
              </p:cNvSpPr>
              <p:nvPr/>
            </p:nvSpPr>
            <p:spPr bwMode="auto">
              <a:xfrm flipH="1" flipV="1">
                <a:off x="729" y="2911"/>
                <a:ext cx="602" cy="104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1" name="Line 389"/>
              <p:cNvSpPr>
                <a:spLocks noChangeShapeType="1"/>
              </p:cNvSpPr>
              <p:nvPr/>
            </p:nvSpPr>
            <p:spPr bwMode="auto">
              <a:xfrm flipH="1">
                <a:off x="729" y="2911"/>
                <a:ext cx="89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72" name="Line 390"/>
              <p:cNvSpPr>
                <a:spLocks noChangeShapeType="1"/>
              </p:cNvSpPr>
              <p:nvPr/>
            </p:nvSpPr>
            <p:spPr bwMode="auto">
              <a:xfrm flipV="1">
                <a:off x="1331" y="3444"/>
                <a:ext cx="294" cy="50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40" name="Line 429"/>
            <p:cNvSpPr>
              <a:spLocks noChangeShapeType="1"/>
            </p:cNvSpPr>
            <p:nvPr/>
          </p:nvSpPr>
          <p:spPr bwMode="auto">
            <a:xfrm flipH="1">
              <a:off x="1338" y="3430"/>
              <a:ext cx="294" cy="1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41" name="Line 445"/>
            <p:cNvSpPr>
              <a:spLocks noChangeShapeType="1"/>
            </p:cNvSpPr>
            <p:nvPr/>
          </p:nvSpPr>
          <p:spPr bwMode="auto">
            <a:xfrm flipH="1">
              <a:off x="3366" y="1129"/>
              <a:ext cx="176" cy="6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042" name="Group 446"/>
            <p:cNvGrpSpPr>
              <a:grpSpLocks/>
            </p:cNvGrpSpPr>
            <p:nvPr/>
          </p:nvGrpSpPr>
          <p:grpSpPr bwMode="auto">
            <a:xfrm>
              <a:off x="1175" y="2897"/>
              <a:ext cx="457" cy="703"/>
              <a:chOff x="1175" y="2897"/>
              <a:chExt cx="457" cy="703"/>
            </a:xfrm>
          </p:grpSpPr>
          <p:sp>
            <p:nvSpPr>
              <p:cNvPr id="44067" name="Line 447"/>
              <p:cNvSpPr>
                <a:spLocks noChangeShapeType="1"/>
              </p:cNvSpPr>
              <p:nvPr/>
            </p:nvSpPr>
            <p:spPr bwMode="auto">
              <a:xfrm flipV="1">
                <a:off x="1175" y="2897"/>
                <a:ext cx="450" cy="25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8" name="Line 448"/>
              <p:cNvSpPr>
                <a:spLocks noChangeShapeType="1"/>
              </p:cNvSpPr>
              <p:nvPr/>
            </p:nvSpPr>
            <p:spPr bwMode="auto">
              <a:xfrm flipH="1">
                <a:off x="1338" y="3430"/>
                <a:ext cx="294" cy="17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9" name="Line 449"/>
              <p:cNvSpPr>
                <a:spLocks noChangeShapeType="1"/>
              </p:cNvSpPr>
              <p:nvPr/>
            </p:nvSpPr>
            <p:spPr bwMode="auto">
              <a:xfrm>
                <a:off x="1175" y="3156"/>
                <a:ext cx="156" cy="44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043" name="Group 450"/>
            <p:cNvGrpSpPr>
              <a:grpSpLocks/>
            </p:cNvGrpSpPr>
            <p:nvPr/>
          </p:nvGrpSpPr>
          <p:grpSpPr bwMode="auto">
            <a:xfrm>
              <a:off x="1625" y="2911"/>
              <a:ext cx="0" cy="533"/>
              <a:chOff x="1625" y="2911"/>
              <a:chExt cx="0" cy="533"/>
            </a:xfrm>
          </p:grpSpPr>
          <p:sp>
            <p:nvSpPr>
              <p:cNvPr id="44062" name="Line 451"/>
              <p:cNvSpPr>
                <a:spLocks noChangeShapeType="1"/>
              </p:cNvSpPr>
              <p:nvPr/>
            </p:nvSpPr>
            <p:spPr bwMode="auto">
              <a:xfrm>
                <a:off x="1625" y="2911"/>
                <a:ext cx="0" cy="533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3" name="Line 452"/>
              <p:cNvSpPr>
                <a:spLocks noChangeShapeType="1"/>
              </p:cNvSpPr>
              <p:nvPr/>
            </p:nvSpPr>
            <p:spPr bwMode="auto">
              <a:xfrm>
                <a:off x="1625" y="3191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4" name="Line 453"/>
              <p:cNvSpPr>
                <a:spLocks noChangeShapeType="1"/>
              </p:cNvSpPr>
              <p:nvPr/>
            </p:nvSpPr>
            <p:spPr bwMode="auto">
              <a:xfrm>
                <a:off x="1625" y="3323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5" name="Line 454"/>
              <p:cNvSpPr>
                <a:spLocks noChangeShapeType="1"/>
              </p:cNvSpPr>
              <p:nvPr/>
            </p:nvSpPr>
            <p:spPr bwMode="auto">
              <a:xfrm>
                <a:off x="1625" y="2923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6" name="Line 455"/>
              <p:cNvSpPr>
                <a:spLocks noChangeShapeType="1"/>
              </p:cNvSpPr>
              <p:nvPr/>
            </p:nvSpPr>
            <p:spPr bwMode="auto">
              <a:xfrm>
                <a:off x="1625" y="3055"/>
                <a:ext cx="0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44" name="Line 463"/>
            <p:cNvSpPr>
              <a:spLocks noChangeShapeType="1"/>
            </p:cNvSpPr>
            <p:nvPr/>
          </p:nvSpPr>
          <p:spPr bwMode="auto">
            <a:xfrm flipV="1">
              <a:off x="1331" y="2765"/>
              <a:ext cx="855" cy="4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45" name="Line 464"/>
            <p:cNvSpPr>
              <a:spLocks noChangeShapeType="1"/>
            </p:cNvSpPr>
            <p:nvPr/>
          </p:nvSpPr>
          <p:spPr bwMode="auto">
            <a:xfrm>
              <a:off x="2695" y="2270"/>
              <a:ext cx="148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046" name="Group 465"/>
            <p:cNvGrpSpPr>
              <a:grpSpLocks/>
            </p:cNvGrpSpPr>
            <p:nvPr/>
          </p:nvGrpSpPr>
          <p:grpSpPr bwMode="auto">
            <a:xfrm>
              <a:off x="1331" y="3260"/>
              <a:ext cx="0" cy="987"/>
              <a:chOff x="1331" y="3260"/>
              <a:chExt cx="0" cy="987"/>
            </a:xfrm>
          </p:grpSpPr>
          <p:sp>
            <p:nvSpPr>
              <p:cNvPr id="44060" name="Line 466"/>
              <p:cNvSpPr>
                <a:spLocks noChangeShapeType="1"/>
              </p:cNvSpPr>
              <p:nvPr/>
            </p:nvSpPr>
            <p:spPr bwMode="auto">
              <a:xfrm>
                <a:off x="1331" y="3953"/>
                <a:ext cx="0" cy="29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61" name="Line 467"/>
              <p:cNvSpPr>
                <a:spLocks noChangeShapeType="1"/>
              </p:cNvSpPr>
              <p:nvPr/>
            </p:nvSpPr>
            <p:spPr bwMode="auto">
              <a:xfrm>
                <a:off x="1331" y="3260"/>
                <a:ext cx="0" cy="3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047" name="Group 468"/>
            <p:cNvGrpSpPr>
              <a:grpSpLocks/>
            </p:cNvGrpSpPr>
            <p:nvPr/>
          </p:nvGrpSpPr>
          <p:grpSpPr bwMode="auto">
            <a:xfrm>
              <a:off x="476" y="2765"/>
              <a:ext cx="855" cy="495"/>
              <a:chOff x="476" y="2765"/>
              <a:chExt cx="855" cy="495"/>
            </a:xfrm>
          </p:grpSpPr>
          <p:sp>
            <p:nvSpPr>
              <p:cNvPr id="44058" name="Line 469"/>
              <p:cNvSpPr>
                <a:spLocks noChangeShapeType="1"/>
              </p:cNvSpPr>
              <p:nvPr/>
            </p:nvSpPr>
            <p:spPr bwMode="auto">
              <a:xfrm>
                <a:off x="476" y="2765"/>
                <a:ext cx="253" cy="14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9" name="Line 470"/>
              <p:cNvSpPr>
                <a:spLocks noChangeShapeType="1"/>
              </p:cNvSpPr>
              <p:nvPr/>
            </p:nvSpPr>
            <p:spPr bwMode="auto">
              <a:xfrm>
                <a:off x="1175" y="3170"/>
                <a:ext cx="156" cy="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4048" name="Group 471"/>
            <p:cNvGrpSpPr>
              <a:grpSpLocks/>
            </p:cNvGrpSpPr>
            <p:nvPr/>
          </p:nvGrpSpPr>
          <p:grpSpPr bwMode="auto">
            <a:xfrm>
              <a:off x="3188" y="482"/>
              <a:ext cx="987" cy="1788"/>
              <a:chOff x="3188" y="482"/>
              <a:chExt cx="987" cy="1788"/>
            </a:xfrm>
          </p:grpSpPr>
          <p:sp>
            <p:nvSpPr>
              <p:cNvPr id="44055" name="Line 472"/>
              <p:cNvSpPr>
                <a:spLocks noChangeShapeType="1"/>
              </p:cNvSpPr>
              <p:nvPr/>
            </p:nvSpPr>
            <p:spPr bwMode="auto">
              <a:xfrm flipH="1" flipV="1">
                <a:off x="3542" y="1124"/>
                <a:ext cx="339" cy="61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6" name="Line 473"/>
              <p:cNvSpPr>
                <a:spLocks noChangeShapeType="1"/>
              </p:cNvSpPr>
              <p:nvPr/>
            </p:nvSpPr>
            <p:spPr bwMode="auto">
              <a:xfrm flipH="1" flipV="1">
                <a:off x="3188" y="482"/>
                <a:ext cx="354" cy="6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7" name="Line 474"/>
              <p:cNvSpPr>
                <a:spLocks noChangeShapeType="1"/>
              </p:cNvSpPr>
              <p:nvPr/>
            </p:nvSpPr>
            <p:spPr bwMode="auto">
              <a:xfrm flipH="1" flipV="1">
                <a:off x="3881" y="1737"/>
                <a:ext cx="294" cy="53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49" name="Line 475"/>
            <p:cNvSpPr>
              <a:spLocks noChangeShapeType="1"/>
            </p:cNvSpPr>
            <p:nvPr/>
          </p:nvSpPr>
          <p:spPr bwMode="auto">
            <a:xfrm flipH="1">
              <a:off x="2842" y="1737"/>
              <a:ext cx="103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4050" name="Group 487"/>
            <p:cNvGrpSpPr>
              <a:grpSpLocks/>
            </p:cNvGrpSpPr>
            <p:nvPr/>
          </p:nvGrpSpPr>
          <p:grpSpPr bwMode="auto">
            <a:xfrm>
              <a:off x="2838" y="803"/>
              <a:ext cx="704" cy="949"/>
              <a:chOff x="2838" y="803"/>
              <a:chExt cx="704" cy="949"/>
            </a:xfrm>
          </p:grpSpPr>
          <p:sp>
            <p:nvSpPr>
              <p:cNvPr id="44052" name="Line 488"/>
              <p:cNvSpPr>
                <a:spLocks noChangeShapeType="1"/>
              </p:cNvSpPr>
              <p:nvPr/>
            </p:nvSpPr>
            <p:spPr bwMode="auto">
              <a:xfrm>
                <a:off x="3098" y="804"/>
                <a:ext cx="444" cy="32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3" name="Line 489"/>
              <p:cNvSpPr>
                <a:spLocks noChangeShapeType="1"/>
              </p:cNvSpPr>
              <p:nvPr/>
            </p:nvSpPr>
            <p:spPr bwMode="auto">
              <a:xfrm flipH="1">
                <a:off x="2838" y="803"/>
                <a:ext cx="262" cy="9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4054" name="Line 490"/>
              <p:cNvSpPr>
                <a:spLocks noChangeShapeType="1"/>
              </p:cNvSpPr>
              <p:nvPr/>
            </p:nvSpPr>
            <p:spPr bwMode="auto">
              <a:xfrm flipH="1">
                <a:off x="3366" y="1129"/>
                <a:ext cx="176" cy="61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4051" name="Line 491"/>
            <p:cNvSpPr>
              <a:spLocks noChangeShapeType="1"/>
            </p:cNvSpPr>
            <p:nvPr/>
          </p:nvSpPr>
          <p:spPr bwMode="auto">
            <a:xfrm flipH="1">
              <a:off x="2695" y="482"/>
              <a:ext cx="493" cy="17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7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178" name="Group 2"/>
          <p:cNvGrpSpPr>
            <a:grpSpLocks/>
          </p:cNvGrpSpPr>
          <p:nvPr/>
        </p:nvGrpSpPr>
        <p:grpSpPr bwMode="auto">
          <a:xfrm>
            <a:off x="2901950" y="3824288"/>
            <a:ext cx="3614738" cy="2830512"/>
            <a:chOff x="2508" y="2481"/>
            <a:chExt cx="2277" cy="1783"/>
          </a:xfrm>
        </p:grpSpPr>
        <p:sp>
          <p:nvSpPr>
            <p:cNvPr id="45295" name="Line 3"/>
            <p:cNvSpPr>
              <a:spLocks noChangeShapeType="1"/>
            </p:cNvSpPr>
            <p:nvPr/>
          </p:nvSpPr>
          <p:spPr bwMode="auto">
            <a:xfrm flipV="1">
              <a:off x="3988" y="2481"/>
              <a:ext cx="2" cy="98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6" name="Line 4"/>
            <p:cNvSpPr>
              <a:spLocks noChangeShapeType="1"/>
            </p:cNvSpPr>
            <p:nvPr/>
          </p:nvSpPr>
          <p:spPr bwMode="auto">
            <a:xfrm>
              <a:off x="2508" y="3466"/>
              <a:ext cx="1480" cy="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7" name="Line 5"/>
            <p:cNvSpPr>
              <a:spLocks noChangeShapeType="1"/>
            </p:cNvSpPr>
            <p:nvPr/>
          </p:nvSpPr>
          <p:spPr bwMode="auto">
            <a:xfrm flipH="1" flipV="1">
              <a:off x="3110" y="2588"/>
              <a:ext cx="1675" cy="167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182" name="Group 6"/>
          <p:cNvGrpSpPr>
            <a:grpSpLocks/>
          </p:cNvGrpSpPr>
          <p:nvPr/>
        </p:nvGrpSpPr>
        <p:grpSpPr bwMode="auto">
          <a:xfrm>
            <a:off x="4087813" y="1082675"/>
            <a:ext cx="2338387" cy="2751138"/>
            <a:chOff x="3255" y="754"/>
            <a:chExt cx="1473" cy="1733"/>
          </a:xfrm>
        </p:grpSpPr>
        <p:sp>
          <p:nvSpPr>
            <p:cNvPr id="45251" name="Line 7"/>
            <p:cNvSpPr>
              <a:spLocks noChangeShapeType="1"/>
            </p:cNvSpPr>
            <p:nvPr/>
          </p:nvSpPr>
          <p:spPr bwMode="auto">
            <a:xfrm>
              <a:off x="4721" y="1746"/>
              <a:ext cx="2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2" name="Line 8"/>
            <p:cNvSpPr>
              <a:spLocks noChangeShapeType="1"/>
            </p:cNvSpPr>
            <p:nvPr/>
          </p:nvSpPr>
          <p:spPr bwMode="auto">
            <a:xfrm>
              <a:off x="4721" y="1868"/>
              <a:ext cx="2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3" name="Line 9"/>
            <p:cNvSpPr>
              <a:spLocks noChangeShapeType="1"/>
            </p:cNvSpPr>
            <p:nvPr/>
          </p:nvSpPr>
          <p:spPr bwMode="auto">
            <a:xfrm>
              <a:off x="4721" y="1908"/>
              <a:ext cx="2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4" name="Line 10"/>
            <p:cNvSpPr>
              <a:spLocks noChangeShapeType="1"/>
            </p:cNvSpPr>
            <p:nvPr/>
          </p:nvSpPr>
          <p:spPr bwMode="auto">
            <a:xfrm>
              <a:off x="4371" y="1746"/>
              <a:ext cx="126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5" name="Line 11"/>
            <p:cNvSpPr>
              <a:spLocks noChangeShapeType="1"/>
            </p:cNvSpPr>
            <p:nvPr/>
          </p:nvSpPr>
          <p:spPr bwMode="auto">
            <a:xfrm>
              <a:off x="4518" y="1746"/>
              <a:ext cx="1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6" name="Line 12"/>
            <p:cNvSpPr>
              <a:spLocks noChangeShapeType="1"/>
            </p:cNvSpPr>
            <p:nvPr/>
          </p:nvSpPr>
          <p:spPr bwMode="auto">
            <a:xfrm>
              <a:off x="4559" y="1746"/>
              <a:ext cx="1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7" name="Line 13"/>
            <p:cNvSpPr>
              <a:spLocks noChangeShapeType="1"/>
            </p:cNvSpPr>
            <p:nvPr/>
          </p:nvSpPr>
          <p:spPr bwMode="auto">
            <a:xfrm>
              <a:off x="4597" y="1746"/>
              <a:ext cx="12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8" name="Line 14"/>
            <p:cNvSpPr>
              <a:spLocks noChangeShapeType="1"/>
            </p:cNvSpPr>
            <p:nvPr/>
          </p:nvSpPr>
          <p:spPr bwMode="auto">
            <a:xfrm flipH="1">
              <a:off x="3505" y="1208"/>
              <a:ext cx="150" cy="2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9" name="Line 15"/>
            <p:cNvSpPr>
              <a:spLocks noChangeShapeType="1"/>
            </p:cNvSpPr>
            <p:nvPr/>
          </p:nvSpPr>
          <p:spPr bwMode="auto">
            <a:xfrm flipH="1">
              <a:off x="3465" y="1438"/>
              <a:ext cx="17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0" name="Line 16"/>
            <p:cNvSpPr>
              <a:spLocks noChangeShapeType="1"/>
            </p:cNvSpPr>
            <p:nvPr/>
          </p:nvSpPr>
          <p:spPr bwMode="auto">
            <a:xfrm flipH="1">
              <a:off x="3426" y="1492"/>
              <a:ext cx="1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1" name="Line 17"/>
            <p:cNvSpPr>
              <a:spLocks noChangeShapeType="1"/>
            </p:cNvSpPr>
            <p:nvPr/>
          </p:nvSpPr>
          <p:spPr bwMode="auto">
            <a:xfrm flipH="1">
              <a:off x="3255" y="1545"/>
              <a:ext cx="150" cy="2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2" name="Line 18"/>
            <p:cNvSpPr>
              <a:spLocks noChangeShapeType="1"/>
            </p:cNvSpPr>
            <p:nvPr/>
          </p:nvSpPr>
          <p:spPr bwMode="auto">
            <a:xfrm>
              <a:off x="3255" y="1746"/>
              <a:ext cx="3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3" name="Line 19"/>
            <p:cNvSpPr>
              <a:spLocks noChangeShapeType="1"/>
            </p:cNvSpPr>
            <p:nvPr/>
          </p:nvSpPr>
          <p:spPr bwMode="auto">
            <a:xfrm>
              <a:off x="3255" y="1868"/>
              <a:ext cx="3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4" name="Line 20"/>
            <p:cNvSpPr>
              <a:spLocks noChangeShapeType="1"/>
            </p:cNvSpPr>
            <p:nvPr/>
          </p:nvSpPr>
          <p:spPr bwMode="auto">
            <a:xfrm>
              <a:off x="3255" y="1908"/>
              <a:ext cx="3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5" name="Line 21"/>
            <p:cNvSpPr>
              <a:spLocks noChangeShapeType="1"/>
            </p:cNvSpPr>
            <p:nvPr/>
          </p:nvSpPr>
          <p:spPr bwMode="auto">
            <a:xfrm>
              <a:off x="3255" y="1949"/>
              <a:ext cx="6" cy="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6" name="Line 22"/>
            <p:cNvSpPr>
              <a:spLocks noChangeShapeType="1"/>
            </p:cNvSpPr>
            <p:nvPr/>
          </p:nvSpPr>
          <p:spPr bwMode="auto">
            <a:xfrm flipH="1">
              <a:off x="3482" y="1746"/>
              <a:ext cx="12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7" name="Line 23"/>
            <p:cNvSpPr>
              <a:spLocks noChangeShapeType="1"/>
            </p:cNvSpPr>
            <p:nvPr/>
          </p:nvSpPr>
          <p:spPr bwMode="auto">
            <a:xfrm flipH="1">
              <a:off x="3441" y="1746"/>
              <a:ext cx="1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8" name="Line 24"/>
            <p:cNvSpPr>
              <a:spLocks noChangeShapeType="1"/>
            </p:cNvSpPr>
            <p:nvPr/>
          </p:nvSpPr>
          <p:spPr bwMode="auto">
            <a:xfrm flipH="1">
              <a:off x="3403" y="1746"/>
              <a:ext cx="1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9" name="Line 25"/>
            <p:cNvSpPr>
              <a:spLocks noChangeShapeType="1"/>
            </p:cNvSpPr>
            <p:nvPr/>
          </p:nvSpPr>
          <p:spPr bwMode="auto">
            <a:xfrm flipH="1">
              <a:off x="3255" y="1746"/>
              <a:ext cx="12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0" name="Line 26"/>
            <p:cNvSpPr>
              <a:spLocks noChangeShapeType="1"/>
            </p:cNvSpPr>
            <p:nvPr/>
          </p:nvSpPr>
          <p:spPr bwMode="auto">
            <a:xfrm>
              <a:off x="4324" y="1208"/>
              <a:ext cx="149" cy="2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1" name="Line 27"/>
            <p:cNvSpPr>
              <a:spLocks noChangeShapeType="1"/>
            </p:cNvSpPr>
            <p:nvPr/>
          </p:nvSpPr>
          <p:spPr bwMode="auto">
            <a:xfrm>
              <a:off x="4494" y="1438"/>
              <a:ext cx="18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2" name="Line 28"/>
            <p:cNvSpPr>
              <a:spLocks noChangeShapeType="1"/>
            </p:cNvSpPr>
            <p:nvPr/>
          </p:nvSpPr>
          <p:spPr bwMode="auto">
            <a:xfrm>
              <a:off x="4533" y="1492"/>
              <a:ext cx="1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3" name="Line 29"/>
            <p:cNvSpPr>
              <a:spLocks noChangeShapeType="1"/>
            </p:cNvSpPr>
            <p:nvPr/>
          </p:nvSpPr>
          <p:spPr bwMode="auto">
            <a:xfrm>
              <a:off x="4571" y="1545"/>
              <a:ext cx="150" cy="2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4" name="Line 30"/>
            <p:cNvSpPr>
              <a:spLocks noChangeShapeType="1"/>
            </p:cNvSpPr>
            <p:nvPr/>
          </p:nvSpPr>
          <p:spPr bwMode="auto">
            <a:xfrm flipH="1">
              <a:off x="4266" y="1745"/>
              <a:ext cx="10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5" name="Line 31"/>
            <p:cNvSpPr>
              <a:spLocks noChangeShapeType="1"/>
            </p:cNvSpPr>
            <p:nvPr/>
          </p:nvSpPr>
          <p:spPr bwMode="auto">
            <a:xfrm flipH="1">
              <a:off x="4200" y="1745"/>
              <a:ext cx="29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6" name="Line 32"/>
            <p:cNvSpPr>
              <a:spLocks noChangeShapeType="1"/>
            </p:cNvSpPr>
            <p:nvPr/>
          </p:nvSpPr>
          <p:spPr bwMode="auto">
            <a:xfrm flipH="1">
              <a:off x="4133" y="1745"/>
              <a:ext cx="3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7" name="Line 33"/>
            <p:cNvSpPr>
              <a:spLocks noChangeShapeType="1"/>
            </p:cNvSpPr>
            <p:nvPr/>
          </p:nvSpPr>
          <p:spPr bwMode="auto">
            <a:xfrm flipH="1">
              <a:off x="3913" y="1745"/>
              <a:ext cx="18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8" name="Line 34"/>
            <p:cNvSpPr>
              <a:spLocks noChangeShapeType="1"/>
            </p:cNvSpPr>
            <p:nvPr/>
          </p:nvSpPr>
          <p:spPr bwMode="auto">
            <a:xfrm flipH="1">
              <a:off x="3847" y="1745"/>
              <a:ext cx="3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9" name="Line 35"/>
            <p:cNvSpPr>
              <a:spLocks noChangeShapeType="1"/>
            </p:cNvSpPr>
            <p:nvPr/>
          </p:nvSpPr>
          <p:spPr bwMode="auto">
            <a:xfrm flipH="1">
              <a:off x="3781" y="1745"/>
              <a:ext cx="3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0" name="Line 36"/>
            <p:cNvSpPr>
              <a:spLocks noChangeShapeType="1"/>
            </p:cNvSpPr>
            <p:nvPr/>
          </p:nvSpPr>
          <p:spPr bwMode="auto">
            <a:xfrm flipH="1">
              <a:off x="3561" y="1745"/>
              <a:ext cx="18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1" name="Line 37"/>
            <p:cNvSpPr>
              <a:spLocks noChangeShapeType="1"/>
            </p:cNvSpPr>
            <p:nvPr/>
          </p:nvSpPr>
          <p:spPr bwMode="auto">
            <a:xfrm>
              <a:off x="3986" y="754"/>
              <a:ext cx="251" cy="3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2" name="Line 38"/>
            <p:cNvSpPr>
              <a:spLocks noChangeShapeType="1"/>
            </p:cNvSpPr>
            <p:nvPr/>
          </p:nvSpPr>
          <p:spPr bwMode="auto">
            <a:xfrm>
              <a:off x="4258" y="1121"/>
              <a:ext cx="18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3" name="Line 39"/>
            <p:cNvSpPr>
              <a:spLocks noChangeShapeType="1"/>
            </p:cNvSpPr>
            <p:nvPr/>
          </p:nvSpPr>
          <p:spPr bwMode="auto">
            <a:xfrm>
              <a:off x="4297" y="1175"/>
              <a:ext cx="1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4" name="Line 40"/>
            <p:cNvSpPr>
              <a:spLocks noChangeShapeType="1"/>
            </p:cNvSpPr>
            <p:nvPr/>
          </p:nvSpPr>
          <p:spPr bwMode="auto">
            <a:xfrm flipH="1">
              <a:off x="3748" y="754"/>
              <a:ext cx="245" cy="3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5" name="Line 41"/>
            <p:cNvSpPr>
              <a:spLocks noChangeShapeType="1"/>
            </p:cNvSpPr>
            <p:nvPr/>
          </p:nvSpPr>
          <p:spPr bwMode="auto">
            <a:xfrm flipH="1">
              <a:off x="3708" y="1111"/>
              <a:ext cx="17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6" name="Line 42"/>
            <p:cNvSpPr>
              <a:spLocks noChangeShapeType="1"/>
            </p:cNvSpPr>
            <p:nvPr/>
          </p:nvSpPr>
          <p:spPr bwMode="auto">
            <a:xfrm flipH="1">
              <a:off x="3669" y="1165"/>
              <a:ext cx="1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7" name="Line 43"/>
            <p:cNvSpPr>
              <a:spLocks noChangeShapeType="1"/>
            </p:cNvSpPr>
            <p:nvPr/>
          </p:nvSpPr>
          <p:spPr bwMode="auto">
            <a:xfrm>
              <a:off x="3259" y="2186"/>
              <a:ext cx="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8" name="Line 44"/>
            <p:cNvSpPr>
              <a:spLocks noChangeShapeType="1"/>
            </p:cNvSpPr>
            <p:nvPr/>
          </p:nvSpPr>
          <p:spPr bwMode="auto">
            <a:xfrm>
              <a:off x="3259" y="2241"/>
              <a:ext cx="2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" name="Line 45"/>
            <p:cNvSpPr>
              <a:spLocks noChangeShapeType="1"/>
            </p:cNvSpPr>
            <p:nvPr/>
          </p:nvSpPr>
          <p:spPr bwMode="auto">
            <a:xfrm>
              <a:off x="3259" y="2295"/>
              <a:ext cx="2" cy="1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" name="Line 46"/>
            <p:cNvSpPr>
              <a:spLocks noChangeShapeType="1"/>
            </p:cNvSpPr>
            <p:nvPr/>
          </p:nvSpPr>
          <p:spPr bwMode="auto">
            <a:xfrm>
              <a:off x="3255" y="2481"/>
              <a:ext cx="1466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1" name="Line 47"/>
            <p:cNvSpPr>
              <a:spLocks noChangeShapeType="1"/>
            </p:cNvSpPr>
            <p:nvPr/>
          </p:nvSpPr>
          <p:spPr bwMode="auto">
            <a:xfrm>
              <a:off x="4722" y="1948"/>
              <a:ext cx="6" cy="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2" name="Line 48"/>
            <p:cNvSpPr>
              <a:spLocks noChangeShapeType="1"/>
            </p:cNvSpPr>
            <p:nvPr/>
          </p:nvSpPr>
          <p:spPr bwMode="auto">
            <a:xfrm>
              <a:off x="4726" y="2179"/>
              <a:ext cx="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3" name="Line 49"/>
            <p:cNvSpPr>
              <a:spLocks noChangeShapeType="1"/>
            </p:cNvSpPr>
            <p:nvPr/>
          </p:nvSpPr>
          <p:spPr bwMode="auto">
            <a:xfrm>
              <a:off x="4726" y="2243"/>
              <a:ext cx="2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4" name="Line 50"/>
            <p:cNvSpPr>
              <a:spLocks noChangeShapeType="1"/>
            </p:cNvSpPr>
            <p:nvPr/>
          </p:nvSpPr>
          <p:spPr bwMode="auto">
            <a:xfrm>
              <a:off x="4726" y="2294"/>
              <a:ext cx="2" cy="1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27" name="Group 51"/>
          <p:cNvGrpSpPr>
            <a:grpSpLocks/>
          </p:cNvGrpSpPr>
          <p:nvPr/>
        </p:nvGrpSpPr>
        <p:grpSpPr bwMode="auto">
          <a:xfrm>
            <a:off x="1619250" y="4224338"/>
            <a:ext cx="4795838" cy="2333625"/>
            <a:chOff x="1700" y="2733"/>
            <a:chExt cx="3021" cy="1470"/>
          </a:xfrm>
        </p:grpSpPr>
        <p:sp>
          <p:nvSpPr>
            <p:cNvPr id="45249" name="Line 52"/>
            <p:cNvSpPr>
              <a:spLocks noChangeShapeType="1"/>
            </p:cNvSpPr>
            <p:nvPr/>
          </p:nvSpPr>
          <p:spPr bwMode="auto">
            <a:xfrm>
              <a:off x="1700" y="2733"/>
              <a:ext cx="155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0" name="Line 53"/>
            <p:cNvSpPr>
              <a:spLocks noChangeShapeType="1"/>
            </p:cNvSpPr>
            <p:nvPr/>
          </p:nvSpPr>
          <p:spPr bwMode="auto">
            <a:xfrm>
              <a:off x="1700" y="4200"/>
              <a:ext cx="3021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30" name="Group 54"/>
          <p:cNvGrpSpPr>
            <a:grpSpLocks/>
          </p:cNvGrpSpPr>
          <p:nvPr/>
        </p:nvGrpSpPr>
        <p:grpSpPr bwMode="auto">
          <a:xfrm>
            <a:off x="4087813" y="3824288"/>
            <a:ext cx="2330450" cy="2728912"/>
            <a:chOff x="3255" y="2481"/>
            <a:chExt cx="1468" cy="1719"/>
          </a:xfrm>
        </p:grpSpPr>
        <p:sp>
          <p:nvSpPr>
            <p:cNvPr id="45247" name="Line 55"/>
            <p:cNvSpPr>
              <a:spLocks noChangeShapeType="1"/>
            </p:cNvSpPr>
            <p:nvPr/>
          </p:nvSpPr>
          <p:spPr bwMode="auto">
            <a:xfrm flipV="1">
              <a:off x="3255" y="2481"/>
              <a:ext cx="3" cy="2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8" name="Line 56"/>
            <p:cNvSpPr>
              <a:spLocks noChangeShapeType="1"/>
            </p:cNvSpPr>
            <p:nvPr/>
          </p:nvSpPr>
          <p:spPr bwMode="auto">
            <a:xfrm flipV="1">
              <a:off x="4721" y="2481"/>
              <a:ext cx="2" cy="17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33" name="Group 57"/>
          <p:cNvGrpSpPr>
            <a:grpSpLocks/>
          </p:cNvGrpSpPr>
          <p:nvPr/>
        </p:nvGrpSpPr>
        <p:grpSpPr bwMode="auto">
          <a:xfrm>
            <a:off x="1619250" y="1081088"/>
            <a:ext cx="3632200" cy="2749550"/>
            <a:chOff x="1700" y="753"/>
            <a:chExt cx="2288" cy="1732"/>
          </a:xfrm>
        </p:grpSpPr>
        <p:sp>
          <p:nvSpPr>
            <p:cNvPr id="45244" name="Line 58"/>
            <p:cNvSpPr>
              <a:spLocks noChangeShapeType="1"/>
            </p:cNvSpPr>
            <p:nvPr/>
          </p:nvSpPr>
          <p:spPr bwMode="auto">
            <a:xfrm>
              <a:off x="1700" y="753"/>
              <a:ext cx="2288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5" name="Line 59"/>
            <p:cNvSpPr>
              <a:spLocks noChangeShapeType="1"/>
            </p:cNvSpPr>
            <p:nvPr/>
          </p:nvSpPr>
          <p:spPr bwMode="auto">
            <a:xfrm>
              <a:off x="2052" y="1745"/>
              <a:ext cx="119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6" name="Line 60"/>
            <p:cNvSpPr>
              <a:spLocks noChangeShapeType="1"/>
            </p:cNvSpPr>
            <p:nvPr/>
          </p:nvSpPr>
          <p:spPr bwMode="auto">
            <a:xfrm>
              <a:off x="2069" y="2483"/>
              <a:ext cx="119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6237" name="Line 61"/>
          <p:cNvSpPr>
            <a:spLocks noChangeShapeType="1"/>
          </p:cNvSpPr>
          <p:nvPr/>
        </p:nvSpPr>
        <p:spPr bwMode="auto">
          <a:xfrm>
            <a:off x="2174875" y="2138363"/>
            <a:ext cx="404813" cy="2444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238" name="Group 62"/>
          <p:cNvGrpSpPr>
            <a:grpSpLocks/>
          </p:cNvGrpSpPr>
          <p:nvPr/>
        </p:nvGrpSpPr>
        <p:grpSpPr bwMode="auto">
          <a:xfrm>
            <a:off x="455613" y="1579563"/>
            <a:ext cx="1724025" cy="1952625"/>
            <a:chOff x="967" y="1067"/>
            <a:chExt cx="1086" cy="1230"/>
          </a:xfrm>
        </p:grpSpPr>
        <p:sp>
          <p:nvSpPr>
            <p:cNvPr id="45240" name="Line 63"/>
            <p:cNvSpPr>
              <a:spLocks noChangeShapeType="1"/>
            </p:cNvSpPr>
            <p:nvPr/>
          </p:nvSpPr>
          <p:spPr bwMode="auto">
            <a:xfrm>
              <a:off x="1469" y="1067"/>
              <a:ext cx="581" cy="3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41" name="Group 64"/>
            <p:cNvGrpSpPr>
              <a:grpSpLocks/>
            </p:cNvGrpSpPr>
            <p:nvPr/>
          </p:nvGrpSpPr>
          <p:grpSpPr bwMode="auto">
            <a:xfrm>
              <a:off x="967" y="1419"/>
              <a:ext cx="1086" cy="878"/>
              <a:chOff x="967" y="1419"/>
              <a:chExt cx="1086" cy="878"/>
            </a:xfrm>
          </p:grpSpPr>
          <p:sp>
            <p:nvSpPr>
              <p:cNvPr id="45242" name="Line 65"/>
              <p:cNvSpPr>
                <a:spLocks noChangeShapeType="1"/>
              </p:cNvSpPr>
              <p:nvPr/>
            </p:nvSpPr>
            <p:spPr bwMode="auto">
              <a:xfrm>
                <a:off x="2050" y="1419"/>
                <a:ext cx="3" cy="51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43" name="Line 66"/>
              <p:cNvSpPr>
                <a:spLocks noChangeShapeType="1"/>
              </p:cNvSpPr>
              <p:nvPr/>
            </p:nvSpPr>
            <p:spPr bwMode="auto">
              <a:xfrm flipV="1">
                <a:off x="967" y="1930"/>
                <a:ext cx="1083" cy="36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306243" name="Line 67"/>
          <p:cNvSpPr>
            <a:spLocks noChangeShapeType="1"/>
          </p:cNvSpPr>
          <p:nvPr/>
        </p:nvSpPr>
        <p:spPr bwMode="auto">
          <a:xfrm>
            <a:off x="1252538" y="1579563"/>
            <a:ext cx="3998912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244" name="Line 68"/>
          <p:cNvSpPr>
            <a:spLocks noChangeShapeType="1"/>
          </p:cNvSpPr>
          <p:nvPr/>
        </p:nvSpPr>
        <p:spPr bwMode="auto">
          <a:xfrm>
            <a:off x="2555875" y="2378075"/>
            <a:ext cx="2671763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245" name="Line 69"/>
          <p:cNvSpPr>
            <a:spLocks noChangeShapeType="1"/>
          </p:cNvSpPr>
          <p:nvPr/>
        </p:nvSpPr>
        <p:spPr bwMode="auto">
          <a:xfrm>
            <a:off x="1619250" y="1803400"/>
            <a:ext cx="4165600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246" name="Line 70"/>
          <p:cNvSpPr>
            <a:spLocks noChangeShapeType="1"/>
          </p:cNvSpPr>
          <p:nvPr/>
        </p:nvSpPr>
        <p:spPr bwMode="auto">
          <a:xfrm>
            <a:off x="1252538" y="1579563"/>
            <a:ext cx="4762" cy="38084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247" name="Line 71"/>
          <p:cNvSpPr>
            <a:spLocks noChangeShapeType="1"/>
          </p:cNvSpPr>
          <p:nvPr/>
        </p:nvSpPr>
        <p:spPr bwMode="auto">
          <a:xfrm>
            <a:off x="2579688" y="2382838"/>
            <a:ext cx="3175" cy="3005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248" name="Group 72"/>
          <p:cNvGrpSpPr>
            <a:grpSpLocks/>
          </p:cNvGrpSpPr>
          <p:nvPr/>
        </p:nvGrpSpPr>
        <p:grpSpPr bwMode="auto">
          <a:xfrm>
            <a:off x="1619250" y="4857750"/>
            <a:ext cx="4165600" cy="1065213"/>
            <a:chOff x="1700" y="3132"/>
            <a:chExt cx="2624" cy="671"/>
          </a:xfrm>
        </p:grpSpPr>
        <p:sp>
          <p:nvSpPr>
            <p:cNvPr id="45238" name="Line 73"/>
            <p:cNvSpPr>
              <a:spLocks noChangeShapeType="1"/>
            </p:cNvSpPr>
            <p:nvPr/>
          </p:nvSpPr>
          <p:spPr bwMode="auto">
            <a:xfrm flipH="1">
              <a:off x="1700" y="3801"/>
              <a:ext cx="262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9" name="Line 74"/>
            <p:cNvSpPr>
              <a:spLocks noChangeShapeType="1"/>
            </p:cNvSpPr>
            <p:nvPr/>
          </p:nvSpPr>
          <p:spPr bwMode="auto">
            <a:xfrm flipH="1">
              <a:off x="1700" y="3132"/>
              <a:ext cx="195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51" name="Group 75"/>
          <p:cNvGrpSpPr>
            <a:grpSpLocks/>
          </p:cNvGrpSpPr>
          <p:nvPr/>
        </p:nvGrpSpPr>
        <p:grpSpPr bwMode="auto">
          <a:xfrm>
            <a:off x="4722813" y="1803400"/>
            <a:ext cx="1065212" cy="4116388"/>
            <a:chOff x="3655" y="1208"/>
            <a:chExt cx="671" cy="2593"/>
          </a:xfrm>
        </p:grpSpPr>
        <p:sp>
          <p:nvSpPr>
            <p:cNvPr id="45236" name="Line 76"/>
            <p:cNvSpPr>
              <a:spLocks noChangeShapeType="1"/>
            </p:cNvSpPr>
            <p:nvPr/>
          </p:nvSpPr>
          <p:spPr bwMode="auto">
            <a:xfrm>
              <a:off x="4324" y="1208"/>
              <a:ext cx="2" cy="25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7" name="Line 77"/>
            <p:cNvSpPr>
              <a:spLocks noChangeShapeType="1"/>
            </p:cNvSpPr>
            <p:nvPr/>
          </p:nvSpPr>
          <p:spPr bwMode="auto">
            <a:xfrm>
              <a:off x="3655" y="1208"/>
              <a:ext cx="2" cy="19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54" name="Group 78"/>
          <p:cNvGrpSpPr>
            <a:grpSpLocks/>
          </p:cNvGrpSpPr>
          <p:nvPr/>
        </p:nvGrpSpPr>
        <p:grpSpPr bwMode="auto">
          <a:xfrm>
            <a:off x="4722813" y="1579563"/>
            <a:ext cx="1062037" cy="803275"/>
            <a:chOff x="3655" y="1067"/>
            <a:chExt cx="669" cy="506"/>
          </a:xfrm>
        </p:grpSpPr>
        <p:sp>
          <p:nvSpPr>
            <p:cNvPr id="45228" name="Line 79"/>
            <p:cNvSpPr>
              <a:spLocks noChangeShapeType="1"/>
            </p:cNvSpPr>
            <p:nvPr/>
          </p:nvSpPr>
          <p:spPr bwMode="auto">
            <a:xfrm>
              <a:off x="3988" y="1067"/>
              <a:ext cx="336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29" name="Group 80"/>
            <p:cNvGrpSpPr>
              <a:grpSpLocks/>
            </p:cNvGrpSpPr>
            <p:nvPr/>
          </p:nvGrpSpPr>
          <p:grpSpPr bwMode="auto">
            <a:xfrm>
              <a:off x="3988" y="1208"/>
              <a:ext cx="336" cy="365"/>
              <a:chOff x="3988" y="1208"/>
              <a:chExt cx="336" cy="365"/>
            </a:xfrm>
          </p:grpSpPr>
          <p:sp>
            <p:nvSpPr>
              <p:cNvPr id="45234" name="Line 81"/>
              <p:cNvSpPr>
                <a:spLocks noChangeShapeType="1"/>
              </p:cNvSpPr>
              <p:nvPr/>
            </p:nvSpPr>
            <p:spPr bwMode="auto">
              <a:xfrm flipH="1">
                <a:off x="4129" y="1208"/>
                <a:ext cx="195" cy="2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5" name="Line 82"/>
              <p:cNvSpPr>
                <a:spLocks noChangeShapeType="1"/>
              </p:cNvSpPr>
              <p:nvPr/>
            </p:nvSpPr>
            <p:spPr bwMode="auto">
              <a:xfrm flipH="1">
                <a:off x="3988" y="1419"/>
                <a:ext cx="141" cy="1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230" name="Line 83"/>
            <p:cNvSpPr>
              <a:spLocks noChangeShapeType="1"/>
            </p:cNvSpPr>
            <p:nvPr/>
          </p:nvSpPr>
          <p:spPr bwMode="auto">
            <a:xfrm flipH="1">
              <a:off x="3655" y="1067"/>
              <a:ext cx="333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31" name="Group 84"/>
            <p:cNvGrpSpPr>
              <a:grpSpLocks/>
            </p:cNvGrpSpPr>
            <p:nvPr/>
          </p:nvGrpSpPr>
          <p:grpSpPr bwMode="auto">
            <a:xfrm>
              <a:off x="3655" y="1208"/>
              <a:ext cx="333" cy="365"/>
              <a:chOff x="3655" y="1208"/>
              <a:chExt cx="333" cy="365"/>
            </a:xfrm>
          </p:grpSpPr>
          <p:sp>
            <p:nvSpPr>
              <p:cNvPr id="45232" name="Line 85"/>
              <p:cNvSpPr>
                <a:spLocks noChangeShapeType="1"/>
              </p:cNvSpPr>
              <p:nvPr/>
            </p:nvSpPr>
            <p:spPr bwMode="auto">
              <a:xfrm>
                <a:off x="3655" y="1208"/>
                <a:ext cx="192" cy="2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33" name="Line 86"/>
              <p:cNvSpPr>
                <a:spLocks noChangeShapeType="1"/>
              </p:cNvSpPr>
              <p:nvPr/>
            </p:nvSpPr>
            <p:spPr bwMode="auto">
              <a:xfrm>
                <a:off x="3847" y="1419"/>
                <a:ext cx="141" cy="1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06263" name="Group 87"/>
          <p:cNvGrpSpPr>
            <a:grpSpLocks/>
          </p:cNvGrpSpPr>
          <p:nvPr/>
        </p:nvGrpSpPr>
        <p:grpSpPr bwMode="auto">
          <a:xfrm>
            <a:off x="1252538" y="4857750"/>
            <a:ext cx="1327150" cy="1062038"/>
            <a:chOff x="1469" y="3132"/>
            <a:chExt cx="836" cy="669"/>
          </a:xfrm>
        </p:grpSpPr>
        <p:sp>
          <p:nvSpPr>
            <p:cNvPr id="45220" name="Line 88"/>
            <p:cNvSpPr>
              <a:spLocks noChangeShapeType="1"/>
            </p:cNvSpPr>
            <p:nvPr/>
          </p:nvSpPr>
          <p:spPr bwMode="auto">
            <a:xfrm flipV="1">
              <a:off x="1469" y="3132"/>
              <a:ext cx="231" cy="3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5221" name="Group 89"/>
            <p:cNvGrpSpPr>
              <a:grpSpLocks/>
            </p:cNvGrpSpPr>
            <p:nvPr/>
          </p:nvGrpSpPr>
          <p:grpSpPr bwMode="auto">
            <a:xfrm>
              <a:off x="1700" y="3132"/>
              <a:ext cx="605" cy="334"/>
              <a:chOff x="1700" y="3132"/>
              <a:chExt cx="605" cy="334"/>
            </a:xfrm>
          </p:grpSpPr>
          <p:sp>
            <p:nvSpPr>
              <p:cNvPr id="45226" name="Line 90"/>
              <p:cNvSpPr>
                <a:spLocks noChangeShapeType="1"/>
              </p:cNvSpPr>
              <p:nvPr/>
            </p:nvSpPr>
            <p:spPr bwMode="auto">
              <a:xfrm>
                <a:off x="1700" y="3132"/>
                <a:ext cx="350" cy="1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27" name="Line 91"/>
              <p:cNvSpPr>
                <a:spLocks noChangeShapeType="1"/>
              </p:cNvSpPr>
              <p:nvPr/>
            </p:nvSpPr>
            <p:spPr bwMode="auto">
              <a:xfrm>
                <a:off x="2050" y="3325"/>
                <a:ext cx="255" cy="1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5222" name="Group 92"/>
            <p:cNvGrpSpPr>
              <a:grpSpLocks/>
            </p:cNvGrpSpPr>
            <p:nvPr/>
          </p:nvGrpSpPr>
          <p:grpSpPr bwMode="auto">
            <a:xfrm>
              <a:off x="1700" y="3466"/>
              <a:ext cx="605" cy="335"/>
              <a:chOff x="1700" y="3466"/>
              <a:chExt cx="605" cy="335"/>
            </a:xfrm>
          </p:grpSpPr>
          <p:sp>
            <p:nvSpPr>
              <p:cNvPr id="45224" name="Line 93"/>
              <p:cNvSpPr>
                <a:spLocks noChangeShapeType="1"/>
              </p:cNvSpPr>
              <p:nvPr/>
            </p:nvSpPr>
            <p:spPr bwMode="auto">
              <a:xfrm flipH="1">
                <a:off x="2050" y="3466"/>
                <a:ext cx="255" cy="1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5225" name="Line 94"/>
              <p:cNvSpPr>
                <a:spLocks noChangeShapeType="1"/>
              </p:cNvSpPr>
              <p:nvPr/>
            </p:nvSpPr>
            <p:spPr bwMode="auto">
              <a:xfrm flipH="1">
                <a:off x="1700" y="3609"/>
                <a:ext cx="350" cy="19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5223" name="Line 95"/>
            <p:cNvSpPr>
              <a:spLocks noChangeShapeType="1"/>
            </p:cNvSpPr>
            <p:nvPr/>
          </p:nvSpPr>
          <p:spPr bwMode="auto">
            <a:xfrm flipH="1" flipV="1">
              <a:off x="1469" y="3466"/>
              <a:ext cx="231" cy="3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72" name="Group 96"/>
          <p:cNvGrpSpPr>
            <a:grpSpLocks/>
          </p:cNvGrpSpPr>
          <p:nvPr/>
        </p:nvGrpSpPr>
        <p:grpSpPr bwMode="auto">
          <a:xfrm>
            <a:off x="2174875" y="2138363"/>
            <a:ext cx="3300413" cy="3175"/>
            <a:chOff x="2050" y="1419"/>
            <a:chExt cx="2079" cy="2"/>
          </a:xfrm>
        </p:grpSpPr>
        <p:sp>
          <p:nvSpPr>
            <p:cNvPr id="45218" name="Line 97"/>
            <p:cNvSpPr>
              <a:spLocks noChangeShapeType="1"/>
            </p:cNvSpPr>
            <p:nvPr/>
          </p:nvSpPr>
          <p:spPr bwMode="auto">
            <a:xfrm>
              <a:off x="2050" y="1419"/>
              <a:ext cx="179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9" name="Line 98"/>
            <p:cNvSpPr>
              <a:spLocks noChangeShapeType="1"/>
            </p:cNvSpPr>
            <p:nvPr/>
          </p:nvSpPr>
          <p:spPr bwMode="auto">
            <a:xfrm>
              <a:off x="3847" y="1419"/>
              <a:ext cx="282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6275" name="Line 99"/>
          <p:cNvSpPr>
            <a:spLocks noChangeShapeType="1"/>
          </p:cNvSpPr>
          <p:nvPr/>
        </p:nvSpPr>
        <p:spPr bwMode="auto">
          <a:xfrm>
            <a:off x="2174875" y="2949575"/>
            <a:ext cx="6350" cy="2670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276" name="Group 100"/>
          <p:cNvGrpSpPr>
            <a:grpSpLocks/>
          </p:cNvGrpSpPr>
          <p:nvPr/>
        </p:nvGrpSpPr>
        <p:grpSpPr bwMode="auto">
          <a:xfrm>
            <a:off x="4722813" y="1579563"/>
            <a:ext cx="1062037" cy="558800"/>
            <a:chOff x="3655" y="1067"/>
            <a:chExt cx="669" cy="352"/>
          </a:xfrm>
        </p:grpSpPr>
        <p:sp>
          <p:nvSpPr>
            <p:cNvPr id="45214" name="Line 101"/>
            <p:cNvSpPr>
              <a:spLocks noChangeShapeType="1"/>
            </p:cNvSpPr>
            <p:nvPr/>
          </p:nvSpPr>
          <p:spPr bwMode="auto">
            <a:xfrm>
              <a:off x="3988" y="1067"/>
              <a:ext cx="336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5" name="Line 102"/>
            <p:cNvSpPr>
              <a:spLocks noChangeShapeType="1"/>
            </p:cNvSpPr>
            <p:nvPr/>
          </p:nvSpPr>
          <p:spPr bwMode="auto">
            <a:xfrm flipH="1">
              <a:off x="3655" y="1067"/>
              <a:ext cx="333" cy="1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6" name="Line 103"/>
            <p:cNvSpPr>
              <a:spLocks noChangeShapeType="1"/>
            </p:cNvSpPr>
            <p:nvPr/>
          </p:nvSpPr>
          <p:spPr bwMode="auto">
            <a:xfrm>
              <a:off x="3655" y="1208"/>
              <a:ext cx="192" cy="2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7" name="Line 104"/>
            <p:cNvSpPr>
              <a:spLocks noChangeShapeType="1"/>
            </p:cNvSpPr>
            <p:nvPr/>
          </p:nvSpPr>
          <p:spPr bwMode="auto">
            <a:xfrm flipH="1">
              <a:off x="4129" y="1208"/>
              <a:ext cx="195" cy="2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81" name="Group 105"/>
          <p:cNvGrpSpPr>
            <a:grpSpLocks/>
          </p:cNvGrpSpPr>
          <p:nvPr/>
        </p:nvGrpSpPr>
        <p:grpSpPr bwMode="auto">
          <a:xfrm>
            <a:off x="1252538" y="4857750"/>
            <a:ext cx="922337" cy="1062038"/>
            <a:chOff x="1469" y="3132"/>
            <a:chExt cx="581" cy="669"/>
          </a:xfrm>
        </p:grpSpPr>
        <p:sp>
          <p:nvSpPr>
            <p:cNvPr id="45210" name="Line 106"/>
            <p:cNvSpPr>
              <a:spLocks noChangeShapeType="1"/>
            </p:cNvSpPr>
            <p:nvPr/>
          </p:nvSpPr>
          <p:spPr bwMode="auto">
            <a:xfrm flipV="1">
              <a:off x="1469" y="3132"/>
              <a:ext cx="231" cy="3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1" name="Line 107"/>
            <p:cNvSpPr>
              <a:spLocks noChangeShapeType="1"/>
            </p:cNvSpPr>
            <p:nvPr/>
          </p:nvSpPr>
          <p:spPr bwMode="auto">
            <a:xfrm>
              <a:off x="1700" y="3132"/>
              <a:ext cx="350" cy="1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2" name="Line 108"/>
            <p:cNvSpPr>
              <a:spLocks noChangeShapeType="1"/>
            </p:cNvSpPr>
            <p:nvPr/>
          </p:nvSpPr>
          <p:spPr bwMode="auto">
            <a:xfrm flipH="1">
              <a:off x="1700" y="3609"/>
              <a:ext cx="350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3" name="Line 109"/>
            <p:cNvSpPr>
              <a:spLocks noChangeShapeType="1"/>
            </p:cNvSpPr>
            <p:nvPr/>
          </p:nvSpPr>
          <p:spPr bwMode="auto">
            <a:xfrm flipH="1" flipV="1">
              <a:off x="1469" y="3466"/>
              <a:ext cx="231" cy="3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86" name="Group 110"/>
          <p:cNvGrpSpPr>
            <a:grpSpLocks/>
          </p:cNvGrpSpPr>
          <p:nvPr/>
        </p:nvGrpSpPr>
        <p:grpSpPr bwMode="auto">
          <a:xfrm>
            <a:off x="4645025" y="2138363"/>
            <a:ext cx="1214438" cy="519112"/>
            <a:chOff x="3606" y="1419"/>
            <a:chExt cx="765" cy="327"/>
          </a:xfrm>
        </p:grpSpPr>
        <p:sp>
          <p:nvSpPr>
            <p:cNvPr id="45208" name="Line 111"/>
            <p:cNvSpPr>
              <a:spLocks noChangeShapeType="1"/>
            </p:cNvSpPr>
            <p:nvPr/>
          </p:nvSpPr>
          <p:spPr bwMode="auto">
            <a:xfrm>
              <a:off x="4129" y="1419"/>
              <a:ext cx="242" cy="3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9" name="Line 112"/>
            <p:cNvSpPr>
              <a:spLocks noChangeShapeType="1"/>
            </p:cNvSpPr>
            <p:nvPr/>
          </p:nvSpPr>
          <p:spPr bwMode="auto">
            <a:xfrm flipH="1">
              <a:off x="3606" y="1419"/>
              <a:ext cx="241" cy="3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89" name="Group 113"/>
          <p:cNvGrpSpPr>
            <a:grpSpLocks/>
          </p:cNvGrpSpPr>
          <p:nvPr/>
        </p:nvGrpSpPr>
        <p:grpSpPr bwMode="auto">
          <a:xfrm>
            <a:off x="2174875" y="4779963"/>
            <a:ext cx="4763" cy="1217612"/>
            <a:chOff x="2050" y="3083"/>
            <a:chExt cx="3" cy="767"/>
          </a:xfrm>
        </p:grpSpPr>
        <p:sp>
          <p:nvSpPr>
            <p:cNvPr id="45206" name="Line 114"/>
            <p:cNvSpPr>
              <a:spLocks noChangeShapeType="1"/>
            </p:cNvSpPr>
            <p:nvPr/>
          </p:nvSpPr>
          <p:spPr bwMode="auto">
            <a:xfrm>
              <a:off x="2050" y="3609"/>
              <a:ext cx="3" cy="2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7" name="Line 115"/>
            <p:cNvSpPr>
              <a:spLocks noChangeShapeType="1"/>
            </p:cNvSpPr>
            <p:nvPr/>
          </p:nvSpPr>
          <p:spPr bwMode="auto">
            <a:xfrm flipV="1">
              <a:off x="2050" y="3083"/>
              <a:ext cx="3" cy="2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6292" name="Line 116"/>
          <p:cNvSpPr>
            <a:spLocks noChangeShapeType="1"/>
          </p:cNvSpPr>
          <p:nvPr/>
        </p:nvSpPr>
        <p:spPr bwMode="auto">
          <a:xfrm>
            <a:off x="5027613" y="2138363"/>
            <a:ext cx="447675" cy="31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293" name="Group 117"/>
          <p:cNvGrpSpPr>
            <a:grpSpLocks/>
          </p:cNvGrpSpPr>
          <p:nvPr/>
        </p:nvGrpSpPr>
        <p:grpSpPr bwMode="auto">
          <a:xfrm>
            <a:off x="2174875" y="5186363"/>
            <a:ext cx="4763" cy="395287"/>
            <a:chOff x="2050" y="3339"/>
            <a:chExt cx="3" cy="249"/>
          </a:xfrm>
        </p:grpSpPr>
        <p:sp>
          <p:nvSpPr>
            <p:cNvPr id="45203" name="Line 118"/>
            <p:cNvSpPr>
              <a:spLocks noChangeShapeType="1"/>
            </p:cNvSpPr>
            <p:nvPr/>
          </p:nvSpPr>
          <p:spPr bwMode="auto">
            <a:xfrm>
              <a:off x="2051" y="3339"/>
              <a:ext cx="2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4" name="Line 119"/>
            <p:cNvSpPr>
              <a:spLocks noChangeShapeType="1"/>
            </p:cNvSpPr>
            <p:nvPr/>
          </p:nvSpPr>
          <p:spPr bwMode="auto">
            <a:xfrm>
              <a:off x="2050" y="3414"/>
              <a:ext cx="3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5" name="Line 120"/>
            <p:cNvSpPr>
              <a:spLocks noChangeShapeType="1"/>
            </p:cNvSpPr>
            <p:nvPr/>
          </p:nvSpPr>
          <p:spPr bwMode="auto">
            <a:xfrm>
              <a:off x="2050" y="3516"/>
              <a:ext cx="3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297" name="Group 121"/>
          <p:cNvGrpSpPr>
            <a:grpSpLocks/>
          </p:cNvGrpSpPr>
          <p:nvPr/>
        </p:nvGrpSpPr>
        <p:grpSpPr bwMode="auto">
          <a:xfrm>
            <a:off x="4645025" y="2657475"/>
            <a:ext cx="1217613" cy="292100"/>
            <a:chOff x="3606" y="1746"/>
            <a:chExt cx="767" cy="184"/>
          </a:xfrm>
        </p:grpSpPr>
        <p:sp>
          <p:nvSpPr>
            <p:cNvPr id="45201" name="Line 122"/>
            <p:cNvSpPr>
              <a:spLocks noChangeShapeType="1"/>
            </p:cNvSpPr>
            <p:nvPr/>
          </p:nvSpPr>
          <p:spPr bwMode="auto">
            <a:xfrm>
              <a:off x="4371" y="1746"/>
              <a:ext cx="2" cy="1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2" name="Line 123"/>
            <p:cNvSpPr>
              <a:spLocks noChangeShapeType="1"/>
            </p:cNvSpPr>
            <p:nvPr/>
          </p:nvSpPr>
          <p:spPr bwMode="auto">
            <a:xfrm>
              <a:off x="3606" y="1746"/>
              <a:ext cx="2" cy="1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6300" name="Line 124"/>
          <p:cNvSpPr>
            <a:spLocks noChangeShapeType="1"/>
          </p:cNvSpPr>
          <p:nvPr/>
        </p:nvSpPr>
        <p:spPr bwMode="auto">
          <a:xfrm>
            <a:off x="455613" y="3532188"/>
            <a:ext cx="4795837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301" name="Line 125"/>
          <p:cNvSpPr>
            <a:spLocks noChangeShapeType="1"/>
          </p:cNvSpPr>
          <p:nvPr/>
        </p:nvSpPr>
        <p:spPr bwMode="auto">
          <a:xfrm>
            <a:off x="1619250" y="3138488"/>
            <a:ext cx="4795838" cy="31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6302" name="Line 126"/>
          <p:cNvSpPr>
            <a:spLocks noChangeShapeType="1"/>
          </p:cNvSpPr>
          <p:nvPr/>
        </p:nvSpPr>
        <p:spPr bwMode="auto">
          <a:xfrm>
            <a:off x="2178050" y="2944813"/>
            <a:ext cx="3690938" cy="63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303" name="Group 127"/>
          <p:cNvGrpSpPr>
            <a:grpSpLocks/>
          </p:cNvGrpSpPr>
          <p:nvPr/>
        </p:nvGrpSpPr>
        <p:grpSpPr bwMode="auto">
          <a:xfrm>
            <a:off x="4087813" y="2949575"/>
            <a:ext cx="2327275" cy="582613"/>
            <a:chOff x="3255" y="1930"/>
            <a:chExt cx="1466" cy="367"/>
          </a:xfrm>
        </p:grpSpPr>
        <p:sp>
          <p:nvSpPr>
            <p:cNvPr id="45197" name="Line 128"/>
            <p:cNvSpPr>
              <a:spLocks noChangeShapeType="1"/>
            </p:cNvSpPr>
            <p:nvPr/>
          </p:nvSpPr>
          <p:spPr bwMode="auto">
            <a:xfrm flipV="1">
              <a:off x="3988" y="2049"/>
              <a:ext cx="733" cy="2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8" name="Line 129"/>
            <p:cNvSpPr>
              <a:spLocks noChangeShapeType="1"/>
            </p:cNvSpPr>
            <p:nvPr/>
          </p:nvSpPr>
          <p:spPr bwMode="auto">
            <a:xfrm flipH="1" flipV="1">
              <a:off x="3255" y="2049"/>
              <a:ext cx="733" cy="2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9" name="Line 130"/>
            <p:cNvSpPr>
              <a:spLocks noChangeShapeType="1"/>
            </p:cNvSpPr>
            <p:nvPr/>
          </p:nvSpPr>
          <p:spPr bwMode="auto">
            <a:xfrm>
              <a:off x="4371" y="1930"/>
              <a:ext cx="350" cy="11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0" name="Line 131"/>
            <p:cNvSpPr>
              <a:spLocks noChangeShapeType="1"/>
            </p:cNvSpPr>
            <p:nvPr/>
          </p:nvSpPr>
          <p:spPr bwMode="auto">
            <a:xfrm flipH="1">
              <a:off x="3255" y="1930"/>
              <a:ext cx="351" cy="11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06308" name="Line 132"/>
          <p:cNvSpPr>
            <a:spLocks noChangeShapeType="1"/>
          </p:cNvSpPr>
          <p:nvPr/>
        </p:nvSpPr>
        <p:spPr bwMode="auto">
          <a:xfrm>
            <a:off x="4645025" y="2949575"/>
            <a:ext cx="1214438" cy="31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6309" name="Group 133"/>
          <p:cNvGrpSpPr>
            <a:grpSpLocks/>
          </p:cNvGrpSpPr>
          <p:nvPr/>
        </p:nvGrpSpPr>
        <p:grpSpPr bwMode="auto">
          <a:xfrm>
            <a:off x="4089400" y="1079500"/>
            <a:ext cx="2330450" cy="2746375"/>
            <a:chOff x="3255" y="753"/>
            <a:chExt cx="1468" cy="1730"/>
          </a:xfrm>
        </p:grpSpPr>
        <p:sp>
          <p:nvSpPr>
            <p:cNvPr id="45190" name="Line 134"/>
            <p:cNvSpPr>
              <a:spLocks noChangeShapeType="1"/>
            </p:cNvSpPr>
            <p:nvPr/>
          </p:nvSpPr>
          <p:spPr bwMode="auto">
            <a:xfrm>
              <a:off x="3988" y="2297"/>
              <a:ext cx="2" cy="1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1" name="Line 135"/>
            <p:cNvSpPr>
              <a:spLocks noChangeShapeType="1"/>
            </p:cNvSpPr>
            <p:nvPr/>
          </p:nvSpPr>
          <p:spPr bwMode="auto">
            <a:xfrm>
              <a:off x="3255" y="2481"/>
              <a:ext cx="1466" cy="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2" name="Line 136"/>
            <p:cNvSpPr>
              <a:spLocks noChangeShapeType="1"/>
            </p:cNvSpPr>
            <p:nvPr/>
          </p:nvSpPr>
          <p:spPr bwMode="auto">
            <a:xfrm flipV="1">
              <a:off x="4721" y="2049"/>
              <a:ext cx="2" cy="4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3" name="Line 137"/>
            <p:cNvSpPr>
              <a:spLocks noChangeShapeType="1"/>
            </p:cNvSpPr>
            <p:nvPr/>
          </p:nvSpPr>
          <p:spPr bwMode="auto">
            <a:xfrm>
              <a:off x="3255" y="2049"/>
              <a:ext cx="3" cy="43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4" name="Line 138"/>
            <p:cNvSpPr>
              <a:spLocks noChangeShapeType="1"/>
            </p:cNvSpPr>
            <p:nvPr/>
          </p:nvSpPr>
          <p:spPr bwMode="auto">
            <a:xfrm flipH="1">
              <a:off x="3655" y="753"/>
              <a:ext cx="333" cy="4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5" name="Line 139"/>
            <p:cNvSpPr>
              <a:spLocks noChangeShapeType="1"/>
            </p:cNvSpPr>
            <p:nvPr/>
          </p:nvSpPr>
          <p:spPr bwMode="auto">
            <a:xfrm>
              <a:off x="3988" y="753"/>
              <a:ext cx="336" cy="4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6" name="Line 140"/>
            <p:cNvSpPr>
              <a:spLocks noChangeShapeType="1"/>
            </p:cNvSpPr>
            <p:nvPr/>
          </p:nvSpPr>
          <p:spPr bwMode="auto">
            <a:xfrm>
              <a:off x="3988" y="753"/>
              <a:ext cx="2" cy="3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317" name="Group 141"/>
          <p:cNvGrpSpPr>
            <a:grpSpLocks/>
          </p:cNvGrpSpPr>
          <p:nvPr/>
        </p:nvGrpSpPr>
        <p:grpSpPr bwMode="auto">
          <a:xfrm>
            <a:off x="5251450" y="1624013"/>
            <a:ext cx="3175" cy="1844675"/>
            <a:chOff x="3988" y="1095"/>
            <a:chExt cx="2" cy="1162"/>
          </a:xfrm>
        </p:grpSpPr>
        <p:sp>
          <p:nvSpPr>
            <p:cNvPr id="45181" name="Line 142"/>
            <p:cNvSpPr>
              <a:spLocks noChangeShapeType="1"/>
            </p:cNvSpPr>
            <p:nvPr/>
          </p:nvSpPr>
          <p:spPr bwMode="auto">
            <a:xfrm flipV="1">
              <a:off x="3989" y="2204"/>
              <a:ext cx="1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2" name="Line 143"/>
            <p:cNvSpPr>
              <a:spLocks noChangeShapeType="1"/>
            </p:cNvSpPr>
            <p:nvPr/>
          </p:nvSpPr>
          <p:spPr bwMode="auto">
            <a:xfrm flipV="1">
              <a:off x="3988" y="2063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3" name="Line 144"/>
            <p:cNvSpPr>
              <a:spLocks noChangeShapeType="1"/>
            </p:cNvSpPr>
            <p:nvPr/>
          </p:nvSpPr>
          <p:spPr bwMode="auto">
            <a:xfrm flipV="1">
              <a:off x="3988" y="1915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4" name="Line 145"/>
            <p:cNvSpPr>
              <a:spLocks noChangeShapeType="1"/>
            </p:cNvSpPr>
            <p:nvPr/>
          </p:nvSpPr>
          <p:spPr bwMode="auto">
            <a:xfrm flipV="1">
              <a:off x="3988" y="1776"/>
              <a:ext cx="2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5" name="Line 146"/>
            <p:cNvSpPr>
              <a:spLocks noChangeShapeType="1"/>
            </p:cNvSpPr>
            <p:nvPr/>
          </p:nvSpPr>
          <p:spPr bwMode="auto">
            <a:xfrm flipV="1">
              <a:off x="3988" y="1638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6" name="Line 147"/>
            <p:cNvSpPr>
              <a:spLocks noChangeShapeType="1"/>
            </p:cNvSpPr>
            <p:nvPr/>
          </p:nvSpPr>
          <p:spPr bwMode="auto">
            <a:xfrm flipV="1">
              <a:off x="3988" y="1491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7" name="Line 148"/>
            <p:cNvSpPr>
              <a:spLocks noChangeShapeType="1"/>
            </p:cNvSpPr>
            <p:nvPr/>
          </p:nvSpPr>
          <p:spPr bwMode="auto">
            <a:xfrm flipV="1">
              <a:off x="3988" y="1348"/>
              <a:ext cx="2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8" name="Line 149"/>
            <p:cNvSpPr>
              <a:spLocks noChangeShapeType="1"/>
            </p:cNvSpPr>
            <p:nvPr/>
          </p:nvSpPr>
          <p:spPr bwMode="auto">
            <a:xfrm flipV="1">
              <a:off x="3988" y="1207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9" name="Line 150"/>
            <p:cNvSpPr>
              <a:spLocks noChangeShapeType="1"/>
            </p:cNvSpPr>
            <p:nvPr/>
          </p:nvSpPr>
          <p:spPr bwMode="auto">
            <a:xfrm flipV="1">
              <a:off x="3988" y="1095"/>
              <a:ext cx="2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327" name="Group 151"/>
          <p:cNvGrpSpPr>
            <a:grpSpLocks/>
          </p:cNvGrpSpPr>
          <p:nvPr/>
        </p:nvGrpSpPr>
        <p:grpSpPr bwMode="auto">
          <a:xfrm>
            <a:off x="4645025" y="2657475"/>
            <a:ext cx="1214438" cy="3175"/>
            <a:chOff x="3606" y="1746"/>
            <a:chExt cx="765" cy="2"/>
          </a:xfrm>
        </p:grpSpPr>
        <p:sp>
          <p:nvSpPr>
            <p:cNvPr id="45175" name="Line 152"/>
            <p:cNvSpPr>
              <a:spLocks noChangeShapeType="1"/>
            </p:cNvSpPr>
            <p:nvPr/>
          </p:nvSpPr>
          <p:spPr bwMode="auto">
            <a:xfrm flipH="1">
              <a:off x="4300" y="1746"/>
              <a:ext cx="7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6" name="Line 153"/>
            <p:cNvSpPr>
              <a:spLocks noChangeShapeType="1"/>
            </p:cNvSpPr>
            <p:nvPr/>
          </p:nvSpPr>
          <p:spPr bwMode="auto">
            <a:xfrm flipH="1">
              <a:off x="4153" y="1746"/>
              <a:ext cx="11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7" name="Line 154"/>
            <p:cNvSpPr>
              <a:spLocks noChangeShapeType="1"/>
            </p:cNvSpPr>
            <p:nvPr/>
          </p:nvSpPr>
          <p:spPr bwMode="auto">
            <a:xfrm flipH="1">
              <a:off x="4007" y="1746"/>
              <a:ext cx="109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8" name="Line 155"/>
            <p:cNvSpPr>
              <a:spLocks noChangeShapeType="1"/>
            </p:cNvSpPr>
            <p:nvPr/>
          </p:nvSpPr>
          <p:spPr bwMode="auto">
            <a:xfrm flipH="1">
              <a:off x="3860" y="1746"/>
              <a:ext cx="11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9" name="Line 156"/>
            <p:cNvSpPr>
              <a:spLocks noChangeShapeType="1"/>
            </p:cNvSpPr>
            <p:nvPr/>
          </p:nvSpPr>
          <p:spPr bwMode="auto">
            <a:xfrm flipH="1">
              <a:off x="3713" y="1746"/>
              <a:ext cx="111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0" name="Line 157"/>
            <p:cNvSpPr>
              <a:spLocks noChangeShapeType="1"/>
            </p:cNvSpPr>
            <p:nvPr/>
          </p:nvSpPr>
          <p:spPr bwMode="auto">
            <a:xfrm flipH="1">
              <a:off x="3606" y="1746"/>
              <a:ext cx="7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334" name="Group 158"/>
          <p:cNvGrpSpPr>
            <a:grpSpLocks/>
          </p:cNvGrpSpPr>
          <p:nvPr/>
        </p:nvGrpSpPr>
        <p:grpSpPr bwMode="auto">
          <a:xfrm>
            <a:off x="323850" y="1081088"/>
            <a:ext cx="2578100" cy="5588000"/>
            <a:chOff x="884" y="753"/>
            <a:chExt cx="1624" cy="3520"/>
          </a:xfrm>
        </p:grpSpPr>
        <p:sp>
          <p:nvSpPr>
            <p:cNvPr id="45117" name="Line 159"/>
            <p:cNvSpPr>
              <a:spLocks noChangeShapeType="1"/>
            </p:cNvSpPr>
            <p:nvPr/>
          </p:nvSpPr>
          <p:spPr bwMode="auto">
            <a:xfrm>
              <a:off x="884" y="3466"/>
              <a:ext cx="16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8" name="Line 160"/>
            <p:cNvSpPr>
              <a:spLocks noChangeShapeType="1"/>
            </p:cNvSpPr>
            <p:nvPr/>
          </p:nvSpPr>
          <p:spPr bwMode="auto">
            <a:xfrm>
              <a:off x="1087" y="346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9" name="Line 161"/>
            <p:cNvSpPr>
              <a:spLocks noChangeShapeType="1"/>
            </p:cNvSpPr>
            <p:nvPr/>
          </p:nvSpPr>
          <p:spPr bwMode="auto">
            <a:xfrm>
              <a:off x="1153" y="3466"/>
              <a:ext cx="29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0" name="Line 162"/>
            <p:cNvSpPr>
              <a:spLocks noChangeShapeType="1"/>
            </p:cNvSpPr>
            <p:nvPr/>
          </p:nvSpPr>
          <p:spPr bwMode="auto">
            <a:xfrm>
              <a:off x="1482" y="346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1" name="Line 163"/>
            <p:cNvSpPr>
              <a:spLocks noChangeShapeType="1"/>
            </p:cNvSpPr>
            <p:nvPr/>
          </p:nvSpPr>
          <p:spPr bwMode="auto">
            <a:xfrm>
              <a:off x="1548" y="3466"/>
              <a:ext cx="29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2" name="Line 164"/>
            <p:cNvSpPr>
              <a:spLocks noChangeShapeType="1"/>
            </p:cNvSpPr>
            <p:nvPr/>
          </p:nvSpPr>
          <p:spPr bwMode="auto">
            <a:xfrm>
              <a:off x="1880" y="3466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3" name="Line 165"/>
            <p:cNvSpPr>
              <a:spLocks noChangeShapeType="1"/>
            </p:cNvSpPr>
            <p:nvPr/>
          </p:nvSpPr>
          <p:spPr bwMode="auto">
            <a:xfrm>
              <a:off x="1946" y="3466"/>
              <a:ext cx="29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4" name="Line 166"/>
            <p:cNvSpPr>
              <a:spLocks noChangeShapeType="1"/>
            </p:cNvSpPr>
            <p:nvPr/>
          </p:nvSpPr>
          <p:spPr bwMode="auto">
            <a:xfrm>
              <a:off x="2275" y="346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5" name="Line 167"/>
            <p:cNvSpPr>
              <a:spLocks noChangeShapeType="1"/>
            </p:cNvSpPr>
            <p:nvPr/>
          </p:nvSpPr>
          <p:spPr bwMode="auto">
            <a:xfrm>
              <a:off x="2341" y="3466"/>
              <a:ext cx="16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6" name="Line 168"/>
            <p:cNvSpPr>
              <a:spLocks noChangeShapeType="1"/>
            </p:cNvSpPr>
            <p:nvPr/>
          </p:nvSpPr>
          <p:spPr bwMode="auto">
            <a:xfrm>
              <a:off x="1700" y="2660"/>
              <a:ext cx="2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7" name="Line 169"/>
            <p:cNvSpPr>
              <a:spLocks noChangeShapeType="1"/>
            </p:cNvSpPr>
            <p:nvPr/>
          </p:nvSpPr>
          <p:spPr bwMode="auto">
            <a:xfrm>
              <a:off x="1700" y="2857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8" name="Line 170"/>
            <p:cNvSpPr>
              <a:spLocks noChangeShapeType="1"/>
            </p:cNvSpPr>
            <p:nvPr/>
          </p:nvSpPr>
          <p:spPr bwMode="auto">
            <a:xfrm>
              <a:off x="1700" y="2923"/>
              <a:ext cx="2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9" name="Line 171"/>
            <p:cNvSpPr>
              <a:spLocks noChangeShapeType="1"/>
            </p:cNvSpPr>
            <p:nvPr/>
          </p:nvSpPr>
          <p:spPr bwMode="auto">
            <a:xfrm>
              <a:off x="1700" y="3254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0" name="Line 172"/>
            <p:cNvSpPr>
              <a:spLocks noChangeShapeType="1"/>
            </p:cNvSpPr>
            <p:nvPr/>
          </p:nvSpPr>
          <p:spPr bwMode="auto">
            <a:xfrm>
              <a:off x="1700" y="3320"/>
              <a:ext cx="2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1" name="Line 173"/>
            <p:cNvSpPr>
              <a:spLocks noChangeShapeType="1"/>
            </p:cNvSpPr>
            <p:nvPr/>
          </p:nvSpPr>
          <p:spPr bwMode="auto">
            <a:xfrm>
              <a:off x="1700" y="3649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2" name="Line 174"/>
            <p:cNvSpPr>
              <a:spLocks noChangeShapeType="1"/>
            </p:cNvSpPr>
            <p:nvPr/>
          </p:nvSpPr>
          <p:spPr bwMode="auto">
            <a:xfrm>
              <a:off x="1700" y="3715"/>
              <a:ext cx="2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3" name="Line 175"/>
            <p:cNvSpPr>
              <a:spLocks noChangeShapeType="1"/>
            </p:cNvSpPr>
            <p:nvPr/>
          </p:nvSpPr>
          <p:spPr bwMode="auto">
            <a:xfrm>
              <a:off x="1700" y="4047"/>
              <a:ext cx="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4" name="Line 176"/>
            <p:cNvSpPr>
              <a:spLocks noChangeShapeType="1"/>
            </p:cNvSpPr>
            <p:nvPr/>
          </p:nvSpPr>
          <p:spPr bwMode="auto">
            <a:xfrm>
              <a:off x="1700" y="4113"/>
              <a:ext cx="2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5" name="Freeform 177"/>
            <p:cNvSpPr>
              <a:spLocks/>
            </p:cNvSpPr>
            <p:nvPr/>
          </p:nvSpPr>
          <p:spPr bwMode="auto">
            <a:xfrm>
              <a:off x="967" y="2733"/>
              <a:ext cx="1466" cy="1467"/>
            </a:xfrm>
            <a:custGeom>
              <a:avLst/>
              <a:gdLst>
                <a:gd name="T0" fmla="*/ 0 w 4805"/>
                <a:gd name="T1" fmla="*/ 21 h 4808"/>
                <a:gd name="T2" fmla="*/ 21 w 4805"/>
                <a:gd name="T3" fmla="*/ 42 h 4808"/>
                <a:gd name="T4" fmla="*/ 41 w 4805"/>
                <a:gd name="T5" fmla="*/ 21 h 4808"/>
                <a:gd name="T6" fmla="*/ 21 w 4805"/>
                <a:gd name="T7" fmla="*/ 0 h 4808"/>
                <a:gd name="T8" fmla="*/ 0 w 4805"/>
                <a:gd name="T9" fmla="*/ 21 h 48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05" h="4808">
                  <a:moveTo>
                    <a:pt x="0" y="2404"/>
                  </a:moveTo>
                  <a:lnTo>
                    <a:pt x="2402" y="4808"/>
                  </a:lnTo>
                  <a:lnTo>
                    <a:pt x="4805" y="2404"/>
                  </a:lnTo>
                  <a:lnTo>
                    <a:pt x="2402" y="0"/>
                  </a:lnTo>
                  <a:lnTo>
                    <a:pt x="0" y="240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6" name="Line 178"/>
            <p:cNvSpPr>
              <a:spLocks noChangeShapeType="1"/>
            </p:cNvSpPr>
            <p:nvPr/>
          </p:nvSpPr>
          <p:spPr bwMode="auto">
            <a:xfrm>
              <a:off x="967" y="2481"/>
              <a:ext cx="1466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7" name="Line 179"/>
            <p:cNvSpPr>
              <a:spLocks noChangeShapeType="1"/>
            </p:cNvSpPr>
            <p:nvPr/>
          </p:nvSpPr>
          <p:spPr bwMode="auto">
            <a:xfrm flipV="1">
              <a:off x="2433" y="1746"/>
              <a:ext cx="2" cy="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8" name="Line 180"/>
            <p:cNvSpPr>
              <a:spLocks noChangeShapeType="1"/>
            </p:cNvSpPr>
            <p:nvPr/>
          </p:nvSpPr>
          <p:spPr bwMode="auto">
            <a:xfrm flipH="1">
              <a:off x="2050" y="1746"/>
              <a:ext cx="383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9" name="Line 181"/>
            <p:cNvSpPr>
              <a:spLocks noChangeShapeType="1"/>
            </p:cNvSpPr>
            <p:nvPr/>
          </p:nvSpPr>
          <p:spPr bwMode="auto">
            <a:xfrm>
              <a:off x="967" y="1746"/>
              <a:ext cx="2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0" name="Line 182"/>
            <p:cNvSpPr>
              <a:spLocks noChangeShapeType="1"/>
            </p:cNvSpPr>
            <p:nvPr/>
          </p:nvSpPr>
          <p:spPr bwMode="auto">
            <a:xfrm>
              <a:off x="967" y="1975"/>
              <a:ext cx="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1" name="Line 183"/>
            <p:cNvSpPr>
              <a:spLocks noChangeShapeType="1"/>
            </p:cNvSpPr>
            <p:nvPr/>
          </p:nvSpPr>
          <p:spPr bwMode="auto">
            <a:xfrm>
              <a:off x="967" y="2039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2" name="Line 184"/>
            <p:cNvSpPr>
              <a:spLocks noChangeShapeType="1"/>
            </p:cNvSpPr>
            <p:nvPr/>
          </p:nvSpPr>
          <p:spPr bwMode="auto">
            <a:xfrm>
              <a:off x="967" y="2105"/>
              <a:ext cx="2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3" name="Line 185"/>
            <p:cNvSpPr>
              <a:spLocks noChangeShapeType="1"/>
            </p:cNvSpPr>
            <p:nvPr/>
          </p:nvSpPr>
          <p:spPr bwMode="auto">
            <a:xfrm flipV="1">
              <a:off x="967" y="1616"/>
              <a:ext cx="96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4" name="Line 186"/>
            <p:cNvSpPr>
              <a:spLocks noChangeShapeType="1"/>
            </p:cNvSpPr>
            <p:nvPr/>
          </p:nvSpPr>
          <p:spPr bwMode="auto">
            <a:xfrm flipV="1">
              <a:off x="1085" y="1562"/>
              <a:ext cx="19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5" name="Line 187"/>
            <p:cNvSpPr>
              <a:spLocks noChangeShapeType="1"/>
            </p:cNvSpPr>
            <p:nvPr/>
          </p:nvSpPr>
          <p:spPr bwMode="auto">
            <a:xfrm flipV="1">
              <a:off x="1125" y="1509"/>
              <a:ext cx="18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6" name="Line 188"/>
            <p:cNvSpPr>
              <a:spLocks noChangeShapeType="1"/>
            </p:cNvSpPr>
            <p:nvPr/>
          </p:nvSpPr>
          <p:spPr bwMode="auto">
            <a:xfrm flipV="1">
              <a:off x="1164" y="1332"/>
              <a:ext cx="10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7" name="Line 189"/>
            <p:cNvSpPr>
              <a:spLocks noChangeShapeType="1"/>
            </p:cNvSpPr>
            <p:nvPr/>
          </p:nvSpPr>
          <p:spPr bwMode="auto">
            <a:xfrm flipV="1">
              <a:off x="1294" y="1280"/>
              <a:ext cx="17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8" name="Line 190"/>
            <p:cNvSpPr>
              <a:spLocks noChangeShapeType="1"/>
            </p:cNvSpPr>
            <p:nvPr/>
          </p:nvSpPr>
          <p:spPr bwMode="auto">
            <a:xfrm flipV="1">
              <a:off x="1335" y="1227"/>
              <a:ext cx="17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9" name="Line 191"/>
            <p:cNvSpPr>
              <a:spLocks noChangeShapeType="1"/>
            </p:cNvSpPr>
            <p:nvPr/>
          </p:nvSpPr>
          <p:spPr bwMode="auto">
            <a:xfrm flipV="1">
              <a:off x="1373" y="1067"/>
              <a:ext cx="96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0" name="Line 192"/>
            <p:cNvSpPr>
              <a:spLocks noChangeShapeType="1"/>
            </p:cNvSpPr>
            <p:nvPr/>
          </p:nvSpPr>
          <p:spPr bwMode="auto">
            <a:xfrm>
              <a:off x="1700" y="753"/>
              <a:ext cx="733" cy="9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1" name="Line 193"/>
            <p:cNvSpPr>
              <a:spLocks noChangeShapeType="1"/>
            </p:cNvSpPr>
            <p:nvPr/>
          </p:nvSpPr>
          <p:spPr bwMode="auto">
            <a:xfrm>
              <a:off x="1700" y="753"/>
              <a:ext cx="2" cy="4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2" name="Line 194"/>
            <p:cNvSpPr>
              <a:spLocks noChangeShapeType="1"/>
            </p:cNvSpPr>
            <p:nvPr/>
          </p:nvSpPr>
          <p:spPr bwMode="auto">
            <a:xfrm>
              <a:off x="1469" y="1067"/>
              <a:ext cx="581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3" name="Line 195"/>
            <p:cNvSpPr>
              <a:spLocks noChangeShapeType="1"/>
            </p:cNvSpPr>
            <p:nvPr/>
          </p:nvSpPr>
          <p:spPr bwMode="auto">
            <a:xfrm>
              <a:off x="2050" y="1419"/>
              <a:ext cx="3" cy="5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4" name="Line 196"/>
            <p:cNvSpPr>
              <a:spLocks noChangeShapeType="1"/>
            </p:cNvSpPr>
            <p:nvPr/>
          </p:nvSpPr>
          <p:spPr bwMode="auto">
            <a:xfrm flipV="1">
              <a:off x="967" y="1930"/>
              <a:ext cx="1083" cy="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5" name="Line 197"/>
            <p:cNvSpPr>
              <a:spLocks noChangeShapeType="1"/>
            </p:cNvSpPr>
            <p:nvPr/>
          </p:nvSpPr>
          <p:spPr bwMode="auto">
            <a:xfrm>
              <a:off x="967" y="2297"/>
              <a:ext cx="2" cy="1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6" name="Line 198"/>
            <p:cNvSpPr>
              <a:spLocks noChangeShapeType="1"/>
            </p:cNvSpPr>
            <p:nvPr/>
          </p:nvSpPr>
          <p:spPr bwMode="auto">
            <a:xfrm flipH="1">
              <a:off x="1946" y="1746"/>
              <a:ext cx="10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7" name="Line 199"/>
            <p:cNvSpPr>
              <a:spLocks noChangeShapeType="1"/>
            </p:cNvSpPr>
            <p:nvPr/>
          </p:nvSpPr>
          <p:spPr bwMode="auto">
            <a:xfrm flipH="1">
              <a:off x="1880" y="1746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8" name="Line 200"/>
            <p:cNvSpPr>
              <a:spLocks noChangeShapeType="1"/>
            </p:cNvSpPr>
            <p:nvPr/>
          </p:nvSpPr>
          <p:spPr bwMode="auto">
            <a:xfrm flipH="1">
              <a:off x="1813" y="174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9" name="Line 201"/>
            <p:cNvSpPr>
              <a:spLocks noChangeShapeType="1"/>
            </p:cNvSpPr>
            <p:nvPr/>
          </p:nvSpPr>
          <p:spPr bwMode="auto">
            <a:xfrm flipH="1">
              <a:off x="1593" y="1746"/>
              <a:ext cx="18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0" name="Line 202"/>
            <p:cNvSpPr>
              <a:spLocks noChangeShapeType="1"/>
            </p:cNvSpPr>
            <p:nvPr/>
          </p:nvSpPr>
          <p:spPr bwMode="auto">
            <a:xfrm flipH="1">
              <a:off x="1527" y="174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1" name="Line 203"/>
            <p:cNvSpPr>
              <a:spLocks noChangeShapeType="1"/>
            </p:cNvSpPr>
            <p:nvPr/>
          </p:nvSpPr>
          <p:spPr bwMode="auto">
            <a:xfrm flipH="1">
              <a:off x="1461" y="1746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2" name="Line 204"/>
            <p:cNvSpPr>
              <a:spLocks noChangeShapeType="1"/>
            </p:cNvSpPr>
            <p:nvPr/>
          </p:nvSpPr>
          <p:spPr bwMode="auto">
            <a:xfrm flipH="1">
              <a:off x="1241" y="1746"/>
              <a:ext cx="18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3" name="Line 205"/>
            <p:cNvSpPr>
              <a:spLocks noChangeShapeType="1"/>
            </p:cNvSpPr>
            <p:nvPr/>
          </p:nvSpPr>
          <p:spPr bwMode="auto">
            <a:xfrm flipH="1">
              <a:off x="1175" y="1746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4" name="Line 206"/>
            <p:cNvSpPr>
              <a:spLocks noChangeShapeType="1"/>
            </p:cNvSpPr>
            <p:nvPr/>
          </p:nvSpPr>
          <p:spPr bwMode="auto">
            <a:xfrm flipH="1">
              <a:off x="1110" y="1746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5" name="Line 207"/>
            <p:cNvSpPr>
              <a:spLocks noChangeShapeType="1"/>
            </p:cNvSpPr>
            <p:nvPr/>
          </p:nvSpPr>
          <p:spPr bwMode="auto">
            <a:xfrm flipH="1">
              <a:off x="967" y="1746"/>
              <a:ext cx="10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6" name="Line 208"/>
            <p:cNvSpPr>
              <a:spLocks noChangeShapeType="1"/>
            </p:cNvSpPr>
            <p:nvPr/>
          </p:nvSpPr>
          <p:spPr bwMode="auto">
            <a:xfrm>
              <a:off x="1700" y="1208"/>
              <a:ext cx="2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7" name="Line 209"/>
            <p:cNvSpPr>
              <a:spLocks noChangeShapeType="1"/>
            </p:cNvSpPr>
            <p:nvPr/>
          </p:nvSpPr>
          <p:spPr bwMode="auto">
            <a:xfrm>
              <a:off x="1700" y="1400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8" name="Line 210"/>
            <p:cNvSpPr>
              <a:spLocks noChangeShapeType="1"/>
            </p:cNvSpPr>
            <p:nvPr/>
          </p:nvSpPr>
          <p:spPr bwMode="auto">
            <a:xfrm>
              <a:off x="1700" y="1466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9" name="Line 211"/>
            <p:cNvSpPr>
              <a:spLocks noChangeShapeType="1"/>
            </p:cNvSpPr>
            <p:nvPr/>
          </p:nvSpPr>
          <p:spPr bwMode="auto">
            <a:xfrm>
              <a:off x="1700" y="1532"/>
              <a:ext cx="2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0" name="Line 212"/>
            <p:cNvSpPr>
              <a:spLocks noChangeShapeType="1"/>
            </p:cNvSpPr>
            <p:nvPr/>
          </p:nvSpPr>
          <p:spPr bwMode="auto">
            <a:xfrm>
              <a:off x="1700" y="1752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1" name="Line 213"/>
            <p:cNvSpPr>
              <a:spLocks noChangeShapeType="1"/>
            </p:cNvSpPr>
            <p:nvPr/>
          </p:nvSpPr>
          <p:spPr bwMode="auto">
            <a:xfrm>
              <a:off x="1700" y="1819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2" name="Line 214"/>
            <p:cNvSpPr>
              <a:spLocks noChangeShapeType="1"/>
            </p:cNvSpPr>
            <p:nvPr/>
          </p:nvSpPr>
          <p:spPr bwMode="auto">
            <a:xfrm>
              <a:off x="1700" y="1885"/>
              <a:ext cx="2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3" name="Line 215"/>
            <p:cNvSpPr>
              <a:spLocks noChangeShapeType="1"/>
            </p:cNvSpPr>
            <p:nvPr/>
          </p:nvSpPr>
          <p:spPr bwMode="auto">
            <a:xfrm>
              <a:off x="1700" y="2041"/>
              <a:ext cx="2" cy="4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4" name="Line 216"/>
            <p:cNvSpPr>
              <a:spLocks noChangeShapeType="1"/>
            </p:cNvSpPr>
            <p:nvPr/>
          </p:nvSpPr>
          <p:spPr bwMode="auto">
            <a:xfrm flipV="1">
              <a:off x="1469" y="753"/>
              <a:ext cx="231" cy="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393" name="Group 217"/>
          <p:cNvGrpSpPr>
            <a:grpSpLocks/>
          </p:cNvGrpSpPr>
          <p:nvPr/>
        </p:nvGrpSpPr>
        <p:grpSpPr bwMode="auto">
          <a:xfrm>
            <a:off x="4471988" y="938213"/>
            <a:ext cx="1546225" cy="2970212"/>
            <a:chOff x="3497" y="663"/>
            <a:chExt cx="974" cy="1871"/>
          </a:xfrm>
        </p:grpSpPr>
        <p:sp>
          <p:nvSpPr>
            <p:cNvPr id="45107" name="Line 218"/>
            <p:cNvSpPr>
              <a:spLocks noChangeShapeType="1"/>
            </p:cNvSpPr>
            <p:nvPr/>
          </p:nvSpPr>
          <p:spPr bwMode="auto">
            <a:xfrm>
              <a:off x="3988" y="663"/>
              <a:ext cx="2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8" name="Line 219"/>
            <p:cNvSpPr>
              <a:spLocks noChangeShapeType="1"/>
            </p:cNvSpPr>
            <p:nvPr/>
          </p:nvSpPr>
          <p:spPr bwMode="auto">
            <a:xfrm>
              <a:off x="3988" y="990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9" name="Line 220"/>
            <p:cNvSpPr>
              <a:spLocks noChangeShapeType="1"/>
            </p:cNvSpPr>
            <p:nvPr/>
          </p:nvSpPr>
          <p:spPr bwMode="auto">
            <a:xfrm>
              <a:off x="3988" y="1056"/>
              <a:ext cx="2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0" name="Line 221"/>
            <p:cNvSpPr>
              <a:spLocks noChangeShapeType="1"/>
            </p:cNvSpPr>
            <p:nvPr/>
          </p:nvSpPr>
          <p:spPr bwMode="auto">
            <a:xfrm>
              <a:off x="3988" y="1387"/>
              <a:ext cx="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1" name="Line 222"/>
            <p:cNvSpPr>
              <a:spLocks noChangeShapeType="1"/>
            </p:cNvSpPr>
            <p:nvPr/>
          </p:nvSpPr>
          <p:spPr bwMode="auto">
            <a:xfrm>
              <a:off x="3988" y="1453"/>
              <a:ext cx="2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2" name="Line 223"/>
            <p:cNvSpPr>
              <a:spLocks noChangeShapeType="1"/>
            </p:cNvSpPr>
            <p:nvPr/>
          </p:nvSpPr>
          <p:spPr bwMode="auto">
            <a:xfrm>
              <a:off x="3988" y="1782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3" name="Line 224"/>
            <p:cNvSpPr>
              <a:spLocks noChangeShapeType="1"/>
            </p:cNvSpPr>
            <p:nvPr/>
          </p:nvSpPr>
          <p:spPr bwMode="auto">
            <a:xfrm>
              <a:off x="3988" y="1849"/>
              <a:ext cx="2" cy="2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4" name="Line 225"/>
            <p:cNvSpPr>
              <a:spLocks noChangeShapeType="1"/>
            </p:cNvSpPr>
            <p:nvPr/>
          </p:nvSpPr>
          <p:spPr bwMode="auto">
            <a:xfrm>
              <a:off x="3988" y="2180"/>
              <a:ext cx="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5" name="Line 226"/>
            <p:cNvSpPr>
              <a:spLocks noChangeShapeType="1"/>
            </p:cNvSpPr>
            <p:nvPr/>
          </p:nvSpPr>
          <p:spPr bwMode="auto">
            <a:xfrm>
              <a:off x="3988" y="2244"/>
              <a:ext cx="2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6" name="Line 227"/>
            <p:cNvSpPr>
              <a:spLocks noChangeShapeType="1"/>
            </p:cNvSpPr>
            <p:nvPr/>
          </p:nvSpPr>
          <p:spPr bwMode="auto">
            <a:xfrm flipH="1">
              <a:off x="3497" y="2481"/>
              <a:ext cx="97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6404" name="Group 228"/>
          <p:cNvGrpSpPr>
            <a:grpSpLocks/>
          </p:cNvGrpSpPr>
          <p:nvPr/>
        </p:nvGrpSpPr>
        <p:grpSpPr bwMode="auto">
          <a:xfrm>
            <a:off x="1252538" y="4857750"/>
            <a:ext cx="1530350" cy="1062038"/>
            <a:chOff x="1469" y="3132"/>
            <a:chExt cx="964" cy="669"/>
          </a:xfrm>
        </p:grpSpPr>
        <p:sp>
          <p:nvSpPr>
            <p:cNvPr id="45105" name="Line 229"/>
            <p:cNvSpPr>
              <a:spLocks noChangeShapeType="1"/>
            </p:cNvSpPr>
            <p:nvPr/>
          </p:nvSpPr>
          <p:spPr bwMode="auto">
            <a:xfrm>
              <a:off x="1700" y="3132"/>
              <a:ext cx="2" cy="6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6" name="Line 230"/>
            <p:cNvSpPr>
              <a:spLocks noChangeShapeType="1"/>
            </p:cNvSpPr>
            <p:nvPr/>
          </p:nvSpPr>
          <p:spPr bwMode="auto">
            <a:xfrm>
              <a:off x="1469" y="3466"/>
              <a:ext cx="964" cy="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094" name="Text Box 231"/>
          <p:cNvSpPr txBox="1">
            <a:spLocks noChangeArrowheads="1"/>
          </p:cNvSpPr>
          <p:nvPr/>
        </p:nvSpPr>
        <p:spPr bwMode="auto">
          <a:xfrm>
            <a:off x="0" y="0"/>
            <a:ext cx="89646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5: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完成立体截切后的俯视图和左视图。</a:t>
            </a:r>
          </a:p>
        </p:txBody>
      </p:sp>
      <p:grpSp>
        <p:nvGrpSpPr>
          <p:cNvPr id="306408" name="Group 232"/>
          <p:cNvGrpSpPr>
            <a:grpSpLocks/>
          </p:cNvGrpSpPr>
          <p:nvPr/>
        </p:nvGrpSpPr>
        <p:grpSpPr bwMode="auto">
          <a:xfrm>
            <a:off x="5940425" y="2924175"/>
            <a:ext cx="2713038" cy="3549650"/>
            <a:chOff x="1821" y="806"/>
            <a:chExt cx="1947" cy="2547"/>
          </a:xfrm>
        </p:grpSpPr>
        <p:sp>
          <p:nvSpPr>
            <p:cNvPr id="45096" name="Freeform 233"/>
            <p:cNvSpPr>
              <a:spLocks/>
            </p:cNvSpPr>
            <p:nvPr/>
          </p:nvSpPr>
          <p:spPr bwMode="auto">
            <a:xfrm>
              <a:off x="1821" y="2596"/>
              <a:ext cx="602" cy="757"/>
            </a:xfrm>
            <a:custGeom>
              <a:avLst/>
              <a:gdLst>
                <a:gd name="T0" fmla="*/ 1 w 5420"/>
                <a:gd name="T1" fmla="*/ 1 h 6813"/>
                <a:gd name="T2" fmla="*/ 0 w 5420"/>
                <a:gd name="T3" fmla="*/ 1 h 6813"/>
                <a:gd name="T4" fmla="*/ 0 w 5420"/>
                <a:gd name="T5" fmla="*/ 0 h 68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20" h="6813">
                  <a:moveTo>
                    <a:pt x="5420" y="6813"/>
                  </a:moveTo>
                  <a:lnTo>
                    <a:pt x="0" y="5493"/>
                  </a:lnTo>
                  <a:lnTo>
                    <a:pt x="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7" name="Line 234"/>
            <p:cNvSpPr>
              <a:spLocks noChangeShapeType="1"/>
            </p:cNvSpPr>
            <p:nvPr/>
          </p:nvSpPr>
          <p:spPr bwMode="auto">
            <a:xfrm flipH="1">
              <a:off x="2352" y="806"/>
              <a:ext cx="444" cy="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8" name="Freeform 235"/>
            <p:cNvSpPr>
              <a:spLocks/>
            </p:cNvSpPr>
            <p:nvPr/>
          </p:nvSpPr>
          <p:spPr bwMode="auto">
            <a:xfrm>
              <a:off x="2423" y="3094"/>
              <a:ext cx="1344" cy="259"/>
            </a:xfrm>
            <a:custGeom>
              <a:avLst/>
              <a:gdLst>
                <a:gd name="T0" fmla="*/ 2 w 12096"/>
                <a:gd name="T1" fmla="*/ 0 h 2334"/>
                <a:gd name="T2" fmla="*/ 0 w 12096"/>
                <a:gd name="T3" fmla="*/ 0 h 2334"/>
                <a:gd name="T4" fmla="*/ 0 w 12096"/>
                <a:gd name="T5" fmla="*/ 0 h 2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96" h="2334">
                  <a:moveTo>
                    <a:pt x="12096" y="1753"/>
                  </a:moveTo>
                  <a:lnTo>
                    <a:pt x="0" y="2334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9" name="Line 236"/>
            <p:cNvSpPr>
              <a:spLocks noChangeShapeType="1"/>
            </p:cNvSpPr>
            <p:nvPr/>
          </p:nvSpPr>
          <p:spPr bwMode="auto">
            <a:xfrm flipV="1">
              <a:off x="3767" y="2678"/>
              <a:ext cx="1" cy="6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0" name="Freeform 237"/>
            <p:cNvSpPr>
              <a:spLocks/>
            </p:cNvSpPr>
            <p:nvPr/>
          </p:nvSpPr>
          <p:spPr bwMode="auto">
            <a:xfrm>
              <a:off x="2679" y="806"/>
              <a:ext cx="561" cy="660"/>
            </a:xfrm>
            <a:custGeom>
              <a:avLst/>
              <a:gdLst>
                <a:gd name="T0" fmla="*/ 0 w 5047"/>
                <a:gd name="T1" fmla="*/ 1 h 5934"/>
                <a:gd name="T2" fmla="*/ 0 w 5047"/>
                <a:gd name="T3" fmla="*/ 0 h 5934"/>
                <a:gd name="T4" fmla="*/ 1 w 5047"/>
                <a:gd name="T5" fmla="*/ 1 h 59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47" h="5934">
                  <a:moveTo>
                    <a:pt x="0" y="4282"/>
                  </a:moveTo>
                  <a:lnTo>
                    <a:pt x="1056" y="0"/>
                  </a:lnTo>
                  <a:lnTo>
                    <a:pt x="5047" y="59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1" name="Freeform 238"/>
            <p:cNvSpPr>
              <a:spLocks/>
            </p:cNvSpPr>
            <p:nvPr/>
          </p:nvSpPr>
          <p:spPr bwMode="auto">
            <a:xfrm>
              <a:off x="2352" y="1282"/>
              <a:ext cx="888" cy="422"/>
            </a:xfrm>
            <a:custGeom>
              <a:avLst/>
              <a:gdLst>
                <a:gd name="T0" fmla="*/ 1 w 7992"/>
                <a:gd name="T1" fmla="*/ 1 h 3800"/>
                <a:gd name="T2" fmla="*/ 0 w 7992"/>
                <a:gd name="T3" fmla="*/ 0 h 3800"/>
                <a:gd name="T4" fmla="*/ 0 w 7992"/>
                <a:gd name="T5" fmla="*/ 0 h 3800"/>
                <a:gd name="T6" fmla="*/ 1 w 7992"/>
                <a:gd name="T7" fmla="*/ 0 h 3800"/>
                <a:gd name="T8" fmla="*/ 1 w 7992"/>
                <a:gd name="T9" fmla="*/ 1 h 3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92" h="3800">
                  <a:moveTo>
                    <a:pt x="3905" y="3658"/>
                  </a:moveTo>
                  <a:lnTo>
                    <a:pt x="0" y="1314"/>
                  </a:lnTo>
                  <a:lnTo>
                    <a:pt x="2945" y="0"/>
                  </a:lnTo>
                  <a:lnTo>
                    <a:pt x="7992" y="1652"/>
                  </a:lnTo>
                  <a:lnTo>
                    <a:pt x="7272" y="380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2" name="Freeform 239"/>
            <p:cNvSpPr>
              <a:spLocks/>
            </p:cNvSpPr>
            <p:nvPr/>
          </p:nvSpPr>
          <p:spPr bwMode="auto">
            <a:xfrm>
              <a:off x="1822" y="2398"/>
              <a:ext cx="1946" cy="696"/>
            </a:xfrm>
            <a:custGeom>
              <a:avLst/>
              <a:gdLst>
                <a:gd name="T0" fmla="*/ 3 w 17517"/>
                <a:gd name="T1" fmla="*/ 0 h 6265"/>
                <a:gd name="T2" fmla="*/ 1 w 17517"/>
                <a:gd name="T3" fmla="*/ 1 h 6265"/>
                <a:gd name="T4" fmla="*/ 0 w 17517"/>
                <a:gd name="T5" fmla="*/ 0 h 6265"/>
                <a:gd name="T6" fmla="*/ 1 w 17517"/>
                <a:gd name="T7" fmla="*/ 0 h 62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17" h="6265">
                  <a:moveTo>
                    <a:pt x="17517" y="2525"/>
                  </a:moveTo>
                  <a:lnTo>
                    <a:pt x="5419" y="6265"/>
                  </a:lnTo>
                  <a:lnTo>
                    <a:pt x="0" y="1786"/>
                  </a:lnTo>
                  <a:lnTo>
                    <a:pt x="578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3" name="Freeform 240"/>
            <p:cNvSpPr>
              <a:spLocks/>
            </p:cNvSpPr>
            <p:nvPr/>
          </p:nvSpPr>
          <p:spPr bwMode="auto">
            <a:xfrm>
              <a:off x="3480" y="2181"/>
              <a:ext cx="288" cy="497"/>
            </a:xfrm>
            <a:custGeom>
              <a:avLst/>
              <a:gdLst>
                <a:gd name="T0" fmla="*/ 0 w 2588"/>
                <a:gd name="T1" fmla="*/ 1 h 4473"/>
                <a:gd name="T2" fmla="*/ 0 w 2588"/>
                <a:gd name="T3" fmla="*/ 0 h 4473"/>
                <a:gd name="T4" fmla="*/ 0 w 2588"/>
                <a:gd name="T5" fmla="*/ 0 h 44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88" h="4473">
                  <a:moveTo>
                    <a:pt x="2588" y="4473"/>
                  </a:moveTo>
                  <a:lnTo>
                    <a:pt x="0" y="2333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4" name="Freeform 241"/>
            <p:cNvSpPr>
              <a:spLocks/>
            </p:cNvSpPr>
            <p:nvPr/>
          </p:nvSpPr>
          <p:spPr bwMode="auto">
            <a:xfrm>
              <a:off x="2464" y="1689"/>
              <a:ext cx="1016" cy="752"/>
            </a:xfrm>
            <a:custGeom>
              <a:avLst/>
              <a:gdLst>
                <a:gd name="T0" fmla="*/ 1 w 9149"/>
                <a:gd name="T1" fmla="*/ 1 h 6767"/>
                <a:gd name="T2" fmla="*/ 0 w 9149"/>
                <a:gd name="T3" fmla="*/ 1 h 6767"/>
                <a:gd name="T4" fmla="*/ 0 w 9149"/>
                <a:gd name="T5" fmla="*/ 1 h 6767"/>
                <a:gd name="T6" fmla="*/ 0 w 9149"/>
                <a:gd name="T7" fmla="*/ 0 h 6767"/>
                <a:gd name="T8" fmla="*/ 1 w 9149"/>
                <a:gd name="T9" fmla="*/ 0 h 6767"/>
                <a:gd name="T10" fmla="*/ 1 w 9149"/>
                <a:gd name="T11" fmla="*/ 1 h 67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49" h="6767">
                  <a:moveTo>
                    <a:pt x="9148" y="6767"/>
                  </a:moveTo>
                  <a:lnTo>
                    <a:pt x="0" y="6382"/>
                  </a:lnTo>
                  <a:lnTo>
                    <a:pt x="2" y="4047"/>
                  </a:lnTo>
                  <a:lnTo>
                    <a:pt x="2895" y="0"/>
                  </a:lnTo>
                  <a:lnTo>
                    <a:pt x="6262" y="142"/>
                  </a:lnTo>
                  <a:lnTo>
                    <a:pt x="9149" y="44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06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6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06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6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06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4" dur="500"/>
                                        <p:tgtEl>
                                          <p:spTgt spid="306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7" dur="500"/>
                                        <p:tgtEl>
                                          <p:spTgt spid="306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0" dur="500"/>
                                        <p:tgtEl>
                                          <p:spTgt spid="3062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306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06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06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06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306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306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06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306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306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306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30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7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8" dur="500"/>
                                        <p:tgtEl>
                                          <p:spTgt spid="306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1" dur="500"/>
                                        <p:tgtEl>
                                          <p:spTgt spid="306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4" dur="500"/>
                                        <p:tgtEl>
                                          <p:spTgt spid="306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7" dur="500"/>
                                        <p:tgtEl>
                                          <p:spTgt spid="306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0" dur="500"/>
                                        <p:tgtEl>
                                          <p:spTgt spid="306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3" dur="500"/>
                                        <p:tgtEl>
                                          <p:spTgt spid="306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6" dur="500"/>
                                        <p:tgtEl>
                                          <p:spTgt spid="3062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9" dur="500"/>
                                        <p:tgtEl>
                                          <p:spTgt spid="3062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306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306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500"/>
                                        <p:tgtEl>
                                          <p:spTgt spid="306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306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2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3" dur="500"/>
                                        <p:tgtEl>
                                          <p:spTgt spid="30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6" dur="500"/>
                                        <p:tgtEl>
                                          <p:spTgt spid="306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306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7" dur="500"/>
                                        <p:tgtEl>
                                          <p:spTgt spid="306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9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0" dur="500"/>
                                        <p:tgtEl>
                                          <p:spTgt spid="306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3" dur="500"/>
                                        <p:tgtEl>
                                          <p:spTgt spid="306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500"/>
                                        <p:tgtEl>
                                          <p:spTgt spid="30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 nodeType="clickPar">
                      <p:stCondLst>
                        <p:cond delay="indefinite"/>
                      </p:stCondLst>
                      <p:childTnLst>
                        <p:par>
                          <p:cTn id="1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500"/>
                                        <p:tgtEl>
                                          <p:spTgt spid="306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500"/>
                                        <p:tgtEl>
                                          <p:spTgt spid="306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500"/>
                                        <p:tgtEl>
                                          <p:spTgt spid="306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 nodeType="clickPar">
                      <p:stCondLst>
                        <p:cond delay="indefinite"/>
                      </p:stCondLst>
                      <p:childTnLst>
                        <p:par>
                          <p:cTn id="1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500"/>
                                        <p:tgtEl>
                                          <p:spTgt spid="306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500"/>
                                        <p:tgtEl>
                                          <p:spTgt spid="306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500"/>
                                        <p:tgtEl>
                                          <p:spTgt spid="306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3" dur="500"/>
                                        <p:tgtEl>
                                          <p:spTgt spid="3063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6" dur="500"/>
                                        <p:tgtEl>
                                          <p:spTgt spid="3063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9" dur="500"/>
                                        <p:tgtEl>
                                          <p:spTgt spid="306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 nodeType="clickPar">
                      <p:stCondLst>
                        <p:cond delay="indefinite"/>
                      </p:stCondLst>
                      <p:childTnLst>
                        <p:par>
                          <p:cTn id="2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500"/>
                                        <p:tgtEl>
                                          <p:spTgt spid="306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 nodeType="clickPar">
                      <p:stCondLst>
                        <p:cond delay="indefinite"/>
                      </p:stCondLst>
                      <p:childTnLst>
                        <p:par>
                          <p:cTn id="2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0" dur="500"/>
                                        <p:tgtEl>
                                          <p:spTgt spid="306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 nodeType="clickPar">
                      <p:stCondLst>
                        <p:cond delay="indefinite"/>
                      </p:stCondLst>
                      <p:childTnLst>
                        <p:par>
                          <p:cTn id="2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500"/>
                                        <p:tgtEl>
                                          <p:spTgt spid="306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 nodeType="clickPar">
                      <p:stCondLst>
                        <p:cond delay="indefinite"/>
                      </p:stCondLst>
                      <p:childTnLst>
                        <p:par>
                          <p:cTn id="2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0" dur="500"/>
                                        <p:tgtEl>
                                          <p:spTgt spid="306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500"/>
                                        <p:tgtEl>
                                          <p:spTgt spid="306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2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39" dur="500"/>
                                        <p:tgtEl>
                                          <p:spTgt spid="306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1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2" dur="500"/>
                                        <p:tgtEl>
                                          <p:spTgt spid="3063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4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45" dur="500"/>
                                        <p:tgtEl>
                                          <p:spTgt spid="306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 nodeType="clickPar">
                      <p:stCondLst>
                        <p:cond delay="indefinite"/>
                      </p:stCondLst>
                      <p:childTnLst>
                        <p:par>
                          <p:cTn id="2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6237" grpId="0" animBg="1"/>
      <p:bldP spid="306237" grpId="1" animBg="1"/>
      <p:bldP spid="306243" grpId="0" animBg="1"/>
      <p:bldP spid="306243" grpId="1" animBg="1"/>
      <p:bldP spid="306244" grpId="0" animBg="1"/>
      <p:bldP spid="306244" grpId="1" animBg="1"/>
      <p:bldP spid="306245" grpId="0" animBg="1"/>
      <p:bldP spid="306245" grpId="1" animBg="1"/>
      <p:bldP spid="306246" grpId="0" animBg="1"/>
      <p:bldP spid="306246" grpId="1" animBg="1"/>
      <p:bldP spid="306247" grpId="0" animBg="1"/>
      <p:bldP spid="306247" grpId="1" animBg="1"/>
      <p:bldP spid="306275" grpId="0" animBg="1"/>
      <p:bldP spid="306275" grpId="1" animBg="1"/>
      <p:bldP spid="306292" grpId="0" animBg="1"/>
      <p:bldP spid="306300" grpId="0" animBg="1"/>
      <p:bldP spid="306300" grpId="1" animBg="1"/>
      <p:bldP spid="306301" grpId="0" animBg="1"/>
      <p:bldP spid="306301" grpId="1" animBg="1"/>
      <p:bldP spid="306302" grpId="0" animBg="1"/>
      <p:bldP spid="306302" grpId="1" animBg="1"/>
      <p:bldP spid="306308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ext Box 151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6: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完成立体被截切后的主视图。</a:t>
            </a:r>
          </a:p>
        </p:txBody>
      </p:sp>
      <p:grpSp>
        <p:nvGrpSpPr>
          <p:cNvPr id="284977" name="Group 305"/>
          <p:cNvGrpSpPr>
            <a:grpSpLocks/>
          </p:cNvGrpSpPr>
          <p:nvPr/>
        </p:nvGrpSpPr>
        <p:grpSpPr bwMode="auto">
          <a:xfrm>
            <a:off x="1436688" y="692150"/>
            <a:ext cx="0" cy="3046413"/>
            <a:chOff x="905" y="436"/>
            <a:chExt cx="0" cy="1919"/>
          </a:xfrm>
        </p:grpSpPr>
        <p:sp>
          <p:nvSpPr>
            <p:cNvPr id="46222" name="Line 215"/>
            <p:cNvSpPr>
              <a:spLocks noChangeShapeType="1"/>
            </p:cNvSpPr>
            <p:nvPr/>
          </p:nvSpPr>
          <p:spPr bwMode="auto">
            <a:xfrm>
              <a:off x="905" y="436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3" name="Line 216"/>
            <p:cNvSpPr>
              <a:spLocks noChangeShapeType="1"/>
            </p:cNvSpPr>
            <p:nvPr/>
          </p:nvSpPr>
          <p:spPr bwMode="auto">
            <a:xfrm>
              <a:off x="905" y="697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4" name="Line 217"/>
            <p:cNvSpPr>
              <a:spLocks noChangeShapeType="1"/>
            </p:cNvSpPr>
            <p:nvPr/>
          </p:nvSpPr>
          <p:spPr bwMode="auto">
            <a:xfrm>
              <a:off x="905" y="775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5" name="Line 218"/>
            <p:cNvSpPr>
              <a:spLocks noChangeShapeType="1"/>
            </p:cNvSpPr>
            <p:nvPr/>
          </p:nvSpPr>
          <p:spPr bwMode="auto">
            <a:xfrm>
              <a:off x="905" y="1039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6" name="Line 219"/>
            <p:cNvSpPr>
              <a:spLocks noChangeShapeType="1"/>
            </p:cNvSpPr>
            <p:nvPr/>
          </p:nvSpPr>
          <p:spPr bwMode="auto">
            <a:xfrm>
              <a:off x="905" y="1117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7" name="Line 220"/>
            <p:cNvSpPr>
              <a:spLocks noChangeShapeType="1"/>
            </p:cNvSpPr>
            <p:nvPr/>
          </p:nvSpPr>
          <p:spPr bwMode="auto">
            <a:xfrm>
              <a:off x="905" y="1378"/>
              <a:ext cx="0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8" name="Line 221"/>
            <p:cNvSpPr>
              <a:spLocks noChangeShapeType="1"/>
            </p:cNvSpPr>
            <p:nvPr/>
          </p:nvSpPr>
          <p:spPr bwMode="auto">
            <a:xfrm>
              <a:off x="905" y="1456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29" name="Line 222"/>
            <p:cNvSpPr>
              <a:spLocks noChangeShapeType="1"/>
            </p:cNvSpPr>
            <p:nvPr/>
          </p:nvSpPr>
          <p:spPr bwMode="auto">
            <a:xfrm>
              <a:off x="905" y="1719"/>
              <a:ext cx="0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30" name="Line 223"/>
            <p:cNvSpPr>
              <a:spLocks noChangeShapeType="1"/>
            </p:cNvSpPr>
            <p:nvPr/>
          </p:nvSpPr>
          <p:spPr bwMode="auto">
            <a:xfrm>
              <a:off x="905" y="1798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31" name="Line 224"/>
            <p:cNvSpPr>
              <a:spLocks noChangeShapeType="1"/>
            </p:cNvSpPr>
            <p:nvPr/>
          </p:nvSpPr>
          <p:spPr bwMode="auto">
            <a:xfrm>
              <a:off x="905" y="2059"/>
              <a:ext cx="0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32" name="Line 225"/>
            <p:cNvSpPr>
              <a:spLocks noChangeShapeType="1"/>
            </p:cNvSpPr>
            <p:nvPr/>
          </p:nvSpPr>
          <p:spPr bwMode="auto">
            <a:xfrm>
              <a:off x="905" y="2137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4983" name="Group 311"/>
          <p:cNvGrpSpPr>
            <a:grpSpLocks/>
          </p:cNvGrpSpPr>
          <p:nvPr/>
        </p:nvGrpSpPr>
        <p:grpSpPr bwMode="auto">
          <a:xfrm>
            <a:off x="250825" y="827088"/>
            <a:ext cx="5780088" cy="5916612"/>
            <a:chOff x="158" y="521"/>
            <a:chExt cx="3641" cy="3727"/>
          </a:xfrm>
        </p:grpSpPr>
        <p:grpSp>
          <p:nvGrpSpPr>
            <p:cNvPr id="46168" name="Group 303"/>
            <p:cNvGrpSpPr>
              <a:grpSpLocks/>
            </p:cNvGrpSpPr>
            <p:nvPr/>
          </p:nvGrpSpPr>
          <p:grpSpPr bwMode="auto">
            <a:xfrm>
              <a:off x="2229" y="521"/>
              <a:ext cx="1570" cy="1746"/>
              <a:chOff x="2229" y="521"/>
              <a:chExt cx="1570" cy="1746"/>
            </a:xfrm>
          </p:grpSpPr>
          <p:grpSp>
            <p:nvGrpSpPr>
              <p:cNvPr id="46194" name="Group 302"/>
              <p:cNvGrpSpPr>
                <a:grpSpLocks/>
              </p:cNvGrpSpPr>
              <p:nvPr/>
            </p:nvGrpSpPr>
            <p:grpSpPr bwMode="auto">
              <a:xfrm>
                <a:off x="2229" y="521"/>
                <a:ext cx="1570" cy="1746"/>
                <a:chOff x="2229" y="521"/>
                <a:chExt cx="1570" cy="1746"/>
              </a:xfrm>
            </p:grpSpPr>
            <p:sp>
              <p:nvSpPr>
                <p:cNvPr id="46196" name="Line 157"/>
                <p:cNvSpPr>
                  <a:spLocks noChangeShapeType="1"/>
                </p:cNvSpPr>
                <p:nvPr/>
              </p:nvSpPr>
              <p:spPr bwMode="auto">
                <a:xfrm>
                  <a:off x="2229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97" name="Line 158"/>
                <p:cNvSpPr>
                  <a:spLocks noChangeShapeType="1"/>
                </p:cNvSpPr>
                <p:nvPr/>
              </p:nvSpPr>
              <p:spPr bwMode="auto">
                <a:xfrm>
                  <a:off x="2229" y="2267"/>
                  <a:ext cx="157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98" name="Line 159"/>
                <p:cNvSpPr>
                  <a:spLocks noChangeShapeType="1"/>
                </p:cNvSpPr>
                <p:nvPr/>
              </p:nvSpPr>
              <p:spPr bwMode="auto">
                <a:xfrm flipV="1">
                  <a:off x="3799" y="1961"/>
                  <a:ext cx="0" cy="30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199" name="Line 160"/>
                <p:cNvSpPr>
                  <a:spLocks noChangeShapeType="1"/>
                </p:cNvSpPr>
                <p:nvPr/>
              </p:nvSpPr>
              <p:spPr bwMode="auto">
                <a:xfrm>
                  <a:off x="2622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0" name="Line 161"/>
                <p:cNvSpPr>
                  <a:spLocks noChangeShapeType="1"/>
                </p:cNvSpPr>
                <p:nvPr/>
              </p:nvSpPr>
              <p:spPr bwMode="auto">
                <a:xfrm>
                  <a:off x="2767" y="521"/>
                  <a:ext cx="0" cy="74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1" name="Line 162"/>
                <p:cNvSpPr>
                  <a:spLocks noChangeShapeType="1"/>
                </p:cNvSpPr>
                <p:nvPr/>
              </p:nvSpPr>
              <p:spPr bwMode="auto">
                <a:xfrm flipH="1" flipV="1">
                  <a:off x="2767" y="1264"/>
                  <a:ext cx="1032" cy="69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2" name="Line 163"/>
                <p:cNvSpPr>
                  <a:spLocks noChangeShapeType="1"/>
                </p:cNvSpPr>
                <p:nvPr/>
              </p:nvSpPr>
              <p:spPr bwMode="auto">
                <a:xfrm>
                  <a:off x="3408" y="1696"/>
                  <a:ext cx="0" cy="57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3" name="Line 164"/>
                <p:cNvSpPr>
                  <a:spLocks noChangeShapeType="1"/>
                </p:cNvSpPr>
                <p:nvPr/>
              </p:nvSpPr>
              <p:spPr bwMode="auto">
                <a:xfrm>
                  <a:off x="3014" y="1430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4" name="Line 165"/>
                <p:cNvSpPr>
                  <a:spLocks noChangeShapeType="1"/>
                </p:cNvSpPr>
                <p:nvPr/>
              </p:nvSpPr>
              <p:spPr bwMode="auto">
                <a:xfrm>
                  <a:off x="3014" y="1608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5" name="Line 166"/>
                <p:cNvSpPr>
                  <a:spLocks noChangeShapeType="1"/>
                </p:cNvSpPr>
                <p:nvPr/>
              </p:nvSpPr>
              <p:spPr bwMode="auto">
                <a:xfrm>
                  <a:off x="3014" y="178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6" name="Line 167"/>
                <p:cNvSpPr>
                  <a:spLocks noChangeShapeType="1"/>
                </p:cNvSpPr>
                <p:nvPr/>
              </p:nvSpPr>
              <p:spPr bwMode="auto">
                <a:xfrm>
                  <a:off x="3014" y="195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7" name="Line 168"/>
                <p:cNvSpPr>
                  <a:spLocks noChangeShapeType="1"/>
                </p:cNvSpPr>
                <p:nvPr/>
              </p:nvSpPr>
              <p:spPr bwMode="auto">
                <a:xfrm>
                  <a:off x="3014" y="2132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8" name="Line 169"/>
                <p:cNvSpPr>
                  <a:spLocks noChangeShapeType="1"/>
                </p:cNvSpPr>
                <p:nvPr/>
              </p:nvSpPr>
              <p:spPr bwMode="auto">
                <a:xfrm>
                  <a:off x="3538" y="1786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09" name="Line 170"/>
                <p:cNvSpPr>
                  <a:spLocks noChangeShapeType="1"/>
                </p:cNvSpPr>
                <p:nvPr/>
              </p:nvSpPr>
              <p:spPr bwMode="auto">
                <a:xfrm>
                  <a:off x="3538" y="1961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0" name="Line 171"/>
                <p:cNvSpPr>
                  <a:spLocks noChangeShapeType="1"/>
                </p:cNvSpPr>
                <p:nvPr/>
              </p:nvSpPr>
              <p:spPr bwMode="auto">
                <a:xfrm>
                  <a:off x="3538" y="2134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1" name="Line 172"/>
                <p:cNvSpPr>
                  <a:spLocks noChangeShapeType="1"/>
                </p:cNvSpPr>
                <p:nvPr/>
              </p:nvSpPr>
              <p:spPr bwMode="auto">
                <a:xfrm>
                  <a:off x="2490" y="521"/>
                  <a:ext cx="0" cy="6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2" name="Line 173"/>
                <p:cNvSpPr>
                  <a:spLocks noChangeShapeType="1"/>
                </p:cNvSpPr>
                <p:nvPr/>
              </p:nvSpPr>
              <p:spPr bwMode="auto">
                <a:xfrm>
                  <a:off x="2490" y="631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3" name="Line 174"/>
                <p:cNvSpPr>
                  <a:spLocks noChangeShapeType="1"/>
                </p:cNvSpPr>
                <p:nvPr/>
              </p:nvSpPr>
              <p:spPr bwMode="auto">
                <a:xfrm>
                  <a:off x="2490" y="806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4" name="Line 175"/>
                <p:cNvSpPr>
                  <a:spLocks noChangeShapeType="1"/>
                </p:cNvSpPr>
                <p:nvPr/>
              </p:nvSpPr>
              <p:spPr bwMode="auto">
                <a:xfrm>
                  <a:off x="2490" y="979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5" name="Line 176"/>
                <p:cNvSpPr>
                  <a:spLocks noChangeShapeType="1"/>
                </p:cNvSpPr>
                <p:nvPr/>
              </p:nvSpPr>
              <p:spPr bwMode="auto">
                <a:xfrm>
                  <a:off x="2490" y="1155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6" name="Line 177"/>
                <p:cNvSpPr>
                  <a:spLocks noChangeShapeType="1"/>
                </p:cNvSpPr>
                <p:nvPr/>
              </p:nvSpPr>
              <p:spPr bwMode="auto">
                <a:xfrm>
                  <a:off x="2490" y="1330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7" name="Line 178"/>
                <p:cNvSpPr>
                  <a:spLocks noChangeShapeType="1"/>
                </p:cNvSpPr>
                <p:nvPr/>
              </p:nvSpPr>
              <p:spPr bwMode="auto">
                <a:xfrm>
                  <a:off x="2490" y="150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8" name="Line 179"/>
                <p:cNvSpPr>
                  <a:spLocks noChangeShapeType="1"/>
                </p:cNvSpPr>
                <p:nvPr/>
              </p:nvSpPr>
              <p:spPr bwMode="auto">
                <a:xfrm>
                  <a:off x="2490" y="167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19" name="Line 180"/>
                <p:cNvSpPr>
                  <a:spLocks noChangeShapeType="1"/>
                </p:cNvSpPr>
                <p:nvPr/>
              </p:nvSpPr>
              <p:spPr bwMode="auto">
                <a:xfrm>
                  <a:off x="2490" y="1852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20" name="Line 181"/>
                <p:cNvSpPr>
                  <a:spLocks noChangeShapeType="1"/>
                </p:cNvSpPr>
                <p:nvPr/>
              </p:nvSpPr>
              <p:spPr bwMode="auto">
                <a:xfrm>
                  <a:off x="2490" y="2028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6221" name="Line 182"/>
                <p:cNvSpPr>
                  <a:spLocks noChangeShapeType="1"/>
                </p:cNvSpPr>
                <p:nvPr/>
              </p:nvSpPr>
              <p:spPr bwMode="auto">
                <a:xfrm>
                  <a:off x="2490" y="2201"/>
                  <a:ext cx="0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6195" name="Line 183"/>
              <p:cNvSpPr>
                <a:spLocks noChangeShapeType="1"/>
              </p:cNvSpPr>
              <p:nvPr/>
            </p:nvSpPr>
            <p:spPr bwMode="auto">
              <a:xfrm>
                <a:off x="2229" y="521"/>
                <a:ext cx="5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6169" name="Group 301"/>
            <p:cNvGrpSpPr>
              <a:grpSpLocks/>
            </p:cNvGrpSpPr>
            <p:nvPr/>
          </p:nvGrpSpPr>
          <p:grpSpPr bwMode="auto">
            <a:xfrm>
              <a:off x="158" y="2526"/>
              <a:ext cx="1504" cy="1722"/>
              <a:chOff x="158" y="2526"/>
              <a:chExt cx="1504" cy="1722"/>
            </a:xfrm>
          </p:grpSpPr>
          <p:sp>
            <p:nvSpPr>
              <p:cNvPr id="46170" name="Line 226"/>
              <p:cNvSpPr>
                <a:spLocks noChangeShapeType="1"/>
              </p:cNvSpPr>
              <p:nvPr/>
            </p:nvSpPr>
            <p:spPr bwMode="auto">
              <a:xfrm flipV="1">
                <a:off x="905" y="4129"/>
                <a:ext cx="0" cy="1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1" name="Line 227"/>
              <p:cNvSpPr>
                <a:spLocks noChangeShapeType="1"/>
              </p:cNvSpPr>
              <p:nvPr/>
            </p:nvSpPr>
            <p:spPr bwMode="auto">
              <a:xfrm flipV="1">
                <a:off x="905" y="405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2" name="Line 228"/>
              <p:cNvSpPr>
                <a:spLocks noChangeShapeType="1"/>
              </p:cNvSpPr>
              <p:nvPr/>
            </p:nvSpPr>
            <p:spPr bwMode="auto">
              <a:xfrm flipV="1">
                <a:off x="905" y="3790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3" name="Line 229"/>
              <p:cNvSpPr>
                <a:spLocks noChangeShapeType="1"/>
              </p:cNvSpPr>
              <p:nvPr/>
            </p:nvSpPr>
            <p:spPr bwMode="auto">
              <a:xfrm flipV="1">
                <a:off x="905" y="3712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4" name="Line 230"/>
              <p:cNvSpPr>
                <a:spLocks noChangeShapeType="1"/>
              </p:cNvSpPr>
              <p:nvPr/>
            </p:nvSpPr>
            <p:spPr bwMode="auto">
              <a:xfrm flipV="1">
                <a:off x="905" y="3449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5" name="Line 231"/>
              <p:cNvSpPr>
                <a:spLocks noChangeShapeType="1"/>
              </p:cNvSpPr>
              <p:nvPr/>
            </p:nvSpPr>
            <p:spPr bwMode="auto">
              <a:xfrm flipV="1">
                <a:off x="905" y="3370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6" name="Line 232"/>
              <p:cNvSpPr>
                <a:spLocks noChangeShapeType="1"/>
              </p:cNvSpPr>
              <p:nvPr/>
            </p:nvSpPr>
            <p:spPr bwMode="auto">
              <a:xfrm flipV="1">
                <a:off x="905" y="3109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7" name="Line 233"/>
              <p:cNvSpPr>
                <a:spLocks noChangeShapeType="1"/>
              </p:cNvSpPr>
              <p:nvPr/>
            </p:nvSpPr>
            <p:spPr bwMode="auto">
              <a:xfrm flipV="1">
                <a:off x="905" y="3031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8" name="Line 234"/>
              <p:cNvSpPr>
                <a:spLocks noChangeShapeType="1"/>
              </p:cNvSpPr>
              <p:nvPr/>
            </p:nvSpPr>
            <p:spPr bwMode="auto">
              <a:xfrm flipV="1">
                <a:off x="905" y="2768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79" name="Line 235"/>
              <p:cNvSpPr>
                <a:spLocks noChangeShapeType="1"/>
              </p:cNvSpPr>
              <p:nvPr/>
            </p:nvSpPr>
            <p:spPr bwMode="auto">
              <a:xfrm flipV="1">
                <a:off x="905" y="2690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0" name="Line 236"/>
              <p:cNvSpPr>
                <a:spLocks noChangeShapeType="1"/>
              </p:cNvSpPr>
              <p:nvPr/>
            </p:nvSpPr>
            <p:spPr bwMode="auto">
              <a:xfrm flipV="1">
                <a:off x="905" y="2526"/>
                <a:ext cx="0" cy="1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1" name="Line 237"/>
              <p:cNvSpPr>
                <a:spLocks noChangeShapeType="1"/>
              </p:cNvSpPr>
              <p:nvPr/>
            </p:nvSpPr>
            <p:spPr bwMode="auto">
              <a:xfrm>
                <a:off x="158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2" name="Line 238"/>
              <p:cNvSpPr>
                <a:spLocks noChangeShapeType="1"/>
              </p:cNvSpPr>
              <p:nvPr/>
            </p:nvSpPr>
            <p:spPr bwMode="auto">
              <a:xfrm>
                <a:off x="381" y="3389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3" name="Line 239"/>
              <p:cNvSpPr>
                <a:spLocks noChangeShapeType="1"/>
              </p:cNvSpPr>
              <p:nvPr/>
            </p:nvSpPr>
            <p:spPr bwMode="auto">
              <a:xfrm>
                <a:off x="459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4" name="Line 240"/>
              <p:cNvSpPr>
                <a:spLocks noChangeShapeType="1"/>
              </p:cNvSpPr>
              <p:nvPr/>
            </p:nvSpPr>
            <p:spPr bwMode="auto">
              <a:xfrm>
                <a:off x="723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5" name="Line 241"/>
              <p:cNvSpPr>
                <a:spLocks noChangeShapeType="1"/>
              </p:cNvSpPr>
              <p:nvPr/>
            </p:nvSpPr>
            <p:spPr bwMode="auto">
              <a:xfrm>
                <a:off x="801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6" name="Line 242"/>
              <p:cNvSpPr>
                <a:spLocks noChangeShapeType="1"/>
              </p:cNvSpPr>
              <p:nvPr/>
            </p:nvSpPr>
            <p:spPr bwMode="auto">
              <a:xfrm>
                <a:off x="1062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7" name="Line 243"/>
              <p:cNvSpPr>
                <a:spLocks noChangeShapeType="1"/>
              </p:cNvSpPr>
              <p:nvPr/>
            </p:nvSpPr>
            <p:spPr bwMode="auto">
              <a:xfrm>
                <a:off x="1140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8" name="Line 244"/>
              <p:cNvSpPr>
                <a:spLocks noChangeShapeType="1"/>
              </p:cNvSpPr>
              <p:nvPr/>
            </p:nvSpPr>
            <p:spPr bwMode="auto">
              <a:xfrm>
                <a:off x="1403" y="3389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89" name="Line 245"/>
              <p:cNvSpPr>
                <a:spLocks noChangeShapeType="1"/>
              </p:cNvSpPr>
              <p:nvPr/>
            </p:nvSpPr>
            <p:spPr bwMode="auto">
              <a:xfrm>
                <a:off x="1482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0" name="Freeform 246"/>
              <p:cNvSpPr>
                <a:spLocks/>
              </p:cNvSpPr>
              <p:nvPr/>
            </p:nvSpPr>
            <p:spPr bwMode="auto">
              <a:xfrm>
                <a:off x="227" y="2604"/>
                <a:ext cx="1359" cy="1573"/>
              </a:xfrm>
              <a:custGeom>
                <a:avLst/>
                <a:gdLst>
                  <a:gd name="T0" fmla="*/ 0 w 4012"/>
                  <a:gd name="T1" fmla="*/ 46 h 4637"/>
                  <a:gd name="T2" fmla="*/ 26 w 4012"/>
                  <a:gd name="T3" fmla="*/ 61 h 4637"/>
                  <a:gd name="T4" fmla="*/ 53 w 4012"/>
                  <a:gd name="T5" fmla="*/ 46 h 4637"/>
                  <a:gd name="T6" fmla="*/ 53 w 4012"/>
                  <a:gd name="T7" fmla="*/ 15 h 4637"/>
                  <a:gd name="T8" fmla="*/ 26 w 4012"/>
                  <a:gd name="T9" fmla="*/ 0 h 4637"/>
                  <a:gd name="T10" fmla="*/ 0 w 4012"/>
                  <a:gd name="T11" fmla="*/ 15 h 4637"/>
                  <a:gd name="T12" fmla="*/ 0 w 4012"/>
                  <a:gd name="T13" fmla="*/ 46 h 46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2" h="4637">
                    <a:moveTo>
                      <a:pt x="0" y="3477"/>
                    </a:moveTo>
                    <a:lnTo>
                      <a:pt x="2006" y="4637"/>
                    </a:lnTo>
                    <a:lnTo>
                      <a:pt x="4012" y="3477"/>
                    </a:lnTo>
                    <a:lnTo>
                      <a:pt x="4012" y="1159"/>
                    </a:lnTo>
                    <a:lnTo>
                      <a:pt x="2006" y="0"/>
                    </a:lnTo>
                    <a:lnTo>
                      <a:pt x="0" y="1159"/>
                    </a:lnTo>
                    <a:lnTo>
                      <a:pt x="0" y="347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1" name="Freeform 247"/>
              <p:cNvSpPr>
                <a:spLocks/>
              </p:cNvSpPr>
              <p:nvPr/>
            </p:nvSpPr>
            <p:spPr bwMode="auto">
              <a:xfrm>
                <a:off x="383" y="2867"/>
                <a:ext cx="1046" cy="1047"/>
              </a:xfrm>
              <a:custGeom>
                <a:avLst/>
                <a:gdLst>
                  <a:gd name="T0" fmla="*/ 20 w 3089"/>
                  <a:gd name="T1" fmla="*/ 41 h 3091"/>
                  <a:gd name="T2" fmla="*/ 41 w 3089"/>
                  <a:gd name="T3" fmla="*/ 20 h 3091"/>
                  <a:gd name="T4" fmla="*/ 20 w 3089"/>
                  <a:gd name="T5" fmla="*/ 0 h 3091"/>
                  <a:gd name="T6" fmla="*/ 0 w 3089"/>
                  <a:gd name="T7" fmla="*/ 20 h 3091"/>
                  <a:gd name="T8" fmla="*/ 20 w 3089"/>
                  <a:gd name="T9" fmla="*/ 41 h 30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9" h="3091">
                    <a:moveTo>
                      <a:pt x="1544" y="3091"/>
                    </a:moveTo>
                    <a:lnTo>
                      <a:pt x="3089" y="1545"/>
                    </a:lnTo>
                    <a:lnTo>
                      <a:pt x="1544" y="0"/>
                    </a:lnTo>
                    <a:lnTo>
                      <a:pt x="0" y="1545"/>
                    </a:lnTo>
                    <a:lnTo>
                      <a:pt x="1544" y="309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2" name="Line 248"/>
              <p:cNvSpPr>
                <a:spLocks noChangeShapeType="1"/>
              </p:cNvSpPr>
              <p:nvPr/>
            </p:nvSpPr>
            <p:spPr bwMode="auto">
              <a:xfrm>
                <a:off x="227" y="3145"/>
                <a:ext cx="3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93" name="Line 249"/>
              <p:cNvSpPr>
                <a:spLocks noChangeShapeType="1"/>
              </p:cNvSpPr>
              <p:nvPr/>
            </p:nvSpPr>
            <p:spPr bwMode="auto">
              <a:xfrm>
                <a:off x="1183" y="3145"/>
                <a:ext cx="40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4982" name="Group 310"/>
          <p:cNvGrpSpPr>
            <a:grpSpLocks/>
          </p:cNvGrpSpPr>
          <p:nvPr/>
        </p:nvGrpSpPr>
        <p:grpSpPr bwMode="auto">
          <a:xfrm>
            <a:off x="360363" y="827088"/>
            <a:ext cx="2157412" cy="2771775"/>
            <a:chOff x="227" y="521"/>
            <a:chExt cx="1359" cy="1746"/>
          </a:xfrm>
        </p:grpSpPr>
        <p:sp>
          <p:nvSpPr>
            <p:cNvPr id="46161" name="Line 156"/>
            <p:cNvSpPr>
              <a:spLocks noChangeShapeType="1"/>
            </p:cNvSpPr>
            <p:nvPr/>
          </p:nvSpPr>
          <p:spPr bwMode="auto">
            <a:xfrm flipH="1">
              <a:off x="227" y="521"/>
              <a:ext cx="13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62" name="Line 250"/>
            <p:cNvSpPr>
              <a:spLocks noChangeShapeType="1"/>
            </p:cNvSpPr>
            <p:nvPr/>
          </p:nvSpPr>
          <p:spPr bwMode="auto">
            <a:xfrm>
              <a:off x="227" y="521"/>
              <a:ext cx="0" cy="17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63" name="Line 251"/>
            <p:cNvSpPr>
              <a:spLocks noChangeShapeType="1"/>
            </p:cNvSpPr>
            <p:nvPr/>
          </p:nvSpPr>
          <p:spPr bwMode="auto">
            <a:xfrm>
              <a:off x="227" y="2267"/>
              <a:ext cx="13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64" name="Line 252"/>
            <p:cNvSpPr>
              <a:spLocks noChangeShapeType="1"/>
            </p:cNvSpPr>
            <p:nvPr/>
          </p:nvSpPr>
          <p:spPr bwMode="auto">
            <a:xfrm flipV="1">
              <a:off x="1586" y="521"/>
              <a:ext cx="0" cy="17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6165" name="Group 309"/>
            <p:cNvGrpSpPr>
              <a:grpSpLocks/>
            </p:cNvGrpSpPr>
            <p:nvPr/>
          </p:nvGrpSpPr>
          <p:grpSpPr bwMode="auto">
            <a:xfrm>
              <a:off x="905" y="521"/>
              <a:ext cx="0" cy="1746"/>
              <a:chOff x="905" y="521"/>
              <a:chExt cx="0" cy="1746"/>
            </a:xfrm>
          </p:grpSpPr>
          <p:sp>
            <p:nvSpPr>
              <p:cNvPr id="46166" name="Line 307"/>
              <p:cNvSpPr>
                <a:spLocks noChangeShapeType="1"/>
              </p:cNvSpPr>
              <p:nvPr/>
            </p:nvSpPr>
            <p:spPr bwMode="auto">
              <a:xfrm>
                <a:off x="905" y="1961"/>
                <a:ext cx="0" cy="30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6167" name="Line 308"/>
              <p:cNvSpPr>
                <a:spLocks noChangeShapeType="1"/>
              </p:cNvSpPr>
              <p:nvPr/>
            </p:nvSpPr>
            <p:spPr bwMode="auto">
              <a:xfrm>
                <a:off x="905" y="521"/>
                <a:ext cx="0" cy="144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4984" name="Group 312"/>
          <p:cNvGrpSpPr>
            <a:grpSpLocks/>
          </p:cNvGrpSpPr>
          <p:nvPr/>
        </p:nvGrpSpPr>
        <p:grpSpPr bwMode="auto">
          <a:xfrm>
            <a:off x="360363" y="3598863"/>
            <a:ext cx="2157412" cy="1160462"/>
            <a:chOff x="227" y="2267"/>
            <a:chExt cx="1359" cy="731"/>
          </a:xfrm>
        </p:grpSpPr>
        <p:sp>
          <p:nvSpPr>
            <p:cNvPr id="46159" name="Line 313"/>
            <p:cNvSpPr>
              <a:spLocks noChangeShapeType="1"/>
            </p:cNvSpPr>
            <p:nvPr/>
          </p:nvSpPr>
          <p:spPr bwMode="auto">
            <a:xfrm flipV="1">
              <a:off x="227" y="2267"/>
              <a:ext cx="0" cy="7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60" name="Line 314"/>
            <p:cNvSpPr>
              <a:spLocks noChangeShapeType="1"/>
            </p:cNvSpPr>
            <p:nvPr/>
          </p:nvSpPr>
          <p:spPr bwMode="auto">
            <a:xfrm flipV="1">
              <a:off x="1586" y="2267"/>
              <a:ext cx="0" cy="7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4987" name="Group 315"/>
          <p:cNvGrpSpPr>
            <a:grpSpLocks/>
          </p:cNvGrpSpPr>
          <p:nvPr/>
        </p:nvGrpSpPr>
        <p:grpSpPr bwMode="auto">
          <a:xfrm>
            <a:off x="360363" y="827088"/>
            <a:ext cx="3178175" cy="2771775"/>
            <a:chOff x="227" y="521"/>
            <a:chExt cx="2002" cy="1746"/>
          </a:xfrm>
        </p:grpSpPr>
        <p:sp>
          <p:nvSpPr>
            <p:cNvPr id="46157" name="Line 316"/>
            <p:cNvSpPr>
              <a:spLocks noChangeShapeType="1"/>
            </p:cNvSpPr>
            <p:nvPr/>
          </p:nvSpPr>
          <p:spPr bwMode="auto">
            <a:xfrm flipH="1">
              <a:off x="227" y="521"/>
              <a:ext cx="20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8" name="Line 317"/>
            <p:cNvSpPr>
              <a:spLocks noChangeShapeType="1"/>
            </p:cNvSpPr>
            <p:nvPr/>
          </p:nvSpPr>
          <p:spPr bwMode="auto">
            <a:xfrm flipH="1">
              <a:off x="227" y="2267"/>
              <a:ext cx="20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4990" name="Line 318"/>
          <p:cNvSpPr>
            <a:spLocks noChangeShapeType="1"/>
          </p:cNvSpPr>
          <p:nvPr/>
        </p:nvSpPr>
        <p:spPr bwMode="auto">
          <a:xfrm flipH="1" flipV="1">
            <a:off x="3538538" y="1427163"/>
            <a:ext cx="854075" cy="5794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4991" name="Group 319"/>
          <p:cNvGrpSpPr>
            <a:grpSpLocks/>
          </p:cNvGrpSpPr>
          <p:nvPr/>
        </p:nvGrpSpPr>
        <p:grpSpPr bwMode="auto">
          <a:xfrm>
            <a:off x="360363" y="1427163"/>
            <a:ext cx="5670550" cy="1685925"/>
            <a:chOff x="227" y="899"/>
            <a:chExt cx="3572" cy="1062"/>
          </a:xfrm>
        </p:grpSpPr>
        <p:sp>
          <p:nvSpPr>
            <p:cNvPr id="46153" name="Line 320"/>
            <p:cNvSpPr>
              <a:spLocks noChangeShapeType="1"/>
            </p:cNvSpPr>
            <p:nvPr/>
          </p:nvSpPr>
          <p:spPr bwMode="auto">
            <a:xfrm flipH="1">
              <a:off x="905" y="1961"/>
              <a:ext cx="28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4" name="Line 321"/>
            <p:cNvSpPr>
              <a:spLocks noChangeShapeType="1"/>
            </p:cNvSpPr>
            <p:nvPr/>
          </p:nvSpPr>
          <p:spPr bwMode="auto">
            <a:xfrm flipH="1">
              <a:off x="227" y="1696"/>
              <a:ext cx="31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5" name="Line 322"/>
            <p:cNvSpPr>
              <a:spLocks noChangeShapeType="1"/>
            </p:cNvSpPr>
            <p:nvPr/>
          </p:nvSpPr>
          <p:spPr bwMode="auto">
            <a:xfrm flipH="1">
              <a:off x="227" y="1164"/>
              <a:ext cx="23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6" name="Line 323"/>
            <p:cNvSpPr>
              <a:spLocks noChangeShapeType="1"/>
            </p:cNvSpPr>
            <p:nvPr/>
          </p:nvSpPr>
          <p:spPr bwMode="auto">
            <a:xfrm flipH="1">
              <a:off x="905" y="899"/>
              <a:ext cx="13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4996" name="Group 324"/>
          <p:cNvGrpSpPr>
            <a:grpSpLocks/>
          </p:cNvGrpSpPr>
          <p:nvPr/>
        </p:nvGrpSpPr>
        <p:grpSpPr bwMode="auto">
          <a:xfrm>
            <a:off x="360363" y="1427163"/>
            <a:ext cx="2157412" cy="1685925"/>
            <a:chOff x="227" y="899"/>
            <a:chExt cx="1359" cy="1062"/>
          </a:xfrm>
        </p:grpSpPr>
        <p:sp>
          <p:nvSpPr>
            <p:cNvPr id="46147" name="Line 325"/>
            <p:cNvSpPr>
              <a:spLocks noChangeShapeType="1"/>
            </p:cNvSpPr>
            <p:nvPr/>
          </p:nvSpPr>
          <p:spPr bwMode="auto">
            <a:xfrm flipV="1">
              <a:off x="227" y="1164"/>
              <a:ext cx="0" cy="53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8" name="Line 326"/>
            <p:cNvSpPr>
              <a:spLocks noChangeShapeType="1"/>
            </p:cNvSpPr>
            <p:nvPr/>
          </p:nvSpPr>
          <p:spPr bwMode="auto">
            <a:xfrm flipV="1">
              <a:off x="227" y="899"/>
              <a:ext cx="678" cy="2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9" name="Line 327"/>
            <p:cNvSpPr>
              <a:spLocks noChangeShapeType="1"/>
            </p:cNvSpPr>
            <p:nvPr/>
          </p:nvSpPr>
          <p:spPr bwMode="auto">
            <a:xfrm>
              <a:off x="905" y="899"/>
              <a:ext cx="681" cy="2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0" name="Line 328"/>
            <p:cNvSpPr>
              <a:spLocks noChangeShapeType="1"/>
            </p:cNvSpPr>
            <p:nvPr/>
          </p:nvSpPr>
          <p:spPr bwMode="auto">
            <a:xfrm>
              <a:off x="1586" y="1164"/>
              <a:ext cx="0" cy="53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1" name="Line 329"/>
            <p:cNvSpPr>
              <a:spLocks noChangeShapeType="1"/>
            </p:cNvSpPr>
            <p:nvPr/>
          </p:nvSpPr>
          <p:spPr bwMode="auto">
            <a:xfrm flipV="1">
              <a:off x="905" y="1696"/>
              <a:ext cx="681" cy="2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52" name="Line 330"/>
            <p:cNvSpPr>
              <a:spLocks noChangeShapeType="1"/>
            </p:cNvSpPr>
            <p:nvPr/>
          </p:nvSpPr>
          <p:spPr bwMode="auto">
            <a:xfrm flipH="1" flipV="1">
              <a:off x="227" y="1696"/>
              <a:ext cx="678" cy="26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5006" name="Line 334"/>
          <p:cNvSpPr>
            <a:spLocks noChangeShapeType="1"/>
          </p:cNvSpPr>
          <p:nvPr/>
        </p:nvSpPr>
        <p:spPr bwMode="auto">
          <a:xfrm flipH="1">
            <a:off x="360363" y="2006600"/>
            <a:ext cx="40322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5007" name="Line 335"/>
          <p:cNvSpPr>
            <a:spLocks noChangeShapeType="1"/>
          </p:cNvSpPr>
          <p:nvPr/>
        </p:nvSpPr>
        <p:spPr bwMode="auto">
          <a:xfrm>
            <a:off x="1436688" y="827088"/>
            <a:ext cx="0" cy="228600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5003" name="Group 331"/>
          <p:cNvGrpSpPr>
            <a:grpSpLocks/>
          </p:cNvGrpSpPr>
          <p:nvPr/>
        </p:nvGrpSpPr>
        <p:grpSpPr bwMode="auto">
          <a:xfrm>
            <a:off x="360363" y="2692400"/>
            <a:ext cx="2157412" cy="420688"/>
            <a:chOff x="227" y="1696"/>
            <a:chExt cx="1359" cy="265"/>
          </a:xfrm>
        </p:grpSpPr>
        <p:sp>
          <p:nvSpPr>
            <p:cNvPr id="46145" name="Line 332"/>
            <p:cNvSpPr>
              <a:spLocks noChangeShapeType="1"/>
            </p:cNvSpPr>
            <p:nvPr/>
          </p:nvSpPr>
          <p:spPr bwMode="auto">
            <a:xfrm flipV="1">
              <a:off x="905" y="1696"/>
              <a:ext cx="681" cy="2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6" name="Line 333"/>
            <p:cNvSpPr>
              <a:spLocks noChangeShapeType="1"/>
            </p:cNvSpPr>
            <p:nvPr/>
          </p:nvSpPr>
          <p:spPr bwMode="auto">
            <a:xfrm flipH="1" flipV="1">
              <a:off x="227" y="1696"/>
              <a:ext cx="678" cy="2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5009" name="Group 337"/>
          <p:cNvGrpSpPr>
            <a:grpSpLocks/>
          </p:cNvGrpSpPr>
          <p:nvPr/>
        </p:nvGrpSpPr>
        <p:grpSpPr bwMode="auto">
          <a:xfrm flipH="1">
            <a:off x="1368425" y="827088"/>
            <a:ext cx="69850" cy="2241550"/>
            <a:chOff x="905" y="521"/>
            <a:chExt cx="0" cy="1746"/>
          </a:xfrm>
        </p:grpSpPr>
        <p:sp>
          <p:nvSpPr>
            <p:cNvPr id="46132" name="Line 338"/>
            <p:cNvSpPr>
              <a:spLocks noChangeShapeType="1"/>
            </p:cNvSpPr>
            <p:nvPr/>
          </p:nvSpPr>
          <p:spPr bwMode="auto">
            <a:xfrm>
              <a:off x="905" y="521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3" name="Line 339"/>
            <p:cNvSpPr>
              <a:spLocks noChangeShapeType="1"/>
            </p:cNvSpPr>
            <p:nvPr/>
          </p:nvSpPr>
          <p:spPr bwMode="auto">
            <a:xfrm>
              <a:off x="905" y="645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4" name="Line 340"/>
            <p:cNvSpPr>
              <a:spLocks noChangeShapeType="1"/>
            </p:cNvSpPr>
            <p:nvPr/>
          </p:nvSpPr>
          <p:spPr bwMode="auto">
            <a:xfrm>
              <a:off x="905" y="785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5" name="Line 341"/>
            <p:cNvSpPr>
              <a:spLocks noChangeShapeType="1"/>
            </p:cNvSpPr>
            <p:nvPr/>
          </p:nvSpPr>
          <p:spPr bwMode="auto">
            <a:xfrm>
              <a:off x="905" y="922"/>
              <a:ext cx="0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6" name="Line 342"/>
            <p:cNvSpPr>
              <a:spLocks noChangeShapeType="1"/>
            </p:cNvSpPr>
            <p:nvPr/>
          </p:nvSpPr>
          <p:spPr bwMode="auto">
            <a:xfrm>
              <a:off x="905" y="1062"/>
              <a:ext cx="0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7" name="Line 343"/>
            <p:cNvSpPr>
              <a:spLocks noChangeShapeType="1"/>
            </p:cNvSpPr>
            <p:nvPr/>
          </p:nvSpPr>
          <p:spPr bwMode="auto">
            <a:xfrm>
              <a:off x="905" y="1202"/>
              <a:ext cx="0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8" name="Line 344"/>
            <p:cNvSpPr>
              <a:spLocks noChangeShapeType="1"/>
            </p:cNvSpPr>
            <p:nvPr/>
          </p:nvSpPr>
          <p:spPr bwMode="auto">
            <a:xfrm>
              <a:off x="905" y="1342"/>
              <a:ext cx="0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9" name="Line 345"/>
            <p:cNvSpPr>
              <a:spLocks noChangeShapeType="1"/>
            </p:cNvSpPr>
            <p:nvPr/>
          </p:nvSpPr>
          <p:spPr bwMode="auto">
            <a:xfrm>
              <a:off x="905" y="1482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0" name="Line 346"/>
            <p:cNvSpPr>
              <a:spLocks noChangeShapeType="1"/>
            </p:cNvSpPr>
            <p:nvPr/>
          </p:nvSpPr>
          <p:spPr bwMode="auto">
            <a:xfrm>
              <a:off x="905" y="1622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1" name="Line 347"/>
            <p:cNvSpPr>
              <a:spLocks noChangeShapeType="1"/>
            </p:cNvSpPr>
            <p:nvPr/>
          </p:nvSpPr>
          <p:spPr bwMode="auto">
            <a:xfrm>
              <a:off x="905" y="1762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2" name="Line 348"/>
            <p:cNvSpPr>
              <a:spLocks noChangeShapeType="1"/>
            </p:cNvSpPr>
            <p:nvPr/>
          </p:nvSpPr>
          <p:spPr bwMode="auto">
            <a:xfrm>
              <a:off x="905" y="1900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3" name="Line 349"/>
            <p:cNvSpPr>
              <a:spLocks noChangeShapeType="1"/>
            </p:cNvSpPr>
            <p:nvPr/>
          </p:nvSpPr>
          <p:spPr bwMode="auto">
            <a:xfrm>
              <a:off x="905" y="2040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44" name="Line 350"/>
            <p:cNvSpPr>
              <a:spLocks noChangeShapeType="1"/>
            </p:cNvSpPr>
            <p:nvPr/>
          </p:nvSpPr>
          <p:spPr bwMode="auto">
            <a:xfrm>
              <a:off x="905" y="2180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5023" name="Line 351"/>
          <p:cNvSpPr>
            <a:spLocks noChangeShapeType="1"/>
          </p:cNvSpPr>
          <p:nvPr/>
        </p:nvSpPr>
        <p:spPr bwMode="auto">
          <a:xfrm flipH="1">
            <a:off x="379413" y="2006600"/>
            <a:ext cx="2122487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5186" name="Group 514"/>
          <p:cNvGrpSpPr>
            <a:grpSpLocks/>
          </p:cNvGrpSpPr>
          <p:nvPr/>
        </p:nvGrpSpPr>
        <p:grpSpPr bwMode="auto">
          <a:xfrm>
            <a:off x="6151563" y="2781300"/>
            <a:ext cx="2740025" cy="3786188"/>
            <a:chOff x="5897" y="2027"/>
            <a:chExt cx="1726" cy="2385"/>
          </a:xfrm>
        </p:grpSpPr>
        <p:sp>
          <p:nvSpPr>
            <p:cNvPr id="46113" name="Line 481"/>
            <p:cNvSpPr>
              <a:spLocks noChangeShapeType="1"/>
            </p:cNvSpPr>
            <p:nvPr/>
          </p:nvSpPr>
          <p:spPr bwMode="auto">
            <a:xfrm>
              <a:off x="6284" y="4392"/>
              <a:ext cx="865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4" name="Line 482"/>
            <p:cNvSpPr>
              <a:spLocks noChangeShapeType="1"/>
            </p:cNvSpPr>
            <p:nvPr/>
          </p:nvSpPr>
          <p:spPr bwMode="auto">
            <a:xfrm flipV="1">
              <a:off x="7149" y="4119"/>
              <a:ext cx="474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5" name="Line 483"/>
            <p:cNvSpPr>
              <a:spLocks noChangeShapeType="1"/>
            </p:cNvSpPr>
            <p:nvPr/>
          </p:nvSpPr>
          <p:spPr bwMode="auto">
            <a:xfrm flipV="1">
              <a:off x="7149" y="4105"/>
              <a:ext cx="0" cy="3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6" name="Line 484"/>
            <p:cNvSpPr>
              <a:spLocks noChangeShapeType="1"/>
            </p:cNvSpPr>
            <p:nvPr/>
          </p:nvSpPr>
          <p:spPr bwMode="auto">
            <a:xfrm flipV="1">
              <a:off x="7623" y="3545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7" name="Line 485"/>
            <p:cNvSpPr>
              <a:spLocks noChangeShapeType="1"/>
            </p:cNvSpPr>
            <p:nvPr/>
          </p:nvSpPr>
          <p:spPr bwMode="auto">
            <a:xfrm flipV="1">
              <a:off x="5897" y="2027"/>
              <a:ext cx="478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8" name="Line 486"/>
            <p:cNvSpPr>
              <a:spLocks noChangeShapeType="1"/>
            </p:cNvSpPr>
            <p:nvPr/>
          </p:nvSpPr>
          <p:spPr bwMode="auto">
            <a:xfrm>
              <a:off x="6375" y="2027"/>
              <a:ext cx="862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9" name="Line 487"/>
            <p:cNvSpPr>
              <a:spLocks noChangeShapeType="1"/>
            </p:cNvSpPr>
            <p:nvPr/>
          </p:nvSpPr>
          <p:spPr bwMode="auto">
            <a:xfrm>
              <a:off x="7237" y="2048"/>
              <a:ext cx="73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0" name="Line 488"/>
            <p:cNvSpPr>
              <a:spLocks noChangeShapeType="1"/>
            </p:cNvSpPr>
            <p:nvPr/>
          </p:nvSpPr>
          <p:spPr bwMode="auto">
            <a:xfrm flipV="1">
              <a:off x="6284" y="3817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1" name="Line 489"/>
            <p:cNvSpPr>
              <a:spLocks noChangeShapeType="1"/>
            </p:cNvSpPr>
            <p:nvPr/>
          </p:nvSpPr>
          <p:spPr bwMode="auto">
            <a:xfrm>
              <a:off x="5897" y="4075"/>
              <a:ext cx="387" cy="3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2" name="Line 490"/>
            <p:cNvSpPr>
              <a:spLocks noChangeShapeType="1"/>
            </p:cNvSpPr>
            <p:nvPr/>
          </p:nvSpPr>
          <p:spPr bwMode="auto">
            <a:xfrm flipV="1">
              <a:off x="5897" y="2320"/>
              <a:ext cx="0" cy="17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3" name="Line 491"/>
            <p:cNvSpPr>
              <a:spLocks noChangeShapeType="1"/>
            </p:cNvSpPr>
            <p:nvPr/>
          </p:nvSpPr>
          <p:spPr bwMode="auto">
            <a:xfrm flipH="1" flipV="1">
              <a:off x="5897" y="2320"/>
              <a:ext cx="74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4" name="Line 492"/>
            <p:cNvSpPr>
              <a:spLocks noChangeShapeType="1"/>
            </p:cNvSpPr>
            <p:nvPr/>
          </p:nvSpPr>
          <p:spPr bwMode="auto">
            <a:xfrm>
              <a:off x="7310" y="2854"/>
              <a:ext cx="313" cy="6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5" name="Line 493"/>
            <p:cNvSpPr>
              <a:spLocks noChangeShapeType="1"/>
            </p:cNvSpPr>
            <p:nvPr/>
          </p:nvSpPr>
          <p:spPr bwMode="auto">
            <a:xfrm flipH="1">
              <a:off x="7149" y="3545"/>
              <a:ext cx="474" cy="5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6" name="Line 494"/>
            <p:cNvSpPr>
              <a:spLocks noChangeShapeType="1"/>
            </p:cNvSpPr>
            <p:nvPr/>
          </p:nvSpPr>
          <p:spPr bwMode="auto">
            <a:xfrm flipH="1" flipV="1">
              <a:off x="6284" y="3817"/>
              <a:ext cx="865" cy="2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7" name="Line 495"/>
            <p:cNvSpPr>
              <a:spLocks noChangeShapeType="1"/>
            </p:cNvSpPr>
            <p:nvPr/>
          </p:nvSpPr>
          <p:spPr bwMode="auto">
            <a:xfrm flipH="1" flipV="1">
              <a:off x="5971" y="3126"/>
              <a:ext cx="313" cy="6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8" name="Line 496"/>
            <p:cNvSpPr>
              <a:spLocks noChangeShapeType="1"/>
            </p:cNvSpPr>
            <p:nvPr/>
          </p:nvSpPr>
          <p:spPr bwMode="auto">
            <a:xfrm flipV="1">
              <a:off x="5971" y="2106"/>
              <a:ext cx="1339" cy="2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9" name="Line 497"/>
            <p:cNvSpPr>
              <a:spLocks noChangeShapeType="1"/>
            </p:cNvSpPr>
            <p:nvPr/>
          </p:nvSpPr>
          <p:spPr bwMode="auto">
            <a:xfrm>
              <a:off x="7310" y="2106"/>
              <a:ext cx="0" cy="7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0" name="Line 498"/>
            <p:cNvSpPr>
              <a:spLocks noChangeShapeType="1"/>
            </p:cNvSpPr>
            <p:nvPr/>
          </p:nvSpPr>
          <p:spPr bwMode="auto">
            <a:xfrm flipH="1">
              <a:off x="5971" y="2854"/>
              <a:ext cx="1339" cy="2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1" name="Line 499"/>
            <p:cNvSpPr>
              <a:spLocks noChangeShapeType="1"/>
            </p:cNvSpPr>
            <p:nvPr/>
          </p:nvSpPr>
          <p:spPr bwMode="auto">
            <a:xfrm flipV="1">
              <a:off x="5971" y="2382"/>
              <a:ext cx="0" cy="7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5185" name="Group 513"/>
          <p:cNvGrpSpPr>
            <a:grpSpLocks/>
          </p:cNvGrpSpPr>
          <p:nvPr/>
        </p:nvGrpSpPr>
        <p:grpSpPr bwMode="auto">
          <a:xfrm>
            <a:off x="6156325" y="2781300"/>
            <a:ext cx="2740025" cy="3786188"/>
            <a:chOff x="3878" y="1752"/>
            <a:chExt cx="1726" cy="2385"/>
          </a:xfrm>
        </p:grpSpPr>
        <p:sp>
          <p:nvSpPr>
            <p:cNvPr id="46100" name="Line 500"/>
            <p:cNvSpPr>
              <a:spLocks noChangeShapeType="1"/>
            </p:cNvSpPr>
            <p:nvPr/>
          </p:nvSpPr>
          <p:spPr bwMode="auto">
            <a:xfrm>
              <a:off x="4265" y="4116"/>
              <a:ext cx="864" cy="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1" name="Line 501"/>
            <p:cNvSpPr>
              <a:spLocks noChangeShapeType="1"/>
            </p:cNvSpPr>
            <p:nvPr/>
          </p:nvSpPr>
          <p:spPr bwMode="auto">
            <a:xfrm flipH="1" flipV="1">
              <a:off x="4265" y="2361"/>
              <a:ext cx="864" cy="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2" name="Line 502"/>
            <p:cNvSpPr>
              <a:spLocks noChangeShapeType="1"/>
            </p:cNvSpPr>
            <p:nvPr/>
          </p:nvSpPr>
          <p:spPr bwMode="auto">
            <a:xfrm flipV="1">
              <a:off x="5129" y="3844"/>
              <a:ext cx="475" cy="2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3" name="Line 503"/>
            <p:cNvSpPr>
              <a:spLocks noChangeShapeType="1"/>
            </p:cNvSpPr>
            <p:nvPr/>
          </p:nvSpPr>
          <p:spPr bwMode="auto">
            <a:xfrm flipV="1">
              <a:off x="5129" y="2385"/>
              <a:ext cx="0" cy="17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4" name="Line 504"/>
            <p:cNvSpPr>
              <a:spLocks noChangeShapeType="1"/>
            </p:cNvSpPr>
            <p:nvPr/>
          </p:nvSpPr>
          <p:spPr bwMode="auto">
            <a:xfrm flipH="1">
              <a:off x="5129" y="2089"/>
              <a:ext cx="475" cy="2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5" name="Line 505"/>
            <p:cNvSpPr>
              <a:spLocks noChangeShapeType="1"/>
            </p:cNvSpPr>
            <p:nvPr/>
          </p:nvSpPr>
          <p:spPr bwMode="auto">
            <a:xfrm flipV="1">
              <a:off x="5604" y="2089"/>
              <a:ext cx="0" cy="17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6" name="Line 506"/>
            <p:cNvSpPr>
              <a:spLocks noChangeShapeType="1"/>
            </p:cNvSpPr>
            <p:nvPr/>
          </p:nvSpPr>
          <p:spPr bwMode="auto">
            <a:xfrm>
              <a:off x="5217" y="1773"/>
              <a:ext cx="387" cy="3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7" name="Line 507"/>
            <p:cNvSpPr>
              <a:spLocks noChangeShapeType="1"/>
            </p:cNvSpPr>
            <p:nvPr/>
          </p:nvSpPr>
          <p:spPr bwMode="auto">
            <a:xfrm>
              <a:off x="4356" y="1752"/>
              <a:ext cx="861" cy="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8" name="Line 508"/>
            <p:cNvSpPr>
              <a:spLocks noChangeShapeType="1"/>
            </p:cNvSpPr>
            <p:nvPr/>
          </p:nvSpPr>
          <p:spPr bwMode="auto">
            <a:xfrm flipV="1">
              <a:off x="3878" y="1752"/>
              <a:ext cx="478" cy="29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9" name="Line 509"/>
            <p:cNvSpPr>
              <a:spLocks noChangeShapeType="1"/>
            </p:cNvSpPr>
            <p:nvPr/>
          </p:nvSpPr>
          <p:spPr bwMode="auto">
            <a:xfrm flipV="1">
              <a:off x="4265" y="2361"/>
              <a:ext cx="0" cy="175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0" name="Line 510"/>
            <p:cNvSpPr>
              <a:spLocks noChangeShapeType="1"/>
            </p:cNvSpPr>
            <p:nvPr/>
          </p:nvSpPr>
          <p:spPr bwMode="auto">
            <a:xfrm>
              <a:off x="3878" y="3800"/>
              <a:ext cx="387" cy="3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1" name="Line 511"/>
            <p:cNvSpPr>
              <a:spLocks noChangeShapeType="1"/>
            </p:cNvSpPr>
            <p:nvPr/>
          </p:nvSpPr>
          <p:spPr bwMode="auto">
            <a:xfrm flipV="1">
              <a:off x="3878" y="2048"/>
              <a:ext cx="0" cy="17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2" name="Line 512"/>
            <p:cNvSpPr>
              <a:spLocks noChangeShapeType="1"/>
            </p:cNvSpPr>
            <p:nvPr/>
          </p:nvSpPr>
          <p:spPr bwMode="auto">
            <a:xfrm flipH="1" flipV="1">
              <a:off x="3878" y="2048"/>
              <a:ext cx="387" cy="3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5219" name="Text Box 547"/>
          <p:cNvSpPr txBox="1">
            <a:spLocks noChangeArrowheads="1"/>
          </p:cNvSpPr>
          <p:nvPr/>
        </p:nvSpPr>
        <p:spPr bwMode="auto">
          <a:xfrm>
            <a:off x="6045200" y="620713"/>
            <a:ext cx="3098800" cy="35036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>
                <a:solidFill>
                  <a:schemeClr val="accent2"/>
                </a:solidFill>
                <a:ea typeface="黑体" pitchFamily="2" charset="-122"/>
              </a:rPr>
              <a:t>这是一个六棱柱中间被四棱柱穿孔后被截切的立体；作图时我们将六棱柱与四棱柱的截交线分开来求。</a:t>
            </a:r>
          </a:p>
        </p:txBody>
      </p:sp>
      <p:sp>
        <p:nvSpPr>
          <p:cNvPr id="285220" name="Text Box 548"/>
          <p:cNvSpPr txBox="1">
            <a:spLocks noChangeArrowheads="1"/>
          </p:cNvSpPr>
          <p:nvPr/>
        </p:nvSpPr>
        <p:spPr bwMode="auto">
          <a:xfrm>
            <a:off x="2843213" y="4581525"/>
            <a:ext cx="30988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ea typeface="黑体" pitchFamily="2" charset="-122"/>
              </a:rPr>
              <a:t>        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求六棱柱的截交线。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4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5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4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84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84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84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4" dur="500"/>
                                        <p:tgtEl>
                                          <p:spTgt spid="2849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7" dur="500"/>
                                        <p:tgtEl>
                                          <p:spTgt spid="2849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85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285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85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284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284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84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68" dur="500"/>
                                        <p:tgtEl>
                                          <p:spTgt spid="2849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1" dur="500"/>
                                        <p:tgtEl>
                                          <p:spTgt spid="2849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500"/>
                                        <p:tgtEl>
                                          <p:spTgt spid="285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285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4" dur="500"/>
                                        <p:tgtEl>
                                          <p:spTgt spid="2849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4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7" dur="500"/>
                                        <p:tgtEl>
                                          <p:spTgt spid="2850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2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500"/>
                                        <p:tgtEl>
                                          <p:spTgt spid="285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500"/>
                                        <p:tgtEl>
                                          <p:spTgt spid="285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xit" presetSubtype="2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100" dur="500"/>
                                        <p:tgtEl>
                                          <p:spTgt spid="2850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285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500"/>
                                        <p:tgtEl>
                                          <p:spTgt spid="285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285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8" dur="500"/>
                                        <p:tgtEl>
                                          <p:spTgt spid="2851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990" grpId="0" animBg="1"/>
      <p:bldP spid="284990" grpId="1" animBg="1"/>
      <p:bldP spid="285006" grpId="0" animBg="1"/>
      <p:bldP spid="285006" grpId="1" animBg="1"/>
      <p:bldP spid="285006" grpId="2" animBg="1"/>
      <p:bldP spid="285006" grpId="3" animBg="1"/>
      <p:bldP spid="285007" grpId="0" animBg="1"/>
      <p:bldP spid="285023" grpId="0" animBg="1"/>
      <p:bldP spid="285219" grpId="0"/>
      <p:bldP spid="285219" grpId="1"/>
      <p:bldP spid="285220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6: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完成立体被截切后的主视图。</a:t>
            </a:r>
          </a:p>
        </p:txBody>
      </p:sp>
      <p:grpSp>
        <p:nvGrpSpPr>
          <p:cNvPr id="47107" name="Group 15"/>
          <p:cNvGrpSpPr>
            <a:grpSpLocks/>
          </p:cNvGrpSpPr>
          <p:nvPr/>
        </p:nvGrpSpPr>
        <p:grpSpPr bwMode="auto">
          <a:xfrm>
            <a:off x="250825" y="827088"/>
            <a:ext cx="5780088" cy="5916612"/>
            <a:chOff x="158" y="521"/>
            <a:chExt cx="3641" cy="3727"/>
          </a:xfrm>
        </p:grpSpPr>
        <p:grpSp>
          <p:nvGrpSpPr>
            <p:cNvPr id="47233" name="Group 16"/>
            <p:cNvGrpSpPr>
              <a:grpSpLocks/>
            </p:cNvGrpSpPr>
            <p:nvPr/>
          </p:nvGrpSpPr>
          <p:grpSpPr bwMode="auto">
            <a:xfrm>
              <a:off x="2229" y="521"/>
              <a:ext cx="1570" cy="1746"/>
              <a:chOff x="2229" y="521"/>
              <a:chExt cx="1570" cy="1746"/>
            </a:xfrm>
          </p:grpSpPr>
          <p:grpSp>
            <p:nvGrpSpPr>
              <p:cNvPr id="47259" name="Group 17"/>
              <p:cNvGrpSpPr>
                <a:grpSpLocks/>
              </p:cNvGrpSpPr>
              <p:nvPr/>
            </p:nvGrpSpPr>
            <p:grpSpPr bwMode="auto">
              <a:xfrm>
                <a:off x="2229" y="521"/>
                <a:ext cx="1570" cy="1746"/>
                <a:chOff x="2229" y="521"/>
                <a:chExt cx="1570" cy="1746"/>
              </a:xfrm>
            </p:grpSpPr>
            <p:sp>
              <p:nvSpPr>
                <p:cNvPr id="47261" name="Line 18"/>
                <p:cNvSpPr>
                  <a:spLocks noChangeShapeType="1"/>
                </p:cNvSpPr>
                <p:nvPr/>
              </p:nvSpPr>
              <p:spPr bwMode="auto">
                <a:xfrm>
                  <a:off x="2229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2" name="Line 19"/>
                <p:cNvSpPr>
                  <a:spLocks noChangeShapeType="1"/>
                </p:cNvSpPr>
                <p:nvPr/>
              </p:nvSpPr>
              <p:spPr bwMode="auto">
                <a:xfrm>
                  <a:off x="2229" y="2267"/>
                  <a:ext cx="157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3" name="Line 20"/>
                <p:cNvSpPr>
                  <a:spLocks noChangeShapeType="1"/>
                </p:cNvSpPr>
                <p:nvPr/>
              </p:nvSpPr>
              <p:spPr bwMode="auto">
                <a:xfrm flipV="1">
                  <a:off x="3799" y="1961"/>
                  <a:ext cx="0" cy="30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4" name="Line 21"/>
                <p:cNvSpPr>
                  <a:spLocks noChangeShapeType="1"/>
                </p:cNvSpPr>
                <p:nvPr/>
              </p:nvSpPr>
              <p:spPr bwMode="auto">
                <a:xfrm>
                  <a:off x="2622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5" name="Line 22"/>
                <p:cNvSpPr>
                  <a:spLocks noChangeShapeType="1"/>
                </p:cNvSpPr>
                <p:nvPr/>
              </p:nvSpPr>
              <p:spPr bwMode="auto">
                <a:xfrm>
                  <a:off x="2767" y="521"/>
                  <a:ext cx="0" cy="74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6" name="Line 23"/>
                <p:cNvSpPr>
                  <a:spLocks noChangeShapeType="1"/>
                </p:cNvSpPr>
                <p:nvPr/>
              </p:nvSpPr>
              <p:spPr bwMode="auto">
                <a:xfrm flipH="1" flipV="1">
                  <a:off x="2767" y="1264"/>
                  <a:ext cx="1032" cy="69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7" name="Line 24"/>
                <p:cNvSpPr>
                  <a:spLocks noChangeShapeType="1"/>
                </p:cNvSpPr>
                <p:nvPr/>
              </p:nvSpPr>
              <p:spPr bwMode="auto">
                <a:xfrm>
                  <a:off x="3408" y="1696"/>
                  <a:ext cx="0" cy="57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8" name="Line 25"/>
                <p:cNvSpPr>
                  <a:spLocks noChangeShapeType="1"/>
                </p:cNvSpPr>
                <p:nvPr/>
              </p:nvSpPr>
              <p:spPr bwMode="auto">
                <a:xfrm>
                  <a:off x="3014" y="1430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69" name="Line 26"/>
                <p:cNvSpPr>
                  <a:spLocks noChangeShapeType="1"/>
                </p:cNvSpPr>
                <p:nvPr/>
              </p:nvSpPr>
              <p:spPr bwMode="auto">
                <a:xfrm>
                  <a:off x="3014" y="1608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0" name="Line 27"/>
                <p:cNvSpPr>
                  <a:spLocks noChangeShapeType="1"/>
                </p:cNvSpPr>
                <p:nvPr/>
              </p:nvSpPr>
              <p:spPr bwMode="auto">
                <a:xfrm>
                  <a:off x="3014" y="178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1" name="Line 28"/>
                <p:cNvSpPr>
                  <a:spLocks noChangeShapeType="1"/>
                </p:cNvSpPr>
                <p:nvPr/>
              </p:nvSpPr>
              <p:spPr bwMode="auto">
                <a:xfrm>
                  <a:off x="3014" y="195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2" name="Line 29"/>
                <p:cNvSpPr>
                  <a:spLocks noChangeShapeType="1"/>
                </p:cNvSpPr>
                <p:nvPr/>
              </p:nvSpPr>
              <p:spPr bwMode="auto">
                <a:xfrm>
                  <a:off x="3014" y="2132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3" name="Line 30"/>
                <p:cNvSpPr>
                  <a:spLocks noChangeShapeType="1"/>
                </p:cNvSpPr>
                <p:nvPr/>
              </p:nvSpPr>
              <p:spPr bwMode="auto">
                <a:xfrm>
                  <a:off x="3538" y="1786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4" name="Line 31"/>
                <p:cNvSpPr>
                  <a:spLocks noChangeShapeType="1"/>
                </p:cNvSpPr>
                <p:nvPr/>
              </p:nvSpPr>
              <p:spPr bwMode="auto">
                <a:xfrm>
                  <a:off x="3538" y="1961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5" name="Line 32"/>
                <p:cNvSpPr>
                  <a:spLocks noChangeShapeType="1"/>
                </p:cNvSpPr>
                <p:nvPr/>
              </p:nvSpPr>
              <p:spPr bwMode="auto">
                <a:xfrm>
                  <a:off x="3538" y="2134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6" name="Line 33"/>
                <p:cNvSpPr>
                  <a:spLocks noChangeShapeType="1"/>
                </p:cNvSpPr>
                <p:nvPr/>
              </p:nvSpPr>
              <p:spPr bwMode="auto">
                <a:xfrm>
                  <a:off x="2490" y="521"/>
                  <a:ext cx="0" cy="6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7" name="Line 34"/>
                <p:cNvSpPr>
                  <a:spLocks noChangeShapeType="1"/>
                </p:cNvSpPr>
                <p:nvPr/>
              </p:nvSpPr>
              <p:spPr bwMode="auto">
                <a:xfrm>
                  <a:off x="2490" y="631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8" name="Line 35"/>
                <p:cNvSpPr>
                  <a:spLocks noChangeShapeType="1"/>
                </p:cNvSpPr>
                <p:nvPr/>
              </p:nvSpPr>
              <p:spPr bwMode="auto">
                <a:xfrm>
                  <a:off x="2490" y="806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79" name="Line 36"/>
                <p:cNvSpPr>
                  <a:spLocks noChangeShapeType="1"/>
                </p:cNvSpPr>
                <p:nvPr/>
              </p:nvSpPr>
              <p:spPr bwMode="auto">
                <a:xfrm>
                  <a:off x="2490" y="979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0" name="Line 37"/>
                <p:cNvSpPr>
                  <a:spLocks noChangeShapeType="1"/>
                </p:cNvSpPr>
                <p:nvPr/>
              </p:nvSpPr>
              <p:spPr bwMode="auto">
                <a:xfrm>
                  <a:off x="2490" y="1155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1" name="Line 38"/>
                <p:cNvSpPr>
                  <a:spLocks noChangeShapeType="1"/>
                </p:cNvSpPr>
                <p:nvPr/>
              </p:nvSpPr>
              <p:spPr bwMode="auto">
                <a:xfrm>
                  <a:off x="2490" y="1330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2" name="Line 39"/>
                <p:cNvSpPr>
                  <a:spLocks noChangeShapeType="1"/>
                </p:cNvSpPr>
                <p:nvPr/>
              </p:nvSpPr>
              <p:spPr bwMode="auto">
                <a:xfrm>
                  <a:off x="2490" y="150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3" name="Line 40"/>
                <p:cNvSpPr>
                  <a:spLocks noChangeShapeType="1"/>
                </p:cNvSpPr>
                <p:nvPr/>
              </p:nvSpPr>
              <p:spPr bwMode="auto">
                <a:xfrm>
                  <a:off x="2490" y="167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4" name="Line 41"/>
                <p:cNvSpPr>
                  <a:spLocks noChangeShapeType="1"/>
                </p:cNvSpPr>
                <p:nvPr/>
              </p:nvSpPr>
              <p:spPr bwMode="auto">
                <a:xfrm>
                  <a:off x="2490" y="1852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5" name="Line 42"/>
                <p:cNvSpPr>
                  <a:spLocks noChangeShapeType="1"/>
                </p:cNvSpPr>
                <p:nvPr/>
              </p:nvSpPr>
              <p:spPr bwMode="auto">
                <a:xfrm>
                  <a:off x="2490" y="2028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286" name="Line 43"/>
                <p:cNvSpPr>
                  <a:spLocks noChangeShapeType="1"/>
                </p:cNvSpPr>
                <p:nvPr/>
              </p:nvSpPr>
              <p:spPr bwMode="auto">
                <a:xfrm>
                  <a:off x="2490" y="2201"/>
                  <a:ext cx="0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7260" name="Line 44"/>
              <p:cNvSpPr>
                <a:spLocks noChangeShapeType="1"/>
              </p:cNvSpPr>
              <p:nvPr/>
            </p:nvSpPr>
            <p:spPr bwMode="auto">
              <a:xfrm>
                <a:off x="2229" y="521"/>
                <a:ext cx="5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7234" name="Group 45"/>
            <p:cNvGrpSpPr>
              <a:grpSpLocks/>
            </p:cNvGrpSpPr>
            <p:nvPr/>
          </p:nvGrpSpPr>
          <p:grpSpPr bwMode="auto">
            <a:xfrm>
              <a:off x="158" y="2526"/>
              <a:ext cx="1504" cy="1722"/>
              <a:chOff x="158" y="2526"/>
              <a:chExt cx="1504" cy="1722"/>
            </a:xfrm>
          </p:grpSpPr>
          <p:sp>
            <p:nvSpPr>
              <p:cNvPr id="47235" name="Line 46"/>
              <p:cNvSpPr>
                <a:spLocks noChangeShapeType="1"/>
              </p:cNvSpPr>
              <p:nvPr/>
            </p:nvSpPr>
            <p:spPr bwMode="auto">
              <a:xfrm flipV="1">
                <a:off x="905" y="4129"/>
                <a:ext cx="0" cy="1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36" name="Line 47"/>
              <p:cNvSpPr>
                <a:spLocks noChangeShapeType="1"/>
              </p:cNvSpPr>
              <p:nvPr/>
            </p:nvSpPr>
            <p:spPr bwMode="auto">
              <a:xfrm flipV="1">
                <a:off x="905" y="405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37" name="Line 48"/>
              <p:cNvSpPr>
                <a:spLocks noChangeShapeType="1"/>
              </p:cNvSpPr>
              <p:nvPr/>
            </p:nvSpPr>
            <p:spPr bwMode="auto">
              <a:xfrm flipV="1">
                <a:off x="905" y="3790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38" name="Line 49"/>
              <p:cNvSpPr>
                <a:spLocks noChangeShapeType="1"/>
              </p:cNvSpPr>
              <p:nvPr/>
            </p:nvSpPr>
            <p:spPr bwMode="auto">
              <a:xfrm flipV="1">
                <a:off x="905" y="3712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39" name="Line 50"/>
              <p:cNvSpPr>
                <a:spLocks noChangeShapeType="1"/>
              </p:cNvSpPr>
              <p:nvPr/>
            </p:nvSpPr>
            <p:spPr bwMode="auto">
              <a:xfrm flipV="1">
                <a:off x="905" y="3449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0" name="Line 51"/>
              <p:cNvSpPr>
                <a:spLocks noChangeShapeType="1"/>
              </p:cNvSpPr>
              <p:nvPr/>
            </p:nvSpPr>
            <p:spPr bwMode="auto">
              <a:xfrm flipV="1">
                <a:off x="905" y="3370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1" name="Line 52"/>
              <p:cNvSpPr>
                <a:spLocks noChangeShapeType="1"/>
              </p:cNvSpPr>
              <p:nvPr/>
            </p:nvSpPr>
            <p:spPr bwMode="auto">
              <a:xfrm flipV="1">
                <a:off x="905" y="3109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2" name="Line 53"/>
              <p:cNvSpPr>
                <a:spLocks noChangeShapeType="1"/>
              </p:cNvSpPr>
              <p:nvPr/>
            </p:nvSpPr>
            <p:spPr bwMode="auto">
              <a:xfrm flipV="1">
                <a:off x="905" y="3031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3" name="Line 54"/>
              <p:cNvSpPr>
                <a:spLocks noChangeShapeType="1"/>
              </p:cNvSpPr>
              <p:nvPr/>
            </p:nvSpPr>
            <p:spPr bwMode="auto">
              <a:xfrm flipV="1">
                <a:off x="905" y="2768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4" name="Line 55"/>
              <p:cNvSpPr>
                <a:spLocks noChangeShapeType="1"/>
              </p:cNvSpPr>
              <p:nvPr/>
            </p:nvSpPr>
            <p:spPr bwMode="auto">
              <a:xfrm flipV="1">
                <a:off x="905" y="2690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5" name="Line 56"/>
              <p:cNvSpPr>
                <a:spLocks noChangeShapeType="1"/>
              </p:cNvSpPr>
              <p:nvPr/>
            </p:nvSpPr>
            <p:spPr bwMode="auto">
              <a:xfrm flipV="1">
                <a:off x="905" y="2526"/>
                <a:ext cx="0" cy="1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6" name="Line 57"/>
              <p:cNvSpPr>
                <a:spLocks noChangeShapeType="1"/>
              </p:cNvSpPr>
              <p:nvPr/>
            </p:nvSpPr>
            <p:spPr bwMode="auto">
              <a:xfrm>
                <a:off x="158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7" name="Line 58"/>
              <p:cNvSpPr>
                <a:spLocks noChangeShapeType="1"/>
              </p:cNvSpPr>
              <p:nvPr/>
            </p:nvSpPr>
            <p:spPr bwMode="auto">
              <a:xfrm>
                <a:off x="381" y="3389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8" name="Line 59"/>
              <p:cNvSpPr>
                <a:spLocks noChangeShapeType="1"/>
              </p:cNvSpPr>
              <p:nvPr/>
            </p:nvSpPr>
            <p:spPr bwMode="auto">
              <a:xfrm>
                <a:off x="459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49" name="Line 60"/>
              <p:cNvSpPr>
                <a:spLocks noChangeShapeType="1"/>
              </p:cNvSpPr>
              <p:nvPr/>
            </p:nvSpPr>
            <p:spPr bwMode="auto">
              <a:xfrm>
                <a:off x="723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0" name="Line 61"/>
              <p:cNvSpPr>
                <a:spLocks noChangeShapeType="1"/>
              </p:cNvSpPr>
              <p:nvPr/>
            </p:nvSpPr>
            <p:spPr bwMode="auto">
              <a:xfrm>
                <a:off x="801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1" name="Line 62"/>
              <p:cNvSpPr>
                <a:spLocks noChangeShapeType="1"/>
              </p:cNvSpPr>
              <p:nvPr/>
            </p:nvSpPr>
            <p:spPr bwMode="auto">
              <a:xfrm>
                <a:off x="1062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2" name="Line 63"/>
              <p:cNvSpPr>
                <a:spLocks noChangeShapeType="1"/>
              </p:cNvSpPr>
              <p:nvPr/>
            </p:nvSpPr>
            <p:spPr bwMode="auto">
              <a:xfrm>
                <a:off x="1140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3" name="Line 64"/>
              <p:cNvSpPr>
                <a:spLocks noChangeShapeType="1"/>
              </p:cNvSpPr>
              <p:nvPr/>
            </p:nvSpPr>
            <p:spPr bwMode="auto">
              <a:xfrm>
                <a:off x="1403" y="3389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4" name="Line 65"/>
              <p:cNvSpPr>
                <a:spLocks noChangeShapeType="1"/>
              </p:cNvSpPr>
              <p:nvPr/>
            </p:nvSpPr>
            <p:spPr bwMode="auto">
              <a:xfrm>
                <a:off x="1482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5" name="Freeform 66"/>
              <p:cNvSpPr>
                <a:spLocks/>
              </p:cNvSpPr>
              <p:nvPr/>
            </p:nvSpPr>
            <p:spPr bwMode="auto">
              <a:xfrm>
                <a:off x="227" y="2604"/>
                <a:ext cx="1359" cy="1573"/>
              </a:xfrm>
              <a:custGeom>
                <a:avLst/>
                <a:gdLst>
                  <a:gd name="T0" fmla="*/ 0 w 4012"/>
                  <a:gd name="T1" fmla="*/ 46 h 4637"/>
                  <a:gd name="T2" fmla="*/ 26 w 4012"/>
                  <a:gd name="T3" fmla="*/ 61 h 4637"/>
                  <a:gd name="T4" fmla="*/ 53 w 4012"/>
                  <a:gd name="T5" fmla="*/ 46 h 4637"/>
                  <a:gd name="T6" fmla="*/ 53 w 4012"/>
                  <a:gd name="T7" fmla="*/ 15 h 4637"/>
                  <a:gd name="T8" fmla="*/ 26 w 4012"/>
                  <a:gd name="T9" fmla="*/ 0 h 4637"/>
                  <a:gd name="T10" fmla="*/ 0 w 4012"/>
                  <a:gd name="T11" fmla="*/ 15 h 4637"/>
                  <a:gd name="T12" fmla="*/ 0 w 4012"/>
                  <a:gd name="T13" fmla="*/ 46 h 46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2" h="4637">
                    <a:moveTo>
                      <a:pt x="0" y="3477"/>
                    </a:moveTo>
                    <a:lnTo>
                      <a:pt x="2006" y="4637"/>
                    </a:lnTo>
                    <a:lnTo>
                      <a:pt x="4012" y="3477"/>
                    </a:lnTo>
                    <a:lnTo>
                      <a:pt x="4012" y="1159"/>
                    </a:lnTo>
                    <a:lnTo>
                      <a:pt x="2006" y="0"/>
                    </a:lnTo>
                    <a:lnTo>
                      <a:pt x="0" y="1159"/>
                    </a:lnTo>
                    <a:lnTo>
                      <a:pt x="0" y="347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6" name="Freeform 67"/>
              <p:cNvSpPr>
                <a:spLocks/>
              </p:cNvSpPr>
              <p:nvPr/>
            </p:nvSpPr>
            <p:spPr bwMode="auto">
              <a:xfrm>
                <a:off x="383" y="2867"/>
                <a:ext cx="1046" cy="1047"/>
              </a:xfrm>
              <a:custGeom>
                <a:avLst/>
                <a:gdLst>
                  <a:gd name="T0" fmla="*/ 20 w 3089"/>
                  <a:gd name="T1" fmla="*/ 41 h 3091"/>
                  <a:gd name="T2" fmla="*/ 41 w 3089"/>
                  <a:gd name="T3" fmla="*/ 20 h 3091"/>
                  <a:gd name="T4" fmla="*/ 20 w 3089"/>
                  <a:gd name="T5" fmla="*/ 0 h 3091"/>
                  <a:gd name="T6" fmla="*/ 0 w 3089"/>
                  <a:gd name="T7" fmla="*/ 20 h 3091"/>
                  <a:gd name="T8" fmla="*/ 20 w 3089"/>
                  <a:gd name="T9" fmla="*/ 41 h 30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9" h="3091">
                    <a:moveTo>
                      <a:pt x="1544" y="3091"/>
                    </a:moveTo>
                    <a:lnTo>
                      <a:pt x="3089" y="1545"/>
                    </a:lnTo>
                    <a:lnTo>
                      <a:pt x="1544" y="0"/>
                    </a:lnTo>
                    <a:lnTo>
                      <a:pt x="0" y="1545"/>
                    </a:lnTo>
                    <a:lnTo>
                      <a:pt x="1544" y="309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7" name="Line 68"/>
              <p:cNvSpPr>
                <a:spLocks noChangeShapeType="1"/>
              </p:cNvSpPr>
              <p:nvPr/>
            </p:nvSpPr>
            <p:spPr bwMode="auto">
              <a:xfrm>
                <a:off x="227" y="3145"/>
                <a:ext cx="3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258" name="Line 69"/>
              <p:cNvSpPr>
                <a:spLocks noChangeShapeType="1"/>
              </p:cNvSpPr>
              <p:nvPr/>
            </p:nvSpPr>
            <p:spPr bwMode="auto">
              <a:xfrm>
                <a:off x="1183" y="3145"/>
                <a:ext cx="40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8912" name="Group 144"/>
          <p:cNvGrpSpPr>
            <a:grpSpLocks/>
          </p:cNvGrpSpPr>
          <p:nvPr/>
        </p:nvGrpSpPr>
        <p:grpSpPr bwMode="auto">
          <a:xfrm>
            <a:off x="608013" y="3598863"/>
            <a:ext cx="1660525" cy="1781175"/>
            <a:chOff x="383" y="2267"/>
            <a:chExt cx="1046" cy="1122"/>
          </a:xfrm>
        </p:grpSpPr>
        <p:sp>
          <p:nvSpPr>
            <p:cNvPr id="47231" name="Line 145"/>
            <p:cNvSpPr>
              <a:spLocks noChangeShapeType="1"/>
            </p:cNvSpPr>
            <p:nvPr/>
          </p:nvSpPr>
          <p:spPr bwMode="auto">
            <a:xfrm flipV="1">
              <a:off x="383" y="2267"/>
              <a:ext cx="0" cy="11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32" name="Line 146"/>
            <p:cNvSpPr>
              <a:spLocks noChangeShapeType="1"/>
            </p:cNvSpPr>
            <p:nvPr/>
          </p:nvSpPr>
          <p:spPr bwMode="auto">
            <a:xfrm flipV="1">
              <a:off x="1429" y="2267"/>
              <a:ext cx="0" cy="11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8915" name="Group 147"/>
          <p:cNvGrpSpPr>
            <a:grpSpLocks/>
          </p:cNvGrpSpPr>
          <p:nvPr/>
        </p:nvGrpSpPr>
        <p:grpSpPr bwMode="auto">
          <a:xfrm>
            <a:off x="608013" y="827088"/>
            <a:ext cx="1660525" cy="2771775"/>
            <a:chOff x="383" y="521"/>
            <a:chExt cx="1046" cy="1746"/>
          </a:xfrm>
        </p:grpSpPr>
        <p:sp>
          <p:nvSpPr>
            <p:cNvPr id="47209" name="Line 148"/>
            <p:cNvSpPr>
              <a:spLocks noChangeShapeType="1"/>
            </p:cNvSpPr>
            <p:nvPr/>
          </p:nvSpPr>
          <p:spPr bwMode="auto">
            <a:xfrm>
              <a:off x="1429" y="521"/>
              <a:ext cx="0" cy="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0" name="Line 149"/>
            <p:cNvSpPr>
              <a:spLocks noChangeShapeType="1"/>
            </p:cNvSpPr>
            <p:nvPr/>
          </p:nvSpPr>
          <p:spPr bwMode="auto">
            <a:xfrm>
              <a:off x="1429" y="631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1" name="Line 150"/>
            <p:cNvSpPr>
              <a:spLocks noChangeShapeType="1"/>
            </p:cNvSpPr>
            <p:nvPr/>
          </p:nvSpPr>
          <p:spPr bwMode="auto">
            <a:xfrm>
              <a:off x="1429" y="806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2" name="Line 151"/>
            <p:cNvSpPr>
              <a:spLocks noChangeShapeType="1"/>
            </p:cNvSpPr>
            <p:nvPr/>
          </p:nvSpPr>
          <p:spPr bwMode="auto">
            <a:xfrm>
              <a:off x="1429" y="979"/>
              <a:ext cx="0" cy="1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3" name="Line 152"/>
            <p:cNvSpPr>
              <a:spLocks noChangeShapeType="1"/>
            </p:cNvSpPr>
            <p:nvPr/>
          </p:nvSpPr>
          <p:spPr bwMode="auto">
            <a:xfrm>
              <a:off x="1429" y="1155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4" name="Line 153"/>
            <p:cNvSpPr>
              <a:spLocks noChangeShapeType="1"/>
            </p:cNvSpPr>
            <p:nvPr/>
          </p:nvSpPr>
          <p:spPr bwMode="auto">
            <a:xfrm>
              <a:off x="1429" y="1330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5" name="Line 154"/>
            <p:cNvSpPr>
              <a:spLocks noChangeShapeType="1"/>
            </p:cNvSpPr>
            <p:nvPr/>
          </p:nvSpPr>
          <p:spPr bwMode="auto">
            <a:xfrm>
              <a:off x="1429" y="1503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6" name="Line 155"/>
            <p:cNvSpPr>
              <a:spLocks noChangeShapeType="1"/>
            </p:cNvSpPr>
            <p:nvPr/>
          </p:nvSpPr>
          <p:spPr bwMode="auto">
            <a:xfrm>
              <a:off x="1429" y="1679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7" name="Line 156"/>
            <p:cNvSpPr>
              <a:spLocks noChangeShapeType="1"/>
            </p:cNvSpPr>
            <p:nvPr/>
          </p:nvSpPr>
          <p:spPr bwMode="auto">
            <a:xfrm>
              <a:off x="1429" y="1852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8" name="Line 157"/>
            <p:cNvSpPr>
              <a:spLocks noChangeShapeType="1"/>
            </p:cNvSpPr>
            <p:nvPr/>
          </p:nvSpPr>
          <p:spPr bwMode="auto">
            <a:xfrm>
              <a:off x="1429" y="2028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19" name="Line 158"/>
            <p:cNvSpPr>
              <a:spLocks noChangeShapeType="1"/>
            </p:cNvSpPr>
            <p:nvPr/>
          </p:nvSpPr>
          <p:spPr bwMode="auto">
            <a:xfrm>
              <a:off x="1429" y="2201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0" name="Line 159"/>
            <p:cNvSpPr>
              <a:spLocks noChangeShapeType="1"/>
            </p:cNvSpPr>
            <p:nvPr/>
          </p:nvSpPr>
          <p:spPr bwMode="auto">
            <a:xfrm>
              <a:off x="383" y="521"/>
              <a:ext cx="0" cy="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1" name="Line 160"/>
            <p:cNvSpPr>
              <a:spLocks noChangeShapeType="1"/>
            </p:cNvSpPr>
            <p:nvPr/>
          </p:nvSpPr>
          <p:spPr bwMode="auto">
            <a:xfrm>
              <a:off x="383" y="631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2" name="Line 161"/>
            <p:cNvSpPr>
              <a:spLocks noChangeShapeType="1"/>
            </p:cNvSpPr>
            <p:nvPr/>
          </p:nvSpPr>
          <p:spPr bwMode="auto">
            <a:xfrm>
              <a:off x="383" y="806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3" name="Line 162"/>
            <p:cNvSpPr>
              <a:spLocks noChangeShapeType="1"/>
            </p:cNvSpPr>
            <p:nvPr/>
          </p:nvSpPr>
          <p:spPr bwMode="auto">
            <a:xfrm>
              <a:off x="383" y="979"/>
              <a:ext cx="0" cy="1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4" name="Line 163"/>
            <p:cNvSpPr>
              <a:spLocks noChangeShapeType="1"/>
            </p:cNvSpPr>
            <p:nvPr/>
          </p:nvSpPr>
          <p:spPr bwMode="auto">
            <a:xfrm>
              <a:off x="383" y="1155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5" name="Line 164"/>
            <p:cNvSpPr>
              <a:spLocks noChangeShapeType="1"/>
            </p:cNvSpPr>
            <p:nvPr/>
          </p:nvSpPr>
          <p:spPr bwMode="auto">
            <a:xfrm>
              <a:off x="383" y="1330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6" name="Line 165"/>
            <p:cNvSpPr>
              <a:spLocks noChangeShapeType="1"/>
            </p:cNvSpPr>
            <p:nvPr/>
          </p:nvSpPr>
          <p:spPr bwMode="auto">
            <a:xfrm>
              <a:off x="383" y="1503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7" name="Line 166"/>
            <p:cNvSpPr>
              <a:spLocks noChangeShapeType="1"/>
            </p:cNvSpPr>
            <p:nvPr/>
          </p:nvSpPr>
          <p:spPr bwMode="auto">
            <a:xfrm>
              <a:off x="383" y="1679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8" name="Line 167"/>
            <p:cNvSpPr>
              <a:spLocks noChangeShapeType="1"/>
            </p:cNvSpPr>
            <p:nvPr/>
          </p:nvSpPr>
          <p:spPr bwMode="auto">
            <a:xfrm>
              <a:off x="383" y="1852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29" name="Line 168"/>
            <p:cNvSpPr>
              <a:spLocks noChangeShapeType="1"/>
            </p:cNvSpPr>
            <p:nvPr/>
          </p:nvSpPr>
          <p:spPr bwMode="auto">
            <a:xfrm>
              <a:off x="383" y="2028"/>
              <a:ext cx="0" cy="1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30" name="Line 169"/>
            <p:cNvSpPr>
              <a:spLocks noChangeShapeType="1"/>
            </p:cNvSpPr>
            <p:nvPr/>
          </p:nvSpPr>
          <p:spPr bwMode="auto">
            <a:xfrm>
              <a:off x="383" y="2201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8938" name="Group 170"/>
          <p:cNvGrpSpPr>
            <a:grpSpLocks/>
          </p:cNvGrpSpPr>
          <p:nvPr/>
        </p:nvGrpSpPr>
        <p:grpSpPr bwMode="auto">
          <a:xfrm>
            <a:off x="608013" y="1708150"/>
            <a:ext cx="5005387" cy="1125538"/>
            <a:chOff x="383" y="1076"/>
            <a:chExt cx="3153" cy="709"/>
          </a:xfrm>
        </p:grpSpPr>
        <p:sp>
          <p:nvSpPr>
            <p:cNvPr id="47206" name="Line 171"/>
            <p:cNvSpPr>
              <a:spLocks noChangeShapeType="1"/>
            </p:cNvSpPr>
            <p:nvPr/>
          </p:nvSpPr>
          <p:spPr bwMode="auto">
            <a:xfrm flipH="1">
              <a:off x="905" y="1076"/>
              <a:ext cx="15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7" name="Line 172"/>
            <p:cNvSpPr>
              <a:spLocks noChangeShapeType="1"/>
            </p:cNvSpPr>
            <p:nvPr/>
          </p:nvSpPr>
          <p:spPr bwMode="auto">
            <a:xfrm flipH="1">
              <a:off x="383" y="1430"/>
              <a:ext cx="26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8" name="Line 173"/>
            <p:cNvSpPr>
              <a:spLocks noChangeShapeType="1"/>
            </p:cNvSpPr>
            <p:nvPr/>
          </p:nvSpPr>
          <p:spPr bwMode="auto">
            <a:xfrm flipH="1">
              <a:off x="905" y="1785"/>
              <a:ext cx="26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8942" name="Group 174"/>
          <p:cNvGrpSpPr>
            <a:grpSpLocks/>
          </p:cNvGrpSpPr>
          <p:nvPr/>
        </p:nvGrpSpPr>
        <p:grpSpPr bwMode="auto">
          <a:xfrm>
            <a:off x="608013" y="1708150"/>
            <a:ext cx="1660525" cy="1127125"/>
            <a:chOff x="383" y="1076"/>
            <a:chExt cx="1046" cy="710"/>
          </a:xfrm>
        </p:grpSpPr>
        <p:sp>
          <p:nvSpPr>
            <p:cNvPr id="47202" name="Line 175"/>
            <p:cNvSpPr>
              <a:spLocks noChangeShapeType="1"/>
            </p:cNvSpPr>
            <p:nvPr/>
          </p:nvSpPr>
          <p:spPr bwMode="auto">
            <a:xfrm flipV="1">
              <a:off x="383" y="1076"/>
              <a:ext cx="522" cy="35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3" name="Line 176"/>
            <p:cNvSpPr>
              <a:spLocks noChangeShapeType="1"/>
            </p:cNvSpPr>
            <p:nvPr/>
          </p:nvSpPr>
          <p:spPr bwMode="auto">
            <a:xfrm>
              <a:off x="905" y="1076"/>
              <a:ext cx="524" cy="35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4" name="Line 177"/>
            <p:cNvSpPr>
              <a:spLocks noChangeShapeType="1"/>
            </p:cNvSpPr>
            <p:nvPr/>
          </p:nvSpPr>
          <p:spPr bwMode="auto">
            <a:xfrm flipV="1">
              <a:off x="905" y="1430"/>
              <a:ext cx="524" cy="35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5" name="Line 178"/>
            <p:cNvSpPr>
              <a:spLocks noChangeShapeType="1"/>
            </p:cNvSpPr>
            <p:nvPr/>
          </p:nvSpPr>
          <p:spPr bwMode="auto">
            <a:xfrm flipH="1" flipV="1">
              <a:off x="383" y="1430"/>
              <a:ext cx="522" cy="35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8947" name="Line 179"/>
          <p:cNvSpPr>
            <a:spLocks noChangeShapeType="1"/>
          </p:cNvSpPr>
          <p:nvPr/>
        </p:nvSpPr>
        <p:spPr bwMode="auto">
          <a:xfrm flipH="1" flipV="1">
            <a:off x="3952875" y="1706563"/>
            <a:ext cx="468313" cy="3190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8956" name="Group 188"/>
          <p:cNvGrpSpPr>
            <a:grpSpLocks/>
          </p:cNvGrpSpPr>
          <p:nvPr/>
        </p:nvGrpSpPr>
        <p:grpSpPr bwMode="auto">
          <a:xfrm>
            <a:off x="608013" y="827088"/>
            <a:ext cx="1660525" cy="1443037"/>
            <a:chOff x="383" y="521"/>
            <a:chExt cx="1046" cy="909"/>
          </a:xfrm>
        </p:grpSpPr>
        <p:sp>
          <p:nvSpPr>
            <p:cNvPr id="47200" name="Line 189"/>
            <p:cNvSpPr>
              <a:spLocks noChangeShapeType="1"/>
            </p:cNvSpPr>
            <p:nvPr/>
          </p:nvSpPr>
          <p:spPr bwMode="auto">
            <a:xfrm>
              <a:off x="383" y="521"/>
              <a:ext cx="0" cy="909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01" name="Line 190"/>
            <p:cNvSpPr>
              <a:spLocks noChangeShapeType="1"/>
            </p:cNvSpPr>
            <p:nvPr/>
          </p:nvSpPr>
          <p:spPr bwMode="auto">
            <a:xfrm>
              <a:off x="1429" y="521"/>
              <a:ext cx="0" cy="909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7114" name="组合 1"/>
          <p:cNvGrpSpPr>
            <a:grpSpLocks/>
          </p:cNvGrpSpPr>
          <p:nvPr/>
        </p:nvGrpSpPr>
        <p:grpSpPr bwMode="auto">
          <a:xfrm>
            <a:off x="360363" y="692150"/>
            <a:ext cx="2157412" cy="3046413"/>
            <a:chOff x="360363" y="692150"/>
            <a:chExt cx="2157412" cy="3046413"/>
          </a:xfrm>
        </p:grpSpPr>
        <p:grpSp>
          <p:nvGrpSpPr>
            <p:cNvPr id="47157" name="组合 181"/>
            <p:cNvGrpSpPr>
              <a:grpSpLocks/>
            </p:cNvGrpSpPr>
            <p:nvPr/>
          </p:nvGrpSpPr>
          <p:grpSpPr bwMode="auto">
            <a:xfrm>
              <a:off x="360363" y="692150"/>
              <a:ext cx="2157412" cy="3046413"/>
              <a:chOff x="360363" y="692150"/>
              <a:chExt cx="2157412" cy="3046413"/>
            </a:xfrm>
          </p:grpSpPr>
          <p:grpSp>
            <p:nvGrpSpPr>
              <p:cNvPr id="47161" name="Group 3"/>
              <p:cNvGrpSpPr>
                <a:grpSpLocks/>
              </p:cNvGrpSpPr>
              <p:nvPr/>
            </p:nvGrpSpPr>
            <p:grpSpPr bwMode="auto">
              <a:xfrm>
                <a:off x="1436688" y="692150"/>
                <a:ext cx="0" cy="3046413"/>
                <a:chOff x="905" y="436"/>
                <a:chExt cx="0" cy="1919"/>
              </a:xfrm>
            </p:grpSpPr>
            <p:sp>
              <p:nvSpPr>
                <p:cNvPr id="47189" name="Line 4"/>
                <p:cNvSpPr>
                  <a:spLocks noChangeShapeType="1"/>
                </p:cNvSpPr>
                <p:nvPr/>
              </p:nvSpPr>
              <p:spPr bwMode="auto">
                <a:xfrm>
                  <a:off x="905" y="436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0" name="Line 5"/>
                <p:cNvSpPr>
                  <a:spLocks noChangeShapeType="1"/>
                </p:cNvSpPr>
                <p:nvPr/>
              </p:nvSpPr>
              <p:spPr bwMode="auto">
                <a:xfrm>
                  <a:off x="905" y="697"/>
                  <a:ext cx="0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1" name="Line 6"/>
                <p:cNvSpPr>
                  <a:spLocks noChangeShapeType="1"/>
                </p:cNvSpPr>
                <p:nvPr/>
              </p:nvSpPr>
              <p:spPr bwMode="auto">
                <a:xfrm>
                  <a:off x="905" y="775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2" name="Line 7"/>
                <p:cNvSpPr>
                  <a:spLocks noChangeShapeType="1"/>
                </p:cNvSpPr>
                <p:nvPr/>
              </p:nvSpPr>
              <p:spPr bwMode="auto">
                <a:xfrm>
                  <a:off x="905" y="1039"/>
                  <a:ext cx="0" cy="3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3" name="Line 8"/>
                <p:cNvSpPr>
                  <a:spLocks noChangeShapeType="1"/>
                </p:cNvSpPr>
                <p:nvPr/>
              </p:nvSpPr>
              <p:spPr bwMode="auto">
                <a:xfrm>
                  <a:off x="905" y="1117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4" name="Line 9"/>
                <p:cNvSpPr>
                  <a:spLocks noChangeShapeType="1"/>
                </p:cNvSpPr>
                <p:nvPr/>
              </p:nvSpPr>
              <p:spPr bwMode="auto">
                <a:xfrm>
                  <a:off x="905" y="1378"/>
                  <a:ext cx="0" cy="3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5" name="Line 10"/>
                <p:cNvSpPr>
                  <a:spLocks noChangeShapeType="1"/>
                </p:cNvSpPr>
                <p:nvPr/>
              </p:nvSpPr>
              <p:spPr bwMode="auto">
                <a:xfrm>
                  <a:off x="905" y="1456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6" name="Line 11"/>
                <p:cNvSpPr>
                  <a:spLocks noChangeShapeType="1"/>
                </p:cNvSpPr>
                <p:nvPr/>
              </p:nvSpPr>
              <p:spPr bwMode="auto">
                <a:xfrm>
                  <a:off x="905" y="1719"/>
                  <a:ext cx="0" cy="3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7" name="Line 12"/>
                <p:cNvSpPr>
                  <a:spLocks noChangeShapeType="1"/>
                </p:cNvSpPr>
                <p:nvPr/>
              </p:nvSpPr>
              <p:spPr bwMode="auto">
                <a:xfrm>
                  <a:off x="905" y="1798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8" name="Line 13"/>
                <p:cNvSpPr>
                  <a:spLocks noChangeShapeType="1"/>
                </p:cNvSpPr>
                <p:nvPr/>
              </p:nvSpPr>
              <p:spPr bwMode="auto">
                <a:xfrm>
                  <a:off x="905" y="2059"/>
                  <a:ext cx="0" cy="3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99" name="Line 14"/>
                <p:cNvSpPr>
                  <a:spLocks noChangeShapeType="1"/>
                </p:cNvSpPr>
                <p:nvPr/>
              </p:nvSpPr>
              <p:spPr bwMode="auto">
                <a:xfrm>
                  <a:off x="905" y="2137"/>
                  <a:ext cx="0" cy="2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7162" name="Group 70"/>
              <p:cNvGrpSpPr>
                <a:grpSpLocks/>
              </p:cNvGrpSpPr>
              <p:nvPr/>
            </p:nvGrpSpPr>
            <p:grpSpPr bwMode="auto">
              <a:xfrm>
                <a:off x="360363" y="827088"/>
                <a:ext cx="2157412" cy="2771775"/>
                <a:chOff x="227" y="521"/>
                <a:chExt cx="1359" cy="1746"/>
              </a:xfrm>
            </p:grpSpPr>
            <p:sp>
              <p:nvSpPr>
                <p:cNvPr id="47182" name="Line 71"/>
                <p:cNvSpPr>
                  <a:spLocks noChangeShapeType="1"/>
                </p:cNvSpPr>
                <p:nvPr/>
              </p:nvSpPr>
              <p:spPr bwMode="auto">
                <a:xfrm flipH="1">
                  <a:off x="227" y="521"/>
                  <a:ext cx="13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83" name="Line 72"/>
                <p:cNvSpPr>
                  <a:spLocks noChangeShapeType="1"/>
                </p:cNvSpPr>
                <p:nvPr/>
              </p:nvSpPr>
              <p:spPr bwMode="auto">
                <a:xfrm>
                  <a:off x="227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84" name="Line 73"/>
                <p:cNvSpPr>
                  <a:spLocks noChangeShapeType="1"/>
                </p:cNvSpPr>
                <p:nvPr/>
              </p:nvSpPr>
              <p:spPr bwMode="auto">
                <a:xfrm>
                  <a:off x="227" y="2267"/>
                  <a:ext cx="1359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85" name="Line 74"/>
                <p:cNvSpPr>
                  <a:spLocks noChangeShapeType="1"/>
                </p:cNvSpPr>
                <p:nvPr/>
              </p:nvSpPr>
              <p:spPr bwMode="auto">
                <a:xfrm flipV="1">
                  <a:off x="1586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47186" name="Group 75"/>
                <p:cNvGrpSpPr>
                  <a:grpSpLocks/>
                </p:cNvGrpSpPr>
                <p:nvPr/>
              </p:nvGrpSpPr>
              <p:grpSpPr bwMode="auto">
                <a:xfrm>
                  <a:off x="905" y="521"/>
                  <a:ext cx="0" cy="1746"/>
                  <a:chOff x="905" y="521"/>
                  <a:chExt cx="0" cy="1746"/>
                </a:xfrm>
              </p:grpSpPr>
              <p:sp>
                <p:nvSpPr>
                  <p:cNvPr id="47187" name="Line 76"/>
                  <p:cNvSpPr>
                    <a:spLocks noChangeShapeType="1"/>
                  </p:cNvSpPr>
                  <p:nvPr/>
                </p:nvSpPr>
                <p:spPr bwMode="auto">
                  <a:xfrm>
                    <a:off x="905" y="1961"/>
                    <a:ext cx="0" cy="30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47188" name="Line 77"/>
                  <p:cNvSpPr>
                    <a:spLocks noChangeShapeType="1"/>
                  </p:cNvSpPr>
                  <p:nvPr/>
                </p:nvSpPr>
                <p:spPr bwMode="auto">
                  <a:xfrm>
                    <a:off x="905" y="521"/>
                    <a:ext cx="0" cy="144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47163" name="Line 98"/>
              <p:cNvSpPr>
                <a:spLocks noChangeShapeType="1"/>
              </p:cNvSpPr>
              <p:nvPr/>
            </p:nvSpPr>
            <p:spPr bwMode="auto">
              <a:xfrm>
                <a:off x="1436688" y="827088"/>
                <a:ext cx="0" cy="228600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47164" name="Group 99"/>
              <p:cNvGrpSpPr>
                <a:grpSpLocks/>
              </p:cNvGrpSpPr>
              <p:nvPr/>
            </p:nvGrpSpPr>
            <p:grpSpPr bwMode="auto">
              <a:xfrm>
                <a:off x="360363" y="2692400"/>
                <a:ext cx="2157412" cy="420688"/>
                <a:chOff x="227" y="1696"/>
                <a:chExt cx="1359" cy="265"/>
              </a:xfrm>
            </p:grpSpPr>
            <p:sp>
              <p:nvSpPr>
                <p:cNvPr id="47180" name="Line 100"/>
                <p:cNvSpPr>
                  <a:spLocks noChangeShapeType="1"/>
                </p:cNvSpPr>
                <p:nvPr/>
              </p:nvSpPr>
              <p:spPr bwMode="auto">
                <a:xfrm flipV="1">
                  <a:off x="905" y="1696"/>
                  <a:ext cx="681" cy="2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81" name="Line 101"/>
                <p:cNvSpPr>
                  <a:spLocks noChangeShapeType="1"/>
                </p:cNvSpPr>
                <p:nvPr/>
              </p:nvSpPr>
              <p:spPr bwMode="auto">
                <a:xfrm flipH="1" flipV="1">
                  <a:off x="227" y="1696"/>
                  <a:ext cx="678" cy="26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7165" name="Group 102"/>
              <p:cNvGrpSpPr>
                <a:grpSpLocks/>
              </p:cNvGrpSpPr>
              <p:nvPr/>
            </p:nvGrpSpPr>
            <p:grpSpPr bwMode="auto">
              <a:xfrm flipH="1">
                <a:off x="1370134" y="827088"/>
                <a:ext cx="69850" cy="2241550"/>
                <a:chOff x="905" y="521"/>
                <a:chExt cx="0" cy="1746"/>
              </a:xfrm>
            </p:grpSpPr>
            <p:sp>
              <p:nvSpPr>
                <p:cNvPr id="47167" name="Line 103"/>
                <p:cNvSpPr>
                  <a:spLocks noChangeShapeType="1"/>
                </p:cNvSpPr>
                <p:nvPr/>
              </p:nvSpPr>
              <p:spPr bwMode="auto">
                <a:xfrm>
                  <a:off x="905" y="521"/>
                  <a:ext cx="0" cy="8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68" name="Line 104"/>
                <p:cNvSpPr>
                  <a:spLocks noChangeShapeType="1"/>
                </p:cNvSpPr>
                <p:nvPr/>
              </p:nvSpPr>
              <p:spPr bwMode="auto">
                <a:xfrm>
                  <a:off x="905" y="645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69" name="Line 105"/>
                <p:cNvSpPr>
                  <a:spLocks noChangeShapeType="1"/>
                </p:cNvSpPr>
                <p:nvPr/>
              </p:nvSpPr>
              <p:spPr bwMode="auto">
                <a:xfrm>
                  <a:off x="905" y="785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0" name="Line 106"/>
                <p:cNvSpPr>
                  <a:spLocks noChangeShapeType="1"/>
                </p:cNvSpPr>
                <p:nvPr/>
              </p:nvSpPr>
              <p:spPr bwMode="auto">
                <a:xfrm>
                  <a:off x="905" y="922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1" name="Line 107"/>
                <p:cNvSpPr>
                  <a:spLocks noChangeShapeType="1"/>
                </p:cNvSpPr>
                <p:nvPr/>
              </p:nvSpPr>
              <p:spPr bwMode="auto">
                <a:xfrm>
                  <a:off x="905" y="1062"/>
                  <a:ext cx="0" cy="10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2" name="Line 108"/>
                <p:cNvSpPr>
                  <a:spLocks noChangeShapeType="1"/>
                </p:cNvSpPr>
                <p:nvPr/>
              </p:nvSpPr>
              <p:spPr bwMode="auto">
                <a:xfrm>
                  <a:off x="905" y="1202"/>
                  <a:ext cx="0" cy="10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3" name="Line 109"/>
                <p:cNvSpPr>
                  <a:spLocks noChangeShapeType="1"/>
                </p:cNvSpPr>
                <p:nvPr/>
              </p:nvSpPr>
              <p:spPr bwMode="auto">
                <a:xfrm>
                  <a:off x="905" y="1342"/>
                  <a:ext cx="0" cy="10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4" name="Line 110"/>
                <p:cNvSpPr>
                  <a:spLocks noChangeShapeType="1"/>
                </p:cNvSpPr>
                <p:nvPr/>
              </p:nvSpPr>
              <p:spPr bwMode="auto">
                <a:xfrm>
                  <a:off x="905" y="1482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5" name="Line 111"/>
                <p:cNvSpPr>
                  <a:spLocks noChangeShapeType="1"/>
                </p:cNvSpPr>
                <p:nvPr/>
              </p:nvSpPr>
              <p:spPr bwMode="auto">
                <a:xfrm>
                  <a:off x="905" y="1622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6" name="Line 112"/>
                <p:cNvSpPr>
                  <a:spLocks noChangeShapeType="1"/>
                </p:cNvSpPr>
                <p:nvPr/>
              </p:nvSpPr>
              <p:spPr bwMode="auto">
                <a:xfrm>
                  <a:off x="905" y="1762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7" name="Line 113"/>
                <p:cNvSpPr>
                  <a:spLocks noChangeShapeType="1"/>
                </p:cNvSpPr>
                <p:nvPr/>
              </p:nvSpPr>
              <p:spPr bwMode="auto">
                <a:xfrm>
                  <a:off x="905" y="1900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8" name="Line 114"/>
                <p:cNvSpPr>
                  <a:spLocks noChangeShapeType="1"/>
                </p:cNvSpPr>
                <p:nvPr/>
              </p:nvSpPr>
              <p:spPr bwMode="auto">
                <a:xfrm>
                  <a:off x="905" y="2040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7179" name="Line 115"/>
                <p:cNvSpPr>
                  <a:spLocks noChangeShapeType="1"/>
                </p:cNvSpPr>
                <p:nvPr/>
              </p:nvSpPr>
              <p:spPr bwMode="auto">
                <a:xfrm>
                  <a:off x="905" y="2180"/>
                  <a:ext cx="0" cy="8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7166" name="Line 116"/>
              <p:cNvSpPr>
                <a:spLocks noChangeShapeType="1"/>
              </p:cNvSpPr>
              <p:nvPr/>
            </p:nvSpPr>
            <p:spPr bwMode="auto">
              <a:xfrm flipH="1">
                <a:off x="379413" y="2006600"/>
                <a:ext cx="212248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7158" name="Group 191"/>
            <p:cNvGrpSpPr>
              <a:grpSpLocks/>
            </p:cNvGrpSpPr>
            <p:nvPr/>
          </p:nvGrpSpPr>
          <p:grpSpPr bwMode="auto">
            <a:xfrm>
              <a:off x="360363" y="2006600"/>
              <a:ext cx="2157412" cy="0"/>
              <a:chOff x="227" y="1264"/>
              <a:chExt cx="1359" cy="0"/>
            </a:xfrm>
          </p:grpSpPr>
          <p:sp>
            <p:nvSpPr>
              <p:cNvPr id="47159" name="Line 192"/>
              <p:cNvSpPr>
                <a:spLocks noChangeShapeType="1"/>
              </p:cNvSpPr>
              <p:nvPr/>
            </p:nvSpPr>
            <p:spPr bwMode="auto">
              <a:xfrm flipH="1">
                <a:off x="1190" y="1264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7160" name="Line 193"/>
              <p:cNvSpPr>
                <a:spLocks noChangeShapeType="1"/>
              </p:cNvSpPr>
              <p:nvPr/>
            </p:nvSpPr>
            <p:spPr bwMode="auto">
              <a:xfrm flipH="1">
                <a:off x="227" y="1264"/>
                <a:ext cx="4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88962" name="Line 194"/>
          <p:cNvSpPr>
            <a:spLocks noChangeShapeType="1"/>
          </p:cNvSpPr>
          <p:nvPr/>
        </p:nvSpPr>
        <p:spPr bwMode="auto">
          <a:xfrm>
            <a:off x="984250" y="2006600"/>
            <a:ext cx="911225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8948" name="Group 180"/>
          <p:cNvGrpSpPr>
            <a:grpSpLocks/>
          </p:cNvGrpSpPr>
          <p:nvPr/>
        </p:nvGrpSpPr>
        <p:grpSpPr bwMode="auto">
          <a:xfrm>
            <a:off x="608013" y="2006600"/>
            <a:ext cx="1660525" cy="828675"/>
            <a:chOff x="383" y="1264"/>
            <a:chExt cx="1046" cy="522"/>
          </a:xfrm>
        </p:grpSpPr>
        <p:sp>
          <p:nvSpPr>
            <p:cNvPr id="47153" name="Line 181"/>
            <p:cNvSpPr>
              <a:spLocks noChangeShapeType="1"/>
            </p:cNvSpPr>
            <p:nvPr/>
          </p:nvSpPr>
          <p:spPr bwMode="auto">
            <a:xfrm flipH="1" flipV="1">
              <a:off x="383" y="1430"/>
              <a:ext cx="522" cy="3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54" name="Line 182"/>
            <p:cNvSpPr>
              <a:spLocks noChangeShapeType="1"/>
            </p:cNvSpPr>
            <p:nvPr/>
          </p:nvSpPr>
          <p:spPr bwMode="auto">
            <a:xfrm flipH="1">
              <a:off x="905" y="1430"/>
              <a:ext cx="524" cy="3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55" name="Line 183"/>
            <p:cNvSpPr>
              <a:spLocks noChangeShapeType="1"/>
            </p:cNvSpPr>
            <p:nvPr/>
          </p:nvSpPr>
          <p:spPr bwMode="auto">
            <a:xfrm flipV="1">
              <a:off x="383" y="1264"/>
              <a:ext cx="245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56" name="Line 184"/>
            <p:cNvSpPr>
              <a:spLocks noChangeShapeType="1"/>
            </p:cNvSpPr>
            <p:nvPr/>
          </p:nvSpPr>
          <p:spPr bwMode="auto">
            <a:xfrm flipH="1" flipV="1">
              <a:off x="1190" y="1264"/>
              <a:ext cx="239" cy="1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8953" name="Group 185"/>
          <p:cNvGrpSpPr>
            <a:grpSpLocks/>
          </p:cNvGrpSpPr>
          <p:nvPr/>
        </p:nvGrpSpPr>
        <p:grpSpPr bwMode="auto">
          <a:xfrm>
            <a:off x="996950" y="827088"/>
            <a:ext cx="892175" cy="1179512"/>
            <a:chOff x="628" y="521"/>
            <a:chExt cx="562" cy="743"/>
          </a:xfrm>
        </p:grpSpPr>
        <p:sp>
          <p:nvSpPr>
            <p:cNvPr id="47151" name="Line 186"/>
            <p:cNvSpPr>
              <a:spLocks noChangeShapeType="1"/>
            </p:cNvSpPr>
            <p:nvPr/>
          </p:nvSpPr>
          <p:spPr bwMode="auto">
            <a:xfrm>
              <a:off x="1190" y="521"/>
              <a:ext cx="0" cy="7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52" name="Line 187"/>
            <p:cNvSpPr>
              <a:spLocks noChangeShapeType="1"/>
            </p:cNvSpPr>
            <p:nvPr/>
          </p:nvSpPr>
          <p:spPr bwMode="auto">
            <a:xfrm>
              <a:off x="628" y="521"/>
              <a:ext cx="0" cy="74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8963" name="Line 195"/>
          <p:cNvSpPr>
            <a:spLocks noChangeShapeType="1"/>
          </p:cNvSpPr>
          <p:nvPr/>
        </p:nvSpPr>
        <p:spPr bwMode="auto">
          <a:xfrm>
            <a:off x="1436688" y="836613"/>
            <a:ext cx="0" cy="20161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8995" name="Group 227"/>
          <p:cNvGrpSpPr>
            <a:grpSpLocks/>
          </p:cNvGrpSpPr>
          <p:nvPr/>
        </p:nvGrpSpPr>
        <p:grpSpPr bwMode="auto">
          <a:xfrm>
            <a:off x="6157913" y="2770188"/>
            <a:ext cx="2740025" cy="3790950"/>
            <a:chOff x="7776" y="2282"/>
            <a:chExt cx="1726" cy="2388"/>
          </a:xfrm>
        </p:grpSpPr>
        <p:sp>
          <p:nvSpPr>
            <p:cNvPr id="47121" name="Line 228"/>
            <p:cNvSpPr>
              <a:spLocks noChangeShapeType="1"/>
            </p:cNvSpPr>
            <p:nvPr/>
          </p:nvSpPr>
          <p:spPr bwMode="auto">
            <a:xfrm>
              <a:off x="8163" y="4647"/>
              <a:ext cx="861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2" name="Line 229"/>
            <p:cNvSpPr>
              <a:spLocks noChangeShapeType="1"/>
            </p:cNvSpPr>
            <p:nvPr/>
          </p:nvSpPr>
          <p:spPr bwMode="auto">
            <a:xfrm flipV="1">
              <a:off x="9024" y="4374"/>
              <a:ext cx="478" cy="2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3" name="Line 230"/>
            <p:cNvSpPr>
              <a:spLocks noChangeShapeType="1"/>
            </p:cNvSpPr>
            <p:nvPr/>
          </p:nvSpPr>
          <p:spPr bwMode="auto">
            <a:xfrm flipV="1">
              <a:off x="9024" y="4362"/>
              <a:ext cx="0" cy="3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4" name="Line 231"/>
            <p:cNvSpPr>
              <a:spLocks noChangeShapeType="1"/>
            </p:cNvSpPr>
            <p:nvPr/>
          </p:nvSpPr>
          <p:spPr bwMode="auto">
            <a:xfrm flipV="1">
              <a:off x="9502" y="3800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5" name="Line 232"/>
            <p:cNvSpPr>
              <a:spLocks noChangeShapeType="1"/>
            </p:cNvSpPr>
            <p:nvPr/>
          </p:nvSpPr>
          <p:spPr bwMode="auto">
            <a:xfrm flipV="1">
              <a:off x="8163" y="4072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6" name="Line 233"/>
            <p:cNvSpPr>
              <a:spLocks noChangeShapeType="1"/>
            </p:cNvSpPr>
            <p:nvPr/>
          </p:nvSpPr>
          <p:spPr bwMode="auto">
            <a:xfrm>
              <a:off x="7776" y="4333"/>
              <a:ext cx="387" cy="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7" name="Line 234"/>
            <p:cNvSpPr>
              <a:spLocks noChangeShapeType="1"/>
            </p:cNvSpPr>
            <p:nvPr/>
          </p:nvSpPr>
          <p:spPr bwMode="auto">
            <a:xfrm flipV="1">
              <a:off x="7776" y="2578"/>
              <a:ext cx="0" cy="17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8" name="Line 235"/>
            <p:cNvSpPr>
              <a:spLocks noChangeShapeType="1"/>
            </p:cNvSpPr>
            <p:nvPr/>
          </p:nvSpPr>
          <p:spPr bwMode="auto">
            <a:xfrm>
              <a:off x="9185" y="3108"/>
              <a:ext cx="317" cy="6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9" name="Line 236"/>
            <p:cNvSpPr>
              <a:spLocks noChangeShapeType="1"/>
            </p:cNvSpPr>
            <p:nvPr/>
          </p:nvSpPr>
          <p:spPr bwMode="auto">
            <a:xfrm flipH="1">
              <a:off x="9024" y="3800"/>
              <a:ext cx="478" cy="5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0" name="Line 237"/>
            <p:cNvSpPr>
              <a:spLocks noChangeShapeType="1"/>
            </p:cNvSpPr>
            <p:nvPr/>
          </p:nvSpPr>
          <p:spPr bwMode="auto">
            <a:xfrm flipH="1" flipV="1">
              <a:off x="8163" y="4072"/>
              <a:ext cx="861" cy="2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1" name="Line 238"/>
            <p:cNvSpPr>
              <a:spLocks noChangeShapeType="1"/>
            </p:cNvSpPr>
            <p:nvPr/>
          </p:nvSpPr>
          <p:spPr bwMode="auto">
            <a:xfrm flipH="1" flipV="1">
              <a:off x="7846" y="3381"/>
              <a:ext cx="317" cy="6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2" name="Line 239"/>
            <p:cNvSpPr>
              <a:spLocks noChangeShapeType="1"/>
            </p:cNvSpPr>
            <p:nvPr/>
          </p:nvSpPr>
          <p:spPr bwMode="auto">
            <a:xfrm flipH="1">
              <a:off x="7846" y="3302"/>
              <a:ext cx="396" cy="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3" name="Line 240"/>
            <p:cNvSpPr>
              <a:spLocks noChangeShapeType="1"/>
            </p:cNvSpPr>
            <p:nvPr/>
          </p:nvSpPr>
          <p:spPr bwMode="auto">
            <a:xfrm flipV="1">
              <a:off x="7846" y="2637"/>
              <a:ext cx="0" cy="7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4" name="Line 241"/>
            <p:cNvSpPr>
              <a:spLocks noChangeShapeType="1"/>
            </p:cNvSpPr>
            <p:nvPr/>
          </p:nvSpPr>
          <p:spPr bwMode="auto">
            <a:xfrm>
              <a:off x="9185" y="2361"/>
              <a:ext cx="0" cy="7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5" name="Line 242"/>
            <p:cNvSpPr>
              <a:spLocks noChangeShapeType="1"/>
            </p:cNvSpPr>
            <p:nvPr/>
          </p:nvSpPr>
          <p:spPr bwMode="auto">
            <a:xfrm flipH="1">
              <a:off x="8790" y="3108"/>
              <a:ext cx="39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6" name="Line 243"/>
            <p:cNvSpPr>
              <a:spLocks noChangeShapeType="1"/>
            </p:cNvSpPr>
            <p:nvPr/>
          </p:nvSpPr>
          <p:spPr bwMode="auto">
            <a:xfrm flipV="1">
              <a:off x="7846" y="2555"/>
              <a:ext cx="396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7" name="Line 244"/>
            <p:cNvSpPr>
              <a:spLocks noChangeShapeType="1"/>
            </p:cNvSpPr>
            <p:nvPr/>
          </p:nvSpPr>
          <p:spPr bwMode="auto">
            <a:xfrm flipH="1" flipV="1">
              <a:off x="7776" y="2578"/>
              <a:ext cx="70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8" name="Line 245"/>
            <p:cNvSpPr>
              <a:spLocks noChangeShapeType="1"/>
            </p:cNvSpPr>
            <p:nvPr/>
          </p:nvSpPr>
          <p:spPr bwMode="auto">
            <a:xfrm flipV="1">
              <a:off x="7776" y="2282"/>
              <a:ext cx="475" cy="2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9" name="Line 246"/>
            <p:cNvSpPr>
              <a:spLocks noChangeShapeType="1"/>
            </p:cNvSpPr>
            <p:nvPr/>
          </p:nvSpPr>
          <p:spPr bwMode="auto">
            <a:xfrm>
              <a:off x="8251" y="2282"/>
              <a:ext cx="864" cy="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0" name="Line 247"/>
            <p:cNvSpPr>
              <a:spLocks noChangeShapeType="1"/>
            </p:cNvSpPr>
            <p:nvPr/>
          </p:nvSpPr>
          <p:spPr bwMode="auto">
            <a:xfrm>
              <a:off x="9115" y="2303"/>
              <a:ext cx="70" cy="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1" name="Line 248"/>
            <p:cNvSpPr>
              <a:spLocks noChangeShapeType="1"/>
            </p:cNvSpPr>
            <p:nvPr/>
          </p:nvSpPr>
          <p:spPr bwMode="auto">
            <a:xfrm flipV="1">
              <a:off x="8790" y="2361"/>
              <a:ext cx="39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2" name="Line 249"/>
            <p:cNvSpPr>
              <a:spLocks noChangeShapeType="1"/>
            </p:cNvSpPr>
            <p:nvPr/>
          </p:nvSpPr>
          <p:spPr bwMode="auto">
            <a:xfrm flipH="1">
              <a:off x="8895" y="3407"/>
              <a:ext cx="258" cy="6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3" name="Line 250"/>
            <p:cNvSpPr>
              <a:spLocks noChangeShapeType="1"/>
            </p:cNvSpPr>
            <p:nvPr/>
          </p:nvSpPr>
          <p:spPr bwMode="auto">
            <a:xfrm>
              <a:off x="8380" y="2388"/>
              <a:ext cx="410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4" name="Line 251"/>
            <p:cNvSpPr>
              <a:spLocks noChangeShapeType="1"/>
            </p:cNvSpPr>
            <p:nvPr/>
          </p:nvSpPr>
          <p:spPr bwMode="auto">
            <a:xfrm>
              <a:off x="8790" y="2443"/>
              <a:ext cx="0" cy="7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5" name="Line 252"/>
            <p:cNvSpPr>
              <a:spLocks noChangeShapeType="1"/>
            </p:cNvSpPr>
            <p:nvPr/>
          </p:nvSpPr>
          <p:spPr bwMode="auto">
            <a:xfrm>
              <a:off x="8790" y="3190"/>
              <a:ext cx="363" cy="2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6" name="Line 253"/>
            <p:cNvSpPr>
              <a:spLocks noChangeShapeType="1"/>
            </p:cNvSpPr>
            <p:nvPr/>
          </p:nvSpPr>
          <p:spPr bwMode="auto">
            <a:xfrm flipH="1" flipV="1">
              <a:off x="8122" y="3615"/>
              <a:ext cx="773" cy="4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7" name="Line 254"/>
            <p:cNvSpPr>
              <a:spLocks noChangeShapeType="1"/>
            </p:cNvSpPr>
            <p:nvPr/>
          </p:nvSpPr>
          <p:spPr bwMode="auto">
            <a:xfrm flipV="1">
              <a:off x="8242" y="2555"/>
              <a:ext cx="0" cy="7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8" name="Line 255"/>
            <p:cNvSpPr>
              <a:spLocks noChangeShapeType="1"/>
            </p:cNvSpPr>
            <p:nvPr/>
          </p:nvSpPr>
          <p:spPr bwMode="auto">
            <a:xfrm flipV="1">
              <a:off x="8242" y="2388"/>
              <a:ext cx="138" cy="1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49" name="Line 256"/>
            <p:cNvSpPr>
              <a:spLocks noChangeShapeType="1"/>
            </p:cNvSpPr>
            <p:nvPr/>
          </p:nvSpPr>
          <p:spPr bwMode="auto">
            <a:xfrm flipV="1">
              <a:off x="8380" y="2388"/>
              <a:ext cx="0" cy="13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50" name="Line 257"/>
            <p:cNvSpPr>
              <a:spLocks noChangeShapeType="1"/>
            </p:cNvSpPr>
            <p:nvPr/>
          </p:nvSpPr>
          <p:spPr bwMode="auto">
            <a:xfrm flipV="1">
              <a:off x="8122" y="3302"/>
              <a:ext cx="120" cy="3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9027" name="Text Box 259"/>
          <p:cNvSpPr txBox="1">
            <a:spLocks noChangeArrowheads="1"/>
          </p:cNvSpPr>
          <p:nvPr/>
        </p:nvSpPr>
        <p:spPr bwMode="auto">
          <a:xfrm>
            <a:off x="2843213" y="4581525"/>
            <a:ext cx="30988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ea typeface="黑体" pitchFamily="2" charset="-122"/>
              </a:rPr>
              <a:t>        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求四棱柱的截交线。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8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88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" dur="500"/>
                                        <p:tgtEl>
                                          <p:spTgt spid="2889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89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88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28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88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7" dur="500"/>
                                        <p:tgtEl>
                                          <p:spTgt spid="2889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0" dur="500"/>
                                        <p:tgtEl>
                                          <p:spTgt spid="2889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88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8" dur="500"/>
                                        <p:tgtEl>
                                          <p:spTgt spid="2889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8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88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88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288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288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88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8947" grpId="0" animBg="1"/>
      <p:bldP spid="288947" grpId="1" animBg="1"/>
      <p:bldP spid="288962" grpId="0" animBg="1"/>
      <p:bldP spid="288963" grpId="0" animBg="1"/>
      <p:bldP spid="28902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30" name="组合 201"/>
          <p:cNvGrpSpPr>
            <a:grpSpLocks/>
          </p:cNvGrpSpPr>
          <p:nvPr/>
        </p:nvGrpSpPr>
        <p:grpSpPr bwMode="auto">
          <a:xfrm>
            <a:off x="360363" y="692150"/>
            <a:ext cx="2157412" cy="3046413"/>
            <a:chOff x="360363" y="692150"/>
            <a:chExt cx="2157412" cy="3046413"/>
          </a:xfrm>
        </p:grpSpPr>
        <p:grpSp>
          <p:nvGrpSpPr>
            <p:cNvPr id="48253" name="Group 59"/>
            <p:cNvGrpSpPr>
              <a:grpSpLocks/>
            </p:cNvGrpSpPr>
            <p:nvPr/>
          </p:nvGrpSpPr>
          <p:grpSpPr bwMode="auto">
            <a:xfrm>
              <a:off x="1436688" y="692150"/>
              <a:ext cx="0" cy="3046413"/>
              <a:chOff x="905" y="436"/>
              <a:chExt cx="0" cy="1919"/>
            </a:xfrm>
          </p:grpSpPr>
          <p:sp>
            <p:nvSpPr>
              <p:cNvPr id="48319" name="Line 60"/>
              <p:cNvSpPr>
                <a:spLocks noChangeShapeType="1"/>
              </p:cNvSpPr>
              <p:nvPr/>
            </p:nvSpPr>
            <p:spPr bwMode="auto">
              <a:xfrm>
                <a:off x="905" y="436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0" name="Line 61"/>
              <p:cNvSpPr>
                <a:spLocks noChangeShapeType="1"/>
              </p:cNvSpPr>
              <p:nvPr/>
            </p:nvSpPr>
            <p:spPr bwMode="auto">
              <a:xfrm>
                <a:off x="905" y="697"/>
                <a:ext cx="0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1" name="Line 62"/>
              <p:cNvSpPr>
                <a:spLocks noChangeShapeType="1"/>
              </p:cNvSpPr>
              <p:nvPr/>
            </p:nvSpPr>
            <p:spPr bwMode="auto">
              <a:xfrm>
                <a:off x="905" y="775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2" name="Line 63"/>
              <p:cNvSpPr>
                <a:spLocks noChangeShapeType="1"/>
              </p:cNvSpPr>
              <p:nvPr/>
            </p:nvSpPr>
            <p:spPr bwMode="auto">
              <a:xfrm>
                <a:off x="905" y="1039"/>
                <a:ext cx="0" cy="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3" name="Line 64"/>
              <p:cNvSpPr>
                <a:spLocks noChangeShapeType="1"/>
              </p:cNvSpPr>
              <p:nvPr/>
            </p:nvSpPr>
            <p:spPr bwMode="auto">
              <a:xfrm>
                <a:off x="905" y="1117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4" name="Line 65"/>
              <p:cNvSpPr>
                <a:spLocks noChangeShapeType="1"/>
              </p:cNvSpPr>
              <p:nvPr/>
            </p:nvSpPr>
            <p:spPr bwMode="auto">
              <a:xfrm>
                <a:off x="905" y="1378"/>
                <a:ext cx="0" cy="3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5" name="Line 66"/>
              <p:cNvSpPr>
                <a:spLocks noChangeShapeType="1"/>
              </p:cNvSpPr>
              <p:nvPr/>
            </p:nvSpPr>
            <p:spPr bwMode="auto">
              <a:xfrm>
                <a:off x="905" y="1456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6" name="Line 67"/>
              <p:cNvSpPr>
                <a:spLocks noChangeShapeType="1"/>
              </p:cNvSpPr>
              <p:nvPr/>
            </p:nvSpPr>
            <p:spPr bwMode="auto">
              <a:xfrm>
                <a:off x="905" y="1719"/>
                <a:ext cx="0" cy="3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7" name="Line 68"/>
              <p:cNvSpPr>
                <a:spLocks noChangeShapeType="1"/>
              </p:cNvSpPr>
              <p:nvPr/>
            </p:nvSpPr>
            <p:spPr bwMode="auto">
              <a:xfrm>
                <a:off x="905" y="1798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8" name="Line 69"/>
              <p:cNvSpPr>
                <a:spLocks noChangeShapeType="1"/>
              </p:cNvSpPr>
              <p:nvPr/>
            </p:nvSpPr>
            <p:spPr bwMode="auto">
              <a:xfrm>
                <a:off x="905" y="2059"/>
                <a:ext cx="0" cy="3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29" name="Line 70"/>
              <p:cNvSpPr>
                <a:spLocks noChangeShapeType="1"/>
              </p:cNvSpPr>
              <p:nvPr/>
            </p:nvSpPr>
            <p:spPr bwMode="auto">
              <a:xfrm>
                <a:off x="905" y="2137"/>
                <a:ext cx="0" cy="2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254" name="Line 73"/>
            <p:cNvSpPr>
              <a:spLocks noChangeShapeType="1"/>
            </p:cNvSpPr>
            <p:nvPr/>
          </p:nvSpPr>
          <p:spPr bwMode="auto">
            <a:xfrm>
              <a:off x="360363" y="827088"/>
              <a:ext cx="0" cy="2771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255" name="Line 74"/>
            <p:cNvSpPr>
              <a:spLocks noChangeShapeType="1"/>
            </p:cNvSpPr>
            <p:nvPr/>
          </p:nvSpPr>
          <p:spPr bwMode="auto">
            <a:xfrm>
              <a:off x="360363" y="3598863"/>
              <a:ext cx="2157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256" name="Line 75"/>
            <p:cNvSpPr>
              <a:spLocks noChangeShapeType="1"/>
            </p:cNvSpPr>
            <p:nvPr/>
          </p:nvSpPr>
          <p:spPr bwMode="auto">
            <a:xfrm flipV="1">
              <a:off x="2517775" y="827088"/>
              <a:ext cx="0" cy="27717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8257" name="Group 76"/>
            <p:cNvGrpSpPr>
              <a:grpSpLocks/>
            </p:cNvGrpSpPr>
            <p:nvPr/>
          </p:nvGrpSpPr>
          <p:grpSpPr bwMode="auto">
            <a:xfrm>
              <a:off x="1436688" y="827088"/>
              <a:ext cx="0" cy="2771775"/>
              <a:chOff x="905" y="521"/>
              <a:chExt cx="0" cy="1746"/>
            </a:xfrm>
          </p:grpSpPr>
          <p:sp>
            <p:nvSpPr>
              <p:cNvPr id="48317" name="Line 77"/>
              <p:cNvSpPr>
                <a:spLocks noChangeShapeType="1"/>
              </p:cNvSpPr>
              <p:nvPr/>
            </p:nvSpPr>
            <p:spPr bwMode="auto">
              <a:xfrm>
                <a:off x="905" y="1961"/>
                <a:ext cx="0" cy="30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8" name="Line 78"/>
              <p:cNvSpPr>
                <a:spLocks noChangeShapeType="1"/>
              </p:cNvSpPr>
              <p:nvPr/>
            </p:nvSpPr>
            <p:spPr bwMode="auto">
              <a:xfrm>
                <a:off x="905" y="521"/>
                <a:ext cx="0" cy="144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258" name="Line 79"/>
            <p:cNvSpPr>
              <a:spLocks noChangeShapeType="1"/>
            </p:cNvSpPr>
            <p:nvPr/>
          </p:nvSpPr>
          <p:spPr bwMode="auto">
            <a:xfrm>
              <a:off x="1436688" y="827088"/>
              <a:ext cx="0" cy="228600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8259" name="Group 80"/>
            <p:cNvGrpSpPr>
              <a:grpSpLocks/>
            </p:cNvGrpSpPr>
            <p:nvPr/>
          </p:nvGrpSpPr>
          <p:grpSpPr bwMode="auto">
            <a:xfrm>
              <a:off x="360363" y="2692400"/>
              <a:ext cx="2157412" cy="420688"/>
              <a:chOff x="227" y="1696"/>
              <a:chExt cx="1359" cy="265"/>
            </a:xfrm>
          </p:grpSpPr>
          <p:sp>
            <p:nvSpPr>
              <p:cNvPr id="48315" name="Line 81"/>
              <p:cNvSpPr>
                <a:spLocks noChangeShapeType="1"/>
              </p:cNvSpPr>
              <p:nvPr/>
            </p:nvSpPr>
            <p:spPr bwMode="auto">
              <a:xfrm flipV="1">
                <a:off x="905" y="1696"/>
                <a:ext cx="681" cy="2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6" name="Line 82"/>
              <p:cNvSpPr>
                <a:spLocks noChangeShapeType="1"/>
              </p:cNvSpPr>
              <p:nvPr/>
            </p:nvSpPr>
            <p:spPr bwMode="auto">
              <a:xfrm flipH="1" flipV="1">
                <a:off x="227" y="1696"/>
                <a:ext cx="678" cy="2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260" name="Group 83"/>
            <p:cNvGrpSpPr>
              <a:grpSpLocks/>
            </p:cNvGrpSpPr>
            <p:nvPr/>
          </p:nvGrpSpPr>
          <p:grpSpPr bwMode="auto">
            <a:xfrm flipH="1">
              <a:off x="1367937" y="827088"/>
              <a:ext cx="69850" cy="2241550"/>
              <a:chOff x="905" y="521"/>
              <a:chExt cx="0" cy="1746"/>
            </a:xfrm>
          </p:grpSpPr>
          <p:sp>
            <p:nvSpPr>
              <p:cNvPr id="48302" name="Line 84"/>
              <p:cNvSpPr>
                <a:spLocks noChangeShapeType="1"/>
              </p:cNvSpPr>
              <p:nvPr/>
            </p:nvSpPr>
            <p:spPr bwMode="auto">
              <a:xfrm>
                <a:off x="905" y="521"/>
                <a:ext cx="0" cy="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3" name="Line 85"/>
              <p:cNvSpPr>
                <a:spLocks noChangeShapeType="1"/>
              </p:cNvSpPr>
              <p:nvPr/>
            </p:nvSpPr>
            <p:spPr bwMode="auto">
              <a:xfrm>
                <a:off x="905" y="645"/>
                <a:ext cx="0" cy="10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4" name="Line 86"/>
              <p:cNvSpPr>
                <a:spLocks noChangeShapeType="1"/>
              </p:cNvSpPr>
              <p:nvPr/>
            </p:nvSpPr>
            <p:spPr bwMode="auto">
              <a:xfrm>
                <a:off x="905" y="785"/>
                <a:ext cx="0" cy="10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5" name="Line 87"/>
              <p:cNvSpPr>
                <a:spLocks noChangeShapeType="1"/>
              </p:cNvSpPr>
              <p:nvPr/>
            </p:nvSpPr>
            <p:spPr bwMode="auto">
              <a:xfrm>
                <a:off x="905" y="922"/>
                <a:ext cx="0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6" name="Line 88"/>
              <p:cNvSpPr>
                <a:spLocks noChangeShapeType="1"/>
              </p:cNvSpPr>
              <p:nvPr/>
            </p:nvSpPr>
            <p:spPr bwMode="auto">
              <a:xfrm>
                <a:off x="905" y="1062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7" name="Line 89"/>
              <p:cNvSpPr>
                <a:spLocks noChangeShapeType="1"/>
              </p:cNvSpPr>
              <p:nvPr/>
            </p:nvSpPr>
            <p:spPr bwMode="auto">
              <a:xfrm>
                <a:off x="905" y="1202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8" name="Line 90"/>
              <p:cNvSpPr>
                <a:spLocks noChangeShapeType="1"/>
              </p:cNvSpPr>
              <p:nvPr/>
            </p:nvSpPr>
            <p:spPr bwMode="auto">
              <a:xfrm>
                <a:off x="905" y="1342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9" name="Line 91"/>
              <p:cNvSpPr>
                <a:spLocks noChangeShapeType="1"/>
              </p:cNvSpPr>
              <p:nvPr/>
            </p:nvSpPr>
            <p:spPr bwMode="auto">
              <a:xfrm>
                <a:off x="905" y="1482"/>
                <a:ext cx="0" cy="10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0" name="Line 92"/>
              <p:cNvSpPr>
                <a:spLocks noChangeShapeType="1"/>
              </p:cNvSpPr>
              <p:nvPr/>
            </p:nvSpPr>
            <p:spPr bwMode="auto">
              <a:xfrm>
                <a:off x="905" y="1622"/>
                <a:ext cx="0" cy="10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1" name="Line 93"/>
              <p:cNvSpPr>
                <a:spLocks noChangeShapeType="1"/>
              </p:cNvSpPr>
              <p:nvPr/>
            </p:nvSpPr>
            <p:spPr bwMode="auto">
              <a:xfrm>
                <a:off x="905" y="1762"/>
                <a:ext cx="0" cy="10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2" name="Line 94"/>
              <p:cNvSpPr>
                <a:spLocks noChangeShapeType="1"/>
              </p:cNvSpPr>
              <p:nvPr/>
            </p:nvSpPr>
            <p:spPr bwMode="auto">
              <a:xfrm>
                <a:off x="905" y="190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3" name="Line 95"/>
              <p:cNvSpPr>
                <a:spLocks noChangeShapeType="1"/>
              </p:cNvSpPr>
              <p:nvPr/>
            </p:nvSpPr>
            <p:spPr bwMode="auto">
              <a:xfrm>
                <a:off x="905" y="204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14" name="Line 96"/>
              <p:cNvSpPr>
                <a:spLocks noChangeShapeType="1"/>
              </p:cNvSpPr>
              <p:nvPr/>
            </p:nvSpPr>
            <p:spPr bwMode="auto">
              <a:xfrm>
                <a:off x="905" y="2180"/>
                <a:ext cx="0" cy="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261" name="Line 97"/>
            <p:cNvSpPr>
              <a:spLocks noChangeShapeType="1"/>
            </p:cNvSpPr>
            <p:nvPr/>
          </p:nvSpPr>
          <p:spPr bwMode="auto">
            <a:xfrm flipH="1">
              <a:off x="379413" y="2006600"/>
              <a:ext cx="212248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8262" name="Group 101"/>
            <p:cNvGrpSpPr>
              <a:grpSpLocks/>
            </p:cNvGrpSpPr>
            <p:nvPr/>
          </p:nvGrpSpPr>
          <p:grpSpPr bwMode="auto">
            <a:xfrm>
              <a:off x="608013" y="827088"/>
              <a:ext cx="1660525" cy="2771775"/>
              <a:chOff x="383" y="521"/>
              <a:chExt cx="1046" cy="1746"/>
            </a:xfrm>
          </p:grpSpPr>
          <p:sp>
            <p:nvSpPr>
              <p:cNvPr id="48280" name="Line 102"/>
              <p:cNvSpPr>
                <a:spLocks noChangeShapeType="1"/>
              </p:cNvSpPr>
              <p:nvPr/>
            </p:nvSpPr>
            <p:spPr bwMode="auto">
              <a:xfrm>
                <a:off x="1429" y="521"/>
                <a:ext cx="0" cy="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1" name="Line 103"/>
              <p:cNvSpPr>
                <a:spLocks noChangeShapeType="1"/>
              </p:cNvSpPr>
              <p:nvPr/>
            </p:nvSpPr>
            <p:spPr bwMode="auto">
              <a:xfrm>
                <a:off x="1429" y="631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2" name="Line 104"/>
              <p:cNvSpPr>
                <a:spLocks noChangeShapeType="1"/>
              </p:cNvSpPr>
              <p:nvPr/>
            </p:nvSpPr>
            <p:spPr bwMode="auto">
              <a:xfrm>
                <a:off x="1429" y="806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3" name="Line 105"/>
              <p:cNvSpPr>
                <a:spLocks noChangeShapeType="1"/>
              </p:cNvSpPr>
              <p:nvPr/>
            </p:nvSpPr>
            <p:spPr bwMode="auto">
              <a:xfrm>
                <a:off x="1429" y="979"/>
                <a:ext cx="0" cy="1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4" name="Line 106"/>
              <p:cNvSpPr>
                <a:spLocks noChangeShapeType="1"/>
              </p:cNvSpPr>
              <p:nvPr/>
            </p:nvSpPr>
            <p:spPr bwMode="auto">
              <a:xfrm>
                <a:off x="1429" y="1155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5" name="Line 107"/>
              <p:cNvSpPr>
                <a:spLocks noChangeShapeType="1"/>
              </p:cNvSpPr>
              <p:nvPr/>
            </p:nvSpPr>
            <p:spPr bwMode="auto">
              <a:xfrm>
                <a:off x="1429" y="1330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6" name="Line 108"/>
              <p:cNvSpPr>
                <a:spLocks noChangeShapeType="1"/>
              </p:cNvSpPr>
              <p:nvPr/>
            </p:nvSpPr>
            <p:spPr bwMode="auto">
              <a:xfrm>
                <a:off x="1429" y="1503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7" name="Line 109"/>
              <p:cNvSpPr>
                <a:spLocks noChangeShapeType="1"/>
              </p:cNvSpPr>
              <p:nvPr/>
            </p:nvSpPr>
            <p:spPr bwMode="auto">
              <a:xfrm>
                <a:off x="1429" y="1679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8" name="Line 110"/>
              <p:cNvSpPr>
                <a:spLocks noChangeShapeType="1"/>
              </p:cNvSpPr>
              <p:nvPr/>
            </p:nvSpPr>
            <p:spPr bwMode="auto">
              <a:xfrm>
                <a:off x="1429" y="1852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89" name="Line 111"/>
              <p:cNvSpPr>
                <a:spLocks noChangeShapeType="1"/>
              </p:cNvSpPr>
              <p:nvPr/>
            </p:nvSpPr>
            <p:spPr bwMode="auto">
              <a:xfrm>
                <a:off x="1429" y="2028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0" name="Line 112"/>
              <p:cNvSpPr>
                <a:spLocks noChangeShapeType="1"/>
              </p:cNvSpPr>
              <p:nvPr/>
            </p:nvSpPr>
            <p:spPr bwMode="auto">
              <a:xfrm>
                <a:off x="1429" y="2201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1" name="Line 113"/>
              <p:cNvSpPr>
                <a:spLocks noChangeShapeType="1"/>
              </p:cNvSpPr>
              <p:nvPr/>
            </p:nvSpPr>
            <p:spPr bwMode="auto">
              <a:xfrm>
                <a:off x="383" y="521"/>
                <a:ext cx="0" cy="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2" name="Line 114"/>
              <p:cNvSpPr>
                <a:spLocks noChangeShapeType="1"/>
              </p:cNvSpPr>
              <p:nvPr/>
            </p:nvSpPr>
            <p:spPr bwMode="auto">
              <a:xfrm>
                <a:off x="383" y="631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3" name="Line 115"/>
              <p:cNvSpPr>
                <a:spLocks noChangeShapeType="1"/>
              </p:cNvSpPr>
              <p:nvPr/>
            </p:nvSpPr>
            <p:spPr bwMode="auto">
              <a:xfrm>
                <a:off x="383" y="806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4" name="Line 116"/>
              <p:cNvSpPr>
                <a:spLocks noChangeShapeType="1"/>
              </p:cNvSpPr>
              <p:nvPr/>
            </p:nvSpPr>
            <p:spPr bwMode="auto">
              <a:xfrm>
                <a:off x="383" y="979"/>
                <a:ext cx="0" cy="1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5" name="Line 117"/>
              <p:cNvSpPr>
                <a:spLocks noChangeShapeType="1"/>
              </p:cNvSpPr>
              <p:nvPr/>
            </p:nvSpPr>
            <p:spPr bwMode="auto">
              <a:xfrm>
                <a:off x="383" y="1155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6" name="Line 118"/>
              <p:cNvSpPr>
                <a:spLocks noChangeShapeType="1"/>
              </p:cNvSpPr>
              <p:nvPr/>
            </p:nvSpPr>
            <p:spPr bwMode="auto">
              <a:xfrm>
                <a:off x="383" y="1330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7" name="Line 119"/>
              <p:cNvSpPr>
                <a:spLocks noChangeShapeType="1"/>
              </p:cNvSpPr>
              <p:nvPr/>
            </p:nvSpPr>
            <p:spPr bwMode="auto">
              <a:xfrm>
                <a:off x="383" y="1503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8" name="Line 120"/>
              <p:cNvSpPr>
                <a:spLocks noChangeShapeType="1"/>
              </p:cNvSpPr>
              <p:nvPr/>
            </p:nvSpPr>
            <p:spPr bwMode="auto">
              <a:xfrm>
                <a:off x="383" y="1679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99" name="Line 121"/>
              <p:cNvSpPr>
                <a:spLocks noChangeShapeType="1"/>
              </p:cNvSpPr>
              <p:nvPr/>
            </p:nvSpPr>
            <p:spPr bwMode="auto">
              <a:xfrm>
                <a:off x="383" y="1852"/>
                <a:ext cx="0" cy="1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0" name="Line 122"/>
              <p:cNvSpPr>
                <a:spLocks noChangeShapeType="1"/>
              </p:cNvSpPr>
              <p:nvPr/>
            </p:nvSpPr>
            <p:spPr bwMode="auto">
              <a:xfrm>
                <a:off x="383" y="2028"/>
                <a:ext cx="0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301" name="Line 123"/>
              <p:cNvSpPr>
                <a:spLocks noChangeShapeType="1"/>
              </p:cNvSpPr>
              <p:nvPr/>
            </p:nvSpPr>
            <p:spPr bwMode="auto">
              <a:xfrm>
                <a:off x="383" y="2201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263" name="Group 134"/>
            <p:cNvGrpSpPr>
              <a:grpSpLocks/>
            </p:cNvGrpSpPr>
            <p:nvPr/>
          </p:nvGrpSpPr>
          <p:grpSpPr bwMode="auto">
            <a:xfrm>
              <a:off x="608013" y="827088"/>
              <a:ext cx="1660525" cy="1443038"/>
              <a:chOff x="383" y="521"/>
              <a:chExt cx="1046" cy="909"/>
            </a:xfrm>
          </p:grpSpPr>
          <p:sp>
            <p:nvSpPr>
              <p:cNvPr id="48278" name="Line 135"/>
              <p:cNvSpPr>
                <a:spLocks noChangeShapeType="1"/>
              </p:cNvSpPr>
              <p:nvPr/>
            </p:nvSpPr>
            <p:spPr bwMode="auto">
              <a:xfrm>
                <a:off x="383" y="521"/>
                <a:ext cx="0" cy="909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9" name="Line 136"/>
              <p:cNvSpPr>
                <a:spLocks noChangeShapeType="1"/>
              </p:cNvSpPr>
              <p:nvPr/>
            </p:nvSpPr>
            <p:spPr bwMode="auto">
              <a:xfrm>
                <a:off x="1429" y="521"/>
                <a:ext cx="0" cy="909"/>
              </a:xfrm>
              <a:prstGeom prst="line">
                <a:avLst/>
              </a:prstGeom>
              <a:noFill/>
              <a:ln w="381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264" name="Group 137"/>
            <p:cNvGrpSpPr>
              <a:grpSpLocks/>
            </p:cNvGrpSpPr>
            <p:nvPr/>
          </p:nvGrpSpPr>
          <p:grpSpPr bwMode="auto">
            <a:xfrm>
              <a:off x="360363" y="2006600"/>
              <a:ext cx="2157412" cy="0"/>
              <a:chOff x="227" y="1264"/>
              <a:chExt cx="1359" cy="0"/>
            </a:xfrm>
          </p:grpSpPr>
          <p:sp>
            <p:nvSpPr>
              <p:cNvPr id="48276" name="Line 138"/>
              <p:cNvSpPr>
                <a:spLocks noChangeShapeType="1"/>
              </p:cNvSpPr>
              <p:nvPr/>
            </p:nvSpPr>
            <p:spPr bwMode="auto">
              <a:xfrm flipH="1">
                <a:off x="1190" y="1264"/>
                <a:ext cx="39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7" name="Line 139"/>
              <p:cNvSpPr>
                <a:spLocks noChangeShapeType="1"/>
              </p:cNvSpPr>
              <p:nvPr/>
            </p:nvSpPr>
            <p:spPr bwMode="auto">
              <a:xfrm flipH="1">
                <a:off x="227" y="1264"/>
                <a:ext cx="4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265" name="Line 140"/>
            <p:cNvSpPr>
              <a:spLocks noChangeShapeType="1"/>
            </p:cNvSpPr>
            <p:nvPr/>
          </p:nvSpPr>
          <p:spPr bwMode="auto">
            <a:xfrm>
              <a:off x="984250" y="2006600"/>
              <a:ext cx="911225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8266" name="Group 141"/>
            <p:cNvGrpSpPr>
              <a:grpSpLocks/>
            </p:cNvGrpSpPr>
            <p:nvPr/>
          </p:nvGrpSpPr>
          <p:grpSpPr bwMode="auto">
            <a:xfrm>
              <a:off x="608013" y="2006600"/>
              <a:ext cx="1660525" cy="828675"/>
              <a:chOff x="383" y="1264"/>
              <a:chExt cx="1046" cy="522"/>
            </a:xfrm>
          </p:grpSpPr>
          <p:sp>
            <p:nvSpPr>
              <p:cNvPr id="48272" name="Line 142"/>
              <p:cNvSpPr>
                <a:spLocks noChangeShapeType="1"/>
              </p:cNvSpPr>
              <p:nvPr/>
            </p:nvSpPr>
            <p:spPr bwMode="auto">
              <a:xfrm flipH="1" flipV="1">
                <a:off x="383" y="1430"/>
                <a:ext cx="522" cy="35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3" name="Line 143"/>
              <p:cNvSpPr>
                <a:spLocks noChangeShapeType="1"/>
              </p:cNvSpPr>
              <p:nvPr/>
            </p:nvSpPr>
            <p:spPr bwMode="auto">
              <a:xfrm flipH="1">
                <a:off x="905" y="1430"/>
                <a:ext cx="524" cy="35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4" name="Line 144"/>
              <p:cNvSpPr>
                <a:spLocks noChangeShapeType="1"/>
              </p:cNvSpPr>
              <p:nvPr/>
            </p:nvSpPr>
            <p:spPr bwMode="auto">
              <a:xfrm flipV="1">
                <a:off x="383" y="1264"/>
                <a:ext cx="245" cy="1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5" name="Line 145"/>
              <p:cNvSpPr>
                <a:spLocks noChangeShapeType="1"/>
              </p:cNvSpPr>
              <p:nvPr/>
            </p:nvSpPr>
            <p:spPr bwMode="auto">
              <a:xfrm flipH="1" flipV="1">
                <a:off x="1190" y="1264"/>
                <a:ext cx="239" cy="1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267" name="Group 146"/>
            <p:cNvGrpSpPr>
              <a:grpSpLocks/>
            </p:cNvGrpSpPr>
            <p:nvPr/>
          </p:nvGrpSpPr>
          <p:grpSpPr bwMode="auto">
            <a:xfrm>
              <a:off x="996950" y="827088"/>
              <a:ext cx="892175" cy="1179513"/>
              <a:chOff x="628" y="521"/>
              <a:chExt cx="562" cy="743"/>
            </a:xfrm>
          </p:grpSpPr>
          <p:sp>
            <p:nvSpPr>
              <p:cNvPr id="48270" name="Line 147"/>
              <p:cNvSpPr>
                <a:spLocks noChangeShapeType="1"/>
              </p:cNvSpPr>
              <p:nvPr/>
            </p:nvSpPr>
            <p:spPr bwMode="auto">
              <a:xfrm>
                <a:off x="1190" y="521"/>
                <a:ext cx="0" cy="7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71" name="Line 148"/>
              <p:cNvSpPr>
                <a:spLocks noChangeShapeType="1"/>
              </p:cNvSpPr>
              <p:nvPr/>
            </p:nvSpPr>
            <p:spPr bwMode="auto">
              <a:xfrm>
                <a:off x="628" y="521"/>
                <a:ext cx="0" cy="7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8268" name="Line 149"/>
            <p:cNvSpPr>
              <a:spLocks noChangeShapeType="1"/>
            </p:cNvSpPr>
            <p:nvPr/>
          </p:nvSpPr>
          <p:spPr bwMode="auto">
            <a:xfrm>
              <a:off x="1436688" y="836613"/>
              <a:ext cx="0" cy="20161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269" name="Line 72"/>
            <p:cNvSpPr>
              <a:spLocks noChangeShapeType="1"/>
            </p:cNvSpPr>
            <p:nvPr/>
          </p:nvSpPr>
          <p:spPr bwMode="auto">
            <a:xfrm flipH="1">
              <a:off x="360363" y="827088"/>
              <a:ext cx="2157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8131" name="Text Box 2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6: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完成立体被截切后的主视图。</a:t>
            </a:r>
          </a:p>
        </p:txBody>
      </p:sp>
      <p:grpSp>
        <p:nvGrpSpPr>
          <p:cNvPr id="48132" name="Group 3"/>
          <p:cNvGrpSpPr>
            <a:grpSpLocks/>
          </p:cNvGrpSpPr>
          <p:nvPr/>
        </p:nvGrpSpPr>
        <p:grpSpPr bwMode="auto">
          <a:xfrm>
            <a:off x="250825" y="827088"/>
            <a:ext cx="5780088" cy="5916612"/>
            <a:chOff x="158" y="521"/>
            <a:chExt cx="3641" cy="3727"/>
          </a:xfrm>
        </p:grpSpPr>
        <p:grpSp>
          <p:nvGrpSpPr>
            <p:cNvPr id="48199" name="Group 4"/>
            <p:cNvGrpSpPr>
              <a:grpSpLocks/>
            </p:cNvGrpSpPr>
            <p:nvPr/>
          </p:nvGrpSpPr>
          <p:grpSpPr bwMode="auto">
            <a:xfrm>
              <a:off x="2229" y="521"/>
              <a:ext cx="1570" cy="1746"/>
              <a:chOff x="2229" y="521"/>
              <a:chExt cx="1570" cy="1746"/>
            </a:xfrm>
          </p:grpSpPr>
          <p:grpSp>
            <p:nvGrpSpPr>
              <p:cNvPr id="48225" name="Group 5"/>
              <p:cNvGrpSpPr>
                <a:grpSpLocks/>
              </p:cNvGrpSpPr>
              <p:nvPr/>
            </p:nvGrpSpPr>
            <p:grpSpPr bwMode="auto">
              <a:xfrm>
                <a:off x="2229" y="521"/>
                <a:ext cx="1570" cy="1746"/>
                <a:chOff x="2229" y="521"/>
                <a:chExt cx="1570" cy="1746"/>
              </a:xfrm>
            </p:grpSpPr>
            <p:sp>
              <p:nvSpPr>
                <p:cNvPr id="48227" name="Line 6"/>
                <p:cNvSpPr>
                  <a:spLocks noChangeShapeType="1"/>
                </p:cNvSpPr>
                <p:nvPr/>
              </p:nvSpPr>
              <p:spPr bwMode="auto">
                <a:xfrm>
                  <a:off x="2229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28" name="Line 7"/>
                <p:cNvSpPr>
                  <a:spLocks noChangeShapeType="1"/>
                </p:cNvSpPr>
                <p:nvPr/>
              </p:nvSpPr>
              <p:spPr bwMode="auto">
                <a:xfrm>
                  <a:off x="2229" y="2267"/>
                  <a:ext cx="157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29" name="Line 8"/>
                <p:cNvSpPr>
                  <a:spLocks noChangeShapeType="1"/>
                </p:cNvSpPr>
                <p:nvPr/>
              </p:nvSpPr>
              <p:spPr bwMode="auto">
                <a:xfrm flipV="1">
                  <a:off x="3799" y="1961"/>
                  <a:ext cx="0" cy="30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0" name="Line 9"/>
                <p:cNvSpPr>
                  <a:spLocks noChangeShapeType="1"/>
                </p:cNvSpPr>
                <p:nvPr/>
              </p:nvSpPr>
              <p:spPr bwMode="auto">
                <a:xfrm>
                  <a:off x="2622" y="521"/>
                  <a:ext cx="0" cy="174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1" name="Line 10"/>
                <p:cNvSpPr>
                  <a:spLocks noChangeShapeType="1"/>
                </p:cNvSpPr>
                <p:nvPr/>
              </p:nvSpPr>
              <p:spPr bwMode="auto">
                <a:xfrm>
                  <a:off x="2767" y="521"/>
                  <a:ext cx="0" cy="74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2" name="Line 11"/>
                <p:cNvSpPr>
                  <a:spLocks noChangeShapeType="1"/>
                </p:cNvSpPr>
                <p:nvPr/>
              </p:nvSpPr>
              <p:spPr bwMode="auto">
                <a:xfrm flipH="1" flipV="1">
                  <a:off x="2767" y="1264"/>
                  <a:ext cx="1032" cy="69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3" name="Line 12"/>
                <p:cNvSpPr>
                  <a:spLocks noChangeShapeType="1"/>
                </p:cNvSpPr>
                <p:nvPr/>
              </p:nvSpPr>
              <p:spPr bwMode="auto">
                <a:xfrm>
                  <a:off x="3408" y="1696"/>
                  <a:ext cx="0" cy="57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4" name="Line 13"/>
                <p:cNvSpPr>
                  <a:spLocks noChangeShapeType="1"/>
                </p:cNvSpPr>
                <p:nvPr/>
              </p:nvSpPr>
              <p:spPr bwMode="auto">
                <a:xfrm>
                  <a:off x="3014" y="1430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5" name="Line 14"/>
                <p:cNvSpPr>
                  <a:spLocks noChangeShapeType="1"/>
                </p:cNvSpPr>
                <p:nvPr/>
              </p:nvSpPr>
              <p:spPr bwMode="auto">
                <a:xfrm>
                  <a:off x="3014" y="1608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6" name="Line 15"/>
                <p:cNvSpPr>
                  <a:spLocks noChangeShapeType="1"/>
                </p:cNvSpPr>
                <p:nvPr/>
              </p:nvSpPr>
              <p:spPr bwMode="auto">
                <a:xfrm>
                  <a:off x="3014" y="178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7" name="Line 16"/>
                <p:cNvSpPr>
                  <a:spLocks noChangeShapeType="1"/>
                </p:cNvSpPr>
                <p:nvPr/>
              </p:nvSpPr>
              <p:spPr bwMode="auto">
                <a:xfrm>
                  <a:off x="3014" y="195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8" name="Line 17"/>
                <p:cNvSpPr>
                  <a:spLocks noChangeShapeType="1"/>
                </p:cNvSpPr>
                <p:nvPr/>
              </p:nvSpPr>
              <p:spPr bwMode="auto">
                <a:xfrm>
                  <a:off x="3014" y="2132"/>
                  <a:ext cx="0" cy="1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39" name="Line 18"/>
                <p:cNvSpPr>
                  <a:spLocks noChangeShapeType="1"/>
                </p:cNvSpPr>
                <p:nvPr/>
              </p:nvSpPr>
              <p:spPr bwMode="auto">
                <a:xfrm>
                  <a:off x="3538" y="1786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0" name="Line 19"/>
                <p:cNvSpPr>
                  <a:spLocks noChangeShapeType="1"/>
                </p:cNvSpPr>
                <p:nvPr/>
              </p:nvSpPr>
              <p:spPr bwMode="auto">
                <a:xfrm>
                  <a:off x="3538" y="1961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1" name="Line 20"/>
                <p:cNvSpPr>
                  <a:spLocks noChangeShapeType="1"/>
                </p:cNvSpPr>
                <p:nvPr/>
              </p:nvSpPr>
              <p:spPr bwMode="auto">
                <a:xfrm>
                  <a:off x="3538" y="2134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2" name="Line 21"/>
                <p:cNvSpPr>
                  <a:spLocks noChangeShapeType="1"/>
                </p:cNvSpPr>
                <p:nvPr/>
              </p:nvSpPr>
              <p:spPr bwMode="auto">
                <a:xfrm>
                  <a:off x="2490" y="521"/>
                  <a:ext cx="0" cy="6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3" name="Line 22"/>
                <p:cNvSpPr>
                  <a:spLocks noChangeShapeType="1"/>
                </p:cNvSpPr>
                <p:nvPr/>
              </p:nvSpPr>
              <p:spPr bwMode="auto">
                <a:xfrm>
                  <a:off x="2490" y="631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4" name="Line 23"/>
                <p:cNvSpPr>
                  <a:spLocks noChangeShapeType="1"/>
                </p:cNvSpPr>
                <p:nvPr/>
              </p:nvSpPr>
              <p:spPr bwMode="auto">
                <a:xfrm>
                  <a:off x="2490" y="806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5" name="Line 24"/>
                <p:cNvSpPr>
                  <a:spLocks noChangeShapeType="1"/>
                </p:cNvSpPr>
                <p:nvPr/>
              </p:nvSpPr>
              <p:spPr bwMode="auto">
                <a:xfrm>
                  <a:off x="2490" y="979"/>
                  <a:ext cx="0" cy="1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6" name="Line 25"/>
                <p:cNvSpPr>
                  <a:spLocks noChangeShapeType="1"/>
                </p:cNvSpPr>
                <p:nvPr/>
              </p:nvSpPr>
              <p:spPr bwMode="auto">
                <a:xfrm>
                  <a:off x="2490" y="1155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7" name="Line 26"/>
                <p:cNvSpPr>
                  <a:spLocks noChangeShapeType="1"/>
                </p:cNvSpPr>
                <p:nvPr/>
              </p:nvSpPr>
              <p:spPr bwMode="auto">
                <a:xfrm>
                  <a:off x="2490" y="1330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8" name="Line 27"/>
                <p:cNvSpPr>
                  <a:spLocks noChangeShapeType="1"/>
                </p:cNvSpPr>
                <p:nvPr/>
              </p:nvSpPr>
              <p:spPr bwMode="auto">
                <a:xfrm>
                  <a:off x="2490" y="1503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49" name="Line 28"/>
                <p:cNvSpPr>
                  <a:spLocks noChangeShapeType="1"/>
                </p:cNvSpPr>
                <p:nvPr/>
              </p:nvSpPr>
              <p:spPr bwMode="auto">
                <a:xfrm>
                  <a:off x="2490" y="1679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50" name="Line 29"/>
                <p:cNvSpPr>
                  <a:spLocks noChangeShapeType="1"/>
                </p:cNvSpPr>
                <p:nvPr/>
              </p:nvSpPr>
              <p:spPr bwMode="auto">
                <a:xfrm>
                  <a:off x="2490" y="1852"/>
                  <a:ext cx="0" cy="1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51" name="Line 30"/>
                <p:cNvSpPr>
                  <a:spLocks noChangeShapeType="1"/>
                </p:cNvSpPr>
                <p:nvPr/>
              </p:nvSpPr>
              <p:spPr bwMode="auto">
                <a:xfrm>
                  <a:off x="2490" y="2028"/>
                  <a:ext cx="0" cy="1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8252" name="Line 31"/>
                <p:cNvSpPr>
                  <a:spLocks noChangeShapeType="1"/>
                </p:cNvSpPr>
                <p:nvPr/>
              </p:nvSpPr>
              <p:spPr bwMode="auto">
                <a:xfrm>
                  <a:off x="2490" y="2201"/>
                  <a:ext cx="0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8226" name="Line 32"/>
              <p:cNvSpPr>
                <a:spLocks noChangeShapeType="1"/>
              </p:cNvSpPr>
              <p:nvPr/>
            </p:nvSpPr>
            <p:spPr bwMode="auto">
              <a:xfrm>
                <a:off x="2229" y="521"/>
                <a:ext cx="53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8200" name="Group 33"/>
            <p:cNvGrpSpPr>
              <a:grpSpLocks/>
            </p:cNvGrpSpPr>
            <p:nvPr/>
          </p:nvGrpSpPr>
          <p:grpSpPr bwMode="auto">
            <a:xfrm>
              <a:off x="158" y="2526"/>
              <a:ext cx="1504" cy="1722"/>
              <a:chOff x="158" y="2526"/>
              <a:chExt cx="1504" cy="1722"/>
            </a:xfrm>
          </p:grpSpPr>
          <p:sp>
            <p:nvSpPr>
              <p:cNvPr id="48201" name="Line 34"/>
              <p:cNvSpPr>
                <a:spLocks noChangeShapeType="1"/>
              </p:cNvSpPr>
              <p:nvPr/>
            </p:nvSpPr>
            <p:spPr bwMode="auto">
              <a:xfrm flipV="1">
                <a:off x="905" y="4129"/>
                <a:ext cx="0" cy="1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2" name="Line 35"/>
              <p:cNvSpPr>
                <a:spLocks noChangeShapeType="1"/>
              </p:cNvSpPr>
              <p:nvPr/>
            </p:nvSpPr>
            <p:spPr bwMode="auto">
              <a:xfrm flipV="1">
                <a:off x="905" y="4051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3" name="Line 36"/>
              <p:cNvSpPr>
                <a:spLocks noChangeShapeType="1"/>
              </p:cNvSpPr>
              <p:nvPr/>
            </p:nvSpPr>
            <p:spPr bwMode="auto">
              <a:xfrm flipV="1">
                <a:off x="905" y="3790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4" name="Line 37"/>
              <p:cNvSpPr>
                <a:spLocks noChangeShapeType="1"/>
              </p:cNvSpPr>
              <p:nvPr/>
            </p:nvSpPr>
            <p:spPr bwMode="auto">
              <a:xfrm flipV="1">
                <a:off x="905" y="3712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5" name="Line 38"/>
              <p:cNvSpPr>
                <a:spLocks noChangeShapeType="1"/>
              </p:cNvSpPr>
              <p:nvPr/>
            </p:nvSpPr>
            <p:spPr bwMode="auto">
              <a:xfrm flipV="1">
                <a:off x="905" y="3449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6" name="Line 39"/>
              <p:cNvSpPr>
                <a:spLocks noChangeShapeType="1"/>
              </p:cNvSpPr>
              <p:nvPr/>
            </p:nvSpPr>
            <p:spPr bwMode="auto">
              <a:xfrm flipV="1">
                <a:off x="905" y="3370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7" name="Line 40"/>
              <p:cNvSpPr>
                <a:spLocks noChangeShapeType="1"/>
              </p:cNvSpPr>
              <p:nvPr/>
            </p:nvSpPr>
            <p:spPr bwMode="auto">
              <a:xfrm flipV="1">
                <a:off x="905" y="3109"/>
                <a:ext cx="0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8" name="Line 41"/>
              <p:cNvSpPr>
                <a:spLocks noChangeShapeType="1"/>
              </p:cNvSpPr>
              <p:nvPr/>
            </p:nvSpPr>
            <p:spPr bwMode="auto">
              <a:xfrm flipV="1">
                <a:off x="905" y="3031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09" name="Line 42"/>
              <p:cNvSpPr>
                <a:spLocks noChangeShapeType="1"/>
              </p:cNvSpPr>
              <p:nvPr/>
            </p:nvSpPr>
            <p:spPr bwMode="auto">
              <a:xfrm flipV="1">
                <a:off x="905" y="2768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0" name="Line 43"/>
              <p:cNvSpPr>
                <a:spLocks noChangeShapeType="1"/>
              </p:cNvSpPr>
              <p:nvPr/>
            </p:nvSpPr>
            <p:spPr bwMode="auto">
              <a:xfrm flipV="1">
                <a:off x="905" y="2690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1" name="Line 44"/>
              <p:cNvSpPr>
                <a:spLocks noChangeShapeType="1"/>
              </p:cNvSpPr>
              <p:nvPr/>
            </p:nvSpPr>
            <p:spPr bwMode="auto">
              <a:xfrm flipV="1">
                <a:off x="905" y="2526"/>
                <a:ext cx="0" cy="1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2" name="Line 45"/>
              <p:cNvSpPr>
                <a:spLocks noChangeShapeType="1"/>
              </p:cNvSpPr>
              <p:nvPr/>
            </p:nvSpPr>
            <p:spPr bwMode="auto">
              <a:xfrm>
                <a:off x="158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3" name="Line 46"/>
              <p:cNvSpPr>
                <a:spLocks noChangeShapeType="1"/>
              </p:cNvSpPr>
              <p:nvPr/>
            </p:nvSpPr>
            <p:spPr bwMode="auto">
              <a:xfrm>
                <a:off x="381" y="3389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4" name="Line 47"/>
              <p:cNvSpPr>
                <a:spLocks noChangeShapeType="1"/>
              </p:cNvSpPr>
              <p:nvPr/>
            </p:nvSpPr>
            <p:spPr bwMode="auto">
              <a:xfrm>
                <a:off x="459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5" name="Line 48"/>
              <p:cNvSpPr>
                <a:spLocks noChangeShapeType="1"/>
              </p:cNvSpPr>
              <p:nvPr/>
            </p:nvSpPr>
            <p:spPr bwMode="auto">
              <a:xfrm>
                <a:off x="723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6" name="Line 49"/>
              <p:cNvSpPr>
                <a:spLocks noChangeShapeType="1"/>
              </p:cNvSpPr>
              <p:nvPr/>
            </p:nvSpPr>
            <p:spPr bwMode="auto">
              <a:xfrm>
                <a:off x="801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7" name="Line 50"/>
              <p:cNvSpPr>
                <a:spLocks noChangeShapeType="1"/>
              </p:cNvSpPr>
              <p:nvPr/>
            </p:nvSpPr>
            <p:spPr bwMode="auto">
              <a:xfrm>
                <a:off x="1062" y="3389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8" name="Line 51"/>
              <p:cNvSpPr>
                <a:spLocks noChangeShapeType="1"/>
              </p:cNvSpPr>
              <p:nvPr/>
            </p:nvSpPr>
            <p:spPr bwMode="auto">
              <a:xfrm>
                <a:off x="1140" y="338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19" name="Line 52"/>
              <p:cNvSpPr>
                <a:spLocks noChangeShapeType="1"/>
              </p:cNvSpPr>
              <p:nvPr/>
            </p:nvSpPr>
            <p:spPr bwMode="auto">
              <a:xfrm>
                <a:off x="1403" y="3389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20" name="Line 53"/>
              <p:cNvSpPr>
                <a:spLocks noChangeShapeType="1"/>
              </p:cNvSpPr>
              <p:nvPr/>
            </p:nvSpPr>
            <p:spPr bwMode="auto">
              <a:xfrm>
                <a:off x="1482" y="3389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21" name="Freeform 54"/>
              <p:cNvSpPr>
                <a:spLocks/>
              </p:cNvSpPr>
              <p:nvPr/>
            </p:nvSpPr>
            <p:spPr bwMode="auto">
              <a:xfrm>
                <a:off x="227" y="2604"/>
                <a:ext cx="1359" cy="1573"/>
              </a:xfrm>
              <a:custGeom>
                <a:avLst/>
                <a:gdLst>
                  <a:gd name="T0" fmla="*/ 0 w 4012"/>
                  <a:gd name="T1" fmla="*/ 46 h 4637"/>
                  <a:gd name="T2" fmla="*/ 26 w 4012"/>
                  <a:gd name="T3" fmla="*/ 61 h 4637"/>
                  <a:gd name="T4" fmla="*/ 53 w 4012"/>
                  <a:gd name="T5" fmla="*/ 46 h 4637"/>
                  <a:gd name="T6" fmla="*/ 53 w 4012"/>
                  <a:gd name="T7" fmla="*/ 15 h 4637"/>
                  <a:gd name="T8" fmla="*/ 26 w 4012"/>
                  <a:gd name="T9" fmla="*/ 0 h 4637"/>
                  <a:gd name="T10" fmla="*/ 0 w 4012"/>
                  <a:gd name="T11" fmla="*/ 15 h 4637"/>
                  <a:gd name="T12" fmla="*/ 0 w 4012"/>
                  <a:gd name="T13" fmla="*/ 46 h 46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2" h="4637">
                    <a:moveTo>
                      <a:pt x="0" y="3477"/>
                    </a:moveTo>
                    <a:lnTo>
                      <a:pt x="2006" y="4637"/>
                    </a:lnTo>
                    <a:lnTo>
                      <a:pt x="4012" y="3477"/>
                    </a:lnTo>
                    <a:lnTo>
                      <a:pt x="4012" y="1159"/>
                    </a:lnTo>
                    <a:lnTo>
                      <a:pt x="2006" y="0"/>
                    </a:lnTo>
                    <a:lnTo>
                      <a:pt x="0" y="1159"/>
                    </a:lnTo>
                    <a:lnTo>
                      <a:pt x="0" y="347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22" name="Freeform 55"/>
              <p:cNvSpPr>
                <a:spLocks/>
              </p:cNvSpPr>
              <p:nvPr/>
            </p:nvSpPr>
            <p:spPr bwMode="auto">
              <a:xfrm>
                <a:off x="383" y="2867"/>
                <a:ext cx="1046" cy="1047"/>
              </a:xfrm>
              <a:custGeom>
                <a:avLst/>
                <a:gdLst>
                  <a:gd name="T0" fmla="*/ 20 w 3089"/>
                  <a:gd name="T1" fmla="*/ 41 h 3091"/>
                  <a:gd name="T2" fmla="*/ 41 w 3089"/>
                  <a:gd name="T3" fmla="*/ 20 h 3091"/>
                  <a:gd name="T4" fmla="*/ 20 w 3089"/>
                  <a:gd name="T5" fmla="*/ 0 h 3091"/>
                  <a:gd name="T6" fmla="*/ 0 w 3089"/>
                  <a:gd name="T7" fmla="*/ 20 h 3091"/>
                  <a:gd name="T8" fmla="*/ 20 w 3089"/>
                  <a:gd name="T9" fmla="*/ 41 h 30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9" h="3091">
                    <a:moveTo>
                      <a:pt x="1544" y="3091"/>
                    </a:moveTo>
                    <a:lnTo>
                      <a:pt x="3089" y="1545"/>
                    </a:lnTo>
                    <a:lnTo>
                      <a:pt x="1544" y="0"/>
                    </a:lnTo>
                    <a:lnTo>
                      <a:pt x="0" y="1545"/>
                    </a:lnTo>
                    <a:lnTo>
                      <a:pt x="1544" y="309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23" name="Line 56"/>
              <p:cNvSpPr>
                <a:spLocks noChangeShapeType="1"/>
              </p:cNvSpPr>
              <p:nvPr/>
            </p:nvSpPr>
            <p:spPr bwMode="auto">
              <a:xfrm>
                <a:off x="227" y="3145"/>
                <a:ext cx="3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8224" name="Line 57"/>
              <p:cNvSpPr>
                <a:spLocks noChangeShapeType="1"/>
              </p:cNvSpPr>
              <p:nvPr/>
            </p:nvSpPr>
            <p:spPr bwMode="auto">
              <a:xfrm>
                <a:off x="1183" y="3145"/>
                <a:ext cx="40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89944" name="Group 152"/>
          <p:cNvGrpSpPr>
            <a:grpSpLocks/>
          </p:cNvGrpSpPr>
          <p:nvPr/>
        </p:nvGrpSpPr>
        <p:grpSpPr bwMode="auto">
          <a:xfrm>
            <a:off x="6157913" y="2770188"/>
            <a:ext cx="2740025" cy="3790950"/>
            <a:chOff x="7776" y="2282"/>
            <a:chExt cx="1726" cy="2388"/>
          </a:xfrm>
        </p:grpSpPr>
        <p:sp>
          <p:nvSpPr>
            <p:cNvPr id="48169" name="Line 153"/>
            <p:cNvSpPr>
              <a:spLocks noChangeShapeType="1"/>
            </p:cNvSpPr>
            <p:nvPr/>
          </p:nvSpPr>
          <p:spPr bwMode="auto">
            <a:xfrm>
              <a:off x="8163" y="4647"/>
              <a:ext cx="861" cy="2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0" name="Line 154"/>
            <p:cNvSpPr>
              <a:spLocks noChangeShapeType="1"/>
            </p:cNvSpPr>
            <p:nvPr/>
          </p:nvSpPr>
          <p:spPr bwMode="auto">
            <a:xfrm flipV="1">
              <a:off x="9024" y="4374"/>
              <a:ext cx="478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1" name="Line 155"/>
            <p:cNvSpPr>
              <a:spLocks noChangeShapeType="1"/>
            </p:cNvSpPr>
            <p:nvPr/>
          </p:nvSpPr>
          <p:spPr bwMode="auto">
            <a:xfrm flipV="1">
              <a:off x="9024" y="4362"/>
              <a:ext cx="0" cy="3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2" name="Line 156"/>
            <p:cNvSpPr>
              <a:spLocks noChangeShapeType="1"/>
            </p:cNvSpPr>
            <p:nvPr/>
          </p:nvSpPr>
          <p:spPr bwMode="auto">
            <a:xfrm flipV="1">
              <a:off x="9502" y="3800"/>
              <a:ext cx="0" cy="5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3" name="Line 157"/>
            <p:cNvSpPr>
              <a:spLocks noChangeShapeType="1"/>
            </p:cNvSpPr>
            <p:nvPr/>
          </p:nvSpPr>
          <p:spPr bwMode="auto">
            <a:xfrm flipV="1">
              <a:off x="8163" y="4072"/>
              <a:ext cx="0" cy="57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4" name="Line 158"/>
            <p:cNvSpPr>
              <a:spLocks noChangeShapeType="1"/>
            </p:cNvSpPr>
            <p:nvPr/>
          </p:nvSpPr>
          <p:spPr bwMode="auto">
            <a:xfrm>
              <a:off x="7776" y="4333"/>
              <a:ext cx="387" cy="31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5" name="Line 159"/>
            <p:cNvSpPr>
              <a:spLocks noChangeShapeType="1"/>
            </p:cNvSpPr>
            <p:nvPr/>
          </p:nvSpPr>
          <p:spPr bwMode="auto">
            <a:xfrm flipV="1">
              <a:off x="7776" y="2578"/>
              <a:ext cx="0" cy="17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6" name="Line 160"/>
            <p:cNvSpPr>
              <a:spLocks noChangeShapeType="1"/>
            </p:cNvSpPr>
            <p:nvPr/>
          </p:nvSpPr>
          <p:spPr bwMode="auto">
            <a:xfrm>
              <a:off x="9185" y="3108"/>
              <a:ext cx="317" cy="69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7" name="Line 161"/>
            <p:cNvSpPr>
              <a:spLocks noChangeShapeType="1"/>
            </p:cNvSpPr>
            <p:nvPr/>
          </p:nvSpPr>
          <p:spPr bwMode="auto">
            <a:xfrm flipH="1">
              <a:off x="9024" y="3800"/>
              <a:ext cx="478" cy="5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8" name="Line 162"/>
            <p:cNvSpPr>
              <a:spLocks noChangeShapeType="1"/>
            </p:cNvSpPr>
            <p:nvPr/>
          </p:nvSpPr>
          <p:spPr bwMode="auto">
            <a:xfrm flipH="1" flipV="1">
              <a:off x="8163" y="4072"/>
              <a:ext cx="861" cy="29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79" name="Line 163"/>
            <p:cNvSpPr>
              <a:spLocks noChangeShapeType="1"/>
            </p:cNvSpPr>
            <p:nvPr/>
          </p:nvSpPr>
          <p:spPr bwMode="auto">
            <a:xfrm flipH="1" flipV="1">
              <a:off x="7846" y="3381"/>
              <a:ext cx="317" cy="69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0" name="Line 164"/>
            <p:cNvSpPr>
              <a:spLocks noChangeShapeType="1"/>
            </p:cNvSpPr>
            <p:nvPr/>
          </p:nvSpPr>
          <p:spPr bwMode="auto">
            <a:xfrm flipH="1">
              <a:off x="7846" y="3302"/>
              <a:ext cx="396" cy="7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1" name="Line 165"/>
            <p:cNvSpPr>
              <a:spLocks noChangeShapeType="1"/>
            </p:cNvSpPr>
            <p:nvPr/>
          </p:nvSpPr>
          <p:spPr bwMode="auto">
            <a:xfrm flipV="1">
              <a:off x="7846" y="2637"/>
              <a:ext cx="0" cy="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2" name="Line 166"/>
            <p:cNvSpPr>
              <a:spLocks noChangeShapeType="1"/>
            </p:cNvSpPr>
            <p:nvPr/>
          </p:nvSpPr>
          <p:spPr bwMode="auto">
            <a:xfrm>
              <a:off x="9185" y="2361"/>
              <a:ext cx="0" cy="7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3" name="Line 167"/>
            <p:cNvSpPr>
              <a:spLocks noChangeShapeType="1"/>
            </p:cNvSpPr>
            <p:nvPr/>
          </p:nvSpPr>
          <p:spPr bwMode="auto">
            <a:xfrm flipH="1">
              <a:off x="8790" y="3108"/>
              <a:ext cx="395" cy="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4" name="Line 168"/>
            <p:cNvSpPr>
              <a:spLocks noChangeShapeType="1"/>
            </p:cNvSpPr>
            <p:nvPr/>
          </p:nvSpPr>
          <p:spPr bwMode="auto">
            <a:xfrm flipV="1">
              <a:off x="7846" y="2555"/>
              <a:ext cx="396" cy="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5" name="Line 169"/>
            <p:cNvSpPr>
              <a:spLocks noChangeShapeType="1"/>
            </p:cNvSpPr>
            <p:nvPr/>
          </p:nvSpPr>
          <p:spPr bwMode="auto">
            <a:xfrm flipH="1" flipV="1">
              <a:off x="7776" y="2578"/>
              <a:ext cx="70" cy="5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6" name="Line 170"/>
            <p:cNvSpPr>
              <a:spLocks noChangeShapeType="1"/>
            </p:cNvSpPr>
            <p:nvPr/>
          </p:nvSpPr>
          <p:spPr bwMode="auto">
            <a:xfrm flipV="1">
              <a:off x="7776" y="2282"/>
              <a:ext cx="475" cy="2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7" name="Line 171"/>
            <p:cNvSpPr>
              <a:spLocks noChangeShapeType="1"/>
            </p:cNvSpPr>
            <p:nvPr/>
          </p:nvSpPr>
          <p:spPr bwMode="auto">
            <a:xfrm>
              <a:off x="8251" y="2282"/>
              <a:ext cx="864" cy="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8" name="Line 172"/>
            <p:cNvSpPr>
              <a:spLocks noChangeShapeType="1"/>
            </p:cNvSpPr>
            <p:nvPr/>
          </p:nvSpPr>
          <p:spPr bwMode="auto">
            <a:xfrm>
              <a:off x="9115" y="2303"/>
              <a:ext cx="70" cy="5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89" name="Line 173"/>
            <p:cNvSpPr>
              <a:spLocks noChangeShapeType="1"/>
            </p:cNvSpPr>
            <p:nvPr/>
          </p:nvSpPr>
          <p:spPr bwMode="auto">
            <a:xfrm flipV="1">
              <a:off x="8790" y="2361"/>
              <a:ext cx="395" cy="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0" name="Line 174"/>
            <p:cNvSpPr>
              <a:spLocks noChangeShapeType="1"/>
            </p:cNvSpPr>
            <p:nvPr/>
          </p:nvSpPr>
          <p:spPr bwMode="auto">
            <a:xfrm flipH="1">
              <a:off x="8895" y="3407"/>
              <a:ext cx="258" cy="67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1" name="Line 175"/>
            <p:cNvSpPr>
              <a:spLocks noChangeShapeType="1"/>
            </p:cNvSpPr>
            <p:nvPr/>
          </p:nvSpPr>
          <p:spPr bwMode="auto">
            <a:xfrm>
              <a:off x="8380" y="2388"/>
              <a:ext cx="410" cy="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2" name="Line 176"/>
            <p:cNvSpPr>
              <a:spLocks noChangeShapeType="1"/>
            </p:cNvSpPr>
            <p:nvPr/>
          </p:nvSpPr>
          <p:spPr bwMode="auto">
            <a:xfrm>
              <a:off x="8790" y="2443"/>
              <a:ext cx="0" cy="7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3" name="Line 177"/>
            <p:cNvSpPr>
              <a:spLocks noChangeShapeType="1"/>
            </p:cNvSpPr>
            <p:nvPr/>
          </p:nvSpPr>
          <p:spPr bwMode="auto">
            <a:xfrm>
              <a:off x="8790" y="3190"/>
              <a:ext cx="363" cy="21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4" name="Line 178"/>
            <p:cNvSpPr>
              <a:spLocks noChangeShapeType="1"/>
            </p:cNvSpPr>
            <p:nvPr/>
          </p:nvSpPr>
          <p:spPr bwMode="auto">
            <a:xfrm flipH="1" flipV="1">
              <a:off x="8122" y="3615"/>
              <a:ext cx="773" cy="4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5" name="Line 179"/>
            <p:cNvSpPr>
              <a:spLocks noChangeShapeType="1"/>
            </p:cNvSpPr>
            <p:nvPr/>
          </p:nvSpPr>
          <p:spPr bwMode="auto">
            <a:xfrm flipV="1">
              <a:off x="8242" y="2555"/>
              <a:ext cx="0" cy="7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6" name="Line 180"/>
            <p:cNvSpPr>
              <a:spLocks noChangeShapeType="1"/>
            </p:cNvSpPr>
            <p:nvPr/>
          </p:nvSpPr>
          <p:spPr bwMode="auto">
            <a:xfrm flipV="1">
              <a:off x="8242" y="2388"/>
              <a:ext cx="138" cy="1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7" name="Line 181"/>
            <p:cNvSpPr>
              <a:spLocks noChangeShapeType="1"/>
            </p:cNvSpPr>
            <p:nvPr/>
          </p:nvSpPr>
          <p:spPr bwMode="auto">
            <a:xfrm flipV="1">
              <a:off x="8380" y="2388"/>
              <a:ext cx="0" cy="13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98" name="Line 182"/>
            <p:cNvSpPr>
              <a:spLocks noChangeShapeType="1"/>
            </p:cNvSpPr>
            <p:nvPr/>
          </p:nvSpPr>
          <p:spPr bwMode="auto">
            <a:xfrm flipV="1">
              <a:off x="8122" y="3302"/>
              <a:ext cx="120" cy="3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9975" name="Line 183"/>
          <p:cNvSpPr>
            <a:spLocks noChangeShapeType="1"/>
          </p:cNvSpPr>
          <p:nvPr/>
        </p:nvSpPr>
        <p:spPr bwMode="auto">
          <a:xfrm flipH="1" flipV="1">
            <a:off x="4392613" y="2006600"/>
            <a:ext cx="1638300" cy="11064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9976" name="Group 184"/>
          <p:cNvGrpSpPr>
            <a:grpSpLocks/>
          </p:cNvGrpSpPr>
          <p:nvPr/>
        </p:nvGrpSpPr>
        <p:grpSpPr bwMode="auto">
          <a:xfrm>
            <a:off x="360363" y="1989138"/>
            <a:ext cx="2157412" cy="1123950"/>
            <a:chOff x="227" y="1253"/>
            <a:chExt cx="1359" cy="708"/>
          </a:xfrm>
        </p:grpSpPr>
        <p:sp>
          <p:nvSpPr>
            <p:cNvPr id="48159" name="Line 185"/>
            <p:cNvSpPr>
              <a:spLocks noChangeShapeType="1"/>
            </p:cNvSpPr>
            <p:nvPr/>
          </p:nvSpPr>
          <p:spPr bwMode="auto">
            <a:xfrm>
              <a:off x="227" y="1253"/>
              <a:ext cx="0" cy="45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0" name="Line 186"/>
            <p:cNvSpPr>
              <a:spLocks noChangeShapeType="1"/>
            </p:cNvSpPr>
            <p:nvPr/>
          </p:nvSpPr>
          <p:spPr bwMode="auto">
            <a:xfrm flipV="1">
              <a:off x="1586" y="1253"/>
              <a:ext cx="0" cy="45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1" name="Line 187"/>
            <p:cNvSpPr>
              <a:spLocks noChangeShapeType="1"/>
            </p:cNvSpPr>
            <p:nvPr/>
          </p:nvSpPr>
          <p:spPr bwMode="auto">
            <a:xfrm flipV="1">
              <a:off x="905" y="1696"/>
              <a:ext cx="681" cy="265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2" name="Line 188"/>
            <p:cNvSpPr>
              <a:spLocks noChangeShapeType="1"/>
            </p:cNvSpPr>
            <p:nvPr/>
          </p:nvSpPr>
          <p:spPr bwMode="auto">
            <a:xfrm flipH="1" flipV="1">
              <a:off x="227" y="1696"/>
              <a:ext cx="678" cy="265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3" name="Line 189"/>
            <p:cNvSpPr>
              <a:spLocks noChangeShapeType="1"/>
            </p:cNvSpPr>
            <p:nvPr/>
          </p:nvSpPr>
          <p:spPr bwMode="auto">
            <a:xfrm flipH="1">
              <a:off x="1190" y="1264"/>
              <a:ext cx="396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4" name="Line 190"/>
            <p:cNvSpPr>
              <a:spLocks noChangeShapeType="1"/>
            </p:cNvSpPr>
            <p:nvPr/>
          </p:nvSpPr>
          <p:spPr bwMode="auto">
            <a:xfrm flipH="1">
              <a:off x="227" y="1264"/>
              <a:ext cx="401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5" name="Line 191"/>
            <p:cNvSpPr>
              <a:spLocks noChangeShapeType="1"/>
            </p:cNvSpPr>
            <p:nvPr/>
          </p:nvSpPr>
          <p:spPr bwMode="auto">
            <a:xfrm flipH="1" flipV="1">
              <a:off x="383" y="1430"/>
              <a:ext cx="522" cy="3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6" name="Line 192"/>
            <p:cNvSpPr>
              <a:spLocks noChangeShapeType="1"/>
            </p:cNvSpPr>
            <p:nvPr/>
          </p:nvSpPr>
          <p:spPr bwMode="auto">
            <a:xfrm flipH="1">
              <a:off x="905" y="1430"/>
              <a:ext cx="524" cy="3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7" name="Line 193"/>
            <p:cNvSpPr>
              <a:spLocks noChangeShapeType="1"/>
            </p:cNvSpPr>
            <p:nvPr/>
          </p:nvSpPr>
          <p:spPr bwMode="auto">
            <a:xfrm flipV="1">
              <a:off x="383" y="1264"/>
              <a:ext cx="245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68" name="Line 194"/>
            <p:cNvSpPr>
              <a:spLocks noChangeShapeType="1"/>
            </p:cNvSpPr>
            <p:nvPr/>
          </p:nvSpPr>
          <p:spPr bwMode="auto">
            <a:xfrm flipH="1" flipV="1">
              <a:off x="1190" y="1264"/>
              <a:ext cx="239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89987" name="Group 195"/>
          <p:cNvGrpSpPr>
            <a:grpSpLocks/>
          </p:cNvGrpSpPr>
          <p:nvPr/>
        </p:nvGrpSpPr>
        <p:grpSpPr bwMode="auto">
          <a:xfrm>
            <a:off x="361950" y="4975225"/>
            <a:ext cx="2159000" cy="1660525"/>
            <a:chOff x="228" y="3134"/>
            <a:chExt cx="1360" cy="1046"/>
          </a:xfrm>
        </p:grpSpPr>
        <p:sp>
          <p:nvSpPr>
            <p:cNvPr id="48149" name="Line 196"/>
            <p:cNvSpPr>
              <a:spLocks noChangeShapeType="1"/>
            </p:cNvSpPr>
            <p:nvPr/>
          </p:nvSpPr>
          <p:spPr bwMode="auto">
            <a:xfrm>
              <a:off x="229" y="3134"/>
              <a:ext cx="0" cy="65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0" name="Line 197"/>
            <p:cNvSpPr>
              <a:spLocks noChangeShapeType="1"/>
            </p:cNvSpPr>
            <p:nvPr/>
          </p:nvSpPr>
          <p:spPr bwMode="auto">
            <a:xfrm flipV="1">
              <a:off x="1588" y="3134"/>
              <a:ext cx="0" cy="65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1" name="Line 198"/>
            <p:cNvSpPr>
              <a:spLocks noChangeShapeType="1"/>
            </p:cNvSpPr>
            <p:nvPr/>
          </p:nvSpPr>
          <p:spPr bwMode="auto">
            <a:xfrm flipH="1">
              <a:off x="1192" y="3145"/>
              <a:ext cx="396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2" name="Line 199"/>
            <p:cNvSpPr>
              <a:spLocks noChangeShapeType="1"/>
            </p:cNvSpPr>
            <p:nvPr/>
          </p:nvSpPr>
          <p:spPr bwMode="auto">
            <a:xfrm flipH="1">
              <a:off x="229" y="3145"/>
              <a:ext cx="401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3" name="Line 200"/>
            <p:cNvSpPr>
              <a:spLocks noChangeAspect="1" noChangeShapeType="1"/>
            </p:cNvSpPr>
            <p:nvPr/>
          </p:nvSpPr>
          <p:spPr bwMode="auto">
            <a:xfrm flipH="1" flipV="1">
              <a:off x="385" y="3393"/>
              <a:ext cx="521" cy="52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4" name="Line 201"/>
            <p:cNvSpPr>
              <a:spLocks noChangeAspect="1" noChangeShapeType="1"/>
            </p:cNvSpPr>
            <p:nvPr/>
          </p:nvSpPr>
          <p:spPr bwMode="auto">
            <a:xfrm flipH="1">
              <a:off x="906" y="3393"/>
              <a:ext cx="519" cy="51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5" name="Line 202"/>
            <p:cNvSpPr>
              <a:spLocks noChangeShapeType="1"/>
            </p:cNvSpPr>
            <p:nvPr/>
          </p:nvSpPr>
          <p:spPr bwMode="auto">
            <a:xfrm flipV="1">
              <a:off x="385" y="3145"/>
              <a:ext cx="245" cy="24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6" name="Line 203"/>
            <p:cNvSpPr>
              <a:spLocks noChangeShapeType="1"/>
            </p:cNvSpPr>
            <p:nvPr/>
          </p:nvSpPr>
          <p:spPr bwMode="auto">
            <a:xfrm flipH="1" flipV="1">
              <a:off x="1188" y="3149"/>
              <a:ext cx="237" cy="24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7" name="Line 204"/>
            <p:cNvSpPr>
              <a:spLocks noChangeAspect="1" noChangeShapeType="1"/>
            </p:cNvSpPr>
            <p:nvPr/>
          </p:nvSpPr>
          <p:spPr bwMode="auto">
            <a:xfrm>
              <a:off x="228" y="3787"/>
              <a:ext cx="676" cy="39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58" name="Line 205"/>
            <p:cNvSpPr>
              <a:spLocks noChangeShapeType="1"/>
            </p:cNvSpPr>
            <p:nvPr/>
          </p:nvSpPr>
          <p:spPr bwMode="auto">
            <a:xfrm flipH="1">
              <a:off x="902" y="3787"/>
              <a:ext cx="681" cy="39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9998" name="Text Box 206"/>
          <p:cNvSpPr txBox="1">
            <a:spLocks noChangeArrowheads="1"/>
          </p:cNvSpPr>
          <p:nvPr/>
        </p:nvSpPr>
        <p:spPr bwMode="auto">
          <a:xfrm>
            <a:off x="2771775" y="5516563"/>
            <a:ext cx="331311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00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ea typeface="黑体" pitchFamily="2" charset="-122"/>
              </a:rPr>
              <a:t>注意类似形</a:t>
            </a:r>
          </a:p>
        </p:txBody>
      </p:sp>
      <p:grpSp>
        <p:nvGrpSpPr>
          <p:cNvPr id="289999" name="Group 207"/>
          <p:cNvGrpSpPr>
            <a:grpSpLocks/>
          </p:cNvGrpSpPr>
          <p:nvPr/>
        </p:nvGrpSpPr>
        <p:grpSpPr bwMode="auto">
          <a:xfrm>
            <a:off x="6269038" y="4081463"/>
            <a:ext cx="2628900" cy="1990725"/>
            <a:chOff x="3949" y="2571"/>
            <a:chExt cx="1656" cy="1254"/>
          </a:xfrm>
        </p:grpSpPr>
        <p:sp>
          <p:nvSpPr>
            <p:cNvPr id="48139" name="Line 208"/>
            <p:cNvSpPr>
              <a:spLocks noChangeShapeType="1"/>
            </p:cNvSpPr>
            <p:nvPr/>
          </p:nvSpPr>
          <p:spPr bwMode="auto">
            <a:xfrm>
              <a:off x="5288" y="2571"/>
              <a:ext cx="317" cy="69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0" name="Line 209"/>
            <p:cNvSpPr>
              <a:spLocks noChangeShapeType="1"/>
            </p:cNvSpPr>
            <p:nvPr/>
          </p:nvSpPr>
          <p:spPr bwMode="auto">
            <a:xfrm flipH="1">
              <a:off x="5127" y="3263"/>
              <a:ext cx="478" cy="56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1" name="Line 210"/>
            <p:cNvSpPr>
              <a:spLocks noChangeShapeType="1"/>
            </p:cNvSpPr>
            <p:nvPr/>
          </p:nvSpPr>
          <p:spPr bwMode="auto">
            <a:xfrm flipH="1" flipV="1">
              <a:off x="4266" y="3535"/>
              <a:ext cx="861" cy="29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2" name="Line 211"/>
            <p:cNvSpPr>
              <a:spLocks noChangeShapeType="1"/>
            </p:cNvSpPr>
            <p:nvPr/>
          </p:nvSpPr>
          <p:spPr bwMode="auto">
            <a:xfrm flipH="1" flipV="1">
              <a:off x="3949" y="2844"/>
              <a:ext cx="317" cy="69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3" name="Line 212"/>
            <p:cNvSpPr>
              <a:spLocks noChangeShapeType="1"/>
            </p:cNvSpPr>
            <p:nvPr/>
          </p:nvSpPr>
          <p:spPr bwMode="auto">
            <a:xfrm flipH="1">
              <a:off x="3949" y="2765"/>
              <a:ext cx="396" cy="7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4" name="Line 213"/>
            <p:cNvSpPr>
              <a:spLocks noChangeShapeType="1"/>
            </p:cNvSpPr>
            <p:nvPr/>
          </p:nvSpPr>
          <p:spPr bwMode="auto">
            <a:xfrm flipH="1">
              <a:off x="4893" y="2571"/>
              <a:ext cx="395" cy="8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5" name="Line 214"/>
            <p:cNvSpPr>
              <a:spLocks noChangeShapeType="1"/>
            </p:cNvSpPr>
            <p:nvPr/>
          </p:nvSpPr>
          <p:spPr bwMode="auto">
            <a:xfrm flipH="1">
              <a:off x="4998" y="2870"/>
              <a:ext cx="258" cy="67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6" name="Line 215"/>
            <p:cNvSpPr>
              <a:spLocks noChangeShapeType="1"/>
            </p:cNvSpPr>
            <p:nvPr/>
          </p:nvSpPr>
          <p:spPr bwMode="auto">
            <a:xfrm>
              <a:off x="4893" y="2653"/>
              <a:ext cx="363" cy="217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7" name="Line 216"/>
            <p:cNvSpPr>
              <a:spLocks noChangeShapeType="1"/>
            </p:cNvSpPr>
            <p:nvPr/>
          </p:nvSpPr>
          <p:spPr bwMode="auto">
            <a:xfrm flipH="1" flipV="1">
              <a:off x="4225" y="3078"/>
              <a:ext cx="773" cy="46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48" name="Line 217"/>
            <p:cNvSpPr>
              <a:spLocks noChangeShapeType="1"/>
            </p:cNvSpPr>
            <p:nvPr/>
          </p:nvSpPr>
          <p:spPr bwMode="auto">
            <a:xfrm flipV="1">
              <a:off x="4225" y="2765"/>
              <a:ext cx="120" cy="31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9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9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9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89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89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89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975" grpId="0" animBg="1"/>
      <p:bldP spid="289998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Text Box 2"/>
          <p:cNvSpPr txBox="1">
            <a:spLocks noChangeArrowheads="1"/>
          </p:cNvSpPr>
          <p:nvPr/>
        </p:nvSpPr>
        <p:spPr bwMode="auto">
          <a:xfrm>
            <a:off x="468313" y="3478213"/>
            <a:ext cx="37512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截交线的性质：</a:t>
            </a:r>
          </a:p>
        </p:txBody>
      </p:sp>
      <p:sp>
        <p:nvSpPr>
          <p:cNvPr id="174083" name="Text Box 3"/>
          <p:cNvSpPr txBox="1">
            <a:spLocks noChangeArrowheads="1"/>
          </p:cNvSpPr>
          <p:nvPr/>
        </p:nvSpPr>
        <p:spPr bwMode="auto">
          <a:xfrm>
            <a:off x="34925" y="4283075"/>
            <a:ext cx="9109075" cy="585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3600"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截交线是截平面与回转体表面的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共有线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74084" name="Text Box 4"/>
          <p:cNvSpPr txBox="1">
            <a:spLocks noChangeArrowheads="1"/>
          </p:cNvSpPr>
          <p:nvPr/>
        </p:nvSpPr>
        <p:spPr bwMode="auto">
          <a:xfrm>
            <a:off x="34925" y="4830763"/>
            <a:ext cx="9109075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截交线的形状取决于回转体表面的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形状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及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  截平面与回转体轴线的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相对位置</a:t>
            </a:r>
            <a:r>
              <a:rPr lang="zh-CN" altLang="en-US" sz="3600">
                <a:solidFill>
                  <a:schemeClr val="tx2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latin typeface="黑体" pitchFamily="2" charset="-122"/>
              <a:ea typeface="黑体" pitchFamily="2" charset="-122"/>
              <a:sym typeface="Symbol" pitchFamily="18" charset="2"/>
            </a:endParaRPr>
          </a:p>
        </p:txBody>
      </p:sp>
      <p:sp>
        <p:nvSpPr>
          <p:cNvPr id="174085" name="Text Box 5"/>
          <p:cNvSpPr txBox="1">
            <a:spLocks noChangeArrowheads="1"/>
          </p:cNvSpPr>
          <p:nvPr/>
        </p:nvSpPr>
        <p:spPr bwMode="auto">
          <a:xfrm>
            <a:off x="34925" y="6059488"/>
            <a:ext cx="79930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latin typeface="黑体" pitchFamily="2" charset="-122"/>
                <a:ea typeface="黑体" pitchFamily="2" charset="-122"/>
                <a:sym typeface="Symbol" pitchFamily="18" charset="2"/>
              </a:rPr>
              <a:t> 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截交线都是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Symbol" pitchFamily="18" charset="2"/>
              </a:rPr>
              <a:t>封闭的平面图形</a:t>
            </a:r>
            <a:r>
              <a:rPr lang="zh-CN" altLang="en-US" sz="3600">
                <a:latin typeface="黑体" pitchFamily="2" charset="-122"/>
                <a:ea typeface="黑体" pitchFamily="2" charset="-122"/>
                <a:sym typeface="Symbol" pitchFamily="18" charset="2"/>
              </a:rPr>
              <a:t>。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  <a:sym typeface="Symbol" pitchFamily="18" charset="2"/>
            </a:endParaRPr>
          </a:p>
        </p:txBody>
      </p:sp>
      <p:sp>
        <p:nvSpPr>
          <p:cNvPr id="49158" name="Rectangle 6"/>
          <p:cNvSpPr>
            <a:spLocks noChangeArrowheads="1"/>
          </p:cNvSpPr>
          <p:nvPr/>
        </p:nvSpPr>
        <p:spPr bwMode="auto">
          <a:xfrm>
            <a:off x="0" y="0"/>
            <a:ext cx="91106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CC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二、平面与曲面立体相交</a:t>
            </a:r>
          </a:p>
        </p:txBody>
      </p:sp>
      <p:sp>
        <p:nvSpPr>
          <p:cNvPr id="49159" name="AutoShape 7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49160" name="Group 8"/>
          <p:cNvGrpSpPr>
            <a:grpSpLocks/>
          </p:cNvGrpSpPr>
          <p:nvPr/>
        </p:nvGrpSpPr>
        <p:grpSpPr bwMode="auto">
          <a:xfrm>
            <a:off x="755650" y="981075"/>
            <a:ext cx="2060575" cy="2447925"/>
            <a:chOff x="2190" y="1482"/>
            <a:chExt cx="1380" cy="1638"/>
          </a:xfrm>
        </p:grpSpPr>
        <p:sp>
          <p:nvSpPr>
            <p:cNvPr id="49181" name="Freeform 9"/>
            <p:cNvSpPr>
              <a:spLocks/>
            </p:cNvSpPr>
            <p:nvPr/>
          </p:nvSpPr>
          <p:spPr bwMode="auto">
            <a:xfrm>
              <a:off x="2190" y="2628"/>
              <a:ext cx="1380" cy="492"/>
            </a:xfrm>
            <a:custGeom>
              <a:avLst/>
              <a:gdLst>
                <a:gd name="T0" fmla="*/ 0 w 16559"/>
                <a:gd name="T1" fmla="*/ 0 h 5904"/>
                <a:gd name="T2" fmla="*/ 0 w 16559"/>
                <a:gd name="T3" fmla="*/ 0 h 5904"/>
                <a:gd name="T4" fmla="*/ 0 w 16559"/>
                <a:gd name="T5" fmla="*/ 0 h 5904"/>
                <a:gd name="T6" fmla="*/ 0 w 16559"/>
                <a:gd name="T7" fmla="*/ 0 h 5904"/>
                <a:gd name="T8" fmla="*/ 0 w 16559"/>
                <a:gd name="T9" fmla="*/ 0 h 5904"/>
                <a:gd name="T10" fmla="*/ 0 w 16559"/>
                <a:gd name="T11" fmla="*/ 0 h 5904"/>
                <a:gd name="T12" fmla="*/ 0 w 16559"/>
                <a:gd name="T13" fmla="*/ 0 h 5904"/>
                <a:gd name="T14" fmla="*/ 0 w 16559"/>
                <a:gd name="T15" fmla="*/ 0 h 5904"/>
                <a:gd name="T16" fmla="*/ 0 w 16559"/>
                <a:gd name="T17" fmla="*/ 0 h 5904"/>
                <a:gd name="T18" fmla="*/ 0 w 16559"/>
                <a:gd name="T19" fmla="*/ 0 h 5904"/>
                <a:gd name="T20" fmla="*/ 0 w 16559"/>
                <a:gd name="T21" fmla="*/ 0 h 5904"/>
                <a:gd name="T22" fmla="*/ 0 w 16559"/>
                <a:gd name="T23" fmla="*/ 0 h 5904"/>
                <a:gd name="T24" fmla="*/ 0 w 16559"/>
                <a:gd name="T25" fmla="*/ 0 h 5904"/>
                <a:gd name="T26" fmla="*/ 0 w 16559"/>
                <a:gd name="T27" fmla="*/ 0 h 5904"/>
                <a:gd name="T28" fmla="*/ 0 w 16559"/>
                <a:gd name="T29" fmla="*/ 0 h 5904"/>
                <a:gd name="T30" fmla="*/ 0 w 16559"/>
                <a:gd name="T31" fmla="*/ 0 h 5904"/>
                <a:gd name="T32" fmla="*/ 0 w 16559"/>
                <a:gd name="T33" fmla="*/ 0 h 5904"/>
                <a:gd name="T34" fmla="*/ 0 w 16559"/>
                <a:gd name="T35" fmla="*/ 0 h 5904"/>
                <a:gd name="T36" fmla="*/ 0 w 16559"/>
                <a:gd name="T37" fmla="*/ 0 h 5904"/>
                <a:gd name="T38" fmla="*/ 0 w 16559"/>
                <a:gd name="T39" fmla="*/ 0 h 5904"/>
                <a:gd name="T40" fmla="*/ 0 w 16559"/>
                <a:gd name="T41" fmla="*/ 0 h 5904"/>
                <a:gd name="T42" fmla="*/ 0 w 16559"/>
                <a:gd name="T43" fmla="*/ 0 h 5904"/>
                <a:gd name="T44" fmla="*/ 0 w 16559"/>
                <a:gd name="T45" fmla="*/ 0 h 5904"/>
                <a:gd name="T46" fmla="*/ 0 w 16559"/>
                <a:gd name="T47" fmla="*/ 0 h 5904"/>
                <a:gd name="T48" fmla="*/ 0 w 16559"/>
                <a:gd name="T49" fmla="*/ 0 h 5904"/>
                <a:gd name="T50" fmla="*/ 0 w 16559"/>
                <a:gd name="T51" fmla="*/ 0 h 5904"/>
                <a:gd name="T52" fmla="*/ 0 w 16559"/>
                <a:gd name="T53" fmla="*/ 0 h 5904"/>
                <a:gd name="T54" fmla="*/ 0 w 16559"/>
                <a:gd name="T55" fmla="*/ 0 h 5904"/>
                <a:gd name="T56" fmla="*/ 0 w 16559"/>
                <a:gd name="T57" fmla="*/ 0 h 5904"/>
                <a:gd name="T58" fmla="*/ 0 w 16559"/>
                <a:gd name="T59" fmla="*/ 0 h 5904"/>
                <a:gd name="T60" fmla="*/ 0 w 16559"/>
                <a:gd name="T61" fmla="*/ 0 h 5904"/>
                <a:gd name="T62" fmla="*/ 0 w 16559"/>
                <a:gd name="T63" fmla="*/ 0 h 5904"/>
                <a:gd name="T64" fmla="*/ 0 w 16559"/>
                <a:gd name="T65" fmla="*/ 0 h 5904"/>
                <a:gd name="T66" fmla="*/ 0 w 16559"/>
                <a:gd name="T67" fmla="*/ 0 h 5904"/>
                <a:gd name="T68" fmla="*/ 1 w 16559"/>
                <a:gd name="T69" fmla="*/ 0 h 5904"/>
                <a:gd name="T70" fmla="*/ 1 w 16559"/>
                <a:gd name="T71" fmla="*/ 0 h 5904"/>
                <a:gd name="T72" fmla="*/ 1 w 16559"/>
                <a:gd name="T73" fmla="*/ 0 h 5904"/>
                <a:gd name="T74" fmla="*/ 1 w 16559"/>
                <a:gd name="T75" fmla="*/ 0 h 5904"/>
                <a:gd name="T76" fmla="*/ 1 w 16559"/>
                <a:gd name="T77" fmla="*/ 0 h 5904"/>
                <a:gd name="T78" fmla="*/ 1 w 16559"/>
                <a:gd name="T79" fmla="*/ 0 h 5904"/>
                <a:gd name="T80" fmla="*/ 1 w 16559"/>
                <a:gd name="T81" fmla="*/ 0 h 5904"/>
                <a:gd name="T82" fmla="*/ 1 w 16559"/>
                <a:gd name="T83" fmla="*/ 0 h 5904"/>
                <a:gd name="T84" fmla="*/ 1 w 16559"/>
                <a:gd name="T85" fmla="*/ 0 h 5904"/>
                <a:gd name="T86" fmla="*/ 1 w 16559"/>
                <a:gd name="T87" fmla="*/ 0 h 5904"/>
                <a:gd name="T88" fmla="*/ 1 w 16559"/>
                <a:gd name="T89" fmla="*/ 0 h 5904"/>
                <a:gd name="T90" fmla="*/ 1 w 16559"/>
                <a:gd name="T91" fmla="*/ 0 h 5904"/>
                <a:gd name="T92" fmla="*/ 1 w 16559"/>
                <a:gd name="T93" fmla="*/ 0 h 5904"/>
                <a:gd name="T94" fmla="*/ 1 w 16559"/>
                <a:gd name="T95" fmla="*/ 0 h 5904"/>
                <a:gd name="T96" fmla="*/ 1 w 16559"/>
                <a:gd name="T97" fmla="*/ 0 h 5904"/>
                <a:gd name="T98" fmla="*/ 1 w 16559"/>
                <a:gd name="T99" fmla="*/ 0 h 5904"/>
                <a:gd name="T100" fmla="*/ 1 w 16559"/>
                <a:gd name="T101" fmla="*/ 0 h 5904"/>
                <a:gd name="T102" fmla="*/ 1 w 16559"/>
                <a:gd name="T103" fmla="*/ 0 h 5904"/>
                <a:gd name="T104" fmla="*/ 1 w 16559"/>
                <a:gd name="T105" fmla="*/ 0 h 5904"/>
                <a:gd name="T106" fmla="*/ 1 w 16559"/>
                <a:gd name="T107" fmla="*/ 0 h 5904"/>
                <a:gd name="T108" fmla="*/ 1 w 16559"/>
                <a:gd name="T109" fmla="*/ 0 h 5904"/>
                <a:gd name="T110" fmla="*/ 1 w 16559"/>
                <a:gd name="T111" fmla="*/ 0 h 5904"/>
                <a:gd name="T112" fmla="*/ 1 w 16559"/>
                <a:gd name="T113" fmla="*/ 0 h 5904"/>
                <a:gd name="T114" fmla="*/ 1 w 16559"/>
                <a:gd name="T115" fmla="*/ 0 h 5904"/>
                <a:gd name="T116" fmla="*/ 1 w 16559"/>
                <a:gd name="T117" fmla="*/ 0 h 5904"/>
                <a:gd name="T118" fmla="*/ 1 w 16559"/>
                <a:gd name="T119" fmla="*/ 0 h 5904"/>
                <a:gd name="T120" fmla="*/ 1 w 16559"/>
                <a:gd name="T121" fmla="*/ 0 h 5904"/>
                <a:gd name="T122" fmla="*/ 1 w 16559"/>
                <a:gd name="T123" fmla="*/ 0 h 5904"/>
                <a:gd name="T124" fmla="*/ 1 w 16559"/>
                <a:gd name="T125" fmla="*/ 0 h 59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559" h="5904">
                  <a:moveTo>
                    <a:pt x="231" y="0"/>
                  </a:moveTo>
                  <a:lnTo>
                    <a:pt x="130" y="274"/>
                  </a:lnTo>
                  <a:lnTo>
                    <a:pt x="59" y="549"/>
                  </a:lnTo>
                  <a:lnTo>
                    <a:pt x="16" y="827"/>
                  </a:lnTo>
                  <a:lnTo>
                    <a:pt x="0" y="1106"/>
                  </a:lnTo>
                  <a:lnTo>
                    <a:pt x="13" y="1384"/>
                  </a:lnTo>
                  <a:lnTo>
                    <a:pt x="53" y="1663"/>
                  </a:lnTo>
                  <a:lnTo>
                    <a:pt x="121" y="1938"/>
                  </a:lnTo>
                  <a:lnTo>
                    <a:pt x="218" y="2212"/>
                  </a:lnTo>
                  <a:lnTo>
                    <a:pt x="341" y="2481"/>
                  </a:lnTo>
                  <a:lnTo>
                    <a:pt x="491" y="2746"/>
                  </a:lnTo>
                  <a:lnTo>
                    <a:pt x="669" y="3006"/>
                  </a:lnTo>
                  <a:lnTo>
                    <a:pt x="872" y="3258"/>
                  </a:lnTo>
                  <a:lnTo>
                    <a:pt x="1100" y="3504"/>
                  </a:lnTo>
                  <a:lnTo>
                    <a:pt x="1352" y="3741"/>
                  </a:lnTo>
                  <a:lnTo>
                    <a:pt x="1629" y="3971"/>
                  </a:lnTo>
                  <a:lnTo>
                    <a:pt x="1927" y="4189"/>
                  </a:lnTo>
                  <a:lnTo>
                    <a:pt x="2248" y="4398"/>
                  </a:lnTo>
                  <a:lnTo>
                    <a:pt x="2588" y="4596"/>
                  </a:lnTo>
                  <a:lnTo>
                    <a:pt x="2948" y="4782"/>
                  </a:lnTo>
                  <a:lnTo>
                    <a:pt x="3327" y="4955"/>
                  </a:lnTo>
                  <a:lnTo>
                    <a:pt x="3721" y="5115"/>
                  </a:lnTo>
                  <a:lnTo>
                    <a:pt x="4132" y="5262"/>
                  </a:lnTo>
                  <a:lnTo>
                    <a:pt x="4557" y="5394"/>
                  </a:lnTo>
                  <a:lnTo>
                    <a:pt x="4994" y="5512"/>
                  </a:lnTo>
                  <a:lnTo>
                    <a:pt x="5442" y="5615"/>
                  </a:lnTo>
                  <a:lnTo>
                    <a:pt x="5900" y="5703"/>
                  </a:lnTo>
                  <a:lnTo>
                    <a:pt x="6366" y="5775"/>
                  </a:lnTo>
                  <a:lnTo>
                    <a:pt x="6839" y="5831"/>
                  </a:lnTo>
                  <a:lnTo>
                    <a:pt x="7316" y="5872"/>
                  </a:lnTo>
                  <a:lnTo>
                    <a:pt x="7797" y="5897"/>
                  </a:lnTo>
                  <a:lnTo>
                    <a:pt x="8279" y="5904"/>
                  </a:lnTo>
                  <a:lnTo>
                    <a:pt x="8762" y="5897"/>
                  </a:lnTo>
                  <a:lnTo>
                    <a:pt x="9243" y="5872"/>
                  </a:lnTo>
                  <a:lnTo>
                    <a:pt x="9720" y="5831"/>
                  </a:lnTo>
                  <a:lnTo>
                    <a:pt x="10193" y="5775"/>
                  </a:lnTo>
                  <a:lnTo>
                    <a:pt x="10659" y="5703"/>
                  </a:lnTo>
                  <a:lnTo>
                    <a:pt x="11117" y="5615"/>
                  </a:lnTo>
                  <a:lnTo>
                    <a:pt x="11565" y="5512"/>
                  </a:lnTo>
                  <a:lnTo>
                    <a:pt x="12002" y="5394"/>
                  </a:lnTo>
                  <a:lnTo>
                    <a:pt x="12427" y="5262"/>
                  </a:lnTo>
                  <a:lnTo>
                    <a:pt x="12838" y="5115"/>
                  </a:lnTo>
                  <a:lnTo>
                    <a:pt x="13232" y="4955"/>
                  </a:lnTo>
                  <a:lnTo>
                    <a:pt x="13611" y="4782"/>
                  </a:lnTo>
                  <a:lnTo>
                    <a:pt x="13971" y="4596"/>
                  </a:lnTo>
                  <a:lnTo>
                    <a:pt x="14311" y="4398"/>
                  </a:lnTo>
                  <a:lnTo>
                    <a:pt x="14632" y="4189"/>
                  </a:lnTo>
                  <a:lnTo>
                    <a:pt x="14930" y="3971"/>
                  </a:lnTo>
                  <a:lnTo>
                    <a:pt x="15207" y="3741"/>
                  </a:lnTo>
                  <a:lnTo>
                    <a:pt x="15459" y="3504"/>
                  </a:lnTo>
                  <a:lnTo>
                    <a:pt x="15687" y="3258"/>
                  </a:lnTo>
                  <a:lnTo>
                    <a:pt x="15890" y="3006"/>
                  </a:lnTo>
                  <a:lnTo>
                    <a:pt x="16067" y="2746"/>
                  </a:lnTo>
                  <a:lnTo>
                    <a:pt x="16218" y="2481"/>
                  </a:lnTo>
                  <a:lnTo>
                    <a:pt x="16341" y="2212"/>
                  </a:lnTo>
                  <a:lnTo>
                    <a:pt x="16438" y="1938"/>
                  </a:lnTo>
                  <a:lnTo>
                    <a:pt x="16506" y="1663"/>
                  </a:lnTo>
                  <a:lnTo>
                    <a:pt x="16546" y="1384"/>
                  </a:lnTo>
                  <a:lnTo>
                    <a:pt x="16559" y="1106"/>
                  </a:lnTo>
                  <a:lnTo>
                    <a:pt x="16543" y="827"/>
                  </a:lnTo>
                  <a:lnTo>
                    <a:pt x="16499" y="549"/>
                  </a:lnTo>
                  <a:lnTo>
                    <a:pt x="16429" y="274"/>
                  </a:lnTo>
                  <a:lnTo>
                    <a:pt x="1632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82" name="Freeform 10"/>
            <p:cNvSpPr>
              <a:spLocks/>
            </p:cNvSpPr>
            <p:nvPr/>
          </p:nvSpPr>
          <p:spPr bwMode="auto">
            <a:xfrm>
              <a:off x="2456" y="1482"/>
              <a:ext cx="683" cy="902"/>
            </a:xfrm>
            <a:custGeom>
              <a:avLst/>
              <a:gdLst>
                <a:gd name="T0" fmla="*/ 0 w 8189"/>
                <a:gd name="T1" fmla="*/ 1 h 10822"/>
                <a:gd name="T2" fmla="*/ 0 w 8189"/>
                <a:gd name="T3" fmla="*/ 1 h 10822"/>
                <a:gd name="T4" fmla="*/ 0 w 8189"/>
                <a:gd name="T5" fmla="*/ 1 h 10822"/>
                <a:gd name="T6" fmla="*/ 0 w 8189"/>
                <a:gd name="T7" fmla="*/ 1 h 10822"/>
                <a:gd name="T8" fmla="*/ 0 w 8189"/>
                <a:gd name="T9" fmla="*/ 1 h 10822"/>
                <a:gd name="T10" fmla="*/ 0 w 8189"/>
                <a:gd name="T11" fmla="*/ 1 h 10822"/>
                <a:gd name="T12" fmla="*/ 0 w 8189"/>
                <a:gd name="T13" fmla="*/ 1 h 10822"/>
                <a:gd name="T14" fmla="*/ 0 w 8189"/>
                <a:gd name="T15" fmla="*/ 1 h 10822"/>
                <a:gd name="T16" fmla="*/ 0 w 8189"/>
                <a:gd name="T17" fmla="*/ 0 h 10822"/>
                <a:gd name="T18" fmla="*/ 0 w 8189"/>
                <a:gd name="T19" fmla="*/ 0 h 10822"/>
                <a:gd name="T20" fmla="*/ 0 w 8189"/>
                <a:gd name="T21" fmla="*/ 0 h 10822"/>
                <a:gd name="T22" fmla="*/ 0 w 8189"/>
                <a:gd name="T23" fmla="*/ 0 h 10822"/>
                <a:gd name="T24" fmla="*/ 0 w 8189"/>
                <a:gd name="T25" fmla="*/ 0 h 10822"/>
                <a:gd name="T26" fmla="*/ 0 w 8189"/>
                <a:gd name="T27" fmla="*/ 0 h 10822"/>
                <a:gd name="T28" fmla="*/ 0 w 8189"/>
                <a:gd name="T29" fmla="*/ 0 h 10822"/>
                <a:gd name="T30" fmla="*/ 0 w 8189"/>
                <a:gd name="T31" fmla="*/ 0 h 10822"/>
                <a:gd name="T32" fmla="*/ 0 w 8189"/>
                <a:gd name="T33" fmla="*/ 0 h 10822"/>
                <a:gd name="T34" fmla="*/ 0 w 8189"/>
                <a:gd name="T35" fmla="*/ 0 h 10822"/>
                <a:gd name="T36" fmla="*/ 0 w 8189"/>
                <a:gd name="T37" fmla="*/ 0 h 10822"/>
                <a:gd name="T38" fmla="*/ 0 w 8189"/>
                <a:gd name="T39" fmla="*/ 0 h 10822"/>
                <a:gd name="T40" fmla="*/ 0 w 8189"/>
                <a:gd name="T41" fmla="*/ 0 h 10822"/>
                <a:gd name="T42" fmla="*/ 0 w 8189"/>
                <a:gd name="T43" fmla="*/ 0 h 10822"/>
                <a:gd name="T44" fmla="*/ 0 w 8189"/>
                <a:gd name="T45" fmla="*/ 0 h 10822"/>
                <a:gd name="T46" fmla="*/ 0 w 8189"/>
                <a:gd name="T47" fmla="*/ 0 h 10822"/>
                <a:gd name="T48" fmla="*/ 0 w 8189"/>
                <a:gd name="T49" fmla="*/ 0 h 10822"/>
                <a:gd name="T50" fmla="*/ 0 w 8189"/>
                <a:gd name="T51" fmla="*/ 0 h 10822"/>
                <a:gd name="T52" fmla="*/ 0 w 8189"/>
                <a:gd name="T53" fmla="*/ 0 h 10822"/>
                <a:gd name="T54" fmla="*/ 0 w 8189"/>
                <a:gd name="T55" fmla="*/ 0 h 10822"/>
                <a:gd name="T56" fmla="*/ 0 w 8189"/>
                <a:gd name="T57" fmla="*/ 0 h 10822"/>
                <a:gd name="T58" fmla="*/ 0 w 8189"/>
                <a:gd name="T59" fmla="*/ 0 h 10822"/>
                <a:gd name="T60" fmla="*/ 0 w 8189"/>
                <a:gd name="T61" fmla="*/ 0 h 10822"/>
                <a:gd name="T62" fmla="*/ 0 w 8189"/>
                <a:gd name="T63" fmla="*/ 0 h 10822"/>
                <a:gd name="T64" fmla="*/ 0 w 8189"/>
                <a:gd name="T65" fmla="*/ 0 h 10822"/>
                <a:gd name="T66" fmla="*/ 0 w 8189"/>
                <a:gd name="T67" fmla="*/ 0 h 10822"/>
                <a:gd name="T68" fmla="*/ 0 w 8189"/>
                <a:gd name="T69" fmla="*/ 0 h 10822"/>
                <a:gd name="T70" fmla="*/ 0 w 8189"/>
                <a:gd name="T71" fmla="*/ 0 h 10822"/>
                <a:gd name="T72" fmla="*/ 0 w 8189"/>
                <a:gd name="T73" fmla="*/ 0 h 10822"/>
                <a:gd name="T74" fmla="*/ 0 w 8189"/>
                <a:gd name="T75" fmla="*/ 0 h 10822"/>
                <a:gd name="T76" fmla="*/ 0 w 8189"/>
                <a:gd name="T77" fmla="*/ 0 h 10822"/>
                <a:gd name="T78" fmla="*/ 0 w 8189"/>
                <a:gd name="T79" fmla="*/ 0 h 10822"/>
                <a:gd name="T80" fmla="*/ 0 w 8189"/>
                <a:gd name="T81" fmla="*/ 0 h 10822"/>
                <a:gd name="T82" fmla="*/ 0 w 8189"/>
                <a:gd name="T83" fmla="*/ 0 h 10822"/>
                <a:gd name="T84" fmla="*/ 0 w 8189"/>
                <a:gd name="T85" fmla="*/ 1 h 10822"/>
                <a:gd name="T86" fmla="*/ 0 w 8189"/>
                <a:gd name="T87" fmla="*/ 1 h 10822"/>
                <a:gd name="T88" fmla="*/ 0 w 8189"/>
                <a:gd name="T89" fmla="*/ 1 h 10822"/>
                <a:gd name="T90" fmla="*/ 0 w 8189"/>
                <a:gd name="T91" fmla="*/ 1 h 108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189" h="10822">
                  <a:moveTo>
                    <a:pt x="1117" y="10575"/>
                  </a:moveTo>
                  <a:lnTo>
                    <a:pt x="1318" y="10675"/>
                  </a:lnTo>
                  <a:lnTo>
                    <a:pt x="1532" y="10749"/>
                  </a:lnTo>
                  <a:lnTo>
                    <a:pt x="1758" y="10798"/>
                  </a:lnTo>
                  <a:lnTo>
                    <a:pt x="1996" y="10822"/>
                  </a:lnTo>
                  <a:lnTo>
                    <a:pt x="2244" y="10820"/>
                  </a:lnTo>
                  <a:lnTo>
                    <a:pt x="2500" y="10792"/>
                  </a:lnTo>
                  <a:lnTo>
                    <a:pt x="2764" y="10738"/>
                  </a:lnTo>
                  <a:lnTo>
                    <a:pt x="3035" y="10660"/>
                  </a:lnTo>
                  <a:lnTo>
                    <a:pt x="3310" y="10555"/>
                  </a:lnTo>
                  <a:lnTo>
                    <a:pt x="3590" y="10427"/>
                  </a:lnTo>
                  <a:lnTo>
                    <a:pt x="3870" y="10275"/>
                  </a:lnTo>
                  <a:lnTo>
                    <a:pt x="4153" y="10098"/>
                  </a:lnTo>
                  <a:lnTo>
                    <a:pt x="4436" y="9901"/>
                  </a:lnTo>
                  <a:lnTo>
                    <a:pt x="4717" y="9682"/>
                  </a:lnTo>
                  <a:lnTo>
                    <a:pt x="4994" y="9442"/>
                  </a:lnTo>
                  <a:lnTo>
                    <a:pt x="5268" y="9183"/>
                  </a:lnTo>
                  <a:lnTo>
                    <a:pt x="5536" y="8907"/>
                  </a:lnTo>
                  <a:lnTo>
                    <a:pt x="5797" y="8612"/>
                  </a:lnTo>
                  <a:lnTo>
                    <a:pt x="6050" y="8303"/>
                  </a:lnTo>
                  <a:lnTo>
                    <a:pt x="6293" y="7981"/>
                  </a:lnTo>
                  <a:lnTo>
                    <a:pt x="6527" y="7647"/>
                  </a:lnTo>
                  <a:lnTo>
                    <a:pt x="6748" y="7302"/>
                  </a:lnTo>
                  <a:lnTo>
                    <a:pt x="6957" y="6947"/>
                  </a:lnTo>
                  <a:lnTo>
                    <a:pt x="7152" y="6585"/>
                  </a:lnTo>
                  <a:lnTo>
                    <a:pt x="7333" y="6217"/>
                  </a:lnTo>
                  <a:lnTo>
                    <a:pt x="7499" y="5847"/>
                  </a:lnTo>
                  <a:lnTo>
                    <a:pt x="7648" y="5473"/>
                  </a:lnTo>
                  <a:lnTo>
                    <a:pt x="7779" y="5100"/>
                  </a:lnTo>
                  <a:lnTo>
                    <a:pt x="7894" y="4728"/>
                  </a:lnTo>
                  <a:lnTo>
                    <a:pt x="7991" y="4359"/>
                  </a:lnTo>
                  <a:lnTo>
                    <a:pt x="8068" y="3996"/>
                  </a:lnTo>
                  <a:lnTo>
                    <a:pt x="8128" y="3638"/>
                  </a:lnTo>
                  <a:lnTo>
                    <a:pt x="8168" y="3289"/>
                  </a:lnTo>
                  <a:lnTo>
                    <a:pt x="8188" y="2951"/>
                  </a:lnTo>
                  <a:lnTo>
                    <a:pt x="8189" y="2625"/>
                  </a:lnTo>
                  <a:lnTo>
                    <a:pt x="8171" y="2312"/>
                  </a:lnTo>
                  <a:lnTo>
                    <a:pt x="8132" y="2013"/>
                  </a:lnTo>
                  <a:lnTo>
                    <a:pt x="8075" y="1731"/>
                  </a:lnTo>
                  <a:lnTo>
                    <a:pt x="7998" y="1465"/>
                  </a:lnTo>
                  <a:lnTo>
                    <a:pt x="7904" y="1219"/>
                  </a:lnTo>
                  <a:lnTo>
                    <a:pt x="7791" y="994"/>
                  </a:lnTo>
                  <a:lnTo>
                    <a:pt x="7660" y="788"/>
                  </a:lnTo>
                  <a:lnTo>
                    <a:pt x="7513" y="606"/>
                  </a:lnTo>
                  <a:lnTo>
                    <a:pt x="7349" y="445"/>
                  </a:lnTo>
                  <a:lnTo>
                    <a:pt x="7170" y="309"/>
                  </a:lnTo>
                  <a:lnTo>
                    <a:pt x="6976" y="197"/>
                  </a:lnTo>
                  <a:lnTo>
                    <a:pt x="6768" y="110"/>
                  </a:lnTo>
                  <a:lnTo>
                    <a:pt x="6547" y="47"/>
                  </a:lnTo>
                  <a:lnTo>
                    <a:pt x="6315" y="11"/>
                  </a:lnTo>
                  <a:lnTo>
                    <a:pt x="6072" y="0"/>
                  </a:lnTo>
                  <a:lnTo>
                    <a:pt x="5821" y="16"/>
                  </a:lnTo>
                  <a:lnTo>
                    <a:pt x="5560" y="57"/>
                  </a:lnTo>
                  <a:lnTo>
                    <a:pt x="5293" y="123"/>
                  </a:lnTo>
                  <a:lnTo>
                    <a:pt x="5019" y="214"/>
                  </a:lnTo>
                  <a:lnTo>
                    <a:pt x="4742" y="331"/>
                  </a:lnTo>
                  <a:lnTo>
                    <a:pt x="4462" y="471"/>
                  </a:lnTo>
                  <a:lnTo>
                    <a:pt x="4179" y="636"/>
                  </a:lnTo>
                  <a:lnTo>
                    <a:pt x="3897" y="823"/>
                  </a:lnTo>
                  <a:lnTo>
                    <a:pt x="3615" y="1031"/>
                  </a:lnTo>
                  <a:lnTo>
                    <a:pt x="3335" y="1261"/>
                  </a:lnTo>
                  <a:lnTo>
                    <a:pt x="3060" y="1510"/>
                  </a:lnTo>
                  <a:lnTo>
                    <a:pt x="2788" y="1779"/>
                  </a:lnTo>
                  <a:lnTo>
                    <a:pt x="2524" y="2063"/>
                  </a:lnTo>
                  <a:lnTo>
                    <a:pt x="2267" y="2365"/>
                  </a:lnTo>
                  <a:lnTo>
                    <a:pt x="2018" y="2681"/>
                  </a:lnTo>
                  <a:lnTo>
                    <a:pt x="1780" y="3010"/>
                  </a:lnTo>
                  <a:lnTo>
                    <a:pt x="1553" y="3350"/>
                  </a:lnTo>
                  <a:lnTo>
                    <a:pt x="1337" y="3700"/>
                  </a:lnTo>
                  <a:lnTo>
                    <a:pt x="1134" y="4059"/>
                  </a:lnTo>
                  <a:lnTo>
                    <a:pt x="947" y="4423"/>
                  </a:lnTo>
                  <a:lnTo>
                    <a:pt x="773" y="4792"/>
                  </a:lnTo>
                  <a:lnTo>
                    <a:pt x="617" y="5165"/>
                  </a:lnTo>
                  <a:lnTo>
                    <a:pt x="476" y="5538"/>
                  </a:lnTo>
                  <a:lnTo>
                    <a:pt x="352" y="5911"/>
                  </a:lnTo>
                  <a:lnTo>
                    <a:pt x="246" y="6282"/>
                  </a:lnTo>
                  <a:lnTo>
                    <a:pt x="159" y="6648"/>
                  </a:lnTo>
                  <a:lnTo>
                    <a:pt x="91" y="7008"/>
                  </a:lnTo>
                  <a:lnTo>
                    <a:pt x="41" y="7362"/>
                  </a:lnTo>
                  <a:lnTo>
                    <a:pt x="12" y="7705"/>
                  </a:lnTo>
                  <a:lnTo>
                    <a:pt x="0" y="8038"/>
                  </a:lnTo>
                  <a:lnTo>
                    <a:pt x="10" y="8359"/>
                  </a:lnTo>
                  <a:lnTo>
                    <a:pt x="38" y="8664"/>
                  </a:lnTo>
                  <a:lnTo>
                    <a:pt x="86" y="8956"/>
                  </a:lnTo>
                  <a:lnTo>
                    <a:pt x="153" y="9229"/>
                  </a:lnTo>
                  <a:lnTo>
                    <a:pt x="238" y="9485"/>
                  </a:lnTo>
                  <a:lnTo>
                    <a:pt x="341" y="9720"/>
                  </a:lnTo>
                  <a:lnTo>
                    <a:pt x="464" y="9936"/>
                  </a:lnTo>
                  <a:lnTo>
                    <a:pt x="603" y="10131"/>
                  </a:lnTo>
                  <a:lnTo>
                    <a:pt x="759" y="10303"/>
                  </a:lnTo>
                  <a:lnTo>
                    <a:pt x="930" y="10451"/>
                  </a:lnTo>
                  <a:lnTo>
                    <a:pt x="1117" y="105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83" name="Line 11"/>
            <p:cNvSpPr>
              <a:spLocks noChangeShapeType="1"/>
            </p:cNvSpPr>
            <p:nvPr/>
          </p:nvSpPr>
          <p:spPr bwMode="auto">
            <a:xfrm flipH="1">
              <a:off x="2209" y="1900"/>
              <a:ext cx="304" cy="7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84" name="Line 12"/>
            <p:cNvSpPr>
              <a:spLocks noChangeShapeType="1"/>
            </p:cNvSpPr>
            <p:nvPr/>
          </p:nvSpPr>
          <p:spPr bwMode="auto">
            <a:xfrm>
              <a:off x="3117" y="1588"/>
              <a:ext cx="434" cy="10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9161" name="Group 13"/>
          <p:cNvGrpSpPr>
            <a:grpSpLocks/>
          </p:cNvGrpSpPr>
          <p:nvPr/>
        </p:nvGrpSpPr>
        <p:grpSpPr bwMode="auto">
          <a:xfrm>
            <a:off x="3203575" y="1311275"/>
            <a:ext cx="2592388" cy="2046288"/>
            <a:chOff x="2072" y="1480"/>
            <a:chExt cx="1553" cy="1226"/>
          </a:xfrm>
        </p:grpSpPr>
        <p:sp>
          <p:nvSpPr>
            <p:cNvPr id="49173" name="Freeform 14"/>
            <p:cNvSpPr>
              <a:spLocks/>
            </p:cNvSpPr>
            <p:nvPr/>
          </p:nvSpPr>
          <p:spPr bwMode="auto">
            <a:xfrm>
              <a:off x="2072" y="2257"/>
              <a:ext cx="1553" cy="449"/>
            </a:xfrm>
            <a:custGeom>
              <a:avLst/>
              <a:gdLst>
                <a:gd name="T0" fmla="*/ 0 w 18639"/>
                <a:gd name="T1" fmla="*/ 0 h 5382"/>
                <a:gd name="T2" fmla="*/ 0 w 18639"/>
                <a:gd name="T3" fmla="*/ 0 h 5382"/>
                <a:gd name="T4" fmla="*/ 0 w 18639"/>
                <a:gd name="T5" fmla="*/ 0 h 5382"/>
                <a:gd name="T6" fmla="*/ 0 w 18639"/>
                <a:gd name="T7" fmla="*/ 0 h 5382"/>
                <a:gd name="T8" fmla="*/ 0 w 18639"/>
                <a:gd name="T9" fmla="*/ 0 h 5382"/>
                <a:gd name="T10" fmla="*/ 0 w 18639"/>
                <a:gd name="T11" fmla="*/ 0 h 5382"/>
                <a:gd name="T12" fmla="*/ 0 w 18639"/>
                <a:gd name="T13" fmla="*/ 0 h 5382"/>
                <a:gd name="T14" fmla="*/ 0 w 18639"/>
                <a:gd name="T15" fmla="*/ 0 h 5382"/>
                <a:gd name="T16" fmla="*/ 0 w 18639"/>
                <a:gd name="T17" fmla="*/ 0 h 5382"/>
                <a:gd name="T18" fmla="*/ 0 w 18639"/>
                <a:gd name="T19" fmla="*/ 0 h 5382"/>
                <a:gd name="T20" fmla="*/ 0 w 18639"/>
                <a:gd name="T21" fmla="*/ 0 h 5382"/>
                <a:gd name="T22" fmla="*/ 0 w 18639"/>
                <a:gd name="T23" fmla="*/ 0 h 5382"/>
                <a:gd name="T24" fmla="*/ 0 w 18639"/>
                <a:gd name="T25" fmla="*/ 0 h 5382"/>
                <a:gd name="T26" fmla="*/ 0 w 18639"/>
                <a:gd name="T27" fmla="*/ 0 h 5382"/>
                <a:gd name="T28" fmla="*/ 0 w 18639"/>
                <a:gd name="T29" fmla="*/ 0 h 5382"/>
                <a:gd name="T30" fmla="*/ 0 w 18639"/>
                <a:gd name="T31" fmla="*/ 0 h 5382"/>
                <a:gd name="T32" fmla="*/ 0 w 18639"/>
                <a:gd name="T33" fmla="*/ 0 h 5382"/>
                <a:gd name="T34" fmla="*/ 0 w 18639"/>
                <a:gd name="T35" fmla="*/ 0 h 5382"/>
                <a:gd name="T36" fmla="*/ 0 w 18639"/>
                <a:gd name="T37" fmla="*/ 0 h 5382"/>
                <a:gd name="T38" fmla="*/ 0 w 18639"/>
                <a:gd name="T39" fmla="*/ 0 h 5382"/>
                <a:gd name="T40" fmla="*/ 0 w 18639"/>
                <a:gd name="T41" fmla="*/ 0 h 5382"/>
                <a:gd name="T42" fmla="*/ 0 w 18639"/>
                <a:gd name="T43" fmla="*/ 0 h 5382"/>
                <a:gd name="T44" fmla="*/ 0 w 18639"/>
                <a:gd name="T45" fmla="*/ 0 h 5382"/>
                <a:gd name="T46" fmla="*/ 0 w 18639"/>
                <a:gd name="T47" fmla="*/ 0 h 5382"/>
                <a:gd name="T48" fmla="*/ 0 w 18639"/>
                <a:gd name="T49" fmla="*/ 0 h 5382"/>
                <a:gd name="T50" fmla="*/ 0 w 18639"/>
                <a:gd name="T51" fmla="*/ 0 h 5382"/>
                <a:gd name="T52" fmla="*/ 0 w 18639"/>
                <a:gd name="T53" fmla="*/ 0 h 5382"/>
                <a:gd name="T54" fmla="*/ 0 w 18639"/>
                <a:gd name="T55" fmla="*/ 0 h 5382"/>
                <a:gd name="T56" fmla="*/ 0 w 18639"/>
                <a:gd name="T57" fmla="*/ 0 h 5382"/>
                <a:gd name="T58" fmla="*/ 0 w 18639"/>
                <a:gd name="T59" fmla="*/ 0 h 5382"/>
                <a:gd name="T60" fmla="*/ 0 w 18639"/>
                <a:gd name="T61" fmla="*/ 0 h 5382"/>
                <a:gd name="T62" fmla="*/ 0 w 18639"/>
                <a:gd name="T63" fmla="*/ 0 h 5382"/>
                <a:gd name="T64" fmla="*/ 0 w 18639"/>
                <a:gd name="T65" fmla="*/ 0 h 5382"/>
                <a:gd name="T66" fmla="*/ 1 w 18639"/>
                <a:gd name="T67" fmla="*/ 0 h 5382"/>
                <a:gd name="T68" fmla="*/ 1 w 18639"/>
                <a:gd name="T69" fmla="*/ 0 h 5382"/>
                <a:gd name="T70" fmla="*/ 1 w 18639"/>
                <a:gd name="T71" fmla="*/ 0 h 5382"/>
                <a:gd name="T72" fmla="*/ 1 w 18639"/>
                <a:gd name="T73" fmla="*/ 0 h 5382"/>
                <a:gd name="T74" fmla="*/ 1 w 18639"/>
                <a:gd name="T75" fmla="*/ 0 h 5382"/>
                <a:gd name="T76" fmla="*/ 1 w 18639"/>
                <a:gd name="T77" fmla="*/ 0 h 5382"/>
                <a:gd name="T78" fmla="*/ 1 w 18639"/>
                <a:gd name="T79" fmla="*/ 0 h 5382"/>
                <a:gd name="T80" fmla="*/ 1 w 18639"/>
                <a:gd name="T81" fmla="*/ 0 h 5382"/>
                <a:gd name="T82" fmla="*/ 1 w 18639"/>
                <a:gd name="T83" fmla="*/ 0 h 5382"/>
                <a:gd name="T84" fmla="*/ 1 w 18639"/>
                <a:gd name="T85" fmla="*/ 0 h 5382"/>
                <a:gd name="T86" fmla="*/ 1 w 18639"/>
                <a:gd name="T87" fmla="*/ 0 h 5382"/>
                <a:gd name="T88" fmla="*/ 1 w 18639"/>
                <a:gd name="T89" fmla="*/ 0 h 5382"/>
                <a:gd name="T90" fmla="*/ 1 w 18639"/>
                <a:gd name="T91" fmla="*/ 0 h 5382"/>
                <a:gd name="T92" fmla="*/ 1 w 18639"/>
                <a:gd name="T93" fmla="*/ 0 h 5382"/>
                <a:gd name="T94" fmla="*/ 1 w 18639"/>
                <a:gd name="T95" fmla="*/ 0 h 5382"/>
                <a:gd name="T96" fmla="*/ 1 w 18639"/>
                <a:gd name="T97" fmla="*/ 0 h 5382"/>
                <a:gd name="T98" fmla="*/ 1 w 18639"/>
                <a:gd name="T99" fmla="*/ 0 h 5382"/>
                <a:gd name="T100" fmla="*/ 1 w 18639"/>
                <a:gd name="T101" fmla="*/ 0 h 5382"/>
                <a:gd name="T102" fmla="*/ 1 w 18639"/>
                <a:gd name="T103" fmla="*/ 0 h 5382"/>
                <a:gd name="T104" fmla="*/ 1 w 18639"/>
                <a:gd name="T105" fmla="*/ 0 h 5382"/>
                <a:gd name="T106" fmla="*/ 1 w 18639"/>
                <a:gd name="T107" fmla="*/ 0 h 5382"/>
                <a:gd name="T108" fmla="*/ 1 w 18639"/>
                <a:gd name="T109" fmla="*/ 0 h 5382"/>
                <a:gd name="T110" fmla="*/ 1 w 18639"/>
                <a:gd name="T111" fmla="*/ 0 h 5382"/>
                <a:gd name="T112" fmla="*/ 1 w 18639"/>
                <a:gd name="T113" fmla="*/ 0 h 5382"/>
                <a:gd name="T114" fmla="*/ 1 w 18639"/>
                <a:gd name="T115" fmla="*/ 0 h 53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639" h="5382">
                  <a:moveTo>
                    <a:pt x="0" y="0"/>
                  </a:moveTo>
                  <a:lnTo>
                    <a:pt x="14" y="296"/>
                  </a:lnTo>
                  <a:lnTo>
                    <a:pt x="57" y="593"/>
                  </a:lnTo>
                  <a:lnTo>
                    <a:pt x="127" y="886"/>
                  </a:lnTo>
                  <a:lnTo>
                    <a:pt x="226" y="1177"/>
                  </a:lnTo>
                  <a:lnTo>
                    <a:pt x="351" y="1465"/>
                  </a:lnTo>
                  <a:lnTo>
                    <a:pt x="505" y="1749"/>
                  </a:lnTo>
                  <a:lnTo>
                    <a:pt x="685" y="2026"/>
                  </a:lnTo>
                  <a:lnTo>
                    <a:pt x="892" y="2298"/>
                  </a:lnTo>
                  <a:lnTo>
                    <a:pt x="1124" y="2563"/>
                  </a:lnTo>
                  <a:lnTo>
                    <a:pt x="1380" y="2820"/>
                  </a:lnTo>
                  <a:lnTo>
                    <a:pt x="1661" y="3068"/>
                  </a:lnTo>
                  <a:lnTo>
                    <a:pt x="1966" y="3307"/>
                  </a:lnTo>
                  <a:lnTo>
                    <a:pt x="2292" y="3536"/>
                  </a:lnTo>
                  <a:lnTo>
                    <a:pt x="2640" y="3754"/>
                  </a:lnTo>
                  <a:lnTo>
                    <a:pt x="3008" y="3961"/>
                  </a:lnTo>
                  <a:lnTo>
                    <a:pt x="3395" y="4156"/>
                  </a:lnTo>
                  <a:lnTo>
                    <a:pt x="3800" y="4339"/>
                  </a:lnTo>
                  <a:lnTo>
                    <a:pt x="4223" y="4508"/>
                  </a:lnTo>
                  <a:lnTo>
                    <a:pt x="4660" y="4663"/>
                  </a:lnTo>
                  <a:lnTo>
                    <a:pt x="5112" y="4804"/>
                  </a:lnTo>
                  <a:lnTo>
                    <a:pt x="5576" y="4930"/>
                  </a:lnTo>
                  <a:lnTo>
                    <a:pt x="6052" y="5042"/>
                  </a:lnTo>
                  <a:lnTo>
                    <a:pt x="6538" y="5139"/>
                  </a:lnTo>
                  <a:lnTo>
                    <a:pt x="7032" y="5220"/>
                  </a:lnTo>
                  <a:lnTo>
                    <a:pt x="7534" y="5284"/>
                  </a:lnTo>
                  <a:lnTo>
                    <a:pt x="8040" y="5333"/>
                  </a:lnTo>
                  <a:lnTo>
                    <a:pt x="8550" y="5366"/>
                  </a:lnTo>
                  <a:lnTo>
                    <a:pt x="9063" y="5382"/>
                  </a:lnTo>
                  <a:lnTo>
                    <a:pt x="9577" y="5382"/>
                  </a:lnTo>
                  <a:lnTo>
                    <a:pt x="10089" y="5366"/>
                  </a:lnTo>
                  <a:lnTo>
                    <a:pt x="10601" y="5333"/>
                  </a:lnTo>
                  <a:lnTo>
                    <a:pt x="11107" y="5284"/>
                  </a:lnTo>
                  <a:lnTo>
                    <a:pt x="11607" y="5220"/>
                  </a:lnTo>
                  <a:lnTo>
                    <a:pt x="12102" y="5139"/>
                  </a:lnTo>
                  <a:lnTo>
                    <a:pt x="12587" y="5042"/>
                  </a:lnTo>
                  <a:lnTo>
                    <a:pt x="13063" y="4930"/>
                  </a:lnTo>
                  <a:lnTo>
                    <a:pt x="13529" y="4804"/>
                  </a:lnTo>
                  <a:lnTo>
                    <a:pt x="13979" y="4663"/>
                  </a:lnTo>
                  <a:lnTo>
                    <a:pt x="14418" y="4508"/>
                  </a:lnTo>
                  <a:lnTo>
                    <a:pt x="14839" y="4339"/>
                  </a:lnTo>
                  <a:lnTo>
                    <a:pt x="15245" y="4156"/>
                  </a:lnTo>
                  <a:lnTo>
                    <a:pt x="15632" y="3961"/>
                  </a:lnTo>
                  <a:lnTo>
                    <a:pt x="16001" y="3754"/>
                  </a:lnTo>
                  <a:lnTo>
                    <a:pt x="16348" y="3536"/>
                  </a:lnTo>
                  <a:lnTo>
                    <a:pt x="16675" y="3307"/>
                  </a:lnTo>
                  <a:lnTo>
                    <a:pt x="16978" y="3068"/>
                  </a:lnTo>
                  <a:lnTo>
                    <a:pt x="17260" y="2820"/>
                  </a:lnTo>
                  <a:lnTo>
                    <a:pt x="17517" y="2563"/>
                  </a:lnTo>
                  <a:lnTo>
                    <a:pt x="17748" y="2298"/>
                  </a:lnTo>
                  <a:lnTo>
                    <a:pt x="17955" y="2026"/>
                  </a:lnTo>
                  <a:lnTo>
                    <a:pt x="18134" y="1749"/>
                  </a:lnTo>
                  <a:lnTo>
                    <a:pt x="18288" y="1465"/>
                  </a:lnTo>
                  <a:lnTo>
                    <a:pt x="18414" y="1177"/>
                  </a:lnTo>
                  <a:lnTo>
                    <a:pt x="18512" y="886"/>
                  </a:lnTo>
                  <a:lnTo>
                    <a:pt x="18583" y="593"/>
                  </a:lnTo>
                  <a:lnTo>
                    <a:pt x="18626" y="296"/>
                  </a:lnTo>
                  <a:lnTo>
                    <a:pt x="1863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4" name="Freeform 15"/>
            <p:cNvSpPr>
              <a:spLocks/>
            </p:cNvSpPr>
            <p:nvPr/>
          </p:nvSpPr>
          <p:spPr bwMode="auto">
            <a:xfrm>
              <a:off x="2639" y="1480"/>
              <a:ext cx="852" cy="586"/>
            </a:xfrm>
            <a:custGeom>
              <a:avLst/>
              <a:gdLst>
                <a:gd name="T0" fmla="*/ 0 w 10226"/>
                <a:gd name="T1" fmla="*/ 0 h 7025"/>
                <a:gd name="T2" fmla="*/ 0 w 10226"/>
                <a:gd name="T3" fmla="*/ 0 h 7025"/>
                <a:gd name="T4" fmla="*/ 0 w 10226"/>
                <a:gd name="T5" fmla="*/ 0 h 7025"/>
                <a:gd name="T6" fmla="*/ 0 w 10226"/>
                <a:gd name="T7" fmla="*/ 0 h 7025"/>
                <a:gd name="T8" fmla="*/ 0 w 10226"/>
                <a:gd name="T9" fmla="*/ 0 h 7025"/>
                <a:gd name="T10" fmla="*/ 0 w 10226"/>
                <a:gd name="T11" fmla="*/ 0 h 7025"/>
                <a:gd name="T12" fmla="*/ 0 w 10226"/>
                <a:gd name="T13" fmla="*/ 0 h 7025"/>
                <a:gd name="T14" fmla="*/ 0 w 10226"/>
                <a:gd name="T15" fmla="*/ 0 h 7025"/>
                <a:gd name="T16" fmla="*/ 0 w 10226"/>
                <a:gd name="T17" fmla="*/ 0 h 7025"/>
                <a:gd name="T18" fmla="*/ 0 w 10226"/>
                <a:gd name="T19" fmla="*/ 0 h 7025"/>
                <a:gd name="T20" fmla="*/ 0 w 10226"/>
                <a:gd name="T21" fmla="*/ 0 h 7025"/>
                <a:gd name="T22" fmla="*/ 0 w 10226"/>
                <a:gd name="T23" fmla="*/ 0 h 7025"/>
                <a:gd name="T24" fmla="*/ 0 w 10226"/>
                <a:gd name="T25" fmla="*/ 0 h 7025"/>
                <a:gd name="T26" fmla="*/ 0 w 10226"/>
                <a:gd name="T27" fmla="*/ 0 h 7025"/>
                <a:gd name="T28" fmla="*/ 0 w 10226"/>
                <a:gd name="T29" fmla="*/ 0 h 7025"/>
                <a:gd name="T30" fmla="*/ 0 w 10226"/>
                <a:gd name="T31" fmla="*/ 0 h 7025"/>
                <a:gd name="T32" fmla="*/ 0 w 10226"/>
                <a:gd name="T33" fmla="*/ 0 h 7025"/>
                <a:gd name="T34" fmla="*/ 0 w 10226"/>
                <a:gd name="T35" fmla="*/ 0 h 7025"/>
                <a:gd name="T36" fmla="*/ 0 w 10226"/>
                <a:gd name="T37" fmla="*/ 0 h 7025"/>
                <a:gd name="T38" fmla="*/ 0 w 10226"/>
                <a:gd name="T39" fmla="*/ 0 h 7025"/>
                <a:gd name="T40" fmla="*/ 0 w 10226"/>
                <a:gd name="T41" fmla="*/ 0 h 7025"/>
                <a:gd name="T42" fmla="*/ 0 w 10226"/>
                <a:gd name="T43" fmla="*/ 0 h 7025"/>
                <a:gd name="T44" fmla="*/ 0 w 10226"/>
                <a:gd name="T45" fmla="*/ 0 h 7025"/>
                <a:gd name="T46" fmla="*/ 0 w 10226"/>
                <a:gd name="T47" fmla="*/ 0 h 7025"/>
                <a:gd name="T48" fmla="*/ 0 w 10226"/>
                <a:gd name="T49" fmla="*/ 0 h 7025"/>
                <a:gd name="T50" fmla="*/ 0 w 10226"/>
                <a:gd name="T51" fmla="*/ 0 h 7025"/>
                <a:gd name="T52" fmla="*/ 0 w 10226"/>
                <a:gd name="T53" fmla="*/ 0 h 7025"/>
                <a:gd name="T54" fmla="*/ 0 w 10226"/>
                <a:gd name="T55" fmla="*/ 0 h 7025"/>
                <a:gd name="T56" fmla="*/ 0 w 10226"/>
                <a:gd name="T57" fmla="*/ 0 h 7025"/>
                <a:gd name="T58" fmla="*/ 0 w 10226"/>
                <a:gd name="T59" fmla="*/ 0 h 7025"/>
                <a:gd name="T60" fmla="*/ 0 w 10226"/>
                <a:gd name="T61" fmla="*/ 0 h 7025"/>
                <a:gd name="T62" fmla="*/ 0 w 10226"/>
                <a:gd name="T63" fmla="*/ 0 h 7025"/>
                <a:gd name="T64" fmla="*/ 0 w 10226"/>
                <a:gd name="T65" fmla="*/ 0 h 7025"/>
                <a:gd name="T66" fmla="*/ 0 w 10226"/>
                <a:gd name="T67" fmla="*/ 0 h 7025"/>
                <a:gd name="T68" fmla="*/ 0 w 10226"/>
                <a:gd name="T69" fmla="*/ 0 h 7025"/>
                <a:gd name="T70" fmla="*/ 0 w 10226"/>
                <a:gd name="T71" fmla="*/ 0 h 702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226" h="7025">
                  <a:moveTo>
                    <a:pt x="10226" y="7025"/>
                  </a:moveTo>
                  <a:lnTo>
                    <a:pt x="10030" y="6580"/>
                  </a:lnTo>
                  <a:lnTo>
                    <a:pt x="9820" y="6138"/>
                  </a:lnTo>
                  <a:lnTo>
                    <a:pt x="9593" y="5702"/>
                  </a:lnTo>
                  <a:lnTo>
                    <a:pt x="9352" y="5273"/>
                  </a:lnTo>
                  <a:lnTo>
                    <a:pt x="9097" y="4853"/>
                  </a:lnTo>
                  <a:lnTo>
                    <a:pt x="8828" y="4443"/>
                  </a:lnTo>
                  <a:lnTo>
                    <a:pt x="8548" y="4043"/>
                  </a:lnTo>
                  <a:lnTo>
                    <a:pt x="8256" y="3656"/>
                  </a:lnTo>
                  <a:lnTo>
                    <a:pt x="7953" y="3282"/>
                  </a:lnTo>
                  <a:lnTo>
                    <a:pt x="7642" y="2923"/>
                  </a:lnTo>
                  <a:lnTo>
                    <a:pt x="7322" y="2581"/>
                  </a:lnTo>
                  <a:lnTo>
                    <a:pt x="6994" y="2257"/>
                  </a:lnTo>
                  <a:lnTo>
                    <a:pt x="6660" y="1950"/>
                  </a:lnTo>
                  <a:lnTo>
                    <a:pt x="6322" y="1663"/>
                  </a:lnTo>
                  <a:lnTo>
                    <a:pt x="5979" y="1396"/>
                  </a:lnTo>
                  <a:lnTo>
                    <a:pt x="5633" y="1151"/>
                  </a:lnTo>
                  <a:lnTo>
                    <a:pt x="5287" y="926"/>
                  </a:lnTo>
                  <a:lnTo>
                    <a:pt x="4938" y="726"/>
                  </a:lnTo>
                  <a:lnTo>
                    <a:pt x="4591" y="547"/>
                  </a:lnTo>
                  <a:lnTo>
                    <a:pt x="4245" y="394"/>
                  </a:lnTo>
                  <a:lnTo>
                    <a:pt x="3903" y="266"/>
                  </a:lnTo>
                  <a:lnTo>
                    <a:pt x="3564" y="161"/>
                  </a:lnTo>
                  <a:lnTo>
                    <a:pt x="3231" y="82"/>
                  </a:lnTo>
                  <a:lnTo>
                    <a:pt x="2904" y="29"/>
                  </a:lnTo>
                  <a:lnTo>
                    <a:pt x="2583" y="2"/>
                  </a:lnTo>
                  <a:lnTo>
                    <a:pt x="2271" y="0"/>
                  </a:lnTo>
                  <a:lnTo>
                    <a:pt x="1970" y="24"/>
                  </a:lnTo>
                  <a:lnTo>
                    <a:pt x="1677" y="74"/>
                  </a:lnTo>
                  <a:lnTo>
                    <a:pt x="1397" y="149"/>
                  </a:lnTo>
                  <a:lnTo>
                    <a:pt x="1129" y="249"/>
                  </a:lnTo>
                  <a:lnTo>
                    <a:pt x="873" y="375"/>
                  </a:lnTo>
                  <a:lnTo>
                    <a:pt x="632" y="526"/>
                  </a:lnTo>
                  <a:lnTo>
                    <a:pt x="405" y="700"/>
                  </a:lnTo>
                  <a:lnTo>
                    <a:pt x="195" y="897"/>
                  </a:lnTo>
                  <a:lnTo>
                    <a:pt x="0" y="11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5" name="Freeform 16"/>
            <p:cNvSpPr>
              <a:spLocks/>
            </p:cNvSpPr>
            <p:nvPr/>
          </p:nvSpPr>
          <p:spPr bwMode="auto">
            <a:xfrm>
              <a:off x="2205" y="1573"/>
              <a:ext cx="434" cy="251"/>
            </a:xfrm>
            <a:custGeom>
              <a:avLst/>
              <a:gdLst>
                <a:gd name="T0" fmla="*/ 0 w 5203"/>
                <a:gd name="T1" fmla="*/ 0 h 3006"/>
                <a:gd name="T2" fmla="*/ 0 w 5203"/>
                <a:gd name="T3" fmla="*/ 0 h 3006"/>
                <a:gd name="T4" fmla="*/ 0 w 5203"/>
                <a:gd name="T5" fmla="*/ 0 h 3006"/>
                <a:gd name="T6" fmla="*/ 0 w 5203"/>
                <a:gd name="T7" fmla="*/ 0 h 3006"/>
                <a:gd name="T8" fmla="*/ 0 w 5203"/>
                <a:gd name="T9" fmla="*/ 0 h 3006"/>
                <a:gd name="T10" fmla="*/ 0 w 5203"/>
                <a:gd name="T11" fmla="*/ 0 h 3006"/>
                <a:gd name="T12" fmla="*/ 0 w 5203"/>
                <a:gd name="T13" fmla="*/ 0 h 3006"/>
                <a:gd name="T14" fmla="*/ 0 w 5203"/>
                <a:gd name="T15" fmla="*/ 0 h 3006"/>
                <a:gd name="T16" fmla="*/ 0 w 5203"/>
                <a:gd name="T17" fmla="*/ 0 h 3006"/>
                <a:gd name="T18" fmla="*/ 0 w 5203"/>
                <a:gd name="T19" fmla="*/ 0 h 3006"/>
                <a:gd name="T20" fmla="*/ 0 w 5203"/>
                <a:gd name="T21" fmla="*/ 0 h 3006"/>
                <a:gd name="T22" fmla="*/ 0 w 5203"/>
                <a:gd name="T23" fmla="*/ 0 h 3006"/>
                <a:gd name="T24" fmla="*/ 0 w 5203"/>
                <a:gd name="T25" fmla="*/ 0 h 3006"/>
                <a:gd name="T26" fmla="*/ 0 w 5203"/>
                <a:gd name="T27" fmla="*/ 0 h 3006"/>
                <a:gd name="T28" fmla="*/ 0 w 5203"/>
                <a:gd name="T29" fmla="*/ 0 h 3006"/>
                <a:gd name="T30" fmla="*/ 0 w 5203"/>
                <a:gd name="T31" fmla="*/ 0 h 3006"/>
                <a:gd name="T32" fmla="*/ 0 w 5203"/>
                <a:gd name="T33" fmla="*/ 0 h 30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03" h="3006">
                  <a:moveTo>
                    <a:pt x="5203" y="0"/>
                  </a:moveTo>
                  <a:lnTo>
                    <a:pt x="4754" y="94"/>
                  </a:lnTo>
                  <a:lnTo>
                    <a:pt x="4315" y="202"/>
                  </a:lnTo>
                  <a:lnTo>
                    <a:pt x="3887" y="325"/>
                  </a:lnTo>
                  <a:lnTo>
                    <a:pt x="3473" y="461"/>
                  </a:lnTo>
                  <a:lnTo>
                    <a:pt x="3074" y="613"/>
                  </a:lnTo>
                  <a:lnTo>
                    <a:pt x="2691" y="777"/>
                  </a:lnTo>
                  <a:lnTo>
                    <a:pt x="2325" y="954"/>
                  </a:lnTo>
                  <a:lnTo>
                    <a:pt x="1977" y="1143"/>
                  </a:lnTo>
                  <a:lnTo>
                    <a:pt x="1649" y="1344"/>
                  </a:lnTo>
                  <a:lnTo>
                    <a:pt x="1344" y="1555"/>
                  </a:lnTo>
                  <a:lnTo>
                    <a:pt x="1059" y="1776"/>
                  </a:lnTo>
                  <a:lnTo>
                    <a:pt x="798" y="2008"/>
                  </a:lnTo>
                  <a:lnTo>
                    <a:pt x="560" y="2247"/>
                  </a:lnTo>
                  <a:lnTo>
                    <a:pt x="348" y="2493"/>
                  </a:lnTo>
                  <a:lnTo>
                    <a:pt x="160" y="2747"/>
                  </a:lnTo>
                  <a:lnTo>
                    <a:pt x="0" y="30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6" name="Line 17"/>
            <p:cNvSpPr>
              <a:spLocks noChangeShapeType="1"/>
            </p:cNvSpPr>
            <p:nvPr/>
          </p:nvSpPr>
          <p:spPr bwMode="auto">
            <a:xfrm flipH="1" flipV="1">
              <a:off x="2639" y="1573"/>
              <a:ext cx="852" cy="49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7" name="Freeform 18"/>
            <p:cNvSpPr>
              <a:spLocks/>
            </p:cNvSpPr>
            <p:nvPr/>
          </p:nvSpPr>
          <p:spPr bwMode="auto">
            <a:xfrm>
              <a:off x="3058" y="2066"/>
              <a:ext cx="433" cy="250"/>
            </a:xfrm>
            <a:custGeom>
              <a:avLst/>
              <a:gdLst>
                <a:gd name="T0" fmla="*/ 0 w 5204"/>
                <a:gd name="T1" fmla="*/ 0 h 3007"/>
                <a:gd name="T2" fmla="*/ 0 w 5204"/>
                <a:gd name="T3" fmla="*/ 0 h 3007"/>
                <a:gd name="T4" fmla="*/ 0 w 5204"/>
                <a:gd name="T5" fmla="*/ 0 h 3007"/>
                <a:gd name="T6" fmla="*/ 0 w 5204"/>
                <a:gd name="T7" fmla="*/ 0 h 3007"/>
                <a:gd name="T8" fmla="*/ 0 w 5204"/>
                <a:gd name="T9" fmla="*/ 0 h 3007"/>
                <a:gd name="T10" fmla="*/ 0 w 5204"/>
                <a:gd name="T11" fmla="*/ 0 h 3007"/>
                <a:gd name="T12" fmla="*/ 0 w 5204"/>
                <a:gd name="T13" fmla="*/ 0 h 3007"/>
                <a:gd name="T14" fmla="*/ 0 w 5204"/>
                <a:gd name="T15" fmla="*/ 0 h 3007"/>
                <a:gd name="T16" fmla="*/ 0 w 5204"/>
                <a:gd name="T17" fmla="*/ 0 h 3007"/>
                <a:gd name="T18" fmla="*/ 0 w 5204"/>
                <a:gd name="T19" fmla="*/ 0 h 3007"/>
                <a:gd name="T20" fmla="*/ 0 w 5204"/>
                <a:gd name="T21" fmla="*/ 0 h 3007"/>
                <a:gd name="T22" fmla="*/ 0 w 5204"/>
                <a:gd name="T23" fmla="*/ 0 h 3007"/>
                <a:gd name="T24" fmla="*/ 0 w 5204"/>
                <a:gd name="T25" fmla="*/ 0 h 3007"/>
                <a:gd name="T26" fmla="*/ 0 w 5204"/>
                <a:gd name="T27" fmla="*/ 0 h 3007"/>
                <a:gd name="T28" fmla="*/ 0 w 5204"/>
                <a:gd name="T29" fmla="*/ 0 h 3007"/>
                <a:gd name="T30" fmla="*/ 0 w 5204"/>
                <a:gd name="T31" fmla="*/ 0 h 3007"/>
                <a:gd name="T32" fmla="*/ 0 w 5204"/>
                <a:gd name="T33" fmla="*/ 0 h 30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04" h="3007">
                  <a:moveTo>
                    <a:pt x="0" y="3007"/>
                  </a:moveTo>
                  <a:lnTo>
                    <a:pt x="450" y="2914"/>
                  </a:lnTo>
                  <a:lnTo>
                    <a:pt x="889" y="2805"/>
                  </a:lnTo>
                  <a:lnTo>
                    <a:pt x="1316" y="2682"/>
                  </a:lnTo>
                  <a:lnTo>
                    <a:pt x="1730" y="2545"/>
                  </a:lnTo>
                  <a:lnTo>
                    <a:pt x="2130" y="2394"/>
                  </a:lnTo>
                  <a:lnTo>
                    <a:pt x="2512" y="2230"/>
                  </a:lnTo>
                  <a:lnTo>
                    <a:pt x="2879" y="2053"/>
                  </a:lnTo>
                  <a:lnTo>
                    <a:pt x="3225" y="1864"/>
                  </a:lnTo>
                  <a:lnTo>
                    <a:pt x="3553" y="1663"/>
                  </a:lnTo>
                  <a:lnTo>
                    <a:pt x="3860" y="1452"/>
                  </a:lnTo>
                  <a:lnTo>
                    <a:pt x="4143" y="1231"/>
                  </a:lnTo>
                  <a:lnTo>
                    <a:pt x="4405" y="1000"/>
                  </a:lnTo>
                  <a:lnTo>
                    <a:pt x="4642" y="760"/>
                  </a:lnTo>
                  <a:lnTo>
                    <a:pt x="4855" y="514"/>
                  </a:lnTo>
                  <a:lnTo>
                    <a:pt x="5042" y="260"/>
                  </a:lnTo>
                  <a:lnTo>
                    <a:pt x="520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8" name="Freeform 19"/>
            <p:cNvSpPr>
              <a:spLocks/>
            </p:cNvSpPr>
            <p:nvPr/>
          </p:nvSpPr>
          <p:spPr bwMode="auto">
            <a:xfrm>
              <a:off x="2205" y="1731"/>
              <a:ext cx="853" cy="585"/>
            </a:xfrm>
            <a:custGeom>
              <a:avLst/>
              <a:gdLst>
                <a:gd name="T0" fmla="*/ 1 w 10225"/>
                <a:gd name="T1" fmla="*/ 0 h 7026"/>
                <a:gd name="T2" fmla="*/ 1 w 10225"/>
                <a:gd name="T3" fmla="*/ 0 h 7026"/>
                <a:gd name="T4" fmla="*/ 1 w 10225"/>
                <a:gd name="T5" fmla="*/ 0 h 7026"/>
                <a:gd name="T6" fmla="*/ 1 w 10225"/>
                <a:gd name="T7" fmla="*/ 0 h 7026"/>
                <a:gd name="T8" fmla="*/ 0 w 10225"/>
                <a:gd name="T9" fmla="*/ 0 h 7026"/>
                <a:gd name="T10" fmla="*/ 0 w 10225"/>
                <a:gd name="T11" fmla="*/ 0 h 7026"/>
                <a:gd name="T12" fmla="*/ 0 w 10225"/>
                <a:gd name="T13" fmla="*/ 0 h 7026"/>
                <a:gd name="T14" fmla="*/ 0 w 10225"/>
                <a:gd name="T15" fmla="*/ 0 h 7026"/>
                <a:gd name="T16" fmla="*/ 0 w 10225"/>
                <a:gd name="T17" fmla="*/ 0 h 7026"/>
                <a:gd name="T18" fmla="*/ 0 w 10225"/>
                <a:gd name="T19" fmla="*/ 0 h 7026"/>
                <a:gd name="T20" fmla="*/ 0 w 10225"/>
                <a:gd name="T21" fmla="*/ 0 h 7026"/>
                <a:gd name="T22" fmla="*/ 0 w 10225"/>
                <a:gd name="T23" fmla="*/ 0 h 7026"/>
                <a:gd name="T24" fmla="*/ 0 w 10225"/>
                <a:gd name="T25" fmla="*/ 0 h 7026"/>
                <a:gd name="T26" fmla="*/ 0 w 10225"/>
                <a:gd name="T27" fmla="*/ 0 h 7026"/>
                <a:gd name="T28" fmla="*/ 0 w 10225"/>
                <a:gd name="T29" fmla="*/ 0 h 7026"/>
                <a:gd name="T30" fmla="*/ 0 w 10225"/>
                <a:gd name="T31" fmla="*/ 0 h 7026"/>
                <a:gd name="T32" fmla="*/ 0 w 10225"/>
                <a:gd name="T33" fmla="*/ 0 h 7026"/>
                <a:gd name="T34" fmla="*/ 0 w 10225"/>
                <a:gd name="T35" fmla="*/ 0 h 7026"/>
                <a:gd name="T36" fmla="*/ 0 w 10225"/>
                <a:gd name="T37" fmla="*/ 0 h 7026"/>
                <a:gd name="T38" fmla="*/ 0 w 10225"/>
                <a:gd name="T39" fmla="*/ 0 h 7026"/>
                <a:gd name="T40" fmla="*/ 0 w 10225"/>
                <a:gd name="T41" fmla="*/ 0 h 7026"/>
                <a:gd name="T42" fmla="*/ 0 w 10225"/>
                <a:gd name="T43" fmla="*/ 0 h 7026"/>
                <a:gd name="T44" fmla="*/ 0 w 10225"/>
                <a:gd name="T45" fmla="*/ 0 h 7026"/>
                <a:gd name="T46" fmla="*/ 0 w 10225"/>
                <a:gd name="T47" fmla="*/ 0 h 7026"/>
                <a:gd name="T48" fmla="*/ 0 w 10225"/>
                <a:gd name="T49" fmla="*/ 0 h 7026"/>
                <a:gd name="T50" fmla="*/ 0 w 10225"/>
                <a:gd name="T51" fmla="*/ 0 h 7026"/>
                <a:gd name="T52" fmla="*/ 0 w 10225"/>
                <a:gd name="T53" fmla="*/ 0 h 7026"/>
                <a:gd name="T54" fmla="*/ 0 w 10225"/>
                <a:gd name="T55" fmla="*/ 0 h 7026"/>
                <a:gd name="T56" fmla="*/ 0 w 10225"/>
                <a:gd name="T57" fmla="*/ 0 h 7026"/>
                <a:gd name="T58" fmla="*/ 0 w 10225"/>
                <a:gd name="T59" fmla="*/ 0 h 7026"/>
                <a:gd name="T60" fmla="*/ 0 w 10225"/>
                <a:gd name="T61" fmla="*/ 0 h 7026"/>
                <a:gd name="T62" fmla="*/ 0 w 10225"/>
                <a:gd name="T63" fmla="*/ 0 h 7026"/>
                <a:gd name="T64" fmla="*/ 0 w 10225"/>
                <a:gd name="T65" fmla="*/ 0 h 7026"/>
                <a:gd name="T66" fmla="*/ 0 w 10225"/>
                <a:gd name="T67" fmla="*/ 0 h 7026"/>
                <a:gd name="T68" fmla="*/ 0 w 10225"/>
                <a:gd name="T69" fmla="*/ 0 h 7026"/>
                <a:gd name="T70" fmla="*/ 0 w 10225"/>
                <a:gd name="T71" fmla="*/ 0 h 70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225" h="7026">
                  <a:moveTo>
                    <a:pt x="10225" y="7026"/>
                  </a:moveTo>
                  <a:lnTo>
                    <a:pt x="10031" y="6580"/>
                  </a:lnTo>
                  <a:lnTo>
                    <a:pt x="9820" y="6139"/>
                  </a:lnTo>
                  <a:lnTo>
                    <a:pt x="9593" y="5702"/>
                  </a:lnTo>
                  <a:lnTo>
                    <a:pt x="9351" y="5274"/>
                  </a:lnTo>
                  <a:lnTo>
                    <a:pt x="9097" y="4853"/>
                  </a:lnTo>
                  <a:lnTo>
                    <a:pt x="8829" y="4442"/>
                  </a:lnTo>
                  <a:lnTo>
                    <a:pt x="8548" y="4042"/>
                  </a:lnTo>
                  <a:lnTo>
                    <a:pt x="8256" y="3655"/>
                  </a:lnTo>
                  <a:lnTo>
                    <a:pt x="7953" y="3283"/>
                  </a:lnTo>
                  <a:lnTo>
                    <a:pt x="7641" y="2924"/>
                  </a:lnTo>
                  <a:lnTo>
                    <a:pt x="7322" y="2581"/>
                  </a:lnTo>
                  <a:lnTo>
                    <a:pt x="6994" y="2257"/>
                  </a:lnTo>
                  <a:lnTo>
                    <a:pt x="6660" y="1950"/>
                  </a:lnTo>
                  <a:lnTo>
                    <a:pt x="6322" y="1663"/>
                  </a:lnTo>
                  <a:lnTo>
                    <a:pt x="5979" y="1396"/>
                  </a:lnTo>
                  <a:lnTo>
                    <a:pt x="5633" y="1150"/>
                  </a:lnTo>
                  <a:lnTo>
                    <a:pt x="5286" y="926"/>
                  </a:lnTo>
                  <a:lnTo>
                    <a:pt x="4939" y="725"/>
                  </a:lnTo>
                  <a:lnTo>
                    <a:pt x="4591" y="548"/>
                  </a:lnTo>
                  <a:lnTo>
                    <a:pt x="4246" y="394"/>
                  </a:lnTo>
                  <a:lnTo>
                    <a:pt x="3903" y="265"/>
                  </a:lnTo>
                  <a:lnTo>
                    <a:pt x="3564" y="162"/>
                  </a:lnTo>
                  <a:lnTo>
                    <a:pt x="3230" y="82"/>
                  </a:lnTo>
                  <a:lnTo>
                    <a:pt x="2904" y="29"/>
                  </a:lnTo>
                  <a:lnTo>
                    <a:pt x="2583" y="1"/>
                  </a:lnTo>
                  <a:lnTo>
                    <a:pt x="2271" y="0"/>
                  </a:lnTo>
                  <a:lnTo>
                    <a:pt x="1969" y="24"/>
                  </a:lnTo>
                  <a:lnTo>
                    <a:pt x="1678" y="73"/>
                  </a:lnTo>
                  <a:lnTo>
                    <a:pt x="1397" y="149"/>
                  </a:lnTo>
                  <a:lnTo>
                    <a:pt x="1128" y="249"/>
                  </a:lnTo>
                  <a:lnTo>
                    <a:pt x="873" y="374"/>
                  </a:lnTo>
                  <a:lnTo>
                    <a:pt x="632" y="525"/>
                  </a:lnTo>
                  <a:lnTo>
                    <a:pt x="406" y="699"/>
                  </a:lnTo>
                  <a:lnTo>
                    <a:pt x="194" y="897"/>
                  </a:lnTo>
                  <a:lnTo>
                    <a:pt x="0" y="11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9" name="Freeform 20"/>
            <p:cNvSpPr>
              <a:spLocks/>
            </p:cNvSpPr>
            <p:nvPr/>
          </p:nvSpPr>
          <p:spPr bwMode="auto">
            <a:xfrm>
              <a:off x="2072" y="1789"/>
              <a:ext cx="157" cy="468"/>
            </a:xfrm>
            <a:custGeom>
              <a:avLst/>
              <a:gdLst>
                <a:gd name="T0" fmla="*/ 0 w 1883"/>
                <a:gd name="T1" fmla="*/ 0 h 5621"/>
                <a:gd name="T2" fmla="*/ 0 w 1883"/>
                <a:gd name="T3" fmla="*/ 0 h 5621"/>
                <a:gd name="T4" fmla="*/ 0 w 1883"/>
                <a:gd name="T5" fmla="*/ 0 h 5621"/>
                <a:gd name="T6" fmla="*/ 0 w 1883"/>
                <a:gd name="T7" fmla="*/ 0 h 5621"/>
                <a:gd name="T8" fmla="*/ 0 w 1883"/>
                <a:gd name="T9" fmla="*/ 0 h 5621"/>
                <a:gd name="T10" fmla="*/ 0 w 1883"/>
                <a:gd name="T11" fmla="*/ 0 h 5621"/>
                <a:gd name="T12" fmla="*/ 0 w 1883"/>
                <a:gd name="T13" fmla="*/ 0 h 5621"/>
                <a:gd name="T14" fmla="*/ 0 w 1883"/>
                <a:gd name="T15" fmla="*/ 0 h 5621"/>
                <a:gd name="T16" fmla="*/ 0 w 1883"/>
                <a:gd name="T17" fmla="*/ 0 h 5621"/>
                <a:gd name="T18" fmla="*/ 0 w 1883"/>
                <a:gd name="T19" fmla="*/ 0 h 5621"/>
                <a:gd name="T20" fmla="*/ 0 w 1883"/>
                <a:gd name="T21" fmla="*/ 0 h 5621"/>
                <a:gd name="T22" fmla="*/ 0 w 1883"/>
                <a:gd name="T23" fmla="*/ 0 h 5621"/>
                <a:gd name="T24" fmla="*/ 0 w 1883"/>
                <a:gd name="T25" fmla="*/ 0 h 56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83" h="5621">
                  <a:moveTo>
                    <a:pt x="1883" y="0"/>
                  </a:moveTo>
                  <a:lnTo>
                    <a:pt x="1592" y="409"/>
                  </a:lnTo>
                  <a:lnTo>
                    <a:pt x="1322" y="834"/>
                  </a:lnTo>
                  <a:lnTo>
                    <a:pt x="1076" y="1272"/>
                  </a:lnTo>
                  <a:lnTo>
                    <a:pt x="853" y="1723"/>
                  </a:lnTo>
                  <a:lnTo>
                    <a:pt x="656" y="2185"/>
                  </a:lnTo>
                  <a:lnTo>
                    <a:pt x="484" y="2657"/>
                  </a:lnTo>
                  <a:lnTo>
                    <a:pt x="337" y="3138"/>
                  </a:lnTo>
                  <a:lnTo>
                    <a:pt x="216" y="3626"/>
                  </a:lnTo>
                  <a:lnTo>
                    <a:pt x="122" y="4119"/>
                  </a:lnTo>
                  <a:lnTo>
                    <a:pt x="54" y="4617"/>
                  </a:lnTo>
                  <a:lnTo>
                    <a:pt x="13" y="5118"/>
                  </a:lnTo>
                  <a:lnTo>
                    <a:pt x="0" y="562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80" name="Freeform 21"/>
            <p:cNvSpPr>
              <a:spLocks/>
            </p:cNvSpPr>
            <p:nvPr/>
          </p:nvSpPr>
          <p:spPr bwMode="auto">
            <a:xfrm>
              <a:off x="2834" y="1480"/>
              <a:ext cx="791" cy="777"/>
            </a:xfrm>
            <a:custGeom>
              <a:avLst/>
              <a:gdLst>
                <a:gd name="T0" fmla="*/ 0 w 9496"/>
                <a:gd name="T1" fmla="*/ 0 h 9324"/>
                <a:gd name="T2" fmla="*/ 0 w 9496"/>
                <a:gd name="T3" fmla="*/ 0 h 9324"/>
                <a:gd name="T4" fmla="*/ 0 w 9496"/>
                <a:gd name="T5" fmla="*/ 0 h 9324"/>
                <a:gd name="T6" fmla="*/ 0 w 9496"/>
                <a:gd name="T7" fmla="*/ 0 h 9324"/>
                <a:gd name="T8" fmla="*/ 0 w 9496"/>
                <a:gd name="T9" fmla="*/ 0 h 9324"/>
                <a:gd name="T10" fmla="*/ 0 w 9496"/>
                <a:gd name="T11" fmla="*/ 0 h 9324"/>
                <a:gd name="T12" fmla="*/ 0 w 9496"/>
                <a:gd name="T13" fmla="*/ 0 h 9324"/>
                <a:gd name="T14" fmla="*/ 0 w 9496"/>
                <a:gd name="T15" fmla="*/ 0 h 9324"/>
                <a:gd name="T16" fmla="*/ 0 w 9496"/>
                <a:gd name="T17" fmla="*/ 0 h 9324"/>
                <a:gd name="T18" fmla="*/ 0 w 9496"/>
                <a:gd name="T19" fmla="*/ 0 h 9324"/>
                <a:gd name="T20" fmla="*/ 0 w 9496"/>
                <a:gd name="T21" fmla="*/ 0 h 9324"/>
                <a:gd name="T22" fmla="*/ 0 w 9496"/>
                <a:gd name="T23" fmla="*/ 0 h 9324"/>
                <a:gd name="T24" fmla="*/ 0 w 9496"/>
                <a:gd name="T25" fmla="*/ 0 h 9324"/>
                <a:gd name="T26" fmla="*/ 0 w 9496"/>
                <a:gd name="T27" fmla="*/ 0 h 9324"/>
                <a:gd name="T28" fmla="*/ 0 w 9496"/>
                <a:gd name="T29" fmla="*/ 0 h 9324"/>
                <a:gd name="T30" fmla="*/ 0 w 9496"/>
                <a:gd name="T31" fmla="*/ 0 h 9324"/>
                <a:gd name="T32" fmla="*/ 0 w 9496"/>
                <a:gd name="T33" fmla="*/ 0 h 9324"/>
                <a:gd name="T34" fmla="*/ 0 w 9496"/>
                <a:gd name="T35" fmla="*/ 0 h 9324"/>
                <a:gd name="T36" fmla="*/ 0 w 9496"/>
                <a:gd name="T37" fmla="*/ 0 h 9324"/>
                <a:gd name="T38" fmla="*/ 0 w 9496"/>
                <a:gd name="T39" fmla="*/ 0 h 9324"/>
                <a:gd name="T40" fmla="*/ 0 w 9496"/>
                <a:gd name="T41" fmla="*/ 0 h 9324"/>
                <a:gd name="T42" fmla="*/ 0 w 9496"/>
                <a:gd name="T43" fmla="*/ 0 h 9324"/>
                <a:gd name="T44" fmla="*/ 0 w 9496"/>
                <a:gd name="T45" fmla="*/ 0 h 9324"/>
                <a:gd name="T46" fmla="*/ 0 w 9496"/>
                <a:gd name="T47" fmla="*/ 0 h 9324"/>
                <a:gd name="T48" fmla="*/ 0 w 9496"/>
                <a:gd name="T49" fmla="*/ 0 h 9324"/>
                <a:gd name="T50" fmla="*/ 0 w 9496"/>
                <a:gd name="T51" fmla="*/ 0 h 9324"/>
                <a:gd name="T52" fmla="*/ 0 w 9496"/>
                <a:gd name="T53" fmla="*/ 0 h 9324"/>
                <a:gd name="T54" fmla="*/ 0 w 9496"/>
                <a:gd name="T55" fmla="*/ 0 h 9324"/>
                <a:gd name="T56" fmla="*/ 0 w 9496"/>
                <a:gd name="T57" fmla="*/ 0 h 9324"/>
                <a:gd name="T58" fmla="*/ 0 w 9496"/>
                <a:gd name="T59" fmla="*/ 0 h 932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496" h="9324">
                  <a:moveTo>
                    <a:pt x="9496" y="9324"/>
                  </a:moveTo>
                  <a:lnTo>
                    <a:pt x="9483" y="8813"/>
                  </a:lnTo>
                  <a:lnTo>
                    <a:pt x="9440" y="8304"/>
                  </a:lnTo>
                  <a:lnTo>
                    <a:pt x="9371" y="7797"/>
                  </a:lnTo>
                  <a:lnTo>
                    <a:pt x="9273" y="7296"/>
                  </a:lnTo>
                  <a:lnTo>
                    <a:pt x="9149" y="6800"/>
                  </a:lnTo>
                  <a:lnTo>
                    <a:pt x="8997" y="6312"/>
                  </a:lnTo>
                  <a:lnTo>
                    <a:pt x="8819" y="5833"/>
                  </a:lnTo>
                  <a:lnTo>
                    <a:pt x="8615" y="5364"/>
                  </a:lnTo>
                  <a:lnTo>
                    <a:pt x="8385" y="4907"/>
                  </a:lnTo>
                  <a:lnTo>
                    <a:pt x="8131" y="4464"/>
                  </a:lnTo>
                  <a:lnTo>
                    <a:pt x="7853" y="4035"/>
                  </a:lnTo>
                  <a:lnTo>
                    <a:pt x="7551" y="3622"/>
                  </a:lnTo>
                  <a:lnTo>
                    <a:pt x="7228" y="3226"/>
                  </a:lnTo>
                  <a:lnTo>
                    <a:pt x="6884" y="2849"/>
                  </a:lnTo>
                  <a:lnTo>
                    <a:pt x="6519" y="2491"/>
                  </a:lnTo>
                  <a:lnTo>
                    <a:pt x="6135" y="2153"/>
                  </a:lnTo>
                  <a:lnTo>
                    <a:pt x="5734" y="1837"/>
                  </a:lnTo>
                  <a:lnTo>
                    <a:pt x="5316" y="1544"/>
                  </a:lnTo>
                  <a:lnTo>
                    <a:pt x="4882" y="1274"/>
                  </a:lnTo>
                  <a:lnTo>
                    <a:pt x="4435" y="1028"/>
                  </a:lnTo>
                  <a:lnTo>
                    <a:pt x="3973" y="807"/>
                  </a:lnTo>
                  <a:lnTo>
                    <a:pt x="3502" y="612"/>
                  </a:lnTo>
                  <a:lnTo>
                    <a:pt x="3020" y="443"/>
                  </a:lnTo>
                  <a:lnTo>
                    <a:pt x="2529" y="300"/>
                  </a:lnTo>
                  <a:lnTo>
                    <a:pt x="2031" y="184"/>
                  </a:lnTo>
                  <a:lnTo>
                    <a:pt x="1528" y="97"/>
                  </a:lnTo>
                  <a:lnTo>
                    <a:pt x="1020" y="36"/>
                  </a:lnTo>
                  <a:lnTo>
                    <a:pt x="511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9162" name="Group 22"/>
          <p:cNvGrpSpPr>
            <a:grpSpLocks/>
          </p:cNvGrpSpPr>
          <p:nvPr/>
        </p:nvGrpSpPr>
        <p:grpSpPr bwMode="auto">
          <a:xfrm>
            <a:off x="5940425" y="1225550"/>
            <a:ext cx="2952750" cy="2058988"/>
            <a:chOff x="1700" y="1854"/>
            <a:chExt cx="2253" cy="1571"/>
          </a:xfrm>
        </p:grpSpPr>
        <p:sp>
          <p:nvSpPr>
            <p:cNvPr id="49163" name="Freeform 23"/>
            <p:cNvSpPr>
              <a:spLocks/>
            </p:cNvSpPr>
            <p:nvPr/>
          </p:nvSpPr>
          <p:spPr bwMode="auto">
            <a:xfrm>
              <a:off x="3843" y="2557"/>
              <a:ext cx="110" cy="243"/>
            </a:xfrm>
            <a:custGeom>
              <a:avLst/>
              <a:gdLst>
                <a:gd name="T0" fmla="*/ 0 w 1320"/>
                <a:gd name="T1" fmla="*/ 0 h 2919"/>
                <a:gd name="T2" fmla="*/ 0 w 1320"/>
                <a:gd name="T3" fmla="*/ 0 h 2919"/>
                <a:gd name="T4" fmla="*/ 0 w 1320"/>
                <a:gd name="T5" fmla="*/ 0 h 2919"/>
                <a:gd name="T6" fmla="*/ 0 w 1320"/>
                <a:gd name="T7" fmla="*/ 0 h 2919"/>
                <a:gd name="T8" fmla="*/ 0 w 1320"/>
                <a:gd name="T9" fmla="*/ 0 h 2919"/>
                <a:gd name="T10" fmla="*/ 0 w 1320"/>
                <a:gd name="T11" fmla="*/ 0 h 2919"/>
                <a:gd name="T12" fmla="*/ 0 w 1320"/>
                <a:gd name="T13" fmla="*/ 0 h 2919"/>
                <a:gd name="T14" fmla="*/ 0 w 1320"/>
                <a:gd name="T15" fmla="*/ 0 h 2919"/>
                <a:gd name="T16" fmla="*/ 0 w 1320"/>
                <a:gd name="T17" fmla="*/ 0 h 2919"/>
                <a:gd name="T18" fmla="*/ 0 w 1320"/>
                <a:gd name="T19" fmla="*/ 0 h 2919"/>
                <a:gd name="T20" fmla="*/ 0 w 1320"/>
                <a:gd name="T21" fmla="*/ 0 h 2919"/>
                <a:gd name="T22" fmla="*/ 0 w 1320"/>
                <a:gd name="T23" fmla="*/ 0 h 2919"/>
                <a:gd name="T24" fmla="*/ 0 w 1320"/>
                <a:gd name="T25" fmla="*/ 0 h 29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0" h="2919">
                  <a:moveTo>
                    <a:pt x="0" y="2919"/>
                  </a:moveTo>
                  <a:lnTo>
                    <a:pt x="202" y="2787"/>
                  </a:lnTo>
                  <a:lnTo>
                    <a:pt x="388" y="2633"/>
                  </a:lnTo>
                  <a:lnTo>
                    <a:pt x="561" y="2454"/>
                  </a:lnTo>
                  <a:lnTo>
                    <a:pt x="716" y="2255"/>
                  </a:lnTo>
                  <a:lnTo>
                    <a:pt x="855" y="2035"/>
                  </a:lnTo>
                  <a:lnTo>
                    <a:pt x="977" y="1795"/>
                  </a:lnTo>
                  <a:lnTo>
                    <a:pt x="1081" y="1536"/>
                  </a:lnTo>
                  <a:lnTo>
                    <a:pt x="1167" y="1259"/>
                  </a:lnTo>
                  <a:lnTo>
                    <a:pt x="1234" y="966"/>
                  </a:lnTo>
                  <a:lnTo>
                    <a:pt x="1282" y="657"/>
                  </a:lnTo>
                  <a:lnTo>
                    <a:pt x="1311" y="335"/>
                  </a:lnTo>
                  <a:lnTo>
                    <a:pt x="132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4" name="Freeform 24"/>
            <p:cNvSpPr>
              <a:spLocks/>
            </p:cNvSpPr>
            <p:nvPr/>
          </p:nvSpPr>
          <p:spPr bwMode="auto">
            <a:xfrm>
              <a:off x="3312" y="1854"/>
              <a:ext cx="641" cy="703"/>
            </a:xfrm>
            <a:custGeom>
              <a:avLst/>
              <a:gdLst>
                <a:gd name="T0" fmla="*/ 0 w 7694"/>
                <a:gd name="T1" fmla="*/ 0 h 8427"/>
                <a:gd name="T2" fmla="*/ 0 w 7694"/>
                <a:gd name="T3" fmla="*/ 0 h 8427"/>
                <a:gd name="T4" fmla="*/ 0 w 7694"/>
                <a:gd name="T5" fmla="*/ 0 h 8427"/>
                <a:gd name="T6" fmla="*/ 0 w 7694"/>
                <a:gd name="T7" fmla="*/ 0 h 8427"/>
                <a:gd name="T8" fmla="*/ 0 w 7694"/>
                <a:gd name="T9" fmla="*/ 0 h 8427"/>
                <a:gd name="T10" fmla="*/ 0 w 7694"/>
                <a:gd name="T11" fmla="*/ 0 h 8427"/>
                <a:gd name="T12" fmla="*/ 0 w 7694"/>
                <a:gd name="T13" fmla="*/ 0 h 8427"/>
                <a:gd name="T14" fmla="*/ 0 w 7694"/>
                <a:gd name="T15" fmla="*/ 0 h 8427"/>
                <a:gd name="T16" fmla="*/ 0 w 7694"/>
                <a:gd name="T17" fmla="*/ 0 h 8427"/>
                <a:gd name="T18" fmla="*/ 0 w 7694"/>
                <a:gd name="T19" fmla="*/ 0 h 8427"/>
                <a:gd name="T20" fmla="*/ 0 w 7694"/>
                <a:gd name="T21" fmla="*/ 0 h 8427"/>
                <a:gd name="T22" fmla="*/ 0 w 7694"/>
                <a:gd name="T23" fmla="*/ 0 h 8427"/>
                <a:gd name="T24" fmla="*/ 0 w 7694"/>
                <a:gd name="T25" fmla="*/ 0 h 8427"/>
                <a:gd name="T26" fmla="*/ 0 w 7694"/>
                <a:gd name="T27" fmla="*/ 0 h 8427"/>
                <a:gd name="T28" fmla="*/ 0 w 7694"/>
                <a:gd name="T29" fmla="*/ 0 h 8427"/>
                <a:gd name="T30" fmla="*/ 0 w 7694"/>
                <a:gd name="T31" fmla="*/ 0 h 8427"/>
                <a:gd name="T32" fmla="*/ 0 w 7694"/>
                <a:gd name="T33" fmla="*/ 0 h 8427"/>
                <a:gd name="T34" fmla="*/ 0 w 7694"/>
                <a:gd name="T35" fmla="*/ 0 h 8427"/>
                <a:gd name="T36" fmla="*/ 0 w 7694"/>
                <a:gd name="T37" fmla="*/ 0 h 8427"/>
                <a:gd name="T38" fmla="*/ 0 w 7694"/>
                <a:gd name="T39" fmla="*/ 0 h 8427"/>
                <a:gd name="T40" fmla="*/ 0 w 7694"/>
                <a:gd name="T41" fmla="*/ 0 h 8427"/>
                <a:gd name="T42" fmla="*/ 0 w 7694"/>
                <a:gd name="T43" fmla="*/ 0 h 8427"/>
                <a:gd name="T44" fmla="*/ 0 w 7694"/>
                <a:gd name="T45" fmla="*/ 0 h 8427"/>
                <a:gd name="T46" fmla="*/ 0 w 7694"/>
                <a:gd name="T47" fmla="*/ 0 h 8427"/>
                <a:gd name="T48" fmla="*/ 0 w 7694"/>
                <a:gd name="T49" fmla="*/ 0 h 8427"/>
                <a:gd name="T50" fmla="*/ 0 w 7694"/>
                <a:gd name="T51" fmla="*/ 0 h 8427"/>
                <a:gd name="T52" fmla="*/ 0 w 7694"/>
                <a:gd name="T53" fmla="*/ 0 h 8427"/>
                <a:gd name="T54" fmla="*/ 0 w 7694"/>
                <a:gd name="T55" fmla="*/ 0 h 8427"/>
                <a:gd name="T56" fmla="*/ 0 w 7694"/>
                <a:gd name="T57" fmla="*/ 0 h 8427"/>
                <a:gd name="T58" fmla="*/ 0 w 7694"/>
                <a:gd name="T59" fmla="*/ 0 h 8427"/>
                <a:gd name="T60" fmla="*/ 0 w 7694"/>
                <a:gd name="T61" fmla="*/ 0 h 8427"/>
                <a:gd name="T62" fmla="*/ 0 w 7694"/>
                <a:gd name="T63" fmla="*/ 0 h 8427"/>
                <a:gd name="T64" fmla="*/ 0 w 7694"/>
                <a:gd name="T65" fmla="*/ 0 h 8427"/>
                <a:gd name="T66" fmla="*/ 0 w 7694"/>
                <a:gd name="T67" fmla="*/ 0 h 8427"/>
                <a:gd name="T68" fmla="*/ 0 w 7694"/>
                <a:gd name="T69" fmla="*/ 0 h 8427"/>
                <a:gd name="T70" fmla="*/ 0 w 7694"/>
                <a:gd name="T71" fmla="*/ 0 h 8427"/>
                <a:gd name="T72" fmla="*/ 0 w 7694"/>
                <a:gd name="T73" fmla="*/ 0 h 842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694" h="8427">
                  <a:moveTo>
                    <a:pt x="7694" y="8427"/>
                  </a:moveTo>
                  <a:lnTo>
                    <a:pt x="7685" y="8080"/>
                  </a:lnTo>
                  <a:lnTo>
                    <a:pt x="7656" y="7725"/>
                  </a:lnTo>
                  <a:lnTo>
                    <a:pt x="7608" y="7360"/>
                  </a:lnTo>
                  <a:lnTo>
                    <a:pt x="7541" y="6990"/>
                  </a:lnTo>
                  <a:lnTo>
                    <a:pt x="7455" y="6614"/>
                  </a:lnTo>
                  <a:lnTo>
                    <a:pt x="7351" y="6236"/>
                  </a:lnTo>
                  <a:lnTo>
                    <a:pt x="7229" y="5855"/>
                  </a:lnTo>
                  <a:lnTo>
                    <a:pt x="7090" y="5474"/>
                  </a:lnTo>
                  <a:lnTo>
                    <a:pt x="6935" y="5094"/>
                  </a:lnTo>
                  <a:lnTo>
                    <a:pt x="6762" y="4717"/>
                  </a:lnTo>
                  <a:lnTo>
                    <a:pt x="6576" y="4346"/>
                  </a:lnTo>
                  <a:lnTo>
                    <a:pt x="6374" y="3981"/>
                  </a:lnTo>
                  <a:lnTo>
                    <a:pt x="6158" y="3624"/>
                  </a:lnTo>
                  <a:lnTo>
                    <a:pt x="5931" y="3275"/>
                  </a:lnTo>
                  <a:lnTo>
                    <a:pt x="5691" y="2938"/>
                  </a:lnTo>
                  <a:lnTo>
                    <a:pt x="5440" y="2614"/>
                  </a:lnTo>
                  <a:lnTo>
                    <a:pt x="5180" y="2303"/>
                  </a:lnTo>
                  <a:lnTo>
                    <a:pt x="4911" y="2007"/>
                  </a:lnTo>
                  <a:lnTo>
                    <a:pt x="4636" y="1728"/>
                  </a:lnTo>
                  <a:lnTo>
                    <a:pt x="4353" y="1466"/>
                  </a:lnTo>
                  <a:lnTo>
                    <a:pt x="4066" y="1222"/>
                  </a:lnTo>
                  <a:lnTo>
                    <a:pt x="3775" y="998"/>
                  </a:lnTo>
                  <a:lnTo>
                    <a:pt x="3482" y="796"/>
                  </a:lnTo>
                  <a:lnTo>
                    <a:pt x="3186" y="614"/>
                  </a:lnTo>
                  <a:lnTo>
                    <a:pt x="2892" y="455"/>
                  </a:lnTo>
                  <a:lnTo>
                    <a:pt x="2598" y="319"/>
                  </a:lnTo>
                  <a:lnTo>
                    <a:pt x="2307" y="206"/>
                  </a:lnTo>
                  <a:lnTo>
                    <a:pt x="2020" y="118"/>
                  </a:lnTo>
                  <a:lnTo>
                    <a:pt x="1738" y="53"/>
                  </a:lnTo>
                  <a:lnTo>
                    <a:pt x="1461" y="13"/>
                  </a:lnTo>
                  <a:lnTo>
                    <a:pt x="1193" y="0"/>
                  </a:lnTo>
                  <a:lnTo>
                    <a:pt x="932" y="9"/>
                  </a:lnTo>
                  <a:lnTo>
                    <a:pt x="682" y="45"/>
                  </a:lnTo>
                  <a:lnTo>
                    <a:pt x="442" y="105"/>
                  </a:lnTo>
                  <a:lnTo>
                    <a:pt x="215" y="190"/>
                  </a:lnTo>
                  <a:lnTo>
                    <a:pt x="0" y="29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5" name="Freeform 25"/>
            <p:cNvSpPr>
              <a:spLocks/>
            </p:cNvSpPr>
            <p:nvPr/>
          </p:nvSpPr>
          <p:spPr bwMode="auto">
            <a:xfrm>
              <a:off x="2818" y="2966"/>
              <a:ext cx="196" cy="401"/>
            </a:xfrm>
            <a:custGeom>
              <a:avLst/>
              <a:gdLst>
                <a:gd name="T0" fmla="*/ 0 w 2349"/>
                <a:gd name="T1" fmla="*/ 0 h 4816"/>
                <a:gd name="T2" fmla="*/ 0 w 2349"/>
                <a:gd name="T3" fmla="*/ 0 h 4816"/>
                <a:gd name="T4" fmla="*/ 0 w 2349"/>
                <a:gd name="T5" fmla="*/ 0 h 4816"/>
                <a:gd name="T6" fmla="*/ 0 w 2349"/>
                <a:gd name="T7" fmla="*/ 0 h 4816"/>
                <a:gd name="T8" fmla="*/ 0 w 2349"/>
                <a:gd name="T9" fmla="*/ 0 h 4816"/>
                <a:gd name="T10" fmla="*/ 0 w 2349"/>
                <a:gd name="T11" fmla="*/ 0 h 4816"/>
                <a:gd name="T12" fmla="*/ 0 w 2349"/>
                <a:gd name="T13" fmla="*/ 0 h 4816"/>
                <a:gd name="T14" fmla="*/ 0 w 2349"/>
                <a:gd name="T15" fmla="*/ 0 h 4816"/>
                <a:gd name="T16" fmla="*/ 0 w 2349"/>
                <a:gd name="T17" fmla="*/ 0 h 4816"/>
                <a:gd name="T18" fmla="*/ 0 w 2349"/>
                <a:gd name="T19" fmla="*/ 0 h 4816"/>
                <a:gd name="T20" fmla="*/ 0 w 2349"/>
                <a:gd name="T21" fmla="*/ 0 h 4816"/>
                <a:gd name="T22" fmla="*/ 0 w 2349"/>
                <a:gd name="T23" fmla="*/ 0 h 4816"/>
                <a:gd name="T24" fmla="*/ 0 w 2349"/>
                <a:gd name="T25" fmla="*/ 0 h 4816"/>
                <a:gd name="T26" fmla="*/ 0 w 2349"/>
                <a:gd name="T27" fmla="*/ 0 h 4816"/>
                <a:gd name="T28" fmla="*/ 0 w 2349"/>
                <a:gd name="T29" fmla="*/ 0 h 4816"/>
                <a:gd name="T30" fmla="*/ 0 w 2349"/>
                <a:gd name="T31" fmla="*/ 0 h 4816"/>
                <a:gd name="T32" fmla="*/ 0 w 2349"/>
                <a:gd name="T33" fmla="*/ 0 h 4816"/>
                <a:gd name="T34" fmla="*/ 0 w 2349"/>
                <a:gd name="T35" fmla="*/ 0 h 4816"/>
                <a:gd name="T36" fmla="*/ 0 w 2349"/>
                <a:gd name="T37" fmla="*/ 0 h 4816"/>
                <a:gd name="T38" fmla="*/ 0 w 2349"/>
                <a:gd name="T39" fmla="*/ 0 h 4816"/>
                <a:gd name="T40" fmla="*/ 0 w 2349"/>
                <a:gd name="T41" fmla="*/ 0 h 4816"/>
                <a:gd name="T42" fmla="*/ 0 w 2349"/>
                <a:gd name="T43" fmla="*/ 0 h 481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49" h="4816">
                  <a:moveTo>
                    <a:pt x="0" y="4816"/>
                  </a:moveTo>
                  <a:lnTo>
                    <a:pt x="251" y="4791"/>
                  </a:lnTo>
                  <a:lnTo>
                    <a:pt x="493" y="4741"/>
                  </a:lnTo>
                  <a:lnTo>
                    <a:pt x="724" y="4667"/>
                  </a:lnTo>
                  <a:lnTo>
                    <a:pt x="943" y="4570"/>
                  </a:lnTo>
                  <a:lnTo>
                    <a:pt x="1149" y="4448"/>
                  </a:lnTo>
                  <a:lnTo>
                    <a:pt x="1341" y="4304"/>
                  </a:lnTo>
                  <a:lnTo>
                    <a:pt x="1518" y="4137"/>
                  </a:lnTo>
                  <a:lnTo>
                    <a:pt x="1679" y="3949"/>
                  </a:lnTo>
                  <a:lnTo>
                    <a:pt x="1825" y="3740"/>
                  </a:lnTo>
                  <a:lnTo>
                    <a:pt x="1953" y="3511"/>
                  </a:lnTo>
                  <a:lnTo>
                    <a:pt x="2065" y="3262"/>
                  </a:lnTo>
                  <a:lnTo>
                    <a:pt x="2159" y="2997"/>
                  </a:lnTo>
                  <a:lnTo>
                    <a:pt x="2234" y="2714"/>
                  </a:lnTo>
                  <a:lnTo>
                    <a:pt x="2291" y="2415"/>
                  </a:lnTo>
                  <a:lnTo>
                    <a:pt x="2329" y="2103"/>
                  </a:lnTo>
                  <a:lnTo>
                    <a:pt x="2349" y="1776"/>
                  </a:lnTo>
                  <a:lnTo>
                    <a:pt x="2349" y="1439"/>
                  </a:lnTo>
                  <a:lnTo>
                    <a:pt x="2331" y="1091"/>
                  </a:lnTo>
                  <a:lnTo>
                    <a:pt x="2293" y="735"/>
                  </a:lnTo>
                  <a:lnTo>
                    <a:pt x="2237" y="371"/>
                  </a:lnTo>
                  <a:lnTo>
                    <a:pt x="2163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6" name="Line 26"/>
            <p:cNvSpPr>
              <a:spLocks noChangeShapeType="1"/>
            </p:cNvSpPr>
            <p:nvPr/>
          </p:nvSpPr>
          <p:spPr bwMode="auto">
            <a:xfrm flipH="1">
              <a:off x="2999" y="2777"/>
              <a:ext cx="327" cy="18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7" name="Freeform 27"/>
            <p:cNvSpPr>
              <a:spLocks/>
            </p:cNvSpPr>
            <p:nvPr/>
          </p:nvSpPr>
          <p:spPr bwMode="auto">
            <a:xfrm>
              <a:off x="1946" y="2550"/>
              <a:ext cx="1053" cy="608"/>
            </a:xfrm>
            <a:custGeom>
              <a:avLst/>
              <a:gdLst>
                <a:gd name="T0" fmla="*/ 1 w 12632"/>
                <a:gd name="T1" fmla="*/ 0 h 7298"/>
                <a:gd name="T2" fmla="*/ 1 w 12632"/>
                <a:gd name="T3" fmla="*/ 0 h 7298"/>
                <a:gd name="T4" fmla="*/ 1 w 12632"/>
                <a:gd name="T5" fmla="*/ 0 h 7298"/>
                <a:gd name="T6" fmla="*/ 1 w 12632"/>
                <a:gd name="T7" fmla="*/ 0 h 7298"/>
                <a:gd name="T8" fmla="*/ 1 w 12632"/>
                <a:gd name="T9" fmla="*/ 0 h 7298"/>
                <a:gd name="T10" fmla="*/ 0 w 12632"/>
                <a:gd name="T11" fmla="*/ 0 h 7298"/>
                <a:gd name="T12" fmla="*/ 0 w 12632"/>
                <a:gd name="T13" fmla="*/ 0 h 7298"/>
                <a:gd name="T14" fmla="*/ 0 w 12632"/>
                <a:gd name="T15" fmla="*/ 0 h 7298"/>
                <a:gd name="T16" fmla="*/ 0 w 12632"/>
                <a:gd name="T17" fmla="*/ 0 h 7298"/>
                <a:gd name="T18" fmla="*/ 0 w 12632"/>
                <a:gd name="T19" fmla="*/ 0 h 7298"/>
                <a:gd name="T20" fmla="*/ 0 w 12632"/>
                <a:gd name="T21" fmla="*/ 0 h 7298"/>
                <a:gd name="T22" fmla="*/ 0 w 12632"/>
                <a:gd name="T23" fmla="*/ 0 h 7298"/>
                <a:gd name="T24" fmla="*/ 0 w 12632"/>
                <a:gd name="T25" fmla="*/ 0 h 7298"/>
                <a:gd name="T26" fmla="*/ 0 w 12632"/>
                <a:gd name="T27" fmla="*/ 0 h 7298"/>
                <a:gd name="T28" fmla="*/ 0 w 12632"/>
                <a:gd name="T29" fmla="*/ 0 h 7298"/>
                <a:gd name="T30" fmla="*/ 0 w 12632"/>
                <a:gd name="T31" fmla="*/ 0 h 7298"/>
                <a:gd name="T32" fmla="*/ 0 w 12632"/>
                <a:gd name="T33" fmla="*/ 0 h 7298"/>
                <a:gd name="T34" fmla="*/ 0 w 12632"/>
                <a:gd name="T35" fmla="*/ 0 h 7298"/>
                <a:gd name="T36" fmla="*/ 0 w 12632"/>
                <a:gd name="T37" fmla="*/ 0 h 7298"/>
                <a:gd name="T38" fmla="*/ 0 w 12632"/>
                <a:gd name="T39" fmla="*/ 0 h 7298"/>
                <a:gd name="T40" fmla="*/ 0 w 12632"/>
                <a:gd name="T41" fmla="*/ 0 h 7298"/>
                <a:gd name="T42" fmla="*/ 0 w 12632"/>
                <a:gd name="T43" fmla="*/ 0 h 7298"/>
                <a:gd name="T44" fmla="*/ 0 w 12632"/>
                <a:gd name="T45" fmla="*/ 0 h 7298"/>
                <a:gd name="T46" fmla="*/ 0 w 12632"/>
                <a:gd name="T47" fmla="*/ 0 h 7298"/>
                <a:gd name="T48" fmla="*/ 0 w 12632"/>
                <a:gd name="T49" fmla="*/ 0 h 7298"/>
                <a:gd name="T50" fmla="*/ 0 w 12632"/>
                <a:gd name="T51" fmla="*/ 0 h 7298"/>
                <a:gd name="T52" fmla="*/ 0 w 12632"/>
                <a:gd name="T53" fmla="*/ 0 h 7298"/>
                <a:gd name="T54" fmla="*/ 0 w 12632"/>
                <a:gd name="T55" fmla="*/ 0 h 7298"/>
                <a:gd name="T56" fmla="*/ 0 w 12632"/>
                <a:gd name="T57" fmla="*/ 0 h 7298"/>
                <a:gd name="T58" fmla="*/ 0 w 12632"/>
                <a:gd name="T59" fmla="*/ 0 h 7298"/>
                <a:gd name="T60" fmla="*/ 0 w 12632"/>
                <a:gd name="T61" fmla="*/ 0 h 7298"/>
                <a:gd name="T62" fmla="*/ 0 w 12632"/>
                <a:gd name="T63" fmla="*/ 0 h 7298"/>
                <a:gd name="T64" fmla="*/ 0 w 12632"/>
                <a:gd name="T65" fmla="*/ 0 h 7298"/>
                <a:gd name="T66" fmla="*/ 0 w 12632"/>
                <a:gd name="T67" fmla="*/ 0 h 7298"/>
                <a:gd name="T68" fmla="*/ 0 w 12632"/>
                <a:gd name="T69" fmla="*/ 0 h 7298"/>
                <a:gd name="T70" fmla="*/ 0 w 12632"/>
                <a:gd name="T71" fmla="*/ 0 h 7298"/>
                <a:gd name="T72" fmla="*/ 0 w 12632"/>
                <a:gd name="T73" fmla="*/ 0 h 7298"/>
                <a:gd name="T74" fmla="*/ 0 w 12632"/>
                <a:gd name="T75" fmla="*/ 0 h 7298"/>
                <a:gd name="T76" fmla="*/ 0 w 12632"/>
                <a:gd name="T77" fmla="*/ 0 h 7298"/>
                <a:gd name="T78" fmla="*/ 0 w 12632"/>
                <a:gd name="T79" fmla="*/ 0 h 7298"/>
                <a:gd name="T80" fmla="*/ 0 w 12632"/>
                <a:gd name="T81" fmla="*/ 0 h 7298"/>
                <a:gd name="T82" fmla="*/ 0 w 12632"/>
                <a:gd name="T83" fmla="*/ 0 h 7298"/>
                <a:gd name="T84" fmla="*/ 0 w 12632"/>
                <a:gd name="T85" fmla="*/ 0 h 7298"/>
                <a:gd name="T86" fmla="*/ 0 w 12632"/>
                <a:gd name="T87" fmla="*/ 0 h 7298"/>
                <a:gd name="T88" fmla="*/ 0 w 12632"/>
                <a:gd name="T89" fmla="*/ 0 h 7298"/>
                <a:gd name="T90" fmla="*/ 0 w 12632"/>
                <a:gd name="T91" fmla="*/ 0 h 7298"/>
                <a:gd name="T92" fmla="*/ 0 w 12632"/>
                <a:gd name="T93" fmla="*/ 0 h 7298"/>
                <a:gd name="T94" fmla="*/ 0 w 12632"/>
                <a:gd name="T95" fmla="*/ 0 h 7298"/>
                <a:gd name="T96" fmla="*/ 0 w 12632"/>
                <a:gd name="T97" fmla="*/ 0 h 7298"/>
                <a:gd name="T98" fmla="*/ 0 w 12632"/>
                <a:gd name="T99" fmla="*/ 0 h 7298"/>
                <a:gd name="T100" fmla="*/ 0 w 12632"/>
                <a:gd name="T101" fmla="*/ 0 h 72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632" h="7298">
                  <a:moveTo>
                    <a:pt x="12632" y="4990"/>
                  </a:moveTo>
                  <a:lnTo>
                    <a:pt x="12240" y="5083"/>
                  </a:lnTo>
                  <a:lnTo>
                    <a:pt x="11867" y="5172"/>
                  </a:lnTo>
                  <a:lnTo>
                    <a:pt x="11509" y="5256"/>
                  </a:lnTo>
                  <a:lnTo>
                    <a:pt x="11166" y="5337"/>
                  </a:lnTo>
                  <a:lnTo>
                    <a:pt x="10838" y="5414"/>
                  </a:lnTo>
                  <a:lnTo>
                    <a:pt x="10523" y="5488"/>
                  </a:lnTo>
                  <a:lnTo>
                    <a:pt x="10220" y="5559"/>
                  </a:lnTo>
                  <a:lnTo>
                    <a:pt x="9929" y="5626"/>
                  </a:lnTo>
                  <a:lnTo>
                    <a:pt x="9651" y="5692"/>
                  </a:lnTo>
                  <a:lnTo>
                    <a:pt x="9381" y="5753"/>
                  </a:lnTo>
                  <a:lnTo>
                    <a:pt x="9123" y="5813"/>
                  </a:lnTo>
                  <a:lnTo>
                    <a:pt x="8873" y="5870"/>
                  </a:lnTo>
                  <a:lnTo>
                    <a:pt x="8632" y="5925"/>
                  </a:lnTo>
                  <a:lnTo>
                    <a:pt x="8400" y="5979"/>
                  </a:lnTo>
                  <a:lnTo>
                    <a:pt x="8176" y="6030"/>
                  </a:lnTo>
                  <a:lnTo>
                    <a:pt x="7960" y="6079"/>
                  </a:lnTo>
                  <a:lnTo>
                    <a:pt x="7549" y="6172"/>
                  </a:lnTo>
                  <a:lnTo>
                    <a:pt x="7164" y="6257"/>
                  </a:lnTo>
                  <a:lnTo>
                    <a:pt x="6804" y="6338"/>
                  </a:lnTo>
                  <a:lnTo>
                    <a:pt x="6465" y="6412"/>
                  </a:lnTo>
                  <a:lnTo>
                    <a:pt x="6146" y="6480"/>
                  </a:lnTo>
                  <a:lnTo>
                    <a:pt x="5845" y="6545"/>
                  </a:lnTo>
                  <a:lnTo>
                    <a:pt x="5562" y="6606"/>
                  </a:lnTo>
                  <a:lnTo>
                    <a:pt x="5294" y="6662"/>
                  </a:lnTo>
                  <a:lnTo>
                    <a:pt x="5040" y="6714"/>
                  </a:lnTo>
                  <a:lnTo>
                    <a:pt x="4799" y="6763"/>
                  </a:lnTo>
                  <a:lnTo>
                    <a:pt x="4572" y="6809"/>
                  </a:lnTo>
                  <a:lnTo>
                    <a:pt x="4355" y="6852"/>
                  </a:lnTo>
                  <a:lnTo>
                    <a:pt x="4149" y="6892"/>
                  </a:lnTo>
                  <a:lnTo>
                    <a:pt x="3954" y="6929"/>
                  </a:lnTo>
                  <a:lnTo>
                    <a:pt x="3767" y="6965"/>
                  </a:lnTo>
                  <a:lnTo>
                    <a:pt x="3590" y="6997"/>
                  </a:lnTo>
                  <a:lnTo>
                    <a:pt x="3420" y="7027"/>
                  </a:lnTo>
                  <a:lnTo>
                    <a:pt x="3258" y="7055"/>
                  </a:lnTo>
                  <a:lnTo>
                    <a:pt x="2956" y="7107"/>
                  </a:lnTo>
                  <a:lnTo>
                    <a:pt x="2679" y="7149"/>
                  </a:lnTo>
                  <a:lnTo>
                    <a:pt x="2426" y="7187"/>
                  </a:lnTo>
                  <a:lnTo>
                    <a:pt x="2192" y="7217"/>
                  </a:lnTo>
                  <a:lnTo>
                    <a:pt x="1978" y="7243"/>
                  </a:lnTo>
                  <a:lnTo>
                    <a:pt x="1781" y="7263"/>
                  </a:lnTo>
                  <a:lnTo>
                    <a:pt x="1598" y="7279"/>
                  </a:lnTo>
                  <a:lnTo>
                    <a:pt x="1430" y="7289"/>
                  </a:lnTo>
                  <a:lnTo>
                    <a:pt x="1275" y="7295"/>
                  </a:lnTo>
                  <a:lnTo>
                    <a:pt x="1132" y="7298"/>
                  </a:lnTo>
                  <a:lnTo>
                    <a:pt x="1000" y="7295"/>
                  </a:lnTo>
                  <a:lnTo>
                    <a:pt x="878" y="7290"/>
                  </a:lnTo>
                  <a:lnTo>
                    <a:pt x="766" y="7281"/>
                  </a:lnTo>
                  <a:lnTo>
                    <a:pt x="663" y="7267"/>
                  </a:lnTo>
                  <a:lnTo>
                    <a:pt x="569" y="7250"/>
                  </a:lnTo>
                  <a:lnTo>
                    <a:pt x="483" y="7229"/>
                  </a:lnTo>
                  <a:lnTo>
                    <a:pt x="404" y="7204"/>
                  </a:lnTo>
                  <a:lnTo>
                    <a:pt x="333" y="7174"/>
                  </a:lnTo>
                  <a:lnTo>
                    <a:pt x="270" y="7142"/>
                  </a:lnTo>
                  <a:lnTo>
                    <a:pt x="213" y="7106"/>
                  </a:lnTo>
                  <a:lnTo>
                    <a:pt x="163" y="7065"/>
                  </a:lnTo>
                  <a:lnTo>
                    <a:pt x="120" y="7019"/>
                  </a:lnTo>
                  <a:lnTo>
                    <a:pt x="84" y="6970"/>
                  </a:lnTo>
                  <a:lnTo>
                    <a:pt x="54" y="6915"/>
                  </a:lnTo>
                  <a:lnTo>
                    <a:pt x="31" y="6855"/>
                  </a:lnTo>
                  <a:lnTo>
                    <a:pt x="14" y="6790"/>
                  </a:lnTo>
                  <a:lnTo>
                    <a:pt x="4" y="6720"/>
                  </a:lnTo>
                  <a:lnTo>
                    <a:pt x="0" y="6644"/>
                  </a:lnTo>
                  <a:lnTo>
                    <a:pt x="5" y="6562"/>
                  </a:lnTo>
                  <a:lnTo>
                    <a:pt x="15" y="6472"/>
                  </a:lnTo>
                  <a:lnTo>
                    <a:pt x="34" y="6375"/>
                  </a:lnTo>
                  <a:lnTo>
                    <a:pt x="61" y="6270"/>
                  </a:lnTo>
                  <a:lnTo>
                    <a:pt x="95" y="6155"/>
                  </a:lnTo>
                  <a:lnTo>
                    <a:pt x="139" y="6032"/>
                  </a:lnTo>
                  <a:lnTo>
                    <a:pt x="194" y="5897"/>
                  </a:lnTo>
                  <a:lnTo>
                    <a:pt x="257" y="5750"/>
                  </a:lnTo>
                  <a:lnTo>
                    <a:pt x="332" y="5590"/>
                  </a:lnTo>
                  <a:lnTo>
                    <a:pt x="420" y="5416"/>
                  </a:lnTo>
                  <a:lnTo>
                    <a:pt x="521" y="5224"/>
                  </a:lnTo>
                  <a:lnTo>
                    <a:pt x="638" y="5013"/>
                  </a:lnTo>
                  <a:lnTo>
                    <a:pt x="703" y="4901"/>
                  </a:lnTo>
                  <a:lnTo>
                    <a:pt x="772" y="4782"/>
                  </a:lnTo>
                  <a:lnTo>
                    <a:pt x="847" y="4656"/>
                  </a:lnTo>
                  <a:lnTo>
                    <a:pt x="926" y="4525"/>
                  </a:lnTo>
                  <a:lnTo>
                    <a:pt x="1011" y="4386"/>
                  </a:lnTo>
                  <a:lnTo>
                    <a:pt x="1101" y="4240"/>
                  </a:lnTo>
                  <a:lnTo>
                    <a:pt x="1198" y="4085"/>
                  </a:lnTo>
                  <a:lnTo>
                    <a:pt x="1303" y="3921"/>
                  </a:lnTo>
                  <a:lnTo>
                    <a:pt x="1414" y="3748"/>
                  </a:lnTo>
                  <a:lnTo>
                    <a:pt x="1534" y="3563"/>
                  </a:lnTo>
                  <a:lnTo>
                    <a:pt x="1664" y="3368"/>
                  </a:lnTo>
                  <a:lnTo>
                    <a:pt x="1802" y="3159"/>
                  </a:lnTo>
                  <a:lnTo>
                    <a:pt x="1951" y="2937"/>
                  </a:lnTo>
                  <a:lnTo>
                    <a:pt x="2110" y="2699"/>
                  </a:lnTo>
                  <a:lnTo>
                    <a:pt x="2284" y="2444"/>
                  </a:lnTo>
                  <a:lnTo>
                    <a:pt x="2471" y="2172"/>
                  </a:lnTo>
                  <a:lnTo>
                    <a:pt x="2674" y="1878"/>
                  </a:lnTo>
                  <a:lnTo>
                    <a:pt x="2781" y="1723"/>
                  </a:lnTo>
                  <a:lnTo>
                    <a:pt x="2894" y="1562"/>
                  </a:lnTo>
                  <a:lnTo>
                    <a:pt x="3011" y="1394"/>
                  </a:lnTo>
                  <a:lnTo>
                    <a:pt x="3133" y="1218"/>
                  </a:lnTo>
                  <a:lnTo>
                    <a:pt x="3260" y="1037"/>
                  </a:lnTo>
                  <a:lnTo>
                    <a:pt x="3394" y="847"/>
                  </a:lnTo>
                  <a:lnTo>
                    <a:pt x="3534" y="650"/>
                  </a:lnTo>
                  <a:lnTo>
                    <a:pt x="3680" y="442"/>
                  </a:lnTo>
                  <a:lnTo>
                    <a:pt x="3833" y="226"/>
                  </a:lnTo>
                  <a:lnTo>
                    <a:pt x="3994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8" name="Freeform 28"/>
            <p:cNvSpPr>
              <a:spLocks/>
            </p:cNvSpPr>
            <p:nvPr/>
          </p:nvSpPr>
          <p:spPr bwMode="auto">
            <a:xfrm>
              <a:off x="2279" y="2361"/>
              <a:ext cx="1047" cy="416"/>
            </a:xfrm>
            <a:custGeom>
              <a:avLst/>
              <a:gdLst>
                <a:gd name="T0" fmla="*/ 0 w 12561"/>
                <a:gd name="T1" fmla="*/ 0 h 4991"/>
                <a:gd name="T2" fmla="*/ 0 w 12561"/>
                <a:gd name="T3" fmla="*/ 0 h 4991"/>
                <a:gd name="T4" fmla="*/ 1 w 12561"/>
                <a:gd name="T5" fmla="*/ 0 h 49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61" h="4991">
                  <a:moveTo>
                    <a:pt x="0" y="2267"/>
                  </a:moveTo>
                  <a:lnTo>
                    <a:pt x="3923" y="0"/>
                  </a:lnTo>
                  <a:lnTo>
                    <a:pt x="12561" y="499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9" name="Freeform 29"/>
            <p:cNvSpPr>
              <a:spLocks/>
            </p:cNvSpPr>
            <p:nvPr/>
          </p:nvSpPr>
          <p:spPr bwMode="auto">
            <a:xfrm>
              <a:off x="2606" y="2208"/>
              <a:ext cx="720" cy="569"/>
            </a:xfrm>
            <a:custGeom>
              <a:avLst/>
              <a:gdLst>
                <a:gd name="T0" fmla="*/ 0 w 8638"/>
                <a:gd name="T1" fmla="*/ 0 h 6825"/>
                <a:gd name="T2" fmla="*/ 0 w 8638"/>
                <a:gd name="T3" fmla="*/ 0 h 6825"/>
                <a:gd name="T4" fmla="*/ 0 w 8638"/>
                <a:gd name="T5" fmla="*/ 0 h 6825"/>
                <a:gd name="T6" fmla="*/ 0 w 8638"/>
                <a:gd name="T7" fmla="*/ 0 h 6825"/>
                <a:gd name="T8" fmla="*/ 0 w 8638"/>
                <a:gd name="T9" fmla="*/ 0 h 6825"/>
                <a:gd name="T10" fmla="*/ 0 w 8638"/>
                <a:gd name="T11" fmla="*/ 0 h 6825"/>
                <a:gd name="T12" fmla="*/ 0 w 8638"/>
                <a:gd name="T13" fmla="*/ 0 h 6825"/>
                <a:gd name="T14" fmla="*/ 0 w 8638"/>
                <a:gd name="T15" fmla="*/ 0 h 6825"/>
                <a:gd name="T16" fmla="*/ 0 w 8638"/>
                <a:gd name="T17" fmla="*/ 0 h 6825"/>
                <a:gd name="T18" fmla="*/ 0 w 8638"/>
                <a:gd name="T19" fmla="*/ 0 h 6825"/>
                <a:gd name="T20" fmla="*/ 0 w 8638"/>
                <a:gd name="T21" fmla="*/ 0 h 6825"/>
                <a:gd name="T22" fmla="*/ 0 w 8638"/>
                <a:gd name="T23" fmla="*/ 0 h 6825"/>
                <a:gd name="T24" fmla="*/ 0 w 8638"/>
                <a:gd name="T25" fmla="*/ 0 h 6825"/>
                <a:gd name="T26" fmla="*/ 0 w 8638"/>
                <a:gd name="T27" fmla="*/ 0 h 6825"/>
                <a:gd name="T28" fmla="*/ 0 w 8638"/>
                <a:gd name="T29" fmla="*/ 0 h 6825"/>
                <a:gd name="T30" fmla="*/ 0 w 8638"/>
                <a:gd name="T31" fmla="*/ 0 h 6825"/>
                <a:gd name="T32" fmla="*/ 0 w 8638"/>
                <a:gd name="T33" fmla="*/ 0 h 6825"/>
                <a:gd name="T34" fmla="*/ 0 w 8638"/>
                <a:gd name="T35" fmla="*/ 0 h 6825"/>
                <a:gd name="T36" fmla="*/ 0 w 8638"/>
                <a:gd name="T37" fmla="*/ 0 h 6825"/>
                <a:gd name="T38" fmla="*/ 0 w 8638"/>
                <a:gd name="T39" fmla="*/ 0 h 6825"/>
                <a:gd name="T40" fmla="*/ 0 w 8638"/>
                <a:gd name="T41" fmla="*/ 0 h 6825"/>
                <a:gd name="T42" fmla="*/ 0 w 8638"/>
                <a:gd name="T43" fmla="*/ 0 h 6825"/>
                <a:gd name="T44" fmla="*/ 0 w 8638"/>
                <a:gd name="T45" fmla="*/ 0 h 6825"/>
                <a:gd name="T46" fmla="*/ 0 w 8638"/>
                <a:gd name="T47" fmla="*/ 0 h 6825"/>
                <a:gd name="T48" fmla="*/ 0 w 8638"/>
                <a:gd name="T49" fmla="*/ 0 h 6825"/>
                <a:gd name="T50" fmla="*/ 0 w 8638"/>
                <a:gd name="T51" fmla="*/ 0 h 6825"/>
                <a:gd name="T52" fmla="*/ 0 w 8638"/>
                <a:gd name="T53" fmla="*/ 0 h 6825"/>
                <a:gd name="T54" fmla="*/ 0 w 8638"/>
                <a:gd name="T55" fmla="*/ 0 h 6825"/>
                <a:gd name="T56" fmla="*/ 0 w 8638"/>
                <a:gd name="T57" fmla="*/ 0 h 6825"/>
                <a:gd name="T58" fmla="*/ 0 w 8638"/>
                <a:gd name="T59" fmla="*/ 0 h 6825"/>
                <a:gd name="T60" fmla="*/ 0 w 8638"/>
                <a:gd name="T61" fmla="*/ 0 h 6825"/>
                <a:gd name="T62" fmla="*/ 0 w 8638"/>
                <a:gd name="T63" fmla="*/ 0 h 6825"/>
                <a:gd name="T64" fmla="*/ 0 w 8638"/>
                <a:gd name="T65" fmla="*/ 0 h 6825"/>
                <a:gd name="T66" fmla="*/ 0 w 8638"/>
                <a:gd name="T67" fmla="*/ 0 h 6825"/>
                <a:gd name="T68" fmla="*/ 0 w 8638"/>
                <a:gd name="T69" fmla="*/ 0 h 6825"/>
                <a:gd name="T70" fmla="*/ 0 w 8638"/>
                <a:gd name="T71" fmla="*/ 0 h 6825"/>
                <a:gd name="T72" fmla="*/ 0 w 8638"/>
                <a:gd name="T73" fmla="*/ 0 h 6825"/>
                <a:gd name="T74" fmla="*/ 0 w 8638"/>
                <a:gd name="T75" fmla="*/ 0 h 6825"/>
                <a:gd name="T76" fmla="*/ 0 w 8638"/>
                <a:gd name="T77" fmla="*/ 0 h 6825"/>
                <a:gd name="T78" fmla="*/ 0 w 8638"/>
                <a:gd name="T79" fmla="*/ 0 h 682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638" h="6825">
                  <a:moveTo>
                    <a:pt x="8638" y="6825"/>
                  </a:moveTo>
                  <a:lnTo>
                    <a:pt x="8544" y="6446"/>
                  </a:lnTo>
                  <a:lnTo>
                    <a:pt x="8433" y="6065"/>
                  </a:lnTo>
                  <a:lnTo>
                    <a:pt x="8302" y="5682"/>
                  </a:lnTo>
                  <a:lnTo>
                    <a:pt x="8155" y="5300"/>
                  </a:lnTo>
                  <a:lnTo>
                    <a:pt x="7991" y="4922"/>
                  </a:lnTo>
                  <a:lnTo>
                    <a:pt x="7812" y="4546"/>
                  </a:lnTo>
                  <a:lnTo>
                    <a:pt x="7618" y="4176"/>
                  </a:lnTo>
                  <a:lnTo>
                    <a:pt x="7409" y="3812"/>
                  </a:lnTo>
                  <a:lnTo>
                    <a:pt x="7187" y="3459"/>
                  </a:lnTo>
                  <a:lnTo>
                    <a:pt x="6953" y="3114"/>
                  </a:lnTo>
                  <a:lnTo>
                    <a:pt x="6707" y="2781"/>
                  </a:lnTo>
                  <a:lnTo>
                    <a:pt x="6451" y="2462"/>
                  </a:lnTo>
                  <a:lnTo>
                    <a:pt x="6186" y="2157"/>
                  </a:lnTo>
                  <a:lnTo>
                    <a:pt x="5913" y="1868"/>
                  </a:lnTo>
                  <a:lnTo>
                    <a:pt x="5632" y="1596"/>
                  </a:lnTo>
                  <a:lnTo>
                    <a:pt x="5346" y="1343"/>
                  </a:lnTo>
                  <a:lnTo>
                    <a:pt x="5056" y="1108"/>
                  </a:lnTo>
                  <a:lnTo>
                    <a:pt x="4763" y="894"/>
                  </a:lnTo>
                  <a:lnTo>
                    <a:pt x="4467" y="701"/>
                  </a:lnTo>
                  <a:lnTo>
                    <a:pt x="4172" y="530"/>
                  </a:lnTo>
                  <a:lnTo>
                    <a:pt x="3877" y="381"/>
                  </a:lnTo>
                  <a:lnTo>
                    <a:pt x="3583" y="256"/>
                  </a:lnTo>
                  <a:lnTo>
                    <a:pt x="3293" y="156"/>
                  </a:lnTo>
                  <a:lnTo>
                    <a:pt x="3007" y="80"/>
                  </a:lnTo>
                  <a:lnTo>
                    <a:pt x="2727" y="28"/>
                  </a:lnTo>
                  <a:lnTo>
                    <a:pt x="2454" y="2"/>
                  </a:lnTo>
                  <a:lnTo>
                    <a:pt x="2189" y="0"/>
                  </a:lnTo>
                  <a:lnTo>
                    <a:pt x="1933" y="24"/>
                  </a:lnTo>
                  <a:lnTo>
                    <a:pt x="1687" y="72"/>
                  </a:lnTo>
                  <a:lnTo>
                    <a:pt x="1453" y="146"/>
                  </a:lnTo>
                  <a:lnTo>
                    <a:pt x="1231" y="243"/>
                  </a:lnTo>
                  <a:lnTo>
                    <a:pt x="1022" y="365"/>
                  </a:lnTo>
                  <a:lnTo>
                    <a:pt x="827" y="510"/>
                  </a:lnTo>
                  <a:lnTo>
                    <a:pt x="647" y="679"/>
                  </a:lnTo>
                  <a:lnTo>
                    <a:pt x="485" y="869"/>
                  </a:lnTo>
                  <a:lnTo>
                    <a:pt x="337" y="1081"/>
                  </a:lnTo>
                  <a:lnTo>
                    <a:pt x="207" y="1312"/>
                  </a:lnTo>
                  <a:lnTo>
                    <a:pt x="95" y="1565"/>
                  </a:lnTo>
                  <a:lnTo>
                    <a:pt x="0" y="183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0" name="Freeform 30"/>
            <p:cNvSpPr>
              <a:spLocks/>
            </p:cNvSpPr>
            <p:nvPr/>
          </p:nvSpPr>
          <p:spPr bwMode="auto">
            <a:xfrm>
              <a:off x="1700" y="2862"/>
              <a:ext cx="1118" cy="563"/>
            </a:xfrm>
            <a:custGeom>
              <a:avLst/>
              <a:gdLst>
                <a:gd name="T0" fmla="*/ 1 w 13426"/>
                <a:gd name="T1" fmla="*/ 0 h 6758"/>
                <a:gd name="T2" fmla="*/ 0 w 13426"/>
                <a:gd name="T3" fmla="*/ 0 h 6758"/>
                <a:gd name="T4" fmla="*/ 0 w 13426"/>
                <a:gd name="T5" fmla="*/ 0 h 67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26" h="6758">
                  <a:moveTo>
                    <a:pt x="13426" y="6067"/>
                  </a:moveTo>
                  <a:lnTo>
                    <a:pt x="0" y="6758"/>
                  </a:lnTo>
                  <a:lnTo>
                    <a:pt x="4377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1" name="Line 31"/>
            <p:cNvSpPr>
              <a:spLocks noChangeShapeType="1"/>
            </p:cNvSpPr>
            <p:nvPr/>
          </p:nvSpPr>
          <p:spPr bwMode="auto">
            <a:xfrm flipH="1">
              <a:off x="2700" y="1879"/>
              <a:ext cx="612" cy="35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72" name="Line 32"/>
            <p:cNvSpPr>
              <a:spLocks noChangeShapeType="1"/>
            </p:cNvSpPr>
            <p:nvPr/>
          </p:nvSpPr>
          <p:spPr bwMode="auto">
            <a:xfrm flipH="1">
              <a:off x="2904" y="2800"/>
              <a:ext cx="939" cy="54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40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0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2" grpId="0" build="p" autoUpdateAnimBg="0"/>
      <p:bldP spid="174083" grpId="0" autoUpdateAnimBg="0"/>
      <p:bldP spid="174084" grpId="0" autoUpdateAnimBg="0"/>
      <p:bldP spid="174085" grpId="0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ext Box 2"/>
          <p:cNvSpPr txBox="1">
            <a:spLocks noChangeArrowheads="1"/>
          </p:cNvSpPr>
          <p:nvPr/>
        </p:nvSpPr>
        <p:spPr bwMode="auto">
          <a:xfrm>
            <a:off x="2268538" y="0"/>
            <a:ext cx="4752975" cy="1006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zh-CN" altLang="en-US" sz="6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作图步骤</a:t>
            </a:r>
          </a:p>
        </p:txBody>
      </p:sp>
      <p:sp>
        <p:nvSpPr>
          <p:cNvPr id="175107" name="Text Box 3"/>
          <p:cNvSpPr txBox="1">
            <a:spLocks noChangeArrowheads="1"/>
          </p:cNvSpPr>
          <p:nvPr/>
        </p:nvSpPr>
        <p:spPr bwMode="auto">
          <a:xfrm>
            <a:off x="34925" y="1125538"/>
            <a:ext cx="5053013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投影分析</a:t>
            </a:r>
          </a:p>
        </p:txBody>
      </p:sp>
      <p:sp>
        <p:nvSpPr>
          <p:cNvPr id="175108" name="Text Box 4"/>
          <p:cNvSpPr txBox="1">
            <a:spLocks noChangeArrowheads="1"/>
          </p:cNvSpPr>
          <p:nvPr/>
        </p:nvSpPr>
        <p:spPr bwMode="auto">
          <a:xfrm>
            <a:off x="34925" y="1989138"/>
            <a:ext cx="5329238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求特殊位置点</a:t>
            </a:r>
          </a:p>
        </p:txBody>
      </p:sp>
      <p:sp>
        <p:nvSpPr>
          <p:cNvPr id="175109" name="Text Box 5"/>
          <p:cNvSpPr txBox="1">
            <a:spLocks noChangeArrowheads="1"/>
          </p:cNvSpPr>
          <p:nvPr/>
        </p:nvSpPr>
        <p:spPr bwMode="auto">
          <a:xfrm>
            <a:off x="34925" y="2852738"/>
            <a:ext cx="5329238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求一般位置点</a:t>
            </a:r>
          </a:p>
        </p:txBody>
      </p:sp>
      <p:sp>
        <p:nvSpPr>
          <p:cNvPr id="175110" name="Text Box 6"/>
          <p:cNvSpPr txBox="1">
            <a:spLocks noChangeArrowheads="1"/>
          </p:cNvSpPr>
          <p:nvPr/>
        </p:nvSpPr>
        <p:spPr bwMode="auto">
          <a:xfrm>
            <a:off x="34925" y="3644900"/>
            <a:ext cx="452437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连接各点</a:t>
            </a:r>
          </a:p>
        </p:txBody>
      </p:sp>
      <p:sp>
        <p:nvSpPr>
          <p:cNvPr id="175111" name="Text Box 7"/>
          <p:cNvSpPr txBox="1">
            <a:spLocks noChangeArrowheads="1"/>
          </p:cNvSpPr>
          <p:nvPr/>
        </p:nvSpPr>
        <p:spPr bwMode="auto">
          <a:xfrm>
            <a:off x="34925" y="4508500"/>
            <a:ext cx="474027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判断可见性</a:t>
            </a:r>
          </a:p>
        </p:txBody>
      </p:sp>
      <p:sp>
        <p:nvSpPr>
          <p:cNvPr id="175112" name="Text Box 8"/>
          <p:cNvSpPr txBox="1">
            <a:spLocks noChangeArrowheads="1"/>
          </p:cNvSpPr>
          <p:nvPr/>
        </p:nvSpPr>
        <p:spPr bwMode="auto">
          <a:xfrm>
            <a:off x="34925" y="5300663"/>
            <a:ext cx="474027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6.</a:t>
            </a:r>
            <a:r>
              <a:rPr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整理轮廓线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5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5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5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5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5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7" grpId="0" autoUpdateAnimBg="0"/>
      <p:bldP spid="175108" grpId="0" autoUpdateAnimBg="0"/>
      <p:bldP spid="175109" grpId="0" autoUpdateAnimBg="0"/>
      <p:bldP spid="175110" grpId="0" autoUpdateAnimBg="0"/>
      <p:bldP spid="175111" grpId="0" autoUpdateAnimBg="0"/>
      <p:bldP spid="175112" grpId="0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Text Box 2"/>
          <p:cNvSpPr txBox="1">
            <a:spLocks noChangeArrowheads="1"/>
          </p:cNvSpPr>
          <p:nvPr/>
        </p:nvSpPr>
        <p:spPr bwMode="auto">
          <a:xfrm>
            <a:off x="142875" y="4941888"/>
            <a:ext cx="21971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一对平行直线</a:t>
            </a:r>
          </a:p>
        </p:txBody>
      </p:sp>
      <p:sp>
        <p:nvSpPr>
          <p:cNvPr id="176131" name="Text Box 3"/>
          <p:cNvSpPr txBox="1">
            <a:spLocks noChangeArrowheads="1"/>
          </p:cNvSpPr>
          <p:nvPr/>
        </p:nvSpPr>
        <p:spPr bwMode="auto">
          <a:xfrm>
            <a:off x="6011863" y="5229225"/>
            <a:ext cx="2438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椭圆</a:t>
            </a:r>
          </a:p>
        </p:txBody>
      </p:sp>
      <p:sp>
        <p:nvSpPr>
          <p:cNvPr id="176132" name="Text Box 4"/>
          <p:cNvSpPr txBox="1">
            <a:spLocks noChangeArrowheads="1"/>
          </p:cNvSpPr>
          <p:nvPr/>
        </p:nvSpPr>
        <p:spPr bwMode="auto">
          <a:xfrm>
            <a:off x="2709863" y="5229225"/>
            <a:ext cx="2438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圆</a:t>
            </a:r>
          </a:p>
        </p:txBody>
      </p:sp>
      <p:sp>
        <p:nvSpPr>
          <p:cNvPr id="51205" name="Rectangle 5"/>
          <p:cNvSpPr>
            <a:spLocks noChangeArrowheads="1"/>
          </p:cNvSpPr>
          <p:nvPr/>
        </p:nvSpPr>
        <p:spPr bwMode="auto">
          <a:xfrm>
            <a:off x="0" y="0"/>
            <a:ext cx="53721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t"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latin typeface="Plotter" pitchFamily="49" charset="0"/>
                <a:ea typeface="黑体" pitchFamily="2" charset="-122"/>
              </a:rPr>
              <a:t>一：平面截切圆柱</a:t>
            </a:r>
            <a:endParaRPr lang="zh-CN" altLang="en-US" sz="2400" b="0">
              <a:ea typeface="黑体" pitchFamily="2" charset="-122"/>
            </a:endParaRPr>
          </a:p>
        </p:txBody>
      </p:sp>
      <p:sp>
        <p:nvSpPr>
          <p:cNvPr id="51206" name="Rectangle 6"/>
          <p:cNvSpPr>
            <a:spLocks noChangeArrowheads="1"/>
          </p:cNvSpPr>
          <p:nvPr/>
        </p:nvSpPr>
        <p:spPr bwMode="auto">
          <a:xfrm>
            <a:off x="0" y="4194175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51207" name="AutoShape 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76136" name="Group 8"/>
          <p:cNvGrpSpPr>
            <a:grpSpLocks/>
          </p:cNvGrpSpPr>
          <p:nvPr/>
        </p:nvGrpSpPr>
        <p:grpSpPr bwMode="auto">
          <a:xfrm>
            <a:off x="338138" y="1500188"/>
            <a:ext cx="1614487" cy="2555875"/>
            <a:chOff x="213" y="945"/>
            <a:chExt cx="1017" cy="1610"/>
          </a:xfrm>
        </p:grpSpPr>
        <p:sp>
          <p:nvSpPr>
            <p:cNvPr id="51338" name="Line 9"/>
            <p:cNvSpPr>
              <a:spLocks noChangeShapeType="1"/>
            </p:cNvSpPr>
            <p:nvPr/>
          </p:nvSpPr>
          <p:spPr bwMode="auto">
            <a:xfrm>
              <a:off x="1230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9" name="Line 10"/>
            <p:cNvSpPr>
              <a:spLocks noChangeShapeType="1"/>
            </p:cNvSpPr>
            <p:nvPr/>
          </p:nvSpPr>
          <p:spPr bwMode="auto">
            <a:xfrm>
              <a:off x="213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40" name="Freeform 11"/>
            <p:cNvSpPr>
              <a:spLocks/>
            </p:cNvSpPr>
            <p:nvPr/>
          </p:nvSpPr>
          <p:spPr bwMode="auto">
            <a:xfrm>
              <a:off x="213" y="2231"/>
              <a:ext cx="1017" cy="324"/>
            </a:xfrm>
            <a:custGeom>
              <a:avLst/>
              <a:gdLst>
                <a:gd name="T0" fmla="*/ 0 w 1933"/>
                <a:gd name="T1" fmla="*/ 0 h 613"/>
                <a:gd name="T2" fmla="*/ 1 w 1933"/>
                <a:gd name="T3" fmla="*/ 5 h 613"/>
                <a:gd name="T4" fmla="*/ 2 w 1933"/>
                <a:gd name="T5" fmla="*/ 9 h 613"/>
                <a:gd name="T6" fmla="*/ 3 w 1933"/>
                <a:gd name="T7" fmla="*/ 14 h 613"/>
                <a:gd name="T8" fmla="*/ 6 w 1933"/>
                <a:gd name="T9" fmla="*/ 18 h 613"/>
                <a:gd name="T10" fmla="*/ 9 w 1933"/>
                <a:gd name="T11" fmla="*/ 23 h 613"/>
                <a:gd name="T12" fmla="*/ 13 w 1933"/>
                <a:gd name="T13" fmla="*/ 26 h 613"/>
                <a:gd name="T14" fmla="*/ 17 w 1933"/>
                <a:gd name="T15" fmla="*/ 31 h 613"/>
                <a:gd name="T16" fmla="*/ 22 w 1933"/>
                <a:gd name="T17" fmla="*/ 34 h 613"/>
                <a:gd name="T18" fmla="*/ 27 w 1933"/>
                <a:gd name="T19" fmla="*/ 37 h 613"/>
                <a:gd name="T20" fmla="*/ 33 w 1933"/>
                <a:gd name="T21" fmla="*/ 40 h 613"/>
                <a:gd name="T22" fmla="*/ 39 w 1933"/>
                <a:gd name="T23" fmla="*/ 42 h 613"/>
                <a:gd name="T24" fmla="*/ 46 w 1933"/>
                <a:gd name="T25" fmla="*/ 44 h 613"/>
                <a:gd name="T26" fmla="*/ 53 w 1933"/>
                <a:gd name="T27" fmla="*/ 46 h 613"/>
                <a:gd name="T28" fmla="*/ 59 w 1933"/>
                <a:gd name="T29" fmla="*/ 47 h 613"/>
                <a:gd name="T30" fmla="*/ 67 w 1933"/>
                <a:gd name="T31" fmla="*/ 48 h 613"/>
                <a:gd name="T32" fmla="*/ 74 w 1933"/>
                <a:gd name="T33" fmla="*/ 48 h 613"/>
                <a:gd name="T34" fmla="*/ 82 w 1933"/>
                <a:gd name="T35" fmla="*/ 48 h 613"/>
                <a:gd name="T36" fmla="*/ 88 w 1933"/>
                <a:gd name="T37" fmla="*/ 47 h 613"/>
                <a:gd name="T38" fmla="*/ 96 w 1933"/>
                <a:gd name="T39" fmla="*/ 46 h 613"/>
                <a:gd name="T40" fmla="*/ 103 w 1933"/>
                <a:gd name="T41" fmla="*/ 44 h 613"/>
                <a:gd name="T42" fmla="*/ 109 w 1933"/>
                <a:gd name="T43" fmla="*/ 42 h 613"/>
                <a:gd name="T44" fmla="*/ 115 w 1933"/>
                <a:gd name="T45" fmla="*/ 40 h 613"/>
                <a:gd name="T46" fmla="*/ 121 w 1933"/>
                <a:gd name="T47" fmla="*/ 37 h 613"/>
                <a:gd name="T48" fmla="*/ 126 w 1933"/>
                <a:gd name="T49" fmla="*/ 34 h 613"/>
                <a:gd name="T50" fmla="*/ 132 w 1933"/>
                <a:gd name="T51" fmla="*/ 31 h 613"/>
                <a:gd name="T52" fmla="*/ 136 w 1933"/>
                <a:gd name="T53" fmla="*/ 26 h 613"/>
                <a:gd name="T54" fmla="*/ 139 w 1933"/>
                <a:gd name="T55" fmla="*/ 23 h 613"/>
                <a:gd name="T56" fmla="*/ 143 w 1933"/>
                <a:gd name="T57" fmla="*/ 18 h 613"/>
                <a:gd name="T58" fmla="*/ 145 w 1933"/>
                <a:gd name="T59" fmla="*/ 14 h 613"/>
                <a:gd name="T60" fmla="*/ 147 w 1933"/>
                <a:gd name="T61" fmla="*/ 9 h 613"/>
                <a:gd name="T62" fmla="*/ 148 w 1933"/>
                <a:gd name="T63" fmla="*/ 5 h 613"/>
                <a:gd name="T64" fmla="*/ 148 w 1933"/>
                <a:gd name="T65" fmla="*/ 0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3" h="613">
                  <a:moveTo>
                    <a:pt x="0" y="0"/>
                  </a:moveTo>
                  <a:lnTo>
                    <a:pt x="5" y="60"/>
                  </a:lnTo>
                  <a:lnTo>
                    <a:pt x="19" y="119"/>
                  </a:lnTo>
                  <a:lnTo>
                    <a:pt x="41" y="178"/>
                  </a:lnTo>
                  <a:lnTo>
                    <a:pt x="73" y="234"/>
                  </a:lnTo>
                  <a:lnTo>
                    <a:pt x="115" y="290"/>
                  </a:lnTo>
                  <a:lnTo>
                    <a:pt x="163" y="341"/>
                  </a:lnTo>
                  <a:lnTo>
                    <a:pt x="219" y="389"/>
                  </a:lnTo>
                  <a:lnTo>
                    <a:pt x="283" y="433"/>
                  </a:lnTo>
                  <a:lnTo>
                    <a:pt x="353" y="474"/>
                  </a:lnTo>
                  <a:lnTo>
                    <a:pt x="430" y="510"/>
                  </a:lnTo>
                  <a:lnTo>
                    <a:pt x="511" y="541"/>
                  </a:lnTo>
                  <a:lnTo>
                    <a:pt x="597" y="567"/>
                  </a:lnTo>
                  <a:lnTo>
                    <a:pt x="686" y="587"/>
                  </a:lnTo>
                  <a:lnTo>
                    <a:pt x="778" y="602"/>
                  </a:lnTo>
                  <a:lnTo>
                    <a:pt x="872" y="610"/>
                  </a:lnTo>
                  <a:lnTo>
                    <a:pt x="966" y="613"/>
                  </a:lnTo>
                  <a:lnTo>
                    <a:pt x="1061" y="610"/>
                  </a:lnTo>
                  <a:lnTo>
                    <a:pt x="1156" y="602"/>
                  </a:lnTo>
                  <a:lnTo>
                    <a:pt x="1248" y="587"/>
                  </a:lnTo>
                  <a:lnTo>
                    <a:pt x="1337" y="567"/>
                  </a:lnTo>
                  <a:lnTo>
                    <a:pt x="1422" y="541"/>
                  </a:lnTo>
                  <a:lnTo>
                    <a:pt x="1504" y="510"/>
                  </a:lnTo>
                  <a:lnTo>
                    <a:pt x="1580" y="474"/>
                  </a:lnTo>
                  <a:lnTo>
                    <a:pt x="1650" y="433"/>
                  </a:lnTo>
                  <a:lnTo>
                    <a:pt x="1714" y="389"/>
                  </a:lnTo>
                  <a:lnTo>
                    <a:pt x="1770" y="341"/>
                  </a:lnTo>
                  <a:lnTo>
                    <a:pt x="1819" y="290"/>
                  </a:lnTo>
                  <a:lnTo>
                    <a:pt x="1860" y="234"/>
                  </a:lnTo>
                  <a:lnTo>
                    <a:pt x="1892" y="178"/>
                  </a:lnTo>
                  <a:lnTo>
                    <a:pt x="1915" y="119"/>
                  </a:lnTo>
                  <a:lnTo>
                    <a:pt x="1929" y="60"/>
                  </a:lnTo>
                  <a:lnTo>
                    <a:pt x="193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41" name="Freeform 12"/>
            <p:cNvSpPr>
              <a:spLocks/>
            </p:cNvSpPr>
            <p:nvPr/>
          </p:nvSpPr>
          <p:spPr bwMode="auto">
            <a:xfrm>
              <a:off x="213" y="945"/>
              <a:ext cx="1017" cy="642"/>
            </a:xfrm>
            <a:custGeom>
              <a:avLst/>
              <a:gdLst>
                <a:gd name="T0" fmla="*/ 1 w 1932"/>
                <a:gd name="T1" fmla="*/ 51 h 1226"/>
                <a:gd name="T2" fmla="*/ 3 w 1932"/>
                <a:gd name="T3" fmla="*/ 60 h 1226"/>
                <a:gd name="T4" fmla="*/ 9 w 1932"/>
                <a:gd name="T5" fmla="*/ 68 h 1226"/>
                <a:gd name="T6" fmla="*/ 17 w 1932"/>
                <a:gd name="T7" fmla="*/ 76 h 1226"/>
                <a:gd name="T8" fmla="*/ 28 w 1932"/>
                <a:gd name="T9" fmla="*/ 82 h 1226"/>
                <a:gd name="T10" fmla="*/ 41 w 1932"/>
                <a:gd name="T11" fmla="*/ 87 h 1226"/>
                <a:gd name="T12" fmla="*/ 54 w 1932"/>
                <a:gd name="T13" fmla="*/ 91 h 1226"/>
                <a:gd name="T14" fmla="*/ 69 w 1932"/>
                <a:gd name="T15" fmla="*/ 92 h 1226"/>
                <a:gd name="T16" fmla="*/ 83 w 1932"/>
                <a:gd name="T17" fmla="*/ 92 h 1226"/>
                <a:gd name="T18" fmla="*/ 98 w 1932"/>
                <a:gd name="T19" fmla="*/ 90 h 1226"/>
                <a:gd name="T20" fmla="*/ 112 w 1932"/>
                <a:gd name="T21" fmla="*/ 86 h 1226"/>
                <a:gd name="T22" fmla="*/ 123 w 1932"/>
                <a:gd name="T23" fmla="*/ 81 h 1226"/>
                <a:gd name="T24" fmla="*/ 133 w 1932"/>
                <a:gd name="T25" fmla="*/ 74 h 1226"/>
                <a:gd name="T26" fmla="*/ 141 w 1932"/>
                <a:gd name="T27" fmla="*/ 66 h 1226"/>
                <a:gd name="T28" fmla="*/ 146 w 1932"/>
                <a:gd name="T29" fmla="*/ 57 h 1226"/>
                <a:gd name="T30" fmla="*/ 148 w 1932"/>
                <a:gd name="T31" fmla="*/ 48 h 1226"/>
                <a:gd name="T32" fmla="*/ 148 w 1932"/>
                <a:gd name="T33" fmla="*/ 39 h 1226"/>
                <a:gd name="T34" fmla="*/ 144 w 1932"/>
                <a:gd name="T35" fmla="*/ 30 h 1226"/>
                <a:gd name="T36" fmla="*/ 137 w 1932"/>
                <a:gd name="T37" fmla="*/ 22 h 1226"/>
                <a:gd name="T38" fmla="*/ 128 w 1932"/>
                <a:gd name="T39" fmla="*/ 15 h 1226"/>
                <a:gd name="T40" fmla="*/ 117 w 1932"/>
                <a:gd name="T41" fmla="*/ 8 h 1226"/>
                <a:gd name="T42" fmla="*/ 105 w 1932"/>
                <a:gd name="T43" fmla="*/ 4 h 1226"/>
                <a:gd name="T44" fmla="*/ 91 w 1932"/>
                <a:gd name="T45" fmla="*/ 1 h 1226"/>
                <a:gd name="T46" fmla="*/ 76 w 1932"/>
                <a:gd name="T47" fmla="*/ 0 h 1226"/>
                <a:gd name="T48" fmla="*/ 62 w 1932"/>
                <a:gd name="T49" fmla="*/ 1 h 1226"/>
                <a:gd name="T50" fmla="*/ 47 w 1932"/>
                <a:gd name="T51" fmla="*/ 3 h 1226"/>
                <a:gd name="T52" fmla="*/ 34 w 1932"/>
                <a:gd name="T53" fmla="*/ 7 h 1226"/>
                <a:gd name="T54" fmla="*/ 23 w 1932"/>
                <a:gd name="T55" fmla="*/ 13 h 1226"/>
                <a:gd name="T56" fmla="*/ 13 w 1932"/>
                <a:gd name="T57" fmla="*/ 20 h 1226"/>
                <a:gd name="T58" fmla="*/ 6 w 1932"/>
                <a:gd name="T59" fmla="*/ 28 h 1226"/>
                <a:gd name="T60" fmla="*/ 2 w 1932"/>
                <a:gd name="T61" fmla="*/ 37 h 1226"/>
                <a:gd name="T62" fmla="*/ 0 w 1932"/>
                <a:gd name="T63" fmla="*/ 46 h 12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32" h="1226">
                  <a:moveTo>
                    <a:pt x="0" y="613"/>
                  </a:moveTo>
                  <a:lnTo>
                    <a:pt x="5" y="675"/>
                  </a:lnTo>
                  <a:lnTo>
                    <a:pt x="19" y="734"/>
                  </a:lnTo>
                  <a:lnTo>
                    <a:pt x="43" y="794"/>
                  </a:lnTo>
                  <a:lnTo>
                    <a:pt x="76" y="852"/>
                  </a:lnTo>
                  <a:lnTo>
                    <a:pt x="118" y="907"/>
                  </a:lnTo>
                  <a:lnTo>
                    <a:pt x="168" y="959"/>
                  </a:lnTo>
                  <a:lnTo>
                    <a:pt x="226" y="1008"/>
                  </a:lnTo>
                  <a:lnTo>
                    <a:pt x="291" y="1053"/>
                  </a:lnTo>
                  <a:lnTo>
                    <a:pt x="364" y="1093"/>
                  </a:lnTo>
                  <a:lnTo>
                    <a:pt x="443" y="1128"/>
                  </a:lnTo>
                  <a:lnTo>
                    <a:pt x="526" y="1159"/>
                  </a:lnTo>
                  <a:lnTo>
                    <a:pt x="614" y="1185"/>
                  </a:lnTo>
                  <a:lnTo>
                    <a:pt x="705" y="1204"/>
                  </a:lnTo>
                  <a:lnTo>
                    <a:pt x="799" y="1218"/>
                  </a:lnTo>
                  <a:lnTo>
                    <a:pt x="895" y="1225"/>
                  </a:lnTo>
                  <a:lnTo>
                    <a:pt x="991" y="1226"/>
                  </a:lnTo>
                  <a:lnTo>
                    <a:pt x="1087" y="1222"/>
                  </a:lnTo>
                  <a:lnTo>
                    <a:pt x="1182" y="1211"/>
                  </a:lnTo>
                  <a:lnTo>
                    <a:pt x="1275" y="1194"/>
                  </a:lnTo>
                  <a:lnTo>
                    <a:pt x="1365" y="1172"/>
                  </a:lnTo>
                  <a:lnTo>
                    <a:pt x="1450" y="1144"/>
                  </a:lnTo>
                  <a:lnTo>
                    <a:pt x="1531" y="1111"/>
                  </a:lnTo>
                  <a:lnTo>
                    <a:pt x="1606" y="1073"/>
                  </a:lnTo>
                  <a:lnTo>
                    <a:pt x="1676" y="1030"/>
                  </a:lnTo>
                  <a:lnTo>
                    <a:pt x="1737" y="984"/>
                  </a:lnTo>
                  <a:lnTo>
                    <a:pt x="1792" y="934"/>
                  </a:lnTo>
                  <a:lnTo>
                    <a:pt x="1837" y="879"/>
                  </a:lnTo>
                  <a:lnTo>
                    <a:pt x="1876" y="823"/>
                  </a:lnTo>
                  <a:lnTo>
                    <a:pt x="1904" y="764"/>
                  </a:lnTo>
                  <a:lnTo>
                    <a:pt x="1923" y="705"/>
                  </a:lnTo>
                  <a:lnTo>
                    <a:pt x="1932" y="644"/>
                  </a:lnTo>
                  <a:lnTo>
                    <a:pt x="1932" y="583"/>
                  </a:lnTo>
                  <a:lnTo>
                    <a:pt x="1923" y="522"/>
                  </a:lnTo>
                  <a:lnTo>
                    <a:pt x="1904" y="462"/>
                  </a:lnTo>
                  <a:lnTo>
                    <a:pt x="1876" y="403"/>
                  </a:lnTo>
                  <a:lnTo>
                    <a:pt x="1837" y="347"/>
                  </a:lnTo>
                  <a:lnTo>
                    <a:pt x="1792" y="294"/>
                  </a:lnTo>
                  <a:lnTo>
                    <a:pt x="1737" y="243"/>
                  </a:lnTo>
                  <a:lnTo>
                    <a:pt x="1676" y="196"/>
                  </a:lnTo>
                  <a:lnTo>
                    <a:pt x="1606" y="153"/>
                  </a:lnTo>
                  <a:lnTo>
                    <a:pt x="1531" y="115"/>
                  </a:lnTo>
                  <a:lnTo>
                    <a:pt x="1450" y="82"/>
                  </a:lnTo>
                  <a:lnTo>
                    <a:pt x="1365" y="54"/>
                  </a:lnTo>
                  <a:lnTo>
                    <a:pt x="1275" y="32"/>
                  </a:lnTo>
                  <a:lnTo>
                    <a:pt x="1182" y="16"/>
                  </a:lnTo>
                  <a:lnTo>
                    <a:pt x="1087" y="5"/>
                  </a:lnTo>
                  <a:lnTo>
                    <a:pt x="991" y="0"/>
                  </a:lnTo>
                  <a:lnTo>
                    <a:pt x="895" y="2"/>
                  </a:lnTo>
                  <a:lnTo>
                    <a:pt x="799" y="9"/>
                  </a:lnTo>
                  <a:lnTo>
                    <a:pt x="705" y="23"/>
                  </a:lnTo>
                  <a:lnTo>
                    <a:pt x="614" y="42"/>
                  </a:lnTo>
                  <a:lnTo>
                    <a:pt x="526" y="68"/>
                  </a:lnTo>
                  <a:lnTo>
                    <a:pt x="443" y="98"/>
                  </a:lnTo>
                  <a:lnTo>
                    <a:pt x="364" y="134"/>
                  </a:lnTo>
                  <a:lnTo>
                    <a:pt x="291" y="174"/>
                  </a:lnTo>
                  <a:lnTo>
                    <a:pt x="226" y="219"/>
                  </a:lnTo>
                  <a:lnTo>
                    <a:pt x="168" y="268"/>
                  </a:lnTo>
                  <a:lnTo>
                    <a:pt x="118" y="320"/>
                  </a:lnTo>
                  <a:lnTo>
                    <a:pt x="76" y="375"/>
                  </a:lnTo>
                  <a:lnTo>
                    <a:pt x="43" y="432"/>
                  </a:lnTo>
                  <a:lnTo>
                    <a:pt x="19" y="492"/>
                  </a:lnTo>
                  <a:lnTo>
                    <a:pt x="5" y="552"/>
                  </a:lnTo>
                  <a:lnTo>
                    <a:pt x="0" y="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141" name="Group 13"/>
          <p:cNvGrpSpPr>
            <a:grpSpLocks/>
          </p:cNvGrpSpPr>
          <p:nvPr/>
        </p:nvGrpSpPr>
        <p:grpSpPr bwMode="auto">
          <a:xfrm>
            <a:off x="338138" y="1901825"/>
            <a:ext cx="1427162" cy="2065338"/>
            <a:chOff x="213" y="1198"/>
            <a:chExt cx="899" cy="1301"/>
          </a:xfrm>
        </p:grpSpPr>
        <p:sp>
          <p:nvSpPr>
            <p:cNvPr id="51320" name="Freeform 14"/>
            <p:cNvSpPr>
              <a:spLocks/>
            </p:cNvSpPr>
            <p:nvPr/>
          </p:nvSpPr>
          <p:spPr bwMode="auto">
            <a:xfrm>
              <a:off x="213" y="1198"/>
              <a:ext cx="37" cy="188"/>
            </a:xfrm>
            <a:custGeom>
              <a:avLst/>
              <a:gdLst>
                <a:gd name="T0" fmla="*/ 2 w 71"/>
                <a:gd name="T1" fmla="*/ 0 h 356"/>
                <a:gd name="T2" fmla="*/ 1 w 71"/>
                <a:gd name="T3" fmla="*/ 4 h 356"/>
                <a:gd name="T4" fmla="*/ 0 w 71"/>
                <a:gd name="T5" fmla="*/ 9 h 356"/>
                <a:gd name="T6" fmla="*/ 1 w 71"/>
                <a:gd name="T7" fmla="*/ 14 h 356"/>
                <a:gd name="T8" fmla="*/ 2 w 71"/>
                <a:gd name="T9" fmla="*/ 18 h 356"/>
                <a:gd name="T10" fmla="*/ 3 w 71"/>
                <a:gd name="T11" fmla="*/ 23 h 356"/>
                <a:gd name="T12" fmla="*/ 5 w 71"/>
                <a:gd name="T13" fmla="*/ 27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56">
                  <a:moveTo>
                    <a:pt x="20" y="0"/>
                  </a:moveTo>
                  <a:lnTo>
                    <a:pt x="5" y="59"/>
                  </a:lnTo>
                  <a:lnTo>
                    <a:pt x="0" y="120"/>
                  </a:lnTo>
                  <a:lnTo>
                    <a:pt x="4" y="181"/>
                  </a:lnTo>
                  <a:lnTo>
                    <a:pt x="18" y="240"/>
                  </a:lnTo>
                  <a:lnTo>
                    <a:pt x="40" y="299"/>
                  </a:lnTo>
                  <a:lnTo>
                    <a:pt x="71" y="356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1" name="Freeform 15"/>
            <p:cNvSpPr>
              <a:spLocks/>
            </p:cNvSpPr>
            <p:nvPr/>
          </p:nvSpPr>
          <p:spPr bwMode="auto">
            <a:xfrm>
              <a:off x="213" y="2231"/>
              <a:ext cx="37" cy="122"/>
            </a:xfrm>
            <a:custGeom>
              <a:avLst/>
              <a:gdLst>
                <a:gd name="T0" fmla="*/ 0 w 71"/>
                <a:gd name="T1" fmla="*/ 0 h 231"/>
                <a:gd name="T2" fmla="*/ 1 w 71"/>
                <a:gd name="T3" fmla="*/ 5 h 231"/>
                <a:gd name="T4" fmla="*/ 2 w 71"/>
                <a:gd name="T5" fmla="*/ 9 h 231"/>
                <a:gd name="T6" fmla="*/ 3 w 71"/>
                <a:gd name="T7" fmla="*/ 14 h 231"/>
                <a:gd name="T8" fmla="*/ 5 w 71"/>
                <a:gd name="T9" fmla="*/ 18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31">
                  <a:moveTo>
                    <a:pt x="0" y="0"/>
                  </a:moveTo>
                  <a:lnTo>
                    <a:pt x="5" y="60"/>
                  </a:lnTo>
                  <a:lnTo>
                    <a:pt x="18" y="118"/>
                  </a:lnTo>
                  <a:lnTo>
                    <a:pt x="40" y="176"/>
                  </a:lnTo>
                  <a:lnTo>
                    <a:pt x="71" y="231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2" name="Line 16"/>
            <p:cNvSpPr>
              <a:spLocks noChangeShapeType="1"/>
            </p:cNvSpPr>
            <p:nvPr/>
          </p:nvSpPr>
          <p:spPr bwMode="auto">
            <a:xfrm>
              <a:off x="213" y="1264"/>
              <a:ext cx="0" cy="96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3" name="Freeform 17"/>
            <p:cNvSpPr>
              <a:spLocks/>
            </p:cNvSpPr>
            <p:nvPr/>
          </p:nvSpPr>
          <p:spPr bwMode="auto">
            <a:xfrm>
              <a:off x="1006" y="1470"/>
              <a:ext cx="106" cy="63"/>
            </a:xfrm>
            <a:custGeom>
              <a:avLst/>
              <a:gdLst>
                <a:gd name="T0" fmla="*/ 0 w 203"/>
                <a:gd name="T1" fmla="*/ 10 h 117"/>
                <a:gd name="T2" fmla="*/ 5 w 203"/>
                <a:gd name="T3" fmla="*/ 7 h 117"/>
                <a:gd name="T4" fmla="*/ 10 w 203"/>
                <a:gd name="T5" fmla="*/ 4 h 117"/>
                <a:gd name="T6" fmla="*/ 15 w 203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117">
                  <a:moveTo>
                    <a:pt x="0" y="117"/>
                  </a:moveTo>
                  <a:lnTo>
                    <a:pt x="74" y="82"/>
                  </a:lnTo>
                  <a:lnTo>
                    <a:pt x="141" y="44"/>
                  </a:lnTo>
                  <a:lnTo>
                    <a:pt x="203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4" name="Freeform 18"/>
            <p:cNvSpPr>
              <a:spLocks/>
            </p:cNvSpPr>
            <p:nvPr/>
          </p:nvSpPr>
          <p:spPr bwMode="auto">
            <a:xfrm>
              <a:off x="1006" y="2436"/>
              <a:ext cx="106" cy="63"/>
            </a:xfrm>
            <a:custGeom>
              <a:avLst/>
              <a:gdLst>
                <a:gd name="T0" fmla="*/ 0 w 203"/>
                <a:gd name="T1" fmla="*/ 10 h 116"/>
                <a:gd name="T2" fmla="*/ 5 w 203"/>
                <a:gd name="T3" fmla="*/ 7 h 116"/>
                <a:gd name="T4" fmla="*/ 10 w 203"/>
                <a:gd name="T5" fmla="*/ 4 h 116"/>
                <a:gd name="T6" fmla="*/ 15 w 203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3" h="116">
                  <a:moveTo>
                    <a:pt x="0" y="116"/>
                  </a:moveTo>
                  <a:lnTo>
                    <a:pt x="74" y="82"/>
                  </a:lnTo>
                  <a:lnTo>
                    <a:pt x="141" y="43"/>
                  </a:lnTo>
                  <a:lnTo>
                    <a:pt x="203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5" name="Line 19"/>
            <p:cNvSpPr>
              <a:spLocks noChangeShapeType="1"/>
            </p:cNvSpPr>
            <p:nvPr/>
          </p:nvSpPr>
          <p:spPr bwMode="auto">
            <a:xfrm>
              <a:off x="250" y="2353"/>
              <a:ext cx="6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6" name="Line 20"/>
            <p:cNvSpPr>
              <a:spLocks noChangeShapeType="1"/>
            </p:cNvSpPr>
            <p:nvPr/>
          </p:nvSpPr>
          <p:spPr bwMode="auto">
            <a:xfrm>
              <a:off x="335" y="2371"/>
              <a:ext cx="5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7" name="Line 21"/>
            <p:cNvSpPr>
              <a:spLocks noChangeShapeType="1"/>
            </p:cNvSpPr>
            <p:nvPr/>
          </p:nvSpPr>
          <p:spPr bwMode="auto">
            <a:xfrm>
              <a:off x="409" y="2385"/>
              <a:ext cx="5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8" name="Line 22"/>
            <p:cNvSpPr>
              <a:spLocks noChangeShapeType="1"/>
            </p:cNvSpPr>
            <p:nvPr/>
          </p:nvSpPr>
          <p:spPr bwMode="auto">
            <a:xfrm>
              <a:off x="486" y="2401"/>
              <a:ext cx="55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29" name="Line 23"/>
            <p:cNvSpPr>
              <a:spLocks noChangeShapeType="1"/>
            </p:cNvSpPr>
            <p:nvPr/>
          </p:nvSpPr>
          <p:spPr bwMode="auto">
            <a:xfrm>
              <a:off x="563" y="2415"/>
              <a:ext cx="55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0" name="Line 24"/>
            <p:cNvSpPr>
              <a:spLocks noChangeShapeType="1"/>
            </p:cNvSpPr>
            <p:nvPr/>
          </p:nvSpPr>
          <p:spPr bwMode="auto">
            <a:xfrm>
              <a:off x="637" y="2430"/>
              <a:ext cx="5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1" name="Line 25"/>
            <p:cNvSpPr>
              <a:spLocks noChangeShapeType="1"/>
            </p:cNvSpPr>
            <p:nvPr/>
          </p:nvSpPr>
          <p:spPr bwMode="auto">
            <a:xfrm>
              <a:off x="715" y="2444"/>
              <a:ext cx="5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2" name="Line 26"/>
            <p:cNvSpPr>
              <a:spLocks noChangeShapeType="1"/>
            </p:cNvSpPr>
            <p:nvPr/>
          </p:nvSpPr>
          <p:spPr bwMode="auto">
            <a:xfrm>
              <a:off x="789" y="2459"/>
              <a:ext cx="5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3" name="Line 27"/>
            <p:cNvSpPr>
              <a:spLocks noChangeShapeType="1"/>
            </p:cNvSpPr>
            <p:nvPr/>
          </p:nvSpPr>
          <p:spPr bwMode="auto">
            <a:xfrm>
              <a:off x="866" y="2473"/>
              <a:ext cx="58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4" name="Line 28"/>
            <p:cNvSpPr>
              <a:spLocks noChangeShapeType="1"/>
            </p:cNvSpPr>
            <p:nvPr/>
          </p:nvSpPr>
          <p:spPr bwMode="auto">
            <a:xfrm>
              <a:off x="943" y="2488"/>
              <a:ext cx="6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5" name="Line 29"/>
            <p:cNvSpPr>
              <a:spLocks noChangeShapeType="1"/>
            </p:cNvSpPr>
            <p:nvPr/>
          </p:nvSpPr>
          <p:spPr bwMode="auto">
            <a:xfrm>
              <a:off x="250" y="1386"/>
              <a:ext cx="756" cy="1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6" name="Line 30"/>
            <p:cNvSpPr>
              <a:spLocks noChangeShapeType="1"/>
            </p:cNvSpPr>
            <p:nvPr/>
          </p:nvSpPr>
          <p:spPr bwMode="auto">
            <a:xfrm>
              <a:off x="1006" y="1533"/>
              <a:ext cx="0" cy="9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37" name="Line 31"/>
            <p:cNvSpPr>
              <a:spLocks noChangeShapeType="1"/>
            </p:cNvSpPr>
            <p:nvPr/>
          </p:nvSpPr>
          <p:spPr bwMode="auto">
            <a:xfrm>
              <a:off x="250" y="1386"/>
              <a:ext cx="0" cy="9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160" name="Group 32"/>
          <p:cNvGrpSpPr>
            <a:grpSpLocks/>
          </p:cNvGrpSpPr>
          <p:nvPr/>
        </p:nvGrpSpPr>
        <p:grpSpPr bwMode="auto">
          <a:xfrm>
            <a:off x="250825" y="1884363"/>
            <a:ext cx="1514475" cy="2411412"/>
            <a:chOff x="158" y="1187"/>
            <a:chExt cx="954" cy="1519"/>
          </a:xfrm>
        </p:grpSpPr>
        <p:sp>
          <p:nvSpPr>
            <p:cNvPr id="51316" name="Line 33"/>
            <p:cNvSpPr>
              <a:spLocks noChangeShapeType="1"/>
            </p:cNvSpPr>
            <p:nvPr/>
          </p:nvSpPr>
          <p:spPr bwMode="auto">
            <a:xfrm>
              <a:off x="158" y="2521"/>
              <a:ext cx="954" cy="18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7" name="Line 34"/>
            <p:cNvSpPr>
              <a:spLocks noChangeShapeType="1"/>
            </p:cNvSpPr>
            <p:nvPr/>
          </p:nvSpPr>
          <p:spPr bwMode="auto">
            <a:xfrm>
              <a:off x="158" y="1187"/>
              <a:ext cx="954" cy="18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8" name="Line 35"/>
            <p:cNvSpPr>
              <a:spLocks noChangeShapeType="1"/>
            </p:cNvSpPr>
            <p:nvPr/>
          </p:nvSpPr>
          <p:spPr bwMode="auto">
            <a:xfrm>
              <a:off x="158" y="1187"/>
              <a:ext cx="0" cy="133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9" name="Line 36"/>
            <p:cNvSpPr>
              <a:spLocks noChangeShapeType="1"/>
            </p:cNvSpPr>
            <p:nvPr/>
          </p:nvSpPr>
          <p:spPr bwMode="auto">
            <a:xfrm>
              <a:off x="1112" y="1371"/>
              <a:ext cx="0" cy="133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165" name="Group 37"/>
          <p:cNvGrpSpPr>
            <a:grpSpLocks/>
          </p:cNvGrpSpPr>
          <p:nvPr/>
        </p:nvGrpSpPr>
        <p:grpSpPr bwMode="auto">
          <a:xfrm>
            <a:off x="3092450" y="1500188"/>
            <a:ext cx="1614488" cy="2555875"/>
            <a:chOff x="1948" y="945"/>
            <a:chExt cx="1017" cy="1610"/>
          </a:xfrm>
        </p:grpSpPr>
        <p:sp>
          <p:nvSpPr>
            <p:cNvPr id="51312" name="Line 38"/>
            <p:cNvSpPr>
              <a:spLocks noChangeShapeType="1"/>
            </p:cNvSpPr>
            <p:nvPr/>
          </p:nvSpPr>
          <p:spPr bwMode="auto">
            <a:xfrm>
              <a:off x="2965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3" name="Line 39"/>
            <p:cNvSpPr>
              <a:spLocks noChangeShapeType="1"/>
            </p:cNvSpPr>
            <p:nvPr/>
          </p:nvSpPr>
          <p:spPr bwMode="auto">
            <a:xfrm>
              <a:off x="1948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4" name="Freeform 40"/>
            <p:cNvSpPr>
              <a:spLocks/>
            </p:cNvSpPr>
            <p:nvPr/>
          </p:nvSpPr>
          <p:spPr bwMode="auto">
            <a:xfrm>
              <a:off x="1948" y="2231"/>
              <a:ext cx="1017" cy="324"/>
            </a:xfrm>
            <a:custGeom>
              <a:avLst/>
              <a:gdLst>
                <a:gd name="T0" fmla="*/ 0 w 1934"/>
                <a:gd name="T1" fmla="*/ 0 h 613"/>
                <a:gd name="T2" fmla="*/ 1 w 1934"/>
                <a:gd name="T3" fmla="*/ 5 h 613"/>
                <a:gd name="T4" fmla="*/ 2 w 1934"/>
                <a:gd name="T5" fmla="*/ 9 h 613"/>
                <a:gd name="T6" fmla="*/ 3 w 1934"/>
                <a:gd name="T7" fmla="*/ 14 h 613"/>
                <a:gd name="T8" fmla="*/ 6 w 1934"/>
                <a:gd name="T9" fmla="*/ 18 h 613"/>
                <a:gd name="T10" fmla="*/ 9 w 1934"/>
                <a:gd name="T11" fmla="*/ 23 h 613"/>
                <a:gd name="T12" fmla="*/ 13 w 1934"/>
                <a:gd name="T13" fmla="*/ 26 h 613"/>
                <a:gd name="T14" fmla="*/ 17 w 1934"/>
                <a:gd name="T15" fmla="*/ 31 h 613"/>
                <a:gd name="T16" fmla="*/ 22 w 1934"/>
                <a:gd name="T17" fmla="*/ 34 h 613"/>
                <a:gd name="T18" fmla="*/ 27 w 1934"/>
                <a:gd name="T19" fmla="*/ 37 h 613"/>
                <a:gd name="T20" fmla="*/ 33 w 1934"/>
                <a:gd name="T21" fmla="*/ 40 h 613"/>
                <a:gd name="T22" fmla="*/ 39 w 1934"/>
                <a:gd name="T23" fmla="*/ 42 h 613"/>
                <a:gd name="T24" fmla="*/ 46 w 1934"/>
                <a:gd name="T25" fmla="*/ 44 h 613"/>
                <a:gd name="T26" fmla="*/ 53 w 1934"/>
                <a:gd name="T27" fmla="*/ 46 h 613"/>
                <a:gd name="T28" fmla="*/ 60 w 1934"/>
                <a:gd name="T29" fmla="*/ 47 h 613"/>
                <a:gd name="T30" fmla="*/ 67 w 1934"/>
                <a:gd name="T31" fmla="*/ 48 h 613"/>
                <a:gd name="T32" fmla="*/ 74 w 1934"/>
                <a:gd name="T33" fmla="*/ 48 h 613"/>
                <a:gd name="T34" fmla="*/ 81 w 1934"/>
                <a:gd name="T35" fmla="*/ 48 h 613"/>
                <a:gd name="T36" fmla="*/ 88 w 1934"/>
                <a:gd name="T37" fmla="*/ 47 h 613"/>
                <a:gd name="T38" fmla="*/ 95 w 1934"/>
                <a:gd name="T39" fmla="*/ 46 h 613"/>
                <a:gd name="T40" fmla="*/ 103 w 1934"/>
                <a:gd name="T41" fmla="*/ 44 h 613"/>
                <a:gd name="T42" fmla="*/ 109 w 1934"/>
                <a:gd name="T43" fmla="*/ 42 h 613"/>
                <a:gd name="T44" fmla="*/ 115 w 1934"/>
                <a:gd name="T45" fmla="*/ 40 h 613"/>
                <a:gd name="T46" fmla="*/ 121 w 1934"/>
                <a:gd name="T47" fmla="*/ 37 h 613"/>
                <a:gd name="T48" fmla="*/ 126 w 1934"/>
                <a:gd name="T49" fmla="*/ 34 h 613"/>
                <a:gd name="T50" fmla="*/ 131 w 1934"/>
                <a:gd name="T51" fmla="*/ 31 h 613"/>
                <a:gd name="T52" fmla="*/ 136 w 1934"/>
                <a:gd name="T53" fmla="*/ 26 h 613"/>
                <a:gd name="T54" fmla="*/ 139 w 1934"/>
                <a:gd name="T55" fmla="*/ 23 h 613"/>
                <a:gd name="T56" fmla="*/ 143 w 1934"/>
                <a:gd name="T57" fmla="*/ 18 h 613"/>
                <a:gd name="T58" fmla="*/ 145 w 1934"/>
                <a:gd name="T59" fmla="*/ 14 h 613"/>
                <a:gd name="T60" fmla="*/ 147 w 1934"/>
                <a:gd name="T61" fmla="*/ 9 h 613"/>
                <a:gd name="T62" fmla="*/ 147 w 1934"/>
                <a:gd name="T63" fmla="*/ 5 h 613"/>
                <a:gd name="T64" fmla="*/ 148 w 1934"/>
                <a:gd name="T65" fmla="*/ 0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4" h="613">
                  <a:moveTo>
                    <a:pt x="0" y="0"/>
                  </a:moveTo>
                  <a:lnTo>
                    <a:pt x="5" y="60"/>
                  </a:lnTo>
                  <a:lnTo>
                    <a:pt x="19" y="119"/>
                  </a:lnTo>
                  <a:lnTo>
                    <a:pt x="42" y="178"/>
                  </a:lnTo>
                  <a:lnTo>
                    <a:pt x="74" y="234"/>
                  </a:lnTo>
                  <a:lnTo>
                    <a:pt x="114" y="290"/>
                  </a:lnTo>
                  <a:lnTo>
                    <a:pt x="163" y="341"/>
                  </a:lnTo>
                  <a:lnTo>
                    <a:pt x="220" y="389"/>
                  </a:lnTo>
                  <a:lnTo>
                    <a:pt x="284" y="433"/>
                  </a:lnTo>
                  <a:lnTo>
                    <a:pt x="354" y="474"/>
                  </a:lnTo>
                  <a:lnTo>
                    <a:pt x="430" y="510"/>
                  </a:lnTo>
                  <a:lnTo>
                    <a:pt x="512" y="541"/>
                  </a:lnTo>
                  <a:lnTo>
                    <a:pt x="597" y="567"/>
                  </a:lnTo>
                  <a:lnTo>
                    <a:pt x="686" y="587"/>
                  </a:lnTo>
                  <a:lnTo>
                    <a:pt x="779" y="602"/>
                  </a:lnTo>
                  <a:lnTo>
                    <a:pt x="873" y="610"/>
                  </a:lnTo>
                  <a:lnTo>
                    <a:pt x="967" y="613"/>
                  </a:lnTo>
                  <a:lnTo>
                    <a:pt x="1062" y="610"/>
                  </a:lnTo>
                  <a:lnTo>
                    <a:pt x="1156" y="602"/>
                  </a:lnTo>
                  <a:lnTo>
                    <a:pt x="1247" y="587"/>
                  </a:lnTo>
                  <a:lnTo>
                    <a:pt x="1337" y="567"/>
                  </a:lnTo>
                  <a:lnTo>
                    <a:pt x="1423" y="541"/>
                  </a:lnTo>
                  <a:lnTo>
                    <a:pt x="1504" y="510"/>
                  </a:lnTo>
                  <a:lnTo>
                    <a:pt x="1581" y="474"/>
                  </a:lnTo>
                  <a:lnTo>
                    <a:pt x="1651" y="433"/>
                  </a:lnTo>
                  <a:lnTo>
                    <a:pt x="1715" y="389"/>
                  </a:lnTo>
                  <a:lnTo>
                    <a:pt x="1771" y="341"/>
                  </a:lnTo>
                  <a:lnTo>
                    <a:pt x="1820" y="290"/>
                  </a:lnTo>
                  <a:lnTo>
                    <a:pt x="1861" y="234"/>
                  </a:lnTo>
                  <a:lnTo>
                    <a:pt x="1893" y="178"/>
                  </a:lnTo>
                  <a:lnTo>
                    <a:pt x="1915" y="119"/>
                  </a:lnTo>
                  <a:lnTo>
                    <a:pt x="1929" y="60"/>
                  </a:lnTo>
                  <a:lnTo>
                    <a:pt x="19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5" name="Freeform 41"/>
            <p:cNvSpPr>
              <a:spLocks/>
            </p:cNvSpPr>
            <p:nvPr/>
          </p:nvSpPr>
          <p:spPr bwMode="auto">
            <a:xfrm>
              <a:off x="1948" y="945"/>
              <a:ext cx="1017" cy="642"/>
            </a:xfrm>
            <a:custGeom>
              <a:avLst/>
              <a:gdLst>
                <a:gd name="T0" fmla="*/ 1 w 1933"/>
                <a:gd name="T1" fmla="*/ 51 h 1226"/>
                <a:gd name="T2" fmla="*/ 3 w 1933"/>
                <a:gd name="T3" fmla="*/ 60 h 1226"/>
                <a:gd name="T4" fmla="*/ 9 w 1933"/>
                <a:gd name="T5" fmla="*/ 68 h 1226"/>
                <a:gd name="T6" fmla="*/ 17 w 1933"/>
                <a:gd name="T7" fmla="*/ 76 h 1226"/>
                <a:gd name="T8" fmla="*/ 28 w 1933"/>
                <a:gd name="T9" fmla="*/ 82 h 1226"/>
                <a:gd name="T10" fmla="*/ 40 w 1933"/>
                <a:gd name="T11" fmla="*/ 87 h 1226"/>
                <a:gd name="T12" fmla="*/ 54 w 1933"/>
                <a:gd name="T13" fmla="*/ 91 h 1226"/>
                <a:gd name="T14" fmla="*/ 68 w 1933"/>
                <a:gd name="T15" fmla="*/ 92 h 1226"/>
                <a:gd name="T16" fmla="*/ 83 w 1933"/>
                <a:gd name="T17" fmla="*/ 92 h 1226"/>
                <a:gd name="T18" fmla="*/ 98 w 1933"/>
                <a:gd name="T19" fmla="*/ 90 h 1226"/>
                <a:gd name="T20" fmla="*/ 111 w 1933"/>
                <a:gd name="T21" fmla="*/ 86 h 1226"/>
                <a:gd name="T22" fmla="*/ 123 w 1933"/>
                <a:gd name="T23" fmla="*/ 81 h 1226"/>
                <a:gd name="T24" fmla="*/ 133 w 1933"/>
                <a:gd name="T25" fmla="*/ 74 h 1226"/>
                <a:gd name="T26" fmla="*/ 141 w 1933"/>
                <a:gd name="T27" fmla="*/ 66 h 1226"/>
                <a:gd name="T28" fmla="*/ 146 w 1933"/>
                <a:gd name="T29" fmla="*/ 57 h 1226"/>
                <a:gd name="T30" fmla="*/ 148 w 1933"/>
                <a:gd name="T31" fmla="*/ 48 h 1226"/>
                <a:gd name="T32" fmla="*/ 147 w 1933"/>
                <a:gd name="T33" fmla="*/ 39 h 1226"/>
                <a:gd name="T34" fmla="*/ 144 w 1933"/>
                <a:gd name="T35" fmla="*/ 30 h 1226"/>
                <a:gd name="T36" fmla="*/ 137 w 1933"/>
                <a:gd name="T37" fmla="*/ 22 h 1226"/>
                <a:gd name="T38" fmla="*/ 128 w 1933"/>
                <a:gd name="T39" fmla="*/ 15 h 1226"/>
                <a:gd name="T40" fmla="*/ 117 w 1933"/>
                <a:gd name="T41" fmla="*/ 8 h 1226"/>
                <a:gd name="T42" fmla="*/ 105 w 1933"/>
                <a:gd name="T43" fmla="*/ 4 h 1226"/>
                <a:gd name="T44" fmla="*/ 90 w 1933"/>
                <a:gd name="T45" fmla="*/ 1 h 1226"/>
                <a:gd name="T46" fmla="*/ 76 w 1933"/>
                <a:gd name="T47" fmla="*/ 0 h 1226"/>
                <a:gd name="T48" fmla="*/ 61 w 1933"/>
                <a:gd name="T49" fmla="*/ 1 h 1226"/>
                <a:gd name="T50" fmla="*/ 47 w 1933"/>
                <a:gd name="T51" fmla="*/ 3 h 1226"/>
                <a:gd name="T52" fmla="*/ 34 w 1933"/>
                <a:gd name="T53" fmla="*/ 7 h 1226"/>
                <a:gd name="T54" fmla="*/ 23 w 1933"/>
                <a:gd name="T55" fmla="*/ 13 h 1226"/>
                <a:gd name="T56" fmla="*/ 13 w 1933"/>
                <a:gd name="T57" fmla="*/ 20 h 1226"/>
                <a:gd name="T58" fmla="*/ 6 w 1933"/>
                <a:gd name="T59" fmla="*/ 28 h 1226"/>
                <a:gd name="T60" fmla="*/ 2 w 1933"/>
                <a:gd name="T61" fmla="*/ 37 h 1226"/>
                <a:gd name="T62" fmla="*/ 0 w 1933"/>
                <a:gd name="T63" fmla="*/ 46 h 12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33" h="1226">
                  <a:moveTo>
                    <a:pt x="0" y="613"/>
                  </a:moveTo>
                  <a:lnTo>
                    <a:pt x="5" y="675"/>
                  </a:lnTo>
                  <a:lnTo>
                    <a:pt x="20" y="734"/>
                  </a:lnTo>
                  <a:lnTo>
                    <a:pt x="43" y="794"/>
                  </a:lnTo>
                  <a:lnTo>
                    <a:pt x="76" y="852"/>
                  </a:lnTo>
                  <a:lnTo>
                    <a:pt x="118" y="907"/>
                  </a:lnTo>
                  <a:lnTo>
                    <a:pt x="168" y="959"/>
                  </a:lnTo>
                  <a:lnTo>
                    <a:pt x="226" y="1008"/>
                  </a:lnTo>
                  <a:lnTo>
                    <a:pt x="292" y="1053"/>
                  </a:lnTo>
                  <a:lnTo>
                    <a:pt x="365" y="1093"/>
                  </a:lnTo>
                  <a:lnTo>
                    <a:pt x="442" y="1128"/>
                  </a:lnTo>
                  <a:lnTo>
                    <a:pt x="525" y="1159"/>
                  </a:lnTo>
                  <a:lnTo>
                    <a:pt x="614" y="1185"/>
                  </a:lnTo>
                  <a:lnTo>
                    <a:pt x="705" y="1204"/>
                  </a:lnTo>
                  <a:lnTo>
                    <a:pt x="799" y="1218"/>
                  </a:lnTo>
                  <a:lnTo>
                    <a:pt x="895" y="1225"/>
                  </a:lnTo>
                  <a:lnTo>
                    <a:pt x="991" y="1226"/>
                  </a:lnTo>
                  <a:lnTo>
                    <a:pt x="1088" y="1222"/>
                  </a:lnTo>
                  <a:lnTo>
                    <a:pt x="1182" y="1211"/>
                  </a:lnTo>
                  <a:lnTo>
                    <a:pt x="1275" y="1194"/>
                  </a:lnTo>
                  <a:lnTo>
                    <a:pt x="1364" y="1172"/>
                  </a:lnTo>
                  <a:lnTo>
                    <a:pt x="1451" y="1144"/>
                  </a:lnTo>
                  <a:lnTo>
                    <a:pt x="1532" y="1111"/>
                  </a:lnTo>
                  <a:lnTo>
                    <a:pt x="1607" y="1073"/>
                  </a:lnTo>
                  <a:lnTo>
                    <a:pt x="1675" y="1030"/>
                  </a:lnTo>
                  <a:lnTo>
                    <a:pt x="1738" y="984"/>
                  </a:lnTo>
                  <a:lnTo>
                    <a:pt x="1793" y="934"/>
                  </a:lnTo>
                  <a:lnTo>
                    <a:pt x="1838" y="879"/>
                  </a:lnTo>
                  <a:lnTo>
                    <a:pt x="1876" y="823"/>
                  </a:lnTo>
                  <a:lnTo>
                    <a:pt x="1904" y="764"/>
                  </a:lnTo>
                  <a:lnTo>
                    <a:pt x="1924" y="705"/>
                  </a:lnTo>
                  <a:lnTo>
                    <a:pt x="1933" y="644"/>
                  </a:lnTo>
                  <a:lnTo>
                    <a:pt x="1933" y="583"/>
                  </a:lnTo>
                  <a:lnTo>
                    <a:pt x="1924" y="522"/>
                  </a:lnTo>
                  <a:lnTo>
                    <a:pt x="1904" y="462"/>
                  </a:lnTo>
                  <a:lnTo>
                    <a:pt x="1876" y="403"/>
                  </a:lnTo>
                  <a:lnTo>
                    <a:pt x="1838" y="347"/>
                  </a:lnTo>
                  <a:lnTo>
                    <a:pt x="1793" y="294"/>
                  </a:lnTo>
                  <a:lnTo>
                    <a:pt x="1738" y="243"/>
                  </a:lnTo>
                  <a:lnTo>
                    <a:pt x="1675" y="196"/>
                  </a:lnTo>
                  <a:lnTo>
                    <a:pt x="1607" y="153"/>
                  </a:lnTo>
                  <a:lnTo>
                    <a:pt x="1532" y="115"/>
                  </a:lnTo>
                  <a:lnTo>
                    <a:pt x="1451" y="82"/>
                  </a:lnTo>
                  <a:lnTo>
                    <a:pt x="1364" y="54"/>
                  </a:lnTo>
                  <a:lnTo>
                    <a:pt x="1275" y="32"/>
                  </a:lnTo>
                  <a:lnTo>
                    <a:pt x="1182" y="16"/>
                  </a:lnTo>
                  <a:lnTo>
                    <a:pt x="1088" y="5"/>
                  </a:lnTo>
                  <a:lnTo>
                    <a:pt x="991" y="0"/>
                  </a:lnTo>
                  <a:lnTo>
                    <a:pt x="895" y="2"/>
                  </a:lnTo>
                  <a:lnTo>
                    <a:pt x="799" y="9"/>
                  </a:lnTo>
                  <a:lnTo>
                    <a:pt x="705" y="23"/>
                  </a:lnTo>
                  <a:lnTo>
                    <a:pt x="614" y="42"/>
                  </a:lnTo>
                  <a:lnTo>
                    <a:pt x="525" y="68"/>
                  </a:lnTo>
                  <a:lnTo>
                    <a:pt x="442" y="98"/>
                  </a:lnTo>
                  <a:lnTo>
                    <a:pt x="365" y="134"/>
                  </a:lnTo>
                  <a:lnTo>
                    <a:pt x="292" y="174"/>
                  </a:lnTo>
                  <a:lnTo>
                    <a:pt x="226" y="219"/>
                  </a:lnTo>
                  <a:lnTo>
                    <a:pt x="168" y="268"/>
                  </a:lnTo>
                  <a:lnTo>
                    <a:pt x="118" y="320"/>
                  </a:lnTo>
                  <a:lnTo>
                    <a:pt x="76" y="375"/>
                  </a:lnTo>
                  <a:lnTo>
                    <a:pt x="43" y="432"/>
                  </a:lnTo>
                  <a:lnTo>
                    <a:pt x="20" y="492"/>
                  </a:lnTo>
                  <a:lnTo>
                    <a:pt x="5" y="552"/>
                  </a:lnTo>
                  <a:lnTo>
                    <a:pt x="0" y="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170" name="Group 42"/>
          <p:cNvGrpSpPr>
            <a:grpSpLocks/>
          </p:cNvGrpSpPr>
          <p:nvPr/>
        </p:nvGrpSpPr>
        <p:grpSpPr bwMode="auto">
          <a:xfrm>
            <a:off x="3087688" y="2357438"/>
            <a:ext cx="1619250" cy="1020762"/>
            <a:chOff x="1945" y="1485"/>
            <a:chExt cx="1020" cy="643"/>
          </a:xfrm>
        </p:grpSpPr>
        <p:sp>
          <p:nvSpPr>
            <p:cNvPr id="51283" name="Freeform 43"/>
            <p:cNvSpPr>
              <a:spLocks/>
            </p:cNvSpPr>
            <p:nvPr/>
          </p:nvSpPr>
          <p:spPr bwMode="auto">
            <a:xfrm>
              <a:off x="1959" y="1709"/>
              <a:ext cx="15" cy="37"/>
            </a:xfrm>
            <a:custGeom>
              <a:avLst/>
              <a:gdLst>
                <a:gd name="T0" fmla="*/ 0 w 29"/>
                <a:gd name="T1" fmla="*/ 5 h 72"/>
                <a:gd name="T2" fmla="*/ 2 w 29"/>
                <a:gd name="T3" fmla="*/ 1 h 72"/>
                <a:gd name="T4" fmla="*/ 2 w 29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2">
                  <a:moveTo>
                    <a:pt x="0" y="72"/>
                  </a:moveTo>
                  <a:lnTo>
                    <a:pt x="23" y="11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4" name="Freeform 44"/>
            <p:cNvSpPr>
              <a:spLocks/>
            </p:cNvSpPr>
            <p:nvPr/>
          </p:nvSpPr>
          <p:spPr bwMode="auto">
            <a:xfrm>
              <a:off x="1982" y="1647"/>
              <a:ext cx="36" cy="44"/>
            </a:xfrm>
            <a:custGeom>
              <a:avLst/>
              <a:gdLst>
                <a:gd name="T0" fmla="*/ 0 w 67"/>
                <a:gd name="T1" fmla="*/ 5 h 89"/>
                <a:gd name="T2" fmla="*/ 1 w 67"/>
                <a:gd name="T3" fmla="*/ 4 h 89"/>
                <a:gd name="T4" fmla="*/ 4 w 67"/>
                <a:gd name="T5" fmla="*/ 1 h 89"/>
                <a:gd name="T6" fmla="*/ 5 w 67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9">
                  <a:moveTo>
                    <a:pt x="0" y="89"/>
                  </a:moveTo>
                  <a:lnTo>
                    <a:pt x="9" y="74"/>
                  </a:lnTo>
                  <a:lnTo>
                    <a:pt x="50" y="18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5" name="Freeform 45"/>
            <p:cNvSpPr>
              <a:spLocks/>
            </p:cNvSpPr>
            <p:nvPr/>
          </p:nvSpPr>
          <p:spPr bwMode="auto">
            <a:xfrm>
              <a:off x="2029" y="1595"/>
              <a:ext cx="48" cy="37"/>
            </a:xfrm>
            <a:custGeom>
              <a:avLst/>
              <a:gdLst>
                <a:gd name="T0" fmla="*/ 0 w 85"/>
                <a:gd name="T1" fmla="*/ 5 h 71"/>
                <a:gd name="T2" fmla="*/ 1 w 85"/>
                <a:gd name="T3" fmla="*/ 5 h 71"/>
                <a:gd name="T4" fmla="*/ 7 w 85"/>
                <a:gd name="T5" fmla="*/ 1 h 71"/>
                <a:gd name="T6" fmla="*/ 8 w 8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71">
                  <a:moveTo>
                    <a:pt x="0" y="71"/>
                  </a:moveTo>
                  <a:lnTo>
                    <a:pt x="8" y="62"/>
                  </a:lnTo>
                  <a:lnTo>
                    <a:pt x="67" y="12"/>
                  </a:lnTo>
                  <a:lnTo>
                    <a:pt x="8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6" name="Freeform 46"/>
            <p:cNvSpPr>
              <a:spLocks/>
            </p:cNvSpPr>
            <p:nvPr/>
          </p:nvSpPr>
          <p:spPr bwMode="auto">
            <a:xfrm>
              <a:off x="2091" y="1555"/>
              <a:ext cx="52" cy="29"/>
            </a:xfrm>
            <a:custGeom>
              <a:avLst/>
              <a:gdLst>
                <a:gd name="T0" fmla="*/ 0 w 96"/>
                <a:gd name="T1" fmla="*/ 4 h 55"/>
                <a:gd name="T2" fmla="*/ 2 w 96"/>
                <a:gd name="T3" fmla="*/ 3 h 55"/>
                <a:gd name="T4" fmla="*/ 8 w 96"/>
                <a:gd name="T5" fmla="*/ 1 h 55"/>
                <a:gd name="T6" fmla="*/ 8 w 96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55">
                  <a:moveTo>
                    <a:pt x="0" y="55"/>
                  </a:moveTo>
                  <a:lnTo>
                    <a:pt x="18" y="43"/>
                  </a:lnTo>
                  <a:lnTo>
                    <a:pt x="90" y="2"/>
                  </a:lnTo>
                  <a:lnTo>
                    <a:pt x="9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7" name="Freeform 47"/>
            <p:cNvSpPr>
              <a:spLocks/>
            </p:cNvSpPr>
            <p:nvPr/>
          </p:nvSpPr>
          <p:spPr bwMode="auto">
            <a:xfrm>
              <a:off x="2158" y="1526"/>
              <a:ext cx="56" cy="21"/>
            </a:xfrm>
            <a:custGeom>
              <a:avLst/>
              <a:gdLst>
                <a:gd name="T0" fmla="*/ 0 w 102"/>
                <a:gd name="T1" fmla="*/ 3 h 42"/>
                <a:gd name="T2" fmla="*/ 4 w 102"/>
                <a:gd name="T3" fmla="*/ 2 h 42"/>
                <a:gd name="T4" fmla="*/ 9 w 10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2">
                  <a:moveTo>
                    <a:pt x="0" y="42"/>
                  </a:moveTo>
                  <a:lnTo>
                    <a:pt x="40" y="24"/>
                  </a:lnTo>
                  <a:lnTo>
                    <a:pt x="10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8" name="Freeform 48"/>
            <p:cNvSpPr>
              <a:spLocks/>
            </p:cNvSpPr>
            <p:nvPr/>
          </p:nvSpPr>
          <p:spPr bwMode="auto">
            <a:xfrm>
              <a:off x="2231" y="1503"/>
              <a:ext cx="56" cy="15"/>
            </a:xfrm>
            <a:custGeom>
              <a:avLst/>
              <a:gdLst>
                <a:gd name="T0" fmla="*/ 0 w 107"/>
                <a:gd name="T1" fmla="*/ 2 h 27"/>
                <a:gd name="T2" fmla="*/ 6 w 107"/>
                <a:gd name="T3" fmla="*/ 1 h 27"/>
                <a:gd name="T4" fmla="*/ 8 w 107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7">
                  <a:moveTo>
                    <a:pt x="0" y="27"/>
                  </a:moveTo>
                  <a:lnTo>
                    <a:pt x="77" y="6"/>
                  </a:lnTo>
                  <a:lnTo>
                    <a:pt x="10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89" name="Freeform 49"/>
            <p:cNvSpPr>
              <a:spLocks/>
            </p:cNvSpPr>
            <p:nvPr/>
          </p:nvSpPr>
          <p:spPr bwMode="auto">
            <a:xfrm>
              <a:off x="2305" y="1489"/>
              <a:ext cx="60" cy="11"/>
            </a:xfrm>
            <a:custGeom>
              <a:avLst/>
              <a:gdLst>
                <a:gd name="T0" fmla="*/ 0 w 108"/>
                <a:gd name="T1" fmla="*/ 2 h 18"/>
                <a:gd name="T2" fmla="*/ 2 w 108"/>
                <a:gd name="T3" fmla="*/ 1 h 18"/>
                <a:gd name="T4" fmla="*/ 10 w 10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8">
                  <a:moveTo>
                    <a:pt x="0" y="18"/>
                  </a:moveTo>
                  <a:lnTo>
                    <a:pt x="26" y="12"/>
                  </a:lnTo>
                  <a:lnTo>
                    <a:pt x="10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0" name="Freeform 50"/>
            <p:cNvSpPr>
              <a:spLocks/>
            </p:cNvSpPr>
            <p:nvPr/>
          </p:nvSpPr>
          <p:spPr bwMode="auto">
            <a:xfrm>
              <a:off x="2383" y="1485"/>
              <a:ext cx="59" cy="4"/>
            </a:xfrm>
            <a:custGeom>
              <a:avLst/>
              <a:gdLst>
                <a:gd name="T0" fmla="*/ 0 w 109"/>
                <a:gd name="T1" fmla="*/ 1 h 6"/>
                <a:gd name="T2" fmla="*/ 6 w 109"/>
                <a:gd name="T3" fmla="*/ 0 h 6"/>
                <a:gd name="T4" fmla="*/ 9 w 10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6">
                  <a:moveTo>
                    <a:pt x="0" y="6"/>
                  </a:moveTo>
                  <a:lnTo>
                    <a:pt x="72" y="0"/>
                  </a:lnTo>
                  <a:lnTo>
                    <a:pt x="10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1" name="Freeform 51"/>
            <p:cNvSpPr>
              <a:spLocks/>
            </p:cNvSpPr>
            <p:nvPr/>
          </p:nvSpPr>
          <p:spPr bwMode="auto">
            <a:xfrm>
              <a:off x="2460" y="1485"/>
              <a:ext cx="59" cy="4"/>
            </a:xfrm>
            <a:custGeom>
              <a:avLst/>
              <a:gdLst>
                <a:gd name="T0" fmla="*/ 0 w 109"/>
                <a:gd name="T1" fmla="*/ 0 h 4"/>
                <a:gd name="T2" fmla="*/ 2 w 109"/>
                <a:gd name="T3" fmla="*/ 0 h 4"/>
                <a:gd name="T4" fmla="*/ 9 w 109"/>
                <a:gd name="T5" fmla="*/ 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4">
                  <a:moveTo>
                    <a:pt x="0" y="0"/>
                  </a:moveTo>
                  <a:lnTo>
                    <a:pt x="23" y="0"/>
                  </a:lnTo>
                  <a:lnTo>
                    <a:pt x="109" y="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2" name="Freeform 52"/>
            <p:cNvSpPr>
              <a:spLocks/>
            </p:cNvSpPr>
            <p:nvPr/>
          </p:nvSpPr>
          <p:spPr bwMode="auto">
            <a:xfrm>
              <a:off x="2537" y="1489"/>
              <a:ext cx="60" cy="7"/>
            </a:xfrm>
            <a:custGeom>
              <a:avLst/>
              <a:gdLst>
                <a:gd name="T0" fmla="*/ 0 w 108"/>
                <a:gd name="T1" fmla="*/ 0 h 15"/>
                <a:gd name="T2" fmla="*/ 7 w 108"/>
                <a:gd name="T3" fmla="*/ 0 h 15"/>
                <a:gd name="T4" fmla="*/ 10 w 10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5">
                  <a:moveTo>
                    <a:pt x="0" y="0"/>
                  </a:moveTo>
                  <a:lnTo>
                    <a:pt x="69" y="8"/>
                  </a:lnTo>
                  <a:lnTo>
                    <a:pt x="108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3" name="Freeform 53"/>
            <p:cNvSpPr>
              <a:spLocks/>
            </p:cNvSpPr>
            <p:nvPr/>
          </p:nvSpPr>
          <p:spPr bwMode="auto">
            <a:xfrm>
              <a:off x="2615" y="1500"/>
              <a:ext cx="55" cy="15"/>
            </a:xfrm>
            <a:custGeom>
              <a:avLst/>
              <a:gdLst>
                <a:gd name="T0" fmla="*/ 0 w 108"/>
                <a:gd name="T1" fmla="*/ 0 h 27"/>
                <a:gd name="T2" fmla="*/ 2 w 108"/>
                <a:gd name="T3" fmla="*/ 1 h 27"/>
                <a:gd name="T4" fmla="*/ 7 w 108"/>
                <a:gd name="T5" fmla="*/ 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7">
                  <a:moveTo>
                    <a:pt x="0" y="0"/>
                  </a:moveTo>
                  <a:lnTo>
                    <a:pt x="18" y="5"/>
                  </a:lnTo>
                  <a:lnTo>
                    <a:pt x="108" y="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4" name="Freeform 54"/>
            <p:cNvSpPr>
              <a:spLocks/>
            </p:cNvSpPr>
            <p:nvPr/>
          </p:nvSpPr>
          <p:spPr bwMode="auto">
            <a:xfrm>
              <a:off x="2688" y="1521"/>
              <a:ext cx="55" cy="19"/>
            </a:xfrm>
            <a:custGeom>
              <a:avLst/>
              <a:gdLst>
                <a:gd name="T0" fmla="*/ 0 w 103"/>
                <a:gd name="T1" fmla="*/ 0 h 38"/>
                <a:gd name="T2" fmla="*/ 4 w 103"/>
                <a:gd name="T3" fmla="*/ 2 h 38"/>
                <a:gd name="T4" fmla="*/ 8 w 103"/>
                <a:gd name="T5" fmla="*/ 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38">
                  <a:moveTo>
                    <a:pt x="0" y="0"/>
                  </a:moveTo>
                  <a:lnTo>
                    <a:pt x="52" y="17"/>
                  </a:lnTo>
                  <a:lnTo>
                    <a:pt x="103" y="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5" name="Freeform 55"/>
            <p:cNvSpPr>
              <a:spLocks/>
            </p:cNvSpPr>
            <p:nvPr/>
          </p:nvSpPr>
          <p:spPr bwMode="auto">
            <a:xfrm>
              <a:off x="2762" y="1547"/>
              <a:ext cx="52" cy="30"/>
            </a:xfrm>
            <a:custGeom>
              <a:avLst/>
              <a:gdLst>
                <a:gd name="T0" fmla="*/ 0 w 97"/>
                <a:gd name="T1" fmla="*/ 0 h 53"/>
                <a:gd name="T2" fmla="*/ 6 w 97"/>
                <a:gd name="T3" fmla="*/ 4 h 53"/>
                <a:gd name="T4" fmla="*/ 8 w 97"/>
                <a:gd name="T5" fmla="*/ 6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53">
                  <a:moveTo>
                    <a:pt x="0" y="0"/>
                  </a:moveTo>
                  <a:lnTo>
                    <a:pt x="73" y="37"/>
                  </a:lnTo>
                  <a:lnTo>
                    <a:pt x="97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6" name="Freeform 56"/>
            <p:cNvSpPr>
              <a:spLocks/>
            </p:cNvSpPr>
            <p:nvPr/>
          </p:nvSpPr>
          <p:spPr bwMode="auto">
            <a:xfrm>
              <a:off x="2828" y="1587"/>
              <a:ext cx="45" cy="34"/>
            </a:xfrm>
            <a:custGeom>
              <a:avLst/>
              <a:gdLst>
                <a:gd name="T0" fmla="*/ 0 w 86"/>
                <a:gd name="T1" fmla="*/ 0 h 68"/>
                <a:gd name="T2" fmla="*/ 1 w 86"/>
                <a:gd name="T3" fmla="*/ 1 h 68"/>
                <a:gd name="T4" fmla="*/ 5 w 86"/>
                <a:gd name="T5" fmla="*/ 4 h 68"/>
                <a:gd name="T6" fmla="*/ 7 w 86"/>
                <a:gd name="T7" fmla="*/ 5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68">
                  <a:moveTo>
                    <a:pt x="0" y="0"/>
                  </a:moveTo>
                  <a:lnTo>
                    <a:pt x="13" y="9"/>
                  </a:lnTo>
                  <a:lnTo>
                    <a:pt x="75" y="58"/>
                  </a:lnTo>
                  <a:lnTo>
                    <a:pt x="86" y="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7" name="Freeform 57"/>
            <p:cNvSpPr>
              <a:spLocks/>
            </p:cNvSpPr>
            <p:nvPr/>
          </p:nvSpPr>
          <p:spPr bwMode="auto">
            <a:xfrm>
              <a:off x="2888" y="1635"/>
              <a:ext cx="37" cy="45"/>
            </a:xfrm>
            <a:custGeom>
              <a:avLst/>
              <a:gdLst>
                <a:gd name="T0" fmla="*/ 0 w 70"/>
                <a:gd name="T1" fmla="*/ 0 h 85"/>
                <a:gd name="T2" fmla="*/ 1 w 70"/>
                <a:gd name="T3" fmla="*/ 1 h 85"/>
                <a:gd name="T4" fmla="*/ 5 w 70"/>
                <a:gd name="T5" fmla="*/ 6 h 85"/>
                <a:gd name="T6" fmla="*/ 6 w 70"/>
                <a:gd name="T7" fmla="*/ 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85">
                  <a:moveTo>
                    <a:pt x="0" y="0"/>
                  </a:moveTo>
                  <a:lnTo>
                    <a:pt x="16" y="15"/>
                  </a:lnTo>
                  <a:lnTo>
                    <a:pt x="61" y="70"/>
                  </a:lnTo>
                  <a:lnTo>
                    <a:pt x="70" y="8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8" name="Freeform 58"/>
            <p:cNvSpPr>
              <a:spLocks/>
            </p:cNvSpPr>
            <p:nvPr/>
          </p:nvSpPr>
          <p:spPr bwMode="auto">
            <a:xfrm>
              <a:off x="2936" y="1698"/>
              <a:ext cx="18" cy="37"/>
            </a:xfrm>
            <a:custGeom>
              <a:avLst/>
              <a:gdLst>
                <a:gd name="T0" fmla="*/ 0 w 34"/>
                <a:gd name="T1" fmla="*/ 0 h 71"/>
                <a:gd name="T2" fmla="*/ 1 w 34"/>
                <a:gd name="T3" fmla="*/ 1 h 71"/>
                <a:gd name="T4" fmla="*/ 3 w 34"/>
                <a:gd name="T5" fmla="*/ 5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1">
                  <a:moveTo>
                    <a:pt x="0" y="0"/>
                  </a:moveTo>
                  <a:lnTo>
                    <a:pt x="7" y="12"/>
                  </a:lnTo>
                  <a:lnTo>
                    <a:pt x="34" y="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99" name="Line 59"/>
            <p:cNvSpPr>
              <a:spLocks noChangeShapeType="1"/>
            </p:cNvSpPr>
            <p:nvPr/>
          </p:nvSpPr>
          <p:spPr bwMode="auto">
            <a:xfrm>
              <a:off x="1948" y="1808"/>
              <a:ext cx="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0" name="Line 60"/>
            <p:cNvSpPr>
              <a:spLocks noChangeShapeType="1"/>
            </p:cNvSpPr>
            <p:nvPr/>
          </p:nvSpPr>
          <p:spPr bwMode="auto">
            <a:xfrm>
              <a:off x="1948" y="1857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1" name="Line 61"/>
            <p:cNvSpPr>
              <a:spLocks noChangeShapeType="1"/>
            </p:cNvSpPr>
            <p:nvPr/>
          </p:nvSpPr>
          <p:spPr bwMode="auto">
            <a:xfrm>
              <a:off x="1948" y="1934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2" name="Line 62"/>
            <p:cNvSpPr>
              <a:spLocks noChangeShapeType="1"/>
            </p:cNvSpPr>
            <p:nvPr/>
          </p:nvSpPr>
          <p:spPr bwMode="auto">
            <a:xfrm>
              <a:off x="1948" y="2011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3" name="Line 63"/>
            <p:cNvSpPr>
              <a:spLocks noChangeShapeType="1"/>
            </p:cNvSpPr>
            <p:nvPr/>
          </p:nvSpPr>
          <p:spPr bwMode="auto">
            <a:xfrm>
              <a:off x="1948" y="2088"/>
              <a:ext cx="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4" name="Line 64"/>
            <p:cNvSpPr>
              <a:spLocks noChangeShapeType="1"/>
            </p:cNvSpPr>
            <p:nvPr/>
          </p:nvSpPr>
          <p:spPr bwMode="auto">
            <a:xfrm>
              <a:off x="2965" y="1808"/>
              <a:ext cx="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5" name="Line 65"/>
            <p:cNvSpPr>
              <a:spLocks noChangeShapeType="1"/>
            </p:cNvSpPr>
            <p:nvPr/>
          </p:nvSpPr>
          <p:spPr bwMode="auto">
            <a:xfrm>
              <a:off x="2965" y="1857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6" name="Line 66"/>
            <p:cNvSpPr>
              <a:spLocks noChangeShapeType="1"/>
            </p:cNvSpPr>
            <p:nvPr/>
          </p:nvSpPr>
          <p:spPr bwMode="auto">
            <a:xfrm>
              <a:off x="2965" y="1934"/>
              <a:ext cx="0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7" name="Line 67"/>
            <p:cNvSpPr>
              <a:spLocks noChangeShapeType="1"/>
            </p:cNvSpPr>
            <p:nvPr/>
          </p:nvSpPr>
          <p:spPr bwMode="auto">
            <a:xfrm>
              <a:off x="2965" y="2011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8" name="Line 68"/>
            <p:cNvSpPr>
              <a:spLocks noChangeShapeType="1"/>
            </p:cNvSpPr>
            <p:nvPr/>
          </p:nvSpPr>
          <p:spPr bwMode="auto">
            <a:xfrm>
              <a:off x="2965" y="2088"/>
              <a:ext cx="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09" name="Line 69"/>
            <p:cNvSpPr>
              <a:spLocks noChangeShapeType="1"/>
            </p:cNvSpPr>
            <p:nvPr/>
          </p:nvSpPr>
          <p:spPr bwMode="auto">
            <a:xfrm>
              <a:off x="1945" y="1797"/>
              <a:ext cx="0" cy="318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0" name="Line 70"/>
            <p:cNvSpPr>
              <a:spLocks noChangeShapeType="1"/>
            </p:cNvSpPr>
            <p:nvPr/>
          </p:nvSpPr>
          <p:spPr bwMode="auto">
            <a:xfrm>
              <a:off x="2965" y="1809"/>
              <a:ext cx="0" cy="318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11" name="Freeform 71"/>
            <p:cNvSpPr>
              <a:spLocks/>
            </p:cNvSpPr>
            <p:nvPr/>
          </p:nvSpPr>
          <p:spPr bwMode="auto">
            <a:xfrm>
              <a:off x="1948" y="1808"/>
              <a:ext cx="1017" cy="320"/>
            </a:xfrm>
            <a:custGeom>
              <a:avLst/>
              <a:gdLst>
                <a:gd name="T0" fmla="*/ 0 w 1934"/>
                <a:gd name="T1" fmla="*/ 0 h 613"/>
                <a:gd name="T2" fmla="*/ 1 w 1934"/>
                <a:gd name="T3" fmla="*/ 5 h 613"/>
                <a:gd name="T4" fmla="*/ 2 w 1934"/>
                <a:gd name="T5" fmla="*/ 9 h 613"/>
                <a:gd name="T6" fmla="*/ 3 w 1934"/>
                <a:gd name="T7" fmla="*/ 14 h 613"/>
                <a:gd name="T8" fmla="*/ 6 w 1934"/>
                <a:gd name="T9" fmla="*/ 17 h 613"/>
                <a:gd name="T10" fmla="*/ 9 w 1934"/>
                <a:gd name="T11" fmla="*/ 21 h 613"/>
                <a:gd name="T12" fmla="*/ 13 w 1934"/>
                <a:gd name="T13" fmla="*/ 26 h 613"/>
                <a:gd name="T14" fmla="*/ 17 w 1934"/>
                <a:gd name="T15" fmla="*/ 29 h 613"/>
                <a:gd name="T16" fmla="*/ 22 w 1934"/>
                <a:gd name="T17" fmla="*/ 32 h 613"/>
                <a:gd name="T18" fmla="*/ 27 w 1934"/>
                <a:gd name="T19" fmla="*/ 35 h 613"/>
                <a:gd name="T20" fmla="*/ 33 w 1934"/>
                <a:gd name="T21" fmla="*/ 38 h 613"/>
                <a:gd name="T22" fmla="*/ 39 w 1934"/>
                <a:gd name="T23" fmla="*/ 40 h 613"/>
                <a:gd name="T24" fmla="*/ 46 w 1934"/>
                <a:gd name="T25" fmla="*/ 42 h 613"/>
                <a:gd name="T26" fmla="*/ 53 w 1934"/>
                <a:gd name="T27" fmla="*/ 44 h 613"/>
                <a:gd name="T28" fmla="*/ 60 w 1934"/>
                <a:gd name="T29" fmla="*/ 45 h 613"/>
                <a:gd name="T30" fmla="*/ 67 w 1934"/>
                <a:gd name="T31" fmla="*/ 45 h 613"/>
                <a:gd name="T32" fmla="*/ 74 w 1934"/>
                <a:gd name="T33" fmla="*/ 45 h 613"/>
                <a:gd name="T34" fmla="*/ 81 w 1934"/>
                <a:gd name="T35" fmla="*/ 45 h 613"/>
                <a:gd name="T36" fmla="*/ 88 w 1934"/>
                <a:gd name="T37" fmla="*/ 45 h 613"/>
                <a:gd name="T38" fmla="*/ 95 w 1934"/>
                <a:gd name="T39" fmla="*/ 44 h 613"/>
                <a:gd name="T40" fmla="*/ 103 w 1934"/>
                <a:gd name="T41" fmla="*/ 42 h 613"/>
                <a:gd name="T42" fmla="*/ 109 w 1934"/>
                <a:gd name="T43" fmla="*/ 40 h 613"/>
                <a:gd name="T44" fmla="*/ 115 w 1934"/>
                <a:gd name="T45" fmla="*/ 38 h 613"/>
                <a:gd name="T46" fmla="*/ 121 w 1934"/>
                <a:gd name="T47" fmla="*/ 35 h 613"/>
                <a:gd name="T48" fmla="*/ 126 w 1934"/>
                <a:gd name="T49" fmla="*/ 32 h 613"/>
                <a:gd name="T50" fmla="*/ 131 w 1934"/>
                <a:gd name="T51" fmla="*/ 29 h 613"/>
                <a:gd name="T52" fmla="*/ 136 w 1934"/>
                <a:gd name="T53" fmla="*/ 26 h 613"/>
                <a:gd name="T54" fmla="*/ 139 w 1934"/>
                <a:gd name="T55" fmla="*/ 21 h 613"/>
                <a:gd name="T56" fmla="*/ 143 w 1934"/>
                <a:gd name="T57" fmla="*/ 17 h 613"/>
                <a:gd name="T58" fmla="*/ 145 w 1934"/>
                <a:gd name="T59" fmla="*/ 14 h 613"/>
                <a:gd name="T60" fmla="*/ 147 w 1934"/>
                <a:gd name="T61" fmla="*/ 9 h 613"/>
                <a:gd name="T62" fmla="*/ 147 w 1934"/>
                <a:gd name="T63" fmla="*/ 5 h 613"/>
                <a:gd name="T64" fmla="*/ 148 w 1934"/>
                <a:gd name="T65" fmla="*/ 0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4" h="613">
                  <a:moveTo>
                    <a:pt x="0" y="0"/>
                  </a:moveTo>
                  <a:lnTo>
                    <a:pt x="5" y="61"/>
                  </a:lnTo>
                  <a:lnTo>
                    <a:pt x="19" y="119"/>
                  </a:lnTo>
                  <a:lnTo>
                    <a:pt x="42" y="178"/>
                  </a:lnTo>
                  <a:lnTo>
                    <a:pt x="74" y="235"/>
                  </a:lnTo>
                  <a:lnTo>
                    <a:pt x="114" y="289"/>
                  </a:lnTo>
                  <a:lnTo>
                    <a:pt x="163" y="341"/>
                  </a:lnTo>
                  <a:lnTo>
                    <a:pt x="220" y="390"/>
                  </a:lnTo>
                  <a:lnTo>
                    <a:pt x="284" y="433"/>
                  </a:lnTo>
                  <a:lnTo>
                    <a:pt x="354" y="474"/>
                  </a:lnTo>
                  <a:lnTo>
                    <a:pt x="430" y="510"/>
                  </a:lnTo>
                  <a:lnTo>
                    <a:pt x="512" y="541"/>
                  </a:lnTo>
                  <a:lnTo>
                    <a:pt x="597" y="566"/>
                  </a:lnTo>
                  <a:lnTo>
                    <a:pt x="686" y="587"/>
                  </a:lnTo>
                  <a:lnTo>
                    <a:pt x="779" y="601"/>
                  </a:lnTo>
                  <a:lnTo>
                    <a:pt x="873" y="610"/>
                  </a:lnTo>
                  <a:lnTo>
                    <a:pt x="967" y="613"/>
                  </a:lnTo>
                  <a:lnTo>
                    <a:pt x="1062" y="610"/>
                  </a:lnTo>
                  <a:lnTo>
                    <a:pt x="1156" y="601"/>
                  </a:lnTo>
                  <a:lnTo>
                    <a:pt x="1247" y="587"/>
                  </a:lnTo>
                  <a:lnTo>
                    <a:pt x="1337" y="566"/>
                  </a:lnTo>
                  <a:lnTo>
                    <a:pt x="1423" y="541"/>
                  </a:lnTo>
                  <a:lnTo>
                    <a:pt x="1504" y="510"/>
                  </a:lnTo>
                  <a:lnTo>
                    <a:pt x="1581" y="474"/>
                  </a:lnTo>
                  <a:lnTo>
                    <a:pt x="1651" y="433"/>
                  </a:lnTo>
                  <a:lnTo>
                    <a:pt x="1715" y="390"/>
                  </a:lnTo>
                  <a:lnTo>
                    <a:pt x="1771" y="341"/>
                  </a:lnTo>
                  <a:lnTo>
                    <a:pt x="1820" y="289"/>
                  </a:lnTo>
                  <a:lnTo>
                    <a:pt x="1861" y="235"/>
                  </a:lnTo>
                  <a:lnTo>
                    <a:pt x="1893" y="178"/>
                  </a:lnTo>
                  <a:lnTo>
                    <a:pt x="1915" y="119"/>
                  </a:lnTo>
                  <a:lnTo>
                    <a:pt x="1929" y="61"/>
                  </a:lnTo>
                  <a:lnTo>
                    <a:pt x="193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200" name="Group 72"/>
          <p:cNvGrpSpPr>
            <a:grpSpLocks/>
          </p:cNvGrpSpPr>
          <p:nvPr/>
        </p:nvGrpSpPr>
        <p:grpSpPr bwMode="auto">
          <a:xfrm>
            <a:off x="2236788" y="1908175"/>
            <a:ext cx="3330575" cy="1919288"/>
            <a:chOff x="1409" y="1202"/>
            <a:chExt cx="2098" cy="1209"/>
          </a:xfrm>
        </p:grpSpPr>
        <p:sp>
          <p:nvSpPr>
            <p:cNvPr id="51262" name="Line 73"/>
            <p:cNvSpPr>
              <a:spLocks noChangeShapeType="1"/>
            </p:cNvSpPr>
            <p:nvPr/>
          </p:nvSpPr>
          <p:spPr bwMode="auto">
            <a:xfrm flipH="1">
              <a:off x="1948" y="1470"/>
              <a:ext cx="44" cy="2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63" name="Line 74"/>
            <p:cNvSpPr>
              <a:spLocks noChangeShapeType="1"/>
            </p:cNvSpPr>
            <p:nvPr/>
          </p:nvSpPr>
          <p:spPr bwMode="auto">
            <a:xfrm>
              <a:off x="2920" y="1470"/>
              <a:ext cx="45" cy="2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1264" name="Group 75"/>
            <p:cNvGrpSpPr>
              <a:grpSpLocks/>
            </p:cNvGrpSpPr>
            <p:nvPr/>
          </p:nvGrpSpPr>
          <p:grpSpPr bwMode="auto">
            <a:xfrm>
              <a:off x="1409" y="1202"/>
              <a:ext cx="2098" cy="1209"/>
              <a:chOff x="1409" y="1202"/>
              <a:chExt cx="2098" cy="1209"/>
            </a:xfrm>
          </p:grpSpPr>
          <p:sp>
            <p:nvSpPr>
              <p:cNvPr id="51265" name="Line 76"/>
              <p:cNvSpPr>
                <a:spLocks noChangeShapeType="1"/>
              </p:cNvSpPr>
              <p:nvPr/>
            </p:nvSpPr>
            <p:spPr bwMode="auto">
              <a:xfrm flipH="1">
                <a:off x="2412" y="1202"/>
                <a:ext cx="45" cy="26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66" name="Line 77"/>
              <p:cNvSpPr>
                <a:spLocks noChangeShapeType="1"/>
              </p:cNvSpPr>
              <p:nvPr/>
            </p:nvSpPr>
            <p:spPr bwMode="auto">
              <a:xfrm flipH="1">
                <a:off x="2346" y="1239"/>
                <a:ext cx="51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67" name="Line 78"/>
              <p:cNvSpPr>
                <a:spLocks noChangeShapeType="1"/>
              </p:cNvSpPr>
              <p:nvPr/>
            </p:nvSpPr>
            <p:spPr bwMode="auto">
              <a:xfrm flipH="1">
                <a:off x="2280" y="1276"/>
                <a:ext cx="48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68" name="Line 79"/>
              <p:cNvSpPr>
                <a:spLocks noChangeShapeType="1"/>
              </p:cNvSpPr>
              <p:nvPr/>
            </p:nvSpPr>
            <p:spPr bwMode="auto">
              <a:xfrm flipH="1">
                <a:off x="2214" y="1316"/>
                <a:ext cx="48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69" name="Line 80"/>
              <p:cNvSpPr>
                <a:spLocks noChangeShapeType="1"/>
              </p:cNvSpPr>
              <p:nvPr/>
            </p:nvSpPr>
            <p:spPr bwMode="auto">
              <a:xfrm flipH="1">
                <a:off x="2143" y="1353"/>
                <a:ext cx="52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0" name="Line 81"/>
              <p:cNvSpPr>
                <a:spLocks noChangeShapeType="1"/>
              </p:cNvSpPr>
              <p:nvPr/>
            </p:nvSpPr>
            <p:spPr bwMode="auto">
              <a:xfrm flipH="1">
                <a:off x="2077" y="1393"/>
                <a:ext cx="51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1" name="Line 82"/>
              <p:cNvSpPr>
                <a:spLocks noChangeShapeType="1"/>
              </p:cNvSpPr>
              <p:nvPr/>
            </p:nvSpPr>
            <p:spPr bwMode="auto">
              <a:xfrm flipH="1">
                <a:off x="2011" y="1430"/>
                <a:ext cx="48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2" name="Line 83"/>
              <p:cNvSpPr>
                <a:spLocks noChangeShapeType="1"/>
              </p:cNvSpPr>
              <p:nvPr/>
            </p:nvSpPr>
            <p:spPr bwMode="auto">
              <a:xfrm>
                <a:off x="1409" y="1808"/>
                <a:ext cx="1048" cy="603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3" name="Line 84"/>
              <p:cNvSpPr>
                <a:spLocks noChangeShapeType="1"/>
              </p:cNvSpPr>
              <p:nvPr/>
            </p:nvSpPr>
            <p:spPr bwMode="auto">
              <a:xfrm flipV="1">
                <a:off x="2457" y="1808"/>
                <a:ext cx="1050" cy="603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4" name="Line 85"/>
              <p:cNvSpPr>
                <a:spLocks noChangeShapeType="1"/>
              </p:cNvSpPr>
              <p:nvPr/>
            </p:nvSpPr>
            <p:spPr bwMode="auto">
              <a:xfrm>
                <a:off x="2457" y="1202"/>
                <a:ext cx="43" cy="26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5" name="Line 86"/>
              <p:cNvSpPr>
                <a:spLocks noChangeShapeType="1"/>
              </p:cNvSpPr>
              <p:nvPr/>
            </p:nvSpPr>
            <p:spPr bwMode="auto">
              <a:xfrm>
                <a:off x="2519" y="1239"/>
                <a:ext cx="52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6" name="Line 87"/>
              <p:cNvSpPr>
                <a:spLocks noChangeShapeType="1"/>
              </p:cNvSpPr>
              <p:nvPr/>
            </p:nvSpPr>
            <p:spPr bwMode="auto">
              <a:xfrm>
                <a:off x="2585" y="1276"/>
                <a:ext cx="52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7" name="Line 88"/>
              <p:cNvSpPr>
                <a:spLocks noChangeShapeType="1"/>
              </p:cNvSpPr>
              <p:nvPr/>
            </p:nvSpPr>
            <p:spPr bwMode="auto">
              <a:xfrm>
                <a:off x="2652" y="1316"/>
                <a:ext cx="51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8" name="Line 89"/>
              <p:cNvSpPr>
                <a:spLocks noChangeShapeType="1"/>
              </p:cNvSpPr>
              <p:nvPr/>
            </p:nvSpPr>
            <p:spPr bwMode="auto">
              <a:xfrm>
                <a:off x="2722" y="1353"/>
                <a:ext cx="48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79" name="Line 90"/>
              <p:cNvSpPr>
                <a:spLocks noChangeShapeType="1"/>
              </p:cNvSpPr>
              <p:nvPr/>
            </p:nvSpPr>
            <p:spPr bwMode="auto">
              <a:xfrm>
                <a:off x="2788" y="1393"/>
                <a:ext cx="48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80" name="Line 91"/>
              <p:cNvSpPr>
                <a:spLocks noChangeShapeType="1"/>
              </p:cNvSpPr>
              <p:nvPr/>
            </p:nvSpPr>
            <p:spPr bwMode="auto">
              <a:xfrm>
                <a:off x="2854" y="1430"/>
                <a:ext cx="52" cy="2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81" name="Line 92"/>
              <p:cNvSpPr>
                <a:spLocks noChangeShapeType="1"/>
              </p:cNvSpPr>
              <p:nvPr/>
            </p:nvSpPr>
            <p:spPr bwMode="auto">
              <a:xfrm flipH="1">
                <a:off x="1409" y="1496"/>
                <a:ext cx="539" cy="31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1282" name="Line 93"/>
              <p:cNvSpPr>
                <a:spLocks noChangeShapeType="1"/>
              </p:cNvSpPr>
              <p:nvPr/>
            </p:nvSpPr>
            <p:spPr bwMode="auto">
              <a:xfrm>
                <a:off x="2965" y="1496"/>
                <a:ext cx="542" cy="312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76222" name="Group 94"/>
          <p:cNvGrpSpPr>
            <a:grpSpLocks/>
          </p:cNvGrpSpPr>
          <p:nvPr/>
        </p:nvGrpSpPr>
        <p:grpSpPr bwMode="auto">
          <a:xfrm>
            <a:off x="6619875" y="1500188"/>
            <a:ext cx="1614488" cy="2555875"/>
            <a:chOff x="4170" y="945"/>
            <a:chExt cx="1017" cy="1610"/>
          </a:xfrm>
        </p:grpSpPr>
        <p:sp>
          <p:nvSpPr>
            <p:cNvPr id="51258" name="Line 95"/>
            <p:cNvSpPr>
              <a:spLocks noChangeShapeType="1"/>
            </p:cNvSpPr>
            <p:nvPr/>
          </p:nvSpPr>
          <p:spPr bwMode="auto">
            <a:xfrm>
              <a:off x="5187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9" name="Line 96"/>
            <p:cNvSpPr>
              <a:spLocks noChangeShapeType="1"/>
            </p:cNvSpPr>
            <p:nvPr/>
          </p:nvSpPr>
          <p:spPr bwMode="auto">
            <a:xfrm>
              <a:off x="4170" y="1264"/>
              <a:ext cx="0" cy="9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60" name="Freeform 97"/>
            <p:cNvSpPr>
              <a:spLocks/>
            </p:cNvSpPr>
            <p:nvPr/>
          </p:nvSpPr>
          <p:spPr bwMode="auto">
            <a:xfrm>
              <a:off x="4170" y="2231"/>
              <a:ext cx="1017" cy="324"/>
            </a:xfrm>
            <a:custGeom>
              <a:avLst/>
              <a:gdLst>
                <a:gd name="T0" fmla="*/ 0 w 1934"/>
                <a:gd name="T1" fmla="*/ 0 h 613"/>
                <a:gd name="T2" fmla="*/ 1 w 1934"/>
                <a:gd name="T3" fmla="*/ 5 h 613"/>
                <a:gd name="T4" fmla="*/ 2 w 1934"/>
                <a:gd name="T5" fmla="*/ 9 h 613"/>
                <a:gd name="T6" fmla="*/ 3 w 1934"/>
                <a:gd name="T7" fmla="*/ 14 h 613"/>
                <a:gd name="T8" fmla="*/ 6 w 1934"/>
                <a:gd name="T9" fmla="*/ 18 h 613"/>
                <a:gd name="T10" fmla="*/ 9 w 1934"/>
                <a:gd name="T11" fmla="*/ 23 h 613"/>
                <a:gd name="T12" fmla="*/ 13 w 1934"/>
                <a:gd name="T13" fmla="*/ 26 h 613"/>
                <a:gd name="T14" fmla="*/ 17 w 1934"/>
                <a:gd name="T15" fmla="*/ 31 h 613"/>
                <a:gd name="T16" fmla="*/ 22 w 1934"/>
                <a:gd name="T17" fmla="*/ 34 h 613"/>
                <a:gd name="T18" fmla="*/ 27 w 1934"/>
                <a:gd name="T19" fmla="*/ 37 h 613"/>
                <a:gd name="T20" fmla="*/ 33 w 1934"/>
                <a:gd name="T21" fmla="*/ 40 h 613"/>
                <a:gd name="T22" fmla="*/ 39 w 1934"/>
                <a:gd name="T23" fmla="*/ 42 h 613"/>
                <a:gd name="T24" fmla="*/ 46 w 1934"/>
                <a:gd name="T25" fmla="*/ 44 h 613"/>
                <a:gd name="T26" fmla="*/ 53 w 1934"/>
                <a:gd name="T27" fmla="*/ 46 h 613"/>
                <a:gd name="T28" fmla="*/ 59 w 1934"/>
                <a:gd name="T29" fmla="*/ 47 h 613"/>
                <a:gd name="T30" fmla="*/ 67 w 1934"/>
                <a:gd name="T31" fmla="*/ 48 h 613"/>
                <a:gd name="T32" fmla="*/ 74 w 1934"/>
                <a:gd name="T33" fmla="*/ 48 h 613"/>
                <a:gd name="T34" fmla="*/ 81 w 1934"/>
                <a:gd name="T35" fmla="*/ 48 h 613"/>
                <a:gd name="T36" fmla="*/ 88 w 1934"/>
                <a:gd name="T37" fmla="*/ 47 h 613"/>
                <a:gd name="T38" fmla="*/ 95 w 1934"/>
                <a:gd name="T39" fmla="*/ 46 h 613"/>
                <a:gd name="T40" fmla="*/ 103 w 1934"/>
                <a:gd name="T41" fmla="*/ 44 h 613"/>
                <a:gd name="T42" fmla="*/ 109 w 1934"/>
                <a:gd name="T43" fmla="*/ 42 h 613"/>
                <a:gd name="T44" fmla="*/ 115 w 1934"/>
                <a:gd name="T45" fmla="*/ 40 h 613"/>
                <a:gd name="T46" fmla="*/ 121 w 1934"/>
                <a:gd name="T47" fmla="*/ 37 h 613"/>
                <a:gd name="T48" fmla="*/ 126 w 1934"/>
                <a:gd name="T49" fmla="*/ 34 h 613"/>
                <a:gd name="T50" fmla="*/ 131 w 1934"/>
                <a:gd name="T51" fmla="*/ 31 h 613"/>
                <a:gd name="T52" fmla="*/ 136 w 1934"/>
                <a:gd name="T53" fmla="*/ 26 h 613"/>
                <a:gd name="T54" fmla="*/ 139 w 1934"/>
                <a:gd name="T55" fmla="*/ 23 h 613"/>
                <a:gd name="T56" fmla="*/ 142 w 1934"/>
                <a:gd name="T57" fmla="*/ 18 h 613"/>
                <a:gd name="T58" fmla="*/ 145 w 1934"/>
                <a:gd name="T59" fmla="*/ 14 h 613"/>
                <a:gd name="T60" fmla="*/ 147 w 1934"/>
                <a:gd name="T61" fmla="*/ 9 h 613"/>
                <a:gd name="T62" fmla="*/ 147 w 1934"/>
                <a:gd name="T63" fmla="*/ 5 h 613"/>
                <a:gd name="T64" fmla="*/ 148 w 1934"/>
                <a:gd name="T65" fmla="*/ 0 h 6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4" h="613">
                  <a:moveTo>
                    <a:pt x="0" y="0"/>
                  </a:moveTo>
                  <a:lnTo>
                    <a:pt x="5" y="60"/>
                  </a:lnTo>
                  <a:lnTo>
                    <a:pt x="19" y="119"/>
                  </a:lnTo>
                  <a:lnTo>
                    <a:pt x="41" y="178"/>
                  </a:lnTo>
                  <a:lnTo>
                    <a:pt x="73" y="234"/>
                  </a:lnTo>
                  <a:lnTo>
                    <a:pt x="114" y="290"/>
                  </a:lnTo>
                  <a:lnTo>
                    <a:pt x="163" y="341"/>
                  </a:lnTo>
                  <a:lnTo>
                    <a:pt x="219" y="389"/>
                  </a:lnTo>
                  <a:lnTo>
                    <a:pt x="283" y="433"/>
                  </a:lnTo>
                  <a:lnTo>
                    <a:pt x="353" y="474"/>
                  </a:lnTo>
                  <a:lnTo>
                    <a:pt x="430" y="510"/>
                  </a:lnTo>
                  <a:lnTo>
                    <a:pt x="511" y="541"/>
                  </a:lnTo>
                  <a:lnTo>
                    <a:pt x="597" y="567"/>
                  </a:lnTo>
                  <a:lnTo>
                    <a:pt x="687" y="587"/>
                  </a:lnTo>
                  <a:lnTo>
                    <a:pt x="778" y="602"/>
                  </a:lnTo>
                  <a:lnTo>
                    <a:pt x="872" y="610"/>
                  </a:lnTo>
                  <a:lnTo>
                    <a:pt x="967" y="613"/>
                  </a:lnTo>
                  <a:lnTo>
                    <a:pt x="1061" y="610"/>
                  </a:lnTo>
                  <a:lnTo>
                    <a:pt x="1155" y="602"/>
                  </a:lnTo>
                  <a:lnTo>
                    <a:pt x="1248" y="587"/>
                  </a:lnTo>
                  <a:lnTo>
                    <a:pt x="1337" y="567"/>
                  </a:lnTo>
                  <a:lnTo>
                    <a:pt x="1422" y="541"/>
                  </a:lnTo>
                  <a:lnTo>
                    <a:pt x="1504" y="510"/>
                  </a:lnTo>
                  <a:lnTo>
                    <a:pt x="1580" y="474"/>
                  </a:lnTo>
                  <a:lnTo>
                    <a:pt x="1650" y="433"/>
                  </a:lnTo>
                  <a:lnTo>
                    <a:pt x="1714" y="389"/>
                  </a:lnTo>
                  <a:lnTo>
                    <a:pt x="1771" y="341"/>
                  </a:lnTo>
                  <a:lnTo>
                    <a:pt x="1820" y="290"/>
                  </a:lnTo>
                  <a:lnTo>
                    <a:pt x="1860" y="234"/>
                  </a:lnTo>
                  <a:lnTo>
                    <a:pt x="1892" y="178"/>
                  </a:lnTo>
                  <a:lnTo>
                    <a:pt x="1915" y="119"/>
                  </a:lnTo>
                  <a:lnTo>
                    <a:pt x="1929" y="60"/>
                  </a:lnTo>
                  <a:lnTo>
                    <a:pt x="19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61" name="Freeform 98"/>
            <p:cNvSpPr>
              <a:spLocks/>
            </p:cNvSpPr>
            <p:nvPr/>
          </p:nvSpPr>
          <p:spPr bwMode="auto">
            <a:xfrm>
              <a:off x="4170" y="945"/>
              <a:ext cx="1017" cy="642"/>
            </a:xfrm>
            <a:custGeom>
              <a:avLst/>
              <a:gdLst>
                <a:gd name="T0" fmla="*/ 1 w 1932"/>
                <a:gd name="T1" fmla="*/ 51 h 1226"/>
                <a:gd name="T2" fmla="*/ 3 w 1932"/>
                <a:gd name="T3" fmla="*/ 60 h 1226"/>
                <a:gd name="T4" fmla="*/ 9 w 1932"/>
                <a:gd name="T5" fmla="*/ 68 h 1226"/>
                <a:gd name="T6" fmla="*/ 17 w 1932"/>
                <a:gd name="T7" fmla="*/ 76 h 1226"/>
                <a:gd name="T8" fmla="*/ 28 w 1932"/>
                <a:gd name="T9" fmla="*/ 82 h 1226"/>
                <a:gd name="T10" fmla="*/ 41 w 1932"/>
                <a:gd name="T11" fmla="*/ 87 h 1226"/>
                <a:gd name="T12" fmla="*/ 54 w 1932"/>
                <a:gd name="T13" fmla="*/ 91 h 1226"/>
                <a:gd name="T14" fmla="*/ 69 w 1932"/>
                <a:gd name="T15" fmla="*/ 92 h 1226"/>
                <a:gd name="T16" fmla="*/ 83 w 1932"/>
                <a:gd name="T17" fmla="*/ 92 h 1226"/>
                <a:gd name="T18" fmla="*/ 98 w 1932"/>
                <a:gd name="T19" fmla="*/ 90 h 1226"/>
                <a:gd name="T20" fmla="*/ 112 w 1932"/>
                <a:gd name="T21" fmla="*/ 86 h 1226"/>
                <a:gd name="T22" fmla="*/ 123 w 1932"/>
                <a:gd name="T23" fmla="*/ 81 h 1226"/>
                <a:gd name="T24" fmla="*/ 134 w 1932"/>
                <a:gd name="T25" fmla="*/ 74 h 1226"/>
                <a:gd name="T26" fmla="*/ 141 w 1932"/>
                <a:gd name="T27" fmla="*/ 66 h 1226"/>
                <a:gd name="T28" fmla="*/ 146 w 1932"/>
                <a:gd name="T29" fmla="*/ 57 h 1226"/>
                <a:gd name="T30" fmla="*/ 148 w 1932"/>
                <a:gd name="T31" fmla="*/ 48 h 1226"/>
                <a:gd name="T32" fmla="*/ 148 w 1932"/>
                <a:gd name="T33" fmla="*/ 39 h 1226"/>
                <a:gd name="T34" fmla="*/ 144 w 1932"/>
                <a:gd name="T35" fmla="*/ 30 h 1226"/>
                <a:gd name="T36" fmla="*/ 137 w 1932"/>
                <a:gd name="T37" fmla="*/ 22 h 1226"/>
                <a:gd name="T38" fmla="*/ 128 w 1932"/>
                <a:gd name="T39" fmla="*/ 15 h 1226"/>
                <a:gd name="T40" fmla="*/ 117 w 1932"/>
                <a:gd name="T41" fmla="*/ 8 h 1226"/>
                <a:gd name="T42" fmla="*/ 105 w 1932"/>
                <a:gd name="T43" fmla="*/ 4 h 1226"/>
                <a:gd name="T44" fmla="*/ 91 w 1932"/>
                <a:gd name="T45" fmla="*/ 1 h 1226"/>
                <a:gd name="T46" fmla="*/ 76 w 1932"/>
                <a:gd name="T47" fmla="*/ 0 h 1226"/>
                <a:gd name="T48" fmla="*/ 62 w 1932"/>
                <a:gd name="T49" fmla="*/ 1 h 1226"/>
                <a:gd name="T50" fmla="*/ 47 w 1932"/>
                <a:gd name="T51" fmla="*/ 3 h 1226"/>
                <a:gd name="T52" fmla="*/ 34 w 1932"/>
                <a:gd name="T53" fmla="*/ 7 h 1226"/>
                <a:gd name="T54" fmla="*/ 23 w 1932"/>
                <a:gd name="T55" fmla="*/ 13 h 1226"/>
                <a:gd name="T56" fmla="*/ 13 w 1932"/>
                <a:gd name="T57" fmla="*/ 20 h 1226"/>
                <a:gd name="T58" fmla="*/ 6 w 1932"/>
                <a:gd name="T59" fmla="*/ 28 h 1226"/>
                <a:gd name="T60" fmla="*/ 2 w 1932"/>
                <a:gd name="T61" fmla="*/ 37 h 1226"/>
                <a:gd name="T62" fmla="*/ 0 w 1932"/>
                <a:gd name="T63" fmla="*/ 46 h 12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32" h="1226">
                  <a:moveTo>
                    <a:pt x="0" y="613"/>
                  </a:moveTo>
                  <a:lnTo>
                    <a:pt x="5" y="675"/>
                  </a:lnTo>
                  <a:lnTo>
                    <a:pt x="19" y="734"/>
                  </a:lnTo>
                  <a:lnTo>
                    <a:pt x="43" y="794"/>
                  </a:lnTo>
                  <a:lnTo>
                    <a:pt x="75" y="852"/>
                  </a:lnTo>
                  <a:lnTo>
                    <a:pt x="118" y="907"/>
                  </a:lnTo>
                  <a:lnTo>
                    <a:pt x="168" y="959"/>
                  </a:lnTo>
                  <a:lnTo>
                    <a:pt x="227" y="1008"/>
                  </a:lnTo>
                  <a:lnTo>
                    <a:pt x="292" y="1053"/>
                  </a:lnTo>
                  <a:lnTo>
                    <a:pt x="364" y="1093"/>
                  </a:lnTo>
                  <a:lnTo>
                    <a:pt x="443" y="1128"/>
                  </a:lnTo>
                  <a:lnTo>
                    <a:pt x="526" y="1159"/>
                  </a:lnTo>
                  <a:lnTo>
                    <a:pt x="613" y="1185"/>
                  </a:lnTo>
                  <a:lnTo>
                    <a:pt x="705" y="1204"/>
                  </a:lnTo>
                  <a:lnTo>
                    <a:pt x="800" y="1218"/>
                  </a:lnTo>
                  <a:lnTo>
                    <a:pt x="894" y="1225"/>
                  </a:lnTo>
                  <a:lnTo>
                    <a:pt x="991" y="1226"/>
                  </a:lnTo>
                  <a:lnTo>
                    <a:pt x="1087" y="1222"/>
                  </a:lnTo>
                  <a:lnTo>
                    <a:pt x="1182" y="1211"/>
                  </a:lnTo>
                  <a:lnTo>
                    <a:pt x="1274" y="1194"/>
                  </a:lnTo>
                  <a:lnTo>
                    <a:pt x="1365" y="1172"/>
                  </a:lnTo>
                  <a:lnTo>
                    <a:pt x="1450" y="1144"/>
                  </a:lnTo>
                  <a:lnTo>
                    <a:pt x="1531" y="1111"/>
                  </a:lnTo>
                  <a:lnTo>
                    <a:pt x="1607" y="1073"/>
                  </a:lnTo>
                  <a:lnTo>
                    <a:pt x="1676" y="1030"/>
                  </a:lnTo>
                  <a:lnTo>
                    <a:pt x="1738" y="984"/>
                  </a:lnTo>
                  <a:lnTo>
                    <a:pt x="1792" y="934"/>
                  </a:lnTo>
                  <a:lnTo>
                    <a:pt x="1838" y="879"/>
                  </a:lnTo>
                  <a:lnTo>
                    <a:pt x="1876" y="823"/>
                  </a:lnTo>
                  <a:lnTo>
                    <a:pt x="1904" y="764"/>
                  </a:lnTo>
                  <a:lnTo>
                    <a:pt x="1923" y="705"/>
                  </a:lnTo>
                  <a:lnTo>
                    <a:pt x="1932" y="644"/>
                  </a:lnTo>
                  <a:lnTo>
                    <a:pt x="1932" y="583"/>
                  </a:lnTo>
                  <a:lnTo>
                    <a:pt x="1923" y="522"/>
                  </a:lnTo>
                  <a:lnTo>
                    <a:pt x="1904" y="462"/>
                  </a:lnTo>
                  <a:lnTo>
                    <a:pt x="1876" y="403"/>
                  </a:lnTo>
                  <a:lnTo>
                    <a:pt x="1838" y="347"/>
                  </a:lnTo>
                  <a:lnTo>
                    <a:pt x="1792" y="294"/>
                  </a:lnTo>
                  <a:lnTo>
                    <a:pt x="1738" y="243"/>
                  </a:lnTo>
                  <a:lnTo>
                    <a:pt x="1676" y="196"/>
                  </a:lnTo>
                  <a:lnTo>
                    <a:pt x="1607" y="153"/>
                  </a:lnTo>
                  <a:lnTo>
                    <a:pt x="1531" y="115"/>
                  </a:lnTo>
                  <a:lnTo>
                    <a:pt x="1450" y="82"/>
                  </a:lnTo>
                  <a:lnTo>
                    <a:pt x="1365" y="54"/>
                  </a:lnTo>
                  <a:lnTo>
                    <a:pt x="1274" y="32"/>
                  </a:lnTo>
                  <a:lnTo>
                    <a:pt x="1182" y="16"/>
                  </a:lnTo>
                  <a:lnTo>
                    <a:pt x="1087" y="5"/>
                  </a:lnTo>
                  <a:lnTo>
                    <a:pt x="991" y="0"/>
                  </a:lnTo>
                  <a:lnTo>
                    <a:pt x="894" y="2"/>
                  </a:lnTo>
                  <a:lnTo>
                    <a:pt x="800" y="9"/>
                  </a:lnTo>
                  <a:lnTo>
                    <a:pt x="705" y="23"/>
                  </a:lnTo>
                  <a:lnTo>
                    <a:pt x="613" y="42"/>
                  </a:lnTo>
                  <a:lnTo>
                    <a:pt x="526" y="68"/>
                  </a:lnTo>
                  <a:lnTo>
                    <a:pt x="443" y="98"/>
                  </a:lnTo>
                  <a:lnTo>
                    <a:pt x="364" y="134"/>
                  </a:lnTo>
                  <a:lnTo>
                    <a:pt x="292" y="174"/>
                  </a:lnTo>
                  <a:lnTo>
                    <a:pt x="227" y="219"/>
                  </a:lnTo>
                  <a:lnTo>
                    <a:pt x="168" y="268"/>
                  </a:lnTo>
                  <a:lnTo>
                    <a:pt x="118" y="320"/>
                  </a:lnTo>
                  <a:lnTo>
                    <a:pt x="75" y="375"/>
                  </a:lnTo>
                  <a:lnTo>
                    <a:pt x="43" y="432"/>
                  </a:lnTo>
                  <a:lnTo>
                    <a:pt x="19" y="492"/>
                  </a:lnTo>
                  <a:lnTo>
                    <a:pt x="5" y="552"/>
                  </a:lnTo>
                  <a:lnTo>
                    <a:pt x="0" y="6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227" name="Group 99"/>
          <p:cNvGrpSpPr>
            <a:grpSpLocks/>
          </p:cNvGrpSpPr>
          <p:nvPr/>
        </p:nvGrpSpPr>
        <p:grpSpPr bwMode="auto">
          <a:xfrm>
            <a:off x="6619875" y="1803400"/>
            <a:ext cx="1614488" cy="2252663"/>
            <a:chOff x="4170" y="1136"/>
            <a:chExt cx="1017" cy="1419"/>
          </a:xfrm>
        </p:grpSpPr>
        <p:sp>
          <p:nvSpPr>
            <p:cNvPr id="51230" name="Line 100"/>
            <p:cNvSpPr>
              <a:spLocks noChangeShapeType="1"/>
            </p:cNvSpPr>
            <p:nvPr/>
          </p:nvSpPr>
          <p:spPr bwMode="auto">
            <a:xfrm flipV="1">
              <a:off x="4170" y="1974"/>
              <a:ext cx="0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1" name="Freeform 101"/>
            <p:cNvSpPr>
              <a:spLocks/>
            </p:cNvSpPr>
            <p:nvPr/>
          </p:nvSpPr>
          <p:spPr bwMode="auto">
            <a:xfrm>
              <a:off x="4170" y="1897"/>
              <a:ext cx="6" cy="58"/>
            </a:xfrm>
            <a:custGeom>
              <a:avLst/>
              <a:gdLst>
                <a:gd name="T0" fmla="*/ 0 w 12"/>
                <a:gd name="T1" fmla="*/ 8 h 110"/>
                <a:gd name="T2" fmla="*/ 1 w 12"/>
                <a:gd name="T3" fmla="*/ 2 h 110"/>
                <a:gd name="T4" fmla="*/ 1 w 12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0">
                  <a:moveTo>
                    <a:pt x="0" y="110"/>
                  </a:moveTo>
                  <a:lnTo>
                    <a:pt x="10" y="20"/>
                  </a:lnTo>
                  <a:lnTo>
                    <a:pt x="1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2" name="Freeform 102"/>
            <p:cNvSpPr>
              <a:spLocks/>
            </p:cNvSpPr>
            <p:nvPr/>
          </p:nvSpPr>
          <p:spPr bwMode="auto">
            <a:xfrm>
              <a:off x="4181" y="1823"/>
              <a:ext cx="10" cy="55"/>
            </a:xfrm>
            <a:custGeom>
              <a:avLst/>
              <a:gdLst>
                <a:gd name="T0" fmla="*/ 0 w 22"/>
                <a:gd name="T1" fmla="*/ 7 h 108"/>
                <a:gd name="T2" fmla="*/ 0 w 22"/>
                <a:gd name="T3" fmla="*/ 4 h 108"/>
                <a:gd name="T4" fmla="*/ 1 w 22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8">
                  <a:moveTo>
                    <a:pt x="0" y="108"/>
                  </a:moveTo>
                  <a:lnTo>
                    <a:pt x="8" y="62"/>
                  </a:lnTo>
                  <a:lnTo>
                    <a:pt x="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3" name="Freeform 103"/>
            <p:cNvSpPr>
              <a:spLocks/>
            </p:cNvSpPr>
            <p:nvPr/>
          </p:nvSpPr>
          <p:spPr bwMode="auto">
            <a:xfrm>
              <a:off x="4195" y="1749"/>
              <a:ext cx="18" cy="56"/>
            </a:xfrm>
            <a:custGeom>
              <a:avLst/>
              <a:gdLst>
                <a:gd name="T0" fmla="*/ 0 w 31"/>
                <a:gd name="T1" fmla="*/ 8 h 107"/>
                <a:gd name="T2" fmla="*/ 1 w 31"/>
                <a:gd name="T3" fmla="*/ 8 h 107"/>
                <a:gd name="T4" fmla="*/ 3 w 31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07">
                  <a:moveTo>
                    <a:pt x="0" y="107"/>
                  </a:moveTo>
                  <a:lnTo>
                    <a:pt x="1" y="102"/>
                  </a:lnTo>
                  <a:lnTo>
                    <a:pt x="3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4" name="Freeform 104"/>
            <p:cNvSpPr>
              <a:spLocks/>
            </p:cNvSpPr>
            <p:nvPr/>
          </p:nvSpPr>
          <p:spPr bwMode="auto">
            <a:xfrm>
              <a:off x="4221" y="1676"/>
              <a:ext cx="18" cy="55"/>
            </a:xfrm>
            <a:custGeom>
              <a:avLst/>
              <a:gdLst>
                <a:gd name="T0" fmla="*/ 0 w 38"/>
                <a:gd name="T1" fmla="*/ 8 h 103"/>
                <a:gd name="T2" fmla="*/ 1 w 38"/>
                <a:gd name="T3" fmla="*/ 3 h 103"/>
                <a:gd name="T4" fmla="*/ 2 w 38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3">
                  <a:moveTo>
                    <a:pt x="0" y="103"/>
                  </a:moveTo>
                  <a:lnTo>
                    <a:pt x="24" y="35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5" name="Freeform 105"/>
            <p:cNvSpPr>
              <a:spLocks/>
            </p:cNvSpPr>
            <p:nvPr/>
          </p:nvSpPr>
          <p:spPr bwMode="auto">
            <a:xfrm>
              <a:off x="4247" y="1606"/>
              <a:ext cx="26" cy="52"/>
            </a:xfrm>
            <a:custGeom>
              <a:avLst/>
              <a:gdLst>
                <a:gd name="T0" fmla="*/ 0 w 47"/>
                <a:gd name="T1" fmla="*/ 7 h 101"/>
                <a:gd name="T2" fmla="*/ 1 w 47"/>
                <a:gd name="T3" fmla="*/ 5 h 101"/>
                <a:gd name="T4" fmla="*/ 4 w 47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1">
                  <a:moveTo>
                    <a:pt x="0" y="101"/>
                  </a:moveTo>
                  <a:lnTo>
                    <a:pt x="14" y="68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6" name="Line 106"/>
            <p:cNvSpPr>
              <a:spLocks noChangeShapeType="1"/>
            </p:cNvSpPr>
            <p:nvPr/>
          </p:nvSpPr>
          <p:spPr bwMode="auto">
            <a:xfrm flipV="1">
              <a:off x="4279" y="1536"/>
              <a:ext cx="31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7" name="Freeform 107"/>
            <p:cNvSpPr>
              <a:spLocks/>
            </p:cNvSpPr>
            <p:nvPr/>
          </p:nvSpPr>
          <p:spPr bwMode="auto">
            <a:xfrm>
              <a:off x="4321" y="1473"/>
              <a:ext cx="29" cy="48"/>
            </a:xfrm>
            <a:custGeom>
              <a:avLst/>
              <a:gdLst>
                <a:gd name="T0" fmla="*/ 0 w 61"/>
                <a:gd name="T1" fmla="*/ 7 h 92"/>
                <a:gd name="T2" fmla="*/ 2 w 61"/>
                <a:gd name="T3" fmla="*/ 2 h 92"/>
                <a:gd name="T4" fmla="*/ 3 w 61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92">
                  <a:moveTo>
                    <a:pt x="0" y="92"/>
                  </a:moveTo>
                  <a:lnTo>
                    <a:pt x="40" y="29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8" name="Freeform 108"/>
            <p:cNvSpPr>
              <a:spLocks/>
            </p:cNvSpPr>
            <p:nvPr/>
          </p:nvSpPr>
          <p:spPr bwMode="auto">
            <a:xfrm>
              <a:off x="4361" y="1412"/>
              <a:ext cx="37" cy="43"/>
            </a:xfrm>
            <a:custGeom>
              <a:avLst/>
              <a:gdLst>
                <a:gd name="T0" fmla="*/ 0 w 67"/>
                <a:gd name="T1" fmla="*/ 5 h 87"/>
                <a:gd name="T2" fmla="*/ 2 w 67"/>
                <a:gd name="T3" fmla="*/ 3 h 87"/>
                <a:gd name="T4" fmla="*/ 6 w 67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87">
                  <a:moveTo>
                    <a:pt x="0" y="87"/>
                  </a:moveTo>
                  <a:lnTo>
                    <a:pt x="22" y="56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39" name="Freeform 109"/>
            <p:cNvSpPr>
              <a:spLocks/>
            </p:cNvSpPr>
            <p:nvPr/>
          </p:nvSpPr>
          <p:spPr bwMode="auto">
            <a:xfrm>
              <a:off x="4409" y="1353"/>
              <a:ext cx="41" cy="43"/>
            </a:xfrm>
            <a:custGeom>
              <a:avLst/>
              <a:gdLst>
                <a:gd name="T0" fmla="*/ 0 w 73"/>
                <a:gd name="T1" fmla="*/ 6 h 82"/>
                <a:gd name="T2" fmla="*/ 1 w 73"/>
                <a:gd name="T3" fmla="*/ 6 h 82"/>
                <a:gd name="T4" fmla="*/ 7 w 73"/>
                <a:gd name="T5" fmla="*/ 1 h 82"/>
                <a:gd name="T6" fmla="*/ 7 w 73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82">
                  <a:moveTo>
                    <a:pt x="0" y="82"/>
                  </a:moveTo>
                  <a:lnTo>
                    <a:pt x="1" y="81"/>
                  </a:lnTo>
                  <a:lnTo>
                    <a:pt x="72" y="1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0" name="Freeform 110"/>
            <p:cNvSpPr>
              <a:spLocks/>
            </p:cNvSpPr>
            <p:nvPr/>
          </p:nvSpPr>
          <p:spPr bwMode="auto">
            <a:xfrm>
              <a:off x="4461" y="1298"/>
              <a:ext cx="44" cy="40"/>
            </a:xfrm>
            <a:custGeom>
              <a:avLst/>
              <a:gdLst>
                <a:gd name="T0" fmla="*/ 0 w 80"/>
                <a:gd name="T1" fmla="*/ 6 h 76"/>
                <a:gd name="T2" fmla="*/ 4 w 80"/>
                <a:gd name="T3" fmla="*/ 2 h 76"/>
                <a:gd name="T4" fmla="*/ 7 w 80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6">
                  <a:moveTo>
                    <a:pt x="0" y="76"/>
                  </a:moveTo>
                  <a:lnTo>
                    <a:pt x="48" y="28"/>
                  </a:lnTo>
                  <a:lnTo>
                    <a:pt x="8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1" name="Freeform 111"/>
            <p:cNvSpPr>
              <a:spLocks/>
            </p:cNvSpPr>
            <p:nvPr/>
          </p:nvSpPr>
          <p:spPr bwMode="auto">
            <a:xfrm>
              <a:off x="4519" y="1250"/>
              <a:ext cx="45" cy="37"/>
            </a:xfrm>
            <a:custGeom>
              <a:avLst/>
              <a:gdLst>
                <a:gd name="T0" fmla="*/ 0 w 86"/>
                <a:gd name="T1" fmla="*/ 6 h 70"/>
                <a:gd name="T2" fmla="*/ 2 w 86"/>
                <a:gd name="T3" fmla="*/ 4 h 70"/>
                <a:gd name="T4" fmla="*/ 7 w 86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70">
                  <a:moveTo>
                    <a:pt x="0" y="70"/>
                  </a:moveTo>
                  <a:lnTo>
                    <a:pt x="18" y="54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2" name="Freeform 112"/>
            <p:cNvSpPr>
              <a:spLocks/>
            </p:cNvSpPr>
            <p:nvPr/>
          </p:nvSpPr>
          <p:spPr bwMode="auto">
            <a:xfrm>
              <a:off x="4578" y="1205"/>
              <a:ext cx="52" cy="34"/>
            </a:xfrm>
            <a:custGeom>
              <a:avLst/>
              <a:gdLst>
                <a:gd name="T0" fmla="*/ 0 w 94"/>
                <a:gd name="T1" fmla="*/ 7 h 59"/>
                <a:gd name="T2" fmla="*/ 6 w 94"/>
                <a:gd name="T3" fmla="*/ 2 h 59"/>
                <a:gd name="T4" fmla="*/ 9 w 94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9">
                  <a:moveTo>
                    <a:pt x="0" y="59"/>
                  </a:moveTo>
                  <a:lnTo>
                    <a:pt x="64" y="17"/>
                  </a:lnTo>
                  <a:lnTo>
                    <a:pt x="9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3" name="Freeform 113"/>
            <p:cNvSpPr>
              <a:spLocks/>
            </p:cNvSpPr>
            <p:nvPr/>
          </p:nvSpPr>
          <p:spPr bwMode="auto">
            <a:xfrm>
              <a:off x="4645" y="1173"/>
              <a:ext cx="51" cy="25"/>
            </a:xfrm>
            <a:custGeom>
              <a:avLst/>
              <a:gdLst>
                <a:gd name="T0" fmla="*/ 0 w 99"/>
                <a:gd name="T1" fmla="*/ 4 h 49"/>
                <a:gd name="T2" fmla="*/ 2 w 99"/>
                <a:gd name="T3" fmla="*/ 3 h 49"/>
                <a:gd name="T4" fmla="*/ 7 w 9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49">
                  <a:moveTo>
                    <a:pt x="0" y="49"/>
                  </a:moveTo>
                  <a:lnTo>
                    <a:pt x="20" y="38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4" name="Freeform 114"/>
            <p:cNvSpPr>
              <a:spLocks/>
            </p:cNvSpPr>
            <p:nvPr/>
          </p:nvSpPr>
          <p:spPr bwMode="auto">
            <a:xfrm>
              <a:off x="4715" y="1147"/>
              <a:ext cx="55" cy="18"/>
            </a:xfrm>
            <a:custGeom>
              <a:avLst/>
              <a:gdLst>
                <a:gd name="T0" fmla="*/ 0 w 105"/>
                <a:gd name="T1" fmla="*/ 3 h 34"/>
                <a:gd name="T2" fmla="*/ 4 w 105"/>
                <a:gd name="T3" fmla="*/ 1 h 34"/>
                <a:gd name="T4" fmla="*/ 8 w 10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34">
                  <a:moveTo>
                    <a:pt x="0" y="34"/>
                  </a:moveTo>
                  <a:lnTo>
                    <a:pt x="52" y="13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5" name="Freeform 115"/>
            <p:cNvSpPr>
              <a:spLocks/>
            </p:cNvSpPr>
            <p:nvPr/>
          </p:nvSpPr>
          <p:spPr bwMode="auto">
            <a:xfrm>
              <a:off x="4788" y="1136"/>
              <a:ext cx="59" cy="8"/>
            </a:xfrm>
            <a:custGeom>
              <a:avLst/>
              <a:gdLst>
                <a:gd name="T0" fmla="*/ 0 w 109"/>
                <a:gd name="T1" fmla="*/ 1 h 15"/>
                <a:gd name="T2" fmla="*/ 6 w 109"/>
                <a:gd name="T3" fmla="*/ 1 h 15"/>
                <a:gd name="T4" fmla="*/ 9 w 10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5">
                  <a:moveTo>
                    <a:pt x="0" y="15"/>
                  </a:moveTo>
                  <a:lnTo>
                    <a:pt x="73" y="2"/>
                  </a:lnTo>
                  <a:lnTo>
                    <a:pt x="10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6" name="Freeform 116"/>
            <p:cNvSpPr>
              <a:spLocks/>
            </p:cNvSpPr>
            <p:nvPr/>
          </p:nvSpPr>
          <p:spPr bwMode="auto">
            <a:xfrm>
              <a:off x="4865" y="1136"/>
              <a:ext cx="60" cy="3"/>
            </a:xfrm>
            <a:custGeom>
              <a:avLst/>
              <a:gdLst>
                <a:gd name="T0" fmla="*/ 0 w 109"/>
                <a:gd name="T1" fmla="*/ 0 h 8"/>
                <a:gd name="T2" fmla="*/ 1 w 109"/>
                <a:gd name="T3" fmla="*/ 0 h 8"/>
                <a:gd name="T4" fmla="*/ 7 w 109"/>
                <a:gd name="T5" fmla="*/ 0 h 8"/>
                <a:gd name="T6" fmla="*/ 10 w 10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8">
                  <a:moveTo>
                    <a:pt x="0" y="0"/>
                  </a:moveTo>
                  <a:lnTo>
                    <a:pt x="4" y="0"/>
                  </a:lnTo>
                  <a:lnTo>
                    <a:pt x="79" y="3"/>
                  </a:lnTo>
                  <a:lnTo>
                    <a:pt x="109" y="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7" name="Freeform 117"/>
            <p:cNvSpPr>
              <a:spLocks/>
            </p:cNvSpPr>
            <p:nvPr/>
          </p:nvSpPr>
          <p:spPr bwMode="auto">
            <a:xfrm>
              <a:off x="4944" y="1144"/>
              <a:ext cx="54" cy="18"/>
            </a:xfrm>
            <a:custGeom>
              <a:avLst/>
              <a:gdLst>
                <a:gd name="T0" fmla="*/ 0 w 104"/>
                <a:gd name="T1" fmla="*/ 0 h 37"/>
                <a:gd name="T2" fmla="*/ 1 w 104"/>
                <a:gd name="T3" fmla="*/ 0 h 37"/>
                <a:gd name="T4" fmla="*/ 5 w 104"/>
                <a:gd name="T5" fmla="*/ 1 h 37"/>
                <a:gd name="T6" fmla="*/ 8 w 104"/>
                <a:gd name="T7" fmla="*/ 2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7">
                  <a:moveTo>
                    <a:pt x="0" y="0"/>
                  </a:moveTo>
                  <a:lnTo>
                    <a:pt x="7" y="1"/>
                  </a:lnTo>
                  <a:lnTo>
                    <a:pt x="75" y="23"/>
                  </a:lnTo>
                  <a:lnTo>
                    <a:pt x="104" y="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8" name="Freeform 118"/>
            <p:cNvSpPr>
              <a:spLocks/>
            </p:cNvSpPr>
            <p:nvPr/>
          </p:nvSpPr>
          <p:spPr bwMode="auto">
            <a:xfrm>
              <a:off x="5016" y="1168"/>
              <a:ext cx="49" cy="34"/>
            </a:xfrm>
            <a:custGeom>
              <a:avLst/>
              <a:gdLst>
                <a:gd name="T0" fmla="*/ 0 w 89"/>
                <a:gd name="T1" fmla="*/ 0 h 64"/>
                <a:gd name="T2" fmla="*/ 1 w 89"/>
                <a:gd name="T3" fmla="*/ 1 h 64"/>
                <a:gd name="T4" fmla="*/ 6 w 89"/>
                <a:gd name="T5" fmla="*/ 3 h 64"/>
                <a:gd name="T6" fmla="*/ 8 w 89"/>
                <a:gd name="T7" fmla="*/ 5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64">
                  <a:moveTo>
                    <a:pt x="0" y="0"/>
                  </a:moveTo>
                  <a:lnTo>
                    <a:pt x="1" y="1"/>
                  </a:lnTo>
                  <a:lnTo>
                    <a:pt x="60" y="39"/>
                  </a:lnTo>
                  <a:lnTo>
                    <a:pt x="89" y="6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49" name="Freeform 119"/>
            <p:cNvSpPr>
              <a:spLocks/>
            </p:cNvSpPr>
            <p:nvPr/>
          </p:nvSpPr>
          <p:spPr bwMode="auto">
            <a:xfrm>
              <a:off x="5079" y="1216"/>
              <a:ext cx="37" cy="45"/>
            </a:xfrm>
            <a:custGeom>
              <a:avLst/>
              <a:gdLst>
                <a:gd name="T0" fmla="*/ 0 w 70"/>
                <a:gd name="T1" fmla="*/ 0 h 86"/>
                <a:gd name="T2" fmla="*/ 4 w 70"/>
                <a:gd name="T3" fmla="*/ 4 h 86"/>
                <a:gd name="T4" fmla="*/ 6 w 70"/>
                <a:gd name="T5" fmla="*/ 7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6">
                  <a:moveTo>
                    <a:pt x="0" y="0"/>
                  </a:moveTo>
                  <a:lnTo>
                    <a:pt x="46" y="52"/>
                  </a:lnTo>
                  <a:lnTo>
                    <a:pt x="70" y="8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0" name="Freeform 120"/>
            <p:cNvSpPr>
              <a:spLocks/>
            </p:cNvSpPr>
            <p:nvPr/>
          </p:nvSpPr>
          <p:spPr bwMode="auto">
            <a:xfrm>
              <a:off x="5124" y="1276"/>
              <a:ext cx="26" cy="51"/>
            </a:xfrm>
            <a:custGeom>
              <a:avLst/>
              <a:gdLst>
                <a:gd name="T0" fmla="*/ 0 w 49"/>
                <a:gd name="T1" fmla="*/ 0 h 99"/>
                <a:gd name="T2" fmla="*/ 3 w 49"/>
                <a:gd name="T3" fmla="*/ 5 h 99"/>
                <a:gd name="T4" fmla="*/ 4 w 49"/>
                <a:gd name="T5" fmla="*/ 7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99">
                  <a:moveTo>
                    <a:pt x="0" y="0"/>
                  </a:moveTo>
                  <a:lnTo>
                    <a:pt x="36" y="65"/>
                  </a:lnTo>
                  <a:lnTo>
                    <a:pt x="49" y="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1" name="Freeform 121"/>
            <p:cNvSpPr>
              <a:spLocks/>
            </p:cNvSpPr>
            <p:nvPr/>
          </p:nvSpPr>
          <p:spPr bwMode="auto">
            <a:xfrm>
              <a:off x="5156" y="1345"/>
              <a:ext cx="19" cy="56"/>
            </a:xfrm>
            <a:custGeom>
              <a:avLst/>
              <a:gdLst>
                <a:gd name="T0" fmla="*/ 0 w 30"/>
                <a:gd name="T1" fmla="*/ 0 h 105"/>
                <a:gd name="T2" fmla="*/ 1 w 30"/>
                <a:gd name="T3" fmla="*/ 1 h 105"/>
                <a:gd name="T4" fmla="*/ 4 w 30"/>
                <a:gd name="T5" fmla="*/ 7 h 105"/>
                <a:gd name="T6" fmla="*/ 5 w 30"/>
                <a:gd name="T7" fmla="*/ 9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5">
                  <a:moveTo>
                    <a:pt x="0" y="0"/>
                  </a:moveTo>
                  <a:lnTo>
                    <a:pt x="2" y="6"/>
                  </a:lnTo>
                  <a:lnTo>
                    <a:pt x="26" y="86"/>
                  </a:lnTo>
                  <a:lnTo>
                    <a:pt x="30" y="10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2" name="Freeform 122"/>
            <p:cNvSpPr>
              <a:spLocks/>
            </p:cNvSpPr>
            <p:nvPr/>
          </p:nvSpPr>
          <p:spPr bwMode="auto">
            <a:xfrm>
              <a:off x="5179" y="1422"/>
              <a:ext cx="8" cy="56"/>
            </a:xfrm>
            <a:custGeom>
              <a:avLst/>
              <a:gdLst>
                <a:gd name="T0" fmla="*/ 0 w 15"/>
                <a:gd name="T1" fmla="*/ 0 h 110"/>
                <a:gd name="T2" fmla="*/ 1 w 15"/>
                <a:gd name="T3" fmla="*/ 2 h 110"/>
                <a:gd name="T4" fmla="*/ 1 w 15"/>
                <a:gd name="T5" fmla="*/ 8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0">
                  <a:moveTo>
                    <a:pt x="0" y="0"/>
                  </a:moveTo>
                  <a:lnTo>
                    <a:pt x="7" y="30"/>
                  </a:lnTo>
                  <a:lnTo>
                    <a:pt x="15" y="1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3" name="Line 123"/>
            <p:cNvSpPr>
              <a:spLocks noChangeShapeType="1"/>
            </p:cNvSpPr>
            <p:nvPr/>
          </p:nvSpPr>
          <p:spPr bwMode="auto">
            <a:xfrm>
              <a:off x="5187" y="1500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4" name="Line 124"/>
            <p:cNvSpPr>
              <a:spLocks noChangeShapeType="1"/>
            </p:cNvSpPr>
            <p:nvPr/>
          </p:nvSpPr>
          <p:spPr bwMode="auto">
            <a:xfrm>
              <a:off x="5187" y="1533"/>
              <a:ext cx="0" cy="52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5" name="Freeform 125"/>
            <p:cNvSpPr>
              <a:spLocks/>
            </p:cNvSpPr>
            <p:nvPr/>
          </p:nvSpPr>
          <p:spPr bwMode="auto">
            <a:xfrm>
              <a:off x="4170" y="2231"/>
              <a:ext cx="755" cy="324"/>
            </a:xfrm>
            <a:custGeom>
              <a:avLst/>
              <a:gdLst>
                <a:gd name="T0" fmla="*/ 0 w 1433"/>
                <a:gd name="T1" fmla="*/ 0 h 613"/>
                <a:gd name="T2" fmla="*/ 1 w 1433"/>
                <a:gd name="T3" fmla="*/ 5 h 613"/>
                <a:gd name="T4" fmla="*/ 2 w 1433"/>
                <a:gd name="T5" fmla="*/ 9 h 613"/>
                <a:gd name="T6" fmla="*/ 3 w 1433"/>
                <a:gd name="T7" fmla="*/ 14 h 613"/>
                <a:gd name="T8" fmla="*/ 6 w 1433"/>
                <a:gd name="T9" fmla="*/ 18 h 613"/>
                <a:gd name="T10" fmla="*/ 9 w 1433"/>
                <a:gd name="T11" fmla="*/ 23 h 613"/>
                <a:gd name="T12" fmla="*/ 13 w 1433"/>
                <a:gd name="T13" fmla="*/ 27 h 613"/>
                <a:gd name="T14" fmla="*/ 17 w 1433"/>
                <a:gd name="T15" fmla="*/ 31 h 613"/>
                <a:gd name="T16" fmla="*/ 22 w 1433"/>
                <a:gd name="T17" fmla="*/ 34 h 613"/>
                <a:gd name="T18" fmla="*/ 28 w 1433"/>
                <a:gd name="T19" fmla="*/ 37 h 613"/>
                <a:gd name="T20" fmla="*/ 34 w 1433"/>
                <a:gd name="T21" fmla="*/ 40 h 613"/>
                <a:gd name="T22" fmla="*/ 40 w 1433"/>
                <a:gd name="T23" fmla="*/ 42 h 613"/>
                <a:gd name="T24" fmla="*/ 47 w 1433"/>
                <a:gd name="T25" fmla="*/ 44 h 613"/>
                <a:gd name="T26" fmla="*/ 53 w 1433"/>
                <a:gd name="T27" fmla="*/ 46 h 613"/>
                <a:gd name="T28" fmla="*/ 61 w 1433"/>
                <a:gd name="T29" fmla="*/ 47 h 613"/>
                <a:gd name="T30" fmla="*/ 68 w 1433"/>
                <a:gd name="T31" fmla="*/ 48 h 613"/>
                <a:gd name="T32" fmla="*/ 75 w 1433"/>
                <a:gd name="T33" fmla="*/ 48 h 613"/>
                <a:gd name="T34" fmla="*/ 82 w 1433"/>
                <a:gd name="T35" fmla="*/ 48 h 613"/>
                <a:gd name="T36" fmla="*/ 90 w 1433"/>
                <a:gd name="T37" fmla="*/ 47 h 613"/>
                <a:gd name="T38" fmla="*/ 97 w 1433"/>
                <a:gd name="T39" fmla="*/ 45 h 613"/>
                <a:gd name="T40" fmla="*/ 104 w 1433"/>
                <a:gd name="T41" fmla="*/ 44 h 613"/>
                <a:gd name="T42" fmla="*/ 111 w 1433"/>
                <a:gd name="T43" fmla="*/ 42 h 6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433" h="613">
                  <a:moveTo>
                    <a:pt x="0" y="0"/>
                  </a:moveTo>
                  <a:lnTo>
                    <a:pt x="5" y="61"/>
                  </a:lnTo>
                  <a:lnTo>
                    <a:pt x="19" y="120"/>
                  </a:lnTo>
                  <a:lnTo>
                    <a:pt x="42" y="179"/>
                  </a:lnTo>
                  <a:lnTo>
                    <a:pt x="74" y="236"/>
                  </a:lnTo>
                  <a:lnTo>
                    <a:pt x="116" y="291"/>
                  </a:lnTo>
                  <a:lnTo>
                    <a:pt x="165" y="343"/>
                  </a:lnTo>
                  <a:lnTo>
                    <a:pt x="222" y="391"/>
                  </a:lnTo>
                  <a:lnTo>
                    <a:pt x="286" y="436"/>
                  </a:lnTo>
                  <a:lnTo>
                    <a:pt x="358" y="476"/>
                  </a:lnTo>
                  <a:lnTo>
                    <a:pt x="434" y="512"/>
                  </a:lnTo>
                  <a:lnTo>
                    <a:pt x="516" y="543"/>
                  </a:lnTo>
                  <a:lnTo>
                    <a:pt x="603" y="569"/>
                  </a:lnTo>
                  <a:lnTo>
                    <a:pt x="693" y="588"/>
                  </a:lnTo>
                  <a:lnTo>
                    <a:pt x="786" y="603"/>
                  </a:lnTo>
                  <a:lnTo>
                    <a:pt x="880" y="611"/>
                  </a:lnTo>
                  <a:lnTo>
                    <a:pt x="975" y="613"/>
                  </a:lnTo>
                  <a:lnTo>
                    <a:pt x="1071" y="610"/>
                  </a:lnTo>
                  <a:lnTo>
                    <a:pt x="1165" y="601"/>
                  </a:lnTo>
                  <a:lnTo>
                    <a:pt x="1257" y="585"/>
                  </a:lnTo>
                  <a:lnTo>
                    <a:pt x="1347" y="564"/>
                  </a:lnTo>
                  <a:lnTo>
                    <a:pt x="1433" y="538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6" name="Line 126"/>
            <p:cNvSpPr>
              <a:spLocks noChangeShapeType="1"/>
            </p:cNvSpPr>
            <p:nvPr/>
          </p:nvSpPr>
          <p:spPr bwMode="auto">
            <a:xfrm>
              <a:off x="4170" y="2011"/>
              <a:ext cx="0" cy="22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57" name="Freeform 127"/>
            <p:cNvSpPr>
              <a:spLocks/>
            </p:cNvSpPr>
            <p:nvPr/>
          </p:nvSpPr>
          <p:spPr bwMode="auto">
            <a:xfrm>
              <a:off x="4170" y="1518"/>
              <a:ext cx="1017" cy="878"/>
            </a:xfrm>
            <a:custGeom>
              <a:avLst/>
              <a:gdLst>
                <a:gd name="T0" fmla="*/ 148 w 1934"/>
                <a:gd name="T1" fmla="*/ 0 h 1671"/>
                <a:gd name="T2" fmla="*/ 148 w 1934"/>
                <a:gd name="T3" fmla="*/ 7 h 1671"/>
                <a:gd name="T4" fmla="*/ 147 w 1934"/>
                <a:gd name="T5" fmla="*/ 15 h 1671"/>
                <a:gd name="T6" fmla="*/ 146 w 1934"/>
                <a:gd name="T7" fmla="*/ 23 h 1671"/>
                <a:gd name="T8" fmla="*/ 144 w 1934"/>
                <a:gd name="T9" fmla="*/ 30 h 1671"/>
                <a:gd name="T10" fmla="*/ 141 w 1934"/>
                <a:gd name="T11" fmla="*/ 38 h 1671"/>
                <a:gd name="T12" fmla="*/ 139 w 1934"/>
                <a:gd name="T13" fmla="*/ 46 h 1671"/>
                <a:gd name="T14" fmla="*/ 136 w 1934"/>
                <a:gd name="T15" fmla="*/ 54 h 1671"/>
                <a:gd name="T16" fmla="*/ 132 w 1934"/>
                <a:gd name="T17" fmla="*/ 61 h 1671"/>
                <a:gd name="T18" fmla="*/ 128 w 1934"/>
                <a:gd name="T19" fmla="*/ 69 h 1671"/>
                <a:gd name="T20" fmla="*/ 123 w 1934"/>
                <a:gd name="T21" fmla="*/ 76 h 1671"/>
                <a:gd name="T22" fmla="*/ 118 w 1934"/>
                <a:gd name="T23" fmla="*/ 83 h 1671"/>
                <a:gd name="T24" fmla="*/ 113 w 1934"/>
                <a:gd name="T25" fmla="*/ 89 h 1671"/>
                <a:gd name="T26" fmla="*/ 108 w 1934"/>
                <a:gd name="T27" fmla="*/ 96 h 1671"/>
                <a:gd name="T28" fmla="*/ 102 w 1934"/>
                <a:gd name="T29" fmla="*/ 101 h 1671"/>
                <a:gd name="T30" fmla="*/ 96 w 1934"/>
                <a:gd name="T31" fmla="*/ 107 h 1671"/>
                <a:gd name="T32" fmla="*/ 89 w 1934"/>
                <a:gd name="T33" fmla="*/ 111 h 1671"/>
                <a:gd name="T34" fmla="*/ 83 w 1934"/>
                <a:gd name="T35" fmla="*/ 116 h 1671"/>
                <a:gd name="T36" fmla="*/ 77 w 1934"/>
                <a:gd name="T37" fmla="*/ 119 h 1671"/>
                <a:gd name="T38" fmla="*/ 71 w 1934"/>
                <a:gd name="T39" fmla="*/ 122 h 1671"/>
                <a:gd name="T40" fmla="*/ 65 w 1934"/>
                <a:gd name="T41" fmla="*/ 124 h 1671"/>
                <a:gd name="T42" fmla="*/ 58 w 1934"/>
                <a:gd name="T43" fmla="*/ 126 h 1671"/>
                <a:gd name="T44" fmla="*/ 52 w 1934"/>
                <a:gd name="T45" fmla="*/ 127 h 1671"/>
                <a:gd name="T46" fmla="*/ 46 w 1934"/>
                <a:gd name="T47" fmla="*/ 127 h 1671"/>
                <a:gd name="T48" fmla="*/ 40 w 1934"/>
                <a:gd name="T49" fmla="*/ 127 h 1671"/>
                <a:gd name="T50" fmla="*/ 35 w 1934"/>
                <a:gd name="T51" fmla="*/ 126 h 1671"/>
                <a:gd name="T52" fmla="*/ 29 w 1934"/>
                <a:gd name="T53" fmla="*/ 125 h 1671"/>
                <a:gd name="T54" fmla="*/ 25 w 1934"/>
                <a:gd name="T55" fmla="*/ 122 h 1671"/>
                <a:gd name="T56" fmla="*/ 20 w 1934"/>
                <a:gd name="T57" fmla="*/ 119 h 1671"/>
                <a:gd name="T58" fmla="*/ 16 w 1934"/>
                <a:gd name="T59" fmla="*/ 116 h 1671"/>
                <a:gd name="T60" fmla="*/ 13 w 1934"/>
                <a:gd name="T61" fmla="*/ 111 h 1671"/>
                <a:gd name="T62" fmla="*/ 9 w 1934"/>
                <a:gd name="T63" fmla="*/ 107 h 1671"/>
                <a:gd name="T64" fmla="*/ 6 w 1934"/>
                <a:gd name="T65" fmla="*/ 101 h 1671"/>
                <a:gd name="T66" fmla="*/ 4 w 1934"/>
                <a:gd name="T67" fmla="*/ 96 h 1671"/>
                <a:gd name="T68" fmla="*/ 2 w 1934"/>
                <a:gd name="T69" fmla="*/ 90 h 1671"/>
                <a:gd name="T70" fmla="*/ 1 w 1934"/>
                <a:gd name="T71" fmla="*/ 84 h 1671"/>
                <a:gd name="T72" fmla="*/ 1 w 1934"/>
                <a:gd name="T73" fmla="*/ 77 h 1671"/>
                <a:gd name="T74" fmla="*/ 0 w 1934"/>
                <a:gd name="T75" fmla="*/ 69 h 167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4" h="1671">
                  <a:moveTo>
                    <a:pt x="1934" y="0"/>
                  </a:moveTo>
                  <a:lnTo>
                    <a:pt x="1931" y="97"/>
                  </a:lnTo>
                  <a:lnTo>
                    <a:pt x="1922" y="196"/>
                  </a:lnTo>
                  <a:lnTo>
                    <a:pt x="1905" y="298"/>
                  </a:lnTo>
                  <a:lnTo>
                    <a:pt x="1881" y="400"/>
                  </a:lnTo>
                  <a:lnTo>
                    <a:pt x="1852" y="502"/>
                  </a:lnTo>
                  <a:lnTo>
                    <a:pt x="1815" y="605"/>
                  </a:lnTo>
                  <a:lnTo>
                    <a:pt x="1772" y="706"/>
                  </a:lnTo>
                  <a:lnTo>
                    <a:pt x="1724" y="807"/>
                  </a:lnTo>
                  <a:lnTo>
                    <a:pt x="1669" y="903"/>
                  </a:lnTo>
                  <a:lnTo>
                    <a:pt x="1610" y="998"/>
                  </a:lnTo>
                  <a:lnTo>
                    <a:pt x="1546" y="1089"/>
                  </a:lnTo>
                  <a:lnTo>
                    <a:pt x="1478" y="1174"/>
                  </a:lnTo>
                  <a:lnTo>
                    <a:pt x="1405" y="1255"/>
                  </a:lnTo>
                  <a:lnTo>
                    <a:pt x="1330" y="1329"/>
                  </a:lnTo>
                  <a:lnTo>
                    <a:pt x="1252" y="1398"/>
                  </a:lnTo>
                  <a:lnTo>
                    <a:pt x="1172" y="1460"/>
                  </a:lnTo>
                  <a:lnTo>
                    <a:pt x="1090" y="1515"/>
                  </a:lnTo>
                  <a:lnTo>
                    <a:pt x="1008" y="1561"/>
                  </a:lnTo>
                  <a:lnTo>
                    <a:pt x="925" y="1600"/>
                  </a:lnTo>
                  <a:lnTo>
                    <a:pt x="843" y="1631"/>
                  </a:lnTo>
                  <a:lnTo>
                    <a:pt x="761" y="1653"/>
                  </a:lnTo>
                  <a:lnTo>
                    <a:pt x="681" y="1667"/>
                  </a:lnTo>
                  <a:lnTo>
                    <a:pt x="604" y="1671"/>
                  </a:lnTo>
                  <a:lnTo>
                    <a:pt x="528" y="1667"/>
                  </a:lnTo>
                  <a:lnTo>
                    <a:pt x="457" y="1654"/>
                  </a:lnTo>
                  <a:lnTo>
                    <a:pt x="388" y="1633"/>
                  </a:lnTo>
                  <a:lnTo>
                    <a:pt x="324" y="1603"/>
                  </a:lnTo>
                  <a:lnTo>
                    <a:pt x="265" y="1565"/>
                  </a:lnTo>
                  <a:lnTo>
                    <a:pt x="211" y="1518"/>
                  </a:lnTo>
                  <a:lnTo>
                    <a:pt x="162" y="1463"/>
                  </a:lnTo>
                  <a:lnTo>
                    <a:pt x="119" y="1403"/>
                  </a:lnTo>
                  <a:lnTo>
                    <a:pt x="82" y="1335"/>
                  </a:lnTo>
                  <a:lnTo>
                    <a:pt x="52" y="1260"/>
                  </a:lnTo>
                  <a:lnTo>
                    <a:pt x="29" y="1179"/>
                  </a:lnTo>
                  <a:lnTo>
                    <a:pt x="13" y="1094"/>
                  </a:lnTo>
                  <a:lnTo>
                    <a:pt x="3" y="1005"/>
                  </a:lnTo>
                  <a:lnTo>
                    <a:pt x="0" y="91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6256" name="Group 128"/>
          <p:cNvGrpSpPr>
            <a:grpSpLocks/>
          </p:cNvGrpSpPr>
          <p:nvPr/>
        </p:nvGrpSpPr>
        <p:grpSpPr bwMode="auto">
          <a:xfrm>
            <a:off x="5957888" y="1079500"/>
            <a:ext cx="3006725" cy="3325813"/>
            <a:chOff x="3753" y="680"/>
            <a:chExt cx="1894" cy="2095"/>
          </a:xfrm>
        </p:grpSpPr>
        <p:sp>
          <p:nvSpPr>
            <p:cNvPr id="51217" name="Line 129"/>
            <p:cNvSpPr>
              <a:spLocks noChangeShapeType="1"/>
            </p:cNvSpPr>
            <p:nvPr/>
          </p:nvSpPr>
          <p:spPr bwMode="auto">
            <a:xfrm>
              <a:off x="3753" y="2191"/>
              <a:ext cx="1020" cy="5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18" name="Line 130"/>
            <p:cNvSpPr>
              <a:spLocks noChangeShapeType="1"/>
            </p:cNvSpPr>
            <p:nvPr/>
          </p:nvSpPr>
          <p:spPr bwMode="auto">
            <a:xfrm flipV="1">
              <a:off x="4773" y="1264"/>
              <a:ext cx="874" cy="151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19" name="Line 131"/>
            <p:cNvSpPr>
              <a:spLocks noChangeShapeType="1"/>
            </p:cNvSpPr>
            <p:nvPr/>
          </p:nvSpPr>
          <p:spPr bwMode="auto">
            <a:xfrm flipV="1">
              <a:off x="3753" y="1470"/>
              <a:ext cx="417" cy="72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0" name="Line 132"/>
            <p:cNvSpPr>
              <a:spLocks noChangeShapeType="1"/>
            </p:cNvSpPr>
            <p:nvPr/>
          </p:nvSpPr>
          <p:spPr bwMode="auto">
            <a:xfrm>
              <a:off x="4627" y="680"/>
              <a:ext cx="1020" cy="58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1" name="Line 133"/>
            <p:cNvSpPr>
              <a:spLocks noChangeShapeType="1"/>
            </p:cNvSpPr>
            <p:nvPr/>
          </p:nvSpPr>
          <p:spPr bwMode="auto">
            <a:xfrm flipV="1">
              <a:off x="4456" y="680"/>
              <a:ext cx="171" cy="294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2" name="Line 134"/>
            <p:cNvSpPr>
              <a:spLocks noChangeShapeType="1"/>
            </p:cNvSpPr>
            <p:nvPr/>
          </p:nvSpPr>
          <p:spPr bwMode="auto">
            <a:xfrm flipV="1">
              <a:off x="4170" y="1433"/>
              <a:ext cx="21" cy="3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3" name="Line 135"/>
            <p:cNvSpPr>
              <a:spLocks noChangeShapeType="1"/>
            </p:cNvSpPr>
            <p:nvPr/>
          </p:nvSpPr>
          <p:spPr bwMode="auto">
            <a:xfrm flipV="1">
              <a:off x="4202" y="1367"/>
              <a:ext cx="30" cy="4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4" name="Line 136"/>
            <p:cNvSpPr>
              <a:spLocks noChangeShapeType="1"/>
            </p:cNvSpPr>
            <p:nvPr/>
          </p:nvSpPr>
          <p:spPr bwMode="auto">
            <a:xfrm flipV="1">
              <a:off x="4239" y="1298"/>
              <a:ext cx="30" cy="5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5" name="Line 137"/>
            <p:cNvSpPr>
              <a:spLocks noChangeShapeType="1"/>
            </p:cNvSpPr>
            <p:nvPr/>
          </p:nvSpPr>
          <p:spPr bwMode="auto">
            <a:xfrm flipV="1">
              <a:off x="4279" y="1231"/>
              <a:ext cx="31" cy="5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6" name="Line 138"/>
            <p:cNvSpPr>
              <a:spLocks noChangeShapeType="1"/>
            </p:cNvSpPr>
            <p:nvPr/>
          </p:nvSpPr>
          <p:spPr bwMode="auto">
            <a:xfrm flipV="1">
              <a:off x="4316" y="1165"/>
              <a:ext cx="31" cy="5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7" name="Line 139"/>
            <p:cNvSpPr>
              <a:spLocks noChangeShapeType="1"/>
            </p:cNvSpPr>
            <p:nvPr/>
          </p:nvSpPr>
          <p:spPr bwMode="auto">
            <a:xfrm flipV="1">
              <a:off x="4358" y="1099"/>
              <a:ext cx="29" cy="4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8" name="Line 140"/>
            <p:cNvSpPr>
              <a:spLocks noChangeShapeType="1"/>
            </p:cNvSpPr>
            <p:nvPr/>
          </p:nvSpPr>
          <p:spPr bwMode="auto">
            <a:xfrm flipV="1">
              <a:off x="4394" y="1030"/>
              <a:ext cx="30" cy="5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29" name="Line 141"/>
            <p:cNvSpPr>
              <a:spLocks noChangeShapeType="1"/>
            </p:cNvSpPr>
            <p:nvPr/>
          </p:nvSpPr>
          <p:spPr bwMode="auto">
            <a:xfrm flipV="1">
              <a:off x="4435" y="974"/>
              <a:ext cx="21" cy="4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6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76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76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7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76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76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76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76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76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176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76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76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30" grpId="0" autoUpdateAnimBg="0"/>
      <p:bldP spid="176131" grpId="0" autoUpdateAnimBg="0"/>
      <p:bldP spid="176132" grpId="0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154" name="Group 2"/>
          <p:cNvGrpSpPr>
            <a:grpSpLocks/>
          </p:cNvGrpSpPr>
          <p:nvPr/>
        </p:nvGrpSpPr>
        <p:grpSpPr bwMode="auto">
          <a:xfrm>
            <a:off x="390525" y="1412875"/>
            <a:ext cx="5657850" cy="2398713"/>
            <a:chOff x="246" y="890"/>
            <a:chExt cx="3564" cy="1511"/>
          </a:xfrm>
        </p:grpSpPr>
        <p:sp>
          <p:nvSpPr>
            <p:cNvPr id="52483" name="Line 3"/>
            <p:cNvSpPr>
              <a:spLocks noChangeShapeType="1"/>
            </p:cNvSpPr>
            <p:nvPr/>
          </p:nvSpPr>
          <p:spPr bwMode="auto">
            <a:xfrm>
              <a:off x="686" y="1648"/>
              <a:ext cx="4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4" name="Line 4"/>
            <p:cNvSpPr>
              <a:spLocks noChangeShapeType="1"/>
            </p:cNvSpPr>
            <p:nvPr/>
          </p:nvSpPr>
          <p:spPr bwMode="auto">
            <a:xfrm>
              <a:off x="1171" y="1648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5" name="Line 5"/>
            <p:cNvSpPr>
              <a:spLocks noChangeShapeType="1"/>
            </p:cNvSpPr>
            <p:nvPr/>
          </p:nvSpPr>
          <p:spPr bwMode="auto">
            <a:xfrm>
              <a:off x="1216" y="1648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6" name="Line 6"/>
            <p:cNvSpPr>
              <a:spLocks noChangeShapeType="1"/>
            </p:cNvSpPr>
            <p:nvPr/>
          </p:nvSpPr>
          <p:spPr bwMode="auto">
            <a:xfrm>
              <a:off x="1669" y="164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7" name="Line 7"/>
            <p:cNvSpPr>
              <a:spLocks noChangeShapeType="1"/>
            </p:cNvSpPr>
            <p:nvPr/>
          </p:nvSpPr>
          <p:spPr bwMode="auto">
            <a:xfrm>
              <a:off x="1714" y="1648"/>
              <a:ext cx="4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8" name="Line 8"/>
            <p:cNvSpPr>
              <a:spLocks noChangeShapeType="1"/>
            </p:cNvSpPr>
            <p:nvPr/>
          </p:nvSpPr>
          <p:spPr bwMode="auto">
            <a:xfrm>
              <a:off x="1335" y="966"/>
              <a:ext cx="7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9" name="Line 9"/>
            <p:cNvSpPr>
              <a:spLocks noChangeShapeType="1"/>
            </p:cNvSpPr>
            <p:nvPr/>
          </p:nvSpPr>
          <p:spPr bwMode="auto">
            <a:xfrm>
              <a:off x="2077" y="966"/>
              <a:ext cx="0" cy="1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0" name="Line 10"/>
            <p:cNvSpPr>
              <a:spLocks noChangeShapeType="1"/>
            </p:cNvSpPr>
            <p:nvPr/>
          </p:nvSpPr>
          <p:spPr bwMode="auto">
            <a:xfrm flipH="1">
              <a:off x="246" y="2333"/>
              <a:ext cx="18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1" name="Line 11"/>
            <p:cNvSpPr>
              <a:spLocks noChangeShapeType="1"/>
            </p:cNvSpPr>
            <p:nvPr/>
          </p:nvSpPr>
          <p:spPr bwMode="auto">
            <a:xfrm>
              <a:off x="2248" y="1648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2" name="Line 12"/>
            <p:cNvSpPr>
              <a:spLocks noChangeShapeType="1"/>
            </p:cNvSpPr>
            <p:nvPr/>
          </p:nvSpPr>
          <p:spPr bwMode="auto">
            <a:xfrm>
              <a:off x="2522" y="1648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3" name="Line 13"/>
            <p:cNvSpPr>
              <a:spLocks noChangeShapeType="1"/>
            </p:cNvSpPr>
            <p:nvPr/>
          </p:nvSpPr>
          <p:spPr bwMode="auto">
            <a:xfrm>
              <a:off x="2567" y="1648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4" name="Line 14"/>
            <p:cNvSpPr>
              <a:spLocks noChangeShapeType="1"/>
            </p:cNvSpPr>
            <p:nvPr/>
          </p:nvSpPr>
          <p:spPr bwMode="auto">
            <a:xfrm>
              <a:off x="3020" y="1648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5" name="Line 15"/>
            <p:cNvSpPr>
              <a:spLocks noChangeShapeType="1"/>
            </p:cNvSpPr>
            <p:nvPr/>
          </p:nvSpPr>
          <p:spPr bwMode="auto">
            <a:xfrm>
              <a:off x="3061" y="1648"/>
              <a:ext cx="4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6" name="Line 16"/>
            <p:cNvSpPr>
              <a:spLocks noChangeShapeType="1"/>
            </p:cNvSpPr>
            <p:nvPr/>
          </p:nvSpPr>
          <p:spPr bwMode="auto">
            <a:xfrm>
              <a:off x="3517" y="1648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7" name="Line 17"/>
            <p:cNvSpPr>
              <a:spLocks noChangeShapeType="1"/>
            </p:cNvSpPr>
            <p:nvPr/>
          </p:nvSpPr>
          <p:spPr bwMode="auto">
            <a:xfrm>
              <a:off x="3559" y="1648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8" name="Line 18"/>
            <p:cNvSpPr>
              <a:spLocks noChangeShapeType="1"/>
            </p:cNvSpPr>
            <p:nvPr/>
          </p:nvSpPr>
          <p:spPr bwMode="auto">
            <a:xfrm>
              <a:off x="3022" y="890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99" name="Line 19"/>
            <p:cNvSpPr>
              <a:spLocks noChangeShapeType="1"/>
            </p:cNvSpPr>
            <p:nvPr/>
          </p:nvSpPr>
          <p:spPr bwMode="auto">
            <a:xfrm>
              <a:off x="3022" y="113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0" name="Line 20"/>
            <p:cNvSpPr>
              <a:spLocks noChangeShapeType="1"/>
            </p:cNvSpPr>
            <p:nvPr/>
          </p:nvSpPr>
          <p:spPr bwMode="auto">
            <a:xfrm>
              <a:off x="3022" y="1181"/>
              <a:ext cx="0" cy="4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1" name="Line 21"/>
            <p:cNvSpPr>
              <a:spLocks noChangeShapeType="1"/>
            </p:cNvSpPr>
            <p:nvPr/>
          </p:nvSpPr>
          <p:spPr bwMode="auto">
            <a:xfrm>
              <a:off x="3022" y="163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2" name="Line 22"/>
            <p:cNvSpPr>
              <a:spLocks noChangeShapeType="1"/>
            </p:cNvSpPr>
            <p:nvPr/>
          </p:nvSpPr>
          <p:spPr bwMode="auto">
            <a:xfrm>
              <a:off x="3022" y="1679"/>
              <a:ext cx="0" cy="4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3" name="Line 23"/>
            <p:cNvSpPr>
              <a:spLocks noChangeShapeType="1"/>
            </p:cNvSpPr>
            <p:nvPr/>
          </p:nvSpPr>
          <p:spPr bwMode="auto">
            <a:xfrm>
              <a:off x="3022" y="2133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4" name="Line 24"/>
            <p:cNvSpPr>
              <a:spLocks noChangeShapeType="1"/>
            </p:cNvSpPr>
            <p:nvPr/>
          </p:nvSpPr>
          <p:spPr bwMode="auto">
            <a:xfrm>
              <a:off x="3022" y="2178"/>
              <a:ext cx="0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5" name="Freeform 25"/>
            <p:cNvSpPr>
              <a:spLocks/>
            </p:cNvSpPr>
            <p:nvPr/>
          </p:nvSpPr>
          <p:spPr bwMode="auto">
            <a:xfrm>
              <a:off x="2341" y="966"/>
              <a:ext cx="1366" cy="1367"/>
            </a:xfrm>
            <a:custGeom>
              <a:avLst/>
              <a:gdLst>
                <a:gd name="T0" fmla="*/ 73 w 3630"/>
                <a:gd name="T1" fmla="*/ 34 h 3634"/>
                <a:gd name="T2" fmla="*/ 72 w 3630"/>
                <a:gd name="T3" fmla="*/ 28 h 3634"/>
                <a:gd name="T4" fmla="*/ 70 w 3630"/>
                <a:gd name="T5" fmla="*/ 23 h 3634"/>
                <a:gd name="T6" fmla="*/ 68 w 3630"/>
                <a:gd name="T7" fmla="*/ 18 h 3634"/>
                <a:gd name="T8" fmla="*/ 65 w 3630"/>
                <a:gd name="T9" fmla="*/ 14 h 3634"/>
                <a:gd name="T10" fmla="*/ 61 w 3630"/>
                <a:gd name="T11" fmla="*/ 10 h 3634"/>
                <a:gd name="T12" fmla="*/ 57 w 3630"/>
                <a:gd name="T13" fmla="*/ 6 h 3634"/>
                <a:gd name="T14" fmla="*/ 52 w 3630"/>
                <a:gd name="T15" fmla="*/ 4 h 3634"/>
                <a:gd name="T16" fmla="*/ 47 w 3630"/>
                <a:gd name="T17" fmla="*/ 2 h 3634"/>
                <a:gd name="T18" fmla="*/ 42 w 3630"/>
                <a:gd name="T19" fmla="*/ 0 h 3634"/>
                <a:gd name="T20" fmla="*/ 37 w 3630"/>
                <a:gd name="T21" fmla="*/ 0 h 3634"/>
                <a:gd name="T22" fmla="*/ 31 w 3630"/>
                <a:gd name="T23" fmla="*/ 0 h 3634"/>
                <a:gd name="T24" fmla="*/ 26 w 3630"/>
                <a:gd name="T25" fmla="*/ 2 h 3634"/>
                <a:gd name="T26" fmla="*/ 21 w 3630"/>
                <a:gd name="T27" fmla="*/ 4 h 3634"/>
                <a:gd name="T28" fmla="*/ 16 w 3630"/>
                <a:gd name="T29" fmla="*/ 6 h 3634"/>
                <a:gd name="T30" fmla="*/ 12 w 3630"/>
                <a:gd name="T31" fmla="*/ 10 h 3634"/>
                <a:gd name="T32" fmla="*/ 8 w 3630"/>
                <a:gd name="T33" fmla="*/ 14 h 3634"/>
                <a:gd name="T34" fmla="*/ 5 w 3630"/>
                <a:gd name="T35" fmla="*/ 18 h 3634"/>
                <a:gd name="T36" fmla="*/ 3 w 3630"/>
                <a:gd name="T37" fmla="*/ 23 h 3634"/>
                <a:gd name="T38" fmla="*/ 1 w 3630"/>
                <a:gd name="T39" fmla="*/ 28 h 3634"/>
                <a:gd name="T40" fmla="*/ 0 w 3630"/>
                <a:gd name="T41" fmla="*/ 34 h 3634"/>
                <a:gd name="T42" fmla="*/ 0 w 3630"/>
                <a:gd name="T43" fmla="*/ 39 h 3634"/>
                <a:gd name="T44" fmla="*/ 1 w 3630"/>
                <a:gd name="T45" fmla="*/ 44 h 3634"/>
                <a:gd name="T46" fmla="*/ 3 w 3630"/>
                <a:gd name="T47" fmla="*/ 50 h 3634"/>
                <a:gd name="T48" fmla="*/ 5 w 3630"/>
                <a:gd name="T49" fmla="*/ 55 h 3634"/>
                <a:gd name="T50" fmla="*/ 8 w 3630"/>
                <a:gd name="T51" fmla="*/ 59 h 3634"/>
                <a:gd name="T52" fmla="*/ 12 w 3630"/>
                <a:gd name="T53" fmla="*/ 63 h 3634"/>
                <a:gd name="T54" fmla="*/ 16 w 3630"/>
                <a:gd name="T55" fmla="*/ 67 h 3634"/>
                <a:gd name="T56" fmla="*/ 21 w 3630"/>
                <a:gd name="T57" fmla="*/ 69 h 3634"/>
                <a:gd name="T58" fmla="*/ 26 w 3630"/>
                <a:gd name="T59" fmla="*/ 71 h 3634"/>
                <a:gd name="T60" fmla="*/ 31 w 3630"/>
                <a:gd name="T61" fmla="*/ 72 h 3634"/>
                <a:gd name="T62" fmla="*/ 37 w 3630"/>
                <a:gd name="T63" fmla="*/ 73 h 3634"/>
                <a:gd name="T64" fmla="*/ 42 w 3630"/>
                <a:gd name="T65" fmla="*/ 72 h 3634"/>
                <a:gd name="T66" fmla="*/ 47 w 3630"/>
                <a:gd name="T67" fmla="*/ 71 h 3634"/>
                <a:gd name="T68" fmla="*/ 52 w 3630"/>
                <a:gd name="T69" fmla="*/ 69 h 3634"/>
                <a:gd name="T70" fmla="*/ 57 w 3630"/>
                <a:gd name="T71" fmla="*/ 67 h 3634"/>
                <a:gd name="T72" fmla="*/ 61 w 3630"/>
                <a:gd name="T73" fmla="*/ 63 h 3634"/>
                <a:gd name="T74" fmla="*/ 65 w 3630"/>
                <a:gd name="T75" fmla="*/ 59 h 3634"/>
                <a:gd name="T76" fmla="*/ 68 w 3630"/>
                <a:gd name="T77" fmla="*/ 55 h 3634"/>
                <a:gd name="T78" fmla="*/ 70 w 3630"/>
                <a:gd name="T79" fmla="*/ 50 h 3634"/>
                <a:gd name="T80" fmla="*/ 72 w 3630"/>
                <a:gd name="T81" fmla="*/ 44 h 3634"/>
                <a:gd name="T82" fmla="*/ 73 w 3630"/>
                <a:gd name="T83" fmla="*/ 39 h 36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30" h="3634">
                  <a:moveTo>
                    <a:pt x="3630" y="1817"/>
                  </a:moveTo>
                  <a:lnTo>
                    <a:pt x="3625" y="1681"/>
                  </a:lnTo>
                  <a:lnTo>
                    <a:pt x="3610" y="1546"/>
                  </a:lnTo>
                  <a:lnTo>
                    <a:pt x="3585" y="1413"/>
                  </a:lnTo>
                  <a:lnTo>
                    <a:pt x="3550" y="1281"/>
                  </a:lnTo>
                  <a:lnTo>
                    <a:pt x="3504" y="1153"/>
                  </a:lnTo>
                  <a:lnTo>
                    <a:pt x="3450" y="1029"/>
                  </a:lnTo>
                  <a:lnTo>
                    <a:pt x="3386" y="908"/>
                  </a:lnTo>
                  <a:lnTo>
                    <a:pt x="3314" y="794"/>
                  </a:lnTo>
                  <a:lnTo>
                    <a:pt x="3234" y="685"/>
                  </a:lnTo>
                  <a:lnTo>
                    <a:pt x="3146" y="581"/>
                  </a:lnTo>
                  <a:lnTo>
                    <a:pt x="3049" y="485"/>
                  </a:lnTo>
                  <a:lnTo>
                    <a:pt x="2947" y="396"/>
                  </a:lnTo>
                  <a:lnTo>
                    <a:pt x="2837" y="316"/>
                  </a:lnTo>
                  <a:lnTo>
                    <a:pt x="2723" y="244"/>
                  </a:lnTo>
                  <a:lnTo>
                    <a:pt x="2602" y="180"/>
                  </a:lnTo>
                  <a:lnTo>
                    <a:pt x="2478" y="126"/>
                  </a:lnTo>
                  <a:lnTo>
                    <a:pt x="2350" y="80"/>
                  </a:lnTo>
                  <a:lnTo>
                    <a:pt x="2218" y="45"/>
                  </a:lnTo>
                  <a:lnTo>
                    <a:pt x="2086" y="20"/>
                  </a:lnTo>
                  <a:lnTo>
                    <a:pt x="1950" y="5"/>
                  </a:lnTo>
                  <a:lnTo>
                    <a:pt x="1815" y="0"/>
                  </a:lnTo>
                  <a:lnTo>
                    <a:pt x="1679" y="5"/>
                  </a:lnTo>
                  <a:lnTo>
                    <a:pt x="1544" y="20"/>
                  </a:lnTo>
                  <a:lnTo>
                    <a:pt x="1411" y="45"/>
                  </a:lnTo>
                  <a:lnTo>
                    <a:pt x="1280" y="80"/>
                  </a:lnTo>
                  <a:lnTo>
                    <a:pt x="1152" y="126"/>
                  </a:lnTo>
                  <a:lnTo>
                    <a:pt x="1027" y="180"/>
                  </a:lnTo>
                  <a:lnTo>
                    <a:pt x="907" y="244"/>
                  </a:lnTo>
                  <a:lnTo>
                    <a:pt x="793" y="316"/>
                  </a:lnTo>
                  <a:lnTo>
                    <a:pt x="684" y="396"/>
                  </a:lnTo>
                  <a:lnTo>
                    <a:pt x="581" y="485"/>
                  </a:lnTo>
                  <a:lnTo>
                    <a:pt x="484" y="581"/>
                  </a:lnTo>
                  <a:lnTo>
                    <a:pt x="395" y="685"/>
                  </a:lnTo>
                  <a:lnTo>
                    <a:pt x="315" y="794"/>
                  </a:lnTo>
                  <a:lnTo>
                    <a:pt x="243" y="908"/>
                  </a:lnTo>
                  <a:lnTo>
                    <a:pt x="179" y="1029"/>
                  </a:lnTo>
                  <a:lnTo>
                    <a:pt x="125" y="1153"/>
                  </a:lnTo>
                  <a:lnTo>
                    <a:pt x="81" y="1281"/>
                  </a:lnTo>
                  <a:lnTo>
                    <a:pt x="46" y="1413"/>
                  </a:lnTo>
                  <a:lnTo>
                    <a:pt x="20" y="1546"/>
                  </a:lnTo>
                  <a:lnTo>
                    <a:pt x="5" y="1681"/>
                  </a:lnTo>
                  <a:lnTo>
                    <a:pt x="0" y="1817"/>
                  </a:lnTo>
                  <a:lnTo>
                    <a:pt x="5" y="1952"/>
                  </a:lnTo>
                  <a:lnTo>
                    <a:pt x="20" y="2088"/>
                  </a:lnTo>
                  <a:lnTo>
                    <a:pt x="46" y="2222"/>
                  </a:lnTo>
                  <a:lnTo>
                    <a:pt x="81" y="2353"/>
                  </a:lnTo>
                  <a:lnTo>
                    <a:pt x="125" y="2481"/>
                  </a:lnTo>
                  <a:lnTo>
                    <a:pt x="179" y="2605"/>
                  </a:lnTo>
                  <a:lnTo>
                    <a:pt x="243" y="2725"/>
                  </a:lnTo>
                  <a:lnTo>
                    <a:pt x="315" y="2841"/>
                  </a:lnTo>
                  <a:lnTo>
                    <a:pt x="395" y="2950"/>
                  </a:lnTo>
                  <a:lnTo>
                    <a:pt x="484" y="3053"/>
                  </a:lnTo>
                  <a:lnTo>
                    <a:pt x="581" y="3149"/>
                  </a:lnTo>
                  <a:lnTo>
                    <a:pt x="684" y="3237"/>
                  </a:lnTo>
                  <a:lnTo>
                    <a:pt x="793" y="3319"/>
                  </a:lnTo>
                  <a:lnTo>
                    <a:pt x="907" y="3391"/>
                  </a:lnTo>
                  <a:lnTo>
                    <a:pt x="1027" y="3455"/>
                  </a:lnTo>
                  <a:lnTo>
                    <a:pt x="1152" y="3509"/>
                  </a:lnTo>
                  <a:lnTo>
                    <a:pt x="1280" y="3553"/>
                  </a:lnTo>
                  <a:lnTo>
                    <a:pt x="1411" y="3588"/>
                  </a:lnTo>
                  <a:lnTo>
                    <a:pt x="1544" y="3614"/>
                  </a:lnTo>
                  <a:lnTo>
                    <a:pt x="1679" y="3629"/>
                  </a:lnTo>
                  <a:lnTo>
                    <a:pt x="1815" y="3634"/>
                  </a:lnTo>
                  <a:lnTo>
                    <a:pt x="1950" y="3629"/>
                  </a:lnTo>
                  <a:lnTo>
                    <a:pt x="2086" y="3614"/>
                  </a:lnTo>
                  <a:lnTo>
                    <a:pt x="2218" y="3588"/>
                  </a:lnTo>
                  <a:lnTo>
                    <a:pt x="2350" y="3553"/>
                  </a:lnTo>
                  <a:lnTo>
                    <a:pt x="2478" y="3509"/>
                  </a:lnTo>
                  <a:lnTo>
                    <a:pt x="2602" y="3455"/>
                  </a:lnTo>
                  <a:lnTo>
                    <a:pt x="2723" y="3391"/>
                  </a:lnTo>
                  <a:lnTo>
                    <a:pt x="2837" y="3319"/>
                  </a:lnTo>
                  <a:lnTo>
                    <a:pt x="2947" y="3237"/>
                  </a:lnTo>
                  <a:lnTo>
                    <a:pt x="3049" y="3149"/>
                  </a:lnTo>
                  <a:lnTo>
                    <a:pt x="3146" y="3053"/>
                  </a:lnTo>
                  <a:lnTo>
                    <a:pt x="3234" y="2950"/>
                  </a:lnTo>
                  <a:lnTo>
                    <a:pt x="3314" y="2841"/>
                  </a:lnTo>
                  <a:lnTo>
                    <a:pt x="3386" y="2725"/>
                  </a:lnTo>
                  <a:lnTo>
                    <a:pt x="3450" y="2605"/>
                  </a:lnTo>
                  <a:lnTo>
                    <a:pt x="3504" y="2481"/>
                  </a:lnTo>
                  <a:lnTo>
                    <a:pt x="3550" y="2353"/>
                  </a:lnTo>
                  <a:lnTo>
                    <a:pt x="3585" y="2222"/>
                  </a:lnTo>
                  <a:lnTo>
                    <a:pt x="3610" y="2088"/>
                  </a:lnTo>
                  <a:lnTo>
                    <a:pt x="3625" y="1952"/>
                  </a:lnTo>
                  <a:lnTo>
                    <a:pt x="3630" y="181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06" name="Line 26"/>
            <p:cNvSpPr>
              <a:spLocks noChangeShapeType="1"/>
            </p:cNvSpPr>
            <p:nvPr/>
          </p:nvSpPr>
          <p:spPr bwMode="auto">
            <a:xfrm flipV="1">
              <a:off x="246" y="966"/>
              <a:ext cx="1089" cy="1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179" name="Group 27"/>
          <p:cNvGrpSpPr>
            <a:grpSpLocks/>
          </p:cNvGrpSpPr>
          <p:nvPr/>
        </p:nvGrpSpPr>
        <p:grpSpPr bwMode="auto">
          <a:xfrm>
            <a:off x="190500" y="4195763"/>
            <a:ext cx="3260725" cy="2173287"/>
            <a:chOff x="120" y="2643"/>
            <a:chExt cx="2054" cy="1369"/>
          </a:xfrm>
        </p:grpSpPr>
        <p:sp>
          <p:nvSpPr>
            <p:cNvPr id="52470" name="Line 28"/>
            <p:cNvSpPr>
              <a:spLocks noChangeShapeType="1"/>
            </p:cNvSpPr>
            <p:nvPr/>
          </p:nvSpPr>
          <p:spPr bwMode="auto">
            <a:xfrm>
              <a:off x="120" y="3328"/>
              <a:ext cx="2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1" name="Line 29"/>
            <p:cNvSpPr>
              <a:spLocks noChangeShapeType="1"/>
            </p:cNvSpPr>
            <p:nvPr/>
          </p:nvSpPr>
          <p:spPr bwMode="auto">
            <a:xfrm>
              <a:off x="394" y="3328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2" name="Line 30"/>
            <p:cNvSpPr>
              <a:spLocks noChangeShapeType="1"/>
            </p:cNvSpPr>
            <p:nvPr/>
          </p:nvSpPr>
          <p:spPr bwMode="auto">
            <a:xfrm>
              <a:off x="437" y="3328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3" name="Line 31"/>
            <p:cNvSpPr>
              <a:spLocks noChangeShapeType="1"/>
            </p:cNvSpPr>
            <p:nvPr/>
          </p:nvSpPr>
          <p:spPr bwMode="auto">
            <a:xfrm>
              <a:off x="889" y="3328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4" name="Line 32"/>
            <p:cNvSpPr>
              <a:spLocks noChangeShapeType="1"/>
            </p:cNvSpPr>
            <p:nvPr/>
          </p:nvSpPr>
          <p:spPr bwMode="auto">
            <a:xfrm>
              <a:off x="934" y="3328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5" name="Line 33"/>
            <p:cNvSpPr>
              <a:spLocks noChangeShapeType="1"/>
            </p:cNvSpPr>
            <p:nvPr/>
          </p:nvSpPr>
          <p:spPr bwMode="auto">
            <a:xfrm>
              <a:off x="1387" y="3328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6" name="Line 34"/>
            <p:cNvSpPr>
              <a:spLocks noChangeShapeType="1"/>
            </p:cNvSpPr>
            <p:nvPr/>
          </p:nvSpPr>
          <p:spPr bwMode="auto">
            <a:xfrm>
              <a:off x="1430" y="3328"/>
              <a:ext cx="4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7" name="Line 35"/>
            <p:cNvSpPr>
              <a:spLocks noChangeShapeType="1"/>
            </p:cNvSpPr>
            <p:nvPr/>
          </p:nvSpPr>
          <p:spPr bwMode="auto">
            <a:xfrm>
              <a:off x="1885" y="3328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8" name="Line 36"/>
            <p:cNvSpPr>
              <a:spLocks noChangeShapeType="1"/>
            </p:cNvSpPr>
            <p:nvPr/>
          </p:nvSpPr>
          <p:spPr bwMode="auto">
            <a:xfrm>
              <a:off x="1927" y="3328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79" name="Line 37"/>
            <p:cNvSpPr>
              <a:spLocks noChangeShapeType="1"/>
            </p:cNvSpPr>
            <p:nvPr/>
          </p:nvSpPr>
          <p:spPr bwMode="auto">
            <a:xfrm flipV="1">
              <a:off x="2077" y="2643"/>
              <a:ext cx="0" cy="1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0" name="Line 38"/>
            <p:cNvSpPr>
              <a:spLocks noChangeShapeType="1"/>
            </p:cNvSpPr>
            <p:nvPr/>
          </p:nvSpPr>
          <p:spPr bwMode="auto">
            <a:xfrm flipH="1">
              <a:off x="246" y="2643"/>
              <a:ext cx="18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1" name="Line 39"/>
            <p:cNvSpPr>
              <a:spLocks noChangeShapeType="1"/>
            </p:cNvSpPr>
            <p:nvPr/>
          </p:nvSpPr>
          <p:spPr bwMode="auto">
            <a:xfrm>
              <a:off x="246" y="2643"/>
              <a:ext cx="0" cy="1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82" name="Line 40"/>
            <p:cNvSpPr>
              <a:spLocks noChangeShapeType="1"/>
            </p:cNvSpPr>
            <p:nvPr/>
          </p:nvSpPr>
          <p:spPr bwMode="auto">
            <a:xfrm>
              <a:off x="246" y="4012"/>
              <a:ext cx="183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193" name="Group 41"/>
          <p:cNvGrpSpPr>
            <a:grpSpLocks/>
          </p:cNvGrpSpPr>
          <p:nvPr/>
        </p:nvGrpSpPr>
        <p:grpSpPr bwMode="auto">
          <a:xfrm>
            <a:off x="390525" y="3706813"/>
            <a:ext cx="2905125" cy="514350"/>
            <a:chOff x="246" y="2335"/>
            <a:chExt cx="1830" cy="324"/>
          </a:xfrm>
        </p:grpSpPr>
        <p:sp>
          <p:nvSpPr>
            <p:cNvPr id="52468" name="Line 42"/>
            <p:cNvSpPr>
              <a:spLocks noChangeShapeType="1"/>
            </p:cNvSpPr>
            <p:nvPr/>
          </p:nvSpPr>
          <p:spPr bwMode="auto">
            <a:xfrm>
              <a:off x="2076" y="2341"/>
              <a:ext cx="0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9" name="Line 43"/>
            <p:cNvSpPr>
              <a:spLocks noChangeShapeType="1"/>
            </p:cNvSpPr>
            <p:nvPr/>
          </p:nvSpPr>
          <p:spPr bwMode="auto">
            <a:xfrm>
              <a:off x="246" y="2335"/>
              <a:ext cx="0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196" name="Freeform 44"/>
          <p:cNvSpPr>
            <a:spLocks/>
          </p:cNvSpPr>
          <p:nvPr/>
        </p:nvSpPr>
        <p:spPr bwMode="auto">
          <a:xfrm>
            <a:off x="3716338" y="1533525"/>
            <a:ext cx="2168525" cy="2170113"/>
          </a:xfrm>
          <a:custGeom>
            <a:avLst/>
            <a:gdLst>
              <a:gd name="T0" fmla="*/ 2147483647 w 3630"/>
              <a:gd name="T1" fmla="*/ 2147483647 h 3634"/>
              <a:gd name="T2" fmla="*/ 2147483647 w 3630"/>
              <a:gd name="T3" fmla="*/ 2147483647 h 3634"/>
              <a:gd name="T4" fmla="*/ 2147483647 w 3630"/>
              <a:gd name="T5" fmla="*/ 2147483647 h 3634"/>
              <a:gd name="T6" fmla="*/ 2147483647 w 3630"/>
              <a:gd name="T7" fmla="*/ 2147483647 h 3634"/>
              <a:gd name="T8" fmla="*/ 2147483647 w 3630"/>
              <a:gd name="T9" fmla="*/ 2147483647 h 3634"/>
              <a:gd name="T10" fmla="*/ 2147483647 w 3630"/>
              <a:gd name="T11" fmla="*/ 2147483647 h 3634"/>
              <a:gd name="T12" fmla="*/ 2147483647 w 3630"/>
              <a:gd name="T13" fmla="*/ 2147483647 h 3634"/>
              <a:gd name="T14" fmla="*/ 2147483647 w 3630"/>
              <a:gd name="T15" fmla="*/ 2147483647 h 3634"/>
              <a:gd name="T16" fmla="*/ 2147483647 w 3630"/>
              <a:gd name="T17" fmla="*/ 2147483647 h 3634"/>
              <a:gd name="T18" fmla="*/ 2147483647 w 3630"/>
              <a:gd name="T19" fmla="*/ 2147483647 h 3634"/>
              <a:gd name="T20" fmla="*/ 2147483647 w 3630"/>
              <a:gd name="T21" fmla="*/ 0 h 3634"/>
              <a:gd name="T22" fmla="*/ 2147483647 w 3630"/>
              <a:gd name="T23" fmla="*/ 2147483647 h 3634"/>
              <a:gd name="T24" fmla="*/ 2147483647 w 3630"/>
              <a:gd name="T25" fmla="*/ 2147483647 h 3634"/>
              <a:gd name="T26" fmla="*/ 2147483647 w 3630"/>
              <a:gd name="T27" fmla="*/ 2147483647 h 3634"/>
              <a:gd name="T28" fmla="*/ 2147483647 w 3630"/>
              <a:gd name="T29" fmla="*/ 2147483647 h 3634"/>
              <a:gd name="T30" fmla="*/ 2147483647 w 3630"/>
              <a:gd name="T31" fmla="*/ 2147483647 h 3634"/>
              <a:gd name="T32" fmla="*/ 2147483647 w 3630"/>
              <a:gd name="T33" fmla="*/ 2147483647 h 3634"/>
              <a:gd name="T34" fmla="*/ 2147483647 w 3630"/>
              <a:gd name="T35" fmla="*/ 2147483647 h 3634"/>
              <a:gd name="T36" fmla="*/ 2147483647 w 3630"/>
              <a:gd name="T37" fmla="*/ 2147483647 h 3634"/>
              <a:gd name="T38" fmla="*/ 2147483647 w 3630"/>
              <a:gd name="T39" fmla="*/ 2147483647 h 3634"/>
              <a:gd name="T40" fmla="*/ 2147483647 w 3630"/>
              <a:gd name="T41" fmla="*/ 2147483647 h 3634"/>
              <a:gd name="T42" fmla="*/ 2147483647 w 3630"/>
              <a:gd name="T43" fmla="*/ 2147483647 h 3634"/>
              <a:gd name="T44" fmla="*/ 2147483647 w 3630"/>
              <a:gd name="T45" fmla="*/ 2147483647 h 3634"/>
              <a:gd name="T46" fmla="*/ 2147483647 w 3630"/>
              <a:gd name="T47" fmla="*/ 2147483647 h 3634"/>
              <a:gd name="T48" fmla="*/ 2147483647 w 3630"/>
              <a:gd name="T49" fmla="*/ 2147483647 h 3634"/>
              <a:gd name="T50" fmla="*/ 2147483647 w 3630"/>
              <a:gd name="T51" fmla="*/ 2147483647 h 3634"/>
              <a:gd name="T52" fmla="*/ 2147483647 w 3630"/>
              <a:gd name="T53" fmla="*/ 2147483647 h 3634"/>
              <a:gd name="T54" fmla="*/ 2147483647 w 3630"/>
              <a:gd name="T55" fmla="*/ 2147483647 h 3634"/>
              <a:gd name="T56" fmla="*/ 2147483647 w 3630"/>
              <a:gd name="T57" fmla="*/ 2147483647 h 3634"/>
              <a:gd name="T58" fmla="*/ 2147483647 w 3630"/>
              <a:gd name="T59" fmla="*/ 2147483647 h 3634"/>
              <a:gd name="T60" fmla="*/ 2147483647 w 3630"/>
              <a:gd name="T61" fmla="*/ 2147483647 h 3634"/>
              <a:gd name="T62" fmla="*/ 2147483647 w 3630"/>
              <a:gd name="T63" fmla="*/ 2147483647 h 3634"/>
              <a:gd name="T64" fmla="*/ 2147483647 w 3630"/>
              <a:gd name="T65" fmla="*/ 2147483647 h 3634"/>
              <a:gd name="T66" fmla="*/ 2147483647 w 3630"/>
              <a:gd name="T67" fmla="*/ 2147483647 h 3634"/>
              <a:gd name="T68" fmla="*/ 2147483647 w 3630"/>
              <a:gd name="T69" fmla="*/ 2147483647 h 3634"/>
              <a:gd name="T70" fmla="*/ 2147483647 w 3630"/>
              <a:gd name="T71" fmla="*/ 2147483647 h 3634"/>
              <a:gd name="T72" fmla="*/ 2147483647 w 3630"/>
              <a:gd name="T73" fmla="*/ 2147483647 h 3634"/>
              <a:gd name="T74" fmla="*/ 2147483647 w 3630"/>
              <a:gd name="T75" fmla="*/ 2147483647 h 3634"/>
              <a:gd name="T76" fmla="*/ 2147483647 w 3630"/>
              <a:gd name="T77" fmla="*/ 2147483647 h 3634"/>
              <a:gd name="T78" fmla="*/ 2147483647 w 3630"/>
              <a:gd name="T79" fmla="*/ 2147483647 h 3634"/>
              <a:gd name="T80" fmla="*/ 2147483647 w 3630"/>
              <a:gd name="T81" fmla="*/ 2147483647 h 3634"/>
              <a:gd name="T82" fmla="*/ 2147483647 w 3630"/>
              <a:gd name="T83" fmla="*/ 2147483647 h 3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630" h="3634">
                <a:moveTo>
                  <a:pt x="3630" y="1817"/>
                </a:moveTo>
                <a:lnTo>
                  <a:pt x="3625" y="1681"/>
                </a:lnTo>
                <a:lnTo>
                  <a:pt x="3610" y="1546"/>
                </a:lnTo>
                <a:lnTo>
                  <a:pt x="3585" y="1413"/>
                </a:lnTo>
                <a:lnTo>
                  <a:pt x="3550" y="1281"/>
                </a:lnTo>
                <a:lnTo>
                  <a:pt x="3504" y="1153"/>
                </a:lnTo>
                <a:lnTo>
                  <a:pt x="3450" y="1029"/>
                </a:lnTo>
                <a:lnTo>
                  <a:pt x="3386" y="908"/>
                </a:lnTo>
                <a:lnTo>
                  <a:pt x="3314" y="794"/>
                </a:lnTo>
                <a:lnTo>
                  <a:pt x="3234" y="685"/>
                </a:lnTo>
                <a:lnTo>
                  <a:pt x="3146" y="581"/>
                </a:lnTo>
                <a:lnTo>
                  <a:pt x="3049" y="485"/>
                </a:lnTo>
                <a:lnTo>
                  <a:pt x="2947" y="396"/>
                </a:lnTo>
                <a:lnTo>
                  <a:pt x="2837" y="316"/>
                </a:lnTo>
                <a:lnTo>
                  <a:pt x="2723" y="244"/>
                </a:lnTo>
                <a:lnTo>
                  <a:pt x="2602" y="180"/>
                </a:lnTo>
                <a:lnTo>
                  <a:pt x="2478" y="126"/>
                </a:lnTo>
                <a:lnTo>
                  <a:pt x="2350" y="80"/>
                </a:lnTo>
                <a:lnTo>
                  <a:pt x="2218" y="45"/>
                </a:lnTo>
                <a:lnTo>
                  <a:pt x="2086" y="20"/>
                </a:lnTo>
                <a:lnTo>
                  <a:pt x="1950" y="5"/>
                </a:lnTo>
                <a:lnTo>
                  <a:pt x="1815" y="0"/>
                </a:lnTo>
                <a:lnTo>
                  <a:pt x="1679" y="5"/>
                </a:lnTo>
                <a:lnTo>
                  <a:pt x="1544" y="20"/>
                </a:lnTo>
                <a:lnTo>
                  <a:pt x="1411" y="45"/>
                </a:lnTo>
                <a:lnTo>
                  <a:pt x="1280" y="80"/>
                </a:lnTo>
                <a:lnTo>
                  <a:pt x="1152" y="126"/>
                </a:lnTo>
                <a:lnTo>
                  <a:pt x="1027" y="180"/>
                </a:lnTo>
                <a:lnTo>
                  <a:pt x="907" y="244"/>
                </a:lnTo>
                <a:lnTo>
                  <a:pt x="793" y="316"/>
                </a:lnTo>
                <a:lnTo>
                  <a:pt x="684" y="396"/>
                </a:lnTo>
                <a:lnTo>
                  <a:pt x="581" y="485"/>
                </a:lnTo>
                <a:lnTo>
                  <a:pt x="484" y="581"/>
                </a:lnTo>
                <a:lnTo>
                  <a:pt x="395" y="685"/>
                </a:lnTo>
                <a:lnTo>
                  <a:pt x="315" y="794"/>
                </a:lnTo>
                <a:lnTo>
                  <a:pt x="243" y="908"/>
                </a:lnTo>
                <a:lnTo>
                  <a:pt x="179" y="1029"/>
                </a:lnTo>
                <a:lnTo>
                  <a:pt x="125" y="1153"/>
                </a:lnTo>
                <a:lnTo>
                  <a:pt x="81" y="1281"/>
                </a:lnTo>
                <a:lnTo>
                  <a:pt x="46" y="1413"/>
                </a:lnTo>
                <a:lnTo>
                  <a:pt x="20" y="1546"/>
                </a:lnTo>
                <a:lnTo>
                  <a:pt x="5" y="1681"/>
                </a:lnTo>
                <a:lnTo>
                  <a:pt x="0" y="1817"/>
                </a:lnTo>
                <a:lnTo>
                  <a:pt x="5" y="1952"/>
                </a:lnTo>
                <a:lnTo>
                  <a:pt x="20" y="2088"/>
                </a:lnTo>
                <a:lnTo>
                  <a:pt x="46" y="2222"/>
                </a:lnTo>
                <a:lnTo>
                  <a:pt x="81" y="2353"/>
                </a:lnTo>
                <a:lnTo>
                  <a:pt x="125" y="2481"/>
                </a:lnTo>
                <a:lnTo>
                  <a:pt x="179" y="2605"/>
                </a:lnTo>
                <a:lnTo>
                  <a:pt x="243" y="2725"/>
                </a:lnTo>
                <a:lnTo>
                  <a:pt x="315" y="2841"/>
                </a:lnTo>
                <a:lnTo>
                  <a:pt x="395" y="2950"/>
                </a:lnTo>
                <a:lnTo>
                  <a:pt x="484" y="3053"/>
                </a:lnTo>
                <a:lnTo>
                  <a:pt x="581" y="3149"/>
                </a:lnTo>
                <a:lnTo>
                  <a:pt x="684" y="3237"/>
                </a:lnTo>
                <a:lnTo>
                  <a:pt x="793" y="3319"/>
                </a:lnTo>
                <a:lnTo>
                  <a:pt x="907" y="3391"/>
                </a:lnTo>
                <a:lnTo>
                  <a:pt x="1027" y="3455"/>
                </a:lnTo>
                <a:lnTo>
                  <a:pt x="1152" y="3509"/>
                </a:lnTo>
                <a:lnTo>
                  <a:pt x="1280" y="3553"/>
                </a:lnTo>
                <a:lnTo>
                  <a:pt x="1411" y="3588"/>
                </a:lnTo>
                <a:lnTo>
                  <a:pt x="1544" y="3614"/>
                </a:lnTo>
                <a:lnTo>
                  <a:pt x="1679" y="3629"/>
                </a:lnTo>
                <a:lnTo>
                  <a:pt x="1815" y="3634"/>
                </a:lnTo>
                <a:lnTo>
                  <a:pt x="1950" y="3629"/>
                </a:lnTo>
                <a:lnTo>
                  <a:pt x="2086" y="3614"/>
                </a:lnTo>
                <a:lnTo>
                  <a:pt x="2218" y="3588"/>
                </a:lnTo>
                <a:lnTo>
                  <a:pt x="2350" y="3553"/>
                </a:lnTo>
                <a:lnTo>
                  <a:pt x="2478" y="3509"/>
                </a:lnTo>
                <a:lnTo>
                  <a:pt x="2602" y="3455"/>
                </a:lnTo>
                <a:lnTo>
                  <a:pt x="2723" y="3391"/>
                </a:lnTo>
                <a:lnTo>
                  <a:pt x="2837" y="3319"/>
                </a:lnTo>
                <a:lnTo>
                  <a:pt x="2947" y="3237"/>
                </a:lnTo>
                <a:lnTo>
                  <a:pt x="3049" y="3149"/>
                </a:lnTo>
                <a:lnTo>
                  <a:pt x="3146" y="3053"/>
                </a:lnTo>
                <a:lnTo>
                  <a:pt x="3234" y="2950"/>
                </a:lnTo>
                <a:lnTo>
                  <a:pt x="3314" y="2841"/>
                </a:lnTo>
                <a:lnTo>
                  <a:pt x="3386" y="2725"/>
                </a:lnTo>
                <a:lnTo>
                  <a:pt x="3450" y="2605"/>
                </a:lnTo>
                <a:lnTo>
                  <a:pt x="3504" y="2481"/>
                </a:lnTo>
                <a:lnTo>
                  <a:pt x="3550" y="2353"/>
                </a:lnTo>
                <a:lnTo>
                  <a:pt x="3585" y="2222"/>
                </a:lnTo>
                <a:lnTo>
                  <a:pt x="3610" y="2088"/>
                </a:lnTo>
                <a:lnTo>
                  <a:pt x="3625" y="1952"/>
                </a:lnTo>
                <a:lnTo>
                  <a:pt x="3630" y="1817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7197" name="Line 45"/>
          <p:cNvSpPr>
            <a:spLocks noChangeShapeType="1"/>
          </p:cNvSpPr>
          <p:nvPr/>
        </p:nvSpPr>
        <p:spPr bwMode="auto">
          <a:xfrm flipH="1">
            <a:off x="390525" y="1533525"/>
            <a:ext cx="1728788" cy="21701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198" name="Group 46"/>
          <p:cNvGrpSpPr>
            <a:grpSpLocks/>
          </p:cNvGrpSpPr>
          <p:nvPr/>
        </p:nvGrpSpPr>
        <p:grpSpPr bwMode="auto">
          <a:xfrm>
            <a:off x="6067425" y="3181350"/>
            <a:ext cx="2825750" cy="2959100"/>
            <a:chOff x="3822" y="2004"/>
            <a:chExt cx="1780" cy="1864"/>
          </a:xfrm>
        </p:grpSpPr>
        <p:sp>
          <p:nvSpPr>
            <p:cNvPr id="52441" name="Freeform 47"/>
            <p:cNvSpPr>
              <a:spLocks/>
            </p:cNvSpPr>
            <p:nvPr/>
          </p:nvSpPr>
          <p:spPr bwMode="auto">
            <a:xfrm>
              <a:off x="5462" y="2907"/>
              <a:ext cx="140" cy="311"/>
            </a:xfrm>
            <a:custGeom>
              <a:avLst/>
              <a:gdLst>
                <a:gd name="T0" fmla="*/ 0 w 376"/>
                <a:gd name="T1" fmla="*/ 16 h 831"/>
                <a:gd name="T2" fmla="*/ 1 w 376"/>
                <a:gd name="T3" fmla="*/ 16 h 831"/>
                <a:gd name="T4" fmla="*/ 2 w 376"/>
                <a:gd name="T5" fmla="*/ 15 h 831"/>
                <a:gd name="T6" fmla="*/ 3 w 376"/>
                <a:gd name="T7" fmla="*/ 13 h 831"/>
                <a:gd name="T8" fmla="*/ 4 w 376"/>
                <a:gd name="T9" fmla="*/ 12 h 831"/>
                <a:gd name="T10" fmla="*/ 5 w 376"/>
                <a:gd name="T11" fmla="*/ 11 h 831"/>
                <a:gd name="T12" fmla="*/ 6 w 376"/>
                <a:gd name="T13" fmla="*/ 9 h 831"/>
                <a:gd name="T14" fmla="*/ 6 w 376"/>
                <a:gd name="T15" fmla="*/ 7 h 831"/>
                <a:gd name="T16" fmla="*/ 7 w 376"/>
                <a:gd name="T17" fmla="*/ 6 h 831"/>
                <a:gd name="T18" fmla="*/ 7 w 376"/>
                <a:gd name="T19" fmla="*/ 4 h 831"/>
                <a:gd name="T20" fmla="*/ 7 w 376"/>
                <a:gd name="T21" fmla="*/ 2 h 831"/>
                <a:gd name="T22" fmla="*/ 7 w 376"/>
                <a:gd name="T23" fmla="*/ 0 h 8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6" h="831">
                  <a:moveTo>
                    <a:pt x="0" y="831"/>
                  </a:moveTo>
                  <a:lnTo>
                    <a:pt x="62" y="790"/>
                  </a:lnTo>
                  <a:lnTo>
                    <a:pt x="120" y="741"/>
                  </a:lnTo>
                  <a:lnTo>
                    <a:pt x="172" y="684"/>
                  </a:lnTo>
                  <a:lnTo>
                    <a:pt x="219" y="620"/>
                  </a:lnTo>
                  <a:lnTo>
                    <a:pt x="260" y="549"/>
                  </a:lnTo>
                  <a:lnTo>
                    <a:pt x="295" y="472"/>
                  </a:lnTo>
                  <a:lnTo>
                    <a:pt x="324" y="388"/>
                  </a:lnTo>
                  <a:lnTo>
                    <a:pt x="347" y="298"/>
                  </a:lnTo>
                  <a:lnTo>
                    <a:pt x="363" y="204"/>
                  </a:lnTo>
                  <a:lnTo>
                    <a:pt x="372" y="104"/>
                  </a:lnTo>
                  <a:lnTo>
                    <a:pt x="37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2" name="Freeform 48"/>
            <p:cNvSpPr>
              <a:spLocks/>
            </p:cNvSpPr>
            <p:nvPr/>
          </p:nvSpPr>
          <p:spPr bwMode="auto">
            <a:xfrm>
              <a:off x="4778" y="2004"/>
              <a:ext cx="824" cy="903"/>
            </a:xfrm>
            <a:custGeom>
              <a:avLst/>
              <a:gdLst>
                <a:gd name="T0" fmla="*/ 44 w 2191"/>
                <a:gd name="T1" fmla="*/ 48 h 2400"/>
                <a:gd name="T2" fmla="*/ 44 w 2191"/>
                <a:gd name="T3" fmla="*/ 46 h 2400"/>
                <a:gd name="T4" fmla="*/ 44 w 2191"/>
                <a:gd name="T5" fmla="*/ 44 h 2400"/>
                <a:gd name="T6" fmla="*/ 43 w 2191"/>
                <a:gd name="T7" fmla="*/ 41 h 2400"/>
                <a:gd name="T8" fmla="*/ 43 w 2191"/>
                <a:gd name="T9" fmla="*/ 39 h 2400"/>
                <a:gd name="T10" fmla="*/ 42 w 2191"/>
                <a:gd name="T11" fmla="*/ 36 h 2400"/>
                <a:gd name="T12" fmla="*/ 41 w 2191"/>
                <a:gd name="T13" fmla="*/ 34 h 2400"/>
                <a:gd name="T14" fmla="*/ 41 w 2191"/>
                <a:gd name="T15" fmla="*/ 32 h 2400"/>
                <a:gd name="T16" fmla="*/ 39 w 2191"/>
                <a:gd name="T17" fmla="*/ 29 h 2400"/>
                <a:gd name="T18" fmla="*/ 38 w 2191"/>
                <a:gd name="T19" fmla="*/ 27 h 2400"/>
                <a:gd name="T20" fmla="*/ 37 w 2191"/>
                <a:gd name="T21" fmla="*/ 24 h 2400"/>
                <a:gd name="T22" fmla="*/ 36 w 2191"/>
                <a:gd name="T23" fmla="*/ 22 h 2400"/>
                <a:gd name="T24" fmla="*/ 35 w 2191"/>
                <a:gd name="T25" fmla="*/ 20 h 2400"/>
                <a:gd name="T26" fmla="*/ 33 w 2191"/>
                <a:gd name="T27" fmla="*/ 17 h 2400"/>
                <a:gd name="T28" fmla="*/ 31 w 2191"/>
                <a:gd name="T29" fmla="*/ 15 h 2400"/>
                <a:gd name="T30" fmla="*/ 30 w 2191"/>
                <a:gd name="T31" fmla="*/ 13 h 2400"/>
                <a:gd name="T32" fmla="*/ 28 w 2191"/>
                <a:gd name="T33" fmla="*/ 11 h 2400"/>
                <a:gd name="T34" fmla="*/ 26 w 2191"/>
                <a:gd name="T35" fmla="*/ 10 h 2400"/>
                <a:gd name="T36" fmla="*/ 24 w 2191"/>
                <a:gd name="T37" fmla="*/ 8 h 2400"/>
                <a:gd name="T38" fmla="*/ 23 w 2191"/>
                <a:gd name="T39" fmla="*/ 6 h 2400"/>
                <a:gd name="T40" fmla="*/ 21 w 2191"/>
                <a:gd name="T41" fmla="*/ 5 h 2400"/>
                <a:gd name="T42" fmla="*/ 19 w 2191"/>
                <a:gd name="T43" fmla="*/ 4 h 2400"/>
                <a:gd name="T44" fmla="*/ 17 w 2191"/>
                <a:gd name="T45" fmla="*/ 3 h 2400"/>
                <a:gd name="T46" fmla="*/ 15 w 2191"/>
                <a:gd name="T47" fmla="*/ 2 h 2400"/>
                <a:gd name="T48" fmla="*/ 13 w 2191"/>
                <a:gd name="T49" fmla="*/ 1 h 2400"/>
                <a:gd name="T50" fmla="*/ 11 w 2191"/>
                <a:gd name="T51" fmla="*/ 1 h 2400"/>
                <a:gd name="T52" fmla="*/ 9 w 2191"/>
                <a:gd name="T53" fmla="*/ 0 h 2400"/>
                <a:gd name="T54" fmla="*/ 8 w 2191"/>
                <a:gd name="T55" fmla="*/ 0 h 2400"/>
                <a:gd name="T56" fmla="*/ 6 w 2191"/>
                <a:gd name="T57" fmla="*/ 0 h 2400"/>
                <a:gd name="T58" fmla="*/ 5 w 2191"/>
                <a:gd name="T59" fmla="*/ 0 h 2400"/>
                <a:gd name="T60" fmla="*/ 3 w 2191"/>
                <a:gd name="T61" fmla="*/ 0 h 2400"/>
                <a:gd name="T62" fmla="*/ 2 w 2191"/>
                <a:gd name="T63" fmla="*/ 1 h 2400"/>
                <a:gd name="T64" fmla="*/ 0 w 2191"/>
                <a:gd name="T65" fmla="*/ 2 h 24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91" h="2400">
                  <a:moveTo>
                    <a:pt x="2191" y="2400"/>
                  </a:moveTo>
                  <a:lnTo>
                    <a:pt x="2187" y="2289"/>
                  </a:lnTo>
                  <a:lnTo>
                    <a:pt x="2177" y="2175"/>
                  </a:lnTo>
                  <a:lnTo>
                    <a:pt x="2160" y="2057"/>
                  </a:lnTo>
                  <a:lnTo>
                    <a:pt x="2135" y="1937"/>
                  </a:lnTo>
                  <a:lnTo>
                    <a:pt x="2105" y="1816"/>
                  </a:lnTo>
                  <a:lnTo>
                    <a:pt x="2068" y="1694"/>
                  </a:lnTo>
                  <a:lnTo>
                    <a:pt x="2024" y="1572"/>
                  </a:lnTo>
                  <a:lnTo>
                    <a:pt x="1974" y="1451"/>
                  </a:lnTo>
                  <a:lnTo>
                    <a:pt x="1919" y="1331"/>
                  </a:lnTo>
                  <a:lnTo>
                    <a:pt x="1859" y="1212"/>
                  </a:lnTo>
                  <a:lnTo>
                    <a:pt x="1792" y="1095"/>
                  </a:lnTo>
                  <a:lnTo>
                    <a:pt x="1722" y="982"/>
                  </a:lnTo>
                  <a:lnTo>
                    <a:pt x="1647" y="873"/>
                  </a:lnTo>
                  <a:lnTo>
                    <a:pt x="1567" y="767"/>
                  </a:lnTo>
                  <a:lnTo>
                    <a:pt x="1485" y="667"/>
                  </a:lnTo>
                  <a:lnTo>
                    <a:pt x="1399" y="572"/>
                  </a:lnTo>
                  <a:lnTo>
                    <a:pt x="1310" y="483"/>
                  </a:lnTo>
                  <a:lnTo>
                    <a:pt x="1220" y="399"/>
                  </a:lnTo>
                  <a:lnTo>
                    <a:pt x="1126" y="324"/>
                  </a:lnTo>
                  <a:lnTo>
                    <a:pt x="1033" y="255"/>
                  </a:lnTo>
                  <a:lnTo>
                    <a:pt x="939" y="193"/>
                  </a:lnTo>
                  <a:lnTo>
                    <a:pt x="844" y="140"/>
                  </a:lnTo>
                  <a:lnTo>
                    <a:pt x="750" y="95"/>
                  </a:lnTo>
                  <a:lnTo>
                    <a:pt x="657" y="59"/>
                  </a:lnTo>
                  <a:lnTo>
                    <a:pt x="565" y="31"/>
                  </a:lnTo>
                  <a:lnTo>
                    <a:pt x="475" y="12"/>
                  </a:lnTo>
                  <a:lnTo>
                    <a:pt x="388" y="1"/>
                  </a:lnTo>
                  <a:lnTo>
                    <a:pt x="303" y="0"/>
                  </a:lnTo>
                  <a:lnTo>
                    <a:pt x="220" y="8"/>
                  </a:lnTo>
                  <a:lnTo>
                    <a:pt x="143" y="25"/>
                  </a:lnTo>
                  <a:lnTo>
                    <a:pt x="69" y="50"/>
                  </a:lnTo>
                  <a:lnTo>
                    <a:pt x="0" y="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3" name="Freeform 49"/>
            <p:cNvSpPr>
              <a:spLocks/>
            </p:cNvSpPr>
            <p:nvPr/>
          </p:nvSpPr>
          <p:spPr bwMode="auto">
            <a:xfrm>
              <a:off x="3822" y="2173"/>
              <a:ext cx="1261" cy="1679"/>
            </a:xfrm>
            <a:custGeom>
              <a:avLst/>
              <a:gdLst>
                <a:gd name="T0" fmla="*/ 52 w 3350"/>
                <a:gd name="T1" fmla="*/ 1 h 4464"/>
                <a:gd name="T2" fmla="*/ 48 w 3350"/>
                <a:gd name="T3" fmla="*/ 0 h 4464"/>
                <a:gd name="T4" fmla="*/ 44 w 3350"/>
                <a:gd name="T5" fmla="*/ 0 h 4464"/>
                <a:gd name="T6" fmla="*/ 40 w 3350"/>
                <a:gd name="T7" fmla="*/ 1 h 4464"/>
                <a:gd name="T8" fmla="*/ 35 w 3350"/>
                <a:gd name="T9" fmla="*/ 2 h 4464"/>
                <a:gd name="T10" fmla="*/ 31 w 3350"/>
                <a:gd name="T11" fmla="*/ 4 h 4464"/>
                <a:gd name="T12" fmla="*/ 27 w 3350"/>
                <a:gd name="T13" fmla="*/ 7 h 4464"/>
                <a:gd name="T14" fmla="*/ 23 w 3350"/>
                <a:gd name="T15" fmla="*/ 10 h 4464"/>
                <a:gd name="T16" fmla="*/ 18 w 3350"/>
                <a:gd name="T17" fmla="*/ 14 h 4464"/>
                <a:gd name="T18" fmla="*/ 15 w 3350"/>
                <a:gd name="T19" fmla="*/ 19 h 4464"/>
                <a:gd name="T20" fmla="*/ 11 w 3350"/>
                <a:gd name="T21" fmla="*/ 24 h 4464"/>
                <a:gd name="T22" fmla="*/ 8 w 3350"/>
                <a:gd name="T23" fmla="*/ 29 h 4464"/>
                <a:gd name="T24" fmla="*/ 6 w 3350"/>
                <a:gd name="T25" fmla="*/ 35 h 4464"/>
                <a:gd name="T26" fmla="*/ 3 w 3350"/>
                <a:gd name="T27" fmla="*/ 41 h 4464"/>
                <a:gd name="T28" fmla="*/ 2 w 3350"/>
                <a:gd name="T29" fmla="*/ 47 h 4464"/>
                <a:gd name="T30" fmla="*/ 1 w 3350"/>
                <a:gd name="T31" fmla="*/ 52 h 4464"/>
                <a:gd name="T32" fmla="*/ 0 w 3350"/>
                <a:gd name="T33" fmla="*/ 58 h 4464"/>
                <a:gd name="T34" fmla="*/ 0 w 3350"/>
                <a:gd name="T35" fmla="*/ 64 h 4464"/>
                <a:gd name="T36" fmla="*/ 1 w 3350"/>
                <a:gd name="T37" fmla="*/ 68 h 4464"/>
                <a:gd name="T38" fmla="*/ 2 w 3350"/>
                <a:gd name="T39" fmla="*/ 73 h 4464"/>
                <a:gd name="T40" fmla="*/ 3 w 3350"/>
                <a:gd name="T41" fmla="*/ 77 h 4464"/>
                <a:gd name="T42" fmla="*/ 6 w 3350"/>
                <a:gd name="T43" fmla="*/ 81 h 4464"/>
                <a:gd name="T44" fmla="*/ 9 w 3350"/>
                <a:gd name="T45" fmla="*/ 84 h 4464"/>
                <a:gd name="T46" fmla="*/ 12 w 3350"/>
                <a:gd name="T47" fmla="*/ 87 h 4464"/>
                <a:gd name="T48" fmla="*/ 15 w 3350"/>
                <a:gd name="T49" fmla="*/ 88 h 4464"/>
                <a:gd name="T50" fmla="*/ 19 w 3350"/>
                <a:gd name="T51" fmla="*/ 89 h 4464"/>
                <a:gd name="T52" fmla="*/ 23 w 3350"/>
                <a:gd name="T53" fmla="*/ 90 h 4464"/>
                <a:gd name="T54" fmla="*/ 27 w 3350"/>
                <a:gd name="T55" fmla="*/ 89 h 4464"/>
                <a:gd name="T56" fmla="*/ 32 w 3350"/>
                <a:gd name="T57" fmla="*/ 87 h 4464"/>
                <a:gd name="T58" fmla="*/ 36 w 3350"/>
                <a:gd name="T59" fmla="*/ 85 h 4464"/>
                <a:gd name="T60" fmla="*/ 41 w 3350"/>
                <a:gd name="T61" fmla="*/ 82 h 4464"/>
                <a:gd name="T62" fmla="*/ 45 w 3350"/>
                <a:gd name="T63" fmla="*/ 79 h 4464"/>
                <a:gd name="T64" fmla="*/ 49 w 3350"/>
                <a:gd name="T65" fmla="*/ 75 h 4464"/>
                <a:gd name="T66" fmla="*/ 53 w 3350"/>
                <a:gd name="T67" fmla="*/ 70 h 4464"/>
                <a:gd name="T68" fmla="*/ 56 w 3350"/>
                <a:gd name="T69" fmla="*/ 65 h 4464"/>
                <a:gd name="T70" fmla="*/ 59 w 3350"/>
                <a:gd name="T71" fmla="*/ 60 h 4464"/>
                <a:gd name="T72" fmla="*/ 62 w 3350"/>
                <a:gd name="T73" fmla="*/ 55 h 4464"/>
                <a:gd name="T74" fmla="*/ 64 w 3350"/>
                <a:gd name="T75" fmla="*/ 49 h 4464"/>
                <a:gd name="T76" fmla="*/ 65 w 3350"/>
                <a:gd name="T77" fmla="*/ 43 h 4464"/>
                <a:gd name="T78" fmla="*/ 67 w 3350"/>
                <a:gd name="T79" fmla="*/ 37 h 4464"/>
                <a:gd name="T80" fmla="*/ 67 w 3350"/>
                <a:gd name="T81" fmla="*/ 31 h 4464"/>
                <a:gd name="T82" fmla="*/ 67 w 3350"/>
                <a:gd name="T83" fmla="*/ 26 h 4464"/>
                <a:gd name="T84" fmla="*/ 67 w 3350"/>
                <a:gd name="T85" fmla="*/ 21 h 4464"/>
                <a:gd name="T86" fmla="*/ 65 w 3350"/>
                <a:gd name="T87" fmla="*/ 16 h 4464"/>
                <a:gd name="T88" fmla="*/ 64 w 3350"/>
                <a:gd name="T89" fmla="*/ 12 h 4464"/>
                <a:gd name="T90" fmla="*/ 61 w 3350"/>
                <a:gd name="T91" fmla="*/ 8 h 4464"/>
                <a:gd name="T92" fmla="*/ 59 w 3350"/>
                <a:gd name="T93" fmla="*/ 5 h 4464"/>
                <a:gd name="T94" fmla="*/ 56 w 3350"/>
                <a:gd name="T95" fmla="*/ 3 h 44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0" h="4464">
                  <a:moveTo>
                    <a:pt x="2684" y="90"/>
                  </a:moveTo>
                  <a:lnTo>
                    <a:pt x="2595" y="53"/>
                  </a:lnTo>
                  <a:lnTo>
                    <a:pt x="2500" y="25"/>
                  </a:lnTo>
                  <a:lnTo>
                    <a:pt x="2404" y="8"/>
                  </a:lnTo>
                  <a:lnTo>
                    <a:pt x="2303" y="0"/>
                  </a:lnTo>
                  <a:lnTo>
                    <a:pt x="2200" y="1"/>
                  </a:lnTo>
                  <a:lnTo>
                    <a:pt x="2095" y="12"/>
                  </a:lnTo>
                  <a:lnTo>
                    <a:pt x="1988" y="32"/>
                  </a:lnTo>
                  <a:lnTo>
                    <a:pt x="1880" y="61"/>
                  </a:lnTo>
                  <a:lnTo>
                    <a:pt x="1771" y="100"/>
                  </a:lnTo>
                  <a:lnTo>
                    <a:pt x="1661" y="148"/>
                  </a:lnTo>
                  <a:lnTo>
                    <a:pt x="1552" y="206"/>
                  </a:lnTo>
                  <a:lnTo>
                    <a:pt x="1443" y="270"/>
                  </a:lnTo>
                  <a:lnTo>
                    <a:pt x="1334" y="345"/>
                  </a:lnTo>
                  <a:lnTo>
                    <a:pt x="1228" y="427"/>
                  </a:lnTo>
                  <a:lnTo>
                    <a:pt x="1124" y="517"/>
                  </a:lnTo>
                  <a:lnTo>
                    <a:pt x="1021" y="614"/>
                  </a:lnTo>
                  <a:lnTo>
                    <a:pt x="922" y="718"/>
                  </a:lnTo>
                  <a:lnTo>
                    <a:pt x="826" y="829"/>
                  </a:lnTo>
                  <a:lnTo>
                    <a:pt x="732" y="946"/>
                  </a:lnTo>
                  <a:lnTo>
                    <a:pt x="644" y="1067"/>
                  </a:lnTo>
                  <a:lnTo>
                    <a:pt x="560" y="1195"/>
                  </a:lnTo>
                  <a:lnTo>
                    <a:pt x="480" y="1326"/>
                  </a:lnTo>
                  <a:lnTo>
                    <a:pt x="406" y="1462"/>
                  </a:lnTo>
                  <a:lnTo>
                    <a:pt x="337" y="1601"/>
                  </a:lnTo>
                  <a:lnTo>
                    <a:pt x="275" y="1742"/>
                  </a:lnTo>
                  <a:lnTo>
                    <a:pt x="217" y="1885"/>
                  </a:lnTo>
                  <a:lnTo>
                    <a:pt x="166" y="2030"/>
                  </a:lnTo>
                  <a:lnTo>
                    <a:pt x="122" y="2176"/>
                  </a:lnTo>
                  <a:lnTo>
                    <a:pt x="84" y="2323"/>
                  </a:lnTo>
                  <a:lnTo>
                    <a:pt x="53" y="2468"/>
                  </a:lnTo>
                  <a:lnTo>
                    <a:pt x="30" y="2613"/>
                  </a:lnTo>
                  <a:lnTo>
                    <a:pt x="13" y="2756"/>
                  </a:lnTo>
                  <a:lnTo>
                    <a:pt x="2" y="2896"/>
                  </a:lnTo>
                  <a:lnTo>
                    <a:pt x="0" y="3035"/>
                  </a:lnTo>
                  <a:lnTo>
                    <a:pt x="4" y="3170"/>
                  </a:lnTo>
                  <a:lnTo>
                    <a:pt x="16" y="3300"/>
                  </a:lnTo>
                  <a:lnTo>
                    <a:pt x="35" y="3425"/>
                  </a:lnTo>
                  <a:lnTo>
                    <a:pt x="60" y="3546"/>
                  </a:lnTo>
                  <a:lnTo>
                    <a:pt x="93" y="3661"/>
                  </a:lnTo>
                  <a:lnTo>
                    <a:pt x="132" y="3771"/>
                  </a:lnTo>
                  <a:lnTo>
                    <a:pt x="179" y="3873"/>
                  </a:lnTo>
                  <a:lnTo>
                    <a:pt x="231" y="3969"/>
                  </a:lnTo>
                  <a:lnTo>
                    <a:pt x="289" y="4057"/>
                  </a:lnTo>
                  <a:lnTo>
                    <a:pt x="354" y="4137"/>
                  </a:lnTo>
                  <a:lnTo>
                    <a:pt x="425" y="4209"/>
                  </a:lnTo>
                  <a:lnTo>
                    <a:pt x="500" y="4273"/>
                  </a:lnTo>
                  <a:lnTo>
                    <a:pt x="581" y="4327"/>
                  </a:lnTo>
                  <a:lnTo>
                    <a:pt x="667" y="4374"/>
                  </a:lnTo>
                  <a:lnTo>
                    <a:pt x="756" y="4410"/>
                  </a:lnTo>
                  <a:lnTo>
                    <a:pt x="850" y="4437"/>
                  </a:lnTo>
                  <a:lnTo>
                    <a:pt x="947" y="4455"/>
                  </a:lnTo>
                  <a:lnTo>
                    <a:pt x="1047" y="4464"/>
                  </a:lnTo>
                  <a:lnTo>
                    <a:pt x="1150" y="4463"/>
                  </a:lnTo>
                  <a:lnTo>
                    <a:pt x="1255" y="4452"/>
                  </a:lnTo>
                  <a:lnTo>
                    <a:pt x="1362" y="4432"/>
                  </a:lnTo>
                  <a:lnTo>
                    <a:pt x="1470" y="4402"/>
                  </a:lnTo>
                  <a:lnTo>
                    <a:pt x="1579" y="4363"/>
                  </a:lnTo>
                  <a:lnTo>
                    <a:pt x="1690" y="4315"/>
                  </a:lnTo>
                  <a:lnTo>
                    <a:pt x="1799" y="4258"/>
                  </a:lnTo>
                  <a:lnTo>
                    <a:pt x="1908" y="4192"/>
                  </a:lnTo>
                  <a:lnTo>
                    <a:pt x="2016" y="4118"/>
                  </a:lnTo>
                  <a:lnTo>
                    <a:pt x="2122" y="4037"/>
                  </a:lnTo>
                  <a:lnTo>
                    <a:pt x="2227" y="3947"/>
                  </a:lnTo>
                  <a:lnTo>
                    <a:pt x="2330" y="3849"/>
                  </a:lnTo>
                  <a:lnTo>
                    <a:pt x="2428" y="3745"/>
                  </a:lnTo>
                  <a:lnTo>
                    <a:pt x="2525" y="3635"/>
                  </a:lnTo>
                  <a:lnTo>
                    <a:pt x="2618" y="3518"/>
                  </a:lnTo>
                  <a:lnTo>
                    <a:pt x="2706" y="3396"/>
                  </a:lnTo>
                  <a:lnTo>
                    <a:pt x="2791" y="3269"/>
                  </a:lnTo>
                  <a:lnTo>
                    <a:pt x="2870" y="3138"/>
                  </a:lnTo>
                  <a:lnTo>
                    <a:pt x="2944" y="3002"/>
                  </a:lnTo>
                  <a:lnTo>
                    <a:pt x="3013" y="2863"/>
                  </a:lnTo>
                  <a:lnTo>
                    <a:pt x="3076" y="2721"/>
                  </a:lnTo>
                  <a:lnTo>
                    <a:pt x="3133" y="2578"/>
                  </a:lnTo>
                  <a:lnTo>
                    <a:pt x="3184" y="2433"/>
                  </a:lnTo>
                  <a:lnTo>
                    <a:pt x="3229" y="2288"/>
                  </a:lnTo>
                  <a:lnTo>
                    <a:pt x="3267" y="2141"/>
                  </a:lnTo>
                  <a:lnTo>
                    <a:pt x="3297" y="1995"/>
                  </a:lnTo>
                  <a:lnTo>
                    <a:pt x="3321" y="1851"/>
                  </a:lnTo>
                  <a:lnTo>
                    <a:pt x="3338" y="1708"/>
                  </a:lnTo>
                  <a:lnTo>
                    <a:pt x="3348" y="1567"/>
                  </a:lnTo>
                  <a:lnTo>
                    <a:pt x="3350" y="1429"/>
                  </a:lnTo>
                  <a:lnTo>
                    <a:pt x="3346" y="1294"/>
                  </a:lnTo>
                  <a:lnTo>
                    <a:pt x="3335" y="1164"/>
                  </a:lnTo>
                  <a:lnTo>
                    <a:pt x="3315" y="1038"/>
                  </a:lnTo>
                  <a:lnTo>
                    <a:pt x="3290" y="917"/>
                  </a:lnTo>
                  <a:lnTo>
                    <a:pt x="3257" y="801"/>
                  </a:lnTo>
                  <a:lnTo>
                    <a:pt x="3218" y="692"/>
                  </a:lnTo>
                  <a:lnTo>
                    <a:pt x="3171" y="590"/>
                  </a:lnTo>
                  <a:lnTo>
                    <a:pt x="3119" y="495"/>
                  </a:lnTo>
                  <a:lnTo>
                    <a:pt x="3061" y="407"/>
                  </a:lnTo>
                  <a:lnTo>
                    <a:pt x="2996" y="326"/>
                  </a:lnTo>
                  <a:lnTo>
                    <a:pt x="2925" y="254"/>
                  </a:lnTo>
                  <a:lnTo>
                    <a:pt x="2850" y="191"/>
                  </a:lnTo>
                  <a:lnTo>
                    <a:pt x="2770" y="136"/>
                  </a:lnTo>
                  <a:lnTo>
                    <a:pt x="2684" y="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4" name="Line 50"/>
            <p:cNvSpPr>
              <a:spLocks noChangeShapeType="1"/>
            </p:cNvSpPr>
            <p:nvPr/>
          </p:nvSpPr>
          <p:spPr bwMode="auto">
            <a:xfrm flipH="1">
              <a:off x="4399" y="2036"/>
              <a:ext cx="379" cy="2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5" name="Line 51"/>
            <p:cNvSpPr>
              <a:spLocks noChangeShapeType="1"/>
            </p:cNvSpPr>
            <p:nvPr/>
          </p:nvSpPr>
          <p:spPr bwMode="auto">
            <a:xfrm flipH="1">
              <a:off x="4506" y="3218"/>
              <a:ext cx="956" cy="5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6" name="Line 52"/>
            <p:cNvSpPr>
              <a:spLocks noChangeShapeType="1"/>
            </p:cNvSpPr>
            <p:nvPr/>
          </p:nvSpPr>
          <p:spPr bwMode="auto">
            <a:xfrm>
              <a:off x="3885" y="2683"/>
              <a:ext cx="176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7" name="Line 53"/>
            <p:cNvSpPr>
              <a:spLocks noChangeShapeType="1"/>
            </p:cNvSpPr>
            <p:nvPr/>
          </p:nvSpPr>
          <p:spPr bwMode="auto">
            <a:xfrm>
              <a:off x="4077" y="2796"/>
              <a:ext cx="1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8" name="Line 54"/>
            <p:cNvSpPr>
              <a:spLocks noChangeShapeType="1"/>
            </p:cNvSpPr>
            <p:nvPr/>
          </p:nvSpPr>
          <p:spPr bwMode="auto">
            <a:xfrm>
              <a:off x="4104" y="2810"/>
              <a:ext cx="221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9" name="Line 55"/>
            <p:cNvSpPr>
              <a:spLocks noChangeShapeType="1"/>
            </p:cNvSpPr>
            <p:nvPr/>
          </p:nvSpPr>
          <p:spPr bwMode="auto">
            <a:xfrm>
              <a:off x="4341" y="2947"/>
              <a:ext cx="1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0" name="Line 56"/>
            <p:cNvSpPr>
              <a:spLocks noChangeShapeType="1"/>
            </p:cNvSpPr>
            <p:nvPr/>
          </p:nvSpPr>
          <p:spPr bwMode="auto">
            <a:xfrm>
              <a:off x="4368" y="2963"/>
              <a:ext cx="221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1" name="Line 57"/>
            <p:cNvSpPr>
              <a:spLocks noChangeShapeType="1"/>
            </p:cNvSpPr>
            <p:nvPr/>
          </p:nvSpPr>
          <p:spPr bwMode="auto">
            <a:xfrm>
              <a:off x="4601" y="3099"/>
              <a:ext cx="1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2" name="Line 58"/>
            <p:cNvSpPr>
              <a:spLocks noChangeShapeType="1"/>
            </p:cNvSpPr>
            <p:nvPr/>
          </p:nvSpPr>
          <p:spPr bwMode="auto">
            <a:xfrm>
              <a:off x="4628" y="3115"/>
              <a:ext cx="223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3" name="Line 59"/>
            <p:cNvSpPr>
              <a:spLocks noChangeShapeType="1"/>
            </p:cNvSpPr>
            <p:nvPr/>
          </p:nvSpPr>
          <p:spPr bwMode="auto">
            <a:xfrm>
              <a:off x="4865" y="3252"/>
              <a:ext cx="1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4" name="Line 60"/>
            <p:cNvSpPr>
              <a:spLocks noChangeShapeType="1"/>
            </p:cNvSpPr>
            <p:nvPr/>
          </p:nvSpPr>
          <p:spPr bwMode="auto">
            <a:xfrm>
              <a:off x="4891" y="3268"/>
              <a:ext cx="179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5" name="Line 61"/>
            <p:cNvSpPr>
              <a:spLocks noChangeShapeType="1"/>
            </p:cNvSpPr>
            <p:nvPr/>
          </p:nvSpPr>
          <p:spPr bwMode="auto">
            <a:xfrm flipV="1">
              <a:off x="3959" y="3692"/>
              <a:ext cx="102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6" name="Line 62"/>
            <p:cNvSpPr>
              <a:spLocks noChangeShapeType="1"/>
            </p:cNvSpPr>
            <p:nvPr/>
          </p:nvSpPr>
          <p:spPr bwMode="auto">
            <a:xfrm flipV="1">
              <a:off x="4070" y="3665"/>
              <a:ext cx="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7" name="Line 63"/>
            <p:cNvSpPr>
              <a:spLocks noChangeShapeType="1"/>
            </p:cNvSpPr>
            <p:nvPr/>
          </p:nvSpPr>
          <p:spPr bwMode="auto">
            <a:xfrm flipV="1">
              <a:off x="4086" y="3428"/>
              <a:ext cx="128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8" name="Line 64"/>
            <p:cNvSpPr>
              <a:spLocks noChangeShapeType="1"/>
            </p:cNvSpPr>
            <p:nvPr/>
          </p:nvSpPr>
          <p:spPr bwMode="auto">
            <a:xfrm flipV="1">
              <a:off x="4222" y="3402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59" name="Line 65"/>
            <p:cNvSpPr>
              <a:spLocks noChangeShapeType="1"/>
            </p:cNvSpPr>
            <p:nvPr/>
          </p:nvSpPr>
          <p:spPr bwMode="auto">
            <a:xfrm flipV="1">
              <a:off x="4238" y="3165"/>
              <a:ext cx="126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0" name="Line 66"/>
            <p:cNvSpPr>
              <a:spLocks noChangeShapeType="1"/>
            </p:cNvSpPr>
            <p:nvPr/>
          </p:nvSpPr>
          <p:spPr bwMode="auto">
            <a:xfrm flipV="1">
              <a:off x="4372" y="3139"/>
              <a:ext cx="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1" name="Line 67"/>
            <p:cNvSpPr>
              <a:spLocks noChangeShapeType="1"/>
            </p:cNvSpPr>
            <p:nvPr/>
          </p:nvSpPr>
          <p:spPr bwMode="auto">
            <a:xfrm flipV="1">
              <a:off x="4388" y="2902"/>
              <a:ext cx="129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2" name="Line 68"/>
            <p:cNvSpPr>
              <a:spLocks noChangeShapeType="1"/>
            </p:cNvSpPr>
            <p:nvPr/>
          </p:nvSpPr>
          <p:spPr bwMode="auto">
            <a:xfrm flipV="1">
              <a:off x="4525" y="2875"/>
              <a:ext cx="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3" name="Line 69"/>
            <p:cNvSpPr>
              <a:spLocks noChangeShapeType="1"/>
            </p:cNvSpPr>
            <p:nvPr/>
          </p:nvSpPr>
          <p:spPr bwMode="auto">
            <a:xfrm flipV="1">
              <a:off x="4541" y="2638"/>
              <a:ext cx="129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4" name="Line 70"/>
            <p:cNvSpPr>
              <a:spLocks noChangeShapeType="1"/>
            </p:cNvSpPr>
            <p:nvPr/>
          </p:nvSpPr>
          <p:spPr bwMode="auto">
            <a:xfrm flipV="1">
              <a:off x="4677" y="2612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5" name="Line 71"/>
            <p:cNvSpPr>
              <a:spLocks noChangeShapeType="1"/>
            </p:cNvSpPr>
            <p:nvPr/>
          </p:nvSpPr>
          <p:spPr bwMode="auto">
            <a:xfrm flipV="1">
              <a:off x="4693" y="2375"/>
              <a:ext cx="127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6" name="Line 72"/>
            <p:cNvSpPr>
              <a:spLocks noChangeShapeType="1"/>
            </p:cNvSpPr>
            <p:nvPr/>
          </p:nvSpPr>
          <p:spPr bwMode="auto">
            <a:xfrm flipV="1">
              <a:off x="4828" y="2349"/>
              <a:ext cx="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67" name="Line 73"/>
            <p:cNvSpPr>
              <a:spLocks noChangeShapeType="1"/>
            </p:cNvSpPr>
            <p:nvPr/>
          </p:nvSpPr>
          <p:spPr bwMode="auto">
            <a:xfrm flipV="1">
              <a:off x="4844" y="2160"/>
              <a:ext cx="102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226" name="Line 74"/>
          <p:cNvSpPr>
            <a:spLocks noChangeShapeType="1"/>
          </p:cNvSpPr>
          <p:nvPr/>
        </p:nvSpPr>
        <p:spPr bwMode="auto">
          <a:xfrm>
            <a:off x="6970713" y="3586163"/>
            <a:ext cx="1095375" cy="635000"/>
          </a:xfrm>
          <a:prstGeom prst="line">
            <a:avLst/>
          </a:prstGeom>
          <a:noFill/>
          <a:ln w="28575">
            <a:solidFill>
              <a:srgbClr val="FF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7227" name="Line 75"/>
          <p:cNvSpPr>
            <a:spLocks noChangeShapeType="1"/>
          </p:cNvSpPr>
          <p:nvPr/>
        </p:nvSpPr>
        <p:spPr bwMode="auto">
          <a:xfrm>
            <a:off x="6072188" y="5341938"/>
            <a:ext cx="1095375" cy="635000"/>
          </a:xfrm>
          <a:prstGeom prst="line">
            <a:avLst/>
          </a:prstGeom>
          <a:noFill/>
          <a:ln w="28575">
            <a:solidFill>
              <a:srgbClr val="FF00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228" name="Group 76"/>
          <p:cNvGrpSpPr>
            <a:grpSpLocks/>
          </p:cNvGrpSpPr>
          <p:nvPr/>
        </p:nvGrpSpPr>
        <p:grpSpPr bwMode="auto">
          <a:xfrm>
            <a:off x="7726363" y="3411538"/>
            <a:ext cx="234950" cy="196850"/>
            <a:chOff x="4867" y="2149"/>
            <a:chExt cx="148" cy="124"/>
          </a:xfrm>
        </p:grpSpPr>
        <p:sp>
          <p:nvSpPr>
            <p:cNvPr id="52439" name="Freeform 77"/>
            <p:cNvSpPr>
              <a:spLocks/>
            </p:cNvSpPr>
            <p:nvPr/>
          </p:nvSpPr>
          <p:spPr bwMode="auto">
            <a:xfrm>
              <a:off x="4867" y="2218"/>
              <a:ext cx="56" cy="55"/>
            </a:xfrm>
            <a:custGeom>
              <a:avLst/>
              <a:gdLst>
                <a:gd name="T0" fmla="*/ 3 w 145"/>
                <a:gd name="T1" fmla="*/ 1 h 146"/>
                <a:gd name="T2" fmla="*/ 3 w 145"/>
                <a:gd name="T3" fmla="*/ 1 h 146"/>
                <a:gd name="T4" fmla="*/ 3 w 145"/>
                <a:gd name="T5" fmla="*/ 1 h 146"/>
                <a:gd name="T6" fmla="*/ 3 w 145"/>
                <a:gd name="T7" fmla="*/ 1 h 146"/>
                <a:gd name="T8" fmla="*/ 3 w 145"/>
                <a:gd name="T9" fmla="*/ 1 h 146"/>
                <a:gd name="T10" fmla="*/ 3 w 145"/>
                <a:gd name="T11" fmla="*/ 1 h 146"/>
                <a:gd name="T12" fmla="*/ 3 w 145"/>
                <a:gd name="T13" fmla="*/ 0 h 146"/>
                <a:gd name="T14" fmla="*/ 3 w 145"/>
                <a:gd name="T15" fmla="*/ 0 h 146"/>
                <a:gd name="T16" fmla="*/ 3 w 145"/>
                <a:gd name="T17" fmla="*/ 0 h 146"/>
                <a:gd name="T18" fmla="*/ 2 w 145"/>
                <a:gd name="T19" fmla="*/ 0 h 146"/>
                <a:gd name="T20" fmla="*/ 2 w 145"/>
                <a:gd name="T21" fmla="*/ 0 h 146"/>
                <a:gd name="T22" fmla="*/ 2 w 145"/>
                <a:gd name="T23" fmla="*/ 0 h 146"/>
                <a:gd name="T24" fmla="*/ 2 w 145"/>
                <a:gd name="T25" fmla="*/ 0 h 146"/>
                <a:gd name="T26" fmla="*/ 2 w 145"/>
                <a:gd name="T27" fmla="*/ 0 h 146"/>
                <a:gd name="T28" fmla="*/ 2 w 145"/>
                <a:gd name="T29" fmla="*/ 0 h 146"/>
                <a:gd name="T30" fmla="*/ 1 w 145"/>
                <a:gd name="T31" fmla="*/ 0 h 146"/>
                <a:gd name="T32" fmla="*/ 1 w 145"/>
                <a:gd name="T33" fmla="*/ 0 h 146"/>
                <a:gd name="T34" fmla="*/ 1 w 145"/>
                <a:gd name="T35" fmla="*/ 0 h 146"/>
                <a:gd name="T36" fmla="*/ 1 w 145"/>
                <a:gd name="T37" fmla="*/ 0 h 146"/>
                <a:gd name="T38" fmla="*/ 1 w 145"/>
                <a:gd name="T39" fmla="*/ 0 h 146"/>
                <a:gd name="T40" fmla="*/ 0 w 145"/>
                <a:gd name="T41" fmla="*/ 0 h 146"/>
                <a:gd name="T42" fmla="*/ 0 w 145"/>
                <a:gd name="T43" fmla="*/ 1 h 146"/>
                <a:gd name="T44" fmla="*/ 0 w 145"/>
                <a:gd name="T45" fmla="*/ 1 h 146"/>
                <a:gd name="T46" fmla="*/ 0 w 145"/>
                <a:gd name="T47" fmla="*/ 1 h 146"/>
                <a:gd name="T48" fmla="*/ 0 w 145"/>
                <a:gd name="T49" fmla="*/ 1 h 146"/>
                <a:gd name="T50" fmla="*/ 0 w 145"/>
                <a:gd name="T51" fmla="*/ 1 h 146"/>
                <a:gd name="T52" fmla="*/ 0 w 145"/>
                <a:gd name="T53" fmla="*/ 1 h 146"/>
                <a:gd name="T54" fmla="*/ 0 w 145"/>
                <a:gd name="T55" fmla="*/ 2 h 146"/>
                <a:gd name="T56" fmla="*/ 0 w 145"/>
                <a:gd name="T57" fmla="*/ 2 h 146"/>
                <a:gd name="T58" fmla="*/ 0 w 145"/>
                <a:gd name="T59" fmla="*/ 2 h 146"/>
                <a:gd name="T60" fmla="*/ 0 w 145"/>
                <a:gd name="T61" fmla="*/ 2 h 146"/>
                <a:gd name="T62" fmla="*/ 0 w 145"/>
                <a:gd name="T63" fmla="*/ 2 h 146"/>
                <a:gd name="T64" fmla="*/ 0 w 145"/>
                <a:gd name="T65" fmla="*/ 2 h 146"/>
                <a:gd name="T66" fmla="*/ 0 w 145"/>
                <a:gd name="T67" fmla="*/ 2 h 146"/>
                <a:gd name="T68" fmla="*/ 0 w 145"/>
                <a:gd name="T69" fmla="*/ 3 h 146"/>
                <a:gd name="T70" fmla="*/ 1 w 145"/>
                <a:gd name="T71" fmla="*/ 3 h 146"/>
                <a:gd name="T72" fmla="*/ 1 w 145"/>
                <a:gd name="T73" fmla="*/ 3 h 146"/>
                <a:gd name="T74" fmla="*/ 1 w 145"/>
                <a:gd name="T75" fmla="*/ 3 h 146"/>
                <a:gd name="T76" fmla="*/ 1 w 145"/>
                <a:gd name="T77" fmla="*/ 3 h 146"/>
                <a:gd name="T78" fmla="*/ 1 w 145"/>
                <a:gd name="T79" fmla="*/ 3 h 146"/>
                <a:gd name="T80" fmla="*/ 2 w 145"/>
                <a:gd name="T81" fmla="*/ 3 h 146"/>
                <a:gd name="T82" fmla="*/ 2 w 145"/>
                <a:gd name="T83" fmla="*/ 3 h 146"/>
                <a:gd name="T84" fmla="*/ 2 w 145"/>
                <a:gd name="T85" fmla="*/ 3 h 146"/>
                <a:gd name="T86" fmla="*/ 2 w 145"/>
                <a:gd name="T87" fmla="*/ 3 h 146"/>
                <a:gd name="T88" fmla="*/ 2 w 145"/>
                <a:gd name="T89" fmla="*/ 3 h 146"/>
                <a:gd name="T90" fmla="*/ 2 w 145"/>
                <a:gd name="T91" fmla="*/ 3 h 146"/>
                <a:gd name="T92" fmla="*/ 3 w 145"/>
                <a:gd name="T93" fmla="*/ 3 h 146"/>
                <a:gd name="T94" fmla="*/ 3 w 145"/>
                <a:gd name="T95" fmla="*/ 3 h 146"/>
                <a:gd name="T96" fmla="*/ 3 w 145"/>
                <a:gd name="T97" fmla="*/ 2 h 146"/>
                <a:gd name="T98" fmla="*/ 3 w 145"/>
                <a:gd name="T99" fmla="*/ 2 h 146"/>
                <a:gd name="T100" fmla="*/ 3 w 145"/>
                <a:gd name="T101" fmla="*/ 2 h 146"/>
                <a:gd name="T102" fmla="*/ 3 w 145"/>
                <a:gd name="T103" fmla="*/ 2 h 146"/>
                <a:gd name="T104" fmla="*/ 3 w 145"/>
                <a:gd name="T105" fmla="*/ 2 h 146"/>
                <a:gd name="T106" fmla="*/ 3 w 145"/>
                <a:gd name="T107" fmla="*/ 2 h 146"/>
                <a:gd name="T108" fmla="*/ 3 w 145"/>
                <a:gd name="T109" fmla="*/ 2 h 14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5" h="146">
                  <a:moveTo>
                    <a:pt x="145" y="73"/>
                  </a:moveTo>
                  <a:lnTo>
                    <a:pt x="145" y="71"/>
                  </a:lnTo>
                  <a:lnTo>
                    <a:pt x="145" y="70"/>
                  </a:lnTo>
                  <a:lnTo>
                    <a:pt x="145" y="68"/>
                  </a:lnTo>
                  <a:lnTo>
                    <a:pt x="145" y="67"/>
                  </a:lnTo>
                  <a:lnTo>
                    <a:pt x="144" y="64"/>
                  </a:lnTo>
                  <a:lnTo>
                    <a:pt x="144" y="63"/>
                  </a:lnTo>
                  <a:lnTo>
                    <a:pt x="144" y="61"/>
                  </a:lnTo>
                  <a:lnTo>
                    <a:pt x="144" y="60"/>
                  </a:lnTo>
                  <a:lnTo>
                    <a:pt x="143" y="58"/>
                  </a:lnTo>
                  <a:lnTo>
                    <a:pt x="143" y="57"/>
                  </a:lnTo>
                  <a:lnTo>
                    <a:pt x="143" y="55"/>
                  </a:lnTo>
                  <a:lnTo>
                    <a:pt x="142" y="54"/>
                  </a:lnTo>
                  <a:lnTo>
                    <a:pt x="142" y="52"/>
                  </a:lnTo>
                  <a:lnTo>
                    <a:pt x="141" y="51"/>
                  </a:lnTo>
                  <a:lnTo>
                    <a:pt x="141" y="48"/>
                  </a:lnTo>
                  <a:lnTo>
                    <a:pt x="140" y="47"/>
                  </a:lnTo>
                  <a:lnTo>
                    <a:pt x="140" y="45"/>
                  </a:lnTo>
                  <a:lnTo>
                    <a:pt x="139" y="44"/>
                  </a:lnTo>
                  <a:lnTo>
                    <a:pt x="139" y="42"/>
                  </a:lnTo>
                  <a:lnTo>
                    <a:pt x="138" y="41"/>
                  </a:lnTo>
                  <a:lnTo>
                    <a:pt x="137" y="40"/>
                  </a:lnTo>
                  <a:lnTo>
                    <a:pt x="137" y="38"/>
                  </a:lnTo>
                  <a:lnTo>
                    <a:pt x="136" y="37"/>
                  </a:lnTo>
                  <a:lnTo>
                    <a:pt x="135" y="35"/>
                  </a:lnTo>
                  <a:lnTo>
                    <a:pt x="134" y="34"/>
                  </a:lnTo>
                  <a:lnTo>
                    <a:pt x="133" y="33"/>
                  </a:lnTo>
                  <a:lnTo>
                    <a:pt x="132" y="32"/>
                  </a:lnTo>
                  <a:lnTo>
                    <a:pt x="131" y="29"/>
                  </a:lnTo>
                  <a:lnTo>
                    <a:pt x="131" y="28"/>
                  </a:lnTo>
                  <a:lnTo>
                    <a:pt x="129" y="27"/>
                  </a:lnTo>
                  <a:lnTo>
                    <a:pt x="128" y="26"/>
                  </a:lnTo>
                  <a:lnTo>
                    <a:pt x="127" y="24"/>
                  </a:lnTo>
                  <a:lnTo>
                    <a:pt x="125" y="23"/>
                  </a:lnTo>
                  <a:lnTo>
                    <a:pt x="124" y="22"/>
                  </a:lnTo>
                  <a:lnTo>
                    <a:pt x="123" y="21"/>
                  </a:lnTo>
                  <a:lnTo>
                    <a:pt x="122" y="20"/>
                  </a:lnTo>
                  <a:lnTo>
                    <a:pt x="121" y="19"/>
                  </a:lnTo>
                  <a:lnTo>
                    <a:pt x="120" y="18"/>
                  </a:lnTo>
                  <a:lnTo>
                    <a:pt x="119" y="17"/>
                  </a:lnTo>
                  <a:lnTo>
                    <a:pt x="117" y="16"/>
                  </a:lnTo>
                  <a:lnTo>
                    <a:pt x="116" y="15"/>
                  </a:lnTo>
                  <a:lnTo>
                    <a:pt x="115" y="14"/>
                  </a:lnTo>
                  <a:lnTo>
                    <a:pt x="114" y="12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5" y="7"/>
                  </a:lnTo>
                  <a:lnTo>
                    <a:pt x="103" y="7"/>
                  </a:lnTo>
                  <a:lnTo>
                    <a:pt x="102" y="6"/>
                  </a:lnTo>
                  <a:lnTo>
                    <a:pt x="100" y="6"/>
                  </a:lnTo>
                  <a:lnTo>
                    <a:pt x="99" y="5"/>
                  </a:lnTo>
                  <a:lnTo>
                    <a:pt x="97" y="4"/>
                  </a:lnTo>
                  <a:lnTo>
                    <a:pt x="96" y="4"/>
                  </a:lnTo>
                  <a:lnTo>
                    <a:pt x="93" y="3"/>
                  </a:lnTo>
                  <a:lnTo>
                    <a:pt x="92" y="3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4" y="1"/>
                  </a:lnTo>
                  <a:lnTo>
                    <a:pt x="83" y="1"/>
                  </a:lnTo>
                  <a:lnTo>
                    <a:pt x="81" y="1"/>
                  </a:lnTo>
                  <a:lnTo>
                    <a:pt x="80" y="1"/>
                  </a:lnTo>
                  <a:lnTo>
                    <a:pt x="78" y="1"/>
                  </a:lnTo>
                  <a:lnTo>
                    <a:pt x="76" y="1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69" y="1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62" y="1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2"/>
                  </a:lnTo>
                  <a:lnTo>
                    <a:pt x="54" y="3"/>
                  </a:lnTo>
                  <a:lnTo>
                    <a:pt x="53" y="3"/>
                  </a:lnTo>
                  <a:lnTo>
                    <a:pt x="51" y="3"/>
                  </a:lnTo>
                  <a:lnTo>
                    <a:pt x="50" y="4"/>
                  </a:lnTo>
                  <a:lnTo>
                    <a:pt x="48" y="4"/>
                  </a:lnTo>
                  <a:lnTo>
                    <a:pt x="47" y="5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3" y="7"/>
                  </a:lnTo>
                  <a:lnTo>
                    <a:pt x="40" y="7"/>
                  </a:lnTo>
                  <a:lnTo>
                    <a:pt x="39" y="8"/>
                  </a:lnTo>
                  <a:lnTo>
                    <a:pt x="38" y="9"/>
                  </a:lnTo>
                  <a:lnTo>
                    <a:pt x="36" y="10"/>
                  </a:lnTo>
                  <a:lnTo>
                    <a:pt x="35" y="10"/>
                  </a:lnTo>
                  <a:lnTo>
                    <a:pt x="34" y="11"/>
                  </a:lnTo>
                  <a:lnTo>
                    <a:pt x="32" y="12"/>
                  </a:lnTo>
                  <a:lnTo>
                    <a:pt x="31" y="14"/>
                  </a:lnTo>
                  <a:lnTo>
                    <a:pt x="30" y="15"/>
                  </a:lnTo>
                  <a:lnTo>
                    <a:pt x="28" y="16"/>
                  </a:lnTo>
                  <a:lnTo>
                    <a:pt x="27" y="17"/>
                  </a:lnTo>
                  <a:lnTo>
                    <a:pt x="26" y="18"/>
                  </a:lnTo>
                  <a:lnTo>
                    <a:pt x="25" y="19"/>
                  </a:lnTo>
                  <a:lnTo>
                    <a:pt x="23" y="20"/>
                  </a:lnTo>
                  <a:lnTo>
                    <a:pt x="22" y="21"/>
                  </a:lnTo>
                  <a:lnTo>
                    <a:pt x="20" y="22"/>
                  </a:lnTo>
                  <a:lnTo>
                    <a:pt x="19" y="23"/>
                  </a:lnTo>
                  <a:lnTo>
                    <a:pt x="18" y="24"/>
                  </a:lnTo>
                  <a:lnTo>
                    <a:pt x="17" y="26"/>
                  </a:lnTo>
                  <a:lnTo>
                    <a:pt x="16" y="27"/>
                  </a:lnTo>
                  <a:lnTo>
                    <a:pt x="15" y="28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2" y="34"/>
                  </a:lnTo>
                  <a:lnTo>
                    <a:pt x="11" y="35"/>
                  </a:lnTo>
                  <a:lnTo>
                    <a:pt x="10" y="37"/>
                  </a:lnTo>
                  <a:lnTo>
                    <a:pt x="9" y="38"/>
                  </a:lnTo>
                  <a:lnTo>
                    <a:pt x="9" y="40"/>
                  </a:lnTo>
                  <a:lnTo>
                    <a:pt x="8" y="41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4" y="47"/>
                  </a:lnTo>
                  <a:lnTo>
                    <a:pt x="4" y="48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2" y="54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2" y="91"/>
                  </a:lnTo>
                  <a:lnTo>
                    <a:pt x="2" y="93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4" y="97"/>
                  </a:lnTo>
                  <a:lnTo>
                    <a:pt x="4" y="98"/>
                  </a:lnTo>
                  <a:lnTo>
                    <a:pt x="5" y="100"/>
                  </a:lnTo>
                  <a:lnTo>
                    <a:pt x="7" y="101"/>
                  </a:lnTo>
                  <a:lnTo>
                    <a:pt x="7" y="104"/>
                  </a:lnTo>
                  <a:lnTo>
                    <a:pt x="8" y="105"/>
                  </a:lnTo>
                  <a:lnTo>
                    <a:pt x="9" y="107"/>
                  </a:lnTo>
                  <a:lnTo>
                    <a:pt x="9" y="108"/>
                  </a:lnTo>
                  <a:lnTo>
                    <a:pt x="10" y="109"/>
                  </a:lnTo>
                  <a:lnTo>
                    <a:pt x="11" y="111"/>
                  </a:lnTo>
                  <a:lnTo>
                    <a:pt x="12" y="112"/>
                  </a:lnTo>
                  <a:lnTo>
                    <a:pt x="13" y="113"/>
                  </a:lnTo>
                  <a:lnTo>
                    <a:pt x="13" y="115"/>
                  </a:lnTo>
                  <a:lnTo>
                    <a:pt x="14" y="116"/>
                  </a:lnTo>
                  <a:lnTo>
                    <a:pt x="15" y="117"/>
                  </a:lnTo>
                  <a:lnTo>
                    <a:pt x="16" y="118"/>
                  </a:lnTo>
                  <a:lnTo>
                    <a:pt x="17" y="121"/>
                  </a:lnTo>
                  <a:lnTo>
                    <a:pt x="18" y="122"/>
                  </a:lnTo>
                  <a:lnTo>
                    <a:pt x="19" y="123"/>
                  </a:lnTo>
                  <a:lnTo>
                    <a:pt x="20" y="124"/>
                  </a:lnTo>
                  <a:lnTo>
                    <a:pt x="22" y="125"/>
                  </a:lnTo>
                  <a:lnTo>
                    <a:pt x="23" y="126"/>
                  </a:lnTo>
                  <a:lnTo>
                    <a:pt x="25" y="127"/>
                  </a:lnTo>
                  <a:lnTo>
                    <a:pt x="26" y="128"/>
                  </a:lnTo>
                  <a:lnTo>
                    <a:pt x="27" y="129"/>
                  </a:lnTo>
                  <a:lnTo>
                    <a:pt x="28" y="130"/>
                  </a:lnTo>
                  <a:lnTo>
                    <a:pt x="30" y="131"/>
                  </a:lnTo>
                  <a:lnTo>
                    <a:pt x="31" y="132"/>
                  </a:lnTo>
                  <a:lnTo>
                    <a:pt x="32" y="133"/>
                  </a:lnTo>
                  <a:lnTo>
                    <a:pt x="34" y="134"/>
                  </a:lnTo>
                  <a:lnTo>
                    <a:pt x="35" y="135"/>
                  </a:lnTo>
                  <a:lnTo>
                    <a:pt x="36" y="135"/>
                  </a:lnTo>
                  <a:lnTo>
                    <a:pt x="38" y="136"/>
                  </a:lnTo>
                  <a:lnTo>
                    <a:pt x="39" y="138"/>
                  </a:lnTo>
                  <a:lnTo>
                    <a:pt x="40" y="139"/>
                  </a:lnTo>
                  <a:lnTo>
                    <a:pt x="43" y="139"/>
                  </a:lnTo>
                  <a:lnTo>
                    <a:pt x="44" y="140"/>
                  </a:lnTo>
                  <a:lnTo>
                    <a:pt x="46" y="141"/>
                  </a:lnTo>
                  <a:lnTo>
                    <a:pt x="47" y="141"/>
                  </a:lnTo>
                  <a:lnTo>
                    <a:pt x="48" y="142"/>
                  </a:lnTo>
                  <a:lnTo>
                    <a:pt x="50" y="142"/>
                  </a:lnTo>
                  <a:lnTo>
                    <a:pt x="51" y="143"/>
                  </a:lnTo>
                  <a:lnTo>
                    <a:pt x="53" y="143"/>
                  </a:lnTo>
                  <a:lnTo>
                    <a:pt x="54" y="143"/>
                  </a:lnTo>
                  <a:lnTo>
                    <a:pt x="56" y="144"/>
                  </a:lnTo>
                  <a:lnTo>
                    <a:pt x="57" y="144"/>
                  </a:lnTo>
                  <a:lnTo>
                    <a:pt x="59" y="144"/>
                  </a:lnTo>
                  <a:lnTo>
                    <a:pt x="62" y="145"/>
                  </a:lnTo>
                  <a:lnTo>
                    <a:pt x="63" y="145"/>
                  </a:lnTo>
                  <a:lnTo>
                    <a:pt x="65" y="145"/>
                  </a:lnTo>
                  <a:lnTo>
                    <a:pt x="66" y="145"/>
                  </a:lnTo>
                  <a:lnTo>
                    <a:pt x="68" y="145"/>
                  </a:lnTo>
                  <a:lnTo>
                    <a:pt x="69" y="146"/>
                  </a:lnTo>
                  <a:lnTo>
                    <a:pt x="71" y="146"/>
                  </a:lnTo>
                  <a:lnTo>
                    <a:pt x="72" y="146"/>
                  </a:lnTo>
                  <a:lnTo>
                    <a:pt x="74" y="146"/>
                  </a:lnTo>
                  <a:lnTo>
                    <a:pt x="76" y="146"/>
                  </a:lnTo>
                  <a:lnTo>
                    <a:pt x="78" y="145"/>
                  </a:lnTo>
                  <a:lnTo>
                    <a:pt x="80" y="145"/>
                  </a:lnTo>
                  <a:lnTo>
                    <a:pt x="81" y="145"/>
                  </a:lnTo>
                  <a:lnTo>
                    <a:pt x="83" y="145"/>
                  </a:lnTo>
                  <a:lnTo>
                    <a:pt x="84" y="145"/>
                  </a:lnTo>
                  <a:lnTo>
                    <a:pt x="86" y="144"/>
                  </a:lnTo>
                  <a:lnTo>
                    <a:pt x="87" y="144"/>
                  </a:lnTo>
                  <a:lnTo>
                    <a:pt x="89" y="144"/>
                  </a:lnTo>
                  <a:lnTo>
                    <a:pt x="90" y="143"/>
                  </a:lnTo>
                  <a:lnTo>
                    <a:pt x="92" y="143"/>
                  </a:lnTo>
                  <a:lnTo>
                    <a:pt x="93" y="143"/>
                  </a:lnTo>
                  <a:lnTo>
                    <a:pt x="96" y="142"/>
                  </a:lnTo>
                  <a:lnTo>
                    <a:pt x="97" y="142"/>
                  </a:lnTo>
                  <a:lnTo>
                    <a:pt x="99" y="141"/>
                  </a:lnTo>
                  <a:lnTo>
                    <a:pt x="100" y="141"/>
                  </a:lnTo>
                  <a:lnTo>
                    <a:pt x="102" y="140"/>
                  </a:lnTo>
                  <a:lnTo>
                    <a:pt x="103" y="139"/>
                  </a:lnTo>
                  <a:lnTo>
                    <a:pt x="105" y="139"/>
                  </a:lnTo>
                  <a:lnTo>
                    <a:pt x="106" y="138"/>
                  </a:lnTo>
                  <a:lnTo>
                    <a:pt x="107" y="136"/>
                  </a:lnTo>
                  <a:lnTo>
                    <a:pt x="109" y="135"/>
                  </a:lnTo>
                  <a:lnTo>
                    <a:pt x="110" y="135"/>
                  </a:lnTo>
                  <a:lnTo>
                    <a:pt x="111" y="134"/>
                  </a:lnTo>
                  <a:lnTo>
                    <a:pt x="114" y="133"/>
                  </a:lnTo>
                  <a:lnTo>
                    <a:pt x="115" y="132"/>
                  </a:lnTo>
                  <a:lnTo>
                    <a:pt x="116" y="131"/>
                  </a:lnTo>
                  <a:lnTo>
                    <a:pt x="117" y="130"/>
                  </a:lnTo>
                  <a:lnTo>
                    <a:pt x="119" y="129"/>
                  </a:lnTo>
                  <a:lnTo>
                    <a:pt x="120" y="128"/>
                  </a:lnTo>
                  <a:lnTo>
                    <a:pt x="121" y="127"/>
                  </a:lnTo>
                  <a:lnTo>
                    <a:pt x="122" y="126"/>
                  </a:lnTo>
                  <a:lnTo>
                    <a:pt x="123" y="125"/>
                  </a:lnTo>
                  <a:lnTo>
                    <a:pt x="124" y="124"/>
                  </a:lnTo>
                  <a:lnTo>
                    <a:pt x="125" y="123"/>
                  </a:lnTo>
                  <a:lnTo>
                    <a:pt x="127" y="122"/>
                  </a:lnTo>
                  <a:lnTo>
                    <a:pt x="128" y="121"/>
                  </a:lnTo>
                  <a:lnTo>
                    <a:pt x="129" y="118"/>
                  </a:lnTo>
                  <a:lnTo>
                    <a:pt x="131" y="117"/>
                  </a:lnTo>
                  <a:lnTo>
                    <a:pt x="131" y="116"/>
                  </a:lnTo>
                  <a:lnTo>
                    <a:pt x="132" y="115"/>
                  </a:lnTo>
                  <a:lnTo>
                    <a:pt x="133" y="113"/>
                  </a:lnTo>
                  <a:lnTo>
                    <a:pt x="134" y="112"/>
                  </a:lnTo>
                  <a:lnTo>
                    <a:pt x="135" y="111"/>
                  </a:lnTo>
                  <a:lnTo>
                    <a:pt x="136" y="109"/>
                  </a:lnTo>
                  <a:lnTo>
                    <a:pt x="137" y="108"/>
                  </a:lnTo>
                  <a:lnTo>
                    <a:pt x="137" y="107"/>
                  </a:lnTo>
                  <a:lnTo>
                    <a:pt x="138" y="105"/>
                  </a:lnTo>
                  <a:lnTo>
                    <a:pt x="139" y="104"/>
                  </a:lnTo>
                  <a:lnTo>
                    <a:pt x="139" y="101"/>
                  </a:lnTo>
                  <a:lnTo>
                    <a:pt x="140" y="100"/>
                  </a:lnTo>
                  <a:lnTo>
                    <a:pt x="140" y="98"/>
                  </a:lnTo>
                  <a:lnTo>
                    <a:pt x="141" y="97"/>
                  </a:lnTo>
                  <a:lnTo>
                    <a:pt x="141" y="96"/>
                  </a:lnTo>
                  <a:lnTo>
                    <a:pt x="142" y="94"/>
                  </a:lnTo>
                  <a:lnTo>
                    <a:pt x="142" y="93"/>
                  </a:lnTo>
                  <a:lnTo>
                    <a:pt x="143" y="91"/>
                  </a:lnTo>
                  <a:lnTo>
                    <a:pt x="143" y="90"/>
                  </a:lnTo>
                  <a:lnTo>
                    <a:pt x="143" y="88"/>
                  </a:lnTo>
                  <a:lnTo>
                    <a:pt x="144" y="86"/>
                  </a:lnTo>
                  <a:lnTo>
                    <a:pt x="144" y="85"/>
                  </a:lnTo>
                  <a:lnTo>
                    <a:pt x="144" y="82"/>
                  </a:lnTo>
                  <a:lnTo>
                    <a:pt x="144" y="81"/>
                  </a:lnTo>
                  <a:lnTo>
                    <a:pt x="145" y="79"/>
                  </a:lnTo>
                  <a:lnTo>
                    <a:pt x="145" y="78"/>
                  </a:lnTo>
                  <a:lnTo>
                    <a:pt x="145" y="76"/>
                  </a:lnTo>
                  <a:lnTo>
                    <a:pt x="145" y="75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40" name="Freeform 78"/>
            <p:cNvSpPr>
              <a:spLocks/>
            </p:cNvSpPr>
            <p:nvPr/>
          </p:nvSpPr>
          <p:spPr bwMode="auto">
            <a:xfrm>
              <a:off x="4988" y="2149"/>
              <a:ext cx="27" cy="108"/>
            </a:xfrm>
            <a:custGeom>
              <a:avLst/>
              <a:gdLst>
                <a:gd name="T0" fmla="*/ 0 w 76"/>
                <a:gd name="T1" fmla="*/ 6 h 286"/>
                <a:gd name="T2" fmla="*/ 1 w 76"/>
                <a:gd name="T3" fmla="*/ 0 h 286"/>
                <a:gd name="T4" fmla="*/ 0 w 76"/>
                <a:gd name="T5" fmla="*/ 1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286">
                  <a:moveTo>
                    <a:pt x="0" y="286"/>
                  </a:moveTo>
                  <a:lnTo>
                    <a:pt x="76" y="0"/>
                  </a:lnTo>
                  <a:lnTo>
                    <a:pt x="15" y="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31" name="Group 79"/>
          <p:cNvGrpSpPr>
            <a:grpSpLocks/>
          </p:cNvGrpSpPr>
          <p:nvPr/>
        </p:nvGrpSpPr>
        <p:grpSpPr bwMode="auto">
          <a:xfrm>
            <a:off x="8023225" y="4113213"/>
            <a:ext cx="242888" cy="171450"/>
            <a:chOff x="5054" y="2591"/>
            <a:chExt cx="153" cy="108"/>
          </a:xfrm>
        </p:grpSpPr>
        <p:sp>
          <p:nvSpPr>
            <p:cNvPr id="52435" name="Freeform 80"/>
            <p:cNvSpPr>
              <a:spLocks/>
            </p:cNvSpPr>
            <p:nvPr/>
          </p:nvSpPr>
          <p:spPr bwMode="auto">
            <a:xfrm>
              <a:off x="5054" y="2634"/>
              <a:ext cx="56" cy="52"/>
            </a:xfrm>
            <a:custGeom>
              <a:avLst/>
              <a:gdLst>
                <a:gd name="T0" fmla="*/ 3 w 145"/>
                <a:gd name="T1" fmla="*/ 1 h 145"/>
                <a:gd name="T2" fmla="*/ 3 w 145"/>
                <a:gd name="T3" fmla="*/ 1 h 145"/>
                <a:gd name="T4" fmla="*/ 3 w 145"/>
                <a:gd name="T5" fmla="*/ 1 h 145"/>
                <a:gd name="T6" fmla="*/ 3 w 145"/>
                <a:gd name="T7" fmla="*/ 1 h 145"/>
                <a:gd name="T8" fmla="*/ 3 w 145"/>
                <a:gd name="T9" fmla="*/ 1 h 145"/>
                <a:gd name="T10" fmla="*/ 3 w 145"/>
                <a:gd name="T11" fmla="*/ 0 h 145"/>
                <a:gd name="T12" fmla="*/ 3 w 145"/>
                <a:gd name="T13" fmla="*/ 0 h 145"/>
                <a:gd name="T14" fmla="*/ 3 w 145"/>
                <a:gd name="T15" fmla="*/ 0 h 145"/>
                <a:gd name="T16" fmla="*/ 3 w 145"/>
                <a:gd name="T17" fmla="*/ 0 h 145"/>
                <a:gd name="T18" fmla="*/ 2 w 145"/>
                <a:gd name="T19" fmla="*/ 0 h 145"/>
                <a:gd name="T20" fmla="*/ 2 w 145"/>
                <a:gd name="T21" fmla="*/ 0 h 145"/>
                <a:gd name="T22" fmla="*/ 2 w 145"/>
                <a:gd name="T23" fmla="*/ 0 h 145"/>
                <a:gd name="T24" fmla="*/ 2 w 145"/>
                <a:gd name="T25" fmla="*/ 0 h 145"/>
                <a:gd name="T26" fmla="*/ 2 w 145"/>
                <a:gd name="T27" fmla="*/ 0 h 145"/>
                <a:gd name="T28" fmla="*/ 2 w 145"/>
                <a:gd name="T29" fmla="*/ 0 h 145"/>
                <a:gd name="T30" fmla="*/ 1 w 145"/>
                <a:gd name="T31" fmla="*/ 0 h 145"/>
                <a:gd name="T32" fmla="*/ 1 w 145"/>
                <a:gd name="T33" fmla="*/ 0 h 145"/>
                <a:gd name="T34" fmla="*/ 1 w 145"/>
                <a:gd name="T35" fmla="*/ 0 h 145"/>
                <a:gd name="T36" fmla="*/ 1 w 145"/>
                <a:gd name="T37" fmla="*/ 0 h 145"/>
                <a:gd name="T38" fmla="*/ 1 w 145"/>
                <a:gd name="T39" fmla="*/ 0 h 145"/>
                <a:gd name="T40" fmla="*/ 0 w 145"/>
                <a:gd name="T41" fmla="*/ 0 h 145"/>
                <a:gd name="T42" fmla="*/ 0 w 145"/>
                <a:gd name="T43" fmla="*/ 0 h 145"/>
                <a:gd name="T44" fmla="*/ 0 w 145"/>
                <a:gd name="T45" fmla="*/ 1 h 145"/>
                <a:gd name="T46" fmla="*/ 0 w 145"/>
                <a:gd name="T47" fmla="*/ 1 h 145"/>
                <a:gd name="T48" fmla="*/ 0 w 145"/>
                <a:gd name="T49" fmla="*/ 1 h 145"/>
                <a:gd name="T50" fmla="*/ 0 w 145"/>
                <a:gd name="T51" fmla="*/ 1 h 145"/>
                <a:gd name="T52" fmla="*/ 0 w 145"/>
                <a:gd name="T53" fmla="*/ 1 h 145"/>
                <a:gd name="T54" fmla="*/ 0 w 145"/>
                <a:gd name="T55" fmla="*/ 1 h 145"/>
                <a:gd name="T56" fmla="*/ 0 w 145"/>
                <a:gd name="T57" fmla="*/ 1 h 145"/>
                <a:gd name="T58" fmla="*/ 0 w 145"/>
                <a:gd name="T59" fmla="*/ 1 h 145"/>
                <a:gd name="T60" fmla="*/ 0 w 145"/>
                <a:gd name="T61" fmla="*/ 2 h 145"/>
                <a:gd name="T62" fmla="*/ 0 w 145"/>
                <a:gd name="T63" fmla="*/ 2 h 145"/>
                <a:gd name="T64" fmla="*/ 0 w 145"/>
                <a:gd name="T65" fmla="*/ 2 h 145"/>
                <a:gd name="T66" fmla="*/ 0 w 145"/>
                <a:gd name="T67" fmla="*/ 2 h 145"/>
                <a:gd name="T68" fmla="*/ 1 w 145"/>
                <a:gd name="T69" fmla="*/ 2 h 145"/>
                <a:gd name="T70" fmla="*/ 1 w 145"/>
                <a:gd name="T71" fmla="*/ 2 h 145"/>
                <a:gd name="T72" fmla="*/ 1 w 145"/>
                <a:gd name="T73" fmla="*/ 2 h 145"/>
                <a:gd name="T74" fmla="*/ 1 w 145"/>
                <a:gd name="T75" fmla="*/ 2 h 145"/>
                <a:gd name="T76" fmla="*/ 1 w 145"/>
                <a:gd name="T77" fmla="*/ 2 h 145"/>
                <a:gd name="T78" fmla="*/ 2 w 145"/>
                <a:gd name="T79" fmla="*/ 3 h 145"/>
                <a:gd name="T80" fmla="*/ 2 w 145"/>
                <a:gd name="T81" fmla="*/ 3 h 145"/>
                <a:gd name="T82" fmla="*/ 2 w 145"/>
                <a:gd name="T83" fmla="*/ 3 h 145"/>
                <a:gd name="T84" fmla="*/ 2 w 145"/>
                <a:gd name="T85" fmla="*/ 2 h 145"/>
                <a:gd name="T86" fmla="*/ 2 w 145"/>
                <a:gd name="T87" fmla="*/ 2 h 145"/>
                <a:gd name="T88" fmla="*/ 2 w 145"/>
                <a:gd name="T89" fmla="*/ 2 h 145"/>
                <a:gd name="T90" fmla="*/ 3 w 145"/>
                <a:gd name="T91" fmla="*/ 2 h 145"/>
                <a:gd name="T92" fmla="*/ 3 w 145"/>
                <a:gd name="T93" fmla="*/ 2 h 145"/>
                <a:gd name="T94" fmla="*/ 3 w 145"/>
                <a:gd name="T95" fmla="*/ 2 h 145"/>
                <a:gd name="T96" fmla="*/ 3 w 145"/>
                <a:gd name="T97" fmla="*/ 2 h 145"/>
                <a:gd name="T98" fmla="*/ 3 w 145"/>
                <a:gd name="T99" fmla="*/ 2 h 145"/>
                <a:gd name="T100" fmla="*/ 3 w 145"/>
                <a:gd name="T101" fmla="*/ 2 h 145"/>
                <a:gd name="T102" fmla="*/ 3 w 145"/>
                <a:gd name="T103" fmla="*/ 1 h 145"/>
                <a:gd name="T104" fmla="*/ 3 w 145"/>
                <a:gd name="T105" fmla="*/ 1 h 145"/>
                <a:gd name="T106" fmla="*/ 3 w 145"/>
                <a:gd name="T107" fmla="*/ 1 h 1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5" h="145">
                  <a:moveTo>
                    <a:pt x="145" y="73"/>
                  </a:moveTo>
                  <a:lnTo>
                    <a:pt x="145" y="69"/>
                  </a:lnTo>
                  <a:lnTo>
                    <a:pt x="145" y="65"/>
                  </a:lnTo>
                  <a:lnTo>
                    <a:pt x="144" y="61"/>
                  </a:lnTo>
                  <a:lnTo>
                    <a:pt x="144" y="56"/>
                  </a:lnTo>
                  <a:lnTo>
                    <a:pt x="142" y="52"/>
                  </a:lnTo>
                  <a:lnTo>
                    <a:pt x="141" y="48"/>
                  </a:lnTo>
                  <a:lnTo>
                    <a:pt x="140" y="44"/>
                  </a:lnTo>
                  <a:lnTo>
                    <a:pt x="138" y="40"/>
                  </a:lnTo>
                  <a:lnTo>
                    <a:pt x="136" y="36"/>
                  </a:lnTo>
                  <a:lnTo>
                    <a:pt x="134" y="33"/>
                  </a:lnTo>
                  <a:lnTo>
                    <a:pt x="132" y="30"/>
                  </a:lnTo>
                  <a:lnTo>
                    <a:pt x="128" y="26"/>
                  </a:lnTo>
                  <a:lnTo>
                    <a:pt x="126" y="22"/>
                  </a:lnTo>
                  <a:lnTo>
                    <a:pt x="123" y="20"/>
                  </a:lnTo>
                  <a:lnTo>
                    <a:pt x="120" y="17"/>
                  </a:lnTo>
                  <a:lnTo>
                    <a:pt x="117" y="15"/>
                  </a:lnTo>
                  <a:lnTo>
                    <a:pt x="113" y="12"/>
                  </a:lnTo>
                  <a:lnTo>
                    <a:pt x="109" y="10"/>
                  </a:lnTo>
                  <a:lnTo>
                    <a:pt x="106" y="8"/>
                  </a:lnTo>
                  <a:lnTo>
                    <a:pt x="102" y="6"/>
                  </a:lnTo>
                  <a:lnTo>
                    <a:pt x="98" y="4"/>
                  </a:lnTo>
                  <a:lnTo>
                    <a:pt x="94" y="3"/>
                  </a:lnTo>
                  <a:lnTo>
                    <a:pt x="90" y="2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8" y="4"/>
                  </a:lnTo>
                  <a:lnTo>
                    <a:pt x="45" y="6"/>
                  </a:lnTo>
                  <a:lnTo>
                    <a:pt x="40" y="8"/>
                  </a:lnTo>
                  <a:lnTo>
                    <a:pt x="37" y="10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3" y="20"/>
                  </a:lnTo>
                  <a:lnTo>
                    <a:pt x="20" y="22"/>
                  </a:lnTo>
                  <a:lnTo>
                    <a:pt x="17" y="26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1" y="36"/>
                  </a:lnTo>
                  <a:lnTo>
                    <a:pt x="9" y="40"/>
                  </a:lnTo>
                  <a:lnTo>
                    <a:pt x="6" y="44"/>
                  </a:lnTo>
                  <a:lnTo>
                    <a:pt x="4" y="48"/>
                  </a:lnTo>
                  <a:lnTo>
                    <a:pt x="3" y="52"/>
                  </a:lnTo>
                  <a:lnTo>
                    <a:pt x="2" y="56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1" y="81"/>
                  </a:lnTo>
                  <a:lnTo>
                    <a:pt x="1" y="85"/>
                  </a:lnTo>
                  <a:lnTo>
                    <a:pt x="2" y="89"/>
                  </a:lnTo>
                  <a:lnTo>
                    <a:pt x="3" y="93"/>
                  </a:lnTo>
                  <a:lnTo>
                    <a:pt x="4" y="98"/>
                  </a:lnTo>
                  <a:lnTo>
                    <a:pt x="6" y="102"/>
                  </a:lnTo>
                  <a:lnTo>
                    <a:pt x="9" y="105"/>
                  </a:lnTo>
                  <a:lnTo>
                    <a:pt x="11" y="109"/>
                  </a:lnTo>
                  <a:lnTo>
                    <a:pt x="13" y="112"/>
                  </a:lnTo>
                  <a:lnTo>
                    <a:pt x="15" y="116"/>
                  </a:lnTo>
                  <a:lnTo>
                    <a:pt x="17" y="120"/>
                  </a:lnTo>
                  <a:lnTo>
                    <a:pt x="20" y="123"/>
                  </a:lnTo>
                  <a:lnTo>
                    <a:pt x="23" y="125"/>
                  </a:lnTo>
                  <a:lnTo>
                    <a:pt x="27" y="128"/>
                  </a:lnTo>
                  <a:lnTo>
                    <a:pt x="30" y="132"/>
                  </a:lnTo>
                  <a:lnTo>
                    <a:pt x="33" y="134"/>
                  </a:lnTo>
                  <a:lnTo>
                    <a:pt x="37" y="136"/>
                  </a:lnTo>
                  <a:lnTo>
                    <a:pt x="40" y="138"/>
                  </a:lnTo>
                  <a:lnTo>
                    <a:pt x="45" y="139"/>
                  </a:lnTo>
                  <a:lnTo>
                    <a:pt x="48" y="141"/>
                  </a:lnTo>
                  <a:lnTo>
                    <a:pt x="52" y="142"/>
                  </a:lnTo>
                  <a:lnTo>
                    <a:pt x="56" y="143"/>
                  </a:lnTo>
                  <a:lnTo>
                    <a:pt x="60" y="144"/>
                  </a:lnTo>
                  <a:lnTo>
                    <a:pt x="65" y="145"/>
                  </a:lnTo>
                  <a:lnTo>
                    <a:pt x="69" y="145"/>
                  </a:lnTo>
                  <a:lnTo>
                    <a:pt x="73" y="145"/>
                  </a:lnTo>
                  <a:lnTo>
                    <a:pt x="77" y="145"/>
                  </a:lnTo>
                  <a:lnTo>
                    <a:pt x="82" y="145"/>
                  </a:lnTo>
                  <a:lnTo>
                    <a:pt x="86" y="144"/>
                  </a:lnTo>
                  <a:lnTo>
                    <a:pt x="90" y="143"/>
                  </a:lnTo>
                  <a:lnTo>
                    <a:pt x="94" y="142"/>
                  </a:lnTo>
                  <a:lnTo>
                    <a:pt x="98" y="141"/>
                  </a:lnTo>
                  <a:lnTo>
                    <a:pt x="102" y="139"/>
                  </a:lnTo>
                  <a:lnTo>
                    <a:pt x="106" y="138"/>
                  </a:lnTo>
                  <a:lnTo>
                    <a:pt x="109" y="136"/>
                  </a:lnTo>
                  <a:lnTo>
                    <a:pt x="113" y="134"/>
                  </a:lnTo>
                  <a:lnTo>
                    <a:pt x="117" y="132"/>
                  </a:lnTo>
                  <a:lnTo>
                    <a:pt x="120" y="128"/>
                  </a:lnTo>
                  <a:lnTo>
                    <a:pt x="123" y="125"/>
                  </a:lnTo>
                  <a:lnTo>
                    <a:pt x="126" y="123"/>
                  </a:lnTo>
                  <a:lnTo>
                    <a:pt x="128" y="120"/>
                  </a:lnTo>
                  <a:lnTo>
                    <a:pt x="132" y="116"/>
                  </a:lnTo>
                  <a:lnTo>
                    <a:pt x="134" y="112"/>
                  </a:lnTo>
                  <a:lnTo>
                    <a:pt x="136" y="109"/>
                  </a:lnTo>
                  <a:lnTo>
                    <a:pt x="138" y="105"/>
                  </a:lnTo>
                  <a:lnTo>
                    <a:pt x="140" y="102"/>
                  </a:lnTo>
                  <a:lnTo>
                    <a:pt x="141" y="98"/>
                  </a:lnTo>
                  <a:lnTo>
                    <a:pt x="142" y="93"/>
                  </a:lnTo>
                  <a:lnTo>
                    <a:pt x="144" y="89"/>
                  </a:lnTo>
                  <a:lnTo>
                    <a:pt x="144" y="85"/>
                  </a:lnTo>
                  <a:lnTo>
                    <a:pt x="145" y="81"/>
                  </a:lnTo>
                  <a:lnTo>
                    <a:pt x="145" y="77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6" name="Freeform 81"/>
            <p:cNvSpPr>
              <a:spLocks/>
            </p:cNvSpPr>
            <p:nvPr/>
          </p:nvSpPr>
          <p:spPr bwMode="auto">
            <a:xfrm>
              <a:off x="5173" y="2591"/>
              <a:ext cx="23" cy="18"/>
            </a:xfrm>
            <a:custGeom>
              <a:avLst/>
              <a:gdLst>
                <a:gd name="T0" fmla="*/ 2 w 57"/>
                <a:gd name="T1" fmla="*/ 0 h 48"/>
                <a:gd name="T2" fmla="*/ 1 w 57"/>
                <a:gd name="T3" fmla="*/ 0 h 48"/>
                <a:gd name="T4" fmla="*/ 1 w 57"/>
                <a:gd name="T5" fmla="*/ 0 h 48"/>
                <a:gd name="T6" fmla="*/ 1 w 57"/>
                <a:gd name="T7" fmla="*/ 0 h 48"/>
                <a:gd name="T8" fmla="*/ 1 w 57"/>
                <a:gd name="T9" fmla="*/ 0 h 48"/>
                <a:gd name="T10" fmla="*/ 1 w 57"/>
                <a:gd name="T11" fmla="*/ 0 h 48"/>
                <a:gd name="T12" fmla="*/ 1 w 57"/>
                <a:gd name="T13" fmla="*/ 0 h 48"/>
                <a:gd name="T14" fmla="*/ 1 w 57"/>
                <a:gd name="T15" fmla="*/ 0 h 48"/>
                <a:gd name="T16" fmla="*/ 0 w 57"/>
                <a:gd name="T17" fmla="*/ 0 h 48"/>
                <a:gd name="T18" fmla="*/ 0 w 57"/>
                <a:gd name="T19" fmla="*/ 0 h 48"/>
                <a:gd name="T20" fmla="*/ 0 w 57"/>
                <a:gd name="T21" fmla="*/ 1 h 48"/>
                <a:gd name="T22" fmla="*/ 0 w 57"/>
                <a:gd name="T23" fmla="*/ 1 h 48"/>
                <a:gd name="T24" fmla="*/ 0 w 57"/>
                <a:gd name="T25" fmla="*/ 1 h 48"/>
                <a:gd name="T26" fmla="*/ 0 w 57"/>
                <a:gd name="T27" fmla="*/ 1 h 4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48">
                  <a:moveTo>
                    <a:pt x="57" y="0"/>
                  </a:moveTo>
                  <a:lnTo>
                    <a:pt x="53" y="1"/>
                  </a:lnTo>
                  <a:lnTo>
                    <a:pt x="48" y="1"/>
                  </a:lnTo>
                  <a:lnTo>
                    <a:pt x="44" y="3"/>
                  </a:lnTo>
                  <a:lnTo>
                    <a:pt x="38" y="5"/>
                  </a:lnTo>
                  <a:lnTo>
                    <a:pt x="34" y="8"/>
                  </a:lnTo>
                  <a:lnTo>
                    <a:pt x="29" y="12"/>
                  </a:lnTo>
                  <a:lnTo>
                    <a:pt x="24" y="16"/>
                  </a:lnTo>
                  <a:lnTo>
                    <a:pt x="19" y="20"/>
                  </a:lnTo>
                  <a:lnTo>
                    <a:pt x="15" y="24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3" y="41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7" name="Freeform 82"/>
            <p:cNvSpPr>
              <a:spLocks/>
            </p:cNvSpPr>
            <p:nvPr/>
          </p:nvSpPr>
          <p:spPr bwMode="auto">
            <a:xfrm>
              <a:off x="5196" y="2591"/>
              <a:ext cx="11" cy="37"/>
            </a:xfrm>
            <a:custGeom>
              <a:avLst/>
              <a:gdLst>
                <a:gd name="T0" fmla="*/ 0 w 31"/>
                <a:gd name="T1" fmla="*/ 2 h 97"/>
                <a:gd name="T2" fmla="*/ 0 w 31"/>
                <a:gd name="T3" fmla="*/ 2 h 97"/>
                <a:gd name="T4" fmla="*/ 0 w 31"/>
                <a:gd name="T5" fmla="*/ 2 h 97"/>
                <a:gd name="T6" fmla="*/ 0 w 31"/>
                <a:gd name="T7" fmla="*/ 2 h 97"/>
                <a:gd name="T8" fmla="*/ 0 w 31"/>
                <a:gd name="T9" fmla="*/ 2 h 97"/>
                <a:gd name="T10" fmla="*/ 0 w 31"/>
                <a:gd name="T11" fmla="*/ 2 h 97"/>
                <a:gd name="T12" fmla="*/ 0 w 31"/>
                <a:gd name="T13" fmla="*/ 1 h 97"/>
                <a:gd name="T14" fmla="*/ 0 w 31"/>
                <a:gd name="T15" fmla="*/ 1 h 97"/>
                <a:gd name="T16" fmla="*/ 0 w 31"/>
                <a:gd name="T17" fmla="*/ 1 h 97"/>
                <a:gd name="T18" fmla="*/ 0 w 31"/>
                <a:gd name="T19" fmla="*/ 1 h 97"/>
                <a:gd name="T20" fmla="*/ 0 w 31"/>
                <a:gd name="T21" fmla="*/ 1 h 97"/>
                <a:gd name="T22" fmla="*/ 0 w 31"/>
                <a:gd name="T23" fmla="*/ 1 h 97"/>
                <a:gd name="T24" fmla="*/ 0 w 31"/>
                <a:gd name="T25" fmla="*/ 1 h 97"/>
                <a:gd name="T26" fmla="*/ 0 w 31"/>
                <a:gd name="T27" fmla="*/ 0 h 97"/>
                <a:gd name="T28" fmla="*/ 0 w 31"/>
                <a:gd name="T29" fmla="*/ 0 h 97"/>
                <a:gd name="T30" fmla="*/ 0 w 31"/>
                <a:gd name="T31" fmla="*/ 0 h 97"/>
                <a:gd name="T32" fmla="*/ 0 w 31"/>
                <a:gd name="T33" fmla="*/ 0 h 97"/>
                <a:gd name="T34" fmla="*/ 0 w 31"/>
                <a:gd name="T35" fmla="*/ 0 h 97"/>
                <a:gd name="T36" fmla="*/ 0 w 31"/>
                <a:gd name="T37" fmla="*/ 0 h 97"/>
                <a:gd name="T38" fmla="*/ 0 w 31"/>
                <a:gd name="T39" fmla="*/ 0 h 97"/>
                <a:gd name="T40" fmla="*/ 0 w 31"/>
                <a:gd name="T41" fmla="*/ 0 h 97"/>
                <a:gd name="T42" fmla="*/ 0 w 31"/>
                <a:gd name="T43" fmla="*/ 0 h 97"/>
                <a:gd name="T44" fmla="*/ 0 w 31"/>
                <a:gd name="T45" fmla="*/ 0 h 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1" h="97">
                  <a:moveTo>
                    <a:pt x="13" y="97"/>
                  </a:moveTo>
                  <a:lnTo>
                    <a:pt x="16" y="92"/>
                  </a:lnTo>
                  <a:lnTo>
                    <a:pt x="19" y="86"/>
                  </a:lnTo>
                  <a:lnTo>
                    <a:pt x="23" y="80"/>
                  </a:lnTo>
                  <a:lnTo>
                    <a:pt x="25" y="74"/>
                  </a:lnTo>
                  <a:lnTo>
                    <a:pt x="27" y="69"/>
                  </a:lnTo>
                  <a:lnTo>
                    <a:pt x="29" y="62"/>
                  </a:lnTo>
                  <a:lnTo>
                    <a:pt x="30" y="56"/>
                  </a:lnTo>
                  <a:lnTo>
                    <a:pt x="31" y="50"/>
                  </a:lnTo>
                  <a:lnTo>
                    <a:pt x="31" y="44"/>
                  </a:lnTo>
                  <a:lnTo>
                    <a:pt x="31" y="38"/>
                  </a:lnTo>
                  <a:lnTo>
                    <a:pt x="31" y="33"/>
                  </a:lnTo>
                  <a:lnTo>
                    <a:pt x="30" y="27"/>
                  </a:lnTo>
                  <a:lnTo>
                    <a:pt x="29" y="23"/>
                  </a:lnTo>
                  <a:lnTo>
                    <a:pt x="27" y="18"/>
                  </a:lnTo>
                  <a:lnTo>
                    <a:pt x="25" y="14"/>
                  </a:lnTo>
                  <a:lnTo>
                    <a:pt x="23" y="10"/>
                  </a:lnTo>
                  <a:lnTo>
                    <a:pt x="19" y="7"/>
                  </a:lnTo>
                  <a:lnTo>
                    <a:pt x="16" y="5"/>
                  </a:lnTo>
                  <a:lnTo>
                    <a:pt x="13" y="3"/>
                  </a:lnTo>
                  <a:lnTo>
                    <a:pt x="9" y="1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8" name="Freeform 83"/>
            <p:cNvSpPr>
              <a:spLocks/>
            </p:cNvSpPr>
            <p:nvPr/>
          </p:nvSpPr>
          <p:spPr bwMode="auto">
            <a:xfrm>
              <a:off x="5149" y="2628"/>
              <a:ext cx="50" cy="71"/>
            </a:xfrm>
            <a:custGeom>
              <a:avLst/>
              <a:gdLst>
                <a:gd name="T0" fmla="*/ 3 w 133"/>
                <a:gd name="T1" fmla="*/ 0 h 189"/>
                <a:gd name="T2" fmla="*/ 0 w 133"/>
                <a:gd name="T3" fmla="*/ 4 h 189"/>
                <a:gd name="T4" fmla="*/ 2 w 133"/>
                <a:gd name="T5" fmla="*/ 4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89">
                  <a:moveTo>
                    <a:pt x="133" y="0"/>
                  </a:moveTo>
                  <a:lnTo>
                    <a:pt x="0" y="189"/>
                  </a:lnTo>
                  <a:lnTo>
                    <a:pt x="89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36" name="Group 84"/>
          <p:cNvGrpSpPr>
            <a:grpSpLocks/>
          </p:cNvGrpSpPr>
          <p:nvPr/>
        </p:nvGrpSpPr>
        <p:grpSpPr bwMode="auto">
          <a:xfrm>
            <a:off x="7794625" y="5073650"/>
            <a:ext cx="271463" cy="196850"/>
            <a:chOff x="4910" y="3196"/>
            <a:chExt cx="171" cy="124"/>
          </a:xfrm>
        </p:grpSpPr>
        <p:sp>
          <p:nvSpPr>
            <p:cNvPr id="52427" name="Freeform 85"/>
            <p:cNvSpPr>
              <a:spLocks/>
            </p:cNvSpPr>
            <p:nvPr/>
          </p:nvSpPr>
          <p:spPr bwMode="auto">
            <a:xfrm>
              <a:off x="4910" y="3265"/>
              <a:ext cx="52" cy="55"/>
            </a:xfrm>
            <a:custGeom>
              <a:avLst/>
              <a:gdLst>
                <a:gd name="T0" fmla="*/ 3 w 145"/>
                <a:gd name="T1" fmla="*/ 1 h 147"/>
                <a:gd name="T2" fmla="*/ 2 w 145"/>
                <a:gd name="T3" fmla="*/ 1 h 147"/>
                <a:gd name="T4" fmla="*/ 2 w 145"/>
                <a:gd name="T5" fmla="*/ 1 h 147"/>
                <a:gd name="T6" fmla="*/ 2 w 145"/>
                <a:gd name="T7" fmla="*/ 1 h 147"/>
                <a:gd name="T8" fmla="*/ 2 w 145"/>
                <a:gd name="T9" fmla="*/ 0 h 147"/>
                <a:gd name="T10" fmla="*/ 2 w 145"/>
                <a:gd name="T11" fmla="*/ 0 h 147"/>
                <a:gd name="T12" fmla="*/ 2 w 145"/>
                <a:gd name="T13" fmla="*/ 0 h 147"/>
                <a:gd name="T14" fmla="*/ 2 w 145"/>
                <a:gd name="T15" fmla="*/ 0 h 147"/>
                <a:gd name="T16" fmla="*/ 1 w 145"/>
                <a:gd name="T17" fmla="*/ 0 h 147"/>
                <a:gd name="T18" fmla="*/ 1 w 145"/>
                <a:gd name="T19" fmla="*/ 0 h 147"/>
                <a:gd name="T20" fmla="*/ 1 w 145"/>
                <a:gd name="T21" fmla="*/ 0 h 147"/>
                <a:gd name="T22" fmla="*/ 1 w 145"/>
                <a:gd name="T23" fmla="*/ 0 h 147"/>
                <a:gd name="T24" fmla="*/ 1 w 145"/>
                <a:gd name="T25" fmla="*/ 0 h 147"/>
                <a:gd name="T26" fmla="*/ 0 w 145"/>
                <a:gd name="T27" fmla="*/ 0 h 147"/>
                <a:gd name="T28" fmla="*/ 0 w 145"/>
                <a:gd name="T29" fmla="*/ 0 h 147"/>
                <a:gd name="T30" fmla="*/ 0 w 145"/>
                <a:gd name="T31" fmla="*/ 1 h 147"/>
                <a:gd name="T32" fmla="*/ 0 w 145"/>
                <a:gd name="T33" fmla="*/ 1 h 147"/>
                <a:gd name="T34" fmla="*/ 0 w 145"/>
                <a:gd name="T35" fmla="*/ 1 h 147"/>
                <a:gd name="T36" fmla="*/ 0 w 145"/>
                <a:gd name="T37" fmla="*/ 1 h 147"/>
                <a:gd name="T38" fmla="*/ 0 w 145"/>
                <a:gd name="T39" fmla="*/ 1 h 147"/>
                <a:gd name="T40" fmla="*/ 0 w 145"/>
                <a:gd name="T41" fmla="*/ 2 h 147"/>
                <a:gd name="T42" fmla="*/ 0 w 145"/>
                <a:gd name="T43" fmla="*/ 2 h 147"/>
                <a:gd name="T44" fmla="*/ 0 w 145"/>
                <a:gd name="T45" fmla="*/ 2 h 147"/>
                <a:gd name="T46" fmla="*/ 0 w 145"/>
                <a:gd name="T47" fmla="*/ 2 h 147"/>
                <a:gd name="T48" fmla="*/ 0 w 145"/>
                <a:gd name="T49" fmla="*/ 3 h 147"/>
                <a:gd name="T50" fmla="*/ 1 w 145"/>
                <a:gd name="T51" fmla="*/ 3 h 147"/>
                <a:gd name="T52" fmla="*/ 1 w 145"/>
                <a:gd name="T53" fmla="*/ 3 h 147"/>
                <a:gd name="T54" fmla="*/ 1 w 145"/>
                <a:gd name="T55" fmla="*/ 3 h 147"/>
                <a:gd name="T56" fmla="*/ 1 w 145"/>
                <a:gd name="T57" fmla="*/ 3 h 147"/>
                <a:gd name="T58" fmla="*/ 1 w 145"/>
                <a:gd name="T59" fmla="*/ 3 h 147"/>
                <a:gd name="T60" fmla="*/ 2 w 145"/>
                <a:gd name="T61" fmla="*/ 3 h 147"/>
                <a:gd name="T62" fmla="*/ 2 w 145"/>
                <a:gd name="T63" fmla="*/ 3 h 147"/>
                <a:gd name="T64" fmla="*/ 2 w 145"/>
                <a:gd name="T65" fmla="*/ 3 h 147"/>
                <a:gd name="T66" fmla="*/ 2 w 145"/>
                <a:gd name="T67" fmla="*/ 2 h 147"/>
                <a:gd name="T68" fmla="*/ 2 w 145"/>
                <a:gd name="T69" fmla="*/ 2 h 147"/>
                <a:gd name="T70" fmla="*/ 2 w 145"/>
                <a:gd name="T71" fmla="*/ 2 h 147"/>
                <a:gd name="T72" fmla="*/ 2 w 145"/>
                <a:gd name="T73" fmla="*/ 2 h 147"/>
                <a:gd name="T74" fmla="*/ 3 w 145"/>
                <a:gd name="T75" fmla="*/ 1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5" h="147">
                  <a:moveTo>
                    <a:pt x="145" y="73"/>
                  </a:moveTo>
                  <a:lnTo>
                    <a:pt x="145" y="67"/>
                  </a:lnTo>
                  <a:lnTo>
                    <a:pt x="144" y="62"/>
                  </a:lnTo>
                  <a:lnTo>
                    <a:pt x="143" y="55"/>
                  </a:lnTo>
                  <a:lnTo>
                    <a:pt x="141" y="50"/>
                  </a:lnTo>
                  <a:lnTo>
                    <a:pt x="139" y="44"/>
                  </a:lnTo>
                  <a:lnTo>
                    <a:pt x="137" y="38"/>
                  </a:lnTo>
                  <a:lnTo>
                    <a:pt x="134" y="34"/>
                  </a:lnTo>
                  <a:lnTo>
                    <a:pt x="130" y="29"/>
                  </a:lnTo>
                  <a:lnTo>
                    <a:pt x="126" y="25"/>
                  </a:lnTo>
                  <a:lnTo>
                    <a:pt x="122" y="20"/>
                  </a:lnTo>
                  <a:lnTo>
                    <a:pt x="118" y="16"/>
                  </a:lnTo>
                  <a:lnTo>
                    <a:pt x="113" y="13"/>
                  </a:lnTo>
                  <a:lnTo>
                    <a:pt x="107" y="10"/>
                  </a:lnTo>
                  <a:lnTo>
                    <a:pt x="102" y="7"/>
                  </a:lnTo>
                  <a:lnTo>
                    <a:pt x="97" y="5"/>
                  </a:lnTo>
                  <a:lnTo>
                    <a:pt x="90" y="3"/>
                  </a:lnTo>
                  <a:lnTo>
                    <a:pt x="85" y="1"/>
                  </a:lnTo>
                  <a:lnTo>
                    <a:pt x="79" y="1"/>
                  </a:lnTo>
                  <a:lnTo>
                    <a:pt x="72" y="0"/>
                  </a:lnTo>
                  <a:lnTo>
                    <a:pt x="67" y="1"/>
                  </a:lnTo>
                  <a:lnTo>
                    <a:pt x="61" y="1"/>
                  </a:lnTo>
                  <a:lnTo>
                    <a:pt x="55" y="3"/>
                  </a:lnTo>
                  <a:lnTo>
                    <a:pt x="49" y="5"/>
                  </a:lnTo>
                  <a:lnTo>
                    <a:pt x="44" y="7"/>
                  </a:lnTo>
                  <a:lnTo>
                    <a:pt x="38" y="10"/>
                  </a:lnTo>
                  <a:lnTo>
                    <a:pt x="33" y="13"/>
                  </a:lnTo>
                  <a:lnTo>
                    <a:pt x="28" y="16"/>
                  </a:lnTo>
                  <a:lnTo>
                    <a:pt x="24" y="20"/>
                  </a:lnTo>
                  <a:lnTo>
                    <a:pt x="19" y="25"/>
                  </a:lnTo>
                  <a:lnTo>
                    <a:pt x="15" y="29"/>
                  </a:lnTo>
                  <a:lnTo>
                    <a:pt x="12" y="34"/>
                  </a:lnTo>
                  <a:lnTo>
                    <a:pt x="9" y="38"/>
                  </a:lnTo>
                  <a:lnTo>
                    <a:pt x="7" y="44"/>
                  </a:lnTo>
                  <a:lnTo>
                    <a:pt x="4" y="50"/>
                  </a:lnTo>
                  <a:lnTo>
                    <a:pt x="2" y="55"/>
                  </a:lnTo>
                  <a:lnTo>
                    <a:pt x="1" y="62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2" y="91"/>
                  </a:lnTo>
                  <a:lnTo>
                    <a:pt x="4" y="97"/>
                  </a:lnTo>
                  <a:lnTo>
                    <a:pt x="7" y="103"/>
                  </a:lnTo>
                  <a:lnTo>
                    <a:pt x="9" y="108"/>
                  </a:lnTo>
                  <a:lnTo>
                    <a:pt x="12" y="114"/>
                  </a:lnTo>
                  <a:lnTo>
                    <a:pt x="15" y="118"/>
                  </a:lnTo>
                  <a:lnTo>
                    <a:pt x="19" y="122"/>
                  </a:lnTo>
                  <a:lnTo>
                    <a:pt x="24" y="126"/>
                  </a:lnTo>
                  <a:lnTo>
                    <a:pt x="28" y="131"/>
                  </a:lnTo>
                  <a:lnTo>
                    <a:pt x="33" y="134"/>
                  </a:lnTo>
                  <a:lnTo>
                    <a:pt x="38" y="137"/>
                  </a:lnTo>
                  <a:lnTo>
                    <a:pt x="44" y="140"/>
                  </a:lnTo>
                  <a:lnTo>
                    <a:pt x="49" y="142"/>
                  </a:lnTo>
                  <a:lnTo>
                    <a:pt x="55" y="143"/>
                  </a:lnTo>
                  <a:lnTo>
                    <a:pt x="61" y="146"/>
                  </a:lnTo>
                  <a:lnTo>
                    <a:pt x="67" y="146"/>
                  </a:lnTo>
                  <a:lnTo>
                    <a:pt x="72" y="147"/>
                  </a:lnTo>
                  <a:lnTo>
                    <a:pt x="79" y="146"/>
                  </a:lnTo>
                  <a:lnTo>
                    <a:pt x="85" y="146"/>
                  </a:lnTo>
                  <a:lnTo>
                    <a:pt x="90" y="143"/>
                  </a:lnTo>
                  <a:lnTo>
                    <a:pt x="97" y="142"/>
                  </a:lnTo>
                  <a:lnTo>
                    <a:pt x="102" y="140"/>
                  </a:lnTo>
                  <a:lnTo>
                    <a:pt x="107" y="137"/>
                  </a:lnTo>
                  <a:lnTo>
                    <a:pt x="113" y="134"/>
                  </a:lnTo>
                  <a:lnTo>
                    <a:pt x="118" y="131"/>
                  </a:lnTo>
                  <a:lnTo>
                    <a:pt x="122" y="126"/>
                  </a:lnTo>
                  <a:lnTo>
                    <a:pt x="126" y="122"/>
                  </a:lnTo>
                  <a:lnTo>
                    <a:pt x="130" y="118"/>
                  </a:lnTo>
                  <a:lnTo>
                    <a:pt x="134" y="114"/>
                  </a:lnTo>
                  <a:lnTo>
                    <a:pt x="137" y="108"/>
                  </a:lnTo>
                  <a:lnTo>
                    <a:pt x="139" y="103"/>
                  </a:lnTo>
                  <a:lnTo>
                    <a:pt x="141" y="97"/>
                  </a:lnTo>
                  <a:lnTo>
                    <a:pt x="143" y="91"/>
                  </a:lnTo>
                  <a:lnTo>
                    <a:pt x="144" y="85"/>
                  </a:lnTo>
                  <a:lnTo>
                    <a:pt x="145" y="80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8" name="Line 86"/>
            <p:cNvSpPr>
              <a:spLocks noChangeShapeType="1"/>
            </p:cNvSpPr>
            <p:nvPr/>
          </p:nvSpPr>
          <p:spPr bwMode="auto">
            <a:xfrm>
              <a:off x="5052" y="319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9" name="Freeform 87"/>
            <p:cNvSpPr>
              <a:spLocks/>
            </p:cNvSpPr>
            <p:nvPr/>
          </p:nvSpPr>
          <p:spPr bwMode="auto">
            <a:xfrm>
              <a:off x="5057" y="3196"/>
              <a:ext cx="24" cy="48"/>
            </a:xfrm>
            <a:custGeom>
              <a:avLst/>
              <a:gdLst>
                <a:gd name="T0" fmla="*/ 0 w 65"/>
                <a:gd name="T1" fmla="*/ 3 h 127"/>
                <a:gd name="T2" fmla="*/ 0 w 65"/>
                <a:gd name="T3" fmla="*/ 3 h 127"/>
                <a:gd name="T4" fmla="*/ 0 w 65"/>
                <a:gd name="T5" fmla="*/ 3 h 127"/>
                <a:gd name="T6" fmla="*/ 0 w 65"/>
                <a:gd name="T7" fmla="*/ 3 h 127"/>
                <a:gd name="T8" fmla="*/ 0 w 65"/>
                <a:gd name="T9" fmla="*/ 2 h 127"/>
                <a:gd name="T10" fmla="*/ 0 w 65"/>
                <a:gd name="T11" fmla="*/ 2 h 127"/>
                <a:gd name="T12" fmla="*/ 0 w 65"/>
                <a:gd name="T13" fmla="*/ 2 h 127"/>
                <a:gd name="T14" fmla="*/ 0 w 65"/>
                <a:gd name="T15" fmla="*/ 2 h 127"/>
                <a:gd name="T16" fmla="*/ 1 w 65"/>
                <a:gd name="T17" fmla="*/ 2 h 127"/>
                <a:gd name="T18" fmla="*/ 1 w 65"/>
                <a:gd name="T19" fmla="*/ 2 h 127"/>
                <a:gd name="T20" fmla="*/ 1 w 65"/>
                <a:gd name="T21" fmla="*/ 2 h 127"/>
                <a:gd name="T22" fmla="*/ 1 w 65"/>
                <a:gd name="T23" fmla="*/ 2 h 127"/>
                <a:gd name="T24" fmla="*/ 1 w 65"/>
                <a:gd name="T25" fmla="*/ 2 h 127"/>
                <a:gd name="T26" fmla="*/ 1 w 65"/>
                <a:gd name="T27" fmla="*/ 2 h 127"/>
                <a:gd name="T28" fmla="*/ 1 w 65"/>
                <a:gd name="T29" fmla="*/ 2 h 127"/>
                <a:gd name="T30" fmla="*/ 1 w 65"/>
                <a:gd name="T31" fmla="*/ 2 h 127"/>
                <a:gd name="T32" fmla="*/ 1 w 65"/>
                <a:gd name="T33" fmla="*/ 1 h 127"/>
                <a:gd name="T34" fmla="*/ 1 w 65"/>
                <a:gd name="T35" fmla="*/ 1 h 127"/>
                <a:gd name="T36" fmla="*/ 1 w 65"/>
                <a:gd name="T37" fmla="*/ 1 h 127"/>
                <a:gd name="T38" fmla="*/ 1 w 65"/>
                <a:gd name="T39" fmla="*/ 1 h 127"/>
                <a:gd name="T40" fmla="*/ 1 w 65"/>
                <a:gd name="T41" fmla="*/ 1 h 127"/>
                <a:gd name="T42" fmla="*/ 1 w 65"/>
                <a:gd name="T43" fmla="*/ 1 h 127"/>
                <a:gd name="T44" fmla="*/ 1 w 65"/>
                <a:gd name="T45" fmla="*/ 1 h 127"/>
                <a:gd name="T46" fmla="*/ 1 w 65"/>
                <a:gd name="T47" fmla="*/ 0 h 127"/>
                <a:gd name="T48" fmla="*/ 1 w 65"/>
                <a:gd name="T49" fmla="*/ 0 h 127"/>
                <a:gd name="T50" fmla="*/ 1 w 65"/>
                <a:gd name="T51" fmla="*/ 0 h 127"/>
                <a:gd name="T52" fmla="*/ 1 w 65"/>
                <a:gd name="T53" fmla="*/ 0 h 127"/>
                <a:gd name="T54" fmla="*/ 1 w 65"/>
                <a:gd name="T55" fmla="*/ 0 h 127"/>
                <a:gd name="T56" fmla="*/ 1 w 65"/>
                <a:gd name="T57" fmla="*/ 0 h 127"/>
                <a:gd name="T58" fmla="*/ 1 w 65"/>
                <a:gd name="T59" fmla="*/ 0 h 127"/>
                <a:gd name="T60" fmla="*/ 1 w 65"/>
                <a:gd name="T61" fmla="*/ 0 h 127"/>
                <a:gd name="T62" fmla="*/ 1 w 65"/>
                <a:gd name="T63" fmla="*/ 0 h 127"/>
                <a:gd name="T64" fmla="*/ 1 w 65"/>
                <a:gd name="T65" fmla="*/ 0 h 1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5" h="127">
                  <a:moveTo>
                    <a:pt x="0" y="127"/>
                  </a:moveTo>
                  <a:lnTo>
                    <a:pt x="5" y="127"/>
                  </a:lnTo>
                  <a:lnTo>
                    <a:pt x="9" y="126"/>
                  </a:lnTo>
                  <a:lnTo>
                    <a:pt x="14" y="124"/>
                  </a:lnTo>
                  <a:lnTo>
                    <a:pt x="19" y="122"/>
                  </a:lnTo>
                  <a:lnTo>
                    <a:pt x="24" y="120"/>
                  </a:lnTo>
                  <a:lnTo>
                    <a:pt x="28" y="117"/>
                  </a:lnTo>
                  <a:lnTo>
                    <a:pt x="32" y="113"/>
                  </a:lnTo>
                  <a:lnTo>
                    <a:pt x="37" y="108"/>
                  </a:lnTo>
                  <a:lnTo>
                    <a:pt x="41" y="104"/>
                  </a:lnTo>
                  <a:lnTo>
                    <a:pt x="45" y="99"/>
                  </a:lnTo>
                  <a:lnTo>
                    <a:pt x="48" y="93"/>
                  </a:lnTo>
                  <a:lnTo>
                    <a:pt x="52" y="88"/>
                  </a:lnTo>
                  <a:lnTo>
                    <a:pt x="56" y="82"/>
                  </a:lnTo>
                  <a:lnTo>
                    <a:pt x="58" y="76"/>
                  </a:lnTo>
                  <a:lnTo>
                    <a:pt x="60" y="70"/>
                  </a:lnTo>
                  <a:lnTo>
                    <a:pt x="62" y="64"/>
                  </a:lnTo>
                  <a:lnTo>
                    <a:pt x="63" y="57"/>
                  </a:lnTo>
                  <a:lnTo>
                    <a:pt x="64" y="51"/>
                  </a:lnTo>
                  <a:lnTo>
                    <a:pt x="65" y="45"/>
                  </a:lnTo>
                  <a:lnTo>
                    <a:pt x="65" y="39"/>
                  </a:lnTo>
                  <a:lnTo>
                    <a:pt x="65" y="34"/>
                  </a:lnTo>
                  <a:lnTo>
                    <a:pt x="64" y="29"/>
                  </a:lnTo>
                  <a:lnTo>
                    <a:pt x="63" y="23"/>
                  </a:lnTo>
                  <a:lnTo>
                    <a:pt x="61" y="18"/>
                  </a:lnTo>
                  <a:lnTo>
                    <a:pt x="59" y="15"/>
                  </a:lnTo>
                  <a:lnTo>
                    <a:pt x="57" y="11"/>
                  </a:lnTo>
                  <a:lnTo>
                    <a:pt x="53" y="8"/>
                  </a:lnTo>
                  <a:lnTo>
                    <a:pt x="50" y="4"/>
                  </a:lnTo>
                  <a:lnTo>
                    <a:pt x="47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0" name="Line 88"/>
            <p:cNvSpPr>
              <a:spLocks noChangeShapeType="1"/>
            </p:cNvSpPr>
            <p:nvPr/>
          </p:nvSpPr>
          <p:spPr bwMode="auto">
            <a:xfrm flipH="1">
              <a:off x="5049" y="3244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1" name="Freeform 89"/>
            <p:cNvSpPr>
              <a:spLocks/>
            </p:cNvSpPr>
            <p:nvPr/>
          </p:nvSpPr>
          <p:spPr bwMode="auto">
            <a:xfrm>
              <a:off x="5057" y="3244"/>
              <a:ext cx="10" cy="24"/>
            </a:xfrm>
            <a:custGeom>
              <a:avLst/>
              <a:gdLst>
                <a:gd name="T0" fmla="*/ 0 w 31"/>
                <a:gd name="T1" fmla="*/ 1 h 64"/>
                <a:gd name="T2" fmla="*/ 0 w 31"/>
                <a:gd name="T3" fmla="*/ 1 h 64"/>
                <a:gd name="T4" fmla="*/ 0 w 31"/>
                <a:gd name="T5" fmla="*/ 1 h 64"/>
                <a:gd name="T6" fmla="*/ 0 w 31"/>
                <a:gd name="T7" fmla="*/ 1 h 64"/>
                <a:gd name="T8" fmla="*/ 0 w 31"/>
                <a:gd name="T9" fmla="*/ 1 h 64"/>
                <a:gd name="T10" fmla="*/ 0 w 31"/>
                <a:gd name="T11" fmla="*/ 1 h 64"/>
                <a:gd name="T12" fmla="*/ 0 w 31"/>
                <a:gd name="T13" fmla="*/ 1 h 64"/>
                <a:gd name="T14" fmla="*/ 0 w 31"/>
                <a:gd name="T15" fmla="*/ 0 h 64"/>
                <a:gd name="T16" fmla="*/ 0 w 31"/>
                <a:gd name="T17" fmla="*/ 0 h 64"/>
                <a:gd name="T18" fmla="*/ 0 w 31"/>
                <a:gd name="T19" fmla="*/ 0 h 64"/>
                <a:gd name="T20" fmla="*/ 0 w 31"/>
                <a:gd name="T21" fmla="*/ 0 h 64"/>
                <a:gd name="T22" fmla="*/ 0 w 31"/>
                <a:gd name="T23" fmla="*/ 0 h 64"/>
                <a:gd name="T24" fmla="*/ 0 w 31"/>
                <a:gd name="T25" fmla="*/ 0 h 64"/>
                <a:gd name="T26" fmla="*/ 0 w 31"/>
                <a:gd name="T27" fmla="*/ 0 h 64"/>
                <a:gd name="T28" fmla="*/ 0 w 31"/>
                <a:gd name="T29" fmla="*/ 0 h 64"/>
                <a:gd name="T30" fmla="*/ 0 w 31"/>
                <a:gd name="T31" fmla="*/ 0 h 64"/>
                <a:gd name="T32" fmla="*/ 0 w 31"/>
                <a:gd name="T33" fmla="*/ 0 h 6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64">
                  <a:moveTo>
                    <a:pt x="28" y="64"/>
                  </a:moveTo>
                  <a:lnTo>
                    <a:pt x="29" y="58"/>
                  </a:lnTo>
                  <a:lnTo>
                    <a:pt x="30" y="51"/>
                  </a:lnTo>
                  <a:lnTo>
                    <a:pt x="31" y="45"/>
                  </a:lnTo>
                  <a:lnTo>
                    <a:pt x="31" y="40"/>
                  </a:lnTo>
                  <a:lnTo>
                    <a:pt x="31" y="34"/>
                  </a:lnTo>
                  <a:lnTo>
                    <a:pt x="30" y="29"/>
                  </a:lnTo>
                  <a:lnTo>
                    <a:pt x="29" y="24"/>
                  </a:lnTo>
                  <a:lnTo>
                    <a:pt x="27" y="18"/>
                  </a:lnTo>
                  <a:lnTo>
                    <a:pt x="25" y="15"/>
                  </a:lnTo>
                  <a:lnTo>
                    <a:pt x="23" y="11"/>
                  </a:lnTo>
                  <a:lnTo>
                    <a:pt x="20" y="8"/>
                  </a:lnTo>
                  <a:lnTo>
                    <a:pt x="16" y="5"/>
                  </a:lnTo>
                  <a:lnTo>
                    <a:pt x="12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2" name="Line 90"/>
            <p:cNvSpPr>
              <a:spLocks noChangeShapeType="1"/>
            </p:cNvSpPr>
            <p:nvPr/>
          </p:nvSpPr>
          <p:spPr bwMode="auto">
            <a:xfrm flipH="1">
              <a:off x="5065" y="3268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3" name="Freeform 91"/>
            <p:cNvSpPr>
              <a:spLocks/>
            </p:cNvSpPr>
            <p:nvPr/>
          </p:nvSpPr>
          <p:spPr bwMode="auto">
            <a:xfrm>
              <a:off x="5041" y="3281"/>
              <a:ext cx="24" cy="23"/>
            </a:xfrm>
            <a:custGeom>
              <a:avLst/>
              <a:gdLst>
                <a:gd name="T0" fmla="*/ 0 w 62"/>
                <a:gd name="T1" fmla="*/ 1 h 63"/>
                <a:gd name="T2" fmla="*/ 0 w 62"/>
                <a:gd name="T3" fmla="*/ 1 h 63"/>
                <a:gd name="T4" fmla="*/ 0 w 62"/>
                <a:gd name="T5" fmla="*/ 1 h 63"/>
                <a:gd name="T6" fmla="*/ 0 w 62"/>
                <a:gd name="T7" fmla="*/ 1 h 63"/>
                <a:gd name="T8" fmla="*/ 0 w 62"/>
                <a:gd name="T9" fmla="*/ 1 h 63"/>
                <a:gd name="T10" fmla="*/ 0 w 62"/>
                <a:gd name="T11" fmla="*/ 1 h 63"/>
                <a:gd name="T12" fmla="*/ 1 w 62"/>
                <a:gd name="T13" fmla="*/ 1 h 63"/>
                <a:gd name="T14" fmla="*/ 1 w 62"/>
                <a:gd name="T15" fmla="*/ 1 h 63"/>
                <a:gd name="T16" fmla="*/ 1 w 62"/>
                <a:gd name="T17" fmla="*/ 1 h 63"/>
                <a:gd name="T18" fmla="*/ 1 w 62"/>
                <a:gd name="T19" fmla="*/ 1 h 63"/>
                <a:gd name="T20" fmla="*/ 1 w 62"/>
                <a:gd name="T21" fmla="*/ 1 h 63"/>
                <a:gd name="T22" fmla="*/ 1 w 62"/>
                <a:gd name="T23" fmla="*/ 0 h 63"/>
                <a:gd name="T24" fmla="*/ 1 w 62"/>
                <a:gd name="T25" fmla="*/ 0 h 63"/>
                <a:gd name="T26" fmla="*/ 1 w 62"/>
                <a:gd name="T27" fmla="*/ 0 h 63"/>
                <a:gd name="T28" fmla="*/ 1 w 62"/>
                <a:gd name="T29" fmla="*/ 0 h 63"/>
                <a:gd name="T30" fmla="*/ 1 w 62"/>
                <a:gd name="T31" fmla="*/ 0 h 63"/>
                <a:gd name="T32" fmla="*/ 1 w 62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63">
                  <a:moveTo>
                    <a:pt x="0" y="63"/>
                  </a:moveTo>
                  <a:lnTo>
                    <a:pt x="4" y="63"/>
                  </a:lnTo>
                  <a:lnTo>
                    <a:pt x="9" y="62"/>
                  </a:lnTo>
                  <a:lnTo>
                    <a:pt x="14" y="60"/>
                  </a:lnTo>
                  <a:lnTo>
                    <a:pt x="18" y="58"/>
                  </a:lnTo>
                  <a:lnTo>
                    <a:pt x="23" y="56"/>
                  </a:lnTo>
                  <a:lnTo>
                    <a:pt x="28" y="53"/>
                  </a:lnTo>
                  <a:lnTo>
                    <a:pt x="32" y="49"/>
                  </a:lnTo>
                  <a:lnTo>
                    <a:pt x="36" y="44"/>
                  </a:lnTo>
                  <a:lnTo>
                    <a:pt x="40" y="40"/>
                  </a:lnTo>
                  <a:lnTo>
                    <a:pt x="45" y="35"/>
                  </a:lnTo>
                  <a:lnTo>
                    <a:pt x="48" y="29"/>
                  </a:lnTo>
                  <a:lnTo>
                    <a:pt x="52" y="24"/>
                  </a:lnTo>
                  <a:lnTo>
                    <a:pt x="54" y="18"/>
                  </a:lnTo>
                  <a:lnTo>
                    <a:pt x="57" y="12"/>
                  </a:lnTo>
                  <a:lnTo>
                    <a:pt x="59" y="6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34" name="Line 92"/>
            <p:cNvSpPr>
              <a:spLocks noChangeShapeType="1"/>
            </p:cNvSpPr>
            <p:nvPr/>
          </p:nvSpPr>
          <p:spPr bwMode="auto">
            <a:xfrm flipH="1">
              <a:off x="5025" y="330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45" name="Group 93"/>
          <p:cNvGrpSpPr>
            <a:grpSpLocks/>
          </p:cNvGrpSpPr>
          <p:nvPr/>
        </p:nvGrpSpPr>
        <p:grpSpPr bwMode="auto">
          <a:xfrm>
            <a:off x="7124700" y="5935663"/>
            <a:ext cx="209550" cy="212725"/>
            <a:chOff x="4488" y="3739"/>
            <a:chExt cx="132" cy="134"/>
          </a:xfrm>
        </p:grpSpPr>
        <p:sp>
          <p:nvSpPr>
            <p:cNvPr id="52424" name="Freeform 94"/>
            <p:cNvSpPr>
              <a:spLocks/>
            </p:cNvSpPr>
            <p:nvPr/>
          </p:nvSpPr>
          <p:spPr bwMode="auto">
            <a:xfrm>
              <a:off x="4488" y="3739"/>
              <a:ext cx="56" cy="55"/>
            </a:xfrm>
            <a:custGeom>
              <a:avLst/>
              <a:gdLst>
                <a:gd name="T0" fmla="*/ 3 w 145"/>
                <a:gd name="T1" fmla="*/ 1 h 145"/>
                <a:gd name="T2" fmla="*/ 3 w 145"/>
                <a:gd name="T3" fmla="*/ 1 h 145"/>
                <a:gd name="T4" fmla="*/ 3 w 145"/>
                <a:gd name="T5" fmla="*/ 1 h 145"/>
                <a:gd name="T6" fmla="*/ 3 w 145"/>
                <a:gd name="T7" fmla="*/ 1 h 145"/>
                <a:gd name="T8" fmla="*/ 3 w 145"/>
                <a:gd name="T9" fmla="*/ 0 h 145"/>
                <a:gd name="T10" fmla="*/ 3 w 145"/>
                <a:gd name="T11" fmla="*/ 0 h 145"/>
                <a:gd name="T12" fmla="*/ 2 w 145"/>
                <a:gd name="T13" fmla="*/ 0 h 145"/>
                <a:gd name="T14" fmla="*/ 2 w 145"/>
                <a:gd name="T15" fmla="*/ 0 h 145"/>
                <a:gd name="T16" fmla="*/ 2 w 145"/>
                <a:gd name="T17" fmla="*/ 0 h 145"/>
                <a:gd name="T18" fmla="*/ 2 w 145"/>
                <a:gd name="T19" fmla="*/ 0 h 145"/>
                <a:gd name="T20" fmla="*/ 1 w 145"/>
                <a:gd name="T21" fmla="*/ 0 h 145"/>
                <a:gd name="T22" fmla="*/ 1 w 145"/>
                <a:gd name="T23" fmla="*/ 0 h 145"/>
                <a:gd name="T24" fmla="*/ 1 w 145"/>
                <a:gd name="T25" fmla="*/ 0 h 145"/>
                <a:gd name="T26" fmla="*/ 1 w 145"/>
                <a:gd name="T27" fmla="*/ 0 h 145"/>
                <a:gd name="T28" fmla="*/ 0 w 145"/>
                <a:gd name="T29" fmla="*/ 0 h 145"/>
                <a:gd name="T30" fmla="*/ 0 w 145"/>
                <a:gd name="T31" fmla="*/ 1 h 145"/>
                <a:gd name="T32" fmla="*/ 0 w 145"/>
                <a:gd name="T33" fmla="*/ 1 h 145"/>
                <a:gd name="T34" fmla="*/ 0 w 145"/>
                <a:gd name="T35" fmla="*/ 1 h 145"/>
                <a:gd name="T36" fmla="*/ 0 w 145"/>
                <a:gd name="T37" fmla="*/ 1 h 145"/>
                <a:gd name="T38" fmla="*/ 0 w 145"/>
                <a:gd name="T39" fmla="*/ 2 h 145"/>
                <a:gd name="T40" fmla="*/ 0 w 145"/>
                <a:gd name="T41" fmla="*/ 2 h 145"/>
                <a:gd name="T42" fmla="*/ 0 w 145"/>
                <a:gd name="T43" fmla="*/ 2 h 145"/>
                <a:gd name="T44" fmla="*/ 0 w 145"/>
                <a:gd name="T45" fmla="*/ 2 h 145"/>
                <a:gd name="T46" fmla="*/ 0 w 145"/>
                <a:gd name="T47" fmla="*/ 2 h 145"/>
                <a:gd name="T48" fmla="*/ 1 w 145"/>
                <a:gd name="T49" fmla="*/ 3 h 145"/>
                <a:gd name="T50" fmla="*/ 1 w 145"/>
                <a:gd name="T51" fmla="*/ 3 h 145"/>
                <a:gd name="T52" fmla="*/ 1 w 145"/>
                <a:gd name="T53" fmla="*/ 3 h 145"/>
                <a:gd name="T54" fmla="*/ 1 w 145"/>
                <a:gd name="T55" fmla="*/ 3 h 145"/>
                <a:gd name="T56" fmla="*/ 2 w 145"/>
                <a:gd name="T57" fmla="*/ 3 h 145"/>
                <a:gd name="T58" fmla="*/ 2 w 145"/>
                <a:gd name="T59" fmla="*/ 3 h 145"/>
                <a:gd name="T60" fmla="*/ 2 w 145"/>
                <a:gd name="T61" fmla="*/ 3 h 145"/>
                <a:gd name="T62" fmla="*/ 2 w 145"/>
                <a:gd name="T63" fmla="*/ 3 h 145"/>
                <a:gd name="T64" fmla="*/ 3 w 145"/>
                <a:gd name="T65" fmla="*/ 3 h 145"/>
                <a:gd name="T66" fmla="*/ 3 w 145"/>
                <a:gd name="T67" fmla="*/ 2 h 145"/>
                <a:gd name="T68" fmla="*/ 3 w 145"/>
                <a:gd name="T69" fmla="*/ 2 h 145"/>
                <a:gd name="T70" fmla="*/ 3 w 145"/>
                <a:gd name="T71" fmla="*/ 2 h 145"/>
                <a:gd name="T72" fmla="*/ 3 w 145"/>
                <a:gd name="T73" fmla="*/ 2 h 145"/>
                <a:gd name="T74" fmla="*/ 3 w 145"/>
                <a:gd name="T75" fmla="*/ 2 h 14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5" y="65"/>
                  </a:lnTo>
                  <a:lnTo>
                    <a:pt x="144" y="60"/>
                  </a:lnTo>
                  <a:lnTo>
                    <a:pt x="143" y="54"/>
                  </a:lnTo>
                  <a:lnTo>
                    <a:pt x="141" y="48"/>
                  </a:lnTo>
                  <a:lnTo>
                    <a:pt x="139" y="43"/>
                  </a:lnTo>
                  <a:lnTo>
                    <a:pt x="137" y="37"/>
                  </a:lnTo>
                  <a:lnTo>
                    <a:pt x="134" y="33"/>
                  </a:lnTo>
                  <a:lnTo>
                    <a:pt x="129" y="27"/>
                  </a:lnTo>
                  <a:lnTo>
                    <a:pt x="126" y="23"/>
                  </a:lnTo>
                  <a:lnTo>
                    <a:pt x="122" y="19"/>
                  </a:lnTo>
                  <a:lnTo>
                    <a:pt x="117" y="15"/>
                  </a:lnTo>
                  <a:lnTo>
                    <a:pt x="112" y="11"/>
                  </a:lnTo>
                  <a:lnTo>
                    <a:pt x="107" y="8"/>
                  </a:lnTo>
                  <a:lnTo>
                    <a:pt x="102" y="5"/>
                  </a:lnTo>
                  <a:lnTo>
                    <a:pt x="97" y="3"/>
                  </a:lnTo>
                  <a:lnTo>
                    <a:pt x="90" y="2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5" y="2"/>
                  </a:lnTo>
                  <a:lnTo>
                    <a:pt x="49" y="3"/>
                  </a:lnTo>
                  <a:lnTo>
                    <a:pt x="44" y="5"/>
                  </a:lnTo>
                  <a:lnTo>
                    <a:pt x="38" y="8"/>
                  </a:lnTo>
                  <a:lnTo>
                    <a:pt x="33" y="11"/>
                  </a:lnTo>
                  <a:lnTo>
                    <a:pt x="28" y="15"/>
                  </a:lnTo>
                  <a:lnTo>
                    <a:pt x="23" y="19"/>
                  </a:lnTo>
                  <a:lnTo>
                    <a:pt x="19" y="23"/>
                  </a:lnTo>
                  <a:lnTo>
                    <a:pt x="15" y="27"/>
                  </a:lnTo>
                  <a:lnTo>
                    <a:pt x="12" y="33"/>
                  </a:lnTo>
                  <a:lnTo>
                    <a:pt x="9" y="37"/>
                  </a:lnTo>
                  <a:lnTo>
                    <a:pt x="6" y="43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1" y="60"/>
                  </a:lnTo>
                  <a:lnTo>
                    <a:pt x="0" y="65"/>
                  </a:lnTo>
                  <a:lnTo>
                    <a:pt x="0" y="72"/>
                  </a:lnTo>
                  <a:lnTo>
                    <a:pt x="0" y="78"/>
                  </a:lnTo>
                  <a:lnTo>
                    <a:pt x="1" y="83"/>
                  </a:lnTo>
                  <a:lnTo>
                    <a:pt x="2" y="90"/>
                  </a:lnTo>
                  <a:lnTo>
                    <a:pt x="4" y="95"/>
                  </a:lnTo>
                  <a:lnTo>
                    <a:pt x="6" y="101"/>
                  </a:lnTo>
                  <a:lnTo>
                    <a:pt x="9" y="107"/>
                  </a:lnTo>
                  <a:lnTo>
                    <a:pt x="12" y="112"/>
                  </a:lnTo>
                  <a:lnTo>
                    <a:pt x="15" y="116"/>
                  </a:lnTo>
                  <a:lnTo>
                    <a:pt x="19" y="122"/>
                  </a:lnTo>
                  <a:lnTo>
                    <a:pt x="23" y="126"/>
                  </a:lnTo>
                  <a:lnTo>
                    <a:pt x="28" y="129"/>
                  </a:lnTo>
                  <a:lnTo>
                    <a:pt x="33" y="132"/>
                  </a:lnTo>
                  <a:lnTo>
                    <a:pt x="38" y="135"/>
                  </a:lnTo>
                  <a:lnTo>
                    <a:pt x="44" y="139"/>
                  </a:lnTo>
                  <a:lnTo>
                    <a:pt x="49" y="141"/>
                  </a:lnTo>
                  <a:lnTo>
                    <a:pt x="55" y="143"/>
                  </a:lnTo>
                  <a:lnTo>
                    <a:pt x="60" y="144"/>
                  </a:lnTo>
                  <a:lnTo>
                    <a:pt x="67" y="144"/>
                  </a:lnTo>
                  <a:lnTo>
                    <a:pt x="72" y="145"/>
                  </a:lnTo>
                  <a:lnTo>
                    <a:pt x="79" y="144"/>
                  </a:lnTo>
                  <a:lnTo>
                    <a:pt x="85" y="144"/>
                  </a:lnTo>
                  <a:lnTo>
                    <a:pt x="90" y="143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7" y="135"/>
                  </a:lnTo>
                  <a:lnTo>
                    <a:pt x="112" y="132"/>
                  </a:lnTo>
                  <a:lnTo>
                    <a:pt x="117" y="129"/>
                  </a:lnTo>
                  <a:lnTo>
                    <a:pt x="122" y="126"/>
                  </a:lnTo>
                  <a:lnTo>
                    <a:pt x="126" y="122"/>
                  </a:lnTo>
                  <a:lnTo>
                    <a:pt x="129" y="116"/>
                  </a:lnTo>
                  <a:lnTo>
                    <a:pt x="134" y="112"/>
                  </a:lnTo>
                  <a:lnTo>
                    <a:pt x="137" y="107"/>
                  </a:lnTo>
                  <a:lnTo>
                    <a:pt x="139" y="101"/>
                  </a:lnTo>
                  <a:lnTo>
                    <a:pt x="141" y="95"/>
                  </a:lnTo>
                  <a:lnTo>
                    <a:pt x="143" y="90"/>
                  </a:lnTo>
                  <a:lnTo>
                    <a:pt x="144" y="83"/>
                  </a:lnTo>
                  <a:lnTo>
                    <a:pt x="145" y="78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5" name="Freeform 95"/>
            <p:cNvSpPr>
              <a:spLocks/>
            </p:cNvSpPr>
            <p:nvPr/>
          </p:nvSpPr>
          <p:spPr bwMode="auto">
            <a:xfrm>
              <a:off x="4578" y="3765"/>
              <a:ext cx="42" cy="85"/>
            </a:xfrm>
            <a:custGeom>
              <a:avLst/>
              <a:gdLst>
                <a:gd name="T0" fmla="*/ 2 w 111"/>
                <a:gd name="T1" fmla="*/ 0 h 222"/>
                <a:gd name="T2" fmla="*/ 0 w 111"/>
                <a:gd name="T3" fmla="*/ 5 h 222"/>
                <a:gd name="T4" fmla="*/ 2 w 111"/>
                <a:gd name="T5" fmla="*/ 5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2">
                  <a:moveTo>
                    <a:pt x="104" y="0"/>
                  </a:moveTo>
                  <a:lnTo>
                    <a:pt x="0" y="222"/>
                  </a:lnTo>
                  <a:lnTo>
                    <a:pt x="111" y="2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6" name="Line 96"/>
            <p:cNvSpPr>
              <a:spLocks noChangeShapeType="1"/>
            </p:cNvSpPr>
            <p:nvPr/>
          </p:nvSpPr>
          <p:spPr bwMode="auto">
            <a:xfrm flipH="1">
              <a:off x="4601" y="3826"/>
              <a:ext cx="13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49" name="Group 97"/>
          <p:cNvGrpSpPr>
            <a:grpSpLocks/>
          </p:cNvGrpSpPr>
          <p:nvPr/>
        </p:nvGrpSpPr>
        <p:grpSpPr bwMode="auto">
          <a:xfrm>
            <a:off x="6323013" y="5957888"/>
            <a:ext cx="95250" cy="336550"/>
            <a:chOff x="3983" y="3753"/>
            <a:chExt cx="60" cy="212"/>
          </a:xfrm>
        </p:grpSpPr>
        <p:sp>
          <p:nvSpPr>
            <p:cNvPr id="52422" name="Freeform 98"/>
            <p:cNvSpPr>
              <a:spLocks/>
            </p:cNvSpPr>
            <p:nvPr/>
          </p:nvSpPr>
          <p:spPr bwMode="auto">
            <a:xfrm>
              <a:off x="3983" y="3753"/>
              <a:ext cx="55" cy="54"/>
            </a:xfrm>
            <a:custGeom>
              <a:avLst/>
              <a:gdLst>
                <a:gd name="T0" fmla="*/ 3 w 145"/>
                <a:gd name="T1" fmla="*/ 1 h 145"/>
                <a:gd name="T2" fmla="*/ 3 w 145"/>
                <a:gd name="T3" fmla="*/ 1 h 145"/>
                <a:gd name="T4" fmla="*/ 3 w 145"/>
                <a:gd name="T5" fmla="*/ 1 h 145"/>
                <a:gd name="T6" fmla="*/ 3 w 145"/>
                <a:gd name="T7" fmla="*/ 0 h 145"/>
                <a:gd name="T8" fmla="*/ 3 w 145"/>
                <a:gd name="T9" fmla="*/ 0 h 145"/>
                <a:gd name="T10" fmla="*/ 2 w 145"/>
                <a:gd name="T11" fmla="*/ 0 h 145"/>
                <a:gd name="T12" fmla="*/ 2 w 145"/>
                <a:gd name="T13" fmla="*/ 0 h 145"/>
                <a:gd name="T14" fmla="*/ 2 w 145"/>
                <a:gd name="T15" fmla="*/ 0 h 145"/>
                <a:gd name="T16" fmla="*/ 2 w 145"/>
                <a:gd name="T17" fmla="*/ 0 h 145"/>
                <a:gd name="T18" fmla="*/ 2 w 145"/>
                <a:gd name="T19" fmla="*/ 0 h 145"/>
                <a:gd name="T20" fmla="*/ 1 w 145"/>
                <a:gd name="T21" fmla="*/ 0 h 145"/>
                <a:gd name="T22" fmla="*/ 1 w 145"/>
                <a:gd name="T23" fmla="*/ 0 h 145"/>
                <a:gd name="T24" fmla="*/ 1 w 145"/>
                <a:gd name="T25" fmla="*/ 0 h 145"/>
                <a:gd name="T26" fmla="*/ 1 w 145"/>
                <a:gd name="T27" fmla="*/ 0 h 145"/>
                <a:gd name="T28" fmla="*/ 0 w 145"/>
                <a:gd name="T29" fmla="*/ 0 h 145"/>
                <a:gd name="T30" fmla="*/ 0 w 145"/>
                <a:gd name="T31" fmla="*/ 0 h 145"/>
                <a:gd name="T32" fmla="*/ 0 w 145"/>
                <a:gd name="T33" fmla="*/ 1 h 145"/>
                <a:gd name="T34" fmla="*/ 0 w 145"/>
                <a:gd name="T35" fmla="*/ 1 h 145"/>
                <a:gd name="T36" fmla="*/ 0 w 145"/>
                <a:gd name="T37" fmla="*/ 1 h 145"/>
                <a:gd name="T38" fmla="*/ 0 w 145"/>
                <a:gd name="T39" fmla="*/ 1 h 145"/>
                <a:gd name="T40" fmla="*/ 0 w 145"/>
                <a:gd name="T41" fmla="*/ 2 h 145"/>
                <a:gd name="T42" fmla="*/ 0 w 145"/>
                <a:gd name="T43" fmla="*/ 2 h 145"/>
                <a:gd name="T44" fmla="*/ 0 w 145"/>
                <a:gd name="T45" fmla="*/ 2 h 145"/>
                <a:gd name="T46" fmla="*/ 0 w 145"/>
                <a:gd name="T47" fmla="*/ 2 h 145"/>
                <a:gd name="T48" fmla="*/ 1 w 145"/>
                <a:gd name="T49" fmla="*/ 3 h 145"/>
                <a:gd name="T50" fmla="*/ 1 w 145"/>
                <a:gd name="T51" fmla="*/ 3 h 145"/>
                <a:gd name="T52" fmla="*/ 1 w 145"/>
                <a:gd name="T53" fmla="*/ 3 h 145"/>
                <a:gd name="T54" fmla="*/ 1 w 145"/>
                <a:gd name="T55" fmla="*/ 3 h 145"/>
                <a:gd name="T56" fmla="*/ 2 w 145"/>
                <a:gd name="T57" fmla="*/ 3 h 145"/>
                <a:gd name="T58" fmla="*/ 2 w 145"/>
                <a:gd name="T59" fmla="*/ 3 h 145"/>
                <a:gd name="T60" fmla="*/ 2 w 145"/>
                <a:gd name="T61" fmla="*/ 3 h 145"/>
                <a:gd name="T62" fmla="*/ 2 w 145"/>
                <a:gd name="T63" fmla="*/ 3 h 145"/>
                <a:gd name="T64" fmla="*/ 2 w 145"/>
                <a:gd name="T65" fmla="*/ 3 h 145"/>
                <a:gd name="T66" fmla="*/ 3 w 145"/>
                <a:gd name="T67" fmla="*/ 2 h 145"/>
                <a:gd name="T68" fmla="*/ 3 w 145"/>
                <a:gd name="T69" fmla="*/ 2 h 145"/>
                <a:gd name="T70" fmla="*/ 3 w 145"/>
                <a:gd name="T71" fmla="*/ 2 h 145"/>
                <a:gd name="T72" fmla="*/ 3 w 145"/>
                <a:gd name="T73" fmla="*/ 2 h 145"/>
                <a:gd name="T74" fmla="*/ 3 w 145"/>
                <a:gd name="T75" fmla="*/ 1 h 14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5" y="67"/>
                  </a:lnTo>
                  <a:lnTo>
                    <a:pt x="144" y="60"/>
                  </a:lnTo>
                  <a:lnTo>
                    <a:pt x="143" y="55"/>
                  </a:lnTo>
                  <a:lnTo>
                    <a:pt x="141" y="49"/>
                  </a:lnTo>
                  <a:lnTo>
                    <a:pt x="139" y="43"/>
                  </a:lnTo>
                  <a:lnTo>
                    <a:pt x="137" y="38"/>
                  </a:lnTo>
                  <a:lnTo>
                    <a:pt x="134" y="33"/>
                  </a:lnTo>
                  <a:lnTo>
                    <a:pt x="130" y="27"/>
                  </a:lnTo>
                  <a:lnTo>
                    <a:pt x="126" y="23"/>
                  </a:lnTo>
                  <a:lnTo>
                    <a:pt x="122" y="19"/>
                  </a:lnTo>
                  <a:lnTo>
                    <a:pt x="118" y="15"/>
                  </a:lnTo>
                  <a:lnTo>
                    <a:pt x="112" y="12"/>
                  </a:lnTo>
                  <a:lnTo>
                    <a:pt x="107" y="8"/>
                  </a:lnTo>
                  <a:lnTo>
                    <a:pt x="102" y="6"/>
                  </a:lnTo>
                  <a:lnTo>
                    <a:pt x="97" y="4"/>
                  </a:lnTo>
                  <a:lnTo>
                    <a:pt x="90" y="2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1"/>
                  </a:lnTo>
                  <a:lnTo>
                    <a:pt x="55" y="2"/>
                  </a:lnTo>
                  <a:lnTo>
                    <a:pt x="49" y="4"/>
                  </a:lnTo>
                  <a:lnTo>
                    <a:pt x="44" y="6"/>
                  </a:lnTo>
                  <a:lnTo>
                    <a:pt x="38" y="8"/>
                  </a:lnTo>
                  <a:lnTo>
                    <a:pt x="33" y="12"/>
                  </a:lnTo>
                  <a:lnTo>
                    <a:pt x="29" y="15"/>
                  </a:lnTo>
                  <a:lnTo>
                    <a:pt x="23" y="19"/>
                  </a:lnTo>
                  <a:lnTo>
                    <a:pt x="19" y="23"/>
                  </a:lnTo>
                  <a:lnTo>
                    <a:pt x="16" y="27"/>
                  </a:lnTo>
                  <a:lnTo>
                    <a:pt x="12" y="33"/>
                  </a:lnTo>
                  <a:lnTo>
                    <a:pt x="9" y="38"/>
                  </a:lnTo>
                  <a:lnTo>
                    <a:pt x="6" y="43"/>
                  </a:lnTo>
                  <a:lnTo>
                    <a:pt x="4" y="49"/>
                  </a:lnTo>
                  <a:lnTo>
                    <a:pt x="2" y="55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0" y="72"/>
                  </a:lnTo>
                  <a:lnTo>
                    <a:pt x="0" y="78"/>
                  </a:lnTo>
                  <a:lnTo>
                    <a:pt x="1" y="85"/>
                  </a:lnTo>
                  <a:lnTo>
                    <a:pt x="2" y="90"/>
                  </a:lnTo>
                  <a:lnTo>
                    <a:pt x="4" y="96"/>
                  </a:lnTo>
                  <a:lnTo>
                    <a:pt x="6" y="102"/>
                  </a:lnTo>
                  <a:lnTo>
                    <a:pt x="9" y="107"/>
                  </a:lnTo>
                  <a:lnTo>
                    <a:pt x="12" y="112"/>
                  </a:lnTo>
                  <a:lnTo>
                    <a:pt x="16" y="118"/>
                  </a:lnTo>
                  <a:lnTo>
                    <a:pt x="19" y="122"/>
                  </a:lnTo>
                  <a:lnTo>
                    <a:pt x="23" y="126"/>
                  </a:lnTo>
                  <a:lnTo>
                    <a:pt x="29" y="130"/>
                  </a:lnTo>
                  <a:lnTo>
                    <a:pt x="33" y="133"/>
                  </a:lnTo>
                  <a:lnTo>
                    <a:pt x="38" y="137"/>
                  </a:lnTo>
                  <a:lnTo>
                    <a:pt x="44" y="139"/>
                  </a:lnTo>
                  <a:lnTo>
                    <a:pt x="49" y="141"/>
                  </a:lnTo>
                  <a:lnTo>
                    <a:pt x="55" y="143"/>
                  </a:lnTo>
                  <a:lnTo>
                    <a:pt x="60" y="144"/>
                  </a:lnTo>
                  <a:lnTo>
                    <a:pt x="67" y="145"/>
                  </a:lnTo>
                  <a:lnTo>
                    <a:pt x="73" y="145"/>
                  </a:lnTo>
                  <a:lnTo>
                    <a:pt x="79" y="145"/>
                  </a:lnTo>
                  <a:lnTo>
                    <a:pt x="85" y="144"/>
                  </a:lnTo>
                  <a:lnTo>
                    <a:pt x="90" y="143"/>
                  </a:lnTo>
                  <a:lnTo>
                    <a:pt x="97" y="141"/>
                  </a:lnTo>
                  <a:lnTo>
                    <a:pt x="102" y="139"/>
                  </a:lnTo>
                  <a:lnTo>
                    <a:pt x="107" y="137"/>
                  </a:lnTo>
                  <a:lnTo>
                    <a:pt x="112" y="133"/>
                  </a:lnTo>
                  <a:lnTo>
                    <a:pt x="118" y="130"/>
                  </a:lnTo>
                  <a:lnTo>
                    <a:pt x="122" y="126"/>
                  </a:lnTo>
                  <a:lnTo>
                    <a:pt x="126" y="122"/>
                  </a:lnTo>
                  <a:lnTo>
                    <a:pt x="130" y="118"/>
                  </a:lnTo>
                  <a:lnTo>
                    <a:pt x="134" y="112"/>
                  </a:lnTo>
                  <a:lnTo>
                    <a:pt x="137" y="107"/>
                  </a:lnTo>
                  <a:lnTo>
                    <a:pt x="139" y="102"/>
                  </a:lnTo>
                  <a:lnTo>
                    <a:pt x="141" y="96"/>
                  </a:lnTo>
                  <a:lnTo>
                    <a:pt x="143" y="90"/>
                  </a:lnTo>
                  <a:lnTo>
                    <a:pt x="144" y="85"/>
                  </a:lnTo>
                  <a:lnTo>
                    <a:pt x="145" y="78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3" name="Freeform 99"/>
            <p:cNvSpPr>
              <a:spLocks/>
            </p:cNvSpPr>
            <p:nvPr/>
          </p:nvSpPr>
          <p:spPr bwMode="auto">
            <a:xfrm>
              <a:off x="3985" y="3860"/>
              <a:ext cx="58" cy="105"/>
            </a:xfrm>
            <a:custGeom>
              <a:avLst/>
              <a:gdLst>
                <a:gd name="T0" fmla="*/ 0 w 154"/>
                <a:gd name="T1" fmla="*/ 5 h 286"/>
                <a:gd name="T2" fmla="*/ 1 w 154"/>
                <a:gd name="T3" fmla="*/ 5 h 286"/>
                <a:gd name="T4" fmla="*/ 1 w 154"/>
                <a:gd name="T5" fmla="*/ 5 h 286"/>
                <a:gd name="T6" fmla="*/ 1 w 154"/>
                <a:gd name="T7" fmla="*/ 5 h 286"/>
                <a:gd name="T8" fmla="*/ 1 w 154"/>
                <a:gd name="T9" fmla="*/ 5 h 286"/>
                <a:gd name="T10" fmla="*/ 1 w 154"/>
                <a:gd name="T11" fmla="*/ 5 h 286"/>
                <a:gd name="T12" fmla="*/ 1 w 154"/>
                <a:gd name="T13" fmla="*/ 5 h 286"/>
                <a:gd name="T14" fmla="*/ 2 w 154"/>
                <a:gd name="T15" fmla="*/ 5 h 286"/>
                <a:gd name="T16" fmla="*/ 2 w 154"/>
                <a:gd name="T17" fmla="*/ 5 h 286"/>
                <a:gd name="T18" fmla="*/ 2 w 154"/>
                <a:gd name="T19" fmla="*/ 5 h 286"/>
                <a:gd name="T20" fmla="*/ 2 w 154"/>
                <a:gd name="T21" fmla="*/ 5 h 286"/>
                <a:gd name="T22" fmla="*/ 2 w 154"/>
                <a:gd name="T23" fmla="*/ 5 h 286"/>
                <a:gd name="T24" fmla="*/ 2 w 154"/>
                <a:gd name="T25" fmla="*/ 4 h 286"/>
                <a:gd name="T26" fmla="*/ 2 w 154"/>
                <a:gd name="T27" fmla="*/ 4 h 286"/>
                <a:gd name="T28" fmla="*/ 2 w 154"/>
                <a:gd name="T29" fmla="*/ 4 h 286"/>
                <a:gd name="T30" fmla="*/ 2 w 154"/>
                <a:gd name="T31" fmla="*/ 4 h 286"/>
                <a:gd name="T32" fmla="*/ 2 w 154"/>
                <a:gd name="T33" fmla="*/ 4 h 286"/>
                <a:gd name="T34" fmla="*/ 2 w 154"/>
                <a:gd name="T35" fmla="*/ 4 h 286"/>
                <a:gd name="T36" fmla="*/ 2 w 154"/>
                <a:gd name="T37" fmla="*/ 4 h 286"/>
                <a:gd name="T38" fmla="*/ 2 w 154"/>
                <a:gd name="T39" fmla="*/ 3 h 286"/>
                <a:gd name="T40" fmla="*/ 2 w 154"/>
                <a:gd name="T41" fmla="*/ 3 h 286"/>
                <a:gd name="T42" fmla="*/ 2 w 154"/>
                <a:gd name="T43" fmla="*/ 3 h 286"/>
                <a:gd name="T44" fmla="*/ 2 w 154"/>
                <a:gd name="T45" fmla="*/ 3 h 286"/>
                <a:gd name="T46" fmla="*/ 2 w 154"/>
                <a:gd name="T47" fmla="*/ 3 h 286"/>
                <a:gd name="T48" fmla="*/ 2 w 154"/>
                <a:gd name="T49" fmla="*/ 3 h 286"/>
                <a:gd name="T50" fmla="*/ 2 w 154"/>
                <a:gd name="T51" fmla="*/ 3 h 286"/>
                <a:gd name="T52" fmla="*/ 2 w 154"/>
                <a:gd name="T53" fmla="*/ 3 h 286"/>
                <a:gd name="T54" fmla="*/ 2 w 154"/>
                <a:gd name="T55" fmla="*/ 3 h 286"/>
                <a:gd name="T56" fmla="*/ 2 w 154"/>
                <a:gd name="T57" fmla="*/ 3 h 286"/>
                <a:gd name="T58" fmla="*/ 2 w 154"/>
                <a:gd name="T59" fmla="*/ 3 h 286"/>
                <a:gd name="T60" fmla="*/ 2 w 154"/>
                <a:gd name="T61" fmla="*/ 3 h 286"/>
                <a:gd name="T62" fmla="*/ 2 w 154"/>
                <a:gd name="T63" fmla="*/ 2 h 286"/>
                <a:gd name="T64" fmla="*/ 2 w 154"/>
                <a:gd name="T65" fmla="*/ 2 h 286"/>
                <a:gd name="T66" fmla="*/ 2 w 154"/>
                <a:gd name="T67" fmla="*/ 2 h 286"/>
                <a:gd name="T68" fmla="*/ 2 w 154"/>
                <a:gd name="T69" fmla="*/ 2 h 286"/>
                <a:gd name="T70" fmla="*/ 1 w 154"/>
                <a:gd name="T71" fmla="*/ 2 h 286"/>
                <a:gd name="T72" fmla="*/ 2 w 154"/>
                <a:gd name="T73" fmla="*/ 0 h 286"/>
                <a:gd name="T74" fmla="*/ 3 w 154"/>
                <a:gd name="T75" fmla="*/ 0 h 2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4" h="286">
                  <a:moveTo>
                    <a:pt x="0" y="286"/>
                  </a:moveTo>
                  <a:lnTo>
                    <a:pt x="45" y="286"/>
                  </a:lnTo>
                  <a:lnTo>
                    <a:pt x="49" y="286"/>
                  </a:lnTo>
                  <a:lnTo>
                    <a:pt x="53" y="285"/>
                  </a:lnTo>
                  <a:lnTo>
                    <a:pt x="58" y="283"/>
                  </a:lnTo>
                  <a:lnTo>
                    <a:pt x="63" y="281"/>
                  </a:lnTo>
                  <a:lnTo>
                    <a:pt x="67" y="279"/>
                  </a:lnTo>
                  <a:lnTo>
                    <a:pt x="72" y="275"/>
                  </a:lnTo>
                  <a:lnTo>
                    <a:pt x="77" y="271"/>
                  </a:lnTo>
                  <a:lnTo>
                    <a:pt x="81" y="267"/>
                  </a:lnTo>
                  <a:lnTo>
                    <a:pt x="85" y="263"/>
                  </a:lnTo>
                  <a:lnTo>
                    <a:pt x="89" y="257"/>
                  </a:lnTo>
                  <a:lnTo>
                    <a:pt x="93" y="252"/>
                  </a:lnTo>
                  <a:lnTo>
                    <a:pt x="96" y="247"/>
                  </a:lnTo>
                  <a:lnTo>
                    <a:pt x="99" y="240"/>
                  </a:lnTo>
                  <a:lnTo>
                    <a:pt x="102" y="235"/>
                  </a:lnTo>
                  <a:lnTo>
                    <a:pt x="104" y="229"/>
                  </a:lnTo>
                  <a:lnTo>
                    <a:pt x="106" y="222"/>
                  </a:lnTo>
                  <a:lnTo>
                    <a:pt x="115" y="191"/>
                  </a:lnTo>
                  <a:lnTo>
                    <a:pt x="116" y="184"/>
                  </a:lnTo>
                  <a:lnTo>
                    <a:pt x="117" y="178"/>
                  </a:lnTo>
                  <a:lnTo>
                    <a:pt x="117" y="172"/>
                  </a:lnTo>
                  <a:lnTo>
                    <a:pt x="118" y="166"/>
                  </a:lnTo>
                  <a:lnTo>
                    <a:pt x="117" y="161"/>
                  </a:lnTo>
                  <a:lnTo>
                    <a:pt x="116" y="156"/>
                  </a:lnTo>
                  <a:lnTo>
                    <a:pt x="115" y="150"/>
                  </a:lnTo>
                  <a:lnTo>
                    <a:pt x="114" y="145"/>
                  </a:lnTo>
                  <a:lnTo>
                    <a:pt x="112" y="141"/>
                  </a:lnTo>
                  <a:lnTo>
                    <a:pt x="108" y="138"/>
                  </a:lnTo>
                  <a:lnTo>
                    <a:pt x="106" y="134"/>
                  </a:lnTo>
                  <a:lnTo>
                    <a:pt x="103" y="131"/>
                  </a:lnTo>
                  <a:lnTo>
                    <a:pt x="99" y="129"/>
                  </a:lnTo>
                  <a:lnTo>
                    <a:pt x="96" y="128"/>
                  </a:lnTo>
                  <a:lnTo>
                    <a:pt x="92" y="127"/>
                  </a:lnTo>
                  <a:lnTo>
                    <a:pt x="87" y="127"/>
                  </a:lnTo>
                  <a:lnTo>
                    <a:pt x="43" y="127"/>
                  </a:lnTo>
                  <a:lnTo>
                    <a:pt x="77" y="0"/>
                  </a:lnTo>
                  <a:lnTo>
                    <a:pt x="1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52" name="Group 100"/>
          <p:cNvGrpSpPr>
            <a:grpSpLocks/>
          </p:cNvGrpSpPr>
          <p:nvPr/>
        </p:nvGrpSpPr>
        <p:grpSpPr bwMode="auto">
          <a:xfrm>
            <a:off x="5870575" y="5216525"/>
            <a:ext cx="242888" cy="171450"/>
            <a:chOff x="3698" y="3286"/>
            <a:chExt cx="153" cy="108"/>
          </a:xfrm>
        </p:grpSpPr>
        <p:sp>
          <p:nvSpPr>
            <p:cNvPr id="52420" name="Freeform 101"/>
            <p:cNvSpPr>
              <a:spLocks/>
            </p:cNvSpPr>
            <p:nvPr/>
          </p:nvSpPr>
          <p:spPr bwMode="auto">
            <a:xfrm>
              <a:off x="3798" y="3338"/>
              <a:ext cx="53" cy="56"/>
            </a:xfrm>
            <a:custGeom>
              <a:avLst/>
              <a:gdLst>
                <a:gd name="T0" fmla="*/ 3 w 145"/>
                <a:gd name="T1" fmla="*/ 2 h 147"/>
                <a:gd name="T2" fmla="*/ 3 w 145"/>
                <a:gd name="T3" fmla="*/ 1 h 147"/>
                <a:gd name="T4" fmla="*/ 3 w 145"/>
                <a:gd name="T5" fmla="*/ 1 h 147"/>
                <a:gd name="T6" fmla="*/ 3 w 145"/>
                <a:gd name="T7" fmla="*/ 1 h 147"/>
                <a:gd name="T8" fmla="*/ 2 w 145"/>
                <a:gd name="T9" fmla="*/ 1 h 147"/>
                <a:gd name="T10" fmla="*/ 2 w 145"/>
                <a:gd name="T11" fmla="*/ 0 h 147"/>
                <a:gd name="T12" fmla="*/ 2 w 145"/>
                <a:gd name="T13" fmla="*/ 0 h 147"/>
                <a:gd name="T14" fmla="*/ 2 w 145"/>
                <a:gd name="T15" fmla="*/ 0 h 147"/>
                <a:gd name="T16" fmla="*/ 1 w 145"/>
                <a:gd name="T17" fmla="*/ 0 h 147"/>
                <a:gd name="T18" fmla="*/ 1 w 145"/>
                <a:gd name="T19" fmla="*/ 0 h 147"/>
                <a:gd name="T20" fmla="*/ 1 w 145"/>
                <a:gd name="T21" fmla="*/ 0 h 147"/>
                <a:gd name="T22" fmla="*/ 1 w 145"/>
                <a:gd name="T23" fmla="*/ 0 h 147"/>
                <a:gd name="T24" fmla="*/ 1 w 145"/>
                <a:gd name="T25" fmla="*/ 0 h 147"/>
                <a:gd name="T26" fmla="*/ 0 w 145"/>
                <a:gd name="T27" fmla="*/ 0 h 147"/>
                <a:gd name="T28" fmla="*/ 0 w 145"/>
                <a:gd name="T29" fmla="*/ 1 h 147"/>
                <a:gd name="T30" fmla="*/ 0 w 145"/>
                <a:gd name="T31" fmla="*/ 1 h 147"/>
                <a:gd name="T32" fmla="*/ 0 w 145"/>
                <a:gd name="T33" fmla="*/ 1 h 147"/>
                <a:gd name="T34" fmla="*/ 0 w 145"/>
                <a:gd name="T35" fmla="*/ 1 h 147"/>
                <a:gd name="T36" fmla="*/ 0 w 145"/>
                <a:gd name="T37" fmla="*/ 2 h 147"/>
                <a:gd name="T38" fmla="*/ 0 w 145"/>
                <a:gd name="T39" fmla="*/ 2 h 147"/>
                <a:gd name="T40" fmla="*/ 0 w 145"/>
                <a:gd name="T41" fmla="*/ 2 h 147"/>
                <a:gd name="T42" fmla="*/ 0 w 145"/>
                <a:gd name="T43" fmla="*/ 2 h 147"/>
                <a:gd name="T44" fmla="*/ 0 w 145"/>
                <a:gd name="T45" fmla="*/ 2 h 147"/>
                <a:gd name="T46" fmla="*/ 0 w 145"/>
                <a:gd name="T47" fmla="*/ 3 h 147"/>
                <a:gd name="T48" fmla="*/ 0 w 145"/>
                <a:gd name="T49" fmla="*/ 3 h 147"/>
                <a:gd name="T50" fmla="*/ 1 w 145"/>
                <a:gd name="T51" fmla="*/ 3 h 147"/>
                <a:gd name="T52" fmla="*/ 1 w 145"/>
                <a:gd name="T53" fmla="*/ 3 h 147"/>
                <a:gd name="T54" fmla="*/ 1 w 145"/>
                <a:gd name="T55" fmla="*/ 3 h 147"/>
                <a:gd name="T56" fmla="*/ 1 w 145"/>
                <a:gd name="T57" fmla="*/ 3 h 147"/>
                <a:gd name="T58" fmla="*/ 1 w 145"/>
                <a:gd name="T59" fmla="*/ 3 h 147"/>
                <a:gd name="T60" fmla="*/ 2 w 145"/>
                <a:gd name="T61" fmla="*/ 3 h 147"/>
                <a:gd name="T62" fmla="*/ 2 w 145"/>
                <a:gd name="T63" fmla="*/ 3 h 147"/>
                <a:gd name="T64" fmla="*/ 2 w 145"/>
                <a:gd name="T65" fmla="*/ 3 h 147"/>
                <a:gd name="T66" fmla="*/ 2 w 145"/>
                <a:gd name="T67" fmla="*/ 3 h 147"/>
                <a:gd name="T68" fmla="*/ 3 w 145"/>
                <a:gd name="T69" fmla="*/ 2 h 147"/>
                <a:gd name="T70" fmla="*/ 3 w 145"/>
                <a:gd name="T71" fmla="*/ 2 h 147"/>
                <a:gd name="T72" fmla="*/ 3 w 145"/>
                <a:gd name="T73" fmla="*/ 2 h 147"/>
                <a:gd name="T74" fmla="*/ 3 w 145"/>
                <a:gd name="T75" fmla="*/ 2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45" h="147">
                  <a:moveTo>
                    <a:pt x="145" y="74"/>
                  </a:moveTo>
                  <a:lnTo>
                    <a:pt x="144" y="67"/>
                  </a:lnTo>
                  <a:lnTo>
                    <a:pt x="144" y="62"/>
                  </a:lnTo>
                  <a:lnTo>
                    <a:pt x="143" y="56"/>
                  </a:lnTo>
                  <a:lnTo>
                    <a:pt x="141" y="50"/>
                  </a:lnTo>
                  <a:lnTo>
                    <a:pt x="139" y="44"/>
                  </a:lnTo>
                  <a:lnTo>
                    <a:pt x="136" y="39"/>
                  </a:lnTo>
                  <a:lnTo>
                    <a:pt x="133" y="33"/>
                  </a:lnTo>
                  <a:lnTo>
                    <a:pt x="129" y="29"/>
                  </a:lnTo>
                  <a:lnTo>
                    <a:pt x="126" y="25"/>
                  </a:lnTo>
                  <a:lnTo>
                    <a:pt x="122" y="21"/>
                  </a:lnTo>
                  <a:lnTo>
                    <a:pt x="117" y="16"/>
                  </a:lnTo>
                  <a:lnTo>
                    <a:pt x="113" y="13"/>
                  </a:lnTo>
                  <a:lnTo>
                    <a:pt x="107" y="10"/>
                  </a:lnTo>
                  <a:lnTo>
                    <a:pt x="102" y="7"/>
                  </a:lnTo>
                  <a:lnTo>
                    <a:pt x="96" y="5"/>
                  </a:lnTo>
                  <a:lnTo>
                    <a:pt x="90" y="3"/>
                  </a:lnTo>
                  <a:lnTo>
                    <a:pt x="84" y="2"/>
                  </a:lnTo>
                  <a:lnTo>
                    <a:pt x="79" y="2"/>
                  </a:lnTo>
                  <a:lnTo>
                    <a:pt x="72" y="0"/>
                  </a:lnTo>
                  <a:lnTo>
                    <a:pt x="66" y="2"/>
                  </a:lnTo>
                  <a:lnTo>
                    <a:pt x="61" y="2"/>
                  </a:lnTo>
                  <a:lnTo>
                    <a:pt x="54" y="3"/>
                  </a:lnTo>
                  <a:lnTo>
                    <a:pt x="49" y="5"/>
                  </a:lnTo>
                  <a:lnTo>
                    <a:pt x="44" y="7"/>
                  </a:lnTo>
                  <a:lnTo>
                    <a:pt x="38" y="10"/>
                  </a:lnTo>
                  <a:lnTo>
                    <a:pt x="33" y="13"/>
                  </a:lnTo>
                  <a:lnTo>
                    <a:pt x="28" y="16"/>
                  </a:lnTo>
                  <a:lnTo>
                    <a:pt x="23" y="21"/>
                  </a:lnTo>
                  <a:lnTo>
                    <a:pt x="19" y="25"/>
                  </a:lnTo>
                  <a:lnTo>
                    <a:pt x="15" y="29"/>
                  </a:lnTo>
                  <a:lnTo>
                    <a:pt x="12" y="33"/>
                  </a:lnTo>
                  <a:lnTo>
                    <a:pt x="9" y="39"/>
                  </a:lnTo>
                  <a:lnTo>
                    <a:pt x="5" y="44"/>
                  </a:lnTo>
                  <a:lnTo>
                    <a:pt x="3" y="50"/>
                  </a:lnTo>
                  <a:lnTo>
                    <a:pt x="2" y="56"/>
                  </a:lnTo>
                  <a:lnTo>
                    <a:pt x="1" y="62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1" y="85"/>
                  </a:lnTo>
                  <a:lnTo>
                    <a:pt x="2" y="92"/>
                  </a:lnTo>
                  <a:lnTo>
                    <a:pt x="3" y="97"/>
                  </a:lnTo>
                  <a:lnTo>
                    <a:pt x="5" y="102"/>
                  </a:lnTo>
                  <a:lnTo>
                    <a:pt x="9" y="109"/>
                  </a:lnTo>
                  <a:lnTo>
                    <a:pt x="12" y="113"/>
                  </a:lnTo>
                  <a:lnTo>
                    <a:pt x="15" y="118"/>
                  </a:lnTo>
                  <a:lnTo>
                    <a:pt x="19" y="122"/>
                  </a:lnTo>
                  <a:lnTo>
                    <a:pt x="23" y="127"/>
                  </a:lnTo>
                  <a:lnTo>
                    <a:pt x="28" y="131"/>
                  </a:lnTo>
                  <a:lnTo>
                    <a:pt x="33" y="134"/>
                  </a:lnTo>
                  <a:lnTo>
                    <a:pt x="38" y="137"/>
                  </a:lnTo>
                  <a:lnTo>
                    <a:pt x="44" y="140"/>
                  </a:lnTo>
                  <a:lnTo>
                    <a:pt x="49" y="143"/>
                  </a:lnTo>
                  <a:lnTo>
                    <a:pt x="54" y="144"/>
                  </a:lnTo>
                  <a:lnTo>
                    <a:pt x="61" y="146"/>
                  </a:lnTo>
                  <a:lnTo>
                    <a:pt x="66" y="146"/>
                  </a:lnTo>
                  <a:lnTo>
                    <a:pt x="72" y="147"/>
                  </a:lnTo>
                  <a:lnTo>
                    <a:pt x="79" y="146"/>
                  </a:lnTo>
                  <a:lnTo>
                    <a:pt x="84" y="146"/>
                  </a:lnTo>
                  <a:lnTo>
                    <a:pt x="90" y="144"/>
                  </a:lnTo>
                  <a:lnTo>
                    <a:pt x="96" y="143"/>
                  </a:lnTo>
                  <a:lnTo>
                    <a:pt x="102" y="140"/>
                  </a:lnTo>
                  <a:lnTo>
                    <a:pt x="107" y="137"/>
                  </a:lnTo>
                  <a:lnTo>
                    <a:pt x="113" y="134"/>
                  </a:lnTo>
                  <a:lnTo>
                    <a:pt x="117" y="131"/>
                  </a:lnTo>
                  <a:lnTo>
                    <a:pt x="122" y="127"/>
                  </a:lnTo>
                  <a:lnTo>
                    <a:pt x="126" y="122"/>
                  </a:lnTo>
                  <a:lnTo>
                    <a:pt x="129" y="118"/>
                  </a:lnTo>
                  <a:lnTo>
                    <a:pt x="133" y="113"/>
                  </a:lnTo>
                  <a:lnTo>
                    <a:pt x="136" y="109"/>
                  </a:lnTo>
                  <a:lnTo>
                    <a:pt x="139" y="102"/>
                  </a:lnTo>
                  <a:lnTo>
                    <a:pt x="141" y="97"/>
                  </a:lnTo>
                  <a:lnTo>
                    <a:pt x="143" y="92"/>
                  </a:lnTo>
                  <a:lnTo>
                    <a:pt x="144" y="85"/>
                  </a:lnTo>
                  <a:lnTo>
                    <a:pt x="144" y="80"/>
                  </a:lnTo>
                  <a:lnTo>
                    <a:pt x="145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21" name="Freeform 102"/>
            <p:cNvSpPr>
              <a:spLocks/>
            </p:cNvSpPr>
            <p:nvPr/>
          </p:nvSpPr>
          <p:spPr bwMode="auto">
            <a:xfrm>
              <a:off x="3698" y="3286"/>
              <a:ext cx="48" cy="108"/>
            </a:xfrm>
            <a:custGeom>
              <a:avLst/>
              <a:gdLst>
                <a:gd name="T0" fmla="*/ 2 w 131"/>
                <a:gd name="T1" fmla="*/ 0 h 287"/>
                <a:gd name="T2" fmla="*/ 2 w 131"/>
                <a:gd name="T3" fmla="*/ 0 h 287"/>
                <a:gd name="T4" fmla="*/ 1 w 131"/>
                <a:gd name="T5" fmla="*/ 0 h 287"/>
                <a:gd name="T6" fmla="*/ 1 w 131"/>
                <a:gd name="T7" fmla="*/ 1 h 287"/>
                <a:gd name="T8" fmla="*/ 1 w 131"/>
                <a:gd name="T9" fmla="*/ 1 h 287"/>
                <a:gd name="T10" fmla="*/ 1 w 131"/>
                <a:gd name="T11" fmla="*/ 2 h 287"/>
                <a:gd name="T12" fmla="*/ 1 w 131"/>
                <a:gd name="T13" fmla="*/ 2 h 287"/>
                <a:gd name="T14" fmla="*/ 1 w 131"/>
                <a:gd name="T15" fmla="*/ 2 h 287"/>
                <a:gd name="T16" fmla="*/ 0 w 131"/>
                <a:gd name="T17" fmla="*/ 3 h 287"/>
                <a:gd name="T18" fmla="*/ 0 w 131"/>
                <a:gd name="T19" fmla="*/ 5 h 287"/>
                <a:gd name="T20" fmla="*/ 0 w 131"/>
                <a:gd name="T21" fmla="*/ 5 h 287"/>
                <a:gd name="T22" fmla="*/ 0 w 131"/>
                <a:gd name="T23" fmla="*/ 5 h 287"/>
                <a:gd name="T24" fmla="*/ 0 w 131"/>
                <a:gd name="T25" fmla="*/ 5 h 287"/>
                <a:gd name="T26" fmla="*/ 0 w 131"/>
                <a:gd name="T27" fmla="*/ 5 h 287"/>
                <a:gd name="T28" fmla="*/ 0 w 131"/>
                <a:gd name="T29" fmla="*/ 6 h 287"/>
                <a:gd name="T30" fmla="*/ 0 w 131"/>
                <a:gd name="T31" fmla="*/ 6 h 287"/>
                <a:gd name="T32" fmla="*/ 0 w 131"/>
                <a:gd name="T33" fmla="*/ 6 h 287"/>
                <a:gd name="T34" fmla="*/ 1 w 131"/>
                <a:gd name="T35" fmla="*/ 6 h 287"/>
                <a:gd name="T36" fmla="*/ 1 w 131"/>
                <a:gd name="T37" fmla="*/ 6 h 287"/>
                <a:gd name="T38" fmla="*/ 1 w 131"/>
                <a:gd name="T39" fmla="*/ 6 h 287"/>
                <a:gd name="T40" fmla="*/ 1 w 131"/>
                <a:gd name="T41" fmla="*/ 5 h 287"/>
                <a:gd name="T42" fmla="*/ 1 w 131"/>
                <a:gd name="T43" fmla="*/ 5 h 287"/>
                <a:gd name="T44" fmla="*/ 1 w 131"/>
                <a:gd name="T45" fmla="*/ 5 h 287"/>
                <a:gd name="T46" fmla="*/ 1 w 131"/>
                <a:gd name="T47" fmla="*/ 5 h 287"/>
                <a:gd name="T48" fmla="*/ 1 w 131"/>
                <a:gd name="T49" fmla="*/ 5 h 287"/>
                <a:gd name="T50" fmla="*/ 2 w 131"/>
                <a:gd name="T51" fmla="*/ 4 h 287"/>
                <a:gd name="T52" fmla="*/ 2 w 131"/>
                <a:gd name="T53" fmla="*/ 4 h 287"/>
                <a:gd name="T54" fmla="*/ 2 w 131"/>
                <a:gd name="T55" fmla="*/ 3 h 287"/>
                <a:gd name="T56" fmla="*/ 2 w 131"/>
                <a:gd name="T57" fmla="*/ 3 h 287"/>
                <a:gd name="T58" fmla="*/ 2 w 131"/>
                <a:gd name="T59" fmla="*/ 3 h 287"/>
                <a:gd name="T60" fmla="*/ 2 w 131"/>
                <a:gd name="T61" fmla="*/ 3 h 287"/>
                <a:gd name="T62" fmla="*/ 2 w 131"/>
                <a:gd name="T63" fmla="*/ 3 h 287"/>
                <a:gd name="T64" fmla="*/ 1 w 131"/>
                <a:gd name="T65" fmla="*/ 3 h 287"/>
                <a:gd name="T66" fmla="*/ 1 w 131"/>
                <a:gd name="T67" fmla="*/ 3 h 287"/>
                <a:gd name="T68" fmla="*/ 1 w 131"/>
                <a:gd name="T69" fmla="*/ 3 h 28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31" h="287">
                  <a:moveTo>
                    <a:pt x="131" y="0"/>
                  </a:moveTo>
                  <a:lnTo>
                    <a:pt x="123" y="4"/>
                  </a:lnTo>
                  <a:lnTo>
                    <a:pt x="116" y="8"/>
                  </a:lnTo>
                  <a:lnTo>
                    <a:pt x="108" y="13"/>
                  </a:lnTo>
                  <a:lnTo>
                    <a:pt x="101" y="18"/>
                  </a:lnTo>
                  <a:lnTo>
                    <a:pt x="93" y="25"/>
                  </a:lnTo>
                  <a:lnTo>
                    <a:pt x="87" y="31"/>
                  </a:lnTo>
                  <a:lnTo>
                    <a:pt x="80" y="38"/>
                  </a:lnTo>
                  <a:lnTo>
                    <a:pt x="73" y="45"/>
                  </a:lnTo>
                  <a:lnTo>
                    <a:pt x="67" y="53"/>
                  </a:lnTo>
                  <a:lnTo>
                    <a:pt x="61" y="62"/>
                  </a:lnTo>
                  <a:lnTo>
                    <a:pt x="55" y="70"/>
                  </a:lnTo>
                  <a:lnTo>
                    <a:pt x="50" y="79"/>
                  </a:lnTo>
                  <a:lnTo>
                    <a:pt x="45" y="88"/>
                  </a:lnTo>
                  <a:lnTo>
                    <a:pt x="40" y="98"/>
                  </a:lnTo>
                  <a:lnTo>
                    <a:pt x="36" y="107"/>
                  </a:lnTo>
                  <a:lnTo>
                    <a:pt x="33" y="117"/>
                  </a:lnTo>
                  <a:lnTo>
                    <a:pt x="29" y="128"/>
                  </a:lnTo>
                  <a:lnTo>
                    <a:pt x="3" y="223"/>
                  </a:lnTo>
                  <a:lnTo>
                    <a:pt x="2" y="228"/>
                  </a:lnTo>
                  <a:lnTo>
                    <a:pt x="1" y="235"/>
                  </a:lnTo>
                  <a:lnTo>
                    <a:pt x="1" y="241"/>
                  </a:lnTo>
                  <a:lnTo>
                    <a:pt x="0" y="247"/>
                  </a:lnTo>
                  <a:lnTo>
                    <a:pt x="1" y="253"/>
                  </a:lnTo>
                  <a:lnTo>
                    <a:pt x="2" y="258"/>
                  </a:lnTo>
                  <a:lnTo>
                    <a:pt x="3" y="263"/>
                  </a:lnTo>
                  <a:lnTo>
                    <a:pt x="4" y="268"/>
                  </a:lnTo>
                  <a:lnTo>
                    <a:pt x="7" y="272"/>
                  </a:lnTo>
                  <a:lnTo>
                    <a:pt x="10" y="275"/>
                  </a:lnTo>
                  <a:lnTo>
                    <a:pt x="12" y="278"/>
                  </a:lnTo>
                  <a:lnTo>
                    <a:pt x="15" y="281"/>
                  </a:lnTo>
                  <a:lnTo>
                    <a:pt x="19" y="283"/>
                  </a:lnTo>
                  <a:lnTo>
                    <a:pt x="22" y="285"/>
                  </a:lnTo>
                  <a:lnTo>
                    <a:pt x="27" y="286"/>
                  </a:lnTo>
                  <a:lnTo>
                    <a:pt x="31" y="287"/>
                  </a:lnTo>
                  <a:lnTo>
                    <a:pt x="35" y="286"/>
                  </a:lnTo>
                  <a:lnTo>
                    <a:pt x="40" y="285"/>
                  </a:lnTo>
                  <a:lnTo>
                    <a:pt x="45" y="283"/>
                  </a:lnTo>
                  <a:lnTo>
                    <a:pt x="50" y="281"/>
                  </a:lnTo>
                  <a:lnTo>
                    <a:pt x="54" y="278"/>
                  </a:lnTo>
                  <a:lnTo>
                    <a:pt x="58" y="275"/>
                  </a:lnTo>
                  <a:lnTo>
                    <a:pt x="64" y="272"/>
                  </a:lnTo>
                  <a:lnTo>
                    <a:pt x="68" y="268"/>
                  </a:lnTo>
                  <a:lnTo>
                    <a:pt x="72" y="263"/>
                  </a:lnTo>
                  <a:lnTo>
                    <a:pt x="75" y="258"/>
                  </a:lnTo>
                  <a:lnTo>
                    <a:pt x="80" y="253"/>
                  </a:lnTo>
                  <a:lnTo>
                    <a:pt x="83" y="247"/>
                  </a:lnTo>
                  <a:lnTo>
                    <a:pt x="86" y="241"/>
                  </a:lnTo>
                  <a:lnTo>
                    <a:pt x="88" y="235"/>
                  </a:lnTo>
                  <a:lnTo>
                    <a:pt x="90" y="228"/>
                  </a:lnTo>
                  <a:lnTo>
                    <a:pt x="92" y="223"/>
                  </a:lnTo>
                  <a:lnTo>
                    <a:pt x="101" y="191"/>
                  </a:lnTo>
                  <a:lnTo>
                    <a:pt x="103" y="185"/>
                  </a:lnTo>
                  <a:lnTo>
                    <a:pt x="104" y="180"/>
                  </a:lnTo>
                  <a:lnTo>
                    <a:pt x="105" y="173"/>
                  </a:lnTo>
                  <a:lnTo>
                    <a:pt x="106" y="168"/>
                  </a:lnTo>
                  <a:lnTo>
                    <a:pt x="106" y="163"/>
                  </a:lnTo>
                  <a:lnTo>
                    <a:pt x="106" y="157"/>
                  </a:lnTo>
                  <a:lnTo>
                    <a:pt x="105" y="152"/>
                  </a:lnTo>
                  <a:lnTo>
                    <a:pt x="104" y="148"/>
                  </a:lnTo>
                  <a:lnTo>
                    <a:pt x="103" y="144"/>
                  </a:lnTo>
                  <a:lnTo>
                    <a:pt x="101" y="139"/>
                  </a:lnTo>
                  <a:lnTo>
                    <a:pt x="99" y="136"/>
                  </a:lnTo>
                  <a:lnTo>
                    <a:pt x="96" y="133"/>
                  </a:lnTo>
                  <a:lnTo>
                    <a:pt x="92" y="131"/>
                  </a:lnTo>
                  <a:lnTo>
                    <a:pt x="89" y="129"/>
                  </a:lnTo>
                  <a:lnTo>
                    <a:pt x="86" y="128"/>
                  </a:lnTo>
                  <a:lnTo>
                    <a:pt x="82" y="127"/>
                  </a:lnTo>
                  <a:lnTo>
                    <a:pt x="78" y="127"/>
                  </a:lnTo>
                  <a:lnTo>
                    <a:pt x="73" y="128"/>
                  </a:lnTo>
                  <a:lnTo>
                    <a:pt x="29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55" name="Group 103"/>
          <p:cNvGrpSpPr>
            <a:grpSpLocks/>
          </p:cNvGrpSpPr>
          <p:nvPr/>
        </p:nvGrpSpPr>
        <p:grpSpPr bwMode="auto">
          <a:xfrm>
            <a:off x="6261100" y="4059238"/>
            <a:ext cx="85725" cy="325437"/>
            <a:chOff x="3944" y="2557"/>
            <a:chExt cx="54" cy="205"/>
          </a:xfrm>
        </p:grpSpPr>
        <p:sp>
          <p:nvSpPr>
            <p:cNvPr id="52418" name="Freeform 104"/>
            <p:cNvSpPr>
              <a:spLocks/>
            </p:cNvSpPr>
            <p:nvPr/>
          </p:nvSpPr>
          <p:spPr bwMode="auto">
            <a:xfrm>
              <a:off x="3944" y="2707"/>
              <a:ext cx="54" cy="55"/>
            </a:xfrm>
            <a:custGeom>
              <a:avLst/>
              <a:gdLst>
                <a:gd name="T0" fmla="*/ 3 w 145"/>
                <a:gd name="T1" fmla="*/ 2 h 146"/>
                <a:gd name="T2" fmla="*/ 3 w 145"/>
                <a:gd name="T3" fmla="*/ 1 h 146"/>
                <a:gd name="T4" fmla="*/ 3 w 145"/>
                <a:gd name="T5" fmla="*/ 1 h 146"/>
                <a:gd name="T6" fmla="*/ 3 w 145"/>
                <a:gd name="T7" fmla="*/ 1 h 146"/>
                <a:gd name="T8" fmla="*/ 3 w 145"/>
                <a:gd name="T9" fmla="*/ 1 h 146"/>
                <a:gd name="T10" fmla="*/ 3 w 145"/>
                <a:gd name="T11" fmla="*/ 1 h 146"/>
                <a:gd name="T12" fmla="*/ 3 w 145"/>
                <a:gd name="T13" fmla="*/ 0 h 146"/>
                <a:gd name="T14" fmla="*/ 2 w 145"/>
                <a:gd name="T15" fmla="*/ 0 h 146"/>
                <a:gd name="T16" fmla="*/ 2 w 145"/>
                <a:gd name="T17" fmla="*/ 0 h 146"/>
                <a:gd name="T18" fmla="*/ 2 w 145"/>
                <a:gd name="T19" fmla="*/ 0 h 146"/>
                <a:gd name="T20" fmla="*/ 2 w 145"/>
                <a:gd name="T21" fmla="*/ 0 h 146"/>
                <a:gd name="T22" fmla="*/ 1 w 145"/>
                <a:gd name="T23" fmla="*/ 0 h 146"/>
                <a:gd name="T24" fmla="*/ 1 w 145"/>
                <a:gd name="T25" fmla="*/ 0 h 146"/>
                <a:gd name="T26" fmla="*/ 1 w 145"/>
                <a:gd name="T27" fmla="*/ 0 h 146"/>
                <a:gd name="T28" fmla="*/ 1 w 145"/>
                <a:gd name="T29" fmla="*/ 0 h 146"/>
                <a:gd name="T30" fmla="*/ 1 w 145"/>
                <a:gd name="T31" fmla="*/ 0 h 146"/>
                <a:gd name="T32" fmla="*/ 1 w 145"/>
                <a:gd name="T33" fmla="*/ 0 h 146"/>
                <a:gd name="T34" fmla="*/ 1 w 145"/>
                <a:gd name="T35" fmla="*/ 0 h 146"/>
                <a:gd name="T36" fmla="*/ 0 w 145"/>
                <a:gd name="T37" fmla="*/ 0 h 146"/>
                <a:gd name="T38" fmla="*/ 0 w 145"/>
                <a:gd name="T39" fmla="*/ 0 h 146"/>
                <a:gd name="T40" fmla="*/ 0 w 145"/>
                <a:gd name="T41" fmla="*/ 0 h 146"/>
                <a:gd name="T42" fmla="*/ 0 w 145"/>
                <a:gd name="T43" fmla="*/ 1 h 146"/>
                <a:gd name="T44" fmla="*/ 0 w 145"/>
                <a:gd name="T45" fmla="*/ 1 h 146"/>
                <a:gd name="T46" fmla="*/ 0 w 145"/>
                <a:gd name="T47" fmla="*/ 1 h 146"/>
                <a:gd name="T48" fmla="*/ 0 w 145"/>
                <a:gd name="T49" fmla="*/ 1 h 146"/>
                <a:gd name="T50" fmla="*/ 0 w 145"/>
                <a:gd name="T51" fmla="*/ 1 h 146"/>
                <a:gd name="T52" fmla="*/ 0 w 145"/>
                <a:gd name="T53" fmla="*/ 2 h 146"/>
                <a:gd name="T54" fmla="*/ 0 w 145"/>
                <a:gd name="T55" fmla="*/ 2 h 146"/>
                <a:gd name="T56" fmla="*/ 0 w 145"/>
                <a:gd name="T57" fmla="*/ 2 h 146"/>
                <a:gd name="T58" fmla="*/ 0 w 145"/>
                <a:gd name="T59" fmla="*/ 2 h 146"/>
                <a:gd name="T60" fmla="*/ 0 w 145"/>
                <a:gd name="T61" fmla="*/ 2 h 146"/>
                <a:gd name="T62" fmla="*/ 0 w 145"/>
                <a:gd name="T63" fmla="*/ 2 h 146"/>
                <a:gd name="T64" fmla="*/ 0 w 145"/>
                <a:gd name="T65" fmla="*/ 2 h 146"/>
                <a:gd name="T66" fmla="*/ 0 w 145"/>
                <a:gd name="T67" fmla="*/ 2 h 146"/>
                <a:gd name="T68" fmla="*/ 0 w 145"/>
                <a:gd name="T69" fmla="*/ 3 h 146"/>
                <a:gd name="T70" fmla="*/ 0 w 145"/>
                <a:gd name="T71" fmla="*/ 3 h 146"/>
                <a:gd name="T72" fmla="*/ 1 w 145"/>
                <a:gd name="T73" fmla="*/ 3 h 146"/>
                <a:gd name="T74" fmla="*/ 1 w 145"/>
                <a:gd name="T75" fmla="*/ 3 h 146"/>
                <a:gd name="T76" fmla="*/ 1 w 145"/>
                <a:gd name="T77" fmla="*/ 3 h 146"/>
                <a:gd name="T78" fmla="*/ 1 w 145"/>
                <a:gd name="T79" fmla="*/ 3 h 146"/>
                <a:gd name="T80" fmla="*/ 1 w 145"/>
                <a:gd name="T81" fmla="*/ 3 h 146"/>
                <a:gd name="T82" fmla="*/ 1 w 145"/>
                <a:gd name="T83" fmla="*/ 3 h 146"/>
                <a:gd name="T84" fmla="*/ 1 w 145"/>
                <a:gd name="T85" fmla="*/ 3 h 146"/>
                <a:gd name="T86" fmla="*/ 2 w 145"/>
                <a:gd name="T87" fmla="*/ 3 h 146"/>
                <a:gd name="T88" fmla="*/ 2 w 145"/>
                <a:gd name="T89" fmla="*/ 3 h 146"/>
                <a:gd name="T90" fmla="*/ 2 w 145"/>
                <a:gd name="T91" fmla="*/ 3 h 146"/>
                <a:gd name="T92" fmla="*/ 2 w 145"/>
                <a:gd name="T93" fmla="*/ 3 h 146"/>
                <a:gd name="T94" fmla="*/ 3 w 145"/>
                <a:gd name="T95" fmla="*/ 2 h 146"/>
                <a:gd name="T96" fmla="*/ 3 w 145"/>
                <a:gd name="T97" fmla="*/ 2 h 146"/>
                <a:gd name="T98" fmla="*/ 3 w 145"/>
                <a:gd name="T99" fmla="*/ 2 h 146"/>
                <a:gd name="T100" fmla="*/ 3 w 145"/>
                <a:gd name="T101" fmla="*/ 2 h 146"/>
                <a:gd name="T102" fmla="*/ 3 w 145"/>
                <a:gd name="T103" fmla="*/ 2 h 146"/>
                <a:gd name="T104" fmla="*/ 3 w 145"/>
                <a:gd name="T105" fmla="*/ 2 h 146"/>
                <a:gd name="T106" fmla="*/ 3 w 145"/>
                <a:gd name="T107" fmla="*/ 2 h 1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5" h="146">
                  <a:moveTo>
                    <a:pt x="145" y="72"/>
                  </a:moveTo>
                  <a:lnTo>
                    <a:pt x="145" y="68"/>
                  </a:lnTo>
                  <a:lnTo>
                    <a:pt x="145" y="65"/>
                  </a:lnTo>
                  <a:lnTo>
                    <a:pt x="144" y="61"/>
                  </a:lnTo>
                  <a:lnTo>
                    <a:pt x="143" y="56"/>
                  </a:lnTo>
                  <a:lnTo>
                    <a:pt x="142" y="52"/>
                  </a:lnTo>
                  <a:lnTo>
                    <a:pt x="141" y="48"/>
                  </a:lnTo>
                  <a:lnTo>
                    <a:pt x="139" y="44"/>
                  </a:lnTo>
                  <a:lnTo>
                    <a:pt x="138" y="41"/>
                  </a:lnTo>
                  <a:lnTo>
                    <a:pt x="136" y="36"/>
                  </a:lnTo>
                  <a:lnTo>
                    <a:pt x="134" y="33"/>
                  </a:lnTo>
                  <a:lnTo>
                    <a:pt x="131" y="30"/>
                  </a:lnTo>
                  <a:lnTo>
                    <a:pt x="128" y="26"/>
                  </a:lnTo>
                  <a:lnTo>
                    <a:pt x="125" y="23"/>
                  </a:lnTo>
                  <a:lnTo>
                    <a:pt x="123" y="20"/>
                  </a:lnTo>
                  <a:lnTo>
                    <a:pt x="120" y="17"/>
                  </a:lnTo>
                  <a:lnTo>
                    <a:pt x="116" y="14"/>
                  </a:lnTo>
                  <a:lnTo>
                    <a:pt x="112" y="12"/>
                  </a:lnTo>
                  <a:lnTo>
                    <a:pt x="109" y="10"/>
                  </a:lnTo>
                  <a:lnTo>
                    <a:pt x="105" y="8"/>
                  </a:lnTo>
                  <a:lnTo>
                    <a:pt x="102" y="7"/>
                  </a:lnTo>
                  <a:lnTo>
                    <a:pt x="98" y="5"/>
                  </a:lnTo>
                  <a:lnTo>
                    <a:pt x="93" y="3"/>
                  </a:lnTo>
                  <a:lnTo>
                    <a:pt x="89" y="2"/>
                  </a:lnTo>
                  <a:lnTo>
                    <a:pt x="85" y="1"/>
                  </a:lnTo>
                  <a:lnTo>
                    <a:pt x="82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8" y="5"/>
                  </a:lnTo>
                  <a:lnTo>
                    <a:pt x="43" y="7"/>
                  </a:lnTo>
                  <a:lnTo>
                    <a:pt x="40" y="8"/>
                  </a:lnTo>
                  <a:lnTo>
                    <a:pt x="36" y="10"/>
                  </a:lnTo>
                  <a:lnTo>
                    <a:pt x="33" y="12"/>
                  </a:lnTo>
                  <a:lnTo>
                    <a:pt x="30" y="14"/>
                  </a:lnTo>
                  <a:lnTo>
                    <a:pt x="27" y="17"/>
                  </a:lnTo>
                  <a:lnTo>
                    <a:pt x="23" y="20"/>
                  </a:lnTo>
                  <a:lnTo>
                    <a:pt x="20" y="23"/>
                  </a:lnTo>
                  <a:lnTo>
                    <a:pt x="17" y="26"/>
                  </a:lnTo>
                  <a:lnTo>
                    <a:pt x="15" y="30"/>
                  </a:lnTo>
                  <a:lnTo>
                    <a:pt x="12" y="33"/>
                  </a:lnTo>
                  <a:lnTo>
                    <a:pt x="10" y="36"/>
                  </a:lnTo>
                  <a:lnTo>
                    <a:pt x="7" y="41"/>
                  </a:lnTo>
                  <a:lnTo>
                    <a:pt x="6" y="44"/>
                  </a:lnTo>
                  <a:lnTo>
                    <a:pt x="4" y="48"/>
                  </a:lnTo>
                  <a:lnTo>
                    <a:pt x="3" y="52"/>
                  </a:lnTo>
                  <a:lnTo>
                    <a:pt x="2" y="56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7"/>
                  </a:lnTo>
                  <a:lnTo>
                    <a:pt x="1" y="81"/>
                  </a:lnTo>
                  <a:lnTo>
                    <a:pt x="1" y="85"/>
                  </a:lnTo>
                  <a:lnTo>
                    <a:pt x="2" y="89"/>
                  </a:lnTo>
                  <a:lnTo>
                    <a:pt x="3" y="94"/>
                  </a:lnTo>
                  <a:lnTo>
                    <a:pt x="4" y="98"/>
                  </a:lnTo>
                  <a:lnTo>
                    <a:pt x="6" y="102"/>
                  </a:lnTo>
                  <a:lnTo>
                    <a:pt x="7" y="105"/>
                  </a:lnTo>
                  <a:lnTo>
                    <a:pt x="10" y="109"/>
                  </a:lnTo>
                  <a:lnTo>
                    <a:pt x="12" y="113"/>
                  </a:lnTo>
                  <a:lnTo>
                    <a:pt x="15" y="116"/>
                  </a:lnTo>
                  <a:lnTo>
                    <a:pt x="17" y="120"/>
                  </a:lnTo>
                  <a:lnTo>
                    <a:pt x="20" y="123"/>
                  </a:lnTo>
                  <a:lnTo>
                    <a:pt x="23" y="125"/>
                  </a:lnTo>
                  <a:lnTo>
                    <a:pt x="27" y="129"/>
                  </a:lnTo>
                  <a:lnTo>
                    <a:pt x="30" y="131"/>
                  </a:lnTo>
                  <a:lnTo>
                    <a:pt x="33" y="134"/>
                  </a:lnTo>
                  <a:lnTo>
                    <a:pt x="36" y="136"/>
                  </a:lnTo>
                  <a:lnTo>
                    <a:pt x="40" y="138"/>
                  </a:lnTo>
                  <a:lnTo>
                    <a:pt x="43" y="139"/>
                  </a:lnTo>
                  <a:lnTo>
                    <a:pt x="48" y="141"/>
                  </a:lnTo>
                  <a:lnTo>
                    <a:pt x="52" y="142"/>
                  </a:lnTo>
                  <a:lnTo>
                    <a:pt x="56" y="143"/>
                  </a:lnTo>
                  <a:lnTo>
                    <a:pt x="60" y="144"/>
                  </a:lnTo>
                  <a:lnTo>
                    <a:pt x="65" y="146"/>
                  </a:lnTo>
                  <a:lnTo>
                    <a:pt x="69" y="146"/>
                  </a:lnTo>
                  <a:lnTo>
                    <a:pt x="73" y="146"/>
                  </a:lnTo>
                  <a:lnTo>
                    <a:pt x="77" y="146"/>
                  </a:lnTo>
                  <a:lnTo>
                    <a:pt x="82" y="146"/>
                  </a:lnTo>
                  <a:lnTo>
                    <a:pt x="85" y="144"/>
                  </a:lnTo>
                  <a:lnTo>
                    <a:pt x="89" y="143"/>
                  </a:lnTo>
                  <a:lnTo>
                    <a:pt x="93" y="142"/>
                  </a:lnTo>
                  <a:lnTo>
                    <a:pt x="98" y="141"/>
                  </a:lnTo>
                  <a:lnTo>
                    <a:pt x="102" y="139"/>
                  </a:lnTo>
                  <a:lnTo>
                    <a:pt x="105" y="138"/>
                  </a:lnTo>
                  <a:lnTo>
                    <a:pt x="109" y="136"/>
                  </a:lnTo>
                  <a:lnTo>
                    <a:pt x="112" y="134"/>
                  </a:lnTo>
                  <a:lnTo>
                    <a:pt x="116" y="131"/>
                  </a:lnTo>
                  <a:lnTo>
                    <a:pt x="120" y="129"/>
                  </a:lnTo>
                  <a:lnTo>
                    <a:pt x="123" y="125"/>
                  </a:lnTo>
                  <a:lnTo>
                    <a:pt x="125" y="123"/>
                  </a:lnTo>
                  <a:lnTo>
                    <a:pt x="128" y="120"/>
                  </a:lnTo>
                  <a:lnTo>
                    <a:pt x="131" y="116"/>
                  </a:lnTo>
                  <a:lnTo>
                    <a:pt x="134" y="113"/>
                  </a:lnTo>
                  <a:lnTo>
                    <a:pt x="136" y="109"/>
                  </a:lnTo>
                  <a:lnTo>
                    <a:pt x="138" y="105"/>
                  </a:lnTo>
                  <a:lnTo>
                    <a:pt x="139" y="102"/>
                  </a:lnTo>
                  <a:lnTo>
                    <a:pt x="141" y="98"/>
                  </a:lnTo>
                  <a:lnTo>
                    <a:pt x="142" y="94"/>
                  </a:lnTo>
                  <a:lnTo>
                    <a:pt x="143" y="89"/>
                  </a:lnTo>
                  <a:lnTo>
                    <a:pt x="144" y="85"/>
                  </a:lnTo>
                  <a:lnTo>
                    <a:pt x="145" y="81"/>
                  </a:lnTo>
                  <a:lnTo>
                    <a:pt x="145" y="77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9" name="Freeform 105"/>
            <p:cNvSpPr>
              <a:spLocks/>
            </p:cNvSpPr>
            <p:nvPr/>
          </p:nvSpPr>
          <p:spPr bwMode="auto">
            <a:xfrm>
              <a:off x="3951" y="2557"/>
              <a:ext cx="45" cy="108"/>
            </a:xfrm>
            <a:custGeom>
              <a:avLst/>
              <a:gdLst>
                <a:gd name="T0" fmla="*/ 0 w 121"/>
                <a:gd name="T1" fmla="*/ 6 h 286"/>
                <a:gd name="T2" fmla="*/ 2 w 121"/>
                <a:gd name="T3" fmla="*/ 0 h 286"/>
                <a:gd name="T4" fmla="*/ 0 w 121"/>
                <a:gd name="T5" fmla="*/ 0 h 286"/>
                <a:gd name="T6" fmla="*/ 0 w 121"/>
                <a:gd name="T7" fmla="*/ 1 h 2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86">
                  <a:moveTo>
                    <a:pt x="0" y="286"/>
                  </a:moveTo>
                  <a:lnTo>
                    <a:pt x="121" y="0"/>
                  </a:lnTo>
                  <a:lnTo>
                    <a:pt x="32" y="0"/>
                  </a:lnTo>
                  <a:lnTo>
                    <a:pt x="24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58" name="Group 106"/>
          <p:cNvGrpSpPr>
            <a:grpSpLocks/>
          </p:cNvGrpSpPr>
          <p:nvPr/>
        </p:nvGrpSpPr>
        <p:grpSpPr bwMode="auto">
          <a:xfrm>
            <a:off x="6799263" y="3386138"/>
            <a:ext cx="212725" cy="246062"/>
            <a:chOff x="4283" y="2133"/>
            <a:chExt cx="134" cy="155"/>
          </a:xfrm>
        </p:grpSpPr>
        <p:sp>
          <p:nvSpPr>
            <p:cNvPr id="52412" name="Freeform 107"/>
            <p:cNvSpPr>
              <a:spLocks/>
            </p:cNvSpPr>
            <p:nvPr/>
          </p:nvSpPr>
          <p:spPr bwMode="auto">
            <a:xfrm>
              <a:off x="4362" y="2234"/>
              <a:ext cx="55" cy="54"/>
            </a:xfrm>
            <a:custGeom>
              <a:avLst/>
              <a:gdLst>
                <a:gd name="T0" fmla="*/ 3 w 145"/>
                <a:gd name="T1" fmla="*/ 1 h 145"/>
                <a:gd name="T2" fmla="*/ 3 w 145"/>
                <a:gd name="T3" fmla="*/ 1 h 145"/>
                <a:gd name="T4" fmla="*/ 3 w 145"/>
                <a:gd name="T5" fmla="*/ 1 h 145"/>
                <a:gd name="T6" fmla="*/ 3 w 145"/>
                <a:gd name="T7" fmla="*/ 1 h 145"/>
                <a:gd name="T8" fmla="*/ 3 w 145"/>
                <a:gd name="T9" fmla="*/ 1 h 145"/>
                <a:gd name="T10" fmla="*/ 3 w 145"/>
                <a:gd name="T11" fmla="*/ 0 h 145"/>
                <a:gd name="T12" fmla="*/ 3 w 145"/>
                <a:gd name="T13" fmla="*/ 0 h 145"/>
                <a:gd name="T14" fmla="*/ 2 w 145"/>
                <a:gd name="T15" fmla="*/ 0 h 145"/>
                <a:gd name="T16" fmla="*/ 2 w 145"/>
                <a:gd name="T17" fmla="*/ 0 h 145"/>
                <a:gd name="T18" fmla="*/ 2 w 145"/>
                <a:gd name="T19" fmla="*/ 0 h 145"/>
                <a:gd name="T20" fmla="*/ 2 w 145"/>
                <a:gd name="T21" fmla="*/ 0 h 145"/>
                <a:gd name="T22" fmla="*/ 2 w 145"/>
                <a:gd name="T23" fmla="*/ 0 h 145"/>
                <a:gd name="T24" fmla="*/ 2 w 145"/>
                <a:gd name="T25" fmla="*/ 0 h 145"/>
                <a:gd name="T26" fmla="*/ 2 w 145"/>
                <a:gd name="T27" fmla="*/ 0 h 145"/>
                <a:gd name="T28" fmla="*/ 1 w 145"/>
                <a:gd name="T29" fmla="*/ 0 h 145"/>
                <a:gd name="T30" fmla="*/ 1 w 145"/>
                <a:gd name="T31" fmla="*/ 0 h 145"/>
                <a:gd name="T32" fmla="*/ 1 w 145"/>
                <a:gd name="T33" fmla="*/ 0 h 145"/>
                <a:gd name="T34" fmla="*/ 1 w 145"/>
                <a:gd name="T35" fmla="*/ 0 h 145"/>
                <a:gd name="T36" fmla="*/ 1 w 145"/>
                <a:gd name="T37" fmla="*/ 0 h 145"/>
                <a:gd name="T38" fmla="*/ 1 w 145"/>
                <a:gd name="T39" fmla="*/ 0 h 145"/>
                <a:gd name="T40" fmla="*/ 0 w 145"/>
                <a:gd name="T41" fmla="*/ 0 h 145"/>
                <a:gd name="T42" fmla="*/ 0 w 145"/>
                <a:gd name="T43" fmla="*/ 0 h 145"/>
                <a:gd name="T44" fmla="*/ 0 w 145"/>
                <a:gd name="T45" fmla="*/ 1 h 145"/>
                <a:gd name="T46" fmla="*/ 0 w 145"/>
                <a:gd name="T47" fmla="*/ 1 h 145"/>
                <a:gd name="T48" fmla="*/ 0 w 145"/>
                <a:gd name="T49" fmla="*/ 1 h 145"/>
                <a:gd name="T50" fmla="*/ 0 w 145"/>
                <a:gd name="T51" fmla="*/ 1 h 145"/>
                <a:gd name="T52" fmla="*/ 0 w 145"/>
                <a:gd name="T53" fmla="*/ 1 h 145"/>
                <a:gd name="T54" fmla="*/ 0 w 145"/>
                <a:gd name="T55" fmla="*/ 1 h 145"/>
                <a:gd name="T56" fmla="*/ 0 w 145"/>
                <a:gd name="T57" fmla="*/ 1 h 145"/>
                <a:gd name="T58" fmla="*/ 0 w 145"/>
                <a:gd name="T59" fmla="*/ 2 h 145"/>
                <a:gd name="T60" fmla="*/ 0 w 145"/>
                <a:gd name="T61" fmla="*/ 2 h 145"/>
                <a:gd name="T62" fmla="*/ 0 w 145"/>
                <a:gd name="T63" fmla="*/ 2 h 145"/>
                <a:gd name="T64" fmla="*/ 0 w 145"/>
                <a:gd name="T65" fmla="*/ 2 h 145"/>
                <a:gd name="T66" fmla="*/ 0 w 145"/>
                <a:gd name="T67" fmla="*/ 2 h 145"/>
                <a:gd name="T68" fmla="*/ 1 w 145"/>
                <a:gd name="T69" fmla="*/ 3 h 145"/>
                <a:gd name="T70" fmla="*/ 1 w 145"/>
                <a:gd name="T71" fmla="*/ 3 h 145"/>
                <a:gd name="T72" fmla="*/ 1 w 145"/>
                <a:gd name="T73" fmla="*/ 3 h 145"/>
                <a:gd name="T74" fmla="*/ 1 w 145"/>
                <a:gd name="T75" fmla="*/ 3 h 145"/>
                <a:gd name="T76" fmla="*/ 1 w 145"/>
                <a:gd name="T77" fmla="*/ 3 h 145"/>
                <a:gd name="T78" fmla="*/ 1 w 145"/>
                <a:gd name="T79" fmla="*/ 3 h 145"/>
                <a:gd name="T80" fmla="*/ 2 w 145"/>
                <a:gd name="T81" fmla="*/ 3 h 145"/>
                <a:gd name="T82" fmla="*/ 2 w 145"/>
                <a:gd name="T83" fmla="*/ 3 h 145"/>
                <a:gd name="T84" fmla="*/ 2 w 145"/>
                <a:gd name="T85" fmla="*/ 3 h 145"/>
                <a:gd name="T86" fmla="*/ 2 w 145"/>
                <a:gd name="T87" fmla="*/ 3 h 145"/>
                <a:gd name="T88" fmla="*/ 2 w 145"/>
                <a:gd name="T89" fmla="*/ 3 h 145"/>
                <a:gd name="T90" fmla="*/ 2 w 145"/>
                <a:gd name="T91" fmla="*/ 3 h 145"/>
                <a:gd name="T92" fmla="*/ 2 w 145"/>
                <a:gd name="T93" fmla="*/ 3 h 145"/>
                <a:gd name="T94" fmla="*/ 3 w 145"/>
                <a:gd name="T95" fmla="*/ 2 h 145"/>
                <a:gd name="T96" fmla="*/ 3 w 145"/>
                <a:gd name="T97" fmla="*/ 2 h 145"/>
                <a:gd name="T98" fmla="*/ 3 w 145"/>
                <a:gd name="T99" fmla="*/ 2 h 145"/>
                <a:gd name="T100" fmla="*/ 3 w 145"/>
                <a:gd name="T101" fmla="*/ 2 h 145"/>
                <a:gd name="T102" fmla="*/ 3 w 145"/>
                <a:gd name="T103" fmla="*/ 2 h 145"/>
                <a:gd name="T104" fmla="*/ 3 w 145"/>
                <a:gd name="T105" fmla="*/ 1 h 145"/>
                <a:gd name="T106" fmla="*/ 3 w 145"/>
                <a:gd name="T107" fmla="*/ 1 h 1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5" y="68"/>
                  </a:lnTo>
                  <a:lnTo>
                    <a:pt x="145" y="64"/>
                  </a:lnTo>
                  <a:lnTo>
                    <a:pt x="144" y="59"/>
                  </a:lnTo>
                  <a:lnTo>
                    <a:pt x="143" y="56"/>
                  </a:lnTo>
                  <a:lnTo>
                    <a:pt x="142" y="52"/>
                  </a:lnTo>
                  <a:lnTo>
                    <a:pt x="141" y="48"/>
                  </a:lnTo>
                  <a:lnTo>
                    <a:pt x="140" y="43"/>
                  </a:lnTo>
                  <a:lnTo>
                    <a:pt x="138" y="40"/>
                  </a:lnTo>
                  <a:lnTo>
                    <a:pt x="136" y="36"/>
                  </a:lnTo>
                  <a:lnTo>
                    <a:pt x="134" y="33"/>
                  </a:lnTo>
                  <a:lnTo>
                    <a:pt x="132" y="29"/>
                  </a:lnTo>
                  <a:lnTo>
                    <a:pt x="128" y="25"/>
                  </a:lnTo>
                  <a:lnTo>
                    <a:pt x="125" y="22"/>
                  </a:lnTo>
                  <a:lnTo>
                    <a:pt x="123" y="20"/>
                  </a:lnTo>
                  <a:lnTo>
                    <a:pt x="120" y="17"/>
                  </a:lnTo>
                  <a:lnTo>
                    <a:pt x="117" y="14"/>
                  </a:lnTo>
                  <a:lnTo>
                    <a:pt x="112" y="12"/>
                  </a:lnTo>
                  <a:lnTo>
                    <a:pt x="109" y="9"/>
                  </a:lnTo>
                  <a:lnTo>
                    <a:pt x="105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3" y="3"/>
                  </a:lnTo>
                  <a:lnTo>
                    <a:pt x="89" y="2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3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1" y="1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8" y="4"/>
                  </a:lnTo>
                  <a:lnTo>
                    <a:pt x="45" y="5"/>
                  </a:lnTo>
                  <a:lnTo>
                    <a:pt x="40" y="7"/>
                  </a:lnTo>
                  <a:lnTo>
                    <a:pt x="36" y="9"/>
                  </a:lnTo>
                  <a:lnTo>
                    <a:pt x="33" y="12"/>
                  </a:lnTo>
                  <a:lnTo>
                    <a:pt x="30" y="14"/>
                  </a:lnTo>
                  <a:lnTo>
                    <a:pt x="27" y="17"/>
                  </a:lnTo>
                  <a:lnTo>
                    <a:pt x="23" y="20"/>
                  </a:lnTo>
                  <a:lnTo>
                    <a:pt x="20" y="22"/>
                  </a:lnTo>
                  <a:lnTo>
                    <a:pt x="17" y="25"/>
                  </a:lnTo>
                  <a:lnTo>
                    <a:pt x="15" y="29"/>
                  </a:lnTo>
                  <a:lnTo>
                    <a:pt x="12" y="33"/>
                  </a:lnTo>
                  <a:lnTo>
                    <a:pt x="10" y="36"/>
                  </a:lnTo>
                  <a:lnTo>
                    <a:pt x="8" y="40"/>
                  </a:lnTo>
                  <a:lnTo>
                    <a:pt x="7" y="43"/>
                  </a:lnTo>
                  <a:lnTo>
                    <a:pt x="4" y="48"/>
                  </a:lnTo>
                  <a:lnTo>
                    <a:pt x="3" y="52"/>
                  </a:lnTo>
                  <a:lnTo>
                    <a:pt x="2" y="56"/>
                  </a:lnTo>
                  <a:lnTo>
                    <a:pt x="1" y="59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81"/>
                  </a:lnTo>
                  <a:lnTo>
                    <a:pt x="1" y="85"/>
                  </a:lnTo>
                  <a:lnTo>
                    <a:pt x="2" y="89"/>
                  </a:lnTo>
                  <a:lnTo>
                    <a:pt x="3" y="93"/>
                  </a:lnTo>
                  <a:lnTo>
                    <a:pt x="4" y="97"/>
                  </a:lnTo>
                  <a:lnTo>
                    <a:pt x="7" y="102"/>
                  </a:lnTo>
                  <a:lnTo>
                    <a:pt x="8" y="105"/>
                  </a:lnTo>
                  <a:lnTo>
                    <a:pt x="10" y="109"/>
                  </a:lnTo>
                  <a:lnTo>
                    <a:pt x="12" y="112"/>
                  </a:lnTo>
                  <a:lnTo>
                    <a:pt x="15" y="115"/>
                  </a:lnTo>
                  <a:lnTo>
                    <a:pt x="17" y="119"/>
                  </a:lnTo>
                  <a:lnTo>
                    <a:pt x="20" y="122"/>
                  </a:lnTo>
                  <a:lnTo>
                    <a:pt x="23" y="125"/>
                  </a:lnTo>
                  <a:lnTo>
                    <a:pt x="27" y="128"/>
                  </a:lnTo>
                  <a:lnTo>
                    <a:pt x="30" y="130"/>
                  </a:lnTo>
                  <a:lnTo>
                    <a:pt x="33" y="134"/>
                  </a:lnTo>
                  <a:lnTo>
                    <a:pt x="36" y="136"/>
                  </a:lnTo>
                  <a:lnTo>
                    <a:pt x="40" y="138"/>
                  </a:lnTo>
                  <a:lnTo>
                    <a:pt x="45" y="139"/>
                  </a:lnTo>
                  <a:lnTo>
                    <a:pt x="48" y="141"/>
                  </a:lnTo>
                  <a:lnTo>
                    <a:pt x="52" y="142"/>
                  </a:lnTo>
                  <a:lnTo>
                    <a:pt x="56" y="143"/>
                  </a:lnTo>
                  <a:lnTo>
                    <a:pt x="61" y="144"/>
                  </a:lnTo>
                  <a:lnTo>
                    <a:pt x="65" y="144"/>
                  </a:lnTo>
                  <a:lnTo>
                    <a:pt x="69" y="145"/>
                  </a:lnTo>
                  <a:lnTo>
                    <a:pt x="73" y="145"/>
                  </a:lnTo>
                  <a:lnTo>
                    <a:pt x="78" y="145"/>
                  </a:lnTo>
                  <a:lnTo>
                    <a:pt x="82" y="144"/>
                  </a:lnTo>
                  <a:lnTo>
                    <a:pt x="86" y="144"/>
                  </a:lnTo>
                  <a:lnTo>
                    <a:pt x="89" y="143"/>
                  </a:lnTo>
                  <a:lnTo>
                    <a:pt x="93" y="142"/>
                  </a:lnTo>
                  <a:lnTo>
                    <a:pt x="98" y="141"/>
                  </a:lnTo>
                  <a:lnTo>
                    <a:pt x="102" y="139"/>
                  </a:lnTo>
                  <a:lnTo>
                    <a:pt x="105" y="138"/>
                  </a:lnTo>
                  <a:lnTo>
                    <a:pt x="109" y="136"/>
                  </a:lnTo>
                  <a:lnTo>
                    <a:pt x="112" y="134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5"/>
                  </a:lnTo>
                  <a:lnTo>
                    <a:pt x="125" y="122"/>
                  </a:lnTo>
                  <a:lnTo>
                    <a:pt x="128" y="119"/>
                  </a:lnTo>
                  <a:lnTo>
                    <a:pt x="132" y="115"/>
                  </a:lnTo>
                  <a:lnTo>
                    <a:pt x="134" y="112"/>
                  </a:lnTo>
                  <a:lnTo>
                    <a:pt x="136" y="109"/>
                  </a:lnTo>
                  <a:lnTo>
                    <a:pt x="138" y="105"/>
                  </a:lnTo>
                  <a:lnTo>
                    <a:pt x="140" y="102"/>
                  </a:lnTo>
                  <a:lnTo>
                    <a:pt x="141" y="97"/>
                  </a:lnTo>
                  <a:lnTo>
                    <a:pt x="142" y="93"/>
                  </a:lnTo>
                  <a:lnTo>
                    <a:pt x="143" y="89"/>
                  </a:lnTo>
                  <a:lnTo>
                    <a:pt x="144" y="85"/>
                  </a:lnTo>
                  <a:lnTo>
                    <a:pt x="145" y="81"/>
                  </a:lnTo>
                  <a:lnTo>
                    <a:pt x="145" y="76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3" name="Freeform 108"/>
            <p:cNvSpPr>
              <a:spLocks/>
            </p:cNvSpPr>
            <p:nvPr/>
          </p:nvSpPr>
          <p:spPr bwMode="auto">
            <a:xfrm>
              <a:off x="4298" y="2133"/>
              <a:ext cx="35" cy="47"/>
            </a:xfrm>
            <a:custGeom>
              <a:avLst/>
              <a:gdLst>
                <a:gd name="T0" fmla="*/ 2 w 96"/>
                <a:gd name="T1" fmla="*/ 1 h 127"/>
                <a:gd name="T2" fmla="*/ 2 w 96"/>
                <a:gd name="T3" fmla="*/ 1 h 127"/>
                <a:gd name="T4" fmla="*/ 2 w 96"/>
                <a:gd name="T5" fmla="*/ 1 h 127"/>
                <a:gd name="T6" fmla="*/ 1 w 96"/>
                <a:gd name="T7" fmla="*/ 0 h 127"/>
                <a:gd name="T8" fmla="*/ 1 w 96"/>
                <a:gd name="T9" fmla="*/ 0 h 127"/>
                <a:gd name="T10" fmla="*/ 1 w 96"/>
                <a:gd name="T11" fmla="*/ 0 h 127"/>
                <a:gd name="T12" fmla="*/ 1 w 96"/>
                <a:gd name="T13" fmla="*/ 0 h 127"/>
                <a:gd name="T14" fmla="*/ 1 w 96"/>
                <a:gd name="T15" fmla="*/ 0 h 127"/>
                <a:gd name="T16" fmla="*/ 1 w 96"/>
                <a:gd name="T17" fmla="*/ 0 h 127"/>
                <a:gd name="T18" fmla="*/ 1 w 96"/>
                <a:gd name="T19" fmla="*/ 0 h 127"/>
                <a:gd name="T20" fmla="*/ 1 w 96"/>
                <a:gd name="T21" fmla="*/ 0 h 127"/>
                <a:gd name="T22" fmla="*/ 0 w 96"/>
                <a:gd name="T23" fmla="*/ 0 h 127"/>
                <a:gd name="T24" fmla="*/ 0 w 96"/>
                <a:gd name="T25" fmla="*/ 0 h 127"/>
                <a:gd name="T26" fmla="*/ 0 w 96"/>
                <a:gd name="T27" fmla="*/ 1 h 127"/>
                <a:gd name="T28" fmla="*/ 0 w 96"/>
                <a:gd name="T29" fmla="*/ 1 h 127"/>
                <a:gd name="T30" fmla="*/ 0 w 96"/>
                <a:gd name="T31" fmla="*/ 1 h 127"/>
                <a:gd name="T32" fmla="*/ 0 w 96"/>
                <a:gd name="T33" fmla="*/ 1 h 127"/>
                <a:gd name="T34" fmla="*/ 0 w 96"/>
                <a:gd name="T35" fmla="*/ 1 h 127"/>
                <a:gd name="T36" fmla="*/ 0 w 96"/>
                <a:gd name="T37" fmla="*/ 2 h 127"/>
                <a:gd name="T38" fmla="*/ 0 w 96"/>
                <a:gd name="T39" fmla="*/ 2 h 127"/>
                <a:gd name="T40" fmla="*/ 0 w 96"/>
                <a:gd name="T41" fmla="*/ 2 h 127"/>
                <a:gd name="T42" fmla="*/ 0 w 96"/>
                <a:gd name="T43" fmla="*/ 2 h 127"/>
                <a:gd name="T44" fmla="*/ 0 w 96"/>
                <a:gd name="T45" fmla="*/ 2 h 127"/>
                <a:gd name="T46" fmla="*/ 0 w 96"/>
                <a:gd name="T47" fmla="*/ 2 h 127"/>
                <a:gd name="T48" fmla="*/ 1 w 96"/>
                <a:gd name="T49" fmla="*/ 2 h 127"/>
                <a:gd name="T50" fmla="*/ 1 w 96"/>
                <a:gd name="T51" fmla="*/ 2 h 127"/>
                <a:gd name="T52" fmla="*/ 1 w 96"/>
                <a:gd name="T53" fmla="*/ 2 h 127"/>
                <a:gd name="T54" fmla="*/ 1 w 96"/>
                <a:gd name="T55" fmla="*/ 2 h 127"/>
                <a:gd name="T56" fmla="*/ 1 w 96"/>
                <a:gd name="T57" fmla="*/ 2 h 127"/>
                <a:gd name="T58" fmla="*/ 1 w 96"/>
                <a:gd name="T59" fmla="*/ 2 h 127"/>
                <a:gd name="T60" fmla="*/ 1 w 96"/>
                <a:gd name="T61" fmla="*/ 1 h 127"/>
                <a:gd name="T62" fmla="*/ 1 w 96"/>
                <a:gd name="T63" fmla="*/ 1 h 1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6" h="127">
                  <a:moveTo>
                    <a:pt x="93" y="64"/>
                  </a:moveTo>
                  <a:lnTo>
                    <a:pt x="95" y="57"/>
                  </a:lnTo>
                  <a:lnTo>
                    <a:pt x="95" y="51"/>
                  </a:lnTo>
                  <a:lnTo>
                    <a:pt x="96" y="46"/>
                  </a:lnTo>
                  <a:lnTo>
                    <a:pt x="96" y="39"/>
                  </a:lnTo>
                  <a:lnTo>
                    <a:pt x="96" y="34"/>
                  </a:lnTo>
                  <a:lnTo>
                    <a:pt x="95" y="29"/>
                  </a:lnTo>
                  <a:lnTo>
                    <a:pt x="94" y="23"/>
                  </a:lnTo>
                  <a:lnTo>
                    <a:pt x="92" y="19"/>
                  </a:lnTo>
                  <a:lnTo>
                    <a:pt x="89" y="15"/>
                  </a:lnTo>
                  <a:lnTo>
                    <a:pt x="87" y="11"/>
                  </a:lnTo>
                  <a:lnTo>
                    <a:pt x="84" y="7"/>
                  </a:lnTo>
                  <a:lnTo>
                    <a:pt x="81" y="5"/>
                  </a:lnTo>
                  <a:lnTo>
                    <a:pt x="78" y="3"/>
                  </a:lnTo>
                  <a:lnTo>
                    <a:pt x="74" y="1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1" y="3"/>
                  </a:lnTo>
                  <a:lnTo>
                    <a:pt x="47" y="5"/>
                  </a:lnTo>
                  <a:lnTo>
                    <a:pt x="43" y="7"/>
                  </a:lnTo>
                  <a:lnTo>
                    <a:pt x="38" y="11"/>
                  </a:lnTo>
                  <a:lnTo>
                    <a:pt x="33" y="15"/>
                  </a:lnTo>
                  <a:lnTo>
                    <a:pt x="29" y="19"/>
                  </a:lnTo>
                  <a:lnTo>
                    <a:pt x="25" y="23"/>
                  </a:lnTo>
                  <a:lnTo>
                    <a:pt x="21" y="29"/>
                  </a:lnTo>
                  <a:lnTo>
                    <a:pt x="17" y="34"/>
                  </a:lnTo>
                  <a:lnTo>
                    <a:pt x="14" y="39"/>
                  </a:lnTo>
                  <a:lnTo>
                    <a:pt x="11" y="46"/>
                  </a:lnTo>
                  <a:lnTo>
                    <a:pt x="8" y="51"/>
                  </a:lnTo>
                  <a:lnTo>
                    <a:pt x="6" y="57"/>
                  </a:lnTo>
                  <a:lnTo>
                    <a:pt x="4" y="64"/>
                  </a:lnTo>
                  <a:lnTo>
                    <a:pt x="3" y="70"/>
                  </a:lnTo>
                  <a:lnTo>
                    <a:pt x="1" y="76"/>
                  </a:lnTo>
                  <a:lnTo>
                    <a:pt x="0" y="82"/>
                  </a:lnTo>
                  <a:lnTo>
                    <a:pt x="0" y="88"/>
                  </a:lnTo>
                  <a:lnTo>
                    <a:pt x="1" y="93"/>
                  </a:lnTo>
                  <a:lnTo>
                    <a:pt x="1" y="99"/>
                  </a:lnTo>
                  <a:lnTo>
                    <a:pt x="4" y="104"/>
                  </a:lnTo>
                  <a:lnTo>
                    <a:pt x="5" y="108"/>
                  </a:lnTo>
                  <a:lnTo>
                    <a:pt x="7" y="112"/>
                  </a:lnTo>
                  <a:lnTo>
                    <a:pt x="10" y="117"/>
                  </a:lnTo>
                  <a:lnTo>
                    <a:pt x="12" y="120"/>
                  </a:lnTo>
                  <a:lnTo>
                    <a:pt x="15" y="122"/>
                  </a:lnTo>
                  <a:lnTo>
                    <a:pt x="20" y="124"/>
                  </a:lnTo>
                  <a:lnTo>
                    <a:pt x="23" y="126"/>
                  </a:lnTo>
                  <a:lnTo>
                    <a:pt x="27" y="127"/>
                  </a:lnTo>
                  <a:lnTo>
                    <a:pt x="31" y="127"/>
                  </a:lnTo>
                  <a:lnTo>
                    <a:pt x="35" y="127"/>
                  </a:lnTo>
                  <a:lnTo>
                    <a:pt x="41" y="126"/>
                  </a:lnTo>
                  <a:lnTo>
                    <a:pt x="45" y="124"/>
                  </a:lnTo>
                  <a:lnTo>
                    <a:pt x="49" y="122"/>
                  </a:lnTo>
                  <a:lnTo>
                    <a:pt x="54" y="120"/>
                  </a:lnTo>
                  <a:lnTo>
                    <a:pt x="59" y="117"/>
                  </a:lnTo>
                  <a:lnTo>
                    <a:pt x="63" y="112"/>
                  </a:lnTo>
                  <a:lnTo>
                    <a:pt x="68" y="108"/>
                  </a:lnTo>
                  <a:lnTo>
                    <a:pt x="71" y="104"/>
                  </a:lnTo>
                  <a:lnTo>
                    <a:pt x="76" y="99"/>
                  </a:lnTo>
                  <a:lnTo>
                    <a:pt x="80" y="93"/>
                  </a:lnTo>
                  <a:lnTo>
                    <a:pt x="83" y="88"/>
                  </a:lnTo>
                  <a:lnTo>
                    <a:pt x="86" y="82"/>
                  </a:lnTo>
                  <a:lnTo>
                    <a:pt x="88" y="76"/>
                  </a:lnTo>
                  <a:lnTo>
                    <a:pt x="91" y="70"/>
                  </a:lnTo>
                  <a:lnTo>
                    <a:pt x="93" y="6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4" name="Freeform 109"/>
            <p:cNvSpPr>
              <a:spLocks/>
            </p:cNvSpPr>
            <p:nvPr/>
          </p:nvSpPr>
          <p:spPr bwMode="auto">
            <a:xfrm>
              <a:off x="4285" y="2180"/>
              <a:ext cx="38" cy="25"/>
            </a:xfrm>
            <a:custGeom>
              <a:avLst/>
              <a:gdLst>
                <a:gd name="T0" fmla="*/ 2 w 92"/>
                <a:gd name="T1" fmla="*/ 2 h 64"/>
                <a:gd name="T2" fmla="*/ 2 w 92"/>
                <a:gd name="T3" fmla="*/ 2 h 64"/>
                <a:gd name="T4" fmla="*/ 3 w 92"/>
                <a:gd name="T5" fmla="*/ 1 h 64"/>
                <a:gd name="T6" fmla="*/ 3 w 92"/>
                <a:gd name="T7" fmla="*/ 1 h 64"/>
                <a:gd name="T8" fmla="*/ 3 w 92"/>
                <a:gd name="T9" fmla="*/ 1 h 64"/>
                <a:gd name="T10" fmla="*/ 3 w 92"/>
                <a:gd name="T11" fmla="*/ 1 h 64"/>
                <a:gd name="T12" fmla="*/ 3 w 92"/>
                <a:gd name="T13" fmla="*/ 1 h 64"/>
                <a:gd name="T14" fmla="*/ 2 w 92"/>
                <a:gd name="T15" fmla="*/ 1 h 64"/>
                <a:gd name="T16" fmla="*/ 2 w 92"/>
                <a:gd name="T17" fmla="*/ 0 h 64"/>
                <a:gd name="T18" fmla="*/ 2 w 92"/>
                <a:gd name="T19" fmla="*/ 0 h 64"/>
                <a:gd name="T20" fmla="*/ 2 w 92"/>
                <a:gd name="T21" fmla="*/ 0 h 64"/>
                <a:gd name="T22" fmla="*/ 2 w 92"/>
                <a:gd name="T23" fmla="*/ 0 h 64"/>
                <a:gd name="T24" fmla="*/ 2 w 92"/>
                <a:gd name="T25" fmla="*/ 0 h 64"/>
                <a:gd name="T26" fmla="*/ 2 w 92"/>
                <a:gd name="T27" fmla="*/ 0 h 64"/>
                <a:gd name="T28" fmla="*/ 2 w 92"/>
                <a:gd name="T29" fmla="*/ 0 h 64"/>
                <a:gd name="T30" fmla="*/ 2 w 92"/>
                <a:gd name="T31" fmla="*/ 0 h 64"/>
                <a:gd name="T32" fmla="*/ 2 w 92"/>
                <a:gd name="T33" fmla="*/ 0 h 64"/>
                <a:gd name="T34" fmla="*/ 2 w 92"/>
                <a:gd name="T35" fmla="*/ 0 h 64"/>
                <a:gd name="T36" fmla="*/ 2 w 92"/>
                <a:gd name="T37" fmla="*/ 0 h 64"/>
                <a:gd name="T38" fmla="*/ 1 w 92"/>
                <a:gd name="T39" fmla="*/ 0 h 64"/>
                <a:gd name="T40" fmla="*/ 1 w 92"/>
                <a:gd name="T41" fmla="*/ 0 h 64"/>
                <a:gd name="T42" fmla="*/ 1 w 92"/>
                <a:gd name="T43" fmla="*/ 0 h 64"/>
                <a:gd name="T44" fmla="*/ 1 w 92"/>
                <a:gd name="T45" fmla="*/ 0 h 64"/>
                <a:gd name="T46" fmla="*/ 1 w 92"/>
                <a:gd name="T47" fmla="*/ 0 h 64"/>
                <a:gd name="T48" fmla="*/ 1 w 92"/>
                <a:gd name="T49" fmla="*/ 0 h 64"/>
                <a:gd name="T50" fmla="*/ 1 w 92"/>
                <a:gd name="T51" fmla="*/ 1 h 64"/>
                <a:gd name="T52" fmla="*/ 0 w 92"/>
                <a:gd name="T53" fmla="*/ 1 h 64"/>
                <a:gd name="T54" fmla="*/ 0 w 92"/>
                <a:gd name="T55" fmla="*/ 1 h 64"/>
                <a:gd name="T56" fmla="*/ 0 w 92"/>
                <a:gd name="T57" fmla="*/ 1 h 64"/>
                <a:gd name="T58" fmla="*/ 0 w 92"/>
                <a:gd name="T59" fmla="*/ 1 h 64"/>
                <a:gd name="T60" fmla="*/ 0 w 92"/>
                <a:gd name="T61" fmla="*/ 1 h 64"/>
                <a:gd name="T62" fmla="*/ 0 w 92"/>
                <a:gd name="T63" fmla="*/ 2 h 64"/>
                <a:gd name="T64" fmla="*/ 0 w 92"/>
                <a:gd name="T65" fmla="*/ 2 h 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2" h="64">
                  <a:moveTo>
                    <a:pt x="89" y="64"/>
                  </a:moveTo>
                  <a:lnTo>
                    <a:pt x="90" y="57"/>
                  </a:lnTo>
                  <a:lnTo>
                    <a:pt x="91" y="51"/>
                  </a:lnTo>
                  <a:lnTo>
                    <a:pt x="92" y="46"/>
                  </a:lnTo>
                  <a:lnTo>
                    <a:pt x="92" y="39"/>
                  </a:lnTo>
                  <a:lnTo>
                    <a:pt x="92" y="34"/>
                  </a:lnTo>
                  <a:lnTo>
                    <a:pt x="91" y="29"/>
                  </a:lnTo>
                  <a:lnTo>
                    <a:pt x="90" y="23"/>
                  </a:lnTo>
                  <a:lnTo>
                    <a:pt x="88" y="19"/>
                  </a:lnTo>
                  <a:lnTo>
                    <a:pt x="86" y="15"/>
                  </a:lnTo>
                  <a:lnTo>
                    <a:pt x="83" y="11"/>
                  </a:lnTo>
                  <a:lnTo>
                    <a:pt x="80" y="8"/>
                  </a:lnTo>
                  <a:lnTo>
                    <a:pt x="77" y="5"/>
                  </a:lnTo>
                  <a:lnTo>
                    <a:pt x="74" y="3"/>
                  </a:lnTo>
                  <a:lnTo>
                    <a:pt x="70" y="1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7" y="0"/>
                  </a:lnTo>
                  <a:lnTo>
                    <a:pt x="53" y="1"/>
                  </a:lnTo>
                  <a:lnTo>
                    <a:pt x="47" y="3"/>
                  </a:lnTo>
                  <a:lnTo>
                    <a:pt x="43" y="5"/>
                  </a:lnTo>
                  <a:lnTo>
                    <a:pt x="38" y="8"/>
                  </a:lnTo>
                  <a:lnTo>
                    <a:pt x="34" y="11"/>
                  </a:lnTo>
                  <a:lnTo>
                    <a:pt x="29" y="15"/>
                  </a:lnTo>
                  <a:lnTo>
                    <a:pt x="25" y="19"/>
                  </a:lnTo>
                  <a:lnTo>
                    <a:pt x="21" y="23"/>
                  </a:lnTo>
                  <a:lnTo>
                    <a:pt x="17" y="29"/>
                  </a:lnTo>
                  <a:lnTo>
                    <a:pt x="13" y="34"/>
                  </a:lnTo>
                  <a:lnTo>
                    <a:pt x="9" y="39"/>
                  </a:lnTo>
                  <a:lnTo>
                    <a:pt x="7" y="46"/>
                  </a:lnTo>
                  <a:lnTo>
                    <a:pt x="4" y="51"/>
                  </a:lnTo>
                  <a:lnTo>
                    <a:pt x="2" y="57"/>
                  </a:lnTo>
                  <a:lnTo>
                    <a:pt x="0" y="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5" name="Line 110"/>
            <p:cNvSpPr>
              <a:spLocks noChangeShapeType="1"/>
            </p:cNvSpPr>
            <p:nvPr/>
          </p:nvSpPr>
          <p:spPr bwMode="auto">
            <a:xfrm flipH="1">
              <a:off x="4317" y="2205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6" name="Freeform 111"/>
            <p:cNvSpPr>
              <a:spLocks/>
            </p:cNvSpPr>
            <p:nvPr/>
          </p:nvSpPr>
          <p:spPr bwMode="auto">
            <a:xfrm>
              <a:off x="4283" y="2218"/>
              <a:ext cx="34" cy="23"/>
            </a:xfrm>
            <a:custGeom>
              <a:avLst/>
              <a:gdLst>
                <a:gd name="T0" fmla="*/ 0 w 92"/>
                <a:gd name="T1" fmla="*/ 0 h 63"/>
                <a:gd name="T2" fmla="*/ 0 w 92"/>
                <a:gd name="T3" fmla="*/ 0 h 63"/>
                <a:gd name="T4" fmla="*/ 0 w 92"/>
                <a:gd name="T5" fmla="*/ 0 h 63"/>
                <a:gd name="T6" fmla="*/ 0 w 92"/>
                <a:gd name="T7" fmla="*/ 0 h 63"/>
                <a:gd name="T8" fmla="*/ 0 w 92"/>
                <a:gd name="T9" fmla="*/ 0 h 63"/>
                <a:gd name="T10" fmla="*/ 0 w 92"/>
                <a:gd name="T11" fmla="*/ 0 h 63"/>
                <a:gd name="T12" fmla="*/ 0 w 92"/>
                <a:gd name="T13" fmla="*/ 1 h 63"/>
                <a:gd name="T14" fmla="*/ 0 w 92"/>
                <a:gd name="T15" fmla="*/ 1 h 63"/>
                <a:gd name="T16" fmla="*/ 0 w 92"/>
                <a:gd name="T17" fmla="*/ 1 h 63"/>
                <a:gd name="T18" fmla="*/ 0 w 92"/>
                <a:gd name="T19" fmla="*/ 1 h 63"/>
                <a:gd name="T20" fmla="*/ 0 w 92"/>
                <a:gd name="T21" fmla="*/ 1 h 63"/>
                <a:gd name="T22" fmla="*/ 0 w 92"/>
                <a:gd name="T23" fmla="*/ 1 h 63"/>
                <a:gd name="T24" fmla="*/ 0 w 92"/>
                <a:gd name="T25" fmla="*/ 1 h 63"/>
                <a:gd name="T26" fmla="*/ 0 w 92"/>
                <a:gd name="T27" fmla="*/ 1 h 63"/>
                <a:gd name="T28" fmla="*/ 0 w 92"/>
                <a:gd name="T29" fmla="*/ 1 h 63"/>
                <a:gd name="T30" fmla="*/ 0 w 92"/>
                <a:gd name="T31" fmla="*/ 1 h 63"/>
                <a:gd name="T32" fmla="*/ 0 w 92"/>
                <a:gd name="T33" fmla="*/ 1 h 63"/>
                <a:gd name="T34" fmla="*/ 1 w 92"/>
                <a:gd name="T35" fmla="*/ 1 h 63"/>
                <a:gd name="T36" fmla="*/ 1 w 92"/>
                <a:gd name="T37" fmla="*/ 1 h 63"/>
                <a:gd name="T38" fmla="*/ 1 w 92"/>
                <a:gd name="T39" fmla="*/ 1 h 63"/>
                <a:gd name="T40" fmla="*/ 1 w 92"/>
                <a:gd name="T41" fmla="*/ 1 h 63"/>
                <a:gd name="T42" fmla="*/ 1 w 92"/>
                <a:gd name="T43" fmla="*/ 1 h 63"/>
                <a:gd name="T44" fmla="*/ 1 w 92"/>
                <a:gd name="T45" fmla="*/ 1 h 63"/>
                <a:gd name="T46" fmla="*/ 1 w 92"/>
                <a:gd name="T47" fmla="*/ 1 h 63"/>
                <a:gd name="T48" fmla="*/ 1 w 92"/>
                <a:gd name="T49" fmla="*/ 1 h 63"/>
                <a:gd name="T50" fmla="*/ 1 w 92"/>
                <a:gd name="T51" fmla="*/ 1 h 63"/>
                <a:gd name="T52" fmla="*/ 1 w 92"/>
                <a:gd name="T53" fmla="*/ 1 h 63"/>
                <a:gd name="T54" fmla="*/ 1 w 92"/>
                <a:gd name="T55" fmla="*/ 0 h 63"/>
                <a:gd name="T56" fmla="*/ 1 w 92"/>
                <a:gd name="T57" fmla="*/ 0 h 63"/>
                <a:gd name="T58" fmla="*/ 1 w 92"/>
                <a:gd name="T59" fmla="*/ 0 h 63"/>
                <a:gd name="T60" fmla="*/ 1 w 92"/>
                <a:gd name="T61" fmla="*/ 0 h 63"/>
                <a:gd name="T62" fmla="*/ 1 w 92"/>
                <a:gd name="T63" fmla="*/ 0 h 63"/>
                <a:gd name="T64" fmla="*/ 2 w 92"/>
                <a:gd name="T65" fmla="*/ 0 h 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2" h="63">
                  <a:moveTo>
                    <a:pt x="3" y="0"/>
                  </a:moveTo>
                  <a:lnTo>
                    <a:pt x="2" y="6"/>
                  </a:lnTo>
                  <a:lnTo>
                    <a:pt x="1" y="12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1" y="35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6" y="48"/>
                  </a:lnTo>
                  <a:lnTo>
                    <a:pt x="9" y="53"/>
                  </a:lnTo>
                  <a:lnTo>
                    <a:pt x="12" y="56"/>
                  </a:lnTo>
                  <a:lnTo>
                    <a:pt x="15" y="58"/>
                  </a:lnTo>
                  <a:lnTo>
                    <a:pt x="19" y="60"/>
                  </a:lnTo>
                  <a:lnTo>
                    <a:pt x="22" y="62"/>
                  </a:lnTo>
                  <a:lnTo>
                    <a:pt x="27" y="63"/>
                  </a:lnTo>
                  <a:lnTo>
                    <a:pt x="31" y="63"/>
                  </a:lnTo>
                  <a:lnTo>
                    <a:pt x="35" y="63"/>
                  </a:lnTo>
                  <a:lnTo>
                    <a:pt x="39" y="62"/>
                  </a:lnTo>
                  <a:lnTo>
                    <a:pt x="45" y="60"/>
                  </a:lnTo>
                  <a:lnTo>
                    <a:pt x="49" y="58"/>
                  </a:lnTo>
                  <a:lnTo>
                    <a:pt x="54" y="56"/>
                  </a:lnTo>
                  <a:lnTo>
                    <a:pt x="58" y="53"/>
                  </a:lnTo>
                  <a:lnTo>
                    <a:pt x="63" y="48"/>
                  </a:lnTo>
                  <a:lnTo>
                    <a:pt x="67" y="44"/>
                  </a:lnTo>
                  <a:lnTo>
                    <a:pt x="71" y="40"/>
                  </a:lnTo>
                  <a:lnTo>
                    <a:pt x="75" y="35"/>
                  </a:lnTo>
                  <a:lnTo>
                    <a:pt x="78" y="29"/>
                  </a:lnTo>
                  <a:lnTo>
                    <a:pt x="83" y="24"/>
                  </a:lnTo>
                  <a:lnTo>
                    <a:pt x="86" y="18"/>
                  </a:lnTo>
                  <a:lnTo>
                    <a:pt x="88" y="12"/>
                  </a:lnTo>
                  <a:lnTo>
                    <a:pt x="90" y="6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7" name="Line 112"/>
            <p:cNvSpPr>
              <a:spLocks noChangeShapeType="1"/>
            </p:cNvSpPr>
            <p:nvPr/>
          </p:nvSpPr>
          <p:spPr bwMode="auto">
            <a:xfrm flipV="1">
              <a:off x="4283" y="2205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65" name="Group 113"/>
          <p:cNvGrpSpPr>
            <a:grpSpLocks/>
          </p:cNvGrpSpPr>
          <p:nvPr/>
        </p:nvGrpSpPr>
        <p:grpSpPr bwMode="auto">
          <a:xfrm>
            <a:off x="2076450" y="5032375"/>
            <a:ext cx="207963" cy="293688"/>
            <a:chOff x="1308" y="3170"/>
            <a:chExt cx="131" cy="185"/>
          </a:xfrm>
        </p:grpSpPr>
        <p:sp>
          <p:nvSpPr>
            <p:cNvPr id="52410" name="Freeform 114"/>
            <p:cNvSpPr>
              <a:spLocks/>
            </p:cNvSpPr>
            <p:nvPr/>
          </p:nvSpPr>
          <p:spPr bwMode="auto">
            <a:xfrm>
              <a:off x="1308" y="3302"/>
              <a:ext cx="52" cy="53"/>
            </a:xfrm>
            <a:custGeom>
              <a:avLst/>
              <a:gdLst>
                <a:gd name="T0" fmla="*/ 3 w 145"/>
                <a:gd name="T1" fmla="*/ 1 h 145"/>
                <a:gd name="T2" fmla="*/ 2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1 h 145"/>
                <a:gd name="T18" fmla="*/ 0 w 145"/>
                <a:gd name="T19" fmla="*/ 2 h 145"/>
                <a:gd name="T20" fmla="*/ 0 w 145"/>
                <a:gd name="T21" fmla="*/ 2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2 h 145"/>
                <a:gd name="T30" fmla="*/ 2 w 145"/>
                <a:gd name="T31" fmla="*/ 2 h 145"/>
                <a:gd name="T32" fmla="*/ 3 w 145"/>
                <a:gd name="T33" fmla="*/ 1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39" y="44"/>
                  </a:lnTo>
                  <a:lnTo>
                    <a:pt x="124" y="21"/>
                  </a:lnTo>
                  <a:lnTo>
                    <a:pt x="99" y="5"/>
                  </a:lnTo>
                  <a:lnTo>
                    <a:pt x="72" y="0"/>
                  </a:lnTo>
                  <a:lnTo>
                    <a:pt x="44" y="5"/>
                  </a:lnTo>
                  <a:lnTo>
                    <a:pt x="21" y="21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5" y="99"/>
                  </a:lnTo>
                  <a:lnTo>
                    <a:pt x="21" y="124"/>
                  </a:lnTo>
                  <a:lnTo>
                    <a:pt x="44" y="139"/>
                  </a:lnTo>
                  <a:lnTo>
                    <a:pt x="72" y="145"/>
                  </a:lnTo>
                  <a:lnTo>
                    <a:pt x="99" y="139"/>
                  </a:lnTo>
                  <a:lnTo>
                    <a:pt x="124" y="124"/>
                  </a:lnTo>
                  <a:lnTo>
                    <a:pt x="139" y="99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11" name="Freeform 115"/>
            <p:cNvSpPr>
              <a:spLocks/>
            </p:cNvSpPr>
            <p:nvPr/>
          </p:nvSpPr>
          <p:spPr bwMode="auto">
            <a:xfrm>
              <a:off x="1410" y="3170"/>
              <a:ext cx="29" cy="108"/>
            </a:xfrm>
            <a:custGeom>
              <a:avLst/>
              <a:gdLst>
                <a:gd name="T0" fmla="*/ 0 w 77"/>
                <a:gd name="T1" fmla="*/ 6 h 286"/>
                <a:gd name="T2" fmla="*/ 2 w 77"/>
                <a:gd name="T3" fmla="*/ 0 h 286"/>
                <a:gd name="T4" fmla="*/ 0 w 77"/>
                <a:gd name="T5" fmla="*/ 1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86">
                  <a:moveTo>
                    <a:pt x="0" y="286"/>
                  </a:moveTo>
                  <a:lnTo>
                    <a:pt x="77" y="0"/>
                  </a:lnTo>
                  <a:lnTo>
                    <a:pt x="15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68" name="Group 116"/>
          <p:cNvGrpSpPr>
            <a:grpSpLocks/>
          </p:cNvGrpSpPr>
          <p:nvPr/>
        </p:nvGrpSpPr>
        <p:grpSpPr bwMode="auto">
          <a:xfrm>
            <a:off x="2076450" y="1290638"/>
            <a:ext cx="2933700" cy="284162"/>
            <a:chOff x="1308" y="813"/>
            <a:chExt cx="1848" cy="179"/>
          </a:xfrm>
        </p:grpSpPr>
        <p:grpSp>
          <p:nvGrpSpPr>
            <p:cNvPr id="52401" name="Group 117"/>
            <p:cNvGrpSpPr>
              <a:grpSpLocks/>
            </p:cNvGrpSpPr>
            <p:nvPr/>
          </p:nvGrpSpPr>
          <p:grpSpPr bwMode="auto">
            <a:xfrm>
              <a:off x="1308" y="815"/>
              <a:ext cx="124" cy="177"/>
              <a:chOff x="1308" y="815"/>
              <a:chExt cx="124" cy="177"/>
            </a:xfrm>
          </p:grpSpPr>
          <p:sp>
            <p:nvSpPr>
              <p:cNvPr id="52407" name="Freeform 118"/>
              <p:cNvSpPr>
                <a:spLocks/>
              </p:cNvSpPr>
              <p:nvPr/>
            </p:nvSpPr>
            <p:spPr bwMode="auto">
              <a:xfrm>
                <a:off x="1308" y="939"/>
                <a:ext cx="52" cy="53"/>
              </a:xfrm>
              <a:custGeom>
                <a:avLst/>
                <a:gdLst>
                  <a:gd name="T0" fmla="*/ 3 w 145"/>
                  <a:gd name="T1" fmla="*/ 1 h 145"/>
                  <a:gd name="T2" fmla="*/ 2 w 145"/>
                  <a:gd name="T3" fmla="*/ 1 h 145"/>
                  <a:gd name="T4" fmla="*/ 2 w 145"/>
                  <a:gd name="T5" fmla="*/ 0 h 145"/>
                  <a:gd name="T6" fmla="*/ 2 w 145"/>
                  <a:gd name="T7" fmla="*/ 0 h 145"/>
                  <a:gd name="T8" fmla="*/ 1 w 145"/>
                  <a:gd name="T9" fmla="*/ 0 h 145"/>
                  <a:gd name="T10" fmla="*/ 1 w 145"/>
                  <a:gd name="T11" fmla="*/ 0 h 145"/>
                  <a:gd name="T12" fmla="*/ 0 w 145"/>
                  <a:gd name="T13" fmla="*/ 0 h 145"/>
                  <a:gd name="T14" fmla="*/ 0 w 145"/>
                  <a:gd name="T15" fmla="*/ 1 h 145"/>
                  <a:gd name="T16" fmla="*/ 0 w 145"/>
                  <a:gd name="T17" fmla="*/ 1 h 145"/>
                  <a:gd name="T18" fmla="*/ 0 w 145"/>
                  <a:gd name="T19" fmla="*/ 2 h 145"/>
                  <a:gd name="T20" fmla="*/ 0 w 145"/>
                  <a:gd name="T21" fmla="*/ 2 h 145"/>
                  <a:gd name="T22" fmla="*/ 1 w 145"/>
                  <a:gd name="T23" fmla="*/ 3 h 145"/>
                  <a:gd name="T24" fmla="*/ 1 w 145"/>
                  <a:gd name="T25" fmla="*/ 3 h 145"/>
                  <a:gd name="T26" fmla="*/ 2 w 145"/>
                  <a:gd name="T27" fmla="*/ 3 h 145"/>
                  <a:gd name="T28" fmla="*/ 2 w 145"/>
                  <a:gd name="T29" fmla="*/ 2 h 145"/>
                  <a:gd name="T30" fmla="*/ 2 w 145"/>
                  <a:gd name="T31" fmla="*/ 2 h 145"/>
                  <a:gd name="T32" fmla="*/ 3 w 145"/>
                  <a:gd name="T33" fmla="*/ 1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5" h="145">
                    <a:moveTo>
                      <a:pt x="145" y="72"/>
                    </a:moveTo>
                    <a:lnTo>
                      <a:pt x="139" y="44"/>
                    </a:lnTo>
                    <a:lnTo>
                      <a:pt x="124" y="21"/>
                    </a:lnTo>
                    <a:lnTo>
                      <a:pt x="99" y="5"/>
                    </a:lnTo>
                    <a:lnTo>
                      <a:pt x="72" y="0"/>
                    </a:lnTo>
                    <a:lnTo>
                      <a:pt x="44" y="5"/>
                    </a:lnTo>
                    <a:lnTo>
                      <a:pt x="21" y="21"/>
                    </a:lnTo>
                    <a:lnTo>
                      <a:pt x="5" y="44"/>
                    </a:lnTo>
                    <a:lnTo>
                      <a:pt x="0" y="72"/>
                    </a:lnTo>
                    <a:lnTo>
                      <a:pt x="5" y="99"/>
                    </a:lnTo>
                    <a:lnTo>
                      <a:pt x="21" y="124"/>
                    </a:lnTo>
                    <a:lnTo>
                      <a:pt x="44" y="140"/>
                    </a:lnTo>
                    <a:lnTo>
                      <a:pt x="72" y="145"/>
                    </a:lnTo>
                    <a:lnTo>
                      <a:pt x="99" y="140"/>
                    </a:lnTo>
                    <a:lnTo>
                      <a:pt x="124" y="124"/>
                    </a:lnTo>
                    <a:lnTo>
                      <a:pt x="139" y="99"/>
                    </a:lnTo>
                    <a:lnTo>
                      <a:pt x="145" y="7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408" name="Freeform 119"/>
              <p:cNvSpPr>
                <a:spLocks/>
              </p:cNvSpPr>
              <p:nvPr/>
            </p:nvSpPr>
            <p:spPr bwMode="auto">
              <a:xfrm>
                <a:off x="1374" y="815"/>
                <a:ext cx="29" cy="109"/>
              </a:xfrm>
              <a:custGeom>
                <a:avLst/>
                <a:gdLst>
                  <a:gd name="T0" fmla="*/ 0 w 76"/>
                  <a:gd name="T1" fmla="*/ 6 h 286"/>
                  <a:gd name="T2" fmla="*/ 2 w 76"/>
                  <a:gd name="T3" fmla="*/ 0 h 286"/>
                  <a:gd name="T4" fmla="*/ 0 w 76"/>
                  <a:gd name="T5" fmla="*/ 1 h 2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86">
                    <a:moveTo>
                      <a:pt x="0" y="286"/>
                    </a:moveTo>
                    <a:lnTo>
                      <a:pt x="76" y="0"/>
                    </a:lnTo>
                    <a:lnTo>
                      <a:pt x="15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409" name="Line 120"/>
              <p:cNvSpPr>
                <a:spLocks noChangeShapeType="1"/>
              </p:cNvSpPr>
              <p:nvPr/>
            </p:nvSpPr>
            <p:spPr bwMode="auto">
              <a:xfrm flipV="1">
                <a:off x="1421" y="815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2402" name="Group 121"/>
            <p:cNvGrpSpPr>
              <a:grpSpLocks/>
            </p:cNvGrpSpPr>
            <p:nvPr/>
          </p:nvGrpSpPr>
          <p:grpSpPr bwMode="auto">
            <a:xfrm>
              <a:off x="2996" y="813"/>
              <a:ext cx="160" cy="179"/>
              <a:chOff x="2996" y="813"/>
              <a:chExt cx="160" cy="179"/>
            </a:xfrm>
          </p:grpSpPr>
          <p:sp>
            <p:nvSpPr>
              <p:cNvPr id="52403" name="Freeform 122"/>
              <p:cNvSpPr>
                <a:spLocks/>
              </p:cNvSpPr>
              <p:nvPr/>
            </p:nvSpPr>
            <p:spPr bwMode="auto">
              <a:xfrm>
                <a:off x="2996" y="939"/>
                <a:ext cx="56" cy="53"/>
              </a:xfrm>
              <a:custGeom>
                <a:avLst/>
                <a:gdLst>
                  <a:gd name="T0" fmla="*/ 3 w 145"/>
                  <a:gd name="T1" fmla="*/ 1 h 145"/>
                  <a:gd name="T2" fmla="*/ 3 w 145"/>
                  <a:gd name="T3" fmla="*/ 1 h 145"/>
                  <a:gd name="T4" fmla="*/ 3 w 145"/>
                  <a:gd name="T5" fmla="*/ 0 h 145"/>
                  <a:gd name="T6" fmla="*/ 2 w 145"/>
                  <a:gd name="T7" fmla="*/ 0 h 145"/>
                  <a:gd name="T8" fmla="*/ 2 w 145"/>
                  <a:gd name="T9" fmla="*/ 0 h 145"/>
                  <a:gd name="T10" fmla="*/ 1 w 145"/>
                  <a:gd name="T11" fmla="*/ 0 h 145"/>
                  <a:gd name="T12" fmla="*/ 0 w 145"/>
                  <a:gd name="T13" fmla="*/ 0 h 145"/>
                  <a:gd name="T14" fmla="*/ 0 w 145"/>
                  <a:gd name="T15" fmla="*/ 1 h 145"/>
                  <a:gd name="T16" fmla="*/ 0 w 145"/>
                  <a:gd name="T17" fmla="*/ 1 h 145"/>
                  <a:gd name="T18" fmla="*/ 0 w 145"/>
                  <a:gd name="T19" fmla="*/ 2 h 145"/>
                  <a:gd name="T20" fmla="*/ 0 w 145"/>
                  <a:gd name="T21" fmla="*/ 2 h 145"/>
                  <a:gd name="T22" fmla="*/ 1 w 145"/>
                  <a:gd name="T23" fmla="*/ 3 h 145"/>
                  <a:gd name="T24" fmla="*/ 2 w 145"/>
                  <a:gd name="T25" fmla="*/ 3 h 145"/>
                  <a:gd name="T26" fmla="*/ 2 w 145"/>
                  <a:gd name="T27" fmla="*/ 3 h 145"/>
                  <a:gd name="T28" fmla="*/ 3 w 145"/>
                  <a:gd name="T29" fmla="*/ 2 h 145"/>
                  <a:gd name="T30" fmla="*/ 3 w 145"/>
                  <a:gd name="T31" fmla="*/ 2 h 145"/>
                  <a:gd name="T32" fmla="*/ 3 w 145"/>
                  <a:gd name="T33" fmla="*/ 1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5" h="145">
                    <a:moveTo>
                      <a:pt x="145" y="72"/>
                    </a:moveTo>
                    <a:lnTo>
                      <a:pt x="139" y="44"/>
                    </a:lnTo>
                    <a:lnTo>
                      <a:pt x="124" y="21"/>
                    </a:lnTo>
                    <a:lnTo>
                      <a:pt x="100" y="5"/>
                    </a:lnTo>
                    <a:lnTo>
                      <a:pt x="72" y="0"/>
                    </a:lnTo>
                    <a:lnTo>
                      <a:pt x="44" y="5"/>
                    </a:lnTo>
                    <a:lnTo>
                      <a:pt x="21" y="21"/>
                    </a:lnTo>
                    <a:lnTo>
                      <a:pt x="5" y="44"/>
                    </a:lnTo>
                    <a:lnTo>
                      <a:pt x="0" y="72"/>
                    </a:lnTo>
                    <a:lnTo>
                      <a:pt x="5" y="99"/>
                    </a:lnTo>
                    <a:lnTo>
                      <a:pt x="21" y="124"/>
                    </a:lnTo>
                    <a:lnTo>
                      <a:pt x="44" y="140"/>
                    </a:lnTo>
                    <a:lnTo>
                      <a:pt x="72" y="145"/>
                    </a:lnTo>
                    <a:lnTo>
                      <a:pt x="100" y="140"/>
                    </a:lnTo>
                    <a:lnTo>
                      <a:pt x="124" y="124"/>
                    </a:lnTo>
                    <a:lnTo>
                      <a:pt x="139" y="99"/>
                    </a:lnTo>
                    <a:lnTo>
                      <a:pt x="145" y="7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404" name="Freeform 123"/>
              <p:cNvSpPr>
                <a:spLocks/>
              </p:cNvSpPr>
              <p:nvPr/>
            </p:nvSpPr>
            <p:spPr bwMode="auto">
              <a:xfrm>
                <a:off x="3070" y="813"/>
                <a:ext cx="29" cy="108"/>
              </a:xfrm>
              <a:custGeom>
                <a:avLst/>
                <a:gdLst>
                  <a:gd name="T0" fmla="*/ 0 w 76"/>
                  <a:gd name="T1" fmla="*/ 6 h 286"/>
                  <a:gd name="T2" fmla="*/ 2 w 76"/>
                  <a:gd name="T3" fmla="*/ 0 h 286"/>
                  <a:gd name="T4" fmla="*/ 0 w 76"/>
                  <a:gd name="T5" fmla="*/ 1 h 2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86">
                    <a:moveTo>
                      <a:pt x="0" y="286"/>
                    </a:moveTo>
                    <a:lnTo>
                      <a:pt x="76" y="0"/>
                    </a:lnTo>
                    <a:lnTo>
                      <a:pt x="15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405" name="Line 124"/>
              <p:cNvSpPr>
                <a:spLocks noChangeShapeType="1"/>
              </p:cNvSpPr>
              <p:nvPr/>
            </p:nvSpPr>
            <p:spPr bwMode="auto">
              <a:xfrm flipV="1">
                <a:off x="3117" y="813"/>
                <a:ext cx="11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406" name="Line 125"/>
              <p:cNvSpPr>
                <a:spLocks noChangeShapeType="1"/>
              </p:cNvSpPr>
              <p:nvPr/>
            </p:nvSpPr>
            <p:spPr bwMode="auto">
              <a:xfrm flipV="1">
                <a:off x="3146" y="813"/>
                <a:ext cx="1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77278" name="Line 126"/>
          <p:cNvSpPr>
            <a:spLocks noChangeShapeType="1"/>
          </p:cNvSpPr>
          <p:nvPr/>
        </p:nvSpPr>
        <p:spPr bwMode="auto">
          <a:xfrm>
            <a:off x="2114550" y="1528763"/>
            <a:ext cx="0" cy="37719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279" name="Group 127"/>
          <p:cNvGrpSpPr>
            <a:grpSpLocks/>
          </p:cNvGrpSpPr>
          <p:nvPr/>
        </p:nvGrpSpPr>
        <p:grpSpPr bwMode="auto">
          <a:xfrm>
            <a:off x="246063" y="5068888"/>
            <a:ext cx="190500" cy="257175"/>
            <a:chOff x="155" y="3193"/>
            <a:chExt cx="120" cy="162"/>
          </a:xfrm>
        </p:grpSpPr>
        <p:sp>
          <p:nvSpPr>
            <p:cNvPr id="52399" name="Freeform 128"/>
            <p:cNvSpPr>
              <a:spLocks/>
            </p:cNvSpPr>
            <p:nvPr/>
          </p:nvSpPr>
          <p:spPr bwMode="auto">
            <a:xfrm>
              <a:off x="221" y="3302"/>
              <a:ext cx="54" cy="53"/>
            </a:xfrm>
            <a:custGeom>
              <a:avLst/>
              <a:gdLst>
                <a:gd name="T0" fmla="*/ 3 w 146"/>
                <a:gd name="T1" fmla="*/ 1 h 145"/>
                <a:gd name="T2" fmla="*/ 3 w 146"/>
                <a:gd name="T3" fmla="*/ 1 h 145"/>
                <a:gd name="T4" fmla="*/ 2 w 146"/>
                <a:gd name="T5" fmla="*/ 0 h 145"/>
                <a:gd name="T6" fmla="*/ 2 w 146"/>
                <a:gd name="T7" fmla="*/ 0 h 145"/>
                <a:gd name="T8" fmla="*/ 1 w 146"/>
                <a:gd name="T9" fmla="*/ 0 h 145"/>
                <a:gd name="T10" fmla="*/ 1 w 146"/>
                <a:gd name="T11" fmla="*/ 0 h 145"/>
                <a:gd name="T12" fmla="*/ 0 w 146"/>
                <a:gd name="T13" fmla="*/ 0 h 145"/>
                <a:gd name="T14" fmla="*/ 0 w 146"/>
                <a:gd name="T15" fmla="*/ 1 h 145"/>
                <a:gd name="T16" fmla="*/ 0 w 146"/>
                <a:gd name="T17" fmla="*/ 1 h 145"/>
                <a:gd name="T18" fmla="*/ 0 w 146"/>
                <a:gd name="T19" fmla="*/ 2 h 145"/>
                <a:gd name="T20" fmla="*/ 0 w 146"/>
                <a:gd name="T21" fmla="*/ 2 h 145"/>
                <a:gd name="T22" fmla="*/ 1 w 146"/>
                <a:gd name="T23" fmla="*/ 3 h 145"/>
                <a:gd name="T24" fmla="*/ 1 w 146"/>
                <a:gd name="T25" fmla="*/ 3 h 145"/>
                <a:gd name="T26" fmla="*/ 2 w 146"/>
                <a:gd name="T27" fmla="*/ 3 h 145"/>
                <a:gd name="T28" fmla="*/ 2 w 146"/>
                <a:gd name="T29" fmla="*/ 2 h 145"/>
                <a:gd name="T30" fmla="*/ 3 w 146"/>
                <a:gd name="T31" fmla="*/ 2 h 145"/>
                <a:gd name="T32" fmla="*/ 3 w 146"/>
                <a:gd name="T33" fmla="*/ 1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145">
                  <a:moveTo>
                    <a:pt x="146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3" y="0"/>
                  </a:lnTo>
                  <a:lnTo>
                    <a:pt x="45" y="5"/>
                  </a:lnTo>
                  <a:lnTo>
                    <a:pt x="21" y="21"/>
                  </a:lnTo>
                  <a:lnTo>
                    <a:pt x="6" y="44"/>
                  </a:lnTo>
                  <a:lnTo>
                    <a:pt x="0" y="72"/>
                  </a:lnTo>
                  <a:lnTo>
                    <a:pt x="6" y="99"/>
                  </a:lnTo>
                  <a:lnTo>
                    <a:pt x="21" y="124"/>
                  </a:lnTo>
                  <a:lnTo>
                    <a:pt x="45" y="139"/>
                  </a:lnTo>
                  <a:lnTo>
                    <a:pt x="73" y="145"/>
                  </a:lnTo>
                  <a:lnTo>
                    <a:pt x="101" y="139"/>
                  </a:lnTo>
                  <a:lnTo>
                    <a:pt x="124" y="124"/>
                  </a:lnTo>
                  <a:lnTo>
                    <a:pt x="140" y="99"/>
                  </a:lnTo>
                  <a:lnTo>
                    <a:pt x="146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00" name="Freeform 129"/>
            <p:cNvSpPr>
              <a:spLocks/>
            </p:cNvSpPr>
            <p:nvPr/>
          </p:nvSpPr>
          <p:spPr bwMode="auto">
            <a:xfrm>
              <a:off x="155" y="3193"/>
              <a:ext cx="57" cy="109"/>
            </a:xfrm>
            <a:custGeom>
              <a:avLst/>
              <a:gdLst>
                <a:gd name="T0" fmla="*/ 0 w 155"/>
                <a:gd name="T1" fmla="*/ 6 h 287"/>
                <a:gd name="T2" fmla="*/ 1 w 155"/>
                <a:gd name="T3" fmla="*/ 6 h 287"/>
                <a:gd name="T4" fmla="*/ 1 w 155"/>
                <a:gd name="T5" fmla="*/ 6 h 287"/>
                <a:gd name="T6" fmla="*/ 1 w 155"/>
                <a:gd name="T7" fmla="*/ 6 h 287"/>
                <a:gd name="T8" fmla="*/ 1 w 155"/>
                <a:gd name="T9" fmla="*/ 6 h 287"/>
                <a:gd name="T10" fmla="*/ 1 w 155"/>
                <a:gd name="T11" fmla="*/ 6 h 287"/>
                <a:gd name="T12" fmla="*/ 1 w 155"/>
                <a:gd name="T13" fmla="*/ 6 h 287"/>
                <a:gd name="T14" fmla="*/ 1 w 155"/>
                <a:gd name="T15" fmla="*/ 6 h 287"/>
                <a:gd name="T16" fmla="*/ 1 w 155"/>
                <a:gd name="T17" fmla="*/ 6 h 287"/>
                <a:gd name="T18" fmla="*/ 1 w 155"/>
                <a:gd name="T19" fmla="*/ 5 h 287"/>
                <a:gd name="T20" fmla="*/ 1 w 155"/>
                <a:gd name="T21" fmla="*/ 5 h 287"/>
                <a:gd name="T22" fmla="*/ 1 w 155"/>
                <a:gd name="T23" fmla="*/ 5 h 287"/>
                <a:gd name="T24" fmla="*/ 2 w 155"/>
                <a:gd name="T25" fmla="*/ 5 h 287"/>
                <a:gd name="T26" fmla="*/ 2 w 155"/>
                <a:gd name="T27" fmla="*/ 5 h 287"/>
                <a:gd name="T28" fmla="*/ 2 w 155"/>
                <a:gd name="T29" fmla="*/ 5 h 287"/>
                <a:gd name="T30" fmla="*/ 2 w 155"/>
                <a:gd name="T31" fmla="*/ 5 h 287"/>
                <a:gd name="T32" fmla="*/ 2 w 155"/>
                <a:gd name="T33" fmla="*/ 5 h 287"/>
                <a:gd name="T34" fmla="*/ 2 w 155"/>
                <a:gd name="T35" fmla="*/ 4 h 287"/>
                <a:gd name="T36" fmla="*/ 2 w 155"/>
                <a:gd name="T37" fmla="*/ 4 h 287"/>
                <a:gd name="T38" fmla="*/ 2 w 155"/>
                <a:gd name="T39" fmla="*/ 4 h 287"/>
                <a:gd name="T40" fmla="*/ 2 w 155"/>
                <a:gd name="T41" fmla="*/ 3 h 287"/>
                <a:gd name="T42" fmla="*/ 2 w 155"/>
                <a:gd name="T43" fmla="*/ 3 h 287"/>
                <a:gd name="T44" fmla="*/ 2 w 155"/>
                <a:gd name="T45" fmla="*/ 3 h 287"/>
                <a:gd name="T46" fmla="*/ 2 w 155"/>
                <a:gd name="T47" fmla="*/ 3 h 287"/>
                <a:gd name="T48" fmla="*/ 2 w 155"/>
                <a:gd name="T49" fmla="*/ 3 h 287"/>
                <a:gd name="T50" fmla="*/ 2 w 155"/>
                <a:gd name="T51" fmla="*/ 3 h 287"/>
                <a:gd name="T52" fmla="*/ 2 w 155"/>
                <a:gd name="T53" fmla="*/ 3 h 287"/>
                <a:gd name="T54" fmla="*/ 2 w 155"/>
                <a:gd name="T55" fmla="*/ 3 h 287"/>
                <a:gd name="T56" fmla="*/ 2 w 155"/>
                <a:gd name="T57" fmla="*/ 3 h 287"/>
                <a:gd name="T58" fmla="*/ 2 w 155"/>
                <a:gd name="T59" fmla="*/ 3 h 287"/>
                <a:gd name="T60" fmla="*/ 2 w 155"/>
                <a:gd name="T61" fmla="*/ 3 h 287"/>
                <a:gd name="T62" fmla="*/ 2 w 155"/>
                <a:gd name="T63" fmla="*/ 3 h 287"/>
                <a:gd name="T64" fmla="*/ 1 w 155"/>
                <a:gd name="T65" fmla="*/ 3 h 287"/>
                <a:gd name="T66" fmla="*/ 1 w 155"/>
                <a:gd name="T67" fmla="*/ 3 h 287"/>
                <a:gd name="T68" fmla="*/ 1 w 155"/>
                <a:gd name="T69" fmla="*/ 0 h 287"/>
                <a:gd name="T70" fmla="*/ 3 w 155"/>
                <a:gd name="T71" fmla="*/ 0 h 28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5" h="287">
                  <a:moveTo>
                    <a:pt x="0" y="287"/>
                  </a:moveTo>
                  <a:lnTo>
                    <a:pt x="45" y="287"/>
                  </a:lnTo>
                  <a:lnTo>
                    <a:pt x="50" y="287"/>
                  </a:lnTo>
                  <a:lnTo>
                    <a:pt x="54" y="286"/>
                  </a:lnTo>
                  <a:lnTo>
                    <a:pt x="60" y="283"/>
                  </a:lnTo>
                  <a:lnTo>
                    <a:pt x="65" y="281"/>
                  </a:lnTo>
                  <a:lnTo>
                    <a:pt x="69" y="278"/>
                  </a:lnTo>
                  <a:lnTo>
                    <a:pt x="74" y="275"/>
                  </a:lnTo>
                  <a:lnTo>
                    <a:pt x="79" y="271"/>
                  </a:lnTo>
                  <a:lnTo>
                    <a:pt x="84" y="266"/>
                  </a:lnTo>
                  <a:lnTo>
                    <a:pt x="88" y="261"/>
                  </a:lnTo>
                  <a:lnTo>
                    <a:pt x="91" y="255"/>
                  </a:lnTo>
                  <a:lnTo>
                    <a:pt x="96" y="250"/>
                  </a:lnTo>
                  <a:lnTo>
                    <a:pt x="99" y="243"/>
                  </a:lnTo>
                  <a:lnTo>
                    <a:pt x="102" y="237"/>
                  </a:lnTo>
                  <a:lnTo>
                    <a:pt x="104" y="230"/>
                  </a:lnTo>
                  <a:lnTo>
                    <a:pt x="106" y="223"/>
                  </a:lnTo>
                  <a:lnTo>
                    <a:pt x="115" y="191"/>
                  </a:lnTo>
                  <a:lnTo>
                    <a:pt x="117" y="185"/>
                  </a:lnTo>
                  <a:lnTo>
                    <a:pt x="118" y="178"/>
                  </a:lnTo>
                  <a:lnTo>
                    <a:pt x="118" y="172"/>
                  </a:lnTo>
                  <a:lnTo>
                    <a:pt x="118" y="166"/>
                  </a:lnTo>
                  <a:lnTo>
                    <a:pt x="118" y="159"/>
                  </a:lnTo>
                  <a:lnTo>
                    <a:pt x="117" y="154"/>
                  </a:lnTo>
                  <a:lnTo>
                    <a:pt x="115" y="149"/>
                  </a:lnTo>
                  <a:lnTo>
                    <a:pt x="113" y="145"/>
                  </a:lnTo>
                  <a:lnTo>
                    <a:pt x="111" y="140"/>
                  </a:lnTo>
                  <a:lnTo>
                    <a:pt x="107" y="136"/>
                  </a:lnTo>
                  <a:lnTo>
                    <a:pt x="104" y="134"/>
                  </a:lnTo>
                  <a:lnTo>
                    <a:pt x="100" y="131"/>
                  </a:lnTo>
                  <a:lnTo>
                    <a:pt x="97" y="130"/>
                  </a:lnTo>
                  <a:lnTo>
                    <a:pt x="92" y="129"/>
                  </a:lnTo>
                  <a:lnTo>
                    <a:pt x="87" y="128"/>
                  </a:lnTo>
                  <a:lnTo>
                    <a:pt x="43" y="128"/>
                  </a:lnTo>
                  <a:lnTo>
                    <a:pt x="77" y="0"/>
                  </a:lnTo>
                  <a:lnTo>
                    <a:pt x="1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282" name="Group 130"/>
          <p:cNvGrpSpPr>
            <a:grpSpLocks/>
          </p:cNvGrpSpPr>
          <p:nvPr/>
        </p:nvGrpSpPr>
        <p:grpSpPr bwMode="auto">
          <a:xfrm>
            <a:off x="179388" y="3597275"/>
            <a:ext cx="4927600" cy="360363"/>
            <a:chOff x="113" y="2266"/>
            <a:chExt cx="3104" cy="227"/>
          </a:xfrm>
        </p:grpSpPr>
        <p:grpSp>
          <p:nvGrpSpPr>
            <p:cNvPr id="52390" name="Group 131"/>
            <p:cNvGrpSpPr>
              <a:grpSpLocks/>
            </p:cNvGrpSpPr>
            <p:nvPr/>
          </p:nvGrpSpPr>
          <p:grpSpPr bwMode="auto">
            <a:xfrm>
              <a:off x="113" y="2266"/>
              <a:ext cx="162" cy="108"/>
              <a:chOff x="113" y="2266"/>
              <a:chExt cx="162" cy="108"/>
            </a:xfrm>
          </p:grpSpPr>
          <p:sp>
            <p:nvSpPr>
              <p:cNvPr id="52396" name="Freeform 132"/>
              <p:cNvSpPr>
                <a:spLocks/>
              </p:cNvSpPr>
              <p:nvPr/>
            </p:nvSpPr>
            <p:spPr bwMode="auto">
              <a:xfrm>
                <a:off x="221" y="2306"/>
                <a:ext cx="54" cy="53"/>
              </a:xfrm>
              <a:custGeom>
                <a:avLst/>
                <a:gdLst>
                  <a:gd name="T0" fmla="*/ 3 w 146"/>
                  <a:gd name="T1" fmla="*/ 1 h 145"/>
                  <a:gd name="T2" fmla="*/ 3 w 146"/>
                  <a:gd name="T3" fmla="*/ 1 h 145"/>
                  <a:gd name="T4" fmla="*/ 2 w 146"/>
                  <a:gd name="T5" fmla="*/ 0 h 145"/>
                  <a:gd name="T6" fmla="*/ 2 w 146"/>
                  <a:gd name="T7" fmla="*/ 0 h 145"/>
                  <a:gd name="T8" fmla="*/ 1 w 146"/>
                  <a:gd name="T9" fmla="*/ 0 h 145"/>
                  <a:gd name="T10" fmla="*/ 1 w 146"/>
                  <a:gd name="T11" fmla="*/ 0 h 145"/>
                  <a:gd name="T12" fmla="*/ 0 w 146"/>
                  <a:gd name="T13" fmla="*/ 0 h 145"/>
                  <a:gd name="T14" fmla="*/ 0 w 146"/>
                  <a:gd name="T15" fmla="*/ 1 h 145"/>
                  <a:gd name="T16" fmla="*/ 0 w 146"/>
                  <a:gd name="T17" fmla="*/ 1 h 145"/>
                  <a:gd name="T18" fmla="*/ 0 w 146"/>
                  <a:gd name="T19" fmla="*/ 2 h 145"/>
                  <a:gd name="T20" fmla="*/ 0 w 146"/>
                  <a:gd name="T21" fmla="*/ 2 h 145"/>
                  <a:gd name="T22" fmla="*/ 1 w 146"/>
                  <a:gd name="T23" fmla="*/ 3 h 145"/>
                  <a:gd name="T24" fmla="*/ 1 w 146"/>
                  <a:gd name="T25" fmla="*/ 3 h 145"/>
                  <a:gd name="T26" fmla="*/ 2 w 146"/>
                  <a:gd name="T27" fmla="*/ 3 h 145"/>
                  <a:gd name="T28" fmla="*/ 2 w 146"/>
                  <a:gd name="T29" fmla="*/ 2 h 145"/>
                  <a:gd name="T30" fmla="*/ 3 w 146"/>
                  <a:gd name="T31" fmla="*/ 2 h 145"/>
                  <a:gd name="T32" fmla="*/ 3 w 146"/>
                  <a:gd name="T33" fmla="*/ 1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145">
                    <a:moveTo>
                      <a:pt x="146" y="72"/>
                    </a:moveTo>
                    <a:lnTo>
                      <a:pt x="140" y="44"/>
                    </a:lnTo>
                    <a:lnTo>
                      <a:pt x="124" y="21"/>
                    </a:lnTo>
                    <a:lnTo>
                      <a:pt x="101" y="5"/>
                    </a:lnTo>
                    <a:lnTo>
                      <a:pt x="73" y="0"/>
                    </a:lnTo>
                    <a:lnTo>
                      <a:pt x="45" y="5"/>
                    </a:lnTo>
                    <a:lnTo>
                      <a:pt x="21" y="21"/>
                    </a:lnTo>
                    <a:lnTo>
                      <a:pt x="6" y="44"/>
                    </a:lnTo>
                    <a:lnTo>
                      <a:pt x="0" y="72"/>
                    </a:lnTo>
                    <a:lnTo>
                      <a:pt x="6" y="100"/>
                    </a:lnTo>
                    <a:lnTo>
                      <a:pt x="21" y="124"/>
                    </a:lnTo>
                    <a:lnTo>
                      <a:pt x="45" y="140"/>
                    </a:lnTo>
                    <a:lnTo>
                      <a:pt x="73" y="145"/>
                    </a:lnTo>
                    <a:lnTo>
                      <a:pt x="101" y="140"/>
                    </a:lnTo>
                    <a:lnTo>
                      <a:pt x="124" y="124"/>
                    </a:lnTo>
                    <a:lnTo>
                      <a:pt x="140" y="100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97" name="Freeform 133"/>
              <p:cNvSpPr>
                <a:spLocks/>
              </p:cNvSpPr>
              <p:nvPr/>
            </p:nvSpPr>
            <p:spPr bwMode="auto">
              <a:xfrm>
                <a:off x="113" y="2266"/>
                <a:ext cx="58" cy="108"/>
              </a:xfrm>
              <a:custGeom>
                <a:avLst/>
                <a:gdLst>
                  <a:gd name="T0" fmla="*/ 0 w 155"/>
                  <a:gd name="T1" fmla="*/ 6 h 286"/>
                  <a:gd name="T2" fmla="*/ 1 w 155"/>
                  <a:gd name="T3" fmla="*/ 6 h 286"/>
                  <a:gd name="T4" fmla="*/ 1 w 155"/>
                  <a:gd name="T5" fmla="*/ 6 h 286"/>
                  <a:gd name="T6" fmla="*/ 1 w 155"/>
                  <a:gd name="T7" fmla="*/ 6 h 286"/>
                  <a:gd name="T8" fmla="*/ 1 w 155"/>
                  <a:gd name="T9" fmla="*/ 6 h 286"/>
                  <a:gd name="T10" fmla="*/ 1 w 155"/>
                  <a:gd name="T11" fmla="*/ 6 h 286"/>
                  <a:gd name="T12" fmla="*/ 1 w 155"/>
                  <a:gd name="T13" fmla="*/ 6 h 286"/>
                  <a:gd name="T14" fmla="*/ 1 w 155"/>
                  <a:gd name="T15" fmla="*/ 6 h 286"/>
                  <a:gd name="T16" fmla="*/ 1 w 155"/>
                  <a:gd name="T17" fmla="*/ 6 h 286"/>
                  <a:gd name="T18" fmla="*/ 1 w 155"/>
                  <a:gd name="T19" fmla="*/ 6 h 286"/>
                  <a:gd name="T20" fmla="*/ 1 w 155"/>
                  <a:gd name="T21" fmla="*/ 5 h 286"/>
                  <a:gd name="T22" fmla="*/ 1 w 155"/>
                  <a:gd name="T23" fmla="*/ 5 h 286"/>
                  <a:gd name="T24" fmla="*/ 2 w 155"/>
                  <a:gd name="T25" fmla="*/ 5 h 286"/>
                  <a:gd name="T26" fmla="*/ 2 w 155"/>
                  <a:gd name="T27" fmla="*/ 5 h 286"/>
                  <a:gd name="T28" fmla="*/ 2 w 155"/>
                  <a:gd name="T29" fmla="*/ 5 h 286"/>
                  <a:gd name="T30" fmla="*/ 2 w 155"/>
                  <a:gd name="T31" fmla="*/ 5 h 286"/>
                  <a:gd name="T32" fmla="*/ 2 w 155"/>
                  <a:gd name="T33" fmla="*/ 5 h 286"/>
                  <a:gd name="T34" fmla="*/ 2 w 155"/>
                  <a:gd name="T35" fmla="*/ 5 h 286"/>
                  <a:gd name="T36" fmla="*/ 2 w 155"/>
                  <a:gd name="T37" fmla="*/ 5 h 286"/>
                  <a:gd name="T38" fmla="*/ 2 w 155"/>
                  <a:gd name="T39" fmla="*/ 4 h 286"/>
                  <a:gd name="T40" fmla="*/ 2 w 155"/>
                  <a:gd name="T41" fmla="*/ 4 h 286"/>
                  <a:gd name="T42" fmla="*/ 2 w 155"/>
                  <a:gd name="T43" fmla="*/ 4 h 286"/>
                  <a:gd name="T44" fmla="*/ 2 w 155"/>
                  <a:gd name="T45" fmla="*/ 3 h 286"/>
                  <a:gd name="T46" fmla="*/ 2 w 155"/>
                  <a:gd name="T47" fmla="*/ 3 h 286"/>
                  <a:gd name="T48" fmla="*/ 2 w 155"/>
                  <a:gd name="T49" fmla="*/ 3 h 286"/>
                  <a:gd name="T50" fmla="*/ 2 w 155"/>
                  <a:gd name="T51" fmla="*/ 3 h 286"/>
                  <a:gd name="T52" fmla="*/ 2 w 155"/>
                  <a:gd name="T53" fmla="*/ 3 h 286"/>
                  <a:gd name="T54" fmla="*/ 2 w 155"/>
                  <a:gd name="T55" fmla="*/ 3 h 286"/>
                  <a:gd name="T56" fmla="*/ 2 w 155"/>
                  <a:gd name="T57" fmla="*/ 3 h 286"/>
                  <a:gd name="T58" fmla="*/ 2 w 155"/>
                  <a:gd name="T59" fmla="*/ 3 h 286"/>
                  <a:gd name="T60" fmla="*/ 2 w 155"/>
                  <a:gd name="T61" fmla="*/ 3 h 286"/>
                  <a:gd name="T62" fmla="*/ 2 w 155"/>
                  <a:gd name="T63" fmla="*/ 3 h 286"/>
                  <a:gd name="T64" fmla="*/ 2 w 155"/>
                  <a:gd name="T65" fmla="*/ 3 h 286"/>
                  <a:gd name="T66" fmla="*/ 2 w 155"/>
                  <a:gd name="T67" fmla="*/ 3 h 286"/>
                  <a:gd name="T68" fmla="*/ 2 w 155"/>
                  <a:gd name="T69" fmla="*/ 3 h 286"/>
                  <a:gd name="T70" fmla="*/ 2 w 155"/>
                  <a:gd name="T71" fmla="*/ 3 h 286"/>
                  <a:gd name="T72" fmla="*/ 1 w 155"/>
                  <a:gd name="T73" fmla="*/ 3 h 286"/>
                  <a:gd name="T74" fmla="*/ 1 w 155"/>
                  <a:gd name="T75" fmla="*/ 3 h 286"/>
                  <a:gd name="T76" fmla="*/ 1 w 155"/>
                  <a:gd name="T77" fmla="*/ 0 h 286"/>
                  <a:gd name="T78" fmla="*/ 3 w 155"/>
                  <a:gd name="T79" fmla="*/ 0 h 2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5" h="286">
                    <a:moveTo>
                      <a:pt x="0" y="286"/>
                    </a:moveTo>
                    <a:lnTo>
                      <a:pt x="44" y="286"/>
                    </a:lnTo>
                    <a:lnTo>
                      <a:pt x="49" y="285"/>
                    </a:lnTo>
                    <a:lnTo>
                      <a:pt x="53" y="285"/>
                    </a:lnTo>
                    <a:lnTo>
                      <a:pt x="57" y="283"/>
                    </a:lnTo>
                    <a:lnTo>
                      <a:pt x="61" y="282"/>
                    </a:lnTo>
                    <a:lnTo>
                      <a:pt x="66" y="279"/>
                    </a:lnTo>
                    <a:lnTo>
                      <a:pt x="70" y="276"/>
                    </a:lnTo>
                    <a:lnTo>
                      <a:pt x="74" y="272"/>
                    </a:lnTo>
                    <a:lnTo>
                      <a:pt x="78" y="269"/>
                    </a:lnTo>
                    <a:lnTo>
                      <a:pt x="83" y="265"/>
                    </a:lnTo>
                    <a:lnTo>
                      <a:pt x="87" y="261"/>
                    </a:lnTo>
                    <a:lnTo>
                      <a:pt x="90" y="255"/>
                    </a:lnTo>
                    <a:lnTo>
                      <a:pt x="93" y="250"/>
                    </a:lnTo>
                    <a:lnTo>
                      <a:pt x="96" y="245"/>
                    </a:lnTo>
                    <a:lnTo>
                      <a:pt x="100" y="239"/>
                    </a:lnTo>
                    <a:lnTo>
                      <a:pt x="102" y="234"/>
                    </a:lnTo>
                    <a:lnTo>
                      <a:pt x="104" y="228"/>
                    </a:lnTo>
                    <a:lnTo>
                      <a:pt x="106" y="222"/>
                    </a:lnTo>
                    <a:lnTo>
                      <a:pt x="114" y="191"/>
                    </a:lnTo>
                    <a:lnTo>
                      <a:pt x="115" y="184"/>
                    </a:lnTo>
                    <a:lnTo>
                      <a:pt x="117" y="179"/>
                    </a:lnTo>
                    <a:lnTo>
                      <a:pt x="118" y="173"/>
                    </a:lnTo>
                    <a:lnTo>
                      <a:pt x="118" y="167"/>
                    </a:lnTo>
                    <a:lnTo>
                      <a:pt x="118" y="162"/>
                    </a:lnTo>
                    <a:lnTo>
                      <a:pt x="117" y="157"/>
                    </a:lnTo>
                    <a:lnTo>
                      <a:pt x="115" y="151"/>
                    </a:lnTo>
                    <a:lnTo>
                      <a:pt x="114" y="147"/>
                    </a:lnTo>
                    <a:lnTo>
                      <a:pt x="112" y="143"/>
                    </a:lnTo>
                    <a:lnTo>
                      <a:pt x="110" y="140"/>
                    </a:lnTo>
                    <a:lnTo>
                      <a:pt x="108" y="137"/>
                    </a:lnTo>
                    <a:lnTo>
                      <a:pt x="105" y="133"/>
                    </a:lnTo>
                    <a:lnTo>
                      <a:pt x="102" y="131"/>
                    </a:lnTo>
                    <a:lnTo>
                      <a:pt x="99" y="129"/>
                    </a:lnTo>
                    <a:lnTo>
                      <a:pt x="94" y="128"/>
                    </a:lnTo>
                    <a:lnTo>
                      <a:pt x="91" y="127"/>
                    </a:lnTo>
                    <a:lnTo>
                      <a:pt x="87" y="127"/>
                    </a:lnTo>
                    <a:lnTo>
                      <a:pt x="42" y="127"/>
                    </a:lnTo>
                    <a:lnTo>
                      <a:pt x="76" y="0"/>
                    </a:lnTo>
                    <a:lnTo>
                      <a:pt x="15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98" name="Line 134"/>
              <p:cNvSpPr>
                <a:spLocks noChangeShapeType="1"/>
              </p:cNvSpPr>
              <p:nvPr/>
            </p:nvSpPr>
            <p:spPr bwMode="auto">
              <a:xfrm flipV="1">
                <a:off x="192" y="2266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2391" name="Group 135"/>
            <p:cNvGrpSpPr>
              <a:grpSpLocks/>
            </p:cNvGrpSpPr>
            <p:nvPr/>
          </p:nvGrpSpPr>
          <p:grpSpPr bwMode="auto">
            <a:xfrm>
              <a:off x="2996" y="2306"/>
              <a:ext cx="221" cy="187"/>
              <a:chOff x="2996" y="2306"/>
              <a:chExt cx="221" cy="187"/>
            </a:xfrm>
          </p:grpSpPr>
          <p:sp>
            <p:nvSpPr>
              <p:cNvPr id="52392" name="Freeform 136"/>
              <p:cNvSpPr>
                <a:spLocks/>
              </p:cNvSpPr>
              <p:nvPr/>
            </p:nvSpPr>
            <p:spPr bwMode="auto">
              <a:xfrm>
                <a:off x="2996" y="2306"/>
                <a:ext cx="56" cy="53"/>
              </a:xfrm>
              <a:custGeom>
                <a:avLst/>
                <a:gdLst>
                  <a:gd name="T0" fmla="*/ 3 w 145"/>
                  <a:gd name="T1" fmla="*/ 1 h 145"/>
                  <a:gd name="T2" fmla="*/ 3 w 145"/>
                  <a:gd name="T3" fmla="*/ 1 h 145"/>
                  <a:gd name="T4" fmla="*/ 3 w 145"/>
                  <a:gd name="T5" fmla="*/ 0 h 145"/>
                  <a:gd name="T6" fmla="*/ 2 w 145"/>
                  <a:gd name="T7" fmla="*/ 0 h 145"/>
                  <a:gd name="T8" fmla="*/ 2 w 145"/>
                  <a:gd name="T9" fmla="*/ 0 h 145"/>
                  <a:gd name="T10" fmla="*/ 1 w 145"/>
                  <a:gd name="T11" fmla="*/ 0 h 145"/>
                  <a:gd name="T12" fmla="*/ 0 w 145"/>
                  <a:gd name="T13" fmla="*/ 0 h 145"/>
                  <a:gd name="T14" fmla="*/ 0 w 145"/>
                  <a:gd name="T15" fmla="*/ 1 h 145"/>
                  <a:gd name="T16" fmla="*/ 0 w 145"/>
                  <a:gd name="T17" fmla="*/ 1 h 145"/>
                  <a:gd name="T18" fmla="*/ 0 w 145"/>
                  <a:gd name="T19" fmla="*/ 2 h 145"/>
                  <a:gd name="T20" fmla="*/ 0 w 145"/>
                  <a:gd name="T21" fmla="*/ 2 h 145"/>
                  <a:gd name="T22" fmla="*/ 1 w 145"/>
                  <a:gd name="T23" fmla="*/ 3 h 145"/>
                  <a:gd name="T24" fmla="*/ 2 w 145"/>
                  <a:gd name="T25" fmla="*/ 3 h 145"/>
                  <a:gd name="T26" fmla="*/ 2 w 145"/>
                  <a:gd name="T27" fmla="*/ 3 h 145"/>
                  <a:gd name="T28" fmla="*/ 3 w 145"/>
                  <a:gd name="T29" fmla="*/ 2 h 145"/>
                  <a:gd name="T30" fmla="*/ 3 w 145"/>
                  <a:gd name="T31" fmla="*/ 2 h 145"/>
                  <a:gd name="T32" fmla="*/ 3 w 145"/>
                  <a:gd name="T33" fmla="*/ 1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5" h="145">
                    <a:moveTo>
                      <a:pt x="145" y="72"/>
                    </a:moveTo>
                    <a:lnTo>
                      <a:pt x="139" y="44"/>
                    </a:lnTo>
                    <a:lnTo>
                      <a:pt x="124" y="21"/>
                    </a:lnTo>
                    <a:lnTo>
                      <a:pt x="100" y="5"/>
                    </a:lnTo>
                    <a:lnTo>
                      <a:pt x="72" y="0"/>
                    </a:lnTo>
                    <a:lnTo>
                      <a:pt x="44" y="5"/>
                    </a:lnTo>
                    <a:lnTo>
                      <a:pt x="21" y="21"/>
                    </a:lnTo>
                    <a:lnTo>
                      <a:pt x="5" y="44"/>
                    </a:lnTo>
                    <a:lnTo>
                      <a:pt x="0" y="72"/>
                    </a:lnTo>
                    <a:lnTo>
                      <a:pt x="5" y="100"/>
                    </a:lnTo>
                    <a:lnTo>
                      <a:pt x="21" y="124"/>
                    </a:lnTo>
                    <a:lnTo>
                      <a:pt x="44" y="140"/>
                    </a:lnTo>
                    <a:lnTo>
                      <a:pt x="72" y="145"/>
                    </a:lnTo>
                    <a:lnTo>
                      <a:pt x="100" y="140"/>
                    </a:lnTo>
                    <a:lnTo>
                      <a:pt x="124" y="124"/>
                    </a:lnTo>
                    <a:lnTo>
                      <a:pt x="139" y="100"/>
                    </a:lnTo>
                    <a:lnTo>
                      <a:pt x="145" y="7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93" name="Freeform 137"/>
              <p:cNvSpPr>
                <a:spLocks/>
              </p:cNvSpPr>
              <p:nvPr/>
            </p:nvSpPr>
            <p:spPr bwMode="auto">
              <a:xfrm>
                <a:off x="3099" y="2385"/>
                <a:ext cx="55" cy="108"/>
              </a:xfrm>
              <a:custGeom>
                <a:avLst/>
                <a:gdLst>
                  <a:gd name="T0" fmla="*/ 0 w 153"/>
                  <a:gd name="T1" fmla="*/ 6 h 286"/>
                  <a:gd name="T2" fmla="*/ 1 w 153"/>
                  <a:gd name="T3" fmla="*/ 6 h 286"/>
                  <a:gd name="T4" fmla="*/ 1 w 153"/>
                  <a:gd name="T5" fmla="*/ 6 h 286"/>
                  <a:gd name="T6" fmla="*/ 1 w 153"/>
                  <a:gd name="T7" fmla="*/ 6 h 286"/>
                  <a:gd name="T8" fmla="*/ 1 w 153"/>
                  <a:gd name="T9" fmla="*/ 6 h 286"/>
                  <a:gd name="T10" fmla="*/ 1 w 153"/>
                  <a:gd name="T11" fmla="*/ 6 h 286"/>
                  <a:gd name="T12" fmla="*/ 1 w 153"/>
                  <a:gd name="T13" fmla="*/ 6 h 286"/>
                  <a:gd name="T14" fmla="*/ 1 w 153"/>
                  <a:gd name="T15" fmla="*/ 5 h 286"/>
                  <a:gd name="T16" fmla="*/ 1 w 153"/>
                  <a:gd name="T17" fmla="*/ 5 h 286"/>
                  <a:gd name="T18" fmla="*/ 1 w 153"/>
                  <a:gd name="T19" fmla="*/ 5 h 286"/>
                  <a:gd name="T20" fmla="*/ 1 w 153"/>
                  <a:gd name="T21" fmla="*/ 5 h 286"/>
                  <a:gd name="T22" fmla="*/ 2 w 153"/>
                  <a:gd name="T23" fmla="*/ 5 h 286"/>
                  <a:gd name="T24" fmla="*/ 2 w 153"/>
                  <a:gd name="T25" fmla="*/ 5 h 286"/>
                  <a:gd name="T26" fmla="*/ 2 w 153"/>
                  <a:gd name="T27" fmla="*/ 5 h 286"/>
                  <a:gd name="T28" fmla="*/ 2 w 153"/>
                  <a:gd name="T29" fmla="*/ 4 h 286"/>
                  <a:gd name="T30" fmla="*/ 2 w 153"/>
                  <a:gd name="T31" fmla="*/ 4 h 286"/>
                  <a:gd name="T32" fmla="*/ 2 w 153"/>
                  <a:gd name="T33" fmla="*/ 3 h 286"/>
                  <a:gd name="T34" fmla="*/ 2 w 153"/>
                  <a:gd name="T35" fmla="*/ 3 h 286"/>
                  <a:gd name="T36" fmla="*/ 2 w 153"/>
                  <a:gd name="T37" fmla="*/ 3 h 286"/>
                  <a:gd name="T38" fmla="*/ 2 w 153"/>
                  <a:gd name="T39" fmla="*/ 3 h 286"/>
                  <a:gd name="T40" fmla="*/ 2 w 153"/>
                  <a:gd name="T41" fmla="*/ 3 h 286"/>
                  <a:gd name="T42" fmla="*/ 2 w 153"/>
                  <a:gd name="T43" fmla="*/ 3 h 286"/>
                  <a:gd name="T44" fmla="*/ 2 w 153"/>
                  <a:gd name="T45" fmla="*/ 3 h 286"/>
                  <a:gd name="T46" fmla="*/ 2 w 153"/>
                  <a:gd name="T47" fmla="*/ 3 h 286"/>
                  <a:gd name="T48" fmla="*/ 2 w 153"/>
                  <a:gd name="T49" fmla="*/ 3 h 286"/>
                  <a:gd name="T50" fmla="*/ 1 w 153"/>
                  <a:gd name="T51" fmla="*/ 3 h 286"/>
                  <a:gd name="T52" fmla="*/ 1 w 153"/>
                  <a:gd name="T53" fmla="*/ 3 h 286"/>
                  <a:gd name="T54" fmla="*/ 1 w 153"/>
                  <a:gd name="T55" fmla="*/ 3 h 286"/>
                  <a:gd name="T56" fmla="*/ 1 w 153"/>
                  <a:gd name="T57" fmla="*/ 0 h 286"/>
                  <a:gd name="T58" fmla="*/ 3 w 153"/>
                  <a:gd name="T59" fmla="*/ 0 h 28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3" h="286">
                    <a:moveTo>
                      <a:pt x="0" y="286"/>
                    </a:moveTo>
                    <a:lnTo>
                      <a:pt x="44" y="286"/>
                    </a:lnTo>
                    <a:lnTo>
                      <a:pt x="50" y="286"/>
                    </a:lnTo>
                    <a:lnTo>
                      <a:pt x="56" y="284"/>
                    </a:lnTo>
                    <a:lnTo>
                      <a:pt x="62" y="282"/>
                    </a:lnTo>
                    <a:lnTo>
                      <a:pt x="69" y="277"/>
                    </a:lnTo>
                    <a:lnTo>
                      <a:pt x="75" y="273"/>
                    </a:lnTo>
                    <a:lnTo>
                      <a:pt x="80" y="268"/>
                    </a:lnTo>
                    <a:lnTo>
                      <a:pt x="86" y="261"/>
                    </a:lnTo>
                    <a:lnTo>
                      <a:pt x="91" y="254"/>
                    </a:lnTo>
                    <a:lnTo>
                      <a:pt x="95" y="247"/>
                    </a:lnTo>
                    <a:lnTo>
                      <a:pt x="99" y="239"/>
                    </a:lnTo>
                    <a:lnTo>
                      <a:pt x="103" y="231"/>
                    </a:lnTo>
                    <a:lnTo>
                      <a:pt x="106" y="222"/>
                    </a:lnTo>
                    <a:lnTo>
                      <a:pt x="114" y="190"/>
                    </a:lnTo>
                    <a:lnTo>
                      <a:pt x="115" y="182"/>
                    </a:lnTo>
                    <a:lnTo>
                      <a:pt x="116" y="175"/>
                    </a:lnTo>
                    <a:lnTo>
                      <a:pt x="117" y="166"/>
                    </a:lnTo>
                    <a:lnTo>
                      <a:pt x="116" y="159"/>
                    </a:lnTo>
                    <a:lnTo>
                      <a:pt x="115" y="152"/>
                    </a:lnTo>
                    <a:lnTo>
                      <a:pt x="113" y="146"/>
                    </a:lnTo>
                    <a:lnTo>
                      <a:pt x="110" y="141"/>
                    </a:lnTo>
                    <a:lnTo>
                      <a:pt x="107" y="135"/>
                    </a:lnTo>
                    <a:lnTo>
                      <a:pt x="103" y="132"/>
                    </a:lnTo>
                    <a:lnTo>
                      <a:pt x="97" y="129"/>
                    </a:lnTo>
                    <a:lnTo>
                      <a:pt x="92" y="128"/>
                    </a:lnTo>
                    <a:lnTo>
                      <a:pt x="87" y="127"/>
                    </a:lnTo>
                    <a:lnTo>
                      <a:pt x="42" y="127"/>
                    </a:lnTo>
                    <a:lnTo>
                      <a:pt x="76" y="0"/>
                    </a:lnTo>
                    <a:lnTo>
                      <a:pt x="1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94" name="Line 138"/>
              <p:cNvSpPr>
                <a:spLocks noChangeShapeType="1"/>
              </p:cNvSpPr>
              <p:nvPr/>
            </p:nvSpPr>
            <p:spPr bwMode="auto">
              <a:xfrm flipV="1">
                <a:off x="3178" y="2385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95" name="Line 139"/>
              <p:cNvSpPr>
                <a:spLocks noChangeShapeType="1"/>
              </p:cNvSpPr>
              <p:nvPr/>
            </p:nvSpPr>
            <p:spPr bwMode="auto">
              <a:xfrm flipV="1">
                <a:off x="3207" y="2385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77292" name="Line 140"/>
          <p:cNvSpPr>
            <a:spLocks noChangeShapeType="1"/>
          </p:cNvSpPr>
          <p:nvPr/>
        </p:nvSpPr>
        <p:spPr bwMode="auto">
          <a:xfrm>
            <a:off x="390525" y="3702050"/>
            <a:ext cx="0" cy="15843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293" name="Group 141"/>
          <p:cNvGrpSpPr>
            <a:grpSpLocks/>
          </p:cNvGrpSpPr>
          <p:nvPr/>
        </p:nvGrpSpPr>
        <p:grpSpPr bwMode="auto">
          <a:xfrm>
            <a:off x="927100" y="2332038"/>
            <a:ext cx="379413" cy="330200"/>
            <a:chOff x="584" y="1469"/>
            <a:chExt cx="239" cy="208"/>
          </a:xfrm>
        </p:grpSpPr>
        <p:sp>
          <p:nvSpPr>
            <p:cNvPr id="52377" name="Freeform 142"/>
            <p:cNvSpPr>
              <a:spLocks/>
            </p:cNvSpPr>
            <p:nvPr/>
          </p:nvSpPr>
          <p:spPr bwMode="auto">
            <a:xfrm>
              <a:off x="763" y="1621"/>
              <a:ext cx="55" cy="56"/>
            </a:xfrm>
            <a:custGeom>
              <a:avLst/>
              <a:gdLst>
                <a:gd name="T0" fmla="*/ 3 w 145"/>
                <a:gd name="T1" fmla="*/ 2 h 145"/>
                <a:gd name="T2" fmla="*/ 3 w 145"/>
                <a:gd name="T3" fmla="*/ 1 h 145"/>
                <a:gd name="T4" fmla="*/ 3 w 145"/>
                <a:gd name="T5" fmla="*/ 0 h 145"/>
                <a:gd name="T6" fmla="*/ 2 w 145"/>
                <a:gd name="T7" fmla="*/ 0 h 145"/>
                <a:gd name="T8" fmla="*/ 2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2 w 145"/>
                <a:gd name="T25" fmla="*/ 3 h 145"/>
                <a:gd name="T26" fmla="*/ 2 w 145"/>
                <a:gd name="T27" fmla="*/ 3 h 145"/>
                <a:gd name="T28" fmla="*/ 3 w 145"/>
                <a:gd name="T29" fmla="*/ 3 h 145"/>
                <a:gd name="T30" fmla="*/ 3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2" y="0"/>
                  </a:lnTo>
                  <a:lnTo>
                    <a:pt x="45" y="5"/>
                  </a:lnTo>
                  <a:lnTo>
                    <a:pt x="21" y="21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5" y="100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2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0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8" name="Line 143"/>
            <p:cNvSpPr>
              <a:spLocks noChangeShapeType="1"/>
            </p:cNvSpPr>
            <p:nvPr/>
          </p:nvSpPr>
          <p:spPr bwMode="auto">
            <a:xfrm>
              <a:off x="613" y="14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9" name="Freeform 144"/>
            <p:cNvSpPr>
              <a:spLocks/>
            </p:cNvSpPr>
            <p:nvPr/>
          </p:nvSpPr>
          <p:spPr bwMode="auto">
            <a:xfrm>
              <a:off x="616" y="1482"/>
              <a:ext cx="23" cy="48"/>
            </a:xfrm>
            <a:custGeom>
              <a:avLst/>
              <a:gdLst>
                <a:gd name="T0" fmla="*/ 0 w 64"/>
                <a:gd name="T1" fmla="*/ 3 h 128"/>
                <a:gd name="T2" fmla="*/ 0 w 64"/>
                <a:gd name="T3" fmla="*/ 3 h 128"/>
                <a:gd name="T4" fmla="*/ 0 w 64"/>
                <a:gd name="T5" fmla="*/ 3 h 128"/>
                <a:gd name="T6" fmla="*/ 0 w 64"/>
                <a:gd name="T7" fmla="*/ 3 h 128"/>
                <a:gd name="T8" fmla="*/ 0 w 64"/>
                <a:gd name="T9" fmla="*/ 2 h 128"/>
                <a:gd name="T10" fmla="*/ 0 w 64"/>
                <a:gd name="T11" fmla="*/ 2 h 128"/>
                <a:gd name="T12" fmla="*/ 0 w 64"/>
                <a:gd name="T13" fmla="*/ 2 h 128"/>
                <a:gd name="T14" fmla="*/ 0 w 64"/>
                <a:gd name="T15" fmla="*/ 2 h 128"/>
                <a:gd name="T16" fmla="*/ 0 w 64"/>
                <a:gd name="T17" fmla="*/ 2 h 128"/>
                <a:gd name="T18" fmla="*/ 1 w 64"/>
                <a:gd name="T19" fmla="*/ 2 h 128"/>
                <a:gd name="T20" fmla="*/ 1 w 64"/>
                <a:gd name="T21" fmla="*/ 2 h 128"/>
                <a:gd name="T22" fmla="*/ 1 w 64"/>
                <a:gd name="T23" fmla="*/ 2 h 128"/>
                <a:gd name="T24" fmla="*/ 1 w 64"/>
                <a:gd name="T25" fmla="*/ 2 h 128"/>
                <a:gd name="T26" fmla="*/ 1 w 64"/>
                <a:gd name="T27" fmla="*/ 2 h 128"/>
                <a:gd name="T28" fmla="*/ 1 w 64"/>
                <a:gd name="T29" fmla="*/ 2 h 128"/>
                <a:gd name="T30" fmla="*/ 1 w 64"/>
                <a:gd name="T31" fmla="*/ 2 h 128"/>
                <a:gd name="T32" fmla="*/ 1 w 64"/>
                <a:gd name="T33" fmla="*/ 2 h 128"/>
                <a:gd name="T34" fmla="*/ 1 w 64"/>
                <a:gd name="T35" fmla="*/ 1 h 128"/>
                <a:gd name="T36" fmla="*/ 1 w 64"/>
                <a:gd name="T37" fmla="*/ 1 h 128"/>
                <a:gd name="T38" fmla="*/ 1 w 64"/>
                <a:gd name="T39" fmla="*/ 1 h 128"/>
                <a:gd name="T40" fmla="*/ 1 w 64"/>
                <a:gd name="T41" fmla="*/ 1 h 128"/>
                <a:gd name="T42" fmla="*/ 1 w 64"/>
                <a:gd name="T43" fmla="*/ 1 h 128"/>
                <a:gd name="T44" fmla="*/ 1 w 64"/>
                <a:gd name="T45" fmla="*/ 1 h 128"/>
                <a:gd name="T46" fmla="*/ 1 w 64"/>
                <a:gd name="T47" fmla="*/ 1 h 128"/>
                <a:gd name="T48" fmla="*/ 1 w 64"/>
                <a:gd name="T49" fmla="*/ 1 h 128"/>
                <a:gd name="T50" fmla="*/ 1 w 64"/>
                <a:gd name="T51" fmla="*/ 0 h 128"/>
                <a:gd name="T52" fmla="*/ 1 w 64"/>
                <a:gd name="T53" fmla="*/ 0 h 128"/>
                <a:gd name="T54" fmla="*/ 1 w 64"/>
                <a:gd name="T55" fmla="*/ 0 h 128"/>
                <a:gd name="T56" fmla="*/ 1 w 64"/>
                <a:gd name="T57" fmla="*/ 0 h 128"/>
                <a:gd name="T58" fmla="*/ 1 w 64"/>
                <a:gd name="T59" fmla="*/ 0 h 128"/>
                <a:gd name="T60" fmla="*/ 1 w 64"/>
                <a:gd name="T61" fmla="*/ 0 h 128"/>
                <a:gd name="T62" fmla="*/ 1 w 64"/>
                <a:gd name="T63" fmla="*/ 0 h 128"/>
                <a:gd name="T64" fmla="*/ 1 w 64"/>
                <a:gd name="T65" fmla="*/ 0 h 128"/>
                <a:gd name="T66" fmla="*/ 1 w 64"/>
                <a:gd name="T67" fmla="*/ 0 h 128"/>
                <a:gd name="T68" fmla="*/ 0 w 64"/>
                <a:gd name="T69" fmla="*/ 0 h 1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" h="128">
                  <a:moveTo>
                    <a:pt x="0" y="128"/>
                  </a:moveTo>
                  <a:lnTo>
                    <a:pt x="4" y="128"/>
                  </a:lnTo>
                  <a:lnTo>
                    <a:pt x="8" y="127"/>
                  </a:lnTo>
                  <a:lnTo>
                    <a:pt x="13" y="126"/>
                  </a:lnTo>
                  <a:lnTo>
                    <a:pt x="17" y="123"/>
                  </a:lnTo>
                  <a:lnTo>
                    <a:pt x="21" y="121"/>
                  </a:lnTo>
                  <a:lnTo>
                    <a:pt x="25" y="118"/>
                  </a:lnTo>
                  <a:lnTo>
                    <a:pt x="29" y="115"/>
                  </a:lnTo>
                  <a:lnTo>
                    <a:pt x="34" y="111"/>
                  </a:lnTo>
                  <a:lnTo>
                    <a:pt x="38" y="108"/>
                  </a:lnTo>
                  <a:lnTo>
                    <a:pt x="42" y="102"/>
                  </a:lnTo>
                  <a:lnTo>
                    <a:pt x="45" y="98"/>
                  </a:lnTo>
                  <a:lnTo>
                    <a:pt x="49" y="93"/>
                  </a:lnTo>
                  <a:lnTo>
                    <a:pt x="52" y="87"/>
                  </a:lnTo>
                  <a:lnTo>
                    <a:pt x="55" y="82"/>
                  </a:lnTo>
                  <a:lnTo>
                    <a:pt x="57" y="76"/>
                  </a:lnTo>
                  <a:lnTo>
                    <a:pt x="59" y="70"/>
                  </a:lnTo>
                  <a:lnTo>
                    <a:pt x="61" y="64"/>
                  </a:lnTo>
                  <a:lnTo>
                    <a:pt x="62" y="59"/>
                  </a:lnTo>
                  <a:lnTo>
                    <a:pt x="63" y="52"/>
                  </a:lnTo>
                  <a:lnTo>
                    <a:pt x="64" y="47"/>
                  </a:lnTo>
                  <a:lnTo>
                    <a:pt x="64" y="41"/>
                  </a:lnTo>
                  <a:lnTo>
                    <a:pt x="64" y="35"/>
                  </a:lnTo>
                  <a:lnTo>
                    <a:pt x="63" y="31"/>
                  </a:lnTo>
                  <a:lnTo>
                    <a:pt x="62" y="26"/>
                  </a:lnTo>
                  <a:lnTo>
                    <a:pt x="61" y="22"/>
                  </a:lnTo>
                  <a:lnTo>
                    <a:pt x="59" y="17"/>
                  </a:lnTo>
                  <a:lnTo>
                    <a:pt x="57" y="13"/>
                  </a:lnTo>
                  <a:lnTo>
                    <a:pt x="55" y="10"/>
                  </a:lnTo>
                  <a:lnTo>
                    <a:pt x="52" y="7"/>
                  </a:lnTo>
                  <a:lnTo>
                    <a:pt x="49" y="5"/>
                  </a:lnTo>
                  <a:lnTo>
                    <a:pt x="45" y="3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0" name="Line 145"/>
            <p:cNvSpPr>
              <a:spLocks noChangeShapeType="1"/>
            </p:cNvSpPr>
            <p:nvPr/>
          </p:nvSpPr>
          <p:spPr bwMode="auto">
            <a:xfrm flipH="1">
              <a:off x="607" y="1530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1" name="Freeform 146"/>
            <p:cNvSpPr>
              <a:spLocks/>
            </p:cNvSpPr>
            <p:nvPr/>
          </p:nvSpPr>
          <p:spPr bwMode="auto">
            <a:xfrm>
              <a:off x="616" y="1530"/>
              <a:ext cx="13" cy="23"/>
            </a:xfrm>
            <a:custGeom>
              <a:avLst/>
              <a:gdLst>
                <a:gd name="T0" fmla="*/ 1 w 31"/>
                <a:gd name="T1" fmla="*/ 1 h 63"/>
                <a:gd name="T2" fmla="*/ 1 w 31"/>
                <a:gd name="T3" fmla="*/ 1 h 63"/>
                <a:gd name="T4" fmla="*/ 1 w 31"/>
                <a:gd name="T5" fmla="*/ 1 h 63"/>
                <a:gd name="T6" fmla="*/ 1 w 31"/>
                <a:gd name="T7" fmla="*/ 1 h 63"/>
                <a:gd name="T8" fmla="*/ 1 w 31"/>
                <a:gd name="T9" fmla="*/ 1 h 63"/>
                <a:gd name="T10" fmla="*/ 1 w 31"/>
                <a:gd name="T11" fmla="*/ 1 h 63"/>
                <a:gd name="T12" fmla="*/ 1 w 31"/>
                <a:gd name="T13" fmla="*/ 0 h 63"/>
                <a:gd name="T14" fmla="*/ 1 w 31"/>
                <a:gd name="T15" fmla="*/ 0 h 63"/>
                <a:gd name="T16" fmla="*/ 1 w 31"/>
                <a:gd name="T17" fmla="*/ 0 h 63"/>
                <a:gd name="T18" fmla="*/ 1 w 31"/>
                <a:gd name="T19" fmla="*/ 0 h 63"/>
                <a:gd name="T20" fmla="*/ 1 w 31"/>
                <a:gd name="T21" fmla="*/ 0 h 63"/>
                <a:gd name="T22" fmla="*/ 0 w 31"/>
                <a:gd name="T23" fmla="*/ 0 h 63"/>
                <a:gd name="T24" fmla="*/ 0 w 31"/>
                <a:gd name="T25" fmla="*/ 0 h 63"/>
                <a:gd name="T26" fmla="*/ 0 w 31"/>
                <a:gd name="T27" fmla="*/ 0 h 63"/>
                <a:gd name="T28" fmla="*/ 0 w 31"/>
                <a:gd name="T29" fmla="*/ 0 h 63"/>
                <a:gd name="T30" fmla="*/ 0 w 31"/>
                <a:gd name="T31" fmla="*/ 0 h 63"/>
                <a:gd name="T32" fmla="*/ 0 w 31"/>
                <a:gd name="T33" fmla="*/ 0 h 63"/>
                <a:gd name="T34" fmla="*/ 0 w 31"/>
                <a:gd name="T35" fmla="*/ 0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" h="63">
                  <a:moveTo>
                    <a:pt x="27" y="63"/>
                  </a:moveTo>
                  <a:lnTo>
                    <a:pt x="28" y="58"/>
                  </a:lnTo>
                  <a:lnTo>
                    <a:pt x="29" y="52"/>
                  </a:lnTo>
                  <a:lnTo>
                    <a:pt x="29" y="46"/>
                  </a:lnTo>
                  <a:lnTo>
                    <a:pt x="31" y="40"/>
                  </a:lnTo>
                  <a:lnTo>
                    <a:pt x="29" y="35"/>
                  </a:lnTo>
                  <a:lnTo>
                    <a:pt x="29" y="30"/>
                  </a:lnTo>
                  <a:lnTo>
                    <a:pt x="28" y="25"/>
                  </a:lnTo>
                  <a:lnTo>
                    <a:pt x="27" y="21"/>
                  </a:lnTo>
                  <a:lnTo>
                    <a:pt x="25" y="17"/>
                  </a:lnTo>
                  <a:lnTo>
                    <a:pt x="23" y="12"/>
                  </a:lnTo>
                  <a:lnTo>
                    <a:pt x="20" y="9"/>
                  </a:lnTo>
                  <a:lnTo>
                    <a:pt x="18" y="6"/>
                  </a:lnTo>
                  <a:lnTo>
                    <a:pt x="15" y="4"/>
                  </a:lnTo>
                  <a:lnTo>
                    <a:pt x="11" y="2"/>
                  </a:lnTo>
                  <a:lnTo>
                    <a:pt x="7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2" name="Line 147"/>
            <p:cNvSpPr>
              <a:spLocks noChangeShapeType="1"/>
            </p:cNvSpPr>
            <p:nvPr/>
          </p:nvSpPr>
          <p:spPr bwMode="auto">
            <a:xfrm flipH="1">
              <a:off x="623" y="1553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3" name="Freeform 148"/>
            <p:cNvSpPr>
              <a:spLocks/>
            </p:cNvSpPr>
            <p:nvPr/>
          </p:nvSpPr>
          <p:spPr bwMode="auto">
            <a:xfrm>
              <a:off x="600" y="1564"/>
              <a:ext cx="23" cy="26"/>
            </a:xfrm>
            <a:custGeom>
              <a:avLst/>
              <a:gdLst>
                <a:gd name="T0" fmla="*/ 0 w 62"/>
                <a:gd name="T1" fmla="*/ 2 h 64"/>
                <a:gd name="T2" fmla="*/ 0 w 62"/>
                <a:gd name="T3" fmla="*/ 2 h 64"/>
                <a:gd name="T4" fmla="*/ 0 w 62"/>
                <a:gd name="T5" fmla="*/ 2 h 64"/>
                <a:gd name="T6" fmla="*/ 0 w 62"/>
                <a:gd name="T7" fmla="*/ 2 h 64"/>
                <a:gd name="T8" fmla="*/ 0 w 62"/>
                <a:gd name="T9" fmla="*/ 2 h 64"/>
                <a:gd name="T10" fmla="*/ 0 w 62"/>
                <a:gd name="T11" fmla="*/ 2 h 64"/>
                <a:gd name="T12" fmla="*/ 0 w 62"/>
                <a:gd name="T13" fmla="*/ 2 h 64"/>
                <a:gd name="T14" fmla="*/ 0 w 62"/>
                <a:gd name="T15" fmla="*/ 2 h 64"/>
                <a:gd name="T16" fmla="*/ 1 w 62"/>
                <a:gd name="T17" fmla="*/ 1 h 64"/>
                <a:gd name="T18" fmla="*/ 1 w 62"/>
                <a:gd name="T19" fmla="*/ 1 h 64"/>
                <a:gd name="T20" fmla="*/ 1 w 62"/>
                <a:gd name="T21" fmla="*/ 1 h 64"/>
                <a:gd name="T22" fmla="*/ 1 w 62"/>
                <a:gd name="T23" fmla="*/ 1 h 64"/>
                <a:gd name="T24" fmla="*/ 1 w 62"/>
                <a:gd name="T25" fmla="*/ 1 h 64"/>
                <a:gd name="T26" fmla="*/ 1 w 62"/>
                <a:gd name="T27" fmla="*/ 1 h 64"/>
                <a:gd name="T28" fmla="*/ 1 w 62"/>
                <a:gd name="T29" fmla="*/ 0 h 64"/>
                <a:gd name="T30" fmla="*/ 1 w 62"/>
                <a:gd name="T31" fmla="*/ 0 h 64"/>
                <a:gd name="T32" fmla="*/ 1 w 62"/>
                <a:gd name="T33" fmla="*/ 0 h 64"/>
                <a:gd name="T34" fmla="*/ 1 w 62"/>
                <a:gd name="T35" fmla="*/ 0 h 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lnTo>
                    <a:pt x="5" y="64"/>
                  </a:lnTo>
                  <a:lnTo>
                    <a:pt x="9" y="63"/>
                  </a:lnTo>
                  <a:lnTo>
                    <a:pt x="13" y="62"/>
                  </a:lnTo>
                  <a:lnTo>
                    <a:pt x="17" y="59"/>
                  </a:lnTo>
                  <a:lnTo>
                    <a:pt x="22" y="57"/>
                  </a:lnTo>
                  <a:lnTo>
                    <a:pt x="26" y="54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2" y="38"/>
                  </a:lnTo>
                  <a:lnTo>
                    <a:pt x="46" y="34"/>
                  </a:lnTo>
                  <a:lnTo>
                    <a:pt x="49" y="29"/>
                  </a:lnTo>
                  <a:lnTo>
                    <a:pt x="52" y="23"/>
                  </a:lnTo>
                  <a:lnTo>
                    <a:pt x="56" y="18"/>
                  </a:lnTo>
                  <a:lnTo>
                    <a:pt x="58" y="12"/>
                  </a:lnTo>
                  <a:lnTo>
                    <a:pt x="60" y="6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4" name="Line 149"/>
            <p:cNvSpPr>
              <a:spLocks noChangeShapeType="1"/>
            </p:cNvSpPr>
            <p:nvPr/>
          </p:nvSpPr>
          <p:spPr bwMode="auto">
            <a:xfrm flipH="1">
              <a:off x="584" y="159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5" name="Line 150"/>
            <p:cNvSpPr>
              <a:spLocks noChangeShapeType="1"/>
            </p:cNvSpPr>
            <p:nvPr/>
          </p:nvSpPr>
          <p:spPr bwMode="auto">
            <a:xfrm flipV="1">
              <a:off x="665" y="1482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6" name="Freeform 151"/>
            <p:cNvSpPr>
              <a:spLocks/>
            </p:cNvSpPr>
            <p:nvPr/>
          </p:nvSpPr>
          <p:spPr bwMode="auto">
            <a:xfrm>
              <a:off x="676" y="1469"/>
              <a:ext cx="34" cy="131"/>
            </a:xfrm>
            <a:custGeom>
              <a:avLst/>
              <a:gdLst>
                <a:gd name="T0" fmla="*/ 1 w 93"/>
                <a:gd name="T1" fmla="*/ 0 h 350"/>
                <a:gd name="T2" fmla="*/ 1 w 93"/>
                <a:gd name="T3" fmla="*/ 0 h 350"/>
                <a:gd name="T4" fmla="*/ 1 w 93"/>
                <a:gd name="T5" fmla="*/ 0 h 350"/>
                <a:gd name="T6" fmla="*/ 1 w 93"/>
                <a:gd name="T7" fmla="*/ 1 h 350"/>
                <a:gd name="T8" fmla="*/ 1 w 93"/>
                <a:gd name="T9" fmla="*/ 1 h 350"/>
                <a:gd name="T10" fmla="*/ 1 w 93"/>
                <a:gd name="T11" fmla="*/ 1 h 350"/>
                <a:gd name="T12" fmla="*/ 1 w 93"/>
                <a:gd name="T13" fmla="*/ 2 h 350"/>
                <a:gd name="T14" fmla="*/ 1 w 93"/>
                <a:gd name="T15" fmla="*/ 2 h 350"/>
                <a:gd name="T16" fmla="*/ 1 w 93"/>
                <a:gd name="T17" fmla="*/ 3 h 350"/>
                <a:gd name="T18" fmla="*/ 0 w 93"/>
                <a:gd name="T19" fmla="*/ 3 h 350"/>
                <a:gd name="T20" fmla="*/ 0 w 93"/>
                <a:gd name="T21" fmla="*/ 3 h 350"/>
                <a:gd name="T22" fmla="*/ 0 w 93"/>
                <a:gd name="T23" fmla="*/ 3 h 350"/>
                <a:gd name="T24" fmla="*/ 0 w 93"/>
                <a:gd name="T25" fmla="*/ 4 h 350"/>
                <a:gd name="T26" fmla="*/ 0 w 93"/>
                <a:gd name="T27" fmla="*/ 4 h 350"/>
                <a:gd name="T28" fmla="*/ 0 w 93"/>
                <a:gd name="T29" fmla="*/ 4 h 350"/>
                <a:gd name="T30" fmla="*/ 0 w 93"/>
                <a:gd name="T31" fmla="*/ 4 h 350"/>
                <a:gd name="T32" fmla="*/ 0 w 93"/>
                <a:gd name="T33" fmla="*/ 5 h 350"/>
                <a:gd name="T34" fmla="*/ 0 w 93"/>
                <a:gd name="T35" fmla="*/ 5 h 350"/>
                <a:gd name="T36" fmla="*/ 0 w 93"/>
                <a:gd name="T37" fmla="*/ 6 h 350"/>
                <a:gd name="T38" fmla="*/ 0 w 93"/>
                <a:gd name="T39" fmla="*/ 6 h 350"/>
                <a:gd name="T40" fmla="*/ 0 w 93"/>
                <a:gd name="T41" fmla="*/ 6 h 350"/>
                <a:gd name="T42" fmla="*/ 0 w 93"/>
                <a:gd name="T43" fmla="*/ 7 h 350"/>
                <a:gd name="T44" fmla="*/ 0 w 93"/>
                <a:gd name="T45" fmla="*/ 7 h 3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350">
                  <a:moveTo>
                    <a:pt x="93" y="0"/>
                  </a:moveTo>
                  <a:lnTo>
                    <a:pt x="86" y="16"/>
                  </a:lnTo>
                  <a:lnTo>
                    <a:pt x="78" y="30"/>
                  </a:lnTo>
                  <a:lnTo>
                    <a:pt x="71" y="46"/>
                  </a:lnTo>
                  <a:lnTo>
                    <a:pt x="63" y="62"/>
                  </a:lnTo>
                  <a:lnTo>
                    <a:pt x="57" y="78"/>
                  </a:lnTo>
                  <a:lnTo>
                    <a:pt x="51" y="94"/>
                  </a:lnTo>
                  <a:lnTo>
                    <a:pt x="44" y="110"/>
                  </a:lnTo>
                  <a:lnTo>
                    <a:pt x="39" y="126"/>
                  </a:lnTo>
                  <a:lnTo>
                    <a:pt x="34" y="142"/>
                  </a:lnTo>
                  <a:lnTo>
                    <a:pt x="28" y="159"/>
                  </a:lnTo>
                  <a:lnTo>
                    <a:pt x="24" y="175"/>
                  </a:lnTo>
                  <a:lnTo>
                    <a:pt x="20" y="191"/>
                  </a:lnTo>
                  <a:lnTo>
                    <a:pt x="17" y="207"/>
                  </a:lnTo>
                  <a:lnTo>
                    <a:pt x="13" y="223"/>
                  </a:lnTo>
                  <a:lnTo>
                    <a:pt x="10" y="239"/>
                  </a:lnTo>
                  <a:lnTo>
                    <a:pt x="7" y="255"/>
                  </a:lnTo>
                  <a:lnTo>
                    <a:pt x="5" y="271"/>
                  </a:lnTo>
                  <a:lnTo>
                    <a:pt x="3" y="287"/>
                  </a:lnTo>
                  <a:lnTo>
                    <a:pt x="2" y="303"/>
                  </a:lnTo>
                  <a:lnTo>
                    <a:pt x="1" y="319"/>
                  </a:lnTo>
                  <a:lnTo>
                    <a:pt x="0" y="335"/>
                  </a:lnTo>
                  <a:lnTo>
                    <a:pt x="0" y="3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7" name="Freeform 152"/>
            <p:cNvSpPr>
              <a:spLocks/>
            </p:cNvSpPr>
            <p:nvPr/>
          </p:nvSpPr>
          <p:spPr bwMode="auto">
            <a:xfrm>
              <a:off x="721" y="1482"/>
              <a:ext cx="44" cy="108"/>
            </a:xfrm>
            <a:custGeom>
              <a:avLst/>
              <a:gdLst>
                <a:gd name="T0" fmla="*/ 0 w 120"/>
                <a:gd name="T1" fmla="*/ 6 h 287"/>
                <a:gd name="T2" fmla="*/ 2 w 120"/>
                <a:gd name="T3" fmla="*/ 0 h 287"/>
                <a:gd name="T4" fmla="*/ 0 w 120"/>
                <a:gd name="T5" fmla="*/ 0 h 287"/>
                <a:gd name="T6" fmla="*/ 0 w 120"/>
                <a:gd name="T7" fmla="*/ 1 h 2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287">
                  <a:moveTo>
                    <a:pt x="0" y="287"/>
                  </a:moveTo>
                  <a:lnTo>
                    <a:pt x="120" y="0"/>
                  </a:lnTo>
                  <a:lnTo>
                    <a:pt x="31" y="0"/>
                  </a:lnTo>
                  <a:lnTo>
                    <a:pt x="23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8" name="Line 153"/>
            <p:cNvSpPr>
              <a:spLocks noChangeShapeType="1"/>
            </p:cNvSpPr>
            <p:nvPr/>
          </p:nvSpPr>
          <p:spPr bwMode="auto">
            <a:xfrm flipV="1">
              <a:off x="787" y="1482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89" name="Freeform 154"/>
            <p:cNvSpPr>
              <a:spLocks/>
            </p:cNvSpPr>
            <p:nvPr/>
          </p:nvSpPr>
          <p:spPr bwMode="auto">
            <a:xfrm>
              <a:off x="789" y="1469"/>
              <a:ext cx="34" cy="131"/>
            </a:xfrm>
            <a:custGeom>
              <a:avLst/>
              <a:gdLst>
                <a:gd name="T0" fmla="*/ 0 w 93"/>
                <a:gd name="T1" fmla="*/ 7 h 350"/>
                <a:gd name="T2" fmla="*/ 0 w 93"/>
                <a:gd name="T3" fmla="*/ 7 h 350"/>
                <a:gd name="T4" fmla="*/ 0 w 93"/>
                <a:gd name="T5" fmla="*/ 6 h 350"/>
                <a:gd name="T6" fmla="*/ 0 w 93"/>
                <a:gd name="T7" fmla="*/ 6 h 350"/>
                <a:gd name="T8" fmla="*/ 0 w 93"/>
                <a:gd name="T9" fmla="*/ 6 h 350"/>
                <a:gd name="T10" fmla="*/ 1 w 93"/>
                <a:gd name="T11" fmla="*/ 5 h 350"/>
                <a:gd name="T12" fmla="*/ 1 w 93"/>
                <a:gd name="T13" fmla="*/ 5 h 350"/>
                <a:gd name="T14" fmla="*/ 1 w 93"/>
                <a:gd name="T15" fmla="*/ 4 h 350"/>
                <a:gd name="T16" fmla="*/ 1 w 93"/>
                <a:gd name="T17" fmla="*/ 4 h 350"/>
                <a:gd name="T18" fmla="*/ 1 w 93"/>
                <a:gd name="T19" fmla="*/ 4 h 350"/>
                <a:gd name="T20" fmla="*/ 1 w 93"/>
                <a:gd name="T21" fmla="*/ 4 h 350"/>
                <a:gd name="T22" fmla="*/ 1 w 93"/>
                <a:gd name="T23" fmla="*/ 3 h 350"/>
                <a:gd name="T24" fmla="*/ 1 w 93"/>
                <a:gd name="T25" fmla="*/ 3 h 350"/>
                <a:gd name="T26" fmla="*/ 1 w 93"/>
                <a:gd name="T27" fmla="*/ 3 h 350"/>
                <a:gd name="T28" fmla="*/ 1 w 93"/>
                <a:gd name="T29" fmla="*/ 3 h 350"/>
                <a:gd name="T30" fmla="*/ 1 w 93"/>
                <a:gd name="T31" fmla="*/ 2 h 350"/>
                <a:gd name="T32" fmla="*/ 1 w 93"/>
                <a:gd name="T33" fmla="*/ 2 h 350"/>
                <a:gd name="T34" fmla="*/ 1 w 93"/>
                <a:gd name="T35" fmla="*/ 1 h 350"/>
                <a:gd name="T36" fmla="*/ 1 w 93"/>
                <a:gd name="T37" fmla="*/ 1 h 350"/>
                <a:gd name="T38" fmla="*/ 1 w 93"/>
                <a:gd name="T39" fmla="*/ 1 h 350"/>
                <a:gd name="T40" fmla="*/ 1 w 93"/>
                <a:gd name="T41" fmla="*/ 0 h 350"/>
                <a:gd name="T42" fmla="*/ 1 w 93"/>
                <a:gd name="T43" fmla="*/ 0 h 350"/>
                <a:gd name="T44" fmla="*/ 1 w 93"/>
                <a:gd name="T45" fmla="*/ 0 h 3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350">
                  <a:moveTo>
                    <a:pt x="0" y="350"/>
                  </a:moveTo>
                  <a:lnTo>
                    <a:pt x="8" y="335"/>
                  </a:lnTo>
                  <a:lnTo>
                    <a:pt x="16" y="319"/>
                  </a:lnTo>
                  <a:lnTo>
                    <a:pt x="23" y="303"/>
                  </a:lnTo>
                  <a:lnTo>
                    <a:pt x="30" y="287"/>
                  </a:lnTo>
                  <a:lnTo>
                    <a:pt x="36" y="271"/>
                  </a:lnTo>
                  <a:lnTo>
                    <a:pt x="42" y="255"/>
                  </a:lnTo>
                  <a:lnTo>
                    <a:pt x="49" y="239"/>
                  </a:lnTo>
                  <a:lnTo>
                    <a:pt x="54" y="223"/>
                  </a:lnTo>
                  <a:lnTo>
                    <a:pt x="59" y="207"/>
                  </a:lnTo>
                  <a:lnTo>
                    <a:pt x="64" y="191"/>
                  </a:lnTo>
                  <a:lnTo>
                    <a:pt x="69" y="175"/>
                  </a:lnTo>
                  <a:lnTo>
                    <a:pt x="73" y="159"/>
                  </a:lnTo>
                  <a:lnTo>
                    <a:pt x="77" y="142"/>
                  </a:lnTo>
                  <a:lnTo>
                    <a:pt x="80" y="126"/>
                  </a:lnTo>
                  <a:lnTo>
                    <a:pt x="84" y="110"/>
                  </a:lnTo>
                  <a:lnTo>
                    <a:pt x="86" y="94"/>
                  </a:lnTo>
                  <a:lnTo>
                    <a:pt x="88" y="78"/>
                  </a:lnTo>
                  <a:lnTo>
                    <a:pt x="90" y="62"/>
                  </a:lnTo>
                  <a:lnTo>
                    <a:pt x="91" y="46"/>
                  </a:lnTo>
                  <a:lnTo>
                    <a:pt x="92" y="30"/>
                  </a:lnTo>
                  <a:lnTo>
                    <a:pt x="93" y="16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07" name="Group 155"/>
          <p:cNvGrpSpPr>
            <a:grpSpLocks/>
          </p:cNvGrpSpPr>
          <p:nvPr/>
        </p:nvGrpSpPr>
        <p:grpSpPr bwMode="auto">
          <a:xfrm>
            <a:off x="3535363" y="2382838"/>
            <a:ext cx="220662" cy="279400"/>
            <a:chOff x="2227" y="1501"/>
            <a:chExt cx="139" cy="176"/>
          </a:xfrm>
        </p:grpSpPr>
        <p:sp>
          <p:nvSpPr>
            <p:cNvPr id="52373" name="Freeform 156"/>
            <p:cNvSpPr>
              <a:spLocks/>
            </p:cNvSpPr>
            <p:nvPr/>
          </p:nvSpPr>
          <p:spPr bwMode="auto">
            <a:xfrm>
              <a:off x="2314" y="1621"/>
              <a:ext cx="52" cy="56"/>
            </a:xfrm>
            <a:custGeom>
              <a:avLst/>
              <a:gdLst>
                <a:gd name="T0" fmla="*/ 3 w 145"/>
                <a:gd name="T1" fmla="*/ 2 h 145"/>
                <a:gd name="T2" fmla="*/ 2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3 h 145"/>
                <a:gd name="T30" fmla="*/ 2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3" y="0"/>
                  </a:lnTo>
                  <a:lnTo>
                    <a:pt x="45" y="5"/>
                  </a:lnTo>
                  <a:lnTo>
                    <a:pt x="21" y="21"/>
                  </a:lnTo>
                  <a:lnTo>
                    <a:pt x="6" y="44"/>
                  </a:lnTo>
                  <a:lnTo>
                    <a:pt x="0" y="72"/>
                  </a:lnTo>
                  <a:lnTo>
                    <a:pt x="6" y="100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0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4" name="Freeform 157"/>
            <p:cNvSpPr>
              <a:spLocks/>
            </p:cNvSpPr>
            <p:nvPr/>
          </p:nvSpPr>
          <p:spPr bwMode="auto">
            <a:xfrm>
              <a:off x="2227" y="1501"/>
              <a:ext cx="45" cy="108"/>
            </a:xfrm>
            <a:custGeom>
              <a:avLst/>
              <a:gdLst>
                <a:gd name="T0" fmla="*/ 0 w 121"/>
                <a:gd name="T1" fmla="*/ 6 h 286"/>
                <a:gd name="T2" fmla="*/ 2 w 121"/>
                <a:gd name="T3" fmla="*/ 0 h 286"/>
                <a:gd name="T4" fmla="*/ 0 w 121"/>
                <a:gd name="T5" fmla="*/ 0 h 286"/>
                <a:gd name="T6" fmla="*/ 0 w 121"/>
                <a:gd name="T7" fmla="*/ 1 h 2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286">
                  <a:moveTo>
                    <a:pt x="0" y="286"/>
                  </a:moveTo>
                  <a:lnTo>
                    <a:pt x="121" y="0"/>
                  </a:lnTo>
                  <a:lnTo>
                    <a:pt x="32" y="0"/>
                  </a:lnTo>
                  <a:lnTo>
                    <a:pt x="23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5" name="Line 158"/>
            <p:cNvSpPr>
              <a:spLocks noChangeShapeType="1"/>
            </p:cNvSpPr>
            <p:nvPr/>
          </p:nvSpPr>
          <p:spPr bwMode="auto">
            <a:xfrm flipV="1">
              <a:off x="2293" y="1501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6" name="Line 159"/>
            <p:cNvSpPr>
              <a:spLocks noChangeShapeType="1"/>
            </p:cNvSpPr>
            <p:nvPr/>
          </p:nvSpPr>
          <p:spPr bwMode="auto">
            <a:xfrm flipV="1">
              <a:off x="2321" y="1501"/>
              <a:ext cx="1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12" name="Group 160"/>
          <p:cNvGrpSpPr>
            <a:grpSpLocks/>
          </p:cNvGrpSpPr>
          <p:nvPr/>
        </p:nvGrpSpPr>
        <p:grpSpPr bwMode="auto">
          <a:xfrm>
            <a:off x="5838825" y="2386013"/>
            <a:ext cx="334963" cy="276225"/>
            <a:chOff x="3678" y="1503"/>
            <a:chExt cx="211" cy="174"/>
          </a:xfrm>
        </p:grpSpPr>
        <p:sp>
          <p:nvSpPr>
            <p:cNvPr id="52363" name="Freeform 161"/>
            <p:cNvSpPr>
              <a:spLocks/>
            </p:cNvSpPr>
            <p:nvPr/>
          </p:nvSpPr>
          <p:spPr bwMode="auto">
            <a:xfrm>
              <a:off x="3678" y="1621"/>
              <a:ext cx="55" cy="56"/>
            </a:xfrm>
            <a:custGeom>
              <a:avLst/>
              <a:gdLst>
                <a:gd name="T0" fmla="*/ 3 w 145"/>
                <a:gd name="T1" fmla="*/ 2 h 145"/>
                <a:gd name="T2" fmla="*/ 3 w 145"/>
                <a:gd name="T3" fmla="*/ 1 h 145"/>
                <a:gd name="T4" fmla="*/ 3 w 145"/>
                <a:gd name="T5" fmla="*/ 0 h 145"/>
                <a:gd name="T6" fmla="*/ 2 w 145"/>
                <a:gd name="T7" fmla="*/ 0 h 145"/>
                <a:gd name="T8" fmla="*/ 2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2 w 145"/>
                <a:gd name="T25" fmla="*/ 3 h 145"/>
                <a:gd name="T26" fmla="*/ 2 w 145"/>
                <a:gd name="T27" fmla="*/ 3 h 145"/>
                <a:gd name="T28" fmla="*/ 3 w 145"/>
                <a:gd name="T29" fmla="*/ 3 h 145"/>
                <a:gd name="T30" fmla="*/ 3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3" y="0"/>
                  </a:lnTo>
                  <a:lnTo>
                    <a:pt x="46" y="5"/>
                  </a:lnTo>
                  <a:lnTo>
                    <a:pt x="21" y="21"/>
                  </a:lnTo>
                  <a:lnTo>
                    <a:pt x="6" y="44"/>
                  </a:lnTo>
                  <a:lnTo>
                    <a:pt x="0" y="72"/>
                  </a:lnTo>
                  <a:lnTo>
                    <a:pt x="6" y="100"/>
                  </a:lnTo>
                  <a:lnTo>
                    <a:pt x="21" y="124"/>
                  </a:lnTo>
                  <a:lnTo>
                    <a:pt x="46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0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4" name="Line 162"/>
            <p:cNvSpPr>
              <a:spLocks noChangeShapeType="1"/>
            </p:cNvSpPr>
            <p:nvPr/>
          </p:nvSpPr>
          <p:spPr bwMode="auto">
            <a:xfrm>
              <a:off x="3796" y="1503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5" name="Freeform 163"/>
            <p:cNvSpPr>
              <a:spLocks/>
            </p:cNvSpPr>
            <p:nvPr/>
          </p:nvSpPr>
          <p:spPr bwMode="auto">
            <a:xfrm>
              <a:off x="3799" y="1503"/>
              <a:ext cx="24" cy="48"/>
            </a:xfrm>
            <a:custGeom>
              <a:avLst/>
              <a:gdLst>
                <a:gd name="T0" fmla="*/ 0 w 65"/>
                <a:gd name="T1" fmla="*/ 3 h 127"/>
                <a:gd name="T2" fmla="*/ 0 w 65"/>
                <a:gd name="T3" fmla="*/ 3 h 127"/>
                <a:gd name="T4" fmla="*/ 0 w 65"/>
                <a:gd name="T5" fmla="*/ 3 h 127"/>
                <a:gd name="T6" fmla="*/ 0 w 65"/>
                <a:gd name="T7" fmla="*/ 3 h 127"/>
                <a:gd name="T8" fmla="*/ 0 w 65"/>
                <a:gd name="T9" fmla="*/ 2 h 127"/>
                <a:gd name="T10" fmla="*/ 0 w 65"/>
                <a:gd name="T11" fmla="*/ 2 h 127"/>
                <a:gd name="T12" fmla="*/ 0 w 65"/>
                <a:gd name="T13" fmla="*/ 2 h 127"/>
                <a:gd name="T14" fmla="*/ 1 w 65"/>
                <a:gd name="T15" fmla="*/ 2 h 127"/>
                <a:gd name="T16" fmla="*/ 1 w 65"/>
                <a:gd name="T17" fmla="*/ 2 h 127"/>
                <a:gd name="T18" fmla="*/ 1 w 65"/>
                <a:gd name="T19" fmla="*/ 2 h 127"/>
                <a:gd name="T20" fmla="*/ 1 w 65"/>
                <a:gd name="T21" fmla="*/ 2 h 127"/>
                <a:gd name="T22" fmla="*/ 1 w 65"/>
                <a:gd name="T23" fmla="*/ 2 h 127"/>
                <a:gd name="T24" fmla="*/ 1 w 65"/>
                <a:gd name="T25" fmla="*/ 2 h 127"/>
                <a:gd name="T26" fmla="*/ 1 w 65"/>
                <a:gd name="T27" fmla="*/ 2 h 127"/>
                <a:gd name="T28" fmla="*/ 1 w 65"/>
                <a:gd name="T29" fmla="*/ 2 h 127"/>
                <a:gd name="T30" fmla="*/ 1 w 65"/>
                <a:gd name="T31" fmla="*/ 1 h 127"/>
                <a:gd name="T32" fmla="*/ 1 w 65"/>
                <a:gd name="T33" fmla="*/ 1 h 127"/>
                <a:gd name="T34" fmla="*/ 1 w 65"/>
                <a:gd name="T35" fmla="*/ 1 h 127"/>
                <a:gd name="T36" fmla="*/ 1 w 65"/>
                <a:gd name="T37" fmla="*/ 1 h 127"/>
                <a:gd name="T38" fmla="*/ 1 w 65"/>
                <a:gd name="T39" fmla="*/ 1 h 127"/>
                <a:gd name="T40" fmla="*/ 1 w 65"/>
                <a:gd name="T41" fmla="*/ 1 h 127"/>
                <a:gd name="T42" fmla="*/ 1 w 65"/>
                <a:gd name="T43" fmla="*/ 1 h 127"/>
                <a:gd name="T44" fmla="*/ 1 w 65"/>
                <a:gd name="T45" fmla="*/ 0 h 127"/>
                <a:gd name="T46" fmla="*/ 1 w 65"/>
                <a:gd name="T47" fmla="*/ 0 h 127"/>
                <a:gd name="T48" fmla="*/ 1 w 65"/>
                <a:gd name="T49" fmla="*/ 0 h 127"/>
                <a:gd name="T50" fmla="*/ 1 w 65"/>
                <a:gd name="T51" fmla="*/ 0 h 127"/>
                <a:gd name="T52" fmla="*/ 1 w 65"/>
                <a:gd name="T53" fmla="*/ 0 h 127"/>
                <a:gd name="T54" fmla="*/ 1 w 65"/>
                <a:gd name="T55" fmla="*/ 0 h 127"/>
                <a:gd name="T56" fmla="*/ 1 w 65"/>
                <a:gd name="T57" fmla="*/ 0 h 127"/>
                <a:gd name="T58" fmla="*/ 1 w 65"/>
                <a:gd name="T59" fmla="*/ 0 h 127"/>
                <a:gd name="T60" fmla="*/ 1 w 65"/>
                <a:gd name="T61" fmla="*/ 0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5" h="127">
                  <a:moveTo>
                    <a:pt x="0" y="127"/>
                  </a:moveTo>
                  <a:lnTo>
                    <a:pt x="6" y="127"/>
                  </a:lnTo>
                  <a:lnTo>
                    <a:pt x="10" y="126"/>
                  </a:lnTo>
                  <a:lnTo>
                    <a:pt x="15" y="124"/>
                  </a:lnTo>
                  <a:lnTo>
                    <a:pt x="20" y="122"/>
                  </a:lnTo>
                  <a:lnTo>
                    <a:pt x="25" y="118"/>
                  </a:lnTo>
                  <a:lnTo>
                    <a:pt x="30" y="115"/>
                  </a:lnTo>
                  <a:lnTo>
                    <a:pt x="34" y="111"/>
                  </a:lnTo>
                  <a:lnTo>
                    <a:pt x="40" y="106"/>
                  </a:lnTo>
                  <a:lnTo>
                    <a:pt x="44" y="100"/>
                  </a:lnTo>
                  <a:lnTo>
                    <a:pt x="48" y="95"/>
                  </a:lnTo>
                  <a:lnTo>
                    <a:pt x="51" y="89"/>
                  </a:lnTo>
                  <a:lnTo>
                    <a:pt x="54" y="83"/>
                  </a:lnTo>
                  <a:lnTo>
                    <a:pt x="58" y="77"/>
                  </a:lnTo>
                  <a:lnTo>
                    <a:pt x="60" y="70"/>
                  </a:lnTo>
                  <a:lnTo>
                    <a:pt x="62" y="63"/>
                  </a:lnTo>
                  <a:lnTo>
                    <a:pt x="64" y="57"/>
                  </a:lnTo>
                  <a:lnTo>
                    <a:pt x="65" y="51"/>
                  </a:lnTo>
                  <a:lnTo>
                    <a:pt x="65" y="44"/>
                  </a:lnTo>
                  <a:lnTo>
                    <a:pt x="65" y="38"/>
                  </a:lnTo>
                  <a:lnTo>
                    <a:pt x="65" y="31"/>
                  </a:lnTo>
                  <a:lnTo>
                    <a:pt x="64" y="26"/>
                  </a:lnTo>
                  <a:lnTo>
                    <a:pt x="62" y="21"/>
                  </a:lnTo>
                  <a:lnTo>
                    <a:pt x="60" y="16"/>
                  </a:lnTo>
                  <a:lnTo>
                    <a:pt x="58" y="12"/>
                  </a:lnTo>
                  <a:lnTo>
                    <a:pt x="54" y="8"/>
                  </a:lnTo>
                  <a:lnTo>
                    <a:pt x="51" y="5"/>
                  </a:lnTo>
                  <a:lnTo>
                    <a:pt x="48" y="3"/>
                  </a:lnTo>
                  <a:lnTo>
                    <a:pt x="44" y="1"/>
                  </a:lnTo>
                  <a:lnTo>
                    <a:pt x="40" y="0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6" name="Line 164"/>
            <p:cNvSpPr>
              <a:spLocks noChangeShapeType="1"/>
            </p:cNvSpPr>
            <p:nvPr/>
          </p:nvSpPr>
          <p:spPr bwMode="auto">
            <a:xfrm flipH="1">
              <a:off x="3791" y="1551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7" name="Freeform 165"/>
            <p:cNvSpPr>
              <a:spLocks/>
            </p:cNvSpPr>
            <p:nvPr/>
          </p:nvSpPr>
          <p:spPr bwMode="auto">
            <a:xfrm>
              <a:off x="3799" y="1551"/>
              <a:ext cx="11" cy="23"/>
            </a:xfrm>
            <a:custGeom>
              <a:avLst/>
              <a:gdLst>
                <a:gd name="T0" fmla="*/ 0 w 31"/>
                <a:gd name="T1" fmla="*/ 1 h 63"/>
                <a:gd name="T2" fmla="*/ 0 w 31"/>
                <a:gd name="T3" fmla="*/ 1 h 63"/>
                <a:gd name="T4" fmla="*/ 0 w 31"/>
                <a:gd name="T5" fmla="*/ 1 h 63"/>
                <a:gd name="T6" fmla="*/ 0 w 31"/>
                <a:gd name="T7" fmla="*/ 1 h 63"/>
                <a:gd name="T8" fmla="*/ 0 w 31"/>
                <a:gd name="T9" fmla="*/ 1 h 63"/>
                <a:gd name="T10" fmla="*/ 0 w 31"/>
                <a:gd name="T11" fmla="*/ 0 h 63"/>
                <a:gd name="T12" fmla="*/ 0 w 31"/>
                <a:gd name="T13" fmla="*/ 0 h 63"/>
                <a:gd name="T14" fmla="*/ 0 w 31"/>
                <a:gd name="T15" fmla="*/ 0 h 63"/>
                <a:gd name="T16" fmla="*/ 0 w 31"/>
                <a:gd name="T17" fmla="*/ 0 h 63"/>
                <a:gd name="T18" fmla="*/ 0 w 31"/>
                <a:gd name="T19" fmla="*/ 0 h 63"/>
                <a:gd name="T20" fmla="*/ 0 w 31"/>
                <a:gd name="T21" fmla="*/ 0 h 63"/>
                <a:gd name="T22" fmla="*/ 0 w 31"/>
                <a:gd name="T23" fmla="*/ 0 h 63"/>
                <a:gd name="T24" fmla="*/ 0 w 31"/>
                <a:gd name="T25" fmla="*/ 0 h 63"/>
                <a:gd name="T26" fmla="*/ 0 w 31"/>
                <a:gd name="T27" fmla="*/ 0 h 63"/>
                <a:gd name="T28" fmla="*/ 0 w 31"/>
                <a:gd name="T29" fmla="*/ 0 h 63"/>
                <a:gd name="T30" fmla="*/ 0 w 31"/>
                <a:gd name="T31" fmla="*/ 0 h 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63">
                  <a:moveTo>
                    <a:pt x="28" y="63"/>
                  </a:moveTo>
                  <a:lnTo>
                    <a:pt x="30" y="57"/>
                  </a:lnTo>
                  <a:lnTo>
                    <a:pt x="31" y="51"/>
                  </a:lnTo>
                  <a:lnTo>
                    <a:pt x="31" y="44"/>
                  </a:lnTo>
                  <a:lnTo>
                    <a:pt x="31" y="38"/>
                  </a:lnTo>
                  <a:lnTo>
                    <a:pt x="31" y="32"/>
                  </a:lnTo>
                  <a:lnTo>
                    <a:pt x="30" y="26"/>
                  </a:lnTo>
                  <a:lnTo>
                    <a:pt x="28" y="21"/>
                  </a:lnTo>
                  <a:lnTo>
                    <a:pt x="26" y="16"/>
                  </a:lnTo>
                  <a:lnTo>
                    <a:pt x="24" y="13"/>
                  </a:lnTo>
                  <a:lnTo>
                    <a:pt x="20" y="8"/>
                  </a:lnTo>
                  <a:lnTo>
                    <a:pt x="17" y="5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8" name="Line 166"/>
            <p:cNvSpPr>
              <a:spLocks noChangeShapeType="1"/>
            </p:cNvSpPr>
            <p:nvPr/>
          </p:nvSpPr>
          <p:spPr bwMode="auto">
            <a:xfrm flipH="1">
              <a:off x="3807" y="1574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9" name="Freeform 167"/>
            <p:cNvSpPr>
              <a:spLocks/>
            </p:cNvSpPr>
            <p:nvPr/>
          </p:nvSpPr>
          <p:spPr bwMode="auto">
            <a:xfrm>
              <a:off x="3783" y="1585"/>
              <a:ext cx="24" cy="24"/>
            </a:xfrm>
            <a:custGeom>
              <a:avLst/>
              <a:gdLst>
                <a:gd name="T0" fmla="*/ 0 w 61"/>
                <a:gd name="T1" fmla="*/ 1 h 64"/>
                <a:gd name="T2" fmla="*/ 0 w 61"/>
                <a:gd name="T3" fmla="*/ 1 h 64"/>
                <a:gd name="T4" fmla="*/ 0 w 61"/>
                <a:gd name="T5" fmla="*/ 1 h 64"/>
                <a:gd name="T6" fmla="*/ 0 w 61"/>
                <a:gd name="T7" fmla="*/ 1 h 64"/>
                <a:gd name="T8" fmla="*/ 0 w 61"/>
                <a:gd name="T9" fmla="*/ 1 h 64"/>
                <a:gd name="T10" fmla="*/ 1 w 61"/>
                <a:gd name="T11" fmla="*/ 1 h 64"/>
                <a:gd name="T12" fmla="*/ 1 w 61"/>
                <a:gd name="T13" fmla="*/ 1 h 64"/>
                <a:gd name="T14" fmla="*/ 1 w 61"/>
                <a:gd name="T15" fmla="*/ 1 h 64"/>
                <a:gd name="T16" fmla="*/ 1 w 61"/>
                <a:gd name="T17" fmla="*/ 1 h 64"/>
                <a:gd name="T18" fmla="*/ 1 w 61"/>
                <a:gd name="T19" fmla="*/ 1 h 64"/>
                <a:gd name="T20" fmla="*/ 1 w 61"/>
                <a:gd name="T21" fmla="*/ 1 h 64"/>
                <a:gd name="T22" fmla="*/ 1 w 61"/>
                <a:gd name="T23" fmla="*/ 1 h 64"/>
                <a:gd name="T24" fmla="*/ 1 w 61"/>
                <a:gd name="T25" fmla="*/ 0 h 64"/>
                <a:gd name="T26" fmla="*/ 2 w 61"/>
                <a:gd name="T27" fmla="*/ 0 h 64"/>
                <a:gd name="T28" fmla="*/ 2 w 61"/>
                <a:gd name="T29" fmla="*/ 0 h 64"/>
                <a:gd name="T30" fmla="*/ 2 w 61"/>
                <a:gd name="T31" fmla="*/ 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64">
                  <a:moveTo>
                    <a:pt x="0" y="64"/>
                  </a:moveTo>
                  <a:lnTo>
                    <a:pt x="5" y="64"/>
                  </a:lnTo>
                  <a:lnTo>
                    <a:pt x="9" y="63"/>
                  </a:lnTo>
                  <a:lnTo>
                    <a:pt x="15" y="61"/>
                  </a:lnTo>
                  <a:lnTo>
                    <a:pt x="20" y="59"/>
                  </a:lnTo>
                  <a:lnTo>
                    <a:pt x="24" y="55"/>
                  </a:lnTo>
                  <a:lnTo>
                    <a:pt x="30" y="52"/>
                  </a:lnTo>
                  <a:lnTo>
                    <a:pt x="34" y="48"/>
                  </a:lnTo>
                  <a:lnTo>
                    <a:pt x="39" y="43"/>
                  </a:lnTo>
                  <a:lnTo>
                    <a:pt x="43" y="37"/>
                  </a:lnTo>
                  <a:lnTo>
                    <a:pt x="47" y="32"/>
                  </a:lnTo>
                  <a:lnTo>
                    <a:pt x="51" y="26"/>
                  </a:lnTo>
                  <a:lnTo>
                    <a:pt x="54" y="20"/>
                  </a:lnTo>
                  <a:lnTo>
                    <a:pt x="57" y="14"/>
                  </a:lnTo>
                  <a:lnTo>
                    <a:pt x="59" y="7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0" name="Line 168"/>
            <p:cNvSpPr>
              <a:spLocks noChangeShapeType="1"/>
            </p:cNvSpPr>
            <p:nvPr/>
          </p:nvSpPr>
          <p:spPr bwMode="auto">
            <a:xfrm flipH="1">
              <a:off x="3767" y="160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1" name="Line 169"/>
            <p:cNvSpPr>
              <a:spLocks noChangeShapeType="1"/>
            </p:cNvSpPr>
            <p:nvPr/>
          </p:nvSpPr>
          <p:spPr bwMode="auto">
            <a:xfrm flipV="1">
              <a:off x="3846" y="1503"/>
              <a:ext cx="1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72" name="Line 170"/>
            <p:cNvSpPr>
              <a:spLocks noChangeShapeType="1"/>
            </p:cNvSpPr>
            <p:nvPr/>
          </p:nvSpPr>
          <p:spPr bwMode="auto">
            <a:xfrm flipV="1">
              <a:off x="3878" y="1503"/>
              <a:ext cx="1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23" name="Group 171"/>
          <p:cNvGrpSpPr>
            <a:grpSpLocks/>
          </p:cNvGrpSpPr>
          <p:nvPr/>
        </p:nvGrpSpPr>
        <p:grpSpPr bwMode="auto">
          <a:xfrm>
            <a:off x="1211263" y="6324600"/>
            <a:ext cx="174625" cy="344488"/>
            <a:chOff x="763" y="3984"/>
            <a:chExt cx="110" cy="217"/>
          </a:xfrm>
        </p:grpSpPr>
        <p:sp>
          <p:nvSpPr>
            <p:cNvPr id="52355" name="Freeform 172"/>
            <p:cNvSpPr>
              <a:spLocks/>
            </p:cNvSpPr>
            <p:nvPr/>
          </p:nvSpPr>
          <p:spPr bwMode="auto">
            <a:xfrm>
              <a:off x="851" y="4100"/>
              <a:ext cx="22" cy="44"/>
            </a:xfrm>
            <a:custGeom>
              <a:avLst/>
              <a:gdLst>
                <a:gd name="T0" fmla="*/ 0 w 65"/>
                <a:gd name="T1" fmla="*/ 2 h 127"/>
                <a:gd name="T2" fmla="*/ 0 w 65"/>
                <a:gd name="T3" fmla="*/ 2 h 127"/>
                <a:gd name="T4" fmla="*/ 0 w 65"/>
                <a:gd name="T5" fmla="*/ 2 h 127"/>
                <a:gd name="T6" fmla="*/ 0 w 65"/>
                <a:gd name="T7" fmla="*/ 2 h 127"/>
                <a:gd name="T8" fmla="*/ 0 w 65"/>
                <a:gd name="T9" fmla="*/ 2 h 127"/>
                <a:gd name="T10" fmla="*/ 0 w 65"/>
                <a:gd name="T11" fmla="*/ 2 h 127"/>
                <a:gd name="T12" fmla="*/ 0 w 65"/>
                <a:gd name="T13" fmla="*/ 2 h 127"/>
                <a:gd name="T14" fmla="*/ 0 w 65"/>
                <a:gd name="T15" fmla="*/ 2 h 127"/>
                <a:gd name="T16" fmla="*/ 0 w 65"/>
                <a:gd name="T17" fmla="*/ 2 h 127"/>
                <a:gd name="T18" fmla="*/ 1 w 65"/>
                <a:gd name="T19" fmla="*/ 1 h 127"/>
                <a:gd name="T20" fmla="*/ 1 w 65"/>
                <a:gd name="T21" fmla="*/ 1 h 127"/>
                <a:gd name="T22" fmla="*/ 1 w 65"/>
                <a:gd name="T23" fmla="*/ 1 h 127"/>
                <a:gd name="T24" fmla="*/ 1 w 65"/>
                <a:gd name="T25" fmla="*/ 1 h 127"/>
                <a:gd name="T26" fmla="*/ 1 w 65"/>
                <a:gd name="T27" fmla="*/ 1 h 127"/>
                <a:gd name="T28" fmla="*/ 1 w 65"/>
                <a:gd name="T29" fmla="*/ 1 h 127"/>
                <a:gd name="T30" fmla="*/ 1 w 65"/>
                <a:gd name="T31" fmla="*/ 1 h 127"/>
                <a:gd name="T32" fmla="*/ 1 w 65"/>
                <a:gd name="T33" fmla="*/ 1 h 127"/>
                <a:gd name="T34" fmla="*/ 1 w 65"/>
                <a:gd name="T35" fmla="*/ 1 h 127"/>
                <a:gd name="T36" fmla="*/ 1 w 65"/>
                <a:gd name="T37" fmla="*/ 1 h 127"/>
                <a:gd name="T38" fmla="*/ 1 w 65"/>
                <a:gd name="T39" fmla="*/ 1 h 127"/>
                <a:gd name="T40" fmla="*/ 1 w 65"/>
                <a:gd name="T41" fmla="*/ 0 h 127"/>
                <a:gd name="T42" fmla="*/ 1 w 65"/>
                <a:gd name="T43" fmla="*/ 0 h 127"/>
                <a:gd name="T44" fmla="*/ 1 w 65"/>
                <a:gd name="T45" fmla="*/ 0 h 127"/>
                <a:gd name="T46" fmla="*/ 1 w 65"/>
                <a:gd name="T47" fmla="*/ 0 h 127"/>
                <a:gd name="T48" fmla="*/ 1 w 65"/>
                <a:gd name="T49" fmla="*/ 0 h 127"/>
                <a:gd name="T50" fmla="*/ 1 w 65"/>
                <a:gd name="T51" fmla="*/ 0 h 127"/>
                <a:gd name="T52" fmla="*/ 1 w 65"/>
                <a:gd name="T53" fmla="*/ 0 h 127"/>
                <a:gd name="T54" fmla="*/ 1 w 65"/>
                <a:gd name="T55" fmla="*/ 0 h 127"/>
                <a:gd name="T56" fmla="*/ 1 w 65"/>
                <a:gd name="T57" fmla="*/ 0 h 127"/>
                <a:gd name="T58" fmla="*/ 0 w 65"/>
                <a:gd name="T59" fmla="*/ 0 h 127"/>
                <a:gd name="T60" fmla="*/ 0 w 65"/>
                <a:gd name="T61" fmla="*/ 0 h 1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5" h="127">
                  <a:moveTo>
                    <a:pt x="0" y="127"/>
                  </a:moveTo>
                  <a:lnTo>
                    <a:pt x="5" y="127"/>
                  </a:lnTo>
                  <a:lnTo>
                    <a:pt x="10" y="126"/>
                  </a:lnTo>
                  <a:lnTo>
                    <a:pt x="14" y="125"/>
                  </a:lnTo>
                  <a:lnTo>
                    <a:pt x="19" y="122"/>
                  </a:lnTo>
                  <a:lnTo>
                    <a:pt x="25" y="119"/>
                  </a:lnTo>
                  <a:lnTo>
                    <a:pt x="29" y="115"/>
                  </a:lnTo>
                  <a:lnTo>
                    <a:pt x="34" y="111"/>
                  </a:lnTo>
                  <a:lnTo>
                    <a:pt x="39" y="107"/>
                  </a:lnTo>
                  <a:lnTo>
                    <a:pt x="43" y="102"/>
                  </a:lnTo>
                  <a:lnTo>
                    <a:pt x="47" y="95"/>
                  </a:lnTo>
                  <a:lnTo>
                    <a:pt x="50" y="90"/>
                  </a:lnTo>
                  <a:lnTo>
                    <a:pt x="54" y="84"/>
                  </a:lnTo>
                  <a:lnTo>
                    <a:pt x="57" y="77"/>
                  </a:lnTo>
                  <a:lnTo>
                    <a:pt x="60" y="71"/>
                  </a:lnTo>
                  <a:lnTo>
                    <a:pt x="62" y="63"/>
                  </a:lnTo>
                  <a:lnTo>
                    <a:pt x="63" y="57"/>
                  </a:lnTo>
                  <a:lnTo>
                    <a:pt x="64" y="51"/>
                  </a:lnTo>
                  <a:lnTo>
                    <a:pt x="65" y="44"/>
                  </a:lnTo>
                  <a:lnTo>
                    <a:pt x="65" y="38"/>
                  </a:lnTo>
                  <a:lnTo>
                    <a:pt x="64" y="32"/>
                  </a:lnTo>
                  <a:lnTo>
                    <a:pt x="63" y="26"/>
                  </a:lnTo>
                  <a:lnTo>
                    <a:pt x="62" y="21"/>
                  </a:lnTo>
                  <a:lnTo>
                    <a:pt x="60" y="17"/>
                  </a:lnTo>
                  <a:lnTo>
                    <a:pt x="57" y="13"/>
                  </a:lnTo>
                  <a:lnTo>
                    <a:pt x="54" y="9"/>
                  </a:lnTo>
                  <a:lnTo>
                    <a:pt x="50" y="6"/>
                  </a:lnTo>
                  <a:lnTo>
                    <a:pt x="47" y="3"/>
                  </a:lnTo>
                  <a:lnTo>
                    <a:pt x="43" y="2"/>
                  </a:lnTo>
                  <a:lnTo>
                    <a:pt x="39" y="1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6" name="Line 173"/>
            <p:cNvSpPr>
              <a:spLocks noChangeShapeType="1"/>
            </p:cNvSpPr>
            <p:nvPr/>
          </p:nvSpPr>
          <p:spPr bwMode="auto">
            <a:xfrm flipH="1">
              <a:off x="843" y="4144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7" name="Freeform 174"/>
            <p:cNvSpPr>
              <a:spLocks/>
            </p:cNvSpPr>
            <p:nvPr/>
          </p:nvSpPr>
          <p:spPr bwMode="auto">
            <a:xfrm>
              <a:off x="851" y="4144"/>
              <a:ext cx="9" cy="22"/>
            </a:xfrm>
            <a:custGeom>
              <a:avLst/>
              <a:gdLst>
                <a:gd name="T0" fmla="*/ 0 w 30"/>
                <a:gd name="T1" fmla="*/ 1 h 64"/>
                <a:gd name="T2" fmla="*/ 0 w 30"/>
                <a:gd name="T3" fmla="*/ 1 h 64"/>
                <a:gd name="T4" fmla="*/ 0 w 30"/>
                <a:gd name="T5" fmla="*/ 1 h 64"/>
                <a:gd name="T6" fmla="*/ 0 w 30"/>
                <a:gd name="T7" fmla="*/ 1 h 64"/>
                <a:gd name="T8" fmla="*/ 0 w 30"/>
                <a:gd name="T9" fmla="*/ 0 h 64"/>
                <a:gd name="T10" fmla="*/ 0 w 30"/>
                <a:gd name="T11" fmla="*/ 0 h 64"/>
                <a:gd name="T12" fmla="*/ 0 w 30"/>
                <a:gd name="T13" fmla="*/ 0 h 64"/>
                <a:gd name="T14" fmla="*/ 0 w 30"/>
                <a:gd name="T15" fmla="*/ 0 h 64"/>
                <a:gd name="T16" fmla="*/ 0 w 30"/>
                <a:gd name="T17" fmla="*/ 0 h 64"/>
                <a:gd name="T18" fmla="*/ 0 w 30"/>
                <a:gd name="T19" fmla="*/ 0 h 64"/>
                <a:gd name="T20" fmla="*/ 0 w 30"/>
                <a:gd name="T21" fmla="*/ 0 h 64"/>
                <a:gd name="T22" fmla="*/ 0 w 30"/>
                <a:gd name="T23" fmla="*/ 0 h 64"/>
                <a:gd name="T24" fmla="*/ 0 w 30"/>
                <a:gd name="T25" fmla="*/ 0 h 64"/>
                <a:gd name="T26" fmla="*/ 0 w 30"/>
                <a:gd name="T27" fmla="*/ 0 h 64"/>
                <a:gd name="T28" fmla="*/ 0 w 30"/>
                <a:gd name="T29" fmla="*/ 0 h 64"/>
                <a:gd name="T30" fmla="*/ 0 w 30"/>
                <a:gd name="T31" fmla="*/ 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64">
                  <a:moveTo>
                    <a:pt x="27" y="64"/>
                  </a:moveTo>
                  <a:lnTo>
                    <a:pt x="29" y="57"/>
                  </a:lnTo>
                  <a:lnTo>
                    <a:pt x="30" y="51"/>
                  </a:lnTo>
                  <a:lnTo>
                    <a:pt x="30" y="45"/>
                  </a:lnTo>
                  <a:lnTo>
                    <a:pt x="30" y="38"/>
                  </a:lnTo>
                  <a:lnTo>
                    <a:pt x="30" y="32"/>
                  </a:lnTo>
                  <a:lnTo>
                    <a:pt x="29" y="26"/>
                  </a:lnTo>
                  <a:lnTo>
                    <a:pt x="27" y="21"/>
                  </a:lnTo>
                  <a:lnTo>
                    <a:pt x="26" y="17"/>
                  </a:lnTo>
                  <a:lnTo>
                    <a:pt x="23" y="13"/>
                  </a:lnTo>
                  <a:lnTo>
                    <a:pt x="19" y="8"/>
                  </a:lnTo>
                  <a:lnTo>
                    <a:pt x="16" y="6"/>
                  </a:lnTo>
                  <a:lnTo>
                    <a:pt x="13" y="3"/>
                  </a:lnTo>
                  <a:lnTo>
                    <a:pt x="9" y="2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8" name="Line 175"/>
            <p:cNvSpPr>
              <a:spLocks noChangeShapeType="1"/>
            </p:cNvSpPr>
            <p:nvPr/>
          </p:nvSpPr>
          <p:spPr bwMode="auto">
            <a:xfrm flipH="1">
              <a:off x="858" y="4166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9" name="Freeform 176"/>
            <p:cNvSpPr>
              <a:spLocks/>
            </p:cNvSpPr>
            <p:nvPr/>
          </p:nvSpPr>
          <p:spPr bwMode="auto">
            <a:xfrm>
              <a:off x="836" y="4179"/>
              <a:ext cx="22" cy="22"/>
            </a:xfrm>
            <a:custGeom>
              <a:avLst/>
              <a:gdLst>
                <a:gd name="T0" fmla="*/ 0 w 61"/>
                <a:gd name="T1" fmla="*/ 1 h 64"/>
                <a:gd name="T2" fmla="*/ 0 w 61"/>
                <a:gd name="T3" fmla="*/ 1 h 64"/>
                <a:gd name="T4" fmla="*/ 0 w 61"/>
                <a:gd name="T5" fmla="*/ 1 h 64"/>
                <a:gd name="T6" fmla="*/ 0 w 61"/>
                <a:gd name="T7" fmla="*/ 1 h 64"/>
                <a:gd name="T8" fmla="*/ 0 w 61"/>
                <a:gd name="T9" fmla="*/ 1 h 64"/>
                <a:gd name="T10" fmla="*/ 0 w 61"/>
                <a:gd name="T11" fmla="*/ 1 h 64"/>
                <a:gd name="T12" fmla="*/ 0 w 61"/>
                <a:gd name="T13" fmla="*/ 1 h 64"/>
                <a:gd name="T14" fmla="*/ 1 w 61"/>
                <a:gd name="T15" fmla="*/ 1 h 64"/>
                <a:gd name="T16" fmla="*/ 1 w 61"/>
                <a:gd name="T17" fmla="*/ 1 h 64"/>
                <a:gd name="T18" fmla="*/ 1 w 61"/>
                <a:gd name="T19" fmla="*/ 0 h 64"/>
                <a:gd name="T20" fmla="*/ 1 w 61"/>
                <a:gd name="T21" fmla="*/ 0 h 64"/>
                <a:gd name="T22" fmla="*/ 1 w 61"/>
                <a:gd name="T23" fmla="*/ 0 h 64"/>
                <a:gd name="T24" fmla="*/ 1 w 61"/>
                <a:gd name="T25" fmla="*/ 0 h 64"/>
                <a:gd name="T26" fmla="*/ 1 w 61"/>
                <a:gd name="T27" fmla="*/ 0 h 64"/>
                <a:gd name="T28" fmla="*/ 1 w 61"/>
                <a:gd name="T29" fmla="*/ 0 h 64"/>
                <a:gd name="T30" fmla="*/ 1 w 61"/>
                <a:gd name="T31" fmla="*/ 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64">
                  <a:moveTo>
                    <a:pt x="0" y="64"/>
                  </a:moveTo>
                  <a:lnTo>
                    <a:pt x="5" y="64"/>
                  </a:lnTo>
                  <a:lnTo>
                    <a:pt x="11" y="63"/>
                  </a:lnTo>
                  <a:lnTo>
                    <a:pt x="15" y="61"/>
                  </a:lnTo>
                  <a:lnTo>
                    <a:pt x="20" y="59"/>
                  </a:lnTo>
                  <a:lnTo>
                    <a:pt x="25" y="56"/>
                  </a:lnTo>
                  <a:lnTo>
                    <a:pt x="30" y="52"/>
                  </a:lnTo>
                  <a:lnTo>
                    <a:pt x="35" y="48"/>
                  </a:lnTo>
                  <a:lnTo>
                    <a:pt x="39" y="44"/>
                  </a:lnTo>
                  <a:lnTo>
                    <a:pt x="43" y="39"/>
                  </a:lnTo>
                  <a:lnTo>
                    <a:pt x="48" y="32"/>
                  </a:lnTo>
                  <a:lnTo>
                    <a:pt x="51" y="27"/>
                  </a:lnTo>
                  <a:lnTo>
                    <a:pt x="54" y="21"/>
                  </a:lnTo>
                  <a:lnTo>
                    <a:pt x="57" y="14"/>
                  </a:lnTo>
                  <a:lnTo>
                    <a:pt x="60" y="8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0" name="Line 177"/>
            <p:cNvSpPr>
              <a:spLocks noChangeShapeType="1"/>
            </p:cNvSpPr>
            <p:nvPr/>
          </p:nvSpPr>
          <p:spPr bwMode="auto">
            <a:xfrm flipH="1">
              <a:off x="821" y="420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1" name="Freeform 178"/>
            <p:cNvSpPr>
              <a:spLocks/>
            </p:cNvSpPr>
            <p:nvPr/>
          </p:nvSpPr>
          <p:spPr bwMode="auto">
            <a:xfrm>
              <a:off x="763" y="3984"/>
              <a:ext cx="55" cy="55"/>
            </a:xfrm>
            <a:custGeom>
              <a:avLst/>
              <a:gdLst>
                <a:gd name="T0" fmla="*/ 3 w 145"/>
                <a:gd name="T1" fmla="*/ 2 h 146"/>
                <a:gd name="T2" fmla="*/ 3 w 145"/>
                <a:gd name="T3" fmla="*/ 1 h 146"/>
                <a:gd name="T4" fmla="*/ 3 w 145"/>
                <a:gd name="T5" fmla="*/ 0 h 146"/>
                <a:gd name="T6" fmla="*/ 2 w 145"/>
                <a:gd name="T7" fmla="*/ 0 h 146"/>
                <a:gd name="T8" fmla="*/ 2 w 145"/>
                <a:gd name="T9" fmla="*/ 0 h 146"/>
                <a:gd name="T10" fmla="*/ 1 w 145"/>
                <a:gd name="T11" fmla="*/ 0 h 146"/>
                <a:gd name="T12" fmla="*/ 0 w 145"/>
                <a:gd name="T13" fmla="*/ 0 h 146"/>
                <a:gd name="T14" fmla="*/ 0 w 145"/>
                <a:gd name="T15" fmla="*/ 1 h 146"/>
                <a:gd name="T16" fmla="*/ 0 w 145"/>
                <a:gd name="T17" fmla="*/ 2 h 146"/>
                <a:gd name="T18" fmla="*/ 0 w 145"/>
                <a:gd name="T19" fmla="*/ 2 h 146"/>
                <a:gd name="T20" fmla="*/ 0 w 145"/>
                <a:gd name="T21" fmla="*/ 3 h 146"/>
                <a:gd name="T22" fmla="*/ 1 w 145"/>
                <a:gd name="T23" fmla="*/ 3 h 146"/>
                <a:gd name="T24" fmla="*/ 2 w 145"/>
                <a:gd name="T25" fmla="*/ 3 h 146"/>
                <a:gd name="T26" fmla="*/ 2 w 145"/>
                <a:gd name="T27" fmla="*/ 3 h 146"/>
                <a:gd name="T28" fmla="*/ 3 w 145"/>
                <a:gd name="T29" fmla="*/ 3 h 146"/>
                <a:gd name="T30" fmla="*/ 3 w 145"/>
                <a:gd name="T31" fmla="*/ 2 h 146"/>
                <a:gd name="T32" fmla="*/ 3 w 145"/>
                <a:gd name="T33" fmla="*/ 2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6">
                  <a:moveTo>
                    <a:pt x="145" y="73"/>
                  </a:moveTo>
                  <a:lnTo>
                    <a:pt x="140" y="45"/>
                  </a:lnTo>
                  <a:lnTo>
                    <a:pt x="124" y="22"/>
                  </a:lnTo>
                  <a:lnTo>
                    <a:pt x="101" y="6"/>
                  </a:lnTo>
                  <a:lnTo>
                    <a:pt x="72" y="0"/>
                  </a:lnTo>
                  <a:lnTo>
                    <a:pt x="45" y="6"/>
                  </a:lnTo>
                  <a:lnTo>
                    <a:pt x="21" y="22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2" y="146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62" name="Line 179"/>
            <p:cNvSpPr>
              <a:spLocks noChangeShapeType="1"/>
            </p:cNvSpPr>
            <p:nvPr/>
          </p:nvSpPr>
          <p:spPr bwMode="auto">
            <a:xfrm>
              <a:off x="850" y="410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32" name="Group 180"/>
          <p:cNvGrpSpPr>
            <a:grpSpLocks/>
          </p:cNvGrpSpPr>
          <p:nvPr/>
        </p:nvGrpSpPr>
        <p:grpSpPr bwMode="auto">
          <a:xfrm>
            <a:off x="1211263" y="3957638"/>
            <a:ext cx="180975" cy="284162"/>
            <a:chOff x="763" y="2493"/>
            <a:chExt cx="114" cy="179"/>
          </a:xfrm>
        </p:grpSpPr>
        <p:sp>
          <p:nvSpPr>
            <p:cNvPr id="52353" name="Freeform 181"/>
            <p:cNvSpPr>
              <a:spLocks/>
            </p:cNvSpPr>
            <p:nvPr/>
          </p:nvSpPr>
          <p:spPr bwMode="auto">
            <a:xfrm>
              <a:off x="763" y="2617"/>
              <a:ext cx="55" cy="55"/>
            </a:xfrm>
            <a:custGeom>
              <a:avLst/>
              <a:gdLst>
                <a:gd name="T0" fmla="*/ 3 w 145"/>
                <a:gd name="T1" fmla="*/ 2 h 145"/>
                <a:gd name="T2" fmla="*/ 3 w 145"/>
                <a:gd name="T3" fmla="*/ 1 h 145"/>
                <a:gd name="T4" fmla="*/ 3 w 145"/>
                <a:gd name="T5" fmla="*/ 0 h 145"/>
                <a:gd name="T6" fmla="*/ 2 w 145"/>
                <a:gd name="T7" fmla="*/ 0 h 145"/>
                <a:gd name="T8" fmla="*/ 2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2 w 145"/>
                <a:gd name="T25" fmla="*/ 3 h 145"/>
                <a:gd name="T26" fmla="*/ 2 w 145"/>
                <a:gd name="T27" fmla="*/ 3 h 145"/>
                <a:gd name="T28" fmla="*/ 3 w 145"/>
                <a:gd name="T29" fmla="*/ 3 h 145"/>
                <a:gd name="T30" fmla="*/ 3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2" y="0"/>
                  </a:lnTo>
                  <a:lnTo>
                    <a:pt x="45" y="5"/>
                  </a:lnTo>
                  <a:lnTo>
                    <a:pt x="21" y="21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5" y="99"/>
                  </a:lnTo>
                  <a:lnTo>
                    <a:pt x="21" y="124"/>
                  </a:lnTo>
                  <a:lnTo>
                    <a:pt x="45" y="138"/>
                  </a:lnTo>
                  <a:lnTo>
                    <a:pt x="72" y="145"/>
                  </a:lnTo>
                  <a:lnTo>
                    <a:pt x="101" y="138"/>
                  </a:lnTo>
                  <a:lnTo>
                    <a:pt x="124" y="124"/>
                  </a:lnTo>
                  <a:lnTo>
                    <a:pt x="140" y="99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4" name="Freeform 182"/>
            <p:cNvSpPr>
              <a:spLocks/>
            </p:cNvSpPr>
            <p:nvPr/>
          </p:nvSpPr>
          <p:spPr bwMode="auto">
            <a:xfrm>
              <a:off x="832" y="2493"/>
              <a:ext cx="45" cy="109"/>
            </a:xfrm>
            <a:custGeom>
              <a:avLst/>
              <a:gdLst>
                <a:gd name="T0" fmla="*/ 0 w 122"/>
                <a:gd name="T1" fmla="*/ 6 h 286"/>
                <a:gd name="T2" fmla="*/ 2 w 122"/>
                <a:gd name="T3" fmla="*/ 0 h 286"/>
                <a:gd name="T4" fmla="*/ 0 w 122"/>
                <a:gd name="T5" fmla="*/ 0 h 286"/>
                <a:gd name="T6" fmla="*/ 0 w 122"/>
                <a:gd name="T7" fmla="*/ 1 h 2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286">
                  <a:moveTo>
                    <a:pt x="0" y="286"/>
                  </a:moveTo>
                  <a:lnTo>
                    <a:pt x="122" y="0"/>
                  </a:lnTo>
                  <a:lnTo>
                    <a:pt x="33" y="0"/>
                  </a:lnTo>
                  <a:lnTo>
                    <a:pt x="25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35" name="Group 183"/>
          <p:cNvGrpSpPr>
            <a:grpSpLocks/>
          </p:cNvGrpSpPr>
          <p:nvPr/>
        </p:nvGrpSpPr>
        <p:grpSpPr bwMode="auto">
          <a:xfrm>
            <a:off x="1257300" y="4087813"/>
            <a:ext cx="0" cy="2403475"/>
            <a:chOff x="792" y="2575"/>
            <a:chExt cx="0" cy="1514"/>
          </a:xfrm>
        </p:grpSpPr>
        <p:sp>
          <p:nvSpPr>
            <p:cNvPr id="52346" name="Line 184"/>
            <p:cNvSpPr>
              <a:spLocks noChangeShapeType="1"/>
            </p:cNvSpPr>
            <p:nvPr/>
          </p:nvSpPr>
          <p:spPr bwMode="auto">
            <a:xfrm flipV="1">
              <a:off x="792" y="3863"/>
              <a:ext cx="0" cy="2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47" name="Line 185"/>
            <p:cNvSpPr>
              <a:spLocks noChangeShapeType="1"/>
            </p:cNvSpPr>
            <p:nvPr/>
          </p:nvSpPr>
          <p:spPr bwMode="auto">
            <a:xfrm flipV="1">
              <a:off x="792" y="3820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48" name="Line 186"/>
            <p:cNvSpPr>
              <a:spLocks noChangeShapeType="1"/>
            </p:cNvSpPr>
            <p:nvPr/>
          </p:nvSpPr>
          <p:spPr bwMode="auto">
            <a:xfrm flipV="1">
              <a:off x="792" y="3365"/>
              <a:ext cx="0" cy="4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49" name="Line 187"/>
            <p:cNvSpPr>
              <a:spLocks noChangeShapeType="1"/>
            </p:cNvSpPr>
            <p:nvPr/>
          </p:nvSpPr>
          <p:spPr bwMode="auto">
            <a:xfrm flipV="1">
              <a:off x="792" y="3323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0" name="Line 188"/>
            <p:cNvSpPr>
              <a:spLocks noChangeShapeType="1"/>
            </p:cNvSpPr>
            <p:nvPr/>
          </p:nvSpPr>
          <p:spPr bwMode="auto">
            <a:xfrm flipV="1">
              <a:off x="792" y="2868"/>
              <a:ext cx="0" cy="4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1" name="Line 189"/>
            <p:cNvSpPr>
              <a:spLocks noChangeShapeType="1"/>
            </p:cNvSpPr>
            <p:nvPr/>
          </p:nvSpPr>
          <p:spPr bwMode="auto">
            <a:xfrm flipV="1">
              <a:off x="792" y="2825"/>
              <a:ext cx="0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52" name="Line 190"/>
            <p:cNvSpPr>
              <a:spLocks noChangeShapeType="1"/>
            </p:cNvSpPr>
            <p:nvPr/>
          </p:nvSpPr>
          <p:spPr bwMode="auto">
            <a:xfrm flipV="1">
              <a:off x="792" y="2575"/>
              <a:ext cx="0" cy="2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343" name="Line 191"/>
          <p:cNvSpPr>
            <a:spLocks noChangeShapeType="1"/>
          </p:cNvSpPr>
          <p:nvPr/>
        </p:nvSpPr>
        <p:spPr bwMode="auto">
          <a:xfrm>
            <a:off x="1258888" y="2613025"/>
            <a:ext cx="0" cy="37449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357" name="Group 205"/>
          <p:cNvGrpSpPr>
            <a:grpSpLocks/>
          </p:cNvGrpSpPr>
          <p:nvPr/>
        </p:nvGrpSpPr>
        <p:grpSpPr bwMode="auto">
          <a:xfrm>
            <a:off x="5564188" y="1666875"/>
            <a:ext cx="369887" cy="271463"/>
            <a:chOff x="3505" y="1050"/>
            <a:chExt cx="233" cy="171"/>
          </a:xfrm>
        </p:grpSpPr>
        <p:sp>
          <p:nvSpPr>
            <p:cNvPr id="52328" name="Freeform 206"/>
            <p:cNvSpPr>
              <a:spLocks/>
            </p:cNvSpPr>
            <p:nvPr/>
          </p:nvSpPr>
          <p:spPr bwMode="auto">
            <a:xfrm>
              <a:off x="3505" y="1165"/>
              <a:ext cx="54" cy="56"/>
            </a:xfrm>
            <a:custGeom>
              <a:avLst/>
              <a:gdLst>
                <a:gd name="T0" fmla="*/ 3 w 145"/>
                <a:gd name="T1" fmla="*/ 2 h 145"/>
                <a:gd name="T2" fmla="*/ 3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3 h 145"/>
                <a:gd name="T30" fmla="*/ 3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3"/>
                  </a:moveTo>
                  <a:lnTo>
                    <a:pt x="139" y="46"/>
                  </a:lnTo>
                  <a:lnTo>
                    <a:pt x="124" y="21"/>
                  </a:lnTo>
                  <a:lnTo>
                    <a:pt x="100" y="6"/>
                  </a:lnTo>
                  <a:lnTo>
                    <a:pt x="72" y="0"/>
                  </a:lnTo>
                  <a:lnTo>
                    <a:pt x="45" y="6"/>
                  </a:lnTo>
                  <a:lnTo>
                    <a:pt x="21" y="21"/>
                  </a:lnTo>
                  <a:lnTo>
                    <a:pt x="5" y="46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2" y="145"/>
                  </a:lnTo>
                  <a:lnTo>
                    <a:pt x="100" y="140"/>
                  </a:lnTo>
                  <a:lnTo>
                    <a:pt x="124" y="124"/>
                  </a:lnTo>
                  <a:lnTo>
                    <a:pt x="139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9" name="Freeform 207"/>
            <p:cNvSpPr>
              <a:spLocks/>
            </p:cNvSpPr>
            <p:nvPr/>
          </p:nvSpPr>
          <p:spPr bwMode="auto">
            <a:xfrm>
              <a:off x="3641" y="1050"/>
              <a:ext cx="22" cy="18"/>
            </a:xfrm>
            <a:custGeom>
              <a:avLst/>
              <a:gdLst>
                <a:gd name="T0" fmla="*/ 1 w 57"/>
                <a:gd name="T1" fmla="*/ 0 h 47"/>
                <a:gd name="T2" fmla="*/ 1 w 57"/>
                <a:gd name="T3" fmla="*/ 0 h 47"/>
                <a:gd name="T4" fmla="*/ 1 w 57"/>
                <a:gd name="T5" fmla="*/ 0 h 47"/>
                <a:gd name="T6" fmla="*/ 1 w 57"/>
                <a:gd name="T7" fmla="*/ 0 h 47"/>
                <a:gd name="T8" fmla="*/ 1 w 57"/>
                <a:gd name="T9" fmla="*/ 0 h 47"/>
                <a:gd name="T10" fmla="*/ 1 w 57"/>
                <a:gd name="T11" fmla="*/ 0 h 47"/>
                <a:gd name="T12" fmla="*/ 1 w 57"/>
                <a:gd name="T13" fmla="*/ 0 h 47"/>
                <a:gd name="T14" fmla="*/ 1 w 57"/>
                <a:gd name="T15" fmla="*/ 0 h 47"/>
                <a:gd name="T16" fmla="*/ 1 w 57"/>
                <a:gd name="T17" fmla="*/ 0 h 47"/>
                <a:gd name="T18" fmla="*/ 0 w 57"/>
                <a:gd name="T19" fmla="*/ 0 h 47"/>
                <a:gd name="T20" fmla="*/ 0 w 57"/>
                <a:gd name="T21" fmla="*/ 0 h 47"/>
                <a:gd name="T22" fmla="*/ 0 w 57"/>
                <a:gd name="T23" fmla="*/ 0 h 47"/>
                <a:gd name="T24" fmla="*/ 0 w 57"/>
                <a:gd name="T25" fmla="*/ 1 h 47"/>
                <a:gd name="T26" fmla="*/ 0 w 57"/>
                <a:gd name="T27" fmla="*/ 1 h 47"/>
                <a:gd name="T28" fmla="*/ 0 w 57"/>
                <a:gd name="T29" fmla="*/ 1 h 47"/>
                <a:gd name="T30" fmla="*/ 0 w 57"/>
                <a:gd name="T31" fmla="*/ 1 h 47"/>
                <a:gd name="T32" fmla="*/ 0 w 57"/>
                <a:gd name="T33" fmla="*/ 1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47">
                  <a:moveTo>
                    <a:pt x="57" y="0"/>
                  </a:moveTo>
                  <a:lnTo>
                    <a:pt x="54" y="1"/>
                  </a:lnTo>
                  <a:lnTo>
                    <a:pt x="49" y="1"/>
                  </a:lnTo>
                  <a:lnTo>
                    <a:pt x="45" y="2"/>
                  </a:lnTo>
                  <a:lnTo>
                    <a:pt x="42" y="3"/>
                  </a:lnTo>
                  <a:lnTo>
                    <a:pt x="38" y="5"/>
                  </a:lnTo>
                  <a:lnTo>
                    <a:pt x="33" y="7"/>
                  </a:lnTo>
                  <a:lnTo>
                    <a:pt x="29" y="10"/>
                  </a:lnTo>
                  <a:lnTo>
                    <a:pt x="26" y="14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4" y="24"/>
                  </a:lnTo>
                  <a:lnTo>
                    <a:pt x="11" y="28"/>
                  </a:lnTo>
                  <a:lnTo>
                    <a:pt x="8" y="33"/>
                  </a:lnTo>
                  <a:lnTo>
                    <a:pt x="5" y="38"/>
                  </a:lnTo>
                  <a:lnTo>
                    <a:pt x="3" y="43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30" name="Freeform 208"/>
            <p:cNvSpPr>
              <a:spLocks/>
            </p:cNvSpPr>
            <p:nvPr/>
          </p:nvSpPr>
          <p:spPr bwMode="auto">
            <a:xfrm>
              <a:off x="3663" y="1050"/>
              <a:ext cx="12" cy="36"/>
            </a:xfrm>
            <a:custGeom>
              <a:avLst/>
              <a:gdLst>
                <a:gd name="T0" fmla="*/ 0 w 31"/>
                <a:gd name="T1" fmla="*/ 2 h 97"/>
                <a:gd name="T2" fmla="*/ 0 w 31"/>
                <a:gd name="T3" fmla="*/ 2 h 97"/>
                <a:gd name="T4" fmla="*/ 0 w 31"/>
                <a:gd name="T5" fmla="*/ 1 h 97"/>
                <a:gd name="T6" fmla="*/ 0 w 31"/>
                <a:gd name="T7" fmla="*/ 1 h 97"/>
                <a:gd name="T8" fmla="*/ 0 w 31"/>
                <a:gd name="T9" fmla="*/ 1 h 97"/>
                <a:gd name="T10" fmla="*/ 0 w 31"/>
                <a:gd name="T11" fmla="*/ 1 h 97"/>
                <a:gd name="T12" fmla="*/ 1 w 31"/>
                <a:gd name="T13" fmla="*/ 1 h 97"/>
                <a:gd name="T14" fmla="*/ 1 w 31"/>
                <a:gd name="T15" fmla="*/ 1 h 97"/>
                <a:gd name="T16" fmla="*/ 1 w 31"/>
                <a:gd name="T17" fmla="*/ 1 h 97"/>
                <a:gd name="T18" fmla="*/ 1 w 31"/>
                <a:gd name="T19" fmla="*/ 1 h 97"/>
                <a:gd name="T20" fmla="*/ 1 w 31"/>
                <a:gd name="T21" fmla="*/ 1 h 97"/>
                <a:gd name="T22" fmla="*/ 1 w 31"/>
                <a:gd name="T23" fmla="*/ 1 h 97"/>
                <a:gd name="T24" fmla="*/ 1 w 31"/>
                <a:gd name="T25" fmla="*/ 1 h 97"/>
                <a:gd name="T26" fmla="*/ 1 w 31"/>
                <a:gd name="T27" fmla="*/ 0 h 97"/>
                <a:gd name="T28" fmla="*/ 1 w 31"/>
                <a:gd name="T29" fmla="*/ 0 h 97"/>
                <a:gd name="T30" fmla="*/ 1 w 31"/>
                <a:gd name="T31" fmla="*/ 0 h 97"/>
                <a:gd name="T32" fmla="*/ 1 w 31"/>
                <a:gd name="T33" fmla="*/ 0 h 97"/>
                <a:gd name="T34" fmla="*/ 1 w 31"/>
                <a:gd name="T35" fmla="*/ 0 h 97"/>
                <a:gd name="T36" fmla="*/ 0 w 31"/>
                <a:gd name="T37" fmla="*/ 0 h 97"/>
                <a:gd name="T38" fmla="*/ 0 w 31"/>
                <a:gd name="T39" fmla="*/ 0 h 97"/>
                <a:gd name="T40" fmla="*/ 0 w 31"/>
                <a:gd name="T41" fmla="*/ 0 h 97"/>
                <a:gd name="T42" fmla="*/ 0 w 31"/>
                <a:gd name="T43" fmla="*/ 0 h 97"/>
                <a:gd name="T44" fmla="*/ 0 w 31"/>
                <a:gd name="T45" fmla="*/ 0 h 97"/>
                <a:gd name="T46" fmla="*/ 0 w 31"/>
                <a:gd name="T47" fmla="*/ 0 h 97"/>
                <a:gd name="T48" fmla="*/ 0 w 31"/>
                <a:gd name="T49" fmla="*/ 0 h 97"/>
                <a:gd name="T50" fmla="*/ 0 w 31"/>
                <a:gd name="T51" fmla="*/ 0 h 97"/>
                <a:gd name="T52" fmla="*/ 0 w 31"/>
                <a:gd name="T53" fmla="*/ 0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" h="97">
                  <a:moveTo>
                    <a:pt x="11" y="97"/>
                  </a:moveTo>
                  <a:lnTo>
                    <a:pt x="15" y="93"/>
                  </a:lnTo>
                  <a:lnTo>
                    <a:pt x="18" y="88"/>
                  </a:lnTo>
                  <a:lnTo>
                    <a:pt x="20" y="84"/>
                  </a:lnTo>
                  <a:lnTo>
                    <a:pt x="22" y="78"/>
                  </a:lnTo>
                  <a:lnTo>
                    <a:pt x="24" y="73"/>
                  </a:lnTo>
                  <a:lnTo>
                    <a:pt x="26" y="68"/>
                  </a:lnTo>
                  <a:lnTo>
                    <a:pt x="27" y="62"/>
                  </a:lnTo>
                  <a:lnTo>
                    <a:pt x="29" y="57"/>
                  </a:lnTo>
                  <a:lnTo>
                    <a:pt x="29" y="52"/>
                  </a:lnTo>
                  <a:lnTo>
                    <a:pt x="31" y="47"/>
                  </a:lnTo>
                  <a:lnTo>
                    <a:pt x="31" y="42"/>
                  </a:lnTo>
                  <a:lnTo>
                    <a:pt x="31" y="37"/>
                  </a:lnTo>
                  <a:lnTo>
                    <a:pt x="31" y="33"/>
                  </a:lnTo>
                  <a:lnTo>
                    <a:pt x="29" y="28"/>
                  </a:lnTo>
                  <a:lnTo>
                    <a:pt x="28" y="24"/>
                  </a:lnTo>
                  <a:lnTo>
                    <a:pt x="27" y="20"/>
                  </a:lnTo>
                  <a:lnTo>
                    <a:pt x="25" y="17"/>
                  </a:lnTo>
                  <a:lnTo>
                    <a:pt x="24" y="14"/>
                  </a:lnTo>
                  <a:lnTo>
                    <a:pt x="21" y="10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4" y="3"/>
                  </a:lnTo>
                  <a:lnTo>
                    <a:pt x="10" y="2"/>
                  </a:lnTo>
                  <a:lnTo>
                    <a:pt x="7" y="1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31" name="Freeform 209"/>
            <p:cNvSpPr>
              <a:spLocks/>
            </p:cNvSpPr>
            <p:nvPr/>
          </p:nvSpPr>
          <p:spPr bwMode="auto">
            <a:xfrm>
              <a:off x="3618" y="1086"/>
              <a:ext cx="50" cy="72"/>
            </a:xfrm>
            <a:custGeom>
              <a:avLst/>
              <a:gdLst>
                <a:gd name="T0" fmla="*/ 3 w 132"/>
                <a:gd name="T1" fmla="*/ 0 h 189"/>
                <a:gd name="T2" fmla="*/ 0 w 132"/>
                <a:gd name="T3" fmla="*/ 4 h 189"/>
                <a:gd name="T4" fmla="*/ 2 w 132"/>
                <a:gd name="T5" fmla="*/ 4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89">
                  <a:moveTo>
                    <a:pt x="132" y="0"/>
                  </a:moveTo>
                  <a:lnTo>
                    <a:pt x="0" y="189"/>
                  </a:lnTo>
                  <a:lnTo>
                    <a:pt x="89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32" name="Line 210"/>
            <p:cNvSpPr>
              <a:spLocks noChangeShapeType="1"/>
            </p:cNvSpPr>
            <p:nvPr/>
          </p:nvSpPr>
          <p:spPr bwMode="auto">
            <a:xfrm flipV="1">
              <a:off x="3699" y="1050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33" name="Line 211"/>
            <p:cNvSpPr>
              <a:spLocks noChangeShapeType="1"/>
            </p:cNvSpPr>
            <p:nvPr/>
          </p:nvSpPr>
          <p:spPr bwMode="auto">
            <a:xfrm flipV="1">
              <a:off x="3728" y="1050"/>
              <a:ext cx="1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64" name="Group 212"/>
          <p:cNvGrpSpPr>
            <a:grpSpLocks/>
          </p:cNvGrpSpPr>
          <p:nvPr/>
        </p:nvGrpSpPr>
        <p:grpSpPr bwMode="auto">
          <a:xfrm>
            <a:off x="3878263" y="1674813"/>
            <a:ext cx="182562" cy="263525"/>
            <a:chOff x="2443" y="1055"/>
            <a:chExt cx="115" cy="166"/>
          </a:xfrm>
        </p:grpSpPr>
        <p:sp>
          <p:nvSpPr>
            <p:cNvPr id="52320" name="Freeform 213"/>
            <p:cNvSpPr>
              <a:spLocks/>
            </p:cNvSpPr>
            <p:nvPr/>
          </p:nvSpPr>
          <p:spPr bwMode="auto">
            <a:xfrm>
              <a:off x="2488" y="1165"/>
              <a:ext cx="52" cy="56"/>
            </a:xfrm>
            <a:custGeom>
              <a:avLst/>
              <a:gdLst>
                <a:gd name="T0" fmla="*/ 3 w 145"/>
                <a:gd name="T1" fmla="*/ 2 h 145"/>
                <a:gd name="T2" fmla="*/ 2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3 h 145"/>
                <a:gd name="T30" fmla="*/ 2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3"/>
                  </a:moveTo>
                  <a:lnTo>
                    <a:pt x="140" y="46"/>
                  </a:lnTo>
                  <a:lnTo>
                    <a:pt x="124" y="21"/>
                  </a:lnTo>
                  <a:lnTo>
                    <a:pt x="101" y="6"/>
                  </a:lnTo>
                  <a:lnTo>
                    <a:pt x="73" y="0"/>
                  </a:lnTo>
                  <a:lnTo>
                    <a:pt x="45" y="6"/>
                  </a:lnTo>
                  <a:lnTo>
                    <a:pt x="21" y="21"/>
                  </a:lnTo>
                  <a:lnTo>
                    <a:pt x="5" y="46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1" name="Freeform 214"/>
            <p:cNvSpPr>
              <a:spLocks/>
            </p:cNvSpPr>
            <p:nvPr/>
          </p:nvSpPr>
          <p:spPr bwMode="auto">
            <a:xfrm>
              <a:off x="2459" y="1055"/>
              <a:ext cx="36" cy="51"/>
            </a:xfrm>
            <a:custGeom>
              <a:avLst/>
              <a:gdLst>
                <a:gd name="T0" fmla="*/ 2 w 95"/>
                <a:gd name="T1" fmla="*/ 2 h 127"/>
                <a:gd name="T2" fmla="*/ 2 w 95"/>
                <a:gd name="T3" fmla="*/ 1 h 127"/>
                <a:gd name="T4" fmla="*/ 2 w 95"/>
                <a:gd name="T5" fmla="*/ 1 h 127"/>
                <a:gd name="T6" fmla="*/ 2 w 95"/>
                <a:gd name="T7" fmla="*/ 1 h 127"/>
                <a:gd name="T8" fmla="*/ 2 w 95"/>
                <a:gd name="T9" fmla="*/ 1 h 127"/>
                <a:gd name="T10" fmla="*/ 2 w 95"/>
                <a:gd name="T11" fmla="*/ 1 h 127"/>
                <a:gd name="T12" fmla="*/ 2 w 95"/>
                <a:gd name="T13" fmla="*/ 0 h 127"/>
                <a:gd name="T14" fmla="*/ 2 w 95"/>
                <a:gd name="T15" fmla="*/ 0 h 127"/>
                <a:gd name="T16" fmla="*/ 2 w 95"/>
                <a:gd name="T17" fmla="*/ 0 h 127"/>
                <a:gd name="T18" fmla="*/ 2 w 95"/>
                <a:gd name="T19" fmla="*/ 0 h 127"/>
                <a:gd name="T20" fmla="*/ 2 w 95"/>
                <a:gd name="T21" fmla="*/ 0 h 127"/>
                <a:gd name="T22" fmla="*/ 2 w 95"/>
                <a:gd name="T23" fmla="*/ 0 h 127"/>
                <a:gd name="T24" fmla="*/ 1 w 95"/>
                <a:gd name="T25" fmla="*/ 0 h 127"/>
                <a:gd name="T26" fmla="*/ 1 w 95"/>
                <a:gd name="T27" fmla="*/ 0 h 127"/>
                <a:gd name="T28" fmla="*/ 1 w 95"/>
                <a:gd name="T29" fmla="*/ 0 h 127"/>
                <a:gd name="T30" fmla="*/ 1 w 95"/>
                <a:gd name="T31" fmla="*/ 0 h 127"/>
                <a:gd name="T32" fmla="*/ 1 w 95"/>
                <a:gd name="T33" fmla="*/ 0 h 127"/>
                <a:gd name="T34" fmla="*/ 1 w 95"/>
                <a:gd name="T35" fmla="*/ 0 h 127"/>
                <a:gd name="T36" fmla="*/ 1 w 95"/>
                <a:gd name="T37" fmla="*/ 0 h 127"/>
                <a:gd name="T38" fmla="*/ 0 w 95"/>
                <a:gd name="T39" fmla="*/ 1 h 127"/>
                <a:gd name="T40" fmla="*/ 0 w 95"/>
                <a:gd name="T41" fmla="*/ 1 h 127"/>
                <a:gd name="T42" fmla="*/ 0 w 95"/>
                <a:gd name="T43" fmla="*/ 1 h 127"/>
                <a:gd name="T44" fmla="*/ 0 w 95"/>
                <a:gd name="T45" fmla="*/ 1 h 127"/>
                <a:gd name="T46" fmla="*/ 0 w 95"/>
                <a:gd name="T47" fmla="*/ 1 h 127"/>
                <a:gd name="T48" fmla="*/ 0 w 95"/>
                <a:gd name="T49" fmla="*/ 2 h 127"/>
                <a:gd name="T50" fmla="*/ 0 w 95"/>
                <a:gd name="T51" fmla="*/ 2 h 127"/>
                <a:gd name="T52" fmla="*/ 0 w 95"/>
                <a:gd name="T53" fmla="*/ 2 h 127"/>
                <a:gd name="T54" fmla="*/ 0 w 95"/>
                <a:gd name="T55" fmla="*/ 2 h 127"/>
                <a:gd name="T56" fmla="*/ 0 w 95"/>
                <a:gd name="T57" fmla="*/ 2 h 127"/>
                <a:gd name="T58" fmla="*/ 0 w 95"/>
                <a:gd name="T59" fmla="*/ 2 h 127"/>
                <a:gd name="T60" fmla="*/ 0 w 95"/>
                <a:gd name="T61" fmla="*/ 3 h 127"/>
                <a:gd name="T62" fmla="*/ 0 w 95"/>
                <a:gd name="T63" fmla="*/ 3 h 127"/>
                <a:gd name="T64" fmla="*/ 0 w 95"/>
                <a:gd name="T65" fmla="*/ 3 h 127"/>
                <a:gd name="T66" fmla="*/ 0 w 95"/>
                <a:gd name="T67" fmla="*/ 3 h 127"/>
                <a:gd name="T68" fmla="*/ 0 w 95"/>
                <a:gd name="T69" fmla="*/ 3 h 127"/>
                <a:gd name="T70" fmla="*/ 0 w 95"/>
                <a:gd name="T71" fmla="*/ 3 h 127"/>
                <a:gd name="T72" fmla="*/ 0 w 95"/>
                <a:gd name="T73" fmla="*/ 3 h 127"/>
                <a:gd name="T74" fmla="*/ 1 w 95"/>
                <a:gd name="T75" fmla="*/ 3 h 127"/>
                <a:gd name="T76" fmla="*/ 1 w 95"/>
                <a:gd name="T77" fmla="*/ 3 h 127"/>
                <a:gd name="T78" fmla="*/ 1 w 95"/>
                <a:gd name="T79" fmla="*/ 3 h 127"/>
                <a:gd name="T80" fmla="*/ 1 w 95"/>
                <a:gd name="T81" fmla="*/ 3 h 127"/>
                <a:gd name="T82" fmla="*/ 1 w 95"/>
                <a:gd name="T83" fmla="*/ 3 h 127"/>
                <a:gd name="T84" fmla="*/ 1 w 95"/>
                <a:gd name="T85" fmla="*/ 3 h 127"/>
                <a:gd name="T86" fmla="*/ 1 w 95"/>
                <a:gd name="T87" fmla="*/ 3 h 127"/>
                <a:gd name="T88" fmla="*/ 2 w 95"/>
                <a:gd name="T89" fmla="*/ 3 h 127"/>
                <a:gd name="T90" fmla="*/ 2 w 95"/>
                <a:gd name="T91" fmla="*/ 2 h 127"/>
                <a:gd name="T92" fmla="*/ 2 w 95"/>
                <a:gd name="T93" fmla="*/ 2 h 127"/>
                <a:gd name="T94" fmla="*/ 2 w 95"/>
                <a:gd name="T95" fmla="*/ 2 h 127"/>
                <a:gd name="T96" fmla="*/ 2 w 95"/>
                <a:gd name="T97" fmla="*/ 2 h 127"/>
                <a:gd name="T98" fmla="*/ 2 w 95"/>
                <a:gd name="T99" fmla="*/ 2 h 1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95" h="127">
                  <a:moveTo>
                    <a:pt x="92" y="63"/>
                  </a:moveTo>
                  <a:lnTo>
                    <a:pt x="93" y="60"/>
                  </a:lnTo>
                  <a:lnTo>
                    <a:pt x="94" y="56"/>
                  </a:lnTo>
                  <a:lnTo>
                    <a:pt x="95" y="51"/>
                  </a:lnTo>
                  <a:lnTo>
                    <a:pt x="95" y="47"/>
                  </a:lnTo>
                  <a:lnTo>
                    <a:pt x="95" y="44"/>
                  </a:lnTo>
                  <a:lnTo>
                    <a:pt x="95" y="40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94" y="29"/>
                  </a:lnTo>
                  <a:lnTo>
                    <a:pt x="94" y="26"/>
                  </a:lnTo>
                  <a:lnTo>
                    <a:pt x="93" y="23"/>
                  </a:lnTo>
                  <a:lnTo>
                    <a:pt x="92" y="20"/>
                  </a:lnTo>
                  <a:lnTo>
                    <a:pt x="91" y="18"/>
                  </a:lnTo>
                  <a:lnTo>
                    <a:pt x="90" y="14"/>
                  </a:lnTo>
                  <a:lnTo>
                    <a:pt x="88" y="12"/>
                  </a:lnTo>
                  <a:lnTo>
                    <a:pt x="86" y="10"/>
                  </a:lnTo>
                  <a:lnTo>
                    <a:pt x="85" y="8"/>
                  </a:lnTo>
                  <a:lnTo>
                    <a:pt x="83" y="6"/>
                  </a:lnTo>
                  <a:lnTo>
                    <a:pt x="80" y="5"/>
                  </a:lnTo>
                  <a:lnTo>
                    <a:pt x="78" y="3"/>
                  </a:lnTo>
                  <a:lnTo>
                    <a:pt x="75" y="2"/>
                  </a:lnTo>
                  <a:lnTo>
                    <a:pt x="73" y="1"/>
                  </a:lnTo>
                  <a:lnTo>
                    <a:pt x="71" y="1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1" y="3"/>
                  </a:lnTo>
                  <a:lnTo>
                    <a:pt x="48" y="5"/>
                  </a:lnTo>
                  <a:lnTo>
                    <a:pt x="44" y="6"/>
                  </a:lnTo>
                  <a:lnTo>
                    <a:pt x="41" y="8"/>
                  </a:lnTo>
                  <a:lnTo>
                    <a:pt x="39" y="10"/>
                  </a:lnTo>
                  <a:lnTo>
                    <a:pt x="36" y="12"/>
                  </a:lnTo>
                  <a:lnTo>
                    <a:pt x="33" y="14"/>
                  </a:lnTo>
                  <a:lnTo>
                    <a:pt x="30" y="18"/>
                  </a:lnTo>
                  <a:lnTo>
                    <a:pt x="27" y="20"/>
                  </a:lnTo>
                  <a:lnTo>
                    <a:pt x="24" y="23"/>
                  </a:lnTo>
                  <a:lnTo>
                    <a:pt x="22" y="26"/>
                  </a:lnTo>
                  <a:lnTo>
                    <a:pt x="20" y="29"/>
                  </a:lnTo>
                  <a:lnTo>
                    <a:pt x="17" y="32"/>
                  </a:lnTo>
                  <a:lnTo>
                    <a:pt x="15" y="37"/>
                  </a:lnTo>
                  <a:lnTo>
                    <a:pt x="13" y="40"/>
                  </a:lnTo>
                  <a:lnTo>
                    <a:pt x="10" y="44"/>
                  </a:lnTo>
                  <a:lnTo>
                    <a:pt x="9" y="47"/>
                  </a:lnTo>
                  <a:lnTo>
                    <a:pt x="7" y="51"/>
                  </a:lnTo>
                  <a:lnTo>
                    <a:pt x="6" y="56"/>
                  </a:lnTo>
                  <a:lnTo>
                    <a:pt x="5" y="60"/>
                  </a:lnTo>
                  <a:lnTo>
                    <a:pt x="3" y="63"/>
                  </a:lnTo>
                  <a:lnTo>
                    <a:pt x="3" y="67"/>
                  </a:lnTo>
                  <a:lnTo>
                    <a:pt x="2" y="72"/>
                  </a:lnTo>
                  <a:lnTo>
                    <a:pt x="1" y="76"/>
                  </a:lnTo>
                  <a:lnTo>
                    <a:pt x="1" y="79"/>
                  </a:lnTo>
                  <a:lnTo>
                    <a:pt x="1" y="83"/>
                  </a:lnTo>
                  <a:lnTo>
                    <a:pt x="0" y="86"/>
                  </a:lnTo>
                  <a:lnTo>
                    <a:pt x="1" y="91"/>
                  </a:lnTo>
                  <a:lnTo>
                    <a:pt x="1" y="94"/>
                  </a:lnTo>
                  <a:lnTo>
                    <a:pt x="1" y="97"/>
                  </a:lnTo>
                  <a:lnTo>
                    <a:pt x="2" y="101"/>
                  </a:lnTo>
                  <a:lnTo>
                    <a:pt x="3" y="104"/>
                  </a:lnTo>
                  <a:lnTo>
                    <a:pt x="4" y="107"/>
                  </a:lnTo>
                  <a:lnTo>
                    <a:pt x="5" y="110"/>
                  </a:lnTo>
                  <a:lnTo>
                    <a:pt x="6" y="113"/>
                  </a:lnTo>
                  <a:lnTo>
                    <a:pt x="8" y="115"/>
                  </a:lnTo>
                  <a:lnTo>
                    <a:pt x="9" y="117"/>
                  </a:lnTo>
                  <a:lnTo>
                    <a:pt x="11" y="119"/>
                  </a:lnTo>
                  <a:lnTo>
                    <a:pt x="14" y="121"/>
                  </a:lnTo>
                  <a:lnTo>
                    <a:pt x="16" y="123"/>
                  </a:lnTo>
                  <a:lnTo>
                    <a:pt x="18" y="124"/>
                  </a:lnTo>
                  <a:lnTo>
                    <a:pt x="20" y="125"/>
                  </a:lnTo>
                  <a:lnTo>
                    <a:pt x="23" y="126"/>
                  </a:lnTo>
                  <a:lnTo>
                    <a:pt x="25" y="127"/>
                  </a:lnTo>
                  <a:lnTo>
                    <a:pt x="28" y="127"/>
                  </a:lnTo>
                  <a:lnTo>
                    <a:pt x="31" y="127"/>
                  </a:lnTo>
                  <a:lnTo>
                    <a:pt x="34" y="127"/>
                  </a:lnTo>
                  <a:lnTo>
                    <a:pt x="37" y="127"/>
                  </a:lnTo>
                  <a:lnTo>
                    <a:pt x="40" y="126"/>
                  </a:lnTo>
                  <a:lnTo>
                    <a:pt x="42" y="125"/>
                  </a:lnTo>
                  <a:lnTo>
                    <a:pt x="45" y="124"/>
                  </a:lnTo>
                  <a:lnTo>
                    <a:pt x="49" y="123"/>
                  </a:lnTo>
                  <a:lnTo>
                    <a:pt x="52" y="121"/>
                  </a:lnTo>
                  <a:lnTo>
                    <a:pt x="55" y="119"/>
                  </a:lnTo>
                  <a:lnTo>
                    <a:pt x="57" y="117"/>
                  </a:lnTo>
                  <a:lnTo>
                    <a:pt x="60" y="115"/>
                  </a:lnTo>
                  <a:lnTo>
                    <a:pt x="63" y="113"/>
                  </a:lnTo>
                  <a:lnTo>
                    <a:pt x="66" y="110"/>
                  </a:lnTo>
                  <a:lnTo>
                    <a:pt x="69" y="107"/>
                  </a:lnTo>
                  <a:lnTo>
                    <a:pt x="72" y="104"/>
                  </a:lnTo>
                  <a:lnTo>
                    <a:pt x="74" y="101"/>
                  </a:lnTo>
                  <a:lnTo>
                    <a:pt x="76" y="97"/>
                  </a:lnTo>
                  <a:lnTo>
                    <a:pt x="78" y="94"/>
                  </a:lnTo>
                  <a:lnTo>
                    <a:pt x="81" y="91"/>
                  </a:lnTo>
                  <a:lnTo>
                    <a:pt x="84" y="86"/>
                  </a:lnTo>
                  <a:lnTo>
                    <a:pt x="85" y="83"/>
                  </a:lnTo>
                  <a:lnTo>
                    <a:pt x="87" y="79"/>
                  </a:lnTo>
                  <a:lnTo>
                    <a:pt x="89" y="76"/>
                  </a:lnTo>
                  <a:lnTo>
                    <a:pt x="90" y="72"/>
                  </a:lnTo>
                  <a:lnTo>
                    <a:pt x="91" y="67"/>
                  </a:lnTo>
                  <a:lnTo>
                    <a:pt x="92" y="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2" name="Freeform 215"/>
            <p:cNvSpPr>
              <a:spLocks/>
            </p:cNvSpPr>
            <p:nvPr/>
          </p:nvSpPr>
          <p:spPr bwMode="auto">
            <a:xfrm>
              <a:off x="2448" y="1106"/>
              <a:ext cx="35" cy="23"/>
            </a:xfrm>
            <a:custGeom>
              <a:avLst/>
              <a:gdLst>
                <a:gd name="T0" fmla="*/ 2 w 92"/>
                <a:gd name="T1" fmla="*/ 1 h 63"/>
                <a:gd name="T2" fmla="*/ 2 w 92"/>
                <a:gd name="T3" fmla="*/ 1 h 63"/>
                <a:gd name="T4" fmla="*/ 2 w 92"/>
                <a:gd name="T5" fmla="*/ 1 h 63"/>
                <a:gd name="T6" fmla="*/ 2 w 92"/>
                <a:gd name="T7" fmla="*/ 1 h 63"/>
                <a:gd name="T8" fmla="*/ 2 w 92"/>
                <a:gd name="T9" fmla="*/ 1 h 63"/>
                <a:gd name="T10" fmla="*/ 2 w 92"/>
                <a:gd name="T11" fmla="*/ 1 h 63"/>
                <a:gd name="T12" fmla="*/ 2 w 92"/>
                <a:gd name="T13" fmla="*/ 1 h 63"/>
                <a:gd name="T14" fmla="*/ 2 w 92"/>
                <a:gd name="T15" fmla="*/ 1 h 63"/>
                <a:gd name="T16" fmla="*/ 2 w 92"/>
                <a:gd name="T17" fmla="*/ 0 h 63"/>
                <a:gd name="T18" fmla="*/ 2 w 92"/>
                <a:gd name="T19" fmla="*/ 0 h 63"/>
                <a:gd name="T20" fmla="*/ 2 w 92"/>
                <a:gd name="T21" fmla="*/ 0 h 63"/>
                <a:gd name="T22" fmla="*/ 2 w 92"/>
                <a:gd name="T23" fmla="*/ 0 h 63"/>
                <a:gd name="T24" fmla="*/ 2 w 92"/>
                <a:gd name="T25" fmla="*/ 0 h 63"/>
                <a:gd name="T26" fmla="*/ 2 w 92"/>
                <a:gd name="T27" fmla="*/ 0 h 63"/>
                <a:gd name="T28" fmla="*/ 2 w 92"/>
                <a:gd name="T29" fmla="*/ 0 h 63"/>
                <a:gd name="T30" fmla="*/ 2 w 92"/>
                <a:gd name="T31" fmla="*/ 0 h 63"/>
                <a:gd name="T32" fmla="*/ 2 w 92"/>
                <a:gd name="T33" fmla="*/ 0 h 63"/>
                <a:gd name="T34" fmla="*/ 2 w 92"/>
                <a:gd name="T35" fmla="*/ 0 h 63"/>
                <a:gd name="T36" fmla="*/ 2 w 92"/>
                <a:gd name="T37" fmla="*/ 0 h 63"/>
                <a:gd name="T38" fmla="*/ 2 w 92"/>
                <a:gd name="T39" fmla="*/ 0 h 63"/>
                <a:gd name="T40" fmla="*/ 2 w 92"/>
                <a:gd name="T41" fmla="*/ 0 h 63"/>
                <a:gd name="T42" fmla="*/ 2 w 92"/>
                <a:gd name="T43" fmla="*/ 0 h 63"/>
                <a:gd name="T44" fmla="*/ 2 w 92"/>
                <a:gd name="T45" fmla="*/ 0 h 63"/>
                <a:gd name="T46" fmla="*/ 2 w 92"/>
                <a:gd name="T47" fmla="*/ 0 h 63"/>
                <a:gd name="T48" fmla="*/ 2 w 92"/>
                <a:gd name="T49" fmla="*/ 0 h 63"/>
                <a:gd name="T50" fmla="*/ 1 w 92"/>
                <a:gd name="T51" fmla="*/ 0 h 63"/>
                <a:gd name="T52" fmla="*/ 1 w 92"/>
                <a:gd name="T53" fmla="*/ 0 h 63"/>
                <a:gd name="T54" fmla="*/ 1 w 92"/>
                <a:gd name="T55" fmla="*/ 0 h 63"/>
                <a:gd name="T56" fmla="*/ 1 w 92"/>
                <a:gd name="T57" fmla="*/ 0 h 63"/>
                <a:gd name="T58" fmla="*/ 1 w 92"/>
                <a:gd name="T59" fmla="*/ 0 h 63"/>
                <a:gd name="T60" fmla="*/ 1 w 92"/>
                <a:gd name="T61" fmla="*/ 0 h 63"/>
                <a:gd name="T62" fmla="*/ 1 w 92"/>
                <a:gd name="T63" fmla="*/ 0 h 63"/>
                <a:gd name="T64" fmla="*/ 1 w 92"/>
                <a:gd name="T65" fmla="*/ 0 h 63"/>
                <a:gd name="T66" fmla="*/ 1 w 92"/>
                <a:gd name="T67" fmla="*/ 0 h 63"/>
                <a:gd name="T68" fmla="*/ 1 w 92"/>
                <a:gd name="T69" fmla="*/ 0 h 63"/>
                <a:gd name="T70" fmla="*/ 1 w 92"/>
                <a:gd name="T71" fmla="*/ 0 h 63"/>
                <a:gd name="T72" fmla="*/ 1 w 92"/>
                <a:gd name="T73" fmla="*/ 0 h 63"/>
                <a:gd name="T74" fmla="*/ 1 w 92"/>
                <a:gd name="T75" fmla="*/ 0 h 63"/>
                <a:gd name="T76" fmla="*/ 0 w 92"/>
                <a:gd name="T77" fmla="*/ 0 h 63"/>
                <a:gd name="T78" fmla="*/ 0 w 92"/>
                <a:gd name="T79" fmla="*/ 0 h 63"/>
                <a:gd name="T80" fmla="*/ 0 w 92"/>
                <a:gd name="T81" fmla="*/ 0 h 63"/>
                <a:gd name="T82" fmla="*/ 0 w 92"/>
                <a:gd name="T83" fmla="*/ 0 h 63"/>
                <a:gd name="T84" fmla="*/ 0 w 92"/>
                <a:gd name="T85" fmla="*/ 0 h 63"/>
                <a:gd name="T86" fmla="*/ 0 w 92"/>
                <a:gd name="T87" fmla="*/ 1 h 63"/>
                <a:gd name="T88" fmla="*/ 0 w 92"/>
                <a:gd name="T89" fmla="*/ 1 h 63"/>
                <a:gd name="T90" fmla="*/ 0 w 92"/>
                <a:gd name="T91" fmla="*/ 1 h 63"/>
                <a:gd name="T92" fmla="*/ 0 w 92"/>
                <a:gd name="T93" fmla="*/ 1 h 63"/>
                <a:gd name="T94" fmla="*/ 0 w 92"/>
                <a:gd name="T95" fmla="*/ 1 h 63"/>
                <a:gd name="T96" fmla="*/ 0 w 92"/>
                <a:gd name="T97" fmla="*/ 1 h 63"/>
                <a:gd name="T98" fmla="*/ 0 w 92"/>
                <a:gd name="T99" fmla="*/ 1 h 63"/>
                <a:gd name="T100" fmla="*/ 0 w 92"/>
                <a:gd name="T101" fmla="*/ 1 h 6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" h="63">
                  <a:moveTo>
                    <a:pt x="89" y="63"/>
                  </a:moveTo>
                  <a:lnTo>
                    <a:pt x="90" y="60"/>
                  </a:lnTo>
                  <a:lnTo>
                    <a:pt x="91" y="56"/>
                  </a:lnTo>
                  <a:lnTo>
                    <a:pt x="92" y="52"/>
                  </a:lnTo>
                  <a:lnTo>
                    <a:pt x="92" y="47"/>
                  </a:lnTo>
                  <a:lnTo>
                    <a:pt x="92" y="44"/>
                  </a:lnTo>
                  <a:lnTo>
                    <a:pt x="92" y="40"/>
                  </a:lnTo>
                  <a:lnTo>
                    <a:pt x="92" y="37"/>
                  </a:lnTo>
                  <a:lnTo>
                    <a:pt x="92" y="33"/>
                  </a:lnTo>
                  <a:lnTo>
                    <a:pt x="91" y="29"/>
                  </a:lnTo>
                  <a:lnTo>
                    <a:pt x="91" y="26"/>
                  </a:lnTo>
                  <a:lnTo>
                    <a:pt x="90" y="23"/>
                  </a:lnTo>
                  <a:lnTo>
                    <a:pt x="89" y="20"/>
                  </a:lnTo>
                  <a:lnTo>
                    <a:pt x="88" y="18"/>
                  </a:lnTo>
                  <a:lnTo>
                    <a:pt x="86" y="15"/>
                  </a:lnTo>
                  <a:lnTo>
                    <a:pt x="85" y="12"/>
                  </a:lnTo>
                  <a:lnTo>
                    <a:pt x="83" y="10"/>
                  </a:lnTo>
                  <a:lnTo>
                    <a:pt x="82" y="8"/>
                  </a:lnTo>
                  <a:lnTo>
                    <a:pt x="80" y="6"/>
                  </a:lnTo>
                  <a:lnTo>
                    <a:pt x="77" y="5"/>
                  </a:lnTo>
                  <a:lnTo>
                    <a:pt x="75" y="3"/>
                  </a:lnTo>
                  <a:lnTo>
                    <a:pt x="72" y="2"/>
                  </a:lnTo>
                  <a:lnTo>
                    <a:pt x="70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6" y="1"/>
                  </a:lnTo>
                  <a:lnTo>
                    <a:pt x="53" y="1"/>
                  </a:lnTo>
                  <a:lnTo>
                    <a:pt x="50" y="2"/>
                  </a:lnTo>
                  <a:lnTo>
                    <a:pt x="48" y="3"/>
                  </a:lnTo>
                  <a:lnTo>
                    <a:pt x="45" y="5"/>
                  </a:lnTo>
                  <a:lnTo>
                    <a:pt x="41" y="6"/>
                  </a:lnTo>
                  <a:lnTo>
                    <a:pt x="38" y="8"/>
                  </a:lnTo>
                  <a:lnTo>
                    <a:pt x="35" y="10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1" y="23"/>
                  </a:lnTo>
                  <a:lnTo>
                    <a:pt x="19" y="26"/>
                  </a:lnTo>
                  <a:lnTo>
                    <a:pt x="16" y="29"/>
                  </a:lnTo>
                  <a:lnTo>
                    <a:pt x="14" y="33"/>
                  </a:lnTo>
                  <a:lnTo>
                    <a:pt x="12" y="37"/>
                  </a:lnTo>
                  <a:lnTo>
                    <a:pt x="10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4" y="52"/>
                  </a:lnTo>
                  <a:lnTo>
                    <a:pt x="3" y="56"/>
                  </a:lnTo>
                  <a:lnTo>
                    <a:pt x="1" y="60"/>
                  </a:lnTo>
                  <a:lnTo>
                    <a:pt x="0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3" name="Line 216"/>
            <p:cNvSpPr>
              <a:spLocks noChangeShapeType="1"/>
            </p:cNvSpPr>
            <p:nvPr/>
          </p:nvSpPr>
          <p:spPr bwMode="auto">
            <a:xfrm flipH="1">
              <a:off x="2477" y="1129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4" name="Freeform 217"/>
            <p:cNvSpPr>
              <a:spLocks/>
            </p:cNvSpPr>
            <p:nvPr/>
          </p:nvSpPr>
          <p:spPr bwMode="auto">
            <a:xfrm>
              <a:off x="2443" y="1140"/>
              <a:ext cx="34" cy="23"/>
            </a:xfrm>
            <a:custGeom>
              <a:avLst/>
              <a:gdLst>
                <a:gd name="T0" fmla="*/ 0 w 93"/>
                <a:gd name="T1" fmla="*/ 0 h 64"/>
                <a:gd name="T2" fmla="*/ 0 w 93"/>
                <a:gd name="T3" fmla="*/ 0 h 64"/>
                <a:gd name="T4" fmla="*/ 0 w 93"/>
                <a:gd name="T5" fmla="*/ 0 h 64"/>
                <a:gd name="T6" fmla="*/ 0 w 93"/>
                <a:gd name="T7" fmla="*/ 0 h 64"/>
                <a:gd name="T8" fmla="*/ 0 w 93"/>
                <a:gd name="T9" fmla="*/ 0 h 64"/>
                <a:gd name="T10" fmla="*/ 0 w 93"/>
                <a:gd name="T11" fmla="*/ 0 h 64"/>
                <a:gd name="T12" fmla="*/ 0 w 93"/>
                <a:gd name="T13" fmla="*/ 0 h 64"/>
                <a:gd name="T14" fmla="*/ 0 w 93"/>
                <a:gd name="T15" fmla="*/ 0 h 64"/>
                <a:gd name="T16" fmla="*/ 0 w 93"/>
                <a:gd name="T17" fmla="*/ 0 h 64"/>
                <a:gd name="T18" fmla="*/ 0 w 93"/>
                <a:gd name="T19" fmla="*/ 0 h 64"/>
                <a:gd name="T20" fmla="*/ 0 w 93"/>
                <a:gd name="T21" fmla="*/ 1 h 64"/>
                <a:gd name="T22" fmla="*/ 0 w 93"/>
                <a:gd name="T23" fmla="*/ 1 h 64"/>
                <a:gd name="T24" fmla="*/ 0 w 93"/>
                <a:gd name="T25" fmla="*/ 1 h 64"/>
                <a:gd name="T26" fmla="*/ 0 w 93"/>
                <a:gd name="T27" fmla="*/ 1 h 64"/>
                <a:gd name="T28" fmla="*/ 0 w 93"/>
                <a:gd name="T29" fmla="*/ 1 h 64"/>
                <a:gd name="T30" fmla="*/ 0 w 93"/>
                <a:gd name="T31" fmla="*/ 1 h 64"/>
                <a:gd name="T32" fmla="*/ 0 w 93"/>
                <a:gd name="T33" fmla="*/ 1 h 64"/>
                <a:gd name="T34" fmla="*/ 0 w 93"/>
                <a:gd name="T35" fmla="*/ 1 h 64"/>
                <a:gd name="T36" fmla="*/ 0 w 93"/>
                <a:gd name="T37" fmla="*/ 1 h 64"/>
                <a:gd name="T38" fmla="*/ 0 w 93"/>
                <a:gd name="T39" fmla="*/ 1 h 64"/>
                <a:gd name="T40" fmla="*/ 0 w 93"/>
                <a:gd name="T41" fmla="*/ 1 h 64"/>
                <a:gd name="T42" fmla="*/ 0 w 93"/>
                <a:gd name="T43" fmla="*/ 1 h 64"/>
                <a:gd name="T44" fmla="*/ 0 w 93"/>
                <a:gd name="T45" fmla="*/ 1 h 64"/>
                <a:gd name="T46" fmla="*/ 0 w 93"/>
                <a:gd name="T47" fmla="*/ 1 h 64"/>
                <a:gd name="T48" fmla="*/ 0 w 93"/>
                <a:gd name="T49" fmla="*/ 1 h 64"/>
                <a:gd name="T50" fmla="*/ 0 w 93"/>
                <a:gd name="T51" fmla="*/ 1 h 64"/>
                <a:gd name="T52" fmla="*/ 0 w 93"/>
                <a:gd name="T53" fmla="*/ 1 h 64"/>
                <a:gd name="T54" fmla="*/ 1 w 93"/>
                <a:gd name="T55" fmla="*/ 1 h 64"/>
                <a:gd name="T56" fmla="*/ 1 w 93"/>
                <a:gd name="T57" fmla="*/ 1 h 64"/>
                <a:gd name="T58" fmla="*/ 1 w 93"/>
                <a:gd name="T59" fmla="*/ 1 h 64"/>
                <a:gd name="T60" fmla="*/ 1 w 93"/>
                <a:gd name="T61" fmla="*/ 1 h 64"/>
                <a:gd name="T62" fmla="*/ 1 w 93"/>
                <a:gd name="T63" fmla="*/ 1 h 64"/>
                <a:gd name="T64" fmla="*/ 1 w 93"/>
                <a:gd name="T65" fmla="*/ 1 h 64"/>
                <a:gd name="T66" fmla="*/ 1 w 93"/>
                <a:gd name="T67" fmla="*/ 1 h 64"/>
                <a:gd name="T68" fmla="*/ 1 w 93"/>
                <a:gd name="T69" fmla="*/ 1 h 64"/>
                <a:gd name="T70" fmla="*/ 1 w 93"/>
                <a:gd name="T71" fmla="*/ 1 h 64"/>
                <a:gd name="T72" fmla="*/ 1 w 93"/>
                <a:gd name="T73" fmla="*/ 1 h 64"/>
                <a:gd name="T74" fmla="*/ 1 w 93"/>
                <a:gd name="T75" fmla="*/ 1 h 64"/>
                <a:gd name="T76" fmla="*/ 1 w 93"/>
                <a:gd name="T77" fmla="*/ 1 h 64"/>
                <a:gd name="T78" fmla="*/ 1 w 93"/>
                <a:gd name="T79" fmla="*/ 1 h 64"/>
                <a:gd name="T80" fmla="*/ 1 w 93"/>
                <a:gd name="T81" fmla="*/ 1 h 64"/>
                <a:gd name="T82" fmla="*/ 1 w 93"/>
                <a:gd name="T83" fmla="*/ 0 h 64"/>
                <a:gd name="T84" fmla="*/ 1 w 93"/>
                <a:gd name="T85" fmla="*/ 0 h 64"/>
                <a:gd name="T86" fmla="*/ 1 w 93"/>
                <a:gd name="T87" fmla="*/ 0 h 64"/>
                <a:gd name="T88" fmla="*/ 1 w 93"/>
                <a:gd name="T89" fmla="*/ 0 h 64"/>
                <a:gd name="T90" fmla="*/ 1 w 93"/>
                <a:gd name="T91" fmla="*/ 0 h 64"/>
                <a:gd name="T92" fmla="*/ 1 w 93"/>
                <a:gd name="T93" fmla="*/ 0 h 64"/>
                <a:gd name="T94" fmla="*/ 1 w 93"/>
                <a:gd name="T95" fmla="*/ 0 h 64"/>
                <a:gd name="T96" fmla="*/ 1 w 93"/>
                <a:gd name="T97" fmla="*/ 0 h 64"/>
                <a:gd name="T98" fmla="*/ 1 w 93"/>
                <a:gd name="T99" fmla="*/ 0 h 64"/>
                <a:gd name="T100" fmla="*/ 1 w 93"/>
                <a:gd name="T101" fmla="*/ 0 h 6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3" h="64">
                  <a:moveTo>
                    <a:pt x="4" y="0"/>
                  </a:moveTo>
                  <a:lnTo>
                    <a:pt x="3" y="4"/>
                  </a:lnTo>
                  <a:lnTo>
                    <a:pt x="3" y="9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3" y="38"/>
                  </a:lnTo>
                  <a:lnTo>
                    <a:pt x="4" y="41"/>
                  </a:lnTo>
                  <a:lnTo>
                    <a:pt x="5" y="44"/>
                  </a:lnTo>
                  <a:lnTo>
                    <a:pt x="6" y="47"/>
                  </a:lnTo>
                  <a:lnTo>
                    <a:pt x="7" y="50"/>
                  </a:lnTo>
                  <a:lnTo>
                    <a:pt x="9" y="52"/>
                  </a:lnTo>
                  <a:lnTo>
                    <a:pt x="10" y="54"/>
                  </a:lnTo>
                  <a:lnTo>
                    <a:pt x="12" y="56"/>
                  </a:lnTo>
                  <a:lnTo>
                    <a:pt x="14" y="58"/>
                  </a:lnTo>
                  <a:lnTo>
                    <a:pt x="16" y="60"/>
                  </a:lnTo>
                  <a:lnTo>
                    <a:pt x="18" y="61"/>
                  </a:lnTo>
                  <a:lnTo>
                    <a:pt x="21" y="62"/>
                  </a:lnTo>
                  <a:lnTo>
                    <a:pt x="24" y="63"/>
                  </a:lnTo>
                  <a:lnTo>
                    <a:pt x="26" y="64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4" y="64"/>
                  </a:lnTo>
                  <a:lnTo>
                    <a:pt x="38" y="64"/>
                  </a:lnTo>
                  <a:lnTo>
                    <a:pt x="40" y="63"/>
                  </a:lnTo>
                  <a:lnTo>
                    <a:pt x="43" y="62"/>
                  </a:lnTo>
                  <a:lnTo>
                    <a:pt x="46" y="61"/>
                  </a:lnTo>
                  <a:lnTo>
                    <a:pt x="49" y="60"/>
                  </a:lnTo>
                  <a:lnTo>
                    <a:pt x="52" y="58"/>
                  </a:lnTo>
                  <a:lnTo>
                    <a:pt x="54" y="56"/>
                  </a:lnTo>
                  <a:lnTo>
                    <a:pt x="58" y="54"/>
                  </a:lnTo>
                  <a:lnTo>
                    <a:pt x="61" y="52"/>
                  </a:lnTo>
                  <a:lnTo>
                    <a:pt x="64" y="50"/>
                  </a:lnTo>
                  <a:lnTo>
                    <a:pt x="66" y="47"/>
                  </a:lnTo>
                  <a:lnTo>
                    <a:pt x="69" y="44"/>
                  </a:lnTo>
                  <a:lnTo>
                    <a:pt x="71" y="41"/>
                  </a:lnTo>
                  <a:lnTo>
                    <a:pt x="75" y="38"/>
                  </a:lnTo>
                  <a:lnTo>
                    <a:pt x="77" y="34"/>
                  </a:lnTo>
                  <a:lnTo>
                    <a:pt x="79" y="31"/>
                  </a:lnTo>
                  <a:lnTo>
                    <a:pt x="81" y="28"/>
                  </a:lnTo>
                  <a:lnTo>
                    <a:pt x="83" y="23"/>
                  </a:lnTo>
                  <a:lnTo>
                    <a:pt x="85" y="20"/>
                  </a:lnTo>
                  <a:lnTo>
                    <a:pt x="87" y="16"/>
                  </a:lnTo>
                  <a:lnTo>
                    <a:pt x="88" y="13"/>
                  </a:lnTo>
                  <a:lnTo>
                    <a:pt x="91" y="9"/>
                  </a:lnTo>
                  <a:lnTo>
                    <a:pt x="92" y="4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5" name="Line 218"/>
            <p:cNvSpPr>
              <a:spLocks noChangeShapeType="1"/>
            </p:cNvSpPr>
            <p:nvPr/>
          </p:nvSpPr>
          <p:spPr bwMode="auto">
            <a:xfrm flipV="1">
              <a:off x="2445" y="1129"/>
              <a:ext cx="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6" name="Line 219"/>
            <p:cNvSpPr>
              <a:spLocks noChangeShapeType="1"/>
            </p:cNvSpPr>
            <p:nvPr/>
          </p:nvSpPr>
          <p:spPr bwMode="auto">
            <a:xfrm flipV="1">
              <a:off x="2519" y="1055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27" name="Line 220"/>
            <p:cNvSpPr>
              <a:spLocks noChangeShapeType="1"/>
            </p:cNvSpPr>
            <p:nvPr/>
          </p:nvSpPr>
          <p:spPr bwMode="auto">
            <a:xfrm flipV="1">
              <a:off x="2549" y="1055"/>
              <a:ext cx="9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73" name="Group 221"/>
          <p:cNvGrpSpPr>
            <a:grpSpLocks/>
          </p:cNvGrpSpPr>
          <p:nvPr/>
        </p:nvGrpSpPr>
        <p:grpSpPr bwMode="auto">
          <a:xfrm>
            <a:off x="1787525" y="5856288"/>
            <a:ext cx="314325" cy="279400"/>
            <a:chOff x="1126" y="3689"/>
            <a:chExt cx="198" cy="176"/>
          </a:xfrm>
        </p:grpSpPr>
        <p:sp>
          <p:nvSpPr>
            <p:cNvPr id="52316" name="Freeform 222"/>
            <p:cNvSpPr>
              <a:spLocks/>
            </p:cNvSpPr>
            <p:nvPr/>
          </p:nvSpPr>
          <p:spPr bwMode="auto">
            <a:xfrm>
              <a:off x="1126" y="3811"/>
              <a:ext cx="56" cy="54"/>
            </a:xfrm>
            <a:custGeom>
              <a:avLst/>
              <a:gdLst>
                <a:gd name="T0" fmla="*/ 3 w 146"/>
                <a:gd name="T1" fmla="*/ 1 h 145"/>
                <a:gd name="T2" fmla="*/ 3 w 146"/>
                <a:gd name="T3" fmla="*/ 1 h 145"/>
                <a:gd name="T4" fmla="*/ 3 w 146"/>
                <a:gd name="T5" fmla="*/ 0 h 145"/>
                <a:gd name="T6" fmla="*/ 2 w 146"/>
                <a:gd name="T7" fmla="*/ 0 h 145"/>
                <a:gd name="T8" fmla="*/ 2 w 146"/>
                <a:gd name="T9" fmla="*/ 0 h 145"/>
                <a:gd name="T10" fmla="*/ 1 w 146"/>
                <a:gd name="T11" fmla="*/ 0 h 145"/>
                <a:gd name="T12" fmla="*/ 0 w 146"/>
                <a:gd name="T13" fmla="*/ 0 h 145"/>
                <a:gd name="T14" fmla="*/ 0 w 146"/>
                <a:gd name="T15" fmla="*/ 1 h 145"/>
                <a:gd name="T16" fmla="*/ 0 w 146"/>
                <a:gd name="T17" fmla="*/ 1 h 145"/>
                <a:gd name="T18" fmla="*/ 0 w 146"/>
                <a:gd name="T19" fmla="*/ 2 h 145"/>
                <a:gd name="T20" fmla="*/ 0 w 146"/>
                <a:gd name="T21" fmla="*/ 2 h 145"/>
                <a:gd name="T22" fmla="*/ 1 w 146"/>
                <a:gd name="T23" fmla="*/ 3 h 145"/>
                <a:gd name="T24" fmla="*/ 2 w 146"/>
                <a:gd name="T25" fmla="*/ 3 h 145"/>
                <a:gd name="T26" fmla="*/ 2 w 146"/>
                <a:gd name="T27" fmla="*/ 3 h 145"/>
                <a:gd name="T28" fmla="*/ 3 w 146"/>
                <a:gd name="T29" fmla="*/ 2 h 145"/>
                <a:gd name="T30" fmla="*/ 3 w 146"/>
                <a:gd name="T31" fmla="*/ 2 h 145"/>
                <a:gd name="T32" fmla="*/ 3 w 146"/>
                <a:gd name="T33" fmla="*/ 1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145">
                  <a:moveTo>
                    <a:pt x="146" y="72"/>
                  </a:moveTo>
                  <a:lnTo>
                    <a:pt x="140" y="45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3" y="0"/>
                  </a:lnTo>
                  <a:lnTo>
                    <a:pt x="45" y="5"/>
                  </a:lnTo>
                  <a:lnTo>
                    <a:pt x="22" y="21"/>
                  </a:lnTo>
                  <a:lnTo>
                    <a:pt x="6" y="45"/>
                  </a:lnTo>
                  <a:lnTo>
                    <a:pt x="0" y="72"/>
                  </a:lnTo>
                  <a:lnTo>
                    <a:pt x="6" y="100"/>
                  </a:lnTo>
                  <a:lnTo>
                    <a:pt x="22" y="124"/>
                  </a:lnTo>
                  <a:lnTo>
                    <a:pt x="45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0"/>
                  </a:lnTo>
                  <a:lnTo>
                    <a:pt x="146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7" name="Freeform 223"/>
            <p:cNvSpPr>
              <a:spLocks/>
            </p:cNvSpPr>
            <p:nvPr/>
          </p:nvSpPr>
          <p:spPr bwMode="auto">
            <a:xfrm>
              <a:off x="1292" y="3689"/>
              <a:ext cx="21" cy="18"/>
            </a:xfrm>
            <a:custGeom>
              <a:avLst/>
              <a:gdLst>
                <a:gd name="T0" fmla="*/ 1 w 58"/>
                <a:gd name="T1" fmla="*/ 0 h 48"/>
                <a:gd name="T2" fmla="*/ 1 w 58"/>
                <a:gd name="T3" fmla="*/ 0 h 48"/>
                <a:gd name="T4" fmla="*/ 1 w 58"/>
                <a:gd name="T5" fmla="*/ 0 h 48"/>
                <a:gd name="T6" fmla="*/ 1 w 58"/>
                <a:gd name="T7" fmla="*/ 0 h 48"/>
                <a:gd name="T8" fmla="*/ 1 w 58"/>
                <a:gd name="T9" fmla="*/ 0 h 48"/>
                <a:gd name="T10" fmla="*/ 0 w 58"/>
                <a:gd name="T11" fmla="*/ 0 h 48"/>
                <a:gd name="T12" fmla="*/ 0 w 58"/>
                <a:gd name="T13" fmla="*/ 0 h 48"/>
                <a:gd name="T14" fmla="*/ 0 w 58"/>
                <a:gd name="T15" fmla="*/ 0 h 48"/>
                <a:gd name="T16" fmla="*/ 0 w 58"/>
                <a:gd name="T17" fmla="*/ 0 h 48"/>
                <a:gd name="T18" fmla="*/ 0 w 58"/>
                <a:gd name="T19" fmla="*/ 1 h 48"/>
                <a:gd name="T20" fmla="*/ 0 w 58"/>
                <a:gd name="T21" fmla="*/ 1 h 48"/>
                <a:gd name="T22" fmla="*/ 0 w 58"/>
                <a:gd name="T23" fmla="*/ 1 h 48"/>
                <a:gd name="T24" fmla="*/ 0 w 58"/>
                <a:gd name="T25" fmla="*/ 1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8">
                  <a:moveTo>
                    <a:pt x="58" y="0"/>
                  </a:moveTo>
                  <a:lnTo>
                    <a:pt x="53" y="0"/>
                  </a:lnTo>
                  <a:lnTo>
                    <a:pt x="48" y="1"/>
                  </a:lnTo>
                  <a:lnTo>
                    <a:pt x="43" y="3"/>
                  </a:lnTo>
                  <a:lnTo>
                    <a:pt x="38" y="5"/>
                  </a:lnTo>
                  <a:lnTo>
                    <a:pt x="32" y="8"/>
                  </a:lnTo>
                  <a:lnTo>
                    <a:pt x="27" y="13"/>
                  </a:lnTo>
                  <a:lnTo>
                    <a:pt x="22" y="17"/>
                  </a:lnTo>
                  <a:lnTo>
                    <a:pt x="17" y="22"/>
                  </a:lnTo>
                  <a:lnTo>
                    <a:pt x="12" y="27"/>
                  </a:lnTo>
                  <a:lnTo>
                    <a:pt x="8" y="34"/>
                  </a:lnTo>
                  <a:lnTo>
                    <a:pt x="5" y="40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8" name="Freeform 224"/>
            <p:cNvSpPr>
              <a:spLocks/>
            </p:cNvSpPr>
            <p:nvPr/>
          </p:nvSpPr>
          <p:spPr bwMode="auto">
            <a:xfrm>
              <a:off x="1313" y="3689"/>
              <a:ext cx="11" cy="37"/>
            </a:xfrm>
            <a:custGeom>
              <a:avLst/>
              <a:gdLst>
                <a:gd name="T0" fmla="*/ 0 w 30"/>
                <a:gd name="T1" fmla="*/ 2 h 96"/>
                <a:gd name="T2" fmla="*/ 0 w 30"/>
                <a:gd name="T3" fmla="*/ 2 h 96"/>
                <a:gd name="T4" fmla="*/ 0 w 30"/>
                <a:gd name="T5" fmla="*/ 2 h 96"/>
                <a:gd name="T6" fmla="*/ 0 w 30"/>
                <a:gd name="T7" fmla="*/ 2 h 96"/>
                <a:gd name="T8" fmla="*/ 0 w 30"/>
                <a:gd name="T9" fmla="*/ 2 h 96"/>
                <a:gd name="T10" fmla="*/ 0 w 30"/>
                <a:gd name="T11" fmla="*/ 2 h 96"/>
                <a:gd name="T12" fmla="*/ 0 w 30"/>
                <a:gd name="T13" fmla="*/ 1 h 96"/>
                <a:gd name="T14" fmla="*/ 0 w 30"/>
                <a:gd name="T15" fmla="*/ 1 h 96"/>
                <a:gd name="T16" fmla="*/ 0 w 30"/>
                <a:gd name="T17" fmla="*/ 1 h 96"/>
                <a:gd name="T18" fmla="*/ 0 w 30"/>
                <a:gd name="T19" fmla="*/ 1 h 96"/>
                <a:gd name="T20" fmla="*/ 0 w 30"/>
                <a:gd name="T21" fmla="*/ 1 h 96"/>
                <a:gd name="T22" fmla="*/ 0 w 30"/>
                <a:gd name="T23" fmla="*/ 1 h 96"/>
                <a:gd name="T24" fmla="*/ 0 w 30"/>
                <a:gd name="T25" fmla="*/ 0 h 96"/>
                <a:gd name="T26" fmla="*/ 0 w 30"/>
                <a:gd name="T27" fmla="*/ 0 h 96"/>
                <a:gd name="T28" fmla="*/ 0 w 30"/>
                <a:gd name="T29" fmla="*/ 0 h 96"/>
                <a:gd name="T30" fmla="*/ 0 w 30"/>
                <a:gd name="T31" fmla="*/ 0 h 96"/>
                <a:gd name="T32" fmla="*/ 0 w 30"/>
                <a:gd name="T33" fmla="*/ 0 h 96"/>
                <a:gd name="T34" fmla="*/ 0 w 30"/>
                <a:gd name="T35" fmla="*/ 0 h 96"/>
                <a:gd name="T36" fmla="*/ 0 w 30"/>
                <a:gd name="T37" fmla="*/ 0 h 96"/>
                <a:gd name="T38" fmla="*/ 0 w 30"/>
                <a:gd name="T39" fmla="*/ 0 h 96"/>
                <a:gd name="T40" fmla="*/ 0 w 30"/>
                <a:gd name="T41" fmla="*/ 0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96">
                  <a:moveTo>
                    <a:pt x="12" y="96"/>
                  </a:moveTo>
                  <a:lnTo>
                    <a:pt x="16" y="91"/>
                  </a:lnTo>
                  <a:lnTo>
                    <a:pt x="20" y="85"/>
                  </a:lnTo>
                  <a:lnTo>
                    <a:pt x="23" y="78"/>
                  </a:lnTo>
                  <a:lnTo>
                    <a:pt x="25" y="71"/>
                  </a:lnTo>
                  <a:lnTo>
                    <a:pt x="27" y="65"/>
                  </a:lnTo>
                  <a:lnTo>
                    <a:pt x="29" y="58"/>
                  </a:lnTo>
                  <a:lnTo>
                    <a:pt x="30" y="51"/>
                  </a:lnTo>
                  <a:lnTo>
                    <a:pt x="30" y="44"/>
                  </a:lnTo>
                  <a:lnTo>
                    <a:pt x="30" y="38"/>
                  </a:lnTo>
                  <a:lnTo>
                    <a:pt x="30" y="32"/>
                  </a:lnTo>
                  <a:lnTo>
                    <a:pt x="29" y="26"/>
                  </a:lnTo>
                  <a:lnTo>
                    <a:pt x="28" y="21"/>
                  </a:lnTo>
                  <a:lnTo>
                    <a:pt x="26" y="16"/>
                  </a:lnTo>
                  <a:lnTo>
                    <a:pt x="23" y="12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3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9" name="Freeform 225"/>
            <p:cNvSpPr>
              <a:spLocks/>
            </p:cNvSpPr>
            <p:nvPr/>
          </p:nvSpPr>
          <p:spPr bwMode="auto">
            <a:xfrm>
              <a:off x="1268" y="3726"/>
              <a:ext cx="51" cy="71"/>
            </a:xfrm>
            <a:custGeom>
              <a:avLst/>
              <a:gdLst>
                <a:gd name="T0" fmla="*/ 3 w 133"/>
                <a:gd name="T1" fmla="*/ 0 h 190"/>
                <a:gd name="T2" fmla="*/ 0 w 133"/>
                <a:gd name="T3" fmla="*/ 4 h 190"/>
                <a:gd name="T4" fmla="*/ 2 w 133"/>
                <a:gd name="T5" fmla="*/ 4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90">
                  <a:moveTo>
                    <a:pt x="133" y="0"/>
                  </a:moveTo>
                  <a:lnTo>
                    <a:pt x="0" y="190"/>
                  </a:lnTo>
                  <a:lnTo>
                    <a:pt x="89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78" name="Group 226"/>
          <p:cNvGrpSpPr>
            <a:grpSpLocks/>
          </p:cNvGrpSpPr>
          <p:nvPr/>
        </p:nvGrpSpPr>
        <p:grpSpPr bwMode="auto">
          <a:xfrm>
            <a:off x="1787525" y="4267200"/>
            <a:ext cx="192088" cy="250825"/>
            <a:chOff x="1126" y="2688"/>
            <a:chExt cx="121" cy="158"/>
          </a:xfrm>
        </p:grpSpPr>
        <p:sp>
          <p:nvSpPr>
            <p:cNvPr id="52310" name="Freeform 227"/>
            <p:cNvSpPr>
              <a:spLocks/>
            </p:cNvSpPr>
            <p:nvPr/>
          </p:nvSpPr>
          <p:spPr bwMode="auto">
            <a:xfrm>
              <a:off x="1126" y="2791"/>
              <a:ext cx="56" cy="55"/>
            </a:xfrm>
            <a:custGeom>
              <a:avLst/>
              <a:gdLst>
                <a:gd name="T0" fmla="*/ 3 w 146"/>
                <a:gd name="T1" fmla="*/ 2 h 145"/>
                <a:gd name="T2" fmla="*/ 3 w 146"/>
                <a:gd name="T3" fmla="*/ 1 h 145"/>
                <a:gd name="T4" fmla="*/ 3 w 146"/>
                <a:gd name="T5" fmla="*/ 0 h 145"/>
                <a:gd name="T6" fmla="*/ 2 w 146"/>
                <a:gd name="T7" fmla="*/ 0 h 145"/>
                <a:gd name="T8" fmla="*/ 2 w 146"/>
                <a:gd name="T9" fmla="*/ 0 h 145"/>
                <a:gd name="T10" fmla="*/ 1 w 146"/>
                <a:gd name="T11" fmla="*/ 0 h 145"/>
                <a:gd name="T12" fmla="*/ 0 w 146"/>
                <a:gd name="T13" fmla="*/ 0 h 145"/>
                <a:gd name="T14" fmla="*/ 0 w 146"/>
                <a:gd name="T15" fmla="*/ 1 h 145"/>
                <a:gd name="T16" fmla="*/ 0 w 146"/>
                <a:gd name="T17" fmla="*/ 2 h 145"/>
                <a:gd name="T18" fmla="*/ 0 w 146"/>
                <a:gd name="T19" fmla="*/ 2 h 145"/>
                <a:gd name="T20" fmla="*/ 0 w 146"/>
                <a:gd name="T21" fmla="*/ 3 h 145"/>
                <a:gd name="T22" fmla="*/ 1 w 146"/>
                <a:gd name="T23" fmla="*/ 3 h 145"/>
                <a:gd name="T24" fmla="*/ 2 w 146"/>
                <a:gd name="T25" fmla="*/ 3 h 145"/>
                <a:gd name="T26" fmla="*/ 2 w 146"/>
                <a:gd name="T27" fmla="*/ 3 h 145"/>
                <a:gd name="T28" fmla="*/ 3 w 146"/>
                <a:gd name="T29" fmla="*/ 3 h 145"/>
                <a:gd name="T30" fmla="*/ 3 w 146"/>
                <a:gd name="T31" fmla="*/ 2 h 145"/>
                <a:gd name="T32" fmla="*/ 3 w 146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145">
                  <a:moveTo>
                    <a:pt x="146" y="72"/>
                  </a:moveTo>
                  <a:lnTo>
                    <a:pt x="140" y="44"/>
                  </a:lnTo>
                  <a:lnTo>
                    <a:pt x="124" y="21"/>
                  </a:lnTo>
                  <a:lnTo>
                    <a:pt x="101" y="5"/>
                  </a:lnTo>
                  <a:lnTo>
                    <a:pt x="73" y="0"/>
                  </a:lnTo>
                  <a:lnTo>
                    <a:pt x="45" y="5"/>
                  </a:lnTo>
                  <a:lnTo>
                    <a:pt x="22" y="21"/>
                  </a:lnTo>
                  <a:lnTo>
                    <a:pt x="6" y="44"/>
                  </a:lnTo>
                  <a:lnTo>
                    <a:pt x="0" y="72"/>
                  </a:lnTo>
                  <a:lnTo>
                    <a:pt x="6" y="99"/>
                  </a:lnTo>
                  <a:lnTo>
                    <a:pt x="22" y="124"/>
                  </a:lnTo>
                  <a:lnTo>
                    <a:pt x="45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99"/>
                  </a:lnTo>
                  <a:lnTo>
                    <a:pt x="146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1" name="Freeform 228"/>
            <p:cNvSpPr>
              <a:spLocks/>
            </p:cNvSpPr>
            <p:nvPr/>
          </p:nvSpPr>
          <p:spPr bwMode="auto">
            <a:xfrm>
              <a:off x="1213" y="2688"/>
              <a:ext cx="34" cy="47"/>
            </a:xfrm>
            <a:custGeom>
              <a:avLst/>
              <a:gdLst>
                <a:gd name="T0" fmla="*/ 1 w 96"/>
                <a:gd name="T1" fmla="*/ 1 h 127"/>
                <a:gd name="T2" fmla="*/ 1 w 96"/>
                <a:gd name="T3" fmla="*/ 1 h 127"/>
                <a:gd name="T4" fmla="*/ 1 w 96"/>
                <a:gd name="T5" fmla="*/ 1 h 127"/>
                <a:gd name="T6" fmla="*/ 1 w 96"/>
                <a:gd name="T7" fmla="*/ 1 h 127"/>
                <a:gd name="T8" fmla="*/ 1 w 96"/>
                <a:gd name="T9" fmla="*/ 1 h 127"/>
                <a:gd name="T10" fmla="*/ 1 w 96"/>
                <a:gd name="T11" fmla="*/ 0 h 127"/>
                <a:gd name="T12" fmla="*/ 1 w 96"/>
                <a:gd name="T13" fmla="*/ 0 h 127"/>
                <a:gd name="T14" fmla="*/ 1 w 96"/>
                <a:gd name="T15" fmla="*/ 0 h 127"/>
                <a:gd name="T16" fmla="*/ 1 w 96"/>
                <a:gd name="T17" fmla="*/ 0 h 127"/>
                <a:gd name="T18" fmla="*/ 1 w 96"/>
                <a:gd name="T19" fmla="*/ 0 h 127"/>
                <a:gd name="T20" fmla="*/ 1 w 96"/>
                <a:gd name="T21" fmla="*/ 0 h 127"/>
                <a:gd name="T22" fmla="*/ 1 w 96"/>
                <a:gd name="T23" fmla="*/ 0 h 127"/>
                <a:gd name="T24" fmla="*/ 1 w 96"/>
                <a:gd name="T25" fmla="*/ 0 h 127"/>
                <a:gd name="T26" fmla="*/ 1 w 96"/>
                <a:gd name="T27" fmla="*/ 0 h 127"/>
                <a:gd name="T28" fmla="*/ 1 w 96"/>
                <a:gd name="T29" fmla="*/ 0 h 127"/>
                <a:gd name="T30" fmla="*/ 1 w 96"/>
                <a:gd name="T31" fmla="*/ 0 h 127"/>
                <a:gd name="T32" fmla="*/ 1 w 96"/>
                <a:gd name="T33" fmla="*/ 0 h 127"/>
                <a:gd name="T34" fmla="*/ 1 w 96"/>
                <a:gd name="T35" fmla="*/ 0 h 127"/>
                <a:gd name="T36" fmla="*/ 1 w 96"/>
                <a:gd name="T37" fmla="*/ 0 h 127"/>
                <a:gd name="T38" fmla="*/ 1 w 96"/>
                <a:gd name="T39" fmla="*/ 0 h 127"/>
                <a:gd name="T40" fmla="*/ 1 w 96"/>
                <a:gd name="T41" fmla="*/ 0 h 127"/>
                <a:gd name="T42" fmla="*/ 0 w 96"/>
                <a:gd name="T43" fmla="*/ 0 h 127"/>
                <a:gd name="T44" fmla="*/ 0 w 96"/>
                <a:gd name="T45" fmla="*/ 0 h 127"/>
                <a:gd name="T46" fmla="*/ 0 w 96"/>
                <a:gd name="T47" fmla="*/ 0 h 127"/>
                <a:gd name="T48" fmla="*/ 0 w 96"/>
                <a:gd name="T49" fmla="*/ 0 h 127"/>
                <a:gd name="T50" fmla="*/ 0 w 96"/>
                <a:gd name="T51" fmla="*/ 0 h 127"/>
                <a:gd name="T52" fmla="*/ 0 w 96"/>
                <a:gd name="T53" fmla="*/ 1 h 127"/>
                <a:gd name="T54" fmla="*/ 0 w 96"/>
                <a:gd name="T55" fmla="*/ 1 h 127"/>
                <a:gd name="T56" fmla="*/ 0 w 96"/>
                <a:gd name="T57" fmla="*/ 1 h 127"/>
                <a:gd name="T58" fmla="*/ 0 w 96"/>
                <a:gd name="T59" fmla="*/ 1 h 127"/>
                <a:gd name="T60" fmla="*/ 0 w 96"/>
                <a:gd name="T61" fmla="*/ 1 h 127"/>
                <a:gd name="T62" fmla="*/ 0 w 96"/>
                <a:gd name="T63" fmla="*/ 1 h 127"/>
                <a:gd name="T64" fmla="*/ 0 w 96"/>
                <a:gd name="T65" fmla="*/ 1 h 127"/>
                <a:gd name="T66" fmla="*/ 0 w 96"/>
                <a:gd name="T67" fmla="*/ 1 h 127"/>
                <a:gd name="T68" fmla="*/ 0 w 96"/>
                <a:gd name="T69" fmla="*/ 1 h 127"/>
                <a:gd name="T70" fmla="*/ 0 w 96"/>
                <a:gd name="T71" fmla="*/ 2 h 127"/>
                <a:gd name="T72" fmla="*/ 0 w 96"/>
                <a:gd name="T73" fmla="*/ 2 h 127"/>
                <a:gd name="T74" fmla="*/ 0 w 96"/>
                <a:gd name="T75" fmla="*/ 2 h 127"/>
                <a:gd name="T76" fmla="*/ 0 w 96"/>
                <a:gd name="T77" fmla="*/ 2 h 127"/>
                <a:gd name="T78" fmla="*/ 0 w 96"/>
                <a:gd name="T79" fmla="*/ 2 h 127"/>
                <a:gd name="T80" fmla="*/ 0 w 96"/>
                <a:gd name="T81" fmla="*/ 2 h 127"/>
                <a:gd name="T82" fmla="*/ 0 w 96"/>
                <a:gd name="T83" fmla="*/ 2 h 127"/>
                <a:gd name="T84" fmla="*/ 0 w 96"/>
                <a:gd name="T85" fmla="*/ 2 h 127"/>
                <a:gd name="T86" fmla="*/ 0 w 96"/>
                <a:gd name="T87" fmla="*/ 2 h 127"/>
                <a:gd name="T88" fmla="*/ 0 w 96"/>
                <a:gd name="T89" fmla="*/ 2 h 127"/>
                <a:gd name="T90" fmla="*/ 0 w 96"/>
                <a:gd name="T91" fmla="*/ 2 h 127"/>
                <a:gd name="T92" fmla="*/ 0 w 96"/>
                <a:gd name="T93" fmla="*/ 2 h 127"/>
                <a:gd name="T94" fmla="*/ 1 w 96"/>
                <a:gd name="T95" fmla="*/ 2 h 127"/>
                <a:gd name="T96" fmla="*/ 1 w 96"/>
                <a:gd name="T97" fmla="*/ 2 h 127"/>
                <a:gd name="T98" fmla="*/ 1 w 96"/>
                <a:gd name="T99" fmla="*/ 2 h 127"/>
                <a:gd name="T100" fmla="*/ 1 w 96"/>
                <a:gd name="T101" fmla="*/ 2 h 127"/>
                <a:gd name="T102" fmla="*/ 1 w 96"/>
                <a:gd name="T103" fmla="*/ 2 h 127"/>
                <a:gd name="T104" fmla="*/ 1 w 96"/>
                <a:gd name="T105" fmla="*/ 2 h 127"/>
                <a:gd name="T106" fmla="*/ 1 w 96"/>
                <a:gd name="T107" fmla="*/ 2 h 127"/>
                <a:gd name="T108" fmla="*/ 1 w 96"/>
                <a:gd name="T109" fmla="*/ 2 h 127"/>
                <a:gd name="T110" fmla="*/ 1 w 96"/>
                <a:gd name="T111" fmla="*/ 2 h 127"/>
                <a:gd name="T112" fmla="*/ 1 w 96"/>
                <a:gd name="T113" fmla="*/ 1 h 127"/>
                <a:gd name="T114" fmla="*/ 1 w 96"/>
                <a:gd name="T115" fmla="*/ 1 h 127"/>
                <a:gd name="T116" fmla="*/ 1 w 96"/>
                <a:gd name="T117" fmla="*/ 1 h 127"/>
                <a:gd name="T118" fmla="*/ 1 w 96"/>
                <a:gd name="T119" fmla="*/ 1 h 127"/>
                <a:gd name="T120" fmla="*/ 1 w 96"/>
                <a:gd name="T121" fmla="*/ 1 h 1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96" h="127">
                  <a:moveTo>
                    <a:pt x="93" y="64"/>
                  </a:moveTo>
                  <a:lnTo>
                    <a:pt x="94" y="58"/>
                  </a:lnTo>
                  <a:lnTo>
                    <a:pt x="95" y="51"/>
                  </a:lnTo>
                  <a:lnTo>
                    <a:pt x="96" y="45"/>
                  </a:lnTo>
                  <a:lnTo>
                    <a:pt x="96" y="38"/>
                  </a:lnTo>
                  <a:lnTo>
                    <a:pt x="95" y="32"/>
                  </a:lnTo>
                  <a:lnTo>
                    <a:pt x="94" y="27"/>
                  </a:lnTo>
                  <a:lnTo>
                    <a:pt x="93" y="21"/>
                  </a:lnTo>
                  <a:lnTo>
                    <a:pt x="91" y="17"/>
                  </a:lnTo>
                  <a:lnTo>
                    <a:pt x="87" y="13"/>
                  </a:lnTo>
                  <a:lnTo>
                    <a:pt x="85" y="9"/>
                  </a:lnTo>
                  <a:lnTo>
                    <a:pt x="81" y="7"/>
                  </a:lnTo>
                  <a:lnTo>
                    <a:pt x="78" y="3"/>
                  </a:lnTo>
                  <a:lnTo>
                    <a:pt x="74" y="2"/>
                  </a:lnTo>
                  <a:lnTo>
                    <a:pt x="69" y="1"/>
                  </a:lnTo>
                  <a:lnTo>
                    <a:pt x="65" y="0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0" y="3"/>
                  </a:lnTo>
                  <a:lnTo>
                    <a:pt x="45" y="7"/>
                  </a:lnTo>
                  <a:lnTo>
                    <a:pt x="41" y="9"/>
                  </a:lnTo>
                  <a:lnTo>
                    <a:pt x="35" y="13"/>
                  </a:lnTo>
                  <a:lnTo>
                    <a:pt x="31" y="17"/>
                  </a:lnTo>
                  <a:lnTo>
                    <a:pt x="26" y="21"/>
                  </a:lnTo>
                  <a:lnTo>
                    <a:pt x="22" y="27"/>
                  </a:lnTo>
                  <a:lnTo>
                    <a:pt x="17" y="32"/>
                  </a:lnTo>
                  <a:lnTo>
                    <a:pt x="14" y="38"/>
                  </a:lnTo>
                  <a:lnTo>
                    <a:pt x="11" y="45"/>
                  </a:lnTo>
                  <a:lnTo>
                    <a:pt x="8" y="51"/>
                  </a:lnTo>
                  <a:lnTo>
                    <a:pt x="6" y="58"/>
                  </a:lnTo>
                  <a:lnTo>
                    <a:pt x="4" y="64"/>
                  </a:lnTo>
                  <a:lnTo>
                    <a:pt x="2" y="71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0" y="96"/>
                  </a:lnTo>
                  <a:lnTo>
                    <a:pt x="2" y="102"/>
                  </a:lnTo>
                  <a:lnTo>
                    <a:pt x="4" y="106"/>
                  </a:lnTo>
                  <a:lnTo>
                    <a:pt x="6" y="112"/>
                  </a:lnTo>
                  <a:lnTo>
                    <a:pt x="8" y="116"/>
                  </a:lnTo>
                  <a:lnTo>
                    <a:pt x="11" y="119"/>
                  </a:lnTo>
                  <a:lnTo>
                    <a:pt x="14" y="122"/>
                  </a:lnTo>
                  <a:lnTo>
                    <a:pt x="17" y="124"/>
                  </a:lnTo>
                  <a:lnTo>
                    <a:pt x="22" y="126"/>
                  </a:lnTo>
                  <a:lnTo>
                    <a:pt x="26" y="127"/>
                  </a:lnTo>
                  <a:lnTo>
                    <a:pt x="31" y="127"/>
                  </a:lnTo>
                  <a:lnTo>
                    <a:pt x="35" y="127"/>
                  </a:lnTo>
                  <a:lnTo>
                    <a:pt x="41" y="126"/>
                  </a:lnTo>
                  <a:lnTo>
                    <a:pt x="45" y="124"/>
                  </a:lnTo>
                  <a:lnTo>
                    <a:pt x="50" y="122"/>
                  </a:lnTo>
                  <a:lnTo>
                    <a:pt x="56" y="119"/>
                  </a:lnTo>
                  <a:lnTo>
                    <a:pt x="60" y="116"/>
                  </a:lnTo>
                  <a:lnTo>
                    <a:pt x="65" y="112"/>
                  </a:lnTo>
                  <a:lnTo>
                    <a:pt x="69" y="106"/>
                  </a:lnTo>
                  <a:lnTo>
                    <a:pt x="74" y="102"/>
                  </a:lnTo>
                  <a:lnTo>
                    <a:pt x="78" y="96"/>
                  </a:lnTo>
                  <a:lnTo>
                    <a:pt x="82" y="90"/>
                  </a:lnTo>
                  <a:lnTo>
                    <a:pt x="85" y="84"/>
                  </a:lnTo>
                  <a:lnTo>
                    <a:pt x="87" y="78"/>
                  </a:lnTo>
                  <a:lnTo>
                    <a:pt x="91" y="71"/>
                  </a:lnTo>
                  <a:lnTo>
                    <a:pt x="93" y="6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2" name="Freeform 229"/>
            <p:cNvSpPr>
              <a:spLocks/>
            </p:cNvSpPr>
            <p:nvPr/>
          </p:nvSpPr>
          <p:spPr bwMode="auto">
            <a:xfrm>
              <a:off x="1200" y="2735"/>
              <a:ext cx="34" cy="25"/>
            </a:xfrm>
            <a:custGeom>
              <a:avLst/>
              <a:gdLst>
                <a:gd name="T0" fmla="*/ 1 w 91"/>
                <a:gd name="T1" fmla="*/ 2 h 64"/>
                <a:gd name="T2" fmla="*/ 2 w 91"/>
                <a:gd name="T3" fmla="*/ 2 h 64"/>
                <a:gd name="T4" fmla="*/ 2 w 91"/>
                <a:gd name="T5" fmla="*/ 1 h 64"/>
                <a:gd name="T6" fmla="*/ 2 w 91"/>
                <a:gd name="T7" fmla="*/ 1 h 64"/>
                <a:gd name="T8" fmla="*/ 2 w 91"/>
                <a:gd name="T9" fmla="*/ 1 h 64"/>
                <a:gd name="T10" fmla="*/ 2 w 91"/>
                <a:gd name="T11" fmla="*/ 1 h 64"/>
                <a:gd name="T12" fmla="*/ 2 w 91"/>
                <a:gd name="T13" fmla="*/ 1 h 64"/>
                <a:gd name="T14" fmla="*/ 1 w 91"/>
                <a:gd name="T15" fmla="*/ 1 h 64"/>
                <a:gd name="T16" fmla="*/ 1 w 91"/>
                <a:gd name="T17" fmla="*/ 0 h 64"/>
                <a:gd name="T18" fmla="*/ 1 w 91"/>
                <a:gd name="T19" fmla="*/ 0 h 64"/>
                <a:gd name="T20" fmla="*/ 1 w 91"/>
                <a:gd name="T21" fmla="*/ 0 h 64"/>
                <a:gd name="T22" fmla="*/ 1 w 91"/>
                <a:gd name="T23" fmla="*/ 0 h 64"/>
                <a:gd name="T24" fmla="*/ 1 w 91"/>
                <a:gd name="T25" fmla="*/ 0 h 64"/>
                <a:gd name="T26" fmla="*/ 1 w 91"/>
                <a:gd name="T27" fmla="*/ 0 h 64"/>
                <a:gd name="T28" fmla="*/ 1 w 91"/>
                <a:gd name="T29" fmla="*/ 0 h 64"/>
                <a:gd name="T30" fmla="*/ 1 w 91"/>
                <a:gd name="T31" fmla="*/ 0 h 64"/>
                <a:gd name="T32" fmla="*/ 1 w 91"/>
                <a:gd name="T33" fmla="*/ 0 h 64"/>
                <a:gd name="T34" fmla="*/ 1 w 91"/>
                <a:gd name="T35" fmla="*/ 0 h 64"/>
                <a:gd name="T36" fmla="*/ 1 w 91"/>
                <a:gd name="T37" fmla="*/ 0 h 64"/>
                <a:gd name="T38" fmla="*/ 1 w 91"/>
                <a:gd name="T39" fmla="*/ 0 h 64"/>
                <a:gd name="T40" fmla="*/ 1 w 91"/>
                <a:gd name="T41" fmla="*/ 0 h 64"/>
                <a:gd name="T42" fmla="*/ 0 w 91"/>
                <a:gd name="T43" fmla="*/ 0 h 64"/>
                <a:gd name="T44" fmla="*/ 0 w 91"/>
                <a:gd name="T45" fmla="*/ 0 h 64"/>
                <a:gd name="T46" fmla="*/ 0 w 91"/>
                <a:gd name="T47" fmla="*/ 1 h 64"/>
                <a:gd name="T48" fmla="*/ 0 w 91"/>
                <a:gd name="T49" fmla="*/ 1 h 64"/>
                <a:gd name="T50" fmla="*/ 0 w 91"/>
                <a:gd name="T51" fmla="*/ 1 h 64"/>
                <a:gd name="T52" fmla="*/ 0 w 91"/>
                <a:gd name="T53" fmla="*/ 1 h 64"/>
                <a:gd name="T54" fmla="*/ 0 w 91"/>
                <a:gd name="T55" fmla="*/ 1 h 64"/>
                <a:gd name="T56" fmla="*/ 0 w 91"/>
                <a:gd name="T57" fmla="*/ 1 h 64"/>
                <a:gd name="T58" fmla="*/ 0 w 91"/>
                <a:gd name="T59" fmla="*/ 2 h 64"/>
                <a:gd name="T60" fmla="*/ 0 w 91"/>
                <a:gd name="T61" fmla="*/ 2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1" h="64">
                  <a:moveTo>
                    <a:pt x="89" y="64"/>
                  </a:moveTo>
                  <a:lnTo>
                    <a:pt x="90" y="58"/>
                  </a:lnTo>
                  <a:lnTo>
                    <a:pt x="91" y="51"/>
                  </a:lnTo>
                  <a:lnTo>
                    <a:pt x="91" y="45"/>
                  </a:lnTo>
                  <a:lnTo>
                    <a:pt x="91" y="39"/>
                  </a:lnTo>
                  <a:lnTo>
                    <a:pt x="91" y="32"/>
                  </a:lnTo>
                  <a:lnTo>
                    <a:pt x="90" y="27"/>
                  </a:lnTo>
                  <a:lnTo>
                    <a:pt x="89" y="22"/>
                  </a:lnTo>
                  <a:lnTo>
                    <a:pt x="87" y="17"/>
                  </a:lnTo>
                  <a:lnTo>
                    <a:pt x="83" y="13"/>
                  </a:lnTo>
                  <a:lnTo>
                    <a:pt x="80" y="9"/>
                  </a:lnTo>
                  <a:lnTo>
                    <a:pt x="77" y="7"/>
                  </a:lnTo>
                  <a:lnTo>
                    <a:pt x="74" y="4"/>
                  </a:lnTo>
                  <a:lnTo>
                    <a:pt x="70" y="3"/>
                  </a:lnTo>
                  <a:lnTo>
                    <a:pt x="65" y="2"/>
                  </a:lnTo>
                  <a:lnTo>
                    <a:pt x="61" y="0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6" y="4"/>
                  </a:lnTo>
                  <a:lnTo>
                    <a:pt x="41" y="7"/>
                  </a:lnTo>
                  <a:lnTo>
                    <a:pt x="37" y="9"/>
                  </a:lnTo>
                  <a:lnTo>
                    <a:pt x="32" y="13"/>
                  </a:lnTo>
                  <a:lnTo>
                    <a:pt x="26" y="17"/>
                  </a:lnTo>
                  <a:lnTo>
                    <a:pt x="22" y="22"/>
                  </a:lnTo>
                  <a:lnTo>
                    <a:pt x="18" y="27"/>
                  </a:lnTo>
                  <a:lnTo>
                    <a:pt x="14" y="32"/>
                  </a:lnTo>
                  <a:lnTo>
                    <a:pt x="10" y="39"/>
                  </a:lnTo>
                  <a:lnTo>
                    <a:pt x="7" y="45"/>
                  </a:lnTo>
                  <a:lnTo>
                    <a:pt x="4" y="51"/>
                  </a:lnTo>
                  <a:lnTo>
                    <a:pt x="2" y="58"/>
                  </a:lnTo>
                  <a:lnTo>
                    <a:pt x="0" y="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3" name="Line 230"/>
            <p:cNvSpPr>
              <a:spLocks noChangeShapeType="1"/>
            </p:cNvSpPr>
            <p:nvPr/>
          </p:nvSpPr>
          <p:spPr bwMode="auto">
            <a:xfrm flipH="1">
              <a:off x="1232" y="2760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4" name="Freeform 231"/>
            <p:cNvSpPr>
              <a:spLocks/>
            </p:cNvSpPr>
            <p:nvPr/>
          </p:nvSpPr>
          <p:spPr bwMode="auto">
            <a:xfrm>
              <a:off x="1198" y="2773"/>
              <a:ext cx="34" cy="23"/>
            </a:xfrm>
            <a:custGeom>
              <a:avLst/>
              <a:gdLst>
                <a:gd name="T0" fmla="*/ 0 w 92"/>
                <a:gd name="T1" fmla="*/ 0 h 63"/>
                <a:gd name="T2" fmla="*/ 0 w 92"/>
                <a:gd name="T3" fmla="*/ 0 h 63"/>
                <a:gd name="T4" fmla="*/ 0 w 92"/>
                <a:gd name="T5" fmla="*/ 0 h 63"/>
                <a:gd name="T6" fmla="*/ 0 w 92"/>
                <a:gd name="T7" fmla="*/ 0 h 63"/>
                <a:gd name="T8" fmla="*/ 0 w 92"/>
                <a:gd name="T9" fmla="*/ 0 h 63"/>
                <a:gd name="T10" fmla="*/ 0 w 92"/>
                <a:gd name="T11" fmla="*/ 0 h 63"/>
                <a:gd name="T12" fmla="*/ 0 w 92"/>
                <a:gd name="T13" fmla="*/ 1 h 63"/>
                <a:gd name="T14" fmla="*/ 0 w 92"/>
                <a:gd name="T15" fmla="*/ 1 h 63"/>
                <a:gd name="T16" fmla="*/ 0 w 92"/>
                <a:gd name="T17" fmla="*/ 1 h 63"/>
                <a:gd name="T18" fmla="*/ 0 w 92"/>
                <a:gd name="T19" fmla="*/ 1 h 63"/>
                <a:gd name="T20" fmla="*/ 0 w 92"/>
                <a:gd name="T21" fmla="*/ 1 h 63"/>
                <a:gd name="T22" fmla="*/ 0 w 92"/>
                <a:gd name="T23" fmla="*/ 1 h 63"/>
                <a:gd name="T24" fmla="*/ 0 w 92"/>
                <a:gd name="T25" fmla="*/ 1 h 63"/>
                <a:gd name="T26" fmla="*/ 0 w 92"/>
                <a:gd name="T27" fmla="*/ 1 h 63"/>
                <a:gd name="T28" fmla="*/ 0 w 92"/>
                <a:gd name="T29" fmla="*/ 1 h 63"/>
                <a:gd name="T30" fmla="*/ 0 w 92"/>
                <a:gd name="T31" fmla="*/ 1 h 63"/>
                <a:gd name="T32" fmla="*/ 1 w 92"/>
                <a:gd name="T33" fmla="*/ 1 h 63"/>
                <a:gd name="T34" fmla="*/ 1 w 92"/>
                <a:gd name="T35" fmla="*/ 1 h 63"/>
                <a:gd name="T36" fmla="*/ 1 w 92"/>
                <a:gd name="T37" fmla="*/ 1 h 63"/>
                <a:gd name="T38" fmla="*/ 1 w 92"/>
                <a:gd name="T39" fmla="*/ 1 h 63"/>
                <a:gd name="T40" fmla="*/ 1 w 92"/>
                <a:gd name="T41" fmla="*/ 1 h 63"/>
                <a:gd name="T42" fmla="*/ 1 w 92"/>
                <a:gd name="T43" fmla="*/ 1 h 63"/>
                <a:gd name="T44" fmla="*/ 1 w 92"/>
                <a:gd name="T45" fmla="*/ 1 h 63"/>
                <a:gd name="T46" fmla="*/ 1 w 92"/>
                <a:gd name="T47" fmla="*/ 1 h 63"/>
                <a:gd name="T48" fmla="*/ 1 w 92"/>
                <a:gd name="T49" fmla="*/ 1 h 63"/>
                <a:gd name="T50" fmla="*/ 1 w 92"/>
                <a:gd name="T51" fmla="*/ 0 h 63"/>
                <a:gd name="T52" fmla="*/ 1 w 92"/>
                <a:gd name="T53" fmla="*/ 0 h 63"/>
                <a:gd name="T54" fmla="*/ 1 w 92"/>
                <a:gd name="T55" fmla="*/ 0 h 63"/>
                <a:gd name="T56" fmla="*/ 1 w 92"/>
                <a:gd name="T57" fmla="*/ 0 h 63"/>
                <a:gd name="T58" fmla="*/ 1 w 92"/>
                <a:gd name="T59" fmla="*/ 0 h 63"/>
                <a:gd name="T60" fmla="*/ 2 w 92"/>
                <a:gd name="T61" fmla="*/ 0 h 6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2" h="63">
                  <a:moveTo>
                    <a:pt x="3" y="0"/>
                  </a:moveTo>
                  <a:lnTo>
                    <a:pt x="1" y="7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1" y="38"/>
                  </a:lnTo>
                  <a:lnTo>
                    <a:pt x="3" y="42"/>
                  </a:lnTo>
                  <a:lnTo>
                    <a:pt x="5" y="48"/>
                  </a:lnTo>
                  <a:lnTo>
                    <a:pt x="7" y="52"/>
                  </a:lnTo>
                  <a:lnTo>
                    <a:pt x="11" y="55"/>
                  </a:lnTo>
                  <a:lnTo>
                    <a:pt x="14" y="58"/>
                  </a:lnTo>
                  <a:lnTo>
                    <a:pt x="17" y="60"/>
                  </a:lnTo>
                  <a:lnTo>
                    <a:pt x="21" y="62"/>
                  </a:lnTo>
                  <a:lnTo>
                    <a:pt x="26" y="63"/>
                  </a:lnTo>
                  <a:lnTo>
                    <a:pt x="30" y="63"/>
                  </a:lnTo>
                  <a:lnTo>
                    <a:pt x="35" y="63"/>
                  </a:lnTo>
                  <a:lnTo>
                    <a:pt x="40" y="62"/>
                  </a:lnTo>
                  <a:lnTo>
                    <a:pt x="45" y="60"/>
                  </a:lnTo>
                  <a:lnTo>
                    <a:pt x="50" y="58"/>
                  </a:lnTo>
                  <a:lnTo>
                    <a:pt x="55" y="55"/>
                  </a:lnTo>
                  <a:lnTo>
                    <a:pt x="59" y="52"/>
                  </a:lnTo>
                  <a:lnTo>
                    <a:pt x="65" y="48"/>
                  </a:lnTo>
                  <a:lnTo>
                    <a:pt x="69" y="42"/>
                  </a:lnTo>
                  <a:lnTo>
                    <a:pt x="73" y="38"/>
                  </a:lnTo>
                  <a:lnTo>
                    <a:pt x="77" y="32"/>
                  </a:lnTo>
                  <a:lnTo>
                    <a:pt x="81" y="26"/>
                  </a:lnTo>
                  <a:lnTo>
                    <a:pt x="84" y="20"/>
                  </a:lnTo>
                  <a:lnTo>
                    <a:pt x="87" y="14"/>
                  </a:lnTo>
                  <a:lnTo>
                    <a:pt x="90" y="7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15" name="Line 232"/>
            <p:cNvSpPr>
              <a:spLocks noChangeShapeType="1"/>
            </p:cNvSpPr>
            <p:nvPr/>
          </p:nvSpPr>
          <p:spPr bwMode="auto">
            <a:xfrm flipV="1">
              <a:off x="1198" y="2760"/>
              <a:ext cx="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85" name="Group 233"/>
          <p:cNvGrpSpPr>
            <a:grpSpLocks/>
          </p:cNvGrpSpPr>
          <p:nvPr/>
        </p:nvGrpSpPr>
        <p:grpSpPr bwMode="auto">
          <a:xfrm>
            <a:off x="3451225" y="3811588"/>
            <a:ext cx="2408238" cy="2533650"/>
            <a:chOff x="2174" y="2401"/>
            <a:chExt cx="1517" cy="1596"/>
          </a:xfrm>
        </p:grpSpPr>
        <p:sp>
          <p:nvSpPr>
            <p:cNvPr id="52307" name="Line 234"/>
            <p:cNvSpPr>
              <a:spLocks noChangeShapeType="1"/>
            </p:cNvSpPr>
            <p:nvPr/>
          </p:nvSpPr>
          <p:spPr bwMode="auto">
            <a:xfrm>
              <a:off x="2174" y="3328"/>
              <a:ext cx="84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8" name="Line 235"/>
            <p:cNvSpPr>
              <a:spLocks noChangeShapeType="1"/>
            </p:cNvSpPr>
            <p:nvPr/>
          </p:nvSpPr>
          <p:spPr bwMode="auto">
            <a:xfrm flipV="1">
              <a:off x="3022" y="2401"/>
              <a:ext cx="0" cy="92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9" name="Line 236"/>
            <p:cNvSpPr>
              <a:spLocks noChangeShapeType="1"/>
            </p:cNvSpPr>
            <p:nvPr/>
          </p:nvSpPr>
          <p:spPr bwMode="auto">
            <a:xfrm>
              <a:off x="2357" y="2659"/>
              <a:ext cx="1334" cy="133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389" name="Line 237"/>
          <p:cNvSpPr>
            <a:spLocks noChangeShapeType="1"/>
          </p:cNvSpPr>
          <p:nvPr/>
        </p:nvSpPr>
        <p:spPr bwMode="auto">
          <a:xfrm>
            <a:off x="1830388" y="1892300"/>
            <a:ext cx="37734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7390" name="Line 238"/>
          <p:cNvSpPr>
            <a:spLocks noChangeShapeType="1"/>
          </p:cNvSpPr>
          <p:nvPr/>
        </p:nvSpPr>
        <p:spPr bwMode="auto">
          <a:xfrm>
            <a:off x="1830388" y="1892300"/>
            <a:ext cx="0" cy="41973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391" name="Group 239"/>
          <p:cNvGrpSpPr>
            <a:grpSpLocks/>
          </p:cNvGrpSpPr>
          <p:nvPr/>
        </p:nvGrpSpPr>
        <p:grpSpPr bwMode="auto">
          <a:xfrm>
            <a:off x="1830388" y="4476750"/>
            <a:ext cx="3773487" cy="1612900"/>
            <a:chOff x="1153" y="2820"/>
            <a:chExt cx="2377" cy="1016"/>
          </a:xfrm>
        </p:grpSpPr>
        <p:sp>
          <p:nvSpPr>
            <p:cNvPr id="52305" name="Line 240"/>
            <p:cNvSpPr>
              <a:spLocks noChangeShapeType="1"/>
            </p:cNvSpPr>
            <p:nvPr/>
          </p:nvSpPr>
          <p:spPr bwMode="auto">
            <a:xfrm>
              <a:off x="1153" y="2820"/>
              <a:ext cx="13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6" name="Line 241"/>
            <p:cNvSpPr>
              <a:spLocks noChangeShapeType="1"/>
            </p:cNvSpPr>
            <p:nvPr/>
          </p:nvSpPr>
          <p:spPr bwMode="auto">
            <a:xfrm>
              <a:off x="1153" y="3836"/>
              <a:ext cx="23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94" name="Group 242"/>
          <p:cNvGrpSpPr>
            <a:grpSpLocks/>
          </p:cNvGrpSpPr>
          <p:nvPr/>
        </p:nvGrpSpPr>
        <p:grpSpPr bwMode="auto">
          <a:xfrm>
            <a:off x="3990975" y="1892300"/>
            <a:ext cx="1612900" cy="4197350"/>
            <a:chOff x="2514" y="1192"/>
            <a:chExt cx="1016" cy="2644"/>
          </a:xfrm>
        </p:grpSpPr>
        <p:sp>
          <p:nvSpPr>
            <p:cNvPr id="52303" name="Line 243"/>
            <p:cNvSpPr>
              <a:spLocks noChangeShapeType="1"/>
            </p:cNvSpPr>
            <p:nvPr/>
          </p:nvSpPr>
          <p:spPr bwMode="auto">
            <a:xfrm flipV="1">
              <a:off x="2514" y="1192"/>
              <a:ext cx="0" cy="16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4" name="Line 244"/>
            <p:cNvSpPr>
              <a:spLocks noChangeShapeType="1"/>
            </p:cNvSpPr>
            <p:nvPr/>
          </p:nvSpPr>
          <p:spPr bwMode="auto">
            <a:xfrm flipV="1">
              <a:off x="3530" y="1192"/>
              <a:ext cx="0" cy="26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397" name="Group 245"/>
          <p:cNvGrpSpPr>
            <a:grpSpLocks/>
          </p:cNvGrpSpPr>
          <p:nvPr/>
        </p:nvGrpSpPr>
        <p:grpSpPr bwMode="auto">
          <a:xfrm>
            <a:off x="387350" y="3024188"/>
            <a:ext cx="385763" cy="361950"/>
            <a:chOff x="244" y="1905"/>
            <a:chExt cx="243" cy="228"/>
          </a:xfrm>
        </p:grpSpPr>
        <p:sp>
          <p:nvSpPr>
            <p:cNvPr id="52295" name="Freeform 246"/>
            <p:cNvSpPr>
              <a:spLocks/>
            </p:cNvSpPr>
            <p:nvPr/>
          </p:nvSpPr>
          <p:spPr bwMode="auto">
            <a:xfrm>
              <a:off x="402" y="2077"/>
              <a:ext cx="53" cy="56"/>
            </a:xfrm>
            <a:custGeom>
              <a:avLst/>
              <a:gdLst>
                <a:gd name="T0" fmla="*/ 3 w 145"/>
                <a:gd name="T1" fmla="*/ 2 h 146"/>
                <a:gd name="T2" fmla="*/ 3 w 145"/>
                <a:gd name="T3" fmla="*/ 1 h 146"/>
                <a:gd name="T4" fmla="*/ 2 w 145"/>
                <a:gd name="T5" fmla="*/ 0 h 146"/>
                <a:gd name="T6" fmla="*/ 2 w 145"/>
                <a:gd name="T7" fmla="*/ 0 h 146"/>
                <a:gd name="T8" fmla="*/ 1 w 145"/>
                <a:gd name="T9" fmla="*/ 0 h 146"/>
                <a:gd name="T10" fmla="*/ 1 w 145"/>
                <a:gd name="T11" fmla="*/ 0 h 146"/>
                <a:gd name="T12" fmla="*/ 0 w 145"/>
                <a:gd name="T13" fmla="*/ 0 h 146"/>
                <a:gd name="T14" fmla="*/ 0 w 145"/>
                <a:gd name="T15" fmla="*/ 1 h 146"/>
                <a:gd name="T16" fmla="*/ 0 w 145"/>
                <a:gd name="T17" fmla="*/ 2 h 146"/>
                <a:gd name="T18" fmla="*/ 0 w 145"/>
                <a:gd name="T19" fmla="*/ 2 h 146"/>
                <a:gd name="T20" fmla="*/ 0 w 145"/>
                <a:gd name="T21" fmla="*/ 3 h 146"/>
                <a:gd name="T22" fmla="*/ 1 w 145"/>
                <a:gd name="T23" fmla="*/ 3 h 146"/>
                <a:gd name="T24" fmla="*/ 1 w 145"/>
                <a:gd name="T25" fmla="*/ 3 h 146"/>
                <a:gd name="T26" fmla="*/ 2 w 145"/>
                <a:gd name="T27" fmla="*/ 3 h 146"/>
                <a:gd name="T28" fmla="*/ 2 w 145"/>
                <a:gd name="T29" fmla="*/ 3 h 146"/>
                <a:gd name="T30" fmla="*/ 3 w 145"/>
                <a:gd name="T31" fmla="*/ 2 h 146"/>
                <a:gd name="T32" fmla="*/ 3 w 145"/>
                <a:gd name="T33" fmla="*/ 2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6">
                  <a:moveTo>
                    <a:pt x="145" y="73"/>
                  </a:moveTo>
                  <a:lnTo>
                    <a:pt x="139" y="45"/>
                  </a:lnTo>
                  <a:lnTo>
                    <a:pt x="124" y="22"/>
                  </a:lnTo>
                  <a:lnTo>
                    <a:pt x="100" y="6"/>
                  </a:lnTo>
                  <a:lnTo>
                    <a:pt x="72" y="0"/>
                  </a:lnTo>
                  <a:lnTo>
                    <a:pt x="44" y="6"/>
                  </a:lnTo>
                  <a:lnTo>
                    <a:pt x="21" y="22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4" y="140"/>
                  </a:lnTo>
                  <a:lnTo>
                    <a:pt x="72" y="146"/>
                  </a:lnTo>
                  <a:lnTo>
                    <a:pt x="100" y="140"/>
                  </a:lnTo>
                  <a:lnTo>
                    <a:pt x="124" y="124"/>
                  </a:lnTo>
                  <a:lnTo>
                    <a:pt x="139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6" name="Freeform 247"/>
            <p:cNvSpPr>
              <a:spLocks/>
            </p:cNvSpPr>
            <p:nvPr/>
          </p:nvSpPr>
          <p:spPr bwMode="auto">
            <a:xfrm>
              <a:off x="244" y="1919"/>
              <a:ext cx="42" cy="85"/>
            </a:xfrm>
            <a:custGeom>
              <a:avLst/>
              <a:gdLst>
                <a:gd name="T0" fmla="*/ 2 w 111"/>
                <a:gd name="T1" fmla="*/ 0 h 223"/>
                <a:gd name="T2" fmla="*/ 0 w 111"/>
                <a:gd name="T3" fmla="*/ 5 h 223"/>
                <a:gd name="T4" fmla="*/ 2 w 111"/>
                <a:gd name="T5" fmla="*/ 5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3">
                  <a:moveTo>
                    <a:pt x="104" y="0"/>
                  </a:moveTo>
                  <a:lnTo>
                    <a:pt x="0" y="223"/>
                  </a:lnTo>
                  <a:lnTo>
                    <a:pt x="111" y="2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7" name="Line 248"/>
            <p:cNvSpPr>
              <a:spLocks noChangeShapeType="1"/>
            </p:cNvSpPr>
            <p:nvPr/>
          </p:nvSpPr>
          <p:spPr bwMode="auto">
            <a:xfrm flipH="1">
              <a:off x="266" y="1977"/>
              <a:ext cx="13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8" name="Line 249"/>
            <p:cNvSpPr>
              <a:spLocks noChangeShapeType="1"/>
            </p:cNvSpPr>
            <p:nvPr/>
          </p:nvSpPr>
          <p:spPr bwMode="auto">
            <a:xfrm flipV="1">
              <a:off x="326" y="1919"/>
              <a:ext cx="1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9" name="Freeform 250"/>
            <p:cNvSpPr>
              <a:spLocks/>
            </p:cNvSpPr>
            <p:nvPr/>
          </p:nvSpPr>
          <p:spPr bwMode="auto">
            <a:xfrm>
              <a:off x="339" y="1905"/>
              <a:ext cx="35" cy="133"/>
            </a:xfrm>
            <a:custGeom>
              <a:avLst/>
              <a:gdLst>
                <a:gd name="T0" fmla="*/ 2 w 93"/>
                <a:gd name="T1" fmla="*/ 0 h 349"/>
                <a:gd name="T2" fmla="*/ 2 w 93"/>
                <a:gd name="T3" fmla="*/ 0 h 349"/>
                <a:gd name="T4" fmla="*/ 2 w 93"/>
                <a:gd name="T5" fmla="*/ 1 h 349"/>
                <a:gd name="T6" fmla="*/ 2 w 93"/>
                <a:gd name="T7" fmla="*/ 1 h 349"/>
                <a:gd name="T8" fmla="*/ 1 w 93"/>
                <a:gd name="T9" fmla="*/ 1 h 349"/>
                <a:gd name="T10" fmla="*/ 1 w 93"/>
                <a:gd name="T11" fmla="*/ 2 h 349"/>
                <a:gd name="T12" fmla="*/ 1 w 93"/>
                <a:gd name="T13" fmla="*/ 2 h 349"/>
                <a:gd name="T14" fmla="*/ 1 w 93"/>
                <a:gd name="T15" fmla="*/ 2 h 349"/>
                <a:gd name="T16" fmla="*/ 1 w 93"/>
                <a:gd name="T17" fmla="*/ 3 h 349"/>
                <a:gd name="T18" fmla="*/ 1 w 93"/>
                <a:gd name="T19" fmla="*/ 3 h 349"/>
                <a:gd name="T20" fmla="*/ 1 w 93"/>
                <a:gd name="T21" fmla="*/ 3 h 349"/>
                <a:gd name="T22" fmla="*/ 0 w 93"/>
                <a:gd name="T23" fmla="*/ 4 h 349"/>
                <a:gd name="T24" fmla="*/ 0 w 93"/>
                <a:gd name="T25" fmla="*/ 4 h 349"/>
                <a:gd name="T26" fmla="*/ 0 w 93"/>
                <a:gd name="T27" fmla="*/ 4 h 349"/>
                <a:gd name="T28" fmla="*/ 0 w 93"/>
                <a:gd name="T29" fmla="*/ 5 h 349"/>
                <a:gd name="T30" fmla="*/ 0 w 93"/>
                <a:gd name="T31" fmla="*/ 5 h 349"/>
                <a:gd name="T32" fmla="*/ 0 w 93"/>
                <a:gd name="T33" fmla="*/ 5 h 349"/>
                <a:gd name="T34" fmla="*/ 0 w 93"/>
                <a:gd name="T35" fmla="*/ 6 h 349"/>
                <a:gd name="T36" fmla="*/ 0 w 93"/>
                <a:gd name="T37" fmla="*/ 6 h 349"/>
                <a:gd name="T38" fmla="*/ 0 w 93"/>
                <a:gd name="T39" fmla="*/ 6 h 349"/>
                <a:gd name="T40" fmla="*/ 0 w 93"/>
                <a:gd name="T41" fmla="*/ 7 h 349"/>
                <a:gd name="T42" fmla="*/ 0 w 93"/>
                <a:gd name="T43" fmla="*/ 7 h 349"/>
                <a:gd name="T44" fmla="*/ 0 w 93"/>
                <a:gd name="T45" fmla="*/ 7 h 3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349">
                  <a:moveTo>
                    <a:pt x="93" y="0"/>
                  </a:moveTo>
                  <a:lnTo>
                    <a:pt x="86" y="14"/>
                  </a:lnTo>
                  <a:lnTo>
                    <a:pt x="77" y="30"/>
                  </a:lnTo>
                  <a:lnTo>
                    <a:pt x="71" y="46"/>
                  </a:lnTo>
                  <a:lnTo>
                    <a:pt x="64" y="61"/>
                  </a:lnTo>
                  <a:lnTo>
                    <a:pt x="57" y="77"/>
                  </a:lnTo>
                  <a:lnTo>
                    <a:pt x="51" y="94"/>
                  </a:lnTo>
                  <a:lnTo>
                    <a:pt x="45" y="110"/>
                  </a:lnTo>
                  <a:lnTo>
                    <a:pt x="39" y="126"/>
                  </a:lnTo>
                  <a:lnTo>
                    <a:pt x="34" y="142"/>
                  </a:lnTo>
                  <a:lnTo>
                    <a:pt x="29" y="158"/>
                  </a:lnTo>
                  <a:lnTo>
                    <a:pt x="24" y="174"/>
                  </a:lnTo>
                  <a:lnTo>
                    <a:pt x="20" y="190"/>
                  </a:lnTo>
                  <a:lnTo>
                    <a:pt x="17" y="206"/>
                  </a:lnTo>
                  <a:lnTo>
                    <a:pt x="13" y="223"/>
                  </a:lnTo>
                  <a:lnTo>
                    <a:pt x="10" y="239"/>
                  </a:lnTo>
                  <a:lnTo>
                    <a:pt x="7" y="255"/>
                  </a:lnTo>
                  <a:lnTo>
                    <a:pt x="5" y="271"/>
                  </a:lnTo>
                  <a:lnTo>
                    <a:pt x="3" y="287"/>
                  </a:lnTo>
                  <a:lnTo>
                    <a:pt x="2" y="303"/>
                  </a:lnTo>
                  <a:lnTo>
                    <a:pt x="1" y="319"/>
                  </a:lnTo>
                  <a:lnTo>
                    <a:pt x="0" y="333"/>
                  </a:lnTo>
                  <a:lnTo>
                    <a:pt x="0" y="3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0" name="Freeform 251"/>
            <p:cNvSpPr>
              <a:spLocks/>
            </p:cNvSpPr>
            <p:nvPr/>
          </p:nvSpPr>
          <p:spPr bwMode="auto">
            <a:xfrm>
              <a:off x="371" y="1919"/>
              <a:ext cx="50" cy="108"/>
            </a:xfrm>
            <a:custGeom>
              <a:avLst/>
              <a:gdLst>
                <a:gd name="T0" fmla="*/ 3 w 129"/>
                <a:gd name="T1" fmla="*/ 0 h 287"/>
                <a:gd name="T2" fmla="*/ 2 w 129"/>
                <a:gd name="T3" fmla="*/ 0 h 287"/>
                <a:gd name="T4" fmla="*/ 2 w 129"/>
                <a:gd name="T5" fmla="*/ 0 h 287"/>
                <a:gd name="T6" fmla="*/ 2 w 129"/>
                <a:gd name="T7" fmla="*/ 1 h 287"/>
                <a:gd name="T8" fmla="*/ 2 w 129"/>
                <a:gd name="T9" fmla="*/ 1 h 287"/>
                <a:gd name="T10" fmla="*/ 1 w 129"/>
                <a:gd name="T11" fmla="*/ 1 h 287"/>
                <a:gd name="T12" fmla="*/ 1 w 129"/>
                <a:gd name="T13" fmla="*/ 2 h 287"/>
                <a:gd name="T14" fmla="*/ 1 w 129"/>
                <a:gd name="T15" fmla="*/ 2 h 287"/>
                <a:gd name="T16" fmla="*/ 1 w 129"/>
                <a:gd name="T17" fmla="*/ 2 h 287"/>
                <a:gd name="T18" fmla="*/ 1 w 129"/>
                <a:gd name="T19" fmla="*/ 3 h 287"/>
                <a:gd name="T20" fmla="*/ 0 w 129"/>
                <a:gd name="T21" fmla="*/ 5 h 287"/>
                <a:gd name="T22" fmla="*/ 0 w 129"/>
                <a:gd name="T23" fmla="*/ 5 h 287"/>
                <a:gd name="T24" fmla="*/ 0 w 129"/>
                <a:gd name="T25" fmla="*/ 5 h 287"/>
                <a:gd name="T26" fmla="*/ 0 w 129"/>
                <a:gd name="T27" fmla="*/ 5 h 287"/>
                <a:gd name="T28" fmla="*/ 0 w 129"/>
                <a:gd name="T29" fmla="*/ 5 h 287"/>
                <a:gd name="T30" fmla="*/ 0 w 129"/>
                <a:gd name="T31" fmla="*/ 6 h 287"/>
                <a:gd name="T32" fmla="*/ 0 w 129"/>
                <a:gd name="T33" fmla="*/ 6 h 287"/>
                <a:gd name="T34" fmla="*/ 0 w 129"/>
                <a:gd name="T35" fmla="*/ 6 h 287"/>
                <a:gd name="T36" fmla="*/ 1 w 129"/>
                <a:gd name="T37" fmla="*/ 6 h 287"/>
                <a:gd name="T38" fmla="*/ 1 w 129"/>
                <a:gd name="T39" fmla="*/ 6 h 287"/>
                <a:gd name="T40" fmla="*/ 1 w 129"/>
                <a:gd name="T41" fmla="*/ 6 h 287"/>
                <a:gd name="T42" fmla="*/ 1 w 129"/>
                <a:gd name="T43" fmla="*/ 6 h 287"/>
                <a:gd name="T44" fmla="*/ 2 w 129"/>
                <a:gd name="T45" fmla="*/ 5 h 287"/>
                <a:gd name="T46" fmla="*/ 2 w 129"/>
                <a:gd name="T47" fmla="*/ 5 h 287"/>
                <a:gd name="T48" fmla="*/ 2 w 129"/>
                <a:gd name="T49" fmla="*/ 5 h 287"/>
                <a:gd name="T50" fmla="*/ 2 w 129"/>
                <a:gd name="T51" fmla="*/ 5 h 287"/>
                <a:gd name="T52" fmla="*/ 2 w 129"/>
                <a:gd name="T53" fmla="*/ 5 h 287"/>
                <a:gd name="T54" fmla="*/ 2 w 129"/>
                <a:gd name="T55" fmla="*/ 4 h 287"/>
                <a:gd name="T56" fmla="*/ 2 w 129"/>
                <a:gd name="T57" fmla="*/ 4 h 287"/>
                <a:gd name="T58" fmla="*/ 2 w 129"/>
                <a:gd name="T59" fmla="*/ 3 h 287"/>
                <a:gd name="T60" fmla="*/ 2 w 129"/>
                <a:gd name="T61" fmla="*/ 3 h 287"/>
                <a:gd name="T62" fmla="*/ 2 w 129"/>
                <a:gd name="T63" fmla="*/ 3 h 287"/>
                <a:gd name="T64" fmla="*/ 2 w 129"/>
                <a:gd name="T65" fmla="*/ 3 h 287"/>
                <a:gd name="T66" fmla="*/ 2 w 129"/>
                <a:gd name="T67" fmla="*/ 3 h 287"/>
                <a:gd name="T68" fmla="*/ 2 w 129"/>
                <a:gd name="T69" fmla="*/ 3 h 287"/>
                <a:gd name="T70" fmla="*/ 2 w 129"/>
                <a:gd name="T71" fmla="*/ 3 h 287"/>
                <a:gd name="T72" fmla="*/ 2 w 129"/>
                <a:gd name="T73" fmla="*/ 3 h 287"/>
                <a:gd name="T74" fmla="*/ 1 w 129"/>
                <a:gd name="T75" fmla="*/ 3 h 2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87">
                  <a:moveTo>
                    <a:pt x="129" y="0"/>
                  </a:moveTo>
                  <a:lnTo>
                    <a:pt x="123" y="4"/>
                  </a:lnTo>
                  <a:lnTo>
                    <a:pt x="116" y="7"/>
                  </a:lnTo>
                  <a:lnTo>
                    <a:pt x="109" y="11"/>
                  </a:lnTo>
                  <a:lnTo>
                    <a:pt x="103" y="16"/>
                  </a:lnTo>
                  <a:lnTo>
                    <a:pt x="97" y="22"/>
                  </a:lnTo>
                  <a:lnTo>
                    <a:pt x="90" y="27"/>
                  </a:lnTo>
                  <a:lnTo>
                    <a:pt x="84" y="33"/>
                  </a:lnTo>
                  <a:lnTo>
                    <a:pt x="79" y="40"/>
                  </a:lnTo>
                  <a:lnTo>
                    <a:pt x="72" y="46"/>
                  </a:lnTo>
                  <a:lnTo>
                    <a:pt x="67" y="53"/>
                  </a:lnTo>
                  <a:lnTo>
                    <a:pt x="62" y="61"/>
                  </a:lnTo>
                  <a:lnTo>
                    <a:pt x="56" y="68"/>
                  </a:lnTo>
                  <a:lnTo>
                    <a:pt x="51" y="76"/>
                  </a:lnTo>
                  <a:lnTo>
                    <a:pt x="47" y="84"/>
                  </a:lnTo>
                  <a:lnTo>
                    <a:pt x="42" y="93"/>
                  </a:lnTo>
                  <a:lnTo>
                    <a:pt x="38" y="101"/>
                  </a:lnTo>
                  <a:lnTo>
                    <a:pt x="35" y="110"/>
                  </a:lnTo>
                  <a:lnTo>
                    <a:pt x="32" y="118"/>
                  </a:lnTo>
                  <a:lnTo>
                    <a:pt x="29" y="128"/>
                  </a:lnTo>
                  <a:lnTo>
                    <a:pt x="3" y="223"/>
                  </a:lnTo>
                  <a:lnTo>
                    <a:pt x="1" y="228"/>
                  </a:lnTo>
                  <a:lnTo>
                    <a:pt x="1" y="235"/>
                  </a:lnTo>
                  <a:lnTo>
                    <a:pt x="0" y="240"/>
                  </a:lnTo>
                  <a:lnTo>
                    <a:pt x="0" y="245"/>
                  </a:lnTo>
                  <a:lnTo>
                    <a:pt x="0" y="252"/>
                  </a:lnTo>
                  <a:lnTo>
                    <a:pt x="1" y="256"/>
                  </a:lnTo>
                  <a:lnTo>
                    <a:pt x="2" y="261"/>
                  </a:lnTo>
                  <a:lnTo>
                    <a:pt x="3" y="265"/>
                  </a:lnTo>
                  <a:lnTo>
                    <a:pt x="5" y="270"/>
                  </a:lnTo>
                  <a:lnTo>
                    <a:pt x="7" y="274"/>
                  </a:lnTo>
                  <a:lnTo>
                    <a:pt x="10" y="277"/>
                  </a:lnTo>
                  <a:lnTo>
                    <a:pt x="13" y="280"/>
                  </a:lnTo>
                  <a:lnTo>
                    <a:pt x="16" y="282"/>
                  </a:lnTo>
                  <a:lnTo>
                    <a:pt x="19" y="284"/>
                  </a:lnTo>
                  <a:lnTo>
                    <a:pt x="22" y="286"/>
                  </a:lnTo>
                  <a:lnTo>
                    <a:pt x="27" y="287"/>
                  </a:lnTo>
                  <a:lnTo>
                    <a:pt x="31" y="287"/>
                  </a:lnTo>
                  <a:lnTo>
                    <a:pt x="35" y="287"/>
                  </a:lnTo>
                  <a:lnTo>
                    <a:pt x="39" y="286"/>
                  </a:lnTo>
                  <a:lnTo>
                    <a:pt x="44" y="284"/>
                  </a:lnTo>
                  <a:lnTo>
                    <a:pt x="48" y="282"/>
                  </a:lnTo>
                  <a:lnTo>
                    <a:pt x="52" y="280"/>
                  </a:lnTo>
                  <a:lnTo>
                    <a:pt x="56" y="277"/>
                  </a:lnTo>
                  <a:lnTo>
                    <a:pt x="60" y="274"/>
                  </a:lnTo>
                  <a:lnTo>
                    <a:pt x="65" y="270"/>
                  </a:lnTo>
                  <a:lnTo>
                    <a:pt x="69" y="265"/>
                  </a:lnTo>
                  <a:lnTo>
                    <a:pt x="73" y="261"/>
                  </a:lnTo>
                  <a:lnTo>
                    <a:pt x="76" y="256"/>
                  </a:lnTo>
                  <a:lnTo>
                    <a:pt x="80" y="252"/>
                  </a:lnTo>
                  <a:lnTo>
                    <a:pt x="83" y="245"/>
                  </a:lnTo>
                  <a:lnTo>
                    <a:pt x="86" y="240"/>
                  </a:lnTo>
                  <a:lnTo>
                    <a:pt x="88" y="235"/>
                  </a:lnTo>
                  <a:lnTo>
                    <a:pt x="90" y="228"/>
                  </a:lnTo>
                  <a:lnTo>
                    <a:pt x="92" y="223"/>
                  </a:lnTo>
                  <a:lnTo>
                    <a:pt x="101" y="191"/>
                  </a:lnTo>
                  <a:lnTo>
                    <a:pt x="102" y="186"/>
                  </a:lnTo>
                  <a:lnTo>
                    <a:pt x="104" y="180"/>
                  </a:lnTo>
                  <a:lnTo>
                    <a:pt x="105" y="174"/>
                  </a:lnTo>
                  <a:lnTo>
                    <a:pt x="105" y="169"/>
                  </a:lnTo>
                  <a:lnTo>
                    <a:pt x="106" y="164"/>
                  </a:lnTo>
                  <a:lnTo>
                    <a:pt x="106" y="159"/>
                  </a:lnTo>
                  <a:lnTo>
                    <a:pt x="105" y="154"/>
                  </a:lnTo>
                  <a:lnTo>
                    <a:pt x="104" y="150"/>
                  </a:lnTo>
                  <a:lnTo>
                    <a:pt x="103" y="146"/>
                  </a:lnTo>
                  <a:lnTo>
                    <a:pt x="101" y="141"/>
                  </a:lnTo>
                  <a:lnTo>
                    <a:pt x="99" y="138"/>
                  </a:lnTo>
                  <a:lnTo>
                    <a:pt x="97" y="135"/>
                  </a:lnTo>
                  <a:lnTo>
                    <a:pt x="94" y="133"/>
                  </a:lnTo>
                  <a:lnTo>
                    <a:pt x="91" y="131"/>
                  </a:lnTo>
                  <a:lnTo>
                    <a:pt x="88" y="129"/>
                  </a:lnTo>
                  <a:lnTo>
                    <a:pt x="85" y="128"/>
                  </a:lnTo>
                  <a:lnTo>
                    <a:pt x="81" y="127"/>
                  </a:lnTo>
                  <a:lnTo>
                    <a:pt x="77" y="127"/>
                  </a:lnTo>
                  <a:lnTo>
                    <a:pt x="73" y="128"/>
                  </a:lnTo>
                  <a:lnTo>
                    <a:pt x="29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1" name="Line 252"/>
            <p:cNvSpPr>
              <a:spLocks noChangeShapeType="1"/>
            </p:cNvSpPr>
            <p:nvPr/>
          </p:nvSpPr>
          <p:spPr bwMode="auto">
            <a:xfrm flipV="1">
              <a:off x="447" y="1919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02" name="Freeform 253"/>
            <p:cNvSpPr>
              <a:spLocks/>
            </p:cNvSpPr>
            <p:nvPr/>
          </p:nvSpPr>
          <p:spPr bwMode="auto">
            <a:xfrm>
              <a:off x="453" y="1905"/>
              <a:ext cx="34" cy="133"/>
            </a:xfrm>
            <a:custGeom>
              <a:avLst/>
              <a:gdLst>
                <a:gd name="T0" fmla="*/ 0 w 93"/>
                <a:gd name="T1" fmla="*/ 7 h 349"/>
                <a:gd name="T2" fmla="*/ 0 w 93"/>
                <a:gd name="T3" fmla="*/ 7 h 349"/>
                <a:gd name="T4" fmla="*/ 0 w 93"/>
                <a:gd name="T5" fmla="*/ 7 h 349"/>
                <a:gd name="T6" fmla="*/ 0 w 93"/>
                <a:gd name="T7" fmla="*/ 6 h 349"/>
                <a:gd name="T8" fmla="*/ 0 w 93"/>
                <a:gd name="T9" fmla="*/ 6 h 349"/>
                <a:gd name="T10" fmla="*/ 1 w 93"/>
                <a:gd name="T11" fmla="*/ 6 h 349"/>
                <a:gd name="T12" fmla="*/ 1 w 93"/>
                <a:gd name="T13" fmla="*/ 5 h 349"/>
                <a:gd name="T14" fmla="*/ 1 w 93"/>
                <a:gd name="T15" fmla="*/ 5 h 349"/>
                <a:gd name="T16" fmla="*/ 1 w 93"/>
                <a:gd name="T17" fmla="*/ 5 h 349"/>
                <a:gd name="T18" fmla="*/ 1 w 93"/>
                <a:gd name="T19" fmla="*/ 4 h 349"/>
                <a:gd name="T20" fmla="*/ 1 w 93"/>
                <a:gd name="T21" fmla="*/ 4 h 349"/>
                <a:gd name="T22" fmla="*/ 1 w 93"/>
                <a:gd name="T23" fmla="*/ 4 h 349"/>
                <a:gd name="T24" fmla="*/ 1 w 93"/>
                <a:gd name="T25" fmla="*/ 3 h 349"/>
                <a:gd name="T26" fmla="*/ 1 w 93"/>
                <a:gd name="T27" fmla="*/ 3 h 349"/>
                <a:gd name="T28" fmla="*/ 1 w 93"/>
                <a:gd name="T29" fmla="*/ 3 h 349"/>
                <a:gd name="T30" fmla="*/ 1 w 93"/>
                <a:gd name="T31" fmla="*/ 2 h 349"/>
                <a:gd name="T32" fmla="*/ 1 w 93"/>
                <a:gd name="T33" fmla="*/ 2 h 349"/>
                <a:gd name="T34" fmla="*/ 1 w 93"/>
                <a:gd name="T35" fmla="*/ 2 h 349"/>
                <a:gd name="T36" fmla="*/ 1 w 93"/>
                <a:gd name="T37" fmla="*/ 1 h 349"/>
                <a:gd name="T38" fmla="*/ 1 w 93"/>
                <a:gd name="T39" fmla="*/ 1 h 349"/>
                <a:gd name="T40" fmla="*/ 1 w 93"/>
                <a:gd name="T41" fmla="*/ 1 h 349"/>
                <a:gd name="T42" fmla="*/ 1 w 93"/>
                <a:gd name="T43" fmla="*/ 0 h 349"/>
                <a:gd name="T44" fmla="*/ 1 w 93"/>
                <a:gd name="T45" fmla="*/ 0 h 3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3" h="349">
                  <a:moveTo>
                    <a:pt x="0" y="349"/>
                  </a:moveTo>
                  <a:lnTo>
                    <a:pt x="7" y="333"/>
                  </a:lnTo>
                  <a:lnTo>
                    <a:pt x="16" y="319"/>
                  </a:lnTo>
                  <a:lnTo>
                    <a:pt x="22" y="303"/>
                  </a:lnTo>
                  <a:lnTo>
                    <a:pt x="30" y="287"/>
                  </a:lnTo>
                  <a:lnTo>
                    <a:pt x="36" y="271"/>
                  </a:lnTo>
                  <a:lnTo>
                    <a:pt x="42" y="255"/>
                  </a:lnTo>
                  <a:lnTo>
                    <a:pt x="49" y="239"/>
                  </a:lnTo>
                  <a:lnTo>
                    <a:pt x="54" y="223"/>
                  </a:lnTo>
                  <a:lnTo>
                    <a:pt x="59" y="206"/>
                  </a:lnTo>
                  <a:lnTo>
                    <a:pt x="65" y="190"/>
                  </a:lnTo>
                  <a:lnTo>
                    <a:pt x="69" y="174"/>
                  </a:lnTo>
                  <a:lnTo>
                    <a:pt x="73" y="158"/>
                  </a:lnTo>
                  <a:lnTo>
                    <a:pt x="77" y="142"/>
                  </a:lnTo>
                  <a:lnTo>
                    <a:pt x="81" y="126"/>
                  </a:lnTo>
                  <a:lnTo>
                    <a:pt x="84" y="110"/>
                  </a:lnTo>
                  <a:lnTo>
                    <a:pt x="86" y="94"/>
                  </a:lnTo>
                  <a:lnTo>
                    <a:pt x="88" y="77"/>
                  </a:lnTo>
                  <a:lnTo>
                    <a:pt x="90" y="61"/>
                  </a:lnTo>
                  <a:lnTo>
                    <a:pt x="91" y="46"/>
                  </a:lnTo>
                  <a:lnTo>
                    <a:pt x="92" y="30"/>
                  </a:lnTo>
                  <a:lnTo>
                    <a:pt x="93" y="14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406" name="Group 254"/>
          <p:cNvGrpSpPr>
            <a:grpSpLocks/>
          </p:cNvGrpSpPr>
          <p:nvPr/>
        </p:nvGrpSpPr>
        <p:grpSpPr bwMode="auto">
          <a:xfrm>
            <a:off x="5564188" y="3221038"/>
            <a:ext cx="404812" cy="173037"/>
            <a:chOff x="3505" y="2029"/>
            <a:chExt cx="255" cy="109"/>
          </a:xfrm>
        </p:grpSpPr>
        <p:sp>
          <p:nvSpPr>
            <p:cNvPr id="52290" name="Freeform 255"/>
            <p:cNvSpPr>
              <a:spLocks/>
            </p:cNvSpPr>
            <p:nvPr/>
          </p:nvSpPr>
          <p:spPr bwMode="auto">
            <a:xfrm>
              <a:off x="3505" y="2077"/>
              <a:ext cx="54" cy="56"/>
            </a:xfrm>
            <a:custGeom>
              <a:avLst/>
              <a:gdLst>
                <a:gd name="T0" fmla="*/ 3 w 145"/>
                <a:gd name="T1" fmla="*/ 2 h 146"/>
                <a:gd name="T2" fmla="*/ 3 w 145"/>
                <a:gd name="T3" fmla="*/ 1 h 146"/>
                <a:gd name="T4" fmla="*/ 2 w 145"/>
                <a:gd name="T5" fmla="*/ 0 h 146"/>
                <a:gd name="T6" fmla="*/ 2 w 145"/>
                <a:gd name="T7" fmla="*/ 0 h 146"/>
                <a:gd name="T8" fmla="*/ 1 w 145"/>
                <a:gd name="T9" fmla="*/ 0 h 146"/>
                <a:gd name="T10" fmla="*/ 1 w 145"/>
                <a:gd name="T11" fmla="*/ 0 h 146"/>
                <a:gd name="T12" fmla="*/ 0 w 145"/>
                <a:gd name="T13" fmla="*/ 0 h 146"/>
                <a:gd name="T14" fmla="*/ 0 w 145"/>
                <a:gd name="T15" fmla="*/ 1 h 146"/>
                <a:gd name="T16" fmla="*/ 0 w 145"/>
                <a:gd name="T17" fmla="*/ 2 h 146"/>
                <a:gd name="T18" fmla="*/ 0 w 145"/>
                <a:gd name="T19" fmla="*/ 2 h 146"/>
                <a:gd name="T20" fmla="*/ 0 w 145"/>
                <a:gd name="T21" fmla="*/ 3 h 146"/>
                <a:gd name="T22" fmla="*/ 1 w 145"/>
                <a:gd name="T23" fmla="*/ 3 h 146"/>
                <a:gd name="T24" fmla="*/ 1 w 145"/>
                <a:gd name="T25" fmla="*/ 3 h 146"/>
                <a:gd name="T26" fmla="*/ 2 w 145"/>
                <a:gd name="T27" fmla="*/ 3 h 146"/>
                <a:gd name="T28" fmla="*/ 2 w 145"/>
                <a:gd name="T29" fmla="*/ 3 h 146"/>
                <a:gd name="T30" fmla="*/ 3 w 145"/>
                <a:gd name="T31" fmla="*/ 2 h 146"/>
                <a:gd name="T32" fmla="*/ 3 w 145"/>
                <a:gd name="T33" fmla="*/ 2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6">
                  <a:moveTo>
                    <a:pt x="145" y="73"/>
                  </a:moveTo>
                  <a:lnTo>
                    <a:pt x="139" y="45"/>
                  </a:lnTo>
                  <a:lnTo>
                    <a:pt x="124" y="22"/>
                  </a:lnTo>
                  <a:lnTo>
                    <a:pt x="100" y="6"/>
                  </a:lnTo>
                  <a:lnTo>
                    <a:pt x="72" y="0"/>
                  </a:lnTo>
                  <a:lnTo>
                    <a:pt x="45" y="6"/>
                  </a:lnTo>
                  <a:lnTo>
                    <a:pt x="21" y="22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2" y="146"/>
                  </a:lnTo>
                  <a:lnTo>
                    <a:pt x="100" y="140"/>
                  </a:lnTo>
                  <a:lnTo>
                    <a:pt x="124" y="124"/>
                  </a:lnTo>
                  <a:lnTo>
                    <a:pt x="139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1" name="Freeform 256"/>
            <p:cNvSpPr>
              <a:spLocks/>
            </p:cNvSpPr>
            <p:nvPr/>
          </p:nvSpPr>
          <p:spPr bwMode="auto">
            <a:xfrm>
              <a:off x="3636" y="2029"/>
              <a:ext cx="42" cy="85"/>
            </a:xfrm>
            <a:custGeom>
              <a:avLst/>
              <a:gdLst>
                <a:gd name="T0" fmla="*/ 2 w 111"/>
                <a:gd name="T1" fmla="*/ 0 h 223"/>
                <a:gd name="T2" fmla="*/ 0 w 111"/>
                <a:gd name="T3" fmla="*/ 5 h 223"/>
                <a:gd name="T4" fmla="*/ 2 w 111"/>
                <a:gd name="T5" fmla="*/ 5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3">
                  <a:moveTo>
                    <a:pt x="104" y="0"/>
                  </a:moveTo>
                  <a:lnTo>
                    <a:pt x="0" y="223"/>
                  </a:lnTo>
                  <a:lnTo>
                    <a:pt x="111" y="2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2" name="Line 257"/>
            <p:cNvSpPr>
              <a:spLocks noChangeShapeType="1"/>
            </p:cNvSpPr>
            <p:nvPr/>
          </p:nvSpPr>
          <p:spPr bwMode="auto">
            <a:xfrm flipH="1">
              <a:off x="3659" y="2090"/>
              <a:ext cx="13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3" name="Line 258"/>
            <p:cNvSpPr>
              <a:spLocks noChangeShapeType="1"/>
            </p:cNvSpPr>
            <p:nvPr/>
          </p:nvSpPr>
          <p:spPr bwMode="auto">
            <a:xfrm flipV="1">
              <a:off x="3720" y="2029"/>
              <a:ext cx="11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94" name="Line 259"/>
            <p:cNvSpPr>
              <a:spLocks noChangeShapeType="1"/>
            </p:cNvSpPr>
            <p:nvPr/>
          </p:nvSpPr>
          <p:spPr bwMode="auto">
            <a:xfrm flipV="1">
              <a:off x="3749" y="2029"/>
              <a:ext cx="11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412" name="Group 260"/>
          <p:cNvGrpSpPr>
            <a:grpSpLocks/>
          </p:cNvGrpSpPr>
          <p:nvPr/>
        </p:nvGrpSpPr>
        <p:grpSpPr bwMode="auto">
          <a:xfrm>
            <a:off x="3741738" y="3297238"/>
            <a:ext cx="290512" cy="268287"/>
            <a:chOff x="2357" y="2077"/>
            <a:chExt cx="183" cy="169"/>
          </a:xfrm>
        </p:grpSpPr>
        <p:sp>
          <p:nvSpPr>
            <p:cNvPr id="52286" name="Freeform 261"/>
            <p:cNvSpPr>
              <a:spLocks/>
            </p:cNvSpPr>
            <p:nvPr/>
          </p:nvSpPr>
          <p:spPr bwMode="auto">
            <a:xfrm>
              <a:off x="2488" y="2077"/>
              <a:ext cx="52" cy="56"/>
            </a:xfrm>
            <a:custGeom>
              <a:avLst/>
              <a:gdLst>
                <a:gd name="T0" fmla="*/ 3 w 145"/>
                <a:gd name="T1" fmla="*/ 2 h 146"/>
                <a:gd name="T2" fmla="*/ 2 w 145"/>
                <a:gd name="T3" fmla="*/ 1 h 146"/>
                <a:gd name="T4" fmla="*/ 2 w 145"/>
                <a:gd name="T5" fmla="*/ 0 h 146"/>
                <a:gd name="T6" fmla="*/ 2 w 145"/>
                <a:gd name="T7" fmla="*/ 0 h 146"/>
                <a:gd name="T8" fmla="*/ 1 w 145"/>
                <a:gd name="T9" fmla="*/ 0 h 146"/>
                <a:gd name="T10" fmla="*/ 1 w 145"/>
                <a:gd name="T11" fmla="*/ 0 h 146"/>
                <a:gd name="T12" fmla="*/ 0 w 145"/>
                <a:gd name="T13" fmla="*/ 0 h 146"/>
                <a:gd name="T14" fmla="*/ 0 w 145"/>
                <a:gd name="T15" fmla="*/ 1 h 146"/>
                <a:gd name="T16" fmla="*/ 0 w 145"/>
                <a:gd name="T17" fmla="*/ 2 h 146"/>
                <a:gd name="T18" fmla="*/ 0 w 145"/>
                <a:gd name="T19" fmla="*/ 2 h 146"/>
                <a:gd name="T20" fmla="*/ 0 w 145"/>
                <a:gd name="T21" fmla="*/ 3 h 146"/>
                <a:gd name="T22" fmla="*/ 1 w 145"/>
                <a:gd name="T23" fmla="*/ 3 h 146"/>
                <a:gd name="T24" fmla="*/ 1 w 145"/>
                <a:gd name="T25" fmla="*/ 3 h 146"/>
                <a:gd name="T26" fmla="*/ 2 w 145"/>
                <a:gd name="T27" fmla="*/ 3 h 146"/>
                <a:gd name="T28" fmla="*/ 2 w 145"/>
                <a:gd name="T29" fmla="*/ 3 h 146"/>
                <a:gd name="T30" fmla="*/ 2 w 145"/>
                <a:gd name="T31" fmla="*/ 2 h 146"/>
                <a:gd name="T32" fmla="*/ 3 w 145"/>
                <a:gd name="T33" fmla="*/ 2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6">
                  <a:moveTo>
                    <a:pt x="145" y="73"/>
                  </a:moveTo>
                  <a:lnTo>
                    <a:pt x="140" y="45"/>
                  </a:lnTo>
                  <a:lnTo>
                    <a:pt x="124" y="22"/>
                  </a:lnTo>
                  <a:lnTo>
                    <a:pt x="101" y="6"/>
                  </a:lnTo>
                  <a:lnTo>
                    <a:pt x="73" y="0"/>
                  </a:lnTo>
                  <a:lnTo>
                    <a:pt x="45" y="6"/>
                  </a:lnTo>
                  <a:lnTo>
                    <a:pt x="21" y="22"/>
                  </a:lnTo>
                  <a:lnTo>
                    <a:pt x="5" y="45"/>
                  </a:lnTo>
                  <a:lnTo>
                    <a:pt x="0" y="73"/>
                  </a:lnTo>
                  <a:lnTo>
                    <a:pt x="5" y="101"/>
                  </a:lnTo>
                  <a:lnTo>
                    <a:pt x="21" y="124"/>
                  </a:lnTo>
                  <a:lnTo>
                    <a:pt x="45" y="140"/>
                  </a:lnTo>
                  <a:lnTo>
                    <a:pt x="73" y="146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1"/>
                  </a:lnTo>
                  <a:lnTo>
                    <a:pt x="145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7" name="Freeform 262"/>
            <p:cNvSpPr>
              <a:spLocks/>
            </p:cNvSpPr>
            <p:nvPr/>
          </p:nvSpPr>
          <p:spPr bwMode="auto">
            <a:xfrm>
              <a:off x="2357" y="2138"/>
              <a:ext cx="47" cy="108"/>
            </a:xfrm>
            <a:custGeom>
              <a:avLst/>
              <a:gdLst>
                <a:gd name="T0" fmla="*/ 2 w 130"/>
                <a:gd name="T1" fmla="*/ 0 h 287"/>
                <a:gd name="T2" fmla="*/ 2 w 130"/>
                <a:gd name="T3" fmla="*/ 0 h 287"/>
                <a:gd name="T4" fmla="*/ 2 w 130"/>
                <a:gd name="T5" fmla="*/ 0 h 287"/>
                <a:gd name="T6" fmla="*/ 1 w 130"/>
                <a:gd name="T7" fmla="*/ 0 h 287"/>
                <a:gd name="T8" fmla="*/ 1 w 130"/>
                <a:gd name="T9" fmla="*/ 1 h 287"/>
                <a:gd name="T10" fmla="*/ 1 w 130"/>
                <a:gd name="T11" fmla="*/ 1 h 287"/>
                <a:gd name="T12" fmla="*/ 1 w 130"/>
                <a:gd name="T13" fmla="*/ 1 h 287"/>
                <a:gd name="T14" fmla="*/ 1 w 130"/>
                <a:gd name="T15" fmla="*/ 1 h 287"/>
                <a:gd name="T16" fmla="*/ 1 w 130"/>
                <a:gd name="T17" fmla="*/ 2 h 287"/>
                <a:gd name="T18" fmla="*/ 1 w 130"/>
                <a:gd name="T19" fmla="*/ 2 h 287"/>
                <a:gd name="T20" fmla="*/ 1 w 130"/>
                <a:gd name="T21" fmla="*/ 2 h 287"/>
                <a:gd name="T22" fmla="*/ 0 w 130"/>
                <a:gd name="T23" fmla="*/ 2 h 287"/>
                <a:gd name="T24" fmla="*/ 0 w 130"/>
                <a:gd name="T25" fmla="*/ 5 h 287"/>
                <a:gd name="T26" fmla="*/ 0 w 130"/>
                <a:gd name="T27" fmla="*/ 5 h 287"/>
                <a:gd name="T28" fmla="*/ 0 w 130"/>
                <a:gd name="T29" fmla="*/ 5 h 287"/>
                <a:gd name="T30" fmla="*/ 0 w 130"/>
                <a:gd name="T31" fmla="*/ 5 h 287"/>
                <a:gd name="T32" fmla="*/ 0 w 130"/>
                <a:gd name="T33" fmla="*/ 5 h 287"/>
                <a:gd name="T34" fmla="*/ 0 w 130"/>
                <a:gd name="T35" fmla="*/ 5 h 287"/>
                <a:gd name="T36" fmla="*/ 0 w 130"/>
                <a:gd name="T37" fmla="*/ 6 h 287"/>
                <a:gd name="T38" fmla="*/ 0 w 130"/>
                <a:gd name="T39" fmla="*/ 6 h 287"/>
                <a:gd name="T40" fmla="*/ 0 w 130"/>
                <a:gd name="T41" fmla="*/ 6 h 287"/>
                <a:gd name="T42" fmla="*/ 0 w 130"/>
                <a:gd name="T43" fmla="*/ 6 h 287"/>
                <a:gd name="T44" fmla="*/ 0 w 130"/>
                <a:gd name="T45" fmla="*/ 6 h 287"/>
                <a:gd name="T46" fmla="*/ 0 w 130"/>
                <a:gd name="T47" fmla="*/ 6 h 287"/>
                <a:gd name="T48" fmla="*/ 1 w 130"/>
                <a:gd name="T49" fmla="*/ 6 h 287"/>
                <a:gd name="T50" fmla="*/ 1 w 130"/>
                <a:gd name="T51" fmla="*/ 6 h 287"/>
                <a:gd name="T52" fmla="*/ 1 w 130"/>
                <a:gd name="T53" fmla="*/ 6 h 287"/>
                <a:gd name="T54" fmla="*/ 1 w 130"/>
                <a:gd name="T55" fmla="*/ 6 h 287"/>
                <a:gd name="T56" fmla="*/ 1 w 130"/>
                <a:gd name="T57" fmla="*/ 5 h 287"/>
                <a:gd name="T58" fmla="*/ 1 w 130"/>
                <a:gd name="T59" fmla="*/ 5 h 287"/>
                <a:gd name="T60" fmla="*/ 1 w 130"/>
                <a:gd name="T61" fmla="*/ 5 h 287"/>
                <a:gd name="T62" fmla="*/ 1 w 130"/>
                <a:gd name="T63" fmla="*/ 5 h 287"/>
                <a:gd name="T64" fmla="*/ 1 w 130"/>
                <a:gd name="T65" fmla="*/ 5 h 287"/>
                <a:gd name="T66" fmla="*/ 1 w 130"/>
                <a:gd name="T67" fmla="*/ 5 h 287"/>
                <a:gd name="T68" fmla="*/ 2 w 130"/>
                <a:gd name="T69" fmla="*/ 4 h 287"/>
                <a:gd name="T70" fmla="*/ 2 w 130"/>
                <a:gd name="T71" fmla="*/ 3 h 287"/>
                <a:gd name="T72" fmla="*/ 2 w 130"/>
                <a:gd name="T73" fmla="*/ 3 h 287"/>
                <a:gd name="T74" fmla="*/ 2 w 130"/>
                <a:gd name="T75" fmla="*/ 3 h 287"/>
                <a:gd name="T76" fmla="*/ 2 w 130"/>
                <a:gd name="T77" fmla="*/ 3 h 287"/>
                <a:gd name="T78" fmla="*/ 2 w 130"/>
                <a:gd name="T79" fmla="*/ 3 h 287"/>
                <a:gd name="T80" fmla="*/ 2 w 130"/>
                <a:gd name="T81" fmla="*/ 3 h 287"/>
                <a:gd name="T82" fmla="*/ 2 w 130"/>
                <a:gd name="T83" fmla="*/ 3 h 287"/>
                <a:gd name="T84" fmla="*/ 1 w 130"/>
                <a:gd name="T85" fmla="*/ 3 h 287"/>
                <a:gd name="T86" fmla="*/ 1 w 130"/>
                <a:gd name="T87" fmla="*/ 3 h 287"/>
                <a:gd name="T88" fmla="*/ 1 w 130"/>
                <a:gd name="T89" fmla="*/ 3 h 287"/>
                <a:gd name="T90" fmla="*/ 1 w 130"/>
                <a:gd name="T91" fmla="*/ 3 h 2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0" h="287">
                  <a:moveTo>
                    <a:pt x="130" y="0"/>
                  </a:moveTo>
                  <a:lnTo>
                    <a:pt x="124" y="4"/>
                  </a:lnTo>
                  <a:lnTo>
                    <a:pt x="119" y="6"/>
                  </a:lnTo>
                  <a:lnTo>
                    <a:pt x="114" y="9"/>
                  </a:lnTo>
                  <a:lnTo>
                    <a:pt x="108" y="13"/>
                  </a:lnTo>
                  <a:lnTo>
                    <a:pt x="103" y="16"/>
                  </a:lnTo>
                  <a:lnTo>
                    <a:pt x="98" y="20"/>
                  </a:lnTo>
                  <a:lnTo>
                    <a:pt x="94" y="25"/>
                  </a:lnTo>
                  <a:lnTo>
                    <a:pt x="88" y="29"/>
                  </a:lnTo>
                  <a:lnTo>
                    <a:pt x="83" y="34"/>
                  </a:lnTo>
                  <a:lnTo>
                    <a:pt x="79" y="40"/>
                  </a:lnTo>
                  <a:lnTo>
                    <a:pt x="73" y="45"/>
                  </a:lnTo>
                  <a:lnTo>
                    <a:pt x="69" y="50"/>
                  </a:lnTo>
                  <a:lnTo>
                    <a:pt x="65" y="55"/>
                  </a:lnTo>
                  <a:lnTo>
                    <a:pt x="61" y="62"/>
                  </a:lnTo>
                  <a:lnTo>
                    <a:pt x="56" y="67"/>
                  </a:lnTo>
                  <a:lnTo>
                    <a:pt x="53" y="73"/>
                  </a:lnTo>
                  <a:lnTo>
                    <a:pt x="49" y="80"/>
                  </a:lnTo>
                  <a:lnTo>
                    <a:pt x="46" y="86"/>
                  </a:lnTo>
                  <a:lnTo>
                    <a:pt x="42" y="94"/>
                  </a:lnTo>
                  <a:lnTo>
                    <a:pt x="40" y="100"/>
                  </a:lnTo>
                  <a:lnTo>
                    <a:pt x="36" y="107"/>
                  </a:lnTo>
                  <a:lnTo>
                    <a:pt x="33" y="114"/>
                  </a:lnTo>
                  <a:lnTo>
                    <a:pt x="31" y="121"/>
                  </a:lnTo>
                  <a:lnTo>
                    <a:pt x="29" y="128"/>
                  </a:lnTo>
                  <a:lnTo>
                    <a:pt x="3" y="223"/>
                  </a:lnTo>
                  <a:lnTo>
                    <a:pt x="1" y="228"/>
                  </a:lnTo>
                  <a:lnTo>
                    <a:pt x="1" y="232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0" y="246"/>
                  </a:lnTo>
                  <a:lnTo>
                    <a:pt x="0" y="251"/>
                  </a:lnTo>
                  <a:lnTo>
                    <a:pt x="0" y="255"/>
                  </a:lnTo>
                  <a:lnTo>
                    <a:pt x="1" y="259"/>
                  </a:lnTo>
                  <a:lnTo>
                    <a:pt x="2" y="263"/>
                  </a:lnTo>
                  <a:lnTo>
                    <a:pt x="3" y="266"/>
                  </a:lnTo>
                  <a:lnTo>
                    <a:pt x="5" y="270"/>
                  </a:lnTo>
                  <a:lnTo>
                    <a:pt x="7" y="273"/>
                  </a:lnTo>
                  <a:lnTo>
                    <a:pt x="9" y="276"/>
                  </a:lnTo>
                  <a:lnTo>
                    <a:pt x="11" y="278"/>
                  </a:lnTo>
                  <a:lnTo>
                    <a:pt x="13" y="280"/>
                  </a:lnTo>
                  <a:lnTo>
                    <a:pt x="15" y="282"/>
                  </a:lnTo>
                  <a:lnTo>
                    <a:pt x="18" y="284"/>
                  </a:lnTo>
                  <a:lnTo>
                    <a:pt x="20" y="285"/>
                  </a:lnTo>
                  <a:lnTo>
                    <a:pt x="24" y="285"/>
                  </a:lnTo>
                  <a:lnTo>
                    <a:pt x="27" y="287"/>
                  </a:lnTo>
                  <a:lnTo>
                    <a:pt x="30" y="287"/>
                  </a:lnTo>
                  <a:lnTo>
                    <a:pt x="34" y="287"/>
                  </a:lnTo>
                  <a:lnTo>
                    <a:pt x="37" y="285"/>
                  </a:lnTo>
                  <a:lnTo>
                    <a:pt x="41" y="285"/>
                  </a:lnTo>
                  <a:lnTo>
                    <a:pt x="44" y="284"/>
                  </a:lnTo>
                  <a:lnTo>
                    <a:pt x="48" y="282"/>
                  </a:lnTo>
                  <a:lnTo>
                    <a:pt x="51" y="280"/>
                  </a:lnTo>
                  <a:lnTo>
                    <a:pt x="55" y="278"/>
                  </a:lnTo>
                  <a:lnTo>
                    <a:pt x="59" y="276"/>
                  </a:lnTo>
                  <a:lnTo>
                    <a:pt x="62" y="273"/>
                  </a:lnTo>
                  <a:lnTo>
                    <a:pt x="65" y="270"/>
                  </a:lnTo>
                  <a:lnTo>
                    <a:pt x="68" y="266"/>
                  </a:lnTo>
                  <a:lnTo>
                    <a:pt x="71" y="263"/>
                  </a:lnTo>
                  <a:lnTo>
                    <a:pt x="75" y="259"/>
                  </a:lnTo>
                  <a:lnTo>
                    <a:pt x="78" y="255"/>
                  </a:lnTo>
                  <a:lnTo>
                    <a:pt x="80" y="251"/>
                  </a:lnTo>
                  <a:lnTo>
                    <a:pt x="83" y="246"/>
                  </a:lnTo>
                  <a:lnTo>
                    <a:pt x="85" y="242"/>
                  </a:lnTo>
                  <a:lnTo>
                    <a:pt x="87" y="238"/>
                  </a:lnTo>
                  <a:lnTo>
                    <a:pt x="89" y="232"/>
                  </a:lnTo>
                  <a:lnTo>
                    <a:pt x="90" y="228"/>
                  </a:lnTo>
                  <a:lnTo>
                    <a:pt x="91" y="223"/>
                  </a:lnTo>
                  <a:lnTo>
                    <a:pt x="100" y="191"/>
                  </a:lnTo>
                  <a:lnTo>
                    <a:pt x="102" y="187"/>
                  </a:lnTo>
                  <a:lnTo>
                    <a:pt x="103" y="183"/>
                  </a:lnTo>
                  <a:lnTo>
                    <a:pt x="104" y="177"/>
                  </a:lnTo>
                  <a:lnTo>
                    <a:pt x="105" y="173"/>
                  </a:lnTo>
                  <a:lnTo>
                    <a:pt x="105" y="169"/>
                  </a:lnTo>
                  <a:lnTo>
                    <a:pt x="105" y="165"/>
                  </a:lnTo>
                  <a:lnTo>
                    <a:pt x="105" y="160"/>
                  </a:lnTo>
                  <a:lnTo>
                    <a:pt x="105" y="156"/>
                  </a:lnTo>
                  <a:lnTo>
                    <a:pt x="104" y="153"/>
                  </a:lnTo>
                  <a:lnTo>
                    <a:pt x="104" y="149"/>
                  </a:lnTo>
                  <a:lnTo>
                    <a:pt x="103" y="146"/>
                  </a:lnTo>
                  <a:lnTo>
                    <a:pt x="101" y="142"/>
                  </a:lnTo>
                  <a:lnTo>
                    <a:pt x="100" y="139"/>
                  </a:lnTo>
                  <a:lnTo>
                    <a:pt x="98" y="137"/>
                  </a:lnTo>
                  <a:lnTo>
                    <a:pt x="96" y="134"/>
                  </a:lnTo>
                  <a:lnTo>
                    <a:pt x="94" y="132"/>
                  </a:lnTo>
                  <a:lnTo>
                    <a:pt x="90" y="131"/>
                  </a:lnTo>
                  <a:lnTo>
                    <a:pt x="88" y="130"/>
                  </a:lnTo>
                  <a:lnTo>
                    <a:pt x="85" y="129"/>
                  </a:lnTo>
                  <a:lnTo>
                    <a:pt x="83" y="128"/>
                  </a:lnTo>
                  <a:lnTo>
                    <a:pt x="80" y="128"/>
                  </a:lnTo>
                  <a:lnTo>
                    <a:pt x="77" y="128"/>
                  </a:lnTo>
                  <a:lnTo>
                    <a:pt x="73" y="128"/>
                  </a:lnTo>
                  <a:lnTo>
                    <a:pt x="29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8" name="Line 263"/>
            <p:cNvSpPr>
              <a:spLocks noChangeShapeType="1"/>
            </p:cNvSpPr>
            <p:nvPr/>
          </p:nvSpPr>
          <p:spPr bwMode="auto">
            <a:xfrm flipV="1">
              <a:off x="2432" y="2138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9" name="Line 264"/>
            <p:cNvSpPr>
              <a:spLocks noChangeShapeType="1"/>
            </p:cNvSpPr>
            <p:nvPr/>
          </p:nvSpPr>
          <p:spPr bwMode="auto">
            <a:xfrm flipV="1">
              <a:off x="2461" y="2138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417" name="Line 265"/>
          <p:cNvSpPr>
            <a:spLocks noChangeShapeType="1"/>
          </p:cNvSpPr>
          <p:nvPr/>
        </p:nvSpPr>
        <p:spPr bwMode="auto">
          <a:xfrm>
            <a:off x="681038" y="3343275"/>
            <a:ext cx="49228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421" name="Group 269"/>
          <p:cNvGrpSpPr>
            <a:grpSpLocks/>
          </p:cNvGrpSpPr>
          <p:nvPr/>
        </p:nvGrpSpPr>
        <p:grpSpPr bwMode="auto">
          <a:xfrm>
            <a:off x="681038" y="4476750"/>
            <a:ext cx="4922837" cy="1612900"/>
            <a:chOff x="429" y="2820"/>
            <a:chExt cx="3101" cy="1016"/>
          </a:xfrm>
        </p:grpSpPr>
        <p:sp>
          <p:nvSpPr>
            <p:cNvPr id="52284" name="Line 270"/>
            <p:cNvSpPr>
              <a:spLocks noChangeShapeType="1"/>
            </p:cNvSpPr>
            <p:nvPr/>
          </p:nvSpPr>
          <p:spPr bwMode="auto">
            <a:xfrm>
              <a:off x="429" y="2820"/>
              <a:ext cx="20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5" name="Line 271"/>
            <p:cNvSpPr>
              <a:spLocks noChangeShapeType="1"/>
            </p:cNvSpPr>
            <p:nvPr/>
          </p:nvSpPr>
          <p:spPr bwMode="auto">
            <a:xfrm>
              <a:off x="429" y="3836"/>
              <a:ext cx="3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424" name="Line 272"/>
          <p:cNvSpPr>
            <a:spLocks noChangeShapeType="1"/>
          </p:cNvSpPr>
          <p:nvPr/>
        </p:nvSpPr>
        <p:spPr bwMode="auto">
          <a:xfrm>
            <a:off x="681038" y="3343275"/>
            <a:ext cx="0" cy="27463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425" name="Group 273"/>
          <p:cNvGrpSpPr>
            <a:grpSpLocks/>
          </p:cNvGrpSpPr>
          <p:nvPr/>
        </p:nvGrpSpPr>
        <p:grpSpPr bwMode="auto">
          <a:xfrm>
            <a:off x="638175" y="5889625"/>
            <a:ext cx="209550" cy="246063"/>
            <a:chOff x="402" y="3710"/>
            <a:chExt cx="132" cy="155"/>
          </a:xfrm>
        </p:grpSpPr>
        <p:sp>
          <p:nvSpPr>
            <p:cNvPr id="52281" name="Freeform 274"/>
            <p:cNvSpPr>
              <a:spLocks/>
            </p:cNvSpPr>
            <p:nvPr/>
          </p:nvSpPr>
          <p:spPr bwMode="auto">
            <a:xfrm>
              <a:off x="402" y="3811"/>
              <a:ext cx="53" cy="54"/>
            </a:xfrm>
            <a:custGeom>
              <a:avLst/>
              <a:gdLst>
                <a:gd name="T0" fmla="*/ 3 w 145"/>
                <a:gd name="T1" fmla="*/ 1 h 145"/>
                <a:gd name="T2" fmla="*/ 3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1 h 145"/>
                <a:gd name="T18" fmla="*/ 0 w 145"/>
                <a:gd name="T19" fmla="*/ 2 h 145"/>
                <a:gd name="T20" fmla="*/ 0 w 145"/>
                <a:gd name="T21" fmla="*/ 2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2 h 145"/>
                <a:gd name="T30" fmla="*/ 3 w 145"/>
                <a:gd name="T31" fmla="*/ 2 h 145"/>
                <a:gd name="T32" fmla="*/ 3 w 145"/>
                <a:gd name="T33" fmla="*/ 1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39" y="45"/>
                  </a:lnTo>
                  <a:lnTo>
                    <a:pt x="124" y="21"/>
                  </a:lnTo>
                  <a:lnTo>
                    <a:pt x="100" y="5"/>
                  </a:lnTo>
                  <a:lnTo>
                    <a:pt x="72" y="0"/>
                  </a:lnTo>
                  <a:lnTo>
                    <a:pt x="44" y="5"/>
                  </a:lnTo>
                  <a:lnTo>
                    <a:pt x="21" y="21"/>
                  </a:lnTo>
                  <a:lnTo>
                    <a:pt x="5" y="45"/>
                  </a:lnTo>
                  <a:lnTo>
                    <a:pt x="0" y="72"/>
                  </a:lnTo>
                  <a:lnTo>
                    <a:pt x="5" y="100"/>
                  </a:lnTo>
                  <a:lnTo>
                    <a:pt x="21" y="124"/>
                  </a:lnTo>
                  <a:lnTo>
                    <a:pt x="44" y="140"/>
                  </a:lnTo>
                  <a:lnTo>
                    <a:pt x="72" y="145"/>
                  </a:lnTo>
                  <a:lnTo>
                    <a:pt x="100" y="140"/>
                  </a:lnTo>
                  <a:lnTo>
                    <a:pt x="124" y="124"/>
                  </a:lnTo>
                  <a:lnTo>
                    <a:pt x="139" y="100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2" name="Freeform 275"/>
            <p:cNvSpPr>
              <a:spLocks/>
            </p:cNvSpPr>
            <p:nvPr/>
          </p:nvSpPr>
          <p:spPr bwMode="auto">
            <a:xfrm>
              <a:off x="492" y="3710"/>
              <a:ext cx="42" cy="85"/>
            </a:xfrm>
            <a:custGeom>
              <a:avLst/>
              <a:gdLst>
                <a:gd name="T0" fmla="*/ 2 w 111"/>
                <a:gd name="T1" fmla="*/ 0 h 223"/>
                <a:gd name="T2" fmla="*/ 0 w 111"/>
                <a:gd name="T3" fmla="*/ 5 h 223"/>
                <a:gd name="T4" fmla="*/ 2 w 111"/>
                <a:gd name="T5" fmla="*/ 5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3">
                  <a:moveTo>
                    <a:pt x="104" y="0"/>
                  </a:moveTo>
                  <a:lnTo>
                    <a:pt x="0" y="223"/>
                  </a:lnTo>
                  <a:lnTo>
                    <a:pt x="111" y="2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3" name="Line 276"/>
            <p:cNvSpPr>
              <a:spLocks noChangeShapeType="1"/>
            </p:cNvSpPr>
            <p:nvPr/>
          </p:nvSpPr>
          <p:spPr bwMode="auto">
            <a:xfrm flipH="1">
              <a:off x="516" y="3771"/>
              <a:ext cx="12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7429" name="Group 277"/>
          <p:cNvGrpSpPr>
            <a:grpSpLocks/>
          </p:cNvGrpSpPr>
          <p:nvPr/>
        </p:nvGrpSpPr>
        <p:grpSpPr bwMode="auto">
          <a:xfrm>
            <a:off x="512763" y="4241800"/>
            <a:ext cx="209550" cy="276225"/>
            <a:chOff x="323" y="2672"/>
            <a:chExt cx="132" cy="174"/>
          </a:xfrm>
        </p:grpSpPr>
        <p:sp>
          <p:nvSpPr>
            <p:cNvPr id="52279" name="Freeform 278"/>
            <p:cNvSpPr>
              <a:spLocks/>
            </p:cNvSpPr>
            <p:nvPr/>
          </p:nvSpPr>
          <p:spPr bwMode="auto">
            <a:xfrm>
              <a:off x="402" y="2791"/>
              <a:ext cx="53" cy="55"/>
            </a:xfrm>
            <a:custGeom>
              <a:avLst/>
              <a:gdLst>
                <a:gd name="T0" fmla="*/ 3 w 145"/>
                <a:gd name="T1" fmla="*/ 2 h 145"/>
                <a:gd name="T2" fmla="*/ 3 w 145"/>
                <a:gd name="T3" fmla="*/ 1 h 145"/>
                <a:gd name="T4" fmla="*/ 2 w 145"/>
                <a:gd name="T5" fmla="*/ 0 h 145"/>
                <a:gd name="T6" fmla="*/ 2 w 145"/>
                <a:gd name="T7" fmla="*/ 0 h 145"/>
                <a:gd name="T8" fmla="*/ 1 w 145"/>
                <a:gd name="T9" fmla="*/ 0 h 145"/>
                <a:gd name="T10" fmla="*/ 1 w 145"/>
                <a:gd name="T11" fmla="*/ 0 h 145"/>
                <a:gd name="T12" fmla="*/ 0 w 145"/>
                <a:gd name="T13" fmla="*/ 0 h 145"/>
                <a:gd name="T14" fmla="*/ 0 w 145"/>
                <a:gd name="T15" fmla="*/ 1 h 145"/>
                <a:gd name="T16" fmla="*/ 0 w 145"/>
                <a:gd name="T17" fmla="*/ 2 h 145"/>
                <a:gd name="T18" fmla="*/ 0 w 145"/>
                <a:gd name="T19" fmla="*/ 2 h 145"/>
                <a:gd name="T20" fmla="*/ 0 w 145"/>
                <a:gd name="T21" fmla="*/ 3 h 145"/>
                <a:gd name="T22" fmla="*/ 1 w 145"/>
                <a:gd name="T23" fmla="*/ 3 h 145"/>
                <a:gd name="T24" fmla="*/ 1 w 145"/>
                <a:gd name="T25" fmla="*/ 3 h 145"/>
                <a:gd name="T26" fmla="*/ 2 w 145"/>
                <a:gd name="T27" fmla="*/ 3 h 145"/>
                <a:gd name="T28" fmla="*/ 2 w 145"/>
                <a:gd name="T29" fmla="*/ 3 h 145"/>
                <a:gd name="T30" fmla="*/ 3 w 145"/>
                <a:gd name="T31" fmla="*/ 2 h 145"/>
                <a:gd name="T32" fmla="*/ 3 w 145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5" h="145">
                  <a:moveTo>
                    <a:pt x="145" y="72"/>
                  </a:moveTo>
                  <a:lnTo>
                    <a:pt x="139" y="44"/>
                  </a:lnTo>
                  <a:lnTo>
                    <a:pt x="124" y="21"/>
                  </a:lnTo>
                  <a:lnTo>
                    <a:pt x="100" y="5"/>
                  </a:lnTo>
                  <a:lnTo>
                    <a:pt x="72" y="0"/>
                  </a:lnTo>
                  <a:lnTo>
                    <a:pt x="44" y="5"/>
                  </a:lnTo>
                  <a:lnTo>
                    <a:pt x="21" y="21"/>
                  </a:lnTo>
                  <a:lnTo>
                    <a:pt x="5" y="44"/>
                  </a:lnTo>
                  <a:lnTo>
                    <a:pt x="0" y="72"/>
                  </a:lnTo>
                  <a:lnTo>
                    <a:pt x="5" y="99"/>
                  </a:lnTo>
                  <a:lnTo>
                    <a:pt x="21" y="124"/>
                  </a:lnTo>
                  <a:lnTo>
                    <a:pt x="44" y="140"/>
                  </a:lnTo>
                  <a:lnTo>
                    <a:pt x="72" y="145"/>
                  </a:lnTo>
                  <a:lnTo>
                    <a:pt x="100" y="140"/>
                  </a:lnTo>
                  <a:lnTo>
                    <a:pt x="124" y="124"/>
                  </a:lnTo>
                  <a:lnTo>
                    <a:pt x="139" y="99"/>
                  </a:lnTo>
                  <a:lnTo>
                    <a:pt x="145" y="7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80" name="Freeform 279"/>
            <p:cNvSpPr>
              <a:spLocks/>
            </p:cNvSpPr>
            <p:nvPr/>
          </p:nvSpPr>
          <p:spPr bwMode="auto">
            <a:xfrm>
              <a:off x="323" y="2672"/>
              <a:ext cx="51" cy="106"/>
            </a:xfrm>
            <a:custGeom>
              <a:avLst/>
              <a:gdLst>
                <a:gd name="T0" fmla="*/ 3 w 130"/>
                <a:gd name="T1" fmla="*/ 0 h 286"/>
                <a:gd name="T2" fmla="*/ 2 w 130"/>
                <a:gd name="T3" fmla="*/ 0 h 286"/>
                <a:gd name="T4" fmla="*/ 2 w 130"/>
                <a:gd name="T5" fmla="*/ 0 h 286"/>
                <a:gd name="T6" fmla="*/ 2 w 130"/>
                <a:gd name="T7" fmla="*/ 1 h 286"/>
                <a:gd name="T8" fmla="*/ 2 w 130"/>
                <a:gd name="T9" fmla="*/ 1 h 286"/>
                <a:gd name="T10" fmla="*/ 2 w 130"/>
                <a:gd name="T11" fmla="*/ 1 h 286"/>
                <a:gd name="T12" fmla="*/ 1 w 130"/>
                <a:gd name="T13" fmla="*/ 1 h 286"/>
                <a:gd name="T14" fmla="*/ 1 w 130"/>
                <a:gd name="T15" fmla="*/ 2 h 286"/>
                <a:gd name="T16" fmla="*/ 1 w 130"/>
                <a:gd name="T17" fmla="*/ 2 h 286"/>
                <a:gd name="T18" fmla="*/ 0 w 130"/>
                <a:gd name="T19" fmla="*/ 4 h 286"/>
                <a:gd name="T20" fmla="*/ 0 w 130"/>
                <a:gd name="T21" fmla="*/ 4 h 286"/>
                <a:gd name="T22" fmla="*/ 0 w 130"/>
                <a:gd name="T23" fmla="*/ 5 h 286"/>
                <a:gd name="T24" fmla="*/ 0 w 130"/>
                <a:gd name="T25" fmla="*/ 5 h 286"/>
                <a:gd name="T26" fmla="*/ 0 w 130"/>
                <a:gd name="T27" fmla="*/ 5 h 286"/>
                <a:gd name="T28" fmla="*/ 0 w 130"/>
                <a:gd name="T29" fmla="*/ 5 h 286"/>
                <a:gd name="T30" fmla="*/ 1 w 130"/>
                <a:gd name="T31" fmla="*/ 5 h 286"/>
                <a:gd name="T32" fmla="*/ 1 w 130"/>
                <a:gd name="T33" fmla="*/ 5 h 286"/>
                <a:gd name="T34" fmla="*/ 1 w 130"/>
                <a:gd name="T35" fmla="*/ 5 h 286"/>
                <a:gd name="T36" fmla="*/ 1 w 130"/>
                <a:gd name="T37" fmla="*/ 5 h 286"/>
                <a:gd name="T38" fmla="*/ 2 w 130"/>
                <a:gd name="T39" fmla="*/ 5 h 286"/>
                <a:gd name="T40" fmla="*/ 2 w 130"/>
                <a:gd name="T41" fmla="*/ 5 h 286"/>
                <a:gd name="T42" fmla="*/ 2 w 130"/>
                <a:gd name="T43" fmla="*/ 5 h 286"/>
                <a:gd name="T44" fmla="*/ 2 w 130"/>
                <a:gd name="T45" fmla="*/ 4 h 286"/>
                <a:gd name="T46" fmla="*/ 2 w 130"/>
                <a:gd name="T47" fmla="*/ 4 h 286"/>
                <a:gd name="T48" fmla="*/ 2 w 130"/>
                <a:gd name="T49" fmla="*/ 4 h 286"/>
                <a:gd name="T50" fmla="*/ 2 w 130"/>
                <a:gd name="T51" fmla="*/ 3 h 286"/>
                <a:gd name="T52" fmla="*/ 2 w 130"/>
                <a:gd name="T53" fmla="*/ 3 h 286"/>
                <a:gd name="T54" fmla="*/ 2 w 130"/>
                <a:gd name="T55" fmla="*/ 3 h 286"/>
                <a:gd name="T56" fmla="*/ 2 w 130"/>
                <a:gd name="T57" fmla="*/ 3 h 286"/>
                <a:gd name="T58" fmla="*/ 2 w 130"/>
                <a:gd name="T59" fmla="*/ 3 h 286"/>
                <a:gd name="T60" fmla="*/ 2 w 130"/>
                <a:gd name="T61" fmla="*/ 3 h 286"/>
                <a:gd name="T62" fmla="*/ 2 w 130"/>
                <a:gd name="T63" fmla="*/ 2 h 286"/>
                <a:gd name="T64" fmla="*/ 2 w 130"/>
                <a:gd name="T65" fmla="*/ 2 h 28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0" h="286">
                  <a:moveTo>
                    <a:pt x="130" y="0"/>
                  </a:moveTo>
                  <a:lnTo>
                    <a:pt x="123" y="3"/>
                  </a:lnTo>
                  <a:lnTo>
                    <a:pt x="115" y="7"/>
                  </a:lnTo>
                  <a:lnTo>
                    <a:pt x="108" y="12"/>
                  </a:lnTo>
                  <a:lnTo>
                    <a:pt x="101" y="18"/>
                  </a:lnTo>
                  <a:lnTo>
                    <a:pt x="93" y="24"/>
                  </a:lnTo>
                  <a:lnTo>
                    <a:pt x="87" y="30"/>
                  </a:lnTo>
                  <a:lnTo>
                    <a:pt x="79" y="37"/>
                  </a:lnTo>
                  <a:lnTo>
                    <a:pt x="73" y="44"/>
                  </a:lnTo>
                  <a:lnTo>
                    <a:pt x="67" y="53"/>
                  </a:lnTo>
                  <a:lnTo>
                    <a:pt x="60" y="61"/>
                  </a:lnTo>
                  <a:lnTo>
                    <a:pt x="55" y="70"/>
                  </a:lnTo>
                  <a:lnTo>
                    <a:pt x="50" y="78"/>
                  </a:lnTo>
                  <a:lnTo>
                    <a:pt x="44" y="88"/>
                  </a:lnTo>
                  <a:lnTo>
                    <a:pt x="40" y="97"/>
                  </a:lnTo>
                  <a:lnTo>
                    <a:pt x="36" y="107"/>
                  </a:lnTo>
                  <a:lnTo>
                    <a:pt x="33" y="116"/>
                  </a:lnTo>
                  <a:lnTo>
                    <a:pt x="28" y="127"/>
                  </a:lnTo>
                  <a:lnTo>
                    <a:pt x="3" y="222"/>
                  </a:lnTo>
                  <a:lnTo>
                    <a:pt x="2" y="229"/>
                  </a:lnTo>
                  <a:lnTo>
                    <a:pt x="1" y="235"/>
                  </a:lnTo>
                  <a:lnTo>
                    <a:pt x="0" y="241"/>
                  </a:lnTo>
                  <a:lnTo>
                    <a:pt x="0" y="248"/>
                  </a:lnTo>
                  <a:lnTo>
                    <a:pt x="1" y="254"/>
                  </a:lnTo>
                  <a:lnTo>
                    <a:pt x="2" y="259"/>
                  </a:lnTo>
                  <a:lnTo>
                    <a:pt x="3" y="265"/>
                  </a:lnTo>
                  <a:lnTo>
                    <a:pt x="5" y="269"/>
                  </a:lnTo>
                  <a:lnTo>
                    <a:pt x="8" y="273"/>
                  </a:lnTo>
                  <a:lnTo>
                    <a:pt x="10" y="277"/>
                  </a:lnTo>
                  <a:lnTo>
                    <a:pt x="15" y="280"/>
                  </a:lnTo>
                  <a:lnTo>
                    <a:pt x="18" y="283"/>
                  </a:lnTo>
                  <a:lnTo>
                    <a:pt x="22" y="284"/>
                  </a:lnTo>
                  <a:lnTo>
                    <a:pt x="26" y="285"/>
                  </a:lnTo>
                  <a:lnTo>
                    <a:pt x="31" y="286"/>
                  </a:lnTo>
                  <a:lnTo>
                    <a:pt x="36" y="285"/>
                  </a:lnTo>
                  <a:lnTo>
                    <a:pt x="40" y="284"/>
                  </a:lnTo>
                  <a:lnTo>
                    <a:pt x="45" y="283"/>
                  </a:lnTo>
                  <a:lnTo>
                    <a:pt x="51" y="280"/>
                  </a:lnTo>
                  <a:lnTo>
                    <a:pt x="55" y="277"/>
                  </a:lnTo>
                  <a:lnTo>
                    <a:pt x="60" y="273"/>
                  </a:lnTo>
                  <a:lnTo>
                    <a:pt x="65" y="269"/>
                  </a:lnTo>
                  <a:lnTo>
                    <a:pt x="70" y="265"/>
                  </a:lnTo>
                  <a:lnTo>
                    <a:pt x="74" y="259"/>
                  </a:lnTo>
                  <a:lnTo>
                    <a:pt x="78" y="254"/>
                  </a:lnTo>
                  <a:lnTo>
                    <a:pt x="81" y="248"/>
                  </a:lnTo>
                  <a:lnTo>
                    <a:pt x="85" y="241"/>
                  </a:lnTo>
                  <a:lnTo>
                    <a:pt x="88" y="235"/>
                  </a:lnTo>
                  <a:lnTo>
                    <a:pt x="90" y="229"/>
                  </a:lnTo>
                  <a:lnTo>
                    <a:pt x="92" y="222"/>
                  </a:lnTo>
                  <a:lnTo>
                    <a:pt x="101" y="190"/>
                  </a:lnTo>
                  <a:lnTo>
                    <a:pt x="103" y="183"/>
                  </a:lnTo>
                  <a:lnTo>
                    <a:pt x="105" y="177"/>
                  </a:lnTo>
                  <a:lnTo>
                    <a:pt x="106" y="170"/>
                  </a:lnTo>
                  <a:lnTo>
                    <a:pt x="106" y="164"/>
                  </a:lnTo>
                  <a:lnTo>
                    <a:pt x="106" y="159"/>
                  </a:lnTo>
                  <a:lnTo>
                    <a:pt x="106" y="152"/>
                  </a:lnTo>
                  <a:lnTo>
                    <a:pt x="104" y="147"/>
                  </a:lnTo>
                  <a:lnTo>
                    <a:pt x="103" y="143"/>
                  </a:lnTo>
                  <a:lnTo>
                    <a:pt x="101" y="139"/>
                  </a:lnTo>
                  <a:lnTo>
                    <a:pt x="97" y="134"/>
                  </a:lnTo>
                  <a:lnTo>
                    <a:pt x="94" y="131"/>
                  </a:lnTo>
                  <a:lnTo>
                    <a:pt x="91" y="129"/>
                  </a:lnTo>
                  <a:lnTo>
                    <a:pt x="87" y="127"/>
                  </a:lnTo>
                  <a:lnTo>
                    <a:pt x="83" y="126"/>
                  </a:lnTo>
                  <a:lnTo>
                    <a:pt x="78" y="126"/>
                  </a:lnTo>
                  <a:lnTo>
                    <a:pt x="73" y="127"/>
                  </a:lnTo>
                  <a:lnTo>
                    <a:pt x="28" y="1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7432" name="Freeform 280"/>
          <p:cNvSpPr>
            <a:spLocks/>
          </p:cNvSpPr>
          <p:nvPr/>
        </p:nvSpPr>
        <p:spPr bwMode="auto">
          <a:xfrm>
            <a:off x="390525" y="4195763"/>
            <a:ext cx="1728788" cy="2173287"/>
          </a:xfrm>
          <a:custGeom>
            <a:avLst/>
            <a:gdLst>
              <a:gd name="T0" fmla="*/ 2147483647 w 2889"/>
              <a:gd name="T1" fmla="*/ 2147483647 h 3634"/>
              <a:gd name="T2" fmla="*/ 2147483647 w 2889"/>
              <a:gd name="T3" fmla="*/ 2147483647 h 3634"/>
              <a:gd name="T4" fmla="*/ 2147483647 w 2889"/>
              <a:gd name="T5" fmla="*/ 2147483647 h 3634"/>
              <a:gd name="T6" fmla="*/ 2147483647 w 2889"/>
              <a:gd name="T7" fmla="*/ 2147483647 h 3634"/>
              <a:gd name="T8" fmla="*/ 2147483647 w 2889"/>
              <a:gd name="T9" fmla="*/ 2147483647 h 3634"/>
              <a:gd name="T10" fmla="*/ 2147483647 w 2889"/>
              <a:gd name="T11" fmla="*/ 2147483647 h 3634"/>
              <a:gd name="T12" fmla="*/ 2147483647 w 2889"/>
              <a:gd name="T13" fmla="*/ 2147483647 h 3634"/>
              <a:gd name="T14" fmla="*/ 2147483647 w 2889"/>
              <a:gd name="T15" fmla="*/ 2147483647 h 3634"/>
              <a:gd name="T16" fmla="*/ 2147483647 w 2889"/>
              <a:gd name="T17" fmla="*/ 2147483647 h 3634"/>
              <a:gd name="T18" fmla="*/ 2147483647 w 2889"/>
              <a:gd name="T19" fmla="*/ 2147483647 h 3634"/>
              <a:gd name="T20" fmla="*/ 0 w 2889"/>
              <a:gd name="T21" fmla="*/ 2147483647 h 3634"/>
              <a:gd name="T22" fmla="*/ 2147483647 w 2889"/>
              <a:gd name="T23" fmla="*/ 2147483647 h 3634"/>
              <a:gd name="T24" fmla="*/ 2147483647 w 2889"/>
              <a:gd name="T25" fmla="*/ 2147483647 h 3634"/>
              <a:gd name="T26" fmla="*/ 2147483647 w 2889"/>
              <a:gd name="T27" fmla="*/ 2147483647 h 3634"/>
              <a:gd name="T28" fmla="*/ 2147483647 w 2889"/>
              <a:gd name="T29" fmla="*/ 2147483647 h 3634"/>
              <a:gd name="T30" fmla="*/ 2147483647 w 2889"/>
              <a:gd name="T31" fmla="*/ 2147483647 h 3634"/>
              <a:gd name="T32" fmla="*/ 2147483647 w 2889"/>
              <a:gd name="T33" fmla="*/ 2147483647 h 3634"/>
              <a:gd name="T34" fmla="*/ 2147483647 w 2889"/>
              <a:gd name="T35" fmla="*/ 2147483647 h 3634"/>
              <a:gd name="T36" fmla="*/ 2147483647 w 2889"/>
              <a:gd name="T37" fmla="*/ 2147483647 h 3634"/>
              <a:gd name="T38" fmla="*/ 2147483647 w 2889"/>
              <a:gd name="T39" fmla="*/ 2147483647 h 3634"/>
              <a:gd name="T40" fmla="*/ 2147483647 w 2889"/>
              <a:gd name="T41" fmla="*/ 2147483647 h 3634"/>
              <a:gd name="T42" fmla="*/ 2147483647 w 2889"/>
              <a:gd name="T43" fmla="*/ 2147483647 h 3634"/>
              <a:gd name="T44" fmla="*/ 2147483647 w 2889"/>
              <a:gd name="T45" fmla="*/ 2147483647 h 3634"/>
              <a:gd name="T46" fmla="*/ 2147483647 w 2889"/>
              <a:gd name="T47" fmla="*/ 2147483647 h 3634"/>
              <a:gd name="T48" fmla="*/ 2147483647 w 2889"/>
              <a:gd name="T49" fmla="*/ 2147483647 h 3634"/>
              <a:gd name="T50" fmla="*/ 2147483647 w 2889"/>
              <a:gd name="T51" fmla="*/ 2147483647 h 3634"/>
              <a:gd name="T52" fmla="*/ 2147483647 w 2889"/>
              <a:gd name="T53" fmla="*/ 2147483647 h 3634"/>
              <a:gd name="T54" fmla="*/ 2147483647 w 2889"/>
              <a:gd name="T55" fmla="*/ 2147483647 h 3634"/>
              <a:gd name="T56" fmla="*/ 2147483647 w 2889"/>
              <a:gd name="T57" fmla="*/ 2147483647 h 3634"/>
              <a:gd name="T58" fmla="*/ 2147483647 w 2889"/>
              <a:gd name="T59" fmla="*/ 2147483647 h 3634"/>
              <a:gd name="T60" fmla="*/ 2147483647 w 2889"/>
              <a:gd name="T61" fmla="*/ 2147483647 h 3634"/>
              <a:gd name="T62" fmla="*/ 2147483647 w 2889"/>
              <a:gd name="T63" fmla="*/ 2147483647 h 3634"/>
              <a:gd name="T64" fmla="*/ 2147483647 w 2889"/>
              <a:gd name="T65" fmla="*/ 2147483647 h 3634"/>
              <a:gd name="T66" fmla="*/ 2147483647 w 2889"/>
              <a:gd name="T67" fmla="*/ 2147483647 h 3634"/>
              <a:gd name="T68" fmla="*/ 2147483647 w 2889"/>
              <a:gd name="T69" fmla="*/ 2147483647 h 3634"/>
              <a:gd name="T70" fmla="*/ 2147483647 w 2889"/>
              <a:gd name="T71" fmla="*/ 2147483647 h 3634"/>
              <a:gd name="T72" fmla="*/ 2147483647 w 2889"/>
              <a:gd name="T73" fmla="*/ 2147483647 h 3634"/>
              <a:gd name="T74" fmla="*/ 2147483647 w 2889"/>
              <a:gd name="T75" fmla="*/ 2147483647 h 3634"/>
              <a:gd name="T76" fmla="*/ 2147483647 w 2889"/>
              <a:gd name="T77" fmla="*/ 2147483647 h 3634"/>
              <a:gd name="T78" fmla="*/ 2147483647 w 2889"/>
              <a:gd name="T79" fmla="*/ 2147483647 h 3634"/>
              <a:gd name="T80" fmla="*/ 2147483647 w 2889"/>
              <a:gd name="T81" fmla="*/ 2147483647 h 3634"/>
              <a:gd name="T82" fmla="*/ 2147483647 w 2889"/>
              <a:gd name="T83" fmla="*/ 2147483647 h 3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889" h="3634">
                <a:moveTo>
                  <a:pt x="1444" y="0"/>
                </a:moveTo>
                <a:lnTo>
                  <a:pt x="1337" y="5"/>
                </a:lnTo>
                <a:lnTo>
                  <a:pt x="1229" y="20"/>
                </a:lnTo>
                <a:lnTo>
                  <a:pt x="1123" y="45"/>
                </a:lnTo>
                <a:lnTo>
                  <a:pt x="1019" y="80"/>
                </a:lnTo>
                <a:lnTo>
                  <a:pt x="916" y="126"/>
                </a:lnTo>
                <a:lnTo>
                  <a:pt x="818" y="180"/>
                </a:lnTo>
                <a:lnTo>
                  <a:pt x="722" y="243"/>
                </a:lnTo>
                <a:lnTo>
                  <a:pt x="631" y="316"/>
                </a:lnTo>
                <a:lnTo>
                  <a:pt x="544" y="396"/>
                </a:lnTo>
                <a:lnTo>
                  <a:pt x="462" y="485"/>
                </a:lnTo>
                <a:lnTo>
                  <a:pt x="385" y="581"/>
                </a:lnTo>
                <a:lnTo>
                  <a:pt x="315" y="684"/>
                </a:lnTo>
                <a:lnTo>
                  <a:pt x="251" y="794"/>
                </a:lnTo>
                <a:lnTo>
                  <a:pt x="193" y="908"/>
                </a:lnTo>
                <a:lnTo>
                  <a:pt x="144" y="1029"/>
                </a:lnTo>
                <a:lnTo>
                  <a:pt x="100" y="1153"/>
                </a:lnTo>
                <a:lnTo>
                  <a:pt x="64" y="1281"/>
                </a:lnTo>
                <a:lnTo>
                  <a:pt x="36" y="1413"/>
                </a:lnTo>
                <a:lnTo>
                  <a:pt x="16" y="1546"/>
                </a:lnTo>
                <a:lnTo>
                  <a:pt x="4" y="1681"/>
                </a:lnTo>
                <a:lnTo>
                  <a:pt x="0" y="1817"/>
                </a:lnTo>
                <a:lnTo>
                  <a:pt x="4" y="1952"/>
                </a:lnTo>
                <a:lnTo>
                  <a:pt x="16" y="2088"/>
                </a:lnTo>
                <a:lnTo>
                  <a:pt x="36" y="2222"/>
                </a:lnTo>
                <a:lnTo>
                  <a:pt x="64" y="2352"/>
                </a:lnTo>
                <a:lnTo>
                  <a:pt x="100" y="2480"/>
                </a:lnTo>
                <a:lnTo>
                  <a:pt x="144" y="2605"/>
                </a:lnTo>
                <a:lnTo>
                  <a:pt x="193" y="2725"/>
                </a:lnTo>
                <a:lnTo>
                  <a:pt x="251" y="2841"/>
                </a:lnTo>
                <a:lnTo>
                  <a:pt x="315" y="2950"/>
                </a:lnTo>
                <a:lnTo>
                  <a:pt x="385" y="3053"/>
                </a:lnTo>
                <a:lnTo>
                  <a:pt x="462" y="3149"/>
                </a:lnTo>
                <a:lnTo>
                  <a:pt x="544" y="3237"/>
                </a:lnTo>
                <a:lnTo>
                  <a:pt x="631" y="3318"/>
                </a:lnTo>
                <a:lnTo>
                  <a:pt x="722" y="3391"/>
                </a:lnTo>
                <a:lnTo>
                  <a:pt x="818" y="3454"/>
                </a:lnTo>
                <a:lnTo>
                  <a:pt x="916" y="3508"/>
                </a:lnTo>
                <a:lnTo>
                  <a:pt x="1019" y="3553"/>
                </a:lnTo>
                <a:lnTo>
                  <a:pt x="1123" y="3588"/>
                </a:lnTo>
                <a:lnTo>
                  <a:pt x="1229" y="3613"/>
                </a:lnTo>
                <a:lnTo>
                  <a:pt x="1337" y="3628"/>
                </a:lnTo>
                <a:lnTo>
                  <a:pt x="1444" y="3634"/>
                </a:lnTo>
                <a:lnTo>
                  <a:pt x="1552" y="3628"/>
                </a:lnTo>
                <a:lnTo>
                  <a:pt x="1659" y="3613"/>
                </a:lnTo>
                <a:lnTo>
                  <a:pt x="1766" y="3588"/>
                </a:lnTo>
                <a:lnTo>
                  <a:pt x="1870" y="3553"/>
                </a:lnTo>
                <a:lnTo>
                  <a:pt x="1972" y="3508"/>
                </a:lnTo>
                <a:lnTo>
                  <a:pt x="2072" y="3454"/>
                </a:lnTo>
                <a:lnTo>
                  <a:pt x="2167" y="3391"/>
                </a:lnTo>
                <a:lnTo>
                  <a:pt x="2258" y="3318"/>
                </a:lnTo>
                <a:lnTo>
                  <a:pt x="2345" y="3237"/>
                </a:lnTo>
                <a:lnTo>
                  <a:pt x="2427" y="3149"/>
                </a:lnTo>
                <a:lnTo>
                  <a:pt x="2503" y="3053"/>
                </a:lnTo>
                <a:lnTo>
                  <a:pt x="2574" y="2950"/>
                </a:lnTo>
                <a:lnTo>
                  <a:pt x="2638" y="2841"/>
                </a:lnTo>
                <a:lnTo>
                  <a:pt x="2695" y="2725"/>
                </a:lnTo>
                <a:lnTo>
                  <a:pt x="2746" y="2605"/>
                </a:lnTo>
                <a:lnTo>
                  <a:pt x="2789" y="2480"/>
                </a:lnTo>
                <a:lnTo>
                  <a:pt x="2825" y="2352"/>
                </a:lnTo>
                <a:lnTo>
                  <a:pt x="2853" y="2222"/>
                </a:lnTo>
                <a:lnTo>
                  <a:pt x="2873" y="2088"/>
                </a:lnTo>
                <a:lnTo>
                  <a:pt x="2885" y="1952"/>
                </a:lnTo>
                <a:lnTo>
                  <a:pt x="2889" y="1817"/>
                </a:lnTo>
                <a:lnTo>
                  <a:pt x="2885" y="1681"/>
                </a:lnTo>
                <a:lnTo>
                  <a:pt x="2873" y="1546"/>
                </a:lnTo>
                <a:lnTo>
                  <a:pt x="2853" y="1413"/>
                </a:lnTo>
                <a:lnTo>
                  <a:pt x="2825" y="1281"/>
                </a:lnTo>
                <a:lnTo>
                  <a:pt x="2789" y="1153"/>
                </a:lnTo>
                <a:lnTo>
                  <a:pt x="2746" y="1029"/>
                </a:lnTo>
                <a:lnTo>
                  <a:pt x="2695" y="908"/>
                </a:lnTo>
                <a:lnTo>
                  <a:pt x="2638" y="794"/>
                </a:lnTo>
                <a:lnTo>
                  <a:pt x="2574" y="684"/>
                </a:lnTo>
                <a:lnTo>
                  <a:pt x="2503" y="581"/>
                </a:lnTo>
                <a:lnTo>
                  <a:pt x="2427" y="485"/>
                </a:lnTo>
                <a:lnTo>
                  <a:pt x="2345" y="396"/>
                </a:lnTo>
                <a:lnTo>
                  <a:pt x="2258" y="316"/>
                </a:lnTo>
                <a:lnTo>
                  <a:pt x="2167" y="243"/>
                </a:lnTo>
                <a:lnTo>
                  <a:pt x="2072" y="180"/>
                </a:lnTo>
                <a:lnTo>
                  <a:pt x="1972" y="126"/>
                </a:lnTo>
                <a:lnTo>
                  <a:pt x="1870" y="80"/>
                </a:lnTo>
                <a:lnTo>
                  <a:pt x="1766" y="45"/>
                </a:lnTo>
                <a:lnTo>
                  <a:pt x="1659" y="20"/>
                </a:lnTo>
                <a:lnTo>
                  <a:pt x="1552" y="5"/>
                </a:lnTo>
                <a:lnTo>
                  <a:pt x="1444" y="0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7433" name="Group 281"/>
          <p:cNvGrpSpPr>
            <a:grpSpLocks/>
          </p:cNvGrpSpPr>
          <p:nvPr/>
        </p:nvGrpSpPr>
        <p:grpSpPr bwMode="auto">
          <a:xfrm>
            <a:off x="1257300" y="4195763"/>
            <a:ext cx="2039938" cy="2173287"/>
            <a:chOff x="792" y="2643"/>
            <a:chExt cx="1285" cy="1369"/>
          </a:xfrm>
        </p:grpSpPr>
        <p:sp>
          <p:nvSpPr>
            <p:cNvPr id="52276" name="Line 282"/>
            <p:cNvSpPr>
              <a:spLocks noChangeShapeType="1"/>
            </p:cNvSpPr>
            <p:nvPr/>
          </p:nvSpPr>
          <p:spPr bwMode="auto">
            <a:xfrm>
              <a:off x="792" y="4012"/>
              <a:ext cx="128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77" name="Line 283"/>
            <p:cNvSpPr>
              <a:spLocks noChangeShapeType="1"/>
            </p:cNvSpPr>
            <p:nvPr/>
          </p:nvSpPr>
          <p:spPr bwMode="auto">
            <a:xfrm flipH="1">
              <a:off x="792" y="2643"/>
              <a:ext cx="128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78" name="Line 284"/>
            <p:cNvSpPr>
              <a:spLocks noChangeShapeType="1"/>
            </p:cNvSpPr>
            <p:nvPr/>
          </p:nvSpPr>
          <p:spPr bwMode="auto">
            <a:xfrm flipV="1">
              <a:off x="2077" y="2643"/>
              <a:ext cx="0" cy="136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2275" name="Text Box 285"/>
          <p:cNvSpPr txBox="1">
            <a:spLocks noChangeArrowheads="1"/>
          </p:cNvSpPr>
          <p:nvPr/>
        </p:nvSpPr>
        <p:spPr bwMode="auto">
          <a:xfrm>
            <a:off x="0" y="30163"/>
            <a:ext cx="7885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  <p:grpSp>
        <p:nvGrpSpPr>
          <p:cNvPr id="3" name="组合 2"/>
          <p:cNvGrpSpPr/>
          <p:nvPr/>
        </p:nvGrpSpPr>
        <p:grpSpPr>
          <a:xfrm>
            <a:off x="1370307" y="1692275"/>
            <a:ext cx="506118" cy="246063"/>
            <a:chOff x="1370307" y="1692275"/>
            <a:chExt cx="506118" cy="246063"/>
          </a:xfrm>
        </p:grpSpPr>
        <p:sp>
          <p:nvSpPr>
            <p:cNvPr id="52334" name="Freeform 193"/>
            <p:cNvSpPr>
              <a:spLocks/>
            </p:cNvSpPr>
            <p:nvPr/>
          </p:nvSpPr>
          <p:spPr bwMode="auto">
            <a:xfrm>
              <a:off x="1787525" y="1849438"/>
              <a:ext cx="88900" cy="88900"/>
            </a:xfrm>
            <a:custGeom>
              <a:avLst/>
              <a:gdLst>
                <a:gd name="T0" fmla="*/ 3 w 146"/>
                <a:gd name="T1" fmla="*/ 2 h 145"/>
                <a:gd name="T2" fmla="*/ 3 w 146"/>
                <a:gd name="T3" fmla="*/ 1 h 145"/>
                <a:gd name="T4" fmla="*/ 3 w 146"/>
                <a:gd name="T5" fmla="*/ 0 h 145"/>
                <a:gd name="T6" fmla="*/ 2 w 146"/>
                <a:gd name="T7" fmla="*/ 0 h 145"/>
                <a:gd name="T8" fmla="*/ 2 w 146"/>
                <a:gd name="T9" fmla="*/ 0 h 145"/>
                <a:gd name="T10" fmla="*/ 1 w 146"/>
                <a:gd name="T11" fmla="*/ 0 h 145"/>
                <a:gd name="T12" fmla="*/ 0 w 146"/>
                <a:gd name="T13" fmla="*/ 0 h 145"/>
                <a:gd name="T14" fmla="*/ 0 w 146"/>
                <a:gd name="T15" fmla="*/ 1 h 145"/>
                <a:gd name="T16" fmla="*/ 0 w 146"/>
                <a:gd name="T17" fmla="*/ 2 h 145"/>
                <a:gd name="T18" fmla="*/ 0 w 146"/>
                <a:gd name="T19" fmla="*/ 2 h 145"/>
                <a:gd name="T20" fmla="*/ 0 w 146"/>
                <a:gd name="T21" fmla="*/ 3 h 145"/>
                <a:gd name="T22" fmla="*/ 1 w 146"/>
                <a:gd name="T23" fmla="*/ 3 h 145"/>
                <a:gd name="T24" fmla="*/ 2 w 146"/>
                <a:gd name="T25" fmla="*/ 3 h 145"/>
                <a:gd name="T26" fmla="*/ 2 w 146"/>
                <a:gd name="T27" fmla="*/ 3 h 145"/>
                <a:gd name="T28" fmla="*/ 3 w 146"/>
                <a:gd name="T29" fmla="*/ 3 h 145"/>
                <a:gd name="T30" fmla="*/ 3 w 146"/>
                <a:gd name="T31" fmla="*/ 2 h 145"/>
                <a:gd name="T32" fmla="*/ 3 w 146"/>
                <a:gd name="T33" fmla="*/ 2 h 1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6" h="145">
                  <a:moveTo>
                    <a:pt x="146" y="73"/>
                  </a:moveTo>
                  <a:lnTo>
                    <a:pt x="140" y="46"/>
                  </a:lnTo>
                  <a:lnTo>
                    <a:pt x="124" y="21"/>
                  </a:lnTo>
                  <a:lnTo>
                    <a:pt x="101" y="6"/>
                  </a:lnTo>
                  <a:lnTo>
                    <a:pt x="73" y="0"/>
                  </a:lnTo>
                  <a:lnTo>
                    <a:pt x="45" y="6"/>
                  </a:lnTo>
                  <a:lnTo>
                    <a:pt x="22" y="21"/>
                  </a:lnTo>
                  <a:lnTo>
                    <a:pt x="6" y="46"/>
                  </a:lnTo>
                  <a:lnTo>
                    <a:pt x="0" y="73"/>
                  </a:lnTo>
                  <a:lnTo>
                    <a:pt x="6" y="101"/>
                  </a:lnTo>
                  <a:lnTo>
                    <a:pt x="22" y="124"/>
                  </a:lnTo>
                  <a:lnTo>
                    <a:pt x="45" y="140"/>
                  </a:lnTo>
                  <a:lnTo>
                    <a:pt x="73" y="145"/>
                  </a:lnTo>
                  <a:lnTo>
                    <a:pt x="101" y="140"/>
                  </a:lnTo>
                  <a:lnTo>
                    <a:pt x="124" y="124"/>
                  </a:lnTo>
                  <a:lnTo>
                    <a:pt x="140" y="101"/>
                  </a:lnTo>
                  <a:lnTo>
                    <a:pt x="146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1370307" y="1692275"/>
              <a:ext cx="388643" cy="207963"/>
              <a:chOff x="1370307" y="1692275"/>
              <a:chExt cx="388643" cy="207963"/>
            </a:xfrm>
          </p:grpSpPr>
          <p:sp>
            <p:nvSpPr>
              <p:cNvPr id="52335" name="Freeform 194"/>
              <p:cNvSpPr>
                <a:spLocks/>
              </p:cNvSpPr>
              <p:nvPr/>
            </p:nvSpPr>
            <p:spPr bwMode="auto">
              <a:xfrm>
                <a:off x="1406819" y="1712913"/>
                <a:ext cx="38100" cy="28575"/>
              </a:xfrm>
              <a:custGeom>
                <a:avLst/>
                <a:gdLst>
                  <a:gd name="T0" fmla="*/ 2 w 58"/>
                  <a:gd name="T1" fmla="*/ 0 h 48"/>
                  <a:gd name="T2" fmla="*/ 2 w 58"/>
                  <a:gd name="T3" fmla="*/ 0 h 48"/>
                  <a:gd name="T4" fmla="*/ 1 w 58"/>
                  <a:gd name="T5" fmla="*/ 0 h 48"/>
                  <a:gd name="T6" fmla="*/ 1 w 58"/>
                  <a:gd name="T7" fmla="*/ 0 h 48"/>
                  <a:gd name="T8" fmla="*/ 1 w 58"/>
                  <a:gd name="T9" fmla="*/ 0 h 48"/>
                  <a:gd name="T10" fmla="*/ 1 w 58"/>
                  <a:gd name="T11" fmla="*/ 0 h 48"/>
                  <a:gd name="T12" fmla="*/ 1 w 58"/>
                  <a:gd name="T13" fmla="*/ 0 h 48"/>
                  <a:gd name="T14" fmla="*/ 1 w 58"/>
                  <a:gd name="T15" fmla="*/ 0 h 48"/>
                  <a:gd name="T16" fmla="*/ 1 w 58"/>
                  <a:gd name="T17" fmla="*/ 0 h 48"/>
                  <a:gd name="T18" fmla="*/ 0 w 58"/>
                  <a:gd name="T19" fmla="*/ 0 h 48"/>
                  <a:gd name="T20" fmla="*/ 0 w 58"/>
                  <a:gd name="T21" fmla="*/ 1 h 48"/>
                  <a:gd name="T22" fmla="*/ 0 w 58"/>
                  <a:gd name="T23" fmla="*/ 1 h 48"/>
                  <a:gd name="T24" fmla="*/ 0 w 58"/>
                  <a:gd name="T25" fmla="*/ 1 h 48"/>
                  <a:gd name="T26" fmla="*/ 0 w 58"/>
                  <a:gd name="T27" fmla="*/ 1 h 48"/>
                  <a:gd name="T28" fmla="*/ 0 w 58"/>
                  <a:gd name="T29" fmla="*/ 1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48">
                    <a:moveTo>
                      <a:pt x="58" y="0"/>
                    </a:moveTo>
                    <a:lnTo>
                      <a:pt x="53" y="1"/>
                    </a:lnTo>
                    <a:lnTo>
                      <a:pt x="49" y="1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5" y="7"/>
                    </a:lnTo>
                    <a:lnTo>
                      <a:pt x="31" y="10"/>
                    </a:lnTo>
                    <a:lnTo>
                      <a:pt x="27" y="14"/>
                    </a:lnTo>
                    <a:lnTo>
                      <a:pt x="23" y="17"/>
                    </a:lnTo>
                    <a:lnTo>
                      <a:pt x="18" y="22"/>
                    </a:lnTo>
                    <a:lnTo>
                      <a:pt x="14" y="26"/>
                    </a:lnTo>
                    <a:lnTo>
                      <a:pt x="10" y="32"/>
                    </a:lnTo>
                    <a:lnTo>
                      <a:pt x="7" y="37"/>
                    </a:lnTo>
                    <a:lnTo>
                      <a:pt x="4" y="42"/>
                    </a:lnTo>
                    <a:lnTo>
                      <a:pt x="0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36" name="Freeform 195"/>
              <p:cNvSpPr>
                <a:spLocks/>
              </p:cNvSpPr>
              <p:nvPr/>
            </p:nvSpPr>
            <p:spPr bwMode="auto">
              <a:xfrm>
                <a:off x="1444919" y="1712913"/>
                <a:ext cx="15875" cy="58738"/>
              </a:xfrm>
              <a:custGeom>
                <a:avLst/>
                <a:gdLst>
                  <a:gd name="T0" fmla="*/ 0 w 30"/>
                  <a:gd name="T1" fmla="*/ 2 h 97"/>
                  <a:gd name="T2" fmla="*/ 0 w 30"/>
                  <a:gd name="T3" fmla="*/ 2 h 97"/>
                  <a:gd name="T4" fmla="*/ 0 w 30"/>
                  <a:gd name="T5" fmla="*/ 2 h 97"/>
                  <a:gd name="T6" fmla="*/ 0 w 30"/>
                  <a:gd name="T7" fmla="*/ 2 h 97"/>
                  <a:gd name="T8" fmla="*/ 0 w 30"/>
                  <a:gd name="T9" fmla="*/ 2 h 97"/>
                  <a:gd name="T10" fmla="*/ 0 w 30"/>
                  <a:gd name="T11" fmla="*/ 2 h 97"/>
                  <a:gd name="T12" fmla="*/ 0 w 30"/>
                  <a:gd name="T13" fmla="*/ 1 h 97"/>
                  <a:gd name="T14" fmla="*/ 0 w 30"/>
                  <a:gd name="T15" fmla="*/ 1 h 97"/>
                  <a:gd name="T16" fmla="*/ 0 w 30"/>
                  <a:gd name="T17" fmla="*/ 1 h 97"/>
                  <a:gd name="T18" fmla="*/ 0 w 30"/>
                  <a:gd name="T19" fmla="*/ 1 h 97"/>
                  <a:gd name="T20" fmla="*/ 0 w 30"/>
                  <a:gd name="T21" fmla="*/ 1 h 97"/>
                  <a:gd name="T22" fmla="*/ 0 w 30"/>
                  <a:gd name="T23" fmla="*/ 1 h 97"/>
                  <a:gd name="T24" fmla="*/ 0 w 30"/>
                  <a:gd name="T25" fmla="*/ 1 h 97"/>
                  <a:gd name="T26" fmla="*/ 0 w 30"/>
                  <a:gd name="T27" fmla="*/ 1 h 97"/>
                  <a:gd name="T28" fmla="*/ 0 w 30"/>
                  <a:gd name="T29" fmla="*/ 0 h 97"/>
                  <a:gd name="T30" fmla="*/ 0 w 30"/>
                  <a:gd name="T31" fmla="*/ 0 h 97"/>
                  <a:gd name="T32" fmla="*/ 0 w 30"/>
                  <a:gd name="T33" fmla="*/ 0 h 97"/>
                  <a:gd name="T34" fmla="*/ 0 w 30"/>
                  <a:gd name="T35" fmla="*/ 0 h 97"/>
                  <a:gd name="T36" fmla="*/ 0 w 30"/>
                  <a:gd name="T37" fmla="*/ 0 h 97"/>
                  <a:gd name="T38" fmla="*/ 0 w 30"/>
                  <a:gd name="T39" fmla="*/ 0 h 97"/>
                  <a:gd name="T40" fmla="*/ 0 w 30"/>
                  <a:gd name="T41" fmla="*/ 0 h 97"/>
                  <a:gd name="T42" fmla="*/ 0 w 30"/>
                  <a:gd name="T43" fmla="*/ 0 h 97"/>
                  <a:gd name="T44" fmla="*/ 0 w 30"/>
                  <a:gd name="T45" fmla="*/ 0 h 97"/>
                  <a:gd name="T46" fmla="*/ 0 w 30"/>
                  <a:gd name="T47" fmla="*/ 0 h 9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0" h="97">
                    <a:moveTo>
                      <a:pt x="11" y="97"/>
                    </a:moveTo>
                    <a:lnTo>
                      <a:pt x="16" y="92"/>
                    </a:lnTo>
                    <a:lnTo>
                      <a:pt x="19" y="87"/>
                    </a:lnTo>
                    <a:lnTo>
                      <a:pt x="21" y="81"/>
                    </a:lnTo>
                    <a:lnTo>
                      <a:pt x="24" y="75"/>
                    </a:lnTo>
                    <a:lnTo>
                      <a:pt x="26" y="70"/>
                    </a:lnTo>
                    <a:lnTo>
                      <a:pt x="27" y="63"/>
                    </a:lnTo>
                    <a:lnTo>
                      <a:pt x="29" y="58"/>
                    </a:lnTo>
                    <a:lnTo>
                      <a:pt x="29" y="52"/>
                    </a:lnTo>
                    <a:lnTo>
                      <a:pt x="30" y="46"/>
                    </a:lnTo>
                    <a:lnTo>
                      <a:pt x="30" y="41"/>
                    </a:lnTo>
                    <a:lnTo>
                      <a:pt x="30" y="36"/>
                    </a:lnTo>
                    <a:lnTo>
                      <a:pt x="29" y="31"/>
                    </a:lnTo>
                    <a:lnTo>
                      <a:pt x="28" y="25"/>
                    </a:lnTo>
                    <a:lnTo>
                      <a:pt x="27" y="21"/>
                    </a:lnTo>
                    <a:lnTo>
                      <a:pt x="25" y="17"/>
                    </a:lnTo>
                    <a:lnTo>
                      <a:pt x="23" y="13"/>
                    </a:lnTo>
                    <a:lnTo>
                      <a:pt x="21" y="9"/>
                    </a:lnTo>
                    <a:lnTo>
                      <a:pt x="18" y="7"/>
                    </a:lnTo>
                    <a:lnTo>
                      <a:pt x="14" y="4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37" name="Freeform 196"/>
              <p:cNvSpPr>
                <a:spLocks/>
              </p:cNvSpPr>
              <p:nvPr/>
            </p:nvSpPr>
            <p:spPr bwMode="auto">
              <a:xfrm>
                <a:off x="1370307" y="1771650"/>
                <a:ext cx="79375" cy="112713"/>
              </a:xfrm>
              <a:custGeom>
                <a:avLst/>
                <a:gdLst>
                  <a:gd name="T0" fmla="*/ 3 w 132"/>
                  <a:gd name="T1" fmla="*/ 0 h 189"/>
                  <a:gd name="T2" fmla="*/ 0 w 132"/>
                  <a:gd name="T3" fmla="*/ 4 h 189"/>
                  <a:gd name="T4" fmla="*/ 2 w 132"/>
                  <a:gd name="T5" fmla="*/ 4 h 1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189">
                    <a:moveTo>
                      <a:pt x="132" y="0"/>
                    </a:moveTo>
                    <a:lnTo>
                      <a:pt x="0" y="189"/>
                    </a:lnTo>
                    <a:lnTo>
                      <a:pt x="89" y="18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38" name="Freeform 197"/>
              <p:cNvSpPr>
                <a:spLocks/>
              </p:cNvSpPr>
              <p:nvPr/>
            </p:nvSpPr>
            <p:spPr bwMode="auto">
              <a:xfrm>
                <a:off x="1525588" y="1692275"/>
                <a:ext cx="53975" cy="207963"/>
              </a:xfrm>
              <a:custGeom>
                <a:avLst/>
                <a:gdLst>
                  <a:gd name="T0" fmla="*/ 1 w 94"/>
                  <a:gd name="T1" fmla="*/ 0 h 350"/>
                  <a:gd name="T2" fmla="*/ 1 w 94"/>
                  <a:gd name="T3" fmla="*/ 0 h 350"/>
                  <a:gd name="T4" fmla="*/ 1 w 94"/>
                  <a:gd name="T5" fmla="*/ 0 h 350"/>
                  <a:gd name="T6" fmla="*/ 1 w 94"/>
                  <a:gd name="T7" fmla="*/ 1 h 350"/>
                  <a:gd name="T8" fmla="*/ 1 w 94"/>
                  <a:gd name="T9" fmla="*/ 1 h 350"/>
                  <a:gd name="T10" fmla="*/ 1 w 94"/>
                  <a:gd name="T11" fmla="*/ 1 h 350"/>
                  <a:gd name="T12" fmla="*/ 1 w 94"/>
                  <a:gd name="T13" fmla="*/ 2 h 350"/>
                  <a:gd name="T14" fmla="*/ 1 w 94"/>
                  <a:gd name="T15" fmla="*/ 2 h 350"/>
                  <a:gd name="T16" fmla="*/ 1 w 94"/>
                  <a:gd name="T17" fmla="*/ 3 h 350"/>
                  <a:gd name="T18" fmla="*/ 0 w 94"/>
                  <a:gd name="T19" fmla="*/ 3 h 350"/>
                  <a:gd name="T20" fmla="*/ 0 w 94"/>
                  <a:gd name="T21" fmla="*/ 3 h 350"/>
                  <a:gd name="T22" fmla="*/ 0 w 94"/>
                  <a:gd name="T23" fmla="*/ 3 h 350"/>
                  <a:gd name="T24" fmla="*/ 0 w 94"/>
                  <a:gd name="T25" fmla="*/ 4 h 350"/>
                  <a:gd name="T26" fmla="*/ 0 w 94"/>
                  <a:gd name="T27" fmla="*/ 4 h 350"/>
                  <a:gd name="T28" fmla="*/ 0 w 94"/>
                  <a:gd name="T29" fmla="*/ 4 h 350"/>
                  <a:gd name="T30" fmla="*/ 0 w 94"/>
                  <a:gd name="T31" fmla="*/ 5 h 350"/>
                  <a:gd name="T32" fmla="*/ 0 w 94"/>
                  <a:gd name="T33" fmla="*/ 5 h 350"/>
                  <a:gd name="T34" fmla="*/ 0 w 94"/>
                  <a:gd name="T35" fmla="*/ 5 h 350"/>
                  <a:gd name="T36" fmla="*/ 0 w 94"/>
                  <a:gd name="T37" fmla="*/ 6 h 350"/>
                  <a:gd name="T38" fmla="*/ 0 w 94"/>
                  <a:gd name="T39" fmla="*/ 6 h 350"/>
                  <a:gd name="T40" fmla="*/ 0 w 94"/>
                  <a:gd name="T41" fmla="*/ 6 h 350"/>
                  <a:gd name="T42" fmla="*/ 0 w 94"/>
                  <a:gd name="T43" fmla="*/ 7 h 350"/>
                  <a:gd name="T44" fmla="*/ 0 w 94"/>
                  <a:gd name="T45" fmla="*/ 7 h 3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4" h="350">
                    <a:moveTo>
                      <a:pt x="94" y="0"/>
                    </a:moveTo>
                    <a:lnTo>
                      <a:pt x="86" y="16"/>
                    </a:lnTo>
                    <a:lnTo>
                      <a:pt x="79" y="32"/>
                    </a:lnTo>
                    <a:lnTo>
                      <a:pt x="71" y="47"/>
                    </a:lnTo>
                    <a:lnTo>
                      <a:pt x="64" y="63"/>
                    </a:lnTo>
                    <a:lnTo>
                      <a:pt x="58" y="78"/>
                    </a:lnTo>
                    <a:lnTo>
                      <a:pt x="51" y="94"/>
                    </a:lnTo>
                    <a:lnTo>
                      <a:pt x="45" y="110"/>
                    </a:lnTo>
                    <a:lnTo>
                      <a:pt x="40" y="127"/>
                    </a:lnTo>
                    <a:lnTo>
                      <a:pt x="34" y="143"/>
                    </a:lnTo>
                    <a:lnTo>
                      <a:pt x="29" y="159"/>
                    </a:lnTo>
                    <a:lnTo>
                      <a:pt x="25" y="175"/>
                    </a:lnTo>
                    <a:lnTo>
                      <a:pt x="21" y="192"/>
                    </a:lnTo>
                    <a:lnTo>
                      <a:pt x="17" y="208"/>
                    </a:lnTo>
                    <a:lnTo>
                      <a:pt x="13" y="224"/>
                    </a:lnTo>
                    <a:lnTo>
                      <a:pt x="11" y="241"/>
                    </a:lnTo>
                    <a:lnTo>
                      <a:pt x="8" y="257"/>
                    </a:lnTo>
                    <a:lnTo>
                      <a:pt x="6" y="272"/>
                    </a:lnTo>
                    <a:lnTo>
                      <a:pt x="4" y="288"/>
                    </a:lnTo>
                    <a:lnTo>
                      <a:pt x="3" y="304"/>
                    </a:lnTo>
                    <a:lnTo>
                      <a:pt x="1" y="319"/>
                    </a:lnTo>
                    <a:lnTo>
                      <a:pt x="0" y="335"/>
                    </a:lnTo>
                    <a:lnTo>
                      <a:pt x="0" y="3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39" name="Freeform 198"/>
              <p:cNvSpPr>
                <a:spLocks/>
              </p:cNvSpPr>
              <p:nvPr/>
            </p:nvSpPr>
            <p:spPr bwMode="auto">
              <a:xfrm>
                <a:off x="1600200" y="1712913"/>
                <a:ext cx="58737" cy="74613"/>
              </a:xfrm>
              <a:custGeom>
                <a:avLst/>
                <a:gdLst>
                  <a:gd name="T0" fmla="*/ 2 w 95"/>
                  <a:gd name="T1" fmla="*/ 1 h 127"/>
                  <a:gd name="T2" fmla="*/ 2 w 95"/>
                  <a:gd name="T3" fmla="*/ 1 h 127"/>
                  <a:gd name="T4" fmla="*/ 2 w 95"/>
                  <a:gd name="T5" fmla="*/ 1 h 127"/>
                  <a:gd name="T6" fmla="*/ 2 w 95"/>
                  <a:gd name="T7" fmla="*/ 0 h 127"/>
                  <a:gd name="T8" fmla="*/ 2 w 95"/>
                  <a:gd name="T9" fmla="*/ 0 h 127"/>
                  <a:gd name="T10" fmla="*/ 2 w 95"/>
                  <a:gd name="T11" fmla="*/ 0 h 127"/>
                  <a:gd name="T12" fmla="*/ 2 w 95"/>
                  <a:gd name="T13" fmla="*/ 0 h 127"/>
                  <a:gd name="T14" fmla="*/ 2 w 95"/>
                  <a:gd name="T15" fmla="*/ 0 h 127"/>
                  <a:gd name="T16" fmla="*/ 2 w 95"/>
                  <a:gd name="T17" fmla="*/ 0 h 127"/>
                  <a:gd name="T18" fmla="*/ 2 w 95"/>
                  <a:gd name="T19" fmla="*/ 0 h 127"/>
                  <a:gd name="T20" fmla="*/ 1 w 95"/>
                  <a:gd name="T21" fmla="*/ 0 h 127"/>
                  <a:gd name="T22" fmla="*/ 1 w 95"/>
                  <a:gd name="T23" fmla="*/ 0 h 127"/>
                  <a:gd name="T24" fmla="*/ 1 w 95"/>
                  <a:gd name="T25" fmla="*/ 0 h 127"/>
                  <a:gd name="T26" fmla="*/ 1 w 95"/>
                  <a:gd name="T27" fmla="*/ 0 h 127"/>
                  <a:gd name="T28" fmla="*/ 0 w 95"/>
                  <a:gd name="T29" fmla="*/ 1 h 127"/>
                  <a:gd name="T30" fmla="*/ 0 w 95"/>
                  <a:gd name="T31" fmla="*/ 1 h 127"/>
                  <a:gd name="T32" fmla="*/ 0 w 95"/>
                  <a:gd name="T33" fmla="*/ 1 h 127"/>
                  <a:gd name="T34" fmla="*/ 0 w 95"/>
                  <a:gd name="T35" fmla="*/ 1 h 127"/>
                  <a:gd name="T36" fmla="*/ 0 w 95"/>
                  <a:gd name="T37" fmla="*/ 1 h 127"/>
                  <a:gd name="T38" fmla="*/ 0 w 95"/>
                  <a:gd name="T39" fmla="*/ 2 h 127"/>
                  <a:gd name="T40" fmla="*/ 0 w 95"/>
                  <a:gd name="T41" fmla="*/ 2 h 127"/>
                  <a:gd name="T42" fmla="*/ 0 w 95"/>
                  <a:gd name="T43" fmla="*/ 2 h 127"/>
                  <a:gd name="T44" fmla="*/ 0 w 95"/>
                  <a:gd name="T45" fmla="*/ 2 h 127"/>
                  <a:gd name="T46" fmla="*/ 0 w 95"/>
                  <a:gd name="T47" fmla="*/ 2 h 127"/>
                  <a:gd name="T48" fmla="*/ 1 w 95"/>
                  <a:gd name="T49" fmla="*/ 2 h 127"/>
                  <a:gd name="T50" fmla="*/ 1 w 95"/>
                  <a:gd name="T51" fmla="*/ 2 h 127"/>
                  <a:gd name="T52" fmla="*/ 1 w 95"/>
                  <a:gd name="T53" fmla="*/ 2 h 127"/>
                  <a:gd name="T54" fmla="*/ 1 w 95"/>
                  <a:gd name="T55" fmla="*/ 2 h 127"/>
                  <a:gd name="T56" fmla="*/ 2 w 95"/>
                  <a:gd name="T57" fmla="*/ 2 h 127"/>
                  <a:gd name="T58" fmla="*/ 2 w 95"/>
                  <a:gd name="T59" fmla="*/ 2 h 127"/>
                  <a:gd name="T60" fmla="*/ 2 w 95"/>
                  <a:gd name="T61" fmla="*/ 2 h 127"/>
                  <a:gd name="T62" fmla="*/ 2 w 95"/>
                  <a:gd name="T63" fmla="*/ 2 h 127"/>
                  <a:gd name="T64" fmla="*/ 2 w 95"/>
                  <a:gd name="T65" fmla="*/ 1 h 127"/>
                  <a:gd name="T66" fmla="*/ 2 w 95"/>
                  <a:gd name="T67" fmla="*/ 1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7">
                    <a:moveTo>
                      <a:pt x="92" y="63"/>
                    </a:moveTo>
                    <a:lnTo>
                      <a:pt x="93" y="58"/>
                    </a:lnTo>
                    <a:lnTo>
                      <a:pt x="94" y="52"/>
                    </a:lnTo>
                    <a:lnTo>
                      <a:pt x="95" y="46"/>
                    </a:lnTo>
                    <a:lnTo>
                      <a:pt x="95" y="41"/>
                    </a:lnTo>
                    <a:lnTo>
                      <a:pt x="95" y="36"/>
                    </a:lnTo>
                    <a:lnTo>
                      <a:pt x="94" y="31"/>
                    </a:lnTo>
                    <a:lnTo>
                      <a:pt x="93" y="25"/>
                    </a:lnTo>
                    <a:lnTo>
                      <a:pt x="92" y="21"/>
                    </a:lnTo>
                    <a:lnTo>
                      <a:pt x="90" y="17"/>
                    </a:lnTo>
                    <a:lnTo>
                      <a:pt x="88" y="14"/>
                    </a:lnTo>
                    <a:lnTo>
                      <a:pt x="86" y="9"/>
                    </a:lnTo>
                    <a:lnTo>
                      <a:pt x="83" y="7"/>
                    </a:lnTo>
                    <a:lnTo>
                      <a:pt x="79" y="5"/>
                    </a:lnTo>
                    <a:lnTo>
                      <a:pt x="76" y="3"/>
                    </a:lnTo>
                    <a:lnTo>
                      <a:pt x="72" y="1"/>
                    </a:lnTo>
                    <a:lnTo>
                      <a:pt x="69" y="1"/>
                    </a:lnTo>
                    <a:lnTo>
                      <a:pt x="65" y="0"/>
                    </a:lnTo>
                    <a:lnTo>
                      <a:pt x="60" y="1"/>
                    </a:lnTo>
                    <a:lnTo>
                      <a:pt x="56" y="1"/>
                    </a:lnTo>
                    <a:lnTo>
                      <a:pt x="52" y="3"/>
                    </a:lnTo>
                    <a:lnTo>
                      <a:pt x="48" y="5"/>
                    </a:lnTo>
                    <a:lnTo>
                      <a:pt x="43" y="7"/>
                    </a:lnTo>
                    <a:lnTo>
                      <a:pt x="39" y="9"/>
                    </a:lnTo>
                    <a:lnTo>
                      <a:pt x="34" y="14"/>
                    </a:lnTo>
                    <a:lnTo>
                      <a:pt x="31" y="17"/>
                    </a:lnTo>
                    <a:lnTo>
                      <a:pt x="26" y="21"/>
                    </a:lnTo>
                    <a:lnTo>
                      <a:pt x="22" y="25"/>
                    </a:lnTo>
                    <a:lnTo>
                      <a:pt x="19" y="31"/>
                    </a:lnTo>
                    <a:lnTo>
                      <a:pt x="16" y="36"/>
                    </a:lnTo>
                    <a:lnTo>
                      <a:pt x="13" y="41"/>
                    </a:lnTo>
                    <a:lnTo>
                      <a:pt x="9" y="46"/>
                    </a:lnTo>
                    <a:lnTo>
                      <a:pt x="7" y="52"/>
                    </a:lnTo>
                    <a:lnTo>
                      <a:pt x="5" y="58"/>
                    </a:lnTo>
                    <a:lnTo>
                      <a:pt x="3" y="63"/>
                    </a:lnTo>
                    <a:lnTo>
                      <a:pt x="2" y="70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0" y="92"/>
                    </a:lnTo>
                    <a:lnTo>
                      <a:pt x="1" y="97"/>
                    </a:lnTo>
                    <a:lnTo>
                      <a:pt x="2" y="103"/>
                    </a:lnTo>
                    <a:lnTo>
                      <a:pt x="3" y="107"/>
                    </a:lnTo>
                    <a:lnTo>
                      <a:pt x="5" y="111"/>
                    </a:lnTo>
                    <a:lnTo>
                      <a:pt x="7" y="114"/>
                    </a:lnTo>
                    <a:lnTo>
                      <a:pt x="9" y="118"/>
                    </a:lnTo>
                    <a:lnTo>
                      <a:pt x="13" y="121"/>
                    </a:lnTo>
                    <a:lnTo>
                      <a:pt x="16" y="123"/>
                    </a:lnTo>
                    <a:lnTo>
                      <a:pt x="19" y="125"/>
                    </a:lnTo>
                    <a:lnTo>
                      <a:pt x="22" y="126"/>
                    </a:lnTo>
                    <a:lnTo>
                      <a:pt x="26" y="127"/>
                    </a:lnTo>
                    <a:lnTo>
                      <a:pt x="31" y="127"/>
                    </a:lnTo>
                    <a:lnTo>
                      <a:pt x="35" y="127"/>
                    </a:lnTo>
                    <a:lnTo>
                      <a:pt x="39" y="126"/>
                    </a:lnTo>
                    <a:lnTo>
                      <a:pt x="43" y="125"/>
                    </a:lnTo>
                    <a:lnTo>
                      <a:pt x="48" y="123"/>
                    </a:lnTo>
                    <a:lnTo>
                      <a:pt x="52" y="121"/>
                    </a:lnTo>
                    <a:lnTo>
                      <a:pt x="56" y="118"/>
                    </a:lnTo>
                    <a:lnTo>
                      <a:pt x="60" y="114"/>
                    </a:lnTo>
                    <a:lnTo>
                      <a:pt x="65" y="111"/>
                    </a:lnTo>
                    <a:lnTo>
                      <a:pt x="69" y="107"/>
                    </a:lnTo>
                    <a:lnTo>
                      <a:pt x="73" y="103"/>
                    </a:lnTo>
                    <a:lnTo>
                      <a:pt x="76" y="97"/>
                    </a:lnTo>
                    <a:lnTo>
                      <a:pt x="79" y="92"/>
                    </a:lnTo>
                    <a:lnTo>
                      <a:pt x="83" y="87"/>
                    </a:lnTo>
                    <a:lnTo>
                      <a:pt x="86" y="81"/>
                    </a:lnTo>
                    <a:lnTo>
                      <a:pt x="88" y="75"/>
                    </a:lnTo>
                    <a:lnTo>
                      <a:pt x="90" y="70"/>
                    </a:lnTo>
                    <a:lnTo>
                      <a:pt x="92" y="63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0" name="Freeform 199"/>
              <p:cNvSpPr>
                <a:spLocks/>
              </p:cNvSpPr>
              <p:nvPr/>
            </p:nvSpPr>
            <p:spPr bwMode="auto">
              <a:xfrm>
                <a:off x="1582738" y="1787525"/>
                <a:ext cx="53975" cy="38100"/>
              </a:xfrm>
              <a:custGeom>
                <a:avLst/>
                <a:gdLst>
                  <a:gd name="T0" fmla="*/ 1 w 92"/>
                  <a:gd name="T1" fmla="*/ 1 h 64"/>
                  <a:gd name="T2" fmla="*/ 1 w 92"/>
                  <a:gd name="T3" fmla="*/ 1 h 64"/>
                  <a:gd name="T4" fmla="*/ 2 w 92"/>
                  <a:gd name="T5" fmla="*/ 1 h 64"/>
                  <a:gd name="T6" fmla="*/ 2 w 92"/>
                  <a:gd name="T7" fmla="*/ 1 h 64"/>
                  <a:gd name="T8" fmla="*/ 2 w 92"/>
                  <a:gd name="T9" fmla="*/ 1 h 64"/>
                  <a:gd name="T10" fmla="*/ 2 w 92"/>
                  <a:gd name="T11" fmla="*/ 1 h 64"/>
                  <a:gd name="T12" fmla="*/ 2 w 92"/>
                  <a:gd name="T13" fmla="*/ 1 h 64"/>
                  <a:gd name="T14" fmla="*/ 1 w 92"/>
                  <a:gd name="T15" fmla="*/ 0 h 64"/>
                  <a:gd name="T16" fmla="*/ 1 w 92"/>
                  <a:gd name="T17" fmla="*/ 0 h 64"/>
                  <a:gd name="T18" fmla="*/ 1 w 92"/>
                  <a:gd name="T19" fmla="*/ 0 h 64"/>
                  <a:gd name="T20" fmla="*/ 1 w 92"/>
                  <a:gd name="T21" fmla="*/ 0 h 64"/>
                  <a:gd name="T22" fmla="*/ 1 w 92"/>
                  <a:gd name="T23" fmla="*/ 0 h 64"/>
                  <a:gd name="T24" fmla="*/ 1 w 92"/>
                  <a:gd name="T25" fmla="*/ 0 h 64"/>
                  <a:gd name="T26" fmla="*/ 1 w 92"/>
                  <a:gd name="T27" fmla="*/ 0 h 64"/>
                  <a:gd name="T28" fmla="*/ 1 w 92"/>
                  <a:gd name="T29" fmla="*/ 0 h 64"/>
                  <a:gd name="T30" fmla="*/ 1 w 92"/>
                  <a:gd name="T31" fmla="*/ 0 h 64"/>
                  <a:gd name="T32" fmla="*/ 1 w 92"/>
                  <a:gd name="T33" fmla="*/ 0 h 64"/>
                  <a:gd name="T34" fmla="*/ 1 w 92"/>
                  <a:gd name="T35" fmla="*/ 0 h 64"/>
                  <a:gd name="T36" fmla="*/ 1 w 92"/>
                  <a:gd name="T37" fmla="*/ 0 h 64"/>
                  <a:gd name="T38" fmla="*/ 1 w 92"/>
                  <a:gd name="T39" fmla="*/ 0 h 64"/>
                  <a:gd name="T40" fmla="*/ 1 w 92"/>
                  <a:gd name="T41" fmla="*/ 0 h 64"/>
                  <a:gd name="T42" fmla="*/ 1 w 92"/>
                  <a:gd name="T43" fmla="*/ 0 h 64"/>
                  <a:gd name="T44" fmla="*/ 1 w 92"/>
                  <a:gd name="T45" fmla="*/ 0 h 64"/>
                  <a:gd name="T46" fmla="*/ 1 w 92"/>
                  <a:gd name="T47" fmla="*/ 0 h 64"/>
                  <a:gd name="T48" fmla="*/ 0 w 92"/>
                  <a:gd name="T49" fmla="*/ 0 h 64"/>
                  <a:gd name="T50" fmla="*/ 0 w 92"/>
                  <a:gd name="T51" fmla="*/ 0 h 64"/>
                  <a:gd name="T52" fmla="*/ 0 w 92"/>
                  <a:gd name="T53" fmla="*/ 0 h 64"/>
                  <a:gd name="T54" fmla="*/ 0 w 92"/>
                  <a:gd name="T55" fmla="*/ 0 h 64"/>
                  <a:gd name="T56" fmla="*/ 0 w 92"/>
                  <a:gd name="T57" fmla="*/ 1 h 64"/>
                  <a:gd name="T58" fmla="*/ 0 w 92"/>
                  <a:gd name="T59" fmla="*/ 1 h 64"/>
                  <a:gd name="T60" fmla="*/ 0 w 92"/>
                  <a:gd name="T61" fmla="*/ 1 h 64"/>
                  <a:gd name="T62" fmla="*/ 0 w 92"/>
                  <a:gd name="T63" fmla="*/ 1 h 64"/>
                  <a:gd name="T64" fmla="*/ 0 w 92"/>
                  <a:gd name="T65" fmla="*/ 1 h 64"/>
                  <a:gd name="T66" fmla="*/ 0 w 92"/>
                  <a:gd name="T67" fmla="*/ 1 h 64"/>
                  <a:gd name="T68" fmla="*/ 0 w 92"/>
                  <a:gd name="T69" fmla="*/ 1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2" h="64">
                    <a:moveTo>
                      <a:pt x="89" y="64"/>
                    </a:moveTo>
                    <a:lnTo>
                      <a:pt x="90" y="58"/>
                    </a:lnTo>
                    <a:lnTo>
                      <a:pt x="91" y="52"/>
                    </a:lnTo>
                    <a:lnTo>
                      <a:pt x="92" y="47"/>
                    </a:lnTo>
                    <a:lnTo>
                      <a:pt x="92" y="41"/>
                    </a:lnTo>
                    <a:lnTo>
                      <a:pt x="92" y="36"/>
                    </a:lnTo>
                    <a:lnTo>
                      <a:pt x="91" y="31"/>
                    </a:lnTo>
                    <a:lnTo>
                      <a:pt x="90" y="25"/>
                    </a:lnTo>
                    <a:lnTo>
                      <a:pt x="89" y="21"/>
                    </a:lnTo>
                    <a:lnTo>
                      <a:pt x="87" y="17"/>
                    </a:lnTo>
                    <a:lnTo>
                      <a:pt x="85" y="14"/>
                    </a:lnTo>
                    <a:lnTo>
                      <a:pt x="83" y="10"/>
                    </a:lnTo>
                    <a:lnTo>
                      <a:pt x="80" y="7"/>
                    </a:lnTo>
                    <a:lnTo>
                      <a:pt x="76" y="5"/>
                    </a:lnTo>
                    <a:lnTo>
                      <a:pt x="73" y="3"/>
                    </a:lnTo>
                    <a:lnTo>
                      <a:pt x="69" y="1"/>
                    </a:lnTo>
                    <a:lnTo>
                      <a:pt x="66" y="1"/>
                    </a:lnTo>
                    <a:lnTo>
                      <a:pt x="62" y="0"/>
                    </a:lnTo>
                    <a:lnTo>
                      <a:pt x="57" y="1"/>
                    </a:lnTo>
                    <a:lnTo>
                      <a:pt x="53" y="1"/>
                    </a:lnTo>
                    <a:lnTo>
                      <a:pt x="49" y="3"/>
                    </a:lnTo>
                    <a:lnTo>
                      <a:pt x="45" y="5"/>
                    </a:lnTo>
                    <a:lnTo>
                      <a:pt x="39" y="7"/>
                    </a:lnTo>
                    <a:lnTo>
                      <a:pt x="35" y="10"/>
                    </a:lnTo>
                    <a:lnTo>
                      <a:pt x="31" y="14"/>
                    </a:lnTo>
                    <a:lnTo>
                      <a:pt x="27" y="17"/>
                    </a:lnTo>
                    <a:lnTo>
                      <a:pt x="23" y="21"/>
                    </a:lnTo>
                    <a:lnTo>
                      <a:pt x="19" y="25"/>
                    </a:lnTo>
                    <a:lnTo>
                      <a:pt x="16" y="31"/>
                    </a:lnTo>
                    <a:lnTo>
                      <a:pt x="12" y="36"/>
                    </a:lnTo>
                    <a:lnTo>
                      <a:pt x="10" y="41"/>
                    </a:lnTo>
                    <a:lnTo>
                      <a:pt x="6" y="47"/>
                    </a:lnTo>
                    <a:lnTo>
                      <a:pt x="4" y="52"/>
                    </a:lnTo>
                    <a:lnTo>
                      <a:pt x="2" y="58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1" name="Line 200"/>
              <p:cNvSpPr>
                <a:spLocks noChangeShapeType="1"/>
              </p:cNvSpPr>
              <p:nvPr/>
            </p:nvSpPr>
            <p:spPr bwMode="auto">
              <a:xfrm flipH="1">
                <a:off x="1633538" y="1825625"/>
                <a:ext cx="3175" cy="174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2" name="Freeform 201"/>
              <p:cNvSpPr>
                <a:spLocks/>
              </p:cNvSpPr>
              <p:nvPr/>
            </p:nvSpPr>
            <p:spPr bwMode="auto">
              <a:xfrm>
                <a:off x="1574800" y="1843088"/>
                <a:ext cx="58737" cy="41275"/>
              </a:xfrm>
              <a:custGeom>
                <a:avLst/>
                <a:gdLst>
                  <a:gd name="T0" fmla="*/ 0 w 93"/>
                  <a:gd name="T1" fmla="*/ 0 h 64"/>
                  <a:gd name="T2" fmla="*/ 0 w 93"/>
                  <a:gd name="T3" fmla="*/ 0 h 64"/>
                  <a:gd name="T4" fmla="*/ 0 w 93"/>
                  <a:gd name="T5" fmla="*/ 0 h 64"/>
                  <a:gd name="T6" fmla="*/ 0 w 93"/>
                  <a:gd name="T7" fmla="*/ 0 h 64"/>
                  <a:gd name="T8" fmla="*/ 0 w 93"/>
                  <a:gd name="T9" fmla="*/ 1 h 64"/>
                  <a:gd name="T10" fmla="*/ 0 w 93"/>
                  <a:gd name="T11" fmla="*/ 1 h 64"/>
                  <a:gd name="T12" fmla="*/ 0 w 93"/>
                  <a:gd name="T13" fmla="*/ 1 h 64"/>
                  <a:gd name="T14" fmla="*/ 0 w 93"/>
                  <a:gd name="T15" fmla="*/ 1 h 64"/>
                  <a:gd name="T16" fmla="*/ 0 w 93"/>
                  <a:gd name="T17" fmla="*/ 1 h 64"/>
                  <a:gd name="T18" fmla="*/ 0 w 93"/>
                  <a:gd name="T19" fmla="*/ 1 h 64"/>
                  <a:gd name="T20" fmla="*/ 0 w 93"/>
                  <a:gd name="T21" fmla="*/ 2 h 64"/>
                  <a:gd name="T22" fmla="*/ 0 w 93"/>
                  <a:gd name="T23" fmla="*/ 2 h 64"/>
                  <a:gd name="T24" fmla="*/ 0 w 93"/>
                  <a:gd name="T25" fmla="*/ 2 h 64"/>
                  <a:gd name="T26" fmla="*/ 0 w 93"/>
                  <a:gd name="T27" fmla="*/ 2 h 64"/>
                  <a:gd name="T28" fmla="*/ 0 w 93"/>
                  <a:gd name="T29" fmla="*/ 2 h 64"/>
                  <a:gd name="T30" fmla="*/ 1 w 93"/>
                  <a:gd name="T31" fmla="*/ 2 h 64"/>
                  <a:gd name="T32" fmla="*/ 1 w 93"/>
                  <a:gd name="T33" fmla="*/ 2 h 64"/>
                  <a:gd name="T34" fmla="*/ 1 w 93"/>
                  <a:gd name="T35" fmla="*/ 2 h 64"/>
                  <a:gd name="T36" fmla="*/ 1 w 93"/>
                  <a:gd name="T37" fmla="*/ 2 h 64"/>
                  <a:gd name="T38" fmla="*/ 1 w 93"/>
                  <a:gd name="T39" fmla="*/ 2 h 64"/>
                  <a:gd name="T40" fmla="*/ 1 w 93"/>
                  <a:gd name="T41" fmla="*/ 2 h 64"/>
                  <a:gd name="T42" fmla="*/ 1 w 93"/>
                  <a:gd name="T43" fmla="*/ 2 h 64"/>
                  <a:gd name="T44" fmla="*/ 1 w 93"/>
                  <a:gd name="T45" fmla="*/ 2 h 64"/>
                  <a:gd name="T46" fmla="*/ 2 w 93"/>
                  <a:gd name="T47" fmla="*/ 2 h 64"/>
                  <a:gd name="T48" fmla="*/ 2 w 93"/>
                  <a:gd name="T49" fmla="*/ 2 h 64"/>
                  <a:gd name="T50" fmla="*/ 2 w 93"/>
                  <a:gd name="T51" fmla="*/ 1 h 64"/>
                  <a:gd name="T52" fmla="*/ 2 w 93"/>
                  <a:gd name="T53" fmla="*/ 1 h 64"/>
                  <a:gd name="T54" fmla="*/ 2 w 93"/>
                  <a:gd name="T55" fmla="*/ 1 h 64"/>
                  <a:gd name="T56" fmla="*/ 2 w 93"/>
                  <a:gd name="T57" fmla="*/ 1 h 64"/>
                  <a:gd name="T58" fmla="*/ 2 w 93"/>
                  <a:gd name="T59" fmla="*/ 1 h 64"/>
                  <a:gd name="T60" fmla="*/ 2 w 93"/>
                  <a:gd name="T61" fmla="*/ 1 h 64"/>
                  <a:gd name="T62" fmla="*/ 2 w 93"/>
                  <a:gd name="T63" fmla="*/ 0 h 64"/>
                  <a:gd name="T64" fmla="*/ 2 w 93"/>
                  <a:gd name="T65" fmla="*/ 0 h 64"/>
                  <a:gd name="T66" fmla="*/ 2 w 93"/>
                  <a:gd name="T67" fmla="*/ 0 h 64"/>
                  <a:gd name="T68" fmla="*/ 2 w 93"/>
                  <a:gd name="T69" fmla="*/ 0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3" h="64">
                    <a:moveTo>
                      <a:pt x="4" y="0"/>
                    </a:move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40"/>
                    </a:lnTo>
                    <a:lnTo>
                      <a:pt x="4" y="44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10" y="55"/>
                    </a:lnTo>
                    <a:lnTo>
                      <a:pt x="13" y="58"/>
                    </a:lnTo>
                    <a:lnTo>
                      <a:pt x="16" y="60"/>
                    </a:lnTo>
                    <a:lnTo>
                      <a:pt x="20" y="62"/>
                    </a:lnTo>
                    <a:lnTo>
                      <a:pt x="23" y="63"/>
                    </a:lnTo>
                    <a:lnTo>
                      <a:pt x="27" y="64"/>
                    </a:lnTo>
                    <a:lnTo>
                      <a:pt x="31" y="64"/>
                    </a:lnTo>
                    <a:lnTo>
                      <a:pt x="35" y="64"/>
                    </a:lnTo>
                    <a:lnTo>
                      <a:pt x="40" y="63"/>
                    </a:lnTo>
                    <a:lnTo>
                      <a:pt x="44" y="62"/>
                    </a:lnTo>
                    <a:lnTo>
                      <a:pt x="48" y="60"/>
                    </a:lnTo>
                    <a:lnTo>
                      <a:pt x="52" y="58"/>
                    </a:lnTo>
                    <a:lnTo>
                      <a:pt x="57" y="55"/>
                    </a:lnTo>
                    <a:lnTo>
                      <a:pt x="61" y="51"/>
                    </a:lnTo>
                    <a:lnTo>
                      <a:pt x="65" y="48"/>
                    </a:lnTo>
                    <a:lnTo>
                      <a:pt x="69" y="44"/>
                    </a:lnTo>
                    <a:lnTo>
                      <a:pt x="74" y="40"/>
                    </a:lnTo>
                    <a:lnTo>
                      <a:pt x="77" y="34"/>
                    </a:lnTo>
                    <a:lnTo>
                      <a:pt x="80" y="29"/>
                    </a:lnTo>
                    <a:lnTo>
                      <a:pt x="83" y="24"/>
                    </a:lnTo>
                    <a:lnTo>
                      <a:pt x="86" y="18"/>
                    </a:lnTo>
                    <a:lnTo>
                      <a:pt x="88" y="12"/>
                    </a:lnTo>
                    <a:lnTo>
                      <a:pt x="91" y="7"/>
                    </a:lnTo>
                    <a:lnTo>
                      <a:pt x="9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3" name="Line 202"/>
              <p:cNvSpPr>
                <a:spLocks noChangeShapeType="1"/>
              </p:cNvSpPr>
              <p:nvPr/>
            </p:nvSpPr>
            <p:spPr bwMode="auto">
              <a:xfrm flipV="1">
                <a:off x="1579563" y="1825625"/>
                <a:ext cx="3175" cy="174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4" name="Line 203"/>
              <p:cNvSpPr>
                <a:spLocks noChangeShapeType="1"/>
              </p:cNvSpPr>
              <p:nvPr/>
            </p:nvSpPr>
            <p:spPr bwMode="auto">
              <a:xfrm flipV="1">
                <a:off x="1697038" y="1712913"/>
                <a:ext cx="15875" cy="365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345" name="Freeform 204"/>
              <p:cNvSpPr>
                <a:spLocks/>
              </p:cNvSpPr>
              <p:nvPr/>
            </p:nvSpPr>
            <p:spPr bwMode="auto">
              <a:xfrm>
                <a:off x="1700213" y="1692275"/>
                <a:ext cx="58737" cy="207963"/>
              </a:xfrm>
              <a:custGeom>
                <a:avLst/>
                <a:gdLst>
                  <a:gd name="T0" fmla="*/ 0 w 94"/>
                  <a:gd name="T1" fmla="*/ 7 h 350"/>
                  <a:gd name="T2" fmla="*/ 0 w 94"/>
                  <a:gd name="T3" fmla="*/ 7 h 350"/>
                  <a:gd name="T4" fmla="*/ 0 w 94"/>
                  <a:gd name="T5" fmla="*/ 6 h 350"/>
                  <a:gd name="T6" fmla="*/ 1 w 94"/>
                  <a:gd name="T7" fmla="*/ 6 h 350"/>
                  <a:gd name="T8" fmla="*/ 1 w 94"/>
                  <a:gd name="T9" fmla="*/ 6 h 350"/>
                  <a:gd name="T10" fmla="*/ 1 w 94"/>
                  <a:gd name="T11" fmla="*/ 5 h 350"/>
                  <a:gd name="T12" fmla="*/ 1 w 94"/>
                  <a:gd name="T13" fmla="*/ 5 h 350"/>
                  <a:gd name="T14" fmla="*/ 1 w 94"/>
                  <a:gd name="T15" fmla="*/ 5 h 350"/>
                  <a:gd name="T16" fmla="*/ 1 w 94"/>
                  <a:gd name="T17" fmla="*/ 4 h 350"/>
                  <a:gd name="T18" fmla="*/ 2 w 94"/>
                  <a:gd name="T19" fmla="*/ 4 h 350"/>
                  <a:gd name="T20" fmla="*/ 2 w 94"/>
                  <a:gd name="T21" fmla="*/ 4 h 350"/>
                  <a:gd name="T22" fmla="*/ 2 w 94"/>
                  <a:gd name="T23" fmla="*/ 3 h 350"/>
                  <a:gd name="T24" fmla="*/ 2 w 94"/>
                  <a:gd name="T25" fmla="*/ 3 h 350"/>
                  <a:gd name="T26" fmla="*/ 2 w 94"/>
                  <a:gd name="T27" fmla="*/ 3 h 350"/>
                  <a:gd name="T28" fmla="*/ 2 w 94"/>
                  <a:gd name="T29" fmla="*/ 3 h 350"/>
                  <a:gd name="T30" fmla="*/ 2 w 94"/>
                  <a:gd name="T31" fmla="*/ 2 h 350"/>
                  <a:gd name="T32" fmla="*/ 2 w 94"/>
                  <a:gd name="T33" fmla="*/ 2 h 350"/>
                  <a:gd name="T34" fmla="*/ 2 w 94"/>
                  <a:gd name="T35" fmla="*/ 1 h 350"/>
                  <a:gd name="T36" fmla="*/ 2 w 94"/>
                  <a:gd name="T37" fmla="*/ 1 h 350"/>
                  <a:gd name="T38" fmla="*/ 2 w 94"/>
                  <a:gd name="T39" fmla="*/ 1 h 350"/>
                  <a:gd name="T40" fmla="*/ 2 w 94"/>
                  <a:gd name="T41" fmla="*/ 0 h 350"/>
                  <a:gd name="T42" fmla="*/ 2 w 94"/>
                  <a:gd name="T43" fmla="*/ 0 h 350"/>
                  <a:gd name="T44" fmla="*/ 2 w 94"/>
                  <a:gd name="T45" fmla="*/ 0 h 35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4" h="350">
                    <a:moveTo>
                      <a:pt x="0" y="350"/>
                    </a:moveTo>
                    <a:lnTo>
                      <a:pt x="8" y="335"/>
                    </a:lnTo>
                    <a:lnTo>
                      <a:pt x="16" y="319"/>
                    </a:lnTo>
                    <a:lnTo>
                      <a:pt x="24" y="304"/>
                    </a:lnTo>
                    <a:lnTo>
                      <a:pt x="30" y="288"/>
                    </a:lnTo>
                    <a:lnTo>
                      <a:pt x="36" y="272"/>
                    </a:lnTo>
                    <a:lnTo>
                      <a:pt x="43" y="257"/>
                    </a:lnTo>
                    <a:lnTo>
                      <a:pt x="49" y="241"/>
                    </a:lnTo>
                    <a:lnTo>
                      <a:pt x="54" y="224"/>
                    </a:lnTo>
                    <a:lnTo>
                      <a:pt x="60" y="208"/>
                    </a:lnTo>
                    <a:lnTo>
                      <a:pt x="65" y="192"/>
                    </a:lnTo>
                    <a:lnTo>
                      <a:pt x="69" y="175"/>
                    </a:lnTo>
                    <a:lnTo>
                      <a:pt x="74" y="159"/>
                    </a:lnTo>
                    <a:lnTo>
                      <a:pt x="78" y="143"/>
                    </a:lnTo>
                    <a:lnTo>
                      <a:pt x="81" y="127"/>
                    </a:lnTo>
                    <a:lnTo>
                      <a:pt x="84" y="110"/>
                    </a:lnTo>
                    <a:lnTo>
                      <a:pt x="86" y="94"/>
                    </a:lnTo>
                    <a:lnTo>
                      <a:pt x="88" y="78"/>
                    </a:lnTo>
                    <a:lnTo>
                      <a:pt x="90" y="63"/>
                    </a:lnTo>
                    <a:lnTo>
                      <a:pt x="92" y="47"/>
                    </a:lnTo>
                    <a:lnTo>
                      <a:pt x="93" y="32"/>
                    </a:lnTo>
                    <a:lnTo>
                      <a:pt x="94" y="16"/>
                    </a:lnTo>
                    <a:lnTo>
                      <a:pt x="9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3" name="Line 203"/>
              <p:cNvSpPr>
                <a:spLocks noChangeShapeType="1"/>
              </p:cNvSpPr>
              <p:nvPr/>
            </p:nvSpPr>
            <p:spPr bwMode="auto">
              <a:xfrm flipV="1">
                <a:off x="1504234" y="1712897"/>
                <a:ext cx="15875" cy="365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7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77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77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77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77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77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77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77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77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77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177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7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77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77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77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177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177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77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177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177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177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177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177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177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500"/>
                                        <p:tgtEl>
                                          <p:spTgt spid="177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1" dur="500"/>
                                        <p:tgtEl>
                                          <p:spTgt spid="177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500"/>
                                        <p:tgtEl>
                                          <p:spTgt spid="177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177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500"/>
                            </p:stCondLst>
                            <p:childTnLst>
                              <p:par>
                                <p:cTn id="1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177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500"/>
                                        <p:tgtEl>
                                          <p:spTgt spid="177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177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00"/>
                            </p:stCondLst>
                            <p:childTnLst>
                              <p:par>
                                <p:cTn id="16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9" dur="500"/>
                                        <p:tgtEl>
                                          <p:spTgt spid="177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>
                      <p:stCondLst>
                        <p:cond delay="indefinite"/>
                      </p:stCondLst>
                      <p:childTnLst>
                        <p:par>
                          <p:cTn id="171" fill="hold">
                            <p:stCondLst>
                              <p:cond delay="0"/>
                            </p:stCondLst>
                            <p:childTnLst>
                              <p:par>
                                <p:cTn id="1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500"/>
                                        <p:tgtEl>
                                          <p:spTgt spid="177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500"/>
                            </p:stCondLst>
                            <p:childTnLst>
                              <p:par>
                                <p:cTn id="17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8" dur="500"/>
                                        <p:tgtEl>
                                          <p:spTgt spid="177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500"/>
                                        <p:tgtEl>
                                          <p:spTgt spid="177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8" dur="500"/>
                                        <p:tgtEl>
                                          <p:spTgt spid="177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3" dur="500"/>
                                        <p:tgtEl>
                                          <p:spTgt spid="177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500"/>
                                        <p:tgtEl>
                                          <p:spTgt spid="177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500"/>
                                        <p:tgtEl>
                                          <p:spTgt spid="177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500"/>
                            </p:stCondLst>
                            <p:childTnLst>
                              <p:par>
                                <p:cTn id="20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7" dur="500"/>
                                        <p:tgtEl>
                                          <p:spTgt spid="177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2" dur="500"/>
                                        <p:tgtEl>
                                          <p:spTgt spid="177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500"/>
                                        <p:tgtEl>
                                          <p:spTgt spid="177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500"/>
                            </p:stCondLst>
                            <p:childTnLst>
                              <p:par>
                                <p:cTn id="2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1" dur="500"/>
                                        <p:tgtEl>
                                          <p:spTgt spid="177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6" dur="500"/>
                                        <p:tgtEl>
                                          <p:spTgt spid="177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500"/>
                            </p:stCondLst>
                            <p:childTnLst>
                              <p:par>
                                <p:cTn id="22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9" dur="500"/>
                                        <p:tgtEl>
                                          <p:spTgt spid="1773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7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5" dur="500"/>
                                        <p:tgtEl>
                                          <p:spTgt spid="177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>
                      <p:stCondLst>
                        <p:cond delay="indefinite"/>
                      </p:stCondLst>
                      <p:childTnLst>
                        <p:par>
                          <p:cTn id="237" fill="hold">
                            <p:stCondLst>
                              <p:cond delay="0"/>
                            </p:stCondLst>
                            <p:childTnLst>
                              <p:par>
                                <p:cTn id="2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0" dur="500"/>
                                        <p:tgtEl>
                                          <p:spTgt spid="177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96" grpId="0" animBg="1"/>
      <p:bldP spid="177197" grpId="0" animBg="1"/>
      <p:bldP spid="177226" grpId="0" animBg="1"/>
      <p:bldP spid="177227" grpId="0" animBg="1"/>
      <p:bldP spid="177278" grpId="0" animBg="1"/>
      <p:bldP spid="177292" grpId="0" animBg="1"/>
      <p:bldP spid="177343" grpId="0" animBg="1"/>
      <p:bldP spid="177343" grpId="1" animBg="1"/>
      <p:bldP spid="177389" grpId="0" animBg="1"/>
      <p:bldP spid="177390" grpId="0" animBg="1"/>
      <p:bldP spid="177417" grpId="0" animBg="1"/>
      <p:bldP spid="177424" grpId="0" animBg="1"/>
      <p:bldP spid="177432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Group 2"/>
          <p:cNvGrpSpPr>
            <a:grpSpLocks/>
          </p:cNvGrpSpPr>
          <p:nvPr/>
        </p:nvGrpSpPr>
        <p:grpSpPr bwMode="auto">
          <a:xfrm>
            <a:off x="190500" y="1412875"/>
            <a:ext cx="8702675" cy="5078413"/>
            <a:chOff x="120" y="890"/>
            <a:chExt cx="5482" cy="3199"/>
          </a:xfrm>
        </p:grpSpPr>
        <p:grpSp>
          <p:nvGrpSpPr>
            <p:cNvPr id="53252" name="Group 3"/>
            <p:cNvGrpSpPr>
              <a:grpSpLocks/>
            </p:cNvGrpSpPr>
            <p:nvPr/>
          </p:nvGrpSpPr>
          <p:grpSpPr bwMode="auto">
            <a:xfrm>
              <a:off x="246" y="890"/>
              <a:ext cx="3564" cy="1511"/>
              <a:chOff x="246" y="890"/>
              <a:chExt cx="3564" cy="1511"/>
            </a:xfrm>
          </p:grpSpPr>
          <p:sp>
            <p:nvSpPr>
              <p:cNvPr id="53304" name="Line 4"/>
              <p:cNvSpPr>
                <a:spLocks noChangeShapeType="1"/>
              </p:cNvSpPr>
              <p:nvPr/>
            </p:nvSpPr>
            <p:spPr bwMode="auto">
              <a:xfrm>
                <a:off x="686" y="1648"/>
                <a:ext cx="4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5" name="Line 5"/>
              <p:cNvSpPr>
                <a:spLocks noChangeShapeType="1"/>
              </p:cNvSpPr>
              <p:nvPr/>
            </p:nvSpPr>
            <p:spPr bwMode="auto">
              <a:xfrm>
                <a:off x="1171" y="1648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6" name="Line 6"/>
              <p:cNvSpPr>
                <a:spLocks noChangeShapeType="1"/>
              </p:cNvSpPr>
              <p:nvPr/>
            </p:nvSpPr>
            <p:spPr bwMode="auto">
              <a:xfrm>
                <a:off x="1216" y="1648"/>
                <a:ext cx="4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7" name="Line 7"/>
              <p:cNvSpPr>
                <a:spLocks noChangeShapeType="1"/>
              </p:cNvSpPr>
              <p:nvPr/>
            </p:nvSpPr>
            <p:spPr bwMode="auto">
              <a:xfrm>
                <a:off x="1669" y="1648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8" name="Line 8"/>
              <p:cNvSpPr>
                <a:spLocks noChangeShapeType="1"/>
              </p:cNvSpPr>
              <p:nvPr/>
            </p:nvSpPr>
            <p:spPr bwMode="auto">
              <a:xfrm>
                <a:off x="1714" y="1648"/>
                <a:ext cx="4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9" name="Line 9"/>
              <p:cNvSpPr>
                <a:spLocks noChangeShapeType="1"/>
              </p:cNvSpPr>
              <p:nvPr/>
            </p:nvSpPr>
            <p:spPr bwMode="auto">
              <a:xfrm>
                <a:off x="1335" y="966"/>
                <a:ext cx="74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0" name="Line 10"/>
              <p:cNvSpPr>
                <a:spLocks noChangeShapeType="1"/>
              </p:cNvSpPr>
              <p:nvPr/>
            </p:nvSpPr>
            <p:spPr bwMode="auto">
              <a:xfrm>
                <a:off x="2077" y="966"/>
                <a:ext cx="0" cy="13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1" name="Line 11"/>
              <p:cNvSpPr>
                <a:spLocks noChangeShapeType="1"/>
              </p:cNvSpPr>
              <p:nvPr/>
            </p:nvSpPr>
            <p:spPr bwMode="auto">
              <a:xfrm flipH="1">
                <a:off x="246" y="2333"/>
                <a:ext cx="18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2" name="Line 12"/>
              <p:cNvSpPr>
                <a:spLocks noChangeShapeType="1"/>
              </p:cNvSpPr>
              <p:nvPr/>
            </p:nvSpPr>
            <p:spPr bwMode="auto">
              <a:xfrm>
                <a:off x="2248" y="1648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3" name="Line 13"/>
              <p:cNvSpPr>
                <a:spLocks noChangeShapeType="1"/>
              </p:cNvSpPr>
              <p:nvPr/>
            </p:nvSpPr>
            <p:spPr bwMode="auto">
              <a:xfrm>
                <a:off x="2522" y="1648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4" name="Line 14"/>
              <p:cNvSpPr>
                <a:spLocks noChangeShapeType="1"/>
              </p:cNvSpPr>
              <p:nvPr/>
            </p:nvSpPr>
            <p:spPr bwMode="auto">
              <a:xfrm>
                <a:off x="2567" y="1648"/>
                <a:ext cx="4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5" name="Line 15"/>
              <p:cNvSpPr>
                <a:spLocks noChangeShapeType="1"/>
              </p:cNvSpPr>
              <p:nvPr/>
            </p:nvSpPr>
            <p:spPr bwMode="auto">
              <a:xfrm>
                <a:off x="3020" y="1648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6" name="Line 16"/>
              <p:cNvSpPr>
                <a:spLocks noChangeShapeType="1"/>
              </p:cNvSpPr>
              <p:nvPr/>
            </p:nvSpPr>
            <p:spPr bwMode="auto">
              <a:xfrm>
                <a:off x="3061" y="1648"/>
                <a:ext cx="4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7" name="Line 17"/>
              <p:cNvSpPr>
                <a:spLocks noChangeShapeType="1"/>
              </p:cNvSpPr>
              <p:nvPr/>
            </p:nvSpPr>
            <p:spPr bwMode="auto">
              <a:xfrm>
                <a:off x="3517" y="1648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8" name="Line 18"/>
              <p:cNvSpPr>
                <a:spLocks noChangeShapeType="1"/>
              </p:cNvSpPr>
              <p:nvPr/>
            </p:nvSpPr>
            <p:spPr bwMode="auto">
              <a:xfrm>
                <a:off x="3559" y="1648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19" name="Line 19"/>
              <p:cNvSpPr>
                <a:spLocks noChangeShapeType="1"/>
              </p:cNvSpPr>
              <p:nvPr/>
            </p:nvSpPr>
            <p:spPr bwMode="auto">
              <a:xfrm>
                <a:off x="3022" y="890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0" name="Line 20"/>
              <p:cNvSpPr>
                <a:spLocks noChangeShapeType="1"/>
              </p:cNvSpPr>
              <p:nvPr/>
            </p:nvSpPr>
            <p:spPr bwMode="auto">
              <a:xfrm>
                <a:off x="3022" y="1137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1" name="Line 21"/>
              <p:cNvSpPr>
                <a:spLocks noChangeShapeType="1"/>
              </p:cNvSpPr>
              <p:nvPr/>
            </p:nvSpPr>
            <p:spPr bwMode="auto">
              <a:xfrm>
                <a:off x="3022" y="1181"/>
                <a:ext cx="0" cy="4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2" name="Line 22"/>
              <p:cNvSpPr>
                <a:spLocks noChangeShapeType="1"/>
              </p:cNvSpPr>
              <p:nvPr/>
            </p:nvSpPr>
            <p:spPr bwMode="auto">
              <a:xfrm>
                <a:off x="3022" y="1634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3" name="Line 23"/>
              <p:cNvSpPr>
                <a:spLocks noChangeShapeType="1"/>
              </p:cNvSpPr>
              <p:nvPr/>
            </p:nvSpPr>
            <p:spPr bwMode="auto">
              <a:xfrm>
                <a:off x="3022" y="1679"/>
                <a:ext cx="0" cy="4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4" name="Line 24"/>
              <p:cNvSpPr>
                <a:spLocks noChangeShapeType="1"/>
              </p:cNvSpPr>
              <p:nvPr/>
            </p:nvSpPr>
            <p:spPr bwMode="auto">
              <a:xfrm>
                <a:off x="3022" y="2133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5" name="Line 25"/>
              <p:cNvSpPr>
                <a:spLocks noChangeShapeType="1"/>
              </p:cNvSpPr>
              <p:nvPr/>
            </p:nvSpPr>
            <p:spPr bwMode="auto">
              <a:xfrm>
                <a:off x="3022" y="2178"/>
                <a:ext cx="0" cy="2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6" name="Freeform 26"/>
              <p:cNvSpPr>
                <a:spLocks/>
              </p:cNvSpPr>
              <p:nvPr/>
            </p:nvSpPr>
            <p:spPr bwMode="auto">
              <a:xfrm>
                <a:off x="2341" y="966"/>
                <a:ext cx="1366" cy="1367"/>
              </a:xfrm>
              <a:custGeom>
                <a:avLst/>
                <a:gdLst>
                  <a:gd name="T0" fmla="*/ 73 w 3630"/>
                  <a:gd name="T1" fmla="*/ 34 h 3634"/>
                  <a:gd name="T2" fmla="*/ 72 w 3630"/>
                  <a:gd name="T3" fmla="*/ 28 h 3634"/>
                  <a:gd name="T4" fmla="*/ 70 w 3630"/>
                  <a:gd name="T5" fmla="*/ 23 h 3634"/>
                  <a:gd name="T6" fmla="*/ 68 w 3630"/>
                  <a:gd name="T7" fmla="*/ 18 h 3634"/>
                  <a:gd name="T8" fmla="*/ 65 w 3630"/>
                  <a:gd name="T9" fmla="*/ 14 h 3634"/>
                  <a:gd name="T10" fmla="*/ 61 w 3630"/>
                  <a:gd name="T11" fmla="*/ 10 h 3634"/>
                  <a:gd name="T12" fmla="*/ 57 w 3630"/>
                  <a:gd name="T13" fmla="*/ 6 h 3634"/>
                  <a:gd name="T14" fmla="*/ 52 w 3630"/>
                  <a:gd name="T15" fmla="*/ 4 h 3634"/>
                  <a:gd name="T16" fmla="*/ 47 w 3630"/>
                  <a:gd name="T17" fmla="*/ 2 h 3634"/>
                  <a:gd name="T18" fmla="*/ 42 w 3630"/>
                  <a:gd name="T19" fmla="*/ 0 h 3634"/>
                  <a:gd name="T20" fmla="*/ 37 w 3630"/>
                  <a:gd name="T21" fmla="*/ 0 h 3634"/>
                  <a:gd name="T22" fmla="*/ 31 w 3630"/>
                  <a:gd name="T23" fmla="*/ 0 h 3634"/>
                  <a:gd name="T24" fmla="*/ 26 w 3630"/>
                  <a:gd name="T25" fmla="*/ 2 h 3634"/>
                  <a:gd name="T26" fmla="*/ 21 w 3630"/>
                  <a:gd name="T27" fmla="*/ 4 h 3634"/>
                  <a:gd name="T28" fmla="*/ 16 w 3630"/>
                  <a:gd name="T29" fmla="*/ 6 h 3634"/>
                  <a:gd name="T30" fmla="*/ 12 w 3630"/>
                  <a:gd name="T31" fmla="*/ 10 h 3634"/>
                  <a:gd name="T32" fmla="*/ 8 w 3630"/>
                  <a:gd name="T33" fmla="*/ 14 h 3634"/>
                  <a:gd name="T34" fmla="*/ 5 w 3630"/>
                  <a:gd name="T35" fmla="*/ 18 h 3634"/>
                  <a:gd name="T36" fmla="*/ 3 w 3630"/>
                  <a:gd name="T37" fmla="*/ 23 h 3634"/>
                  <a:gd name="T38" fmla="*/ 1 w 3630"/>
                  <a:gd name="T39" fmla="*/ 28 h 3634"/>
                  <a:gd name="T40" fmla="*/ 0 w 3630"/>
                  <a:gd name="T41" fmla="*/ 34 h 3634"/>
                  <a:gd name="T42" fmla="*/ 0 w 3630"/>
                  <a:gd name="T43" fmla="*/ 39 h 3634"/>
                  <a:gd name="T44" fmla="*/ 1 w 3630"/>
                  <a:gd name="T45" fmla="*/ 44 h 3634"/>
                  <a:gd name="T46" fmla="*/ 3 w 3630"/>
                  <a:gd name="T47" fmla="*/ 50 h 3634"/>
                  <a:gd name="T48" fmla="*/ 5 w 3630"/>
                  <a:gd name="T49" fmla="*/ 55 h 3634"/>
                  <a:gd name="T50" fmla="*/ 8 w 3630"/>
                  <a:gd name="T51" fmla="*/ 59 h 3634"/>
                  <a:gd name="T52" fmla="*/ 12 w 3630"/>
                  <a:gd name="T53" fmla="*/ 63 h 3634"/>
                  <a:gd name="T54" fmla="*/ 16 w 3630"/>
                  <a:gd name="T55" fmla="*/ 67 h 3634"/>
                  <a:gd name="T56" fmla="*/ 21 w 3630"/>
                  <a:gd name="T57" fmla="*/ 69 h 3634"/>
                  <a:gd name="T58" fmla="*/ 26 w 3630"/>
                  <a:gd name="T59" fmla="*/ 71 h 3634"/>
                  <a:gd name="T60" fmla="*/ 31 w 3630"/>
                  <a:gd name="T61" fmla="*/ 72 h 3634"/>
                  <a:gd name="T62" fmla="*/ 37 w 3630"/>
                  <a:gd name="T63" fmla="*/ 73 h 3634"/>
                  <a:gd name="T64" fmla="*/ 42 w 3630"/>
                  <a:gd name="T65" fmla="*/ 72 h 3634"/>
                  <a:gd name="T66" fmla="*/ 47 w 3630"/>
                  <a:gd name="T67" fmla="*/ 71 h 3634"/>
                  <a:gd name="T68" fmla="*/ 52 w 3630"/>
                  <a:gd name="T69" fmla="*/ 69 h 3634"/>
                  <a:gd name="T70" fmla="*/ 57 w 3630"/>
                  <a:gd name="T71" fmla="*/ 67 h 3634"/>
                  <a:gd name="T72" fmla="*/ 61 w 3630"/>
                  <a:gd name="T73" fmla="*/ 63 h 3634"/>
                  <a:gd name="T74" fmla="*/ 65 w 3630"/>
                  <a:gd name="T75" fmla="*/ 59 h 3634"/>
                  <a:gd name="T76" fmla="*/ 68 w 3630"/>
                  <a:gd name="T77" fmla="*/ 55 h 3634"/>
                  <a:gd name="T78" fmla="*/ 70 w 3630"/>
                  <a:gd name="T79" fmla="*/ 50 h 3634"/>
                  <a:gd name="T80" fmla="*/ 72 w 3630"/>
                  <a:gd name="T81" fmla="*/ 44 h 3634"/>
                  <a:gd name="T82" fmla="*/ 73 w 3630"/>
                  <a:gd name="T83" fmla="*/ 39 h 36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630" h="3634">
                    <a:moveTo>
                      <a:pt x="3630" y="1817"/>
                    </a:moveTo>
                    <a:lnTo>
                      <a:pt x="3625" y="1681"/>
                    </a:lnTo>
                    <a:lnTo>
                      <a:pt x="3610" y="1546"/>
                    </a:lnTo>
                    <a:lnTo>
                      <a:pt x="3585" y="1413"/>
                    </a:lnTo>
                    <a:lnTo>
                      <a:pt x="3550" y="1281"/>
                    </a:lnTo>
                    <a:lnTo>
                      <a:pt x="3504" y="1153"/>
                    </a:lnTo>
                    <a:lnTo>
                      <a:pt x="3450" y="1029"/>
                    </a:lnTo>
                    <a:lnTo>
                      <a:pt x="3386" y="908"/>
                    </a:lnTo>
                    <a:lnTo>
                      <a:pt x="3314" y="794"/>
                    </a:lnTo>
                    <a:lnTo>
                      <a:pt x="3234" y="685"/>
                    </a:lnTo>
                    <a:lnTo>
                      <a:pt x="3146" y="581"/>
                    </a:lnTo>
                    <a:lnTo>
                      <a:pt x="3049" y="485"/>
                    </a:lnTo>
                    <a:lnTo>
                      <a:pt x="2947" y="396"/>
                    </a:lnTo>
                    <a:lnTo>
                      <a:pt x="2837" y="316"/>
                    </a:lnTo>
                    <a:lnTo>
                      <a:pt x="2723" y="244"/>
                    </a:lnTo>
                    <a:lnTo>
                      <a:pt x="2602" y="180"/>
                    </a:lnTo>
                    <a:lnTo>
                      <a:pt x="2478" y="126"/>
                    </a:lnTo>
                    <a:lnTo>
                      <a:pt x="2350" y="80"/>
                    </a:lnTo>
                    <a:lnTo>
                      <a:pt x="2218" y="45"/>
                    </a:lnTo>
                    <a:lnTo>
                      <a:pt x="2086" y="20"/>
                    </a:lnTo>
                    <a:lnTo>
                      <a:pt x="1950" y="5"/>
                    </a:lnTo>
                    <a:lnTo>
                      <a:pt x="1815" y="0"/>
                    </a:lnTo>
                    <a:lnTo>
                      <a:pt x="1679" y="5"/>
                    </a:lnTo>
                    <a:lnTo>
                      <a:pt x="1544" y="20"/>
                    </a:lnTo>
                    <a:lnTo>
                      <a:pt x="1411" y="45"/>
                    </a:lnTo>
                    <a:lnTo>
                      <a:pt x="1280" y="80"/>
                    </a:lnTo>
                    <a:lnTo>
                      <a:pt x="1152" y="126"/>
                    </a:lnTo>
                    <a:lnTo>
                      <a:pt x="1027" y="180"/>
                    </a:lnTo>
                    <a:lnTo>
                      <a:pt x="907" y="244"/>
                    </a:lnTo>
                    <a:lnTo>
                      <a:pt x="793" y="316"/>
                    </a:lnTo>
                    <a:lnTo>
                      <a:pt x="684" y="396"/>
                    </a:lnTo>
                    <a:lnTo>
                      <a:pt x="581" y="485"/>
                    </a:lnTo>
                    <a:lnTo>
                      <a:pt x="484" y="581"/>
                    </a:lnTo>
                    <a:lnTo>
                      <a:pt x="395" y="685"/>
                    </a:lnTo>
                    <a:lnTo>
                      <a:pt x="315" y="794"/>
                    </a:lnTo>
                    <a:lnTo>
                      <a:pt x="243" y="908"/>
                    </a:lnTo>
                    <a:lnTo>
                      <a:pt x="179" y="1029"/>
                    </a:lnTo>
                    <a:lnTo>
                      <a:pt x="125" y="1153"/>
                    </a:lnTo>
                    <a:lnTo>
                      <a:pt x="81" y="1281"/>
                    </a:lnTo>
                    <a:lnTo>
                      <a:pt x="46" y="1413"/>
                    </a:lnTo>
                    <a:lnTo>
                      <a:pt x="20" y="1546"/>
                    </a:lnTo>
                    <a:lnTo>
                      <a:pt x="5" y="1681"/>
                    </a:lnTo>
                    <a:lnTo>
                      <a:pt x="0" y="1817"/>
                    </a:lnTo>
                    <a:lnTo>
                      <a:pt x="5" y="1952"/>
                    </a:lnTo>
                    <a:lnTo>
                      <a:pt x="20" y="2088"/>
                    </a:lnTo>
                    <a:lnTo>
                      <a:pt x="46" y="2222"/>
                    </a:lnTo>
                    <a:lnTo>
                      <a:pt x="81" y="2353"/>
                    </a:lnTo>
                    <a:lnTo>
                      <a:pt x="125" y="2481"/>
                    </a:lnTo>
                    <a:lnTo>
                      <a:pt x="179" y="2605"/>
                    </a:lnTo>
                    <a:lnTo>
                      <a:pt x="243" y="2725"/>
                    </a:lnTo>
                    <a:lnTo>
                      <a:pt x="315" y="2841"/>
                    </a:lnTo>
                    <a:lnTo>
                      <a:pt x="395" y="2950"/>
                    </a:lnTo>
                    <a:lnTo>
                      <a:pt x="484" y="3053"/>
                    </a:lnTo>
                    <a:lnTo>
                      <a:pt x="581" y="3149"/>
                    </a:lnTo>
                    <a:lnTo>
                      <a:pt x="684" y="3237"/>
                    </a:lnTo>
                    <a:lnTo>
                      <a:pt x="793" y="3319"/>
                    </a:lnTo>
                    <a:lnTo>
                      <a:pt x="907" y="3391"/>
                    </a:lnTo>
                    <a:lnTo>
                      <a:pt x="1027" y="3455"/>
                    </a:lnTo>
                    <a:lnTo>
                      <a:pt x="1152" y="3509"/>
                    </a:lnTo>
                    <a:lnTo>
                      <a:pt x="1280" y="3553"/>
                    </a:lnTo>
                    <a:lnTo>
                      <a:pt x="1411" y="3588"/>
                    </a:lnTo>
                    <a:lnTo>
                      <a:pt x="1544" y="3614"/>
                    </a:lnTo>
                    <a:lnTo>
                      <a:pt x="1679" y="3629"/>
                    </a:lnTo>
                    <a:lnTo>
                      <a:pt x="1815" y="3634"/>
                    </a:lnTo>
                    <a:lnTo>
                      <a:pt x="1950" y="3629"/>
                    </a:lnTo>
                    <a:lnTo>
                      <a:pt x="2086" y="3614"/>
                    </a:lnTo>
                    <a:lnTo>
                      <a:pt x="2218" y="3588"/>
                    </a:lnTo>
                    <a:lnTo>
                      <a:pt x="2350" y="3553"/>
                    </a:lnTo>
                    <a:lnTo>
                      <a:pt x="2478" y="3509"/>
                    </a:lnTo>
                    <a:lnTo>
                      <a:pt x="2602" y="3455"/>
                    </a:lnTo>
                    <a:lnTo>
                      <a:pt x="2723" y="3391"/>
                    </a:lnTo>
                    <a:lnTo>
                      <a:pt x="2837" y="3319"/>
                    </a:lnTo>
                    <a:lnTo>
                      <a:pt x="2947" y="3237"/>
                    </a:lnTo>
                    <a:lnTo>
                      <a:pt x="3049" y="3149"/>
                    </a:lnTo>
                    <a:lnTo>
                      <a:pt x="3146" y="3053"/>
                    </a:lnTo>
                    <a:lnTo>
                      <a:pt x="3234" y="2950"/>
                    </a:lnTo>
                    <a:lnTo>
                      <a:pt x="3314" y="2841"/>
                    </a:lnTo>
                    <a:lnTo>
                      <a:pt x="3386" y="2725"/>
                    </a:lnTo>
                    <a:lnTo>
                      <a:pt x="3450" y="2605"/>
                    </a:lnTo>
                    <a:lnTo>
                      <a:pt x="3504" y="2481"/>
                    </a:lnTo>
                    <a:lnTo>
                      <a:pt x="3550" y="2353"/>
                    </a:lnTo>
                    <a:lnTo>
                      <a:pt x="3585" y="2222"/>
                    </a:lnTo>
                    <a:lnTo>
                      <a:pt x="3610" y="2088"/>
                    </a:lnTo>
                    <a:lnTo>
                      <a:pt x="3625" y="1952"/>
                    </a:lnTo>
                    <a:lnTo>
                      <a:pt x="3630" y="181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27" name="Line 27"/>
              <p:cNvSpPr>
                <a:spLocks noChangeShapeType="1"/>
              </p:cNvSpPr>
              <p:nvPr/>
            </p:nvSpPr>
            <p:spPr bwMode="auto">
              <a:xfrm flipV="1">
                <a:off x="246" y="966"/>
                <a:ext cx="1089" cy="13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3253" name="Group 28"/>
            <p:cNvGrpSpPr>
              <a:grpSpLocks/>
            </p:cNvGrpSpPr>
            <p:nvPr/>
          </p:nvGrpSpPr>
          <p:grpSpPr bwMode="auto">
            <a:xfrm>
              <a:off x="3822" y="2004"/>
              <a:ext cx="1780" cy="1864"/>
              <a:chOff x="3822" y="2004"/>
              <a:chExt cx="1780" cy="1864"/>
            </a:xfrm>
          </p:grpSpPr>
          <p:sp>
            <p:nvSpPr>
              <p:cNvPr id="53277" name="Freeform 29"/>
              <p:cNvSpPr>
                <a:spLocks/>
              </p:cNvSpPr>
              <p:nvPr/>
            </p:nvSpPr>
            <p:spPr bwMode="auto">
              <a:xfrm>
                <a:off x="5462" y="2907"/>
                <a:ext cx="140" cy="311"/>
              </a:xfrm>
              <a:custGeom>
                <a:avLst/>
                <a:gdLst>
                  <a:gd name="T0" fmla="*/ 0 w 376"/>
                  <a:gd name="T1" fmla="*/ 16 h 831"/>
                  <a:gd name="T2" fmla="*/ 1 w 376"/>
                  <a:gd name="T3" fmla="*/ 16 h 831"/>
                  <a:gd name="T4" fmla="*/ 2 w 376"/>
                  <a:gd name="T5" fmla="*/ 15 h 831"/>
                  <a:gd name="T6" fmla="*/ 3 w 376"/>
                  <a:gd name="T7" fmla="*/ 13 h 831"/>
                  <a:gd name="T8" fmla="*/ 4 w 376"/>
                  <a:gd name="T9" fmla="*/ 12 h 831"/>
                  <a:gd name="T10" fmla="*/ 5 w 376"/>
                  <a:gd name="T11" fmla="*/ 11 h 831"/>
                  <a:gd name="T12" fmla="*/ 6 w 376"/>
                  <a:gd name="T13" fmla="*/ 9 h 831"/>
                  <a:gd name="T14" fmla="*/ 6 w 376"/>
                  <a:gd name="T15" fmla="*/ 7 h 831"/>
                  <a:gd name="T16" fmla="*/ 7 w 376"/>
                  <a:gd name="T17" fmla="*/ 6 h 831"/>
                  <a:gd name="T18" fmla="*/ 7 w 376"/>
                  <a:gd name="T19" fmla="*/ 4 h 831"/>
                  <a:gd name="T20" fmla="*/ 7 w 376"/>
                  <a:gd name="T21" fmla="*/ 2 h 831"/>
                  <a:gd name="T22" fmla="*/ 7 w 376"/>
                  <a:gd name="T23" fmla="*/ 0 h 8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831">
                    <a:moveTo>
                      <a:pt x="0" y="831"/>
                    </a:moveTo>
                    <a:lnTo>
                      <a:pt x="62" y="790"/>
                    </a:lnTo>
                    <a:lnTo>
                      <a:pt x="120" y="741"/>
                    </a:lnTo>
                    <a:lnTo>
                      <a:pt x="172" y="684"/>
                    </a:lnTo>
                    <a:lnTo>
                      <a:pt x="219" y="620"/>
                    </a:lnTo>
                    <a:lnTo>
                      <a:pt x="260" y="549"/>
                    </a:lnTo>
                    <a:lnTo>
                      <a:pt x="295" y="472"/>
                    </a:lnTo>
                    <a:lnTo>
                      <a:pt x="324" y="388"/>
                    </a:lnTo>
                    <a:lnTo>
                      <a:pt x="347" y="298"/>
                    </a:lnTo>
                    <a:lnTo>
                      <a:pt x="363" y="204"/>
                    </a:lnTo>
                    <a:lnTo>
                      <a:pt x="372" y="104"/>
                    </a:lnTo>
                    <a:lnTo>
                      <a:pt x="37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78" name="Freeform 30"/>
              <p:cNvSpPr>
                <a:spLocks/>
              </p:cNvSpPr>
              <p:nvPr/>
            </p:nvSpPr>
            <p:spPr bwMode="auto">
              <a:xfrm>
                <a:off x="4778" y="2004"/>
                <a:ext cx="824" cy="903"/>
              </a:xfrm>
              <a:custGeom>
                <a:avLst/>
                <a:gdLst>
                  <a:gd name="T0" fmla="*/ 44 w 2191"/>
                  <a:gd name="T1" fmla="*/ 48 h 2400"/>
                  <a:gd name="T2" fmla="*/ 44 w 2191"/>
                  <a:gd name="T3" fmla="*/ 46 h 2400"/>
                  <a:gd name="T4" fmla="*/ 44 w 2191"/>
                  <a:gd name="T5" fmla="*/ 44 h 2400"/>
                  <a:gd name="T6" fmla="*/ 43 w 2191"/>
                  <a:gd name="T7" fmla="*/ 41 h 2400"/>
                  <a:gd name="T8" fmla="*/ 43 w 2191"/>
                  <a:gd name="T9" fmla="*/ 39 h 2400"/>
                  <a:gd name="T10" fmla="*/ 42 w 2191"/>
                  <a:gd name="T11" fmla="*/ 36 h 2400"/>
                  <a:gd name="T12" fmla="*/ 41 w 2191"/>
                  <a:gd name="T13" fmla="*/ 34 h 2400"/>
                  <a:gd name="T14" fmla="*/ 41 w 2191"/>
                  <a:gd name="T15" fmla="*/ 32 h 2400"/>
                  <a:gd name="T16" fmla="*/ 39 w 2191"/>
                  <a:gd name="T17" fmla="*/ 29 h 2400"/>
                  <a:gd name="T18" fmla="*/ 38 w 2191"/>
                  <a:gd name="T19" fmla="*/ 27 h 2400"/>
                  <a:gd name="T20" fmla="*/ 37 w 2191"/>
                  <a:gd name="T21" fmla="*/ 24 h 2400"/>
                  <a:gd name="T22" fmla="*/ 36 w 2191"/>
                  <a:gd name="T23" fmla="*/ 22 h 2400"/>
                  <a:gd name="T24" fmla="*/ 35 w 2191"/>
                  <a:gd name="T25" fmla="*/ 20 h 2400"/>
                  <a:gd name="T26" fmla="*/ 33 w 2191"/>
                  <a:gd name="T27" fmla="*/ 17 h 2400"/>
                  <a:gd name="T28" fmla="*/ 31 w 2191"/>
                  <a:gd name="T29" fmla="*/ 15 h 2400"/>
                  <a:gd name="T30" fmla="*/ 30 w 2191"/>
                  <a:gd name="T31" fmla="*/ 13 h 2400"/>
                  <a:gd name="T32" fmla="*/ 28 w 2191"/>
                  <a:gd name="T33" fmla="*/ 11 h 2400"/>
                  <a:gd name="T34" fmla="*/ 26 w 2191"/>
                  <a:gd name="T35" fmla="*/ 10 h 2400"/>
                  <a:gd name="T36" fmla="*/ 24 w 2191"/>
                  <a:gd name="T37" fmla="*/ 8 h 2400"/>
                  <a:gd name="T38" fmla="*/ 23 w 2191"/>
                  <a:gd name="T39" fmla="*/ 6 h 2400"/>
                  <a:gd name="T40" fmla="*/ 21 w 2191"/>
                  <a:gd name="T41" fmla="*/ 5 h 2400"/>
                  <a:gd name="T42" fmla="*/ 19 w 2191"/>
                  <a:gd name="T43" fmla="*/ 4 h 2400"/>
                  <a:gd name="T44" fmla="*/ 17 w 2191"/>
                  <a:gd name="T45" fmla="*/ 3 h 2400"/>
                  <a:gd name="T46" fmla="*/ 15 w 2191"/>
                  <a:gd name="T47" fmla="*/ 2 h 2400"/>
                  <a:gd name="T48" fmla="*/ 13 w 2191"/>
                  <a:gd name="T49" fmla="*/ 1 h 2400"/>
                  <a:gd name="T50" fmla="*/ 11 w 2191"/>
                  <a:gd name="T51" fmla="*/ 1 h 2400"/>
                  <a:gd name="T52" fmla="*/ 9 w 2191"/>
                  <a:gd name="T53" fmla="*/ 0 h 2400"/>
                  <a:gd name="T54" fmla="*/ 8 w 2191"/>
                  <a:gd name="T55" fmla="*/ 0 h 2400"/>
                  <a:gd name="T56" fmla="*/ 6 w 2191"/>
                  <a:gd name="T57" fmla="*/ 0 h 2400"/>
                  <a:gd name="T58" fmla="*/ 5 w 2191"/>
                  <a:gd name="T59" fmla="*/ 0 h 2400"/>
                  <a:gd name="T60" fmla="*/ 3 w 2191"/>
                  <a:gd name="T61" fmla="*/ 0 h 2400"/>
                  <a:gd name="T62" fmla="*/ 2 w 2191"/>
                  <a:gd name="T63" fmla="*/ 1 h 2400"/>
                  <a:gd name="T64" fmla="*/ 0 w 2191"/>
                  <a:gd name="T65" fmla="*/ 2 h 240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91" h="2400">
                    <a:moveTo>
                      <a:pt x="2191" y="2400"/>
                    </a:moveTo>
                    <a:lnTo>
                      <a:pt x="2187" y="2289"/>
                    </a:lnTo>
                    <a:lnTo>
                      <a:pt x="2177" y="2175"/>
                    </a:lnTo>
                    <a:lnTo>
                      <a:pt x="2160" y="2057"/>
                    </a:lnTo>
                    <a:lnTo>
                      <a:pt x="2135" y="1937"/>
                    </a:lnTo>
                    <a:lnTo>
                      <a:pt x="2105" y="1816"/>
                    </a:lnTo>
                    <a:lnTo>
                      <a:pt x="2068" y="1694"/>
                    </a:lnTo>
                    <a:lnTo>
                      <a:pt x="2024" y="1572"/>
                    </a:lnTo>
                    <a:lnTo>
                      <a:pt x="1974" y="1451"/>
                    </a:lnTo>
                    <a:lnTo>
                      <a:pt x="1919" y="1331"/>
                    </a:lnTo>
                    <a:lnTo>
                      <a:pt x="1859" y="1212"/>
                    </a:lnTo>
                    <a:lnTo>
                      <a:pt x="1792" y="1095"/>
                    </a:lnTo>
                    <a:lnTo>
                      <a:pt x="1722" y="982"/>
                    </a:lnTo>
                    <a:lnTo>
                      <a:pt x="1647" y="873"/>
                    </a:lnTo>
                    <a:lnTo>
                      <a:pt x="1567" y="767"/>
                    </a:lnTo>
                    <a:lnTo>
                      <a:pt x="1485" y="667"/>
                    </a:lnTo>
                    <a:lnTo>
                      <a:pt x="1399" y="572"/>
                    </a:lnTo>
                    <a:lnTo>
                      <a:pt x="1310" y="483"/>
                    </a:lnTo>
                    <a:lnTo>
                      <a:pt x="1220" y="399"/>
                    </a:lnTo>
                    <a:lnTo>
                      <a:pt x="1126" y="324"/>
                    </a:lnTo>
                    <a:lnTo>
                      <a:pt x="1033" y="255"/>
                    </a:lnTo>
                    <a:lnTo>
                      <a:pt x="939" y="193"/>
                    </a:lnTo>
                    <a:lnTo>
                      <a:pt x="844" y="140"/>
                    </a:lnTo>
                    <a:lnTo>
                      <a:pt x="750" y="95"/>
                    </a:lnTo>
                    <a:lnTo>
                      <a:pt x="657" y="59"/>
                    </a:lnTo>
                    <a:lnTo>
                      <a:pt x="565" y="31"/>
                    </a:lnTo>
                    <a:lnTo>
                      <a:pt x="475" y="12"/>
                    </a:lnTo>
                    <a:lnTo>
                      <a:pt x="388" y="1"/>
                    </a:lnTo>
                    <a:lnTo>
                      <a:pt x="303" y="0"/>
                    </a:lnTo>
                    <a:lnTo>
                      <a:pt x="220" y="8"/>
                    </a:lnTo>
                    <a:lnTo>
                      <a:pt x="143" y="25"/>
                    </a:lnTo>
                    <a:lnTo>
                      <a:pt x="69" y="50"/>
                    </a:lnTo>
                    <a:lnTo>
                      <a:pt x="0" y="8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79" name="Freeform 31"/>
              <p:cNvSpPr>
                <a:spLocks/>
              </p:cNvSpPr>
              <p:nvPr/>
            </p:nvSpPr>
            <p:spPr bwMode="auto">
              <a:xfrm>
                <a:off x="3822" y="2173"/>
                <a:ext cx="1261" cy="1679"/>
              </a:xfrm>
              <a:custGeom>
                <a:avLst/>
                <a:gdLst>
                  <a:gd name="T0" fmla="*/ 52 w 3350"/>
                  <a:gd name="T1" fmla="*/ 1 h 4464"/>
                  <a:gd name="T2" fmla="*/ 48 w 3350"/>
                  <a:gd name="T3" fmla="*/ 0 h 4464"/>
                  <a:gd name="T4" fmla="*/ 44 w 3350"/>
                  <a:gd name="T5" fmla="*/ 0 h 4464"/>
                  <a:gd name="T6" fmla="*/ 40 w 3350"/>
                  <a:gd name="T7" fmla="*/ 1 h 4464"/>
                  <a:gd name="T8" fmla="*/ 35 w 3350"/>
                  <a:gd name="T9" fmla="*/ 2 h 4464"/>
                  <a:gd name="T10" fmla="*/ 31 w 3350"/>
                  <a:gd name="T11" fmla="*/ 4 h 4464"/>
                  <a:gd name="T12" fmla="*/ 27 w 3350"/>
                  <a:gd name="T13" fmla="*/ 7 h 4464"/>
                  <a:gd name="T14" fmla="*/ 23 w 3350"/>
                  <a:gd name="T15" fmla="*/ 10 h 4464"/>
                  <a:gd name="T16" fmla="*/ 18 w 3350"/>
                  <a:gd name="T17" fmla="*/ 14 h 4464"/>
                  <a:gd name="T18" fmla="*/ 15 w 3350"/>
                  <a:gd name="T19" fmla="*/ 19 h 4464"/>
                  <a:gd name="T20" fmla="*/ 11 w 3350"/>
                  <a:gd name="T21" fmla="*/ 24 h 4464"/>
                  <a:gd name="T22" fmla="*/ 8 w 3350"/>
                  <a:gd name="T23" fmla="*/ 29 h 4464"/>
                  <a:gd name="T24" fmla="*/ 6 w 3350"/>
                  <a:gd name="T25" fmla="*/ 35 h 4464"/>
                  <a:gd name="T26" fmla="*/ 3 w 3350"/>
                  <a:gd name="T27" fmla="*/ 41 h 4464"/>
                  <a:gd name="T28" fmla="*/ 2 w 3350"/>
                  <a:gd name="T29" fmla="*/ 47 h 4464"/>
                  <a:gd name="T30" fmla="*/ 1 w 3350"/>
                  <a:gd name="T31" fmla="*/ 52 h 4464"/>
                  <a:gd name="T32" fmla="*/ 0 w 3350"/>
                  <a:gd name="T33" fmla="*/ 58 h 4464"/>
                  <a:gd name="T34" fmla="*/ 0 w 3350"/>
                  <a:gd name="T35" fmla="*/ 64 h 4464"/>
                  <a:gd name="T36" fmla="*/ 1 w 3350"/>
                  <a:gd name="T37" fmla="*/ 68 h 4464"/>
                  <a:gd name="T38" fmla="*/ 2 w 3350"/>
                  <a:gd name="T39" fmla="*/ 73 h 4464"/>
                  <a:gd name="T40" fmla="*/ 3 w 3350"/>
                  <a:gd name="T41" fmla="*/ 77 h 4464"/>
                  <a:gd name="T42" fmla="*/ 6 w 3350"/>
                  <a:gd name="T43" fmla="*/ 81 h 4464"/>
                  <a:gd name="T44" fmla="*/ 9 w 3350"/>
                  <a:gd name="T45" fmla="*/ 84 h 4464"/>
                  <a:gd name="T46" fmla="*/ 12 w 3350"/>
                  <a:gd name="T47" fmla="*/ 87 h 4464"/>
                  <a:gd name="T48" fmla="*/ 15 w 3350"/>
                  <a:gd name="T49" fmla="*/ 88 h 4464"/>
                  <a:gd name="T50" fmla="*/ 19 w 3350"/>
                  <a:gd name="T51" fmla="*/ 89 h 4464"/>
                  <a:gd name="T52" fmla="*/ 23 w 3350"/>
                  <a:gd name="T53" fmla="*/ 90 h 4464"/>
                  <a:gd name="T54" fmla="*/ 27 w 3350"/>
                  <a:gd name="T55" fmla="*/ 89 h 4464"/>
                  <a:gd name="T56" fmla="*/ 32 w 3350"/>
                  <a:gd name="T57" fmla="*/ 87 h 4464"/>
                  <a:gd name="T58" fmla="*/ 36 w 3350"/>
                  <a:gd name="T59" fmla="*/ 85 h 4464"/>
                  <a:gd name="T60" fmla="*/ 41 w 3350"/>
                  <a:gd name="T61" fmla="*/ 82 h 4464"/>
                  <a:gd name="T62" fmla="*/ 45 w 3350"/>
                  <a:gd name="T63" fmla="*/ 79 h 4464"/>
                  <a:gd name="T64" fmla="*/ 49 w 3350"/>
                  <a:gd name="T65" fmla="*/ 75 h 4464"/>
                  <a:gd name="T66" fmla="*/ 53 w 3350"/>
                  <a:gd name="T67" fmla="*/ 70 h 4464"/>
                  <a:gd name="T68" fmla="*/ 56 w 3350"/>
                  <a:gd name="T69" fmla="*/ 65 h 4464"/>
                  <a:gd name="T70" fmla="*/ 59 w 3350"/>
                  <a:gd name="T71" fmla="*/ 60 h 4464"/>
                  <a:gd name="T72" fmla="*/ 62 w 3350"/>
                  <a:gd name="T73" fmla="*/ 55 h 4464"/>
                  <a:gd name="T74" fmla="*/ 64 w 3350"/>
                  <a:gd name="T75" fmla="*/ 49 h 4464"/>
                  <a:gd name="T76" fmla="*/ 65 w 3350"/>
                  <a:gd name="T77" fmla="*/ 43 h 4464"/>
                  <a:gd name="T78" fmla="*/ 67 w 3350"/>
                  <a:gd name="T79" fmla="*/ 37 h 4464"/>
                  <a:gd name="T80" fmla="*/ 67 w 3350"/>
                  <a:gd name="T81" fmla="*/ 31 h 4464"/>
                  <a:gd name="T82" fmla="*/ 67 w 3350"/>
                  <a:gd name="T83" fmla="*/ 26 h 4464"/>
                  <a:gd name="T84" fmla="*/ 67 w 3350"/>
                  <a:gd name="T85" fmla="*/ 21 h 4464"/>
                  <a:gd name="T86" fmla="*/ 65 w 3350"/>
                  <a:gd name="T87" fmla="*/ 16 h 4464"/>
                  <a:gd name="T88" fmla="*/ 64 w 3350"/>
                  <a:gd name="T89" fmla="*/ 12 h 4464"/>
                  <a:gd name="T90" fmla="*/ 61 w 3350"/>
                  <a:gd name="T91" fmla="*/ 8 h 4464"/>
                  <a:gd name="T92" fmla="*/ 59 w 3350"/>
                  <a:gd name="T93" fmla="*/ 5 h 4464"/>
                  <a:gd name="T94" fmla="*/ 56 w 3350"/>
                  <a:gd name="T95" fmla="*/ 3 h 44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350" h="4464">
                    <a:moveTo>
                      <a:pt x="2684" y="90"/>
                    </a:moveTo>
                    <a:lnTo>
                      <a:pt x="2595" y="53"/>
                    </a:lnTo>
                    <a:lnTo>
                      <a:pt x="2500" y="25"/>
                    </a:lnTo>
                    <a:lnTo>
                      <a:pt x="2404" y="8"/>
                    </a:lnTo>
                    <a:lnTo>
                      <a:pt x="2303" y="0"/>
                    </a:lnTo>
                    <a:lnTo>
                      <a:pt x="2200" y="1"/>
                    </a:lnTo>
                    <a:lnTo>
                      <a:pt x="2095" y="12"/>
                    </a:lnTo>
                    <a:lnTo>
                      <a:pt x="1988" y="32"/>
                    </a:lnTo>
                    <a:lnTo>
                      <a:pt x="1880" y="61"/>
                    </a:lnTo>
                    <a:lnTo>
                      <a:pt x="1771" y="100"/>
                    </a:lnTo>
                    <a:lnTo>
                      <a:pt x="1661" y="148"/>
                    </a:lnTo>
                    <a:lnTo>
                      <a:pt x="1552" y="206"/>
                    </a:lnTo>
                    <a:lnTo>
                      <a:pt x="1443" y="270"/>
                    </a:lnTo>
                    <a:lnTo>
                      <a:pt x="1334" y="345"/>
                    </a:lnTo>
                    <a:lnTo>
                      <a:pt x="1228" y="427"/>
                    </a:lnTo>
                    <a:lnTo>
                      <a:pt x="1124" y="517"/>
                    </a:lnTo>
                    <a:lnTo>
                      <a:pt x="1021" y="614"/>
                    </a:lnTo>
                    <a:lnTo>
                      <a:pt x="922" y="718"/>
                    </a:lnTo>
                    <a:lnTo>
                      <a:pt x="826" y="829"/>
                    </a:lnTo>
                    <a:lnTo>
                      <a:pt x="732" y="946"/>
                    </a:lnTo>
                    <a:lnTo>
                      <a:pt x="644" y="1067"/>
                    </a:lnTo>
                    <a:lnTo>
                      <a:pt x="560" y="1195"/>
                    </a:lnTo>
                    <a:lnTo>
                      <a:pt x="480" y="1326"/>
                    </a:lnTo>
                    <a:lnTo>
                      <a:pt x="406" y="1462"/>
                    </a:lnTo>
                    <a:lnTo>
                      <a:pt x="337" y="1601"/>
                    </a:lnTo>
                    <a:lnTo>
                      <a:pt x="275" y="1742"/>
                    </a:lnTo>
                    <a:lnTo>
                      <a:pt x="217" y="1885"/>
                    </a:lnTo>
                    <a:lnTo>
                      <a:pt x="166" y="2030"/>
                    </a:lnTo>
                    <a:lnTo>
                      <a:pt x="122" y="2176"/>
                    </a:lnTo>
                    <a:lnTo>
                      <a:pt x="84" y="2323"/>
                    </a:lnTo>
                    <a:lnTo>
                      <a:pt x="53" y="2468"/>
                    </a:lnTo>
                    <a:lnTo>
                      <a:pt x="30" y="2613"/>
                    </a:lnTo>
                    <a:lnTo>
                      <a:pt x="13" y="2756"/>
                    </a:lnTo>
                    <a:lnTo>
                      <a:pt x="2" y="2896"/>
                    </a:lnTo>
                    <a:lnTo>
                      <a:pt x="0" y="3035"/>
                    </a:lnTo>
                    <a:lnTo>
                      <a:pt x="4" y="3170"/>
                    </a:lnTo>
                    <a:lnTo>
                      <a:pt x="16" y="3300"/>
                    </a:lnTo>
                    <a:lnTo>
                      <a:pt x="35" y="3425"/>
                    </a:lnTo>
                    <a:lnTo>
                      <a:pt x="60" y="3546"/>
                    </a:lnTo>
                    <a:lnTo>
                      <a:pt x="93" y="3661"/>
                    </a:lnTo>
                    <a:lnTo>
                      <a:pt x="132" y="3771"/>
                    </a:lnTo>
                    <a:lnTo>
                      <a:pt x="179" y="3873"/>
                    </a:lnTo>
                    <a:lnTo>
                      <a:pt x="231" y="3969"/>
                    </a:lnTo>
                    <a:lnTo>
                      <a:pt x="289" y="4057"/>
                    </a:lnTo>
                    <a:lnTo>
                      <a:pt x="354" y="4137"/>
                    </a:lnTo>
                    <a:lnTo>
                      <a:pt x="425" y="4209"/>
                    </a:lnTo>
                    <a:lnTo>
                      <a:pt x="500" y="4273"/>
                    </a:lnTo>
                    <a:lnTo>
                      <a:pt x="581" y="4327"/>
                    </a:lnTo>
                    <a:lnTo>
                      <a:pt x="667" y="4374"/>
                    </a:lnTo>
                    <a:lnTo>
                      <a:pt x="756" y="4410"/>
                    </a:lnTo>
                    <a:lnTo>
                      <a:pt x="850" y="4437"/>
                    </a:lnTo>
                    <a:lnTo>
                      <a:pt x="947" y="4455"/>
                    </a:lnTo>
                    <a:lnTo>
                      <a:pt x="1047" y="4464"/>
                    </a:lnTo>
                    <a:lnTo>
                      <a:pt x="1150" y="4463"/>
                    </a:lnTo>
                    <a:lnTo>
                      <a:pt x="1255" y="4452"/>
                    </a:lnTo>
                    <a:lnTo>
                      <a:pt x="1362" y="4432"/>
                    </a:lnTo>
                    <a:lnTo>
                      <a:pt x="1470" y="4402"/>
                    </a:lnTo>
                    <a:lnTo>
                      <a:pt x="1579" y="4363"/>
                    </a:lnTo>
                    <a:lnTo>
                      <a:pt x="1690" y="4315"/>
                    </a:lnTo>
                    <a:lnTo>
                      <a:pt x="1799" y="4258"/>
                    </a:lnTo>
                    <a:lnTo>
                      <a:pt x="1908" y="4192"/>
                    </a:lnTo>
                    <a:lnTo>
                      <a:pt x="2016" y="4118"/>
                    </a:lnTo>
                    <a:lnTo>
                      <a:pt x="2122" y="4037"/>
                    </a:lnTo>
                    <a:lnTo>
                      <a:pt x="2227" y="3947"/>
                    </a:lnTo>
                    <a:lnTo>
                      <a:pt x="2330" y="3849"/>
                    </a:lnTo>
                    <a:lnTo>
                      <a:pt x="2428" y="3745"/>
                    </a:lnTo>
                    <a:lnTo>
                      <a:pt x="2525" y="3635"/>
                    </a:lnTo>
                    <a:lnTo>
                      <a:pt x="2618" y="3518"/>
                    </a:lnTo>
                    <a:lnTo>
                      <a:pt x="2706" y="3396"/>
                    </a:lnTo>
                    <a:lnTo>
                      <a:pt x="2791" y="3269"/>
                    </a:lnTo>
                    <a:lnTo>
                      <a:pt x="2870" y="3138"/>
                    </a:lnTo>
                    <a:lnTo>
                      <a:pt x="2944" y="3002"/>
                    </a:lnTo>
                    <a:lnTo>
                      <a:pt x="3013" y="2863"/>
                    </a:lnTo>
                    <a:lnTo>
                      <a:pt x="3076" y="2721"/>
                    </a:lnTo>
                    <a:lnTo>
                      <a:pt x="3133" y="2578"/>
                    </a:lnTo>
                    <a:lnTo>
                      <a:pt x="3184" y="2433"/>
                    </a:lnTo>
                    <a:lnTo>
                      <a:pt x="3229" y="2288"/>
                    </a:lnTo>
                    <a:lnTo>
                      <a:pt x="3267" y="2141"/>
                    </a:lnTo>
                    <a:lnTo>
                      <a:pt x="3297" y="1995"/>
                    </a:lnTo>
                    <a:lnTo>
                      <a:pt x="3321" y="1851"/>
                    </a:lnTo>
                    <a:lnTo>
                      <a:pt x="3338" y="1708"/>
                    </a:lnTo>
                    <a:lnTo>
                      <a:pt x="3348" y="1567"/>
                    </a:lnTo>
                    <a:lnTo>
                      <a:pt x="3350" y="1429"/>
                    </a:lnTo>
                    <a:lnTo>
                      <a:pt x="3346" y="1294"/>
                    </a:lnTo>
                    <a:lnTo>
                      <a:pt x="3335" y="1164"/>
                    </a:lnTo>
                    <a:lnTo>
                      <a:pt x="3315" y="1038"/>
                    </a:lnTo>
                    <a:lnTo>
                      <a:pt x="3290" y="917"/>
                    </a:lnTo>
                    <a:lnTo>
                      <a:pt x="3257" y="801"/>
                    </a:lnTo>
                    <a:lnTo>
                      <a:pt x="3218" y="692"/>
                    </a:lnTo>
                    <a:lnTo>
                      <a:pt x="3171" y="590"/>
                    </a:lnTo>
                    <a:lnTo>
                      <a:pt x="3119" y="495"/>
                    </a:lnTo>
                    <a:lnTo>
                      <a:pt x="3061" y="407"/>
                    </a:lnTo>
                    <a:lnTo>
                      <a:pt x="2996" y="326"/>
                    </a:lnTo>
                    <a:lnTo>
                      <a:pt x="2925" y="254"/>
                    </a:lnTo>
                    <a:lnTo>
                      <a:pt x="2850" y="191"/>
                    </a:lnTo>
                    <a:lnTo>
                      <a:pt x="2770" y="136"/>
                    </a:lnTo>
                    <a:lnTo>
                      <a:pt x="2684" y="9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0" name="Line 32"/>
              <p:cNvSpPr>
                <a:spLocks noChangeShapeType="1"/>
              </p:cNvSpPr>
              <p:nvPr/>
            </p:nvSpPr>
            <p:spPr bwMode="auto">
              <a:xfrm flipH="1">
                <a:off x="4399" y="2036"/>
                <a:ext cx="379" cy="2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1" name="Line 33"/>
              <p:cNvSpPr>
                <a:spLocks noChangeShapeType="1"/>
              </p:cNvSpPr>
              <p:nvPr/>
            </p:nvSpPr>
            <p:spPr bwMode="auto">
              <a:xfrm flipH="1">
                <a:off x="4506" y="3218"/>
                <a:ext cx="956" cy="55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2" name="Line 34"/>
              <p:cNvSpPr>
                <a:spLocks noChangeShapeType="1"/>
              </p:cNvSpPr>
              <p:nvPr/>
            </p:nvSpPr>
            <p:spPr bwMode="auto">
              <a:xfrm>
                <a:off x="3885" y="2683"/>
                <a:ext cx="176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3" name="Line 35"/>
              <p:cNvSpPr>
                <a:spLocks noChangeShapeType="1"/>
              </p:cNvSpPr>
              <p:nvPr/>
            </p:nvSpPr>
            <p:spPr bwMode="auto">
              <a:xfrm>
                <a:off x="4077" y="2796"/>
                <a:ext cx="11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4" name="Line 36"/>
              <p:cNvSpPr>
                <a:spLocks noChangeShapeType="1"/>
              </p:cNvSpPr>
              <p:nvPr/>
            </p:nvSpPr>
            <p:spPr bwMode="auto">
              <a:xfrm>
                <a:off x="4104" y="2810"/>
                <a:ext cx="221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5" name="Line 37"/>
              <p:cNvSpPr>
                <a:spLocks noChangeShapeType="1"/>
              </p:cNvSpPr>
              <p:nvPr/>
            </p:nvSpPr>
            <p:spPr bwMode="auto">
              <a:xfrm>
                <a:off x="4341" y="2947"/>
                <a:ext cx="11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6" name="Line 38"/>
              <p:cNvSpPr>
                <a:spLocks noChangeShapeType="1"/>
              </p:cNvSpPr>
              <p:nvPr/>
            </p:nvSpPr>
            <p:spPr bwMode="auto">
              <a:xfrm>
                <a:off x="4368" y="2963"/>
                <a:ext cx="221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7" name="Line 39"/>
              <p:cNvSpPr>
                <a:spLocks noChangeShapeType="1"/>
              </p:cNvSpPr>
              <p:nvPr/>
            </p:nvSpPr>
            <p:spPr bwMode="auto">
              <a:xfrm>
                <a:off x="4601" y="3099"/>
                <a:ext cx="13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8" name="Line 40"/>
              <p:cNvSpPr>
                <a:spLocks noChangeShapeType="1"/>
              </p:cNvSpPr>
              <p:nvPr/>
            </p:nvSpPr>
            <p:spPr bwMode="auto">
              <a:xfrm>
                <a:off x="4628" y="3115"/>
                <a:ext cx="223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89" name="Line 41"/>
              <p:cNvSpPr>
                <a:spLocks noChangeShapeType="1"/>
              </p:cNvSpPr>
              <p:nvPr/>
            </p:nvSpPr>
            <p:spPr bwMode="auto">
              <a:xfrm>
                <a:off x="4865" y="3252"/>
                <a:ext cx="13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0" name="Line 42"/>
              <p:cNvSpPr>
                <a:spLocks noChangeShapeType="1"/>
              </p:cNvSpPr>
              <p:nvPr/>
            </p:nvSpPr>
            <p:spPr bwMode="auto">
              <a:xfrm>
                <a:off x="4891" y="3268"/>
                <a:ext cx="179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1" name="Line 43"/>
              <p:cNvSpPr>
                <a:spLocks noChangeShapeType="1"/>
              </p:cNvSpPr>
              <p:nvPr/>
            </p:nvSpPr>
            <p:spPr bwMode="auto">
              <a:xfrm flipV="1">
                <a:off x="3959" y="3692"/>
                <a:ext cx="102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2" name="Line 44"/>
              <p:cNvSpPr>
                <a:spLocks noChangeShapeType="1"/>
              </p:cNvSpPr>
              <p:nvPr/>
            </p:nvSpPr>
            <p:spPr bwMode="auto">
              <a:xfrm flipV="1">
                <a:off x="4070" y="3665"/>
                <a:ext cx="7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3" name="Line 45"/>
              <p:cNvSpPr>
                <a:spLocks noChangeShapeType="1"/>
              </p:cNvSpPr>
              <p:nvPr/>
            </p:nvSpPr>
            <p:spPr bwMode="auto">
              <a:xfrm flipV="1">
                <a:off x="4086" y="3428"/>
                <a:ext cx="128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4" name="Line 46"/>
              <p:cNvSpPr>
                <a:spLocks noChangeShapeType="1"/>
              </p:cNvSpPr>
              <p:nvPr/>
            </p:nvSpPr>
            <p:spPr bwMode="auto">
              <a:xfrm flipV="1">
                <a:off x="4222" y="3402"/>
                <a:ext cx="6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5" name="Line 47"/>
              <p:cNvSpPr>
                <a:spLocks noChangeShapeType="1"/>
              </p:cNvSpPr>
              <p:nvPr/>
            </p:nvSpPr>
            <p:spPr bwMode="auto">
              <a:xfrm flipV="1">
                <a:off x="4238" y="3165"/>
                <a:ext cx="126" cy="2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6" name="Line 48"/>
              <p:cNvSpPr>
                <a:spLocks noChangeShapeType="1"/>
              </p:cNvSpPr>
              <p:nvPr/>
            </p:nvSpPr>
            <p:spPr bwMode="auto">
              <a:xfrm flipV="1">
                <a:off x="4372" y="3139"/>
                <a:ext cx="8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7" name="Line 49"/>
              <p:cNvSpPr>
                <a:spLocks noChangeShapeType="1"/>
              </p:cNvSpPr>
              <p:nvPr/>
            </p:nvSpPr>
            <p:spPr bwMode="auto">
              <a:xfrm flipV="1">
                <a:off x="4388" y="2902"/>
                <a:ext cx="129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8" name="Line 50"/>
              <p:cNvSpPr>
                <a:spLocks noChangeShapeType="1"/>
              </p:cNvSpPr>
              <p:nvPr/>
            </p:nvSpPr>
            <p:spPr bwMode="auto">
              <a:xfrm flipV="1">
                <a:off x="4525" y="2875"/>
                <a:ext cx="8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99" name="Line 51"/>
              <p:cNvSpPr>
                <a:spLocks noChangeShapeType="1"/>
              </p:cNvSpPr>
              <p:nvPr/>
            </p:nvSpPr>
            <p:spPr bwMode="auto">
              <a:xfrm flipV="1">
                <a:off x="4541" y="2638"/>
                <a:ext cx="129" cy="2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0" name="Line 52"/>
              <p:cNvSpPr>
                <a:spLocks noChangeShapeType="1"/>
              </p:cNvSpPr>
              <p:nvPr/>
            </p:nvSpPr>
            <p:spPr bwMode="auto">
              <a:xfrm flipV="1">
                <a:off x="4677" y="2612"/>
                <a:ext cx="6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1" name="Line 53"/>
              <p:cNvSpPr>
                <a:spLocks noChangeShapeType="1"/>
              </p:cNvSpPr>
              <p:nvPr/>
            </p:nvSpPr>
            <p:spPr bwMode="auto">
              <a:xfrm flipV="1">
                <a:off x="4693" y="2375"/>
                <a:ext cx="127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2" name="Line 54"/>
              <p:cNvSpPr>
                <a:spLocks noChangeShapeType="1"/>
              </p:cNvSpPr>
              <p:nvPr/>
            </p:nvSpPr>
            <p:spPr bwMode="auto">
              <a:xfrm flipV="1">
                <a:off x="4828" y="2349"/>
                <a:ext cx="7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303" name="Line 55"/>
              <p:cNvSpPr>
                <a:spLocks noChangeShapeType="1"/>
              </p:cNvSpPr>
              <p:nvPr/>
            </p:nvSpPr>
            <p:spPr bwMode="auto">
              <a:xfrm flipV="1">
                <a:off x="4844" y="2160"/>
                <a:ext cx="102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3254" name="Group 56"/>
            <p:cNvGrpSpPr>
              <a:grpSpLocks/>
            </p:cNvGrpSpPr>
            <p:nvPr/>
          </p:nvGrpSpPr>
          <p:grpSpPr bwMode="auto">
            <a:xfrm>
              <a:off x="120" y="2575"/>
              <a:ext cx="2054" cy="1514"/>
              <a:chOff x="120" y="2575"/>
              <a:chExt cx="2054" cy="1514"/>
            </a:xfrm>
          </p:grpSpPr>
          <p:sp>
            <p:nvSpPr>
              <p:cNvPr id="53255" name="Line 57"/>
              <p:cNvSpPr>
                <a:spLocks noChangeShapeType="1"/>
              </p:cNvSpPr>
              <p:nvPr/>
            </p:nvSpPr>
            <p:spPr bwMode="auto">
              <a:xfrm>
                <a:off x="120" y="3328"/>
                <a:ext cx="25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56" name="Line 58"/>
              <p:cNvSpPr>
                <a:spLocks noChangeShapeType="1"/>
              </p:cNvSpPr>
              <p:nvPr/>
            </p:nvSpPr>
            <p:spPr bwMode="auto">
              <a:xfrm>
                <a:off x="394" y="3328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57" name="Line 59"/>
              <p:cNvSpPr>
                <a:spLocks noChangeShapeType="1"/>
              </p:cNvSpPr>
              <p:nvPr/>
            </p:nvSpPr>
            <p:spPr bwMode="auto">
              <a:xfrm>
                <a:off x="437" y="3328"/>
                <a:ext cx="4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58" name="Line 60"/>
              <p:cNvSpPr>
                <a:spLocks noChangeShapeType="1"/>
              </p:cNvSpPr>
              <p:nvPr/>
            </p:nvSpPr>
            <p:spPr bwMode="auto">
              <a:xfrm>
                <a:off x="889" y="3328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59" name="Line 61"/>
              <p:cNvSpPr>
                <a:spLocks noChangeShapeType="1"/>
              </p:cNvSpPr>
              <p:nvPr/>
            </p:nvSpPr>
            <p:spPr bwMode="auto">
              <a:xfrm>
                <a:off x="934" y="3328"/>
                <a:ext cx="42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60" name="Line 62"/>
              <p:cNvSpPr>
                <a:spLocks noChangeShapeType="1"/>
              </p:cNvSpPr>
              <p:nvPr/>
            </p:nvSpPr>
            <p:spPr bwMode="auto">
              <a:xfrm>
                <a:off x="1387" y="3328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61" name="Line 63"/>
              <p:cNvSpPr>
                <a:spLocks noChangeShapeType="1"/>
              </p:cNvSpPr>
              <p:nvPr/>
            </p:nvSpPr>
            <p:spPr bwMode="auto">
              <a:xfrm>
                <a:off x="1430" y="3328"/>
                <a:ext cx="43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62" name="Line 64"/>
              <p:cNvSpPr>
                <a:spLocks noChangeShapeType="1"/>
              </p:cNvSpPr>
              <p:nvPr/>
            </p:nvSpPr>
            <p:spPr bwMode="auto">
              <a:xfrm>
                <a:off x="1885" y="3328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3263" name="Line 65"/>
              <p:cNvSpPr>
                <a:spLocks noChangeShapeType="1"/>
              </p:cNvSpPr>
              <p:nvPr/>
            </p:nvSpPr>
            <p:spPr bwMode="auto">
              <a:xfrm>
                <a:off x="1927" y="3328"/>
                <a:ext cx="24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53264" name="Group 66"/>
              <p:cNvGrpSpPr>
                <a:grpSpLocks/>
              </p:cNvGrpSpPr>
              <p:nvPr/>
            </p:nvGrpSpPr>
            <p:grpSpPr bwMode="auto">
              <a:xfrm>
                <a:off x="792" y="2575"/>
                <a:ext cx="0" cy="1514"/>
                <a:chOff x="792" y="2575"/>
                <a:chExt cx="0" cy="1514"/>
              </a:xfrm>
            </p:grpSpPr>
            <p:sp>
              <p:nvSpPr>
                <p:cNvPr id="53270" name="Line 67"/>
                <p:cNvSpPr>
                  <a:spLocks noChangeShapeType="1"/>
                </p:cNvSpPr>
                <p:nvPr/>
              </p:nvSpPr>
              <p:spPr bwMode="auto">
                <a:xfrm flipV="1">
                  <a:off x="792" y="3863"/>
                  <a:ext cx="0" cy="22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1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792" y="3820"/>
                  <a:ext cx="0" cy="1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2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792" y="3365"/>
                  <a:ext cx="0" cy="43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3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792" y="3323"/>
                  <a:ext cx="0" cy="1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4" name="Line 71"/>
                <p:cNvSpPr>
                  <a:spLocks noChangeShapeType="1"/>
                </p:cNvSpPr>
                <p:nvPr/>
              </p:nvSpPr>
              <p:spPr bwMode="auto">
                <a:xfrm flipV="1">
                  <a:off x="792" y="2868"/>
                  <a:ext cx="0" cy="43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5" name="Line 72"/>
                <p:cNvSpPr>
                  <a:spLocks noChangeShapeType="1"/>
                </p:cNvSpPr>
                <p:nvPr/>
              </p:nvSpPr>
              <p:spPr bwMode="auto">
                <a:xfrm flipV="1">
                  <a:off x="792" y="2825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76" name="Line 73"/>
                <p:cNvSpPr>
                  <a:spLocks noChangeShapeType="1"/>
                </p:cNvSpPr>
                <p:nvPr/>
              </p:nvSpPr>
              <p:spPr bwMode="auto">
                <a:xfrm flipV="1">
                  <a:off x="792" y="2575"/>
                  <a:ext cx="0" cy="22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3265" name="Freeform 74"/>
              <p:cNvSpPr>
                <a:spLocks/>
              </p:cNvSpPr>
              <p:nvPr/>
            </p:nvSpPr>
            <p:spPr bwMode="auto">
              <a:xfrm>
                <a:off x="246" y="2643"/>
                <a:ext cx="1089" cy="1369"/>
              </a:xfrm>
              <a:custGeom>
                <a:avLst/>
                <a:gdLst>
                  <a:gd name="T0" fmla="*/ 27 w 2889"/>
                  <a:gd name="T1" fmla="*/ 0 h 3634"/>
                  <a:gd name="T2" fmla="*/ 23 w 2889"/>
                  <a:gd name="T3" fmla="*/ 1 h 3634"/>
                  <a:gd name="T4" fmla="*/ 18 w 2889"/>
                  <a:gd name="T5" fmla="*/ 3 h 3634"/>
                  <a:gd name="T6" fmla="*/ 15 w 2889"/>
                  <a:gd name="T7" fmla="*/ 5 h 3634"/>
                  <a:gd name="T8" fmla="*/ 11 w 2889"/>
                  <a:gd name="T9" fmla="*/ 8 h 3634"/>
                  <a:gd name="T10" fmla="*/ 8 w 2889"/>
                  <a:gd name="T11" fmla="*/ 12 h 3634"/>
                  <a:gd name="T12" fmla="*/ 5 w 2889"/>
                  <a:gd name="T13" fmla="*/ 16 h 3634"/>
                  <a:gd name="T14" fmla="*/ 3 w 2889"/>
                  <a:gd name="T15" fmla="*/ 21 h 3634"/>
                  <a:gd name="T16" fmla="*/ 1 w 2889"/>
                  <a:gd name="T17" fmla="*/ 26 h 3634"/>
                  <a:gd name="T18" fmla="*/ 0 w 2889"/>
                  <a:gd name="T19" fmla="*/ 31 h 3634"/>
                  <a:gd name="T20" fmla="*/ 0 w 2889"/>
                  <a:gd name="T21" fmla="*/ 37 h 3634"/>
                  <a:gd name="T22" fmla="*/ 0 w 2889"/>
                  <a:gd name="T23" fmla="*/ 42 h 3634"/>
                  <a:gd name="T24" fmla="*/ 1 w 2889"/>
                  <a:gd name="T25" fmla="*/ 47 h 3634"/>
                  <a:gd name="T26" fmla="*/ 3 w 2889"/>
                  <a:gd name="T27" fmla="*/ 52 h 3634"/>
                  <a:gd name="T28" fmla="*/ 5 w 2889"/>
                  <a:gd name="T29" fmla="*/ 57 h 3634"/>
                  <a:gd name="T30" fmla="*/ 8 w 2889"/>
                  <a:gd name="T31" fmla="*/ 61 h 3634"/>
                  <a:gd name="T32" fmla="*/ 11 w 2889"/>
                  <a:gd name="T33" fmla="*/ 65 h 3634"/>
                  <a:gd name="T34" fmla="*/ 15 w 2889"/>
                  <a:gd name="T35" fmla="*/ 68 h 3634"/>
                  <a:gd name="T36" fmla="*/ 18 w 2889"/>
                  <a:gd name="T37" fmla="*/ 71 h 3634"/>
                  <a:gd name="T38" fmla="*/ 23 w 2889"/>
                  <a:gd name="T39" fmla="*/ 72 h 3634"/>
                  <a:gd name="T40" fmla="*/ 27 w 2889"/>
                  <a:gd name="T41" fmla="*/ 73 h 3634"/>
                  <a:gd name="T42" fmla="*/ 31 w 2889"/>
                  <a:gd name="T43" fmla="*/ 73 h 3634"/>
                  <a:gd name="T44" fmla="*/ 36 w 2889"/>
                  <a:gd name="T45" fmla="*/ 72 h 3634"/>
                  <a:gd name="T46" fmla="*/ 40 w 2889"/>
                  <a:gd name="T47" fmla="*/ 71 h 3634"/>
                  <a:gd name="T48" fmla="*/ 44 w 2889"/>
                  <a:gd name="T49" fmla="*/ 68 h 3634"/>
                  <a:gd name="T50" fmla="*/ 47 w 2889"/>
                  <a:gd name="T51" fmla="*/ 65 h 3634"/>
                  <a:gd name="T52" fmla="*/ 51 w 2889"/>
                  <a:gd name="T53" fmla="*/ 61 h 3634"/>
                  <a:gd name="T54" fmla="*/ 53 w 2889"/>
                  <a:gd name="T55" fmla="*/ 57 h 3634"/>
                  <a:gd name="T56" fmla="*/ 55 w 2889"/>
                  <a:gd name="T57" fmla="*/ 52 h 3634"/>
                  <a:gd name="T58" fmla="*/ 57 w 2889"/>
                  <a:gd name="T59" fmla="*/ 47 h 3634"/>
                  <a:gd name="T60" fmla="*/ 58 w 2889"/>
                  <a:gd name="T61" fmla="*/ 42 h 3634"/>
                  <a:gd name="T62" fmla="*/ 58 w 2889"/>
                  <a:gd name="T63" fmla="*/ 37 h 3634"/>
                  <a:gd name="T64" fmla="*/ 58 w 2889"/>
                  <a:gd name="T65" fmla="*/ 31 h 3634"/>
                  <a:gd name="T66" fmla="*/ 57 w 2889"/>
                  <a:gd name="T67" fmla="*/ 26 h 3634"/>
                  <a:gd name="T68" fmla="*/ 55 w 2889"/>
                  <a:gd name="T69" fmla="*/ 21 h 3634"/>
                  <a:gd name="T70" fmla="*/ 53 w 2889"/>
                  <a:gd name="T71" fmla="*/ 16 h 3634"/>
                  <a:gd name="T72" fmla="*/ 51 w 2889"/>
                  <a:gd name="T73" fmla="*/ 12 h 3634"/>
                  <a:gd name="T74" fmla="*/ 47 w 2889"/>
                  <a:gd name="T75" fmla="*/ 8 h 3634"/>
                  <a:gd name="T76" fmla="*/ 44 w 2889"/>
                  <a:gd name="T77" fmla="*/ 5 h 3634"/>
                  <a:gd name="T78" fmla="*/ 40 w 2889"/>
                  <a:gd name="T79" fmla="*/ 3 h 3634"/>
                  <a:gd name="T80" fmla="*/ 36 w 2889"/>
                  <a:gd name="T81" fmla="*/ 1 h 3634"/>
                  <a:gd name="T82" fmla="*/ 31 w 2889"/>
                  <a:gd name="T83" fmla="*/ 0 h 36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889" h="3634">
                    <a:moveTo>
                      <a:pt x="1444" y="0"/>
                    </a:moveTo>
                    <a:lnTo>
                      <a:pt x="1337" y="5"/>
                    </a:lnTo>
                    <a:lnTo>
                      <a:pt x="1229" y="20"/>
                    </a:lnTo>
                    <a:lnTo>
                      <a:pt x="1123" y="45"/>
                    </a:lnTo>
                    <a:lnTo>
                      <a:pt x="1019" y="80"/>
                    </a:lnTo>
                    <a:lnTo>
                      <a:pt x="916" y="126"/>
                    </a:lnTo>
                    <a:lnTo>
                      <a:pt x="818" y="180"/>
                    </a:lnTo>
                    <a:lnTo>
                      <a:pt x="722" y="243"/>
                    </a:lnTo>
                    <a:lnTo>
                      <a:pt x="631" y="316"/>
                    </a:lnTo>
                    <a:lnTo>
                      <a:pt x="544" y="396"/>
                    </a:lnTo>
                    <a:lnTo>
                      <a:pt x="462" y="485"/>
                    </a:lnTo>
                    <a:lnTo>
                      <a:pt x="385" y="581"/>
                    </a:lnTo>
                    <a:lnTo>
                      <a:pt x="315" y="684"/>
                    </a:lnTo>
                    <a:lnTo>
                      <a:pt x="251" y="794"/>
                    </a:lnTo>
                    <a:lnTo>
                      <a:pt x="193" y="908"/>
                    </a:lnTo>
                    <a:lnTo>
                      <a:pt x="144" y="1029"/>
                    </a:lnTo>
                    <a:lnTo>
                      <a:pt x="100" y="1153"/>
                    </a:lnTo>
                    <a:lnTo>
                      <a:pt x="64" y="1281"/>
                    </a:lnTo>
                    <a:lnTo>
                      <a:pt x="36" y="1413"/>
                    </a:lnTo>
                    <a:lnTo>
                      <a:pt x="16" y="1546"/>
                    </a:lnTo>
                    <a:lnTo>
                      <a:pt x="4" y="1681"/>
                    </a:lnTo>
                    <a:lnTo>
                      <a:pt x="0" y="1817"/>
                    </a:lnTo>
                    <a:lnTo>
                      <a:pt x="4" y="1952"/>
                    </a:lnTo>
                    <a:lnTo>
                      <a:pt x="16" y="2088"/>
                    </a:lnTo>
                    <a:lnTo>
                      <a:pt x="36" y="2222"/>
                    </a:lnTo>
                    <a:lnTo>
                      <a:pt x="64" y="2352"/>
                    </a:lnTo>
                    <a:lnTo>
                      <a:pt x="100" y="2480"/>
                    </a:lnTo>
                    <a:lnTo>
                      <a:pt x="144" y="2605"/>
                    </a:lnTo>
                    <a:lnTo>
                      <a:pt x="193" y="2725"/>
                    </a:lnTo>
                    <a:lnTo>
                      <a:pt x="251" y="2841"/>
                    </a:lnTo>
                    <a:lnTo>
                      <a:pt x="315" y="2950"/>
                    </a:lnTo>
                    <a:lnTo>
                      <a:pt x="385" y="3053"/>
                    </a:lnTo>
                    <a:lnTo>
                      <a:pt x="462" y="3149"/>
                    </a:lnTo>
                    <a:lnTo>
                      <a:pt x="544" y="3237"/>
                    </a:lnTo>
                    <a:lnTo>
                      <a:pt x="631" y="3318"/>
                    </a:lnTo>
                    <a:lnTo>
                      <a:pt x="722" y="3391"/>
                    </a:lnTo>
                    <a:lnTo>
                      <a:pt x="818" y="3454"/>
                    </a:lnTo>
                    <a:lnTo>
                      <a:pt x="916" y="3508"/>
                    </a:lnTo>
                    <a:lnTo>
                      <a:pt x="1019" y="3553"/>
                    </a:lnTo>
                    <a:lnTo>
                      <a:pt x="1123" y="3588"/>
                    </a:lnTo>
                    <a:lnTo>
                      <a:pt x="1229" y="3613"/>
                    </a:lnTo>
                    <a:lnTo>
                      <a:pt x="1337" y="3628"/>
                    </a:lnTo>
                    <a:lnTo>
                      <a:pt x="1444" y="3634"/>
                    </a:lnTo>
                    <a:lnTo>
                      <a:pt x="1552" y="3628"/>
                    </a:lnTo>
                    <a:lnTo>
                      <a:pt x="1659" y="3613"/>
                    </a:lnTo>
                    <a:lnTo>
                      <a:pt x="1766" y="3588"/>
                    </a:lnTo>
                    <a:lnTo>
                      <a:pt x="1870" y="3553"/>
                    </a:lnTo>
                    <a:lnTo>
                      <a:pt x="1972" y="3508"/>
                    </a:lnTo>
                    <a:lnTo>
                      <a:pt x="2072" y="3454"/>
                    </a:lnTo>
                    <a:lnTo>
                      <a:pt x="2167" y="3391"/>
                    </a:lnTo>
                    <a:lnTo>
                      <a:pt x="2258" y="3318"/>
                    </a:lnTo>
                    <a:lnTo>
                      <a:pt x="2345" y="3237"/>
                    </a:lnTo>
                    <a:lnTo>
                      <a:pt x="2427" y="3149"/>
                    </a:lnTo>
                    <a:lnTo>
                      <a:pt x="2503" y="3053"/>
                    </a:lnTo>
                    <a:lnTo>
                      <a:pt x="2574" y="2950"/>
                    </a:lnTo>
                    <a:lnTo>
                      <a:pt x="2638" y="2841"/>
                    </a:lnTo>
                    <a:lnTo>
                      <a:pt x="2695" y="2725"/>
                    </a:lnTo>
                    <a:lnTo>
                      <a:pt x="2746" y="2605"/>
                    </a:lnTo>
                    <a:lnTo>
                      <a:pt x="2789" y="2480"/>
                    </a:lnTo>
                    <a:lnTo>
                      <a:pt x="2825" y="2352"/>
                    </a:lnTo>
                    <a:lnTo>
                      <a:pt x="2853" y="2222"/>
                    </a:lnTo>
                    <a:lnTo>
                      <a:pt x="2873" y="2088"/>
                    </a:lnTo>
                    <a:lnTo>
                      <a:pt x="2885" y="1952"/>
                    </a:lnTo>
                    <a:lnTo>
                      <a:pt x="2889" y="1817"/>
                    </a:lnTo>
                    <a:lnTo>
                      <a:pt x="2885" y="1681"/>
                    </a:lnTo>
                    <a:lnTo>
                      <a:pt x="2873" y="1546"/>
                    </a:lnTo>
                    <a:lnTo>
                      <a:pt x="2853" y="1413"/>
                    </a:lnTo>
                    <a:lnTo>
                      <a:pt x="2825" y="1281"/>
                    </a:lnTo>
                    <a:lnTo>
                      <a:pt x="2789" y="1153"/>
                    </a:lnTo>
                    <a:lnTo>
                      <a:pt x="2746" y="1029"/>
                    </a:lnTo>
                    <a:lnTo>
                      <a:pt x="2695" y="908"/>
                    </a:lnTo>
                    <a:lnTo>
                      <a:pt x="2638" y="794"/>
                    </a:lnTo>
                    <a:lnTo>
                      <a:pt x="2574" y="684"/>
                    </a:lnTo>
                    <a:lnTo>
                      <a:pt x="2503" y="581"/>
                    </a:lnTo>
                    <a:lnTo>
                      <a:pt x="2427" y="485"/>
                    </a:lnTo>
                    <a:lnTo>
                      <a:pt x="2345" y="396"/>
                    </a:lnTo>
                    <a:lnTo>
                      <a:pt x="2258" y="316"/>
                    </a:lnTo>
                    <a:lnTo>
                      <a:pt x="2167" y="243"/>
                    </a:lnTo>
                    <a:lnTo>
                      <a:pt x="2072" y="180"/>
                    </a:lnTo>
                    <a:lnTo>
                      <a:pt x="1972" y="126"/>
                    </a:lnTo>
                    <a:lnTo>
                      <a:pt x="1870" y="80"/>
                    </a:lnTo>
                    <a:lnTo>
                      <a:pt x="1766" y="45"/>
                    </a:lnTo>
                    <a:lnTo>
                      <a:pt x="1659" y="20"/>
                    </a:lnTo>
                    <a:lnTo>
                      <a:pt x="1552" y="5"/>
                    </a:lnTo>
                    <a:lnTo>
                      <a:pt x="1444" y="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53266" name="Group 75"/>
              <p:cNvGrpSpPr>
                <a:grpSpLocks/>
              </p:cNvGrpSpPr>
              <p:nvPr/>
            </p:nvGrpSpPr>
            <p:grpSpPr bwMode="auto">
              <a:xfrm>
                <a:off x="792" y="2643"/>
                <a:ext cx="1285" cy="1369"/>
                <a:chOff x="792" y="2643"/>
                <a:chExt cx="1285" cy="1369"/>
              </a:xfrm>
            </p:grpSpPr>
            <p:sp>
              <p:nvSpPr>
                <p:cNvPr id="53267" name="Line 76"/>
                <p:cNvSpPr>
                  <a:spLocks noChangeShapeType="1"/>
                </p:cNvSpPr>
                <p:nvPr/>
              </p:nvSpPr>
              <p:spPr bwMode="auto">
                <a:xfrm>
                  <a:off x="792" y="4012"/>
                  <a:ext cx="1285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68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792" y="2643"/>
                  <a:ext cx="1285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3269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2077" y="2643"/>
                  <a:ext cx="0" cy="1369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3251" name="Text Box 79"/>
          <p:cNvSpPr txBox="1">
            <a:spLocks noChangeArrowheads="1"/>
          </p:cNvSpPr>
          <p:nvPr/>
        </p:nvSpPr>
        <p:spPr bwMode="auto">
          <a:xfrm>
            <a:off x="0" y="30163"/>
            <a:ext cx="7885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求圆柱被截切后的俯视图。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79"/>
          <p:cNvSpPr txBox="1">
            <a:spLocks noChangeArrowheads="1"/>
          </p:cNvSpPr>
          <p:nvPr/>
        </p:nvSpPr>
        <p:spPr bwMode="auto">
          <a:xfrm>
            <a:off x="0" y="30163"/>
            <a:ext cx="7885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求圆柱被截切后的俯视图。</a:t>
            </a:r>
          </a:p>
        </p:txBody>
      </p:sp>
      <p:grpSp>
        <p:nvGrpSpPr>
          <p:cNvPr id="54275" name="Group 144"/>
          <p:cNvGrpSpPr>
            <a:grpSpLocks/>
          </p:cNvGrpSpPr>
          <p:nvPr/>
        </p:nvGrpSpPr>
        <p:grpSpPr bwMode="auto">
          <a:xfrm>
            <a:off x="398463" y="1414463"/>
            <a:ext cx="5651500" cy="2401887"/>
            <a:chOff x="251" y="891"/>
            <a:chExt cx="3560" cy="1513"/>
          </a:xfrm>
        </p:grpSpPr>
        <p:sp>
          <p:nvSpPr>
            <p:cNvPr id="54311" name="Line 103"/>
            <p:cNvSpPr>
              <a:spLocks noChangeShapeType="1"/>
            </p:cNvSpPr>
            <p:nvPr/>
          </p:nvSpPr>
          <p:spPr bwMode="auto">
            <a:xfrm>
              <a:off x="688" y="1651"/>
              <a:ext cx="46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2" name="Line 104"/>
            <p:cNvSpPr>
              <a:spLocks noChangeShapeType="1"/>
            </p:cNvSpPr>
            <p:nvPr/>
          </p:nvSpPr>
          <p:spPr bwMode="auto">
            <a:xfrm>
              <a:off x="1176" y="1651"/>
              <a:ext cx="1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3" name="Line 105"/>
            <p:cNvSpPr>
              <a:spLocks noChangeShapeType="1"/>
            </p:cNvSpPr>
            <p:nvPr/>
          </p:nvSpPr>
          <p:spPr bwMode="auto">
            <a:xfrm>
              <a:off x="1219" y="1651"/>
              <a:ext cx="4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4" name="Line 106"/>
            <p:cNvSpPr>
              <a:spLocks noChangeShapeType="1"/>
            </p:cNvSpPr>
            <p:nvPr/>
          </p:nvSpPr>
          <p:spPr bwMode="auto">
            <a:xfrm>
              <a:off x="1672" y="165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5" name="Line 107"/>
            <p:cNvSpPr>
              <a:spLocks noChangeShapeType="1"/>
            </p:cNvSpPr>
            <p:nvPr/>
          </p:nvSpPr>
          <p:spPr bwMode="auto">
            <a:xfrm>
              <a:off x="1715" y="1651"/>
              <a:ext cx="46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6" name="Line 108"/>
            <p:cNvSpPr>
              <a:spLocks noChangeShapeType="1"/>
            </p:cNvSpPr>
            <p:nvPr/>
          </p:nvSpPr>
          <p:spPr bwMode="auto">
            <a:xfrm>
              <a:off x="251" y="969"/>
              <a:ext cx="1827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7" name="Line 109"/>
            <p:cNvSpPr>
              <a:spLocks noChangeShapeType="1"/>
            </p:cNvSpPr>
            <p:nvPr/>
          </p:nvSpPr>
          <p:spPr bwMode="auto">
            <a:xfrm>
              <a:off x="2078" y="969"/>
              <a:ext cx="2" cy="13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8" name="Line 110"/>
            <p:cNvSpPr>
              <a:spLocks noChangeShapeType="1"/>
            </p:cNvSpPr>
            <p:nvPr/>
          </p:nvSpPr>
          <p:spPr bwMode="auto">
            <a:xfrm flipH="1">
              <a:off x="1336" y="2335"/>
              <a:ext cx="74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9" name="Line 111"/>
            <p:cNvSpPr>
              <a:spLocks noChangeShapeType="1"/>
            </p:cNvSpPr>
            <p:nvPr/>
          </p:nvSpPr>
          <p:spPr bwMode="auto">
            <a:xfrm>
              <a:off x="2251" y="1651"/>
              <a:ext cx="25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0" name="Line 112"/>
            <p:cNvSpPr>
              <a:spLocks noChangeShapeType="1"/>
            </p:cNvSpPr>
            <p:nvPr/>
          </p:nvSpPr>
          <p:spPr bwMode="auto">
            <a:xfrm>
              <a:off x="2524" y="165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1" name="Line 113"/>
            <p:cNvSpPr>
              <a:spLocks noChangeShapeType="1"/>
            </p:cNvSpPr>
            <p:nvPr/>
          </p:nvSpPr>
          <p:spPr bwMode="auto">
            <a:xfrm>
              <a:off x="2567" y="1651"/>
              <a:ext cx="4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2" name="Line 114"/>
            <p:cNvSpPr>
              <a:spLocks noChangeShapeType="1"/>
            </p:cNvSpPr>
            <p:nvPr/>
          </p:nvSpPr>
          <p:spPr bwMode="auto">
            <a:xfrm>
              <a:off x="3020" y="165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3" name="Line 115"/>
            <p:cNvSpPr>
              <a:spLocks noChangeShapeType="1"/>
            </p:cNvSpPr>
            <p:nvPr/>
          </p:nvSpPr>
          <p:spPr bwMode="auto">
            <a:xfrm>
              <a:off x="3064" y="1651"/>
              <a:ext cx="4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4" name="Line 116"/>
            <p:cNvSpPr>
              <a:spLocks noChangeShapeType="1"/>
            </p:cNvSpPr>
            <p:nvPr/>
          </p:nvSpPr>
          <p:spPr bwMode="auto">
            <a:xfrm>
              <a:off x="3519" y="1651"/>
              <a:ext cx="1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5" name="Line 117"/>
            <p:cNvSpPr>
              <a:spLocks noChangeShapeType="1"/>
            </p:cNvSpPr>
            <p:nvPr/>
          </p:nvSpPr>
          <p:spPr bwMode="auto">
            <a:xfrm>
              <a:off x="3562" y="1651"/>
              <a:ext cx="24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6" name="Line 118"/>
            <p:cNvSpPr>
              <a:spLocks noChangeShapeType="1"/>
            </p:cNvSpPr>
            <p:nvPr/>
          </p:nvSpPr>
          <p:spPr bwMode="auto">
            <a:xfrm>
              <a:off x="3024" y="891"/>
              <a:ext cx="2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7" name="Line 119"/>
            <p:cNvSpPr>
              <a:spLocks noChangeShapeType="1"/>
            </p:cNvSpPr>
            <p:nvPr/>
          </p:nvSpPr>
          <p:spPr bwMode="auto">
            <a:xfrm>
              <a:off x="3024" y="1140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8" name="Line 120"/>
            <p:cNvSpPr>
              <a:spLocks noChangeShapeType="1"/>
            </p:cNvSpPr>
            <p:nvPr/>
          </p:nvSpPr>
          <p:spPr bwMode="auto">
            <a:xfrm>
              <a:off x="3024" y="1183"/>
              <a:ext cx="2" cy="4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29" name="Line 121"/>
            <p:cNvSpPr>
              <a:spLocks noChangeShapeType="1"/>
            </p:cNvSpPr>
            <p:nvPr/>
          </p:nvSpPr>
          <p:spPr bwMode="auto">
            <a:xfrm>
              <a:off x="3024" y="1638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0" name="Line 122"/>
            <p:cNvSpPr>
              <a:spLocks noChangeShapeType="1"/>
            </p:cNvSpPr>
            <p:nvPr/>
          </p:nvSpPr>
          <p:spPr bwMode="auto">
            <a:xfrm>
              <a:off x="3024" y="1682"/>
              <a:ext cx="2" cy="4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1" name="Line 123"/>
            <p:cNvSpPr>
              <a:spLocks noChangeShapeType="1"/>
            </p:cNvSpPr>
            <p:nvPr/>
          </p:nvSpPr>
          <p:spPr bwMode="auto">
            <a:xfrm>
              <a:off x="3024" y="2135"/>
              <a:ext cx="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2" name="Line 124"/>
            <p:cNvSpPr>
              <a:spLocks noChangeShapeType="1"/>
            </p:cNvSpPr>
            <p:nvPr/>
          </p:nvSpPr>
          <p:spPr bwMode="auto">
            <a:xfrm>
              <a:off x="3024" y="2178"/>
              <a:ext cx="2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3" name="Freeform 125"/>
            <p:cNvSpPr>
              <a:spLocks/>
            </p:cNvSpPr>
            <p:nvPr/>
          </p:nvSpPr>
          <p:spPr bwMode="auto">
            <a:xfrm>
              <a:off x="2342" y="969"/>
              <a:ext cx="1364" cy="1366"/>
            </a:xfrm>
            <a:custGeom>
              <a:avLst/>
              <a:gdLst>
                <a:gd name="T0" fmla="*/ 23 w 5292"/>
                <a:gd name="T1" fmla="*/ 11 h 5297"/>
                <a:gd name="T2" fmla="*/ 23 w 5292"/>
                <a:gd name="T3" fmla="*/ 10 h 5297"/>
                <a:gd name="T4" fmla="*/ 23 w 5292"/>
                <a:gd name="T5" fmla="*/ 8 h 5297"/>
                <a:gd name="T6" fmla="*/ 22 w 5292"/>
                <a:gd name="T7" fmla="*/ 7 h 5297"/>
                <a:gd name="T8" fmla="*/ 22 w 5292"/>
                <a:gd name="T9" fmla="*/ 6 h 5297"/>
                <a:gd name="T10" fmla="*/ 21 w 5292"/>
                <a:gd name="T11" fmla="*/ 5 h 5297"/>
                <a:gd name="T12" fmla="*/ 20 w 5292"/>
                <a:gd name="T13" fmla="*/ 4 h 5297"/>
                <a:gd name="T14" fmla="*/ 19 w 5292"/>
                <a:gd name="T15" fmla="*/ 3 h 5297"/>
                <a:gd name="T16" fmla="*/ 18 w 5292"/>
                <a:gd name="T17" fmla="*/ 2 h 5297"/>
                <a:gd name="T18" fmla="*/ 17 w 5292"/>
                <a:gd name="T19" fmla="*/ 1 h 5297"/>
                <a:gd name="T20" fmla="*/ 16 w 5292"/>
                <a:gd name="T21" fmla="*/ 1 h 5297"/>
                <a:gd name="T22" fmla="*/ 15 w 5292"/>
                <a:gd name="T23" fmla="*/ 1 h 5297"/>
                <a:gd name="T24" fmla="*/ 13 w 5292"/>
                <a:gd name="T25" fmla="*/ 0 h 5297"/>
                <a:gd name="T26" fmla="*/ 12 w 5292"/>
                <a:gd name="T27" fmla="*/ 0 h 5297"/>
                <a:gd name="T28" fmla="*/ 11 w 5292"/>
                <a:gd name="T29" fmla="*/ 0 h 5297"/>
                <a:gd name="T30" fmla="*/ 10 w 5292"/>
                <a:gd name="T31" fmla="*/ 0 h 5297"/>
                <a:gd name="T32" fmla="*/ 8 w 5292"/>
                <a:gd name="T33" fmla="*/ 1 h 5297"/>
                <a:gd name="T34" fmla="*/ 7 w 5292"/>
                <a:gd name="T35" fmla="*/ 1 h 5297"/>
                <a:gd name="T36" fmla="*/ 6 w 5292"/>
                <a:gd name="T37" fmla="*/ 2 h 5297"/>
                <a:gd name="T38" fmla="*/ 5 w 5292"/>
                <a:gd name="T39" fmla="*/ 2 h 5297"/>
                <a:gd name="T40" fmla="*/ 4 w 5292"/>
                <a:gd name="T41" fmla="*/ 3 h 5297"/>
                <a:gd name="T42" fmla="*/ 3 w 5292"/>
                <a:gd name="T43" fmla="*/ 4 h 5297"/>
                <a:gd name="T44" fmla="*/ 2 w 5292"/>
                <a:gd name="T45" fmla="*/ 5 h 5297"/>
                <a:gd name="T46" fmla="*/ 1 w 5292"/>
                <a:gd name="T47" fmla="*/ 6 h 5297"/>
                <a:gd name="T48" fmla="*/ 1 w 5292"/>
                <a:gd name="T49" fmla="*/ 7 h 5297"/>
                <a:gd name="T50" fmla="*/ 1 w 5292"/>
                <a:gd name="T51" fmla="*/ 9 h 5297"/>
                <a:gd name="T52" fmla="*/ 0 w 5292"/>
                <a:gd name="T53" fmla="*/ 10 h 5297"/>
                <a:gd name="T54" fmla="*/ 0 w 5292"/>
                <a:gd name="T55" fmla="*/ 11 h 5297"/>
                <a:gd name="T56" fmla="*/ 0 w 5292"/>
                <a:gd name="T57" fmla="*/ 13 h 5297"/>
                <a:gd name="T58" fmla="*/ 0 w 5292"/>
                <a:gd name="T59" fmla="*/ 14 h 5297"/>
                <a:gd name="T60" fmla="*/ 1 w 5292"/>
                <a:gd name="T61" fmla="*/ 15 h 5297"/>
                <a:gd name="T62" fmla="*/ 1 w 5292"/>
                <a:gd name="T63" fmla="*/ 17 h 5297"/>
                <a:gd name="T64" fmla="*/ 2 w 5292"/>
                <a:gd name="T65" fmla="*/ 18 h 5297"/>
                <a:gd name="T66" fmla="*/ 2 w 5292"/>
                <a:gd name="T67" fmla="*/ 19 h 5297"/>
                <a:gd name="T68" fmla="*/ 3 w 5292"/>
                <a:gd name="T69" fmla="*/ 20 h 5297"/>
                <a:gd name="T70" fmla="*/ 4 w 5292"/>
                <a:gd name="T71" fmla="*/ 21 h 5297"/>
                <a:gd name="T72" fmla="*/ 5 w 5292"/>
                <a:gd name="T73" fmla="*/ 21 h 5297"/>
                <a:gd name="T74" fmla="*/ 6 w 5292"/>
                <a:gd name="T75" fmla="*/ 22 h 5297"/>
                <a:gd name="T76" fmla="*/ 7 w 5292"/>
                <a:gd name="T77" fmla="*/ 23 h 5297"/>
                <a:gd name="T78" fmla="*/ 9 w 5292"/>
                <a:gd name="T79" fmla="*/ 23 h 5297"/>
                <a:gd name="T80" fmla="*/ 10 w 5292"/>
                <a:gd name="T81" fmla="*/ 23 h 5297"/>
                <a:gd name="T82" fmla="*/ 11 w 5292"/>
                <a:gd name="T83" fmla="*/ 23 h 5297"/>
                <a:gd name="T84" fmla="*/ 13 w 5292"/>
                <a:gd name="T85" fmla="*/ 23 h 5297"/>
                <a:gd name="T86" fmla="*/ 14 w 5292"/>
                <a:gd name="T87" fmla="*/ 23 h 5297"/>
                <a:gd name="T88" fmla="*/ 15 w 5292"/>
                <a:gd name="T89" fmla="*/ 23 h 5297"/>
                <a:gd name="T90" fmla="*/ 16 w 5292"/>
                <a:gd name="T91" fmla="*/ 22 h 5297"/>
                <a:gd name="T92" fmla="*/ 18 w 5292"/>
                <a:gd name="T93" fmla="*/ 22 h 5297"/>
                <a:gd name="T94" fmla="*/ 19 w 5292"/>
                <a:gd name="T95" fmla="*/ 21 h 5297"/>
                <a:gd name="T96" fmla="*/ 20 w 5292"/>
                <a:gd name="T97" fmla="*/ 20 h 5297"/>
                <a:gd name="T98" fmla="*/ 21 w 5292"/>
                <a:gd name="T99" fmla="*/ 19 h 5297"/>
                <a:gd name="T100" fmla="*/ 21 w 5292"/>
                <a:gd name="T101" fmla="*/ 18 h 5297"/>
                <a:gd name="T102" fmla="*/ 22 w 5292"/>
                <a:gd name="T103" fmla="*/ 17 h 5297"/>
                <a:gd name="T104" fmla="*/ 22 w 5292"/>
                <a:gd name="T105" fmla="*/ 16 h 5297"/>
                <a:gd name="T106" fmla="*/ 23 w 5292"/>
                <a:gd name="T107" fmla="*/ 15 h 5297"/>
                <a:gd name="T108" fmla="*/ 23 w 5292"/>
                <a:gd name="T109" fmla="*/ 13 h 5297"/>
                <a:gd name="T110" fmla="*/ 23 w 5292"/>
                <a:gd name="T111" fmla="*/ 12 h 52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92" h="5297">
                  <a:moveTo>
                    <a:pt x="5292" y="2649"/>
                  </a:moveTo>
                  <a:lnTo>
                    <a:pt x="5290" y="2550"/>
                  </a:lnTo>
                  <a:lnTo>
                    <a:pt x="5285" y="2451"/>
                  </a:lnTo>
                  <a:lnTo>
                    <a:pt x="5276" y="2353"/>
                  </a:lnTo>
                  <a:lnTo>
                    <a:pt x="5262" y="2254"/>
                  </a:lnTo>
                  <a:lnTo>
                    <a:pt x="5246" y="2157"/>
                  </a:lnTo>
                  <a:lnTo>
                    <a:pt x="5226" y="2060"/>
                  </a:lnTo>
                  <a:lnTo>
                    <a:pt x="5203" y="1963"/>
                  </a:lnTo>
                  <a:lnTo>
                    <a:pt x="5175" y="1868"/>
                  </a:lnTo>
                  <a:lnTo>
                    <a:pt x="5144" y="1774"/>
                  </a:lnTo>
                  <a:lnTo>
                    <a:pt x="5109" y="1681"/>
                  </a:lnTo>
                  <a:lnTo>
                    <a:pt x="5072" y="1590"/>
                  </a:lnTo>
                  <a:lnTo>
                    <a:pt x="5030" y="1500"/>
                  </a:lnTo>
                  <a:lnTo>
                    <a:pt x="4986" y="1411"/>
                  </a:lnTo>
                  <a:lnTo>
                    <a:pt x="4938" y="1325"/>
                  </a:lnTo>
                  <a:lnTo>
                    <a:pt x="4886" y="1240"/>
                  </a:lnTo>
                  <a:lnTo>
                    <a:pt x="4832" y="1157"/>
                  </a:lnTo>
                  <a:lnTo>
                    <a:pt x="4776" y="1076"/>
                  </a:lnTo>
                  <a:lnTo>
                    <a:pt x="4715" y="997"/>
                  </a:lnTo>
                  <a:lnTo>
                    <a:pt x="4652" y="921"/>
                  </a:lnTo>
                  <a:lnTo>
                    <a:pt x="4586" y="847"/>
                  </a:lnTo>
                  <a:lnTo>
                    <a:pt x="4517" y="776"/>
                  </a:lnTo>
                  <a:lnTo>
                    <a:pt x="4446" y="707"/>
                  </a:lnTo>
                  <a:lnTo>
                    <a:pt x="4372" y="641"/>
                  </a:lnTo>
                  <a:lnTo>
                    <a:pt x="4295" y="579"/>
                  </a:lnTo>
                  <a:lnTo>
                    <a:pt x="4218" y="518"/>
                  </a:lnTo>
                  <a:lnTo>
                    <a:pt x="4137" y="460"/>
                  </a:lnTo>
                  <a:lnTo>
                    <a:pt x="4054" y="406"/>
                  </a:lnTo>
                  <a:lnTo>
                    <a:pt x="3970" y="355"/>
                  </a:lnTo>
                  <a:lnTo>
                    <a:pt x="3882" y="307"/>
                  </a:lnTo>
                  <a:lnTo>
                    <a:pt x="3794" y="262"/>
                  </a:lnTo>
                  <a:lnTo>
                    <a:pt x="3704" y="221"/>
                  </a:lnTo>
                  <a:lnTo>
                    <a:pt x="3613" y="183"/>
                  </a:lnTo>
                  <a:lnTo>
                    <a:pt x="3520" y="149"/>
                  </a:lnTo>
                  <a:lnTo>
                    <a:pt x="3425" y="117"/>
                  </a:lnTo>
                  <a:lnTo>
                    <a:pt x="3331" y="91"/>
                  </a:lnTo>
                  <a:lnTo>
                    <a:pt x="3235" y="66"/>
                  </a:lnTo>
                  <a:lnTo>
                    <a:pt x="3138" y="46"/>
                  </a:lnTo>
                  <a:lnTo>
                    <a:pt x="3040" y="30"/>
                  </a:lnTo>
                  <a:lnTo>
                    <a:pt x="2942" y="17"/>
                  </a:lnTo>
                  <a:lnTo>
                    <a:pt x="2844" y="8"/>
                  </a:lnTo>
                  <a:lnTo>
                    <a:pt x="2745" y="2"/>
                  </a:lnTo>
                  <a:lnTo>
                    <a:pt x="2646" y="0"/>
                  </a:lnTo>
                  <a:lnTo>
                    <a:pt x="2547" y="2"/>
                  </a:lnTo>
                  <a:lnTo>
                    <a:pt x="2448" y="8"/>
                  </a:lnTo>
                  <a:lnTo>
                    <a:pt x="2350" y="17"/>
                  </a:lnTo>
                  <a:lnTo>
                    <a:pt x="2252" y="30"/>
                  </a:lnTo>
                  <a:lnTo>
                    <a:pt x="2154" y="46"/>
                  </a:lnTo>
                  <a:lnTo>
                    <a:pt x="2057" y="66"/>
                  </a:lnTo>
                  <a:lnTo>
                    <a:pt x="1961" y="91"/>
                  </a:lnTo>
                  <a:lnTo>
                    <a:pt x="1865" y="117"/>
                  </a:lnTo>
                  <a:lnTo>
                    <a:pt x="1772" y="149"/>
                  </a:lnTo>
                  <a:lnTo>
                    <a:pt x="1679" y="183"/>
                  </a:lnTo>
                  <a:lnTo>
                    <a:pt x="1587" y="221"/>
                  </a:lnTo>
                  <a:lnTo>
                    <a:pt x="1498" y="262"/>
                  </a:lnTo>
                  <a:lnTo>
                    <a:pt x="1410" y="307"/>
                  </a:lnTo>
                  <a:lnTo>
                    <a:pt x="1322" y="355"/>
                  </a:lnTo>
                  <a:lnTo>
                    <a:pt x="1238" y="406"/>
                  </a:lnTo>
                  <a:lnTo>
                    <a:pt x="1155" y="460"/>
                  </a:lnTo>
                  <a:lnTo>
                    <a:pt x="1074" y="518"/>
                  </a:lnTo>
                  <a:lnTo>
                    <a:pt x="995" y="579"/>
                  </a:lnTo>
                  <a:lnTo>
                    <a:pt x="920" y="641"/>
                  </a:lnTo>
                  <a:lnTo>
                    <a:pt x="846" y="707"/>
                  </a:lnTo>
                  <a:lnTo>
                    <a:pt x="775" y="776"/>
                  </a:lnTo>
                  <a:lnTo>
                    <a:pt x="706" y="847"/>
                  </a:lnTo>
                  <a:lnTo>
                    <a:pt x="640" y="921"/>
                  </a:lnTo>
                  <a:lnTo>
                    <a:pt x="577" y="997"/>
                  </a:lnTo>
                  <a:lnTo>
                    <a:pt x="516" y="1076"/>
                  </a:lnTo>
                  <a:lnTo>
                    <a:pt x="459" y="1157"/>
                  </a:lnTo>
                  <a:lnTo>
                    <a:pt x="405" y="1240"/>
                  </a:lnTo>
                  <a:lnTo>
                    <a:pt x="354" y="1325"/>
                  </a:lnTo>
                  <a:lnTo>
                    <a:pt x="306" y="1411"/>
                  </a:lnTo>
                  <a:lnTo>
                    <a:pt x="262" y="1500"/>
                  </a:lnTo>
                  <a:lnTo>
                    <a:pt x="220" y="1590"/>
                  </a:lnTo>
                  <a:lnTo>
                    <a:pt x="182" y="1681"/>
                  </a:lnTo>
                  <a:lnTo>
                    <a:pt x="148" y="1774"/>
                  </a:lnTo>
                  <a:lnTo>
                    <a:pt x="117" y="1868"/>
                  </a:lnTo>
                  <a:lnTo>
                    <a:pt x="89" y="1963"/>
                  </a:lnTo>
                  <a:lnTo>
                    <a:pt x="66" y="2060"/>
                  </a:lnTo>
                  <a:lnTo>
                    <a:pt x="46" y="2157"/>
                  </a:lnTo>
                  <a:lnTo>
                    <a:pt x="29" y="2254"/>
                  </a:lnTo>
                  <a:lnTo>
                    <a:pt x="16" y="2353"/>
                  </a:lnTo>
                  <a:lnTo>
                    <a:pt x="7" y="2451"/>
                  </a:lnTo>
                  <a:lnTo>
                    <a:pt x="1" y="2550"/>
                  </a:lnTo>
                  <a:lnTo>
                    <a:pt x="0" y="2649"/>
                  </a:lnTo>
                  <a:lnTo>
                    <a:pt x="1" y="2748"/>
                  </a:lnTo>
                  <a:lnTo>
                    <a:pt x="7" y="2847"/>
                  </a:lnTo>
                  <a:lnTo>
                    <a:pt x="16" y="2946"/>
                  </a:lnTo>
                  <a:lnTo>
                    <a:pt x="29" y="3044"/>
                  </a:lnTo>
                  <a:lnTo>
                    <a:pt x="46" y="3141"/>
                  </a:lnTo>
                  <a:lnTo>
                    <a:pt x="66" y="3239"/>
                  </a:lnTo>
                  <a:lnTo>
                    <a:pt x="89" y="3335"/>
                  </a:lnTo>
                  <a:lnTo>
                    <a:pt x="117" y="3429"/>
                  </a:lnTo>
                  <a:lnTo>
                    <a:pt x="148" y="3524"/>
                  </a:lnTo>
                  <a:lnTo>
                    <a:pt x="182" y="3617"/>
                  </a:lnTo>
                  <a:lnTo>
                    <a:pt x="220" y="3708"/>
                  </a:lnTo>
                  <a:lnTo>
                    <a:pt x="262" y="3798"/>
                  </a:lnTo>
                  <a:lnTo>
                    <a:pt x="306" y="3886"/>
                  </a:lnTo>
                  <a:lnTo>
                    <a:pt x="354" y="3974"/>
                  </a:lnTo>
                  <a:lnTo>
                    <a:pt x="405" y="4058"/>
                  </a:lnTo>
                  <a:lnTo>
                    <a:pt x="459" y="4141"/>
                  </a:lnTo>
                  <a:lnTo>
                    <a:pt x="516" y="4222"/>
                  </a:lnTo>
                  <a:lnTo>
                    <a:pt x="577" y="4301"/>
                  </a:lnTo>
                  <a:lnTo>
                    <a:pt x="640" y="4376"/>
                  </a:lnTo>
                  <a:lnTo>
                    <a:pt x="706" y="4451"/>
                  </a:lnTo>
                  <a:lnTo>
                    <a:pt x="775" y="4522"/>
                  </a:lnTo>
                  <a:lnTo>
                    <a:pt x="846" y="4590"/>
                  </a:lnTo>
                  <a:lnTo>
                    <a:pt x="920" y="4656"/>
                  </a:lnTo>
                  <a:lnTo>
                    <a:pt x="995" y="4720"/>
                  </a:lnTo>
                  <a:lnTo>
                    <a:pt x="1074" y="4780"/>
                  </a:lnTo>
                  <a:lnTo>
                    <a:pt x="1155" y="4837"/>
                  </a:lnTo>
                  <a:lnTo>
                    <a:pt x="1238" y="4892"/>
                  </a:lnTo>
                  <a:lnTo>
                    <a:pt x="1322" y="4943"/>
                  </a:lnTo>
                  <a:lnTo>
                    <a:pt x="1410" y="4991"/>
                  </a:lnTo>
                  <a:lnTo>
                    <a:pt x="1498" y="5035"/>
                  </a:lnTo>
                  <a:lnTo>
                    <a:pt x="1587" y="5077"/>
                  </a:lnTo>
                  <a:lnTo>
                    <a:pt x="1679" y="5114"/>
                  </a:lnTo>
                  <a:lnTo>
                    <a:pt x="1772" y="5149"/>
                  </a:lnTo>
                  <a:lnTo>
                    <a:pt x="1865" y="5180"/>
                  </a:lnTo>
                  <a:lnTo>
                    <a:pt x="1961" y="5208"/>
                  </a:lnTo>
                  <a:lnTo>
                    <a:pt x="2057" y="5231"/>
                  </a:lnTo>
                  <a:lnTo>
                    <a:pt x="2154" y="5252"/>
                  </a:lnTo>
                  <a:lnTo>
                    <a:pt x="2252" y="5267"/>
                  </a:lnTo>
                  <a:lnTo>
                    <a:pt x="2350" y="5281"/>
                  </a:lnTo>
                  <a:lnTo>
                    <a:pt x="2448" y="5290"/>
                  </a:lnTo>
                  <a:lnTo>
                    <a:pt x="2547" y="5296"/>
                  </a:lnTo>
                  <a:lnTo>
                    <a:pt x="2646" y="5297"/>
                  </a:lnTo>
                  <a:lnTo>
                    <a:pt x="2745" y="5296"/>
                  </a:lnTo>
                  <a:lnTo>
                    <a:pt x="2844" y="5290"/>
                  </a:lnTo>
                  <a:lnTo>
                    <a:pt x="2942" y="5281"/>
                  </a:lnTo>
                  <a:lnTo>
                    <a:pt x="3040" y="5267"/>
                  </a:lnTo>
                  <a:lnTo>
                    <a:pt x="3138" y="5252"/>
                  </a:lnTo>
                  <a:lnTo>
                    <a:pt x="3235" y="5231"/>
                  </a:lnTo>
                  <a:lnTo>
                    <a:pt x="3331" y="5208"/>
                  </a:lnTo>
                  <a:lnTo>
                    <a:pt x="3425" y="5180"/>
                  </a:lnTo>
                  <a:lnTo>
                    <a:pt x="3520" y="5149"/>
                  </a:lnTo>
                  <a:lnTo>
                    <a:pt x="3613" y="5114"/>
                  </a:lnTo>
                  <a:lnTo>
                    <a:pt x="3704" y="5077"/>
                  </a:lnTo>
                  <a:lnTo>
                    <a:pt x="3794" y="5035"/>
                  </a:lnTo>
                  <a:lnTo>
                    <a:pt x="3882" y="4991"/>
                  </a:lnTo>
                  <a:lnTo>
                    <a:pt x="3970" y="4943"/>
                  </a:lnTo>
                  <a:lnTo>
                    <a:pt x="4054" y="4892"/>
                  </a:lnTo>
                  <a:lnTo>
                    <a:pt x="4137" y="4837"/>
                  </a:lnTo>
                  <a:lnTo>
                    <a:pt x="4218" y="4780"/>
                  </a:lnTo>
                  <a:lnTo>
                    <a:pt x="4295" y="4720"/>
                  </a:lnTo>
                  <a:lnTo>
                    <a:pt x="4372" y="4656"/>
                  </a:lnTo>
                  <a:lnTo>
                    <a:pt x="4446" y="4590"/>
                  </a:lnTo>
                  <a:lnTo>
                    <a:pt x="4517" y="4522"/>
                  </a:lnTo>
                  <a:lnTo>
                    <a:pt x="4586" y="4451"/>
                  </a:lnTo>
                  <a:lnTo>
                    <a:pt x="4652" y="4376"/>
                  </a:lnTo>
                  <a:lnTo>
                    <a:pt x="4715" y="4301"/>
                  </a:lnTo>
                  <a:lnTo>
                    <a:pt x="4776" y="4222"/>
                  </a:lnTo>
                  <a:lnTo>
                    <a:pt x="4832" y="4141"/>
                  </a:lnTo>
                  <a:lnTo>
                    <a:pt x="4886" y="4058"/>
                  </a:lnTo>
                  <a:lnTo>
                    <a:pt x="4938" y="3974"/>
                  </a:lnTo>
                  <a:lnTo>
                    <a:pt x="4986" y="3886"/>
                  </a:lnTo>
                  <a:lnTo>
                    <a:pt x="5030" y="3798"/>
                  </a:lnTo>
                  <a:lnTo>
                    <a:pt x="5072" y="3708"/>
                  </a:lnTo>
                  <a:lnTo>
                    <a:pt x="5109" y="3617"/>
                  </a:lnTo>
                  <a:lnTo>
                    <a:pt x="5144" y="3524"/>
                  </a:lnTo>
                  <a:lnTo>
                    <a:pt x="5175" y="3429"/>
                  </a:lnTo>
                  <a:lnTo>
                    <a:pt x="5203" y="3335"/>
                  </a:lnTo>
                  <a:lnTo>
                    <a:pt x="5226" y="3239"/>
                  </a:lnTo>
                  <a:lnTo>
                    <a:pt x="5246" y="3141"/>
                  </a:lnTo>
                  <a:lnTo>
                    <a:pt x="5262" y="3044"/>
                  </a:lnTo>
                  <a:lnTo>
                    <a:pt x="5276" y="2946"/>
                  </a:lnTo>
                  <a:lnTo>
                    <a:pt x="5285" y="2847"/>
                  </a:lnTo>
                  <a:lnTo>
                    <a:pt x="5290" y="2748"/>
                  </a:lnTo>
                  <a:lnTo>
                    <a:pt x="5292" y="264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4" name="Freeform 127"/>
            <p:cNvSpPr>
              <a:spLocks/>
            </p:cNvSpPr>
            <p:nvPr/>
          </p:nvSpPr>
          <p:spPr bwMode="auto">
            <a:xfrm>
              <a:off x="2342" y="969"/>
              <a:ext cx="1364" cy="1366"/>
            </a:xfrm>
            <a:custGeom>
              <a:avLst/>
              <a:gdLst>
                <a:gd name="T0" fmla="*/ 23 w 5292"/>
                <a:gd name="T1" fmla="*/ 11 h 5297"/>
                <a:gd name="T2" fmla="*/ 23 w 5292"/>
                <a:gd name="T3" fmla="*/ 10 h 5297"/>
                <a:gd name="T4" fmla="*/ 23 w 5292"/>
                <a:gd name="T5" fmla="*/ 8 h 5297"/>
                <a:gd name="T6" fmla="*/ 22 w 5292"/>
                <a:gd name="T7" fmla="*/ 7 h 5297"/>
                <a:gd name="T8" fmla="*/ 22 w 5292"/>
                <a:gd name="T9" fmla="*/ 6 h 5297"/>
                <a:gd name="T10" fmla="*/ 21 w 5292"/>
                <a:gd name="T11" fmla="*/ 5 h 5297"/>
                <a:gd name="T12" fmla="*/ 20 w 5292"/>
                <a:gd name="T13" fmla="*/ 4 h 5297"/>
                <a:gd name="T14" fmla="*/ 19 w 5292"/>
                <a:gd name="T15" fmla="*/ 3 h 5297"/>
                <a:gd name="T16" fmla="*/ 18 w 5292"/>
                <a:gd name="T17" fmla="*/ 2 h 5297"/>
                <a:gd name="T18" fmla="*/ 17 w 5292"/>
                <a:gd name="T19" fmla="*/ 1 h 5297"/>
                <a:gd name="T20" fmla="*/ 16 w 5292"/>
                <a:gd name="T21" fmla="*/ 1 h 5297"/>
                <a:gd name="T22" fmla="*/ 15 w 5292"/>
                <a:gd name="T23" fmla="*/ 1 h 5297"/>
                <a:gd name="T24" fmla="*/ 13 w 5292"/>
                <a:gd name="T25" fmla="*/ 0 h 5297"/>
                <a:gd name="T26" fmla="*/ 12 w 5292"/>
                <a:gd name="T27" fmla="*/ 0 h 5297"/>
                <a:gd name="T28" fmla="*/ 11 w 5292"/>
                <a:gd name="T29" fmla="*/ 0 h 5297"/>
                <a:gd name="T30" fmla="*/ 10 w 5292"/>
                <a:gd name="T31" fmla="*/ 0 h 5297"/>
                <a:gd name="T32" fmla="*/ 8 w 5292"/>
                <a:gd name="T33" fmla="*/ 1 h 5297"/>
                <a:gd name="T34" fmla="*/ 7 w 5292"/>
                <a:gd name="T35" fmla="*/ 1 h 5297"/>
                <a:gd name="T36" fmla="*/ 6 w 5292"/>
                <a:gd name="T37" fmla="*/ 2 h 5297"/>
                <a:gd name="T38" fmla="*/ 5 w 5292"/>
                <a:gd name="T39" fmla="*/ 2 h 5297"/>
                <a:gd name="T40" fmla="*/ 4 w 5292"/>
                <a:gd name="T41" fmla="*/ 3 h 5297"/>
                <a:gd name="T42" fmla="*/ 3 w 5292"/>
                <a:gd name="T43" fmla="*/ 4 h 5297"/>
                <a:gd name="T44" fmla="*/ 2 w 5292"/>
                <a:gd name="T45" fmla="*/ 5 h 5297"/>
                <a:gd name="T46" fmla="*/ 1 w 5292"/>
                <a:gd name="T47" fmla="*/ 6 h 5297"/>
                <a:gd name="T48" fmla="*/ 1 w 5292"/>
                <a:gd name="T49" fmla="*/ 7 h 5297"/>
                <a:gd name="T50" fmla="*/ 1 w 5292"/>
                <a:gd name="T51" fmla="*/ 9 h 5297"/>
                <a:gd name="T52" fmla="*/ 0 w 5292"/>
                <a:gd name="T53" fmla="*/ 10 h 5297"/>
                <a:gd name="T54" fmla="*/ 0 w 5292"/>
                <a:gd name="T55" fmla="*/ 11 h 5297"/>
                <a:gd name="T56" fmla="*/ 0 w 5292"/>
                <a:gd name="T57" fmla="*/ 13 h 5297"/>
                <a:gd name="T58" fmla="*/ 0 w 5292"/>
                <a:gd name="T59" fmla="*/ 14 h 5297"/>
                <a:gd name="T60" fmla="*/ 1 w 5292"/>
                <a:gd name="T61" fmla="*/ 15 h 5297"/>
                <a:gd name="T62" fmla="*/ 1 w 5292"/>
                <a:gd name="T63" fmla="*/ 17 h 5297"/>
                <a:gd name="T64" fmla="*/ 2 w 5292"/>
                <a:gd name="T65" fmla="*/ 18 h 5297"/>
                <a:gd name="T66" fmla="*/ 2 w 5292"/>
                <a:gd name="T67" fmla="*/ 19 h 5297"/>
                <a:gd name="T68" fmla="*/ 3 w 5292"/>
                <a:gd name="T69" fmla="*/ 20 h 5297"/>
                <a:gd name="T70" fmla="*/ 4 w 5292"/>
                <a:gd name="T71" fmla="*/ 21 h 5297"/>
                <a:gd name="T72" fmla="*/ 5 w 5292"/>
                <a:gd name="T73" fmla="*/ 21 h 5297"/>
                <a:gd name="T74" fmla="*/ 6 w 5292"/>
                <a:gd name="T75" fmla="*/ 22 h 5297"/>
                <a:gd name="T76" fmla="*/ 7 w 5292"/>
                <a:gd name="T77" fmla="*/ 23 h 5297"/>
                <a:gd name="T78" fmla="*/ 9 w 5292"/>
                <a:gd name="T79" fmla="*/ 23 h 5297"/>
                <a:gd name="T80" fmla="*/ 10 w 5292"/>
                <a:gd name="T81" fmla="*/ 23 h 5297"/>
                <a:gd name="T82" fmla="*/ 11 w 5292"/>
                <a:gd name="T83" fmla="*/ 23 h 5297"/>
                <a:gd name="T84" fmla="*/ 13 w 5292"/>
                <a:gd name="T85" fmla="*/ 23 h 5297"/>
                <a:gd name="T86" fmla="*/ 14 w 5292"/>
                <a:gd name="T87" fmla="*/ 23 h 5297"/>
                <a:gd name="T88" fmla="*/ 15 w 5292"/>
                <a:gd name="T89" fmla="*/ 23 h 5297"/>
                <a:gd name="T90" fmla="*/ 16 w 5292"/>
                <a:gd name="T91" fmla="*/ 22 h 5297"/>
                <a:gd name="T92" fmla="*/ 18 w 5292"/>
                <a:gd name="T93" fmla="*/ 22 h 5297"/>
                <a:gd name="T94" fmla="*/ 19 w 5292"/>
                <a:gd name="T95" fmla="*/ 21 h 5297"/>
                <a:gd name="T96" fmla="*/ 20 w 5292"/>
                <a:gd name="T97" fmla="*/ 20 h 5297"/>
                <a:gd name="T98" fmla="*/ 21 w 5292"/>
                <a:gd name="T99" fmla="*/ 19 h 5297"/>
                <a:gd name="T100" fmla="*/ 21 w 5292"/>
                <a:gd name="T101" fmla="*/ 18 h 5297"/>
                <a:gd name="T102" fmla="*/ 22 w 5292"/>
                <a:gd name="T103" fmla="*/ 17 h 5297"/>
                <a:gd name="T104" fmla="*/ 22 w 5292"/>
                <a:gd name="T105" fmla="*/ 16 h 5297"/>
                <a:gd name="T106" fmla="*/ 23 w 5292"/>
                <a:gd name="T107" fmla="*/ 15 h 5297"/>
                <a:gd name="T108" fmla="*/ 23 w 5292"/>
                <a:gd name="T109" fmla="*/ 13 h 5297"/>
                <a:gd name="T110" fmla="*/ 23 w 5292"/>
                <a:gd name="T111" fmla="*/ 12 h 52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92" h="5297">
                  <a:moveTo>
                    <a:pt x="5292" y="2649"/>
                  </a:moveTo>
                  <a:lnTo>
                    <a:pt x="5290" y="2550"/>
                  </a:lnTo>
                  <a:lnTo>
                    <a:pt x="5285" y="2451"/>
                  </a:lnTo>
                  <a:lnTo>
                    <a:pt x="5276" y="2353"/>
                  </a:lnTo>
                  <a:lnTo>
                    <a:pt x="5262" y="2254"/>
                  </a:lnTo>
                  <a:lnTo>
                    <a:pt x="5246" y="2157"/>
                  </a:lnTo>
                  <a:lnTo>
                    <a:pt x="5226" y="2060"/>
                  </a:lnTo>
                  <a:lnTo>
                    <a:pt x="5203" y="1963"/>
                  </a:lnTo>
                  <a:lnTo>
                    <a:pt x="5175" y="1868"/>
                  </a:lnTo>
                  <a:lnTo>
                    <a:pt x="5144" y="1774"/>
                  </a:lnTo>
                  <a:lnTo>
                    <a:pt x="5109" y="1681"/>
                  </a:lnTo>
                  <a:lnTo>
                    <a:pt x="5072" y="1590"/>
                  </a:lnTo>
                  <a:lnTo>
                    <a:pt x="5030" y="1500"/>
                  </a:lnTo>
                  <a:lnTo>
                    <a:pt x="4986" y="1411"/>
                  </a:lnTo>
                  <a:lnTo>
                    <a:pt x="4938" y="1325"/>
                  </a:lnTo>
                  <a:lnTo>
                    <a:pt x="4886" y="1240"/>
                  </a:lnTo>
                  <a:lnTo>
                    <a:pt x="4832" y="1157"/>
                  </a:lnTo>
                  <a:lnTo>
                    <a:pt x="4776" y="1076"/>
                  </a:lnTo>
                  <a:lnTo>
                    <a:pt x="4715" y="997"/>
                  </a:lnTo>
                  <a:lnTo>
                    <a:pt x="4652" y="921"/>
                  </a:lnTo>
                  <a:lnTo>
                    <a:pt x="4586" y="847"/>
                  </a:lnTo>
                  <a:lnTo>
                    <a:pt x="4517" y="776"/>
                  </a:lnTo>
                  <a:lnTo>
                    <a:pt x="4446" y="707"/>
                  </a:lnTo>
                  <a:lnTo>
                    <a:pt x="4372" y="641"/>
                  </a:lnTo>
                  <a:lnTo>
                    <a:pt x="4295" y="579"/>
                  </a:lnTo>
                  <a:lnTo>
                    <a:pt x="4218" y="518"/>
                  </a:lnTo>
                  <a:lnTo>
                    <a:pt x="4137" y="460"/>
                  </a:lnTo>
                  <a:lnTo>
                    <a:pt x="4054" y="406"/>
                  </a:lnTo>
                  <a:lnTo>
                    <a:pt x="3970" y="355"/>
                  </a:lnTo>
                  <a:lnTo>
                    <a:pt x="3882" y="307"/>
                  </a:lnTo>
                  <a:lnTo>
                    <a:pt x="3794" y="262"/>
                  </a:lnTo>
                  <a:lnTo>
                    <a:pt x="3704" y="221"/>
                  </a:lnTo>
                  <a:lnTo>
                    <a:pt x="3613" y="183"/>
                  </a:lnTo>
                  <a:lnTo>
                    <a:pt x="3520" y="149"/>
                  </a:lnTo>
                  <a:lnTo>
                    <a:pt x="3425" y="117"/>
                  </a:lnTo>
                  <a:lnTo>
                    <a:pt x="3331" y="91"/>
                  </a:lnTo>
                  <a:lnTo>
                    <a:pt x="3235" y="66"/>
                  </a:lnTo>
                  <a:lnTo>
                    <a:pt x="3138" y="46"/>
                  </a:lnTo>
                  <a:lnTo>
                    <a:pt x="3040" y="30"/>
                  </a:lnTo>
                  <a:lnTo>
                    <a:pt x="2942" y="17"/>
                  </a:lnTo>
                  <a:lnTo>
                    <a:pt x="2844" y="8"/>
                  </a:lnTo>
                  <a:lnTo>
                    <a:pt x="2745" y="2"/>
                  </a:lnTo>
                  <a:lnTo>
                    <a:pt x="2646" y="0"/>
                  </a:lnTo>
                  <a:lnTo>
                    <a:pt x="2547" y="2"/>
                  </a:lnTo>
                  <a:lnTo>
                    <a:pt x="2448" y="8"/>
                  </a:lnTo>
                  <a:lnTo>
                    <a:pt x="2350" y="17"/>
                  </a:lnTo>
                  <a:lnTo>
                    <a:pt x="2252" y="30"/>
                  </a:lnTo>
                  <a:lnTo>
                    <a:pt x="2154" y="46"/>
                  </a:lnTo>
                  <a:lnTo>
                    <a:pt x="2057" y="66"/>
                  </a:lnTo>
                  <a:lnTo>
                    <a:pt x="1961" y="91"/>
                  </a:lnTo>
                  <a:lnTo>
                    <a:pt x="1865" y="117"/>
                  </a:lnTo>
                  <a:lnTo>
                    <a:pt x="1772" y="149"/>
                  </a:lnTo>
                  <a:lnTo>
                    <a:pt x="1679" y="183"/>
                  </a:lnTo>
                  <a:lnTo>
                    <a:pt x="1587" y="221"/>
                  </a:lnTo>
                  <a:lnTo>
                    <a:pt x="1498" y="262"/>
                  </a:lnTo>
                  <a:lnTo>
                    <a:pt x="1410" y="307"/>
                  </a:lnTo>
                  <a:lnTo>
                    <a:pt x="1322" y="355"/>
                  </a:lnTo>
                  <a:lnTo>
                    <a:pt x="1238" y="406"/>
                  </a:lnTo>
                  <a:lnTo>
                    <a:pt x="1155" y="460"/>
                  </a:lnTo>
                  <a:lnTo>
                    <a:pt x="1074" y="518"/>
                  </a:lnTo>
                  <a:lnTo>
                    <a:pt x="995" y="579"/>
                  </a:lnTo>
                  <a:lnTo>
                    <a:pt x="920" y="641"/>
                  </a:lnTo>
                  <a:lnTo>
                    <a:pt x="846" y="707"/>
                  </a:lnTo>
                  <a:lnTo>
                    <a:pt x="775" y="776"/>
                  </a:lnTo>
                  <a:lnTo>
                    <a:pt x="706" y="847"/>
                  </a:lnTo>
                  <a:lnTo>
                    <a:pt x="640" y="921"/>
                  </a:lnTo>
                  <a:lnTo>
                    <a:pt x="577" y="997"/>
                  </a:lnTo>
                  <a:lnTo>
                    <a:pt x="516" y="1076"/>
                  </a:lnTo>
                  <a:lnTo>
                    <a:pt x="459" y="1157"/>
                  </a:lnTo>
                  <a:lnTo>
                    <a:pt x="405" y="1240"/>
                  </a:lnTo>
                  <a:lnTo>
                    <a:pt x="354" y="1325"/>
                  </a:lnTo>
                  <a:lnTo>
                    <a:pt x="306" y="1411"/>
                  </a:lnTo>
                  <a:lnTo>
                    <a:pt x="262" y="1500"/>
                  </a:lnTo>
                  <a:lnTo>
                    <a:pt x="220" y="1590"/>
                  </a:lnTo>
                  <a:lnTo>
                    <a:pt x="182" y="1681"/>
                  </a:lnTo>
                  <a:lnTo>
                    <a:pt x="148" y="1774"/>
                  </a:lnTo>
                  <a:lnTo>
                    <a:pt x="117" y="1868"/>
                  </a:lnTo>
                  <a:lnTo>
                    <a:pt x="89" y="1963"/>
                  </a:lnTo>
                  <a:lnTo>
                    <a:pt x="66" y="2060"/>
                  </a:lnTo>
                  <a:lnTo>
                    <a:pt x="46" y="2157"/>
                  </a:lnTo>
                  <a:lnTo>
                    <a:pt x="29" y="2254"/>
                  </a:lnTo>
                  <a:lnTo>
                    <a:pt x="16" y="2353"/>
                  </a:lnTo>
                  <a:lnTo>
                    <a:pt x="7" y="2451"/>
                  </a:lnTo>
                  <a:lnTo>
                    <a:pt x="1" y="2550"/>
                  </a:lnTo>
                  <a:lnTo>
                    <a:pt x="0" y="2649"/>
                  </a:lnTo>
                  <a:lnTo>
                    <a:pt x="1" y="2748"/>
                  </a:lnTo>
                  <a:lnTo>
                    <a:pt x="7" y="2847"/>
                  </a:lnTo>
                  <a:lnTo>
                    <a:pt x="16" y="2946"/>
                  </a:lnTo>
                  <a:lnTo>
                    <a:pt x="29" y="3044"/>
                  </a:lnTo>
                  <a:lnTo>
                    <a:pt x="46" y="3141"/>
                  </a:lnTo>
                  <a:lnTo>
                    <a:pt x="66" y="3239"/>
                  </a:lnTo>
                  <a:lnTo>
                    <a:pt x="89" y="3335"/>
                  </a:lnTo>
                  <a:lnTo>
                    <a:pt x="117" y="3429"/>
                  </a:lnTo>
                  <a:lnTo>
                    <a:pt x="148" y="3524"/>
                  </a:lnTo>
                  <a:lnTo>
                    <a:pt x="182" y="3617"/>
                  </a:lnTo>
                  <a:lnTo>
                    <a:pt x="220" y="3708"/>
                  </a:lnTo>
                  <a:lnTo>
                    <a:pt x="262" y="3798"/>
                  </a:lnTo>
                  <a:lnTo>
                    <a:pt x="306" y="3886"/>
                  </a:lnTo>
                  <a:lnTo>
                    <a:pt x="354" y="3974"/>
                  </a:lnTo>
                  <a:lnTo>
                    <a:pt x="405" y="4058"/>
                  </a:lnTo>
                  <a:lnTo>
                    <a:pt x="459" y="4141"/>
                  </a:lnTo>
                  <a:lnTo>
                    <a:pt x="516" y="4222"/>
                  </a:lnTo>
                  <a:lnTo>
                    <a:pt x="577" y="4301"/>
                  </a:lnTo>
                  <a:lnTo>
                    <a:pt x="640" y="4376"/>
                  </a:lnTo>
                  <a:lnTo>
                    <a:pt x="706" y="4451"/>
                  </a:lnTo>
                  <a:lnTo>
                    <a:pt x="775" y="4522"/>
                  </a:lnTo>
                  <a:lnTo>
                    <a:pt x="846" y="4590"/>
                  </a:lnTo>
                  <a:lnTo>
                    <a:pt x="920" y="4656"/>
                  </a:lnTo>
                  <a:lnTo>
                    <a:pt x="995" y="4720"/>
                  </a:lnTo>
                  <a:lnTo>
                    <a:pt x="1074" y="4780"/>
                  </a:lnTo>
                  <a:lnTo>
                    <a:pt x="1155" y="4837"/>
                  </a:lnTo>
                  <a:lnTo>
                    <a:pt x="1238" y="4892"/>
                  </a:lnTo>
                  <a:lnTo>
                    <a:pt x="1322" y="4943"/>
                  </a:lnTo>
                  <a:lnTo>
                    <a:pt x="1410" y="4991"/>
                  </a:lnTo>
                  <a:lnTo>
                    <a:pt x="1498" y="5035"/>
                  </a:lnTo>
                  <a:lnTo>
                    <a:pt x="1587" y="5077"/>
                  </a:lnTo>
                  <a:lnTo>
                    <a:pt x="1679" y="5114"/>
                  </a:lnTo>
                  <a:lnTo>
                    <a:pt x="1772" y="5149"/>
                  </a:lnTo>
                  <a:lnTo>
                    <a:pt x="1865" y="5180"/>
                  </a:lnTo>
                  <a:lnTo>
                    <a:pt x="1961" y="5208"/>
                  </a:lnTo>
                  <a:lnTo>
                    <a:pt x="2057" y="5231"/>
                  </a:lnTo>
                  <a:lnTo>
                    <a:pt x="2154" y="5252"/>
                  </a:lnTo>
                  <a:lnTo>
                    <a:pt x="2252" y="5267"/>
                  </a:lnTo>
                  <a:lnTo>
                    <a:pt x="2350" y="5281"/>
                  </a:lnTo>
                  <a:lnTo>
                    <a:pt x="2448" y="5290"/>
                  </a:lnTo>
                  <a:lnTo>
                    <a:pt x="2547" y="5296"/>
                  </a:lnTo>
                  <a:lnTo>
                    <a:pt x="2646" y="5297"/>
                  </a:lnTo>
                  <a:lnTo>
                    <a:pt x="2745" y="5296"/>
                  </a:lnTo>
                  <a:lnTo>
                    <a:pt x="2844" y="5290"/>
                  </a:lnTo>
                  <a:lnTo>
                    <a:pt x="2942" y="5281"/>
                  </a:lnTo>
                  <a:lnTo>
                    <a:pt x="3040" y="5267"/>
                  </a:lnTo>
                  <a:lnTo>
                    <a:pt x="3138" y="5252"/>
                  </a:lnTo>
                  <a:lnTo>
                    <a:pt x="3235" y="5231"/>
                  </a:lnTo>
                  <a:lnTo>
                    <a:pt x="3331" y="5208"/>
                  </a:lnTo>
                  <a:lnTo>
                    <a:pt x="3425" y="5180"/>
                  </a:lnTo>
                  <a:lnTo>
                    <a:pt x="3520" y="5149"/>
                  </a:lnTo>
                  <a:lnTo>
                    <a:pt x="3613" y="5114"/>
                  </a:lnTo>
                  <a:lnTo>
                    <a:pt x="3704" y="5077"/>
                  </a:lnTo>
                  <a:lnTo>
                    <a:pt x="3794" y="5035"/>
                  </a:lnTo>
                  <a:lnTo>
                    <a:pt x="3882" y="4991"/>
                  </a:lnTo>
                  <a:lnTo>
                    <a:pt x="3970" y="4943"/>
                  </a:lnTo>
                  <a:lnTo>
                    <a:pt x="4054" y="4892"/>
                  </a:lnTo>
                  <a:lnTo>
                    <a:pt x="4137" y="4837"/>
                  </a:lnTo>
                  <a:lnTo>
                    <a:pt x="4218" y="4780"/>
                  </a:lnTo>
                  <a:lnTo>
                    <a:pt x="4295" y="4720"/>
                  </a:lnTo>
                  <a:lnTo>
                    <a:pt x="4372" y="4656"/>
                  </a:lnTo>
                  <a:lnTo>
                    <a:pt x="4446" y="4590"/>
                  </a:lnTo>
                  <a:lnTo>
                    <a:pt x="4517" y="4522"/>
                  </a:lnTo>
                  <a:lnTo>
                    <a:pt x="4586" y="4451"/>
                  </a:lnTo>
                  <a:lnTo>
                    <a:pt x="4652" y="4376"/>
                  </a:lnTo>
                  <a:lnTo>
                    <a:pt x="4715" y="4301"/>
                  </a:lnTo>
                  <a:lnTo>
                    <a:pt x="4776" y="4222"/>
                  </a:lnTo>
                  <a:lnTo>
                    <a:pt x="4832" y="4141"/>
                  </a:lnTo>
                  <a:lnTo>
                    <a:pt x="4886" y="4058"/>
                  </a:lnTo>
                  <a:lnTo>
                    <a:pt x="4938" y="3974"/>
                  </a:lnTo>
                  <a:lnTo>
                    <a:pt x="4986" y="3886"/>
                  </a:lnTo>
                  <a:lnTo>
                    <a:pt x="5030" y="3798"/>
                  </a:lnTo>
                  <a:lnTo>
                    <a:pt x="5072" y="3708"/>
                  </a:lnTo>
                  <a:lnTo>
                    <a:pt x="5109" y="3617"/>
                  </a:lnTo>
                  <a:lnTo>
                    <a:pt x="5144" y="3524"/>
                  </a:lnTo>
                  <a:lnTo>
                    <a:pt x="5175" y="3429"/>
                  </a:lnTo>
                  <a:lnTo>
                    <a:pt x="5203" y="3335"/>
                  </a:lnTo>
                  <a:lnTo>
                    <a:pt x="5226" y="3239"/>
                  </a:lnTo>
                  <a:lnTo>
                    <a:pt x="5246" y="3141"/>
                  </a:lnTo>
                  <a:lnTo>
                    <a:pt x="5262" y="3044"/>
                  </a:lnTo>
                  <a:lnTo>
                    <a:pt x="5276" y="2946"/>
                  </a:lnTo>
                  <a:lnTo>
                    <a:pt x="5285" y="2847"/>
                  </a:lnTo>
                  <a:lnTo>
                    <a:pt x="5290" y="2748"/>
                  </a:lnTo>
                  <a:lnTo>
                    <a:pt x="5292" y="264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35" name="Line 128"/>
            <p:cNvSpPr>
              <a:spLocks noChangeShapeType="1"/>
            </p:cNvSpPr>
            <p:nvPr/>
          </p:nvSpPr>
          <p:spPr bwMode="auto">
            <a:xfrm>
              <a:off x="251" y="969"/>
              <a:ext cx="1085" cy="13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3249" name="Group 145"/>
          <p:cNvGrpSpPr>
            <a:grpSpLocks/>
          </p:cNvGrpSpPr>
          <p:nvPr/>
        </p:nvGrpSpPr>
        <p:grpSpPr bwMode="auto">
          <a:xfrm>
            <a:off x="198438" y="4090988"/>
            <a:ext cx="3257550" cy="2398712"/>
            <a:chOff x="125" y="2577"/>
            <a:chExt cx="2052" cy="1511"/>
          </a:xfrm>
        </p:grpSpPr>
        <p:sp>
          <p:nvSpPr>
            <p:cNvPr id="54277" name="Line 84"/>
            <p:cNvSpPr>
              <a:spLocks noChangeShapeType="1"/>
            </p:cNvSpPr>
            <p:nvPr/>
          </p:nvSpPr>
          <p:spPr bwMode="auto">
            <a:xfrm>
              <a:off x="125" y="3330"/>
              <a:ext cx="24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78" name="Line 85"/>
            <p:cNvSpPr>
              <a:spLocks noChangeShapeType="1"/>
            </p:cNvSpPr>
            <p:nvPr/>
          </p:nvSpPr>
          <p:spPr bwMode="auto">
            <a:xfrm>
              <a:off x="396" y="3330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79" name="Line 86"/>
            <p:cNvSpPr>
              <a:spLocks noChangeShapeType="1"/>
            </p:cNvSpPr>
            <p:nvPr/>
          </p:nvSpPr>
          <p:spPr bwMode="auto">
            <a:xfrm>
              <a:off x="439" y="3330"/>
              <a:ext cx="4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0" name="Line 87"/>
            <p:cNvSpPr>
              <a:spLocks noChangeShapeType="1"/>
            </p:cNvSpPr>
            <p:nvPr/>
          </p:nvSpPr>
          <p:spPr bwMode="auto">
            <a:xfrm>
              <a:off x="892" y="3330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1" name="Line 88"/>
            <p:cNvSpPr>
              <a:spLocks noChangeShapeType="1"/>
            </p:cNvSpPr>
            <p:nvPr/>
          </p:nvSpPr>
          <p:spPr bwMode="auto">
            <a:xfrm>
              <a:off x="935" y="3330"/>
              <a:ext cx="43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2" name="Line 89"/>
            <p:cNvSpPr>
              <a:spLocks noChangeShapeType="1"/>
            </p:cNvSpPr>
            <p:nvPr/>
          </p:nvSpPr>
          <p:spPr bwMode="auto">
            <a:xfrm>
              <a:off x="1390" y="3330"/>
              <a:ext cx="1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3" name="Line 90"/>
            <p:cNvSpPr>
              <a:spLocks noChangeShapeType="1"/>
            </p:cNvSpPr>
            <p:nvPr/>
          </p:nvSpPr>
          <p:spPr bwMode="auto">
            <a:xfrm>
              <a:off x="1434" y="3330"/>
              <a:ext cx="4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4" name="Line 91"/>
            <p:cNvSpPr>
              <a:spLocks noChangeShapeType="1"/>
            </p:cNvSpPr>
            <p:nvPr/>
          </p:nvSpPr>
          <p:spPr bwMode="auto">
            <a:xfrm>
              <a:off x="1887" y="3330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5" name="Line 92"/>
            <p:cNvSpPr>
              <a:spLocks noChangeShapeType="1"/>
            </p:cNvSpPr>
            <p:nvPr/>
          </p:nvSpPr>
          <p:spPr bwMode="auto">
            <a:xfrm>
              <a:off x="1930" y="3330"/>
              <a:ext cx="24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6" name="Line 93"/>
            <p:cNvSpPr>
              <a:spLocks noChangeShapeType="1"/>
            </p:cNvSpPr>
            <p:nvPr/>
          </p:nvSpPr>
          <p:spPr bwMode="auto">
            <a:xfrm>
              <a:off x="795" y="4012"/>
              <a:ext cx="1283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7" name="Line 94"/>
            <p:cNvSpPr>
              <a:spLocks noChangeShapeType="1"/>
            </p:cNvSpPr>
            <p:nvPr/>
          </p:nvSpPr>
          <p:spPr bwMode="auto">
            <a:xfrm flipV="1">
              <a:off x="2078" y="2646"/>
              <a:ext cx="2" cy="1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8" name="Line 95"/>
            <p:cNvSpPr>
              <a:spLocks noChangeShapeType="1"/>
            </p:cNvSpPr>
            <p:nvPr/>
          </p:nvSpPr>
          <p:spPr bwMode="auto">
            <a:xfrm flipH="1">
              <a:off x="795" y="2646"/>
              <a:ext cx="1283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9" name="Line 96"/>
            <p:cNvSpPr>
              <a:spLocks noChangeShapeType="1"/>
            </p:cNvSpPr>
            <p:nvPr/>
          </p:nvSpPr>
          <p:spPr bwMode="auto">
            <a:xfrm flipV="1">
              <a:off x="795" y="3864"/>
              <a:ext cx="1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0" name="Line 97"/>
            <p:cNvSpPr>
              <a:spLocks noChangeShapeType="1"/>
            </p:cNvSpPr>
            <p:nvPr/>
          </p:nvSpPr>
          <p:spPr bwMode="auto">
            <a:xfrm flipV="1">
              <a:off x="795" y="3821"/>
              <a:ext cx="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1" name="Line 98"/>
            <p:cNvSpPr>
              <a:spLocks noChangeShapeType="1"/>
            </p:cNvSpPr>
            <p:nvPr/>
          </p:nvSpPr>
          <p:spPr bwMode="auto">
            <a:xfrm flipV="1">
              <a:off x="795" y="3366"/>
              <a:ext cx="1" cy="4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2" name="Line 99"/>
            <p:cNvSpPr>
              <a:spLocks noChangeShapeType="1"/>
            </p:cNvSpPr>
            <p:nvPr/>
          </p:nvSpPr>
          <p:spPr bwMode="auto">
            <a:xfrm flipV="1">
              <a:off x="795" y="3323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3" name="Line 100"/>
            <p:cNvSpPr>
              <a:spLocks noChangeShapeType="1"/>
            </p:cNvSpPr>
            <p:nvPr/>
          </p:nvSpPr>
          <p:spPr bwMode="auto">
            <a:xfrm flipV="1">
              <a:off x="795" y="2869"/>
              <a:ext cx="1" cy="4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4" name="Line 101"/>
            <p:cNvSpPr>
              <a:spLocks noChangeShapeType="1"/>
            </p:cNvSpPr>
            <p:nvPr/>
          </p:nvSpPr>
          <p:spPr bwMode="auto">
            <a:xfrm flipV="1">
              <a:off x="795" y="2826"/>
              <a:ext cx="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5" name="Line 102"/>
            <p:cNvSpPr>
              <a:spLocks noChangeShapeType="1"/>
            </p:cNvSpPr>
            <p:nvPr/>
          </p:nvSpPr>
          <p:spPr bwMode="auto">
            <a:xfrm flipV="1">
              <a:off x="795" y="2577"/>
              <a:ext cx="1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6" name="Freeform 126"/>
            <p:cNvSpPr>
              <a:spLocks/>
            </p:cNvSpPr>
            <p:nvPr/>
          </p:nvSpPr>
          <p:spPr bwMode="auto">
            <a:xfrm>
              <a:off x="251" y="2646"/>
              <a:ext cx="544" cy="1366"/>
            </a:xfrm>
            <a:custGeom>
              <a:avLst/>
              <a:gdLst>
                <a:gd name="T0" fmla="*/ 9 w 2106"/>
                <a:gd name="T1" fmla="*/ 0 h 5297"/>
                <a:gd name="T2" fmla="*/ 9 w 2106"/>
                <a:gd name="T3" fmla="*/ 0 h 5297"/>
                <a:gd name="T4" fmla="*/ 8 w 2106"/>
                <a:gd name="T5" fmla="*/ 0 h 5297"/>
                <a:gd name="T6" fmla="*/ 7 w 2106"/>
                <a:gd name="T7" fmla="*/ 0 h 5297"/>
                <a:gd name="T8" fmla="*/ 7 w 2106"/>
                <a:gd name="T9" fmla="*/ 1 h 5297"/>
                <a:gd name="T10" fmla="*/ 6 w 2106"/>
                <a:gd name="T11" fmla="*/ 1 h 5297"/>
                <a:gd name="T12" fmla="*/ 6 w 2106"/>
                <a:gd name="T13" fmla="*/ 1 h 5297"/>
                <a:gd name="T14" fmla="*/ 5 w 2106"/>
                <a:gd name="T15" fmla="*/ 1 h 5297"/>
                <a:gd name="T16" fmla="*/ 5 w 2106"/>
                <a:gd name="T17" fmla="*/ 2 h 5297"/>
                <a:gd name="T18" fmla="*/ 4 w 2106"/>
                <a:gd name="T19" fmla="*/ 2 h 5297"/>
                <a:gd name="T20" fmla="*/ 4 w 2106"/>
                <a:gd name="T21" fmla="*/ 2 h 5297"/>
                <a:gd name="T22" fmla="*/ 3 w 2106"/>
                <a:gd name="T23" fmla="*/ 3 h 5297"/>
                <a:gd name="T24" fmla="*/ 3 w 2106"/>
                <a:gd name="T25" fmla="*/ 3 h 5297"/>
                <a:gd name="T26" fmla="*/ 3 w 2106"/>
                <a:gd name="T27" fmla="*/ 4 h 5297"/>
                <a:gd name="T28" fmla="*/ 2 w 2106"/>
                <a:gd name="T29" fmla="*/ 4 h 5297"/>
                <a:gd name="T30" fmla="*/ 2 w 2106"/>
                <a:gd name="T31" fmla="*/ 5 h 5297"/>
                <a:gd name="T32" fmla="*/ 2 w 2106"/>
                <a:gd name="T33" fmla="*/ 5 h 5297"/>
                <a:gd name="T34" fmla="*/ 1 w 2106"/>
                <a:gd name="T35" fmla="*/ 6 h 5297"/>
                <a:gd name="T36" fmla="*/ 1 w 2106"/>
                <a:gd name="T37" fmla="*/ 6 h 5297"/>
                <a:gd name="T38" fmla="*/ 1 w 2106"/>
                <a:gd name="T39" fmla="*/ 7 h 5297"/>
                <a:gd name="T40" fmla="*/ 1 w 2106"/>
                <a:gd name="T41" fmla="*/ 8 h 5297"/>
                <a:gd name="T42" fmla="*/ 1 w 2106"/>
                <a:gd name="T43" fmla="*/ 8 h 5297"/>
                <a:gd name="T44" fmla="*/ 0 w 2106"/>
                <a:gd name="T45" fmla="*/ 9 h 5297"/>
                <a:gd name="T46" fmla="*/ 0 w 2106"/>
                <a:gd name="T47" fmla="*/ 10 h 5297"/>
                <a:gd name="T48" fmla="*/ 0 w 2106"/>
                <a:gd name="T49" fmla="*/ 10 h 5297"/>
                <a:gd name="T50" fmla="*/ 0 w 2106"/>
                <a:gd name="T51" fmla="*/ 11 h 5297"/>
                <a:gd name="T52" fmla="*/ 0 w 2106"/>
                <a:gd name="T53" fmla="*/ 12 h 5297"/>
                <a:gd name="T54" fmla="*/ 0 w 2106"/>
                <a:gd name="T55" fmla="*/ 12 h 5297"/>
                <a:gd name="T56" fmla="*/ 0 w 2106"/>
                <a:gd name="T57" fmla="*/ 13 h 5297"/>
                <a:gd name="T58" fmla="*/ 0 w 2106"/>
                <a:gd name="T59" fmla="*/ 14 h 5297"/>
                <a:gd name="T60" fmla="*/ 0 w 2106"/>
                <a:gd name="T61" fmla="*/ 14 h 5297"/>
                <a:gd name="T62" fmla="*/ 1 w 2106"/>
                <a:gd name="T63" fmla="*/ 15 h 5297"/>
                <a:gd name="T64" fmla="*/ 1 w 2106"/>
                <a:gd name="T65" fmla="*/ 16 h 5297"/>
                <a:gd name="T66" fmla="*/ 1 w 2106"/>
                <a:gd name="T67" fmla="*/ 17 h 5297"/>
                <a:gd name="T68" fmla="*/ 1 w 2106"/>
                <a:gd name="T69" fmla="*/ 17 h 5297"/>
                <a:gd name="T70" fmla="*/ 1 w 2106"/>
                <a:gd name="T71" fmla="*/ 18 h 5297"/>
                <a:gd name="T72" fmla="*/ 2 w 2106"/>
                <a:gd name="T73" fmla="*/ 18 h 5297"/>
                <a:gd name="T74" fmla="*/ 2 w 2106"/>
                <a:gd name="T75" fmla="*/ 19 h 5297"/>
                <a:gd name="T76" fmla="*/ 2 w 2106"/>
                <a:gd name="T77" fmla="*/ 19 h 5297"/>
                <a:gd name="T78" fmla="*/ 3 w 2106"/>
                <a:gd name="T79" fmla="*/ 20 h 5297"/>
                <a:gd name="T80" fmla="*/ 3 w 2106"/>
                <a:gd name="T81" fmla="*/ 20 h 5297"/>
                <a:gd name="T82" fmla="*/ 4 w 2106"/>
                <a:gd name="T83" fmla="*/ 21 h 5297"/>
                <a:gd name="T84" fmla="*/ 4 w 2106"/>
                <a:gd name="T85" fmla="*/ 21 h 5297"/>
                <a:gd name="T86" fmla="*/ 4 w 2106"/>
                <a:gd name="T87" fmla="*/ 22 h 5297"/>
                <a:gd name="T88" fmla="*/ 5 w 2106"/>
                <a:gd name="T89" fmla="*/ 22 h 5297"/>
                <a:gd name="T90" fmla="*/ 5 w 2106"/>
                <a:gd name="T91" fmla="*/ 22 h 5297"/>
                <a:gd name="T92" fmla="*/ 6 w 2106"/>
                <a:gd name="T93" fmla="*/ 23 h 5297"/>
                <a:gd name="T94" fmla="*/ 6 w 2106"/>
                <a:gd name="T95" fmla="*/ 23 h 5297"/>
                <a:gd name="T96" fmla="*/ 7 w 2106"/>
                <a:gd name="T97" fmla="*/ 23 h 5297"/>
                <a:gd name="T98" fmla="*/ 7 w 2106"/>
                <a:gd name="T99" fmla="*/ 23 h 5297"/>
                <a:gd name="T100" fmla="*/ 8 w 2106"/>
                <a:gd name="T101" fmla="*/ 23 h 5297"/>
                <a:gd name="T102" fmla="*/ 9 w 2106"/>
                <a:gd name="T103" fmla="*/ 23 h 5297"/>
                <a:gd name="T104" fmla="*/ 9 w 2106"/>
                <a:gd name="T105" fmla="*/ 23 h 52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106" h="5297">
                  <a:moveTo>
                    <a:pt x="2106" y="0"/>
                  </a:moveTo>
                  <a:lnTo>
                    <a:pt x="2064" y="0"/>
                  </a:lnTo>
                  <a:lnTo>
                    <a:pt x="2023" y="2"/>
                  </a:lnTo>
                  <a:lnTo>
                    <a:pt x="1981" y="4"/>
                  </a:lnTo>
                  <a:lnTo>
                    <a:pt x="1940" y="7"/>
                  </a:lnTo>
                  <a:lnTo>
                    <a:pt x="1898" y="13"/>
                  </a:lnTo>
                  <a:lnTo>
                    <a:pt x="1857" y="18"/>
                  </a:lnTo>
                  <a:lnTo>
                    <a:pt x="1815" y="25"/>
                  </a:lnTo>
                  <a:lnTo>
                    <a:pt x="1775" y="33"/>
                  </a:lnTo>
                  <a:lnTo>
                    <a:pt x="1733" y="42"/>
                  </a:lnTo>
                  <a:lnTo>
                    <a:pt x="1693" y="51"/>
                  </a:lnTo>
                  <a:lnTo>
                    <a:pt x="1651" y="62"/>
                  </a:lnTo>
                  <a:lnTo>
                    <a:pt x="1611" y="74"/>
                  </a:lnTo>
                  <a:lnTo>
                    <a:pt x="1570" y="86"/>
                  </a:lnTo>
                  <a:lnTo>
                    <a:pt x="1531" y="100"/>
                  </a:lnTo>
                  <a:lnTo>
                    <a:pt x="1490" y="115"/>
                  </a:lnTo>
                  <a:lnTo>
                    <a:pt x="1451" y="131"/>
                  </a:lnTo>
                  <a:lnTo>
                    <a:pt x="1412" y="148"/>
                  </a:lnTo>
                  <a:lnTo>
                    <a:pt x="1372" y="165"/>
                  </a:lnTo>
                  <a:lnTo>
                    <a:pt x="1334" y="184"/>
                  </a:lnTo>
                  <a:lnTo>
                    <a:pt x="1296" y="203"/>
                  </a:lnTo>
                  <a:lnTo>
                    <a:pt x="1257" y="225"/>
                  </a:lnTo>
                  <a:lnTo>
                    <a:pt x="1219" y="246"/>
                  </a:lnTo>
                  <a:lnTo>
                    <a:pt x="1182" y="268"/>
                  </a:lnTo>
                  <a:lnTo>
                    <a:pt x="1144" y="292"/>
                  </a:lnTo>
                  <a:lnTo>
                    <a:pt x="1107" y="316"/>
                  </a:lnTo>
                  <a:lnTo>
                    <a:pt x="1071" y="342"/>
                  </a:lnTo>
                  <a:lnTo>
                    <a:pt x="1035" y="367"/>
                  </a:lnTo>
                  <a:lnTo>
                    <a:pt x="1000" y="395"/>
                  </a:lnTo>
                  <a:lnTo>
                    <a:pt x="964" y="423"/>
                  </a:lnTo>
                  <a:lnTo>
                    <a:pt x="929" y="452"/>
                  </a:lnTo>
                  <a:lnTo>
                    <a:pt x="895" y="481"/>
                  </a:lnTo>
                  <a:lnTo>
                    <a:pt x="861" y="511"/>
                  </a:lnTo>
                  <a:lnTo>
                    <a:pt x="828" y="543"/>
                  </a:lnTo>
                  <a:lnTo>
                    <a:pt x="795" y="575"/>
                  </a:lnTo>
                  <a:lnTo>
                    <a:pt x="763" y="608"/>
                  </a:lnTo>
                  <a:lnTo>
                    <a:pt x="731" y="642"/>
                  </a:lnTo>
                  <a:lnTo>
                    <a:pt x="699" y="676"/>
                  </a:lnTo>
                  <a:lnTo>
                    <a:pt x="669" y="711"/>
                  </a:lnTo>
                  <a:lnTo>
                    <a:pt x="639" y="748"/>
                  </a:lnTo>
                  <a:lnTo>
                    <a:pt x="610" y="785"/>
                  </a:lnTo>
                  <a:lnTo>
                    <a:pt x="580" y="822"/>
                  </a:lnTo>
                  <a:lnTo>
                    <a:pt x="552" y="860"/>
                  </a:lnTo>
                  <a:lnTo>
                    <a:pt x="525" y="900"/>
                  </a:lnTo>
                  <a:lnTo>
                    <a:pt x="497" y="939"/>
                  </a:lnTo>
                  <a:lnTo>
                    <a:pt x="470" y="980"/>
                  </a:lnTo>
                  <a:lnTo>
                    <a:pt x="445" y="1020"/>
                  </a:lnTo>
                  <a:lnTo>
                    <a:pt x="419" y="1062"/>
                  </a:lnTo>
                  <a:lnTo>
                    <a:pt x="395" y="1104"/>
                  </a:lnTo>
                  <a:lnTo>
                    <a:pt x="371" y="1147"/>
                  </a:lnTo>
                  <a:lnTo>
                    <a:pt x="348" y="1191"/>
                  </a:lnTo>
                  <a:lnTo>
                    <a:pt x="325" y="1234"/>
                  </a:lnTo>
                  <a:lnTo>
                    <a:pt x="303" y="1279"/>
                  </a:lnTo>
                  <a:lnTo>
                    <a:pt x="282" y="1324"/>
                  </a:lnTo>
                  <a:lnTo>
                    <a:pt x="262" y="1370"/>
                  </a:lnTo>
                  <a:lnTo>
                    <a:pt x="241" y="1415"/>
                  </a:lnTo>
                  <a:lnTo>
                    <a:pt x="223" y="1462"/>
                  </a:lnTo>
                  <a:lnTo>
                    <a:pt x="204" y="1509"/>
                  </a:lnTo>
                  <a:lnTo>
                    <a:pt x="187" y="1557"/>
                  </a:lnTo>
                  <a:lnTo>
                    <a:pt x="170" y="1605"/>
                  </a:lnTo>
                  <a:lnTo>
                    <a:pt x="154" y="1653"/>
                  </a:lnTo>
                  <a:lnTo>
                    <a:pt x="139" y="1702"/>
                  </a:lnTo>
                  <a:lnTo>
                    <a:pt x="124" y="1751"/>
                  </a:lnTo>
                  <a:lnTo>
                    <a:pt x="110" y="1800"/>
                  </a:lnTo>
                  <a:lnTo>
                    <a:pt x="98" y="1850"/>
                  </a:lnTo>
                  <a:lnTo>
                    <a:pt x="86" y="1900"/>
                  </a:lnTo>
                  <a:lnTo>
                    <a:pt x="74" y="1950"/>
                  </a:lnTo>
                  <a:lnTo>
                    <a:pt x="63" y="2001"/>
                  </a:lnTo>
                  <a:lnTo>
                    <a:pt x="54" y="2052"/>
                  </a:lnTo>
                  <a:lnTo>
                    <a:pt x="45" y="2103"/>
                  </a:lnTo>
                  <a:lnTo>
                    <a:pt x="37" y="2154"/>
                  </a:lnTo>
                  <a:lnTo>
                    <a:pt x="29" y="2206"/>
                  </a:lnTo>
                  <a:lnTo>
                    <a:pt x="23" y="2258"/>
                  </a:lnTo>
                  <a:lnTo>
                    <a:pt x="17" y="2309"/>
                  </a:lnTo>
                  <a:lnTo>
                    <a:pt x="12" y="2361"/>
                  </a:lnTo>
                  <a:lnTo>
                    <a:pt x="8" y="2413"/>
                  </a:lnTo>
                  <a:lnTo>
                    <a:pt x="5" y="2465"/>
                  </a:lnTo>
                  <a:lnTo>
                    <a:pt x="3" y="2518"/>
                  </a:lnTo>
                  <a:lnTo>
                    <a:pt x="1" y="2570"/>
                  </a:lnTo>
                  <a:lnTo>
                    <a:pt x="0" y="2622"/>
                  </a:lnTo>
                  <a:lnTo>
                    <a:pt x="0" y="2674"/>
                  </a:lnTo>
                  <a:lnTo>
                    <a:pt x="1" y="2727"/>
                  </a:lnTo>
                  <a:lnTo>
                    <a:pt x="3" y="2780"/>
                  </a:lnTo>
                  <a:lnTo>
                    <a:pt x="5" y="2832"/>
                  </a:lnTo>
                  <a:lnTo>
                    <a:pt x="8" y="2884"/>
                  </a:lnTo>
                  <a:lnTo>
                    <a:pt x="12" y="2936"/>
                  </a:lnTo>
                  <a:lnTo>
                    <a:pt x="17" y="2987"/>
                  </a:lnTo>
                  <a:lnTo>
                    <a:pt x="23" y="3039"/>
                  </a:lnTo>
                  <a:lnTo>
                    <a:pt x="29" y="3092"/>
                  </a:lnTo>
                  <a:lnTo>
                    <a:pt x="37" y="3143"/>
                  </a:lnTo>
                  <a:lnTo>
                    <a:pt x="45" y="3194"/>
                  </a:lnTo>
                  <a:lnTo>
                    <a:pt x="54" y="3245"/>
                  </a:lnTo>
                  <a:lnTo>
                    <a:pt x="63" y="3296"/>
                  </a:lnTo>
                  <a:lnTo>
                    <a:pt x="74" y="3346"/>
                  </a:lnTo>
                  <a:lnTo>
                    <a:pt x="86" y="3397"/>
                  </a:lnTo>
                  <a:lnTo>
                    <a:pt x="98" y="3447"/>
                  </a:lnTo>
                  <a:lnTo>
                    <a:pt x="110" y="3496"/>
                  </a:lnTo>
                  <a:lnTo>
                    <a:pt x="124" y="3546"/>
                  </a:lnTo>
                  <a:lnTo>
                    <a:pt x="139" y="3595"/>
                  </a:lnTo>
                  <a:lnTo>
                    <a:pt x="154" y="3644"/>
                  </a:lnTo>
                  <a:lnTo>
                    <a:pt x="170" y="3692"/>
                  </a:lnTo>
                  <a:lnTo>
                    <a:pt x="187" y="3740"/>
                  </a:lnTo>
                  <a:lnTo>
                    <a:pt x="204" y="3788"/>
                  </a:lnTo>
                  <a:lnTo>
                    <a:pt x="223" y="3835"/>
                  </a:lnTo>
                  <a:lnTo>
                    <a:pt x="241" y="3881"/>
                  </a:lnTo>
                  <a:lnTo>
                    <a:pt x="262" y="3928"/>
                  </a:lnTo>
                  <a:lnTo>
                    <a:pt x="282" y="3972"/>
                  </a:lnTo>
                  <a:lnTo>
                    <a:pt x="303" y="4018"/>
                  </a:lnTo>
                  <a:lnTo>
                    <a:pt x="325" y="4063"/>
                  </a:lnTo>
                  <a:lnTo>
                    <a:pt x="348" y="4106"/>
                  </a:lnTo>
                  <a:lnTo>
                    <a:pt x="371" y="4150"/>
                  </a:lnTo>
                  <a:lnTo>
                    <a:pt x="395" y="4193"/>
                  </a:lnTo>
                  <a:lnTo>
                    <a:pt x="419" y="4234"/>
                  </a:lnTo>
                  <a:lnTo>
                    <a:pt x="445" y="4277"/>
                  </a:lnTo>
                  <a:lnTo>
                    <a:pt x="470" y="4317"/>
                  </a:lnTo>
                  <a:lnTo>
                    <a:pt x="497" y="4358"/>
                  </a:lnTo>
                  <a:lnTo>
                    <a:pt x="525" y="4397"/>
                  </a:lnTo>
                  <a:lnTo>
                    <a:pt x="552" y="4437"/>
                  </a:lnTo>
                  <a:lnTo>
                    <a:pt x="580" y="4475"/>
                  </a:lnTo>
                  <a:lnTo>
                    <a:pt x="610" y="4512"/>
                  </a:lnTo>
                  <a:lnTo>
                    <a:pt x="639" y="4548"/>
                  </a:lnTo>
                  <a:lnTo>
                    <a:pt x="669" y="4585"/>
                  </a:lnTo>
                  <a:lnTo>
                    <a:pt x="699" y="4620"/>
                  </a:lnTo>
                  <a:lnTo>
                    <a:pt x="731" y="4655"/>
                  </a:lnTo>
                  <a:lnTo>
                    <a:pt x="763" y="4689"/>
                  </a:lnTo>
                  <a:lnTo>
                    <a:pt x="795" y="4722"/>
                  </a:lnTo>
                  <a:lnTo>
                    <a:pt x="828" y="4754"/>
                  </a:lnTo>
                  <a:lnTo>
                    <a:pt x="861" y="4785"/>
                  </a:lnTo>
                  <a:lnTo>
                    <a:pt x="895" y="4816"/>
                  </a:lnTo>
                  <a:lnTo>
                    <a:pt x="929" y="4846"/>
                  </a:lnTo>
                  <a:lnTo>
                    <a:pt x="964" y="4874"/>
                  </a:lnTo>
                  <a:lnTo>
                    <a:pt x="1000" y="4902"/>
                  </a:lnTo>
                  <a:lnTo>
                    <a:pt x="1035" y="4929"/>
                  </a:lnTo>
                  <a:lnTo>
                    <a:pt x="1071" y="4955"/>
                  </a:lnTo>
                  <a:lnTo>
                    <a:pt x="1107" y="4981"/>
                  </a:lnTo>
                  <a:lnTo>
                    <a:pt x="1144" y="5005"/>
                  </a:lnTo>
                  <a:lnTo>
                    <a:pt x="1182" y="5029"/>
                  </a:lnTo>
                  <a:lnTo>
                    <a:pt x="1219" y="5051"/>
                  </a:lnTo>
                  <a:lnTo>
                    <a:pt x="1257" y="5072"/>
                  </a:lnTo>
                  <a:lnTo>
                    <a:pt x="1296" y="5093"/>
                  </a:lnTo>
                  <a:lnTo>
                    <a:pt x="1334" y="5113"/>
                  </a:lnTo>
                  <a:lnTo>
                    <a:pt x="1372" y="5131"/>
                  </a:lnTo>
                  <a:lnTo>
                    <a:pt x="1412" y="5149"/>
                  </a:lnTo>
                  <a:lnTo>
                    <a:pt x="1451" y="5166"/>
                  </a:lnTo>
                  <a:lnTo>
                    <a:pt x="1490" y="5182"/>
                  </a:lnTo>
                  <a:lnTo>
                    <a:pt x="1531" y="5196"/>
                  </a:lnTo>
                  <a:lnTo>
                    <a:pt x="1570" y="5210"/>
                  </a:lnTo>
                  <a:lnTo>
                    <a:pt x="1611" y="5223"/>
                  </a:lnTo>
                  <a:lnTo>
                    <a:pt x="1651" y="5235"/>
                  </a:lnTo>
                  <a:lnTo>
                    <a:pt x="1693" y="5246"/>
                  </a:lnTo>
                  <a:lnTo>
                    <a:pt x="1733" y="5256"/>
                  </a:lnTo>
                  <a:lnTo>
                    <a:pt x="1775" y="5264"/>
                  </a:lnTo>
                  <a:lnTo>
                    <a:pt x="1815" y="5271"/>
                  </a:lnTo>
                  <a:lnTo>
                    <a:pt x="1857" y="5279"/>
                  </a:lnTo>
                  <a:lnTo>
                    <a:pt x="1898" y="5284"/>
                  </a:lnTo>
                  <a:lnTo>
                    <a:pt x="1940" y="5289"/>
                  </a:lnTo>
                  <a:lnTo>
                    <a:pt x="1981" y="5293"/>
                  </a:lnTo>
                  <a:lnTo>
                    <a:pt x="2023" y="5295"/>
                  </a:lnTo>
                  <a:lnTo>
                    <a:pt x="2064" y="5297"/>
                  </a:lnTo>
                  <a:lnTo>
                    <a:pt x="2106" y="529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7" name="Line 129"/>
            <p:cNvSpPr>
              <a:spLocks noChangeShapeType="1"/>
            </p:cNvSpPr>
            <p:nvPr/>
          </p:nvSpPr>
          <p:spPr bwMode="auto">
            <a:xfrm flipV="1">
              <a:off x="2078" y="2646"/>
              <a:ext cx="2" cy="13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8" name="Freeform 130"/>
            <p:cNvSpPr>
              <a:spLocks/>
            </p:cNvSpPr>
            <p:nvPr/>
          </p:nvSpPr>
          <p:spPr bwMode="auto">
            <a:xfrm>
              <a:off x="795" y="2646"/>
              <a:ext cx="104" cy="12"/>
            </a:xfrm>
            <a:custGeom>
              <a:avLst/>
              <a:gdLst>
                <a:gd name="T0" fmla="*/ 0 w 406"/>
                <a:gd name="T1" fmla="*/ 0 h 49"/>
                <a:gd name="T2" fmla="*/ 0 w 406"/>
                <a:gd name="T3" fmla="*/ 0 h 49"/>
                <a:gd name="T4" fmla="*/ 0 w 406"/>
                <a:gd name="T5" fmla="*/ 0 h 49"/>
                <a:gd name="T6" fmla="*/ 1 w 406"/>
                <a:gd name="T7" fmla="*/ 0 h 49"/>
                <a:gd name="T8" fmla="*/ 1 w 406"/>
                <a:gd name="T9" fmla="*/ 0 h 49"/>
                <a:gd name="T10" fmla="*/ 1 w 406"/>
                <a:gd name="T11" fmla="*/ 0 h 49"/>
                <a:gd name="T12" fmla="*/ 1 w 406"/>
                <a:gd name="T13" fmla="*/ 0 h 49"/>
                <a:gd name="T14" fmla="*/ 1 w 406"/>
                <a:gd name="T15" fmla="*/ 0 h 49"/>
                <a:gd name="T16" fmla="*/ 2 w 406"/>
                <a:gd name="T17" fmla="*/ 0 h 49"/>
                <a:gd name="T18" fmla="*/ 2 w 406"/>
                <a:gd name="T19" fmla="*/ 0 h 49"/>
                <a:gd name="T20" fmla="*/ 2 w 406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6" h="49">
                  <a:moveTo>
                    <a:pt x="0" y="0"/>
                  </a:moveTo>
                  <a:lnTo>
                    <a:pt x="41" y="0"/>
                  </a:lnTo>
                  <a:lnTo>
                    <a:pt x="83" y="2"/>
                  </a:lnTo>
                  <a:lnTo>
                    <a:pt x="125" y="4"/>
                  </a:lnTo>
                  <a:lnTo>
                    <a:pt x="166" y="7"/>
                  </a:lnTo>
                  <a:lnTo>
                    <a:pt x="208" y="13"/>
                  </a:lnTo>
                  <a:lnTo>
                    <a:pt x="249" y="18"/>
                  </a:lnTo>
                  <a:lnTo>
                    <a:pt x="291" y="25"/>
                  </a:lnTo>
                  <a:lnTo>
                    <a:pt x="331" y="33"/>
                  </a:lnTo>
                  <a:lnTo>
                    <a:pt x="373" y="42"/>
                  </a:lnTo>
                  <a:lnTo>
                    <a:pt x="406" y="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9" name="Freeform 131"/>
            <p:cNvSpPr>
              <a:spLocks/>
            </p:cNvSpPr>
            <p:nvPr/>
          </p:nvSpPr>
          <p:spPr bwMode="auto">
            <a:xfrm>
              <a:off x="928" y="2667"/>
              <a:ext cx="110" cy="53"/>
            </a:xfrm>
            <a:custGeom>
              <a:avLst/>
              <a:gdLst>
                <a:gd name="T0" fmla="*/ 0 w 429"/>
                <a:gd name="T1" fmla="*/ 0 h 202"/>
                <a:gd name="T2" fmla="*/ 0 w 429"/>
                <a:gd name="T3" fmla="*/ 0 h 202"/>
                <a:gd name="T4" fmla="*/ 0 w 429"/>
                <a:gd name="T5" fmla="*/ 0 h 202"/>
                <a:gd name="T6" fmla="*/ 1 w 429"/>
                <a:gd name="T7" fmla="*/ 0 h 202"/>
                <a:gd name="T8" fmla="*/ 1 w 429"/>
                <a:gd name="T9" fmla="*/ 0 h 202"/>
                <a:gd name="T10" fmla="*/ 1 w 429"/>
                <a:gd name="T11" fmla="*/ 0 h 202"/>
                <a:gd name="T12" fmla="*/ 1 w 429"/>
                <a:gd name="T13" fmla="*/ 1 h 202"/>
                <a:gd name="T14" fmla="*/ 1 w 429"/>
                <a:gd name="T15" fmla="*/ 1 h 202"/>
                <a:gd name="T16" fmla="*/ 1 w 429"/>
                <a:gd name="T17" fmla="*/ 1 h 202"/>
                <a:gd name="T18" fmla="*/ 2 w 429"/>
                <a:gd name="T19" fmla="*/ 1 h 202"/>
                <a:gd name="T20" fmla="*/ 2 w 429"/>
                <a:gd name="T21" fmla="*/ 1 h 202"/>
                <a:gd name="T22" fmla="*/ 2 w 429"/>
                <a:gd name="T23" fmla="*/ 1 h 202"/>
                <a:gd name="T24" fmla="*/ 2 w 429"/>
                <a:gd name="T25" fmla="*/ 1 h 2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9" h="202">
                  <a:moveTo>
                    <a:pt x="0" y="0"/>
                  </a:moveTo>
                  <a:lnTo>
                    <a:pt x="13" y="4"/>
                  </a:lnTo>
                  <a:lnTo>
                    <a:pt x="54" y="18"/>
                  </a:lnTo>
                  <a:lnTo>
                    <a:pt x="93" y="33"/>
                  </a:lnTo>
                  <a:lnTo>
                    <a:pt x="134" y="49"/>
                  </a:lnTo>
                  <a:lnTo>
                    <a:pt x="173" y="66"/>
                  </a:lnTo>
                  <a:lnTo>
                    <a:pt x="212" y="83"/>
                  </a:lnTo>
                  <a:lnTo>
                    <a:pt x="251" y="102"/>
                  </a:lnTo>
                  <a:lnTo>
                    <a:pt x="289" y="121"/>
                  </a:lnTo>
                  <a:lnTo>
                    <a:pt x="328" y="143"/>
                  </a:lnTo>
                  <a:lnTo>
                    <a:pt x="366" y="164"/>
                  </a:lnTo>
                  <a:lnTo>
                    <a:pt x="403" y="186"/>
                  </a:lnTo>
                  <a:lnTo>
                    <a:pt x="429" y="2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0" name="Freeform 132"/>
            <p:cNvSpPr>
              <a:spLocks/>
            </p:cNvSpPr>
            <p:nvPr/>
          </p:nvSpPr>
          <p:spPr bwMode="auto">
            <a:xfrm>
              <a:off x="1064" y="2736"/>
              <a:ext cx="92" cy="83"/>
            </a:xfrm>
            <a:custGeom>
              <a:avLst/>
              <a:gdLst>
                <a:gd name="T0" fmla="*/ 0 w 352"/>
                <a:gd name="T1" fmla="*/ 0 h 320"/>
                <a:gd name="T2" fmla="*/ 0 w 352"/>
                <a:gd name="T3" fmla="*/ 0 h 320"/>
                <a:gd name="T4" fmla="*/ 0 w 352"/>
                <a:gd name="T5" fmla="*/ 0 h 320"/>
                <a:gd name="T6" fmla="*/ 1 w 352"/>
                <a:gd name="T7" fmla="*/ 0 h 320"/>
                <a:gd name="T8" fmla="*/ 1 w 352"/>
                <a:gd name="T9" fmla="*/ 1 h 320"/>
                <a:gd name="T10" fmla="*/ 1 w 352"/>
                <a:gd name="T11" fmla="*/ 1 h 320"/>
                <a:gd name="T12" fmla="*/ 1 w 352"/>
                <a:gd name="T13" fmla="*/ 1 h 320"/>
                <a:gd name="T14" fmla="*/ 1 w 352"/>
                <a:gd name="T15" fmla="*/ 1 h 320"/>
                <a:gd name="T16" fmla="*/ 1 w 352"/>
                <a:gd name="T17" fmla="*/ 1 h 320"/>
                <a:gd name="T18" fmla="*/ 1 w 352"/>
                <a:gd name="T19" fmla="*/ 1 h 320"/>
                <a:gd name="T20" fmla="*/ 2 w 352"/>
                <a:gd name="T21" fmla="*/ 1 h 320"/>
                <a:gd name="T22" fmla="*/ 2 w 352"/>
                <a:gd name="T23" fmla="*/ 2 h 3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2" h="320">
                  <a:moveTo>
                    <a:pt x="0" y="0"/>
                  </a:moveTo>
                  <a:lnTo>
                    <a:pt x="22" y="16"/>
                  </a:lnTo>
                  <a:lnTo>
                    <a:pt x="57" y="44"/>
                  </a:lnTo>
                  <a:lnTo>
                    <a:pt x="92" y="72"/>
                  </a:lnTo>
                  <a:lnTo>
                    <a:pt x="128" y="101"/>
                  </a:lnTo>
                  <a:lnTo>
                    <a:pt x="162" y="130"/>
                  </a:lnTo>
                  <a:lnTo>
                    <a:pt x="196" y="160"/>
                  </a:lnTo>
                  <a:lnTo>
                    <a:pt x="229" y="192"/>
                  </a:lnTo>
                  <a:lnTo>
                    <a:pt x="262" y="224"/>
                  </a:lnTo>
                  <a:lnTo>
                    <a:pt x="294" y="257"/>
                  </a:lnTo>
                  <a:lnTo>
                    <a:pt x="326" y="291"/>
                  </a:lnTo>
                  <a:lnTo>
                    <a:pt x="352" y="3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1" name="Freeform 133"/>
            <p:cNvSpPr>
              <a:spLocks/>
            </p:cNvSpPr>
            <p:nvPr/>
          </p:nvSpPr>
          <p:spPr bwMode="auto">
            <a:xfrm>
              <a:off x="1176" y="2842"/>
              <a:ext cx="66" cy="103"/>
            </a:xfrm>
            <a:custGeom>
              <a:avLst/>
              <a:gdLst>
                <a:gd name="T0" fmla="*/ 0 w 263"/>
                <a:gd name="T1" fmla="*/ 0 h 398"/>
                <a:gd name="T2" fmla="*/ 0 w 263"/>
                <a:gd name="T3" fmla="*/ 0 h 398"/>
                <a:gd name="T4" fmla="*/ 0 w 263"/>
                <a:gd name="T5" fmla="*/ 0 h 398"/>
                <a:gd name="T6" fmla="*/ 0 w 263"/>
                <a:gd name="T7" fmla="*/ 1 h 398"/>
                <a:gd name="T8" fmla="*/ 1 w 263"/>
                <a:gd name="T9" fmla="*/ 1 h 398"/>
                <a:gd name="T10" fmla="*/ 1 w 263"/>
                <a:gd name="T11" fmla="*/ 1 h 398"/>
                <a:gd name="T12" fmla="*/ 1 w 263"/>
                <a:gd name="T13" fmla="*/ 1 h 398"/>
                <a:gd name="T14" fmla="*/ 1 w 263"/>
                <a:gd name="T15" fmla="*/ 1 h 398"/>
                <a:gd name="T16" fmla="*/ 1 w 263"/>
                <a:gd name="T17" fmla="*/ 1 h 398"/>
                <a:gd name="T18" fmla="*/ 1 w 263"/>
                <a:gd name="T19" fmla="*/ 2 h 398"/>
                <a:gd name="T20" fmla="*/ 1 w 263"/>
                <a:gd name="T21" fmla="*/ 2 h 398"/>
                <a:gd name="T22" fmla="*/ 1 w 263"/>
                <a:gd name="T23" fmla="*/ 2 h 3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98">
                  <a:moveTo>
                    <a:pt x="0" y="0"/>
                  </a:moveTo>
                  <a:lnTo>
                    <a:pt x="18" y="24"/>
                  </a:lnTo>
                  <a:lnTo>
                    <a:pt x="47" y="61"/>
                  </a:lnTo>
                  <a:lnTo>
                    <a:pt x="76" y="99"/>
                  </a:lnTo>
                  <a:lnTo>
                    <a:pt x="103" y="139"/>
                  </a:lnTo>
                  <a:lnTo>
                    <a:pt x="131" y="178"/>
                  </a:lnTo>
                  <a:lnTo>
                    <a:pt x="158" y="219"/>
                  </a:lnTo>
                  <a:lnTo>
                    <a:pt x="183" y="259"/>
                  </a:lnTo>
                  <a:lnTo>
                    <a:pt x="209" y="301"/>
                  </a:lnTo>
                  <a:lnTo>
                    <a:pt x="233" y="343"/>
                  </a:lnTo>
                  <a:lnTo>
                    <a:pt x="257" y="386"/>
                  </a:lnTo>
                  <a:lnTo>
                    <a:pt x="263" y="39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2" name="Freeform 134"/>
            <p:cNvSpPr>
              <a:spLocks/>
            </p:cNvSpPr>
            <p:nvPr/>
          </p:nvSpPr>
          <p:spPr bwMode="auto">
            <a:xfrm>
              <a:off x="1257" y="2972"/>
              <a:ext cx="45" cy="114"/>
            </a:xfrm>
            <a:custGeom>
              <a:avLst/>
              <a:gdLst>
                <a:gd name="T0" fmla="*/ 0 w 174"/>
                <a:gd name="T1" fmla="*/ 0 h 444"/>
                <a:gd name="T2" fmla="*/ 0 w 174"/>
                <a:gd name="T3" fmla="*/ 0 h 444"/>
                <a:gd name="T4" fmla="*/ 0 w 174"/>
                <a:gd name="T5" fmla="*/ 0 h 444"/>
                <a:gd name="T6" fmla="*/ 0 w 174"/>
                <a:gd name="T7" fmla="*/ 1 h 444"/>
                <a:gd name="T8" fmla="*/ 0 w 174"/>
                <a:gd name="T9" fmla="*/ 1 h 444"/>
                <a:gd name="T10" fmla="*/ 1 w 174"/>
                <a:gd name="T11" fmla="*/ 1 h 444"/>
                <a:gd name="T12" fmla="*/ 1 w 174"/>
                <a:gd name="T13" fmla="*/ 1 h 444"/>
                <a:gd name="T14" fmla="*/ 1 w 174"/>
                <a:gd name="T15" fmla="*/ 1 h 444"/>
                <a:gd name="T16" fmla="*/ 1 w 174"/>
                <a:gd name="T17" fmla="*/ 2 h 444"/>
                <a:gd name="T18" fmla="*/ 1 w 174"/>
                <a:gd name="T19" fmla="*/ 2 h 444"/>
                <a:gd name="T20" fmla="*/ 1 w 174"/>
                <a:gd name="T21" fmla="*/ 2 h 444"/>
                <a:gd name="T22" fmla="*/ 1 w 174"/>
                <a:gd name="T23" fmla="*/ 2 h 4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4" h="444">
                  <a:moveTo>
                    <a:pt x="0" y="0"/>
                  </a:moveTo>
                  <a:lnTo>
                    <a:pt x="8" y="15"/>
                  </a:lnTo>
                  <a:lnTo>
                    <a:pt x="29" y="60"/>
                  </a:lnTo>
                  <a:lnTo>
                    <a:pt x="49" y="106"/>
                  </a:lnTo>
                  <a:lnTo>
                    <a:pt x="68" y="151"/>
                  </a:lnTo>
                  <a:lnTo>
                    <a:pt x="88" y="198"/>
                  </a:lnTo>
                  <a:lnTo>
                    <a:pt x="106" y="245"/>
                  </a:lnTo>
                  <a:lnTo>
                    <a:pt x="124" y="293"/>
                  </a:lnTo>
                  <a:lnTo>
                    <a:pt x="140" y="341"/>
                  </a:lnTo>
                  <a:lnTo>
                    <a:pt x="157" y="389"/>
                  </a:lnTo>
                  <a:lnTo>
                    <a:pt x="172" y="438"/>
                  </a:lnTo>
                  <a:lnTo>
                    <a:pt x="174" y="4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3" name="Freeform 135"/>
            <p:cNvSpPr>
              <a:spLocks/>
            </p:cNvSpPr>
            <p:nvPr/>
          </p:nvSpPr>
          <p:spPr bwMode="auto">
            <a:xfrm>
              <a:off x="1309" y="3117"/>
              <a:ext cx="24" cy="121"/>
            </a:xfrm>
            <a:custGeom>
              <a:avLst/>
              <a:gdLst>
                <a:gd name="T0" fmla="*/ 0 w 85"/>
                <a:gd name="T1" fmla="*/ 0 h 469"/>
                <a:gd name="T2" fmla="*/ 0 w 85"/>
                <a:gd name="T3" fmla="*/ 0 h 469"/>
                <a:gd name="T4" fmla="*/ 0 w 85"/>
                <a:gd name="T5" fmla="*/ 0 h 469"/>
                <a:gd name="T6" fmla="*/ 0 w 85"/>
                <a:gd name="T7" fmla="*/ 1 h 469"/>
                <a:gd name="T8" fmla="*/ 0 w 85"/>
                <a:gd name="T9" fmla="*/ 1 h 469"/>
                <a:gd name="T10" fmla="*/ 0 w 85"/>
                <a:gd name="T11" fmla="*/ 1 h 469"/>
                <a:gd name="T12" fmla="*/ 0 w 85"/>
                <a:gd name="T13" fmla="*/ 1 h 469"/>
                <a:gd name="T14" fmla="*/ 0 w 85"/>
                <a:gd name="T15" fmla="*/ 2 h 469"/>
                <a:gd name="T16" fmla="*/ 1 w 85"/>
                <a:gd name="T17" fmla="*/ 2 h 469"/>
                <a:gd name="T18" fmla="*/ 1 w 85"/>
                <a:gd name="T19" fmla="*/ 2 h 469"/>
                <a:gd name="T20" fmla="*/ 1 w 85"/>
                <a:gd name="T21" fmla="*/ 2 h 4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469">
                  <a:moveTo>
                    <a:pt x="0" y="0"/>
                  </a:moveTo>
                  <a:lnTo>
                    <a:pt x="6" y="27"/>
                  </a:lnTo>
                  <a:lnTo>
                    <a:pt x="19" y="77"/>
                  </a:lnTo>
                  <a:lnTo>
                    <a:pt x="31" y="127"/>
                  </a:lnTo>
                  <a:lnTo>
                    <a:pt x="40" y="178"/>
                  </a:lnTo>
                  <a:lnTo>
                    <a:pt x="51" y="229"/>
                  </a:lnTo>
                  <a:lnTo>
                    <a:pt x="59" y="280"/>
                  </a:lnTo>
                  <a:lnTo>
                    <a:pt x="68" y="331"/>
                  </a:lnTo>
                  <a:lnTo>
                    <a:pt x="75" y="383"/>
                  </a:lnTo>
                  <a:lnTo>
                    <a:pt x="82" y="435"/>
                  </a:lnTo>
                  <a:lnTo>
                    <a:pt x="85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4" name="Freeform 136"/>
            <p:cNvSpPr>
              <a:spLocks/>
            </p:cNvSpPr>
            <p:nvPr/>
          </p:nvSpPr>
          <p:spPr bwMode="auto">
            <a:xfrm>
              <a:off x="1334" y="3268"/>
              <a:ext cx="2" cy="123"/>
            </a:xfrm>
            <a:custGeom>
              <a:avLst/>
              <a:gdLst>
                <a:gd name="T0" fmla="*/ 0 w 8"/>
                <a:gd name="T1" fmla="*/ 0 h 477"/>
                <a:gd name="T2" fmla="*/ 0 w 8"/>
                <a:gd name="T3" fmla="*/ 0 h 477"/>
                <a:gd name="T4" fmla="*/ 0 w 8"/>
                <a:gd name="T5" fmla="*/ 0 h 477"/>
                <a:gd name="T6" fmla="*/ 0 w 8"/>
                <a:gd name="T7" fmla="*/ 1 h 477"/>
                <a:gd name="T8" fmla="*/ 0 w 8"/>
                <a:gd name="T9" fmla="*/ 1 h 477"/>
                <a:gd name="T10" fmla="*/ 0 w 8"/>
                <a:gd name="T11" fmla="*/ 1 h 477"/>
                <a:gd name="T12" fmla="*/ 0 w 8"/>
                <a:gd name="T13" fmla="*/ 1 h 477"/>
                <a:gd name="T14" fmla="*/ 0 w 8"/>
                <a:gd name="T15" fmla="*/ 1 h 477"/>
                <a:gd name="T16" fmla="*/ 0 w 8"/>
                <a:gd name="T17" fmla="*/ 2 h 477"/>
                <a:gd name="T18" fmla="*/ 0 w 8"/>
                <a:gd name="T19" fmla="*/ 2 h 477"/>
                <a:gd name="T20" fmla="*/ 0 w 8"/>
                <a:gd name="T21" fmla="*/ 2 h 477"/>
                <a:gd name="T22" fmla="*/ 0 w 8"/>
                <a:gd name="T23" fmla="*/ 2 h 4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" h="477">
                  <a:moveTo>
                    <a:pt x="0" y="0"/>
                  </a:moveTo>
                  <a:lnTo>
                    <a:pt x="1" y="3"/>
                  </a:lnTo>
                  <a:lnTo>
                    <a:pt x="4" y="55"/>
                  </a:lnTo>
                  <a:lnTo>
                    <a:pt x="6" y="108"/>
                  </a:lnTo>
                  <a:lnTo>
                    <a:pt x="8" y="160"/>
                  </a:lnTo>
                  <a:lnTo>
                    <a:pt x="8" y="212"/>
                  </a:lnTo>
                  <a:lnTo>
                    <a:pt x="8" y="264"/>
                  </a:lnTo>
                  <a:lnTo>
                    <a:pt x="8" y="317"/>
                  </a:lnTo>
                  <a:lnTo>
                    <a:pt x="6" y="370"/>
                  </a:lnTo>
                  <a:lnTo>
                    <a:pt x="4" y="422"/>
                  </a:lnTo>
                  <a:lnTo>
                    <a:pt x="1" y="474"/>
                  </a:lnTo>
                  <a:lnTo>
                    <a:pt x="0" y="4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5" name="Freeform 137"/>
            <p:cNvSpPr>
              <a:spLocks/>
            </p:cNvSpPr>
            <p:nvPr/>
          </p:nvSpPr>
          <p:spPr bwMode="auto">
            <a:xfrm>
              <a:off x="1309" y="3422"/>
              <a:ext cx="24" cy="121"/>
            </a:xfrm>
            <a:custGeom>
              <a:avLst/>
              <a:gdLst>
                <a:gd name="T0" fmla="*/ 1 w 85"/>
                <a:gd name="T1" fmla="*/ 0 h 469"/>
                <a:gd name="T2" fmla="*/ 1 w 85"/>
                <a:gd name="T3" fmla="*/ 0 h 469"/>
                <a:gd name="T4" fmla="*/ 1 w 85"/>
                <a:gd name="T5" fmla="*/ 1 h 469"/>
                <a:gd name="T6" fmla="*/ 0 w 85"/>
                <a:gd name="T7" fmla="*/ 1 h 469"/>
                <a:gd name="T8" fmla="*/ 0 w 85"/>
                <a:gd name="T9" fmla="*/ 1 h 469"/>
                <a:gd name="T10" fmla="*/ 0 w 85"/>
                <a:gd name="T11" fmla="*/ 1 h 469"/>
                <a:gd name="T12" fmla="*/ 0 w 85"/>
                <a:gd name="T13" fmla="*/ 1 h 469"/>
                <a:gd name="T14" fmla="*/ 0 w 85"/>
                <a:gd name="T15" fmla="*/ 2 h 469"/>
                <a:gd name="T16" fmla="*/ 0 w 85"/>
                <a:gd name="T17" fmla="*/ 2 h 469"/>
                <a:gd name="T18" fmla="*/ 0 w 85"/>
                <a:gd name="T19" fmla="*/ 2 h 469"/>
                <a:gd name="T20" fmla="*/ 0 w 85"/>
                <a:gd name="T21" fmla="*/ 2 h 4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469">
                  <a:moveTo>
                    <a:pt x="85" y="0"/>
                  </a:moveTo>
                  <a:lnTo>
                    <a:pt x="82" y="34"/>
                  </a:lnTo>
                  <a:lnTo>
                    <a:pt x="75" y="87"/>
                  </a:lnTo>
                  <a:lnTo>
                    <a:pt x="68" y="138"/>
                  </a:lnTo>
                  <a:lnTo>
                    <a:pt x="59" y="189"/>
                  </a:lnTo>
                  <a:lnTo>
                    <a:pt x="51" y="240"/>
                  </a:lnTo>
                  <a:lnTo>
                    <a:pt x="40" y="291"/>
                  </a:lnTo>
                  <a:lnTo>
                    <a:pt x="31" y="341"/>
                  </a:lnTo>
                  <a:lnTo>
                    <a:pt x="19" y="392"/>
                  </a:lnTo>
                  <a:lnTo>
                    <a:pt x="6" y="442"/>
                  </a:lnTo>
                  <a:lnTo>
                    <a:pt x="0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6" name="Freeform 138"/>
            <p:cNvSpPr>
              <a:spLocks/>
            </p:cNvSpPr>
            <p:nvPr/>
          </p:nvSpPr>
          <p:spPr bwMode="auto">
            <a:xfrm>
              <a:off x="1257" y="3572"/>
              <a:ext cx="45" cy="113"/>
            </a:xfrm>
            <a:custGeom>
              <a:avLst/>
              <a:gdLst>
                <a:gd name="T0" fmla="*/ 1 w 174"/>
                <a:gd name="T1" fmla="*/ 0 h 443"/>
                <a:gd name="T2" fmla="*/ 1 w 174"/>
                <a:gd name="T3" fmla="*/ 0 h 443"/>
                <a:gd name="T4" fmla="*/ 1 w 174"/>
                <a:gd name="T5" fmla="*/ 0 h 443"/>
                <a:gd name="T6" fmla="*/ 1 w 174"/>
                <a:gd name="T7" fmla="*/ 1 h 443"/>
                <a:gd name="T8" fmla="*/ 1 w 174"/>
                <a:gd name="T9" fmla="*/ 1 h 443"/>
                <a:gd name="T10" fmla="*/ 1 w 174"/>
                <a:gd name="T11" fmla="*/ 1 h 443"/>
                <a:gd name="T12" fmla="*/ 1 w 174"/>
                <a:gd name="T13" fmla="*/ 1 h 443"/>
                <a:gd name="T14" fmla="*/ 0 w 174"/>
                <a:gd name="T15" fmla="*/ 1 h 443"/>
                <a:gd name="T16" fmla="*/ 0 w 174"/>
                <a:gd name="T17" fmla="*/ 2 h 443"/>
                <a:gd name="T18" fmla="*/ 0 w 174"/>
                <a:gd name="T19" fmla="*/ 2 h 443"/>
                <a:gd name="T20" fmla="*/ 0 w 174"/>
                <a:gd name="T21" fmla="*/ 2 h 443"/>
                <a:gd name="T22" fmla="*/ 0 w 174"/>
                <a:gd name="T23" fmla="*/ 2 h 4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4" h="443">
                  <a:moveTo>
                    <a:pt x="174" y="0"/>
                  </a:moveTo>
                  <a:lnTo>
                    <a:pt x="172" y="6"/>
                  </a:lnTo>
                  <a:lnTo>
                    <a:pt x="157" y="55"/>
                  </a:lnTo>
                  <a:lnTo>
                    <a:pt x="140" y="103"/>
                  </a:lnTo>
                  <a:lnTo>
                    <a:pt x="124" y="151"/>
                  </a:lnTo>
                  <a:lnTo>
                    <a:pt x="106" y="199"/>
                  </a:lnTo>
                  <a:lnTo>
                    <a:pt x="88" y="246"/>
                  </a:lnTo>
                  <a:lnTo>
                    <a:pt x="68" y="292"/>
                  </a:lnTo>
                  <a:lnTo>
                    <a:pt x="49" y="339"/>
                  </a:lnTo>
                  <a:lnTo>
                    <a:pt x="29" y="383"/>
                  </a:lnTo>
                  <a:lnTo>
                    <a:pt x="8" y="429"/>
                  </a:lnTo>
                  <a:lnTo>
                    <a:pt x="0" y="4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7" name="Freeform 139"/>
            <p:cNvSpPr>
              <a:spLocks/>
            </p:cNvSpPr>
            <p:nvPr/>
          </p:nvSpPr>
          <p:spPr bwMode="auto">
            <a:xfrm>
              <a:off x="1176" y="3713"/>
              <a:ext cx="66" cy="102"/>
            </a:xfrm>
            <a:custGeom>
              <a:avLst/>
              <a:gdLst>
                <a:gd name="T0" fmla="*/ 1 w 263"/>
                <a:gd name="T1" fmla="*/ 0 h 397"/>
                <a:gd name="T2" fmla="*/ 1 w 263"/>
                <a:gd name="T3" fmla="*/ 0 h 397"/>
                <a:gd name="T4" fmla="*/ 1 w 263"/>
                <a:gd name="T5" fmla="*/ 0 h 397"/>
                <a:gd name="T6" fmla="*/ 1 w 263"/>
                <a:gd name="T7" fmla="*/ 1 h 397"/>
                <a:gd name="T8" fmla="*/ 1 w 263"/>
                <a:gd name="T9" fmla="*/ 1 h 397"/>
                <a:gd name="T10" fmla="*/ 1 w 263"/>
                <a:gd name="T11" fmla="*/ 1 h 397"/>
                <a:gd name="T12" fmla="*/ 1 w 263"/>
                <a:gd name="T13" fmla="*/ 1 h 397"/>
                <a:gd name="T14" fmla="*/ 1 w 263"/>
                <a:gd name="T15" fmla="*/ 1 h 397"/>
                <a:gd name="T16" fmla="*/ 0 w 263"/>
                <a:gd name="T17" fmla="*/ 1 h 397"/>
                <a:gd name="T18" fmla="*/ 0 w 263"/>
                <a:gd name="T19" fmla="*/ 2 h 397"/>
                <a:gd name="T20" fmla="*/ 0 w 263"/>
                <a:gd name="T21" fmla="*/ 2 h 397"/>
                <a:gd name="T22" fmla="*/ 0 w 263"/>
                <a:gd name="T23" fmla="*/ 2 h 3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3" h="397">
                  <a:moveTo>
                    <a:pt x="263" y="0"/>
                  </a:moveTo>
                  <a:lnTo>
                    <a:pt x="257" y="12"/>
                  </a:lnTo>
                  <a:lnTo>
                    <a:pt x="233" y="55"/>
                  </a:lnTo>
                  <a:lnTo>
                    <a:pt x="209" y="96"/>
                  </a:lnTo>
                  <a:lnTo>
                    <a:pt x="183" y="139"/>
                  </a:lnTo>
                  <a:lnTo>
                    <a:pt x="158" y="179"/>
                  </a:lnTo>
                  <a:lnTo>
                    <a:pt x="131" y="220"/>
                  </a:lnTo>
                  <a:lnTo>
                    <a:pt x="103" y="259"/>
                  </a:lnTo>
                  <a:lnTo>
                    <a:pt x="76" y="299"/>
                  </a:lnTo>
                  <a:lnTo>
                    <a:pt x="47" y="337"/>
                  </a:lnTo>
                  <a:lnTo>
                    <a:pt x="18" y="374"/>
                  </a:lnTo>
                  <a:lnTo>
                    <a:pt x="0" y="3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8" name="Freeform 140"/>
            <p:cNvSpPr>
              <a:spLocks/>
            </p:cNvSpPr>
            <p:nvPr/>
          </p:nvSpPr>
          <p:spPr bwMode="auto">
            <a:xfrm>
              <a:off x="1064" y="3839"/>
              <a:ext cx="92" cy="83"/>
            </a:xfrm>
            <a:custGeom>
              <a:avLst/>
              <a:gdLst>
                <a:gd name="T0" fmla="*/ 2 w 352"/>
                <a:gd name="T1" fmla="*/ 0 h 320"/>
                <a:gd name="T2" fmla="*/ 2 w 352"/>
                <a:gd name="T3" fmla="*/ 0 h 320"/>
                <a:gd name="T4" fmla="*/ 1 w 352"/>
                <a:gd name="T5" fmla="*/ 0 h 320"/>
                <a:gd name="T6" fmla="*/ 1 w 352"/>
                <a:gd name="T7" fmla="*/ 1 h 320"/>
                <a:gd name="T8" fmla="*/ 1 w 352"/>
                <a:gd name="T9" fmla="*/ 1 h 320"/>
                <a:gd name="T10" fmla="*/ 1 w 352"/>
                <a:gd name="T11" fmla="*/ 1 h 320"/>
                <a:gd name="T12" fmla="*/ 1 w 352"/>
                <a:gd name="T13" fmla="*/ 1 h 320"/>
                <a:gd name="T14" fmla="*/ 1 w 352"/>
                <a:gd name="T15" fmla="*/ 1 h 320"/>
                <a:gd name="T16" fmla="*/ 1 w 352"/>
                <a:gd name="T17" fmla="*/ 1 h 320"/>
                <a:gd name="T18" fmla="*/ 0 w 352"/>
                <a:gd name="T19" fmla="*/ 1 h 320"/>
                <a:gd name="T20" fmla="*/ 0 w 352"/>
                <a:gd name="T21" fmla="*/ 1 h 320"/>
                <a:gd name="T22" fmla="*/ 0 w 352"/>
                <a:gd name="T23" fmla="*/ 2 h 3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2" h="320">
                  <a:moveTo>
                    <a:pt x="352" y="0"/>
                  </a:moveTo>
                  <a:lnTo>
                    <a:pt x="326" y="29"/>
                  </a:lnTo>
                  <a:lnTo>
                    <a:pt x="294" y="63"/>
                  </a:lnTo>
                  <a:lnTo>
                    <a:pt x="262" y="96"/>
                  </a:lnTo>
                  <a:lnTo>
                    <a:pt x="229" y="128"/>
                  </a:lnTo>
                  <a:lnTo>
                    <a:pt x="196" y="159"/>
                  </a:lnTo>
                  <a:lnTo>
                    <a:pt x="162" y="190"/>
                  </a:lnTo>
                  <a:lnTo>
                    <a:pt x="128" y="220"/>
                  </a:lnTo>
                  <a:lnTo>
                    <a:pt x="92" y="248"/>
                  </a:lnTo>
                  <a:lnTo>
                    <a:pt x="57" y="276"/>
                  </a:lnTo>
                  <a:lnTo>
                    <a:pt x="22" y="303"/>
                  </a:lnTo>
                  <a:lnTo>
                    <a:pt x="0" y="3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09" name="Freeform 141"/>
            <p:cNvSpPr>
              <a:spLocks/>
            </p:cNvSpPr>
            <p:nvPr/>
          </p:nvSpPr>
          <p:spPr bwMode="auto">
            <a:xfrm>
              <a:off x="928" y="3938"/>
              <a:ext cx="110" cy="53"/>
            </a:xfrm>
            <a:custGeom>
              <a:avLst/>
              <a:gdLst>
                <a:gd name="T0" fmla="*/ 2 w 429"/>
                <a:gd name="T1" fmla="*/ 0 h 203"/>
                <a:gd name="T2" fmla="*/ 2 w 429"/>
                <a:gd name="T3" fmla="*/ 0 h 203"/>
                <a:gd name="T4" fmla="*/ 2 w 429"/>
                <a:gd name="T5" fmla="*/ 0 h 203"/>
                <a:gd name="T6" fmla="*/ 2 w 429"/>
                <a:gd name="T7" fmla="*/ 0 h 203"/>
                <a:gd name="T8" fmla="*/ 1 w 429"/>
                <a:gd name="T9" fmla="*/ 0 h 203"/>
                <a:gd name="T10" fmla="*/ 1 w 429"/>
                <a:gd name="T11" fmla="*/ 1 h 203"/>
                <a:gd name="T12" fmla="*/ 1 w 429"/>
                <a:gd name="T13" fmla="*/ 1 h 203"/>
                <a:gd name="T14" fmla="*/ 1 w 429"/>
                <a:gd name="T15" fmla="*/ 1 h 203"/>
                <a:gd name="T16" fmla="*/ 1 w 429"/>
                <a:gd name="T17" fmla="*/ 1 h 203"/>
                <a:gd name="T18" fmla="*/ 1 w 429"/>
                <a:gd name="T19" fmla="*/ 1 h 203"/>
                <a:gd name="T20" fmla="*/ 0 w 429"/>
                <a:gd name="T21" fmla="*/ 1 h 203"/>
                <a:gd name="T22" fmla="*/ 0 w 429"/>
                <a:gd name="T23" fmla="*/ 1 h 203"/>
                <a:gd name="T24" fmla="*/ 0 w 429"/>
                <a:gd name="T25" fmla="*/ 1 h 2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9" h="203">
                  <a:moveTo>
                    <a:pt x="429" y="0"/>
                  </a:moveTo>
                  <a:lnTo>
                    <a:pt x="403" y="17"/>
                  </a:lnTo>
                  <a:lnTo>
                    <a:pt x="366" y="39"/>
                  </a:lnTo>
                  <a:lnTo>
                    <a:pt x="328" y="60"/>
                  </a:lnTo>
                  <a:lnTo>
                    <a:pt x="289" y="81"/>
                  </a:lnTo>
                  <a:lnTo>
                    <a:pt x="251" y="101"/>
                  </a:lnTo>
                  <a:lnTo>
                    <a:pt x="212" y="119"/>
                  </a:lnTo>
                  <a:lnTo>
                    <a:pt x="173" y="137"/>
                  </a:lnTo>
                  <a:lnTo>
                    <a:pt x="134" y="154"/>
                  </a:lnTo>
                  <a:lnTo>
                    <a:pt x="93" y="170"/>
                  </a:lnTo>
                  <a:lnTo>
                    <a:pt x="54" y="184"/>
                  </a:lnTo>
                  <a:lnTo>
                    <a:pt x="13" y="198"/>
                  </a:lnTo>
                  <a:lnTo>
                    <a:pt x="0" y="2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310" name="Freeform 142"/>
            <p:cNvSpPr>
              <a:spLocks/>
            </p:cNvSpPr>
            <p:nvPr/>
          </p:nvSpPr>
          <p:spPr bwMode="auto">
            <a:xfrm>
              <a:off x="795" y="4000"/>
              <a:ext cx="104" cy="12"/>
            </a:xfrm>
            <a:custGeom>
              <a:avLst/>
              <a:gdLst>
                <a:gd name="T0" fmla="*/ 2 w 406"/>
                <a:gd name="T1" fmla="*/ 0 h 50"/>
                <a:gd name="T2" fmla="*/ 2 w 406"/>
                <a:gd name="T3" fmla="*/ 0 h 50"/>
                <a:gd name="T4" fmla="*/ 2 w 406"/>
                <a:gd name="T5" fmla="*/ 0 h 50"/>
                <a:gd name="T6" fmla="*/ 1 w 406"/>
                <a:gd name="T7" fmla="*/ 0 h 50"/>
                <a:gd name="T8" fmla="*/ 1 w 406"/>
                <a:gd name="T9" fmla="*/ 0 h 50"/>
                <a:gd name="T10" fmla="*/ 1 w 406"/>
                <a:gd name="T11" fmla="*/ 0 h 50"/>
                <a:gd name="T12" fmla="*/ 1 w 406"/>
                <a:gd name="T13" fmla="*/ 0 h 50"/>
                <a:gd name="T14" fmla="*/ 1 w 406"/>
                <a:gd name="T15" fmla="*/ 0 h 50"/>
                <a:gd name="T16" fmla="*/ 0 w 406"/>
                <a:gd name="T17" fmla="*/ 0 h 50"/>
                <a:gd name="T18" fmla="*/ 0 w 406"/>
                <a:gd name="T19" fmla="*/ 0 h 50"/>
                <a:gd name="T20" fmla="*/ 0 w 406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6" h="50">
                  <a:moveTo>
                    <a:pt x="406" y="0"/>
                  </a:moveTo>
                  <a:lnTo>
                    <a:pt x="373" y="9"/>
                  </a:lnTo>
                  <a:lnTo>
                    <a:pt x="331" y="17"/>
                  </a:lnTo>
                  <a:lnTo>
                    <a:pt x="291" y="24"/>
                  </a:lnTo>
                  <a:lnTo>
                    <a:pt x="249" y="32"/>
                  </a:lnTo>
                  <a:lnTo>
                    <a:pt x="208" y="37"/>
                  </a:lnTo>
                  <a:lnTo>
                    <a:pt x="166" y="42"/>
                  </a:lnTo>
                  <a:lnTo>
                    <a:pt x="125" y="46"/>
                  </a:lnTo>
                  <a:lnTo>
                    <a:pt x="83" y="48"/>
                  </a:lnTo>
                  <a:lnTo>
                    <a:pt x="41" y="50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03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202" name="Group 2"/>
          <p:cNvGrpSpPr>
            <a:grpSpLocks/>
          </p:cNvGrpSpPr>
          <p:nvPr/>
        </p:nvGrpSpPr>
        <p:grpSpPr bwMode="auto">
          <a:xfrm>
            <a:off x="179388" y="858838"/>
            <a:ext cx="3024187" cy="5954712"/>
            <a:chOff x="113" y="541"/>
            <a:chExt cx="1905" cy="3751"/>
          </a:xfrm>
        </p:grpSpPr>
        <p:sp>
          <p:nvSpPr>
            <p:cNvPr id="55366" name="Line 3"/>
            <p:cNvSpPr>
              <a:spLocks noChangeShapeType="1"/>
            </p:cNvSpPr>
            <p:nvPr/>
          </p:nvSpPr>
          <p:spPr bwMode="auto">
            <a:xfrm>
              <a:off x="1071" y="940"/>
              <a:ext cx="0" cy="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7" name="Line 4"/>
            <p:cNvSpPr>
              <a:spLocks noChangeShapeType="1"/>
            </p:cNvSpPr>
            <p:nvPr/>
          </p:nvSpPr>
          <p:spPr bwMode="auto">
            <a:xfrm>
              <a:off x="1071" y="1350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8" name="Line 5"/>
            <p:cNvSpPr>
              <a:spLocks noChangeShapeType="1"/>
            </p:cNvSpPr>
            <p:nvPr/>
          </p:nvSpPr>
          <p:spPr bwMode="auto">
            <a:xfrm>
              <a:off x="1071" y="1403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9" name="Line 6"/>
            <p:cNvSpPr>
              <a:spLocks noChangeShapeType="1"/>
            </p:cNvSpPr>
            <p:nvPr/>
          </p:nvSpPr>
          <p:spPr bwMode="auto">
            <a:xfrm>
              <a:off x="1071" y="1797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0" name="Line 7"/>
            <p:cNvSpPr>
              <a:spLocks noChangeShapeType="1"/>
            </p:cNvSpPr>
            <p:nvPr/>
          </p:nvSpPr>
          <p:spPr bwMode="auto">
            <a:xfrm>
              <a:off x="1071" y="1850"/>
              <a:ext cx="0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1" name="Line 8"/>
            <p:cNvSpPr>
              <a:spLocks noChangeShapeType="1"/>
            </p:cNvSpPr>
            <p:nvPr/>
          </p:nvSpPr>
          <p:spPr bwMode="auto">
            <a:xfrm>
              <a:off x="209" y="1606"/>
              <a:ext cx="0" cy="5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2" name="Line 9"/>
            <p:cNvSpPr>
              <a:spLocks noChangeShapeType="1"/>
            </p:cNvSpPr>
            <p:nvPr/>
          </p:nvSpPr>
          <p:spPr bwMode="auto">
            <a:xfrm>
              <a:off x="209" y="2106"/>
              <a:ext cx="17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3" name="Line 10"/>
            <p:cNvSpPr>
              <a:spLocks noChangeShapeType="1"/>
            </p:cNvSpPr>
            <p:nvPr/>
          </p:nvSpPr>
          <p:spPr bwMode="auto">
            <a:xfrm flipV="1">
              <a:off x="1931" y="541"/>
              <a:ext cx="0" cy="15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4" name="Line 11"/>
            <p:cNvSpPr>
              <a:spLocks noChangeShapeType="1"/>
            </p:cNvSpPr>
            <p:nvPr/>
          </p:nvSpPr>
          <p:spPr bwMode="auto">
            <a:xfrm flipV="1">
              <a:off x="209" y="541"/>
              <a:ext cx="1722" cy="10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5" name="Line 12"/>
            <p:cNvSpPr>
              <a:spLocks noChangeShapeType="1"/>
            </p:cNvSpPr>
            <p:nvPr/>
          </p:nvSpPr>
          <p:spPr bwMode="auto">
            <a:xfrm>
              <a:off x="1071" y="2322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6" name="Line 13"/>
            <p:cNvSpPr>
              <a:spLocks noChangeShapeType="1"/>
            </p:cNvSpPr>
            <p:nvPr/>
          </p:nvSpPr>
          <p:spPr bwMode="auto">
            <a:xfrm>
              <a:off x="1071" y="262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7" name="Line 14"/>
            <p:cNvSpPr>
              <a:spLocks noChangeShapeType="1"/>
            </p:cNvSpPr>
            <p:nvPr/>
          </p:nvSpPr>
          <p:spPr bwMode="auto">
            <a:xfrm>
              <a:off x="1071" y="2679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8" name="Line 15"/>
            <p:cNvSpPr>
              <a:spLocks noChangeShapeType="1"/>
            </p:cNvSpPr>
            <p:nvPr/>
          </p:nvSpPr>
          <p:spPr bwMode="auto">
            <a:xfrm>
              <a:off x="1071" y="307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79" name="Line 16"/>
            <p:cNvSpPr>
              <a:spLocks noChangeShapeType="1"/>
            </p:cNvSpPr>
            <p:nvPr/>
          </p:nvSpPr>
          <p:spPr bwMode="auto">
            <a:xfrm>
              <a:off x="1071" y="3126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0" name="Line 17"/>
            <p:cNvSpPr>
              <a:spLocks noChangeShapeType="1"/>
            </p:cNvSpPr>
            <p:nvPr/>
          </p:nvSpPr>
          <p:spPr bwMode="auto">
            <a:xfrm>
              <a:off x="1071" y="3519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1" name="Line 18"/>
            <p:cNvSpPr>
              <a:spLocks noChangeShapeType="1"/>
            </p:cNvSpPr>
            <p:nvPr/>
          </p:nvSpPr>
          <p:spPr bwMode="auto">
            <a:xfrm>
              <a:off x="1071" y="3573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2" name="Line 19"/>
            <p:cNvSpPr>
              <a:spLocks noChangeShapeType="1"/>
            </p:cNvSpPr>
            <p:nvPr/>
          </p:nvSpPr>
          <p:spPr bwMode="auto">
            <a:xfrm>
              <a:off x="1071" y="3963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3" name="Line 20"/>
            <p:cNvSpPr>
              <a:spLocks noChangeShapeType="1"/>
            </p:cNvSpPr>
            <p:nvPr/>
          </p:nvSpPr>
          <p:spPr bwMode="auto">
            <a:xfrm>
              <a:off x="1071" y="4019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4" name="Line 21"/>
            <p:cNvSpPr>
              <a:spLocks noChangeShapeType="1"/>
            </p:cNvSpPr>
            <p:nvPr/>
          </p:nvSpPr>
          <p:spPr bwMode="auto">
            <a:xfrm>
              <a:off x="113" y="3300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5" name="Line 22"/>
            <p:cNvSpPr>
              <a:spLocks noChangeShapeType="1"/>
            </p:cNvSpPr>
            <p:nvPr/>
          </p:nvSpPr>
          <p:spPr bwMode="auto">
            <a:xfrm>
              <a:off x="386" y="3300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6" name="Line 23"/>
            <p:cNvSpPr>
              <a:spLocks noChangeShapeType="1"/>
            </p:cNvSpPr>
            <p:nvPr/>
          </p:nvSpPr>
          <p:spPr bwMode="auto">
            <a:xfrm>
              <a:off x="439" y="3300"/>
              <a:ext cx="3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7" name="Line 24"/>
            <p:cNvSpPr>
              <a:spLocks noChangeShapeType="1"/>
            </p:cNvSpPr>
            <p:nvPr/>
          </p:nvSpPr>
          <p:spPr bwMode="auto">
            <a:xfrm>
              <a:off x="829" y="3300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8" name="Line 25"/>
            <p:cNvSpPr>
              <a:spLocks noChangeShapeType="1"/>
            </p:cNvSpPr>
            <p:nvPr/>
          </p:nvSpPr>
          <p:spPr bwMode="auto">
            <a:xfrm>
              <a:off x="886" y="3300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89" name="Line 26"/>
            <p:cNvSpPr>
              <a:spLocks noChangeShapeType="1"/>
            </p:cNvSpPr>
            <p:nvPr/>
          </p:nvSpPr>
          <p:spPr bwMode="auto">
            <a:xfrm>
              <a:off x="1276" y="330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90" name="Line 27"/>
            <p:cNvSpPr>
              <a:spLocks noChangeShapeType="1"/>
            </p:cNvSpPr>
            <p:nvPr/>
          </p:nvSpPr>
          <p:spPr bwMode="auto">
            <a:xfrm>
              <a:off x="1329" y="3300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91" name="Line 28"/>
            <p:cNvSpPr>
              <a:spLocks noChangeShapeType="1"/>
            </p:cNvSpPr>
            <p:nvPr/>
          </p:nvSpPr>
          <p:spPr bwMode="auto">
            <a:xfrm>
              <a:off x="1723" y="3300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92" name="Line 29"/>
            <p:cNvSpPr>
              <a:spLocks noChangeShapeType="1"/>
            </p:cNvSpPr>
            <p:nvPr/>
          </p:nvSpPr>
          <p:spPr bwMode="auto">
            <a:xfrm>
              <a:off x="1776" y="3300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93" name="Freeform 30"/>
            <p:cNvSpPr>
              <a:spLocks/>
            </p:cNvSpPr>
            <p:nvPr/>
          </p:nvSpPr>
          <p:spPr bwMode="auto">
            <a:xfrm>
              <a:off x="209" y="2438"/>
              <a:ext cx="1722" cy="1722"/>
            </a:xfrm>
            <a:custGeom>
              <a:avLst/>
              <a:gdLst>
                <a:gd name="T0" fmla="*/ 177 w 3676"/>
                <a:gd name="T1" fmla="*/ 81 h 3679"/>
                <a:gd name="T2" fmla="*/ 175 w 3676"/>
                <a:gd name="T3" fmla="*/ 71 h 3679"/>
                <a:gd name="T4" fmla="*/ 173 w 3676"/>
                <a:gd name="T5" fmla="*/ 61 h 3679"/>
                <a:gd name="T6" fmla="*/ 170 w 3676"/>
                <a:gd name="T7" fmla="*/ 52 h 3679"/>
                <a:gd name="T8" fmla="*/ 165 w 3676"/>
                <a:gd name="T9" fmla="*/ 44 h 3679"/>
                <a:gd name="T10" fmla="*/ 160 w 3676"/>
                <a:gd name="T11" fmla="*/ 36 h 3679"/>
                <a:gd name="T12" fmla="*/ 153 w 3676"/>
                <a:gd name="T13" fmla="*/ 28 h 3679"/>
                <a:gd name="T14" fmla="*/ 146 w 3676"/>
                <a:gd name="T15" fmla="*/ 21 h 3679"/>
                <a:gd name="T16" fmla="*/ 138 w 3676"/>
                <a:gd name="T17" fmla="*/ 15 h 3679"/>
                <a:gd name="T18" fmla="*/ 130 w 3676"/>
                <a:gd name="T19" fmla="*/ 10 h 3679"/>
                <a:gd name="T20" fmla="*/ 121 w 3676"/>
                <a:gd name="T21" fmla="*/ 6 h 3679"/>
                <a:gd name="T22" fmla="*/ 111 w 3676"/>
                <a:gd name="T23" fmla="*/ 3 h 3679"/>
                <a:gd name="T24" fmla="*/ 102 w 3676"/>
                <a:gd name="T25" fmla="*/ 1 h 3679"/>
                <a:gd name="T26" fmla="*/ 92 w 3676"/>
                <a:gd name="T27" fmla="*/ 0 h 3679"/>
                <a:gd name="T28" fmla="*/ 83 w 3676"/>
                <a:gd name="T29" fmla="*/ 0 h 3679"/>
                <a:gd name="T30" fmla="*/ 73 w 3676"/>
                <a:gd name="T31" fmla="*/ 1 h 3679"/>
                <a:gd name="T32" fmla="*/ 63 w 3676"/>
                <a:gd name="T33" fmla="*/ 3 h 3679"/>
                <a:gd name="T34" fmla="*/ 54 w 3676"/>
                <a:gd name="T35" fmla="*/ 7 h 3679"/>
                <a:gd name="T36" fmla="*/ 45 w 3676"/>
                <a:gd name="T37" fmla="*/ 11 h 3679"/>
                <a:gd name="T38" fmla="*/ 37 w 3676"/>
                <a:gd name="T39" fmla="*/ 16 h 3679"/>
                <a:gd name="T40" fmla="*/ 30 w 3676"/>
                <a:gd name="T41" fmla="*/ 22 h 3679"/>
                <a:gd name="T42" fmla="*/ 22 w 3676"/>
                <a:gd name="T43" fmla="*/ 29 h 3679"/>
                <a:gd name="T44" fmla="*/ 16 w 3676"/>
                <a:gd name="T45" fmla="*/ 37 h 3679"/>
                <a:gd name="T46" fmla="*/ 11 w 3676"/>
                <a:gd name="T47" fmla="*/ 45 h 3679"/>
                <a:gd name="T48" fmla="*/ 7 w 3676"/>
                <a:gd name="T49" fmla="*/ 54 h 3679"/>
                <a:gd name="T50" fmla="*/ 3 w 3676"/>
                <a:gd name="T51" fmla="*/ 63 h 3679"/>
                <a:gd name="T52" fmla="*/ 1 w 3676"/>
                <a:gd name="T53" fmla="*/ 73 h 3679"/>
                <a:gd name="T54" fmla="*/ 0 w 3676"/>
                <a:gd name="T55" fmla="*/ 82 h 3679"/>
                <a:gd name="T56" fmla="*/ 0 w 3676"/>
                <a:gd name="T57" fmla="*/ 92 h 3679"/>
                <a:gd name="T58" fmla="*/ 1 w 3676"/>
                <a:gd name="T59" fmla="*/ 102 h 3679"/>
                <a:gd name="T60" fmla="*/ 3 w 3676"/>
                <a:gd name="T61" fmla="*/ 111 h 3679"/>
                <a:gd name="T62" fmla="*/ 6 w 3676"/>
                <a:gd name="T63" fmla="*/ 121 h 3679"/>
                <a:gd name="T64" fmla="*/ 10 w 3676"/>
                <a:gd name="T65" fmla="*/ 130 h 3679"/>
                <a:gd name="T66" fmla="*/ 15 w 3676"/>
                <a:gd name="T67" fmla="*/ 138 h 3679"/>
                <a:gd name="T68" fmla="*/ 21 w 3676"/>
                <a:gd name="T69" fmla="*/ 146 h 3679"/>
                <a:gd name="T70" fmla="*/ 28 w 3676"/>
                <a:gd name="T71" fmla="*/ 153 h 3679"/>
                <a:gd name="T72" fmla="*/ 36 w 3676"/>
                <a:gd name="T73" fmla="*/ 159 h 3679"/>
                <a:gd name="T74" fmla="*/ 44 w 3676"/>
                <a:gd name="T75" fmla="*/ 165 h 3679"/>
                <a:gd name="T76" fmla="*/ 52 w 3676"/>
                <a:gd name="T77" fmla="*/ 169 h 3679"/>
                <a:gd name="T78" fmla="*/ 62 w 3676"/>
                <a:gd name="T79" fmla="*/ 172 h 3679"/>
                <a:gd name="T80" fmla="*/ 71 w 3676"/>
                <a:gd name="T81" fmla="*/ 175 h 3679"/>
                <a:gd name="T82" fmla="*/ 81 w 3676"/>
                <a:gd name="T83" fmla="*/ 176 h 3679"/>
                <a:gd name="T84" fmla="*/ 90 w 3676"/>
                <a:gd name="T85" fmla="*/ 176 h 3679"/>
                <a:gd name="T86" fmla="*/ 100 w 3676"/>
                <a:gd name="T87" fmla="*/ 176 h 3679"/>
                <a:gd name="T88" fmla="*/ 110 w 3676"/>
                <a:gd name="T89" fmla="*/ 174 h 3679"/>
                <a:gd name="T90" fmla="*/ 119 w 3676"/>
                <a:gd name="T91" fmla="*/ 171 h 3679"/>
                <a:gd name="T92" fmla="*/ 128 w 3676"/>
                <a:gd name="T93" fmla="*/ 167 h 3679"/>
                <a:gd name="T94" fmla="*/ 137 w 3676"/>
                <a:gd name="T95" fmla="*/ 162 h 3679"/>
                <a:gd name="T96" fmla="*/ 145 w 3676"/>
                <a:gd name="T97" fmla="*/ 157 h 3679"/>
                <a:gd name="T98" fmla="*/ 152 w 3676"/>
                <a:gd name="T99" fmla="*/ 150 h 3679"/>
                <a:gd name="T100" fmla="*/ 158 w 3676"/>
                <a:gd name="T101" fmla="*/ 143 h 3679"/>
                <a:gd name="T102" fmla="*/ 164 w 3676"/>
                <a:gd name="T103" fmla="*/ 135 h 3679"/>
                <a:gd name="T104" fmla="*/ 169 w 3676"/>
                <a:gd name="T105" fmla="*/ 126 h 3679"/>
                <a:gd name="T106" fmla="*/ 172 w 3676"/>
                <a:gd name="T107" fmla="*/ 117 h 3679"/>
                <a:gd name="T108" fmla="*/ 175 w 3676"/>
                <a:gd name="T109" fmla="*/ 108 h 3679"/>
                <a:gd name="T110" fmla="*/ 177 w 3676"/>
                <a:gd name="T111" fmla="*/ 98 h 3679"/>
                <a:gd name="T112" fmla="*/ 177 w 3676"/>
                <a:gd name="T113" fmla="*/ 88 h 36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76" h="3679">
                  <a:moveTo>
                    <a:pt x="3676" y="1840"/>
                  </a:moveTo>
                  <a:lnTo>
                    <a:pt x="3676" y="1799"/>
                  </a:lnTo>
                  <a:lnTo>
                    <a:pt x="3674" y="1758"/>
                  </a:lnTo>
                  <a:lnTo>
                    <a:pt x="3672" y="1717"/>
                  </a:lnTo>
                  <a:lnTo>
                    <a:pt x="3669" y="1677"/>
                  </a:lnTo>
                  <a:lnTo>
                    <a:pt x="3664" y="1637"/>
                  </a:lnTo>
                  <a:lnTo>
                    <a:pt x="3660" y="1596"/>
                  </a:lnTo>
                  <a:lnTo>
                    <a:pt x="3654" y="1556"/>
                  </a:lnTo>
                  <a:lnTo>
                    <a:pt x="3647" y="1516"/>
                  </a:lnTo>
                  <a:lnTo>
                    <a:pt x="3640" y="1476"/>
                  </a:lnTo>
                  <a:lnTo>
                    <a:pt x="3632" y="1435"/>
                  </a:lnTo>
                  <a:lnTo>
                    <a:pt x="3622" y="1396"/>
                  </a:lnTo>
                  <a:lnTo>
                    <a:pt x="3611" y="1357"/>
                  </a:lnTo>
                  <a:lnTo>
                    <a:pt x="3601" y="1318"/>
                  </a:lnTo>
                  <a:lnTo>
                    <a:pt x="3588" y="1279"/>
                  </a:lnTo>
                  <a:lnTo>
                    <a:pt x="3575" y="1241"/>
                  </a:lnTo>
                  <a:lnTo>
                    <a:pt x="3562" y="1201"/>
                  </a:lnTo>
                  <a:lnTo>
                    <a:pt x="3548" y="1163"/>
                  </a:lnTo>
                  <a:lnTo>
                    <a:pt x="3532" y="1126"/>
                  </a:lnTo>
                  <a:lnTo>
                    <a:pt x="3516" y="1089"/>
                  </a:lnTo>
                  <a:lnTo>
                    <a:pt x="3499" y="1052"/>
                  </a:lnTo>
                  <a:lnTo>
                    <a:pt x="3481" y="1015"/>
                  </a:lnTo>
                  <a:lnTo>
                    <a:pt x="3462" y="979"/>
                  </a:lnTo>
                  <a:lnTo>
                    <a:pt x="3443" y="943"/>
                  </a:lnTo>
                  <a:lnTo>
                    <a:pt x="3423" y="908"/>
                  </a:lnTo>
                  <a:lnTo>
                    <a:pt x="3402" y="873"/>
                  </a:lnTo>
                  <a:lnTo>
                    <a:pt x="3381" y="838"/>
                  </a:lnTo>
                  <a:lnTo>
                    <a:pt x="3357" y="804"/>
                  </a:lnTo>
                  <a:lnTo>
                    <a:pt x="3334" y="772"/>
                  </a:lnTo>
                  <a:lnTo>
                    <a:pt x="3311" y="739"/>
                  </a:lnTo>
                  <a:lnTo>
                    <a:pt x="3285" y="706"/>
                  </a:lnTo>
                  <a:lnTo>
                    <a:pt x="3260" y="674"/>
                  </a:lnTo>
                  <a:lnTo>
                    <a:pt x="3234" y="643"/>
                  </a:lnTo>
                  <a:lnTo>
                    <a:pt x="3208" y="613"/>
                  </a:lnTo>
                  <a:lnTo>
                    <a:pt x="3180" y="582"/>
                  </a:lnTo>
                  <a:lnTo>
                    <a:pt x="3152" y="553"/>
                  </a:lnTo>
                  <a:lnTo>
                    <a:pt x="3123" y="524"/>
                  </a:lnTo>
                  <a:lnTo>
                    <a:pt x="3094" y="496"/>
                  </a:lnTo>
                  <a:lnTo>
                    <a:pt x="3064" y="469"/>
                  </a:lnTo>
                  <a:lnTo>
                    <a:pt x="3033" y="442"/>
                  </a:lnTo>
                  <a:lnTo>
                    <a:pt x="3002" y="416"/>
                  </a:lnTo>
                  <a:lnTo>
                    <a:pt x="2970" y="390"/>
                  </a:lnTo>
                  <a:lnTo>
                    <a:pt x="2938" y="366"/>
                  </a:lnTo>
                  <a:lnTo>
                    <a:pt x="2905" y="342"/>
                  </a:lnTo>
                  <a:lnTo>
                    <a:pt x="2871" y="318"/>
                  </a:lnTo>
                  <a:lnTo>
                    <a:pt x="2837" y="296"/>
                  </a:lnTo>
                  <a:lnTo>
                    <a:pt x="2804" y="274"/>
                  </a:lnTo>
                  <a:lnTo>
                    <a:pt x="2769" y="253"/>
                  </a:lnTo>
                  <a:lnTo>
                    <a:pt x="2734" y="233"/>
                  </a:lnTo>
                  <a:lnTo>
                    <a:pt x="2698" y="214"/>
                  </a:lnTo>
                  <a:lnTo>
                    <a:pt x="2662" y="195"/>
                  </a:lnTo>
                  <a:lnTo>
                    <a:pt x="2625" y="177"/>
                  </a:lnTo>
                  <a:lnTo>
                    <a:pt x="2588" y="160"/>
                  </a:lnTo>
                  <a:lnTo>
                    <a:pt x="2550" y="144"/>
                  </a:lnTo>
                  <a:lnTo>
                    <a:pt x="2513" y="129"/>
                  </a:lnTo>
                  <a:lnTo>
                    <a:pt x="2475" y="114"/>
                  </a:lnTo>
                  <a:lnTo>
                    <a:pt x="2437" y="100"/>
                  </a:lnTo>
                  <a:lnTo>
                    <a:pt x="2398" y="88"/>
                  </a:lnTo>
                  <a:lnTo>
                    <a:pt x="2359" y="75"/>
                  </a:lnTo>
                  <a:lnTo>
                    <a:pt x="2320" y="64"/>
                  </a:lnTo>
                  <a:lnTo>
                    <a:pt x="2280" y="54"/>
                  </a:lnTo>
                  <a:lnTo>
                    <a:pt x="2241" y="44"/>
                  </a:lnTo>
                  <a:lnTo>
                    <a:pt x="2201" y="36"/>
                  </a:lnTo>
                  <a:lnTo>
                    <a:pt x="2162" y="28"/>
                  </a:lnTo>
                  <a:lnTo>
                    <a:pt x="2122" y="22"/>
                  </a:lnTo>
                  <a:lnTo>
                    <a:pt x="2081" y="16"/>
                  </a:lnTo>
                  <a:lnTo>
                    <a:pt x="2041" y="11"/>
                  </a:lnTo>
                  <a:lnTo>
                    <a:pt x="2000" y="7"/>
                  </a:lnTo>
                  <a:lnTo>
                    <a:pt x="1960" y="4"/>
                  </a:lnTo>
                  <a:lnTo>
                    <a:pt x="1919" y="2"/>
                  </a:lnTo>
                  <a:lnTo>
                    <a:pt x="1878" y="0"/>
                  </a:lnTo>
                  <a:lnTo>
                    <a:pt x="1838" y="0"/>
                  </a:lnTo>
                  <a:lnTo>
                    <a:pt x="1798" y="0"/>
                  </a:lnTo>
                  <a:lnTo>
                    <a:pt x="1756" y="2"/>
                  </a:lnTo>
                  <a:lnTo>
                    <a:pt x="1716" y="4"/>
                  </a:lnTo>
                  <a:lnTo>
                    <a:pt x="1675" y="7"/>
                  </a:lnTo>
                  <a:lnTo>
                    <a:pt x="1635" y="11"/>
                  </a:lnTo>
                  <a:lnTo>
                    <a:pt x="1594" y="16"/>
                  </a:lnTo>
                  <a:lnTo>
                    <a:pt x="1554" y="22"/>
                  </a:lnTo>
                  <a:lnTo>
                    <a:pt x="1514" y="28"/>
                  </a:lnTo>
                  <a:lnTo>
                    <a:pt x="1475" y="36"/>
                  </a:lnTo>
                  <a:lnTo>
                    <a:pt x="1434" y="44"/>
                  </a:lnTo>
                  <a:lnTo>
                    <a:pt x="1395" y="54"/>
                  </a:lnTo>
                  <a:lnTo>
                    <a:pt x="1355" y="64"/>
                  </a:lnTo>
                  <a:lnTo>
                    <a:pt x="1316" y="75"/>
                  </a:lnTo>
                  <a:lnTo>
                    <a:pt x="1278" y="88"/>
                  </a:lnTo>
                  <a:lnTo>
                    <a:pt x="1239" y="100"/>
                  </a:lnTo>
                  <a:lnTo>
                    <a:pt x="1200" y="114"/>
                  </a:lnTo>
                  <a:lnTo>
                    <a:pt x="1162" y="129"/>
                  </a:lnTo>
                  <a:lnTo>
                    <a:pt x="1125" y="144"/>
                  </a:lnTo>
                  <a:lnTo>
                    <a:pt x="1087" y="160"/>
                  </a:lnTo>
                  <a:lnTo>
                    <a:pt x="1051" y="177"/>
                  </a:lnTo>
                  <a:lnTo>
                    <a:pt x="1014" y="195"/>
                  </a:lnTo>
                  <a:lnTo>
                    <a:pt x="978" y="214"/>
                  </a:lnTo>
                  <a:lnTo>
                    <a:pt x="942" y="233"/>
                  </a:lnTo>
                  <a:lnTo>
                    <a:pt x="907" y="253"/>
                  </a:lnTo>
                  <a:lnTo>
                    <a:pt x="872" y="274"/>
                  </a:lnTo>
                  <a:lnTo>
                    <a:pt x="837" y="296"/>
                  </a:lnTo>
                  <a:lnTo>
                    <a:pt x="803" y="318"/>
                  </a:lnTo>
                  <a:lnTo>
                    <a:pt x="771" y="342"/>
                  </a:lnTo>
                  <a:lnTo>
                    <a:pt x="738" y="366"/>
                  </a:lnTo>
                  <a:lnTo>
                    <a:pt x="705" y="390"/>
                  </a:lnTo>
                  <a:lnTo>
                    <a:pt x="673" y="416"/>
                  </a:lnTo>
                  <a:lnTo>
                    <a:pt x="642" y="442"/>
                  </a:lnTo>
                  <a:lnTo>
                    <a:pt x="612" y="469"/>
                  </a:lnTo>
                  <a:lnTo>
                    <a:pt x="582" y="496"/>
                  </a:lnTo>
                  <a:lnTo>
                    <a:pt x="552" y="524"/>
                  </a:lnTo>
                  <a:lnTo>
                    <a:pt x="524" y="553"/>
                  </a:lnTo>
                  <a:lnTo>
                    <a:pt x="495" y="582"/>
                  </a:lnTo>
                  <a:lnTo>
                    <a:pt x="468" y="613"/>
                  </a:lnTo>
                  <a:lnTo>
                    <a:pt x="441" y="643"/>
                  </a:lnTo>
                  <a:lnTo>
                    <a:pt x="415" y="674"/>
                  </a:lnTo>
                  <a:lnTo>
                    <a:pt x="389" y="706"/>
                  </a:lnTo>
                  <a:lnTo>
                    <a:pt x="365" y="739"/>
                  </a:lnTo>
                  <a:lnTo>
                    <a:pt x="341" y="772"/>
                  </a:lnTo>
                  <a:lnTo>
                    <a:pt x="317" y="804"/>
                  </a:lnTo>
                  <a:lnTo>
                    <a:pt x="295" y="838"/>
                  </a:lnTo>
                  <a:lnTo>
                    <a:pt x="274" y="873"/>
                  </a:lnTo>
                  <a:lnTo>
                    <a:pt x="253" y="908"/>
                  </a:lnTo>
                  <a:lnTo>
                    <a:pt x="233" y="943"/>
                  </a:lnTo>
                  <a:lnTo>
                    <a:pt x="213" y="979"/>
                  </a:lnTo>
                  <a:lnTo>
                    <a:pt x="195" y="1015"/>
                  </a:lnTo>
                  <a:lnTo>
                    <a:pt x="177" y="1052"/>
                  </a:lnTo>
                  <a:lnTo>
                    <a:pt x="160" y="1089"/>
                  </a:lnTo>
                  <a:lnTo>
                    <a:pt x="144" y="1126"/>
                  </a:lnTo>
                  <a:lnTo>
                    <a:pt x="128" y="1163"/>
                  </a:lnTo>
                  <a:lnTo>
                    <a:pt x="113" y="1201"/>
                  </a:lnTo>
                  <a:lnTo>
                    <a:pt x="100" y="1241"/>
                  </a:lnTo>
                  <a:lnTo>
                    <a:pt x="87" y="1279"/>
                  </a:lnTo>
                  <a:lnTo>
                    <a:pt x="75" y="1318"/>
                  </a:lnTo>
                  <a:lnTo>
                    <a:pt x="64" y="1357"/>
                  </a:lnTo>
                  <a:lnTo>
                    <a:pt x="54" y="1396"/>
                  </a:lnTo>
                  <a:lnTo>
                    <a:pt x="44" y="1435"/>
                  </a:lnTo>
                  <a:lnTo>
                    <a:pt x="36" y="1476"/>
                  </a:lnTo>
                  <a:lnTo>
                    <a:pt x="28" y="1516"/>
                  </a:lnTo>
                  <a:lnTo>
                    <a:pt x="22" y="1556"/>
                  </a:lnTo>
                  <a:lnTo>
                    <a:pt x="16" y="1596"/>
                  </a:lnTo>
                  <a:lnTo>
                    <a:pt x="10" y="1637"/>
                  </a:lnTo>
                  <a:lnTo>
                    <a:pt x="7" y="1677"/>
                  </a:lnTo>
                  <a:lnTo>
                    <a:pt x="4" y="1717"/>
                  </a:lnTo>
                  <a:lnTo>
                    <a:pt x="2" y="1758"/>
                  </a:lnTo>
                  <a:lnTo>
                    <a:pt x="0" y="1799"/>
                  </a:lnTo>
                  <a:lnTo>
                    <a:pt x="0" y="1840"/>
                  </a:lnTo>
                  <a:lnTo>
                    <a:pt x="0" y="1880"/>
                  </a:lnTo>
                  <a:lnTo>
                    <a:pt x="2" y="1921"/>
                  </a:lnTo>
                  <a:lnTo>
                    <a:pt x="4" y="1962"/>
                  </a:lnTo>
                  <a:lnTo>
                    <a:pt x="7" y="2002"/>
                  </a:lnTo>
                  <a:lnTo>
                    <a:pt x="10" y="2043"/>
                  </a:lnTo>
                  <a:lnTo>
                    <a:pt x="16" y="2083"/>
                  </a:lnTo>
                  <a:lnTo>
                    <a:pt x="22" y="2124"/>
                  </a:lnTo>
                  <a:lnTo>
                    <a:pt x="28" y="2164"/>
                  </a:lnTo>
                  <a:lnTo>
                    <a:pt x="36" y="2203"/>
                  </a:lnTo>
                  <a:lnTo>
                    <a:pt x="44" y="2243"/>
                  </a:lnTo>
                  <a:lnTo>
                    <a:pt x="54" y="2283"/>
                  </a:lnTo>
                  <a:lnTo>
                    <a:pt x="64" y="2323"/>
                  </a:lnTo>
                  <a:lnTo>
                    <a:pt x="75" y="2362"/>
                  </a:lnTo>
                  <a:lnTo>
                    <a:pt x="87" y="2400"/>
                  </a:lnTo>
                  <a:lnTo>
                    <a:pt x="100" y="2439"/>
                  </a:lnTo>
                  <a:lnTo>
                    <a:pt x="113" y="2477"/>
                  </a:lnTo>
                  <a:lnTo>
                    <a:pt x="128" y="2515"/>
                  </a:lnTo>
                  <a:lnTo>
                    <a:pt x="144" y="2554"/>
                  </a:lnTo>
                  <a:lnTo>
                    <a:pt x="160" y="2591"/>
                  </a:lnTo>
                  <a:lnTo>
                    <a:pt x="177" y="2628"/>
                  </a:lnTo>
                  <a:lnTo>
                    <a:pt x="195" y="2664"/>
                  </a:lnTo>
                  <a:lnTo>
                    <a:pt x="213" y="2700"/>
                  </a:lnTo>
                  <a:lnTo>
                    <a:pt x="233" y="2736"/>
                  </a:lnTo>
                  <a:lnTo>
                    <a:pt x="253" y="2772"/>
                  </a:lnTo>
                  <a:lnTo>
                    <a:pt x="274" y="2807"/>
                  </a:lnTo>
                  <a:lnTo>
                    <a:pt x="295" y="2841"/>
                  </a:lnTo>
                  <a:lnTo>
                    <a:pt x="317" y="2874"/>
                  </a:lnTo>
                  <a:lnTo>
                    <a:pt x="341" y="2908"/>
                  </a:lnTo>
                  <a:lnTo>
                    <a:pt x="365" y="2941"/>
                  </a:lnTo>
                  <a:lnTo>
                    <a:pt x="389" y="2973"/>
                  </a:lnTo>
                  <a:lnTo>
                    <a:pt x="415" y="3005"/>
                  </a:lnTo>
                  <a:lnTo>
                    <a:pt x="441" y="3036"/>
                  </a:lnTo>
                  <a:lnTo>
                    <a:pt x="468" y="3067"/>
                  </a:lnTo>
                  <a:lnTo>
                    <a:pt x="495" y="3097"/>
                  </a:lnTo>
                  <a:lnTo>
                    <a:pt x="524" y="3126"/>
                  </a:lnTo>
                  <a:lnTo>
                    <a:pt x="552" y="3155"/>
                  </a:lnTo>
                  <a:lnTo>
                    <a:pt x="582" y="3184"/>
                  </a:lnTo>
                  <a:lnTo>
                    <a:pt x="612" y="3210"/>
                  </a:lnTo>
                  <a:lnTo>
                    <a:pt x="642" y="3238"/>
                  </a:lnTo>
                  <a:lnTo>
                    <a:pt x="673" y="3263"/>
                  </a:lnTo>
                  <a:lnTo>
                    <a:pt x="705" y="3288"/>
                  </a:lnTo>
                  <a:lnTo>
                    <a:pt x="738" y="3314"/>
                  </a:lnTo>
                  <a:lnTo>
                    <a:pt x="771" y="3337"/>
                  </a:lnTo>
                  <a:lnTo>
                    <a:pt x="803" y="3360"/>
                  </a:lnTo>
                  <a:lnTo>
                    <a:pt x="837" y="3384"/>
                  </a:lnTo>
                  <a:lnTo>
                    <a:pt x="872" y="3405"/>
                  </a:lnTo>
                  <a:lnTo>
                    <a:pt x="907" y="3426"/>
                  </a:lnTo>
                  <a:lnTo>
                    <a:pt x="942" y="3446"/>
                  </a:lnTo>
                  <a:lnTo>
                    <a:pt x="978" y="3466"/>
                  </a:lnTo>
                  <a:lnTo>
                    <a:pt x="1014" y="3484"/>
                  </a:lnTo>
                  <a:lnTo>
                    <a:pt x="1051" y="3502"/>
                  </a:lnTo>
                  <a:lnTo>
                    <a:pt x="1087" y="3519"/>
                  </a:lnTo>
                  <a:lnTo>
                    <a:pt x="1125" y="3535"/>
                  </a:lnTo>
                  <a:lnTo>
                    <a:pt x="1162" y="3551"/>
                  </a:lnTo>
                  <a:lnTo>
                    <a:pt x="1200" y="3566"/>
                  </a:lnTo>
                  <a:lnTo>
                    <a:pt x="1239" y="3580"/>
                  </a:lnTo>
                  <a:lnTo>
                    <a:pt x="1278" y="3592"/>
                  </a:lnTo>
                  <a:lnTo>
                    <a:pt x="1316" y="3604"/>
                  </a:lnTo>
                  <a:lnTo>
                    <a:pt x="1355" y="3615"/>
                  </a:lnTo>
                  <a:lnTo>
                    <a:pt x="1395" y="3625"/>
                  </a:lnTo>
                  <a:lnTo>
                    <a:pt x="1434" y="3635"/>
                  </a:lnTo>
                  <a:lnTo>
                    <a:pt x="1475" y="3643"/>
                  </a:lnTo>
                  <a:lnTo>
                    <a:pt x="1514" y="3651"/>
                  </a:lnTo>
                  <a:lnTo>
                    <a:pt x="1554" y="3658"/>
                  </a:lnTo>
                  <a:lnTo>
                    <a:pt x="1594" y="3663"/>
                  </a:lnTo>
                  <a:lnTo>
                    <a:pt x="1635" y="3669"/>
                  </a:lnTo>
                  <a:lnTo>
                    <a:pt x="1675" y="3673"/>
                  </a:lnTo>
                  <a:lnTo>
                    <a:pt x="1716" y="3676"/>
                  </a:lnTo>
                  <a:lnTo>
                    <a:pt x="1756" y="3678"/>
                  </a:lnTo>
                  <a:lnTo>
                    <a:pt x="1798" y="3679"/>
                  </a:lnTo>
                  <a:lnTo>
                    <a:pt x="1838" y="3679"/>
                  </a:lnTo>
                  <a:lnTo>
                    <a:pt x="1878" y="3679"/>
                  </a:lnTo>
                  <a:lnTo>
                    <a:pt x="1919" y="3678"/>
                  </a:lnTo>
                  <a:lnTo>
                    <a:pt x="1960" y="3676"/>
                  </a:lnTo>
                  <a:lnTo>
                    <a:pt x="2000" y="3673"/>
                  </a:lnTo>
                  <a:lnTo>
                    <a:pt x="2041" y="3669"/>
                  </a:lnTo>
                  <a:lnTo>
                    <a:pt x="2081" y="3663"/>
                  </a:lnTo>
                  <a:lnTo>
                    <a:pt x="2122" y="3658"/>
                  </a:lnTo>
                  <a:lnTo>
                    <a:pt x="2162" y="3651"/>
                  </a:lnTo>
                  <a:lnTo>
                    <a:pt x="2201" y="3643"/>
                  </a:lnTo>
                  <a:lnTo>
                    <a:pt x="2241" y="3635"/>
                  </a:lnTo>
                  <a:lnTo>
                    <a:pt x="2280" y="3625"/>
                  </a:lnTo>
                  <a:lnTo>
                    <a:pt x="2320" y="3615"/>
                  </a:lnTo>
                  <a:lnTo>
                    <a:pt x="2359" y="3604"/>
                  </a:lnTo>
                  <a:lnTo>
                    <a:pt x="2398" y="3592"/>
                  </a:lnTo>
                  <a:lnTo>
                    <a:pt x="2437" y="3580"/>
                  </a:lnTo>
                  <a:lnTo>
                    <a:pt x="2475" y="3566"/>
                  </a:lnTo>
                  <a:lnTo>
                    <a:pt x="2513" y="3551"/>
                  </a:lnTo>
                  <a:lnTo>
                    <a:pt x="2550" y="3535"/>
                  </a:lnTo>
                  <a:lnTo>
                    <a:pt x="2588" y="3519"/>
                  </a:lnTo>
                  <a:lnTo>
                    <a:pt x="2625" y="3502"/>
                  </a:lnTo>
                  <a:lnTo>
                    <a:pt x="2662" y="3484"/>
                  </a:lnTo>
                  <a:lnTo>
                    <a:pt x="2698" y="3466"/>
                  </a:lnTo>
                  <a:lnTo>
                    <a:pt x="2734" y="3446"/>
                  </a:lnTo>
                  <a:lnTo>
                    <a:pt x="2769" y="3426"/>
                  </a:lnTo>
                  <a:lnTo>
                    <a:pt x="2804" y="3405"/>
                  </a:lnTo>
                  <a:lnTo>
                    <a:pt x="2837" y="3384"/>
                  </a:lnTo>
                  <a:lnTo>
                    <a:pt x="2871" y="3360"/>
                  </a:lnTo>
                  <a:lnTo>
                    <a:pt x="2905" y="3337"/>
                  </a:lnTo>
                  <a:lnTo>
                    <a:pt x="2938" y="3314"/>
                  </a:lnTo>
                  <a:lnTo>
                    <a:pt x="2970" y="3288"/>
                  </a:lnTo>
                  <a:lnTo>
                    <a:pt x="3002" y="3263"/>
                  </a:lnTo>
                  <a:lnTo>
                    <a:pt x="3033" y="3238"/>
                  </a:lnTo>
                  <a:lnTo>
                    <a:pt x="3064" y="3210"/>
                  </a:lnTo>
                  <a:lnTo>
                    <a:pt x="3094" y="3184"/>
                  </a:lnTo>
                  <a:lnTo>
                    <a:pt x="3123" y="3155"/>
                  </a:lnTo>
                  <a:lnTo>
                    <a:pt x="3152" y="3126"/>
                  </a:lnTo>
                  <a:lnTo>
                    <a:pt x="3180" y="3097"/>
                  </a:lnTo>
                  <a:lnTo>
                    <a:pt x="3208" y="3067"/>
                  </a:lnTo>
                  <a:lnTo>
                    <a:pt x="3234" y="3036"/>
                  </a:lnTo>
                  <a:lnTo>
                    <a:pt x="3260" y="3005"/>
                  </a:lnTo>
                  <a:lnTo>
                    <a:pt x="3285" y="2973"/>
                  </a:lnTo>
                  <a:lnTo>
                    <a:pt x="3311" y="2941"/>
                  </a:lnTo>
                  <a:lnTo>
                    <a:pt x="3334" y="2908"/>
                  </a:lnTo>
                  <a:lnTo>
                    <a:pt x="3357" y="2874"/>
                  </a:lnTo>
                  <a:lnTo>
                    <a:pt x="3381" y="2841"/>
                  </a:lnTo>
                  <a:lnTo>
                    <a:pt x="3402" y="2807"/>
                  </a:lnTo>
                  <a:lnTo>
                    <a:pt x="3423" y="2772"/>
                  </a:lnTo>
                  <a:lnTo>
                    <a:pt x="3443" y="2736"/>
                  </a:lnTo>
                  <a:lnTo>
                    <a:pt x="3462" y="2700"/>
                  </a:lnTo>
                  <a:lnTo>
                    <a:pt x="3481" y="2664"/>
                  </a:lnTo>
                  <a:lnTo>
                    <a:pt x="3499" y="2628"/>
                  </a:lnTo>
                  <a:lnTo>
                    <a:pt x="3516" y="2591"/>
                  </a:lnTo>
                  <a:lnTo>
                    <a:pt x="3532" y="2554"/>
                  </a:lnTo>
                  <a:lnTo>
                    <a:pt x="3548" y="2515"/>
                  </a:lnTo>
                  <a:lnTo>
                    <a:pt x="3562" y="2477"/>
                  </a:lnTo>
                  <a:lnTo>
                    <a:pt x="3575" y="2439"/>
                  </a:lnTo>
                  <a:lnTo>
                    <a:pt x="3588" y="2400"/>
                  </a:lnTo>
                  <a:lnTo>
                    <a:pt x="3601" y="2362"/>
                  </a:lnTo>
                  <a:lnTo>
                    <a:pt x="3611" y="2323"/>
                  </a:lnTo>
                  <a:lnTo>
                    <a:pt x="3622" y="2283"/>
                  </a:lnTo>
                  <a:lnTo>
                    <a:pt x="3632" y="2243"/>
                  </a:lnTo>
                  <a:lnTo>
                    <a:pt x="3640" y="2203"/>
                  </a:lnTo>
                  <a:lnTo>
                    <a:pt x="3647" y="2164"/>
                  </a:lnTo>
                  <a:lnTo>
                    <a:pt x="3654" y="2124"/>
                  </a:lnTo>
                  <a:lnTo>
                    <a:pt x="3660" y="2083"/>
                  </a:lnTo>
                  <a:lnTo>
                    <a:pt x="3664" y="2043"/>
                  </a:lnTo>
                  <a:lnTo>
                    <a:pt x="3669" y="2002"/>
                  </a:lnTo>
                  <a:lnTo>
                    <a:pt x="3672" y="1962"/>
                  </a:lnTo>
                  <a:lnTo>
                    <a:pt x="3674" y="1921"/>
                  </a:lnTo>
                  <a:lnTo>
                    <a:pt x="3676" y="1880"/>
                  </a:lnTo>
                  <a:lnTo>
                    <a:pt x="3676" y="184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9231" name="Group 31"/>
          <p:cNvGrpSpPr>
            <a:grpSpLocks/>
          </p:cNvGrpSpPr>
          <p:nvPr/>
        </p:nvGrpSpPr>
        <p:grpSpPr bwMode="auto">
          <a:xfrm>
            <a:off x="3859213" y="644525"/>
            <a:ext cx="2733675" cy="2895600"/>
            <a:chOff x="2431" y="406"/>
            <a:chExt cx="1722" cy="1824"/>
          </a:xfrm>
        </p:grpSpPr>
        <p:sp>
          <p:nvSpPr>
            <p:cNvPr id="55352" name="Line 32"/>
            <p:cNvSpPr>
              <a:spLocks noChangeShapeType="1"/>
            </p:cNvSpPr>
            <p:nvPr/>
          </p:nvSpPr>
          <p:spPr bwMode="auto">
            <a:xfrm>
              <a:off x="3293" y="406"/>
              <a:ext cx="0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3" name="Line 33"/>
            <p:cNvSpPr>
              <a:spLocks noChangeShapeType="1"/>
            </p:cNvSpPr>
            <p:nvPr/>
          </p:nvSpPr>
          <p:spPr bwMode="auto">
            <a:xfrm>
              <a:off x="3293" y="636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4" name="Line 34"/>
            <p:cNvSpPr>
              <a:spLocks noChangeShapeType="1"/>
            </p:cNvSpPr>
            <p:nvPr/>
          </p:nvSpPr>
          <p:spPr bwMode="auto">
            <a:xfrm>
              <a:off x="3293" y="690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5" name="Line 35"/>
            <p:cNvSpPr>
              <a:spLocks noChangeShapeType="1"/>
            </p:cNvSpPr>
            <p:nvPr/>
          </p:nvSpPr>
          <p:spPr bwMode="auto">
            <a:xfrm>
              <a:off x="3293" y="108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6" name="Line 36"/>
            <p:cNvSpPr>
              <a:spLocks noChangeShapeType="1"/>
            </p:cNvSpPr>
            <p:nvPr/>
          </p:nvSpPr>
          <p:spPr bwMode="auto">
            <a:xfrm>
              <a:off x="3293" y="1137"/>
              <a:ext cx="0" cy="3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7" name="Line 37"/>
            <p:cNvSpPr>
              <a:spLocks noChangeShapeType="1"/>
            </p:cNvSpPr>
            <p:nvPr/>
          </p:nvSpPr>
          <p:spPr bwMode="auto">
            <a:xfrm>
              <a:off x="3293" y="152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8" name="Line 38"/>
            <p:cNvSpPr>
              <a:spLocks noChangeShapeType="1"/>
            </p:cNvSpPr>
            <p:nvPr/>
          </p:nvSpPr>
          <p:spPr bwMode="auto">
            <a:xfrm>
              <a:off x="3293" y="1583"/>
              <a:ext cx="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9" name="Line 39"/>
            <p:cNvSpPr>
              <a:spLocks noChangeShapeType="1"/>
            </p:cNvSpPr>
            <p:nvPr/>
          </p:nvSpPr>
          <p:spPr bwMode="auto">
            <a:xfrm>
              <a:off x="3293" y="1974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0" name="Line 40"/>
            <p:cNvSpPr>
              <a:spLocks noChangeShapeType="1"/>
            </p:cNvSpPr>
            <p:nvPr/>
          </p:nvSpPr>
          <p:spPr bwMode="auto">
            <a:xfrm>
              <a:off x="3293" y="2030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1" name="Line 41"/>
            <p:cNvSpPr>
              <a:spLocks noChangeShapeType="1"/>
            </p:cNvSpPr>
            <p:nvPr/>
          </p:nvSpPr>
          <p:spPr bwMode="auto">
            <a:xfrm>
              <a:off x="2431" y="1072"/>
              <a:ext cx="0" cy="1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2" name="Line 42"/>
            <p:cNvSpPr>
              <a:spLocks noChangeShapeType="1"/>
            </p:cNvSpPr>
            <p:nvPr/>
          </p:nvSpPr>
          <p:spPr bwMode="auto">
            <a:xfrm>
              <a:off x="2431" y="2106"/>
              <a:ext cx="17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3" name="Line 43"/>
            <p:cNvSpPr>
              <a:spLocks noChangeShapeType="1"/>
            </p:cNvSpPr>
            <p:nvPr/>
          </p:nvSpPr>
          <p:spPr bwMode="auto">
            <a:xfrm flipV="1">
              <a:off x="4153" y="541"/>
              <a:ext cx="0" cy="15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4" name="Line 44"/>
            <p:cNvSpPr>
              <a:spLocks noChangeShapeType="1"/>
            </p:cNvSpPr>
            <p:nvPr/>
          </p:nvSpPr>
          <p:spPr bwMode="auto">
            <a:xfrm flipH="1">
              <a:off x="2431" y="541"/>
              <a:ext cx="17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65" name="Line 45"/>
            <p:cNvSpPr>
              <a:spLocks noChangeShapeType="1"/>
            </p:cNvSpPr>
            <p:nvPr/>
          </p:nvSpPr>
          <p:spPr bwMode="auto">
            <a:xfrm>
              <a:off x="2431" y="541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9246" name="Group 46"/>
          <p:cNvGrpSpPr>
            <a:grpSpLocks/>
          </p:cNvGrpSpPr>
          <p:nvPr/>
        </p:nvGrpSpPr>
        <p:grpSpPr bwMode="auto">
          <a:xfrm>
            <a:off x="3059113" y="858838"/>
            <a:ext cx="792162" cy="2482850"/>
            <a:chOff x="1927" y="541"/>
            <a:chExt cx="499" cy="1564"/>
          </a:xfrm>
        </p:grpSpPr>
        <p:sp>
          <p:nvSpPr>
            <p:cNvPr id="55350" name="Line 47"/>
            <p:cNvSpPr>
              <a:spLocks noChangeShapeType="1"/>
            </p:cNvSpPr>
            <p:nvPr/>
          </p:nvSpPr>
          <p:spPr bwMode="auto">
            <a:xfrm>
              <a:off x="1931" y="541"/>
              <a:ext cx="4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51" name="Line 48"/>
            <p:cNvSpPr>
              <a:spLocks noChangeShapeType="1"/>
            </p:cNvSpPr>
            <p:nvPr/>
          </p:nvSpPr>
          <p:spPr bwMode="auto">
            <a:xfrm>
              <a:off x="1927" y="2105"/>
              <a:ext cx="4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9249" name="Freeform 49"/>
          <p:cNvSpPr>
            <a:spLocks/>
          </p:cNvSpPr>
          <p:nvPr/>
        </p:nvSpPr>
        <p:spPr bwMode="auto">
          <a:xfrm>
            <a:off x="5170488" y="804863"/>
            <a:ext cx="111125" cy="107950"/>
          </a:xfrm>
          <a:custGeom>
            <a:avLst/>
            <a:gdLst>
              <a:gd name="T0" fmla="*/ 2147483647 w 148"/>
              <a:gd name="T1" fmla="*/ 2147483647 h 147"/>
              <a:gd name="T2" fmla="*/ 2147483647 w 148"/>
              <a:gd name="T3" fmla="*/ 2147483647 h 147"/>
              <a:gd name="T4" fmla="*/ 2147483647 w 148"/>
              <a:gd name="T5" fmla="*/ 2147483647 h 147"/>
              <a:gd name="T6" fmla="*/ 2147483647 w 148"/>
              <a:gd name="T7" fmla="*/ 2147483647 h 147"/>
              <a:gd name="T8" fmla="*/ 2147483647 w 148"/>
              <a:gd name="T9" fmla="*/ 2147483647 h 147"/>
              <a:gd name="T10" fmla="*/ 2147483647 w 148"/>
              <a:gd name="T11" fmla="*/ 2147483647 h 147"/>
              <a:gd name="T12" fmla="*/ 2147483647 w 148"/>
              <a:gd name="T13" fmla="*/ 2147483647 h 147"/>
              <a:gd name="T14" fmla="*/ 2147483647 w 148"/>
              <a:gd name="T15" fmla="*/ 2147483647 h 147"/>
              <a:gd name="T16" fmla="*/ 2147483647 w 148"/>
              <a:gd name="T17" fmla="*/ 2147483647 h 147"/>
              <a:gd name="T18" fmla="*/ 2147483647 w 148"/>
              <a:gd name="T19" fmla="*/ 2147483647 h 147"/>
              <a:gd name="T20" fmla="*/ 2147483647 w 148"/>
              <a:gd name="T21" fmla="*/ 2147483647 h 147"/>
              <a:gd name="T22" fmla="*/ 2147483647 w 148"/>
              <a:gd name="T23" fmla="*/ 2147483647 h 147"/>
              <a:gd name="T24" fmla="*/ 2147483647 w 148"/>
              <a:gd name="T25" fmla="*/ 2147483647 h 147"/>
              <a:gd name="T26" fmla="*/ 2147483647 w 148"/>
              <a:gd name="T27" fmla="*/ 2147483647 h 147"/>
              <a:gd name="T28" fmla="*/ 2147483647 w 148"/>
              <a:gd name="T29" fmla="*/ 2147483647 h 147"/>
              <a:gd name="T30" fmla="*/ 2147483647 w 148"/>
              <a:gd name="T31" fmla="*/ 2147483647 h 147"/>
              <a:gd name="T32" fmla="*/ 2147483647 w 148"/>
              <a:gd name="T33" fmla="*/ 2147483647 h 147"/>
              <a:gd name="T34" fmla="*/ 0 w 148"/>
              <a:gd name="T35" fmla="*/ 2147483647 h 147"/>
              <a:gd name="T36" fmla="*/ 0 w 148"/>
              <a:gd name="T37" fmla="*/ 2147483647 h 147"/>
              <a:gd name="T38" fmla="*/ 2147483647 w 148"/>
              <a:gd name="T39" fmla="*/ 2147483647 h 147"/>
              <a:gd name="T40" fmla="*/ 2147483647 w 148"/>
              <a:gd name="T41" fmla="*/ 2147483647 h 147"/>
              <a:gd name="T42" fmla="*/ 2147483647 w 148"/>
              <a:gd name="T43" fmla="*/ 2147483647 h 147"/>
              <a:gd name="T44" fmla="*/ 2147483647 w 148"/>
              <a:gd name="T45" fmla="*/ 2147483647 h 147"/>
              <a:gd name="T46" fmla="*/ 2147483647 w 148"/>
              <a:gd name="T47" fmla="*/ 2147483647 h 147"/>
              <a:gd name="T48" fmla="*/ 2147483647 w 148"/>
              <a:gd name="T49" fmla="*/ 2147483647 h 147"/>
              <a:gd name="T50" fmla="*/ 2147483647 w 148"/>
              <a:gd name="T51" fmla="*/ 2147483647 h 147"/>
              <a:gd name="T52" fmla="*/ 2147483647 w 148"/>
              <a:gd name="T53" fmla="*/ 2147483647 h 147"/>
              <a:gd name="T54" fmla="*/ 2147483647 w 148"/>
              <a:gd name="T55" fmla="*/ 2147483647 h 147"/>
              <a:gd name="T56" fmla="*/ 2147483647 w 148"/>
              <a:gd name="T57" fmla="*/ 2147483647 h 147"/>
              <a:gd name="T58" fmla="*/ 2147483647 w 148"/>
              <a:gd name="T59" fmla="*/ 2147483647 h 147"/>
              <a:gd name="T60" fmla="*/ 2147483647 w 148"/>
              <a:gd name="T61" fmla="*/ 2147483647 h 147"/>
              <a:gd name="T62" fmla="*/ 2147483647 w 148"/>
              <a:gd name="T63" fmla="*/ 2147483647 h 147"/>
              <a:gd name="T64" fmla="*/ 2147483647 w 148"/>
              <a:gd name="T65" fmla="*/ 2147483647 h 147"/>
              <a:gd name="T66" fmla="*/ 2147483647 w 148"/>
              <a:gd name="T67" fmla="*/ 2147483647 h 147"/>
              <a:gd name="T68" fmla="*/ 2147483647 w 148"/>
              <a:gd name="T69" fmla="*/ 2147483647 h 147"/>
              <a:gd name="T70" fmla="*/ 2147483647 w 148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8" h="147">
                <a:moveTo>
                  <a:pt x="148" y="74"/>
                </a:moveTo>
                <a:lnTo>
                  <a:pt x="148" y="67"/>
                </a:lnTo>
                <a:lnTo>
                  <a:pt x="147" y="61"/>
                </a:lnTo>
                <a:lnTo>
                  <a:pt x="145" y="55"/>
                </a:lnTo>
                <a:lnTo>
                  <a:pt x="143" y="48"/>
                </a:lnTo>
                <a:lnTo>
                  <a:pt x="141" y="43"/>
                </a:lnTo>
                <a:lnTo>
                  <a:pt x="138" y="37"/>
                </a:lnTo>
                <a:lnTo>
                  <a:pt x="135" y="31"/>
                </a:lnTo>
                <a:lnTo>
                  <a:pt x="131" y="26"/>
                </a:lnTo>
                <a:lnTo>
                  <a:pt x="126" y="22"/>
                </a:lnTo>
                <a:lnTo>
                  <a:pt x="121" y="18"/>
                </a:lnTo>
                <a:lnTo>
                  <a:pt x="116" y="13"/>
                </a:lnTo>
                <a:lnTo>
                  <a:pt x="111" y="10"/>
                </a:lnTo>
                <a:lnTo>
                  <a:pt x="105" y="7"/>
                </a:lnTo>
                <a:lnTo>
                  <a:pt x="99" y="5"/>
                </a:lnTo>
                <a:lnTo>
                  <a:pt x="94" y="3"/>
                </a:lnTo>
                <a:lnTo>
                  <a:pt x="87" y="2"/>
                </a:lnTo>
                <a:lnTo>
                  <a:pt x="81" y="1"/>
                </a:lnTo>
                <a:lnTo>
                  <a:pt x="75" y="0"/>
                </a:lnTo>
                <a:lnTo>
                  <a:pt x="68" y="1"/>
                </a:lnTo>
                <a:lnTo>
                  <a:pt x="62" y="2"/>
                </a:lnTo>
                <a:lnTo>
                  <a:pt x="55" y="3"/>
                </a:lnTo>
                <a:lnTo>
                  <a:pt x="49" y="5"/>
                </a:lnTo>
                <a:lnTo>
                  <a:pt x="43" y="7"/>
                </a:lnTo>
                <a:lnTo>
                  <a:pt x="37" y="10"/>
                </a:lnTo>
                <a:lnTo>
                  <a:pt x="32" y="13"/>
                </a:lnTo>
                <a:lnTo>
                  <a:pt x="27" y="18"/>
                </a:lnTo>
                <a:lnTo>
                  <a:pt x="23" y="22"/>
                </a:lnTo>
                <a:lnTo>
                  <a:pt x="17" y="26"/>
                </a:lnTo>
                <a:lnTo>
                  <a:pt x="14" y="31"/>
                </a:lnTo>
                <a:lnTo>
                  <a:pt x="10" y="37"/>
                </a:lnTo>
                <a:lnTo>
                  <a:pt x="8" y="43"/>
                </a:lnTo>
                <a:lnTo>
                  <a:pt x="5" y="48"/>
                </a:lnTo>
                <a:lnTo>
                  <a:pt x="4" y="55"/>
                </a:lnTo>
                <a:lnTo>
                  <a:pt x="1" y="61"/>
                </a:lnTo>
                <a:lnTo>
                  <a:pt x="0" y="67"/>
                </a:lnTo>
                <a:lnTo>
                  <a:pt x="0" y="74"/>
                </a:lnTo>
                <a:lnTo>
                  <a:pt x="0" y="80"/>
                </a:lnTo>
                <a:lnTo>
                  <a:pt x="1" y="86"/>
                </a:lnTo>
                <a:lnTo>
                  <a:pt x="4" y="93"/>
                </a:lnTo>
                <a:lnTo>
                  <a:pt x="5" y="99"/>
                </a:lnTo>
                <a:lnTo>
                  <a:pt x="8" y="104"/>
                </a:lnTo>
                <a:lnTo>
                  <a:pt x="10" y="111"/>
                </a:lnTo>
                <a:lnTo>
                  <a:pt x="14" y="116"/>
                </a:lnTo>
                <a:lnTo>
                  <a:pt x="17" y="121"/>
                </a:lnTo>
                <a:lnTo>
                  <a:pt x="23" y="126"/>
                </a:lnTo>
                <a:lnTo>
                  <a:pt x="27" y="130"/>
                </a:lnTo>
                <a:lnTo>
                  <a:pt x="32" y="134"/>
                </a:lnTo>
                <a:lnTo>
                  <a:pt x="37" y="137"/>
                </a:lnTo>
                <a:lnTo>
                  <a:pt x="43" y="140"/>
                </a:lnTo>
                <a:lnTo>
                  <a:pt x="49" y="143"/>
                </a:lnTo>
                <a:lnTo>
                  <a:pt x="55" y="145"/>
                </a:lnTo>
                <a:lnTo>
                  <a:pt x="62" y="146"/>
                </a:lnTo>
                <a:lnTo>
                  <a:pt x="68" y="147"/>
                </a:lnTo>
                <a:lnTo>
                  <a:pt x="75" y="147"/>
                </a:lnTo>
                <a:lnTo>
                  <a:pt x="81" y="147"/>
                </a:lnTo>
                <a:lnTo>
                  <a:pt x="87" y="146"/>
                </a:lnTo>
                <a:lnTo>
                  <a:pt x="94" y="145"/>
                </a:lnTo>
                <a:lnTo>
                  <a:pt x="99" y="143"/>
                </a:lnTo>
                <a:lnTo>
                  <a:pt x="105" y="140"/>
                </a:lnTo>
                <a:lnTo>
                  <a:pt x="111" y="137"/>
                </a:lnTo>
                <a:lnTo>
                  <a:pt x="116" y="134"/>
                </a:lnTo>
                <a:lnTo>
                  <a:pt x="121" y="130"/>
                </a:lnTo>
                <a:lnTo>
                  <a:pt x="126" y="126"/>
                </a:lnTo>
                <a:lnTo>
                  <a:pt x="131" y="121"/>
                </a:lnTo>
                <a:lnTo>
                  <a:pt x="135" y="116"/>
                </a:lnTo>
                <a:lnTo>
                  <a:pt x="138" y="111"/>
                </a:lnTo>
                <a:lnTo>
                  <a:pt x="141" y="104"/>
                </a:lnTo>
                <a:lnTo>
                  <a:pt x="143" y="99"/>
                </a:lnTo>
                <a:lnTo>
                  <a:pt x="145" y="93"/>
                </a:lnTo>
                <a:lnTo>
                  <a:pt x="147" y="86"/>
                </a:lnTo>
                <a:lnTo>
                  <a:pt x="148" y="80"/>
                </a:lnTo>
                <a:lnTo>
                  <a:pt x="148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50" name="Line 50"/>
          <p:cNvSpPr>
            <a:spLocks noChangeShapeType="1"/>
          </p:cNvSpPr>
          <p:nvPr/>
        </p:nvSpPr>
        <p:spPr bwMode="auto">
          <a:xfrm>
            <a:off x="3065463" y="858838"/>
            <a:ext cx="21621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51" name="Freeform 51"/>
          <p:cNvSpPr>
            <a:spLocks/>
          </p:cNvSpPr>
          <p:nvPr/>
        </p:nvSpPr>
        <p:spPr bwMode="auto">
          <a:xfrm>
            <a:off x="5170488" y="2490788"/>
            <a:ext cx="111125" cy="112712"/>
          </a:xfrm>
          <a:custGeom>
            <a:avLst/>
            <a:gdLst>
              <a:gd name="T0" fmla="*/ 2147483647 w 148"/>
              <a:gd name="T1" fmla="*/ 2147483647 h 147"/>
              <a:gd name="T2" fmla="*/ 2147483647 w 148"/>
              <a:gd name="T3" fmla="*/ 2147483647 h 147"/>
              <a:gd name="T4" fmla="*/ 2147483647 w 148"/>
              <a:gd name="T5" fmla="*/ 2147483647 h 147"/>
              <a:gd name="T6" fmla="*/ 2147483647 w 148"/>
              <a:gd name="T7" fmla="*/ 2147483647 h 147"/>
              <a:gd name="T8" fmla="*/ 2147483647 w 148"/>
              <a:gd name="T9" fmla="*/ 2147483647 h 147"/>
              <a:gd name="T10" fmla="*/ 2147483647 w 148"/>
              <a:gd name="T11" fmla="*/ 2147483647 h 147"/>
              <a:gd name="T12" fmla="*/ 2147483647 w 148"/>
              <a:gd name="T13" fmla="*/ 2147483647 h 147"/>
              <a:gd name="T14" fmla="*/ 2147483647 w 148"/>
              <a:gd name="T15" fmla="*/ 2147483647 h 147"/>
              <a:gd name="T16" fmla="*/ 2147483647 w 148"/>
              <a:gd name="T17" fmla="*/ 2147483647 h 147"/>
              <a:gd name="T18" fmla="*/ 2147483647 w 148"/>
              <a:gd name="T19" fmla="*/ 2147483647 h 147"/>
              <a:gd name="T20" fmla="*/ 2147483647 w 148"/>
              <a:gd name="T21" fmla="*/ 2147483647 h 147"/>
              <a:gd name="T22" fmla="*/ 2147483647 w 148"/>
              <a:gd name="T23" fmla="*/ 2147483647 h 147"/>
              <a:gd name="T24" fmla="*/ 2147483647 w 148"/>
              <a:gd name="T25" fmla="*/ 2147483647 h 147"/>
              <a:gd name="T26" fmla="*/ 2147483647 w 148"/>
              <a:gd name="T27" fmla="*/ 2147483647 h 147"/>
              <a:gd name="T28" fmla="*/ 2147483647 w 148"/>
              <a:gd name="T29" fmla="*/ 2147483647 h 147"/>
              <a:gd name="T30" fmla="*/ 2147483647 w 148"/>
              <a:gd name="T31" fmla="*/ 2147483647 h 147"/>
              <a:gd name="T32" fmla="*/ 2147483647 w 148"/>
              <a:gd name="T33" fmla="*/ 2147483647 h 147"/>
              <a:gd name="T34" fmla="*/ 0 w 148"/>
              <a:gd name="T35" fmla="*/ 2147483647 h 147"/>
              <a:gd name="T36" fmla="*/ 0 w 148"/>
              <a:gd name="T37" fmla="*/ 2147483647 h 147"/>
              <a:gd name="T38" fmla="*/ 2147483647 w 148"/>
              <a:gd name="T39" fmla="*/ 2147483647 h 147"/>
              <a:gd name="T40" fmla="*/ 2147483647 w 148"/>
              <a:gd name="T41" fmla="*/ 2147483647 h 147"/>
              <a:gd name="T42" fmla="*/ 2147483647 w 148"/>
              <a:gd name="T43" fmla="*/ 2147483647 h 147"/>
              <a:gd name="T44" fmla="*/ 2147483647 w 148"/>
              <a:gd name="T45" fmla="*/ 2147483647 h 147"/>
              <a:gd name="T46" fmla="*/ 2147483647 w 148"/>
              <a:gd name="T47" fmla="*/ 2147483647 h 147"/>
              <a:gd name="T48" fmla="*/ 2147483647 w 148"/>
              <a:gd name="T49" fmla="*/ 2147483647 h 147"/>
              <a:gd name="T50" fmla="*/ 2147483647 w 148"/>
              <a:gd name="T51" fmla="*/ 2147483647 h 147"/>
              <a:gd name="T52" fmla="*/ 2147483647 w 148"/>
              <a:gd name="T53" fmla="*/ 2147483647 h 147"/>
              <a:gd name="T54" fmla="*/ 2147483647 w 148"/>
              <a:gd name="T55" fmla="*/ 2147483647 h 147"/>
              <a:gd name="T56" fmla="*/ 2147483647 w 148"/>
              <a:gd name="T57" fmla="*/ 2147483647 h 147"/>
              <a:gd name="T58" fmla="*/ 2147483647 w 148"/>
              <a:gd name="T59" fmla="*/ 2147483647 h 147"/>
              <a:gd name="T60" fmla="*/ 2147483647 w 148"/>
              <a:gd name="T61" fmla="*/ 2147483647 h 147"/>
              <a:gd name="T62" fmla="*/ 2147483647 w 148"/>
              <a:gd name="T63" fmla="*/ 2147483647 h 147"/>
              <a:gd name="T64" fmla="*/ 2147483647 w 148"/>
              <a:gd name="T65" fmla="*/ 2147483647 h 147"/>
              <a:gd name="T66" fmla="*/ 2147483647 w 148"/>
              <a:gd name="T67" fmla="*/ 2147483647 h 147"/>
              <a:gd name="T68" fmla="*/ 2147483647 w 148"/>
              <a:gd name="T69" fmla="*/ 2147483647 h 147"/>
              <a:gd name="T70" fmla="*/ 2147483647 w 148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8" h="147">
                <a:moveTo>
                  <a:pt x="148" y="74"/>
                </a:moveTo>
                <a:lnTo>
                  <a:pt x="148" y="68"/>
                </a:lnTo>
                <a:lnTo>
                  <a:pt x="147" y="61"/>
                </a:lnTo>
                <a:lnTo>
                  <a:pt x="145" y="55"/>
                </a:lnTo>
                <a:lnTo>
                  <a:pt x="143" y="48"/>
                </a:lnTo>
                <a:lnTo>
                  <a:pt x="141" y="42"/>
                </a:lnTo>
                <a:lnTo>
                  <a:pt x="138" y="37"/>
                </a:lnTo>
                <a:lnTo>
                  <a:pt x="135" y="32"/>
                </a:lnTo>
                <a:lnTo>
                  <a:pt x="131" y="26"/>
                </a:lnTo>
                <a:lnTo>
                  <a:pt x="126" y="22"/>
                </a:lnTo>
                <a:lnTo>
                  <a:pt x="121" y="18"/>
                </a:lnTo>
                <a:lnTo>
                  <a:pt x="116" y="14"/>
                </a:lnTo>
                <a:lnTo>
                  <a:pt x="111" y="10"/>
                </a:lnTo>
                <a:lnTo>
                  <a:pt x="105" y="7"/>
                </a:lnTo>
                <a:lnTo>
                  <a:pt x="99" y="5"/>
                </a:lnTo>
                <a:lnTo>
                  <a:pt x="94" y="3"/>
                </a:lnTo>
                <a:lnTo>
                  <a:pt x="87" y="1"/>
                </a:lnTo>
                <a:lnTo>
                  <a:pt x="81" y="1"/>
                </a:lnTo>
                <a:lnTo>
                  <a:pt x="75" y="0"/>
                </a:lnTo>
                <a:lnTo>
                  <a:pt x="68" y="1"/>
                </a:lnTo>
                <a:lnTo>
                  <a:pt x="62" y="1"/>
                </a:lnTo>
                <a:lnTo>
                  <a:pt x="55" y="3"/>
                </a:lnTo>
                <a:lnTo>
                  <a:pt x="49" y="5"/>
                </a:lnTo>
                <a:lnTo>
                  <a:pt x="43" y="7"/>
                </a:lnTo>
                <a:lnTo>
                  <a:pt x="37" y="10"/>
                </a:lnTo>
                <a:lnTo>
                  <a:pt x="32" y="14"/>
                </a:lnTo>
                <a:lnTo>
                  <a:pt x="27" y="18"/>
                </a:lnTo>
                <a:lnTo>
                  <a:pt x="23" y="22"/>
                </a:lnTo>
                <a:lnTo>
                  <a:pt x="17" y="26"/>
                </a:lnTo>
                <a:lnTo>
                  <a:pt x="14" y="32"/>
                </a:lnTo>
                <a:lnTo>
                  <a:pt x="10" y="37"/>
                </a:lnTo>
                <a:lnTo>
                  <a:pt x="8" y="42"/>
                </a:lnTo>
                <a:lnTo>
                  <a:pt x="5" y="48"/>
                </a:lnTo>
                <a:lnTo>
                  <a:pt x="4" y="55"/>
                </a:lnTo>
                <a:lnTo>
                  <a:pt x="1" y="61"/>
                </a:lnTo>
                <a:lnTo>
                  <a:pt x="0" y="68"/>
                </a:lnTo>
                <a:lnTo>
                  <a:pt x="0" y="74"/>
                </a:lnTo>
                <a:lnTo>
                  <a:pt x="0" y="80"/>
                </a:lnTo>
                <a:lnTo>
                  <a:pt x="1" y="87"/>
                </a:lnTo>
                <a:lnTo>
                  <a:pt x="4" y="93"/>
                </a:lnTo>
                <a:lnTo>
                  <a:pt x="5" y="99"/>
                </a:lnTo>
                <a:lnTo>
                  <a:pt x="8" y="105"/>
                </a:lnTo>
                <a:lnTo>
                  <a:pt x="10" y="111"/>
                </a:lnTo>
                <a:lnTo>
                  <a:pt x="14" y="116"/>
                </a:lnTo>
                <a:lnTo>
                  <a:pt x="17" y="122"/>
                </a:lnTo>
                <a:lnTo>
                  <a:pt x="23" y="126"/>
                </a:lnTo>
                <a:lnTo>
                  <a:pt x="27" y="130"/>
                </a:lnTo>
                <a:lnTo>
                  <a:pt x="32" y="134"/>
                </a:lnTo>
                <a:lnTo>
                  <a:pt x="37" y="137"/>
                </a:lnTo>
                <a:lnTo>
                  <a:pt x="43" y="141"/>
                </a:lnTo>
                <a:lnTo>
                  <a:pt x="49" y="143"/>
                </a:lnTo>
                <a:lnTo>
                  <a:pt x="55" y="145"/>
                </a:lnTo>
                <a:lnTo>
                  <a:pt x="62" y="146"/>
                </a:lnTo>
                <a:lnTo>
                  <a:pt x="68" y="147"/>
                </a:lnTo>
                <a:lnTo>
                  <a:pt x="75" y="147"/>
                </a:lnTo>
                <a:lnTo>
                  <a:pt x="81" y="147"/>
                </a:lnTo>
                <a:lnTo>
                  <a:pt x="87" y="146"/>
                </a:lnTo>
                <a:lnTo>
                  <a:pt x="94" y="145"/>
                </a:lnTo>
                <a:lnTo>
                  <a:pt x="99" y="143"/>
                </a:lnTo>
                <a:lnTo>
                  <a:pt x="105" y="141"/>
                </a:lnTo>
                <a:lnTo>
                  <a:pt x="111" y="137"/>
                </a:lnTo>
                <a:lnTo>
                  <a:pt x="116" y="134"/>
                </a:lnTo>
                <a:lnTo>
                  <a:pt x="121" y="130"/>
                </a:lnTo>
                <a:lnTo>
                  <a:pt x="126" y="126"/>
                </a:lnTo>
                <a:lnTo>
                  <a:pt x="131" y="122"/>
                </a:lnTo>
                <a:lnTo>
                  <a:pt x="135" y="116"/>
                </a:lnTo>
                <a:lnTo>
                  <a:pt x="138" y="111"/>
                </a:lnTo>
                <a:lnTo>
                  <a:pt x="141" y="105"/>
                </a:lnTo>
                <a:lnTo>
                  <a:pt x="143" y="99"/>
                </a:lnTo>
                <a:lnTo>
                  <a:pt x="145" y="93"/>
                </a:lnTo>
                <a:lnTo>
                  <a:pt x="147" y="87"/>
                </a:lnTo>
                <a:lnTo>
                  <a:pt x="148" y="80"/>
                </a:lnTo>
                <a:lnTo>
                  <a:pt x="148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52" name="Line 52"/>
          <p:cNvSpPr>
            <a:spLocks noChangeShapeType="1"/>
          </p:cNvSpPr>
          <p:nvPr/>
        </p:nvSpPr>
        <p:spPr bwMode="auto">
          <a:xfrm>
            <a:off x="331788" y="2549525"/>
            <a:ext cx="48958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9253" name="Group 53"/>
          <p:cNvGrpSpPr>
            <a:grpSpLocks/>
          </p:cNvGrpSpPr>
          <p:nvPr/>
        </p:nvGrpSpPr>
        <p:grpSpPr bwMode="auto">
          <a:xfrm>
            <a:off x="3706813" y="1701800"/>
            <a:ext cx="3024187" cy="0"/>
            <a:chOff x="2335" y="1072"/>
            <a:chExt cx="1905" cy="0"/>
          </a:xfrm>
        </p:grpSpPr>
        <p:sp>
          <p:nvSpPr>
            <p:cNvPr id="55341" name="Line 54"/>
            <p:cNvSpPr>
              <a:spLocks noChangeShapeType="1"/>
            </p:cNvSpPr>
            <p:nvPr/>
          </p:nvSpPr>
          <p:spPr bwMode="auto">
            <a:xfrm>
              <a:off x="2335" y="1072"/>
              <a:ext cx="2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2" name="Line 55"/>
            <p:cNvSpPr>
              <a:spLocks noChangeShapeType="1"/>
            </p:cNvSpPr>
            <p:nvPr/>
          </p:nvSpPr>
          <p:spPr bwMode="auto">
            <a:xfrm>
              <a:off x="2608" y="1072"/>
              <a:ext cx="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3" name="Line 56"/>
            <p:cNvSpPr>
              <a:spLocks noChangeShapeType="1"/>
            </p:cNvSpPr>
            <p:nvPr/>
          </p:nvSpPr>
          <p:spPr bwMode="auto">
            <a:xfrm>
              <a:off x="2661" y="1072"/>
              <a:ext cx="3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4" name="Line 57"/>
            <p:cNvSpPr>
              <a:spLocks noChangeShapeType="1"/>
            </p:cNvSpPr>
            <p:nvPr/>
          </p:nvSpPr>
          <p:spPr bwMode="auto">
            <a:xfrm>
              <a:off x="3052" y="1072"/>
              <a:ext cx="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5" name="Line 58"/>
            <p:cNvSpPr>
              <a:spLocks noChangeShapeType="1"/>
            </p:cNvSpPr>
            <p:nvPr/>
          </p:nvSpPr>
          <p:spPr bwMode="auto">
            <a:xfrm>
              <a:off x="3108" y="1072"/>
              <a:ext cx="3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6" name="Line 59"/>
            <p:cNvSpPr>
              <a:spLocks noChangeShapeType="1"/>
            </p:cNvSpPr>
            <p:nvPr/>
          </p:nvSpPr>
          <p:spPr bwMode="auto">
            <a:xfrm>
              <a:off x="3498" y="1072"/>
              <a:ext cx="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7" name="Line 60"/>
            <p:cNvSpPr>
              <a:spLocks noChangeShapeType="1"/>
            </p:cNvSpPr>
            <p:nvPr/>
          </p:nvSpPr>
          <p:spPr bwMode="auto">
            <a:xfrm>
              <a:off x="3552" y="1072"/>
              <a:ext cx="36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8" name="Line 61"/>
            <p:cNvSpPr>
              <a:spLocks noChangeShapeType="1"/>
            </p:cNvSpPr>
            <p:nvPr/>
          </p:nvSpPr>
          <p:spPr bwMode="auto">
            <a:xfrm>
              <a:off x="3945" y="1072"/>
              <a:ext cx="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9" name="Line 62"/>
            <p:cNvSpPr>
              <a:spLocks noChangeShapeType="1"/>
            </p:cNvSpPr>
            <p:nvPr/>
          </p:nvSpPr>
          <p:spPr bwMode="auto">
            <a:xfrm>
              <a:off x="3998" y="1072"/>
              <a:ext cx="2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9263" name="Freeform 63"/>
          <p:cNvSpPr>
            <a:spLocks/>
          </p:cNvSpPr>
          <p:nvPr/>
        </p:nvSpPr>
        <p:spPr bwMode="auto">
          <a:xfrm>
            <a:off x="6538913" y="1647825"/>
            <a:ext cx="107950" cy="111125"/>
          </a:xfrm>
          <a:custGeom>
            <a:avLst/>
            <a:gdLst>
              <a:gd name="T0" fmla="*/ 2147483647 w 147"/>
              <a:gd name="T1" fmla="*/ 2147483647 h 147"/>
              <a:gd name="T2" fmla="*/ 2147483647 w 147"/>
              <a:gd name="T3" fmla="*/ 2147483647 h 147"/>
              <a:gd name="T4" fmla="*/ 2147483647 w 147"/>
              <a:gd name="T5" fmla="*/ 2147483647 h 147"/>
              <a:gd name="T6" fmla="*/ 2147483647 w 147"/>
              <a:gd name="T7" fmla="*/ 2147483647 h 147"/>
              <a:gd name="T8" fmla="*/ 2147483647 w 147"/>
              <a:gd name="T9" fmla="*/ 2147483647 h 147"/>
              <a:gd name="T10" fmla="*/ 2147483647 w 147"/>
              <a:gd name="T11" fmla="*/ 2147483647 h 147"/>
              <a:gd name="T12" fmla="*/ 2147483647 w 147"/>
              <a:gd name="T13" fmla="*/ 2147483647 h 147"/>
              <a:gd name="T14" fmla="*/ 2147483647 w 147"/>
              <a:gd name="T15" fmla="*/ 2147483647 h 147"/>
              <a:gd name="T16" fmla="*/ 2147483647 w 147"/>
              <a:gd name="T17" fmla="*/ 0 h 147"/>
              <a:gd name="T18" fmla="*/ 2147483647 w 147"/>
              <a:gd name="T19" fmla="*/ 0 h 147"/>
              <a:gd name="T20" fmla="*/ 2147483647 w 147"/>
              <a:gd name="T21" fmla="*/ 2147483647 h 147"/>
              <a:gd name="T22" fmla="*/ 2147483647 w 147"/>
              <a:gd name="T23" fmla="*/ 2147483647 h 147"/>
              <a:gd name="T24" fmla="*/ 2147483647 w 147"/>
              <a:gd name="T25" fmla="*/ 2147483647 h 147"/>
              <a:gd name="T26" fmla="*/ 2147483647 w 147"/>
              <a:gd name="T27" fmla="*/ 2147483647 h 147"/>
              <a:gd name="T28" fmla="*/ 2147483647 w 147"/>
              <a:gd name="T29" fmla="*/ 2147483647 h 147"/>
              <a:gd name="T30" fmla="*/ 2147483647 w 147"/>
              <a:gd name="T31" fmla="*/ 2147483647 h 147"/>
              <a:gd name="T32" fmla="*/ 2147483647 w 147"/>
              <a:gd name="T33" fmla="*/ 2147483647 h 147"/>
              <a:gd name="T34" fmla="*/ 2147483647 w 147"/>
              <a:gd name="T35" fmla="*/ 2147483647 h 147"/>
              <a:gd name="T36" fmla="*/ 2147483647 w 147"/>
              <a:gd name="T37" fmla="*/ 2147483647 h 147"/>
              <a:gd name="T38" fmla="*/ 2147483647 w 147"/>
              <a:gd name="T39" fmla="*/ 2147483647 h 147"/>
              <a:gd name="T40" fmla="*/ 2147483647 w 147"/>
              <a:gd name="T41" fmla="*/ 2147483647 h 147"/>
              <a:gd name="T42" fmla="*/ 2147483647 w 147"/>
              <a:gd name="T43" fmla="*/ 2147483647 h 147"/>
              <a:gd name="T44" fmla="*/ 2147483647 w 147"/>
              <a:gd name="T45" fmla="*/ 2147483647 h 147"/>
              <a:gd name="T46" fmla="*/ 2147483647 w 147"/>
              <a:gd name="T47" fmla="*/ 2147483647 h 147"/>
              <a:gd name="T48" fmla="*/ 2147483647 w 147"/>
              <a:gd name="T49" fmla="*/ 2147483647 h 147"/>
              <a:gd name="T50" fmla="*/ 2147483647 w 147"/>
              <a:gd name="T51" fmla="*/ 2147483647 h 147"/>
              <a:gd name="T52" fmla="*/ 2147483647 w 147"/>
              <a:gd name="T53" fmla="*/ 2147483647 h 147"/>
              <a:gd name="T54" fmla="*/ 2147483647 w 147"/>
              <a:gd name="T55" fmla="*/ 2147483647 h 147"/>
              <a:gd name="T56" fmla="*/ 2147483647 w 147"/>
              <a:gd name="T57" fmla="*/ 2147483647 h 147"/>
              <a:gd name="T58" fmla="*/ 2147483647 w 147"/>
              <a:gd name="T59" fmla="*/ 2147483647 h 147"/>
              <a:gd name="T60" fmla="*/ 2147483647 w 147"/>
              <a:gd name="T61" fmla="*/ 2147483647 h 147"/>
              <a:gd name="T62" fmla="*/ 2147483647 w 147"/>
              <a:gd name="T63" fmla="*/ 2147483647 h 147"/>
              <a:gd name="T64" fmla="*/ 2147483647 w 147"/>
              <a:gd name="T65" fmla="*/ 2147483647 h 147"/>
              <a:gd name="T66" fmla="*/ 2147483647 w 147"/>
              <a:gd name="T67" fmla="*/ 2147483647 h 147"/>
              <a:gd name="T68" fmla="*/ 2147483647 w 147"/>
              <a:gd name="T69" fmla="*/ 2147483647 h 147"/>
              <a:gd name="T70" fmla="*/ 2147483647 w 147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7" h="147">
                <a:moveTo>
                  <a:pt x="147" y="73"/>
                </a:moveTo>
                <a:lnTo>
                  <a:pt x="147" y="66"/>
                </a:lnTo>
                <a:lnTo>
                  <a:pt x="146" y="60"/>
                </a:lnTo>
                <a:lnTo>
                  <a:pt x="145" y="54"/>
                </a:lnTo>
                <a:lnTo>
                  <a:pt x="142" y="48"/>
                </a:lnTo>
                <a:lnTo>
                  <a:pt x="140" y="42"/>
                </a:lnTo>
                <a:lnTo>
                  <a:pt x="137" y="37"/>
                </a:lnTo>
                <a:lnTo>
                  <a:pt x="134" y="31"/>
                </a:lnTo>
                <a:lnTo>
                  <a:pt x="130" y="26"/>
                </a:lnTo>
                <a:lnTo>
                  <a:pt x="126" y="21"/>
                </a:lnTo>
                <a:lnTo>
                  <a:pt x="120" y="17"/>
                </a:lnTo>
                <a:lnTo>
                  <a:pt x="116" y="12"/>
                </a:lnTo>
                <a:lnTo>
                  <a:pt x="110" y="9"/>
                </a:lnTo>
                <a:lnTo>
                  <a:pt x="104" y="6"/>
                </a:lnTo>
                <a:lnTo>
                  <a:pt x="98" y="4"/>
                </a:lnTo>
                <a:lnTo>
                  <a:pt x="93" y="2"/>
                </a:lnTo>
                <a:lnTo>
                  <a:pt x="86" y="1"/>
                </a:lnTo>
                <a:lnTo>
                  <a:pt x="80" y="0"/>
                </a:lnTo>
                <a:lnTo>
                  <a:pt x="74" y="0"/>
                </a:lnTo>
                <a:lnTo>
                  <a:pt x="67" y="0"/>
                </a:lnTo>
                <a:lnTo>
                  <a:pt x="61" y="1"/>
                </a:lnTo>
                <a:lnTo>
                  <a:pt x="55" y="2"/>
                </a:lnTo>
                <a:lnTo>
                  <a:pt x="48" y="4"/>
                </a:lnTo>
                <a:lnTo>
                  <a:pt x="42" y="6"/>
                </a:lnTo>
                <a:lnTo>
                  <a:pt x="37" y="9"/>
                </a:lnTo>
                <a:lnTo>
                  <a:pt x="31" y="12"/>
                </a:lnTo>
                <a:lnTo>
                  <a:pt x="26" y="17"/>
                </a:lnTo>
                <a:lnTo>
                  <a:pt x="22" y="21"/>
                </a:lnTo>
                <a:lnTo>
                  <a:pt x="18" y="26"/>
                </a:lnTo>
                <a:lnTo>
                  <a:pt x="13" y="31"/>
                </a:lnTo>
                <a:lnTo>
                  <a:pt x="10" y="37"/>
                </a:lnTo>
                <a:lnTo>
                  <a:pt x="7" y="42"/>
                </a:lnTo>
                <a:lnTo>
                  <a:pt x="4" y="48"/>
                </a:lnTo>
                <a:lnTo>
                  <a:pt x="3" y="54"/>
                </a:lnTo>
                <a:lnTo>
                  <a:pt x="1" y="60"/>
                </a:lnTo>
                <a:lnTo>
                  <a:pt x="1" y="66"/>
                </a:lnTo>
                <a:lnTo>
                  <a:pt x="0" y="73"/>
                </a:lnTo>
                <a:lnTo>
                  <a:pt x="1" y="79"/>
                </a:lnTo>
                <a:lnTo>
                  <a:pt x="1" y="85"/>
                </a:lnTo>
                <a:lnTo>
                  <a:pt x="3" y="92"/>
                </a:lnTo>
                <a:lnTo>
                  <a:pt x="4" y="98"/>
                </a:lnTo>
                <a:lnTo>
                  <a:pt x="7" y="105"/>
                </a:lnTo>
                <a:lnTo>
                  <a:pt x="10" y="110"/>
                </a:lnTo>
                <a:lnTo>
                  <a:pt x="13" y="115"/>
                </a:lnTo>
                <a:lnTo>
                  <a:pt x="18" y="120"/>
                </a:lnTo>
                <a:lnTo>
                  <a:pt x="22" y="126"/>
                </a:lnTo>
                <a:lnTo>
                  <a:pt x="26" y="130"/>
                </a:lnTo>
                <a:lnTo>
                  <a:pt x="31" y="133"/>
                </a:lnTo>
                <a:lnTo>
                  <a:pt x="37" y="137"/>
                </a:lnTo>
                <a:lnTo>
                  <a:pt x="42" y="139"/>
                </a:lnTo>
                <a:lnTo>
                  <a:pt x="48" y="143"/>
                </a:lnTo>
                <a:lnTo>
                  <a:pt x="55" y="145"/>
                </a:lnTo>
                <a:lnTo>
                  <a:pt x="61" y="146"/>
                </a:lnTo>
                <a:lnTo>
                  <a:pt x="67" y="147"/>
                </a:lnTo>
                <a:lnTo>
                  <a:pt x="74" y="147"/>
                </a:lnTo>
                <a:lnTo>
                  <a:pt x="80" y="147"/>
                </a:lnTo>
                <a:lnTo>
                  <a:pt x="86" y="146"/>
                </a:lnTo>
                <a:lnTo>
                  <a:pt x="93" y="145"/>
                </a:lnTo>
                <a:lnTo>
                  <a:pt x="98" y="143"/>
                </a:lnTo>
                <a:lnTo>
                  <a:pt x="104" y="139"/>
                </a:lnTo>
                <a:lnTo>
                  <a:pt x="110" y="137"/>
                </a:lnTo>
                <a:lnTo>
                  <a:pt x="116" y="133"/>
                </a:lnTo>
                <a:lnTo>
                  <a:pt x="120" y="130"/>
                </a:lnTo>
                <a:lnTo>
                  <a:pt x="126" y="126"/>
                </a:lnTo>
                <a:lnTo>
                  <a:pt x="130" y="120"/>
                </a:lnTo>
                <a:lnTo>
                  <a:pt x="134" y="115"/>
                </a:lnTo>
                <a:lnTo>
                  <a:pt x="137" y="110"/>
                </a:lnTo>
                <a:lnTo>
                  <a:pt x="140" y="105"/>
                </a:lnTo>
                <a:lnTo>
                  <a:pt x="142" y="98"/>
                </a:lnTo>
                <a:lnTo>
                  <a:pt x="145" y="92"/>
                </a:lnTo>
                <a:lnTo>
                  <a:pt x="146" y="85"/>
                </a:lnTo>
                <a:lnTo>
                  <a:pt x="147" y="79"/>
                </a:lnTo>
                <a:lnTo>
                  <a:pt x="147" y="7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64" name="Freeform 64"/>
          <p:cNvSpPr>
            <a:spLocks/>
          </p:cNvSpPr>
          <p:nvPr/>
        </p:nvSpPr>
        <p:spPr bwMode="auto">
          <a:xfrm>
            <a:off x="3805238" y="1647825"/>
            <a:ext cx="106362" cy="111125"/>
          </a:xfrm>
          <a:custGeom>
            <a:avLst/>
            <a:gdLst>
              <a:gd name="T0" fmla="*/ 2147483647 w 147"/>
              <a:gd name="T1" fmla="*/ 2147483647 h 147"/>
              <a:gd name="T2" fmla="*/ 2147483647 w 147"/>
              <a:gd name="T3" fmla="*/ 2147483647 h 147"/>
              <a:gd name="T4" fmla="*/ 2147483647 w 147"/>
              <a:gd name="T5" fmla="*/ 2147483647 h 147"/>
              <a:gd name="T6" fmla="*/ 2147483647 w 147"/>
              <a:gd name="T7" fmla="*/ 2147483647 h 147"/>
              <a:gd name="T8" fmla="*/ 2147483647 w 147"/>
              <a:gd name="T9" fmla="*/ 2147483647 h 147"/>
              <a:gd name="T10" fmla="*/ 2147483647 w 147"/>
              <a:gd name="T11" fmla="*/ 2147483647 h 147"/>
              <a:gd name="T12" fmla="*/ 2147483647 w 147"/>
              <a:gd name="T13" fmla="*/ 2147483647 h 147"/>
              <a:gd name="T14" fmla="*/ 2147483647 w 147"/>
              <a:gd name="T15" fmla="*/ 2147483647 h 147"/>
              <a:gd name="T16" fmla="*/ 2147483647 w 147"/>
              <a:gd name="T17" fmla="*/ 0 h 147"/>
              <a:gd name="T18" fmla="*/ 2147483647 w 147"/>
              <a:gd name="T19" fmla="*/ 0 h 147"/>
              <a:gd name="T20" fmla="*/ 2147483647 w 147"/>
              <a:gd name="T21" fmla="*/ 2147483647 h 147"/>
              <a:gd name="T22" fmla="*/ 2147483647 w 147"/>
              <a:gd name="T23" fmla="*/ 2147483647 h 147"/>
              <a:gd name="T24" fmla="*/ 2147483647 w 147"/>
              <a:gd name="T25" fmla="*/ 2147483647 h 147"/>
              <a:gd name="T26" fmla="*/ 2147483647 w 147"/>
              <a:gd name="T27" fmla="*/ 2147483647 h 147"/>
              <a:gd name="T28" fmla="*/ 2147483647 w 147"/>
              <a:gd name="T29" fmla="*/ 2147483647 h 147"/>
              <a:gd name="T30" fmla="*/ 2147483647 w 147"/>
              <a:gd name="T31" fmla="*/ 2147483647 h 147"/>
              <a:gd name="T32" fmla="*/ 2147483647 w 147"/>
              <a:gd name="T33" fmla="*/ 2147483647 h 147"/>
              <a:gd name="T34" fmla="*/ 0 w 147"/>
              <a:gd name="T35" fmla="*/ 2147483647 h 147"/>
              <a:gd name="T36" fmla="*/ 0 w 147"/>
              <a:gd name="T37" fmla="*/ 2147483647 h 147"/>
              <a:gd name="T38" fmla="*/ 2147483647 w 147"/>
              <a:gd name="T39" fmla="*/ 2147483647 h 147"/>
              <a:gd name="T40" fmla="*/ 2147483647 w 147"/>
              <a:gd name="T41" fmla="*/ 2147483647 h 147"/>
              <a:gd name="T42" fmla="*/ 2147483647 w 147"/>
              <a:gd name="T43" fmla="*/ 2147483647 h 147"/>
              <a:gd name="T44" fmla="*/ 2147483647 w 147"/>
              <a:gd name="T45" fmla="*/ 2147483647 h 147"/>
              <a:gd name="T46" fmla="*/ 2147483647 w 147"/>
              <a:gd name="T47" fmla="*/ 2147483647 h 147"/>
              <a:gd name="T48" fmla="*/ 2147483647 w 147"/>
              <a:gd name="T49" fmla="*/ 2147483647 h 147"/>
              <a:gd name="T50" fmla="*/ 2147483647 w 147"/>
              <a:gd name="T51" fmla="*/ 2147483647 h 147"/>
              <a:gd name="T52" fmla="*/ 2147483647 w 147"/>
              <a:gd name="T53" fmla="*/ 2147483647 h 147"/>
              <a:gd name="T54" fmla="*/ 2147483647 w 147"/>
              <a:gd name="T55" fmla="*/ 2147483647 h 147"/>
              <a:gd name="T56" fmla="*/ 2147483647 w 147"/>
              <a:gd name="T57" fmla="*/ 2147483647 h 147"/>
              <a:gd name="T58" fmla="*/ 2147483647 w 147"/>
              <a:gd name="T59" fmla="*/ 2147483647 h 147"/>
              <a:gd name="T60" fmla="*/ 2147483647 w 147"/>
              <a:gd name="T61" fmla="*/ 2147483647 h 147"/>
              <a:gd name="T62" fmla="*/ 2147483647 w 147"/>
              <a:gd name="T63" fmla="*/ 2147483647 h 147"/>
              <a:gd name="T64" fmla="*/ 2147483647 w 147"/>
              <a:gd name="T65" fmla="*/ 2147483647 h 147"/>
              <a:gd name="T66" fmla="*/ 2147483647 w 147"/>
              <a:gd name="T67" fmla="*/ 2147483647 h 147"/>
              <a:gd name="T68" fmla="*/ 2147483647 w 147"/>
              <a:gd name="T69" fmla="*/ 2147483647 h 147"/>
              <a:gd name="T70" fmla="*/ 2147483647 w 147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7" h="147">
                <a:moveTo>
                  <a:pt x="147" y="73"/>
                </a:moveTo>
                <a:lnTo>
                  <a:pt x="147" y="66"/>
                </a:lnTo>
                <a:lnTo>
                  <a:pt x="146" y="60"/>
                </a:lnTo>
                <a:lnTo>
                  <a:pt x="145" y="54"/>
                </a:lnTo>
                <a:lnTo>
                  <a:pt x="143" y="48"/>
                </a:lnTo>
                <a:lnTo>
                  <a:pt x="140" y="42"/>
                </a:lnTo>
                <a:lnTo>
                  <a:pt x="138" y="37"/>
                </a:lnTo>
                <a:lnTo>
                  <a:pt x="134" y="31"/>
                </a:lnTo>
                <a:lnTo>
                  <a:pt x="131" y="26"/>
                </a:lnTo>
                <a:lnTo>
                  <a:pt x="126" y="21"/>
                </a:lnTo>
                <a:lnTo>
                  <a:pt x="121" y="17"/>
                </a:lnTo>
                <a:lnTo>
                  <a:pt x="116" y="12"/>
                </a:lnTo>
                <a:lnTo>
                  <a:pt x="110" y="9"/>
                </a:lnTo>
                <a:lnTo>
                  <a:pt x="105" y="6"/>
                </a:lnTo>
                <a:lnTo>
                  <a:pt x="99" y="4"/>
                </a:lnTo>
                <a:lnTo>
                  <a:pt x="93" y="2"/>
                </a:lnTo>
                <a:lnTo>
                  <a:pt x="87" y="1"/>
                </a:lnTo>
                <a:lnTo>
                  <a:pt x="81" y="0"/>
                </a:lnTo>
                <a:lnTo>
                  <a:pt x="74" y="0"/>
                </a:lnTo>
                <a:lnTo>
                  <a:pt x="67" y="0"/>
                </a:lnTo>
                <a:lnTo>
                  <a:pt x="61" y="1"/>
                </a:lnTo>
                <a:lnTo>
                  <a:pt x="55" y="2"/>
                </a:lnTo>
                <a:lnTo>
                  <a:pt x="49" y="4"/>
                </a:lnTo>
                <a:lnTo>
                  <a:pt x="43" y="6"/>
                </a:lnTo>
                <a:lnTo>
                  <a:pt x="37" y="9"/>
                </a:lnTo>
                <a:lnTo>
                  <a:pt x="32" y="12"/>
                </a:lnTo>
                <a:lnTo>
                  <a:pt x="27" y="17"/>
                </a:lnTo>
                <a:lnTo>
                  <a:pt x="21" y="21"/>
                </a:lnTo>
                <a:lnTo>
                  <a:pt x="17" y="26"/>
                </a:lnTo>
                <a:lnTo>
                  <a:pt x="14" y="31"/>
                </a:lnTo>
                <a:lnTo>
                  <a:pt x="10" y="37"/>
                </a:lnTo>
                <a:lnTo>
                  <a:pt x="8" y="42"/>
                </a:lnTo>
                <a:lnTo>
                  <a:pt x="5" y="48"/>
                </a:lnTo>
                <a:lnTo>
                  <a:pt x="2" y="54"/>
                </a:lnTo>
                <a:lnTo>
                  <a:pt x="1" y="60"/>
                </a:lnTo>
                <a:lnTo>
                  <a:pt x="0" y="66"/>
                </a:lnTo>
                <a:lnTo>
                  <a:pt x="0" y="73"/>
                </a:lnTo>
                <a:lnTo>
                  <a:pt x="0" y="79"/>
                </a:lnTo>
                <a:lnTo>
                  <a:pt x="1" y="85"/>
                </a:lnTo>
                <a:lnTo>
                  <a:pt x="2" y="92"/>
                </a:lnTo>
                <a:lnTo>
                  <a:pt x="5" y="98"/>
                </a:lnTo>
                <a:lnTo>
                  <a:pt x="8" y="105"/>
                </a:lnTo>
                <a:lnTo>
                  <a:pt x="10" y="110"/>
                </a:lnTo>
                <a:lnTo>
                  <a:pt x="14" y="115"/>
                </a:lnTo>
                <a:lnTo>
                  <a:pt x="17" y="120"/>
                </a:lnTo>
                <a:lnTo>
                  <a:pt x="21" y="126"/>
                </a:lnTo>
                <a:lnTo>
                  <a:pt x="27" y="130"/>
                </a:lnTo>
                <a:lnTo>
                  <a:pt x="32" y="133"/>
                </a:lnTo>
                <a:lnTo>
                  <a:pt x="37" y="137"/>
                </a:lnTo>
                <a:lnTo>
                  <a:pt x="43" y="139"/>
                </a:lnTo>
                <a:lnTo>
                  <a:pt x="49" y="143"/>
                </a:lnTo>
                <a:lnTo>
                  <a:pt x="55" y="145"/>
                </a:lnTo>
                <a:lnTo>
                  <a:pt x="61" y="146"/>
                </a:lnTo>
                <a:lnTo>
                  <a:pt x="67" y="147"/>
                </a:lnTo>
                <a:lnTo>
                  <a:pt x="74" y="147"/>
                </a:lnTo>
                <a:lnTo>
                  <a:pt x="81" y="147"/>
                </a:lnTo>
                <a:lnTo>
                  <a:pt x="87" y="146"/>
                </a:lnTo>
                <a:lnTo>
                  <a:pt x="93" y="145"/>
                </a:lnTo>
                <a:lnTo>
                  <a:pt x="99" y="143"/>
                </a:lnTo>
                <a:lnTo>
                  <a:pt x="105" y="139"/>
                </a:lnTo>
                <a:lnTo>
                  <a:pt x="110" y="137"/>
                </a:lnTo>
                <a:lnTo>
                  <a:pt x="116" y="133"/>
                </a:lnTo>
                <a:lnTo>
                  <a:pt x="121" y="130"/>
                </a:lnTo>
                <a:lnTo>
                  <a:pt x="126" y="126"/>
                </a:lnTo>
                <a:lnTo>
                  <a:pt x="131" y="120"/>
                </a:lnTo>
                <a:lnTo>
                  <a:pt x="134" y="115"/>
                </a:lnTo>
                <a:lnTo>
                  <a:pt x="138" y="110"/>
                </a:lnTo>
                <a:lnTo>
                  <a:pt x="140" y="105"/>
                </a:lnTo>
                <a:lnTo>
                  <a:pt x="143" y="98"/>
                </a:lnTo>
                <a:lnTo>
                  <a:pt x="145" y="92"/>
                </a:lnTo>
                <a:lnTo>
                  <a:pt x="146" y="85"/>
                </a:lnTo>
                <a:lnTo>
                  <a:pt x="147" y="79"/>
                </a:lnTo>
                <a:lnTo>
                  <a:pt x="147" y="7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65" name="Line 65"/>
          <p:cNvSpPr>
            <a:spLocks noChangeShapeType="1"/>
          </p:cNvSpPr>
          <p:nvPr/>
        </p:nvSpPr>
        <p:spPr bwMode="auto">
          <a:xfrm>
            <a:off x="1700213" y="1701800"/>
            <a:ext cx="48926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66" name="Freeform 66"/>
          <p:cNvSpPr>
            <a:spLocks/>
          </p:cNvSpPr>
          <p:nvPr/>
        </p:nvSpPr>
        <p:spPr bwMode="auto">
          <a:xfrm>
            <a:off x="6134100" y="1050925"/>
            <a:ext cx="111125" cy="106363"/>
          </a:xfrm>
          <a:custGeom>
            <a:avLst/>
            <a:gdLst>
              <a:gd name="T0" fmla="*/ 2147483647 w 148"/>
              <a:gd name="T1" fmla="*/ 2147483647 h 147"/>
              <a:gd name="T2" fmla="*/ 2147483647 w 148"/>
              <a:gd name="T3" fmla="*/ 2147483647 h 147"/>
              <a:gd name="T4" fmla="*/ 2147483647 w 148"/>
              <a:gd name="T5" fmla="*/ 2147483647 h 147"/>
              <a:gd name="T6" fmla="*/ 2147483647 w 148"/>
              <a:gd name="T7" fmla="*/ 2147483647 h 147"/>
              <a:gd name="T8" fmla="*/ 2147483647 w 148"/>
              <a:gd name="T9" fmla="*/ 2147483647 h 147"/>
              <a:gd name="T10" fmla="*/ 2147483647 w 148"/>
              <a:gd name="T11" fmla="*/ 2147483647 h 147"/>
              <a:gd name="T12" fmla="*/ 2147483647 w 148"/>
              <a:gd name="T13" fmla="*/ 2147483647 h 147"/>
              <a:gd name="T14" fmla="*/ 2147483647 w 148"/>
              <a:gd name="T15" fmla="*/ 2147483647 h 147"/>
              <a:gd name="T16" fmla="*/ 2147483647 w 148"/>
              <a:gd name="T17" fmla="*/ 0 h 147"/>
              <a:gd name="T18" fmla="*/ 2147483647 w 148"/>
              <a:gd name="T19" fmla="*/ 0 h 147"/>
              <a:gd name="T20" fmla="*/ 2147483647 w 148"/>
              <a:gd name="T21" fmla="*/ 2147483647 h 147"/>
              <a:gd name="T22" fmla="*/ 2147483647 w 148"/>
              <a:gd name="T23" fmla="*/ 2147483647 h 147"/>
              <a:gd name="T24" fmla="*/ 2147483647 w 148"/>
              <a:gd name="T25" fmla="*/ 2147483647 h 147"/>
              <a:gd name="T26" fmla="*/ 2147483647 w 148"/>
              <a:gd name="T27" fmla="*/ 2147483647 h 147"/>
              <a:gd name="T28" fmla="*/ 2147483647 w 148"/>
              <a:gd name="T29" fmla="*/ 2147483647 h 147"/>
              <a:gd name="T30" fmla="*/ 2147483647 w 148"/>
              <a:gd name="T31" fmla="*/ 2147483647 h 147"/>
              <a:gd name="T32" fmla="*/ 2147483647 w 148"/>
              <a:gd name="T33" fmla="*/ 2147483647 h 147"/>
              <a:gd name="T34" fmla="*/ 0 w 148"/>
              <a:gd name="T35" fmla="*/ 2147483647 h 147"/>
              <a:gd name="T36" fmla="*/ 0 w 148"/>
              <a:gd name="T37" fmla="*/ 2147483647 h 147"/>
              <a:gd name="T38" fmla="*/ 2147483647 w 148"/>
              <a:gd name="T39" fmla="*/ 2147483647 h 147"/>
              <a:gd name="T40" fmla="*/ 2147483647 w 148"/>
              <a:gd name="T41" fmla="*/ 2147483647 h 147"/>
              <a:gd name="T42" fmla="*/ 2147483647 w 148"/>
              <a:gd name="T43" fmla="*/ 2147483647 h 147"/>
              <a:gd name="T44" fmla="*/ 2147483647 w 148"/>
              <a:gd name="T45" fmla="*/ 2147483647 h 147"/>
              <a:gd name="T46" fmla="*/ 2147483647 w 148"/>
              <a:gd name="T47" fmla="*/ 2147483647 h 147"/>
              <a:gd name="T48" fmla="*/ 2147483647 w 148"/>
              <a:gd name="T49" fmla="*/ 2147483647 h 147"/>
              <a:gd name="T50" fmla="*/ 2147483647 w 148"/>
              <a:gd name="T51" fmla="*/ 2147483647 h 147"/>
              <a:gd name="T52" fmla="*/ 2147483647 w 148"/>
              <a:gd name="T53" fmla="*/ 2147483647 h 147"/>
              <a:gd name="T54" fmla="*/ 2147483647 w 148"/>
              <a:gd name="T55" fmla="*/ 2147483647 h 147"/>
              <a:gd name="T56" fmla="*/ 2147483647 w 148"/>
              <a:gd name="T57" fmla="*/ 2147483647 h 147"/>
              <a:gd name="T58" fmla="*/ 2147483647 w 148"/>
              <a:gd name="T59" fmla="*/ 2147483647 h 147"/>
              <a:gd name="T60" fmla="*/ 2147483647 w 148"/>
              <a:gd name="T61" fmla="*/ 2147483647 h 147"/>
              <a:gd name="T62" fmla="*/ 2147483647 w 148"/>
              <a:gd name="T63" fmla="*/ 2147483647 h 147"/>
              <a:gd name="T64" fmla="*/ 2147483647 w 148"/>
              <a:gd name="T65" fmla="*/ 2147483647 h 147"/>
              <a:gd name="T66" fmla="*/ 2147483647 w 148"/>
              <a:gd name="T67" fmla="*/ 2147483647 h 147"/>
              <a:gd name="T68" fmla="*/ 2147483647 w 148"/>
              <a:gd name="T69" fmla="*/ 2147483647 h 147"/>
              <a:gd name="T70" fmla="*/ 2147483647 w 148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8" h="147">
                <a:moveTo>
                  <a:pt x="148" y="74"/>
                </a:moveTo>
                <a:lnTo>
                  <a:pt x="147" y="68"/>
                </a:lnTo>
                <a:lnTo>
                  <a:pt x="147" y="61"/>
                </a:lnTo>
                <a:lnTo>
                  <a:pt x="144" y="55"/>
                </a:lnTo>
                <a:lnTo>
                  <a:pt x="143" y="49"/>
                </a:lnTo>
                <a:lnTo>
                  <a:pt x="140" y="42"/>
                </a:lnTo>
                <a:lnTo>
                  <a:pt x="137" y="37"/>
                </a:lnTo>
                <a:lnTo>
                  <a:pt x="134" y="32"/>
                </a:lnTo>
                <a:lnTo>
                  <a:pt x="130" y="26"/>
                </a:lnTo>
                <a:lnTo>
                  <a:pt x="125" y="22"/>
                </a:lnTo>
                <a:lnTo>
                  <a:pt x="121" y="17"/>
                </a:lnTo>
                <a:lnTo>
                  <a:pt x="116" y="14"/>
                </a:lnTo>
                <a:lnTo>
                  <a:pt x="111" y="9"/>
                </a:lnTo>
                <a:lnTo>
                  <a:pt x="105" y="7"/>
                </a:lnTo>
                <a:lnTo>
                  <a:pt x="99" y="4"/>
                </a:lnTo>
                <a:lnTo>
                  <a:pt x="93" y="3"/>
                </a:lnTo>
                <a:lnTo>
                  <a:pt x="86" y="1"/>
                </a:lnTo>
                <a:lnTo>
                  <a:pt x="80" y="0"/>
                </a:lnTo>
                <a:lnTo>
                  <a:pt x="73" y="0"/>
                </a:lnTo>
                <a:lnTo>
                  <a:pt x="67" y="0"/>
                </a:lnTo>
                <a:lnTo>
                  <a:pt x="61" y="1"/>
                </a:lnTo>
                <a:lnTo>
                  <a:pt x="54" y="3"/>
                </a:lnTo>
                <a:lnTo>
                  <a:pt x="48" y="4"/>
                </a:lnTo>
                <a:lnTo>
                  <a:pt x="43" y="7"/>
                </a:lnTo>
                <a:lnTo>
                  <a:pt x="37" y="9"/>
                </a:lnTo>
                <a:lnTo>
                  <a:pt x="31" y="14"/>
                </a:lnTo>
                <a:lnTo>
                  <a:pt x="27" y="17"/>
                </a:lnTo>
                <a:lnTo>
                  <a:pt x="22" y="22"/>
                </a:lnTo>
                <a:lnTo>
                  <a:pt x="17" y="26"/>
                </a:lnTo>
                <a:lnTo>
                  <a:pt x="13" y="32"/>
                </a:lnTo>
                <a:lnTo>
                  <a:pt x="10" y="37"/>
                </a:lnTo>
                <a:lnTo>
                  <a:pt x="7" y="42"/>
                </a:lnTo>
                <a:lnTo>
                  <a:pt x="5" y="49"/>
                </a:lnTo>
                <a:lnTo>
                  <a:pt x="3" y="55"/>
                </a:lnTo>
                <a:lnTo>
                  <a:pt x="1" y="61"/>
                </a:lnTo>
                <a:lnTo>
                  <a:pt x="0" y="68"/>
                </a:lnTo>
                <a:lnTo>
                  <a:pt x="0" y="74"/>
                </a:lnTo>
                <a:lnTo>
                  <a:pt x="0" y="80"/>
                </a:lnTo>
                <a:lnTo>
                  <a:pt x="1" y="87"/>
                </a:lnTo>
                <a:lnTo>
                  <a:pt x="3" y="93"/>
                </a:lnTo>
                <a:lnTo>
                  <a:pt x="5" y="98"/>
                </a:lnTo>
                <a:lnTo>
                  <a:pt x="7" y="105"/>
                </a:lnTo>
                <a:lnTo>
                  <a:pt x="10" y="110"/>
                </a:lnTo>
                <a:lnTo>
                  <a:pt x="13" y="116"/>
                </a:lnTo>
                <a:lnTo>
                  <a:pt x="17" y="121"/>
                </a:lnTo>
                <a:lnTo>
                  <a:pt x="22" y="126"/>
                </a:lnTo>
                <a:lnTo>
                  <a:pt x="27" y="130"/>
                </a:lnTo>
                <a:lnTo>
                  <a:pt x="31" y="134"/>
                </a:lnTo>
                <a:lnTo>
                  <a:pt x="37" y="138"/>
                </a:lnTo>
                <a:lnTo>
                  <a:pt x="43" y="141"/>
                </a:lnTo>
                <a:lnTo>
                  <a:pt x="48" y="143"/>
                </a:lnTo>
                <a:lnTo>
                  <a:pt x="54" y="145"/>
                </a:lnTo>
                <a:lnTo>
                  <a:pt x="61" y="146"/>
                </a:lnTo>
                <a:lnTo>
                  <a:pt x="67" y="147"/>
                </a:lnTo>
                <a:lnTo>
                  <a:pt x="73" y="147"/>
                </a:lnTo>
                <a:lnTo>
                  <a:pt x="80" y="147"/>
                </a:lnTo>
                <a:lnTo>
                  <a:pt x="86" y="146"/>
                </a:lnTo>
                <a:lnTo>
                  <a:pt x="93" y="145"/>
                </a:lnTo>
                <a:lnTo>
                  <a:pt x="99" y="143"/>
                </a:lnTo>
                <a:lnTo>
                  <a:pt x="105" y="141"/>
                </a:lnTo>
                <a:lnTo>
                  <a:pt x="111" y="138"/>
                </a:lnTo>
                <a:lnTo>
                  <a:pt x="116" y="134"/>
                </a:lnTo>
                <a:lnTo>
                  <a:pt x="121" y="130"/>
                </a:lnTo>
                <a:lnTo>
                  <a:pt x="125" y="126"/>
                </a:lnTo>
                <a:lnTo>
                  <a:pt x="130" y="121"/>
                </a:lnTo>
                <a:lnTo>
                  <a:pt x="134" y="116"/>
                </a:lnTo>
                <a:lnTo>
                  <a:pt x="137" y="110"/>
                </a:lnTo>
                <a:lnTo>
                  <a:pt x="140" y="105"/>
                </a:lnTo>
                <a:lnTo>
                  <a:pt x="143" y="98"/>
                </a:lnTo>
                <a:lnTo>
                  <a:pt x="144" y="93"/>
                </a:lnTo>
                <a:lnTo>
                  <a:pt x="147" y="87"/>
                </a:lnTo>
                <a:lnTo>
                  <a:pt x="147" y="80"/>
                </a:lnTo>
                <a:lnTo>
                  <a:pt x="148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67" name="Freeform 67"/>
          <p:cNvSpPr>
            <a:spLocks/>
          </p:cNvSpPr>
          <p:nvPr/>
        </p:nvSpPr>
        <p:spPr bwMode="auto">
          <a:xfrm>
            <a:off x="4206875" y="1050925"/>
            <a:ext cx="111125" cy="106363"/>
          </a:xfrm>
          <a:custGeom>
            <a:avLst/>
            <a:gdLst>
              <a:gd name="T0" fmla="*/ 2147483647 w 147"/>
              <a:gd name="T1" fmla="*/ 2147483647 h 147"/>
              <a:gd name="T2" fmla="*/ 2147483647 w 147"/>
              <a:gd name="T3" fmla="*/ 2147483647 h 147"/>
              <a:gd name="T4" fmla="*/ 2147483647 w 147"/>
              <a:gd name="T5" fmla="*/ 2147483647 h 147"/>
              <a:gd name="T6" fmla="*/ 2147483647 w 147"/>
              <a:gd name="T7" fmla="*/ 2147483647 h 147"/>
              <a:gd name="T8" fmla="*/ 2147483647 w 147"/>
              <a:gd name="T9" fmla="*/ 2147483647 h 147"/>
              <a:gd name="T10" fmla="*/ 2147483647 w 147"/>
              <a:gd name="T11" fmla="*/ 2147483647 h 147"/>
              <a:gd name="T12" fmla="*/ 2147483647 w 147"/>
              <a:gd name="T13" fmla="*/ 2147483647 h 147"/>
              <a:gd name="T14" fmla="*/ 2147483647 w 147"/>
              <a:gd name="T15" fmla="*/ 2147483647 h 147"/>
              <a:gd name="T16" fmla="*/ 2147483647 w 147"/>
              <a:gd name="T17" fmla="*/ 0 h 147"/>
              <a:gd name="T18" fmla="*/ 2147483647 w 147"/>
              <a:gd name="T19" fmla="*/ 0 h 147"/>
              <a:gd name="T20" fmla="*/ 2147483647 w 147"/>
              <a:gd name="T21" fmla="*/ 2147483647 h 147"/>
              <a:gd name="T22" fmla="*/ 2147483647 w 147"/>
              <a:gd name="T23" fmla="*/ 2147483647 h 147"/>
              <a:gd name="T24" fmla="*/ 2147483647 w 147"/>
              <a:gd name="T25" fmla="*/ 2147483647 h 147"/>
              <a:gd name="T26" fmla="*/ 2147483647 w 147"/>
              <a:gd name="T27" fmla="*/ 2147483647 h 147"/>
              <a:gd name="T28" fmla="*/ 2147483647 w 147"/>
              <a:gd name="T29" fmla="*/ 2147483647 h 147"/>
              <a:gd name="T30" fmla="*/ 2147483647 w 147"/>
              <a:gd name="T31" fmla="*/ 2147483647 h 147"/>
              <a:gd name="T32" fmla="*/ 2147483647 w 147"/>
              <a:gd name="T33" fmla="*/ 2147483647 h 147"/>
              <a:gd name="T34" fmla="*/ 0 w 147"/>
              <a:gd name="T35" fmla="*/ 2147483647 h 147"/>
              <a:gd name="T36" fmla="*/ 0 w 147"/>
              <a:gd name="T37" fmla="*/ 2147483647 h 147"/>
              <a:gd name="T38" fmla="*/ 2147483647 w 147"/>
              <a:gd name="T39" fmla="*/ 2147483647 h 147"/>
              <a:gd name="T40" fmla="*/ 2147483647 w 147"/>
              <a:gd name="T41" fmla="*/ 2147483647 h 147"/>
              <a:gd name="T42" fmla="*/ 2147483647 w 147"/>
              <a:gd name="T43" fmla="*/ 2147483647 h 147"/>
              <a:gd name="T44" fmla="*/ 2147483647 w 147"/>
              <a:gd name="T45" fmla="*/ 2147483647 h 147"/>
              <a:gd name="T46" fmla="*/ 2147483647 w 147"/>
              <a:gd name="T47" fmla="*/ 2147483647 h 147"/>
              <a:gd name="T48" fmla="*/ 2147483647 w 147"/>
              <a:gd name="T49" fmla="*/ 2147483647 h 147"/>
              <a:gd name="T50" fmla="*/ 2147483647 w 147"/>
              <a:gd name="T51" fmla="*/ 2147483647 h 147"/>
              <a:gd name="T52" fmla="*/ 2147483647 w 147"/>
              <a:gd name="T53" fmla="*/ 2147483647 h 147"/>
              <a:gd name="T54" fmla="*/ 2147483647 w 147"/>
              <a:gd name="T55" fmla="*/ 2147483647 h 147"/>
              <a:gd name="T56" fmla="*/ 2147483647 w 147"/>
              <a:gd name="T57" fmla="*/ 2147483647 h 147"/>
              <a:gd name="T58" fmla="*/ 2147483647 w 147"/>
              <a:gd name="T59" fmla="*/ 2147483647 h 147"/>
              <a:gd name="T60" fmla="*/ 2147483647 w 147"/>
              <a:gd name="T61" fmla="*/ 2147483647 h 147"/>
              <a:gd name="T62" fmla="*/ 2147483647 w 147"/>
              <a:gd name="T63" fmla="*/ 2147483647 h 147"/>
              <a:gd name="T64" fmla="*/ 2147483647 w 147"/>
              <a:gd name="T65" fmla="*/ 2147483647 h 147"/>
              <a:gd name="T66" fmla="*/ 2147483647 w 147"/>
              <a:gd name="T67" fmla="*/ 2147483647 h 147"/>
              <a:gd name="T68" fmla="*/ 2147483647 w 147"/>
              <a:gd name="T69" fmla="*/ 2147483647 h 147"/>
              <a:gd name="T70" fmla="*/ 2147483647 w 147"/>
              <a:gd name="T71" fmla="*/ 2147483647 h 14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7" h="147">
                <a:moveTo>
                  <a:pt x="147" y="74"/>
                </a:moveTo>
                <a:lnTo>
                  <a:pt x="147" y="68"/>
                </a:lnTo>
                <a:lnTo>
                  <a:pt x="146" y="61"/>
                </a:lnTo>
                <a:lnTo>
                  <a:pt x="144" y="55"/>
                </a:lnTo>
                <a:lnTo>
                  <a:pt x="142" y="49"/>
                </a:lnTo>
                <a:lnTo>
                  <a:pt x="140" y="42"/>
                </a:lnTo>
                <a:lnTo>
                  <a:pt x="137" y="37"/>
                </a:lnTo>
                <a:lnTo>
                  <a:pt x="134" y="32"/>
                </a:lnTo>
                <a:lnTo>
                  <a:pt x="130" y="26"/>
                </a:lnTo>
                <a:lnTo>
                  <a:pt x="125" y="22"/>
                </a:lnTo>
                <a:lnTo>
                  <a:pt x="121" y="17"/>
                </a:lnTo>
                <a:lnTo>
                  <a:pt x="116" y="14"/>
                </a:lnTo>
                <a:lnTo>
                  <a:pt x="111" y="9"/>
                </a:lnTo>
                <a:lnTo>
                  <a:pt x="104" y="7"/>
                </a:lnTo>
                <a:lnTo>
                  <a:pt x="99" y="4"/>
                </a:lnTo>
                <a:lnTo>
                  <a:pt x="93" y="3"/>
                </a:lnTo>
                <a:lnTo>
                  <a:pt x="86" y="1"/>
                </a:lnTo>
                <a:lnTo>
                  <a:pt x="80" y="0"/>
                </a:lnTo>
                <a:lnTo>
                  <a:pt x="74" y="0"/>
                </a:lnTo>
                <a:lnTo>
                  <a:pt x="67" y="0"/>
                </a:lnTo>
                <a:lnTo>
                  <a:pt x="61" y="1"/>
                </a:lnTo>
                <a:lnTo>
                  <a:pt x="54" y="3"/>
                </a:lnTo>
                <a:lnTo>
                  <a:pt x="48" y="4"/>
                </a:lnTo>
                <a:lnTo>
                  <a:pt x="43" y="7"/>
                </a:lnTo>
                <a:lnTo>
                  <a:pt x="36" y="9"/>
                </a:lnTo>
                <a:lnTo>
                  <a:pt x="31" y="14"/>
                </a:lnTo>
                <a:lnTo>
                  <a:pt x="26" y="17"/>
                </a:lnTo>
                <a:lnTo>
                  <a:pt x="22" y="22"/>
                </a:lnTo>
                <a:lnTo>
                  <a:pt x="17" y="26"/>
                </a:lnTo>
                <a:lnTo>
                  <a:pt x="13" y="32"/>
                </a:lnTo>
                <a:lnTo>
                  <a:pt x="10" y="37"/>
                </a:lnTo>
                <a:lnTo>
                  <a:pt x="7" y="42"/>
                </a:lnTo>
                <a:lnTo>
                  <a:pt x="5" y="49"/>
                </a:lnTo>
                <a:lnTo>
                  <a:pt x="3" y="55"/>
                </a:lnTo>
                <a:lnTo>
                  <a:pt x="2" y="61"/>
                </a:lnTo>
                <a:lnTo>
                  <a:pt x="0" y="68"/>
                </a:lnTo>
                <a:lnTo>
                  <a:pt x="0" y="74"/>
                </a:lnTo>
                <a:lnTo>
                  <a:pt x="0" y="80"/>
                </a:lnTo>
                <a:lnTo>
                  <a:pt x="2" y="87"/>
                </a:lnTo>
                <a:lnTo>
                  <a:pt x="3" y="93"/>
                </a:lnTo>
                <a:lnTo>
                  <a:pt x="5" y="98"/>
                </a:lnTo>
                <a:lnTo>
                  <a:pt x="7" y="105"/>
                </a:lnTo>
                <a:lnTo>
                  <a:pt x="10" y="110"/>
                </a:lnTo>
                <a:lnTo>
                  <a:pt x="13" y="116"/>
                </a:lnTo>
                <a:lnTo>
                  <a:pt x="17" y="121"/>
                </a:lnTo>
                <a:lnTo>
                  <a:pt x="22" y="126"/>
                </a:lnTo>
                <a:lnTo>
                  <a:pt x="26" y="130"/>
                </a:lnTo>
                <a:lnTo>
                  <a:pt x="31" y="134"/>
                </a:lnTo>
                <a:lnTo>
                  <a:pt x="36" y="138"/>
                </a:lnTo>
                <a:lnTo>
                  <a:pt x="43" y="141"/>
                </a:lnTo>
                <a:lnTo>
                  <a:pt x="48" y="143"/>
                </a:lnTo>
                <a:lnTo>
                  <a:pt x="54" y="145"/>
                </a:lnTo>
                <a:lnTo>
                  <a:pt x="61" y="146"/>
                </a:lnTo>
                <a:lnTo>
                  <a:pt x="67" y="147"/>
                </a:lnTo>
                <a:lnTo>
                  <a:pt x="74" y="147"/>
                </a:lnTo>
                <a:lnTo>
                  <a:pt x="80" y="147"/>
                </a:lnTo>
                <a:lnTo>
                  <a:pt x="86" y="146"/>
                </a:lnTo>
                <a:lnTo>
                  <a:pt x="93" y="145"/>
                </a:lnTo>
                <a:lnTo>
                  <a:pt x="99" y="143"/>
                </a:lnTo>
                <a:lnTo>
                  <a:pt x="104" y="141"/>
                </a:lnTo>
                <a:lnTo>
                  <a:pt x="111" y="138"/>
                </a:lnTo>
                <a:lnTo>
                  <a:pt x="116" y="134"/>
                </a:lnTo>
                <a:lnTo>
                  <a:pt x="121" y="130"/>
                </a:lnTo>
                <a:lnTo>
                  <a:pt x="125" y="126"/>
                </a:lnTo>
                <a:lnTo>
                  <a:pt x="130" y="121"/>
                </a:lnTo>
                <a:lnTo>
                  <a:pt x="134" y="116"/>
                </a:lnTo>
                <a:lnTo>
                  <a:pt x="137" y="110"/>
                </a:lnTo>
                <a:lnTo>
                  <a:pt x="140" y="105"/>
                </a:lnTo>
                <a:lnTo>
                  <a:pt x="142" y="98"/>
                </a:lnTo>
                <a:lnTo>
                  <a:pt x="144" y="93"/>
                </a:lnTo>
                <a:lnTo>
                  <a:pt x="146" y="87"/>
                </a:lnTo>
                <a:lnTo>
                  <a:pt x="147" y="80"/>
                </a:lnTo>
                <a:lnTo>
                  <a:pt x="147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68" name="Line 68"/>
          <p:cNvSpPr>
            <a:spLocks noChangeShapeType="1"/>
          </p:cNvSpPr>
          <p:nvPr/>
        </p:nvSpPr>
        <p:spPr bwMode="auto">
          <a:xfrm>
            <a:off x="2668588" y="1103313"/>
            <a:ext cx="39243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9269" name="Group 69"/>
          <p:cNvGrpSpPr>
            <a:grpSpLocks/>
          </p:cNvGrpSpPr>
          <p:nvPr/>
        </p:nvGrpSpPr>
        <p:grpSpPr bwMode="auto">
          <a:xfrm>
            <a:off x="2614613" y="1103313"/>
            <a:ext cx="106362" cy="5153025"/>
            <a:chOff x="1647" y="695"/>
            <a:chExt cx="67" cy="3246"/>
          </a:xfrm>
        </p:grpSpPr>
        <p:sp>
          <p:nvSpPr>
            <p:cNvPr id="55338" name="Freeform 70"/>
            <p:cNvSpPr>
              <a:spLocks/>
            </p:cNvSpPr>
            <p:nvPr/>
          </p:nvSpPr>
          <p:spPr bwMode="auto">
            <a:xfrm>
              <a:off x="1647" y="2657"/>
              <a:ext cx="67" cy="70"/>
            </a:xfrm>
            <a:custGeom>
              <a:avLst/>
              <a:gdLst>
                <a:gd name="T0" fmla="*/ 6 w 147"/>
                <a:gd name="T1" fmla="*/ 4 h 147"/>
                <a:gd name="T2" fmla="*/ 6 w 147"/>
                <a:gd name="T3" fmla="*/ 3 h 147"/>
                <a:gd name="T4" fmla="*/ 6 w 147"/>
                <a:gd name="T5" fmla="*/ 3 h 147"/>
                <a:gd name="T6" fmla="*/ 6 w 147"/>
                <a:gd name="T7" fmla="*/ 2 h 147"/>
                <a:gd name="T8" fmla="*/ 6 w 147"/>
                <a:gd name="T9" fmla="*/ 2 h 147"/>
                <a:gd name="T10" fmla="*/ 6 w 147"/>
                <a:gd name="T11" fmla="*/ 2 h 147"/>
                <a:gd name="T12" fmla="*/ 5 w 147"/>
                <a:gd name="T13" fmla="*/ 1 h 147"/>
                <a:gd name="T14" fmla="*/ 5 w 147"/>
                <a:gd name="T15" fmla="*/ 1 h 147"/>
                <a:gd name="T16" fmla="*/ 5 w 147"/>
                <a:gd name="T17" fmla="*/ 1 h 147"/>
                <a:gd name="T18" fmla="*/ 5 w 147"/>
                <a:gd name="T19" fmla="*/ 0 h 147"/>
                <a:gd name="T20" fmla="*/ 5 w 147"/>
                <a:gd name="T21" fmla="*/ 0 h 147"/>
                <a:gd name="T22" fmla="*/ 5 w 147"/>
                <a:gd name="T23" fmla="*/ 0 h 147"/>
                <a:gd name="T24" fmla="*/ 4 w 147"/>
                <a:gd name="T25" fmla="*/ 0 h 147"/>
                <a:gd name="T26" fmla="*/ 4 w 147"/>
                <a:gd name="T27" fmla="*/ 0 h 147"/>
                <a:gd name="T28" fmla="*/ 3 w 147"/>
                <a:gd name="T29" fmla="*/ 0 h 147"/>
                <a:gd name="T30" fmla="*/ 3 w 147"/>
                <a:gd name="T31" fmla="*/ 0 h 147"/>
                <a:gd name="T32" fmla="*/ 2 w 147"/>
                <a:gd name="T33" fmla="*/ 0 h 147"/>
                <a:gd name="T34" fmla="*/ 2 w 147"/>
                <a:gd name="T35" fmla="*/ 0 h 147"/>
                <a:gd name="T36" fmla="*/ 2 w 147"/>
                <a:gd name="T37" fmla="*/ 0 h 147"/>
                <a:gd name="T38" fmla="*/ 1 w 147"/>
                <a:gd name="T39" fmla="*/ 0 h 147"/>
                <a:gd name="T40" fmla="*/ 1 w 147"/>
                <a:gd name="T41" fmla="*/ 1 h 147"/>
                <a:gd name="T42" fmla="*/ 1 w 147"/>
                <a:gd name="T43" fmla="*/ 1 h 147"/>
                <a:gd name="T44" fmla="*/ 0 w 147"/>
                <a:gd name="T45" fmla="*/ 1 h 147"/>
                <a:gd name="T46" fmla="*/ 0 w 147"/>
                <a:gd name="T47" fmla="*/ 2 h 147"/>
                <a:gd name="T48" fmla="*/ 0 w 147"/>
                <a:gd name="T49" fmla="*/ 2 h 147"/>
                <a:gd name="T50" fmla="*/ 0 w 147"/>
                <a:gd name="T51" fmla="*/ 2 h 147"/>
                <a:gd name="T52" fmla="*/ 0 w 147"/>
                <a:gd name="T53" fmla="*/ 3 h 147"/>
                <a:gd name="T54" fmla="*/ 0 w 147"/>
                <a:gd name="T55" fmla="*/ 3 h 147"/>
                <a:gd name="T56" fmla="*/ 0 w 147"/>
                <a:gd name="T57" fmla="*/ 4 h 147"/>
                <a:gd name="T58" fmla="*/ 0 w 147"/>
                <a:gd name="T59" fmla="*/ 4 h 147"/>
                <a:gd name="T60" fmla="*/ 0 w 147"/>
                <a:gd name="T61" fmla="*/ 5 h 147"/>
                <a:gd name="T62" fmla="*/ 0 w 147"/>
                <a:gd name="T63" fmla="*/ 5 h 147"/>
                <a:gd name="T64" fmla="*/ 0 w 147"/>
                <a:gd name="T65" fmla="*/ 5 h 147"/>
                <a:gd name="T66" fmla="*/ 0 w 147"/>
                <a:gd name="T67" fmla="*/ 6 h 147"/>
                <a:gd name="T68" fmla="*/ 0 w 147"/>
                <a:gd name="T69" fmla="*/ 6 h 147"/>
                <a:gd name="T70" fmla="*/ 1 w 147"/>
                <a:gd name="T71" fmla="*/ 7 h 147"/>
                <a:gd name="T72" fmla="*/ 1 w 147"/>
                <a:gd name="T73" fmla="*/ 7 h 147"/>
                <a:gd name="T74" fmla="*/ 1 w 147"/>
                <a:gd name="T75" fmla="*/ 7 h 147"/>
                <a:gd name="T76" fmla="*/ 2 w 147"/>
                <a:gd name="T77" fmla="*/ 7 h 147"/>
                <a:gd name="T78" fmla="*/ 2 w 147"/>
                <a:gd name="T79" fmla="*/ 8 h 147"/>
                <a:gd name="T80" fmla="*/ 2 w 147"/>
                <a:gd name="T81" fmla="*/ 8 h 147"/>
                <a:gd name="T82" fmla="*/ 3 w 147"/>
                <a:gd name="T83" fmla="*/ 8 h 147"/>
                <a:gd name="T84" fmla="*/ 3 w 147"/>
                <a:gd name="T85" fmla="*/ 8 h 147"/>
                <a:gd name="T86" fmla="*/ 4 w 147"/>
                <a:gd name="T87" fmla="*/ 8 h 147"/>
                <a:gd name="T88" fmla="*/ 4 w 147"/>
                <a:gd name="T89" fmla="*/ 8 h 147"/>
                <a:gd name="T90" fmla="*/ 5 w 147"/>
                <a:gd name="T91" fmla="*/ 8 h 147"/>
                <a:gd name="T92" fmla="*/ 5 w 147"/>
                <a:gd name="T93" fmla="*/ 7 h 147"/>
                <a:gd name="T94" fmla="*/ 5 w 147"/>
                <a:gd name="T95" fmla="*/ 7 h 147"/>
                <a:gd name="T96" fmla="*/ 5 w 147"/>
                <a:gd name="T97" fmla="*/ 7 h 147"/>
                <a:gd name="T98" fmla="*/ 5 w 147"/>
                <a:gd name="T99" fmla="*/ 7 h 147"/>
                <a:gd name="T100" fmla="*/ 5 w 147"/>
                <a:gd name="T101" fmla="*/ 6 h 147"/>
                <a:gd name="T102" fmla="*/ 6 w 147"/>
                <a:gd name="T103" fmla="*/ 6 h 147"/>
                <a:gd name="T104" fmla="*/ 6 w 147"/>
                <a:gd name="T105" fmla="*/ 5 h 147"/>
                <a:gd name="T106" fmla="*/ 6 w 147"/>
                <a:gd name="T107" fmla="*/ 5 h 147"/>
                <a:gd name="T108" fmla="*/ 6 w 147"/>
                <a:gd name="T109" fmla="*/ 5 h 147"/>
                <a:gd name="T110" fmla="*/ 6 w 147"/>
                <a:gd name="T111" fmla="*/ 4 h 147"/>
                <a:gd name="T112" fmla="*/ 6 w 147"/>
                <a:gd name="T113" fmla="*/ 4 h 1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6" y="65"/>
                  </a:lnTo>
                  <a:lnTo>
                    <a:pt x="145" y="58"/>
                  </a:lnTo>
                  <a:lnTo>
                    <a:pt x="143" y="50"/>
                  </a:lnTo>
                  <a:lnTo>
                    <a:pt x="140" y="42"/>
                  </a:lnTo>
                  <a:lnTo>
                    <a:pt x="136" y="35"/>
                  </a:lnTo>
                  <a:lnTo>
                    <a:pt x="132" y="28"/>
                  </a:lnTo>
                  <a:lnTo>
                    <a:pt x="126" y="22"/>
                  </a:lnTo>
                  <a:lnTo>
                    <a:pt x="120" y="17"/>
                  </a:lnTo>
                  <a:lnTo>
                    <a:pt x="112" y="11"/>
                  </a:lnTo>
                  <a:lnTo>
                    <a:pt x="106" y="7"/>
                  </a:lnTo>
                  <a:lnTo>
                    <a:pt x="98" y="4"/>
                  </a:lnTo>
                  <a:lnTo>
                    <a:pt x="90" y="2"/>
                  </a:lnTo>
                  <a:lnTo>
                    <a:pt x="82" y="1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7" y="2"/>
                  </a:lnTo>
                  <a:lnTo>
                    <a:pt x="50" y="4"/>
                  </a:lnTo>
                  <a:lnTo>
                    <a:pt x="42" y="7"/>
                  </a:lnTo>
                  <a:lnTo>
                    <a:pt x="35" y="11"/>
                  </a:lnTo>
                  <a:lnTo>
                    <a:pt x="28" y="17"/>
                  </a:lnTo>
                  <a:lnTo>
                    <a:pt x="21" y="22"/>
                  </a:lnTo>
                  <a:lnTo>
                    <a:pt x="16" y="28"/>
                  </a:lnTo>
                  <a:lnTo>
                    <a:pt x="12" y="35"/>
                  </a:lnTo>
                  <a:lnTo>
                    <a:pt x="8" y="42"/>
                  </a:lnTo>
                  <a:lnTo>
                    <a:pt x="4" y="50"/>
                  </a:lnTo>
                  <a:lnTo>
                    <a:pt x="2" y="58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2" y="90"/>
                  </a:lnTo>
                  <a:lnTo>
                    <a:pt x="4" y="98"/>
                  </a:lnTo>
                  <a:lnTo>
                    <a:pt x="8" y="106"/>
                  </a:lnTo>
                  <a:lnTo>
                    <a:pt x="12" y="113"/>
                  </a:lnTo>
                  <a:lnTo>
                    <a:pt x="16" y="119"/>
                  </a:lnTo>
                  <a:lnTo>
                    <a:pt x="21" y="126"/>
                  </a:lnTo>
                  <a:lnTo>
                    <a:pt x="28" y="131"/>
                  </a:lnTo>
                  <a:lnTo>
                    <a:pt x="35" y="136"/>
                  </a:lnTo>
                  <a:lnTo>
                    <a:pt x="42" y="141"/>
                  </a:lnTo>
                  <a:lnTo>
                    <a:pt x="50" y="144"/>
                  </a:lnTo>
                  <a:lnTo>
                    <a:pt x="57" y="146"/>
                  </a:lnTo>
                  <a:lnTo>
                    <a:pt x="66" y="147"/>
                  </a:lnTo>
                  <a:lnTo>
                    <a:pt x="73" y="147"/>
                  </a:lnTo>
                  <a:lnTo>
                    <a:pt x="82" y="147"/>
                  </a:lnTo>
                  <a:lnTo>
                    <a:pt x="90" y="146"/>
                  </a:lnTo>
                  <a:lnTo>
                    <a:pt x="98" y="144"/>
                  </a:lnTo>
                  <a:lnTo>
                    <a:pt x="106" y="141"/>
                  </a:lnTo>
                  <a:lnTo>
                    <a:pt x="112" y="136"/>
                  </a:lnTo>
                  <a:lnTo>
                    <a:pt x="120" y="131"/>
                  </a:lnTo>
                  <a:lnTo>
                    <a:pt x="126" y="126"/>
                  </a:lnTo>
                  <a:lnTo>
                    <a:pt x="132" y="119"/>
                  </a:lnTo>
                  <a:lnTo>
                    <a:pt x="136" y="113"/>
                  </a:lnTo>
                  <a:lnTo>
                    <a:pt x="140" y="106"/>
                  </a:lnTo>
                  <a:lnTo>
                    <a:pt x="143" y="98"/>
                  </a:lnTo>
                  <a:lnTo>
                    <a:pt x="145" y="90"/>
                  </a:lnTo>
                  <a:lnTo>
                    <a:pt x="146" y="82"/>
                  </a:lnTo>
                  <a:lnTo>
                    <a:pt x="147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39" name="Freeform 71"/>
            <p:cNvSpPr>
              <a:spLocks/>
            </p:cNvSpPr>
            <p:nvPr/>
          </p:nvSpPr>
          <p:spPr bwMode="auto">
            <a:xfrm>
              <a:off x="1647" y="3873"/>
              <a:ext cx="67" cy="68"/>
            </a:xfrm>
            <a:custGeom>
              <a:avLst/>
              <a:gdLst>
                <a:gd name="T0" fmla="*/ 6 w 147"/>
                <a:gd name="T1" fmla="*/ 3 h 147"/>
                <a:gd name="T2" fmla="*/ 6 w 147"/>
                <a:gd name="T3" fmla="*/ 3 h 147"/>
                <a:gd name="T4" fmla="*/ 6 w 147"/>
                <a:gd name="T5" fmla="*/ 3 h 147"/>
                <a:gd name="T6" fmla="*/ 6 w 147"/>
                <a:gd name="T7" fmla="*/ 2 h 147"/>
                <a:gd name="T8" fmla="*/ 6 w 147"/>
                <a:gd name="T9" fmla="*/ 2 h 147"/>
                <a:gd name="T10" fmla="*/ 6 w 147"/>
                <a:gd name="T11" fmla="*/ 1 h 147"/>
                <a:gd name="T12" fmla="*/ 5 w 147"/>
                <a:gd name="T13" fmla="*/ 1 h 147"/>
                <a:gd name="T14" fmla="*/ 5 w 147"/>
                <a:gd name="T15" fmla="*/ 1 h 147"/>
                <a:gd name="T16" fmla="*/ 5 w 147"/>
                <a:gd name="T17" fmla="*/ 0 h 147"/>
                <a:gd name="T18" fmla="*/ 5 w 147"/>
                <a:gd name="T19" fmla="*/ 0 h 147"/>
                <a:gd name="T20" fmla="*/ 5 w 147"/>
                <a:gd name="T21" fmla="*/ 0 h 147"/>
                <a:gd name="T22" fmla="*/ 5 w 147"/>
                <a:gd name="T23" fmla="*/ 0 h 147"/>
                <a:gd name="T24" fmla="*/ 4 w 147"/>
                <a:gd name="T25" fmla="*/ 0 h 147"/>
                <a:gd name="T26" fmla="*/ 4 w 147"/>
                <a:gd name="T27" fmla="*/ 0 h 147"/>
                <a:gd name="T28" fmla="*/ 3 w 147"/>
                <a:gd name="T29" fmla="*/ 0 h 147"/>
                <a:gd name="T30" fmla="*/ 3 w 147"/>
                <a:gd name="T31" fmla="*/ 0 h 147"/>
                <a:gd name="T32" fmla="*/ 2 w 147"/>
                <a:gd name="T33" fmla="*/ 0 h 147"/>
                <a:gd name="T34" fmla="*/ 2 w 147"/>
                <a:gd name="T35" fmla="*/ 0 h 147"/>
                <a:gd name="T36" fmla="*/ 2 w 147"/>
                <a:gd name="T37" fmla="*/ 0 h 147"/>
                <a:gd name="T38" fmla="*/ 1 w 147"/>
                <a:gd name="T39" fmla="*/ 0 h 147"/>
                <a:gd name="T40" fmla="*/ 1 w 147"/>
                <a:gd name="T41" fmla="*/ 0 h 147"/>
                <a:gd name="T42" fmla="*/ 1 w 147"/>
                <a:gd name="T43" fmla="*/ 1 h 147"/>
                <a:gd name="T44" fmla="*/ 0 w 147"/>
                <a:gd name="T45" fmla="*/ 1 h 147"/>
                <a:gd name="T46" fmla="*/ 0 w 147"/>
                <a:gd name="T47" fmla="*/ 1 h 147"/>
                <a:gd name="T48" fmla="*/ 0 w 147"/>
                <a:gd name="T49" fmla="*/ 2 h 147"/>
                <a:gd name="T50" fmla="*/ 0 w 147"/>
                <a:gd name="T51" fmla="*/ 2 h 147"/>
                <a:gd name="T52" fmla="*/ 0 w 147"/>
                <a:gd name="T53" fmla="*/ 3 h 147"/>
                <a:gd name="T54" fmla="*/ 0 w 147"/>
                <a:gd name="T55" fmla="*/ 3 h 147"/>
                <a:gd name="T56" fmla="*/ 0 w 147"/>
                <a:gd name="T57" fmla="*/ 3 h 147"/>
                <a:gd name="T58" fmla="*/ 0 w 147"/>
                <a:gd name="T59" fmla="*/ 4 h 147"/>
                <a:gd name="T60" fmla="*/ 0 w 147"/>
                <a:gd name="T61" fmla="*/ 4 h 147"/>
                <a:gd name="T62" fmla="*/ 0 w 147"/>
                <a:gd name="T63" fmla="*/ 5 h 147"/>
                <a:gd name="T64" fmla="*/ 0 w 147"/>
                <a:gd name="T65" fmla="*/ 5 h 147"/>
                <a:gd name="T66" fmla="*/ 0 w 147"/>
                <a:gd name="T67" fmla="*/ 5 h 147"/>
                <a:gd name="T68" fmla="*/ 0 w 147"/>
                <a:gd name="T69" fmla="*/ 6 h 147"/>
                <a:gd name="T70" fmla="*/ 1 w 147"/>
                <a:gd name="T71" fmla="*/ 6 h 147"/>
                <a:gd name="T72" fmla="*/ 1 w 147"/>
                <a:gd name="T73" fmla="*/ 6 h 147"/>
                <a:gd name="T74" fmla="*/ 1 w 147"/>
                <a:gd name="T75" fmla="*/ 6 h 147"/>
                <a:gd name="T76" fmla="*/ 2 w 147"/>
                <a:gd name="T77" fmla="*/ 6 h 147"/>
                <a:gd name="T78" fmla="*/ 2 w 147"/>
                <a:gd name="T79" fmla="*/ 6 h 147"/>
                <a:gd name="T80" fmla="*/ 2 w 147"/>
                <a:gd name="T81" fmla="*/ 6 h 147"/>
                <a:gd name="T82" fmla="*/ 3 w 147"/>
                <a:gd name="T83" fmla="*/ 6 h 147"/>
                <a:gd name="T84" fmla="*/ 3 w 147"/>
                <a:gd name="T85" fmla="*/ 6 h 147"/>
                <a:gd name="T86" fmla="*/ 4 w 147"/>
                <a:gd name="T87" fmla="*/ 6 h 147"/>
                <a:gd name="T88" fmla="*/ 4 w 147"/>
                <a:gd name="T89" fmla="*/ 6 h 147"/>
                <a:gd name="T90" fmla="*/ 5 w 147"/>
                <a:gd name="T91" fmla="*/ 6 h 147"/>
                <a:gd name="T92" fmla="*/ 5 w 147"/>
                <a:gd name="T93" fmla="*/ 6 h 147"/>
                <a:gd name="T94" fmla="*/ 5 w 147"/>
                <a:gd name="T95" fmla="*/ 6 h 147"/>
                <a:gd name="T96" fmla="*/ 5 w 147"/>
                <a:gd name="T97" fmla="*/ 6 h 147"/>
                <a:gd name="T98" fmla="*/ 5 w 147"/>
                <a:gd name="T99" fmla="*/ 6 h 147"/>
                <a:gd name="T100" fmla="*/ 5 w 147"/>
                <a:gd name="T101" fmla="*/ 6 h 147"/>
                <a:gd name="T102" fmla="*/ 6 w 147"/>
                <a:gd name="T103" fmla="*/ 5 h 147"/>
                <a:gd name="T104" fmla="*/ 6 w 147"/>
                <a:gd name="T105" fmla="*/ 5 h 147"/>
                <a:gd name="T106" fmla="*/ 6 w 147"/>
                <a:gd name="T107" fmla="*/ 5 h 147"/>
                <a:gd name="T108" fmla="*/ 6 w 147"/>
                <a:gd name="T109" fmla="*/ 4 h 147"/>
                <a:gd name="T110" fmla="*/ 6 w 147"/>
                <a:gd name="T111" fmla="*/ 4 h 147"/>
                <a:gd name="T112" fmla="*/ 6 w 147"/>
                <a:gd name="T113" fmla="*/ 3 h 1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" h="147">
                  <a:moveTo>
                    <a:pt x="147" y="73"/>
                  </a:moveTo>
                  <a:lnTo>
                    <a:pt x="146" y="66"/>
                  </a:lnTo>
                  <a:lnTo>
                    <a:pt x="145" y="57"/>
                  </a:lnTo>
                  <a:lnTo>
                    <a:pt x="143" y="49"/>
                  </a:lnTo>
                  <a:lnTo>
                    <a:pt x="140" y="41"/>
                  </a:lnTo>
                  <a:lnTo>
                    <a:pt x="136" y="34"/>
                  </a:lnTo>
                  <a:lnTo>
                    <a:pt x="132" y="27"/>
                  </a:lnTo>
                  <a:lnTo>
                    <a:pt x="126" y="21"/>
                  </a:lnTo>
                  <a:lnTo>
                    <a:pt x="120" y="16"/>
                  </a:lnTo>
                  <a:lnTo>
                    <a:pt x="112" y="12"/>
                  </a:lnTo>
                  <a:lnTo>
                    <a:pt x="106" y="7"/>
                  </a:lnTo>
                  <a:lnTo>
                    <a:pt x="98" y="4"/>
                  </a:lnTo>
                  <a:lnTo>
                    <a:pt x="90" y="2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7" y="2"/>
                  </a:lnTo>
                  <a:lnTo>
                    <a:pt x="50" y="4"/>
                  </a:lnTo>
                  <a:lnTo>
                    <a:pt x="42" y="7"/>
                  </a:lnTo>
                  <a:lnTo>
                    <a:pt x="35" y="12"/>
                  </a:lnTo>
                  <a:lnTo>
                    <a:pt x="28" y="16"/>
                  </a:lnTo>
                  <a:lnTo>
                    <a:pt x="21" y="21"/>
                  </a:lnTo>
                  <a:lnTo>
                    <a:pt x="16" y="27"/>
                  </a:lnTo>
                  <a:lnTo>
                    <a:pt x="12" y="34"/>
                  </a:lnTo>
                  <a:lnTo>
                    <a:pt x="8" y="41"/>
                  </a:lnTo>
                  <a:lnTo>
                    <a:pt x="4" y="49"/>
                  </a:lnTo>
                  <a:lnTo>
                    <a:pt x="2" y="57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1"/>
                  </a:lnTo>
                  <a:lnTo>
                    <a:pt x="2" y="90"/>
                  </a:lnTo>
                  <a:lnTo>
                    <a:pt x="4" y="97"/>
                  </a:lnTo>
                  <a:lnTo>
                    <a:pt x="8" y="106"/>
                  </a:lnTo>
                  <a:lnTo>
                    <a:pt x="12" y="112"/>
                  </a:lnTo>
                  <a:lnTo>
                    <a:pt x="16" y="120"/>
                  </a:lnTo>
                  <a:lnTo>
                    <a:pt x="21" y="126"/>
                  </a:lnTo>
                  <a:lnTo>
                    <a:pt x="28" y="131"/>
                  </a:lnTo>
                  <a:lnTo>
                    <a:pt x="35" y="135"/>
                  </a:lnTo>
                  <a:lnTo>
                    <a:pt x="42" y="140"/>
                  </a:lnTo>
                  <a:lnTo>
                    <a:pt x="50" y="143"/>
                  </a:lnTo>
                  <a:lnTo>
                    <a:pt x="57" y="145"/>
                  </a:lnTo>
                  <a:lnTo>
                    <a:pt x="66" y="146"/>
                  </a:lnTo>
                  <a:lnTo>
                    <a:pt x="73" y="147"/>
                  </a:lnTo>
                  <a:lnTo>
                    <a:pt x="82" y="146"/>
                  </a:lnTo>
                  <a:lnTo>
                    <a:pt x="90" y="145"/>
                  </a:lnTo>
                  <a:lnTo>
                    <a:pt x="98" y="143"/>
                  </a:lnTo>
                  <a:lnTo>
                    <a:pt x="106" y="140"/>
                  </a:lnTo>
                  <a:lnTo>
                    <a:pt x="112" y="135"/>
                  </a:lnTo>
                  <a:lnTo>
                    <a:pt x="120" y="131"/>
                  </a:lnTo>
                  <a:lnTo>
                    <a:pt x="126" y="126"/>
                  </a:lnTo>
                  <a:lnTo>
                    <a:pt x="132" y="120"/>
                  </a:lnTo>
                  <a:lnTo>
                    <a:pt x="136" y="112"/>
                  </a:lnTo>
                  <a:lnTo>
                    <a:pt x="140" y="106"/>
                  </a:lnTo>
                  <a:lnTo>
                    <a:pt x="143" y="97"/>
                  </a:lnTo>
                  <a:lnTo>
                    <a:pt x="145" y="90"/>
                  </a:lnTo>
                  <a:lnTo>
                    <a:pt x="146" y="81"/>
                  </a:lnTo>
                  <a:lnTo>
                    <a:pt x="147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40" name="Line 72"/>
            <p:cNvSpPr>
              <a:spLocks noChangeShapeType="1"/>
            </p:cNvSpPr>
            <p:nvPr/>
          </p:nvSpPr>
          <p:spPr bwMode="auto">
            <a:xfrm>
              <a:off x="1681" y="695"/>
              <a:ext cx="0" cy="32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9273" name="Line 73"/>
          <p:cNvSpPr>
            <a:spLocks noChangeShapeType="1"/>
          </p:cNvSpPr>
          <p:nvPr/>
        </p:nvSpPr>
        <p:spPr bwMode="auto">
          <a:xfrm flipV="1">
            <a:off x="2668588" y="5238750"/>
            <a:ext cx="0" cy="9636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74" name="Line 74"/>
          <p:cNvSpPr>
            <a:spLocks noChangeShapeType="1"/>
          </p:cNvSpPr>
          <p:nvPr/>
        </p:nvSpPr>
        <p:spPr bwMode="auto">
          <a:xfrm flipV="1">
            <a:off x="2668588" y="4275138"/>
            <a:ext cx="0" cy="9636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75" name="Line 75"/>
          <p:cNvSpPr>
            <a:spLocks noChangeShapeType="1"/>
          </p:cNvSpPr>
          <p:nvPr/>
        </p:nvSpPr>
        <p:spPr bwMode="auto">
          <a:xfrm>
            <a:off x="4264025" y="1103313"/>
            <a:ext cx="96361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76" name="Line 76"/>
          <p:cNvSpPr>
            <a:spLocks noChangeShapeType="1"/>
          </p:cNvSpPr>
          <p:nvPr/>
        </p:nvSpPr>
        <p:spPr bwMode="auto">
          <a:xfrm>
            <a:off x="5227638" y="1103313"/>
            <a:ext cx="95885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9277" name="Group 77"/>
          <p:cNvGrpSpPr>
            <a:grpSpLocks/>
          </p:cNvGrpSpPr>
          <p:nvPr/>
        </p:nvGrpSpPr>
        <p:grpSpPr bwMode="auto">
          <a:xfrm>
            <a:off x="674688" y="2303463"/>
            <a:ext cx="111125" cy="3952875"/>
            <a:chOff x="425" y="1451"/>
            <a:chExt cx="70" cy="2490"/>
          </a:xfrm>
        </p:grpSpPr>
        <p:sp>
          <p:nvSpPr>
            <p:cNvPr id="55335" name="Freeform 78"/>
            <p:cNvSpPr>
              <a:spLocks/>
            </p:cNvSpPr>
            <p:nvPr/>
          </p:nvSpPr>
          <p:spPr bwMode="auto">
            <a:xfrm>
              <a:off x="425" y="2657"/>
              <a:ext cx="70" cy="70"/>
            </a:xfrm>
            <a:custGeom>
              <a:avLst/>
              <a:gdLst>
                <a:gd name="T0" fmla="*/ 8 w 148"/>
                <a:gd name="T1" fmla="*/ 4 h 147"/>
                <a:gd name="T2" fmla="*/ 8 w 148"/>
                <a:gd name="T3" fmla="*/ 3 h 147"/>
                <a:gd name="T4" fmla="*/ 8 w 148"/>
                <a:gd name="T5" fmla="*/ 3 h 147"/>
                <a:gd name="T6" fmla="*/ 7 w 148"/>
                <a:gd name="T7" fmla="*/ 2 h 147"/>
                <a:gd name="T8" fmla="*/ 7 w 148"/>
                <a:gd name="T9" fmla="*/ 2 h 147"/>
                <a:gd name="T10" fmla="*/ 7 w 148"/>
                <a:gd name="T11" fmla="*/ 2 h 147"/>
                <a:gd name="T12" fmla="*/ 7 w 148"/>
                <a:gd name="T13" fmla="*/ 1 h 147"/>
                <a:gd name="T14" fmla="*/ 6 w 148"/>
                <a:gd name="T15" fmla="*/ 1 h 147"/>
                <a:gd name="T16" fmla="*/ 6 w 148"/>
                <a:gd name="T17" fmla="*/ 1 h 147"/>
                <a:gd name="T18" fmla="*/ 6 w 148"/>
                <a:gd name="T19" fmla="*/ 0 h 147"/>
                <a:gd name="T20" fmla="*/ 5 w 148"/>
                <a:gd name="T21" fmla="*/ 0 h 147"/>
                <a:gd name="T22" fmla="*/ 5 w 148"/>
                <a:gd name="T23" fmla="*/ 0 h 147"/>
                <a:gd name="T24" fmla="*/ 4 w 148"/>
                <a:gd name="T25" fmla="*/ 0 h 147"/>
                <a:gd name="T26" fmla="*/ 4 w 148"/>
                <a:gd name="T27" fmla="*/ 0 h 147"/>
                <a:gd name="T28" fmla="*/ 4 w 148"/>
                <a:gd name="T29" fmla="*/ 0 h 147"/>
                <a:gd name="T30" fmla="*/ 3 w 148"/>
                <a:gd name="T31" fmla="*/ 0 h 147"/>
                <a:gd name="T32" fmla="*/ 3 w 148"/>
                <a:gd name="T33" fmla="*/ 0 h 147"/>
                <a:gd name="T34" fmla="*/ 2 w 148"/>
                <a:gd name="T35" fmla="*/ 0 h 147"/>
                <a:gd name="T36" fmla="*/ 2 w 148"/>
                <a:gd name="T37" fmla="*/ 0 h 147"/>
                <a:gd name="T38" fmla="*/ 2 w 148"/>
                <a:gd name="T39" fmla="*/ 0 h 147"/>
                <a:gd name="T40" fmla="*/ 1 w 148"/>
                <a:gd name="T41" fmla="*/ 1 h 147"/>
                <a:gd name="T42" fmla="*/ 1 w 148"/>
                <a:gd name="T43" fmla="*/ 1 h 147"/>
                <a:gd name="T44" fmla="*/ 1 w 148"/>
                <a:gd name="T45" fmla="*/ 1 h 147"/>
                <a:gd name="T46" fmla="*/ 0 w 148"/>
                <a:gd name="T47" fmla="*/ 2 h 147"/>
                <a:gd name="T48" fmla="*/ 0 w 148"/>
                <a:gd name="T49" fmla="*/ 2 h 147"/>
                <a:gd name="T50" fmla="*/ 0 w 148"/>
                <a:gd name="T51" fmla="*/ 2 h 147"/>
                <a:gd name="T52" fmla="*/ 0 w 148"/>
                <a:gd name="T53" fmla="*/ 3 h 147"/>
                <a:gd name="T54" fmla="*/ 0 w 148"/>
                <a:gd name="T55" fmla="*/ 3 h 147"/>
                <a:gd name="T56" fmla="*/ 0 w 148"/>
                <a:gd name="T57" fmla="*/ 4 h 147"/>
                <a:gd name="T58" fmla="*/ 0 w 148"/>
                <a:gd name="T59" fmla="*/ 4 h 147"/>
                <a:gd name="T60" fmla="*/ 0 w 148"/>
                <a:gd name="T61" fmla="*/ 5 h 147"/>
                <a:gd name="T62" fmla="*/ 0 w 148"/>
                <a:gd name="T63" fmla="*/ 5 h 147"/>
                <a:gd name="T64" fmla="*/ 0 w 148"/>
                <a:gd name="T65" fmla="*/ 5 h 147"/>
                <a:gd name="T66" fmla="*/ 0 w 148"/>
                <a:gd name="T67" fmla="*/ 6 h 147"/>
                <a:gd name="T68" fmla="*/ 1 w 148"/>
                <a:gd name="T69" fmla="*/ 6 h 147"/>
                <a:gd name="T70" fmla="*/ 1 w 148"/>
                <a:gd name="T71" fmla="*/ 7 h 147"/>
                <a:gd name="T72" fmla="*/ 1 w 148"/>
                <a:gd name="T73" fmla="*/ 7 h 147"/>
                <a:gd name="T74" fmla="*/ 2 w 148"/>
                <a:gd name="T75" fmla="*/ 7 h 147"/>
                <a:gd name="T76" fmla="*/ 2 w 148"/>
                <a:gd name="T77" fmla="*/ 7 h 147"/>
                <a:gd name="T78" fmla="*/ 2 w 148"/>
                <a:gd name="T79" fmla="*/ 8 h 147"/>
                <a:gd name="T80" fmla="*/ 3 w 148"/>
                <a:gd name="T81" fmla="*/ 8 h 147"/>
                <a:gd name="T82" fmla="*/ 3 w 148"/>
                <a:gd name="T83" fmla="*/ 8 h 147"/>
                <a:gd name="T84" fmla="*/ 4 w 148"/>
                <a:gd name="T85" fmla="*/ 8 h 147"/>
                <a:gd name="T86" fmla="*/ 4 w 148"/>
                <a:gd name="T87" fmla="*/ 8 h 147"/>
                <a:gd name="T88" fmla="*/ 4 w 148"/>
                <a:gd name="T89" fmla="*/ 8 h 147"/>
                <a:gd name="T90" fmla="*/ 5 w 148"/>
                <a:gd name="T91" fmla="*/ 8 h 147"/>
                <a:gd name="T92" fmla="*/ 5 w 148"/>
                <a:gd name="T93" fmla="*/ 7 h 147"/>
                <a:gd name="T94" fmla="*/ 6 w 148"/>
                <a:gd name="T95" fmla="*/ 7 h 147"/>
                <a:gd name="T96" fmla="*/ 6 w 148"/>
                <a:gd name="T97" fmla="*/ 7 h 147"/>
                <a:gd name="T98" fmla="*/ 6 w 148"/>
                <a:gd name="T99" fmla="*/ 7 h 147"/>
                <a:gd name="T100" fmla="*/ 7 w 148"/>
                <a:gd name="T101" fmla="*/ 6 h 147"/>
                <a:gd name="T102" fmla="*/ 7 w 148"/>
                <a:gd name="T103" fmla="*/ 6 h 147"/>
                <a:gd name="T104" fmla="*/ 7 w 148"/>
                <a:gd name="T105" fmla="*/ 5 h 147"/>
                <a:gd name="T106" fmla="*/ 7 w 148"/>
                <a:gd name="T107" fmla="*/ 5 h 147"/>
                <a:gd name="T108" fmla="*/ 8 w 148"/>
                <a:gd name="T109" fmla="*/ 5 h 147"/>
                <a:gd name="T110" fmla="*/ 8 w 148"/>
                <a:gd name="T111" fmla="*/ 4 h 147"/>
                <a:gd name="T112" fmla="*/ 8 w 148"/>
                <a:gd name="T113" fmla="*/ 4 h 1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8" h="147">
                  <a:moveTo>
                    <a:pt x="148" y="74"/>
                  </a:moveTo>
                  <a:lnTo>
                    <a:pt x="146" y="65"/>
                  </a:lnTo>
                  <a:lnTo>
                    <a:pt x="145" y="58"/>
                  </a:lnTo>
                  <a:lnTo>
                    <a:pt x="143" y="50"/>
                  </a:lnTo>
                  <a:lnTo>
                    <a:pt x="140" y="42"/>
                  </a:lnTo>
                  <a:lnTo>
                    <a:pt x="136" y="35"/>
                  </a:lnTo>
                  <a:lnTo>
                    <a:pt x="132" y="28"/>
                  </a:lnTo>
                  <a:lnTo>
                    <a:pt x="125" y="22"/>
                  </a:lnTo>
                  <a:lnTo>
                    <a:pt x="120" y="17"/>
                  </a:lnTo>
                  <a:lnTo>
                    <a:pt x="113" y="11"/>
                  </a:lnTo>
                  <a:lnTo>
                    <a:pt x="105" y="7"/>
                  </a:lnTo>
                  <a:lnTo>
                    <a:pt x="98" y="4"/>
                  </a:lnTo>
                  <a:lnTo>
                    <a:pt x="90" y="2"/>
                  </a:lnTo>
                  <a:lnTo>
                    <a:pt x="82" y="1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8" y="2"/>
                  </a:lnTo>
                  <a:lnTo>
                    <a:pt x="49" y="4"/>
                  </a:lnTo>
                  <a:lnTo>
                    <a:pt x="42" y="7"/>
                  </a:lnTo>
                  <a:lnTo>
                    <a:pt x="34" y="11"/>
                  </a:lnTo>
                  <a:lnTo>
                    <a:pt x="28" y="17"/>
                  </a:lnTo>
                  <a:lnTo>
                    <a:pt x="22" y="22"/>
                  </a:lnTo>
                  <a:lnTo>
                    <a:pt x="16" y="28"/>
                  </a:lnTo>
                  <a:lnTo>
                    <a:pt x="12" y="35"/>
                  </a:lnTo>
                  <a:lnTo>
                    <a:pt x="8" y="42"/>
                  </a:lnTo>
                  <a:lnTo>
                    <a:pt x="5" y="50"/>
                  </a:lnTo>
                  <a:lnTo>
                    <a:pt x="2" y="58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2" y="90"/>
                  </a:lnTo>
                  <a:lnTo>
                    <a:pt x="5" y="98"/>
                  </a:lnTo>
                  <a:lnTo>
                    <a:pt x="8" y="106"/>
                  </a:lnTo>
                  <a:lnTo>
                    <a:pt x="12" y="113"/>
                  </a:lnTo>
                  <a:lnTo>
                    <a:pt x="16" y="119"/>
                  </a:lnTo>
                  <a:lnTo>
                    <a:pt x="22" y="126"/>
                  </a:lnTo>
                  <a:lnTo>
                    <a:pt x="28" y="131"/>
                  </a:lnTo>
                  <a:lnTo>
                    <a:pt x="34" y="136"/>
                  </a:lnTo>
                  <a:lnTo>
                    <a:pt x="42" y="141"/>
                  </a:lnTo>
                  <a:lnTo>
                    <a:pt x="49" y="144"/>
                  </a:lnTo>
                  <a:lnTo>
                    <a:pt x="58" y="146"/>
                  </a:lnTo>
                  <a:lnTo>
                    <a:pt x="66" y="147"/>
                  </a:lnTo>
                  <a:lnTo>
                    <a:pt x="73" y="147"/>
                  </a:lnTo>
                  <a:lnTo>
                    <a:pt x="82" y="147"/>
                  </a:lnTo>
                  <a:lnTo>
                    <a:pt x="90" y="146"/>
                  </a:lnTo>
                  <a:lnTo>
                    <a:pt x="98" y="144"/>
                  </a:lnTo>
                  <a:lnTo>
                    <a:pt x="105" y="141"/>
                  </a:lnTo>
                  <a:lnTo>
                    <a:pt x="113" y="136"/>
                  </a:lnTo>
                  <a:lnTo>
                    <a:pt x="120" y="131"/>
                  </a:lnTo>
                  <a:lnTo>
                    <a:pt x="125" y="126"/>
                  </a:lnTo>
                  <a:lnTo>
                    <a:pt x="132" y="119"/>
                  </a:lnTo>
                  <a:lnTo>
                    <a:pt x="136" y="113"/>
                  </a:lnTo>
                  <a:lnTo>
                    <a:pt x="140" y="106"/>
                  </a:lnTo>
                  <a:lnTo>
                    <a:pt x="143" y="98"/>
                  </a:lnTo>
                  <a:lnTo>
                    <a:pt x="145" y="90"/>
                  </a:lnTo>
                  <a:lnTo>
                    <a:pt x="146" y="8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36" name="Freeform 79"/>
            <p:cNvSpPr>
              <a:spLocks/>
            </p:cNvSpPr>
            <p:nvPr/>
          </p:nvSpPr>
          <p:spPr bwMode="auto">
            <a:xfrm>
              <a:off x="425" y="3873"/>
              <a:ext cx="70" cy="68"/>
            </a:xfrm>
            <a:custGeom>
              <a:avLst/>
              <a:gdLst>
                <a:gd name="T0" fmla="*/ 8 w 148"/>
                <a:gd name="T1" fmla="*/ 3 h 147"/>
                <a:gd name="T2" fmla="*/ 8 w 148"/>
                <a:gd name="T3" fmla="*/ 3 h 147"/>
                <a:gd name="T4" fmla="*/ 8 w 148"/>
                <a:gd name="T5" fmla="*/ 3 h 147"/>
                <a:gd name="T6" fmla="*/ 7 w 148"/>
                <a:gd name="T7" fmla="*/ 2 h 147"/>
                <a:gd name="T8" fmla="*/ 7 w 148"/>
                <a:gd name="T9" fmla="*/ 2 h 147"/>
                <a:gd name="T10" fmla="*/ 7 w 148"/>
                <a:gd name="T11" fmla="*/ 1 h 147"/>
                <a:gd name="T12" fmla="*/ 7 w 148"/>
                <a:gd name="T13" fmla="*/ 1 h 147"/>
                <a:gd name="T14" fmla="*/ 6 w 148"/>
                <a:gd name="T15" fmla="*/ 1 h 147"/>
                <a:gd name="T16" fmla="*/ 6 w 148"/>
                <a:gd name="T17" fmla="*/ 0 h 147"/>
                <a:gd name="T18" fmla="*/ 6 w 148"/>
                <a:gd name="T19" fmla="*/ 0 h 147"/>
                <a:gd name="T20" fmla="*/ 5 w 148"/>
                <a:gd name="T21" fmla="*/ 0 h 147"/>
                <a:gd name="T22" fmla="*/ 5 w 148"/>
                <a:gd name="T23" fmla="*/ 0 h 147"/>
                <a:gd name="T24" fmla="*/ 4 w 148"/>
                <a:gd name="T25" fmla="*/ 0 h 147"/>
                <a:gd name="T26" fmla="*/ 4 w 148"/>
                <a:gd name="T27" fmla="*/ 0 h 147"/>
                <a:gd name="T28" fmla="*/ 4 w 148"/>
                <a:gd name="T29" fmla="*/ 0 h 147"/>
                <a:gd name="T30" fmla="*/ 3 w 148"/>
                <a:gd name="T31" fmla="*/ 0 h 147"/>
                <a:gd name="T32" fmla="*/ 3 w 148"/>
                <a:gd name="T33" fmla="*/ 0 h 147"/>
                <a:gd name="T34" fmla="*/ 2 w 148"/>
                <a:gd name="T35" fmla="*/ 0 h 147"/>
                <a:gd name="T36" fmla="*/ 2 w 148"/>
                <a:gd name="T37" fmla="*/ 0 h 147"/>
                <a:gd name="T38" fmla="*/ 2 w 148"/>
                <a:gd name="T39" fmla="*/ 0 h 147"/>
                <a:gd name="T40" fmla="*/ 1 w 148"/>
                <a:gd name="T41" fmla="*/ 0 h 147"/>
                <a:gd name="T42" fmla="*/ 1 w 148"/>
                <a:gd name="T43" fmla="*/ 1 h 147"/>
                <a:gd name="T44" fmla="*/ 1 w 148"/>
                <a:gd name="T45" fmla="*/ 1 h 147"/>
                <a:gd name="T46" fmla="*/ 0 w 148"/>
                <a:gd name="T47" fmla="*/ 1 h 147"/>
                <a:gd name="T48" fmla="*/ 0 w 148"/>
                <a:gd name="T49" fmla="*/ 2 h 147"/>
                <a:gd name="T50" fmla="*/ 0 w 148"/>
                <a:gd name="T51" fmla="*/ 2 h 147"/>
                <a:gd name="T52" fmla="*/ 0 w 148"/>
                <a:gd name="T53" fmla="*/ 3 h 147"/>
                <a:gd name="T54" fmla="*/ 0 w 148"/>
                <a:gd name="T55" fmla="*/ 3 h 147"/>
                <a:gd name="T56" fmla="*/ 0 w 148"/>
                <a:gd name="T57" fmla="*/ 3 h 147"/>
                <a:gd name="T58" fmla="*/ 0 w 148"/>
                <a:gd name="T59" fmla="*/ 4 h 147"/>
                <a:gd name="T60" fmla="*/ 0 w 148"/>
                <a:gd name="T61" fmla="*/ 4 h 147"/>
                <a:gd name="T62" fmla="*/ 0 w 148"/>
                <a:gd name="T63" fmla="*/ 5 h 147"/>
                <a:gd name="T64" fmla="*/ 0 w 148"/>
                <a:gd name="T65" fmla="*/ 5 h 147"/>
                <a:gd name="T66" fmla="*/ 0 w 148"/>
                <a:gd name="T67" fmla="*/ 5 h 147"/>
                <a:gd name="T68" fmla="*/ 1 w 148"/>
                <a:gd name="T69" fmla="*/ 6 h 147"/>
                <a:gd name="T70" fmla="*/ 1 w 148"/>
                <a:gd name="T71" fmla="*/ 6 h 147"/>
                <a:gd name="T72" fmla="*/ 1 w 148"/>
                <a:gd name="T73" fmla="*/ 6 h 147"/>
                <a:gd name="T74" fmla="*/ 2 w 148"/>
                <a:gd name="T75" fmla="*/ 6 h 147"/>
                <a:gd name="T76" fmla="*/ 2 w 148"/>
                <a:gd name="T77" fmla="*/ 6 h 147"/>
                <a:gd name="T78" fmla="*/ 2 w 148"/>
                <a:gd name="T79" fmla="*/ 6 h 147"/>
                <a:gd name="T80" fmla="*/ 3 w 148"/>
                <a:gd name="T81" fmla="*/ 6 h 147"/>
                <a:gd name="T82" fmla="*/ 3 w 148"/>
                <a:gd name="T83" fmla="*/ 6 h 147"/>
                <a:gd name="T84" fmla="*/ 4 w 148"/>
                <a:gd name="T85" fmla="*/ 6 h 147"/>
                <a:gd name="T86" fmla="*/ 4 w 148"/>
                <a:gd name="T87" fmla="*/ 6 h 147"/>
                <a:gd name="T88" fmla="*/ 4 w 148"/>
                <a:gd name="T89" fmla="*/ 6 h 147"/>
                <a:gd name="T90" fmla="*/ 5 w 148"/>
                <a:gd name="T91" fmla="*/ 6 h 147"/>
                <a:gd name="T92" fmla="*/ 5 w 148"/>
                <a:gd name="T93" fmla="*/ 6 h 147"/>
                <a:gd name="T94" fmla="*/ 6 w 148"/>
                <a:gd name="T95" fmla="*/ 6 h 147"/>
                <a:gd name="T96" fmla="*/ 6 w 148"/>
                <a:gd name="T97" fmla="*/ 6 h 147"/>
                <a:gd name="T98" fmla="*/ 6 w 148"/>
                <a:gd name="T99" fmla="*/ 6 h 147"/>
                <a:gd name="T100" fmla="*/ 7 w 148"/>
                <a:gd name="T101" fmla="*/ 6 h 147"/>
                <a:gd name="T102" fmla="*/ 7 w 148"/>
                <a:gd name="T103" fmla="*/ 5 h 147"/>
                <a:gd name="T104" fmla="*/ 7 w 148"/>
                <a:gd name="T105" fmla="*/ 5 h 147"/>
                <a:gd name="T106" fmla="*/ 7 w 148"/>
                <a:gd name="T107" fmla="*/ 5 h 147"/>
                <a:gd name="T108" fmla="*/ 8 w 148"/>
                <a:gd name="T109" fmla="*/ 4 h 147"/>
                <a:gd name="T110" fmla="*/ 8 w 148"/>
                <a:gd name="T111" fmla="*/ 4 h 147"/>
                <a:gd name="T112" fmla="*/ 8 w 148"/>
                <a:gd name="T113" fmla="*/ 3 h 1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8" h="147">
                  <a:moveTo>
                    <a:pt x="148" y="73"/>
                  </a:moveTo>
                  <a:lnTo>
                    <a:pt x="146" y="66"/>
                  </a:lnTo>
                  <a:lnTo>
                    <a:pt x="145" y="57"/>
                  </a:lnTo>
                  <a:lnTo>
                    <a:pt x="143" y="49"/>
                  </a:lnTo>
                  <a:lnTo>
                    <a:pt x="140" y="41"/>
                  </a:lnTo>
                  <a:lnTo>
                    <a:pt x="136" y="34"/>
                  </a:lnTo>
                  <a:lnTo>
                    <a:pt x="132" y="27"/>
                  </a:lnTo>
                  <a:lnTo>
                    <a:pt x="125" y="21"/>
                  </a:lnTo>
                  <a:lnTo>
                    <a:pt x="120" y="16"/>
                  </a:lnTo>
                  <a:lnTo>
                    <a:pt x="113" y="12"/>
                  </a:lnTo>
                  <a:lnTo>
                    <a:pt x="105" y="7"/>
                  </a:lnTo>
                  <a:lnTo>
                    <a:pt x="98" y="4"/>
                  </a:lnTo>
                  <a:lnTo>
                    <a:pt x="90" y="2"/>
                  </a:lnTo>
                  <a:lnTo>
                    <a:pt x="82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8" y="2"/>
                  </a:lnTo>
                  <a:lnTo>
                    <a:pt x="49" y="4"/>
                  </a:lnTo>
                  <a:lnTo>
                    <a:pt x="42" y="7"/>
                  </a:lnTo>
                  <a:lnTo>
                    <a:pt x="34" y="12"/>
                  </a:lnTo>
                  <a:lnTo>
                    <a:pt x="28" y="16"/>
                  </a:lnTo>
                  <a:lnTo>
                    <a:pt x="22" y="21"/>
                  </a:lnTo>
                  <a:lnTo>
                    <a:pt x="16" y="27"/>
                  </a:lnTo>
                  <a:lnTo>
                    <a:pt x="12" y="34"/>
                  </a:lnTo>
                  <a:lnTo>
                    <a:pt x="8" y="41"/>
                  </a:lnTo>
                  <a:lnTo>
                    <a:pt x="5" y="49"/>
                  </a:lnTo>
                  <a:lnTo>
                    <a:pt x="2" y="57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1"/>
                  </a:lnTo>
                  <a:lnTo>
                    <a:pt x="2" y="90"/>
                  </a:lnTo>
                  <a:lnTo>
                    <a:pt x="5" y="97"/>
                  </a:lnTo>
                  <a:lnTo>
                    <a:pt x="8" y="106"/>
                  </a:lnTo>
                  <a:lnTo>
                    <a:pt x="12" y="112"/>
                  </a:lnTo>
                  <a:lnTo>
                    <a:pt x="16" y="120"/>
                  </a:lnTo>
                  <a:lnTo>
                    <a:pt x="22" y="126"/>
                  </a:lnTo>
                  <a:lnTo>
                    <a:pt x="28" y="131"/>
                  </a:lnTo>
                  <a:lnTo>
                    <a:pt x="34" y="135"/>
                  </a:lnTo>
                  <a:lnTo>
                    <a:pt x="42" y="140"/>
                  </a:lnTo>
                  <a:lnTo>
                    <a:pt x="49" y="143"/>
                  </a:lnTo>
                  <a:lnTo>
                    <a:pt x="58" y="145"/>
                  </a:lnTo>
                  <a:lnTo>
                    <a:pt x="66" y="146"/>
                  </a:lnTo>
                  <a:lnTo>
                    <a:pt x="73" y="147"/>
                  </a:lnTo>
                  <a:lnTo>
                    <a:pt x="82" y="146"/>
                  </a:lnTo>
                  <a:lnTo>
                    <a:pt x="90" y="145"/>
                  </a:lnTo>
                  <a:lnTo>
                    <a:pt x="98" y="143"/>
                  </a:lnTo>
                  <a:lnTo>
                    <a:pt x="105" y="140"/>
                  </a:lnTo>
                  <a:lnTo>
                    <a:pt x="113" y="135"/>
                  </a:lnTo>
                  <a:lnTo>
                    <a:pt x="120" y="131"/>
                  </a:lnTo>
                  <a:lnTo>
                    <a:pt x="125" y="126"/>
                  </a:lnTo>
                  <a:lnTo>
                    <a:pt x="132" y="120"/>
                  </a:lnTo>
                  <a:lnTo>
                    <a:pt x="136" y="112"/>
                  </a:lnTo>
                  <a:lnTo>
                    <a:pt x="140" y="106"/>
                  </a:lnTo>
                  <a:lnTo>
                    <a:pt x="143" y="97"/>
                  </a:lnTo>
                  <a:lnTo>
                    <a:pt x="145" y="90"/>
                  </a:lnTo>
                  <a:lnTo>
                    <a:pt x="146" y="81"/>
                  </a:lnTo>
                  <a:lnTo>
                    <a:pt x="148" y="7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37" name="Line 80"/>
            <p:cNvSpPr>
              <a:spLocks noChangeShapeType="1"/>
            </p:cNvSpPr>
            <p:nvPr/>
          </p:nvSpPr>
          <p:spPr bwMode="auto">
            <a:xfrm>
              <a:off x="459" y="1451"/>
              <a:ext cx="0" cy="24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9281" name="Line 81"/>
          <p:cNvSpPr>
            <a:spLocks noChangeShapeType="1"/>
          </p:cNvSpPr>
          <p:nvPr/>
        </p:nvSpPr>
        <p:spPr bwMode="auto">
          <a:xfrm>
            <a:off x="728663" y="2303463"/>
            <a:ext cx="58642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82" name="Line 82"/>
          <p:cNvSpPr>
            <a:spLocks noChangeShapeType="1"/>
          </p:cNvSpPr>
          <p:nvPr/>
        </p:nvSpPr>
        <p:spPr bwMode="auto">
          <a:xfrm flipV="1">
            <a:off x="728663" y="5238750"/>
            <a:ext cx="0" cy="96361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83" name="Line 83"/>
          <p:cNvSpPr>
            <a:spLocks noChangeShapeType="1"/>
          </p:cNvSpPr>
          <p:nvPr/>
        </p:nvSpPr>
        <p:spPr bwMode="auto">
          <a:xfrm flipV="1">
            <a:off x="728663" y="4275138"/>
            <a:ext cx="0" cy="96361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84" name="Line 84"/>
          <p:cNvSpPr>
            <a:spLocks noChangeShapeType="1"/>
          </p:cNvSpPr>
          <p:nvPr/>
        </p:nvSpPr>
        <p:spPr bwMode="auto">
          <a:xfrm flipH="1">
            <a:off x="5227638" y="2303463"/>
            <a:ext cx="95885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85" name="Line 85"/>
          <p:cNvSpPr>
            <a:spLocks noChangeShapeType="1"/>
          </p:cNvSpPr>
          <p:nvPr/>
        </p:nvSpPr>
        <p:spPr bwMode="auto">
          <a:xfrm flipH="1">
            <a:off x="4264025" y="2303463"/>
            <a:ext cx="96361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9286" name="Freeform 86"/>
          <p:cNvSpPr>
            <a:spLocks/>
          </p:cNvSpPr>
          <p:nvPr/>
        </p:nvSpPr>
        <p:spPr bwMode="auto">
          <a:xfrm>
            <a:off x="6134100" y="2246313"/>
            <a:ext cx="111125" cy="111125"/>
          </a:xfrm>
          <a:custGeom>
            <a:avLst/>
            <a:gdLst>
              <a:gd name="T0" fmla="*/ 2147483647 w 148"/>
              <a:gd name="T1" fmla="*/ 2147483647 h 148"/>
              <a:gd name="T2" fmla="*/ 2147483647 w 148"/>
              <a:gd name="T3" fmla="*/ 2147483647 h 148"/>
              <a:gd name="T4" fmla="*/ 2147483647 w 148"/>
              <a:gd name="T5" fmla="*/ 2147483647 h 148"/>
              <a:gd name="T6" fmla="*/ 2147483647 w 148"/>
              <a:gd name="T7" fmla="*/ 2147483647 h 148"/>
              <a:gd name="T8" fmla="*/ 2147483647 w 148"/>
              <a:gd name="T9" fmla="*/ 2147483647 h 148"/>
              <a:gd name="T10" fmla="*/ 2147483647 w 148"/>
              <a:gd name="T11" fmla="*/ 2147483647 h 148"/>
              <a:gd name="T12" fmla="*/ 2147483647 w 148"/>
              <a:gd name="T13" fmla="*/ 2147483647 h 148"/>
              <a:gd name="T14" fmla="*/ 2147483647 w 148"/>
              <a:gd name="T15" fmla="*/ 2147483647 h 148"/>
              <a:gd name="T16" fmla="*/ 2147483647 w 148"/>
              <a:gd name="T17" fmla="*/ 0 h 148"/>
              <a:gd name="T18" fmla="*/ 2147483647 w 148"/>
              <a:gd name="T19" fmla="*/ 0 h 148"/>
              <a:gd name="T20" fmla="*/ 2147483647 w 148"/>
              <a:gd name="T21" fmla="*/ 2147483647 h 148"/>
              <a:gd name="T22" fmla="*/ 2147483647 w 148"/>
              <a:gd name="T23" fmla="*/ 2147483647 h 148"/>
              <a:gd name="T24" fmla="*/ 2147483647 w 148"/>
              <a:gd name="T25" fmla="*/ 2147483647 h 148"/>
              <a:gd name="T26" fmla="*/ 2147483647 w 148"/>
              <a:gd name="T27" fmla="*/ 2147483647 h 148"/>
              <a:gd name="T28" fmla="*/ 2147483647 w 148"/>
              <a:gd name="T29" fmla="*/ 2147483647 h 148"/>
              <a:gd name="T30" fmla="*/ 2147483647 w 148"/>
              <a:gd name="T31" fmla="*/ 2147483647 h 148"/>
              <a:gd name="T32" fmla="*/ 2147483647 w 148"/>
              <a:gd name="T33" fmla="*/ 2147483647 h 148"/>
              <a:gd name="T34" fmla="*/ 0 w 148"/>
              <a:gd name="T35" fmla="*/ 2147483647 h 148"/>
              <a:gd name="T36" fmla="*/ 0 w 148"/>
              <a:gd name="T37" fmla="*/ 2147483647 h 148"/>
              <a:gd name="T38" fmla="*/ 2147483647 w 148"/>
              <a:gd name="T39" fmla="*/ 2147483647 h 148"/>
              <a:gd name="T40" fmla="*/ 2147483647 w 148"/>
              <a:gd name="T41" fmla="*/ 2147483647 h 148"/>
              <a:gd name="T42" fmla="*/ 2147483647 w 148"/>
              <a:gd name="T43" fmla="*/ 2147483647 h 148"/>
              <a:gd name="T44" fmla="*/ 2147483647 w 148"/>
              <a:gd name="T45" fmla="*/ 2147483647 h 148"/>
              <a:gd name="T46" fmla="*/ 2147483647 w 148"/>
              <a:gd name="T47" fmla="*/ 2147483647 h 148"/>
              <a:gd name="T48" fmla="*/ 2147483647 w 148"/>
              <a:gd name="T49" fmla="*/ 2147483647 h 148"/>
              <a:gd name="T50" fmla="*/ 2147483647 w 148"/>
              <a:gd name="T51" fmla="*/ 2147483647 h 148"/>
              <a:gd name="T52" fmla="*/ 2147483647 w 148"/>
              <a:gd name="T53" fmla="*/ 2147483647 h 148"/>
              <a:gd name="T54" fmla="*/ 2147483647 w 148"/>
              <a:gd name="T55" fmla="*/ 2147483647 h 148"/>
              <a:gd name="T56" fmla="*/ 2147483647 w 148"/>
              <a:gd name="T57" fmla="*/ 2147483647 h 148"/>
              <a:gd name="T58" fmla="*/ 2147483647 w 148"/>
              <a:gd name="T59" fmla="*/ 2147483647 h 148"/>
              <a:gd name="T60" fmla="*/ 2147483647 w 148"/>
              <a:gd name="T61" fmla="*/ 2147483647 h 148"/>
              <a:gd name="T62" fmla="*/ 2147483647 w 148"/>
              <a:gd name="T63" fmla="*/ 2147483647 h 148"/>
              <a:gd name="T64" fmla="*/ 2147483647 w 148"/>
              <a:gd name="T65" fmla="*/ 2147483647 h 148"/>
              <a:gd name="T66" fmla="*/ 2147483647 w 148"/>
              <a:gd name="T67" fmla="*/ 2147483647 h 148"/>
              <a:gd name="T68" fmla="*/ 2147483647 w 148"/>
              <a:gd name="T69" fmla="*/ 2147483647 h 148"/>
              <a:gd name="T70" fmla="*/ 2147483647 w 148"/>
              <a:gd name="T71" fmla="*/ 2147483647 h 14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8" h="148">
                <a:moveTo>
                  <a:pt x="148" y="74"/>
                </a:moveTo>
                <a:lnTo>
                  <a:pt x="147" y="67"/>
                </a:lnTo>
                <a:lnTo>
                  <a:pt x="147" y="61"/>
                </a:lnTo>
                <a:lnTo>
                  <a:pt x="144" y="54"/>
                </a:lnTo>
                <a:lnTo>
                  <a:pt x="143" y="48"/>
                </a:lnTo>
                <a:lnTo>
                  <a:pt x="140" y="43"/>
                </a:lnTo>
                <a:lnTo>
                  <a:pt x="137" y="36"/>
                </a:lnTo>
                <a:lnTo>
                  <a:pt x="134" y="31"/>
                </a:lnTo>
                <a:lnTo>
                  <a:pt x="130" y="27"/>
                </a:lnTo>
                <a:lnTo>
                  <a:pt x="125" y="22"/>
                </a:lnTo>
                <a:lnTo>
                  <a:pt x="121" y="17"/>
                </a:lnTo>
                <a:lnTo>
                  <a:pt x="116" y="13"/>
                </a:lnTo>
                <a:lnTo>
                  <a:pt x="111" y="10"/>
                </a:lnTo>
                <a:lnTo>
                  <a:pt x="105" y="7"/>
                </a:lnTo>
                <a:lnTo>
                  <a:pt x="99" y="5"/>
                </a:lnTo>
                <a:lnTo>
                  <a:pt x="93" y="3"/>
                </a:lnTo>
                <a:lnTo>
                  <a:pt x="86" y="2"/>
                </a:lnTo>
                <a:lnTo>
                  <a:pt x="80" y="0"/>
                </a:lnTo>
                <a:lnTo>
                  <a:pt x="73" y="0"/>
                </a:lnTo>
                <a:lnTo>
                  <a:pt x="67" y="0"/>
                </a:lnTo>
                <a:lnTo>
                  <a:pt x="61" y="2"/>
                </a:lnTo>
                <a:lnTo>
                  <a:pt x="54" y="3"/>
                </a:lnTo>
                <a:lnTo>
                  <a:pt x="48" y="5"/>
                </a:lnTo>
                <a:lnTo>
                  <a:pt x="43" y="7"/>
                </a:lnTo>
                <a:lnTo>
                  <a:pt x="37" y="10"/>
                </a:lnTo>
                <a:lnTo>
                  <a:pt x="31" y="13"/>
                </a:lnTo>
                <a:lnTo>
                  <a:pt x="27" y="17"/>
                </a:lnTo>
                <a:lnTo>
                  <a:pt x="22" y="22"/>
                </a:lnTo>
                <a:lnTo>
                  <a:pt x="17" y="27"/>
                </a:lnTo>
                <a:lnTo>
                  <a:pt x="13" y="31"/>
                </a:lnTo>
                <a:lnTo>
                  <a:pt x="10" y="36"/>
                </a:lnTo>
                <a:lnTo>
                  <a:pt x="7" y="43"/>
                </a:lnTo>
                <a:lnTo>
                  <a:pt x="5" y="48"/>
                </a:lnTo>
                <a:lnTo>
                  <a:pt x="3" y="54"/>
                </a:lnTo>
                <a:lnTo>
                  <a:pt x="1" y="61"/>
                </a:lnTo>
                <a:lnTo>
                  <a:pt x="0" y="67"/>
                </a:lnTo>
                <a:lnTo>
                  <a:pt x="0" y="74"/>
                </a:lnTo>
                <a:lnTo>
                  <a:pt x="0" y="80"/>
                </a:lnTo>
                <a:lnTo>
                  <a:pt x="1" y="86"/>
                </a:lnTo>
                <a:lnTo>
                  <a:pt x="3" y="93"/>
                </a:lnTo>
                <a:lnTo>
                  <a:pt x="5" y="99"/>
                </a:lnTo>
                <a:lnTo>
                  <a:pt x="7" y="105"/>
                </a:lnTo>
                <a:lnTo>
                  <a:pt x="10" y="111"/>
                </a:lnTo>
                <a:lnTo>
                  <a:pt x="13" y="116"/>
                </a:lnTo>
                <a:lnTo>
                  <a:pt x="17" y="121"/>
                </a:lnTo>
                <a:lnTo>
                  <a:pt x="22" y="125"/>
                </a:lnTo>
                <a:lnTo>
                  <a:pt x="27" y="130"/>
                </a:lnTo>
                <a:lnTo>
                  <a:pt x="31" y="134"/>
                </a:lnTo>
                <a:lnTo>
                  <a:pt x="37" y="137"/>
                </a:lnTo>
                <a:lnTo>
                  <a:pt x="43" y="140"/>
                </a:lnTo>
                <a:lnTo>
                  <a:pt x="48" y="143"/>
                </a:lnTo>
                <a:lnTo>
                  <a:pt x="54" y="144"/>
                </a:lnTo>
                <a:lnTo>
                  <a:pt x="61" y="147"/>
                </a:lnTo>
                <a:lnTo>
                  <a:pt x="67" y="147"/>
                </a:lnTo>
                <a:lnTo>
                  <a:pt x="73" y="148"/>
                </a:lnTo>
                <a:lnTo>
                  <a:pt x="80" y="147"/>
                </a:lnTo>
                <a:lnTo>
                  <a:pt x="86" y="147"/>
                </a:lnTo>
                <a:lnTo>
                  <a:pt x="93" y="144"/>
                </a:lnTo>
                <a:lnTo>
                  <a:pt x="99" y="143"/>
                </a:lnTo>
                <a:lnTo>
                  <a:pt x="105" y="140"/>
                </a:lnTo>
                <a:lnTo>
                  <a:pt x="111" y="137"/>
                </a:lnTo>
                <a:lnTo>
                  <a:pt x="116" y="134"/>
                </a:lnTo>
                <a:lnTo>
                  <a:pt x="121" y="130"/>
                </a:lnTo>
                <a:lnTo>
                  <a:pt x="125" y="125"/>
                </a:lnTo>
                <a:lnTo>
                  <a:pt x="130" y="121"/>
                </a:lnTo>
                <a:lnTo>
                  <a:pt x="134" y="116"/>
                </a:lnTo>
                <a:lnTo>
                  <a:pt x="137" y="111"/>
                </a:lnTo>
                <a:lnTo>
                  <a:pt x="140" y="105"/>
                </a:lnTo>
                <a:lnTo>
                  <a:pt x="143" y="99"/>
                </a:lnTo>
                <a:lnTo>
                  <a:pt x="144" y="93"/>
                </a:lnTo>
                <a:lnTo>
                  <a:pt x="147" y="86"/>
                </a:lnTo>
                <a:lnTo>
                  <a:pt x="147" y="80"/>
                </a:lnTo>
                <a:lnTo>
                  <a:pt x="148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87" name="Freeform 87"/>
          <p:cNvSpPr>
            <a:spLocks/>
          </p:cNvSpPr>
          <p:nvPr/>
        </p:nvSpPr>
        <p:spPr bwMode="auto">
          <a:xfrm>
            <a:off x="4206875" y="2246313"/>
            <a:ext cx="111125" cy="111125"/>
          </a:xfrm>
          <a:custGeom>
            <a:avLst/>
            <a:gdLst>
              <a:gd name="T0" fmla="*/ 2147483647 w 147"/>
              <a:gd name="T1" fmla="*/ 2147483647 h 148"/>
              <a:gd name="T2" fmla="*/ 2147483647 w 147"/>
              <a:gd name="T3" fmla="*/ 2147483647 h 148"/>
              <a:gd name="T4" fmla="*/ 2147483647 w 147"/>
              <a:gd name="T5" fmla="*/ 2147483647 h 148"/>
              <a:gd name="T6" fmla="*/ 2147483647 w 147"/>
              <a:gd name="T7" fmla="*/ 2147483647 h 148"/>
              <a:gd name="T8" fmla="*/ 2147483647 w 147"/>
              <a:gd name="T9" fmla="*/ 2147483647 h 148"/>
              <a:gd name="T10" fmla="*/ 2147483647 w 147"/>
              <a:gd name="T11" fmla="*/ 2147483647 h 148"/>
              <a:gd name="T12" fmla="*/ 2147483647 w 147"/>
              <a:gd name="T13" fmla="*/ 2147483647 h 148"/>
              <a:gd name="T14" fmla="*/ 2147483647 w 147"/>
              <a:gd name="T15" fmla="*/ 2147483647 h 148"/>
              <a:gd name="T16" fmla="*/ 2147483647 w 147"/>
              <a:gd name="T17" fmla="*/ 0 h 148"/>
              <a:gd name="T18" fmla="*/ 2147483647 w 147"/>
              <a:gd name="T19" fmla="*/ 0 h 148"/>
              <a:gd name="T20" fmla="*/ 2147483647 w 147"/>
              <a:gd name="T21" fmla="*/ 2147483647 h 148"/>
              <a:gd name="T22" fmla="*/ 2147483647 w 147"/>
              <a:gd name="T23" fmla="*/ 2147483647 h 148"/>
              <a:gd name="T24" fmla="*/ 2147483647 w 147"/>
              <a:gd name="T25" fmla="*/ 2147483647 h 148"/>
              <a:gd name="T26" fmla="*/ 2147483647 w 147"/>
              <a:gd name="T27" fmla="*/ 2147483647 h 148"/>
              <a:gd name="T28" fmla="*/ 2147483647 w 147"/>
              <a:gd name="T29" fmla="*/ 2147483647 h 148"/>
              <a:gd name="T30" fmla="*/ 2147483647 w 147"/>
              <a:gd name="T31" fmla="*/ 2147483647 h 148"/>
              <a:gd name="T32" fmla="*/ 2147483647 w 147"/>
              <a:gd name="T33" fmla="*/ 2147483647 h 148"/>
              <a:gd name="T34" fmla="*/ 0 w 147"/>
              <a:gd name="T35" fmla="*/ 2147483647 h 148"/>
              <a:gd name="T36" fmla="*/ 0 w 147"/>
              <a:gd name="T37" fmla="*/ 2147483647 h 148"/>
              <a:gd name="T38" fmla="*/ 2147483647 w 147"/>
              <a:gd name="T39" fmla="*/ 2147483647 h 148"/>
              <a:gd name="T40" fmla="*/ 2147483647 w 147"/>
              <a:gd name="T41" fmla="*/ 2147483647 h 148"/>
              <a:gd name="T42" fmla="*/ 2147483647 w 147"/>
              <a:gd name="T43" fmla="*/ 2147483647 h 148"/>
              <a:gd name="T44" fmla="*/ 2147483647 w 147"/>
              <a:gd name="T45" fmla="*/ 2147483647 h 148"/>
              <a:gd name="T46" fmla="*/ 2147483647 w 147"/>
              <a:gd name="T47" fmla="*/ 2147483647 h 148"/>
              <a:gd name="T48" fmla="*/ 2147483647 w 147"/>
              <a:gd name="T49" fmla="*/ 2147483647 h 148"/>
              <a:gd name="T50" fmla="*/ 2147483647 w 147"/>
              <a:gd name="T51" fmla="*/ 2147483647 h 148"/>
              <a:gd name="T52" fmla="*/ 2147483647 w 147"/>
              <a:gd name="T53" fmla="*/ 2147483647 h 148"/>
              <a:gd name="T54" fmla="*/ 2147483647 w 147"/>
              <a:gd name="T55" fmla="*/ 2147483647 h 148"/>
              <a:gd name="T56" fmla="*/ 2147483647 w 147"/>
              <a:gd name="T57" fmla="*/ 2147483647 h 148"/>
              <a:gd name="T58" fmla="*/ 2147483647 w 147"/>
              <a:gd name="T59" fmla="*/ 2147483647 h 148"/>
              <a:gd name="T60" fmla="*/ 2147483647 w 147"/>
              <a:gd name="T61" fmla="*/ 2147483647 h 148"/>
              <a:gd name="T62" fmla="*/ 2147483647 w 147"/>
              <a:gd name="T63" fmla="*/ 2147483647 h 148"/>
              <a:gd name="T64" fmla="*/ 2147483647 w 147"/>
              <a:gd name="T65" fmla="*/ 2147483647 h 148"/>
              <a:gd name="T66" fmla="*/ 2147483647 w 147"/>
              <a:gd name="T67" fmla="*/ 2147483647 h 148"/>
              <a:gd name="T68" fmla="*/ 2147483647 w 147"/>
              <a:gd name="T69" fmla="*/ 2147483647 h 148"/>
              <a:gd name="T70" fmla="*/ 2147483647 w 147"/>
              <a:gd name="T71" fmla="*/ 2147483647 h 14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47" h="148">
                <a:moveTo>
                  <a:pt x="147" y="74"/>
                </a:moveTo>
                <a:lnTo>
                  <a:pt x="147" y="67"/>
                </a:lnTo>
                <a:lnTo>
                  <a:pt x="146" y="61"/>
                </a:lnTo>
                <a:lnTo>
                  <a:pt x="144" y="54"/>
                </a:lnTo>
                <a:lnTo>
                  <a:pt x="142" y="48"/>
                </a:lnTo>
                <a:lnTo>
                  <a:pt x="140" y="43"/>
                </a:lnTo>
                <a:lnTo>
                  <a:pt x="137" y="36"/>
                </a:lnTo>
                <a:lnTo>
                  <a:pt x="134" y="31"/>
                </a:lnTo>
                <a:lnTo>
                  <a:pt x="130" y="27"/>
                </a:lnTo>
                <a:lnTo>
                  <a:pt x="125" y="22"/>
                </a:lnTo>
                <a:lnTo>
                  <a:pt x="121" y="17"/>
                </a:lnTo>
                <a:lnTo>
                  <a:pt x="116" y="13"/>
                </a:lnTo>
                <a:lnTo>
                  <a:pt x="111" y="10"/>
                </a:lnTo>
                <a:lnTo>
                  <a:pt x="104" y="7"/>
                </a:lnTo>
                <a:lnTo>
                  <a:pt x="99" y="5"/>
                </a:lnTo>
                <a:lnTo>
                  <a:pt x="93" y="3"/>
                </a:lnTo>
                <a:lnTo>
                  <a:pt x="86" y="2"/>
                </a:lnTo>
                <a:lnTo>
                  <a:pt x="80" y="0"/>
                </a:lnTo>
                <a:lnTo>
                  <a:pt x="74" y="0"/>
                </a:lnTo>
                <a:lnTo>
                  <a:pt x="67" y="0"/>
                </a:lnTo>
                <a:lnTo>
                  <a:pt x="61" y="2"/>
                </a:lnTo>
                <a:lnTo>
                  <a:pt x="54" y="3"/>
                </a:lnTo>
                <a:lnTo>
                  <a:pt x="48" y="5"/>
                </a:lnTo>
                <a:lnTo>
                  <a:pt x="43" y="7"/>
                </a:lnTo>
                <a:lnTo>
                  <a:pt x="36" y="10"/>
                </a:lnTo>
                <a:lnTo>
                  <a:pt x="31" y="13"/>
                </a:lnTo>
                <a:lnTo>
                  <a:pt x="26" y="17"/>
                </a:lnTo>
                <a:lnTo>
                  <a:pt x="22" y="22"/>
                </a:lnTo>
                <a:lnTo>
                  <a:pt x="17" y="27"/>
                </a:lnTo>
                <a:lnTo>
                  <a:pt x="13" y="31"/>
                </a:lnTo>
                <a:lnTo>
                  <a:pt x="10" y="36"/>
                </a:lnTo>
                <a:lnTo>
                  <a:pt x="7" y="43"/>
                </a:lnTo>
                <a:lnTo>
                  <a:pt x="5" y="48"/>
                </a:lnTo>
                <a:lnTo>
                  <a:pt x="3" y="54"/>
                </a:lnTo>
                <a:lnTo>
                  <a:pt x="2" y="61"/>
                </a:lnTo>
                <a:lnTo>
                  <a:pt x="0" y="67"/>
                </a:lnTo>
                <a:lnTo>
                  <a:pt x="0" y="74"/>
                </a:lnTo>
                <a:lnTo>
                  <a:pt x="0" y="80"/>
                </a:lnTo>
                <a:lnTo>
                  <a:pt x="2" y="86"/>
                </a:lnTo>
                <a:lnTo>
                  <a:pt x="3" y="93"/>
                </a:lnTo>
                <a:lnTo>
                  <a:pt x="5" y="99"/>
                </a:lnTo>
                <a:lnTo>
                  <a:pt x="7" y="105"/>
                </a:lnTo>
                <a:lnTo>
                  <a:pt x="10" y="111"/>
                </a:lnTo>
                <a:lnTo>
                  <a:pt x="13" y="116"/>
                </a:lnTo>
                <a:lnTo>
                  <a:pt x="17" y="121"/>
                </a:lnTo>
                <a:lnTo>
                  <a:pt x="22" y="125"/>
                </a:lnTo>
                <a:lnTo>
                  <a:pt x="26" y="130"/>
                </a:lnTo>
                <a:lnTo>
                  <a:pt x="31" y="134"/>
                </a:lnTo>
                <a:lnTo>
                  <a:pt x="36" y="137"/>
                </a:lnTo>
                <a:lnTo>
                  <a:pt x="43" y="140"/>
                </a:lnTo>
                <a:lnTo>
                  <a:pt x="48" y="143"/>
                </a:lnTo>
                <a:lnTo>
                  <a:pt x="54" y="144"/>
                </a:lnTo>
                <a:lnTo>
                  <a:pt x="61" y="147"/>
                </a:lnTo>
                <a:lnTo>
                  <a:pt x="67" y="147"/>
                </a:lnTo>
                <a:lnTo>
                  <a:pt x="74" y="148"/>
                </a:lnTo>
                <a:lnTo>
                  <a:pt x="80" y="147"/>
                </a:lnTo>
                <a:lnTo>
                  <a:pt x="86" y="147"/>
                </a:lnTo>
                <a:lnTo>
                  <a:pt x="93" y="144"/>
                </a:lnTo>
                <a:lnTo>
                  <a:pt x="99" y="143"/>
                </a:lnTo>
                <a:lnTo>
                  <a:pt x="104" y="140"/>
                </a:lnTo>
                <a:lnTo>
                  <a:pt x="111" y="137"/>
                </a:lnTo>
                <a:lnTo>
                  <a:pt x="116" y="134"/>
                </a:lnTo>
                <a:lnTo>
                  <a:pt x="121" y="130"/>
                </a:lnTo>
                <a:lnTo>
                  <a:pt x="125" y="125"/>
                </a:lnTo>
                <a:lnTo>
                  <a:pt x="130" y="121"/>
                </a:lnTo>
                <a:lnTo>
                  <a:pt x="134" y="116"/>
                </a:lnTo>
                <a:lnTo>
                  <a:pt x="137" y="111"/>
                </a:lnTo>
                <a:lnTo>
                  <a:pt x="140" y="105"/>
                </a:lnTo>
                <a:lnTo>
                  <a:pt x="142" y="99"/>
                </a:lnTo>
                <a:lnTo>
                  <a:pt x="144" y="93"/>
                </a:lnTo>
                <a:lnTo>
                  <a:pt x="146" y="86"/>
                </a:lnTo>
                <a:lnTo>
                  <a:pt x="147" y="80"/>
                </a:lnTo>
                <a:lnTo>
                  <a:pt x="147" y="7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79288" name="Freeform 88"/>
          <p:cNvSpPr>
            <a:spLocks/>
          </p:cNvSpPr>
          <p:nvPr/>
        </p:nvSpPr>
        <p:spPr bwMode="auto">
          <a:xfrm>
            <a:off x="3859213" y="858838"/>
            <a:ext cx="2733675" cy="1690687"/>
          </a:xfrm>
          <a:custGeom>
            <a:avLst/>
            <a:gdLst>
              <a:gd name="T0" fmla="*/ 2147483647 w 3677"/>
              <a:gd name="T1" fmla="*/ 2147483647 h 2271"/>
              <a:gd name="T2" fmla="*/ 2147483647 w 3677"/>
              <a:gd name="T3" fmla="*/ 2147483647 h 2271"/>
              <a:gd name="T4" fmla="*/ 2147483647 w 3677"/>
              <a:gd name="T5" fmla="*/ 2147483647 h 2271"/>
              <a:gd name="T6" fmla="*/ 2147483647 w 3677"/>
              <a:gd name="T7" fmla="*/ 2147483647 h 2271"/>
              <a:gd name="T8" fmla="*/ 2147483647 w 3677"/>
              <a:gd name="T9" fmla="*/ 2147483647 h 2271"/>
              <a:gd name="T10" fmla="*/ 2147483647 w 3677"/>
              <a:gd name="T11" fmla="*/ 2147483647 h 2271"/>
              <a:gd name="T12" fmla="*/ 2147483647 w 3677"/>
              <a:gd name="T13" fmla="*/ 2147483647 h 2271"/>
              <a:gd name="T14" fmla="*/ 2147483647 w 3677"/>
              <a:gd name="T15" fmla="*/ 2147483647 h 2271"/>
              <a:gd name="T16" fmla="*/ 2147483647 w 3677"/>
              <a:gd name="T17" fmla="*/ 2147483647 h 2271"/>
              <a:gd name="T18" fmla="*/ 2147483647 w 3677"/>
              <a:gd name="T19" fmla="*/ 2147483647 h 2271"/>
              <a:gd name="T20" fmla="*/ 2147483647 w 3677"/>
              <a:gd name="T21" fmla="*/ 2147483647 h 2271"/>
              <a:gd name="T22" fmla="*/ 2147483647 w 3677"/>
              <a:gd name="T23" fmla="*/ 2147483647 h 2271"/>
              <a:gd name="T24" fmla="*/ 2147483647 w 3677"/>
              <a:gd name="T25" fmla="*/ 2147483647 h 2271"/>
              <a:gd name="T26" fmla="*/ 2147483647 w 3677"/>
              <a:gd name="T27" fmla="*/ 2147483647 h 2271"/>
              <a:gd name="T28" fmla="*/ 2147483647 w 3677"/>
              <a:gd name="T29" fmla="*/ 2147483647 h 2271"/>
              <a:gd name="T30" fmla="*/ 2147483647 w 3677"/>
              <a:gd name="T31" fmla="*/ 2147483647 h 2271"/>
              <a:gd name="T32" fmla="*/ 2147483647 w 3677"/>
              <a:gd name="T33" fmla="*/ 2147483647 h 2271"/>
              <a:gd name="T34" fmla="*/ 2147483647 w 3677"/>
              <a:gd name="T35" fmla="*/ 2147483647 h 2271"/>
              <a:gd name="T36" fmla="*/ 2147483647 w 3677"/>
              <a:gd name="T37" fmla="*/ 2147483647 h 2271"/>
              <a:gd name="T38" fmla="*/ 2147483647 w 3677"/>
              <a:gd name="T39" fmla="*/ 2147483647 h 2271"/>
              <a:gd name="T40" fmla="*/ 2147483647 w 3677"/>
              <a:gd name="T41" fmla="*/ 2147483647 h 2271"/>
              <a:gd name="T42" fmla="*/ 2147483647 w 3677"/>
              <a:gd name="T43" fmla="*/ 2147483647 h 2271"/>
              <a:gd name="T44" fmla="*/ 2147483647 w 3677"/>
              <a:gd name="T45" fmla="*/ 2147483647 h 2271"/>
              <a:gd name="T46" fmla="*/ 2147483647 w 3677"/>
              <a:gd name="T47" fmla="*/ 2147483647 h 2271"/>
              <a:gd name="T48" fmla="*/ 2147483647 w 3677"/>
              <a:gd name="T49" fmla="*/ 2147483647 h 2271"/>
              <a:gd name="T50" fmla="*/ 2147483647 w 3677"/>
              <a:gd name="T51" fmla="*/ 2147483647 h 2271"/>
              <a:gd name="T52" fmla="*/ 2147483647 w 3677"/>
              <a:gd name="T53" fmla="*/ 2147483647 h 2271"/>
              <a:gd name="T54" fmla="*/ 2147483647 w 3677"/>
              <a:gd name="T55" fmla="*/ 2147483647 h 2271"/>
              <a:gd name="T56" fmla="*/ 2147483647 w 3677"/>
              <a:gd name="T57" fmla="*/ 2147483647 h 2271"/>
              <a:gd name="T58" fmla="*/ 2147483647 w 3677"/>
              <a:gd name="T59" fmla="*/ 2147483647 h 2271"/>
              <a:gd name="T60" fmla="*/ 2147483647 w 3677"/>
              <a:gd name="T61" fmla="*/ 2147483647 h 2271"/>
              <a:gd name="T62" fmla="*/ 2147483647 w 3677"/>
              <a:gd name="T63" fmla="*/ 0 h 2271"/>
              <a:gd name="T64" fmla="*/ 2147483647 w 3677"/>
              <a:gd name="T65" fmla="*/ 2147483647 h 2271"/>
              <a:gd name="T66" fmla="*/ 2147483647 w 3677"/>
              <a:gd name="T67" fmla="*/ 2147483647 h 2271"/>
              <a:gd name="T68" fmla="*/ 2147483647 w 3677"/>
              <a:gd name="T69" fmla="*/ 2147483647 h 2271"/>
              <a:gd name="T70" fmla="*/ 2147483647 w 3677"/>
              <a:gd name="T71" fmla="*/ 2147483647 h 2271"/>
              <a:gd name="T72" fmla="*/ 2147483647 w 3677"/>
              <a:gd name="T73" fmla="*/ 2147483647 h 2271"/>
              <a:gd name="T74" fmla="*/ 2147483647 w 3677"/>
              <a:gd name="T75" fmla="*/ 2147483647 h 2271"/>
              <a:gd name="T76" fmla="*/ 2147483647 w 3677"/>
              <a:gd name="T77" fmla="*/ 2147483647 h 2271"/>
              <a:gd name="T78" fmla="*/ 2147483647 w 3677"/>
              <a:gd name="T79" fmla="*/ 2147483647 h 2271"/>
              <a:gd name="T80" fmla="*/ 2147483647 w 3677"/>
              <a:gd name="T81" fmla="*/ 2147483647 h 2271"/>
              <a:gd name="T82" fmla="*/ 2147483647 w 3677"/>
              <a:gd name="T83" fmla="*/ 2147483647 h 227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677" h="2271">
                <a:moveTo>
                  <a:pt x="0" y="1135"/>
                </a:moveTo>
                <a:lnTo>
                  <a:pt x="5" y="1221"/>
                </a:lnTo>
                <a:lnTo>
                  <a:pt x="21" y="1304"/>
                </a:lnTo>
                <a:lnTo>
                  <a:pt x="46" y="1388"/>
                </a:lnTo>
                <a:lnTo>
                  <a:pt x="82" y="1470"/>
                </a:lnTo>
                <a:lnTo>
                  <a:pt x="127" y="1550"/>
                </a:lnTo>
                <a:lnTo>
                  <a:pt x="181" y="1628"/>
                </a:lnTo>
                <a:lnTo>
                  <a:pt x="246" y="1703"/>
                </a:lnTo>
                <a:lnTo>
                  <a:pt x="319" y="1775"/>
                </a:lnTo>
                <a:lnTo>
                  <a:pt x="401" y="1843"/>
                </a:lnTo>
                <a:lnTo>
                  <a:pt x="491" y="1908"/>
                </a:lnTo>
                <a:lnTo>
                  <a:pt x="588" y="1968"/>
                </a:lnTo>
                <a:lnTo>
                  <a:pt x="692" y="2023"/>
                </a:lnTo>
                <a:lnTo>
                  <a:pt x="803" y="2074"/>
                </a:lnTo>
                <a:lnTo>
                  <a:pt x="919" y="2118"/>
                </a:lnTo>
                <a:lnTo>
                  <a:pt x="1040" y="2159"/>
                </a:lnTo>
                <a:lnTo>
                  <a:pt x="1166" y="2193"/>
                </a:lnTo>
                <a:lnTo>
                  <a:pt x="1296" y="2220"/>
                </a:lnTo>
                <a:lnTo>
                  <a:pt x="1429" y="2242"/>
                </a:lnTo>
                <a:lnTo>
                  <a:pt x="1564" y="2258"/>
                </a:lnTo>
                <a:lnTo>
                  <a:pt x="1701" y="2268"/>
                </a:lnTo>
                <a:lnTo>
                  <a:pt x="1839" y="2271"/>
                </a:lnTo>
                <a:lnTo>
                  <a:pt x="1975" y="2268"/>
                </a:lnTo>
                <a:lnTo>
                  <a:pt x="2112" y="2258"/>
                </a:lnTo>
                <a:lnTo>
                  <a:pt x="2247" y="2242"/>
                </a:lnTo>
                <a:lnTo>
                  <a:pt x="2380" y="2220"/>
                </a:lnTo>
                <a:lnTo>
                  <a:pt x="2510" y="2193"/>
                </a:lnTo>
                <a:lnTo>
                  <a:pt x="2636" y="2159"/>
                </a:lnTo>
                <a:lnTo>
                  <a:pt x="2758" y="2118"/>
                </a:lnTo>
                <a:lnTo>
                  <a:pt x="2874" y="2074"/>
                </a:lnTo>
                <a:lnTo>
                  <a:pt x="2984" y="2023"/>
                </a:lnTo>
                <a:lnTo>
                  <a:pt x="3088" y="1968"/>
                </a:lnTo>
                <a:lnTo>
                  <a:pt x="3185" y="1908"/>
                </a:lnTo>
                <a:lnTo>
                  <a:pt x="3275" y="1843"/>
                </a:lnTo>
                <a:lnTo>
                  <a:pt x="3357" y="1775"/>
                </a:lnTo>
                <a:lnTo>
                  <a:pt x="3430" y="1703"/>
                </a:lnTo>
                <a:lnTo>
                  <a:pt x="3495" y="1628"/>
                </a:lnTo>
                <a:lnTo>
                  <a:pt x="3550" y="1550"/>
                </a:lnTo>
                <a:lnTo>
                  <a:pt x="3595" y="1470"/>
                </a:lnTo>
                <a:lnTo>
                  <a:pt x="3630" y="1388"/>
                </a:lnTo>
                <a:lnTo>
                  <a:pt x="3655" y="1304"/>
                </a:lnTo>
                <a:lnTo>
                  <a:pt x="3671" y="1221"/>
                </a:lnTo>
                <a:lnTo>
                  <a:pt x="3677" y="1135"/>
                </a:lnTo>
                <a:lnTo>
                  <a:pt x="3671" y="1050"/>
                </a:lnTo>
                <a:lnTo>
                  <a:pt x="3655" y="966"/>
                </a:lnTo>
                <a:lnTo>
                  <a:pt x="3630" y="883"/>
                </a:lnTo>
                <a:lnTo>
                  <a:pt x="3595" y="800"/>
                </a:lnTo>
                <a:lnTo>
                  <a:pt x="3550" y="721"/>
                </a:lnTo>
                <a:lnTo>
                  <a:pt x="3495" y="642"/>
                </a:lnTo>
                <a:lnTo>
                  <a:pt x="3430" y="567"/>
                </a:lnTo>
                <a:lnTo>
                  <a:pt x="3357" y="495"/>
                </a:lnTo>
                <a:lnTo>
                  <a:pt x="3275" y="427"/>
                </a:lnTo>
                <a:lnTo>
                  <a:pt x="3185" y="363"/>
                </a:lnTo>
                <a:lnTo>
                  <a:pt x="3088" y="303"/>
                </a:lnTo>
                <a:lnTo>
                  <a:pt x="2984" y="247"/>
                </a:lnTo>
                <a:lnTo>
                  <a:pt x="2874" y="197"/>
                </a:lnTo>
                <a:lnTo>
                  <a:pt x="2758" y="152"/>
                </a:lnTo>
                <a:lnTo>
                  <a:pt x="2636" y="112"/>
                </a:lnTo>
                <a:lnTo>
                  <a:pt x="2510" y="78"/>
                </a:lnTo>
                <a:lnTo>
                  <a:pt x="2380" y="51"/>
                </a:lnTo>
                <a:lnTo>
                  <a:pt x="2247" y="28"/>
                </a:lnTo>
                <a:lnTo>
                  <a:pt x="2112" y="12"/>
                </a:lnTo>
                <a:lnTo>
                  <a:pt x="1975" y="3"/>
                </a:lnTo>
                <a:lnTo>
                  <a:pt x="1839" y="0"/>
                </a:lnTo>
                <a:lnTo>
                  <a:pt x="1701" y="3"/>
                </a:lnTo>
                <a:lnTo>
                  <a:pt x="1564" y="12"/>
                </a:lnTo>
                <a:lnTo>
                  <a:pt x="1429" y="28"/>
                </a:lnTo>
                <a:lnTo>
                  <a:pt x="1296" y="51"/>
                </a:lnTo>
                <a:lnTo>
                  <a:pt x="1166" y="78"/>
                </a:lnTo>
                <a:lnTo>
                  <a:pt x="1040" y="112"/>
                </a:lnTo>
                <a:lnTo>
                  <a:pt x="919" y="152"/>
                </a:lnTo>
                <a:lnTo>
                  <a:pt x="803" y="197"/>
                </a:lnTo>
                <a:lnTo>
                  <a:pt x="692" y="247"/>
                </a:lnTo>
                <a:lnTo>
                  <a:pt x="588" y="303"/>
                </a:lnTo>
                <a:lnTo>
                  <a:pt x="491" y="363"/>
                </a:lnTo>
                <a:lnTo>
                  <a:pt x="401" y="427"/>
                </a:lnTo>
                <a:lnTo>
                  <a:pt x="319" y="495"/>
                </a:lnTo>
                <a:lnTo>
                  <a:pt x="246" y="567"/>
                </a:lnTo>
                <a:lnTo>
                  <a:pt x="181" y="642"/>
                </a:lnTo>
                <a:lnTo>
                  <a:pt x="127" y="721"/>
                </a:lnTo>
                <a:lnTo>
                  <a:pt x="82" y="800"/>
                </a:lnTo>
                <a:lnTo>
                  <a:pt x="46" y="883"/>
                </a:lnTo>
                <a:lnTo>
                  <a:pt x="21" y="966"/>
                </a:lnTo>
                <a:lnTo>
                  <a:pt x="5" y="1050"/>
                </a:lnTo>
                <a:lnTo>
                  <a:pt x="0" y="1135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79289" name="Group 89"/>
          <p:cNvGrpSpPr>
            <a:grpSpLocks/>
          </p:cNvGrpSpPr>
          <p:nvPr/>
        </p:nvGrpSpPr>
        <p:grpSpPr bwMode="auto">
          <a:xfrm>
            <a:off x="3859213" y="1701800"/>
            <a:ext cx="2733675" cy="1641475"/>
            <a:chOff x="2431" y="1072"/>
            <a:chExt cx="1722" cy="1034"/>
          </a:xfrm>
        </p:grpSpPr>
        <p:sp>
          <p:nvSpPr>
            <p:cNvPr id="55332" name="Line 90"/>
            <p:cNvSpPr>
              <a:spLocks noChangeShapeType="1"/>
            </p:cNvSpPr>
            <p:nvPr/>
          </p:nvSpPr>
          <p:spPr bwMode="auto">
            <a:xfrm flipV="1">
              <a:off x="4153" y="1072"/>
              <a:ext cx="0" cy="10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33" name="Line 91"/>
            <p:cNvSpPr>
              <a:spLocks noChangeShapeType="1"/>
            </p:cNvSpPr>
            <p:nvPr/>
          </p:nvSpPr>
          <p:spPr bwMode="auto">
            <a:xfrm>
              <a:off x="2431" y="2106"/>
              <a:ext cx="172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34" name="Line 92"/>
            <p:cNvSpPr>
              <a:spLocks noChangeShapeType="1"/>
            </p:cNvSpPr>
            <p:nvPr/>
          </p:nvSpPr>
          <p:spPr bwMode="auto">
            <a:xfrm>
              <a:off x="2431" y="1072"/>
              <a:ext cx="0" cy="10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9293" name="Text Box 93"/>
          <p:cNvSpPr txBox="1">
            <a:spLocks noChangeArrowheads="1"/>
          </p:cNvSpPr>
          <p:nvPr/>
        </p:nvSpPr>
        <p:spPr bwMode="auto">
          <a:xfrm>
            <a:off x="3635375" y="3567113"/>
            <a:ext cx="4105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latin typeface="宋体" pitchFamily="2" charset="-122"/>
              </a:rPr>
              <a:t>★</a:t>
            </a:r>
            <a:r>
              <a:rPr lang="zh-CN" altLang="en-US" sz="3600">
                <a:solidFill>
                  <a:srgbClr val="FF0000"/>
                </a:solidFill>
                <a:latin typeface="宋体" pitchFamily="2" charset="-122"/>
              </a:rPr>
              <a:t>找特殊点</a:t>
            </a:r>
          </a:p>
        </p:txBody>
      </p:sp>
      <p:sp>
        <p:nvSpPr>
          <p:cNvPr id="179294" name="Text Box 94"/>
          <p:cNvSpPr txBox="1">
            <a:spLocks noChangeArrowheads="1"/>
          </p:cNvSpPr>
          <p:nvPr/>
        </p:nvSpPr>
        <p:spPr bwMode="auto">
          <a:xfrm>
            <a:off x="3635375" y="4187825"/>
            <a:ext cx="43926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latin typeface="宋体" pitchFamily="2" charset="-122"/>
              </a:rPr>
              <a:t>★</a:t>
            </a:r>
            <a:r>
              <a:rPr lang="zh-CN" altLang="en-US" sz="3600">
                <a:solidFill>
                  <a:srgbClr val="FF0000"/>
                </a:solidFill>
                <a:latin typeface="宋体" pitchFamily="2" charset="-122"/>
              </a:rPr>
              <a:t>补充中间点</a:t>
            </a:r>
          </a:p>
        </p:txBody>
      </p:sp>
      <p:sp>
        <p:nvSpPr>
          <p:cNvPr id="179295" name="Text Box 95"/>
          <p:cNvSpPr txBox="1">
            <a:spLocks noChangeArrowheads="1"/>
          </p:cNvSpPr>
          <p:nvPr/>
        </p:nvSpPr>
        <p:spPr bwMode="auto">
          <a:xfrm>
            <a:off x="3635375" y="4764088"/>
            <a:ext cx="48244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latin typeface="宋体" pitchFamily="2" charset="-122"/>
              </a:rPr>
              <a:t>★</a:t>
            </a:r>
            <a:r>
              <a:rPr lang="zh-CN" altLang="en-US" sz="3600">
                <a:solidFill>
                  <a:srgbClr val="FF0000"/>
                </a:solidFill>
                <a:latin typeface="宋体" pitchFamily="2" charset="-122"/>
              </a:rPr>
              <a:t>光滑连接各点</a:t>
            </a:r>
          </a:p>
        </p:txBody>
      </p:sp>
      <p:sp>
        <p:nvSpPr>
          <p:cNvPr id="179296" name="Text Box 96"/>
          <p:cNvSpPr txBox="1">
            <a:spLocks noChangeArrowheads="1"/>
          </p:cNvSpPr>
          <p:nvPr/>
        </p:nvSpPr>
        <p:spPr bwMode="auto">
          <a:xfrm>
            <a:off x="3635375" y="5373688"/>
            <a:ext cx="55086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latin typeface="宋体" pitchFamily="2" charset="-122"/>
              </a:rPr>
              <a:t>★</a:t>
            </a:r>
            <a:r>
              <a:rPr lang="zh-CN" altLang="en-US" sz="3600">
                <a:solidFill>
                  <a:srgbClr val="FF0000"/>
                </a:solidFill>
                <a:latin typeface="宋体" pitchFamily="2" charset="-122"/>
              </a:rPr>
              <a:t>分析轮廓素线的投影</a:t>
            </a:r>
          </a:p>
        </p:txBody>
      </p:sp>
      <p:sp>
        <p:nvSpPr>
          <p:cNvPr id="55331" name="Text Box 97"/>
          <p:cNvSpPr txBox="1">
            <a:spLocks noChangeArrowheads="1"/>
          </p:cNvSpPr>
          <p:nvPr/>
        </p:nvSpPr>
        <p:spPr bwMode="auto">
          <a:xfrm>
            <a:off x="0" y="-25400"/>
            <a:ext cx="7885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9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9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9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75"/>
                                        <p:tgtEl>
                                          <p:spTgt spid="179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9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79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79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75"/>
                                        <p:tgtEl>
                                          <p:spTgt spid="179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79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79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79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179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2" dur="500"/>
                                        <p:tgtEl>
                                          <p:spTgt spid="1792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5" dur="500"/>
                                        <p:tgtEl>
                                          <p:spTgt spid="179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179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79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1" dur="500"/>
                                        <p:tgtEl>
                                          <p:spTgt spid="1792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4" dur="500"/>
                                        <p:tgtEl>
                                          <p:spTgt spid="179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500"/>
                                        <p:tgtEl>
                                          <p:spTgt spid="179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179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179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500"/>
                                        <p:tgtEl>
                                          <p:spTgt spid="179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0" dur="500"/>
                                        <p:tgtEl>
                                          <p:spTgt spid="1792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3" dur="500"/>
                                        <p:tgtEl>
                                          <p:spTgt spid="179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179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179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9" dur="500"/>
                                        <p:tgtEl>
                                          <p:spTgt spid="179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52" dur="500"/>
                                        <p:tgtEl>
                                          <p:spTgt spid="179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8" dur="75"/>
                                        <p:tgtEl>
                                          <p:spTgt spid="179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500"/>
                                        <p:tgtEl>
                                          <p:spTgt spid="179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179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0" dur="500"/>
                                        <p:tgtEl>
                                          <p:spTgt spid="179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9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6" dur="75"/>
                                        <p:tgtEl>
                                          <p:spTgt spid="179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500"/>
                                        <p:tgtEl>
                                          <p:spTgt spid="179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49" grpId="0" animBg="1"/>
      <p:bldP spid="179250" grpId="0" animBg="1"/>
      <p:bldP spid="179251" grpId="0" animBg="1"/>
      <p:bldP spid="179252" grpId="0" animBg="1"/>
      <p:bldP spid="179263" grpId="0" animBg="1"/>
      <p:bldP spid="179264" grpId="0" animBg="1"/>
      <p:bldP spid="179265" grpId="0" animBg="1"/>
      <p:bldP spid="179265" grpId="1" animBg="1"/>
      <p:bldP spid="179266" grpId="0" animBg="1"/>
      <p:bldP spid="179267" grpId="0" animBg="1"/>
      <p:bldP spid="179268" grpId="0" animBg="1"/>
      <p:bldP spid="179273" grpId="0" animBg="1"/>
      <p:bldP spid="179273" grpId="1" animBg="1"/>
      <p:bldP spid="179274" grpId="0" animBg="1"/>
      <p:bldP spid="179274" grpId="1" animBg="1"/>
      <p:bldP spid="179275" grpId="0" animBg="1"/>
      <p:bldP spid="179275" grpId="1" animBg="1"/>
      <p:bldP spid="179276" grpId="0" animBg="1"/>
      <p:bldP spid="179276" grpId="1" animBg="1"/>
      <p:bldP spid="179281" grpId="0" animBg="1"/>
      <p:bldP spid="179282" grpId="0" animBg="1"/>
      <p:bldP spid="179282" grpId="1" animBg="1"/>
      <p:bldP spid="179283" grpId="0" animBg="1"/>
      <p:bldP spid="179283" grpId="1" animBg="1"/>
      <p:bldP spid="179284" grpId="0" animBg="1"/>
      <p:bldP spid="179284" grpId="1" animBg="1"/>
      <p:bldP spid="179285" grpId="0" animBg="1"/>
      <p:bldP spid="179285" grpId="1" animBg="1"/>
      <p:bldP spid="179286" grpId="0" animBg="1"/>
      <p:bldP spid="179287" grpId="0" animBg="1"/>
      <p:bldP spid="179288" grpId="0" animBg="1"/>
      <p:bldP spid="179293" grpId="0" autoUpdateAnimBg="0"/>
      <p:bldP spid="179294" grpId="0" autoUpdateAnimBg="0"/>
      <p:bldP spid="179295" grpId="0" autoUpdateAnimBg="0"/>
      <p:bldP spid="179296" grpId="0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22" name="Group 2"/>
          <p:cNvGrpSpPr>
            <a:grpSpLocks/>
          </p:cNvGrpSpPr>
          <p:nvPr/>
        </p:nvGrpSpPr>
        <p:grpSpPr bwMode="auto">
          <a:xfrm>
            <a:off x="179388" y="644525"/>
            <a:ext cx="6551612" cy="6169025"/>
            <a:chOff x="113" y="406"/>
            <a:chExt cx="4127" cy="3886"/>
          </a:xfrm>
        </p:grpSpPr>
        <p:grpSp>
          <p:nvGrpSpPr>
            <p:cNvPr id="56324" name="Group 3"/>
            <p:cNvGrpSpPr>
              <a:grpSpLocks/>
            </p:cNvGrpSpPr>
            <p:nvPr/>
          </p:nvGrpSpPr>
          <p:grpSpPr bwMode="auto">
            <a:xfrm>
              <a:off x="113" y="541"/>
              <a:ext cx="1905" cy="3751"/>
              <a:chOff x="113" y="541"/>
              <a:chExt cx="1905" cy="3751"/>
            </a:xfrm>
          </p:grpSpPr>
          <p:sp>
            <p:nvSpPr>
              <p:cNvPr id="56352" name="Line 4"/>
              <p:cNvSpPr>
                <a:spLocks noChangeShapeType="1"/>
              </p:cNvSpPr>
              <p:nvPr/>
            </p:nvSpPr>
            <p:spPr bwMode="auto">
              <a:xfrm>
                <a:off x="1071" y="940"/>
                <a:ext cx="0" cy="3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3" name="Line 5"/>
              <p:cNvSpPr>
                <a:spLocks noChangeShapeType="1"/>
              </p:cNvSpPr>
              <p:nvPr/>
            </p:nvSpPr>
            <p:spPr bwMode="auto">
              <a:xfrm>
                <a:off x="1071" y="1350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4" name="Line 6"/>
              <p:cNvSpPr>
                <a:spLocks noChangeShapeType="1"/>
              </p:cNvSpPr>
              <p:nvPr/>
            </p:nvSpPr>
            <p:spPr bwMode="auto">
              <a:xfrm>
                <a:off x="1071" y="1403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5" name="Line 7"/>
              <p:cNvSpPr>
                <a:spLocks noChangeShapeType="1"/>
              </p:cNvSpPr>
              <p:nvPr/>
            </p:nvSpPr>
            <p:spPr bwMode="auto">
              <a:xfrm>
                <a:off x="1071" y="1797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6" name="Line 8"/>
              <p:cNvSpPr>
                <a:spLocks noChangeShapeType="1"/>
              </p:cNvSpPr>
              <p:nvPr/>
            </p:nvSpPr>
            <p:spPr bwMode="auto">
              <a:xfrm>
                <a:off x="1071" y="1850"/>
                <a:ext cx="0" cy="3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7" name="Line 9"/>
              <p:cNvSpPr>
                <a:spLocks noChangeShapeType="1"/>
              </p:cNvSpPr>
              <p:nvPr/>
            </p:nvSpPr>
            <p:spPr bwMode="auto">
              <a:xfrm>
                <a:off x="209" y="1606"/>
                <a:ext cx="0" cy="5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8" name="Line 10"/>
              <p:cNvSpPr>
                <a:spLocks noChangeShapeType="1"/>
              </p:cNvSpPr>
              <p:nvPr/>
            </p:nvSpPr>
            <p:spPr bwMode="auto">
              <a:xfrm>
                <a:off x="209" y="2106"/>
                <a:ext cx="172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59" name="Line 11"/>
              <p:cNvSpPr>
                <a:spLocks noChangeShapeType="1"/>
              </p:cNvSpPr>
              <p:nvPr/>
            </p:nvSpPr>
            <p:spPr bwMode="auto">
              <a:xfrm flipV="1">
                <a:off x="1931" y="541"/>
                <a:ext cx="0" cy="15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0" name="Line 12"/>
              <p:cNvSpPr>
                <a:spLocks noChangeShapeType="1"/>
              </p:cNvSpPr>
              <p:nvPr/>
            </p:nvSpPr>
            <p:spPr bwMode="auto">
              <a:xfrm flipV="1">
                <a:off x="209" y="541"/>
                <a:ext cx="1722" cy="10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1" name="Line 13"/>
              <p:cNvSpPr>
                <a:spLocks noChangeShapeType="1"/>
              </p:cNvSpPr>
              <p:nvPr/>
            </p:nvSpPr>
            <p:spPr bwMode="auto">
              <a:xfrm>
                <a:off x="1071" y="2322"/>
                <a:ext cx="0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2" name="Line 14"/>
              <p:cNvSpPr>
                <a:spLocks noChangeShapeType="1"/>
              </p:cNvSpPr>
              <p:nvPr/>
            </p:nvSpPr>
            <p:spPr bwMode="auto">
              <a:xfrm>
                <a:off x="1071" y="262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3" name="Line 15"/>
              <p:cNvSpPr>
                <a:spLocks noChangeShapeType="1"/>
              </p:cNvSpPr>
              <p:nvPr/>
            </p:nvSpPr>
            <p:spPr bwMode="auto">
              <a:xfrm>
                <a:off x="1071" y="2679"/>
                <a:ext cx="0" cy="3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4" name="Line 16"/>
              <p:cNvSpPr>
                <a:spLocks noChangeShapeType="1"/>
              </p:cNvSpPr>
              <p:nvPr/>
            </p:nvSpPr>
            <p:spPr bwMode="auto">
              <a:xfrm>
                <a:off x="1071" y="3073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5" name="Line 17"/>
              <p:cNvSpPr>
                <a:spLocks noChangeShapeType="1"/>
              </p:cNvSpPr>
              <p:nvPr/>
            </p:nvSpPr>
            <p:spPr bwMode="auto">
              <a:xfrm>
                <a:off x="1071" y="3126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6" name="Line 18"/>
              <p:cNvSpPr>
                <a:spLocks noChangeShapeType="1"/>
              </p:cNvSpPr>
              <p:nvPr/>
            </p:nvSpPr>
            <p:spPr bwMode="auto">
              <a:xfrm>
                <a:off x="1071" y="3519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7" name="Line 19"/>
              <p:cNvSpPr>
                <a:spLocks noChangeShapeType="1"/>
              </p:cNvSpPr>
              <p:nvPr/>
            </p:nvSpPr>
            <p:spPr bwMode="auto">
              <a:xfrm>
                <a:off x="1071" y="3573"/>
                <a:ext cx="0" cy="3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8" name="Line 20"/>
              <p:cNvSpPr>
                <a:spLocks noChangeShapeType="1"/>
              </p:cNvSpPr>
              <p:nvPr/>
            </p:nvSpPr>
            <p:spPr bwMode="auto">
              <a:xfrm>
                <a:off x="1071" y="3963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69" name="Line 21"/>
              <p:cNvSpPr>
                <a:spLocks noChangeShapeType="1"/>
              </p:cNvSpPr>
              <p:nvPr/>
            </p:nvSpPr>
            <p:spPr bwMode="auto">
              <a:xfrm>
                <a:off x="1071" y="4019"/>
                <a:ext cx="0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0" name="Line 22"/>
              <p:cNvSpPr>
                <a:spLocks noChangeShapeType="1"/>
              </p:cNvSpPr>
              <p:nvPr/>
            </p:nvSpPr>
            <p:spPr bwMode="auto">
              <a:xfrm>
                <a:off x="113" y="3300"/>
                <a:ext cx="2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1" name="Line 23"/>
              <p:cNvSpPr>
                <a:spLocks noChangeShapeType="1"/>
              </p:cNvSpPr>
              <p:nvPr/>
            </p:nvSpPr>
            <p:spPr bwMode="auto">
              <a:xfrm>
                <a:off x="386" y="3300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2" name="Line 24"/>
              <p:cNvSpPr>
                <a:spLocks noChangeShapeType="1"/>
              </p:cNvSpPr>
              <p:nvPr/>
            </p:nvSpPr>
            <p:spPr bwMode="auto">
              <a:xfrm>
                <a:off x="439" y="3300"/>
                <a:ext cx="3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3" name="Line 25"/>
              <p:cNvSpPr>
                <a:spLocks noChangeShapeType="1"/>
              </p:cNvSpPr>
              <p:nvPr/>
            </p:nvSpPr>
            <p:spPr bwMode="auto">
              <a:xfrm>
                <a:off x="829" y="3300"/>
                <a:ext cx="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4" name="Line 26"/>
              <p:cNvSpPr>
                <a:spLocks noChangeShapeType="1"/>
              </p:cNvSpPr>
              <p:nvPr/>
            </p:nvSpPr>
            <p:spPr bwMode="auto">
              <a:xfrm>
                <a:off x="886" y="3300"/>
                <a:ext cx="3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5" name="Line 27"/>
              <p:cNvSpPr>
                <a:spLocks noChangeShapeType="1"/>
              </p:cNvSpPr>
              <p:nvPr/>
            </p:nvSpPr>
            <p:spPr bwMode="auto">
              <a:xfrm>
                <a:off x="1276" y="3300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6" name="Line 28"/>
              <p:cNvSpPr>
                <a:spLocks noChangeShapeType="1"/>
              </p:cNvSpPr>
              <p:nvPr/>
            </p:nvSpPr>
            <p:spPr bwMode="auto">
              <a:xfrm>
                <a:off x="1329" y="3300"/>
                <a:ext cx="3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7" name="Line 29"/>
              <p:cNvSpPr>
                <a:spLocks noChangeShapeType="1"/>
              </p:cNvSpPr>
              <p:nvPr/>
            </p:nvSpPr>
            <p:spPr bwMode="auto">
              <a:xfrm>
                <a:off x="1723" y="3300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8" name="Line 30"/>
              <p:cNvSpPr>
                <a:spLocks noChangeShapeType="1"/>
              </p:cNvSpPr>
              <p:nvPr/>
            </p:nvSpPr>
            <p:spPr bwMode="auto">
              <a:xfrm>
                <a:off x="1776" y="3300"/>
                <a:ext cx="24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79" name="Freeform 31"/>
              <p:cNvSpPr>
                <a:spLocks/>
              </p:cNvSpPr>
              <p:nvPr/>
            </p:nvSpPr>
            <p:spPr bwMode="auto">
              <a:xfrm>
                <a:off x="209" y="2438"/>
                <a:ext cx="1722" cy="1722"/>
              </a:xfrm>
              <a:custGeom>
                <a:avLst/>
                <a:gdLst>
                  <a:gd name="T0" fmla="*/ 177 w 3676"/>
                  <a:gd name="T1" fmla="*/ 81 h 3679"/>
                  <a:gd name="T2" fmla="*/ 175 w 3676"/>
                  <a:gd name="T3" fmla="*/ 71 h 3679"/>
                  <a:gd name="T4" fmla="*/ 173 w 3676"/>
                  <a:gd name="T5" fmla="*/ 61 h 3679"/>
                  <a:gd name="T6" fmla="*/ 170 w 3676"/>
                  <a:gd name="T7" fmla="*/ 52 h 3679"/>
                  <a:gd name="T8" fmla="*/ 165 w 3676"/>
                  <a:gd name="T9" fmla="*/ 44 h 3679"/>
                  <a:gd name="T10" fmla="*/ 160 w 3676"/>
                  <a:gd name="T11" fmla="*/ 36 h 3679"/>
                  <a:gd name="T12" fmla="*/ 153 w 3676"/>
                  <a:gd name="T13" fmla="*/ 28 h 3679"/>
                  <a:gd name="T14" fmla="*/ 146 w 3676"/>
                  <a:gd name="T15" fmla="*/ 21 h 3679"/>
                  <a:gd name="T16" fmla="*/ 138 w 3676"/>
                  <a:gd name="T17" fmla="*/ 15 h 3679"/>
                  <a:gd name="T18" fmla="*/ 130 w 3676"/>
                  <a:gd name="T19" fmla="*/ 10 h 3679"/>
                  <a:gd name="T20" fmla="*/ 121 w 3676"/>
                  <a:gd name="T21" fmla="*/ 6 h 3679"/>
                  <a:gd name="T22" fmla="*/ 111 w 3676"/>
                  <a:gd name="T23" fmla="*/ 3 h 3679"/>
                  <a:gd name="T24" fmla="*/ 102 w 3676"/>
                  <a:gd name="T25" fmla="*/ 1 h 3679"/>
                  <a:gd name="T26" fmla="*/ 92 w 3676"/>
                  <a:gd name="T27" fmla="*/ 0 h 3679"/>
                  <a:gd name="T28" fmla="*/ 83 w 3676"/>
                  <a:gd name="T29" fmla="*/ 0 h 3679"/>
                  <a:gd name="T30" fmla="*/ 73 w 3676"/>
                  <a:gd name="T31" fmla="*/ 1 h 3679"/>
                  <a:gd name="T32" fmla="*/ 63 w 3676"/>
                  <a:gd name="T33" fmla="*/ 3 h 3679"/>
                  <a:gd name="T34" fmla="*/ 54 w 3676"/>
                  <a:gd name="T35" fmla="*/ 7 h 3679"/>
                  <a:gd name="T36" fmla="*/ 45 w 3676"/>
                  <a:gd name="T37" fmla="*/ 11 h 3679"/>
                  <a:gd name="T38" fmla="*/ 37 w 3676"/>
                  <a:gd name="T39" fmla="*/ 16 h 3679"/>
                  <a:gd name="T40" fmla="*/ 30 w 3676"/>
                  <a:gd name="T41" fmla="*/ 22 h 3679"/>
                  <a:gd name="T42" fmla="*/ 22 w 3676"/>
                  <a:gd name="T43" fmla="*/ 29 h 3679"/>
                  <a:gd name="T44" fmla="*/ 16 w 3676"/>
                  <a:gd name="T45" fmla="*/ 37 h 3679"/>
                  <a:gd name="T46" fmla="*/ 11 w 3676"/>
                  <a:gd name="T47" fmla="*/ 45 h 3679"/>
                  <a:gd name="T48" fmla="*/ 7 w 3676"/>
                  <a:gd name="T49" fmla="*/ 54 h 3679"/>
                  <a:gd name="T50" fmla="*/ 3 w 3676"/>
                  <a:gd name="T51" fmla="*/ 63 h 3679"/>
                  <a:gd name="T52" fmla="*/ 1 w 3676"/>
                  <a:gd name="T53" fmla="*/ 73 h 3679"/>
                  <a:gd name="T54" fmla="*/ 0 w 3676"/>
                  <a:gd name="T55" fmla="*/ 82 h 3679"/>
                  <a:gd name="T56" fmla="*/ 0 w 3676"/>
                  <a:gd name="T57" fmla="*/ 92 h 3679"/>
                  <a:gd name="T58" fmla="*/ 1 w 3676"/>
                  <a:gd name="T59" fmla="*/ 102 h 3679"/>
                  <a:gd name="T60" fmla="*/ 3 w 3676"/>
                  <a:gd name="T61" fmla="*/ 111 h 3679"/>
                  <a:gd name="T62" fmla="*/ 6 w 3676"/>
                  <a:gd name="T63" fmla="*/ 121 h 3679"/>
                  <a:gd name="T64" fmla="*/ 10 w 3676"/>
                  <a:gd name="T65" fmla="*/ 130 h 3679"/>
                  <a:gd name="T66" fmla="*/ 15 w 3676"/>
                  <a:gd name="T67" fmla="*/ 138 h 3679"/>
                  <a:gd name="T68" fmla="*/ 21 w 3676"/>
                  <a:gd name="T69" fmla="*/ 146 h 3679"/>
                  <a:gd name="T70" fmla="*/ 28 w 3676"/>
                  <a:gd name="T71" fmla="*/ 153 h 3679"/>
                  <a:gd name="T72" fmla="*/ 36 w 3676"/>
                  <a:gd name="T73" fmla="*/ 159 h 3679"/>
                  <a:gd name="T74" fmla="*/ 44 w 3676"/>
                  <a:gd name="T75" fmla="*/ 165 h 3679"/>
                  <a:gd name="T76" fmla="*/ 52 w 3676"/>
                  <a:gd name="T77" fmla="*/ 169 h 3679"/>
                  <a:gd name="T78" fmla="*/ 62 w 3676"/>
                  <a:gd name="T79" fmla="*/ 172 h 3679"/>
                  <a:gd name="T80" fmla="*/ 71 w 3676"/>
                  <a:gd name="T81" fmla="*/ 175 h 3679"/>
                  <a:gd name="T82" fmla="*/ 81 w 3676"/>
                  <a:gd name="T83" fmla="*/ 176 h 3679"/>
                  <a:gd name="T84" fmla="*/ 90 w 3676"/>
                  <a:gd name="T85" fmla="*/ 176 h 3679"/>
                  <a:gd name="T86" fmla="*/ 100 w 3676"/>
                  <a:gd name="T87" fmla="*/ 176 h 3679"/>
                  <a:gd name="T88" fmla="*/ 110 w 3676"/>
                  <a:gd name="T89" fmla="*/ 174 h 3679"/>
                  <a:gd name="T90" fmla="*/ 119 w 3676"/>
                  <a:gd name="T91" fmla="*/ 171 h 3679"/>
                  <a:gd name="T92" fmla="*/ 128 w 3676"/>
                  <a:gd name="T93" fmla="*/ 167 h 3679"/>
                  <a:gd name="T94" fmla="*/ 137 w 3676"/>
                  <a:gd name="T95" fmla="*/ 162 h 3679"/>
                  <a:gd name="T96" fmla="*/ 145 w 3676"/>
                  <a:gd name="T97" fmla="*/ 157 h 3679"/>
                  <a:gd name="T98" fmla="*/ 152 w 3676"/>
                  <a:gd name="T99" fmla="*/ 150 h 3679"/>
                  <a:gd name="T100" fmla="*/ 158 w 3676"/>
                  <a:gd name="T101" fmla="*/ 143 h 3679"/>
                  <a:gd name="T102" fmla="*/ 164 w 3676"/>
                  <a:gd name="T103" fmla="*/ 135 h 3679"/>
                  <a:gd name="T104" fmla="*/ 169 w 3676"/>
                  <a:gd name="T105" fmla="*/ 126 h 3679"/>
                  <a:gd name="T106" fmla="*/ 172 w 3676"/>
                  <a:gd name="T107" fmla="*/ 117 h 3679"/>
                  <a:gd name="T108" fmla="*/ 175 w 3676"/>
                  <a:gd name="T109" fmla="*/ 108 h 3679"/>
                  <a:gd name="T110" fmla="*/ 177 w 3676"/>
                  <a:gd name="T111" fmla="*/ 98 h 3679"/>
                  <a:gd name="T112" fmla="*/ 177 w 3676"/>
                  <a:gd name="T113" fmla="*/ 88 h 36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676" h="3679">
                    <a:moveTo>
                      <a:pt x="3676" y="1840"/>
                    </a:moveTo>
                    <a:lnTo>
                      <a:pt x="3676" y="1799"/>
                    </a:lnTo>
                    <a:lnTo>
                      <a:pt x="3674" y="1758"/>
                    </a:lnTo>
                    <a:lnTo>
                      <a:pt x="3672" y="1717"/>
                    </a:lnTo>
                    <a:lnTo>
                      <a:pt x="3669" y="1677"/>
                    </a:lnTo>
                    <a:lnTo>
                      <a:pt x="3664" y="1637"/>
                    </a:lnTo>
                    <a:lnTo>
                      <a:pt x="3660" y="1596"/>
                    </a:lnTo>
                    <a:lnTo>
                      <a:pt x="3654" y="1556"/>
                    </a:lnTo>
                    <a:lnTo>
                      <a:pt x="3647" y="1516"/>
                    </a:lnTo>
                    <a:lnTo>
                      <a:pt x="3640" y="1476"/>
                    </a:lnTo>
                    <a:lnTo>
                      <a:pt x="3632" y="1435"/>
                    </a:lnTo>
                    <a:lnTo>
                      <a:pt x="3622" y="1396"/>
                    </a:lnTo>
                    <a:lnTo>
                      <a:pt x="3611" y="1357"/>
                    </a:lnTo>
                    <a:lnTo>
                      <a:pt x="3601" y="1318"/>
                    </a:lnTo>
                    <a:lnTo>
                      <a:pt x="3588" y="1279"/>
                    </a:lnTo>
                    <a:lnTo>
                      <a:pt x="3575" y="1241"/>
                    </a:lnTo>
                    <a:lnTo>
                      <a:pt x="3562" y="1201"/>
                    </a:lnTo>
                    <a:lnTo>
                      <a:pt x="3548" y="1163"/>
                    </a:lnTo>
                    <a:lnTo>
                      <a:pt x="3532" y="1126"/>
                    </a:lnTo>
                    <a:lnTo>
                      <a:pt x="3516" y="1089"/>
                    </a:lnTo>
                    <a:lnTo>
                      <a:pt x="3499" y="1052"/>
                    </a:lnTo>
                    <a:lnTo>
                      <a:pt x="3481" y="1015"/>
                    </a:lnTo>
                    <a:lnTo>
                      <a:pt x="3462" y="979"/>
                    </a:lnTo>
                    <a:lnTo>
                      <a:pt x="3443" y="943"/>
                    </a:lnTo>
                    <a:lnTo>
                      <a:pt x="3423" y="908"/>
                    </a:lnTo>
                    <a:lnTo>
                      <a:pt x="3402" y="873"/>
                    </a:lnTo>
                    <a:lnTo>
                      <a:pt x="3381" y="838"/>
                    </a:lnTo>
                    <a:lnTo>
                      <a:pt x="3357" y="804"/>
                    </a:lnTo>
                    <a:lnTo>
                      <a:pt x="3334" y="772"/>
                    </a:lnTo>
                    <a:lnTo>
                      <a:pt x="3311" y="739"/>
                    </a:lnTo>
                    <a:lnTo>
                      <a:pt x="3285" y="706"/>
                    </a:lnTo>
                    <a:lnTo>
                      <a:pt x="3260" y="674"/>
                    </a:lnTo>
                    <a:lnTo>
                      <a:pt x="3234" y="643"/>
                    </a:lnTo>
                    <a:lnTo>
                      <a:pt x="3208" y="613"/>
                    </a:lnTo>
                    <a:lnTo>
                      <a:pt x="3180" y="582"/>
                    </a:lnTo>
                    <a:lnTo>
                      <a:pt x="3152" y="553"/>
                    </a:lnTo>
                    <a:lnTo>
                      <a:pt x="3123" y="524"/>
                    </a:lnTo>
                    <a:lnTo>
                      <a:pt x="3094" y="496"/>
                    </a:lnTo>
                    <a:lnTo>
                      <a:pt x="3064" y="469"/>
                    </a:lnTo>
                    <a:lnTo>
                      <a:pt x="3033" y="442"/>
                    </a:lnTo>
                    <a:lnTo>
                      <a:pt x="3002" y="416"/>
                    </a:lnTo>
                    <a:lnTo>
                      <a:pt x="2970" y="390"/>
                    </a:lnTo>
                    <a:lnTo>
                      <a:pt x="2938" y="366"/>
                    </a:lnTo>
                    <a:lnTo>
                      <a:pt x="2905" y="342"/>
                    </a:lnTo>
                    <a:lnTo>
                      <a:pt x="2871" y="318"/>
                    </a:lnTo>
                    <a:lnTo>
                      <a:pt x="2837" y="296"/>
                    </a:lnTo>
                    <a:lnTo>
                      <a:pt x="2804" y="274"/>
                    </a:lnTo>
                    <a:lnTo>
                      <a:pt x="2769" y="253"/>
                    </a:lnTo>
                    <a:lnTo>
                      <a:pt x="2734" y="233"/>
                    </a:lnTo>
                    <a:lnTo>
                      <a:pt x="2698" y="214"/>
                    </a:lnTo>
                    <a:lnTo>
                      <a:pt x="2662" y="195"/>
                    </a:lnTo>
                    <a:lnTo>
                      <a:pt x="2625" y="177"/>
                    </a:lnTo>
                    <a:lnTo>
                      <a:pt x="2588" y="160"/>
                    </a:lnTo>
                    <a:lnTo>
                      <a:pt x="2550" y="144"/>
                    </a:lnTo>
                    <a:lnTo>
                      <a:pt x="2513" y="129"/>
                    </a:lnTo>
                    <a:lnTo>
                      <a:pt x="2475" y="114"/>
                    </a:lnTo>
                    <a:lnTo>
                      <a:pt x="2437" y="100"/>
                    </a:lnTo>
                    <a:lnTo>
                      <a:pt x="2398" y="88"/>
                    </a:lnTo>
                    <a:lnTo>
                      <a:pt x="2359" y="75"/>
                    </a:lnTo>
                    <a:lnTo>
                      <a:pt x="2320" y="64"/>
                    </a:lnTo>
                    <a:lnTo>
                      <a:pt x="2280" y="54"/>
                    </a:lnTo>
                    <a:lnTo>
                      <a:pt x="2241" y="44"/>
                    </a:lnTo>
                    <a:lnTo>
                      <a:pt x="2201" y="36"/>
                    </a:lnTo>
                    <a:lnTo>
                      <a:pt x="2162" y="28"/>
                    </a:lnTo>
                    <a:lnTo>
                      <a:pt x="2122" y="22"/>
                    </a:lnTo>
                    <a:lnTo>
                      <a:pt x="2081" y="16"/>
                    </a:lnTo>
                    <a:lnTo>
                      <a:pt x="2041" y="11"/>
                    </a:lnTo>
                    <a:lnTo>
                      <a:pt x="2000" y="7"/>
                    </a:lnTo>
                    <a:lnTo>
                      <a:pt x="1960" y="4"/>
                    </a:lnTo>
                    <a:lnTo>
                      <a:pt x="1919" y="2"/>
                    </a:lnTo>
                    <a:lnTo>
                      <a:pt x="1878" y="0"/>
                    </a:lnTo>
                    <a:lnTo>
                      <a:pt x="1838" y="0"/>
                    </a:lnTo>
                    <a:lnTo>
                      <a:pt x="1798" y="0"/>
                    </a:lnTo>
                    <a:lnTo>
                      <a:pt x="1756" y="2"/>
                    </a:lnTo>
                    <a:lnTo>
                      <a:pt x="1716" y="4"/>
                    </a:lnTo>
                    <a:lnTo>
                      <a:pt x="1675" y="7"/>
                    </a:lnTo>
                    <a:lnTo>
                      <a:pt x="1635" y="11"/>
                    </a:lnTo>
                    <a:lnTo>
                      <a:pt x="1594" y="16"/>
                    </a:lnTo>
                    <a:lnTo>
                      <a:pt x="1554" y="22"/>
                    </a:lnTo>
                    <a:lnTo>
                      <a:pt x="1514" y="28"/>
                    </a:lnTo>
                    <a:lnTo>
                      <a:pt x="1475" y="36"/>
                    </a:lnTo>
                    <a:lnTo>
                      <a:pt x="1434" y="44"/>
                    </a:lnTo>
                    <a:lnTo>
                      <a:pt x="1395" y="54"/>
                    </a:lnTo>
                    <a:lnTo>
                      <a:pt x="1355" y="64"/>
                    </a:lnTo>
                    <a:lnTo>
                      <a:pt x="1316" y="75"/>
                    </a:lnTo>
                    <a:lnTo>
                      <a:pt x="1278" y="88"/>
                    </a:lnTo>
                    <a:lnTo>
                      <a:pt x="1239" y="100"/>
                    </a:lnTo>
                    <a:lnTo>
                      <a:pt x="1200" y="114"/>
                    </a:lnTo>
                    <a:lnTo>
                      <a:pt x="1162" y="129"/>
                    </a:lnTo>
                    <a:lnTo>
                      <a:pt x="1125" y="144"/>
                    </a:lnTo>
                    <a:lnTo>
                      <a:pt x="1087" y="160"/>
                    </a:lnTo>
                    <a:lnTo>
                      <a:pt x="1051" y="177"/>
                    </a:lnTo>
                    <a:lnTo>
                      <a:pt x="1014" y="195"/>
                    </a:lnTo>
                    <a:lnTo>
                      <a:pt x="978" y="214"/>
                    </a:lnTo>
                    <a:lnTo>
                      <a:pt x="942" y="233"/>
                    </a:lnTo>
                    <a:lnTo>
                      <a:pt x="907" y="253"/>
                    </a:lnTo>
                    <a:lnTo>
                      <a:pt x="872" y="274"/>
                    </a:lnTo>
                    <a:lnTo>
                      <a:pt x="837" y="296"/>
                    </a:lnTo>
                    <a:lnTo>
                      <a:pt x="803" y="318"/>
                    </a:lnTo>
                    <a:lnTo>
                      <a:pt x="771" y="342"/>
                    </a:lnTo>
                    <a:lnTo>
                      <a:pt x="738" y="366"/>
                    </a:lnTo>
                    <a:lnTo>
                      <a:pt x="705" y="390"/>
                    </a:lnTo>
                    <a:lnTo>
                      <a:pt x="673" y="416"/>
                    </a:lnTo>
                    <a:lnTo>
                      <a:pt x="642" y="442"/>
                    </a:lnTo>
                    <a:lnTo>
                      <a:pt x="612" y="469"/>
                    </a:lnTo>
                    <a:lnTo>
                      <a:pt x="582" y="496"/>
                    </a:lnTo>
                    <a:lnTo>
                      <a:pt x="552" y="524"/>
                    </a:lnTo>
                    <a:lnTo>
                      <a:pt x="524" y="553"/>
                    </a:lnTo>
                    <a:lnTo>
                      <a:pt x="495" y="582"/>
                    </a:lnTo>
                    <a:lnTo>
                      <a:pt x="468" y="613"/>
                    </a:lnTo>
                    <a:lnTo>
                      <a:pt x="441" y="643"/>
                    </a:lnTo>
                    <a:lnTo>
                      <a:pt x="415" y="674"/>
                    </a:lnTo>
                    <a:lnTo>
                      <a:pt x="389" y="706"/>
                    </a:lnTo>
                    <a:lnTo>
                      <a:pt x="365" y="739"/>
                    </a:lnTo>
                    <a:lnTo>
                      <a:pt x="341" y="772"/>
                    </a:lnTo>
                    <a:lnTo>
                      <a:pt x="317" y="804"/>
                    </a:lnTo>
                    <a:lnTo>
                      <a:pt x="295" y="838"/>
                    </a:lnTo>
                    <a:lnTo>
                      <a:pt x="274" y="873"/>
                    </a:lnTo>
                    <a:lnTo>
                      <a:pt x="253" y="908"/>
                    </a:lnTo>
                    <a:lnTo>
                      <a:pt x="233" y="943"/>
                    </a:lnTo>
                    <a:lnTo>
                      <a:pt x="213" y="979"/>
                    </a:lnTo>
                    <a:lnTo>
                      <a:pt x="195" y="1015"/>
                    </a:lnTo>
                    <a:lnTo>
                      <a:pt x="177" y="1052"/>
                    </a:lnTo>
                    <a:lnTo>
                      <a:pt x="160" y="1089"/>
                    </a:lnTo>
                    <a:lnTo>
                      <a:pt x="144" y="1126"/>
                    </a:lnTo>
                    <a:lnTo>
                      <a:pt x="128" y="1163"/>
                    </a:lnTo>
                    <a:lnTo>
                      <a:pt x="113" y="1201"/>
                    </a:lnTo>
                    <a:lnTo>
                      <a:pt x="100" y="1241"/>
                    </a:lnTo>
                    <a:lnTo>
                      <a:pt x="87" y="1279"/>
                    </a:lnTo>
                    <a:lnTo>
                      <a:pt x="75" y="1318"/>
                    </a:lnTo>
                    <a:lnTo>
                      <a:pt x="64" y="1357"/>
                    </a:lnTo>
                    <a:lnTo>
                      <a:pt x="54" y="1396"/>
                    </a:lnTo>
                    <a:lnTo>
                      <a:pt x="44" y="1435"/>
                    </a:lnTo>
                    <a:lnTo>
                      <a:pt x="36" y="1476"/>
                    </a:lnTo>
                    <a:lnTo>
                      <a:pt x="28" y="1516"/>
                    </a:lnTo>
                    <a:lnTo>
                      <a:pt x="22" y="1556"/>
                    </a:lnTo>
                    <a:lnTo>
                      <a:pt x="16" y="1596"/>
                    </a:lnTo>
                    <a:lnTo>
                      <a:pt x="10" y="1637"/>
                    </a:lnTo>
                    <a:lnTo>
                      <a:pt x="7" y="1677"/>
                    </a:lnTo>
                    <a:lnTo>
                      <a:pt x="4" y="1717"/>
                    </a:lnTo>
                    <a:lnTo>
                      <a:pt x="2" y="1758"/>
                    </a:lnTo>
                    <a:lnTo>
                      <a:pt x="0" y="1799"/>
                    </a:lnTo>
                    <a:lnTo>
                      <a:pt x="0" y="1840"/>
                    </a:lnTo>
                    <a:lnTo>
                      <a:pt x="0" y="1880"/>
                    </a:lnTo>
                    <a:lnTo>
                      <a:pt x="2" y="1921"/>
                    </a:lnTo>
                    <a:lnTo>
                      <a:pt x="4" y="1962"/>
                    </a:lnTo>
                    <a:lnTo>
                      <a:pt x="7" y="2002"/>
                    </a:lnTo>
                    <a:lnTo>
                      <a:pt x="10" y="2043"/>
                    </a:lnTo>
                    <a:lnTo>
                      <a:pt x="16" y="2083"/>
                    </a:lnTo>
                    <a:lnTo>
                      <a:pt x="22" y="2124"/>
                    </a:lnTo>
                    <a:lnTo>
                      <a:pt x="28" y="2164"/>
                    </a:lnTo>
                    <a:lnTo>
                      <a:pt x="36" y="2203"/>
                    </a:lnTo>
                    <a:lnTo>
                      <a:pt x="44" y="2243"/>
                    </a:lnTo>
                    <a:lnTo>
                      <a:pt x="54" y="2283"/>
                    </a:lnTo>
                    <a:lnTo>
                      <a:pt x="64" y="2323"/>
                    </a:lnTo>
                    <a:lnTo>
                      <a:pt x="75" y="2362"/>
                    </a:lnTo>
                    <a:lnTo>
                      <a:pt x="87" y="2400"/>
                    </a:lnTo>
                    <a:lnTo>
                      <a:pt x="100" y="2439"/>
                    </a:lnTo>
                    <a:lnTo>
                      <a:pt x="113" y="2477"/>
                    </a:lnTo>
                    <a:lnTo>
                      <a:pt x="128" y="2515"/>
                    </a:lnTo>
                    <a:lnTo>
                      <a:pt x="144" y="2554"/>
                    </a:lnTo>
                    <a:lnTo>
                      <a:pt x="160" y="2591"/>
                    </a:lnTo>
                    <a:lnTo>
                      <a:pt x="177" y="2628"/>
                    </a:lnTo>
                    <a:lnTo>
                      <a:pt x="195" y="2664"/>
                    </a:lnTo>
                    <a:lnTo>
                      <a:pt x="213" y="2700"/>
                    </a:lnTo>
                    <a:lnTo>
                      <a:pt x="233" y="2736"/>
                    </a:lnTo>
                    <a:lnTo>
                      <a:pt x="253" y="2772"/>
                    </a:lnTo>
                    <a:lnTo>
                      <a:pt x="274" y="2807"/>
                    </a:lnTo>
                    <a:lnTo>
                      <a:pt x="295" y="2841"/>
                    </a:lnTo>
                    <a:lnTo>
                      <a:pt x="317" y="2874"/>
                    </a:lnTo>
                    <a:lnTo>
                      <a:pt x="341" y="2908"/>
                    </a:lnTo>
                    <a:lnTo>
                      <a:pt x="365" y="2941"/>
                    </a:lnTo>
                    <a:lnTo>
                      <a:pt x="389" y="2973"/>
                    </a:lnTo>
                    <a:lnTo>
                      <a:pt x="415" y="3005"/>
                    </a:lnTo>
                    <a:lnTo>
                      <a:pt x="441" y="3036"/>
                    </a:lnTo>
                    <a:lnTo>
                      <a:pt x="468" y="3067"/>
                    </a:lnTo>
                    <a:lnTo>
                      <a:pt x="495" y="3097"/>
                    </a:lnTo>
                    <a:lnTo>
                      <a:pt x="524" y="3126"/>
                    </a:lnTo>
                    <a:lnTo>
                      <a:pt x="552" y="3155"/>
                    </a:lnTo>
                    <a:lnTo>
                      <a:pt x="582" y="3184"/>
                    </a:lnTo>
                    <a:lnTo>
                      <a:pt x="612" y="3210"/>
                    </a:lnTo>
                    <a:lnTo>
                      <a:pt x="642" y="3238"/>
                    </a:lnTo>
                    <a:lnTo>
                      <a:pt x="673" y="3263"/>
                    </a:lnTo>
                    <a:lnTo>
                      <a:pt x="705" y="3288"/>
                    </a:lnTo>
                    <a:lnTo>
                      <a:pt x="738" y="3314"/>
                    </a:lnTo>
                    <a:lnTo>
                      <a:pt x="771" y="3337"/>
                    </a:lnTo>
                    <a:lnTo>
                      <a:pt x="803" y="3360"/>
                    </a:lnTo>
                    <a:lnTo>
                      <a:pt x="837" y="3384"/>
                    </a:lnTo>
                    <a:lnTo>
                      <a:pt x="872" y="3405"/>
                    </a:lnTo>
                    <a:lnTo>
                      <a:pt x="907" y="3426"/>
                    </a:lnTo>
                    <a:lnTo>
                      <a:pt x="942" y="3446"/>
                    </a:lnTo>
                    <a:lnTo>
                      <a:pt x="978" y="3466"/>
                    </a:lnTo>
                    <a:lnTo>
                      <a:pt x="1014" y="3484"/>
                    </a:lnTo>
                    <a:lnTo>
                      <a:pt x="1051" y="3502"/>
                    </a:lnTo>
                    <a:lnTo>
                      <a:pt x="1087" y="3519"/>
                    </a:lnTo>
                    <a:lnTo>
                      <a:pt x="1125" y="3535"/>
                    </a:lnTo>
                    <a:lnTo>
                      <a:pt x="1162" y="3551"/>
                    </a:lnTo>
                    <a:lnTo>
                      <a:pt x="1200" y="3566"/>
                    </a:lnTo>
                    <a:lnTo>
                      <a:pt x="1239" y="3580"/>
                    </a:lnTo>
                    <a:lnTo>
                      <a:pt x="1278" y="3592"/>
                    </a:lnTo>
                    <a:lnTo>
                      <a:pt x="1316" y="3604"/>
                    </a:lnTo>
                    <a:lnTo>
                      <a:pt x="1355" y="3615"/>
                    </a:lnTo>
                    <a:lnTo>
                      <a:pt x="1395" y="3625"/>
                    </a:lnTo>
                    <a:lnTo>
                      <a:pt x="1434" y="3635"/>
                    </a:lnTo>
                    <a:lnTo>
                      <a:pt x="1475" y="3643"/>
                    </a:lnTo>
                    <a:lnTo>
                      <a:pt x="1514" y="3651"/>
                    </a:lnTo>
                    <a:lnTo>
                      <a:pt x="1554" y="3658"/>
                    </a:lnTo>
                    <a:lnTo>
                      <a:pt x="1594" y="3663"/>
                    </a:lnTo>
                    <a:lnTo>
                      <a:pt x="1635" y="3669"/>
                    </a:lnTo>
                    <a:lnTo>
                      <a:pt x="1675" y="3673"/>
                    </a:lnTo>
                    <a:lnTo>
                      <a:pt x="1716" y="3676"/>
                    </a:lnTo>
                    <a:lnTo>
                      <a:pt x="1756" y="3678"/>
                    </a:lnTo>
                    <a:lnTo>
                      <a:pt x="1798" y="3679"/>
                    </a:lnTo>
                    <a:lnTo>
                      <a:pt x="1838" y="3679"/>
                    </a:lnTo>
                    <a:lnTo>
                      <a:pt x="1878" y="3679"/>
                    </a:lnTo>
                    <a:lnTo>
                      <a:pt x="1919" y="3678"/>
                    </a:lnTo>
                    <a:lnTo>
                      <a:pt x="1960" y="3676"/>
                    </a:lnTo>
                    <a:lnTo>
                      <a:pt x="2000" y="3673"/>
                    </a:lnTo>
                    <a:lnTo>
                      <a:pt x="2041" y="3669"/>
                    </a:lnTo>
                    <a:lnTo>
                      <a:pt x="2081" y="3663"/>
                    </a:lnTo>
                    <a:lnTo>
                      <a:pt x="2122" y="3658"/>
                    </a:lnTo>
                    <a:lnTo>
                      <a:pt x="2162" y="3651"/>
                    </a:lnTo>
                    <a:lnTo>
                      <a:pt x="2201" y="3643"/>
                    </a:lnTo>
                    <a:lnTo>
                      <a:pt x="2241" y="3635"/>
                    </a:lnTo>
                    <a:lnTo>
                      <a:pt x="2280" y="3625"/>
                    </a:lnTo>
                    <a:lnTo>
                      <a:pt x="2320" y="3615"/>
                    </a:lnTo>
                    <a:lnTo>
                      <a:pt x="2359" y="3604"/>
                    </a:lnTo>
                    <a:lnTo>
                      <a:pt x="2398" y="3592"/>
                    </a:lnTo>
                    <a:lnTo>
                      <a:pt x="2437" y="3580"/>
                    </a:lnTo>
                    <a:lnTo>
                      <a:pt x="2475" y="3566"/>
                    </a:lnTo>
                    <a:lnTo>
                      <a:pt x="2513" y="3551"/>
                    </a:lnTo>
                    <a:lnTo>
                      <a:pt x="2550" y="3535"/>
                    </a:lnTo>
                    <a:lnTo>
                      <a:pt x="2588" y="3519"/>
                    </a:lnTo>
                    <a:lnTo>
                      <a:pt x="2625" y="3502"/>
                    </a:lnTo>
                    <a:lnTo>
                      <a:pt x="2662" y="3484"/>
                    </a:lnTo>
                    <a:lnTo>
                      <a:pt x="2698" y="3466"/>
                    </a:lnTo>
                    <a:lnTo>
                      <a:pt x="2734" y="3446"/>
                    </a:lnTo>
                    <a:lnTo>
                      <a:pt x="2769" y="3426"/>
                    </a:lnTo>
                    <a:lnTo>
                      <a:pt x="2804" y="3405"/>
                    </a:lnTo>
                    <a:lnTo>
                      <a:pt x="2837" y="3384"/>
                    </a:lnTo>
                    <a:lnTo>
                      <a:pt x="2871" y="3360"/>
                    </a:lnTo>
                    <a:lnTo>
                      <a:pt x="2905" y="3337"/>
                    </a:lnTo>
                    <a:lnTo>
                      <a:pt x="2938" y="3314"/>
                    </a:lnTo>
                    <a:lnTo>
                      <a:pt x="2970" y="3288"/>
                    </a:lnTo>
                    <a:lnTo>
                      <a:pt x="3002" y="3263"/>
                    </a:lnTo>
                    <a:lnTo>
                      <a:pt x="3033" y="3238"/>
                    </a:lnTo>
                    <a:lnTo>
                      <a:pt x="3064" y="3210"/>
                    </a:lnTo>
                    <a:lnTo>
                      <a:pt x="3094" y="3184"/>
                    </a:lnTo>
                    <a:lnTo>
                      <a:pt x="3123" y="3155"/>
                    </a:lnTo>
                    <a:lnTo>
                      <a:pt x="3152" y="3126"/>
                    </a:lnTo>
                    <a:lnTo>
                      <a:pt x="3180" y="3097"/>
                    </a:lnTo>
                    <a:lnTo>
                      <a:pt x="3208" y="3067"/>
                    </a:lnTo>
                    <a:lnTo>
                      <a:pt x="3234" y="3036"/>
                    </a:lnTo>
                    <a:lnTo>
                      <a:pt x="3260" y="3005"/>
                    </a:lnTo>
                    <a:lnTo>
                      <a:pt x="3285" y="2973"/>
                    </a:lnTo>
                    <a:lnTo>
                      <a:pt x="3311" y="2941"/>
                    </a:lnTo>
                    <a:lnTo>
                      <a:pt x="3334" y="2908"/>
                    </a:lnTo>
                    <a:lnTo>
                      <a:pt x="3357" y="2874"/>
                    </a:lnTo>
                    <a:lnTo>
                      <a:pt x="3381" y="2841"/>
                    </a:lnTo>
                    <a:lnTo>
                      <a:pt x="3402" y="2807"/>
                    </a:lnTo>
                    <a:lnTo>
                      <a:pt x="3423" y="2772"/>
                    </a:lnTo>
                    <a:lnTo>
                      <a:pt x="3443" y="2736"/>
                    </a:lnTo>
                    <a:lnTo>
                      <a:pt x="3462" y="2700"/>
                    </a:lnTo>
                    <a:lnTo>
                      <a:pt x="3481" y="2664"/>
                    </a:lnTo>
                    <a:lnTo>
                      <a:pt x="3499" y="2628"/>
                    </a:lnTo>
                    <a:lnTo>
                      <a:pt x="3516" y="2591"/>
                    </a:lnTo>
                    <a:lnTo>
                      <a:pt x="3532" y="2554"/>
                    </a:lnTo>
                    <a:lnTo>
                      <a:pt x="3548" y="2515"/>
                    </a:lnTo>
                    <a:lnTo>
                      <a:pt x="3562" y="2477"/>
                    </a:lnTo>
                    <a:lnTo>
                      <a:pt x="3575" y="2439"/>
                    </a:lnTo>
                    <a:lnTo>
                      <a:pt x="3588" y="2400"/>
                    </a:lnTo>
                    <a:lnTo>
                      <a:pt x="3601" y="2362"/>
                    </a:lnTo>
                    <a:lnTo>
                      <a:pt x="3611" y="2323"/>
                    </a:lnTo>
                    <a:lnTo>
                      <a:pt x="3622" y="2283"/>
                    </a:lnTo>
                    <a:lnTo>
                      <a:pt x="3632" y="2243"/>
                    </a:lnTo>
                    <a:lnTo>
                      <a:pt x="3640" y="2203"/>
                    </a:lnTo>
                    <a:lnTo>
                      <a:pt x="3647" y="2164"/>
                    </a:lnTo>
                    <a:lnTo>
                      <a:pt x="3654" y="2124"/>
                    </a:lnTo>
                    <a:lnTo>
                      <a:pt x="3660" y="2083"/>
                    </a:lnTo>
                    <a:lnTo>
                      <a:pt x="3664" y="2043"/>
                    </a:lnTo>
                    <a:lnTo>
                      <a:pt x="3669" y="2002"/>
                    </a:lnTo>
                    <a:lnTo>
                      <a:pt x="3672" y="1962"/>
                    </a:lnTo>
                    <a:lnTo>
                      <a:pt x="3674" y="1921"/>
                    </a:lnTo>
                    <a:lnTo>
                      <a:pt x="3676" y="1880"/>
                    </a:lnTo>
                    <a:lnTo>
                      <a:pt x="3676" y="184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6325" name="Group 32"/>
            <p:cNvGrpSpPr>
              <a:grpSpLocks/>
            </p:cNvGrpSpPr>
            <p:nvPr/>
          </p:nvGrpSpPr>
          <p:grpSpPr bwMode="auto">
            <a:xfrm>
              <a:off x="2335" y="406"/>
              <a:ext cx="1905" cy="1824"/>
              <a:chOff x="2335" y="406"/>
              <a:chExt cx="1905" cy="1824"/>
            </a:xfrm>
          </p:grpSpPr>
          <p:grpSp>
            <p:nvGrpSpPr>
              <p:cNvPr id="56326" name="Group 33"/>
              <p:cNvGrpSpPr>
                <a:grpSpLocks/>
              </p:cNvGrpSpPr>
              <p:nvPr/>
            </p:nvGrpSpPr>
            <p:grpSpPr bwMode="auto">
              <a:xfrm>
                <a:off x="3293" y="406"/>
                <a:ext cx="0" cy="1824"/>
                <a:chOff x="3293" y="406"/>
                <a:chExt cx="0" cy="1824"/>
              </a:xfrm>
            </p:grpSpPr>
            <p:sp>
              <p:nvSpPr>
                <p:cNvPr id="56343" name="Line 34"/>
                <p:cNvSpPr>
                  <a:spLocks noChangeShapeType="1"/>
                </p:cNvSpPr>
                <p:nvPr/>
              </p:nvSpPr>
              <p:spPr bwMode="auto">
                <a:xfrm>
                  <a:off x="3293" y="406"/>
                  <a:ext cx="0" cy="1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4" name="Line 35"/>
                <p:cNvSpPr>
                  <a:spLocks noChangeShapeType="1"/>
                </p:cNvSpPr>
                <p:nvPr/>
              </p:nvSpPr>
              <p:spPr bwMode="auto">
                <a:xfrm>
                  <a:off x="3293" y="636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5" name="Line 36"/>
                <p:cNvSpPr>
                  <a:spLocks noChangeShapeType="1"/>
                </p:cNvSpPr>
                <p:nvPr/>
              </p:nvSpPr>
              <p:spPr bwMode="auto">
                <a:xfrm>
                  <a:off x="3293" y="690"/>
                  <a:ext cx="0" cy="36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6" name="Line 37"/>
                <p:cNvSpPr>
                  <a:spLocks noChangeShapeType="1"/>
                </p:cNvSpPr>
                <p:nvPr/>
              </p:nvSpPr>
              <p:spPr bwMode="auto">
                <a:xfrm>
                  <a:off x="3293" y="1083"/>
                  <a:ext cx="0" cy="2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7" name="Line 38"/>
                <p:cNvSpPr>
                  <a:spLocks noChangeShapeType="1"/>
                </p:cNvSpPr>
                <p:nvPr/>
              </p:nvSpPr>
              <p:spPr bwMode="auto">
                <a:xfrm>
                  <a:off x="3293" y="1137"/>
                  <a:ext cx="0" cy="36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8" name="Line 39"/>
                <p:cNvSpPr>
                  <a:spLocks noChangeShapeType="1"/>
                </p:cNvSpPr>
                <p:nvPr/>
              </p:nvSpPr>
              <p:spPr bwMode="auto">
                <a:xfrm>
                  <a:off x="3293" y="1527"/>
                  <a:ext cx="0" cy="2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9" name="Line 40"/>
                <p:cNvSpPr>
                  <a:spLocks noChangeShapeType="1"/>
                </p:cNvSpPr>
                <p:nvPr/>
              </p:nvSpPr>
              <p:spPr bwMode="auto">
                <a:xfrm>
                  <a:off x="3293" y="1583"/>
                  <a:ext cx="0" cy="36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50" name="Line 41"/>
                <p:cNvSpPr>
                  <a:spLocks noChangeShapeType="1"/>
                </p:cNvSpPr>
                <p:nvPr/>
              </p:nvSpPr>
              <p:spPr bwMode="auto">
                <a:xfrm>
                  <a:off x="3293" y="1974"/>
                  <a:ext cx="0" cy="2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51" name="Line 42"/>
                <p:cNvSpPr>
                  <a:spLocks noChangeShapeType="1"/>
                </p:cNvSpPr>
                <p:nvPr/>
              </p:nvSpPr>
              <p:spPr bwMode="auto">
                <a:xfrm>
                  <a:off x="3293" y="2030"/>
                  <a:ext cx="0" cy="20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6327" name="Line 43"/>
              <p:cNvSpPr>
                <a:spLocks noChangeShapeType="1"/>
              </p:cNvSpPr>
              <p:nvPr/>
            </p:nvSpPr>
            <p:spPr bwMode="auto">
              <a:xfrm>
                <a:off x="2431" y="1072"/>
                <a:ext cx="0" cy="10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56328" name="Group 44"/>
              <p:cNvGrpSpPr>
                <a:grpSpLocks/>
              </p:cNvGrpSpPr>
              <p:nvPr/>
            </p:nvGrpSpPr>
            <p:grpSpPr bwMode="auto">
              <a:xfrm>
                <a:off x="2335" y="1072"/>
                <a:ext cx="1905" cy="0"/>
                <a:chOff x="2335" y="1072"/>
                <a:chExt cx="1905" cy="0"/>
              </a:xfrm>
            </p:grpSpPr>
            <p:sp>
              <p:nvSpPr>
                <p:cNvPr id="56334" name="Line 45"/>
                <p:cNvSpPr>
                  <a:spLocks noChangeShapeType="1"/>
                </p:cNvSpPr>
                <p:nvPr/>
              </p:nvSpPr>
              <p:spPr bwMode="auto">
                <a:xfrm>
                  <a:off x="2335" y="1072"/>
                  <a:ext cx="24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5" name="Line 46"/>
                <p:cNvSpPr>
                  <a:spLocks noChangeShapeType="1"/>
                </p:cNvSpPr>
                <p:nvPr/>
              </p:nvSpPr>
              <p:spPr bwMode="auto">
                <a:xfrm>
                  <a:off x="2608" y="1072"/>
                  <a:ext cx="2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6" name="Line 47"/>
                <p:cNvSpPr>
                  <a:spLocks noChangeShapeType="1"/>
                </p:cNvSpPr>
                <p:nvPr/>
              </p:nvSpPr>
              <p:spPr bwMode="auto">
                <a:xfrm>
                  <a:off x="2661" y="1072"/>
                  <a:ext cx="363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7" name="Line 48"/>
                <p:cNvSpPr>
                  <a:spLocks noChangeShapeType="1"/>
                </p:cNvSpPr>
                <p:nvPr/>
              </p:nvSpPr>
              <p:spPr bwMode="auto">
                <a:xfrm>
                  <a:off x="3052" y="1072"/>
                  <a:ext cx="25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8" name="Line 49"/>
                <p:cNvSpPr>
                  <a:spLocks noChangeShapeType="1"/>
                </p:cNvSpPr>
                <p:nvPr/>
              </p:nvSpPr>
              <p:spPr bwMode="auto">
                <a:xfrm>
                  <a:off x="3108" y="1072"/>
                  <a:ext cx="35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9" name="Line 50"/>
                <p:cNvSpPr>
                  <a:spLocks noChangeShapeType="1"/>
                </p:cNvSpPr>
                <p:nvPr/>
              </p:nvSpPr>
              <p:spPr bwMode="auto">
                <a:xfrm>
                  <a:off x="3498" y="1072"/>
                  <a:ext cx="23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0" name="Line 51"/>
                <p:cNvSpPr>
                  <a:spLocks noChangeShapeType="1"/>
                </p:cNvSpPr>
                <p:nvPr/>
              </p:nvSpPr>
              <p:spPr bwMode="auto">
                <a:xfrm>
                  <a:off x="3552" y="1072"/>
                  <a:ext cx="36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1" name="Line 52"/>
                <p:cNvSpPr>
                  <a:spLocks noChangeShapeType="1"/>
                </p:cNvSpPr>
                <p:nvPr/>
              </p:nvSpPr>
              <p:spPr bwMode="auto">
                <a:xfrm>
                  <a:off x="3945" y="1072"/>
                  <a:ext cx="2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42" name="Line 53"/>
                <p:cNvSpPr>
                  <a:spLocks noChangeShapeType="1"/>
                </p:cNvSpPr>
                <p:nvPr/>
              </p:nvSpPr>
              <p:spPr bwMode="auto">
                <a:xfrm>
                  <a:off x="3998" y="1072"/>
                  <a:ext cx="24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6329" name="Freeform 54"/>
              <p:cNvSpPr>
                <a:spLocks/>
              </p:cNvSpPr>
              <p:nvPr/>
            </p:nvSpPr>
            <p:spPr bwMode="auto">
              <a:xfrm>
                <a:off x="2431" y="541"/>
                <a:ext cx="1722" cy="1065"/>
              </a:xfrm>
              <a:custGeom>
                <a:avLst/>
                <a:gdLst>
                  <a:gd name="T0" fmla="*/ 0 w 3677"/>
                  <a:gd name="T1" fmla="*/ 59 h 2271"/>
                  <a:gd name="T2" fmla="*/ 2 w 3677"/>
                  <a:gd name="T3" fmla="*/ 67 h 2271"/>
                  <a:gd name="T4" fmla="*/ 6 w 3677"/>
                  <a:gd name="T5" fmla="*/ 75 h 2271"/>
                  <a:gd name="T6" fmla="*/ 12 w 3677"/>
                  <a:gd name="T7" fmla="*/ 83 h 2271"/>
                  <a:gd name="T8" fmla="*/ 19 w 3677"/>
                  <a:gd name="T9" fmla="*/ 89 h 2271"/>
                  <a:gd name="T10" fmla="*/ 28 w 3677"/>
                  <a:gd name="T11" fmla="*/ 95 h 2271"/>
                  <a:gd name="T12" fmla="*/ 38 w 3677"/>
                  <a:gd name="T13" fmla="*/ 100 h 2271"/>
                  <a:gd name="T14" fmla="*/ 50 w 3677"/>
                  <a:gd name="T15" fmla="*/ 105 h 2271"/>
                  <a:gd name="T16" fmla="*/ 62 w 3677"/>
                  <a:gd name="T17" fmla="*/ 107 h 2271"/>
                  <a:gd name="T18" fmla="*/ 75 w 3677"/>
                  <a:gd name="T19" fmla="*/ 109 h 2271"/>
                  <a:gd name="T20" fmla="*/ 89 w 3677"/>
                  <a:gd name="T21" fmla="*/ 110 h 2271"/>
                  <a:gd name="T22" fmla="*/ 102 w 3677"/>
                  <a:gd name="T23" fmla="*/ 109 h 2271"/>
                  <a:gd name="T24" fmla="*/ 114 w 3677"/>
                  <a:gd name="T25" fmla="*/ 107 h 2271"/>
                  <a:gd name="T26" fmla="*/ 127 w 3677"/>
                  <a:gd name="T27" fmla="*/ 105 h 2271"/>
                  <a:gd name="T28" fmla="*/ 138 w 3677"/>
                  <a:gd name="T29" fmla="*/ 100 h 2271"/>
                  <a:gd name="T30" fmla="*/ 148 w 3677"/>
                  <a:gd name="T31" fmla="*/ 95 h 2271"/>
                  <a:gd name="T32" fmla="*/ 157 w 3677"/>
                  <a:gd name="T33" fmla="*/ 89 h 2271"/>
                  <a:gd name="T34" fmla="*/ 165 w 3677"/>
                  <a:gd name="T35" fmla="*/ 83 h 2271"/>
                  <a:gd name="T36" fmla="*/ 171 w 3677"/>
                  <a:gd name="T37" fmla="*/ 75 h 2271"/>
                  <a:gd name="T38" fmla="*/ 175 w 3677"/>
                  <a:gd name="T39" fmla="*/ 67 h 2271"/>
                  <a:gd name="T40" fmla="*/ 177 w 3677"/>
                  <a:gd name="T41" fmla="*/ 59 h 2271"/>
                  <a:gd name="T42" fmla="*/ 177 w 3677"/>
                  <a:gd name="T43" fmla="*/ 51 h 2271"/>
                  <a:gd name="T44" fmla="*/ 175 w 3677"/>
                  <a:gd name="T45" fmla="*/ 43 h 2271"/>
                  <a:gd name="T46" fmla="*/ 171 w 3677"/>
                  <a:gd name="T47" fmla="*/ 35 h 2271"/>
                  <a:gd name="T48" fmla="*/ 165 w 3677"/>
                  <a:gd name="T49" fmla="*/ 28 h 2271"/>
                  <a:gd name="T50" fmla="*/ 157 w 3677"/>
                  <a:gd name="T51" fmla="*/ 21 h 2271"/>
                  <a:gd name="T52" fmla="*/ 148 w 3677"/>
                  <a:gd name="T53" fmla="*/ 15 h 2271"/>
                  <a:gd name="T54" fmla="*/ 138 w 3677"/>
                  <a:gd name="T55" fmla="*/ 9 h 2271"/>
                  <a:gd name="T56" fmla="*/ 127 w 3677"/>
                  <a:gd name="T57" fmla="*/ 6 h 2271"/>
                  <a:gd name="T58" fmla="*/ 114 w 3677"/>
                  <a:gd name="T59" fmla="*/ 2 h 2271"/>
                  <a:gd name="T60" fmla="*/ 102 w 3677"/>
                  <a:gd name="T61" fmla="*/ 0 h 2271"/>
                  <a:gd name="T62" fmla="*/ 89 w 3677"/>
                  <a:gd name="T63" fmla="*/ 0 h 2271"/>
                  <a:gd name="T64" fmla="*/ 75 w 3677"/>
                  <a:gd name="T65" fmla="*/ 0 h 2271"/>
                  <a:gd name="T66" fmla="*/ 62 w 3677"/>
                  <a:gd name="T67" fmla="*/ 2 h 2271"/>
                  <a:gd name="T68" fmla="*/ 50 w 3677"/>
                  <a:gd name="T69" fmla="*/ 6 h 2271"/>
                  <a:gd name="T70" fmla="*/ 38 w 3677"/>
                  <a:gd name="T71" fmla="*/ 9 h 2271"/>
                  <a:gd name="T72" fmla="*/ 28 w 3677"/>
                  <a:gd name="T73" fmla="*/ 15 h 2271"/>
                  <a:gd name="T74" fmla="*/ 19 w 3677"/>
                  <a:gd name="T75" fmla="*/ 21 h 2271"/>
                  <a:gd name="T76" fmla="*/ 12 w 3677"/>
                  <a:gd name="T77" fmla="*/ 28 h 2271"/>
                  <a:gd name="T78" fmla="*/ 6 w 3677"/>
                  <a:gd name="T79" fmla="*/ 35 h 2271"/>
                  <a:gd name="T80" fmla="*/ 2 w 3677"/>
                  <a:gd name="T81" fmla="*/ 43 h 2271"/>
                  <a:gd name="T82" fmla="*/ 0 w 3677"/>
                  <a:gd name="T83" fmla="*/ 51 h 227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677" h="2271">
                    <a:moveTo>
                      <a:pt x="0" y="1135"/>
                    </a:moveTo>
                    <a:lnTo>
                      <a:pt x="5" y="1221"/>
                    </a:lnTo>
                    <a:lnTo>
                      <a:pt x="21" y="1304"/>
                    </a:lnTo>
                    <a:lnTo>
                      <a:pt x="46" y="1388"/>
                    </a:lnTo>
                    <a:lnTo>
                      <a:pt x="82" y="1470"/>
                    </a:lnTo>
                    <a:lnTo>
                      <a:pt x="127" y="1550"/>
                    </a:lnTo>
                    <a:lnTo>
                      <a:pt x="181" y="1628"/>
                    </a:lnTo>
                    <a:lnTo>
                      <a:pt x="246" y="1703"/>
                    </a:lnTo>
                    <a:lnTo>
                      <a:pt x="319" y="1775"/>
                    </a:lnTo>
                    <a:lnTo>
                      <a:pt x="401" y="1843"/>
                    </a:lnTo>
                    <a:lnTo>
                      <a:pt x="491" y="1908"/>
                    </a:lnTo>
                    <a:lnTo>
                      <a:pt x="588" y="1968"/>
                    </a:lnTo>
                    <a:lnTo>
                      <a:pt x="692" y="2023"/>
                    </a:lnTo>
                    <a:lnTo>
                      <a:pt x="803" y="2074"/>
                    </a:lnTo>
                    <a:lnTo>
                      <a:pt x="919" y="2118"/>
                    </a:lnTo>
                    <a:lnTo>
                      <a:pt x="1040" y="2159"/>
                    </a:lnTo>
                    <a:lnTo>
                      <a:pt x="1166" y="2193"/>
                    </a:lnTo>
                    <a:lnTo>
                      <a:pt x="1296" y="2220"/>
                    </a:lnTo>
                    <a:lnTo>
                      <a:pt x="1429" y="2242"/>
                    </a:lnTo>
                    <a:lnTo>
                      <a:pt x="1564" y="2258"/>
                    </a:lnTo>
                    <a:lnTo>
                      <a:pt x="1701" y="2268"/>
                    </a:lnTo>
                    <a:lnTo>
                      <a:pt x="1839" y="2271"/>
                    </a:lnTo>
                    <a:lnTo>
                      <a:pt x="1975" y="2268"/>
                    </a:lnTo>
                    <a:lnTo>
                      <a:pt x="2112" y="2258"/>
                    </a:lnTo>
                    <a:lnTo>
                      <a:pt x="2247" y="2242"/>
                    </a:lnTo>
                    <a:lnTo>
                      <a:pt x="2380" y="2220"/>
                    </a:lnTo>
                    <a:lnTo>
                      <a:pt x="2510" y="2193"/>
                    </a:lnTo>
                    <a:lnTo>
                      <a:pt x="2636" y="2159"/>
                    </a:lnTo>
                    <a:lnTo>
                      <a:pt x="2758" y="2118"/>
                    </a:lnTo>
                    <a:lnTo>
                      <a:pt x="2874" y="2074"/>
                    </a:lnTo>
                    <a:lnTo>
                      <a:pt x="2984" y="2023"/>
                    </a:lnTo>
                    <a:lnTo>
                      <a:pt x="3088" y="1968"/>
                    </a:lnTo>
                    <a:lnTo>
                      <a:pt x="3185" y="1908"/>
                    </a:lnTo>
                    <a:lnTo>
                      <a:pt x="3275" y="1843"/>
                    </a:lnTo>
                    <a:lnTo>
                      <a:pt x="3357" y="1775"/>
                    </a:lnTo>
                    <a:lnTo>
                      <a:pt x="3430" y="1703"/>
                    </a:lnTo>
                    <a:lnTo>
                      <a:pt x="3495" y="1628"/>
                    </a:lnTo>
                    <a:lnTo>
                      <a:pt x="3550" y="1550"/>
                    </a:lnTo>
                    <a:lnTo>
                      <a:pt x="3595" y="1470"/>
                    </a:lnTo>
                    <a:lnTo>
                      <a:pt x="3630" y="1388"/>
                    </a:lnTo>
                    <a:lnTo>
                      <a:pt x="3655" y="1304"/>
                    </a:lnTo>
                    <a:lnTo>
                      <a:pt x="3671" y="1221"/>
                    </a:lnTo>
                    <a:lnTo>
                      <a:pt x="3677" y="1135"/>
                    </a:lnTo>
                    <a:lnTo>
                      <a:pt x="3671" y="1050"/>
                    </a:lnTo>
                    <a:lnTo>
                      <a:pt x="3655" y="966"/>
                    </a:lnTo>
                    <a:lnTo>
                      <a:pt x="3630" y="883"/>
                    </a:lnTo>
                    <a:lnTo>
                      <a:pt x="3595" y="800"/>
                    </a:lnTo>
                    <a:lnTo>
                      <a:pt x="3550" y="721"/>
                    </a:lnTo>
                    <a:lnTo>
                      <a:pt x="3495" y="642"/>
                    </a:lnTo>
                    <a:lnTo>
                      <a:pt x="3430" y="567"/>
                    </a:lnTo>
                    <a:lnTo>
                      <a:pt x="3357" y="495"/>
                    </a:lnTo>
                    <a:lnTo>
                      <a:pt x="3275" y="427"/>
                    </a:lnTo>
                    <a:lnTo>
                      <a:pt x="3185" y="363"/>
                    </a:lnTo>
                    <a:lnTo>
                      <a:pt x="3088" y="303"/>
                    </a:lnTo>
                    <a:lnTo>
                      <a:pt x="2984" y="247"/>
                    </a:lnTo>
                    <a:lnTo>
                      <a:pt x="2874" y="197"/>
                    </a:lnTo>
                    <a:lnTo>
                      <a:pt x="2758" y="152"/>
                    </a:lnTo>
                    <a:lnTo>
                      <a:pt x="2636" y="112"/>
                    </a:lnTo>
                    <a:lnTo>
                      <a:pt x="2510" y="78"/>
                    </a:lnTo>
                    <a:lnTo>
                      <a:pt x="2380" y="51"/>
                    </a:lnTo>
                    <a:lnTo>
                      <a:pt x="2247" y="28"/>
                    </a:lnTo>
                    <a:lnTo>
                      <a:pt x="2112" y="12"/>
                    </a:lnTo>
                    <a:lnTo>
                      <a:pt x="1975" y="3"/>
                    </a:lnTo>
                    <a:lnTo>
                      <a:pt x="1839" y="0"/>
                    </a:lnTo>
                    <a:lnTo>
                      <a:pt x="1701" y="3"/>
                    </a:lnTo>
                    <a:lnTo>
                      <a:pt x="1564" y="12"/>
                    </a:lnTo>
                    <a:lnTo>
                      <a:pt x="1429" y="28"/>
                    </a:lnTo>
                    <a:lnTo>
                      <a:pt x="1296" y="51"/>
                    </a:lnTo>
                    <a:lnTo>
                      <a:pt x="1166" y="78"/>
                    </a:lnTo>
                    <a:lnTo>
                      <a:pt x="1040" y="112"/>
                    </a:lnTo>
                    <a:lnTo>
                      <a:pt x="919" y="152"/>
                    </a:lnTo>
                    <a:lnTo>
                      <a:pt x="803" y="197"/>
                    </a:lnTo>
                    <a:lnTo>
                      <a:pt x="692" y="247"/>
                    </a:lnTo>
                    <a:lnTo>
                      <a:pt x="588" y="303"/>
                    </a:lnTo>
                    <a:lnTo>
                      <a:pt x="491" y="363"/>
                    </a:lnTo>
                    <a:lnTo>
                      <a:pt x="401" y="427"/>
                    </a:lnTo>
                    <a:lnTo>
                      <a:pt x="319" y="495"/>
                    </a:lnTo>
                    <a:lnTo>
                      <a:pt x="246" y="567"/>
                    </a:lnTo>
                    <a:lnTo>
                      <a:pt x="181" y="642"/>
                    </a:lnTo>
                    <a:lnTo>
                      <a:pt x="127" y="721"/>
                    </a:lnTo>
                    <a:lnTo>
                      <a:pt x="82" y="800"/>
                    </a:lnTo>
                    <a:lnTo>
                      <a:pt x="46" y="883"/>
                    </a:lnTo>
                    <a:lnTo>
                      <a:pt x="21" y="966"/>
                    </a:lnTo>
                    <a:lnTo>
                      <a:pt x="5" y="1050"/>
                    </a:lnTo>
                    <a:lnTo>
                      <a:pt x="0" y="113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56330" name="Group 55"/>
              <p:cNvGrpSpPr>
                <a:grpSpLocks/>
              </p:cNvGrpSpPr>
              <p:nvPr/>
            </p:nvGrpSpPr>
            <p:grpSpPr bwMode="auto">
              <a:xfrm>
                <a:off x="2431" y="1072"/>
                <a:ext cx="1722" cy="1034"/>
                <a:chOff x="2431" y="1072"/>
                <a:chExt cx="1722" cy="1034"/>
              </a:xfrm>
            </p:grpSpPr>
            <p:sp>
              <p:nvSpPr>
                <p:cNvPr id="56331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4153" y="1072"/>
                  <a:ext cx="0" cy="1034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2" name="Line 57"/>
                <p:cNvSpPr>
                  <a:spLocks noChangeShapeType="1"/>
                </p:cNvSpPr>
                <p:nvPr/>
              </p:nvSpPr>
              <p:spPr bwMode="auto">
                <a:xfrm>
                  <a:off x="2431" y="2106"/>
                  <a:ext cx="1722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6333" name="Line 58"/>
                <p:cNvSpPr>
                  <a:spLocks noChangeShapeType="1"/>
                </p:cNvSpPr>
                <p:nvPr/>
              </p:nvSpPr>
              <p:spPr bwMode="auto">
                <a:xfrm>
                  <a:off x="2431" y="1072"/>
                  <a:ext cx="0" cy="1034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6323" name="Text Box 59"/>
          <p:cNvSpPr txBox="1">
            <a:spLocks noChangeArrowheads="1"/>
          </p:cNvSpPr>
          <p:nvPr/>
        </p:nvSpPr>
        <p:spPr bwMode="auto">
          <a:xfrm>
            <a:off x="0" y="-25400"/>
            <a:ext cx="78851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求圆柱被截切后的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250" name="Group 2"/>
          <p:cNvGrpSpPr>
            <a:grpSpLocks/>
          </p:cNvGrpSpPr>
          <p:nvPr/>
        </p:nvGrpSpPr>
        <p:grpSpPr bwMode="auto">
          <a:xfrm>
            <a:off x="179388" y="53975"/>
            <a:ext cx="3163887" cy="3432175"/>
            <a:chOff x="521" y="119"/>
            <a:chExt cx="1899" cy="2060"/>
          </a:xfrm>
        </p:grpSpPr>
        <p:sp>
          <p:nvSpPr>
            <p:cNvPr id="57427" name="Line 3"/>
            <p:cNvSpPr>
              <a:spLocks noChangeShapeType="1"/>
            </p:cNvSpPr>
            <p:nvPr/>
          </p:nvSpPr>
          <p:spPr bwMode="auto">
            <a:xfrm>
              <a:off x="961" y="364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8" name="Line 4"/>
            <p:cNvSpPr>
              <a:spLocks noChangeShapeType="1"/>
            </p:cNvSpPr>
            <p:nvPr/>
          </p:nvSpPr>
          <p:spPr bwMode="auto">
            <a:xfrm>
              <a:off x="961" y="58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9" name="Line 5"/>
            <p:cNvSpPr>
              <a:spLocks noChangeShapeType="1"/>
            </p:cNvSpPr>
            <p:nvPr/>
          </p:nvSpPr>
          <p:spPr bwMode="auto">
            <a:xfrm>
              <a:off x="961" y="620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0" name="Line 6"/>
            <p:cNvSpPr>
              <a:spLocks noChangeShapeType="1"/>
            </p:cNvSpPr>
            <p:nvPr/>
          </p:nvSpPr>
          <p:spPr bwMode="auto">
            <a:xfrm>
              <a:off x="961" y="996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1" name="Line 7"/>
            <p:cNvSpPr>
              <a:spLocks noChangeShapeType="1"/>
            </p:cNvSpPr>
            <p:nvPr/>
          </p:nvSpPr>
          <p:spPr bwMode="auto">
            <a:xfrm>
              <a:off x="961" y="1031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2" name="Line 8"/>
            <p:cNvSpPr>
              <a:spLocks noChangeShapeType="1"/>
            </p:cNvSpPr>
            <p:nvPr/>
          </p:nvSpPr>
          <p:spPr bwMode="auto">
            <a:xfrm>
              <a:off x="564" y="671"/>
              <a:ext cx="0" cy="5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3" name="Line 9"/>
            <p:cNvSpPr>
              <a:spLocks noChangeShapeType="1"/>
            </p:cNvSpPr>
            <p:nvPr/>
          </p:nvSpPr>
          <p:spPr bwMode="auto">
            <a:xfrm>
              <a:off x="564" y="1172"/>
              <a:ext cx="7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4" name="Line 10"/>
            <p:cNvSpPr>
              <a:spLocks noChangeShapeType="1"/>
            </p:cNvSpPr>
            <p:nvPr/>
          </p:nvSpPr>
          <p:spPr bwMode="auto">
            <a:xfrm flipV="1">
              <a:off x="1357" y="180"/>
              <a:ext cx="0" cy="9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5" name="Line 11"/>
            <p:cNvSpPr>
              <a:spLocks noChangeShapeType="1"/>
            </p:cNvSpPr>
            <p:nvPr/>
          </p:nvSpPr>
          <p:spPr bwMode="auto">
            <a:xfrm>
              <a:off x="1983" y="11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6" name="Line 12"/>
            <p:cNvSpPr>
              <a:spLocks noChangeShapeType="1"/>
            </p:cNvSpPr>
            <p:nvPr/>
          </p:nvSpPr>
          <p:spPr bwMode="auto">
            <a:xfrm>
              <a:off x="1983" y="45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7" name="Line 13"/>
            <p:cNvSpPr>
              <a:spLocks noChangeShapeType="1"/>
            </p:cNvSpPr>
            <p:nvPr/>
          </p:nvSpPr>
          <p:spPr bwMode="auto">
            <a:xfrm>
              <a:off x="1983" y="495"/>
              <a:ext cx="0" cy="3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8" name="Line 14"/>
            <p:cNvSpPr>
              <a:spLocks noChangeShapeType="1"/>
            </p:cNvSpPr>
            <p:nvPr/>
          </p:nvSpPr>
          <p:spPr bwMode="auto">
            <a:xfrm>
              <a:off x="1983" y="873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39" name="Line 15"/>
            <p:cNvSpPr>
              <a:spLocks noChangeShapeType="1"/>
            </p:cNvSpPr>
            <p:nvPr/>
          </p:nvSpPr>
          <p:spPr bwMode="auto">
            <a:xfrm>
              <a:off x="1983" y="90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0" name="Line 16"/>
            <p:cNvSpPr>
              <a:spLocks noChangeShapeType="1"/>
            </p:cNvSpPr>
            <p:nvPr/>
          </p:nvSpPr>
          <p:spPr bwMode="auto">
            <a:xfrm>
              <a:off x="1589" y="426"/>
              <a:ext cx="0" cy="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1" name="Line 17"/>
            <p:cNvSpPr>
              <a:spLocks noChangeShapeType="1"/>
            </p:cNvSpPr>
            <p:nvPr/>
          </p:nvSpPr>
          <p:spPr bwMode="auto">
            <a:xfrm>
              <a:off x="1589" y="1172"/>
              <a:ext cx="7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2" name="Line 18"/>
            <p:cNvSpPr>
              <a:spLocks noChangeShapeType="1"/>
            </p:cNvSpPr>
            <p:nvPr/>
          </p:nvSpPr>
          <p:spPr bwMode="auto">
            <a:xfrm flipV="1">
              <a:off x="2379" y="426"/>
              <a:ext cx="0" cy="7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3" name="Line 19"/>
            <p:cNvSpPr>
              <a:spLocks noChangeShapeType="1"/>
            </p:cNvSpPr>
            <p:nvPr/>
          </p:nvSpPr>
          <p:spPr bwMode="auto">
            <a:xfrm flipV="1">
              <a:off x="564" y="180"/>
              <a:ext cx="793" cy="4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4" name="Freeform 20"/>
            <p:cNvSpPr>
              <a:spLocks/>
            </p:cNvSpPr>
            <p:nvPr/>
          </p:nvSpPr>
          <p:spPr bwMode="auto">
            <a:xfrm>
              <a:off x="1589" y="180"/>
              <a:ext cx="790" cy="491"/>
            </a:xfrm>
            <a:custGeom>
              <a:avLst/>
              <a:gdLst>
                <a:gd name="T0" fmla="*/ 0 w 2169"/>
                <a:gd name="T1" fmla="*/ 13 h 1341"/>
                <a:gd name="T2" fmla="*/ 0 w 2169"/>
                <a:gd name="T3" fmla="*/ 15 h 1341"/>
                <a:gd name="T4" fmla="*/ 1 w 2169"/>
                <a:gd name="T5" fmla="*/ 16 h 1341"/>
                <a:gd name="T6" fmla="*/ 3 w 2169"/>
                <a:gd name="T7" fmla="*/ 18 h 1341"/>
                <a:gd name="T8" fmla="*/ 4 w 2169"/>
                <a:gd name="T9" fmla="*/ 19 h 1341"/>
                <a:gd name="T10" fmla="*/ 6 w 2169"/>
                <a:gd name="T11" fmla="*/ 21 h 1341"/>
                <a:gd name="T12" fmla="*/ 8 w 2169"/>
                <a:gd name="T13" fmla="*/ 22 h 1341"/>
                <a:gd name="T14" fmla="*/ 11 w 2169"/>
                <a:gd name="T15" fmla="*/ 23 h 1341"/>
                <a:gd name="T16" fmla="*/ 13 w 2169"/>
                <a:gd name="T17" fmla="*/ 23 h 1341"/>
                <a:gd name="T18" fmla="*/ 16 w 2169"/>
                <a:gd name="T19" fmla="*/ 24 h 1341"/>
                <a:gd name="T20" fmla="*/ 19 w 2169"/>
                <a:gd name="T21" fmla="*/ 24 h 1341"/>
                <a:gd name="T22" fmla="*/ 22 w 2169"/>
                <a:gd name="T23" fmla="*/ 24 h 1341"/>
                <a:gd name="T24" fmla="*/ 25 w 2169"/>
                <a:gd name="T25" fmla="*/ 23 h 1341"/>
                <a:gd name="T26" fmla="*/ 27 w 2169"/>
                <a:gd name="T27" fmla="*/ 23 h 1341"/>
                <a:gd name="T28" fmla="*/ 30 w 2169"/>
                <a:gd name="T29" fmla="*/ 22 h 1341"/>
                <a:gd name="T30" fmla="*/ 32 w 2169"/>
                <a:gd name="T31" fmla="*/ 21 h 1341"/>
                <a:gd name="T32" fmla="*/ 34 w 2169"/>
                <a:gd name="T33" fmla="*/ 19 h 1341"/>
                <a:gd name="T34" fmla="*/ 36 w 2169"/>
                <a:gd name="T35" fmla="*/ 18 h 1341"/>
                <a:gd name="T36" fmla="*/ 37 w 2169"/>
                <a:gd name="T37" fmla="*/ 16 h 1341"/>
                <a:gd name="T38" fmla="*/ 38 w 2169"/>
                <a:gd name="T39" fmla="*/ 15 h 1341"/>
                <a:gd name="T40" fmla="*/ 38 w 2169"/>
                <a:gd name="T41" fmla="*/ 13 h 1341"/>
                <a:gd name="T42" fmla="*/ 38 w 2169"/>
                <a:gd name="T43" fmla="*/ 11 h 1341"/>
                <a:gd name="T44" fmla="*/ 38 w 2169"/>
                <a:gd name="T45" fmla="*/ 10 h 1341"/>
                <a:gd name="T46" fmla="*/ 37 w 2169"/>
                <a:gd name="T47" fmla="*/ 8 h 1341"/>
                <a:gd name="T48" fmla="*/ 36 w 2169"/>
                <a:gd name="T49" fmla="*/ 6 h 1341"/>
                <a:gd name="T50" fmla="*/ 34 w 2169"/>
                <a:gd name="T51" fmla="*/ 4 h 1341"/>
                <a:gd name="T52" fmla="*/ 32 w 2169"/>
                <a:gd name="T53" fmla="*/ 3 h 1341"/>
                <a:gd name="T54" fmla="*/ 30 w 2169"/>
                <a:gd name="T55" fmla="*/ 2 h 1341"/>
                <a:gd name="T56" fmla="*/ 27 w 2169"/>
                <a:gd name="T57" fmla="*/ 1 h 1341"/>
                <a:gd name="T58" fmla="*/ 25 w 2169"/>
                <a:gd name="T59" fmla="*/ 0 h 1341"/>
                <a:gd name="T60" fmla="*/ 22 w 2169"/>
                <a:gd name="T61" fmla="*/ 0 h 1341"/>
                <a:gd name="T62" fmla="*/ 19 w 2169"/>
                <a:gd name="T63" fmla="*/ 0 h 1341"/>
                <a:gd name="T64" fmla="*/ 16 w 2169"/>
                <a:gd name="T65" fmla="*/ 0 h 1341"/>
                <a:gd name="T66" fmla="*/ 13 w 2169"/>
                <a:gd name="T67" fmla="*/ 0 h 1341"/>
                <a:gd name="T68" fmla="*/ 11 w 2169"/>
                <a:gd name="T69" fmla="*/ 1 h 1341"/>
                <a:gd name="T70" fmla="*/ 8 w 2169"/>
                <a:gd name="T71" fmla="*/ 2 h 1341"/>
                <a:gd name="T72" fmla="*/ 6 w 2169"/>
                <a:gd name="T73" fmla="*/ 3 h 1341"/>
                <a:gd name="T74" fmla="*/ 4 w 2169"/>
                <a:gd name="T75" fmla="*/ 4 h 1341"/>
                <a:gd name="T76" fmla="*/ 3 w 2169"/>
                <a:gd name="T77" fmla="*/ 6 h 1341"/>
                <a:gd name="T78" fmla="*/ 1 w 2169"/>
                <a:gd name="T79" fmla="*/ 8 h 1341"/>
                <a:gd name="T80" fmla="*/ 0 w 2169"/>
                <a:gd name="T81" fmla="*/ 10 h 1341"/>
                <a:gd name="T82" fmla="*/ 0 w 2169"/>
                <a:gd name="T83" fmla="*/ 11 h 13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69" h="1341">
                  <a:moveTo>
                    <a:pt x="0" y="670"/>
                  </a:moveTo>
                  <a:lnTo>
                    <a:pt x="2" y="721"/>
                  </a:lnTo>
                  <a:lnTo>
                    <a:pt x="11" y="771"/>
                  </a:lnTo>
                  <a:lnTo>
                    <a:pt x="26" y="819"/>
                  </a:lnTo>
                  <a:lnTo>
                    <a:pt x="47" y="868"/>
                  </a:lnTo>
                  <a:lnTo>
                    <a:pt x="74" y="915"/>
                  </a:lnTo>
                  <a:lnTo>
                    <a:pt x="107" y="961"/>
                  </a:lnTo>
                  <a:lnTo>
                    <a:pt x="145" y="1005"/>
                  </a:lnTo>
                  <a:lnTo>
                    <a:pt x="187" y="1047"/>
                  </a:lnTo>
                  <a:lnTo>
                    <a:pt x="236" y="1089"/>
                  </a:lnTo>
                  <a:lnTo>
                    <a:pt x="289" y="1126"/>
                  </a:lnTo>
                  <a:lnTo>
                    <a:pt x="346" y="1162"/>
                  </a:lnTo>
                  <a:lnTo>
                    <a:pt x="408" y="1195"/>
                  </a:lnTo>
                  <a:lnTo>
                    <a:pt x="473" y="1224"/>
                  </a:lnTo>
                  <a:lnTo>
                    <a:pt x="541" y="1251"/>
                  </a:lnTo>
                  <a:lnTo>
                    <a:pt x="613" y="1274"/>
                  </a:lnTo>
                  <a:lnTo>
                    <a:pt x="687" y="1294"/>
                  </a:lnTo>
                  <a:lnTo>
                    <a:pt x="764" y="1310"/>
                  </a:lnTo>
                  <a:lnTo>
                    <a:pt x="842" y="1324"/>
                  </a:lnTo>
                  <a:lnTo>
                    <a:pt x="923" y="1333"/>
                  </a:lnTo>
                  <a:lnTo>
                    <a:pt x="1003" y="1339"/>
                  </a:lnTo>
                  <a:lnTo>
                    <a:pt x="1084" y="1341"/>
                  </a:lnTo>
                  <a:lnTo>
                    <a:pt x="1166" y="1339"/>
                  </a:lnTo>
                  <a:lnTo>
                    <a:pt x="1246" y="1333"/>
                  </a:lnTo>
                  <a:lnTo>
                    <a:pt x="1326" y="1324"/>
                  </a:lnTo>
                  <a:lnTo>
                    <a:pt x="1404" y="1310"/>
                  </a:lnTo>
                  <a:lnTo>
                    <a:pt x="1480" y="1294"/>
                  </a:lnTo>
                  <a:lnTo>
                    <a:pt x="1555" y="1274"/>
                  </a:lnTo>
                  <a:lnTo>
                    <a:pt x="1627" y="1251"/>
                  </a:lnTo>
                  <a:lnTo>
                    <a:pt x="1695" y="1224"/>
                  </a:lnTo>
                  <a:lnTo>
                    <a:pt x="1760" y="1195"/>
                  </a:lnTo>
                  <a:lnTo>
                    <a:pt x="1822" y="1162"/>
                  </a:lnTo>
                  <a:lnTo>
                    <a:pt x="1880" y="1126"/>
                  </a:lnTo>
                  <a:lnTo>
                    <a:pt x="1932" y="1089"/>
                  </a:lnTo>
                  <a:lnTo>
                    <a:pt x="1981" y="1047"/>
                  </a:lnTo>
                  <a:lnTo>
                    <a:pt x="2024" y="1005"/>
                  </a:lnTo>
                  <a:lnTo>
                    <a:pt x="2061" y="961"/>
                  </a:lnTo>
                  <a:lnTo>
                    <a:pt x="2094" y="915"/>
                  </a:lnTo>
                  <a:lnTo>
                    <a:pt x="2121" y="868"/>
                  </a:lnTo>
                  <a:lnTo>
                    <a:pt x="2142" y="819"/>
                  </a:lnTo>
                  <a:lnTo>
                    <a:pt x="2157" y="771"/>
                  </a:lnTo>
                  <a:lnTo>
                    <a:pt x="2166" y="721"/>
                  </a:lnTo>
                  <a:lnTo>
                    <a:pt x="2169" y="670"/>
                  </a:lnTo>
                  <a:lnTo>
                    <a:pt x="2166" y="620"/>
                  </a:lnTo>
                  <a:lnTo>
                    <a:pt x="2157" y="570"/>
                  </a:lnTo>
                  <a:lnTo>
                    <a:pt x="2142" y="521"/>
                  </a:lnTo>
                  <a:lnTo>
                    <a:pt x="2121" y="473"/>
                  </a:lnTo>
                  <a:lnTo>
                    <a:pt x="2094" y="425"/>
                  </a:lnTo>
                  <a:lnTo>
                    <a:pt x="2061" y="379"/>
                  </a:lnTo>
                  <a:lnTo>
                    <a:pt x="2024" y="335"/>
                  </a:lnTo>
                  <a:lnTo>
                    <a:pt x="1981" y="292"/>
                  </a:lnTo>
                  <a:lnTo>
                    <a:pt x="1932" y="252"/>
                  </a:lnTo>
                  <a:lnTo>
                    <a:pt x="1880" y="214"/>
                  </a:lnTo>
                  <a:lnTo>
                    <a:pt x="1822" y="179"/>
                  </a:lnTo>
                  <a:lnTo>
                    <a:pt x="1760" y="146"/>
                  </a:lnTo>
                  <a:lnTo>
                    <a:pt x="1695" y="117"/>
                  </a:lnTo>
                  <a:lnTo>
                    <a:pt x="1627" y="90"/>
                  </a:lnTo>
                  <a:lnTo>
                    <a:pt x="1555" y="67"/>
                  </a:lnTo>
                  <a:lnTo>
                    <a:pt x="1480" y="47"/>
                  </a:lnTo>
                  <a:lnTo>
                    <a:pt x="1404" y="30"/>
                  </a:lnTo>
                  <a:lnTo>
                    <a:pt x="1326" y="17"/>
                  </a:lnTo>
                  <a:lnTo>
                    <a:pt x="1246" y="7"/>
                  </a:lnTo>
                  <a:lnTo>
                    <a:pt x="1166" y="2"/>
                  </a:lnTo>
                  <a:lnTo>
                    <a:pt x="1084" y="0"/>
                  </a:lnTo>
                  <a:lnTo>
                    <a:pt x="1003" y="2"/>
                  </a:lnTo>
                  <a:lnTo>
                    <a:pt x="923" y="7"/>
                  </a:lnTo>
                  <a:lnTo>
                    <a:pt x="842" y="17"/>
                  </a:lnTo>
                  <a:lnTo>
                    <a:pt x="764" y="30"/>
                  </a:lnTo>
                  <a:lnTo>
                    <a:pt x="687" y="47"/>
                  </a:lnTo>
                  <a:lnTo>
                    <a:pt x="613" y="67"/>
                  </a:lnTo>
                  <a:lnTo>
                    <a:pt x="541" y="90"/>
                  </a:lnTo>
                  <a:lnTo>
                    <a:pt x="473" y="117"/>
                  </a:lnTo>
                  <a:lnTo>
                    <a:pt x="408" y="146"/>
                  </a:lnTo>
                  <a:lnTo>
                    <a:pt x="346" y="179"/>
                  </a:lnTo>
                  <a:lnTo>
                    <a:pt x="289" y="214"/>
                  </a:lnTo>
                  <a:lnTo>
                    <a:pt x="236" y="252"/>
                  </a:lnTo>
                  <a:lnTo>
                    <a:pt x="187" y="292"/>
                  </a:lnTo>
                  <a:lnTo>
                    <a:pt x="145" y="335"/>
                  </a:lnTo>
                  <a:lnTo>
                    <a:pt x="107" y="379"/>
                  </a:lnTo>
                  <a:lnTo>
                    <a:pt x="74" y="425"/>
                  </a:lnTo>
                  <a:lnTo>
                    <a:pt x="47" y="473"/>
                  </a:lnTo>
                  <a:lnTo>
                    <a:pt x="26" y="521"/>
                  </a:lnTo>
                  <a:lnTo>
                    <a:pt x="11" y="570"/>
                  </a:lnTo>
                  <a:lnTo>
                    <a:pt x="2" y="620"/>
                  </a:lnTo>
                  <a:lnTo>
                    <a:pt x="0" y="67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5" name="Line 21"/>
            <p:cNvSpPr>
              <a:spLocks noChangeShapeType="1"/>
            </p:cNvSpPr>
            <p:nvPr/>
          </p:nvSpPr>
          <p:spPr bwMode="auto">
            <a:xfrm>
              <a:off x="961" y="1271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6" name="Line 22"/>
            <p:cNvSpPr>
              <a:spLocks noChangeShapeType="1"/>
            </p:cNvSpPr>
            <p:nvPr/>
          </p:nvSpPr>
          <p:spPr bwMode="auto">
            <a:xfrm>
              <a:off x="961" y="151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7" name="Line 23"/>
            <p:cNvSpPr>
              <a:spLocks noChangeShapeType="1"/>
            </p:cNvSpPr>
            <p:nvPr/>
          </p:nvSpPr>
          <p:spPr bwMode="auto">
            <a:xfrm>
              <a:off x="961" y="1547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8" name="Line 24"/>
            <p:cNvSpPr>
              <a:spLocks noChangeShapeType="1"/>
            </p:cNvSpPr>
            <p:nvPr/>
          </p:nvSpPr>
          <p:spPr bwMode="auto">
            <a:xfrm>
              <a:off x="961" y="1923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49" name="Line 25"/>
            <p:cNvSpPr>
              <a:spLocks noChangeShapeType="1"/>
            </p:cNvSpPr>
            <p:nvPr/>
          </p:nvSpPr>
          <p:spPr bwMode="auto">
            <a:xfrm>
              <a:off x="961" y="1959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0" name="Line 26"/>
            <p:cNvSpPr>
              <a:spLocks noChangeShapeType="1"/>
            </p:cNvSpPr>
            <p:nvPr/>
          </p:nvSpPr>
          <p:spPr bwMode="auto">
            <a:xfrm>
              <a:off x="521" y="1721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1" name="Line 27"/>
            <p:cNvSpPr>
              <a:spLocks noChangeShapeType="1"/>
            </p:cNvSpPr>
            <p:nvPr/>
          </p:nvSpPr>
          <p:spPr bwMode="auto">
            <a:xfrm>
              <a:off x="746" y="172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2" name="Line 28"/>
            <p:cNvSpPr>
              <a:spLocks noChangeShapeType="1"/>
            </p:cNvSpPr>
            <p:nvPr/>
          </p:nvSpPr>
          <p:spPr bwMode="auto">
            <a:xfrm>
              <a:off x="782" y="1721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3" name="Line 29"/>
            <p:cNvSpPr>
              <a:spLocks noChangeShapeType="1"/>
            </p:cNvSpPr>
            <p:nvPr/>
          </p:nvSpPr>
          <p:spPr bwMode="auto">
            <a:xfrm>
              <a:off x="1157" y="172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4" name="Line 30"/>
            <p:cNvSpPr>
              <a:spLocks noChangeShapeType="1"/>
            </p:cNvSpPr>
            <p:nvPr/>
          </p:nvSpPr>
          <p:spPr bwMode="auto">
            <a:xfrm>
              <a:off x="1193" y="1721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5" name="Freeform 31"/>
            <p:cNvSpPr>
              <a:spLocks/>
            </p:cNvSpPr>
            <p:nvPr/>
          </p:nvSpPr>
          <p:spPr bwMode="auto">
            <a:xfrm>
              <a:off x="564" y="1325"/>
              <a:ext cx="793" cy="792"/>
            </a:xfrm>
            <a:custGeom>
              <a:avLst/>
              <a:gdLst>
                <a:gd name="T0" fmla="*/ 39 w 2170"/>
                <a:gd name="T1" fmla="*/ 17 h 2173"/>
                <a:gd name="T2" fmla="*/ 38 w 2170"/>
                <a:gd name="T3" fmla="*/ 15 h 2173"/>
                <a:gd name="T4" fmla="*/ 37 w 2170"/>
                <a:gd name="T5" fmla="*/ 12 h 2173"/>
                <a:gd name="T6" fmla="*/ 36 w 2170"/>
                <a:gd name="T7" fmla="*/ 9 h 2173"/>
                <a:gd name="T8" fmla="*/ 34 w 2170"/>
                <a:gd name="T9" fmla="*/ 7 h 2173"/>
                <a:gd name="T10" fmla="*/ 33 w 2170"/>
                <a:gd name="T11" fmla="*/ 5 h 2173"/>
                <a:gd name="T12" fmla="*/ 30 w 2170"/>
                <a:gd name="T13" fmla="*/ 3 h 2173"/>
                <a:gd name="T14" fmla="*/ 28 w 2170"/>
                <a:gd name="T15" fmla="*/ 2 h 2173"/>
                <a:gd name="T16" fmla="*/ 25 w 2170"/>
                <a:gd name="T17" fmla="*/ 1 h 2173"/>
                <a:gd name="T18" fmla="*/ 22 w 2170"/>
                <a:gd name="T19" fmla="*/ 0 h 2173"/>
                <a:gd name="T20" fmla="*/ 19 w 2170"/>
                <a:gd name="T21" fmla="*/ 0 h 2173"/>
                <a:gd name="T22" fmla="*/ 16 w 2170"/>
                <a:gd name="T23" fmla="*/ 0 h 2173"/>
                <a:gd name="T24" fmla="*/ 14 w 2170"/>
                <a:gd name="T25" fmla="*/ 1 h 2173"/>
                <a:gd name="T26" fmla="*/ 11 w 2170"/>
                <a:gd name="T27" fmla="*/ 2 h 2173"/>
                <a:gd name="T28" fmla="*/ 8 w 2170"/>
                <a:gd name="T29" fmla="*/ 3 h 2173"/>
                <a:gd name="T30" fmla="*/ 6 w 2170"/>
                <a:gd name="T31" fmla="*/ 5 h 2173"/>
                <a:gd name="T32" fmla="*/ 4 w 2170"/>
                <a:gd name="T33" fmla="*/ 7 h 2173"/>
                <a:gd name="T34" fmla="*/ 3 w 2170"/>
                <a:gd name="T35" fmla="*/ 9 h 2173"/>
                <a:gd name="T36" fmla="*/ 1 w 2170"/>
                <a:gd name="T37" fmla="*/ 12 h 2173"/>
                <a:gd name="T38" fmla="*/ 0 w 2170"/>
                <a:gd name="T39" fmla="*/ 15 h 2173"/>
                <a:gd name="T40" fmla="*/ 0 w 2170"/>
                <a:gd name="T41" fmla="*/ 17 h 2173"/>
                <a:gd name="T42" fmla="*/ 0 w 2170"/>
                <a:gd name="T43" fmla="*/ 20 h 2173"/>
                <a:gd name="T44" fmla="*/ 0 w 2170"/>
                <a:gd name="T45" fmla="*/ 23 h 2173"/>
                <a:gd name="T46" fmla="*/ 1 w 2170"/>
                <a:gd name="T47" fmla="*/ 26 h 2173"/>
                <a:gd name="T48" fmla="*/ 3 w 2170"/>
                <a:gd name="T49" fmla="*/ 29 h 2173"/>
                <a:gd name="T50" fmla="*/ 4 w 2170"/>
                <a:gd name="T51" fmla="*/ 31 h 2173"/>
                <a:gd name="T52" fmla="*/ 6 w 2170"/>
                <a:gd name="T53" fmla="*/ 33 h 2173"/>
                <a:gd name="T54" fmla="*/ 8 w 2170"/>
                <a:gd name="T55" fmla="*/ 35 h 2173"/>
                <a:gd name="T56" fmla="*/ 11 w 2170"/>
                <a:gd name="T57" fmla="*/ 36 h 2173"/>
                <a:gd name="T58" fmla="*/ 14 w 2170"/>
                <a:gd name="T59" fmla="*/ 38 h 2173"/>
                <a:gd name="T60" fmla="*/ 16 w 2170"/>
                <a:gd name="T61" fmla="*/ 38 h 2173"/>
                <a:gd name="T62" fmla="*/ 19 w 2170"/>
                <a:gd name="T63" fmla="*/ 38 h 2173"/>
                <a:gd name="T64" fmla="*/ 22 w 2170"/>
                <a:gd name="T65" fmla="*/ 38 h 2173"/>
                <a:gd name="T66" fmla="*/ 25 w 2170"/>
                <a:gd name="T67" fmla="*/ 38 h 2173"/>
                <a:gd name="T68" fmla="*/ 28 w 2170"/>
                <a:gd name="T69" fmla="*/ 36 h 2173"/>
                <a:gd name="T70" fmla="*/ 30 w 2170"/>
                <a:gd name="T71" fmla="*/ 35 h 2173"/>
                <a:gd name="T72" fmla="*/ 33 w 2170"/>
                <a:gd name="T73" fmla="*/ 33 h 2173"/>
                <a:gd name="T74" fmla="*/ 34 w 2170"/>
                <a:gd name="T75" fmla="*/ 31 h 2173"/>
                <a:gd name="T76" fmla="*/ 36 w 2170"/>
                <a:gd name="T77" fmla="*/ 29 h 2173"/>
                <a:gd name="T78" fmla="*/ 37 w 2170"/>
                <a:gd name="T79" fmla="*/ 26 h 2173"/>
                <a:gd name="T80" fmla="*/ 38 w 2170"/>
                <a:gd name="T81" fmla="*/ 23 h 2173"/>
                <a:gd name="T82" fmla="*/ 39 w 2170"/>
                <a:gd name="T83" fmla="*/ 20 h 21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70" h="2173">
                  <a:moveTo>
                    <a:pt x="2170" y="1086"/>
                  </a:moveTo>
                  <a:lnTo>
                    <a:pt x="2167" y="1005"/>
                  </a:lnTo>
                  <a:lnTo>
                    <a:pt x="2158" y="925"/>
                  </a:lnTo>
                  <a:lnTo>
                    <a:pt x="2143" y="844"/>
                  </a:lnTo>
                  <a:lnTo>
                    <a:pt x="2122" y="766"/>
                  </a:lnTo>
                  <a:lnTo>
                    <a:pt x="2096" y="690"/>
                  </a:lnTo>
                  <a:lnTo>
                    <a:pt x="2063" y="615"/>
                  </a:lnTo>
                  <a:lnTo>
                    <a:pt x="2025" y="543"/>
                  </a:lnTo>
                  <a:lnTo>
                    <a:pt x="1981" y="474"/>
                  </a:lnTo>
                  <a:lnTo>
                    <a:pt x="1933" y="410"/>
                  </a:lnTo>
                  <a:lnTo>
                    <a:pt x="1880" y="347"/>
                  </a:lnTo>
                  <a:lnTo>
                    <a:pt x="1823" y="290"/>
                  </a:lnTo>
                  <a:lnTo>
                    <a:pt x="1762" y="237"/>
                  </a:lnTo>
                  <a:lnTo>
                    <a:pt x="1696" y="189"/>
                  </a:lnTo>
                  <a:lnTo>
                    <a:pt x="1628" y="146"/>
                  </a:lnTo>
                  <a:lnTo>
                    <a:pt x="1556" y="108"/>
                  </a:lnTo>
                  <a:lnTo>
                    <a:pt x="1482" y="76"/>
                  </a:lnTo>
                  <a:lnTo>
                    <a:pt x="1405" y="48"/>
                  </a:lnTo>
                  <a:lnTo>
                    <a:pt x="1326" y="28"/>
                  </a:lnTo>
                  <a:lnTo>
                    <a:pt x="1247" y="12"/>
                  </a:lnTo>
                  <a:lnTo>
                    <a:pt x="1166" y="4"/>
                  </a:lnTo>
                  <a:lnTo>
                    <a:pt x="1086" y="0"/>
                  </a:lnTo>
                  <a:lnTo>
                    <a:pt x="1004" y="4"/>
                  </a:lnTo>
                  <a:lnTo>
                    <a:pt x="923" y="12"/>
                  </a:lnTo>
                  <a:lnTo>
                    <a:pt x="844" y="28"/>
                  </a:lnTo>
                  <a:lnTo>
                    <a:pt x="765" y="48"/>
                  </a:lnTo>
                  <a:lnTo>
                    <a:pt x="689" y="76"/>
                  </a:lnTo>
                  <a:lnTo>
                    <a:pt x="615" y="108"/>
                  </a:lnTo>
                  <a:lnTo>
                    <a:pt x="543" y="146"/>
                  </a:lnTo>
                  <a:lnTo>
                    <a:pt x="474" y="189"/>
                  </a:lnTo>
                  <a:lnTo>
                    <a:pt x="409" y="237"/>
                  </a:lnTo>
                  <a:lnTo>
                    <a:pt x="347" y="290"/>
                  </a:lnTo>
                  <a:lnTo>
                    <a:pt x="290" y="347"/>
                  </a:lnTo>
                  <a:lnTo>
                    <a:pt x="237" y="410"/>
                  </a:lnTo>
                  <a:lnTo>
                    <a:pt x="189" y="474"/>
                  </a:lnTo>
                  <a:lnTo>
                    <a:pt x="145" y="543"/>
                  </a:lnTo>
                  <a:lnTo>
                    <a:pt x="107" y="615"/>
                  </a:lnTo>
                  <a:lnTo>
                    <a:pt x="75" y="690"/>
                  </a:lnTo>
                  <a:lnTo>
                    <a:pt x="49" y="766"/>
                  </a:lnTo>
                  <a:lnTo>
                    <a:pt x="28" y="844"/>
                  </a:lnTo>
                  <a:lnTo>
                    <a:pt x="13" y="925"/>
                  </a:lnTo>
                  <a:lnTo>
                    <a:pt x="3" y="1005"/>
                  </a:lnTo>
                  <a:lnTo>
                    <a:pt x="0" y="1086"/>
                  </a:lnTo>
                  <a:lnTo>
                    <a:pt x="3" y="1168"/>
                  </a:lnTo>
                  <a:lnTo>
                    <a:pt x="13" y="1248"/>
                  </a:lnTo>
                  <a:lnTo>
                    <a:pt x="28" y="1328"/>
                  </a:lnTo>
                  <a:lnTo>
                    <a:pt x="49" y="1406"/>
                  </a:lnTo>
                  <a:lnTo>
                    <a:pt x="75" y="1483"/>
                  </a:lnTo>
                  <a:lnTo>
                    <a:pt x="107" y="1558"/>
                  </a:lnTo>
                  <a:lnTo>
                    <a:pt x="145" y="1630"/>
                  </a:lnTo>
                  <a:lnTo>
                    <a:pt x="189" y="1698"/>
                  </a:lnTo>
                  <a:lnTo>
                    <a:pt x="237" y="1763"/>
                  </a:lnTo>
                  <a:lnTo>
                    <a:pt x="290" y="1825"/>
                  </a:lnTo>
                  <a:lnTo>
                    <a:pt x="347" y="1882"/>
                  </a:lnTo>
                  <a:lnTo>
                    <a:pt x="409" y="1935"/>
                  </a:lnTo>
                  <a:lnTo>
                    <a:pt x="474" y="1984"/>
                  </a:lnTo>
                  <a:lnTo>
                    <a:pt x="543" y="2027"/>
                  </a:lnTo>
                  <a:lnTo>
                    <a:pt x="615" y="2064"/>
                  </a:lnTo>
                  <a:lnTo>
                    <a:pt x="689" y="2097"/>
                  </a:lnTo>
                  <a:lnTo>
                    <a:pt x="765" y="2124"/>
                  </a:lnTo>
                  <a:lnTo>
                    <a:pt x="844" y="2145"/>
                  </a:lnTo>
                  <a:lnTo>
                    <a:pt x="923" y="2160"/>
                  </a:lnTo>
                  <a:lnTo>
                    <a:pt x="1004" y="2169"/>
                  </a:lnTo>
                  <a:lnTo>
                    <a:pt x="1086" y="2173"/>
                  </a:lnTo>
                  <a:lnTo>
                    <a:pt x="1166" y="2169"/>
                  </a:lnTo>
                  <a:lnTo>
                    <a:pt x="1247" y="2160"/>
                  </a:lnTo>
                  <a:lnTo>
                    <a:pt x="1326" y="2145"/>
                  </a:lnTo>
                  <a:lnTo>
                    <a:pt x="1405" y="2124"/>
                  </a:lnTo>
                  <a:lnTo>
                    <a:pt x="1482" y="2097"/>
                  </a:lnTo>
                  <a:lnTo>
                    <a:pt x="1556" y="2064"/>
                  </a:lnTo>
                  <a:lnTo>
                    <a:pt x="1628" y="2027"/>
                  </a:lnTo>
                  <a:lnTo>
                    <a:pt x="1696" y="1984"/>
                  </a:lnTo>
                  <a:lnTo>
                    <a:pt x="1762" y="1935"/>
                  </a:lnTo>
                  <a:lnTo>
                    <a:pt x="1823" y="1882"/>
                  </a:lnTo>
                  <a:lnTo>
                    <a:pt x="1880" y="1825"/>
                  </a:lnTo>
                  <a:lnTo>
                    <a:pt x="1933" y="1763"/>
                  </a:lnTo>
                  <a:lnTo>
                    <a:pt x="1981" y="1698"/>
                  </a:lnTo>
                  <a:lnTo>
                    <a:pt x="2025" y="1630"/>
                  </a:lnTo>
                  <a:lnTo>
                    <a:pt x="2063" y="1558"/>
                  </a:lnTo>
                  <a:lnTo>
                    <a:pt x="2096" y="1483"/>
                  </a:lnTo>
                  <a:lnTo>
                    <a:pt x="2122" y="1406"/>
                  </a:lnTo>
                  <a:lnTo>
                    <a:pt x="2143" y="1328"/>
                  </a:lnTo>
                  <a:lnTo>
                    <a:pt x="2158" y="1248"/>
                  </a:lnTo>
                  <a:lnTo>
                    <a:pt x="2167" y="1168"/>
                  </a:lnTo>
                  <a:lnTo>
                    <a:pt x="2170" y="108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6" name="Line 32"/>
            <p:cNvSpPr>
              <a:spLocks noChangeShapeType="1"/>
            </p:cNvSpPr>
            <p:nvPr/>
          </p:nvSpPr>
          <p:spPr bwMode="auto">
            <a:xfrm>
              <a:off x="1543" y="426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7" name="Line 33"/>
            <p:cNvSpPr>
              <a:spLocks noChangeShapeType="1"/>
            </p:cNvSpPr>
            <p:nvPr/>
          </p:nvSpPr>
          <p:spPr bwMode="auto">
            <a:xfrm>
              <a:off x="1768" y="426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8" name="Line 34"/>
            <p:cNvSpPr>
              <a:spLocks noChangeShapeType="1"/>
            </p:cNvSpPr>
            <p:nvPr/>
          </p:nvSpPr>
          <p:spPr bwMode="auto">
            <a:xfrm>
              <a:off x="1804" y="426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59" name="Line 35"/>
            <p:cNvSpPr>
              <a:spLocks noChangeShapeType="1"/>
            </p:cNvSpPr>
            <p:nvPr/>
          </p:nvSpPr>
          <p:spPr bwMode="auto">
            <a:xfrm>
              <a:off x="2179" y="426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60" name="Line 36"/>
            <p:cNvSpPr>
              <a:spLocks noChangeShapeType="1"/>
            </p:cNvSpPr>
            <p:nvPr/>
          </p:nvSpPr>
          <p:spPr bwMode="auto">
            <a:xfrm>
              <a:off x="2215" y="426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1285" name="Group 37"/>
          <p:cNvGrpSpPr>
            <a:grpSpLocks/>
          </p:cNvGrpSpPr>
          <p:nvPr/>
        </p:nvGrpSpPr>
        <p:grpSpPr bwMode="auto">
          <a:xfrm>
            <a:off x="3929063" y="53975"/>
            <a:ext cx="3163887" cy="3432175"/>
            <a:chOff x="2772" y="119"/>
            <a:chExt cx="1899" cy="2060"/>
          </a:xfrm>
        </p:grpSpPr>
        <p:sp>
          <p:nvSpPr>
            <p:cNvPr id="57395" name="Line 38"/>
            <p:cNvSpPr>
              <a:spLocks noChangeShapeType="1"/>
            </p:cNvSpPr>
            <p:nvPr/>
          </p:nvSpPr>
          <p:spPr bwMode="auto">
            <a:xfrm>
              <a:off x="3212" y="566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6" name="Line 39"/>
            <p:cNvSpPr>
              <a:spLocks noChangeShapeType="1"/>
            </p:cNvSpPr>
            <p:nvPr/>
          </p:nvSpPr>
          <p:spPr bwMode="auto">
            <a:xfrm>
              <a:off x="3212" y="891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7" name="Line 40"/>
            <p:cNvSpPr>
              <a:spLocks noChangeShapeType="1"/>
            </p:cNvSpPr>
            <p:nvPr/>
          </p:nvSpPr>
          <p:spPr bwMode="auto">
            <a:xfrm>
              <a:off x="3212" y="927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8" name="Line 41"/>
            <p:cNvSpPr>
              <a:spLocks noChangeShapeType="1"/>
            </p:cNvSpPr>
            <p:nvPr/>
          </p:nvSpPr>
          <p:spPr bwMode="auto">
            <a:xfrm>
              <a:off x="2816" y="1075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9" name="Line 42"/>
            <p:cNvSpPr>
              <a:spLocks noChangeShapeType="1"/>
            </p:cNvSpPr>
            <p:nvPr/>
          </p:nvSpPr>
          <p:spPr bwMode="auto">
            <a:xfrm>
              <a:off x="2816" y="1172"/>
              <a:ext cx="7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0" name="Line 43"/>
            <p:cNvSpPr>
              <a:spLocks noChangeShapeType="1"/>
            </p:cNvSpPr>
            <p:nvPr/>
          </p:nvSpPr>
          <p:spPr bwMode="auto">
            <a:xfrm flipV="1">
              <a:off x="3608" y="180"/>
              <a:ext cx="0" cy="9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1" name="Line 44"/>
            <p:cNvSpPr>
              <a:spLocks noChangeShapeType="1"/>
            </p:cNvSpPr>
            <p:nvPr/>
          </p:nvSpPr>
          <p:spPr bwMode="auto">
            <a:xfrm>
              <a:off x="4237" y="11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2" name="Line 45"/>
            <p:cNvSpPr>
              <a:spLocks noChangeShapeType="1"/>
            </p:cNvSpPr>
            <p:nvPr/>
          </p:nvSpPr>
          <p:spPr bwMode="auto">
            <a:xfrm>
              <a:off x="4237" y="45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3" name="Line 46"/>
            <p:cNvSpPr>
              <a:spLocks noChangeShapeType="1"/>
            </p:cNvSpPr>
            <p:nvPr/>
          </p:nvSpPr>
          <p:spPr bwMode="auto">
            <a:xfrm>
              <a:off x="4237" y="495"/>
              <a:ext cx="0" cy="3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4" name="Line 47"/>
            <p:cNvSpPr>
              <a:spLocks noChangeShapeType="1"/>
            </p:cNvSpPr>
            <p:nvPr/>
          </p:nvSpPr>
          <p:spPr bwMode="auto">
            <a:xfrm>
              <a:off x="4237" y="873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5" name="Line 48"/>
            <p:cNvSpPr>
              <a:spLocks noChangeShapeType="1"/>
            </p:cNvSpPr>
            <p:nvPr/>
          </p:nvSpPr>
          <p:spPr bwMode="auto">
            <a:xfrm>
              <a:off x="4237" y="90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6" name="Line 49"/>
            <p:cNvSpPr>
              <a:spLocks noChangeShapeType="1"/>
            </p:cNvSpPr>
            <p:nvPr/>
          </p:nvSpPr>
          <p:spPr bwMode="auto">
            <a:xfrm>
              <a:off x="3838" y="628"/>
              <a:ext cx="0" cy="5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7" name="Line 50"/>
            <p:cNvSpPr>
              <a:spLocks noChangeShapeType="1"/>
            </p:cNvSpPr>
            <p:nvPr/>
          </p:nvSpPr>
          <p:spPr bwMode="auto">
            <a:xfrm>
              <a:off x="3838" y="1172"/>
              <a:ext cx="7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8" name="Line 51"/>
            <p:cNvSpPr>
              <a:spLocks noChangeShapeType="1"/>
            </p:cNvSpPr>
            <p:nvPr/>
          </p:nvSpPr>
          <p:spPr bwMode="auto">
            <a:xfrm flipV="1">
              <a:off x="4633" y="628"/>
              <a:ext cx="0" cy="5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09" name="Line 52"/>
            <p:cNvSpPr>
              <a:spLocks noChangeShapeType="1"/>
            </p:cNvSpPr>
            <p:nvPr/>
          </p:nvSpPr>
          <p:spPr bwMode="auto">
            <a:xfrm flipH="1">
              <a:off x="2816" y="180"/>
              <a:ext cx="792" cy="8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0" name="Freeform 53"/>
            <p:cNvSpPr>
              <a:spLocks/>
            </p:cNvSpPr>
            <p:nvPr/>
          </p:nvSpPr>
          <p:spPr bwMode="auto">
            <a:xfrm>
              <a:off x="3840" y="180"/>
              <a:ext cx="790" cy="895"/>
            </a:xfrm>
            <a:custGeom>
              <a:avLst/>
              <a:gdLst>
                <a:gd name="T0" fmla="*/ 20 w 2169"/>
                <a:gd name="T1" fmla="*/ 43 h 2450"/>
                <a:gd name="T2" fmla="*/ 23 w 2169"/>
                <a:gd name="T3" fmla="*/ 43 h 2450"/>
                <a:gd name="T4" fmla="*/ 26 w 2169"/>
                <a:gd name="T5" fmla="*/ 42 h 2450"/>
                <a:gd name="T6" fmla="*/ 28 w 2169"/>
                <a:gd name="T7" fmla="*/ 41 h 2450"/>
                <a:gd name="T8" fmla="*/ 30 w 2169"/>
                <a:gd name="T9" fmla="*/ 39 h 2450"/>
                <a:gd name="T10" fmla="*/ 32 w 2169"/>
                <a:gd name="T11" fmla="*/ 37 h 2450"/>
                <a:gd name="T12" fmla="*/ 34 w 2169"/>
                <a:gd name="T13" fmla="*/ 35 h 2450"/>
                <a:gd name="T14" fmla="*/ 36 w 2169"/>
                <a:gd name="T15" fmla="*/ 33 h 2450"/>
                <a:gd name="T16" fmla="*/ 37 w 2169"/>
                <a:gd name="T17" fmla="*/ 30 h 2450"/>
                <a:gd name="T18" fmla="*/ 38 w 2169"/>
                <a:gd name="T19" fmla="*/ 27 h 2450"/>
                <a:gd name="T20" fmla="*/ 38 w 2169"/>
                <a:gd name="T21" fmla="*/ 24 h 2450"/>
                <a:gd name="T22" fmla="*/ 38 w 2169"/>
                <a:gd name="T23" fmla="*/ 21 h 2450"/>
                <a:gd name="T24" fmla="*/ 38 w 2169"/>
                <a:gd name="T25" fmla="*/ 18 h 2450"/>
                <a:gd name="T26" fmla="*/ 37 w 2169"/>
                <a:gd name="T27" fmla="*/ 15 h 2450"/>
                <a:gd name="T28" fmla="*/ 36 w 2169"/>
                <a:gd name="T29" fmla="*/ 12 h 2450"/>
                <a:gd name="T30" fmla="*/ 35 w 2169"/>
                <a:gd name="T31" fmla="*/ 9 h 2450"/>
                <a:gd name="T32" fmla="*/ 33 w 2169"/>
                <a:gd name="T33" fmla="*/ 7 h 2450"/>
                <a:gd name="T34" fmla="*/ 31 w 2169"/>
                <a:gd name="T35" fmla="*/ 5 h 2450"/>
                <a:gd name="T36" fmla="*/ 29 w 2169"/>
                <a:gd name="T37" fmla="*/ 3 h 2450"/>
                <a:gd name="T38" fmla="*/ 26 w 2169"/>
                <a:gd name="T39" fmla="*/ 1 h 2450"/>
                <a:gd name="T40" fmla="*/ 24 w 2169"/>
                <a:gd name="T41" fmla="*/ 1 h 2450"/>
                <a:gd name="T42" fmla="*/ 21 w 2169"/>
                <a:gd name="T43" fmla="*/ 0 h 2450"/>
                <a:gd name="T44" fmla="*/ 19 w 2169"/>
                <a:gd name="T45" fmla="*/ 0 h 2450"/>
                <a:gd name="T46" fmla="*/ 16 w 2169"/>
                <a:gd name="T47" fmla="*/ 0 h 2450"/>
                <a:gd name="T48" fmla="*/ 13 w 2169"/>
                <a:gd name="T49" fmla="*/ 1 h 2450"/>
                <a:gd name="T50" fmla="*/ 11 w 2169"/>
                <a:gd name="T51" fmla="*/ 2 h 2450"/>
                <a:gd name="T52" fmla="*/ 8 w 2169"/>
                <a:gd name="T53" fmla="*/ 4 h 2450"/>
                <a:gd name="T54" fmla="*/ 6 w 2169"/>
                <a:gd name="T55" fmla="*/ 6 h 2450"/>
                <a:gd name="T56" fmla="*/ 4 w 2169"/>
                <a:gd name="T57" fmla="*/ 8 h 2450"/>
                <a:gd name="T58" fmla="*/ 3 w 2169"/>
                <a:gd name="T59" fmla="*/ 10 h 2450"/>
                <a:gd name="T60" fmla="*/ 1 w 2169"/>
                <a:gd name="T61" fmla="*/ 13 h 2450"/>
                <a:gd name="T62" fmla="*/ 1 w 2169"/>
                <a:gd name="T63" fmla="*/ 16 h 2450"/>
                <a:gd name="T64" fmla="*/ 0 w 2169"/>
                <a:gd name="T65" fmla="*/ 19 h 2450"/>
                <a:gd name="T66" fmla="*/ 0 w 2169"/>
                <a:gd name="T67" fmla="*/ 22 h 2450"/>
                <a:gd name="T68" fmla="*/ 0 w 2169"/>
                <a:gd name="T69" fmla="*/ 25 h 2450"/>
                <a:gd name="T70" fmla="*/ 1 w 2169"/>
                <a:gd name="T71" fmla="*/ 28 h 2450"/>
                <a:gd name="T72" fmla="*/ 2 w 2169"/>
                <a:gd name="T73" fmla="*/ 31 h 2450"/>
                <a:gd name="T74" fmla="*/ 3 w 2169"/>
                <a:gd name="T75" fmla="*/ 34 h 2450"/>
                <a:gd name="T76" fmla="*/ 5 w 2169"/>
                <a:gd name="T77" fmla="*/ 36 h 2450"/>
                <a:gd name="T78" fmla="*/ 7 w 2169"/>
                <a:gd name="T79" fmla="*/ 38 h 2450"/>
                <a:gd name="T80" fmla="*/ 9 w 2169"/>
                <a:gd name="T81" fmla="*/ 40 h 2450"/>
                <a:gd name="T82" fmla="*/ 11 w 2169"/>
                <a:gd name="T83" fmla="*/ 42 h 2450"/>
                <a:gd name="T84" fmla="*/ 14 w 2169"/>
                <a:gd name="T85" fmla="*/ 43 h 2450"/>
                <a:gd name="T86" fmla="*/ 16 w 2169"/>
                <a:gd name="T87" fmla="*/ 43 h 2450"/>
                <a:gd name="T88" fmla="*/ 19 w 2169"/>
                <a:gd name="T89" fmla="*/ 43 h 24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69" h="2450">
                  <a:moveTo>
                    <a:pt x="1085" y="2450"/>
                  </a:moveTo>
                  <a:lnTo>
                    <a:pt x="1161" y="2447"/>
                  </a:lnTo>
                  <a:lnTo>
                    <a:pt x="1237" y="2437"/>
                  </a:lnTo>
                  <a:lnTo>
                    <a:pt x="1313" y="2422"/>
                  </a:lnTo>
                  <a:lnTo>
                    <a:pt x="1387" y="2401"/>
                  </a:lnTo>
                  <a:lnTo>
                    <a:pt x="1460" y="2373"/>
                  </a:lnTo>
                  <a:lnTo>
                    <a:pt x="1531" y="2342"/>
                  </a:lnTo>
                  <a:lnTo>
                    <a:pt x="1600" y="2302"/>
                  </a:lnTo>
                  <a:lnTo>
                    <a:pt x="1666" y="2259"/>
                  </a:lnTo>
                  <a:lnTo>
                    <a:pt x="1728" y="2210"/>
                  </a:lnTo>
                  <a:lnTo>
                    <a:pt x="1788" y="2156"/>
                  </a:lnTo>
                  <a:lnTo>
                    <a:pt x="1845" y="2098"/>
                  </a:lnTo>
                  <a:lnTo>
                    <a:pt x="1898" y="2035"/>
                  </a:lnTo>
                  <a:lnTo>
                    <a:pt x="1946" y="1968"/>
                  </a:lnTo>
                  <a:lnTo>
                    <a:pt x="1991" y="1899"/>
                  </a:lnTo>
                  <a:lnTo>
                    <a:pt x="2030" y="1824"/>
                  </a:lnTo>
                  <a:lnTo>
                    <a:pt x="2066" y="1747"/>
                  </a:lnTo>
                  <a:lnTo>
                    <a:pt x="2096" y="1667"/>
                  </a:lnTo>
                  <a:lnTo>
                    <a:pt x="2121" y="1586"/>
                  </a:lnTo>
                  <a:lnTo>
                    <a:pt x="2141" y="1503"/>
                  </a:lnTo>
                  <a:lnTo>
                    <a:pt x="2156" y="1418"/>
                  </a:lnTo>
                  <a:lnTo>
                    <a:pt x="2166" y="1332"/>
                  </a:lnTo>
                  <a:lnTo>
                    <a:pt x="2169" y="1246"/>
                  </a:lnTo>
                  <a:lnTo>
                    <a:pt x="2168" y="1160"/>
                  </a:lnTo>
                  <a:lnTo>
                    <a:pt x="2162" y="1073"/>
                  </a:lnTo>
                  <a:lnTo>
                    <a:pt x="2149" y="988"/>
                  </a:lnTo>
                  <a:lnTo>
                    <a:pt x="2132" y="903"/>
                  </a:lnTo>
                  <a:lnTo>
                    <a:pt x="2110" y="820"/>
                  </a:lnTo>
                  <a:lnTo>
                    <a:pt x="2081" y="740"/>
                  </a:lnTo>
                  <a:lnTo>
                    <a:pt x="2049" y="663"/>
                  </a:lnTo>
                  <a:lnTo>
                    <a:pt x="2011" y="586"/>
                  </a:lnTo>
                  <a:lnTo>
                    <a:pt x="1969" y="514"/>
                  </a:lnTo>
                  <a:lnTo>
                    <a:pt x="1923" y="446"/>
                  </a:lnTo>
                  <a:lnTo>
                    <a:pt x="1872" y="381"/>
                  </a:lnTo>
                  <a:lnTo>
                    <a:pt x="1817" y="320"/>
                  </a:lnTo>
                  <a:lnTo>
                    <a:pt x="1759" y="264"/>
                  </a:lnTo>
                  <a:lnTo>
                    <a:pt x="1697" y="213"/>
                  </a:lnTo>
                  <a:lnTo>
                    <a:pt x="1633" y="166"/>
                  </a:lnTo>
                  <a:lnTo>
                    <a:pt x="1565" y="126"/>
                  </a:lnTo>
                  <a:lnTo>
                    <a:pt x="1496" y="90"/>
                  </a:lnTo>
                  <a:lnTo>
                    <a:pt x="1424" y="60"/>
                  </a:lnTo>
                  <a:lnTo>
                    <a:pt x="1350" y="36"/>
                  </a:lnTo>
                  <a:lnTo>
                    <a:pt x="1275" y="18"/>
                  </a:lnTo>
                  <a:lnTo>
                    <a:pt x="1199" y="5"/>
                  </a:lnTo>
                  <a:lnTo>
                    <a:pt x="1123" y="0"/>
                  </a:lnTo>
                  <a:lnTo>
                    <a:pt x="1047" y="0"/>
                  </a:lnTo>
                  <a:lnTo>
                    <a:pt x="970" y="5"/>
                  </a:lnTo>
                  <a:lnTo>
                    <a:pt x="894" y="18"/>
                  </a:lnTo>
                  <a:lnTo>
                    <a:pt x="820" y="36"/>
                  </a:lnTo>
                  <a:lnTo>
                    <a:pt x="745" y="60"/>
                  </a:lnTo>
                  <a:lnTo>
                    <a:pt x="673" y="90"/>
                  </a:lnTo>
                  <a:lnTo>
                    <a:pt x="605" y="126"/>
                  </a:lnTo>
                  <a:lnTo>
                    <a:pt x="537" y="166"/>
                  </a:lnTo>
                  <a:lnTo>
                    <a:pt x="472" y="213"/>
                  </a:lnTo>
                  <a:lnTo>
                    <a:pt x="411" y="264"/>
                  </a:lnTo>
                  <a:lnTo>
                    <a:pt x="352" y="320"/>
                  </a:lnTo>
                  <a:lnTo>
                    <a:pt x="297" y="381"/>
                  </a:lnTo>
                  <a:lnTo>
                    <a:pt x="246" y="446"/>
                  </a:lnTo>
                  <a:lnTo>
                    <a:pt x="201" y="514"/>
                  </a:lnTo>
                  <a:lnTo>
                    <a:pt x="158" y="586"/>
                  </a:lnTo>
                  <a:lnTo>
                    <a:pt x="120" y="663"/>
                  </a:lnTo>
                  <a:lnTo>
                    <a:pt x="88" y="740"/>
                  </a:lnTo>
                  <a:lnTo>
                    <a:pt x="60" y="820"/>
                  </a:lnTo>
                  <a:lnTo>
                    <a:pt x="37" y="903"/>
                  </a:lnTo>
                  <a:lnTo>
                    <a:pt x="20" y="988"/>
                  </a:lnTo>
                  <a:lnTo>
                    <a:pt x="8" y="1073"/>
                  </a:lnTo>
                  <a:lnTo>
                    <a:pt x="1" y="1160"/>
                  </a:lnTo>
                  <a:lnTo>
                    <a:pt x="0" y="1246"/>
                  </a:lnTo>
                  <a:lnTo>
                    <a:pt x="4" y="1332"/>
                  </a:lnTo>
                  <a:lnTo>
                    <a:pt x="13" y="1418"/>
                  </a:lnTo>
                  <a:lnTo>
                    <a:pt x="28" y="1503"/>
                  </a:lnTo>
                  <a:lnTo>
                    <a:pt x="48" y="1586"/>
                  </a:lnTo>
                  <a:lnTo>
                    <a:pt x="73" y="1667"/>
                  </a:lnTo>
                  <a:lnTo>
                    <a:pt x="103" y="1747"/>
                  </a:lnTo>
                  <a:lnTo>
                    <a:pt x="139" y="1824"/>
                  </a:lnTo>
                  <a:lnTo>
                    <a:pt x="178" y="1899"/>
                  </a:lnTo>
                  <a:lnTo>
                    <a:pt x="223" y="1968"/>
                  </a:lnTo>
                  <a:lnTo>
                    <a:pt x="272" y="2035"/>
                  </a:lnTo>
                  <a:lnTo>
                    <a:pt x="325" y="2098"/>
                  </a:lnTo>
                  <a:lnTo>
                    <a:pt x="381" y="2156"/>
                  </a:lnTo>
                  <a:lnTo>
                    <a:pt x="441" y="2210"/>
                  </a:lnTo>
                  <a:lnTo>
                    <a:pt x="504" y="2259"/>
                  </a:lnTo>
                  <a:lnTo>
                    <a:pt x="570" y="2302"/>
                  </a:lnTo>
                  <a:lnTo>
                    <a:pt x="638" y="2342"/>
                  </a:lnTo>
                  <a:lnTo>
                    <a:pt x="709" y="2373"/>
                  </a:lnTo>
                  <a:lnTo>
                    <a:pt x="783" y="2401"/>
                  </a:lnTo>
                  <a:lnTo>
                    <a:pt x="857" y="2422"/>
                  </a:lnTo>
                  <a:lnTo>
                    <a:pt x="932" y="2437"/>
                  </a:lnTo>
                  <a:lnTo>
                    <a:pt x="1008" y="2447"/>
                  </a:lnTo>
                  <a:lnTo>
                    <a:pt x="1085" y="245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1" name="Line 54"/>
            <p:cNvSpPr>
              <a:spLocks noChangeShapeType="1"/>
            </p:cNvSpPr>
            <p:nvPr/>
          </p:nvSpPr>
          <p:spPr bwMode="auto">
            <a:xfrm>
              <a:off x="3212" y="1271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2" name="Line 55"/>
            <p:cNvSpPr>
              <a:spLocks noChangeShapeType="1"/>
            </p:cNvSpPr>
            <p:nvPr/>
          </p:nvSpPr>
          <p:spPr bwMode="auto">
            <a:xfrm>
              <a:off x="3212" y="151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3" name="Line 56"/>
            <p:cNvSpPr>
              <a:spLocks noChangeShapeType="1"/>
            </p:cNvSpPr>
            <p:nvPr/>
          </p:nvSpPr>
          <p:spPr bwMode="auto">
            <a:xfrm>
              <a:off x="3212" y="1547"/>
              <a:ext cx="0" cy="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4" name="Line 57"/>
            <p:cNvSpPr>
              <a:spLocks noChangeShapeType="1"/>
            </p:cNvSpPr>
            <p:nvPr/>
          </p:nvSpPr>
          <p:spPr bwMode="auto">
            <a:xfrm>
              <a:off x="3212" y="1923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5" name="Line 58"/>
            <p:cNvSpPr>
              <a:spLocks noChangeShapeType="1"/>
            </p:cNvSpPr>
            <p:nvPr/>
          </p:nvSpPr>
          <p:spPr bwMode="auto">
            <a:xfrm>
              <a:off x="3212" y="1959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6" name="Line 59"/>
            <p:cNvSpPr>
              <a:spLocks noChangeShapeType="1"/>
            </p:cNvSpPr>
            <p:nvPr/>
          </p:nvSpPr>
          <p:spPr bwMode="auto">
            <a:xfrm>
              <a:off x="2772" y="1721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7" name="Line 60"/>
            <p:cNvSpPr>
              <a:spLocks noChangeShapeType="1"/>
            </p:cNvSpPr>
            <p:nvPr/>
          </p:nvSpPr>
          <p:spPr bwMode="auto">
            <a:xfrm>
              <a:off x="2997" y="172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8" name="Line 61"/>
            <p:cNvSpPr>
              <a:spLocks noChangeShapeType="1"/>
            </p:cNvSpPr>
            <p:nvPr/>
          </p:nvSpPr>
          <p:spPr bwMode="auto">
            <a:xfrm>
              <a:off x="3033" y="1721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19" name="Line 62"/>
            <p:cNvSpPr>
              <a:spLocks noChangeShapeType="1"/>
            </p:cNvSpPr>
            <p:nvPr/>
          </p:nvSpPr>
          <p:spPr bwMode="auto">
            <a:xfrm>
              <a:off x="3409" y="172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0" name="Line 63"/>
            <p:cNvSpPr>
              <a:spLocks noChangeShapeType="1"/>
            </p:cNvSpPr>
            <p:nvPr/>
          </p:nvSpPr>
          <p:spPr bwMode="auto">
            <a:xfrm>
              <a:off x="3444" y="1721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1" name="Freeform 64"/>
            <p:cNvSpPr>
              <a:spLocks/>
            </p:cNvSpPr>
            <p:nvPr/>
          </p:nvSpPr>
          <p:spPr bwMode="auto">
            <a:xfrm>
              <a:off x="2816" y="1325"/>
              <a:ext cx="792" cy="792"/>
            </a:xfrm>
            <a:custGeom>
              <a:avLst/>
              <a:gdLst>
                <a:gd name="T0" fmla="*/ 38 w 2170"/>
                <a:gd name="T1" fmla="*/ 17 h 2173"/>
                <a:gd name="T2" fmla="*/ 38 w 2170"/>
                <a:gd name="T3" fmla="*/ 15 h 2173"/>
                <a:gd name="T4" fmla="*/ 37 w 2170"/>
                <a:gd name="T5" fmla="*/ 12 h 2173"/>
                <a:gd name="T6" fmla="*/ 36 w 2170"/>
                <a:gd name="T7" fmla="*/ 9 h 2173"/>
                <a:gd name="T8" fmla="*/ 34 w 2170"/>
                <a:gd name="T9" fmla="*/ 7 h 2173"/>
                <a:gd name="T10" fmla="*/ 32 w 2170"/>
                <a:gd name="T11" fmla="*/ 5 h 2173"/>
                <a:gd name="T12" fmla="*/ 30 w 2170"/>
                <a:gd name="T13" fmla="*/ 3 h 2173"/>
                <a:gd name="T14" fmla="*/ 28 w 2170"/>
                <a:gd name="T15" fmla="*/ 2 h 2173"/>
                <a:gd name="T16" fmla="*/ 25 w 2170"/>
                <a:gd name="T17" fmla="*/ 1 h 2173"/>
                <a:gd name="T18" fmla="*/ 22 w 2170"/>
                <a:gd name="T19" fmla="*/ 0 h 2173"/>
                <a:gd name="T20" fmla="*/ 19 w 2170"/>
                <a:gd name="T21" fmla="*/ 0 h 2173"/>
                <a:gd name="T22" fmla="*/ 16 w 2170"/>
                <a:gd name="T23" fmla="*/ 0 h 2173"/>
                <a:gd name="T24" fmla="*/ 14 w 2170"/>
                <a:gd name="T25" fmla="*/ 1 h 2173"/>
                <a:gd name="T26" fmla="*/ 11 w 2170"/>
                <a:gd name="T27" fmla="*/ 2 h 2173"/>
                <a:gd name="T28" fmla="*/ 8 w 2170"/>
                <a:gd name="T29" fmla="*/ 3 h 2173"/>
                <a:gd name="T30" fmla="*/ 6 w 2170"/>
                <a:gd name="T31" fmla="*/ 5 h 2173"/>
                <a:gd name="T32" fmla="*/ 4 w 2170"/>
                <a:gd name="T33" fmla="*/ 7 h 2173"/>
                <a:gd name="T34" fmla="*/ 3 w 2170"/>
                <a:gd name="T35" fmla="*/ 9 h 2173"/>
                <a:gd name="T36" fmla="*/ 1 w 2170"/>
                <a:gd name="T37" fmla="*/ 12 h 2173"/>
                <a:gd name="T38" fmla="*/ 0 w 2170"/>
                <a:gd name="T39" fmla="*/ 15 h 2173"/>
                <a:gd name="T40" fmla="*/ 0 w 2170"/>
                <a:gd name="T41" fmla="*/ 17 h 2173"/>
                <a:gd name="T42" fmla="*/ 0 w 2170"/>
                <a:gd name="T43" fmla="*/ 20 h 2173"/>
                <a:gd name="T44" fmla="*/ 0 w 2170"/>
                <a:gd name="T45" fmla="*/ 23 h 2173"/>
                <a:gd name="T46" fmla="*/ 1 w 2170"/>
                <a:gd name="T47" fmla="*/ 26 h 2173"/>
                <a:gd name="T48" fmla="*/ 3 w 2170"/>
                <a:gd name="T49" fmla="*/ 29 h 2173"/>
                <a:gd name="T50" fmla="*/ 4 w 2170"/>
                <a:gd name="T51" fmla="*/ 31 h 2173"/>
                <a:gd name="T52" fmla="*/ 6 w 2170"/>
                <a:gd name="T53" fmla="*/ 33 h 2173"/>
                <a:gd name="T54" fmla="*/ 8 w 2170"/>
                <a:gd name="T55" fmla="*/ 35 h 2173"/>
                <a:gd name="T56" fmla="*/ 11 w 2170"/>
                <a:gd name="T57" fmla="*/ 36 h 2173"/>
                <a:gd name="T58" fmla="*/ 14 w 2170"/>
                <a:gd name="T59" fmla="*/ 38 h 2173"/>
                <a:gd name="T60" fmla="*/ 16 w 2170"/>
                <a:gd name="T61" fmla="*/ 38 h 2173"/>
                <a:gd name="T62" fmla="*/ 19 w 2170"/>
                <a:gd name="T63" fmla="*/ 38 h 2173"/>
                <a:gd name="T64" fmla="*/ 22 w 2170"/>
                <a:gd name="T65" fmla="*/ 38 h 2173"/>
                <a:gd name="T66" fmla="*/ 25 w 2170"/>
                <a:gd name="T67" fmla="*/ 38 h 2173"/>
                <a:gd name="T68" fmla="*/ 28 w 2170"/>
                <a:gd name="T69" fmla="*/ 36 h 2173"/>
                <a:gd name="T70" fmla="*/ 30 w 2170"/>
                <a:gd name="T71" fmla="*/ 35 h 2173"/>
                <a:gd name="T72" fmla="*/ 32 w 2170"/>
                <a:gd name="T73" fmla="*/ 33 h 2173"/>
                <a:gd name="T74" fmla="*/ 34 w 2170"/>
                <a:gd name="T75" fmla="*/ 31 h 2173"/>
                <a:gd name="T76" fmla="*/ 36 w 2170"/>
                <a:gd name="T77" fmla="*/ 29 h 2173"/>
                <a:gd name="T78" fmla="*/ 37 w 2170"/>
                <a:gd name="T79" fmla="*/ 26 h 2173"/>
                <a:gd name="T80" fmla="*/ 38 w 2170"/>
                <a:gd name="T81" fmla="*/ 23 h 2173"/>
                <a:gd name="T82" fmla="*/ 38 w 2170"/>
                <a:gd name="T83" fmla="*/ 20 h 21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70" h="2173">
                  <a:moveTo>
                    <a:pt x="2170" y="1086"/>
                  </a:moveTo>
                  <a:lnTo>
                    <a:pt x="2166" y="1005"/>
                  </a:lnTo>
                  <a:lnTo>
                    <a:pt x="2158" y="925"/>
                  </a:lnTo>
                  <a:lnTo>
                    <a:pt x="2143" y="844"/>
                  </a:lnTo>
                  <a:lnTo>
                    <a:pt x="2122" y="766"/>
                  </a:lnTo>
                  <a:lnTo>
                    <a:pt x="2094" y="690"/>
                  </a:lnTo>
                  <a:lnTo>
                    <a:pt x="2063" y="615"/>
                  </a:lnTo>
                  <a:lnTo>
                    <a:pt x="2024" y="543"/>
                  </a:lnTo>
                  <a:lnTo>
                    <a:pt x="1981" y="474"/>
                  </a:lnTo>
                  <a:lnTo>
                    <a:pt x="1933" y="410"/>
                  </a:lnTo>
                  <a:lnTo>
                    <a:pt x="1880" y="347"/>
                  </a:lnTo>
                  <a:lnTo>
                    <a:pt x="1823" y="290"/>
                  </a:lnTo>
                  <a:lnTo>
                    <a:pt x="1762" y="237"/>
                  </a:lnTo>
                  <a:lnTo>
                    <a:pt x="1696" y="189"/>
                  </a:lnTo>
                  <a:lnTo>
                    <a:pt x="1627" y="146"/>
                  </a:lnTo>
                  <a:lnTo>
                    <a:pt x="1556" y="108"/>
                  </a:lnTo>
                  <a:lnTo>
                    <a:pt x="1482" y="76"/>
                  </a:lnTo>
                  <a:lnTo>
                    <a:pt x="1404" y="48"/>
                  </a:lnTo>
                  <a:lnTo>
                    <a:pt x="1326" y="28"/>
                  </a:lnTo>
                  <a:lnTo>
                    <a:pt x="1246" y="12"/>
                  </a:lnTo>
                  <a:lnTo>
                    <a:pt x="1166" y="4"/>
                  </a:lnTo>
                  <a:lnTo>
                    <a:pt x="1085" y="0"/>
                  </a:lnTo>
                  <a:lnTo>
                    <a:pt x="1004" y="4"/>
                  </a:lnTo>
                  <a:lnTo>
                    <a:pt x="923" y="12"/>
                  </a:lnTo>
                  <a:lnTo>
                    <a:pt x="844" y="28"/>
                  </a:lnTo>
                  <a:lnTo>
                    <a:pt x="765" y="48"/>
                  </a:lnTo>
                  <a:lnTo>
                    <a:pt x="689" y="76"/>
                  </a:lnTo>
                  <a:lnTo>
                    <a:pt x="614" y="108"/>
                  </a:lnTo>
                  <a:lnTo>
                    <a:pt x="543" y="146"/>
                  </a:lnTo>
                  <a:lnTo>
                    <a:pt x="474" y="189"/>
                  </a:lnTo>
                  <a:lnTo>
                    <a:pt x="408" y="237"/>
                  </a:lnTo>
                  <a:lnTo>
                    <a:pt x="347" y="290"/>
                  </a:lnTo>
                  <a:lnTo>
                    <a:pt x="289" y="347"/>
                  </a:lnTo>
                  <a:lnTo>
                    <a:pt x="236" y="410"/>
                  </a:lnTo>
                  <a:lnTo>
                    <a:pt x="189" y="474"/>
                  </a:lnTo>
                  <a:lnTo>
                    <a:pt x="145" y="543"/>
                  </a:lnTo>
                  <a:lnTo>
                    <a:pt x="107" y="615"/>
                  </a:lnTo>
                  <a:lnTo>
                    <a:pt x="75" y="690"/>
                  </a:lnTo>
                  <a:lnTo>
                    <a:pt x="48" y="766"/>
                  </a:lnTo>
                  <a:lnTo>
                    <a:pt x="27" y="844"/>
                  </a:lnTo>
                  <a:lnTo>
                    <a:pt x="12" y="925"/>
                  </a:lnTo>
                  <a:lnTo>
                    <a:pt x="3" y="1005"/>
                  </a:lnTo>
                  <a:lnTo>
                    <a:pt x="0" y="1086"/>
                  </a:lnTo>
                  <a:lnTo>
                    <a:pt x="3" y="1168"/>
                  </a:lnTo>
                  <a:lnTo>
                    <a:pt x="12" y="1248"/>
                  </a:lnTo>
                  <a:lnTo>
                    <a:pt x="27" y="1328"/>
                  </a:lnTo>
                  <a:lnTo>
                    <a:pt x="48" y="1406"/>
                  </a:lnTo>
                  <a:lnTo>
                    <a:pt x="75" y="1483"/>
                  </a:lnTo>
                  <a:lnTo>
                    <a:pt x="107" y="1558"/>
                  </a:lnTo>
                  <a:lnTo>
                    <a:pt x="145" y="1630"/>
                  </a:lnTo>
                  <a:lnTo>
                    <a:pt x="189" y="1698"/>
                  </a:lnTo>
                  <a:lnTo>
                    <a:pt x="236" y="1763"/>
                  </a:lnTo>
                  <a:lnTo>
                    <a:pt x="289" y="1825"/>
                  </a:lnTo>
                  <a:lnTo>
                    <a:pt x="347" y="1882"/>
                  </a:lnTo>
                  <a:lnTo>
                    <a:pt x="408" y="1935"/>
                  </a:lnTo>
                  <a:lnTo>
                    <a:pt x="474" y="1984"/>
                  </a:lnTo>
                  <a:lnTo>
                    <a:pt x="543" y="2027"/>
                  </a:lnTo>
                  <a:lnTo>
                    <a:pt x="614" y="2064"/>
                  </a:lnTo>
                  <a:lnTo>
                    <a:pt x="689" y="2097"/>
                  </a:lnTo>
                  <a:lnTo>
                    <a:pt x="765" y="2124"/>
                  </a:lnTo>
                  <a:lnTo>
                    <a:pt x="844" y="2145"/>
                  </a:lnTo>
                  <a:lnTo>
                    <a:pt x="923" y="2160"/>
                  </a:lnTo>
                  <a:lnTo>
                    <a:pt x="1004" y="2169"/>
                  </a:lnTo>
                  <a:lnTo>
                    <a:pt x="1085" y="2173"/>
                  </a:lnTo>
                  <a:lnTo>
                    <a:pt x="1166" y="2169"/>
                  </a:lnTo>
                  <a:lnTo>
                    <a:pt x="1246" y="2160"/>
                  </a:lnTo>
                  <a:lnTo>
                    <a:pt x="1326" y="2145"/>
                  </a:lnTo>
                  <a:lnTo>
                    <a:pt x="1404" y="2124"/>
                  </a:lnTo>
                  <a:lnTo>
                    <a:pt x="1482" y="2097"/>
                  </a:lnTo>
                  <a:lnTo>
                    <a:pt x="1556" y="2064"/>
                  </a:lnTo>
                  <a:lnTo>
                    <a:pt x="1627" y="2027"/>
                  </a:lnTo>
                  <a:lnTo>
                    <a:pt x="1696" y="1984"/>
                  </a:lnTo>
                  <a:lnTo>
                    <a:pt x="1762" y="1935"/>
                  </a:lnTo>
                  <a:lnTo>
                    <a:pt x="1823" y="1882"/>
                  </a:lnTo>
                  <a:lnTo>
                    <a:pt x="1880" y="1825"/>
                  </a:lnTo>
                  <a:lnTo>
                    <a:pt x="1933" y="1763"/>
                  </a:lnTo>
                  <a:lnTo>
                    <a:pt x="1981" y="1698"/>
                  </a:lnTo>
                  <a:lnTo>
                    <a:pt x="2024" y="1630"/>
                  </a:lnTo>
                  <a:lnTo>
                    <a:pt x="2063" y="1558"/>
                  </a:lnTo>
                  <a:lnTo>
                    <a:pt x="2094" y="1483"/>
                  </a:lnTo>
                  <a:lnTo>
                    <a:pt x="2122" y="1406"/>
                  </a:lnTo>
                  <a:lnTo>
                    <a:pt x="2143" y="1328"/>
                  </a:lnTo>
                  <a:lnTo>
                    <a:pt x="2158" y="1248"/>
                  </a:lnTo>
                  <a:lnTo>
                    <a:pt x="2166" y="1168"/>
                  </a:lnTo>
                  <a:lnTo>
                    <a:pt x="2170" y="108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2" name="Line 65"/>
            <p:cNvSpPr>
              <a:spLocks noChangeShapeType="1"/>
            </p:cNvSpPr>
            <p:nvPr/>
          </p:nvSpPr>
          <p:spPr bwMode="auto">
            <a:xfrm>
              <a:off x="3794" y="628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3" name="Line 66"/>
            <p:cNvSpPr>
              <a:spLocks noChangeShapeType="1"/>
            </p:cNvSpPr>
            <p:nvPr/>
          </p:nvSpPr>
          <p:spPr bwMode="auto">
            <a:xfrm>
              <a:off x="4019" y="62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4" name="Line 67"/>
            <p:cNvSpPr>
              <a:spLocks noChangeShapeType="1"/>
            </p:cNvSpPr>
            <p:nvPr/>
          </p:nvSpPr>
          <p:spPr bwMode="auto">
            <a:xfrm>
              <a:off x="4055" y="628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5" name="Line 68"/>
            <p:cNvSpPr>
              <a:spLocks noChangeShapeType="1"/>
            </p:cNvSpPr>
            <p:nvPr/>
          </p:nvSpPr>
          <p:spPr bwMode="auto">
            <a:xfrm>
              <a:off x="4431" y="628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426" name="Line 69"/>
            <p:cNvSpPr>
              <a:spLocks noChangeShapeType="1"/>
            </p:cNvSpPr>
            <p:nvPr/>
          </p:nvSpPr>
          <p:spPr bwMode="auto">
            <a:xfrm>
              <a:off x="4467" y="628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1318" name="Group 70"/>
          <p:cNvGrpSpPr>
            <a:grpSpLocks/>
          </p:cNvGrpSpPr>
          <p:nvPr/>
        </p:nvGrpSpPr>
        <p:grpSpPr bwMode="auto">
          <a:xfrm>
            <a:off x="179388" y="3378200"/>
            <a:ext cx="3163887" cy="3435350"/>
            <a:chOff x="521" y="2230"/>
            <a:chExt cx="1899" cy="2062"/>
          </a:xfrm>
        </p:grpSpPr>
        <p:sp>
          <p:nvSpPr>
            <p:cNvPr id="57352" name="Line 71"/>
            <p:cNvSpPr>
              <a:spLocks noChangeShapeType="1"/>
            </p:cNvSpPr>
            <p:nvPr/>
          </p:nvSpPr>
          <p:spPr bwMode="auto">
            <a:xfrm>
              <a:off x="961" y="2636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3" name="Line 72"/>
            <p:cNvSpPr>
              <a:spLocks noChangeShapeType="1"/>
            </p:cNvSpPr>
            <p:nvPr/>
          </p:nvSpPr>
          <p:spPr bwMode="auto">
            <a:xfrm>
              <a:off x="961" y="2981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4" name="Line 73"/>
            <p:cNvSpPr>
              <a:spLocks noChangeShapeType="1"/>
            </p:cNvSpPr>
            <p:nvPr/>
          </p:nvSpPr>
          <p:spPr bwMode="auto">
            <a:xfrm>
              <a:off x="961" y="3017"/>
              <a:ext cx="0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5" name="Line 74"/>
            <p:cNvSpPr>
              <a:spLocks noChangeShapeType="1"/>
            </p:cNvSpPr>
            <p:nvPr/>
          </p:nvSpPr>
          <p:spPr bwMode="auto">
            <a:xfrm>
              <a:off x="564" y="3086"/>
              <a:ext cx="0" cy="1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6" name="Line 75"/>
            <p:cNvSpPr>
              <a:spLocks noChangeShapeType="1"/>
            </p:cNvSpPr>
            <p:nvPr/>
          </p:nvSpPr>
          <p:spPr bwMode="auto">
            <a:xfrm>
              <a:off x="564" y="3285"/>
              <a:ext cx="7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7" name="Line 76"/>
            <p:cNvSpPr>
              <a:spLocks noChangeShapeType="1"/>
            </p:cNvSpPr>
            <p:nvPr/>
          </p:nvSpPr>
          <p:spPr bwMode="auto">
            <a:xfrm flipV="1">
              <a:off x="1357" y="2294"/>
              <a:ext cx="0" cy="9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8" name="Line 77"/>
            <p:cNvSpPr>
              <a:spLocks noChangeShapeType="1"/>
            </p:cNvSpPr>
            <p:nvPr/>
          </p:nvSpPr>
          <p:spPr bwMode="auto">
            <a:xfrm>
              <a:off x="961" y="3385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9" name="Line 78"/>
            <p:cNvSpPr>
              <a:spLocks noChangeShapeType="1"/>
            </p:cNvSpPr>
            <p:nvPr/>
          </p:nvSpPr>
          <p:spPr bwMode="auto">
            <a:xfrm>
              <a:off x="961" y="362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0" name="Line 79"/>
            <p:cNvSpPr>
              <a:spLocks noChangeShapeType="1"/>
            </p:cNvSpPr>
            <p:nvPr/>
          </p:nvSpPr>
          <p:spPr bwMode="auto">
            <a:xfrm>
              <a:off x="961" y="3661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1" name="Line 80"/>
            <p:cNvSpPr>
              <a:spLocks noChangeShapeType="1"/>
            </p:cNvSpPr>
            <p:nvPr/>
          </p:nvSpPr>
          <p:spPr bwMode="auto">
            <a:xfrm>
              <a:off x="961" y="403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2" name="Line 81"/>
            <p:cNvSpPr>
              <a:spLocks noChangeShapeType="1"/>
            </p:cNvSpPr>
            <p:nvPr/>
          </p:nvSpPr>
          <p:spPr bwMode="auto">
            <a:xfrm>
              <a:off x="961" y="4072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3" name="Line 82"/>
            <p:cNvSpPr>
              <a:spLocks noChangeShapeType="1"/>
            </p:cNvSpPr>
            <p:nvPr/>
          </p:nvSpPr>
          <p:spPr bwMode="auto">
            <a:xfrm>
              <a:off x="521" y="3835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4" name="Line 83"/>
            <p:cNvSpPr>
              <a:spLocks noChangeShapeType="1"/>
            </p:cNvSpPr>
            <p:nvPr/>
          </p:nvSpPr>
          <p:spPr bwMode="auto">
            <a:xfrm>
              <a:off x="746" y="383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5" name="Line 84"/>
            <p:cNvSpPr>
              <a:spLocks noChangeShapeType="1"/>
            </p:cNvSpPr>
            <p:nvPr/>
          </p:nvSpPr>
          <p:spPr bwMode="auto">
            <a:xfrm>
              <a:off x="782" y="3835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6" name="Line 85"/>
            <p:cNvSpPr>
              <a:spLocks noChangeShapeType="1"/>
            </p:cNvSpPr>
            <p:nvPr/>
          </p:nvSpPr>
          <p:spPr bwMode="auto">
            <a:xfrm>
              <a:off x="1157" y="383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7" name="Line 86"/>
            <p:cNvSpPr>
              <a:spLocks noChangeShapeType="1"/>
            </p:cNvSpPr>
            <p:nvPr/>
          </p:nvSpPr>
          <p:spPr bwMode="auto">
            <a:xfrm>
              <a:off x="1193" y="3835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8" name="Freeform 87"/>
            <p:cNvSpPr>
              <a:spLocks/>
            </p:cNvSpPr>
            <p:nvPr/>
          </p:nvSpPr>
          <p:spPr bwMode="auto">
            <a:xfrm>
              <a:off x="564" y="3438"/>
              <a:ext cx="793" cy="793"/>
            </a:xfrm>
            <a:custGeom>
              <a:avLst/>
              <a:gdLst>
                <a:gd name="T0" fmla="*/ 39 w 2170"/>
                <a:gd name="T1" fmla="*/ 18 h 2172"/>
                <a:gd name="T2" fmla="*/ 38 w 2170"/>
                <a:gd name="T3" fmla="*/ 16 h 2172"/>
                <a:gd name="T4" fmla="*/ 38 w 2170"/>
                <a:gd name="T5" fmla="*/ 14 h 2172"/>
                <a:gd name="T6" fmla="*/ 37 w 2170"/>
                <a:gd name="T7" fmla="*/ 12 h 2172"/>
                <a:gd name="T8" fmla="*/ 37 w 2170"/>
                <a:gd name="T9" fmla="*/ 10 h 2172"/>
                <a:gd name="T10" fmla="*/ 35 w 2170"/>
                <a:gd name="T11" fmla="*/ 8 h 2172"/>
                <a:gd name="T12" fmla="*/ 34 w 2170"/>
                <a:gd name="T13" fmla="*/ 7 h 2172"/>
                <a:gd name="T14" fmla="*/ 33 w 2170"/>
                <a:gd name="T15" fmla="*/ 5 h 2172"/>
                <a:gd name="T16" fmla="*/ 31 w 2170"/>
                <a:gd name="T17" fmla="*/ 4 h 2172"/>
                <a:gd name="T18" fmla="*/ 30 w 2170"/>
                <a:gd name="T19" fmla="*/ 3 h 2172"/>
                <a:gd name="T20" fmla="*/ 28 w 2170"/>
                <a:gd name="T21" fmla="*/ 2 h 2172"/>
                <a:gd name="T22" fmla="*/ 26 w 2170"/>
                <a:gd name="T23" fmla="*/ 1 h 2172"/>
                <a:gd name="T24" fmla="*/ 24 w 2170"/>
                <a:gd name="T25" fmla="*/ 0 h 2172"/>
                <a:gd name="T26" fmla="*/ 22 w 2170"/>
                <a:gd name="T27" fmla="*/ 0 h 2172"/>
                <a:gd name="T28" fmla="*/ 20 w 2170"/>
                <a:gd name="T29" fmla="*/ 0 h 2172"/>
                <a:gd name="T30" fmla="*/ 18 w 2170"/>
                <a:gd name="T31" fmla="*/ 0 h 2172"/>
                <a:gd name="T32" fmla="*/ 16 w 2170"/>
                <a:gd name="T33" fmla="*/ 0 h 2172"/>
                <a:gd name="T34" fmla="*/ 14 w 2170"/>
                <a:gd name="T35" fmla="*/ 1 h 2172"/>
                <a:gd name="T36" fmla="*/ 12 w 2170"/>
                <a:gd name="T37" fmla="*/ 1 h 2172"/>
                <a:gd name="T38" fmla="*/ 10 w 2170"/>
                <a:gd name="T39" fmla="*/ 2 h 2172"/>
                <a:gd name="T40" fmla="*/ 8 w 2170"/>
                <a:gd name="T41" fmla="*/ 3 h 2172"/>
                <a:gd name="T42" fmla="*/ 7 w 2170"/>
                <a:gd name="T43" fmla="*/ 4 h 2172"/>
                <a:gd name="T44" fmla="*/ 5 w 2170"/>
                <a:gd name="T45" fmla="*/ 6 h 2172"/>
                <a:gd name="T46" fmla="*/ 4 w 2170"/>
                <a:gd name="T47" fmla="*/ 7 h 2172"/>
                <a:gd name="T48" fmla="*/ 3 w 2170"/>
                <a:gd name="T49" fmla="*/ 9 h 2172"/>
                <a:gd name="T50" fmla="*/ 2 w 2170"/>
                <a:gd name="T51" fmla="*/ 11 h 2172"/>
                <a:gd name="T52" fmla="*/ 1 w 2170"/>
                <a:gd name="T53" fmla="*/ 13 h 2172"/>
                <a:gd name="T54" fmla="*/ 0 w 2170"/>
                <a:gd name="T55" fmla="*/ 15 h 2172"/>
                <a:gd name="T56" fmla="*/ 0 w 2170"/>
                <a:gd name="T57" fmla="*/ 16 h 2172"/>
                <a:gd name="T58" fmla="*/ 0 w 2170"/>
                <a:gd name="T59" fmla="*/ 19 h 2172"/>
                <a:gd name="T60" fmla="*/ 0 w 2170"/>
                <a:gd name="T61" fmla="*/ 21 h 2172"/>
                <a:gd name="T62" fmla="*/ 0 w 2170"/>
                <a:gd name="T63" fmla="*/ 23 h 2172"/>
                <a:gd name="T64" fmla="*/ 1 w 2170"/>
                <a:gd name="T65" fmla="*/ 25 h 2172"/>
                <a:gd name="T66" fmla="*/ 1 w 2170"/>
                <a:gd name="T67" fmla="*/ 27 h 2172"/>
                <a:gd name="T68" fmla="*/ 2 w 2170"/>
                <a:gd name="T69" fmla="*/ 28 h 2172"/>
                <a:gd name="T70" fmla="*/ 3 w 2170"/>
                <a:gd name="T71" fmla="*/ 30 h 2172"/>
                <a:gd name="T72" fmla="*/ 4 w 2170"/>
                <a:gd name="T73" fmla="*/ 32 h 2172"/>
                <a:gd name="T74" fmla="*/ 6 w 2170"/>
                <a:gd name="T75" fmla="*/ 33 h 2172"/>
                <a:gd name="T76" fmla="*/ 7 w 2170"/>
                <a:gd name="T77" fmla="*/ 35 h 2172"/>
                <a:gd name="T78" fmla="*/ 9 w 2170"/>
                <a:gd name="T79" fmla="*/ 36 h 2172"/>
                <a:gd name="T80" fmla="*/ 11 w 2170"/>
                <a:gd name="T81" fmla="*/ 37 h 2172"/>
                <a:gd name="T82" fmla="*/ 13 w 2170"/>
                <a:gd name="T83" fmla="*/ 38 h 2172"/>
                <a:gd name="T84" fmla="*/ 15 w 2170"/>
                <a:gd name="T85" fmla="*/ 38 h 2172"/>
                <a:gd name="T86" fmla="*/ 17 w 2170"/>
                <a:gd name="T87" fmla="*/ 38 h 2172"/>
                <a:gd name="T88" fmla="*/ 19 w 2170"/>
                <a:gd name="T89" fmla="*/ 39 h 2172"/>
                <a:gd name="T90" fmla="*/ 21 w 2170"/>
                <a:gd name="T91" fmla="*/ 39 h 2172"/>
                <a:gd name="T92" fmla="*/ 23 w 2170"/>
                <a:gd name="T93" fmla="*/ 38 h 2172"/>
                <a:gd name="T94" fmla="*/ 25 w 2170"/>
                <a:gd name="T95" fmla="*/ 38 h 2172"/>
                <a:gd name="T96" fmla="*/ 27 w 2170"/>
                <a:gd name="T97" fmla="*/ 37 h 2172"/>
                <a:gd name="T98" fmla="*/ 29 w 2170"/>
                <a:gd name="T99" fmla="*/ 37 h 2172"/>
                <a:gd name="T100" fmla="*/ 30 w 2170"/>
                <a:gd name="T101" fmla="*/ 35 h 2172"/>
                <a:gd name="T102" fmla="*/ 32 w 2170"/>
                <a:gd name="T103" fmla="*/ 34 h 2172"/>
                <a:gd name="T104" fmla="*/ 33 w 2170"/>
                <a:gd name="T105" fmla="*/ 32 h 2172"/>
                <a:gd name="T106" fmla="*/ 35 w 2170"/>
                <a:gd name="T107" fmla="*/ 31 h 2172"/>
                <a:gd name="T108" fmla="*/ 36 w 2170"/>
                <a:gd name="T109" fmla="*/ 30 h 2172"/>
                <a:gd name="T110" fmla="*/ 37 w 2170"/>
                <a:gd name="T111" fmla="*/ 28 h 2172"/>
                <a:gd name="T112" fmla="*/ 38 w 2170"/>
                <a:gd name="T113" fmla="*/ 26 h 2172"/>
                <a:gd name="T114" fmla="*/ 38 w 2170"/>
                <a:gd name="T115" fmla="*/ 24 h 2172"/>
                <a:gd name="T116" fmla="*/ 38 w 2170"/>
                <a:gd name="T117" fmla="*/ 22 h 2172"/>
                <a:gd name="T118" fmla="*/ 39 w 2170"/>
                <a:gd name="T119" fmla="*/ 20 h 21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170" h="2172">
                  <a:moveTo>
                    <a:pt x="2170" y="1087"/>
                  </a:moveTo>
                  <a:lnTo>
                    <a:pt x="2170" y="1049"/>
                  </a:lnTo>
                  <a:lnTo>
                    <a:pt x="2168" y="1011"/>
                  </a:lnTo>
                  <a:lnTo>
                    <a:pt x="2165" y="973"/>
                  </a:lnTo>
                  <a:lnTo>
                    <a:pt x="2159" y="935"/>
                  </a:lnTo>
                  <a:lnTo>
                    <a:pt x="2154" y="898"/>
                  </a:lnTo>
                  <a:lnTo>
                    <a:pt x="2147" y="861"/>
                  </a:lnTo>
                  <a:lnTo>
                    <a:pt x="2138" y="824"/>
                  </a:lnTo>
                  <a:lnTo>
                    <a:pt x="2129" y="787"/>
                  </a:lnTo>
                  <a:lnTo>
                    <a:pt x="2117" y="751"/>
                  </a:lnTo>
                  <a:lnTo>
                    <a:pt x="2105" y="715"/>
                  </a:lnTo>
                  <a:lnTo>
                    <a:pt x="2091" y="680"/>
                  </a:lnTo>
                  <a:lnTo>
                    <a:pt x="2077" y="645"/>
                  </a:lnTo>
                  <a:lnTo>
                    <a:pt x="2061" y="611"/>
                  </a:lnTo>
                  <a:lnTo>
                    <a:pt x="2044" y="577"/>
                  </a:lnTo>
                  <a:lnTo>
                    <a:pt x="2025" y="543"/>
                  </a:lnTo>
                  <a:lnTo>
                    <a:pt x="2006" y="511"/>
                  </a:lnTo>
                  <a:lnTo>
                    <a:pt x="1984" y="479"/>
                  </a:lnTo>
                  <a:lnTo>
                    <a:pt x="1963" y="448"/>
                  </a:lnTo>
                  <a:lnTo>
                    <a:pt x="1940" y="418"/>
                  </a:lnTo>
                  <a:lnTo>
                    <a:pt x="1917" y="388"/>
                  </a:lnTo>
                  <a:lnTo>
                    <a:pt x="1891" y="360"/>
                  </a:lnTo>
                  <a:lnTo>
                    <a:pt x="1866" y="332"/>
                  </a:lnTo>
                  <a:lnTo>
                    <a:pt x="1839" y="306"/>
                  </a:lnTo>
                  <a:lnTo>
                    <a:pt x="1812" y="279"/>
                  </a:lnTo>
                  <a:lnTo>
                    <a:pt x="1783" y="255"/>
                  </a:lnTo>
                  <a:lnTo>
                    <a:pt x="1753" y="230"/>
                  </a:lnTo>
                  <a:lnTo>
                    <a:pt x="1723" y="208"/>
                  </a:lnTo>
                  <a:lnTo>
                    <a:pt x="1692" y="186"/>
                  </a:lnTo>
                  <a:lnTo>
                    <a:pt x="1660" y="166"/>
                  </a:lnTo>
                  <a:lnTo>
                    <a:pt x="1628" y="146"/>
                  </a:lnTo>
                  <a:lnTo>
                    <a:pt x="1594" y="127"/>
                  </a:lnTo>
                  <a:lnTo>
                    <a:pt x="1560" y="111"/>
                  </a:lnTo>
                  <a:lnTo>
                    <a:pt x="1526" y="95"/>
                  </a:lnTo>
                  <a:lnTo>
                    <a:pt x="1491" y="80"/>
                  </a:lnTo>
                  <a:lnTo>
                    <a:pt x="1457" y="66"/>
                  </a:lnTo>
                  <a:lnTo>
                    <a:pt x="1420" y="53"/>
                  </a:lnTo>
                  <a:lnTo>
                    <a:pt x="1384" y="43"/>
                  </a:lnTo>
                  <a:lnTo>
                    <a:pt x="1347" y="33"/>
                  </a:lnTo>
                  <a:lnTo>
                    <a:pt x="1311" y="25"/>
                  </a:lnTo>
                  <a:lnTo>
                    <a:pt x="1273" y="17"/>
                  </a:lnTo>
                  <a:lnTo>
                    <a:pt x="1236" y="11"/>
                  </a:lnTo>
                  <a:lnTo>
                    <a:pt x="1199" y="7"/>
                  </a:lnTo>
                  <a:lnTo>
                    <a:pt x="1161" y="3"/>
                  </a:lnTo>
                  <a:lnTo>
                    <a:pt x="1123" y="1"/>
                  </a:lnTo>
                  <a:lnTo>
                    <a:pt x="1086" y="0"/>
                  </a:lnTo>
                  <a:lnTo>
                    <a:pt x="1047" y="1"/>
                  </a:lnTo>
                  <a:lnTo>
                    <a:pt x="1009" y="3"/>
                  </a:lnTo>
                  <a:lnTo>
                    <a:pt x="972" y="7"/>
                  </a:lnTo>
                  <a:lnTo>
                    <a:pt x="934" y="11"/>
                  </a:lnTo>
                  <a:lnTo>
                    <a:pt x="897" y="17"/>
                  </a:lnTo>
                  <a:lnTo>
                    <a:pt x="860" y="25"/>
                  </a:lnTo>
                  <a:lnTo>
                    <a:pt x="823" y="33"/>
                  </a:lnTo>
                  <a:lnTo>
                    <a:pt x="787" y="43"/>
                  </a:lnTo>
                  <a:lnTo>
                    <a:pt x="750" y="53"/>
                  </a:lnTo>
                  <a:lnTo>
                    <a:pt x="715" y="66"/>
                  </a:lnTo>
                  <a:lnTo>
                    <a:pt x="679" y="80"/>
                  </a:lnTo>
                  <a:lnTo>
                    <a:pt x="644" y="95"/>
                  </a:lnTo>
                  <a:lnTo>
                    <a:pt x="610" y="111"/>
                  </a:lnTo>
                  <a:lnTo>
                    <a:pt x="576" y="127"/>
                  </a:lnTo>
                  <a:lnTo>
                    <a:pt x="543" y="146"/>
                  </a:lnTo>
                  <a:lnTo>
                    <a:pt x="510" y="166"/>
                  </a:lnTo>
                  <a:lnTo>
                    <a:pt x="478" y="186"/>
                  </a:lnTo>
                  <a:lnTo>
                    <a:pt x="447" y="208"/>
                  </a:lnTo>
                  <a:lnTo>
                    <a:pt x="418" y="230"/>
                  </a:lnTo>
                  <a:lnTo>
                    <a:pt x="388" y="255"/>
                  </a:lnTo>
                  <a:lnTo>
                    <a:pt x="359" y="279"/>
                  </a:lnTo>
                  <a:lnTo>
                    <a:pt x="332" y="306"/>
                  </a:lnTo>
                  <a:lnTo>
                    <a:pt x="304" y="332"/>
                  </a:lnTo>
                  <a:lnTo>
                    <a:pt x="279" y="360"/>
                  </a:lnTo>
                  <a:lnTo>
                    <a:pt x="255" y="388"/>
                  </a:lnTo>
                  <a:lnTo>
                    <a:pt x="230" y="418"/>
                  </a:lnTo>
                  <a:lnTo>
                    <a:pt x="208" y="448"/>
                  </a:lnTo>
                  <a:lnTo>
                    <a:pt x="186" y="479"/>
                  </a:lnTo>
                  <a:lnTo>
                    <a:pt x="166" y="511"/>
                  </a:lnTo>
                  <a:lnTo>
                    <a:pt x="145" y="543"/>
                  </a:lnTo>
                  <a:lnTo>
                    <a:pt x="127" y="577"/>
                  </a:lnTo>
                  <a:lnTo>
                    <a:pt x="110" y="611"/>
                  </a:lnTo>
                  <a:lnTo>
                    <a:pt x="94" y="645"/>
                  </a:lnTo>
                  <a:lnTo>
                    <a:pt x="80" y="680"/>
                  </a:lnTo>
                  <a:lnTo>
                    <a:pt x="66" y="715"/>
                  </a:lnTo>
                  <a:lnTo>
                    <a:pt x="53" y="751"/>
                  </a:lnTo>
                  <a:lnTo>
                    <a:pt x="43" y="787"/>
                  </a:lnTo>
                  <a:lnTo>
                    <a:pt x="33" y="824"/>
                  </a:lnTo>
                  <a:lnTo>
                    <a:pt x="23" y="861"/>
                  </a:lnTo>
                  <a:lnTo>
                    <a:pt x="17" y="898"/>
                  </a:lnTo>
                  <a:lnTo>
                    <a:pt x="11" y="935"/>
                  </a:lnTo>
                  <a:lnTo>
                    <a:pt x="7" y="973"/>
                  </a:lnTo>
                  <a:lnTo>
                    <a:pt x="3" y="1011"/>
                  </a:lnTo>
                  <a:lnTo>
                    <a:pt x="1" y="1049"/>
                  </a:lnTo>
                  <a:lnTo>
                    <a:pt x="0" y="1087"/>
                  </a:lnTo>
                  <a:lnTo>
                    <a:pt x="1" y="1124"/>
                  </a:lnTo>
                  <a:lnTo>
                    <a:pt x="3" y="1162"/>
                  </a:lnTo>
                  <a:lnTo>
                    <a:pt x="7" y="1200"/>
                  </a:lnTo>
                  <a:lnTo>
                    <a:pt x="11" y="1237"/>
                  </a:lnTo>
                  <a:lnTo>
                    <a:pt x="17" y="1276"/>
                  </a:lnTo>
                  <a:lnTo>
                    <a:pt x="23" y="1313"/>
                  </a:lnTo>
                  <a:lnTo>
                    <a:pt x="33" y="1350"/>
                  </a:lnTo>
                  <a:lnTo>
                    <a:pt x="43" y="1386"/>
                  </a:lnTo>
                  <a:lnTo>
                    <a:pt x="53" y="1422"/>
                  </a:lnTo>
                  <a:lnTo>
                    <a:pt x="66" y="1458"/>
                  </a:lnTo>
                  <a:lnTo>
                    <a:pt x="80" y="1493"/>
                  </a:lnTo>
                  <a:lnTo>
                    <a:pt x="94" y="1528"/>
                  </a:lnTo>
                  <a:lnTo>
                    <a:pt x="110" y="1563"/>
                  </a:lnTo>
                  <a:lnTo>
                    <a:pt x="127" y="1597"/>
                  </a:lnTo>
                  <a:lnTo>
                    <a:pt x="145" y="1630"/>
                  </a:lnTo>
                  <a:lnTo>
                    <a:pt x="166" y="1662"/>
                  </a:lnTo>
                  <a:lnTo>
                    <a:pt x="186" y="1694"/>
                  </a:lnTo>
                  <a:lnTo>
                    <a:pt x="208" y="1725"/>
                  </a:lnTo>
                  <a:lnTo>
                    <a:pt x="230" y="1755"/>
                  </a:lnTo>
                  <a:lnTo>
                    <a:pt x="255" y="1784"/>
                  </a:lnTo>
                  <a:lnTo>
                    <a:pt x="279" y="1813"/>
                  </a:lnTo>
                  <a:lnTo>
                    <a:pt x="304" y="1841"/>
                  </a:lnTo>
                  <a:lnTo>
                    <a:pt x="332" y="1868"/>
                  </a:lnTo>
                  <a:lnTo>
                    <a:pt x="359" y="1894"/>
                  </a:lnTo>
                  <a:lnTo>
                    <a:pt x="388" y="1918"/>
                  </a:lnTo>
                  <a:lnTo>
                    <a:pt x="418" y="1942"/>
                  </a:lnTo>
                  <a:lnTo>
                    <a:pt x="447" y="1966"/>
                  </a:lnTo>
                  <a:lnTo>
                    <a:pt x="478" y="1987"/>
                  </a:lnTo>
                  <a:lnTo>
                    <a:pt x="510" y="2008"/>
                  </a:lnTo>
                  <a:lnTo>
                    <a:pt x="543" y="2027"/>
                  </a:lnTo>
                  <a:lnTo>
                    <a:pt x="576" y="2045"/>
                  </a:lnTo>
                  <a:lnTo>
                    <a:pt x="610" y="2062"/>
                  </a:lnTo>
                  <a:lnTo>
                    <a:pt x="644" y="2079"/>
                  </a:lnTo>
                  <a:lnTo>
                    <a:pt x="679" y="2094"/>
                  </a:lnTo>
                  <a:lnTo>
                    <a:pt x="715" y="2107"/>
                  </a:lnTo>
                  <a:lnTo>
                    <a:pt x="750" y="2119"/>
                  </a:lnTo>
                  <a:lnTo>
                    <a:pt x="787" y="2130"/>
                  </a:lnTo>
                  <a:lnTo>
                    <a:pt x="823" y="2141"/>
                  </a:lnTo>
                  <a:lnTo>
                    <a:pt x="860" y="2149"/>
                  </a:lnTo>
                  <a:lnTo>
                    <a:pt x="897" y="2156"/>
                  </a:lnTo>
                  <a:lnTo>
                    <a:pt x="934" y="2162"/>
                  </a:lnTo>
                  <a:lnTo>
                    <a:pt x="972" y="2167"/>
                  </a:lnTo>
                  <a:lnTo>
                    <a:pt x="1009" y="2170"/>
                  </a:lnTo>
                  <a:lnTo>
                    <a:pt x="1047" y="2172"/>
                  </a:lnTo>
                  <a:lnTo>
                    <a:pt x="1086" y="2172"/>
                  </a:lnTo>
                  <a:lnTo>
                    <a:pt x="1123" y="2172"/>
                  </a:lnTo>
                  <a:lnTo>
                    <a:pt x="1161" y="2170"/>
                  </a:lnTo>
                  <a:lnTo>
                    <a:pt x="1199" y="2167"/>
                  </a:lnTo>
                  <a:lnTo>
                    <a:pt x="1236" y="2162"/>
                  </a:lnTo>
                  <a:lnTo>
                    <a:pt x="1273" y="2156"/>
                  </a:lnTo>
                  <a:lnTo>
                    <a:pt x="1311" y="2149"/>
                  </a:lnTo>
                  <a:lnTo>
                    <a:pt x="1347" y="2141"/>
                  </a:lnTo>
                  <a:lnTo>
                    <a:pt x="1384" y="2130"/>
                  </a:lnTo>
                  <a:lnTo>
                    <a:pt x="1420" y="2119"/>
                  </a:lnTo>
                  <a:lnTo>
                    <a:pt x="1457" y="2107"/>
                  </a:lnTo>
                  <a:lnTo>
                    <a:pt x="1491" y="2094"/>
                  </a:lnTo>
                  <a:lnTo>
                    <a:pt x="1526" y="2079"/>
                  </a:lnTo>
                  <a:lnTo>
                    <a:pt x="1560" y="2062"/>
                  </a:lnTo>
                  <a:lnTo>
                    <a:pt x="1594" y="2045"/>
                  </a:lnTo>
                  <a:lnTo>
                    <a:pt x="1628" y="2027"/>
                  </a:lnTo>
                  <a:lnTo>
                    <a:pt x="1660" y="2008"/>
                  </a:lnTo>
                  <a:lnTo>
                    <a:pt x="1692" y="1987"/>
                  </a:lnTo>
                  <a:lnTo>
                    <a:pt x="1723" y="1966"/>
                  </a:lnTo>
                  <a:lnTo>
                    <a:pt x="1753" y="1942"/>
                  </a:lnTo>
                  <a:lnTo>
                    <a:pt x="1783" y="1918"/>
                  </a:lnTo>
                  <a:lnTo>
                    <a:pt x="1812" y="1894"/>
                  </a:lnTo>
                  <a:lnTo>
                    <a:pt x="1839" y="1868"/>
                  </a:lnTo>
                  <a:lnTo>
                    <a:pt x="1866" y="1841"/>
                  </a:lnTo>
                  <a:lnTo>
                    <a:pt x="1891" y="1813"/>
                  </a:lnTo>
                  <a:lnTo>
                    <a:pt x="1917" y="1784"/>
                  </a:lnTo>
                  <a:lnTo>
                    <a:pt x="1940" y="1755"/>
                  </a:lnTo>
                  <a:lnTo>
                    <a:pt x="1963" y="1725"/>
                  </a:lnTo>
                  <a:lnTo>
                    <a:pt x="1984" y="1694"/>
                  </a:lnTo>
                  <a:lnTo>
                    <a:pt x="2006" y="1662"/>
                  </a:lnTo>
                  <a:lnTo>
                    <a:pt x="2025" y="1630"/>
                  </a:lnTo>
                  <a:lnTo>
                    <a:pt x="2044" y="1597"/>
                  </a:lnTo>
                  <a:lnTo>
                    <a:pt x="2061" y="1563"/>
                  </a:lnTo>
                  <a:lnTo>
                    <a:pt x="2077" y="1528"/>
                  </a:lnTo>
                  <a:lnTo>
                    <a:pt x="2091" y="1493"/>
                  </a:lnTo>
                  <a:lnTo>
                    <a:pt x="2105" y="1458"/>
                  </a:lnTo>
                  <a:lnTo>
                    <a:pt x="2117" y="1422"/>
                  </a:lnTo>
                  <a:lnTo>
                    <a:pt x="2129" y="1386"/>
                  </a:lnTo>
                  <a:lnTo>
                    <a:pt x="2138" y="1350"/>
                  </a:lnTo>
                  <a:lnTo>
                    <a:pt x="2147" y="1313"/>
                  </a:lnTo>
                  <a:lnTo>
                    <a:pt x="2154" y="1276"/>
                  </a:lnTo>
                  <a:lnTo>
                    <a:pt x="2159" y="1237"/>
                  </a:lnTo>
                  <a:lnTo>
                    <a:pt x="2165" y="1200"/>
                  </a:lnTo>
                  <a:lnTo>
                    <a:pt x="2168" y="1162"/>
                  </a:lnTo>
                  <a:lnTo>
                    <a:pt x="2170" y="1124"/>
                  </a:lnTo>
                  <a:lnTo>
                    <a:pt x="2170" y="108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9" name="Line 88"/>
            <p:cNvSpPr>
              <a:spLocks noChangeShapeType="1"/>
            </p:cNvSpPr>
            <p:nvPr/>
          </p:nvSpPr>
          <p:spPr bwMode="auto">
            <a:xfrm>
              <a:off x="1983" y="2230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0" name="Line 89"/>
            <p:cNvSpPr>
              <a:spLocks noChangeShapeType="1"/>
            </p:cNvSpPr>
            <p:nvPr/>
          </p:nvSpPr>
          <p:spPr bwMode="auto">
            <a:xfrm>
              <a:off x="1983" y="257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1" name="Line 90"/>
            <p:cNvSpPr>
              <a:spLocks noChangeShapeType="1"/>
            </p:cNvSpPr>
            <p:nvPr/>
          </p:nvSpPr>
          <p:spPr bwMode="auto">
            <a:xfrm>
              <a:off x="1983" y="2608"/>
              <a:ext cx="0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2" name="Line 91"/>
            <p:cNvSpPr>
              <a:spLocks noChangeShapeType="1"/>
            </p:cNvSpPr>
            <p:nvPr/>
          </p:nvSpPr>
          <p:spPr bwMode="auto">
            <a:xfrm>
              <a:off x="1983" y="298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3" name="Line 92"/>
            <p:cNvSpPr>
              <a:spLocks noChangeShapeType="1"/>
            </p:cNvSpPr>
            <p:nvPr/>
          </p:nvSpPr>
          <p:spPr bwMode="auto">
            <a:xfrm>
              <a:off x="1983" y="301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4" name="Line 93"/>
            <p:cNvSpPr>
              <a:spLocks noChangeShapeType="1"/>
            </p:cNvSpPr>
            <p:nvPr/>
          </p:nvSpPr>
          <p:spPr bwMode="auto">
            <a:xfrm>
              <a:off x="1589" y="2690"/>
              <a:ext cx="0" cy="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5" name="Line 94"/>
            <p:cNvSpPr>
              <a:spLocks noChangeShapeType="1"/>
            </p:cNvSpPr>
            <p:nvPr/>
          </p:nvSpPr>
          <p:spPr bwMode="auto">
            <a:xfrm>
              <a:off x="1589" y="3285"/>
              <a:ext cx="7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6" name="Line 95"/>
            <p:cNvSpPr>
              <a:spLocks noChangeShapeType="1"/>
            </p:cNvSpPr>
            <p:nvPr/>
          </p:nvSpPr>
          <p:spPr bwMode="auto">
            <a:xfrm flipV="1">
              <a:off x="2379" y="2690"/>
              <a:ext cx="0" cy="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7" name="Line 96"/>
            <p:cNvSpPr>
              <a:spLocks noChangeShapeType="1"/>
            </p:cNvSpPr>
            <p:nvPr/>
          </p:nvSpPr>
          <p:spPr bwMode="auto">
            <a:xfrm flipH="1">
              <a:off x="564" y="2294"/>
              <a:ext cx="793" cy="7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8" name="Freeform 97"/>
            <p:cNvSpPr>
              <a:spLocks/>
            </p:cNvSpPr>
            <p:nvPr/>
          </p:nvSpPr>
          <p:spPr bwMode="auto">
            <a:xfrm>
              <a:off x="1589" y="2294"/>
              <a:ext cx="790" cy="792"/>
            </a:xfrm>
            <a:custGeom>
              <a:avLst/>
              <a:gdLst>
                <a:gd name="T0" fmla="*/ 38 w 2169"/>
                <a:gd name="T1" fmla="*/ 18 h 2172"/>
                <a:gd name="T2" fmla="*/ 38 w 2169"/>
                <a:gd name="T3" fmla="*/ 16 h 2172"/>
                <a:gd name="T4" fmla="*/ 38 w 2169"/>
                <a:gd name="T5" fmla="*/ 14 h 2172"/>
                <a:gd name="T6" fmla="*/ 37 w 2169"/>
                <a:gd name="T7" fmla="*/ 12 h 2172"/>
                <a:gd name="T8" fmla="*/ 36 w 2169"/>
                <a:gd name="T9" fmla="*/ 10 h 2172"/>
                <a:gd name="T10" fmla="*/ 35 w 2169"/>
                <a:gd name="T11" fmla="*/ 8 h 2172"/>
                <a:gd name="T12" fmla="*/ 34 w 2169"/>
                <a:gd name="T13" fmla="*/ 7 h 2172"/>
                <a:gd name="T14" fmla="*/ 32 w 2169"/>
                <a:gd name="T15" fmla="*/ 5 h 2172"/>
                <a:gd name="T16" fmla="*/ 31 w 2169"/>
                <a:gd name="T17" fmla="*/ 4 h 2172"/>
                <a:gd name="T18" fmla="*/ 29 w 2169"/>
                <a:gd name="T19" fmla="*/ 3 h 2172"/>
                <a:gd name="T20" fmla="*/ 27 w 2169"/>
                <a:gd name="T21" fmla="*/ 2 h 2172"/>
                <a:gd name="T22" fmla="*/ 25 w 2169"/>
                <a:gd name="T23" fmla="*/ 1 h 2172"/>
                <a:gd name="T24" fmla="*/ 24 w 2169"/>
                <a:gd name="T25" fmla="*/ 0 h 2172"/>
                <a:gd name="T26" fmla="*/ 22 w 2169"/>
                <a:gd name="T27" fmla="*/ 0 h 2172"/>
                <a:gd name="T28" fmla="*/ 20 w 2169"/>
                <a:gd name="T29" fmla="*/ 0 h 2172"/>
                <a:gd name="T30" fmla="*/ 18 w 2169"/>
                <a:gd name="T31" fmla="*/ 0 h 2172"/>
                <a:gd name="T32" fmla="*/ 16 w 2169"/>
                <a:gd name="T33" fmla="*/ 0 h 2172"/>
                <a:gd name="T34" fmla="*/ 14 w 2169"/>
                <a:gd name="T35" fmla="*/ 1 h 2172"/>
                <a:gd name="T36" fmla="*/ 12 w 2169"/>
                <a:gd name="T37" fmla="*/ 1 h 2172"/>
                <a:gd name="T38" fmla="*/ 10 w 2169"/>
                <a:gd name="T39" fmla="*/ 2 h 2172"/>
                <a:gd name="T40" fmla="*/ 8 w 2169"/>
                <a:gd name="T41" fmla="*/ 3 h 2172"/>
                <a:gd name="T42" fmla="*/ 7 w 2169"/>
                <a:gd name="T43" fmla="*/ 4 h 2172"/>
                <a:gd name="T44" fmla="*/ 5 w 2169"/>
                <a:gd name="T45" fmla="*/ 6 h 2172"/>
                <a:gd name="T46" fmla="*/ 4 w 2169"/>
                <a:gd name="T47" fmla="*/ 7 h 2172"/>
                <a:gd name="T48" fmla="*/ 3 w 2169"/>
                <a:gd name="T49" fmla="*/ 9 h 2172"/>
                <a:gd name="T50" fmla="*/ 2 w 2169"/>
                <a:gd name="T51" fmla="*/ 11 h 2172"/>
                <a:gd name="T52" fmla="*/ 1 w 2169"/>
                <a:gd name="T53" fmla="*/ 13 h 2172"/>
                <a:gd name="T54" fmla="*/ 0 w 2169"/>
                <a:gd name="T55" fmla="*/ 15 h 2172"/>
                <a:gd name="T56" fmla="*/ 0 w 2169"/>
                <a:gd name="T57" fmla="*/ 16 h 2172"/>
                <a:gd name="T58" fmla="*/ 0 w 2169"/>
                <a:gd name="T59" fmla="*/ 19 h 2172"/>
                <a:gd name="T60" fmla="*/ 0 w 2169"/>
                <a:gd name="T61" fmla="*/ 21 h 2172"/>
                <a:gd name="T62" fmla="*/ 0 w 2169"/>
                <a:gd name="T63" fmla="*/ 23 h 2172"/>
                <a:gd name="T64" fmla="*/ 1 w 2169"/>
                <a:gd name="T65" fmla="*/ 24 h 2172"/>
                <a:gd name="T66" fmla="*/ 1 w 2169"/>
                <a:gd name="T67" fmla="*/ 26 h 2172"/>
                <a:gd name="T68" fmla="*/ 2 w 2169"/>
                <a:gd name="T69" fmla="*/ 28 h 2172"/>
                <a:gd name="T70" fmla="*/ 3 w 2169"/>
                <a:gd name="T71" fmla="*/ 30 h 2172"/>
                <a:gd name="T72" fmla="*/ 4 w 2169"/>
                <a:gd name="T73" fmla="*/ 31 h 2172"/>
                <a:gd name="T74" fmla="*/ 6 w 2169"/>
                <a:gd name="T75" fmla="*/ 33 h 2172"/>
                <a:gd name="T76" fmla="*/ 7 w 2169"/>
                <a:gd name="T77" fmla="*/ 34 h 2172"/>
                <a:gd name="T78" fmla="*/ 9 w 2169"/>
                <a:gd name="T79" fmla="*/ 35 h 2172"/>
                <a:gd name="T80" fmla="*/ 11 w 2169"/>
                <a:gd name="T81" fmla="*/ 36 h 2172"/>
                <a:gd name="T82" fmla="*/ 13 w 2169"/>
                <a:gd name="T83" fmla="*/ 37 h 2172"/>
                <a:gd name="T84" fmla="*/ 15 w 2169"/>
                <a:gd name="T85" fmla="*/ 38 h 2172"/>
                <a:gd name="T86" fmla="*/ 16 w 2169"/>
                <a:gd name="T87" fmla="*/ 38 h 2172"/>
                <a:gd name="T88" fmla="*/ 19 w 2169"/>
                <a:gd name="T89" fmla="*/ 38 h 2172"/>
                <a:gd name="T90" fmla="*/ 20 w 2169"/>
                <a:gd name="T91" fmla="*/ 38 h 2172"/>
                <a:gd name="T92" fmla="*/ 23 w 2169"/>
                <a:gd name="T93" fmla="*/ 38 h 2172"/>
                <a:gd name="T94" fmla="*/ 24 w 2169"/>
                <a:gd name="T95" fmla="*/ 38 h 2172"/>
                <a:gd name="T96" fmla="*/ 26 w 2169"/>
                <a:gd name="T97" fmla="*/ 37 h 2172"/>
                <a:gd name="T98" fmla="*/ 28 w 2169"/>
                <a:gd name="T99" fmla="*/ 36 h 2172"/>
                <a:gd name="T100" fmla="*/ 30 w 2169"/>
                <a:gd name="T101" fmla="*/ 35 h 2172"/>
                <a:gd name="T102" fmla="*/ 31 w 2169"/>
                <a:gd name="T103" fmla="*/ 34 h 2172"/>
                <a:gd name="T104" fmla="*/ 33 w 2169"/>
                <a:gd name="T105" fmla="*/ 32 h 2172"/>
                <a:gd name="T106" fmla="*/ 34 w 2169"/>
                <a:gd name="T107" fmla="*/ 31 h 2172"/>
                <a:gd name="T108" fmla="*/ 35 w 2169"/>
                <a:gd name="T109" fmla="*/ 30 h 2172"/>
                <a:gd name="T110" fmla="*/ 36 w 2169"/>
                <a:gd name="T111" fmla="*/ 28 h 2172"/>
                <a:gd name="T112" fmla="*/ 37 w 2169"/>
                <a:gd name="T113" fmla="*/ 26 h 2172"/>
                <a:gd name="T114" fmla="*/ 38 w 2169"/>
                <a:gd name="T115" fmla="*/ 24 h 2172"/>
                <a:gd name="T116" fmla="*/ 38 w 2169"/>
                <a:gd name="T117" fmla="*/ 22 h 2172"/>
                <a:gd name="T118" fmla="*/ 38 w 2169"/>
                <a:gd name="T119" fmla="*/ 20 h 21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169" h="2172">
                  <a:moveTo>
                    <a:pt x="2169" y="1086"/>
                  </a:moveTo>
                  <a:lnTo>
                    <a:pt x="2168" y="1048"/>
                  </a:lnTo>
                  <a:lnTo>
                    <a:pt x="2166" y="1010"/>
                  </a:lnTo>
                  <a:lnTo>
                    <a:pt x="2163" y="973"/>
                  </a:lnTo>
                  <a:lnTo>
                    <a:pt x="2159" y="935"/>
                  </a:lnTo>
                  <a:lnTo>
                    <a:pt x="2152" y="898"/>
                  </a:lnTo>
                  <a:lnTo>
                    <a:pt x="2145" y="860"/>
                  </a:lnTo>
                  <a:lnTo>
                    <a:pt x="2136" y="823"/>
                  </a:lnTo>
                  <a:lnTo>
                    <a:pt x="2127" y="786"/>
                  </a:lnTo>
                  <a:lnTo>
                    <a:pt x="2116" y="750"/>
                  </a:lnTo>
                  <a:lnTo>
                    <a:pt x="2104" y="714"/>
                  </a:lnTo>
                  <a:lnTo>
                    <a:pt x="2090" y="679"/>
                  </a:lnTo>
                  <a:lnTo>
                    <a:pt x="2075" y="644"/>
                  </a:lnTo>
                  <a:lnTo>
                    <a:pt x="2059" y="610"/>
                  </a:lnTo>
                  <a:lnTo>
                    <a:pt x="2042" y="576"/>
                  </a:lnTo>
                  <a:lnTo>
                    <a:pt x="2024" y="544"/>
                  </a:lnTo>
                  <a:lnTo>
                    <a:pt x="2004" y="511"/>
                  </a:lnTo>
                  <a:lnTo>
                    <a:pt x="1984" y="479"/>
                  </a:lnTo>
                  <a:lnTo>
                    <a:pt x="1962" y="448"/>
                  </a:lnTo>
                  <a:lnTo>
                    <a:pt x="1939" y="417"/>
                  </a:lnTo>
                  <a:lnTo>
                    <a:pt x="1915" y="388"/>
                  </a:lnTo>
                  <a:lnTo>
                    <a:pt x="1891" y="359"/>
                  </a:lnTo>
                  <a:lnTo>
                    <a:pt x="1864" y="332"/>
                  </a:lnTo>
                  <a:lnTo>
                    <a:pt x="1838" y="305"/>
                  </a:lnTo>
                  <a:lnTo>
                    <a:pt x="1810" y="279"/>
                  </a:lnTo>
                  <a:lnTo>
                    <a:pt x="1781" y="254"/>
                  </a:lnTo>
                  <a:lnTo>
                    <a:pt x="1752" y="230"/>
                  </a:lnTo>
                  <a:lnTo>
                    <a:pt x="1722" y="207"/>
                  </a:lnTo>
                  <a:lnTo>
                    <a:pt x="1691" y="185"/>
                  </a:lnTo>
                  <a:lnTo>
                    <a:pt x="1659" y="165"/>
                  </a:lnTo>
                  <a:lnTo>
                    <a:pt x="1627" y="146"/>
                  </a:lnTo>
                  <a:lnTo>
                    <a:pt x="1594" y="127"/>
                  </a:lnTo>
                  <a:lnTo>
                    <a:pt x="1560" y="110"/>
                  </a:lnTo>
                  <a:lnTo>
                    <a:pt x="1525" y="94"/>
                  </a:lnTo>
                  <a:lnTo>
                    <a:pt x="1491" y="79"/>
                  </a:lnTo>
                  <a:lnTo>
                    <a:pt x="1455" y="65"/>
                  </a:lnTo>
                  <a:lnTo>
                    <a:pt x="1419" y="53"/>
                  </a:lnTo>
                  <a:lnTo>
                    <a:pt x="1383" y="42"/>
                  </a:lnTo>
                  <a:lnTo>
                    <a:pt x="1347" y="33"/>
                  </a:lnTo>
                  <a:lnTo>
                    <a:pt x="1310" y="24"/>
                  </a:lnTo>
                  <a:lnTo>
                    <a:pt x="1273" y="17"/>
                  </a:lnTo>
                  <a:lnTo>
                    <a:pt x="1235" y="10"/>
                  </a:lnTo>
                  <a:lnTo>
                    <a:pt x="1197" y="6"/>
                  </a:lnTo>
                  <a:lnTo>
                    <a:pt x="1160" y="3"/>
                  </a:lnTo>
                  <a:lnTo>
                    <a:pt x="1122" y="1"/>
                  </a:lnTo>
                  <a:lnTo>
                    <a:pt x="1084" y="0"/>
                  </a:lnTo>
                  <a:lnTo>
                    <a:pt x="1046" y="1"/>
                  </a:lnTo>
                  <a:lnTo>
                    <a:pt x="1009" y="3"/>
                  </a:lnTo>
                  <a:lnTo>
                    <a:pt x="970" y="6"/>
                  </a:lnTo>
                  <a:lnTo>
                    <a:pt x="933" y="10"/>
                  </a:lnTo>
                  <a:lnTo>
                    <a:pt x="895" y="17"/>
                  </a:lnTo>
                  <a:lnTo>
                    <a:pt x="858" y="24"/>
                  </a:lnTo>
                  <a:lnTo>
                    <a:pt x="822" y="33"/>
                  </a:lnTo>
                  <a:lnTo>
                    <a:pt x="785" y="42"/>
                  </a:lnTo>
                  <a:lnTo>
                    <a:pt x="749" y="53"/>
                  </a:lnTo>
                  <a:lnTo>
                    <a:pt x="713" y="65"/>
                  </a:lnTo>
                  <a:lnTo>
                    <a:pt x="678" y="79"/>
                  </a:lnTo>
                  <a:lnTo>
                    <a:pt x="643" y="94"/>
                  </a:lnTo>
                  <a:lnTo>
                    <a:pt x="608" y="110"/>
                  </a:lnTo>
                  <a:lnTo>
                    <a:pt x="575" y="127"/>
                  </a:lnTo>
                  <a:lnTo>
                    <a:pt x="541" y="146"/>
                  </a:lnTo>
                  <a:lnTo>
                    <a:pt x="509" y="165"/>
                  </a:lnTo>
                  <a:lnTo>
                    <a:pt x="478" y="185"/>
                  </a:lnTo>
                  <a:lnTo>
                    <a:pt x="446" y="207"/>
                  </a:lnTo>
                  <a:lnTo>
                    <a:pt x="416" y="230"/>
                  </a:lnTo>
                  <a:lnTo>
                    <a:pt x="386" y="254"/>
                  </a:lnTo>
                  <a:lnTo>
                    <a:pt x="358" y="279"/>
                  </a:lnTo>
                  <a:lnTo>
                    <a:pt x="330" y="305"/>
                  </a:lnTo>
                  <a:lnTo>
                    <a:pt x="304" y="332"/>
                  </a:lnTo>
                  <a:lnTo>
                    <a:pt x="277" y="359"/>
                  </a:lnTo>
                  <a:lnTo>
                    <a:pt x="253" y="388"/>
                  </a:lnTo>
                  <a:lnTo>
                    <a:pt x="230" y="417"/>
                  </a:lnTo>
                  <a:lnTo>
                    <a:pt x="206" y="448"/>
                  </a:lnTo>
                  <a:lnTo>
                    <a:pt x="185" y="479"/>
                  </a:lnTo>
                  <a:lnTo>
                    <a:pt x="164" y="511"/>
                  </a:lnTo>
                  <a:lnTo>
                    <a:pt x="145" y="544"/>
                  </a:lnTo>
                  <a:lnTo>
                    <a:pt x="126" y="576"/>
                  </a:lnTo>
                  <a:lnTo>
                    <a:pt x="109" y="610"/>
                  </a:lnTo>
                  <a:lnTo>
                    <a:pt x="93" y="644"/>
                  </a:lnTo>
                  <a:lnTo>
                    <a:pt x="78" y="679"/>
                  </a:lnTo>
                  <a:lnTo>
                    <a:pt x="64" y="714"/>
                  </a:lnTo>
                  <a:lnTo>
                    <a:pt x="53" y="750"/>
                  </a:lnTo>
                  <a:lnTo>
                    <a:pt x="41" y="786"/>
                  </a:lnTo>
                  <a:lnTo>
                    <a:pt x="31" y="823"/>
                  </a:lnTo>
                  <a:lnTo>
                    <a:pt x="23" y="860"/>
                  </a:lnTo>
                  <a:lnTo>
                    <a:pt x="15" y="898"/>
                  </a:lnTo>
                  <a:lnTo>
                    <a:pt x="10" y="935"/>
                  </a:lnTo>
                  <a:lnTo>
                    <a:pt x="5" y="973"/>
                  </a:lnTo>
                  <a:lnTo>
                    <a:pt x="2" y="1010"/>
                  </a:lnTo>
                  <a:lnTo>
                    <a:pt x="0" y="1048"/>
                  </a:lnTo>
                  <a:lnTo>
                    <a:pt x="0" y="1086"/>
                  </a:lnTo>
                  <a:lnTo>
                    <a:pt x="0" y="1124"/>
                  </a:lnTo>
                  <a:lnTo>
                    <a:pt x="2" y="1162"/>
                  </a:lnTo>
                  <a:lnTo>
                    <a:pt x="5" y="1200"/>
                  </a:lnTo>
                  <a:lnTo>
                    <a:pt x="10" y="1237"/>
                  </a:lnTo>
                  <a:lnTo>
                    <a:pt x="15" y="1275"/>
                  </a:lnTo>
                  <a:lnTo>
                    <a:pt x="23" y="1312"/>
                  </a:lnTo>
                  <a:lnTo>
                    <a:pt x="31" y="1349"/>
                  </a:lnTo>
                  <a:lnTo>
                    <a:pt x="41" y="1385"/>
                  </a:lnTo>
                  <a:lnTo>
                    <a:pt x="53" y="1421"/>
                  </a:lnTo>
                  <a:lnTo>
                    <a:pt x="64" y="1457"/>
                  </a:lnTo>
                  <a:lnTo>
                    <a:pt x="78" y="1493"/>
                  </a:lnTo>
                  <a:lnTo>
                    <a:pt x="93" y="1528"/>
                  </a:lnTo>
                  <a:lnTo>
                    <a:pt x="109" y="1562"/>
                  </a:lnTo>
                  <a:lnTo>
                    <a:pt x="126" y="1596"/>
                  </a:lnTo>
                  <a:lnTo>
                    <a:pt x="145" y="1629"/>
                  </a:lnTo>
                  <a:lnTo>
                    <a:pt x="164" y="1662"/>
                  </a:lnTo>
                  <a:lnTo>
                    <a:pt x="185" y="1694"/>
                  </a:lnTo>
                  <a:lnTo>
                    <a:pt x="206" y="1724"/>
                  </a:lnTo>
                  <a:lnTo>
                    <a:pt x="230" y="1755"/>
                  </a:lnTo>
                  <a:lnTo>
                    <a:pt x="253" y="1784"/>
                  </a:lnTo>
                  <a:lnTo>
                    <a:pt x="277" y="1812"/>
                  </a:lnTo>
                  <a:lnTo>
                    <a:pt x="304" y="1840"/>
                  </a:lnTo>
                  <a:lnTo>
                    <a:pt x="330" y="1868"/>
                  </a:lnTo>
                  <a:lnTo>
                    <a:pt x="358" y="1893"/>
                  </a:lnTo>
                  <a:lnTo>
                    <a:pt x="386" y="1918"/>
                  </a:lnTo>
                  <a:lnTo>
                    <a:pt x="416" y="1942"/>
                  </a:lnTo>
                  <a:lnTo>
                    <a:pt x="446" y="1965"/>
                  </a:lnTo>
                  <a:lnTo>
                    <a:pt x="478" y="1986"/>
                  </a:lnTo>
                  <a:lnTo>
                    <a:pt x="509" y="2007"/>
                  </a:lnTo>
                  <a:lnTo>
                    <a:pt x="541" y="2027"/>
                  </a:lnTo>
                  <a:lnTo>
                    <a:pt x="575" y="2045"/>
                  </a:lnTo>
                  <a:lnTo>
                    <a:pt x="608" y="2063"/>
                  </a:lnTo>
                  <a:lnTo>
                    <a:pt x="643" y="2078"/>
                  </a:lnTo>
                  <a:lnTo>
                    <a:pt x="678" y="2093"/>
                  </a:lnTo>
                  <a:lnTo>
                    <a:pt x="713" y="2107"/>
                  </a:lnTo>
                  <a:lnTo>
                    <a:pt x="749" y="2119"/>
                  </a:lnTo>
                  <a:lnTo>
                    <a:pt x="785" y="2130"/>
                  </a:lnTo>
                  <a:lnTo>
                    <a:pt x="822" y="2140"/>
                  </a:lnTo>
                  <a:lnTo>
                    <a:pt x="858" y="2148"/>
                  </a:lnTo>
                  <a:lnTo>
                    <a:pt x="895" y="2156"/>
                  </a:lnTo>
                  <a:lnTo>
                    <a:pt x="933" y="2161"/>
                  </a:lnTo>
                  <a:lnTo>
                    <a:pt x="970" y="2166"/>
                  </a:lnTo>
                  <a:lnTo>
                    <a:pt x="1009" y="2170"/>
                  </a:lnTo>
                  <a:lnTo>
                    <a:pt x="1046" y="2172"/>
                  </a:lnTo>
                  <a:lnTo>
                    <a:pt x="1084" y="2172"/>
                  </a:lnTo>
                  <a:lnTo>
                    <a:pt x="1122" y="2172"/>
                  </a:lnTo>
                  <a:lnTo>
                    <a:pt x="1160" y="2170"/>
                  </a:lnTo>
                  <a:lnTo>
                    <a:pt x="1197" y="2166"/>
                  </a:lnTo>
                  <a:lnTo>
                    <a:pt x="1235" y="2161"/>
                  </a:lnTo>
                  <a:lnTo>
                    <a:pt x="1273" y="2156"/>
                  </a:lnTo>
                  <a:lnTo>
                    <a:pt x="1310" y="2148"/>
                  </a:lnTo>
                  <a:lnTo>
                    <a:pt x="1347" y="2140"/>
                  </a:lnTo>
                  <a:lnTo>
                    <a:pt x="1383" y="2130"/>
                  </a:lnTo>
                  <a:lnTo>
                    <a:pt x="1419" y="2119"/>
                  </a:lnTo>
                  <a:lnTo>
                    <a:pt x="1455" y="2107"/>
                  </a:lnTo>
                  <a:lnTo>
                    <a:pt x="1491" y="2093"/>
                  </a:lnTo>
                  <a:lnTo>
                    <a:pt x="1525" y="2078"/>
                  </a:lnTo>
                  <a:lnTo>
                    <a:pt x="1560" y="2063"/>
                  </a:lnTo>
                  <a:lnTo>
                    <a:pt x="1594" y="2045"/>
                  </a:lnTo>
                  <a:lnTo>
                    <a:pt x="1627" y="2027"/>
                  </a:lnTo>
                  <a:lnTo>
                    <a:pt x="1659" y="2007"/>
                  </a:lnTo>
                  <a:lnTo>
                    <a:pt x="1691" y="1986"/>
                  </a:lnTo>
                  <a:lnTo>
                    <a:pt x="1722" y="1965"/>
                  </a:lnTo>
                  <a:lnTo>
                    <a:pt x="1752" y="1942"/>
                  </a:lnTo>
                  <a:lnTo>
                    <a:pt x="1781" y="1918"/>
                  </a:lnTo>
                  <a:lnTo>
                    <a:pt x="1810" y="1893"/>
                  </a:lnTo>
                  <a:lnTo>
                    <a:pt x="1838" y="1868"/>
                  </a:lnTo>
                  <a:lnTo>
                    <a:pt x="1864" y="1840"/>
                  </a:lnTo>
                  <a:lnTo>
                    <a:pt x="1891" y="1812"/>
                  </a:lnTo>
                  <a:lnTo>
                    <a:pt x="1915" y="1784"/>
                  </a:lnTo>
                  <a:lnTo>
                    <a:pt x="1939" y="1755"/>
                  </a:lnTo>
                  <a:lnTo>
                    <a:pt x="1962" y="1724"/>
                  </a:lnTo>
                  <a:lnTo>
                    <a:pt x="1984" y="1694"/>
                  </a:lnTo>
                  <a:lnTo>
                    <a:pt x="2004" y="1662"/>
                  </a:lnTo>
                  <a:lnTo>
                    <a:pt x="2024" y="1629"/>
                  </a:lnTo>
                  <a:lnTo>
                    <a:pt x="2042" y="1596"/>
                  </a:lnTo>
                  <a:lnTo>
                    <a:pt x="2059" y="1562"/>
                  </a:lnTo>
                  <a:lnTo>
                    <a:pt x="2075" y="1528"/>
                  </a:lnTo>
                  <a:lnTo>
                    <a:pt x="2090" y="1493"/>
                  </a:lnTo>
                  <a:lnTo>
                    <a:pt x="2104" y="1457"/>
                  </a:lnTo>
                  <a:lnTo>
                    <a:pt x="2116" y="1421"/>
                  </a:lnTo>
                  <a:lnTo>
                    <a:pt x="2127" y="1385"/>
                  </a:lnTo>
                  <a:lnTo>
                    <a:pt x="2136" y="1349"/>
                  </a:lnTo>
                  <a:lnTo>
                    <a:pt x="2145" y="1312"/>
                  </a:lnTo>
                  <a:lnTo>
                    <a:pt x="2152" y="1275"/>
                  </a:lnTo>
                  <a:lnTo>
                    <a:pt x="2159" y="1237"/>
                  </a:lnTo>
                  <a:lnTo>
                    <a:pt x="2163" y="1200"/>
                  </a:lnTo>
                  <a:lnTo>
                    <a:pt x="2166" y="1162"/>
                  </a:lnTo>
                  <a:lnTo>
                    <a:pt x="2168" y="1124"/>
                  </a:lnTo>
                  <a:lnTo>
                    <a:pt x="2169" y="108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9" name="Line 98"/>
            <p:cNvSpPr>
              <a:spLocks noChangeShapeType="1"/>
            </p:cNvSpPr>
            <p:nvPr/>
          </p:nvSpPr>
          <p:spPr bwMode="auto">
            <a:xfrm>
              <a:off x="1543" y="269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0" name="Line 99"/>
            <p:cNvSpPr>
              <a:spLocks noChangeShapeType="1"/>
            </p:cNvSpPr>
            <p:nvPr/>
          </p:nvSpPr>
          <p:spPr bwMode="auto">
            <a:xfrm>
              <a:off x="1768" y="269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1" name="Line 100"/>
            <p:cNvSpPr>
              <a:spLocks noChangeShapeType="1"/>
            </p:cNvSpPr>
            <p:nvPr/>
          </p:nvSpPr>
          <p:spPr bwMode="auto">
            <a:xfrm>
              <a:off x="1804" y="2690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2" name="Line 101"/>
            <p:cNvSpPr>
              <a:spLocks noChangeShapeType="1"/>
            </p:cNvSpPr>
            <p:nvPr/>
          </p:nvSpPr>
          <p:spPr bwMode="auto">
            <a:xfrm>
              <a:off x="2179" y="269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3" name="Line 102"/>
            <p:cNvSpPr>
              <a:spLocks noChangeShapeType="1"/>
            </p:cNvSpPr>
            <p:nvPr/>
          </p:nvSpPr>
          <p:spPr bwMode="auto">
            <a:xfrm>
              <a:off x="2215" y="269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4" name="Line 103"/>
            <p:cNvSpPr>
              <a:spLocks noChangeShapeType="1"/>
            </p:cNvSpPr>
            <p:nvPr/>
          </p:nvSpPr>
          <p:spPr bwMode="auto">
            <a:xfrm>
              <a:off x="564" y="3086"/>
              <a:ext cx="3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5" name="Line 104"/>
            <p:cNvSpPr>
              <a:spLocks noChangeShapeType="1"/>
            </p:cNvSpPr>
            <p:nvPr/>
          </p:nvSpPr>
          <p:spPr bwMode="auto">
            <a:xfrm>
              <a:off x="886" y="3086"/>
              <a:ext cx="3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6" name="Freeform 105"/>
            <p:cNvSpPr>
              <a:spLocks/>
            </p:cNvSpPr>
            <p:nvPr/>
          </p:nvSpPr>
          <p:spPr bwMode="auto">
            <a:xfrm>
              <a:off x="1035" y="2700"/>
              <a:ext cx="135" cy="327"/>
            </a:xfrm>
            <a:custGeom>
              <a:avLst/>
              <a:gdLst>
                <a:gd name="T0" fmla="*/ 7 w 370"/>
                <a:gd name="T1" fmla="*/ 16 h 895"/>
                <a:gd name="T2" fmla="*/ 7 w 370"/>
                <a:gd name="T3" fmla="*/ 15 h 895"/>
                <a:gd name="T4" fmla="*/ 7 w 370"/>
                <a:gd name="T5" fmla="*/ 15 h 895"/>
                <a:gd name="T6" fmla="*/ 7 w 370"/>
                <a:gd name="T7" fmla="*/ 15 h 895"/>
                <a:gd name="T8" fmla="*/ 6 w 370"/>
                <a:gd name="T9" fmla="*/ 14 h 895"/>
                <a:gd name="T10" fmla="*/ 6 w 370"/>
                <a:gd name="T11" fmla="*/ 14 h 895"/>
                <a:gd name="T12" fmla="*/ 6 w 370"/>
                <a:gd name="T13" fmla="*/ 13 h 895"/>
                <a:gd name="T14" fmla="*/ 6 w 370"/>
                <a:gd name="T15" fmla="*/ 12 h 895"/>
                <a:gd name="T16" fmla="*/ 6 w 370"/>
                <a:gd name="T17" fmla="*/ 12 h 895"/>
                <a:gd name="T18" fmla="*/ 6 w 370"/>
                <a:gd name="T19" fmla="*/ 12 h 895"/>
                <a:gd name="T20" fmla="*/ 6 w 370"/>
                <a:gd name="T21" fmla="*/ 11 h 895"/>
                <a:gd name="T22" fmla="*/ 5 w 370"/>
                <a:gd name="T23" fmla="*/ 11 h 895"/>
                <a:gd name="T24" fmla="*/ 5 w 370"/>
                <a:gd name="T25" fmla="*/ 10 h 895"/>
                <a:gd name="T26" fmla="*/ 5 w 370"/>
                <a:gd name="T27" fmla="*/ 10 h 895"/>
                <a:gd name="T28" fmla="*/ 5 w 370"/>
                <a:gd name="T29" fmla="*/ 9 h 895"/>
                <a:gd name="T30" fmla="*/ 5 w 370"/>
                <a:gd name="T31" fmla="*/ 9 h 895"/>
                <a:gd name="T32" fmla="*/ 5 w 370"/>
                <a:gd name="T33" fmla="*/ 8 h 895"/>
                <a:gd name="T34" fmla="*/ 5 w 370"/>
                <a:gd name="T35" fmla="*/ 8 h 895"/>
                <a:gd name="T36" fmla="*/ 4 w 370"/>
                <a:gd name="T37" fmla="*/ 7 h 895"/>
                <a:gd name="T38" fmla="*/ 4 w 370"/>
                <a:gd name="T39" fmla="*/ 7 h 895"/>
                <a:gd name="T40" fmla="*/ 4 w 370"/>
                <a:gd name="T41" fmla="*/ 7 h 895"/>
                <a:gd name="T42" fmla="*/ 4 w 370"/>
                <a:gd name="T43" fmla="*/ 6 h 895"/>
                <a:gd name="T44" fmla="*/ 4 w 370"/>
                <a:gd name="T45" fmla="*/ 6 h 895"/>
                <a:gd name="T46" fmla="*/ 3 w 370"/>
                <a:gd name="T47" fmla="*/ 5 h 895"/>
                <a:gd name="T48" fmla="*/ 3 w 370"/>
                <a:gd name="T49" fmla="*/ 5 h 895"/>
                <a:gd name="T50" fmla="*/ 3 w 370"/>
                <a:gd name="T51" fmla="*/ 4 h 895"/>
                <a:gd name="T52" fmla="*/ 3 w 370"/>
                <a:gd name="T53" fmla="*/ 4 h 895"/>
                <a:gd name="T54" fmla="*/ 3 w 370"/>
                <a:gd name="T55" fmla="*/ 4 h 895"/>
                <a:gd name="T56" fmla="*/ 2 w 370"/>
                <a:gd name="T57" fmla="*/ 3 h 895"/>
                <a:gd name="T58" fmla="*/ 2 w 370"/>
                <a:gd name="T59" fmla="*/ 3 h 895"/>
                <a:gd name="T60" fmla="*/ 2 w 370"/>
                <a:gd name="T61" fmla="*/ 3 h 895"/>
                <a:gd name="T62" fmla="*/ 1 w 370"/>
                <a:gd name="T63" fmla="*/ 2 h 895"/>
                <a:gd name="T64" fmla="*/ 1 w 370"/>
                <a:gd name="T65" fmla="*/ 1 h 895"/>
                <a:gd name="T66" fmla="*/ 1 w 370"/>
                <a:gd name="T67" fmla="*/ 1 h 895"/>
                <a:gd name="T68" fmla="*/ 0 w 370"/>
                <a:gd name="T69" fmla="*/ 1 h 895"/>
                <a:gd name="T70" fmla="*/ 0 w 370"/>
                <a:gd name="T71" fmla="*/ 0 h 895"/>
                <a:gd name="T72" fmla="*/ 0 w 370"/>
                <a:gd name="T73" fmla="*/ 0 h 89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70" h="895">
                  <a:moveTo>
                    <a:pt x="370" y="895"/>
                  </a:moveTo>
                  <a:lnTo>
                    <a:pt x="367" y="867"/>
                  </a:lnTo>
                  <a:lnTo>
                    <a:pt x="363" y="841"/>
                  </a:lnTo>
                  <a:lnTo>
                    <a:pt x="360" y="813"/>
                  </a:lnTo>
                  <a:lnTo>
                    <a:pt x="356" y="786"/>
                  </a:lnTo>
                  <a:lnTo>
                    <a:pt x="351" y="759"/>
                  </a:lnTo>
                  <a:lnTo>
                    <a:pt x="345" y="732"/>
                  </a:lnTo>
                  <a:lnTo>
                    <a:pt x="340" y="706"/>
                  </a:lnTo>
                  <a:lnTo>
                    <a:pt x="334" y="679"/>
                  </a:lnTo>
                  <a:lnTo>
                    <a:pt x="327" y="653"/>
                  </a:lnTo>
                  <a:lnTo>
                    <a:pt x="321" y="626"/>
                  </a:lnTo>
                  <a:lnTo>
                    <a:pt x="314" y="600"/>
                  </a:lnTo>
                  <a:lnTo>
                    <a:pt x="306" y="573"/>
                  </a:lnTo>
                  <a:lnTo>
                    <a:pt x="298" y="548"/>
                  </a:lnTo>
                  <a:lnTo>
                    <a:pt x="289" y="521"/>
                  </a:lnTo>
                  <a:lnTo>
                    <a:pt x="281" y="496"/>
                  </a:lnTo>
                  <a:lnTo>
                    <a:pt x="271" y="471"/>
                  </a:lnTo>
                  <a:lnTo>
                    <a:pt x="262" y="445"/>
                  </a:lnTo>
                  <a:lnTo>
                    <a:pt x="251" y="420"/>
                  </a:lnTo>
                  <a:lnTo>
                    <a:pt x="241" y="394"/>
                  </a:lnTo>
                  <a:lnTo>
                    <a:pt x="229" y="370"/>
                  </a:lnTo>
                  <a:lnTo>
                    <a:pt x="218" y="344"/>
                  </a:lnTo>
                  <a:lnTo>
                    <a:pt x="206" y="320"/>
                  </a:lnTo>
                  <a:lnTo>
                    <a:pt x="194" y="296"/>
                  </a:lnTo>
                  <a:lnTo>
                    <a:pt x="181" y="271"/>
                  </a:lnTo>
                  <a:lnTo>
                    <a:pt x="168" y="248"/>
                  </a:lnTo>
                  <a:lnTo>
                    <a:pt x="155" y="224"/>
                  </a:lnTo>
                  <a:lnTo>
                    <a:pt x="141" y="200"/>
                  </a:lnTo>
                  <a:lnTo>
                    <a:pt x="126" y="177"/>
                  </a:lnTo>
                  <a:lnTo>
                    <a:pt x="112" y="154"/>
                  </a:lnTo>
                  <a:lnTo>
                    <a:pt x="97" y="131"/>
                  </a:lnTo>
                  <a:lnTo>
                    <a:pt x="82" y="108"/>
                  </a:lnTo>
                  <a:lnTo>
                    <a:pt x="66" y="86"/>
                  </a:lnTo>
                  <a:lnTo>
                    <a:pt x="50" y="65"/>
                  </a:lnTo>
                  <a:lnTo>
                    <a:pt x="34" y="42"/>
                  </a:lnTo>
                  <a:lnTo>
                    <a:pt x="17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7" name="Freeform 106"/>
            <p:cNvSpPr>
              <a:spLocks/>
            </p:cNvSpPr>
            <p:nvPr/>
          </p:nvSpPr>
          <p:spPr bwMode="auto">
            <a:xfrm>
              <a:off x="1160" y="3027"/>
              <a:ext cx="20" cy="59"/>
            </a:xfrm>
            <a:custGeom>
              <a:avLst/>
              <a:gdLst>
                <a:gd name="T0" fmla="*/ 1 w 54"/>
                <a:gd name="T1" fmla="*/ 0 h 163"/>
                <a:gd name="T2" fmla="*/ 0 w 54"/>
                <a:gd name="T3" fmla="*/ 0 h 163"/>
                <a:gd name="T4" fmla="*/ 1 w 54"/>
                <a:gd name="T5" fmla="*/ 3 h 163"/>
                <a:gd name="T6" fmla="*/ 1 w 54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63">
                  <a:moveTo>
                    <a:pt x="54" y="0"/>
                  </a:moveTo>
                  <a:lnTo>
                    <a:pt x="0" y="2"/>
                  </a:lnTo>
                  <a:lnTo>
                    <a:pt x="35" y="16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8" name="Freeform 107"/>
            <p:cNvSpPr>
              <a:spLocks/>
            </p:cNvSpPr>
            <p:nvPr/>
          </p:nvSpPr>
          <p:spPr bwMode="auto">
            <a:xfrm>
              <a:off x="1160" y="3027"/>
              <a:ext cx="20" cy="59"/>
            </a:xfrm>
            <a:custGeom>
              <a:avLst/>
              <a:gdLst>
                <a:gd name="T0" fmla="*/ 1 w 54"/>
                <a:gd name="T1" fmla="*/ 0 h 163"/>
                <a:gd name="T2" fmla="*/ 0 w 54"/>
                <a:gd name="T3" fmla="*/ 0 h 163"/>
                <a:gd name="T4" fmla="*/ 1 w 54"/>
                <a:gd name="T5" fmla="*/ 3 h 163"/>
                <a:gd name="T6" fmla="*/ 1 w 54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63">
                  <a:moveTo>
                    <a:pt x="54" y="0"/>
                  </a:moveTo>
                  <a:lnTo>
                    <a:pt x="0" y="2"/>
                  </a:lnTo>
                  <a:lnTo>
                    <a:pt x="35" y="163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89" name="Freeform 108"/>
            <p:cNvSpPr>
              <a:spLocks/>
            </p:cNvSpPr>
            <p:nvPr/>
          </p:nvSpPr>
          <p:spPr bwMode="auto">
            <a:xfrm>
              <a:off x="996" y="2657"/>
              <a:ext cx="46" cy="51"/>
            </a:xfrm>
            <a:custGeom>
              <a:avLst/>
              <a:gdLst>
                <a:gd name="T0" fmla="*/ 1 w 129"/>
                <a:gd name="T1" fmla="*/ 3 h 139"/>
                <a:gd name="T2" fmla="*/ 2 w 129"/>
                <a:gd name="T3" fmla="*/ 2 h 139"/>
                <a:gd name="T4" fmla="*/ 0 w 129"/>
                <a:gd name="T5" fmla="*/ 0 h 139"/>
                <a:gd name="T6" fmla="*/ 1 w 129"/>
                <a:gd name="T7" fmla="*/ 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139">
                  <a:moveTo>
                    <a:pt x="89" y="139"/>
                  </a:moveTo>
                  <a:lnTo>
                    <a:pt x="129" y="103"/>
                  </a:lnTo>
                  <a:lnTo>
                    <a:pt x="0" y="0"/>
                  </a:lnTo>
                  <a:lnTo>
                    <a:pt x="89" y="13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0" name="Freeform 109"/>
            <p:cNvSpPr>
              <a:spLocks/>
            </p:cNvSpPr>
            <p:nvPr/>
          </p:nvSpPr>
          <p:spPr bwMode="auto">
            <a:xfrm>
              <a:off x="996" y="2657"/>
              <a:ext cx="46" cy="51"/>
            </a:xfrm>
            <a:custGeom>
              <a:avLst/>
              <a:gdLst>
                <a:gd name="T0" fmla="*/ 1 w 129"/>
                <a:gd name="T1" fmla="*/ 3 h 139"/>
                <a:gd name="T2" fmla="*/ 2 w 129"/>
                <a:gd name="T3" fmla="*/ 2 h 139"/>
                <a:gd name="T4" fmla="*/ 0 w 129"/>
                <a:gd name="T5" fmla="*/ 0 h 139"/>
                <a:gd name="T6" fmla="*/ 1 w 129"/>
                <a:gd name="T7" fmla="*/ 3 h 1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139">
                  <a:moveTo>
                    <a:pt x="89" y="139"/>
                  </a:moveTo>
                  <a:lnTo>
                    <a:pt x="129" y="103"/>
                  </a:lnTo>
                  <a:lnTo>
                    <a:pt x="0" y="0"/>
                  </a:lnTo>
                  <a:lnTo>
                    <a:pt x="89" y="13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1" name="Freeform 110"/>
            <p:cNvSpPr>
              <a:spLocks/>
            </p:cNvSpPr>
            <p:nvPr/>
          </p:nvSpPr>
          <p:spPr bwMode="auto">
            <a:xfrm>
              <a:off x="1152" y="2766"/>
              <a:ext cx="36" cy="72"/>
            </a:xfrm>
            <a:custGeom>
              <a:avLst/>
              <a:gdLst>
                <a:gd name="T0" fmla="*/ 1 w 99"/>
                <a:gd name="T1" fmla="*/ 0 h 197"/>
                <a:gd name="T2" fmla="*/ 0 w 99"/>
                <a:gd name="T3" fmla="*/ 4 h 197"/>
                <a:gd name="T4" fmla="*/ 2 w 99"/>
                <a:gd name="T5" fmla="*/ 4 h 1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97">
                  <a:moveTo>
                    <a:pt x="92" y="0"/>
                  </a:moveTo>
                  <a:lnTo>
                    <a:pt x="0" y="197"/>
                  </a:lnTo>
                  <a:lnTo>
                    <a:pt x="99" y="1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2" name="Line 111"/>
            <p:cNvSpPr>
              <a:spLocks noChangeShapeType="1"/>
            </p:cNvSpPr>
            <p:nvPr/>
          </p:nvSpPr>
          <p:spPr bwMode="auto">
            <a:xfrm flipH="1">
              <a:off x="1173" y="2818"/>
              <a:ext cx="1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3" name="Freeform 112"/>
            <p:cNvSpPr>
              <a:spLocks/>
            </p:cNvSpPr>
            <p:nvPr/>
          </p:nvSpPr>
          <p:spPr bwMode="auto">
            <a:xfrm>
              <a:off x="1206" y="2766"/>
              <a:ext cx="48" cy="92"/>
            </a:xfrm>
            <a:custGeom>
              <a:avLst/>
              <a:gdLst>
                <a:gd name="T0" fmla="*/ 0 w 137"/>
                <a:gd name="T1" fmla="*/ 4 h 254"/>
                <a:gd name="T2" fmla="*/ 1 w 137"/>
                <a:gd name="T3" fmla="*/ 4 h 254"/>
                <a:gd name="T4" fmla="*/ 1 w 137"/>
                <a:gd name="T5" fmla="*/ 4 h 254"/>
                <a:gd name="T6" fmla="*/ 1 w 137"/>
                <a:gd name="T7" fmla="*/ 4 h 254"/>
                <a:gd name="T8" fmla="*/ 1 w 137"/>
                <a:gd name="T9" fmla="*/ 4 h 254"/>
                <a:gd name="T10" fmla="*/ 1 w 137"/>
                <a:gd name="T11" fmla="*/ 4 h 254"/>
                <a:gd name="T12" fmla="*/ 1 w 137"/>
                <a:gd name="T13" fmla="*/ 4 h 254"/>
                <a:gd name="T14" fmla="*/ 1 w 137"/>
                <a:gd name="T15" fmla="*/ 4 h 254"/>
                <a:gd name="T16" fmla="*/ 1 w 137"/>
                <a:gd name="T17" fmla="*/ 4 h 254"/>
                <a:gd name="T18" fmla="*/ 1 w 137"/>
                <a:gd name="T19" fmla="*/ 4 h 254"/>
                <a:gd name="T20" fmla="*/ 1 w 137"/>
                <a:gd name="T21" fmla="*/ 4 h 254"/>
                <a:gd name="T22" fmla="*/ 1 w 137"/>
                <a:gd name="T23" fmla="*/ 4 h 254"/>
                <a:gd name="T24" fmla="*/ 1 w 137"/>
                <a:gd name="T25" fmla="*/ 4 h 254"/>
                <a:gd name="T26" fmla="*/ 1 w 137"/>
                <a:gd name="T27" fmla="*/ 4 h 254"/>
                <a:gd name="T28" fmla="*/ 1 w 137"/>
                <a:gd name="T29" fmla="*/ 4 h 254"/>
                <a:gd name="T30" fmla="*/ 1 w 137"/>
                <a:gd name="T31" fmla="*/ 4 h 254"/>
                <a:gd name="T32" fmla="*/ 1 w 137"/>
                <a:gd name="T33" fmla="*/ 4 h 254"/>
                <a:gd name="T34" fmla="*/ 1 w 137"/>
                <a:gd name="T35" fmla="*/ 4 h 254"/>
                <a:gd name="T36" fmla="*/ 1 w 137"/>
                <a:gd name="T37" fmla="*/ 4 h 254"/>
                <a:gd name="T38" fmla="*/ 1 w 137"/>
                <a:gd name="T39" fmla="*/ 4 h 254"/>
                <a:gd name="T40" fmla="*/ 1 w 137"/>
                <a:gd name="T41" fmla="*/ 4 h 254"/>
                <a:gd name="T42" fmla="*/ 1 w 137"/>
                <a:gd name="T43" fmla="*/ 3 h 254"/>
                <a:gd name="T44" fmla="*/ 1 w 137"/>
                <a:gd name="T45" fmla="*/ 3 h 254"/>
                <a:gd name="T46" fmla="*/ 2 w 137"/>
                <a:gd name="T47" fmla="*/ 3 h 254"/>
                <a:gd name="T48" fmla="*/ 2 w 137"/>
                <a:gd name="T49" fmla="*/ 3 h 254"/>
                <a:gd name="T50" fmla="*/ 2 w 137"/>
                <a:gd name="T51" fmla="*/ 3 h 254"/>
                <a:gd name="T52" fmla="*/ 2 w 137"/>
                <a:gd name="T53" fmla="*/ 3 h 254"/>
                <a:gd name="T54" fmla="*/ 2 w 137"/>
                <a:gd name="T55" fmla="*/ 3 h 254"/>
                <a:gd name="T56" fmla="*/ 2 w 137"/>
                <a:gd name="T57" fmla="*/ 3 h 254"/>
                <a:gd name="T58" fmla="*/ 2 w 137"/>
                <a:gd name="T59" fmla="*/ 3 h 254"/>
                <a:gd name="T60" fmla="*/ 2 w 137"/>
                <a:gd name="T61" fmla="*/ 3 h 254"/>
                <a:gd name="T62" fmla="*/ 2 w 137"/>
                <a:gd name="T63" fmla="*/ 3 h 254"/>
                <a:gd name="T64" fmla="*/ 2 w 137"/>
                <a:gd name="T65" fmla="*/ 3 h 254"/>
                <a:gd name="T66" fmla="*/ 2 w 137"/>
                <a:gd name="T67" fmla="*/ 2 h 254"/>
                <a:gd name="T68" fmla="*/ 1 w 137"/>
                <a:gd name="T69" fmla="*/ 2 h 254"/>
                <a:gd name="T70" fmla="*/ 1 w 137"/>
                <a:gd name="T71" fmla="*/ 2 h 254"/>
                <a:gd name="T72" fmla="*/ 1 w 137"/>
                <a:gd name="T73" fmla="*/ 2 h 254"/>
                <a:gd name="T74" fmla="*/ 1 w 137"/>
                <a:gd name="T75" fmla="*/ 2 h 254"/>
                <a:gd name="T76" fmla="*/ 1 w 137"/>
                <a:gd name="T77" fmla="*/ 2 h 254"/>
                <a:gd name="T78" fmla="*/ 1 w 137"/>
                <a:gd name="T79" fmla="*/ 2 h 254"/>
                <a:gd name="T80" fmla="*/ 1 w 137"/>
                <a:gd name="T81" fmla="*/ 2 h 254"/>
                <a:gd name="T82" fmla="*/ 1 w 137"/>
                <a:gd name="T83" fmla="*/ 2 h 254"/>
                <a:gd name="T84" fmla="*/ 1 w 137"/>
                <a:gd name="T85" fmla="*/ 2 h 254"/>
                <a:gd name="T86" fmla="*/ 1 w 137"/>
                <a:gd name="T87" fmla="*/ 2 h 254"/>
                <a:gd name="T88" fmla="*/ 1 w 137"/>
                <a:gd name="T89" fmla="*/ 2 h 254"/>
                <a:gd name="T90" fmla="*/ 1 w 137"/>
                <a:gd name="T91" fmla="*/ 2 h 254"/>
                <a:gd name="T92" fmla="*/ 1 w 137"/>
                <a:gd name="T93" fmla="*/ 0 h 254"/>
                <a:gd name="T94" fmla="*/ 2 w 137"/>
                <a:gd name="T95" fmla="*/ 0 h 2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7" h="254">
                  <a:moveTo>
                    <a:pt x="0" y="254"/>
                  </a:moveTo>
                  <a:lnTo>
                    <a:pt x="40" y="254"/>
                  </a:lnTo>
                  <a:lnTo>
                    <a:pt x="43" y="253"/>
                  </a:lnTo>
                  <a:lnTo>
                    <a:pt x="46" y="253"/>
                  </a:lnTo>
                  <a:lnTo>
                    <a:pt x="49" y="252"/>
                  </a:lnTo>
                  <a:lnTo>
                    <a:pt x="52" y="251"/>
                  </a:lnTo>
                  <a:lnTo>
                    <a:pt x="55" y="250"/>
                  </a:lnTo>
                  <a:lnTo>
                    <a:pt x="59" y="248"/>
                  </a:lnTo>
                  <a:lnTo>
                    <a:pt x="62" y="246"/>
                  </a:lnTo>
                  <a:lnTo>
                    <a:pt x="65" y="244"/>
                  </a:lnTo>
                  <a:lnTo>
                    <a:pt x="68" y="242"/>
                  </a:lnTo>
                  <a:lnTo>
                    <a:pt x="70" y="238"/>
                  </a:lnTo>
                  <a:lnTo>
                    <a:pt x="73" y="236"/>
                  </a:lnTo>
                  <a:lnTo>
                    <a:pt x="77" y="232"/>
                  </a:lnTo>
                  <a:lnTo>
                    <a:pt x="79" y="229"/>
                  </a:lnTo>
                  <a:lnTo>
                    <a:pt x="82" y="226"/>
                  </a:lnTo>
                  <a:lnTo>
                    <a:pt x="84" y="222"/>
                  </a:lnTo>
                  <a:lnTo>
                    <a:pt x="86" y="218"/>
                  </a:lnTo>
                  <a:lnTo>
                    <a:pt x="88" y="214"/>
                  </a:lnTo>
                  <a:lnTo>
                    <a:pt x="90" y="210"/>
                  </a:lnTo>
                  <a:lnTo>
                    <a:pt x="91" y="206"/>
                  </a:lnTo>
                  <a:lnTo>
                    <a:pt x="94" y="201"/>
                  </a:lnTo>
                  <a:lnTo>
                    <a:pt x="95" y="197"/>
                  </a:lnTo>
                  <a:lnTo>
                    <a:pt x="102" y="170"/>
                  </a:lnTo>
                  <a:lnTo>
                    <a:pt x="103" y="165"/>
                  </a:lnTo>
                  <a:lnTo>
                    <a:pt x="104" y="161"/>
                  </a:lnTo>
                  <a:lnTo>
                    <a:pt x="104" y="157"/>
                  </a:lnTo>
                  <a:lnTo>
                    <a:pt x="104" y="153"/>
                  </a:lnTo>
                  <a:lnTo>
                    <a:pt x="104" y="148"/>
                  </a:lnTo>
                  <a:lnTo>
                    <a:pt x="104" y="145"/>
                  </a:lnTo>
                  <a:lnTo>
                    <a:pt x="104" y="141"/>
                  </a:lnTo>
                  <a:lnTo>
                    <a:pt x="103" y="138"/>
                  </a:lnTo>
                  <a:lnTo>
                    <a:pt x="103" y="134"/>
                  </a:lnTo>
                  <a:lnTo>
                    <a:pt x="102" y="130"/>
                  </a:lnTo>
                  <a:lnTo>
                    <a:pt x="100" y="128"/>
                  </a:lnTo>
                  <a:lnTo>
                    <a:pt x="99" y="125"/>
                  </a:lnTo>
                  <a:lnTo>
                    <a:pt x="97" y="123"/>
                  </a:lnTo>
                  <a:lnTo>
                    <a:pt x="96" y="120"/>
                  </a:lnTo>
                  <a:lnTo>
                    <a:pt x="94" y="119"/>
                  </a:lnTo>
                  <a:lnTo>
                    <a:pt x="90" y="117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3" y="113"/>
                  </a:lnTo>
                  <a:lnTo>
                    <a:pt x="81" y="113"/>
                  </a:lnTo>
                  <a:lnTo>
                    <a:pt x="78" y="112"/>
                  </a:lnTo>
                  <a:lnTo>
                    <a:pt x="38" y="112"/>
                  </a:lnTo>
                  <a:lnTo>
                    <a:pt x="68" y="0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94" name="Freeform 113"/>
            <p:cNvSpPr>
              <a:spLocks/>
            </p:cNvSpPr>
            <p:nvPr/>
          </p:nvSpPr>
          <p:spPr bwMode="auto">
            <a:xfrm>
              <a:off x="1275" y="2766"/>
              <a:ext cx="23" cy="31"/>
            </a:xfrm>
            <a:custGeom>
              <a:avLst/>
              <a:gdLst>
                <a:gd name="T0" fmla="*/ 1 w 64"/>
                <a:gd name="T1" fmla="*/ 1 h 85"/>
                <a:gd name="T2" fmla="*/ 1 w 64"/>
                <a:gd name="T3" fmla="*/ 0 h 85"/>
                <a:gd name="T4" fmla="*/ 1 w 64"/>
                <a:gd name="T5" fmla="*/ 0 h 85"/>
                <a:gd name="T6" fmla="*/ 1 w 64"/>
                <a:gd name="T7" fmla="*/ 0 h 85"/>
                <a:gd name="T8" fmla="*/ 1 w 64"/>
                <a:gd name="T9" fmla="*/ 0 h 85"/>
                <a:gd name="T10" fmla="*/ 1 w 64"/>
                <a:gd name="T11" fmla="*/ 0 h 85"/>
                <a:gd name="T12" fmla="*/ 1 w 64"/>
                <a:gd name="T13" fmla="*/ 0 h 85"/>
                <a:gd name="T14" fmla="*/ 1 w 64"/>
                <a:gd name="T15" fmla="*/ 0 h 85"/>
                <a:gd name="T16" fmla="*/ 1 w 64"/>
                <a:gd name="T17" fmla="*/ 0 h 85"/>
                <a:gd name="T18" fmla="*/ 1 w 64"/>
                <a:gd name="T19" fmla="*/ 0 h 85"/>
                <a:gd name="T20" fmla="*/ 1 w 64"/>
                <a:gd name="T21" fmla="*/ 0 h 85"/>
                <a:gd name="T22" fmla="*/ 0 w 64"/>
                <a:gd name="T23" fmla="*/ 0 h 85"/>
                <a:gd name="T24" fmla="*/ 0 w 64"/>
                <a:gd name="T25" fmla="*/ 0 h 85"/>
                <a:gd name="T26" fmla="*/ 0 w 64"/>
                <a:gd name="T27" fmla="*/ 0 h 85"/>
                <a:gd name="T28" fmla="*/ 0 w 64"/>
                <a:gd name="T29" fmla="*/ 0 h 85"/>
                <a:gd name="T30" fmla="*/ 0 w 64"/>
                <a:gd name="T31" fmla="*/ 0 h 85"/>
                <a:gd name="T32" fmla="*/ 0 w 64"/>
                <a:gd name="T33" fmla="*/ 0 h 85"/>
                <a:gd name="T34" fmla="*/ 0 w 64"/>
                <a:gd name="T35" fmla="*/ 1 h 85"/>
                <a:gd name="T36" fmla="*/ 0 w 64"/>
                <a:gd name="T37" fmla="*/ 1 h 85"/>
                <a:gd name="T38" fmla="*/ 0 w 64"/>
                <a:gd name="T39" fmla="*/ 1 h 85"/>
                <a:gd name="T40" fmla="*/ 0 w 64"/>
                <a:gd name="T41" fmla="*/ 1 h 85"/>
                <a:gd name="T42" fmla="*/ 0 w 64"/>
                <a:gd name="T43" fmla="*/ 1 h 85"/>
                <a:gd name="T44" fmla="*/ 0 w 64"/>
                <a:gd name="T45" fmla="*/ 1 h 85"/>
                <a:gd name="T46" fmla="*/ 0 w 64"/>
                <a:gd name="T47" fmla="*/ 1 h 85"/>
                <a:gd name="T48" fmla="*/ 0 w 64"/>
                <a:gd name="T49" fmla="*/ 1 h 85"/>
                <a:gd name="T50" fmla="*/ 0 w 64"/>
                <a:gd name="T51" fmla="*/ 1 h 85"/>
                <a:gd name="T52" fmla="*/ 0 w 64"/>
                <a:gd name="T53" fmla="*/ 1 h 85"/>
                <a:gd name="T54" fmla="*/ 0 w 64"/>
                <a:gd name="T55" fmla="*/ 1 h 85"/>
                <a:gd name="T56" fmla="*/ 0 w 64"/>
                <a:gd name="T57" fmla="*/ 1 h 85"/>
                <a:gd name="T58" fmla="*/ 0 w 64"/>
                <a:gd name="T59" fmla="*/ 1 h 85"/>
                <a:gd name="T60" fmla="*/ 1 w 64"/>
                <a:gd name="T61" fmla="*/ 1 h 85"/>
                <a:gd name="T62" fmla="*/ 1 w 64"/>
                <a:gd name="T63" fmla="*/ 1 h 85"/>
                <a:gd name="T64" fmla="*/ 1 w 64"/>
                <a:gd name="T65" fmla="*/ 1 h 85"/>
                <a:gd name="T66" fmla="*/ 1 w 64"/>
                <a:gd name="T67" fmla="*/ 1 h 85"/>
                <a:gd name="T68" fmla="*/ 1 w 64"/>
                <a:gd name="T69" fmla="*/ 1 h 85"/>
                <a:gd name="T70" fmla="*/ 1 w 64"/>
                <a:gd name="T71" fmla="*/ 1 h 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4" h="85">
                  <a:moveTo>
                    <a:pt x="62" y="42"/>
                  </a:moveTo>
                  <a:lnTo>
                    <a:pt x="63" y="38"/>
                  </a:lnTo>
                  <a:lnTo>
                    <a:pt x="63" y="35"/>
                  </a:lnTo>
                  <a:lnTo>
                    <a:pt x="64" y="31"/>
                  </a:lnTo>
                  <a:lnTo>
                    <a:pt x="64" y="28"/>
                  </a:lnTo>
                  <a:lnTo>
                    <a:pt x="64" y="24"/>
                  </a:lnTo>
                  <a:lnTo>
                    <a:pt x="63" y="21"/>
                  </a:lnTo>
                  <a:lnTo>
                    <a:pt x="63" y="18"/>
                  </a:lnTo>
                  <a:lnTo>
                    <a:pt x="62" y="15"/>
                  </a:lnTo>
                  <a:lnTo>
                    <a:pt x="61" y="13"/>
                  </a:lnTo>
                  <a:lnTo>
                    <a:pt x="60" y="10"/>
                  </a:lnTo>
                  <a:lnTo>
                    <a:pt x="59" y="7"/>
                  </a:lnTo>
                  <a:lnTo>
                    <a:pt x="56" y="5"/>
                  </a:lnTo>
                  <a:lnTo>
                    <a:pt x="54" y="4"/>
                  </a:lnTo>
                  <a:lnTo>
                    <a:pt x="52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2" y="2"/>
                  </a:lnTo>
                  <a:lnTo>
                    <a:pt x="30" y="4"/>
                  </a:lnTo>
                  <a:lnTo>
                    <a:pt x="27" y="5"/>
                  </a:lnTo>
                  <a:lnTo>
                    <a:pt x="25" y="7"/>
                  </a:lnTo>
                  <a:lnTo>
                    <a:pt x="21" y="10"/>
                  </a:lnTo>
                  <a:lnTo>
                    <a:pt x="19" y="13"/>
                  </a:lnTo>
                  <a:lnTo>
                    <a:pt x="16" y="15"/>
                  </a:lnTo>
                  <a:lnTo>
                    <a:pt x="14" y="18"/>
                  </a:lnTo>
                  <a:lnTo>
                    <a:pt x="12" y="21"/>
                  </a:lnTo>
                  <a:lnTo>
                    <a:pt x="10" y="24"/>
                  </a:lnTo>
                  <a:lnTo>
                    <a:pt x="8" y="28"/>
                  </a:lnTo>
                  <a:lnTo>
                    <a:pt x="7" y="31"/>
                  </a:lnTo>
                  <a:lnTo>
                    <a:pt x="4" y="35"/>
                  </a:lnTo>
                  <a:lnTo>
                    <a:pt x="3" y="38"/>
                  </a:lnTo>
                  <a:lnTo>
                    <a:pt x="2" y="42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1" y="69"/>
                  </a:lnTo>
                  <a:lnTo>
                    <a:pt x="2" y="72"/>
                  </a:lnTo>
                  <a:lnTo>
                    <a:pt x="4" y="74"/>
                  </a:lnTo>
                  <a:lnTo>
                    <a:pt x="6" y="76"/>
                  </a:lnTo>
                  <a:lnTo>
                    <a:pt x="8" y="78"/>
                  </a:lnTo>
                  <a:lnTo>
                    <a:pt x="9" y="81"/>
                  </a:lnTo>
                  <a:lnTo>
                    <a:pt x="11" y="82"/>
                  </a:lnTo>
                  <a:lnTo>
                    <a:pt x="13" y="83"/>
                  </a:lnTo>
                  <a:lnTo>
                    <a:pt x="15" y="84"/>
                  </a:lnTo>
                  <a:lnTo>
                    <a:pt x="18" y="85"/>
                  </a:lnTo>
                  <a:lnTo>
                    <a:pt x="20" y="85"/>
                  </a:lnTo>
                  <a:lnTo>
                    <a:pt x="24" y="85"/>
                  </a:lnTo>
                  <a:lnTo>
                    <a:pt x="26" y="84"/>
                  </a:lnTo>
                  <a:lnTo>
                    <a:pt x="29" y="83"/>
                  </a:lnTo>
                  <a:lnTo>
                    <a:pt x="31" y="82"/>
                  </a:lnTo>
                  <a:lnTo>
                    <a:pt x="34" y="81"/>
                  </a:lnTo>
                  <a:lnTo>
                    <a:pt x="36" y="78"/>
                  </a:lnTo>
                  <a:lnTo>
                    <a:pt x="39" y="76"/>
                  </a:lnTo>
                  <a:lnTo>
                    <a:pt x="43" y="74"/>
                  </a:lnTo>
                  <a:lnTo>
                    <a:pt x="45" y="72"/>
                  </a:lnTo>
                  <a:lnTo>
                    <a:pt x="47" y="69"/>
                  </a:lnTo>
                  <a:lnTo>
                    <a:pt x="50" y="67"/>
                  </a:lnTo>
                  <a:lnTo>
                    <a:pt x="52" y="64"/>
                  </a:lnTo>
                  <a:lnTo>
                    <a:pt x="54" y="60"/>
                  </a:lnTo>
                  <a:lnTo>
                    <a:pt x="55" y="56"/>
                  </a:lnTo>
                  <a:lnTo>
                    <a:pt x="57" y="53"/>
                  </a:lnTo>
                  <a:lnTo>
                    <a:pt x="59" y="50"/>
                  </a:lnTo>
                  <a:lnTo>
                    <a:pt x="61" y="46"/>
                  </a:lnTo>
                  <a:lnTo>
                    <a:pt x="62" y="42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1362" name="Rectangle 114"/>
          <p:cNvSpPr>
            <a:spLocks noChangeArrowheads="1"/>
          </p:cNvSpPr>
          <p:nvPr/>
        </p:nvSpPr>
        <p:spPr bwMode="auto">
          <a:xfrm>
            <a:off x="5468620" y="1989138"/>
            <a:ext cx="3492500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dirty="0">
                <a:solidFill>
                  <a:srgbClr val="FF0000"/>
                </a:solidFill>
                <a:ea typeface="黑体" pitchFamily="2" charset="-122"/>
              </a:rPr>
              <a:t>        </a:t>
            </a:r>
            <a:r>
              <a:rPr lang="zh-CN" altLang="en-US" dirty="0" smtClean="0">
                <a:solidFill>
                  <a:srgbClr val="FF0000"/>
                </a:solidFill>
                <a:ea typeface="黑体" pitchFamily="2" charset="-122"/>
              </a:rPr>
              <a:t>侧面投影椭圆</a:t>
            </a:r>
            <a:r>
              <a:rPr lang="zh-CN" altLang="en-US" dirty="0">
                <a:solidFill>
                  <a:srgbClr val="FF0000"/>
                </a:solidFill>
                <a:ea typeface="黑体" pitchFamily="2" charset="-122"/>
              </a:rPr>
              <a:t>的长、短轴随截平面与圆柱轴线夹角的变化而改变。</a:t>
            </a:r>
          </a:p>
        </p:txBody>
      </p:sp>
      <p:sp>
        <p:nvSpPr>
          <p:cNvPr id="181363" name="Rectangle 115"/>
          <p:cNvSpPr>
            <a:spLocks noChangeArrowheads="1"/>
          </p:cNvSpPr>
          <p:nvPr/>
        </p:nvSpPr>
        <p:spPr bwMode="auto">
          <a:xfrm>
            <a:off x="3635375" y="4156075"/>
            <a:ext cx="5277407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 dirty="0" smtClean="0">
                <a:solidFill>
                  <a:srgbClr val="FF0000"/>
                </a:solidFill>
                <a:ea typeface="黑体" pitchFamily="2" charset="-122"/>
              </a:rPr>
              <a:t>        什么</a:t>
            </a:r>
            <a:r>
              <a:rPr lang="zh-CN" altLang="en-US" sz="3600" dirty="0">
                <a:solidFill>
                  <a:srgbClr val="FF0000"/>
                </a:solidFill>
                <a:ea typeface="黑体" pitchFamily="2" charset="-122"/>
              </a:rPr>
              <a:t>情况</a:t>
            </a:r>
            <a:r>
              <a:rPr lang="zh-CN" altLang="en-US" sz="3600" dirty="0" smtClean="0">
                <a:solidFill>
                  <a:srgbClr val="FF0000"/>
                </a:solidFill>
                <a:ea typeface="黑体" pitchFamily="2" charset="-122"/>
              </a:rPr>
              <a:t>下截交线的</a:t>
            </a:r>
            <a:endParaRPr lang="en-US" altLang="zh-CN" sz="3600" dirty="0" smtClean="0">
              <a:solidFill>
                <a:srgbClr val="FF0000"/>
              </a:solidFill>
              <a:ea typeface="黑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 dirty="0" smtClean="0">
                <a:solidFill>
                  <a:srgbClr val="FF0000"/>
                </a:solidFill>
                <a:ea typeface="黑体" pitchFamily="2" charset="-122"/>
              </a:rPr>
              <a:t>侧面投影</a:t>
            </a:r>
            <a:r>
              <a:rPr lang="zh-CN" altLang="en-US" sz="3600" dirty="0">
                <a:solidFill>
                  <a:srgbClr val="FF0000"/>
                </a:solidFill>
                <a:ea typeface="黑体" pitchFamily="2" charset="-122"/>
              </a:rPr>
              <a:t>为圆呢？</a:t>
            </a:r>
          </a:p>
        </p:txBody>
      </p:sp>
      <p:sp>
        <p:nvSpPr>
          <p:cNvPr id="181364" name="Rectangle 116"/>
          <p:cNvSpPr>
            <a:spLocks noChangeArrowheads="1"/>
          </p:cNvSpPr>
          <p:nvPr/>
        </p:nvSpPr>
        <p:spPr bwMode="auto">
          <a:xfrm>
            <a:off x="3635375" y="5406727"/>
            <a:ext cx="5329238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 dirty="0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截</a:t>
            </a:r>
            <a:r>
              <a:rPr lang="zh-CN" altLang="en-US" sz="3600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平面与圆柱体轴线成</a:t>
            </a:r>
            <a:r>
              <a:rPr lang="en-US" altLang="zh-CN" sz="3600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45°</a:t>
            </a:r>
            <a:r>
              <a:rPr lang="zh-CN" altLang="en-US" sz="3600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角时。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1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1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1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1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81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81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362" grpId="0"/>
      <p:bldP spid="181363" grpId="0"/>
      <p:bldP spid="18136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Text Box 2"/>
          <p:cNvSpPr txBox="1">
            <a:spLocks noChangeArrowheads="1"/>
          </p:cNvSpPr>
          <p:nvPr/>
        </p:nvSpPr>
        <p:spPr bwMode="auto">
          <a:xfrm>
            <a:off x="827088" y="2852738"/>
            <a:ext cx="12446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2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2" action="ppaction://hlinksldjump"/>
              </a:rPr>
              <a:t>3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1" name="Text Box 3"/>
          <p:cNvSpPr txBox="1">
            <a:spLocks noChangeArrowheads="1"/>
          </p:cNvSpPr>
          <p:nvPr/>
        </p:nvSpPr>
        <p:spPr bwMode="auto">
          <a:xfrm>
            <a:off x="3132138" y="2852738"/>
            <a:ext cx="981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3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3" action="ppaction://hlinksldjump"/>
              </a:rPr>
              <a:t>4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2" name="Text Box 4"/>
          <p:cNvSpPr txBox="1">
            <a:spLocks noChangeArrowheads="1"/>
          </p:cNvSpPr>
          <p:nvPr/>
        </p:nvSpPr>
        <p:spPr bwMode="auto">
          <a:xfrm>
            <a:off x="5508625" y="2863850"/>
            <a:ext cx="846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chemeClr val="bg1"/>
                </a:solidFill>
                <a:hlinkClick r:id="rId4" action="ppaction://hlinksldjump"/>
              </a:rPr>
              <a:t>例</a:t>
            </a:r>
            <a:r>
              <a:rPr lang="en-US" altLang="zh-CN" b="0">
                <a:solidFill>
                  <a:schemeClr val="bg1"/>
                </a:solidFill>
                <a:hlinkClick r:id="rId4" action="ppaction://hlinksldjump"/>
              </a:rPr>
              <a:t>5</a:t>
            </a:r>
            <a:endParaRPr lang="en-US" altLang="zh-CN" b="0">
              <a:solidFill>
                <a:schemeClr val="bg1"/>
              </a:solidFill>
            </a:endParaRPr>
          </a:p>
        </p:txBody>
      </p:sp>
      <p:sp>
        <p:nvSpPr>
          <p:cNvPr id="58373" name="Text Box 5"/>
          <p:cNvSpPr txBox="1">
            <a:spLocks noChangeArrowheads="1"/>
          </p:cNvSpPr>
          <p:nvPr/>
        </p:nvSpPr>
        <p:spPr bwMode="auto">
          <a:xfrm>
            <a:off x="7627938" y="2852738"/>
            <a:ext cx="9017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5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5" action="ppaction://hlinksldjump"/>
              </a:rPr>
              <a:t>6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4" name="Text Box 6"/>
          <p:cNvSpPr txBox="1">
            <a:spLocks noChangeArrowheads="1"/>
          </p:cNvSpPr>
          <p:nvPr/>
        </p:nvSpPr>
        <p:spPr bwMode="auto">
          <a:xfrm>
            <a:off x="1166813" y="6162675"/>
            <a:ext cx="9572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6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6" action="ppaction://hlinksldjump"/>
              </a:rPr>
              <a:t>7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5" name="Text Box 7"/>
          <p:cNvSpPr txBox="1">
            <a:spLocks noChangeArrowheads="1"/>
          </p:cNvSpPr>
          <p:nvPr/>
        </p:nvSpPr>
        <p:spPr bwMode="auto">
          <a:xfrm>
            <a:off x="3470275" y="6146800"/>
            <a:ext cx="9572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7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7" action="ppaction://hlinksldjump"/>
              </a:rPr>
              <a:t>8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6" name="Text Box 8"/>
          <p:cNvSpPr txBox="1">
            <a:spLocks noChangeArrowheads="1"/>
          </p:cNvSpPr>
          <p:nvPr/>
        </p:nvSpPr>
        <p:spPr bwMode="auto">
          <a:xfrm>
            <a:off x="5724525" y="6092825"/>
            <a:ext cx="803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8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8" action="ppaction://hlinksldjump"/>
              </a:rPr>
              <a:t>9</a:t>
            </a:r>
            <a:endParaRPr lang="en-US" altLang="zh-CN" b="0">
              <a:solidFill>
                <a:srgbClr val="FF0000"/>
              </a:solidFill>
            </a:endParaRPr>
          </a:p>
        </p:txBody>
      </p:sp>
      <p:sp>
        <p:nvSpPr>
          <p:cNvPr id="58377" name="Text Box 9"/>
          <p:cNvSpPr txBox="1">
            <a:spLocks noChangeArrowheads="1"/>
          </p:cNvSpPr>
          <p:nvPr/>
        </p:nvSpPr>
        <p:spPr bwMode="auto">
          <a:xfrm>
            <a:off x="7585075" y="6089650"/>
            <a:ext cx="12350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b="0">
                <a:solidFill>
                  <a:srgbClr val="FF0000"/>
                </a:solidFill>
                <a:hlinkClick r:id="rId9" action="ppaction://hlinksldjump"/>
              </a:rPr>
              <a:t>例</a:t>
            </a:r>
            <a:r>
              <a:rPr lang="en-US" altLang="zh-CN" b="0">
                <a:solidFill>
                  <a:srgbClr val="FF0000"/>
                </a:solidFill>
                <a:hlinkClick r:id="rId9" action="ppaction://hlinksldjump"/>
              </a:rPr>
              <a:t>10</a:t>
            </a:r>
            <a:endParaRPr lang="en-US" altLang="zh-CN" b="0">
              <a:solidFill>
                <a:srgbClr val="FF0000"/>
              </a:solidFill>
            </a:endParaRPr>
          </a:p>
        </p:txBody>
      </p:sp>
      <p:grpSp>
        <p:nvGrpSpPr>
          <p:cNvPr id="58378" name="Group 10"/>
          <p:cNvGrpSpPr>
            <a:grpSpLocks/>
          </p:cNvGrpSpPr>
          <p:nvPr/>
        </p:nvGrpSpPr>
        <p:grpSpPr bwMode="auto">
          <a:xfrm>
            <a:off x="2644775" y="136525"/>
            <a:ext cx="1782763" cy="2500313"/>
            <a:chOff x="3796" y="1693"/>
            <a:chExt cx="1298" cy="1822"/>
          </a:xfrm>
        </p:grpSpPr>
        <p:grpSp>
          <p:nvGrpSpPr>
            <p:cNvPr id="58492" name="Group 11"/>
            <p:cNvGrpSpPr>
              <a:grpSpLocks/>
            </p:cNvGrpSpPr>
            <p:nvPr/>
          </p:nvGrpSpPr>
          <p:grpSpPr bwMode="auto">
            <a:xfrm>
              <a:off x="3796" y="1693"/>
              <a:ext cx="1298" cy="1822"/>
              <a:chOff x="3796" y="1693"/>
              <a:chExt cx="1298" cy="1822"/>
            </a:xfrm>
          </p:grpSpPr>
          <p:sp>
            <p:nvSpPr>
              <p:cNvPr id="58495" name="Freeform 12"/>
              <p:cNvSpPr>
                <a:spLocks/>
              </p:cNvSpPr>
              <p:nvPr/>
            </p:nvSpPr>
            <p:spPr bwMode="auto">
              <a:xfrm>
                <a:off x="4227" y="1693"/>
                <a:ext cx="828" cy="478"/>
              </a:xfrm>
              <a:custGeom>
                <a:avLst/>
                <a:gdLst>
                  <a:gd name="T0" fmla="*/ 4 w 4970"/>
                  <a:gd name="T1" fmla="*/ 2 h 2870"/>
                  <a:gd name="T2" fmla="*/ 0 w 4970"/>
                  <a:gd name="T3" fmla="*/ 0 h 2870"/>
                  <a:gd name="T4" fmla="*/ 0 w 4970"/>
                  <a:gd name="T5" fmla="*/ 0 h 28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0" h="2870">
                    <a:moveTo>
                      <a:pt x="4970" y="287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96" name="Freeform 13"/>
              <p:cNvSpPr>
                <a:spLocks/>
              </p:cNvSpPr>
              <p:nvPr/>
            </p:nvSpPr>
            <p:spPr bwMode="auto">
              <a:xfrm>
                <a:off x="4662" y="2171"/>
                <a:ext cx="394" cy="227"/>
              </a:xfrm>
              <a:custGeom>
                <a:avLst/>
                <a:gdLst>
                  <a:gd name="T0" fmla="*/ 0 w 2359"/>
                  <a:gd name="T1" fmla="*/ 1 h 1361"/>
                  <a:gd name="T2" fmla="*/ 1 w 2359"/>
                  <a:gd name="T3" fmla="*/ 1 h 1361"/>
                  <a:gd name="T4" fmla="*/ 1 w 2359"/>
                  <a:gd name="T5" fmla="*/ 1 h 1361"/>
                  <a:gd name="T6" fmla="*/ 1 w 2359"/>
                  <a:gd name="T7" fmla="*/ 1 h 1361"/>
                  <a:gd name="T8" fmla="*/ 2 w 2359"/>
                  <a:gd name="T9" fmla="*/ 0 h 1361"/>
                  <a:gd name="T10" fmla="*/ 2 w 2359"/>
                  <a:gd name="T11" fmla="*/ 0 h 1361"/>
                  <a:gd name="T12" fmla="*/ 2 w 2359"/>
                  <a:gd name="T13" fmla="*/ 0 h 13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9" h="1361">
                    <a:moveTo>
                      <a:pt x="0" y="1361"/>
                    </a:moveTo>
                    <a:lnTo>
                      <a:pt x="626" y="1196"/>
                    </a:lnTo>
                    <a:lnTo>
                      <a:pt x="1190" y="968"/>
                    </a:lnTo>
                    <a:lnTo>
                      <a:pt x="1677" y="687"/>
                    </a:lnTo>
                    <a:lnTo>
                      <a:pt x="2070" y="362"/>
                    </a:lnTo>
                    <a:lnTo>
                      <a:pt x="2358" y="0"/>
                    </a:lnTo>
                    <a:lnTo>
                      <a:pt x="2359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97" name="Freeform 14"/>
              <p:cNvSpPr>
                <a:spLocks/>
              </p:cNvSpPr>
              <p:nvPr/>
            </p:nvSpPr>
            <p:spPr bwMode="auto">
              <a:xfrm>
                <a:off x="5055" y="2171"/>
                <a:ext cx="1" cy="379"/>
              </a:xfrm>
              <a:custGeom>
                <a:avLst/>
                <a:gdLst>
                  <a:gd name="T0" fmla="*/ 0 w 1"/>
                  <a:gd name="T1" fmla="*/ 2 h 2270"/>
                  <a:gd name="T2" fmla="*/ 0 w 1"/>
                  <a:gd name="T3" fmla="*/ 0 h 2270"/>
                  <a:gd name="T4" fmla="*/ 1 w 1"/>
                  <a:gd name="T5" fmla="*/ 0 h 2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270">
                    <a:moveTo>
                      <a:pt x="0" y="2270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98" name="Freeform 15"/>
              <p:cNvSpPr>
                <a:spLocks/>
              </p:cNvSpPr>
              <p:nvPr/>
            </p:nvSpPr>
            <p:spPr bwMode="auto">
              <a:xfrm>
                <a:off x="5055" y="2298"/>
                <a:ext cx="38" cy="252"/>
              </a:xfrm>
              <a:custGeom>
                <a:avLst/>
                <a:gdLst>
                  <a:gd name="T0" fmla="*/ 0 w 226"/>
                  <a:gd name="T1" fmla="*/ 1 h 1510"/>
                  <a:gd name="T2" fmla="*/ 0 w 226"/>
                  <a:gd name="T3" fmla="*/ 1 h 1510"/>
                  <a:gd name="T4" fmla="*/ 0 w 226"/>
                  <a:gd name="T5" fmla="*/ 1 h 1510"/>
                  <a:gd name="T6" fmla="*/ 0 w 226"/>
                  <a:gd name="T7" fmla="*/ 0 h 1510"/>
                  <a:gd name="T8" fmla="*/ 0 w 226"/>
                  <a:gd name="T9" fmla="*/ 0 h 1510"/>
                  <a:gd name="T10" fmla="*/ 0 w 226"/>
                  <a:gd name="T11" fmla="*/ 0 h 15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6" h="1510">
                    <a:moveTo>
                      <a:pt x="0" y="1510"/>
                    </a:moveTo>
                    <a:lnTo>
                      <a:pt x="169" y="1138"/>
                    </a:lnTo>
                    <a:lnTo>
                      <a:pt x="226" y="755"/>
                    </a:lnTo>
                    <a:lnTo>
                      <a:pt x="169" y="372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99" name="Freeform 16"/>
              <p:cNvSpPr>
                <a:spLocks/>
              </p:cNvSpPr>
              <p:nvPr/>
            </p:nvSpPr>
            <p:spPr bwMode="auto">
              <a:xfrm>
                <a:off x="3834" y="1693"/>
                <a:ext cx="393" cy="227"/>
              </a:xfrm>
              <a:custGeom>
                <a:avLst/>
                <a:gdLst>
                  <a:gd name="T0" fmla="*/ 2 w 2358"/>
                  <a:gd name="T1" fmla="*/ 0 h 1361"/>
                  <a:gd name="T2" fmla="*/ 1 w 2358"/>
                  <a:gd name="T3" fmla="*/ 0 h 1361"/>
                  <a:gd name="T4" fmla="*/ 1 w 2358"/>
                  <a:gd name="T5" fmla="*/ 0 h 1361"/>
                  <a:gd name="T6" fmla="*/ 1 w 2358"/>
                  <a:gd name="T7" fmla="*/ 1 h 1361"/>
                  <a:gd name="T8" fmla="*/ 0 w 2358"/>
                  <a:gd name="T9" fmla="*/ 1 h 1361"/>
                  <a:gd name="T10" fmla="*/ 0 w 2358"/>
                  <a:gd name="T11" fmla="*/ 1 h 1361"/>
                  <a:gd name="T12" fmla="*/ 0 w 2358"/>
                  <a:gd name="T13" fmla="*/ 1 h 13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58" h="1361">
                    <a:moveTo>
                      <a:pt x="2358" y="0"/>
                    </a:moveTo>
                    <a:lnTo>
                      <a:pt x="1732" y="166"/>
                    </a:lnTo>
                    <a:lnTo>
                      <a:pt x="1167" y="393"/>
                    </a:lnTo>
                    <a:lnTo>
                      <a:pt x="681" y="674"/>
                    </a:lnTo>
                    <a:lnTo>
                      <a:pt x="287" y="1000"/>
                    </a:lnTo>
                    <a:lnTo>
                      <a:pt x="0" y="1361"/>
                    </a:lnTo>
                    <a:lnTo>
                      <a:pt x="1" y="1361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0" name="Freeform 17"/>
              <p:cNvSpPr>
                <a:spLocks/>
              </p:cNvSpPr>
              <p:nvPr/>
            </p:nvSpPr>
            <p:spPr bwMode="auto">
              <a:xfrm>
                <a:off x="3796" y="3143"/>
                <a:ext cx="1297" cy="372"/>
              </a:xfrm>
              <a:custGeom>
                <a:avLst/>
                <a:gdLst>
                  <a:gd name="T0" fmla="*/ 0 w 7781"/>
                  <a:gd name="T1" fmla="*/ 0 h 2237"/>
                  <a:gd name="T2" fmla="*/ 0 w 7781"/>
                  <a:gd name="T3" fmla="*/ 0 h 2237"/>
                  <a:gd name="T4" fmla="*/ 0 w 7781"/>
                  <a:gd name="T5" fmla="*/ 1 h 2237"/>
                  <a:gd name="T6" fmla="*/ 1 w 7781"/>
                  <a:gd name="T7" fmla="*/ 1 h 2237"/>
                  <a:gd name="T8" fmla="*/ 1 w 7781"/>
                  <a:gd name="T9" fmla="*/ 1 h 2237"/>
                  <a:gd name="T10" fmla="*/ 1 w 7781"/>
                  <a:gd name="T11" fmla="*/ 1 h 2237"/>
                  <a:gd name="T12" fmla="*/ 2 w 7781"/>
                  <a:gd name="T13" fmla="*/ 1 h 2237"/>
                  <a:gd name="T14" fmla="*/ 2 w 7781"/>
                  <a:gd name="T15" fmla="*/ 2 h 2237"/>
                  <a:gd name="T16" fmla="*/ 3 w 7781"/>
                  <a:gd name="T17" fmla="*/ 2 h 2237"/>
                  <a:gd name="T18" fmla="*/ 3 w 7781"/>
                  <a:gd name="T19" fmla="*/ 2 h 2237"/>
                  <a:gd name="T20" fmla="*/ 4 w 7781"/>
                  <a:gd name="T21" fmla="*/ 2 h 2237"/>
                  <a:gd name="T22" fmla="*/ 4 w 7781"/>
                  <a:gd name="T23" fmla="*/ 1 h 2237"/>
                  <a:gd name="T24" fmla="*/ 5 w 7781"/>
                  <a:gd name="T25" fmla="*/ 1 h 2237"/>
                  <a:gd name="T26" fmla="*/ 5 w 7781"/>
                  <a:gd name="T27" fmla="*/ 1 h 2237"/>
                  <a:gd name="T28" fmla="*/ 6 w 7781"/>
                  <a:gd name="T29" fmla="*/ 1 h 2237"/>
                  <a:gd name="T30" fmla="*/ 6 w 7781"/>
                  <a:gd name="T31" fmla="*/ 1 h 2237"/>
                  <a:gd name="T32" fmla="*/ 6 w 7781"/>
                  <a:gd name="T33" fmla="*/ 0 h 2237"/>
                  <a:gd name="T34" fmla="*/ 6 w 7781"/>
                  <a:gd name="T35" fmla="*/ 0 h 2237"/>
                  <a:gd name="T36" fmla="*/ 6 w 7781"/>
                  <a:gd name="T37" fmla="*/ 0 h 22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781" h="2237">
                    <a:moveTo>
                      <a:pt x="0" y="0"/>
                    </a:moveTo>
                    <a:lnTo>
                      <a:pt x="66" y="413"/>
                    </a:lnTo>
                    <a:lnTo>
                      <a:pt x="263" y="811"/>
                    </a:lnTo>
                    <a:lnTo>
                      <a:pt x="582" y="1182"/>
                    </a:lnTo>
                    <a:lnTo>
                      <a:pt x="1015" y="1513"/>
                    </a:lnTo>
                    <a:lnTo>
                      <a:pt x="1545" y="1793"/>
                    </a:lnTo>
                    <a:lnTo>
                      <a:pt x="2156" y="2011"/>
                    </a:lnTo>
                    <a:lnTo>
                      <a:pt x="2825" y="2161"/>
                    </a:lnTo>
                    <a:lnTo>
                      <a:pt x="3531" y="2237"/>
                    </a:lnTo>
                    <a:lnTo>
                      <a:pt x="4249" y="2237"/>
                    </a:lnTo>
                    <a:lnTo>
                      <a:pt x="4954" y="2161"/>
                    </a:lnTo>
                    <a:lnTo>
                      <a:pt x="5624" y="2011"/>
                    </a:lnTo>
                    <a:lnTo>
                      <a:pt x="6233" y="1793"/>
                    </a:lnTo>
                    <a:lnTo>
                      <a:pt x="6765" y="1513"/>
                    </a:lnTo>
                    <a:lnTo>
                      <a:pt x="7197" y="1182"/>
                    </a:lnTo>
                    <a:lnTo>
                      <a:pt x="7517" y="811"/>
                    </a:lnTo>
                    <a:lnTo>
                      <a:pt x="7714" y="413"/>
                    </a:lnTo>
                    <a:lnTo>
                      <a:pt x="7780" y="0"/>
                    </a:lnTo>
                    <a:lnTo>
                      <a:pt x="778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1" name="Freeform 18"/>
              <p:cNvSpPr>
                <a:spLocks/>
              </p:cNvSpPr>
              <p:nvPr/>
            </p:nvSpPr>
            <p:spPr bwMode="auto">
              <a:xfrm>
                <a:off x="3834" y="1920"/>
                <a:ext cx="829" cy="478"/>
              </a:xfrm>
              <a:custGeom>
                <a:avLst/>
                <a:gdLst>
                  <a:gd name="T0" fmla="*/ 0 w 4971"/>
                  <a:gd name="T1" fmla="*/ 0 h 2870"/>
                  <a:gd name="T2" fmla="*/ 4 w 4971"/>
                  <a:gd name="T3" fmla="*/ 2 h 2870"/>
                  <a:gd name="T4" fmla="*/ 4 w 4971"/>
                  <a:gd name="T5" fmla="*/ 2 h 28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1" h="2870">
                    <a:moveTo>
                      <a:pt x="0" y="0"/>
                    </a:moveTo>
                    <a:lnTo>
                      <a:pt x="4970" y="2870"/>
                    </a:lnTo>
                    <a:lnTo>
                      <a:pt x="4971" y="287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2" name="Freeform 19"/>
              <p:cNvSpPr>
                <a:spLocks/>
              </p:cNvSpPr>
              <p:nvPr/>
            </p:nvSpPr>
            <p:spPr bwMode="auto">
              <a:xfrm>
                <a:off x="4662" y="2398"/>
                <a:ext cx="1" cy="378"/>
              </a:xfrm>
              <a:custGeom>
                <a:avLst/>
                <a:gdLst>
                  <a:gd name="T0" fmla="*/ 0 w 1"/>
                  <a:gd name="T1" fmla="*/ 0 h 2270"/>
                  <a:gd name="T2" fmla="*/ 0 w 1"/>
                  <a:gd name="T3" fmla="*/ 2 h 2270"/>
                  <a:gd name="T4" fmla="*/ 1 w 1"/>
                  <a:gd name="T5" fmla="*/ 2 h 22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270">
                    <a:moveTo>
                      <a:pt x="0" y="0"/>
                    </a:moveTo>
                    <a:lnTo>
                      <a:pt x="0" y="2270"/>
                    </a:lnTo>
                    <a:lnTo>
                      <a:pt x="1" y="227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3" name="Freeform 20"/>
              <p:cNvSpPr>
                <a:spLocks/>
              </p:cNvSpPr>
              <p:nvPr/>
            </p:nvSpPr>
            <p:spPr bwMode="auto">
              <a:xfrm>
                <a:off x="3834" y="2298"/>
                <a:ext cx="828" cy="478"/>
              </a:xfrm>
              <a:custGeom>
                <a:avLst/>
                <a:gdLst>
                  <a:gd name="T0" fmla="*/ 4 w 4970"/>
                  <a:gd name="T1" fmla="*/ 2 h 2871"/>
                  <a:gd name="T2" fmla="*/ 0 w 4970"/>
                  <a:gd name="T3" fmla="*/ 0 h 2871"/>
                  <a:gd name="T4" fmla="*/ 0 w 4970"/>
                  <a:gd name="T5" fmla="*/ 0 h 28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70" h="2871">
                    <a:moveTo>
                      <a:pt x="4970" y="2871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4" name="Freeform 21"/>
              <p:cNvSpPr>
                <a:spLocks/>
              </p:cNvSpPr>
              <p:nvPr/>
            </p:nvSpPr>
            <p:spPr bwMode="auto">
              <a:xfrm>
                <a:off x="3797" y="2298"/>
                <a:ext cx="866" cy="500"/>
              </a:xfrm>
              <a:custGeom>
                <a:avLst/>
                <a:gdLst>
                  <a:gd name="T0" fmla="*/ 0 w 5195"/>
                  <a:gd name="T1" fmla="*/ 0 h 3001"/>
                  <a:gd name="T2" fmla="*/ 0 w 5195"/>
                  <a:gd name="T3" fmla="*/ 0 h 3001"/>
                  <a:gd name="T4" fmla="*/ 0 w 5195"/>
                  <a:gd name="T5" fmla="*/ 1 h 3001"/>
                  <a:gd name="T6" fmla="*/ 0 w 5195"/>
                  <a:gd name="T7" fmla="*/ 1 h 3001"/>
                  <a:gd name="T8" fmla="*/ 0 w 5195"/>
                  <a:gd name="T9" fmla="*/ 1 h 3001"/>
                  <a:gd name="T10" fmla="*/ 1 w 5195"/>
                  <a:gd name="T11" fmla="*/ 1 h 3001"/>
                  <a:gd name="T12" fmla="*/ 1 w 5195"/>
                  <a:gd name="T13" fmla="*/ 2 h 3001"/>
                  <a:gd name="T14" fmla="*/ 1 w 5195"/>
                  <a:gd name="T15" fmla="*/ 2 h 3001"/>
                  <a:gd name="T16" fmla="*/ 2 w 5195"/>
                  <a:gd name="T17" fmla="*/ 2 h 3001"/>
                  <a:gd name="T18" fmla="*/ 2 w 5195"/>
                  <a:gd name="T19" fmla="*/ 2 h 3001"/>
                  <a:gd name="T20" fmla="*/ 3 w 5195"/>
                  <a:gd name="T21" fmla="*/ 2 h 3001"/>
                  <a:gd name="T22" fmla="*/ 4 w 5195"/>
                  <a:gd name="T23" fmla="*/ 2 h 3001"/>
                  <a:gd name="T24" fmla="*/ 4 w 5195"/>
                  <a:gd name="T25" fmla="*/ 2 h 3001"/>
                  <a:gd name="T26" fmla="*/ 4 w 5195"/>
                  <a:gd name="T27" fmla="*/ 2 h 30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95" h="3001">
                    <a:moveTo>
                      <a:pt x="224" y="0"/>
                    </a:moveTo>
                    <a:lnTo>
                      <a:pt x="44" y="409"/>
                    </a:lnTo>
                    <a:lnTo>
                      <a:pt x="0" y="830"/>
                    </a:lnTo>
                    <a:lnTo>
                      <a:pt x="92" y="1248"/>
                    </a:lnTo>
                    <a:lnTo>
                      <a:pt x="319" y="1649"/>
                    </a:lnTo>
                    <a:lnTo>
                      <a:pt x="671" y="2019"/>
                    </a:lnTo>
                    <a:lnTo>
                      <a:pt x="1137" y="2343"/>
                    </a:lnTo>
                    <a:lnTo>
                      <a:pt x="1699" y="2613"/>
                    </a:lnTo>
                    <a:lnTo>
                      <a:pt x="2339" y="2816"/>
                    </a:lnTo>
                    <a:lnTo>
                      <a:pt x="3033" y="2946"/>
                    </a:lnTo>
                    <a:lnTo>
                      <a:pt x="3757" y="3001"/>
                    </a:lnTo>
                    <a:lnTo>
                      <a:pt x="4486" y="2975"/>
                    </a:lnTo>
                    <a:lnTo>
                      <a:pt x="5194" y="2871"/>
                    </a:lnTo>
                    <a:lnTo>
                      <a:pt x="5195" y="2871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05" name="Freeform 22"/>
              <p:cNvSpPr>
                <a:spLocks/>
              </p:cNvSpPr>
              <p:nvPr/>
            </p:nvSpPr>
            <p:spPr bwMode="auto">
              <a:xfrm>
                <a:off x="5093" y="2424"/>
                <a:ext cx="1" cy="719"/>
              </a:xfrm>
              <a:custGeom>
                <a:avLst/>
                <a:gdLst>
                  <a:gd name="T0" fmla="*/ 0 w 1"/>
                  <a:gd name="T1" fmla="*/ 3 h 4312"/>
                  <a:gd name="T2" fmla="*/ 0 w 1"/>
                  <a:gd name="T3" fmla="*/ 0 h 4312"/>
                  <a:gd name="T4" fmla="*/ 1 w 1"/>
                  <a:gd name="T5" fmla="*/ 0 h 43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4312">
                    <a:moveTo>
                      <a:pt x="0" y="4312"/>
                    </a:move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3810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58493" name="Freeform 23"/>
            <p:cNvSpPr>
              <a:spLocks/>
            </p:cNvSpPr>
            <p:nvPr/>
          </p:nvSpPr>
          <p:spPr bwMode="auto">
            <a:xfrm>
              <a:off x="3834" y="1920"/>
              <a:ext cx="1" cy="378"/>
            </a:xfrm>
            <a:custGeom>
              <a:avLst/>
              <a:gdLst>
                <a:gd name="T0" fmla="*/ 0 w 1"/>
                <a:gd name="T1" fmla="*/ 2 h 2269"/>
                <a:gd name="T2" fmla="*/ 0 w 1"/>
                <a:gd name="T3" fmla="*/ 0 h 2269"/>
                <a:gd name="T4" fmla="*/ 1 w 1"/>
                <a:gd name="T5" fmla="*/ 0 h 22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69">
                  <a:moveTo>
                    <a:pt x="0" y="226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4" name="Freeform 24"/>
            <p:cNvSpPr>
              <a:spLocks/>
            </p:cNvSpPr>
            <p:nvPr/>
          </p:nvSpPr>
          <p:spPr bwMode="auto">
            <a:xfrm>
              <a:off x="3796" y="2424"/>
              <a:ext cx="1" cy="719"/>
            </a:xfrm>
            <a:custGeom>
              <a:avLst/>
              <a:gdLst>
                <a:gd name="T0" fmla="*/ 0 w 1"/>
                <a:gd name="T1" fmla="*/ 0 h 4312"/>
                <a:gd name="T2" fmla="*/ 0 w 1"/>
                <a:gd name="T3" fmla="*/ 3 h 4312"/>
                <a:gd name="T4" fmla="*/ 1 w 1"/>
                <a:gd name="T5" fmla="*/ 3 h 4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312">
                  <a:moveTo>
                    <a:pt x="0" y="0"/>
                  </a:moveTo>
                  <a:lnTo>
                    <a:pt x="0" y="4312"/>
                  </a:lnTo>
                  <a:lnTo>
                    <a:pt x="1" y="4312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79" name="Group 25"/>
          <p:cNvGrpSpPr>
            <a:grpSpLocks/>
          </p:cNvGrpSpPr>
          <p:nvPr/>
        </p:nvGrpSpPr>
        <p:grpSpPr bwMode="auto">
          <a:xfrm>
            <a:off x="4859338" y="133350"/>
            <a:ext cx="1876425" cy="2503488"/>
            <a:chOff x="3596" y="2424"/>
            <a:chExt cx="1283" cy="1823"/>
          </a:xfrm>
        </p:grpSpPr>
        <p:sp>
          <p:nvSpPr>
            <p:cNvPr id="58480" name="Freeform 26"/>
            <p:cNvSpPr>
              <a:spLocks/>
            </p:cNvSpPr>
            <p:nvPr/>
          </p:nvSpPr>
          <p:spPr bwMode="auto">
            <a:xfrm>
              <a:off x="3596" y="3878"/>
              <a:ext cx="1282" cy="369"/>
            </a:xfrm>
            <a:custGeom>
              <a:avLst/>
              <a:gdLst>
                <a:gd name="T0" fmla="*/ 0 w 6410"/>
                <a:gd name="T1" fmla="*/ 0 h 1843"/>
                <a:gd name="T2" fmla="*/ 0 w 6410"/>
                <a:gd name="T3" fmla="*/ 1 h 1843"/>
                <a:gd name="T4" fmla="*/ 0 w 6410"/>
                <a:gd name="T5" fmla="*/ 1 h 1843"/>
                <a:gd name="T6" fmla="*/ 1 w 6410"/>
                <a:gd name="T7" fmla="*/ 2 h 1843"/>
                <a:gd name="T8" fmla="*/ 1 w 6410"/>
                <a:gd name="T9" fmla="*/ 2 h 1843"/>
                <a:gd name="T10" fmla="*/ 2 w 6410"/>
                <a:gd name="T11" fmla="*/ 2 h 1843"/>
                <a:gd name="T12" fmla="*/ 3 w 6410"/>
                <a:gd name="T13" fmla="*/ 3 h 1843"/>
                <a:gd name="T14" fmla="*/ 4 w 6410"/>
                <a:gd name="T15" fmla="*/ 3 h 1843"/>
                <a:gd name="T16" fmla="*/ 5 w 6410"/>
                <a:gd name="T17" fmla="*/ 3 h 1843"/>
                <a:gd name="T18" fmla="*/ 6 w 6410"/>
                <a:gd name="T19" fmla="*/ 3 h 1843"/>
                <a:gd name="T20" fmla="*/ 7 w 6410"/>
                <a:gd name="T21" fmla="*/ 3 h 1843"/>
                <a:gd name="T22" fmla="*/ 7 w 6410"/>
                <a:gd name="T23" fmla="*/ 3 h 1843"/>
                <a:gd name="T24" fmla="*/ 8 w 6410"/>
                <a:gd name="T25" fmla="*/ 2 h 1843"/>
                <a:gd name="T26" fmla="*/ 9 w 6410"/>
                <a:gd name="T27" fmla="*/ 2 h 1843"/>
                <a:gd name="T28" fmla="*/ 9 w 6410"/>
                <a:gd name="T29" fmla="*/ 2 h 1843"/>
                <a:gd name="T30" fmla="*/ 10 w 6410"/>
                <a:gd name="T31" fmla="*/ 1 h 1843"/>
                <a:gd name="T32" fmla="*/ 10 w 6410"/>
                <a:gd name="T33" fmla="*/ 1 h 1843"/>
                <a:gd name="T34" fmla="*/ 10 w 6410"/>
                <a:gd name="T35" fmla="*/ 0 h 1843"/>
                <a:gd name="T36" fmla="*/ 10 w 6410"/>
                <a:gd name="T37" fmla="*/ 0 h 18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10" h="1843">
                  <a:moveTo>
                    <a:pt x="0" y="0"/>
                  </a:moveTo>
                  <a:lnTo>
                    <a:pt x="55" y="340"/>
                  </a:lnTo>
                  <a:lnTo>
                    <a:pt x="217" y="669"/>
                  </a:lnTo>
                  <a:lnTo>
                    <a:pt x="480" y="974"/>
                  </a:lnTo>
                  <a:lnTo>
                    <a:pt x="836" y="1247"/>
                  </a:lnTo>
                  <a:lnTo>
                    <a:pt x="1273" y="1477"/>
                  </a:lnTo>
                  <a:lnTo>
                    <a:pt x="1776" y="1657"/>
                  </a:lnTo>
                  <a:lnTo>
                    <a:pt x="2328" y="1780"/>
                  </a:lnTo>
                  <a:lnTo>
                    <a:pt x="2908" y="1843"/>
                  </a:lnTo>
                  <a:lnTo>
                    <a:pt x="3500" y="1843"/>
                  </a:lnTo>
                  <a:lnTo>
                    <a:pt x="4082" y="1780"/>
                  </a:lnTo>
                  <a:lnTo>
                    <a:pt x="4633" y="1657"/>
                  </a:lnTo>
                  <a:lnTo>
                    <a:pt x="5135" y="1477"/>
                  </a:lnTo>
                  <a:lnTo>
                    <a:pt x="5572" y="1247"/>
                  </a:lnTo>
                  <a:lnTo>
                    <a:pt x="5929" y="974"/>
                  </a:lnTo>
                  <a:lnTo>
                    <a:pt x="6193" y="669"/>
                  </a:lnTo>
                  <a:lnTo>
                    <a:pt x="6355" y="340"/>
                  </a:lnTo>
                  <a:lnTo>
                    <a:pt x="6409" y="0"/>
                  </a:lnTo>
                  <a:lnTo>
                    <a:pt x="6410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1" name="Freeform 27"/>
            <p:cNvSpPr>
              <a:spLocks/>
            </p:cNvSpPr>
            <p:nvPr/>
          </p:nvSpPr>
          <p:spPr bwMode="auto">
            <a:xfrm>
              <a:off x="4071" y="2424"/>
              <a:ext cx="805" cy="465"/>
            </a:xfrm>
            <a:custGeom>
              <a:avLst/>
              <a:gdLst>
                <a:gd name="T0" fmla="*/ 6 w 4026"/>
                <a:gd name="T1" fmla="*/ 4 h 2326"/>
                <a:gd name="T2" fmla="*/ 6 w 4026"/>
                <a:gd name="T3" fmla="*/ 3 h 2326"/>
                <a:gd name="T4" fmla="*/ 6 w 4026"/>
                <a:gd name="T5" fmla="*/ 3 h 2326"/>
                <a:gd name="T6" fmla="*/ 6 w 4026"/>
                <a:gd name="T7" fmla="*/ 2 h 2326"/>
                <a:gd name="T8" fmla="*/ 6 w 4026"/>
                <a:gd name="T9" fmla="*/ 2 h 2326"/>
                <a:gd name="T10" fmla="*/ 5 w 4026"/>
                <a:gd name="T11" fmla="*/ 1 h 2326"/>
                <a:gd name="T12" fmla="*/ 5 w 4026"/>
                <a:gd name="T13" fmla="*/ 1 h 2326"/>
                <a:gd name="T14" fmla="*/ 4 w 4026"/>
                <a:gd name="T15" fmla="*/ 0 h 2326"/>
                <a:gd name="T16" fmla="*/ 3 w 4026"/>
                <a:gd name="T17" fmla="*/ 0 h 2326"/>
                <a:gd name="T18" fmla="*/ 2 w 4026"/>
                <a:gd name="T19" fmla="*/ 0 h 2326"/>
                <a:gd name="T20" fmla="*/ 1 w 4026"/>
                <a:gd name="T21" fmla="*/ 0 h 2326"/>
                <a:gd name="T22" fmla="*/ 0 w 4026"/>
                <a:gd name="T23" fmla="*/ 0 h 2326"/>
                <a:gd name="T24" fmla="*/ 0 w 4026"/>
                <a:gd name="T25" fmla="*/ 0 h 23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6" h="2326">
                  <a:moveTo>
                    <a:pt x="3925" y="2326"/>
                  </a:moveTo>
                  <a:lnTo>
                    <a:pt x="4026" y="1978"/>
                  </a:lnTo>
                  <a:lnTo>
                    <a:pt x="4011" y="1627"/>
                  </a:lnTo>
                  <a:lnTo>
                    <a:pt x="3881" y="1283"/>
                  </a:lnTo>
                  <a:lnTo>
                    <a:pt x="3642" y="959"/>
                  </a:lnTo>
                  <a:lnTo>
                    <a:pt x="3301" y="668"/>
                  </a:lnTo>
                  <a:lnTo>
                    <a:pt x="2870" y="420"/>
                  </a:lnTo>
                  <a:lnTo>
                    <a:pt x="2365" y="223"/>
                  </a:lnTo>
                  <a:lnTo>
                    <a:pt x="1805" y="84"/>
                  </a:lnTo>
                  <a:lnTo>
                    <a:pt x="1210" y="8"/>
                  </a:lnTo>
                  <a:lnTo>
                    <a:pt x="601" y="0"/>
                  </a:lnTo>
                  <a:lnTo>
                    <a:pt x="0" y="59"/>
                  </a:lnTo>
                  <a:lnTo>
                    <a:pt x="1" y="59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2" name="Freeform 28"/>
            <p:cNvSpPr>
              <a:spLocks/>
            </p:cNvSpPr>
            <p:nvPr/>
          </p:nvSpPr>
          <p:spPr bwMode="auto">
            <a:xfrm>
              <a:off x="3597" y="2697"/>
              <a:ext cx="806" cy="466"/>
            </a:xfrm>
            <a:custGeom>
              <a:avLst/>
              <a:gdLst>
                <a:gd name="T0" fmla="*/ 0 w 4027"/>
                <a:gd name="T1" fmla="*/ 0 h 2326"/>
                <a:gd name="T2" fmla="*/ 0 w 4027"/>
                <a:gd name="T3" fmla="*/ 1 h 2326"/>
                <a:gd name="T4" fmla="*/ 0 w 4027"/>
                <a:gd name="T5" fmla="*/ 1 h 2326"/>
                <a:gd name="T6" fmla="*/ 0 w 4027"/>
                <a:gd name="T7" fmla="*/ 2 h 2326"/>
                <a:gd name="T8" fmla="*/ 1 w 4027"/>
                <a:gd name="T9" fmla="*/ 2 h 2326"/>
                <a:gd name="T10" fmla="*/ 1 w 4027"/>
                <a:gd name="T11" fmla="*/ 3 h 2326"/>
                <a:gd name="T12" fmla="*/ 2 w 4027"/>
                <a:gd name="T13" fmla="*/ 3 h 2326"/>
                <a:gd name="T14" fmla="*/ 3 w 4027"/>
                <a:gd name="T15" fmla="*/ 3 h 2326"/>
                <a:gd name="T16" fmla="*/ 4 w 4027"/>
                <a:gd name="T17" fmla="*/ 4 h 2326"/>
                <a:gd name="T18" fmla="*/ 5 w 4027"/>
                <a:gd name="T19" fmla="*/ 4 h 2326"/>
                <a:gd name="T20" fmla="*/ 5 w 4027"/>
                <a:gd name="T21" fmla="*/ 4 h 2326"/>
                <a:gd name="T22" fmla="*/ 6 w 4027"/>
                <a:gd name="T23" fmla="*/ 4 h 2326"/>
                <a:gd name="T24" fmla="*/ 6 w 4027"/>
                <a:gd name="T25" fmla="*/ 4 h 23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7" h="2326">
                  <a:moveTo>
                    <a:pt x="102" y="0"/>
                  </a:moveTo>
                  <a:lnTo>
                    <a:pt x="0" y="348"/>
                  </a:lnTo>
                  <a:lnTo>
                    <a:pt x="15" y="699"/>
                  </a:lnTo>
                  <a:lnTo>
                    <a:pt x="144" y="1044"/>
                  </a:lnTo>
                  <a:lnTo>
                    <a:pt x="384" y="1367"/>
                  </a:lnTo>
                  <a:lnTo>
                    <a:pt x="726" y="1658"/>
                  </a:lnTo>
                  <a:lnTo>
                    <a:pt x="1157" y="1908"/>
                  </a:lnTo>
                  <a:lnTo>
                    <a:pt x="1661" y="2105"/>
                  </a:lnTo>
                  <a:lnTo>
                    <a:pt x="2221" y="2243"/>
                  </a:lnTo>
                  <a:lnTo>
                    <a:pt x="2816" y="2318"/>
                  </a:lnTo>
                  <a:lnTo>
                    <a:pt x="3425" y="2326"/>
                  </a:lnTo>
                  <a:lnTo>
                    <a:pt x="4026" y="2268"/>
                  </a:lnTo>
                  <a:lnTo>
                    <a:pt x="4027" y="2268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3" name="Freeform 29"/>
            <p:cNvSpPr>
              <a:spLocks/>
            </p:cNvSpPr>
            <p:nvPr/>
          </p:nvSpPr>
          <p:spPr bwMode="auto">
            <a:xfrm>
              <a:off x="4071" y="2436"/>
              <a:ext cx="1" cy="523"/>
            </a:xfrm>
            <a:custGeom>
              <a:avLst/>
              <a:gdLst>
                <a:gd name="T0" fmla="*/ 0 w 1"/>
                <a:gd name="T1" fmla="*/ 4 h 2617"/>
                <a:gd name="T2" fmla="*/ 0 w 1"/>
                <a:gd name="T3" fmla="*/ 0 h 2617"/>
                <a:gd name="T4" fmla="*/ 1 w 1"/>
                <a:gd name="T5" fmla="*/ 0 h 2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617">
                  <a:moveTo>
                    <a:pt x="0" y="261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4" name="Freeform 30"/>
            <p:cNvSpPr>
              <a:spLocks/>
            </p:cNvSpPr>
            <p:nvPr/>
          </p:nvSpPr>
          <p:spPr bwMode="auto">
            <a:xfrm>
              <a:off x="4071" y="2436"/>
              <a:ext cx="785" cy="453"/>
            </a:xfrm>
            <a:custGeom>
              <a:avLst/>
              <a:gdLst>
                <a:gd name="T0" fmla="*/ 0 w 3926"/>
                <a:gd name="T1" fmla="*/ 0 h 2267"/>
                <a:gd name="T2" fmla="*/ 6 w 3926"/>
                <a:gd name="T3" fmla="*/ 4 h 2267"/>
                <a:gd name="T4" fmla="*/ 6 w 3926"/>
                <a:gd name="T5" fmla="*/ 4 h 2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6" h="2267">
                  <a:moveTo>
                    <a:pt x="0" y="0"/>
                  </a:moveTo>
                  <a:lnTo>
                    <a:pt x="3925" y="2267"/>
                  </a:lnTo>
                  <a:lnTo>
                    <a:pt x="3926" y="2267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5" name="Freeform 31"/>
            <p:cNvSpPr>
              <a:spLocks/>
            </p:cNvSpPr>
            <p:nvPr/>
          </p:nvSpPr>
          <p:spPr bwMode="auto">
            <a:xfrm>
              <a:off x="4856" y="2889"/>
              <a:ext cx="1" cy="561"/>
            </a:xfrm>
            <a:custGeom>
              <a:avLst/>
              <a:gdLst>
                <a:gd name="T0" fmla="*/ 0 w 1"/>
                <a:gd name="T1" fmla="*/ 0 h 2805"/>
                <a:gd name="T2" fmla="*/ 0 w 1"/>
                <a:gd name="T3" fmla="*/ 4 h 2805"/>
                <a:gd name="T4" fmla="*/ 1 w 1"/>
                <a:gd name="T5" fmla="*/ 4 h 28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805">
                  <a:moveTo>
                    <a:pt x="0" y="0"/>
                  </a:moveTo>
                  <a:lnTo>
                    <a:pt x="0" y="2805"/>
                  </a:lnTo>
                  <a:lnTo>
                    <a:pt x="1" y="2805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6" name="Freeform 32"/>
            <p:cNvSpPr>
              <a:spLocks/>
            </p:cNvSpPr>
            <p:nvPr/>
          </p:nvSpPr>
          <p:spPr bwMode="auto">
            <a:xfrm>
              <a:off x="3618" y="2697"/>
              <a:ext cx="785" cy="454"/>
            </a:xfrm>
            <a:custGeom>
              <a:avLst/>
              <a:gdLst>
                <a:gd name="T0" fmla="*/ 6 w 3924"/>
                <a:gd name="T1" fmla="*/ 4 h 2268"/>
                <a:gd name="T2" fmla="*/ 0 w 3924"/>
                <a:gd name="T3" fmla="*/ 0 h 2268"/>
                <a:gd name="T4" fmla="*/ 0 w 3924"/>
                <a:gd name="T5" fmla="*/ 0 h 22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4" h="2268">
                  <a:moveTo>
                    <a:pt x="3924" y="22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7" name="Freeform 33"/>
            <p:cNvSpPr>
              <a:spLocks/>
            </p:cNvSpPr>
            <p:nvPr/>
          </p:nvSpPr>
          <p:spPr bwMode="auto">
            <a:xfrm>
              <a:off x="4403" y="3151"/>
              <a:ext cx="1" cy="561"/>
            </a:xfrm>
            <a:custGeom>
              <a:avLst/>
              <a:gdLst>
                <a:gd name="T0" fmla="*/ 0 w 1"/>
                <a:gd name="T1" fmla="*/ 4 h 2805"/>
                <a:gd name="T2" fmla="*/ 0 w 1"/>
                <a:gd name="T3" fmla="*/ 0 h 2805"/>
                <a:gd name="T4" fmla="*/ 1 w 1"/>
                <a:gd name="T5" fmla="*/ 0 h 28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805">
                  <a:moveTo>
                    <a:pt x="0" y="280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8" name="Freeform 34"/>
            <p:cNvSpPr>
              <a:spLocks/>
            </p:cNvSpPr>
            <p:nvPr/>
          </p:nvSpPr>
          <p:spPr bwMode="auto">
            <a:xfrm>
              <a:off x="4403" y="3188"/>
              <a:ext cx="453" cy="262"/>
            </a:xfrm>
            <a:custGeom>
              <a:avLst/>
              <a:gdLst>
                <a:gd name="T0" fmla="*/ 4 w 2266"/>
                <a:gd name="T1" fmla="*/ 2 h 1309"/>
                <a:gd name="T2" fmla="*/ 0 w 2266"/>
                <a:gd name="T3" fmla="*/ 0 h 1309"/>
                <a:gd name="T4" fmla="*/ 0 w 2266"/>
                <a:gd name="T5" fmla="*/ 0 h 13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6" h="1309">
                  <a:moveTo>
                    <a:pt x="2266" y="13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89" name="Freeform 35"/>
            <p:cNvSpPr>
              <a:spLocks/>
            </p:cNvSpPr>
            <p:nvPr/>
          </p:nvSpPr>
          <p:spPr bwMode="auto">
            <a:xfrm>
              <a:off x="4403" y="3450"/>
              <a:ext cx="453" cy="262"/>
            </a:xfrm>
            <a:custGeom>
              <a:avLst/>
              <a:gdLst>
                <a:gd name="T0" fmla="*/ 0 w 2267"/>
                <a:gd name="T1" fmla="*/ 2 h 1309"/>
                <a:gd name="T2" fmla="*/ 1 w 2267"/>
                <a:gd name="T3" fmla="*/ 2 h 1309"/>
                <a:gd name="T4" fmla="*/ 2 w 2267"/>
                <a:gd name="T5" fmla="*/ 2 h 1309"/>
                <a:gd name="T6" fmla="*/ 2 w 2267"/>
                <a:gd name="T7" fmla="*/ 1 h 1309"/>
                <a:gd name="T8" fmla="*/ 3 w 2267"/>
                <a:gd name="T9" fmla="*/ 1 h 1309"/>
                <a:gd name="T10" fmla="*/ 3 w 2267"/>
                <a:gd name="T11" fmla="*/ 0 h 1309"/>
                <a:gd name="T12" fmla="*/ 4 w 2267"/>
                <a:gd name="T13" fmla="*/ 0 h 1309"/>
                <a:gd name="T14" fmla="*/ 4 w 2267"/>
                <a:gd name="T15" fmla="*/ 0 h 1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7" h="1309">
                  <a:moveTo>
                    <a:pt x="0" y="1309"/>
                  </a:moveTo>
                  <a:lnTo>
                    <a:pt x="524" y="1198"/>
                  </a:lnTo>
                  <a:lnTo>
                    <a:pt x="1008" y="1037"/>
                  </a:lnTo>
                  <a:lnTo>
                    <a:pt x="1437" y="830"/>
                  </a:lnTo>
                  <a:lnTo>
                    <a:pt x="1796" y="582"/>
                  </a:lnTo>
                  <a:lnTo>
                    <a:pt x="2074" y="303"/>
                  </a:lnTo>
                  <a:lnTo>
                    <a:pt x="2266" y="0"/>
                  </a:lnTo>
                  <a:lnTo>
                    <a:pt x="2267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0" name="Freeform 36"/>
            <p:cNvSpPr>
              <a:spLocks/>
            </p:cNvSpPr>
            <p:nvPr/>
          </p:nvSpPr>
          <p:spPr bwMode="auto">
            <a:xfrm>
              <a:off x="3596" y="2793"/>
              <a:ext cx="1" cy="1085"/>
            </a:xfrm>
            <a:custGeom>
              <a:avLst/>
              <a:gdLst>
                <a:gd name="T0" fmla="*/ 0 w 2"/>
                <a:gd name="T1" fmla="*/ 0 h 5423"/>
                <a:gd name="T2" fmla="*/ 0 w 2"/>
                <a:gd name="T3" fmla="*/ 9 h 5423"/>
                <a:gd name="T4" fmla="*/ 1 w 2"/>
                <a:gd name="T5" fmla="*/ 9 h 5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423">
                  <a:moveTo>
                    <a:pt x="0" y="0"/>
                  </a:moveTo>
                  <a:lnTo>
                    <a:pt x="0" y="5423"/>
                  </a:lnTo>
                  <a:lnTo>
                    <a:pt x="2" y="5423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91" name="Freeform 37"/>
            <p:cNvSpPr>
              <a:spLocks/>
            </p:cNvSpPr>
            <p:nvPr/>
          </p:nvSpPr>
          <p:spPr bwMode="auto">
            <a:xfrm>
              <a:off x="4878" y="2793"/>
              <a:ext cx="1" cy="1085"/>
            </a:xfrm>
            <a:custGeom>
              <a:avLst/>
              <a:gdLst>
                <a:gd name="T0" fmla="*/ 0 w 1"/>
                <a:gd name="T1" fmla="*/ 9 h 5423"/>
                <a:gd name="T2" fmla="*/ 0 w 1"/>
                <a:gd name="T3" fmla="*/ 0 h 5423"/>
                <a:gd name="T4" fmla="*/ 1 w 1"/>
                <a:gd name="T5" fmla="*/ 0 h 5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3">
                  <a:moveTo>
                    <a:pt x="0" y="54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66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0" name="Group 38"/>
          <p:cNvGrpSpPr>
            <a:grpSpLocks/>
          </p:cNvGrpSpPr>
          <p:nvPr/>
        </p:nvGrpSpPr>
        <p:grpSpPr bwMode="auto">
          <a:xfrm>
            <a:off x="7019925" y="71438"/>
            <a:ext cx="1855788" cy="2636837"/>
            <a:chOff x="3530" y="1960"/>
            <a:chExt cx="1384" cy="1966"/>
          </a:xfrm>
        </p:grpSpPr>
        <p:sp>
          <p:nvSpPr>
            <p:cNvPr id="58471" name="Freeform 39"/>
            <p:cNvSpPr>
              <a:spLocks/>
            </p:cNvSpPr>
            <p:nvPr/>
          </p:nvSpPr>
          <p:spPr bwMode="auto">
            <a:xfrm>
              <a:off x="3530" y="3529"/>
              <a:ext cx="1383" cy="397"/>
            </a:xfrm>
            <a:custGeom>
              <a:avLst/>
              <a:gdLst>
                <a:gd name="T0" fmla="*/ 0 w 8299"/>
                <a:gd name="T1" fmla="*/ 0 h 2386"/>
                <a:gd name="T2" fmla="*/ 0 w 8299"/>
                <a:gd name="T3" fmla="*/ 0 h 2386"/>
                <a:gd name="T4" fmla="*/ 0 w 8299"/>
                <a:gd name="T5" fmla="*/ 1 h 2386"/>
                <a:gd name="T6" fmla="*/ 0 w 8299"/>
                <a:gd name="T7" fmla="*/ 1 h 2386"/>
                <a:gd name="T8" fmla="*/ 1 w 8299"/>
                <a:gd name="T9" fmla="*/ 1 h 2386"/>
                <a:gd name="T10" fmla="*/ 1 w 8299"/>
                <a:gd name="T11" fmla="*/ 1 h 2386"/>
                <a:gd name="T12" fmla="*/ 2 w 8299"/>
                <a:gd name="T13" fmla="*/ 2 h 2386"/>
                <a:gd name="T14" fmla="*/ 2 w 8299"/>
                <a:gd name="T15" fmla="*/ 2 h 2386"/>
                <a:gd name="T16" fmla="*/ 3 w 8299"/>
                <a:gd name="T17" fmla="*/ 2 h 2386"/>
                <a:gd name="T18" fmla="*/ 3 w 8299"/>
                <a:gd name="T19" fmla="*/ 2 h 2386"/>
                <a:gd name="T20" fmla="*/ 4 w 8299"/>
                <a:gd name="T21" fmla="*/ 2 h 2386"/>
                <a:gd name="T22" fmla="*/ 5 w 8299"/>
                <a:gd name="T23" fmla="*/ 2 h 2386"/>
                <a:gd name="T24" fmla="*/ 5 w 8299"/>
                <a:gd name="T25" fmla="*/ 1 h 2386"/>
                <a:gd name="T26" fmla="*/ 5 w 8299"/>
                <a:gd name="T27" fmla="*/ 1 h 2386"/>
                <a:gd name="T28" fmla="*/ 6 w 8299"/>
                <a:gd name="T29" fmla="*/ 1 h 2386"/>
                <a:gd name="T30" fmla="*/ 6 w 8299"/>
                <a:gd name="T31" fmla="*/ 1 h 2386"/>
                <a:gd name="T32" fmla="*/ 6 w 8299"/>
                <a:gd name="T33" fmla="*/ 0 h 2386"/>
                <a:gd name="T34" fmla="*/ 6 w 8299"/>
                <a:gd name="T35" fmla="*/ 0 h 2386"/>
                <a:gd name="T36" fmla="*/ 6 w 8299"/>
                <a:gd name="T37" fmla="*/ 0 h 23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99" h="2386">
                  <a:moveTo>
                    <a:pt x="0" y="0"/>
                  </a:moveTo>
                  <a:lnTo>
                    <a:pt x="71" y="440"/>
                  </a:lnTo>
                  <a:lnTo>
                    <a:pt x="280" y="865"/>
                  </a:lnTo>
                  <a:lnTo>
                    <a:pt x="622" y="1261"/>
                  </a:lnTo>
                  <a:lnTo>
                    <a:pt x="1083" y="1614"/>
                  </a:lnTo>
                  <a:lnTo>
                    <a:pt x="1649" y="1913"/>
                  </a:lnTo>
                  <a:lnTo>
                    <a:pt x="2300" y="2145"/>
                  </a:lnTo>
                  <a:lnTo>
                    <a:pt x="3013" y="2305"/>
                  </a:lnTo>
                  <a:lnTo>
                    <a:pt x="3766" y="2386"/>
                  </a:lnTo>
                  <a:lnTo>
                    <a:pt x="4531" y="2386"/>
                  </a:lnTo>
                  <a:lnTo>
                    <a:pt x="5284" y="2305"/>
                  </a:lnTo>
                  <a:lnTo>
                    <a:pt x="5997" y="2145"/>
                  </a:lnTo>
                  <a:lnTo>
                    <a:pt x="6649" y="1913"/>
                  </a:lnTo>
                  <a:lnTo>
                    <a:pt x="7215" y="1614"/>
                  </a:lnTo>
                  <a:lnTo>
                    <a:pt x="7675" y="1261"/>
                  </a:lnTo>
                  <a:lnTo>
                    <a:pt x="8017" y="865"/>
                  </a:lnTo>
                  <a:lnTo>
                    <a:pt x="8227" y="440"/>
                  </a:lnTo>
                  <a:lnTo>
                    <a:pt x="8298" y="0"/>
                  </a:lnTo>
                  <a:lnTo>
                    <a:pt x="8299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2" name="Freeform 40"/>
            <p:cNvSpPr>
              <a:spLocks/>
            </p:cNvSpPr>
            <p:nvPr/>
          </p:nvSpPr>
          <p:spPr bwMode="auto">
            <a:xfrm>
              <a:off x="3532" y="1960"/>
              <a:ext cx="1381" cy="797"/>
            </a:xfrm>
            <a:custGeom>
              <a:avLst/>
              <a:gdLst>
                <a:gd name="T0" fmla="*/ 6 w 8285"/>
                <a:gd name="T1" fmla="*/ 0 h 4786"/>
                <a:gd name="T2" fmla="*/ 5 w 8285"/>
                <a:gd name="T3" fmla="*/ 0 h 4786"/>
                <a:gd name="T4" fmla="*/ 5 w 8285"/>
                <a:gd name="T5" fmla="*/ 0 h 4786"/>
                <a:gd name="T6" fmla="*/ 4 w 8285"/>
                <a:gd name="T7" fmla="*/ 0 h 4786"/>
                <a:gd name="T8" fmla="*/ 3 w 8285"/>
                <a:gd name="T9" fmla="*/ 0 h 4786"/>
                <a:gd name="T10" fmla="*/ 3 w 8285"/>
                <a:gd name="T11" fmla="*/ 0 h 4786"/>
                <a:gd name="T12" fmla="*/ 2 w 8285"/>
                <a:gd name="T13" fmla="*/ 0 h 4786"/>
                <a:gd name="T14" fmla="*/ 2 w 8285"/>
                <a:gd name="T15" fmla="*/ 0 h 4786"/>
                <a:gd name="T16" fmla="*/ 1 w 8285"/>
                <a:gd name="T17" fmla="*/ 0 h 4786"/>
                <a:gd name="T18" fmla="*/ 1 w 8285"/>
                <a:gd name="T19" fmla="*/ 1 h 4786"/>
                <a:gd name="T20" fmla="*/ 0 w 8285"/>
                <a:gd name="T21" fmla="*/ 1 h 4786"/>
                <a:gd name="T22" fmla="*/ 0 w 8285"/>
                <a:gd name="T23" fmla="*/ 1 h 4786"/>
                <a:gd name="T24" fmla="*/ 0 w 8285"/>
                <a:gd name="T25" fmla="*/ 2 h 4786"/>
                <a:gd name="T26" fmla="*/ 0 w 8285"/>
                <a:gd name="T27" fmla="*/ 2 h 4786"/>
                <a:gd name="T28" fmla="*/ 0 w 8285"/>
                <a:gd name="T29" fmla="*/ 2 h 4786"/>
                <a:gd name="T30" fmla="*/ 0 w 8285"/>
                <a:gd name="T31" fmla="*/ 3 h 4786"/>
                <a:gd name="T32" fmla="*/ 1 w 8285"/>
                <a:gd name="T33" fmla="*/ 3 h 4786"/>
                <a:gd name="T34" fmla="*/ 1 w 8285"/>
                <a:gd name="T35" fmla="*/ 3 h 4786"/>
                <a:gd name="T36" fmla="*/ 2 w 8285"/>
                <a:gd name="T37" fmla="*/ 3 h 4786"/>
                <a:gd name="T38" fmla="*/ 2 w 8285"/>
                <a:gd name="T39" fmla="*/ 4 h 4786"/>
                <a:gd name="T40" fmla="*/ 3 w 8285"/>
                <a:gd name="T41" fmla="*/ 4 h 4786"/>
                <a:gd name="T42" fmla="*/ 4 w 8285"/>
                <a:gd name="T43" fmla="*/ 4 h 4786"/>
                <a:gd name="T44" fmla="*/ 4 w 8285"/>
                <a:gd name="T45" fmla="*/ 4 h 4786"/>
                <a:gd name="T46" fmla="*/ 5 w 8285"/>
                <a:gd name="T47" fmla="*/ 3 h 4786"/>
                <a:gd name="T48" fmla="*/ 5 w 8285"/>
                <a:gd name="T49" fmla="*/ 3 h 4786"/>
                <a:gd name="T50" fmla="*/ 6 w 8285"/>
                <a:gd name="T51" fmla="*/ 3 h 4786"/>
                <a:gd name="T52" fmla="*/ 6 w 8285"/>
                <a:gd name="T53" fmla="*/ 3 h 4786"/>
                <a:gd name="T54" fmla="*/ 6 w 8285"/>
                <a:gd name="T55" fmla="*/ 2 h 4786"/>
                <a:gd name="T56" fmla="*/ 6 w 8285"/>
                <a:gd name="T57" fmla="*/ 2 h 4786"/>
                <a:gd name="T58" fmla="*/ 6 w 8285"/>
                <a:gd name="T59" fmla="*/ 2 h 4786"/>
                <a:gd name="T60" fmla="*/ 6 w 8285"/>
                <a:gd name="T61" fmla="*/ 1 h 4786"/>
                <a:gd name="T62" fmla="*/ 6 w 8285"/>
                <a:gd name="T63" fmla="*/ 1 h 4786"/>
                <a:gd name="T64" fmla="*/ 6 w 8285"/>
                <a:gd name="T65" fmla="*/ 1 h 4786"/>
                <a:gd name="T66" fmla="*/ 6 w 8285"/>
                <a:gd name="T67" fmla="*/ 0 h 4786"/>
                <a:gd name="T68" fmla="*/ 6 w 8285"/>
                <a:gd name="T69" fmla="*/ 0 h 478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285" h="4786">
                  <a:moveTo>
                    <a:pt x="7072" y="701"/>
                  </a:moveTo>
                  <a:lnTo>
                    <a:pt x="6463" y="411"/>
                  </a:lnTo>
                  <a:lnTo>
                    <a:pt x="5771" y="193"/>
                  </a:lnTo>
                  <a:lnTo>
                    <a:pt x="5020" y="54"/>
                  </a:lnTo>
                  <a:lnTo>
                    <a:pt x="4236" y="0"/>
                  </a:lnTo>
                  <a:lnTo>
                    <a:pt x="3450" y="33"/>
                  </a:lnTo>
                  <a:lnTo>
                    <a:pt x="2688" y="150"/>
                  </a:lnTo>
                  <a:lnTo>
                    <a:pt x="1978" y="349"/>
                  </a:lnTo>
                  <a:lnTo>
                    <a:pt x="1347" y="622"/>
                  </a:lnTo>
                  <a:lnTo>
                    <a:pt x="816" y="960"/>
                  </a:lnTo>
                  <a:lnTo>
                    <a:pt x="406" y="1349"/>
                  </a:lnTo>
                  <a:lnTo>
                    <a:pt x="131" y="1776"/>
                  </a:lnTo>
                  <a:lnTo>
                    <a:pt x="0" y="2225"/>
                  </a:lnTo>
                  <a:lnTo>
                    <a:pt x="18" y="2680"/>
                  </a:lnTo>
                  <a:lnTo>
                    <a:pt x="186" y="3125"/>
                  </a:lnTo>
                  <a:lnTo>
                    <a:pt x="496" y="3544"/>
                  </a:lnTo>
                  <a:lnTo>
                    <a:pt x="939" y="3922"/>
                  </a:lnTo>
                  <a:lnTo>
                    <a:pt x="1497" y="4244"/>
                  </a:lnTo>
                  <a:lnTo>
                    <a:pt x="2149" y="4498"/>
                  </a:lnTo>
                  <a:lnTo>
                    <a:pt x="2875" y="4679"/>
                  </a:lnTo>
                  <a:lnTo>
                    <a:pt x="3645" y="4776"/>
                  </a:lnTo>
                  <a:lnTo>
                    <a:pt x="4433" y="4786"/>
                  </a:lnTo>
                  <a:lnTo>
                    <a:pt x="5211" y="4710"/>
                  </a:lnTo>
                  <a:lnTo>
                    <a:pt x="5950" y="4551"/>
                  </a:lnTo>
                  <a:lnTo>
                    <a:pt x="6624" y="4314"/>
                  </a:lnTo>
                  <a:lnTo>
                    <a:pt x="7208" y="4007"/>
                  </a:lnTo>
                  <a:lnTo>
                    <a:pt x="7680" y="3642"/>
                  </a:lnTo>
                  <a:lnTo>
                    <a:pt x="8025" y="3233"/>
                  </a:lnTo>
                  <a:lnTo>
                    <a:pt x="8229" y="2793"/>
                  </a:lnTo>
                  <a:lnTo>
                    <a:pt x="8285" y="2339"/>
                  </a:lnTo>
                  <a:lnTo>
                    <a:pt x="8192" y="1886"/>
                  </a:lnTo>
                  <a:lnTo>
                    <a:pt x="7952" y="1452"/>
                  </a:lnTo>
                  <a:lnTo>
                    <a:pt x="7573" y="1052"/>
                  </a:lnTo>
                  <a:lnTo>
                    <a:pt x="7072" y="701"/>
                  </a:lnTo>
                  <a:lnTo>
                    <a:pt x="7073" y="701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3" name="Freeform 41"/>
            <p:cNvSpPr>
              <a:spLocks/>
            </p:cNvSpPr>
            <p:nvPr/>
          </p:nvSpPr>
          <p:spPr bwMode="auto">
            <a:xfrm>
              <a:off x="4343" y="2913"/>
              <a:ext cx="1" cy="807"/>
            </a:xfrm>
            <a:custGeom>
              <a:avLst/>
              <a:gdLst>
                <a:gd name="T0" fmla="*/ 0 w 2"/>
                <a:gd name="T1" fmla="*/ 4 h 4841"/>
                <a:gd name="T2" fmla="*/ 0 w 2"/>
                <a:gd name="T3" fmla="*/ 0 h 4841"/>
                <a:gd name="T4" fmla="*/ 1 w 2"/>
                <a:gd name="T5" fmla="*/ 0 h 48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41">
                  <a:moveTo>
                    <a:pt x="0" y="4841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4" name="Freeform 42"/>
            <p:cNvSpPr>
              <a:spLocks/>
            </p:cNvSpPr>
            <p:nvPr/>
          </p:nvSpPr>
          <p:spPr bwMode="auto">
            <a:xfrm>
              <a:off x="4343" y="2591"/>
              <a:ext cx="559" cy="322"/>
            </a:xfrm>
            <a:custGeom>
              <a:avLst/>
              <a:gdLst>
                <a:gd name="T0" fmla="*/ 0 w 3354"/>
                <a:gd name="T1" fmla="*/ 1 h 1937"/>
                <a:gd name="T2" fmla="*/ 1 w 3354"/>
                <a:gd name="T3" fmla="*/ 1 h 1937"/>
                <a:gd name="T4" fmla="*/ 1 w 3354"/>
                <a:gd name="T5" fmla="*/ 1 h 1937"/>
                <a:gd name="T6" fmla="*/ 2 w 3354"/>
                <a:gd name="T7" fmla="*/ 1 h 1937"/>
                <a:gd name="T8" fmla="*/ 2 w 3354"/>
                <a:gd name="T9" fmla="*/ 1 h 1937"/>
                <a:gd name="T10" fmla="*/ 2 w 3354"/>
                <a:gd name="T11" fmla="*/ 0 h 1937"/>
                <a:gd name="T12" fmla="*/ 3 w 3354"/>
                <a:gd name="T13" fmla="*/ 0 h 1937"/>
                <a:gd name="T14" fmla="*/ 3 w 3354"/>
                <a:gd name="T15" fmla="*/ 0 h 1937"/>
                <a:gd name="T16" fmla="*/ 3 w 3354"/>
                <a:gd name="T17" fmla="*/ 0 h 19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4" h="1937">
                  <a:moveTo>
                    <a:pt x="0" y="1937"/>
                  </a:moveTo>
                  <a:lnTo>
                    <a:pt x="696" y="1828"/>
                  </a:lnTo>
                  <a:lnTo>
                    <a:pt x="1348" y="1652"/>
                  </a:lnTo>
                  <a:lnTo>
                    <a:pt x="1938" y="1413"/>
                  </a:lnTo>
                  <a:lnTo>
                    <a:pt x="2447" y="1119"/>
                  </a:lnTo>
                  <a:lnTo>
                    <a:pt x="2861" y="779"/>
                  </a:lnTo>
                  <a:lnTo>
                    <a:pt x="3166" y="402"/>
                  </a:lnTo>
                  <a:lnTo>
                    <a:pt x="3353" y="0"/>
                  </a:lnTo>
                  <a:lnTo>
                    <a:pt x="3354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5" name="Freeform 43"/>
            <p:cNvSpPr>
              <a:spLocks/>
            </p:cNvSpPr>
            <p:nvPr/>
          </p:nvSpPr>
          <p:spPr bwMode="auto">
            <a:xfrm>
              <a:off x="4343" y="3397"/>
              <a:ext cx="559" cy="323"/>
            </a:xfrm>
            <a:custGeom>
              <a:avLst/>
              <a:gdLst>
                <a:gd name="T0" fmla="*/ 0 w 3354"/>
                <a:gd name="T1" fmla="*/ 2 h 1937"/>
                <a:gd name="T2" fmla="*/ 1 w 3354"/>
                <a:gd name="T3" fmla="*/ 2 h 1937"/>
                <a:gd name="T4" fmla="*/ 1 w 3354"/>
                <a:gd name="T5" fmla="*/ 1 h 1937"/>
                <a:gd name="T6" fmla="*/ 2 w 3354"/>
                <a:gd name="T7" fmla="*/ 1 h 1937"/>
                <a:gd name="T8" fmla="*/ 2 w 3354"/>
                <a:gd name="T9" fmla="*/ 1 h 1937"/>
                <a:gd name="T10" fmla="*/ 2 w 3354"/>
                <a:gd name="T11" fmla="*/ 1 h 1937"/>
                <a:gd name="T12" fmla="*/ 3 w 3354"/>
                <a:gd name="T13" fmla="*/ 0 h 1937"/>
                <a:gd name="T14" fmla="*/ 3 w 3354"/>
                <a:gd name="T15" fmla="*/ 0 h 1937"/>
                <a:gd name="T16" fmla="*/ 3 w 3354"/>
                <a:gd name="T17" fmla="*/ 0 h 19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4" h="1937">
                  <a:moveTo>
                    <a:pt x="0" y="1937"/>
                  </a:moveTo>
                  <a:lnTo>
                    <a:pt x="696" y="1829"/>
                  </a:lnTo>
                  <a:lnTo>
                    <a:pt x="1348" y="1653"/>
                  </a:lnTo>
                  <a:lnTo>
                    <a:pt x="1938" y="1414"/>
                  </a:lnTo>
                  <a:lnTo>
                    <a:pt x="2447" y="1119"/>
                  </a:lnTo>
                  <a:lnTo>
                    <a:pt x="2861" y="779"/>
                  </a:lnTo>
                  <a:lnTo>
                    <a:pt x="3166" y="402"/>
                  </a:lnTo>
                  <a:lnTo>
                    <a:pt x="3353" y="0"/>
                  </a:lnTo>
                  <a:lnTo>
                    <a:pt x="3354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6" name="Freeform 44"/>
            <p:cNvSpPr>
              <a:spLocks/>
            </p:cNvSpPr>
            <p:nvPr/>
          </p:nvSpPr>
          <p:spPr bwMode="auto">
            <a:xfrm>
              <a:off x="4902" y="2591"/>
              <a:ext cx="1" cy="806"/>
            </a:xfrm>
            <a:custGeom>
              <a:avLst/>
              <a:gdLst>
                <a:gd name="T0" fmla="*/ 0 w 1"/>
                <a:gd name="T1" fmla="*/ 0 h 4841"/>
                <a:gd name="T2" fmla="*/ 0 w 1"/>
                <a:gd name="T3" fmla="*/ 4 h 4841"/>
                <a:gd name="T4" fmla="*/ 1 w 1"/>
                <a:gd name="T5" fmla="*/ 4 h 48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841">
                  <a:moveTo>
                    <a:pt x="0" y="0"/>
                  </a:moveTo>
                  <a:lnTo>
                    <a:pt x="0" y="4841"/>
                  </a:lnTo>
                  <a:lnTo>
                    <a:pt x="1" y="4841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7" name="Freeform 45"/>
            <p:cNvSpPr>
              <a:spLocks/>
            </p:cNvSpPr>
            <p:nvPr/>
          </p:nvSpPr>
          <p:spPr bwMode="auto">
            <a:xfrm>
              <a:off x="4343" y="3075"/>
              <a:ext cx="559" cy="322"/>
            </a:xfrm>
            <a:custGeom>
              <a:avLst/>
              <a:gdLst>
                <a:gd name="T0" fmla="*/ 3 w 3353"/>
                <a:gd name="T1" fmla="*/ 1 h 1936"/>
                <a:gd name="T2" fmla="*/ 0 w 3353"/>
                <a:gd name="T3" fmla="*/ 0 h 1936"/>
                <a:gd name="T4" fmla="*/ 0 w 3353"/>
                <a:gd name="T5" fmla="*/ 0 h 19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3" h="1936">
                  <a:moveTo>
                    <a:pt x="3353" y="193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8" name="Freeform 46"/>
            <p:cNvSpPr>
              <a:spLocks/>
            </p:cNvSpPr>
            <p:nvPr/>
          </p:nvSpPr>
          <p:spPr bwMode="auto">
            <a:xfrm>
              <a:off x="3530" y="2359"/>
              <a:ext cx="1" cy="1170"/>
            </a:xfrm>
            <a:custGeom>
              <a:avLst/>
              <a:gdLst>
                <a:gd name="T0" fmla="*/ 0 w 1"/>
                <a:gd name="T1" fmla="*/ 0 h 7021"/>
                <a:gd name="T2" fmla="*/ 0 w 1"/>
                <a:gd name="T3" fmla="*/ 5 h 7021"/>
                <a:gd name="T4" fmla="*/ 1 w 1"/>
                <a:gd name="T5" fmla="*/ 5 h 70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021">
                  <a:moveTo>
                    <a:pt x="0" y="0"/>
                  </a:moveTo>
                  <a:lnTo>
                    <a:pt x="0" y="7021"/>
                  </a:lnTo>
                  <a:lnTo>
                    <a:pt x="1" y="7021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9" name="Freeform 47"/>
            <p:cNvSpPr>
              <a:spLocks/>
            </p:cNvSpPr>
            <p:nvPr/>
          </p:nvSpPr>
          <p:spPr bwMode="auto">
            <a:xfrm>
              <a:off x="4913" y="2359"/>
              <a:ext cx="1" cy="1170"/>
            </a:xfrm>
            <a:custGeom>
              <a:avLst/>
              <a:gdLst>
                <a:gd name="T0" fmla="*/ 0 w 1"/>
                <a:gd name="T1" fmla="*/ 5 h 7021"/>
                <a:gd name="T2" fmla="*/ 0 w 1"/>
                <a:gd name="T3" fmla="*/ 0 h 7021"/>
                <a:gd name="T4" fmla="*/ 1 w 1"/>
                <a:gd name="T5" fmla="*/ 0 h 70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021">
                  <a:moveTo>
                    <a:pt x="0" y="702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1" name="Group 48"/>
          <p:cNvGrpSpPr>
            <a:grpSpLocks/>
          </p:cNvGrpSpPr>
          <p:nvPr/>
        </p:nvGrpSpPr>
        <p:grpSpPr bwMode="auto">
          <a:xfrm>
            <a:off x="684213" y="3562350"/>
            <a:ext cx="1449387" cy="2459038"/>
            <a:chOff x="3466" y="2093"/>
            <a:chExt cx="1313" cy="2227"/>
          </a:xfrm>
        </p:grpSpPr>
        <p:sp>
          <p:nvSpPr>
            <p:cNvPr id="58454" name="Freeform 49"/>
            <p:cNvSpPr>
              <a:spLocks/>
            </p:cNvSpPr>
            <p:nvPr/>
          </p:nvSpPr>
          <p:spPr bwMode="auto">
            <a:xfrm>
              <a:off x="3994" y="2093"/>
              <a:ext cx="784" cy="452"/>
            </a:xfrm>
            <a:custGeom>
              <a:avLst/>
              <a:gdLst>
                <a:gd name="T0" fmla="*/ 6 w 3920"/>
                <a:gd name="T1" fmla="*/ 4 h 2264"/>
                <a:gd name="T2" fmla="*/ 6 w 3920"/>
                <a:gd name="T3" fmla="*/ 3 h 2264"/>
                <a:gd name="T4" fmla="*/ 6 w 3920"/>
                <a:gd name="T5" fmla="*/ 3 h 2264"/>
                <a:gd name="T6" fmla="*/ 6 w 3920"/>
                <a:gd name="T7" fmla="*/ 2 h 2264"/>
                <a:gd name="T8" fmla="*/ 6 w 3920"/>
                <a:gd name="T9" fmla="*/ 2 h 2264"/>
                <a:gd name="T10" fmla="*/ 5 w 3920"/>
                <a:gd name="T11" fmla="*/ 1 h 2264"/>
                <a:gd name="T12" fmla="*/ 4 w 3920"/>
                <a:gd name="T13" fmla="*/ 1 h 2264"/>
                <a:gd name="T14" fmla="*/ 4 w 3920"/>
                <a:gd name="T15" fmla="*/ 0 h 2264"/>
                <a:gd name="T16" fmla="*/ 3 w 3920"/>
                <a:gd name="T17" fmla="*/ 0 h 2264"/>
                <a:gd name="T18" fmla="*/ 2 w 3920"/>
                <a:gd name="T19" fmla="*/ 0 h 2264"/>
                <a:gd name="T20" fmla="*/ 1 w 3920"/>
                <a:gd name="T21" fmla="*/ 0 h 2264"/>
                <a:gd name="T22" fmla="*/ 0 w 3920"/>
                <a:gd name="T23" fmla="*/ 0 h 2264"/>
                <a:gd name="T24" fmla="*/ 0 w 3920"/>
                <a:gd name="T25" fmla="*/ 0 h 2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20" h="2264">
                  <a:moveTo>
                    <a:pt x="3857" y="2264"/>
                  </a:moveTo>
                  <a:lnTo>
                    <a:pt x="3920" y="1929"/>
                  </a:lnTo>
                  <a:lnTo>
                    <a:pt x="3878" y="1592"/>
                  </a:lnTo>
                  <a:lnTo>
                    <a:pt x="3733" y="1265"/>
                  </a:lnTo>
                  <a:lnTo>
                    <a:pt x="3490" y="957"/>
                  </a:lnTo>
                  <a:lnTo>
                    <a:pt x="3157" y="680"/>
                  </a:lnTo>
                  <a:lnTo>
                    <a:pt x="2743" y="441"/>
                  </a:lnTo>
                  <a:lnTo>
                    <a:pt x="2264" y="248"/>
                  </a:lnTo>
                  <a:lnTo>
                    <a:pt x="1731" y="108"/>
                  </a:lnTo>
                  <a:lnTo>
                    <a:pt x="1165" y="24"/>
                  </a:lnTo>
                  <a:lnTo>
                    <a:pt x="582" y="0"/>
                  </a:lnTo>
                  <a:lnTo>
                    <a:pt x="0" y="36"/>
                  </a:lnTo>
                  <a:lnTo>
                    <a:pt x="1" y="36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5" name="Freeform 50"/>
            <p:cNvSpPr>
              <a:spLocks/>
            </p:cNvSpPr>
            <p:nvPr/>
          </p:nvSpPr>
          <p:spPr bwMode="auto">
            <a:xfrm>
              <a:off x="3466" y="2398"/>
              <a:ext cx="784" cy="452"/>
            </a:xfrm>
            <a:custGeom>
              <a:avLst/>
              <a:gdLst>
                <a:gd name="T0" fmla="*/ 0 w 3921"/>
                <a:gd name="T1" fmla="*/ 0 h 2264"/>
                <a:gd name="T2" fmla="*/ 0 w 3921"/>
                <a:gd name="T3" fmla="*/ 1 h 2264"/>
                <a:gd name="T4" fmla="*/ 0 w 3921"/>
                <a:gd name="T5" fmla="*/ 1 h 2264"/>
                <a:gd name="T6" fmla="*/ 0 w 3921"/>
                <a:gd name="T7" fmla="*/ 2 h 2264"/>
                <a:gd name="T8" fmla="*/ 1 w 3921"/>
                <a:gd name="T9" fmla="*/ 2 h 2264"/>
                <a:gd name="T10" fmla="*/ 1 w 3921"/>
                <a:gd name="T11" fmla="*/ 3 h 2264"/>
                <a:gd name="T12" fmla="*/ 2 w 3921"/>
                <a:gd name="T13" fmla="*/ 3 h 2264"/>
                <a:gd name="T14" fmla="*/ 3 w 3921"/>
                <a:gd name="T15" fmla="*/ 3 h 2264"/>
                <a:gd name="T16" fmla="*/ 4 w 3921"/>
                <a:gd name="T17" fmla="*/ 3 h 2264"/>
                <a:gd name="T18" fmla="*/ 4 w 3921"/>
                <a:gd name="T19" fmla="*/ 4 h 2264"/>
                <a:gd name="T20" fmla="*/ 5 w 3921"/>
                <a:gd name="T21" fmla="*/ 4 h 2264"/>
                <a:gd name="T22" fmla="*/ 6 w 3921"/>
                <a:gd name="T23" fmla="*/ 4 h 2264"/>
                <a:gd name="T24" fmla="*/ 6 w 3921"/>
                <a:gd name="T25" fmla="*/ 4 h 2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21" h="2264">
                  <a:moveTo>
                    <a:pt x="63" y="0"/>
                  </a:moveTo>
                  <a:lnTo>
                    <a:pt x="0" y="336"/>
                  </a:lnTo>
                  <a:lnTo>
                    <a:pt x="42" y="673"/>
                  </a:lnTo>
                  <a:lnTo>
                    <a:pt x="186" y="1000"/>
                  </a:lnTo>
                  <a:lnTo>
                    <a:pt x="429" y="1307"/>
                  </a:lnTo>
                  <a:lnTo>
                    <a:pt x="763" y="1585"/>
                  </a:lnTo>
                  <a:lnTo>
                    <a:pt x="1176" y="1824"/>
                  </a:lnTo>
                  <a:lnTo>
                    <a:pt x="1657" y="2017"/>
                  </a:lnTo>
                  <a:lnTo>
                    <a:pt x="2189" y="2157"/>
                  </a:lnTo>
                  <a:lnTo>
                    <a:pt x="2755" y="2241"/>
                  </a:lnTo>
                  <a:lnTo>
                    <a:pt x="3339" y="2264"/>
                  </a:lnTo>
                  <a:lnTo>
                    <a:pt x="3920" y="2228"/>
                  </a:lnTo>
                  <a:lnTo>
                    <a:pt x="3921" y="222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6" name="Freeform 51"/>
            <p:cNvSpPr>
              <a:spLocks/>
            </p:cNvSpPr>
            <p:nvPr/>
          </p:nvSpPr>
          <p:spPr bwMode="auto">
            <a:xfrm>
              <a:off x="3994" y="2100"/>
              <a:ext cx="1" cy="357"/>
            </a:xfrm>
            <a:custGeom>
              <a:avLst/>
              <a:gdLst>
                <a:gd name="T0" fmla="*/ 0 w 1"/>
                <a:gd name="T1" fmla="*/ 3 h 1787"/>
                <a:gd name="T2" fmla="*/ 0 w 1"/>
                <a:gd name="T3" fmla="*/ 0 h 1787"/>
                <a:gd name="T4" fmla="*/ 1 w 1"/>
                <a:gd name="T5" fmla="*/ 0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17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7" name="Freeform 52"/>
            <p:cNvSpPr>
              <a:spLocks/>
            </p:cNvSpPr>
            <p:nvPr/>
          </p:nvSpPr>
          <p:spPr bwMode="auto">
            <a:xfrm>
              <a:off x="3994" y="2100"/>
              <a:ext cx="771" cy="445"/>
            </a:xfrm>
            <a:custGeom>
              <a:avLst/>
              <a:gdLst>
                <a:gd name="T0" fmla="*/ 0 w 3858"/>
                <a:gd name="T1" fmla="*/ 0 h 2228"/>
                <a:gd name="T2" fmla="*/ 6 w 3858"/>
                <a:gd name="T3" fmla="*/ 4 h 2228"/>
                <a:gd name="T4" fmla="*/ 6 w 3858"/>
                <a:gd name="T5" fmla="*/ 4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8" h="2228">
                  <a:moveTo>
                    <a:pt x="0" y="0"/>
                  </a:moveTo>
                  <a:lnTo>
                    <a:pt x="3857" y="2228"/>
                  </a:lnTo>
                  <a:lnTo>
                    <a:pt x="3858" y="222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8" name="Freeform 53"/>
            <p:cNvSpPr>
              <a:spLocks/>
            </p:cNvSpPr>
            <p:nvPr/>
          </p:nvSpPr>
          <p:spPr bwMode="auto">
            <a:xfrm>
              <a:off x="4765" y="2545"/>
              <a:ext cx="1" cy="358"/>
            </a:xfrm>
            <a:custGeom>
              <a:avLst/>
              <a:gdLst>
                <a:gd name="T0" fmla="*/ 0 w 1"/>
                <a:gd name="T1" fmla="*/ 0 h 1787"/>
                <a:gd name="T2" fmla="*/ 0 w 1"/>
                <a:gd name="T3" fmla="*/ 3 h 1787"/>
                <a:gd name="T4" fmla="*/ 1 w 1"/>
                <a:gd name="T5" fmla="*/ 3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0"/>
                  </a:moveTo>
                  <a:lnTo>
                    <a:pt x="0" y="1787"/>
                  </a:lnTo>
                  <a:lnTo>
                    <a:pt x="1" y="1787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9" name="Freeform 54"/>
            <p:cNvSpPr>
              <a:spLocks/>
            </p:cNvSpPr>
            <p:nvPr/>
          </p:nvSpPr>
          <p:spPr bwMode="auto">
            <a:xfrm>
              <a:off x="3712" y="2457"/>
              <a:ext cx="282" cy="76"/>
            </a:xfrm>
            <a:custGeom>
              <a:avLst/>
              <a:gdLst>
                <a:gd name="T0" fmla="*/ 2 w 1407"/>
                <a:gd name="T1" fmla="*/ 0 h 377"/>
                <a:gd name="T2" fmla="*/ 1 w 1407"/>
                <a:gd name="T3" fmla="*/ 0 h 377"/>
                <a:gd name="T4" fmla="*/ 1 w 1407"/>
                <a:gd name="T5" fmla="*/ 0 h 377"/>
                <a:gd name="T6" fmla="*/ 0 w 1407"/>
                <a:gd name="T7" fmla="*/ 1 h 377"/>
                <a:gd name="T8" fmla="*/ 0 w 1407"/>
                <a:gd name="T9" fmla="*/ 1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7" h="377">
                  <a:moveTo>
                    <a:pt x="1407" y="0"/>
                  </a:moveTo>
                  <a:lnTo>
                    <a:pt x="905" y="82"/>
                  </a:lnTo>
                  <a:lnTo>
                    <a:pt x="432" y="209"/>
                  </a:lnTo>
                  <a:lnTo>
                    <a:pt x="0" y="377"/>
                  </a:lnTo>
                  <a:lnTo>
                    <a:pt x="1" y="377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0" name="Freeform 55"/>
            <p:cNvSpPr>
              <a:spLocks/>
            </p:cNvSpPr>
            <p:nvPr/>
          </p:nvSpPr>
          <p:spPr bwMode="auto">
            <a:xfrm>
              <a:off x="3994" y="2457"/>
              <a:ext cx="771" cy="446"/>
            </a:xfrm>
            <a:custGeom>
              <a:avLst/>
              <a:gdLst>
                <a:gd name="T0" fmla="*/ 0 w 3858"/>
                <a:gd name="T1" fmla="*/ 0 h 2228"/>
                <a:gd name="T2" fmla="*/ 6 w 3858"/>
                <a:gd name="T3" fmla="*/ 4 h 2228"/>
                <a:gd name="T4" fmla="*/ 6 w 3858"/>
                <a:gd name="T5" fmla="*/ 4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8" h="2228">
                  <a:moveTo>
                    <a:pt x="0" y="0"/>
                  </a:moveTo>
                  <a:lnTo>
                    <a:pt x="3857" y="2228"/>
                  </a:lnTo>
                  <a:lnTo>
                    <a:pt x="3858" y="222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1" name="Freeform 56"/>
            <p:cNvSpPr>
              <a:spLocks/>
            </p:cNvSpPr>
            <p:nvPr/>
          </p:nvSpPr>
          <p:spPr bwMode="auto">
            <a:xfrm>
              <a:off x="4250" y="2903"/>
              <a:ext cx="515" cy="298"/>
            </a:xfrm>
            <a:custGeom>
              <a:avLst/>
              <a:gdLst>
                <a:gd name="T0" fmla="*/ 0 w 2578"/>
                <a:gd name="T1" fmla="*/ 2 h 1489"/>
                <a:gd name="T2" fmla="*/ 1 w 2578"/>
                <a:gd name="T3" fmla="*/ 2 h 1489"/>
                <a:gd name="T4" fmla="*/ 2 w 2578"/>
                <a:gd name="T5" fmla="*/ 2 h 1489"/>
                <a:gd name="T6" fmla="*/ 3 w 2578"/>
                <a:gd name="T7" fmla="*/ 2 h 1489"/>
                <a:gd name="T8" fmla="*/ 3 w 2578"/>
                <a:gd name="T9" fmla="*/ 1 h 1489"/>
                <a:gd name="T10" fmla="*/ 4 w 2578"/>
                <a:gd name="T11" fmla="*/ 1 h 1489"/>
                <a:gd name="T12" fmla="*/ 4 w 2578"/>
                <a:gd name="T13" fmla="*/ 0 h 1489"/>
                <a:gd name="T14" fmla="*/ 4 w 2578"/>
                <a:gd name="T15" fmla="*/ 0 h 14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8" h="1489">
                  <a:moveTo>
                    <a:pt x="0" y="1489"/>
                  </a:moveTo>
                  <a:lnTo>
                    <a:pt x="615" y="1382"/>
                  </a:lnTo>
                  <a:lnTo>
                    <a:pt x="1182" y="1207"/>
                  </a:lnTo>
                  <a:lnTo>
                    <a:pt x="1680" y="970"/>
                  </a:lnTo>
                  <a:lnTo>
                    <a:pt x="2088" y="684"/>
                  </a:lnTo>
                  <a:lnTo>
                    <a:pt x="2390" y="355"/>
                  </a:lnTo>
                  <a:lnTo>
                    <a:pt x="2577" y="0"/>
                  </a:lnTo>
                  <a:lnTo>
                    <a:pt x="2578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2" name="Freeform 57"/>
            <p:cNvSpPr>
              <a:spLocks/>
            </p:cNvSpPr>
            <p:nvPr/>
          </p:nvSpPr>
          <p:spPr bwMode="auto">
            <a:xfrm>
              <a:off x="3478" y="2398"/>
              <a:ext cx="772" cy="445"/>
            </a:xfrm>
            <a:custGeom>
              <a:avLst/>
              <a:gdLst>
                <a:gd name="T0" fmla="*/ 6 w 3857"/>
                <a:gd name="T1" fmla="*/ 4 h 2228"/>
                <a:gd name="T2" fmla="*/ 0 w 3857"/>
                <a:gd name="T3" fmla="*/ 0 h 2228"/>
                <a:gd name="T4" fmla="*/ 0 w 3857"/>
                <a:gd name="T5" fmla="*/ 0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7" h="2228">
                  <a:moveTo>
                    <a:pt x="3857" y="222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3" name="Freeform 58"/>
            <p:cNvSpPr>
              <a:spLocks/>
            </p:cNvSpPr>
            <p:nvPr/>
          </p:nvSpPr>
          <p:spPr bwMode="auto">
            <a:xfrm>
              <a:off x="4250" y="2843"/>
              <a:ext cx="1" cy="358"/>
            </a:xfrm>
            <a:custGeom>
              <a:avLst/>
              <a:gdLst>
                <a:gd name="T0" fmla="*/ 0 w 1"/>
                <a:gd name="T1" fmla="*/ 3 h 1787"/>
                <a:gd name="T2" fmla="*/ 0 w 1"/>
                <a:gd name="T3" fmla="*/ 0 h 1787"/>
                <a:gd name="T4" fmla="*/ 1 w 1"/>
                <a:gd name="T5" fmla="*/ 0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17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4" name="Freeform 59"/>
            <p:cNvSpPr>
              <a:spLocks/>
            </p:cNvSpPr>
            <p:nvPr/>
          </p:nvSpPr>
          <p:spPr bwMode="auto">
            <a:xfrm>
              <a:off x="3500" y="3724"/>
              <a:ext cx="1" cy="116"/>
            </a:xfrm>
            <a:custGeom>
              <a:avLst/>
              <a:gdLst>
                <a:gd name="T0" fmla="*/ 0 w 1"/>
                <a:gd name="T1" fmla="*/ 1 h 578"/>
                <a:gd name="T2" fmla="*/ 0 w 1"/>
                <a:gd name="T3" fmla="*/ 0 h 578"/>
                <a:gd name="T4" fmla="*/ 1 w 1"/>
                <a:gd name="T5" fmla="*/ 0 h 5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78">
                  <a:moveTo>
                    <a:pt x="0" y="57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5" name="Freeform 60"/>
            <p:cNvSpPr>
              <a:spLocks/>
            </p:cNvSpPr>
            <p:nvPr/>
          </p:nvSpPr>
          <p:spPr bwMode="auto">
            <a:xfrm>
              <a:off x="4331" y="3962"/>
              <a:ext cx="1" cy="358"/>
            </a:xfrm>
            <a:custGeom>
              <a:avLst/>
              <a:gdLst>
                <a:gd name="T0" fmla="*/ 0 w 1"/>
                <a:gd name="T1" fmla="*/ 0 h 1787"/>
                <a:gd name="T2" fmla="*/ 0 w 1"/>
                <a:gd name="T3" fmla="*/ 3 h 1787"/>
                <a:gd name="T4" fmla="*/ 1 w 1"/>
                <a:gd name="T5" fmla="*/ 3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0"/>
                  </a:moveTo>
                  <a:lnTo>
                    <a:pt x="0" y="1787"/>
                  </a:lnTo>
                  <a:lnTo>
                    <a:pt x="1" y="1787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6" name="Freeform 61"/>
            <p:cNvSpPr>
              <a:spLocks/>
            </p:cNvSpPr>
            <p:nvPr/>
          </p:nvSpPr>
          <p:spPr bwMode="auto">
            <a:xfrm>
              <a:off x="3466" y="3603"/>
              <a:ext cx="865" cy="379"/>
            </a:xfrm>
            <a:custGeom>
              <a:avLst/>
              <a:gdLst>
                <a:gd name="T0" fmla="*/ 0 w 4328"/>
                <a:gd name="T1" fmla="*/ 0 h 1892"/>
                <a:gd name="T2" fmla="*/ 0 w 4328"/>
                <a:gd name="T3" fmla="*/ 1 h 1892"/>
                <a:gd name="T4" fmla="*/ 0 w 4328"/>
                <a:gd name="T5" fmla="*/ 1 h 1892"/>
                <a:gd name="T6" fmla="*/ 1 w 4328"/>
                <a:gd name="T7" fmla="*/ 2 h 1892"/>
                <a:gd name="T8" fmla="*/ 1 w 4328"/>
                <a:gd name="T9" fmla="*/ 2 h 1892"/>
                <a:gd name="T10" fmla="*/ 2 w 4328"/>
                <a:gd name="T11" fmla="*/ 2 h 1892"/>
                <a:gd name="T12" fmla="*/ 3 w 4328"/>
                <a:gd name="T13" fmla="*/ 3 h 1892"/>
                <a:gd name="T14" fmla="*/ 4 w 4328"/>
                <a:gd name="T15" fmla="*/ 3 h 1892"/>
                <a:gd name="T16" fmla="*/ 5 w 4328"/>
                <a:gd name="T17" fmla="*/ 3 h 1892"/>
                <a:gd name="T18" fmla="*/ 6 w 4328"/>
                <a:gd name="T19" fmla="*/ 3 h 1892"/>
                <a:gd name="T20" fmla="*/ 7 w 4328"/>
                <a:gd name="T21" fmla="*/ 3 h 1892"/>
                <a:gd name="T22" fmla="*/ 7 w 4328"/>
                <a:gd name="T23" fmla="*/ 3 h 18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28" h="1892">
                  <a:moveTo>
                    <a:pt x="0" y="0"/>
                  </a:moveTo>
                  <a:lnTo>
                    <a:pt x="58" y="357"/>
                  </a:lnTo>
                  <a:lnTo>
                    <a:pt x="233" y="701"/>
                  </a:lnTo>
                  <a:lnTo>
                    <a:pt x="516" y="1020"/>
                  </a:lnTo>
                  <a:lnTo>
                    <a:pt x="898" y="1303"/>
                  </a:lnTo>
                  <a:lnTo>
                    <a:pt x="1366" y="1539"/>
                  </a:lnTo>
                  <a:lnTo>
                    <a:pt x="1902" y="1720"/>
                  </a:lnTo>
                  <a:lnTo>
                    <a:pt x="2488" y="1838"/>
                  </a:lnTo>
                  <a:lnTo>
                    <a:pt x="3102" y="1892"/>
                  </a:lnTo>
                  <a:lnTo>
                    <a:pt x="3723" y="1878"/>
                  </a:lnTo>
                  <a:lnTo>
                    <a:pt x="4327" y="1796"/>
                  </a:lnTo>
                  <a:lnTo>
                    <a:pt x="4328" y="1796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7" name="Freeform 62"/>
            <p:cNvSpPr>
              <a:spLocks/>
            </p:cNvSpPr>
            <p:nvPr/>
          </p:nvSpPr>
          <p:spPr bwMode="auto">
            <a:xfrm>
              <a:off x="3500" y="3840"/>
              <a:ext cx="831" cy="480"/>
            </a:xfrm>
            <a:custGeom>
              <a:avLst/>
              <a:gdLst>
                <a:gd name="T0" fmla="*/ 7 w 4156"/>
                <a:gd name="T1" fmla="*/ 4 h 2401"/>
                <a:gd name="T2" fmla="*/ 0 w 4156"/>
                <a:gd name="T3" fmla="*/ 0 h 2401"/>
                <a:gd name="T4" fmla="*/ 0 w 4156"/>
                <a:gd name="T5" fmla="*/ 0 h 24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6" h="2401">
                  <a:moveTo>
                    <a:pt x="4156" y="24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8" name="Freeform 63"/>
            <p:cNvSpPr>
              <a:spLocks/>
            </p:cNvSpPr>
            <p:nvPr/>
          </p:nvSpPr>
          <p:spPr bwMode="auto">
            <a:xfrm>
              <a:off x="4331" y="3960"/>
              <a:ext cx="447" cy="360"/>
            </a:xfrm>
            <a:custGeom>
              <a:avLst/>
              <a:gdLst>
                <a:gd name="T0" fmla="*/ 0 w 2234"/>
                <a:gd name="T1" fmla="*/ 3 h 1797"/>
                <a:gd name="T2" fmla="*/ 1 w 2234"/>
                <a:gd name="T3" fmla="*/ 3 h 1797"/>
                <a:gd name="T4" fmla="*/ 2 w 2234"/>
                <a:gd name="T5" fmla="*/ 2 h 1797"/>
                <a:gd name="T6" fmla="*/ 2 w 2234"/>
                <a:gd name="T7" fmla="*/ 2 h 1797"/>
                <a:gd name="T8" fmla="*/ 3 w 2234"/>
                <a:gd name="T9" fmla="*/ 2 h 1797"/>
                <a:gd name="T10" fmla="*/ 3 w 2234"/>
                <a:gd name="T11" fmla="*/ 1 h 1797"/>
                <a:gd name="T12" fmla="*/ 3 w 2234"/>
                <a:gd name="T13" fmla="*/ 1 h 1797"/>
                <a:gd name="T14" fmla="*/ 4 w 2234"/>
                <a:gd name="T15" fmla="*/ 0 h 1797"/>
                <a:gd name="T16" fmla="*/ 4 w 2234"/>
                <a:gd name="T17" fmla="*/ 0 h 17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4" h="1797">
                  <a:moveTo>
                    <a:pt x="0" y="1797"/>
                  </a:moveTo>
                  <a:lnTo>
                    <a:pt x="534" y="1661"/>
                  </a:lnTo>
                  <a:lnTo>
                    <a:pt x="1018" y="1473"/>
                  </a:lnTo>
                  <a:lnTo>
                    <a:pt x="1437" y="1238"/>
                  </a:lnTo>
                  <a:lnTo>
                    <a:pt x="1777" y="965"/>
                  </a:lnTo>
                  <a:lnTo>
                    <a:pt x="2027" y="661"/>
                  </a:lnTo>
                  <a:lnTo>
                    <a:pt x="2182" y="336"/>
                  </a:lnTo>
                  <a:lnTo>
                    <a:pt x="2233" y="0"/>
                  </a:lnTo>
                  <a:lnTo>
                    <a:pt x="2234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69" name="Freeform 64"/>
            <p:cNvSpPr>
              <a:spLocks/>
            </p:cNvSpPr>
            <p:nvPr/>
          </p:nvSpPr>
          <p:spPr bwMode="auto">
            <a:xfrm>
              <a:off x="3466" y="2472"/>
              <a:ext cx="1" cy="1131"/>
            </a:xfrm>
            <a:custGeom>
              <a:avLst/>
              <a:gdLst>
                <a:gd name="T0" fmla="*/ 0 w 1"/>
                <a:gd name="T1" fmla="*/ 0 h 5658"/>
                <a:gd name="T2" fmla="*/ 0 w 1"/>
                <a:gd name="T3" fmla="*/ 9 h 5658"/>
                <a:gd name="T4" fmla="*/ 1 w 1"/>
                <a:gd name="T5" fmla="*/ 9 h 56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658">
                  <a:moveTo>
                    <a:pt x="0" y="0"/>
                  </a:moveTo>
                  <a:lnTo>
                    <a:pt x="0" y="5658"/>
                  </a:lnTo>
                  <a:lnTo>
                    <a:pt x="1" y="565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70" name="Freeform 65"/>
            <p:cNvSpPr>
              <a:spLocks/>
            </p:cNvSpPr>
            <p:nvPr/>
          </p:nvSpPr>
          <p:spPr bwMode="auto">
            <a:xfrm>
              <a:off x="4778" y="2472"/>
              <a:ext cx="1" cy="1488"/>
            </a:xfrm>
            <a:custGeom>
              <a:avLst/>
              <a:gdLst>
                <a:gd name="T0" fmla="*/ 0 w 1"/>
                <a:gd name="T1" fmla="*/ 12 h 7444"/>
                <a:gd name="T2" fmla="*/ 0 w 1"/>
                <a:gd name="T3" fmla="*/ 0 h 7444"/>
                <a:gd name="T4" fmla="*/ 1 w 1"/>
                <a:gd name="T5" fmla="*/ 0 h 7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444">
                  <a:moveTo>
                    <a:pt x="0" y="744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2" name="Group 66"/>
          <p:cNvGrpSpPr>
            <a:grpSpLocks/>
          </p:cNvGrpSpPr>
          <p:nvPr/>
        </p:nvGrpSpPr>
        <p:grpSpPr bwMode="auto">
          <a:xfrm>
            <a:off x="2916238" y="3573463"/>
            <a:ext cx="1624012" cy="2286000"/>
            <a:chOff x="4176" y="2208"/>
            <a:chExt cx="1285" cy="1809"/>
          </a:xfrm>
        </p:grpSpPr>
        <p:sp>
          <p:nvSpPr>
            <p:cNvPr id="58442" name="Freeform 67"/>
            <p:cNvSpPr>
              <a:spLocks/>
            </p:cNvSpPr>
            <p:nvPr/>
          </p:nvSpPr>
          <p:spPr bwMode="auto">
            <a:xfrm>
              <a:off x="4176" y="3668"/>
              <a:ext cx="1096" cy="349"/>
            </a:xfrm>
            <a:custGeom>
              <a:avLst/>
              <a:gdLst>
                <a:gd name="T0" fmla="*/ 0 w 5076"/>
                <a:gd name="T1" fmla="*/ 0 h 1713"/>
                <a:gd name="T2" fmla="*/ 0 w 5076"/>
                <a:gd name="T3" fmla="*/ 1 h 1713"/>
                <a:gd name="T4" fmla="*/ 0 w 5076"/>
                <a:gd name="T5" fmla="*/ 1 h 1713"/>
                <a:gd name="T6" fmla="*/ 1 w 5076"/>
                <a:gd name="T7" fmla="*/ 2 h 1713"/>
                <a:gd name="T8" fmla="*/ 2 w 5076"/>
                <a:gd name="T9" fmla="*/ 2 h 1713"/>
                <a:gd name="T10" fmla="*/ 2 w 5076"/>
                <a:gd name="T11" fmla="*/ 2 h 1713"/>
                <a:gd name="T12" fmla="*/ 3 w 5076"/>
                <a:gd name="T13" fmla="*/ 3 h 1713"/>
                <a:gd name="T14" fmla="*/ 5 w 5076"/>
                <a:gd name="T15" fmla="*/ 3 h 1713"/>
                <a:gd name="T16" fmla="*/ 6 w 5076"/>
                <a:gd name="T17" fmla="*/ 3 h 1713"/>
                <a:gd name="T18" fmla="*/ 7 w 5076"/>
                <a:gd name="T19" fmla="*/ 3 h 1713"/>
                <a:gd name="T20" fmla="*/ 8 w 5076"/>
                <a:gd name="T21" fmla="*/ 3 h 1713"/>
                <a:gd name="T22" fmla="*/ 9 w 5076"/>
                <a:gd name="T23" fmla="*/ 3 h 1713"/>
                <a:gd name="T24" fmla="*/ 10 w 5076"/>
                <a:gd name="T25" fmla="*/ 2 h 1713"/>
                <a:gd name="T26" fmla="*/ 11 w 5076"/>
                <a:gd name="T27" fmla="*/ 2 h 1713"/>
                <a:gd name="T28" fmla="*/ 11 w 5076"/>
                <a:gd name="T29" fmla="*/ 2 h 17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76" h="1713">
                  <a:moveTo>
                    <a:pt x="0" y="0"/>
                  </a:moveTo>
                  <a:lnTo>
                    <a:pt x="49" y="309"/>
                  </a:lnTo>
                  <a:lnTo>
                    <a:pt x="194" y="609"/>
                  </a:lnTo>
                  <a:lnTo>
                    <a:pt x="430" y="888"/>
                  </a:lnTo>
                  <a:lnTo>
                    <a:pt x="749" y="1138"/>
                  </a:lnTo>
                  <a:lnTo>
                    <a:pt x="1140" y="1351"/>
                  </a:lnTo>
                  <a:lnTo>
                    <a:pt x="1592" y="1519"/>
                  </a:lnTo>
                  <a:lnTo>
                    <a:pt x="2089" y="1638"/>
                  </a:lnTo>
                  <a:lnTo>
                    <a:pt x="2615" y="1704"/>
                  </a:lnTo>
                  <a:lnTo>
                    <a:pt x="3153" y="1713"/>
                  </a:lnTo>
                  <a:lnTo>
                    <a:pt x="3684" y="1667"/>
                  </a:lnTo>
                  <a:lnTo>
                    <a:pt x="4192" y="1565"/>
                  </a:lnTo>
                  <a:lnTo>
                    <a:pt x="4661" y="1412"/>
                  </a:lnTo>
                  <a:lnTo>
                    <a:pt x="5075" y="1214"/>
                  </a:lnTo>
                  <a:lnTo>
                    <a:pt x="5076" y="1214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3" name="Freeform 68"/>
            <p:cNvSpPr>
              <a:spLocks/>
            </p:cNvSpPr>
            <p:nvPr/>
          </p:nvSpPr>
          <p:spPr bwMode="auto">
            <a:xfrm>
              <a:off x="5272" y="3668"/>
              <a:ext cx="188" cy="246"/>
            </a:xfrm>
            <a:custGeom>
              <a:avLst/>
              <a:gdLst>
                <a:gd name="T0" fmla="*/ 0 w 872"/>
                <a:gd name="T1" fmla="*/ 2 h 1214"/>
                <a:gd name="T2" fmla="*/ 1 w 872"/>
                <a:gd name="T3" fmla="*/ 2 h 1214"/>
                <a:gd name="T4" fmla="*/ 1 w 872"/>
                <a:gd name="T5" fmla="*/ 1 h 1214"/>
                <a:gd name="T6" fmla="*/ 2 w 872"/>
                <a:gd name="T7" fmla="*/ 1 h 1214"/>
                <a:gd name="T8" fmla="*/ 2 w 872"/>
                <a:gd name="T9" fmla="*/ 0 h 1214"/>
                <a:gd name="T10" fmla="*/ 2 w 872"/>
                <a:gd name="T11" fmla="*/ 0 h 1214"/>
                <a:gd name="T12" fmla="*/ 2 w 872"/>
                <a:gd name="T13" fmla="*/ 0 h 1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2" h="1214">
                  <a:moveTo>
                    <a:pt x="0" y="1214"/>
                  </a:moveTo>
                  <a:lnTo>
                    <a:pt x="302" y="1008"/>
                  </a:lnTo>
                  <a:lnTo>
                    <a:pt x="546" y="779"/>
                  </a:lnTo>
                  <a:lnTo>
                    <a:pt x="724" y="530"/>
                  </a:lnTo>
                  <a:lnTo>
                    <a:pt x="834" y="268"/>
                  </a:lnTo>
                  <a:lnTo>
                    <a:pt x="871" y="0"/>
                  </a:lnTo>
                  <a:lnTo>
                    <a:pt x="872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4" name="Freeform 69"/>
            <p:cNvSpPr>
              <a:spLocks/>
            </p:cNvSpPr>
            <p:nvPr/>
          </p:nvSpPr>
          <p:spPr bwMode="auto">
            <a:xfrm>
              <a:off x="4176" y="2208"/>
              <a:ext cx="1282" cy="698"/>
            </a:xfrm>
            <a:custGeom>
              <a:avLst/>
              <a:gdLst>
                <a:gd name="T0" fmla="*/ 2 w 5935"/>
                <a:gd name="T1" fmla="*/ 1 h 3429"/>
                <a:gd name="T2" fmla="*/ 1 w 5935"/>
                <a:gd name="T3" fmla="*/ 1 h 3429"/>
                <a:gd name="T4" fmla="*/ 0 w 5935"/>
                <a:gd name="T5" fmla="*/ 2 h 3429"/>
                <a:gd name="T6" fmla="*/ 0 w 5935"/>
                <a:gd name="T7" fmla="*/ 2 h 3429"/>
                <a:gd name="T8" fmla="*/ 0 w 5935"/>
                <a:gd name="T9" fmla="*/ 3 h 3429"/>
                <a:gd name="T10" fmla="*/ 0 w 5935"/>
                <a:gd name="T11" fmla="*/ 3 h 3429"/>
                <a:gd name="T12" fmla="*/ 0 w 5935"/>
                <a:gd name="T13" fmla="*/ 4 h 3429"/>
                <a:gd name="T14" fmla="*/ 1 w 5935"/>
                <a:gd name="T15" fmla="*/ 4 h 3429"/>
                <a:gd name="T16" fmla="*/ 2 w 5935"/>
                <a:gd name="T17" fmla="*/ 5 h 3429"/>
                <a:gd name="T18" fmla="*/ 3 w 5935"/>
                <a:gd name="T19" fmla="*/ 5 h 3429"/>
                <a:gd name="T20" fmla="*/ 4 w 5935"/>
                <a:gd name="T21" fmla="*/ 5 h 3429"/>
                <a:gd name="T22" fmla="*/ 5 w 5935"/>
                <a:gd name="T23" fmla="*/ 6 h 3429"/>
                <a:gd name="T24" fmla="*/ 6 w 5935"/>
                <a:gd name="T25" fmla="*/ 6 h 3429"/>
                <a:gd name="T26" fmla="*/ 7 w 5935"/>
                <a:gd name="T27" fmla="*/ 6 h 3429"/>
                <a:gd name="T28" fmla="*/ 8 w 5935"/>
                <a:gd name="T29" fmla="*/ 6 h 3429"/>
                <a:gd name="T30" fmla="*/ 10 w 5935"/>
                <a:gd name="T31" fmla="*/ 5 h 3429"/>
                <a:gd name="T32" fmla="*/ 11 w 5935"/>
                <a:gd name="T33" fmla="*/ 5 h 3429"/>
                <a:gd name="T34" fmla="*/ 11 w 5935"/>
                <a:gd name="T35" fmla="*/ 5 h 3429"/>
                <a:gd name="T36" fmla="*/ 12 w 5935"/>
                <a:gd name="T37" fmla="*/ 4 h 3429"/>
                <a:gd name="T38" fmla="*/ 13 w 5935"/>
                <a:gd name="T39" fmla="*/ 4 h 3429"/>
                <a:gd name="T40" fmla="*/ 13 w 5935"/>
                <a:gd name="T41" fmla="*/ 3 h 3429"/>
                <a:gd name="T42" fmla="*/ 13 w 5935"/>
                <a:gd name="T43" fmla="*/ 3 h 3429"/>
                <a:gd name="T44" fmla="*/ 13 w 5935"/>
                <a:gd name="T45" fmla="*/ 2 h 3429"/>
                <a:gd name="T46" fmla="*/ 12 w 5935"/>
                <a:gd name="T47" fmla="*/ 2 h 3429"/>
                <a:gd name="T48" fmla="*/ 12 w 5935"/>
                <a:gd name="T49" fmla="*/ 1 h 3429"/>
                <a:gd name="T50" fmla="*/ 11 w 5935"/>
                <a:gd name="T51" fmla="*/ 1 h 3429"/>
                <a:gd name="T52" fmla="*/ 10 w 5935"/>
                <a:gd name="T53" fmla="*/ 0 h 3429"/>
                <a:gd name="T54" fmla="*/ 9 w 5935"/>
                <a:gd name="T55" fmla="*/ 0 h 3429"/>
                <a:gd name="T56" fmla="*/ 8 w 5935"/>
                <a:gd name="T57" fmla="*/ 0 h 3429"/>
                <a:gd name="T58" fmla="*/ 6 w 5935"/>
                <a:gd name="T59" fmla="*/ 0 h 3429"/>
                <a:gd name="T60" fmla="*/ 5 w 5935"/>
                <a:gd name="T61" fmla="*/ 0 h 3429"/>
                <a:gd name="T62" fmla="*/ 4 w 5935"/>
                <a:gd name="T63" fmla="*/ 0 h 3429"/>
                <a:gd name="T64" fmla="*/ 3 w 5935"/>
                <a:gd name="T65" fmla="*/ 0 h 3429"/>
                <a:gd name="T66" fmla="*/ 2 w 5935"/>
                <a:gd name="T67" fmla="*/ 1 h 3429"/>
                <a:gd name="T68" fmla="*/ 2 w 5935"/>
                <a:gd name="T69" fmla="*/ 1 h 34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935" h="3429">
                  <a:moveTo>
                    <a:pt x="869" y="503"/>
                  </a:moveTo>
                  <a:lnTo>
                    <a:pt x="510" y="754"/>
                  </a:lnTo>
                  <a:lnTo>
                    <a:pt x="239" y="1040"/>
                  </a:lnTo>
                  <a:lnTo>
                    <a:pt x="66" y="1352"/>
                  </a:lnTo>
                  <a:lnTo>
                    <a:pt x="0" y="1675"/>
                  </a:lnTo>
                  <a:lnTo>
                    <a:pt x="40" y="2001"/>
                  </a:lnTo>
                  <a:lnTo>
                    <a:pt x="186" y="2316"/>
                  </a:lnTo>
                  <a:lnTo>
                    <a:pt x="433" y="2610"/>
                  </a:lnTo>
                  <a:lnTo>
                    <a:pt x="772" y="2871"/>
                  </a:lnTo>
                  <a:lnTo>
                    <a:pt x="1190" y="3090"/>
                  </a:lnTo>
                  <a:lnTo>
                    <a:pt x="1672" y="3260"/>
                  </a:lnTo>
                  <a:lnTo>
                    <a:pt x="2201" y="3374"/>
                  </a:lnTo>
                  <a:lnTo>
                    <a:pt x="2759" y="3429"/>
                  </a:lnTo>
                  <a:lnTo>
                    <a:pt x="3324" y="3421"/>
                  </a:lnTo>
                  <a:lnTo>
                    <a:pt x="3876" y="3352"/>
                  </a:lnTo>
                  <a:lnTo>
                    <a:pt x="4395" y="3223"/>
                  </a:lnTo>
                  <a:lnTo>
                    <a:pt x="4864" y="3040"/>
                  </a:lnTo>
                  <a:lnTo>
                    <a:pt x="5263" y="2810"/>
                  </a:lnTo>
                  <a:lnTo>
                    <a:pt x="5580" y="2540"/>
                  </a:lnTo>
                  <a:lnTo>
                    <a:pt x="5802" y="2239"/>
                  </a:lnTo>
                  <a:lnTo>
                    <a:pt x="5922" y="1920"/>
                  </a:lnTo>
                  <a:lnTo>
                    <a:pt x="5935" y="1594"/>
                  </a:lnTo>
                  <a:lnTo>
                    <a:pt x="5841" y="1272"/>
                  </a:lnTo>
                  <a:lnTo>
                    <a:pt x="5644" y="966"/>
                  </a:lnTo>
                  <a:lnTo>
                    <a:pt x="5350" y="687"/>
                  </a:lnTo>
                  <a:lnTo>
                    <a:pt x="4971" y="446"/>
                  </a:lnTo>
                  <a:lnTo>
                    <a:pt x="4517" y="251"/>
                  </a:lnTo>
                  <a:lnTo>
                    <a:pt x="4010" y="108"/>
                  </a:lnTo>
                  <a:lnTo>
                    <a:pt x="3464" y="23"/>
                  </a:lnTo>
                  <a:lnTo>
                    <a:pt x="2900" y="0"/>
                  </a:lnTo>
                  <a:lnTo>
                    <a:pt x="2339" y="39"/>
                  </a:lnTo>
                  <a:lnTo>
                    <a:pt x="1801" y="138"/>
                  </a:lnTo>
                  <a:lnTo>
                    <a:pt x="1304" y="295"/>
                  </a:lnTo>
                  <a:lnTo>
                    <a:pt x="869" y="503"/>
                  </a:lnTo>
                  <a:lnTo>
                    <a:pt x="870" y="503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5" name="Freeform 70"/>
            <p:cNvSpPr>
              <a:spLocks/>
            </p:cNvSpPr>
            <p:nvPr/>
          </p:nvSpPr>
          <p:spPr bwMode="auto">
            <a:xfrm>
              <a:off x="5442" y="2805"/>
              <a:ext cx="18" cy="79"/>
            </a:xfrm>
            <a:custGeom>
              <a:avLst/>
              <a:gdLst>
                <a:gd name="T0" fmla="*/ 0 w 81"/>
                <a:gd name="T1" fmla="*/ 1 h 392"/>
                <a:gd name="T2" fmla="*/ 0 w 81"/>
                <a:gd name="T3" fmla="*/ 0 h 392"/>
                <a:gd name="T4" fmla="*/ 0 w 81"/>
                <a:gd name="T5" fmla="*/ 0 h 392"/>
                <a:gd name="T6" fmla="*/ 0 w 81"/>
                <a:gd name="T7" fmla="*/ 0 h 3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92">
                  <a:moveTo>
                    <a:pt x="0" y="392"/>
                  </a:moveTo>
                  <a:lnTo>
                    <a:pt x="60" y="197"/>
                  </a:lnTo>
                  <a:lnTo>
                    <a:pt x="80" y="0"/>
                  </a:lnTo>
                  <a:lnTo>
                    <a:pt x="8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6" name="Freeform 71"/>
            <p:cNvSpPr>
              <a:spLocks/>
            </p:cNvSpPr>
            <p:nvPr/>
          </p:nvSpPr>
          <p:spPr bwMode="auto">
            <a:xfrm>
              <a:off x="4198" y="2894"/>
              <a:ext cx="767" cy="259"/>
            </a:xfrm>
            <a:custGeom>
              <a:avLst/>
              <a:gdLst>
                <a:gd name="T0" fmla="*/ 0 w 3552"/>
                <a:gd name="T1" fmla="*/ 0 h 1270"/>
                <a:gd name="T2" fmla="*/ 0 w 3552"/>
                <a:gd name="T3" fmla="*/ 0 h 1270"/>
                <a:gd name="T4" fmla="*/ 1 w 3552"/>
                <a:gd name="T5" fmla="*/ 1 h 1270"/>
                <a:gd name="T6" fmla="*/ 2 w 3552"/>
                <a:gd name="T7" fmla="*/ 1 h 1270"/>
                <a:gd name="T8" fmla="*/ 2 w 3552"/>
                <a:gd name="T9" fmla="*/ 2 h 1270"/>
                <a:gd name="T10" fmla="*/ 3 w 3552"/>
                <a:gd name="T11" fmla="*/ 2 h 1270"/>
                <a:gd name="T12" fmla="*/ 5 w 3552"/>
                <a:gd name="T13" fmla="*/ 2 h 1270"/>
                <a:gd name="T14" fmla="*/ 6 w 3552"/>
                <a:gd name="T15" fmla="*/ 2 h 1270"/>
                <a:gd name="T16" fmla="*/ 7 w 3552"/>
                <a:gd name="T17" fmla="*/ 2 h 1270"/>
                <a:gd name="T18" fmla="*/ 8 w 3552"/>
                <a:gd name="T19" fmla="*/ 2 h 1270"/>
                <a:gd name="T20" fmla="*/ 8 w 3552"/>
                <a:gd name="T21" fmla="*/ 2 h 1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52" h="1270">
                  <a:moveTo>
                    <a:pt x="0" y="0"/>
                  </a:moveTo>
                  <a:lnTo>
                    <a:pt x="174" y="276"/>
                  </a:lnTo>
                  <a:lnTo>
                    <a:pt x="425" y="531"/>
                  </a:lnTo>
                  <a:lnTo>
                    <a:pt x="749" y="758"/>
                  </a:lnTo>
                  <a:lnTo>
                    <a:pt x="1134" y="949"/>
                  </a:lnTo>
                  <a:lnTo>
                    <a:pt x="1569" y="1099"/>
                  </a:lnTo>
                  <a:lnTo>
                    <a:pt x="2043" y="1205"/>
                  </a:lnTo>
                  <a:lnTo>
                    <a:pt x="2541" y="1262"/>
                  </a:lnTo>
                  <a:lnTo>
                    <a:pt x="3049" y="1270"/>
                  </a:lnTo>
                  <a:lnTo>
                    <a:pt x="3551" y="1228"/>
                  </a:lnTo>
                  <a:lnTo>
                    <a:pt x="3552" y="122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7" name="Freeform 72"/>
            <p:cNvSpPr>
              <a:spLocks/>
            </p:cNvSpPr>
            <p:nvPr/>
          </p:nvSpPr>
          <p:spPr bwMode="auto">
            <a:xfrm>
              <a:off x="5442" y="2870"/>
              <a:ext cx="16" cy="14"/>
            </a:xfrm>
            <a:custGeom>
              <a:avLst/>
              <a:gdLst>
                <a:gd name="T0" fmla="*/ 0 w 79"/>
                <a:gd name="T1" fmla="*/ 0 h 69"/>
                <a:gd name="T2" fmla="*/ 0 w 79"/>
                <a:gd name="T3" fmla="*/ 0 h 69"/>
                <a:gd name="T4" fmla="*/ 0 w 79"/>
                <a:gd name="T5" fmla="*/ 0 h 69"/>
                <a:gd name="T6" fmla="*/ 0 w 79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69">
                  <a:moveTo>
                    <a:pt x="25" y="3"/>
                  </a:moveTo>
                  <a:lnTo>
                    <a:pt x="79" y="0"/>
                  </a:ln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8" name="Freeform 73"/>
            <p:cNvSpPr>
              <a:spLocks/>
            </p:cNvSpPr>
            <p:nvPr/>
          </p:nvSpPr>
          <p:spPr bwMode="auto">
            <a:xfrm>
              <a:off x="4198" y="3144"/>
              <a:ext cx="765" cy="368"/>
            </a:xfrm>
            <a:custGeom>
              <a:avLst/>
              <a:gdLst>
                <a:gd name="T0" fmla="*/ 8 w 3551"/>
                <a:gd name="T1" fmla="*/ 0 h 1808"/>
                <a:gd name="T2" fmla="*/ 6 w 3551"/>
                <a:gd name="T3" fmla="*/ 1 h 1808"/>
                <a:gd name="T4" fmla="*/ 4 w 3551"/>
                <a:gd name="T5" fmla="*/ 1 h 1808"/>
                <a:gd name="T6" fmla="*/ 3 w 3551"/>
                <a:gd name="T7" fmla="*/ 2 h 1808"/>
                <a:gd name="T8" fmla="*/ 2 w 3551"/>
                <a:gd name="T9" fmla="*/ 2 h 1808"/>
                <a:gd name="T10" fmla="*/ 1 w 3551"/>
                <a:gd name="T11" fmla="*/ 3 h 1808"/>
                <a:gd name="T12" fmla="*/ 0 w 3551"/>
                <a:gd name="T13" fmla="*/ 3 h 1808"/>
                <a:gd name="T14" fmla="*/ 0 w 3551"/>
                <a:gd name="T15" fmla="*/ 3 h 18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51" h="1808">
                  <a:moveTo>
                    <a:pt x="3551" y="0"/>
                  </a:moveTo>
                  <a:lnTo>
                    <a:pt x="2795" y="407"/>
                  </a:lnTo>
                  <a:lnTo>
                    <a:pt x="2043" y="805"/>
                  </a:lnTo>
                  <a:lnTo>
                    <a:pt x="1346" y="1165"/>
                  </a:lnTo>
                  <a:lnTo>
                    <a:pt x="749" y="1465"/>
                  </a:lnTo>
                  <a:lnTo>
                    <a:pt x="291" y="1683"/>
                  </a:lnTo>
                  <a:lnTo>
                    <a:pt x="0" y="1808"/>
                  </a:lnTo>
                  <a:lnTo>
                    <a:pt x="2" y="180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9" name="Freeform 74"/>
            <p:cNvSpPr>
              <a:spLocks/>
            </p:cNvSpPr>
            <p:nvPr/>
          </p:nvSpPr>
          <p:spPr bwMode="auto">
            <a:xfrm>
              <a:off x="4198" y="3153"/>
              <a:ext cx="660" cy="359"/>
            </a:xfrm>
            <a:custGeom>
              <a:avLst/>
              <a:gdLst>
                <a:gd name="T0" fmla="*/ 7 w 3058"/>
                <a:gd name="T1" fmla="*/ 0 h 1766"/>
                <a:gd name="T2" fmla="*/ 0 w 3058"/>
                <a:gd name="T3" fmla="*/ 3 h 1766"/>
                <a:gd name="T4" fmla="*/ 0 w 3058"/>
                <a:gd name="T5" fmla="*/ 3 h 17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8" h="1766">
                  <a:moveTo>
                    <a:pt x="3058" y="0"/>
                  </a:moveTo>
                  <a:lnTo>
                    <a:pt x="0" y="1766"/>
                  </a:lnTo>
                  <a:lnTo>
                    <a:pt x="2" y="1766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0" name="Freeform 75"/>
            <p:cNvSpPr>
              <a:spLocks/>
            </p:cNvSpPr>
            <p:nvPr/>
          </p:nvSpPr>
          <p:spPr bwMode="auto">
            <a:xfrm>
              <a:off x="4198" y="2894"/>
              <a:ext cx="2" cy="618"/>
            </a:xfrm>
            <a:custGeom>
              <a:avLst/>
              <a:gdLst>
                <a:gd name="T0" fmla="*/ 0 w 2"/>
                <a:gd name="T1" fmla="*/ 5 h 3036"/>
                <a:gd name="T2" fmla="*/ 0 w 2"/>
                <a:gd name="T3" fmla="*/ 0 h 3036"/>
                <a:gd name="T4" fmla="*/ 2 w 2"/>
                <a:gd name="T5" fmla="*/ 0 h 30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036">
                  <a:moveTo>
                    <a:pt x="0" y="303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1" name="Freeform 76"/>
            <p:cNvSpPr>
              <a:spLocks/>
            </p:cNvSpPr>
            <p:nvPr/>
          </p:nvSpPr>
          <p:spPr bwMode="auto">
            <a:xfrm>
              <a:off x="4176" y="2558"/>
              <a:ext cx="2" cy="1110"/>
            </a:xfrm>
            <a:custGeom>
              <a:avLst/>
              <a:gdLst>
                <a:gd name="T0" fmla="*/ 0 w 2"/>
                <a:gd name="T1" fmla="*/ 0 h 5463"/>
                <a:gd name="T2" fmla="*/ 0 w 2"/>
                <a:gd name="T3" fmla="*/ 9 h 5463"/>
                <a:gd name="T4" fmla="*/ 2 w 2"/>
                <a:gd name="T5" fmla="*/ 9 h 5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463">
                  <a:moveTo>
                    <a:pt x="0" y="0"/>
                  </a:moveTo>
                  <a:lnTo>
                    <a:pt x="0" y="5463"/>
                  </a:lnTo>
                  <a:lnTo>
                    <a:pt x="2" y="5463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2" name="Freeform 77"/>
            <p:cNvSpPr>
              <a:spLocks/>
            </p:cNvSpPr>
            <p:nvPr/>
          </p:nvSpPr>
          <p:spPr bwMode="auto">
            <a:xfrm>
              <a:off x="5460" y="2558"/>
              <a:ext cx="1" cy="247"/>
            </a:xfrm>
            <a:custGeom>
              <a:avLst/>
              <a:gdLst>
                <a:gd name="T0" fmla="*/ 0 w 1"/>
                <a:gd name="T1" fmla="*/ 2 h 1214"/>
                <a:gd name="T2" fmla="*/ 0 w 1"/>
                <a:gd name="T3" fmla="*/ 0 h 1214"/>
                <a:gd name="T4" fmla="*/ 1 w 1"/>
                <a:gd name="T5" fmla="*/ 0 h 1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214">
                  <a:moveTo>
                    <a:pt x="0" y="121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53" name="Freeform 78"/>
            <p:cNvSpPr>
              <a:spLocks/>
            </p:cNvSpPr>
            <p:nvPr/>
          </p:nvSpPr>
          <p:spPr bwMode="auto">
            <a:xfrm>
              <a:off x="5460" y="2869"/>
              <a:ext cx="1" cy="799"/>
            </a:xfrm>
            <a:custGeom>
              <a:avLst/>
              <a:gdLst>
                <a:gd name="T0" fmla="*/ 0 w 1"/>
                <a:gd name="T1" fmla="*/ 7 h 3928"/>
                <a:gd name="T2" fmla="*/ 0 w 1"/>
                <a:gd name="T3" fmla="*/ 0 h 3928"/>
                <a:gd name="T4" fmla="*/ 1 w 1"/>
                <a:gd name="T5" fmla="*/ 0 h 3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928">
                  <a:moveTo>
                    <a:pt x="0" y="392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3" name="Group 79"/>
          <p:cNvGrpSpPr>
            <a:grpSpLocks/>
          </p:cNvGrpSpPr>
          <p:nvPr/>
        </p:nvGrpSpPr>
        <p:grpSpPr bwMode="auto">
          <a:xfrm>
            <a:off x="5148263" y="3573463"/>
            <a:ext cx="1716087" cy="2409825"/>
            <a:chOff x="3312" y="2210"/>
            <a:chExt cx="1588" cy="2231"/>
          </a:xfrm>
        </p:grpSpPr>
        <p:sp>
          <p:nvSpPr>
            <p:cNvPr id="58418" name="Freeform 80"/>
            <p:cNvSpPr>
              <a:spLocks/>
            </p:cNvSpPr>
            <p:nvPr/>
          </p:nvSpPr>
          <p:spPr bwMode="auto">
            <a:xfrm>
              <a:off x="4685" y="2699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9" name="Freeform 81"/>
            <p:cNvSpPr>
              <a:spLocks/>
            </p:cNvSpPr>
            <p:nvPr/>
          </p:nvSpPr>
          <p:spPr bwMode="auto">
            <a:xfrm>
              <a:off x="4372" y="2796"/>
              <a:ext cx="481" cy="278"/>
            </a:xfrm>
            <a:custGeom>
              <a:avLst/>
              <a:gdLst>
                <a:gd name="T0" fmla="*/ 0 w 1925"/>
                <a:gd name="T1" fmla="*/ 5 h 1111"/>
                <a:gd name="T2" fmla="*/ 2 w 1925"/>
                <a:gd name="T3" fmla="*/ 4 h 1111"/>
                <a:gd name="T4" fmla="*/ 4 w 1925"/>
                <a:gd name="T5" fmla="*/ 3 h 1111"/>
                <a:gd name="T6" fmla="*/ 5 w 1925"/>
                <a:gd name="T7" fmla="*/ 2 h 1111"/>
                <a:gd name="T8" fmla="*/ 6 w 1925"/>
                <a:gd name="T9" fmla="*/ 1 h 1111"/>
                <a:gd name="T10" fmla="*/ 7 w 1925"/>
                <a:gd name="T11" fmla="*/ 0 h 1111"/>
                <a:gd name="T12" fmla="*/ 7 w 1925"/>
                <a:gd name="T13" fmla="*/ 0 h 1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5" h="1111">
                  <a:moveTo>
                    <a:pt x="0" y="1111"/>
                  </a:moveTo>
                  <a:lnTo>
                    <a:pt x="511" y="976"/>
                  </a:lnTo>
                  <a:lnTo>
                    <a:pt x="972" y="790"/>
                  </a:lnTo>
                  <a:lnTo>
                    <a:pt x="1369" y="561"/>
                  </a:lnTo>
                  <a:lnTo>
                    <a:pt x="1690" y="294"/>
                  </a:lnTo>
                  <a:lnTo>
                    <a:pt x="1924" y="0"/>
                  </a:lnTo>
                  <a:lnTo>
                    <a:pt x="192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0" name="Freeform 82"/>
            <p:cNvSpPr>
              <a:spLocks/>
            </p:cNvSpPr>
            <p:nvPr/>
          </p:nvSpPr>
          <p:spPr bwMode="auto">
            <a:xfrm>
              <a:off x="4853" y="2796"/>
              <a:ext cx="1" cy="463"/>
            </a:xfrm>
            <a:custGeom>
              <a:avLst/>
              <a:gdLst>
                <a:gd name="T0" fmla="*/ 0 w 1"/>
                <a:gd name="T1" fmla="*/ 7 h 1852"/>
                <a:gd name="T2" fmla="*/ 0 w 1"/>
                <a:gd name="T3" fmla="*/ 0 h 1852"/>
                <a:gd name="T4" fmla="*/ 1 w 1"/>
                <a:gd name="T5" fmla="*/ 0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2">
                  <a:moveTo>
                    <a:pt x="0" y="18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1" name="Freeform 83"/>
            <p:cNvSpPr>
              <a:spLocks/>
            </p:cNvSpPr>
            <p:nvPr/>
          </p:nvSpPr>
          <p:spPr bwMode="auto">
            <a:xfrm>
              <a:off x="4007" y="2647"/>
              <a:ext cx="642" cy="124"/>
            </a:xfrm>
            <a:custGeom>
              <a:avLst/>
              <a:gdLst>
                <a:gd name="T0" fmla="*/ 10 w 2566"/>
                <a:gd name="T1" fmla="*/ 2 h 495"/>
                <a:gd name="T2" fmla="*/ 8 w 2566"/>
                <a:gd name="T3" fmla="*/ 1 h 495"/>
                <a:gd name="T4" fmla="*/ 7 w 2566"/>
                <a:gd name="T5" fmla="*/ 1 h 495"/>
                <a:gd name="T6" fmla="*/ 4 w 2566"/>
                <a:gd name="T7" fmla="*/ 0 h 495"/>
                <a:gd name="T8" fmla="*/ 2 w 2566"/>
                <a:gd name="T9" fmla="*/ 0 h 495"/>
                <a:gd name="T10" fmla="*/ 0 w 2566"/>
                <a:gd name="T11" fmla="*/ 0 h 495"/>
                <a:gd name="T12" fmla="*/ 0 w 2566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6" h="495">
                  <a:moveTo>
                    <a:pt x="2566" y="495"/>
                  </a:moveTo>
                  <a:lnTo>
                    <a:pt x="2128" y="296"/>
                  </a:lnTo>
                  <a:lnTo>
                    <a:pt x="1637" y="145"/>
                  </a:lnTo>
                  <a:lnTo>
                    <a:pt x="1108" y="45"/>
                  </a:lnTo>
                  <a:lnTo>
                    <a:pt x="556" y="0"/>
                  </a:lnTo>
                  <a:lnTo>
                    <a:pt x="0" y="12"/>
                  </a:lnTo>
                  <a:lnTo>
                    <a:pt x="1" y="1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2" name="Freeform 84"/>
            <p:cNvSpPr>
              <a:spLocks/>
            </p:cNvSpPr>
            <p:nvPr/>
          </p:nvSpPr>
          <p:spPr bwMode="auto">
            <a:xfrm>
              <a:off x="4853" y="2951"/>
              <a:ext cx="46" cy="308"/>
            </a:xfrm>
            <a:custGeom>
              <a:avLst/>
              <a:gdLst>
                <a:gd name="T0" fmla="*/ 0 w 185"/>
                <a:gd name="T1" fmla="*/ 5 h 1232"/>
                <a:gd name="T2" fmla="*/ 0 w 185"/>
                <a:gd name="T3" fmla="*/ 4 h 1232"/>
                <a:gd name="T4" fmla="*/ 1 w 185"/>
                <a:gd name="T5" fmla="*/ 3 h 1232"/>
                <a:gd name="T6" fmla="*/ 0 w 185"/>
                <a:gd name="T7" fmla="*/ 1 h 1232"/>
                <a:gd name="T8" fmla="*/ 0 w 185"/>
                <a:gd name="T9" fmla="*/ 0 h 1232"/>
                <a:gd name="T10" fmla="*/ 0 w 185"/>
                <a:gd name="T11" fmla="*/ 0 h 1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232">
                  <a:moveTo>
                    <a:pt x="0" y="1232"/>
                  </a:moveTo>
                  <a:lnTo>
                    <a:pt x="139" y="929"/>
                  </a:lnTo>
                  <a:lnTo>
                    <a:pt x="185" y="616"/>
                  </a:lnTo>
                  <a:lnTo>
                    <a:pt x="139" y="303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3" name="Freeform 85"/>
            <p:cNvSpPr>
              <a:spLocks/>
            </p:cNvSpPr>
            <p:nvPr/>
          </p:nvSpPr>
          <p:spPr bwMode="auto">
            <a:xfrm>
              <a:off x="3312" y="3985"/>
              <a:ext cx="1587" cy="456"/>
            </a:xfrm>
            <a:custGeom>
              <a:avLst/>
              <a:gdLst>
                <a:gd name="T0" fmla="*/ 0 w 6350"/>
                <a:gd name="T1" fmla="*/ 0 h 1825"/>
                <a:gd name="T2" fmla="*/ 0 w 6350"/>
                <a:gd name="T3" fmla="*/ 1 h 1825"/>
                <a:gd name="T4" fmla="*/ 1 w 6350"/>
                <a:gd name="T5" fmla="*/ 2 h 1825"/>
                <a:gd name="T6" fmla="*/ 2 w 6350"/>
                <a:gd name="T7" fmla="*/ 4 h 1825"/>
                <a:gd name="T8" fmla="*/ 3 w 6350"/>
                <a:gd name="T9" fmla="*/ 5 h 1825"/>
                <a:gd name="T10" fmla="*/ 5 w 6350"/>
                <a:gd name="T11" fmla="*/ 6 h 1825"/>
                <a:gd name="T12" fmla="*/ 7 w 6350"/>
                <a:gd name="T13" fmla="*/ 6 h 1825"/>
                <a:gd name="T14" fmla="*/ 9 w 6350"/>
                <a:gd name="T15" fmla="*/ 7 h 1825"/>
                <a:gd name="T16" fmla="*/ 11 w 6350"/>
                <a:gd name="T17" fmla="*/ 7 h 1825"/>
                <a:gd name="T18" fmla="*/ 13 w 6350"/>
                <a:gd name="T19" fmla="*/ 7 h 1825"/>
                <a:gd name="T20" fmla="*/ 16 w 6350"/>
                <a:gd name="T21" fmla="*/ 7 h 1825"/>
                <a:gd name="T22" fmla="*/ 18 w 6350"/>
                <a:gd name="T23" fmla="*/ 6 h 1825"/>
                <a:gd name="T24" fmla="*/ 20 w 6350"/>
                <a:gd name="T25" fmla="*/ 6 h 1825"/>
                <a:gd name="T26" fmla="*/ 21 w 6350"/>
                <a:gd name="T27" fmla="*/ 5 h 1825"/>
                <a:gd name="T28" fmla="*/ 23 w 6350"/>
                <a:gd name="T29" fmla="*/ 4 h 1825"/>
                <a:gd name="T30" fmla="*/ 24 w 6350"/>
                <a:gd name="T31" fmla="*/ 2 h 1825"/>
                <a:gd name="T32" fmla="*/ 24 w 6350"/>
                <a:gd name="T33" fmla="*/ 1 h 1825"/>
                <a:gd name="T34" fmla="*/ 25 w 6350"/>
                <a:gd name="T35" fmla="*/ 0 h 1825"/>
                <a:gd name="T36" fmla="*/ 25 w 6350"/>
                <a:gd name="T37" fmla="*/ 0 h 18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50" h="1825">
                  <a:moveTo>
                    <a:pt x="0" y="0"/>
                  </a:moveTo>
                  <a:lnTo>
                    <a:pt x="54" y="336"/>
                  </a:lnTo>
                  <a:lnTo>
                    <a:pt x="215" y="662"/>
                  </a:lnTo>
                  <a:lnTo>
                    <a:pt x="475" y="965"/>
                  </a:lnTo>
                  <a:lnTo>
                    <a:pt x="829" y="1235"/>
                  </a:lnTo>
                  <a:lnTo>
                    <a:pt x="1262" y="1463"/>
                  </a:lnTo>
                  <a:lnTo>
                    <a:pt x="1759" y="1641"/>
                  </a:lnTo>
                  <a:lnTo>
                    <a:pt x="2306" y="1763"/>
                  </a:lnTo>
                  <a:lnTo>
                    <a:pt x="2881" y="1825"/>
                  </a:lnTo>
                  <a:lnTo>
                    <a:pt x="3468" y="1825"/>
                  </a:lnTo>
                  <a:lnTo>
                    <a:pt x="4043" y="1763"/>
                  </a:lnTo>
                  <a:lnTo>
                    <a:pt x="4590" y="1641"/>
                  </a:lnTo>
                  <a:lnTo>
                    <a:pt x="5087" y="1463"/>
                  </a:lnTo>
                  <a:lnTo>
                    <a:pt x="5520" y="1235"/>
                  </a:lnTo>
                  <a:lnTo>
                    <a:pt x="5874" y="965"/>
                  </a:lnTo>
                  <a:lnTo>
                    <a:pt x="6134" y="662"/>
                  </a:lnTo>
                  <a:lnTo>
                    <a:pt x="6295" y="336"/>
                  </a:lnTo>
                  <a:lnTo>
                    <a:pt x="6349" y="0"/>
                  </a:lnTo>
                  <a:lnTo>
                    <a:pt x="6350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4" name="Freeform 86"/>
            <p:cNvSpPr>
              <a:spLocks/>
            </p:cNvSpPr>
            <p:nvPr/>
          </p:nvSpPr>
          <p:spPr bwMode="auto">
            <a:xfrm>
              <a:off x="4204" y="2976"/>
              <a:ext cx="168" cy="98"/>
            </a:xfrm>
            <a:custGeom>
              <a:avLst/>
              <a:gdLst>
                <a:gd name="T0" fmla="*/ 0 w 675"/>
                <a:gd name="T1" fmla="*/ 0 h 389"/>
                <a:gd name="T2" fmla="*/ 2 w 675"/>
                <a:gd name="T3" fmla="*/ 2 h 389"/>
                <a:gd name="T4" fmla="*/ 2 w 675"/>
                <a:gd name="T5" fmla="*/ 2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5" h="389">
                  <a:moveTo>
                    <a:pt x="0" y="0"/>
                  </a:moveTo>
                  <a:lnTo>
                    <a:pt x="673" y="389"/>
                  </a:lnTo>
                  <a:lnTo>
                    <a:pt x="675" y="38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5" name="Freeform 87"/>
            <p:cNvSpPr>
              <a:spLocks/>
            </p:cNvSpPr>
            <p:nvPr/>
          </p:nvSpPr>
          <p:spPr bwMode="auto">
            <a:xfrm>
              <a:off x="4372" y="3074"/>
              <a:ext cx="1" cy="463"/>
            </a:xfrm>
            <a:custGeom>
              <a:avLst/>
              <a:gdLst>
                <a:gd name="T0" fmla="*/ 0 w 2"/>
                <a:gd name="T1" fmla="*/ 0 h 1852"/>
                <a:gd name="T2" fmla="*/ 0 w 2"/>
                <a:gd name="T3" fmla="*/ 7 h 1852"/>
                <a:gd name="T4" fmla="*/ 1 w 2"/>
                <a:gd name="T5" fmla="*/ 7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852">
                  <a:moveTo>
                    <a:pt x="0" y="0"/>
                  </a:moveTo>
                  <a:lnTo>
                    <a:pt x="0" y="1852"/>
                  </a:lnTo>
                  <a:lnTo>
                    <a:pt x="2" y="185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6" name="Freeform 88"/>
            <p:cNvSpPr>
              <a:spLocks/>
            </p:cNvSpPr>
            <p:nvPr/>
          </p:nvSpPr>
          <p:spPr bwMode="auto">
            <a:xfrm>
              <a:off x="3358" y="2210"/>
              <a:ext cx="481" cy="278"/>
            </a:xfrm>
            <a:custGeom>
              <a:avLst/>
              <a:gdLst>
                <a:gd name="T0" fmla="*/ 8 w 1924"/>
                <a:gd name="T1" fmla="*/ 0 h 1113"/>
                <a:gd name="T2" fmla="*/ 6 w 1924"/>
                <a:gd name="T3" fmla="*/ 0 h 1113"/>
                <a:gd name="T4" fmla="*/ 4 w 1924"/>
                <a:gd name="T5" fmla="*/ 1 h 1113"/>
                <a:gd name="T6" fmla="*/ 2 w 1924"/>
                <a:gd name="T7" fmla="*/ 2 h 1113"/>
                <a:gd name="T8" fmla="*/ 1 w 1924"/>
                <a:gd name="T9" fmla="*/ 3 h 1113"/>
                <a:gd name="T10" fmla="*/ 0 w 1924"/>
                <a:gd name="T11" fmla="*/ 4 h 1113"/>
                <a:gd name="T12" fmla="*/ 0 w 1924"/>
                <a:gd name="T13" fmla="*/ 4 h 1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4" h="1113">
                  <a:moveTo>
                    <a:pt x="1924" y="0"/>
                  </a:moveTo>
                  <a:lnTo>
                    <a:pt x="1413" y="137"/>
                  </a:lnTo>
                  <a:lnTo>
                    <a:pt x="953" y="322"/>
                  </a:lnTo>
                  <a:lnTo>
                    <a:pt x="555" y="551"/>
                  </a:lnTo>
                  <a:lnTo>
                    <a:pt x="235" y="817"/>
                  </a:lnTo>
                  <a:lnTo>
                    <a:pt x="0" y="1113"/>
                  </a:lnTo>
                  <a:lnTo>
                    <a:pt x="1" y="111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7" name="Freeform 89"/>
            <p:cNvSpPr>
              <a:spLocks/>
            </p:cNvSpPr>
            <p:nvPr/>
          </p:nvSpPr>
          <p:spPr bwMode="auto">
            <a:xfrm>
              <a:off x="3839" y="2210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8" name="Freeform 90"/>
            <p:cNvSpPr>
              <a:spLocks/>
            </p:cNvSpPr>
            <p:nvPr/>
          </p:nvSpPr>
          <p:spPr bwMode="auto">
            <a:xfrm>
              <a:off x="3358" y="2488"/>
              <a:ext cx="1" cy="463"/>
            </a:xfrm>
            <a:custGeom>
              <a:avLst/>
              <a:gdLst>
                <a:gd name="T0" fmla="*/ 0 w 1"/>
                <a:gd name="T1" fmla="*/ 7 h 1851"/>
                <a:gd name="T2" fmla="*/ 0 w 1"/>
                <a:gd name="T3" fmla="*/ 0 h 1851"/>
                <a:gd name="T4" fmla="*/ 1 w 1"/>
                <a:gd name="T5" fmla="*/ 0 h 18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1">
                  <a:moveTo>
                    <a:pt x="0" y="18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29" name="Freeform 91"/>
            <p:cNvSpPr>
              <a:spLocks/>
            </p:cNvSpPr>
            <p:nvPr/>
          </p:nvSpPr>
          <p:spPr bwMode="auto">
            <a:xfrm>
              <a:off x="3358" y="2488"/>
              <a:ext cx="168" cy="97"/>
            </a:xfrm>
            <a:custGeom>
              <a:avLst/>
              <a:gdLst>
                <a:gd name="T0" fmla="*/ 0 w 674"/>
                <a:gd name="T1" fmla="*/ 0 h 389"/>
                <a:gd name="T2" fmla="*/ 2 w 674"/>
                <a:gd name="T3" fmla="*/ 1 h 389"/>
                <a:gd name="T4" fmla="*/ 2 w 674"/>
                <a:gd name="T5" fmla="*/ 1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4" h="389">
                  <a:moveTo>
                    <a:pt x="0" y="0"/>
                  </a:moveTo>
                  <a:lnTo>
                    <a:pt x="673" y="389"/>
                  </a:lnTo>
                  <a:lnTo>
                    <a:pt x="674" y="38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0" name="Freeform 92"/>
            <p:cNvSpPr>
              <a:spLocks/>
            </p:cNvSpPr>
            <p:nvPr/>
          </p:nvSpPr>
          <p:spPr bwMode="auto">
            <a:xfrm>
              <a:off x="4204" y="3440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1" name="Freeform 93"/>
            <p:cNvSpPr>
              <a:spLocks/>
            </p:cNvSpPr>
            <p:nvPr/>
          </p:nvSpPr>
          <p:spPr bwMode="auto">
            <a:xfrm>
              <a:off x="3312" y="2951"/>
              <a:ext cx="1060" cy="612"/>
            </a:xfrm>
            <a:custGeom>
              <a:avLst/>
              <a:gdLst>
                <a:gd name="T0" fmla="*/ 1 w 4240"/>
                <a:gd name="T1" fmla="*/ 0 h 2449"/>
                <a:gd name="T2" fmla="*/ 0 w 4240"/>
                <a:gd name="T3" fmla="*/ 1 h 2449"/>
                <a:gd name="T4" fmla="*/ 0 w 4240"/>
                <a:gd name="T5" fmla="*/ 2 h 2449"/>
                <a:gd name="T6" fmla="*/ 0 w 4240"/>
                <a:gd name="T7" fmla="*/ 4 h 2449"/>
                <a:gd name="T8" fmla="*/ 1 w 4240"/>
                <a:gd name="T9" fmla="*/ 5 h 2449"/>
                <a:gd name="T10" fmla="*/ 2 w 4240"/>
                <a:gd name="T11" fmla="*/ 6 h 2449"/>
                <a:gd name="T12" fmla="*/ 4 w 4240"/>
                <a:gd name="T13" fmla="*/ 7 h 2449"/>
                <a:gd name="T14" fmla="*/ 6 w 4240"/>
                <a:gd name="T15" fmla="*/ 8 h 2449"/>
                <a:gd name="T16" fmla="*/ 8 w 4240"/>
                <a:gd name="T17" fmla="*/ 9 h 2449"/>
                <a:gd name="T18" fmla="*/ 10 w 4240"/>
                <a:gd name="T19" fmla="*/ 9 h 2449"/>
                <a:gd name="T20" fmla="*/ 12 w 4240"/>
                <a:gd name="T21" fmla="*/ 9 h 2449"/>
                <a:gd name="T22" fmla="*/ 14 w 4240"/>
                <a:gd name="T23" fmla="*/ 9 h 2449"/>
                <a:gd name="T24" fmla="*/ 17 w 4240"/>
                <a:gd name="T25" fmla="*/ 9 h 2449"/>
                <a:gd name="T26" fmla="*/ 17 w 4240"/>
                <a:gd name="T27" fmla="*/ 9 h 24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40" h="2449">
                  <a:moveTo>
                    <a:pt x="183" y="0"/>
                  </a:moveTo>
                  <a:lnTo>
                    <a:pt x="36" y="334"/>
                  </a:lnTo>
                  <a:lnTo>
                    <a:pt x="0" y="677"/>
                  </a:lnTo>
                  <a:lnTo>
                    <a:pt x="76" y="1019"/>
                  </a:lnTo>
                  <a:lnTo>
                    <a:pt x="261" y="1346"/>
                  </a:lnTo>
                  <a:lnTo>
                    <a:pt x="548" y="1648"/>
                  </a:lnTo>
                  <a:lnTo>
                    <a:pt x="928" y="1913"/>
                  </a:lnTo>
                  <a:lnTo>
                    <a:pt x="1386" y="2132"/>
                  </a:lnTo>
                  <a:lnTo>
                    <a:pt x="1908" y="2298"/>
                  </a:lnTo>
                  <a:lnTo>
                    <a:pt x="2475" y="2405"/>
                  </a:lnTo>
                  <a:lnTo>
                    <a:pt x="3066" y="2449"/>
                  </a:lnTo>
                  <a:lnTo>
                    <a:pt x="3661" y="2428"/>
                  </a:lnTo>
                  <a:lnTo>
                    <a:pt x="4238" y="2343"/>
                  </a:lnTo>
                  <a:lnTo>
                    <a:pt x="4240" y="234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2" name="Freeform 94"/>
            <p:cNvSpPr>
              <a:spLocks/>
            </p:cNvSpPr>
            <p:nvPr/>
          </p:nvSpPr>
          <p:spPr bwMode="auto">
            <a:xfrm>
              <a:off x="3358" y="2951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3" name="Freeform 95"/>
            <p:cNvSpPr>
              <a:spLocks/>
            </p:cNvSpPr>
            <p:nvPr/>
          </p:nvSpPr>
          <p:spPr bwMode="auto">
            <a:xfrm>
              <a:off x="4204" y="2699"/>
              <a:ext cx="481" cy="277"/>
            </a:xfrm>
            <a:custGeom>
              <a:avLst/>
              <a:gdLst>
                <a:gd name="T0" fmla="*/ 0 w 1925"/>
                <a:gd name="T1" fmla="*/ 4 h 1111"/>
                <a:gd name="T2" fmla="*/ 1 w 1925"/>
                <a:gd name="T3" fmla="*/ 4 h 1111"/>
                <a:gd name="T4" fmla="*/ 3 w 1925"/>
                <a:gd name="T5" fmla="*/ 4 h 1111"/>
                <a:gd name="T6" fmla="*/ 4 w 1925"/>
                <a:gd name="T7" fmla="*/ 3 h 1111"/>
                <a:gd name="T8" fmla="*/ 5 w 1925"/>
                <a:gd name="T9" fmla="*/ 2 h 1111"/>
                <a:gd name="T10" fmla="*/ 6 w 1925"/>
                <a:gd name="T11" fmla="*/ 2 h 1111"/>
                <a:gd name="T12" fmla="*/ 7 w 1925"/>
                <a:gd name="T13" fmla="*/ 1 h 1111"/>
                <a:gd name="T14" fmla="*/ 7 w 1925"/>
                <a:gd name="T15" fmla="*/ 0 h 1111"/>
                <a:gd name="T16" fmla="*/ 7 w 1925"/>
                <a:gd name="T17" fmla="*/ 0 h 1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5" h="1111">
                  <a:moveTo>
                    <a:pt x="0" y="1111"/>
                  </a:moveTo>
                  <a:lnTo>
                    <a:pt x="401" y="1051"/>
                  </a:lnTo>
                  <a:lnTo>
                    <a:pt x="776" y="950"/>
                  </a:lnTo>
                  <a:lnTo>
                    <a:pt x="1116" y="813"/>
                  </a:lnTo>
                  <a:lnTo>
                    <a:pt x="1409" y="645"/>
                  </a:lnTo>
                  <a:lnTo>
                    <a:pt x="1646" y="449"/>
                  </a:lnTo>
                  <a:lnTo>
                    <a:pt x="1819" y="231"/>
                  </a:lnTo>
                  <a:lnTo>
                    <a:pt x="1924" y="0"/>
                  </a:lnTo>
                  <a:lnTo>
                    <a:pt x="192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4" name="Freeform 96"/>
            <p:cNvSpPr>
              <a:spLocks/>
            </p:cNvSpPr>
            <p:nvPr/>
          </p:nvSpPr>
          <p:spPr bwMode="auto">
            <a:xfrm>
              <a:off x="4204" y="2976"/>
              <a:ext cx="1" cy="464"/>
            </a:xfrm>
            <a:custGeom>
              <a:avLst/>
              <a:gdLst>
                <a:gd name="T0" fmla="*/ 0 w 1"/>
                <a:gd name="T1" fmla="*/ 0 h 1852"/>
                <a:gd name="T2" fmla="*/ 0 w 1"/>
                <a:gd name="T3" fmla="*/ 7 h 1852"/>
                <a:gd name="T4" fmla="*/ 1 w 1"/>
                <a:gd name="T5" fmla="*/ 7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2">
                  <a:moveTo>
                    <a:pt x="0" y="0"/>
                  </a:moveTo>
                  <a:lnTo>
                    <a:pt x="0" y="1852"/>
                  </a:lnTo>
                  <a:lnTo>
                    <a:pt x="1" y="1852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5" name="Freeform 97"/>
            <p:cNvSpPr>
              <a:spLocks/>
            </p:cNvSpPr>
            <p:nvPr/>
          </p:nvSpPr>
          <p:spPr bwMode="auto">
            <a:xfrm>
              <a:off x="3518" y="3048"/>
              <a:ext cx="686" cy="396"/>
            </a:xfrm>
            <a:custGeom>
              <a:avLst/>
              <a:gdLst>
                <a:gd name="T0" fmla="*/ 0 w 2742"/>
                <a:gd name="T1" fmla="*/ 0 h 1585"/>
                <a:gd name="T2" fmla="*/ 0 w 2742"/>
                <a:gd name="T3" fmla="*/ 1 h 1585"/>
                <a:gd name="T4" fmla="*/ 0 w 2742"/>
                <a:gd name="T5" fmla="*/ 2 h 1585"/>
                <a:gd name="T6" fmla="*/ 1 w 2742"/>
                <a:gd name="T7" fmla="*/ 3 h 1585"/>
                <a:gd name="T8" fmla="*/ 2 w 2742"/>
                <a:gd name="T9" fmla="*/ 4 h 1585"/>
                <a:gd name="T10" fmla="*/ 3 w 2742"/>
                <a:gd name="T11" fmla="*/ 4 h 1585"/>
                <a:gd name="T12" fmla="*/ 4 w 2742"/>
                <a:gd name="T13" fmla="*/ 5 h 1585"/>
                <a:gd name="T14" fmla="*/ 6 w 2742"/>
                <a:gd name="T15" fmla="*/ 6 h 1585"/>
                <a:gd name="T16" fmla="*/ 7 w 2742"/>
                <a:gd name="T17" fmla="*/ 6 h 1585"/>
                <a:gd name="T18" fmla="*/ 9 w 2742"/>
                <a:gd name="T19" fmla="*/ 6 h 1585"/>
                <a:gd name="T20" fmla="*/ 11 w 2742"/>
                <a:gd name="T21" fmla="*/ 6 h 1585"/>
                <a:gd name="T22" fmla="*/ 11 w 2742"/>
                <a:gd name="T23" fmla="*/ 6 h 15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42" h="1585">
                  <a:moveTo>
                    <a:pt x="32" y="0"/>
                  </a:moveTo>
                  <a:lnTo>
                    <a:pt x="0" y="258"/>
                  </a:lnTo>
                  <a:lnTo>
                    <a:pt x="52" y="514"/>
                  </a:lnTo>
                  <a:lnTo>
                    <a:pt x="188" y="761"/>
                  </a:lnTo>
                  <a:lnTo>
                    <a:pt x="403" y="988"/>
                  </a:lnTo>
                  <a:lnTo>
                    <a:pt x="687" y="1187"/>
                  </a:lnTo>
                  <a:lnTo>
                    <a:pt x="1032" y="1351"/>
                  </a:lnTo>
                  <a:lnTo>
                    <a:pt x="1425" y="1475"/>
                  </a:lnTo>
                  <a:lnTo>
                    <a:pt x="1851" y="1554"/>
                  </a:lnTo>
                  <a:lnTo>
                    <a:pt x="2296" y="1585"/>
                  </a:lnTo>
                  <a:lnTo>
                    <a:pt x="2741" y="1565"/>
                  </a:lnTo>
                  <a:lnTo>
                    <a:pt x="2742" y="1565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6" name="Freeform 98"/>
            <p:cNvSpPr>
              <a:spLocks/>
            </p:cNvSpPr>
            <p:nvPr/>
          </p:nvSpPr>
          <p:spPr bwMode="auto">
            <a:xfrm>
              <a:off x="3526" y="2585"/>
              <a:ext cx="1" cy="463"/>
            </a:xfrm>
            <a:custGeom>
              <a:avLst/>
              <a:gdLst>
                <a:gd name="T0" fmla="*/ 0 w 1"/>
                <a:gd name="T1" fmla="*/ 7 h 1851"/>
                <a:gd name="T2" fmla="*/ 0 w 1"/>
                <a:gd name="T3" fmla="*/ 0 h 1851"/>
                <a:gd name="T4" fmla="*/ 1 w 1"/>
                <a:gd name="T5" fmla="*/ 0 h 18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1">
                  <a:moveTo>
                    <a:pt x="0" y="18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7" name="Freeform 99"/>
            <p:cNvSpPr>
              <a:spLocks/>
            </p:cNvSpPr>
            <p:nvPr/>
          </p:nvSpPr>
          <p:spPr bwMode="auto">
            <a:xfrm>
              <a:off x="3526" y="2307"/>
              <a:ext cx="481" cy="278"/>
            </a:xfrm>
            <a:custGeom>
              <a:avLst/>
              <a:gdLst>
                <a:gd name="T0" fmla="*/ 8 w 1924"/>
                <a:gd name="T1" fmla="*/ 0 h 1113"/>
                <a:gd name="T2" fmla="*/ 6 w 1924"/>
                <a:gd name="T3" fmla="*/ 0 h 1113"/>
                <a:gd name="T4" fmla="*/ 5 w 1924"/>
                <a:gd name="T5" fmla="*/ 0 h 1113"/>
                <a:gd name="T6" fmla="*/ 3 w 1924"/>
                <a:gd name="T7" fmla="*/ 1 h 1113"/>
                <a:gd name="T8" fmla="*/ 2 w 1924"/>
                <a:gd name="T9" fmla="*/ 2 h 1113"/>
                <a:gd name="T10" fmla="*/ 1 w 1924"/>
                <a:gd name="T11" fmla="*/ 2 h 1113"/>
                <a:gd name="T12" fmla="*/ 1 w 1924"/>
                <a:gd name="T13" fmla="*/ 3 h 1113"/>
                <a:gd name="T14" fmla="*/ 0 w 1924"/>
                <a:gd name="T15" fmla="*/ 4 h 1113"/>
                <a:gd name="T16" fmla="*/ 0 w 1924"/>
                <a:gd name="T17" fmla="*/ 4 h 1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4" h="1113">
                  <a:moveTo>
                    <a:pt x="1924" y="0"/>
                  </a:moveTo>
                  <a:lnTo>
                    <a:pt x="1524" y="61"/>
                  </a:lnTo>
                  <a:lnTo>
                    <a:pt x="1148" y="161"/>
                  </a:lnTo>
                  <a:lnTo>
                    <a:pt x="808" y="298"/>
                  </a:lnTo>
                  <a:lnTo>
                    <a:pt x="515" y="468"/>
                  </a:lnTo>
                  <a:lnTo>
                    <a:pt x="279" y="664"/>
                  </a:lnTo>
                  <a:lnTo>
                    <a:pt x="105" y="881"/>
                  </a:lnTo>
                  <a:lnTo>
                    <a:pt x="0" y="1113"/>
                  </a:lnTo>
                  <a:lnTo>
                    <a:pt x="1" y="111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8" name="Freeform 100"/>
            <p:cNvSpPr>
              <a:spLocks/>
            </p:cNvSpPr>
            <p:nvPr/>
          </p:nvSpPr>
          <p:spPr bwMode="auto">
            <a:xfrm>
              <a:off x="4007" y="2307"/>
              <a:ext cx="1" cy="463"/>
            </a:xfrm>
            <a:custGeom>
              <a:avLst/>
              <a:gdLst>
                <a:gd name="T0" fmla="*/ 0 w 1"/>
                <a:gd name="T1" fmla="*/ 0 h 1853"/>
                <a:gd name="T2" fmla="*/ 0 w 1"/>
                <a:gd name="T3" fmla="*/ 7 h 1853"/>
                <a:gd name="T4" fmla="*/ 1 w 1"/>
                <a:gd name="T5" fmla="*/ 7 h 18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3">
                  <a:moveTo>
                    <a:pt x="0" y="0"/>
                  </a:moveTo>
                  <a:lnTo>
                    <a:pt x="0" y="1853"/>
                  </a:lnTo>
                  <a:lnTo>
                    <a:pt x="1" y="185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39" name="Freeform 101"/>
            <p:cNvSpPr>
              <a:spLocks/>
            </p:cNvSpPr>
            <p:nvPr/>
          </p:nvSpPr>
          <p:spPr bwMode="auto">
            <a:xfrm>
              <a:off x="4007" y="2766"/>
              <a:ext cx="528" cy="108"/>
            </a:xfrm>
            <a:custGeom>
              <a:avLst/>
              <a:gdLst>
                <a:gd name="T0" fmla="*/ 8 w 2110"/>
                <a:gd name="T1" fmla="*/ 2 h 431"/>
                <a:gd name="T2" fmla="*/ 7 w 2110"/>
                <a:gd name="T3" fmla="*/ 1 h 431"/>
                <a:gd name="T4" fmla="*/ 6 w 2110"/>
                <a:gd name="T5" fmla="*/ 1 h 431"/>
                <a:gd name="T6" fmla="*/ 5 w 2110"/>
                <a:gd name="T7" fmla="*/ 0 h 431"/>
                <a:gd name="T8" fmla="*/ 3 w 2110"/>
                <a:gd name="T9" fmla="*/ 0 h 431"/>
                <a:gd name="T10" fmla="*/ 2 w 2110"/>
                <a:gd name="T11" fmla="*/ 0 h 431"/>
                <a:gd name="T12" fmla="*/ 0 w 2110"/>
                <a:gd name="T13" fmla="*/ 0 h 431"/>
                <a:gd name="T14" fmla="*/ 0 w 2110"/>
                <a:gd name="T15" fmla="*/ 0 h 4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0" h="431">
                  <a:moveTo>
                    <a:pt x="2110" y="431"/>
                  </a:moveTo>
                  <a:lnTo>
                    <a:pt x="1824" y="281"/>
                  </a:lnTo>
                  <a:lnTo>
                    <a:pt x="1499" y="160"/>
                  </a:lnTo>
                  <a:lnTo>
                    <a:pt x="1146" y="71"/>
                  </a:lnTo>
                  <a:lnTo>
                    <a:pt x="770" y="18"/>
                  </a:lnTo>
                  <a:lnTo>
                    <a:pt x="385" y="0"/>
                  </a:lnTo>
                  <a:lnTo>
                    <a:pt x="0" y="19"/>
                  </a:lnTo>
                  <a:lnTo>
                    <a:pt x="1" y="19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0" name="Freeform 102"/>
            <p:cNvSpPr>
              <a:spLocks/>
            </p:cNvSpPr>
            <p:nvPr/>
          </p:nvSpPr>
          <p:spPr bwMode="auto">
            <a:xfrm>
              <a:off x="3312" y="3105"/>
              <a:ext cx="1" cy="880"/>
            </a:xfrm>
            <a:custGeom>
              <a:avLst/>
              <a:gdLst>
                <a:gd name="T0" fmla="*/ 0 w 2"/>
                <a:gd name="T1" fmla="*/ 0 h 3520"/>
                <a:gd name="T2" fmla="*/ 0 w 2"/>
                <a:gd name="T3" fmla="*/ 14 h 3520"/>
                <a:gd name="T4" fmla="*/ 1 w 2"/>
                <a:gd name="T5" fmla="*/ 14 h 3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520">
                  <a:moveTo>
                    <a:pt x="0" y="0"/>
                  </a:moveTo>
                  <a:lnTo>
                    <a:pt x="0" y="3520"/>
                  </a:lnTo>
                  <a:lnTo>
                    <a:pt x="2" y="352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41" name="Freeform 103"/>
            <p:cNvSpPr>
              <a:spLocks/>
            </p:cNvSpPr>
            <p:nvPr/>
          </p:nvSpPr>
          <p:spPr bwMode="auto">
            <a:xfrm>
              <a:off x="4899" y="3105"/>
              <a:ext cx="1" cy="880"/>
            </a:xfrm>
            <a:custGeom>
              <a:avLst/>
              <a:gdLst>
                <a:gd name="T0" fmla="*/ 0 w 1"/>
                <a:gd name="T1" fmla="*/ 14 h 3520"/>
                <a:gd name="T2" fmla="*/ 0 w 1"/>
                <a:gd name="T3" fmla="*/ 0 h 3520"/>
                <a:gd name="T4" fmla="*/ 1 w 1"/>
                <a:gd name="T5" fmla="*/ 0 h 3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520">
                  <a:moveTo>
                    <a:pt x="0" y="35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4" name="Group 104"/>
          <p:cNvGrpSpPr>
            <a:grpSpLocks/>
          </p:cNvGrpSpPr>
          <p:nvPr/>
        </p:nvGrpSpPr>
        <p:grpSpPr bwMode="auto">
          <a:xfrm>
            <a:off x="7092950" y="3500438"/>
            <a:ext cx="1639888" cy="2366962"/>
            <a:chOff x="3331" y="2291"/>
            <a:chExt cx="1661" cy="2317"/>
          </a:xfrm>
        </p:grpSpPr>
        <p:sp>
          <p:nvSpPr>
            <p:cNvPr id="58396" name="Freeform 105"/>
            <p:cNvSpPr>
              <a:spLocks/>
            </p:cNvSpPr>
            <p:nvPr/>
          </p:nvSpPr>
          <p:spPr bwMode="auto">
            <a:xfrm>
              <a:off x="3331" y="4137"/>
              <a:ext cx="1660" cy="471"/>
            </a:xfrm>
            <a:custGeom>
              <a:avLst/>
              <a:gdLst>
                <a:gd name="T0" fmla="*/ 0 w 5255"/>
                <a:gd name="T1" fmla="*/ 0 h 1517"/>
                <a:gd name="T2" fmla="*/ 0 w 5255"/>
                <a:gd name="T3" fmla="*/ 2 h 1517"/>
                <a:gd name="T4" fmla="*/ 1 w 5255"/>
                <a:gd name="T5" fmla="*/ 4 h 1517"/>
                <a:gd name="T6" fmla="*/ 3 w 5255"/>
                <a:gd name="T7" fmla="*/ 6 h 1517"/>
                <a:gd name="T8" fmla="*/ 4 w 5255"/>
                <a:gd name="T9" fmla="*/ 8 h 1517"/>
                <a:gd name="T10" fmla="*/ 6 w 5255"/>
                <a:gd name="T11" fmla="*/ 9 h 1517"/>
                <a:gd name="T12" fmla="*/ 9 w 5255"/>
                <a:gd name="T13" fmla="*/ 11 h 1517"/>
                <a:gd name="T14" fmla="*/ 12 w 5255"/>
                <a:gd name="T15" fmla="*/ 12 h 1517"/>
                <a:gd name="T16" fmla="*/ 15 w 5255"/>
                <a:gd name="T17" fmla="*/ 13 h 1517"/>
                <a:gd name="T18" fmla="*/ 19 w 5255"/>
                <a:gd name="T19" fmla="*/ 13 h 1517"/>
                <a:gd name="T20" fmla="*/ 22 w 5255"/>
                <a:gd name="T21" fmla="*/ 14 h 1517"/>
                <a:gd name="T22" fmla="*/ 26 w 5255"/>
                <a:gd name="T23" fmla="*/ 14 h 1517"/>
                <a:gd name="T24" fmla="*/ 30 w 5255"/>
                <a:gd name="T25" fmla="*/ 14 h 1517"/>
                <a:gd name="T26" fmla="*/ 33 w 5255"/>
                <a:gd name="T27" fmla="*/ 13 h 1517"/>
                <a:gd name="T28" fmla="*/ 37 w 5255"/>
                <a:gd name="T29" fmla="*/ 13 h 1517"/>
                <a:gd name="T30" fmla="*/ 40 w 5255"/>
                <a:gd name="T31" fmla="*/ 12 h 1517"/>
                <a:gd name="T32" fmla="*/ 43 w 5255"/>
                <a:gd name="T33" fmla="*/ 11 h 1517"/>
                <a:gd name="T34" fmla="*/ 46 w 5255"/>
                <a:gd name="T35" fmla="*/ 9 h 1517"/>
                <a:gd name="T36" fmla="*/ 48 w 5255"/>
                <a:gd name="T37" fmla="*/ 8 h 1517"/>
                <a:gd name="T38" fmla="*/ 50 w 5255"/>
                <a:gd name="T39" fmla="*/ 6 h 1517"/>
                <a:gd name="T40" fmla="*/ 51 w 5255"/>
                <a:gd name="T41" fmla="*/ 4 h 1517"/>
                <a:gd name="T42" fmla="*/ 52 w 5255"/>
                <a:gd name="T43" fmla="*/ 2 h 1517"/>
                <a:gd name="T44" fmla="*/ 52 w 5255"/>
                <a:gd name="T45" fmla="*/ 0 h 1517"/>
                <a:gd name="T46" fmla="*/ 52 w 5255"/>
                <a:gd name="T47" fmla="*/ 0 h 15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255" h="1517">
                  <a:moveTo>
                    <a:pt x="0" y="0"/>
                  </a:moveTo>
                  <a:lnTo>
                    <a:pt x="26" y="215"/>
                  </a:lnTo>
                  <a:lnTo>
                    <a:pt x="107" y="427"/>
                  </a:lnTo>
                  <a:lnTo>
                    <a:pt x="238" y="630"/>
                  </a:lnTo>
                  <a:lnTo>
                    <a:pt x="417" y="820"/>
                  </a:lnTo>
                  <a:lnTo>
                    <a:pt x="642" y="993"/>
                  </a:lnTo>
                  <a:lnTo>
                    <a:pt x="907" y="1146"/>
                  </a:lnTo>
                  <a:lnTo>
                    <a:pt x="1207" y="1276"/>
                  </a:lnTo>
                  <a:lnTo>
                    <a:pt x="1535" y="1380"/>
                  </a:lnTo>
                  <a:lnTo>
                    <a:pt x="1887" y="1455"/>
                  </a:lnTo>
                  <a:lnTo>
                    <a:pt x="2252" y="1501"/>
                  </a:lnTo>
                  <a:lnTo>
                    <a:pt x="2627" y="1517"/>
                  </a:lnTo>
                  <a:lnTo>
                    <a:pt x="3001" y="1501"/>
                  </a:lnTo>
                  <a:lnTo>
                    <a:pt x="3366" y="1455"/>
                  </a:lnTo>
                  <a:lnTo>
                    <a:pt x="3718" y="1380"/>
                  </a:lnTo>
                  <a:lnTo>
                    <a:pt x="4046" y="1276"/>
                  </a:lnTo>
                  <a:lnTo>
                    <a:pt x="4347" y="1146"/>
                  </a:lnTo>
                  <a:lnTo>
                    <a:pt x="4611" y="993"/>
                  </a:lnTo>
                  <a:lnTo>
                    <a:pt x="4836" y="820"/>
                  </a:lnTo>
                  <a:lnTo>
                    <a:pt x="5016" y="630"/>
                  </a:lnTo>
                  <a:lnTo>
                    <a:pt x="5146" y="427"/>
                  </a:lnTo>
                  <a:lnTo>
                    <a:pt x="5227" y="215"/>
                  </a:lnTo>
                  <a:lnTo>
                    <a:pt x="5254" y="0"/>
                  </a:lnTo>
                  <a:lnTo>
                    <a:pt x="5255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7" name="Freeform 106"/>
            <p:cNvSpPr>
              <a:spLocks/>
            </p:cNvSpPr>
            <p:nvPr/>
          </p:nvSpPr>
          <p:spPr bwMode="auto">
            <a:xfrm>
              <a:off x="4015" y="2291"/>
              <a:ext cx="974" cy="553"/>
            </a:xfrm>
            <a:custGeom>
              <a:avLst/>
              <a:gdLst>
                <a:gd name="T0" fmla="*/ 30 w 3087"/>
                <a:gd name="T1" fmla="*/ 16 h 1784"/>
                <a:gd name="T2" fmla="*/ 31 w 3087"/>
                <a:gd name="T3" fmla="*/ 15 h 1784"/>
                <a:gd name="T4" fmla="*/ 31 w 3087"/>
                <a:gd name="T5" fmla="*/ 13 h 1784"/>
                <a:gd name="T6" fmla="*/ 30 w 3087"/>
                <a:gd name="T7" fmla="*/ 11 h 1784"/>
                <a:gd name="T8" fmla="*/ 29 w 3087"/>
                <a:gd name="T9" fmla="*/ 9 h 1784"/>
                <a:gd name="T10" fmla="*/ 27 w 3087"/>
                <a:gd name="T11" fmla="*/ 7 h 1784"/>
                <a:gd name="T12" fmla="*/ 25 w 3087"/>
                <a:gd name="T13" fmla="*/ 6 h 1784"/>
                <a:gd name="T14" fmla="*/ 23 w 3087"/>
                <a:gd name="T15" fmla="*/ 4 h 1784"/>
                <a:gd name="T16" fmla="*/ 20 w 3087"/>
                <a:gd name="T17" fmla="*/ 3 h 1784"/>
                <a:gd name="T18" fmla="*/ 17 w 3087"/>
                <a:gd name="T19" fmla="*/ 2 h 1784"/>
                <a:gd name="T20" fmla="*/ 14 w 3087"/>
                <a:gd name="T21" fmla="*/ 1 h 1784"/>
                <a:gd name="T22" fmla="*/ 11 w 3087"/>
                <a:gd name="T23" fmla="*/ 0 h 1784"/>
                <a:gd name="T24" fmla="*/ 7 w 3087"/>
                <a:gd name="T25" fmla="*/ 0 h 1784"/>
                <a:gd name="T26" fmla="*/ 3 w 3087"/>
                <a:gd name="T27" fmla="*/ 0 h 1784"/>
                <a:gd name="T28" fmla="*/ 0 w 3087"/>
                <a:gd name="T29" fmla="*/ 0 h 1784"/>
                <a:gd name="T30" fmla="*/ 0 w 3087"/>
                <a:gd name="T31" fmla="*/ 0 h 17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87" h="1784">
                  <a:moveTo>
                    <a:pt x="3048" y="1784"/>
                  </a:moveTo>
                  <a:lnTo>
                    <a:pt x="3087" y="1576"/>
                  </a:lnTo>
                  <a:lnTo>
                    <a:pt x="3077" y="1368"/>
                  </a:lnTo>
                  <a:lnTo>
                    <a:pt x="3016" y="1163"/>
                  </a:lnTo>
                  <a:lnTo>
                    <a:pt x="2908" y="963"/>
                  </a:lnTo>
                  <a:lnTo>
                    <a:pt x="2754" y="775"/>
                  </a:lnTo>
                  <a:lnTo>
                    <a:pt x="2557" y="601"/>
                  </a:lnTo>
                  <a:lnTo>
                    <a:pt x="2320" y="444"/>
                  </a:lnTo>
                  <a:lnTo>
                    <a:pt x="2048" y="307"/>
                  </a:lnTo>
                  <a:lnTo>
                    <a:pt x="1745" y="192"/>
                  </a:lnTo>
                  <a:lnTo>
                    <a:pt x="1420" y="103"/>
                  </a:lnTo>
                  <a:lnTo>
                    <a:pt x="1075" y="41"/>
                  </a:lnTo>
                  <a:lnTo>
                    <a:pt x="719" y="6"/>
                  </a:lnTo>
                  <a:lnTo>
                    <a:pt x="359" y="0"/>
                  </a:lnTo>
                  <a:lnTo>
                    <a:pt x="0" y="23"/>
                  </a:lnTo>
                  <a:lnTo>
                    <a:pt x="1" y="23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8" name="Freeform 107"/>
            <p:cNvSpPr>
              <a:spLocks/>
            </p:cNvSpPr>
            <p:nvPr/>
          </p:nvSpPr>
          <p:spPr bwMode="auto">
            <a:xfrm>
              <a:off x="4307" y="3556"/>
              <a:ext cx="671" cy="379"/>
            </a:xfrm>
            <a:custGeom>
              <a:avLst/>
              <a:gdLst>
                <a:gd name="T0" fmla="*/ 0 w 2123"/>
                <a:gd name="T1" fmla="*/ 11 h 1225"/>
                <a:gd name="T2" fmla="*/ 3 w 2123"/>
                <a:gd name="T3" fmla="*/ 11 h 1225"/>
                <a:gd name="T4" fmla="*/ 7 w 2123"/>
                <a:gd name="T5" fmla="*/ 10 h 1225"/>
                <a:gd name="T6" fmla="*/ 10 w 2123"/>
                <a:gd name="T7" fmla="*/ 9 h 1225"/>
                <a:gd name="T8" fmla="*/ 13 w 2123"/>
                <a:gd name="T9" fmla="*/ 8 h 1225"/>
                <a:gd name="T10" fmla="*/ 15 w 2123"/>
                <a:gd name="T11" fmla="*/ 7 h 1225"/>
                <a:gd name="T12" fmla="*/ 17 w 2123"/>
                <a:gd name="T13" fmla="*/ 5 h 1225"/>
                <a:gd name="T14" fmla="*/ 19 w 2123"/>
                <a:gd name="T15" fmla="*/ 3 h 1225"/>
                <a:gd name="T16" fmla="*/ 20 w 2123"/>
                <a:gd name="T17" fmla="*/ 2 h 1225"/>
                <a:gd name="T18" fmla="*/ 21 w 2123"/>
                <a:gd name="T19" fmla="*/ 0 h 1225"/>
                <a:gd name="T20" fmla="*/ 21 w 2123"/>
                <a:gd name="T21" fmla="*/ 0 h 1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3" h="1225">
                  <a:moveTo>
                    <a:pt x="0" y="1225"/>
                  </a:moveTo>
                  <a:lnTo>
                    <a:pt x="343" y="1176"/>
                  </a:lnTo>
                  <a:lnTo>
                    <a:pt x="673" y="1100"/>
                  </a:lnTo>
                  <a:lnTo>
                    <a:pt x="982" y="999"/>
                  </a:lnTo>
                  <a:lnTo>
                    <a:pt x="1264" y="875"/>
                  </a:lnTo>
                  <a:lnTo>
                    <a:pt x="1515" y="729"/>
                  </a:lnTo>
                  <a:lnTo>
                    <a:pt x="1730" y="567"/>
                  </a:lnTo>
                  <a:lnTo>
                    <a:pt x="1904" y="389"/>
                  </a:lnTo>
                  <a:lnTo>
                    <a:pt x="2036" y="198"/>
                  </a:lnTo>
                  <a:lnTo>
                    <a:pt x="2122" y="0"/>
                  </a:lnTo>
                  <a:lnTo>
                    <a:pt x="2123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9" name="Freeform 108"/>
            <p:cNvSpPr>
              <a:spLocks/>
            </p:cNvSpPr>
            <p:nvPr/>
          </p:nvSpPr>
          <p:spPr bwMode="auto">
            <a:xfrm>
              <a:off x="4742" y="2710"/>
              <a:ext cx="236" cy="134"/>
            </a:xfrm>
            <a:custGeom>
              <a:avLst/>
              <a:gdLst>
                <a:gd name="T0" fmla="*/ 0 w 749"/>
                <a:gd name="T1" fmla="*/ 0 h 432"/>
                <a:gd name="T2" fmla="*/ 7 w 749"/>
                <a:gd name="T3" fmla="*/ 4 h 432"/>
                <a:gd name="T4" fmla="*/ 7 w 749"/>
                <a:gd name="T5" fmla="*/ 4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9" h="432">
                  <a:moveTo>
                    <a:pt x="0" y="0"/>
                  </a:moveTo>
                  <a:lnTo>
                    <a:pt x="748" y="432"/>
                  </a:lnTo>
                  <a:lnTo>
                    <a:pt x="749" y="432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0" name="Freeform 109"/>
            <p:cNvSpPr>
              <a:spLocks/>
            </p:cNvSpPr>
            <p:nvPr/>
          </p:nvSpPr>
          <p:spPr bwMode="auto">
            <a:xfrm>
              <a:off x="4978" y="2844"/>
              <a:ext cx="1" cy="712"/>
            </a:xfrm>
            <a:custGeom>
              <a:avLst/>
              <a:gdLst>
                <a:gd name="T0" fmla="*/ 0 w 1"/>
                <a:gd name="T1" fmla="*/ 0 h 2299"/>
                <a:gd name="T2" fmla="*/ 0 w 1"/>
                <a:gd name="T3" fmla="*/ 21 h 2299"/>
                <a:gd name="T4" fmla="*/ 1 w 1"/>
                <a:gd name="T5" fmla="*/ 21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0"/>
                  </a:moveTo>
                  <a:lnTo>
                    <a:pt x="0" y="2299"/>
                  </a:lnTo>
                  <a:lnTo>
                    <a:pt x="1" y="2299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1" name="Freeform 110"/>
            <p:cNvSpPr>
              <a:spLocks/>
            </p:cNvSpPr>
            <p:nvPr/>
          </p:nvSpPr>
          <p:spPr bwMode="auto">
            <a:xfrm>
              <a:off x="4742" y="3422"/>
              <a:ext cx="236" cy="134"/>
            </a:xfrm>
            <a:custGeom>
              <a:avLst/>
              <a:gdLst>
                <a:gd name="T0" fmla="*/ 7 w 748"/>
                <a:gd name="T1" fmla="*/ 4 h 432"/>
                <a:gd name="T2" fmla="*/ 0 w 748"/>
                <a:gd name="T3" fmla="*/ 0 h 432"/>
                <a:gd name="T4" fmla="*/ 0 w 748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748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2" name="Freeform 111"/>
            <p:cNvSpPr>
              <a:spLocks/>
            </p:cNvSpPr>
            <p:nvPr/>
          </p:nvSpPr>
          <p:spPr bwMode="auto">
            <a:xfrm>
              <a:off x="4015" y="2298"/>
              <a:ext cx="1" cy="713"/>
            </a:xfrm>
            <a:custGeom>
              <a:avLst/>
              <a:gdLst>
                <a:gd name="T0" fmla="*/ 0 w 1"/>
                <a:gd name="T1" fmla="*/ 21 h 2299"/>
                <a:gd name="T2" fmla="*/ 0 w 1"/>
                <a:gd name="T3" fmla="*/ 0 h 2299"/>
                <a:gd name="T4" fmla="*/ 1 w 1"/>
                <a:gd name="T5" fmla="*/ 0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229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3" name="Freeform 112"/>
            <p:cNvSpPr>
              <a:spLocks/>
            </p:cNvSpPr>
            <p:nvPr/>
          </p:nvSpPr>
          <p:spPr bwMode="auto">
            <a:xfrm>
              <a:off x="4015" y="2298"/>
              <a:ext cx="236" cy="134"/>
            </a:xfrm>
            <a:custGeom>
              <a:avLst/>
              <a:gdLst>
                <a:gd name="T0" fmla="*/ 0 w 748"/>
                <a:gd name="T1" fmla="*/ 0 h 432"/>
                <a:gd name="T2" fmla="*/ 7 w 748"/>
                <a:gd name="T3" fmla="*/ 4 h 432"/>
                <a:gd name="T4" fmla="*/ 7 w 748"/>
                <a:gd name="T5" fmla="*/ 4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0" y="0"/>
                  </a:moveTo>
                  <a:lnTo>
                    <a:pt x="747" y="432"/>
                  </a:lnTo>
                  <a:lnTo>
                    <a:pt x="748" y="432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4" name="Freeform 113"/>
            <p:cNvSpPr>
              <a:spLocks/>
            </p:cNvSpPr>
            <p:nvPr/>
          </p:nvSpPr>
          <p:spPr bwMode="auto">
            <a:xfrm>
              <a:off x="3839" y="3011"/>
              <a:ext cx="176" cy="28"/>
            </a:xfrm>
            <a:custGeom>
              <a:avLst/>
              <a:gdLst>
                <a:gd name="T0" fmla="*/ 6 w 554"/>
                <a:gd name="T1" fmla="*/ 0 h 94"/>
                <a:gd name="T2" fmla="*/ 3 w 554"/>
                <a:gd name="T3" fmla="*/ 0 h 94"/>
                <a:gd name="T4" fmla="*/ 0 w 554"/>
                <a:gd name="T5" fmla="*/ 1 h 94"/>
                <a:gd name="T6" fmla="*/ 0 w 554"/>
                <a:gd name="T7" fmla="*/ 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4" h="94">
                  <a:moveTo>
                    <a:pt x="554" y="0"/>
                  </a:moveTo>
                  <a:lnTo>
                    <a:pt x="273" y="38"/>
                  </a:lnTo>
                  <a:lnTo>
                    <a:pt x="0" y="94"/>
                  </a:lnTo>
                  <a:lnTo>
                    <a:pt x="1" y="94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5" name="Freeform 114"/>
            <p:cNvSpPr>
              <a:spLocks/>
            </p:cNvSpPr>
            <p:nvPr/>
          </p:nvSpPr>
          <p:spPr bwMode="auto">
            <a:xfrm>
              <a:off x="4015" y="3011"/>
              <a:ext cx="236" cy="134"/>
            </a:xfrm>
            <a:custGeom>
              <a:avLst/>
              <a:gdLst>
                <a:gd name="T0" fmla="*/ 8 w 747"/>
                <a:gd name="T1" fmla="*/ 4 h 432"/>
                <a:gd name="T2" fmla="*/ 0 w 747"/>
                <a:gd name="T3" fmla="*/ 0 h 432"/>
                <a:gd name="T4" fmla="*/ 0 w 747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7" h="432">
                  <a:moveTo>
                    <a:pt x="747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6" name="Freeform 115"/>
            <p:cNvSpPr>
              <a:spLocks/>
            </p:cNvSpPr>
            <p:nvPr/>
          </p:nvSpPr>
          <p:spPr bwMode="auto">
            <a:xfrm>
              <a:off x="4307" y="3224"/>
              <a:ext cx="1" cy="711"/>
            </a:xfrm>
            <a:custGeom>
              <a:avLst/>
              <a:gdLst>
                <a:gd name="T0" fmla="*/ 0 w 1"/>
                <a:gd name="T1" fmla="*/ 21 h 2298"/>
                <a:gd name="T2" fmla="*/ 0 w 1"/>
                <a:gd name="T3" fmla="*/ 0 h 2298"/>
                <a:gd name="T4" fmla="*/ 1 w 1"/>
                <a:gd name="T5" fmla="*/ 0 h 22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8">
                  <a:moveTo>
                    <a:pt x="0" y="229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7" name="Freeform 116"/>
            <p:cNvSpPr>
              <a:spLocks/>
            </p:cNvSpPr>
            <p:nvPr/>
          </p:nvSpPr>
          <p:spPr bwMode="auto">
            <a:xfrm>
              <a:off x="4071" y="3090"/>
              <a:ext cx="236" cy="134"/>
            </a:xfrm>
            <a:custGeom>
              <a:avLst/>
              <a:gdLst>
                <a:gd name="T0" fmla="*/ 7 w 748"/>
                <a:gd name="T1" fmla="*/ 4 h 432"/>
                <a:gd name="T2" fmla="*/ 0 w 748"/>
                <a:gd name="T3" fmla="*/ 0 h 432"/>
                <a:gd name="T4" fmla="*/ 0 w 748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748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8" name="Freeform 117"/>
            <p:cNvSpPr>
              <a:spLocks/>
            </p:cNvSpPr>
            <p:nvPr/>
          </p:nvSpPr>
          <p:spPr bwMode="auto">
            <a:xfrm>
              <a:off x="3331" y="2678"/>
              <a:ext cx="976" cy="552"/>
            </a:xfrm>
            <a:custGeom>
              <a:avLst/>
              <a:gdLst>
                <a:gd name="T0" fmla="*/ 0 w 3089"/>
                <a:gd name="T1" fmla="*/ 0 h 1783"/>
                <a:gd name="T2" fmla="*/ 0 w 3089"/>
                <a:gd name="T3" fmla="*/ 2 h 1783"/>
                <a:gd name="T4" fmla="*/ 0 w 3089"/>
                <a:gd name="T5" fmla="*/ 4 h 1783"/>
                <a:gd name="T6" fmla="*/ 1 w 3089"/>
                <a:gd name="T7" fmla="*/ 6 h 1783"/>
                <a:gd name="T8" fmla="*/ 2 w 3089"/>
                <a:gd name="T9" fmla="*/ 7 h 1783"/>
                <a:gd name="T10" fmla="*/ 3 w 3089"/>
                <a:gd name="T11" fmla="*/ 9 h 1783"/>
                <a:gd name="T12" fmla="*/ 5 w 3089"/>
                <a:gd name="T13" fmla="*/ 11 h 1783"/>
                <a:gd name="T14" fmla="*/ 8 w 3089"/>
                <a:gd name="T15" fmla="*/ 12 h 1783"/>
                <a:gd name="T16" fmla="*/ 10 w 3089"/>
                <a:gd name="T17" fmla="*/ 14 h 1783"/>
                <a:gd name="T18" fmla="*/ 13 w 3089"/>
                <a:gd name="T19" fmla="*/ 15 h 1783"/>
                <a:gd name="T20" fmla="*/ 17 w 3089"/>
                <a:gd name="T21" fmla="*/ 15 h 1783"/>
                <a:gd name="T22" fmla="*/ 20 w 3089"/>
                <a:gd name="T23" fmla="*/ 16 h 1783"/>
                <a:gd name="T24" fmla="*/ 24 w 3089"/>
                <a:gd name="T25" fmla="*/ 16 h 1783"/>
                <a:gd name="T26" fmla="*/ 27 w 3089"/>
                <a:gd name="T27" fmla="*/ 16 h 1783"/>
                <a:gd name="T28" fmla="*/ 31 w 3089"/>
                <a:gd name="T29" fmla="*/ 16 h 1783"/>
                <a:gd name="T30" fmla="*/ 31 w 3089"/>
                <a:gd name="T31" fmla="*/ 16 h 17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89" h="1783">
                  <a:moveTo>
                    <a:pt x="40" y="0"/>
                  </a:moveTo>
                  <a:lnTo>
                    <a:pt x="0" y="207"/>
                  </a:lnTo>
                  <a:lnTo>
                    <a:pt x="10" y="415"/>
                  </a:lnTo>
                  <a:lnTo>
                    <a:pt x="71" y="622"/>
                  </a:lnTo>
                  <a:lnTo>
                    <a:pt x="179" y="820"/>
                  </a:lnTo>
                  <a:lnTo>
                    <a:pt x="333" y="1008"/>
                  </a:lnTo>
                  <a:lnTo>
                    <a:pt x="530" y="1183"/>
                  </a:lnTo>
                  <a:lnTo>
                    <a:pt x="768" y="1341"/>
                  </a:lnTo>
                  <a:lnTo>
                    <a:pt x="1039" y="1477"/>
                  </a:lnTo>
                  <a:lnTo>
                    <a:pt x="1342" y="1591"/>
                  </a:lnTo>
                  <a:lnTo>
                    <a:pt x="1667" y="1680"/>
                  </a:lnTo>
                  <a:lnTo>
                    <a:pt x="2012" y="1743"/>
                  </a:lnTo>
                  <a:lnTo>
                    <a:pt x="2368" y="1777"/>
                  </a:lnTo>
                  <a:lnTo>
                    <a:pt x="2729" y="1783"/>
                  </a:lnTo>
                  <a:lnTo>
                    <a:pt x="3088" y="1761"/>
                  </a:lnTo>
                  <a:lnTo>
                    <a:pt x="3089" y="1761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09" name="Freeform 118"/>
            <p:cNvSpPr>
              <a:spLocks/>
            </p:cNvSpPr>
            <p:nvPr/>
          </p:nvSpPr>
          <p:spPr bwMode="auto">
            <a:xfrm>
              <a:off x="3344" y="2678"/>
              <a:ext cx="236" cy="135"/>
            </a:xfrm>
            <a:custGeom>
              <a:avLst/>
              <a:gdLst>
                <a:gd name="T0" fmla="*/ 8 w 747"/>
                <a:gd name="T1" fmla="*/ 4 h 432"/>
                <a:gd name="T2" fmla="*/ 0 w 747"/>
                <a:gd name="T3" fmla="*/ 0 h 432"/>
                <a:gd name="T4" fmla="*/ 0 w 747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7" h="432">
                  <a:moveTo>
                    <a:pt x="747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0" name="Freeform 119"/>
            <p:cNvSpPr>
              <a:spLocks/>
            </p:cNvSpPr>
            <p:nvPr/>
          </p:nvSpPr>
          <p:spPr bwMode="auto">
            <a:xfrm>
              <a:off x="4251" y="2432"/>
              <a:ext cx="491" cy="278"/>
            </a:xfrm>
            <a:custGeom>
              <a:avLst/>
              <a:gdLst>
                <a:gd name="T0" fmla="*/ 15 w 1553"/>
                <a:gd name="T1" fmla="*/ 8 h 897"/>
                <a:gd name="T2" fmla="*/ 15 w 1553"/>
                <a:gd name="T3" fmla="*/ 7 h 897"/>
                <a:gd name="T4" fmla="*/ 14 w 1553"/>
                <a:gd name="T5" fmla="*/ 5 h 897"/>
                <a:gd name="T6" fmla="*/ 12 w 1553"/>
                <a:gd name="T7" fmla="*/ 4 h 897"/>
                <a:gd name="T8" fmla="*/ 10 w 1553"/>
                <a:gd name="T9" fmla="*/ 3 h 897"/>
                <a:gd name="T10" fmla="*/ 8 w 1553"/>
                <a:gd name="T11" fmla="*/ 2 h 897"/>
                <a:gd name="T12" fmla="*/ 6 w 1553"/>
                <a:gd name="T13" fmla="*/ 1 h 897"/>
                <a:gd name="T14" fmla="*/ 3 w 1553"/>
                <a:gd name="T15" fmla="*/ 0 h 897"/>
                <a:gd name="T16" fmla="*/ 0 w 1553"/>
                <a:gd name="T17" fmla="*/ 0 h 897"/>
                <a:gd name="T18" fmla="*/ 0 w 1553"/>
                <a:gd name="T19" fmla="*/ 0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3" h="897">
                  <a:moveTo>
                    <a:pt x="1553" y="897"/>
                  </a:moveTo>
                  <a:lnTo>
                    <a:pt x="1486" y="732"/>
                  </a:lnTo>
                  <a:lnTo>
                    <a:pt x="1374" y="576"/>
                  </a:lnTo>
                  <a:lnTo>
                    <a:pt x="1221" y="430"/>
                  </a:lnTo>
                  <a:lnTo>
                    <a:pt x="1030" y="302"/>
                  </a:lnTo>
                  <a:lnTo>
                    <a:pt x="808" y="192"/>
                  </a:lnTo>
                  <a:lnTo>
                    <a:pt x="557" y="104"/>
                  </a:lnTo>
                  <a:lnTo>
                    <a:pt x="286" y="39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1" name="Freeform 120"/>
            <p:cNvSpPr>
              <a:spLocks/>
            </p:cNvSpPr>
            <p:nvPr/>
          </p:nvSpPr>
          <p:spPr bwMode="auto">
            <a:xfrm>
              <a:off x="4742" y="2710"/>
              <a:ext cx="1" cy="712"/>
            </a:xfrm>
            <a:custGeom>
              <a:avLst/>
              <a:gdLst>
                <a:gd name="T0" fmla="*/ 0 w 1"/>
                <a:gd name="T1" fmla="*/ 0 h 2299"/>
                <a:gd name="T2" fmla="*/ 0 w 1"/>
                <a:gd name="T3" fmla="*/ 21 h 2299"/>
                <a:gd name="T4" fmla="*/ 1 w 1"/>
                <a:gd name="T5" fmla="*/ 21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0"/>
                  </a:moveTo>
                  <a:lnTo>
                    <a:pt x="0" y="2299"/>
                  </a:lnTo>
                  <a:lnTo>
                    <a:pt x="1" y="2299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2" name="Freeform 121"/>
            <p:cNvSpPr>
              <a:spLocks/>
            </p:cNvSpPr>
            <p:nvPr/>
          </p:nvSpPr>
          <p:spPr bwMode="auto">
            <a:xfrm>
              <a:off x="4307" y="3422"/>
              <a:ext cx="441" cy="373"/>
            </a:xfrm>
            <a:custGeom>
              <a:avLst/>
              <a:gdLst>
                <a:gd name="T0" fmla="*/ 0 w 1396"/>
                <a:gd name="T1" fmla="*/ 11 h 1205"/>
                <a:gd name="T2" fmla="*/ 3 w 1396"/>
                <a:gd name="T3" fmla="*/ 11 h 1205"/>
                <a:gd name="T4" fmla="*/ 5 w 1396"/>
                <a:gd name="T5" fmla="*/ 10 h 1205"/>
                <a:gd name="T6" fmla="*/ 8 w 1396"/>
                <a:gd name="T7" fmla="*/ 9 h 1205"/>
                <a:gd name="T8" fmla="*/ 10 w 1396"/>
                <a:gd name="T9" fmla="*/ 7 h 1205"/>
                <a:gd name="T10" fmla="*/ 12 w 1396"/>
                <a:gd name="T11" fmla="*/ 6 h 1205"/>
                <a:gd name="T12" fmla="*/ 13 w 1396"/>
                <a:gd name="T13" fmla="*/ 5 h 1205"/>
                <a:gd name="T14" fmla="*/ 14 w 1396"/>
                <a:gd name="T15" fmla="*/ 3 h 1205"/>
                <a:gd name="T16" fmla="*/ 14 w 1396"/>
                <a:gd name="T17" fmla="*/ 2 h 1205"/>
                <a:gd name="T18" fmla="*/ 14 w 1396"/>
                <a:gd name="T19" fmla="*/ 0 h 1205"/>
                <a:gd name="T20" fmla="*/ 14 w 1396"/>
                <a:gd name="T21" fmla="*/ 0 h 12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6" h="1205">
                  <a:moveTo>
                    <a:pt x="0" y="1205"/>
                  </a:moveTo>
                  <a:lnTo>
                    <a:pt x="286" y="1147"/>
                  </a:lnTo>
                  <a:lnTo>
                    <a:pt x="554" y="1063"/>
                  </a:lnTo>
                  <a:lnTo>
                    <a:pt x="794" y="955"/>
                  </a:lnTo>
                  <a:lnTo>
                    <a:pt x="1001" y="827"/>
                  </a:lnTo>
                  <a:lnTo>
                    <a:pt x="1168" y="680"/>
                  </a:lnTo>
                  <a:lnTo>
                    <a:pt x="1292" y="520"/>
                  </a:lnTo>
                  <a:lnTo>
                    <a:pt x="1368" y="349"/>
                  </a:lnTo>
                  <a:lnTo>
                    <a:pt x="1396" y="175"/>
                  </a:lnTo>
                  <a:lnTo>
                    <a:pt x="1374" y="0"/>
                  </a:lnTo>
                  <a:lnTo>
                    <a:pt x="1375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3" name="Freeform 122"/>
            <p:cNvSpPr>
              <a:spLocks/>
            </p:cNvSpPr>
            <p:nvPr/>
          </p:nvSpPr>
          <p:spPr bwMode="auto">
            <a:xfrm>
              <a:off x="3580" y="2813"/>
              <a:ext cx="491" cy="277"/>
            </a:xfrm>
            <a:custGeom>
              <a:avLst/>
              <a:gdLst>
                <a:gd name="T0" fmla="*/ 0 w 1554"/>
                <a:gd name="T1" fmla="*/ 0 h 897"/>
                <a:gd name="T2" fmla="*/ 1 w 1554"/>
                <a:gd name="T3" fmla="*/ 2 h 897"/>
                <a:gd name="T4" fmla="*/ 2 w 1554"/>
                <a:gd name="T5" fmla="*/ 3 h 897"/>
                <a:gd name="T6" fmla="*/ 3 w 1554"/>
                <a:gd name="T7" fmla="*/ 4 h 897"/>
                <a:gd name="T8" fmla="*/ 5 w 1554"/>
                <a:gd name="T9" fmla="*/ 6 h 897"/>
                <a:gd name="T10" fmla="*/ 8 w 1554"/>
                <a:gd name="T11" fmla="*/ 6 h 897"/>
                <a:gd name="T12" fmla="*/ 10 w 1554"/>
                <a:gd name="T13" fmla="*/ 7 h 897"/>
                <a:gd name="T14" fmla="*/ 13 w 1554"/>
                <a:gd name="T15" fmla="*/ 8 h 897"/>
                <a:gd name="T16" fmla="*/ 15 w 1554"/>
                <a:gd name="T17" fmla="*/ 8 h 897"/>
                <a:gd name="T18" fmla="*/ 15 w 1554"/>
                <a:gd name="T19" fmla="*/ 8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4" h="897">
                  <a:moveTo>
                    <a:pt x="0" y="0"/>
                  </a:moveTo>
                  <a:lnTo>
                    <a:pt x="68" y="165"/>
                  </a:lnTo>
                  <a:lnTo>
                    <a:pt x="179" y="322"/>
                  </a:lnTo>
                  <a:lnTo>
                    <a:pt x="332" y="466"/>
                  </a:lnTo>
                  <a:lnTo>
                    <a:pt x="523" y="595"/>
                  </a:lnTo>
                  <a:lnTo>
                    <a:pt x="746" y="705"/>
                  </a:lnTo>
                  <a:lnTo>
                    <a:pt x="997" y="793"/>
                  </a:lnTo>
                  <a:lnTo>
                    <a:pt x="1267" y="858"/>
                  </a:lnTo>
                  <a:lnTo>
                    <a:pt x="1553" y="897"/>
                  </a:lnTo>
                  <a:lnTo>
                    <a:pt x="1554" y="897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4" name="Freeform 123"/>
            <p:cNvSpPr>
              <a:spLocks/>
            </p:cNvSpPr>
            <p:nvPr/>
          </p:nvSpPr>
          <p:spPr bwMode="auto">
            <a:xfrm>
              <a:off x="4160" y="3140"/>
              <a:ext cx="91" cy="5"/>
            </a:xfrm>
            <a:custGeom>
              <a:avLst/>
              <a:gdLst>
                <a:gd name="T0" fmla="*/ 3 w 287"/>
                <a:gd name="T1" fmla="*/ 0 h 13"/>
                <a:gd name="T2" fmla="*/ 0 w 287"/>
                <a:gd name="T3" fmla="*/ 0 h 13"/>
                <a:gd name="T4" fmla="*/ 0 w 28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13">
                  <a:moveTo>
                    <a:pt x="287" y="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5" name="Freeform 124"/>
            <p:cNvSpPr>
              <a:spLocks/>
            </p:cNvSpPr>
            <p:nvPr/>
          </p:nvSpPr>
          <p:spPr bwMode="auto">
            <a:xfrm>
              <a:off x="4251" y="2432"/>
              <a:ext cx="2" cy="713"/>
            </a:xfrm>
            <a:custGeom>
              <a:avLst/>
              <a:gdLst>
                <a:gd name="T0" fmla="*/ 0 w 1"/>
                <a:gd name="T1" fmla="*/ 21 h 2299"/>
                <a:gd name="T2" fmla="*/ 0 w 1"/>
                <a:gd name="T3" fmla="*/ 0 h 2299"/>
                <a:gd name="T4" fmla="*/ 16 w 1"/>
                <a:gd name="T5" fmla="*/ 0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229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6" name="Freeform 125"/>
            <p:cNvSpPr>
              <a:spLocks/>
            </p:cNvSpPr>
            <p:nvPr/>
          </p:nvSpPr>
          <p:spPr bwMode="auto">
            <a:xfrm>
              <a:off x="3331" y="2761"/>
              <a:ext cx="2" cy="1376"/>
            </a:xfrm>
            <a:custGeom>
              <a:avLst/>
              <a:gdLst>
                <a:gd name="T0" fmla="*/ 0 w 1"/>
                <a:gd name="T1" fmla="*/ 0 h 4445"/>
                <a:gd name="T2" fmla="*/ 0 w 1"/>
                <a:gd name="T3" fmla="*/ 41 h 4445"/>
                <a:gd name="T4" fmla="*/ 16 w 1"/>
                <a:gd name="T5" fmla="*/ 41 h 44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445">
                  <a:moveTo>
                    <a:pt x="0" y="0"/>
                  </a:moveTo>
                  <a:lnTo>
                    <a:pt x="0" y="4445"/>
                  </a:lnTo>
                  <a:lnTo>
                    <a:pt x="1" y="4445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417" name="Freeform 126"/>
            <p:cNvSpPr>
              <a:spLocks/>
            </p:cNvSpPr>
            <p:nvPr/>
          </p:nvSpPr>
          <p:spPr bwMode="auto">
            <a:xfrm>
              <a:off x="4991" y="2761"/>
              <a:ext cx="1" cy="1376"/>
            </a:xfrm>
            <a:custGeom>
              <a:avLst/>
              <a:gdLst>
                <a:gd name="T0" fmla="*/ 0 w 1"/>
                <a:gd name="T1" fmla="*/ 41 h 4445"/>
                <a:gd name="T2" fmla="*/ 0 w 1"/>
                <a:gd name="T3" fmla="*/ 0 h 4445"/>
                <a:gd name="T4" fmla="*/ 1 w 1"/>
                <a:gd name="T5" fmla="*/ 0 h 44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445">
                  <a:moveTo>
                    <a:pt x="0" y="44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85" name="Group 127"/>
          <p:cNvGrpSpPr>
            <a:grpSpLocks/>
          </p:cNvGrpSpPr>
          <p:nvPr/>
        </p:nvGrpSpPr>
        <p:grpSpPr bwMode="auto">
          <a:xfrm>
            <a:off x="179388" y="687388"/>
            <a:ext cx="2232025" cy="1804987"/>
            <a:chOff x="2054" y="1230"/>
            <a:chExt cx="637" cy="515"/>
          </a:xfrm>
        </p:grpSpPr>
        <p:sp>
          <p:nvSpPr>
            <p:cNvPr id="58386" name="Freeform 128"/>
            <p:cNvSpPr>
              <a:spLocks/>
            </p:cNvSpPr>
            <p:nvPr/>
          </p:nvSpPr>
          <p:spPr bwMode="auto">
            <a:xfrm>
              <a:off x="2413" y="1230"/>
              <a:ext cx="278" cy="304"/>
            </a:xfrm>
            <a:custGeom>
              <a:avLst/>
              <a:gdLst>
                <a:gd name="T0" fmla="*/ 1 w 1941"/>
                <a:gd name="T1" fmla="*/ 1 h 2127"/>
                <a:gd name="T2" fmla="*/ 1 w 1941"/>
                <a:gd name="T3" fmla="*/ 1 h 2127"/>
                <a:gd name="T4" fmla="*/ 1 w 1941"/>
                <a:gd name="T5" fmla="*/ 1 h 2127"/>
                <a:gd name="T6" fmla="*/ 1 w 1941"/>
                <a:gd name="T7" fmla="*/ 1 h 2127"/>
                <a:gd name="T8" fmla="*/ 1 w 1941"/>
                <a:gd name="T9" fmla="*/ 1 h 2127"/>
                <a:gd name="T10" fmla="*/ 1 w 1941"/>
                <a:gd name="T11" fmla="*/ 1 h 2127"/>
                <a:gd name="T12" fmla="*/ 1 w 1941"/>
                <a:gd name="T13" fmla="*/ 1 h 2127"/>
                <a:gd name="T14" fmla="*/ 1 w 1941"/>
                <a:gd name="T15" fmla="*/ 1 h 2127"/>
                <a:gd name="T16" fmla="*/ 1 w 1941"/>
                <a:gd name="T17" fmla="*/ 1 h 2127"/>
                <a:gd name="T18" fmla="*/ 1 w 1941"/>
                <a:gd name="T19" fmla="*/ 1 h 2127"/>
                <a:gd name="T20" fmla="*/ 1 w 1941"/>
                <a:gd name="T21" fmla="*/ 1 h 2127"/>
                <a:gd name="T22" fmla="*/ 1 w 1941"/>
                <a:gd name="T23" fmla="*/ 1 h 2127"/>
                <a:gd name="T24" fmla="*/ 1 w 1941"/>
                <a:gd name="T25" fmla="*/ 1 h 2127"/>
                <a:gd name="T26" fmla="*/ 1 w 1941"/>
                <a:gd name="T27" fmla="*/ 1 h 2127"/>
                <a:gd name="T28" fmla="*/ 1 w 1941"/>
                <a:gd name="T29" fmla="*/ 1 h 2127"/>
                <a:gd name="T30" fmla="*/ 1 w 1941"/>
                <a:gd name="T31" fmla="*/ 1 h 2127"/>
                <a:gd name="T32" fmla="*/ 1 w 1941"/>
                <a:gd name="T33" fmla="*/ 1 h 2127"/>
                <a:gd name="T34" fmla="*/ 1 w 1941"/>
                <a:gd name="T35" fmla="*/ 0 h 2127"/>
                <a:gd name="T36" fmla="*/ 1 w 1941"/>
                <a:gd name="T37" fmla="*/ 0 h 2127"/>
                <a:gd name="T38" fmla="*/ 1 w 1941"/>
                <a:gd name="T39" fmla="*/ 0 h 2127"/>
                <a:gd name="T40" fmla="*/ 1 w 1941"/>
                <a:gd name="T41" fmla="*/ 0 h 2127"/>
                <a:gd name="T42" fmla="*/ 1 w 1941"/>
                <a:gd name="T43" fmla="*/ 0 h 2127"/>
                <a:gd name="T44" fmla="*/ 1 w 1941"/>
                <a:gd name="T45" fmla="*/ 0 h 2127"/>
                <a:gd name="T46" fmla="*/ 1 w 1941"/>
                <a:gd name="T47" fmla="*/ 0 h 2127"/>
                <a:gd name="T48" fmla="*/ 1 w 1941"/>
                <a:gd name="T49" fmla="*/ 0 h 2127"/>
                <a:gd name="T50" fmla="*/ 1 w 1941"/>
                <a:gd name="T51" fmla="*/ 0 h 2127"/>
                <a:gd name="T52" fmla="*/ 1 w 1941"/>
                <a:gd name="T53" fmla="*/ 0 h 2127"/>
                <a:gd name="T54" fmla="*/ 1 w 1941"/>
                <a:gd name="T55" fmla="*/ 0 h 2127"/>
                <a:gd name="T56" fmla="*/ 1 w 1941"/>
                <a:gd name="T57" fmla="*/ 0 h 2127"/>
                <a:gd name="T58" fmla="*/ 1 w 1941"/>
                <a:gd name="T59" fmla="*/ 0 h 2127"/>
                <a:gd name="T60" fmla="*/ 1 w 1941"/>
                <a:gd name="T61" fmla="*/ 0 h 2127"/>
                <a:gd name="T62" fmla="*/ 1 w 1941"/>
                <a:gd name="T63" fmla="*/ 0 h 2127"/>
                <a:gd name="T64" fmla="*/ 0 w 1941"/>
                <a:gd name="T65" fmla="*/ 0 h 2127"/>
                <a:gd name="T66" fmla="*/ 0 w 1941"/>
                <a:gd name="T67" fmla="*/ 0 h 2127"/>
                <a:gd name="T68" fmla="*/ 0 w 1941"/>
                <a:gd name="T69" fmla="*/ 0 h 2127"/>
                <a:gd name="T70" fmla="*/ 0 w 1941"/>
                <a:gd name="T71" fmla="*/ 0 h 2127"/>
                <a:gd name="T72" fmla="*/ 0 w 1941"/>
                <a:gd name="T73" fmla="*/ 0 h 2127"/>
                <a:gd name="T74" fmla="*/ 0 w 1941"/>
                <a:gd name="T75" fmla="*/ 0 h 2127"/>
                <a:gd name="T76" fmla="*/ 0 w 1941"/>
                <a:gd name="T77" fmla="*/ 0 h 2127"/>
                <a:gd name="T78" fmla="*/ 0 w 1941"/>
                <a:gd name="T79" fmla="*/ 0 h 2127"/>
                <a:gd name="T80" fmla="*/ 0 w 1941"/>
                <a:gd name="T81" fmla="*/ 0 h 2127"/>
                <a:gd name="T82" fmla="*/ 0 w 1941"/>
                <a:gd name="T83" fmla="*/ 0 h 2127"/>
                <a:gd name="T84" fmla="*/ 0 w 1941"/>
                <a:gd name="T85" fmla="*/ 0 h 2127"/>
                <a:gd name="T86" fmla="*/ 0 w 1941"/>
                <a:gd name="T87" fmla="*/ 0 h 2127"/>
                <a:gd name="T88" fmla="*/ 0 w 1941"/>
                <a:gd name="T89" fmla="*/ 0 h 2127"/>
                <a:gd name="T90" fmla="*/ 0 w 1941"/>
                <a:gd name="T91" fmla="*/ 0 h 2127"/>
                <a:gd name="T92" fmla="*/ 0 w 1941"/>
                <a:gd name="T93" fmla="*/ 0 h 2127"/>
                <a:gd name="T94" fmla="*/ 0 w 1941"/>
                <a:gd name="T95" fmla="*/ 0 h 2127"/>
                <a:gd name="T96" fmla="*/ 0 w 1941"/>
                <a:gd name="T97" fmla="*/ 0 h 2127"/>
                <a:gd name="T98" fmla="*/ 0 w 1941"/>
                <a:gd name="T99" fmla="*/ 0 h 2127"/>
                <a:gd name="T100" fmla="*/ 0 w 1941"/>
                <a:gd name="T101" fmla="*/ 0 h 2127"/>
                <a:gd name="T102" fmla="*/ 0 w 1941"/>
                <a:gd name="T103" fmla="*/ 0 h 2127"/>
                <a:gd name="T104" fmla="*/ 0 w 1941"/>
                <a:gd name="T105" fmla="*/ 0 h 2127"/>
                <a:gd name="T106" fmla="*/ 0 w 1941"/>
                <a:gd name="T107" fmla="*/ 0 h 2127"/>
                <a:gd name="T108" fmla="*/ 0 w 1941"/>
                <a:gd name="T109" fmla="*/ 0 h 2127"/>
                <a:gd name="T110" fmla="*/ 0 w 1941"/>
                <a:gd name="T111" fmla="*/ 0 h 2127"/>
                <a:gd name="T112" fmla="*/ 0 w 1941"/>
                <a:gd name="T113" fmla="*/ 0 h 2127"/>
                <a:gd name="T114" fmla="*/ 0 w 1941"/>
                <a:gd name="T115" fmla="*/ 0 h 2127"/>
                <a:gd name="T116" fmla="*/ 0 w 1941"/>
                <a:gd name="T117" fmla="*/ 0 h 2127"/>
                <a:gd name="T118" fmla="*/ 0 w 1941"/>
                <a:gd name="T119" fmla="*/ 0 h 2127"/>
                <a:gd name="T120" fmla="*/ 0 w 1941"/>
                <a:gd name="T121" fmla="*/ 0 h 2127"/>
                <a:gd name="T122" fmla="*/ 0 w 1941"/>
                <a:gd name="T123" fmla="*/ 0 h 21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41" h="2127">
                  <a:moveTo>
                    <a:pt x="1941" y="2127"/>
                  </a:moveTo>
                  <a:lnTo>
                    <a:pt x="1941" y="2124"/>
                  </a:lnTo>
                  <a:lnTo>
                    <a:pt x="1941" y="2120"/>
                  </a:lnTo>
                  <a:lnTo>
                    <a:pt x="1941" y="2117"/>
                  </a:lnTo>
                  <a:lnTo>
                    <a:pt x="1941" y="2113"/>
                  </a:lnTo>
                  <a:lnTo>
                    <a:pt x="1941" y="2110"/>
                  </a:lnTo>
                  <a:lnTo>
                    <a:pt x="1941" y="2107"/>
                  </a:lnTo>
                  <a:lnTo>
                    <a:pt x="1941" y="2103"/>
                  </a:lnTo>
                  <a:lnTo>
                    <a:pt x="1941" y="2100"/>
                  </a:lnTo>
                  <a:lnTo>
                    <a:pt x="1941" y="2096"/>
                  </a:lnTo>
                  <a:lnTo>
                    <a:pt x="1941" y="2094"/>
                  </a:lnTo>
                  <a:lnTo>
                    <a:pt x="1941" y="2091"/>
                  </a:lnTo>
                  <a:lnTo>
                    <a:pt x="1941" y="2087"/>
                  </a:lnTo>
                  <a:lnTo>
                    <a:pt x="1941" y="2084"/>
                  </a:lnTo>
                  <a:lnTo>
                    <a:pt x="1941" y="2081"/>
                  </a:lnTo>
                  <a:lnTo>
                    <a:pt x="1939" y="2077"/>
                  </a:lnTo>
                  <a:lnTo>
                    <a:pt x="1939" y="2074"/>
                  </a:lnTo>
                  <a:lnTo>
                    <a:pt x="1939" y="2070"/>
                  </a:lnTo>
                  <a:lnTo>
                    <a:pt x="1939" y="2067"/>
                  </a:lnTo>
                  <a:lnTo>
                    <a:pt x="1939" y="2064"/>
                  </a:lnTo>
                  <a:lnTo>
                    <a:pt x="1939" y="2060"/>
                  </a:lnTo>
                  <a:lnTo>
                    <a:pt x="1939" y="2057"/>
                  </a:lnTo>
                  <a:lnTo>
                    <a:pt x="1939" y="2053"/>
                  </a:lnTo>
                  <a:lnTo>
                    <a:pt x="1938" y="2050"/>
                  </a:lnTo>
                  <a:lnTo>
                    <a:pt x="1938" y="2047"/>
                  </a:lnTo>
                  <a:lnTo>
                    <a:pt x="1938" y="2043"/>
                  </a:lnTo>
                  <a:lnTo>
                    <a:pt x="1938" y="2040"/>
                  </a:lnTo>
                  <a:lnTo>
                    <a:pt x="1938" y="2036"/>
                  </a:lnTo>
                  <a:lnTo>
                    <a:pt x="1938" y="2033"/>
                  </a:lnTo>
                  <a:lnTo>
                    <a:pt x="1938" y="2029"/>
                  </a:lnTo>
                  <a:lnTo>
                    <a:pt x="1937" y="2026"/>
                  </a:lnTo>
                  <a:lnTo>
                    <a:pt x="1937" y="2023"/>
                  </a:lnTo>
                  <a:lnTo>
                    <a:pt x="1937" y="2019"/>
                  </a:lnTo>
                  <a:lnTo>
                    <a:pt x="1937" y="2016"/>
                  </a:lnTo>
                  <a:lnTo>
                    <a:pt x="1937" y="2012"/>
                  </a:lnTo>
                  <a:lnTo>
                    <a:pt x="1936" y="2009"/>
                  </a:lnTo>
                  <a:lnTo>
                    <a:pt x="1936" y="2006"/>
                  </a:lnTo>
                  <a:lnTo>
                    <a:pt x="1936" y="2002"/>
                  </a:lnTo>
                  <a:lnTo>
                    <a:pt x="1936" y="1999"/>
                  </a:lnTo>
                  <a:lnTo>
                    <a:pt x="1935" y="1995"/>
                  </a:lnTo>
                  <a:lnTo>
                    <a:pt x="1935" y="1992"/>
                  </a:lnTo>
                  <a:lnTo>
                    <a:pt x="1935" y="1989"/>
                  </a:lnTo>
                  <a:lnTo>
                    <a:pt x="1935" y="1985"/>
                  </a:lnTo>
                  <a:lnTo>
                    <a:pt x="1934" y="1982"/>
                  </a:lnTo>
                  <a:lnTo>
                    <a:pt x="1934" y="1978"/>
                  </a:lnTo>
                  <a:lnTo>
                    <a:pt x="1934" y="1975"/>
                  </a:lnTo>
                  <a:lnTo>
                    <a:pt x="1934" y="1972"/>
                  </a:lnTo>
                  <a:lnTo>
                    <a:pt x="1933" y="1968"/>
                  </a:lnTo>
                  <a:lnTo>
                    <a:pt x="1933" y="1965"/>
                  </a:lnTo>
                  <a:lnTo>
                    <a:pt x="1933" y="1961"/>
                  </a:lnTo>
                  <a:lnTo>
                    <a:pt x="1932" y="1958"/>
                  </a:lnTo>
                  <a:lnTo>
                    <a:pt x="1932" y="1955"/>
                  </a:lnTo>
                  <a:lnTo>
                    <a:pt x="1932" y="1951"/>
                  </a:lnTo>
                  <a:lnTo>
                    <a:pt x="1930" y="1948"/>
                  </a:lnTo>
                  <a:lnTo>
                    <a:pt x="1930" y="1944"/>
                  </a:lnTo>
                  <a:lnTo>
                    <a:pt x="1930" y="1941"/>
                  </a:lnTo>
                  <a:lnTo>
                    <a:pt x="1929" y="1938"/>
                  </a:lnTo>
                  <a:lnTo>
                    <a:pt x="1929" y="1933"/>
                  </a:lnTo>
                  <a:lnTo>
                    <a:pt x="1929" y="1930"/>
                  </a:lnTo>
                  <a:lnTo>
                    <a:pt x="1928" y="1926"/>
                  </a:lnTo>
                  <a:lnTo>
                    <a:pt x="1928" y="1923"/>
                  </a:lnTo>
                  <a:lnTo>
                    <a:pt x="1928" y="1919"/>
                  </a:lnTo>
                  <a:lnTo>
                    <a:pt x="1927" y="1916"/>
                  </a:lnTo>
                  <a:lnTo>
                    <a:pt x="1927" y="1913"/>
                  </a:lnTo>
                  <a:lnTo>
                    <a:pt x="1926" y="1909"/>
                  </a:lnTo>
                  <a:lnTo>
                    <a:pt x="1926" y="1906"/>
                  </a:lnTo>
                  <a:lnTo>
                    <a:pt x="1926" y="1902"/>
                  </a:lnTo>
                  <a:lnTo>
                    <a:pt x="1925" y="1899"/>
                  </a:lnTo>
                  <a:lnTo>
                    <a:pt x="1925" y="1896"/>
                  </a:lnTo>
                  <a:lnTo>
                    <a:pt x="1924" y="1891"/>
                  </a:lnTo>
                  <a:lnTo>
                    <a:pt x="1924" y="1888"/>
                  </a:lnTo>
                  <a:lnTo>
                    <a:pt x="1922" y="1884"/>
                  </a:lnTo>
                  <a:lnTo>
                    <a:pt x="1922" y="1881"/>
                  </a:lnTo>
                  <a:lnTo>
                    <a:pt x="1922" y="1877"/>
                  </a:lnTo>
                  <a:lnTo>
                    <a:pt x="1921" y="1874"/>
                  </a:lnTo>
                  <a:lnTo>
                    <a:pt x="1921" y="1871"/>
                  </a:lnTo>
                  <a:lnTo>
                    <a:pt x="1920" y="1867"/>
                  </a:lnTo>
                  <a:lnTo>
                    <a:pt x="1920" y="1864"/>
                  </a:lnTo>
                  <a:lnTo>
                    <a:pt x="1919" y="1859"/>
                  </a:lnTo>
                  <a:lnTo>
                    <a:pt x="1919" y="1856"/>
                  </a:lnTo>
                  <a:lnTo>
                    <a:pt x="1918" y="1852"/>
                  </a:lnTo>
                  <a:lnTo>
                    <a:pt x="1918" y="1849"/>
                  </a:lnTo>
                  <a:lnTo>
                    <a:pt x="1917" y="1846"/>
                  </a:lnTo>
                  <a:lnTo>
                    <a:pt x="1917" y="1842"/>
                  </a:lnTo>
                  <a:lnTo>
                    <a:pt x="1916" y="1839"/>
                  </a:lnTo>
                  <a:lnTo>
                    <a:pt x="1916" y="1835"/>
                  </a:lnTo>
                  <a:lnTo>
                    <a:pt x="1914" y="1831"/>
                  </a:lnTo>
                  <a:lnTo>
                    <a:pt x="1914" y="1827"/>
                  </a:lnTo>
                  <a:lnTo>
                    <a:pt x="1913" y="1824"/>
                  </a:lnTo>
                  <a:lnTo>
                    <a:pt x="1912" y="1821"/>
                  </a:lnTo>
                  <a:lnTo>
                    <a:pt x="1912" y="1817"/>
                  </a:lnTo>
                  <a:lnTo>
                    <a:pt x="1911" y="1814"/>
                  </a:lnTo>
                  <a:lnTo>
                    <a:pt x="1911" y="1810"/>
                  </a:lnTo>
                  <a:lnTo>
                    <a:pt x="1910" y="1806"/>
                  </a:lnTo>
                  <a:lnTo>
                    <a:pt x="1910" y="1802"/>
                  </a:lnTo>
                  <a:lnTo>
                    <a:pt x="1909" y="1799"/>
                  </a:lnTo>
                  <a:lnTo>
                    <a:pt x="1908" y="1796"/>
                  </a:lnTo>
                  <a:lnTo>
                    <a:pt x="1908" y="1792"/>
                  </a:lnTo>
                  <a:lnTo>
                    <a:pt x="1907" y="1789"/>
                  </a:lnTo>
                  <a:lnTo>
                    <a:pt x="1907" y="1785"/>
                  </a:lnTo>
                  <a:lnTo>
                    <a:pt x="1905" y="1781"/>
                  </a:lnTo>
                  <a:lnTo>
                    <a:pt x="1904" y="1777"/>
                  </a:lnTo>
                  <a:lnTo>
                    <a:pt x="1904" y="1774"/>
                  </a:lnTo>
                  <a:lnTo>
                    <a:pt x="1903" y="1771"/>
                  </a:lnTo>
                  <a:lnTo>
                    <a:pt x="1903" y="1767"/>
                  </a:lnTo>
                  <a:lnTo>
                    <a:pt x="1902" y="1764"/>
                  </a:lnTo>
                  <a:lnTo>
                    <a:pt x="1901" y="1759"/>
                  </a:lnTo>
                  <a:lnTo>
                    <a:pt x="1901" y="1756"/>
                  </a:lnTo>
                  <a:lnTo>
                    <a:pt x="1900" y="1753"/>
                  </a:lnTo>
                  <a:lnTo>
                    <a:pt x="1899" y="1749"/>
                  </a:lnTo>
                  <a:lnTo>
                    <a:pt x="1899" y="1746"/>
                  </a:lnTo>
                  <a:lnTo>
                    <a:pt x="1897" y="1742"/>
                  </a:lnTo>
                  <a:lnTo>
                    <a:pt x="1896" y="1738"/>
                  </a:lnTo>
                  <a:lnTo>
                    <a:pt x="1895" y="1734"/>
                  </a:lnTo>
                  <a:lnTo>
                    <a:pt x="1895" y="1731"/>
                  </a:lnTo>
                  <a:lnTo>
                    <a:pt x="1894" y="1728"/>
                  </a:lnTo>
                  <a:lnTo>
                    <a:pt x="1893" y="1724"/>
                  </a:lnTo>
                  <a:lnTo>
                    <a:pt x="1893" y="1720"/>
                  </a:lnTo>
                  <a:lnTo>
                    <a:pt x="1892" y="1716"/>
                  </a:lnTo>
                  <a:lnTo>
                    <a:pt x="1891" y="1713"/>
                  </a:lnTo>
                  <a:lnTo>
                    <a:pt x="1890" y="1709"/>
                  </a:lnTo>
                  <a:lnTo>
                    <a:pt x="1890" y="1706"/>
                  </a:lnTo>
                  <a:lnTo>
                    <a:pt x="1888" y="1701"/>
                  </a:lnTo>
                  <a:lnTo>
                    <a:pt x="1887" y="1698"/>
                  </a:lnTo>
                  <a:lnTo>
                    <a:pt x="1886" y="1695"/>
                  </a:lnTo>
                  <a:lnTo>
                    <a:pt x="1886" y="1691"/>
                  </a:lnTo>
                  <a:lnTo>
                    <a:pt x="1885" y="1688"/>
                  </a:lnTo>
                  <a:lnTo>
                    <a:pt x="1884" y="1683"/>
                  </a:lnTo>
                  <a:lnTo>
                    <a:pt x="1883" y="1680"/>
                  </a:lnTo>
                  <a:lnTo>
                    <a:pt x="1883" y="1676"/>
                  </a:lnTo>
                  <a:lnTo>
                    <a:pt x="1882" y="1673"/>
                  </a:lnTo>
                  <a:lnTo>
                    <a:pt x="1880" y="1670"/>
                  </a:lnTo>
                  <a:lnTo>
                    <a:pt x="1879" y="1665"/>
                  </a:lnTo>
                  <a:lnTo>
                    <a:pt x="1878" y="1662"/>
                  </a:lnTo>
                  <a:lnTo>
                    <a:pt x="1878" y="1658"/>
                  </a:lnTo>
                  <a:lnTo>
                    <a:pt x="1877" y="1655"/>
                  </a:lnTo>
                  <a:lnTo>
                    <a:pt x="1876" y="1651"/>
                  </a:lnTo>
                  <a:lnTo>
                    <a:pt x="1875" y="1647"/>
                  </a:lnTo>
                  <a:lnTo>
                    <a:pt x="1874" y="1644"/>
                  </a:lnTo>
                  <a:lnTo>
                    <a:pt x="1872" y="1640"/>
                  </a:lnTo>
                  <a:lnTo>
                    <a:pt x="1871" y="1637"/>
                  </a:lnTo>
                  <a:lnTo>
                    <a:pt x="1871" y="1633"/>
                  </a:lnTo>
                  <a:lnTo>
                    <a:pt x="1870" y="1629"/>
                  </a:lnTo>
                  <a:lnTo>
                    <a:pt x="1869" y="1625"/>
                  </a:lnTo>
                  <a:lnTo>
                    <a:pt x="1868" y="1622"/>
                  </a:lnTo>
                  <a:lnTo>
                    <a:pt x="1867" y="1619"/>
                  </a:lnTo>
                  <a:lnTo>
                    <a:pt x="1866" y="1615"/>
                  </a:lnTo>
                  <a:lnTo>
                    <a:pt x="1865" y="1611"/>
                  </a:lnTo>
                  <a:lnTo>
                    <a:pt x="1863" y="1607"/>
                  </a:lnTo>
                  <a:lnTo>
                    <a:pt x="1863" y="1604"/>
                  </a:lnTo>
                  <a:lnTo>
                    <a:pt x="1862" y="1600"/>
                  </a:lnTo>
                  <a:lnTo>
                    <a:pt x="1861" y="1596"/>
                  </a:lnTo>
                  <a:lnTo>
                    <a:pt x="1860" y="1592"/>
                  </a:lnTo>
                  <a:lnTo>
                    <a:pt x="1859" y="1589"/>
                  </a:lnTo>
                  <a:lnTo>
                    <a:pt x="1858" y="1586"/>
                  </a:lnTo>
                  <a:lnTo>
                    <a:pt x="1857" y="1582"/>
                  </a:lnTo>
                  <a:lnTo>
                    <a:pt x="1855" y="1578"/>
                  </a:lnTo>
                  <a:lnTo>
                    <a:pt x="1854" y="1574"/>
                  </a:lnTo>
                  <a:lnTo>
                    <a:pt x="1853" y="1571"/>
                  </a:lnTo>
                  <a:lnTo>
                    <a:pt x="1852" y="1567"/>
                  </a:lnTo>
                  <a:lnTo>
                    <a:pt x="1851" y="1563"/>
                  </a:lnTo>
                  <a:lnTo>
                    <a:pt x="1850" y="1560"/>
                  </a:lnTo>
                  <a:lnTo>
                    <a:pt x="1849" y="1556"/>
                  </a:lnTo>
                  <a:lnTo>
                    <a:pt x="1848" y="1553"/>
                  </a:lnTo>
                  <a:lnTo>
                    <a:pt x="1846" y="1548"/>
                  </a:lnTo>
                  <a:lnTo>
                    <a:pt x="1845" y="1545"/>
                  </a:lnTo>
                  <a:lnTo>
                    <a:pt x="1844" y="1541"/>
                  </a:lnTo>
                  <a:lnTo>
                    <a:pt x="1843" y="1538"/>
                  </a:lnTo>
                  <a:lnTo>
                    <a:pt x="1842" y="1535"/>
                  </a:lnTo>
                  <a:lnTo>
                    <a:pt x="1841" y="1530"/>
                  </a:lnTo>
                  <a:lnTo>
                    <a:pt x="1840" y="1527"/>
                  </a:lnTo>
                  <a:lnTo>
                    <a:pt x="1838" y="1523"/>
                  </a:lnTo>
                  <a:lnTo>
                    <a:pt x="1837" y="1520"/>
                  </a:lnTo>
                  <a:lnTo>
                    <a:pt x="1836" y="1515"/>
                  </a:lnTo>
                  <a:lnTo>
                    <a:pt x="1835" y="1512"/>
                  </a:lnTo>
                  <a:lnTo>
                    <a:pt x="1834" y="1508"/>
                  </a:lnTo>
                  <a:lnTo>
                    <a:pt x="1833" y="1505"/>
                  </a:lnTo>
                  <a:lnTo>
                    <a:pt x="1832" y="1501"/>
                  </a:lnTo>
                  <a:lnTo>
                    <a:pt x="1830" y="1497"/>
                  </a:lnTo>
                  <a:lnTo>
                    <a:pt x="1829" y="1494"/>
                  </a:lnTo>
                  <a:lnTo>
                    <a:pt x="1828" y="1490"/>
                  </a:lnTo>
                  <a:lnTo>
                    <a:pt x="1826" y="1487"/>
                  </a:lnTo>
                  <a:lnTo>
                    <a:pt x="1825" y="1482"/>
                  </a:lnTo>
                  <a:lnTo>
                    <a:pt x="1824" y="1479"/>
                  </a:lnTo>
                  <a:lnTo>
                    <a:pt x="1823" y="1476"/>
                  </a:lnTo>
                  <a:lnTo>
                    <a:pt x="1821" y="1472"/>
                  </a:lnTo>
                  <a:lnTo>
                    <a:pt x="1820" y="1468"/>
                  </a:lnTo>
                  <a:lnTo>
                    <a:pt x="1819" y="1464"/>
                  </a:lnTo>
                  <a:lnTo>
                    <a:pt x="1818" y="1461"/>
                  </a:lnTo>
                  <a:lnTo>
                    <a:pt x="1817" y="1457"/>
                  </a:lnTo>
                  <a:lnTo>
                    <a:pt x="1815" y="1453"/>
                  </a:lnTo>
                  <a:lnTo>
                    <a:pt x="1813" y="1449"/>
                  </a:lnTo>
                  <a:lnTo>
                    <a:pt x="1812" y="1446"/>
                  </a:lnTo>
                  <a:lnTo>
                    <a:pt x="1811" y="1443"/>
                  </a:lnTo>
                  <a:lnTo>
                    <a:pt x="1810" y="1438"/>
                  </a:lnTo>
                  <a:lnTo>
                    <a:pt x="1809" y="1435"/>
                  </a:lnTo>
                  <a:lnTo>
                    <a:pt x="1807" y="1431"/>
                  </a:lnTo>
                  <a:lnTo>
                    <a:pt x="1806" y="1428"/>
                  </a:lnTo>
                  <a:lnTo>
                    <a:pt x="1804" y="1424"/>
                  </a:lnTo>
                  <a:lnTo>
                    <a:pt x="1803" y="1420"/>
                  </a:lnTo>
                  <a:lnTo>
                    <a:pt x="1802" y="1417"/>
                  </a:lnTo>
                  <a:lnTo>
                    <a:pt x="1800" y="1413"/>
                  </a:lnTo>
                  <a:lnTo>
                    <a:pt x="1799" y="1410"/>
                  </a:lnTo>
                  <a:lnTo>
                    <a:pt x="1798" y="1405"/>
                  </a:lnTo>
                  <a:lnTo>
                    <a:pt x="1796" y="1402"/>
                  </a:lnTo>
                  <a:lnTo>
                    <a:pt x="1795" y="1398"/>
                  </a:lnTo>
                  <a:lnTo>
                    <a:pt x="1793" y="1395"/>
                  </a:lnTo>
                  <a:lnTo>
                    <a:pt x="1792" y="1390"/>
                  </a:lnTo>
                  <a:lnTo>
                    <a:pt x="1791" y="1387"/>
                  </a:lnTo>
                  <a:lnTo>
                    <a:pt x="1790" y="1384"/>
                  </a:lnTo>
                  <a:lnTo>
                    <a:pt x="1787" y="1380"/>
                  </a:lnTo>
                  <a:lnTo>
                    <a:pt x="1786" y="1377"/>
                  </a:lnTo>
                  <a:lnTo>
                    <a:pt x="1785" y="1372"/>
                  </a:lnTo>
                  <a:lnTo>
                    <a:pt x="1784" y="1369"/>
                  </a:lnTo>
                  <a:lnTo>
                    <a:pt x="1782" y="1365"/>
                  </a:lnTo>
                  <a:lnTo>
                    <a:pt x="1781" y="1362"/>
                  </a:lnTo>
                  <a:lnTo>
                    <a:pt x="1779" y="1357"/>
                  </a:lnTo>
                  <a:lnTo>
                    <a:pt x="1777" y="1354"/>
                  </a:lnTo>
                  <a:lnTo>
                    <a:pt x="1776" y="1351"/>
                  </a:lnTo>
                  <a:lnTo>
                    <a:pt x="1775" y="1347"/>
                  </a:lnTo>
                  <a:lnTo>
                    <a:pt x="1774" y="1344"/>
                  </a:lnTo>
                  <a:lnTo>
                    <a:pt x="1771" y="1339"/>
                  </a:lnTo>
                  <a:lnTo>
                    <a:pt x="1770" y="1336"/>
                  </a:lnTo>
                  <a:lnTo>
                    <a:pt x="1769" y="1333"/>
                  </a:lnTo>
                  <a:lnTo>
                    <a:pt x="1767" y="1329"/>
                  </a:lnTo>
                  <a:lnTo>
                    <a:pt x="1766" y="1325"/>
                  </a:lnTo>
                  <a:lnTo>
                    <a:pt x="1765" y="1321"/>
                  </a:lnTo>
                  <a:lnTo>
                    <a:pt x="1762" y="1318"/>
                  </a:lnTo>
                  <a:lnTo>
                    <a:pt x="1761" y="1314"/>
                  </a:lnTo>
                  <a:lnTo>
                    <a:pt x="1760" y="1311"/>
                  </a:lnTo>
                  <a:lnTo>
                    <a:pt x="1758" y="1306"/>
                  </a:lnTo>
                  <a:lnTo>
                    <a:pt x="1757" y="1303"/>
                  </a:lnTo>
                  <a:lnTo>
                    <a:pt x="1754" y="1300"/>
                  </a:lnTo>
                  <a:lnTo>
                    <a:pt x="1753" y="1296"/>
                  </a:lnTo>
                  <a:lnTo>
                    <a:pt x="1752" y="1292"/>
                  </a:lnTo>
                  <a:lnTo>
                    <a:pt x="1750" y="1288"/>
                  </a:lnTo>
                  <a:lnTo>
                    <a:pt x="1749" y="1285"/>
                  </a:lnTo>
                  <a:lnTo>
                    <a:pt x="1748" y="1281"/>
                  </a:lnTo>
                  <a:lnTo>
                    <a:pt x="1745" y="1278"/>
                  </a:lnTo>
                  <a:lnTo>
                    <a:pt x="1744" y="1273"/>
                  </a:lnTo>
                  <a:lnTo>
                    <a:pt x="1742" y="1270"/>
                  </a:lnTo>
                  <a:lnTo>
                    <a:pt x="1741" y="1267"/>
                  </a:lnTo>
                  <a:lnTo>
                    <a:pt x="1740" y="1263"/>
                  </a:lnTo>
                  <a:lnTo>
                    <a:pt x="1737" y="1260"/>
                  </a:lnTo>
                  <a:lnTo>
                    <a:pt x="1736" y="1255"/>
                  </a:lnTo>
                  <a:lnTo>
                    <a:pt x="1734" y="1252"/>
                  </a:lnTo>
                  <a:lnTo>
                    <a:pt x="1733" y="1249"/>
                  </a:lnTo>
                  <a:lnTo>
                    <a:pt x="1731" y="1245"/>
                  </a:lnTo>
                  <a:lnTo>
                    <a:pt x="1729" y="1242"/>
                  </a:lnTo>
                  <a:lnTo>
                    <a:pt x="1727" y="1237"/>
                  </a:lnTo>
                  <a:lnTo>
                    <a:pt x="1726" y="1234"/>
                  </a:lnTo>
                  <a:lnTo>
                    <a:pt x="1725" y="1230"/>
                  </a:lnTo>
                  <a:lnTo>
                    <a:pt x="1723" y="1227"/>
                  </a:lnTo>
                  <a:lnTo>
                    <a:pt x="1722" y="1224"/>
                  </a:lnTo>
                  <a:lnTo>
                    <a:pt x="1719" y="1220"/>
                  </a:lnTo>
                  <a:lnTo>
                    <a:pt x="1718" y="1216"/>
                  </a:lnTo>
                  <a:lnTo>
                    <a:pt x="1716" y="1212"/>
                  </a:lnTo>
                  <a:lnTo>
                    <a:pt x="1715" y="1209"/>
                  </a:lnTo>
                  <a:lnTo>
                    <a:pt x="1712" y="1205"/>
                  </a:lnTo>
                  <a:lnTo>
                    <a:pt x="1711" y="1202"/>
                  </a:lnTo>
                  <a:lnTo>
                    <a:pt x="1709" y="1197"/>
                  </a:lnTo>
                  <a:lnTo>
                    <a:pt x="1708" y="1194"/>
                  </a:lnTo>
                  <a:lnTo>
                    <a:pt x="1706" y="1191"/>
                  </a:lnTo>
                  <a:lnTo>
                    <a:pt x="1704" y="1187"/>
                  </a:lnTo>
                  <a:lnTo>
                    <a:pt x="1702" y="1184"/>
                  </a:lnTo>
                  <a:lnTo>
                    <a:pt x="1700" y="1180"/>
                  </a:lnTo>
                  <a:lnTo>
                    <a:pt x="1699" y="1176"/>
                  </a:lnTo>
                  <a:lnTo>
                    <a:pt x="1697" y="1172"/>
                  </a:lnTo>
                  <a:lnTo>
                    <a:pt x="1695" y="1169"/>
                  </a:lnTo>
                  <a:lnTo>
                    <a:pt x="1693" y="1166"/>
                  </a:lnTo>
                  <a:lnTo>
                    <a:pt x="1692" y="1162"/>
                  </a:lnTo>
                  <a:lnTo>
                    <a:pt x="1690" y="1159"/>
                  </a:lnTo>
                  <a:lnTo>
                    <a:pt x="1689" y="1154"/>
                  </a:lnTo>
                  <a:lnTo>
                    <a:pt x="1686" y="1151"/>
                  </a:lnTo>
                  <a:lnTo>
                    <a:pt x="1684" y="1147"/>
                  </a:lnTo>
                  <a:lnTo>
                    <a:pt x="1683" y="1144"/>
                  </a:lnTo>
                  <a:lnTo>
                    <a:pt x="1681" y="1141"/>
                  </a:lnTo>
                  <a:lnTo>
                    <a:pt x="1680" y="1137"/>
                  </a:lnTo>
                  <a:lnTo>
                    <a:pt x="1677" y="1133"/>
                  </a:lnTo>
                  <a:lnTo>
                    <a:pt x="1675" y="1129"/>
                  </a:lnTo>
                  <a:lnTo>
                    <a:pt x="1674" y="1126"/>
                  </a:lnTo>
                  <a:lnTo>
                    <a:pt x="1672" y="1123"/>
                  </a:lnTo>
                  <a:lnTo>
                    <a:pt x="1670" y="1119"/>
                  </a:lnTo>
                  <a:lnTo>
                    <a:pt x="1668" y="1116"/>
                  </a:lnTo>
                  <a:lnTo>
                    <a:pt x="1666" y="1112"/>
                  </a:lnTo>
                  <a:lnTo>
                    <a:pt x="1665" y="1108"/>
                  </a:lnTo>
                  <a:lnTo>
                    <a:pt x="1662" y="1104"/>
                  </a:lnTo>
                  <a:lnTo>
                    <a:pt x="1660" y="1101"/>
                  </a:lnTo>
                  <a:lnTo>
                    <a:pt x="1659" y="1098"/>
                  </a:lnTo>
                  <a:lnTo>
                    <a:pt x="1657" y="1094"/>
                  </a:lnTo>
                  <a:lnTo>
                    <a:pt x="1655" y="1091"/>
                  </a:lnTo>
                  <a:lnTo>
                    <a:pt x="1653" y="1087"/>
                  </a:lnTo>
                  <a:lnTo>
                    <a:pt x="1651" y="1084"/>
                  </a:lnTo>
                  <a:lnTo>
                    <a:pt x="1649" y="1079"/>
                  </a:lnTo>
                  <a:lnTo>
                    <a:pt x="1648" y="1076"/>
                  </a:lnTo>
                  <a:lnTo>
                    <a:pt x="1645" y="1073"/>
                  </a:lnTo>
                  <a:lnTo>
                    <a:pt x="1643" y="1069"/>
                  </a:lnTo>
                  <a:lnTo>
                    <a:pt x="1642" y="1066"/>
                  </a:lnTo>
                  <a:lnTo>
                    <a:pt x="1640" y="1062"/>
                  </a:lnTo>
                  <a:lnTo>
                    <a:pt x="1638" y="1059"/>
                  </a:lnTo>
                  <a:lnTo>
                    <a:pt x="1636" y="1056"/>
                  </a:lnTo>
                  <a:lnTo>
                    <a:pt x="1634" y="1052"/>
                  </a:lnTo>
                  <a:lnTo>
                    <a:pt x="1632" y="1048"/>
                  </a:lnTo>
                  <a:lnTo>
                    <a:pt x="1631" y="1044"/>
                  </a:lnTo>
                  <a:lnTo>
                    <a:pt x="1628" y="1041"/>
                  </a:lnTo>
                  <a:lnTo>
                    <a:pt x="1626" y="1037"/>
                  </a:lnTo>
                  <a:lnTo>
                    <a:pt x="1624" y="1034"/>
                  </a:lnTo>
                  <a:lnTo>
                    <a:pt x="1623" y="1031"/>
                  </a:lnTo>
                  <a:lnTo>
                    <a:pt x="1620" y="1027"/>
                  </a:lnTo>
                  <a:lnTo>
                    <a:pt x="1618" y="1024"/>
                  </a:lnTo>
                  <a:lnTo>
                    <a:pt x="1616" y="1020"/>
                  </a:lnTo>
                  <a:lnTo>
                    <a:pt x="1615" y="1017"/>
                  </a:lnTo>
                  <a:lnTo>
                    <a:pt x="1613" y="1014"/>
                  </a:lnTo>
                  <a:lnTo>
                    <a:pt x="1610" y="1010"/>
                  </a:lnTo>
                  <a:lnTo>
                    <a:pt x="1608" y="1006"/>
                  </a:lnTo>
                  <a:lnTo>
                    <a:pt x="1607" y="1002"/>
                  </a:lnTo>
                  <a:lnTo>
                    <a:pt x="1605" y="999"/>
                  </a:lnTo>
                  <a:lnTo>
                    <a:pt x="1602" y="995"/>
                  </a:lnTo>
                  <a:lnTo>
                    <a:pt x="1600" y="992"/>
                  </a:lnTo>
                  <a:lnTo>
                    <a:pt x="1598" y="989"/>
                  </a:lnTo>
                  <a:lnTo>
                    <a:pt x="1597" y="985"/>
                  </a:lnTo>
                  <a:lnTo>
                    <a:pt x="1594" y="982"/>
                  </a:lnTo>
                  <a:lnTo>
                    <a:pt x="1592" y="978"/>
                  </a:lnTo>
                  <a:lnTo>
                    <a:pt x="1590" y="975"/>
                  </a:lnTo>
                  <a:lnTo>
                    <a:pt x="1588" y="972"/>
                  </a:lnTo>
                  <a:lnTo>
                    <a:pt x="1586" y="968"/>
                  </a:lnTo>
                  <a:lnTo>
                    <a:pt x="1584" y="965"/>
                  </a:lnTo>
                  <a:lnTo>
                    <a:pt x="1582" y="961"/>
                  </a:lnTo>
                  <a:lnTo>
                    <a:pt x="1580" y="958"/>
                  </a:lnTo>
                  <a:lnTo>
                    <a:pt x="1577" y="955"/>
                  </a:lnTo>
                  <a:lnTo>
                    <a:pt x="1575" y="951"/>
                  </a:lnTo>
                  <a:lnTo>
                    <a:pt x="1574" y="948"/>
                  </a:lnTo>
                  <a:lnTo>
                    <a:pt x="1572" y="944"/>
                  </a:lnTo>
                  <a:lnTo>
                    <a:pt x="1569" y="941"/>
                  </a:lnTo>
                  <a:lnTo>
                    <a:pt x="1567" y="937"/>
                  </a:lnTo>
                  <a:lnTo>
                    <a:pt x="1565" y="934"/>
                  </a:lnTo>
                  <a:lnTo>
                    <a:pt x="1563" y="931"/>
                  </a:lnTo>
                  <a:lnTo>
                    <a:pt x="1560" y="927"/>
                  </a:lnTo>
                  <a:lnTo>
                    <a:pt x="1559" y="924"/>
                  </a:lnTo>
                  <a:lnTo>
                    <a:pt x="1557" y="920"/>
                  </a:lnTo>
                  <a:lnTo>
                    <a:pt x="1555" y="917"/>
                  </a:lnTo>
                  <a:lnTo>
                    <a:pt x="1552" y="914"/>
                  </a:lnTo>
                  <a:lnTo>
                    <a:pt x="1550" y="910"/>
                  </a:lnTo>
                  <a:lnTo>
                    <a:pt x="1548" y="907"/>
                  </a:lnTo>
                  <a:lnTo>
                    <a:pt x="1546" y="903"/>
                  </a:lnTo>
                  <a:lnTo>
                    <a:pt x="1543" y="900"/>
                  </a:lnTo>
                  <a:lnTo>
                    <a:pt x="1542" y="897"/>
                  </a:lnTo>
                  <a:lnTo>
                    <a:pt x="1540" y="893"/>
                  </a:lnTo>
                  <a:lnTo>
                    <a:pt x="1538" y="890"/>
                  </a:lnTo>
                  <a:lnTo>
                    <a:pt x="1535" y="886"/>
                  </a:lnTo>
                  <a:lnTo>
                    <a:pt x="1533" y="883"/>
                  </a:lnTo>
                  <a:lnTo>
                    <a:pt x="1531" y="880"/>
                  </a:lnTo>
                  <a:lnTo>
                    <a:pt x="1529" y="876"/>
                  </a:lnTo>
                  <a:lnTo>
                    <a:pt x="1526" y="873"/>
                  </a:lnTo>
                  <a:lnTo>
                    <a:pt x="1524" y="869"/>
                  </a:lnTo>
                  <a:lnTo>
                    <a:pt x="1522" y="866"/>
                  </a:lnTo>
                  <a:lnTo>
                    <a:pt x="1519" y="863"/>
                  </a:lnTo>
                  <a:lnTo>
                    <a:pt x="1517" y="859"/>
                  </a:lnTo>
                  <a:lnTo>
                    <a:pt x="1515" y="856"/>
                  </a:lnTo>
                  <a:lnTo>
                    <a:pt x="1513" y="852"/>
                  </a:lnTo>
                  <a:lnTo>
                    <a:pt x="1510" y="849"/>
                  </a:lnTo>
                  <a:lnTo>
                    <a:pt x="1509" y="846"/>
                  </a:lnTo>
                  <a:lnTo>
                    <a:pt x="1507" y="842"/>
                  </a:lnTo>
                  <a:lnTo>
                    <a:pt x="1505" y="840"/>
                  </a:lnTo>
                  <a:lnTo>
                    <a:pt x="1502" y="836"/>
                  </a:lnTo>
                  <a:lnTo>
                    <a:pt x="1500" y="833"/>
                  </a:lnTo>
                  <a:lnTo>
                    <a:pt x="1498" y="830"/>
                  </a:lnTo>
                  <a:lnTo>
                    <a:pt x="1496" y="826"/>
                  </a:lnTo>
                  <a:lnTo>
                    <a:pt x="1493" y="823"/>
                  </a:lnTo>
                  <a:lnTo>
                    <a:pt x="1491" y="819"/>
                  </a:lnTo>
                  <a:lnTo>
                    <a:pt x="1489" y="816"/>
                  </a:lnTo>
                  <a:lnTo>
                    <a:pt x="1487" y="813"/>
                  </a:lnTo>
                  <a:lnTo>
                    <a:pt x="1484" y="809"/>
                  </a:lnTo>
                  <a:lnTo>
                    <a:pt x="1482" y="806"/>
                  </a:lnTo>
                  <a:lnTo>
                    <a:pt x="1480" y="804"/>
                  </a:lnTo>
                  <a:lnTo>
                    <a:pt x="1477" y="800"/>
                  </a:lnTo>
                  <a:lnTo>
                    <a:pt x="1475" y="797"/>
                  </a:lnTo>
                  <a:lnTo>
                    <a:pt x="1473" y="793"/>
                  </a:lnTo>
                  <a:lnTo>
                    <a:pt x="1471" y="790"/>
                  </a:lnTo>
                  <a:lnTo>
                    <a:pt x="1468" y="787"/>
                  </a:lnTo>
                  <a:lnTo>
                    <a:pt x="1466" y="783"/>
                  </a:lnTo>
                  <a:lnTo>
                    <a:pt x="1463" y="781"/>
                  </a:lnTo>
                  <a:lnTo>
                    <a:pt x="1460" y="777"/>
                  </a:lnTo>
                  <a:lnTo>
                    <a:pt x="1458" y="774"/>
                  </a:lnTo>
                  <a:lnTo>
                    <a:pt x="1456" y="771"/>
                  </a:lnTo>
                  <a:lnTo>
                    <a:pt x="1454" y="767"/>
                  </a:lnTo>
                  <a:lnTo>
                    <a:pt x="1451" y="764"/>
                  </a:lnTo>
                  <a:lnTo>
                    <a:pt x="1449" y="760"/>
                  </a:lnTo>
                  <a:lnTo>
                    <a:pt x="1447" y="758"/>
                  </a:lnTo>
                  <a:lnTo>
                    <a:pt x="1445" y="755"/>
                  </a:lnTo>
                  <a:lnTo>
                    <a:pt x="1442" y="751"/>
                  </a:lnTo>
                  <a:lnTo>
                    <a:pt x="1440" y="748"/>
                  </a:lnTo>
                  <a:lnTo>
                    <a:pt x="1438" y="745"/>
                  </a:lnTo>
                  <a:lnTo>
                    <a:pt x="1435" y="742"/>
                  </a:lnTo>
                  <a:lnTo>
                    <a:pt x="1433" y="739"/>
                  </a:lnTo>
                  <a:lnTo>
                    <a:pt x="1431" y="735"/>
                  </a:lnTo>
                  <a:lnTo>
                    <a:pt x="1428" y="732"/>
                  </a:lnTo>
                  <a:lnTo>
                    <a:pt x="1425" y="729"/>
                  </a:lnTo>
                  <a:lnTo>
                    <a:pt x="1423" y="726"/>
                  </a:lnTo>
                  <a:lnTo>
                    <a:pt x="1421" y="723"/>
                  </a:lnTo>
                  <a:lnTo>
                    <a:pt x="1418" y="720"/>
                  </a:lnTo>
                  <a:lnTo>
                    <a:pt x="1416" y="716"/>
                  </a:lnTo>
                  <a:lnTo>
                    <a:pt x="1414" y="713"/>
                  </a:lnTo>
                  <a:lnTo>
                    <a:pt x="1412" y="710"/>
                  </a:lnTo>
                  <a:lnTo>
                    <a:pt x="1409" y="707"/>
                  </a:lnTo>
                  <a:lnTo>
                    <a:pt x="1407" y="704"/>
                  </a:lnTo>
                  <a:lnTo>
                    <a:pt x="1404" y="700"/>
                  </a:lnTo>
                  <a:lnTo>
                    <a:pt x="1401" y="698"/>
                  </a:lnTo>
                  <a:lnTo>
                    <a:pt x="1399" y="695"/>
                  </a:lnTo>
                  <a:lnTo>
                    <a:pt x="1397" y="691"/>
                  </a:lnTo>
                  <a:lnTo>
                    <a:pt x="1395" y="688"/>
                  </a:lnTo>
                  <a:lnTo>
                    <a:pt x="1392" y="685"/>
                  </a:lnTo>
                  <a:lnTo>
                    <a:pt x="1390" y="682"/>
                  </a:lnTo>
                  <a:lnTo>
                    <a:pt x="1387" y="679"/>
                  </a:lnTo>
                  <a:lnTo>
                    <a:pt x="1384" y="675"/>
                  </a:lnTo>
                  <a:lnTo>
                    <a:pt x="1382" y="673"/>
                  </a:lnTo>
                  <a:lnTo>
                    <a:pt x="1380" y="670"/>
                  </a:lnTo>
                  <a:lnTo>
                    <a:pt x="1378" y="666"/>
                  </a:lnTo>
                  <a:lnTo>
                    <a:pt x="1375" y="664"/>
                  </a:lnTo>
                  <a:lnTo>
                    <a:pt x="1372" y="661"/>
                  </a:lnTo>
                  <a:lnTo>
                    <a:pt x="1370" y="657"/>
                  </a:lnTo>
                  <a:lnTo>
                    <a:pt x="1367" y="654"/>
                  </a:lnTo>
                  <a:lnTo>
                    <a:pt x="1365" y="651"/>
                  </a:lnTo>
                  <a:lnTo>
                    <a:pt x="1363" y="648"/>
                  </a:lnTo>
                  <a:lnTo>
                    <a:pt x="1361" y="645"/>
                  </a:lnTo>
                  <a:lnTo>
                    <a:pt x="1357" y="642"/>
                  </a:lnTo>
                  <a:lnTo>
                    <a:pt x="1355" y="639"/>
                  </a:lnTo>
                  <a:lnTo>
                    <a:pt x="1353" y="636"/>
                  </a:lnTo>
                  <a:lnTo>
                    <a:pt x="1350" y="633"/>
                  </a:lnTo>
                  <a:lnTo>
                    <a:pt x="1348" y="630"/>
                  </a:lnTo>
                  <a:lnTo>
                    <a:pt x="1345" y="626"/>
                  </a:lnTo>
                  <a:lnTo>
                    <a:pt x="1342" y="624"/>
                  </a:lnTo>
                  <a:lnTo>
                    <a:pt x="1340" y="621"/>
                  </a:lnTo>
                  <a:lnTo>
                    <a:pt x="1338" y="619"/>
                  </a:lnTo>
                  <a:lnTo>
                    <a:pt x="1336" y="615"/>
                  </a:lnTo>
                  <a:lnTo>
                    <a:pt x="1332" y="612"/>
                  </a:lnTo>
                  <a:lnTo>
                    <a:pt x="1330" y="609"/>
                  </a:lnTo>
                  <a:lnTo>
                    <a:pt x="1328" y="606"/>
                  </a:lnTo>
                  <a:lnTo>
                    <a:pt x="1325" y="603"/>
                  </a:lnTo>
                  <a:lnTo>
                    <a:pt x="1323" y="600"/>
                  </a:lnTo>
                  <a:lnTo>
                    <a:pt x="1320" y="597"/>
                  </a:lnTo>
                  <a:lnTo>
                    <a:pt x="1317" y="595"/>
                  </a:lnTo>
                  <a:lnTo>
                    <a:pt x="1315" y="591"/>
                  </a:lnTo>
                  <a:lnTo>
                    <a:pt x="1313" y="588"/>
                  </a:lnTo>
                  <a:lnTo>
                    <a:pt x="1309" y="586"/>
                  </a:lnTo>
                  <a:lnTo>
                    <a:pt x="1307" y="582"/>
                  </a:lnTo>
                  <a:lnTo>
                    <a:pt x="1305" y="580"/>
                  </a:lnTo>
                  <a:lnTo>
                    <a:pt x="1303" y="577"/>
                  </a:lnTo>
                  <a:lnTo>
                    <a:pt x="1299" y="574"/>
                  </a:lnTo>
                  <a:lnTo>
                    <a:pt x="1297" y="571"/>
                  </a:lnTo>
                  <a:lnTo>
                    <a:pt x="1295" y="567"/>
                  </a:lnTo>
                  <a:lnTo>
                    <a:pt x="1292" y="565"/>
                  </a:lnTo>
                  <a:lnTo>
                    <a:pt x="1289" y="562"/>
                  </a:lnTo>
                  <a:lnTo>
                    <a:pt x="1287" y="559"/>
                  </a:lnTo>
                  <a:lnTo>
                    <a:pt x="1284" y="556"/>
                  </a:lnTo>
                  <a:lnTo>
                    <a:pt x="1282" y="554"/>
                  </a:lnTo>
                  <a:lnTo>
                    <a:pt x="1279" y="550"/>
                  </a:lnTo>
                  <a:lnTo>
                    <a:pt x="1277" y="548"/>
                  </a:lnTo>
                  <a:lnTo>
                    <a:pt x="1274" y="545"/>
                  </a:lnTo>
                  <a:lnTo>
                    <a:pt x="1271" y="542"/>
                  </a:lnTo>
                  <a:lnTo>
                    <a:pt x="1269" y="539"/>
                  </a:lnTo>
                  <a:lnTo>
                    <a:pt x="1266" y="537"/>
                  </a:lnTo>
                  <a:lnTo>
                    <a:pt x="1264" y="533"/>
                  </a:lnTo>
                  <a:lnTo>
                    <a:pt x="1261" y="531"/>
                  </a:lnTo>
                  <a:lnTo>
                    <a:pt x="1258" y="528"/>
                  </a:lnTo>
                  <a:lnTo>
                    <a:pt x="1256" y="525"/>
                  </a:lnTo>
                  <a:lnTo>
                    <a:pt x="1253" y="522"/>
                  </a:lnTo>
                  <a:lnTo>
                    <a:pt x="1250" y="520"/>
                  </a:lnTo>
                  <a:lnTo>
                    <a:pt x="1248" y="516"/>
                  </a:lnTo>
                  <a:lnTo>
                    <a:pt x="1245" y="514"/>
                  </a:lnTo>
                  <a:lnTo>
                    <a:pt x="1242" y="511"/>
                  </a:lnTo>
                  <a:lnTo>
                    <a:pt x="1240" y="508"/>
                  </a:lnTo>
                  <a:lnTo>
                    <a:pt x="1238" y="505"/>
                  </a:lnTo>
                  <a:lnTo>
                    <a:pt x="1235" y="503"/>
                  </a:lnTo>
                  <a:lnTo>
                    <a:pt x="1232" y="500"/>
                  </a:lnTo>
                  <a:lnTo>
                    <a:pt x="1230" y="497"/>
                  </a:lnTo>
                  <a:lnTo>
                    <a:pt x="1227" y="495"/>
                  </a:lnTo>
                  <a:lnTo>
                    <a:pt x="1224" y="491"/>
                  </a:lnTo>
                  <a:lnTo>
                    <a:pt x="1222" y="489"/>
                  </a:lnTo>
                  <a:lnTo>
                    <a:pt x="1219" y="487"/>
                  </a:lnTo>
                  <a:lnTo>
                    <a:pt x="1216" y="483"/>
                  </a:lnTo>
                  <a:lnTo>
                    <a:pt x="1214" y="481"/>
                  </a:lnTo>
                  <a:lnTo>
                    <a:pt x="1211" y="478"/>
                  </a:lnTo>
                  <a:lnTo>
                    <a:pt x="1208" y="475"/>
                  </a:lnTo>
                  <a:lnTo>
                    <a:pt x="1206" y="473"/>
                  </a:lnTo>
                  <a:lnTo>
                    <a:pt x="1203" y="470"/>
                  </a:lnTo>
                  <a:lnTo>
                    <a:pt x="1200" y="468"/>
                  </a:lnTo>
                  <a:lnTo>
                    <a:pt x="1198" y="464"/>
                  </a:lnTo>
                  <a:lnTo>
                    <a:pt x="1195" y="462"/>
                  </a:lnTo>
                  <a:lnTo>
                    <a:pt x="1193" y="460"/>
                  </a:lnTo>
                  <a:lnTo>
                    <a:pt x="1190" y="456"/>
                  </a:lnTo>
                  <a:lnTo>
                    <a:pt x="1187" y="454"/>
                  </a:lnTo>
                  <a:lnTo>
                    <a:pt x="1185" y="452"/>
                  </a:lnTo>
                  <a:lnTo>
                    <a:pt x="1181" y="448"/>
                  </a:lnTo>
                  <a:lnTo>
                    <a:pt x="1179" y="446"/>
                  </a:lnTo>
                  <a:lnTo>
                    <a:pt x="1177" y="444"/>
                  </a:lnTo>
                  <a:lnTo>
                    <a:pt x="1173" y="440"/>
                  </a:lnTo>
                  <a:lnTo>
                    <a:pt x="1171" y="438"/>
                  </a:lnTo>
                  <a:lnTo>
                    <a:pt x="1169" y="436"/>
                  </a:lnTo>
                  <a:lnTo>
                    <a:pt x="1165" y="433"/>
                  </a:lnTo>
                  <a:lnTo>
                    <a:pt x="1163" y="430"/>
                  </a:lnTo>
                  <a:lnTo>
                    <a:pt x="1161" y="428"/>
                  </a:lnTo>
                  <a:lnTo>
                    <a:pt x="1157" y="426"/>
                  </a:lnTo>
                  <a:lnTo>
                    <a:pt x="1155" y="422"/>
                  </a:lnTo>
                  <a:lnTo>
                    <a:pt x="1152" y="420"/>
                  </a:lnTo>
                  <a:lnTo>
                    <a:pt x="1149" y="418"/>
                  </a:lnTo>
                  <a:lnTo>
                    <a:pt x="1147" y="415"/>
                  </a:lnTo>
                  <a:lnTo>
                    <a:pt x="1144" y="412"/>
                  </a:lnTo>
                  <a:lnTo>
                    <a:pt x="1141" y="410"/>
                  </a:lnTo>
                  <a:lnTo>
                    <a:pt x="1138" y="407"/>
                  </a:lnTo>
                  <a:lnTo>
                    <a:pt x="1136" y="405"/>
                  </a:lnTo>
                  <a:lnTo>
                    <a:pt x="1134" y="402"/>
                  </a:lnTo>
                  <a:lnTo>
                    <a:pt x="1130" y="399"/>
                  </a:lnTo>
                  <a:lnTo>
                    <a:pt x="1128" y="397"/>
                  </a:lnTo>
                  <a:lnTo>
                    <a:pt x="1124" y="395"/>
                  </a:lnTo>
                  <a:lnTo>
                    <a:pt x="1122" y="393"/>
                  </a:lnTo>
                  <a:lnTo>
                    <a:pt x="1120" y="389"/>
                  </a:lnTo>
                  <a:lnTo>
                    <a:pt x="1116" y="387"/>
                  </a:lnTo>
                  <a:lnTo>
                    <a:pt x="1114" y="385"/>
                  </a:lnTo>
                  <a:lnTo>
                    <a:pt x="1111" y="382"/>
                  </a:lnTo>
                  <a:lnTo>
                    <a:pt x="1109" y="380"/>
                  </a:lnTo>
                  <a:lnTo>
                    <a:pt x="1106" y="378"/>
                  </a:lnTo>
                  <a:lnTo>
                    <a:pt x="1103" y="374"/>
                  </a:lnTo>
                  <a:lnTo>
                    <a:pt x="1101" y="372"/>
                  </a:lnTo>
                  <a:lnTo>
                    <a:pt x="1097" y="370"/>
                  </a:lnTo>
                  <a:lnTo>
                    <a:pt x="1095" y="368"/>
                  </a:lnTo>
                  <a:lnTo>
                    <a:pt x="1093" y="365"/>
                  </a:lnTo>
                  <a:lnTo>
                    <a:pt x="1089" y="363"/>
                  </a:lnTo>
                  <a:lnTo>
                    <a:pt x="1087" y="361"/>
                  </a:lnTo>
                  <a:lnTo>
                    <a:pt x="1084" y="357"/>
                  </a:lnTo>
                  <a:lnTo>
                    <a:pt x="1081" y="355"/>
                  </a:lnTo>
                  <a:lnTo>
                    <a:pt x="1078" y="353"/>
                  </a:lnTo>
                  <a:lnTo>
                    <a:pt x="1076" y="351"/>
                  </a:lnTo>
                  <a:lnTo>
                    <a:pt x="1073" y="348"/>
                  </a:lnTo>
                  <a:lnTo>
                    <a:pt x="1070" y="346"/>
                  </a:lnTo>
                  <a:lnTo>
                    <a:pt x="1068" y="344"/>
                  </a:lnTo>
                  <a:lnTo>
                    <a:pt x="1064" y="342"/>
                  </a:lnTo>
                  <a:lnTo>
                    <a:pt x="1062" y="339"/>
                  </a:lnTo>
                  <a:lnTo>
                    <a:pt x="1059" y="337"/>
                  </a:lnTo>
                  <a:lnTo>
                    <a:pt x="1056" y="335"/>
                  </a:lnTo>
                  <a:lnTo>
                    <a:pt x="1053" y="332"/>
                  </a:lnTo>
                  <a:lnTo>
                    <a:pt x="1051" y="329"/>
                  </a:lnTo>
                  <a:lnTo>
                    <a:pt x="1048" y="327"/>
                  </a:lnTo>
                  <a:lnTo>
                    <a:pt x="1045" y="325"/>
                  </a:lnTo>
                  <a:lnTo>
                    <a:pt x="1043" y="322"/>
                  </a:lnTo>
                  <a:lnTo>
                    <a:pt x="1039" y="320"/>
                  </a:lnTo>
                  <a:lnTo>
                    <a:pt x="1037" y="318"/>
                  </a:lnTo>
                  <a:lnTo>
                    <a:pt x="1034" y="315"/>
                  </a:lnTo>
                  <a:lnTo>
                    <a:pt x="1031" y="313"/>
                  </a:lnTo>
                  <a:lnTo>
                    <a:pt x="1028" y="311"/>
                  </a:lnTo>
                  <a:lnTo>
                    <a:pt x="1026" y="309"/>
                  </a:lnTo>
                  <a:lnTo>
                    <a:pt x="1023" y="306"/>
                  </a:lnTo>
                  <a:lnTo>
                    <a:pt x="1020" y="304"/>
                  </a:lnTo>
                  <a:lnTo>
                    <a:pt x="1018" y="302"/>
                  </a:lnTo>
                  <a:lnTo>
                    <a:pt x="1014" y="301"/>
                  </a:lnTo>
                  <a:lnTo>
                    <a:pt x="1012" y="298"/>
                  </a:lnTo>
                  <a:lnTo>
                    <a:pt x="1009" y="296"/>
                  </a:lnTo>
                  <a:lnTo>
                    <a:pt x="1006" y="294"/>
                  </a:lnTo>
                  <a:lnTo>
                    <a:pt x="1003" y="292"/>
                  </a:lnTo>
                  <a:lnTo>
                    <a:pt x="1001" y="289"/>
                  </a:lnTo>
                  <a:lnTo>
                    <a:pt x="997" y="287"/>
                  </a:lnTo>
                  <a:lnTo>
                    <a:pt x="995" y="285"/>
                  </a:lnTo>
                  <a:lnTo>
                    <a:pt x="992" y="283"/>
                  </a:lnTo>
                  <a:lnTo>
                    <a:pt x="989" y="280"/>
                  </a:lnTo>
                  <a:lnTo>
                    <a:pt x="987" y="278"/>
                  </a:lnTo>
                  <a:lnTo>
                    <a:pt x="984" y="276"/>
                  </a:lnTo>
                  <a:lnTo>
                    <a:pt x="981" y="273"/>
                  </a:lnTo>
                  <a:lnTo>
                    <a:pt x="978" y="272"/>
                  </a:lnTo>
                  <a:lnTo>
                    <a:pt x="976" y="270"/>
                  </a:lnTo>
                  <a:lnTo>
                    <a:pt x="972" y="268"/>
                  </a:lnTo>
                  <a:lnTo>
                    <a:pt x="970" y="265"/>
                  </a:lnTo>
                  <a:lnTo>
                    <a:pt x="967" y="263"/>
                  </a:lnTo>
                  <a:lnTo>
                    <a:pt x="964" y="261"/>
                  </a:lnTo>
                  <a:lnTo>
                    <a:pt x="961" y="259"/>
                  </a:lnTo>
                  <a:lnTo>
                    <a:pt x="959" y="258"/>
                  </a:lnTo>
                  <a:lnTo>
                    <a:pt x="955" y="255"/>
                  </a:lnTo>
                  <a:lnTo>
                    <a:pt x="953" y="253"/>
                  </a:lnTo>
                  <a:lnTo>
                    <a:pt x="950" y="251"/>
                  </a:lnTo>
                  <a:lnTo>
                    <a:pt x="947" y="248"/>
                  </a:lnTo>
                  <a:lnTo>
                    <a:pt x="944" y="247"/>
                  </a:lnTo>
                  <a:lnTo>
                    <a:pt x="942" y="245"/>
                  </a:lnTo>
                  <a:lnTo>
                    <a:pt x="938" y="243"/>
                  </a:lnTo>
                  <a:lnTo>
                    <a:pt x="936" y="241"/>
                  </a:lnTo>
                  <a:lnTo>
                    <a:pt x="933" y="238"/>
                  </a:lnTo>
                  <a:lnTo>
                    <a:pt x="930" y="237"/>
                  </a:lnTo>
                  <a:lnTo>
                    <a:pt x="927" y="235"/>
                  </a:lnTo>
                  <a:lnTo>
                    <a:pt x="925" y="233"/>
                  </a:lnTo>
                  <a:lnTo>
                    <a:pt x="921" y="230"/>
                  </a:lnTo>
                  <a:lnTo>
                    <a:pt x="919" y="229"/>
                  </a:lnTo>
                  <a:lnTo>
                    <a:pt x="916" y="227"/>
                  </a:lnTo>
                  <a:lnTo>
                    <a:pt x="913" y="225"/>
                  </a:lnTo>
                  <a:lnTo>
                    <a:pt x="910" y="223"/>
                  </a:lnTo>
                  <a:lnTo>
                    <a:pt x="908" y="221"/>
                  </a:lnTo>
                  <a:lnTo>
                    <a:pt x="905" y="219"/>
                  </a:lnTo>
                  <a:lnTo>
                    <a:pt x="902" y="217"/>
                  </a:lnTo>
                  <a:lnTo>
                    <a:pt x="900" y="216"/>
                  </a:lnTo>
                  <a:lnTo>
                    <a:pt x="896" y="213"/>
                  </a:lnTo>
                  <a:lnTo>
                    <a:pt x="894" y="211"/>
                  </a:lnTo>
                  <a:lnTo>
                    <a:pt x="891" y="210"/>
                  </a:lnTo>
                  <a:lnTo>
                    <a:pt x="888" y="208"/>
                  </a:lnTo>
                  <a:lnTo>
                    <a:pt x="885" y="205"/>
                  </a:lnTo>
                  <a:lnTo>
                    <a:pt x="883" y="204"/>
                  </a:lnTo>
                  <a:lnTo>
                    <a:pt x="879" y="202"/>
                  </a:lnTo>
                  <a:lnTo>
                    <a:pt x="877" y="201"/>
                  </a:lnTo>
                  <a:lnTo>
                    <a:pt x="874" y="199"/>
                  </a:lnTo>
                  <a:lnTo>
                    <a:pt x="871" y="196"/>
                  </a:lnTo>
                  <a:lnTo>
                    <a:pt x="868" y="195"/>
                  </a:lnTo>
                  <a:lnTo>
                    <a:pt x="866" y="193"/>
                  </a:lnTo>
                  <a:lnTo>
                    <a:pt x="862" y="191"/>
                  </a:lnTo>
                  <a:lnTo>
                    <a:pt x="860" y="189"/>
                  </a:lnTo>
                  <a:lnTo>
                    <a:pt x="857" y="187"/>
                  </a:lnTo>
                  <a:lnTo>
                    <a:pt x="854" y="186"/>
                  </a:lnTo>
                  <a:lnTo>
                    <a:pt x="851" y="184"/>
                  </a:lnTo>
                  <a:lnTo>
                    <a:pt x="849" y="183"/>
                  </a:lnTo>
                  <a:lnTo>
                    <a:pt x="845" y="180"/>
                  </a:lnTo>
                  <a:lnTo>
                    <a:pt x="843" y="178"/>
                  </a:lnTo>
                  <a:lnTo>
                    <a:pt x="840" y="177"/>
                  </a:lnTo>
                  <a:lnTo>
                    <a:pt x="837" y="175"/>
                  </a:lnTo>
                  <a:lnTo>
                    <a:pt x="834" y="174"/>
                  </a:lnTo>
                  <a:lnTo>
                    <a:pt x="832" y="171"/>
                  </a:lnTo>
                  <a:lnTo>
                    <a:pt x="828" y="170"/>
                  </a:lnTo>
                  <a:lnTo>
                    <a:pt x="826" y="168"/>
                  </a:lnTo>
                  <a:lnTo>
                    <a:pt x="822" y="167"/>
                  </a:lnTo>
                  <a:lnTo>
                    <a:pt x="820" y="164"/>
                  </a:lnTo>
                  <a:lnTo>
                    <a:pt x="817" y="163"/>
                  </a:lnTo>
                  <a:lnTo>
                    <a:pt x="815" y="161"/>
                  </a:lnTo>
                  <a:lnTo>
                    <a:pt x="811" y="160"/>
                  </a:lnTo>
                  <a:lnTo>
                    <a:pt x="809" y="158"/>
                  </a:lnTo>
                  <a:lnTo>
                    <a:pt x="805" y="157"/>
                  </a:lnTo>
                  <a:lnTo>
                    <a:pt x="803" y="155"/>
                  </a:lnTo>
                  <a:lnTo>
                    <a:pt x="800" y="153"/>
                  </a:lnTo>
                  <a:lnTo>
                    <a:pt x="798" y="152"/>
                  </a:lnTo>
                  <a:lnTo>
                    <a:pt x="794" y="150"/>
                  </a:lnTo>
                  <a:lnTo>
                    <a:pt x="792" y="149"/>
                  </a:lnTo>
                  <a:lnTo>
                    <a:pt x="788" y="146"/>
                  </a:lnTo>
                  <a:lnTo>
                    <a:pt x="786" y="145"/>
                  </a:lnTo>
                  <a:lnTo>
                    <a:pt x="783" y="144"/>
                  </a:lnTo>
                  <a:lnTo>
                    <a:pt x="779" y="142"/>
                  </a:lnTo>
                  <a:lnTo>
                    <a:pt x="777" y="141"/>
                  </a:lnTo>
                  <a:lnTo>
                    <a:pt x="774" y="138"/>
                  </a:lnTo>
                  <a:lnTo>
                    <a:pt x="771" y="137"/>
                  </a:lnTo>
                  <a:lnTo>
                    <a:pt x="768" y="136"/>
                  </a:lnTo>
                  <a:lnTo>
                    <a:pt x="766" y="134"/>
                  </a:lnTo>
                  <a:lnTo>
                    <a:pt x="762" y="133"/>
                  </a:lnTo>
                  <a:lnTo>
                    <a:pt x="760" y="132"/>
                  </a:lnTo>
                  <a:lnTo>
                    <a:pt x="757" y="129"/>
                  </a:lnTo>
                  <a:lnTo>
                    <a:pt x="754" y="128"/>
                  </a:lnTo>
                  <a:lnTo>
                    <a:pt x="751" y="127"/>
                  </a:lnTo>
                  <a:lnTo>
                    <a:pt x="749" y="125"/>
                  </a:lnTo>
                  <a:lnTo>
                    <a:pt x="745" y="124"/>
                  </a:lnTo>
                  <a:lnTo>
                    <a:pt x="743" y="122"/>
                  </a:lnTo>
                  <a:lnTo>
                    <a:pt x="740" y="121"/>
                  </a:lnTo>
                  <a:lnTo>
                    <a:pt x="737" y="119"/>
                  </a:lnTo>
                  <a:lnTo>
                    <a:pt x="734" y="118"/>
                  </a:lnTo>
                  <a:lnTo>
                    <a:pt x="732" y="117"/>
                  </a:lnTo>
                  <a:lnTo>
                    <a:pt x="728" y="115"/>
                  </a:lnTo>
                  <a:lnTo>
                    <a:pt x="726" y="113"/>
                  </a:lnTo>
                  <a:lnTo>
                    <a:pt x="723" y="112"/>
                  </a:lnTo>
                  <a:lnTo>
                    <a:pt x="720" y="111"/>
                  </a:lnTo>
                  <a:lnTo>
                    <a:pt x="718" y="110"/>
                  </a:lnTo>
                  <a:lnTo>
                    <a:pt x="715" y="108"/>
                  </a:lnTo>
                  <a:lnTo>
                    <a:pt x="712" y="107"/>
                  </a:lnTo>
                  <a:lnTo>
                    <a:pt x="709" y="105"/>
                  </a:lnTo>
                  <a:lnTo>
                    <a:pt x="707" y="104"/>
                  </a:lnTo>
                  <a:lnTo>
                    <a:pt x="703" y="103"/>
                  </a:lnTo>
                  <a:lnTo>
                    <a:pt x="701" y="101"/>
                  </a:lnTo>
                  <a:lnTo>
                    <a:pt x="698" y="100"/>
                  </a:lnTo>
                  <a:lnTo>
                    <a:pt x="695" y="99"/>
                  </a:lnTo>
                  <a:lnTo>
                    <a:pt x="692" y="97"/>
                  </a:lnTo>
                  <a:lnTo>
                    <a:pt x="690" y="96"/>
                  </a:lnTo>
                  <a:lnTo>
                    <a:pt x="686" y="95"/>
                  </a:lnTo>
                  <a:lnTo>
                    <a:pt x="684" y="93"/>
                  </a:lnTo>
                  <a:lnTo>
                    <a:pt x="681" y="92"/>
                  </a:lnTo>
                  <a:lnTo>
                    <a:pt x="678" y="91"/>
                  </a:lnTo>
                  <a:lnTo>
                    <a:pt x="675" y="90"/>
                  </a:lnTo>
                  <a:lnTo>
                    <a:pt x="673" y="88"/>
                  </a:lnTo>
                  <a:lnTo>
                    <a:pt x="669" y="87"/>
                  </a:lnTo>
                  <a:lnTo>
                    <a:pt x="667" y="86"/>
                  </a:lnTo>
                  <a:lnTo>
                    <a:pt x="664" y="85"/>
                  </a:lnTo>
                  <a:lnTo>
                    <a:pt x="661" y="84"/>
                  </a:lnTo>
                  <a:lnTo>
                    <a:pt x="658" y="83"/>
                  </a:lnTo>
                  <a:lnTo>
                    <a:pt x="656" y="80"/>
                  </a:lnTo>
                  <a:lnTo>
                    <a:pt x="652" y="79"/>
                  </a:lnTo>
                  <a:lnTo>
                    <a:pt x="650" y="78"/>
                  </a:lnTo>
                  <a:lnTo>
                    <a:pt x="647" y="77"/>
                  </a:lnTo>
                  <a:lnTo>
                    <a:pt x="644" y="76"/>
                  </a:lnTo>
                  <a:lnTo>
                    <a:pt x="641" y="75"/>
                  </a:lnTo>
                  <a:lnTo>
                    <a:pt x="639" y="74"/>
                  </a:lnTo>
                  <a:lnTo>
                    <a:pt x="635" y="73"/>
                  </a:lnTo>
                  <a:lnTo>
                    <a:pt x="633" y="71"/>
                  </a:lnTo>
                  <a:lnTo>
                    <a:pt x="630" y="70"/>
                  </a:lnTo>
                  <a:lnTo>
                    <a:pt x="627" y="69"/>
                  </a:lnTo>
                  <a:lnTo>
                    <a:pt x="624" y="68"/>
                  </a:lnTo>
                  <a:lnTo>
                    <a:pt x="622" y="67"/>
                  </a:lnTo>
                  <a:lnTo>
                    <a:pt x="619" y="66"/>
                  </a:lnTo>
                  <a:lnTo>
                    <a:pt x="616" y="65"/>
                  </a:lnTo>
                  <a:lnTo>
                    <a:pt x="614" y="63"/>
                  </a:lnTo>
                  <a:lnTo>
                    <a:pt x="610" y="63"/>
                  </a:lnTo>
                  <a:lnTo>
                    <a:pt x="608" y="62"/>
                  </a:lnTo>
                  <a:lnTo>
                    <a:pt x="605" y="61"/>
                  </a:lnTo>
                  <a:lnTo>
                    <a:pt x="602" y="60"/>
                  </a:lnTo>
                  <a:lnTo>
                    <a:pt x="599" y="59"/>
                  </a:lnTo>
                  <a:lnTo>
                    <a:pt x="597" y="58"/>
                  </a:lnTo>
                  <a:lnTo>
                    <a:pt x="593" y="57"/>
                  </a:lnTo>
                  <a:lnTo>
                    <a:pt x="591" y="55"/>
                  </a:lnTo>
                  <a:lnTo>
                    <a:pt x="588" y="54"/>
                  </a:lnTo>
                  <a:lnTo>
                    <a:pt x="585" y="53"/>
                  </a:lnTo>
                  <a:lnTo>
                    <a:pt x="583" y="53"/>
                  </a:lnTo>
                  <a:lnTo>
                    <a:pt x="580" y="52"/>
                  </a:lnTo>
                  <a:lnTo>
                    <a:pt x="577" y="51"/>
                  </a:lnTo>
                  <a:lnTo>
                    <a:pt x="574" y="50"/>
                  </a:lnTo>
                  <a:lnTo>
                    <a:pt x="572" y="49"/>
                  </a:lnTo>
                  <a:lnTo>
                    <a:pt x="568" y="48"/>
                  </a:lnTo>
                  <a:lnTo>
                    <a:pt x="566" y="48"/>
                  </a:lnTo>
                  <a:lnTo>
                    <a:pt x="563" y="46"/>
                  </a:lnTo>
                  <a:lnTo>
                    <a:pt x="560" y="45"/>
                  </a:lnTo>
                  <a:lnTo>
                    <a:pt x="557" y="44"/>
                  </a:lnTo>
                  <a:lnTo>
                    <a:pt x="555" y="43"/>
                  </a:lnTo>
                  <a:lnTo>
                    <a:pt x="552" y="43"/>
                  </a:lnTo>
                  <a:lnTo>
                    <a:pt x="549" y="42"/>
                  </a:lnTo>
                  <a:lnTo>
                    <a:pt x="547" y="41"/>
                  </a:lnTo>
                  <a:lnTo>
                    <a:pt x="543" y="40"/>
                  </a:lnTo>
                  <a:lnTo>
                    <a:pt x="541" y="40"/>
                  </a:lnTo>
                  <a:lnTo>
                    <a:pt x="538" y="38"/>
                  </a:lnTo>
                  <a:lnTo>
                    <a:pt x="535" y="37"/>
                  </a:lnTo>
                  <a:lnTo>
                    <a:pt x="533" y="36"/>
                  </a:lnTo>
                  <a:lnTo>
                    <a:pt x="530" y="36"/>
                  </a:lnTo>
                  <a:lnTo>
                    <a:pt x="527" y="35"/>
                  </a:lnTo>
                  <a:lnTo>
                    <a:pt x="524" y="34"/>
                  </a:lnTo>
                  <a:lnTo>
                    <a:pt x="522" y="34"/>
                  </a:lnTo>
                  <a:lnTo>
                    <a:pt x="518" y="33"/>
                  </a:lnTo>
                  <a:lnTo>
                    <a:pt x="516" y="32"/>
                  </a:lnTo>
                  <a:lnTo>
                    <a:pt x="514" y="32"/>
                  </a:lnTo>
                  <a:lnTo>
                    <a:pt x="510" y="31"/>
                  </a:lnTo>
                  <a:lnTo>
                    <a:pt x="508" y="29"/>
                  </a:lnTo>
                  <a:lnTo>
                    <a:pt x="505" y="29"/>
                  </a:lnTo>
                  <a:lnTo>
                    <a:pt x="502" y="28"/>
                  </a:lnTo>
                  <a:lnTo>
                    <a:pt x="499" y="27"/>
                  </a:lnTo>
                  <a:lnTo>
                    <a:pt x="497" y="27"/>
                  </a:lnTo>
                  <a:lnTo>
                    <a:pt x="494" y="26"/>
                  </a:lnTo>
                  <a:lnTo>
                    <a:pt x="491" y="26"/>
                  </a:lnTo>
                  <a:lnTo>
                    <a:pt x="489" y="25"/>
                  </a:lnTo>
                  <a:lnTo>
                    <a:pt x="485" y="24"/>
                  </a:lnTo>
                  <a:lnTo>
                    <a:pt x="483" y="24"/>
                  </a:lnTo>
                  <a:lnTo>
                    <a:pt x="481" y="23"/>
                  </a:lnTo>
                  <a:lnTo>
                    <a:pt x="477" y="23"/>
                  </a:lnTo>
                  <a:lnTo>
                    <a:pt x="475" y="21"/>
                  </a:lnTo>
                  <a:lnTo>
                    <a:pt x="472" y="21"/>
                  </a:lnTo>
                  <a:lnTo>
                    <a:pt x="469" y="20"/>
                  </a:lnTo>
                  <a:lnTo>
                    <a:pt x="467" y="20"/>
                  </a:lnTo>
                  <a:lnTo>
                    <a:pt x="464" y="19"/>
                  </a:lnTo>
                  <a:lnTo>
                    <a:pt x="462" y="19"/>
                  </a:lnTo>
                  <a:lnTo>
                    <a:pt x="459" y="18"/>
                  </a:lnTo>
                  <a:lnTo>
                    <a:pt x="456" y="18"/>
                  </a:lnTo>
                  <a:lnTo>
                    <a:pt x="454" y="17"/>
                  </a:lnTo>
                  <a:lnTo>
                    <a:pt x="450" y="17"/>
                  </a:lnTo>
                  <a:lnTo>
                    <a:pt x="448" y="16"/>
                  </a:lnTo>
                  <a:lnTo>
                    <a:pt x="446" y="16"/>
                  </a:lnTo>
                  <a:lnTo>
                    <a:pt x="442" y="15"/>
                  </a:lnTo>
                  <a:lnTo>
                    <a:pt x="440" y="15"/>
                  </a:lnTo>
                  <a:lnTo>
                    <a:pt x="437" y="13"/>
                  </a:lnTo>
                  <a:lnTo>
                    <a:pt x="434" y="13"/>
                  </a:lnTo>
                  <a:lnTo>
                    <a:pt x="432" y="12"/>
                  </a:lnTo>
                  <a:lnTo>
                    <a:pt x="429" y="12"/>
                  </a:lnTo>
                  <a:lnTo>
                    <a:pt x="426" y="12"/>
                  </a:lnTo>
                  <a:lnTo>
                    <a:pt x="424" y="11"/>
                  </a:lnTo>
                  <a:lnTo>
                    <a:pt x="421" y="11"/>
                  </a:lnTo>
                  <a:lnTo>
                    <a:pt x="418" y="10"/>
                  </a:lnTo>
                  <a:lnTo>
                    <a:pt x="416" y="10"/>
                  </a:lnTo>
                  <a:lnTo>
                    <a:pt x="413" y="10"/>
                  </a:lnTo>
                  <a:lnTo>
                    <a:pt x="410" y="9"/>
                  </a:lnTo>
                  <a:lnTo>
                    <a:pt x="408" y="9"/>
                  </a:lnTo>
                  <a:lnTo>
                    <a:pt x="405" y="9"/>
                  </a:lnTo>
                  <a:lnTo>
                    <a:pt x="402" y="8"/>
                  </a:lnTo>
                  <a:lnTo>
                    <a:pt x="400" y="8"/>
                  </a:lnTo>
                  <a:lnTo>
                    <a:pt x="397" y="8"/>
                  </a:lnTo>
                  <a:lnTo>
                    <a:pt x="395" y="7"/>
                  </a:lnTo>
                  <a:lnTo>
                    <a:pt x="392" y="7"/>
                  </a:lnTo>
                  <a:lnTo>
                    <a:pt x="389" y="7"/>
                  </a:lnTo>
                  <a:lnTo>
                    <a:pt x="387" y="6"/>
                  </a:lnTo>
                  <a:lnTo>
                    <a:pt x="384" y="6"/>
                  </a:lnTo>
                  <a:lnTo>
                    <a:pt x="381" y="6"/>
                  </a:lnTo>
                  <a:lnTo>
                    <a:pt x="379" y="6"/>
                  </a:lnTo>
                  <a:lnTo>
                    <a:pt x="376" y="4"/>
                  </a:lnTo>
                  <a:lnTo>
                    <a:pt x="373" y="4"/>
                  </a:lnTo>
                  <a:lnTo>
                    <a:pt x="371" y="4"/>
                  </a:lnTo>
                  <a:lnTo>
                    <a:pt x="368" y="4"/>
                  </a:lnTo>
                  <a:lnTo>
                    <a:pt x="365" y="3"/>
                  </a:lnTo>
                  <a:lnTo>
                    <a:pt x="363" y="3"/>
                  </a:lnTo>
                  <a:lnTo>
                    <a:pt x="360" y="3"/>
                  </a:lnTo>
                  <a:lnTo>
                    <a:pt x="357" y="3"/>
                  </a:lnTo>
                  <a:lnTo>
                    <a:pt x="355" y="3"/>
                  </a:lnTo>
                  <a:lnTo>
                    <a:pt x="353" y="2"/>
                  </a:lnTo>
                  <a:lnTo>
                    <a:pt x="349" y="2"/>
                  </a:lnTo>
                  <a:lnTo>
                    <a:pt x="347" y="2"/>
                  </a:lnTo>
                  <a:lnTo>
                    <a:pt x="345" y="2"/>
                  </a:lnTo>
                  <a:lnTo>
                    <a:pt x="342" y="2"/>
                  </a:lnTo>
                  <a:lnTo>
                    <a:pt x="339" y="2"/>
                  </a:lnTo>
                  <a:lnTo>
                    <a:pt x="337" y="1"/>
                  </a:lnTo>
                  <a:lnTo>
                    <a:pt x="334" y="1"/>
                  </a:lnTo>
                  <a:lnTo>
                    <a:pt x="331" y="1"/>
                  </a:lnTo>
                  <a:lnTo>
                    <a:pt x="329" y="1"/>
                  </a:lnTo>
                  <a:lnTo>
                    <a:pt x="326" y="1"/>
                  </a:lnTo>
                  <a:lnTo>
                    <a:pt x="324" y="1"/>
                  </a:lnTo>
                  <a:lnTo>
                    <a:pt x="321" y="1"/>
                  </a:lnTo>
                  <a:lnTo>
                    <a:pt x="318" y="1"/>
                  </a:lnTo>
                  <a:lnTo>
                    <a:pt x="316" y="1"/>
                  </a:lnTo>
                  <a:lnTo>
                    <a:pt x="314" y="1"/>
                  </a:lnTo>
                  <a:lnTo>
                    <a:pt x="311" y="1"/>
                  </a:lnTo>
                  <a:lnTo>
                    <a:pt x="308" y="1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0" y="0"/>
                  </a:lnTo>
                  <a:lnTo>
                    <a:pt x="298" y="0"/>
                  </a:lnTo>
                  <a:lnTo>
                    <a:pt x="296" y="0"/>
                  </a:lnTo>
                  <a:lnTo>
                    <a:pt x="294" y="0"/>
                  </a:lnTo>
                  <a:lnTo>
                    <a:pt x="290" y="0"/>
                  </a:lnTo>
                  <a:lnTo>
                    <a:pt x="288" y="0"/>
                  </a:lnTo>
                  <a:lnTo>
                    <a:pt x="286" y="0"/>
                  </a:lnTo>
                  <a:lnTo>
                    <a:pt x="283" y="0"/>
                  </a:lnTo>
                  <a:lnTo>
                    <a:pt x="280" y="1"/>
                  </a:lnTo>
                  <a:lnTo>
                    <a:pt x="278" y="1"/>
                  </a:lnTo>
                  <a:lnTo>
                    <a:pt x="275" y="1"/>
                  </a:lnTo>
                  <a:lnTo>
                    <a:pt x="273" y="1"/>
                  </a:lnTo>
                  <a:lnTo>
                    <a:pt x="271" y="1"/>
                  </a:lnTo>
                  <a:lnTo>
                    <a:pt x="267" y="1"/>
                  </a:lnTo>
                  <a:lnTo>
                    <a:pt x="265" y="1"/>
                  </a:lnTo>
                  <a:lnTo>
                    <a:pt x="263" y="1"/>
                  </a:lnTo>
                  <a:lnTo>
                    <a:pt x="261" y="1"/>
                  </a:lnTo>
                  <a:lnTo>
                    <a:pt x="258" y="1"/>
                  </a:lnTo>
                  <a:lnTo>
                    <a:pt x="255" y="1"/>
                  </a:lnTo>
                  <a:lnTo>
                    <a:pt x="253" y="2"/>
                  </a:lnTo>
                  <a:lnTo>
                    <a:pt x="250" y="2"/>
                  </a:lnTo>
                  <a:lnTo>
                    <a:pt x="248" y="2"/>
                  </a:lnTo>
                  <a:lnTo>
                    <a:pt x="246" y="2"/>
                  </a:lnTo>
                  <a:lnTo>
                    <a:pt x="242" y="2"/>
                  </a:lnTo>
                  <a:lnTo>
                    <a:pt x="240" y="2"/>
                  </a:lnTo>
                  <a:lnTo>
                    <a:pt x="238" y="2"/>
                  </a:lnTo>
                  <a:lnTo>
                    <a:pt x="236" y="3"/>
                  </a:lnTo>
                  <a:lnTo>
                    <a:pt x="233" y="3"/>
                  </a:lnTo>
                  <a:lnTo>
                    <a:pt x="231" y="3"/>
                  </a:lnTo>
                  <a:lnTo>
                    <a:pt x="228" y="3"/>
                  </a:lnTo>
                  <a:lnTo>
                    <a:pt x="225" y="4"/>
                  </a:lnTo>
                  <a:lnTo>
                    <a:pt x="223" y="4"/>
                  </a:lnTo>
                  <a:lnTo>
                    <a:pt x="221" y="4"/>
                  </a:lnTo>
                  <a:lnTo>
                    <a:pt x="219" y="4"/>
                  </a:lnTo>
                  <a:lnTo>
                    <a:pt x="216" y="4"/>
                  </a:lnTo>
                  <a:lnTo>
                    <a:pt x="214" y="6"/>
                  </a:lnTo>
                  <a:lnTo>
                    <a:pt x="211" y="6"/>
                  </a:lnTo>
                  <a:lnTo>
                    <a:pt x="208" y="6"/>
                  </a:lnTo>
                  <a:lnTo>
                    <a:pt x="206" y="7"/>
                  </a:lnTo>
                  <a:lnTo>
                    <a:pt x="204" y="7"/>
                  </a:lnTo>
                  <a:lnTo>
                    <a:pt x="202" y="7"/>
                  </a:lnTo>
                  <a:lnTo>
                    <a:pt x="199" y="7"/>
                  </a:lnTo>
                  <a:lnTo>
                    <a:pt x="197" y="8"/>
                  </a:lnTo>
                  <a:lnTo>
                    <a:pt x="195" y="8"/>
                  </a:lnTo>
                  <a:lnTo>
                    <a:pt x="191" y="8"/>
                  </a:lnTo>
                  <a:lnTo>
                    <a:pt x="189" y="9"/>
                  </a:lnTo>
                  <a:lnTo>
                    <a:pt x="187" y="9"/>
                  </a:lnTo>
                  <a:lnTo>
                    <a:pt x="185" y="9"/>
                  </a:lnTo>
                  <a:lnTo>
                    <a:pt x="182" y="10"/>
                  </a:lnTo>
                  <a:lnTo>
                    <a:pt x="180" y="10"/>
                  </a:lnTo>
                  <a:lnTo>
                    <a:pt x="178" y="11"/>
                  </a:lnTo>
                  <a:lnTo>
                    <a:pt x="175" y="11"/>
                  </a:lnTo>
                  <a:lnTo>
                    <a:pt x="173" y="11"/>
                  </a:lnTo>
                  <a:lnTo>
                    <a:pt x="171" y="12"/>
                  </a:lnTo>
                  <a:lnTo>
                    <a:pt x="168" y="12"/>
                  </a:lnTo>
                  <a:lnTo>
                    <a:pt x="165" y="13"/>
                  </a:lnTo>
                  <a:lnTo>
                    <a:pt x="163" y="13"/>
                  </a:lnTo>
                  <a:lnTo>
                    <a:pt x="161" y="15"/>
                  </a:lnTo>
                  <a:lnTo>
                    <a:pt x="158" y="15"/>
                  </a:lnTo>
                  <a:lnTo>
                    <a:pt x="156" y="15"/>
                  </a:lnTo>
                  <a:lnTo>
                    <a:pt x="154" y="16"/>
                  </a:lnTo>
                  <a:lnTo>
                    <a:pt x="152" y="16"/>
                  </a:lnTo>
                  <a:lnTo>
                    <a:pt x="149" y="17"/>
                  </a:lnTo>
                  <a:lnTo>
                    <a:pt x="147" y="17"/>
                  </a:lnTo>
                  <a:lnTo>
                    <a:pt x="145" y="18"/>
                  </a:lnTo>
                  <a:lnTo>
                    <a:pt x="143" y="18"/>
                  </a:lnTo>
                  <a:lnTo>
                    <a:pt x="140" y="19"/>
                  </a:lnTo>
                  <a:lnTo>
                    <a:pt x="138" y="19"/>
                  </a:lnTo>
                  <a:lnTo>
                    <a:pt x="136" y="20"/>
                  </a:lnTo>
                  <a:lnTo>
                    <a:pt x="133" y="20"/>
                  </a:lnTo>
                  <a:lnTo>
                    <a:pt x="131" y="21"/>
                  </a:lnTo>
                  <a:lnTo>
                    <a:pt x="129" y="21"/>
                  </a:lnTo>
                  <a:lnTo>
                    <a:pt x="127" y="23"/>
                  </a:lnTo>
                  <a:lnTo>
                    <a:pt x="124" y="24"/>
                  </a:lnTo>
                  <a:lnTo>
                    <a:pt x="122" y="24"/>
                  </a:lnTo>
                  <a:lnTo>
                    <a:pt x="120" y="25"/>
                  </a:lnTo>
                  <a:lnTo>
                    <a:pt x="118" y="25"/>
                  </a:lnTo>
                  <a:lnTo>
                    <a:pt x="115" y="26"/>
                  </a:lnTo>
                  <a:lnTo>
                    <a:pt x="113" y="27"/>
                  </a:lnTo>
                  <a:lnTo>
                    <a:pt x="111" y="27"/>
                  </a:lnTo>
                  <a:lnTo>
                    <a:pt x="108" y="28"/>
                  </a:lnTo>
                  <a:lnTo>
                    <a:pt x="106" y="28"/>
                  </a:lnTo>
                  <a:lnTo>
                    <a:pt x="104" y="29"/>
                  </a:lnTo>
                  <a:lnTo>
                    <a:pt x="102" y="31"/>
                  </a:lnTo>
                  <a:lnTo>
                    <a:pt x="99" y="31"/>
                  </a:lnTo>
                  <a:lnTo>
                    <a:pt x="97" y="32"/>
                  </a:lnTo>
                  <a:lnTo>
                    <a:pt x="95" y="33"/>
                  </a:lnTo>
                  <a:lnTo>
                    <a:pt x="93" y="33"/>
                  </a:lnTo>
                  <a:lnTo>
                    <a:pt x="90" y="34"/>
                  </a:lnTo>
                  <a:lnTo>
                    <a:pt x="88" y="35"/>
                  </a:lnTo>
                  <a:lnTo>
                    <a:pt x="86" y="35"/>
                  </a:lnTo>
                  <a:lnTo>
                    <a:pt x="84" y="36"/>
                  </a:lnTo>
                  <a:lnTo>
                    <a:pt x="81" y="37"/>
                  </a:lnTo>
                  <a:lnTo>
                    <a:pt x="79" y="38"/>
                  </a:lnTo>
                  <a:lnTo>
                    <a:pt x="77" y="38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1" y="42"/>
                  </a:lnTo>
                  <a:lnTo>
                    <a:pt x="69" y="42"/>
                  </a:lnTo>
                  <a:lnTo>
                    <a:pt x="66" y="43"/>
                  </a:lnTo>
                  <a:lnTo>
                    <a:pt x="64" y="44"/>
                  </a:lnTo>
                  <a:lnTo>
                    <a:pt x="62" y="45"/>
                  </a:lnTo>
                  <a:lnTo>
                    <a:pt x="60" y="45"/>
                  </a:lnTo>
                  <a:lnTo>
                    <a:pt x="57" y="46"/>
                  </a:lnTo>
                  <a:lnTo>
                    <a:pt x="55" y="48"/>
                  </a:lnTo>
                  <a:lnTo>
                    <a:pt x="53" y="49"/>
                  </a:lnTo>
                  <a:lnTo>
                    <a:pt x="52" y="50"/>
                  </a:lnTo>
                  <a:lnTo>
                    <a:pt x="49" y="51"/>
                  </a:lnTo>
                  <a:lnTo>
                    <a:pt x="47" y="51"/>
                  </a:lnTo>
                  <a:lnTo>
                    <a:pt x="45" y="52"/>
                  </a:lnTo>
                  <a:lnTo>
                    <a:pt x="43" y="53"/>
                  </a:lnTo>
                  <a:lnTo>
                    <a:pt x="40" y="54"/>
                  </a:lnTo>
                  <a:lnTo>
                    <a:pt x="38" y="55"/>
                  </a:lnTo>
                  <a:lnTo>
                    <a:pt x="37" y="57"/>
                  </a:lnTo>
                  <a:lnTo>
                    <a:pt x="35" y="58"/>
                  </a:lnTo>
                  <a:lnTo>
                    <a:pt x="32" y="58"/>
                  </a:lnTo>
                  <a:lnTo>
                    <a:pt x="30" y="59"/>
                  </a:lnTo>
                  <a:lnTo>
                    <a:pt x="28" y="60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2" y="63"/>
                  </a:lnTo>
                  <a:lnTo>
                    <a:pt x="20" y="65"/>
                  </a:lnTo>
                  <a:lnTo>
                    <a:pt x="18" y="66"/>
                  </a:lnTo>
                  <a:lnTo>
                    <a:pt x="15" y="67"/>
                  </a:lnTo>
                  <a:lnTo>
                    <a:pt x="13" y="68"/>
                  </a:lnTo>
                  <a:lnTo>
                    <a:pt x="12" y="69"/>
                  </a:lnTo>
                  <a:lnTo>
                    <a:pt x="10" y="70"/>
                  </a:lnTo>
                  <a:lnTo>
                    <a:pt x="7" y="71"/>
                  </a:lnTo>
                  <a:lnTo>
                    <a:pt x="5" y="73"/>
                  </a:lnTo>
                  <a:lnTo>
                    <a:pt x="4" y="74"/>
                  </a:lnTo>
                  <a:lnTo>
                    <a:pt x="2" y="75"/>
                  </a:lnTo>
                  <a:lnTo>
                    <a:pt x="0" y="7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7" name="Freeform 129"/>
            <p:cNvSpPr>
              <a:spLocks/>
            </p:cNvSpPr>
            <p:nvPr/>
          </p:nvSpPr>
          <p:spPr bwMode="auto">
            <a:xfrm>
              <a:off x="2643" y="1534"/>
              <a:ext cx="48" cy="105"/>
            </a:xfrm>
            <a:custGeom>
              <a:avLst/>
              <a:gdLst>
                <a:gd name="T0" fmla="*/ 0 w 333"/>
                <a:gd name="T1" fmla="*/ 0 h 737"/>
                <a:gd name="T2" fmla="*/ 0 w 333"/>
                <a:gd name="T3" fmla="*/ 0 h 737"/>
                <a:gd name="T4" fmla="*/ 0 w 333"/>
                <a:gd name="T5" fmla="*/ 0 h 737"/>
                <a:gd name="T6" fmla="*/ 0 w 333"/>
                <a:gd name="T7" fmla="*/ 0 h 737"/>
                <a:gd name="T8" fmla="*/ 0 w 333"/>
                <a:gd name="T9" fmla="*/ 0 h 737"/>
                <a:gd name="T10" fmla="*/ 0 w 333"/>
                <a:gd name="T11" fmla="*/ 0 h 737"/>
                <a:gd name="T12" fmla="*/ 0 w 333"/>
                <a:gd name="T13" fmla="*/ 0 h 737"/>
                <a:gd name="T14" fmla="*/ 0 w 333"/>
                <a:gd name="T15" fmla="*/ 0 h 737"/>
                <a:gd name="T16" fmla="*/ 0 w 333"/>
                <a:gd name="T17" fmla="*/ 0 h 737"/>
                <a:gd name="T18" fmla="*/ 0 w 333"/>
                <a:gd name="T19" fmla="*/ 0 h 737"/>
                <a:gd name="T20" fmla="*/ 0 w 333"/>
                <a:gd name="T21" fmla="*/ 0 h 737"/>
                <a:gd name="T22" fmla="*/ 0 w 333"/>
                <a:gd name="T23" fmla="*/ 0 h 737"/>
                <a:gd name="T24" fmla="*/ 0 w 333"/>
                <a:gd name="T25" fmla="*/ 0 h 737"/>
                <a:gd name="T26" fmla="*/ 0 w 333"/>
                <a:gd name="T27" fmla="*/ 0 h 737"/>
                <a:gd name="T28" fmla="*/ 0 w 333"/>
                <a:gd name="T29" fmla="*/ 0 h 737"/>
                <a:gd name="T30" fmla="*/ 0 w 333"/>
                <a:gd name="T31" fmla="*/ 0 h 737"/>
                <a:gd name="T32" fmla="*/ 0 w 333"/>
                <a:gd name="T33" fmla="*/ 0 h 737"/>
                <a:gd name="T34" fmla="*/ 0 w 333"/>
                <a:gd name="T35" fmla="*/ 0 h 737"/>
                <a:gd name="T36" fmla="*/ 0 w 333"/>
                <a:gd name="T37" fmla="*/ 0 h 737"/>
                <a:gd name="T38" fmla="*/ 0 w 333"/>
                <a:gd name="T39" fmla="*/ 0 h 737"/>
                <a:gd name="T40" fmla="*/ 0 w 333"/>
                <a:gd name="T41" fmla="*/ 0 h 737"/>
                <a:gd name="T42" fmla="*/ 0 w 333"/>
                <a:gd name="T43" fmla="*/ 0 h 737"/>
                <a:gd name="T44" fmla="*/ 0 w 333"/>
                <a:gd name="T45" fmla="*/ 0 h 737"/>
                <a:gd name="T46" fmla="*/ 0 w 333"/>
                <a:gd name="T47" fmla="*/ 0 h 737"/>
                <a:gd name="T48" fmla="*/ 0 w 333"/>
                <a:gd name="T49" fmla="*/ 0 h 737"/>
                <a:gd name="T50" fmla="*/ 0 w 333"/>
                <a:gd name="T51" fmla="*/ 0 h 737"/>
                <a:gd name="T52" fmla="*/ 0 w 333"/>
                <a:gd name="T53" fmla="*/ 0 h 737"/>
                <a:gd name="T54" fmla="*/ 0 w 333"/>
                <a:gd name="T55" fmla="*/ 0 h 737"/>
                <a:gd name="T56" fmla="*/ 0 w 333"/>
                <a:gd name="T57" fmla="*/ 0 h 737"/>
                <a:gd name="T58" fmla="*/ 0 w 333"/>
                <a:gd name="T59" fmla="*/ 0 h 737"/>
                <a:gd name="T60" fmla="*/ 0 w 333"/>
                <a:gd name="T61" fmla="*/ 0 h 737"/>
                <a:gd name="T62" fmla="*/ 0 w 333"/>
                <a:gd name="T63" fmla="*/ 0 h 737"/>
                <a:gd name="T64" fmla="*/ 0 w 333"/>
                <a:gd name="T65" fmla="*/ 0 h 737"/>
                <a:gd name="T66" fmla="*/ 0 w 333"/>
                <a:gd name="T67" fmla="*/ 0 h 737"/>
                <a:gd name="T68" fmla="*/ 0 w 333"/>
                <a:gd name="T69" fmla="*/ 0 h 737"/>
                <a:gd name="T70" fmla="*/ 0 w 333"/>
                <a:gd name="T71" fmla="*/ 0 h 737"/>
                <a:gd name="T72" fmla="*/ 0 w 333"/>
                <a:gd name="T73" fmla="*/ 0 h 737"/>
                <a:gd name="T74" fmla="*/ 0 w 333"/>
                <a:gd name="T75" fmla="*/ 0 h 737"/>
                <a:gd name="T76" fmla="*/ 0 w 333"/>
                <a:gd name="T77" fmla="*/ 0 h 737"/>
                <a:gd name="T78" fmla="*/ 0 w 333"/>
                <a:gd name="T79" fmla="*/ 0 h 737"/>
                <a:gd name="T80" fmla="*/ 0 w 333"/>
                <a:gd name="T81" fmla="*/ 0 h 737"/>
                <a:gd name="T82" fmla="*/ 0 w 333"/>
                <a:gd name="T83" fmla="*/ 0 h 737"/>
                <a:gd name="T84" fmla="*/ 0 w 333"/>
                <a:gd name="T85" fmla="*/ 0 h 737"/>
                <a:gd name="T86" fmla="*/ 0 w 333"/>
                <a:gd name="T87" fmla="*/ 0 h 737"/>
                <a:gd name="T88" fmla="*/ 0 w 333"/>
                <a:gd name="T89" fmla="*/ 0 h 737"/>
                <a:gd name="T90" fmla="*/ 0 w 333"/>
                <a:gd name="T91" fmla="*/ 0 h 737"/>
                <a:gd name="T92" fmla="*/ 0 w 333"/>
                <a:gd name="T93" fmla="*/ 0 h 737"/>
                <a:gd name="T94" fmla="*/ 0 w 333"/>
                <a:gd name="T95" fmla="*/ 0 h 737"/>
                <a:gd name="T96" fmla="*/ 0 w 333"/>
                <a:gd name="T97" fmla="*/ 0 h 737"/>
                <a:gd name="T98" fmla="*/ 0 w 333"/>
                <a:gd name="T99" fmla="*/ 0 h 737"/>
                <a:gd name="T100" fmla="*/ 0 w 333"/>
                <a:gd name="T101" fmla="*/ 0 h 737"/>
                <a:gd name="T102" fmla="*/ 0 w 333"/>
                <a:gd name="T103" fmla="*/ 0 h 737"/>
                <a:gd name="T104" fmla="*/ 0 w 333"/>
                <a:gd name="T105" fmla="*/ 0 h 737"/>
                <a:gd name="T106" fmla="*/ 0 w 333"/>
                <a:gd name="T107" fmla="*/ 0 h 737"/>
                <a:gd name="T108" fmla="*/ 0 w 333"/>
                <a:gd name="T109" fmla="*/ 0 h 737"/>
                <a:gd name="T110" fmla="*/ 0 w 333"/>
                <a:gd name="T111" fmla="*/ 0 h 737"/>
                <a:gd name="T112" fmla="*/ 0 w 333"/>
                <a:gd name="T113" fmla="*/ 0 h 737"/>
                <a:gd name="T114" fmla="*/ 0 w 333"/>
                <a:gd name="T115" fmla="*/ 0 h 737"/>
                <a:gd name="T116" fmla="*/ 0 w 333"/>
                <a:gd name="T117" fmla="*/ 0 h 737"/>
                <a:gd name="T118" fmla="*/ 0 w 333"/>
                <a:gd name="T119" fmla="*/ 0 h 737"/>
                <a:gd name="T120" fmla="*/ 0 w 333"/>
                <a:gd name="T121" fmla="*/ 0 h 737"/>
                <a:gd name="T122" fmla="*/ 0 w 333"/>
                <a:gd name="T123" fmla="*/ 0 h 737"/>
                <a:gd name="T124" fmla="*/ 0 w 333"/>
                <a:gd name="T125" fmla="*/ 0 h 7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33" h="737">
                  <a:moveTo>
                    <a:pt x="0" y="737"/>
                  </a:moveTo>
                  <a:lnTo>
                    <a:pt x="1" y="736"/>
                  </a:lnTo>
                  <a:lnTo>
                    <a:pt x="3" y="735"/>
                  </a:lnTo>
                  <a:lnTo>
                    <a:pt x="6" y="733"/>
                  </a:lnTo>
                  <a:lnTo>
                    <a:pt x="8" y="732"/>
                  </a:lnTo>
                  <a:lnTo>
                    <a:pt x="10" y="731"/>
                  </a:lnTo>
                  <a:lnTo>
                    <a:pt x="11" y="729"/>
                  </a:lnTo>
                  <a:lnTo>
                    <a:pt x="14" y="728"/>
                  </a:lnTo>
                  <a:lnTo>
                    <a:pt x="16" y="727"/>
                  </a:lnTo>
                  <a:lnTo>
                    <a:pt x="17" y="725"/>
                  </a:lnTo>
                  <a:lnTo>
                    <a:pt x="19" y="724"/>
                  </a:lnTo>
                  <a:lnTo>
                    <a:pt x="22" y="723"/>
                  </a:lnTo>
                  <a:lnTo>
                    <a:pt x="24" y="722"/>
                  </a:lnTo>
                  <a:lnTo>
                    <a:pt x="25" y="721"/>
                  </a:lnTo>
                  <a:lnTo>
                    <a:pt x="27" y="720"/>
                  </a:lnTo>
                  <a:lnTo>
                    <a:pt x="30" y="719"/>
                  </a:lnTo>
                  <a:lnTo>
                    <a:pt x="31" y="716"/>
                  </a:lnTo>
                  <a:lnTo>
                    <a:pt x="33" y="715"/>
                  </a:lnTo>
                  <a:lnTo>
                    <a:pt x="35" y="714"/>
                  </a:lnTo>
                  <a:lnTo>
                    <a:pt x="36" y="713"/>
                  </a:lnTo>
                  <a:lnTo>
                    <a:pt x="39" y="712"/>
                  </a:lnTo>
                  <a:lnTo>
                    <a:pt x="41" y="711"/>
                  </a:lnTo>
                  <a:lnTo>
                    <a:pt x="42" y="708"/>
                  </a:lnTo>
                  <a:lnTo>
                    <a:pt x="44" y="707"/>
                  </a:lnTo>
                  <a:lnTo>
                    <a:pt x="47" y="706"/>
                  </a:lnTo>
                  <a:lnTo>
                    <a:pt x="48" y="705"/>
                  </a:lnTo>
                  <a:lnTo>
                    <a:pt x="50" y="704"/>
                  </a:lnTo>
                  <a:lnTo>
                    <a:pt x="52" y="702"/>
                  </a:lnTo>
                  <a:lnTo>
                    <a:pt x="53" y="700"/>
                  </a:lnTo>
                  <a:lnTo>
                    <a:pt x="56" y="699"/>
                  </a:lnTo>
                  <a:lnTo>
                    <a:pt x="58" y="698"/>
                  </a:lnTo>
                  <a:lnTo>
                    <a:pt x="59" y="696"/>
                  </a:lnTo>
                  <a:lnTo>
                    <a:pt x="61" y="695"/>
                  </a:lnTo>
                  <a:lnTo>
                    <a:pt x="64" y="694"/>
                  </a:lnTo>
                  <a:lnTo>
                    <a:pt x="65" y="693"/>
                  </a:lnTo>
                  <a:lnTo>
                    <a:pt x="67" y="690"/>
                  </a:lnTo>
                  <a:lnTo>
                    <a:pt x="68" y="689"/>
                  </a:lnTo>
                  <a:lnTo>
                    <a:pt x="70" y="688"/>
                  </a:lnTo>
                  <a:lnTo>
                    <a:pt x="73" y="686"/>
                  </a:lnTo>
                  <a:lnTo>
                    <a:pt x="74" y="685"/>
                  </a:lnTo>
                  <a:lnTo>
                    <a:pt x="76" y="683"/>
                  </a:lnTo>
                  <a:lnTo>
                    <a:pt x="77" y="682"/>
                  </a:lnTo>
                  <a:lnTo>
                    <a:pt x="79" y="680"/>
                  </a:lnTo>
                  <a:lnTo>
                    <a:pt x="81" y="679"/>
                  </a:lnTo>
                  <a:lnTo>
                    <a:pt x="83" y="678"/>
                  </a:lnTo>
                  <a:lnTo>
                    <a:pt x="85" y="676"/>
                  </a:lnTo>
                  <a:lnTo>
                    <a:pt x="86" y="674"/>
                  </a:lnTo>
                  <a:lnTo>
                    <a:pt x="89" y="672"/>
                  </a:lnTo>
                  <a:lnTo>
                    <a:pt x="90" y="671"/>
                  </a:lnTo>
                  <a:lnTo>
                    <a:pt x="92" y="670"/>
                  </a:lnTo>
                  <a:lnTo>
                    <a:pt x="93" y="668"/>
                  </a:lnTo>
                  <a:lnTo>
                    <a:pt x="95" y="666"/>
                  </a:lnTo>
                  <a:lnTo>
                    <a:pt x="96" y="664"/>
                  </a:lnTo>
                  <a:lnTo>
                    <a:pt x="99" y="663"/>
                  </a:lnTo>
                  <a:lnTo>
                    <a:pt x="100" y="662"/>
                  </a:lnTo>
                  <a:lnTo>
                    <a:pt x="102" y="660"/>
                  </a:lnTo>
                  <a:lnTo>
                    <a:pt x="103" y="658"/>
                  </a:lnTo>
                  <a:lnTo>
                    <a:pt x="106" y="656"/>
                  </a:lnTo>
                  <a:lnTo>
                    <a:pt x="107" y="655"/>
                  </a:lnTo>
                  <a:lnTo>
                    <a:pt x="109" y="653"/>
                  </a:lnTo>
                  <a:lnTo>
                    <a:pt x="110" y="652"/>
                  </a:lnTo>
                  <a:lnTo>
                    <a:pt x="112" y="651"/>
                  </a:lnTo>
                  <a:lnTo>
                    <a:pt x="114" y="648"/>
                  </a:lnTo>
                  <a:lnTo>
                    <a:pt x="116" y="647"/>
                  </a:lnTo>
                  <a:lnTo>
                    <a:pt x="117" y="645"/>
                  </a:lnTo>
                  <a:lnTo>
                    <a:pt x="119" y="644"/>
                  </a:lnTo>
                  <a:lnTo>
                    <a:pt x="120" y="641"/>
                  </a:lnTo>
                  <a:lnTo>
                    <a:pt x="123" y="640"/>
                  </a:lnTo>
                  <a:lnTo>
                    <a:pt x="124" y="638"/>
                  </a:lnTo>
                  <a:lnTo>
                    <a:pt x="126" y="637"/>
                  </a:lnTo>
                  <a:lnTo>
                    <a:pt x="127" y="635"/>
                  </a:lnTo>
                  <a:lnTo>
                    <a:pt x="128" y="632"/>
                  </a:lnTo>
                  <a:lnTo>
                    <a:pt x="131" y="631"/>
                  </a:lnTo>
                  <a:lnTo>
                    <a:pt x="132" y="629"/>
                  </a:lnTo>
                  <a:lnTo>
                    <a:pt x="134" y="628"/>
                  </a:lnTo>
                  <a:lnTo>
                    <a:pt x="135" y="626"/>
                  </a:lnTo>
                  <a:lnTo>
                    <a:pt x="136" y="624"/>
                  </a:lnTo>
                  <a:lnTo>
                    <a:pt x="138" y="622"/>
                  </a:lnTo>
                  <a:lnTo>
                    <a:pt x="140" y="620"/>
                  </a:lnTo>
                  <a:lnTo>
                    <a:pt x="142" y="619"/>
                  </a:lnTo>
                  <a:lnTo>
                    <a:pt x="143" y="616"/>
                  </a:lnTo>
                  <a:lnTo>
                    <a:pt x="144" y="615"/>
                  </a:lnTo>
                  <a:lnTo>
                    <a:pt x="146" y="613"/>
                  </a:lnTo>
                  <a:lnTo>
                    <a:pt x="148" y="611"/>
                  </a:lnTo>
                  <a:lnTo>
                    <a:pt x="150" y="610"/>
                  </a:lnTo>
                  <a:lnTo>
                    <a:pt x="151" y="607"/>
                  </a:lnTo>
                  <a:lnTo>
                    <a:pt x="152" y="605"/>
                  </a:lnTo>
                  <a:lnTo>
                    <a:pt x="154" y="604"/>
                  </a:lnTo>
                  <a:lnTo>
                    <a:pt x="156" y="602"/>
                  </a:lnTo>
                  <a:lnTo>
                    <a:pt x="157" y="601"/>
                  </a:lnTo>
                  <a:lnTo>
                    <a:pt x="159" y="598"/>
                  </a:lnTo>
                  <a:lnTo>
                    <a:pt x="160" y="596"/>
                  </a:lnTo>
                  <a:lnTo>
                    <a:pt x="161" y="594"/>
                  </a:lnTo>
                  <a:lnTo>
                    <a:pt x="163" y="593"/>
                  </a:lnTo>
                  <a:lnTo>
                    <a:pt x="165" y="590"/>
                  </a:lnTo>
                  <a:lnTo>
                    <a:pt x="166" y="588"/>
                  </a:lnTo>
                  <a:lnTo>
                    <a:pt x="167" y="587"/>
                  </a:lnTo>
                  <a:lnTo>
                    <a:pt x="169" y="585"/>
                  </a:lnTo>
                  <a:lnTo>
                    <a:pt x="170" y="582"/>
                  </a:lnTo>
                  <a:lnTo>
                    <a:pt x="171" y="580"/>
                  </a:lnTo>
                  <a:lnTo>
                    <a:pt x="174" y="579"/>
                  </a:lnTo>
                  <a:lnTo>
                    <a:pt x="175" y="577"/>
                  </a:lnTo>
                  <a:lnTo>
                    <a:pt x="176" y="574"/>
                  </a:lnTo>
                  <a:lnTo>
                    <a:pt x="177" y="572"/>
                  </a:lnTo>
                  <a:lnTo>
                    <a:pt x="179" y="571"/>
                  </a:lnTo>
                  <a:lnTo>
                    <a:pt x="180" y="569"/>
                  </a:lnTo>
                  <a:lnTo>
                    <a:pt x="182" y="567"/>
                  </a:lnTo>
                  <a:lnTo>
                    <a:pt x="183" y="564"/>
                  </a:lnTo>
                  <a:lnTo>
                    <a:pt x="185" y="563"/>
                  </a:lnTo>
                  <a:lnTo>
                    <a:pt x="186" y="561"/>
                  </a:lnTo>
                  <a:lnTo>
                    <a:pt x="187" y="559"/>
                  </a:lnTo>
                  <a:lnTo>
                    <a:pt x="188" y="556"/>
                  </a:lnTo>
                  <a:lnTo>
                    <a:pt x="191" y="554"/>
                  </a:lnTo>
                  <a:lnTo>
                    <a:pt x="192" y="552"/>
                  </a:lnTo>
                  <a:lnTo>
                    <a:pt x="193" y="551"/>
                  </a:lnTo>
                  <a:lnTo>
                    <a:pt x="194" y="548"/>
                  </a:lnTo>
                  <a:lnTo>
                    <a:pt x="195" y="546"/>
                  </a:lnTo>
                  <a:lnTo>
                    <a:pt x="198" y="544"/>
                  </a:lnTo>
                  <a:lnTo>
                    <a:pt x="199" y="542"/>
                  </a:lnTo>
                  <a:lnTo>
                    <a:pt x="200" y="539"/>
                  </a:lnTo>
                  <a:lnTo>
                    <a:pt x="201" y="538"/>
                  </a:lnTo>
                  <a:lnTo>
                    <a:pt x="202" y="536"/>
                  </a:lnTo>
                  <a:lnTo>
                    <a:pt x="203" y="534"/>
                  </a:lnTo>
                  <a:lnTo>
                    <a:pt x="205" y="531"/>
                  </a:lnTo>
                  <a:lnTo>
                    <a:pt x="207" y="529"/>
                  </a:lnTo>
                  <a:lnTo>
                    <a:pt x="208" y="527"/>
                  </a:lnTo>
                  <a:lnTo>
                    <a:pt x="209" y="525"/>
                  </a:lnTo>
                  <a:lnTo>
                    <a:pt x="210" y="522"/>
                  </a:lnTo>
                  <a:lnTo>
                    <a:pt x="211" y="520"/>
                  </a:lnTo>
                  <a:lnTo>
                    <a:pt x="212" y="518"/>
                  </a:lnTo>
                  <a:lnTo>
                    <a:pt x="213" y="515"/>
                  </a:lnTo>
                  <a:lnTo>
                    <a:pt x="216" y="513"/>
                  </a:lnTo>
                  <a:lnTo>
                    <a:pt x="217" y="512"/>
                  </a:lnTo>
                  <a:lnTo>
                    <a:pt x="218" y="510"/>
                  </a:lnTo>
                  <a:lnTo>
                    <a:pt x="219" y="508"/>
                  </a:lnTo>
                  <a:lnTo>
                    <a:pt x="220" y="505"/>
                  </a:lnTo>
                  <a:lnTo>
                    <a:pt x="221" y="503"/>
                  </a:lnTo>
                  <a:lnTo>
                    <a:pt x="222" y="501"/>
                  </a:lnTo>
                  <a:lnTo>
                    <a:pt x="224" y="498"/>
                  </a:lnTo>
                  <a:lnTo>
                    <a:pt x="225" y="496"/>
                  </a:lnTo>
                  <a:lnTo>
                    <a:pt x="226" y="494"/>
                  </a:lnTo>
                  <a:lnTo>
                    <a:pt x="227" y="492"/>
                  </a:lnTo>
                  <a:lnTo>
                    <a:pt x="228" y="489"/>
                  </a:lnTo>
                  <a:lnTo>
                    <a:pt x="229" y="487"/>
                  </a:lnTo>
                  <a:lnTo>
                    <a:pt x="230" y="485"/>
                  </a:lnTo>
                  <a:lnTo>
                    <a:pt x="232" y="483"/>
                  </a:lnTo>
                  <a:lnTo>
                    <a:pt x="234" y="480"/>
                  </a:lnTo>
                  <a:lnTo>
                    <a:pt x="235" y="477"/>
                  </a:lnTo>
                  <a:lnTo>
                    <a:pt x="236" y="475"/>
                  </a:lnTo>
                  <a:lnTo>
                    <a:pt x="237" y="472"/>
                  </a:lnTo>
                  <a:lnTo>
                    <a:pt x="238" y="470"/>
                  </a:lnTo>
                  <a:lnTo>
                    <a:pt x="240" y="468"/>
                  </a:lnTo>
                  <a:lnTo>
                    <a:pt x="241" y="466"/>
                  </a:lnTo>
                  <a:lnTo>
                    <a:pt x="242" y="463"/>
                  </a:lnTo>
                  <a:lnTo>
                    <a:pt x="243" y="461"/>
                  </a:lnTo>
                  <a:lnTo>
                    <a:pt x="243" y="459"/>
                  </a:lnTo>
                  <a:lnTo>
                    <a:pt x="244" y="456"/>
                  </a:lnTo>
                  <a:lnTo>
                    <a:pt x="245" y="454"/>
                  </a:lnTo>
                  <a:lnTo>
                    <a:pt x="246" y="452"/>
                  </a:lnTo>
                  <a:lnTo>
                    <a:pt x="247" y="448"/>
                  </a:lnTo>
                  <a:lnTo>
                    <a:pt x="249" y="446"/>
                  </a:lnTo>
                  <a:lnTo>
                    <a:pt x="250" y="444"/>
                  </a:lnTo>
                  <a:lnTo>
                    <a:pt x="251" y="442"/>
                  </a:lnTo>
                  <a:lnTo>
                    <a:pt x="252" y="439"/>
                  </a:lnTo>
                  <a:lnTo>
                    <a:pt x="253" y="437"/>
                  </a:lnTo>
                  <a:lnTo>
                    <a:pt x="254" y="435"/>
                  </a:lnTo>
                  <a:lnTo>
                    <a:pt x="255" y="431"/>
                  </a:lnTo>
                  <a:lnTo>
                    <a:pt x="257" y="429"/>
                  </a:lnTo>
                  <a:lnTo>
                    <a:pt x="258" y="427"/>
                  </a:lnTo>
                  <a:lnTo>
                    <a:pt x="258" y="425"/>
                  </a:lnTo>
                  <a:lnTo>
                    <a:pt x="259" y="422"/>
                  </a:lnTo>
                  <a:lnTo>
                    <a:pt x="260" y="420"/>
                  </a:lnTo>
                  <a:lnTo>
                    <a:pt x="261" y="417"/>
                  </a:lnTo>
                  <a:lnTo>
                    <a:pt x="262" y="414"/>
                  </a:lnTo>
                  <a:lnTo>
                    <a:pt x="263" y="412"/>
                  </a:lnTo>
                  <a:lnTo>
                    <a:pt x="264" y="410"/>
                  </a:lnTo>
                  <a:lnTo>
                    <a:pt x="266" y="406"/>
                  </a:lnTo>
                  <a:lnTo>
                    <a:pt x="266" y="404"/>
                  </a:lnTo>
                  <a:lnTo>
                    <a:pt x="267" y="402"/>
                  </a:lnTo>
                  <a:lnTo>
                    <a:pt x="268" y="400"/>
                  </a:lnTo>
                  <a:lnTo>
                    <a:pt x="269" y="397"/>
                  </a:lnTo>
                  <a:lnTo>
                    <a:pt x="270" y="394"/>
                  </a:lnTo>
                  <a:lnTo>
                    <a:pt x="271" y="392"/>
                  </a:lnTo>
                  <a:lnTo>
                    <a:pt x="271" y="389"/>
                  </a:lnTo>
                  <a:lnTo>
                    <a:pt x="272" y="386"/>
                  </a:lnTo>
                  <a:lnTo>
                    <a:pt x="274" y="384"/>
                  </a:lnTo>
                  <a:lnTo>
                    <a:pt x="275" y="382"/>
                  </a:lnTo>
                  <a:lnTo>
                    <a:pt x="276" y="379"/>
                  </a:lnTo>
                  <a:lnTo>
                    <a:pt x="276" y="376"/>
                  </a:lnTo>
                  <a:lnTo>
                    <a:pt x="277" y="374"/>
                  </a:lnTo>
                  <a:lnTo>
                    <a:pt x="278" y="371"/>
                  </a:lnTo>
                  <a:lnTo>
                    <a:pt x="279" y="368"/>
                  </a:lnTo>
                  <a:lnTo>
                    <a:pt x="279" y="366"/>
                  </a:lnTo>
                  <a:lnTo>
                    <a:pt x="280" y="363"/>
                  </a:lnTo>
                  <a:lnTo>
                    <a:pt x="282" y="360"/>
                  </a:lnTo>
                  <a:lnTo>
                    <a:pt x="283" y="358"/>
                  </a:lnTo>
                  <a:lnTo>
                    <a:pt x="283" y="355"/>
                  </a:lnTo>
                  <a:lnTo>
                    <a:pt x="284" y="352"/>
                  </a:lnTo>
                  <a:lnTo>
                    <a:pt x="285" y="350"/>
                  </a:lnTo>
                  <a:lnTo>
                    <a:pt x="286" y="347"/>
                  </a:lnTo>
                  <a:lnTo>
                    <a:pt x="286" y="344"/>
                  </a:lnTo>
                  <a:lnTo>
                    <a:pt x="287" y="342"/>
                  </a:lnTo>
                  <a:lnTo>
                    <a:pt x="288" y="340"/>
                  </a:lnTo>
                  <a:lnTo>
                    <a:pt x="288" y="336"/>
                  </a:lnTo>
                  <a:lnTo>
                    <a:pt x="289" y="334"/>
                  </a:lnTo>
                  <a:lnTo>
                    <a:pt x="291" y="332"/>
                  </a:lnTo>
                  <a:lnTo>
                    <a:pt x="291" y="328"/>
                  </a:lnTo>
                  <a:lnTo>
                    <a:pt x="292" y="326"/>
                  </a:lnTo>
                  <a:lnTo>
                    <a:pt x="293" y="322"/>
                  </a:lnTo>
                  <a:lnTo>
                    <a:pt x="293" y="320"/>
                  </a:lnTo>
                  <a:lnTo>
                    <a:pt x="294" y="318"/>
                  </a:lnTo>
                  <a:lnTo>
                    <a:pt x="295" y="315"/>
                  </a:lnTo>
                  <a:lnTo>
                    <a:pt x="295" y="312"/>
                  </a:lnTo>
                  <a:lnTo>
                    <a:pt x="296" y="309"/>
                  </a:lnTo>
                  <a:lnTo>
                    <a:pt x="297" y="307"/>
                  </a:lnTo>
                  <a:lnTo>
                    <a:pt x="297" y="303"/>
                  </a:lnTo>
                  <a:lnTo>
                    <a:pt x="299" y="301"/>
                  </a:lnTo>
                  <a:lnTo>
                    <a:pt x="299" y="299"/>
                  </a:lnTo>
                  <a:lnTo>
                    <a:pt x="300" y="295"/>
                  </a:lnTo>
                  <a:lnTo>
                    <a:pt x="301" y="293"/>
                  </a:lnTo>
                  <a:lnTo>
                    <a:pt x="301" y="290"/>
                  </a:lnTo>
                  <a:lnTo>
                    <a:pt x="302" y="287"/>
                  </a:lnTo>
                  <a:lnTo>
                    <a:pt x="302" y="284"/>
                  </a:lnTo>
                  <a:lnTo>
                    <a:pt x="303" y="282"/>
                  </a:lnTo>
                  <a:lnTo>
                    <a:pt x="303" y="278"/>
                  </a:lnTo>
                  <a:lnTo>
                    <a:pt x="304" y="276"/>
                  </a:lnTo>
                  <a:lnTo>
                    <a:pt x="305" y="273"/>
                  </a:lnTo>
                  <a:lnTo>
                    <a:pt x="305" y="270"/>
                  </a:lnTo>
                  <a:lnTo>
                    <a:pt x="306" y="267"/>
                  </a:lnTo>
                  <a:lnTo>
                    <a:pt x="306" y="265"/>
                  </a:lnTo>
                  <a:lnTo>
                    <a:pt x="308" y="261"/>
                  </a:lnTo>
                  <a:lnTo>
                    <a:pt x="308" y="259"/>
                  </a:lnTo>
                  <a:lnTo>
                    <a:pt x="309" y="256"/>
                  </a:lnTo>
                  <a:lnTo>
                    <a:pt x="309" y="253"/>
                  </a:lnTo>
                  <a:lnTo>
                    <a:pt x="310" y="250"/>
                  </a:lnTo>
                  <a:lnTo>
                    <a:pt x="310" y="248"/>
                  </a:lnTo>
                  <a:lnTo>
                    <a:pt x="311" y="244"/>
                  </a:lnTo>
                  <a:lnTo>
                    <a:pt x="311" y="241"/>
                  </a:lnTo>
                  <a:lnTo>
                    <a:pt x="312" y="238"/>
                  </a:lnTo>
                  <a:lnTo>
                    <a:pt x="312" y="235"/>
                  </a:lnTo>
                  <a:lnTo>
                    <a:pt x="313" y="233"/>
                  </a:lnTo>
                  <a:lnTo>
                    <a:pt x="313" y="229"/>
                  </a:lnTo>
                  <a:lnTo>
                    <a:pt x="314" y="227"/>
                  </a:lnTo>
                  <a:lnTo>
                    <a:pt x="314" y="224"/>
                  </a:lnTo>
                  <a:lnTo>
                    <a:pt x="314" y="220"/>
                  </a:lnTo>
                  <a:lnTo>
                    <a:pt x="316" y="218"/>
                  </a:lnTo>
                  <a:lnTo>
                    <a:pt x="316" y="215"/>
                  </a:lnTo>
                  <a:lnTo>
                    <a:pt x="317" y="212"/>
                  </a:lnTo>
                  <a:lnTo>
                    <a:pt x="317" y="209"/>
                  </a:lnTo>
                  <a:lnTo>
                    <a:pt x="318" y="206"/>
                  </a:lnTo>
                  <a:lnTo>
                    <a:pt x="318" y="203"/>
                  </a:lnTo>
                  <a:lnTo>
                    <a:pt x="318" y="200"/>
                  </a:lnTo>
                  <a:lnTo>
                    <a:pt x="319" y="198"/>
                  </a:lnTo>
                  <a:lnTo>
                    <a:pt x="319" y="194"/>
                  </a:lnTo>
                  <a:lnTo>
                    <a:pt x="320" y="191"/>
                  </a:lnTo>
                  <a:lnTo>
                    <a:pt x="320" y="189"/>
                  </a:lnTo>
                  <a:lnTo>
                    <a:pt x="320" y="185"/>
                  </a:lnTo>
                  <a:lnTo>
                    <a:pt x="321" y="182"/>
                  </a:lnTo>
                  <a:lnTo>
                    <a:pt x="321" y="179"/>
                  </a:lnTo>
                  <a:lnTo>
                    <a:pt x="321" y="176"/>
                  </a:lnTo>
                  <a:lnTo>
                    <a:pt x="322" y="173"/>
                  </a:lnTo>
                  <a:lnTo>
                    <a:pt x="322" y="170"/>
                  </a:lnTo>
                  <a:lnTo>
                    <a:pt x="322" y="167"/>
                  </a:lnTo>
                  <a:lnTo>
                    <a:pt x="324" y="164"/>
                  </a:lnTo>
                  <a:lnTo>
                    <a:pt x="324" y="161"/>
                  </a:lnTo>
                  <a:lnTo>
                    <a:pt x="324" y="158"/>
                  </a:lnTo>
                  <a:lnTo>
                    <a:pt x="325" y="154"/>
                  </a:lnTo>
                  <a:lnTo>
                    <a:pt x="325" y="152"/>
                  </a:lnTo>
                  <a:lnTo>
                    <a:pt x="325" y="149"/>
                  </a:lnTo>
                  <a:lnTo>
                    <a:pt x="326" y="145"/>
                  </a:lnTo>
                  <a:lnTo>
                    <a:pt x="326" y="143"/>
                  </a:lnTo>
                  <a:lnTo>
                    <a:pt x="326" y="140"/>
                  </a:lnTo>
                  <a:lnTo>
                    <a:pt x="326" y="136"/>
                  </a:lnTo>
                  <a:lnTo>
                    <a:pt x="327" y="133"/>
                  </a:lnTo>
                  <a:lnTo>
                    <a:pt x="327" y="131"/>
                  </a:lnTo>
                  <a:lnTo>
                    <a:pt x="327" y="127"/>
                  </a:lnTo>
                  <a:lnTo>
                    <a:pt x="327" y="124"/>
                  </a:lnTo>
                  <a:lnTo>
                    <a:pt x="328" y="122"/>
                  </a:lnTo>
                  <a:lnTo>
                    <a:pt x="328" y="118"/>
                  </a:lnTo>
                  <a:lnTo>
                    <a:pt x="328" y="115"/>
                  </a:lnTo>
                  <a:lnTo>
                    <a:pt x="328" y="111"/>
                  </a:lnTo>
                  <a:lnTo>
                    <a:pt x="329" y="109"/>
                  </a:lnTo>
                  <a:lnTo>
                    <a:pt x="329" y="106"/>
                  </a:lnTo>
                  <a:lnTo>
                    <a:pt x="329" y="102"/>
                  </a:lnTo>
                  <a:lnTo>
                    <a:pt x="329" y="99"/>
                  </a:lnTo>
                  <a:lnTo>
                    <a:pt x="329" y="97"/>
                  </a:lnTo>
                  <a:lnTo>
                    <a:pt x="330" y="93"/>
                  </a:lnTo>
                  <a:lnTo>
                    <a:pt x="330" y="90"/>
                  </a:lnTo>
                  <a:lnTo>
                    <a:pt x="330" y="86"/>
                  </a:lnTo>
                  <a:lnTo>
                    <a:pt x="330" y="83"/>
                  </a:lnTo>
                  <a:lnTo>
                    <a:pt x="330" y="81"/>
                  </a:lnTo>
                  <a:lnTo>
                    <a:pt x="330" y="77"/>
                  </a:lnTo>
                  <a:lnTo>
                    <a:pt x="330" y="74"/>
                  </a:lnTo>
                  <a:lnTo>
                    <a:pt x="331" y="70"/>
                  </a:lnTo>
                  <a:lnTo>
                    <a:pt x="331" y="67"/>
                  </a:lnTo>
                  <a:lnTo>
                    <a:pt x="331" y="65"/>
                  </a:lnTo>
                  <a:lnTo>
                    <a:pt x="331" y="61"/>
                  </a:lnTo>
                  <a:lnTo>
                    <a:pt x="331" y="58"/>
                  </a:lnTo>
                  <a:lnTo>
                    <a:pt x="331" y="55"/>
                  </a:lnTo>
                  <a:lnTo>
                    <a:pt x="331" y="51"/>
                  </a:lnTo>
                  <a:lnTo>
                    <a:pt x="331" y="49"/>
                  </a:lnTo>
                  <a:lnTo>
                    <a:pt x="333" y="46"/>
                  </a:lnTo>
                  <a:lnTo>
                    <a:pt x="333" y="42"/>
                  </a:lnTo>
                  <a:lnTo>
                    <a:pt x="333" y="39"/>
                  </a:lnTo>
                  <a:lnTo>
                    <a:pt x="333" y="35"/>
                  </a:lnTo>
                  <a:lnTo>
                    <a:pt x="333" y="32"/>
                  </a:lnTo>
                  <a:lnTo>
                    <a:pt x="333" y="28"/>
                  </a:lnTo>
                  <a:lnTo>
                    <a:pt x="333" y="26"/>
                  </a:lnTo>
                  <a:lnTo>
                    <a:pt x="333" y="23"/>
                  </a:lnTo>
                  <a:lnTo>
                    <a:pt x="333" y="19"/>
                  </a:lnTo>
                  <a:lnTo>
                    <a:pt x="333" y="16"/>
                  </a:lnTo>
                  <a:lnTo>
                    <a:pt x="333" y="13"/>
                  </a:lnTo>
                  <a:lnTo>
                    <a:pt x="333" y="9"/>
                  </a:lnTo>
                  <a:lnTo>
                    <a:pt x="333" y="6"/>
                  </a:lnTo>
                  <a:lnTo>
                    <a:pt x="333" y="4"/>
                  </a:lnTo>
                  <a:lnTo>
                    <a:pt x="33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8" name="Freeform 130"/>
            <p:cNvSpPr>
              <a:spLocks/>
            </p:cNvSpPr>
            <p:nvPr/>
          </p:nvSpPr>
          <p:spPr bwMode="auto">
            <a:xfrm>
              <a:off x="2054" y="1495"/>
              <a:ext cx="3" cy="65"/>
            </a:xfrm>
            <a:custGeom>
              <a:avLst/>
              <a:gdLst>
                <a:gd name="T0" fmla="*/ 0 w 17"/>
                <a:gd name="T1" fmla="*/ 0 h 455"/>
                <a:gd name="T2" fmla="*/ 0 w 17"/>
                <a:gd name="T3" fmla="*/ 0 h 455"/>
                <a:gd name="T4" fmla="*/ 0 w 17"/>
                <a:gd name="T5" fmla="*/ 0 h 455"/>
                <a:gd name="T6" fmla="*/ 0 w 17"/>
                <a:gd name="T7" fmla="*/ 0 h 455"/>
                <a:gd name="T8" fmla="*/ 0 w 17"/>
                <a:gd name="T9" fmla="*/ 0 h 455"/>
                <a:gd name="T10" fmla="*/ 0 w 17"/>
                <a:gd name="T11" fmla="*/ 0 h 455"/>
                <a:gd name="T12" fmla="*/ 0 w 17"/>
                <a:gd name="T13" fmla="*/ 0 h 455"/>
                <a:gd name="T14" fmla="*/ 0 w 17"/>
                <a:gd name="T15" fmla="*/ 0 h 455"/>
                <a:gd name="T16" fmla="*/ 0 w 17"/>
                <a:gd name="T17" fmla="*/ 0 h 455"/>
                <a:gd name="T18" fmla="*/ 0 w 17"/>
                <a:gd name="T19" fmla="*/ 0 h 455"/>
                <a:gd name="T20" fmla="*/ 0 w 17"/>
                <a:gd name="T21" fmla="*/ 0 h 455"/>
                <a:gd name="T22" fmla="*/ 0 w 17"/>
                <a:gd name="T23" fmla="*/ 0 h 455"/>
                <a:gd name="T24" fmla="*/ 0 w 17"/>
                <a:gd name="T25" fmla="*/ 0 h 455"/>
                <a:gd name="T26" fmla="*/ 0 w 17"/>
                <a:gd name="T27" fmla="*/ 0 h 455"/>
                <a:gd name="T28" fmla="*/ 0 w 17"/>
                <a:gd name="T29" fmla="*/ 0 h 455"/>
                <a:gd name="T30" fmla="*/ 0 w 17"/>
                <a:gd name="T31" fmla="*/ 0 h 455"/>
                <a:gd name="T32" fmla="*/ 0 w 17"/>
                <a:gd name="T33" fmla="*/ 0 h 455"/>
                <a:gd name="T34" fmla="*/ 0 w 17"/>
                <a:gd name="T35" fmla="*/ 0 h 455"/>
                <a:gd name="T36" fmla="*/ 0 w 17"/>
                <a:gd name="T37" fmla="*/ 0 h 455"/>
                <a:gd name="T38" fmla="*/ 0 w 17"/>
                <a:gd name="T39" fmla="*/ 0 h 455"/>
                <a:gd name="T40" fmla="*/ 0 w 17"/>
                <a:gd name="T41" fmla="*/ 0 h 455"/>
                <a:gd name="T42" fmla="*/ 0 w 17"/>
                <a:gd name="T43" fmla="*/ 0 h 455"/>
                <a:gd name="T44" fmla="*/ 0 w 17"/>
                <a:gd name="T45" fmla="*/ 0 h 455"/>
                <a:gd name="T46" fmla="*/ 0 w 17"/>
                <a:gd name="T47" fmla="*/ 0 h 455"/>
                <a:gd name="T48" fmla="*/ 0 w 17"/>
                <a:gd name="T49" fmla="*/ 0 h 455"/>
                <a:gd name="T50" fmla="*/ 0 w 17"/>
                <a:gd name="T51" fmla="*/ 0 h 455"/>
                <a:gd name="T52" fmla="*/ 0 w 17"/>
                <a:gd name="T53" fmla="*/ 0 h 455"/>
                <a:gd name="T54" fmla="*/ 0 w 17"/>
                <a:gd name="T55" fmla="*/ 0 h 455"/>
                <a:gd name="T56" fmla="*/ 0 w 17"/>
                <a:gd name="T57" fmla="*/ 0 h 455"/>
                <a:gd name="T58" fmla="*/ 0 w 17"/>
                <a:gd name="T59" fmla="*/ 0 h 455"/>
                <a:gd name="T60" fmla="*/ 0 w 17"/>
                <a:gd name="T61" fmla="*/ 0 h 455"/>
                <a:gd name="T62" fmla="*/ 0 w 17"/>
                <a:gd name="T63" fmla="*/ 0 h 455"/>
                <a:gd name="T64" fmla="*/ 0 w 17"/>
                <a:gd name="T65" fmla="*/ 0 h 455"/>
                <a:gd name="T66" fmla="*/ 0 w 17"/>
                <a:gd name="T67" fmla="*/ 0 h 455"/>
                <a:gd name="T68" fmla="*/ 0 w 17"/>
                <a:gd name="T69" fmla="*/ 0 h 455"/>
                <a:gd name="T70" fmla="*/ 0 w 17"/>
                <a:gd name="T71" fmla="*/ 0 h 455"/>
                <a:gd name="T72" fmla="*/ 0 w 17"/>
                <a:gd name="T73" fmla="*/ 0 h 455"/>
                <a:gd name="T74" fmla="*/ 0 w 17"/>
                <a:gd name="T75" fmla="*/ 0 h 455"/>
                <a:gd name="T76" fmla="*/ 0 w 17"/>
                <a:gd name="T77" fmla="*/ 0 h 455"/>
                <a:gd name="T78" fmla="*/ 0 w 17"/>
                <a:gd name="T79" fmla="*/ 0 h 455"/>
                <a:gd name="T80" fmla="*/ 0 w 17"/>
                <a:gd name="T81" fmla="*/ 0 h 455"/>
                <a:gd name="T82" fmla="*/ 0 w 17"/>
                <a:gd name="T83" fmla="*/ 0 h 455"/>
                <a:gd name="T84" fmla="*/ 0 w 17"/>
                <a:gd name="T85" fmla="*/ 0 h 455"/>
                <a:gd name="T86" fmla="*/ 0 w 17"/>
                <a:gd name="T87" fmla="*/ 0 h 455"/>
                <a:gd name="T88" fmla="*/ 0 w 17"/>
                <a:gd name="T89" fmla="*/ 0 h 455"/>
                <a:gd name="T90" fmla="*/ 0 w 17"/>
                <a:gd name="T91" fmla="*/ 0 h 455"/>
                <a:gd name="T92" fmla="*/ 0 w 17"/>
                <a:gd name="T93" fmla="*/ 0 h 4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" h="455">
                  <a:moveTo>
                    <a:pt x="17" y="0"/>
                  </a:moveTo>
                  <a:lnTo>
                    <a:pt x="17" y="3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8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7"/>
                  </a:lnTo>
                  <a:lnTo>
                    <a:pt x="13" y="29"/>
                  </a:lnTo>
                  <a:lnTo>
                    <a:pt x="13" y="32"/>
                  </a:lnTo>
                  <a:lnTo>
                    <a:pt x="12" y="36"/>
                  </a:lnTo>
                  <a:lnTo>
                    <a:pt x="12" y="38"/>
                  </a:lnTo>
                  <a:lnTo>
                    <a:pt x="12" y="42"/>
                  </a:lnTo>
                  <a:lnTo>
                    <a:pt x="11" y="45"/>
                  </a:lnTo>
                  <a:lnTo>
                    <a:pt x="11" y="47"/>
                  </a:lnTo>
                  <a:lnTo>
                    <a:pt x="11" y="51"/>
                  </a:lnTo>
                  <a:lnTo>
                    <a:pt x="10" y="54"/>
                  </a:lnTo>
                  <a:lnTo>
                    <a:pt x="10" y="56"/>
                  </a:lnTo>
                  <a:lnTo>
                    <a:pt x="10" y="60"/>
                  </a:lnTo>
                  <a:lnTo>
                    <a:pt x="8" y="63"/>
                  </a:lnTo>
                  <a:lnTo>
                    <a:pt x="8" y="65"/>
                  </a:lnTo>
                  <a:lnTo>
                    <a:pt x="8" y="69"/>
                  </a:lnTo>
                  <a:lnTo>
                    <a:pt x="8" y="72"/>
                  </a:lnTo>
                  <a:lnTo>
                    <a:pt x="7" y="74"/>
                  </a:lnTo>
                  <a:lnTo>
                    <a:pt x="7" y="78"/>
                  </a:lnTo>
                  <a:lnTo>
                    <a:pt x="7" y="81"/>
                  </a:lnTo>
                  <a:lnTo>
                    <a:pt x="6" y="85"/>
                  </a:lnTo>
                  <a:lnTo>
                    <a:pt x="6" y="87"/>
                  </a:lnTo>
                  <a:lnTo>
                    <a:pt x="6" y="90"/>
                  </a:lnTo>
                  <a:lnTo>
                    <a:pt x="6" y="94"/>
                  </a:lnTo>
                  <a:lnTo>
                    <a:pt x="5" y="96"/>
                  </a:lnTo>
                  <a:lnTo>
                    <a:pt x="5" y="99"/>
                  </a:lnTo>
                  <a:lnTo>
                    <a:pt x="5" y="103"/>
                  </a:lnTo>
                  <a:lnTo>
                    <a:pt x="5" y="106"/>
                  </a:lnTo>
                  <a:lnTo>
                    <a:pt x="5" y="109"/>
                  </a:lnTo>
                  <a:lnTo>
                    <a:pt x="4" y="112"/>
                  </a:lnTo>
                  <a:lnTo>
                    <a:pt x="4" y="115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4"/>
                  </a:lnTo>
                  <a:lnTo>
                    <a:pt x="3" y="128"/>
                  </a:lnTo>
                  <a:lnTo>
                    <a:pt x="3" y="131"/>
                  </a:lnTo>
                  <a:lnTo>
                    <a:pt x="3" y="135"/>
                  </a:lnTo>
                  <a:lnTo>
                    <a:pt x="3" y="137"/>
                  </a:lnTo>
                  <a:lnTo>
                    <a:pt x="3" y="140"/>
                  </a:lnTo>
                  <a:lnTo>
                    <a:pt x="3" y="144"/>
                  </a:lnTo>
                  <a:lnTo>
                    <a:pt x="3" y="147"/>
                  </a:lnTo>
                  <a:lnTo>
                    <a:pt x="2" y="149"/>
                  </a:lnTo>
                  <a:lnTo>
                    <a:pt x="2" y="153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3"/>
                  </a:lnTo>
                  <a:lnTo>
                    <a:pt x="2" y="165"/>
                  </a:lnTo>
                  <a:lnTo>
                    <a:pt x="2" y="169"/>
                  </a:lnTo>
                  <a:lnTo>
                    <a:pt x="2" y="172"/>
                  </a:lnTo>
                  <a:lnTo>
                    <a:pt x="2" y="175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0" y="185"/>
                  </a:lnTo>
                  <a:lnTo>
                    <a:pt x="0" y="188"/>
                  </a:lnTo>
                  <a:lnTo>
                    <a:pt x="0" y="191"/>
                  </a:lnTo>
                  <a:lnTo>
                    <a:pt x="0" y="195"/>
                  </a:lnTo>
                  <a:lnTo>
                    <a:pt x="0" y="198"/>
                  </a:lnTo>
                  <a:lnTo>
                    <a:pt x="0" y="202"/>
                  </a:lnTo>
                  <a:lnTo>
                    <a:pt x="0" y="205"/>
                  </a:lnTo>
                  <a:lnTo>
                    <a:pt x="0" y="207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17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3"/>
                  </a:lnTo>
                  <a:lnTo>
                    <a:pt x="0" y="237"/>
                  </a:lnTo>
                  <a:lnTo>
                    <a:pt x="0" y="240"/>
                  </a:lnTo>
                  <a:lnTo>
                    <a:pt x="0" y="244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4"/>
                  </a:lnTo>
                  <a:lnTo>
                    <a:pt x="0" y="257"/>
                  </a:lnTo>
                  <a:lnTo>
                    <a:pt x="2" y="261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71"/>
                  </a:lnTo>
                  <a:lnTo>
                    <a:pt x="2" y="273"/>
                  </a:lnTo>
                  <a:lnTo>
                    <a:pt x="2" y="277"/>
                  </a:lnTo>
                  <a:lnTo>
                    <a:pt x="2" y="280"/>
                  </a:lnTo>
                  <a:lnTo>
                    <a:pt x="2" y="283"/>
                  </a:lnTo>
                  <a:lnTo>
                    <a:pt x="2" y="287"/>
                  </a:lnTo>
                  <a:lnTo>
                    <a:pt x="3" y="290"/>
                  </a:lnTo>
                  <a:lnTo>
                    <a:pt x="3" y="294"/>
                  </a:lnTo>
                  <a:lnTo>
                    <a:pt x="3" y="297"/>
                  </a:lnTo>
                  <a:lnTo>
                    <a:pt x="3" y="300"/>
                  </a:lnTo>
                  <a:lnTo>
                    <a:pt x="3" y="304"/>
                  </a:lnTo>
                  <a:lnTo>
                    <a:pt x="3" y="307"/>
                  </a:lnTo>
                  <a:lnTo>
                    <a:pt x="3" y="311"/>
                  </a:lnTo>
                  <a:lnTo>
                    <a:pt x="4" y="314"/>
                  </a:lnTo>
                  <a:lnTo>
                    <a:pt x="4" y="317"/>
                  </a:lnTo>
                  <a:lnTo>
                    <a:pt x="4" y="321"/>
                  </a:lnTo>
                  <a:lnTo>
                    <a:pt x="4" y="324"/>
                  </a:lnTo>
                  <a:lnTo>
                    <a:pt x="4" y="328"/>
                  </a:lnTo>
                  <a:lnTo>
                    <a:pt x="5" y="331"/>
                  </a:lnTo>
                  <a:lnTo>
                    <a:pt x="5" y="334"/>
                  </a:lnTo>
                  <a:lnTo>
                    <a:pt x="5" y="338"/>
                  </a:lnTo>
                  <a:lnTo>
                    <a:pt x="5" y="341"/>
                  </a:lnTo>
                  <a:lnTo>
                    <a:pt x="5" y="345"/>
                  </a:lnTo>
                  <a:lnTo>
                    <a:pt x="6" y="348"/>
                  </a:lnTo>
                  <a:lnTo>
                    <a:pt x="6" y="351"/>
                  </a:lnTo>
                  <a:lnTo>
                    <a:pt x="6" y="355"/>
                  </a:lnTo>
                  <a:lnTo>
                    <a:pt x="6" y="358"/>
                  </a:lnTo>
                  <a:lnTo>
                    <a:pt x="7" y="362"/>
                  </a:lnTo>
                  <a:lnTo>
                    <a:pt x="7" y="365"/>
                  </a:lnTo>
                  <a:lnTo>
                    <a:pt x="7" y="368"/>
                  </a:lnTo>
                  <a:lnTo>
                    <a:pt x="8" y="372"/>
                  </a:lnTo>
                  <a:lnTo>
                    <a:pt x="8" y="375"/>
                  </a:lnTo>
                  <a:lnTo>
                    <a:pt x="8" y="379"/>
                  </a:lnTo>
                  <a:lnTo>
                    <a:pt x="8" y="382"/>
                  </a:lnTo>
                  <a:lnTo>
                    <a:pt x="10" y="385"/>
                  </a:lnTo>
                  <a:lnTo>
                    <a:pt x="10" y="389"/>
                  </a:lnTo>
                  <a:lnTo>
                    <a:pt x="10" y="392"/>
                  </a:lnTo>
                  <a:lnTo>
                    <a:pt x="11" y="396"/>
                  </a:lnTo>
                  <a:lnTo>
                    <a:pt x="11" y="399"/>
                  </a:lnTo>
                  <a:lnTo>
                    <a:pt x="11" y="403"/>
                  </a:lnTo>
                  <a:lnTo>
                    <a:pt x="12" y="406"/>
                  </a:lnTo>
                  <a:lnTo>
                    <a:pt x="12" y="409"/>
                  </a:lnTo>
                  <a:lnTo>
                    <a:pt x="12" y="413"/>
                  </a:lnTo>
                  <a:lnTo>
                    <a:pt x="13" y="416"/>
                  </a:lnTo>
                  <a:lnTo>
                    <a:pt x="13" y="420"/>
                  </a:lnTo>
                  <a:lnTo>
                    <a:pt x="14" y="424"/>
                  </a:lnTo>
                  <a:lnTo>
                    <a:pt x="14" y="427"/>
                  </a:lnTo>
                  <a:lnTo>
                    <a:pt x="14" y="431"/>
                  </a:lnTo>
                  <a:lnTo>
                    <a:pt x="15" y="434"/>
                  </a:lnTo>
                  <a:lnTo>
                    <a:pt x="15" y="438"/>
                  </a:lnTo>
                  <a:lnTo>
                    <a:pt x="15" y="441"/>
                  </a:lnTo>
                  <a:lnTo>
                    <a:pt x="16" y="445"/>
                  </a:lnTo>
                  <a:lnTo>
                    <a:pt x="16" y="448"/>
                  </a:lnTo>
                  <a:lnTo>
                    <a:pt x="17" y="451"/>
                  </a:lnTo>
                  <a:lnTo>
                    <a:pt x="17" y="4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9" name="Freeform 131"/>
            <p:cNvSpPr>
              <a:spLocks/>
            </p:cNvSpPr>
            <p:nvPr/>
          </p:nvSpPr>
          <p:spPr bwMode="auto">
            <a:xfrm>
              <a:off x="2377" y="1680"/>
              <a:ext cx="2" cy="65"/>
            </a:xfrm>
            <a:custGeom>
              <a:avLst/>
              <a:gdLst>
                <a:gd name="T0" fmla="*/ 0 w 18"/>
                <a:gd name="T1" fmla="*/ 0 h 454"/>
                <a:gd name="T2" fmla="*/ 0 w 18"/>
                <a:gd name="T3" fmla="*/ 0 h 454"/>
                <a:gd name="T4" fmla="*/ 0 w 18"/>
                <a:gd name="T5" fmla="*/ 0 h 454"/>
                <a:gd name="T6" fmla="*/ 0 w 18"/>
                <a:gd name="T7" fmla="*/ 0 h 454"/>
                <a:gd name="T8" fmla="*/ 0 w 18"/>
                <a:gd name="T9" fmla="*/ 0 h 454"/>
                <a:gd name="T10" fmla="*/ 0 w 18"/>
                <a:gd name="T11" fmla="*/ 0 h 454"/>
                <a:gd name="T12" fmla="*/ 0 w 18"/>
                <a:gd name="T13" fmla="*/ 0 h 454"/>
                <a:gd name="T14" fmla="*/ 0 w 18"/>
                <a:gd name="T15" fmla="*/ 0 h 454"/>
                <a:gd name="T16" fmla="*/ 0 w 18"/>
                <a:gd name="T17" fmla="*/ 0 h 454"/>
                <a:gd name="T18" fmla="*/ 0 w 18"/>
                <a:gd name="T19" fmla="*/ 0 h 454"/>
                <a:gd name="T20" fmla="*/ 0 w 18"/>
                <a:gd name="T21" fmla="*/ 0 h 454"/>
                <a:gd name="T22" fmla="*/ 0 w 18"/>
                <a:gd name="T23" fmla="*/ 0 h 454"/>
                <a:gd name="T24" fmla="*/ 0 w 18"/>
                <a:gd name="T25" fmla="*/ 0 h 454"/>
                <a:gd name="T26" fmla="*/ 0 w 18"/>
                <a:gd name="T27" fmla="*/ 0 h 454"/>
                <a:gd name="T28" fmla="*/ 0 w 18"/>
                <a:gd name="T29" fmla="*/ 0 h 454"/>
                <a:gd name="T30" fmla="*/ 0 w 18"/>
                <a:gd name="T31" fmla="*/ 0 h 454"/>
                <a:gd name="T32" fmla="*/ 0 w 18"/>
                <a:gd name="T33" fmla="*/ 0 h 454"/>
                <a:gd name="T34" fmla="*/ 0 w 18"/>
                <a:gd name="T35" fmla="*/ 0 h 454"/>
                <a:gd name="T36" fmla="*/ 0 w 18"/>
                <a:gd name="T37" fmla="*/ 0 h 454"/>
                <a:gd name="T38" fmla="*/ 0 w 18"/>
                <a:gd name="T39" fmla="*/ 0 h 454"/>
                <a:gd name="T40" fmla="*/ 0 w 18"/>
                <a:gd name="T41" fmla="*/ 0 h 454"/>
                <a:gd name="T42" fmla="*/ 0 w 18"/>
                <a:gd name="T43" fmla="*/ 0 h 454"/>
                <a:gd name="T44" fmla="*/ 0 w 18"/>
                <a:gd name="T45" fmla="*/ 0 h 454"/>
                <a:gd name="T46" fmla="*/ 0 w 18"/>
                <a:gd name="T47" fmla="*/ 0 h 454"/>
                <a:gd name="T48" fmla="*/ 0 w 18"/>
                <a:gd name="T49" fmla="*/ 0 h 454"/>
                <a:gd name="T50" fmla="*/ 0 w 18"/>
                <a:gd name="T51" fmla="*/ 0 h 454"/>
                <a:gd name="T52" fmla="*/ 0 w 18"/>
                <a:gd name="T53" fmla="*/ 0 h 454"/>
                <a:gd name="T54" fmla="*/ 0 w 18"/>
                <a:gd name="T55" fmla="*/ 0 h 454"/>
                <a:gd name="T56" fmla="*/ 0 w 18"/>
                <a:gd name="T57" fmla="*/ 0 h 454"/>
                <a:gd name="T58" fmla="*/ 0 w 18"/>
                <a:gd name="T59" fmla="*/ 0 h 454"/>
                <a:gd name="T60" fmla="*/ 0 w 18"/>
                <a:gd name="T61" fmla="*/ 0 h 454"/>
                <a:gd name="T62" fmla="*/ 0 w 18"/>
                <a:gd name="T63" fmla="*/ 0 h 454"/>
                <a:gd name="T64" fmla="*/ 0 w 18"/>
                <a:gd name="T65" fmla="*/ 0 h 454"/>
                <a:gd name="T66" fmla="*/ 0 w 18"/>
                <a:gd name="T67" fmla="*/ 0 h 454"/>
                <a:gd name="T68" fmla="*/ 0 w 18"/>
                <a:gd name="T69" fmla="*/ 0 h 454"/>
                <a:gd name="T70" fmla="*/ 0 w 18"/>
                <a:gd name="T71" fmla="*/ 0 h 454"/>
                <a:gd name="T72" fmla="*/ 0 w 18"/>
                <a:gd name="T73" fmla="*/ 0 h 454"/>
                <a:gd name="T74" fmla="*/ 0 w 18"/>
                <a:gd name="T75" fmla="*/ 0 h 454"/>
                <a:gd name="T76" fmla="*/ 0 w 18"/>
                <a:gd name="T77" fmla="*/ 0 h 454"/>
                <a:gd name="T78" fmla="*/ 0 w 18"/>
                <a:gd name="T79" fmla="*/ 0 h 454"/>
                <a:gd name="T80" fmla="*/ 0 w 18"/>
                <a:gd name="T81" fmla="*/ 0 h 454"/>
                <a:gd name="T82" fmla="*/ 0 w 18"/>
                <a:gd name="T83" fmla="*/ 0 h 454"/>
                <a:gd name="T84" fmla="*/ 0 w 18"/>
                <a:gd name="T85" fmla="*/ 0 h 454"/>
                <a:gd name="T86" fmla="*/ 0 w 18"/>
                <a:gd name="T87" fmla="*/ 0 h 454"/>
                <a:gd name="T88" fmla="*/ 0 w 18"/>
                <a:gd name="T89" fmla="*/ 0 h 454"/>
                <a:gd name="T90" fmla="*/ 0 w 18"/>
                <a:gd name="T91" fmla="*/ 0 h 454"/>
                <a:gd name="T92" fmla="*/ 0 w 18"/>
                <a:gd name="T93" fmla="*/ 0 h 4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8" h="454">
                  <a:moveTo>
                    <a:pt x="0" y="454"/>
                  </a:moveTo>
                  <a:lnTo>
                    <a:pt x="1" y="452"/>
                  </a:lnTo>
                  <a:lnTo>
                    <a:pt x="1" y="448"/>
                  </a:lnTo>
                  <a:lnTo>
                    <a:pt x="2" y="446"/>
                  </a:lnTo>
                  <a:lnTo>
                    <a:pt x="2" y="442"/>
                  </a:lnTo>
                  <a:lnTo>
                    <a:pt x="4" y="439"/>
                  </a:lnTo>
                  <a:lnTo>
                    <a:pt x="4" y="437"/>
                  </a:lnTo>
                  <a:lnTo>
                    <a:pt x="4" y="433"/>
                  </a:lnTo>
                  <a:lnTo>
                    <a:pt x="5" y="431"/>
                  </a:lnTo>
                  <a:lnTo>
                    <a:pt x="5" y="428"/>
                  </a:lnTo>
                  <a:lnTo>
                    <a:pt x="5" y="424"/>
                  </a:lnTo>
                  <a:lnTo>
                    <a:pt x="6" y="422"/>
                  </a:lnTo>
                  <a:lnTo>
                    <a:pt x="6" y="419"/>
                  </a:lnTo>
                  <a:lnTo>
                    <a:pt x="7" y="415"/>
                  </a:lnTo>
                  <a:lnTo>
                    <a:pt x="7" y="413"/>
                  </a:lnTo>
                  <a:lnTo>
                    <a:pt x="7" y="410"/>
                  </a:lnTo>
                  <a:lnTo>
                    <a:pt x="8" y="406"/>
                  </a:lnTo>
                  <a:lnTo>
                    <a:pt x="8" y="404"/>
                  </a:lnTo>
                  <a:lnTo>
                    <a:pt x="8" y="400"/>
                  </a:lnTo>
                  <a:lnTo>
                    <a:pt x="9" y="397"/>
                  </a:lnTo>
                  <a:lnTo>
                    <a:pt x="9" y="395"/>
                  </a:lnTo>
                  <a:lnTo>
                    <a:pt x="9" y="391"/>
                  </a:lnTo>
                  <a:lnTo>
                    <a:pt x="9" y="388"/>
                  </a:lnTo>
                  <a:lnTo>
                    <a:pt x="10" y="386"/>
                  </a:lnTo>
                  <a:lnTo>
                    <a:pt x="10" y="382"/>
                  </a:lnTo>
                  <a:lnTo>
                    <a:pt x="10" y="379"/>
                  </a:lnTo>
                  <a:lnTo>
                    <a:pt x="11" y="377"/>
                  </a:lnTo>
                  <a:lnTo>
                    <a:pt x="11" y="373"/>
                  </a:lnTo>
                  <a:lnTo>
                    <a:pt x="11" y="370"/>
                  </a:lnTo>
                  <a:lnTo>
                    <a:pt x="11" y="368"/>
                  </a:lnTo>
                  <a:lnTo>
                    <a:pt x="13" y="364"/>
                  </a:lnTo>
                  <a:lnTo>
                    <a:pt x="13" y="361"/>
                  </a:lnTo>
                  <a:lnTo>
                    <a:pt x="13" y="357"/>
                  </a:lnTo>
                  <a:lnTo>
                    <a:pt x="13" y="355"/>
                  </a:lnTo>
                  <a:lnTo>
                    <a:pt x="14" y="352"/>
                  </a:lnTo>
                  <a:lnTo>
                    <a:pt x="14" y="348"/>
                  </a:lnTo>
                  <a:lnTo>
                    <a:pt x="14" y="345"/>
                  </a:lnTo>
                  <a:lnTo>
                    <a:pt x="14" y="343"/>
                  </a:lnTo>
                  <a:lnTo>
                    <a:pt x="14" y="339"/>
                  </a:lnTo>
                  <a:lnTo>
                    <a:pt x="15" y="336"/>
                  </a:lnTo>
                  <a:lnTo>
                    <a:pt x="15" y="332"/>
                  </a:lnTo>
                  <a:lnTo>
                    <a:pt x="15" y="330"/>
                  </a:lnTo>
                  <a:lnTo>
                    <a:pt x="15" y="327"/>
                  </a:lnTo>
                  <a:lnTo>
                    <a:pt x="15" y="323"/>
                  </a:lnTo>
                  <a:lnTo>
                    <a:pt x="16" y="320"/>
                  </a:lnTo>
                  <a:lnTo>
                    <a:pt x="16" y="318"/>
                  </a:lnTo>
                  <a:lnTo>
                    <a:pt x="16" y="314"/>
                  </a:lnTo>
                  <a:lnTo>
                    <a:pt x="16" y="311"/>
                  </a:lnTo>
                  <a:lnTo>
                    <a:pt x="16" y="307"/>
                  </a:lnTo>
                  <a:lnTo>
                    <a:pt x="16" y="304"/>
                  </a:lnTo>
                  <a:lnTo>
                    <a:pt x="16" y="302"/>
                  </a:lnTo>
                  <a:lnTo>
                    <a:pt x="16" y="298"/>
                  </a:lnTo>
                  <a:lnTo>
                    <a:pt x="17" y="295"/>
                  </a:lnTo>
                  <a:lnTo>
                    <a:pt x="17" y="291"/>
                  </a:lnTo>
                  <a:lnTo>
                    <a:pt x="17" y="288"/>
                  </a:lnTo>
                  <a:lnTo>
                    <a:pt x="17" y="286"/>
                  </a:lnTo>
                  <a:lnTo>
                    <a:pt x="17" y="282"/>
                  </a:lnTo>
                  <a:lnTo>
                    <a:pt x="17" y="279"/>
                  </a:lnTo>
                  <a:lnTo>
                    <a:pt x="17" y="276"/>
                  </a:lnTo>
                  <a:lnTo>
                    <a:pt x="17" y="272"/>
                  </a:lnTo>
                  <a:lnTo>
                    <a:pt x="17" y="269"/>
                  </a:lnTo>
                  <a:lnTo>
                    <a:pt x="17" y="266"/>
                  </a:lnTo>
                  <a:lnTo>
                    <a:pt x="17" y="263"/>
                  </a:lnTo>
                  <a:lnTo>
                    <a:pt x="17" y="260"/>
                  </a:lnTo>
                  <a:lnTo>
                    <a:pt x="17" y="256"/>
                  </a:lnTo>
                  <a:lnTo>
                    <a:pt x="18" y="253"/>
                  </a:lnTo>
                  <a:lnTo>
                    <a:pt x="18" y="249"/>
                  </a:lnTo>
                  <a:lnTo>
                    <a:pt x="18" y="246"/>
                  </a:lnTo>
                  <a:lnTo>
                    <a:pt x="18" y="244"/>
                  </a:lnTo>
                  <a:lnTo>
                    <a:pt x="18" y="240"/>
                  </a:lnTo>
                  <a:lnTo>
                    <a:pt x="18" y="237"/>
                  </a:lnTo>
                  <a:lnTo>
                    <a:pt x="18" y="234"/>
                  </a:lnTo>
                  <a:lnTo>
                    <a:pt x="18" y="230"/>
                  </a:lnTo>
                  <a:lnTo>
                    <a:pt x="18" y="227"/>
                  </a:lnTo>
                  <a:lnTo>
                    <a:pt x="18" y="223"/>
                  </a:lnTo>
                  <a:lnTo>
                    <a:pt x="18" y="220"/>
                  </a:lnTo>
                  <a:lnTo>
                    <a:pt x="17" y="217"/>
                  </a:lnTo>
                  <a:lnTo>
                    <a:pt x="17" y="214"/>
                  </a:lnTo>
                  <a:lnTo>
                    <a:pt x="17" y="211"/>
                  </a:lnTo>
                  <a:lnTo>
                    <a:pt x="17" y="207"/>
                  </a:lnTo>
                  <a:lnTo>
                    <a:pt x="17" y="204"/>
                  </a:lnTo>
                  <a:lnTo>
                    <a:pt x="17" y="201"/>
                  </a:lnTo>
                  <a:lnTo>
                    <a:pt x="17" y="197"/>
                  </a:lnTo>
                  <a:lnTo>
                    <a:pt x="17" y="194"/>
                  </a:lnTo>
                  <a:lnTo>
                    <a:pt x="17" y="190"/>
                  </a:lnTo>
                  <a:lnTo>
                    <a:pt x="17" y="187"/>
                  </a:lnTo>
                  <a:lnTo>
                    <a:pt x="17" y="184"/>
                  </a:lnTo>
                  <a:lnTo>
                    <a:pt x="17" y="180"/>
                  </a:lnTo>
                  <a:lnTo>
                    <a:pt x="17" y="177"/>
                  </a:lnTo>
                  <a:lnTo>
                    <a:pt x="16" y="173"/>
                  </a:lnTo>
                  <a:lnTo>
                    <a:pt x="16" y="171"/>
                  </a:lnTo>
                  <a:lnTo>
                    <a:pt x="16" y="168"/>
                  </a:lnTo>
                  <a:lnTo>
                    <a:pt x="16" y="164"/>
                  </a:lnTo>
                  <a:lnTo>
                    <a:pt x="16" y="161"/>
                  </a:lnTo>
                  <a:lnTo>
                    <a:pt x="16" y="158"/>
                  </a:lnTo>
                  <a:lnTo>
                    <a:pt x="16" y="154"/>
                  </a:lnTo>
                  <a:lnTo>
                    <a:pt x="16" y="151"/>
                  </a:lnTo>
                  <a:lnTo>
                    <a:pt x="15" y="147"/>
                  </a:lnTo>
                  <a:lnTo>
                    <a:pt x="15" y="144"/>
                  </a:lnTo>
                  <a:lnTo>
                    <a:pt x="15" y="140"/>
                  </a:lnTo>
                  <a:lnTo>
                    <a:pt x="15" y="137"/>
                  </a:lnTo>
                  <a:lnTo>
                    <a:pt x="15" y="134"/>
                  </a:lnTo>
                  <a:lnTo>
                    <a:pt x="14" y="130"/>
                  </a:lnTo>
                  <a:lnTo>
                    <a:pt x="14" y="127"/>
                  </a:lnTo>
                  <a:lnTo>
                    <a:pt x="14" y="123"/>
                  </a:lnTo>
                  <a:lnTo>
                    <a:pt x="14" y="120"/>
                  </a:lnTo>
                  <a:lnTo>
                    <a:pt x="14" y="117"/>
                  </a:lnTo>
                  <a:lnTo>
                    <a:pt x="13" y="113"/>
                  </a:lnTo>
                  <a:lnTo>
                    <a:pt x="13" y="110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1" y="100"/>
                  </a:lnTo>
                  <a:lnTo>
                    <a:pt x="11" y="96"/>
                  </a:lnTo>
                  <a:lnTo>
                    <a:pt x="11" y="93"/>
                  </a:lnTo>
                  <a:lnTo>
                    <a:pt x="11" y="89"/>
                  </a:lnTo>
                  <a:lnTo>
                    <a:pt x="10" y="86"/>
                  </a:lnTo>
                  <a:lnTo>
                    <a:pt x="10" y="83"/>
                  </a:lnTo>
                  <a:lnTo>
                    <a:pt x="10" y="79"/>
                  </a:lnTo>
                  <a:lnTo>
                    <a:pt x="9" y="76"/>
                  </a:lnTo>
                  <a:lnTo>
                    <a:pt x="9" y="72"/>
                  </a:lnTo>
                  <a:lnTo>
                    <a:pt x="9" y="69"/>
                  </a:lnTo>
                  <a:lnTo>
                    <a:pt x="9" y="66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8" y="55"/>
                  </a:lnTo>
                  <a:lnTo>
                    <a:pt x="7" y="52"/>
                  </a:lnTo>
                  <a:lnTo>
                    <a:pt x="7" y="49"/>
                  </a:lnTo>
                  <a:lnTo>
                    <a:pt x="7" y="45"/>
                  </a:lnTo>
                  <a:lnTo>
                    <a:pt x="6" y="41"/>
                  </a:lnTo>
                  <a:lnTo>
                    <a:pt x="6" y="37"/>
                  </a:lnTo>
                  <a:lnTo>
                    <a:pt x="5" y="34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17"/>
                  </a:lnTo>
                  <a:lnTo>
                    <a:pt x="2" y="13"/>
                  </a:lnTo>
                  <a:lnTo>
                    <a:pt x="2" y="10"/>
                  </a:lnTo>
                  <a:lnTo>
                    <a:pt x="1" y="7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0" name="Line 132"/>
            <p:cNvSpPr>
              <a:spLocks noChangeShapeType="1"/>
            </p:cNvSpPr>
            <p:nvPr/>
          </p:nvSpPr>
          <p:spPr bwMode="auto">
            <a:xfrm flipH="1" flipV="1">
              <a:off x="2057" y="1495"/>
              <a:ext cx="32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1" name="Freeform 133"/>
            <p:cNvSpPr>
              <a:spLocks/>
            </p:cNvSpPr>
            <p:nvPr/>
          </p:nvSpPr>
          <p:spPr bwMode="auto">
            <a:xfrm>
              <a:off x="2057" y="1285"/>
              <a:ext cx="436" cy="395"/>
            </a:xfrm>
            <a:custGeom>
              <a:avLst/>
              <a:gdLst>
                <a:gd name="T0" fmla="*/ 1 w 3054"/>
                <a:gd name="T1" fmla="*/ 1 h 2762"/>
                <a:gd name="T2" fmla="*/ 1 w 3054"/>
                <a:gd name="T3" fmla="*/ 1 h 2762"/>
                <a:gd name="T4" fmla="*/ 1 w 3054"/>
                <a:gd name="T5" fmla="*/ 1 h 2762"/>
                <a:gd name="T6" fmla="*/ 1 w 3054"/>
                <a:gd name="T7" fmla="*/ 1 h 2762"/>
                <a:gd name="T8" fmla="*/ 1 w 3054"/>
                <a:gd name="T9" fmla="*/ 1 h 2762"/>
                <a:gd name="T10" fmla="*/ 1 w 3054"/>
                <a:gd name="T11" fmla="*/ 1 h 2762"/>
                <a:gd name="T12" fmla="*/ 1 w 3054"/>
                <a:gd name="T13" fmla="*/ 1 h 2762"/>
                <a:gd name="T14" fmla="*/ 1 w 3054"/>
                <a:gd name="T15" fmla="*/ 1 h 2762"/>
                <a:gd name="T16" fmla="*/ 1 w 3054"/>
                <a:gd name="T17" fmla="*/ 1 h 2762"/>
                <a:gd name="T18" fmla="*/ 1 w 3054"/>
                <a:gd name="T19" fmla="*/ 1 h 2762"/>
                <a:gd name="T20" fmla="*/ 1 w 3054"/>
                <a:gd name="T21" fmla="*/ 1 h 2762"/>
                <a:gd name="T22" fmla="*/ 1 w 3054"/>
                <a:gd name="T23" fmla="*/ 1 h 2762"/>
                <a:gd name="T24" fmla="*/ 1 w 3054"/>
                <a:gd name="T25" fmla="*/ 1 h 2762"/>
                <a:gd name="T26" fmla="*/ 1 w 3054"/>
                <a:gd name="T27" fmla="*/ 1 h 2762"/>
                <a:gd name="T28" fmla="*/ 1 w 3054"/>
                <a:gd name="T29" fmla="*/ 0 h 2762"/>
                <a:gd name="T30" fmla="*/ 1 w 3054"/>
                <a:gd name="T31" fmla="*/ 0 h 2762"/>
                <a:gd name="T32" fmla="*/ 1 w 3054"/>
                <a:gd name="T33" fmla="*/ 0 h 2762"/>
                <a:gd name="T34" fmla="*/ 1 w 3054"/>
                <a:gd name="T35" fmla="*/ 0 h 2762"/>
                <a:gd name="T36" fmla="*/ 1 w 3054"/>
                <a:gd name="T37" fmla="*/ 0 h 2762"/>
                <a:gd name="T38" fmla="*/ 1 w 3054"/>
                <a:gd name="T39" fmla="*/ 0 h 2762"/>
                <a:gd name="T40" fmla="*/ 1 w 3054"/>
                <a:gd name="T41" fmla="*/ 0 h 2762"/>
                <a:gd name="T42" fmla="*/ 1 w 3054"/>
                <a:gd name="T43" fmla="*/ 0 h 2762"/>
                <a:gd name="T44" fmla="*/ 1 w 3054"/>
                <a:gd name="T45" fmla="*/ 0 h 2762"/>
                <a:gd name="T46" fmla="*/ 1 w 3054"/>
                <a:gd name="T47" fmla="*/ 0 h 2762"/>
                <a:gd name="T48" fmla="*/ 1 w 3054"/>
                <a:gd name="T49" fmla="*/ 0 h 2762"/>
                <a:gd name="T50" fmla="*/ 1 w 3054"/>
                <a:gd name="T51" fmla="*/ 0 h 2762"/>
                <a:gd name="T52" fmla="*/ 1 w 3054"/>
                <a:gd name="T53" fmla="*/ 0 h 2762"/>
                <a:gd name="T54" fmla="*/ 1 w 3054"/>
                <a:gd name="T55" fmla="*/ 0 h 2762"/>
                <a:gd name="T56" fmla="*/ 1 w 3054"/>
                <a:gd name="T57" fmla="*/ 0 h 2762"/>
                <a:gd name="T58" fmla="*/ 1 w 3054"/>
                <a:gd name="T59" fmla="*/ 0 h 2762"/>
                <a:gd name="T60" fmla="*/ 1 w 3054"/>
                <a:gd name="T61" fmla="*/ 0 h 2762"/>
                <a:gd name="T62" fmla="*/ 1 w 3054"/>
                <a:gd name="T63" fmla="*/ 0 h 2762"/>
                <a:gd name="T64" fmla="*/ 1 w 3054"/>
                <a:gd name="T65" fmla="*/ 0 h 2762"/>
                <a:gd name="T66" fmla="*/ 1 w 3054"/>
                <a:gd name="T67" fmla="*/ 0 h 2762"/>
                <a:gd name="T68" fmla="*/ 1 w 3054"/>
                <a:gd name="T69" fmla="*/ 0 h 2762"/>
                <a:gd name="T70" fmla="*/ 1 w 3054"/>
                <a:gd name="T71" fmla="*/ 0 h 2762"/>
                <a:gd name="T72" fmla="*/ 1 w 3054"/>
                <a:gd name="T73" fmla="*/ 0 h 2762"/>
                <a:gd name="T74" fmla="*/ 1 w 3054"/>
                <a:gd name="T75" fmla="*/ 0 h 2762"/>
                <a:gd name="T76" fmla="*/ 1 w 3054"/>
                <a:gd name="T77" fmla="*/ 0 h 2762"/>
                <a:gd name="T78" fmla="*/ 1 w 3054"/>
                <a:gd name="T79" fmla="*/ 0 h 2762"/>
                <a:gd name="T80" fmla="*/ 1 w 3054"/>
                <a:gd name="T81" fmla="*/ 0 h 2762"/>
                <a:gd name="T82" fmla="*/ 1 w 3054"/>
                <a:gd name="T83" fmla="*/ 0 h 2762"/>
                <a:gd name="T84" fmla="*/ 1 w 3054"/>
                <a:gd name="T85" fmla="*/ 0 h 2762"/>
                <a:gd name="T86" fmla="*/ 1 w 3054"/>
                <a:gd name="T87" fmla="*/ 0 h 2762"/>
                <a:gd name="T88" fmla="*/ 1 w 3054"/>
                <a:gd name="T89" fmla="*/ 0 h 2762"/>
                <a:gd name="T90" fmla="*/ 1 w 3054"/>
                <a:gd name="T91" fmla="*/ 0 h 2762"/>
                <a:gd name="T92" fmla="*/ 1 w 3054"/>
                <a:gd name="T93" fmla="*/ 0 h 2762"/>
                <a:gd name="T94" fmla="*/ 1 w 3054"/>
                <a:gd name="T95" fmla="*/ 0 h 2762"/>
                <a:gd name="T96" fmla="*/ 1 w 3054"/>
                <a:gd name="T97" fmla="*/ 0 h 2762"/>
                <a:gd name="T98" fmla="*/ 1 w 3054"/>
                <a:gd name="T99" fmla="*/ 0 h 2762"/>
                <a:gd name="T100" fmla="*/ 0 w 3054"/>
                <a:gd name="T101" fmla="*/ 0 h 2762"/>
                <a:gd name="T102" fmla="*/ 0 w 3054"/>
                <a:gd name="T103" fmla="*/ 0 h 2762"/>
                <a:gd name="T104" fmla="*/ 0 w 3054"/>
                <a:gd name="T105" fmla="*/ 0 h 2762"/>
                <a:gd name="T106" fmla="*/ 0 w 3054"/>
                <a:gd name="T107" fmla="*/ 0 h 2762"/>
                <a:gd name="T108" fmla="*/ 0 w 3054"/>
                <a:gd name="T109" fmla="*/ 0 h 2762"/>
                <a:gd name="T110" fmla="*/ 0 w 3054"/>
                <a:gd name="T111" fmla="*/ 0 h 2762"/>
                <a:gd name="T112" fmla="*/ 0 w 3054"/>
                <a:gd name="T113" fmla="*/ 0 h 2762"/>
                <a:gd name="T114" fmla="*/ 0 w 3054"/>
                <a:gd name="T115" fmla="*/ 0 h 2762"/>
                <a:gd name="T116" fmla="*/ 0 w 3054"/>
                <a:gd name="T117" fmla="*/ 0 h 2762"/>
                <a:gd name="T118" fmla="*/ 0 w 3054"/>
                <a:gd name="T119" fmla="*/ 1 h 2762"/>
                <a:gd name="T120" fmla="*/ 0 w 3054"/>
                <a:gd name="T121" fmla="*/ 1 h 2762"/>
                <a:gd name="T122" fmla="*/ 0 w 3054"/>
                <a:gd name="T123" fmla="*/ 1 h 276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054" h="2762">
                  <a:moveTo>
                    <a:pt x="2240" y="2762"/>
                  </a:moveTo>
                  <a:lnTo>
                    <a:pt x="2244" y="2756"/>
                  </a:lnTo>
                  <a:lnTo>
                    <a:pt x="2247" y="2752"/>
                  </a:lnTo>
                  <a:lnTo>
                    <a:pt x="2250" y="2747"/>
                  </a:lnTo>
                  <a:lnTo>
                    <a:pt x="2254" y="2742"/>
                  </a:lnTo>
                  <a:lnTo>
                    <a:pt x="2257" y="2738"/>
                  </a:lnTo>
                  <a:lnTo>
                    <a:pt x="2261" y="2733"/>
                  </a:lnTo>
                  <a:lnTo>
                    <a:pt x="2263" y="2729"/>
                  </a:lnTo>
                  <a:lnTo>
                    <a:pt x="2266" y="2723"/>
                  </a:lnTo>
                  <a:lnTo>
                    <a:pt x="2270" y="2719"/>
                  </a:lnTo>
                  <a:lnTo>
                    <a:pt x="2273" y="2714"/>
                  </a:lnTo>
                  <a:lnTo>
                    <a:pt x="2276" y="2710"/>
                  </a:lnTo>
                  <a:lnTo>
                    <a:pt x="2279" y="2705"/>
                  </a:lnTo>
                  <a:lnTo>
                    <a:pt x="2282" y="2700"/>
                  </a:lnTo>
                  <a:lnTo>
                    <a:pt x="2286" y="2695"/>
                  </a:lnTo>
                  <a:lnTo>
                    <a:pt x="2289" y="2690"/>
                  </a:lnTo>
                  <a:lnTo>
                    <a:pt x="2292" y="2686"/>
                  </a:lnTo>
                  <a:lnTo>
                    <a:pt x="2295" y="2681"/>
                  </a:lnTo>
                  <a:lnTo>
                    <a:pt x="2298" y="2677"/>
                  </a:lnTo>
                  <a:lnTo>
                    <a:pt x="2301" y="2672"/>
                  </a:lnTo>
                  <a:lnTo>
                    <a:pt x="2305" y="2668"/>
                  </a:lnTo>
                  <a:lnTo>
                    <a:pt x="2308" y="2662"/>
                  </a:lnTo>
                  <a:lnTo>
                    <a:pt x="2310" y="2657"/>
                  </a:lnTo>
                  <a:lnTo>
                    <a:pt x="2314" y="2653"/>
                  </a:lnTo>
                  <a:lnTo>
                    <a:pt x="2317" y="2648"/>
                  </a:lnTo>
                  <a:lnTo>
                    <a:pt x="2321" y="2644"/>
                  </a:lnTo>
                  <a:lnTo>
                    <a:pt x="2323" y="2639"/>
                  </a:lnTo>
                  <a:lnTo>
                    <a:pt x="2326" y="2633"/>
                  </a:lnTo>
                  <a:lnTo>
                    <a:pt x="2330" y="2629"/>
                  </a:lnTo>
                  <a:lnTo>
                    <a:pt x="2332" y="2624"/>
                  </a:lnTo>
                  <a:lnTo>
                    <a:pt x="2335" y="2620"/>
                  </a:lnTo>
                  <a:lnTo>
                    <a:pt x="2339" y="2615"/>
                  </a:lnTo>
                  <a:lnTo>
                    <a:pt x="2342" y="2611"/>
                  </a:lnTo>
                  <a:lnTo>
                    <a:pt x="2345" y="2605"/>
                  </a:lnTo>
                  <a:lnTo>
                    <a:pt x="2348" y="2601"/>
                  </a:lnTo>
                  <a:lnTo>
                    <a:pt x="2351" y="2596"/>
                  </a:lnTo>
                  <a:lnTo>
                    <a:pt x="2354" y="2591"/>
                  </a:lnTo>
                  <a:lnTo>
                    <a:pt x="2357" y="2587"/>
                  </a:lnTo>
                  <a:lnTo>
                    <a:pt x="2360" y="2582"/>
                  </a:lnTo>
                  <a:lnTo>
                    <a:pt x="2364" y="2577"/>
                  </a:lnTo>
                  <a:lnTo>
                    <a:pt x="2366" y="2572"/>
                  </a:lnTo>
                  <a:lnTo>
                    <a:pt x="2370" y="2568"/>
                  </a:lnTo>
                  <a:lnTo>
                    <a:pt x="2373" y="2563"/>
                  </a:lnTo>
                  <a:lnTo>
                    <a:pt x="2375" y="2559"/>
                  </a:lnTo>
                  <a:lnTo>
                    <a:pt x="2379" y="2554"/>
                  </a:lnTo>
                  <a:lnTo>
                    <a:pt x="2382" y="2548"/>
                  </a:lnTo>
                  <a:lnTo>
                    <a:pt x="2384" y="2544"/>
                  </a:lnTo>
                  <a:lnTo>
                    <a:pt x="2388" y="2539"/>
                  </a:lnTo>
                  <a:lnTo>
                    <a:pt x="2390" y="2535"/>
                  </a:lnTo>
                  <a:lnTo>
                    <a:pt x="2393" y="2530"/>
                  </a:lnTo>
                  <a:lnTo>
                    <a:pt x="2397" y="2526"/>
                  </a:lnTo>
                  <a:lnTo>
                    <a:pt x="2399" y="2520"/>
                  </a:lnTo>
                  <a:lnTo>
                    <a:pt x="2402" y="2515"/>
                  </a:lnTo>
                  <a:lnTo>
                    <a:pt x="2406" y="2511"/>
                  </a:lnTo>
                  <a:lnTo>
                    <a:pt x="2408" y="2506"/>
                  </a:lnTo>
                  <a:lnTo>
                    <a:pt x="2412" y="2502"/>
                  </a:lnTo>
                  <a:lnTo>
                    <a:pt x="2414" y="2497"/>
                  </a:lnTo>
                  <a:lnTo>
                    <a:pt x="2417" y="2492"/>
                  </a:lnTo>
                  <a:lnTo>
                    <a:pt x="2421" y="2487"/>
                  </a:lnTo>
                  <a:lnTo>
                    <a:pt x="2423" y="2482"/>
                  </a:lnTo>
                  <a:lnTo>
                    <a:pt x="2426" y="2478"/>
                  </a:lnTo>
                  <a:lnTo>
                    <a:pt x="2429" y="2473"/>
                  </a:lnTo>
                  <a:lnTo>
                    <a:pt x="2432" y="2469"/>
                  </a:lnTo>
                  <a:lnTo>
                    <a:pt x="2434" y="2463"/>
                  </a:lnTo>
                  <a:lnTo>
                    <a:pt x="2438" y="2459"/>
                  </a:lnTo>
                  <a:lnTo>
                    <a:pt x="2440" y="2454"/>
                  </a:lnTo>
                  <a:lnTo>
                    <a:pt x="2443" y="2450"/>
                  </a:lnTo>
                  <a:lnTo>
                    <a:pt x="2447" y="2445"/>
                  </a:lnTo>
                  <a:lnTo>
                    <a:pt x="2449" y="2440"/>
                  </a:lnTo>
                  <a:lnTo>
                    <a:pt x="2452" y="2436"/>
                  </a:lnTo>
                  <a:lnTo>
                    <a:pt x="2455" y="2430"/>
                  </a:lnTo>
                  <a:lnTo>
                    <a:pt x="2458" y="2426"/>
                  </a:lnTo>
                  <a:lnTo>
                    <a:pt x="2460" y="2421"/>
                  </a:lnTo>
                  <a:lnTo>
                    <a:pt x="2464" y="2417"/>
                  </a:lnTo>
                  <a:lnTo>
                    <a:pt x="2466" y="2412"/>
                  </a:lnTo>
                  <a:lnTo>
                    <a:pt x="2469" y="2408"/>
                  </a:lnTo>
                  <a:lnTo>
                    <a:pt x="2472" y="2402"/>
                  </a:lnTo>
                  <a:lnTo>
                    <a:pt x="2475" y="2397"/>
                  </a:lnTo>
                  <a:lnTo>
                    <a:pt x="2477" y="2393"/>
                  </a:lnTo>
                  <a:lnTo>
                    <a:pt x="2481" y="2388"/>
                  </a:lnTo>
                  <a:lnTo>
                    <a:pt x="2483" y="2384"/>
                  </a:lnTo>
                  <a:lnTo>
                    <a:pt x="2486" y="2379"/>
                  </a:lnTo>
                  <a:lnTo>
                    <a:pt x="2489" y="2374"/>
                  </a:lnTo>
                  <a:lnTo>
                    <a:pt x="2492" y="2369"/>
                  </a:lnTo>
                  <a:lnTo>
                    <a:pt x="2494" y="2364"/>
                  </a:lnTo>
                  <a:lnTo>
                    <a:pt x="2497" y="2360"/>
                  </a:lnTo>
                  <a:lnTo>
                    <a:pt x="2500" y="2355"/>
                  </a:lnTo>
                  <a:lnTo>
                    <a:pt x="2502" y="2351"/>
                  </a:lnTo>
                  <a:lnTo>
                    <a:pt x="2506" y="2345"/>
                  </a:lnTo>
                  <a:lnTo>
                    <a:pt x="2508" y="2341"/>
                  </a:lnTo>
                  <a:lnTo>
                    <a:pt x="2511" y="2336"/>
                  </a:lnTo>
                  <a:lnTo>
                    <a:pt x="2514" y="2332"/>
                  </a:lnTo>
                  <a:lnTo>
                    <a:pt x="2516" y="2327"/>
                  </a:lnTo>
                  <a:lnTo>
                    <a:pt x="2519" y="2322"/>
                  </a:lnTo>
                  <a:lnTo>
                    <a:pt x="2522" y="2318"/>
                  </a:lnTo>
                  <a:lnTo>
                    <a:pt x="2525" y="2312"/>
                  </a:lnTo>
                  <a:lnTo>
                    <a:pt x="2527" y="2308"/>
                  </a:lnTo>
                  <a:lnTo>
                    <a:pt x="2530" y="2303"/>
                  </a:lnTo>
                  <a:lnTo>
                    <a:pt x="2533" y="2299"/>
                  </a:lnTo>
                  <a:lnTo>
                    <a:pt x="2535" y="2294"/>
                  </a:lnTo>
                  <a:lnTo>
                    <a:pt x="2539" y="2290"/>
                  </a:lnTo>
                  <a:lnTo>
                    <a:pt x="2541" y="2285"/>
                  </a:lnTo>
                  <a:lnTo>
                    <a:pt x="2543" y="2279"/>
                  </a:lnTo>
                  <a:lnTo>
                    <a:pt x="2547" y="2275"/>
                  </a:lnTo>
                  <a:lnTo>
                    <a:pt x="2549" y="2270"/>
                  </a:lnTo>
                  <a:lnTo>
                    <a:pt x="2551" y="2266"/>
                  </a:lnTo>
                  <a:lnTo>
                    <a:pt x="2555" y="2261"/>
                  </a:lnTo>
                  <a:lnTo>
                    <a:pt x="2557" y="2257"/>
                  </a:lnTo>
                  <a:lnTo>
                    <a:pt x="2559" y="2252"/>
                  </a:lnTo>
                  <a:lnTo>
                    <a:pt x="2562" y="2246"/>
                  </a:lnTo>
                  <a:lnTo>
                    <a:pt x="2565" y="2242"/>
                  </a:lnTo>
                  <a:lnTo>
                    <a:pt x="2567" y="2237"/>
                  </a:lnTo>
                  <a:lnTo>
                    <a:pt x="2570" y="2233"/>
                  </a:lnTo>
                  <a:lnTo>
                    <a:pt x="2573" y="2228"/>
                  </a:lnTo>
                  <a:lnTo>
                    <a:pt x="2575" y="2224"/>
                  </a:lnTo>
                  <a:lnTo>
                    <a:pt x="2577" y="2219"/>
                  </a:lnTo>
                  <a:lnTo>
                    <a:pt x="2581" y="2213"/>
                  </a:lnTo>
                  <a:lnTo>
                    <a:pt x="2583" y="2209"/>
                  </a:lnTo>
                  <a:lnTo>
                    <a:pt x="2585" y="2204"/>
                  </a:lnTo>
                  <a:lnTo>
                    <a:pt x="2589" y="2200"/>
                  </a:lnTo>
                  <a:lnTo>
                    <a:pt x="2591" y="2195"/>
                  </a:lnTo>
                  <a:lnTo>
                    <a:pt x="2593" y="2191"/>
                  </a:lnTo>
                  <a:lnTo>
                    <a:pt x="2595" y="2186"/>
                  </a:lnTo>
                  <a:lnTo>
                    <a:pt x="2599" y="2182"/>
                  </a:lnTo>
                  <a:lnTo>
                    <a:pt x="2601" y="2176"/>
                  </a:lnTo>
                  <a:lnTo>
                    <a:pt x="2603" y="2171"/>
                  </a:lnTo>
                  <a:lnTo>
                    <a:pt x="2606" y="2167"/>
                  </a:lnTo>
                  <a:lnTo>
                    <a:pt x="2608" y="2162"/>
                  </a:lnTo>
                  <a:lnTo>
                    <a:pt x="2611" y="2158"/>
                  </a:lnTo>
                  <a:lnTo>
                    <a:pt x="2614" y="2153"/>
                  </a:lnTo>
                  <a:lnTo>
                    <a:pt x="2616" y="2149"/>
                  </a:lnTo>
                  <a:lnTo>
                    <a:pt x="2618" y="2144"/>
                  </a:lnTo>
                  <a:lnTo>
                    <a:pt x="2620" y="2140"/>
                  </a:lnTo>
                  <a:lnTo>
                    <a:pt x="2624" y="2134"/>
                  </a:lnTo>
                  <a:lnTo>
                    <a:pt x="2626" y="2129"/>
                  </a:lnTo>
                  <a:lnTo>
                    <a:pt x="2628" y="2125"/>
                  </a:lnTo>
                  <a:lnTo>
                    <a:pt x="2631" y="2120"/>
                  </a:lnTo>
                  <a:lnTo>
                    <a:pt x="2633" y="2116"/>
                  </a:lnTo>
                  <a:lnTo>
                    <a:pt x="2636" y="2111"/>
                  </a:lnTo>
                  <a:lnTo>
                    <a:pt x="2639" y="2107"/>
                  </a:lnTo>
                  <a:lnTo>
                    <a:pt x="2641" y="2102"/>
                  </a:lnTo>
                  <a:lnTo>
                    <a:pt x="2643" y="2098"/>
                  </a:lnTo>
                  <a:lnTo>
                    <a:pt x="2645" y="2092"/>
                  </a:lnTo>
                  <a:lnTo>
                    <a:pt x="2648" y="2087"/>
                  </a:lnTo>
                  <a:lnTo>
                    <a:pt x="2650" y="2083"/>
                  </a:lnTo>
                  <a:lnTo>
                    <a:pt x="2652" y="2078"/>
                  </a:lnTo>
                  <a:lnTo>
                    <a:pt x="2656" y="2074"/>
                  </a:lnTo>
                  <a:lnTo>
                    <a:pt x="2658" y="2069"/>
                  </a:lnTo>
                  <a:lnTo>
                    <a:pt x="2660" y="2065"/>
                  </a:lnTo>
                  <a:lnTo>
                    <a:pt x="2662" y="2060"/>
                  </a:lnTo>
                  <a:lnTo>
                    <a:pt x="2665" y="2056"/>
                  </a:lnTo>
                  <a:lnTo>
                    <a:pt x="2667" y="2051"/>
                  </a:lnTo>
                  <a:lnTo>
                    <a:pt x="2669" y="2047"/>
                  </a:lnTo>
                  <a:lnTo>
                    <a:pt x="2671" y="2041"/>
                  </a:lnTo>
                  <a:lnTo>
                    <a:pt x="2674" y="2036"/>
                  </a:lnTo>
                  <a:lnTo>
                    <a:pt x="2676" y="2032"/>
                  </a:lnTo>
                  <a:lnTo>
                    <a:pt x="2678" y="2027"/>
                  </a:lnTo>
                  <a:lnTo>
                    <a:pt x="2681" y="2023"/>
                  </a:lnTo>
                  <a:lnTo>
                    <a:pt x="2684" y="2018"/>
                  </a:lnTo>
                  <a:lnTo>
                    <a:pt x="2686" y="2014"/>
                  </a:lnTo>
                  <a:lnTo>
                    <a:pt x="2688" y="2009"/>
                  </a:lnTo>
                  <a:lnTo>
                    <a:pt x="2691" y="2005"/>
                  </a:lnTo>
                  <a:lnTo>
                    <a:pt x="2693" y="2000"/>
                  </a:lnTo>
                  <a:lnTo>
                    <a:pt x="2695" y="1996"/>
                  </a:lnTo>
                  <a:lnTo>
                    <a:pt x="2698" y="1991"/>
                  </a:lnTo>
                  <a:lnTo>
                    <a:pt x="2700" y="1986"/>
                  </a:lnTo>
                  <a:lnTo>
                    <a:pt x="2702" y="1981"/>
                  </a:lnTo>
                  <a:lnTo>
                    <a:pt x="2704" y="1976"/>
                  </a:lnTo>
                  <a:lnTo>
                    <a:pt x="2707" y="1972"/>
                  </a:lnTo>
                  <a:lnTo>
                    <a:pt x="2709" y="1967"/>
                  </a:lnTo>
                  <a:lnTo>
                    <a:pt x="2711" y="1963"/>
                  </a:lnTo>
                  <a:lnTo>
                    <a:pt x="2713" y="1958"/>
                  </a:lnTo>
                  <a:lnTo>
                    <a:pt x="2716" y="1954"/>
                  </a:lnTo>
                  <a:lnTo>
                    <a:pt x="2717" y="1949"/>
                  </a:lnTo>
                  <a:lnTo>
                    <a:pt x="2719" y="1944"/>
                  </a:lnTo>
                  <a:lnTo>
                    <a:pt x="2721" y="1940"/>
                  </a:lnTo>
                  <a:lnTo>
                    <a:pt x="2724" y="1935"/>
                  </a:lnTo>
                  <a:lnTo>
                    <a:pt x="2726" y="1931"/>
                  </a:lnTo>
                  <a:lnTo>
                    <a:pt x="2728" y="1926"/>
                  </a:lnTo>
                  <a:lnTo>
                    <a:pt x="2730" y="1922"/>
                  </a:lnTo>
                  <a:lnTo>
                    <a:pt x="2733" y="1917"/>
                  </a:lnTo>
                  <a:lnTo>
                    <a:pt x="2735" y="1913"/>
                  </a:lnTo>
                  <a:lnTo>
                    <a:pt x="2737" y="1908"/>
                  </a:lnTo>
                  <a:lnTo>
                    <a:pt x="2740" y="1904"/>
                  </a:lnTo>
                  <a:lnTo>
                    <a:pt x="2742" y="1899"/>
                  </a:lnTo>
                  <a:lnTo>
                    <a:pt x="2744" y="1894"/>
                  </a:lnTo>
                  <a:lnTo>
                    <a:pt x="2745" y="1890"/>
                  </a:lnTo>
                  <a:lnTo>
                    <a:pt x="2748" y="1885"/>
                  </a:lnTo>
                  <a:lnTo>
                    <a:pt x="2750" y="1881"/>
                  </a:lnTo>
                  <a:lnTo>
                    <a:pt x="2752" y="1875"/>
                  </a:lnTo>
                  <a:lnTo>
                    <a:pt x="2754" y="1871"/>
                  </a:lnTo>
                  <a:lnTo>
                    <a:pt x="2757" y="1866"/>
                  </a:lnTo>
                  <a:lnTo>
                    <a:pt x="2759" y="1862"/>
                  </a:lnTo>
                  <a:lnTo>
                    <a:pt x="2760" y="1857"/>
                  </a:lnTo>
                  <a:lnTo>
                    <a:pt x="2762" y="1852"/>
                  </a:lnTo>
                  <a:lnTo>
                    <a:pt x="2765" y="1848"/>
                  </a:lnTo>
                  <a:lnTo>
                    <a:pt x="2767" y="1843"/>
                  </a:lnTo>
                  <a:lnTo>
                    <a:pt x="2769" y="1839"/>
                  </a:lnTo>
                  <a:lnTo>
                    <a:pt x="2770" y="1834"/>
                  </a:lnTo>
                  <a:lnTo>
                    <a:pt x="2772" y="1830"/>
                  </a:lnTo>
                  <a:lnTo>
                    <a:pt x="2775" y="1825"/>
                  </a:lnTo>
                  <a:lnTo>
                    <a:pt x="2777" y="1821"/>
                  </a:lnTo>
                  <a:lnTo>
                    <a:pt x="2779" y="1816"/>
                  </a:lnTo>
                  <a:lnTo>
                    <a:pt x="2780" y="1812"/>
                  </a:lnTo>
                  <a:lnTo>
                    <a:pt x="2783" y="1807"/>
                  </a:lnTo>
                  <a:lnTo>
                    <a:pt x="2785" y="1803"/>
                  </a:lnTo>
                  <a:lnTo>
                    <a:pt x="2787" y="1798"/>
                  </a:lnTo>
                  <a:lnTo>
                    <a:pt x="2788" y="1793"/>
                  </a:lnTo>
                  <a:lnTo>
                    <a:pt x="2791" y="1789"/>
                  </a:lnTo>
                  <a:lnTo>
                    <a:pt x="2793" y="1784"/>
                  </a:lnTo>
                  <a:lnTo>
                    <a:pt x="2795" y="1781"/>
                  </a:lnTo>
                  <a:lnTo>
                    <a:pt x="2796" y="1776"/>
                  </a:lnTo>
                  <a:lnTo>
                    <a:pt x="2799" y="1772"/>
                  </a:lnTo>
                  <a:lnTo>
                    <a:pt x="2801" y="1767"/>
                  </a:lnTo>
                  <a:lnTo>
                    <a:pt x="2803" y="1763"/>
                  </a:lnTo>
                  <a:lnTo>
                    <a:pt x="2804" y="1758"/>
                  </a:lnTo>
                  <a:lnTo>
                    <a:pt x="2807" y="1754"/>
                  </a:lnTo>
                  <a:lnTo>
                    <a:pt x="2809" y="1749"/>
                  </a:lnTo>
                  <a:lnTo>
                    <a:pt x="2810" y="1745"/>
                  </a:lnTo>
                  <a:lnTo>
                    <a:pt x="2812" y="1740"/>
                  </a:lnTo>
                  <a:lnTo>
                    <a:pt x="2814" y="1736"/>
                  </a:lnTo>
                  <a:lnTo>
                    <a:pt x="2816" y="1731"/>
                  </a:lnTo>
                  <a:lnTo>
                    <a:pt x="2818" y="1726"/>
                  </a:lnTo>
                  <a:lnTo>
                    <a:pt x="2820" y="1722"/>
                  </a:lnTo>
                  <a:lnTo>
                    <a:pt x="2821" y="1717"/>
                  </a:lnTo>
                  <a:lnTo>
                    <a:pt x="2824" y="1713"/>
                  </a:lnTo>
                  <a:lnTo>
                    <a:pt x="2826" y="1708"/>
                  </a:lnTo>
                  <a:lnTo>
                    <a:pt x="2827" y="1704"/>
                  </a:lnTo>
                  <a:lnTo>
                    <a:pt x="2829" y="1699"/>
                  </a:lnTo>
                  <a:lnTo>
                    <a:pt x="2830" y="1695"/>
                  </a:lnTo>
                  <a:lnTo>
                    <a:pt x="2833" y="1690"/>
                  </a:lnTo>
                  <a:lnTo>
                    <a:pt x="2835" y="1687"/>
                  </a:lnTo>
                  <a:lnTo>
                    <a:pt x="2836" y="1682"/>
                  </a:lnTo>
                  <a:lnTo>
                    <a:pt x="2838" y="1678"/>
                  </a:lnTo>
                  <a:lnTo>
                    <a:pt x="2839" y="1673"/>
                  </a:lnTo>
                  <a:lnTo>
                    <a:pt x="2842" y="1669"/>
                  </a:lnTo>
                  <a:lnTo>
                    <a:pt x="2844" y="1664"/>
                  </a:lnTo>
                  <a:lnTo>
                    <a:pt x="2845" y="1660"/>
                  </a:lnTo>
                  <a:lnTo>
                    <a:pt x="2847" y="1655"/>
                  </a:lnTo>
                  <a:lnTo>
                    <a:pt x="2849" y="1650"/>
                  </a:lnTo>
                  <a:lnTo>
                    <a:pt x="2851" y="1646"/>
                  </a:lnTo>
                  <a:lnTo>
                    <a:pt x="2852" y="1641"/>
                  </a:lnTo>
                  <a:lnTo>
                    <a:pt x="2854" y="1638"/>
                  </a:lnTo>
                  <a:lnTo>
                    <a:pt x="2855" y="1633"/>
                  </a:lnTo>
                  <a:lnTo>
                    <a:pt x="2858" y="1629"/>
                  </a:lnTo>
                  <a:lnTo>
                    <a:pt x="2859" y="1624"/>
                  </a:lnTo>
                  <a:lnTo>
                    <a:pt x="2861" y="1620"/>
                  </a:lnTo>
                  <a:lnTo>
                    <a:pt x="2862" y="1615"/>
                  </a:lnTo>
                  <a:lnTo>
                    <a:pt x="2864" y="1611"/>
                  </a:lnTo>
                  <a:lnTo>
                    <a:pt x="2866" y="1606"/>
                  </a:lnTo>
                  <a:lnTo>
                    <a:pt x="2868" y="1603"/>
                  </a:lnTo>
                  <a:lnTo>
                    <a:pt x="2869" y="1598"/>
                  </a:lnTo>
                  <a:lnTo>
                    <a:pt x="2871" y="1594"/>
                  </a:lnTo>
                  <a:lnTo>
                    <a:pt x="2872" y="1589"/>
                  </a:lnTo>
                  <a:lnTo>
                    <a:pt x="2875" y="1585"/>
                  </a:lnTo>
                  <a:lnTo>
                    <a:pt x="2876" y="1580"/>
                  </a:lnTo>
                  <a:lnTo>
                    <a:pt x="2878" y="1576"/>
                  </a:lnTo>
                  <a:lnTo>
                    <a:pt x="2879" y="1571"/>
                  </a:lnTo>
                  <a:lnTo>
                    <a:pt x="2881" y="1568"/>
                  </a:lnTo>
                  <a:lnTo>
                    <a:pt x="2883" y="1563"/>
                  </a:lnTo>
                  <a:lnTo>
                    <a:pt x="2884" y="1558"/>
                  </a:lnTo>
                  <a:lnTo>
                    <a:pt x="2886" y="1554"/>
                  </a:lnTo>
                  <a:lnTo>
                    <a:pt x="2887" y="1549"/>
                  </a:lnTo>
                  <a:lnTo>
                    <a:pt x="2889" y="1545"/>
                  </a:lnTo>
                  <a:lnTo>
                    <a:pt x="2891" y="1541"/>
                  </a:lnTo>
                  <a:lnTo>
                    <a:pt x="2892" y="1537"/>
                  </a:lnTo>
                  <a:lnTo>
                    <a:pt x="2894" y="1532"/>
                  </a:lnTo>
                  <a:lnTo>
                    <a:pt x="2895" y="1528"/>
                  </a:lnTo>
                  <a:lnTo>
                    <a:pt x="2896" y="1523"/>
                  </a:lnTo>
                  <a:lnTo>
                    <a:pt x="2898" y="1519"/>
                  </a:lnTo>
                  <a:lnTo>
                    <a:pt x="2900" y="1515"/>
                  </a:lnTo>
                  <a:lnTo>
                    <a:pt x="2902" y="1511"/>
                  </a:lnTo>
                  <a:lnTo>
                    <a:pt x="2903" y="1506"/>
                  </a:lnTo>
                  <a:lnTo>
                    <a:pt x="2904" y="1502"/>
                  </a:lnTo>
                  <a:lnTo>
                    <a:pt x="2906" y="1497"/>
                  </a:lnTo>
                  <a:lnTo>
                    <a:pt x="2908" y="1494"/>
                  </a:lnTo>
                  <a:lnTo>
                    <a:pt x="2909" y="1489"/>
                  </a:lnTo>
                  <a:lnTo>
                    <a:pt x="2910" y="1485"/>
                  </a:lnTo>
                  <a:lnTo>
                    <a:pt x="2912" y="1480"/>
                  </a:lnTo>
                  <a:lnTo>
                    <a:pt x="2913" y="1476"/>
                  </a:lnTo>
                  <a:lnTo>
                    <a:pt x="2914" y="1472"/>
                  </a:lnTo>
                  <a:lnTo>
                    <a:pt x="2917" y="1468"/>
                  </a:lnTo>
                  <a:lnTo>
                    <a:pt x="2918" y="1463"/>
                  </a:lnTo>
                  <a:lnTo>
                    <a:pt x="2919" y="1459"/>
                  </a:lnTo>
                  <a:lnTo>
                    <a:pt x="2920" y="1455"/>
                  </a:lnTo>
                  <a:lnTo>
                    <a:pt x="2922" y="1451"/>
                  </a:lnTo>
                  <a:lnTo>
                    <a:pt x="2923" y="1446"/>
                  </a:lnTo>
                  <a:lnTo>
                    <a:pt x="2925" y="1442"/>
                  </a:lnTo>
                  <a:lnTo>
                    <a:pt x="2926" y="1438"/>
                  </a:lnTo>
                  <a:lnTo>
                    <a:pt x="2928" y="1434"/>
                  </a:lnTo>
                  <a:lnTo>
                    <a:pt x="2929" y="1429"/>
                  </a:lnTo>
                  <a:lnTo>
                    <a:pt x="2930" y="1425"/>
                  </a:lnTo>
                  <a:lnTo>
                    <a:pt x="2931" y="1421"/>
                  </a:lnTo>
                  <a:lnTo>
                    <a:pt x="2934" y="1417"/>
                  </a:lnTo>
                  <a:lnTo>
                    <a:pt x="2935" y="1412"/>
                  </a:lnTo>
                  <a:lnTo>
                    <a:pt x="2936" y="1408"/>
                  </a:lnTo>
                  <a:lnTo>
                    <a:pt x="2937" y="1404"/>
                  </a:lnTo>
                  <a:lnTo>
                    <a:pt x="2938" y="1400"/>
                  </a:lnTo>
                  <a:lnTo>
                    <a:pt x="2939" y="1395"/>
                  </a:lnTo>
                  <a:lnTo>
                    <a:pt x="2942" y="1390"/>
                  </a:lnTo>
                  <a:lnTo>
                    <a:pt x="2943" y="1387"/>
                  </a:lnTo>
                  <a:lnTo>
                    <a:pt x="2944" y="1383"/>
                  </a:lnTo>
                  <a:lnTo>
                    <a:pt x="2945" y="1378"/>
                  </a:lnTo>
                  <a:lnTo>
                    <a:pt x="2946" y="1375"/>
                  </a:lnTo>
                  <a:lnTo>
                    <a:pt x="2947" y="1370"/>
                  </a:lnTo>
                  <a:lnTo>
                    <a:pt x="2948" y="1366"/>
                  </a:lnTo>
                  <a:lnTo>
                    <a:pt x="2951" y="1362"/>
                  </a:lnTo>
                  <a:lnTo>
                    <a:pt x="2952" y="1358"/>
                  </a:lnTo>
                  <a:lnTo>
                    <a:pt x="2953" y="1353"/>
                  </a:lnTo>
                  <a:lnTo>
                    <a:pt x="2954" y="1350"/>
                  </a:lnTo>
                  <a:lnTo>
                    <a:pt x="2955" y="1345"/>
                  </a:lnTo>
                  <a:lnTo>
                    <a:pt x="2956" y="1341"/>
                  </a:lnTo>
                  <a:lnTo>
                    <a:pt x="2958" y="1336"/>
                  </a:lnTo>
                  <a:lnTo>
                    <a:pt x="2959" y="1333"/>
                  </a:lnTo>
                  <a:lnTo>
                    <a:pt x="2960" y="1328"/>
                  </a:lnTo>
                  <a:lnTo>
                    <a:pt x="2961" y="1324"/>
                  </a:lnTo>
                  <a:lnTo>
                    <a:pt x="2962" y="1320"/>
                  </a:lnTo>
                  <a:lnTo>
                    <a:pt x="2963" y="1316"/>
                  </a:lnTo>
                  <a:lnTo>
                    <a:pt x="2964" y="1312"/>
                  </a:lnTo>
                  <a:lnTo>
                    <a:pt x="2967" y="1308"/>
                  </a:lnTo>
                  <a:lnTo>
                    <a:pt x="2968" y="1303"/>
                  </a:lnTo>
                  <a:lnTo>
                    <a:pt x="2969" y="1300"/>
                  </a:lnTo>
                  <a:lnTo>
                    <a:pt x="2970" y="1295"/>
                  </a:lnTo>
                  <a:lnTo>
                    <a:pt x="2971" y="1291"/>
                  </a:lnTo>
                  <a:lnTo>
                    <a:pt x="2972" y="1287"/>
                  </a:lnTo>
                  <a:lnTo>
                    <a:pt x="2973" y="1283"/>
                  </a:lnTo>
                  <a:lnTo>
                    <a:pt x="2975" y="1278"/>
                  </a:lnTo>
                  <a:lnTo>
                    <a:pt x="2976" y="1275"/>
                  </a:lnTo>
                  <a:lnTo>
                    <a:pt x="2976" y="1270"/>
                  </a:lnTo>
                  <a:lnTo>
                    <a:pt x="2977" y="1267"/>
                  </a:lnTo>
                  <a:lnTo>
                    <a:pt x="2978" y="1262"/>
                  </a:lnTo>
                  <a:lnTo>
                    <a:pt x="2979" y="1258"/>
                  </a:lnTo>
                  <a:lnTo>
                    <a:pt x="2980" y="1254"/>
                  </a:lnTo>
                  <a:lnTo>
                    <a:pt x="2981" y="1250"/>
                  </a:lnTo>
                  <a:lnTo>
                    <a:pt x="2982" y="1246"/>
                  </a:lnTo>
                  <a:lnTo>
                    <a:pt x="2984" y="1242"/>
                  </a:lnTo>
                  <a:lnTo>
                    <a:pt x="2985" y="1238"/>
                  </a:lnTo>
                  <a:lnTo>
                    <a:pt x="2986" y="1234"/>
                  </a:lnTo>
                  <a:lnTo>
                    <a:pt x="2987" y="1229"/>
                  </a:lnTo>
                  <a:lnTo>
                    <a:pt x="2988" y="1226"/>
                  </a:lnTo>
                  <a:lnTo>
                    <a:pt x="2989" y="1221"/>
                  </a:lnTo>
                  <a:lnTo>
                    <a:pt x="2989" y="1218"/>
                  </a:lnTo>
                  <a:lnTo>
                    <a:pt x="2990" y="1213"/>
                  </a:lnTo>
                  <a:lnTo>
                    <a:pt x="2992" y="1210"/>
                  </a:lnTo>
                  <a:lnTo>
                    <a:pt x="2993" y="1205"/>
                  </a:lnTo>
                  <a:lnTo>
                    <a:pt x="2994" y="1201"/>
                  </a:lnTo>
                  <a:lnTo>
                    <a:pt x="2995" y="1198"/>
                  </a:lnTo>
                  <a:lnTo>
                    <a:pt x="2996" y="1193"/>
                  </a:lnTo>
                  <a:lnTo>
                    <a:pt x="2996" y="1190"/>
                  </a:lnTo>
                  <a:lnTo>
                    <a:pt x="2997" y="1185"/>
                  </a:lnTo>
                  <a:lnTo>
                    <a:pt x="2998" y="1182"/>
                  </a:lnTo>
                  <a:lnTo>
                    <a:pt x="3000" y="1177"/>
                  </a:lnTo>
                  <a:lnTo>
                    <a:pt x="3001" y="1174"/>
                  </a:lnTo>
                  <a:lnTo>
                    <a:pt x="3002" y="1169"/>
                  </a:lnTo>
                  <a:lnTo>
                    <a:pt x="3002" y="1166"/>
                  </a:lnTo>
                  <a:lnTo>
                    <a:pt x="3003" y="1161"/>
                  </a:lnTo>
                  <a:lnTo>
                    <a:pt x="3004" y="1158"/>
                  </a:lnTo>
                  <a:lnTo>
                    <a:pt x="3005" y="1153"/>
                  </a:lnTo>
                  <a:lnTo>
                    <a:pt x="3005" y="1150"/>
                  </a:lnTo>
                  <a:lnTo>
                    <a:pt x="3006" y="1145"/>
                  </a:lnTo>
                  <a:lnTo>
                    <a:pt x="3007" y="1142"/>
                  </a:lnTo>
                  <a:lnTo>
                    <a:pt x="3009" y="1137"/>
                  </a:lnTo>
                  <a:lnTo>
                    <a:pt x="3009" y="1134"/>
                  </a:lnTo>
                  <a:lnTo>
                    <a:pt x="3010" y="1129"/>
                  </a:lnTo>
                  <a:lnTo>
                    <a:pt x="3011" y="1126"/>
                  </a:lnTo>
                  <a:lnTo>
                    <a:pt x="3012" y="1123"/>
                  </a:lnTo>
                  <a:lnTo>
                    <a:pt x="3012" y="1118"/>
                  </a:lnTo>
                  <a:lnTo>
                    <a:pt x="3013" y="1115"/>
                  </a:lnTo>
                  <a:lnTo>
                    <a:pt x="3014" y="1110"/>
                  </a:lnTo>
                  <a:lnTo>
                    <a:pt x="3014" y="1107"/>
                  </a:lnTo>
                  <a:lnTo>
                    <a:pt x="3015" y="1102"/>
                  </a:lnTo>
                  <a:lnTo>
                    <a:pt x="3017" y="1099"/>
                  </a:lnTo>
                  <a:lnTo>
                    <a:pt x="3018" y="1094"/>
                  </a:lnTo>
                  <a:lnTo>
                    <a:pt x="3018" y="1091"/>
                  </a:lnTo>
                  <a:lnTo>
                    <a:pt x="3019" y="1087"/>
                  </a:lnTo>
                  <a:lnTo>
                    <a:pt x="3020" y="1083"/>
                  </a:lnTo>
                  <a:lnTo>
                    <a:pt x="3020" y="1079"/>
                  </a:lnTo>
                  <a:lnTo>
                    <a:pt x="3021" y="1075"/>
                  </a:lnTo>
                  <a:lnTo>
                    <a:pt x="3021" y="1072"/>
                  </a:lnTo>
                  <a:lnTo>
                    <a:pt x="3022" y="1068"/>
                  </a:lnTo>
                  <a:lnTo>
                    <a:pt x="3023" y="1064"/>
                  </a:lnTo>
                  <a:lnTo>
                    <a:pt x="3023" y="1060"/>
                  </a:lnTo>
                  <a:lnTo>
                    <a:pt x="3024" y="1056"/>
                  </a:lnTo>
                  <a:lnTo>
                    <a:pt x="3024" y="1052"/>
                  </a:lnTo>
                  <a:lnTo>
                    <a:pt x="3026" y="1049"/>
                  </a:lnTo>
                  <a:lnTo>
                    <a:pt x="3027" y="1044"/>
                  </a:lnTo>
                  <a:lnTo>
                    <a:pt x="3027" y="1041"/>
                  </a:lnTo>
                  <a:lnTo>
                    <a:pt x="3028" y="1037"/>
                  </a:lnTo>
                  <a:lnTo>
                    <a:pt x="3028" y="1033"/>
                  </a:lnTo>
                  <a:lnTo>
                    <a:pt x="3029" y="1030"/>
                  </a:lnTo>
                  <a:lnTo>
                    <a:pt x="3029" y="1025"/>
                  </a:lnTo>
                  <a:lnTo>
                    <a:pt x="3030" y="1022"/>
                  </a:lnTo>
                  <a:lnTo>
                    <a:pt x="3031" y="1018"/>
                  </a:lnTo>
                  <a:lnTo>
                    <a:pt x="3031" y="1014"/>
                  </a:lnTo>
                  <a:lnTo>
                    <a:pt x="3032" y="1010"/>
                  </a:lnTo>
                  <a:lnTo>
                    <a:pt x="3032" y="1007"/>
                  </a:lnTo>
                  <a:lnTo>
                    <a:pt x="3034" y="1002"/>
                  </a:lnTo>
                  <a:lnTo>
                    <a:pt x="3034" y="999"/>
                  </a:lnTo>
                  <a:lnTo>
                    <a:pt x="3035" y="995"/>
                  </a:lnTo>
                  <a:lnTo>
                    <a:pt x="3035" y="992"/>
                  </a:lnTo>
                  <a:lnTo>
                    <a:pt x="3036" y="988"/>
                  </a:lnTo>
                  <a:lnTo>
                    <a:pt x="3036" y="984"/>
                  </a:lnTo>
                  <a:lnTo>
                    <a:pt x="3037" y="981"/>
                  </a:lnTo>
                  <a:lnTo>
                    <a:pt x="3037" y="976"/>
                  </a:lnTo>
                  <a:lnTo>
                    <a:pt x="3037" y="973"/>
                  </a:lnTo>
                  <a:lnTo>
                    <a:pt x="3038" y="969"/>
                  </a:lnTo>
                  <a:lnTo>
                    <a:pt x="3038" y="966"/>
                  </a:lnTo>
                  <a:lnTo>
                    <a:pt x="3039" y="961"/>
                  </a:lnTo>
                  <a:lnTo>
                    <a:pt x="3039" y="958"/>
                  </a:lnTo>
                  <a:lnTo>
                    <a:pt x="3040" y="955"/>
                  </a:lnTo>
                  <a:lnTo>
                    <a:pt x="3040" y="951"/>
                  </a:lnTo>
                  <a:lnTo>
                    <a:pt x="3040" y="947"/>
                  </a:lnTo>
                  <a:lnTo>
                    <a:pt x="3042" y="943"/>
                  </a:lnTo>
                  <a:lnTo>
                    <a:pt x="3042" y="940"/>
                  </a:lnTo>
                  <a:lnTo>
                    <a:pt x="3043" y="936"/>
                  </a:lnTo>
                  <a:lnTo>
                    <a:pt x="3043" y="932"/>
                  </a:lnTo>
                  <a:lnTo>
                    <a:pt x="3043" y="928"/>
                  </a:lnTo>
                  <a:lnTo>
                    <a:pt x="3044" y="925"/>
                  </a:lnTo>
                  <a:lnTo>
                    <a:pt x="3044" y="922"/>
                  </a:lnTo>
                  <a:lnTo>
                    <a:pt x="3044" y="917"/>
                  </a:lnTo>
                  <a:lnTo>
                    <a:pt x="3045" y="914"/>
                  </a:lnTo>
                  <a:lnTo>
                    <a:pt x="3045" y="910"/>
                  </a:lnTo>
                  <a:lnTo>
                    <a:pt x="3045" y="907"/>
                  </a:lnTo>
                  <a:lnTo>
                    <a:pt x="3046" y="904"/>
                  </a:lnTo>
                  <a:lnTo>
                    <a:pt x="3046" y="900"/>
                  </a:lnTo>
                  <a:lnTo>
                    <a:pt x="3046" y="896"/>
                  </a:lnTo>
                  <a:lnTo>
                    <a:pt x="3047" y="892"/>
                  </a:lnTo>
                  <a:lnTo>
                    <a:pt x="3047" y="889"/>
                  </a:lnTo>
                  <a:lnTo>
                    <a:pt x="3047" y="885"/>
                  </a:lnTo>
                  <a:lnTo>
                    <a:pt x="3048" y="882"/>
                  </a:lnTo>
                  <a:lnTo>
                    <a:pt x="3048" y="879"/>
                  </a:lnTo>
                  <a:lnTo>
                    <a:pt x="3048" y="874"/>
                  </a:lnTo>
                  <a:lnTo>
                    <a:pt x="3048" y="871"/>
                  </a:lnTo>
                  <a:lnTo>
                    <a:pt x="3049" y="867"/>
                  </a:lnTo>
                  <a:lnTo>
                    <a:pt x="3049" y="864"/>
                  </a:lnTo>
                  <a:lnTo>
                    <a:pt x="3049" y="860"/>
                  </a:lnTo>
                  <a:lnTo>
                    <a:pt x="3049" y="857"/>
                  </a:lnTo>
                  <a:lnTo>
                    <a:pt x="3051" y="854"/>
                  </a:lnTo>
                  <a:lnTo>
                    <a:pt x="3051" y="849"/>
                  </a:lnTo>
                  <a:lnTo>
                    <a:pt x="3051" y="846"/>
                  </a:lnTo>
                  <a:lnTo>
                    <a:pt x="3051" y="842"/>
                  </a:lnTo>
                  <a:lnTo>
                    <a:pt x="3051" y="839"/>
                  </a:lnTo>
                  <a:lnTo>
                    <a:pt x="3052" y="835"/>
                  </a:lnTo>
                  <a:lnTo>
                    <a:pt x="3052" y="832"/>
                  </a:lnTo>
                  <a:lnTo>
                    <a:pt x="3052" y="829"/>
                  </a:lnTo>
                  <a:lnTo>
                    <a:pt x="3052" y="825"/>
                  </a:lnTo>
                  <a:lnTo>
                    <a:pt x="3052" y="822"/>
                  </a:lnTo>
                  <a:lnTo>
                    <a:pt x="3052" y="818"/>
                  </a:lnTo>
                  <a:lnTo>
                    <a:pt x="3053" y="815"/>
                  </a:lnTo>
                  <a:lnTo>
                    <a:pt x="3053" y="812"/>
                  </a:lnTo>
                  <a:lnTo>
                    <a:pt x="3053" y="808"/>
                  </a:lnTo>
                  <a:lnTo>
                    <a:pt x="3053" y="804"/>
                  </a:lnTo>
                  <a:lnTo>
                    <a:pt x="3053" y="800"/>
                  </a:lnTo>
                  <a:lnTo>
                    <a:pt x="3053" y="797"/>
                  </a:lnTo>
                  <a:lnTo>
                    <a:pt x="3053" y="793"/>
                  </a:lnTo>
                  <a:lnTo>
                    <a:pt x="3053" y="790"/>
                  </a:lnTo>
                  <a:lnTo>
                    <a:pt x="3053" y="787"/>
                  </a:lnTo>
                  <a:lnTo>
                    <a:pt x="3054" y="783"/>
                  </a:lnTo>
                  <a:lnTo>
                    <a:pt x="3054" y="780"/>
                  </a:lnTo>
                  <a:lnTo>
                    <a:pt x="3054" y="776"/>
                  </a:lnTo>
                  <a:lnTo>
                    <a:pt x="3054" y="773"/>
                  </a:lnTo>
                  <a:lnTo>
                    <a:pt x="3054" y="770"/>
                  </a:lnTo>
                  <a:lnTo>
                    <a:pt x="3054" y="766"/>
                  </a:lnTo>
                  <a:lnTo>
                    <a:pt x="3054" y="763"/>
                  </a:lnTo>
                  <a:lnTo>
                    <a:pt x="3054" y="759"/>
                  </a:lnTo>
                  <a:lnTo>
                    <a:pt x="3054" y="756"/>
                  </a:lnTo>
                  <a:lnTo>
                    <a:pt x="3054" y="753"/>
                  </a:lnTo>
                  <a:lnTo>
                    <a:pt x="3054" y="749"/>
                  </a:lnTo>
                  <a:lnTo>
                    <a:pt x="3054" y="747"/>
                  </a:lnTo>
                  <a:lnTo>
                    <a:pt x="3054" y="743"/>
                  </a:lnTo>
                  <a:lnTo>
                    <a:pt x="3054" y="740"/>
                  </a:lnTo>
                  <a:lnTo>
                    <a:pt x="3054" y="737"/>
                  </a:lnTo>
                  <a:lnTo>
                    <a:pt x="3054" y="733"/>
                  </a:lnTo>
                  <a:lnTo>
                    <a:pt x="3054" y="730"/>
                  </a:lnTo>
                  <a:lnTo>
                    <a:pt x="3054" y="726"/>
                  </a:lnTo>
                  <a:lnTo>
                    <a:pt x="3054" y="723"/>
                  </a:lnTo>
                  <a:lnTo>
                    <a:pt x="3054" y="720"/>
                  </a:lnTo>
                  <a:lnTo>
                    <a:pt x="3054" y="716"/>
                  </a:lnTo>
                  <a:lnTo>
                    <a:pt x="3054" y="713"/>
                  </a:lnTo>
                  <a:lnTo>
                    <a:pt x="3054" y="709"/>
                  </a:lnTo>
                  <a:lnTo>
                    <a:pt x="3054" y="707"/>
                  </a:lnTo>
                  <a:lnTo>
                    <a:pt x="3054" y="704"/>
                  </a:lnTo>
                  <a:lnTo>
                    <a:pt x="3053" y="700"/>
                  </a:lnTo>
                  <a:lnTo>
                    <a:pt x="3053" y="697"/>
                  </a:lnTo>
                  <a:lnTo>
                    <a:pt x="3053" y="694"/>
                  </a:lnTo>
                  <a:lnTo>
                    <a:pt x="3053" y="690"/>
                  </a:lnTo>
                  <a:lnTo>
                    <a:pt x="3053" y="687"/>
                  </a:lnTo>
                  <a:lnTo>
                    <a:pt x="3053" y="683"/>
                  </a:lnTo>
                  <a:lnTo>
                    <a:pt x="3053" y="681"/>
                  </a:lnTo>
                  <a:lnTo>
                    <a:pt x="3053" y="678"/>
                  </a:lnTo>
                  <a:lnTo>
                    <a:pt x="3052" y="674"/>
                  </a:lnTo>
                  <a:lnTo>
                    <a:pt x="3052" y="671"/>
                  </a:lnTo>
                  <a:lnTo>
                    <a:pt x="3052" y="667"/>
                  </a:lnTo>
                  <a:lnTo>
                    <a:pt x="3052" y="665"/>
                  </a:lnTo>
                  <a:lnTo>
                    <a:pt x="3052" y="662"/>
                  </a:lnTo>
                  <a:lnTo>
                    <a:pt x="3052" y="658"/>
                  </a:lnTo>
                  <a:lnTo>
                    <a:pt x="3051" y="655"/>
                  </a:lnTo>
                  <a:lnTo>
                    <a:pt x="3051" y="652"/>
                  </a:lnTo>
                  <a:lnTo>
                    <a:pt x="3051" y="649"/>
                  </a:lnTo>
                  <a:lnTo>
                    <a:pt x="3051" y="646"/>
                  </a:lnTo>
                  <a:lnTo>
                    <a:pt x="3051" y="642"/>
                  </a:lnTo>
                  <a:lnTo>
                    <a:pt x="3049" y="639"/>
                  </a:lnTo>
                  <a:lnTo>
                    <a:pt x="3049" y="636"/>
                  </a:lnTo>
                  <a:lnTo>
                    <a:pt x="3049" y="633"/>
                  </a:lnTo>
                  <a:lnTo>
                    <a:pt x="3049" y="630"/>
                  </a:lnTo>
                  <a:lnTo>
                    <a:pt x="3049" y="627"/>
                  </a:lnTo>
                  <a:lnTo>
                    <a:pt x="3048" y="623"/>
                  </a:lnTo>
                  <a:lnTo>
                    <a:pt x="3048" y="621"/>
                  </a:lnTo>
                  <a:lnTo>
                    <a:pt x="3048" y="617"/>
                  </a:lnTo>
                  <a:lnTo>
                    <a:pt x="3047" y="614"/>
                  </a:lnTo>
                  <a:lnTo>
                    <a:pt x="3047" y="612"/>
                  </a:lnTo>
                  <a:lnTo>
                    <a:pt x="3047" y="608"/>
                  </a:lnTo>
                  <a:lnTo>
                    <a:pt x="3047" y="605"/>
                  </a:lnTo>
                  <a:lnTo>
                    <a:pt x="3046" y="602"/>
                  </a:lnTo>
                  <a:lnTo>
                    <a:pt x="3046" y="599"/>
                  </a:lnTo>
                  <a:lnTo>
                    <a:pt x="3046" y="596"/>
                  </a:lnTo>
                  <a:lnTo>
                    <a:pt x="3045" y="592"/>
                  </a:lnTo>
                  <a:lnTo>
                    <a:pt x="3045" y="590"/>
                  </a:lnTo>
                  <a:lnTo>
                    <a:pt x="3045" y="587"/>
                  </a:lnTo>
                  <a:lnTo>
                    <a:pt x="3044" y="583"/>
                  </a:lnTo>
                  <a:lnTo>
                    <a:pt x="3044" y="581"/>
                  </a:lnTo>
                  <a:lnTo>
                    <a:pt x="3044" y="578"/>
                  </a:lnTo>
                  <a:lnTo>
                    <a:pt x="3043" y="574"/>
                  </a:lnTo>
                  <a:lnTo>
                    <a:pt x="3043" y="572"/>
                  </a:lnTo>
                  <a:lnTo>
                    <a:pt x="3042" y="569"/>
                  </a:lnTo>
                  <a:lnTo>
                    <a:pt x="3042" y="566"/>
                  </a:lnTo>
                  <a:lnTo>
                    <a:pt x="3042" y="563"/>
                  </a:lnTo>
                  <a:lnTo>
                    <a:pt x="3040" y="560"/>
                  </a:lnTo>
                  <a:lnTo>
                    <a:pt x="3040" y="557"/>
                  </a:lnTo>
                  <a:lnTo>
                    <a:pt x="3039" y="554"/>
                  </a:lnTo>
                  <a:lnTo>
                    <a:pt x="3039" y="552"/>
                  </a:lnTo>
                  <a:lnTo>
                    <a:pt x="3039" y="548"/>
                  </a:lnTo>
                  <a:lnTo>
                    <a:pt x="3038" y="545"/>
                  </a:lnTo>
                  <a:lnTo>
                    <a:pt x="3038" y="543"/>
                  </a:lnTo>
                  <a:lnTo>
                    <a:pt x="3037" y="539"/>
                  </a:lnTo>
                  <a:lnTo>
                    <a:pt x="3037" y="537"/>
                  </a:lnTo>
                  <a:lnTo>
                    <a:pt x="3036" y="533"/>
                  </a:lnTo>
                  <a:lnTo>
                    <a:pt x="3036" y="531"/>
                  </a:lnTo>
                  <a:lnTo>
                    <a:pt x="3035" y="528"/>
                  </a:lnTo>
                  <a:lnTo>
                    <a:pt x="3035" y="524"/>
                  </a:lnTo>
                  <a:lnTo>
                    <a:pt x="3034" y="522"/>
                  </a:lnTo>
                  <a:lnTo>
                    <a:pt x="3034" y="519"/>
                  </a:lnTo>
                  <a:lnTo>
                    <a:pt x="3032" y="516"/>
                  </a:lnTo>
                  <a:lnTo>
                    <a:pt x="3032" y="513"/>
                  </a:lnTo>
                  <a:lnTo>
                    <a:pt x="3031" y="511"/>
                  </a:lnTo>
                  <a:lnTo>
                    <a:pt x="3031" y="507"/>
                  </a:lnTo>
                  <a:lnTo>
                    <a:pt x="3030" y="505"/>
                  </a:lnTo>
                  <a:lnTo>
                    <a:pt x="3030" y="502"/>
                  </a:lnTo>
                  <a:lnTo>
                    <a:pt x="3029" y="499"/>
                  </a:lnTo>
                  <a:lnTo>
                    <a:pt x="3029" y="496"/>
                  </a:lnTo>
                  <a:lnTo>
                    <a:pt x="3028" y="494"/>
                  </a:lnTo>
                  <a:lnTo>
                    <a:pt x="3028" y="490"/>
                  </a:lnTo>
                  <a:lnTo>
                    <a:pt x="3027" y="488"/>
                  </a:lnTo>
                  <a:lnTo>
                    <a:pt x="3026" y="486"/>
                  </a:lnTo>
                  <a:lnTo>
                    <a:pt x="3026" y="482"/>
                  </a:lnTo>
                  <a:lnTo>
                    <a:pt x="3024" y="480"/>
                  </a:lnTo>
                  <a:lnTo>
                    <a:pt x="3024" y="477"/>
                  </a:lnTo>
                  <a:lnTo>
                    <a:pt x="3023" y="474"/>
                  </a:lnTo>
                  <a:lnTo>
                    <a:pt x="3022" y="471"/>
                  </a:lnTo>
                  <a:lnTo>
                    <a:pt x="3022" y="469"/>
                  </a:lnTo>
                  <a:lnTo>
                    <a:pt x="3021" y="466"/>
                  </a:lnTo>
                  <a:lnTo>
                    <a:pt x="3021" y="463"/>
                  </a:lnTo>
                  <a:lnTo>
                    <a:pt x="3020" y="461"/>
                  </a:lnTo>
                  <a:lnTo>
                    <a:pt x="3019" y="457"/>
                  </a:lnTo>
                  <a:lnTo>
                    <a:pt x="3019" y="455"/>
                  </a:lnTo>
                  <a:lnTo>
                    <a:pt x="3018" y="453"/>
                  </a:lnTo>
                  <a:lnTo>
                    <a:pt x="3017" y="449"/>
                  </a:lnTo>
                  <a:lnTo>
                    <a:pt x="3017" y="447"/>
                  </a:lnTo>
                  <a:lnTo>
                    <a:pt x="3015" y="445"/>
                  </a:lnTo>
                  <a:lnTo>
                    <a:pt x="3014" y="442"/>
                  </a:lnTo>
                  <a:lnTo>
                    <a:pt x="3014" y="439"/>
                  </a:lnTo>
                  <a:lnTo>
                    <a:pt x="3013" y="437"/>
                  </a:lnTo>
                  <a:lnTo>
                    <a:pt x="3012" y="434"/>
                  </a:lnTo>
                  <a:lnTo>
                    <a:pt x="3011" y="431"/>
                  </a:lnTo>
                  <a:lnTo>
                    <a:pt x="3011" y="429"/>
                  </a:lnTo>
                  <a:lnTo>
                    <a:pt x="3010" y="426"/>
                  </a:lnTo>
                  <a:lnTo>
                    <a:pt x="3009" y="423"/>
                  </a:lnTo>
                  <a:lnTo>
                    <a:pt x="3009" y="421"/>
                  </a:lnTo>
                  <a:lnTo>
                    <a:pt x="3007" y="418"/>
                  </a:lnTo>
                  <a:lnTo>
                    <a:pt x="3006" y="415"/>
                  </a:lnTo>
                  <a:lnTo>
                    <a:pt x="3005" y="413"/>
                  </a:lnTo>
                  <a:lnTo>
                    <a:pt x="3004" y="410"/>
                  </a:lnTo>
                  <a:lnTo>
                    <a:pt x="3004" y="407"/>
                  </a:lnTo>
                  <a:lnTo>
                    <a:pt x="3003" y="405"/>
                  </a:lnTo>
                  <a:lnTo>
                    <a:pt x="3002" y="403"/>
                  </a:lnTo>
                  <a:lnTo>
                    <a:pt x="3001" y="400"/>
                  </a:lnTo>
                  <a:lnTo>
                    <a:pt x="3001" y="397"/>
                  </a:lnTo>
                  <a:lnTo>
                    <a:pt x="3000" y="395"/>
                  </a:lnTo>
                  <a:lnTo>
                    <a:pt x="2998" y="393"/>
                  </a:lnTo>
                  <a:lnTo>
                    <a:pt x="2997" y="390"/>
                  </a:lnTo>
                  <a:lnTo>
                    <a:pt x="2996" y="387"/>
                  </a:lnTo>
                  <a:lnTo>
                    <a:pt x="2995" y="385"/>
                  </a:lnTo>
                  <a:lnTo>
                    <a:pt x="2995" y="382"/>
                  </a:lnTo>
                  <a:lnTo>
                    <a:pt x="2994" y="380"/>
                  </a:lnTo>
                  <a:lnTo>
                    <a:pt x="2993" y="378"/>
                  </a:lnTo>
                  <a:lnTo>
                    <a:pt x="2992" y="375"/>
                  </a:lnTo>
                  <a:lnTo>
                    <a:pt x="2990" y="372"/>
                  </a:lnTo>
                  <a:lnTo>
                    <a:pt x="2989" y="370"/>
                  </a:lnTo>
                  <a:lnTo>
                    <a:pt x="2988" y="368"/>
                  </a:lnTo>
                  <a:lnTo>
                    <a:pt x="2987" y="365"/>
                  </a:lnTo>
                  <a:lnTo>
                    <a:pt x="2987" y="363"/>
                  </a:lnTo>
                  <a:lnTo>
                    <a:pt x="2986" y="360"/>
                  </a:lnTo>
                  <a:lnTo>
                    <a:pt x="2985" y="358"/>
                  </a:lnTo>
                  <a:lnTo>
                    <a:pt x="2984" y="355"/>
                  </a:lnTo>
                  <a:lnTo>
                    <a:pt x="2982" y="353"/>
                  </a:lnTo>
                  <a:lnTo>
                    <a:pt x="2981" y="351"/>
                  </a:lnTo>
                  <a:lnTo>
                    <a:pt x="2980" y="348"/>
                  </a:lnTo>
                  <a:lnTo>
                    <a:pt x="2979" y="346"/>
                  </a:lnTo>
                  <a:lnTo>
                    <a:pt x="2978" y="344"/>
                  </a:lnTo>
                  <a:lnTo>
                    <a:pt x="2977" y="340"/>
                  </a:lnTo>
                  <a:lnTo>
                    <a:pt x="2976" y="338"/>
                  </a:lnTo>
                  <a:lnTo>
                    <a:pt x="2975" y="336"/>
                  </a:lnTo>
                  <a:lnTo>
                    <a:pt x="2973" y="334"/>
                  </a:lnTo>
                  <a:lnTo>
                    <a:pt x="2972" y="331"/>
                  </a:lnTo>
                  <a:lnTo>
                    <a:pt x="2971" y="329"/>
                  </a:lnTo>
                  <a:lnTo>
                    <a:pt x="2970" y="327"/>
                  </a:lnTo>
                  <a:lnTo>
                    <a:pt x="2969" y="325"/>
                  </a:lnTo>
                  <a:lnTo>
                    <a:pt x="2968" y="322"/>
                  </a:lnTo>
                  <a:lnTo>
                    <a:pt x="2967" y="320"/>
                  </a:lnTo>
                  <a:lnTo>
                    <a:pt x="2965" y="318"/>
                  </a:lnTo>
                  <a:lnTo>
                    <a:pt x="2964" y="316"/>
                  </a:lnTo>
                  <a:lnTo>
                    <a:pt x="2963" y="313"/>
                  </a:lnTo>
                  <a:lnTo>
                    <a:pt x="2962" y="311"/>
                  </a:lnTo>
                  <a:lnTo>
                    <a:pt x="2961" y="309"/>
                  </a:lnTo>
                  <a:lnTo>
                    <a:pt x="2960" y="306"/>
                  </a:lnTo>
                  <a:lnTo>
                    <a:pt x="2959" y="304"/>
                  </a:lnTo>
                  <a:lnTo>
                    <a:pt x="2958" y="302"/>
                  </a:lnTo>
                  <a:lnTo>
                    <a:pt x="2956" y="300"/>
                  </a:lnTo>
                  <a:lnTo>
                    <a:pt x="2955" y="297"/>
                  </a:lnTo>
                  <a:lnTo>
                    <a:pt x="2954" y="295"/>
                  </a:lnTo>
                  <a:lnTo>
                    <a:pt x="2952" y="293"/>
                  </a:lnTo>
                  <a:lnTo>
                    <a:pt x="2951" y="291"/>
                  </a:lnTo>
                  <a:lnTo>
                    <a:pt x="2950" y="288"/>
                  </a:lnTo>
                  <a:lnTo>
                    <a:pt x="2948" y="286"/>
                  </a:lnTo>
                  <a:lnTo>
                    <a:pt x="2947" y="284"/>
                  </a:lnTo>
                  <a:lnTo>
                    <a:pt x="2946" y="283"/>
                  </a:lnTo>
                  <a:lnTo>
                    <a:pt x="2945" y="280"/>
                  </a:lnTo>
                  <a:lnTo>
                    <a:pt x="2944" y="278"/>
                  </a:lnTo>
                  <a:lnTo>
                    <a:pt x="2942" y="276"/>
                  </a:lnTo>
                  <a:lnTo>
                    <a:pt x="2940" y="274"/>
                  </a:lnTo>
                  <a:lnTo>
                    <a:pt x="2939" y="271"/>
                  </a:lnTo>
                  <a:lnTo>
                    <a:pt x="2938" y="269"/>
                  </a:lnTo>
                  <a:lnTo>
                    <a:pt x="2937" y="267"/>
                  </a:lnTo>
                  <a:lnTo>
                    <a:pt x="2936" y="264"/>
                  </a:lnTo>
                  <a:lnTo>
                    <a:pt x="2934" y="263"/>
                  </a:lnTo>
                  <a:lnTo>
                    <a:pt x="2933" y="261"/>
                  </a:lnTo>
                  <a:lnTo>
                    <a:pt x="2931" y="259"/>
                  </a:lnTo>
                  <a:lnTo>
                    <a:pt x="2930" y="256"/>
                  </a:lnTo>
                  <a:lnTo>
                    <a:pt x="2929" y="254"/>
                  </a:lnTo>
                  <a:lnTo>
                    <a:pt x="2927" y="253"/>
                  </a:lnTo>
                  <a:lnTo>
                    <a:pt x="2926" y="251"/>
                  </a:lnTo>
                  <a:lnTo>
                    <a:pt x="2925" y="249"/>
                  </a:lnTo>
                  <a:lnTo>
                    <a:pt x="2923" y="246"/>
                  </a:lnTo>
                  <a:lnTo>
                    <a:pt x="2921" y="244"/>
                  </a:lnTo>
                  <a:lnTo>
                    <a:pt x="2920" y="243"/>
                  </a:lnTo>
                  <a:lnTo>
                    <a:pt x="2919" y="241"/>
                  </a:lnTo>
                  <a:lnTo>
                    <a:pt x="2918" y="238"/>
                  </a:lnTo>
                  <a:lnTo>
                    <a:pt x="2916" y="236"/>
                  </a:lnTo>
                  <a:lnTo>
                    <a:pt x="2914" y="234"/>
                  </a:lnTo>
                  <a:lnTo>
                    <a:pt x="2913" y="233"/>
                  </a:lnTo>
                  <a:lnTo>
                    <a:pt x="2911" y="230"/>
                  </a:lnTo>
                  <a:lnTo>
                    <a:pt x="2910" y="228"/>
                  </a:lnTo>
                  <a:lnTo>
                    <a:pt x="2909" y="227"/>
                  </a:lnTo>
                  <a:lnTo>
                    <a:pt x="2906" y="225"/>
                  </a:lnTo>
                  <a:lnTo>
                    <a:pt x="2905" y="222"/>
                  </a:lnTo>
                  <a:lnTo>
                    <a:pt x="2904" y="220"/>
                  </a:lnTo>
                  <a:lnTo>
                    <a:pt x="2903" y="219"/>
                  </a:lnTo>
                  <a:lnTo>
                    <a:pt x="2901" y="217"/>
                  </a:lnTo>
                  <a:lnTo>
                    <a:pt x="2900" y="214"/>
                  </a:lnTo>
                  <a:lnTo>
                    <a:pt x="2897" y="213"/>
                  </a:lnTo>
                  <a:lnTo>
                    <a:pt x="2896" y="211"/>
                  </a:lnTo>
                  <a:lnTo>
                    <a:pt x="2895" y="209"/>
                  </a:lnTo>
                  <a:lnTo>
                    <a:pt x="2893" y="208"/>
                  </a:lnTo>
                  <a:lnTo>
                    <a:pt x="2892" y="205"/>
                  </a:lnTo>
                  <a:lnTo>
                    <a:pt x="2891" y="203"/>
                  </a:lnTo>
                  <a:lnTo>
                    <a:pt x="2888" y="202"/>
                  </a:lnTo>
                  <a:lnTo>
                    <a:pt x="2887" y="200"/>
                  </a:lnTo>
                  <a:lnTo>
                    <a:pt x="2885" y="199"/>
                  </a:lnTo>
                  <a:lnTo>
                    <a:pt x="2884" y="196"/>
                  </a:lnTo>
                  <a:lnTo>
                    <a:pt x="2883" y="194"/>
                  </a:lnTo>
                  <a:lnTo>
                    <a:pt x="2880" y="193"/>
                  </a:lnTo>
                  <a:lnTo>
                    <a:pt x="2879" y="191"/>
                  </a:lnTo>
                  <a:lnTo>
                    <a:pt x="2877" y="190"/>
                  </a:lnTo>
                  <a:lnTo>
                    <a:pt x="2876" y="187"/>
                  </a:lnTo>
                  <a:lnTo>
                    <a:pt x="2874" y="185"/>
                  </a:lnTo>
                  <a:lnTo>
                    <a:pt x="2872" y="184"/>
                  </a:lnTo>
                  <a:lnTo>
                    <a:pt x="2870" y="182"/>
                  </a:lnTo>
                  <a:lnTo>
                    <a:pt x="2869" y="180"/>
                  </a:lnTo>
                  <a:lnTo>
                    <a:pt x="2867" y="178"/>
                  </a:lnTo>
                  <a:lnTo>
                    <a:pt x="2866" y="177"/>
                  </a:lnTo>
                  <a:lnTo>
                    <a:pt x="2863" y="175"/>
                  </a:lnTo>
                  <a:lnTo>
                    <a:pt x="2862" y="174"/>
                  </a:lnTo>
                  <a:lnTo>
                    <a:pt x="2860" y="171"/>
                  </a:lnTo>
                  <a:lnTo>
                    <a:pt x="2859" y="170"/>
                  </a:lnTo>
                  <a:lnTo>
                    <a:pt x="2856" y="168"/>
                  </a:lnTo>
                  <a:lnTo>
                    <a:pt x="2855" y="167"/>
                  </a:lnTo>
                  <a:lnTo>
                    <a:pt x="2853" y="165"/>
                  </a:lnTo>
                  <a:lnTo>
                    <a:pt x="2852" y="163"/>
                  </a:lnTo>
                  <a:lnTo>
                    <a:pt x="2850" y="161"/>
                  </a:lnTo>
                  <a:lnTo>
                    <a:pt x="2849" y="160"/>
                  </a:lnTo>
                  <a:lnTo>
                    <a:pt x="2846" y="158"/>
                  </a:lnTo>
                  <a:lnTo>
                    <a:pt x="2845" y="157"/>
                  </a:lnTo>
                  <a:lnTo>
                    <a:pt x="2843" y="154"/>
                  </a:lnTo>
                  <a:lnTo>
                    <a:pt x="2842" y="153"/>
                  </a:lnTo>
                  <a:lnTo>
                    <a:pt x="2839" y="152"/>
                  </a:lnTo>
                  <a:lnTo>
                    <a:pt x="2837" y="150"/>
                  </a:lnTo>
                  <a:lnTo>
                    <a:pt x="2836" y="149"/>
                  </a:lnTo>
                  <a:lnTo>
                    <a:pt x="2834" y="146"/>
                  </a:lnTo>
                  <a:lnTo>
                    <a:pt x="2833" y="145"/>
                  </a:lnTo>
                  <a:lnTo>
                    <a:pt x="2830" y="144"/>
                  </a:lnTo>
                  <a:lnTo>
                    <a:pt x="2828" y="142"/>
                  </a:lnTo>
                  <a:lnTo>
                    <a:pt x="2827" y="141"/>
                  </a:lnTo>
                  <a:lnTo>
                    <a:pt x="2825" y="138"/>
                  </a:lnTo>
                  <a:lnTo>
                    <a:pt x="2822" y="137"/>
                  </a:lnTo>
                  <a:lnTo>
                    <a:pt x="2821" y="136"/>
                  </a:lnTo>
                  <a:lnTo>
                    <a:pt x="2819" y="134"/>
                  </a:lnTo>
                  <a:lnTo>
                    <a:pt x="2818" y="133"/>
                  </a:lnTo>
                  <a:lnTo>
                    <a:pt x="2816" y="132"/>
                  </a:lnTo>
                  <a:lnTo>
                    <a:pt x="2813" y="129"/>
                  </a:lnTo>
                  <a:lnTo>
                    <a:pt x="2812" y="128"/>
                  </a:lnTo>
                  <a:lnTo>
                    <a:pt x="2810" y="127"/>
                  </a:lnTo>
                  <a:lnTo>
                    <a:pt x="2808" y="126"/>
                  </a:lnTo>
                  <a:lnTo>
                    <a:pt x="2805" y="124"/>
                  </a:lnTo>
                  <a:lnTo>
                    <a:pt x="2804" y="123"/>
                  </a:lnTo>
                  <a:lnTo>
                    <a:pt x="2802" y="121"/>
                  </a:lnTo>
                  <a:lnTo>
                    <a:pt x="2800" y="119"/>
                  </a:lnTo>
                  <a:lnTo>
                    <a:pt x="2799" y="118"/>
                  </a:lnTo>
                  <a:lnTo>
                    <a:pt x="2796" y="117"/>
                  </a:lnTo>
                  <a:lnTo>
                    <a:pt x="2794" y="116"/>
                  </a:lnTo>
                  <a:lnTo>
                    <a:pt x="2792" y="113"/>
                  </a:lnTo>
                  <a:lnTo>
                    <a:pt x="2791" y="112"/>
                  </a:lnTo>
                  <a:lnTo>
                    <a:pt x="2788" y="111"/>
                  </a:lnTo>
                  <a:lnTo>
                    <a:pt x="2786" y="110"/>
                  </a:lnTo>
                  <a:lnTo>
                    <a:pt x="2784" y="109"/>
                  </a:lnTo>
                  <a:lnTo>
                    <a:pt x="2783" y="107"/>
                  </a:lnTo>
                  <a:lnTo>
                    <a:pt x="2780" y="106"/>
                  </a:lnTo>
                  <a:lnTo>
                    <a:pt x="2778" y="104"/>
                  </a:lnTo>
                  <a:lnTo>
                    <a:pt x="2776" y="103"/>
                  </a:lnTo>
                  <a:lnTo>
                    <a:pt x="2775" y="102"/>
                  </a:lnTo>
                  <a:lnTo>
                    <a:pt x="2772" y="100"/>
                  </a:lnTo>
                  <a:lnTo>
                    <a:pt x="2770" y="99"/>
                  </a:lnTo>
                  <a:lnTo>
                    <a:pt x="2768" y="98"/>
                  </a:lnTo>
                  <a:lnTo>
                    <a:pt x="2766" y="96"/>
                  </a:lnTo>
                  <a:lnTo>
                    <a:pt x="2765" y="95"/>
                  </a:lnTo>
                  <a:lnTo>
                    <a:pt x="2762" y="94"/>
                  </a:lnTo>
                  <a:lnTo>
                    <a:pt x="2760" y="93"/>
                  </a:lnTo>
                  <a:lnTo>
                    <a:pt x="2758" y="92"/>
                  </a:lnTo>
                  <a:lnTo>
                    <a:pt x="2755" y="90"/>
                  </a:lnTo>
                  <a:lnTo>
                    <a:pt x="2753" y="88"/>
                  </a:lnTo>
                  <a:lnTo>
                    <a:pt x="2751" y="87"/>
                  </a:lnTo>
                  <a:lnTo>
                    <a:pt x="2750" y="86"/>
                  </a:lnTo>
                  <a:lnTo>
                    <a:pt x="2748" y="85"/>
                  </a:lnTo>
                  <a:lnTo>
                    <a:pt x="2745" y="84"/>
                  </a:lnTo>
                  <a:lnTo>
                    <a:pt x="2743" y="83"/>
                  </a:lnTo>
                  <a:lnTo>
                    <a:pt x="2741" y="82"/>
                  </a:lnTo>
                  <a:lnTo>
                    <a:pt x="2738" y="81"/>
                  </a:lnTo>
                  <a:lnTo>
                    <a:pt x="2736" y="79"/>
                  </a:lnTo>
                  <a:lnTo>
                    <a:pt x="2734" y="78"/>
                  </a:lnTo>
                  <a:lnTo>
                    <a:pt x="2732" y="77"/>
                  </a:lnTo>
                  <a:lnTo>
                    <a:pt x="2730" y="76"/>
                  </a:lnTo>
                  <a:lnTo>
                    <a:pt x="2728" y="75"/>
                  </a:lnTo>
                  <a:lnTo>
                    <a:pt x="2726" y="74"/>
                  </a:lnTo>
                  <a:lnTo>
                    <a:pt x="2724" y="73"/>
                  </a:lnTo>
                  <a:lnTo>
                    <a:pt x="2721" y="71"/>
                  </a:lnTo>
                  <a:lnTo>
                    <a:pt x="2719" y="70"/>
                  </a:lnTo>
                  <a:lnTo>
                    <a:pt x="2717" y="69"/>
                  </a:lnTo>
                  <a:lnTo>
                    <a:pt x="2715" y="68"/>
                  </a:lnTo>
                  <a:lnTo>
                    <a:pt x="2712" y="67"/>
                  </a:lnTo>
                  <a:lnTo>
                    <a:pt x="2710" y="66"/>
                  </a:lnTo>
                  <a:lnTo>
                    <a:pt x="2708" y="65"/>
                  </a:lnTo>
                  <a:lnTo>
                    <a:pt x="2706" y="64"/>
                  </a:lnTo>
                  <a:lnTo>
                    <a:pt x="2703" y="62"/>
                  </a:lnTo>
                  <a:lnTo>
                    <a:pt x="2701" y="61"/>
                  </a:lnTo>
                  <a:lnTo>
                    <a:pt x="2699" y="60"/>
                  </a:lnTo>
                  <a:lnTo>
                    <a:pt x="2696" y="59"/>
                  </a:lnTo>
                  <a:lnTo>
                    <a:pt x="2694" y="59"/>
                  </a:lnTo>
                  <a:lnTo>
                    <a:pt x="2692" y="58"/>
                  </a:lnTo>
                  <a:lnTo>
                    <a:pt x="2690" y="57"/>
                  </a:lnTo>
                  <a:lnTo>
                    <a:pt x="2687" y="56"/>
                  </a:lnTo>
                  <a:lnTo>
                    <a:pt x="2685" y="54"/>
                  </a:lnTo>
                  <a:lnTo>
                    <a:pt x="2683" y="53"/>
                  </a:lnTo>
                  <a:lnTo>
                    <a:pt x="2681" y="52"/>
                  </a:lnTo>
                  <a:lnTo>
                    <a:pt x="2678" y="52"/>
                  </a:lnTo>
                  <a:lnTo>
                    <a:pt x="2676" y="51"/>
                  </a:lnTo>
                  <a:lnTo>
                    <a:pt x="2674" y="50"/>
                  </a:lnTo>
                  <a:lnTo>
                    <a:pt x="2671" y="49"/>
                  </a:lnTo>
                  <a:lnTo>
                    <a:pt x="2669" y="48"/>
                  </a:lnTo>
                  <a:lnTo>
                    <a:pt x="2667" y="46"/>
                  </a:lnTo>
                  <a:lnTo>
                    <a:pt x="2664" y="46"/>
                  </a:lnTo>
                  <a:lnTo>
                    <a:pt x="2661" y="45"/>
                  </a:lnTo>
                  <a:lnTo>
                    <a:pt x="2659" y="44"/>
                  </a:lnTo>
                  <a:lnTo>
                    <a:pt x="2657" y="43"/>
                  </a:lnTo>
                  <a:lnTo>
                    <a:pt x="2654" y="43"/>
                  </a:lnTo>
                  <a:lnTo>
                    <a:pt x="2652" y="42"/>
                  </a:lnTo>
                  <a:lnTo>
                    <a:pt x="2650" y="41"/>
                  </a:lnTo>
                  <a:lnTo>
                    <a:pt x="2648" y="40"/>
                  </a:lnTo>
                  <a:lnTo>
                    <a:pt x="2645" y="40"/>
                  </a:lnTo>
                  <a:lnTo>
                    <a:pt x="2642" y="39"/>
                  </a:lnTo>
                  <a:lnTo>
                    <a:pt x="2640" y="37"/>
                  </a:lnTo>
                  <a:lnTo>
                    <a:pt x="2637" y="36"/>
                  </a:lnTo>
                  <a:lnTo>
                    <a:pt x="2635" y="36"/>
                  </a:lnTo>
                  <a:lnTo>
                    <a:pt x="2633" y="35"/>
                  </a:lnTo>
                  <a:lnTo>
                    <a:pt x="2631" y="34"/>
                  </a:lnTo>
                  <a:lnTo>
                    <a:pt x="2627" y="34"/>
                  </a:lnTo>
                  <a:lnTo>
                    <a:pt x="2625" y="33"/>
                  </a:lnTo>
                  <a:lnTo>
                    <a:pt x="2623" y="32"/>
                  </a:lnTo>
                  <a:lnTo>
                    <a:pt x="2620" y="32"/>
                  </a:lnTo>
                  <a:lnTo>
                    <a:pt x="2618" y="31"/>
                  </a:lnTo>
                  <a:lnTo>
                    <a:pt x="2615" y="29"/>
                  </a:lnTo>
                  <a:lnTo>
                    <a:pt x="2612" y="29"/>
                  </a:lnTo>
                  <a:lnTo>
                    <a:pt x="2610" y="28"/>
                  </a:lnTo>
                  <a:lnTo>
                    <a:pt x="2608" y="27"/>
                  </a:lnTo>
                  <a:lnTo>
                    <a:pt x="2606" y="27"/>
                  </a:lnTo>
                  <a:lnTo>
                    <a:pt x="2602" y="26"/>
                  </a:lnTo>
                  <a:lnTo>
                    <a:pt x="2600" y="26"/>
                  </a:lnTo>
                  <a:lnTo>
                    <a:pt x="2598" y="25"/>
                  </a:lnTo>
                  <a:lnTo>
                    <a:pt x="2595" y="24"/>
                  </a:lnTo>
                  <a:lnTo>
                    <a:pt x="2592" y="24"/>
                  </a:lnTo>
                  <a:lnTo>
                    <a:pt x="2590" y="23"/>
                  </a:lnTo>
                  <a:lnTo>
                    <a:pt x="2587" y="23"/>
                  </a:lnTo>
                  <a:lnTo>
                    <a:pt x="2585" y="22"/>
                  </a:lnTo>
                  <a:lnTo>
                    <a:pt x="2582" y="22"/>
                  </a:lnTo>
                  <a:lnTo>
                    <a:pt x="2580" y="20"/>
                  </a:lnTo>
                  <a:lnTo>
                    <a:pt x="2577" y="20"/>
                  </a:lnTo>
                  <a:lnTo>
                    <a:pt x="2575" y="19"/>
                  </a:lnTo>
                  <a:lnTo>
                    <a:pt x="2572" y="19"/>
                  </a:lnTo>
                  <a:lnTo>
                    <a:pt x="2569" y="18"/>
                  </a:lnTo>
                  <a:lnTo>
                    <a:pt x="2567" y="18"/>
                  </a:lnTo>
                  <a:lnTo>
                    <a:pt x="2564" y="17"/>
                  </a:lnTo>
                  <a:lnTo>
                    <a:pt x="2561" y="17"/>
                  </a:lnTo>
                  <a:lnTo>
                    <a:pt x="2559" y="16"/>
                  </a:lnTo>
                  <a:lnTo>
                    <a:pt x="2556" y="16"/>
                  </a:lnTo>
                  <a:lnTo>
                    <a:pt x="2553" y="15"/>
                  </a:lnTo>
                  <a:lnTo>
                    <a:pt x="2551" y="15"/>
                  </a:lnTo>
                  <a:lnTo>
                    <a:pt x="2548" y="14"/>
                  </a:lnTo>
                  <a:lnTo>
                    <a:pt x="2545" y="14"/>
                  </a:lnTo>
                  <a:lnTo>
                    <a:pt x="2543" y="12"/>
                  </a:lnTo>
                  <a:lnTo>
                    <a:pt x="2540" y="12"/>
                  </a:lnTo>
                  <a:lnTo>
                    <a:pt x="2538" y="12"/>
                  </a:lnTo>
                  <a:lnTo>
                    <a:pt x="2535" y="11"/>
                  </a:lnTo>
                  <a:lnTo>
                    <a:pt x="2532" y="11"/>
                  </a:lnTo>
                  <a:lnTo>
                    <a:pt x="2530" y="10"/>
                  </a:lnTo>
                  <a:lnTo>
                    <a:pt x="2526" y="10"/>
                  </a:lnTo>
                  <a:lnTo>
                    <a:pt x="2524" y="10"/>
                  </a:lnTo>
                  <a:lnTo>
                    <a:pt x="2522" y="9"/>
                  </a:lnTo>
                  <a:lnTo>
                    <a:pt x="2518" y="9"/>
                  </a:lnTo>
                  <a:lnTo>
                    <a:pt x="2516" y="9"/>
                  </a:lnTo>
                  <a:lnTo>
                    <a:pt x="2513" y="8"/>
                  </a:lnTo>
                  <a:lnTo>
                    <a:pt x="2510" y="8"/>
                  </a:lnTo>
                  <a:lnTo>
                    <a:pt x="2508" y="8"/>
                  </a:lnTo>
                  <a:lnTo>
                    <a:pt x="2505" y="7"/>
                  </a:lnTo>
                  <a:lnTo>
                    <a:pt x="2502" y="7"/>
                  </a:lnTo>
                  <a:lnTo>
                    <a:pt x="2499" y="7"/>
                  </a:lnTo>
                  <a:lnTo>
                    <a:pt x="2497" y="6"/>
                  </a:lnTo>
                  <a:lnTo>
                    <a:pt x="2493" y="6"/>
                  </a:lnTo>
                  <a:lnTo>
                    <a:pt x="2491" y="6"/>
                  </a:lnTo>
                  <a:lnTo>
                    <a:pt x="2488" y="6"/>
                  </a:lnTo>
                  <a:lnTo>
                    <a:pt x="2485" y="4"/>
                  </a:lnTo>
                  <a:lnTo>
                    <a:pt x="2482" y="4"/>
                  </a:lnTo>
                  <a:lnTo>
                    <a:pt x="2480" y="4"/>
                  </a:lnTo>
                  <a:lnTo>
                    <a:pt x="2477" y="4"/>
                  </a:lnTo>
                  <a:lnTo>
                    <a:pt x="2474" y="3"/>
                  </a:lnTo>
                  <a:lnTo>
                    <a:pt x="2472" y="3"/>
                  </a:lnTo>
                  <a:lnTo>
                    <a:pt x="2468" y="3"/>
                  </a:lnTo>
                  <a:lnTo>
                    <a:pt x="2466" y="3"/>
                  </a:lnTo>
                  <a:lnTo>
                    <a:pt x="2463" y="2"/>
                  </a:lnTo>
                  <a:lnTo>
                    <a:pt x="2460" y="2"/>
                  </a:lnTo>
                  <a:lnTo>
                    <a:pt x="2457" y="2"/>
                  </a:lnTo>
                  <a:lnTo>
                    <a:pt x="2454" y="2"/>
                  </a:lnTo>
                  <a:lnTo>
                    <a:pt x="2451" y="2"/>
                  </a:lnTo>
                  <a:lnTo>
                    <a:pt x="2448" y="2"/>
                  </a:lnTo>
                  <a:lnTo>
                    <a:pt x="2446" y="1"/>
                  </a:lnTo>
                  <a:lnTo>
                    <a:pt x="2442" y="1"/>
                  </a:lnTo>
                  <a:lnTo>
                    <a:pt x="2440" y="1"/>
                  </a:lnTo>
                  <a:lnTo>
                    <a:pt x="2436" y="1"/>
                  </a:lnTo>
                  <a:lnTo>
                    <a:pt x="2434" y="1"/>
                  </a:lnTo>
                  <a:lnTo>
                    <a:pt x="2431" y="1"/>
                  </a:lnTo>
                  <a:lnTo>
                    <a:pt x="2429" y="1"/>
                  </a:lnTo>
                  <a:lnTo>
                    <a:pt x="2425" y="1"/>
                  </a:lnTo>
                  <a:lnTo>
                    <a:pt x="2422" y="0"/>
                  </a:lnTo>
                  <a:lnTo>
                    <a:pt x="2419" y="0"/>
                  </a:lnTo>
                  <a:lnTo>
                    <a:pt x="2416" y="0"/>
                  </a:lnTo>
                  <a:lnTo>
                    <a:pt x="2414" y="0"/>
                  </a:lnTo>
                  <a:lnTo>
                    <a:pt x="2410" y="0"/>
                  </a:lnTo>
                  <a:lnTo>
                    <a:pt x="2407" y="0"/>
                  </a:lnTo>
                  <a:lnTo>
                    <a:pt x="2405" y="0"/>
                  </a:lnTo>
                  <a:lnTo>
                    <a:pt x="2401" y="0"/>
                  </a:lnTo>
                  <a:lnTo>
                    <a:pt x="2399" y="0"/>
                  </a:lnTo>
                  <a:lnTo>
                    <a:pt x="2396" y="0"/>
                  </a:lnTo>
                  <a:lnTo>
                    <a:pt x="2392" y="0"/>
                  </a:lnTo>
                  <a:lnTo>
                    <a:pt x="2390" y="0"/>
                  </a:lnTo>
                  <a:lnTo>
                    <a:pt x="2387" y="0"/>
                  </a:lnTo>
                  <a:lnTo>
                    <a:pt x="2383" y="0"/>
                  </a:lnTo>
                  <a:lnTo>
                    <a:pt x="2381" y="0"/>
                  </a:lnTo>
                  <a:lnTo>
                    <a:pt x="2377" y="0"/>
                  </a:lnTo>
                  <a:lnTo>
                    <a:pt x="2374" y="0"/>
                  </a:lnTo>
                  <a:lnTo>
                    <a:pt x="2372" y="0"/>
                  </a:lnTo>
                  <a:lnTo>
                    <a:pt x="2368" y="0"/>
                  </a:lnTo>
                  <a:lnTo>
                    <a:pt x="2365" y="0"/>
                  </a:lnTo>
                  <a:lnTo>
                    <a:pt x="2363" y="0"/>
                  </a:lnTo>
                  <a:lnTo>
                    <a:pt x="2359" y="0"/>
                  </a:lnTo>
                  <a:lnTo>
                    <a:pt x="2356" y="0"/>
                  </a:lnTo>
                  <a:lnTo>
                    <a:pt x="2354" y="0"/>
                  </a:lnTo>
                  <a:lnTo>
                    <a:pt x="2350" y="1"/>
                  </a:lnTo>
                  <a:lnTo>
                    <a:pt x="2347" y="1"/>
                  </a:lnTo>
                  <a:lnTo>
                    <a:pt x="2345" y="1"/>
                  </a:lnTo>
                  <a:lnTo>
                    <a:pt x="2341" y="1"/>
                  </a:lnTo>
                  <a:lnTo>
                    <a:pt x="2338" y="1"/>
                  </a:lnTo>
                  <a:lnTo>
                    <a:pt x="2334" y="1"/>
                  </a:lnTo>
                  <a:lnTo>
                    <a:pt x="2332" y="1"/>
                  </a:lnTo>
                  <a:lnTo>
                    <a:pt x="2329" y="1"/>
                  </a:lnTo>
                  <a:lnTo>
                    <a:pt x="2325" y="2"/>
                  </a:lnTo>
                  <a:lnTo>
                    <a:pt x="2323" y="2"/>
                  </a:lnTo>
                  <a:lnTo>
                    <a:pt x="2320" y="2"/>
                  </a:lnTo>
                  <a:lnTo>
                    <a:pt x="2316" y="2"/>
                  </a:lnTo>
                  <a:lnTo>
                    <a:pt x="2313" y="2"/>
                  </a:lnTo>
                  <a:lnTo>
                    <a:pt x="2310" y="2"/>
                  </a:lnTo>
                  <a:lnTo>
                    <a:pt x="2307" y="3"/>
                  </a:lnTo>
                  <a:lnTo>
                    <a:pt x="2304" y="3"/>
                  </a:lnTo>
                  <a:lnTo>
                    <a:pt x="2300" y="3"/>
                  </a:lnTo>
                  <a:lnTo>
                    <a:pt x="2297" y="3"/>
                  </a:lnTo>
                  <a:lnTo>
                    <a:pt x="2295" y="4"/>
                  </a:lnTo>
                  <a:lnTo>
                    <a:pt x="2291" y="4"/>
                  </a:lnTo>
                  <a:lnTo>
                    <a:pt x="2288" y="4"/>
                  </a:lnTo>
                  <a:lnTo>
                    <a:pt x="2284" y="4"/>
                  </a:lnTo>
                  <a:lnTo>
                    <a:pt x="2282" y="6"/>
                  </a:lnTo>
                  <a:lnTo>
                    <a:pt x="2279" y="6"/>
                  </a:lnTo>
                  <a:lnTo>
                    <a:pt x="2275" y="6"/>
                  </a:lnTo>
                  <a:lnTo>
                    <a:pt x="2272" y="6"/>
                  </a:lnTo>
                  <a:lnTo>
                    <a:pt x="2268" y="7"/>
                  </a:lnTo>
                  <a:lnTo>
                    <a:pt x="2265" y="7"/>
                  </a:lnTo>
                  <a:lnTo>
                    <a:pt x="2263" y="7"/>
                  </a:lnTo>
                  <a:lnTo>
                    <a:pt x="2259" y="8"/>
                  </a:lnTo>
                  <a:lnTo>
                    <a:pt x="2256" y="8"/>
                  </a:lnTo>
                  <a:lnTo>
                    <a:pt x="2253" y="8"/>
                  </a:lnTo>
                  <a:lnTo>
                    <a:pt x="2249" y="9"/>
                  </a:lnTo>
                  <a:lnTo>
                    <a:pt x="2246" y="9"/>
                  </a:lnTo>
                  <a:lnTo>
                    <a:pt x="2244" y="9"/>
                  </a:lnTo>
                  <a:lnTo>
                    <a:pt x="2240" y="10"/>
                  </a:lnTo>
                  <a:lnTo>
                    <a:pt x="2237" y="10"/>
                  </a:lnTo>
                  <a:lnTo>
                    <a:pt x="2233" y="10"/>
                  </a:lnTo>
                  <a:lnTo>
                    <a:pt x="2230" y="11"/>
                  </a:lnTo>
                  <a:lnTo>
                    <a:pt x="2226" y="11"/>
                  </a:lnTo>
                  <a:lnTo>
                    <a:pt x="2223" y="12"/>
                  </a:lnTo>
                  <a:lnTo>
                    <a:pt x="2220" y="12"/>
                  </a:lnTo>
                  <a:lnTo>
                    <a:pt x="2217" y="12"/>
                  </a:lnTo>
                  <a:lnTo>
                    <a:pt x="2214" y="14"/>
                  </a:lnTo>
                  <a:lnTo>
                    <a:pt x="2211" y="14"/>
                  </a:lnTo>
                  <a:lnTo>
                    <a:pt x="2207" y="15"/>
                  </a:lnTo>
                  <a:lnTo>
                    <a:pt x="2204" y="15"/>
                  </a:lnTo>
                  <a:lnTo>
                    <a:pt x="2200" y="16"/>
                  </a:lnTo>
                  <a:lnTo>
                    <a:pt x="2197" y="16"/>
                  </a:lnTo>
                  <a:lnTo>
                    <a:pt x="2194" y="17"/>
                  </a:lnTo>
                  <a:lnTo>
                    <a:pt x="2190" y="17"/>
                  </a:lnTo>
                  <a:lnTo>
                    <a:pt x="2187" y="18"/>
                  </a:lnTo>
                  <a:lnTo>
                    <a:pt x="2183" y="18"/>
                  </a:lnTo>
                  <a:lnTo>
                    <a:pt x="2180" y="19"/>
                  </a:lnTo>
                  <a:lnTo>
                    <a:pt x="2178" y="19"/>
                  </a:lnTo>
                  <a:lnTo>
                    <a:pt x="2174" y="20"/>
                  </a:lnTo>
                  <a:lnTo>
                    <a:pt x="2171" y="20"/>
                  </a:lnTo>
                  <a:lnTo>
                    <a:pt x="2167" y="22"/>
                  </a:lnTo>
                  <a:lnTo>
                    <a:pt x="2164" y="22"/>
                  </a:lnTo>
                  <a:lnTo>
                    <a:pt x="2161" y="23"/>
                  </a:lnTo>
                  <a:lnTo>
                    <a:pt x="2157" y="23"/>
                  </a:lnTo>
                  <a:lnTo>
                    <a:pt x="2154" y="24"/>
                  </a:lnTo>
                  <a:lnTo>
                    <a:pt x="2150" y="24"/>
                  </a:lnTo>
                  <a:lnTo>
                    <a:pt x="2147" y="25"/>
                  </a:lnTo>
                  <a:lnTo>
                    <a:pt x="2144" y="26"/>
                  </a:lnTo>
                  <a:lnTo>
                    <a:pt x="2140" y="26"/>
                  </a:lnTo>
                  <a:lnTo>
                    <a:pt x="2137" y="27"/>
                  </a:lnTo>
                  <a:lnTo>
                    <a:pt x="2133" y="27"/>
                  </a:lnTo>
                  <a:lnTo>
                    <a:pt x="2130" y="28"/>
                  </a:lnTo>
                  <a:lnTo>
                    <a:pt x="2127" y="29"/>
                  </a:lnTo>
                  <a:lnTo>
                    <a:pt x="2123" y="29"/>
                  </a:lnTo>
                  <a:lnTo>
                    <a:pt x="2120" y="31"/>
                  </a:lnTo>
                  <a:lnTo>
                    <a:pt x="2116" y="32"/>
                  </a:lnTo>
                  <a:lnTo>
                    <a:pt x="2113" y="32"/>
                  </a:lnTo>
                  <a:lnTo>
                    <a:pt x="2110" y="33"/>
                  </a:lnTo>
                  <a:lnTo>
                    <a:pt x="2106" y="34"/>
                  </a:lnTo>
                  <a:lnTo>
                    <a:pt x="2103" y="34"/>
                  </a:lnTo>
                  <a:lnTo>
                    <a:pt x="2099" y="35"/>
                  </a:lnTo>
                  <a:lnTo>
                    <a:pt x="2096" y="36"/>
                  </a:lnTo>
                  <a:lnTo>
                    <a:pt x="2093" y="36"/>
                  </a:lnTo>
                  <a:lnTo>
                    <a:pt x="2089" y="37"/>
                  </a:lnTo>
                  <a:lnTo>
                    <a:pt x="2086" y="39"/>
                  </a:lnTo>
                  <a:lnTo>
                    <a:pt x="2081" y="39"/>
                  </a:lnTo>
                  <a:lnTo>
                    <a:pt x="2078" y="40"/>
                  </a:lnTo>
                  <a:lnTo>
                    <a:pt x="2074" y="41"/>
                  </a:lnTo>
                  <a:lnTo>
                    <a:pt x="2071" y="42"/>
                  </a:lnTo>
                  <a:lnTo>
                    <a:pt x="2068" y="42"/>
                  </a:lnTo>
                  <a:lnTo>
                    <a:pt x="2064" y="43"/>
                  </a:lnTo>
                  <a:lnTo>
                    <a:pt x="2061" y="44"/>
                  </a:lnTo>
                  <a:lnTo>
                    <a:pt x="2057" y="45"/>
                  </a:lnTo>
                  <a:lnTo>
                    <a:pt x="2054" y="46"/>
                  </a:lnTo>
                  <a:lnTo>
                    <a:pt x="2051" y="46"/>
                  </a:lnTo>
                  <a:lnTo>
                    <a:pt x="2047" y="48"/>
                  </a:lnTo>
                  <a:lnTo>
                    <a:pt x="2044" y="49"/>
                  </a:lnTo>
                  <a:lnTo>
                    <a:pt x="2039" y="50"/>
                  </a:lnTo>
                  <a:lnTo>
                    <a:pt x="2036" y="51"/>
                  </a:lnTo>
                  <a:lnTo>
                    <a:pt x="2032" y="51"/>
                  </a:lnTo>
                  <a:lnTo>
                    <a:pt x="2029" y="52"/>
                  </a:lnTo>
                  <a:lnTo>
                    <a:pt x="2026" y="53"/>
                  </a:lnTo>
                  <a:lnTo>
                    <a:pt x="2022" y="54"/>
                  </a:lnTo>
                  <a:lnTo>
                    <a:pt x="2019" y="56"/>
                  </a:lnTo>
                  <a:lnTo>
                    <a:pt x="2015" y="57"/>
                  </a:lnTo>
                  <a:lnTo>
                    <a:pt x="2011" y="58"/>
                  </a:lnTo>
                  <a:lnTo>
                    <a:pt x="2007" y="58"/>
                  </a:lnTo>
                  <a:lnTo>
                    <a:pt x="2004" y="59"/>
                  </a:lnTo>
                  <a:lnTo>
                    <a:pt x="2001" y="60"/>
                  </a:lnTo>
                  <a:lnTo>
                    <a:pt x="1997" y="61"/>
                  </a:lnTo>
                  <a:lnTo>
                    <a:pt x="1994" y="62"/>
                  </a:lnTo>
                  <a:lnTo>
                    <a:pt x="1990" y="64"/>
                  </a:lnTo>
                  <a:lnTo>
                    <a:pt x="1986" y="65"/>
                  </a:lnTo>
                  <a:lnTo>
                    <a:pt x="1982" y="66"/>
                  </a:lnTo>
                  <a:lnTo>
                    <a:pt x="1979" y="67"/>
                  </a:lnTo>
                  <a:lnTo>
                    <a:pt x="1976" y="68"/>
                  </a:lnTo>
                  <a:lnTo>
                    <a:pt x="1972" y="69"/>
                  </a:lnTo>
                  <a:lnTo>
                    <a:pt x="1969" y="70"/>
                  </a:lnTo>
                  <a:lnTo>
                    <a:pt x="1964" y="71"/>
                  </a:lnTo>
                  <a:lnTo>
                    <a:pt x="1961" y="73"/>
                  </a:lnTo>
                  <a:lnTo>
                    <a:pt x="1957" y="74"/>
                  </a:lnTo>
                  <a:lnTo>
                    <a:pt x="1954" y="75"/>
                  </a:lnTo>
                  <a:lnTo>
                    <a:pt x="1951" y="76"/>
                  </a:lnTo>
                  <a:lnTo>
                    <a:pt x="1946" y="77"/>
                  </a:lnTo>
                  <a:lnTo>
                    <a:pt x="1943" y="78"/>
                  </a:lnTo>
                  <a:lnTo>
                    <a:pt x="1939" y="79"/>
                  </a:lnTo>
                  <a:lnTo>
                    <a:pt x="1936" y="81"/>
                  </a:lnTo>
                  <a:lnTo>
                    <a:pt x="1932" y="82"/>
                  </a:lnTo>
                  <a:lnTo>
                    <a:pt x="1928" y="83"/>
                  </a:lnTo>
                  <a:lnTo>
                    <a:pt x="1925" y="84"/>
                  </a:lnTo>
                  <a:lnTo>
                    <a:pt x="1921" y="85"/>
                  </a:lnTo>
                  <a:lnTo>
                    <a:pt x="1918" y="86"/>
                  </a:lnTo>
                  <a:lnTo>
                    <a:pt x="1913" y="87"/>
                  </a:lnTo>
                  <a:lnTo>
                    <a:pt x="1910" y="88"/>
                  </a:lnTo>
                  <a:lnTo>
                    <a:pt x="1906" y="90"/>
                  </a:lnTo>
                  <a:lnTo>
                    <a:pt x="1903" y="91"/>
                  </a:lnTo>
                  <a:lnTo>
                    <a:pt x="1898" y="92"/>
                  </a:lnTo>
                  <a:lnTo>
                    <a:pt x="1895" y="94"/>
                  </a:lnTo>
                  <a:lnTo>
                    <a:pt x="1892" y="95"/>
                  </a:lnTo>
                  <a:lnTo>
                    <a:pt x="1888" y="96"/>
                  </a:lnTo>
                  <a:lnTo>
                    <a:pt x="1884" y="98"/>
                  </a:lnTo>
                  <a:lnTo>
                    <a:pt x="1880" y="99"/>
                  </a:lnTo>
                  <a:lnTo>
                    <a:pt x="1877" y="100"/>
                  </a:lnTo>
                  <a:lnTo>
                    <a:pt x="1873" y="101"/>
                  </a:lnTo>
                  <a:lnTo>
                    <a:pt x="1869" y="103"/>
                  </a:lnTo>
                  <a:lnTo>
                    <a:pt x="1866" y="104"/>
                  </a:lnTo>
                  <a:lnTo>
                    <a:pt x="1862" y="106"/>
                  </a:lnTo>
                  <a:lnTo>
                    <a:pt x="1859" y="107"/>
                  </a:lnTo>
                  <a:lnTo>
                    <a:pt x="1854" y="108"/>
                  </a:lnTo>
                  <a:lnTo>
                    <a:pt x="1851" y="110"/>
                  </a:lnTo>
                  <a:lnTo>
                    <a:pt x="1847" y="111"/>
                  </a:lnTo>
                  <a:lnTo>
                    <a:pt x="1843" y="112"/>
                  </a:lnTo>
                  <a:lnTo>
                    <a:pt x="1839" y="113"/>
                  </a:lnTo>
                  <a:lnTo>
                    <a:pt x="1836" y="116"/>
                  </a:lnTo>
                  <a:lnTo>
                    <a:pt x="1831" y="117"/>
                  </a:lnTo>
                  <a:lnTo>
                    <a:pt x="1828" y="118"/>
                  </a:lnTo>
                  <a:lnTo>
                    <a:pt x="1825" y="119"/>
                  </a:lnTo>
                  <a:lnTo>
                    <a:pt x="1821" y="121"/>
                  </a:lnTo>
                  <a:lnTo>
                    <a:pt x="1817" y="123"/>
                  </a:lnTo>
                  <a:lnTo>
                    <a:pt x="1813" y="124"/>
                  </a:lnTo>
                  <a:lnTo>
                    <a:pt x="1810" y="125"/>
                  </a:lnTo>
                  <a:lnTo>
                    <a:pt x="1805" y="127"/>
                  </a:lnTo>
                  <a:lnTo>
                    <a:pt x="1802" y="128"/>
                  </a:lnTo>
                  <a:lnTo>
                    <a:pt x="1799" y="129"/>
                  </a:lnTo>
                  <a:lnTo>
                    <a:pt x="1794" y="132"/>
                  </a:lnTo>
                  <a:lnTo>
                    <a:pt x="1791" y="133"/>
                  </a:lnTo>
                  <a:lnTo>
                    <a:pt x="1787" y="134"/>
                  </a:lnTo>
                  <a:lnTo>
                    <a:pt x="1783" y="136"/>
                  </a:lnTo>
                  <a:lnTo>
                    <a:pt x="1779" y="137"/>
                  </a:lnTo>
                  <a:lnTo>
                    <a:pt x="1776" y="138"/>
                  </a:lnTo>
                  <a:lnTo>
                    <a:pt x="1771" y="141"/>
                  </a:lnTo>
                  <a:lnTo>
                    <a:pt x="1768" y="142"/>
                  </a:lnTo>
                  <a:lnTo>
                    <a:pt x="1763" y="143"/>
                  </a:lnTo>
                  <a:lnTo>
                    <a:pt x="1760" y="145"/>
                  </a:lnTo>
                  <a:lnTo>
                    <a:pt x="1757" y="146"/>
                  </a:lnTo>
                  <a:lnTo>
                    <a:pt x="1752" y="149"/>
                  </a:lnTo>
                  <a:lnTo>
                    <a:pt x="1749" y="150"/>
                  </a:lnTo>
                  <a:lnTo>
                    <a:pt x="1745" y="151"/>
                  </a:lnTo>
                  <a:lnTo>
                    <a:pt x="1741" y="153"/>
                  </a:lnTo>
                  <a:lnTo>
                    <a:pt x="1737" y="154"/>
                  </a:lnTo>
                  <a:lnTo>
                    <a:pt x="1733" y="157"/>
                  </a:lnTo>
                  <a:lnTo>
                    <a:pt x="1729" y="158"/>
                  </a:lnTo>
                  <a:lnTo>
                    <a:pt x="1726" y="160"/>
                  </a:lnTo>
                  <a:lnTo>
                    <a:pt x="1721" y="161"/>
                  </a:lnTo>
                  <a:lnTo>
                    <a:pt x="1718" y="163"/>
                  </a:lnTo>
                  <a:lnTo>
                    <a:pt x="1713" y="165"/>
                  </a:lnTo>
                  <a:lnTo>
                    <a:pt x="1710" y="166"/>
                  </a:lnTo>
                  <a:lnTo>
                    <a:pt x="1707" y="168"/>
                  </a:lnTo>
                  <a:lnTo>
                    <a:pt x="1702" y="169"/>
                  </a:lnTo>
                  <a:lnTo>
                    <a:pt x="1699" y="171"/>
                  </a:lnTo>
                  <a:lnTo>
                    <a:pt x="1694" y="172"/>
                  </a:lnTo>
                  <a:lnTo>
                    <a:pt x="1691" y="175"/>
                  </a:lnTo>
                  <a:lnTo>
                    <a:pt x="1687" y="176"/>
                  </a:lnTo>
                  <a:lnTo>
                    <a:pt x="1683" y="178"/>
                  </a:lnTo>
                  <a:lnTo>
                    <a:pt x="1679" y="180"/>
                  </a:lnTo>
                  <a:lnTo>
                    <a:pt x="1675" y="182"/>
                  </a:lnTo>
                  <a:lnTo>
                    <a:pt x="1671" y="184"/>
                  </a:lnTo>
                  <a:lnTo>
                    <a:pt x="1667" y="185"/>
                  </a:lnTo>
                  <a:lnTo>
                    <a:pt x="1663" y="187"/>
                  </a:lnTo>
                  <a:lnTo>
                    <a:pt x="1660" y="188"/>
                  </a:lnTo>
                  <a:lnTo>
                    <a:pt x="1656" y="191"/>
                  </a:lnTo>
                  <a:lnTo>
                    <a:pt x="1652" y="193"/>
                  </a:lnTo>
                  <a:lnTo>
                    <a:pt x="1648" y="194"/>
                  </a:lnTo>
                  <a:lnTo>
                    <a:pt x="1644" y="196"/>
                  </a:lnTo>
                  <a:lnTo>
                    <a:pt x="1640" y="197"/>
                  </a:lnTo>
                  <a:lnTo>
                    <a:pt x="1636" y="200"/>
                  </a:lnTo>
                  <a:lnTo>
                    <a:pt x="1632" y="202"/>
                  </a:lnTo>
                  <a:lnTo>
                    <a:pt x="1628" y="203"/>
                  </a:lnTo>
                  <a:lnTo>
                    <a:pt x="1624" y="205"/>
                  </a:lnTo>
                  <a:lnTo>
                    <a:pt x="1620" y="207"/>
                  </a:lnTo>
                  <a:lnTo>
                    <a:pt x="1617" y="209"/>
                  </a:lnTo>
                  <a:lnTo>
                    <a:pt x="1612" y="211"/>
                  </a:lnTo>
                  <a:lnTo>
                    <a:pt x="1609" y="212"/>
                  </a:lnTo>
                  <a:lnTo>
                    <a:pt x="1604" y="214"/>
                  </a:lnTo>
                  <a:lnTo>
                    <a:pt x="1601" y="217"/>
                  </a:lnTo>
                  <a:lnTo>
                    <a:pt x="1596" y="218"/>
                  </a:lnTo>
                  <a:lnTo>
                    <a:pt x="1593" y="220"/>
                  </a:lnTo>
                  <a:lnTo>
                    <a:pt x="1589" y="222"/>
                  </a:lnTo>
                  <a:lnTo>
                    <a:pt x="1585" y="225"/>
                  </a:lnTo>
                  <a:lnTo>
                    <a:pt x="1581" y="226"/>
                  </a:lnTo>
                  <a:lnTo>
                    <a:pt x="1577" y="228"/>
                  </a:lnTo>
                  <a:lnTo>
                    <a:pt x="1573" y="230"/>
                  </a:lnTo>
                  <a:lnTo>
                    <a:pt x="1569" y="232"/>
                  </a:lnTo>
                  <a:lnTo>
                    <a:pt x="1565" y="234"/>
                  </a:lnTo>
                  <a:lnTo>
                    <a:pt x="1561" y="236"/>
                  </a:lnTo>
                  <a:lnTo>
                    <a:pt x="1557" y="238"/>
                  </a:lnTo>
                  <a:lnTo>
                    <a:pt x="1553" y="241"/>
                  </a:lnTo>
                  <a:lnTo>
                    <a:pt x="1549" y="242"/>
                  </a:lnTo>
                  <a:lnTo>
                    <a:pt x="1545" y="244"/>
                  </a:lnTo>
                  <a:lnTo>
                    <a:pt x="1541" y="246"/>
                  </a:lnTo>
                  <a:lnTo>
                    <a:pt x="1537" y="249"/>
                  </a:lnTo>
                  <a:lnTo>
                    <a:pt x="1533" y="250"/>
                  </a:lnTo>
                  <a:lnTo>
                    <a:pt x="1530" y="252"/>
                  </a:lnTo>
                  <a:lnTo>
                    <a:pt x="1525" y="254"/>
                  </a:lnTo>
                  <a:lnTo>
                    <a:pt x="1522" y="256"/>
                  </a:lnTo>
                  <a:lnTo>
                    <a:pt x="1517" y="259"/>
                  </a:lnTo>
                  <a:lnTo>
                    <a:pt x="1512" y="261"/>
                  </a:lnTo>
                  <a:lnTo>
                    <a:pt x="1509" y="262"/>
                  </a:lnTo>
                  <a:lnTo>
                    <a:pt x="1505" y="264"/>
                  </a:lnTo>
                  <a:lnTo>
                    <a:pt x="1501" y="267"/>
                  </a:lnTo>
                  <a:lnTo>
                    <a:pt x="1497" y="269"/>
                  </a:lnTo>
                  <a:lnTo>
                    <a:pt x="1493" y="271"/>
                  </a:lnTo>
                  <a:lnTo>
                    <a:pt x="1489" y="274"/>
                  </a:lnTo>
                  <a:lnTo>
                    <a:pt x="1485" y="276"/>
                  </a:lnTo>
                  <a:lnTo>
                    <a:pt x="1481" y="277"/>
                  </a:lnTo>
                  <a:lnTo>
                    <a:pt x="1477" y="279"/>
                  </a:lnTo>
                  <a:lnTo>
                    <a:pt x="1473" y="281"/>
                  </a:lnTo>
                  <a:lnTo>
                    <a:pt x="1468" y="284"/>
                  </a:lnTo>
                  <a:lnTo>
                    <a:pt x="1465" y="286"/>
                  </a:lnTo>
                  <a:lnTo>
                    <a:pt x="1460" y="288"/>
                  </a:lnTo>
                  <a:lnTo>
                    <a:pt x="1457" y="291"/>
                  </a:lnTo>
                  <a:lnTo>
                    <a:pt x="1452" y="293"/>
                  </a:lnTo>
                  <a:lnTo>
                    <a:pt x="1449" y="295"/>
                  </a:lnTo>
                  <a:lnTo>
                    <a:pt x="1444" y="297"/>
                  </a:lnTo>
                  <a:lnTo>
                    <a:pt x="1441" y="300"/>
                  </a:lnTo>
                  <a:lnTo>
                    <a:pt x="1436" y="302"/>
                  </a:lnTo>
                  <a:lnTo>
                    <a:pt x="1432" y="304"/>
                  </a:lnTo>
                  <a:lnTo>
                    <a:pt x="1428" y="306"/>
                  </a:lnTo>
                  <a:lnTo>
                    <a:pt x="1424" y="309"/>
                  </a:lnTo>
                  <a:lnTo>
                    <a:pt x="1421" y="311"/>
                  </a:lnTo>
                  <a:lnTo>
                    <a:pt x="1416" y="313"/>
                  </a:lnTo>
                  <a:lnTo>
                    <a:pt x="1413" y="316"/>
                  </a:lnTo>
                  <a:lnTo>
                    <a:pt x="1408" y="318"/>
                  </a:lnTo>
                  <a:lnTo>
                    <a:pt x="1404" y="320"/>
                  </a:lnTo>
                  <a:lnTo>
                    <a:pt x="1400" y="322"/>
                  </a:lnTo>
                  <a:lnTo>
                    <a:pt x="1396" y="325"/>
                  </a:lnTo>
                  <a:lnTo>
                    <a:pt x="1392" y="327"/>
                  </a:lnTo>
                  <a:lnTo>
                    <a:pt x="1388" y="329"/>
                  </a:lnTo>
                  <a:lnTo>
                    <a:pt x="1383" y="331"/>
                  </a:lnTo>
                  <a:lnTo>
                    <a:pt x="1380" y="334"/>
                  </a:lnTo>
                  <a:lnTo>
                    <a:pt x="1375" y="336"/>
                  </a:lnTo>
                  <a:lnTo>
                    <a:pt x="1372" y="338"/>
                  </a:lnTo>
                  <a:lnTo>
                    <a:pt x="1367" y="340"/>
                  </a:lnTo>
                  <a:lnTo>
                    <a:pt x="1363" y="343"/>
                  </a:lnTo>
                  <a:lnTo>
                    <a:pt x="1359" y="345"/>
                  </a:lnTo>
                  <a:lnTo>
                    <a:pt x="1355" y="347"/>
                  </a:lnTo>
                  <a:lnTo>
                    <a:pt x="1351" y="351"/>
                  </a:lnTo>
                  <a:lnTo>
                    <a:pt x="1347" y="353"/>
                  </a:lnTo>
                  <a:lnTo>
                    <a:pt x="1342" y="355"/>
                  </a:lnTo>
                  <a:lnTo>
                    <a:pt x="1339" y="358"/>
                  </a:lnTo>
                  <a:lnTo>
                    <a:pt x="1334" y="360"/>
                  </a:lnTo>
                  <a:lnTo>
                    <a:pt x="1330" y="362"/>
                  </a:lnTo>
                  <a:lnTo>
                    <a:pt x="1326" y="364"/>
                  </a:lnTo>
                  <a:lnTo>
                    <a:pt x="1322" y="368"/>
                  </a:lnTo>
                  <a:lnTo>
                    <a:pt x="1318" y="370"/>
                  </a:lnTo>
                  <a:lnTo>
                    <a:pt x="1314" y="372"/>
                  </a:lnTo>
                  <a:lnTo>
                    <a:pt x="1309" y="375"/>
                  </a:lnTo>
                  <a:lnTo>
                    <a:pt x="1306" y="377"/>
                  </a:lnTo>
                  <a:lnTo>
                    <a:pt x="1301" y="379"/>
                  </a:lnTo>
                  <a:lnTo>
                    <a:pt x="1297" y="382"/>
                  </a:lnTo>
                  <a:lnTo>
                    <a:pt x="1293" y="385"/>
                  </a:lnTo>
                  <a:lnTo>
                    <a:pt x="1289" y="387"/>
                  </a:lnTo>
                  <a:lnTo>
                    <a:pt x="1285" y="389"/>
                  </a:lnTo>
                  <a:lnTo>
                    <a:pt x="1281" y="392"/>
                  </a:lnTo>
                  <a:lnTo>
                    <a:pt x="1276" y="395"/>
                  </a:lnTo>
                  <a:lnTo>
                    <a:pt x="1273" y="397"/>
                  </a:lnTo>
                  <a:lnTo>
                    <a:pt x="1268" y="400"/>
                  </a:lnTo>
                  <a:lnTo>
                    <a:pt x="1264" y="402"/>
                  </a:lnTo>
                  <a:lnTo>
                    <a:pt x="1260" y="405"/>
                  </a:lnTo>
                  <a:lnTo>
                    <a:pt x="1256" y="407"/>
                  </a:lnTo>
                  <a:lnTo>
                    <a:pt x="1251" y="410"/>
                  </a:lnTo>
                  <a:lnTo>
                    <a:pt x="1248" y="412"/>
                  </a:lnTo>
                  <a:lnTo>
                    <a:pt x="1243" y="415"/>
                  </a:lnTo>
                  <a:lnTo>
                    <a:pt x="1239" y="418"/>
                  </a:lnTo>
                  <a:lnTo>
                    <a:pt x="1236" y="420"/>
                  </a:lnTo>
                  <a:lnTo>
                    <a:pt x="1231" y="423"/>
                  </a:lnTo>
                  <a:lnTo>
                    <a:pt x="1226" y="426"/>
                  </a:lnTo>
                  <a:lnTo>
                    <a:pt x="1223" y="428"/>
                  </a:lnTo>
                  <a:lnTo>
                    <a:pt x="1218" y="431"/>
                  </a:lnTo>
                  <a:lnTo>
                    <a:pt x="1214" y="434"/>
                  </a:lnTo>
                  <a:lnTo>
                    <a:pt x="1211" y="436"/>
                  </a:lnTo>
                  <a:lnTo>
                    <a:pt x="1206" y="439"/>
                  </a:lnTo>
                  <a:lnTo>
                    <a:pt x="1201" y="442"/>
                  </a:lnTo>
                  <a:lnTo>
                    <a:pt x="1198" y="444"/>
                  </a:lnTo>
                  <a:lnTo>
                    <a:pt x="1194" y="447"/>
                  </a:lnTo>
                  <a:lnTo>
                    <a:pt x="1189" y="449"/>
                  </a:lnTo>
                  <a:lnTo>
                    <a:pt x="1186" y="452"/>
                  </a:lnTo>
                  <a:lnTo>
                    <a:pt x="1181" y="455"/>
                  </a:lnTo>
                  <a:lnTo>
                    <a:pt x="1176" y="457"/>
                  </a:lnTo>
                  <a:lnTo>
                    <a:pt x="1173" y="460"/>
                  </a:lnTo>
                  <a:lnTo>
                    <a:pt x="1169" y="463"/>
                  </a:lnTo>
                  <a:lnTo>
                    <a:pt x="1164" y="465"/>
                  </a:lnTo>
                  <a:lnTo>
                    <a:pt x="1161" y="469"/>
                  </a:lnTo>
                  <a:lnTo>
                    <a:pt x="1156" y="471"/>
                  </a:lnTo>
                  <a:lnTo>
                    <a:pt x="1152" y="473"/>
                  </a:lnTo>
                  <a:lnTo>
                    <a:pt x="1148" y="477"/>
                  </a:lnTo>
                  <a:lnTo>
                    <a:pt x="1144" y="479"/>
                  </a:lnTo>
                  <a:lnTo>
                    <a:pt x="1139" y="482"/>
                  </a:lnTo>
                  <a:lnTo>
                    <a:pt x="1136" y="485"/>
                  </a:lnTo>
                  <a:lnTo>
                    <a:pt x="1131" y="488"/>
                  </a:lnTo>
                  <a:lnTo>
                    <a:pt x="1127" y="490"/>
                  </a:lnTo>
                  <a:lnTo>
                    <a:pt x="1123" y="494"/>
                  </a:lnTo>
                  <a:lnTo>
                    <a:pt x="1119" y="496"/>
                  </a:lnTo>
                  <a:lnTo>
                    <a:pt x="1114" y="499"/>
                  </a:lnTo>
                  <a:lnTo>
                    <a:pt x="1111" y="502"/>
                  </a:lnTo>
                  <a:lnTo>
                    <a:pt x="1106" y="505"/>
                  </a:lnTo>
                  <a:lnTo>
                    <a:pt x="1102" y="507"/>
                  </a:lnTo>
                  <a:lnTo>
                    <a:pt x="1097" y="511"/>
                  </a:lnTo>
                  <a:lnTo>
                    <a:pt x="1094" y="513"/>
                  </a:lnTo>
                  <a:lnTo>
                    <a:pt x="1089" y="516"/>
                  </a:lnTo>
                  <a:lnTo>
                    <a:pt x="1085" y="519"/>
                  </a:lnTo>
                  <a:lnTo>
                    <a:pt x="1081" y="522"/>
                  </a:lnTo>
                  <a:lnTo>
                    <a:pt x="1077" y="524"/>
                  </a:lnTo>
                  <a:lnTo>
                    <a:pt x="1072" y="528"/>
                  </a:lnTo>
                  <a:lnTo>
                    <a:pt x="1069" y="530"/>
                  </a:lnTo>
                  <a:lnTo>
                    <a:pt x="1064" y="533"/>
                  </a:lnTo>
                  <a:lnTo>
                    <a:pt x="1060" y="536"/>
                  </a:lnTo>
                  <a:lnTo>
                    <a:pt x="1055" y="539"/>
                  </a:lnTo>
                  <a:lnTo>
                    <a:pt x="1052" y="541"/>
                  </a:lnTo>
                  <a:lnTo>
                    <a:pt x="1047" y="545"/>
                  </a:lnTo>
                  <a:lnTo>
                    <a:pt x="1043" y="548"/>
                  </a:lnTo>
                  <a:lnTo>
                    <a:pt x="1039" y="550"/>
                  </a:lnTo>
                  <a:lnTo>
                    <a:pt x="1035" y="554"/>
                  </a:lnTo>
                  <a:lnTo>
                    <a:pt x="1030" y="556"/>
                  </a:lnTo>
                  <a:lnTo>
                    <a:pt x="1026" y="560"/>
                  </a:lnTo>
                  <a:lnTo>
                    <a:pt x="1022" y="563"/>
                  </a:lnTo>
                  <a:lnTo>
                    <a:pt x="1018" y="565"/>
                  </a:lnTo>
                  <a:lnTo>
                    <a:pt x="1013" y="569"/>
                  </a:lnTo>
                  <a:lnTo>
                    <a:pt x="1010" y="571"/>
                  </a:lnTo>
                  <a:lnTo>
                    <a:pt x="1005" y="574"/>
                  </a:lnTo>
                  <a:lnTo>
                    <a:pt x="1001" y="578"/>
                  </a:lnTo>
                  <a:lnTo>
                    <a:pt x="997" y="580"/>
                  </a:lnTo>
                  <a:lnTo>
                    <a:pt x="993" y="583"/>
                  </a:lnTo>
                  <a:lnTo>
                    <a:pt x="988" y="587"/>
                  </a:lnTo>
                  <a:lnTo>
                    <a:pt x="984" y="589"/>
                  </a:lnTo>
                  <a:lnTo>
                    <a:pt x="980" y="592"/>
                  </a:lnTo>
                  <a:lnTo>
                    <a:pt x="976" y="596"/>
                  </a:lnTo>
                  <a:lnTo>
                    <a:pt x="971" y="598"/>
                  </a:lnTo>
                  <a:lnTo>
                    <a:pt x="966" y="602"/>
                  </a:lnTo>
                  <a:lnTo>
                    <a:pt x="963" y="605"/>
                  </a:lnTo>
                  <a:lnTo>
                    <a:pt x="959" y="608"/>
                  </a:lnTo>
                  <a:lnTo>
                    <a:pt x="954" y="611"/>
                  </a:lnTo>
                  <a:lnTo>
                    <a:pt x="951" y="614"/>
                  </a:lnTo>
                  <a:lnTo>
                    <a:pt x="946" y="617"/>
                  </a:lnTo>
                  <a:lnTo>
                    <a:pt x="942" y="620"/>
                  </a:lnTo>
                  <a:lnTo>
                    <a:pt x="937" y="623"/>
                  </a:lnTo>
                  <a:lnTo>
                    <a:pt x="934" y="627"/>
                  </a:lnTo>
                  <a:lnTo>
                    <a:pt x="929" y="630"/>
                  </a:lnTo>
                  <a:lnTo>
                    <a:pt x="924" y="632"/>
                  </a:lnTo>
                  <a:lnTo>
                    <a:pt x="921" y="636"/>
                  </a:lnTo>
                  <a:lnTo>
                    <a:pt x="917" y="639"/>
                  </a:lnTo>
                  <a:lnTo>
                    <a:pt x="912" y="642"/>
                  </a:lnTo>
                  <a:lnTo>
                    <a:pt x="907" y="645"/>
                  </a:lnTo>
                  <a:lnTo>
                    <a:pt x="904" y="648"/>
                  </a:lnTo>
                  <a:lnTo>
                    <a:pt x="900" y="652"/>
                  </a:lnTo>
                  <a:lnTo>
                    <a:pt x="895" y="655"/>
                  </a:lnTo>
                  <a:lnTo>
                    <a:pt x="890" y="658"/>
                  </a:lnTo>
                  <a:lnTo>
                    <a:pt x="887" y="661"/>
                  </a:lnTo>
                  <a:lnTo>
                    <a:pt x="882" y="664"/>
                  </a:lnTo>
                  <a:lnTo>
                    <a:pt x="878" y="667"/>
                  </a:lnTo>
                  <a:lnTo>
                    <a:pt x="875" y="671"/>
                  </a:lnTo>
                  <a:lnTo>
                    <a:pt x="870" y="674"/>
                  </a:lnTo>
                  <a:lnTo>
                    <a:pt x="865" y="676"/>
                  </a:lnTo>
                  <a:lnTo>
                    <a:pt x="861" y="680"/>
                  </a:lnTo>
                  <a:lnTo>
                    <a:pt x="858" y="683"/>
                  </a:lnTo>
                  <a:lnTo>
                    <a:pt x="853" y="687"/>
                  </a:lnTo>
                  <a:lnTo>
                    <a:pt x="848" y="690"/>
                  </a:lnTo>
                  <a:lnTo>
                    <a:pt x="844" y="694"/>
                  </a:lnTo>
                  <a:lnTo>
                    <a:pt x="840" y="697"/>
                  </a:lnTo>
                  <a:lnTo>
                    <a:pt x="836" y="699"/>
                  </a:lnTo>
                  <a:lnTo>
                    <a:pt x="831" y="703"/>
                  </a:lnTo>
                  <a:lnTo>
                    <a:pt x="828" y="706"/>
                  </a:lnTo>
                  <a:lnTo>
                    <a:pt x="823" y="709"/>
                  </a:lnTo>
                  <a:lnTo>
                    <a:pt x="819" y="713"/>
                  </a:lnTo>
                  <a:lnTo>
                    <a:pt x="814" y="716"/>
                  </a:lnTo>
                  <a:lnTo>
                    <a:pt x="811" y="720"/>
                  </a:lnTo>
                  <a:lnTo>
                    <a:pt x="806" y="723"/>
                  </a:lnTo>
                  <a:lnTo>
                    <a:pt x="802" y="726"/>
                  </a:lnTo>
                  <a:lnTo>
                    <a:pt x="797" y="729"/>
                  </a:lnTo>
                  <a:lnTo>
                    <a:pt x="794" y="732"/>
                  </a:lnTo>
                  <a:lnTo>
                    <a:pt x="789" y="736"/>
                  </a:lnTo>
                  <a:lnTo>
                    <a:pt x="785" y="739"/>
                  </a:lnTo>
                  <a:lnTo>
                    <a:pt x="780" y="742"/>
                  </a:lnTo>
                  <a:lnTo>
                    <a:pt x="777" y="746"/>
                  </a:lnTo>
                  <a:lnTo>
                    <a:pt x="772" y="749"/>
                  </a:lnTo>
                  <a:lnTo>
                    <a:pt x="768" y="753"/>
                  </a:lnTo>
                  <a:lnTo>
                    <a:pt x="764" y="756"/>
                  </a:lnTo>
                  <a:lnTo>
                    <a:pt x="760" y="759"/>
                  </a:lnTo>
                  <a:lnTo>
                    <a:pt x="755" y="763"/>
                  </a:lnTo>
                  <a:lnTo>
                    <a:pt x="751" y="766"/>
                  </a:lnTo>
                  <a:lnTo>
                    <a:pt x="747" y="770"/>
                  </a:lnTo>
                  <a:lnTo>
                    <a:pt x="743" y="773"/>
                  </a:lnTo>
                  <a:lnTo>
                    <a:pt x="738" y="776"/>
                  </a:lnTo>
                  <a:lnTo>
                    <a:pt x="734" y="780"/>
                  </a:lnTo>
                  <a:lnTo>
                    <a:pt x="730" y="783"/>
                  </a:lnTo>
                  <a:lnTo>
                    <a:pt x="726" y="787"/>
                  </a:lnTo>
                  <a:lnTo>
                    <a:pt x="721" y="790"/>
                  </a:lnTo>
                  <a:lnTo>
                    <a:pt x="718" y="793"/>
                  </a:lnTo>
                  <a:lnTo>
                    <a:pt x="713" y="797"/>
                  </a:lnTo>
                  <a:lnTo>
                    <a:pt x="709" y="800"/>
                  </a:lnTo>
                  <a:lnTo>
                    <a:pt x="704" y="804"/>
                  </a:lnTo>
                  <a:lnTo>
                    <a:pt x="701" y="807"/>
                  </a:lnTo>
                  <a:lnTo>
                    <a:pt x="696" y="810"/>
                  </a:lnTo>
                  <a:lnTo>
                    <a:pt x="692" y="814"/>
                  </a:lnTo>
                  <a:lnTo>
                    <a:pt x="687" y="817"/>
                  </a:lnTo>
                  <a:lnTo>
                    <a:pt x="684" y="821"/>
                  </a:lnTo>
                  <a:lnTo>
                    <a:pt x="679" y="824"/>
                  </a:lnTo>
                  <a:lnTo>
                    <a:pt x="675" y="827"/>
                  </a:lnTo>
                  <a:lnTo>
                    <a:pt x="671" y="832"/>
                  </a:lnTo>
                  <a:lnTo>
                    <a:pt x="667" y="835"/>
                  </a:lnTo>
                  <a:lnTo>
                    <a:pt x="662" y="839"/>
                  </a:lnTo>
                  <a:lnTo>
                    <a:pt x="658" y="842"/>
                  </a:lnTo>
                  <a:lnTo>
                    <a:pt x="654" y="846"/>
                  </a:lnTo>
                  <a:lnTo>
                    <a:pt x="650" y="849"/>
                  </a:lnTo>
                  <a:lnTo>
                    <a:pt x="645" y="852"/>
                  </a:lnTo>
                  <a:lnTo>
                    <a:pt x="641" y="856"/>
                  </a:lnTo>
                  <a:lnTo>
                    <a:pt x="637" y="859"/>
                  </a:lnTo>
                  <a:lnTo>
                    <a:pt x="633" y="864"/>
                  </a:lnTo>
                  <a:lnTo>
                    <a:pt x="628" y="867"/>
                  </a:lnTo>
                  <a:lnTo>
                    <a:pt x="625" y="871"/>
                  </a:lnTo>
                  <a:lnTo>
                    <a:pt x="620" y="874"/>
                  </a:lnTo>
                  <a:lnTo>
                    <a:pt x="616" y="877"/>
                  </a:lnTo>
                  <a:lnTo>
                    <a:pt x="611" y="881"/>
                  </a:lnTo>
                  <a:lnTo>
                    <a:pt x="608" y="884"/>
                  </a:lnTo>
                  <a:lnTo>
                    <a:pt x="603" y="889"/>
                  </a:lnTo>
                  <a:lnTo>
                    <a:pt x="599" y="892"/>
                  </a:lnTo>
                  <a:lnTo>
                    <a:pt x="594" y="896"/>
                  </a:lnTo>
                  <a:lnTo>
                    <a:pt x="591" y="899"/>
                  </a:lnTo>
                  <a:lnTo>
                    <a:pt x="586" y="902"/>
                  </a:lnTo>
                  <a:lnTo>
                    <a:pt x="582" y="906"/>
                  </a:lnTo>
                  <a:lnTo>
                    <a:pt x="578" y="910"/>
                  </a:lnTo>
                  <a:lnTo>
                    <a:pt x="574" y="914"/>
                  </a:lnTo>
                  <a:lnTo>
                    <a:pt x="569" y="917"/>
                  </a:lnTo>
                  <a:lnTo>
                    <a:pt x="565" y="921"/>
                  </a:lnTo>
                  <a:lnTo>
                    <a:pt x="561" y="924"/>
                  </a:lnTo>
                  <a:lnTo>
                    <a:pt x="557" y="928"/>
                  </a:lnTo>
                  <a:lnTo>
                    <a:pt x="552" y="932"/>
                  </a:lnTo>
                  <a:lnTo>
                    <a:pt x="549" y="935"/>
                  </a:lnTo>
                  <a:lnTo>
                    <a:pt x="544" y="939"/>
                  </a:lnTo>
                  <a:lnTo>
                    <a:pt x="540" y="943"/>
                  </a:lnTo>
                  <a:lnTo>
                    <a:pt x="535" y="947"/>
                  </a:lnTo>
                  <a:lnTo>
                    <a:pt x="532" y="950"/>
                  </a:lnTo>
                  <a:lnTo>
                    <a:pt x="527" y="953"/>
                  </a:lnTo>
                  <a:lnTo>
                    <a:pt x="523" y="958"/>
                  </a:lnTo>
                  <a:lnTo>
                    <a:pt x="519" y="961"/>
                  </a:lnTo>
                  <a:lnTo>
                    <a:pt x="515" y="965"/>
                  </a:lnTo>
                  <a:lnTo>
                    <a:pt x="510" y="968"/>
                  </a:lnTo>
                  <a:lnTo>
                    <a:pt x="507" y="973"/>
                  </a:lnTo>
                  <a:lnTo>
                    <a:pt x="502" y="976"/>
                  </a:lnTo>
                  <a:lnTo>
                    <a:pt x="498" y="980"/>
                  </a:lnTo>
                  <a:lnTo>
                    <a:pt x="493" y="984"/>
                  </a:lnTo>
                  <a:lnTo>
                    <a:pt x="490" y="988"/>
                  </a:lnTo>
                  <a:lnTo>
                    <a:pt x="485" y="991"/>
                  </a:lnTo>
                  <a:lnTo>
                    <a:pt x="481" y="994"/>
                  </a:lnTo>
                  <a:lnTo>
                    <a:pt x="477" y="999"/>
                  </a:lnTo>
                  <a:lnTo>
                    <a:pt x="473" y="1002"/>
                  </a:lnTo>
                  <a:lnTo>
                    <a:pt x="468" y="1006"/>
                  </a:lnTo>
                  <a:lnTo>
                    <a:pt x="465" y="1010"/>
                  </a:lnTo>
                  <a:lnTo>
                    <a:pt x="460" y="1014"/>
                  </a:lnTo>
                  <a:lnTo>
                    <a:pt x="456" y="1017"/>
                  </a:lnTo>
                  <a:lnTo>
                    <a:pt x="451" y="1022"/>
                  </a:lnTo>
                  <a:lnTo>
                    <a:pt x="448" y="1025"/>
                  </a:lnTo>
                  <a:lnTo>
                    <a:pt x="443" y="1028"/>
                  </a:lnTo>
                  <a:lnTo>
                    <a:pt x="439" y="1033"/>
                  </a:lnTo>
                  <a:lnTo>
                    <a:pt x="435" y="1036"/>
                  </a:lnTo>
                  <a:lnTo>
                    <a:pt x="431" y="1040"/>
                  </a:lnTo>
                  <a:lnTo>
                    <a:pt x="426" y="1044"/>
                  </a:lnTo>
                  <a:lnTo>
                    <a:pt x="423" y="1048"/>
                  </a:lnTo>
                  <a:lnTo>
                    <a:pt x="418" y="1052"/>
                  </a:lnTo>
                  <a:lnTo>
                    <a:pt x="414" y="1056"/>
                  </a:lnTo>
                  <a:lnTo>
                    <a:pt x="410" y="1059"/>
                  </a:lnTo>
                  <a:lnTo>
                    <a:pt x="406" y="1064"/>
                  </a:lnTo>
                  <a:lnTo>
                    <a:pt x="401" y="1067"/>
                  </a:lnTo>
                  <a:lnTo>
                    <a:pt x="398" y="1070"/>
                  </a:lnTo>
                  <a:lnTo>
                    <a:pt x="393" y="1075"/>
                  </a:lnTo>
                  <a:lnTo>
                    <a:pt x="389" y="1078"/>
                  </a:lnTo>
                  <a:lnTo>
                    <a:pt x="384" y="1083"/>
                  </a:lnTo>
                  <a:lnTo>
                    <a:pt x="381" y="1086"/>
                  </a:lnTo>
                  <a:lnTo>
                    <a:pt x="376" y="1091"/>
                  </a:lnTo>
                  <a:lnTo>
                    <a:pt x="372" y="1094"/>
                  </a:lnTo>
                  <a:lnTo>
                    <a:pt x="368" y="1098"/>
                  </a:lnTo>
                  <a:lnTo>
                    <a:pt x="364" y="1102"/>
                  </a:lnTo>
                  <a:lnTo>
                    <a:pt x="359" y="1106"/>
                  </a:lnTo>
                  <a:lnTo>
                    <a:pt x="356" y="1110"/>
                  </a:lnTo>
                  <a:lnTo>
                    <a:pt x="351" y="1114"/>
                  </a:lnTo>
                  <a:lnTo>
                    <a:pt x="347" y="1118"/>
                  </a:lnTo>
                  <a:lnTo>
                    <a:pt x="343" y="1121"/>
                  </a:lnTo>
                  <a:lnTo>
                    <a:pt x="339" y="1125"/>
                  </a:lnTo>
                  <a:lnTo>
                    <a:pt x="334" y="1129"/>
                  </a:lnTo>
                  <a:lnTo>
                    <a:pt x="331" y="1133"/>
                  </a:lnTo>
                  <a:lnTo>
                    <a:pt x="326" y="1137"/>
                  </a:lnTo>
                  <a:lnTo>
                    <a:pt x="323" y="1141"/>
                  </a:lnTo>
                  <a:lnTo>
                    <a:pt x="318" y="1145"/>
                  </a:lnTo>
                  <a:lnTo>
                    <a:pt x="314" y="1149"/>
                  </a:lnTo>
                  <a:lnTo>
                    <a:pt x="310" y="1153"/>
                  </a:lnTo>
                  <a:lnTo>
                    <a:pt x="306" y="1157"/>
                  </a:lnTo>
                  <a:lnTo>
                    <a:pt x="301" y="1161"/>
                  </a:lnTo>
                  <a:lnTo>
                    <a:pt x="298" y="1165"/>
                  </a:lnTo>
                  <a:lnTo>
                    <a:pt x="293" y="1169"/>
                  </a:lnTo>
                  <a:lnTo>
                    <a:pt x="289" y="1173"/>
                  </a:lnTo>
                  <a:lnTo>
                    <a:pt x="285" y="1177"/>
                  </a:lnTo>
                  <a:lnTo>
                    <a:pt x="281" y="1180"/>
                  </a:lnTo>
                  <a:lnTo>
                    <a:pt x="276" y="1185"/>
                  </a:lnTo>
                  <a:lnTo>
                    <a:pt x="273" y="1188"/>
                  </a:lnTo>
                  <a:lnTo>
                    <a:pt x="268" y="1193"/>
                  </a:lnTo>
                  <a:lnTo>
                    <a:pt x="264" y="1196"/>
                  </a:lnTo>
                  <a:lnTo>
                    <a:pt x="260" y="1201"/>
                  </a:lnTo>
                  <a:lnTo>
                    <a:pt x="256" y="1205"/>
                  </a:lnTo>
                  <a:lnTo>
                    <a:pt x="252" y="1209"/>
                  </a:lnTo>
                  <a:lnTo>
                    <a:pt x="248" y="1213"/>
                  </a:lnTo>
                  <a:lnTo>
                    <a:pt x="243" y="1217"/>
                  </a:lnTo>
                  <a:lnTo>
                    <a:pt x="240" y="1221"/>
                  </a:lnTo>
                  <a:lnTo>
                    <a:pt x="235" y="1225"/>
                  </a:lnTo>
                  <a:lnTo>
                    <a:pt x="231" y="1229"/>
                  </a:lnTo>
                  <a:lnTo>
                    <a:pt x="228" y="1233"/>
                  </a:lnTo>
                  <a:lnTo>
                    <a:pt x="223" y="1237"/>
                  </a:lnTo>
                  <a:lnTo>
                    <a:pt x="220" y="1242"/>
                  </a:lnTo>
                  <a:lnTo>
                    <a:pt x="215" y="1245"/>
                  </a:lnTo>
                  <a:lnTo>
                    <a:pt x="210" y="1250"/>
                  </a:lnTo>
                  <a:lnTo>
                    <a:pt x="207" y="1253"/>
                  </a:lnTo>
                  <a:lnTo>
                    <a:pt x="203" y="1258"/>
                  </a:lnTo>
                  <a:lnTo>
                    <a:pt x="199" y="1262"/>
                  </a:lnTo>
                  <a:lnTo>
                    <a:pt x="195" y="1266"/>
                  </a:lnTo>
                  <a:lnTo>
                    <a:pt x="190" y="1270"/>
                  </a:lnTo>
                  <a:lnTo>
                    <a:pt x="187" y="1274"/>
                  </a:lnTo>
                  <a:lnTo>
                    <a:pt x="182" y="1278"/>
                  </a:lnTo>
                  <a:lnTo>
                    <a:pt x="179" y="1283"/>
                  </a:lnTo>
                  <a:lnTo>
                    <a:pt x="174" y="1286"/>
                  </a:lnTo>
                  <a:lnTo>
                    <a:pt x="170" y="1291"/>
                  </a:lnTo>
                  <a:lnTo>
                    <a:pt x="166" y="1294"/>
                  </a:lnTo>
                  <a:lnTo>
                    <a:pt x="162" y="1299"/>
                  </a:lnTo>
                  <a:lnTo>
                    <a:pt x="158" y="1303"/>
                  </a:lnTo>
                  <a:lnTo>
                    <a:pt x="154" y="1306"/>
                  </a:lnTo>
                  <a:lnTo>
                    <a:pt x="149" y="1311"/>
                  </a:lnTo>
                  <a:lnTo>
                    <a:pt x="146" y="1316"/>
                  </a:lnTo>
                  <a:lnTo>
                    <a:pt x="141" y="1319"/>
                  </a:lnTo>
                  <a:lnTo>
                    <a:pt x="138" y="1324"/>
                  </a:lnTo>
                  <a:lnTo>
                    <a:pt x="133" y="1328"/>
                  </a:lnTo>
                  <a:lnTo>
                    <a:pt x="129" y="1331"/>
                  </a:lnTo>
                  <a:lnTo>
                    <a:pt x="125" y="1336"/>
                  </a:lnTo>
                  <a:lnTo>
                    <a:pt x="121" y="1341"/>
                  </a:lnTo>
                  <a:lnTo>
                    <a:pt x="117" y="1344"/>
                  </a:lnTo>
                  <a:lnTo>
                    <a:pt x="113" y="1348"/>
                  </a:lnTo>
                  <a:lnTo>
                    <a:pt x="109" y="1353"/>
                  </a:lnTo>
                  <a:lnTo>
                    <a:pt x="105" y="1356"/>
                  </a:lnTo>
                  <a:lnTo>
                    <a:pt x="102" y="1361"/>
                  </a:lnTo>
                  <a:lnTo>
                    <a:pt x="97" y="1366"/>
                  </a:lnTo>
                  <a:lnTo>
                    <a:pt x="92" y="1369"/>
                  </a:lnTo>
                  <a:lnTo>
                    <a:pt x="89" y="1373"/>
                  </a:lnTo>
                  <a:lnTo>
                    <a:pt x="84" y="1378"/>
                  </a:lnTo>
                  <a:lnTo>
                    <a:pt x="81" y="1383"/>
                  </a:lnTo>
                  <a:lnTo>
                    <a:pt x="77" y="1386"/>
                  </a:lnTo>
                  <a:lnTo>
                    <a:pt x="73" y="1390"/>
                  </a:lnTo>
                  <a:lnTo>
                    <a:pt x="69" y="1395"/>
                  </a:lnTo>
                  <a:lnTo>
                    <a:pt x="65" y="1398"/>
                  </a:lnTo>
                  <a:lnTo>
                    <a:pt x="61" y="1403"/>
                  </a:lnTo>
                  <a:lnTo>
                    <a:pt x="56" y="1408"/>
                  </a:lnTo>
                  <a:lnTo>
                    <a:pt x="53" y="1412"/>
                  </a:lnTo>
                  <a:lnTo>
                    <a:pt x="48" y="1415"/>
                  </a:lnTo>
                  <a:lnTo>
                    <a:pt x="45" y="1420"/>
                  </a:lnTo>
                  <a:lnTo>
                    <a:pt x="40" y="1425"/>
                  </a:lnTo>
                  <a:lnTo>
                    <a:pt x="37" y="1429"/>
                  </a:lnTo>
                  <a:lnTo>
                    <a:pt x="32" y="1432"/>
                  </a:lnTo>
                  <a:lnTo>
                    <a:pt x="29" y="1437"/>
                  </a:lnTo>
                  <a:lnTo>
                    <a:pt x="24" y="1442"/>
                  </a:lnTo>
                  <a:lnTo>
                    <a:pt x="21" y="1446"/>
                  </a:lnTo>
                  <a:lnTo>
                    <a:pt x="16" y="1450"/>
                  </a:lnTo>
                  <a:lnTo>
                    <a:pt x="13" y="1454"/>
                  </a:lnTo>
                  <a:lnTo>
                    <a:pt x="8" y="1459"/>
                  </a:lnTo>
                  <a:lnTo>
                    <a:pt x="5" y="1463"/>
                  </a:lnTo>
                  <a:lnTo>
                    <a:pt x="0" y="14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2" name="Line 134"/>
            <p:cNvSpPr>
              <a:spLocks noChangeShapeType="1"/>
            </p:cNvSpPr>
            <p:nvPr/>
          </p:nvSpPr>
          <p:spPr bwMode="auto">
            <a:xfrm>
              <a:off x="2057" y="1560"/>
              <a:ext cx="320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3" name="Freeform 135"/>
            <p:cNvSpPr>
              <a:spLocks/>
            </p:cNvSpPr>
            <p:nvPr/>
          </p:nvSpPr>
          <p:spPr bwMode="auto">
            <a:xfrm>
              <a:off x="2377" y="1732"/>
              <a:ext cx="105" cy="13"/>
            </a:xfrm>
            <a:custGeom>
              <a:avLst/>
              <a:gdLst>
                <a:gd name="T0" fmla="*/ 0 w 737"/>
                <a:gd name="T1" fmla="*/ 0 h 92"/>
                <a:gd name="T2" fmla="*/ 0 w 737"/>
                <a:gd name="T3" fmla="*/ 0 h 92"/>
                <a:gd name="T4" fmla="*/ 0 w 737"/>
                <a:gd name="T5" fmla="*/ 0 h 92"/>
                <a:gd name="T6" fmla="*/ 0 w 737"/>
                <a:gd name="T7" fmla="*/ 0 h 92"/>
                <a:gd name="T8" fmla="*/ 0 w 737"/>
                <a:gd name="T9" fmla="*/ 0 h 92"/>
                <a:gd name="T10" fmla="*/ 0 w 737"/>
                <a:gd name="T11" fmla="*/ 0 h 92"/>
                <a:gd name="T12" fmla="*/ 0 w 737"/>
                <a:gd name="T13" fmla="*/ 0 h 92"/>
                <a:gd name="T14" fmla="*/ 0 w 737"/>
                <a:gd name="T15" fmla="*/ 0 h 92"/>
                <a:gd name="T16" fmla="*/ 0 w 737"/>
                <a:gd name="T17" fmla="*/ 0 h 92"/>
                <a:gd name="T18" fmla="*/ 0 w 737"/>
                <a:gd name="T19" fmla="*/ 0 h 92"/>
                <a:gd name="T20" fmla="*/ 0 w 737"/>
                <a:gd name="T21" fmla="*/ 0 h 92"/>
                <a:gd name="T22" fmla="*/ 0 w 737"/>
                <a:gd name="T23" fmla="*/ 0 h 92"/>
                <a:gd name="T24" fmla="*/ 0 w 737"/>
                <a:gd name="T25" fmla="*/ 0 h 92"/>
                <a:gd name="T26" fmla="*/ 0 w 737"/>
                <a:gd name="T27" fmla="*/ 0 h 92"/>
                <a:gd name="T28" fmla="*/ 0 w 737"/>
                <a:gd name="T29" fmla="*/ 0 h 92"/>
                <a:gd name="T30" fmla="*/ 0 w 737"/>
                <a:gd name="T31" fmla="*/ 0 h 92"/>
                <a:gd name="T32" fmla="*/ 0 w 737"/>
                <a:gd name="T33" fmla="*/ 0 h 92"/>
                <a:gd name="T34" fmla="*/ 0 w 737"/>
                <a:gd name="T35" fmla="*/ 0 h 92"/>
                <a:gd name="T36" fmla="*/ 0 w 737"/>
                <a:gd name="T37" fmla="*/ 0 h 92"/>
                <a:gd name="T38" fmla="*/ 0 w 737"/>
                <a:gd name="T39" fmla="*/ 0 h 92"/>
                <a:gd name="T40" fmla="*/ 0 w 737"/>
                <a:gd name="T41" fmla="*/ 0 h 92"/>
                <a:gd name="T42" fmla="*/ 0 w 737"/>
                <a:gd name="T43" fmla="*/ 0 h 92"/>
                <a:gd name="T44" fmla="*/ 0 w 737"/>
                <a:gd name="T45" fmla="*/ 0 h 92"/>
                <a:gd name="T46" fmla="*/ 0 w 737"/>
                <a:gd name="T47" fmla="*/ 0 h 92"/>
                <a:gd name="T48" fmla="*/ 0 w 737"/>
                <a:gd name="T49" fmla="*/ 0 h 92"/>
                <a:gd name="T50" fmla="*/ 0 w 737"/>
                <a:gd name="T51" fmla="*/ 0 h 92"/>
                <a:gd name="T52" fmla="*/ 0 w 737"/>
                <a:gd name="T53" fmla="*/ 0 h 92"/>
                <a:gd name="T54" fmla="*/ 0 w 737"/>
                <a:gd name="T55" fmla="*/ 0 h 92"/>
                <a:gd name="T56" fmla="*/ 0 w 737"/>
                <a:gd name="T57" fmla="*/ 0 h 92"/>
                <a:gd name="T58" fmla="*/ 0 w 737"/>
                <a:gd name="T59" fmla="*/ 0 h 92"/>
                <a:gd name="T60" fmla="*/ 0 w 737"/>
                <a:gd name="T61" fmla="*/ 0 h 92"/>
                <a:gd name="T62" fmla="*/ 0 w 737"/>
                <a:gd name="T63" fmla="*/ 0 h 92"/>
                <a:gd name="T64" fmla="*/ 0 w 737"/>
                <a:gd name="T65" fmla="*/ 0 h 92"/>
                <a:gd name="T66" fmla="*/ 0 w 737"/>
                <a:gd name="T67" fmla="*/ 0 h 92"/>
                <a:gd name="T68" fmla="*/ 0 w 737"/>
                <a:gd name="T69" fmla="*/ 0 h 92"/>
                <a:gd name="T70" fmla="*/ 0 w 737"/>
                <a:gd name="T71" fmla="*/ 0 h 92"/>
                <a:gd name="T72" fmla="*/ 0 w 737"/>
                <a:gd name="T73" fmla="*/ 0 h 92"/>
                <a:gd name="T74" fmla="*/ 0 w 737"/>
                <a:gd name="T75" fmla="*/ 0 h 92"/>
                <a:gd name="T76" fmla="*/ 0 w 737"/>
                <a:gd name="T77" fmla="*/ 0 h 92"/>
                <a:gd name="T78" fmla="*/ 0 w 737"/>
                <a:gd name="T79" fmla="*/ 0 h 92"/>
                <a:gd name="T80" fmla="*/ 0 w 737"/>
                <a:gd name="T81" fmla="*/ 0 h 92"/>
                <a:gd name="T82" fmla="*/ 0 w 737"/>
                <a:gd name="T83" fmla="*/ 0 h 92"/>
                <a:gd name="T84" fmla="*/ 0 w 737"/>
                <a:gd name="T85" fmla="*/ 0 h 92"/>
                <a:gd name="T86" fmla="*/ 0 w 737"/>
                <a:gd name="T87" fmla="*/ 0 h 92"/>
                <a:gd name="T88" fmla="*/ 0 w 737"/>
                <a:gd name="T89" fmla="*/ 0 h 92"/>
                <a:gd name="T90" fmla="*/ 0 w 737"/>
                <a:gd name="T91" fmla="*/ 0 h 92"/>
                <a:gd name="T92" fmla="*/ 0 w 737"/>
                <a:gd name="T93" fmla="*/ 0 h 92"/>
                <a:gd name="T94" fmla="*/ 0 w 737"/>
                <a:gd name="T95" fmla="*/ 0 h 92"/>
                <a:gd name="T96" fmla="*/ 0 w 737"/>
                <a:gd name="T97" fmla="*/ 0 h 92"/>
                <a:gd name="T98" fmla="*/ 0 w 737"/>
                <a:gd name="T99" fmla="*/ 0 h 92"/>
                <a:gd name="T100" fmla="*/ 0 w 737"/>
                <a:gd name="T101" fmla="*/ 0 h 92"/>
                <a:gd name="T102" fmla="*/ 0 w 737"/>
                <a:gd name="T103" fmla="*/ 0 h 92"/>
                <a:gd name="T104" fmla="*/ 0 w 737"/>
                <a:gd name="T105" fmla="*/ 0 h 92"/>
                <a:gd name="T106" fmla="*/ 0 w 737"/>
                <a:gd name="T107" fmla="*/ 0 h 92"/>
                <a:gd name="T108" fmla="*/ 0 w 737"/>
                <a:gd name="T109" fmla="*/ 0 h 92"/>
                <a:gd name="T110" fmla="*/ 0 w 737"/>
                <a:gd name="T111" fmla="*/ 0 h 92"/>
                <a:gd name="T112" fmla="*/ 0 w 737"/>
                <a:gd name="T113" fmla="*/ 0 h 92"/>
                <a:gd name="T114" fmla="*/ 0 w 737"/>
                <a:gd name="T115" fmla="*/ 0 h 92"/>
                <a:gd name="T116" fmla="*/ 0 w 737"/>
                <a:gd name="T117" fmla="*/ 0 h 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37" h="92">
                  <a:moveTo>
                    <a:pt x="0" y="89"/>
                  </a:moveTo>
                  <a:lnTo>
                    <a:pt x="5" y="90"/>
                  </a:lnTo>
                  <a:lnTo>
                    <a:pt x="8" y="90"/>
                  </a:lnTo>
                  <a:lnTo>
                    <a:pt x="11" y="90"/>
                  </a:lnTo>
                  <a:lnTo>
                    <a:pt x="15" y="90"/>
                  </a:lnTo>
                  <a:lnTo>
                    <a:pt x="18" y="90"/>
                  </a:lnTo>
                  <a:lnTo>
                    <a:pt x="22" y="90"/>
                  </a:lnTo>
                  <a:lnTo>
                    <a:pt x="26" y="90"/>
                  </a:lnTo>
                  <a:lnTo>
                    <a:pt x="30" y="90"/>
                  </a:lnTo>
                  <a:lnTo>
                    <a:pt x="33" y="90"/>
                  </a:lnTo>
                  <a:lnTo>
                    <a:pt x="36" y="90"/>
                  </a:lnTo>
                  <a:lnTo>
                    <a:pt x="40" y="90"/>
                  </a:lnTo>
                  <a:lnTo>
                    <a:pt x="43" y="91"/>
                  </a:lnTo>
                  <a:lnTo>
                    <a:pt x="47" y="91"/>
                  </a:lnTo>
                  <a:lnTo>
                    <a:pt x="50" y="91"/>
                  </a:lnTo>
                  <a:lnTo>
                    <a:pt x="55" y="91"/>
                  </a:lnTo>
                  <a:lnTo>
                    <a:pt x="58" y="91"/>
                  </a:lnTo>
                  <a:lnTo>
                    <a:pt x="61" y="91"/>
                  </a:lnTo>
                  <a:lnTo>
                    <a:pt x="65" y="91"/>
                  </a:lnTo>
                  <a:lnTo>
                    <a:pt x="68" y="91"/>
                  </a:lnTo>
                  <a:lnTo>
                    <a:pt x="72" y="91"/>
                  </a:lnTo>
                  <a:lnTo>
                    <a:pt x="75" y="91"/>
                  </a:lnTo>
                  <a:lnTo>
                    <a:pt x="78" y="91"/>
                  </a:lnTo>
                  <a:lnTo>
                    <a:pt x="82" y="91"/>
                  </a:lnTo>
                  <a:lnTo>
                    <a:pt x="85" y="91"/>
                  </a:lnTo>
                  <a:lnTo>
                    <a:pt x="89" y="91"/>
                  </a:lnTo>
                  <a:lnTo>
                    <a:pt x="92" y="91"/>
                  </a:lnTo>
                  <a:lnTo>
                    <a:pt x="95" y="91"/>
                  </a:lnTo>
                  <a:lnTo>
                    <a:pt x="99" y="91"/>
                  </a:lnTo>
                  <a:lnTo>
                    <a:pt x="102" y="92"/>
                  </a:lnTo>
                  <a:lnTo>
                    <a:pt x="106" y="92"/>
                  </a:lnTo>
                  <a:lnTo>
                    <a:pt x="109" y="92"/>
                  </a:lnTo>
                  <a:lnTo>
                    <a:pt x="112" y="92"/>
                  </a:lnTo>
                  <a:lnTo>
                    <a:pt x="116" y="92"/>
                  </a:lnTo>
                  <a:lnTo>
                    <a:pt x="119" y="92"/>
                  </a:lnTo>
                  <a:lnTo>
                    <a:pt x="123" y="92"/>
                  </a:lnTo>
                  <a:lnTo>
                    <a:pt x="126" y="92"/>
                  </a:lnTo>
                  <a:lnTo>
                    <a:pt x="130" y="92"/>
                  </a:lnTo>
                  <a:lnTo>
                    <a:pt x="133" y="92"/>
                  </a:lnTo>
                  <a:lnTo>
                    <a:pt x="136" y="92"/>
                  </a:lnTo>
                  <a:lnTo>
                    <a:pt x="140" y="92"/>
                  </a:lnTo>
                  <a:lnTo>
                    <a:pt x="143" y="92"/>
                  </a:lnTo>
                  <a:lnTo>
                    <a:pt x="147" y="92"/>
                  </a:lnTo>
                  <a:lnTo>
                    <a:pt x="150" y="92"/>
                  </a:lnTo>
                  <a:lnTo>
                    <a:pt x="153" y="92"/>
                  </a:lnTo>
                  <a:lnTo>
                    <a:pt x="157" y="92"/>
                  </a:lnTo>
                  <a:lnTo>
                    <a:pt x="160" y="92"/>
                  </a:lnTo>
                  <a:lnTo>
                    <a:pt x="164" y="92"/>
                  </a:lnTo>
                  <a:lnTo>
                    <a:pt x="167" y="92"/>
                  </a:lnTo>
                  <a:lnTo>
                    <a:pt x="170" y="92"/>
                  </a:lnTo>
                  <a:lnTo>
                    <a:pt x="173" y="92"/>
                  </a:lnTo>
                  <a:lnTo>
                    <a:pt x="176" y="92"/>
                  </a:lnTo>
                  <a:lnTo>
                    <a:pt x="179" y="92"/>
                  </a:lnTo>
                  <a:lnTo>
                    <a:pt x="183" y="92"/>
                  </a:lnTo>
                  <a:lnTo>
                    <a:pt x="186" y="92"/>
                  </a:lnTo>
                  <a:lnTo>
                    <a:pt x="190" y="92"/>
                  </a:lnTo>
                  <a:lnTo>
                    <a:pt x="193" y="92"/>
                  </a:lnTo>
                  <a:lnTo>
                    <a:pt x="195" y="91"/>
                  </a:lnTo>
                  <a:lnTo>
                    <a:pt x="199" y="91"/>
                  </a:lnTo>
                  <a:lnTo>
                    <a:pt x="202" y="91"/>
                  </a:lnTo>
                  <a:lnTo>
                    <a:pt x="206" y="91"/>
                  </a:lnTo>
                  <a:lnTo>
                    <a:pt x="209" y="91"/>
                  </a:lnTo>
                  <a:lnTo>
                    <a:pt x="212" y="91"/>
                  </a:lnTo>
                  <a:lnTo>
                    <a:pt x="215" y="91"/>
                  </a:lnTo>
                  <a:lnTo>
                    <a:pt x="218" y="91"/>
                  </a:lnTo>
                  <a:lnTo>
                    <a:pt x="221" y="91"/>
                  </a:lnTo>
                  <a:lnTo>
                    <a:pt x="225" y="91"/>
                  </a:lnTo>
                  <a:lnTo>
                    <a:pt x="228" y="91"/>
                  </a:lnTo>
                  <a:lnTo>
                    <a:pt x="231" y="91"/>
                  </a:lnTo>
                  <a:lnTo>
                    <a:pt x="234" y="91"/>
                  </a:lnTo>
                  <a:lnTo>
                    <a:pt x="237" y="91"/>
                  </a:lnTo>
                  <a:lnTo>
                    <a:pt x="241" y="91"/>
                  </a:lnTo>
                  <a:lnTo>
                    <a:pt x="243" y="91"/>
                  </a:lnTo>
                  <a:lnTo>
                    <a:pt x="246" y="91"/>
                  </a:lnTo>
                  <a:lnTo>
                    <a:pt x="250" y="90"/>
                  </a:lnTo>
                  <a:lnTo>
                    <a:pt x="253" y="90"/>
                  </a:lnTo>
                  <a:lnTo>
                    <a:pt x="256" y="90"/>
                  </a:lnTo>
                  <a:lnTo>
                    <a:pt x="259" y="90"/>
                  </a:lnTo>
                  <a:lnTo>
                    <a:pt x="262" y="90"/>
                  </a:lnTo>
                  <a:lnTo>
                    <a:pt x="266" y="90"/>
                  </a:lnTo>
                  <a:lnTo>
                    <a:pt x="268" y="90"/>
                  </a:lnTo>
                  <a:lnTo>
                    <a:pt x="271" y="90"/>
                  </a:lnTo>
                  <a:lnTo>
                    <a:pt x="275" y="90"/>
                  </a:lnTo>
                  <a:lnTo>
                    <a:pt x="277" y="90"/>
                  </a:lnTo>
                  <a:lnTo>
                    <a:pt x="280" y="90"/>
                  </a:lnTo>
                  <a:lnTo>
                    <a:pt x="284" y="89"/>
                  </a:lnTo>
                  <a:lnTo>
                    <a:pt x="286" y="89"/>
                  </a:lnTo>
                  <a:lnTo>
                    <a:pt x="290" y="89"/>
                  </a:lnTo>
                  <a:lnTo>
                    <a:pt x="293" y="89"/>
                  </a:lnTo>
                  <a:lnTo>
                    <a:pt x="295" y="89"/>
                  </a:lnTo>
                  <a:lnTo>
                    <a:pt x="299" y="89"/>
                  </a:lnTo>
                  <a:lnTo>
                    <a:pt x="302" y="89"/>
                  </a:lnTo>
                  <a:lnTo>
                    <a:pt x="304" y="89"/>
                  </a:lnTo>
                  <a:lnTo>
                    <a:pt x="308" y="88"/>
                  </a:lnTo>
                  <a:lnTo>
                    <a:pt x="310" y="88"/>
                  </a:lnTo>
                  <a:lnTo>
                    <a:pt x="313" y="88"/>
                  </a:lnTo>
                  <a:lnTo>
                    <a:pt x="317" y="88"/>
                  </a:lnTo>
                  <a:lnTo>
                    <a:pt x="319" y="88"/>
                  </a:lnTo>
                  <a:lnTo>
                    <a:pt x="322" y="88"/>
                  </a:lnTo>
                  <a:lnTo>
                    <a:pt x="325" y="88"/>
                  </a:lnTo>
                  <a:lnTo>
                    <a:pt x="328" y="87"/>
                  </a:lnTo>
                  <a:lnTo>
                    <a:pt x="330" y="87"/>
                  </a:lnTo>
                  <a:lnTo>
                    <a:pt x="334" y="87"/>
                  </a:lnTo>
                  <a:lnTo>
                    <a:pt x="337" y="87"/>
                  </a:lnTo>
                  <a:lnTo>
                    <a:pt x="340" y="87"/>
                  </a:lnTo>
                  <a:lnTo>
                    <a:pt x="343" y="87"/>
                  </a:lnTo>
                  <a:lnTo>
                    <a:pt x="345" y="87"/>
                  </a:lnTo>
                  <a:lnTo>
                    <a:pt x="349" y="85"/>
                  </a:lnTo>
                  <a:lnTo>
                    <a:pt x="351" y="85"/>
                  </a:lnTo>
                  <a:lnTo>
                    <a:pt x="354" y="85"/>
                  </a:lnTo>
                  <a:lnTo>
                    <a:pt x="357" y="85"/>
                  </a:lnTo>
                  <a:lnTo>
                    <a:pt x="360" y="85"/>
                  </a:lnTo>
                  <a:lnTo>
                    <a:pt x="362" y="85"/>
                  </a:lnTo>
                  <a:lnTo>
                    <a:pt x="366" y="84"/>
                  </a:lnTo>
                  <a:lnTo>
                    <a:pt x="368" y="84"/>
                  </a:lnTo>
                  <a:lnTo>
                    <a:pt x="371" y="84"/>
                  </a:lnTo>
                  <a:lnTo>
                    <a:pt x="374" y="84"/>
                  </a:lnTo>
                  <a:lnTo>
                    <a:pt x="377" y="84"/>
                  </a:lnTo>
                  <a:lnTo>
                    <a:pt x="379" y="83"/>
                  </a:lnTo>
                  <a:lnTo>
                    <a:pt x="382" y="83"/>
                  </a:lnTo>
                  <a:lnTo>
                    <a:pt x="385" y="83"/>
                  </a:lnTo>
                  <a:lnTo>
                    <a:pt x="387" y="83"/>
                  </a:lnTo>
                  <a:lnTo>
                    <a:pt x="391" y="83"/>
                  </a:lnTo>
                  <a:lnTo>
                    <a:pt x="393" y="82"/>
                  </a:lnTo>
                  <a:lnTo>
                    <a:pt x="396" y="82"/>
                  </a:lnTo>
                  <a:lnTo>
                    <a:pt x="399" y="82"/>
                  </a:lnTo>
                  <a:lnTo>
                    <a:pt x="401" y="82"/>
                  </a:lnTo>
                  <a:lnTo>
                    <a:pt x="404" y="82"/>
                  </a:lnTo>
                  <a:lnTo>
                    <a:pt x="406" y="81"/>
                  </a:lnTo>
                  <a:lnTo>
                    <a:pt x="409" y="81"/>
                  </a:lnTo>
                  <a:lnTo>
                    <a:pt x="412" y="81"/>
                  </a:lnTo>
                  <a:lnTo>
                    <a:pt x="414" y="81"/>
                  </a:lnTo>
                  <a:lnTo>
                    <a:pt x="417" y="80"/>
                  </a:lnTo>
                  <a:lnTo>
                    <a:pt x="420" y="80"/>
                  </a:lnTo>
                  <a:lnTo>
                    <a:pt x="422" y="80"/>
                  </a:lnTo>
                  <a:lnTo>
                    <a:pt x="425" y="80"/>
                  </a:lnTo>
                  <a:lnTo>
                    <a:pt x="428" y="80"/>
                  </a:lnTo>
                  <a:lnTo>
                    <a:pt x="430" y="79"/>
                  </a:lnTo>
                  <a:lnTo>
                    <a:pt x="433" y="79"/>
                  </a:lnTo>
                  <a:lnTo>
                    <a:pt x="436" y="79"/>
                  </a:lnTo>
                  <a:lnTo>
                    <a:pt x="438" y="79"/>
                  </a:lnTo>
                  <a:lnTo>
                    <a:pt x="441" y="77"/>
                  </a:lnTo>
                  <a:lnTo>
                    <a:pt x="444" y="77"/>
                  </a:lnTo>
                  <a:lnTo>
                    <a:pt x="446" y="77"/>
                  </a:lnTo>
                  <a:lnTo>
                    <a:pt x="448" y="77"/>
                  </a:lnTo>
                  <a:lnTo>
                    <a:pt x="451" y="76"/>
                  </a:lnTo>
                  <a:lnTo>
                    <a:pt x="454" y="76"/>
                  </a:lnTo>
                  <a:lnTo>
                    <a:pt x="456" y="76"/>
                  </a:lnTo>
                  <a:lnTo>
                    <a:pt x="459" y="75"/>
                  </a:lnTo>
                  <a:lnTo>
                    <a:pt x="461" y="75"/>
                  </a:lnTo>
                  <a:lnTo>
                    <a:pt x="464" y="75"/>
                  </a:lnTo>
                  <a:lnTo>
                    <a:pt x="467" y="75"/>
                  </a:lnTo>
                  <a:lnTo>
                    <a:pt x="469" y="74"/>
                  </a:lnTo>
                  <a:lnTo>
                    <a:pt x="471" y="74"/>
                  </a:lnTo>
                  <a:lnTo>
                    <a:pt x="473" y="74"/>
                  </a:lnTo>
                  <a:lnTo>
                    <a:pt x="476" y="73"/>
                  </a:lnTo>
                  <a:lnTo>
                    <a:pt x="479" y="73"/>
                  </a:lnTo>
                  <a:lnTo>
                    <a:pt x="481" y="73"/>
                  </a:lnTo>
                  <a:lnTo>
                    <a:pt x="484" y="73"/>
                  </a:lnTo>
                  <a:lnTo>
                    <a:pt x="486" y="72"/>
                  </a:lnTo>
                  <a:lnTo>
                    <a:pt x="488" y="72"/>
                  </a:lnTo>
                  <a:lnTo>
                    <a:pt x="490" y="72"/>
                  </a:lnTo>
                  <a:lnTo>
                    <a:pt x="494" y="71"/>
                  </a:lnTo>
                  <a:lnTo>
                    <a:pt x="496" y="71"/>
                  </a:lnTo>
                  <a:lnTo>
                    <a:pt x="498" y="71"/>
                  </a:lnTo>
                  <a:lnTo>
                    <a:pt x="501" y="69"/>
                  </a:lnTo>
                  <a:lnTo>
                    <a:pt x="503" y="69"/>
                  </a:lnTo>
                  <a:lnTo>
                    <a:pt x="505" y="69"/>
                  </a:lnTo>
                  <a:lnTo>
                    <a:pt x="508" y="69"/>
                  </a:lnTo>
                  <a:lnTo>
                    <a:pt x="510" y="68"/>
                  </a:lnTo>
                  <a:lnTo>
                    <a:pt x="512" y="68"/>
                  </a:lnTo>
                  <a:lnTo>
                    <a:pt x="514" y="68"/>
                  </a:lnTo>
                  <a:lnTo>
                    <a:pt x="517" y="67"/>
                  </a:lnTo>
                  <a:lnTo>
                    <a:pt x="519" y="67"/>
                  </a:lnTo>
                  <a:lnTo>
                    <a:pt x="522" y="67"/>
                  </a:lnTo>
                  <a:lnTo>
                    <a:pt x="525" y="66"/>
                  </a:lnTo>
                  <a:lnTo>
                    <a:pt x="527" y="66"/>
                  </a:lnTo>
                  <a:lnTo>
                    <a:pt x="529" y="66"/>
                  </a:lnTo>
                  <a:lnTo>
                    <a:pt x="531" y="65"/>
                  </a:lnTo>
                  <a:lnTo>
                    <a:pt x="534" y="65"/>
                  </a:lnTo>
                  <a:lnTo>
                    <a:pt x="536" y="65"/>
                  </a:lnTo>
                  <a:lnTo>
                    <a:pt x="538" y="64"/>
                  </a:lnTo>
                  <a:lnTo>
                    <a:pt x="540" y="64"/>
                  </a:lnTo>
                  <a:lnTo>
                    <a:pt x="543" y="63"/>
                  </a:lnTo>
                  <a:lnTo>
                    <a:pt x="545" y="63"/>
                  </a:lnTo>
                  <a:lnTo>
                    <a:pt x="546" y="63"/>
                  </a:lnTo>
                  <a:lnTo>
                    <a:pt x="548" y="62"/>
                  </a:lnTo>
                  <a:lnTo>
                    <a:pt x="551" y="62"/>
                  </a:lnTo>
                  <a:lnTo>
                    <a:pt x="553" y="62"/>
                  </a:lnTo>
                  <a:lnTo>
                    <a:pt x="555" y="60"/>
                  </a:lnTo>
                  <a:lnTo>
                    <a:pt x="557" y="60"/>
                  </a:lnTo>
                  <a:lnTo>
                    <a:pt x="560" y="60"/>
                  </a:lnTo>
                  <a:lnTo>
                    <a:pt x="562" y="59"/>
                  </a:lnTo>
                  <a:lnTo>
                    <a:pt x="564" y="59"/>
                  </a:lnTo>
                  <a:lnTo>
                    <a:pt x="567" y="58"/>
                  </a:lnTo>
                  <a:lnTo>
                    <a:pt x="569" y="58"/>
                  </a:lnTo>
                  <a:lnTo>
                    <a:pt x="571" y="58"/>
                  </a:lnTo>
                  <a:lnTo>
                    <a:pt x="572" y="57"/>
                  </a:lnTo>
                  <a:lnTo>
                    <a:pt x="574" y="57"/>
                  </a:lnTo>
                  <a:lnTo>
                    <a:pt x="577" y="56"/>
                  </a:lnTo>
                  <a:lnTo>
                    <a:pt x="579" y="56"/>
                  </a:lnTo>
                  <a:lnTo>
                    <a:pt x="581" y="56"/>
                  </a:lnTo>
                  <a:lnTo>
                    <a:pt x="584" y="55"/>
                  </a:lnTo>
                  <a:lnTo>
                    <a:pt x="585" y="55"/>
                  </a:lnTo>
                  <a:lnTo>
                    <a:pt x="587" y="54"/>
                  </a:lnTo>
                  <a:lnTo>
                    <a:pt x="589" y="54"/>
                  </a:lnTo>
                  <a:lnTo>
                    <a:pt x="592" y="54"/>
                  </a:lnTo>
                  <a:lnTo>
                    <a:pt x="594" y="52"/>
                  </a:lnTo>
                  <a:lnTo>
                    <a:pt x="595" y="52"/>
                  </a:lnTo>
                  <a:lnTo>
                    <a:pt x="597" y="51"/>
                  </a:lnTo>
                  <a:lnTo>
                    <a:pt x="599" y="51"/>
                  </a:lnTo>
                  <a:lnTo>
                    <a:pt x="602" y="51"/>
                  </a:lnTo>
                  <a:lnTo>
                    <a:pt x="603" y="50"/>
                  </a:lnTo>
                  <a:lnTo>
                    <a:pt x="605" y="50"/>
                  </a:lnTo>
                  <a:lnTo>
                    <a:pt x="607" y="49"/>
                  </a:lnTo>
                  <a:lnTo>
                    <a:pt x="610" y="49"/>
                  </a:lnTo>
                  <a:lnTo>
                    <a:pt x="611" y="48"/>
                  </a:lnTo>
                  <a:lnTo>
                    <a:pt x="613" y="48"/>
                  </a:lnTo>
                  <a:lnTo>
                    <a:pt x="615" y="47"/>
                  </a:lnTo>
                  <a:lnTo>
                    <a:pt x="616" y="47"/>
                  </a:lnTo>
                  <a:lnTo>
                    <a:pt x="619" y="47"/>
                  </a:lnTo>
                  <a:lnTo>
                    <a:pt x="621" y="46"/>
                  </a:lnTo>
                  <a:lnTo>
                    <a:pt x="622" y="46"/>
                  </a:lnTo>
                  <a:lnTo>
                    <a:pt x="624" y="45"/>
                  </a:lnTo>
                  <a:lnTo>
                    <a:pt x="627" y="45"/>
                  </a:lnTo>
                  <a:lnTo>
                    <a:pt x="628" y="43"/>
                  </a:lnTo>
                  <a:lnTo>
                    <a:pt x="630" y="43"/>
                  </a:lnTo>
                  <a:lnTo>
                    <a:pt x="632" y="42"/>
                  </a:lnTo>
                  <a:lnTo>
                    <a:pt x="634" y="42"/>
                  </a:lnTo>
                  <a:lnTo>
                    <a:pt x="636" y="41"/>
                  </a:lnTo>
                  <a:lnTo>
                    <a:pt x="638" y="41"/>
                  </a:lnTo>
                  <a:lnTo>
                    <a:pt x="639" y="41"/>
                  </a:lnTo>
                  <a:lnTo>
                    <a:pt x="641" y="40"/>
                  </a:lnTo>
                  <a:lnTo>
                    <a:pt x="643" y="40"/>
                  </a:lnTo>
                  <a:lnTo>
                    <a:pt x="645" y="39"/>
                  </a:lnTo>
                  <a:lnTo>
                    <a:pt x="647" y="39"/>
                  </a:lnTo>
                  <a:lnTo>
                    <a:pt x="648" y="38"/>
                  </a:lnTo>
                  <a:lnTo>
                    <a:pt x="651" y="38"/>
                  </a:lnTo>
                  <a:lnTo>
                    <a:pt x="652" y="37"/>
                  </a:lnTo>
                  <a:lnTo>
                    <a:pt x="654" y="37"/>
                  </a:lnTo>
                  <a:lnTo>
                    <a:pt x="655" y="35"/>
                  </a:lnTo>
                  <a:lnTo>
                    <a:pt x="657" y="35"/>
                  </a:lnTo>
                  <a:lnTo>
                    <a:pt x="658" y="34"/>
                  </a:lnTo>
                  <a:lnTo>
                    <a:pt x="661" y="34"/>
                  </a:lnTo>
                  <a:lnTo>
                    <a:pt x="662" y="33"/>
                  </a:lnTo>
                  <a:lnTo>
                    <a:pt x="664" y="33"/>
                  </a:lnTo>
                  <a:lnTo>
                    <a:pt x="665" y="32"/>
                  </a:lnTo>
                  <a:lnTo>
                    <a:pt x="668" y="32"/>
                  </a:lnTo>
                  <a:lnTo>
                    <a:pt x="669" y="31"/>
                  </a:lnTo>
                  <a:lnTo>
                    <a:pt x="671" y="31"/>
                  </a:lnTo>
                  <a:lnTo>
                    <a:pt x="672" y="30"/>
                  </a:lnTo>
                  <a:lnTo>
                    <a:pt x="674" y="30"/>
                  </a:lnTo>
                  <a:lnTo>
                    <a:pt x="676" y="29"/>
                  </a:lnTo>
                  <a:lnTo>
                    <a:pt x="677" y="29"/>
                  </a:lnTo>
                  <a:lnTo>
                    <a:pt x="679" y="27"/>
                  </a:lnTo>
                  <a:lnTo>
                    <a:pt x="680" y="26"/>
                  </a:lnTo>
                  <a:lnTo>
                    <a:pt x="682" y="26"/>
                  </a:lnTo>
                  <a:lnTo>
                    <a:pt x="683" y="25"/>
                  </a:lnTo>
                  <a:lnTo>
                    <a:pt x="685" y="25"/>
                  </a:lnTo>
                  <a:lnTo>
                    <a:pt x="687" y="24"/>
                  </a:lnTo>
                  <a:lnTo>
                    <a:pt x="688" y="24"/>
                  </a:lnTo>
                  <a:lnTo>
                    <a:pt x="689" y="23"/>
                  </a:lnTo>
                  <a:lnTo>
                    <a:pt x="691" y="23"/>
                  </a:lnTo>
                  <a:lnTo>
                    <a:pt x="693" y="22"/>
                  </a:lnTo>
                  <a:lnTo>
                    <a:pt x="694" y="22"/>
                  </a:lnTo>
                  <a:lnTo>
                    <a:pt x="696" y="21"/>
                  </a:lnTo>
                  <a:lnTo>
                    <a:pt x="697" y="21"/>
                  </a:lnTo>
                  <a:lnTo>
                    <a:pt x="698" y="20"/>
                  </a:lnTo>
                  <a:lnTo>
                    <a:pt x="700" y="18"/>
                  </a:lnTo>
                  <a:lnTo>
                    <a:pt x="702" y="18"/>
                  </a:lnTo>
                  <a:lnTo>
                    <a:pt x="703" y="17"/>
                  </a:lnTo>
                  <a:lnTo>
                    <a:pt x="705" y="17"/>
                  </a:lnTo>
                  <a:lnTo>
                    <a:pt x="706" y="16"/>
                  </a:lnTo>
                  <a:lnTo>
                    <a:pt x="707" y="16"/>
                  </a:lnTo>
                  <a:lnTo>
                    <a:pt x="708" y="15"/>
                  </a:lnTo>
                  <a:lnTo>
                    <a:pt x="711" y="14"/>
                  </a:lnTo>
                  <a:lnTo>
                    <a:pt x="712" y="14"/>
                  </a:lnTo>
                  <a:lnTo>
                    <a:pt x="713" y="13"/>
                  </a:lnTo>
                  <a:lnTo>
                    <a:pt x="714" y="13"/>
                  </a:lnTo>
                  <a:lnTo>
                    <a:pt x="716" y="12"/>
                  </a:lnTo>
                  <a:lnTo>
                    <a:pt x="718" y="12"/>
                  </a:lnTo>
                  <a:lnTo>
                    <a:pt x="719" y="10"/>
                  </a:lnTo>
                  <a:lnTo>
                    <a:pt x="720" y="9"/>
                  </a:lnTo>
                  <a:lnTo>
                    <a:pt x="721" y="9"/>
                  </a:lnTo>
                  <a:lnTo>
                    <a:pt x="722" y="8"/>
                  </a:lnTo>
                  <a:lnTo>
                    <a:pt x="724" y="8"/>
                  </a:lnTo>
                  <a:lnTo>
                    <a:pt x="725" y="7"/>
                  </a:lnTo>
                  <a:lnTo>
                    <a:pt x="727" y="6"/>
                  </a:lnTo>
                  <a:lnTo>
                    <a:pt x="728" y="6"/>
                  </a:lnTo>
                  <a:lnTo>
                    <a:pt x="729" y="5"/>
                  </a:lnTo>
                  <a:lnTo>
                    <a:pt x="730" y="5"/>
                  </a:lnTo>
                  <a:lnTo>
                    <a:pt x="731" y="4"/>
                  </a:lnTo>
                  <a:lnTo>
                    <a:pt x="733" y="3"/>
                  </a:lnTo>
                  <a:lnTo>
                    <a:pt x="735" y="3"/>
                  </a:lnTo>
                  <a:lnTo>
                    <a:pt x="736" y="1"/>
                  </a:lnTo>
                  <a:lnTo>
                    <a:pt x="73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4" name="Line 136"/>
            <p:cNvSpPr>
              <a:spLocks noChangeShapeType="1"/>
            </p:cNvSpPr>
            <p:nvPr/>
          </p:nvSpPr>
          <p:spPr bwMode="auto">
            <a:xfrm flipH="1">
              <a:off x="2252" y="1241"/>
              <a:ext cx="161" cy="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5" name="Line 137"/>
            <p:cNvSpPr>
              <a:spLocks noChangeShapeType="1"/>
            </p:cNvSpPr>
            <p:nvPr/>
          </p:nvSpPr>
          <p:spPr bwMode="auto">
            <a:xfrm flipH="1">
              <a:off x="2482" y="1639"/>
              <a:ext cx="161" cy="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298" name="Group 2"/>
          <p:cNvGrpSpPr>
            <a:grpSpLocks/>
          </p:cNvGrpSpPr>
          <p:nvPr/>
        </p:nvGrpSpPr>
        <p:grpSpPr bwMode="auto">
          <a:xfrm>
            <a:off x="534988" y="1036638"/>
            <a:ext cx="5572125" cy="5399087"/>
            <a:chOff x="337" y="653"/>
            <a:chExt cx="3510" cy="3401"/>
          </a:xfrm>
        </p:grpSpPr>
        <p:sp>
          <p:nvSpPr>
            <p:cNvPr id="59551" name="Line 3"/>
            <p:cNvSpPr>
              <a:spLocks noChangeShapeType="1"/>
            </p:cNvSpPr>
            <p:nvPr/>
          </p:nvSpPr>
          <p:spPr bwMode="auto">
            <a:xfrm>
              <a:off x="337" y="3324"/>
              <a:ext cx="7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2" name="Line 4"/>
            <p:cNvSpPr>
              <a:spLocks noChangeShapeType="1"/>
            </p:cNvSpPr>
            <p:nvPr/>
          </p:nvSpPr>
          <p:spPr bwMode="auto">
            <a:xfrm>
              <a:off x="1076" y="332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3" name="Line 5"/>
            <p:cNvSpPr>
              <a:spLocks noChangeShapeType="1"/>
            </p:cNvSpPr>
            <p:nvPr/>
          </p:nvSpPr>
          <p:spPr bwMode="auto">
            <a:xfrm>
              <a:off x="1143" y="3324"/>
              <a:ext cx="7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4" name="Line 6"/>
            <p:cNvSpPr>
              <a:spLocks noChangeShapeType="1"/>
            </p:cNvSpPr>
            <p:nvPr/>
          </p:nvSpPr>
          <p:spPr bwMode="auto">
            <a:xfrm>
              <a:off x="3010" y="653"/>
              <a:ext cx="0" cy="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5" name="Line 7"/>
            <p:cNvSpPr>
              <a:spLocks noChangeShapeType="1"/>
            </p:cNvSpPr>
            <p:nvPr/>
          </p:nvSpPr>
          <p:spPr bwMode="auto">
            <a:xfrm>
              <a:off x="3010" y="1084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6" name="Line 8"/>
            <p:cNvSpPr>
              <a:spLocks noChangeShapeType="1"/>
            </p:cNvSpPr>
            <p:nvPr/>
          </p:nvSpPr>
          <p:spPr bwMode="auto">
            <a:xfrm>
              <a:off x="3010" y="1151"/>
              <a:ext cx="0" cy="6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7" name="Line 9"/>
            <p:cNvSpPr>
              <a:spLocks noChangeShapeType="1"/>
            </p:cNvSpPr>
            <p:nvPr/>
          </p:nvSpPr>
          <p:spPr bwMode="auto">
            <a:xfrm>
              <a:off x="3010" y="184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8" name="Line 10"/>
            <p:cNvSpPr>
              <a:spLocks noChangeShapeType="1"/>
            </p:cNvSpPr>
            <p:nvPr/>
          </p:nvSpPr>
          <p:spPr bwMode="auto">
            <a:xfrm>
              <a:off x="3010" y="1909"/>
              <a:ext cx="0" cy="3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9" name="Freeform 11"/>
            <p:cNvSpPr>
              <a:spLocks/>
            </p:cNvSpPr>
            <p:nvPr/>
          </p:nvSpPr>
          <p:spPr bwMode="auto">
            <a:xfrm>
              <a:off x="2277" y="739"/>
              <a:ext cx="1461" cy="1460"/>
            </a:xfrm>
            <a:custGeom>
              <a:avLst/>
              <a:gdLst>
                <a:gd name="T0" fmla="*/ 153 w 3099"/>
                <a:gd name="T1" fmla="*/ 71 h 3101"/>
                <a:gd name="T2" fmla="*/ 151 w 3099"/>
                <a:gd name="T3" fmla="*/ 60 h 3101"/>
                <a:gd name="T4" fmla="*/ 148 w 3099"/>
                <a:gd name="T5" fmla="*/ 49 h 3101"/>
                <a:gd name="T6" fmla="*/ 144 w 3099"/>
                <a:gd name="T7" fmla="*/ 40 h 3101"/>
                <a:gd name="T8" fmla="*/ 138 w 3099"/>
                <a:gd name="T9" fmla="*/ 31 h 3101"/>
                <a:gd name="T10" fmla="*/ 131 w 3099"/>
                <a:gd name="T11" fmla="*/ 23 h 3101"/>
                <a:gd name="T12" fmla="*/ 123 w 3099"/>
                <a:gd name="T13" fmla="*/ 15 h 3101"/>
                <a:gd name="T14" fmla="*/ 113 w 3099"/>
                <a:gd name="T15" fmla="*/ 9 h 3101"/>
                <a:gd name="T16" fmla="*/ 103 w 3099"/>
                <a:gd name="T17" fmla="*/ 5 h 3101"/>
                <a:gd name="T18" fmla="*/ 93 w 3099"/>
                <a:gd name="T19" fmla="*/ 2 h 3101"/>
                <a:gd name="T20" fmla="*/ 82 w 3099"/>
                <a:gd name="T21" fmla="*/ 0 h 3101"/>
                <a:gd name="T22" fmla="*/ 71 w 3099"/>
                <a:gd name="T23" fmla="*/ 0 h 3101"/>
                <a:gd name="T24" fmla="*/ 60 w 3099"/>
                <a:gd name="T25" fmla="*/ 2 h 3101"/>
                <a:gd name="T26" fmla="*/ 50 w 3099"/>
                <a:gd name="T27" fmla="*/ 5 h 3101"/>
                <a:gd name="T28" fmla="*/ 40 w 3099"/>
                <a:gd name="T29" fmla="*/ 9 h 3101"/>
                <a:gd name="T30" fmla="*/ 31 w 3099"/>
                <a:gd name="T31" fmla="*/ 15 h 3101"/>
                <a:gd name="T32" fmla="*/ 23 w 3099"/>
                <a:gd name="T33" fmla="*/ 23 h 3101"/>
                <a:gd name="T34" fmla="*/ 16 w 3099"/>
                <a:gd name="T35" fmla="*/ 31 h 3101"/>
                <a:gd name="T36" fmla="*/ 9 w 3099"/>
                <a:gd name="T37" fmla="*/ 40 h 3101"/>
                <a:gd name="T38" fmla="*/ 5 w 3099"/>
                <a:gd name="T39" fmla="*/ 49 h 3101"/>
                <a:gd name="T40" fmla="*/ 2 w 3099"/>
                <a:gd name="T41" fmla="*/ 60 h 3101"/>
                <a:gd name="T42" fmla="*/ 0 w 3099"/>
                <a:gd name="T43" fmla="*/ 71 h 3101"/>
                <a:gd name="T44" fmla="*/ 0 w 3099"/>
                <a:gd name="T45" fmla="*/ 81 h 3101"/>
                <a:gd name="T46" fmla="*/ 2 w 3099"/>
                <a:gd name="T47" fmla="*/ 92 h 3101"/>
                <a:gd name="T48" fmla="*/ 5 w 3099"/>
                <a:gd name="T49" fmla="*/ 103 h 3101"/>
                <a:gd name="T50" fmla="*/ 9 w 3099"/>
                <a:gd name="T51" fmla="*/ 113 h 3101"/>
                <a:gd name="T52" fmla="*/ 16 w 3099"/>
                <a:gd name="T53" fmla="*/ 122 h 3101"/>
                <a:gd name="T54" fmla="*/ 23 w 3099"/>
                <a:gd name="T55" fmla="*/ 130 h 3101"/>
                <a:gd name="T56" fmla="*/ 31 w 3099"/>
                <a:gd name="T57" fmla="*/ 137 h 3101"/>
                <a:gd name="T58" fmla="*/ 40 w 3099"/>
                <a:gd name="T59" fmla="*/ 143 h 3101"/>
                <a:gd name="T60" fmla="*/ 50 w 3099"/>
                <a:gd name="T61" fmla="*/ 148 h 3101"/>
                <a:gd name="T62" fmla="*/ 60 w 3099"/>
                <a:gd name="T63" fmla="*/ 151 h 3101"/>
                <a:gd name="T64" fmla="*/ 71 w 3099"/>
                <a:gd name="T65" fmla="*/ 152 h 3101"/>
                <a:gd name="T66" fmla="*/ 82 w 3099"/>
                <a:gd name="T67" fmla="*/ 152 h 3101"/>
                <a:gd name="T68" fmla="*/ 93 w 3099"/>
                <a:gd name="T69" fmla="*/ 151 h 3101"/>
                <a:gd name="T70" fmla="*/ 103 w 3099"/>
                <a:gd name="T71" fmla="*/ 148 h 3101"/>
                <a:gd name="T72" fmla="*/ 113 w 3099"/>
                <a:gd name="T73" fmla="*/ 143 h 3101"/>
                <a:gd name="T74" fmla="*/ 123 w 3099"/>
                <a:gd name="T75" fmla="*/ 137 h 3101"/>
                <a:gd name="T76" fmla="*/ 131 w 3099"/>
                <a:gd name="T77" fmla="*/ 130 h 3101"/>
                <a:gd name="T78" fmla="*/ 138 w 3099"/>
                <a:gd name="T79" fmla="*/ 122 h 3101"/>
                <a:gd name="T80" fmla="*/ 144 w 3099"/>
                <a:gd name="T81" fmla="*/ 113 h 3101"/>
                <a:gd name="T82" fmla="*/ 148 w 3099"/>
                <a:gd name="T83" fmla="*/ 103 h 3101"/>
                <a:gd name="T84" fmla="*/ 151 w 3099"/>
                <a:gd name="T85" fmla="*/ 92 h 3101"/>
                <a:gd name="T86" fmla="*/ 153 w 3099"/>
                <a:gd name="T87" fmla="*/ 81 h 310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099" h="3101">
                  <a:moveTo>
                    <a:pt x="3099" y="1551"/>
                  </a:moveTo>
                  <a:lnTo>
                    <a:pt x="3095" y="1441"/>
                  </a:lnTo>
                  <a:lnTo>
                    <a:pt x="3083" y="1330"/>
                  </a:lnTo>
                  <a:lnTo>
                    <a:pt x="3064" y="1221"/>
                  </a:lnTo>
                  <a:lnTo>
                    <a:pt x="3037" y="1114"/>
                  </a:lnTo>
                  <a:lnTo>
                    <a:pt x="3002" y="1009"/>
                  </a:lnTo>
                  <a:lnTo>
                    <a:pt x="2960" y="907"/>
                  </a:lnTo>
                  <a:lnTo>
                    <a:pt x="2910" y="808"/>
                  </a:lnTo>
                  <a:lnTo>
                    <a:pt x="2853" y="713"/>
                  </a:lnTo>
                  <a:lnTo>
                    <a:pt x="2791" y="622"/>
                  </a:lnTo>
                  <a:lnTo>
                    <a:pt x="2721" y="536"/>
                  </a:lnTo>
                  <a:lnTo>
                    <a:pt x="2645" y="454"/>
                  </a:lnTo>
                  <a:lnTo>
                    <a:pt x="2565" y="379"/>
                  </a:lnTo>
                  <a:lnTo>
                    <a:pt x="2478" y="310"/>
                  </a:lnTo>
                  <a:lnTo>
                    <a:pt x="2388" y="246"/>
                  </a:lnTo>
                  <a:lnTo>
                    <a:pt x="2292" y="190"/>
                  </a:lnTo>
                  <a:lnTo>
                    <a:pt x="2193" y="141"/>
                  </a:lnTo>
                  <a:lnTo>
                    <a:pt x="2091" y="98"/>
                  </a:lnTo>
                  <a:lnTo>
                    <a:pt x="1987" y="64"/>
                  </a:lnTo>
                  <a:lnTo>
                    <a:pt x="1879" y="36"/>
                  </a:lnTo>
                  <a:lnTo>
                    <a:pt x="1770" y="16"/>
                  </a:lnTo>
                  <a:lnTo>
                    <a:pt x="1660" y="5"/>
                  </a:lnTo>
                  <a:lnTo>
                    <a:pt x="1550" y="0"/>
                  </a:lnTo>
                  <a:lnTo>
                    <a:pt x="1440" y="5"/>
                  </a:lnTo>
                  <a:lnTo>
                    <a:pt x="1330" y="16"/>
                  </a:lnTo>
                  <a:lnTo>
                    <a:pt x="1221" y="36"/>
                  </a:lnTo>
                  <a:lnTo>
                    <a:pt x="1114" y="64"/>
                  </a:lnTo>
                  <a:lnTo>
                    <a:pt x="1008" y="98"/>
                  </a:lnTo>
                  <a:lnTo>
                    <a:pt x="906" y="141"/>
                  </a:lnTo>
                  <a:lnTo>
                    <a:pt x="807" y="190"/>
                  </a:lnTo>
                  <a:lnTo>
                    <a:pt x="712" y="246"/>
                  </a:lnTo>
                  <a:lnTo>
                    <a:pt x="621" y="310"/>
                  </a:lnTo>
                  <a:lnTo>
                    <a:pt x="535" y="379"/>
                  </a:lnTo>
                  <a:lnTo>
                    <a:pt x="454" y="454"/>
                  </a:lnTo>
                  <a:lnTo>
                    <a:pt x="380" y="536"/>
                  </a:lnTo>
                  <a:lnTo>
                    <a:pt x="309" y="622"/>
                  </a:lnTo>
                  <a:lnTo>
                    <a:pt x="247" y="713"/>
                  </a:lnTo>
                  <a:lnTo>
                    <a:pt x="190" y="808"/>
                  </a:lnTo>
                  <a:lnTo>
                    <a:pt x="141" y="907"/>
                  </a:lnTo>
                  <a:lnTo>
                    <a:pt x="98" y="1009"/>
                  </a:lnTo>
                  <a:lnTo>
                    <a:pt x="64" y="1114"/>
                  </a:lnTo>
                  <a:lnTo>
                    <a:pt x="36" y="1221"/>
                  </a:lnTo>
                  <a:lnTo>
                    <a:pt x="16" y="1330"/>
                  </a:lnTo>
                  <a:lnTo>
                    <a:pt x="5" y="1441"/>
                  </a:lnTo>
                  <a:lnTo>
                    <a:pt x="0" y="1551"/>
                  </a:lnTo>
                  <a:lnTo>
                    <a:pt x="5" y="1662"/>
                  </a:lnTo>
                  <a:lnTo>
                    <a:pt x="16" y="1772"/>
                  </a:lnTo>
                  <a:lnTo>
                    <a:pt x="36" y="1881"/>
                  </a:lnTo>
                  <a:lnTo>
                    <a:pt x="64" y="1988"/>
                  </a:lnTo>
                  <a:lnTo>
                    <a:pt x="98" y="2093"/>
                  </a:lnTo>
                  <a:lnTo>
                    <a:pt x="141" y="2195"/>
                  </a:lnTo>
                  <a:lnTo>
                    <a:pt x="190" y="2294"/>
                  </a:lnTo>
                  <a:lnTo>
                    <a:pt x="247" y="2390"/>
                  </a:lnTo>
                  <a:lnTo>
                    <a:pt x="309" y="2480"/>
                  </a:lnTo>
                  <a:lnTo>
                    <a:pt x="380" y="2567"/>
                  </a:lnTo>
                  <a:lnTo>
                    <a:pt x="454" y="2647"/>
                  </a:lnTo>
                  <a:lnTo>
                    <a:pt x="535" y="2723"/>
                  </a:lnTo>
                  <a:lnTo>
                    <a:pt x="621" y="2793"/>
                  </a:lnTo>
                  <a:lnTo>
                    <a:pt x="712" y="2855"/>
                  </a:lnTo>
                  <a:lnTo>
                    <a:pt x="807" y="2912"/>
                  </a:lnTo>
                  <a:lnTo>
                    <a:pt x="906" y="2962"/>
                  </a:lnTo>
                  <a:lnTo>
                    <a:pt x="1008" y="3004"/>
                  </a:lnTo>
                  <a:lnTo>
                    <a:pt x="1114" y="3039"/>
                  </a:lnTo>
                  <a:lnTo>
                    <a:pt x="1221" y="3066"/>
                  </a:lnTo>
                  <a:lnTo>
                    <a:pt x="1330" y="3085"/>
                  </a:lnTo>
                  <a:lnTo>
                    <a:pt x="1440" y="3098"/>
                  </a:lnTo>
                  <a:lnTo>
                    <a:pt x="1550" y="3101"/>
                  </a:lnTo>
                  <a:lnTo>
                    <a:pt x="1660" y="3098"/>
                  </a:lnTo>
                  <a:lnTo>
                    <a:pt x="1770" y="3085"/>
                  </a:lnTo>
                  <a:lnTo>
                    <a:pt x="1879" y="3066"/>
                  </a:lnTo>
                  <a:lnTo>
                    <a:pt x="1987" y="3039"/>
                  </a:lnTo>
                  <a:lnTo>
                    <a:pt x="2091" y="3004"/>
                  </a:lnTo>
                  <a:lnTo>
                    <a:pt x="2193" y="2962"/>
                  </a:lnTo>
                  <a:lnTo>
                    <a:pt x="2292" y="2912"/>
                  </a:lnTo>
                  <a:lnTo>
                    <a:pt x="2388" y="2855"/>
                  </a:lnTo>
                  <a:lnTo>
                    <a:pt x="2478" y="2793"/>
                  </a:lnTo>
                  <a:lnTo>
                    <a:pt x="2565" y="2723"/>
                  </a:lnTo>
                  <a:lnTo>
                    <a:pt x="2645" y="2647"/>
                  </a:lnTo>
                  <a:lnTo>
                    <a:pt x="2721" y="2567"/>
                  </a:lnTo>
                  <a:lnTo>
                    <a:pt x="2791" y="2480"/>
                  </a:lnTo>
                  <a:lnTo>
                    <a:pt x="2853" y="2390"/>
                  </a:lnTo>
                  <a:lnTo>
                    <a:pt x="2910" y="2294"/>
                  </a:lnTo>
                  <a:lnTo>
                    <a:pt x="2960" y="2195"/>
                  </a:lnTo>
                  <a:lnTo>
                    <a:pt x="3002" y="2093"/>
                  </a:lnTo>
                  <a:lnTo>
                    <a:pt x="3037" y="1988"/>
                  </a:lnTo>
                  <a:lnTo>
                    <a:pt x="3064" y="1881"/>
                  </a:lnTo>
                  <a:lnTo>
                    <a:pt x="3083" y="1772"/>
                  </a:lnTo>
                  <a:lnTo>
                    <a:pt x="3095" y="1662"/>
                  </a:lnTo>
                  <a:lnTo>
                    <a:pt x="3099" y="15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0" name="Line 12"/>
            <p:cNvSpPr>
              <a:spLocks noChangeShapeType="1"/>
            </p:cNvSpPr>
            <p:nvPr/>
          </p:nvSpPr>
          <p:spPr bwMode="auto">
            <a:xfrm>
              <a:off x="1789" y="2592"/>
              <a:ext cx="0" cy="14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1" name="Line 13"/>
            <p:cNvSpPr>
              <a:spLocks noChangeShapeType="1"/>
            </p:cNvSpPr>
            <p:nvPr/>
          </p:nvSpPr>
          <p:spPr bwMode="auto">
            <a:xfrm flipH="1">
              <a:off x="410" y="4054"/>
              <a:ext cx="13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2" name="Line 14"/>
            <p:cNvSpPr>
              <a:spLocks noChangeShapeType="1"/>
            </p:cNvSpPr>
            <p:nvPr/>
          </p:nvSpPr>
          <p:spPr bwMode="auto">
            <a:xfrm flipV="1">
              <a:off x="410" y="2592"/>
              <a:ext cx="0" cy="14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3" name="Line 15"/>
            <p:cNvSpPr>
              <a:spLocks noChangeShapeType="1"/>
            </p:cNvSpPr>
            <p:nvPr/>
          </p:nvSpPr>
          <p:spPr bwMode="auto">
            <a:xfrm>
              <a:off x="410" y="2592"/>
              <a:ext cx="13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4" name="Line 16"/>
            <p:cNvSpPr>
              <a:spLocks noChangeShapeType="1"/>
            </p:cNvSpPr>
            <p:nvPr/>
          </p:nvSpPr>
          <p:spPr bwMode="auto">
            <a:xfrm>
              <a:off x="2211" y="1471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5" name="Line 17"/>
            <p:cNvSpPr>
              <a:spLocks noChangeShapeType="1"/>
            </p:cNvSpPr>
            <p:nvPr/>
          </p:nvSpPr>
          <p:spPr bwMode="auto">
            <a:xfrm>
              <a:off x="2633" y="147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6" name="Line 18"/>
            <p:cNvSpPr>
              <a:spLocks noChangeShapeType="1"/>
            </p:cNvSpPr>
            <p:nvPr/>
          </p:nvSpPr>
          <p:spPr bwMode="auto">
            <a:xfrm>
              <a:off x="2699" y="1471"/>
              <a:ext cx="6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7" name="Line 19"/>
            <p:cNvSpPr>
              <a:spLocks noChangeShapeType="1"/>
            </p:cNvSpPr>
            <p:nvPr/>
          </p:nvSpPr>
          <p:spPr bwMode="auto">
            <a:xfrm>
              <a:off x="3395" y="147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8" name="Line 20"/>
            <p:cNvSpPr>
              <a:spLocks noChangeShapeType="1"/>
            </p:cNvSpPr>
            <p:nvPr/>
          </p:nvSpPr>
          <p:spPr bwMode="auto">
            <a:xfrm>
              <a:off x="3461" y="1471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69" name="Line 21"/>
            <p:cNvSpPr>
              <a:spLocks noChangeShapeType="1"/>
            </p:cNvSpPr>
            <p:nvPr/>
          </p:nvSpPr>
          <p:spPr bwMode="auto">
            <a:xfrm>
              <a:off x="337" y="1471"/>
              <a:ext cx="7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0" name="Line 22"/>
            <p:cNvSpPr>
              <a:spLocks noChangeShapeType="1"/>
            </p:cNvSpPr>
            <p:nvPr/>
          </p:nvSpPr>
          <p:spPr bwMode="auto">
            <a:xfrm>
              <a:off x="1076" y="147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1" name="Line 23"/>
            <p:cNvSpPr>
              <a:spLocks noChangeShapeType="1"/>
            </p:cNvSpPr>
            <p:nvPr/>
          </p:nvSpPr>
          <p:spPr bwMode="auto">
            <a:xfrm>
              <a:off x="1143" y="1471"/>
              <a:ext cx="7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2" name="Line 24"/>
            <p:cNvSpPr>
              <a:spLocks noChangeShapeType="1"/>
            </p:cNvSpPr>
            <p:nvPr/>
          </p:nvSpPr>
          <p:spPr bwMode="auto">
            <a:xfrm>
              <a:off x="1789" y="739"/>
              <a:ext cx="0" cy="14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3" name="Line 25"/>
            <p:cNvSpPr>
              <a:spLocks noChangeShapeType="1"/>
            </p:cNvSpPr>
            <p:nvPr/>
          </p:nvSpPr>
          <p:spPr bwMode="auto">
            <a:xfrm flipH="1">
              <a:off x="1383" y="2199"/>
              <a:ext cx="4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4" name="Line 26"/>
            <p:cNvSpPr>
              <a:spLocks noChangeShapeType="1"/>
            </p:cNvSpPr>
            <p:nvPr/>
          </p:nvSpPr>
          <p:spPr bwMode="auto">
            <a:xfrm flipV="1">
              <a:off x="410" y="1302"/>
              <a:ext cx="0" cy="3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5" name="Line 27"/>
            <p:cNvSpPr>
              <a:spLocks noChangeShapeType="1"/>
            </p:cNvSpPr>
            <p:nvPr/>
          </p:nvSpPr>
          <p:spPr bwMode="auto">
            <a:xfrm>
              <a:off x="1383" y="739"/>
              <a:ext cx="4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6" name="Line 28"/>
            <p:cNvSpPr>
              <a:spLocks noChangeShapeType="1"/>
            </p:cNvSpPr>
            <p:nvPr/>
          </p:nvSpPr>
          <p:spPr bwMode="auto">
            <a:xfrm flipV="1">
              <a:off x="410" y="739"/>
              <a:ext cx="973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77" name="Line 29"/>
            <p:cNvSpPr>
              <a:spLocks noChangeShapeType="1"/>
            </p:cNvSpPr>
            <p:nvPr/>
          </p:nvSpPr>
          <p:spPr bwMode="auto">
            <a:xfrm>
              <a:off x="410" y="1639"/>
              <a:ext cx="973" cy="5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326" name="Group 30"/>
          <p:cNvGrpSpPr>
            <a:grpSpLocks/>
          </p:cNvGrpSpPr>
          <p:nvPr/>
        </p:nvGrpSpPr>
        <p:grpSpPr bwMode="auto">
          <a:xfrm>
            <a:off x="6084888" y="3860800"/>
            <a:ext cx="2803525" cy="2270125"/>
            <a:chOff x="3835" y="2432"/>
            <a:chExt cx="1766" cy="1430"/>
          </a:xfrm>
        </p:grpSpPr>
        <p:sp>
          <p:nvSpPr>
            <p:cNvPr id="59541" name="Freeform 31"/>
            <p:cNvSpPr>
              <a:spLocks/>
            </p:cNvSpPr>
            <p:nvPr/>
          </p:nvSpPr>
          <p:spPr bwMode="auto">
            <a:xfrm>
              <a:off x="4831" y="2432"/>
              <a:ext cx="770" cy="842"/>
            </a:xfrm>
            <a:custGeom>
              <a:avLst/>
              <a:gdLst>
                <a:gd name="T0" fmla="*/ 4 w 4337"/>
                <a:gd name="T1" fmla="*/ 5 h 4750"/>
                <a:gd name="T2" fmla="*/ 4 w 4337"/>
                <a:gd name="T3" fmla="*/ 5 h 4750"/>
                <a:gd name="T4" fmla="*/ 4 w 4337"/>
                <a:gd name="T5" fmla="*/ 4 h 4750"/>
                <a:gd name="T6" fmla="*/ 4 w 4337"/>
                <a:gd name="T7" fmla="*/ 4 h 4750"/>
                <a:gd name="T8" fmla="*/ 4 w 4337"/>
                <a:gd name="T9" fmla="*/ 4 h 4750"/>
                <a:gd name="T10" fmla="*/ 4 w 4337"/>
                <a:gd name="T11" fmla="*/ 4 h 4750"/>
                <a:gd name="T12" fmla="*/ 4 w 4337"/>
                <a:gd name="T13" fmla="*/ 4 h 4750"/>
                <a:gd name="T14" fmla="*/ 4 w 4337"/>
                <a:gd name="T15" fmla="*/ 3 h 4750"/>
                <a:gd name="T16" fmla="*/ 4 w 4337"/>
                <a:gd name="T17" fmla="*/ 3 h 4750"/>
                <a:gd name="T18" fmla="*/ 4 w 4337"/>
                <a:gd name="T19" fmla="*/ 3 h 4750"/>
                <a:gd name="T20" fmla="*/ 4 w 4337"/>
                <a:gd name="T21" fmla="*/ 3 h 4750"/>
                <a:gd name="T22" fmla="*/ 4 w 4337"/>
                <a:gd name="T23" fmla="*/ 3 h 4750"/>
                <a:gd name="T24" fmla="*/ 4 w 4337"/>
                <a:gd name="T25" fmla="*/ 2 h 4750"/>
                <a:gd name="T26" fmla="*/ 4 w 4337"/>
                <a:gd name="T27" fmla="*/ 2 h 4750"/>
                <a:gd name="T28" fmla="*/ 4 w 4337"/>
                <a:gd name="T29" fmla="*/ 2 h 4750"/>
                <a:gd name="T30" fmla="*/ 3 w 4337"/>
                <a:gd name="T31" fmla="*/ 2 h 4750"/>
                <a:gd name="T32" fmla="*/ 3 w 4337"/>
                <a:gd name="T33" fmla="*/ 2 h 4750"/>
                <a:gd name="T34" fmla="*/ 3 w 4337"/>
                <a:gd name="T35" fmla="*/ 2 h 4750"/>
                <a:gd name="T36" fmla="*/ 3 w 4337"/>
                <a:gd name="T37" fmla="*/ 1 h 4750"/>
                <a:gd name="T38" fmla="*/ 3 w 4337"/>
                <a:gd name="T39" fmla="*/ 1 h 4750"/>
                <a:gd name="T40" fmla="*/ 3 w 4337"/>
                <a:gd name="T41" fmla="*/ 1 h 4750"/>
                <a:gd name="T42" fmla="*/ 2 w 4337"/>
                <a:gd name="T43" fmla="*/ 1 h 4750"/>
                <a:gd name="T44" fmla="*/ 2 w 4337"/>
                <a:gd name="T45" fmla="*/ 1 h 4750"/>
                <a:gd name="T46" fmla="*/ 2 w 4337"/>
                <a:gd name="T47" fmla="*/ 1 h 4750"/>
                <a:gd name="T48" fmla="*/ 2 w 4337"/>
                <a:gd name="T49" fmla="*/ 1 h 4750"/>
                <a:gd name="T50" fmla="*/ 2 w 4337"/>
                <a:gd name="T51" fmla="*/ 0 h 4750"/>
                <a:gd name="T52" fmla="*/ 2 w 4337"/>
                <a:gd name="T53" fmla="*/ 0 h 4750"/>
                <a:gd name="T54" fmla="*/ 2 w 4337"/>
                <a:gd name="T55" fmla="*/ 0 h 4750"/>
                <a:gd name="T56" fmla="*/ 1 w 4337"/>
                <a:gd name="T57" fmla="*/ 0 h 4750"/>
                <a:gd name="T58" fmla="*/ 1 w 4337"/>
                <a:gd name="T59" fmla="*/ 0 h 4750"/>
                <a:gd name="T60" fmla="*/ 1 w 4337"/>
                <a:gd name="T61" fmla="*/ 0 h 4750"/>
                <a:gd name="T62" fmla="*/ 1 w 4337"/>
                <a:gd name="T63" fmla="*/ 0 h 4750"/>
                <a:gd name="T64" fmla="*/ 1 w 4337"/>
                <a:gd name="T65" fmla="*/ 0 h 4750"/>
                <a:gd name="T66" fmla="*/ 1 w 4337"/>
                <a:gd name="T67" fmla="*/ 0 h 4750"/>
                <a:gd name="T68" fmla="*/ 1 w 4337"/>
                <a:gd name="T69" fmla="*/ 0 h 4750"/>
                <a:gd name="T70" fmla="*/ 1 w 4337"/>
                <a:gd name="T71" fmla="*/ 0 h 4750"/>
                <a:gd name="T72" fmla="*/ 0 w 4337"/>
                <a:gd name="T73" fmla="*/ 0 h 4750"/>
                <a:gd name="T74" fmla="*/ 0 w 4337"/>
                <a:gd name="T75" fmla="*/ 0 h 4750"/>
                <a:gd name="T76" fmla="*/ 0 w 4337"/>
                <a:gd name="T77" fmla="*/ 0 h 4750"/>
                <a:gd name="T78" fmla="*/ 0 w 4337"/>
                <a:gd name="T79" fmla="*/ 0 h 47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337" h="4750">
                  <a:moveTo>
                    <a:pt x="4337" y="4750"/>
                  </a:moveTo>
                  <a:lnTo>
                    <a:pt x="4333" y="4570"/>
                  </a:lnTo>
                  <a:lnTo>
                    <a:pt x="4319" y="4386"/>
                  </a:lnTo>
                  <a:lnTo>
                    <a:pt x="4295" y="4197"/>
                  </a:lnTo>
                  <a:lnTo>
                    <a:pt x="4263" y="4004"/>
                  </a:lnTo>
                  <a:lnTo>
                    <a:pt x="4222" y="3810"/>
                  </a:lnTo>
                  <a:lnTo>
                    <a:pt x="4172" y="3614"/>
                  </a:lnTo>
                  <a:lnTo>
                    <a:pt x="4113" y="3416"/>
                  </a:lnTo>
                  <a:lnTo>
                    <a:pt x="4046" y="3218"/>
                  </a:lnTo>
                  <a:lnTo>
                    <a:pt x="3971" y="3020"/>
                  </a:lnTo>
                  <a:lnTo>
                    <a:pt x="3888" y="2823"/>
                  </a:lnTo>
                  <a:lnTo>
                    <a:pt x="3796" y="2627"/>
                  </a:lnTo>
                  <a:lnTo>
                    <a:pt x="3698" y="2434"/>
                  </a:lnTo>
                  <a:lnTo>
                    <a:pt x="3593" y="2244"/>
                  </a:lnTo>
                  <a:lnTo>
                    <a:pt x="3481" y="2058"/>
                  </a:lnTo>
                  <a:lnTo>
                    <a:pt x="3364" y="1876"/>
                  </a:lnTo>
                  <a:lnTo>
                    <a:pt x="3239" y="1699"/>
                  </a:lnTo>
                  <a:lnTo>
                    <a:pt x="3110" y="1529"/>
                  </a:lnTo>
                  <a:lnTo>
                    <a:pt x="2977" y="1365"/>
                  </a:lnTo>
                  <a:lnTo>
                    <a:pt x="2839" y="1207"/>
                  </a:lnTo>
                  <a:lnTo>
                    <a:pt x="2697" y="1057"/>
                  </a:lnTo>
                  <a:lnTo>
                    <a:pt x="2552" y="916"/>
                  </a:lnTo>
                  <a:lnTo>
                    <a:pt x="2404" y="783"/>
                  </a:lnTo>
                  <a:lnTo>
                    <a:pt x="2254" y="659"/>
                  </a:lnTo>
                  <a:lnTo>
                    <a:pt x="2103" y="544"/>
                  </a:lnTo>
                  <a:lnTo>
                    <a:pt x="1950" y="440"/>
                  </a:lnTo>
                  <a:lnTo>
                    <a:pt x="1796" y="346"/>
                  </a:lnTo>
                  <a:lnTo>
                    <a:pt x="1643" y="263"/>
                  </a:lnTo>
                  <a:lnTo>
                    <a:pt x="1490" y="191"/>
                  </a:lnTo>
                  <a:lnTo>
                    <a:pt x="1338" y="130"/>
                  </a:lnTo>
                  <a:lnTo>
                    <a:pt x="1188" y="80"/>
                  </a:lnTo>
                  <a:lnTo>
                    <a:pt x="1040" y="43"/>
                  </a:lnTo>
                  <a:lnTo>
                    <a:pt x="895" y="16"/>
                  </a:lnTo>
                  <a:lnTo>
                    <a:pt x="754" y="2"/>
                  </a:lnTo>
                  <a:lnTo>
                    <a:pt x="615" y="0"/>
                  </a:lnTo>
                  <a:lnTo>
                    <a:pt x="482" y="10"/>
                  </a:lnTo>
                  <a:lnTo>
                    <a:pt x="353" y="32"/>
                  </a:lnTo>
                  <a:lnTo>
                    <a:pt x="229" y="66"/>
                  </a:lnTo>
                  <a:lnTo>
                    <a:pt x="112" y="111"/>
                  </a:lnTo>
                  <a:lnTo>
                    <a:pt x="0" y="1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2" name="Freeform 32"/>
            <p:cNvSpPr>
              <a:spLocks/>
            </p:cNvSpPr>
            <p:nvPr/>
          </p:nvSpPr>
          <p:spPr bwMode="auto">
            <a:xfrm>
              <a:off x="5469" y="3274"/>
              <a:ext cx="132" cy="293"/>
            </a:xfrm>
            <a:custGeom>
              <a:avLst/>
              <a:gdLst>
                <a:gd name="T0" fmla="*/ 0 w 744"/>
                <a:gd name="T1" fmla="*/ 2 h 1646"/>
                <a:gd name="T2" fmla="*/ 0 w 744"/>
                <a:gd name="T3" fmla="*/ 2 h 1646"/>
                <a:gd name="T4" fmla="*/ 0 w 744"/>
                <a:gd name="T5" fmla="*/ 2 h 1646"/>
                <a:gd name="T6" fmla="*/ 0 w 744"/>
                <a:gd name="T7" fmla="*/ 1 h 1646"/>
                <a:gd name="T8" fmla="*/ 0 w 744"/>
                <a:gd name="T9" fmla="*/ 1 h 1646"/>
                <a:gd name="T10" fmla="*/ 0 w 744"/>
                <a:gd name="T11" fmla="*/ 1 h 1646"/>
                <a:gd name="T12" fmla="*/ 1 w 744"/>
                <a:gd name="T13" fmla="*/ 1 h 1646"/>
                <a:gd name="T14" fmla="*/ 1 w 744"/>
                <a:gd name="T15" fmla="*/ 1 h 1646"/>
                <a:gd name="T16" fmla="*/ 1 w 744"/>
                <a:gd name="T17" fmla="*/ 1 h 1646"/>
                <a:gd name="T18" fmla="*/ 1 w 744"/>
                <a:gd name="T19" fmla="*/ 1 h 1646"/>
                <a:gd name="T20" fmla="*/ 1 w 744"/>
                <a:gd name="T21" fmla="*/ 1 h 1646"/>
                <a:gd name="T22" fmla="*/ 1 w 744"/>
                <a:gd name="T23" fmla="*/ 0 h 1646"/>
                <a:gd name="T24" fmla="*/ 1 w 744"/>
                <a:gd name="T25" fmla="*/ 0 h 1646"/>
                <a:gd name="T26" fmla="*/ 1 w 744"/>
                <a:gd name="T27" fmla="*/ 0 h 16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4" h="1646">
                  <a:moveTo>
                    <a:pt x="0" y="1646"/>
                  </a:moveTo>
                  <a:lnTo>
                    <a:pt x="105" y="1578"/>
                  </a:lnTo>
                  <a:lnTo>
                    <a:pt x="203" y="1498"/>
                  </a:lnTo>
                  <a:lnTo>
                    <a:pt x="295" y="1407"/>
                  </a:lnTo>
                  <a:lnTo>
                    <a:pt x="378" y="1307"/>
                  </a:lnTo>
                  <a:lnTo>
                    <a:pt x="453" y="1196"/>
                  </a:lnTo>
                  <a:lnTo>
                    <a:pt x="520" y="1075"/>
                  </a:lnTo>
                  <a:lnTo>
                    <a:pt x="579" y="945"/>
                  </a:lnTo>
                  <a:lnTo>
                    <a:pt x="629" y="807"/>
                  </a:lnTo>
                  <a:lnTo>
                    <a:pt x="670" y="660"/>
                  </a:lnTo>
                  <a:lnTo>
                    <a:pt x="702" y="505"/>
                  </a:lnTo>
                  <a:lnTo>
                    <a:pt x="726" y="343"/>
                  </a:lnTo>
                  <a:lnTo>
                    <a:pt x="740" y="174"/>
                  </a:lnTo>
                  <a:lnTo>
                    <a:pt x="74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3" name="Freeform 33"/>
            <p:cNvSpPr>
              <a:spLocks/>
            </p:cNvSpPr>
            <p:nvPr/>
          </p:nvSpPr>
          <p:spPr bwMode="auto">
            <a:xfrm>
              <a:off x="3835" y="3166"/>
              <a:ext cx="7" cy="182"/>
            </a:xfrm>
            <a:custGeom>
              <a:avLst/>
              <a:gdLst>
                <a:gd name="T0" fmla="*/ 0 w 39"/>
                <a:gd name="T1" fmla="*/ 0 h 1016"/>
                <a:gd name="T2" fmla="*/ 0 w 39"/>
                <a:gd name="T3" fmla="*/ 0 h 1016"/>
                <a:gd name="T4" fmla="*/ 0 w 39"/>
                <a:gd name="T5" fmla="*/ 0 h 1016"/>
                <a:gd name="T6" fmla="*/ 0 w 39"/>
                <a:gd name="T7" fmla="*/ 1 h 1016"/>
                <a:gd name="T8" fmla="*/ 0 w 39"/>
                <a:gd name="T9" fmla="*/ 1 h 1016"/>
                <a:gd name="T10" fmla="*/ 0 w 39"/>
                <a:gd name="T11" fmla="*/ 1 h 1016"/>
                <a:gd name="T12" fmla="*/ 0 w 39"/>
                <a:gd name="T13" fmla="*/ 1 h 10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016">
                  <a:moveTo>
                    <a:pt x="39" y="0"/>
                  </a:moveTo>
                  <a:lnTo>
                    <a:pt x="17" y="156"/>
                  </a:lnTo>
                  <a:lnTo>
                    <a:pt x="5" y="318"/>
                  </a:lnTo>
                  <a:lnTo>
                    <a:pt x="0" y="485"/>
                  </a:lnTo>
                  <a:lnTo>
                    <a:pt x="5" y="659"/>
                  </a:lnTo>
                  <a:lnTo>
                    <a:pt x="17" y="835"/>
                  </a:lnTo>
                  <a:lnTo>
                    <a:pt x="39" y="10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4" name="Freeform 34"/>
            <p:cNvSpPr>
              <a:spLocks/>
            </p:cNvSpPr>
            <p:nvPr/>
          </p:nvSpPr>
          <p:spPr bwMode="auto">
            <a:xfrm>
              <a:off x="4730" y="3679"/>
              <a:ext cx="6" cy="182"/>
            </a:xfrm>
            <a:custGeom>
              <a:avLst/>
              <a:gdLst>
                <a:gd name="T0" fmla="*/ 0 w 39"/>
                <a:gd name="T1" fmla="*/ 1 h 1016"/>
                <a:gd name="T2" fmla="*/ 0 w 39"/>
                <a:gd name="T3" fmla="*/ 1 h 1016"/>
                <a:gd name="T4" fmla="*/ 0 w 39"/>
                <a:gd name="T5" fmla="*/ 1 h 1016"/>
                <a:gd name="T6" fmla="*/ 0 w 39"/>
                <a:gd name="T7" fmla="*/ 1 h 1016"/>
                <a:gd name="T8" fmla="*/ 0 w 39"/>
                <a:gd name="T9" fmla="*/ 0 h 1016"/>
                <a:gd name="T10" fmla="*/ 0 w 39"/>
                <a:gd name="T11" fmla="*/ 0 h 1016"/>
                <a:gd name="T12" fmla="*/ 0 w 39"/>
                <a:gd name="T13" fmla="*/ 0 h 10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016">
                  <a:moveTo>
                    <a:pt x="0" y="1016"/>
                  </a:moveTo>
                  <a:lnTo>
                    <a:pt x="22" y="861"/>
                  </a:lnTo>
                  <a:lnTo>
                    <a:pt x="34" y="698"/>
                  </a:lnTo>
                  <a:lnTo>
                    <a:pt x="39" y="531"/>
                  </a:lnTo>
                  <a:lnTo>
                    <a:pt x="34" y="358"/>
                  </a:lnTo>
                  <a:lnTo>
                    <a:pt x="22" y="1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5" name="Line 35"/>
            <p:cNvSpPr>
              <a:spLocks noChangeShapeType="1"/>
            </p:cNvSpPr>
            <p:nvPr/>
          </p:nvSpPr>
          <p:spPr bwMode="auto">
            <a:xfrm flipH="1" flipV="1">
              <a:off x="3842" y="3166"/>
              <a:ext cx="888" cy="5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6" name="Line 36"/>
            <p:cNvSpPr>
              <a:spLocks noChangeShapeType="1"/>
            </p:cNvSpPr>
            <p:nvPr/>
          </p:nvSpPr>
          <p:spPr bwMode="auto">
            <a:xfrm>
              <a:off x="3842" y="3348"/>
              <a:ext cx="888" cy="5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7" name="Freeform 37"/>
            <p:cNvSpPr>
              <a:spLocks/>
            </p:cNvSpPr>
            <p:nvPr/>
          </p:nvSpPr>
          <p:spPr bwMode="auto">
            <a:xfrm>
              <a:off x="4730" y="3825"/>
              <a:ext cx="292" cy="37"/>
            </a:xfrm>
            <a:custGeom>
              <a:avLst/>
              <a:gdLst>
                <a:gd name="T0" fmla="*/ 0 w 1644"/>
                <a:gd name="T1" fmla="*/ 0 h 204"/>
                <a:gd name="T2" fmla="*/ 0 w 1644"/>
                <a:gd name="T3" fmla="*/ 0 h 204"/>
                <a:gd name="T4" fmla="*/ 0 w 1644"/>
                <a:gd name="T5" fmla="*/ 0 h 204"/>
                <a:gd name="T6" fmla="*/ 1 w 1644"/>
                <a:gd name="T7" fmla="*/ 0 h 204"/>
                <a:gd name="T8" fmla="*/ 1 w 1644"/>
                <a:gd name="T9" fmla="*/ 0 h 204"/>
                <a:gd name="T10" fmla="*/ 1 w 1644"/>
                <a:gd name="T11" fmla="*/ 0 h 204"/>
                <a:gd name="T12" fmla="*/ 1 w 1644"/>
                <a:gd name="T13" fmla="*/ 0 h 204"/>
                <a:gd name="T14" fmla="*/ 1 w 1644"/>
                <a:gd name="T15" fmla="*/ 0 h 204"/>
                <a:gd name="T16" fmla="*/ 1 w 1644"/>
                <a:gd name="T17" fmla="*/ 0 h 204"/>
                <a:gd name="T18" fmla="*/ 1 w 1644"/>
                <a:gd name="T19" fmla="*/ 0 h 204"/>
                <a:gd name="T20" fmla="*/ 1 w 1644"/>
                <a:gd name="T21" fmla="*/ 0 h 204"/>
                <a:gd name="T22" fmla="*/ 2 w 1644"/>
                <a:gd name="T23" fmla="*/ 0 h 204"/>
                <a:gd name="T24" fmla="*/ 2 w 1644"/>
                <a:gd name="T25" fmla="*/ 0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4" h="204">
                  <a:moveTo>
                    <a:pt x="0" y="197"/>
                  </a:moveTo>
                  <a:lnTo>
                    <a:pt x="194" y="202"/>
                  </a:lnTo>
                  <a:lnTo>
                    <a:pt x="379" y="204"/>
                  </a:lnTo>
                  <a:lnTo>
                    <a:pt x="555" y="200"/>
                  </a:lnTo>
                  <a:lnTo>
                    <a:pt x="721" y="193"/>
                  </a:lnTo>
                  <a:lnTo>
                    <a:pt x="877" y="182"/>
                  </a:lnTo>
                  <a:lnTo>
                    <a:pt x="1021" y="167"/>
                  </a:lnTo>
                  <a:lnTo>
                    <a:pt x="1154" y="149"/>
                  </a:lnTo>
                  <a:lnTo>
                    <a:pt x="1277" y="127"/>
                  </a:lnTo>
                  <a:lnTo>
                    <a:pt x="1387" y="100"/>
                  </a:lnTo>
                  <a:lnTo>
                    <a:pt x="1486" y="70"/>
                  </a:lnTo>
                  <a:lnTo>
                    <a:pt x="1571" y="36"/>
                  </a:lnTo>
                  <a:lnTo>
                    <a:pt x="164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8" name="Line 38"/>
            <p:cNvSpPr>
              <a:spLocks noChangeShapeType="1"/>
            </p:cNvSpPr>
            <p:nvPr/>
          </p:nvSpPr>
          <p:spPr bwMode="auto">
            <a:xfrm flipH="1">
              <a:off x="4385" y="2462"/>
              <a:ext cx="446" cy="2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9" name="Line 39"/>
            <p:cNvSpPr>
              <a:spLocks noChangeShapeType="1"/>
            </p:cNvSpPr>
            <p:nvPr/>
          </p:nvSpPr>
          <p:spPr bwMode="auto">
            <a:xfrm flipH="1">
              <a:off x="5022" y="3567"/>
              <a:ext cx="447" cy="2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50" name="Freeform 40"/>
            <p:cNvSpPr>
              <a:spLocks/>
            </p:cNvSpPr>
            <p:nvPr/>
          </p:nvSpPr>
          <p:spPr bwMode="auto">
            <a:xfrm>
              <a:off x="3842" y="2585"/>
              <a:ext cx="1211" cy="1094"/>
            </a:xfrm>
            <a:custGeom>
              <a:avLst/>
              <a:gdLst>
                <a:gd name="T0" fmla="*/ 5 w 6822"/>
                <a:gd name="T1" fmla="*/ 6 h 6168"/>
                <a:gd name="T2" fmla="*/ 6 w 6822"/>
                <a:gd name="T3" fmla="*/ 5 h 6168"/>
                <a:gd name="T4" fmla="*/ 6 w 6822"/>
                <a:gd name="T5" fmla="*/ 5 h 6168"/>
                <a:gd name="T6" fmla="*/ 6 w 6822"/>
                <a:gd name="T7" fmla="*/ 4 h 6168"/>
                <a:gd name="T8" fmla="*/ 6 w 6822"/>
                <a:gd name="T9" fmla="*/ 4 h 6168"/>
                <a:gd name="T10" fmla="*/ 6 w 6822"/>
                <a:gd name="T11" fmla="*/ 4 h 6168"/>
                <a:gd name="T12" fmla="*/ 7 w 6822"/>
                <a:gd name="T13" fmla="*/ 3 h 6168"/>
                <a:gd name="T14" fmla="*/ 7 w 6822"/>
                <a:gd name="T15" fmla="*/ 3 h 6168"/>
                <a:gd name="T16" fmla="*/ 7 w 6822"/>
                <a:gd name="T17" fmla="*/ 2 h 6168"/>
                <a:gd name="T18" fmla="*/ 7 w 6822"/>
                <a:gd name="T19" fmla="*/ 2 h 6168"/>
                <a:gd name="T20" fmla="*/ 7 w 6822"/>
                <a:gd name="T21" fmla="*/ 1 h 6168"/>
                <a:gd name="T22" fmla="*/ 7 w 6822"/>
                <a:gd name="T23" fmla="*/ 1 h 6168"/>
                <a:gd name="T24" fmla="*/ 7 w 6822"/>
                <a:gd name="T25" fmla="*/ 1 h 6168"/>
                <a:gd name="T26" fmla="*/ 7 w 6822"/>
                <a:gd name="T27" fmla="*/ 1 h 6168"/>
                <a:gd name="T28" fmla="*/ 6 w 6822"/>
                <a:gd name="T29" fmla="*/ 0 h 6168"/>
                <a:gd name="T30" fmla="*/ 6 w 6822"/>
                <a:gd name="T31" fmla="*/ 0 h 6168"/>
                <a:gd name="T32" fmla="*/ 6 w 6822"/>
                <a:gd name="T33" fmla="*/ 0 h 6168"/>
                <a:gd name="T34" fmla="*/ 6 w 6822"/>
                <a:gd name="T35" fmla="*/ 0 h 6168"/>
                <a:gd name="T36" fmla="*/ 6 w 6822"/>
                <a:gd name="T37" fmla="*/ 0 h 6168"/>
                <a:gd name="T38" fmla="*/ 5 w 6822"/>
                <a:gd name="T39" fmla="*/ 0 h 6168"/>
                <a:gd name="T40" fmla="*/ 5 w 6822"/>
                <a:gd name="T41" fmla="*/ 0 h 6168"/>
                <a:gd name="T42" fmla="*/ 4 w 6822"/>
                <a:gd name="T43" fmla="*/ 0 h 6168"/>
                <a:gd name="T44" fmla="*/ 4 w 6822"/>
                <a:gd name="T45" fmla="*/ 0 h 6168"/>
                <a:gd name="T46" fmla="*/ 4 w 6822"/>
                <a:gd name="T47" fmla="*/ 0 h 6168"/>
                <a:gd name="T48" fmla="*/ 3 w 6822"/>
                <a:gd name="T49" fmla="*/ 1 h 6168"/>
                <a:gd name="T50" fmla="*/ 3 w 6822"/>
                <a:gd name="T51" fmla="*/ 1 h 6168"/>
                <a:gd name="T52" fmla="*/ 2 w 6822"/>
                <a:gd name="T53" fmla="*/ 1 h 6168"/>
                <a:gd name="T54" fmla="*/ 2 w 6822"/>
                <a:gd name="T55" fmla="*/ 1 h 6168"/>
                <a:gd name="T56" fmla="*/ 2 w 6822"/>
                <a:gd name="T57" fmla="*/ 2 h 6168"/>
                <a:gd name="T58" fmla="*/ 1 w 6822"/>
                <a:gd name="T59" fmla="*/ 2 h 6168"/>
                <a:gd name="T60" fmla="*/ 1 w 6822"/>
                <a:gd name="T61" fmla="*/ 3 h 6168"/>
                <a:gd name="T62" fmla="*/ 0 w 6822"/>
                <a:gd name="T63" fmla="*/ 3 h 61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822" h="6168">
                  <a:moveTo>
                    <a:pt x="5004" y="6168"/>
                  </a:moveTo>
                  <a:lnTo>
                    <a:pt x="5171" y="5921"/>
                  </a:lnTo>
                  <a:lnTo>
                    <a:pt x="5331" y="5673"/>
                  </a:lnTo>
                  <a:lnTo>
                    <a:pt x="5484" y="5426"/>
                  </a:lnTo>
                  <a:lnTo>
                    <a:pt x="5631" y="5179"/>
                  </a:lnTo>
                  <a:lnTo>
                    <a:pt x="5770" y="4933"/>
                  </a:lnTo>
                  <a:lnTo>
                    <a:pt x="5901" y="4688"/>
                  </a:lnTo>
                  <a:lnTo>
                    <a:pt x="6024" y="4446"/>
                  </a:lnTo>
                  <a:lnTo>
                    <a:pt x="6139" y="4205"/>
                  </a:lnTo>
                  <a:lnTo>
                    <a:pt x="6247" y="3968"/>
                  </a:lnTo>
                  <a:lnTo>
                    <a:pt x="6345" y="3733"/>
                  </a:lnTo>
                  <a:lnTo>
                    <a:pt x="6434" y="3502"/>
                  </a:lnTo>
                  <a:lnTo>
                    <a:pt x="6514" y="3276"/>
                  </a:lnTo>
                  <a:lnTo>
                    <a:pt x="6585" y="3053"/>
                  </a:lnTo>
                  <a:lnTo>
                    <a:pt x="6648" y="2837"/>
                  </a:lnTo>
                  <a:lnTo>
                    <a:pt x="6700" y="2625"/>
                  </a:lnTo>
                  <a:lnTo>
                    <a:pt x="6744" y="2419"/>
                  </a:lnTo>
                  <a:lnTo>
                    <a:pt x="6778" y="2219"/>
                  </a:lnTo>
                  <a:lnTo>
                    <a:pt x="6802" y="2026"/>
                  </a:lnTo>
                  <a:lnTo>
                    <a:pt x="6817" y="1840"/>
                  </a:lnTo>
                  <a:lnTo>
                    <a:pt x="6822" y="1662"/>
                  </a:lnTo>
                  <a:lnTo>
                    <a:pt x="6817" y="1490"/>
                  </a:lnTo>
                  <a:lnTo>
                    <a:pt x="6803" y="1327"/>
                  </a:lnTo>
                  <a:lnTo>
                    <a:pt x="6778" y="1172"/>
                  </a:lnTo>
                  <a:lnTo>
                    <a:pt x="6744" y="1025"/>
                  </a:lnTo>
                  <a:lnTo>
                    <a:pt x="6702" y="888"/>
                  </a:lnTo>
                  <a:lnTo>
                    <a:pt x="6648" y="760"/>
                  </a:lnTo>
                  <a:lnTo>
                    <a:pt x="6587" y="641"/>
                  </a:lnTo>
                  <a:lnTo>
                    <a:pt x="6515" y="531"/>
                  </a:lnTo>
                  <a:lnTo>
                    <a:pt x="6435" y="431"/>
                  </a:lnTo>
                  <a:lnTo>
                    <a:pt x="6346" y="341"/>
                  </a:lnTo>
                  <a:lnTo>
                    <a:pt x="6248" y="262"/>
                  </a:lnTo>
                  <a:lnTo>
                    <a:pt x="6140" y="192"/>
                  </a:lnTo>
                  <a:lnTo>
                    <a:pt x="6025" y="134"/>
                  </a:lnTo>
                  <a:lnTo>
                    <a:pt x="5903" y="86"/>
                  </a:lnTo>
                  <a:lnTo>
                    <a:pt x="5771" y="47"/>
                  </a:lnTo>
                  <a:lnTo>
                    <a:pt x="5632" y="21"/>
                  </a:lnTo>
                  <a:lnTo>
                    <a:pt x="5487" y="5"/>
                  </a:lnTo>
                  <a:lnTo>
                    <a:pt x="5333" y="0"/>
                  </a:lnTo>
                  <a:lnTo>
                    <a:pt x="5172" y="5"/>
                  </a:lnTo>
                  <a:lnTo>
                    <a:pt x="5006" y="21"/>
                  </a:lnTo>
                  <a:lnTo>
                    <a:pt x="4833" y="47"/>
                  </a:lnTo>
                  <a:lnTo>
                    <a:pt x="4654" y="86"/>
                  </a:lnTo>
                  <a:lnTo>
                    <a:pt x="4470" y="134"/>
                  </a:lnTo>
                  <a:lnTo>
                    <a:pt x="4280" y="192"/>
                  </a:lnTo>
                  <a:lnTo>
                    <a:pt x="4085" y="263"/>
                  </a:lnTo>
                  <a:lnTo>
                    <a:pt x="3886" y="341"/>
                  </a:lnTo>
                  <a:lnTo>
                    <a:pt x="3684" y="432"/>
                  </a:lnTo>
                  <a:lnTo>
                    <a:pt x="3476" y="531"/>
                  </a:lnTo>
                  <a:lnTo>
                    <a:pt x="3266" y="641"/>
                  </a:lnTo>
                  <a:lnTo>
                    <a:pt x="3053" y="760"/>
                  </a:lnTo>
                  <a:lnTo>
                    <a:pt x="2838" y="889"/>
                  </a:lnTo>
                  <a:lnTo>
                    <a:pt x="2621" y="1026"/>
                  </a:lnTo>
                  <a:lnTo>
                    <a:pt x="2402" y="1173"/>
                  </a:lnTo>
                  <a:lnTo>
                    <a:pt x="2181" y="1327"/>
                  </a:lnTo>
                  <a:lnTo>
                    <a:pt x="1960" y="1491"/>
                  </a:lnTo>
                  <a:lnTo>
                    <a:pt x="1738" y="1662"/>
                  </a:lnTo>
                  <a:lnTo>
                    <a:pt x="1516" y="1840"/>
                  </a:lnTo>
                  <a:lnTo>
                    <a:pt x="1294" y="2027"/>
                  </a:lnTo>
                  <a:lnTo>
                    <a:pt x="1074" y="2221"/>
                  </a:lnTo>
                  <a:lnTo>
                    <a:pt x="856" y="2420"/>
                  </a:lnTo>
                  <a:lnTo>
                    <a:pt x="637" y="2626"/>
                  </a:lnTo>
                  <a:lnTo>
                    <a:pt x="422" y="2838"/>
                  </a:lnTo>
                  <a:lnTo>
                    <a:pt x="209" y="3054"/>
                  </a:lnTo>
                  <a:lnTo>
                    <a:pt x="0" y="327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337" name="Group 41"/>
          <p:cNvGrpSpPr>
            <a:grpSpLocks/>
          </p:cNvGrpSpPr>
          <p:nvPr/>
        </p:nvGrpSpPr>
        <p:grpSpPr bwMode="auto">
          <a:xfrm>
            <a:off x="2147888" y="836613"/>
            <a:ext cx="200025" cy="382587"/>
            <a:chOff x="1278" y="544"/>
            <a:chExt cx="127" cy="244"/>
          </a:xfrm>
        </p:grpSpPr>
        <p:sp>
          <p:nvSpPr>
            <p:cNvPr id="59532" name="Freeform 42"/>
            <p:cNvSpPr>
              <a:spLocks/>
            </p:cNvSpPr>
            <p:nvPr/>
          </p:nvSpPr>
          <p:spPr bwMode="auto">
            <a:xfrm>
              <a:off x="1278" y="731"/>
              <a:ext cx="60" cy="57"/>
            </a:xfrm>
            <a:custGeom>
              <a:avLst/>
              <a:gdLst>
                <a:gd name="T0" fmla="*/ 7 w 123"/>
                <a:gd name="T1" fmla="*/ 3 h 124"/>
                <a:gd name="T2" fmla="*/ 7 w 123"/>
                <a:gd name="T3" fmla="*/ 2 h 124"/>
                <a:gd name="T4" fmla="*/ 6 w 123"/>
                <a:gd name="T5" fmla="*/ 1 h 124"/>
                <a:gd name="T6" fmla="*/ 5 w 123"/>
                <a:gd name="T7" fmla="*/ 0 h 124"/>
                <a:gd name="T8" fmla="*/ 4 w 123"/>
                <a:gd name="T9" fmla="*/ 0 h 124"/>
                <a:gd name="T10" fmla="*/ 3 w 123"/>
                <a:gd name="T11" fmla="*/ 0 h 124"/>
                <a:gd name="T12" fmla="*/ 2 w 123"/>
                <a:gd name="T13" fmla="*/ 0 h 124"/>
                <a:gd name="T14" fmla="*/ 1 w 123"/>
                <a:gd name="T15" fmla="*/ 0 h 124"/>
                <a:gd name="T16" fmla="*/ 0 w 123"/>
                <a:gd name="T17" fmla="*/ 1 h 124"/>
                <a:gd name="T18" fmla="*/ 0 w 123"/>
                <a:gd name="T19" fmla="*/ 2 h 124"/>
                <a:gd name="T20" fmla="*/ 0 w 123"/>
                <a:gd name="T21" fmla="*/ 3 h 124"/>
                <a:gd name="T22" fmla="*/ 0 w 123"/>
                <a:gd name="T23" fmla="*/ 4 h 124"/>
                <a:gd name="T24" fmla="*/ 0 w 123"/>
                <a:gd name="T25" fmla="*/ 5 h 124"/>
                <a:gd name="T26" fmla="*/ 1 w 123"/>
                <a:gd name="T27" fmla="*/ 5 h 124"/>
                <a:gd name="T28" fmla="*/ 2 w 123"/>
                <a:gd name="T29" fmla="*/ 5 h 124"/>
                <a:gd name="T30" fmla="*/ 3 w 123"/>
                <a:gd name="T31" fmla="*/ 6 h 124"/>
                <a:gd name="T32" fmla="*/ 4 w 123"/>
                <a:gd name="T33" fmla="*/ 5 h 124"/>
                <a:gd name="T34" fmla="*/ 5 w 123"/>
                <a:gd name="T35" fmla="*/ 5 h 124"/>
                <a:gd name="T36" fmla="*/ 6 w 123"/>
                <a:gd name="T37" fmla="*/ 5 h 124"/>
                <a:gd name="T38" fmla="*/ 7 w 123"/>
                <a:gd name="T39" fmla="*/ 4 h 124"/>
                <a:gd name="T40" fmla="*/ 7 w 123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3" h="124">
                  <a:moveTo>
                    <a:pt x="123" y="61"/>
                  </a:moveTo>
                  <a:lnTo>
                    <a:pt x="120" y="42"/>
                  </a:lnTo>
                  <a:lnTo>
                    <a:pt x="111" y="25"/>
                  </a:lnTo>
                  <a:lnTo>
                    <a:pt x="97" y="11"/>
                  </a:lnTo>
                  <a:lnTo>
                    <a:pt x="80" y="2"/>
                  </a:lnTo>
                  <a:lnTo>
                    <a:pt x="61" y="0"/>
                  </a:lnTo>
                  <a:lnTo>
                    <a:pt x="42" y="2"/>
                  </a:lnTo>
                  <a:lnTo>
                    <a:pt x="25" y="11"/>
                  </a:lnTo>
                  <a:lnTo>
                    <a:pt x="11" y="25"/>
                  </a:lnTo>
                  <a:lnTo>
                    <a:pt x="2" y="42"/>
                  </a:lnTo>
                  <a:lnTo>
                    <a:pt x="0" y="61"/>
                  </a:lnTo>
                  <a:lnTo>
                    <a:pt x="2" y="80"/>
                  </a:lnTo>
                  <a:lnTo>
                    <a:pt x="11" y="97"/>
                  </a:lnTo>
                  <a:lnTo>
                    <a:pt x="25" y="112"/>
                  </a:lnTo>
                  <a:lnTo>
                    <a:pt x="42" y="120"/>
                  </a:lnTo>
                  <a:lnTo>
                    <a:pt x="61" y="124"/>
                  </a:lnTo>
                  <a:lnTo>
                    <a:pt x="80" y="120"/>
                  </a:lnTo>
                  <a:lnTo>
                    <a:pt x="97" y="112"/>
                  </a:lnTo>
                  <a:lnTo>
                    <a:pt x="111" y="97"/>
                  </a:lnTo>
                  <a:lnTo>
                    <a:pt x="120" y="80"/>
                  </a:lnTo>
                  <a:lnTo>
                    <a:pt x="123" y="6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3" name="Line 43"/>
            <p:cNvSpPr>
              <a:spLocks noChangeShapeType="1"/>
            </p:cNvSpPr>
            <p:nvPr/>
          </p:nvSpPr>
          <p:spPr bwMode="auto">
            <a:xfrm>
              <a:off x="1335" y="54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4" name="Freeform 44"/>
            <p:cNvSpPr>
              <a:spLocks/>
            </p:cNvSpPr>
            <p:nvPr/>
          </p:nvSpPr>
          <p:spPr bwMode="auto">
            <a:xfrm>
              <a:off x="1342" y="544"/>
              <a:ext cx="23" cy="53"/>
            </a:xfrm>
            <a:custGeom>
              <a:avLst/>
              <a:gdLst>
                <a:gd name="T0" fmla="*/ 0 w 55"/>
                <a:gd name="T1" fmla="*/ 6 h 108"/>
                <a:gd name="T2" fmla="*/ 0 w 55"/>
                <a:gd name="T3" fmla="*/ 6 h 108"/>
                <a:gd name="T4" fmla="*/ 1 w 55"/>
                <a:gd name="T5" fmla="*/ 6 h 108"/>
                <a:gd name="T6" fmla="*/ 1 w 55"/>
                <a:gd name="T7" fmla="*/ 5 h 108"/>
                <a:gd name="T8" fmla="*/ 1 w 55"/>
                <a:gd name="T9" fmla="*/ 4 h 108"/>
                <a:gd name="T10" fmla="*/ 2 w 55"/>
                <a:gd name="T11" fmla="*/ 3 h 108"/>
                <a:gd name="T12" fmla="*/ 2 w 55"/>
                <a:gd name="T13" fmla="*/ 2 h 108"/>
                <a:gd name="T14" fmla="*/ 2 w 55"/>
                <a:gd name="T15" fmla="*/ 1 h 108"/>
                <a:gd name="T16" fmla="*/ 1 w 55"/>
                <a:gd name="T17" fmla="*/ 0 h 108"/>
                <a:gd name="T18" fmla="*/ 1 w 55"/>
                <a:gd name="T19" fmla="*/ 0 h 108"/>
                <a:gd name="T20" fmla="*/ 1 w 55"/>
                <a:gd name="T21" fmla="*/ 0 h 1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08">
                  <a:moveTo>
                    <a:pt x="0" y="108"/>
                  </a:moveTo>
                  <a:lnTo>
                    <a:pt x="12" y="105"/>
                  </a:lnTo>
                  <a:lnTo>
                    <a:pt x="25" y="97"/>
                  </a:lnTo>
                  <a:lnTo>
                    <a:pt x="36" y="85"/>
                  </a:lnTo>
                  <a:lnTo>
                    <a:pt x="46" y="70"/>
                  </a:lnTo>
                  <a:lnTo>
                    <a:pt x="52" y="53"/>
                  </a:lnTo>
                  <a:lnTo>
                    <a:pt x="55" y="37"/>
                  </a:lnTo>
                  <a:lnTo>
                    <a:pt x="54" y="21"/>
                  </a:lnTo>
                  <a:lnTo>
                    <a:pt x="48" y="10"/>
                  </a:lnTo>
                  <a:lnTo>
                    <a:pt x="40" y="2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5" name="Line 45"/>
            <p:cNvSpPr>
              <a:spLocks noChangeShapeType="1"/>
            </p:cNvSpPr>
            <p:nvPr/>
          </p:nvSpPr>
          <p:spPr bwMode="auto">
            <a:xfrm flipH="1">
              <a:off x="1332" y="597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6" name="Freeform 46"/>
            <p:cNvSpPr>
              <a:spLocks/>
            </p:cNvSpPr>
            <p:nvPr/>
          </p:nvSpPr>
          <p:spPr bwMode="auto">
            <a:xfrm>
              <a:off x="1342" y="597"/>
              <a:ext cx="10" cy="24"/>
            </a:xfrm>
            <a:custGeom>
              <a:avLst/>
              <a:gdLst>
                <a:gd name="T0" fmla="*/ 1 w 25"/>
                <a:gd name="T1" fmla="*/ 2 h 54"/>
                <a:gd name="T2" fmla="*/ 1 w 25"/>
                <a:gd name="T3" fmla="*/ 1 h 54"/>
                <a:gd name="T4" fmla="*/ 1 w 25"/>
                <a:gd name="T5" fmla="*/ 1 h 54"/>
                <a:gd name="T6" fmla="*/ 0 w 25"/>
                <a:gd name="T7" fmla="*/ 0 h 54"/>
                <a:gd name="T8" fmla="*/ 0 w 25"/>
                <a:gd name="T9" fmla="*/ 0 h 54"/>
                <a:gd name="T10" fmla="*/ 0 w 25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4">
                  <a:moveTo>
                    <a:pt x="23" y="54"/>
                  </a:moveTo>
                  <a:lnTo>
                    <a:pt x="25" y="37"/>
                  </a:lnTo>
                  <a:lnTo>
                    <a:pt x="24" y="22"/>
                  </a:lnTo>
                  <a:lnTo>
                    <a:pt x="19" y="10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7" name="Line 47"/>
            <p:cNvSpPr>
              <a:spLocks noChangeShapeType="1"/>
            </p:cNvSpPr>
            <p:nvPr/>
          </p:nvSpPr>
          <p:spPr bwMode="auto">
            <a:xfrm flipH="1">
              <a:off x="1348" y="621"/>
              <a:ext cx="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8" name="Freeform 48"/>
            <p:cNvSpPr>
              <a:spLocks/>
            </p:cNvSpPr>
            <p:nvPr/>
          </p:nvSpPr>
          <p:spPr bwMode="auto">
            <a:xfrm>
              <a:off x="1322" y="634"/>
              <a:ext cx="26" cy="27"/>
            </a:xfrm>
            <a:custGeom>
              <a:avLst/>
              <a:gdLst>
                <a:gd name="T0" fmla="*/ 0 w 52"/>
                <a:gd name="T1" fmla="*/ 3 h 55"/>
                <a:gd name="T2" fmla="*/ 1 w 52"/>
                <a:gd name="T3" fmla="*/ 3 h 55"/>
                <a:gd name="T4" fmla="*/ 2 w 52"/>
                <a:gd name="T5" fmla="*/ 2 h 55"/>
                <a:gd name="T6" fmla="*/ 3 w 52"/>
                <a:gd name="T7" fmla="*/ 2 h 55"/>
                <a:gd name="T8" fmla="*/ 3 w 52"/>
                <a:gd name="T9" fmla="*/ 1 h 55"/>
                <a:gd name="T10" fmla="*/ 4 w 5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5">
                  <a:moveTo>
                    <a:pt x="0" y="55"/>
                  </a:moveTo>
                  <a:lnTo>
                    <a:pt x="12" y="51"/>
                  </a:lnTo>
                  <a:lnTo>
                    <a:pt x="25" y="45"/>
                  </a:lnTo>
                  <a:lnTo>
                    <a:pt x="36" y="32"/>
                  </a:lnTo>
                  <a:lnTo>
                    <a:pt x="45" y="17"/>
                  </a:lnTo>
                  <a:lnTo>
                    <a:pt x="5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9" name="Line 49"/>
            <p:cNvSpPr>
              <a:spLocks noChangeShapeType="1"/>
            </p:cNvSpPr>
            <p:nvPr/>
          </p:nvSpPr>
          <p:spPr bwMode="auto">
            <a:xfrm flipH="1">
              <a:off x="1305" y="66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40" name="Line 50"/>
            <p:cNvSpPr>
              <a:spLocks noChangeShapeType="1"/>
            </p:cNvSpPr>
            <p:nvPr/>
          </p:nvSpPr>
          <p:spPr bwMode="auto">
            <a:xfrm flipV="1">
              <a:off x="1392" y="544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347" name="Group 51"/>
          <p:cNvGrpSpPr>
            <a:grpSpLocks/>
          </p:cNvGrpSpPr>
          <p:nvPr/>
        </p:nvGrpSpPr>
        <p:grpSpPr bwMode="auto">
          <a:xfrm>
            <a:off x="142875" y="1925638"/>
            <a:ext cx="555625" cy="219075"/>
            <a:chOff x="0" y="1238"/>
            <a:chExt cx="354" cy="140"/>
          </a:xfrm>
        </p:grpSpPr>
        <p:sp>
          <p:nvSpPr>
            <p:cNvPr id="59525" name="Freeform 52"/>
            <p:cNvSpPr>
              <a:spLocks/>
            </p:cNvSpPr>
            <p:nvPr/>
          </p:nvSpPr>
          <p:spPr bwMode="auto">
            <a:xfrm>
              <a:off x="294" y="1298"/>
              <a:ext cx="60" cy="57"/>
            </a:xfrm>
            <a:custGeom>
              <a:avLst/>
              <a:gdLst>
                <a:gd name="T0" fmla="*/ 7 w 124"/>
                <a:gd name="T1" fmla="*/ 3 h 123"/>
                <a:gd name="T2" fmla="*/ 7 w 124"/>
                <a:gd name="T3" fmla="*/ 2 h 123"/>
                <a:gd name="T4" fmla="*/ 6 w 124"/>
                <a:gd name="T5" fmla="*/ 1 h 123"/>
                <a:gd name="T6" fmla="*/ 5 w 124"/>
                <a:gd name="T7" fmla="*/ 0 h 123"/>
                <a:gd name="T8" fmla="*/ 4 w 124"/>
                <a:gd name="T9" fmla="*/ 0 h 123"/>
                <a:gd name="T10" fmla="*/ 3 w 124"/>
                <a:gd name="T11" fmla="*/ 0 h 123"/>
                <a:gd name="T12" fmla="*/ 2 w 124"/>
                <a:gd name="T13" fmla="*/ 0 h 123"/>
                <a:gd name="T14" fmla="*/ 1 w 124"/>
                <a:gd name="T15" fmla="*/ 0 h 123"/>
                <a:gd name="T16" fmla="*/ 0 w 124"/>
                <a:gd name="T17" fmla="*/ 1 h 123"/>
                <a:gd name="T18" fmla="*/ 0 w 124"/>
                <a:gd name="T19" fmla="*/ 2 h 123"/>
                <a:gd name="T20" fmla="*/ 0 w 124"/>
                <a:gd name="T21" fmla="*/ 3 h 123"/>
                <a:gd name="T22" fmla="*/ 0 w 124"/>
                <a:gd name="T23" fmla="*/ 4 h 123"/>
                <a:gd name="T24" fmla="*/ 0 w 124"/>
                <a:gd name="T25" fmla="*/ 5 h 123"/>
                <a:gd name="T26" fmla="*/ 1 w 124"/>
                <a:gd name="T27" fmla="*/ 5 h 123"/>
                <a:gd name="T28" fmla="*/ 2 w 124"/>
                <a:gd name="T29" fmla="*/ 6 h 123"/>
                <a:gd name="T30" fmla="*/ 3 w 124"/>
                <a:gd name="T31" fmla="*/ 6 h 123"/>
                <a:gd name="T32" fmla="*/ 4 w 124"/>
                <a:gd name="T33" fmla="*/ 6 h 123"/>
                <a:gd name="T34" fmla="*/ 5 w 124"/>
                <a:gd name="T35" fmla="*/ 5 h 123"/>
                <a:gd name="T36" fmla="*/ 6 w 124"/>
                <a:gd name="T37" fmla="*/ 5 h 123"/>
                <a:gd name="T38" fmla="*/ 7 w 124"/>
                <a:gd name="T39" fmla="*/ 4 h 123"/>
                <a:gd name="T40" fmla="*/ 7 w 124"/>
                <a:gd name="T41" fmla="*/ 3 h 1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3">
                  <a:moveTo>
                    <a:pt x="124" y="61"/>
                  </a:moveTo>
                  <a:lnTo>
                    <a:pt x="121" y="42"/>
                  </a:lnTo>
                  <a:lnTo>
                    <a:pt x="111" y="25"/>
                  </a:lnTo>
                  <a:lnTo>
                    <a:pt x="98" y="11"/>
                  </a:lnTo>
                  <a:lnTo>
                    <a:pt x="81" y="2"/>
                  </a:lnTo>
                  <a:lnTo>
                    <a:pt x="62" y="0"/>
                  </a:lnTo>
                  <a:lnTo>
                    <a:pt x="42" y="2"/>
                  </a:lnTo>
                  <a:lnTo>
                    <a:pt x="25" y="11"/>
                  </a:lnTo>
                  <a:lnTo>
                    <a:pt x="12" y="25"/>
                  </a:lnTo>
                  <a:lnTo>
                    <a:pt x="2" y="42"/>
                  </a:lnTo>
                  <a:lnTo>
                    <a:pt x="0" y="61"/>
                  </a:lnTo>
                  <a:lnTo>
                    <a:pt x="2" y="80"/>
                  </a:lnTo>
                  <a:lnTo>
                    <a:pt x="12" y="97"/>
                  </a:lnTo>
                  <a:lnTo>
                    <a:pt x="25" y="112"/>
                  </a:lnTo>
                  <a:lnTo>
                    <a:pt x="42" y="120"/>
                  </a:lnTo>
                  <a:lnTo>
                    <a:pt x="62" y="123"/>
                  </a:lnTo>
                  <a:lnTo>
                    <a:pt x="81" y="120"/>
                  </a:lnTo>
                  <a:lnTo>
                    <a:pt x="98" y="112"/>
                  </a:lnTo>
                  <a:lnTo>
                    <a:pt x="111" y="97"/>
                  </a:lnTo>
                  <a:lnTo>
                    <a:pt x="121" y="80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6" name="Freeform 53"/>
            <p:cNvSpPr>
              <a:spLocks/>
            </p:cNvSpPr>
            <p:nvPr/>
          </p:nvSpPr>
          <p:spPr bwMode="auto">
            <a:xfrm>
              <a:off x="0" y="1252"/>
              <a:ext cx="63" cy="113"/>
            </a:xfrm>
            <a:custGeom>
              <a:avLst/>
              <a:gdLst>
                <a:gd name="T0" fmla="*/ 0 w 131"/>
                <a:gd name="T1" fmla="*/ 11 h 244"/>
                <a:gd name="T2" fmla="*/ 2 w 131"/>
                <a:gd name="T3" fmla="*/ 11 h 244"/>
                <a:gd name="T4" fmla="*/ 3 w 131"/>
                <a:gd name="T5" fmla="*/ 11 h 244"/>
                <a:gd name="T6" fmla="*/ 3 w 131"/>
                <a:gd name="T7" fmla="*/ 11 h 244"/>
                <a:gd name="T8" fmla="*/ 4 w 131"/>
                <a:gd name="T9" fmla="*/ 10 h 244"/>
                <a:gd name="T10" fmla="*/ 4 w 131"/>
                <a:gd name="T11" fmla="*/ 9 h 244"/>
                <a:gd name="T12" fmla="*/ 5 w 131"/>
                <a:gd name="T13" fmla="*/ 9 h 244"/>
                <a:gd name="T14" fmla="*/ 5 w 131"/>
                <a:gd name="T15" fmla="*/ 7 h 244"/>
                <a:gd name="T16" fmla="*/ 5 w 131"/>
                <a:gd name="T17" fmla="*/ 6 h 244"/>
                <a:gd name="T18" fmla="*/ 5 w 131"/>
                <a:gd name="T19" fmla="*/ 6 h 244"/>
                <a:gd name="T20" fmla="*/ 5 w 131"/>
                <a:gd name="T21" fmla="*/ 6 h 244"/>
                <a:gd name="T22" fmla="*/ 5 w 131"/>
                <a:gd name="T23" fmla="*/ 5 h 244"/>
                <a:gd name="T24" fmla="*/ 4 w 131"/>
                <a:gd name="T25" fmla="*/ 5 h 244"/>
                <a:gd name="T26" fmla="*/ 2 w 131"/>
                <a:gd name="T27" fmla="*/ 5 h 244"/>
                <a:gd name="T28" fmla="*/ 3 w 131"/>
                <a:gd name="T29" fmla="*/ 0 h 244"/>
                <a:gd name="T30" fmla="*/ 7 w 131"/>
                <a:gd name="T31" fmla="*/ 0 h 2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1" h="244">
                  <a:moveTo>
                    <a:pt x="0" y="244"/>
                  </a:moveTo>
                  <a:lnTo>
                    <a:pt x="37" y="244"/>
                  </a:lnTo>
                  <a:lnTo>
                    <a:pt x="50" y="242"/>
                  </a:lnTo>
                  <a:lnTo>
                    <a:pt x="62" y="234"/>
                  </a:lnTo>
                  <a:lnTo>
                    <a:pt x="73" y="222"/>
                  </a:lnTo>
                  <a:lnTo>
                    <a:pt x="84" y="206"/>
                  </a:lnTo>
                  <a:lnTo>
                    <a:pt x="89" y="190"/>
                  </a:lnTo>
                  <a:lnTo>
                    <a:pt x="97" y="163"/>
                  </a:lnTo>
                  <a:lnTo>
                    <a:pt x="100" y="146"/>
                  </a:lnTo>
                  <a:lnTo>
                    <a:pt x="98" y="131"/>
                  </a:lnTo>
                  <a:lnTo>
                    <a:pt x="93" y="119"/>
                  </a:lnTo>
                  <a:lnTo>
                    <a:pt x="85" y="111"/>
                  </a:lnTo>
                  <a:lnTo>
                    <a:pt x="73" y="109"/>
                  </a:lnTo>
                  <a:lnTo>
                    <a:pt x="36" y="109"/>
                  </a:lnTo>
                  <a:lnTo>
                    <a:pt x="64" y="0"/>
                  </a:lnTo>
                  <a:lnTo>
                    <a:pt x="1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7" name="Line 54"/>
            <p:cNvSpPr>
              <a:spLocks noChangeShapeType="1"/>
            </p:cNvSpPr>
            <p:nvPr/>
          </p:nvSpPr>
          <p:spPr bwMode="auto">
            <a:xfrm flipV="1">
              <a:off x="90" y="1252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8" name="Freeform 55"/>
            <p:cNvSpPr>
              <a:spLocks/>
            </p:cNvSpPr>
            <p:nvPr/>
          </p:nvSpPr>
          <p:spPr bwMode="auto">
            <a:xfrm>
              <a:off x="100" y="1238"/>
              <a:ext cx="40" cy="140"/>
            </a:xfrm>
            <a:custGeom>
              <a:avLst/>
              <a:gdLst>
                <a:gd name="T0" fmla="*/ 5 w 79"/>
                <a:gd name="T1" fmla="*/ 0 h 298"/>
                <a:gd name="T2" fmla="*/ 4 w 79"/>
                <a:gd name="T3" fmla="*/ 2 h 298"/>
                <a:gd name="T4" fmla="*/ 3 w 79"/>
                <a:gd name="T5" fmla="*/ 5 h 298"/>
                <a:gd name="T6" fmla="*/ 2 w 79"/>
                <a:gd name="T7" fmla="*/ 8 h 298"/>
                <a:gd name="T8" fmla="*/ 1 w 79"/>
                <a:gd name="T9" fmla="*/ 10 h 298"/>
                <a:gd name="T10" fmla="*/ 1 w 79"/>
                <a:gd name="T11" fmla="*/ 12 h 298"/>
                <a:gd name="T12" fmla="*/ 0 w 79"/>
                <a:gd name="T13" fmla="*/ 15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98">
                  <a:moveTo>
                    <a:pt x="79" y="0"/>
                  </a:moveTo>
                  <a:lnTo>
                    <a:pt x="55" y="48"/>
                  </a:lnTo>
                  <a:lnTo>
                    <a:pt x="36" y="98"/>
                  </a:lnTo>
                  <a:lnTo>
                    <a:pt x="20" y="149"/>
                  </a:lnTo>
                  <a:lnTo>
                    <a:pt x="9" y="199"/>
                  </a:lnTo>
                  <a:lnTo>
                    <a:pt x="2" y="250"/>
                  </a:lnTo>
                  <a:lnTo>
                    <a:pt x="0" y="2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9" name="Freeform 56"/>
            <p:cNvSpPr>
              <a:spLocks/>
            </p:cNvSpPr>
            <p:nvPr/>
          </p:nvSpPr>
          <p:spPr bwMode="auto">
            <a:xfrm>
              <a:off x="150" y="1252"/>
              <a:ext cx="30" cy="113"/>
            </a:xfrm>
            <a:custGeom>
              <a:avLst/>
              <a:gdLst>
                <a:gd name="T0" fmla="*/ 0 w 65"/>
                <a:gd name="T1" fmla="*/ 11 h 244"/>
                <a:gd name="T2" fmla="*/ 3 w 65"/>
                <a:gd name="T3" fmla="*/ 0 h 244"/>
                <a:gd name="T4" fmla="*/ 0 w 65"/>
                <a:gd name="T5" fmla="*/ 3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44">
                  <a:moveTo>
                    <a:pt x="0" y="244"/>
                  </a:moveTo>
                  <a:lnTo>
                    <a:pt x="65" y="0"/>
                  </a:lnTo>
                  <a:lnTo>
                    <a:pt x="12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0" name="Line 57"/>
            <p:cNvSpPr>
              <a:spLocks noChangeShapeType="1"/>
            </p:cNvSpPr>
            <p:nvPr/>
          </p:nvSpPr>
          <p:spPr bwMode="auto">
            <a:xfrm flipV="1">
              <a:off x="200" y="1252"/>
              <a:ext cx="14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31" name="Freeform 58"/>
            <p:cNvSpPr>
              <a:spLocks/>
            </p:cNvSpPr>
            <p:nvPr/>
          </p:nvSpPr>
          <p:spPr bwMode="auto">
            <a:xfrm>
              <a:off x="207" y="1238"/>
              <a:ext cx="37" cy="140"/>
            </a:xfrm>
            <a:custGeom>
              <a:avLst/>
              <a:gdLst>
                <a:gd name="T0" fmla="*/ 0 w 79"/>
                <a:gd name="T1" fmla="*/ 15 h 298"/>
                <a:gd name="T2" fmla="*/ 1 w 79"/>
                <a:gd name="T3" fmla="*/ 12 h 298"/>
                <a:gd name="T4" fmla="*/ 2 w 79"/>
                <a:gd name="T5" fmla="*/ 10 h 298"/>
                <a:gd name="T6" fmla="*/ 3 w 79"/>
                <a:gd name="T7" fmla="*/ 8 h 298"/>
                <a:gd name="T8" fmla="*/ 3 w 79"/>
                <a:gd name="T9" fmla="*/ 5 h 298"/>
                <a:gd name="T10" fmla="*/ 4 w 79"/>
                <a:gd name="T11" fmla="*/ 2 h 298"/>
                <a:gd name="T12" fmla="*/ 4 w 79"/>
                <a:gd name="T13" fmla="*/ 0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298">
                  <a:moveTo>
                    <a:pt x="0" y="298"/>
                  </a:moveTo>
                  <a:lnTo>
                    <a:pt x="22" y="250"/>
                  </a:lnTo>
                  <a:lnTo>
                    <a:pt x="43" y="199"/>
                  </a:lnTo>
                  <a:lnTo>
                    <a:pt x="59" y="149"/>
                  </a:lnTo>
                  <a:lnTo>
                    <a:pt x="70" y="98"/>
                  </a:lnTo>
                  <a:lnTo>
                    <a:pt x="77" y="48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355" name="Group 59"/>
          <p:cNvGrpSpPr>
            <a:grpSpLocks/>
          </p:cNvGrpSpPr>
          <p:nvPr/>
        </p:nvGrpSpPr>
        <p:grpSpPr bwMode="auto">
          <a:xfrm>
            <a:off x="1274763" y="1173163"/>
            <a:ext cx="449262" cy="344487"/>
            <a:chOff x="721" y="758"/>
            <a:chExt cx="287" cy="220"/>
          </a:xfrm>
        </p:grpSpPr>
        <p:sp>
          <p:nvSpPr>
            <p:cNvPr id="59515" name="Freeform 60"/>
            <p:cNvSpPr>
              <a:spLocks/>
            </p:cNvSpPr>
            <p:nvPr/>
          </p:nvSpPr>
          <p:spPr bwMode="auto">
            <a:xfrm>
              <a:off x="948" y="921"/>
              <a:ext cx="60" cy="57"/>
            </a:xfrm>
            <a:custGeom>
              <a:avLst/>
              <a:gdLst>
                <a:gd name="T0" fmla="*/ 7 w 124"/>
                <a:gd name="T1" fmla="*/ 3 h 124"/>
                <a:gd name="T2" fmla="*/ 7 w 124"/>
                <a:gd name="T3" fmla="*/ 2 h 124"/>
                <a:gd name="T4" fmla="*/ 6 w 124"/>
                <a:gd name="T5" fmla="*/ 1 h 124"/>
                <a:gd name="T6" fmla="*/ 5 w 124"/>
                <a:gd name="T7" fmla="*/ 0 h 124"/>
                <a:gd name="T8" fmla="*/ 4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5 h 124"/>
                <a:gd name="T28" fmla="*/ 2 w 124"/>
                <a:gd name="T29" fmla="*/ 6 h 124"/>
                <a:gd name="T30" fmla="*/ 3 w 124"/>
                <a:gd name="T31" fmla="*/ 6 h 124"/>
                <a:gd name="T32" fmla="*/ 4 w 124"/>
                <a:gd name="T33" fmla="*/ 6 h 124"/>
                <a:gd name="T34" fmla="*/ 5 w 124"/>
                <a:gd name="T35" fmla="*/ 5 h 124"/>
                <a:gd name="T36" fmla="*/ 6 w 124"/>
                <a:gd name="T37" fmla="*/ 5 h 124"/>
                <a:gd name="T38" fmla="*/ 7 w 124"/>
                <a:gd name="T39" fmla="*/ 4 h 124"/>
                <a:gd name="T40" fmla="*/ 7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3"/>
                  </a:moveTo>
                  <a:lnTo>
                    <a:pt x="122" y="43"/>
                  </a:lnTo>
                  <a:lnTo>
                    <a:pt x="113" y="25"/>
                  </a:lnTo>
                  <a:lnTo>
                    <a:pt x="99" y="12"/>
                  </a:lnTo>
                  <a:lnTo>
                    <a:pt x="82" y="4"/>
                  </a:lnTo>
                  <a:lnTo>
                    <a:pt x="63" y="0"/>
                  </a:lnTo>
                  <a:lnTo>
                    <a:pt x="43" y="4"/>
                  </a:lnTo>
                  <a:lnTo>
                    <a:pt x="26" y="12"/>
                  </a:lnTo>
                  <a:lnTo>
                    <a:pt x="13" y="25"/>
                  </a:lnTo>
                  <a:lnTo>
                    <a:pt x="4" y="43"/>
                  </a:lnTo>
                  <a:lnTo>
                    <a:pt x="0" y="63"/>
                  </a:lnTo>
                  <a:lnTo>
                    <a:pt x="4" y="81"/>
                  </a:lnTo>
                  <a:lnTo>
                    <a:pt x="13" y="99"/>
                  </a:lnTo>
                  <a:lnTo>
                    <a:pt x="26" y="113"/>
                  </a:lnTo>
                  <a:lnTo>
                    <a:pt x="43" y="122"/>
                  </a:lnTo>
                  <a:lnTo>
                    <a:pt x="63" y="124"/>
                  </a:lnTo>
                  <a:lnTo>
                    <a:pt x="82" y="122"/>
                  </a:lnTo>
                  <a:lnTo>
                    <a:pt x="99" y="113"/>
                  </a:lnTo>
                  <a:lnTo>
                    <a:pt x="113" y="99"/>
                  </a:lnTo>
                  <a:lnTo>
                    <a:pt x="122" y="8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6" name="Freeform 61"/>
            <p:cNvSpPr>
              <a:spLocks/>
            </p:cNvSpPr>
            <p:nvPr/>
          </p:nvSpPr>
          <p:spPr bwMode="auto">
            <a:xfrm>
              <a:off x="721" y="771"/>
              <a:ext cx="43" cy="90"/>
            </a:xfrm>
            <a:custGeom>
              <a:avLst/>
              <a:gdLst>
                <a:gd name="T0" fmla="*/ 4 w 94"/>
                <a:gd name="T1" fmla="*/ 0 h 190"/>
                <a:gd name="T2" fmla="*/ 0 w 94"/>
                <a:gd name="T3" fmla="*/ 9 h 190"/>
                <a:gd name="T4" fmla="*/ 4 w 94"/>
                <a:gd name="T5" fmla="*/ 9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90">
                  <a:moveTo>
                    <a:pt x="89" y="0"/>
                  </a:moveTo>
                  <a:lnTo>
                    <a:pt x="0" y="190"/>
                  </a:lnTo>
                  <a:lnTo>
                    <a:pt x="94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7" name="Line 62"/>
            <p:cNvSpPr>
              <a:spLocks noChangeShapeType="1"/>
            </p:cNvSpPr>
            <p:nvPr/>
          </p:nvSpPr>
          <p:spPr bwMode="auto">
            <a:xfrm flipH="1">
              <a:off x="744" y="838"/>
              <a:ext cx="1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8" name="Line 63"/>
            <p:cNvSpPr>
              <a:spLocks noChangeShapeType="1"/>
            </p:cNvSpPr>
            <p:nvPr/>
          </p:nvSpPr>
          <p:spPr bwMode="auto">
            <a:xfrm flipV="1">
              <a:off x="808" y="771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9" name="Freeform 64"/>
            <p:cNvSpPr>
              <a:spLocks/>
            </p:cNvSpPr>
            <p:nvPr/>
          </p:nvSpPr>
          <p:spPr bwMode="auto">
            <a:xfrm>
              <a:off x="821" y="758"/>
              <a:ext cx="40" cy="143"/>
            </a:xfrm>
            <a:custGeom>
              <a:avLst/>
              <a:gdLst>
                <a:gd name="T0" fmla="*/ 5 w 80"/>
                <a:gd name="T1" fmla="*/ 0 h 299"/>
                <a:gd name="T2" fmla="*/ 4 w 80"/>
                <a:gd name="T3" fmla="*/ 2 h 299"/>
                <a:gd name="T4" fmla="*/ 3 w 80"/>
                <a:gd name="T5" fmla="*/ 5 h 299"/>
                <a:gd name="T6" fmla="*/ 2 w 80"/>
                <a:gd name="T7" fmla="*/ 8 h 299"/>
                <a:gd name="T8" fmla="*/ 1 w 80"/>
                <a:gd name="T9" fmla="*/ 11 h 299"/>
                <a:gd name="T10" fmla="*/ 1 w 80"/>
                <a:gd name="T11" fmla="*/ 13 h 299"/>
                <a:gd name="T12" fmla="*/ 0 w 80"/>
                <a:gd name="T13" fmla="*/ 16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99">
                  <a:moveTo>
                    <a:pt x="80" y="0"/>
                  </a:moveTo>
                  <a:lnTo>
                    <a:pt x="56" y="49"/>
                  </a:lnTo>
                  <a:lnTo>
                    <a:pt x="37" y="99"/>
                  </a:lnTo>
                  <a:lnTo>
                    <a:pt x="21" y="150"/>
                  </a:lnTo>
                  <a:lnTo>
                    <a:pt x="10" y="200"/>
                  </a:lnTo>
                  <a:lnTo>
                    <a:pt x="3" y="250"/>
                  </a:lnTo>
                  <a:lnTo>
                    <a:pt x="0" y="2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0" name="Freeform 65"/>
            <p:cNvSpPr>
              <a:spLocks/>
            </p:cNvSpPr>
            <p:nvPr/>
          </p:nvSpPr>
          <p:spPr bwMode="auto">
            <a:xfrm>
              <a:off x="878" y="771"/>
              <a:ext cx="23" cy="20"/>
            </a:xfrm>
            <a:custGeom>
              <a:avLst/>
              <a:gdLst>
                <a:gd name="T0" fmla="*/ 2 w 49"/>
                <a:gd name="T1" fmla="*/ 0 h 41"/>
                <a:gd name="T2" fmla="*/ 2 w 49"/>
                <a:gd name="T3" fmla="*/ 0 h 41"/>
                <a:gd name="T4" fmla="*/ 1 w 49"/>
                <a:gd name="T5" fmla="*/ 0 h 41"/>
                <a:gd name="T6" fmla="*/ 0 w 49"/>
                <a:gd name="T7" fmla="*/ 1 h 41"/>
                <a:gd name="T8" fmla="*/ 0 w 49"/>
                <a:gd name="T9" fmla="*/ 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1">
                  <a:moveTo>
                    <a:pt x="49" y="0"/>
                  </a:moveTo>
                  <a:lnTo>
                    <a:pt x="35" y="4"/>
                  </a:lnTo>
                  <a:lnTo>
                    <a:pt x="21" y="12"/>
                  </a:lnTo>
                  <a:lnTo>
                    <a:pt x="10" y="24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1" name="Freeform 66"/>
            <p:cNvSpPr>
              <a:spLocks/>
            </p:cNvSpPr>
            <p:nvPr/>
          </p:nvSpPr>
          <p:spPr bwMode="auto">
            <a:xfrm>
              <a:off x="901" y="771"/>
              <a:ext cx="13" cy="40"/>
            </a:xfrm>
            <a:custGeom>
              <a:avLst/>
              <a:gdLst>
                <a:gd name="T0" fmla="*/ 1 w 26"/>
                <a:gd name="T1" fmla="*/ 4 h 83"/>
                <a:gd name="T2" fmla="*/ 2 w 26"/>
                <a:gd name="T3" fmla="*/ 4 h 83"/>
                <a:gd name="T4" fmla="*/ 2 w 26"/>
                <a:gd name="T5" fmla="*/ 3 h 83"/>
                <a:gd name="T6" fmla="*/ 2 w 26"/>
                <a:gd name="T7" fmla="*/ 2 h 83"/>
                <a:gd name="T8" fmla="*/ 2 w 26"/>
                <a:gd name="T9" fmla="*/ 1 h 83"/>
                <a:gd name="T10" fmla="*/ 2 w 26"/>
                <a:gd name="T11" fmla="*/ 0 h 83"/>
                <a:gd name="T12" fmla="*/ 1 w 26"/>
                <a:gd name="T13" fmla="*/ 0 h 83"/>
                <a:gd name="T14" fmla="*/ 0 w 26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3">
                  <a:moveTo>
                    <a:pt x="10" y="83"/>
                  </a:moveTo>
                  <a:lnTo>
                    <a:pt x="18" y="69"/>
                  </a:lnTo>
                  <a:lnTo>
                    <a:pt x="24" y="52"/>
                  </a:lnTo>
                  <a:lnTo>
                    <a:pt x="26" y="36"/>
                  </a:lnTo>
                  <a:lnTo>
                    <a:pt x="24" y="22"/>
                  </a:lnTo>
                  <a:lnTo>
                    <a:pt x="19" y="11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2" name="Freeform 67"/>
            <p:cNvSpPr>
              <a:spLocks/>
            </p:cNvSpPr>
            <p:nvPr/>
          </p:nvSpPr>
          <p:spPr bwMode="auto">
            <a:xfrm>
              <a:off x="851" y="811"/>
              <a:ext cx="57" cy="77"/>
            </a:xfrm>
            <a:custGeom>
              <a:avLst/>
              <a:gdLst>
                <a:gd name="T0" fmla="*/ 8 w 114"/>
                <a:gd name="T1" fmla="*/ 0 h 162"/>
                <a:gd name="T2" fmla="*/ 0 w 114"/>
                <a:gd name="T3" fmla="*/ 9 h 162"/>
                <a:gd name="T4" fmla="*/ 5 w 114"/>
                <a:gd name="T5" fmla="*/ 9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62">
                  <a:moveTo>
                    <a:pt x="114" y="0"/>
                  </a:moveTo>
                  <a:lnTo>
                    <a:pt x="0" y="162"/>
                  </a:lnTo>
                  <a:lnTo>
                    <a:pt x="76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3" name="Line 68"/>
            <p:cNvSpPr>
              <a:spLocks noChangeShapeType="1"/>
            </p:cNvSpPr>
            <p:nvPr/>
          </p:nvSpPr>
          <p:spPr bwMode="auto">
            <a:xfrm flipV="1">
              <a:off x="941" y="771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24" name="Freeform 69"/>
            <p:cNvSpPr>
              <a:spLocks/>
            </p:cNvSpPr>
            <p:nvPr/>
          </p:nvSpPr>
          <p:spPr bwMode="auto">
            <a:xfrm>
              <a:off x="944" y="758"/>
              <a:ext cx="37" cy="143"/>
            </a:xfrm>
            <a:custGeom>
              <a:avLst/>
              <a:gdLst>
                <a:gd name="T0" fmla="*/ 0 w 80"/>
                <a:gd name="T1" fmla="*/ 16 h 299"/>
                <a:gd name="T2" fmla="*/ 1 w 80"/>
                <a:gd name="T3" fmla="*/ 13 h 299"/>
                <a:gd name="T4" fmla="*/ 2 w 80"/>
                <a:gd name="T5" fmla="*/ 11 h 299"/>
                <a:gd name="T6" fmla="*/ 3 w 80"/>
                <a:gd name="T7" fmla="*/ 8 h 299"/>
                <a:gd name="T8" fmla="*/ 3 w 80"/>
                <a:gd name="T9" fmla="*/ 5 h 299"/>
                <a:gd name="T10" fmla="*/ 4 w 80"/>
                <a:gd name="T11" fmla="*/ 2 h 299"/>
                <a:gd name="T12" fmla="*/ 4 w 80"/>
                <a:gd name="T13" fmla="*/ 0 h 2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299">
                  <a:moveTo>
                    <a:pt x="0" y="299"/>
                  </a:moveTo>
                  <a:lnTo>
                    <a:pt x="24" y="250"/>
                  </a:lnTo>
                  <a:lnTo>
                    <a:pt x="43" y="200"/>
                  </a:lnTo>
                  <a:lnTo>
                    <a:pt x="59" y="150"/>
                  </a:lnTo>
                  <a:lnTo>
                    <a:pt x="71" y="99"/>
                  </a:lnTo>
                  <a:lnTo>
                    <a:pt x="77" y="49"/>
                  </a:lnTo>
                  <a:lnTo>
                    <a:pt x="8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3366" name="Line 70"/>
          <p:cNvSpPr>
            <a:spLocks noChangeShapeType="1"/>
          </p:cNvSpPr>
          <p:nvPr/>
        </p:nvSpPr>
        <p:spPr bwMode="auto">
          <a:xfrm>
            <a:off x="2195513" y="1173163"/>
            <a:ext cx="25828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3367" name="Group 71"/>
          <p:cNvGrpSpPr>
            <a:grpSpLocks/>
          </p:cNvGrpSpPr>
          <p:nvPr/>
        </p:nvGrpSpPr>
        <p:grpSpPr bwMode="auto">
          <a:xfrm>
            <a:off x="4735513" y="914400"/>
            <a:ext cx="325437" cy="303213"/>
            <a:chOff x="2927" y="594"/>
            <a:chExt cx="207" cy="193"/>
          </a:xfrm>
        </p:grpSpPr>
        <p:sp>
          <p:nvSpPr>
            <p:cNvPr id="59505" name="Line 72"/>
            <p:cNvSpPr>
              <a:spLocks noChangeShapeType="1"/>
            </p:cNvSpPr>
            <p:nvPr/>
          </p:nvSpPr>
          <p:spPr bwMode="auto">
            <a:xfrm>
              <a:off x="3037" y="594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6" name="Freeform 73"/>
            <p:cNvSpPr>
              <a:spLocks/>
            </p:cNvSpPr>
            <p:nvPr/>
          </p:nvSpPr>
          <p:spPr bwMode="auto">
            <a:xfrm>
              <a:off x="3040" y="594"/>
              <a:ext cx="27" cy="50"/>
            </a:xfrm>
            <a:custGeom>
              <a:avLst/>
              <a:gdLst>
                <a:gd name="T0" fmla="*/ 0 w 55"/>
                <a:gd name="T1" fmla="*/ 5 h 109"/>
                <a:gd name="T2" fmla="*/ 0 w 55"/>
                <a:gd name="T3" fmla="*/ 5 h 109"/>
                <a:gd name="T4" fmla="*/ 1 w 55"/>
                <a:gd name="T5" fmla="*/ 5 h 109"/>
                <a:gd name="T6" fmla="*/ 2 w 55"/>
                <a:gd name="T7" fmla="*/ 4 h 109"/>
                <a:gd name="T8" fmla="*/ 2 w 55"/>
                <a:gd name="T9" fmla="*/ 3 h 109"/>
                <a:gd name="T10" fmla="*/ 3 w 55"/>
                <a:gd name="T11" fmla="*/ 2 h 109"/>
                <a:gd name="T12" fmla="*/ 3 w 55"/>
                <a:gd name="T13" fmla="*/ 2 h 109"/>
                <a:gd name="T14" fmla="*/ 3 w 55"/>
                <a:gd name="T15" fmla="*/ 1 h 109"/>
                <a:gd name="T16" fmla="*/ 3 w 55"/>
                <a:gd name="T17" fmla="*/ 0 h 109"/>
                <a:gd name="T18" fmla="*/ 2 w 55"/>
                <a:gd name="T19" fmla="*/ 0 h 109"/>
                <a:gd name="T20" fmla="*/ 1 w 55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09">
                  <a:moveTo>
                    <a:pt x="0" y="109"/>
                  </a:moveTo>
                  <a:lnTo>
                    <a:pt x="12" y="107"/>
                  </a:lnTo>
                  <a:lnTo>
                    <a:pt x="25" y="99"/>
                  </a:lnTo>
                  <a:lnTo>
                    <a:pt x="36" y="86"/>
                  </a:lnTo>
                  <a:lnTo>
                    <a:pt x="46" y="71"/>
                  </a:lnTo>
                  <a:lnTo>
                    <a:pt x="52" y="54"/>
                  </a:lnTo>
                  <a:lnTo>
                    <a:pt x="55" y="37"/>
                  </a:lnTo>
                  <a:lnTo>
                    <a:pt x="53" y="23"/>
                  </a:lnTo>
                  <a:lnTo>
                    <a:pt x="48" y="11"/>
                  </a:lnTo>
                  <a:lnTo>
                    <a:pt x="39" y="3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7" name="Line 74"/>
            <p:cNvSpPr>
              <a:spLocks noChangeShapeType="1"/>
            </p:cNvSpPr>
            <p:nvPr/>
          </p:nvSpPr>
          <p:spPr bwMode="auto">
            <a:xfrm flipH="1">
              <a:off x="3030" y="644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8" name="Freeform 75"/>
            <p:cNvSpPr>
              <a:spLocks/>
            </p:cNvSpPr>
            <p:nvPr/>
          </p:nvSpPr>
          <p:spPr bwMode="auto">
            <a:xfrm>
              <a:off x="3040" y="644"/>
              <a:ext cx="14" cy="27"/>
            </a:xfrm>
            <a:custGeom>
              <a:avLst/>
              <a:gdLst>
                <a:gd name="T0" fmla="*/ 2 w 26"/>
                <a:gd name="T1" fmla="*/ 4 h 54"/>
                <a:gd name="T2" fmla="*/ 2 w 26"/>
                <a:gd name="T3" fmla="*/ 3 h 54"/>
                <a:gd name="T4" fmla="*/ 2 w 26"/>
                <a:gd name="T5" fmla="*/ 2 h 54"/>
                <a:gd name="T6" fmla="*/ 2 w 26"/>
                <a:gd name="T7" fmla="*/ 1 h 54"/>
                <a:gd name="T8" fmla="*/ 1 w 26"/>
                <a:gd name="T9" fmla="*/ 1 h 54"/>
                <a:gd name="T10" fmla="*/ 0 w 26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4">
                  <a:moveTo>
                    <a:pt x="23" y="54"/>
                  </a:moveTo>
                  <a:lnTo>
                    <a:pt x="26" y="37"/>
                  </a:lnTo>
                  <a:lnTo>
                    <a:pt x="25" y="23"/>
                  </a:lnTo>
                  <a:lnTo>
                    <a:pt x="19" y="10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9" name="Line 76"/>
            <p:cNvSpPr>
              <a:spLocks noChangeShapeType="1"/>
            </p:cNvSpPr>
            <p:nvPr/>
          </p:nvSpPr>
          <p:spPr bwMode="auto">
            <a:xfrm flipH="1">
              <a:off x="3047" y="671"/>
              <a:ext cx="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0" name="Freeform 77"/>
            <p:cNvSpPr>
              <a:spLocks/>
            </p:cNvSpPr>
            <p:nvPr/>
          </p:nvSpPr>
          <p:spPr bwMode="auto">
            <a:xfrm>
              <a:off x="3024" y="684"/>
              <a:ext cx="23" cy="27"/>
            </a:xfrm>
            <a:custGeom>
              <a:avLst/>
              <a:gdLst>
                <a:gd name="T0" fmla="*/ 0 w 53"/>
                <a:gd name="T1" fmla="*/ 4 h 54"/>
                <a:gd name="T2" fmla="*/ 0 w 53"/>
                <a:gd name="T3" fmla="*/ 4 h 54"/>
                <a:gd name="T4" fmla="*/ 1 w 53"/>
                <a:gd name="T5" fmla="*/ 3 h 54"/>
                <a:gd name="T6" fmla="*/ 1 w 53"/>
                <a:gd name="T7" fmla="*/ 2 h 54"/>
                <a:gd name="T8" fmla="*/ 2 w 53"/>
                <a:gd name="T9" fmla="*/ 2 h 54"/>
                <a:gd name="T10" fmla="*/ 2 w 53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4">
                  <a:moveTo>
                    <a:pt x="0" y="54"/>
                  </a:moveTo>
                  <a:lnTo>
                    <a:pt x="13" y="51"/>
                  </a:lnTo>
                  <a:lnTo>
                    <a:pt x="25" y="43"/>
                  </a:lnTo>
                  <a:lnTo>
                    <a:pt x="37" y="31"/>
                  </a:lnTo>
                  <a:lnTo>
                    <a:pt x="47" y="17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1" name="Line 78"/>
            <p:cNvSpPr>
              <a:spLocks noChangeShapeType="1"/>
            </p:cNvSpPr>
            <p:nvPr/>
          </p:nvSpPr>
          <p:spPr bwMode="auto">
            <a:xfrm flipH="1">
              <a:off x="3004" y="71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2" name="Line 79"/>
            <p:cNvSpPr>
              <a:spLocks noChangeShapeType="1"/>
            </p:cNvSpPr>
            <p:nvPr/>
          </p:nvSpPr>
          <p:spPr bwMode="auto">
            <a:xfrm flipV="1">
              <a:off x="3094" y="594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3" name="Line 80"/>
            <p:cNvSpPr>
              <a:spLocks noChangeShapeType="1"/>
            </p:cNvSpPr>
            <p:nvPr/>
          </p:nvSpPr>
          <p:spPr bwMode="auto">
            <a:xfrm flipV="1">
              <a:off x="3124" y="594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14" name="Freeform 81"/>
            <p:cNvSpPr>
              <a:spLocks/>
            </p:cNvSpPr>
            <p:nvPr/>
          </p:nvSpPr>
          <p:spPr bwMode="auto">
            <a:xfrm>
              <a:off x="2927" y="730"/>
              <a:ext cx="56" cy="57"/>
            </a:xfrm>
            <a:custGeom>
              <a:avLst/>
              <a:gdLst>
                <a:gd name="T0" fmla="*/ 5 w 124"/>
                <a:gd name="T1" fmla="*/ 3 h 124"/>
                <a:gd name="T2" fmla="*/ 5 w 124"/>
                <a:gd name="T3" fmla="*/ 2 h 124"/>
                <a:gd name="T4" fmla="*/ 5 w 124"/>
                <a:gd name="T5" fmla="*/ 1 h 124"/>
                <a:gd name="T6" fmla="*/ 4 w 124"/>
                <a:gd name="T7" fmla="*/ 0 h 124"/>
                <a:gd name="T8" fmla="*/ 4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5 h 124"/>
                <a:gd name="T28" fmla="*/ 2 w 124"/>
                <a:gd name="T29" fmla="*/ 6 h 124"/>
                <a:gd name="T30" fmla="*/ 3 w 124"/>
                <a:gd name="T31" fmla="*/ 6 h 124"/>
                <a:gd name="T32" fmla="*/ 4 w 124"/>
                <a:gd name="T33" fmla="*/ 6 h 124"/>
                <a:gd name="T34" fmla="*/ 4 w 124"/>
                <a:gd name="T35" fmla="*/ 5 h 124"/>
                <a:gd name="T36" fmla="*/ 5 w 124"/>
                <a:gd name="T37" fmla="*/ 5 h 124"/>
                <a:gd name="T38" fmla="*/ 5 w 124"/>
                <a:gd name="T39" fmla="*/ 4 h 124"/>
                <a:gd name="T40" fmla="*/ 5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3"/>
                  </a:moveTo>
                  <a:lnTo>
                    <a:pt x="120" y="43"/>
                  </a:lnTo>
                  <a:lnTo>
                    <a:pt x="111" y="25"/>
                  </a:lnTo>
                  <a:lnTo>
                    <a:pt x="98" y="12"/>
                  </a:lnTo>
                  <a:lnTo>
                    <a:pt x="81" y="4"/>
                  </a:lnTo>
                  <a:lnTo>
                    <a:pt x="61" y="0"/>
                  </a:lnTo>
                  <a:lnTo>
                    <a:pt x="42" y="4"/>
                  </a:lnTo>
                  <a:lnTo>
                    <a:pt x="25" y="12"/>
                  </a:lnTo>
                  <a:lnTo>
                    <a:pt x="11" y="25"/>
                  </a:lnTo>
                  <a:lnTo>
                    <a:pt x="2" y="43"/>
                  </a:lnTo>
                  <a:lnTo>
                    <a:pt x="0" y="63"/>
                  </a:lnTo>
                  <a:lnTo>
                    <a:pt x="2" y="81"/>
                  </a:lnTo>
                  <a:lnTo>
                    <a:pt x="11" y="99"/>
                  </a:lnTo>
                  <a:lnTo>
                    <a:pt x="25" y="113"/>
                  </a:lnTo>
                  <a:lnTo>
                    <a:pt x="42" y="122"/>
                  </a:lnTo>
                  <a:lnTo>
                    <a:pt x="61" y="124"/>
                  </a:lnTo>
                  <a:lnTo>
                    <a:pt x="81" y="122"/>
                  </a:lnTo>
                  <a:lnTo>
                    <a:pt x="98" y="113"/>
                  </a:lnTo>
                  <a:lnTo>
                    <a:pt x="111" y="99"/>
                  </a:lnTo>
                  <a:lnTo>
                    <a:pt x="120" y="8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3378" name="Line 82"/>
          <p:cNvSpPr>
            <a:spLocks noChangeShapeType="1"/>
          </p:cNvSpPr>
          <p:nvPr/>
        </p:nvSpPr>
        <p:spPr bwMode="auto">
          <a:xfrm>
            <a:off x="2195513" y="1173163"/>
            <a:ext cx="0" cy="41036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3379" name="Group 83"/>
          <p:cNvGrpSpPr>
            <a:grpSpLocks/>
          </p:cNvGrpSpPr>
          <p:nvPr/>
        </p:nvGrpSpPr>
        <p:grpSpPr bwMode="auto">
          <a:xfrm>
            <a:off x="2147888" y="5230813"/>
            <a:ext cx="173037" cy="266700"/>
            <a:chOff x="1278" y="3344"/>
            <a:chExt cx="110" cy="170"/>
          </a:xfrm>
        </p:grpSpPr>
        <p:sp>
          <p:nvSpPr>
            <p:cNvPr id="59497" name="Freeform 84"/>
            <p:cNvSpPr>
              <a:spLocks/>
            </p:cNvSpPr>
            <p:nvPr/>
          </p:nvSpPr>
          <p:spPr bwMode="auto">
            <a:xfrm>
              <a:off x="1278" y="3344"/>
              <a:ext cx="60" cy="57"/>
            </a:xfrm>
            <a:custGeom>
              <a:avLst/>
              <a:gdLst>
                <a:gd name="T0" fmla="*/ 7 w 123"/>
                <a:gd name="T1" fmla="*/ 3 h 124"/>
                <a:gd name="T2" fmla="*/ 7 w 123"/>
                <a:gd name="T3" fmla="*/ 2 h 124"/>
                <a:gd name="T4" fmla="*/ 6 w 123"/>
                <a:gd name="T5" fmla="*/ 1 h 124"/>
                <a:gd name="T6" fmla="*/ 5 w 123"/>
                <a:gd name="T7" fmla="*/ 0 h 124"/>
                <a:gd name="T8" fmla="*/ 4 w 123"/>
                <a:gd name="T9" fmla="*/ 0 h 124"/>
                <a:gd name="T10" fmla="*/ 3 w 123"/>
                <a:gd name="T11" fmla="*/ 0 h 124"/>
                <a:gd name="T12" fmla="*/ 2 w 123"/>
                <a:gd name="T13" fmla="*/ 0 h 124"/>
                <a:gd name="T14" fmla="*/ 1 w 123"/>
                <a:gd name="T15" fmla="*/ 0 h 124"/>
                <a:gd name="T16" fmla="*/ 0 w 123"/>
                <a:gd name="T17" fmla="*/ 1 h 124"/>
                <a:gd name="T18" fmla="*/ 0 w 123"/>
                <a:gd name="T19" fmla="*/ 2 h 124"/>
                <a:gd name="T20" fmla="*/ 0 w 123"/>
                <a:gd name="T21" fmla="*/ 3 h 124"/>
                <a:gd name="T22" fmla="*/ 0 w 123"/>
                <a:gd name="T23" fmla="*/ 4 h 124"/>
                <a:gd name="T24" fmla="*/ 0 w 123"/>
                <a:gd name="T25" fmla="*/ 5 h 124"/>
                <a:gd name="T26" fmla="*/ 1 w 123"/>
                <a:gd name="T27" fmla="*/ 5 h 124"/>
                <a:gd name="T28" fmla="*/ 2 w 123"/>
                <a:gd name="T29" fmla="*/ 6 h 124"/>
                <a:gd name="T30" fmla="*/ 3 w 123"/>
                <a:gd name="T31" fmla="*/ 6 h 124"/>
                <a:gd name="T32" fmla="*/ 4 w 123"/>
                <a:gd name="T33" fmla="*/ 6 h 124"/>
                <a:gd name="T34" fmla="*/ 5 w 123"/>
                <a:gd name="T35" fmla="*/ 5 h 124"/>
                <a:gd name="T36" fmla="*/ 6 w 123"/>
                <a:gd name="T37" fmla="*/ 5 h 124"/>
                <a:gd name="T38" fmla="*/ 7 w 123"/>
                <a:gd name="T39" fmla="*/ 4 h 124"/>
                <a:gd name="T40" fmla="*/ 7 w 123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3" h="124">
                  <a:moveTo>
                    <a:pt x="123" y="63"/>
                  </a:moveTo>
                  <a:lnTo>
                    <a:pt x="120" y="44"/>
                  </a:lnTo>
                  <a:lnTo>
                    <a:pt x="111" y="25"/>
                  </a:lnTo>
                  <a:lnTo>
                    <a:pt x="97" y="12"/>
                  </a:lnTo>
                  <a:lnTo>
                    <a:pt x="80" y="4"/>
                  </a:lnTo>
                  <a:lnTo>
                    <a:pt x="61" y="0"/>
                  </a:lnTo>
                  <a:lnTo>
                    <a:pt x="42" y="4"/>
                  </a:lnTo>
                  <a:lnTo>
                    <a:pt x="25" y="12"/>
                  </a:lnTo>
                  <a:lnTo>
                    <a:pt x="11" y="25"/>
                  </a:lnTo>
                  <a:lnTo>
                    <a:pt x="2" y="44"/>
                  </a:lnTo>
                  <a:lnTo>
                    <a:pt x="0" y="63"/>
                  </a:lnTo>
                  <a:lnTo>
                    <a:pt x="2" y="81"/>
                  </a:lnTo>
                  <a:lnTo>
                    <a:pt x="11" y="99"/>
                  </a:lnTo>
                  <a:lnTo>
                    <a:pt x="25" y="113"/>
                  </a:lnTo>
                  <a:lnTo>
                    <a:pt x="42" y="122"/>
                  </a:lnTo>
                  <a:lnTo>
                    <a:pt x="61" y="124"/>
                  </a:lnTo>
                  <a:lnTo>
                    <a:pt x="80" y="122"/>
                  </a:lnTo>
                  <a:lnTo>
                    <a:pt x="97" y="113"/>
                  </a:lnTo>
                  <a:lnTo>
                    <a:pt x="111" y="99"/>
                  </a:lnTo>
                  <a:lnTo>
                    <a:pt x="120" y="81"/>
                  </a:lnTo>
                  <a:lnTo>
                    <a:pt x="123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98" name="Line 85"/>
            <p:cNvSpPr>
              <a:spLocks noChangeShapeType="1"/>
            </p:cNvSpPr>
            <p:nvPr/>
          </p:nvSpPr>
          <p:spPr bwMode="auto">
            <a:xfrm>
              <a:off x="1358" y="339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99" name="Freeform 86"/>
            <p:cNvSpPr>
              <a:spLocks/>
            </p:cNvSpPr>
            <p:nvPr/>
          </p:nvSpPr>
          <p:spPr bwMode="auto">
            <a:xfrm>
              <a:off x="1365" y="3398"/>
              <a:ext cx="23" cy="50"/>
            </a:xfrm>
            <a:custGeom>
              <a:avLst/>
              <a:gdLst>
                <a:gd name="T0" fmla="*/ 0 w 54"/>
                <a:gd name="T1" fmla="*/ 5 h 109"/>
                <a:gd name="T2" fmla="*/ 0 w 54"/>
                <a:gd name="T3" fmla="*/ 5 h 109"/>
                <a:gd name="T4" fmla="*/ 1 w 54"/>
                <a:gd name="T5" fmla="*/ 4 h 109"/>
                <a:gd name="T6" fmla="*/ 1 w 54"/>
                <a:gd name="T7" fmla="*/ 4 h 109"/>
                <a:gd name="T8" fmla="*/ 1 w 54"/>
                <a:gd name="T9" fmla="*/ 3 h 109"/>
                <a:gd name="T10" fmla="*/ 2 w 54"/>
                <a:gd name="T11" fmla="*/ 2 h 109"/>
                <a:gd name="T12" fmla="*/ 2 w 54"/>
                <a:gd name="T13" fmla="*/ 2 h 109"/>
                <a:gd name="T14" fmla="*/ 2 w 54"/>
                <a:gd name="T15" fmla="*/ 1 h 109"/>
                <a:gd name="T16" fmla="*/ 2 w 54"/>
                <a:gd name="T17" fmla="*/ 0 h 109"/>
                <a:gd name="T18" fmla="*/ 1 w 54"/>
                <a:gd name="T19" fmla="*/ 0 h 109"/>
                <a:gd name="T20" fmla="*/ 1 w 54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109">
                  <a:moveTo>
                    <a:pt x="0" y="109"/>
                  </a:moveTo>
                  <a:lnTo>
                    <a:pt x="12" y="105"/>
                  </a:lnTo>
                  <a:lnTo>
                    <a:pt x="25" y="97"/>
                  </a:lnTo>
                  <a:lnTo>
                    <a:pt x="36" y="86"/>
                  </a:lnTo>
                  <a:lnTo>
                    <a:pt x="45" y="70"/>
                  </a:lnTo>
                  <a:lnTo>
                    <a:pt x="52" y="54"/>
                  </a:lnTo>
                  <a:lnTo>
                    <a:pt x="54" y="37"/>
                  </a:lnTo>
                  <a:lnTo>
                    <a:pt x="53" y="22"/>
                  </a:lnTo>
                  <a:lnTo>
                    <a:pt x="48" y="10"/>
                  </a:lnTo>
                  <a:lnTo>
                    <a:pt x="40" y="2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0" name="Line 87"/>
            <p:cNvSpPr>
              <a:spLocks noChangeShapeType="1"/>
            </p:cNvSpPr>
            <p:nvPr/>
          </p:nvSpPr>
          <p:spPr bwMode="auto">
            <a:xfrm flipH="1">
              <a:off x="1355" y="3448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1" name="Freeform 88"/>
            <p:cNvSpPr>
              <a:spLocks/>
            </p:cNvSpPr>
            <p:nvPr/>
          </p:nvSpPr>
          <p:spPr bwMode="auto">
            <a:xfrm>
              <a:off x="1365" y="3448"/>
              <a:ext cx="10" cy="26"/>
            </a:xfrm>
            <a:custGeom>
              <a:avLst/>
              <a:gdLst>
                <a:gd name="T0" fmla="*/ 0 w 26"/>
                <a:gd name="T1" fmla="*/ 3 h 53"/>
                <a:gd name="T2" fmla="*/ 1 w 26"/>
                <a:gd name="T3" fmla="*/ 2 h 53"/>
                <a:gd name="T4" fmla="*/ 0 w 26"/>
                <a:gd name="T5" fmla="*/ 1 h 53"/>
                <a:gd name="T6" fmla="*/ 0 w 26"/>
                <a:gd name="T7" fmla="*/ 0 h 53"/>
                <a:gd name="T8" fmla="*/ 0 w 26"/>
                <a:gd name="T9" fmla="*/ 0 h 53"/>
                <a:gd name="T10" fmla="*/ 0 w 26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3">
                  <a:moveTo>
                    <a:pt x="23" y="53"/>
                  </a:moveTo>
                  <a:lnTo>
                    <a:pt x="26" y="37"/>
                  </a:lnTo>
                  <a:lnTo>
                    <a:pt x="24" y="21"/>
                  </a:lnTo>
                  <a:lnTo>
                    <a:pt x="19" y="10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2" name="Line 89"/>
            <p:cNvSpPr>
              <a:spLocks noChangeShapeType="1"/>
            </p:cNvSpPr>
            <p:nvPr/>
          </p:nvSpPr>
          <p:spPr bwMode="auto">
            <a:xfrm flipH="1">
              <a:off x="1372" y="3474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3" name="Freeform 90"/>
            <p:cNvSpPr>
              <a:spLocks/>
            </p:cNvSpPr>
            <p:nvPr/>
          </p:nvSpPr>
          <p:spPr bwMode="auto">
            <a:xfrm>
              <a:off x="1345" y="3488"/>
              <a:ext cx="27" cy="26"/>
            </a:xfrm>
            <a:custGeom>
              <a:avLst/>
              <a:gdLst>
                <a:gd name="T0" fmla="*/ 0 w 52"/>
                <a:gd name="T1" fmla="*/ 3 h 55"/>
                <a:gd name="T2" fmla="*/ 1 w 52"/>
                <a:gd name="T3" fmla="*/ 3 h 55"/>
                <a:gd name="T4" fmla="*/ 2 w 52"/>
                <a:gd name="T5" fmla="*/ 2 h 55"/>
                <a:gd name="T6" fmla="*/ 3 w 52"/>
                <a:gd name="T7" fmla="*/ 1 h 55"/>
                <a:gd name="T8" fmla="*/ 3 w 52"/>
                <a:gd name="T9" fmla="*/ 1 h 55"/>
                <a:gd name="T10" fmla="*/ 4 w 52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5">
                  <a:moveTo>
                    <a:pt x="0" y="55"/>
                  </a:moveTo>
                  <a:lnTo>
                    <a:pt x="12" y="53"/>
                  </a:lnTo>
                  <a:lnTo>
                    <a:pt x="25" y="45"/>
                  </a:lnTo>
                  <a:lnTo>
                    <a:pt x="36" y="32"/>
                  </a:lnTo>
                  <a:lnTo>
                    <a:pt x="45" y="17"/>
                  </a:lnTo>
                  <a:lnTo>
                    <a:pt x="5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504" name="Line 91"/>
            <p:cNvSpPr>
              <a:spLocks noChangeShapeType="1"/>
            </p:cNvSpPr>
            <p:nvPr/>
          </p:nvSpPr>
          <p:spPr bwMode="auto">
            <a:xfrm flipH="1">
              <a:off x="1328" y="3514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388" name="Group 92"/>
          <p:cNvGrpSpPr>
            <a:grpSpLocks/>
          </p:cNvGrpSpPr>
          <p:nvPr/>
        </p:nvGrpSpPr>
        <p:grpSpPr bwMode="auto">
          <a:xfrm>
            <a:off x="3462338" y="1820863"/>
            <a:ext cx="2765425" cy="288925"/>
            <a:chOff x="2181" y="1147"/>
            <a:chExt cx="1742" cy="182"/>
          </a:xfrm>
        </p:grpSpPr>
        <p:grpSp>
          <p:nvGrpSpPr>
            <p:cNvPr id="59487" name="Group 93"/>
            <p:cNvGrpSpPr>
              <a:grpSpLocks/>
            </p:cNvGrpSpPr>
            <p:nvPr/>
          </p:nvGrpSpPr>
          <p:grpSpPr bwMode="auto">
            <a:xfrm>
              <a:off x="3689" y="1147"/>
              <a:ext cx="234" cy="182"/>
              <a:chOff x="3641" y="1171"/>
              <a:chExt cx="237" cy="184"/>
            </a:xfrm>
          </p:grpSpPr>
          <p:sp>
            <p:nvSpPr>
              <p:cNvPr id="59493" name="Freeform 94"/>
              <p:cNvSpPr>
                <a:spLocks/>
              </p:cNvSpPr>
              <p:nvPr/>
            </p:nvSpPr>
            <p:spPr bwMode="auto">
              <a:xfrm>
                <a:off x="3641" y="1298"/>
                <a:ext cx="60" cy="57"/>
              </a:xfrm>
              <a:custGeom>
                <a:avLst/>
                <a:gdLst>
                  <a:gd name="T0" fmla="*/ 7 w 124"/>
                  <a:gd name="T1" fmla="*/ 3 h 123"/>
                  <a:gd name="T2" fmla="*/ 7 w 124"/>
                  <a:gd name="T3" fmla="*/ 2 h 123"/>
                  <a:gd name="T4" fmla="*/ 6 w 124"/>
                  <a:gd name="T5" fmla="*/ 1 h 123"/>
                  <a:gd name="T6" fmla="*/ 5 w 124"/>
                  <a:gd name="T7" fmla="*/ 0 h 123"/>
                  <a:gd name="T8" fmla="*/ 4 w 124"/>
                  <a:gd name="T9" fmla="*/ 0 h 123"/>
                  <a:gd name="T10" fmla="*/ 3 w 124"/>
                  <a:gd name="T11" fmla="*/ 0 h 123"/>
                  <a:gd name="T12" fmla="*/ 2 w 124"/>
                  <a:gd name="T13" fmla="*/ 0 h 123"/>
                  <a:gd name="T14" fmla="*/ 1 w 124"/>
                  <a:gd name="T15" fmla="*/ 0 h 123"/>
                  <a:gd name="T16" fmla="*/ 0 w 124"/>
                  <a:gd name="T17" fmla="*/ 1 h 123"/>
                  <a:gd name="T18" fmla="*/ 0 w 124"/>
                  <a:gd name="T19" fmla="*/ 2 h 123"/>
                  <a:gd name="T20" fmla="*/ 0 w 124"/>
                  <a:gd name="T21" fmla="*/ 3 h 123"/>
                  <a:gd name="T22" fmla="*/ 0 w 124"/>
                  <a:gd name="T23" fmla="*/ 4 h 123"/>
                  <a:gd name="T24" fmla="*/ 0 w 124"/>
                  <a:gd name="T25" fmla="*/ 5 h 123"/>
                  <a:gd name="T26" fmla="*/ 1 w 124"/>
                  <a:gd name="T27" fmla="*/ 5 h 123"/>
                  <a:gd name="T28" fmla="*/ 2 w 124"/>
                  <a:gd name="T29" fmla="*/ 6 h 123"/>
                  <a:gd name="T30" fmla="*/ 3 w 124"/>
                  <a:gd name="T31" fmla="*/ 6 h 123"/>
                  <a:gd name="T32" fmla="*/ 4 w 124"/>
                  <a:gd name="T33" fmla="*/ 6 h 123"/>
                  <a:gd name="T34" fmla="*/ 5 w 124"/>
                  <a:gd name="T35" fmla="*/ 5 h 123"/>
                  <a:gd name="T36" fmla="*/ 6 w 124"/>
                  <a:gd name="T37" fmla="*/ 5 h 123"/>
                  <a:gd name="T38" fmla="*/ 7 w 124"/>
                  <a:gd name="T39" fmla="*/ 4 h 123"/>
                  <a:gd name="T40" fmla="*/ 7 w 124"/>
                  <a:gd name="T41" fmla="*/ 3 h 1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4" h="123">
                    <a:moveTo>
                      <a:pt x="124" y="61"/>
                    </a:moveTo>
                    <a:lnTo>
                      <a:pt x="121" y="42"/>
                    </a:lnTo>
                    <a:lnTo>
                      <a:pt x="112" y="25"/>
                    </a:lnTo>
                    <a:lnTo>
                      <a:pt x="99" y="11"/>
                    </a:lnTo>
                    <a:lnTo>
                      <a:pt x="82" y="2"/>
                    </a:lnTo>
                    <a:lnTo>
                      <a:pt x="62" y="0"/>
                    </a:lnTo>
                    <a:lnTo>
                      <a:pt x="43" y="2"/>
                    </a:lnTo>
                    <a:lnTo>
                      <a:pt x="26" y="11"/>
                    </a:lnTo>
                    <a:lnTo>
                      <a:pt x="12" y="25"/>
                    </a:lnTo>
                    <a:lnTo>
                      <a:pt x="3" y="42"/>
                    </a:lnTo>
                    <a:lnTo>
                      <a:pt x="0" y="61"/>
                    </a:lnTo>
                    <a:lnTo>
                      <a:pt x="3" y="80"/>
                    </a:lnTo>
                    <a:lnTo>
                      <a:pt x="12" y="97"/>
                    </a:lnTo>
                    <a:lnTo>
                      <a:pt x="26" y="112"/>
                    </a:lnTo>
                    <a:lnTo>
                      <a:pt x="43" y="120"/>
                    </a:lnTo>
                    <a:lnTo>
                      <a:pt x="62" y="123"/>
                    </a:lnTo>
                    <a:lnTo>
                      <a:pt x="82" y="120"/>
                    </a:lnTo>
                    <a:lnTo>
                      <a:pt x="99" y="112"/>
                    </a:lnTo>
                    <a:lnTo>
                      <a:pt x="112" y="97"/>
                    </a:lnTo>
                    <a:lnTo>
                      <a:pt x="121" y="80"/>
                    </a:lnTo>
                    <a:lnTo>
                      <a:pt x="124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4" name="Freeform 95"/>
              <p:cNvSpPr>
                <a:spLocks/>
              </p:cNvSpPr>
              <p:nvPr/>
            </p:nvSpPr>
            <p:spPr bwMode="auto">
              <a:xfrm>
                <a:off x="3748" y="1171"/>
                <a:ext cx="63" cy="117"/>
              </a:xfrm>
              <a:custGeom>
                <a:avLst/>
                <a:gdLst>
                  <a:gd name="T0" fmla="*/ 0 w 132"/>
                  <a:gd name="T1" fmla="*/ 13 h 244"/>
                  <a:gd name="T2" fmla="*/ 2 w 132"/>
                  <a:gd name="T3" fmla="*/ 13 h 244"/>
                  <a:gd name="T4" fmla="*/ 2 w 132"/>
                  <a:gd name="T5" fmla="*/ 13 h 244"/>
                  <a:gd name="T6" fmla="*/ 3 w 132"/>
                  <a:gd name="T7" fmla="*/ 12 h 244"/>
                  <a:gd name="T8" fmla="*/ 4 w 132"/>
                  <a:gd name="T9" fmla="*/ 12 h 244"/>
                  <a:gd name="T10" fmla="*/ 4 w 132"/>
                  <a:gd name="T11" fmla="*/ 11 h 244"/>
                  <a:gd name="T12" fmla="*/ 5 w 132"/>
                  <a:gd name="T13" fmla="*/ 10 h 244"/>
                  <a:gd name="T14" fmla="*/ 5 w 132"/>
                  <a:gd name="T15" fmla="*/ 9 h 244"/>
                  <a:gd name="T16" fmla="*/ 5 w 132"/>
                  <a:gd name="T17" fmla="*/ 8 h 244"/>
                  <a:gd name="T18" fmla="*/ 5 w 132"/>
                  <a:gd name="T19" fmla="*/ 7 h 244"/>
                  <a:gd name="T20" fmla="*/ 5 w 132"/>
                  <a:gd name="T21" fmla="*/ 6 h 244"/>
                  <a:gd name="T22" fmla="*/ 5 w 132"/>
                  <a:gd name="T23" fmla="*/ 6 h 244"/>
                  <a:gd name="T24" fmla="*/ 4 w 132"/>
                  <a:gd name="T25" fmla="*/ 6 h 244"/>
                  <a:gd name="T26" fmla="*/ 2 w 132"/>
                  <a:gd name="T27" fmla="*/ 6 h 244"/>
                  <a:gd name="T28" fmla="*/ 3 w 132"/>
                  <a:gd name="T29" fmla="*/ 0 h 244"/>
                  <a:gd name="T30" fmla="*/ 7 w 132"/>
                  <a:gd name="T31" fmla="*/ 0 h 2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244">
                    <a:moveTo>
                      <a:pt x="0" y="244"/>
                    </a:moveTo>
                    <a:lnTo>
                      <a:pt x="38" y="244"/>
                    </a:lnTo>
                    <a:lnTo>
                      <a:pt x="50" y="242"/>
                    </a:lnTo>
                    <a:lnTo>
                      <a:pt x="63" y="234"/>
                    </a:lnTo>
                    <a:lnTo>
                      <a:pt x="74" y="222"/>
                    </a:lnTo>
                    <a:lnTo>
                      <a:pt x="84" y="207"/>
                    </a:lnTo>
                    <a:lnTo>
                      <a:pt x="90" y="189"/>
                    </a:lnTo>
                    <a:lnTo>
                      <a:pt x="98" y="163"/>
                    </a:lnTo>
                    <a:lnTo>
                      <a:pt x="100" y="146"/>
                    </a:lnTo>
                    <a:lnTo>
                      <a:pt x="99" y="130"/>
                    </a:lnTo>
                    <a:lnTo>
                      <a:pt x="93" y="119"/>
                    </a:lnTo>
                    <a:lnTo>
                      <a:pt x="86" y="111"/>
                    </a:lnTo>
                    <a:lnTo>
                      <a:pt x="74" y="109"/>
                    </a:lnTo>
                    <a:lnTo>
                      <a:pt x="37" y="109"/>
                    </a:lnTo>
                    <a:lnTo>
                      <a:pt x="65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5" name="Line 96"/>
              <p:cNvSpPr>
                <a:spLocks noChangeShapeType="1"/>
              </p:cNvSpPr>
              <p:nvPr/>
            </p:nvSpPr>
            <p:spPr bwMode="auto">
              <a:xfrm flipV="1">
                <a:off x="3835" y="1171"/>
                <a:ext cx="13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6" name="Line 97"/>
              <p:cNvSpPr>
                <a:spLocks noChangeShapeType="1"/>
              </p:cNvSpPr>
              <p:nvPr/>
            </p:nvSpPr>
            <p:spPr bwMode="auto">
              <a:xfrm flipV="1">
                <a:off x="3868" y="1171"/>
                <a:ext cx="1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88" name="Group 98"/>
            <p:cNvGrpSpPr>
              <a:grpSpLocks/>
            </p:cNvGrpSpPr>
            <p:nvPr/>
          </p:nvGrpSpPr>
          <p:grpSpPr bwMode="auto">
            <a:xfrm>
              <a:off x="2181" y="1157"/>
              <a:ext cx="146" cy="172"/>
              <a:chOff x="2116" y="1181"/>
              <a:chExt cx="147" cy="174"/>
            </a:xfrm>
          </p:grpSpPr>
          <p:sp>
            <p:nvSpPr>
              <p:cNvPr id="59489" name="Freeform 99"/>
              <p:cNvSpPr>
                <a:spLocks/>
              </p:cNvSpPr>
              <p:nvPr/>
            </p:nvSpPr>
            <p:spPr bwMode="auto">
              <a:xfrm>
                <a:off x="2206" y="1298"/>
                <a:ext cx="57" cy="57"/>
              </a:xfrm>
              <a:custGeom>
                <a:avLst/>
                <a:gdLst>
                  <a:gd name="T0" fmla="*/ 6 w 124"/>
                  <a:gd name="T1" fmla="*/ 3 h 123"/>
                  <a:gd name="T2" fmla="*/ 5 w 124"/>
                  <a:gd name="T3" fmla="*/ 2 h 123"/>
                  <a:gd name="T4" fmla="*/ 5 w 124"/>
                  <a:gd name="T5" fmla="*/ 1 h 123"/>
                  <a:gd name="T6" fmla="*/ 5 w 124"/>
                  <a:gd name="T7" fmla="*/ 0 h 123"/>
                  <a:gd name="T8" fmla="*/ 4 w 124"/>
                  <a:gd name="T9" fmla="*/ 0 h 123"/>
                  <a:gd name="T10" fmla="*/ 3 w 124"/>
                  <a:gd name="T11" fmla="*/ 0 h 123"/>
                  <a:gd name="T12" fmla="*/ 2 w 124"/>
                  <a:gd name="T13" fmla="*/ 0 h 123"/>
                  <a:gd name="T14" fmla="*/ 1 w 124"/>
                  <a:gd name="T15" fmla="*/ 0 h 123"/>
                  <a:gd name="T16" fmla="*/ 0 w 124"/>
                  <a:gd name="T17" fmla="*/ 1 h 123"/>
                  <a:gd name="T18" fmla="*/ 0 w 124"/>
                  <a:gd name="T19" fmla="*/ 2 h 123"/>
                  <a:gd name="T20" fmla="*/ 0 w 124"/>
                  <a:gd name="T21" fmla="*/ 3 h 123"/>
                  <a:gd name="T22" fmla="*/ 0 w 124"/>
                  <a:gd name="T23" fmla="*/ 4 h 123"/>
                  <a:gd name="T24" fmla="*/ 0 w 124"/>
                  <a:gd name="T25" fmla="*/ 5 h 123"/>
                  <a:gd name="T26" fmla="*/ 1 w 124"/>
                  <a:gd name="T27" fmla="*/ 5 h 123"/>
                  <a:gd name="T28" fmla="*/ 2 w 124"/>
                  <a:gd name="T29" fmla="*/ 6 h 123"/>
                  <a:gd name="T30" fmla="*/ 3 w 124"/>
                  <a:gd name="T31" fmla="*/ 6 h 123"/>
                  <a:gd name="T32" fmla="*/ 4 w 124"/>
                  <a:gd name="T33" fmla="*/ 6 h 123"/>
                  <a:gd name="T34" fmla="*/ 5 w 124"/>
                  <a:gd name="T35" fmla="*/ 5 h 123"/>
                  <a:gd name="T36" fmla="*/ 5 w 124"/>
                  <a:gd name="T37" fmla="*/ 5 h 123"/>
                  <a:gd name="T38" fmla="*/ 5 w 124"/>
                  <a:gd name="T39" fmla="*/ 4 h 123"/>
                  <a:gd name="T40" fmla="*/ 6 w 124"/>
                  <a:gd name="T41" fmla="*/ 3 h 1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4" h="123">
                    <a:moveTo>
                      <a:pt x="124" y="61"/>
                    </a:moveTo>
                    <a:lnTo>
                      <a:pt x="120" y="42"/>
                    </a:lnTo>
                    <a:lnTo>
                      <a:pt x="111" y="25"/>
                    </a:lnTo>
                    <a:lnTo>
                      <a:pt x="98" y="11"/>
                    </a:lnTo>
                    <a:lnTo>
                      <a:pt x="81" y="2"/>
                    </a:lnTo>
                    <a:lnTo>
                      <a:pt x="61" y="0"/>
                    </a:lnTo>
                    <a:lnTo>
                      <a:pt x="42" y="2"/>
                    </a:lnTo>
                    <a:lnTo>
                      <a:pt x="25" y="11"/>
                    </a:lnTo>
                    <a:lnTo>
                      <a:pt x="11" y="25"/>
                    </a:lnTo>
                    <a:lnTo>
                      <a:pt x="2" y="42"/>
                    </a:lnTo>
                    <a:lnTo>
                      <a:pt x="0" y="61"/>
                    </a:lnTo>
                    <a:lnTo>
                      <a:pt x="2" y="80"/>
                    </a:lnTo>
                    <a:lnTo>
                      <a:pt x="11" y="97"/>
                    </a:lnTo>
                    <a:lnTo>
                      <a:pt x="25" y="112"/>
                    </a:lnTo>
                    <a:lnTo>
                      <a:pt x="42" y="120"/>
                    </a:lnTo>
                    <a:lnTo>
                      <a:pt x="61" y="123"/>
                    </a:lnTo>
                    <a:lnTo>
                      <a:pt x="81" y="120"/>
                    </a:lnTo>
                    <a:lnTo>
                      <a:pt x="98" y="112"/>
                    </a:lnTo>
                    <a:lnTo>
                      <a:pt x="111" y="97"/>
                    </a:lnTo>
                    <a:lnTo>
                      <a:pt x="120" y="80"/>
                    </a:lnTo>
                    <a:lnTo>
                      <a:pt x="124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0" name="Freeform 100"/>
              <p:cNvSpPr>
                <a:spLocks/>
              </p:cNvSpPr>
              <p:nvPr/>
            </p:nvSpPr>
            <p:spPr bwMode="auto">
              <a:xfrm>
                <a:off x="2116" y="1181"/>
                <a:ext cx="33" cy="114"/>
              </a:xfrm>
              <a:custGeom>
                <a:avLst/>
                <a:gdLst>
                  <a:gd name="T0" fmla="*/ 0 w 66"/>
                  <a:gd name="T1" fmla="*/ 12 h 244"/>
                  <a:gd name="T2" fmla="*/ 5 w 66"/>
                  <a:gd name="T3" fmla="*/ 0 h 244"/>
                  <a:gd name="T4" fmla="*/ 1 w 66"/>
                  <a:gd name="T5" fmla="*/ 3 h 2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4">
                    <a:moveTo>
                      <a:pt x="0" y="244"/>
                    </a:moveTo>
                    <a:lnTo>
                      <a:pt x="66" y="0"/>
                    </a:lnTo>
                    <a:lnTo>
                      <a:pt x="13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1" name="Line 101"/>
              <p:cNvSpPr>
                <a:spLocks noChangeShapeType="1"/>
              </p:cNvSpPr>
              <p:nvPr/>
            </p:nvSpPr>
            <p:spPr bwMode="auto">
              <a:xfrm flipV="1">
                <a:off x="2169" y="1181"/>
                <a:ext cx="1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92" name="Line 102"/>
              <p:cNvSpPr>
                <a:spLocks noChangeShapeType="1"/>
              </p:cNvSpPr>
              <p:nvPr/>
            </p:nvSpPr>
            <p:spPr bwMode="auto">
              <a:xfrm flipV="1">
                <a:off x="2199" y="1181"/>
                <a:ext cx="14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83399" name="Group 103"/>
          <p:cNvGrpSpPr>
            <a:grpSpLocks/>
          </p:cNvGrpSpPr>
          <p:nvPr/>
        </p:nvGrpSpPr>
        <p:grpSpPr bwMode="auto">
          <a:xfrm>
            <a:off x="650875" y="2060575"/>
            <a:ext cx="5284788" cy="541338"/>
            <a:chOff x="410" y="1298"/>
            <a:chExt cx="3329" cy="341"/>
          </a:xfrm>
        </p:grpSpPr>
        <p:sp>
          <p:nvSpPr>
            <p:cNvPr id="59485" name="Line 104"/>
            <p:cNvSpPr>
              <a:spLocks noChangeShapeType="1"/>
            </p:cNvSpPr>
            <p:nvPr/>
          </p:nvSpPr>
          <p:spPr bwMode="auto">
            <a:xfrm>
              <a:off x="431" y="1298"/>
              <a:ext cx="33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86" name="Line 105"/>
            <p:cNvSpPr>
              <a:spLocks noChangeShapeType="1"/>
            </p:cNvSpPr>
            <p:nvPr/>
          </p:nvSpPr>
          <p:spPr bwMode="auto">
            <a:xfrm>
              <a:off x="410" y="1639"/>
              <a:ext cx="33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02" name="Group 106"/>
          <p:cNvGrpSpPr>
            <a:grpSpLocks/>
          </p:cNvGrpSpPr>
          <p:nvPr/>
        </p:nvGrpSpPr>
        <p:grpSpPr bwMode="auto">
          <a:xfrm>
            <a:off x="3648075" y="2066925"/>
            <a:ext cx="2244725" cy="531813"/>
            <a:chOff x="2298" y="1302"/>
            <a:chExt cx="1414" cy="335"/>
          </a:xfrm>
        </p:grpSpPr>
        <p:sp>
          <p:nvSpPr>
            <p:cNvPr id="59483" name="Line 107"/>
            <p:cNvSpPr>
              <a:spLocks noChangeShapeType="1"/>
            </p:cNvSpPr>
            <p:nvPr/>
          </p:nvSpPr>
          <p:spPr bwMode="auto">
            <a:xfrm>
              <a:off x="2298" y="1637"/>
              <a:ext cx="14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84" name="Line 108"/>
            <p:cNvSpPr>
              <a:spLocks noChangeShapeType="1"/>
            </p:cNvSpPr>
            <p:nvPr/>
          </p:nvSpPr>
          <p:spPr bwMode="auto">
            <a:xfrm>
              <a:off x="2306" y="1302"/>
              <a:ext cx="14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05" name="Group 109"/>
          <p:cNvGrpSpPr>
            <a:grpSpLocks/>
          </p:cNvGrpSpPr>
          <p:nvPr/>
        </p:nvGrpSpPr>
        <p:grpSpPr bwMode="auto">
          <a:xfrm>
            <a:off x="7775575" y="3937000"/>
            <a:ext cx="187325" cy="239713"/>
            <a:chOff x="3623" y="756"/>
            <a:chExt cx="134" cy="171"/>
          </a:xfrm>
        </p:grpSpPr>
        <p:sp>
          <p:nvSpPr>
            <p:cNvPr id="59475" name="Freeform 110"/>
            <p:cNvSpPr>
              <a:spLocks/>
            </p:cNvSpPr>
            <p:nvPr/>
          </p:nvSpPr>
          <p:spPr bwMode="auto">
            <a:xfrm>
              <a:off x="3623" y="883"/>
              <a:ext cx="44" cy="44"/>
            </a:xfrm>
            <a:custGeom>
              <a:avLst/>
              <a:gdLst>
                <a:gd name="T0" fmla="*/ 0 w 218"/>
                <a:gd name="T1" fmla="*/ 0 h 218"/>
                <a:gd name="T2" fmla="*/ 0 w 218"/>
                <a:gd name="T3" fmla="*/ 0 h 218"/>
                <a:gd name="T4" fmla="*/ 0 w 218"/>
                <a:gd name="T5" fmla="*/ 0 h 218"/>
                <a:gd name="T6" fmla="*/ 0 w 218"/>
                <a:gd name="T7" fmla="*/ 0 h 218"/>
                <a:gd name="T8" fmla="*/ 0 w 218"/>
                <a:gd name="T9" fmla="*/ 0 h 218"/>
                <a:gd name="T10" fmla="*/ 0 w 218"/>
                <a:gd name="T11" fmla="*/ 0 h 218"/>
                <a:gd name="T12" fmla="*/ 0 w 218"/>
                <a:gd name="T13" fmla="*/ 0 h 218"/>
                <a:gd name="T14" fmla="*/ 0 w 218"/>
                <a:gd name="T15" fmla="*/ 0 h 218"/>
                <a:gd name="T16" fmla="*/ 0 w 218"/>
                <a:gd name="T17" fmla="*/ 0 h 218"/>
                <a:gd name="T18" fmla="*/ 0 w 218"/>
                <a:gd name="T19" fmla="*/ 0 h 218"/>
                <a:gd name="T20" fmla="*/ 0 w 218"/>
                <a:gd name="T21" fmla="*/ 0 h 218"/>
                <a:gd name="T22" fmla="*/ 0 w 218"/>
                <a:gd name="T23" fmla="*/ 0 h 218"/>
                <a:gd name="T24" fmla="*/ 0 w 218"/>
                <a:gd name="T25" fmla="*/ 0 h 218"/>
                <a:gd name="T26" fmla="*/ 0 w 218"/>
                <a:gd name="T27" fmla="*/ 0 h 218"/>
                <a:gd name="T28" fmla="*/ 0 w 218"/>
                <a:gd name="T29" fmla="*/ 0 h 218"/>
                <a:gd name="T30" fmla="*/ 0 w 218"/>
                <a:gd name="T31" fmla="*/ 0 h 218"/>
                <a:gd name="T32" fmla="*/ 0 w 218"/>
                <a:gd name="T33" fmla="*/ 0 h 218"/>
                <a:gd name="T34" fmla="*/ 0 w 218"/>
                <a:gd name="T35" fmla="*/ 0 h 218"/>
                <a:gd name="T36" fmla="*/ 0 w 218"/>
                <a:gd name="T37" fmla="*/ 0 h 218"/>
                <a:gd name="T38" fmla="*/ 0 w 218"/>
                <a:gd name="T39" fmla="*/ 0 h 218"/>
                <a:gd name="T40" fmla="*/ 0 w 218"/>
                <a:gd name="T41" fmla="*/ 0 h 218"/>
                <a:gd name="T42" fmla="*/ 0 w 218"/>
                <a:gd name="T43" fmla="*/ 0 h 218"/>
                <a:gd name="T44" fmla="*/ 0 w 218"/>
                <a:gd name="T45" fmla="*/ 0 h 218"/>
                <a:gd name="T46" fmla="*/ 0 w 218"/>
                <a:gd name="T47" fmla="*/ 0 h 218"/>
                <a:gd name="T48" fmla="*/ 0 w 218"/>
                <a:gd name="T49" fmla="*/ 0 h 218"/>
                <a:gd name="T50" fmla="*/ 0 w 218"/>
                <a:gd name="T51" fmla="*/ 0 h 218"/>
                <a:gd name="T52" fmla="*/ 0 w 218"/>
                <a:gd name="T53" fmla="*/ 0 h 218"/>
                <a:gd name="T54" fmla="*/ 0 w 218"/>
                <a:gd name="T55" fmla="*/ 0 h 218"/>
                <a:gd name="T56" fmla="*/ 0 w 218"/>
                <a:gd name="T57" fmla="*/ 0 h 218"/>
                <a:gd name="T58" fmla="*/ 0 w 218"/>
                <a:gd name="T59" fmla="*/ 0 h 218"/>
                <a:gd name="T60" fmla="*/ 0 w 218"/>
                <a:gd name="T61" fmla="*/ 0 h 218"/>
                <a:gd name="T62" fmla="*/ 0 w 218"/>
                <a:gd name="T63" fmla="*/ 0 h 218"/>
                <a:gd name="T64" fmla="*/ 0 w 218"/>
                <a:gd name="T65" fmla="*/ 0 h 218"/>
                <a:gd name="T66" fmla="*/ 0 w 218"/>
                <a:gd name="T67" fmla="*/ 0 h 218"/>
                <a:gd name="T68" fmla="*/ 0 w 218"/>
                <a:gd name="T69" fmla="*/ 0 h 218"/>
                <a:gd name="T70" fmla="*/ 0 w 218"/>
                <a:gd name="T71" fmla="*/ 0 h 218"/>
                <a:gd name="T72" fmla="*/ 0 w 218"/>
                <a:gd name="T73" fmla="*/ 0 h 218"/>
                <a:gd name="T74" fmla="*/ 0 w 218"/>
                <a:gd name="T75" fmla="*/ 0 h 218"/>
                <a:gd name="T76" fmla="*/ 0 w 218"/>
                <a:gd name="T77" fmla="*/ 0 h 218"/>
                <a:gd name="T78" fmla="*/ 0 w 218"/>
                <a:gd name="T79" fmla="*/ 0 h 218"/>
                <a:gd name="T80" fmla="*/ 0 w 218"/>
                <a:gd name="T81" fmla="*/ 0 h 218"/>
                <a:gd name="T82" fmla="*/ 0 w 218"/>
                <a:gd name="T83" fmla="*/ 0 h 2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8" h="218">
                  <a:moveTo>
                    <a:pt x="218" y="109"/>
                  </a:moveTo>
                  <a:lnTo>
                    <a:pt x="217" y="101"/>
                  </a:lnTo>
                  <a:lnTo>
                    <a:pt x="217" y="93"/>
                  </a:lnTo>
                  <a:lnTo>
                    <a:pt x="215" y="84"/>
                  </a:lnTo>
                  <a:lnTo>
                    <a:pt x="213" y="77"/>
                  </a:lnTo>
                  <a:lnTo>
                    <a:pt x="211" y="69"/>
                  </a:lnTo>
                  <a:lnTo>
                    <a:pt x="208" y="62"/>
                  </a:lnTo>
                  <a:lnTo>
                    <a:pt x="203" y="54"/>
                  </a:lnTo>
                  <a:lnTo>
                    <a:pt x="199" y="47"/>
                  </a:lnTo>
                  <a:lnTo>
                    <a:pt x="194" y="41"/>
                  </a:lnTo>
                  <a:lnTo>
                    <a:pt x="188" y="34"/>
                  </a:lnTo>
                  <a:lnTo>
                    <a:pt x="183" y="29"/>
                  </a:lnTo>
                  <a:lnTo>
                    <a:pt x="177" y="24"/>
                  </a:lnTo>
                  <a:lnTo>
                    <a:pt x="170" y="19"/>
                  </a:lnTo>
                  <a:lnTo>
                    <a:pt x="163" y="14"/>
                  </a:lnTo>
                  <a:lnTo>
                    <a:pt x="156" y="11"/>
                  </a:lnTo>
                  <a:lnTo>
                    <a:pt x="149" y="8"/>
                  </a:lnTo>
                  <a:lnTo>
                    <a:pt x="140" y="4"/>
                  </a:lnTo>
                  <a:lnTo>
                    <a:pt x="133" y="2"/>
                  </a:lnTo>
                  <a:lnTo>
                    <a:pt x="124" y="1"/>
                  </a:lnTo>
                  <a:lnTo>
                    <a:pt x="117" y="0"/>
                  </a:lnTo>
                  <a:lnTo>
                    <a:pt x="108" y="0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4" y="2"/>
                  </a:lnTo>
                  <a:lnTo>
                    <a:pt x="77" y="4"/>
                  </a:lnTo>
                  <a:lnTo>
                    <a:pt x="69" y="8"/>
                  </a:lnTo>
                  <a:lnTo>
                    <a:pt x="62" y="11"/>
                  </a:lnTo>
                  <a:lnTo>
                    <a:pt x="54" y="14"/>
                  </a:lnTo>
                  <a:lnTo>
                    <a:pt x="47" y="19"/>
                  </a:lnTo>
                  <a:lnTo>
                    <a:pt x="40" y="24"/>
                  </a:lnTo>
                  <a:lnTo>
                    <a:pt x="34" y="29"/>
                  </a:lnTo>
                  <a:lnTo>
                    <a:pt x="29" y="34"/>
                  </a:lnTo>
                  <a:lnTo>
                    <a:pt x="23" y="41"/>
                  </a:lnTo>
                  <a:lnTo>
                    <a:pt x="18" y="47"/>
                  </a:lnTo>
                  <a:lnTo>
                    <a:pt x="14" y="54"/>
                  </a:lnTo>
                  <a:lnTo>
                    <a:pt x="11" y="62"/>
                  </a:lnTo>
                  <a:lnTo>
                    <a:pt x="7" y="69"/>
                  </a:lnTo>
                  <a:lnTo>
                    <a:pt x="4" y="77"/>
                  </a:lnTo>
                  <a:lnTo>
                    <a:pt x="2" y="84"/>
                  </a:lnTo>
                  <a:lnTo>
                    <a:pt x="1" y="93"/>
                  </a:lnTo>
                  <a:lnTo>
                    <a:pt x="0" y="101"/>
                  </a:lnTo>
                  <a:lnTo>
                    <a:pt x="0" y="109"/>
                  </a:lnTo>
                  <a:lnTo>
                    <a:pt x="0" y="117"/>
                  </a:lnTo>
                  <a:lnTo>
                    <a:pt x="1" y="126"/>
                  </a:lnTo>
                  <a:lnTo>
                    <a:pt x="2" y="133"/>
                  </a:lnTo>
                  <a:lnTo>
                    <a:pt x="4" y="142"/>
                  </a:lnTo>
                  <a:lnTo>
                    <a:pt x="7" y="149"/>
                  </a:lnTo>
                  <a:lnTo>
                    <a:pt x="11" y="157"/>
                  </a:lnTo>
                  <a:lnTo>
                    <a:pt x="14" y="164"/>
                  </a:lnTo>
                  <a:lnTo>
                    <a:pt x="18" y="170"/>
                  </a:lnTo>
                  <a:lnTo>
                    <a:pt x="23" y="177"/>
                  </a:lnTo>
                  <a:lnTo>
                    <a:pt x="29" y="183"/>
                  </a:lnTo>
                  <a:lnTo>
                    <a:pt x="34" y="189"/>
                  </a:lnTo>
                  <a:lnTo>
                    <a:pt x="40" y="194"/>
                  </a:lnTo>
                  <a:lnTo>
                    <a:pt x="47" y="199"/>
                  </a:lnTo>
                  <a:lnTo>
                    <a:pt x="54" y="203"/>
                  </a:lnTo>
                  <a:lnTo>
                    <a:pt x="62" y="208"/>
                  </a:lnTo>
                  <a:lnTo>
                    <a:pt x="69" y="211"/>
                  </a:lnTo>
                  <a:lnTo>
                    <a:pt x="77" y="213"/>
                  </a:lnTo>
                  <a:lnTo>
                    <a:pt x="84" y="215"/>
                  </a:lnTo>
                  <a:lnTo>
                    <a:pt x="93" y="217"/>
                  </a:lnTo>
                  <a:lnTo>
                    <a:pt x="100" y="218"/>
                  </a:lnTo>
                  <a:lnTo>
                    <a:pt x="108" y="218"/>
                  </a:lnTo>
                  <a:lnTo>
                    <a:pt x="117" y="218"/>
                  </a:lnTo>
                  <a:lnTo>
                    <a:pt x="124" y="217"/>
                  </a:lnTo>
                  <a:lnTo>
                    <a:pt x="133" y="215"/>
                  </a:lnTo>
                  <a:lnTo>
                    <a:pt x="140" y="213"/>
                  </a:lnTo>
                  <a:lnTo>
                    <a:pt x="149" y="211"/>
                  </a:lnTo>
                  <a:lnTo>
                    <a:pt x="156" y="208"/>
                  </a:lnTo>
                  <a:lnTo>
                    <a:pt x="163" y="203"/>
                  </a:lnTo>
                  <a:lnTo>
                    <a:pt x="170" y="199"/>
                  </a:lnTo>
                  <a:lnTo>
                    <a:pt x="177" y="194"/>
                  </a:lnTo>
                  <a:lnTo>
                    <a:pt x="183" y="189"/>
                  </a:lnTo>
                  <a:lnTo>
                    <a:pt x="188" y="183"/>
                  </a:lnTo>
                  <a:lnTo>
                    <a:pt x="194" y="177"/>
                  </a:lnTo>
                  <a:lnTo>
                    <a:pt x="199" y="170"/>
                  </a:lnTo>
                  <a:lnTo>
                    <a:pt x="203" y="164"/>
                  </a:lnTo>
                  <a:lnTo>
                    <a:pt x="208" y="157"/>
                  </a:lnTo>
                  <a:lnTo>
                    <a:pt x="211" y="149"/>
                  </a:lnTo>
                  <a:lnTo>
                    <a:pt x="213" y="142"/>
                  </a:lnTo>
                  <a:lnTo>
                    <a:pt x="215" y="133"/>
                  </a:lnTo>
                  <a:lnTo>
                    <a:pt x="217" y="126"/>
                  </a:lnTo>
                  <a:lnTo>
                    <a:pt x="217" y="117"/>
                  </a:lnTo>
                  <a:lnTo>
                    <a:pt x="218" y="109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76" name="Line 111"/>
            <p:cNvSpPr>
              <a:spLocks noChangeShapeType="1"/>
            </p:cNvSpPr>
            <p:nvPr/>
          </p:nvSpPr>
          <p:spPr bwMode="auto">
            <a:xfrm>
              <a:off x="3725" y="75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77" name="Freeform 112"/>
            <p:cNvSpPr>
              <a:spLocks/>
            </p:cNvSpPr>
            <p:nvPr/>
          </p:nvSpPr>
          <p:spPr bwMode="auto">
            <a:xfrm>
              <a:off x="3730" y="756"/>
              <a:ext cx="27" cy="55"/>
            </a:xfrm>
            <a:custGeom>
              <a:avLst/>
              <a:gdLst>
                <a:gd name="T0" fmla="*/ 0 w 138"/>
                <a:gd name="T1" fmla="*/ 0 h 272"/>
                <a:gd name="T2" fmla="*/ 0 w 138"/>
                <a:gd name="T3" fmla="*/ 0 h 272"/>
                <a:gd name="T4" fmla="*/ 0 w 138"/>
                <a:gd name="T5" fmla="*/ 0 h 272"/>
                <a:gd name="T6" fmla="*/ 0 w 138"/>
                <a:gd name="T7" fmla="*/ 0 h 272"/>
                <a:gd name="T8" fmla="*/ 0 w 138"/>
                <a:gd name="T9" fmla="*/ 0 h 272"/>
                <a:gd name="T10" fmla="*/ 0 w 138"/>
                <a:gd name="T11" fmla="*/ 0 h 272"/>
                <a:gd name="T12" fmla="*/ 0 w 138"/>
                <a:gd name="T13" fmla="*/ 0 h 272"/>
                <a:gd name="T14" fmla="*/ 0 w 138"/>
                <a:gd name="T15" fmla="*/ 0 h 272"/>
                <a:gd name="T16" fmla="*/ 0 w 138"/>
                <a:gd name="T17" fmla="*/ 0 h 272"/>
                <a:gd name="T18" fmla="*/ 0 w 138"/>
                <a:gd name="T19" fmla="*/ 0 h 272"/>
                <a:gd name="T20" fmla="*/ 0 w 138"/>
                <a:gd name="T21" fmla="*/ 0 h 272"/>
                <a:gd name="T22" fmla="*/ 0 w 138"/>
                <a:gd name="T23" fmla="*/ 0 h 272"/>
                <a:gd name="T24" fmla="*/ 0 w 138"/>
                <a:gd name="T25" fmla="*/ 0 h 272"/>
                <a:gd name="T26" fmla="*/ 0 w 138"/>
                <a:gd name="T27" fmla="*/ 0 h 272"/>
                <a:gd name="T28" fmla="*/ 0 w 138"/>
                <a:gd name="T29" fmla="*/ 0 h 272"/>
                <a:gd name="T30" fmla="*/ 0 w 138"/>
                <a:gd name="T31" fmla="*/ 0 h 272"/>
                <a:gd name="T32" fmla="*/ 0 w 138"/>
                <a:gd name="T33" fmla="*/ 0 h 272"/>
                <a:gd name="T34" fmla="*/ 0 w 138"/>
                <a:gd name="T35" fmla="*/ 0 h 272"/>
                <a:gd name="T36" fmla="*/ 0 w 138"/>
                <a:gd name="T37" fmla="*/ 0 h 272"/>
                <a:gd name="T38" fmla="*/ 0 w 138"/>
                <a:gd name="T39" fmla="*/ 0 h 272"/>
                <a:gd name="T40" fmla="*/ 0 w 138"/>
                <a:gd name="T41" fmla="*/ 0 h 272"/>
                <a:gd name="T42" fmla="*/ 0 w 138"/>
                <a:gd name="T43" fmla="*/ 0 h 272"/>
                <a:gd name="T44" fmla="*/ 0 w 138"/>
                <a:gd name="T45" fmla="*/ 0 h 2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8" h="272">
                  <a:moveTo>
                    <a:pt x="0" y="272"/>
                  </a:moveTo>
                  <a:lnTo>
                    <a:pt x="14" y="271"/>
                  </a:lnTo>
                  <a:lnTo>
                    <a:pt x="28" y="267"/>
                  </a:lnTo>
                  <a:lnTo>
                    <a:pt x="43" y="260"/>
                  </a:lnTo>
                  <a:lnTo>
                    <a:pt x="57" y="251"/>
                  </a:lnTo>
                  <a:lnTo>
                    <a:pt x="71" y="239"/>
                  </a:lnTo>
                  <a:lnTo>
                    <a:pt x="84" y="225"/>
                  </a:lnTo>
                  <a:lnTo>
                    <a:pt x="97" y="209"/>
                  </a:lnTo>
                  <a:lnTo>
                    <a:pt x="108" y="192"/>
                  </a:lnTo>
                  <a:lnTo>
                    <a:pt x="117" y="174"/>
                  </a:lnTo>
                  <a:lnTo>
                    <a:pt x="126" y="155"/>
                  </a:lnTo>
                  <a:lnTo>
                    <a:pt x="132" y="136"/>
                  </a:lnTo>
                  <a:lnTo>
                    <a:pt x="136" y="117"/>
                  </a:lnTo>
                  <a:lnTo>
                    <a:pt x="138" y="98"/>
                  </a:lnTo>
                  <a:lnTo>
                    <a:pt x="138" y="79"/>
                  </a:lnTo>
                  <a:lnTo>
                    <a:pt x="136" y="62"/>
                  </a:lnTo>
                  <a:lnTo>
                    <a:pt x="132" y="46"/>
                  </a:lnTo>
                  <a:lnTo>
                    <a:pt x="127" y="33"/>
                  </a:lnTo>
                  <a:lnTo>
                    <a:pt x="118" y="21"/>
                  </a:lnTo>
                  <a:lnTo>
                    <a:pt x="110" y="11"/>
                  </a:lnTo>
                  <a:lnTo>
                    <a:pt x="98" y="5"/>
                  </a:lnTo>
                  <a:lnTo>
                    <a:pt x="86" y="1"/>
                  </a:lnTo>
                  <a:lnTo>
                    <a:pt x="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78" name="Line 113"/>
            <p:cNvSpPr>
              <a:spLocks noChangeShapeType="1"/>
            </p:cNvSpPr>
            <p:nvPr/>
          </p:nvSpPr>
          <p:spPr bwMode="auto">
            <a:xfrm flipH="1">
              <a:off x="3720" y="811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79" name="Freeform 114"/>
            <p:cNvSpPr>
              <a:spLocks/>
            </p:cNvSpPr>
            <p:nvPr/>
          </p:nvSpPr>
          <p:spPr bwMode="auto">
            <a:xfrm>
              <a:off x="3730" y="811"/>
              <a:ext cx="13" cy="27"/>
            </a:xfrm>
            <a:custGeom>
              <a:avLst/>
              <a:gdLst>
                <a:gd name="T0" fmla="*/ 0 w 65"/>
                <a:gd name="T1" fmla="*/ 0 h 136"/>
                <a:gd name="T2" fmla="*/ 0 w 65"/>
                <a:gd name="T3" fmla="*/ 0 h 136"/>
                <a:gd name="T4" fmla="*/ 0 w 65"/>
                <a:gd name="T5" fmla="*/ 0 h 136"/>
                <a:gd name="T6" fmla="*/ 0 w 65"/>
                <a:gd name="T7" fmla="*/ 0 h 136"/>
                <a:gd name="T8" fmla="*/ 0 w 65"/>
                <a:gd name="T9" fmla="*/ 0 h 136"/>
                <a:gd name="T10" fmla="*/ 0 w 65"/>
                <a:gd name="T11" fmla="*/ 0 h 136"/>
                <a:gd name="T12" fmla="*/ 0 w 65"/>
                <a:gd name="T13" fmla="*/ 0 h 136"/>
                <a:gd name="T14" fmla="*/ 0 w 65"/>
                <a:gd name="T15" fmla="*/ 0 h 136"/>
                <a:gd name="T16" fmla="*/ 0 w 65"/>
                <a:gd name="T17" fmla="*/ 0 h 136"/>
                <a:gd name="T18" fmla="*/ 0 w 65"/>
                <a:gd name="T19" fmla="*/ 0 h 136"/>
                <a:gd name="T20" fmla="*/ 0 w 65"/>
                <a:gd name="T21" fmla="*/ 0 h 136"/>
                <a:gd name="T22" fmla="*/ 0 w 65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136">
                  <a:moveTo>
                    <a:pt x="59" y="136"/>
                  </a:moveTo>
                  <a:lnTo>
                    <a:pt x="63" y="117"/>
                  </a:lnTo>
                  <a:lnTo>
                    <a:pt x="65" y="98"/>
                  </a:lnTo>
                  <a:lnTo>
                    <a:pt x="65" y="80"/>
                  </a:lnTo>
                  <a:lnTo>
                    <a:pt x="63" y="63"/>
                  </a:lnTo>
                  <a:lnTo>
                    <a:pt x="60" y="47"/>
                  </a:lnTo>
                  <a:lnTo>
                    <a:pt x="53" y="33"/>
                  </a:lnTo>
                  <a:lnTo>
                    <a:pt x="46" y="23"/>
                  </a:lnTo>
                  <a:lnTo>
                    <a:pt x="36" y="13"/>
                  </a:lnTo>
                  <a:lnTo>
                    <a:pt x="26" y="6"/>
                  </a:lnTo>
                  <a:lnTo>
                    <a:pt x="1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80" name="Line 115"/>
            <p:cNvSpPr>
              <a:spLocks noChangeShapeType="1"/>
            </p:cNvSpPr>
            <p:nvPr/>
          </p:nvSpPr>
          <p:spPr bwMode="auto">
            <a:xfrm flipH="1">
              <a:off x="3737" y="838"/>
              <a:ext cx="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81" name="Freeform 116"/>
            <p:cNvSpPr>
              <a:spLocks/>
            </p:cNvSpPr>
            <p:nvPr/>
          </p:nvSpPr>
          <p:spPr bwMode="auto">
            <a:xfrm>
              <a:off x="3711" y="852"/>
              <a:ext cx="26" cy="27"/>
            </a:xfrm>
            <a:custGeom>
              <a:avLst/>
              <a:gdLst>
                <a:gd name="T0" fmla="*/ 0 w 132"/>
                <a:gd name="T1" fmla="*/ 0 h 136"/>
                <a:gd name="T2" fmla="*/ 0 w 132"/>
                <a:gd name="T3" fmla="*/ 0 h 136"/>
                <a:gd name="T4" fmla="*/ 0 w 132"/>
                <a:gd name="T5" fmla="*/ 0 h 136"/>
                <a:gd name="T6" fmla="*/ 0 w 132"/>
                <a:gd name="T7" fmla="*/ 0 h 136"/>
                <a:gd name="T8" fmla="*/ 0 w 132"/>
                <a:gd name="T9" fmla="*/ 0 h 136"/>
                <a:gd name="T10" fmla="*/ 0 w 132"/>
                <a:gd name="T11" fmla="*/ 0 h 136"/>
                <a:gd name="T12" fmla="*/ 0 w 132"/>
                <a:gd name="T13" fmla="*/ 0 h 136"/>
                <a:gd name="T14" fmla="*/ 0 w 132"/>
                <a:gd name="T15" fmla="*/ 0 h 136"/>
                <a:gd name="T16" fmla="*/ 0 w 132"/>
                <a:gd name="T17" fmla="*/ 0 h 136"/>
                <a:gd name="T18" fmla="*/ 0 w 132"/>
                <a:gd name="T19" fmla="*/ 0 h 136"/>
                <a:gd name="T20" fmla="*/ 0 w 132"/>
                <a:gd name="T21" fmla="*/ 0 h 136"/>
                <a:gd name="T22" fmla="*/ 0 w 132"/>
                <a:gd name="T23" fmla="*/ 0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36">
                  <a:moveTo>
                    <a:pt x="0" y="136"/>
                  </a:moveTo>
                  <a:lnTo>
                    <a:pt x="14" y="134"/>
                  </a:lnTo>
                  <a:lnTo>
                    <a:pt x="29" y="131"/>
                  </a:lnTo>
                  <a:lnTo>
                    <a:pt x="43" y="123"/>
                  </a:lnTo>
                  <a:lnTo>
                    <a:pt x="58" y="114"/>
                  </a:lnTo>
                  <a:lnTo>
                    <a:pt x="72" y="102"/>
                  </a:lnTo>
                  <a:lnTo>
                    <a:pt x="86" y="88"/>
                  </a:lnTo>
                  <a:lnTo>
                    <a:pt x="97" y="73"/>
                  </a:lnTo>
                  <a:lnTo>
                    <a:pt x="109" y="56"/>
                  </a:lnTo>
                  <a:lnTo>
                    <a:pt x="119" y="38"/>
                  </a:lnTo>
                  <a:lnTo>
                    <a:pt x="126" y="19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82" name="Line 117"/>
            <p:cNvSpPr>
              <a:spLocks noChangeShapeType="1"/>
            </p:cNvSpPr>
            <p:nvPr/>
          </p:nvSpPr>
          <p:spPr bwMode="auto">
            <a:xfrm flipH="1">
              <a:off x="3692" y="879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14" name="Group 118"/>
          <p:cNvGrpSpPr>
            <a:grpSpLocks/>
          </p:cNvGrpSpPr>
          <p:nvPr/>
        </p:nvGrpSpPr>
        <p:grpSpPr bwMode="auto">
          <a:xfrm>
            <a:off x="6011863" y="4905375"/>
            <a:ext cx="1677987" cy="1030288"/>
            <a:chOff x="3787" y="3090"/>
            <a:chExt cx="1057" cy="649"/>
          </a:xfrm>
        </p:grpSpPr>
        <p:grpSp>
          <p:nvGrpSpPr>
            <p:cNvPr id="59469" name="Group 119"/>
            <p:cNvGrpSpPr>
              <a:grpSpLocks/>
            </p:cNvGrpSpPr>
            <p:nvPr/>
          </p:nvGrpSpPr>
          <p:grpSpPr bwMode="auto">
            <a:xfrm>
              <a:off x="3787" y="3090"/>
              <a:ext cx="73" cy="110"/>
              <a:chOff x="2361" y="1449"/>
              <a:chExt cx="83" cy="125"/>
            </a:xfrm>
          </p:grpSpPr>
          <p:sp>
            <p:nvSpPr>
              <p:cNvPr id="59473" name="Freeform 120"/>
              <p:cNvSpPr>
                <a:spLocks/>
              </p:cNvSpPr>
              <p:nvPr/>
            </p:nvSpPr>
            <p:spPr bwMode="auto">
              <a:xfrm>
                <a:off x="2401" y="1514"/>
                <a:ext cx="43" cy="44"/>
              </a:xfrm>
              <a:custGeom>
                <a:avLst/>
                <a:gdLst>
                  <a:gd name="T0" fmla="*/ 0 w 218"/>
                  <a:gd name="T1" fmla="*/ 0 h 219"/>
                  <a:gd name="T2" fmla="*/ 0 w 218"/>
                  <a:gd name="T3" fmla="*/ 0 h 219"/>
                  <a:gd name="T4" fmla="*/ 0 w 218"/>
                  <a:gd name="T5" fmla="*/ 0 h 219"/>
                  <a:gd name="T6" fmla="*/ 0 w 218"/>
                  <a:gd name="T7" fmla="*/ 0 h 219"/>
                  <a:gd name="T8" fmla="*/ 0 w 218"/>
                  <a:gd name="T9" fmla="*/ 0 h 219"/>
                  <a:gd name="T10" fmla="*/ 0 w 218"/>
                  <a:gd name="T11" fmla="*/ 0 h 219"/>
                  <a:gd name="T12" fmla="*/ 0 w 218"/>
                  <a:gd name="T13" fmla="*/ 0 h 219"/>
                  <a:gd name="T14" fmla="*/ 0 w 218"/>
                  <a:gd name="T15" fmla="*/ 0 h 219"/>
                  <a:gd name="T16" fmla="*/ 0 w 218"/>
                  <a:gd name="T17" fmla="*/ 0 h 219"/>
                  <a:gd name="T18" fmla="*/ 0 w 218"/>
                  <a:gd name="T19" fmla="*/ 0 h 219"/>
                  <a:gd name="T20" fmla="*/ 0 w 218"/>
                  <a:gd name="T21" fmla="*/ 0 h 219"/>
                  <a:gd name="T22" fmla="*/ 0 w 218"/>
                  <a:gd name="T23" fmla="*/ 0 h 219"/>
                  <a:gd name="T24" fmla="*/ 0 w 218"/>
                  <a:gd name="T25" fmla="*/ 0 h 219"/>
                  <a:gd name="T26" fmla="*/ 0 w 218"/>
                  <a:gd name="T27" fmla="*/ 0 h 219"/>
                  <a:gd name="T28" fmla="*/ 0 w 218"/>
                  <a:gd name="T29" fmla="*/ 0 h 219"/>
                  <a:gd name="T30" fmla="*/ 0 w 218"/>
                  <a:gd name="T31" fmla="*/ 0 h 219"/>
                  <a:gd name="T32" fmla="*/ 0 w 218"/>
                  <a:gd name="T33" fmla="*/ 0 h 219"/>
                  <a:gd name="T34" fmla="*/ 0 w 218"/>
                  <a:gd name="T35" fmla="*/ 0 h 219"/>
                  <a:gd name="T36" fmla="*/ 0 w 218"/>
                  <a:gd name="T37" fmla="*/ 0 h 219"/>
                  <a:gd name="T38" fmla="*/ 0 w 218"/>
                  <a:gd name="T39" fmla="*/ 0 h 219"/>
                  <a:gd name="T40" fmla="*/ 0 w 218"/>
                  <a:gd name="T41" fmla="*/ 0 h 219"/>
                  <a:gd name="T42" fmla="*/ 0 w 218"/>
                  <a:gd name="T43" fmla="*/ 0 h 219"/>
                  <a:gd name="T44" fmla="*/ 0 w 218"/>
                  <a:gd name="T45" fmla="*/ 0 h 219"/>
                  <a:gd name="T46" fmla="*/ 0 w 218"/>
                  <a:gd name="T47" fmla="*/ 0 h 219"/>
                  <a:gd name="T48" fmla="*/ 0 w 218"/>
                  <a:gd name="T49" fmla="*/ 0 h 219"/>
                  <a:gd name="T50" fmla="*/ 0 w 218"/>
                  <a:gd name="T51" fmla="*/ 0 h 219"/>
                  <a:gd name="T52" fmla="*/ 0 w 218"/>
                  <a:gd name="T53" fmla="*/ 0 h 219"/>
                  <a:gd name="T54" fmla="*/ 0 w 218"/>
                  <a:gd name="T55" fmla="*/ 0 h 219"/>
                  <a:gd name="T56" fmla="*/ 0 w 218"/>
                  <a:gd name="T57" fmla="*/ 0 h 219"/>
                  <a:gd name="T58" fmla="*/ 0 w 218"/>
                  <a:gd name="T59" fmla="*/ 0 h 219"/>
                  <a:gd name="T60" fmla="*/ 0 w 218"/>
                  <a:gd name="T61" fmla="*/ 0 h 219"/>
                  <a:gd name="T62" fmla="*/ 0 w 218"/>
                  <a:gd name="T63" fmla="*/ 0 h 219"/>
                  <a:gd name="T64" fmla="*/ 0 w 218"/>
                  <a:gd name="T65" fmla="*/ 0 h 219"/>
                  <a:gd name="T66" fmla="*/ 0 w 218"/>
                  <a:gd name="T67" fmla="*/ 0 h 2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8" h="219">
                    <a:moveTo>
                      <a:pt x="218" y="110"/>
                    </a:moveTo>
                    <a:lnTo>
                      <a:pt x="218" y="100"/>
                    </a:lnTo>
                    <a:lnTo>
                      <a:pt x="217" y="89"/>
                    </a:lnTo>
                    <a:lnTo>
                      <a:pt x="214" y="80"/>
                    </a:lnTo>
                    <a:lnTo>
                      <a:pt x="211" y="70"/>
                    </a:lnTo>
                    <a:lnTo>
                      <a:pt x="208" y="61"/>
                    </a:lnTo>
                    <a:lnTo>
                      <a:pt x="202" y="52"/>
                    </a:lnTo>
                    <a:lnTo>
                      <a:pt x="197" y="44"/>
                    </a:lnTo>
                    <a:lnTo>
                      <a:pt x="191" y="36"/>
                    </a:lnTo>
                    <a:lnTo>
                      <a:pt x="183" y="29"/>
                    </a:lnTo>
                    <a:lnTo>
                      <a:pt x="176" y="22"/>
                    </a:lnTo>
                    <a:lnTo>
                      <a:pt x="167" y="17"/>
                    </a:lnTo>
                    <a:lnTo>
                      <a:pt x="159" y="12"/>
                    </a:lnTo>
                    <a:lnTo>
                      <a:pt x="149" y="8"/>
                    </a:lnTo>
                    <a:lnTo>
                      <a:pt x="139" y="4"/>
                    </a:lnTo>
                    <a:lnTo>
                      <a:pt x="130" y="2"/>
                    </a:lnTo>
                    <a:lnTo>
                      <a:pt x="119" y="1"/>
                    </a:lnTo>
                    <a:lnTo>
                      <a:pt x="110" y="0"/>
                    </a:lnTo>
                    <a:lnTo>
                      <a:pt x="99" y="1"/>
                    </a:lnTo>
                    <a:lnTo>
                      <a:pt x="89" y="2"/>
                    </a:lnTo>
                    <a:lnTo>
                      <a:pt x="80" y="4"/>
                    </a:lnTo>
                    <a:lnTo>
                      <a:pt x="70" y="8"/>
                    </a:lnTo>
                    <a:lnTo>
                      <a:pt x="61" y="12"/>
                    </a:lnTo>
                    <a:lnTo>
                      <a:pt x="52" y="17"/>
                    </a:lnTo>
                    <a:lnTo>
                      <a:pt x="44" y="22"/>
                    </a:lnTo>
                    <a:lnTo>
                      <a:pt x="36" y="29"/>
                    </a:lnTo>
                    <a:lnTo>
                      <a:pt x="29" y="36"/>
                    </a:lnTo>
                    <a:lnTo>
                      <a:pt x="22" y="44"/>
                    </a:lnTo>
                    <a:lnTo>
                      <a:pt x="17" y="52"/>
                    </a:lnTo>
                    <a:lnTo>
                      <a:pt x="12" y="61"/>
                    </a:lnTo>
                    <a:lnTo>
                      <a:pt x="7" y="70"/>
                    </a:lnTo>
                    <a:lnTo>
                      <a:pt x="4" y="80"/>
                    </a:lnTo>
                    <a:lnTo>
                      <a:pt x="2" y="89"/>
                    </a:lnTo>
                    <a:lnTo>
                      <a:pt x="1" y="100"/>
                    </a:lnTo>
                    <a:lnTo>
                      <a:pt x="0" y="110"/>
                    </a:lnTo>
                    <a:lnTo>
                      <a:pt x="1" y="119"/>
                    </a:lnTo>
                    <a:lnTo>
                      <a:pt x="2" y="130"/>
                    </a:lnTo>
                    <a:lnTo>
                      <a:pt x="4" y="140"/>
                    </a:lnTo>
                    <a:lnTo>
                      <a:pt x="7" y="149"/>
                    </a:lnTo>
                    <a:lnTo>
                      <a:pt x="12" y="159"/>
                    </a:lnTo>
                    <a:lnTo>
                      <a:pt x="17" y="167"/>
                    </a:lnTo>
                    <a:lnTo>
                      <a:pt x="22" y="176"/>
                    </a:lnTo>
                    <a:lnTo>
                      <a:pt x="29" y="183"/>
                    </a:lnTo>
                    <a:lnTo>
                      <a:pt x="36" y="191"/>
                    </a:lnTo>
                    <a:lnTo>
                      <a:pt x="44" y="197"/>
                    </a:lnTo>
                    <a:lnTo>
                      <a:pt x="52" y="202"/>
                    </a:lnTo>
                    <a:lnTo>
                      <a:pt x="61" y="208"/>
                    </a:lnTo>
                    <a:lnTo>
                      <a:pt x="70" y="212"/>
                    </a:lnTo>
                    <a:lnTo>
                      <a:pt x="80" y="215"/>
                    </a:lnTo>
                    <a:lnTo>
                      <a:pt x="89" y="217"/>
                    </a:lnTo>
                    <a:lnTo>
                      <a:pt x="99" y="218"/>
                    </a:lnTo>
                    <a:lnTo>
                      <a:pt x="110" y="219"/>
                    </a:lnTo>
                    <a:lnTo>
                      <a:pt x="119" y="218"/>
                    </a:lnTo>
                    <a:lnTo>
                      <a:pt x="130" y="217"/>
                    </a:lnTo>
                    <a:lnTo>
                      <a:pt x="139" y="215"/>
                    </a:lnTo>
                    <a:lnTo>
                      <a:pt x="149" y="212"/>
                    </a:lnTo>
                    <a:lnTo>
                      <a:pt x="159" y="208"/>
                    </a:lnTo>
                    <a:lnTo>
                      <a:pt x="167" y="202"/>
                    </a:lnTo>
                    <a:lnTo>
                      <a:pt x="176" y="197"/>
                    </a:lnTo>
                    <a:lnTo>
                      <a:pt x="183" y="191"/>
                    </a:lnTo>
                    <a:lnTo>
                      <a:pt x="191" y="183"/>
                    </a:lnTo>
                    <a:lnTo>
                      <a:pt x="197" y="176"/>
                    </a:lnTo>
                    <a:lnTo>
                      <a:pt x="202" y="167"/>
                    </a:lnTo>
                    <a:lnTo>
                      <a:pt x="208" y="159"/>
                    </a:lnTo>
                    <a:lnTo>
                      <a:pt x="211" y="149"/>
                    </a:lnTo>
                    <a:lnTo>
                      <a:pt x="214" y="140"/>
                    </a:lnTo>
                    <a:lnTo>
                      <a:pt x="217" y="130"/>
                    </a:lnTo>
                    <a:lnTo>
                      <a:pt x="218" y="119"/>
                    </a:lnTo>
                    <a:lnTo>
                      <a:pt x="218" y="110"/>
                    </a:lnTo>
                    <a:close/>
                  </a:path>
                </a:pathLst>
              </a:custGeom>
              <a:solidFill>
                <a:srgbClr val="0000FF"/>
              </a:solidFill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4" name="Freeform 121"/>
              <p:cNvSpPr>
                <a:spLocks/>
              </p:cNvSpPr>
              <p:nvPr/>
            </p:nvSpPr>
            <p:spPr bwMode="auto">
              <a:xfrm>
                <a:off x="2361" y="1449"/>
                <a:ext cx="34" cy="125"/>
              </a:xfrm>
              <a:custGeom>
                <a:avLst/>
                <a:gdLst>
                  <a:gd name="T0" fmla="*/ 0 w 164"/>
                  <a:gd name="T1" fmla="*/ 1 h 614"/>
                  <a:gd name="T2" fmla="*/ 0 w 164"/>
                  <a:gd name="T3" fmla="*/ 0 h 614"/>
                  <a:gd name="T4" fmla="*/ 0 w 164"/>
                  <a:gd name="T5" fmla="*/ 0 h 6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4" h="614">
                    <a:moveTo>
                      <a:pt x="0" y="614"/>
                    </a:moveTo>
                    <a:lnTo>
                      <a:pt x="164" y="0"/>
                    </a:lnTo>
                    <a:lnTo>
                      <a:pt x="32" y="1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70" name="Group 122"/>
            <p:cNvGrpSpPr>
              <a:grpSpLocks/>
            </p:cNvGrpSpPr>
            <p:nvPr/>
          </p:nvGrpSpPr>
          <p:grpSpPr bwMode="auto">
            <a:xfrm>
              <a:off x="4710" y="3630"/>
              <a:ext cx="134" cy="109"/>
              <a:chOff x="3410" y="2062"/>
              <a:chExt cx="152" cy="124"/>
            </a:xfrm>
          </p:grpSpPr>
          <p:sp>
            <p:nvSpPr>
              <p:cNvPr id="59471" name="Freeform 123"/>
              <p:cNvSpPr>
                <a:spLocks/>
              </p:cNvSpPr>
              <p:nvPr/>
            </p:nvSpPr>
            <p:spPr bwMode="auto">
              <a:xfrm>
                <a:off x="3410" y="2097"/>
                <a:ext cx="45" cy="44"/>
              </a:xfrm>
              <a:custGeom>
                <a:avLst/>
                <a:gdLst>
                  <a:gd name="T0" fmla="*/ 0 w 218"/>
                  <a:gd name="T1" fmla="*/ 0 h 218"/>
                  <a:gd name="T2" fmla="*/ 0 w 218"/>
                  <a:gd name="T3" fmla="*/ 0 h 218"/>
                  <a:gd name="T4" fmla="*/ 0 w 218"/>
                  <a:gd name="T5" fmla="*/ 0 h 218"/>
                  <a:gd name="T6" fmla="*/ 0 w 218"/>
                  <a:gd name="T7" fmla="*/ 0 h 218"/>
                  <a:gd name="T8" fmla="*/ 0 w 218"/>
                  <a:gd name="T9" fmla="*/ 0 h 218"/>
                  <a:gd name="T10" fmla="*/ 0 w 218"/>
                  <a:gd name="T11" fmla="*/ 0 h 218"/>
                  <a:gd name="T12" fmla="*/ 0 w 218"/>
                  <a:gd name="T13" fmla="*/ 0 h 218"/>
                  <a:gd name="T14" fmla="*/ 0 w 218"/>
                  <a:gd name="T15" fmla="*/ 0 h 218"/>
                  <a:gd name="T16" fmla="*/ 0 w 218"/>
                  <a:gd name="T17" fmla="*/ 0 h 218"/>
                  <a:gd name="T18" fmla="*/ 0 w 218"/>
                  <a:gd name="T19" fmla="*/ 0 h 218"/>
                  <a:gd name="T20" fmla="*/ 0 w 218"/>
                  <a:gd name="T21" fmla="*/ 0 h 218"/>
                  <a:gd name="T22" fmla="*/ 0 w 218"/>
                  <a:gd name="T23" fmla="*/ 0 h 218"/>
                  <a:gd name="T24" fmla="*/ 0 w 218"/>
                  <a:gd name="T25" fmla="*/ 0 h 218"/>
                  <a:gd name="T26" fmla="*/ 0 w 218"/>
                  <a:gd name="T27" fmla="*/ 0 h 218"/>
                  <a:gd name="T28" fmla="*/ 0 w 218"/>
                  <a:gd name="T29" fmla="*/ 0 h 218"/>
                  <a:gd name="T30" fmla="*/ 0 w 218"/>
                  <a:gd name="T31" fmla="*/ 0 h 218"/>
                  <a:gd name="T32" fmla="*/ 0 w 218"/>
                  <a:gd name="T33" fmla="*/ 0 h 218"/>
                  <a:gd name="T34" fmla="*/ 0 w 218"/>
                  <a:gd name="T35" fmla="*/ 0 h 218"/>
                  <a:gd name="T36" fmla="*/ 0 w 218"/>
                  <a:gd name="T37" fmla="*/ 0 h 218"/>
                  <a:gd name="T38" fmla="*/ 0 w 218"/>
                  <a:gd name="T39" fmla="*/ 0 h 218"/>
                  <a:gd name="T40" fmla="*/ 0 w 218"/>
                  <a:gd name="T41" fmla="*/ 0 h 218"/>
                  <a:gd name="T42" fmla="*/ 0 w 218"/>
                  <a:gd name="T43" fmla="*/ 0 h 218"/>
                  <a:gd name="T44" fmla="*/ 0 w 218"/>
                  <a:gd name="T45" fmla="*/ 0 h 218"/>
                  <a:gd name="T46" fmla="*/ 0 w 218"/>
                  <a:gd name="T47" fmla="*/ 0 h 218"/>
                  <a:gd name="T48" fmla="*/ 0 w 218"/>
                  <a:gd name="T49" fmla="*/ 0 h 218"/>
                  <a:gd name="T50" fmla="*/ 0 w 218"/>
                  <a:gd name="T51" fmla="*/ 0 h 218"/>
                  <a:gd name="T52" fmla="*/ 0 w 218"/>
                  <a:gd name="T53" fmla="*/ 0 h 218"/>
                  <a:gd name="T54" fmla="*/ 0 w 218"/>
                  <a:gd name="T55" fmla="*/ 0 h 218"/>
                  <a:gd name="T56" fmla="*/ 0 w 218"/>
                  <a:gd name="T57" fmla="*/ 0 h 218"/>
                  <a:gd name="T58" fmla="*/ 0 w 218"/>
                  <a:gd name="T59" fmla="*/ 0 h 218"/>
                  <a:gd name="T60" fmla="*/ 0 w 218"/>
                  <a:gd name="T61" fmla="*/ 0 h 218"/>
                  <a:gd name="T62" fmla="*/ 0 w 218"/>
                  <a:gd name="T63" fmla="*/ 0 h 218"/>
                  <a:gd name="T64" fmla="*/ 0 w 218"/>
                  <a:gd name="T65" fmla="*/ 0 h 218"/>
                  <a:gd name="T66" fmla="*/ 0 w 218"/>
                  <a:gd name="T67" fmla="*/ 0 h 21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8" h="218">
                    <a:moveTo>
                      <a:pt x="218" y="109"/>
                    </a:moveTo>
                    <a:lnTo>
                      <a:pt x="217" y="99"/>
                    </a:lnTo>
                    <a:lnTo>
                      <a:pt x="216" y="89"/>
                    </a:lnTo>
                    <a:lnTo>
                      <a:pt x="214" y="80"/>
                    </a:lnTo>
                    <a:lnTo>
                      <a:pt x="210" y="70"/>
                    </a:lnTo>
                    <a:lnTo>
                      <a:pt x="206" y="60"/>
                    </a:lnTo>
                    <a:lnTo>
                      <a:pt x="201" y="52"/>
                    </a:lnTo>
                    <a:lnTo>
                      <a:pt x="196" y="43"/>
                    </a:lnTo>
                    <a:lnTo>
                      <a:pt x="189" y="36"/>
                    </a:lnTo>
                    <a:lnTo>
                      <a:pt x="182" y="29"/>
                    </a:lnTo>
                    <a:lnTo>
                      <a:pt x="174" y="22"/>
                    </a:lnTo>
                    <a:lnTo>
                      <a:pt x="166" y="17"/>
                    </a:lnTo>
                    <a:lnTo>
                      <a:pt x="157" y="11"/>
                    </a:lnTo>
                    <a:lnTo>
                      <a:pt x="148" y="7"/>
                    </a:lnTo>
                    <a:lnTo>
                      <a:pt x="138" y="4"/>
                    </a:lnTo>
                    <a:lnTo>
                      <a:pt x="128" y="2"/>
                    </a:lnTo>
                    <a:lnTo>
                      <a:pt x="118" y="1"/>
                    </a:lnTo>
                    <a:lnTo>
                      <a:pt x="108" y="0"/>
                    </a:lnTo>
                    <a:lnTo>
                      <a:pt x="99" y="1"/>
                    </a:lnTo>
                    <a:lnTo>
                      <a:pt x="88" y="2"/>
                    </a:lnTo>
                    <a:lnTo>
                      <a:pt x="78" y="4"/>
                    </a:lnTo>
                    <a:lnTo>
                      <a:pt x="69" y="7"/>
                    </a:lnTo>
                    <a:lnTo>
                      <a:pt x="59" y="11"/>
                    </a:lnTo>
                    <a:lnTo>
                      <a:pt x="51" y="17"/>
                    </a:lnTo>
                    <a:lnTo>
                      <a:pt x="42" y="22"/>
                    </a:lnTo>
                    <a:lnTo>
                      <a:pt x="35" y="29"/>
                    </a:lnTo>
                    <a:lnTo>
                      <a:pt x="27" y="36"/>
                    </a:lnTo>
                    <a:lnTo>
                      <a:pt x="21" y="43"/>
                    </a:lnTo>
                    <a:lnTo>
                      <a:pt x="16" y="52"/>
                    </a:lnTo>
                    <a:lnTo>
                      <a:pt x="10" y="60"/>
                    </a:lnTo>
                    <a:lnTo>
                      <a:pt x="6" y="70"/>
                    </a:lnTo>
                    <a:lnTo>
                      <a:pt x="3" y="80"/>
                    </a:lnTo>
                    <a:lnTo>
                      <a:pt x="1" y="89"/>
                    </a:lnTo>
                    <a:lnTo>
                      <a:pt x="0" y="99"/>
                    </a:lnTo>
                    <a:lnTo>
                      <a:pt x="0" y="109"/>
                    </a:lnTo>
                    <a:lnTo>
                      <a:pt x="0" y="119"/>
                    </a:lnTo>
                    <a:lnTo>
                      <a:pt x="1" y="130"/>
                    </a:lnTo>
                    <a:lnTo>
                      <a:pt x="3" y="139"/>
                    </a:lnTo>
                    <a:lnTo>
                      <a:pt x="6" y="149"/>
                    </a:lnTo>
                    <a:lnTo>
                      <a:pt x="10" y="157"/>
                    </a:lnTo>
                    <a:lnTo>
                      <a:pt x="16" y="167"/>
                    </a:lnTo>
                    <a:lnTo>
                      <a:pt x="21" y="175"/>
                    </a:lnTo>
                    <a:lnTo>
                      <a:pt x="27" y="183"/>
                    </a:lnTo>
                    <a:lnTo>
                      <a:pt x="35" y="190"/>
                    </a:lnTo>
                    <a:lnTo>
                      <a:pt x="42" y="197"/>
                    </a:lnTo>
                    <a:lnTo>
                      <a:pt x="51" y="202"/>
                    </a:lnTo>
                    <a:lnTo>
                      <a:pt x="59" y="207"/>
                    </a:lnTo>
                    <a:lnTo>
                      <a:pt x="69" y="211"/>
                    </a:lnTo>
                    <a:lnTo>
                      <a:pt x="78" y="214"/>
                    </a:lnTo>
                    <a:lnTo>
                      <a:pt x="88" y="217"/>
                    </a:lnTo>
                    <a:lnTo>
                      <a:pt x="99" y="218"/>
                    </a:lnTo>
                    <a:lnTo>
                      <a:pt x="108" y="218"/>
                    </a:lnTo>
                    <a:lnTo>
                      <a:pt x="118" y="218"/>
                    </a:lnTo>
                    <a:lnTo>
                      <a:pt x="128" y="217"/>
                    </a:lnTo>
                    <a:lnTo>
                      <a:pt x="138" y="214"/>
                    </a:lnTo>
                    <a:lnTo>
                      <a:pt x="148" y="211"/>
                    </a:lnTo>
                    <a:lnTo>
                      <a:pt x="157" y="207"/>
                    </a:lnTo>
                    <a:lnTo>
                      <a:pt x="166" y="202"/>
                    </a:lnTo>
                    <a:lnTo>
                      <a:pt x="174" y="197"/>
                    </a:lnTo>
                    <a:lnTo>
                      <a:pt x="182" y="190"/>
                    </a:lnTo>
                    <a:lnTo>
                      <a:pt x="189" y="183"/>
                    </a:lnTo>
                    <a:lnTo>
                      <a:pt x="196" y="175"/>
                    </a:lnTo>
                    <a:lnTo>
                      <a:pt x="201" y="167"/>
                    </a:lnTo>
                    <a:lnTo>
                      <a:pt x="206" y="157"/>
                    </a:lnTo>
                    <a:lnTo>
                      <a:pt x="210" y="149"/>
                    </a:lnTo>
                    <a:lnTo>
                      <a:pt x="214" y="139"/>
                    </a:lnTo>
                    <a:lnTo>
                      <a:pt x="216" y="130"/>
                    </a:lnTo>
                    <a:lnTo>
                      <a:pt x="217" y="119"/>
                    </a:lnTo>
                    <a:lnTo>
                      <a:pt x="218" y="109"/>
                    </a:lnTo>
                    <a:close/>
                  </a:path>
                </a:pathLst>
              </a:custGeom>
              <a:solidFill>
                <a:srgbClr val="0000FF"/>
              </a:solidFill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72" name="Freeform 124"/>
              <p:cNvSpPr>
                <a:spLocks/>
              </p:cNvSpPr>
              <p:nvPr/>
            </p:nvSpPr>
            <p:spPr bwMode="auto">
              <a:xfrm>
                <a:off x="3495" y="2062"/>
                <a:ext cx="67" cy="124"/>
              </a:xfrm>
              <a:custGeom>
                <a:avLst/>
                <a:gdLst>
                  <a:gd name="T0" fmla="*/ 0 w 331"/>
                  <a:gd name="T1" fmla="*/ 1 h 616"/>
                  <a:gd name="T2" fmla="*/ 0 w 331"/>
                  <a:gd name="T3" fmla="*/ 1 h 616"/>
                  <a:gd name="T4" fmla="*/ 0 w 331"/>
                  <a:gd name="T5" fmla="*/ 1 h 616"/>
                  <a:gd name="T6" fmla="*/ 0 w 331"/>
                  <a:gd name="T7" fmla="*/ 1 h 616"/>
                  <a:gd name="T8" fmla="*/ 0 w 331"/>
                  <a:gd name="T9" fmla="*/ 1 h 616"/>
                  <a:gd name="T10" fmla="*/ 0 w 331"/>
                  <a:gd name="T11" fmla="*/ 1 h 616"/>
                  <a:gd name="T12" fmla="*/ 0 w 331"/>
                  <a:gd name="T13" fmla="*/ 1 h 616"/>
                  <a:gd name="T14" fmla="*/ 0 w 331"/>
                  <a:gd name="T15" fmla="*/ 1 h 616"/>
                  <a:gd name="T16" fmla="*/ 0 w 331"/>
                  <a:gd name="T17" fmla="*/ 1 h 616"/>
                  <a:gd name="T18" fmla="*/ 0 w 331"/>
                  <a:gd name="T19" fmla="*/ 1 h 616"/>
                  <a:gd name="T20" fmla="*/ 0 w 331"/>
                  <a:gd name="T21" fmla="*/ 1 h 616"/>
                  <a:gd name="T22" fmla="*/ 0 w 331"/>
                  <a:gd name="T23" fmla="*/ 1 h 616"/>
                  <a:gd name="T24" fmla="*/ 0 w 331"/>
                  <a:gd name="T25" fmla="*/ 1 h 616"/>
                  <a:gd name="T26" fmla="*/ 0 w 331"/>
                  <a:gd name="T27" fmla="*/ 1 h 616"/>
                  <a:gd name="T28" fmla="*/ 0 w 331"/>
                  <a:gd name="T29" fmla="*/ 1 h 616"/>
                  <a:gd name="T30" fmla="*/ 0 w 331"/>
                  <a:gd name="T31" fmla="*/ 1 h 616"/>
                  <a:gd name="T32" fmla="*/ 0 w 331"/>
                  <a:gd name="T33" fmla="*/ 1 h 616"/>
                  <a:gd name="T34" fmla="*/ 0 w 331"/>
                  <a:gd name="T35" fmla="*/ 1 h 616"/>
                  <a:gd name="T36" fmla="*/ 0 w 331"/>
                  <a:gd name="T37" fmla="*/ 1 h 616"/>
                  <a:gd name="T38" fmla="*/ 0 w 331"/>
                  <a:gd name="T39" fmla="*/ 0 h 616"/>
                  <a:gd name="T40" fmla="*/ 0 w 331"/>
                  <a:gd name="T41" fmla="*/ 0 h 616"/>
                  <a:gd name="T42" fmla="*/ 0 w 331"/>
                  <a:gd name="T43" fmla="*/ 0 h 616"/>
                  <a:gd name="T44" fmla="*/ 0 w 331"/>
                  <a:gd name="T45" fmla="*/ 0 h 616"/>
                  <a:gd name="T46" fmla="*/ 0 w 331"/>
                  <a:gd name="T47" fmla="*/ 0 h 616"/>
                  <a:gd name="T48" fmla="*/ 0 w 331"/>
                  <a:gd name="T49" fmla="*/ 0 h 616"/>
                  <a:gd name="T50" fmla="*/ 0 w 331"/>
                  <a:gd name="T51" fmla="*/ 0 h 616"/>
                  <a:gd name="T52" fmla="*/ 0 w 331"/>
                  <a:gd name="T53" fmla="*/ 0 h 616"/>
                  <a:gd name="T54" fmla="*/ 1 w 331"/>
                  <a:gd name="T55" fmla="*/ 0 h 61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31" h="616">
                    <a:moveTo>
                      <a:pt x="0" y="616"/>
                    </a:moveTo>
                    <a:lnTo>
                      <a:pt x="96" y="616"/>
                    </a:lnTo>
                    <a:lnTo>
                      <a:pt x="110" y="613"/>
                    </a:lnTo>
                    <a:lnTo>
                      <a:pt x="124" y="609"/>
                    </a:lnTo>
                    <a:lnTo>
                      <a:pt x="139" y="603"/>
                    </a:lnTo>
                    <a:lnTo>
                      <a:pt x="154" y="593"/>
                    </a:lnTo>
                    <a:lnTo>
                      <a:pt x="167" y="582"/>
                    </a:lnTo>
                    <a:lnTo>
                      <a:pt x="180" y="568"/>
                    </a:lnTo>
                    <a:lnTo>
                      <a:pt x="193" y="553"/>
                    </a:lnTo>
                    <a:lnTo>
                      <a:pt x="204" y="536"/>
                    </a:lnTo>
                    <a:lnTo>
                      <a:pt x="213" y="517"/>
                    </a:lnTo>
                    <a:lnTo>
                      <a:pt x="222" y="498"/>
                    </a:lnTo>
                    <a:lnTo>
                      <a:pt x="228" y="478"/>
                    </a:lnTo>
                    <a:lnTo>
                      <a:pt x="246" y="410"/>
                    </a:lnTo>
                    <a:lnTo>
                      <a:pt x="250" y="391"/>
                    </a:lnTo>
                    <a:lnTo>
                      <a:pt x="253" y="372"/>
                    </a:lnTo>
                    <a:lnTo>
                      <a:pt x="253" y="354"/>
                    </a:lnTo>
                    <a:lnTo>
                      <a:pt x="250" y="337"/>
                    </a:lnTo>
                    <a:lnTo>
                      <a:pt x="246" y="321"/>
                    </a:lnTo>
                    <a:lnTo>
                      <a:pt x="241" y="307"/>
                    </a:lnTo>
                    <a:lnTo>
                      <a:pt x="233" y="295"/>
                    </a:lnTo>
                    <a:lnTo>
                      <a:pt x="224" y="286"/>
                    </a:lnTo>
                    <a:lnTo>
                      <a:pt x="212" y="279"/>
                    </a:lnTo>
                    <a:lnTo>
                      <a:pt x="200" y="275"/>
                    </a:lnTo>
                    <a:lnTo>
                      <a:pt x="187" y="274"/>
                    </a:lnTo>
                    <a:lnTo>
                      <a:pt x="92" y="274"/>
                    </a:lnTo>
                    <a:lnTo>
                      <a:pt x="164" y="0"/>
                    </a:lnTo>
                    <a:lnTo>
                      <a:pt x="3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83421" name="Group 125"/>
          <p:cNvGrpSpPr>
            <a:grpSpLocks/>
          </p:cNvGrpSpPr>
          <p:nvPr/>
        </p:nvGrpSpPr>
        <p:grpSpPr bwMode="auto">
          <a:xfrm>
            <a:off x="2927350" y="3659188"/>
            <a:ext cx="3116263" cy="2886075"/>
            <a:chOff x="1844" y="2305"/>
            <a:chExt cx="1963" cy="1818"/>
          </a:xfrm>
        </p:grpSpPr>
        <p:sp>
          <p:nvSpPr>
            <p:cNvPr id="59465" name="Line 126"/>
            <p:cNvSpPr>
              <a:spLocks noChangeShapeType="1"/>
            </p:cNvSpPr>
            <p:nvPr/>
          </p:nvSpPr>
          <p:spPr bwMode="auto">
            <a:xfrm flipV="1">
              <a:off x="3010" y="2305"/>
              <a:ext cx="0" cy="101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9466" name="Group 127"/>
            <p:cNvGrpSpPr>
              <a:grpSpLocks/>
            </p:cNvGrpSpPr>
            <p:nvPr/>
          </p:nvGrpSpPr>
          <p:grpSpPr bwMode="auto">
            <a:xfrm>
              <a:off x="1844" y="2523"/>
              <a:ext cx="1963" cy="1600"/>
              <a:chOff x="1844" y="2523"/>
              <a:chExt cx="1963" cy="1600"/>
            </a:xfrm>
          </p:grpSpPr>
          <p:sp>
            <p:nvSpPr>
              <p:cNvPr id="59467" name="Line 128"/>
              <p:cNvSpPr>
                <a:spLocks noChangeShapeType="1"/>
              </p:cNvSpPr>
              <p:nvPr/>
            </p:nvSpPr>
            <p:spPr bwMode="auto">
              <a:xfrm>
                <a:off x="2211" y="2523"/>
                <a:ext cx="1596" cy="160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68" name="Line 129"/>
              <p:cNvSpPr>
                <a:spLocks noChangeShapeType="1"/>
              </p:cNvSpPr>
              <p:nvPr/>
            </p:nvSpPr>
            <p:spPr bwMode="auto">
              <a:xfrm>
                <a:off x="1844" y="3324"/>
                <a:ext cx="1166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83426" name="Group 130"/>
          <p:cNvGrpSpPr>
            <a:grpSpLocks/>
          </p:cNvGrpSpPr>
          <p:nvPr/>
        </p:nvGrpSpPr>
        <p:grpSpPr bwMode="auto">
          <a:xfrm>
            <a:off x="3646488" y="2066925"/>
            <a:ext cx="2255837" cy="4337050"/>
            <a:chOff x="2297" y="1302"/>
            <a:chExt cx="1421" cy="2732"/>
          </a:xfrm>
        </p:grpSpPr>
        <p:sp>
          <p:nvSpPr>
            <p:cNvPr id="59463" name="Line 131"/>
            <p:cNvSpPr>
              <a:spLocks noChangeShapeType="1"/>
            </p:cNvSpPr>
            <p:nvPr/>
          </p:nvSpPr>
          <p:spPr bwMode="auto">
            <a:xfrm>
              <a:off x="2297" y="1302"/>
              <a:ext cx="0" cy="13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64" name="Line 132"/>
            <p:cNvSpPr>
              <a:spLocks noChangeShapeType="1"/>
            </p:cNvSpPr>
            <p:nvPr/>
          </p:nvSpPr>
          <p:spPr bwMode="auto">
            <a:xfrm>
              <a:off x="3718" y="1302"/>
              <a:ext cx="0" cy="27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29" name="Group 133"/>
          <p:cNvGrpSpPr>
            <a:grpSpLocks/>
          </p:cNvGrpSpPr>
          <p:nvPr/>
        </p:nvGrpSpPr>
        <p:grpSpPr bwMode="auto">
          <a:xfrm>
            <a:off x="650875" y="4146550"/>
            <a:ext cx="5251450" cy="2257425"/>
            <a:chOff x="410" y="2612"/>
            <a:chExt cx="3308" cy="1422"/>
          </a:xfrm>
        </p:grpSpPr>
        <p:sp>
          <p:nvSpPr>
            <p:cNvPr id="59461" name="Line 134"/>
            <p:cNvSpPr>
              <a:spLocks noChangeShapeType="1"/>
            </p:cNvSpPr>
            <p:nvPr/>
          </p:nvSpPr>
          <p:spPr bwMode="auto">
            <a:xfrm flipH="1">
              <a:off x="410" y="2612"/>
              <a:ext cx="18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62" name="Line 135"/>
            <p:cNvSpPr>
              <a:spLocks noChangeShapeType="1"/>
            </p:cNvSpPr>
            <p:nvPr/>
          </p:nvSpPr>
          <p:spPr bwMode="auto">
            <a:xfrm flipH="1">
              <a:off x="410" y="4034"/>
              <a:ext cx="33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32" name="Group 136"/>
          <p:cNvGrpSpPr>
            <a:grpSpLocks/>
          </p:cNvGrpSpPr>
          <p:nvPr/>
        </p:nvGrpSpPr>
        <p:grpSpPr bwMode="auto">
          <a:xfrm>
            <a:off x="482600" y="4021138"/>
            <a:ext cx="215900" cy="182562"/>
            <a:chOff x="217" y="2573"/>
            <a:chExt cx="137" cy="117"/>
          </a:xfrm>
        </p:grpSpPr>
        <p:sp>
          <p:nvSpPr>
            <p:cNvPr id="59459" name="Freeform 137"/>
            <p:cNvSpPr>
              <a:spLocks/>
            </p:cNvSpPr>
            <p:nvPr/>
          </p:nvSpPr>
          <p:spPr bwMode="auto">
            <a:xfrm>
              <a:off x="294" y="2623"/>
              <a:ext cx="60" cy="60"/>
            </a:xfrm>
            <a:custGeom>
              <a:avLst/>
              <a:gdLst>
                <a:gd name="T0" fmla="*/ 7 w 124"/>
                <a:gd name="T1" fmla="*/ 3 h 124"/>
                <a:gd name="T2" fmla="*/ 7 w 124"/>
                <a:gd name="T3" fmla="*/ 2 h 124"/>
                <a:gd name="T4" fmla="*/ 6 w 124"/>
                <a:gd name="T5" fmla="*/ 1 h 124"/>
                <a:gd name="T6" fmla="*/ 5 w 124"/>
                <a:gd name="T7" fmla="*/ 0 h 124"/>
                <a:gd name="T8" fmla="*/ 4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6 h 124"/>
                <a:gd name="T28" fmla="*/ 2 w 124"/>
                <a:gd name="T29" fmla="*/ 7 h 124"/>
                <a:gd name="T30" fmla="*/ 3 w 124"/>
                <a:gd name="T31" fmla="*/ 7 h 124"/>
                <a:gd name="T32" fmla="*/ 4 w 124"/>
                <a:gd name="T33" fmla="*/ 7 h 124"/>
                <a:gd name="T34" fmla="*/ 5 w 124"/>
                <a:gd name="T35" fmla="*/ 6 h 124"/>
                <a:gd name="T36" fmla="*/ 6 w 124"/>
                <a:gd name="T37" fmla="*/ 5 h 124"/>
                <a:gd name="T38" fmla="*/ 7 w 124"/>
                <a:gd name="T39" fmla="*/ 4 h 124"/>
                <a:gd name="T40" fmla="*/ 7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2"/>
                  </a:moveTo>
                  <a:lnTo>
                    <a:pt x="121" y="43"/>
                  </a:lnTo>
                  <a:lnTo>
                    <a:pt x="111" y="26"/>
                  </a:lnTo>
                  <a:lnTo>
                    <a:pt x="98" y="11"/>
                  </a:lnTo>
                  <a:lnTo>
                    <a:pt x="81" y="3"/>
                  </a:lnTo>
                  <a:lnTo>
                    <a:pt x="62" y="0"/>
                  </a:lnTo>
                  <a:lnTo>
                    <a:pt x="42" y="3"/>
                  </a:lnTo>
                  <a:lnTo>
                    <a:pt x="25" y="11"/>
                  </a:lnTo>
                  <a:lnTo>
                    <a:pt x="12" y="26"/>
                  </a:lnTo>
                  <a:lnTo>
                    <a:pt x="2" y="43"/>
                  </a:lnTo>
                  <a:lnTo>
                    <a:pt x="0" y="62"/>
                  </a:lnTo>
                  <a:lnTo>
                    <a:pt x="2" y="82"/>
                  </a:lnTo>
                  <a:lnTo>
                    <a:pt x="12" y="99"/>
                  </a:lnTo>
                  <a:lnTo>
                    <a:pt x="25" y="112"/>
                  </a:lnTo>
                  <a:lnTo>
                    <a:pt x="42" y="121"/>
                  </a:lnTo>
                  <a:lnTo>
                    <a:pt x="62" y="124"/>
                  </a:lnTo>
                  <a:lnTo>
                    <a:pt x="81" y="121"/>
                  </a:lnTo>
                  <a:lnTo>
                    <a:pt x="98" y="112"/>
                  </a:lnTo>
                  <a:lnTo>
                    <a:pt x="111" y="99"/>
                  </a:lnTo>
                  <a:lnTo>
                    <a:pt x="121" y="82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60" name="Freeform 138"/>
            <p:cNvSpPr>
              <a:spLocks/>
            </p:cNvSpPr>
            <p:nvPr/>
          </p:nvSpPr>
          <p:spPr bwMode="auto">
            <a:xfrm>
              <a:off x="217" y="2573"/>
              <a:ext cx="33" cy="117"/>
            </a:xfrm>
            <a:custGeom>
              <a:avLst/>
              <a:gdLst>
                <a:gd name="T0" fmla="*/ 0 w 66"/>
                <a:gd name="T1" fmla="*/ 13 h 245"/>
                <a:gd name="T2" fmla="*/ 5 w 66"/>
                <a:gd name="T3" fmla="*/ 0 h 245"/>
                <a:gd name="T4" fmla="*/ 1 w 66"/>
                <a:gd name="T5" fmla="*/ 3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5">
                  <a:moveTo>
                    <a:pt x="0" y="245"/>
                  </a:moveTo>
                  <a:lnTo>
                    <a:pt x="66" y="0"/>
                  </a:lnTo>
                  <a:lnTo>
                    <a:pt x="13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35" name="Group 139"/>
          <p:cNvGrpSpPr>
            <a:grpSpLocks/>
          </p:cNvGrpSpPr>
          <p:nvPr/>
        </p:nvGrpSpPr>
        <p:grpSpPr bwMode="auto">
          <a:xfrm>
            <a:off x="452438" y="6278563"/>
            <a:ext cx="246062" cy="177800"/>
            <a:chOff x="197" y="4012"/>
            <a:chExt cx="157" cy="113"/>
          </a:xfrm>
        </p:grpSpPr>
        <p:sp>
          <p:nvSpPr>
            <p:cNvPr id="59457" name="Freeform 140"/>
            <p:cNvSpPr>
              <a:spLocks/>
            </p:cNvSpPr>
            <p:nvPr/>
          </p:nvSpPr>
          <p:spPr bwMode="auto">
            <a:xfrm>
              <a:off x="294" y="4062"/>
              <a:ext cx="60" cy="60"/>
            </a:xfrm>
            <a:custGeom>
              <a:avLst/>
              <a:gdLst>
                <a:gd name="T0" fmla="*/ 7 w 124"/>
                <a:gd name="T1" fmla="*/ 3 h 124"/>
                <a:gd name="T2" fmla="*/ 7 w 124"/>
                <a:gd name="T3" fmla="*/ 2 h 124"/>
                <a:gd name="T4" fmla="*/ 6 w 124"/>
                <a:gd name="T5" fmla="*/ 1 h 124"/>
                <a:gd name="T6" fmla="*/ 5 w 124"/>
                <a:gd name="T7" fmla="*/ 0 h 124"/>
                <a:gd name="T8" fmla="*/ 4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6 h 124"/>
                <a:gd name="T28" fmla="*/ 2 w 124"/>
                <a:gd name="T29" fmla="*/ 7 h 124"/>
                <a:gd name="T30" fmla="*/ 3 w 124"/>
                <a:gd name="T31" fmla="*/ 7 h 124"/>
                <a:gd name="T32" fmla="*/ 4 w 124"/>
                <a:gd name="T33" fmla="*/ 7 h 124"/>
                <a:gd name="T34" fmla="*/ 5 w 124"/>
                <a:gd name="T35" fmla="*/ 6 h 124"/>
                <a:gd name="T36" fmla="*/ 6 w 124"/>
                <a:gd name="T37" fmla="*/ 5 h 124"/>
                <a:gd name="T38" fmla="*/ 7 w 124"/>
                <a:gd name="T39" fmla="*/ 4 h 124"/>
                <a:gd name="T40" fmla="*/ 7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1" y="43"/>
                  </a:lnTo>
                  <a:lnTo>
                    <a:pt x="111" y="25"/>
                  </a:lnTo>
                  <a:lnTo>
                    <a:pt x="98" y="11"/>
                  </a:lnTo>
                  <a:lnTo>
                    <a:pt x="81" y="2"/>
                  </a:lnTo>
                  <a:lnTo>
                    <a:pt x="62" y="0"/>
                  </a:lnTo>
                  <a:lnTo>
                    <a:pt x="42" y="2"/>
                  </a:lnTo>
                  <a:lnTo>
                    <a:pt x="25" y="11"/>
                  </a:lnTo>
                  <a:lnTo>
                    <a:pt x="12" y="25"/>
                  </a:lnTo>
                  <a:lnTo>
                    <a:pt x="2" y="43"/>
                  </a:lnTo>
                  <a:lnTo>
                    <a:pt x="0" y="61"/>
                  </a:lnTo>
                  <a:lnTo>
                    <a:pt x="2" y="81"/>
                  </a:lnTo>
                  <a:lnTo>
                    <a:pt x="12" y="99"/>
                  </a:lnTo>
                  <a:lnTo>
                    <a:pt x="25" y="112"/>
                  </a:lnTo>
                  <a:lnTo>
                    <a:pt x="42" y="120"/>
                  </a:lnTo>
                  <a:lnTo>
                    <a:pt x="62" y="124"/>
                  </a:lnTo>
                  <a:lnTo>
                    <a:pt x="81" y="120"/>
                  </a:lnTo>
                  <a:lnTo>
                    <a:pt x="98" y="112"/>
                  </a:lnTo>
                  <a:lnTo>
                    <a:pt x="111" y="99"/>
                  </a:lnTo>
                  <a:lnTo>
                    <a:pt x="121" y="81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8" name="Freeform 141"/>
            <p:cNvSpPr>
              <a:spLocks/>
            </p:cNvSpPr>
            <p:nvPr/>
          </p:nvSpPr>
          <p:spPr bwMode="auto">
            <a:xfrm>
              <a:off x="197" y="4012"/>
              <a:ext cx="60" cy="113"/>
            </a:xfrm>
            <a:custGeom>
              <a:avLst/>
              <a:gdLst>
                <a:gd name="T0" fmla="*/ 0 w 132"/>
                <a:gd name="T1" fmla="*/ 11 h 244"/>
                <a:gd name="T2" fmla="*/ 2 w 132"/>
                <a:gd name="T3" fmla="*/ 11 h 244"/>
                <a:gd name="T4" fmla="*/ 2 w 132"/>
                <a:gd name="T5" fmla="*/ 11 h 244"/>
                <a:gd name="T6" fmla="*/ 3 w 132"/>
                <a:gd name="T7" fmla="*/ 11 h 244"/>
                <a:gd name="T8" fmla="*/ 3 w 132"/>
                <a:gd name="T9" fmla="*/ 10 h 244"/>
                <a:gd name="T10" fmla="*/ 4 w 132"/>
                <a:gd name="T11" fmla="*/ 9 h 244"/>
                <a:gd name="T12" fmla="*/ 4 w 132"/>
                <a:gd name="T13" fmla="*/ 9 h 244"/>
                <a:gd name="T14" fmla="*/ 4 w 132"/>
                <a:gd name="T15" fmla="*/ 7 h 244"/>
                <a:gd name="T16" fmla="*/ 5 w 132"/>
                <a:gd name="T17" fmla="*/ 6 h 244"/>
                <a:gd name="T18" fmla="*/ 4 w 132"/>
                <a:gd name="T19" fmla="*/ 6 h 244"/>
                <a:gd name="T20" fmla="*/ 4 w 132"/>
                <a:gd name="T21" fmla="*/ 6 h 244"/>
                <a:gd name="T22" fmla="*/ 4 w 132"/>
                <a:gd name="T23" fmla="*/ 5 h 244"/>
                <a:gd name="T24" fmla="*/ 3 w 132"/>
                <a:gd name="T25" fmla="*/ 5 h 244"/>
                <a:gd name="T26" fmla="*/ 2 w 132"/>
                <a:gd name="T27" fmla="*/ 5 h 244"/>
                <a:gd name="T28" fmla="*/ 3 w 132"/>
                <a:gd name="T29" fmla="*/ 0 h 244"/>
                <a:gd name="T30" fmla="*/ 5 w 132"/>
                <a:gd name="T31" fmla="*/ 0 h 2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244">
                  <a:moveTo>
                    <a:pt x="0" y="244"/>
                  </a:moveTo>
                  <a:lnTo>
                    <a:pt x="39" y="244"/>
                  </a:lnTo>
                  <a:lnTo>
                    <a:pt x="51" y="242"/>
                  </a:lnTo>
                  <a:lnTo>
                    <a:pt x="64" y="234"/>
                  </a:lnTo>
                  <a:lnTo>
                    <a:pt x="75" y="221"/>
                  </a:lnTo>
                  <a:lnTo>
                    <a:pt x="84" y="207"/>
                  </a:lnTo>
                  <a:lnTo>
                    <a:pt x="91" y="190"/>
                  </a:lnTo>
                  <a:lnTo>
                    <a:pt x="98" y="162"/>
                  </a:lnTo>
                  <a:lnTo>
                    <a:pt x="101" y="146"/>
                  </a:lnTo>
                  <a:lnTo>
                    <a:pt x="99" y="131"/>
                  </a:lnTo>
                  <a:lnTo>
                    <a:pt x="95" y="119"/>
                  </a:lnTo>
                  <a:lnTo>
                    <a:pt x="85" y="111"/>
                  </a:lnTo>
                  <a:lnTo>
                    <a:pt x="75" y="109"/>
                  </a:lnTo>
                  <a:lnTo>
                    <a:pt x="37" y="109"/>
                  </a:lnTo>
                  <a:lnTo>
                    <a:pt x="66" y="0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3438" name="Line 142"/>
          <p:cNvSpPr>
            <a:spLocks noChangeShapeType="1"/>
          </p:cNvSpPr>
          <p:nvPr/>
        </p:nvSpPr>
        <p:spPr bwMode="auto">
          <a:xfrm flipH="1">
            <a:off x="1677988" y="1474788"/>
            <a:ext cx="38735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3439" name="Group 143"/>
          <p:cNvGrpSpPr>
            <a:grpSpLocks/>
          </p:cNvGrpSpPr>
          <p:nvPr/>
        </p:nvGrpSpPr>
        <p:grpSpPr bwMode="auto">
          <a:xfrm>
            <a:off x="5503863" y="1349375"/>
            <a:ext cx="387350" cy="179388"/>
            <a:chOff x="3417" y="871"/>
            <a:chExt cx="247" cy="114"/>
          </a:xfrm>
        </p:grpSpPr>
        <p:sp>
          <p:nvSpPr>
            <p:cNvPr id="59452" name="Freeform 144"/>
            <p:cNvSpPr>
              <a:spLocks/>
            </p:cNvSpPr>
            <p:nvPr/>
          </p:nvSpPr>
          <p:spPr bwMode="auto">
            <a:xfrm>
              <a:off x="3417" y="921"/>
              <a:ext cx="61" cy="57"/>
            </a:xfrm>
            <a:custGeom>
              <a:avLst/>
              <a:gdLst>
                <a:gd name="T0" fmla="*/ 7 w 124"/>
                <a:gd name="T1" fmla="*/ 3 h 124"/>
                <a:gd name="T2" fmla="*/ 7 w 124"/>
                <a:gd name="T3" fmla="*/ 2 h 124"/>
                <a:gd name="T4" fmla="*/ 6 w 124"/>
                <a:gd name="T5" fmla="*/ 1 h 124"/>
                <a:gd name="T6" fmla="*/ 6 w 124"/>
                <a:gd name="T7" fmla="*/ 0 h 124"/>
                <a:gd name="T8" fmla="*/ 5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5 h 124"/>
                <a:gd name="T28" fmla="*/ 2 w 124"/>
                <a:gd name="T29" fmla="*/ 6 h 124"/>
                <a:gd name="T30" fmla="*/ 3 w 124"/>
                <a:gd name="T31" fmla="*/ 6 h 124"/>
                <a:gd name="T32" fmla="*/ 5 w 124"/>
                <a:gd name="T33" fmla="*/ 6 h 124"/>
                <a:gd name="T34" fmla="*/ 6 w 124"/>
                <a:gd name="T35" fmla="*/ 5 h 124"/>
                <a:gd name="T36" fmla="*/ 6 w 124"/>
                <a:gd name="T37" fmla="*/ 5 h 124"/>
                <a:gd name="T38" fmla="*/ 7 w 124"/>
                <a:gd name="T39" fmla="*/ 4 h 124"/>
                <a:gd name="T40" fmla="*/ 7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3"/>
                  </a:moveTo>
                  <a:lnTo>
                    <a:pt x="122" y="43"/>
                  </a:lnTo>
                  <a:lnTo>
                    <a:pt x="112" y="25"/>
                  </a:lnTo>
                  <a:lnTo>
                    <a:pt x="99" y="12"/>
                  </a:lnTo>
                  <a:lnTo>
                    <a:pt x="82" y="4"/>
                  </a:lnTo>
                  <a:lnTo>
                    <a:pt x="63" y="0"/>
                  </a:lnTo>
                  <a:lnTo>
                    <a:pt x="43" y="4"/>
                  </a:lnTo>
                  <a:lnTo>
                    <a:pt x="26" y="12"/>
                  </a:lnTo>
                  <a:lnTo>
                    <a:pt x="13" y="25"/>
                  </a:lnTo>
                  <a:lnTo>
                    <a:pt x="3" y="43"/>
                  </a:lnTo>
                  <a:lnTo>
                    <a:pt x="0" y="63"/>
                  </a:lnTo>
                  <a:lnTo>
                    <a:pt x="3" y="81"/>
                  </a:lnTo>
                  <a:lnTo>
                    <a:pt x="13" y="99"/>
                  </a:lnTo>
                  <a:lnTo>
                    <a:pt x="26" y="113"/>
                  </a:lnTo>
                  <a:lnTo>
                    <a:pt x="43" y="122"/>
                  </a:lnTo>
                  <a:lnTo>
                    <a:pt x="63" y="124"/>
                  </a:lnTo>
                  <a:lnTo>
                    <a:pt x="82" y="122"/>
                  </a:lnTo>
                  <a:lnTo>
                    <a:pt x="99" y="113"/>
                  </a:lnTo>
                  <a:lnTo>
                    <a:pt x="112" y="99"/>
                  </a:lnTo>
                  <a:lnTo>
                    <a:pt x="122" y="8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3" name="Freeform 145"/>
            <p:cNvSpPr>
              <a:spLocks/>
            </p:cNvSpPr>
            <p:nvPr/>
          </p:nvSpPr>
          <p:spPr bwMode="auto">
            <a:xfrm>
              <a:off x="3531" y="871"/>
              <a:ext cx="47" cy="90"/>
            </a:xfrm>
            <a:custGeom>
              <a:avLst/>
              <a:gdLst>
                <a:gd name="T0" fmla="*/ 5 w 95"/>
                <a:gd name="T1" fmla="*/ 0 h 189"/>
                <a:gd name="T2" fmla="*/ 0 w 95"/>
                <a:gd name="T3" fmla="*/ 10 h 189"/>
                <a:gd name="T4" fmla="*/ 5 w 95"/>
                <a:gd name="T5" fmla="*/ 1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89">
                  <a:moveTo>
                    <a:pt x="89" y="0"/>
                  </a:moveTo>
                  <a:lnTo>
                    <a:pt x="0" y="189"/>
                  </a:lnTo>
                  <a:lnTo>
                    <a:pt x="95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4" name="Line 146"/>
            <p:cNvSpPr>
              <a:spLocks noChangeShapeType="1"/>
            </p:cNvSpPr>
            <p:nvPr/>
          </p:nvSpPr>
          <p:spPr bwMode="auto">
            <a:xfrm flipH="1">
              <a:off x="3554" y="935"/>
              <a:ext cx="17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5" name="Line 147"/>
            <p:cNvSpPr>
              <a:spLocks noChangeShapeType="1"/>
            </p:cNvSpPr>
            <p:nvPr/>
          </p:nvSpPr>
          <p:spPr bwMode="auto">
            <a:xfrm flipV="1">
              <a:off x="3621" y="871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6" name="Line 148"/>
            <p:cNvSpPr>
              <a:spLocks noChangeShapeType="1"/>
            </p:cNvSpPr>
            <p:nvPr/>
          </p:nvSpPr>
          <p:spPr bwMode="auto">
            <a:xfrm flipV="1">
              <a:off x="3654" y="871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45" name="Group 149"/>
          <p:cNvGrpSpPr>
            <a:grpSpLocks/>
          </p:cNvGrpSpPr>
          <p:nvPr/>
        </p:nvGrpSpPr>
        <p:grpSpPr bwMode="auto">
          <a:xfrm>
            <a:off x="3840163" y="1250950"/>
            <a:ext cx="209550" cy="266700"/>
            <a:chOff x="2356" y="808"/>
            <a:chExt cx="134" cy="170"/>
          </a:xfrm>
        </p:grpSpPr>
        <p:sp>
          <p:nvSpPr>
            <p:cNvPr id="59446" name="Freeform 150"/>
            <p:cNvSpPr>
              <a:spLocks/>
            </p:cNvSpPr>
            <p:nvPr/>
          </p:nvSpPr>
          <p:spPr bwMode="auto">
            <a:xfrm>
              <a:off x="2430" y="921"/>
              <a:ext cx="56" cy="57"/>
            </a:xfrm>
            <a:custGeom>
              <a:avLst/>
              <a:gdLst>
                <a:gd name="T0" fmla="*/ 5 w 124"/>
                <a:gd name="T1" fmla="*/ 3 h 124"/>
                <a:gd name="T2" fmla="*/ 5 w 124"/>
                <a:gd name="T3" fmla="*/ 2 h 124"/>
                <a:gd name="T4" fmla="*/ 5 w 124"/>
                <a:gd name="T5" fmla="*/ 1 h 124"/>
                <a:gd name="T6" fmla="*/ 4 w 124"/>
                <a:gd name="T7" fmla="*/ 0 h 124"/>
                <a:gd name="T8" fmla="*/ 4 w 124"/>
                <a:gd name="T9" fmla="*/ 0 h 124"/>
                <a:gd name="T10" fmla="*/ 3 w 124"/>
                <a:gd name="T11" fmla="*/ 0 h 124"/>
                <a:gd name="T12" fmla="*/ 2 w 124"/>
                <a:gd name="T13" fmla="*/ 0 h 124"/>
                <a:gd name="T14" fmla="*/ 1 w 124"/>
                <a:gd name="T15" fmla="*/ 0 h 124"/>
                <a:gd name="T16" fmla="*/ 0 w 124"/>
                <a:gd name="T17" fmla="*/ 1 h 124"/>
                <a:gd name="T18" fmla="*/ 0 w 124"/>
                <a:gd name="T19" fmla="*/ 2 h 124"/>
                <a:gd name="T20" fmla="*/ 0 w 124"/>
                <a:gd name="T21" fmla="*/ 3 h 124"/>
                <a:gd name="T22" fmla="*/ 0 w 124"/>
                <a:gd name="T23" fmla="*/ 4 h 124"/>
                <a:gd name="T24" fmla="*/ 0 w 124"/>
                <a:gd name="T25" fmla="*/ 5 h 124"/>
                <a:gd name="T26" fmla="*/ 1 w 124"/>
                <a:gd name="T27" fmla="*/ 5 h 124"/>
                <a:gd name="T28" fmla="*/ 2 w 124"/>
                <a:gd name="T29" fmla="*/ 6 h 124"/>
                <a:gd name="T30" fmla="*/ 3 w 124"/>
                <a:gd name="T31" fmla="*/ 6 h 124"/>
                <a:gd name="T32" fmla="*/ 4 w 124"/>
                <a:gd name="T33" fmla="*/ 6 h 124"/>
                <a:gd name="T34" fmla="*/ 4 w 124"/>
                <a:gd name="T35" fmla="*/ 5 h 124"/>
                <a:gd name="T36" fmla="*/ 5 w 124"/>
                <a:gd name="T37" fmla="*/ 5 h 124"/>
                <a:gd name="T38" fmla="*/ 5 w 124"/>
                <a:gd name="T39" fmla="*/ 4 h 124"/>
                <a:gd name="T40" fmla="*/ 5 w 124"/>
                <a:gd name="T41" fmla="*/ 3 h 1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4">
                  <a:moveTo>
                    <a:pt x="124" y="63"/>
                  </a:moveTo>
                  <a:lnTo>
                    <a:pt x="120" y="43"/>
                  </a:lnTo>
                  <a:lnTo>
                    <a:pt x="111" y="25"/>
                  </a:lnTo>
                  <a:lnTo>
                    <a:pt x="98" y="12"/>
                  </a:lnTo>
                  <a:lnTo>
                    <a:pt x="81" y="4"/>
                  </a:lnTo>
                  <a:lnTo>
                    <a:pt x="61" y="0"/>
                  </a:lnTo>
                  <a:lnTo>
                    <a:pt x="42" y="4"/>
                  </a:lnTo>
                  <a:lnTo>
                    <a:pt x="25" y="12"/>
                  </a:lnTo>
                  <a:lnTo>
                    <a:pt x="11" y="25"/>
                  </a:lnTo>
                  <a:lnTo>
                    <a:pt x="2" y="43"/>
                  </a:lnTo>
                  <a:lnTo>
                    <a:pt x="0" y="63"/>
                  </a:lnTo>
                  <a:lnTo>
                    <a:pt x="2" y="81"/>
                  </a:lnTo>
                  <a:lnTo>
                    <a:pt x="11" y="99"/>
                  </a:lnTo>
                  <a:lnTo>
                    <a:pt x="25" y="113"/>
                  </a:lnTo>
                  <a:lnTo>
                    <a:pt x="42" y="122"/>
                  </a:lnTo>
                  <a:lnTo>
                    <a:pt x="61" y="124"/>
                  </a:lnTo>
                  <a:lnTo>
                    <a:pt x="81" y="122"/>
                  </a:lnTo>
                  <a:lnTo>
                    <a:pt x="98" y="113"/>
                  </a:lnTo>
                  <a:lnTo>
                    <a:pt x="111" y="99"/>
                  </a:lnTo>
                  <a:lnTo>
                    <a:pt x="120" y="81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7" name="Freeform 151"/>
            <p:cNvSpPr>
              <a:spLocks/>
            </p:cNvSpPr>
            <p:nvPr/>
          </p:nvSpPr>
          <p:spPr bwMode="auto">
            <a:xfrm>
              <a:off x="2383" y="808"/>
              <a:ext cx="23" cy="20"/>
            </a:xfrm>
            <a:custGeom>
              <a:avLst/>
              <a:gdLst>
                <a:gd name="T0" fmla="*/ 2 w 49"/>
                <a:gd name="T1" fmla="*/ 0 h 40"/>
                <a:gd name="T2" fmla="*/ 2 w 49"/>
                <a:gd name="T3" fmla="*/ 1 h 40"/>
                <a:gd name="T4" fmla="*/ 1 w 49"/>
                <a:gd name="T5" fmla="*/ 1 h 40"/>
                <a:gd name="T6" fmla="*/ 0 w 49"/>
                <a:gd name="T7" fmla="*/ 2 h 40"/>
                <a:gd name="T8" fmla="*/ 0 w 49"/>
                <a:gd name="T9" fmla="*/ 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9" y="0"/>
                  </a:moveTo>
                  <a:lnTo>
                    <a:pt x="36" y="3"/>
                  </a:lnTo>
                  <a:lnTo>
                    <a:pt x="22" y="11"/>
                  </a:lnTo>
                  <a:lnTo>
                    <a:pt x="10" y="24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8" name="Freeform 152"/>
            <p:cNvSpPr>
              <a:spLocks/>
            </p:cNvSpPr>
            <p:nvPr/>
          </p:nvSpPr>
          <p:spPr bwMode="auto">
            <a:xfrm>
              <a:off x="2406" y="808"/>
              <a:ext cx="14" cy="40"/>
            </a:xfrm>
            <a:custGeom>
              <a:avLst/>
              <a:gdLst>
                <a:gd name="T0" fmla="*/ 1 w 26"/>
                <a:gd name="T1" fmla="*/ 4 h 83"/>
                <a:gd name="T2" fmla="*/ 2 w 26"/>
                <a:gd name="T3" fmla="*/ 3 h 83"/>
                <a:gd name="T4" fmla="*/ 2 w 26"/>
                <a:gd name="T5" fmla="*/ 3 h 83"/>
                <a:gd name="T6" fmla="*/ 2 w 26"/>
                <a:gd name="T7" fmla="*/ 2 h 83"/>
                <a:gd name="T8" fmla="*/ 2 w 26"/>
                <a:gd name="T9" fmla="*/ 1 h 83"/>
                <a:gd name="T10" fmla="*/ 2 w 26"/>
                <a:gd name="T11" fmla="*/ 0 h 83"/>
                <a:gd name="T12" fmla="*/ 1 w 26"/>
                <a:gd name="T13" fmla="*/ 0 h 83"/>
                <a:gd name="T14" fmla="*/ 0 w 26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3">
                  <a:moveTo>
                    <a:pt x="10" y="83"/>
                  </a:moveTo>
                  <a:lnTo>
                    <a:pt x="19" y="67"/>
                  </a:lnTo>
                  <a:lnTo>
                    <a:pt x="24" y="51"/>
                  </a:lnTo>
                  <a:lnTo>
                    <a:pt x="26" y="36"/>
                  </a:lnTo>
                  <a:lnTo>
                    <a:pt x="24" y="21"/>
                  </a:lnTo>
                  <a:lnTo>
                    <a:pt x="19" y="9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9" name="Freeform 153"/>
            <p:cNvSpPr>
              <a:spLocks/>
            </p:cNvSpPr>
            <p:nvPr/>
          </p:nvSpPr>
          <p:spPr bwMode="auto">
            <a:xfrm>
              <a:off x="2356" y="848"/>
              <a:ext cx="57" cy="76"/>
            </a:xfrm>
            <a:custGeom>
              <a:avLst/>
              <a:gdLst>
                <a:gd name="T0" fmla="*/ 8 w 114"/>
                <a:gd name="T1" fmla="*/ 0 h 161"/>
                <a:gd name="T2" fmla="*/ 0 w 114"/>
                <a:gd name="T3" fmla="*/ 8 h 161"/>
                <a:gd name="T4" fmla="*/ 5 w 114"/>
                <a:gd name="T5" fmla="*/ 8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61">
                  <a:moveTo>
                    <a:pt x="114" y="0"/>
                  </a:moveTo>
                  <a:lnTo>
                    <a:pt x="0" y="161"/>
                  </a:lnTo>
                  <a:lnTo>
                    <a:pt x="76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0" name="Line 154"/>
            <p:cNvSpPr>
              <a:spLocks noChangeShapeType="1"/>
            </p:cNvSpPr>
            <p:nvPr/>
          </p:nvSpPr>
          <p:spPr bwMode="auto">
            <a:xfrm flipV="1">
              <a:off x="2446" y="808"/>
              <a:ext cx="1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51" name="Line 155"/>
            <p:cNvSpPr>
              <a:spLocks noChangeShapeType="1"/>
            </p:cNvSpPr>
            <p:nvPr/>
          </p:nvSpPr>
          <p:spPr bwMode="auto">
            <a:xfrm flipV="1">
              <a:off x="2476" y="808"/>
              <a:ext cx="1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3452" name="Line 156"/>
          <p:cNvSpPr>
            <a:spLocks noChangeShapeType="1"/>
          </p:cNvSpPr>
          <p:nvPr/>
        </p:nvSpPr>
        <p:spPr bwMode="auto">
          <a:xfrm>
            <a:off x="1677988" y="1474788"/>
            <a:ext cx="0" cy="45783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3453" name="Group 157"/>
          <p:cNvGrpSpPr>
            <a:grpSpLocks/>
          </p:cNvGrpSpPr>
          <p:nvPr/>
        </p:nvGrpSpPr>
        <p:grpSpPr bwMode="auto">
          <a:xfrm>
            <a:off x="3997325" y="1474788"/>
            <a:ext cx="1554163" cy="4578350"/>
            <a:chOff x="2518" y="929"/>
            <a:chExt cx="979" cy="2884"/>
          </a:xfrm>
        </p:grpSpPr>
        <p:sp>
          <p:nvSpPr>
            <p:cNvPr id="59444" name="Line 158"/>
            <p:cNvSpPr>
              <a:spLocks noChangeShapeType="1"/>
            </p:cNvSpPr>
            <p:nvPr/>
          </p:nvSpPr>
          <p:spPr bwMode="auto">
            <a:xfrm>
              <a:off x="3497" y="929"/>
              <a:ext cx="0" cy="28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5" name="Line 159"/>
            <p:cNvSpPr>
              <a:spLocks noChangeShapeType="1"/>
            </p:cNvSpPr>
            <p:nvPr/>
          </p:nvSpPr>
          <p:spPr bwMode="auto">
            <a:xfrm>
              <a:off x="2518" y="929"/>
              <a:ext cx="0" cy="19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56" name="Group 160"/>
          <p:cNvGrpSpPr>
            <a:grpSpLocks/>
          </p:cNvGrpSpPr>
          <p:nvPr/>
        </p:nvGrpSpPr>
        <p:grpSpPr bwMode="auto">
          <a:xfrm>
            <a:off x="1677988" y="4497388"/>
            <a:ext cx="3873500" cy="1555750"/>
            <a:chOff x="1057" y="2833"/>
            <a:chExt cx="2440" cy="980"/>
          </a:xfrm>
        </p:grpSpPr>
        <p:sp>
          <p:nvSpPr>
            <p:cNvPr id="59442" name="Line 161"/>
            <p:cNvSpPr>
              <a:spLocks noChangeShapeType="1"/>
            </p:cNvSpPr>
            <p:nvPr/>
          </p:nvSpPr>
          <p:spPr bwMode="auto">
            <a:xfrm flipH="1">
              <a:off x="1057" y="3813"/>
              <a:ext cx="24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3" name="Line 162"/>
            <p:cNvSpPr>
              <a:spLocks noChangeShapeType="1"/>
            </p:cNvSpPr>
            <p:nvPr/>
          </p:nvSpPr>
          <p:spPr bwMode="auto">
            <a:xfrm flipH="1">
              <a:off x="1057" y="2833"/>
              <a:ext cx="14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59" name="Group 163"/>
          <p:cNvGrpSpPr>
            <a:grpSpLocks/>
          </p:cNvGrpSpPr>
          <p:nvPr/>
        </p:nvGrpSpPr>
        <p:grpSpPr bwMode="auto">
          <a:xfrm>
            <a:off x="1630363" y="6005513"/>
            <a:ext cx="161925" cy="298450"/>
            <a:chOff x="948" y="3838"/>
            <a:chExt cx="103" cy="190"/>
          </a:xfrm>
        </p:grpSpPr>
        <p:sp>
          <p:nvSpPr>
            <p:cNvPr id="59439" name="Freeform 164"/>
            <p:cNvSpPr>
              <a:spLocks/>
            </p:cNvSpPr>
            <p:nvPr/>
          </p:nvSpPr>
          <p:spPr bwMode="auto">
            <a:xfrm>
              <a:off x="948" y="3838"/>
              <a:ext cx="60" cy="60"/>
            </a:xfrm>
            <a:custGeom>
              <a:avLst/>
              <a:gdLst>
                <a:gd name="T0" fmla="*/ 7 w 124"/>
                <a:gd name="T1" fmla="*/ 3 h 125"/>
                <a:gd name="T2" fmla="*/ 7 w 124"/>
                <a:gd name="T3" fmla="*/ 2 h 125"/>
                <a:gd name="T4" fmla="*/ 6 w 124"/>
                <a:gd name="T5" fmla="*/ 1 h 125"/>
                <a:gd name="T6" fmla="*/ 5 w 124"/>
                <a:gd name="T7" fmla="*/ 0 h 125"/>
                <a:gd name="T8" fmla="*/ 4 w 124"/>
                <a:gd name="T9" fmla="*/ 0 h 125"/>
                <a:gd name="T10" fmla="*/ 3 w 124"/>
                <a:gd name="T11" fmla="*/ 0 h 125"/>
                <a:gd name="T12" fmla="*/ 2 w 124"/>
                <a:gd name="T13" fmla="*/ 0 h 125"/>
                <a:gd name="T14" fmla="*/ 1 w 124"/>
                <a:gd name="T15" fmla="*/ 0 h 125"/>
                <a:gd name="T16" fmla="*/ 0 w 124"/>
                <a:gd name="T17" fmla="*/ 1 h 125"/>
                <a:gd name="T18" fmla="*/ 0 w 124"/>
                <a:gd name="T19" fmla="*/ 2 h 125"/>
                <a:gd name="T20" fmla="*/ 0 w 124"/>
                <a:gd name="T21" fmla="*/ 3 h 125"/>
                <a:gd name="T22" fmla="*/ 0 w 124"/>
                <a:gd name="T23" fmla="*/ 4 h 125"/>
                <a:gd name="T24" fmla="*/ 0 w 124"/>
                <a:gd name="T25" fmla="*/ 5 h 125"/>
                <a:gd name="T26" fmla="*/ 1 w 124"/>
                <a:gd name="T27" fmla="*/ 6 h 125"/>
                <a:gd name="T28" fmla="*/ 2 w 124"/>
                <a:gd name="T29" fmla="*/ 6 h 125"/>
                <a:gd name="T30" fmla="*/ 3 w 124"/>
                <a:gd name="T31" fmla="*/ 7 h 125"/>
                <a:gd name="T32" fmla="*/ 4 w 124"/>
                <a:gd name="T33" fmla="*/ 6 h 125"/>
                <a:gd name="T34" fmla="*/ 5 w 124"/>
                <a:gd name="T35" fmla="*/ 6 h 125"/>
                <a:gd name="T36" fmla="*/ 6 w 124"/>
                <a:gd name="T37" fmla="*/ 5 h 125"/>
                <a:gd name="T38" fmla="*/ 7 w 124"/>
                <a:gd name="T39" fmla="*/ 4 h 125"/>
                <a:gd name="T40" fmla="*/ 7 w 124"/>
                <a:gd name="T41" fmla="*/ 3 h 1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5">
                  <a:moveTo>
                    <a:pt x="124" y="63"/>
                  </a:moveTo>
                  <a:lnTo>
                    <a:pt x="122" y="43"/>
                  </a:lnTo>
                  <a:lnTo>
                    <a:pt x="113" y="26"/>
                  </a:lnTo>
                  <a:lnTo>
                    <a:pt x="99" y="13"/>
                  </a:lnTo>
                  <a:lnTo>
                    <a:pt x="82" y="4"/>
                  </a:lnTo>
                  <a:lnTo>
                    <a:pt x="63" y="0"/>
                  </a:lnTo>
                  <a:lnTo>
                    <a:pt x="43" y="4"/>
                  </a:lnTo>
                  <a:lnTo>
                    <a:pt x="26" y="13"/>
                  </a:lnTo>
                  <a:lnTo>
                    <a:pt x="13" y="26"/>
                  </a:lnTo>
                  <a:lnTo>
                    <a:pt x="4" y="43"/>
                  </a:lnTo>
                  <a:lnTo>
                    <a:pt x="0" y="63"/>
                  </a:lnTo>
                  <a:lnTo>
                    <a:pt x="4" y="82"/>
                  </a:lnTo>
                  <a:lnTo>
                    <a:pt x="13" y="99"/>
                  </a:lnTo>
                  <a:lnTo>
                    <a:pt x="26" y="113"/>
                  </a:lnTo>
                  <a:lnTo>
                    <a:pt x="43" y="122"/>
                  </a:lnTo>
                  <a:lnTo>
                    <a:pt x="63" y="125"/>
                  </a:lnTo>
                  <a:lnTo>
                    <a:pt x="82" y="122"/>
                  </a:lnTo>
                  <a:lnTo>
                    <a:pt x="99" y="113"/>
                  </a:lnTo>
                  <a:lnTo>
                    <a:pt x="113" y="99"/>
                  </a:lnTo>
                  <a:lnTo>
                    <a:pt x="122" y="82"/>
                  </a:lnTo>
                  <a:lnTo>
                    <a:pt x="124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0" name="Freeform 165"/>
            <p:cNvSpPr>
              <a:spLocks/>
            </p:cNvSpPr>
            <p:nvPr/>
          </p:nvSpPr>
          <p:spPr bwMode="auto">
            <a:xfrm>
              <a:off x="1005" y="3912"/>
              <a:ext cx="46" cy="90"/>
            </a:xfrm>
            <a:custGeom>
              <a:avLst/>
              <a:gdLst>
                <a:gd name="T0" fmla="*/ 5 w 96"/>
                <a:gd name="T1" fmla="*/ 0 h 189"/>
                <a:gd name="T2" fmla="*/ 0 w 96"/>
                <a:gd name="T3" fmla="*/ 10 h 189"/>
                <a:gd name="T4" fmla="*/ 5 w 96"/>
                <a:gd name="T5" fmla="*/ 10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89">
                  <a:moveTo>
                    <a:pt x="90" y="0"/>
                  </a:moveTo>
                  <a:lnTo>
                    <a:pt x="0" y="189"/>
                  </a:lnTo>
                  <a:lnTo>
                    <a:pt x="96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41" name="Line 166"/>
            <p:cNvSpPr>
              <a:spLocks noChangeShapeType="1"/>
            </p:cNvSpPr>
            <p:nvPr/>
          </p:nvSpPr>
          <p:spPr bwMode="auto">
            <a:xfrm flipH="1">
              <a:off x="1031" y="3978"/>
              <a:ext cx="1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63" name="Group 167"/>
          <p:cNvGrpSpPr>
            <a:grpSpLocks/>
          </p:cNvGrpSpPr>
          <p:nvPr/>
        </p:nvGrpSpPr>
        <p:grpSpPr bwMode="auto">
          <a:xfrm>
            <a:off x="1630363" y="4256088"/>
            <a:ext cx="239712" cy="288925"/>
            <a:chOff x="948" y="2723"/>
            <a:chExt cx="153" cy="184"/>
          </a:xfrm>
        </p:grpSpPr>
        <p:sp>
          <p:nvSpPr>
            <p:cNvPr id="59435" name="Freeform 168"/>
            <p:cNvSpPr>
              <a:spLocks/>
            </p:cNvSpPr>
            <p:nvPr/>
          </p:nvSpPr>
          <p:spPr bwMode="auto">
            <a:xfrm>
              <a:off x="948" y="2847"/>
              <a:ext cx="60" cy="60"/>
            </a:xfrm>
            <a:custGeom>
              <a:avLst/>
              <a:gdLst>
                <a:gd name="T0" fmla="*/ 7 w 124"/>
                <a:gd name="T1" fmla="*/ 3 h 125"/>
                <a:gd name="T2" fmla="*/ 7 w 124"/>
                <a:gd name="T3" fmla="*/ 2 h 125"/>
                <a:gd name="T4" fmla="*/ 6 w 124"/>
                <a:gd name="T5" fmla="*/ 1 h 125"/>
                <a:gd name="T6" fmla="*/ 5 w 124"/>
                <a:gd name="T7" fmla="*/ 0 h 125"/>
                <a:gd name="T8" fmla="*/ 4 w 124"/>
                <a:gd name="T9" fmla="*/ 0 h 125"/>
                <a:gd name="T10" fmla="*/ 3 w 124"/>
                <a:gd name="T11" fmla="*/ 0 h 125"/>
                <a:gd name="T12" fmla="*/ 2 w 124"/>
                <a:gd name="T13" fmla="*/ 0 h 125"/>
                <a:gd name="T14" fmla="*/ 1 w 124"/>
                <a:gd name="T15" fmla="*/ 0 h 125"/>
                <a:gd name="T16" fmla="*/ 0 w 124"/>
                <a:gd name="T17" fmla="*/ 1 h 125"/>
                <a:gd name="T18" fmla="*/ 0 w 124"/>
                <a:gd name="T19" fmla="*/ 2 h 125"/>
                <a:gd name="T20" fmla="*/ 0 w 124"/>
                <a:gd name="T21" fmla="*/ 3 h 125"/>
                <a:gd name="T22" fmla="*/ 0 w 124"/>
                <a:gd name="T23" fmla="*/ 4 h 125"/>
                <a:gd name="T24" fmla="*/ 0 w 124"/>
                <a:gd name="T25" fmla="*/ 5 h 125"/>
                <a:gd name="T26" fmla="*/ 1 w 124"/>
                <a:gd name="T27" fmla="*/ 6 h 125"/>
                <a:gd name="T28" fmla="*/ 2 w 124"/>
                <a:gd name="T29" fmla="*/ 6 h 125"/>
                <a:gd name="T30" fmla="*/ 3 w 124"/>
                <a:gd name="T31" fmla="*/ 7 h 125"/>
                <a:gd name="T32" fmla="*/ 4 w 124"/>
                <a:gd name="T33" fmla="*/ 6 h 125"/>
                <a:gd name="T34" fmla="*/ 5 w 124"/>
                <a:gd name="T35" fmla="*/ 6 h 125"/>
                <a:gd name="T36" fmla="*/ 6 w 124"/>
                <a:gd name="T37" fmla="*/ 5 h 125"/>
                <a:gd name="T38" fmla="*/ 7 w 124"/>
                <a:gd name="T39" fmla="*/ 4 h 125"/>
                <a:gd name="T40" fmla="*/ 7 w 124"/>
                <a:gd name="T41" fmla="*/ 3 h 1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4" h="125">
                  <a:moveTo>
                    <a:pt x="124" y="62"/>
                  </a:moveTo>
                  <a:lnTo>
                    <a:pt x="122" y="43"/>
                  </a:lnTo>
                  <a:lnTo>
                    <a:pt x="113" y="26"/>
                  </a:lnTo>
                  <a:lnTo>
                    <a:pt x="99" y="12"/>
                  </a:lnTo>
                  <a:lnTo>
                    <a:pt x="82" y="3"/>
                  </a:lnTo>
                  <a:lnTo>
                    <a:pt x="63" y="0"/>
                  </a:lnTo>
                  <a:lnTo>
                    <a:pt x="43" y="3"/>
                  </a:lnTo>
                  <a:lnTo>
                    <a:pt x="26" y="12"/>
                  </a:lnTo>
                  <a:lnTo>
                    <a:pt x="13" y="26"/>
                  </a:lnTo>
                  <a:lnTo>
                    <a:pt x="4" y="43"/>
                  </a:lnTo>
                  <a:lnTo>
                    <a:pt x="0" y="62"/>
                  </a:lnTo>
                  <a:lnTo>
                    <a:pt x="4" y="81"/>
                  </a:lnTo>
                  <a:lnTo>
                    <a:pt x="13" y="98"/>
                  </a:lnTo>
                  <a:lnTo>
                    <a:pt x="26" y="112"/>
                  </a:lnTo>
                  <a:lnTo>
                    <a:pt x="43" y="121"/>
                  </a:lnTo>
                  <a:lnTo>
                    <a:pt x="63" y="125"/>
                  </a:lnTo>
                  <a:lnTo>
                    <a:pt x="82" y="121"/>
                  </a:lnTo>
                  <a:lnTo>
                    <a:pt x="99" y="112"/>
                  </a:lnTo>
                  <a:lnTo>
                    <a:pt x="113" y="98"/>
                  </a:lnTo>
                  <a:lnTo>
                    <a:pt x="122" y="81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36" name="Freeform 169"/>
            <p:cNvSpPr>
              <a:spLocks/>
            </p:cNvSpPr>
            <p:nvPr/>
          </p:nvSpPr>
          <p:spPr bwMode="auto">
            <a:xfrm>
              <a:off x="1068" y="2723"/>
              <a:ext cx="23" cy="20"/>
            </a:xfrm>
            <a:custGeom>
              <a:avLst/>
              <a:gdLst>
                <a:gd name="T0" fmla="*/ 2 w 49"/>
                <a:gd name="T1" fmla="*/ 0 h 39"/>
                <a:gd name="T2" fmla="*/ 2 w 49"/>
                <a:gd name="T3" fmla="*/ 1 h 39"/>
                <a:gd name="T4" fmla="*/ 1 w 49"/>
                <a:gd name="T5" fmla="*/ 1 h 39"/>
                <a:gd name="T6" fmla="*/ 0 w 49"/>
                <a:gd name="T7" fmla="*/ 2 h 39"/>
                <a:gd name="T8" fmla="*/ 0 w 49"/>
                <a:gd name="T9" fmla="*/ 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9">
                  <a:moveTo>
                    <a:pt x="49" y="0"/>
                  </a:moveTo>
                  <a:lnTo>
                    <a:pt x="35" y="2"/>
                  </a:lnTo>
                  <a:lnTo>
                    <a:pt x="21" y="10"/>
                  </a:lnTo>
                  <a:lnTo>
                    <a:pt x="9" y="23"/>
                  </a:lnTo>
                  <a:lnTo>
                    <a:pt x="0" y="3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37" name="Freeform 170"/>
            <p:cNvSpPr>
              <a:spLocks/>
            </p:cNvSpPr>
            <p:nvPr/>
          </p:nvSpPr>
          <p:spPr bwMode="auto">
            <a:xfrm>
              <a:off x="1091" y="2723"/>
              <a:ext cx="10" cy="41"/>
            </a:xfrm>
            <a:custGeom>
              <a:avLst/>
              <a:gdLst>
                <a:gd name="T0" fmla="*/ 0 w 26"/>
                <a:gd name="T1" fmla="*/ 6 h 81"/>
                <a:gd name="T2" fmla="*/ 0 w 26"/>
                <a:gd name="T3" fmla="*/ 5 h 81"/>
                <a:gd name="T4" fmla="*/ 0 w 26"/>
                <a:gd name="T5" fmla="*/ 4 h 81"/>
                <a:gd name="T6" fmla="*/ 1 w 26"/>
                <a:gd name="T7" fmla="*/ 3 h 81"/>
                <a:gd name="T8" fmla="*/ 0 w 26"/>
                <a:gd name="T9" fmla="*/ 2 h 81"/>
                <a:gd name="T10" fmla="*/ 0 w 26"/>
                <a:gd name="T11" fmla="*/ 1 h 81"/>
                <a:gd name="T12" fmla="*/ 0 w 26"/>
                <a:gd name="T13" fmla="*/ 1 h 81"/>
                <a:gd name="T14" fmla="*/ 0 w 26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81">
                  <a:moveTo>
                    <a:pt x="10" y="81"/>
                  </a:moveTo>
                  <a:lnTo>
                    <a:pt x="18" y="67"/>
                  </a:lnTo>
                  <a:lnTo>
                    <a:pt x="24" y="51"/>
                  </a:lnTo>
                  <a:lnTo>
                    <a:pt x="26" y="35"/>
                  </a:lnTo>
                  <a:lnTo>
                    <a:pt x="24" y="20"/>
                  </a:lnTo>
                  <a:lnTo>
                    <a:pt x="18" y="9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38" name="Freeform 171"/>
            <p:cNvSpPr>
              <a:spLocks/>
            </p:cNvSpPr>
            <p:nvPr/>
          </p:nvSpPr>
          <p:spPr bwMode="auto">
            <a:xfrm>
              <a:off x="1041" y="2764"/>
              <a:ext cx="54" cy="76"/>
            </a:xfrm>
            <a:custGeom>
              <a:avLst/>
              <a:gdLst>
                <a:gd name="T0" fmla="*/ 6 w 114"/>
                <a:gd name="T1" fmla="*/ 0 h 163"/>
                <a:gd name="T2" fmla="*/ 0 w 114"/>
                <a:gd name="T3" fmla="*/ 7 h 163"/>
                <a:gd name="T4" fmla="*/ 4 w 114"/>
                <a:gd name="T5" fmla="*/ 7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63">
                  <a:moveTo>
                    <a:pt x="114" y="0"/>
                  </a:moveTo>
                  <a:lnTo>
                    <a:pt x="0" y="163"/>
                  </a:lnTo>
                  <a:lnTo>
                    <a:pt x="75" y="163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3468" name="Group 172"/>
          <p:cNvGrpSpPr>
            <a:grpSpLocks/>
          </p:cNvGrpSpPr>
          <p:nvPr/>
        </p:nvGrpSpPr>
        <p:grpSpPr bwMode="auto">
          <a:xfrm>
            <a:off x="6915150" y="4121150"/>
            <a:ext cx="1227138" cy="836613"/>
            <a:chOff x="4356" y="2596"/>
            <a:chExt cx="773" cy="527"/>
          </a:xfrm>
        </p:grpSpPr>
        <p:sp>
          <p:nvSpPr>
            <p:cNvPr id="59424" name="Line 173"/>
            <p:cNvSpPr>
              <a:spLocks noChangeShapeType="1"/>
            </p:cNvSpPr>
            <p:nvPr/>
          </p:nvSpPr>
          <p:spPr bwMode="auto">
            <a:xfrm>
              <a:off x="4434" y="2692"/>
              <a:ext cx="600" cy="34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59425" name="Group 174"/>
            <p:cNvGrpSpPr>
              <a:grpSpLocks/>
            </p:cNvGrpSpPr>
            <p:nvPr/>
          </p:nvGrpSpPr>
          <p:grpSpPr bwMode="auto">
            <a:xfrm>
              <a:off x="4356" y="2596"/>
              <a:ext cx="98" cy="116"/>
              <a:chOff x="3008" y="887"/>
              <a:chExt cx="111" cy="132"/>
            </a:xfrm>
          </p:grpSpPr>
          <p:grpSp>
            <p:nvGrpSpPr>
              <p:cNvPr id="59430" name="Group 175"/>
              <p:cNvGrpSpPr>
                <a:grpSpLocks/>
              </p:cNvGrpSpPr>
              <p:nvPr/>
            </p:nvGrpSpPr>
            <p:grpSpPr bwMode="auto">
              <a:xfrm>
                <a:off x="3036" y="887"/>
                <a:ext cx="83" cy="132"/>
                <a:chOff x="3036" y="887"/>
                <a:chExt cx="83" cy="132"/>
              </a:xfrm>
            </p:grpSpPr>
            <p:sp>
              <p:nvSpPr>
                <p:cNvPr id="59432" name="Freeform 176"/>
                <p:cNvSpPr>
                  <a:spLocks/>
                </p:cNvSpPr>
                <p:nvPr/>
              </p:nvSpPr>
              <p:spPr bwMode="auto">
                <a:xfrm>
                  <a:off x="3075" y="973"/>
                  <a:ext cx="44" cy="46"/>
                </a:xfrm>
                <a:custGeom>
                  <a:avLst/>
                  <a:gdLst>
                    <a:gd name="T0" fmla="*/ 0 w 220"/>
                    <a:gd name="T1" fmla="*/ 0 h 219"/>
                    <a:gd name="T2" fmla="*/ 0 w 220"/>
                    <a:gd name="T3" fmla="*/ 0 h 219"/>
                    <a:gd name="T4" fmla="*/ 0 w 220"/>
                    <a:gd name="T5" fmla="*/ 0 h 219"/>
                    <a:gd name="T6" fmla="*/ 0 w 220"/>
                    <a:gd name="T7" fmla="*/ 0 h 219"/>
                    <a:gd name="T8" fmla="*/ 0 w 220"/>
                    <a:gd name="T9" fmla="*/ 0 h 219"/>
                    <a:gd name="T10" fmla="*/ 0 w 220"/>
                    <a:gd name="T11" fmla="*/ 0 h 219"/>
                    <a:gd name="T12" fmla="*/ 0 w 220"/>
                    <a:gd name="T13" fmla="*/ 0 h 219"/>
                    <a:gd name="T14" fmla="*/ 0 w 220"/>
                    <a:gd name="T15" fmla="*/ 0 h 219"/>
                    <a:gd name="T16" fmla="*/ 0 w 220"/>
                    <a:gd name="T17" fmla="*/ 0 h 219"/>
                    <a:gd name="T18" fmla="*/ 0 w 220"/>
                    <a:gd name="T19" fmla="*/ 0 h 219"/>
                    <a:gd name="T20" fmla="*/ 0 w 220"/>
                    <a:gd name="T21" fmla="*/ 0 h 219"/>
                    <a:gd name="T22" fmla="*/ 0 w 220"/>
                    <a:gd name="T23" fmla="*/ 0 h 219"/>
                    <a:gd name="T24" fmla="*/ 0 w 220"/>
                    <a:gd name="T25" fmla="*/ 0 h 219"/>
                    <a:gd name="T26" fmla="*/ 0 w 220"/>
                    <a:gd name="T27" fmla="*/ 0 h 219"/>
                    <a:gd name="T28" fmla="*/ 0 w 220"/>
                    <a:gd name="T29" fmla="*/ 0 h 219"/>
                    <a:gd name="T30" fmla="*/ 0 w 220"/>
                    <a:gd name="T31" fmla="*/ 0 h 219"/>
                    <a:gd name="T32" fmla="*/ 0 w 220"/>
                    <a:gd name="T33" fmla="*/ 0 h 219"/>
                    <a:gd name="T34" fmla="*/ 0 w 220"/>
                    <a:gd name="T35" fmla="*/ 0 h 219"/>
                    <a:gd name="T36" fmla="*/ 0 w 220"/>
                    <a:gd name="T37" fmla="*/ 0 h 219"/>
                    <a:gd name="T38" fmla="*/ 0 w 220"/>
                    <a:gd name="T39" fmla="*/ 0 h 219"/>
                    <a:gd name="T40" fmla="*/ 0 w 220"/>
                    <a:gd name="T41" fmla="*/ 0 h 219"/>
                    <a:gd name="T42" fmla="*/ 0 w 220"/>
                    <a:gd name="T43" fmla="*/ 0 h 219"/>
                    <a:gd name="T44" fmla="*/ 0 w 220"/>
                    <a:gd name="T45" fmla="*/ 0 h 219"/>
                    <a:gd name="T46" fmla="*/ 0 w 220"/>
                    <a:gd name="T47" fmla="*/ 0 h 219"/>
                    <a:gd name="T48" fmla="*/ 0 w 220"/>
                    <a:gd name="T49" fmla="*/ 0 h 219"/>
                    <a:gd name="T50" fmla="*/ 0 w 220"/>
                    <a:gd name="T51" fmla="*/ 0 h 219"/>
                    <a:gd name="T52" fmla="*/ 0 w 220"/>
                    <a:gd name="T53" fmla="*/ 0 h 219"/>
                    <a:gd name="T54" fmla="*/ 0 w 220"/>
                    <a:gd name="T55" fmla="*/ 0 h 219"/>
                    <a:gd name="T56" fmla="*/ 0 w 220"/>
                    <a:gd name="T57" fmla="*/ 0 h 219"/>
                    <a:gd name="T58" fmla="*/ 0 w 220"/>
                    <a:gd name="T59" fmla="*/ 0 h 219"/>
                    <a:gd name="T60" fmla="*/ 0 w 220"/>
                    <a:gd name="T61" fmla="*/ 0 h 219"/>
                    <a:gd name="T62" fmla="*/ 0 w 220"/>
                    <a:gd name="T63" fmla="*/ 0 h 219"/>
                    <a:gd name="T64" fmla="*/ 0 w 220"/>
                    <a:gd name="T65" fmla="*/ 0 h 219"/>
                    <a:gd name="T66" fmla="*/ 0 w 220"/>
                    <a:gd name="T67" fmla="*/ 0 h 219"/>
                    <a:gd name="T68" fmla="*/ 0 w 220"/>
                    <a:gd name="T69" fmla="*/ 0 h 219"/>
                    <a:gd name="T70" fmla="*/ 0 w 220"/>
                    <a:gd name="T71" fmla="*/ 0 h 219"/>
                    <a:gd name="T72" fmla="*/ 0 w 220"/>
                    <a:gd name="T73" fmla="*/ 0 h 219"/>
                    <a:gd name="T74" fmla="*/ 0 w 220"/>
                    <a:gd name="T75" fmla="*/ 0 h 219"/>
                    <a:gd name="T76" fmla="*/ 0 w 220"/>
                    <a:gd name="T77" fmla="*/ 0 h 219"/>
                    <a:gd name="T78" fmla="*/ 0 w 220"/>
                    <a:gd name="T79" fmla="*/ 0 h 219"/>
                    <a:gd name="T80" fmla="*/ 0 w 220"/>
                    <a:gd name="T81" fmla="*/ 0 h 219"/>
                    <a:gd name="T82" fmla="*/ 0 w 220"/>
                    <a:gd name="T83" fmla="*/ 0 h 219"/>
                    <a:gd name="T84" fmla="*/ 0 w 220"/>
                    <a:gd name="T85" fmla="*/ 0 h 219"/>
                    <a:gd name="T86" fmla="*/ 0 w 220"/>
                    <a:gd name="T87" fmla="*/ 0 h 219"/>
                    <a:gd name="T88" fmla="*/ 0 w 220"/>
                    <a:gd name="T89" fmla="*/ 0 h 219"/>
                    <a:gd name="T90" fmla="*/ 0 w 220"/>
                    <a:gd name="T91" fmla="*/ 0 h 219"/>
                    <a:gd name="T92" fmla="*/ 0 w 220"/>
                    <a:gd name="T93" fmla="*/ 0 h 219"/>
                    <a:gd name="T94" fmla="*/ 0 w 220"/>
                    <a:gd name="T95" fmla="*/ 0 h 219"/>
                    <a:gd name="T96" fmla="*/ 0 w 220"/>
                    <a:gd name="T97" fmla="*/ 0 h 219"/>
                    <a:gd name="T98" fmla="*/ 0 w 220"/>
                    <a:gd name="T99" fmla="*/ 0 h 219"/>
                    <a:gd name="T100" fmla="*/ 0 w 220"/>
                    <a:gd name="T101" fmla="*/ 0 h 219"/>
                    <a:gd name="T102" fmla="*/ 0 w 220"/>
                    <a:gd name="T103" fmla="*/ 0 h 219"/>
                    <a:gd name="T104" fmla="*/ 0 w 220"/>
                    <a:gd name="T105" fmla="*/ 0 h 219"/>
                    <a:gd name="T106" fmla="*/ 0 w 220"/>
                    <a:gd name="T107" fmla="*/ 0 h 219"/>
                    <a:gd name="T108" fmla="*/ 0 w 220"/>
                    <a:gd name="T109" fmla="*/ 0 h 219"/>
                    <a:gd name="T110" fmla="*/ 0 w 220"/>
                    <a:gd name="T111" fmla="*/ 0 h 219"/>
                    <a:gd name="T112" fmla="*/ 0 w 220"/>
                    <a:gd name="T113" fmla="*/ 0 h 219"/>
                    <a:gd name="T114" fmla="*/ 0 w 220"/>
                    <a:gd name="T115" fmla="*/ 0 h 219"/>
                    <a:gd name="T116" fmla="*/ 0 w 220"/>
                    <a:gd name="T117" fmla="*/ 0 h 219"/>
                    <a:gd name="T118" fmla="*/ 0 w 220"/>
                    <a:gd name="T119" fmla="*/ 0 h 219"/>
                    <a:gd name="T120" fmla="*/ 0 w 220"/>
                    <a:gd name="T121" fmla="*/ 0 h 219"/>
                    <a:gd name="T122" fmla="*/ 0 w 220"/>
                    <a:gd name="T123" fmla="*/ 0 h 219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0" t="0" r="r" b="b"/>
                  <a:pathLst>
                    <a:path w="220" h="219">
                      <a:moveTo>
                        <a:pt x="220" y="110"/>
                      </a:moveTo>
                      <a:lnTo>
                        <a:pt x="219" y="107"/>
                      </a:lnTo>
                      <a:lnTo>
                        <a:pt x="219" y="104"/>
                      </a:lnTo>
                      <a:lnTo>
                        <a:pt x="219" y="102"/>
                      </a:lnTo>
                      <a:lnTo>
                        <a:pt x="219" y="98"/>
                      </a:lnTo>
                      <a:lnTo>
                        <a:pt x="219" y="96"/>
                      </a:lnTo>
                      <a:lnTo>
                        <a:pt x="218" y="93"/>
                      </a:lnTo>
                      <a:lnTo>
                        <a:pt x="218" y="90"/>
                      </a:lnTo>
                      <a:lnTo>
                        <a:pt x="217" y="88"/>
                      </a:lnTo>
                      <a:lnTo>
                        <a:pt x="217" y="85"/>
                      </a:lnTo>
                      <a:lnTo>
                        <a:pt x="215" y="82"/>
                      </a:lnTo>
                      <a:lnTo>
                        <a:pt x="215" y="79"/>
                      </a:lnTo>
                      <a:lnTo>
                        <a:pt x="214" y="77"/>
                      </a:lnTo>
                      <a:lnTo>
                        <a:pt x="213" y="74"/>
                      </a:lnTo>
                      <a:lnTo>
                        <a:pt x="212" y="72"/>
                      </a:lnTo>
                      <a:lnTo>
                        <a:pt x="211" y="69"/>
                      </a:lnTo>
                      <a:lnTo>
                        <a:pt x="210" y="66"/>
                      </a:lnTo>
                      <a:lnTo>
                        <a:pt x="209" y="64"/>
                      </a:lnTo>
                      <a:lnTo>
                        <a:pt x="208" y="61"/>
                      </a:lnTo>
                      <a:lnTo>
                        <a:pt x="207" y="59"/>
                      </a:lnTo>
                      <a:lnTo>
                        <a:pt x="206" y="57"/>
                      </a:lnTo>
                      <a:lnTo>
                        <a:pt x="204" y="54"/>
                      </a:lnTo>
                      <a:lnTo>
                        <a:pt x="203" y="52"/>
                      </a:lnTo>
                      <a:lnTo>
                        <a:pt x="202" y="49"/>
                      </a:lnTo>
                      <a:lnTo>
                        <a:pt x="199" y="47"/>
                      </a:lnTo>
                      <a:lnTo>
                        <a:pt x="198" y="45"/>
                      </a:lnTo>
                      <a:lnTo>
                        <a:pt x="196" y="43"/>
                      </a:lnTo>
                      <a:lnTo>
                        <a:pt x="194" y="41"/>
                      </a:lnTo>
                      <a:lnTo>
                        <a:pt x="193" y="39"/>
                      </a:lnTo>
                      <a:lnTo>
                        <a:pt x="191" y="37"/>
                      </a:lnTo>
                      <a:lnTo>
                        <a:pt x="189" y="35"/>
                      </a:lnTo>
                      <a:lnTo>
                        <a:pt x="187" y="32"/>
                      </a:lnTo>
                      <a:lnTo>
                        <a:pt x="186" y="30"/>
                      </a:lnTo>
                      <a:lnTo>
                        <a:pt x="184" y="28"/>
                      </a:lnTo>
                      <a:lnTo>
                        <a:pt x="181" y="27"/>
                      </a:lnTo>
                      <a:lnTo>
                        <a:pt x="179" y="25"/>
                      </a:lnTo>
                      <a:lnTo>
                        <a:pt x="177" y="23"/>
                      </a:lnTo>
                      <a:lnTo>
                        <a:pt x="175" y="22"/>
                      </a:lnTo>
                      <a:lnTo>
                        <a:pt x="173" y="20"/>
                      </a:lnTo>
                      <a:lnTo>
                        <a:pt x="170" y="19"/>
                      </a:lnTo>
                      <a:lnTo>
                        <a:pt x="168" y="16"/>
                      </a:lnTo>
                      <a:lnTo>
                        <a:pt x="165" y="15"/>
                      </a:lnTo>
                      <a:lnTo>
                        <a:pt x="163" y="14"/>
                      </a:lnTo>
                      <a:lnTo>
                        <a:pt x="160" y="13"/>
                      </a:lnTo>
                      <a:lnTo>
                        <a:pt x="158" y="11"/>
                      </a:lnTo>
                      <a:lnTo>
                        <a:pt x="156" y="10"/>
                      </a:lnTo>
                      <a:lnTo>
                        <a:pt x="153" y="9"/>
                      </a:lnTo>
                      <a:lnTo>
                        <a:pt x="150" y="8"/>
                      </a:lnTo>
                      <a:lnTo>
                        <a:pt x="148" y="7"/>
                      </a:lnTo>
                      <a:lnTo>
                        <a:pt x="145" y="6"/>
                      </a:lnTo>
                      <a:lnTo>
                        <a:pt x="143" y="6"/>
                      </a:lnTo>
                      <a:lnTo>
                        <a:pt x="140" y="5"/>
                      </a:lnTo>
                      <a:lnTo>
                        <a:pt x="138" y="4"/>
                      </a:lnTo>
                      <a:lnTo>
                        <a:pt x="135" y="4"/>
                      </a:lnTo>
                      <a:lnTo>
                        <a:pt x="132" y="3"/>
                      </a:lnTo>
                      <a:lnTo>
                        <a:pt x="129" y="3"/>
                      </a:lnTo>
                      <a:lnTo>
                        <a:pt x="127" y="2"/>
                      </a:lnTo>
                      <a:lnTo>
                        <a:pt x="124" y="2"/>
                      </a:lnTo>
                      <a:lnTo>
                        <a:pt x="121" y="0"/>
                      </a:lnTo>
                      <a:lnTo>
                        <a:pt x="119" y="0"/>
                      </a:lnTo>
                      <a:lnTo>
                        <a:pt x="115" y="0"/>
                      </a:lnTo>
                      <a:lnTo>
                        <a:pt x="113" y="0"/>
                      </a:lnTo>
                      <a:lnTo>
                        <a:pt x="110" y="0"/>
                      </a:lnTo>
                      <a:lnTo>
                        <a:pt x="107" y="0"/>
                      </a:lnTo>
                      <a:lnTo>
                        <a:pt x="105" y="0"/>
                      </a:lnTo>
                      <a:lnTo>
                        <a:pt x="102" y="0"/>
                      </a:lnTo>
                      <a:lnTo>
                        <a:pt x="99" y="0"/>
                      </a:lnTo>
                      <a:lnTo>
                        <a:pt x="96" y="2"/>
                      </a:lnTo>
                      <a:lnTo>
                        <a:pt x="93" y="2"/>
                      </a:lnTo>
                      <a:lnTo>
                        <a:pt x="91" y="3"/>
                      </a:lnTo>
                      <a:lnTo>
                        <a:pt x="88" y="3"/>
                      </a:lnTo>
                      <a:lnTo>
                        <a:pt x="86" y="4"/>
                      </a:lnTo>
                      <a:lnTo>
                        <a:pt x="82" y="4"/>
                      </a:lnTo>
                      <a:lnTo>
                        <a:pt x="80" y="5"/>
                      </a:lnTo>
                      <a:lnTo>
                        <a:pt x="77" y="6"/>
                      </a:lnTo>
                      <a:lnTo>
                        <a:pt x="75" y="6"/>
                      </a:lnTo>
                      <a:lnTo>
                        <a:pt x="72" y="7"/>
                      </a:lnTo>
                      <a:lnTo>
                        <a:pt x="70" y="8"/>
                      </a:lnTo>
                      <a:lnTo>
                        <a:pt x="67" y="9"/>
                      </a:lnTo>
                      <a:lnTo>
                        <a:pt x="64" y="10"/>
                      </a:lnTo>
                      <a:lnTo>
                        <a:pt x="62" y="11"/>
                      </a:lnTo>
                      <a:lnTo>
                        <a:pt x="60" y="13"/>
                      </a:lnTo>
                      <a:lnTo>
                        <a:pt x="57" y="14"/>
                      </a:lnTo>
                      <a:lnTo>
                        <a:pt x="55" y="15"/>
                      </a:lnTo>
                      <a:lnTo>
                        <a:pt x="53" y="16"/>
                      </a:lnTo>
                      <a:lnTo>
                        <a:pt x="50" y="19"/>
                      </a:lnTo>
                      <a:lnTo>
                        <a:pt x="47" y="20"/>
                      </a:lnTo>
                      <a:lnTo>
                        <a:pt x="45" y="22"/>
                      </a:lnTo>
                      <a:lnTo>
                        <a:pt x="43" y="23"/>
                      </a:lnTo>
                      <a:lnTo>
                        <a:pt x="41" y="25"/>
                      </a:lnTo>
                      <a:lnTo>
                        <a:pt x="39" y="27"/>
                      </a:lnTo>
                      <a:lnTo>
                        <a:pt x="37" y="28"/>
                      </a:lnTo>
                      <a:lnTo>
                        <a:pt x="34" y="30"/>
                      </a:lnTo>
                      <a:lnTo>
                        <a:pt x="33" y="32"/>
                      </a:lnTo>
                      <a:lnTo>
                        <a:pt x="31" y="35"/>
                      </a:lnTo>
                      <a:lnTo>
                        <a:pt x="29" y="37"/>
                      </a:lnTo>
                      <a:lnTo>
                        <a:pt x="27" y="39"/>
                      </a:lnTo>
                      <a:lnTo>
                        <a:pt x="26" y="41"/>
                      </a:lnTo>
                      <a:lnTo>
                        <a:pt x="24" y="43"/>
                      </a:lnTo>
                      <a:lnTo>
                        <a:pt x="22" y="45"/>
                      </a:lnTo>
                      <a:lnTo>
                        <a:pt x="21" y="47"/>
                      </a:lnTo>
                      <a:lnTo>
                        <a:pt x="18" y="49"/>
                      </a:lnTo>
                      <a:lnTo>
                        <a:pt x="17" y="52"/>
                      </a:lnTo>
                      <a:lnTo>
                        <a:pt x="16" y="54"/>
                      </a:lnTo>
                      <a:lnTo>
                        <a:pt x="14" y="57"/>
                      </a:lnTo>
                      <a:lnTo>
                        <a:pt x="13" y="59"/>
                      </a:lnTo>
                      <a:lnTo>
                        <a:pt x="12" y="61"/>
                      </a:lnTo>
                      <a:lnTo>
                        <a:pt x="11" y="64"/>
                      </a:lnTo>
                      <a:lnTo>
                        <a:pt x="10" y="66"/>
                      </a:lnTo>
                      <a:lnTo>
                        <a:pt x="9" y="69"/>
                      </a:lnTo>
                      <a:lnTo>
                        <a:pt x="8" y="72"/>
                      </a:lnTo>
                      <a:lnTo>
                        <a:pt x="7" y="74"/>
                      </a:lnTo>
                      <a:lnTo>
                        <a:pt x="6" y="77"/>
                      </a:lnTo>
                      <a:lnTo>
                        <a:pt x="5" y="79"/>
                      </a:lnTo>
                      <a:lnTo>
                        <a:pt x="5" y="82"/>
                      </a:lnTo>
                      <a:lnTo>
                        <a:pt x="4" y="85"/>
                      </a:lnTo>
                      <a:lnTo>
                        <a:pt x="4" y="88"/>
                      </a:lnTo>
                      <a:lnTo>
                        <a:pt x="2" y="90"/>
                      </a:lnTo>
                      <a:lnTo>
                        <a:pt x="2" y="93"/>
                      </a:lnTo>
                      <a:lnTo>
                        <a:pt x="1" y="96"/>
                      </a:lnTo>
                      <a:lnTo>
                        <a:pt x="1" y="98"/>
                      </a:lnTo>
                      <a:lnTo>
                        <a:pt x="1" y="102"/>
                      </a:lnTo>
                      <a:lnTo>
                        <a:pt x="1" y="104"/>
                      </a:lnTo>
                      <a:lnTo>
                        <a:pt x="1" y="107"/>
                      </a:lnTo>
                      <a:lnTo>
                        <a:pt x="0" y="110"/>
                      </a:lnTo>
                      <a:lnTo>
                        <a:pt x="1" y="112"/>
                      </a:lnTo>
                      <a:lnTo>
                        <a:pt x="1" y="115"/>
                      </a:lnTo>
                      <a:lnTo>
                        <a:pt x="1" y="118"/>
                      </a:lnTo>
                      <a:lnTo>
                        <a:pt x="1" y="121"/>
                      </a:lnTo>
                      <a:lnTo>
                        <a:pt x="1" y="123"/>
                      </a:lnTo>
                      <a:lnTo>
                        <a:pt x="2" y="126"/>
                      </a:lnTo>
                      <a:lnTo>
                        <a:pt x="2" y="129"/>
                      </a:lnTo>
                      <a:lnTo>
                        <a:pt x="4" y="131"/>
                      </a:lnTo>
                      <a:lnTo>
                        <a:pt x="4" y="135"/>
                      </a:lnTo>
                      <a:lnTo>
                        <a:pt x="5" y="137"/>
                      </a:lnTo>
                      <a:lnTo>
                        <a:pt x="5" y="140"/>
                      </a:lnTo>
                      <a:lnTo>
                        <a:pt x="6" y="142"/>
                      </a:lnTo>
                      <a:lnTo>
                        <a:pt x="7" y="145"/>
                      </a:lnTo>
                      <a:lnTo>
                        <a:pt x="8" y="147"/>
                      </a:lnTo>
                      <a:lnTo>
                        <a:pt x="9" y="151"/>
                      </a:lnTo>
                      <a:lnTo>
                        <a:pt x="10" y="153"/>
                      </a:lnTo>
                      <a:lnTo>
                        <a:pt x="11" y="155"/>
                      </a:lnTo>
                      <a:lnTo>
                        <a:pt x="12" y="158"/>
                      </a:lnTo>
                      <a:lnTo>
                        <a:pt x="13" y="160"/>
                      </a:lnTo>
                      <a:lnTo>
                        <a:pt x="14" y="162"/>
                      </a:lnTo>
                      <a:lnTo>
                        <a:pt x="16" y="166"/>
                      </a:lnTo>
                      <a:lnTo>
                        <a:pt x="17" y="168"/>
                      </a:lnTo>
                      <a:lnTo>
                        <a:pt x="18" y="170"/>
                      </a:lnTo>
                      <a:lnTo>
                        <a:pt x="21" y="172"/>
                      </a:lnTo>
                      <a:lnTo>
                        <a:pt x="22" y="174"/>
                      </a:lnTo>
                      <a:lnTo>
                        <a:pt x="24" y="176"/>
                      </a:lnTo>
                      <a:lnTo>
                        <a:pt x="26" y="178"/>
                      </a:lnTo>
                      <a:lnTo>
                        <a:pt x="27" y="180"/>
                      </a:lnTo>
                      <a:lnTo>
                        <a:pt x="29" y="183"/>
                      </a:lnTo>
                      <a:lnTo>
                        <a:pt x="31" y="185"/>
                      </a:lnTo>
                      <a:lnTo>
                        <a:pt x="33" y="187"/>
                      </a:lnTo>
                      <a:lnTo>
                        <a:pt x="34" y="189"/>
                      </a:lnTo>
                      <a:lnTo>
                        <a:pt x="37" y="191"/>
                      </a:lnTo>
                      <a:lnTo>
                        <a:pt x="39" y="192"/>
                      </a:lnTo>
                      <a:lnTo>
                        <a:pt x="41" y="194"/>
                      </a:lnTo>
                      <a:lnTo>
                        <a:pt x="43" y="196"/>
                      </a:lnTo>
                      <a:lnTo>
                        <a:pt x="45" y="197"/>
                      </a:lnTo>
                      <a:lnTo>
                        <a:pt x="47" y="200"/>
                      </a:lnTo>
                      <a:lnTo>
                        <a:pt x="50" y="201"/>
                      </a:lnTo>
                      <a:lnTo>
                        <a:pt x="53" y="203"/>
                      </a:lnTo>
                      <a:lnTo>
                        <a:pt x="55" y="204"/>
                      </a:lnTo>
                      <a:lnTo>
                        <a:pt x="57" y="205"/>
                      </a:lnTo>
                      <a:lnTo>
                        <a:pt x="60" y="206"/>
                      </a:lnTo>
                      <a:lnTo>
                        <a:pt x="62" y="208"/>
                      </a:lnTo>
                      <a:lnTo>
                        <a:pt x="64" y="209"/>
                      </a:lnTo>
                      <a:lnTo>
                        <a:pt x="67" y="210"/>
                      </a:lnTo>
                      <a:lnTo>
                        <a:pt x="70" y="211"/>
                      </a:lnTo>
                      <a:lnTo>
                        <a:pt x="72" y="212"/>
                      </a:lnTo>
                      <a:lnTo>
                        <a:pt x="75" y="213"/>
                      </a:lnTo>
                      <a:lnTo>
                        <a:pt x="77" y="213"/>
                      </a:lnTo>
                      <a:lnTo>
                        <a:pt x="80" y="214"/>
                      </a:lnTo>
                      <a:lnTo>
                        <a:pt x="82" y="216"/>
                      </a:lnTo>
                      <a:lnTo>
                        <a:pt x="86" y="216"/>
                      </a:lnTo>
                      <a:lnTo>
                        <a:pt x="88" y="217"/>
                      </a:lnTo>
                      <a:lnTo>
                        <a:pt x="91" y="217"/>
                      </a:lnTo>
                      <a:lnTo>
                        <a:pt x="93" y="218"/>
                      </a:lnTo>
                      <a:lnTo>
                        <a:pt x="96" y="218"/>
                      </a:lnTo>
                      <a:lnTo>
                        <a:pt x="99" y="219"/>
                      </a:lnTo>
                      <a:lnTo>
                        <a:pt x="102" y="219"/>
                      </a:lnTo>
                      <a:lnTo>
                        <a:pt x="105" y="219"/>
                      </a:lnTo>
                      <a:lnTo>
                        <a:pt x="107" y="219"/>
                      </a:lnTo>
                      <a:lnTo>
                        <a:pt x="110" y="219"/>
                      </a:lnTo>
                      <a:lnTo>
                        <a:pt x="113" y="219"/>
                      </a:lnTo>
                      <a:lnTo>
                        <a:pt x="115" y="219"/>
                      </a:lnTo>
                      <a:lnTo>
                        <a:pt x="119" y="219"/>
                      </a:lnTo>
                      <a:lnTo>
                        <a:pt x="121" y="219"/>
                      </a:lnTo>
                      <a:lnTo>
                        <a:pt x="124" y="218"/>
                      </a:lnTo>
                      <a:lnTo>
                        <a:pt x="127" y="218"/>
                      </a:lnTo>
                      <a:lnTo>
                        <a:pt x="129" y="217"/>
                      </a:lnTo>
                      <a:lnTo>
                        <a:pt x="132" y="217"/>
                      </a:lnTo>
                      <a:lnTo>
                        <a:pt x="135" y="216"/>
                      </a:lnTo>
                      <a:lnTo>
                        <a:pt x="138" y="216"/>
                      </a:lnTo>
                      <a:lnTo>
                        <a:pt x="140" y="214"/>
                      </a:lnTo>
                      <a:lnTo>
                        <a:pt x="143" y="213"/>
                      </a:lnTo>
                      <a:lnTo>
                        <a:pt x="145" y="213"/>
                      </a:lnTo>
                      <a:lnTo>
                        <a:pt x="148" y="212"/>
                      </a:lnTo>
                      <a:lnTo>
                        <a:pt x="150" y="211"/>
                      </a:lnTo>
                      <a:lnTo>
                        <a:pt x="153" y="210"/>
                      </a:lnTo>
                      <a:lnTo>
                        <a:pt x="156" y="209"/>
                      </a:lnTo>
                      <a:lnTo>
                        <a:pt x="158" y="208"/>
                      </a:lnTo>
                      <a:lnTo>
                        <a:pt x="160" y="206"/>
                      </a:lnTo>
                      <a:lnTo>
                        <a:pt x="163" y="205"/>
                      </a:lnTo>
                      <a:lnTo>
                        <a:pt x="165" y="204"/>
                      </a:lnTo>
                      <a:lnTo>
                        <a:pt x="168" y="203"/>
                      </a:lnTo>
                      <a:lnTo>
                        <a:pt x="170" y="201"/>
                      </a:lnTo>
                      <a:lnTo>
                        <a:pt x="173" y="200"/>
                      </a:lnTo>
                      <a:lnTo>
                        <a:pt x="175" y="197"/>
                      </a:lnTo>
                      <a:lnTo>
                        <a:pt x="177" y="196"/>
                      </a:lnTo>
                      <a:lnTo>
                        <a:pt x="179" y="194"/>
                      </a:lnTo>
                      <a:lnTo>
                        <a:pt x="181" y="192"/>
                      </a:lnTo>
                      <a:lnTo>
                        <a:pt x="184" y="191"/>
                      </a:lnTo>
                      <a:lnTo>
                        <a:pt x="186" y="189"/>
                      </a:lnTo>
                      <a:lnTo>
                        <a:pt x="187" y="187"/>
                      </a:lnTo>
                      <a:lnTo>
                        <a:pt x="189" y="185"/>
                      </a:lnTo>
                      <a:lnTo>
                        <a:pt x="191" y="183"/>
                      </a:lnTo>
                      <a:lnTo>
                        <a:pt x="193" y="180"/>
                      </a:lnTo>
                      <a:lnTo>
                        <a:pt x="194" y="178"/>
                      </a:lnTo>
                      <a:lnTo>
                        <a:pt x="196" y="176"/>
                      </a:lnTo>
                      <a:lnTo>
                        <a:pt x="198" y="174"/>
                      </a:lnTo>
                      <a:lnTo>
                        <a:pt x="199" y="172"/>
                      </a:lnTo>
                      <a:lnTo>
                        <a:pt x="202" y="170"/>
                      </a:lnTo>
                      <a:lnTo>
                        <a:pt x="203" y="168"/>
                      </a:lnTo>
                      <a:lnTo>
                        <a:pt x="204" y="166"/>
                      </a:lnTo>
                      <a:lnTo>
                        <a:pt x="206" y="162"/>
                      </a:lnTo>
                      <a:lnTo>
                        <a:pt x="207" y="160"/>
                      </a:lnTo>
                      <a:lnTo>
                        <a:pt x="208" y="158"/>
                      </a:lnTo>
                      <a:lnTo>
                        <a:pt x="209" y="155"/>
                      </a:lnTo>
                      <a:lnTo>
                        <a:pt x="210" y="153"/>
                      </a:lnTo>
                      <a:lnTo>
                        <a:pt x="211" y="151"/>
                      </a:lnTo>
                      <a:lnTo>
                        <a:pt x="212" y="147"/>
                      </a:lnTo>
                      <a:lnTo>
                        <a:pt x="213" y="145"/>
                      </a:lnTo>
                      <a:lnTo>
                        <a:pt x="214" y="142"/>
                      </a:lnTo>
                      <a:lnTo>
                        <a:pt x="215" y="140"/>
                      </a:lnTo>
                      <a:lnTo>
                        <a:pt x="215" y="137"/>
                      </a:lnTo>
                      <a:lnTo>
                        <a:pt x="217" y="135"/>
                      </a:lnTo>
                      <a:lnTo>
                        <a:pt x="217" y="131"/>
                      </a:lnTo>
                      <a:lnTo>
                        <a:pt x="218" y="129"/>
                      </a:lnTo>
                      <a:lnTo>
                        <a:pt x="218" y="126"/>
                      </a:lnTo>
                      <a:lnTo>
                        <a:pt x="219" y="123"/>
                      </a:lnTo>
                      <a:lnTo>
                        <a:pt x="219" y="121"/>
                      </a:lnTo>
                      <a:lnTo>
                        <a:pt x="219" y="118"/>
                      </a:lnTo>
                      <a:lnTo>
                        <a:pt x="219" y="115"/>
                      </a:lnTo>
                      <a:lnTo>
                        <a:pt x="219" y="112"/>
                      </a:lnTo>
                      <a:lnTo>
                        <a:pt x="220" y="11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 w="19050" cmpd="sng">
                  <a:solidFill>
                    <a:srgbClr val="0000FF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9433" name="Freeform 177"/>
                <p:cNvSpPr>
                  <a:spLocks/>
                </p:cNvSpPr>
                <p:nvPr/>
              </p:nvSpPr>
              <p:spPr bwMode="auto">
                <a:xfrm>
                  <a:off x="3036" y="887"/>
                  <a:ext cx="24" cy="22"/>
                </a:xfrm>
                <a:custGeom>
                  <a:avLst/>
                  <a:gdLst>
                    <a:gd name="T0" fmla="*/ 0 w 123"/>
                    <a:gd name="T1" fmla="*/ 0 h 104"/>
                    <a:gd name="T2" fmla="*/ 0 w 123"/>
                    <a:gd name="T3" fmla="*/ 0 h 104"/>
                    <a:gd name="T4" fmla="*/ 0 w 123"/>
                    <a:gd name="T5" fmla="*/ 0 h 104"/>
                    <a:gd name="T6" fmla="*/ 0 w 123"/>
                    <a:gd name="T7" fmla="*/ 0 h 104"/>
                    <a:gd name="T8" fmla="*/ 0 w 123"/>
                    <a:gd name="T9" fmla="*/ 0 h 104"/>
                    <a:gd name="T10" fmla="*/ 0 w 123"/>
                    <a:gd name="T11" fmla="*/ 0 h 104"/>
                    <a:gd name="T12" fmla="*/ 0 w 123"/>
                    <a:gd name="T13" fmla="*/ 0 h 104"/>
                    <a:gd name="T14" fmla="*/ 0 w 123"/>
                    <a:gd name="T15" fmla="*/ 0 h 104"/>
                    <a:gd name="T16" fmla="*/ 0 w 123"/>
                    <a:gd name="T17" fmla="*/ 0 h 104"/>
                    <a:gd name="T18" fmla="*/ 0 w 123"/>
                    <a:gd name="T19" fmla="*/ 0 h 1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23" h="104">
                      <a:moveTo>
                        <a:pt x="123" y="0"/>
                      </a:moveTo>
                      <a:lnTo>
                        <a:pt x="109" y="2"/>
                      </a:lnTo>
                      <a:lnTo>
                        <a:pt x="94" y="6"/>
                      </a:lnTo>
                      <a:lnTo>
                        <a:pt x="78" y="13"/>
                      </a:lnTo>
                      <a:lnTo>
                        <a:pt x="63" y="23"/>
                      </a:lnTo>
                      <a:lnTo>
                        <a:pt x="48" y="35"/>
                      </a:lnTo>
                      <a:lnTo>
                        <a:pt x="34" y="49"/>
                      </a:lnTo>
                      <a:lnTo>
                        <a:pt x="22" y="66"/>
                      </a:lnTo>
                      <a:lnTo>
                        <a:pt x="10" y="84"/>
                      </a:lnTo>
                      <a:lnTo>
                        <a:pt x="0" y="10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9434" name="Freeform 178"/>
                <p:cNvSpPr>
                  <a:spLocks/>
                </p:cNvSpPr>
                <p:nvPr/>
              </p:nvSpPr>
              <p:spPr bwMode="auto">
                <a:xfrm>
                  <a:off x="3060" y="887"/>
                  <a:ext cx="14" cy="43"/>
                </a:xfrm>
                <a:custGeom>
                  <a:avLst/>
                  <a:gdLst>
                    <a:gd name="T0" fmla="*/ 0 w 66"/>
                    <a:gd name="T1" fmla="*/ 0 h 209"/>
                    <a:gd name="T2" fmla="*/ 0 w 66"/>
                    <a:gd name="T3" fmla="*/ 0 h 209"/>
                    <a:gd name="T4" fmla="*/ 0 w 66"/>
                    <a:gd name="T5" fmla="*/ 0 h 209"/>
                    <a:gd name="T6" fmla="*/ 0 w 66"/>
                    <a:gd name="T7" fmla="*/ 0 h 209"/>
                    <a:gd name="T8" fmla="*/ 0 w 66"/>
                    <a:gd name="T9" fmla="*/ 0 h 209"/>
                    <a:gd name="T10" fmla="*/ 0 w 66"/>
                    <a:gd name="T11" fmla="*/ 0 h 209"/>
                    <a:gd name="T12" fmla="*/ 0 w 66"/>
                    <a:gd name="T13" fmla="*/ 0 h 209"/>
                    <a:gd name="T14" fmla="*/ 0 w 66"/>
                    <a:gd name="T15" fmla="*/ 0 h 209"/>
                    <a:gd name="T16" fmla="*/ 0 w 66"/>
                    <a:gd name="T17" fmla="*/ 0 h 209"/>
                    <a:gd name="T18" fmla="*/ 0 w 66"/>
                    <a:gd name="T19" fmla="*/ 0 h 209"/>
                    <a:gd name="T20" fmla="*/ 0 w 66"/>
                    <a:gd name="T21" fmla="*/ 0 h 209"/>
                    <a:gd name="T22" fmla="*/ 0 w 66"/>
                    <a:gd name="T23" fmla="*/ 0 h 209"/>
                    <a:gd name="T24" fmla="*/ 0 w 66"/>
                    <a:gd name="T25" fmla="*/ 0 h 209"/>
                    <a:gd name="T26" fmla="*/ 0 w 66"/>
                    <a:gd name="T27" fmla="*/ 0 h 209"/>
                    <a:gd name="T28" fmla="*/ 0 w 66"/>
                    <a:gd name="T29" fmla="*/ 0 h 209"/>
                    <a:gd name="T30" fmla="*/ 0 w 66"/>
                    <a:gd name="T31" fmla="*/ 0 h 20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66" h="209">
                      <a:moveTo>
                        <a:pt x="25" y="209"/>
                      </a:moveTo>
                      <a:lnTo>
                        <a:pt x="37" y="192"/>
                      </a:lnTo>
                      <a:lnTo>
                        <a:pt x="46" y="174"/>
                      </a:lnTo>
                      <a:lnTo>
                        <a:pt x="54" y="155"/>
                      </a:lnTo>
                      <a:lnTo>
                        <a:pt x="59" y="136"/>
                      </a:lnTo>
                      <a:lnTo>
                        <a:pt x="64" y="116"/>
                      </a:lnTo>
                      <a:lnTo>
                        <a:pt x="66" y="97"/>
                      </a:lnTo>
                      <a:lnTo>
                        <a:pt x="66" y="79"/>
                      </a:lnTo>
                      <a:lnTo>
                        <a:pt x="64" y="62"/>
                      </a:lnTo>
                      <a:lnTo>
                        <a:pt x="59" y="47"/>
                      </a:lnTo>
                      <a:lnTo>
                        <a:pt x="54" y="33"/>
                      </a:lnTo>
                      <a:lnTo>
                        <a:pt x="46" y="22"/>
                      </a:lnTo>
                      <a:lnTo>
                        <a:pt x="37" y="13"/>
                      </a:lnTo>
                      <a:lnTo>
                        <a:pt x="25" y="6"/>
                      </a:lnTo>
                      <a:lnTo>
                        <a:pt x="14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9431" name="Freeform 179"/>
              <p:cNvSpPr>
                <a:spLocks/>
              </p:cNvSpPr>
              <p:nvPr/>
            </p:nvSpPr>
            <p:spPr bwMode="auto">
              <a:xfrm>
                <a:off x="3008" y="930"/>
                <a:ext cx="57" cy="82"/>
              </a:xfrm>
              <a:custGeom>
                <a:avLst/>
                <a:gdLst>
                  <a:gd name="T0" fmla="*/ 0 w 285"/>
                  <a:gd name="T1" fmla="*/ 0 h 406"/>
                  <a:gd name="T2" fmla="*/ 0 w 285"/>
                  <a:gd name="T3" fmla="*/ 1 h 406"/>
                  <a:gd name="T4" fmla="*/ 0 w 285"/>
                  <a:gd name="T5" fmla="*/ 1 h 4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5" h="406">
                    <a:moveTo>
                      <a:pt x="285" y="0"/>
                    </a:moveTo>
                    <a:lnTo>
                      <a:pt x="0" y="406"/>
                    </a:lnTo>
                    <a:lnTo>
                      <a:pt x="192" y="40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59426" name="Group 180"/>
            <p:cNvGrpSpPr>
              <a:grpSpLocks/>
            </p:cNvGrpSpPr>
            <p:nvPr/>
          </p:nvGrpSpPr>
          <p:grpSpPr bwMode="auto">
            <a:xfrm>
              <a:off x="5015" y="3014"/>
              <a:ext cx="114" cy="109"/>
              <a:chOff x="3756" y="1362"/>
              <a:chExt cx="130" cy="124"/>
            </a:xfrm>
          </p:grpSpPr>
          <p:sp>
            <p:nvSpPr>
              <p:cNvPr id="59427" name="Freeform 181"/>
              <p:cNvSpPr>
                <a:spLocks/>
              </p:cNvSpPr>
              <p:nvPr/>
            </p:nvSpPr>
            <p:spPr bwMode="auto">
              <a:xfrm>
                <a:off x="3756" y="1367"/>
                <a:ext cx="43" cy="44"/>
              </a:xfrm>
              <a:custGeom>
                <a:avLst/>
                <a:gdLst>
                  <a:gd name="T0" fmla="*/ 0 w 218"/>
                  <a:gd name="T1" fmla="*/ 0 h 219"/>
                  <a:gd name="T2" fmla="*/ 0 w 218"/>
                  <a:gd name="T3" fmla="*/ 0 h 219"/>
                  <a:gd name="T4" fmla="*/ 0 w 218"/>
                  <a:gd name="T5" fmla="*/ 0 h 219"/>
                  <a:gd name="T6" fmla="*/ 0 w 218"/>
                  <a:gd name="T7" fmla="*/ 0 h 219"/>
                  <a:gd name="T8" fmla="*/ 0 w 218"/>
                  <a:gd name="T9" fmla="*/ 0 h 219"/>
                  <a:gd name="T10" fmla="*/ 0 w 218"/>
                  <a:gd name="T11" fmla="*/ 0 h 219"/>
                  <a:gd name="T12" fmla="*/ 0 w 218"/>
                  <a:gd name="T13" fmla="*/ 0 h 219"/>
                  <a:gd name="T14" fmla="*/ 0 w 218"/>
                  <a:gd name="T15" fmla="*/ 0 h 219"/>
                  <a:gd name="T16" fmla="*/ 0 w 218"/>
                  <a:gd name="T17" fmla="*/ 0 h 219"/>
                  <a:gd name="T18" fmla="*/ 0 w 218"/>
                  <a:gd name="T19" fmla="*/ 0 h 219"/>
                  <a:gd name="T20" fmla="*/ 0 w 218"/>
                  <a:gd name="T21" fmla="*/ 0 h 219"/>
                  <a:gd name="T22" fmla="*/ 0 w 218"/>
                  <a:gd name="T23" fmla="*/ 0 h 219"/>
                  <a:gd name="T24" fmla="*/ 0 w 218"/>
                  <a:gd name="T25" fmla="*/ 0 h 219"/>
                  <a:gd name="T26" fmla="*/ 0 w 218"/>
                  <a:gd name="T27" fmla="*/ 0 h 219"/>
                  <a:gd name="T28" fmla="*/ 0 w 218"/>
                  <a:gd name="T29" fmla="*/ 0 h 219"/>
                  <a:gd name="T30" fmla="*/ 0 w 218"/>
                  <a:gd name="T31" fmla="*/ 0 h 219"/>
                  <a:gd name="T32" fmla="*/ 0 w 218"/>
                  <a:gd name="T33" fmla="*/ 0 h 219"/>
                  <a:gd name="T34" fmla="*/ 0 w 218"/>
                  <a:gd name="T35" fmla="*/ 0 h 219"/>
                  <a:gd name="T36" fmla="*/ 0 w 218"/>
                  <a:gd name="T37" fmla="*/ 0 h 219"/>
                  <a:gd name="T38" fmla="*/ 0 w 218"/>
                  <a:gd name="T39" fmla="*/ 0 h 219"/>
                  <a:gd name="T40" fmla="*/ 0 w 218"/>
                  <a:gd name="T41" fmla="*/ 0 h 219"/>
                  <a:gd name="T42" fmla="*/ 0 w 218"/>
                  <a:gd name="T43" fmla="*/ 0 h 219"/>
                  <a:gd name="T44" fmla="*/ 0 w 218"/>
                  <a:gd name="T45" fmla="*/ 0 h 219"/>
                  <a:gd name="T46" fmla="*/ 0 w 218"/>
                  <a:gd name="T47" fmla="*/ 0 h 219"/>
                  <a:gd name="T48" fmla="*/ 0 w 218"/>
                  <a:gd name="T49" fmla="*/ 0 h 219"/>
                  <a:gd name="T50" fmla="*/ 0 w 218"/>
                  <a:gd name="T51" fmla="*/ 0 h 219"/>
                  <a:gd name="T52" fmla="*/ 0 w 218"/>
                  <a:gd name="T53" fmla="*/ 0 h 219"/>
                  <a:gd name="T54" fmla="*/ 0 w 218"/>
                  <a:gd name="T55" fmla="*/ 0 h 219"/>
                  <a:gd name="T56" fmla="*/ 0 w 218"/>
                  <a:gd name="T57" fmla="*/ 0 h 219"/>
                  <a:gd name="T58" fmla="*/ 0 w 218"/>
                  <a:gd name="T59" fmla="*/ 0 h 219"/>
                  <a:gd name="T60" fmla="*/ 0 w 218"/>
                  <a:gd name="T61" fmla="*/ 0 h 219"/>
                  <a:gd name="T62" fmla="*/ 0 w 218"/>
                  <a:gd name="T63" fmla="*/ 0 h 219"/>
                  <a:gd name="T64" fmla="*/ 0 w 218"/>
                  <a:gd name="T65" fmla="*/ 0 h 219"/>
                  <a:gd name="T66" fmla="*/ 0 w 218"/>
                  <a:gd name="T67" fmla="*/ 0 h 219"/>
                  <a:gd name="T68" fmla="*/ 0 w 218"/>
                  <a:gd name="T69" fmla="*/ 0 h 219"/>
                  <a:gd name="T70" fmla="*/ 0 w 218"/>
                  <a:gd name="T71" fmla="*/ 0 h 219"/>
                  <a:gd name="T72" fmla="*/ 0 w 218"/>
                  <a:gd name="T73" fmla="*/ 0 h 219"/>
                  <a:gd name="T74" fmla="*/ 0 w 218"/>
                  <a:gd name="T75" fmla="*/ 0 h 219"/>
                  <a:gd name="T76" fmla="*/ 0 w 218"/>
                  <a:gd name="T77" fmla="*/ 0 h 219"/>
                  <a:gd name="T78" fmla="*/ 0 w 218"/>
                  <a:gd name="T79" fmla="*/ 0 h 219"/>
                  <a:gd name="T80" fmla="*/ 0 w 218"/>
                  <a:gd name="T81" fmla="*/ 0 h 219"/>
                  <a:gd name="T82" fmla="*/ 0 w 218"/>
                  <a:gd name="T83" fmla="*/ 0 h 219"/>
                  <a:gd name="T84" fmla="*/ 0 w 218"/>
                  <a:gd name="T85" fmla="*/ 0 h 219"/>
                  <a:gd name="T86" fmla="*/ 0 w 218"/>
                  <a:gd name="T87" fmla="*/ 0 h 219"/>
                  <a:gd name="T88" fmla="*/ 0 w 218"/>
                  <a:gd name="T89" fmla="*/ 0 h 219"/>
                  <a:gd name="T90" fmla="*/ 0 w 218"/>
                  <a:gd name="T91" fmla="*/ 0 h 219"/>
                  <a:gd name="T92" fmla="*/ 0 w 218"/>
                  <a:gd name="T93" fmla="*/ 0 h 219"/>
                  <a:gd name="T94" fmla="*/ 0 w 218"/>
                  <a:gd name="T95" fmla="*/ 0 h 219"/>
                  <a:gd name="T96" fmla="*/ 0 w 218"/>
                  <a:gd name="T97" fmla="*/ 0 h 219"/>
                  <a:gd name="T98" fmla="*/ 0 w 218"/>
                  <a:gd name="T99" fmla="*/ 0 h 21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18" h="219">
                    <a:moveTo>
                      <a:pt x="218" y="110"/>
                    </a:moveTo>
                    <a:lnTo>
                      <a:pt x="218" y="103"/>
                    </a:lnTo>
                    <a:lnTo>
                      <a:pt x="218" y="96"/>
                    </a:lnTo>
                    <a:lnTo>
                      <a:pt x="217" y="89"/>
                    </a:lnTo>
                    <a:lnTo>
                      <a:pt x="215" y="83"/>
                    </a:lnTo>
                    <a:lnTo>
                      <a:pt x="213" y="76"/>
                    </a:lnTo>
                    <a:lnTo>
                      <a:pt x="211" y="69"/>
                    </a:lnTo>
                    <a:lnTo>
                      <a:pt x="209" y="63"/>
                    </a:lnTo>
                    <a:lnTo>
                      <a:pt x="205" y="57"/>
                    </a:lnTo>
                    <a:lnTo>
                      <a:pt x="201" y="51"/>
                    </a:lnTo>
                    <a:lnTo>
                      <a:pt x="198" y="46"/>
                    </a:lnTo>
                    <a:lnTo>
                      <a:pt x="194" y="40"/>
                    </a:lnTo>
                    <a:lnTo>
                      <a:pt x="189" y="35"/>
                    </a:lnTo>
                    <a:lnTo>
                      <a:pt x="184" y="30"/>
                    </a:lnTo>
                    <a:lnTo>
                      <a:pt x="179" y="25"/>
                    </a:lnTo>
                    <a:lnTo>
                      <a:pt x="173" y="21"/>
                    </a:lnTo>
                    <a:lnTo>
                      <a:pt x="168" y="17"/>
                    </a:lnTo>
                    <a:lnTo>
                      <a:pt x="162" y="14"/>
                    </a:lnTo>
                    <a:lnTo>
                      <a:pt x="156" y="11"/>
                    </a:lnTo>
                    <a:lnTo>
                      <a:pt x="150" y="8"/>
                    </a:lnTo>
                    <a:lnTo>
                      <a:pt x="144" y="5"/>
                    </a:lnTo>
                    <a:lnTo>
                      <a:pt x="136" y="4"/>
                    </a:lnTo>
                    <a:lnTo>
                      <a:pt x="130" y="2"/>
                    </a:lnTo>
                    <a:lnTo>
                      <a:pt x="123" y="1"/>
                    </a:lnTo>
                    <a:lnTo>
                      <a:pt x="116" y="1"/>
                    </a:lnTo>
                    <a:lnTo>
                      <a:pt x="109" y="0"/>
                    </a:lnTo>
                    <a:lnTo>
                      <a:pt x="102" y="1"/>
                    </a:lnTo>
                    <a:lnTo>
                      <a:pt x="96" y="1"/>
                    </a:lnTo>
                    <a:lnTo>
                      <a:pt x="89" y="2"/>
                    </a:lnTo>
                    <a:lnTo>
                      <a:pt x="82" y="4"/>
                    </a:lnTo>
                    <a:lnTo>
                      <a:pt x="75" y="5"/>
                    </a:lnTo>
                    <a:lnTo>
                      <a:pt x="69" y="8"/>
                    </a:lnTo>
                    <a:lnTo>
                      <a:pt x="63" y="11"/>
                    </a:lnTo>
                    <a:lnTo>
                      <a:pt x="56" y="14"/>
                    </a:lnTo>
                    <a:lnTo>
                      <a:pt x="51" y="17"/>
                    </a:lnTo>
                    <a:lnTo>
                      <a:pt x="46" y="21"/>
                    </a:lnTo>
                    <a:lnTo>
                      <a:pt x="40" y="25"/>
                    </a:lnTo>
                    <a:lnTo>
                      <a:pt x="35" y="30"/>
                    </a:lnTo>
                    <a:lnTo>
                      <a:pt x="30" y="35"/>
                    </a:lnTo>
                    <a:lnTo>
                      <a:pt x="25" y="40"/>
                    </a:lnTo>
                    <a:lnTo>
                      <a:pt x="21" y="46"/>
                    </a:lnTo>
                    <a:lnTo>
                      <a:pt x="17" y="51"/>
                    </a:lnTo>
                    <a:lnTo>
                      <a:pt x="14" y="57"/>
                    </a:lnTo>
                    <a:lnTo>
                      <a:pt x="10" y="63"/>
                    </a:lnTo>
                    <a:lnTo>
                      <a:pt x="8" y="69"/>
                    </a:lnTo>
                    <a:lnTo>
                      <a:pt x="5" y="76"/>
                    </a:lnTo>
                    <a:lnTo>
                      <a:pt x="4" y="83"/>
                    </a:lnTo>
                    <a:lnTo>
                      <a:pt x="2" y="89"/>
                    </a:lnTo>
                    <a:lnTo>
                      <a:pt x="1" y="96"/>
                    </a:lnTo>
                    <a:lnTo>
                      <a:pt x="1" y="103"/>
                    </a:lnTo>
                    <a:lnTo>
                      <a:pt x="0" y="110"/>
                    </a:lnTo>
                    <a:lnTo>
                      <a:pt x="1" y="117"/>
                    </a:lnTo>
                    <a:lnTo>
                      <a:pt x="1" y="123"/>
                    </a:lnTo>
                    <a:lnTo>
                      <a:pt x="2" y="130"/>
                    </a:lnTo>
                    <a:lnTo>
                      <a:pt x="4" y="137"/>
                    </a:lnTo>
                    <a:lnTo>
                      <a:pt x="5" y="144"/>
                    </a:lnTo>
                    <a:lnTo>
                      <a:pt x="8" y="150"/>
                    </a:lnTo>
                    <a:lnTo>
                      <a:pt x="10" y="156"/>
                    </a:lnTo>
                    <a:lnTo>
                      <a:pt x="14" y="162"/>
                    </a:lnTo>
                    <a:lnTo>
                      <a:pt x="17" y="168"/>
                    </a:lnTo>
                    <a:lnTo>
                      <a:pt x="21" y="173"/>
                    </a:lnTo>
                    <a:lnTo>
                      <a:pt x="25" y="179"/>
                    </a:lnTo>
                    <a:lnTo>
                      <a:pt x="30" y="184"/>
                    </a:lnTo>
                    <a:lnTo>
                      <a:pt x="35" y="189"/>
                    </a:lnTo>
                    <a:lnTo>
                      <a:pt x="40" y="194"/>
                    </a:lnTo>
                    <a:lnTo>
                      <a:pt x="46" y="198"/>
                    </a:lnTo>
                    <a:lnTo>
                      <a:pt x="51" y="202"/>
                    </a:lnTo>
                    <a:lnTo>
                      <a:pt x="56" y="205"/>
                    </a:lnTo>
                    <a:lnTo>
                      <a:pt x="63" y="209"/>
                    </a:lnTo>
                    <a:lnTo>
                      <a:pt x="69" y="211"/>
                    </a:lnTo>
                    <a:lnTo>
                      <a:pt x="75" y="214"/>
                    </a:lnTo>
                    <a:lnTo>
                      <a:pt x="82" y="215"/>
                    </a:lnTo>
                    <a:lnTo>
                      <a:pt x="89" y="217"/>
                    </a:lnTo>
                    <a:lnTo>
                      <a:pt x="96" y="218"/>
                    </a:lnTo>
                    <a:lnTo>
                      <a:pt x="102" y="218"/>
                    </a:lnTo>
                    <a:lnTo>
                      <a:pt x="109" y="219"/>
                    </a:lnTo>
                    <a:lnTo>
                      <a:pt x="116" y="218"/>
                    </a:lnTo>
                    <a:lnTo>
                      <a:pt x="123" y="218"/>
                    </a:lnTo>
                    <a:lnTo>
                      <a:pt x="130" y="217"/>
                    </a:lnTo>
                    <a:lnTo>
                      <a:pt x="136" y="215"/>
                    </a:lnTo>
                    <a:lnTo>
                      <a:pt x="144" y="214"/>
                    </a:lnTo>
                    <a:lnTo>
                      <a:pt x="150" y="211"/>
                    </a:lnTo>
                    <a:lnTo>
                      <a:pt x="156" y="209"/>
                    </a:lnTo>
                    <a:lnTo>
                      <a:pt x="162" y="205"/>
                    </a:lnTo>
                    <a:lnTo>
                      <a:pt x="168" y="202"/>
                    </a:lnTo>
                    <a:lnTo>
                      <a:pt x="173" y="198"/>
                    </a:lnTo>
                    <a:lnTo>
                      <a:pt x="179" y="194"/>
                    </a:lnTo>
                    <a:lnTo>
                      <a:pt x="184" y="189"/>
                    </a:lnTo>
                    <a:lnTo>
                      <a:pt x="189" y="184"/>
                    </a:lnTo>
                    <a:lnTo>
                      <a:pt x="194" y="179"/>
                    </a:lnTo>
                    <a:lnTo>
                      <a:pt x="198" y="173"/>
                    </a:lnTo>
                    <a:lnTo>
                      <a:pt x="201" y="168"/>
                    </a:lnTo>
                    <a:lnTo>
                      <a:pt x="205" y="162"/>
                    </a:lnTo>
                    <a:lnTo>
                      <a:pt x="209" y="156"/>
                    </a:lnTo>
                    <a:lnTo>
                      <a:pt x="211" y="150"/>
                    </a:lnTo>
                    <a:lnTo>
                      <a:pt x="213" y="144"/>
                    </a:lnTo>
                    <a:lnTo>
                      <a:pt x="215" y="137"/>
                    </a:lnTo>
                    <a:lnTo>
                      <a:pt x="217" y="130"/>
                    </a:lnTo>
                    <a:lnTo>
                      <a:pt x="218" y="123"/>
                    </a:lnTo>
                    <a:lnTo>
                      <a:pt x="218" y="117"/>
                    </a:lnTo>
                    <a:lnTo>
                      <a:pt x="218" y="110"/>
                    </a:lnTo>
                    <a:close/>
                  </a:path>
                </a:pathLst>
              </a:custGeom>
              <a:solidFill>
                <a:srgbClr val="0000FF"/>
              </a:solidFill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28" name="Freeform 182"/>
              <p:cNvSpPr>
                <a:spLocks/>
              </p:cNvSpPr>
              <p:nvPr/>
            </p:nvSpPr>
            <p:spPr bwMode="auto">
              <a:xfrm>
                <a:off x="3836" y="1362"/>
                <a:ext cx="50" cy="96"/>
              </a:xfrm>
              <a:custGeom>
                <a:avLst/>
                <a:gdLst>
                  <a:gd name="T0" fmla="*/ 0 w 239"/>
                  <a:gd name="T1" fmla="*/ 0 h 478"/>
                  <a:gd name="T2" fmla="*/ 0 w 239"/>
                  <a:gd name="T3" fmla="*/ 1 h 478"/>
                  <a:gd name="T4" fmla="*/ 0 w 239"/>
                  <a:gd name="T5" fmla="*/ 1 h 4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478">
                    <a:moveTo>
                      <a:pt x="224" y="0"/>
                    </a:moveTo>
                    <a:lnTo>
                      <a:pt x="0" y="478"/>
                    </a:lnTo>
                    <a:lnTo>
                      <a:pt x="239" y="47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29" name="Line 183"/>
              <p:cNvSpPr>
                <a:spLocks noChangeShapeType="1"/>
              </p:cNvSpPr>
              <p:nvPr/>
            </p:nvSpPr>
            <p:spPr bwMode="auto">
              <a:xfrm flipH="1">
                <a:off x="3863" y="1431"/>
                <a:ext cx="16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83480" name="Freeform 184"/>
          <p:cNvSpPr>
            <a:spLocks/>
          </p:cNvSpPr>
          <p:nvPr/>
        </p:nvSpPr>
        <p:spPr bwMode="auto">
          <a:xfrm>
            <a:off x="650875" y="4146550"/>
            <a:ext cx="1544638" cy="2257425"/>
          </a:xfrm>
          <a:custGeom>
            <a:avLst/>
            <a:gdLst>
              <a:gd name="T0" fmla="*/ 0 w 2062"/>
              <a:gd name="T1" fmla="*/ 2147483647 h 3016"/>
              <a:gd name="T2" fmla="*/ 2147483647 w 2062"/>
              <a:gd name="T3" fmla="*/ 2147483647 h 3016"/>
              <a:gd name="T4" fmla="*/ 2147483647 w 2062"/>
              <a:gd name="T5" fmla="*/ 2147483647 h 3016"/>
              <a:gd name="T6" fmla="*/ 2147483647 w 2062"/>
              <a:gd name="T7" fmla="*/ 2147483647 h 3016"/>
              <a:gd name="T8" fmla="*/ 2147483647 w 2062"/>
              <a:gd name="T9" fmla="*/ 2147483647 h 3016"/>
              <a:gd name="T10" fmla="*/ 2147483647 w 2062"/>
              <a:gd name="T11" fmla="*/ 2147483647 h 3016"/>
              <a:gd name="T12" fmla="*/ 2147483647 w 2062"/>
              <a:gd name="T13" fmla="*/ 2147483647 h 3016"/>
              <a:gd name="T14" fmla="*/ 2147483647 w 2062"/>
              <a:gd name="T15" fmla="*/ 2147483647 h 3016"/>
              <a:gd name="T16" fmla="*/ 2147483647 w 2062"/>
              <a:gd name="T17" fmla="*/ 2147483647 h 3016"/>
              <a:gd name="T18" fmla="*/ 2147483647 w 2062"/>
              <a:gd name="T19" fmla="*/ 2147483647 h 3016"/>
              <a:gd name="T20" fmla="*/ 2147483647 w 2062"/>
              <a:gd name="T21" fmla="*/ 2147483647 h 3016"/>
              <a:gd name="T22" fmla="*/ 2147483647 w 2062"/>
              <a:gd name="T23" fmla="*/ 2147483647 h 3016"/>
              <a:gd name="T24" fmla="*/ 2147483647 w 2062"/>
              <a:gd name="T25" fmla="*/ 2147483647 h 3016"/>
              <a:gd name="T26" fmla="*/ 2147483647 w 2062"/>
              <a:gd name="T27" fmla="*/ 2147483647 h 3016"/>
              <a:gd name="T28" fmla="*/ 2147483647 w 2062"/>
              <a:gd name="T29" fmla="*/ 2147483647 h 3016"/>
              <a:gd name="T30" fmla="*/ 2147483647 w 2062"/>
              <a:gd name="T31" fmla="*/ 2147483647 h 3016"/>
              <a:gd name="T32" fmla="*/ 2147483647 w 2062"/>
              <a:gd name="T33" fmla="*/ 2147483647 h 3016"/>
              <a:gd name="T34" fmla="*/ 2147483647 w 2062"/>
              <a:gd name="T35" fmla="*/ 2147483647 h 3016"/>
              <a:gd name="T36" fmla="*/ 2147483647 w 2062"/>
              <a:gd name="T37" fmla="*/ 2147483647 h 3016"/>
              <a:gd name="T38" fmla="*/ 2147483647 w 2062"/>
              <a:gd name="T39" fmla="*/ 2147483647 h 3016"/>
              <a:gd name="T40" fmla="*/ 2147483647 w 2062"/>
              <a:gd name="T41" fmla="*/ 2147483647 h 3016"/>
              <a:gd name="T42" fmla="*/ 2147483647 w 2062"/>
              <a:gd name="T43" fmla="*/ 2147483647 h 3016"/>
              <a:gd name="T44" fmla="*/ 2147483647 w 2062"/>
              <a:gd name="T45" fmla="*/ 2147483647 h 3016"/>
              <a:gd name="T46" fmla="*/ 2147483647 w 2062"/>
              <a:gd name="T47" fmla="*/ 2147483647 h 3016"/>
              <a:gd name="T48" fmla="*/ 2147483647 w 2062"/>
              <a:gd name="T49" fmla="*/ 2147483647 h 3016"/>
              <a:gd name="T50" fmla="*/ 2147483647 w 2062"/>
              <a:gd name="T51" fmla="*/ 2147483647 h 3016"/>
              <a:gd name="T52" fmla="*/ 2147483647 w 2062"/>
              <a:gd name="T53" fmla="*/ 2147483647 h 3016"/>
              <a:gd name="T54" fmla="*/ 2147483647 w 2062"/>
              <a:gd name="T55" fmla="*/ 2147483647 h 3016"/>
              <a:gd name="T56" fmla="*/ 2147483647 w 2062"/>
              <a:gd name="T57" fmla="*/ 2147483647 h 3016"/>
              <a:gd name="T58" fmla="*/ 2147483647 w 2062"/>
              <a:gd name="T59" fmla="*/ 2147483647 h 3016"/>
              <a:gd name="T60" fmla="*/ 2147483647 w 2062"/>
              <a:gd name="T61" fmla="*/ 2147483647 h 3016"/>
              <a:gd name="T62" fmla="*/ 2147483647 w 2062"/>
              <a:gd name="T63" fmla="*/ 2147483647 h 3016"/>
              <a:gd name="T64" fmla="*/ 2147483647 w 2062"/>
              <a:gd name="T65" fmla="*/ 2147483647 h 3016"/>
              <a:gd name="T66" fmla="*/ 2147483647 w 2062"/>
              <a:gd name="T67" fmla="*/ 2147483647 h 3016"/>
              <a:gd name="T68" fmla="*/ 2147483647 w 2062"/>
              <a:gd name="T69" fmla="*/ 2147483647 h 3016"/>
              <a:gd name="T70" fmla="*/ 2147483647 w 2062"/>
              <a:gd name="T71" fmla="*/ 2147483647 h 3016"/>
              <a:gd name="T72" fmla="*/ 2147483647 w 2062"/>
              <a:gd name="T73" fmla="*/ 2147483647 h 3016"/>
              <a:gd name="T74" fmla="*/ 2147483647 w 2062"/>
              <a:gd name="T75" fmla="*/ 2147483647 h 3016"/>
              <a:gd name="T76" fmla="*/ 2147483647 w 2062"/>
              <a:gd name="T77" fmla="*/ 2147483647 h 3016"/>
              <a:gd name="T78" fmla="*/ 2147483647 w 2062"/>
              <a:gd name="T79" fmla="*/ 2147483647 h 3016"/>
              <a:gd name="T80" fmla="*/ 2147483647 w 2062"/>
              <a:gd name="T81" fmla="*/ 2147483647 h 3016"/>
              <a:gd name="T82" fmla="*/ 2147483647 w 2062"/>
              <a:gd name="T83" fmla="*/ 2147483647 h 3016"/>
              <a:gd name="T84" fmla="*/ 2147483647 w 2062"/>
              <a:gd name="T85" fmla="*/ 2147483647 h 3016"/>
              <a:gd name="T86" fmla="*/ 2147483647 w 2062"/>
              <a:gd name="T87" fmla="*/ 2147483647 h 3016"/>
              <a:gd name="T88" fmla="*/ 2147483647 w 2062"/>
              <a:gd name="T89" fmla="*/ 2147483647 h 3016"/>
              <a:gd name="T90" fmla="*/ 2147483647 w 2062"/>
              <a:gd name="T91" fmla="*/ 2147483647 h 3016"/>
              <a:gd name="T92" fmla="*/ 2147483647 w 2062"/>
              <a:gd name="T93" fmla="*/ 2147483647 h 3016"/>
              <a:gd name="T94" fmla="*/ 2147483647 w 2062"/>
              <a:gd name="T95" fmla="*/ 2147483647 h 3016"/>
              <a:gd name="T96" fmla="*/ 2147483647 w 2062"/>
              <a:gd name="T97" fmla="*/ 2147483647 h 3016"/>
              <a:gd name="T98" fmla="*/ 2147483647 w 2062"/>
              <a:gd name="T99" fmla="*/ 2147483647 h 3016"/>
              <a:gd name="T100" fmla="*/ 0 w 2062"/>
              <a:gd name="T101" fmla="*/ 0 h 301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062" h="3016">
                <a:moveTo>
                  <a:pt x="0" y="3016"/>
                </a:moveTo>
                <a:lnTo>
                  <a:pt x="138" y="2996"/>
                </a:lnTo>
                <a:lnTo>
                  <a:pt x="275" y="2970"/>
                </a:lnTo>
                <a:lnTo>
                  <a:pt x="409" y="2940"/>
                </a:lnTo>
                <a:lnTo>
                  <a:pt x="540" y="2906"/>
                </a:lnTo>
                <a:lnTo>
                  <a:pt x="668" y="2869"/>
                </a:lnTo>
                <a:lnTo>
                  <a:pt x="792" y="2827"/>
                </a:lnTo>
                <a:lnTo>
                  <a:pt x="911" y="2781"/>
                </a:lnTo>
                <a:lnTo>
                  <a:pt x="1027" y="2731"/>
                </a:lnTo>
                <a:lnTo>
                  <a:pt x="1138" y="2679"/>
                </a:lnTo>
                <a:lnTo>
                  <a:pt x="1244" y="2624"/>
                </a:lnTo>
                <a:lnTo>
                  <a:pt x="1345" y="2565"/>
                </a:lnTo>
                <a:lnTo>
                  <a:pt x="1439" y="2502"/>
                </a:lnTo>
                <a:lnTo>
                  <a:pt x="1529" y="2436"/>
                </a:lnTo>
                <a:lnTo>
                  <a:pt x="1611" y="2369"/>
                </a:lnTo>
                <a:lnTo>
                  <a:pt x="1687" y="2299"/>
                </a:lnTo>
                <a:lnTo>
                  <a:pt x="1758" y="2226"/>
                </a:lnTo>
                <a:lnTo>
                  <a:pt x="1820" y="2151"/>
                </a:lnTo>
                <a:lnTo>
                  <a:pt x="1876" y="2075"/>
                </a:lnTo>
                <a:lnTo>
                  <a:pt x="1926" y="1997"/>
                </a:lnTo>
                <a:lnTo>
                  <a:pt x="1967" y="1919"/>
                </a:lnTo>
                <a:lnTo>
                  <a:pt x="2001" y="1838"/>
                </a:lnTo>
                <a:lnTo>
                  <a:pt x="2028" y="1756"/>
                </a:lnTo>
                <a:lnTo>
                  <a:pt x="2047" y="1674"/>
                </a:lnTo>
                <a:lnTo>
                  <a:pt x="2059" y="1592"/>
                </a:lnTo>
                <a:lnTo>
                  <a:pt x="2062" y="1509"/>
                </a:lnTo>
                <a:lnTo>
                  <a:pt x="2059" y="1426"/>
                </a:lnTo>
                <a:lnTo>
                  <a:pt x="2047" y="1343"/>
                </a:lnTo>
                <a:lnTo>
                  <a:pt x="2028" y="1260"/>
                </a:lnTo>
                <a:lnTo>
                  <a:pt x="2001" y="1180"/>
                </a:lnTo>
                <a:lnTo>
                  <a:pt x="1967" y="1099"/>
                </a:lnTo>
                <a:lnTo>
                  <a:pt x="1926" y="1020"/>
                </a:lnTo>
                <a:lnTo>
                  <a:pt x="1876" y="941"/>
                </a:lnTo>
                <a:lnTo>
                  <a:pt x="1820" y="865"/>
                </a:lnTo>
                <a:lnTo>
                  <a:pt x="1758" y="790"/>
                </a:lnTo>
                <a:lnTo>
                  <a:pt x="1687" y="718"/>
                </a:lnTo>
                <a:lnTo>
                  <a:pt x="1611" y="647"/>
                </a:lnTo>
                <a:lnTo>
                  <a:pt x="1529" y="580"/>
                </a:lnTo>
                <a:lnTo>
                  <a:pt x="1439" y="515"/>
                </a:lnTo>
                <a:lnTo>
                  <a:pt x="1345" y="453"/>
                </a:lnTo>
                <a:lnTo>
                  <a:pt x="1244" y="393"/>
                </a:lnTo>
                <a:lnTo>
                  <a:pt x="1138" y="337"/>
                </a:lnTo>
                <a:lnTo>
                  <a:pt x="1027" y="285"/>
                </a:lnTo>
                <a:lnTo>
                  <a:pt x="911" y="235"/>
                </a:lnTo>
                <a:lnTo>
                  <a:pt x="792" y="190"/>
                </a:lnTo>
                <a:lnTo>
                  <a:pt x="668" y="148"/>
                </a:lnTo>
                <a:lnTo>
                  <a:pt x="540" y="110"/>
                </a:lnTo>
                <a:lnTo>
                  <a:pt x="409" y="76"/>
                </a:lnTo>
                <a:lnTo>
                  <a:pt x="275" y="47"/>
                </a:lnTo>
                <a:lnTo>
                  <a:pt x="138" y="21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423" name="Text Box 185"/>
          <p:cNvSpPr txBox="1">
            <a:spLocks noChangeArrowheads="1"/>
          </p:cNvSpPr>
          <p:nvPr/>
        </p:nvSpPr>
        <p:spPr bwMode="auto">
          <a:xfrm>
            <a:off x="0" y="-2540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3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83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83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8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83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83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183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3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83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83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183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183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183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183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83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183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183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500"/>
                                        <p:tgtEl>
                                          <p:spTgt spid="183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4" dur="500"/>
                                        <p:tgtEl>
                                          <p:spTgt spid="183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366" grpId="0" animBg="1"/>
      <p:bldP spid="183378" grpId="0" animBg="1"/>
      <p:bldP spid="183438" grpId="0" animBg="1"/>
      <p:bldP spid="183452" grpId="0" animBg="1"/>
      <p:bldP spid="183480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418" name="Group 2"/>
          <p:cNvGrpSpPr>
            <a:grpSpLocks/>
          </p:cNvGrpSpPr>
          <p:nvPr/>
        </p:nvGrpSpPr>
        <p:grpSpPr bwMode="auto">
          <a:xfrm>
            <a:off x="6084888" y="3860800"/>
            <a:ext cx="2803525" cy="2270125"/>
            <a:chOff x="3835" y="2432"/>
            <a:chExt cx="1766" cy="1430"/>
          </a:xfrm>
        </p:grpSpPr>
        <p:sp>
          <p:nvSpPr>
            <p:cNvPr id="60454" name="Freeform 3"/>
            <p:cNvSpPr>
              <a:spLocks/>
            </p:cNvSpPr>
            <p:nvPr/>
          </p:nvSpPr>
          <p:spPr bwMode="auto">
            <a:xfrm>
              <a:off x="4831" y="2432"/>
              <a:ext cx="770" cy="842"/>
            </a:xfrm>
            <a:custGeom>
              <a:avLst/>
              <a:gdLst>
                <a:gd name="T0" fmla="*/ 4 w 4337"/>
                <a:gd name="T1" fmla="*/ 5 h 4750"/>
                <a:gd name="T2" fmla="*/ 4 w 4337"/>
                <a:gd name="T3" fmla="*/ 5 h 4750"/>
                <a:gd name="T4" fmla="*/ 4 w 4337"/>
                <a:gd name="T5" fmla="*/ 4 h 4750"/>
                <a:gd name="T6" fmla="*/ 4 w 4337"/>
                <a:gd name="T7" fmla="*/ 4 h 4750"/>
                <a:gd name="T8" fmla="*/ 4 w 4337"/>
                <a:gd name="T9" fmla="*/ 4 h 4750"/>
                <a:gd name="T10" fmla="*/ 4 w 4337"/>
                <a:gd name="T11" fmla="*/ 4 h 4750"/>
                <a:gd name="T12" fmla="*/ 4 w 4337"/>
                <a:gd name="T13" fmla="*/ 4 h 4750"/>
                <a:gd name="T14" fmla="*/ 4 w 4337"/>
                <a:gd name="T15" fmla="*/ 3 h 4750"/>
                <a:gd name="T16" fmla="*/ 4 w 4337"/>
                <a:gd name="T17" fmla="*/ 3 h 4750"/>
                <a:gd name="T18" fmla="*/ 4 w 4337"/>
                <a:gd name="T19" fmla="*/ 3 h 4750"/>
                <a:gd name="T20" fmla="*/ 4 w 4337"/>
                <a:gd name="T21" fmla="*/ 3 h 4750"/>
                <a:gd name="T22" fmla="*/ 4 w 4337"/>
                <a:gd name="T23" fmla="*/ 3 h 4750"/>
                <a:gd name="T24" fmla="*/ 4 w 4337"/>
                <a:gd name="T25" fmla="*/ 2 h 4750"/>
                <a:gd name="T26" fmla="*/ 4 w 4337"/>
                <a:gd name="T27" fmla="*/ 2 h 4750"/>
                <a:gd name="T28" fmla="*/ 4 w 4337"/>
                <a:gd name="T29" fmla="*/ 2 h 4750"/>
                <a:gd name="T30" fmla="*/ 3 w 4337"/>
                <a:gd name="T31" fmla="*/ 2 h 4750"/>
                <a:gd name="T32" fmla="*/ 3 w 4337"/>
                <a:gd name="T33" fmla="*/ 2 h 4750"/>
                <a:gd name="T34" fmla="*/ 3 w 4337"/>
                <a:gd name="T35" fmla="*/ 2 h 4750"/>
                <a:gd name="T36" fmla="*/ 3 w 4337"/>
                <a:gd name="T37" fmla="*/ 1 h 4750"/>
                <a:gd name="T38" fmla="*/ 3 w 4337"/>
                <a:gd name="T39" fmla="*/ 1 h 4750"/>
                <a:gd name="T40" fmla="*/ 3 w 4337"/>
                <a:gd name="T41" fmla="*/ 1 h 4750"/>
                <a:gd name="T42" fmla="*/ 2 w 4337"/>
                <a:gd name="T43" fmla="*/ 1 h 4750"/>
                <a:gd name="T44" fmla="*/ 2 w 4337"/>
                <a:gd name="T45" fmla="*/ 1 h 4750"/>
                <a:gd name="T46" fmla="*/ 2 w 4337"/>
                <a:gd name="T47" fmla="*/ 1 h 4750"/>
                <a:gd name="T48" fmla="*/ 2 w 4337"/>
                <a:gd name="T49" fmla="*/ 1 h 4750"/>
                <a:gd name="T50" fmla="*/ 2 w 4337"/>
                <a:gd name="T51" fmla="*/ 0 h 4750"/>
                <a:gd name="T52" fmla="*/ 2 w 4337"/>
                <a:gd name="T53" fmla="*/ 0 h 4750"/>
                <a:gd name="T54" fmla="*/ 2 w 4337"/>
                <a:gd name="T55" fmla="*/ 0 h 4750"/>
                <a:gd name="T56" fmla="*/ 1 w 4337"/>
                <a:gd name="T57" fmla="*/ 0 h 4750"/>
                <a:gd name="T58" fmla="*/ 1 w 4337"/>
                <a:gd name="T59" fmla="*/ 0 h 4750"/>
                <a:gd name="T60" fmla="*/ 1 w 4337"/>
                <a:gd name="T61" fmla="*/ 0 h 4750"/>
                <a:gd name="T62" fmla="*/ 1 w 4337"/>
                <a:gd name="T63" fmla="*/ 0 h 4750"/>
                <a:gd name="T64" fmla="*/ 1 w 4337"/>
                <a:gd name="T65" fmla="*/ 0 h 4750"/>
                <a:gd name="T66" fmla="*/ 1 w 4337"/>
                <a:gd name="T67" fmla="*/ 0 h 4750"/>
                <a:gd name="T68" fmla="*/ 1 w 4337"/>
                <a:gd name="T69" fmla="*/ 0 h 4750"/>
                <a:gd name="T70" fmla="*/ 1 w 4337"/>
                <a:gd name="T71" fmla="*/ 0 h 4750"/>
                <a:gd name="T72" fmla="*/ 0 w 4337"/>
                <a:gd name="T73" fmla="*/ 0 h 4750"/>
                <a:gd name="T74" fmla="*/ 0 w 4337"/>
                <a:gd name="T75" fmla="*/ 0 h 4750"/>
                <a:gd name="T76" fmla="*/ 0 w 4337"/>
                <a:gd name="T77" fmla="*/ 0 h 4750"/>
                <a:gd name="T78" fmla="*/ 0 w 4337"/>
                <a:gd name="T79" fmla="*/ 0 h 47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337" h="4750">
                  <a:moveTo>
                    <a:pt x="4337" y="4750"/>
                  </a:moveTo>
                  <a:lnTo>
                    <a:pt x="4333" y="4570"/>
                  </a:lnTo>
                  <a:lnTo>
                    <a:pt x="4319" y="4386"/>
                  </a:lnTo>
                  <a:lnTo>
                    <a:pt x="4295" y="4197"/>
                  </a:lnTo>
                  <a:lnTo>
                    <a:pt x="4263" y="4004"/>
                  </a:lnTo>
                  <a:lnTo>
                    <a:pt x="4222" y="3810"/>
                  </a:lnTo>
                  <a:lnTo>
                    <a:pt x="4172" y="3614"/>
                  </a:lnTo>
                  <a:lnTo>
                    <a:pt x="4113" y="3416"/>
                  </a:lnTo>
                  <a:lnTo>
                    <a:pt x="4046" y="3218"/>
                  </a:lnTo>
                  <a:lnTo>
                    <a:pt x="3971" y="3020"/>
                  </a:lnTo>
                  <a:lnTo>
                    <a:pt x="3888" y="2823"/>
                  </a:lnTo>
                  <a:lnTo>
                    <a:pt x="3796" y="2627"/>
                  </a:lnTo>
                  <a:lnTo>
                    <a:pt x="3698" y="2434"/>
                  </a:lnTo>
                  <a:lnTo>
                    <a:pt x="3593" y="2244"/>
                  </a:lnTo>
                  <a:lnTo>
                    <a:pt x="3481" y="2058"/>
                  </a:lnTo>
                  <a:lnTo>
                    <a:pt x="3364" y="1876"/>
                  </a:lnTo>
                  <a:lnTo>
                    <a:pt x="3239" y="1699"/>
                  </a:lnTo>
                  <a:lnTo>
                    <a:pt x="3110" y="1529"/>
                  </a:lnTo>
                  <a:lnTo>
                    <a:pt x="2977" y="1365"/>
                  </a:lnTo>
                  <a:lnTo>
                    <a:pt x="2839" y="1207"/>
                  </a:lnTo>
                  <a:lnTo>
                    <a:pt x="2697" y="1057"/>
                  </a:lnTo>
                  <a:lnTo>
                    <a:pt x="2552" y="916"/>
                  </a:lnTo>
                  <a:lnTo>
                    <a:pt x="2404" y="783"/>
                  </a:lnTo>
                  <a:lnTo>
                    <a:pt x="2254" y="659"/>
                  </a:lnTo>
                  <a:lnTo>
                    <a:pt x="2103" y="544"/>
                  </a:lnTo>
                  <a:lnTo>
                    <a:pt x="1950" y="440"/>
                  </a:lnTo>
                  <a:lnTo>
                    <a:pt x="1796" y="346"/>
                  </a:lnTo>
                  <a:lnTo>
                    <a:pt x="1643" y="263"/>
                  </a:lnTo>
                  <a:lnTo>
                    <a:pt x="1490" y="191"/>
                  </a:lnTo>
                  <a:lnTo>
                    <a:pt x="1338" y="130"/>
                  </a:lnTo>
                  <a:lnTo>
                    <a:pt x="1188" y="80"/>
                  </a:lnTo>
                  <a:lnTo>
                    <a:pt x="1040" y="43"/>
                  </a:lnTo>
                  <a:lnTo>
                    <a:pt x="895" y="16"/>
                  </a:lnTo>
                  <a:lnTo>
                    <a:pt x="754" y="2"/>
                  </a:lnTo>
                  <a:lnTo>
                    <a:pt x="615" y="0"/>
                  </a:lnTo>
                  <a:lnTo>
                    <a:pt x="482" y="10"/>
                  </a:lnTo>
                  <a:lnTo>
                    <a:pt x="353" y="32"/>
                  </a:lnTo>
                  <a:lnTo>
                    <a:pt x="229" y="66"/>
                  </a:lnTo>
                  <a:lnTo>
                    <a:pt x="112" y="111"/>
                  </a:lnTo>
                  <a:lnTo>
                    <a:pt x="0" y="1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5" name="Freeform 4"/>
            <p:cNvSpPr>
              <a:spLocks/>
            </p:cNvSpPr>
            <p:nvPr/>
          </p:nvSpPr>
          <p:spPr bwMode="auto">
            <a:xfrm>
              <a:off x="5469" y="3274"/>
              <a:ext cx="132" cy="293"/>
            </a:xfrm>
            <a:custGeom>
              <a:avLst/>
              <a:gdLst>
                <a:gd name="T0" fmla="*/ 0 w 744"/>
                <a:gd name="T1" fmla="*/ 2 h 1646"/>
                <a:gd name="T2" fmla="*/ 0 w 744"/>
                <a:gd name="T3" fmla="*/ 2 h 1646"/>
                <a:gd name="T4" fmla="*/ 0 w 744"/>
                <a:gd name="T5" fmla="*/ 2 h 1646"/>
                <a:gd name="T6" fmla="*/ 0 w 744"/>
                <a:gd name="T7" fmla="*/ 1 h 1646"/>
                <a:gd name="T8" fmla="*/ 0 w 744"/>
                <a:gd name="T9" fmla="*/ 1 h 1646"/>
                <a:gd name="T10" fmla="*/ 0 w 744"/>
                <a:gd name="T11" fmla="*/ 1 h 1646"/>
                <a:gd name="T12" fmla="*/ 1 w 744"/>
                <a:gd name="T13" fmla="*/ 1 h 1646"/>
                <a:gd name="T14" fmla="*/ 1 w 744"/>
                <a:gd name="T15" fmla="*/ 1 h 1646"/>
                <a:gd name="T16" fmla="*/ 1 w 744"/>
                <a:gd name="T17" fmla="*/ 1 h 1646"/>
                <a:gd name="T18" fmla="*/ 1 w 744"/>
                <a:gd name="T19" fmla="*/ 1 h 1646"/>
                <a:gd name="T20" fmla="*/ 1 w 744"/>
                <a:gd name="T21" fmla="*/ 1 h 1646"/>
                <a:gd name="T22" fmla="*/ 1 w 744"/>
                <a:gd name="T23" fmla="*/ 0 h 1646"/>
                <a:gd name="T24" fmla="*/ 1 w 744"/>
                <a:gd name="T25" fmla="*/ 0 h 1646"/>
                <a:gd name="T26" fmla="*/ 1 w 744"/>
                <a:gd name="T27" fmla="*/ 0 h 16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4" h="1646">
                  <a:moveTo>
                    <a:pt x="0" y="1646"/>
                  </a:moveTo>
                  <a:lnTo>
                    <a:pt x="105" y="1578"/>
                  </a:lnTo>
                  <a:lnTo>
                    <a:pt x="203" y="1498"/>
                  </a:lnTo>
                  <a:lnTo>
                    <a:pt x="295" y="1407"/>
                  </a:lnTo>
                  <a:lnTo>
                    <a:pt x="378" y="1307"/>
                  </a:lnTo>
                  <a:lnTo>
                    <a:pt x="453" y="1196"/>
                  </a:lnTo>
                  <a:lnTo>
                    <a:pt x="520" y="1075"/>
                  </a:lnTo>
                  <a:lnTo>
                    <a:pt x="579" y="945"/>
                  </a:lnTo>
                  <a:lnTo>
                    <a:pt x="629" y="807"/>
                  </a:lnTo>
                  <a:lnTo>
                    <a:pt x="670" y="660"/>
                  </a:lnTo>
                  <a:lnTo>
                    <a:pt x="702" y="505"/>
                  </a:lnTo>
                  <a:lnTo>
                    <a:pt x="726" y="343"/>
                  </a:lnTo>
                  <a:lnTo>
                    <a:pt x="740" y="174"/>
                  </a:lnTo>
                  <a:lnTo>
                    <a:pt x="74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6" name="Freeform 5"/>
            <p:cNvSpPr>
              <a:spLocks/>
            </p:cNvSpPr>
            <p:nvPr/>
          </p:nvSpPr>
          <p:spPr bwMode="auto">
            <a:xfrm>
              <a:off x="3835" y="3166"/>
              <a:ext cx="7" cy="182"/>
            </a:xfrm>
            <a:custGeom>
              <a:avLst/>
              <a:gdLst>
                <a:gd name="T0" fmla="*/ 0 w 39"/>
                <a:gd name="T1" fmla="*/ 0 h 1016"/>
                <a:gd name="T2" fmla="*/ 0 w 39"/>
                <a:gd name="T3" fmla="*/ 0 h 1016"/>
                <a:gd name="T4" fmla="*/ 0 w 39"/>
                <a:gd name="T5" fmla="*/ 0 h 1016"/>
                <a:gd name="T6" fmla="*/ 0 w 39"/>
                <a:gd name="T7" fmla="*/ 1 h 1016"/>
                <a:gd name="T8" fmla="*/ 0 w 39"/>
                <a:gd name="T9" fmla="*/ 1 h 1016"/>
                <a:gd name="T10" fmla="*/ 0 w 39"/>
                <a:gd name="T11" fmla="*/ 1 h 1016"/>
                <a:gd name="T12" fmla="*/ 0 w 39"/>
                <a:gd name="T13" fmla="*/ 1 h 10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016">
                  <a:moveTo>
                    <a:pt x="39" y="0"/>
                  </a:moveTo>
                  <a:lnTo>
                    <a:pt x="17" y="156"/>
                  </a:lnTo>
                  <a:lnTo>
                    <a:pt x="5" y="318"/>
                  </a:lnTo>
                  <a:lnTo>
                    <a:pt x="0" y="485"/>
                  </a:lnTo>
                  <a:lnTo>
                    <a:pt x="5" y="659"/>
                  </a:lnTo>
                  <a:lnTo>
                    <a:pt x="17" y="835"/>
                  </a:lnTo>
                  <a:lnTo>
                    <a:pt x="39" y="101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7" name="Freeform 6"/>
            <p:cNvSpPr>
              <a:spLocks/>
            </p:cNvSpPr>
            <p:nvPr/>
          </p:nvSpPr>
          <p:spPr bwMode="auto">
            <a:xfrm>
              <a:off x="4730" y="3679"/>
              <a:ext cx="6" cy="182"/>
            </a:xfrm>
            <a:custGeom>
              <a:avLst/>
              <a:gdLst>
                <a:gd name="T0" fmla="*/ 0 w 39"/>
                <a:gd name="T1" fmla="*/ 1 h 1016"/>
                <a:gd name="T2" fmla="*/ 0 w 39"/>
                <a:gd name="T3" fmla="*/ 1 h 1016"/>
                <a:gd name="T4" fmla="*/ 0 w 39"/>
                <a:gd name="T5" fmla="*/ 1 h 1016"/>
                <a:gd name="T6" fmla="*/ 0 w 39"/>
                <a:gd name="T7" fmla="*/ 1 h 1016"/>
                <a:gd name="T8" fmla="*/ 0 w 39"/>
                <a:gd name="T9" fmla="*/ 0 h 1016"/>
                <a:gd name="T10" fmla="*/ 0 w 39"/>
                <a:gd name="T11" fmla="*/ 0 h 1016"/>
                <a:gd name="T12" fmla="*/ 0 w 39"/>
                <a:gd name="T13" fmla="*/ 0 h 10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016">
                  <a:moveTo>
                    <a:pt x="0" y="1016"/>
                  </a:moveTo>
                  <a:lnTo>
                    <a:pt x="22" y="861"/>
                  </a:lnTo>
                  <a:lnTo>
                    <a:pt x="34" y="698"/>
                  </a:lnTo>
                  <a:lnTo>
                    <a:pt x="39" y="531"/>
                  </a:lnTo>
                  <a:lnTo>
                    <a:pt x="34" y="358"/>
                  </a:lnTo>
                  <a:lnTo>
                    <a:pt x="22" y="1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8" name="Line 7"/>
            <p:cNvSpPr>
              <a:spLocks noChangeShapeType="1"/>
            </p:cNvSpPr>
            <p:nvPr/>
          </p:nvSpPr>
          <p:spPr bwMode="auto">
            <a:xfrm flipH="1" flipV="1">
              <a:off x="3842" y="3166"/>
              <a:ext cx="888" cy="5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9" name="Line 8"/>
            <p:cNvSpPr>
              <a:spLocks noChangeShapeType="1"/>
            </p:cNvSpPr>
            <p:nvPr/>
          </p:nvSpPr>
          <p:spPr bwMode="auto">
            <a:xfrm>
              <a:off x="3842" y="3348"/>
              <a:ext cx="888" cy="51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0" name="Freeform 9"/>
            <p:cNvSpPr>
              <a:spLocks/>
            </p:cNvSpPr>
            <p:nvPr/>
          </p:nvSpPr>
          <p:spPr bwMode="auto">
            <a:xfrm>
              <a:off x="4730" y="3825"/>
              <a:ext cx="292" cy="37"/>
            </a:xfrm>
            <a:custGeom>
              <a:avLst/>
              <a:gdLst>
                <a:gd name="T0" fmla="*/ 0 w 1644"/>
                <a:gd name="T1" fmla="*/ 0 h 204"/>
                <a:gd name="T2" fmla="*/ 0 w 1644"/>
                <a:gd name="T3" fmla="*/ 0 h 204"/>
                <a:gd name="T4" fmla="*/ 0 w 1644"/>
                <a:gd name="T5" fmla="*/ 0 h 204"/>
                <a:gd name="T6" fmla="*/ 1 w 1644"/>
                <a:gd name="T7" fmla="*/ 0 h 204"/>
                <a:gd name="T8" fmla="*/ 1 w 1644"/>
                <a:gd name="T9" fmla="*/ 0 h 204"/>
                <a:gd name="T10" fmla="*/ 1 w 1644"/>
                <a:gd name="T11" fmla="*/ 0 h 204"/>
                <a:gd name="T12" fmla="*/ 1 w 1644"/>
                <a:gd name="T13" fmla="*/ 0 h 204"/>
                <a:gd name="T14" fmla="*/ 1 w 1644"/>
                <a:gd name="T15" fmla="*/ 0 h 204"/>
                <a:gd name="T16" fmla="*/ 1 w 1644"/>
                <a:gd name="T17" fmla="*/ 0 h 204"/>
                <a:gd name="T18" fmla="*/ 1 w 1644"/>
                <a:gd name="T19" fmla="*/ 0 h 204"/>
                <a:gd name="T20" fmla="*/ 1 w 1644"/>
                <a:gd name="T21" fmla="*/ 0 h 204"/>
                <a:gd name="T22" fmla="*/ 2 w 1644"/>
                <a:gd name="T23" fmla="*/ 0 h 204"/>
                <a:gd name="T24" fmla="*/ 2 w 1644"/>
                <a:gd name="T25" fmla="*/ 0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4" h="204">
                  <a:moveTo>
                    <a:pt x="0" y="197"/>
                  </a:moveTo>
                  <a:lnTo>
                    <a:pt x="194" y="202"/>
                  </a:lnTo>
                  <a:lnTo>
                    <a:pt x="379" y="204"/>
                  </a:lnTo>
                  <a:lnTo>
                    <a:pt x="555" y="200"/>
                  </a:lnTo>
                  <a:lnTo>
                    <a:pt x="721" y="193"/>
                  </a:lnTo>
                  <a:lnTo>
                    <a:pt x="877" y="182"/>
                  </a:lnTo>
                  <a:lnTo>
                    <a:pt x="1021" y="167"/>
                  </a:lnTo>
                  <a:lnTo>
                    <a:pt x="1154" y="149"/>
                  </a:lnTo>
                  <a:lnTo>
                    <a:pt x="1277" y="127"/>
                  </a:lnTo>
                  <a:lnTo>
                    <a:pt x="1387" y="100"/>
                  </a:lnTo>
                  <a:lnTo>
                    <a:pt x="1486" y="70"/>
                  </a:lnTo>
                  <a:lnTo>
                    <a:pt x="1571" y="36"/>
                  </a:lnTo>
                  <a:lnTo>
                    <a:pt x="164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1" name="Line 10"/>
            <p:cNvSpPr>
              <a:spLocks noChangeShapeType="1"/>
            </p:cNvSpPr>
            <p:nvPr/>
          </p:nvSpPr>
          <p:spPr bwMode="auto">
            <a:xfrm flipH="1">
              <a:off x="4385" y="2462"/>
              <a:ext cx="446" cy="2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2" name="Line 11"/>
            <p:cNvSpPr>
              <a:spLocks noChangeShapeType="1"/>
            </p:cNvSpPr>
            <p:nvPr/>
          </p:nvSpPr>
          <p:spPr bwMode="auto">
            <a:xfrm flipH="1">
              <a:off x="5022" y="3567"/>
              <a:ext cx="447" cy="2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63" name="Freeform 12"/>
            <p:cNvSpPr>
              <a:spLocks/>
            </p:cNvSpPr>
            <p:nvPr/>
          </p:nvSpPr>
          <p:spPr bwMode="auto">
            <a:xfrm>
              <a:off x="3842" y="2585"/>
              <a:ext cx="1211" cy="1094"/>
            </a:xfrm>
            <a:custGeom>
              <a:avLst/>
              <a:gdLst>
                <a:gd name="T0" fmla="*/ 5 w 6822"/>
                <a:gd name="T1" fmla="*/ 6 h 6168"/>
                <a:gd name="T2" fmla="*/ 6 w 6822"/>
                <a:gd name="T3" fmla="*/ 5 h 6168"/>
                <a:gd name="T4" fmla="*/ 6 w 6822"/>
                <a:gd name="T5" fmla="*/ 5 h 6168"/>
                <a:gd name="T6" fmla="*/ 6 w 6822"/>
                <a:gd name="T7" fmla="*/ 4 h 6168"/>
                <a:gd name="T8" fmla="*/ 6 w 6822"/>
                <a:gd name="T9" fmla="*/ 4 h 6168"/>
                <a:gd name="T10" fmla="*/ 6 w 6822"/>
                <a:gd name="T11" fmla="*/ 4 h 6168"/>
                <a:gd name="T12" fmla="*/ 7 w 6822"/>
                <a:gd name="T13" fmla="*/ 3 h 6168"/>
                <a:gd name="T14" fmla="*/ 7 w 6822"/>
                <a:gd name="T15" fmla="*/ 3 h 6168"/>
                <a:gd name="T16" fmla="*/ 7 w 6822"/>
                <a:gd name="T17" fmla="*/ 2 h 6168"/>
                <a:gd name="T18" fmla="*/ 7 w 6822"/>
                <a:gd name="T19" fmla="*/ 2 h 6168"/>
                <a:gd name="T20" fmla="*/ 7 w 6822"/>
                <a:gd name="T21" fmla="*/ 1 h 6168"/>
                <a:gd name="T22" fmla="*/ 7 w 6822"/>
                <a:gd name="T23" fmla="*/ 1 h 6168"/>
                <a:gd name="T24" fmla="*/ 7 w 6822"/>
                <a:gd name="T25" fmla="*/ 1 h 6168"/>
                <a:gd name="T26" fmla="*/ 7 w 6822"/>
                <a:gd name="T27" fmla="*/ 1 h 6168"/>
                <a:gd name="T28" fmla="*/ 6 w 6822"/>
                <a:gd name="T29" fmla="*/ 0 h 6168"/>
                <a:gd name="T30" fmla="*/ 6 w 6822"/>
                <a:gd name="T31" fmla="*/ 0 h 6168"/>
                <a:gd name="T32" fmla="*/ 6 w 6822"/>
                <a:gd name="T33" fmla="*/ 0 h 6168"/>
                <a:gd name="T34" fmla="*/ 6 w 6822"/>
                <a:gd name="T35" fmla="*/ 0 h 6168"/>
                <a:gd name="T36" fmla="*/ 6 w 6822"/>
                <a:gd name="T37" fmla="*/ 0 h 6168"/>
                <a:gd name="T38" fmla="*/ 5 w 6822"/>
                <a:gd name="T39" fmla="*/ 0 h 6168"/>
                <a:gd name="T40" fmla="*/ 5 w 6822"/>
                <a:gd name="T41" fmla="*/ 0 h 6168"/>
                <a:gd name="T42" fmla="*/ 4 w 6822"/>
                <a:gd name="T43" fmla="*/ 0 h 6168"/>
                <a:gd name="T44" fmla="*/ 4 w 6822"/>
                <a:gd name="T45" fmla="*/ 0 h 6168"/>
                <a:gd name="T46" fmla="*/ 4 w 6822"/>
                <a:gd name="T47" fmla="*/ 0 h 6168"/>
                <a:gd name="T48" fmla="*/ 3 w 6822"/>
                <a:gd name="T49" fmla="*/ 1 h 6168"/>
                <a:gd name="T50" fmla="*/ 3 w 6822"/>
                <a:gd name="T51" fmla="*/ 1 h 6168"/>
                <a:gd name="T52" fmla="*/ 2 w 6822"/>
                <a:gd name="T53" fmla="*/ 1 h 6168"/>
                <a:gd name="T54" fmla="*/ 2 w 6822"/>
                <a:gd name="T55" fmla="*/ 1 h 6168"/>
                <a:gd name="T56" fmla="*/ 2 w 6822"/>
                <a:gd name="T57" fmla="*/ 2 h 6168"/>
                <a:gd name="T58" fmla="*/ 1 w 6822"/>
                <a:gd name="T59" fmla="*/ 2 h 6168"/>
                <a:gd name="T60" fmla="*/ 1 w 6822"/>
                <a:gd name="T61" fmla="*/ 3 h 6168"/>
                <a:gd name="T62" fmla="*/ 0 w 6822"/>
                <a:gd name="T63" fmla="*/ 3 h 61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822" h="6168">
                  <a:moveTo>
                    <a:pt x="5004" y="6168"/>
                  </a:moveTo>
                  <a:lnTo>
                    <a:pt x="5171" y="5921"/>
                  </a:lnTo>
                  <a:lnTo>
                    <a:pt x="5331" y="5673"/>
                  </a:lnTo>
                  <a:lnTo>
                    <a:pt x="5484" y="5426"/>
                  </a:lnTo>
                  <a:lnTo>
                    <a:pt x="5631" y="5179"/>
                  </a:lnTo>
                  <a:lnTo>
                    <a:pt x="5770" y="4933"/>
                  </a:lnTo>
                  <a:lnTo>
                    <a:pt x="5901" y="4688"/>
                  </a:lnTo>
                  <a:lnTo>
                    <a:pt x="6024" y="4446"/>
                  </a:lnTo>
                  <a:lnTo>
                    <a:pt x="6139" y="4205"/>
                  </a:lnTo>
                  <a:lnTo>
                    <a:pt x="6247" y="3968"/>
                  </a:lnTo>
                  <a:lnTo>
                    <a:pt x="6345" y="3733"/>
                  </a:lnTo>
                  <a:lnTo>
                    <a:pt x="6434" y="3502"/>
                  </a:lnTo>
                  <a:lnTo>
                    <a:pt x="6514" y="3276"/>
                  </a:lnTo>
                  <a:lnTo>
                    <a:pt x="6585" y="3053"/>
                  </a:lnTo>
                  <a:lnTo>
                    <a:pt x="6648" y="2837"/>
                  </a:lnTo>
                  <a:lnTo>
                    <a:pt x="6700" y="2625"/>
                  </a:lnTo>
                  <a:lnTo>
                    <a:pt x="6744" y="2419"/>
                  </a:lnTo>
                  <a:lnTo>
                    <a:pt x="6778" y="2219"/>
                  </a:lnTo>
                  <a:lnTo>
                    <a:pt x="6802" y="2026"/>
                  </a:lnTo>
                  <a:lnTo>
                    <a:pt x="6817" y="1840"/>
                  </a:lnTo>
                  <a:lnTo>
                    <a:pt x="6822" y="1662"/>
                  </a:lnTo>
                  <a:lnTo>
                    <a:pt x="6817" y="1490"/>
                  </a:lnTo>
                  <a:lnTo>
                    <a:pt x="6803" y="1327"/>
                  </a:lnTo>
                  <a:lnTo>
                    <a:pt x="6778" y="1172"/>
                  </a:lnTo>
                  <a:lnTo>
                    <a:pt x="6744" y="1025"/>
                  </a:lnTo>
                  <a:lnTo>
                    <a:pt x="6702" y="888"/>
                  </a:lnTo>
                  <a:lnTo>
                    <a:pt x="6648" y="760"/>
                  </a:lnTo>
                  <a:lnTo>
                    <a:pt x="6587" y="641"/>
                  </a:lnTo>
                  <a:lnTo>
                    <a:pt x="6515" y="531"/>
                  </a:lnTo>
                  <a:lnTo>
                    <a:pt x="6435" y="431"/>
                  </a:lnTo>
                  <a:lnTo>
                    <a:pt x="6346" y="341"/>
                  </a:lnTo>
                  <a:lnTo>
                    <a:pt x="6248" y="262"/>
                  </a:lnTo>
                  <a:lnTo>
                    <a:pt x="6140" y="192"/>
                  </a:lnTo>
                  <a:lnTo>
                    <a:pt x="6025" y="134"/>
                  </a:lnTo>
                  <a:lnTo>
                    <a:pt x="5903" y="86"/>
                  </a:lnTo>
                  <a:lnTo>
                    <a:pt x="5771" y="47"/>
                  </a:lnTo>
                  <a:lnTo>
                    <a:pt x="5632" y="21"/>
                  </a:lnTo>
                  <a:lnTo>
                    <a:pt x="5487" y="5"/>
                  </a:lnTo>
                  <a:lnTo>
                    <a:pt x="5333" y="0"/>
                  </a:lnTo>
                  <a:lnTo>
                    <a:pt x="5172" y="5"/>
                  </a:lnTo>
                  <a:lnTo>
                    <a:pt x="5006" y="21"/>
                  </a:lnTo>
                  <a:lnTo>
                    <a:pt x="4833" y="47"/>
                  </a:lnTo>
                  <a:lnTo>
                    <a:pt x="4654" y="86"/>
                  </a:lnTo>
                  <a:lnTo>
                    <a:pt x="4470" y="134"/>
                  </a:lnTo>
                  <a:lnTo>
                    <a:pt x="4280" y="192"/>
                  </a:lnTo>
                  <a:lnTo>
                    <a:pt x="4085" y="263"/>
                  </a:lnTo>
                  <a:lnTo>
                    <a:pt x="3886" y="341"/>
                  </a:lnTo>
                  <a:lnTo>
                    <a:pt x="3684" y="432"/>
                  </a:lnTo>
                  <a:lnTo>
                    <a:pt x="3476" y="531"/>
                  </a:lnTo>
                  <a:lnTo>
                    <a:pt x="3266" y="641"/>
                  </a:lnTo>
                  <a:lnTo>
                    <a:pt x="3053" y="760"/>
                  </a:lnTo>
                  <a:lnTo>
                    <a:pt x="2838" y="889"/>
                  </a:lnTo>
                  <a:lnTo>
                    <a:pt x="2621" y="1026"/>
                  </a:lnTo>
                  <a:lnTo>
                    <a:pt x="2402" y="1173"/>
                  </a:lnTo>
                  <a:lnTo>
                    <a:pt x="2181" y="1327"/>
                  </a:lnTo>
                  <a:lnTo>
                    <a:pt x="1960" y="1491"/>
                  </a:lnTo>
                  <a:lnTo>
                    <a:pt x="1738" y="1662"/>
                  </a:lnTo>
                  <a:lnTo>
                    <a:pt x="1516" y="1840"/>
                  </a:lnTo>
                  <a:lnTo>
                    <a:pt x="1294" y="2027"/>
                  </a:lnTo>
                  <a:lnTo>
                    <a:pt x="1074" y="2221"/>
                  </a:lnTo>
                  <a:lnTo>
                    <a:pt x="856" y="2420"/>
                  </a:lnTo>
                  <a:lnTo>
                    <a:pt x="637" y="2626"/>
                  </a:lnTo>
                  <a:lnTo>
                    <a:pt x="422" y="2838"/>
                  </a:lnTo>
                  <a:lnTo>
                    <a:pt x="209" y="3054"/>
                  </a:lnTo>
                  <a:lnTo>
                    <a:pt x="0" y="327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419" name="Group 13"/>
          <p:cNvGrpSpPr>
            <a:grpSpLocks/>
          </p:cNvGrpSpPr>
          <p:nvPr/>
        </p:nvGrpSpPr>
        <p:grpSpPr bwMode="auto">
          <a:xfrm>
            <a:off x="534988" y="1036638"/>
            <a:ext cx="5572125" cy="5399087"/>
            <a:chOff x="337" y="653"/>
            <a:chExt cx="3510" cy="3401"/>
          </a:xfrm>
        </p:grpSpPr>
        <p:grpSp>
          <p:nvGrpSpPr>
            <p:cNvPr id="60422" name="Group 14"/>
            <p:cNvGrpSpPr>
              <a:grpSpLocks/>
            </p:cNvGrpSpPr>
            <p:nvPr/>
          </p:nvGrpSpPr>
          <p:grpSpPr bwMode="auto">
            <a:xfrm>
              <a:off x="337" y="653"/>
              <a:ext cx="3510" cy="3401"/>
              <a:chOff x="337" y="653"/>
              <a:chExt cx="3510" cy="3401"/>
            </a:xfrm>
          </p:grpSpPr>
          <p:sp>
            <p:nvSpPr>
              <p:cNvPr id="60427" name="Line 15"/>
              <p:cNvSpPr>
                <a:spLocks noChangeShapeType="1"/>
              </p:cNvSpPr>
              <p:nvPr/>
            </p:nvSpPr>
            <p:spPr bwMode="auto">
              <a:xfrm>
                <a:off x="337" y="3324"/>
                <a:ext cx="7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28" name="Line 16"/>
              <p:cNvSpPr>
                <a:spLocks noChangeShapeType="1"/>
              </p:cNvSpPr>
              <p:nvPr/>
            </p:nvSpPr>
            <p:spPr bwMode="auto">
              <a:xfrm>
                <a:off x="1076" y="3324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29" name="Line 17"/>
              <p:cNvSpPr>
                <a:spLocks noChangeShapeType="1"/>
              </p:cNvSpPr>
              <p:nvPr/>
            </p:nvSpPr>
            <p:spPr bwMode="auto">
              <a:xfrm>
                <a:off x="1143" y="3324"/>
                <a:ext cx="7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0" name="Line 18"/>
              <p:cNvSpPr>
                <a:spLocks noChangeShapeType="1"/>
              </p:cNvSpPr>
              <p:nvPr/>
            </p:nvSpPr>
            <p:spPr bwMode="auto">
              <a:xfrm>
                <a:off x="3010" y="653"/>
                <a:ext cx="0" cy="3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1" name="Line 19"/>
              <p:cNvSpPr>
                <a:spLocks noChangeShapeType="1"/>
              </p:cNvSpPr>
              <p:nvPr/>
            </p:nvSpPr>
            <p:spPr bwMode="auto">
              <a:xfrm>
                <a:off x="3010" y="1084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2" name="Line 20"/>
              <p:cNvSpPr>
                <a:spLocks noChangeShapeType="1"/>
              </p:cNvSpPr>
              <p:nvPr/>
            </p:nvSpPr>
            <p:spPr bwMode="auto">
              <a:xfrm>
                <a:off x="3010" y="1151"/>
                <a:ext cx="0" cy="6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3" name="Line 21"/>
              <p:cNvSpPr>
                <a:spLocks noChangeShapeType="1"/>
              </p:cNvSpPr>
              <p:nvPr/>
            </p:nvSpPr>
            <p:spPr bwMode="auto">
              <a:xfrm>
                <a:off x="3010" y="1844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4" name="Line 22"/>
              <p:cNvSpPr>
                <a:spLocks noChangeShapeType="1"/>
              </p:cNvSpPr>
              <p:nvPr/>
            </p:nvSpPr>
            <p:spPr bwMode="auto">
              <a:xfrm>
                <a:off x="3010" y="1909"/>
                <a:ext cx="0" cy="3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5" name="Freeform 23"/>
              <p:cNvSpPr>
                <a:spLocks/>
              </p:cNvSpPr>
              <p:nvPr/>
            </p:nvSpPr>
            <p:spPr bwMode="auto">
              <a:xfrm>
                <a:off x="2277" y="739"/>
                <a:ext cx="1461" cy="1460"/>
              </a:xfrm>
              <a:custGeom>
                <a:avLst/>
                <a:gdLst>
                  <a:gd name="T0" fmla="*/ 153 w 3099"/>
                  <a:gd name="T1" fmla="*/ 71 h 3101"/>
                  <a:gd name="T2" fmla="*/ 151 w 3099"/>
                  <a:gd name="T3" fmla="*/ 60 h 3101"/>
                  <a:gd name="T4" fmla="*/ 148 w 3099"/>
                  <a:gd name="T5" fmla="*/ 49 h 3101"/>
                  <a:gd name="T6" fmla="*/ 144 w 3099"/>
                  <a:gd name="T7" fmla="*/ 40 h 3101"/>
                  <a:gd name="T8" fmla="*/ 138 w 3099"/>
                  <a:gd name="T9" fmla="*/ 31 h 3101"/>
                  <a:gd name="T10" fmla="*/ 131 w 3099"/>
                  <a:gd name="T11" fmla="*/ 23 h 3101"/>
                  <a:gd name="T12" fmla="*/ 123 w 3099"/>
                  <a:gd name="T13" fmla="*/ 15 h 3101"/>
                  <a:gd name="T14" fmla="*/ 113 w 3099"/>
                  <a:gd name="T15" fmla="*/ 9 h 3101"/>
                  <a:gd name="T16" fmla="*/ 103 w 3099"/>
                  <a:gd name="T17" fmla="*/ 5 h 3101"/>
                  <a:gd name="T18" fmla="*/ 93 w 3099"/>
                  <a:gd name="T19" fmla="*/ 2 h 3101"/>
                  <a:gd name="T20" fmla="*/ 82 w 3099"/>
                  <a:gd name="T21" fmla="*/ 0 h 3101"/>
                  <a:gd name="T22" fmla="*/ 71 w 3099"/>
                  <a:gd name="T23" fmla="*/ 0 h 3101"/>
                  <a:gd name="T24" fmla="*/ 60 w 3099"/>
                  <a:gd name="T25" fmla="*/ 2 h 3101"/>
                  <a:gd name="T26" fmla="*/ 50 w 3099"/>
                  <a:gd name="T27" fmla="*/ 5 h 3101"/>
                  <a:gd name="T28" fmla="*/ 40 w 3099"/>
                  <a:gd name="T29" fmla="*/ 9 h 3101"/>
                  <a:gd name="T30" fmla="*/ 31 w 3099"/>
                  <a:gd name="T31" fmla="*/ 15 h 3101"/>
                  <a:gd name="T32" fmla="*/ 23 w 3099"/>
                  <a:gd name="T33" fmla="*/ 23 h 3101"/>
                  <a:gd name="T34" fmla="*/ 16 w 3099"/>
                  <a:gd name="T35" fmla="*/ 31 h 3101"/>
                  <a:gd name="T36" fmla="*/ 9 w 3099"/>
                  <a:gd name="T37" fmla="*/ 40 h 3101"/>
                  <a:gd name="T38" fmla="*/ 5 w 3099"/>
                  <a:gd name="T39" fmla="*/ 49 h 3101"/>
                  <a:gd name="T40" fmla="*/ 2 w 3099"/>
                  <a:gd name="T41" fmla="*/ 60 h 3101"/>
                  <a:gd name="T42" fmla="*/ 0 w 3099"/>
                  <a:gd name="T43" fmla="*/ 71 h 3101"/>
                  <a:gd name="T44" fmla="*/ 0 w 3099"/>
                  <a:gd name="T45" fmla="*/ 81 h 3101"/>
                  <a:gd name="T46" fmla="*/ 2 w 3099"/>
                  <a:gd name="T47" fmla="*/ 92 h 3101"/>
                  <a:gd name="T48" fmla="*/ 5 w 3099"/>
                  <a:gd name="T49" fmla="*/ 103 h 3101"/>
                  <a:gd name="T50" fmla="*/ 9 w 3099"/>
                  <a:gd name="T51" fmla="*/ 113 h 3101"/>
                  <a:gd name="T52" fmla="*/ 16 w 3099"/>
                  <a:gd name="T53" fmla="*/ 122 h 3101"/>
                  <a:gd name="T54" fmla="*/ 23 w 3099"/>
                  <a:gd name="T55" fmla="*/ 130 h 3101"/>
                  <a:gd name="T56" fmla="*/ 31 w 3099"/>
                  <a:gd name="T57" fmla="*/ 137 h 3101"/>
                  <a:gd name="T58" fmla="*/ 40 w 3099"/>
                  <a:gd name="T59" fmla="*/ 143 h 3101"/>
                  <a:gd name="T60" fmla="*/ 50 w 3099"/>
                  <a:gd name="T61" fmla="*/ 148 h 3101"/>
                  <a:gd name="T62" fmla="*/ 60 w 3099"/>
                  <a:gd name="T63" fmla="*/ 151 h 3101"/>
                  <a:gd name="T64" fmla="*/ 71 w 3099"/>
                  <a:gd name="T65" fmla="*/ 152 h 3101"/>
                  <a:gd name="T66" fmla="*/ 82 w 3099"/>
                  <a:gd name="T67" fmla="*/ 152 h 3101"/>
                  <a:gd name="T68" fmla="*/ 93 w 3099"/>
                  <a:gd name="T69" fmla="*/ 151 h 3101"/>
                  <a:gd name="T70" fmla="*/ 103 w 3099"/>
                  <a:gd name="T71" fmla="*/ 148 h 3101"/>
                  <a:gd name="T72" fmla="*/ 113 w 3099"/>
                  <a:gd name="T73" fmla="*/ 143 h 3101"/>
                  <a:gd name="T74" fmla="*/ 123 w 3099"/>
                  <a:gd name="T75" fmla="*/ 137 h 3101"/>
                  <a:gd name="T76" fmla="*/ 131 w 3099"/>
                  <a:gd name="T77" fmla="*/ 130 h 3101"/>
                  <a:gd name="T78" fmla="*/ 138 w 3099"/>
                  <a:gd name="T79" fmla="*/ 122 h 3101"/>
                  <a:gd name="T80" fmla="*/ 144 w 3099"/>
                  <a:gd name="T81" fmla="*/ 113 h 3101"/>
                  <a:gd name="T82" fmla="*/ 148 w 3099"/>
                  <a:gd name="T83" fmla="*/ 103 h 3101"/>
                  <a:gd name="T84" fmla="*/ 151 w 3099"/>
                  <a:gd name="T85" fmla="*/ 92 h 3101"/>
                  <a:gd name="T86" fmla="*/ 153 w 3099"/>
                  <a:gd name="T87" fmla="*/ 81 h 31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99" h="3101">
                    <a:moveTo>
                      <a:pt x="3099" y="1551"/>
                    </a:moveTo>
                    <a:lnTo>
                      <a:pt x="3095" y="1441"/>
                    </a:lnTo>
                    <a:lnTo>
                      <a:pt x="3083" y="1330"/>
                    </a:lnTo>
                    <a:lnTo>
                      <a:pt x="3064" y="1221"/>
                    </a:lnTo>
                    <a:lnTo>
                      <a:pt x="3037" y="1114"/>
                    </a:lnTo>
                    <a:lnTo>
                      <a:pt x="3002" y="1009"/>
                    </a:lnTo>
                    <a:lnTo>
                      <a:pt x="2960" y="907"/>
                    </a:lnTo>
                    <a:lnTo>
                      <a:pt x="2910" y="808"/>
                    </a:lnTo>
                    <a:lnTo>
                      <a:pt x="2853" y="713"/>
                    </a:lnTo>
                    <a:lnTo>
                      <a:pt x="2791" y="622"/>
                    </a:lnTo>
                    <a:lnTo>
                      <a:pt x="2721" y="536"/>
                    </a:lnTo>
                    <a:lnTo>
                      <a:pt x="2645" y="454"/>
                    </a:lnTo>
                    <a:lnTo>
                      <a:pt x="2565" y="379"/>
                    </a:lnTo>
                    <a:lnTo>
                      <a:pt x="2478" y="310"/>
                    </a:lnTo>
                    <a:lnTo>
                      <a:pt x="2388" y="246"/>
                    </a:lnTo>
                    <a:lnTo>
                      <a:pt x="2292" y="190"/>
                    </a:lnTo>
                    <a:lnTo>
                      <a:pt x="2193" y="141"/>
                    </a:lnTo>
                    <a:lnTo>
                      <a:pt x="2091" y="98"/>
                    </a:lnTo>
                    <a:lnTo>
                      <a:pt x="1987" y="64"/>
                    </a:lnTo>
                    <a:lnTo>
                      <a:pt x="1879" y="36"/>
                    </a:lnTo>
                    <a:lnTo>
                      <a:pt x="1770" y="16"/>
                    </a:lnTo>
                    <a:lnTo>
                      <a:pt x="1660" y="5"/>
                    </a:lnTo>
                    <a:lnTo>
                      <a:pt x="1550" y="0"/>
                    </a:lnTo>
                    <a:lnTo>
                      <a:pt x="1440" y="5"/>
                    </a:lnTo>
                    <a:lnTo>
                      <a:pt x="1330" y="16"/>
                    </a:lnTo>
                    <a:lnTo>
                      <a:pt x="1221" y="36"/>
                    </a:lnTo>
                    <a:lnTo>
                      <a:pt x="1114" y="64"/>
                    </a:lnTo>
                    <a:lnTo>
                      <a:pt x="1008" y="98"/>
                    </a:lnTo>
                    <a:lnTo>
                      <a:pt x="906" y="141"/>
                    </a:lnTo>
                    <a:lnTo>
                      <a:pt x="807" y="190"/>
                    </a:lnTo>
                    <a:lnTo>
                      <a:pt x="712" y="246"/>
                    </a:lnTo>
                    <a:lnTo>
                      <a:pt x="621" y="310"/>
                    </a:lnTo>
                    <a:lnTo>
                      <a:pt x="535" y="379"/>
                    </a:lnTo>
                    <a:lnTo>
                      <a:pt x="454" y="454"/>
                    </a:lnTo>
                    <a:lnTo>
                      <a:pt x="380" y="536"/>
                    </a:lnTo>
                    <a:lnTo>
                      <a:pt x="309" y="622"/>
                    </a:lnTo>
                    <a:lnTo>
                      <a:pt x="247" y="713"/>
                    </a:lnTo>
                    <a:lnTo>
                      <a:pt x="190" y="808"/>
                    </a:lnTo>
                    <a:lnTo>
                      <a:pt x="141" y="907"/>
                    </a:lnTo>
                    <a:lnTo>
                      <a:pt x="98" y="1009"/>
                    </a:lnTo>
                    <a:lnTo>
                      <a:pt x="64" y="1114"/>
                    </a:lnTo>
                    <a:lnTo>
                      <a:pt x="36" y="1221"/>
                    </a:lnTo>
                    <a:lnTo>
                      <a:pt x="16" y="1330"/>
                    </a:lnTo>
                    <a:lnTo>
                      <a:pt x="5" y="1441"/>
                    </a:lnTo>
                    <a:lnTo>
                      <a:pt x="0" y="1551"/>
                    </a:lnTo>
                    <a:lnTo>
                      <a:pt x="5" y="1662"/>
                    </a:lnTo>
                    <a:lnTo>
                      <a:pt x="16" y="1772"/>
                    </a:lnTo>
                    <a:lnTo>
                      <a:pt x="36" y="1881"/>
                    </a:lnTo>
                    <a:lnTo>
                      <a:pt x="64" y="1988"/>
                    </a:lnTo>
                    <a:lnTo>
                      <a:pt x="98" y="2093"/>
                    </a:lnTo>
                    <a:lnTo>
                      <a:pt x="141" y="2195"/>
                    </a:lnTo>
                    <a:lnTo>
                      <a:pt x="190" y="2294"/>
                    </a:lnTo>
                    <a:lnTo>
                      <a:pt x="247" y="2390"/>
                    </a:lnTo>
                    <a:lnTo>
                      <a:pt x="309" y="2480"/>
                    </a:lnTo>
                    <a:lnTo>
                      <a:pt x="380" y="2567"/>
                    </a:lnTo>
                    <a:lnTo>
                      <a:pt x="454" y="2647"/>
                    </a:lnTo>
                    <a:lnTo>
                      <a:pt x="535" y="2723"/>
                    </a:lnTo>
                    <a:lnTo>
                      <a:pt x="621" y="2793"/>
                    </a:lnTo>
                    <a:lnTo>
                      <a:pt x="712" y="2855"/>
                    </a:lnTo>
                    <a:lnTo>
                      <a:pt x="807" y="2912"/>
                    </a:lnTo>
                    <a:lnTo>
                      <a:pt x="906" y="2962"/>
                    </a:lnTo>
                    <a:lnTo>
                      <a:pt x="1008" y="3004"/>
                    </a:lnTo>
                    <a:lnTo>
                      <a:pt x="1114" y="3039"/>
                    </a:lnTo>
                    <a:lnTo>
                      <a:pt x="1221" y="3066"/>
                    </a:lnTo>
                    <a:lnTo>
                      <a:pt x="1330" y="3085"/>
                    </a:lnTo>
                    <a:lnTo>
                      <a:pt x="1440" y="3098"/>
                    </a:lnTo>
                    <a:lnTo>
                      <a:pt x="1550" y="3101"/>
                    </a:lnTo>
                    <a:lnTo>
                      <a:pt x="1660" y="3098"/>
                    </a:lnTo>
                    <a:lnTo>
                      <a:pt x="1770" y="3085"/>
                    </a:lnTo>
                    <a:lnTo>
                      <a:pt x="1879" y="3066"/>
                    </a:lnTo>
                    <a:lnTo>
                      <a:pt x="1987" y="3039"/>
                    </a:lnTo>
                    <a:lnTo>
                      <a:pt x="2091" y="3004"/>
                    </a:lnTo>
                    <a:lnTo>
                      <a:pt x="2193" y="2962"/>
                    </a:lnTo>
                    <a:lnTo>
                      <a:pt x="2292" y="2912"/>
                    </a:lnTo>
                    <a:lnTo>
                      <a:pt x="2388" y="2855"/>
                    </a:lnTo>
                    <a:lnTo>
                      <a:pt x="2478" y="2793"/>
                    </a:lnTo>
                    <a:lnTo>
                      <a:pt x="2565" y="2723"/>
                    </a:lnTo>
                    <a:lnTo>
                      <a:pt x="2645" y="2647"/>
                    </a:lnTo>
                    <a:lnTo>
                      <a:pt x="2721" y="2567"/>
                    </a:lnTo>
                    <a:lnTo>
                      <a:pt x="2791" y="2480"/>
                    </a:lnTo>
                    <a:lnTo>
                      <a:pt x="2853" y="2390"/>
                    </a:lnTo>
                    <a:lnTo>
                      <a:pt x="2910" y="2294"/>
                    </a:lnTo>
                    <a:lnTo>
                      <a:pt x="2960" y="2195"/>
                    </a:lnTo>
                    <a:lnTo>
                      <a:pt x="3002" y="2093"/>
                    </a:lnTo>
                    <a:lnTo>
                      <a:pt x="3037" y="1988"/>
                    </a:lnTo>
                    <a:lnTo>
                      <a:pt x="3064" y="1881"/>
                    </a:lnTo>
                    <a:lnTo>
                      <a:pt x="3083" y="1772"/>
                    </a:lnTo>
                    <a:lnTo>
                      <a:pt x="3095" y="1662"/>
                    </a:lnTo>
                    <a:lnTo>
                      <a:pt x="3099" y="155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6" name="Line 24"/>
              <p:cNvSpPr>
                <a:spLocks noChangeShapeType="1"/>
              </p:cNvSpPr>
              <p:nvPr/>
            </p:nvSpPr>
            <p:spPr bwMode="auto">
              <a:xfrm>
                <a:off x="1789" y="2592"/>
                <a:ext cx="0" cy="14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7" name="Line 25"/>
              <p:cNvSpPr>
                <a:spLocks noChangeShapeType="1"/>
              </p:cNvSpPr>
              <p:nvPr/>
            </p:nvSpPr>
            <p:spPr bwMode="auto">
              <a:xfrm flipH="1">
                <a:off x="410" y="4054"/>
                <a:ext cx="137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8" name="Line 26"/>
              <p:cNvSpPr>
                <a:spLocks noChangeShapeType="1"/>
              </p:cNvSpPr>
              <p:nvPr/>
            </p:nvSpPr>
            <p:spPr bwMode="auto">
              <a:xfrm flipV="1">
                <a:off x="410" y="2592"/>
                <a:ext cx="0" cy="14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39" name="Line 27"/>
              <p:cNvSpPr>
                <a:spLocks noChangeShapeType="1"/>
              </p:cNvSpPr>
              <p:nvPr/>
            </p:nvSpPr>
            <p:spPr bwMode="auto">
              <a:xfrm>
                <a:off x="410" y="2592"/>
                <a:ext cx="137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0" name="Line 28"/>
              <p:cNvSpPr>
                <a:spLocks noChangeShapeType="1"/>
              </p:cNvSpPr>
              <p:nvPr/>
            </p:nvSpPr>
            <p:spPr bwMode="auto">
              <a:xfrm>
                <a:off x="2211" y="1471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1" name="Line 29"/>
              <p:cNvSpPr>
                <a:spLocks noChangeShapeType="1"/>
              </p:cNvSpPr>
              <p:nvPr/>
            </p:nvSpPr>
            <p:spPr bwMode="auto">
              <a:xfrm>
                <a:off x="2633" y="1471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2" name="Line 30"/>
              <p:cNvSpPr>
                <a:spLocks noChangeShapeType="1"/>
              </p:cNvSpPr>
              <p:nvPr/>
            </p:nvSpPr>
            <p:spPr bwMode="auto">
              <a:xfrm>
                <a:off x="2699" y="1471"/>
                <a:ext cx="6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3" name="Line 31"/>
              <p:cNvSpPr>
                <a:spLocks noChangeShapeType="1"/>
              </p:cNvSpPr>
              <p:nvPr/>
            </p:nvSpPr>
            <p:spPr bwMode="auto">
              <a:xfrm>
                <a:off x="3395" y="1471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4" name="Line 32"/>
              <p:cNvSpPr>
                <a:spLocks noChangeShapeType="1"/>
              </p:cNvSpPr>
              <p:nvPr/>
            </p:nvSpPr>
            <p:spPr bwMode="auto">
              <a:xfrm>
                <a:off x="3461" y="1471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5" name="Line 33"/>
              <p:cNvSpPr>
                <a:spLocks noChangeShapeType="1"/>
              </p:cNvSpPr>
              <p:nvPr/>
            </p:nvSpPr>
            <p:spPr bwMode="auto">
              <a:xfrm>
                <a:off x="337" y="1471"/>
                <a:ext cx="7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6" name="Line 34"/>
              <p:cNvSpPr>
                <a:spLocks noChangeShapeType="1"/>
              </p:cNvSpPr>
              <p:nvPr/>
            </p:nvSpPr>
            <p:spPr bwMode="auto">
              <a:xfrm>
                <a:off x="1076" y="1471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7" name="Line 35"/>
              <p:cNvSpPr>
                <a:spLocks noChangeShapeType="1"/>
              </p:cNvSpPr>
              <p:nvPr/>
            </p:nvSpPr>
            <p:spPr bwMode="auto">
              <a:xfrm>
                <a:off x="1143" y="1471"/>
                <a:ext cx="7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8" name="Line 36"/>
              <p:cNvSpPr>
                <a:spLocks noChangeShapeType="1"/>
              </p:cNvSpPr>
              <p:nvPr/>
            </p:nvSpPr>
            <p:spPr bwMode="auto">
              <a:xfrm>
                <a:off x="1789" y="739"/>
                <a:ext cx="0" cy="14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49" name="Line 37"/>
              <p:cNvSpPr>
                <a:spLocks noChangeShapeType="1"/>
              </p:cNvSpPr>
              <p:nvPr/>
            </p:nvSpPr>
            <p:spPr bwMode="auto">
              <a:xfrm flipH="1">
                <a:off x="1383" y="2199"/>
                <a:ext cx="40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50" name="Line 38"/>
              <p:cNvSpPr>
                <a:spLocks noChangeShapeType="1"/>
              </p:cNvSpPr>
              <p:nvPr/>
            </p:nvSpPr>
            <p:spPr bwMode="auto">
              <a:xfrm flipV="1">
                <a:off x="410" y="1302"/>
                <a:ext cx="0" cy="3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51" name="Line 39"/>
              <p:cNvSpPr>
                <a:spLocks noChangeShapeType="1"/>
              </p:cNvSpPr>
              <p:nvPr/>
            </p:nvSpPr>
            <p:spPr bwMode="auto">
              <a:xfrm>
                <a:off x="1383" y="739"/>
                <a:ext cx="40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52" name="Line 40"/>
              <p:cNvSpPr>
                <a:spLocks noChangeShapeType="1"/>
              </p:cNvSpPr>
              <p:nvPr/>
            </p:nvSpPr>
            <p:spPr bwMode="auto">
              <a:xfrm flipV="1">
                <a:off x="410" y="739"/>
                <a:ext cx="973" cy="56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53" name="Line 41"/>
              <p:cNvSpPr>
                <a:spLocks noChangeShapeType="1"/>
              </p:cNvSpPr>
              <p:nvPr/>
            </p:nvSpPr>
            <p:spPr bwMode="auto">
              <a:xfrm>
                <a:off x="410" y="1639"/>
                <a:ext cx="973" cy="5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0423" name="Group 42"/>
            <p:cNvGrpSpPr>
              <a:grpSpLocks/>
            </p:cNvGrpSpPr>
            <p:nvPr/>
          </p:nvGrpSpPr>
          <p:grpSpPr bwMode="auto">
            <a:xfrm>
              <a:off x="2298" y="1302"/>
              <a:ext cx="1414" cy="335"/>
              <a:chOff x="2298" y="1302"/>
              <a:chExt cx="1414" cy="335"/>
            </a:xfrm>
          </p:grpSpPr>
          <p:sp>
            <p:nvSpPr>
              <p:cNvPr id="60425" name="Line 43"/>
              <p:cNvSpPr>
                <a:spLocks noChangeShapeType="1"/>
              </p:cNvSpPr>
              <p:nvPr/>
            </p:nvSpPr>
            <p:spPr bwMode="auto">
              <a:xfrm>
                <a:off x="2298" y="1637"/>
                <a:ext cx="140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26" name="Line 44"/>
              <p:cNvSpPr>
                <a:spLocks noChangeShapeType="1"/>
              </p:cNvSpPr>
              <p:nvPr/>
            </p:nvSpPr>
            <p:spPr bwMode="auto">
              <a:xfrm>
                <a:off x="2306" y="1302"/>
                <a:ext cx="140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0424" name="Freeform 45"/>
            <p:cNvSpPr>
              <a:spLocks/>
            </p:cNvSpPr>
            <p:nvPr/>
          </p:nvSpPr>
          <p:spPr bwMode="auto">
            <a:xfrm>
              <a:off x="410" y="2612"/>
              <a:ext cx="973" cy="1422"/>
            </a:xfrm>
            <a:custGeom>
              <a:avLst/>
              <a:gdLst>
                <a:gd name="T0" fmla="*/ 0 w 2062"/>
                <a:gd name="T1" fmla="*/ 149 h 3016"/>
                <a:gd name="T2" fmla="*/ 7 w 2062"/>
                <a:gd name="T3" fmla="*/ 148 h 3016"/>
                <a:gd name="T4" fmla="*/ 14 w 2062"/>
                <a:gd name="T5" fmla="*/ 147 h 3016"/>
                <a:gd name="T6" fmla="*/ 20 w 2062"/>
                <a:gd name="T7" fmla="*/ 145 h 3016"/>
                <a:gd name="T8" fmla="*/ 27 w 2062"/>
                <a:gd name="T9" fmla="*/ 144 h 3016"/>
                <a:gd name="T10" fmla="*/ 33 w 2062"/>
                <a:gd name="T11" fmla="*/ 142 h 3016"/>
                <a:gd name="T12" fmla="*/ 39 w 2062"/>
                <a:gd name="T13" fmla="*/ 140 h 3016"/>
                <a:gd name="T14" fmla="*/ 45 w 2062"/>
                <a:gd name="T15" fmla="*/ 137 h 3016"/>
                <a:gd name="T16" fmla="*/ 51 w 2062"/>
                <a:gd name="T17" fmla="*/ 135 h 3016"/>
                <a:gd name="T18" fmla="*/ 56 w 2062"/>
                <a:gd name="T19" fmla="*/ 132 h 3016"/>
                <a:gd name="T20" fmla="*/ 62 w 2062"/>
                <a:gd name="T21" fmla="*/ 130 h 3016"/>
                <a:gd name="T22" fmla="*/ 67 w 2062"/>
                <a:gd name="T23" fmla="*/ 127 h 3016"/>
                <a:gd name="T24" fmla="*/ 71 w 2062"/>
                <a:gd name="T25" fmla="*/ 124 h 3016"/>
                <a:gd name="T26" fmla="*/ 75 w 2062"/>
                <a:gd name="T27" fmla="*/ 121 h 3016"/>
                <a:gd name="T28" fmla="*/ 80 w 2062"/>
                <a:gd name="T29" fmla="*/ 117 h 3016"/>
                <a:gd name="T30" fmla="*/ 84 w 2062"/>
                <a:gd name="T31" fmla="*/ 114 h 3016"/>
                <a:gd name="T32" fmla="*/ 87 w 2062"/>
                <a:gd name="T33" fmla="*/ 110 h 3016"/>
                <a:gd name="T34" fmla="*/ 90 w 2062"/>
                <a:gd name="T35" fmla="*/ 106 h 3016"/>
                <a:gd name="T36" fmla="*/ 93 w 2062"/>
                <a:gd name="T37" fmla="*/ 102 h 3016"/>
                <a:gd name="T38" fmla="*/ 95 w 2062"/>
                <a:gd name="T39" fmla="*/ 99 h 3016"/>
                <a:gd name="T40" fmla="*/ 98 w 2062"/>
                <a:gd name="T41" fmla="*/ 95 h 3016"/>
                <a:gd name="T42" fmla="*/ 99 w 2062"/>
                <a:gd name="T43" fmla="*/ 91 h 3016"/>
                <a:gd name="T44" fmla="*/ 101 w 2062"/>
                <a:gd name="T45" fmla="*/ 87 h 3016"/>
                <a:gd name="T46" fmla="*/ 101 w 2062"/>
                <a:gd name="T47" fmla="*/ 83 h 3016"/>
                <a:gd name="T48" fmla="*/ 102 w 2062"/>
                <a:gd name="T49" fmla="*/ 79 h 3016"/>
                <a:gd name="T50" fmla="*/ 102 w 2062"/>
                <a:gd name="T51" fmla="*/ 74 h 3016"/>
                <a:gd name="T52" fmla="*/ 102 w 2062"/>
                <a:gd name="T53" fmla="*/ 70 h 3016"/>
                <a:gd name="T54" fmla="*/ 101 w 2062"/>
                <a:gd name="T55" fmla="*/ 66 h 3016"/>
                <a:gd name="T56" fmla="*/ 101 w 2062"/>
                <a:gd name="T57" fmla="*/ 62 h 3016"/>
                <a:gd name="T58" fmla="*/ 99 w 2062"/>
                <a:gd name="T59" fmla="*/ 58 h 3016"/>
                <a:gd name="T60" fmla="*/ 98 w 2062"/>
                <a:gd name="T61" fmla="*/ 54 h 3016"/>
                <a:gd name="T62" fmla="*/ 95 w 2062"/>
                <a:gd name="T63" fmla="*/ 50 h 3016"/>
                <a:gd name="T64" fmla="*/ 93 w 2062"/>
                <a:gd name="T65" fmla="*/ 47 h 3016"/>
                <a:gd name="T66" fmla="*/ 90 w 2062"/>
                <a:gd name="T67" fmla="*/ 43 h 3016"/>
                <a:gd name="T68" fmla="*/ 87 w 2062"/>
                <a:gd name="T69" fmla="*/ 39 h 3016"/>
                <a:gd name="T70" fmla="*/ 84 w 2062"/>
                <a:gd name="T71" fmla="*/ 35 h 3016"/>
                <a:gd name="T72" fmla="*/ 80 w 2062"/>
                <a:gd name="T73" fmla="*/ 32 h 3016"/>
                <a:gd name="T74" fmla="*/ 75 w 2062"/>
                <a:gd name="T75" fmla="*/ 29 h 3016"/>
                <a:gd name="T76" fmla="*/ 71 w 2062"/>
                <a:gd name="T77" fmla="*/ 25 h 3016"/>
                <a:gd name="T78" fmla="*/ 67 w 2062"/>
                <a:gd name="T79" fmla="*/ 23 h 3016"/>
                <a:gd name="T80" fmla="*/ 62 w 2062"/>
                <a:gd name="T81" fmla="*/ 19 h 3016"/>
                <a:gd name="T82" fmla="*/ 56 w 2062"/>
                <a:gd name="T83" fmla="*/ 17 h 3016"/>
                <a:gd name="T84" fmla="*/ 51 w 2062"/>
                <a:gd name="T85" fmla="*/ 14 h 3016"/>
                <a:gd name="T86" fmla="*/ 45 w 2062"/>
                <a:gd name="T87" fmla="*/ 12 h 3016"/>
                <a:gd name="T88" fmla="*/ 39 w 2062"/>
                <a:gd name="T89" fmla="*/ 9 h 3016"/>
                <a:gd name="T90" fmla="*/ 33 w 2062"/>
                <a:gd name="T91" fmla="*/ 8 h 3016"/>
                <a:gd name="T92" fmla="*/ 27 w 2062"/>
                <a:gd name="T93" fmla="*/ 6 h 3016"/>
                <a:gd name="T94" fmla="*/ 20 w 2062"/>
                <a:gd name="T95" fmla="*/ 4 h 3016"/>
                <a:gd name="T96" fmla="*/ 14 w 2062"/>
                <a:gd name="T97" fmla="*/ 2 h 3016"/>
                <a:gd name="T98" fmla="*/ 7 w 2062"/>
                <a:gd name="T99" fmla="*/ 1 h 3016"/>
                <a:gd name="T100" fmla="*/ 0 w 2062"/>
                <a:gd name="T101" fmla="*/ 0 h 30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62" h="3016">
                  <a:moveTo>
                    <a:pt x="0" y="3016"/>
                  </a:moveTo>
                  <a:lnTo>
                    <a:pt x="138" y="2996"/>
                  </a:lnTo>
                  <a:lnTo>
                    <a:pt x="275" y="2970"/>
                  </a:lnTo>
                  <a:lnTo>
                    <a:pt x="409" y="2940"/>
                  </a:lnTo>
                  <a:lnTo>
                    <a:pt x="540" y="2906"/>
                  </a:lnTo>
                  <a:lnTo>
                    <a:pt x="668" y="2869"/>
                  </a:lnTo>
                  <a:lnTo>
                    <a:pt x="792" y="2827"/>
                  </a:lnTo>
                  <a:lnTo>
                    <a:pt x="911" y="2781"/>
                  </a:lnTo>
                  <a:lnTo>
                    <a:pt x="1027" y="2731"/>
                  </a:lnTo>
                  <a:lnTo>
                    <a:pt x="1138" y="2679"/>
                  </a:lnTo>
                  <a:lnTo>
                    <a:pt x="1244" y="2624"/>
                  </a:lnTo>
                  <a:lnTo>
                    <a:pt x="1345" y="2565"/>
                  </a:lnTo>
                  <a:lnTo>
                    <a:pt x="1439" y="2502"/>
                  </a:lnTo>
                  <a:lnTo>
                    <a:pt x="1529" y="2436"/>
                  </a:lnTo>
                  <a:lnTo>
                    <a:pt x="1611" y="2369"/>
                  </a:lnTo>
                  <a:lnTo>
                    <a:pt x="1687" y="2299"/>
                  </a:lnTo>
                  <a:lnTo>
                    <a:pt x="1758" y="2226"/>
                  </a:lnTo>
                  <a:lnTo>
                    <a:pt x="1820" y="2151"/>
                  </a:lnTo>
                  <a:lnTo>
                    <a:pt x="1876" y="2075"/>
                  </a:lnTo>
                  <a:lnTo>
                    <a:pt x="1926" y="1997"/>
                  </a:lnTo>
                  <a:lnTo>
                    <a:pt x="1967" y="1919"/>
                  </a:lnTo>
                  <a:lnTo>
                    <a:pt x="2001" y="1838"/>
                  </a:lnTo>
                  <a:lnTo>
                    <a:pt x="2028" y="1756"/>
                  </a:lnTo>
                  <a:lnTo>
                    <a:pt x="2047" y="1674"/>
                  </a:lnTo>
                  <a:lnTo>
                    <a:pt x="2059" y="1592"/>
                  </a:lnTo>
                  <a:lnTo>
                    <a:pt x="2062" y="1509"/>
                  </a:lnTo>
                  <a:lnTo>
                    <a:pt x="2059" y="1426"/>
                  </a:lnTo>
                  <a:lnTo>
                    <a:pt x="2047" y="1343"/>
                  </a:lnTo>
                  <a:lnTo>
                    <a:pt x="2028" y="1260"/>
                  </a:lnTo>
                  <a:lnTo>
                    <a:pt x="2001" y="1180"/>
                  </a:lnTo>
                  <a:lnTo>
                    <a:pt x="1967" y="1099"/>
                  </a:lnTo>
                  <a:lnTo>
                    <a:pt x="1926" y="1020"/>
                  </a:lnTo>
                  <a:lnTo>
                    <a:pt x="1876" y="941"/>
                  </a:lnTo>
                  <a:lnTo>
                    <a:pt x="1820" y="865"/>
                  </a:lnTo>
                  <a:lnTo>
                    <a:pt x="1758" y="790"/>
                  </a:lnTo>
                  <a:lnTo>
                    <a:pt x="1687" y="718"/>
                  </a:lnTo>
                  <a:lnTo>
                    <a:pt x="1611" y="647"/>
                  </a:lnTo>
                  <a:lnTo>
                    <a:pt x="1529" y="580"/>
                  </a:lnTo>
                  <a:lnTo>
                    <a:pt x="1439" y="515"/>
                  </a:lnTo>
                  <a:lnTo>
                    <a:pt x="1345" y="453"/>
                  </a:lnTo>
                  <a:lnTo>
                    <a:pt x="1244" y="393"/>
                  </a:lnTo>
                  <a:lnTo>
                    <a:pt x="1138" y="337"/>
                  </a:lnTo>
                  <a:lnTo>
                    <a:pt x="1027" y="285"/>
                  </a:lnTo>
                  <a:lnTo>
                    <a:pt x="911" y="235"/>
                  </a:lnTo>
                  <a:lnTo>
                    <a:pt x="792" y="190"/>
                  </a:lnTo>
                  <a:lnTo>
                    <a:pt x="668" y="148"/>
                  </a:lnTo>
                  <a:lnTo>
                    <a:pt x="540" y="110"/>
                  </a:lnTo>
                  <a:lnTo>
                    <a:pt x="409" y="76"/>
                  </a:lnTo>
                  <a:lnTo>
                    <a:pt x="275" y="47"/>
                  </a:lnTo>
                  <a:lnTo>
                    <a:pt x="138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420" name="AutoShape 4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60421" name="Text Box 47"/>
          <p:cNvSpPr txBox="1">
            <a:spLocks noChangeArrowheads="1"/>
          </p:cNvSpPr>
          <p:nvPr/>
        </p:nvSpPr>
        <p:spPr bwMode="auto">
          <a:xfrm>
            <a:off x="0" y="-25400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346" name="Group 2"/>
          <p:cNvGrpSpPr>
            <a:grpSpLocks/>
          </p:cNvGrpSpPr>
          <p:nvPr/>
        </p:nvGrpSpPr>
        <p:grpSpPr bwMode="auto">
          <a:xfrm>
            <a:off x="250825" y="1058863"/>
            <a:ext cx="2892425" cy="5754687"/>
            <a:chOff x="158" y="667"/>
            <a:chExt cx="1822" cy="3625"/>
          </a:xfrm>
        </p:grpSpPr>
        <p:sp>
          <p:nvSpPr>
            <p:cNvPr id="61553" name="Line 3"/>
            <p:cNvSpPr>
              <a:spLocks noChangeShapeType="1"/>
            </p:cNvSpPr>
            <p:nvPr/>
          </p:nvSpPr>
          <p:spPr bwMode="auto">
            <a:xfrm>
              <a:off x="1055" y="667"/>
              <a:ext cx="0" cy="4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4" name="Line 4"/>
            <p:cNvSpPr>
              <a:spLocks noChangeShapeType="1"/>
            </p:cNvSpPr>
            <p:nvPr/>
          </p:nvSpPr>
          <p:spPr bwMode="auto">
            <a:xfrm>
              <a:off x="1055" y="1120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5" name="Line 5"/>
            <p:cNvSpPr>
              <a:spLocks noChangeShapeType="1"/>
            </p:cNvSpPr>
            <p:nvPr/>
          </p:nvSpPr>
          <p:spPr bwMode="auto">
            <a:xfrm>
              <a:off x="1055" y="1190"/>
              <a:ext cx="0" cy="7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6" name="Line 6"/>
            <p:cNvSpPr>
              <a:spLocks noChangeShapeType="1"/>
            </p:cNvSpPr>
            <p:nvPr/>
          </p:nvSpPr>
          <p:spPr bwMode="auto">
            <a:xfrm>
              <a:off x="1055" y="1937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7" name="Line 7"/>
            <p:cNvSpPr>
              <a:spLocks noChangeShapeType="1"/>
            </p:cNvSpPr>
            <p:nvPr/>
          </p:nvSpPr>
          <p:spPr bwMode="auto">
            <a:xfrm>
              <a:off x="1055" y="2007"/>
              <a:ext cx="0" cy="4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8" name="Line 8"/>
            <p:cNvSpPr>
              <a:spLocks noChangeShapeType="1"/>
            </p:cNvSpPr>
            <p:nvPr/>
          </p:nvSpPr>
          <p:spPr bwMode="auto">
            <a:xfrm>
              <a:off x="158" y="3367"/>
              <a:ext cx="4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9" name="Line 9"/>
            <p:cNvSpPr>
              <a:spLocks noChangeShapeType="1"/>
            </p:cNvSpPr>
            <p:nvPr/>
          </p:nvSpPr>
          <p:spPr bwMode="auto">
            <a:xfrm>
              <a:off x="646" y="336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0" name="Line 10"/>
            <p:cNvSpPr>
              <a:spLocks noChangeShapeType="1"/>
            </p:cNvSpPr>
            <p:nvPr/>
          </p:nvSpPr>
          <p:spPr bwMode="auto">
            <a:xfrm>
              <a:off x="716" y="3367"/>
              <a:ext cx="7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1" name="Line 11"/>
            <p:cNvSpPr>
              <a:spLocks noChangeShapeType="1"/>
            </p:cNvSpPr>
            <p:nvPr/>
          </p:nvSpPr>
          <p:spPr bwMode="auto">
            <a:xfrm>
              <a:off x="1460" y="336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2" name="Line 12"/>
            <p:cNvSpPr>
              <a:spLocks noChangeShapeType="1"/>
            </p:cNvSpPr>
            <p:nvPr/>
          </p:nvSpPr>
          <p:spPr bwMode="auto">
            <a:xfrm>
              <a:off x="1533" y="3367"/>
              <a:ext cx="4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3" name="Freeform 13"/>
            <p:cNvSpPr>
              <a:spLocks/>
            </p:cNvSpPr>
            <p:nvPr/>
          </p:nvSpPr>
          <p:spPr bwMode="auto">
            <a:xfrm>
              <a:off x="270" y="2582"/>
              <a:ext cx="1569" cy="1570"/>
            </a:xfrm>
            <a:custGeom>
              <a:avLst/>
              <a:gdLst>
                <a:gd name="T0" fmla="*/ 148 w 3444"/>
                <a:gd name="T1" fmla="*/ 69 h 3445"/>
                <a:gd name="T2" fmla="*/ 147 w 3444"/>
                <a:gd name="T3" fmla="*/ 59 h 3445"/>
                <a:gd name="T4" fmla="*/ 144 w 3444"/>
                <a:gd name="T5" fmla="*/ 48 h 3445"/>
                <a:gd name="T6" fmla="*/ 139 w 3444"/>
                <a:gd name="T7" fmla="*/ 39 h 3445"/>
                <a:gd name="T8" fmla="*/ 133 w 3444"/>
                <a:gd name="T9" fmla="*/ 30 h 3445"/>
                <a:gd name="T10" fmla="*/ 127 w 3444"/>
                <a:gd name="T11" fmla="*/ 22 h 3445"/>
                <a:gd name="T12" fmla="*/ 119 w 3444"/>
                <a:gd name="T13" fmla="*/ 15 h 3445"/>
                <a:gd name="T14" fmla="*/ 110 w 3444"/>
                <a:gd name="T15" fmla="*/ 9 h 3445"/>
                <a:gd name="T16" fmla="*/ 100 w 3444"/>
                <a:gd name="T17" fmla="*/ 5 h 3445"/>
                <a:gd name="T18" fmla="*/ 90 w 3444"/>
                <a:gd name="T19" fmla="*/ 2 h 3445"/>
                <a:gd name="T20" fmla="*/ 79 w 3444"/>
                <a:gd name="T21" fmla="*/ 0 h 3445"/>
                <a:gd name="T22" fmla="*/ 69 w 3444"/>
                <a:gd name="T23" fmla="*/ 0 h 3445"/>
                <a:gd name="T24" fmla="*/ 58 w 3444"/>
                <a:gd name="T25" fmla="*/ 2 h 3445"/>
                <a:gd name="T26" fmla="*/ 48 w 3444"/>
                <a:gd name="T27" fmla="*/ 5 h 3445"/>
                <a:gd name="T28" fmla="*/ 39 w 3444"/>
                <a:gd name="T29" fmla="*/ 9 h 3445"/>
                <a:gd name="T30" fmla="*/ 30 w 3444"/>
                <a:gd name="T31" fmla="*/ 15 h 3445"/>
                <a:gd name="T32" fmla="*/ 22 w 3444"/>
                <a:gd name="T33" fmla="*/ 22 h 3445"/>
                <a:gd name="T34" fmla="*/ 15 w 3444"/>
                <a:gd name="T35" fmla="*/ 30 h 3445"/>
                <a:gd name="T36" fmla="*/ 9 w 3444"/>
                <a:gd name="T37" fmla="*/ 39 h 3445"/>
                <a:gd name="T38" fmla="*/ 5 w 3444"/>
                <a:gd name="T39" fmla="*/ 48 h 3445"/>
                <a:gd name="T40" fmla="*/ 2 w 3444"/>
                <a:gd name="T41" fmla="*/ 59 h 3445"/>
                <a:gd name="T42" fmla="*/ 0 w 3444"/>
                <a:gd name="T43" fmla="*/ 69 h 3445"/>
                <a:gd name="T44" fmla="*/ 0 w 3444"/>
                <a:gd name="T45" fmla="*/ 80 h 3445"/>
                <a:gd name="T46" fmla="*/ 2 w 3444"/>
                <a:gd name="T47" fmla="*/ 90 h 3445"/>
                <a:gd name="T48" fmla="*/ 5 w 3444"/>
                <a:gd name="T49" fmla="*/ 100 h 3445"/>
                <a:gd name="T50" fmla="*/ 9 w 3444"/>
                <a:gd name="T51" fmla="*/ 110 h 3445"/>
                <a:gd name="T52" fmla="*/ 15 w 3444"/>
                <a:gd name="T53" fmla="*/ 119 h 3445"/>
                <a:gd name="T54" fmla="*/ 22 w 3444"/>
                <a:gd name="T55" fmla="*/ 127 h 3445"/>
                <a:gd name="T56" fmla="*/ 30 w 3444"/>
                <a:gd name="T57" fmla="*/ 134 h 3445"/>
                <a:gd name="T58" fmla="*/ 39 w 3444"/>
                <a:gd name="T59" fmla="*/ 139 h 3445"/>
                <a:gd name="T60" fmla="*/ 48 w 3444"/>
                <a:gd name="T61" fmla="*/ 144 h 3445"/>
                <a:gd name="T62" fmla="*/ 58 w 3444"/>
                <a:gd name="T63" fmla="*/ 147 h 3445"/>
                <a:gd name="T64" fmla="*/ 69 w 3444"/>
                <a:gd name="T65" fmla="*/ 149 h 3445"/>
                <a:gd name="T66" fmla="*/ 79 w 3444"/>
                <a:gd name="T67" fmla="*/ 149 h 3445"/>
                <a:gd name="T68" fmla="*/ 90 w 3444"/>
                <a:gd name="T69" fmla="*/ 147 h 3445"/>
                <a:gd name="T70" fmla="*/ 100 w 3444"/>
                <a:gd name="T71" fmla="*/ 144 h 3445"/>
                <a:gd name="T72" fmla="*/ 110 w 3444"/>
                <a:gd name="T73" fmla="*/ 139 h 3445"/>
                <a:gd name="T74" fmla="*/ 119 w 3444"/>
                <a:gd name="T75" fmla="*/ 134 h 3445"/>
                <a:gd name="T76" fmla="*/ 127 w 3444"/>
                <a:gd name="T77" fmla="*/ 127 h 3445"/>
                <a:gd name="T78" fmla="*/ 133 w 3444"/>
                <a:gd name="T79" fmla="*/ 119 h 3445"/>
                <a:gd name="T80" fmla="*/ 139 w 3444"/>
                <a:gd name="T81" fmla="*/ 110 h 3445"/>
                <a:gd name="T82" fmla="*/ 144 w 3444"/>
                <a:gd name="T83" fmla="*/ 100 h 3445"/>
                <a:gd name="T84" fmla="*/ 147 w 3444"/>
                <a:gd name="T85" fmla="*/ 90 h 3445"/>
                <a:gd name="T86" fmla="*/ 148 w 3444"/>
                <a:gd name="T87" fmla="*/ 80 h 3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44" h="3445">
                  <a:moveTo>
                    <a:pt x="3444" y="1723"/>
                  </a:moveTo>
                  <a:lnTo>
                    <a:pt x="3439" y="1599"/>
                  </a:lnTo>
                  <a:lnTo>
                    <a:pt x="3426" y="1477"/>
                  </a:lnTo>
                  <a:lnTo>
                    <a:pt x="3405" y="1356"/>
                  </a:lnTo>
                  <a:lnTo>
                    <a:pt x="3374" y="1237"/>
                  </a:lnTo>
                  <a:lnTo>
                    <a:pt x="3335" y="1120"/>
                  </a:lnTo>
                  <a:lnTo>
                    <a:pt x="3287" y="1007"/>
                  </a:lnTo>
                  <a:lnTo>
                    <a:pt x="3233" y="896"/>
                  </a:lnTo>
                  <a:lnTo>
                    <a:pt x="3170" y="791"/>
                  </a:lnTo>
                  <a:lnTo>
                    <a:pt x="3100" y="690"/>
                  </a:lnTo>
                  <a:lnTo>
                    <a:pt x="3023" y="594"/>
                  </a:lnTo>
                  <a:lnTo>
                    <a:pt x="2939" y="505"/>
                  </a:lnTo>
                  <a:lnTo>
                    <a:pt x="2850" y="420"/>
                  </a:lnTo>
                  <a:lnTo>
                    <a:pt x="2754" y="343"/>
                  </a:lnTo>
                  <a:lnTo>
                    <a:pt x="2653" y="274"/>
                  </a:lnTo>
                  <a:lnTo>
                    <a:pt x="2547" y="211"/>
                  </a:lnTo>
                  <a:lnTo>
                    <a:pt x="2437" y="155"/>
                  </a:lnTo>
                  <a:lnTo>
                    <a:pt x="2324" y="109"/>
                  </a:lnTo>
                  <a:lnTo>
                    <a:pt x="2207" y="69"/>
                  </a:lnTo>
                  <a:lnTo>
                    <a:pt x="2087" y="39"/>
                  </a:lnTo>
                  <a:lnTo>
                    <a:pt x="1967" y="17"/>
                  </a:lnTo>
                  <a:lnTo>
                    <a:pt x="1845" y="4"/>
                  </a:lnTo>
                  <a:lnTo>
                    <a:pt x="1722" y="0"/>
                  </a:lnTo>
                  <a:lnTo>
                    <a:pt x="1599" y="4"/>
                  </a:lnTo>
                  <a:lnTo>
                    <a:pt x="1477" y="17"/>
                  </a:lnTo>
                  <a:lnTo>
                    <a:pt x="1356" y="39"/>
                  </a:lnTo>
                  <a:lnTo>
                    <a:pt x="1237" y="69"/>
                  </a:lnTo>
                  <a:lnTo>
                    <a:pt x="1121" y="109"/>
                  </a:lnTo>
                  <a:lnTo>
                    <a:pt x="1007" y="155"/>
                  </a:lnTo>
                  <a:lnTo>
                    <a:pt x="897" y="211"/>
                  </a:lnTo>
                  <a:lnTo>
                    <a:pt x="791" y="274"/>
                  </a:lnTo>
                  <a:lnTo>
                    <a:pt x="690" y="343"/>
                  </a:lnTo>
                  <a:lnTo>
                    <a:pt x="594" y="420"/>
                  </a:lnTo>
                  <a:lnTo>
                    <a:pt x="505" y="505"/>
                  </a:lnTo>
                  <a:lnTo>
                    <a:pt x="421" y="594"/>
                  </a:lnTo>
                  <a:lnTo>
                    <a:pt x="343" y="690"/>
                  </a:lnTo>
                  <a:lnTo>
                    <a:pt x="274" y="791"/>
                  </a:lnTo>
                  <a:lnTo>
                    <a:pt x="211" y="896"/>
                  </a:lnTo>
                  <a:lnTo>
                    <a:pt x="156" y="1007"/>
                  </a:lnTo>
                  <a:lnTo>
                    <a:pt x="109" y="1120"/>
                  </a:lnTo>
                  <a:lnTo>
                    <a:pt x="70" y="1237"/>
                  </a:lnTo>
                  <a:lnTo>
                    <a:pt x="40" y="1356"/>
                  </a:lnTo>
                  <a:lnTo>
                    <a:pt x="17" y="1477"/>
                  </a:lnTo>
                  <a:lnTo>
                    <a:pt x="5" y="1599"/>
                  </a:lnTo>
                  <a:lnTo>
                    <a:pt x="0" y="1723"/>
                  </a:lnTo>
                  <a:lnTo>
                    <a:pt x="5" y="1845"/>
                  </a:lnTo>
                  <a:lnTo>
                    <a:pt x="17" y="1967"/>
                  </a:lnTo>
                  <a:lnTo>
                    <a:pt x="40" y="2089"/>
                  </a:lnTo>
                  <a:lnTo>
                    <a:pt x="70" y="2208"/>
                  </a:lnTo>
                  <a:lnTo>
                    <a:pt x="109" y="2324"/>
                  </a:lnTo>
                  <a:lnTo>
                    <a:pt x="156" y="2438"/>
                  </a:lnTo>
                  <a:lnTo>
                    <a:pt x="211" y="2548"/>
                  </a:lnTo>
                  <a:lnTo>
                    <a:pt x="274" y="2653"/>
                  </a:lnTo>
                  <a:lnTo>
                    <a:pt x="343" y="2754"/>
                  </a:lnTo>
                  <a:lnTo>
                    <a:pt x="421" y="2850"/>
                  </a:lnTo>
                  <a:lnTo>
                    <a:pt x="505" y="2941"/>
                  </a:lnTo>
                  <a:lnTo>
                    <a:pt x="594" y="3025"/>
                  </a:lnTo>
                  <a:lnTo>
                    <a:pt x="690" y="3101"/>
                  </a:lnTo>
                  <a:lnTo>
                    <a:pt x="791" y="3172"/>
                  </a:lnTo>
                  <a:lnTo>
                    <a:pt x="897" y="3234"/>
                  </a:lnTo>
                  <a:lnTo>
                    <a:pt x="1007" y="3290"/>
                  </a:lnTo>
                  <a:lnTo>
                    <a:pt x="1121" y="3337"/>
                  </a:lnTo>
                  <a:lnTo>
                    <a:pt x="1237" y="3375"/>
                  </a:lnTo>
                  <a:lnTo>
                    <a:pt x="1356" y="3406"/>
                  </a:lnTo>
                  <a:lnTo>
                    <a:pt x="1477" y="3427"/>
                  </a:lnTo>
                  <a:lnTo>
                    <a:pt x="1599" y="3441"/>
                  </a:lnTo>
                  <a:lnTo>
                    <a:pt x="1722" y="3445"/>
                  </a:lnTo>
                  <a:lnTo>
                    <a:pt x="1845" y="3441"/>
                  </a:lnTo>
                  <a:lnTo>
                    <a:pt x="1967" y="3427"/>
                  </a:lnTo>
                  <a:lnTo>
                    <a:pt x="2087" y="3406"/>
                  </a:lnTo>
                  <a:lnTo>
                    <a:pt x="2207" y="3375"/>
                  </a:lnTo>
                  <a:lnTo>
                    <a:pt x="2324" y="3337"/>
                  </a:lnTo>
                  <a:lnTo>
                    <a:pt x="2437" y="3290"/>
                  </a:lnTo>
                  <a:lnTo>
                    <a:pt x="2547" y="3234"/>
                  </a:lnTo>
                  <a:lnTo>
                    <a:pt x="2653" y="3172"/>
                  </a:lnTo>
                  <a:lnTo>
                    <a:pt x="2754" y="3101"/>
                  </a:lnTo>
                  <a:lnTo>
                    <a:pt x="2850" y="3025"/>
                  </a:lnTo>
                  <a:lnTo>
                    <a:pt x="2939" y="2941"/>
                  </a:lnTo>
                  <a:lnTo>
                    <a:pt x="3023" y="2850"/>
                  </a:lnTo>
                  <a:lnTo>
                    <a:pt x="3100" y="2754"/>
                  </a:lnTo>
                  <a:lnTo>
                    <a:pt x="3170" y="2653"/>
                  </a:lnTo>
                  <a:lnTo>
                    <a:pt x="3233" y="2548"/>
                  </a:lnTo>
                  <a:lnTo>
                    <a:pt x="3287" y="2438"/>
                  </a:lnTo>
                  <a:lnTo>
                    <a:pt x="3335" y="2324"/>
                  </a:lnTo>
                  <a:lnTo>
                    <a:pt x="3374" y="2208"/>
                  </a:lnTo>
                  <a:lnTo>
                    <a:pt x="3405" y="2089"/>
                  </a:lnTo>
                  <a:lnTo>
                    <a:pt x="3426" y="1967"/>
                  </a:lnTo>
                  <a:lnTo>
                    <a:pt x="3439" y="1845"/>
                  </a:lnTo>
                  <a:lnTo>
                    <a:pt x="3444" y="17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4" name="Line 14"/>
            <p:cNvSpPr>
              <a:spLocks noChangeShapeType="1"/>
            </p:cNvSpPr>
            <p:nvPr/>
          </p:nvSpPr>
          <p:spPr bwMode="auto">
            <a:xfrm>
              <a:off x="270" y="2358"/>
              <a:ext cx="15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5" name="Line 15"/>
            <p:cNvSpPr>
              <a:spLocks noChangeShapeType="1"/>
            </p:cNvSpPr>
            <p:nvPr/>
          </p:nvSpPr>
          <p:spPr bwMode="auto">
            <a:xfrm flipV="1">
              <a:off x="1839" y="1337"/>
              <a:ext cx="0" cy="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6" name="Line 16"/>
            <p:cNvSpPr>
              <a:spLocks noChangeShapeType="1"/>
            </p:cNvSpPr>
            <p:nvPr/>
          </p:nvSpPr>
          <p:spPr bwMode="auto">
            <a:xfrm flipH="1">
              <a:off x="700" y="788"/>
              <a:ext cx="7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7" name="Line 17"/>
            <p:cNvSpPr>
              <a:spLocks noChangeShapeType="1"/>
            </p:cNvSpPr>
            <p:nvPr/>
          </p:nvSpPr>
          <p:spPr bwMode="auto">
            <a:xfrm>
              <a:off x="270" y="1337"/>
              <a:ext cx="0" cy="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8" name="Line 18"/>
            <p:cNvSpPr>
              <a:spLocks noChangeShapeType="1"/>
            </p:cNvSpPr>
            <p:nvPr/>
          </p:nvSpPr>
          <p:spPr bwMode="auto">
            <a:xfrm>
              <a:off x="700" y="788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69" name="Line 19"/>
            <p:cNvSpPr>
              <a:spLocks noChangeShapeType="1"/>
            </p:cNvSpPr>
            <p:nvPr/>
          </p:nvSpPr>
          <p:spPr bwMode="auto">
            <a:xfrm>
              <a:off x="1409" y="788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0" name="Line 20"/>
            <p:cNvSpPr>
              <a:spLocks noChangeShapeType="1"/>
            </p:cNvSpPr>
            <p:nvPr/>
          </p:nvSpPr>
          <p:spPr bwMode="auto">
            <a:xfrm flipH="1">
              <a:off x="1409" y="1337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1" name="Line 21"/>
            <p:cNvSpPr>
              <a:spLocks noChangeShapeType="1"/>
            </p:cNvSpPr>
            <p:nvPr/>
          </p:nvSpPr>
          <p:spPr bwMode="auto">
            <a:xfrm flipH="1">
              <a:off x="270" y="1337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2" name="Line 22"/>
            <p:cNvSpPr>
              <a:spLocks noChangeShapeType="1"/>
            </p:cNvSpPr>
            <p:nvPr/>
          </p:nvSpPr>
          <p:spPr bwMode="auto">
            <a:xfrm>
              <a:off x="1055" y="2499"/>
              <a:ext cx="0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3" name="Line 23"/>
            <p:cNvSpPr>
              <a:spLocks noChangeShapeType="1"/>
            </p:cNvSpPr>
            <p:nvPr/>
          </p:nvSpPr>
          <p:spPr bwMode="auto">
            <a:xfrm>
              <a:off x="1055" y="2971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4" name="Line 24"/>
            <p:cNvSpPr>
              <a:spLocks noChangeShapeType="1"/>
            </p:cNvSpPr>
            <p:nvPr/>
          </p:nvSpPr>
          <p:spPr bwMode="auto">
            <a:xfrm>
              <a:off x="1055" y="3041"/>
              <a:ext cx="0" cy="7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5" name="Line 25"/>
            <p:cNvSpPr>
              <a:spLocks noChangeShapeType="1"/>
            </p:cNvSpPr>
            <p:nvPr/>
          </p:nvSpPr>
          <p:spPr bwMode="auto">
            <a:xfrm>
              <a:off x="1055" y="3788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76" name="Line 26"/>
            <p:cNvSpPr>
              <a:spLocks noChangeShapeType="1"/>
            </p:cNvSpPr>
            <p:nvPr/>
          </p:nvSpPr>
          <p:spPr bwMode="auto">
            <a:xfrm>
              <a:off x="1055" y="3858"/>
              <a:ext cx="0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371" name="Group 27"/>
          <p:cNvGrpSpPr>
            <a:grpSpLocks/>
          </p:cNvGrpSpPr>
          <p:nvPr/>
        </p:nvGrpSpPr>
        <p:grpSpPr bwMode="auto">
          <a:xfrm>
            <a:off x="3670300" y="1058863"/>
            <a:ext cx="2492375" cy="2786062"/>
            <a:chOff x="2312" y="667"/>
            <a:chExt cx="1570" cy="1755"/>
          </a:xfrm>
        </p:grpSpPr>
        <p:sp>
          <p:nvSpPr>
            <p:cNvPr id="61544" name="Line 28"/>
            <p:cNvSpPr>
              <a:spLocks noChangeShapeType="1"/>
            </p:cNvSpPr>
            <p:nvPr/>
          </p:nvSpPr>
          <p:spPr bwMode="auto">
            <a:xfrm>
              <a:off x="3097" y="667"/>
              <a:ext cx="0" cy="4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5" name="Line 29"/>
            <p:cNvSpPr>
              <a:spLocks noChangeShapeType="1"/>
            </p:cNvSpPr>
            <p:nvPr/>
          </p:nvSpPr>
          <p:spPr bwMode="auto">
            <a:xfrm>
              <a:off x="3097" y="1120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6" name="Line 30"/>
            <p:cNvSpPr>
              <a:spLocks noChangeShapeType="1"/>
            </p:cNvSpPr>
            <p:nvPr/>
          </p:nvSpPr>
          <p:spPr bwMode="auto">
            <a:xfrm>
              <a:off x="3097" y="1190"/>
              <a:ext cx="0" cy="7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7" name="Line 31"/>
            <p:cNvSpPr>
              <a:spLocks noChangeShapeType="1"/>
            </p:cNvSpPr>
            <p:nvPr/>
          </p:nvSpPr>
          <p:spPr bwMode="auto">
            <a:xfrm>
              <a:off x="3097" y="1937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8" name="Line 32"/>
            <p:cNvSpPr>
              <a:spLocks noChangeShapeType="1"/>
            </p:cNvSpPr>
            <p:nvPr/>
          </p:nvSpPr>
          <p:spPr bwMode="auto">
            <a:xfrm>
              <a:off x="3097" y="2007"/>
              <a:ext cx="0" cy="4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9" name="Line 33"/>
            <p:cNvSpPr>
              <a:spLocks noChangeShapeType="1"/>
            </p:cNvSpPr>
            <p:nvPr/>
          </p:nvSpPr>
          <p:spPr bwMode="auto">
            <a:xfrm>
              <a:off x="2312" y="2358"/>
              <a:ext cx="15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0" name="Line 34"/>
            <p:cNvSpPr>
              <a:spLocks noChangeShapeType="1"/>
            </p:cNvSpPr>
            <p:nvPr/>
          </p:nvSpPr>
          <p:spPr bwMode="auto">
            <a:xfrm flipV="1">
              <a:off x="3882" y="788"/>
              <a:ext cx="0" cy="15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1" name="Line 35"/>
            <p:cNvSpPr>
              <a:spLocks noChangeShapeType="1"/>
            </p:cNvSpPr>
            <p:nvPr/>
          </p:nvSpPr>
          <p:spPr bwMode="auto">
            <a:xfrm flipH="1">
              <a:off x="2312" y="788"/>
              <a:ext cx="15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52" name="Line 36"/>
            <p:cNvSpPr>
              <a:spLocks noChangeShapeType="1"/>
            </p:cNvSpPr>
            <p:nvPr/>
          </p:nvSpPr>
          <p:spPr bwMode="auto">
            <a:xfrm>
              <a:off x="2312" y="788"/>
              <a:ext cx="0" cy="15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381" name="Group 37"/>
          <p:cNvGrpSpPr>
            <a:grpSpLocks/>
          </p:cNvGrpSpPr>
          <p:nvPr/>
        </p:nvGrpSpPr>
        <p:grpSpPr bwMode="auto">
          <a:xfrm>
            <a:off x="2236788" y="1250950"/>
            <a:ext cx="1433512" cy="2492375"/>
            <a:chOff x="1409" y="788"/>
            <a:chExt cx="903" cy="1570"/>
          </a:xfrm>
        </p:grpSpPr>
        <p:sp>
          <p:nvSpPr>
            <p:cNvPr id="61542" name="Line 38"/>
            <p:cNvSpPr>
              <a:spLocks noChangeShapeType="1"/>
            </p:cNvSpPr>
            <p:nvPr/>
          </p:nvSpPr>
          <p:spPr bwMode="auto">
            <a:xfrm>
              <a:off x="1409" y="788"/>
              <a:ext cx="9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3" name="Line 39"/>
            <p:cNvSpPr>
              <a:spLocks noChangeShapeType="1"/>
            </p:cNvSpPr>
            <p:nvPr/>
          </p:nvSpPr>
          <p:spPr bwMode="auto">
            <a:xfrm>
              <a:off x="1839" y="2358"/>
              <a:ext cx="4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384" name="Group 40"/>
          <p:cNvGrpSpPr>
            <a:grpSpLocks/>
          </p:cNvGrpSpPr>
          <p:nvPr/>
        </p:nvGrpSpPr>
        <p:grpSpPr bwMode="auto">
          <a:xfrm>
            <a:off x="539750" y="1828800"/>
            <a:ext cx="622300" cy="344488"/>
            <a:chOff x="340" y="1152"/>
            <a:chExt cx="392" cy="217"/>
          </a:xfrm>
        </p:grpSpPr>
        <p:sp>
          <p:nvSpPr>
            <p:cNvPr id="61528" name="Freeform 41"/>
            <p:cNvSpPr>
              <a:spLocks/>
            </p:cNvSpPr>
            <p:nvPr/>
          </p:nvSpPr>
          <p:spPr bwMode="auto">
            <a:xfrm>
              <a:off x="672" y="1305"/>
              <a:ext cx="60" cy="64"/>
            </a:xfrm>
            <a:custGeom>
              <a:avLst/>
              <a:gdLst>
                <a:gd name="T0" fmla="*/ 5 w 137"/>
                <a:gd name="T1" fmla="*/ 3 h 138"/>
                <a:gd name="T2" fmla="*/ 5 w 137"/>
                <a:gd name="T3" fmla="*/ 2 h 138"/>
                <a:gd name="T4" fmla="*/ 5 w 137"/>
                <a:gd name="T5" fmla="*/ 1 h 138"/>
                <a:gd name="T6" fmla="*/ 4 w 137"/>
                <a:gd name="T7" fmla="*/ 0 h 138"/>
                <a:gd name="T8" fmla="*/ 3 w 137"/>
                <a:gd name="T9" fmla="*/ 0 h 138"/>
                <a:gd name="T10" fmla="*/ 3 w 137"/>
                <a:gd name="T11" fmla="*/ 0 h 138"/>
                <a:gd name="T12" fmla="*/ 2 w 137"/>
                <a:gd name="T13" fmla="*/ 0 h 138"/>
                <a:gd name="T14" fmla="*/ 1 w 137"/>
                <a:gd name="T15" fmla="*/ 0 h 138"/>
                <a:gd name="T16" fmla="*/ 0 w 137"/>
                <a:gd name="T17" fmla="*/ 1 h 138"/>
                <a:gd name="T18" fmla="*/ 0 w 137"/>
                <a:gd name="T19" fmla="*/ 2 h 138"/>
                <a:gd name="T20" fmla="*/ 0 w 137"/>
                <a:gd name="T21" fmla="*/ 3 h 138"/>
                <a:gd name="T22" fmla="*/ 0 w 137"/>
                <a:gd name="T23" fmla="*/ 4 h 138"/>
                <a:gd name="T24" fmla="*/ 0 w 137"/>
                <a:gd name="T25" fmla="*/ 5 h 138"/>
                <a:gd name="T26" fmla="*/ 1 w 137"/>
                <a:gd name="T27" fmla="*/ 6 h 138"/>
                <a:gd name="T28" fmla="*/ 2 w 137"/>
                <a:gd name="T29" fmla="*/ 6 h 138"/>
                <a:gd name="T30" fmla="*/ 3 w 137"/>
                <a:gd name="T31" fmla="*/ 6 h 138"/>
                <a:gd name="T32" fmla="*/ 3 w 137"/>
                <a:gd name="T33" fmla="*/ 6 h 138"/>
                <a:gd name="T34" fmla="*/ 4 w 137"/>
                <a:gd name="T35" fmla="*/ 6 h 138"/>
                <a:gd name="T36" fmla="*/ 5 w 137"/>
                <a:gd name="T37" fmla="*/ 5 h 138"/>
                <a:gd name="T38" fmla="*/ 5 w 137"/>
                <a:gd name="T39" fmla="*/ 4 h 138"/>
                <a:gd name="T40" fmla="*/ 5 w 137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8">
                  <a:moveTo>
                    <a:pt x="137" y="69"/>
                  </a:moveTo>
                  <a:lnTo>
                    <a:pt x="134" y="48"/>
                  </a:lnTo>
                  <a:lnTo>
                    <a:pt x="124" y="28"/>
                  </a:lnTo>
                  <a:lnTo>
                    <a:pt x="108" y="14"/>
                  </a:lnTo>
                  <a:lnTo>
                    <a:pt x="89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7" y="14"/>
                  </a:lnTo>
                  <a:lnTo>
                    <a:pt x="13" y="28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7" y="124"/>
                  </a:lnTo>
                  <a:lnTo>
                    <a:pt x="47" y="135"/>
                  </a:lnTo>
                  <a:lnTo>
                    <a:pt x="68" y="138"/>
                  </a:lnTo>
                  <a:lnTo>
                    <a:pt x="89" y="135"/>
                  </a:lnTo>
                  <a:lnTo>
                    <a:pt x="108" y="124"/>
                  </a:lnTo>
                  <a:lnTo>
                    <a:pt x="124" y="109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9" name="Line 42"/>
            <p:cNvSpPr>
              <a:spLocks noChangeShapeType="1"/>
            </p:cNvSpPr>
            <p:nvPr/>
          </p:nvSpPr>
          <p:spPr bwMode="auto">
            <a:xfrm>
              <a:off x="372" y="116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0" name="Freeform 43"/>
            <p:cNvSpPr>
              <a:spLocks/>
            </p:cNvSpPr>
            <p:nvPr/>
          </p:nvSpPr>
          <p:spPr bwMode="auto">
            <a:xfrm>
              <a:off x="378" y="1165"/>
              <a:ext cx="29" cy="54"/>
            </a:xfrm>
            <a:custGeom>
              <a:avLst/>
              <a:gdLst>
                <a:gd name="T0" fmla="*/ 0 w 61"/>
                <a:gd name="T1" fmla="*/ 5 h 121"/>
                <a:gd name="T2" fmla="*/ 0 w 61"/>
                <a:gd name="T3" fmla="*/ 5 h 121"/>
                <a:gd name="T4" fmla="*/ 1 w 61"/>
                <a:gd name="T5" fmla="*/ 4 h 121"/>
                <a:gd name="T6" fmla="*/ 2 w 61"/>
                <a:gd name="T7" fmla="*/ 4 h 121"/>
                <a:gd name="T8" fmla="*/ 3 w 61"/>
                <a:gd name="T9" fmla="*/ 3 h 121"/>
                <a:gd name="T10" fmla="*/ 3 w 61"/>
                <a:gd name="T11" fmla="*/ 2 h 121"/>
                <a:gd name="T12" fmla="*/ 3 w 61"/>
                <a:gd name="T13" fmla="*/ 2 h 121"/>
                <a:gd name="T14" fmla="*/ 3 w 61"/>
                <a:gd name="T15" fmla="*/ 1 h 121"/>
                <a:gd name="T16" fmla="*/ 3 w 61"/>
                <a:gd name="T17" fmla="*/ 0 h 121"/>
                <a:gd name="T18" fmla="*/ 2 w 61"/>
                <a:gd name="T19" fmla="*/ 0 h 121"/>
                <a:gd name="T20" fmla="*/ 2 w 61"/>
                <a:gd name="T21" fmla="*/ 0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13" y="118"/>
                  </a:lnTo>
                  <a:lnTo>
                    <a:pt x="28" y="110"/>
                  </a:lnTo>
                  <a:lnTo>
                    <a:pt x="41" y="96"/>
                  </a:lnTo>
                  <a:lnTo>
                    <a:pt x="52" y="79"/>
                  </a:lnTo>
                  <a:lnTo>
                    <a:pt x="58" y="61"/>
                  </a:lnTo>
                  <a:lnTo>
                    <a:pt x="61" y="41"/>
                  </a:lnTo>
                  <a:lnTo>
                    <a:pt x="60" y="25"/>
                  </a:lnTo>
                  <a:lnTo>
                    <a:pt x="54" y="12"/>
                  </a:lnTo>
                  <a:lnTo>
                    <a:pt x="44" y="3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1" name="Line 44"/>
            <p:cNvSpPr>
              <a:spLocks noChangeShapeType="1"/>
            </p:cNvSpPr>
            <p:nvPr/>
          </p:nvSpPr>
          <p:spPr bwMode="auto">
            <a:xfrm flipH="1">
              <a:off x="369" y="121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2" name="Freeform 45"/>
            <p:cNvSpPr>
              <a:spLocks/>
            </p:cNvSpPr>
            <p:nvPr/>
          </p:nvSpPr>
          <p:spPr bwMode="auto">
            <a:xfrm>
              <a:off x="378" y="1219"/>
              <a:ext cx="13" cy="29"/>
            </a:xfrm>
            <a:custGeom>
              <a:avLst/>
              <a:gdLst>
                <a:gd name="T0" fmla="*/ 1 w 29"/>
                <a:gd name="T1" fmla="*/ 3 h 60"/>
                <a:gd name="T2" fmla="*/ 1 w 29"/>
                <a:gd name="T3" fmla="*/ 2 h 60"/>
                <a:gd name="T4" fmla="*/ 1 w 29"/>
                <a:gd name="T5" fmla="*/ 1 h 60"/>
                <a:gd name="T6" fmla="*/ 1 w 29"/>
                <a:gd name="T7" fmla="*/ 0 h 60"/>
                <a:gd name="T8" fmla="*/ 0 w 29"/>
                <a:gd name="T9" fmla="*/ 0 h 60"/>
                <a:gd name="T10" fmla="*/ 0 w 2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0">
                  <a:moveTo>
                    <a:pt x="26" y="60"/>
                  </a:moveTo>
                  <a:lnTo>
                    <a:pt x="29" y="42"/>
                  </a:lnTo>
                  <a:lnTo>
                    <a:pt x="27" y="25"/>
                  </a:lnTo>
                  <a:lnTo>
                    <a:pt x="22" y="11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3" name="Line 46"/>
            <p:cNvSpPr>
              <a:spLocks noChangeShapeType="1"/>
            </p:cNvSpPr>
            <p:nvPr/>
          </p:nvSpPr>
          <p:spPr bwMode="auto">
            <a:xfrm flipH="1">
              <a:off x="385" y="1248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4" name="Freeform 47"/>
            <p:cNvSpPr>
              <a:spLocks/>
            </p:cNvSpPr>
            <p:nvPr/>
          </p:nvSpPr>
          <p:spPr bwMode="auto">
            <a:xfrm>
              <a:off x="359" y="1261"/>
              <a:ext cx="26" cy="28"/>
            </a:xfrm>
            <a:custGeom>
              <a:avLst/>
              <a:gdLst>
                <a:gd name="T0" fmla="*/ 0 w 59"/>
                <a:gd name="T1" fmla="*/ 3 h 60"/>
                <a:gd name="T2" fmla="*/ 0 w 59"/>
                <a:gd name="T3" fmla="*/ 3 h 60"/>
                <a:gd name="T4" fmla="*/ 1 w 59"/>
                <a:gd name="T5" fmla="*/ 2 h 60"/>
                <a:gd name="T6" fmla="*/ 2 w 59"/>
                <a:gd name="T7" fmla="*/ 2 h 60"/>
                <a:gd name="T8" fmla="*/ 2 w 59"/>
                <a:gd name="T9" fmla="*/ 1 h 60"/>
                <a:gd name="T10" fmla="*/ 2 w 5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0">
                  <a:moveTo>
                    <a:pt x="0" y="60"/>
                  </a:moveTo>
                  <a:lnTo>
                    <a:pt x="14" y="57"/>
                  </a:lnTo>
                  <a:lnTo>
                    <a:pt x="29" y="49"/>
                  </a:lnTo>
                  <a:lnTo>
                    <a:pt x="42" y="36"/>
                  </a:lnTo>
                  <a:lnTo>
                    <a:pt x="52" y="19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5" name="Line 48"/>
            <p:cNvSpPr>
              <a:spLocks noChangeShapeType="1"/>
            </p:cNvSpPr>
            <p:nvPr/>
          </p:nvSpPr>
          <p:spPr bwMode="auto">
            <a:xfrm flipH="1">
              <a:off x="340" y="1289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6" name="Line 49"/>
            <p:cNvSpPr>
              <a:spLocks noChangeShapeType="1"/>
            </p:cNvSpPr>
            <p:nvPr/>
          </p:nvSpPr>
          <p:spPr bwMode="auto">
            <a:xfrm flipV="1">
              <a:off x="432" y="1165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7" name="Freeform 50"/>
            <p:cNvSpPr>
              <a:spLocks/>
            </p:cNvSpPr>
            <p:nvPr/>
          </p:nvSpPr>
          <p:spPr bwMode="auto">
            <a:xfrm>
              <a:off x="448" y="1152"/>
              <a:ext cx="39" cy="150"/>
            </a:xfrm>
            <a:custGeom>
              <a:avLst/>
              <a:gdLst>
                <a:gd name="T0" fmla="*/ 4 w 88"/>
                <a:gd name="T1" fmla="*/ 0 h 331"/>
                <a:gd name="T2" fmla="*/ 2 w 88"/>
                <a:gd name="T3" fmla="*/ 2 h 331"/>
                <a:gd name="T4" fmla="*/ 2 w 88"/>
                <a:gd name="T5" fmla="*/ 5 h 331"/>
                <a:gd name="T6" fmla="*/ 1 w 88"/>
                <a:gd name="T7" fmla="*/ 7 h 331"/>
                <a:gd name="T8" fmla="*/ 0 w 88"/>
                <a:gd name="T9" fmla="*/ 10 h 331"/>
                <a:gd name="T10" fmla="*/ 0 w 88"/>
                <a:gd name="T11" fmla="*/ 12 h 331"/>
                <a:gd name="T12" fmla="*/ 0 w 88"/>
                <a:gd name="T13" fmla="*/ 14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1">
                  <a:moveTo>
                    <a:pt x="88" y="0"/>
                  </a:moveTo>
                  <a:lnTo>
                    <a:pt x="63" y="54"/>
                  </a:lnTo>
                  <a:lnTo>
                    <a:pt x="40" y="110"/>
                  </a:lnTo>
                  <a:lnTo>
                    <a:pt x="23" y="166"/>
                  </a:lnTo>
                  <a:lnTo>
                    <a:pt x="11" y="223"/>
                  </a:lnTo>
                  <a:lnTo>
                    <a:pt x="3" y="278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8" name="Freeform 51"/>
            <p:cNvSpPr>
              <a:spLocks/>
            </p:cNvSpPr>
            <p:nvPr/>
          </p:nvSpPr>
          <p:spPr bwMode="auto">
            <a:xfrm>
              <a:off x="487" y="1165"/>
              <a:ext cx="48" cy="96"/>
            </a:xfrm>
            <a:custGeom>
              <a:avLst/>
              <a:gdLst>
                <a:gd name="T0" fmla="*/ 4 w 106"/>
                <a:gd name="T1" fmla="*/ 0 h 211"/>
                <a:gd name="T2" fmla="*/ 0 w 106"/>
                <a:gd name="T3" fmla="*/ 9 h 211"/>
                <a:gd name="T4" fmla="*/ 5 w 106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11">
                  <a:moveTo>
                    <a:pt x="99" y="0"/>
                  </a:moveTo>
                  <a:lnTo>
                    <a:pt x="0" y="211"/>
                  </a:lnTo>
                  <a:lnTo>
                    <a:pt x="106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39" name="Line 52"/>
            <p:cNvSpPr>
              <a:spLocks noChangeShapeType="1"/>
            </p:cNvSpPr>
            <p:nvPr/>
          </p:nvSpPr>
          <p:spPr bwMode="auto">
            <a:xfrm flipH="1">
              <a:off x="512" y="1232"/>
              <a:ext cx="16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0" name="Line 53"/>
            <p:cNvSpPr>
              <a:spLocks noChangeShapeType="1"/>
            </p:cNvSpPr>
            <p:nvPr/>
          </p:nvSpPr>
          <p:spPr bwMode="auto">
            <a:xfrm flipV="1">
              <a:off x="582" y="1165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41" name="Freeform 54"/>
            <p:cNvSpPr>
              <a:spLocks/>
            </p:cNvSpPr>
            <p:nvPr/>
          </p:nvSpPr>
          <p:spPr bwMode="auto">
            <a:xfrm>
              <a:off x="586" y="1152"/>
              <a:ext cx="41" cy="150"/>
            </a:xfrm>
            <a:custGeom>
              <a:avLst/>
              <a:gdLst>
                <a:gd name="T0" fmla="*/ 0 w 89"/>
                <a:gd name="T1" fmla="*/ 14 h 331"/>
                <a:gd name="T2" fmla="*/ 1 w 89"/>
                <a:gd name="T3" fmla="*/ 12 h 331"/>
                <a:gd name="T4" fmla="*/ 2 w 89"/>
                <a:gd name="T5" fmla="*/ 10 h 331"/>
                <a:gd name="T6" fmla="*/ 3 w 89"/>
                <a:gd name="T7" fmla="*/ 7 h 331"/>
                <a:gd name="T8" fmla="*/ 4 w 89"/>
                <a:gd name="T9" fmla="*/ 5 h 331"/>
                <a:gd name="T10" fmla="*/ 4 w 89"/>
                <a:gd name="T11" fmla="*/ 2 h 331"/>
                <a:gd name="T12" fmla="*/ 4 w 89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331">
                  <a:moveTo>
                    <a:pt x="0" y="331"/>
                  </a:moveTo>
                  <a:lnTo>
                    <a:pt x="26" y="278"/>
                  </a:lnTo>
                  <a:lnTo>
                    <a:pt x="47" y="223"/>
                  </a:lnTo>
                  <a:lnTo>
                    <a:pt x="66" y="166"/>
                  </a:lnTo>
                  <a:lnTo>
                    <a:pt x="78" y="110"/>
                  </a:lnTo>
                  <a:lnTo>
                    <a:pt x="86" y="54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399" name="Group 55"/>
          <p:cNvGrpSpPr>
            <a:grpSpLocks/>
          </p:cNvGrpSpPr>
          <p:nvPr/>
        </p:nvGrpSpPr>
        <p:grpSpPr bwMode="auto">
          <a:xfrm>
            <a:off x="544513" y="1104900"/>
            <a:ext cx="617537" cy="242888"/>
            <a:chOff x="343" y="696"/>
            <a:chExt cx="389" cy="153"/>
          </a:xfrm>
        </p:grpSpPr>
        <p:sp>
          <p:nvSpPr>
            <p:cNvPr id="61519" name="Freeform 56"/>
            <p:cNvSpPr>
              <a:spLocks/>
            </p:cNvSpPr>
            <p:nvPr/>
          </p:nvSpPr>
          <p:spPr bwMode="auto">
            <a:xfrm>
              <a:off x="672" y="757"/>
              <a:ext cx="60" cy="63"/>
            </a:xfrm>
            <a:custGeom>
              <a:avLst/>
              <a:gdLst>
                <a:gd name="T0" fmla="*/ 5 w 137"/>
                <a:gd name="T1" fmla="*/ 3 h 138"/>
                <a:gd name="T2" fmla="*/ 5 w 137"/>
                <a:gd name="T3" fmla="*/ 2 h 138"/>
                <a:gd name="T4" fmla="*/ 5 w 137"/>
                <a:gd name="T5" fmla="*/ 1 h 138"/>
                <a:gd name="T6" fmla="*/ 4 w 137"/>
                <a:gd name="T7" fmla="*/ 0 h 138"/>
                <a:gd name="T8" fmla="*/ 3 w 137"/>
                <a:gd name="T9" fmla="*/ 0 h 138"/>
                <a:gd name="T10" fmla="*/ 3 w 137"/>
                <a:gd name="T11" fmla="*/ 0 h 138"/>
                <a:gd name="T12" fmla="*/ 2 w 137"/>
                <a:gd name="T13" fmla="*/ 0 h 138"/>
                <a:gd name="T14" fmla="*/ 1 w 137"/>
                <a:gd name="T15" fmla="*/ 0 h 138"/>
                <a:gd name="T16" fmla="*/ 0 w 137"/>
                <a:gd name="T17" fmla="*/ 1 h 138"/>
                <a:gd name="T18" fmla="*/ 0 w 137"/>
                <a:gd name="T19" fmla="*/ 2 h 138"/>
                <a:gd name="T20" fmla="*/ 0 w 137"/>
                <a:gd name="T21" fmla="*/ 3 h 138"/>
                <a:gd name="T22" fmla="*/ 0 w 137"/>
                <a:gd name="T23" fmla="*/ 4 h 138"/>
                <a:gd name="T24" fmla="*/ 0 w 137"/>
                <a:gd name="T25" fmla="*/ 5 h 138"/>
                <a:gd name="T26" fmla="*/ 1 w 137"/>
                <a:gd name="T27" fmla="*/ 5 h 138"/>
                <a:gd name="T28" fmla="*/ 2 w 137"/>
                <a:gd name="T29" fmla="*/ 6 h 138"/>
                <a:gd name="T30" fmla="*/ 3 w 137"/>
                <a:gd name="T31" fmla="*/ 6 h 138"/>
                <a:gd name="T32" fmla="*/ 3 w 137"/>
                <a:gd name="T33" fmla="*/ 6 h 138"/>
                <a:gd name="T34" fmla="*/ 4 w 137"/>
                <a:gd name="T35" fmla="*/ 5 h 138"/>
                <a:gd name="T36" fmla="*/ 5 w 137"/>
                <a:gd name="T37" fmla="*/ 5 h 138"/>
                <a:gd name="T38" fmla="*/ 5 w 137"/>
                <a:gd name="T39" fmla="*/ 4 h 138"/>
                <a:gd name="T40" fmla="*/ 5 w 137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8">
                  <a:moveTo>
                    <a:pt x="137" y="69"/>
                  </a:moveTo>
                  <a:lnTo>
                    <a:pt x="134" y="47"/>
                  </a:lnTo>
                  <a:lnTo>
                    <a:pt x="124" y="28"/>
                  </a:lnTo>
                  <a:lnTo>
                    <a:pt x="108" y="13"/>
                  </a:lnTo>
                  <a:lnTo>
                    <a:pt x="89" y="4"/>
                  </a:lnTo>
                  <a:lnTo>
                    <a:pt x="68" y="0"/>
                  </a:lnTo>
                  <a:lnTo>
                    <a:pt x="47" y="4"/>
                  </a:lnTo>
                  <a:lnTo>
                    <a:pt x="27" y="13"/>
                  </a:lnTo>
                  <a:lnTo>
                    <a:pt x="13" y="28"/>
                  </a:lnTo>
                  <a:lnTo>
                    <a:pt x="3" y="47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7" y="125"/>
                  </a:lnTo>
                  <a:lnTo>
                    <a:pt x="47" y="135"/>
                  </a:lnTo>
                  <a:lnTo>
                    <a:pt x="68" y="138"/>
                  </a:lnTo>
                  <a:lnTo>
                    <a:pt x="89" y="135"/>
                  </a:lnTo>
                  <a:lnTo>
                    <a:pt x="108" y="125"/>
                  </a:lnTo>
                  <a:lnTo>
                    <a:pt x="124" y="109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0" name="Freeform 57"/>
            <p:cNvSpPr>
              <a:spLocks/>
            </p:cNvSpPr>
            <p:nvPr/>
          </p:nvSpPr>
          <p:spPr bwMode="auto">
            <a:xfrm>
              <a:off x="372" y="709"/>
              <a:ext cx="25" cy="22"/>
            </a:xfrm>
            <a:custGeom>
              <a:avLst/>
              <a:gdLst>
                <a:gd name="T0" fmla="*/ 3 w 54"/>
                <a:gd name="T1" fmla="*/ 0 h 45"/>
                <a:gd name="T2" fmla="*/ 2 w 54"/>
                <a:gd name="T3" fmla="*/ 0 h 45"/>
                <a:gd name="T4" fmla="*/ 1 w 54"/>
                <a:gd name="T5" fmla="*/ 0 h 45"/>
                <a:gd name="T6" fmla="*/ 0 w 54"/>
                <a:gd name="T7" fmla="*/ 1 h 45"/>
                <a:gd name="T8" fmla="*/ 0 w 54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5">
                  <a:moveTo>
                    <a:pt x="54" y="0"/>
                  </a:moveTo>
                  <a:lnTo>
                    <a:pt x="39" y="4"/>
                  </a:lnTo>
                  <a:lnTo>
                    <a:pt x="24" y="13"/>
                  </a:lnTo>
                  <a:lnTo>
                    <a:pt x="11" y="27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1" name="Freeform 58"/>
            <p:cNvSpPr>
              <a:spLocks/>
            </p:cNvSpPr>
            <p:nvPr/>
          </p:nvSpPr>
          <p:spPr bwMode="auto">
            <a:xfrm>
              <a:off x="397" y="709"/>
              <a:ext cx="13" cy="44"/>
            </a:xfrm>
            <a:custGeom>
              <a:avLst/>
              <a:gdLst>
                <a:gd name="T0" fmla="*/ 0 w 29"/>
                <a:gd name="T1" fmla="*/ 5 h 92"/>
                <a:gd name="T2" fmla="*/ 1 w 29"/>
                <a:gd name="T3" fmla="*/ 4 h 92"/>
                <a:gd name="T4" fmla="*/ 1 w 29"/>
                <a:gd name="T5" fmla="*/ 3 h 92"/>
                <a:gd name="T6" fmla="*/ 1 w 29"/>
                <a:gd name="T7" fmla="*/ 2 h 92"/>
                <a:gd name="T8" fmla="*/ 1 w 29"/>
                <a:gd name="T9" fmla="*/ 1 h 92"/>
                <a:gd name="T10" fmla="*/ 1 w 29"/>
                <a:gd name="T11" fmla="*/ 0 h 92"/>
                <a:gd name="T12" fmla="*/ 0 w 29"/>
                <a:gd name="T13" fmla="*/ 0 h 92"/>
                <a:gd name="T14" fmla="*/ 0 w 29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2">
                  <a:moveTo>
                    <a:pt x="11" y="92"/>
                  </a:moveTo>
                  <a:lnTo>
                    <a:pt x="20" y="75"/>
                  </a:lnTo>
                  <a:lnTo>
                    <a:pt x="27" y="57"/>
                  </a:lnTo>
                  <a:lnTo>
                    <a:pt x="29" y="40"/>
                  </a:lnTo>
                  <a:lnTo>
                    <a:pt x="27" y="24"/>
                  </a:lnTo>
                  <a:lnTo>
                    <a:pt x="22" y="11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2" name="Freeform 59"/>
            <p:cNvSpPr>
              <a:spLocks/>
            </p:cNvSpPr>
            <p:nvPr/>
          </p:nvSpPr>
          <p:spPr bwMode="auto">
            <a:xfrm>
              <a:off x="343" y="753"/>
              <a:ext cx="57" cy="80"/>
            </a:xfrm>
            <a:custGeom>
              <a:avLst/>
              <a:gdLst>
                <a:gd name="T0" fmla="*/ 5 w 126"/>
                <a:gd name="T1" fmla="*/ 0 h 180"/>
                <a:gd name="T2" fmla="*/ 0 w 126"/>
                <a:gd name="T3" fmla="*/ 7 h 180"/>
                <a:gd name="T4" fmla="*/ 4 w 126"/>
                <a:gd name="T5" fmla="*/ 7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80">
                  <a:moveTo>
                    <a:pt x="126" y="0"/>
                  </a:moveTo>
                  <a:lnTo>
                    <a:pt x="0" y="180"/>
                  </a:lnTo>
                  <a:lnTo>
                    <a:pt x="84" y="1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3" name="Line 60"/>
            <p:cNvSpPr>
              <a:spLocks noChangeShapeType="1"/>
            </p:cNvSpPr>
            <p:nvPr/>
          </p:nvSpPr>
          <p:spPr bwMode="auto">
            <a:xfrm flipV="1">
              <a:off x="439" y="709"/>
              <a:ext cx="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4" name="Freeform 61"/>
            <p:cNvSpPr>
              <a:spLocks/>
            </p:cNvSpPr>
            <p:nvPr/>
          </p:nvSpPr>
          <p:spPr bwMode="auto">
            <a:xfrm>
              <a:off x="452" y="696"/>
              <a:ext cx="41" cy="153"/>
            </a:xfrm>
            <a:custGeom>
              <a:avLst/>
              <a:gdLst>
                <a:gd name="T0" fmla="*/ 4 w 90"/>
                <a:gd name="T1" fmla="*/ 0 h 331"/>
                <a:gd name="T2" fmla="*/ 3 w 90"/>
                <a:gd name="T3" fmla="*/ 2 h 331"/>
                <a:gd name="T4" fmla="*/ 2 w 90"/>
                <a:gd name="T5" fmla="*/ 5 h 331"/>
                <a:gd name="T6" fmla="*/ 1 w 90"/>
                <a:gd name="T7" fmla="*/ 7 h 331"/>
                <a:gd name="T8" fmla="*/ 0 w 90"/>
                <a:gd name="T9" fmla="*/ 10 h 331"/>
                <a:gd name="T10" fmla="*/ 0 w 90"/>
                <a:gd name="T11" fmla="*/ 12 h 331"/>
                <a:gd name="T12" fmla="*/ 0 w 90"/>
                <a:gd name="T13" fmla="*/ 15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331">
                  <a:moveTo>
                    <a:pt x="90" y="0"/>
                  </a:moveTo>
                  <a:lnTo>
                    <a:pt x="63" y="53"/>
                  </a:lnTo>
                  <a:lnTo>
                    <a:pt x="42" y="108"/>
                  </a:lnTo>
                  <a:lnTo>
                    <a:pt x="24" y="165"/>
                  </a:lnTo>
                  <a:lnTo>
                    <a:pt x="11" y="221"/>
                  </a:lnTo>
                  <a:lnTo>
                    <a:pt x="4" y="276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5" name="Freeform 62"/>
            <p:cNvSpPr>
              <a:spLocks/>
            </p:cNvSpPr>
            <p:nvPr/>
          </p:nvSpPr>
          <p:spPr bwMode="auto">
            <a:xfrm>
              <a:off x="503" y="709"/>
              <a:ext cx="35" cy="124"/>
            </a:xfrm>
            <a:custGeom>
              <a:avLst/>
              <a:gdLst>
                <a:gd name="T0" fmla="*/ 0 w 73"/>
                <a:gd name="T1" fmla="*/ 12 h 272"/>
                <a:gd name="T2" fmla="*/ 4 w 73"/>
                <a:gd name="T3" fmla="*/ 0 h 272"/>
                <a:gd name="T4" fmla="*/ 0 w 73"/>
                <a:gd name="T5" fmla="*/ 3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72">
                  <a:moveTo>
                    <a:pt x="0" y="272"/>
                  </a:moveTo>
                  <a:lnTo>
                    <a:pt x="73" y="0"/>
                  </a:lnTo>
                  <a:lnTo>
                    <a:pt x="14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6" name="Line 63"/>
            <p:cNvSpPr>
              <a:spLocks noChangeShapeType="1"/>
            </p:cNvSpPr>
            <p:nvPr/>
          </p:nvSpPr>
          <p:spPr bwMode="auto">
            <a:xfrm flipV="1">
              <a:off x="557" y="709"/>
              <a:ext cx="1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27" name="Freeform 64"/>
            <p:cNvSpPr>
              <a:spLocks/>
            </p:cNvSpPr>
            <p:nvPr/>
          </p:nvSpPr>
          <p:spPr bwMode="auto">
            <a:xfrm>
              <a:off x="563" y="696"/>
              <a:ext cx="39" cy="153"/>
            </a:xfrm>
            <a:custGeom>
              <a:avLst/>
              <a:gdLst>
                <a:gd name="T0" fmla="*/ 0 w 89"/>
                <a:gd name="T1" fmla="*/ 15 h 331"/>
                <a:gd name="T2" fmla="*/ 1 w 89"/>
                <a:gd name="T3" fmla="*/ 12 h 331"/>
                <a:gd name="T4" fmla="*/ 2 w 89"/>
                <a:gd name="T5" fmla="*/ 10 h 331"/>
                <a:gd name="T6" fmla="*/ 2 w 89"/>
                <a:gd name="T7" fmla="*/ 7 h 331"/>
                <a:gd name="T8" fmla="*/ 3 w 89"/>
                <a:gd name="T9" fmla="*/ 5 h 331"/>
                <a:gd name="T10" fmla="*/ 3 w 89"/>
                <a:gd name="T11" fmla="*/ 2 h 331"/>
                <a:gd name="T12" fmla="*/ 3 w 89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331">
                  <a:moveTo>
                    <a:pt x="0" y="331"/>
                  </a:moveTo>
                  <a:lnTo>
                    <a:pt x="26" y="276"/>
                  </a:lnTo>
                  <a:lnTo>
                    <a:pt x="48" y="221"/>
                  </a:lnTo>
                  <a:lnTo>
                    <a:pt x="65" y="165"/>
                  </a:lnTo>
                  <a:lnTo>
                    <a:pt x="78" y="108"/>
                  </a:lnTo>
                  <a:lnTo>
                    <a:pt x="87" y="53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09" name="Group 65"/>
          <p:cNvGrpSpPr>
            <a:grpSpLocks/>
          </p:cNvGrpSpPr>
          <p:nvPr/>
        </p:nvGrpSpPr>
        <p:grpSpPr bwMode="auto">
          <a:xfrm>
            <a:off x="1111250" y="2122488"/>
            <a:ext cx="1125538" cy="2112962"/>
            <a:chOff x="700" y="1337"/>
            <a:chExt cx="709" cy="1331"/>
          </a:xfrm>
        </p:grpSpPr>
        <p:sp>
          <p:nvSpPr>
            <p:cNvPr id="61517" name="Line 66"/>
            <p:cNvSpPr>
              <a:spLocks noChangeShapeType="1"/>
            </p:cNvSpPr>
            <p:nvPr/>
          </p:nvSpPr>
          <p:spPr bwMode="auto">
            <a:xfrm>
              <a:off x="700" y="1337"/>
              <a:ext cx="0" cy="13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8" name="Line 67"/>
            <p:cNvSpPr>
              <a:spLocks noChangeShapeType="1"/>
            </p:cNvSpPr>
            <p:nvPr/>
          </p:nvSpPr>
          <p:spPr bwMode="auto">
            <a:xfrm>
              <a:off x="1409" y="1337"/>
              <a:ext cx="0" cy="13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12" name="Group 68"/>
          <p:cNvGrpSpPr>
            <a:grpSpLocks/>
          </p:cNvGrpSpPr>
          <p:nvPr/>
        </p:nvGrpSpPr>
        <p:grpSpPr bwMode="auto">
          <a:xfrm>
            <a:off x="1111250" y="4235450"/>
            <a:ext cx="1125538" cy="2224088"/>
            <a:chOff x="700" y="2668"/>
            <a:chExt cx="709" cy="1401"/>
          </a:xfrm>
        </p:grpSpPr>
        <p:sp>
          <p:nvSpPr>
            <p:cNvPr id="61515" name="Line 69"/>
            <p:cNvSpPr>
              <a:spLocks noChangeShapeType="1"/>
            </p:cNvSpPr>
            <p:nvPr/>
          </p:nvSpPr>
          <p:spPr bwMode="auto">
            <a:xfrm>
              <a:off x="700" y="2668"/>
              <a:ext cx="0" cy="14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6" name="Line 70"/>
            <p:cNvSpPr>
              <a:spLocks noChangeShapeType="1"/>
            </p:cNvSpPr>
            <p:nvPr/>
          </p:nvSpPr>
          <p:spPr bwMode="auto">
            <a:xfrm>
              <a:off x="1409" y="2668"/>
              <a:ext cx="0" cy="14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15" name="Group 71"/>
          <p:cNvGrpSpPr>
            <a:grpSpLocks/>
          </p:cNvGrpSpPr>
          <p:nvPr/>
        </p:nvGrpSpPr>
        <p:grpSpPr bwMode="auto">
          <a:xfrm>
            <a:off x="696913" y="4037013"/>
            <a:ext cx="465137" cy="244475"/>
            <a:chOff x="439" y="2543"/>
            <a:chExt cx="293" cy="154"/>
          </a:xfrm>
        </p:grpSpPr>
        <p:sp>
          <p:nvSpPr>
            <p:cNvPr id="61509" name="Freeform 72"/>
            <p:cNvSpPr>
              <a:spLocks/>
            </p:cNvSpPr>
            <p:nvPr/>
          </p:nvSpPr>
          <p:spPr bwMode="auto">
            <a:xfrm>
              <a:off x="672" y="2636"/>
              <a:ext cx="60" cy="61"/>
            </a:xfrm>
            <a:custGeom>
              <a:avLst/>
              <a:gdLst>
                <a:gd name="T0" fmla="*/ 5 w 137"/>
                <a:gd name="T1" fmla="*/ 3 h 137"/>
                <a:gd name="T2" fmla="*/ 5 w 137"/>
                <a:gd name="T3" fmla="*/ 2 h 137"/>
                <a:gd name="T4" fmla="*/ 5 w 137"/>
                <a:gd name="T5" fmla="*/ 1 h 137"/>
                <a:gd name="T6" fmla="*/ 4 w 137"/>
                <a:gd name="T7" fmla="*/ 0 h 137"/>
                <a:gd name="T8" fmla="*/ 3 w 137"/>
                <a:gd name="T9" fmla="*/ 0 h 137"/>
                <a:gd name="T10" fmla="*/ 3 w 137"/>
                <a:gd name="T11" fmla="*/ 0 h 137"/>
                <a:gd name="T12" fmla="*/ 2 w 137"/>
                <a:gd name="T13" fmla="*/ 0 h 137"/>
                <a:gd name="T14" fmla="*/ 1 w 137"/>
                <a:gd name="T15" fmla="*/ 0 h 137"/>
                <a:gd name="T16" fmla="*/ 0 w 137"/>
                <a:gd name="T17" fmla="*/ 1 h 137"/>
                <a:gd name="T18" fmla="*/ 0 w 137"/>
                <a:gd name="T19" fmla="*/ 2 h 137"/>
                <a:gd name="T20" fmla="*/ 0 w 137"/>
                <a:gd name="T21" fmla="*/ 3 h 137"/>
                <a:gd name="T22" fmla="*/ 0 w 137"/>
                <a:gd name="T23" fmla="*/ 4 h 137"/>
                <a:gd name="T24" fmla="*/ 0 w 137"/>
                <a:gd name="T25" fmla="*/ 4 h 137"/>
                <a:gd name="T26" fmla="*/ 1 w 137"/>
                <a:gd name="T27" fmla="*/ 5 h 137"/>
                <a:gd name="T28" fmla="*/ 2 w 137"/>
                <a:gd name="T29" fmla="*/ 5 h 137"/>
                <a:gd name="T30" fmla="*/ 3 w 137"/>
                <a:gd name="T31" fmla="*/ 5 h 137"/>
                <a:gd name="T32" fmla="*/ 3 w 137"/>
                <a:gd name="T33" fmla="*/ 5 h 137"/>
                <a:gd name="T34" fmla="*/ 4 w 137"/>
                <a:gd name="T35" fmla="*/ 5 h 137"/>
                <a:gd name="T36" fmla="*/ 5 w 137"/>
                <a:gd name="T37" fmla="*/ 4 h 137"/>
                <a:gd name="T38" fmla="*/ 5 w 137"/>
                <a:gd name="T39" fmla="*/ 4 h 137"/>
                <a:gd name="T40" fmla="*/ 5 w 137"/>
                <a:gd name="T41" fmla="*/ 3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7">
                  <a:moveTo>
                    <a:pt x="137" y="69"/>
                  </a:moveTo>
                  <a:lnTo>
                    <a:pt x="134" y="48"/>
                  </a:lnTo>
                  <a:lnTo>
                    <a:pt x="124" y="29"/>
                  </a:lnTo>
                  <a:lnTo>
                    <a:pt x="108" y="13"/>
                  </a:lnTo>
                  <a:lnTo>
                    <a:pt x="89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7" y="13"/>
                  </a:lnTo>
                  <a:lnTo>
                    <a:pt x="13" y="29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10"/>
                  </a:lnTo>
                  <a:lnTo>
                    <a:pt x="27" y="124"/>
                  </a:lnTo>
                  <a:lnTo>
                    <a:pt x="47" y="134"/>
                  </a:lnTo>
                  <a:lnTo>
                    <a:pt x="68" y="137"/>
                  </a:lnTo>
                  <a:lnTo>
                    <a:pt x="89" y="134"/>
                  </a:lnTo>
                  <a:lnTo>
                    <a:pt x="108" y="124"/>
                  </a:lnTo>
                  <a:lnTo>
                    <a:pt x="124" y="110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0" name="Freeform 73"/>
            <p:cNvSpPr>
              <a:spLocks/>
            </p:cNvSpPr>
            <p:nvPr/>
          </p:nvSpPr>
          <p:spPr bwMode="auto">
            <a:xfrm>
              <a:off x="439" y="2556"/>
              <a:ext cx="32" cy="125"/>
            </a:xfrm>
            <a:custGeom>
              <a:avLst/>
              <a:gdLst>
                <a:gd name="T0" fmla="*/ 0 w 72"/>
                <a:gd name="T1" fmla="*/ 12 h 272"/>
                <a:gd name="T2" fmla="*/ 3 w 72"/>
                <a:gd name="T3" fmla="*/ 0 h 272"/>
                <a:gd name="T4" fmla="*/ 0 w 72"/>
                <a:gd name="T5" fmla="*/ 3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72">
                  <a:moveTo>
                    <a:pt x="0" y="272"/>
                  </a:moveTo>
                  <a:lnTo>
                    <a:pt x="72" y="0"/>
                  </a:lnTo>
                  <a:lnTo>
                    <a:pt x="14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1" name="Freeform 74"/>
            <p:cNvSpPr>
              <a:spLocks/>
            </p:cNvSpPr>
            <p:nvPr/>
          </p:nvSpPr>
          <p:spPr bwMode="auto">
            <a:xfrm>
              <a:off x="474" y="2543"/>
              <a:ext cx="41" cy="150"/>
            </a:xfrm>
            <a:custGeom>
              <a:avLst/>
              <a:gdLst>
                <a:gd name="T0" fmla="*/ 4 w 90"/>
                <a:gd name="T1" fmla="*/ 0 h 332"/>
                <a:gd name="T2" fmla="*/ 3 w 90"/>
                <a:gd name="T3" fmla="*/ 2 h 332"/>
                <a:gd name="T4" fmla="*/ 2 w 90"/>
                <a:gd name="T5" fmla="*/ 5 h 332"/>
                <a:gd name="T6" fmla="*/ 1 w 90"/>
                <a:gd name="T7" fmla="*/ 7 h 332"/>
                <a:gd name="T8" fmla="*/ 0 w 90"/>
                <a:gd name="T9" fmla="*/ 9 h 332"/>
                <a:gd name="T10" fmla="*/ 0 w 90"/>
                <a:gd name="T11" fmla="*/ 12 h 332"/>
                <a:gd name="T12" fmla="*/ 0 w 90"/>
                <a:gd name="T13" fmla="*/ 14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332">
                  <a:moveTo>
                    <a:pt x="90" y="0"/>
                  </a:moveTo>
                  <a:lnTo>
                    <a:pt x="63" y="54"/>
                  </a:lnTo>
                  <a:lnTo>
                    <a:pt x="42" y="109"/>
                  </a:lnTo>
                  <a:lnTo>
                    <a:pt x="24" y="166"/>
                  </a:lnTo>
                  <a:lnTo>
                    <a:pt x="11" y="222"/>
                  </a:lnTo>
                  <a:lnTo>
                    <a:pt x="4" y="27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2" name="Freeform 75"/>
            <p:cNvSpPr>
              <a:spLocks/>
            </p:cNvSpPr>
            <p:nvPr/>
          </p:nvSpPr>
          <p:spPr bwMode="auto">
            <a:xfrm>
              <a:off x="515" y="2556"/>
              <a:ext cx="48" cy="96"/>
            </a:xfrm>
            <a:custGeom>
              <a:avLst/>
              <a:gdLst>
                <a:gd name="T0" fmla="*/ 5 w 105"/>
                <a:gd name="T1" fmla="*/ 0 h 212"/>
                <a:gd name="T2" fmla="*/ 0 w 105"/>
                <a:gd name="T3" fmla="*/ 9 h 212"/>
                <a:gd name="T4" fmla="*/ 5 w 105"/>
                <a:gd name="T5" fmla="*/ 9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12">
                  <a:moveTo>
                    <a:pt x="98" y="0"/>
                  </a:moveTo>
                  <a:lnTo>
                    <a:pt x="0" y="212"/>
                  </a:lnTo>
                  <a:lnTo>
                    <a:pt x="105" y="2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3" name="Line 76"/>
            <p:cNvSpPr>
              <a:spLocks noChangeShapeType="1"/>
            </p:cNvSpPr>
            <p:nvPr/>
          </p:nvSpPr>
          <p:spPr bwMode="auto">
            <a:xfrm flipH="1">
              <a:off x="541" y="2626"/>
              <a:ext cx="13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14" name="Freeform 77"/>
            <p:cNvSpPr>
              <a:spLocks/>
            </p:cNvSpPr>
            <p:nvPr/>
          </p:nvSpPr>
          <p:spPr bwMode="auto">
            <a:xfrm>
              <a:off x="579" y="2543"/>
              <a:ext cx="42" cy="150"/>
            </a:xfrm>
            <a:custGeom>
              <a:avLst/>
              <a:gdLst>
                <a:gd name="T0" fmla="*/ 0 w 89"/>
                <a:gd name="T1" fmla="*/ 14 h 332"/>
                <a:gd name="T2" fmla="*/ 1 w 89"/>
                <a:gd name="T3" fmla="*/ 12 h 332"/>
                <a:gd name="T4" fmla="*/ 2 w 89"/>
                <a:gd name="T5" fmla="*/ 9 h 332"/>
                <a:gd name="T6" fmla="*/ 3 w 89"/>
                <a:gd name="T7" fmla="*/ 7 h 332"/>
                <a:gd name="T8" fmla="*/ 4 w 89"/>
                <a:gd name="T9" fmla="*/ 5 h 332"/>
                <a:gd name="T10" fmla="*/ 4 w 89"/>
                <a:gd name="T11" fmla="*/ 2 h 332"/>
                <a:gd name="T12" fmla="*/ 4 w 89"/>
                <a:gd name="T13" fmla="*/ 0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332">
                  <a:moveTo>
                    <a:pt x="0" y="332"/>
                  </a:moveTo>
                  <a:lnTo>
                    <a:pt x="26" y="278"/>
                  </a:lnTo>
                  <a:lnTo>
                    <a:pt x="48" y="222"/>
                  </a:lnTo>
                  <a:lnTo>
                    <a:pt x="66" y="166"/>
                  </a:lnTo>
                  <a:lnTo>
                    <a:pt x="78" y="109"/>
                  </a:lnTo>
                  <a:lnTo>
                    <a:pt x="86" y="54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22" name="Group 78"/>
          <p:cNvGrpSpPr>
            <a:grpSpLocks/>
          </p:cNvGrpSpPr>
          <p:nvPr/>
        </p:nvGrpSpPr>
        <p:grpSpPr bwMode="auto">
          <a:xfrm>
            <a:off x="650875" y="6408738"/>
            <a:ext cx="511175" cy="388937"/>
            <a:chOff x="410" y="4037"/>
            <a:chExt cx="322" cy="245"/>
          </a:xfrm>
        </p:grpSpPr>
        <p:sp>
          <p:nvSpPr>
            <p:cNvPr id="61496" name="Freeform 79"/>
            <p:cNvSpPr>
              <a:spLocks/>
            </p:cNvSpPr>
            <p:nvPr/>
          </p:nvSpPr>
          <p:spPr bwMode="auto">
            <a:xfrm>
              <a:off x="672" y="4037"/>
              <a:ext cx="60" cy="64"/>
            </a:xfrm>
            <a:custGeom>
              <a:avLst/>
              <a:gdLst>
                <a:gd name="T0" fmla="*/ 5 w 137"/>
                <a:gd name="T1" fmla="*/ 3 h 137"/>
                <a:gd name="T2" fmla="*/ 5 w 137"/>
                <a:gd name="T3" fmla="*/ 2 h 137"/>
                <a:gd name="T4" fmla="*/ 5 w 137"/>
                <a:gd name="T5" fmla="*/ 1 h 137"/>
                <a:gd name="T6" fmla="*/ 4 w 137"/>
                <a:gd name="T7" fmla="*/ 0 h 137"/>
                <a:gd name="T8" fmla="*/ 3 w 137"/>
                <a:gd name="T9" fmla="*/ 0 h 137"/>
                <a:gd name="T10" fmla="*/ 3 w 137"/>
                <a:gd name="T11" fmla="*/ 0 h 137"/>
                <a:gd name="T12" fmla="*/ 2 w 137"/>
                <a:gd name="T13" fmla="*/ 0 h 137"/>
                <a:gd name="T14" fmla="*/ 1 w 137"/>
                <a:gd name="T15" fmla="*/ 0 h 137"/>
                <a:gd name="T16" fmla="*/ 0 w 137"/>
                <a:gd name="T17" fmla="*/ 1 h 137"/>
                <a:gd name="T18" fmla="*/ 0 w 137"/>
                <a:gd name="T19" fmla="*/ 2 h 137"/>
                <a:gd name="T20" fmla="*/ 0 w 137"/>
                <a:gd name="T21" fmla="*/ 3 h 137"/>
                <a:gd name="T22" fmla="*/ 0 w 137"/>
                <a:gd name="T23" fmla="*/ 4 h 137"/>
                <a:gd name="T24" fmla="*/ 0 w 137"/>
                <a:gd name="T25" fmla="*/ 5 h 137"/>
                <a:gd name="T26" fmla="*/ 1 w 137"/>
                <a:gd name="T27" fmla="*/ 6 h 137"/>
                <a:gd name="T28" fmla="*/ 2 w 137"/>
                <a:gd name="T29" fmla="*/ 7 h 137"/>
                <a:gd name="T30" fmla="*/ 3 w 137"/>
                <a:gd name="T31" fmla="*/ 7 h 137"/>
                <a:gd name="T32" fmla="*/ 3 w 137"/>
                <a:gd name="T33" fmla="*/ 7 h 137"/>
                <a:gd name="T34" fmla="*/ 4 w 137"/>
                <a:gd name="T35" fmla="*/ 6 h 137"/>
                <a:gd name="T36" fmla="*/ 5 w 137"/>
                <a:gd name="T37" fmla="*/ 5 h 137"/>
                <a:gd name="T38" fmla="*/ 5 w 137"/>
                <a:gd name="T39" fmla="*/ 4 h 137"/>
                <a:gd name="T40" fmla="*/ 5 w 137"/>
                <a:gd name="T41" fmla="*/ 3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7">
                  <a:moveTo>
                    <a:pt x="137" y="69"/>
                  </a:moveTo>
                  <a:lnTo>
                    <a:pt x="134" y="48"/>
                  </a:lnTo>
                  <a:lnTo>
                    <a:pt x="124" y="29"/>
                  </a:lnTo>
                  <a:lnTo>
                    <a:pt x="108" y="13"/>
                  </a:lnTo>
                  <a:lnTo>
                    <a:pt x="89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7" y="13"/>
                  </a:lnTo>
                  <a:lnTo>
                    <a:pt x="13" y="29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10"/>
                  </a:lnTo>
                  <a:lnTo>
                    <a:pt x="27" y="124"/>
                  </a:lnTo>
                  <a:lnTo>
                    <a:pt x="47" y="134"/>
                  </a:lnTo>
                  <a:lnTo>
                    <a:pt x="68" y="137"/>
                  </a:lnTo>
                  <a:lnTo>
                    <a:pt x="89" y="134"/>
                  </a:lnTo>
                  <a:lnTo>
                    <a:pt x="108" y="124"/>
                  </a:lnTo>
                  <a:lnTo>
                    <a:pt x="124" y="110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7" name="Freeform 80"/>
            <p:cNvSpPr>
              <a:spLocks/>
            </p:cNvSpPr>
            <p:nvPr/>
          </p:nvSpPr>
          <p:spPr bwMode="auto">
            <a:xfrm>
              <a:off x="439" y="4145"/>
              <a:ext cx="22" cy="19"/>
            </a:xfrm>
            <a:custGeom>
              <a:avLst/>
              <a:gdLst>
                <a:gd name="T0" fmla="*/ 2 w 54"/>
                <a:gd name="T1" fmla="*/ 0 h 46"/>
                <a:gd name="T2" fmla="*/ 1 w 54"/>
                <a:gd name="T3" fmla="*/ 0 h 46"/>
                <a:gd name="T4" fmla="*/ 1 w 54"/>
                <a:gd name="T5" fmla="*/ 0 h 46"/>
                <a:gd name="T6" fmla="*/ 0 w 54"/>
                <a:gd name="T7" fmla="*/ 1 h 46"/>
                <a:gd name="T8" fmla="*/ 0 w 54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54" y="0"/>
                  </a:moveTo>
                  <a:lnTo>
                    <a:pt x="39" y="3"/>
                  </a:lnTo>
                  <a:lnTo>
                    <a:pt x="24" y="13"/>
                  </a:lnTo>
                  <a:lnTo>
                    <a:pt x="10" y="27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8" name="Freeform 81"/>
            <p:cNvSpPr>
              <a:spLocks/>
            </p:cNvSpPr>
            <p:nvPr/>
          </p:nvSpPr>
          <p:spPr bwMode="auto">
            <a:xfrm>
              <a:off x="461" y="4145"/>
              <a:ext cx="13" cy="42"/>
            </a:xfrm>
            <a:custGeom>
              <a:avLst/>
              <a:gdLst>
                <a:gd name="T0" fmla="*/ 0 w 29"/>
                <a:gd name="T1" fmla="*/ 4 h 93"/>
                <a:gd name="T2" fmla="*/ 1 w 29"/>
                <a:gd name="T3" fmla="*/ 3 h 93"/>
                <a:gd name="T4" fmla="*/ 1 w 29"/>
                <a:gd name="T5" fmla="*/ 2 h 93"/>
                <a:gd name="T6" fmla="*/ 1 w 29"/>
                <a:gd name="T7" fmla="*/ 2 h 93"/>
                <a:gd name="T8" fmla="*/ 1 w 29"/>
                <a:gd name="T9" fmla="*/ 1 h 93"/>
                <a:gd name="T10" fmla="*/ 1 w 29"/>
                <a:gd name="T11" fmla="*/ 0 h 93"/>
                <a:gd name="T12" fmla="*/ 0 w 29"/>
                <a:gd name="T13" fmla="*/ 0 h 93"/>
                <a:gd name="T14" fmla="*/ 0 w 29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3">
                  <a:moveTo>
                    <a:pt x="12" y="93"/>
                  </a:moveTo>
                  <a:lnTo>
                    <a:pt x="21" y="76"/>
                  </a:lnTo>
                  <a:lnTo>
                    <a:pt x="27" y="58"/>
                  </a:lnTo>
                  <a:lnTo>
                    <a:pt x="29" y="39"/>
                  </a:lnTo>
                  <a:lnTo>
                    <a:pt x="28" y="24"/>
                  </a:lnTo>
                  <a:lnTo>
                    <a:pt x="21" y="11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9" name="Freeform 82"/>
            <p:cNvSpPr>
              <a:spLocks/>
            </p:cNvSpPr>
            <p:nvPr/>
          </p:nvSpPr>
          <p:spPr bwMode="auto">
            <a:xfrm>
              <a:off x="410" y="4187"/>
              <a:ext cx="57" cy="83"/>
            </a:xfrm>
            <a:custGeom>
              <a:avLst/>
              <a:gdLst>
                <a:gd name="T0" fmla="*/ 5 w 127"/>
                <a:gd name="T1" fmla="*/ 0 h 179"/>
                <a:gd name="T2" fmla="*/ 0 w 127"/>
                <a:gd name="T3" fmla="*/ 8 h 179"/>
                <a:gd name="T4" fmla="*/ 4 w 127"/>
                <a:gd name="T5" fmla="*/ 8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79">
                  <a:moveTo>
                    <a:pt x="127" y="0"/>
                  </a:moveTo>
                  <a:lnTo>
                    <a:pt x="0" y="179"/>
                  </a:lnTo>
                  <a:lnTo>
                    <a:pt x="84" y="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0" name="Freeform 83"/>
            <p:cNvSpPr>
              <a:spLocks/>
            </p:cNvSpPr>
            <p:nvPr/>
          </p:nvSpPr>
          <p:spPr bwMode="auto">
            <a:xfrm>
              <a:off x="483" y="4129"/>
              <a:ext cx="39" cy="153"/>
            </a:xfrm>
            <a:custGeom>
              <a:avLst/>
              <a:gdLst>
                <a:gd name="T0" fmla="*/ 4 w 88"/>
                <a:gd name="T1" fmla="*/ 0 h 331"/>
                <a:gd name="T2" fmla="*/ 2 w 88"/>
                <a:gd name="T3" fmla="*/ 3 h 331"/>
                <a:gd name="T4" fmla="*/ 2 w 88"/>
                <a:gd name="T5" fmla="*/ 5 h 331"/>
                <a:gd name="T6" fmla="*/ 1 w 88"/>
                <a:gd name="T7" fmla="*/ 8 h 331"/>
                <a:gd name="T8" fmla="*/ 0 w 88"/>
                <a:gd name="T9" fmla="*/ 10 h 331"/>
                <a:gd name="T10" fmla="*/ 0 w 88"/>
                <a:gd name="T11" fmla="*/ 13 h 331"/>
                <a:gd name="T12" fmla="*/ 0 w 88"/>
                <a:gd name="T13" fmla="*/ 15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1">
                  <a:moveTo>
                    <a:pt x="88" y="0"/>
                  </a:moveTo>
                  <a:lnTo>
                    <a:pt x="63" y="54"/>
                  </a:lnTo>
                  <a:lnTo>
                    <a:pt x="40" y="110"/>
                  </a:lnTo>
                  <a:lnTo>
                    <a:pt x="23" y="166"/>
                  </a:lnTo>
                  <a:lnTo>
                    <a:pt x="10" y="222"/>
                  </a:lnTo>
                  <a:lnTo>
                    <a:pt x="3" y="278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1" name="Line 84"/>
            <p:cNvSpPr>
              <a:spLocks noChangeShapeType="1"/>
            </p:cNvSpPr>
            <p:nvPr/>
          </p:nvSpPr>
          <p:spPr bwMode="auto">
            <a:xfrm>
              <a:off x="547" y="4145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2" name="Freeform 85"/>
            <p:cNvSpPr>
              <a:spLocks/>
            </p:cNvSpPr>
            <p:nvPr/>
          </p:nvSpPr>
          <p:spPr bwMode="auto">
            <a:xfrm>
              <a:off x="554" y="4145"/>
              <a:ext cx="28" cy="54"/>
            </a:xfrm>
            <a:custGeom>
              <a:avLst/>
              <a:gdLst>
                <a:gd name="T0" fmla="*/ 0 w 61"/>
                <a:gd name="T1" fmla="*/ 5 h 120"/>
                <a:gd name="T2" fmla="*/ 0 w 61"/>
                <a:gd name="T3" fmla="*/ 5 h 120"/>
                <a:gd name="T4" fmla="*/ 1 w 61"/>
                <a:gd name="T5" fmla="*/ 5 h 120"/>
                <a:gd name="T6" fmla="*/ 2 w 61"/>
                <a:gd name="T7" fmla="*/ 4 h 120"/>
                <a:gd name="T8" fmla="*/ 2 w 61"/>
                <a:gd name="T9" fmla="*/ 3 h 120"/>
                <a:gd name="T10" fmla="*/ 3 w 61"/>
                <a:gd name="T11" fmla="*/ 2 h 120"/>
                <a:gd name="T12" fmla="*/ 3 w 61"/>
                <a:gd name="T13" fmla="*/ 2 h 120"/>
                <a:gd name="T14" fmla="*/ 3 w 61"/>
                <a:gd name="T15" fmla="*/ 1 h 120"/>
                <a:gd name="T16" fmla="*/ 2 w 61"/>
                <a:gd name="T17" fmla="*/ 0 h 120"/>
                <a:gd name="T18" fmla="*/ 2 w 61"/>
                <a:gd name="T19" fmla="*/ 0 h 120"/>
                <a:gd name="T20" fmla="*/ 1 w 61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0">
                  <a:moveTo>
                    <a:pt x="0" y="120"/>
                  </a:moveTo>
                  <a:lnTo>
                    <a:pt x="14" y="118"/>
                  </a:lnTo>
                  <a:lnTo>
                    <a:pt x="28" y="110"/>
                  </a:lnTo>
                  <a:lnTo>
                    <a:pt x="41" y="96"/>
                  </a:lnTo>
                  <a:lnTo>
                    <a:pt x="51" y="79"/>
                  </a:lnTo>
                  <a:lnTo>
                    <a:pt x="58" y="61"/>
                  </a:lnTo>
                  <a:lnTo>
                    <a:pt x="61" y="42"/>
                  </a:lnTo>
                  <a:lnTo>
                    <a:pt x="60" y="25"/>
                  </a:lnTo>
                  <a:lnTo>
                    <a:pt x="53" y="12"/>
                  </a:lnTo>
                  <a:lnTo>
                    <a:pt x="44" y="3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3" name="Line 86"/>
            <p:cNvSpPr>
              <a:spLocks noChangeShapeType="1"/>
            </p:cNvSpPr>
            <p:nvPr/>
          </p:nvSpPr>
          <p:spPr bwMode="auto">
            <a:xfrm flipH="1">
              <a:off x="544" y="4199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4" name="Freeform 87"/>
            <p:cNvSpPr>
              <a:spLocks/>
            </p:cNvSpPr>
            <p:nvPr/>
          </p:nvSpPr>
          <p:spPr bwMode="auto">
            <a:xfrm>
              <a:off x="554" y="4199"/>
              <a:ext cx="12" cy="29"/>
            </a:xfrm>
            <a:custGeom>
              <a:avLst/>
              <a:gdLst>
                <a:gd name="T0" fmla="*/ 1 w 29"/>
                <a:gd name="T1" fmla="*/ 3 h 61"/>
                <a:gd name="T2" fmla="*/ 1 w 29"/>
                <a:gd name="T3" fmla="*/ 2 h 61"/>
                <a:gd name="T4" fmla="*/ 1 w 29"/>
                <a:gd name="T5" fmla="*/ 1 h 61"/>
                <a:gd name="T6" fmla="*/ 1 w 29"/>
                <a:gd name="T7" fmla="*/ 0 h 61"/>
                <a:gd name="T8" fmla="*/ 0 w 29"/>
                <a:gd name="T9" fmla="*/ 0 h 61"/>
                <a:gd name="T10" fmla="*/ 0 w 29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1">
                  <a:moveTo>
                    <a:pt x="26" y="61"/>
                  </a:moveTo>
                  <a:lnTo>
                    <a:pt x="29" y="43"/>
                  </a:lnTo>
                  <a:lnTo>
                    <a:pt x="27" y="26"/>
                  </a:lnTo>
                  <a:lnTo>
                    <a:pt x="21" y="12"/>
                  </a:ln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5" name="Line 88"/>
            <p:cNvSpPr>
              <a:spLocks noChangeShapeType="1"/>
            </p:cNvSpPr>
            <p:nvPr/>
          </p:nvSpPr>
          <p:spPr bwMode="auto">
            <a:xfrm flipH="1">
              <a:off x="560" y="4228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6" name="Freeform 89"/>
            <p:cNvSpPr>
              <a:spLocks/>
            </p:cNvSpPr>
            <p:nvPr/>
          </p:nvSpPr>
          <p:spPr bwMode="auto">
            <a:xfrm>
              <a:off x="535" y="4241"/>
              <a:ext cx="25" cy="29"/>
            </a:xfrm>
            <a:custGeom>
              <a:avLst/>
              <a:gdLst>
                <a:gd name="T0" fmla="*/ 0 w 57"/>
                <a:gd name="T1" fmla="*/ 3 h 61"/>
                <a:gd name="T2" fmla="*/ 0 w 57"/>
                <a:gd name="T3" fmla="*/ 3 h 61"/>
                <a:gd name="T4" fmla="*/ 1 w 57"/>
                <a:gd name="T5" fmla="*/ 2 h 61"/>
                <a:gd name="T6" fmla="*/ 2 w 57"/>
                <a:gd name="T7" fmla="*/ 2 h 61"/>
                <a:gd name="T8" fmla="*/ 2 w 57"/>
                <a:gd name="T9" fmla="*/ 1 h 61"/>
                <a:gd name="T10" fmla="*/ 2 w 57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61">
                  <a:moveTo>
                    <a:pt x="0" y="61"/>
                  </a:moveTo>
                  <a:lnTo>
                    <a:pt x="13" y="57"/>
                  </a:lnTo>
                  <a:lnTo>
                    <a:pt x="27" y="49"/>
                  </a:lnTo>
                  <a:lnTo>
                    <a:pt x="40" y="36"/>
                  </a:lnTo>
                  <a:lnTo>
                    <a:pt x="51" y="19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7" name="Line 90"/>
            <p:cNvSpPr>
              <a:spLocks noChangeShapeType="1"/>
            </p:cNvSpPr>
            <p:nvPr/>
          </p:nvSpPr>
          <p:spPr bwMode="auto">
            <a:xfrm flipH="1">
              <a:off x="515" y="427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508" name="Freeform 91"/>
            <p:cNvSpPr>
              <a:spLocks/>
            </p:cNvSpPr>
            <p:nvPr/>
          </p:nvSpPr>
          <p:spPr bwMode="auto">
            <a:xfrm>
              <a:off x="579" y="4129"/>
              <a:ext cx="42" cy="153"/>
            </a:xfrm>
            <a:custGeom>
              <a:avLst/>
              <a:gdLst>
                <a:gd name="T0" fmla="*/ 0 w 88"/>
                <a:gd name="T1" fmla="*/ 15 h 331"/>
                <a:gd name="T2" fmla="*/ 1 w 88"/>
                <a:gd name="T3" fmla="*/ 13 h 331"/>
                <a:gd name="T4" fmla="*/ 2 w 88"/>
                <a:gd name="T5" fmla="*/ 10 h 331"/>
                <a:gd name="T6" fmla="*/ 3 w 88"/>
                <a:gd name="T7" fmla="*/ 8 h 331"/>
                <a:gd name="T8" fmla="*/ 4 w 88"/>
                <a:gd name="T9" fmla="*/ 5 h 331"/>
                <a:gd name="T10" fmla="*/ 5 w 88"/>
                <a:gd name="T11" fmla="*/ 3 h 331"/>
                <a:gd name="T12" fmla="*/ 5 w 88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1">
                  <a:moveTo>
                    <a:pt x="0" y="331"/>
                  </a:moveTo>
                  <a:lnTo>
                    <a:pt x="26" y="278"/>
                  </a:lnTo>
                  <a:lnTo>
                    <a:pt x="47" y="222"/>
                  </a:lnTo>
                  <a:lnTo>
                    <a:pt x="66" y="166"/>
                  </a:lnTo>
                  <a:lnTo>
                    <a:pt x="77" y="110"/>
                  </a:lnTo>
                  <a:lnTo>
                    <a:pt x="86" y="54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36" name="Group 92"/>
          <p:cNvGrpSpPr>
            <a:grpSpLocks/>
          </p:cNvGrpSpPr>
          <p:nvPr/>
        </p:nvGrpSpPr>
        <p:grpSpPr bwMode="auto">
          <a:xfrm>
            <a:off x="3143250" y="3844925"/>
            <a:ext cx="3054350" cy="2786063"/>
            <a:chOff x="1980" y="2422"/>
            <a:chExt cx="1924" cy="1755"/>
          </a:xfrm>
        </p:grpSpPr>
        <p:sp>
          <p:nvSpPr>
            <p:cNvPr id="61493" name="Line 93"/>
            <p:cNvSpPr>
              <a:spLocks noChangeShapeType="1"/>
            </p:cNvSpPr>
            <p:nvPr/>
          </p:nvSpPr>
          <p:spPr bwMode="auto">
            <a:xfrm>
              <a:off x="3097" y="2422"/>
              <a:ext cx="0" cy="94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4" name="Line 94"/>
            <p:cNvSpPr>
              <a:spLocks noChangeShapeType="1"/>
            </p:cNvSpPr>
            <p:nvPr/>
          </p:nvSpPr>
          <p:spPr bwMode="auto">
            <a:xfrm flipH="1">
              <a:off x="1980" y="3367"/>
              <a:ext cx="111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5" name="Line 95"/>
            <p:cNvSpPr>
              <a:spLocks noChangeShapeType="1"/>
            </p:cNvSpPr>
            <p:nvPr/>
          </p:nvSpPr>
          <p:spPr bwMode="auto">
            <a:xfrm>
              <a:off x="2289" y="2559"/>
              <a:ext cx="1615" cy="161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5440" name="Line 96"/>
          <p:cNvSpPr>
            <a:spLocks noChangeShapeType="1"/>
          </p:cNvSpPr>
          <p:nvPr/>
        </p:nvSpPr>
        <p:spPr bwMode="auto">
          <a:xfrm flipH="1">
            <a:off x="2916238" y="2124075"/>
            <a:ext cx="31115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5441" name="Group 97"/>
          <p:cNvGrpSpPr>
            <a:grpSpLocks/>
          </p:cNvGrpSpPr>
          <p:nvPr/>
        </p:nvGrpSpPr>
        <p:grpSpPr bwMode="auto">
          <a:xfrm>
            <a:off x="1111250" y="4235450"/>
            <a:ext cx="4919663" cy="2224088"/>
            <a:chOff x="700" y="2668"/>
            <a:chExt cx="3099" cy="1401"/>
          </a:xfrm>
        </p:grpSpPr>
        <p:sp>
          <p:nvSpPr>
            <p:cNvPr id="61491" name="Line 98"/>
            <p:cNvSpPr>
              <a:spLocks noChangeShapeType="1"/>
            </p:cNvSpPr>
            <p:nvPr/>
          </p:nvSpPr>
          <p:spPr bwMode="auto">
            <a:xfrm>
              <a:off x="700" y="2668"/>
              <a:ext cx="16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2" name="Line 99"/>
            <p:cNvSpPr>
              <a:spLocks noChangeShapeType="1"/>
            </p:cNvSpPr>
            <p:nvPr/>
          </p:nvSpPr>
          <p:spPr bwMode="auto">
            <a:xfrm>
              <a:off x="700" y="4069"/>
              <a:ext cx="30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44" name="Group 100"/>
          <p:cNvGrpSpPr>
            <a:grpSpLocks/>
          </p:cNvGrpSpPr>
          <p:nvPr/>
        </p:nvGrpSpPr>
        <p:grpSpPr bwMode="auto">
          <a:xfrm>
            <a:off x="3802063" y="1268413"/>
            <a:ext cx="2228850" cy="5191125"/>
            <a:chOff x="2395" y="799"/>
            <a:chExt cx="1404" cy="3270"/>
          </a:xfrm>
        </p:grpSpPr>
        <p:sp>
          <p:nvSpPr>
            <p:cNvPr id="61489" name="Line 101"/>
            <p:cNvSpPr>
              <a:spLocks noChangeShapeType="1"/>
            </p:cNvSpPr>
            <p:nvPr/>
          </p:nvSpPr>
          <p:spPr bwMode="auto">
            <a:xfrm flipV="1">
              <a:off x="2395" y="799"/>
              <a:ext cx="0" cy="18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90" name="Line 102"/>
            <p:cNvSpPr>
              <a:spLocks noChangeShapeType="1"/>
            </p:cNvSpPr>
            <p:nvPr/>
          </p:nvSpPr>
          <p:spPr bwMode="auto">
            <a:xfrm flipV="1">
              <a:off x="3799" y="799"/>
              <a:ext cx="0" cy="32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47" name="Group 103"/>
          <p:cNvGrpSpPr>
            <a:grpSpLocks/>
          </p:cNvGrpSpPr>
          <p:nvPr/>
        </p:nvGrpSpPr>
        <p:grpSpPr bwMode="auto">
          <a:xfrm>
            <a:off x="3802063" y="1250950"/>
            <a:ext cx="2228850" cy="871538"/>
            <a:chOff x="2395" y="788"/>
            <a:chExt cx="1404" cy="549"/>
          </a:xfrm>
        </p:grpSpPr>
        <p:sp>
          <p:nvSpPr>
            <p:cNvPr id="61486" name="Line 104"/>
            <p:cNvSpPr>
              <a:spLocks noChangeShapeType="1"/>
            </p:cNvSpPr>
            <p:nvPr/>
          </p:nvSpPr>
          <p:spPr bwMode="auto">
            <a:xfrm>
              <a:off x="2395" y="1337"/>
              <a:ext cx="14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7" name="Line 105"/>
            <p:cNvSpPr>
              <a:spLocks noChangeShapeType="1"/>
            </p:cNvSpPr>
            <p:nvPr/>
          </p:nvSpPr>
          <p:spPr bwMode="auto">
            <a:xfrm flipV="1">
              <a:off x="3799" y="788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8" name="Line 106"/>
            <p:cNvSpPr>
              <a:spLocks noChangeShapeType="1"/>
            </p:cNvSpPr>
            <p:nvPr/>
          </p:nvSpPr>
          <p:spPr bwMode="auto">
            <a:xfrm flipV="1">
              <a:off x="2395" y="788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51" name="Group 107"/>
          <p:cNvGrpSpPr>
            <a:grpSpLocks/>
          </p:cNvGrpSpPr>
          <p:nvPr/>
        </p:nvGrpSpPr>
        <p:grpSpPr bwMode="auto">
          <a:xfrm>
            <a:off x="3751263" y="2071688"/>
            <a:ext cx="414337" cy="334962"/>
            <a:chOff x="2363" y="1305"/>
            <a:chExt cx="261" cy="211"/>
          </a:xfrm>
        </p:grpSpPr>
        <p:sp>
          <p:nvSpPr>
            <p:cNvPr id="61481" name="Freeform 108"/>
            <p:cNvSpPr>
              <a:spLocks/>
            </p:cNvSpPr>
            <p:nvPr/>
          </p:nvSpPr>
          <p:spPr bwMode="auto">
            <a:xfrm>
              <a:off x="2363" y="1305"/>
              <a:ext cx="64" cy="64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6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6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6 h 138"/>
                <a:gd name="T36" fmla="*/ 6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4" y="48"/>
                  </a:lnTo>
                  <a:lnTo>
                    <a:pt x="124" y="28"/>
                  </a:lnTo>
                  <a:lnTo>
                    <a:pt x="110" y="14"/>
                  </a:lnTo>
                  <a:lnTo>
                    <a:pt x="90" y="3"/>
                  </a:lnTo>
                  <a:lnTo>
                    <a:pt x="69" y="0"/>
                  </a:lnTo>
                  <a:lnTo>
                    <a:pt x="48" y="3"/>
                  </a:lnTo>
                  <a:lnTo>
                    <a:pt x="29" y="14"/>
                  </a:lnTo>
                  <a:lnTo>
                    <a:pt x="14" y="28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4" y="109"/>
                  </a:lnTo>
                  <a:lnTo>
                    <a:pt x="29" y="124"/>
                  </a:lnTo>
                  <a:lnTo>
                    <a:pt x="48" y="135"/>
                  </a:lnTo>
                  <a:lnTo>
                    <a:pt x="69" y="138"/>
                  </a:lnTo>
                  <a:lnTo>
                    <a:pt x="90" y="135"/>
                  </a:lnTo>
                  <a:lnTo>
                    <a:pt x="110" y="124"/>
                  </a:lnTo>
                  <a:lnTo>
                    <a:pt x="124" y="109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2" name="Freeform 109"/>
            <p:cNvSpPr>
              <a:spLocks/>
            </p:cNvSpPr>
            <p:nvPr/>
          </p:nvSpPr>
          <p:spPr bwMode="auto">
            <a:xfrm>
              <a:off x="2484" y="1392"/>
              <a:ext cx="48" cy="95"/>
            </a:xfrm>
            <a:custGeom>
              <a:avLst/>
              <a:gdLst>
                <a:gd name="T0" fmla="*/ 5 w 105"/>
                <a:gd name="T1" fmla="*/ 0 h 211"/>
                <a:gd name="T2" fmla="*/ 0 w 105"/>
                <a:gd name="T3" fmla="*/ 9 h 211"/>
                <a:gd name="T4" fmla="*/ 5 w 105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11">
                  <a:moveTo>
                    <a:pt x="98" y="0"/>
                  </a:moveTo>
                  <a:lnTo>
                    <a:pt x="0" y="211"/>
                  </a:lnTo>
                  <a:lnTo>
                    <a:pt x="105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3" name="Line 110"/>
            <p:cNvSpPr>
              <a:spLocks noChangeShapeType="1"/>
            </p:cNvSpPr>
            <p:nvPr/>
          </p:nvSpPr>
          <p:spPr bwMode="auto">
            <a:xfrm flipH="1">
              <a:off x="2510" y="1459"/>
              <a:ext cx="15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4" name="Line 111"/>
            <p:cNvSpPr>
              <a:spLocks noChangeShapeType="1"/>
            </p:cNvSpPr>
            <p:nvPr/>
          </p:nvSpPr>
          <p:spPr bwMode="auto">
            <a:xfrm flipV="1">
              <a:off x="2580" y="1392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5" name="Line 112"/>
            <p:cNvSpPr>
              <a:spLocks noChangeShapeType="1"/>
            </p:cNvSpPr>
            <p:nvPr/>
          </p:nvSpPr>
          <p:spPr bwMode="auto">
            <a:xfrm flipV="1">
              <a:off x="2612" y="1392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57" name="Group 113"/>
          <p:cNvGrpSpPr>
            <a:grpSpLocks/>
          </p:cNvGrpSpPr>
          <p:nvPr/>
        </p:nvGrpSpPr>
        <p:grpSpPr bwMode="auto">
          <a:xfrm>
            <a:off x="5705475" y="2071688"/>
            <a:ext cx="369888" cy="360362"/>
            <a:chOff x="3594" y="1305"/>
            <a:chExt cx="233" cy="227"/>
          </a:xfrm>
        </p:grpSpPr>
        <p:sp>
          <p:nvSpPr>
            <p:cNvPr id="61471" name="Freeform 114"/>
            <p:cNvSpPr>
              <a:spLocks/>
            </p:cNvSpPr>
            <p:nvPr/>
          </p:nvSpPr>
          <p:spPr bwMode="auto">
            <a:xfrm>
              <a:off x="3767" y="1305"/>
              <a:ext cx="60" cy="64"/>
            </a:xfrm>
            <a:custGeom>
              <a:avLst/>
              <a:gdLst>
                <a:gd name="T0" fmla="*/ 5 w 137"/>
                <a:gd name="T1" fmla="*/ 3 h 138"/>
                <a:gd name="T2" fmla="*/ 5 w 137"/>
                <a:gd name="T3" fmla="*/ 2 h 138"/>
                <a:gd name="T4" fmla="*/ 5 w 137"/>
                <a:gd name="T5" fmla="*/ 1 h 138"/>
                <a:gd name="T6" fmla="*/ 4 w 137"/>
                <a:gd name="T7" fmla="*/ 0 h 138"/>
                <a:gd name="T8" fmla="*/ 4 w 137"/>
                <a:gd name="T9" fmla="*/ 0 h 138"/>
                <a:gd name="T10" fmla="*/ 3 w 137"/>
                <a:gd name="T11" fmla="*/ 0 h 138"/>
                <a:gd name="T12" fmla="*/ 2 w 137"/>
                <a:gd name="T13" fmla="*/ 0 h 138"/>
                <a:gd name="T14" fmla="*/ 1 w 137"/>
                <a:gd name="T15" fmla="*/ 0 h 138"/>
                <a:gd name="T16" fmla="*/ 0 w 137"/>
                <a:gd name="T17" fmla="*/ 1 h 138"/>
                <a:gd name="T18" fmla="*/ 0 w 137"/>
                <a:gd name="T19" fmla="*/ 2 h 138"/>
                <a:gd name="T20" fmla="*/ 0 w 137"/>
                <a:gd name="T21" fmla="*/ 3 h 138"/>
                <a:gd name="T22" fmla="*/ 0 w 137"/>
                <a:gd name="T23" fmla="*/ 4 h 138"/>
                <a:gd name="T24" fmla="*/ 0 w 137"/>
                <a:gd name="T25" fmla="*/ 5 h 138"/>
                <a:gd name="T26" fmla="*/ 1 w 137"/>
                <a:gd name="T27" fmla="*/ 6 h 138"/>
                <a:gd name="T28" fmla="*/ 2 w 137"/>
                <a:gd name="T29" fmla="*/ 6 h 138"/>
                <a:gd name="T30" fmla="*/ 3 w 137"/>
                <a:gd name="T31" fmla="*/ 6 h 138"/>
                <a:gd name="T32" fmla="*/ 4 w 137"/>
                <a:gd name="T33" fmla="*/ 6 h 138"/>
                <a:gd name="T34" fmla="*/ 4 w 137"/>
                <a:gd name="T35" fmla="*/ 6 h 138"/>
                <a:gd name="T36" fmla="*/ 5 w 137"/>
                <a:gd name="T37" fmla="*/ 5 h 138"/>
                <a:gd name="T38" fmla="*/ 5 w 137"/>
                <a:gd name="T39" fmla="*/ 4 h 138"/>
                <a:gd name="T40" fmla="*/ 5 w 137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8">
                  <a:moveTo>
                    <a:pt x="137" y="69"/>
                  </a:moveTo>
                  <a:lnTo>
                    <a:pt x="134" y="48"/>
                  </a:lnTo>
                  <a:lnTo>
                    <a:pt x="125" y="28"/>
                  </a:lnTo>
                  <a:lnTo>
                    <a:pt x="110" y="14"/>
                  </a:lnTo>
                  <a:lnTo>
                    <a:pt x="91" y="3"/>
                  </a:lnTo>
                  <a:lnTo>
                    <a:pt x="69" y="0"/>
                  </a:lnTo>
                  <a:lnTo>
                    <a:pt x="48" y="3"/>
                  </a:lnTo>
                  <a:lnTo>
                    <a:pt x="29" y="14"/>
                  </a:lnTo>
                  <a:lnTo>
                    <a:pt x="13" y="28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9" y="124"/>
                  </a:lnTo>
                  <a:lnTo>
                    <a:pt x="48" y="135"/>
                  </a:lnTo>
                  <a:lnTo>
                    <a:pt x="69" y="138"/>
                  </a:lnTo>
                  <a:lnTo>
                    <a:pt x="91" y="135"/>
                  </a:lnTo>
                  <a:lnTo>
                    <a:pt x="110" y="124"/>
                  </a:lnTo>
                  <a:lnTo>
                    <a:pt x="125" y="109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2" name="Line 115"/>
            <p:cNvSpPr>
              <a:spLocks noChangeShapeType="1"/>
            </p:cNvSpPr>
            <p:nvPr/>
          </p:nvSpPr>
          <p:spPr bwMode="auto">
            <a:xfrm>
              <a:off x="3626" y="1407"/>
              <a:ext cx="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3" name="Freeform 116"/>
            <p:cNvSpPr>
              <a:spLocks/>
            </p:cNvSpPr>
            <p:nvPr/>
          </p:nvSpPr>
          <p:spPr bwMode="auto">
            <a:xfrm>
              <a:off x="3633" y="1407"/>
              <a:ext cx="28" cy="55"/>
            </a:xfrm>
            <a:custGeom>
              <a:avLst/>
              <a:gdLst>
                <a:gd name="T0" fmla="*/ 0 w 61"/>
                <a:gd name="T1" fmla="*/ 5 h 121"/>
                <a:gd name="T2" fmla="*/ 0 w 61"/>
                <a:gd name="T3" fmla="*/ 5 h 121"/>
                <a:gd name="T4" fmla="*/ 1 w 61"/>
                <a:gd name="T5" fmla="*/ 5 h 121"/>
                <a:gd name="T6" fmla="*/ 2 w 61"/>
                <a:gd name="T7" fmla="*/ 4 h 121"/>
                <a:gd name="T8" fmla="*/ 2 w 61"/>
                <a:gd name="T9" fmla="*/ 3 h 121"/>
                <a:gd name="T10" fmla="*/ 3 w 61"/>
                <a:gd name="T11" fmla="*/ 2 h 121"/>
                <a:gd name="T12" fmla="*/ 3 w 61"/>
                <a:gd name="T13" fmla="*/ 2 h 121"/>
                <a:gd name="T14" fmla="*/ 3 w 61"/>
                <a:gd name="T15" fmla="*/ 1 h 121"/>
                <a:gd name="T16" fmla="*/ 2 w 61"/>
                <a:gd name="T17" fmla="*/ 0 h 121"/>
                <a:gd name="T18" fmla="*/ 2 w 61"/>
                <a:gd name="T19" fmla="*/ 0 h 121"/>
                <a:gd name="T20" fmla="*/ 1 w 61"/>
                <a:gd name="T21" fmla="*/ 0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14" y="117"/>
                  </a:lnTo>
                  <a:lnTo>
                    <a:pt x="28" y="109"/>
                  </a:lnTo>
                  <a:lnTo>
                    <a:pt x="41" y="95"/>
                  </a:lnTo>
                  <a:lnTo>
                    <a:pt x="51" y="79"/>
                  </a:lnTo>
                  <a:lnTo>
                    <a:pt x="59" y="60"/>
                  </a:lnTo>
                  <a:lnTo>
                    <a:pt x="61" y="42"/>
                  </a:lnTo>
                  <a:lnTo>
                    <a:pt x="60" y="25"/>
                  </a:lnTo>
                  <a:lnTo>
                    <a:pt x="54" y="11"/>
                  </a:lnTo>
                  <a:lnTo>
                    <a:pt x="45" y="2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4" name="Line 117"/>
            <p:cNvSpPr>
              <a:spLocks noChangeShapeType="1"/>
            </p:cNvSpPr>
            <p:nvPr/>
          </p:nvSpPr>
          <p:spPr bwMode="auto">
            <a:xfrm flipH="1">
              <a:off x="3623" y="1462"/>
              <a:ext cx="1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5" name="Freeform 118"/>
            <p:cNvSpPr>
              <a:spLocks/>
            </p:cNvSpPr>
            <p:nvPr/>
          </p:nvSpPr>
          <p:spPr bwMode="auto">
            <a:xfrm>
              <a:off x="3633" y="1462"/>
              <a:ext cx="12" cy="28"/>
            </a:xfrm>
            <a:custGeom>
              <a:avLst/>
              <a:gdLst>
                <a:gd name="T0" fmla="*/ 1 w 29"/>
                <a:gd name="T1" fmla="*/ 3 h 59"/>
                <a:gd name="T2" fmla="*/ 1 w 29"/>
                <a:gd name="T3" fmla="*/ 2 h 59"/>
                <a:gd name="T4" fmla="*/ 1 w 29"/>
                <a:gd name="T5" fmla="*/ 1 h 59"/>
                <a:gd name="T6" fmla="*/ 1 w 29"/>
                <a:gd name="T7" fmla="*/ 0 h 59"/>
                <a:gd name="T8" fmla="*/ 0 w 29"/>
                <a:gd name="T9" fmla="*/ 0 h 59"/>
                <a:gd name="T10" fmla="*/ 0 w 29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9">
                  <a:moveTo>
                    <a:pt x="26" y="59"/>
                  </a:moveTo>
                  <a:lnTo>
                    <a:pt x="29" y="41"/>
                  </a:lnTo>
                  <a:lnTo>
                    <a:pt x="28" y="24"/>
                  </a:lnTo>
                  <a:lnTo>
                    <a:pt x="22" y="11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6" name="Line 119"/>
            <p:cNvSpPr>
              <a:spLocks noChangeShapeType="1"/>
            </p:cNvSpPr>
            <p:nvPr/>
          </p:nvSpPr>
          <p:spPr bwMode="auto">
            <a:xfrm flipH="1">
              <a:off x="3639" y="1490"/>
              <a:ext cx="6" cy="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7" name="Freeform 120"/>
            <p:cNvSpPr>
              <a:spLocks/>
            </p:cNvSpPr>
            <p:nvPr/>
          </p:nvSpPr>
          <p:spPr bwMode="auto">
            <a:xfrm>
              <a:off x="3614" y="1503"/>
              <a:ext cx="25" cy="29"/>
            </a:xfrm>
            <a:custGeom>
              <a:avLst/>
              <a:gdLst>
                <a:gd name="T0" fmla="*/ 0 w 58"/>
                <a:gd name="T1" fmla="*/ 3 h 60"/>
                <a:gd name="T2" fmla="*/ 0 w 58"/>
                <a:gd name="T3" fmla="*/ 3 h 60"/>
                <a:gd name="T4" fmla="*/ 1 w 58"/>
                <a:gd name="T5" fmla="*/ 3 h 60"/>
                <a:gd name="T6" fmla="*/ 1 w 58"/>
                <a:gd name="T7" fmla="*/ 2 h 60"/>
                <a:gd name="T8" fmla="*/ 2 w 58"/>
                <a:gd name="T9" fmla="*/ 1 h 60"/>
                <a:gd name="T10" fmla="*/ 2 w 58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0">
                  <a:moveTo>
                    <a:pt x="0" y="60"/>
                  </a:moveTo>
                  <a:lnTo>
                    <a:pt x="14" y="58"/>
                  </a:lnTo>
                  <a:lnTo>
                    <a:pt x="27" y="49"/>
                  </a:lnTo>
                  <a:lnTo>
                    <a:pt x="40" y="35"/>
                  </a:lnTo>
                  <a:lnTo>
                    <a:pt x="51" y="18"/>
                  </a:lnTo>
                  <a:lnTo>
                    <a:pt x="5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8" name="Line 121"/>
            <p:cNvSpPr>
              <a:spLocks noChangeShapeType="1"/>
            </p:cNvSpPr>
            <p:nvPr/>
          </p:nvSpPr>
          <p:spPr bwMode="auto">
            <a:xfrm flipH="1">
              <a:off x="3594" y="1532"/>
              <a:ext cx="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9" name="Line 122"/>
            <p:cNvSpPr>
              <a:spLocks noChangeShapeType="1"/>
            </p:cNvSpPr>
            <p:nvPr/>
          </p:nvSpPr>
          <p:spPr bwMode="auto">
            <a:xfrm flipV="1">
              <a:off x="3687" y="1407"/>
              <a:ext cx="13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80" name="Line 123"/>
            <p:cNvSpPr>
              <a:spLocks noChangeShapeType="1"/>
            </p:cNvSpPr>
            <p:nvPr/>
          </p:nvSpPr>
          <p:spPr bwMode="auto">
            <a:xfrm flipV="1">
              <a:off x="3722" y="1407"/>
              <a:ext cx="13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68" name="Group 124"/>
          <p:cNvGrpSpPr>
            <a:grpSpLocks/>
          </p:cNvGrpSpPr>
          <p:nvPr/>
        </p:nvGrpSpPr>
        <p:grpSpPr bwMode="auto">
          <a:xfrm>
            <a:off x="5980113" y="947738"/>
            <a:ext cx="247650" cy="354012"/>
            <a:chOff x="3767" y="597"/>
            <a:chExt cx="156" cy="223"/>
          </a:xfrm>
        </p:grpSpPr>
        <p:sp>
          <p:nvSpPr>
            <p:cNvPr id="61465" name="Freeform 125"/>
            <p:cNvSpPr>
              <a:spLocks/>
            </p:cNvSpPr>
            <p:nvPr/>
          </p:nvSpPr>
          <p:spPr bwMode="auto">
            <a:xfrm>
              <a:off x="3767" y="757"/>
              <a:ext cx="60" cy="63"/>
            </a:xfrm>
            <a:custGeom>
              <a:avLst/>
              <a:gdLst>
                <a:gd name="T0" fmla="*/ 5 w 137"/>
                <a:gd name="T1" fmla="*/ 3 h 138"/>
                <a:gd name="T2" fmla="*/ 5 w 137"/>
                <a:gd name="T3" fmla="*/ 2 h 138"/>
                <a:gd name="T4" fmla="*/ 5 w 137"/>
                <a:gd name="T5" fmla="*/ 1 h 138"/>
                <a:gd name="T6" fmla="*/ 4 w 137"/>
                <a:gd name="T7" fmla="*/ 0 h 138"/>
                <a:gd name="T8" fmla="*/ 4 w 137"/>
                <a:gd name="T9" fmla="*/ 0 h 138"/>
                <a:gd name="T10" fmla="*/ 3 w 137"/>
                <a:gd name="T11" fmla="*/ 0 h 138"/>
                <a:gd name="T12" fmla="*/ 2 w 137"/>
                <a:gd name="T13" fmla="*/ 0 h 138"/>
                <a:gd name="T14" fmla="*/ 1 w 137"/>
                <a:gd name="T15" fmla="*/ 0 h 138"/>
                <a:gd name="T16" fmla="*/ 0 w 137"/>
                <a:gd name="T17" fmla="*/ 1 h 138"/>
                <a:gd name="T18" fmla="*/ 0 w 137"/>
                <a:gd name="T19" fmla="*/ 2 h 138"/>
                <a:gd name="T20" fmla="*/ 0 w 137"/>
                <a:gd name="T21" fmla="*/ 3 h 138"/>
                <a:gd name="T22" fmla="*/ 0 w 137"/>
                <a:gd name="T23" fmla="*/ 4 h 138"/>
                <a:gd name="T24" fmla="*/ 0 w 137"/>
                <a:gd name="T25" fmla="*/ 5 h 138"/>
                <a:gd name="T26" fmla="*/ 1 w 137"/>
                <a:gd name="T27" fmla="*/ 5 h 138"/>
                <a:gd name="T28" fmla="*/ 2 w 137"/>
                <a:gd name="T29" fmla="*/ 6 h 138"/>
                <a:gd name="T30" fmla="*/ 3 w 137"/>
                <a:gd name="T31" fmla="*/ 6 h 138"/>
                <a:gd name="T32" fmla="*/ 4 w 137"/>
                <a:gd name="T33" fmla="*/ 6 h 138"/>
                <a:gd name="T34" fmla="*/ 4 w 137"/>
                <a:gd name="T35" fmla="*/ 5 h 138"/>
                <a:gd name="T36" fmla="*/ 5 w 137"/>
                <a:gd name="T37" fmla="*/ 5 h 138"/>
                <a:gd name="T38" fmla="*/ 5 w 137"/>
                <a:gd name="T39" fmla="*/ 4 h 138"/>
                <a:gd name="T40" fmla="*/ 5 w 137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7" h="138">
                  <a:moveTo>
                    <a:pt x="137" y="69"/>
                  </a:moveTo>
                  <a:lnTo>
                    <a:pt x="134" y="47"/>
                  </a:lnTo>
                  <a:lnTo>
                    <a:pt x="125" y="28"/>
                  </a:lnTo>
                  <a:lnTo>
                    <a:pt x="110" y="13"/>
                  </a:lnTo>
                  <a:lnTo>
                    <a:pt x="91" y="4"/>
                  </a:lnTo>
                  <a:lnTo>
                    <a:pt x="69" y="0"/>
                  </a:lnTo>
                  <a:lnTo>
                    <a:pt x="48" y="4"/>
                  </a:lnTo>
                  <a:lnTo>
                    <a:pt x="29" y="13"/>
                  </a:lnTo>
                  <a:lnTo>
                    <a:pt x="13" y="28"/>
                  </a:lnTo>
                  <a:lnTo>
                    <a:pt x="3" y="47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9" y="125"/>
                  </a:lnTo>
                  <a:lnTo>
                    <a:pt x="48" y="135"/>
                  </a:lnTo>
                  <a:lnTo>
                    <a:pt x="69" y="138"/>
                  </a:lnTo>
                  <a:lnTo>
                    <a:pt x="91" y="135"/>
                  </a:lnTo>
                  <a:lnTo>
                    <a:pt x="110" y="125"/>
                  </a:lnTo>
                  <a:lnTo>
                    <a:pt x="125" y="109"/>
                  </a:lnTo>
                  <a:lnTo>
                    <a:pt x="134" y="90"/>
                  </a:lnTo>
                  <a:lnTo>
                    <a:pt x="137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6" name="Freeform 126"/>
            <p:cNvSpPr>
              <a:spLocks/>
            </p:cNvSpPr>
            <p:nvPr/>
          </p:nvSpPr>
          <p:spPr bwMode="auto">
            <a:xfrm>
              <a:off x="3811" y="597"/>
              <a:ext cx="26" cy="22"/>
            </a:xfrm>
            <a:custGeom>
              <a:avLst/>
              <a:gdLst>
                <a:gd name="T0" fmla="*/ 3 w 55"/>
                <a:gd name="T1" fmla="*/ 0 h 46"/>
                <a:gd name="T2" fmla="*/ 2 w 55"/>
                <a:gd name="T3" fmla="*/ 0 h 46"/>
                <a:gd name="T4" fmla="*/ 1 w 55"/>
                <a:gd name="T5" fmla="*/ 0 h 46"/>
                <a:gd name="T6" fmla="*/ 0 w 55"/>
                <a:gd name="T7" fmla="*/ 1 h 46"/>
                <a:gd name="T8" fmla="*/ 0 w 55"/>
                <a:gd name="T9" fmla="*/ 2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6">
                  <a:moveTo>
                    <a:pt x="55" y="0"/>
                  </a:moveTo>
                  <a:lnTo>
                    <a:pt x="41" y="4"/>
                  </a:lnTo>
                  <a:lnTo>
                    <a:pt x="25" y="13"/>
                  </a:lnTo>
                  <a:lnTo>
                    <a:pt x="12" y="28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7" name="Freeform 127"/>
            <p:cNvSpPr>
              <a:spLocks/>
            </p:cNvSpPr>
            <p:nvPr/>
          </p:nvSpPr>
          <p:spPr bwMode="auto">
            <a:xfrm>
              <a:off x="3837" y="597"/>
              <a:ext cx="13" cy="45"/>
            </a:xfrm>
            <a:custGeom>
              <a:avLst/>
              <a:gdLst>
                <a:gd name="T0" fmla="*/ 0 w 29"/>
                <a:gd name="T1" fmla="*/ 5 h 93"/>
                <a:gd name="T2" fmla="*/ 1 w 29"/>
                <a:gd name="T3" fmla="*/ 4 h 93"/>
                <a:gd name="T4" fmla="*/ 1 w 29"/>
                <a:gd name="T5" fmla="*/ 3 h 93"/>
                <a:gd name="T6" fmla="*/ 1 w 29"/>
                <a:gd name="T7" fmla="*/ 2 h 93"/>
                <a:gd name="T8" fmla="*/ 1 w 29"/>
                <a:gd name="T9" fmla="*/ 1 h 93"/>
                <a:gd name="T10" fmla="*/ 1 w 29"/>
                <a:gd name="T11" fmla="*/ 0 h 93"/>
                <a:gd name="T12" fmla="*/ 0 w 29"/>
                <a:gd name="T13" fmla="*/ 0 h 93"/>
                <a:gd name="T14" fmla="*/ 0 w 29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3">
                  <a:moveTo>
                    <a:pt x="11" y="93"/>
                  </a:moveTo>
                  <a:lnTo>
                    <a:pt x="21" y="76"/>
                  </a:lnTo>
                  <a:lnTo>
                    <a:pt x="27" y="58"/>
                  </a:lnTo>
                  <a:lnTo>
                    <a:pt x="29" y="40"/>
                  </a:lnTo>
                  <a:lnTo>
                    <a:pt x="27" y="24"/>
                  </a:lnTo>
                  <a:lnTo>
                    <a:pt x="21" y="11"/>
                  </a:ln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8" name="Freeform 128"/>
            <p:cNvSpPr>
              <a:spLocks/>
            </p:cNvSpPr>
            <p:nvPr/>
          </p:nvSpPr>
          <p:spPr bwMode="auto">
            <a:xfrm>
              <a:off x="3786" y="642"/>
              <a:ext cx="57" cy="79"/>
            </a:xfrm>
            <a:custGeom>
              <a:avLst/>
              <a:gdLst>
                <a:gd name="T0" fmla="*/ 5 w 125"/>
                <a:gd name="T1" fmla="*/ 0 h 179"/>
                <a:gd name="T2" fmla="*/ 0 w 125"/>
                <a:gd name="T3" fmla="*/ 7 h 179"/>
                <a:gd name="T4" fmla="*/ 4 w 125"/>
                <a:gd name="T5" fmla="*/ 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179">
                  <a:moveTo>
                    <a:pt x="125" y="0"/>
                  </a:moveTo>
                  <a:lnTo>
                    <a:pt x="0" y="179"/>
                  </a:lnTo>
                  <a:lnTo>
                    <a:pt x="84" y="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9" name="Line 129"/>
            <p:cNvSpPr>
              <a:spLocks noChangeShapeType="1"/>
            </p:cNvSpPr>
            <p:nvPr/>
          </p:nvSpPr>
          <p:spPr bwMode="auto">
            <a:xfrm flipV="1">
              <a:off x="3878" y="597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70" name="Line 130"/>
            <p:cNvSpPr>
              <a:spLocks noChangeShapeType="1"/>
            </p:cNvSpPr>
            <p:nvPr/>
          </p:nvSpPr>
          <p:spPr bwMode="auto">
            <a:xfrm flipV="1">
              <a:off x="3913" y="597"/>
              <a:ext cx="1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5475" name="Group 131"/>
          <p:cNvGrpSpPr>
            <a:grpSpLocks/>
          </p:cNvGrpSpPr>
          <p:nvPr/>
        </p:nvGrpSpPr>
        <p:grpSpPr bwMode="auto">
          <a:xfrm>
            <a:off x="3751263" y="963613"/>
            <a:ext cx="273050" cy="338137"/>
            <a:chOff x="2363" y="607"/>
            <a:chExt cx="172" cy="213"/>
          </a:xfrm>
        </p:grpSpPr>
        <p:sp>
          <p:nvSpPr>
            <p:cNvPr id="61461" name="Freeform 132"/>
            <p:cNvSpPr>
              <a:spLocks/>
            </p:cNvSpPr>
            <p:nvPr/>
          </p:nvSpPr>
          <p:spPr bwMode="auto">
            <a:xfrm>
              <a:off x="2363" y="757"/>
              <a:ext cx="64" cy="63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6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5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5 h 138"/>
                <a:gd name="T36" fmla="*/ 6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4" y="47"/>
                  </a:lnTo>
                  <a:lnTo>
                    <a:pt x="124" y="28"/>
                  </a:lnTo>
                  <a:lnTo>
                    <a:pt x="110" y="13"/>
                  </a:lnTo>
                  <a:lnTo>
                    <a:pt x="90" y="4"/>
                  </a:lnTo>
                  <a:lnTo>
                    <a:pt x="69" y="0"/>
                  </a:lnTo>
                  <a:lnTo>
                    <a:pt x="48" y="4"/>
                  </a:lnTo>
                  <a:lnTo>
                    <a:pt x="29" y="13"/>
                  </a:lnTo>
                  <a:lnTo>
                    <a:pt x="14" y="28"/>
                  </a:lnTo>
                  <a:lnTo>
                    <a:pt x="3" y="47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4" y="109"/>
                  </a:lnTo>
                  <a:lnTo>
                    <a:pt x="29" y="125"/>
                  </a:lnTo>
                  <a:lnTo>
                    <a:pt x="48" y="135"/>
                  </a:lnTo>
                  <a:lnTo>
                    <a:pt x="69" y="138"/>
                  </a:lnTo>
                  <a:lnTo>
                    <a:pt x="90" y="135"/>
                  </a:lnTo>
                  <a:lnTo>
                    <a:pt x="110" y="125"/>
                  </a:lnTo>
                  <a:lnTo>
                    <a:pt x="124" y="109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2" name="Freeform 133"/>
            <p:cNvSpPr>
              <a:spLocks/>
            </p:cNvSpPr>
            <p:nvPr/>
          </p:nvSpPr>
          <p:spPr bwMode="auto">
            <a:xfrm>
              <a:off x="2433" y="607"/>
              <a:ext cx="35" cy="121"/>
            </a:xfrm>
            <a:custGeom>
              <a:avLst/>
              <a:gdLst>
                <a:gd name="T0" fmla="*/ 0 w 73"/>
                <a:gd name="T1" fmla="*/ 11 h 272"/>
                <a:gd name="T2" fmla="*/ 4 w 73"/>
                <a:gd name="T3" fmla="*/ 0 h 272"/>
                <a:gd name="T4" fmla="*/ 0 w 73"/>
                <a:gd name="T5" fmla="*/ 2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72">
                  <a:moveTo>
                    <a:pt x="0" y="272"/>
                  </a:moveTo>
                  <a:lnTo>
                    <a:pt x="73" y="0"/>
                  </a:lnTo>
                  <a:lnTo>
                    <a:pt x="15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3" name="Line 134"/>
            <p:cNvSpPr>
              <a:spLocks noChangeShapeType="1"/>
            </p:cNvSpPr>
            <p:nvPr/>
          </p:nvSpPr>
          <p:spPr bwMode="auto">
            <a:xfrm flipV="1">
              <a:off x="2490" y="607"/>
              <a:ext cx="1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64" name="Line 135"/>
            <p:cNvSpPr>
              <a:spLocks noChangeShapeType="1"/>
            </p:cNvSpPr>
            <p:nvPr/>
          </p:nvSpPr>
          <p:spPr bwMode="auto">
            <a:xfrm flipV="1">
              <a:off x="2522" y="607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1460" name="Text Box 136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5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5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85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5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85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85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85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185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440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70" name="Group 2"/>
          <p:cNvGrpSpPr>
            <a:grpSpLocks/>
          </p:cNvGrpSpPr>
          <p:nvPr/>
        </p:nvGrpSpPr>
        <p:grpSpPr bwMode="auto">
          <a:xfrm>
            <a:off x="6443663" y="2565400"/>
            <a:ext cx="2447925" cy="3435350"/>
            <a:chOff x="4158" y="1616"/>
            <a:chExt cx="1412" cy="1982"/>
          </a:xfrm>
        </p:grpSpPr>
        <p:sp>
          <p:nvSpPr>
            <p:cNvPr id="62512" name="Freeform 3"/>
            <p:cNvSpPr>
              <a:spLocks/>
            </p:cNvSpPr>
            <p:nvPr/>
          </p:nvSpPr>
          <p:spPr bwMode="auto">
            <a:xfrm>
              <a:off x="4158" y="2411"/>
              <a:ext cx="1" cy="782"/>
            </a:xfrm>
            <a:custGeom>
              <a:avLst/>
              <a:gdLst>
                <a:gd name="T0" fmla="*/ 0 w 1"/>
                <a:gd name="T1" fmla="*/ 0 h 4312"/>
                <a:gd name="T2" fmla="*/ 0 w 1"/>
                <a:gd name="T3" fmla="*/ 5 h 4312"/>
                <a:gd name="T4" fmla="*/ 1 w 1"/>
                <a:gd name="T5" fmla="*/ 5 h 4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312">
                  <a:moveTo>
                    <a:pt x="0" y="0"/>
                  </a:moveTo>
                  <a:lnTo>
                    <a:pt x="0" y="4312"/>
                  </a:lnTo>
                  <a:lnTo>
                    <a:pt x="1" y="431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3" name="Freeform 4"/>
            <p:cNvSpPr>
              <a:spLocks/>
            </p:cNvSpPr>
            <p:nvPr/>
          </p:nvSpPr>
          <p:spPr bwMode="auto">
            <a:xfrm>
              <a:off x="5569" y="2411"/>
              <a:ext cx="1" cy="782"/>
            </a:xfrm>
            <a:custGeom>
              <a:avLst/>
              <a:gdLst>
                <a:gd name="T0" fmla="*/ 0 w 1"/>
                <a:gd name="T1" fmla="*/ 5 h 4312"/>
                <a:gd name="T2" fmla="*/ 0 w 1"/>
                <a:gd name="T3" fmla="*/ 0 h 4312"/>
                <a:gd name="T4" fmla="*/ 1 w 1"/>
                <a:gd name="T5" fmla="*/ 0 h 43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312">
                  <a:moveTo>
                    <a:pt x="0" y="431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4" name="Freeform 5"/>
            <p:cNvSpPr>
              <a:spLocks/>
            </p:cNvSpPr>
            <p:nvPr/>
          </p:nvSpPr>
          <p:spPr bwMode="auto">
            <a:xfrm>
              <a:off x="4627" y="1616"/>
              <a:ext cx="901" cy="520"/>
            </a:xfrm>
            <a:custGeom>
              <a:avLst/>
              <a:gdLst>
                <a:gd name="T0" fmla="*/ 5 w 4970"/>
                <a:gd name="T1" fmla="*/ 3 h 2870"/>
                <a:gd name="T2" fmla="*/ 0 w 4970"/>
                <a:gd name="T3" fmla="*/ 0 h 2870"/>
                <a:gd name="T4" fmla="*/ 0 w 4970"/>
                <a:gd name="T5" fmla="*/ 0 h 28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70" h="2870">
                  <a:moveTo>
                    <a:pt x="4970" y="287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5" name="Freeform 6"/>
            <p:cNvSpPr>
              <a:spLocks/>
            </p:cNvSpPr>
            <p:nvPr/>
          </p:nvSpPr>
          <p:spPr bwMode="auto">
            <a:xfrm>
              <a:off x="5100" y="2136"/>
              <a:ext cx="429" cy="247"/>
            </a:xfrm>
            <a:custGeom>
              <a:avLst/>
              <a:gdLst>
                <a:gd name="T0" fmla="*/ 0 w 2359"/>
                <a:gd name="T1" fmla="*/ 1 h 1361"/>
                <a:gd name="T2" fmla="*/ 1 w 2359"/>
                <a:gd name="T3" fmla="*/ 1 h 1361"/>
                <a:gd name="T4" fmla="*/ 1 w 2359"/>
                <a:gd name="T5" fmla="*/ 1 h 1361"/>
                <a:gd name="T6" fmla="*/ 2 w 2359"/>
                <a:gd name="T7" fmla="*/ 1 h 1361"/>
                <a:gd name="T8" fmla="*/ 2 w 2359"/>
                <a:gd name="T9" fmla="*/ 0 h 1361"/>
                <a:gd name="T10" fmla="*/ 3 w 2359"/>
                <a:gd name="T11" fmla="*/ 0 h 1361"/>
                <a:gd name="T12" fmla="*/ 3 w 2359"/>
                <a:gd name="T13" fmla="*/ 0 h 13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9" h="1361">
                  <a:moveTo>
                    <a:pt x="0" y="1361"/>
                  </a:moveTo>
                  <a:lnTo>
                    <a:pt x="626" y="1196"/>
                  </a:lnTo>
                  <a:lnTo>
                    <a:pt x="1190" y="968"/>
                  </a:lnTo>
                  <a:lnTo>
                    <a:pt x="1677" y="687"/>
                  </a:lnTo>
                  <a:lnTo>
                    <a:pt x="2070" y="362"/>
                  </a:lnTo>
                  <a:lnTo>
                    <a:pt x="2358" y="0"/>
                  </a:lnTo>
                  <a:lnTo>
                    <a:pt x="2359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6" name="Freeform 7"/>
            <p:cNvSpPr>
              <a:spLocks/>
            </p:cNvSpPr>
            <p:nvPr/>
          </p:nvSpPr>
          <p:spPr bwMode="auto">
            <a:xfrm>
              <a:off x="5528" y="2136"/>
              <a:ext cx="1" cy="412"/>
            </a:xfrm>
            <a:custGeom>
              <a:avLst/>
              <a:gdLst>
                <a:gd name="T0" fmla="*/ 0 w 1"/>
                <a:gd name="T1" fmla="*/ 3 h 2270"/>
                <a:gd name="T2" fmla="*/ 0 w 1"/>
                <a:gd name="T3" fmla="*/ 0 h 2270"/>
                <a:gd name="T4" fmla="*/ 1 w 1"/>
                <a:gd name="T5" fmla="*/ 0 h 2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70">
                  <a:moveTo>
                    <a:pt x="0" y="227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7" name="Freeform 8"/>
            <p:cNvSpPr>
              <a:spLocks/>
            </p:cNvSpPr>
            <p:nvPr/>
          </p:nvSpPr>
          <p:spPr bwMode="auto">
            <a:xfrm>
              <a:off x="5528" y="2274"/>
              <a:ext cx="41" cy="274"/>
            </a:xfrm>
            <a:custGeom>
              <a:avLst/>
              <a:gdLst>
                <a:gd name="T0" fmla="*/ 0 w 226"/>
                <a:gd name="T1" fmla="*/ 2 h 1510"/>
                <a:gd name="T2" fmla="*/ 0 w 226"/>
                <a:gd name="T3" fmla="*/ 1 h 1510"/>
                <a:gd name="T4" fmla="*/ 0 w 226"/>
                <a:gd name="T5" fmla="*/ 1 h 1510"/>
                <a:gd name="T6" fmla="*/ 0 w 226"/>
                <a:gd name="T7" fmla="*/ 0 h 1510"/>
                <a:gd name="T8" fmla="*/ 0 w 226"/>
                <a:gd name="T9" fmla="*/ 0 h 1510"/>
                <a:gd name="T10" fmla="*/ 0 w 226"/>
                <a:gd name="T11" fmla="*/ 0 h 15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6" h="1510">
                  <a:moveTo>
                    <a:pt x="0" y="1510"/>
                  </a:moveTo>
                  <a:lnTo>
                    <a:pt x="169" y="1138"/>
                  </a:lnTo>
                  <a:lnTo>
                    <a:pt x="226" y="755"/>
                  </a:lnTo>
                  <a:lnTo>
                    <a:pt x="169" y="372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8" name="Freeform 9"/>
            <p:cNvSpPr>
              <a:spLocks/>
            </p:cNvSpPr>
            <p:nvPr/>
          </p:nvSpPr>
          <p:spPr bwMode="auto">
            <a:xfrm>
              <a:off x="4199" y="1616"/>
              <a:ext cx="428" cy="247"/>
            </a:xfrm>
            <a:custGeom>
              <a:avLst/>
              <a:gdLst>
                <a:gd name="T0" fmla="*/ 3 w 2358"/>
                <a:gd name="T1" fmla="*/ 0 h 1361"/>
                <a:gd name="T2" fmla="*/ 2 w 2358"/>
                <a:gd name="T3" fmla="*/ 0 h 1361"/>
                <a:gd name="T4" fmla="*/ 1 w 2358"/>
                <a:gd name="T5" fmla="*/ 0 h 1361"/>
                <a:gd name="T6" fmla="*/ 1 w 2358"/>
                <a:gd name="T7" fmla="*/ 1 h 1361"/>
                <a:gd name="T8" fmla="*/ 0 w 2358"/>
                <a:gd name="T9" fmla="*/ 1 h 1361"/>
                <a:gd name="T10" fmla="*/ 0 w 2358"/>
                <a:gd name="T11" fmla="*/ 1 h 1361"/>
                <a:gd name="T12" fmla="*/ 0 w 2358"/>
                <a:gd name="T13" fmla="*/ 1 h 13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8" h="1361">
                  <a:moveTo>
                    <a:pt x="2358" y="0"/>
                  </a:moveTo>
                  <a:lnTo>
                    <a:pt x="1732" y="166"/>
                  </a:lnTo>
                  <a:lnTo>
                    <a:pt x="1167" y="393"/>
                  </a:lnTo>
                  <a:lnTo>
                    <a:pt x="681" y="674"/>
                  </a:lnTo>
                  <a:lnTo>
                    <a:pt x="287" y="1000"/>
                  </a:lnTo>
                  <a:lnTo>
                    <a:pt x="0" y="1361"/>
                  </a:lnTo>
                  <a:lnTo>
                    <a:pt x="1" y="136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19" name="Freeform 10"/>
            <p:cNvSpPr>
              <a:spLocks/>
            </p:cNvSpPr>
            <p:nvPr/>
          </p:nvSpPr>
          <p:spPr bwMode="auto">
            <a:xfrm>
              <a:off x="4158" y="3193"/>
              <a:ext cx="1411" cy="405"/>
            </a:xfrm>
            <a:custGeom>
              <a:avLst/>
              <a:gdLst>
                <a:gd name="T0" fmla="*/ 0 w 7781"/>
                <a:gd name="T1" fmla="*/ 0 h 2237"/>
                <a:gd name="T2" fmla="*/ 0 w 7781"/>
                <a:gd name="T3" fmla="*/ 1 h 2237"/>
                <a:gd name="T4" fmla="*/ 0 w 7781"/>
                <a:gd name="T5" fmla="*/ 1 h 2237"/>
                <a:gd name="T6" fmla="*/ 1 w 7781"/>
                <a:gd name="T7" fmla="*/ 1 h 2237"/>
                <a:gd name="T8" fmla="*/ 1 w 7781"/>
                <a:gd name="T9" fmla="*/ 2 h 2237"/>
                <a:gd name="T10" fmla="*/ 2 w 7781"/>
                <a:gd name="T11" fmla="*/ 2 h 2237"/>
                <a:gd name="T12" fmla="*/ 2 w 7781"/>
                <a:gd name="T13" fmla="*/ 2 h 2237"/>
                <a:gd name="T14" fmla="*/ 3 w 7781"/>
                <a:gd name="T15" fmla="*/ 2 h 2237"/>
                <a:gd name="T16" fmla="*/ 4 w 7781"/>
                <a:gd name="T17" fmla="*/ 2 h 2237"/>
                <a:gd name="T18" fmla="*/ 5 w 7781"/>
                <a:gd name="T19" fmla="*/ 2 h 2237"/>
                <a:gd name="T20" fmla="*/ 5 w 7781"/>
                <a:gd name="T21" fmla="*/ 2 h 2237"/>
                <a:gd name="T22" fmla="*/ 6 w 7781"/>
                <a:gd name="T23" fmla="*/ 2 h 2237"/>
                <a:gd name="T24" fmla="*/ 7 w 7781"/>
                <a:gd name="T25" fmla="*/ 2 h 2237"/>
                <a:gd name="T26" fmla="*/ 7 w 7781"/>
                <a:gd name="T27" fmla="*/ 2 h 2237"/>
                <a:gd name="T28" fmla="*/ 8 w 7781"/>
                <a:gd name="T29" fmla="*/ 1 h 2237"/>
                <a:gd name="T30" fmla="*/ 8 w 7781"/>
                <a:gd name="T31" fmla="*/ 1 h 2237"/>
                <a:gd name="T32" fmla="*/ 8 w 7781"/>
                <a:gd name="T33" fmla="*/ 1 h 2237"/>
                <a:gd name="T34" fmla="*/ 8 w 7781"/>
                <a:gd name="T35" fmla="*/ 0 h 2237"/>
                <a:gd name="T36" fmla="*/ 8 w 7781"/>
                <a:gd name="T37" fmla="*/ 0 h 22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781" h="2237">
                  <a:moveTo>
                    <a:pt x="0" y="0"/>
                  </a:moveTo>
                  <a:lnTo>
                    <a:pt x="66" y="413"/>
                  </a:lnTo>
                  <a:lnTo>
                    <a:pt x="263" y="811"/>
                  </a:lnTo>
                  <a:lnTo>
                    <a:pt x="582" y="1182"/>
                  </a:lnTo>
                  <a:lnTo>
                    <a:pt x="1015" y="1513"/>
                  </a:lnTo>
                  <a:lnTo>
                    <a:pt x="1545" y="1793"/>
                  </a:lnTo>
                  <a:lnTo>
                    <a:pt x="2156" y="2011"/>
                  </a:lnTo>
                  <a:lnTo>
                    <a:pt x="2825" y="2161"/>
                  </a:lnTo>
                  <a:lnTo>
                    <a:pt x="3531" y="2237"/>
                  </a:lnTo>
                  <a:lnTo>
                    <a:pt x="4249" y="2237"/>
                  </a:lnTo>
                  <a:lnTo>
                    <a:pt x="4954" y="2161"/>
                  </a:lnTo>
                  <a:lnTo>
                    <a:pt x="5624" y="2011"/>
                  </a:lnTo>
                  <a:lnTo>
                    <a:pt x="6233" y="1793"/>
                  </a:lnTo>
                  <a:lnTo>
                    <a:pt x="6765" y="1513"/>
                  </a:lnTo>
                  <a:lnTo>
                    <a:pt x="7197" y="1182"/>
                  </a:lnTo>
                  <a:lnTo>
                    <a:pt x="7517" y="811"/>
                  </a:lnTo>
                  <a:lnTo>
                    <a:pt x="7714" y="413"/>
                  </a:lnTo>
                  <a:lnTo>
                    <a:pt x="7780" y="0"/>
                  </a:lnTo>
                  <a:lnTo>
                    <a:pt x="778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0" name="Freeform 11"/>
            <p:cNvSpPr>
              <a:spLocks/>
            </p:cNvSpPr>
            <p:nvPr/>
          </p:nvSpPr>
          <p:spPr bwMode="auto">
            <a:xfrm>
              <a:off x="4199" y="1863"/>
              <a:ext cx="902" cy="520"/>
            </a:xfrm>
            <a:custGeom>
              <a:avLst/>
              <a:gdLst>
                <a:gd name="T0" fmla="*/ 0 w 4971"/>
                <a:gd name="T1" fmla="*/ 0 h 2870"/>
                <a:gd name="T2" fmla="*/ 5 w 4971"/>
                <a:gd name="T3" fmla="*/ 3 h 2870"/>
                <a:gd name="T4" fmla="*/ 5 w 4971"/>
                <a:gd name="T5" fmla="*/ 3 h 28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71" h="2870">
                  <a:moveTo>
                    <a:pt x="0" y="0"/>
                  </a:moveTo>
                  <a:lnTo>
                    <a:pt x="4970" y="2870"/>
                  </a:lnTo>
                  <a:lnTo>
                    <a:pt x="4971" y="28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1" name="Freeform 12"/>
            <p:cNvSpPr>
              <a:spLocks/>
            </p:cNvSpPr>
            <p:nvPr/>
          </p:nvSpPr>
          <p:spPr bwMode="auto">
            <a:xfrm>
              <a:off x="5100" y="2383"/>
              <a:ext cx="1" cy="411"/>
            </a:xfrm>
            <a:custGeom>
              <a:avLst/>
              <a:gdLst>
                <a:gd name="T0" fmla="*/ 0 w 1"/>
                <a:gd name="T1" fmla="*/ 0 h 2270"/>
                <a:gd name="T2" fmla="*/ 0 w 1"/>
                <a:gd name="T3" fmla="*/ 2 h 2270"/>
                <a:gd name="T4" fmla="*/ 1 w 1"/>
                <a:gd name="T5" fmla="*/ 2 h 2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70">
                  <a:moveTo>
                    <a:pt x="0" y="0"/>
                  </a:moveTo>
                  <a:lnTo>
                    <a:pt x="0" y="2270"/>
                  </a:lnTo>
                  <a:lnTo>
                    <a:pt x="1" y="22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2" name="Freeform 13"/>
            <p:cNvSpPr>
              <a:spLocks/>
            </p:cNvSpPr>
            <p:nvPr/>
          </p:nvSpPr>
          <p:spPr bwMode="auto">
            <a:xfrm>
              <a:off x="4199" y="2274"/>
              <a:ext cx="901" cy="520"/>
            </a:xfrm>
            <a:custGeom>
              <a:avLst/>
              <a:gdLst>
                <a:gd name="T0" fmla="*/ 5 w 4970"/>
                <a:gd name="T1" fmla="*/ 3 h 2871"/>
                <a:gd name="T2" fmla="*/ 0 w 4970"/>
                <a:gd name="T3" fmla="*/ 0 h 2871"/>
                <a:gd name="T4" fmla="*/ 0 w 4970"/>
                <a:gd name="T5" fmla="*/ 0 h 28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70" h="2871">
                  <a:moveTo>
                    <a:pt x="4970" y="287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3" name="Freeform 14"/>
            <p:cNvSpPr>
              <a:spLocks/>
            </p:cNvSpPr>
            <p:nvPr/>
          </p:nvSpPr>
          <p:spPr bwMode="auto">
            <a:xfrm>
              <a:off x="4159" y="2274"/>
              <a:ext cx="942" cy="544"/>
            </a:xfrm>
            <a:custGeom>
              <a:avLst/>
              <a:gdLst>
                <a:gd name="T0" fmla="*/ 0 w 5195"/>
                <a:gd name="T1" fmla="*/ 0 h 3001"/>
                <a:gd name="T2" fmla="*/ 0 w 5195"/>
                <a:gd name="T3" fmla="*/ 0 h 3001"/>
                <a:gd name="T4" fmla="*/ 0 w 5195"/>
                <a:gd name="T5" fmla="*/ 1 h 3001"/>
                <a:gd name="T6" fmla="*/ 0 w 5195"/>
                <a:gd name="T7" fmla="*/ 1 h 3001"/>
                <a:gd name="T8" fmla="*/ 0 w 5195"/>
                <a:gd name="T9" fmla="*/ 2 h 3001"/>
                <a:gd name="T10" fmla="*/ 1 w 5195"/>
                <a:gd name="T11" fmla="*/ 2 h 3001"/>
                <a:gd name="T12" fmla="*/ 1 w 5195"/>
                <a:gd name="T13" fmla="*/ 3 h 3001"/>
                <a:gd name="T14" fmla="*/ 2 w 5195"/>
                <a:gd name="T15" fmla="*/ 3 h 3001"/>
                <a:gd name="T16" fmla="*/ 3 w 5195"/>
                <a:gd name="T17" fmla="*/ 3 h 3001"/>
                <a:gd name="T18" fmla="*/ 3 w 5195"/>
                <a:gd name="T19" fmla="*/ 3 h 3001"/>
                <a:gd name="T20" fmla="*/ 4 w 5195"/>
                <a:gd name="T21" fmla="*/ 3 h 3001"/>
                <a:gd name="T22" fmla="*/ 5 w 5195"/>
                <a:gd name="T23" fmla="*/ 3 h 3001"/>
                <a:gd name="T24" fmla="*/ 6 w 5195"/>
                <a:gd name="T25" fmla="*/ 3 h 3001"/>
                <a:gd name="T26" fmla="*/ 6 w 5195"/>
                <a:gd name="T27" fmla="*/ 3 h 30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95" h="3001">
                  <a:moveTo>
                    <a:pt x="224" y="0"/>
                  </a:moveTo>
                  <a:lnTo>
                    <a:pt x="44" y="409"/>
                  </a:lnTo>
                  <a:lnTo>
                    <a:pt x="0" y="830"/>
                  </a:lnTo>
                  <a:lnTo>
                    <a:pt x="92" y="1248"/>
                  </a:lnTo>
                  <a:lnTo>
                    <a:pt x="319" y="1649"/>
                  </a:lnTo>
                  <a:lnTo>
                    <a:pt x="671" y="2019"/>
                  </a:lnTo>
                  <a:lnTo>
                    <a:pt x="1137" y="2343"/>
                  </a:lnTo>
                  <a:lnTo>
                    <a:pt x="1699" y="2613"/>
                  </a:lnTo>
                  <a:lnTo>
                    <a:pt x="2339" y="2816"/>
                  </a:lnTo>
                  <a:lnTo>
                    <a:pt x="3033" y="2946"/>
                  </a:lnTo>
                  <a:lnTo>
                    <a:pt x="3757" y="3001"/>
                  </a:lnTo>
                  <a:lnTo>
                    <a:pt x="4486" y="2975"/>
                  </a:lnTo>
                  <a:lnTo>
                    <a:pt x="5194" y="2871"/>
                  </a:lnTo>
                  <a:lnTo>
                    <a:pt x="5195" y="287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24" name="Freeform 15"/>
            <p:cNvSpPr>
              <a:spLocks/>
            </p:cNvSpPr>
            <p:nvPr/>
          </p:nvSpPr>
          <p:spPr bwMode="auto">
            <a:xfrm>
              <a:off x="4199" y="1863"/>
              <a:ext cx="1" cy="411"/>
            </a:xfrm>
            <a:custGeom>
              <a:avLst/>
              <a:gdLst>
                <a:gd name="T0" fmla="*/ 0 w 1"/>
                <a:gd name="T1" fmla="*/ 2 h 2269"/>
                <a:gd name="T2" fmla="*/ 0 w 1"/>
                <a:gd name="T3" fmla="*/ 0 h 2269"/>
                <a:gd name="T4" fmla="*/ 1 w 1"/>
                <a:gd name="T5" fmla="*/ 0 h 22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69">
                  <a:moveTo>
                    <a:pt x="0" y="226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2467" name="Group 16"/>
          <p:cNvGrpSpPr>
            <a:grpSpLocks/>
          </p:cNvGrpSpPr>
          <p:nvPr/>
        </p:nvGrpSpPr>
        <p:grpSpPr bwMode="auto">
          <a:xfrm>
            <a:off x="250825" y="1058863"/>
            <a:ext cx="5911850" cy="5754687"/>
            <a:chOff x="158" y="667"/>
            <a:chExt cx="3724" cy="3625"/>
          </a:xfrm>
        </p:grpSpPr>
        <p:grpSp>
          <p:nvGrpSpPr>
            <p:cNvPr id="62470" name="Group 17"/>
            <p:cNvGrpSpPr>
              <a:grpSpLocks/>
            </p:cNvGrpSpPr>
            <p:nvPr/>
          </p:nvGrpSpPr>
          <p:grpSpPr bwMode="auto">
            <a:xfrm>
              <a:off x="158" y="667"/>
              <a:ext cx="1822" cy="3625"/>
              <a:chOff x="158" y="667"/>
              <a:chExt cx="1822" cy="3625"/>
            </a:xfrm>
          </p:grpSpPr>
          <p:sp>
            <p:nvSpPr>
              <p:cNvPr id="62488" name="Line 18"/>
              <p:cNvSpPr>
                <a:spLocks noChangeShapeType="1"/>
              </p:cNvSpPr>
              <p:nvPr/>
            </p:nvSpPr>
            <p:spPr bwMode="auto">
              <a:xfrm>
                <a:off x="1055" y="667"/>
                <a:ext cx="0" cy="4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9" name="Line 19"/>
              <p:cNvSpPr>
                <a:spLocks noChangeShapeType="1"/>
              </p:cNvSpPr>
              <p:nvPr/>
            </p:nvSpPr>
            <p:spPr bwMode="auto">
              <a:xfrm>
                <a:off x="1055" y="1120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0" name="Line 20"/>
              <p:cNvSpPr>
                <a:spLocks noChangeShapeType="1"/>
              </p:cNvSpPr>
              <p:nvPr/>
            </p:nvSpPr>
            <p:spPr bwMode="auto">
              <a:xfrm>
                <a:off x="1055" y="1190"/>
                <a:ext cx="0" cy="7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1" name="Line 21"/>
              <p:cNvSpPr>
                <a:spLocks noChangeShapeType="1"/>
              </p:cNvSpPr>
              <p:nvPr/>
            </p:nvSpPr>
            <p:spPr bwMode="auto">
              <a:xfrm>
                <a:off x="1055" y="1937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2" name="Line 22"/>
              <p:cNvSpPr>
                <a:spLocks noChangeShapeType="1"/>
              </p:cNvSpPr>
              <p:nvPr/>
            </p:nvSpPr>
            <p:spPr bwMode="auto">
              <a:xfrm>
                <a:off x="1055" y="2007"/>
                <a:ext cx="0" cy="4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3" name="Line 23"/>
              <p:cNvSpPr>
                <a:spLocks noChangeShapeType="1"/>
              </p:cNvSpPr>
              <p:nvPr/>
            </p:nvSpPr>
            <p:spPr bwMode="auto">
              <a:xfrm>
                <a:off x="158" y="3367"/>
                <a:ext cx="4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4" name="Line 24"/>
              <p:cNvSpPr>
                <a:spLocks noChangeShapeType="1"/>
              </p:cNvSpPr>
              <p:nvPr/>
            </p:nvSpPr>
            <p:spPr bwMode="auto">
              <a:xfrm>
                <a:off x="646" y="336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5" name="Line 25"/>
              <p:cNvSpPr>
                <a:spLocks noChangeShapeType="1"/>
              </p:cNvSpPr>
              <p:nvPr/>
            </p:nvSpPr>
            <p:spPr bwMode="auto">
              <a:xfrm>
                <a:off x="716" y="3367"/>
                <a:ext cx="7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6" name="Line 26"/>
              <p:cNvSpPr>
                <a:spLocks noChangeShapeType="1"/>
              </p:cNvSpPr>
              <p:nvPr/>
            </p:nvSpPr>
            <p:spPr bwMode="auto">
              <a:xfrm>
                <a:off x="1460" y="336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7" name="Line 27"/>
              <p:cNvSpPr>
                <a:spLocks noChangeShapeType="1"/>
              </p:cNvSpPr>
              <p:nvPr/>
            </p:nvSpPr>
            <p:spPr bwMode="auto">
              <a:xfrm>
                <a:off x="1533" y="3367"/>
                <a:ext cx="4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8" name="Freeform 28"/>
              <p:cNvSpPr>
                <a:spLocks/>
              </p:cNvSpPr>
              <p:nvPr/>
            </p:nvSpPr>
            <p:spPr bwMode="auto">
              <a:xfrm>
                <a:off x="270" y="2582"/>
                <a:ext cx="1569" cy="1570"/>
              </a:xfrm>
              <a:custGeom>
                <a:avLst/>
                <a:gdLst>
                  <a:gd name="T0" fmla="*/ 148 w 3444"/>
                  <a:gd name="T1" fmla="*/ 69 h 3445"/>
                  <a:gd name="T2" fmla="*/ 147 w 3444"/>
                  <a:gd name="T3" fmla="*/ 59 h 3445"/>
                  <a:gd name="T4" fmla="*/ 144 w 3444"/>
                  <a:gd name="T5" fmla="*/ 48 h 3445"/>
                  <a:gd name="T6" fmla="*/ 139 w 3444"/>
                  <a:gd name="T7" fmla="*/ 39 h 3445"/>
                  <a:gd name="T8" fmla="*/ 133 w 3444"/>
                  <a:gd name="T9" fmla="*/ 30 h 3445"/>
                  <a:gd name="T10" fmla="*/ 127 w 3444"/>
                  <a:gd name="T11" fmla="*/ 22 h 3445"/>
                  <a:gd name="T12" fmla="*/ 119 w 3444"/>
                  <a:gd name="T13" fmla="*/ 15 h 3445"/>
                  <a:gd name="T14" fmla="*/ 110 w 3444"/>
                  <a:gd name="T15" fmla="*/ 9 h 3445"/>
                  <a:gd name="T16" fmla="*/ 100 w 3444"/>
                  <a:gd name="T17" fmla="*/ 5 h 3445"/>
                  <a:gd name="T18" fmla="*/ 90 w 3444"/>
                  <a:gd name="T19" fmla="*/ 2 h 3445"/>
                  <a:gd name="T20" fmla="*/ 79 w 3444"/>
                  <a:gd name="T21" fmla="*/ 0 h 3445"/>
                  <a:gd name="T22" fmla="*/ 69 w 3444"/>
                  <a:gd name="T23" fmla="*/ 0 h 3445"/>
                  <a:gd name="T24" fmla="*/ 58 w 3444"/>
                  <a:gd name="T25" fmla="*/ 2 h 3445"/>
                  <a:gd name="T26" fmla="*/ 48 w 3444"/>
                  <a:gd name="T27" fmla="*/ 5 h 3445"/>
                  <a:gd name="T28" fmla="*/ 39 w 3444"/>
                  <a:gd name="T29" fmla="*/ 9 h 3445"/>
                  <a:gd name="T30" fmla="*/ 30 w 3444"/>
                  <a:gd name="T31" fmla="*/ 15 h 3445"/>
                  <a:gd name="T32" fmla="*/ 22 w 3444"/>
                  <a:gd name="T33" fmla="*/ 22 h 3445"/>
                  <a:gd name="T34" fmla="*/ 15 w 3444"/>
                  <a:gd name="T35" fmla="*/ 30 h 3445"/>
                  <a:gd name="T36" fmla="*/ 9 w 3444"/>
                  <a:gd name="T37" fmla="*/ 39 h 3445"/>
                  <a:gd name="T38" fmla="*/ 5 w 3444"/>
                  <a:gd name="T39" fmla="*/ 48 h 3445"/>
                  <a:gd name="T40" fmla="*/ 2 w 3444"/>
                  <a:gd name="T41" fmla="*/ 59 h 3445"/>
                  <a:gd name="T42" fmla="*/ 0 w 3444"/>
                  <a:gd name="T43" fmla="*/ 69 h 3445"/>
                  <a:gd name="T44" fmla="*/ 0 w 3444"/>
                  <a:gd name="T45" fmla="*/ 80 h 3445"/>
                  <a:gd name="T46" fmla="*/ 2 w 3444"/>
                  <a:gd name="T47" fmla="*/ 90 h 3445"/>
                  <a:gd name="T48" fmla="*/ 5 w 3444"/>
                  <a:gd name="T49" fmla="*/ 100 h 3445"/>
                  <a:gd name="T50" fmla="*/ 9 w 3444"/>
                  <a:gd name="T51" fmla="*/ 110 h 3445"/>
                  <a:gd name="T52" fmla="*/ 15 w 3444"/>
                  <a:gd name="T53" fmla="*/ 119 h 3445"/>
                  <a:gd name="T54" fmla="*/ 22 w 3444"/>
                  <a:gd name="T55" fmla="*/ 127 h 3445"/>
                  <a:gd name="T56" fmla="*/ 30 w 3444"/>
                  <a:gd name="T57" fmla="*/ 134 h 3445"/>
                  <a:gd name="T58" fmla="*/ 39 w 3444"/>
                  <a:gd name="T59" fmla="*/ 139 h 3445"/>
                  <a:gd name="T60" fmla="*/ 48 w 3444"/>
                  <a:gd name="T61" fmla="*/ 144 h 3445"/>
                  <a:gd name="T62" fmla="*/ 58 w 3444"/>
                  <a:gd name="T63" fmla="*/ 147 h 3445"/>
                  <a:gd name="T64" fmla="*/ 69 w 3444"/>
                  <a:gd name="T65" fmla="*/ 149 h 3445"/>
                  <a:gd name="T66" fmla="*/ 79 w 3444"/>
                  <a:gd name="T67" fmla="*/ 149 h 3445"/>
                  <a:gd name="T68" fmla="*/ 90 w 3444"/>
                  <a:gd name="T69" fmla="*/ 147 h 3445"/>
                  <a:gd name="T70" fmla="*/ 100 w 3444"/>
                  <a:gd name="T71" fmla="*/ 144 h 3445"/>
                  <a:gd name="T72" fmla="*/ 110 w 3444"/>
                  <a:gd name="T73" fmla="*/ 139 h 3445"/>
                  <a:gd name="T74" fmla="*/ 119 w 3444"/>
                  <a:gd name="T75" fmla="*/ 134 h 3445"/>
                  <a:gd name="T76" fmla="*/ 127 w 3444"/>
                  <a:gd name="T77" fmla="*/ 127 h 3445"/>
                  <a:gd name="T78" fmla="*/ 133 w 3444"/>
                  <a:gd name="T79" fmla="*/ 119 h 3445"/>
                  <a:gd name="T80" fmla="*/ 139 w 3444"/>
                  <a:gd name="T81" fmla="*/ 110 h 3445"/>
                  <a:gd name="T82" fmla="*/ 144 w 3444"/>
                  <a:gd name="T83" fmla="*/ 100 h 3445"/>
                  <a:gd name="T84" fmla="*/ 147 w 3444"/>
                  <a:gd name="T85" fmla="*/ 90 h 3445"/>
                  <a:gd name="T86" fmla="*/ 148 w 3444"/>
                  <a:gd name="T87" fmla="*/ 80 h 34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4" h="3445">
                    <a:moveTo>
                      <a:pt x="3444" y="1723"/>
                    </a:moveTo>
                    <a:lnTo>
                      <a:pt x="3439" y="1599"/>
                    </a:lnTo>
                    <a:lnTo>
                      <a:pt x="3426" y="1477"/>
                    </a:lnTo>
                    <a:lnTo>
                      <a:pt x="3405" y="1356"/>
                    </a:lnTo>
                    <a:lnTo>
                      <a:pt x="3374" y="1237"/>
                    </a:lnTo>
                    <a:lnTo>
                      <a:pt x="3335" y="1120"/>
                    </a:lnTo>
                    <a:lnTo>
                      <a:pt x="3287" y="1007"/>
                    </a:lnTo>
                    <a:lnTo>
                      <a:pt x="3233" y="896"/>
                    </a:lnTo>
                    <a:lnTo>
                      <a:pt x="3170" y="791"/>
                    </a:lnTo>
                    <a:lnTo>
                      <a:pt x="3100" y="690"/>
                    </a:lnTo>
                    <a:lnTo>
                      <a:pt x="3023" y="594"/>
                    </a:lnTo>
                    <a:lnTo>
                      <a:pt x="2939" y="505"/>
                    </a:lnTo>
                    <a:lnTo>
                      <a:pt x="2850" y="420"/>
                    </a:lnTo>
                    <a:lnTo>
                      <a:pt x="2754" y="343"/>
                    </a:lnTo>
                    <a:lnTo>
                      <a:pt x="2653" y="274"/>
                    </a:lnTo>
                    <a:lnTo>
                      <a:pt x="2547" y="211"/>
                    </a:lnTo>
                    <a:lnTo>
                      <a:pt x="2437" y="155"/>
                    </a:lnTo>
                    <a:lnTo>
                      <a:pt x="2324" y="109"/>
                    </a:lnTo>
                    <a:lnTo>
                      <a:pt x="2207" y="69"/>
                    </a:lnTo>
                    <a:lnTo>
                      <a:pt x="2087" y="39"/>
                    </a:lnTo>
                    <a:lnTo>
                      <a:pt x="1967" y="17"/>
                    </a:lnTo>
                    <a:lnTo>
                      <a:pt x="1845" y="4"/>
                    </a:lnTo>
                    <a:lnTo>
                      <a:pt x="1722" y="0"/>
                    </a:lnTo>
                    <a:lnTo>
                      <a:pt x="1599" y="4"/>
                    </a:lnTo>
                    <a:lnTo>
                      <a:pt x="1477" y="17"/>
                    </a:lnTo>
                    <a:lnTo>
                      <a:pt x="1356" y="39"/>
                    </a:lnTo>
                    <a:lnTo>
                      <a:pt x="1237" y="69"/>
                    </a:lnTo>
                    <a:lnTo>
                      <a:pt x="1121" y="109"/>
                    </a:lnTo>
                    <a:lnTo>
                      <a:pt x="1007" y="155"/>
                    </a:lnTo>
                    <a:lnTo>
                      <a:pt x="897" y="211"/>
                    </a:lnTo>
                    <a:lnTo>
                      <a:pt x="791" y="274"/>
                    </a:lnTo>
                    <a:lnTo>
                      <a:pt x="690" y="343"/>
                    </a:lnTo>
                    <a:lnTo>
                      <a:pt x="594" y="420"/>
                    </a:lnTo>
                    <a:lnTo>
                      <a:pt x="505" y="505"/>
                    </a:lnTo>
                    <a:lnTo>
                      <a:pt x="421" y="594"/>
                    </a:lnTo>
                    <a:lnTo>
                      <a:pt x="343" y="690"/>
                    </a:lnTo>
                    <a:lnTo>
                      <a:pt x="274" y="791"/>
                    </a:lnTo>
                    <a:lnTo>
                      <a:pt x="211" y="896"/>
                    </a:lnTo>
                    <a:lnTo>
                      <a:pt x="156" y="1007"/>
                    </a:lnTo>
                    <a:lnTo>
                      <a:pt x="109" y="1120"/>
                    </a:lnTo>
                    <a:lnTo>
                      <a:pt x="70" y="1237"/>
                    </a:lnTo>
                    <a:lnTo>
                      <a:pt x="40" y="1356"/>
                    </a:lnTo>
                    <a:lnTo>
                      <a:pt x="17" y="1477"/>
                    </a:lnTo>
                    <a:lnTo>
                      <a:pt x="5" y="1599"/>
                    </a:lnTo>
                    <a:lnTo>
                      <a:pt x="0" y="1723"/>
                    </a:lnTo>
                    <a:lnTo>
                      <a:pt x="5" y="1845"/>
                    </a:lnTo>
                    <a:lnTo>
                      <a:pt x="17" y="1967"/>
                    </a:lnTo>
                    <a:lnTo>
                      <a:pt x="40" y="2089"/>
                    </a:lnTo>
                    <a:lnTo>
                      <a:pt x="70" y="2208"/>
                    </a:lnTo>
                    <a:lnTo>
                      <a:pt x="109" y="2324"/>
                    </a:lnTo>
                    <a:lnTo>
                      <a:pt x="156" y="2438"/>
                    </a:lnTo>
                    <a:lnTo>
                      <a:pt x="211" y="2548"/>
                    </a:lnTo>
                    <a:lnTo>
                      <a:pt x="274" y="2653"/>
                    </a:lnTo>
                    <a:lnTo>
                      <a:pt x="343" y="2754"/>
                    </a:lnTo>
                    <a:lnTo>
                      <a:pt x="421" y="2850"/>
                    </a:lnTo>
                    <a:lnTo>
                      <a:pt x="505" y="2941"/>
                    </a:lnTo>
                    <a:lnTo>
                      <a:pt x="594" y="3025"/>
                    </a:lnTo>
                    <a:lnTo>
                      <a:pt x="690" y="3101"/>
                    </a:lnTo>
                    <a:lnTo>
                      <a:pt x="791" y="3172"/>
                    </a:lnTo>
                    <a:lnTo>
                      <a:pt x="897" y="3234"/>
                    </a:lnTo>
                    <a:lnTo>
                      <a:pt x="1007" y="3290"/>
                    </a:lnTo>
                    <a:lnTo>
                      <a:pt x="1121" y="3337"/>
                    </a:lnTo>
                    <a:lnTo>
                      <a:pt x="1237" y="3375"/>
                    </a:lnTo>
                    <a:lnTo>
                      <a:pt x="1356" y="3406"/>
                    </a:lnTo>
                    <a:lnTo>
                      <a:pt x="1477" y="3427"/>
                    </a:lnTo>
                    <a:lnTo>
                      <a:pt x="1599" y="3441"/>
                    </a:lnTo>
                    <a:lnTo>
                      <a:pt x="1722" y="3445"/>
                    </a:lnTo>
                    <a:lnTo>
                      <a:pt x="1845" y="3441"/>
                    </a:lnTo>
                    <a:lnTo>
                      <a:pt x="1967" y="3427"/>
                    </a:lnTo>
                    <a:lnTo>
                      <a:pt x="2087" y="3406"/>
                    </a:lnTo>
                    <a:lnTo>
                      <a:pt x="2207" y="3375"/>
                    </a:lnTo>
                    <a:lnTo>
                      <a:pt x="2324" y="3337"/>
                    </a:lnTo>
                    <a:lnTo>
                      <a:pt x="2437" y="3290"/>
                    </a:lnTo>
                    <a:lnTo>
                      <a:pt x="2547" y="3234"/>
                    </a:lnTo>
                    <a:lnTo>
                      <a:pt x="2653" y="3172"/>
                    </a:lnTo>
                    <a:lnTo>
                      <a:pt x="2754" y="3101"/>
                    </a:lnTo>
                    <a:lnTo>
                      <a:pt x="2850" y="3025"/>
                    </a:lnTo>
                    <a:lnTo>
                      <a:pt x="2939" y="2941"/>
                    </a:lnTo>
                    <a:lnTo>
                      <a:pt x="3023" y="2850"/>
                    </a:lnTo>
                    <a:lnTo>
                      <a:pt x="3100" y="2754"/>
                    </a:lnTo>
                    <a:lnTo>
                      <a:pt x="3170" y="2653"/>
                    </a:lnTo>
                    <a:lnTo>
                      <a:pt x="3233" y="2548"/>
                    </a:lnTo>
                    <a:lnTo>
                      <a:pt x="3287" y="2438"/>
                    </a:lnTo>
                    <a:lnTo>
                      <a:pt x="3335" y="2324"/>
                    </a:lnTo>
                    <a:lnTo>
                      <a:pt x="3374" y="2208"/>
                    </a:lnTo>
                    <a:lnTo>
                      <a:pt x="3405" y="2089"/>
                    </a:lnTo>
                    <a:lnTo>
                      <a:pt x="3426" y="1967"/>
                    </a:lnTo>
                    <a:lnTo>
                      <a:pt x="3439" y="1845"/>
                    </a:lnTo>
                    <a:lnTo>
                      <a:pt x="3444" y="172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99" name="Line 29"/>
              <p:cNvSpPr>
                <a:spLocks noChangeShapeType="1"/>
              </p:cNvSpPr>
              <p:nvPr/>
            </p:nvSpPr>
            <p:spPr bwMode="auto">
              <a:xfrm>
                <a:off x="270" y="2358"/>
                <a:ext cx="156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0" name="Line 30"/>
              <p:cNvSpPr>
                <a:spLocks noChangeShapeType="1"/>
              </p:cNvSpPr>
              <p:nvPr/>
            </p:nvSpPr>
            <p:spPr bwMode="auto">
              <a:xfrm flipV="1">
                <a:off x="1839" y="1337"/>
                <a:ext cx="0" cy="10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1" name="Line 31"/>
              <p:cNvSpPr>
                <a:spLocks noChangeShapeType="1"/>
              </p:cNvSpPr>
              <p:nvPr/>
            </p:nvSpPr>
            <p:spPr bwMode="auto">
              <a:xfrm flipH="1">
                <a:off x="700" y="788"/>
                <a:ext cx="7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2" name="Line 32"/>
              <p:cNvSpPr>
                <a:spLocks noChangeShapeType="1"/>
              </p:cNvSpPr>
              <p:nvPr/>
            </p:nvSpPr>
            <p:spPr bwMode="auto">
              <a:xfrm>
                <a:off x="270" y="1337"/>
                <a:ext cx="0" cy="10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3" name="Line 33"/>
              <p:cNvSpPr>
                <a:spLocks noChangeShapeType="1"/>
              </p:cNvSpPr>
              <p:nvPr/>
            </p:nvSpPr>
            <p:spPr bwMode="auto">
              <a:xfrm>
                <a:off x="700" y="78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4" name="Line 34"/>
              <p:cNvSpPr>
                <a:spLocks noChangeShapeType="1"/>
              </p:cNvSpPr>
              <p:nvPr/>
            </p:nvSpPr>
            <p:spPr bwMode="auto">
              <a:xfrm>
                <a:off x="1409" y="78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5" name="Line 35"/>
              <p:cNvSpPr>
                <a:spLocks noChangeShapeType="1"/>
              </p:cNvSpPr>
              <p:nvPr/>
            </p:nvSpPr>
            <p:spPr bwMode="auto">
              <a:xfrm flipH="1">
                <a:off x="1409" y="1337"/>
                <a:ext cx="4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6" name="Line 36"/>
              <p:cNvSpPr>
                <a:spLocks noChangeShapeType="1"/>
              </p:cNvSpPr>
              <p:nvPr/>
            </p:nvSpPr>
            <p:spPr bwMode="auto">
              <a:xfrm flipH="1">
                <a:off x="270" y="1337"/>
                <a:ext cx="4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7" name="Line 37"/>
              <p:cNvSpPr>
                <a:spLocks noChangeShapeType="1"/>
              </p:cNvSpPr>
              <p:nvPr/>
            </p:nvSpPr>
            <p:spPr bwMode="auto">
              <a:xfrm>
                <a:off x="1055" y="2499"/>
                <a:ext cx="0" cy="4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8" name="Line 38"/>
              <p:cNvSpPr>
                <a:spLocks noChangeShapeType="1"/>
              </p:cNvSpPr>
              <p:nvPr/>
            </p:nvSpPr>
            <p:spPr bwMode="auto">
              <a:xfrm>
                <a:off x="1055" y="2971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09" name="Line 39"/>
              <p:cNvSpPr>
                <a:spLocks noChangeShapeType="1"/>
              </p:cNvSpPr>
              <p:nvPr/>
            </p:nvSpPr>
            <p:spPr bwMode="auto">
              <a:xfrm>
                <a:off x="1055" y="3041"/>
                <a:ext cx="0" cy="7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10" name="Line 40"/>
              <p:cNvSpPr>
                <a:spLocks noChangeShapeType="1"/>
              </p:cNvSpPr>
              <p:nvPr/>
            </p:nvSpPr>
            <p:spPr bwMode="auto">
              <a:xfrm>
                <a:off x="1055" y="3788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11" name="Line 41"/>
              <p:cNvSpPr>
                <a:spLocks noChangeShapeType="1"/>
              </p:cNvSpPr>
              <p:nvPr/>
            </p:nvSpPr>
            <p:spPr bwMode="auto">
              <a:xfrm>
                <a:off x="1055" y="3858"/>
                <a:ext cx="0" cy="4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2471" name="Group 42"/>
            <p:cNvGrpSpPr>
              <a:grpSpLocks/>
            </p:cNvGrpSpPr>
            <p:nvPr/>
          </p:nvGrpSpPr>
          <p:grpSpPr bwMode="auto">
            <a:xfrm>
              <a:off x="2312" y="667"/>
              <a:ext cx="1570" cy="1755"/>
              <a:chOff x="2312" y="667"/>
              <a:chExt cx="1570" cy="1755"/>
            </a:xfrm>
          </p:grpSpPr>
          <p:sp>
            <p:nvSpPr>
              <p:cNvPr id="62479" name="Line 43"/>
              <p:cNvSpPr>
                <a:spLocks noChangeShapeType="1"/>
              </p:cNvSpPr>
              <p:nvPr/>
            </p:nvSpPr>
            <p:spPr bwMode="auto">
              <a:xfrm>
                <a:off x="3097" y="667"/>
                <a:ext cx="0" cy="4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0" name="Line 44"/>
              <p:cNvSpPr>
                <a:spLocks noChangeShapeType="1"/>
              </p:cNvSpPr>
              <p:nvPr/>
            </p:nvSpPr>
            <p:spPr bwMode="auto">
              <a:xfrm>
                <a:off x="3097" y="1120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1" name="Line 45"/>
              <p:cNvSpPr>
                <a:spLocks noChangeShapeType="1"/>
              </p:cNvSpPr>
              <p:nvPr/>
            </p:nvSpPr>
            <p:spPr bwMode="auto">
              <a:xfrm>
                <a:off x="3097" y="1190"/>
                <a:ext cx="0" cy="7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2" name="Line 46"/>
              <p:cNvSpPr>
                <a:spLocks noChangeShapeType="1"/>
              </p:cNvSpPr>
              <p:nvPr/>
            </p:nvSpPr>
            <p:spPr bwMode="auto">
              <a:xfrm>
                <a:off x="3097" y="1937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3" name="Line 47"/>
              <p:cNvSpPr>
                <a:spLocks noChangeShapeType="1"/>
              </p:cNvSpPr>
              <p:nvPr/>
            </p:nvSpPr>
            <p:spPr bwMode="auto">
              <a:xfrm>
                <a:off x="3097" y="2007"/>
                <a:ext cx="0" cy="4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4" name="Line 48"/>
              <p:cNvSpPr>
                <a:spLocks noChangeShapeType="1"/>
              </p:cNvSpPr>
              <p:nvPr/>
            </p:nvSpPr>
            <p:spPr bwMode="auto">
              <a:xfrm>
                <a:off x="2312" y="2358"/>
                <a:ext cx="15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5" name="Line 49"/>
              <p:cNvSpPr>
                <a:spLocks noChangeShapeType="1"/>
              </p:cNvSpPr>
              <p:nvPr/>
            </p:nvSpPr>
            <p:spPr bwMode="auto">
              <a:xfrm flipV="1">
                <a:off x="3882" y="788"/>
                <a:ext cx="0" cy="1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6" name="Line 50"/>
              <p:cNvSpPr>
                <a:spLocks noChangeShapeType="1"/>
              </p:cNvSpPr>
              <p:nvPr/>
            </p:nvSpPr>
            <p:spPr bwMode="auto">
              <a:xfrm flipH="1">
                <a:off x="2312" y="788"/>
                <a:ext cx="15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87" name="Line 51"/>
              <p:cNvSpPr>
                <a:spLocks noChangeShapeType="1"/>
              </p:cNvSpPr>
              <p:nvPr/>
            </p:nvSpPr>
            <p:spPr bwMode="auto">
              <a:xfrm>
                <a:off x="2312" y="788"/>
                <a:ext cx="0" cy="1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2472" name="Group 52"/>
            <p:cNvGrpSpPr>
              <a:grpSpLocks/>
            </p:cNvGrpSpPr>
            <p:nvPr/>
          </p:nvGrpSpPr>
          <p:grpSpPr bwMode="auto">
            <a:xfrm>
              <a:off x="700" y="2668"/>
              <a:ext cx="709" cy="1401"/>
              <a:chOff x="700" y="2668"/>
              <a:chExt cx="709" cy="1401"/>
            </a:xfrm>
          </p:grpSpPr>
          <p:sp>
            <p:nvSpPr>
              <p:cNvPr id="62477" name="Line 53"/>
              <p:cNvSpPr>
                <a:spLocks noChangeShapeType="1"/>
              </p:cNvSpPr>
              <p:nvPr/>
            </p:nvSpPr>
            <p:spPr bwMode="auto">
              <a:xfrm>
                <a:off x="700" y="2668"/>
                <a:ext cx="0" cy="140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78" name="Line 54"/>
              <p:cNvSpPr>
                <a:spLocks noChangeShapeType="1"/>
              </p:cNvSpPr>
              <p:nvPr/>
            </p:nvSpPr>
            <p:spPr bwMode="auto">
              <a:xfrm>
                <a:off x="1409" y="2668"/>
                <a:ext cx="0" cy="140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2473" name="Group 55"/>
            <p:cNvGrpSpPr>
              <a:grpSpLocks/>
            </p:cNvGrpSpPr>
            <p:nvPr/>
          </p:nvGrpSpPr>
          <p:grpSpPr bwMode="auto">
            <a:xfrm>
              <a:off x="2395" y="788"/>
              <a:ext cx="1404" cy="549"/>
              <a:chOff x="2395" y="788"/>
              <a:chExt cx="1404" cy="549"/>
            </a:xfrm>
          </p:grpSpPr>
          <p:sp>
            <p:nvSpPr>
              <p:cNvPr id="62474" name="Line 56"/>
              <p:cNvSpPr>
                <a:spLocks noChangeShapeType="1"/>
              </p:cNvSpPr>
              <p:nvPr/>
            </p:nvSpPr>
            <p:spPr bwMode="auto">
              <a:xfrm>
                <a:off x="2395" y="1337"/>
                <a:ext cx="140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75" name="Line 57"/>
              <p:cNvSpPr>
                <a:spLocks noChangeShapeType="1"/>
              </p:cNvSpPr>
              <p:nvPr/>
            </p:nvSpPr>
            <p:spPr bwMode="auto">
              <a:xfrm flipV="1">
                <a:off x="3799" y="78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76" name="Line 58"/>
              <p:cNvSpPr>
                <a:spLocks noChangeShapeType="1"/>
              </p:cNvSpPr>
              <p:nvPr/>
            </p:nvSpPr>
            <p:spPr bwMode="auto">
              <a:xfrm flipV="1">
                <a:off x="2395" y="788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62468" name="AutoShape 5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62469" name="Text Box 60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94" name="Group 2"/>
          <p:cNvGrpSpPr>
            <a:grpSpLocks/>
          </p:cNvGrpSpPr>
          <p:nvPr/>
        </p:nvGrpSpPr>
        <p:grpSpPr bwMode="auto">
          <a:xfrm>
            <a:off x="3670300" y="989013"/>
            <a:ext cx="2492375" cy="2784475"/>
            <a:chOff x="2312" y="623"/>
            <a:chExt cx="1570" cy="1754"/>
          </a:xfrm>
        </p:grpSpPr>
        <p:sp>
          <p:nvSpPr>
            <p:cNvPr id="63626" name="Line 3"/>
            <p:cNvSpPr>
              <a:spLocks noChangeShapeType="1"/>
            </p:cNvSpPr>
            <p:nvPr/>
          </p:nvSpPr>
          <p:spPr bwMode="auto">
            <a:xfrm>
              <a:off x="3097" y="623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7" name="Line 4"/>
            <p:cNvSpPr>
              <a:spLocks noChangeShapeType="1"/>
            </p:cNvSpPr>
            <p:nvPr/>
          </p:nvSpPr>
          <p:spPr bwMode="auto">
            <a:xfrm>
              <a:off x="3097" y="1076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8" name="Line 5"/>
            <p:cNvSpPr>
              <a:spLocks noChangeShapeType="1"/>
            </p:cNvSpPr>
            <p:nvPr/>
          </p:nvSpPr>
          <p:spPr bwMode="auto">
            <a:xfrm>
              <a:off x="3097" y="1146"/>
              <a:ext cx="0" cy="7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9" name="Line 6"/>
            <p:cNvSpPr>
              <a:spLocks noChangeShapeType="1"/>
            </p:cNvSpPr>
            <p:nvPr/>
          </p:nvSpPr>
          <p:spPr bwMode="auto">
            <a:xfrm>
              <a:off x="3097" y="1892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0" name="Line 7"/>
            <p:cNvSpPr>
              <a:spLocks noChangeShapeType="1"/>
            </p:cNvSpPr>
            <p:nvPr/>
          </p:nvSpPr>
          <p:spPr bwMode="auto">
            <a:xfrm>
              <a:off x="3097" y="1963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1" name="Line 8"/>
            <p:cNvSpPr>
              <a:spLocks noChangeShapeType="1"/>
            </p:cNvSpPr>
            <p:nvPr/>
          </p:nvSpPr>
          <p:spPr bwMode="auto">
            <a:xfrm>
              <a:off x="2312" y="2314"/>
              <a:ext cx="15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2" name="Line 9"/>
            <p:cNvSpPr>
              <a:spLocks noChangeShapeType="1"/>
            </p:cNvSpPr>
            <p:nvPr/>
          </p:nvSpPr>
          <p:spPr bwMode="auto">
            <a:xfrm>
              <a:off x="2312" y="744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3" name="Line 10"/>
            <p:cNvSpPr>
              <a:spLocks noChangeShapeType="1"/>
            </p:cNvSpPr>
            <p:nvPr/>
          </p:nvSpPr>
          <p:spPr bwMode="auto">
            <a:xfrm>
              <a:off x="2312" y="1293"/>
              <a:ext cx="0" cy="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4" name="Line 11"/>
            <p:cNvSpPr>
              <a:spLocks noChangeShapeType="1"/>
            </p:cNvSpPr>
            <p:nvPr/>
          </p:nvSpPr>
          <p:spPr bwMode="auto">
            <a:xfrm>
              <a:off x="3882" y="744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5" name="Line 12"/>
            <p:cNvSpPr>
              <a:spLocks noChangeShapeType="1"/>
            </p:cNvSpPr>
            <p:nvPr/>
          </p:nvSpPr>
          <p:spPr bwMode="auto">
            <a:xfrm>
              <a:off x="3882" y="1293"/>
              <a:ext cx="0" cy="10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6" name="Line 13"/>
            <p:cNvSpPr>
              <a:spLocks noChangeShapeType="1"/>
            </p:cNvSpPr>
            <p:nvPr/>
          </p:nvSpPr>
          <p:spPr bwMode="auto">
            <a:xfrm flipH="1">
              <a:off x="3795" y="744"/>
              <a:ext cx="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7" name="Line 14"/>
            <p:cNvSpPr>
              <a:spLocks noChangeShapeType="1"/>
            </p:cNvSpPr>
            <p:nvPr/>
          </p:nvSpPr>
          <p:spPr bwMode="auto">
            <a:xfrm flipH="1">
              <a:off x="2395" y="744"/>
              <a:ext cx="14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38" name="Line 15"/>
            <p:cNvSpPr>
              <a:spLocks noChangeShapeType="1"/>
            </p:cNvSpPr>
            <p:nvPr/>
          </p:nvSpPr>
          <p:spPr bwMode="auto">
            <a:xfrm flipH="1">
              <a:off x="2312" y="744"/>
              <a:ext cx="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08" name="Group 16"/>
          <p:cNvGrpSpPr>
            <a:grpSpLocks/>
          </p:cNvGrpSpPr>
          <p:nvPr/>
        </p:nvGrpSpPr>
        <p:grpSpPr bwMode="auto">
          <a:xfrm>
            <a:off x="250825" y="1181100"/>
            <a:ext cx="2892425" cy="5561013"/>
            <a:chOff x="158" y="744"/>
            <a:chExt cx="1822" cy="3503"/>
          </a:xfrm>
        </p:grpSpPr>
        <p:sp>
          <p:nvSpPr>
            <p:cNvPr id="63604" name="Line 17"/>
            <p:cNvSpPr>
              <a:spLocks noChangeShapeType="1"/>
            </p:cNvSpPr>
            <p:nvPr/>
          </p:nvSpPr>
          <p:spPr bwMode="auto">
            <a:xfrm>
              <a:off x="1055" y="1162"/>
              <a:ext cx="0" cy="6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5" name="Line 18"/>
            <p:cNvSpPr>
              <a:spLocks noChangeShapeType="1"/>
            </p:cNvSpPr>
            <p:nvPr/>
          </p:nvSpPr>
          <p:spPr bwMode="auto">
            <a:xfrm>
              <a:off x="1055" y="1892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6" name="Line 19"/>
            <p:cNvSpPr>
              <a:spLocks noChangeShapeType="1"/>
            </p:cNvSpPr>
            <p:nvPr/>
          </p:nvSpPr>
          <p:spPr bwMode="auto">
            <a:xfrm>
              <a:off x="1055" y="1963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7" name="Line 20"/>
            <p:cNvSpPr>
              <a:spLocks noChangeShapeType="1"/>
            </p:cNvSpPr>
            <p:nvPr/>
          </p:nvSpPr>
          <p:spPr bwMode="auto">
            <a:xfrm>
              <a:off x="158" y="3322"/>
              <a:ext cx="4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8" name="Line 21"/>
            <p:cNvSpPr>
              <a:spLocks noChangeShapeType="1"/>
            </p:cNvSpPr>
            <p:nvPr/>
          </p:nvSpPr>
          <p:spPr bwMode="auto">
            <a:xfrm>
              <a:off x="643" y="3322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9" name="Line 22"/>
            <p:cNvSpPr>
              <a:spLocks noChangeShapeType="1"/>
            </p:cNvSpPr>
            <p:nvPr/>
          </p:nvSpPr>
          <p:spPr bwMode="auto">
            <a:xfrm>
              <a:off x="713" y="3322"/>
              <a:ext cx="7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0" name="Line 23"/>
            <p:cNvSpPr>
              <a:spLocks noChangeShapeType="1"/>
            </p:cNvSpPr>
            <p:nvPr/>
          </p:nvSpPr>
          <p:spPr bwMode="auto">
            <a:xfrm>
              <a:off x="1460" y="3322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1" name="Line 24"/>
            <p:cNvSpPr>
              <a:spLocks noChangeShapeType="1"/>
            </p:cNvSpPr>
            <p:nvPr/>
          </p:nvSpPr>
          <p:spPr bwMode="auto">
            <a:xfrm>
              <a:off x="1530" y="3322"/>
              <a:ext cx="4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2" name="Freeform 25"/>
            <p:cNvSpPr>
              <a:spLocks/>
            </p:cNvSpPr>
            <p:nvPr/>
          </p:nvSpPr>
          <p:spPr bwMode="auto">
            <a:xfrm>
              <a:off x="270" y="2537"/>
              <a:ext cx="1569" cy="1570"/>
            </a:xfrm>
            <a:custGeom>
              <a:avLst/>
              <a:gdLst>
                <a:gd name="T0" fmla="*/ 148 w 3443"/>
                <a:gd name="T1" fmla="*/ 69 h 3445"/>
                <a:gd name="T2" fmla="*/ 147 w 3443"/>
                <a:gd name="T3" fmla="*/ 59 h 3445"/>
                <a:gd name="T4" fmla="*/ 144 w 3443"/>
                <a:gd name="T5" fmla="*/ 48 h 3445"/>
                <a:gd name="T6" fmla="*/ 139 w 3443"/>
                <a:gd name="T7" fmla="*/ 39 h 3445"/>
                <a:gd name="T8" fmla="*/ 134 w 3443"/>
                <a:gd name="T9" fmla="*/ 30 h 3445"/>
                <a:gd name="T10" fmla="*/ 127 w 3443"/>
                <a:gd name="T11" fmla="*/ 22 h 3445"/>
                <a:gd name="T12" fmla="*/ 119 w 3443"/>
                <a:gd name="T13" fmla="*/ 15 h 3445"/>
                <a:gd name="T14" fmla="*/ 110 w 3443"/>
                <a:gd name="T15" fmla="*/ 9 h 3445"/>
                <a:gd name="T16" fmla="*/ 100 w 3443"/>
                <a:gd name="T17" fmla="*/ 5 h 3445"/>
                <a:gd name="T18" fmla="*/ 90 w 3443"/>
                <a:gd name="T19" fmla="*/ 2 h 3445"/>
                <a:gd name="T20" fmla="*/ 80 w 3443"/>
                <a:gd name="T21" fmla="*/ 0 h 3445"/>
                <a:gd name="T22" fmla="*/ 69 w 3443"/>
                <a:gd name="T23" fmla="*/ 0 h 3445"/>
                <a:gd name="T24" fmla="*/ 58 w 3443"/>
                <a:gd name="T25" fmla="*/ 2 h 3445"/>
                <a:gd name="T26" fmla="*/ 48 w 3443"/>
                <a:gd name="T27" fmla="*/ 5 h 3445"/>
                <a:gd name="T28" fmla="*/ 39 w 3443"/>
                <a:gd name="T29" fmla="*/ 9 h 3445"/>
                <a:gd name="T30" fmla="*/ 30 w 3443"/>
                <a:gd name="T31" fmla="*/ 15 h 3445"/>
                <a:gd name="T32" fmla="*/ 22 w 3443"/>
                <a:gd name="T33" fmla="*/ 22 h 3445"/>
                <a:gd name="T34" fmla="*/ 15 w 3443"/>
                <a:gd name="T35" fmla="*/ 30 h 3445"/>
                <a:gd name="T36" fmla="*/ 9 w 3443"/>
                <a:gd name="T37" fmla="*/ 39 h 3445"/>
                <a:gd name="T38" fmla="*/ 5 w 3443"/>
                <a:gd name="T39" fmla="*/ 48 h 3445"/>
                <a:gd name="T40" fmla="*/ 2 w 3443"/>
                <a:gd name="T41" fmla="*/ 59 h 3445"/>
                <a:gd name="T42" fmla="*/ 0 w 3443"/>
                <a:gd name="T43" fmla="*/ 69 h 3445"/>
                <a:gd name="T44" fmla="*/ 0 w 3443"/>
                <a:gd name="T45" fmla="*/ 80 h 3445"/>
                <a:gd name="T46" fmla="*/ 2 w 3443"/>
                <a:gd name="T47" fmla="*/ 90 h 3445"/>
                <a:gd name="T48" fmla="*/ 5 w 3443"/>
                <a:gd name="T49" fmla="*/ 100 h 3445"/>
                <a:gd name="T50" fmla="*/ 9 w 3443"/>
                <a:gd name="T51" fmla="*/ 110 h 3445"/>
                <a:gd name="T52" fmla="*/ 15 w 3443"/>
                <a:gd name="T53" fmla="*/ 119 h 3445"/>
                <a:gd name="T54" fmla="*/ 22 w 3443"/>
                <a:gd name="T55" fmla="*/ 127 h 3445"/>
                <a:gd name="T56" fmla="*/ 30 w 3443"/>
                <a:gd name="T57" fmla="*/ 134 h 3445"/>
                <a:gd name="T58" fmla="*/ 39 w 3443"/>
                <a:gd name="T59" fmla="*/ 139 h 3445"/>
                <a:gd name="T60" fmla="*/ 48 w 3443"/>
                <a:gd name="T61" fmla="*/ 144 h 3445"/>
                <a:gd name="T62" fmla="*/ 58 w 3443"/>
                <a:gd name="T63" fmla="*/ 147 h 3445"/>
                <a:gd name="T64" fmla="*/ 69 w 3443"/>
                <a:gd name="T65" fmla="*/ 149 h 3445"/>
                <a:gd name="T66" fmla="*/ 80 w 3443"/>
                <a:gd name="T67" fmla="*/ 149 h 3445"/>
                <a:gd name="T68" fmla="*/ 90 w 3443"/>
                <a:gd name="T69" fmla="*/ 147 h 3445"/>
                <a:gd name="T70" fmla="*/ 100 w 3443"/>
                <a:gd name="T71" fmla="*/ 144 h 3445"/>
                <a:gd name="T72" fmla="*/ 110 w 3443"/>
                <a:gd name="T73" fmla="*/ 139 h 3445"/>
                <a:gd name="T74" fmla="*/ 119 w 3443"/>
                <a:gd name="T75" fmla="*/ 134 h 3445"/>
                <a:gd name="T76" fmla="*/ 127 w 3443"/>
                <a:gd name="T77" fmla="*/ 127 h 3445"/>
                <a:gd name="T78" fmla="*/ 134 w 3443"/>
                <a:gd name="T79" fmla="*/ 119 h 3445"/>
                <a:gd name="T80" fmla="*/ 139 w 3443"/>
                <a:gd name="T81" fmla="*/ 110 h 3445"/>
                <a:gd name="T82" fmla="*/ 144 w 3443"/>
                <a:gd name="T83" fmla="*/ 100 h 3445"/>
                <a:gd name="T84" fmla="*/ 147 w 3443"/>
                <a:gd name="T85" fmla="*/ 90 h 3445"/>
                <a:gd name="T86" fmla="*/ 148 w 3443"/>
                <a:gd name="T87" fmla="*/ 80 h 3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43" h="3445">
                  <a:moveTo>
                    <a:pt x="3443" y="1723"/>
                  </a:moveTo>
                  <a:lnTo>
                    <a:pt x="3439" y="1599"/>
                  </a:lnTo>
                  <a:lnTo>
                    <a:pt x="3425" y="1477"/>
                  </a:lnTo>
                  <a:lnTo>
                    <a:pt x="3404" y="1356"/>
                  </a:lnTo>
                  <a:lnTo>
                    <a:pt x="3373" y="1237"/>
                  </a:lnTo>
                  <a:lnTo>
                    <a:pt x="3335" y="1120"/>
                  </a:lnTo>
                  <a:lnTo>
                    <a:pt x="3288" y="1007"/>
                  </a:lnTo>
                  <a:lnTo>
                    <a:pt x="3232" y="896"/>
                  </a:lnTo>
                  <a:lnTo>
                    <a:pt x="3170" y="791"/>
                  </a:lnTo>
                  <a:lnTo>
                    <a:pt x="3099" y="690"/>
                  </a:lnTo>
                  <a:lnTo>
                    <a:pt x="3023" y="594"/>
                  </a:lnTo>
                  <a:lnTo>
                    <a:pt x="2939" y="505"/>
                  </a:lnTo>
                  <a:lnTo>
                    <a:pt x="2849" y="420"/>
                  </a:lnTo>
                  <a:lnTo>
                    <a:pt x="2753" y="343"/>
                  </a:lnTo>
                  <a:lnTo>
                    <a:pt x="2652" y="274"/>
                  </a:lnTo>
                  <a:lnTo>
                    <a:pt x="2547" y="211"/>
                  </a:lnTo>
                  <a:lnTo>
                    <a:pt x="2437" y="155"/>
                  </a:lnTo>
                  <a:lnTo>
                    <a:pt x="2323" y="109"/>
                  </a:lnTo>
                  <a:lnTo>
                    <a:pt x="2206" y="69"/>
                  </a:lnTo>
                  <a:lnTo>
                    <a:pt x="2088" y="39"/>
                  </a:lnTo>
                  <a:lnTo>
                    <a:pt x="1966" y="17"/>
                  </a:lnTo>
                  <a:lnTo>
                    <a:pt x="1844" y="4"/>
                  </a:lnTo>
                  <a:lnTo>
                    <a:pt x="1722" y="0"/>
                  </a:lnTo>
                  <a:lnTo>
                    <a:pt x="1599" y="4"/>
                  </a:lnTo>
                  <a:lnTo>
                    <a:pt x="1477" y="17"/>
                  </a:lnTo>
                  <a:lnTo>
                    <a:pt x="1355" y="39"/>
                  </a:lnTo>
                  <a:lnTo>
                    <a:pt x="1236" y="69"/>
                  </a:lnTo>
                  <a:lnTo>
                    <a:pt x="1120" y="109"/>
                  </a:lnTo>
                  <a:lnTo>
                    <a:pt x="1006" y="155"/>
                  </a:lnTo>
                  <a:lnTo>
                    <a:pt x="896" y="211"/>
                  </a:lnTo>
                  <a:lnTo>
                    <a:pt x="791" y="274"/>
                  </a:lnTo>
                  <a:lnTo>
                    <a:pt x="690" y="343"/>
                  </a:lnTo>
                  <a:lnTo>
                    <a:pt x="594" y="420"/>
                  </a:lnTo>
                  <a:lnTo>
                    <a:pt x="504" y="505"/>
                  </a:lnTo>
                  <a:lnTo>
                    <a:pt x="420" y="594"/>
                  </a:lnTo>
                  <a:lnTo>
                    <a:pt x="344" y="690"/>
                  </a:lnTo>
                  <a:lnTo>
                    <a:pt x="273" y="791"/>
                  </a:lnTo>
                  <a:lnTo>
                    <a:pt x="211" y="896"/>
                  </a:lnTo>
                  <a:lnTo>
                    <a:pt x="155" y="1007"/>
                  </a:lnTo>
                  <a:lnTo>
                    <a:pt x="108" y="1120"/>
                  </a:lnTo>
                  <a:lnTo>
                    <a:pt x="70" y="1237"/>
                  </a:lnTo>
                  <a:lnTo>
                    <a:pt x="39" y="1356"/>
                  </a:lnTo>
                  <a:lnTo>
                    <a:pt x="18" y="1477"/>
                  </a:lnTo>
                  <a:lnTo>
                    <a:pt x="4" y="1599"/>
                  </a:lnTo>
                  <a:lnTo>
                    <a:pt x="0" y="1723"/>
                  </a:lnTo>
                  <a:lnTo>
                    <a:pt x="4" y="1845"/>
                  </a:lnTo>
                  <a:lnTo>
                    <a:pt x="18" y="1967"/>
                  </a:lnTo>
                  <a:lnTo>
                    <a:pt x="39" y="2089"/>
                  </a:lnTo>
                  <a:lnTo>
                    <a:pt x="70" y="2208"/>
                  </a:lnTo>
                  <a:lnTo>
                    <a:pt x="108" y="2324"/>
                  </a:lnTo>
                  <a:lnTo>
                    <a:pt x="155" y="2438"/>
                  </a:lnTo>
                  <a:lnTo>
                    <a:pt x="211" y="2548"/>
                  </a:lnTo>
                  <a:lnTo>
                    <a:pt x="273" y="2653"/>
                  </a:lnTo>
                  <a:lnTo>
                    <a:pt x="344" y="2754"/>
                  </a:lnTo>
                  <a:lnTo>
                    <a:pt x="420" y="2850"/>
                  </a:lnTo>
                  <a:lnTo>
                    <a:pt x="504" y="2941"/>
                  </a:lnTo>
                  <a:lnTo>
                    <a:pt x="594" y="3025"/>
                  </a:lnTo>
                  <a:lnTo>
                    <a:pt x="690" y="3101"/>
                  </a:lnTo>
                  <a:lnTo>
                    <a:pt x="791" y="3172"/>
                  </a:lnTo>
                  <a:lnTo>
                    <a:pt x="896" y="3234"/>
                  </a:lnTo>
                  <a:lnTo>
                    <a:pt x="1006" y="3290"/>
                  </a:lnTo>
                  <a:lnTo>
                    <a:pt x="1120" y="3337"/>
                  </a:lnTo>
                  <a:lnTo>
                    <a:pt x="1236" y="3375"/>
                  </a:lnTo>
                  <a:lnTo>
                    <a:pt x="1355" y="3406"/>
                  </a:lnTo>
                  <a:lnTo>
                    <a:pt x="1477" y="3427"/>
                  </a:lnTo>
                  <a:lnTo>
                    <a:pt x="1599" y="3441"/>
                  </a:lnTo>
                  <a:lnTo>
                    <a:pt x="1722" y="3445"/>
                  </a:lnTo>
                  <a:lnTo>
                    <a:pt x="1844" y="3441"/>
                  </a:lnTo>
                  <a:lnTo>
                    <a:pt x="1966" y="3427"/>
                  </a:lnTo>
                  <a:lnTo>
                    <a:pt x="2088" y="3406"/>
                  </a:lnTo>
                  <a:lnTo>
                    <a:pt x="2206" y="3375"/>
                  </a:lnTo>
                  <a:lnTo>
                    <a:pt x="2323" y="3337"/>
                  </a:lnTo>
                  <a:lnTo>
                    <a:pt x="2437" y="3290"/>
                  </a:lnTo>
                  <a:lnTo>
                    <a:pt x="2547" y="3234"/>
                  </a:lnTo>
                  <a:lnTo>
                    <a:pt x="2652" y="3172"/>
                  </a:lnTo>
                  <a:lnTo>
                    <a:pt x="2753" y="3101"/>
                  </a:lnTo>
                  <a:lnTo>
                    <a:pt x="2849" y="3025"/>
                  </a:lnTo>
                  <a:lnTo>
                    <a:pt x="2939" y="2941"/>
                  </a:lnTo>
                  <a:lnTo>
                    <a:pt x="3023" y="2850"/>
                  </a:lnTo>
                  <a:lnTo>
                    <a:pt x="3099" y="2754"/>
                  </a:lnTo>
                  <a:lnTo>
                    <a:pt x="3170" y="2653"/>
                  </a:lnTo>
                  <a:lnTo>
                    <a:pt x="3232" y="2548"/>
                  </a:lnTo>
                  <a:lnTo>
                    <a:pt x="3288" y="2438"/>
                  </a:lnTo>
                  <a:lnTo>
                    <a:pt x="3335" y="2324"/>
                  </a:lnTo>
                  <a:lnTo>
                    <a:pt x="3373" y="2208"/>
                  </a:lnTo>
                  <a:lnTo>
                    <a:pt x="3404" y="2089"/>
                  </a:lnTo>
                  <a:lnTo>
                    <a:pt x="3425" y="1967"/>
                  </a:lnTo>
                  <a:lnTo>
                    <a:pt x="3439" y="1845"/>
                  </a:lnTo>
                  <a:lnTo>
                    <a:pt x="3443" y="17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3" name="Line 26"/>
            <p:cNvSpPr>
              <a:spLocks noChangeShapeType="1"/>
            </p:cNvSpPr>
            <p:nvPr/>
          </p:nvSpPr>
          <p:spPr bwMode="auto">
            <a:xfrm>
              <a:off x="270" y="2314"/>
              <a:ext cx="15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4" name="Line 27"/>
            <p:cNvSpPr>
              <a:spLocks noChangeShapeType="1"/>
            </p:cNvSpPr>
            <p:nvPr/>
          </p:nvSpPr>
          <p:spPr bwMode="auto">
            <a:xfrm flipV="1">
              <a:off x="1839" y="744"/>
              <a:ext cx="0" cy="15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5" name="Line 28"/>
            <p:cNvSpPr>
              <a:spLocks noChangeShapeType="1"/>
            </p:cNvSpPr>
            <p:nvPr/>
          </p:nvSpPr>
          <p:spPr bwMode="auto">
            <a:xfrm flipH="1">
              <a:off x="700" y="1293"/>
              <a:ext cx="7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6" name="Line 29"/>
            <p:cNvSpPr>
              <a:spLocks noChangeShapeType="1"/>
            </p:cNvSpPr>
            <p:nvPr/>
          </p:nvSpPr>
          <p:spPr bwMode="auto">
            <a:xfrm>
              <a:off x="270" y="744"/>
              <a:ext cx="0" cy="15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7" name="Line 30"/>
            <p:cNvSpPr>
              <a:spLocks noChangeShapeType="1"/>
            </p:cNvSpPr>
            <p:nvPr/>
          </p:nvSpPr>
          <p:spPr bwMode="auto">
            <a:xfrm>
              <a:off x="700" y="744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8" name="Line 31"/>
            <p:cNvSpPr>
              <a:spLocks noChangeShapeType="1"/>
            </p:cNvSpPr>
            <p:nvPr/>
          </p:nvSpPr>
          <p:spPr bwMode="auto">
            <a:xfrm>
              <a:off x="1409" y="744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19" name="Line 32"/>
            <p:cNvSpPr>
              <a:spLocks noChangeShapeType="1"/>
            </p:cNvSpPr>
            <p:nvPr/>
          </p:nvSpPr>
          <p:spPr bwMode="auto">
            <a:xfrm flipH="1">
              <a:off x="1409" y="744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0" name="Line 33"/>
            <p:cNvSpPr>
              <a:spLocks noChangeShapeType="1"/>
            </p:cNvSpPr>
            <p:nvPr/>
          </p:nvSpPr>
          <p:spPr bwMode="auto">
            <a:xfrm flipH="1">
              <a:off x="270" y="744"/>
              <a:ext cx="4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1" name="Line 34"/>
            <p:cNvSpPr>
              <a:spLocks noChangeShapeType="1"/>
            </p:cNvSpPr>
            <p:nvPr/>
          </p:nvSpPr>
          <p:spPr bwMode="auto">
            <a:xfrm>
              <a:off x="1055" y="2454"/>
              <a:ext cx="0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2" name="Line 35"/>
            <p:cNvSpPr>
              <a:spLocks noChangeShapeType="1"/>
            </p:cNvSpPr>
            <p:nvPr/>
          </p:nvSpPr>
          <p:spPr bwMode="auto">
            <a:xfrm>
              <a:off x="1055" y="2926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3" name="Line 36"/>
            <p:cNvSpPr>
              <a:spLocks noChangeShapeType="1"/>
            </p:cNvSpPr>
            <p:nvPr/>
          </p:nvSpPr>
          <p:spPr bwMode="auto">
            <a:xfrm>
              <a:off x="1055" y="2996"/>
              <a:ext cx="0" cy="7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4" name="Line 37"/>
            <p:cNvSpPr>
              <a:spLocks noChangeShapeType="1"/>
            </p:cNvSpPr>
            <p:nvPr/>
          </p:nvSpPr>
          <p:spPr bwMode="auto">
            <a:xfrm>
              <a:off x="1055" y="3743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25" name="Line 38"/>
            <p:cNvSpPr>
              <a:spLocks noChangeShapeType="1"/>
            </p:cNvSpPr>
            <p:nvPr/>
          </p:nvSpPr>
          <p:spPr bwMode="auto">
            <a:xfrm>
              <a:off x="1055" y="3813"/>
              <a:ext cx="0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31" name="Group 39"/>
          <p:cNvGrpSpPr>
            <a:grpSpLocks/>
          </p:cNvGrpSpPr>
          <p:nvPr/>
        </p:nvGrpSpPr>
        <p:grpSpPr bwMode="auto">
          <a:xfrm>
            <a:off x="696913" y="3967163"/>
            <a:ext cx="465137" cy="242887"/>
            <a:chOff x="439" y="2499"/>
            <a:chExt cx="293" cy="153"/>
          </a:xfrm>
        </p:grpSpPr>
        <p:sp>
          <p:nvSpPr>
            <p:cNvPr id="63598" name="Freeform 40"/>
            <p:cNvSpPr>
              <a:spLocks/>
            </p:cNvSpPr>
            <p:nvPr/>
          </p:nvSpPr>
          <p:spPr bwMode="auto">
            <a:xfrm>
              <a:off x="669" y="2591"/>
              <a:ext cx="63" cy="61"/>
            </a:xfrm>
            <a:custGeom>
              <a:avLst/>
              <a:gdLst>
                <a:gd name="T0" fmla="*/ 6 w 138"/>
                <a:gd name="T1" fmla="*/ 3 h 137"/>
                <a:gd name="T2" fmla="*/ 6 w 138"/>
                <a:gd name="T3" fmla="*/ 2 h 137"/>
                <a:gd name="T4" fmla="*/ 5 w 138"/>
                <a:gd name="T5" fmla="*/ 1 h 137"/>
                <a:gd name="T6" fmla="*/ 5 w 138"/>
                <a:gd name="T7" fmla="*/ 0 h 137"/>
                <a:gd name="T8" fmla="*/ 4 w 138"/>
                <a:gd name="T9" fmla="*/ 0 h 137"/>
                <a:gd name="T10" fmla="*/ 3 w 138"/>
                <a:gd name="T11" fmla="*/ 0 h 137"/>
                <a:gd name="T12" fmla="*/ 2 w 138"/>
                <a:gd name="T13" fmla="*/ 0 h 137"/>
                <a:gd name="T14" fmla="*/ 1 w 138"/>
                <a:gd name="T15" fmla="*/ 0 h 137"/>
                <a:gd name="T16" fmla="*/ 0 w 138"/>
                <a:gd name="T17" fmla="*/ 1 h 137"/>
                <a:gd name="T18" fmla="*/ 0 w 138"/>
                <a:gd name="T19" fmla="*/ 2 h 137"/>
                <a:gd name="T20" fmla="*/ 0 w 138"/>
                <a:gd name="T21" fmla="*/ 3 h 137"/>
                <a:gd name="T22" fmla="*/ 0 w 138"/>
                <a:gd name="T23" fmla="*/ 4 h 137"/>
                <a:gd name="T24" fmla="*/ 0 w 138"/>
                <a:gd name="T25" fmla="*/ 4 h 137"/>
                <a:gd name="T26" fmla="*/ 1 w 138"/>
                <a:gd name="T27" fmla="*/ 5 h 137"/>
                <a:gd name="T28" fmla="*/ 2 w 138"/>
                <a:gd name="T29" fmla="*/ 5 h 137"/>
                <a:gd name="T30" fmla="*/ 3 w 138"/>
                <a:gd name="T31" fmla="*/ 5 h 137"/>
                <a:gd name="T32" fmla="*/ 4 w 138"/>
                <a:gd name="T33" fmla="*/ 5 h 137"/>
                <a:gd name="T34" fmla="*/ 5 w 138"/>
                <a:gd name="T35" fmla="*/ 5 h 137"/>
                <a:gd name="T36" fmla="*/ 5 w 138"/>
                <a:gd name="T37" fmla="*/ 4 h 137"/>
                <a:gd name="T38" fmla="*/ 6 w 138"/>
                <a:gd name="T39" fmla="*/ 4 h 137"/>
                <a:gd name="T40" fmla="*/ 6 w 138"/>
                <a:gd name="T41" fmla="*/ 3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7">
                  <a:moveTo>
                    <a:pt x="138" y="69"/>
                  </a:moveTo>
                  <a:lnTo>
                    <a:pt x="134" y="48"/>
                  </a:lnTo>
                  <a:lnTo>
                    <a:pt x="125" y="29"/>
                  </a:lnTo>
                  <a:lnTo>
                    <a:pt x="109" y="13"/>
                  </a:lnTo>
                  <a:lnTo>
                    <a:pt x="90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8" y="13"/>
                  </a:lnTo>
                  <a:lnTo>
                    <a:pt x="13" y="29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10"/>
                  </a:lnTo>
                  <a:lnTo>
                    <a:pt x="28" y="124"/>
                  </a:lnTo>
                  <a:lnTo>
                    <a:pt x="47" y="134"/>
                  </a:lnTo>
                  <a:lnTo>
                    <a:pt x="68" y="137"/>
                  </a:lnTo>
                  <a:lnTo>
                    <a:pt x="90" y="134"/>
                  </a:lnTo>
                  <a:lnTo>
                    <a:pt x="109" y="124"/>
                  </a:lnTo>
                  <a:lnTo>
                    <a:pt x="125" y="110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9" name="Freeform 41"/>
            <p:cNvSpPr>
              <a:spLocks/>
            </p:cNvSpPr>
            <p:nvPr/>
          </p:nvSpPr>
          <p:spPr bwMode="auto">
            <a:xfrm>
              <a:off x="439" y="2511"/>
              <a:ext cx="32" cy="125"/>
            </a:xfrm>
            <a:custGeom>
              <a:avLst/>
              <a:gdLst>
                <a:gd name="T0" fmla="*/ 0 w 73"/>
                <a:gd name="T1" fmla="*/ 12 h 272"/>
                <a:gd name="T2" fmla="*/ 3 w 73"/>
                <a:gd name="T3" fmla="*/ 0 h 272"/>
                <a:gd name="T4" fmla="*/ 0 w 73"/>
                <a:gd name="T5" fmla="*/ 3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72">
                  <a:moveTo>
                    <a:pt x="0" y="272"/>
                  </a:moveTo>
                  <a:lnTo>
                    <a:pt x="73" y="0"/>
                  </a:lnTo>
                  <a:lnTo>
                    <a:pt x="14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0" name="Freeform 42"/>
            <p:cNvSpPr>
              <a:spLocks/>
            </p:cNvSpPr>
            <p:nvPr/>
          </p:nvSpPr>
          <p:spPr bwMode="auto">
            <a:xfrm>
              <a:off x="474" y="2499"/>
              <a:ext cx="38" cy="150"/>
            </a:xfrm>
            <a:custGeom>
              <a:avLst/>
              <a:gdLst>
                <a:gd name="T0" fmla="*/ 3 w 88"/>
                <a:gd name="T1" fmla="*/ 0 h 332"/>
                <a:gd name="T2" fmla="*/ 2 w 88"/>
                <a:gd name="T3" fmla="*/ 2 h 332"/>
                <a:gd name="T4" fmla="*/ 1 w 88"/>
                <a:gd name="T5" fmla="*/ 5 h 332"/>
                <a:gd name="T6" fmla="*/ 1 w 88"/>
                <a:gd name="T7" fmla="*/ 7 h 332"/>
                <a:gd name="T8" fmla="*/ 0 w 88"/>
                <a:gd name="T9" fmla="*/ 9 h 332"/>
                <a:gd name="T10" fmla="*/ 0 w 88"/>
                <a:gd name="T11" fmla="*/ 12 h 332"/>
                <a:gd name="T12" fmla="*/ 0 w 88"/>
                <a:gd name="T13" fmla="*/ 14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2">
                  <a:moveTo>
                    <a:pt x="88" y="0"/>
                  </a:moveTo>
                  <a:lnTo>
                    <a:pt x="63" y="54"/>
                  </a:lnTo>
                  <a:lnTo>
                    <a:pt x="40" y="109"/>
                  </a:lnTo>
                  <a:lnTo>
                    <a:pt x="23" y="166"/>
                  </a:lnTo>
                  <a:lnTo>
                    <a:pt x="11" y="222"/>
                  </a:lnTo>
                  <a:lnTo>
                    <a:pt x="2" y="27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1" name="Freeform 43"/>
            <p:cNvSpPr>
              <a:spLocks/>
            </p:cNvSpPr>
            <p:nvPr/>
          </p:nvSpPr>
          <p:spPr bwMode="auto">
            <a:xfrm>
              <a:off x="512" y="2511"/>
              <a:ext cx="48" cy="96"/>
            </a:xfrm>
            <a:custGeom>
              <a:avLst/>
              <a:gdLst>
                <a:gd name="T0" fmla="*/ 4 w 106"/>
                <a:gd name="T1" fmla="*/ 0 h 212"/>
                <a:gd name="T2" fmla="*/ 0 w 106"/>
                <a:gd name="T3" fmla="*/ 9 h 212"/>
                <a:gd name="T4" fmla="*/ 5 w 106"/>
                <a:gd name="T5" fmla="*/ 9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12">
                  <a:moveTo>
                    <a:pt x="98" y="0"/>
                  </a:moveTo>
                  <a:lnTo>
                    <a:pt x="0" y="212"/>
                  </a:lnTo>
                  <a:lnTo>
                    <a:pt x="106" y="2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2" name="Line 44"/>
            <p:cNvSpPr>
              <a:spLocks noChangeShapeType="1"/>
            </p:cNvSpPr>
            <p:nvPr/>
          </p:nvSpPr>
          <p:spPr bwMode="auto">
            <a:xfrm flipH="1">
              <a:off x="538" y="2582"/>
              <a:ext cx="16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603" name="Freeform 45"/>
            <p:cNvSpPr>
              <a:spLocks/>
            </p:cNvSpPr>
            <p:nvPr/>
          </p:nvSpPr>
          <p:spPr bwMode="auto">
            <a:xfrm>
              <a:off x="579" y="2499"/>
              <a:ext cx="38" cy="150"/>
            </a:xfrm>
            <a:custGeom>
              <a:avLst/>
              <a:gdLst>
                <a:gd name="T0" fmla="*/ 0 w 89"/>
                <a:gd name="T1" fmla="*/ 14 h 332"/>
                <a:gd name="T2" fmla="*/ 1 w 89"/>
                <a:gd name="T3" fmla="*/ 12 h 332"/>
                <a:gd name="T4" fmla="*/ 2 w 89"/>
                <a:gd name="T5" fmla="*/ 9 h 332"/>
                <a:gd name="T6" fmla="*/ 2 w 89"/>
                <a:gd name="T7" fmla="*/ 7 h 332"/>
                <a:gd name="T8" fmla="*/ 3 w 89"/>
                <a:gd name="T9" fmla="*/ 5 h 332"/>
                <a:gd name="T10" fmla="*/ 3 w 89"/>
                <a:gd name="T11" fmla="*/ 2 h 332"/>
                <a:gd name="T12" fmla="*/ 3 w 89"/>
                <a:gd name="T13" fmla="*/ 0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332">
                  <a:moveTo>
                    <a:pt x="0" y="332"/>
                  </a:moveTo>
                  <a:lnTo>
                    <a:pt x="27" y="278"/>
                  </a:lnTo>
                  <a:lnTo>
                    <a:pt x="49" y="222"/>
                  </a:lnTo>
                  <a:lnTo>
                    <a:pt x="66" y="166"/>
                  </a:lnTo>
                  <a:lnTo>
                    <a:pt x="79" y="109"/>
                  </a:lnTo>
                  <a:lnTo>
                    <a:pt x="86" y="54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38" name="Group 46"/>
          <p:cNvGrpSpPr>
            <a:grpSpLocks/>
          </p:cNvGrpSpPr>
          <p:nvPr/>
        </p:nvGrpSpPr>
        <p:grpSpPr bwMode="auto">
          <a:xfrm>
            <a:off x="646113" y="6337300"/>
            <a:ext cx="515937" cy="287338"/>
            <a:chOff x="407" y="3992"/>
            <a:chExt cx="325" cy="181"/>
          </a:xfrm>
        </p:grpSpPr>
        <p:sp>
          <p:nvSpPr>
            <p:cNvPr id="63585" name="Freeform 47"/>
            <p:cNvSpPr>
              <a:spLocks/>
            </p:cNvSpPr>
            <p:nvPr/>
          </p:nvSpPr>
          <p:spPr bwMode="auto">
            <a:xfrm>
              <a:off x="669" y="3992"/>
              <a:ext cx="63" cy="64"/>
            </a:xfrm>
            <a:custGeom>
              <a:avLst/>
              <a:gdLst>
                <a:gd name="T0" fmla="*/ 6 w 138"/>
                <a:gd name="T1" fmla="*/ 3 h 137"/>
                <a:gd name="T2" fmla="*/ 6 w 138"/>
                <a:gd name="T3" fmla="*/ 2 h 137"/>
                <a:gd name="T4" fmla="*/ 5 w 138"/>
                <a:gd name="T5" fmla="*/ 1 h 137"/>
                <a:gd name="T6" fmla="*/ 5 w 138"/>
                <a:gd name="T7" fmla="*/ 0 h 137"/>
                <a:gd name="T8" fmla="*/ 4 w 138"/>
                <a:gd name="T9" fmla="*/ 0 h 137"/>
                <a:gd name="T10" fmla="*/ 3 w 138"/>
                <a:gd name="T11" fmla="*/ 0 h 137"/>
                <a:gd name="T12" fmla="*/ 2 w 138"/>
                <a:gd name="T13" fmla="*/ 0 h 137"/>
                <a:gd name="T14" fmla="*/ 1 w 138"/>
                <a:gd name="T15" fmla="*/ 0 h 137"/>
                <a:gd name="T16" fmla="*/ 0 w 138"/>
                <a:gd name="T17" fmla="*/ 1 h 137"/>
                <a:gd name="T18" fmla="*/ 0 w 138"/>
                <a:gd name="T19" fmla="*/ 2 h 137"/>
                <a:gd name="T20" fmla="*/ 0 w 138"/>
                <a:gd name="T21" fmla="*/ 3 h 137"/>
                <a:gd name="T22" fmla="*/ 0 w 138"/>
                <a:gd name="T23" fmla="*/ 4 h 137"/>
                <a:gd name="T24" fmla="*/ 0 w 138"/>
                <a:gd name="T25" fmla="*/ 5 h 137"/>
                <a:gd name="T26" fmla="*/ 1 w 138"/>
                <a:gd name="T27" fmla="*/ 6 h 137"/>
                <a:gd name="T28" fmla="*/ 2 w 138"/>
                <a:gd name="T29" fmla="*/ 7 h 137"/>
                <a:gd name="T30" fmla="*/ 3 w 138"/>
                <a:gd name="T31" fmla="*/ 7 h 137"/>
                <a:gd name="T32" fmla="*/ 4 w 138"/>
                <a:gd name="T33" fmla="*/ 7 h 137"/>
                <a:gd name="T34" fmla="*/ 5 w 138"/>
                <a:gd name="T35" fmla="*/ 6 h 137"/>
                <a:gd name="T36" fmla="*/ 5 w 138"/>
                <a:gd name="T37" fmla="*/ 5 h 137"/>
                <a:gd name="T38" fmla="*/ 6 w 138"/>
                <a:gd name="T39" fmla="*/ 4 h 137"/>
                <a:gd name="T40" fmla="*/ 6 w 138"/>
                <a:gd name="T41" fmla="*/ 3 h 13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7">
                  <a:moveTo>
                    <a:pt x="138" y="69"/>
                  </a:moveTo>
                  <a:lnTo>
                    <a:pt x="134" y="48"/>
                  </a:lnTo>
                  <a:lnTo>
                    <a:pt x="125" y="29"/>
                  </a:lnTo>
                  <a:lnTo>
                    <a:pt x="109" y="13"/>
                  </a:lnTo>
                  <a:lnTo>
                    <a:pt x="90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8" y="13"/>
                  </a:lnTo>
                  <a:lnTo>
                    <a:pt x="13" y="29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10"/>
                  </a:lnTo>
                  <a:lnTo>
                    <a:pt x="28" y="124"/>
                  </a:lnTo>
                  <a:lnTo>
                    <a:pt x="47" y="134"/>
                  </a:lnTo>
                  <a:lnTo>
                    <a:pt x="68" y="137"/>
                  </a:lnTo>
                  <a:lnTo>
                    <a:pt x="90" y="134"/>
                  </a:lnTo>
                  <a:lnTo>
                    <a:pt x="109" y="124"/>
                  </a:lnTo>
                  <a:lnTo>
                    <a:pt x="125" y="110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6" name="Freeform 48"/>
            <p:cNvSpPr>
              <a:spLocks/>
            </p:cNvSpPr>
            <p:nvPr/>
          </p:nvSpPr>
          <p:spPr bwMode="auto">
            <a:xfrm>
              <a:off x="436" y="4036"/>
              <a:ext cx="25" cy="19"/>
            </a:xfrm>
            <a:custGeom>
              <a:avLst/>
              <a:gdLst>
                <a:gd name="T0" fmla="*/ 3 w 54"/>
                <a:gd name="T1" fmla="*/ 0 h 46"/>
                <a:gd name="T2" fmla="*/ 2 w 54"/>
                <a:gd name="T3" fmla="*/ 0 h 46"/>
                <a:gd name="T4" fmla="*/ 1 w 54"/>
                <a:gd name="T5" fmla="*/ 0 h 46"/>
                <a:gd name="T6" fmla="*/ 0 w 54"/>
                <a:gd name="T7" fmla="*/ 1 h 46"/>
                <a:gd name="T8" fmla="*/ 0 w 54"/>
                <a:gd name="T9" fmla="*/ 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54" y="0"/>
                  </a:moveTo>
                  <a:lnTo>
                    <a:pt x="39" y="3"/>
                  </a:lnTo>
                  <a:lnTo>
                    <a:pt x="24" y="13"/>
                  </a:lnTo>
                  <a:lnTo>
                    <a:pt x="11" y="27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7" name="Freeform 49"/>
            <p:cNvSpPr>
              <a:spLocks/>
            </p:cNvSpPr>
            <p:nvPr/>
          </p:nvSpPr>
          <p:spPr bwMode="auto">
            <a:xfrm>
              <a:off x="461" y="4036"/>
              <a:ext cx="13" cy="42"/>
            </a:xfrm>
            <a:custGeom>
              <a:avLst/>
              <a:gdLst>
                <a:gd name="T0" fmla="*/ 0 w 30"/>
                <a:gd name="T1" fmla="*/ 4 h 93"/>
                <a:gd name="T2" fmla="*/ 1 w 30"/>
                <a:gd name="T3" fmla="*/ 3 h 93"/>
                <a:gd name="T4" fmla="*/ 1 w 30"/>
                <a:gd name="T5" fmla="*/ 2 h 93"/>
                <a:gd name="T6" fmla="*/ 1 w 30"/>
                <a:gd name="T7" fmla="*/ 2 h 93"/>
                <a:gd name="T8" fmla="*/ 1 w 30"/>
                <a:gd name="T9" fmla="*/ 1 h 93"/>
                <a:gd name="T10" fmla="*/ 1 w 30"/>
                <a:gd name="T11" fmla="*/ 0 h 93"/>
                <a:gd name="T12" fmla="*/ 0 w 30"/>
                <a:gd name="T13" fmla="*/ 0 h 93"/>
                <a:gd name="T14" fmla="*/ 0 w 30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93">
                  <a:moveTo>
                    <a:pt x="12" y="93"/>
                  </a:moveTo>
                  <a:lnTo>
                    <a:pt x="22" y="76"/>
                  </a:lnTo>
                  <a:lnTo>
                    <a:pt x="28" y="58"/>
                  </a:lnTo>
                  <a:lnTo>
                    <a:pt x="30" y="39"/>
                  </a:lnTo>
                  <a:lnTo>
                    <a:pt x="28" y="24"/>
                  </a:lnTo>
                  <a:lnTo>
                    <a:pt x="22" y="11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8" name="Freeform 50"/>
            <p:cNvSpPr>
              <a:spLocks/>
            </p:cNvSpPr>
            <p:nvPr/>
          </p:nvSpPr>
          <p:spPr bwMode="auto">
            <a:xfrm>
              <a:off x="407" y="4078"/>
              <a:ext cx="60" cy="83"/>
            </a:xfrm>
            <a:custGeom>
              <a:avLst/>
              <a:gdLst>
                <a:gd name="T0" fmla="*/ 6 w 127"/>
                <a:gd name="T1" fmla="*/ 0 h 179"/>
                <a:gd name="T2" fmla="*/ 0 w 127"/>
                <a:gd name="T3" fmla="*/ 8 h 179"/>
                <a:gd name="T4" fmla="*/ 4 w 127"/>
                <a:gd name="T5" fmla="*/ 8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79">
                  <a:moveTo>
                    <a:pt x="127" y="0"/>
                  </a:moveTo>
                  <a:lnTo>
                    <a:pt x="0" y="179"/>
                  </a:lnTo>
                  <a:lnTo>
                    <a:pt x="85" y="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9" name="Freeform 51"/>
            <p:cNvSpPr>
              <a:spLocks/>
            </p:cNvSpPr>
            <p:nvPr/>
          </p:nvSpPr>
          <p:spPr bwMode="auto">
            <a:xfrm>
              <a:off x="480" y="4020"/>
              <a:ext cx="42" cy="153"/>
            </a:xfrm>
            <a:custGeom>
              <a:avLst/>
              <a:gdLst>
                <a:gd name="T0" fmla="*/ 4 w 90"/>
                <a:gd name="T1" fmla="*/ 0 h 331"/>
                <a:gd name="T2" fmla="*/ 3 w 90"/>
                <a:gd name="T3" fmla="*/ 3 h 331"/>
                <a:gd name="T4" fmla="*/ 2 w 90"/>
                <a:gd name="T5" fmla="*/ 5 h 331"/>
                <a:gd name="T6" fmla="*/ 1 w 90"/>
                <a:gd name="T7" fmla="*/ 8 h 331"/>
                <a:gd name="T8" fmla="*/ 0 w 90"/>
                <a:gd name="T9" fmla="*/ 10 h 331"/>
                <a:gd name="T10" fmla="*/ 0 w 90"/>
                <a:gd name="T11" fmla="*/ 13 h 331"/>
                <a:gd name="T12" fmla="*/ 0 w 90"/>
                <a:gd name="T13" fmla="*/ 15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331">
                  <a:moveTo>
                    <a:pt x="90" y="0"/>
                  </a:moveTo>
                  <a:lnTo>
                    <a:pt x="63" y="54"/>
                  </a:lnTo>
                  <a:lnTo>
                    <a:pt x="42" y="110"/>
                  </a:lnTo>
                  <a:lnTo>
                    <a:pt x="24" y="166"/>
                  </a:lnTo>
                  <a:lnTo>
                    <a:pt x="11" y="222"/>
                  </a:lnTo>
                  <a:lnTo>
                    <a:pt x="3" y="278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0" name="Line 52"/>
            <p:cNvSpPr>
              <a:spLocks noChangeShapeType="1"/>
            </p:cNvSpPr>
            <p:nvPr/>
          </p:nvSpPr>
          <p:spPr bwMode="auto">
            <a:xfrm>
              <a:off x="547" y="403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1" name="Freeform 53"/>
            <p:cNvSpPr>
              <a:spLocks/>
            </p:cNvSpPr>
            <p:nvPr/>
          </p:nvSpPr>
          <p:spPr bwMode="auto">
            <a:xfrm>
              <a:off x="550" y="4036"/>
              <a:ext cx="29" cy="54"/>
            </a:xfrm>
            <a:custGeom>
              <a:avLst/>
              <a:gdLst>
                <a:gd name="T0" fmla="*/ 0 w 61"/>
                <a:gd name="T1" fmla="*/ 5 h 120"/>
                <a:gd name="T2" fmla="*/ 0 w 61"/>
                <a:gd name="T3" fmla="*/ 5 h 120"/>
                <a:gd name="T4" fmla="*/ 1 w 61"/>
                <a:gd name="T5" fmla="*/ 5 h 120"/>
                <a:gd name="T6" fmla="*/ 2 w 61"/>
                <a:gd name="T7" fmla="*/ 4 h 120"/>
                <a:gd name="T8" fmla="*/ 3 w 61"/>
                <a:gd name="T9" fmla="*/ 3 h 120"/>
                <a:gd name="T10" fmla="*/ 3 w 61"/>
                <a:gd name="T11" fmla="*/ 2 h 120"/>
                <a:gd name="T12" fmla="*/ 3 w 61"/>
                <a:gd name="T13" fmla="*/ 2 h 120"/>
                <a:gd name="T14" fmla="*/ 3 w 61"/>
                <a:gd name="T15" fmla="*/ 1 h 120"/>
                <a:gd name="T16" fmla="*/ 3 w 61"/>
                <a:gd name="T17" fmla="*/ 0 h 120"/>
                <a:gd name="T18" fmla="*/ 2 w 61"/>
                <a:gd name="T19" fmla="*/ 0 h 120"/>
                <a:gd name="T20" fmla="*/ 1 w 61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0">
                  <a:moveTo>
                    <a:pt x="0" y="120"/>
                  </a:moveTo>
                  <a:lnTo>
                    <a:pt x="14" y="118"/>
                  </a:lnTo>
                  <a:lnTo>
                    <a:pt x="28" y="110"/>
                  </a:lnTo>
                  <a:lnTo>
                    <a:pt x="41" y="96"/>
                  </a:lnTo>
                  <a:lnTo>
                    <a:pt x="52" y="79"/>
                  </a:lnTo>
                  <a:lnTo>
                    <a:pt x="59" y="61"/>
                  </a:lnTo>
                  <a:lnTo>
                    <a:pt x="61" y="42"/>
                  </a:lnTo>
                  <a:lnTo>
                    <a:pt x="60" y="25"/>
                  </a:lnTo>
                  <a:lnTo>
                    <a:pt x="54" y="12"/>
                  </a:lnTo>
                  <a:lnTo>
                    <a:pt x="45" y="3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2" name="Line 54"/>
            <p:cNvSpPr>
              <a:spLocks noChangeShapeType="1"/>
            </p:cNvSpPr>
            <p:nvPr/>
          </p:nvSpPr>
          <p:spPr bwMode="auto">
            <a:xfrm flipH="1">
              <a:off x="541" y="4090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3" name="Freeform 55"/>
            <p:cNvSpPr>
              <a:spLocks/>
            </p:cNvSpPr>
            <p:nvPr/>
          </p:nvSpPr>
          <p:spPr bwMode="auto">
            <a:xfrm>
              <a:off x="550" y="4090"/>
              <a:ext cx="16" cy="29"/>
            </a:xfrm>
            <a:custGeom>
              <a:avLst/>
              <a:gdLst>
                <a:gd name="T0" fmla="*/ 2 w 29"/>
                <a:gd name="T1" fmla="*/ 3 h 61"/>
                <a:gd name="T2" fmla="*/ 3 w 29"/>
                <a:gd name="T3" fmla="*/ 2 h 61"/>
                <a:gd name="T4" fmla="*/ 2 w 29"/>
                <a:gd name="T5" fmla="*/ 1 h 61"/>
                <a:gd name="T6" fmla="*/ 2 w 29"/>
                <a:gd name="T7" fmla="*/ 0 h 61"/>
                <a:gd name="T8" fmla="*/ 1 w 29"/>
                <a:gd name="T9" fmla="*/ 0 h 61"/>
                <a:gd name="T10" fmla="*/ 0 w 29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1">
                  <a:moveTo>
                    <a:pt x="26" y="61"/>
                  </a:moveTo>
                  <a:lnTo>
                    <a:pt x="29" y="43"/>
                  </a:lnTo>
                  <a:lnTo>
                    <a:pt x="28" y="26"/>
                  </a:lnTo>
                  <a:lnTo>
                    <a:pt x="22" y="12"/>
                  </a:ln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4" name="Line 56"/>
            <p:cNvSpPr>
              <a:spLocks noChangeShapeType="1"/>
            </p:cNvSpPr>
            <p:nvPr/>
          </p:nvSpPr>
          <p:spPr bwMode="auto">
            <a:xfrm flipH="1">
              <a:off x="560" y="4119"/>
              <a:ext cx="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5" name="Freeform 57"/>
            <p:cNvSpPr>
              <a:spLocks/>
            </p:cNvSpPr>
            <p:nvPr/>
          </p:nvSpPr>
          <p:spPr bwMode="auto">
            <a:xfrm>
              <a:off x="535" y="4132"/>
              <a:ext cx="25" cy="29"/>
            </a:xfrm>
            <a:custGeom>
              <a:avLst/>
              <a:gdLst>
                <a:gd name="T0" fmla="*/ 0 w 59"/>
                <a:gd name="T1" fmla="*/ 3 h 61"/>
                <a:gd name="T2" fmla="*/ 0 w 59"/>
                <a:gd name="T3" fmla="*/ 3 h 61"/>
                <a:gd name="T4" fmla="*/ 1 w 59"/>
                <a:gd name="T5" fmla="*/ 2 h 61"/>
                <a:gd name="T6" fmla="*/ 1 w 59"/>
                <a:gd name="T7" fmla="*/ 2 h 61"/>
                <a:gd name="T8" fmla="*/ 2 w 59"/>
                <a:gd name="T9" fmla="*/ 1 h 61"/>
                <a:gd name="T10" fmla="*/ 2 w 59"/>
                <a:gd name="T11" fmla="*/ 0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1">
                  <a:moveTo>
                    <a:pt x="0" y="61"/>
                  </a:moveTo>
                  <a:lnTo>
                    <a:pt x="14" y="57"/>
                  </a:lnTo>
                  <a:lnTo>
                    <a:pt x="28" y="49"/>
                  </a:lnTo>
                  <a:lnTo>
                    <a:pt x="40" y="36"/>
                  </a:lnTo>
                  <a:lnTo>
                    <a:pt x="51" y="19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6" name="Line 58"/>
            <p:cNvSpPr>
              <a:spLocks noChangeShapeType="1"/>
            </p:cNvSpPr>
            <p:nvPr/>
          </p:nvSpPr>
          <p:spPr bwMode="auto">
            <a:xfrm flipH="1">
              <a:off x="515" y="416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97" name="Freeform 59"/>
            <p:cNvSpPr>
              <a:spLocks/>
            </p:cNvSpPr>
            <p:nvPr/>
          </p:nvSpPr>
          <p:spPr bwMode="auto">
            <a:xfrm>
              <a:off x="579" y="4020"/>
              <a:ext cx="38" cy="153"/>
            </a:xfrm>
            <a:custGeom>
              <a:avLst/>
              <a:gdLst>
                <a:gd name="T0" fmla="*/ 0 w 89"/>
                <a:gd name="T1" fmla="*/ 15 h 331"/>
                <a:gd name="T2" fmla="*/ 1 w 89"/>
                <a:gd name="T3" fmla="*/ 13 h 331"/>
                <a:gd name="T4" fmla="*/ 2 w 89"/>
                <a:gd name="T5" fmla="*/ 10 h 331"/>
                <a:gd name="T6" fmla="*/ 2 w 89"/>
                <a:gd name="T7" fmla="*/ 8 h 331"/>
                <a:gd name="T8" fmla="*/ 3 w 89"/>
                <a:gd name="T9" fmla="*/ 5 h 331"/>
                <a:gd name="T10" fmla="*/ 3 w 89"/>
                <a:gd name="T11" fmla="*/ 3 h 331"/>
                <a:gd name="T12" fmla="*/ 3 w 89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331">
                  <a:moveTo>
                    <a:pt x="0" y="331"/>
                  </a:moveTo>
                  <a:lnTo>
                    <a:pt x="27" y="278"/>
                  </a:lnTo>
                  <a:lnTo>
                    <a:pt x="48" y="222"/>
                  </a:lnTo>
                  <a:lnTo>
                    <a:pt x="66" y="166"/>
                  </a:lnTo>
                  <a:lnTo>
                    <a:pt x="79" y="110"/>
                  </a:lnTo>
                  <a:lnTo>
                    <a:pt x="86" y="54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52" name="Group 60"/>
          <p:cNvGrpSpPr>
            <a:grpSpLocks/>
          </p:cNvGrpSpPr>
          <p:nvPr/>
        </p:nvGrpSpPr>
        <p:grpSpPr bwMode="auto">
          <a:xfrm>
            <a:off x="630238" y="1757363"/>
            <a:ext cx="531812" cy="344487"/>
            <a:chOff x="397" y="1107"/>
            <a:chExt cx="335" cy="217"/>
          </a:xfrm>
        </p:grpSpPr>
        <p:sp>
          <p:nvSpPr>
            <p:cNvPr id="63571" name="Freeform 61"/>
            <p:cNvSpPr>
              <a:spLocks/>
            </p:cNvSpPr>
            <p:nvPr/>
          </p:nvSpPr>
          <p:spPr bwMode="auto">
            <a:xfrm>
              <a:off x="669" y="1261"/>
              <a:ext cx="63" cy="63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5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5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5 h 138"/>
                <a:gd name="T36" fmla="*/ 5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4" y="48"/>
                  </a:lnTo>
                  <a:lnTo>
                    <a:pt x="125" y="28"/>
                  </a:lnTo>
                  <a:lnTo>
                    <a:pt x="109" y="14"/>
                  </a:lnTo>
                  <a:lnTo>
                    <a:pt x="90" y="3"/>
                  </a:lnTo>
                  <a:lnTo>
                    <a:pt x="68" y="0"/>
                  </a:lnTo>
                  <a:lnTo>
                    <a:pt x="47" y="3"/>
                  </a:lnTo>
                  <a:lnTo>
                    <a:pt x="28" y="14"/>
                  </a:lnTo>
                  <a:lnTo>
                    <a:pt x="13" y="28"/>
                  </a:lnTo>
                  <a:lnTo>
                    <a:pt x="3" y="48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8" y="124"/>
                  </a:lnTo>
                  <a:lnTo>
                    <a:pt x="47" y="135"/>
                  </a:lnTo>
                  <a:lnTo>
                    <a:pt x="68" y="138"/>
                  </a:lnTo>
                  <a:lnTo>
                    <a:pt x="90" y="135"/>
                  </a:lnTo>
                  <a:lnTo>
                    <a:pt x="109" y="124"/>
                  </a:lnTo>
                  <a:lnTo>
                    <a:pt x="125" y="109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2" name="Line 62"/>
            <p:cNvSpPr>
              <a:spLocks noChangeShapeType="1"/>
            </p:cNvSpPr>
            <p:nvPr/>
          </p:nvSpPr>
          <p:spPr bwMode="auto">
            <a:xfrm>
              <a:off x="429" y="1120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3" name="Freeform 63"/>
            <p:cNvSpPr>
              <a:spLocks/>
            </p:cNvSpPr>
            <p:nvPr/>
          </p:nvSpPr>
          <p:spPr bwMode="auto">
            <a:xfrm>
              <a:off x="436" y="1120"/>
              <a:ext cx="25" cy="54"/>
            </a:xfrm>
            <a:custGeom>
              <a:avLst/>
              <a:gdLst>
                <a:gd name="T0" fmla="*/ 0 w 61"/>
                <a:gd name="T1" fmla="*/ 5 h 121"/>
                <a:gd name="T2" fmla="*/ 0 w 61"/>
                <a:gd name="T3" fmla="*/ 5 h 121"/>
                <a:gd name="T4" fmla="*/ 1 w 61"/>
                <a:gd name="T5" fmla="*/ 4 h 121"/>
                <a:gd name="T6" fmla="*/ 1 w 61"/>
                <a:gd name="T7" fmla="*/ 4 h 121"/>
                <a:gd name="T8" fmla="*/ 2 w 61"/>
                <a:gd name="T9" fmla="*/ 3 h 121"/>
                <a:gd name="T10" fmla="*/ 2 w 61"/>
                <a:gd name="T11" fmla="*/ 2 h 121"/>
                <a:gd name="T12" fmla="*/ 2 w 61"/>
                <a:gd name="T13" fmla="*/ 2 h 121"/>
                <a:gd name="T14" fmla="*/ 2 w 61"/>
                <a:gd name="T15" fmla="*/ 1 h 121"/>
                <a:gd name="T16" fmla="*/ 2 w 61"/>
                <a:gd name="T17" fmla="*/ 0 h 121"/>
                <a:gd name="T18" fmla="*/ 1 w 61"/>
                <a:gd name="T19" fmla="*/ 0 h 121"/>
                <a:gd name="T20" fmla="*/ 1 w 61"/>
                <a:gd name="T21" fmla="*/ 0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14" y="118"/>
                  </a:lnTo>
                  <a:lnTo>
                    <a:pt x="27" y="110"/>
                  </a:lnTo>
                  <a:lnTo>
                    <a:pt x="40" y="96"/>
                  </a:lnTo>
                  <a:lnTo>
                    <a:pt x="51" y="79"/>
                  </a:lnTo>
                  <a:lnTo>
                    <a:pt x="58" y="61"/>
                  </a:lnTo>
                  <a:lnTo>
                    <a:pt x="61" y="41"/>
                  </a:lnTo>
                  <a:lnTo>
                    <a:pt x="59" y="25"/>
                  </a:lnTo>
                  <a:lnTo>
                    <a:pt x="54" y="12"/>
                  </a:lnTo>
                  <a:lnTo>
                    <a:pt x="45" y="3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4" name="Line 64"/>
            <p:cNvSpPr>
              <a:spLocks noChangeShapeType="1"/>
            </p:cNvSpPr>
            <p:nvPr/>
          </p:nvSpPr>
          <p:spPr bwMode="auto">
            <a:xfrm flipH="1">
              <a:off x="426" y="1174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5" name="Freeform 65"/>
            <p:cNvSpPr>
              <a:spLocks/>
            </p:cNvSpPr>
            <p:nvPr/>
          </p:nvSpPr>
          <p:spPr bwMode="auto">
            <a:xfrm>
              <a:off x="436" y="1174"/>
              <a:ext cx="12" cy="29"/>
            </a:xfrm>
            <a:custGeom>
              <a:avLst/>
              <a:gdLst>
                <a:gd name="T0" fmla="*/ 1 w 29"/>
                <a:gd name="T1" fmla="*/ 3 h 60"/>
                <a:gd name="T2" fmla="*/ 1 w 29"/>
                <a:gd name="T3" fmla="*/ 2 h 60"/>
                <a:gd name="T4" fmla="*/ 1 w 29"/>
                <a:gd name="T5" fmla="*/ 1 h 60"/>
                <a:gd name="T6" fmla="*/ 1 w 29"/>
                <a:gd name="T7" fmla="*/ 0 h 60"/>
                <a:gd name="T8" fmla="*/ 0 w 29"/>
                <a:gd name="T9" fmla="*/ 0 h 60"/>
                <a:gd name="T10" fmla="*/ 0 w 2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0">
                  <a:moveTo>
                    <a:pt x="25" y="60"/>
                  </a:moveTo>
                  <a:lnTo>
                    <a:pt x="29" y="42"/>
                  </a:lnTo>
                  <a:lnTo>
                    <a:pt x="27" y="25"/>
                  </a:lnTo>
                  <a:lnTo>
                    <a:pt x="21" y="11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6" name="Line 66"/>
            <p:cNvSpPr>
              <a:spLocks noChangeShapeType="1"/>
            </p:cNvSpPr>
            <p:nvPr/>
          </p:nvSpPr>
          <p:spPr bwMode="auto">
            <a:xfrm flipH="1">
              <a:off x="442" y="1203"/>
              <a:ext cx="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7" name="Freeform 67"/>
            <p:cNvSpPr>
              <a:spLocks/>
            </p:cNvSpPr>
            <p:nvPr/>
          </p:nvSpPr>
          <p:spPr bwMode="auto">
            <a:xfrm>
              <a:off x="416" y="1216"/>
              <a:ext cx="26" cy="29"/>
            </a:xfrm>
            <a:custGeom>
              <a:avLst/>
              <a:gdLst>
                <a:gd name="T0" fmla="*/ 0 w 59"/>
                <a:gd name="T1" fmla="*/ 3 h 60"/>
                <a:gd name="T2" fmla="*/ 0 w 59"/>
                <a:gd name="T3" fmla="*/ 3 h 60"/>
                <a:gd name="T4" fmla="*/ 1 w 59"/>
                <a:gd name="T5" fmla="*/ 3 h 60"/>
                <a:gd name="T6" fmla="*/ 2 w 59"/>
                <a:gd name="T7" fmla="*/ 2 h 60"/>
                <a:gd name="T8" fmla="*/ 2 w 59"/>
                <a:gd name="T9" fmla="*/ 1 h 60"/>
                <a:gd name="T10" fmla="*/ 2 w 5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0">
                  <a:moveTo>
                    <a:pt x="0" y="60"/>
                  </a:moveTo>
                  <a:lnTo>
                    <a:pt x="14" y="57"/>
                  </a:lnTo>
                  <a:lnTo>
                    <a:pt x="28" y="49"/>
                  </a:lnTo>
                  <a:lnTo>
                    <a:pt x="41" y="36"/>
                  </a:lnTo>
                  <a:lnTo>
                    <a:pt x="51" y="19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8" name="Line 68"/>
            <p:cNvSpPr>
              <a:spLocks noChangeShapeType="1"/>
            </p:cNvSpPr>
            <p:nvPr/>
          </p:nvSpPr>
          <p:spPr bwMode="auto">
            <a:xfrm flipH="1">
              <a:off x="397" y="1245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9" name="Line 69"/>
            <p:cNvSpPr>
              <a:spLocks noChangeShapeType="1"/>
            </p:cNvSpPr>
            <p:nvPr/>
          </p:nvSpPr>
          <p:spPr bwMode="auto">
            <a:xfrm flipV="1">
              <a:off x="490" y="1120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0" name="Freeform 70"/>
            <p:cNvSpPr>
              <a:spLocks/>
            </p:cNvSpPr>
            <p:nvPr/>
          </p:nvSpPr>
          <p:spPr bwMode="auto">
            <a:xfrm>
              <a:off x="503" y="1107"/>
              <a:ext cx="41" cy="150"/>
            </a:xfrm>
            <a:custGeom>
              <a:avLst/>
              <a:gdLst>
                <a:gd name="T0" fmla="*/ 4 w 88"/>
                <a:gd name="T1" fmla="*/ 0 h 331"/>
                <a:gd name="T2" fmla="*/ 3 w 88"/>
                <a:gd name="T3" fmla="*/ 2 h 331"/>
                <a:gd name="T4" fmla="*/ 2 w 88"/>
                <a:gd name="T5" fmla="*/ 5 h 331"/>
                <a:gd name="T6" fmla="*/ 1 w 88"/>
                <a:gd name="T7" fmla="*/ 7 h 331"/>
                <a:gd name="T8" fmla="*/ 0 w 88"/>
                <a:gd name="T9" fmla="*/ 10 h 331"/>
                <a:gd name="T10" fmla="*/ 0 w 88"/>
                <a:gd name="T11" fmla="*/ 12 h 331"/>
                <a:gd name="T12" fmla="*/ 0 w 88"/>
                <a:gd name="T13" fmla="*/ 14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1">
                  <a:moveTo>
                    <a:pt x="88" y="0"/>
                  </a:moveTo>
                  <a:lnTo>
                    <a:pt x="63" y="54"/>
                  </a:lnTo>
                  <a:lnTo>
                    <a:pt x="41" y="110"/>
                  </a:lnTo>
                  <a:lnTo>
                    <a:pt x="24" y="166"/>
                  </a:lnTo>
                  <a:lnTo>
                    <a:pt x="11" y="223"/>
                  </a:lnTo>
                  <a:lnTo>
                    <a:pt x="2" y="278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1" name="Freeform 71"/>
            <p:cNvSpPr>
              <a:spLocks/>
            </p:cNvSpPr>
            <p:nvPr/>
          </p:nvSpPr>
          <p:spPr bwMode="auto">
            <a:xfrm>
              <a:off x="544" y="1120"/>
              <a:ext cx="48" cy="96"/>
            </a:xfrm>
            <a:custGeom>
              <a:avLst/>
              <a:gdLst>
                <a:gd name="T0" fmla="*/ 4 w 106"/>
                <a:gd name="T1" fmla="*/ 0 h 211"/>
                <a:gd name="T2" fmla="*/ 0 w 106"/>
                <a:gd name="T3" fmla="*/ 9 h 211"/>
                <a:gd name="T4" fmla="*/ 5 w 106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11">
                  <a:moveTo>
                    <a:pt x="98" y="0"/>
                  </a:moveTo>
                  <a:lnTo>
                    <a:pt x="0" y="211"/>
                  </a:lnTo>
                  <a:lnTo>
                    <a:pt x="106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2" name="Line 72"/>
            <p:cNvSpPr>
              <a:spLocks noChangeShapeType="1"/>
            </p:cNvSpPr>
            <p:nvPr/>
          </p:nvSpPr>
          <p:spPr bwMode="auto">
            <a:xfrm flipH="1">
              <a:off x="570" y="1187"/>
              <a:ext cx="16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3" name="Line 73"/>
            <p:cNvSpPr>
              <a:spLocks noChangeShapeType="1"/>
            </p:cNvSpPr>
            <p:nvPr/>
          </p:nvSpPr>
          <p:spPr bwMode="auto">
            <a:xfrm flipV="1">
              <a:off x="640" y="1120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84" name="Freeform 74"/>
            <p:cNvSpPr>
              <a:spLocks/>
            </p:cNvSpPr>
            <p:nvPr/>
          </p:nvSpPr>
          <p:spPr bwMode="auto">
            <a:xfrm>
              <a:off x="643" y="1107"/>
              <a:ext cx="41" cy="150"/>
            </a:xfrm>
            <a:custGeom>
              <a:avLst/>
              <a:gdLst>
                <a:gd name="T0" fmla="*/ 0 w 88"/>
                <a:gd name="T1" fmla="*/ 14 h 331"/>
                <a:gd name="T2" fmla="*/ 1 w 88"/>
                <a:gd name="T3" fmla="*/ 12 h 331"/>
                <a:gd name="T4" fmla="*/ 2 w 88"/>
                <a:gd name="T5" fmla="*/ 10 h 331"/>
                <a:gd name="T6" fmla="*/ 3 w 88"/>
                <a:gd name="T7" fmla="*/ 7 h 331"/>
                <a:gd name="T8" fmla="*/ 4 w 88"/>
                <a:gd name="T9" fmla="*/ 5 h 331"/>
                <a:gd name="T10" fmla="*/ 4 w 88"/>
                <a:gd name="T11" fmla="*/ 2 h 331"/>
                <a:gd name="T12" fmla="*/ 4 w 88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1">
                  <a:moveTo>
                    <a:pt x="0" y="331"/>
                  </a:moveTo>
                  <a:lnTo>
                    <a:pt x="25" y="278"/>
                  </a:lnTo>
                  <a:lnTo>
                    <a:pt x="48" y="223"/>
                  </a:lnTo>
                  <a:lnTo>
                    <a:pt x="65" y="166"/>
                  </a:lnTo>
                  <a:lnTo>
                    <a:pt x="77" y="110"/>
                  </a:lnTo>
                  <a:lnTo>
                    <a:pt x="86" y="54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67" name="Group 75"/>
          <p:cNvGrpSpPr>
            <a:grpSpLocks/>
          </p:cNvGrpSpPr>
          <p:nvPr/>
        </p:nvGrpSpPr>
        <p:grpSpPr bwMode="auto">
          <a:xfrm>
            <a:off x="884238" y="841375"/>
            <a:ext cx="404812" cy="390525"/>
            <a:chOff x="557" y="530"/>
            <a:chExt cx="255" cy="246"/>
          </a:xfrm>
        </p:grpSpPr>
        <p:sp>
          <p:nvSpPr>
            <p:cNvPr id="63562" name="Freeform 76"/>
            <p:cNvSpPr>
              <a:spLocks/>
            </p:cNvSpPr>
            <p:nvPr/>
          </p:nvSpPr>
          <p:spPr bwMode="auto">
            <a:xfrm>
              <a:off x="669" y="712"/>
              <a:ext cx="63" cy="64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5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6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6 h 138"/>
                <a:gd name="T36" fmla="*/ 5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4" y="47"/>
                  </a:lnTo>
                  <a:lnTo>
                    <a:pt x="125" y="28"/>
                  </a:lnTo>
                  <a:lnTo>
                    <a:pt x="109" y="13"/>
                  </a:lnTo>
                  <a:lnTo>
                    <a:pt x="90" y="4"/>
                  </a:lnTo>
                  <a:lnTo>
                    <a:pt x="68" y="0"/>
                  </a:lnTo>
                  <a:lnTo>
                    <a:pt x="47" y="4"/>
                  </a:lnTo>
                  <a:lnTo>
                    <a:pt x="28" y="13"/>
                  </a:lnTo>
                  <a:lnTo>
                    <a:pt x="13" y="28"/>
                  </a:lnTo>
                  <a:lnTo>
                    <a:pt x="3" y="47"/>
                  </a:lnTo>
                  <a:lnTo>
                    <a:pt x="0" y="69"/>
                  </a:lnTo>
                  <a:lnTo>
                    <a:pt x="3" y="90"/>
                  </a:lnTo>
                  <a:lnTo>
                    <a:pt x="13" y="109"/>
                  </a:lnTo>
                  <a:lnTo>
                    <a:pt x="28" y="125"/>
                  </a:lnTo>
                  <a:lnTo>
                    <a:pt x="47" y="135"/>
                  </a:lnTo>
                  <a:lnTo>
                    <a:pt x="68" y="138"/>
                  </a:lnTo>
                  <a:lnTo>
                    <a:pt x="90" y="135"/>
                  </a:lnTo>
                  <a:lnTo>
                    <a:pt x="109" y="125"/>
                  </a:lnTo>
                  <a:lnTo>
                    <a:pt x="125" y="109"/>
                  </a:lnTo>
                  <a:lnTo>
                    <a:pt x="134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3" name="Freeform 77"/>
            <p:cNvSpPr>
              <a:spLocks/>
            </p:cNvSpPr>
            <p:nvPr/>
          </p:nvSpPr>
          <p:spPr bwMode="auto">
            <a:xfrm>
              <a:off x="582" y="543"/>
              <a:ext cx="26" cy="22"/>
            </a:xfrm>
            <a:custGeom>
              <a:avLst/>
              <a:gdLst>
                <a:gd name="T0" fmla="*/ 3 w 54"/>
                <a:gd name="T1" fmla="*/ 0 h 45"/>
                <a:gd name="T2" fmla="*/ 2 w 54"/>
                <a:gd name="T3" fmla="*/ 0 h 45"/>
                <a:gd name="T4" fmla="*/ 1 w 54"/>
                <a:gd name="T5" fmla="*/ 0 h 45"/>
                <a:gd name="T6" fmla="*/ 0 w 54"/>
                <a:gd name="T7" fmla="*/ 1 h 45"/>
                <a:gd name="T8" fmla="*/ 0 w 54"/>
                <a:gd name="T9" fmla="*/ 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5">
                  <a:moveTo>
                    <a:pt x="54" y="0"/>
                  </a:moveTo>
                  <a:lnTo>
                    <a:pt x="39" y="2"/>
                  </a:lnTo>
                  <a:lnTo>
                    <a:pt x="24" y="12"/>
                  </a:lnTo>
                  <a:lnTo>
                    <a:pt x="10" y="27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4" name="Freeform 78"/>
            <p:cNvSpPr>
              <a:spLocks/>
            </p:cNvSpPr>
            <p:nvPr/>
          </p:nvSpPr>
          <p:spPr bwMode="auto">
            <a:xfrm>
              <a:off x="608" y="543"/>
              <a:ext cx="13" cy="41"/>
            </a:xfrm>
            <a:custGeom>
              <a:avLst/>
              <a:gdLst>
                <a:gd name="T0" fmla="*/ 0 w 29"/>
                <a:gd name="T1" fmla="*/ 4 h 92"/>
                <a:gd name="T2" fmla="*/ 1 w 29"/>
                <a:gd name="T3" fmla="*/ 3 h 92"/>
                <a:gd name="T4" fmla="*/ 1 w 29"/>
                <a:gd name="T5" fmla="*/ 2 h 92"/>
                <a:gd name="T6" fmla="*/ 1 w 29"/>
                <a:gd name="T7" fmla="*/ 2 h 92"/>
                <a:gd name="T8" fmla="*/ 1 w 29"/>
                <a:gd name="T9" fmla="*/ 1 h 92"/>
                <a:gd name="T10" fmla="*/ 1 w 29"/>
                <a:gd name="T11" fmla="*/ 0 h 92"/>
                <a:gd name="T12" fmla="*/ 0 w 29"/>
                <a:gd name="T13" fmla="*/ 0 h 92"/>
                <a:gd name="T14" fmla="*/ 0 w 29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2">
                  <a:moveTo>
                    <a:pt x="11" y="92"/>
                  </a:moveTo>
                  <a:lnTo>
                    <a:pt x="20" y="75"/>
                  </a:lnTo>
                  <a:lnTo>
                    <a:pt x="27" y="56"/>
                  </a:lnTo>
                  <a:lnTo>
                    <a:pt x="29" y="38"/>
                  </a:lnTo>
                  <a:lnTo>
                    <a:pt x="27" y="22"/>
                  </a:lnTo>
                  <a:lnTo>
                    <a:pt x="21" y="11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5" name="Freeform 79"/>
            <p:cNvSpPr>
              <a:spLocks/>
            </p:cNvSpPr>
            <p:nvPr/>
          </p:nvSpPr>
          <p:spPr bwMode="auto">
            <a:xfrm>
              <a:off x="557" y="584"/>
              <a:ext cx="57" cy="83"/>
            </a:xfrm>
            <a:custGeom>
              <a:avLst/>
              <a:gdLst>
                <a:gd name="T0" fmla="*/ 5 w 126"/>
                <a:gd name="T1" fmla="*/ 0 h 178"/>
                <a:gd name="T2" fmla="*/ 0 w 126"/>
                <a:gd name="T3" fmla="*/ 8 h 178"/>
                <a:gd name="T4" fmla="*/ 4 w 126"/>
                <a:gd name="T5" fmla="*/ 8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78">
                  <a:moveTo>
                    <a:pt x="126" y="0"/>
                  </a:moveTo>
                  <a:lnTo>
                    <a:pt x="0" y="178"/>
                  </a:lnTo>
                  <a:lnTo>
                    <a:pt x="84" y="1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6" name="Line 80"/>
            <p:cNvSpPr>
              <a:spLocks noChangeShapeType="1"/>
            </p:cNvSpPr>
            <p:nvPr/>
          </p:nvSpPr>
          <p:spPr bwMode="auto">
            <a:xfrm flipV="1">
              <a:off x="649" y="543"/>
              <a:ext cx="1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7" name="Freeform 81"/>
            <p:cNvSpPr>
              <a:spLocks/>
            </p:cNvSpPr>
            <p:nvPr/>
          </p:nvSpPr>
          <p:spPr bwMode="auto">
            <a:xfrm>
              <a:off x="662" y="530"/>
              <a:ext cx="42" cy="150"/>
            </a:xfrm>
            <a:custGeom>
              <a:avLst/>
              <a:gdLst>
                <a:gd name="T0" fmla="*/ 4 w 90"/>
                <a:gd name="T1" fmla="*/ 0 h 332"/>
                <a:gd name="T2" fmla="*/ 3 w 90"/>
                <a:gd name="T3" fmla="*/ 2 h 332"/>
                <a:gd name="T4" fmla="*/ 2 w 90"/>
                <a:gd name="T5" fmla="*/ 5 h 332"/>
                <a:gd name="T6" fmla="*/ 1 w 90"/>
                <a:gd name="T7" fmla="*/ 7 h 332"/>
                <a:gd name="T8" fmla="*/ 0 w 90"/>
                <a:gd name="T9" fmla="*/ 9 h 332"/>
                <a:gd name="T10" fmla="*/ 0 w 90"/>
                <a:gd name="T11" fmla="*/ 12 h 332"/>
                <a:gd name="T12" fmla="*/ 0 w 90"/>
                <a:gd name="T13" fmla="*/ 14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332">
                  <a:moveTo>
                    <a:pt x="90" y="0"/>
                  </a:moveTo>
                  <a:lnTo>
                    <a:pt x="63" y="54"/>
                  </a:lnTo>
                  <a:lnTo>
                    <a:pt x="42" y="110"/>
                  </a:lnTo>
                  <a:lnTo>
                    <a:pt x="24" y="166"/>
                  </a:lnTo>
                  <a:lnTo>
                    <a:pt x="11" y="223"/>
                  </a:lnTo>
                  <a:lnTo>
                    <a:pt x="3" y="278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8" name="Freeform 82"/>
            <p:cNvSpPr>
              <a:spLocks/>
            </p:cNvSpPr>
            <p:nvPr/>
          </p:nvSpPr>
          <p:spPr bwMode="auto">
            <a:xfrm>
              <a:off x="713" y="543"/>
              <a:ext cx="35" cy="124"/>
            </a:xfrm>
            <a:custGeom>
              <a:avLst/>
              <a:gdLst>
                <a:gd name="T0" fmla="*/ 0 w 73"/>
                <a:gd name="T1" fmla="*/ 12 h 270"/>
                <a:gd name="T2" fmla="*/ 4 w 73"/>
                <a:gd name="T3" fmla="*/ 0 h 270"/>
                <a:gd name="T4" fmla="*/ 0 w 73"/>
                <a:gd name="T5" fmla="*/ 3 h 2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70">
                  <a:moveTo>
                    <a:pt x="0" y="270"/>
                  </a:moveTo>
                  <a:lnTo>
                    <a:pt x="73" y="0"/>
                  </a:lnTo>
                  <a:lnTo>
                    <a:pt x="14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9" name="Line 83"/>
            <p:cNvSpPr>
              <a:spLocks noChangeShapeType="1"/>
            </p:cNvSpPr>
            <p:nvPr/>
          </p:nvSpPr>
          <p:spPr bwMode="auto">
            <a:xfrm flipV="1">
              <a:off x="767" y="543"/>
              <a:ext cx="1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70" name="Freeform 84"/>
            <p:cNvSpPr>
              <a:spLocks/>
            </p:cNvSpPr>
            <p:nvPr/>
          </p:nvSpPr>
          <p:spPr bwMode="auto">
            <a:xfrm>
              <a:off x="774" y="530"/>
              <a:ext cx="38" cy="150"/>
            </a:xfrm>
            <a:custGeom>
              <a:avLst/>
              <a:gdLst>
                <a:gd name="T0" fmla="*/ 0 w 88"/>
                <a:gd name="T1" fmla="*/ 14 h 332"/>
                <a:gd name="T2" fmla="*/ 1 w 88"/>
                <a:gd name="T3" fmla="*/ 12 h 332"/>
                <a:gd name="T4" fmla="*/ 2 w 88"/>
                <a:gd name="T5" fmla="*/ 9 h 332"/>
                <a:gd name="T6" fmla="*/ 2 w 88"/>
                <a:gd name="T7" fmla="*/ 7 h 332"/>
                <a:gd name="T8" fmla="*/ 3 w 88"/>
                <a:gd name="T9" fmla="*/ 5 h 332"/>
                <a:gd name="T10" fmla="*/ 3 w 88"/>
                <a:gd name="T11" fmla="*/ 2 h 332"/>
                <a:gd name="T12" fmla="*/ 3 w 88"/>
                <a:gd name="T13" fmla="*/ 0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332">
                  <a:moveTo>
                    <a:pt x="0" y="332"/>
                  </a:moveTo>
                  <a:lnTo>
                    <a:pt x="26" y="278"/>
                  </a:lnTo>
                  <a:lnTo>
                    <a:pt x="48" y="223"/>
                  </a:lnTo>
                  <a:lnTo>
                    <a:pt x="65" y="166"/>
                  </a:lnTo>
                  <a:lnTo>
                    <a:pt x="78" y="110"/>
                  </a:lnTo>
                  <a:lnTo>
                    <a:pt x="86" y="54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77" name="Group 85"/>
          <p:cNvGrpSpPr>
            <a:grpSpLocks/>
          </p:cNvGrpSpPr>
          <p:nvPr/>
        </p:nvGrpSpPr>
        <p:grpSpPr bwMode="auto">
          <a:xfrm>
            <a:off x="3143250" y="3773488"/>
            <a:ext cx="3054350" cy="2786062"/>
            <a:chOff x="1980" y="2377"/>
            <a:chExt cx="1924" cy="1755"/>
          </a:xfrm>
        </p:grpSpPr>
        <p:sp>
          <p:nvSpPr>
            <p:cNvPr id="63559" name="Line 86"/>
            <p:cNvSpPr>
              <a:spLocks noChangeShapeType="1"/>
            </p:cNvSpPr>
            <p:nvPr/>
          </p:nvSpPr>
          <p:spPr bwMode="auto">
            <a:xfrm>
              <a:off x="3097" y="2377"/>
              <a:ext cx="0" cy="94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0" name="Line 87"/>
            <p:cNvSpPr>
              <a:spLocks noChangeShapeType="1"/>
            </p:cNvSpPr>
            <p:nvPr/>
          </p:nvSpPr>
          <p:spPr bwMode="auto">
            <a:xfrm flipH="1">
              <a:off x="1980" y="3322"/>
              <a:ext cx="111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61" name="Line 88"/>
            <p:cNvSpPr>
              <a:spLocks noChangeShapeType="1"/>
            </p:cNvSpPr>
            <p:nvPr/>
          </p:nvSpPr>
          <p:spPr bwMode="auto">
            <a:xfrm>
              <a:off x="2286" y="2515"/>
              <a:ext cx="1618" cy="161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81" name="Group 89"/>
          <p:cNvGrpSpPr>
            <a:grpSpLocks/>
          </p:cNvGrpSpPr>
          <p:nvPr/>
        </p:nvGrpSpPr>
        <p:grpSpPr bwMode="auto">
          <a:xfrm>
            <a:off x="1111250" y="4164013"/>
            <a:ext cx="1125538" cy="2224087"/>
            <a:chOff x="700" y="2623"/>
            <a:chExt cx="709" cy="1401"/>
          </a:xfrm>
        </p:grpSpPr>
        <p:sp>
          <p:nvSpPr>
            <p:cNvPr id="63557" name="Line 90"/>
            <p:cNvSpPr>
              <a:spLocks noChangeShapeType="1"/>
            </p:cNvSpPr>
            <p:nvPr/>
          </p:nvSpPr>
          <p:spPr bwMode="auto">
            <a:xfrm>
              <a:off x="700" y="2623"/>
              <a:ext cx="0" cy="14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58" name="Line 91"/>
            <p:cNvSpPr>
              <a:spLocks noChangeShapeType="1"/>
            </p:cNvSpPr>
            <p:nvPr/>
          </p:nvSpPr>
          <p:spPr bwMode="auto">
            <a:xfrm>
              <a:off x="1409" y="2623"/>
              <a:ext cx="0" cy="14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84" name="Group 92"/>
          <p:cNvGrpSpPr>
            <a:grpSpLocks/>
          </p:cNvGrpSpPr>
          <p:nvPr/>
        </p:nvGrpSpPr>
        <p:grpSpPr bwMode="auto">
          <a:xfrm>
            <a:off x="1111250" y="2052638"/>
            <a:ext cx="1125538" cy="2111375"/>
            <a:chOff x="700" y="1293"/>
            <a:chExt cx="709" cy="1330"/>
          </a:xfrm>
        </p:grpSpPr>
        <p:sp>
          <p:nvSpPr>
            <p:cNvPr id="63555" name="Line 93"/>
            <p:cNvSpPr>
              <a:spLocks noChangeShapeType="1"/>
            </p:cNvSpPr>
            <p:nvPr/>
          </p:nvSpPr>
          <p:spPr bwMode="auto">
            <a:xfrm>
              <a:off x="700" y="1293"/>
              <a:ext cx="0" cy="13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56" name="Line 94"/>
            <p:cNvSpPr>
              <a:spLocks noChangeShapeType="1"/>
            </p:cNvSpPr>
            <p:nvPr/>
          </p:nvSpPr>
          <p:spPr bwMode="auto">
            <a:xfrm>
              <a:off x="1409" y="1293"/>
              <a:ext cx="0" cy="13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87" name="Group 95"/>
          <p:cNvGrpSpPr>
            <a:grpSpLocks/>
          </p:cNvGrpSpPr>
          <p:nvPr/>
        </p:nvGrpSpPr>
        <p:grpSpPr bwMode="auto">
          <a:xfrm>
            <a:off x="1111250" y="4164013"/>
            <a:ext cx="4913313" cy="2224087"/>
            <a:chOff x="700" y="2623"/>
            <a:chExt cx="3095" cy="1401"/>
          </a:xfrm>
        </p:grpSpPr>
        <p:sp>
          <p:nvSpPr>
            <p:cNvPr id="63553" name="Line 96"/>
            <p:cNvSpPr>
              <a:spLocks noChangeShapeType="1"/>
            </p:cNvSpPr>
            <p:nvPr/>
          </p:nvSpPr>
          <p:spPr bwMode="auto">
            <a:xfrm>
              <a:off x="700" y="2623"/>
              <a:ext cx="16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54" name="Line 97"/>
            <p:cNvSpPr>
              <a:spLocks noChangeShapeType="1"/>
            </p:cNvSpPr>
            <p:nvPr/>
          </p:nvSpPr>
          <p:spPr bwMode="auto">
            <a:xfrm>
              <a:off x="700" y="4024"/>
              <a:ext cx="30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90" name="Group 98"/>
          <p:cNvGrpSpPr>
            <a:grpSpLocks/>
          </p:cNvGrpSpPr>
          <p:nvPr/>
        </p:nvGrpSpPr>
        <p:grpSpPr bwMode="auto">
          <a:xfrm>
            <a:off x="3802063" y="1196975"/>
            <a:ext cx="2222500" cy="5191125"/>
            <a:chOff x="2395" y="754"/>
            <a:chExt cx="1400" cy="3270"/>
          </a:xfrm>
        </p:grpSpPr>
        <p:sp>
          <p:nvSpPr>
            <p:cNvPr id="63551" name="Line 99"/>
            <p:cNvSpPr>
              <a:spLocks noChangeShapeType="1"/>
            </p:cNvSpPr>
            <p:nvPr/>
          </p:nvSpPr>
          <p:spPr bwMode="auto">
            <a:xfrm flipV="1">
              <a:off x="2395" y="754"/>
              <a:ext cx="0" cy="18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52" name="Line 100"/>
            <p:cNvSpPr>
              <a:spLocks noChangeShapeType="1"/>
            </p:cNvSpPr>
            <p:nvPr/>
          </p:nvSpPr>
          <p:spPr bwMode="auto">
            <a:xfrm flipV="1">
              <a:off x="3795" y="754"/>
              <a:ext cx="0" cy="32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7493" name="Line 101"/>
          <p:cNvSpPr>
            <a:spLocks noChangeShapeType="1"/>
          </p:cNvSpPr>
          <p:nvPr/>
        </p:nvSpPr>
        <p:spPr bwMode="auto">
          <a:xfrm>
            <a:off x="2236788" y="2054225"/>
            <a:ext cx="37750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87494" name="Group 102"/>
          <p:cNvGrpSpPr>
            <a:grpSpLocks/>
          </p:cNvGrpSpPr>
          <p:nvPr/>
        </p:nvGrpSpPr>
        <p:grpSpPr bwMode="auto">
          <a:xfrm>
            <a:off x="2916238" y="1181100"/>
            <a:ext cx="754062" cy="2492375"/>
            <a:chOff x="1837" y="744"/>
            <a:chExt cx="475" cy="1570"/>
          </a:xfrm>
        </p:grpSpPr>
        <p:sp>
          <p:nvSpPr>
            <p:cNvPr id="63549" name="Line 103"/>
            <p:cNvSpPr>
              <a:spLocks noChangeShapeType="1"/>
            </p:cNvSpPr>
            <p:nvPr/>
          </p:nvSpPr>
          <p:spPr bwMode="auto">
            <a:xfrm>
              <a:off x="1837" y="744"/>
              <a:ext cx="4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50" name="Line 104"/>
            <p:cNvSpPr>
              <a:spLocks noChangeShapeType="1"/>
            </p:cNvSpPr>
            <p:nvPr/>
          </p:nvSpPr>
          <p:spPr bwMode="auto">
            <a:xfrm>
              <a:off x="1839" y="2314"/>
              <a:ext cx="4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497" name="Group 105"/>
          <p:cNvGrpSpPr>
            <a:grpSpLocks/>
          </p:cNvGrpSpPr>
          <p:nvPr/>
        </p:nvGrpSpPr>
        <p:grpSpPr bwMode="auto">
          <a:xfrm>
            <a:off x="3802063" y="1181100"/>
            <a:ext cx="2222500" cy="871538"/>
            <a:chOff x="2395" y="744"/>
            <a:chExt cx="1400" cy="549"/>
          </a:xfrm>
        </p:grpSpPr>
        <p:sp>
          <p:nvSpPr>
            <p:cNvPr id="63546" name="Line 106"/>
            <p:cNvSpPr>
              <a:spLocks noChangeShapeType="1"/>
            </p:cNvSpPr>
            <p:nvPr/>
          </p:nvSpPr>
          <p:spPr bwMode="auto">
            <a:xfrm flipH="1">
              <a:off x="2395" y="744"/>
              <a:ext cx="14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47" name="Line 107"/>
            <p:cNvSpPr>
              <a:spLocks noChangeShapeType="1"/>
            </p:cNvSpPr>
            <p:nvPr/>
          </p:nvSpPr>
          <p:spPr bwMode="auto">
            <a:xfrm flipV="1">
              <a:off x="3795" y="744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48" name="Line 108"/>
            <p:cNvSpPr>
              <a:spLocks noChangeShapeType="1"/>
            </p:cNvSpPr>
            <p:nvPr/>
          </p:nvSpPr>
          <p:spPr bwMode="auto">
            <a:xfrm flipV="1">
              <a:off x="2395" y="744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501" name="Group 109"/>
          <p:cNvGrpSpPr>
            <a:grpSpLocks/>
          </p:cNvGrpSpPr>
          <p:nvPr/>
        </p:nvGrpSpPr>
        <p:grpSpPr bwMode="auto">
          <a:xfrm>
            <a:off x="3663950" y="2051050"/>
            <a:ext cx="2498725" cy="1588"/>
            <a:chOff x="2308" y="1292"/>
            <a:chExt cx="1574" cy="1"/>
          </a:xfrm>
        </p:grpSpPr>
        <p:sp>
          <p:nvSpPr>
            <p:cNvPr id="63544" name="Line 110"/>
            <p:cNvSpPr>
              <a:spLocks noChangeShapeType="1"/>
            </p:cNvSpPr>
            <p:nvPr/>
          </p:nvSpPr>
          <p:spPr bwMode="auto">
            <a:xfrm flipH="1">
              <a:off x="2308" y="1292"/>
              <a:ext cx="1574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45" name="Line 111"/>
            <p:cNvSpPr>
              <a:spLocks noChangeShapeType="1"/>
            </p:cNvSpPr>
            <p:nvPr/>
          </p:nvSpPr>
          <p:spPr bwMode="auto">
            <a:xfrm>
              <a:off x="2323" y="1293"/>
              <a:ext cx="15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504" name="Group 112"/>
          <p:cNvGrpSpPr>
            <a:grpSpLocks/>
          </p:cNvGrpSpPr>
          <p:nvPr/>
        </p:nvGrpSpPr>
        <p:grpSpPr bwMode="auto">
          <a:xfrm>
            <a:off x="3670300" y="1181100"/>
            <a:ext cx="2492375" cy="871538"/>
            <a:chOff x="2312" y="744"/>
            <a:chExt cx="1570" cy="549"/>
          </a:xfrm>
        </p:grpSpPr>
        <p:sp>
          <p:nvSpPr>
            <p:cNvPr id="63536" name="Line 113"/>
            <p:cNvSpPr>
              <a:spLocks noChangeShapeType="1"/>
            </p:cNvSpPr>
            <p:nvPr/>
          </p:nvSpPr>
          <p:spPr bwMode="auto">
            <a:xfrm flipH="1">
              <a:off x="3795" y="744"/>
              <a:ext cx="87" cy="0"/>
            </a:xfrm>
            <a:prstGeom prst="line">
              <a:avLst/>
            </a:prstGeom>
            <a:noFill/>
            <a:ln w="762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7" name="Line 114"/>
            <p:cNvSpPr>
              <a:spLocks noChangeShapeType="1"/>
            </p:cNvSpPr>
            <p:nvPr/>
          </p:nvSpPr>
          <p:spPr bwMode="auto">
            <a:xfrm flipH="1">
              <a:off x="2312" y="744"/>
              <a:ext cx="83" cy="0"/>
            </a:xfrm>
            <a:prstGeom prst="line">
              <a:avLst/>
            </a:prstGeom>
            <a:noFill/>
            <a:ln w="762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3538" name="Group 115"/>
            <p:cNvGrpSpPr>
              <a:grpSpLocks/>
            </p:cNvGrpSpPr>
            <p:nvPr/>
          </p:nvGrpSpPr>
          <p:grpSpPr bwMode="auto">
            <a:xfrm>
              <a:off x="2312" y="744"/>
              <a:ext cx="1570" cy="549"/>
              <a:chOff x="2312" y="744"/>
              <a:chExt cx="1570" cy="549"/>
            </a:xfrm>
          </p:grpSpPr>
          <p:sp>
            <p:nvSpPr>
              <p:cNvPr id="63539" name="Line 116"/>
              <p:cNvSpPr>
                <a:spLocks noChangeShapeType="1"/>
              </p:cNvSpPr>
              <p:nvPr/>
            </p:nvSpPr>
            <p:spPr bwMode="auto">
              <a:xfrm>
                <a:off x="2312" y="744"/>
                <a:ext cx="0" cy="549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63540" name="Group 117"/>
              <p:cNvGrpSpPr>
                <a:grpSpLocks/>
              </p:cNvGrpSpPr>
              <p:nvPr/>
            </p:nvGrpSpPr>
            <p:grpSpPr bwMode="auto">
              <a:xfrm>
                <a:off x="2312" y="744"/>
                <a:ext cx="1570" cy="549"/>
                <a:chOff x="2312" y="744"/>
                <a:chExt cx="1570" cy="549"/>
              </a:xfrm>
            </p:grpSpPr>
            <p:sp>
              <p:nvSpPr>
                <p:cNvPr id="63541" name="Line 118"/>
                <p:cNvSpPr>
                  <a:spLocks noChangeShapeType="1"/>
                </p:cNvSpPr>
                <p:nvPr/>
              </p:nvSpPr>
              <p:spPr bwMode="auto">
                <a:xfrm flipH="1">
                  <a:off x="2312" y="1293"/>
                  <a:ext cx="83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3542" name="Line 119"/>
                <p:cNvSpPr>
                  <a:spLocks noChangeShapeType="1"/>
                </p:cNvSpPr>
                <p:nvPr/>
              </p:nvSpPr>
              <p:spPr bwMode="auto">
                <a:xfrm>
                  <a:off x="3795" y="1293"/>
                  <a:ext cx="87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3543" name="Line 120"/>
                <p:cNvSpPr>
                  <a:spLocks noChangeShapeType="1"/>
                </p:cNvSpPr>
                <p:nvPr/>
              </p:nvSpPr>
              <p:spPr bwMode="auto">
                <a:xfrm>
                  <a:off x="3882" y="744"/>
                  <a:ext cx="0" cy="549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187513" name="Group 121"/>
          <p:cNvGrpSpPr>
            <a:grpSpLocks/>
          </p:cNvGrpSpPr>
          <p:nvPr/>
        </p:nvGrpSpPr>
        <p:grpSpPr bwMode="auto">
          <a:xfrm>
            <a:off x="3751263" y="2001838"/>
            <a:ext cx="414337" cy="333375"/>
            <a:chOff x="2363" y="1261"/>
            <a:chExt cx="261" cy="210"/>
          </a:xfrm>
        </p:grpSpPr>
        <p:sp>
          <p:nvSpPr>
            <p:cNvPr id="63531" name="Freeform 122"/>
            <p:cNvSpPr>
              <a:spLocks/>
            </p:cNvSpPr>
            <p:nvPr/>
          </p:nvSpPr>
          <p:spPr bwMode="auto">
            <a:xfrm>
              <a:off x="2363" y="1261"/>
              <a:ext cx="64" cy="63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6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5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5 h 138"/>
                <a:gd name="T36" fmla="*/ 6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5" y="48"/>
                  </a:lnTo>
                  <a:lnTo>
                    <a:pt x="125" y="28"/>
                  </a:lnTo>
                  <a:lnTo>
                    <a:pt x="109" y="14"/>
                  </a:lnTo>
                  <a:lnTo>
                    <a:pt x="90" y="3"/>
                  </a:lnTo>
                  <a:lnTo>
                    <a:pt x="69" y="0"/>
                  </a:lnTo>
                  <a:lnTo>
                    <a:pt x="47" y="3"/>
                  </a:lnTo>
                  <a:lnTo>
                    <a:pt x="28" y="14"/>
                  </a:lnTo>
                  <a:lnTo>
                    <a:pt x="13" y="28"/>
                  </a:lnTo>
                  <a:lnTo>
                    <a:pt x="4" y="48"/>
                  </a:lnTo>
                  <a:lnTo>
                    <a:pt x="0" y="69"/>
                  </a:lnTo>
                  <a:lnTo>
                    <a:pt x="4" y="90"/>
                  </a:lnTo>
                  <a:lnTo>
                    <a:pt x="13" y="109"/>
                  </a:lnTo>
                  <a:lnTo>
                    <a:pt x="28" y="124"/>
                  </a:lnTo>
                  <a:lnTo>
                    <a:pt x="47" y="135"/>
                  </a:lnTo>
                  <a:lnTo>
                    <a:pt x="69" y="138"/>
                  </a:lnTo>
                  <a:lnTo>
                    <a:pt x="90" y="135"/>
                  </a:lnTo>
                  <a:lnTo>
                    <a:pt x="109" y="124"/>
                  </a:lnTo>
                  <a:lnTo>
                    <a:pt x="125" y="109"/>
                  </a:lnTo>
                  <a:lnTo>
                    <a:pt x="135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2" name="Freeform 123"/>
            <p:cNvSpPr>
              <a:spLocks/>
            </p:cNvSpPr>
            <p:nvPr/>
          </p:nvSpPr>
          <p:spPr bwMode="auto">
            <a:xfrm>
              <a:off x="2484" y="1347"/>
              <a:ext cx="48" cy="95"/>
            </a:xfrm>
            <a:custGeom>
              <a:avLst/>
              <a:gdLst>
                <a:gd name="T0" fmla="*/ 4 w 106"/>
                <a:gd name="T1" fmla="*/ 0 h 211"/>
                <a:gd name="T2" fmla="*/ 0 w 106"/>
                <a:gd name="T3" fmla="*/ 9 h 211"/>
                <a:gd name="T4" fmla="*/ 5 w 106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11">
                  <a:moveTo>
                    <a:pt x="99" y="0"/>
                  </a:moveTo>
                  <a:lnTo>
                    <a:pt x="0" y="211"/>
                  </a:lnTo>
                  <a:lnTo>
                    <a:pt x="106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3" name="Line 124"/>
            <p:cNvSpPr>
              <a:spLocks noChangeShapeType="1"/>
            </p:cNvSpPr>
            <p:nvPr/>
          </p:nvSpPr>
          <p:spPr bwMode="auto">
            <a:xfrm flipH="1">
              <a:off x="2510" y="1414"/>
              <a:ext cx="12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4" name="Line 125"/>
            <p:cNvSpPr>
              <a:spLocks noChangeShapeType="1"/>
            </p:cNvSpPr>
            <p:nvPr/>
          </p:nvSpPr>
          <p:spPr bwMode="auto">
            <a:xfrm flipV="1">
              <a:off x="2577" y="1347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5" name="Line 126"/>
            <p:cNvSpPr>
              <a:spLocks noChangeShapeType="1"/>
            </p:cNvSpPr>
            <p:nvPr/>
          </p:nvSpPr>
          <p:spPr bwMode="auto">
            <a:xfrm flipV="1">
              <a:off x="2612" y="1347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519" name="Group 127"/>
          <p:cNvGrpSpPr>
            <a:grpSpLocks/>
          </p:cNvGrpSpPr>
          <p:nvPr/>
        </p:nvGrpSpPr>
        <p:grpSpPr bwMode="auto">
          <a:xfrm>
            <a:off x="5705475" y="2001838"/>
            <a:ext cx="369888" cy="358775"/>
            <a:chOff x="3594" y="1261"/>
            <a:chExt cx="233" cy="226"/>
          </a:xfrm>
        </p:grpSpPr>
        <p:sp>
          <p:nvSpPr>
            <p:cNvPr id="63521" name="Freeform 128"/>
            <p:cNvSpPr>
              <a:spLocks/>
            </p:cNvSpPr>
            <p:nvPr/>
          </p:nvSpPr>
          <p:spPr bwMode="auto">
            <a:xfrm>
              <a:off x="3763" y="1261"/>
              <a:ext cx="64" cy="63"/>
            </a:xfrm>
            <a:custGeom>
              <a:avLst/>
              <a:gdLst>
                <a:gd name="T0" fmla="*/ 6 w 139"/>
                <a:gd name="T1" fmla="*/ 3 h 138"/>
                <a:gd name="T2" fmla="*/ 6 w 139"/>
                <a:gd name="T3" fmla="*/ 2 h 138"/>
                <a:gd name="T4" fmla="*/ 6 w 139"/>
                <a:gd name="T5" fmla="*/ 1 h 138"/>
                <a:gd name="T6" fmla="*/ 5 w 139"/>
                <a:gd name="T7" fmla="*/ 0 h 138"/>
                <a:gd name="T8" fmla="*/ 4 w 139"/>
                <a:gd name="T9" fmla="*/ 0 h 138"/>
                <a:gd name="T10" fmla="*/ 3 w 139"/>
                <a:gd name="T11" fmla="*/ 0 h 138"/>
                <a:gd name="T12" fmla="*/ 2 w 139"/>
                <a:gd name="T13" fmla="*/ 0 h 138"/>
                <a:gd name="T14" fmla="*/ 1 w 139"/>
                <a:gd name="T15" fmla="*/ 0 h 138"/>
                <a:gd name="T16" fmla="*/ 0 w 139"/>
                <a:gd name="T17" fmla="*/ 1 h 138"/>
                <a:gd name="T18" fmla="*/ 0 w 139"/>
                <a:gd name="T19" fmla="*/ 2 h 138"/>
                <a:gd name="T20" fmla="*/ 0 w 139"/>
                <a:gd name="T21" fmla="*/ 3 h 138"/>
                <a:gd name="T22" fmla="*/ 0 w 139"/>
                <a:gd name="T23" fmla="*/ 4 h 138"/>
                <a:gd name="T24" fmla="*/ 0 w 139"/>
                <a:gd name="T25" fmla="*/ 5 h 138"/>
                <a:gd name="T26" fmla="*/ 1 w 139"/>
                <a:gd name="T27" fmla="*/ 5 h 138"/>
                <a:gd name="T28" fmla="*/ 2 w 139"/>
                <a:gd name="T29" fmla="*/ 6 h 138"/>
                <a:gd name="T30" fmla="*/ 3 w 139"/>
                <a:gd name="T31" fmla="*/ 6 h 138"/>
                <a:gd name="T32" fmla="*/ 4 w 139"/>
                <a:gd name="T33" fmla="*/ 6 h 138"/>
                <a:gd name="T34" fmla="*/ 5 w 139"/>
                <a:gd name="T35" fmla="*/ 5 h 138"/>
                <a:gd name="T36" fmla="*/ 6 w 139"/>
                <a:gd name="T37" fmla="*/ 5 h 138"/>
                <a:gd name="T38" fmla="*/ 6 w 139"/>
                <a:gd name="T39" fmla="*/ 4 h 138"/>
                <a:gd name="T40" fmla="*/ 6 w 139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9" h="138">
                  <a:moveTo>
                    <a:pt x="139" y="69"/>
                  </a:moveTo>
                  <a:lnTo>
                    <a:pt x="135" y="48"/>
                  </a:lnTo>
                  <a:lnTo>
                    <a:pt x="125" y="28"/>
                  </a:lnTo>
                  <a:lnTo>
                    <a:pt x="110" y="14"/>
                  </a:lnTo>
                  <a:lnTo>
                    <a:pt x="91" y="3"/>
                  </a:lnTo>
                  <a:lnTo>
                    <a:pt x="70" y="0"/>
                  </a:lnTo>
                  <a:lnTo>
                    <a:pt x="48" y="3"/>
                  </a:lnTo>
                  <a:lnTo>
                    <a:pt x="29" y="14"/>
                  </a:lnTo>
                  <a:lnTo>
                    <a:pt x="14" y="28"/>
                  </a:lnTo>
                  <a:lnTo>
                    <a:pt x="4" y="48"/>
                  </a:lnTo>
                  <a:lnTo>
                    <a:pt x="0" y="69"/>
                  </a:lnTo>
                  <a:lnTo>
                    <a:pt x="4" y="90"/>
                  </a:lnTo>
                  <a:lnTo>
                    <a:pt x="14" y="109"/>
                  </a:lnTo>
                  <a:lnTo>
                    <a:pt x="29" y="124"/>
                  </a:lnTo>
                  <a:lnTo>
                    <a:pt x="48" y="135"/>
                  </a:lnTo>
                  <a:lnTo>
                    <a:pt x="70" y="138"/>
                  </a:lnTo>
                  <a:lnTo>
                    <a:pt x="91" y="135"/>
                  </a:lnTo>
                  <a:lnTo>
                    <a:pt x="110" y="124"/>
                  </a:lnTo>
                  <a:lnTo>
                    <a:pt x="125" y="109"/>
                  </a:lnTo>
                  <a:lnTo>
                    <a:pt x="135" y="90"/>
                  </a:lnTo>
                  <a:lnTo>
                    <a:pt x="139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2" name="Line 129"/>
            <p:cNvSpPr>
              <a:spLocks noChangeShapeType="1"/>
            </p:cNvSpPr>
            <p:nvPr/>
          </p:nvSpPr>
          <p:spPr bwMode="auto">
            <a:xfrm>
              <a:off x="3626" y="1363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3" name="Freeform 130"/>
            <p:cNvSpPr>
              <a:spLocks/>
            </p:cNvSpPr>
            <p:nvPr/>
          </p:nvSpPr>
          <p:spPr bwMode="auto">
            <a:xfrm>
              <a:off x="3633" y="1363"/>
              <a:ext cx="25" cy="54"/>
            </a:xfrm>
            <a:custGeom>
              <a:avLst/>
              <a:gdLst>
                <a:gd name="T0" fmla="*/ 0 w 60"/>
                <a:gd name="T1" fmla="*/ 5 h 121"/>
                <a:gd name="T2" fmla="*/ 0 w 60"/>
                <a:gd name="T3" fmla="*/ 4 h 121"/>
                <a:gd name="T4" fmla="*/ 1 w 60"/>
                <a:gd name="T5" fmla="*/ 4 h 121"/>
                <a:gd name="T6" fmla="*/ 1 w 60"/>
                <a:gd name="T7" fmla="*/ 4 h 121"/>
                <a:gd name="T8" fmla="*/ 2 w 60"/>
                <a:gd name="T9" fmla="*/ 3 h 121"/>
                <a:gd name="T10" fmla="*/ 2 w 60"/>
                <a:gd name="T11" fmla="*/ 2 h 121"/>
                <a:gd name="T12" fmla="*/ 2 w 60"/>
                <a:gd name="T13" fmla="*/ 2 h 121"/>
                <a:gd name="T14" fmla="*/ 2 w 60"/>
                <a:gd name="T15" fmla="*/ 1 h 121"/>
                <a:gd name="T16" fmla="*/ 2 w 60"/>
                <a:gd name="T17" fmla="*/ 0 h 121"/>
                <a:gd name="T18" fmla="*/ 1 w 60"/>
                <a:gd name="T19" fmla="*/ 0 h 121"/>
                <a:gd name="T20" fmla="*/ 1 w 60"/>
                <a:gd name="T21" fmla="*/ 0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21">
                  <a:moveTo>
                    <a:pt x="0" y="121"/>
                  </a:moveTo>
                  <a:lnTo>
                    <a:pt x="13" y="117"/>
                  </a:lnTo>
                  <a:lnTo>
                    <a:pt x="27" y="109"/>
                  </a:lnTo>
                  <a:lnTo>
                    <a:pt x="40" y="95"/>
                  </a:lnTo>
                  <a:lnTo>
                    <a:pt x="51" y="79"/>
                  </a:lnTo>
                  <a:lnTo>
                    <a:pt x="58" y="60"/>
                  </a:lnTo>
                  <a:lnTo>
                    <a:pt x="60" y="42"/>
                  </a:lnTo>
                  <a:lnTo>
                    <a:pt x="59" y="25"/>
                  </a:lnTo>
                  <a:lnTo>
                    <a:pt x="54" y="11"/>
                  </a:lnTo>
                  <a:lnTo>
                    <a:pt x="44" y="2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4" name="Line 131"/>
            <p:cNvSpPr>
              <a:spLocks noChangeShapeType="1"/>
            </p:cNvSpPr>
            <p:nvPr/>
          </p:nvSpPr>
          <p:spPr bwMode="auto">
            <a:xfrm flipH="1">
              <a:off x="3620" y="1417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5" name="Freeform 132"/>
            <p:cNvSpPr>
              <a:spLocks/>
            </p:cNvSpPr>
            <p:nvPr/>
          </p:nvSpPr>
          <p:spPr bwMode="auto">
            <a:xfrm>
              <a:off x="3633" y="1417"/>
              <a:ext cx="12" cy="29"/>
            </a:xfrm>
            <a:custGeom>
              <a:avLst/>
              <a:gdLst>
                <a:gd name="T0" fmla="*/ 1 w 28"/>
                <a:gd name="T1" fmla="*/ 3 h 59"/>
                <a:gd name="T2" fmla="*/ 1 w 28"/>
                <a:gd name="T3" fmla="*/ 2 h 59"/>
                <a:gd name="T4" fmla="*/ 1 w 28"/>
                <a:gd name="T5" fmla="*/ 1 h 59"/>
                <a:gd name="T6" fmla="*/ 1 w 28"/>
                <a:gd name="T7" fmla="*/ 0 h 59"/>
                <a:gd name="T8" fmla="*/ 0 w 28"/>
                <a:gd name="T9" fmla="*/ 0 h 59"/>
                <a:gd name="T10" fmla="*/ 0 w 28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9">
                  <a:moveTo>
                    <a:pt x="25" y="59"/>
                  </a:moveTo>
                  <a:lnTo>
                    <a:pt x="28" y="41"/>
                  </a:lnTo>
                  <a:lnTo>
                    <a:pt x="27" y="24"/>
                  </a:lnTo>
                  <a:lnTo>
                    <a:pt x="21" y="11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6" name="Line 133"/>
            <p:cNvSpPr>
              <a:spLocks noChangeShapeType="1"/>
            </p:cNvSpPr>
            <p:nvPr/>
          </p:nvSpPr>
          <p:spPr bwMode="auto">
            <a:xfrm flipH="1">
              <a:off x="3639" y="1446"/>
              <a:ext cx="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7" name="Freeform 134"/>
            <p:cNvSpPr>
              <a:spLocks/>
            </p:cNvSpPr>
            <p:nvPr/>
          </p:nvSpPr>
          <p:spPr bwMode="auto">
            <a:xfrm>
              <a:off x="3614" y="1458"/>
              <a:ext cx="25" cy="29"/>
            </a:xfrm>
            <a:custGeom>
              <a:avLst/>
              <a:gdLst>
                <a:gd name="T0" fmla="*/ 0 w 59"/>
                <a:gd name="T1" fmla="*/ 3 h 60"/>
                <a:gd name="T2" fmla="*/ 0 w 59"/>
                <a:gd name="T3" fmla="*/ 3 h 60"/>
                <a:gd name="T4" fmla="*/ 1 w 59"/>
                <a:gd name="T5" fmla="*/ 3 h 60"/>
                <a:gd name="T6" fmla="*/ 1 w 59"/>
                <a:gd name="T7" fmla="*/ 2 h 60"/>
                <a:gd name="T8" fmla="*/ 2 w 59"/>
                <a:gd name="T9" fmla="*/ 1 h 60"/>
                <a:gd name="T10" fmla="*/ 2 w 5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0">
                  <a:moveTo>
                    <a:pt x="0" y="60"/>
                  </a:moveTo>
                  <a:lnTo>
                    <a:pt x="14" y="58"/>
                  </a:lnTo>
                  <a:lnTo>
                    <a:pt x="28" y="49"/>
                  </a:lnTo>
                  <a:lnTo>
                    <a:pt x="41" y="35"/>
                  </a:lnTo>
                  <a:lnTo>
                    <a:pt x="51" y="18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8" name="Line 135"/>
            <p:cNvSpPr>
              <a:spLocks noChangeShapeType="1"/>
            </p:cNvSpPr>
            <p:nvPr/>
          </p:nvSpPr>
          <p:spPr bwMode="auto">
            <a:xfrm flipH="1">
              <a:off x="3594" y="148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9" name="Line 136"/>
            <p:cNvSpPr>
              <a:spLocks noChangeShapeType="1"/>
            </p:cNvSpPr>
            <p:nvPr/>
          </p:nvSpPr>
          <p:spPr bwMode="auto">
            <a:xfrm flipV="1">
              <a:off x="3687" y="1363"/>
              <a:ext cx="1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30" name="Line 137"/>
            <p:cNvSpPr>
              <a:spLocks noChangeShapeType="1"/>
            </p:cNvSpPr>
            <p:nvPr/>
          </p:nvSpPr>
          <p:spPr bwMode="auto">
            <a:xfrm flipV="1">
              <a:off x="3719" y="1363"/>
              <a:ext cx="1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530" name="Group 138"/>
          <p:cNvGrpSpPr>
            <a:grpSpLocks/>
          </p:cNvGrpSpPr>
          <p:nvPr/>
        </p:nvGrpSpPr>
        <p:grpSpPr bwMode="auto">
          <a:xfrm>
            <a:off x="5973763" y="876300"/>
            <a:ext cx="254000" cy="355600"/>
            <a:chOff x="3763" y="552"/>
            <a:chExt cx="160" cy="224"/>
          </a:xfrm>
        </p:grpSpPr>
        <p:sp>
          <p:nvSpPr>
            <p:cNvPr id="63515" name="Freeform 139"/>
            <p:cNvSpPr>
              <a:spLocks/>
            </p:cNvSpPr>
            <p:nvPr/>
          </p:nvSpPr>
          <p:spPr bwMode="auto">
            <a:xfrm>
              <a:off x="3763" y="712"/>
              <a:ext cx="64" cy="64"/>
            </a:xfrm>
            <a:custGeom>
              <a:avLst/>
              <a:gdLst>
                <a:gd name="T0" fmla="*/ 6 w 139"/>
                <a:gd name="T1" fmla="*/ 3 h 138"/>
                <a:gd name="T2" fmla="*/ 6 w 139"/>
                <a:gd name="T3" fmla="*/ 2 h 138"/>
                <a:gd name="T4" fmla="*/ 6 w 139"/>
                <a:gd name="T5" fmla="*/ 1 h 138"/>
                <a:gd name="T6" fmla="*/ 5 w 139"/>
                <a:gd name="T7" fmla="*/ 0 h 138"/>
                <a:gd name="T8" fmla="*/ 4 w 139"/>
                <a:gd name="T9" fmla="*/ 0 h 138"/>
                <a:gd name="T10" fmla="*/ 3 w 139"/>
                <a:gd name="T11" fmla="*/ 0 h 138"/>
                <a:gd name="T12" fmla="*/ 2 w 139"/>
                <a:gd name="T13" fmla="*/ 0 h 138"/>
                <a:gd name="T14" fmla="*/ 1 w 139"/>
                <a:gd name="T15" fmla="*/ 0 h 138"/>
                <a:gd name="T16" fmla="*/ 0 w 139"/>
                <a:gd name="T17" fmla="*/ 1 h 138"/>
                <a:gd name="T18" fmla="*/ 0 w 139"/>
                <a:gd name="T19" fmla="*/ 2 h 138"/>
                <a:gd name="T20" fmla="*/ 0 w 139"/>
                <a:gd name="T21" fmla="*/ 3 h 138"/>
                <a:gd name="T22" fmla="*/ 0 w 139"/>
                <a:gd name="T23" fmla="*/ 4 h 138"/>
                <a:gd name="T24" fmla="*/ 0 w 139"/>
                <a:gd name="T25" fmla="*/ 5 h 138"/>
                <a:gd name="T26" fmla="*/ 1 w 139"/>
                <a:gd name="T27" fmla="*/ 6 h 138"/>
                <a:gd name="T28" fmla="*/ 2 w 139"/>
                <a:gd name="T29" fmla="*/ 6 h 138"/>
                <a:gd name="T30" fmla="*/ 3 w 139"/>
                <a:gd name="T31" fmla="*/ 6 h 138"/>
                <a:gd name="T32" fmla="*/ 4 w 139"/>
                <a:gd name="T33" fmla="*/ 6 h 138"/>
                <a:gd name="T34" fmla="*/ 5 w 139"/>
                <a:gd name="T35" fmla="*/ 6 h 138"/>
                <a:gd name="T36" fmla="*/ 6 w 139"/>
                <a:gd name="T37" fmla="*/ 5 h 138"/>
                <a:gd name="T38" fmla="*/ 6 w 139"/>
                <a:gd name="T39" fmla="*/ 4 h 138"/>
                <a:gd name="T40" fmla="*/ 6 w 139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9" h="138">
                  <a:moveTo>
                    <a:pt x="139" y="69"/>
                  </a:moveTo>
                  <a:lnTo>
                    <a:pt x="135" y="47"/>
                  </a:lnTo>
                  <a:lnTo>
                    <a:pt x="125" y="28"/>
                  </a:lnTo>
                  <a:lnTo>
                    <a:pt x="110" y="13"/>
                  </a:lnTo>
                  <a:lnTo>
                    <a:pt x="91" y="4"/>
                  </a:lnTo>
                  <a:lnTo>
                    <a:pt x="70" y="0"/>
                  </a:lnTo>
                  <a:lnTo>
                    <a:pt x="48" y="4"/>
                  </a:lnTo>
                  <a:lnTo>
                    <a:pt x="29" y="13"/>
                  </a:lnTo>
                  <a:lnTo>
                    <a:pt x="14" y="28"/>
                  </a:lnTo>
                  <a:lnTo>
                    <a:pt x="4" y="47"/>
                  </a:lnTo>
                  <a:lnTo>
                    <a:pt x="0" y="69"/>
                  </a:lnTo>
                  <a:lnTo>
                    <a:pt x="4" y="90"/>
                  </a:lnTo>
                  <a:lnTo>
                    <a:pt x="14" y="109"/>
                  </a:lnTo>
                  <a:lnTo>
                    <a:pt x="29" y="125"/>
                  </a:lnTo>
                  <a:lnTo>
                    <a:pt x="48" y="135"/>
                  </a:lnTo>
                  <a:lnTo>
                    <a:pt x="70" y="138"/>
                  </a:lnTo>
                  <a:lnTo>
                    <a:pt x="91" y="135"/>
                  </a:lnTo>
                  <a:lnTo>
                    <a:pt x="110" y="125"/>
                  </a:lnTo>
                  <a:lnTo>
                    <a:pt x="125" y="109"/>
                  </a:lnTo>
                  <a:lnTo>
                    <a:pt x="135" y="90"/>
                  </a:lnTo>
                  <a:lnTo>
                    <a:pt x="139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6" name="Freeform 140"/>
            <p:cNvSpPr>
              <a:spLocks/>
            </p:cNvSpPr>
            <p:nvPr/>
          </p:nvSpPr>
          <p:spPr bwMode="auto">
            <a:xfrm>
              <a:off x="3811" y="552"/>
              <a:ext cx="26" cy="23"/>
            </a:xfrm>
            <a:custGeom>
              <a:avLst/>
              <a:gdLst>
                <a:gd name="T0" fmla="*/ 3 w 54"/>
                <a:gd name="T1" fmla="*/ 0 h 46"/>
                <a:gd name="T2" fmla="*/ 2 w 54"/>
                <a:gd name="T3" fmla="*/ 1 h 46"/>
                <a:gd name="T4" fmla="*/ 1 w 54"/>
                <a:gd name="T5" fmla="*/ 1 h 46"/>
                <a:gd name="T6" fmla="*/ 0 w 54"/>
                <a:gd name="T7" fmla="*/ 2 h 46"/>
                <a:gd name="T8" fmla="*/ 0 w 54"/>
                <a:gd name="T9" fmla="*/ 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6">
                  <a:moveTo>
                    <a:pt x="54" y="0"/>
                  </a:moveTo>
                  <a:lnTo>
                    <a:pt x="39" y="4"/>
                  </a:lnTo>
                  <a:lnTo>
                    <a:pt x="24" y="13"/>
                  </a:lnTo>
                  <a:lnTo>
                    <a:pt x="10" y="28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7" name="Freeform 141"/>
            <p:cNvSpPr>
              <a:spLocks/>
            </p:cNvSpPr>
            <p:nvPr/>
          </p:nvSpPr>
          <p:spPr bwMode="auto">
            <a:xfrm>
              <a:off x="3837" y="552"/>
              <a:ext cx="13" cy="45"/>
            </a:xfrm>
            <a:custGeom>
              <a:avLst/>
              <a:gdLst>
                <a:gd name="T0" fmla="*/ 0 w 29"/>
                <a:gd name="T1" fmla="*/ 5 h 93"/>
                <a:gd name="T2" fmla="*/ 1 w 29"/>
                <a:gd name="T3" fmla="*/ 4 h 93"/>
                <a:gd name="T4" fmla="*/ 1 w 29"/>
                <a:gd name="T5" fmla="*/ 3 h 93"/>
                <a:gd name="T6" fmla="*/ 1 w 29"/>
                <a:gd name="T7" fmla="*/ 2 h 93"/>
                <a:gd name="T8" fmla="*/ 1 w 29"/>
                <a:gd name="T9" fmla="*/ 1 h 93"/>
                <a:gd name="T10" fmla="*/ 1 w 29"/>
                <a:gd name="T11" fmla="*/ 0 h 93"/>
                <a:gd name="T12" fmla="*/ 0 w 29"/>
                <a:gd name="T13" fmla="*/ 0 h 93"/>
                <a:gd name="T14" fmla="*/ 0 w 29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93">
                  <a:moveTo>
                    <a:pt x="11" y="93"/>
                  </a:moveTo>
                  <a:lnTo>
                    <a:pt x="20" y="76"/>
                  </a:lnTo>
                  <a:lnTo>
                    <a:pt x="27" y="58"/>
                  </a:lnTo>
                  <a:lnTo>
                    <a:pt x="29" y="40"/>
                  </a:lnTo>
                  <a:lnTo>
                    <a:pt x="27" y="24"/>
                  </a:lnTo>
                  <a:lnTo>
                    <a:pt x="21" y="11"/>
                  </a:ln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8" name="Freeform 142"/>
            <p:cNvSpPr>
              <a:spLocks/>
            </p:cNvSpPr>
            <p:nvPr/>
          </p:nvSpPr>
          <p:spPr bwMode="auto">
            <a:xfrm>
              <a:off x="3783" y="597"/>
              <a:ext cx="57" cy="80"/>
            </a:xfrm>
            <a:custGeom>
              <a:avLst/>
              <a:gdLst>
                <a:gd name="T0" fmla="*/ 5 w 126"/>
                <a:gd name="T1" fmla="*/ 0 h 179"/>
                <a:gd name="T2" fmla="*/ 0 w 126"/>
                <a:gd name="T3" fmla="*/ 7 h 179"/>
                <a:gd name="T4" fmla="*/ 4 w 126"/>
                <a:gd name="T5" fmla="*/ 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79">
                  <a:moveTo>
                    <a:pt x="126" y="0"/>
                  </a:moveTo>
                  <a:lnTo>
                    <a:pt x="0" y="179"/>
                  </a:lnTo>
                  <a:lnTo>
                    <a:pt x="84" y="1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9" name="Line 143"/>
            <p:cNvSpPr>
              <a:spLocks noChangeShapeType="1"/>
            </p:cNvSpPr>
            <p:nvPr/>
          </p:nvSpPr>
          <p:spPr bwMode="auto">
            <a:xfrm flipV="1">
              <a:off x="3878" y="552"/>
              <a:ext cx="1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0" name="Line 144"/>
            <p:cNvSpPr>
              <a:spLocks noChangeShapeType="1"/>
            </p:cNvSpPr>
            <p:nvPr/>
          </p:nvSpPr>
          <p:spPr bwMode="auto">
            <a:xfrm flipV="1">
              <a:off x="3910" y="552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537" name="Group 145"/>
          <p:cNvGrpSpPr>
            <a:grpSpLocks/>
          </p:cNvGrpSpPr>
          <p:nvPr/>
        </p:nvGrpSpPr>
        <p:grpSpPr bwMode="auto">
          <a:xfrm>
            <a:off x="3751263" y="892175"/>
            <a:ext cx="273050" cy="339725"/>
            <a:chOff x="2363" y="562"/>
            <a:chExt cx="172" cy="214"/>
          </a:xfrm>
        </p:grpSpPr>
        <p:sp>
          <p:nvSpPr>
            <p:cNvPr id="63511" name="Freeform 146"/>
            <p:cNvSpPr>
              <a:spLocks/>
            </p:cNvSpPr>
            <p:nvPr/>
          </p:nvSpPr>
          <p:spPr bwMode="auto">
            <a:xfrm>
              <a:off x="2363" y="712"/>
              <a:ext cx="64" cy="64"/>
            </a:xfrm>
            <a:custGeom>
              <a:avLst/>
              <a:gdLst>
                <a:gd name="T0" fmla="*/ 6 w 138"/>
                <a:gd name="T1" fmla="*/ 3 h 138"/>
                <a:gd name="T2" fmla="*/ 6 w 138"/>
                <a:gd name="T3" fmla="*/ 2 h 138"/>
                <a:gd name="T4" fmla="*/ 6 w 138"/>
                <a:gd name="T5" fmla="*/ 1 h 138"/>
                <a:gd name="T6" fmla="*/ 5 w 138"/>
                <a:gd name="T7" fmla="*/ 0 h 138"/>
                <a:gd name="T8" fmla="*/ 4 w 138"/>
                <a:gd name="T9" fmla="*/ 0 h 138"/>
                <a:gd name="T10" fmla="*/ 3 w 138"/>
                <a:gd name="T11" fmla="*/ 0 h 138"/>
                <a:gd name="T12" fmla="*/ 2 w 138"/>
                <a:gd name="T13" fmla="*/ 0 h 138"/>
                <a:gd name="T14" fmla="*/ 1 w 138"/>
                <a:gd name="T15" fmla="*/ 0 h 138"/>
                <a:gd name="T16" fmla="*/ 0 w 138"/>
                <a:gd name="T17" fmla="*/ 1 h 138"/>
                <a:gd name="T18" fmla="*/ 0 w 138"/>
                <a:gd name="T19" fmla="*/ 2 h 138"/>
                <a:gd name="T20" fmla="*/ 0 w 138"/>
                <a:gd name="T21" fmla="*/ 3 h 138"/>
                <a:gd name="T22" fmla="*/ 0 w 138"/>
                <a:gd name="T23" fmla="*/ 4 h 138"/>
                <a:gd name="T24" fmla="*/ 0 w 138"/>
                <a:gd name="T25" fmla="*/ 5 h 138"/>
                <a:gd name="T26" fmla="*/ 1 w 138"/>
                <a:gd name="T27" fmla="*/ 6 h 138"/>
                <a:gd name="T28" fmla="*/ 2 w 138"/>
                <a:gd name="T29" fmla="*/ 6 h 138"/>
                <a:gd name="T30" fmla="*/ 3 w 138"/>
                <a:gd name="T31" fmla="*/ 6 h 138"/>
                <a:gd name="T32" fmla="*/ 4 w 138"/>
                <a:gd name="T33" fmla="*/ 6 h 138"/>
                <a:gd name="T34" fmla="*/ 5 w 138"/>
                <a:gd name="T35" fmla="*/ 6 h 138"/>
                <a:gd name="T36" fmla="*/ 6 w 138"/>
                <a:gd name="T37" fmla="*/ 5 h 138"/>
                <a:gd name="T38" fmla="*/ 6 w 138"/>
                <a:gd name="T39" fmla="*/ 4 h 138"/>
                <a:gd name="T40" fmla="*/ 6 w 138"/>
                <a:gd name="T41" fmla="*/ 3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38">
                  <a:moveTo>
                    <a:pt x="138" y="69"/>
                  </a:moveTo>
                  <a:lnTo>
                    <a:pt x="135" y="47"/>
                  </a:lnTo>
                  <a:lnTo>
                    <a:pt x="125" y="28"/>
                  </a:lnTo>
                  <a:lnTo>
                    <a:pt x="109" y="13"/>
                  </a:lnTo>
                  <a:lnTo>
                    <a:pt x="90" y="4"/>
                  </a:lnTo>
                  <a:lnTo>
                    <a:pt x="69" y="0"/>
                  </a:lnTo>
                  <a:lnTo>
                    <a:pt x="47" y="4"/>
                  </a:lnTo>
                  <a:lnTo>
                    <a:pt x="28" y="13"/>
                  </a:lnTo>
                  <a:lnTo>
                    <a:pt x="13" y="28"/>
                  </a:lnTo>
                  <a:lnTo>
                    <a:pt x="4" y="47"/>
                  </a:lnTo>
                  <a:lnTo>
                    <a:pt x="0" y="69"/>
                  </a:lnTo>
                  <a:lnTo>
                    <a:pt x="4" y="90"/>
                  </a:lnTo>
                  <a:lnTo>
                    <a:pt x="13" y="109"/>
                  </a:lnTo>
                  <a:lnTo>
                    <a:pt x="28" y="125"/>
                  </a:lnTo>
                  <a:lnTo>
                    <a:pt x="47" y="135"/>
                  </a:lnTo>
                  <a:lnTo>
                    <a:pt x="69" y="138"/>
                  </a:lnTo>
                  <a:lnTo>
                    <a:pt x="90" y="135"/>
                  </a:lnTo>
                  <a:lnTo>
                    <a:pt x="109" y="125"/>
                  </a:lnTo>
                  <a:lnTo>
                    <a:pt x="125" y="109"/>
                  </a:lnTo>
                  <a:lnTo>
                    <a:pt x="135" y="90"/>
                  </a:lnTo>
                  <a:lnTo>
                    <a:pt x="138" y="6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2" name="Freeform 147"/>
            <p:cNvSpPr>
              <a:spLocks/>
            </p:cNvSpPr>
            <p:nvPr/>
          </p:nvSpPr>
          <p:spPr bwMode="auto">
            <a:xfrm>
              <a:off x="2433" y="562"/>
              <a:ext cx="35" cy="121"/>
            </a:xfrm>
            <a:custGeom>
              <a:avLst/>
              <a:gdLst>
                <a:gd name="T0" fmla="*/ 0 w 73"/>
                <a:gd name="T1" fmla="*/ 11 h 272"/>
                <a:gd name="T2" fmla="*/ 4 w 73"/>
                <a:gd name="T3" fmla="*/ 0 h 272"/>
                <a:gd name="T4" fmla="*/ 0 w 73"/>
                <a:gd name="T5" fmla="*/ 2 h 2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72">
                  <a:moveTo>
                    <a:pt x="0" y="272"/>
                  </a:moveTo>
                  <a:lnTo>
                    <a:pt x="73" y="0"/>
                  </a:lnTo>
                  <a:lnTo>
                    <a:pt x="15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3" name="Line 148"/>
            <p:cNvSpPr>
              <a:spLocks noChangeShapeType="1"/>
            </p:cNvSpPr>
            <p:nvPr/>
          </p:nvSpPr>
          <p:spPr bwMode="auto">
            <a:xfrm flipV="1">
              <a:off x="2487" y="562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4" name="Line 149"/>
            <p:cNvSpPr>
              <a:spLocks noChangeShapeType="1"/>
            </p:cNvSpPr>
            <p:nvPr/>
          </p:nvSpPr>
          <p:spPr bwMode="auto">
            <a:xfrm flipV="1">
              <a:off x="2522" y="562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3510" name="Text Box 150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7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7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7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87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87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87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87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87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87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87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87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87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87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187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93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8" name="Group 2"/>
          <p:cNvGrpSpPr>
            <a:grpSpLocks/>
          </p:cNvGrpSpPr>
          <p:nvPr/>
        </p:nvGrpSpPr>
        <p:grpSpPr bwMode="auto">
          <a:xfrm>
            <a:off x="6443663" y="2852738"/>
            <a:ext cx="2482850" cy="3311525"/>
            <a:chOff x="3596" y="2424"/>
            <a:chExt cx="1283" cy="1823"/>
          </a:xfrm>
        </p:grpSpPr>
        <p:sp>
          <p:nvSpPr>
            <p:cNvPr id="64572" name="Freeform 3"/>
            <p:cNvSpPr>
              <a:spLocks/>
            </p:cNvSpPr>
            <p:nvPr/>
          </p:nvSpPr>
          <p:spPr bwMode="auto">
            <a:xfrm>
              <a:off x="3596" y="3878"/>
              <a:ext cx="1282" cy="369"/>
            </a:xfrm>
            <a:custGeom>
              <a:avLst/>
              <a:gdLst>
                <a:gd name="T0" fmla="*/ 0 w 6410"/>
                <a:gd name="T1" fmla="*/ 0 h 1843"/>
                <a:gd name="T2" fmla="*/ 0 w 6410"/>
                <a:gd name="T3" fmla="*/ 1 h 1843"/>
                <a:gd name="T4" fmla="*/ 0 w 6410"/>
                <a:gd name="T5" fmla="*/ 1 h 1843"/>
                <a:gd name="T6" fmla="*/ 1 w 6410"/>
                <a:gd name="T7" fmla="*/ 2 h 1843"/>
                <a:gd name="T8" fmla="*/ 1 w 6410"/>
                <a:gd name="T9" fmla="*/ 2 h 1843"/>
                <a:gd name="T10" fmla="*/ 2 w 6410"/>
                <a:gd name="T11" fmla="*/ 2 h 1843"/>
                <a:gd name="T12" fmla="*/ 3 w 6410"/>
                <a:gd name="T13" fmla="*/ 3 h 1843"/>
                <a:gd name="T14" fmla="*/ 4 w 6410"/>
                <a:gd name="T15" fmla="*/ 3 h 1843"/>
                <a:gd name="T16" fmla="*/ 5 w 6410"/>
                <a:gd name="T17" fmla="*/ 3 h 1843"/>
                <a:gd name="T18" fmla="*/ 6 w 6410"/>
                <a:gd name="T19" fmla="*/ 3 h 1843"/>
                <a:gd name="T20" fmla="*/ 7 w 6410"/>
                <a:gd name="T21" fmla="*/ 3 h 1843"/>
                <a:gd name="T22" fmla="*/ 7 w 6410"/>
                <a:gd name="T23" fmla="*/ 3 h 1843"/>
                <a:gd name="T24" fmla="*/ 8 w 6410"/>
                <a:gd name="T25" fmla="*/ 2 h 1843"/>
                <a:gd name="T26" fmla="*/ 9 w 6410"/>
                <a:gd name="T27" fmla="*/ 2 h 1843"/>
                <a:gd name="T28" fmla="*/ 9 w 6410"/>
                <a:gd name="T29" fmla="*/ 2 h 1843"/>
                <a:gd name="T30" fmla="*/ 10 w 6410"/>
                <a:gd name="T31" fmla="*/ 1 h 1843"/>
                <a:gd name="T32" fmla="*/ 10 w 6410"/>
                <a:gd name="T33" fmla="*/ 1 h 1843"/>
                <a:gd name="T34" fmla="*/ 10 w 6410"/>
                <a:gd name="T35" fmla="*/ 0 h 1843"/>
                <a:gd name="T36" fmla="*/ 10 w 6410"/>
                <a:gd name="T37" fmla="*/ 0 h 184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10" h="1843">
                  <a:moveTo>
                    <a:pt x="0" y="0"/>
                  </a:moveTo>
                  <a:lnTo>
                    <a:pt x="55" y="340"/>
                  </a:lnTo>
                  <a:lnTo>
                    <a:pt x="217" y="669"/>
                  </a:lnTo>
                  <a:lnTo>
                    <a:pt x="480" y="974"/>
                  </a:lnTo>
                  <a:lnTo>
                    <a:pt x="836" y="1247"/>
                  </a:lnTo>
                  <a:lnTo>
                    <a:pt x="1273" y="1477"/>
                  </a:lnTo>
                  <a:lnTo>
                    <a:pt x="1776" y="1657"/>
                  </a:lnTo>
                  <a:lnTo>
                    <a:pt x="2328" y="1780"/>
                  </a:lnTo>
                  <a:lnTo>
                    <a:pt x="2908" y="1843"/>
                  </a:lnTo>
                  <a:lnTo>
                    <a:pt x="3500" y="1843"/>
                  </a:lnTo>
                  <a:lnTo>
                    <a:pt x="4082" y="1780"/>
                  </a:lnTo>
                  <a:lnTo>
                    <a:pt x="4633" y="1657"/>
                  </a:lnTo>
                  <a:lnTo>
                    <a:pt x="5135" y="1477"/>
                  </a:lnTo>
                  <a:lnTo>
                    <a:pt x="5572" y="1247"/>
                  </a:lnTo>
                  <a:lnTo>
                    <a:pt x="5929" y="974"/>
                  </a:lnTo>
                  <a:lnTo>
                    <a:pt x="6193" y="669"/>
                  </a:lnTo>
                  <a:lnTo>
                    <a:pt x="6355" y="340"/>
                  </a:lnTo>
                  <a:lnTo>
                    <a:pt x="6409" y="0"/>
                  </a:lnTo>
                  <a:lnTo>
                    <a:pt x="641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3" name="Freeform 4"/>
            <p:cNvSpPr>
              <a:spLocks/>
            </p:cNvSpPr>
            <p:nvPr/>
          </p:nvSpPr>
          <p:spPr bwMode="auto">
            <a:xfrm>
              <a:off x="4071" y="2424"/>
              <a:ext cx="805" cy="465"/>
            </a:xfrm>
            <a:custGeom>
              <a:avLst/>
              <a:gdLst>
                <a:gd name="T0" fmla="*/ 6 w 4026"/>
                <a:gd name="T1" fmla="*/ 4 h 2326"/>
                <a:gd name="T2" fmla="*/ 6 w 4026"/>
                <a:gd name="T3" fmla="*/ 3 h 2326"/>
                <a:gd name="T4" fmla="*/ 6 w 4026"/>
                <a:gd name="T5" fmla="*/ 3 h 2326"/>
                <a:gd name="T6" fmla="*/ 6 w 4026"/>
                <a:gd name="T7" fmla="*/ 2 h 2326"/>
                <a:gd name="T8" fmla="*/ 6 w 4026"/>
                <a:gd name="T9" fmla="*/ 2 h 2326"/>
                <a:gd name="T10" fmla="*/ 5 w 4026"/>
                <a:gd name="T11" fmla="*/ 1 h 2326"/>
                <a:gd name="T12" fmla="*/ 5 w 4026"/>
                <a:gd name="T13" fmla="*/ 1 h 2326"/>
                <a:gd name="T14" fmla="*/ 4 w 4026"/>
                <a:gd name="T15" fmla="*/ 0 h 2326"/>
                <a:gd name="T16" fmla="*/ 3 w 4026"/>
                <a:gd name="T17" fmla="*/ 0 h 2326"/>
                <a:gd name="T18" fmla="*/ 2 w 4026"/>
                <a:gd name="T19" fmla="*/ 0 h 2326"/>
                <a:gd name="T20" fmla="*/ 1 w 4026"/>
                <a:gd name="T21" fmla="*/ 0 h 2326"/>
                <a:gd name="T22" fmla="*/ 0 w 4026"/>
                <a:gd name="T23" fmla="*/ 0 h 2326"/>
                <a:gd name="T24" fmla="*/ 0 w 4026"/>
                <a:gd name="T25" fmla="*/ 0 h 23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6" h="2326">
                  <a:moveTo>
                    <a:pt x="3925" y="2326"/>
                  </a:moveTo>
                  <a:lnTo>
                    <a:pt x="4026" y="1978"/>
                  </a:lnTo>
                  <a:lnTo>
                    <a:pt x="4011" y="1627"/>
                  </a:lnTo>
                  <a:lnTo>
                    <a:pt x="3881" y="1283"/>
                  </a:lnTo>
                  <a:lnTo>
                    <a:pt x="3642" y="959"/>
                  </a:lnTo>
                  <a:lnTo>
                    <a:pt x="3301" y="668"/>
                  </a:lnTo>
                  <a:lnTo>
                    <a:pt x="2870" y="420"/>
                  </a:lnTo>
                  <a:lnTo>
                    <a:pt x="2365" y="223"/>
                  </a:lnTo>
                  <a:lnTo>
                    <a:pt x="1805" y="84"/>
                  </a:lnTo>
                  <a:lnTo>
                    <a:pt x="1210" y="8"/>
                  </a:lnTo>
                  <a:lnTo>
                    <a:pt x="601" y="0"/>
                  </a:lnTo>
                  <a:lnTo>
                    <a:pt x="0" y="59"/>
                  </a:lnTo>
                  <a:lnTo>
                    <a:pt x="1" y="59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4" name="Freeform 5"/>
            <p:cNvSpPr>
              <a:spLocks/>
            </p:cNvSpPr>
            <p:nvPr/>
          </p:nvSpPr>
          <p:spPr bwMode="auto">
            <a:xfrm>
              <a:off x="3597" y="2697"/>
              <a:ext cx="806" cy="466"/>
            </a:xfrm>
            <a:custGeom>
              <a:avLst/>
              <a:gdLst>
                <a:gd name="T0" fmla="*/ 0 w 4027"/>
                <a:gd name="T1" fmla="*/ 0 h 2326"/>
                <a:gd name="T2" fmla="*/ 0 w 4027"/>
                <a:gd name="T3" fmla="*/ 1 h 2326"/>
                <a:gd name="T4" fmla="*/ 0 w 4027"/>
                <a:gd name="T5" fmla="*/ 1 h 2326"/>
                <a:gd name="T6" fmla="*/ 0 w 4027"/>
                <a:gd name="T7" fmla="*/ 2 h 2326"/>
                <a:gd name="T8" fmla="*/ 1 w 4027"/>
                <a:gd name="T9" fmla="*/ 2 h 2326"/>
                <a:gd name="T10" fmla="*/ 1 w 4027"/>
                <a:gd name="T11" fmla="*/ 3 h 2326"/>
                <a:gd name="T12" fmla="*/ 2 w 4027"/>
                <a:gd name="T13" fmla="*/ 3 h 2326"/>
                <a:gd name="T14" fmla="*/ 3 w 4027"/>
                <a:gd name="T15" fmla="*/ 3 h 2326"/>
                <a:gd name="T16" fmla="*/ 4 w 4027"/>
                <a:gd name="T17" fmla="*/ 4 h 2326"/>
                <a:gd name="T18" fmla="*/ 5 w 4027"/>
                <a:gd name="T19" fmla="*/ 4 h 2326"/>
                <a:gd name="T20" fmla="*/ 5 w 4027"/>
                <a:gd name="T21" fmla="*/ 4 h 2326"/>
                <a:gd name="T22" fmla="*/ 6 w 4027"/>
                <a:gd name="T23" fmla="*/ 4 h 2326"/>
                <a:gd name="T24" fmla="*/ 6 w 4027"/>
                <a:gd name="T25" fmla="*/ 4 h 23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27" h="2326">
                  <a:moveTo>
                    <a:pt x="102" y="0"/>
                  </a:moveTo>
                  <a:lnTo>
                    <a:pt x="0" y="348"/>
                  </a:lnTo>
                  <a:lnTo>
                    <a:pt x="15" y="699"/>
                  </a:lnTo>
                  <a:lnTo>
                    <a:pt x="144" y="1044"/>
                  </a:lnTo>
                  <a:lnTo>
                    <a:pt x="384" y="1367"/>
                  </a:lnTo>
                  <a:lnTo>
                    <a:pt x="726" y="1658"/>
                  </a:lnTo>
                  <a:lnTo>
                    <a:pt x="1157" y="1908"/>
                  </a:lnTo>
                  <a:lnTo>
                    <a:pt x="1661" y="2105"/>
                  </a:lnTo>
                  <a:lnTo>
                    <a:pt x="2221" y="2243"/>
                  </a:lnTo>
                  <a:lnTo>
                    <a:pt x="2816" y="2318"/>
                  </a:lnTo>
                  <a:lnTo>
                    <a:pt x="3425" y="2326"/>
                  </a:lnTo>
                  <a:lnTo>
                    <a:pt x="4026" y="2268"/>
                  </a:lnTo>
                  <a:lnTo>
                    <a:pt x="4027" y="226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5" name="Freeform 6"/>
            <p:cNvSpPr>
              <a:spLocks/>
            </p:cNvSpPr>
            <p:nvPr/>
          </p:nvSpPr>
          <p:spPr bwMode="auto">
            <a:xfrm>
              <a:off x="4071" y="2436"/>
              <a:ext cx="1" cy="523"/>
            </a:xfrm>
            <a:custGeom>
              <a:avLst/>
              <a:gdLst>
                <a:gd name="T0" fmla="*/ 0 w 1"/>
                <a:gd name="T1" fmla="*/ 4 h 2617"/>
                <a:gd name="T2" fmla="*/ 0 w 1"/>
                <a:gd name="T3" fmla="*/ 0 h 2617"/>
                <a:gd name="T4" fmla="*/ 1 w 1"/>
                <a:gd name="T5" fmla="*/ 0 h 26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617">
                  <a:moveTo>
                    <a:pt x="0" y="261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6" name="Freeform 7"/>
            <p:cNvSpPr>
              <a:spLocks/>
            </p:cNvSpPr>
            <p:nvPr/>
          </p:nvSpPr>
          <p:spPr bwMode="auto">
            <a:xfrm>
              <a:off x="4071" y="2436"/>
              <a:ext cx="785" cy="453"/>
            </a:xfrm>
            <a:custGeom>
              <a:avLst/>
              <a:gdLst>
                <a:gd name="T0" fmla="*/ 0 w 3926"/>
                <a:gd name="T1" fmla="*/ 0 h 2267"/>
                <a:gd name="T2" fmla="*/ 6 w 3926"/>
                <a:gd name="T3" fmla="*/ 4 h 2267"/>
                <a:gd name="T4" fmla="*/ 6 w 3926"/>
                <a:gd name="T5" fmla="*/ 4 h 22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6" h="2267">
                  <a:moveTo>
                    <a:pt x="0" y="0"/>
                  </a:moveTo>
                  <a:lnTo>
                    <a:pt x="3925" y="2267"/>
                  </a:lnTo>
                  <a:lnTo>
                    <a:pt x="3926" y="226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7" name="Freeform 8"/>
            <p:cNvSpPr>
              <a:spLocks/>
            </p:cNvSpPr>
            <p:nvPr/>
          </p:nvSpPr>
          <p:spPr bwMode="auto">
            <a:xfrm>
              <a:off x="4856" y="2889"/>
              <a:ext cx="1" cy="561"/>
            </a:xfrm>
            <a:custGeom>
              <a:avLst/>
              <a:gdLst>
                <a:gd name="T0" fmla="*/ 0 w 1"/>
                <a:gd name="T1" fmla="*/ 0 h 2805"/>
                <a:gd name="T2" fmla="*/ 0 w 1"/>
                <a:gd name="T3" fmla="*/ 4 h 2805"/>
                <a:gd name="T4" fmla="*/ 1 w 1"/>
                <a:gd name="T5" fmla="*/ 4 h 28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805">
                  <a:moveTo>
                    <a:pt x="0" y="0"/>
                  </a:moveTo>
                  <a:lnTo>
                    <a:pt x="0" y="2805"/>
                  </a:lnTo>
                  <a:lnTo>
                    <a:pt x="1" y="280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8" name="Freeform 9"/>
            <p:cNvSpPr>
              <a:spLocks/>
            </p:cNvSpPr>
            <p:nvPr/>
          </p:nvSpPr>
          <p:spPr bwMode="auto">
            <a:xfrm>
              <a:off x="3618" y="2697"/>
              <a:ext cx="785" cy="454"/>
            </a:xfrm>
            <a:custGeom>
              <a:avLst/>
              <a:gdLst>
                <a:gd name="T0" fmla="*/ 6 w 3924"/>
                <a:gd name="T1" fmla="*/ 4 h 2268"/>
                <a:gd name="T2" fmla="*/ 0 w 3924"/>
                <a:gd name="T3" fmla="*/ 0 h 2268"/>
                <a:gd name="T4" fmla="*/ 0 w 3924"/>
                <a:gd name="T5" fmla="*/ 0 h 22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24" h="2268">
                  <a:moveTo>
                    <a:pt x="3924" y="226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9" name="Freeform 10"/>
            <p:cNvSpPr>
              <a:spLocks/>
            </p:cNvSpPr>
            <p:nvPr/>
          </p:nvSpPr>
          <p:spPr bwMode="auto">
            <a:xfrm>
              <a:off x="4403" y="3151"/>
              <a:ext cx="1" cy="561"/>
            </a:xfrm>
            <a:custGeom>
              <a:avLst/>
              <a:gdLst>
                <a:gd name="T0" fmla="*/ 0 w 1"/>
                <a:gd name="T1" fmla="*/ 4 h 2805"/>
                <a:gd name="T2" fmla="*/ 0 w 1"/>
                <a:gd name="T3" fmla="*/ 0 h 2805"/>
                <a:gd name="T4" fmla="*/ 1 w 1"/>
                <a:gd name="T5" fmla="*/ 0 h 28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805">
                  <a:moveTo>
                    <a:pt x="0" y="280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0" name="Freeform 11"/>
            <p:cNvSpPr>
              <a:spLocks/>
            </p:cNvSpPr>
            <p:nvPr/>
          </p:nvSpPr>
          <p:spPr bwMode="auto">
            <a:xfrm>
              <a:off x="4403" y="3188"/>
              <a:ext cx="453" cy="262"/>
            </a:xfrm>
            <a:custGeom>
              <a:avLst/>
              <a:gdLst>
                <a:gd name="T0" fmla="*/ 4 w 2266"/>
                <a:gd name="T1" fmla="*/ 2 h 1309"/>
                <a:gd name="T2" fmla="*/ 0 w 2266"/>
                <a:gd name="T3" fmla="*/ 0 h 1309"/>
                <a:gd name="T4" fmla="*/ 0 w 2266"/>
                <a:gd name="T5" fmla="*/ 0 h 13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6" h="1309">
                  <a:moveTo>
                    <a:pt x="2266" y="130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1" name="Freeform 12"/>
            <p:cNvSpPr>
              <a:spLocks/>
            </p:cNvSpPr>
            <p:nvPr/>
          </p:nvSpPr>
          <p:spPr bwMode="auto">
            <a:xfrm>
              <a:off x="4403" y="3450"/>
              <a:ext cx="453" cy="262"/>
            </a:xfrm>
            <a:custGeom>
              <a:avLst/>
              <a:gdLst>
                <a:gd name="T0" fmla="*/ 0 w 2267"/>
                <a:gd name="T1" fmla="*/ 2 h 1309"/>
                <a:gd name="T2" fmla="*/ 1 w 2267"/>
                <a:gd name="T3" fmla="*/ 2 h 1309"/>
                <a:gd name="T4" fmla="*/ 2 w 2267"/>
                <a:gd name="T5" fmla="*/ 2 h 1309"/>
                <a:gd name="T6" fmla="*/ 2 w 2267"/>
                <a:gd name="T7" fmla="*/ 1 h 1309"/>
                <a:gd name="T8" fmla="*/ 3 w 2267"/>
                <a:gd name="T9" fmla="*/ 1 h 1309"/>
                <a:gd name="T10" fmla="*/ 3 w 2267"/>
                <a:gd name="T11" fmla="*/ 0 h 1309"/>
                <a:gd name="T12" fmla="*/ 4 w 2267"/>
                <a:gd name="T13" fmla="*/ 0 h 1309"/>
                <a:gd name="T14" fmla="*/ 4 w 2267"/>
                <a:gd name="T15" fmla="*/ 0 h 13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67" h="1309">
                  <a:moveTo>
                    <a:pt x="0" y="1309"/>
                  </a:moveTo>
                  <a:lnTo>
                    <a:pt x="524" y="1198"/>
                  </a:lnTo>
                  <a:lnTo>
                    <a:pt x="1008" y="1037"/>
                  </a:lnTo>
                  <a:lnTo>
                    <a:pt x="1437" y="830"/>
                  </a:lnTo>
                  <a:lnTo>
                    <a:pt x="1796" y="582"/>
                  </a:lnTo>
                  <a:lnTo>
                    <a:pt x="2074" y="303"/>
                  </a:lnTo>
                  <a:lnTo>
                    <a:pt x="2266" y="0"/>
                  </a:lnTo>
                  <a:lnTo>
                    <a:pt x="226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2" name="Freeform 13"/>
            <p:cNvSpPr>
              <a:spLocks/>
            </p:cNvSpPr>
            <p:nvPr/>
          </p:nvSpPr>
          <p:spPr bwMode="auto">
            <a:xfrm>
              <a:off x="3596" y="2793"/>
              <a:ext cx="1" cy="1085"/>
            </a:xfrm>
            <a:custGeom>
              <a:avLst/>
              <a:gdLst>
                <a:gd name="T0" fmla="*/ 0 w 2"/>
                <a:gd name="T1" fmla="*/ 0 h 5423"/>
                <a:gd name="T2" fmla="*/ 0 w 2"/>
                <a:gd name="T3" fmla="*/ 9 h 5423"/>
                <a:gd name="T4" fmla="*/ 1 w 2"/>
                <a:gd name="T5" fmla="*/ 9 h 5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423">
                  <a:moveTo>
                    <a:pt x="0" y="0"/>
                  </a:moveTo>
                  <a:lnTo>
                    <a:pt x="0" y="5423"/>
                  </a:lnTo>
                  <a:lnTo>
                    <a:pt x="2" y="542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3" name="Freeform 14"/>
            <p:cNvSpPr>
              <a:spLocks/>
            </p:cNvSpPr>
            <p:nvPr/>
          </p:nvSpPr>
          <p:spPr bwMode="auto">
            <a:xfrm>
              <a:off x="4878" y="2793"/>
              <a:ext cx="1" cy="1085"/>
            </a:xfrm>
            <a:custGeom>
              <a:avLst/>
              <a:gdLst>
                <a:gd name="T0" fmla="*/ 0 w 1"/>
                <a:gd name="T1" fmla="*/ 9 h 5423"/>
                <a:gd name="T2" fmla="*/ 0 w 1"/>
                <a:gd name="T3" fmla="*/ 0 h 5423"/>
                <a:gd name="T4" fmla="*/ 1 w 1"/>
                <a:gd name="T5" fmla="*/ 0 h 54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23">
                  <a:moveTo>
                    <a:pt x="0" y="542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5" name="Group 15"/>
          <p:cNvGrpSpPr>
            <a:grpSpLocks/>
          </p:cNvGrpSpPr>
          <p:nvPr/>
        </p:nvGrpSpPr>
        <p:grpSpPr bwMode="auto">
          <a:xfrm>
            <a:off x="250825" y="989013"/>
            <a:ext cx="5911850" cy="5753100"/>
            <a:chOff x="158" y="623"/>
            <a:chExt cx="3724" cy="3624"/>
          </a:xfrm>
        </p:grpSpPr>
        <p:grpSp>
          <p:nvGrpSpPr>
            <p:cNvPr id="64518" name="Group 16"/>
            <p:cNvGrpSpPr>
              <a:grpSpLocks/>
            </p:cNvGrpSpPr>
            <p:nvPr/>
          </p:nvGrpSpPr>
          <p:grpSpPr bwMode="auto">
            <a:xfrm>
              <a:off x="2312" y="623"/>
              <a:ext cx="1570" cy="1754"/>
              <a:chOff x="2312" y="623"/>
              <a:chExt cx="1570" cy="1754"/>
            </a:xfrm>
          </p:grpSpPr>
          <p:sp>
            <p:nvSpPr>
              <p:cNvPr id="64559" name="Line 17"/>
              <p:cNvSpPr>
                <a:spLocks noChangeShapeType="1"/>
              </p:cNvSpPr>
              <p:nvPr/>
            </p:nvSpPr>
            <p:spPr bwMode="auto">
              <a:xfrm>
                <a:off x="3097" y="623"/>
                <a:ext cx="0" cy="4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0" name="Line 18"/>
              <p:cNvSpPr>
                <a:spLocks noChangeShapeType="1"/>
              </p:cNvSpPr>
              <p:nvPr/>
            </p:nvSpPr>
            <p:spPr bwMode="auto">
              <a:xfrm>
                <a:off x="3097" y="1076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1" name="Line 19"/>
              <p:cNvSpPr>
                <a:spLocks noChangeShapeType="1"/>
              </p:cNvSpPr>
              <p:nvPr/>
            </p:nvSpPr>
            <p:spPr bwMode="auto">
              <a:xfrm>
                <a:off x="3097" y="1146"/>
                <a:ext cx="0" cy="7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2" name="Line 20"/>
              <p:cNvSpPr>
                <a:spLocks noChangeShapeType="1"/>
              </p:cNvSpPr>
              <p:nvPr/>
            </p:nvSpPr>
            <p:spPr bwMode="auto">
              <a:xfrm>
                <a:off x="3097" y="1892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3" name="Line 21"/>
              <p:cNvSpPr>
                <a:spLocks noChangeShapeType="1"/>
              </p:cNvSpPr>
              <p:nvPr/>
            </p:nvSpPr>
            <p:spPr bwMode="auto">
              <a:xfrm>
                <a:off x="3097" y="1963"/>
                <a:ext cx="0" cy="4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4" name="Line 22"/>
              <p:cNvSpPr>
                <a:spLocks noChangeShapeType="1"/>
              </p:cNvSpPr>
              <p:nvPr/>
            </p:nvSpPr>
            <p:spPr bwMode="auto">
              <a:xfrm>
                <a:off x="2312" y="2314"/>
                <a:ext cx="157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5" name="Line 23"/>
              <p:cNvSpPr>
                <a:spLocks noChangeShapeType="1"/>
              </p:cNvSpPr>
              <p:nvPr/>
            </p:nvSpPr>
            <p:spPr bwMode="auto">
              <a:xfrm>
                <a:off x="2312" y="744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6" name="Line 24"/>
              <p:cNvSpPr>
                <a:spLocks noChangeShapeType="1"/>
              </p:cNvSpPr>
              <p:nvPr/>
            </p:nvSpPr>
            <p:spPr bwMode="auto">
              <a:xfrm>
                <a:off x="2312" y="1293"/>
                <a:ext cx="0" cy="10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7" name="Line 25"/>
              <p:cNvSpPr>
                <a:spLocks noChangeShapeType="1"/>
              </p:cNvSpPr>
              <p:nvPr/>
            </p:nvSpPr>
            <p:spPr bwMode="auto">
              <a:xfrm>
                <a:off x="3882" y="744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8" name="Line 26"/>
              <p:cNvSpPr>
                <a:spLocks noChangeShapeType="1"/>
              </p:cNvSpPr>
              <p:nvPr/>
            </p:nvSpPr>
            <p:spPr bwMode="auto">
              <a:xfrm>
                <a:off x="3882" y="1293"/>
                <a:ext cx="0" cy="10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69" name="Line 27"/>
              <p:cNvSpPr>
                <a:spLocks noChangeShapeType="1"/>
              </p:cNvSpPr>
              <p:nvPr/>
            </p:nvSpPr>
            <p:spPr bwMode="auto">
              <a:xfrm flipH="1">
                <a:off x="3795" y="744"/>
                <a:ext cx="8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70" name="Line 28"/>
              <p:cNvSpPr>
                <a:spLocks noChangeShapeType="1"/>
              </p:cNvSpPr>
              <p:nvPr/>
            </p:nvSpPr>
            <p:spPr bwMode="auto">
              <a:xfrm flipH="1">
                <a:off x="2395" y="744"/>
                <a:ext cx="140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71" name="Line 29"/>
              <p:cNvSpPr>
                <a:spLocks noChangeShapeType="1"/>
              </p:cNvSpPr>
              <p:nvPr/>
            </p:nvSpPr>
            <p:spPr bwMode="auto">
              <a:xfrm flipH="1">
                <a:off x="2312" y="744"/>
                <a:ext cx="8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4519" name="Group 30"/>
            <p:cNvGrpSpPr>
              <a:grpSpLocks/>
            </p:cNvGrpSpPr>
            <p:nvPr/>
          </p:nvGrpSpPr>
          <p:grpSpPr bwMode="auto">
            <a:xfrm>
              <a:off x="158" y="744"/>
              <a:ext cx="1822" cy="3503"/>
              <a:chOff x="158" y="744"/>
              <a:chExt cx="1822" cy="3503"/>
            </a:xfrm>
          </p:grpSpPr>
          <p:sp>
            <p:nvSpPr>
              <p:cNvPr id="64537" name="Line 31"/>
              <p:cNvSpPr>
                <a:spLocks noChangeShapeType="1"/>
              </p:cNvSpPr>
              <p:nvPr/>
            </p:nvSpPr>
            <p:spPr bwMode="auto">
              <a:xfrm>
                <a:off x="1055" y="1162"/>
                <a:ext cx="0" cy="6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38" name="Line 32"/>
              <p:cNvSpPr>
                <a:spLocks noChangeShapeType="1"/>
              </p:cNvSpPr>
              <p:nvPr/>
            </p:nvSpPr>
            <p:spPr bwMode="auto">
              <a:xfrm>
                <a:off x="1055" y="1892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39" name="Line 33"/>
              <p:cNvSpPr>
                <a:spLocks noChangeShapeType="1"/>
              </p:cNvSpPr>
              <p:nvPr/>
            </p:nvSpPr>
            <p:spPr bwMode="auto">
              <a:xfrm>
                <a:off x="1055" y="1963"/>
                <a:ext cx="0" cy="4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0" name="Line 34"/>
              <p:cNvSpPr>
                <a:spLocks noChangeShapeType="1"/>
              </p:cNvSpPr>
              <p:nvPr/>
            </p:nvSpPr>
            <p:spPr bwMode="auto">
              <a:xfrm>
                <a:off x="158" y="3322"/>
                <a:ext cx="4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1" name="Line 35"/>
              <p:cNvSpPr>
                <a:spLocks noChangeShapeType="1"/>
              </p:cNvSpPr>
              <p:nvPr/>
            </p:nvSpPr>
            <p:spPr bwMode="auto">
              <a:xfrm>
                <a:off x="643" y="3322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2" name="Line 36"/>
              <p:cNvSpPr>
                <a:spLocks noChangeShapeType="1"/>
              </p:cNvSpPr>
              <p:nvPr/>
            </p:nvSpPr>
            <p:spPr bwMode="auto">
              <a:xfrm>
                <a:off x="713" y="3322"/>
                <a:ext cx="7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3" name="Line 37"/>
              <p:cNvSpPr>
                <a:spLocks noChangeShapeType="1"/>
              </p:cNvSpPr>
              <p:nvPr/>
            </p:nvSpPr>
            <p:spPr bwMode="auto">
              <a:xfrm>
                <a:off x="1460" y="3322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4" name="Line 38"/>
              <p:cNvSpPr>
                <a:spLocks noChangeShapeType="1"/>
              </p:cNvSpPr>
              <p:nvPr/>
            </p:nvSpPr>
            <p:spPr bwMode="auto">
              <a:xfrm>
                <a:off x="1530" y="3322"/>
                <a:ext cx="4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5" name="Freeform 39"/>
              <p:cNvSpPr>
                <a:spLocks/>
              </p:cNvSpPr>
              <p:nvPr/>
            </p:nvSpPr>
            <p:spPr bwMode="auto">
              <a:xfrm>
                <a:off x="270" y="2537"/>
                <a:ext cx="1569" cy="1570"/>
              </a:xfrm>
              <a:custGeom>
                <a:avLst/>
                <a:gdLst>
                  <a:gd name="T0" fmla="*/ 148 w 3443"/>
                  <a:gd name="T1" fmla="*/ 69 h 3445"/>
                  <a:gd name="T2" fmla="*/ 147 w 3443"/>
                  <a:gd name="T3" fmla="*/ 59 h 3445"/>
                  <a:gd name="T4" fmla="*/ 144 w 3443"/>
                  <a:gd name="T5" fmla="*/ 48 h 3445"/>
                  <a:gd name="T6" fmla="*/ 139 w 3443"/>
                  <a:gd name="T7" fmla="*/ 39 h 3445"/>
                  <a:gd name="T8" fmla="*/ 134 w 3443"/>
                  <a:gd name="T9" fmla="*/ 30 h 3445"/>
                  <a:gd name="T10" fmla="*/ 127 w 3443"/>
                  <a:gd name="T11" fmla="*/ 22 h 3445"/>
                  <a:gd name="T12" fmla="*/ 119 w 3443"/>
                  <a:gd name="T13" fmla="*/ 15 h 3445"/>
                  <a:gd name="T14" fmla="*/ 110 w 3443"/>
                  <a:gd name="T15" fmla="*/ 9 h 3445"/>
                  <a:gd name="T16" fmla="*/ 100 w 3443"/>
                  <a:gd name="T17" fmla="*/ 5 h 3445"/>
                  <a:gd name="T18" fmla="*/ 90 w 3443"/>
                  <a:gd name="T19" fmla="*/ 2 h 3445"/>
                  <a:gd name="T20" fmla="*/ 80 w 3443"/>
                  <a:gd name="T21" fmla="*/ 0 h 3445"/>
                  <a:gd name="T22" fmla="*/ 69 w 3443"/>
                  <a:gd name="T23" fmla="*/ 0 h 3445"/>
                  <a:gd name="T24" fmla="*/ 58 w 3443"/>
                  <a:gd name="T25" fmla="*/ 2 h 3445"/>
                  <a:gd name="T26" fmla="*/ 48 w 3443"/>
                  <a:gd name="T27" fmla="*/ 5 h 3445"/>
                  <a:gd name="T28" fmla="*/ 39 w 3443"/>
                  <a:gd name="T29" fmla="*/ 9 h 3445"/>
                  <a:gd name="T30" fmla="*/ 30 w 3443"/>
                  <a:gd name="T31" fmla="*/ 15 h 3445"/>
                  <a:gd name="T32" fmla="*/ 22 w 3443"/>
                  <a:gd name="T33" fmla="*/ 22 h 3445"/>
                  <a:gd name="T34" fmla="*/ 15 w 3443"/>
                  <a:gd name="T35" fmla="*/ 30 h 3445"/>
                  <a:gd name="T36" fmla="*/ 9 w 3443"/>
                  <a:gd name="T37" fmla="*/ 39 h 3445"/>
                  <a:gd name="T38" fmla="*/ 5 w 3443"/>
                  <a:gd name="T39" fmla="*/ 48 h 3445"/>
                  <a:gd name="T40" fmla="*/ 2 w 3443"/>
                  <a:gd name="T41" fmla="*/ 59 h 3445"/>
                  <a:gd name="T42" fmla="*/ 0 w 3443"/>
                  <a:gd name="T43" fmla="*/ 69 h 3445"/>
                  <a:gd name="T44" fmla="*/ 0 w 3443"/>
                  <a:gd name="T45" fmla="*/ 80 h 3445"/>
                  <a:gd name="T46" fmla="*/ 2 w 3443"/>
                  <a:gd name="T47" fmla="*/ 90 h 3445"/>
                  <a:gd name="T48" fmla="*/ 5 w 3443"/>
                  <a:gd name="T49" fmla="*/ 100 h 3445"/>
                  <a:gd name="T50" fmla="*/ 9 w 3443"/>
                  <a:gd name="T51" fmla="*/ 110 h 3445"/>
                  <a:gd name="T52" fmla="*/ 15 w 3443"/>
                  <a:gd name="T53" fmla="*/ 119 h 3445"/>
                  <a:gd name="T54" fmla="*/ 22 w 3443"/>
                  <a:gd name="T55" fmla="*/ 127 h 3445"/>
                  <a:gd name="T56" fmla="*/ 30 w 3443"/>
                  <a:gd name="T57" fmla="*/ 134 h 3445"/>
                  <a:gd name="T58" fmla="*/ 39 w 3443"/>
                  <a:gd name="T59" fmla="*/ 139 h 3445"/>
                  <a:gd name="T60" fmla="*/ 48 w 3443"/>
                  <a:gd name="T61" fmla="*/ 144 h 3445"/>
                  <a:gd name="T62" fmla="*/ 58 w 3443"/>
                  <a:gd name="T63" fmla="*/ 147 h 3445"/>
                  <a:gd name="T64" fmla="*/ 69 w 3443"/>
                  <a:gd name="T65" fmla="*/ 149 h 3445"/>
                  <a:gd name="T66" fmla="*/ 80 w 3443"/>
                  <a:gd name="T67" fmla="*/ 149 h 3445"/>
                  <a:gd name="T68" fmla="*/ 90 w 3443"/>
                  <a:gd name="T69" fmla="*/ 147 h 3445"/>
                  <a:gd name="T70" fmla="*/ 100 w 3443"/>
                  <a:gd name="T71" fmla="*/ 144 h 3445"/>
                  <a:gd name="T72" fmla="*/ 110 w 3443"/>
                  <a:gd name="T73" fmla="*/ 139 h 3445"/>
                  <a:gd name="T74" fmla="*/ 119 w 3443"/>
                  <a:gd name="T75" fmla="*/ 134 h 3445"/>
                  <a:gd name="T76" fmla="*/ 127 w 3443"/>
                  <a:gd name="T77" fmla="*/ 127 h 3445"/>
                  <a:gd name="T78" fmla="*/ 134 w 3443"/>
                  <a:gd name="T79" fmla="*/ 119 h 3445"/>
                  <a:gd name="T80" fmla="*/ 139 w 3443"/>
                  <a:gd name="T81" fmla="*/ 110 h 3445"/>
                  <a:gd name="T82" fmla="*/ 144 w 3443"/>
                  <a:gd name="T83" fmla="*/ 100 h 3445"/>
                  <a:gd name="T84" fmla="*/ 147 w 3443"/>
                  <a:gd name="T85" fmla="*/ 90 h 3445"/>
                  <a:gd name="T86" fmla="*/ 148 w 3443"/>
                  <a:gd name="T87" fmla="*/ 80 h 34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3" h="3445">
                    <a:moveTo>
                      <a:pt x="3443" y="1723"/>
                    </a:moveTo>
                    <a:lnTo>
                      <a:pt x="3439" y="1599"/>
                    </a:lnTo>
                    <a:lnTo>
                      <a:pt x="3425" y="1477"/>
                    </a:lnTo>
                    <a:lnTo>
                      <a:pt x="3404" y="1356"/>
                    </a:lnTo>
                    <a:lnTo>
                      <a:pt x="3373" y="1237"/>
                    </a:lnTo>
                    <a:lnTo>
                      <a:pt x="3335" y="1120"/>
                    </a:lnTo>
                    <a:lnTo>
                      <a:pt x="3288" y="1007"/>
                    </a:lnTo>
                    <a:lnTo>
                      <a:pt x="3232" y="896"/>
                    </a:lnTo>
                    <a:lnTo>
                      <a:pt x="3170" y="791"/>
                    </a:lnTo>
                    <a:lnTo>
                      <a:pt x="3099" y="690"/>
                    </a:lnTo>
                    <a:lnTo>
                      <a:pt x="3023" y="594"/>
                    </a:lnTo>
                    <a:lnTo>
                      <a:pt x="2939" y="505"/>
                    </a:lnTo>
                    <a:lnTo>
                      <a:pt x="2849" y="420"/>
                    </a:lnTo>
                    <a:lnTo>
                      <a:pt x="2753" y="343"/>
                    </a:lnTo>
                    <a:lnTo>
                      <a:pt x="2652" y="274"/>
                    </a:lnTo>
                    <a:lnTo>
                      <a:pt x="2547" y="211"/>
                    </a:lnTo>
                    <a:lnTo>
                      <a:pt x="2437" y="155"/>
                    </a:lnTo>
                    <a:lnTo>
                      <a:pt x="2323" y="109"/>
                    </a:lnTo>
                    <a:lnTo>
                      <a:pt x="2206" y="69"/>
                    </a:lnTo>
                    <a:lnTo>
                      <a:pt x="2088" y="39"/>
                    </a:lnTo>
                    <a:lnTo>
                      <a:pt x="1966" y="17"/>
                    </a:lnTo>
                    <a:lnTo>
                      <a:pt x="1844" y="4"/>
                    </a:lnTo>
                    <a:lnTo>
                      <a:pt x="1722" y="0"/>
                    </a:lnTo>
                    <a:lnTo>
                      <a:pt x="1599" y="4"/>
                    </a:lnTo>
                    <a:lnTo>
                      <a:pt x="1477" y="17"/>
                    </a:lnTo>
                    <a:lnTo>
                      <a:pt x="1355" y="39"/>
                    </a:lnTo>
                    <a:lnTo>
                      <a:pt x="1236" y="69"/>
                    </a:lnTo>
                    <a:lnTo>
                      <a:pt x="1120" y="109"/>
                    </a:lnTo>
                    <a:lnTo>
                      <a:pt x="1006" y="155"/>
                    </a:lnTo>
                    <a:lnTo>
                      <a:pt x="896" y="211"/>
                    </a:lnTo>
                    <a:lnTo>
                      <a:pt x="791" y="274"/>
                    </a:lnTo>
                    <a:lnTo>
                      <a:pt x="690" y="343"/>
                    </a:lnTo>
                    <a:lnTo>
                      <a:pt x="594" y="420"/>
                    </a:lnTo>
                    <a:lnTo>
                      <a:pt x="504" y="505"/>
                    </a:lnTo>
                    <a:lnTo>
                      <a:pt x="420" y="594"/>
                    </a:lnTo>
                    <a:lnTo>
                      <a:pt x="344" y="690"/>
                    </a:lnTo>
                    <a:lnTo>
                      <a:pt x="273" y="791"/>
                    </a:lnTo>
                    <a:lnTo>
                      <a:pt x="211" y="896"/>
                    </a:lnTo>
                    <a:lnTo>
                      <a:pt x="155" y="1007"/>
                    </a:lnTo>
                    <a:lnTo>
                      <a:pt x="108" y="1120"/>
                    </a:lnTo>
                    <a:lnTo>
                      <a:pt x="70" y="1237"/>
                    </a:lnTo>
                    <a:lnTo>
                      <a:pt x="39" y="1356"/>
                    </a:lnTo>
                    <a:lnTo>
                      <a:pt x="18" y="1477"/>
                    </a:lnTo>
                    <a:lnTo>
                      <a:pt x="4" y="1599"/>
                    </a:lnTo>
                    <a:lnTo>
                      <a:pt x="0" y="1723"/>
                    </a:lnTo>
                    <a:lnTo>
                      <a:pt x="4" y="1845"/>
                    </a:lnTo>
                    <a:lnTo>
                      <a:pt x="18" y="1967"/>
                    </a:lnTo>
                    <a:lnTo>
                      <a:pt x="39" y="2089"/>
                    </a:lnTo>
                    <a:lnTo>
                      <a:pt x="70" y="2208"/>
                    </a:lnTo>
                    <a:lnTo>
                      <a:pt x="108" y="2324"/>
                    </a:lnTo>
                    <a:lnTo>
                      <a:pt x="155" y="2438"/>
                    </a:lnTo>
                    <a:lnTo>
                      <a:pt x="211" y="2548"/>
                    </a:lnTo>
                    <a:lnTo>
                      <a:pt x="273" y="2653"/>
                    </a:lnTo>
                    <a:lnTo>
                      <a:pt x="344" y="2754"/>
                    </a:lnTo>
                    <a:lnTo>
                      <a:pt x="420" y="2850"/>
                    </a:lnTo>
                    <a:lnTo>
                      <a:pt x="504" y="2941"/>
                    </a:lnTo>
                    <a:lnTo>
                      <a:pt x="594" y="3025"/>
                    </a:lnTo>
                    <a:lnTo>
                      <a:pt x="690" y="3101"/>
                    </a:lnTo>
                    <a:lnTo>
                      <a:pt x="791" y="3172"/>
                    </a:lnTo>
                    <a:lnTo>
                      <a:pt x="896" y="3234"/>
                    </a:lnTo>
                    <a:lnTo>
                      <a:pt x="1006" y="3290"/>
                    </a:lnTo>
                    <a:lnTo>
                      <a:pt x="1120" y="3337"/>
                    </a:lnTo>
                    <a:lnTo>
                      <a:pt x="1236" y="3375"/>
                    </a:lnTo>
                    <a:lnTo>
                      <a:pt x="1355" y="3406"/>
                    </a:lnTo>
                    <a:lnTo>
                      <a:pt x="1477" y="3427"/>
                    </a:lnTo>
                    <a:lnTo>
                      <a:pt x="1599" y="3441"/>
                    </a:lnTo>
                    <a:lnTo>
                      <a:pt x="1722" y="3445"/>
                    </a:lnTo>
                    <a:lnTo>
                      <a:pt x="1844" y="3441"/>
                    </a:lnTo>
                    <a:lnTo>
                      <a:pt x="1966" y="3427"/>
                    </a:lnTo>
                    <a:lnTo>
                      <a:pt x="2088" y="3406"/>
                    </a:lnTo>
                    <a:lnTo>
                      <a:pt x="2206" y="3375"/>
                    </a:lnTo>
                    <a:lnTo>
                      <a:pt x="2323" y="3337"/>
                    </a:lnTo>
                    <a:lnTo>
                      <a:pt x="2437" y="3290"/>
                    </a:lnTo>
                    <a:lnTo>
                      <a:pt x="2547" y="3234"/>
                    </a:lnTo>
                    <a:lnTo>
                      <a:pt x="2652" y="3172"/>
                    </a:lnTo>
                    <a:lnTo>
                      <a:pt x="2753" y="3101"/>
                    </a:lnTo>
                    <a:lnTo>
                      <a:pt x="2849" y="3025"/>
                    </a:lnTo>
                    <a:lnTo>
                      <a:pt x="2939" y="2941"/>
                    </a:lnTo>
                    <a:lnTo>
                      <a:pt x="3023" y="2850"/>
                    </a:lnTo>
                    <a:lnTo>
                      <a:pt x="3099" y="2754"/>
                    </a:lnTo>
                    <a:lnTo>
                      <a:pt x="3170" y="2653"/>
                    </a:lnTo>
                    <a:lnTo>
                      <a:pt x="3232" y="2548"/>
                    </a:lnTo>
                    <a:lnTo>
                      <a:pt x="3288" y="2438"/>
                    </a:lnTo>
                    <a:lnTo>
                      <a:pt x="3335" y="2324"/>
                    </a:lnTo>
                    <a:lnTo>
                      <a:pt x="3373" y="2208"/>
                    </a:lnTo>
                    <a:lnTo>
                      <a:pt x="3404" y="2089"/>
                    </a:lnTo>
                    <a:lnTo>
                      <a:pt x="3425" y="1967"/>
                    </a:lnTo>
                    <a:lnTo>
                      <a:pt x="3439" y="1845"/>
                    </a:lnTo>
                    <a:lnTo>
                      <a:pt x="3443" y="172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6" name="Line 40"/>
              <p:cNvSpPr>
                <a:spLocks noChangeShapeType="1"/>
              </p:cNvSpPr>
              <p:nvPr/>
            </p:nvSpPr>
            <p:spPr bwMode="auto">
              <a:xfrm>
                <a:off x="270" y="2314"/>
                <a:ext cx="156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7" name="Line 41"/>
              <p:cNvSpPr>
                <a:spLocks noChangeShapeType="1"/>
              </p:cNvSpPr>
              <p:nvPr/>
            </p:nvSpPr>
            <p:spPr bwMode="auto">
              <a:xfrm flipV="1">
                <a:off x="1839" y="744"/>
                <a:ext cx="0" cy="1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8" name="Line 42"/>
              <p:cNvSpPr>
                <a:spLocks noChangeShapeType="1"/>
              </p:cNvSpPr>
              <p:nvPr/>
            </p:nvSpPr>
            <p:spPr bwMode="auto">
              <a:xfrm flipH="1">
                <a:off x="700" y="1293"/>
                <a:ext cx="7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49" name="Line 43"/>
              <p:cNvSpPr>
                <a:spLocks noChangeShapeType="1"/>
              </p:cNvSpPr>
              <p:nvPr/>
            </p:nvSpPr>
            <p:spPr bwMode="auto">
              <a:xfrm>
                <a:off x="270" y="744"/>
                <a:ext cx="0" cy="1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0" name="Line 44"/>
              <p:cNvSpPr>
                <a:spLocks noChangeShapeType="1"/>
              </p:cNvSpPr>
              <p:nvPr/>
            </p:nvSpPr>
            <p:spPr bwMode="auto">
              <a:xfrm>
                <a:off x="700" y="744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1" name="Line 45"/>
              <p:cNvSpPr>
                <a:spLocks noChangeShapeType="1"/>
              </p:cNvSpPr>
              <p:nvPr/>
            </p:nvSpPr>
            <p:spPr bwMode="auto">
              <a:xfrm>
                <a:off x="1409" y="744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2" name="Line 46"/>
              <p:cNvSpPr>
                <a:spLocks noChangeShapeType="1"/>
              </p:cNvSpPr>
              <p:nvPr/>
            </p:nvSpPr>
            <p:spPr bwMode="auto">
              <a:xfrm flipH="1">
                <a:off x="1409" y="744"/>
                <a:ext cx="4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3" name="Line 47"/>
              <p:cNvSpPr>
                <a:spLocks noChangeShapeType="1"/>
              </p:cNvSpPr>
              <p:nvPr/>
            </p:nvSpPr>
            <p:spPr bwMode="auto">
              <a:xfrm flipH="1">
                <a:off x="270" y="744"/>
                <a:ext cx="4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4" name="Line 48"/>
              <p:cNvSpPr>
                <a:spLocks noChangeShapeType="1"/>
              </p:cNvSpPr>
              <p:nvPr/>
            </p:nvSpPr>
            <p:spPr bwMode="auto">
              <a:xfrm>
                <a:off x="1055" y="2454"/>
                <a:ext cx="0" cy="4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5" name="Line 49"/>
              <p:cNvSpPr>
                <a:spLocks noChangeShapeType="1"/>
              </p:cNvSpPr>
              <p:nvPr/>
            </p:nvSpPr>
            <p:spPr bwMode="auto">
              <a:xfrm>
                <a:off x="1055" y="2926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6" name="Line 50"/>
              <p:cNvSpPr>
                <a:spLocks noChangeShapeType="1"/>
              </p:cNvSpPr>
              <p:nvPr/>
            </p:nvSpPr>
            <p:spPr bwMode="auto">
              <a:xfrm>
                <a:off x="1055" y="2996"/>
                <a:ext cx="0" cy="7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7" name="Line 51"/>
              <p:cNvSpPr>
                <a:spLocks noChangeShapeType="1"/>
              </p:cNvSpPr>
              <p:nvPr/>
            </p:nvSpPr>
            <p:spPr bwMode="auto">
              <a:xfrm>
                <a:off x="1055" y="374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58" name="Line 52"/>
              <p:cNvSpPr>
                <a:spLocks noChangeShapeType="1"/>
              </p:cNvSpPr>
              <p:nvPr/>
            </p:nvSpPr>
            <p:spPr bwMode="auto">
              <a:xfrm>
                <a:off x="1055" y="3813"/>
                <a:ext cx="0" cy="4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4520" name="Group 53"/>
            <p:cNvGrpSpPr>
              <a:grpSpLocks/>
            </p:cNvGrpSpPr>
            <p:nvPr/>
          </p:nvGrpSpPr>
          <p:grpSpPr bwMode="auto">
            <a:xfrm>
              <a:off x="700" y="2623"/>
              <a:ext cx="709" cy="1401"/>
              <a:chOff x="700" y="2623"/>
              <a:chExt cx="709" cy="1401"/>
            </a:xfrm>
          </p:grpSpPr>
          <p:sp>
            <p:nvSpPr>
              <p:cNvPr id="64535" name="Line 54"/>
              <p:cNvSpPr>
                <a:spLocks noChangeShapeType="1"/>
              </p:cNvSpPr>
              <p:nvPr/>
            </p:nvSpPr>
            <p:spPr bwMode="auto">
              <a:xfrm>
                <a:off x="700" y="2623"/>
                <a:ext cx="0" cy="140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36" name="Line 55"/>
              <p:cNvSpPr>
                <a:spLocks noChangeShapeType="1"/>
              </p:cNvSpPr>
              <p:nvPr/>
            </p:nvSpPr>
            <p:spPr bwMode="auto">
              <a:xfrm>
                <a:off x="1409" y="2623"/>
                <a:ext cx="0" cy="140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4521" name="Line 56"/>
            <p:cNvSpPr>
              <a:spLocks noChangeShapeType="1"/>
            </p:cNvSpPr>
            <p:nvPr/>
          </p:nvSpPr>
          <p:spPr bwMode="auto">
            <a:xfrm flipH="1">
              <a:off x="2395" y="744"/>
              <a:ext cx="140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2" name="Line 57"/>
            <p:cNvSpPr>
              <a:spLocks noChangeShapeType="1"/>
            </p:cNvSpPr>
            <p:nvPr/>
          </p:nvSpPr>
          <p:spPr bwMode="auto">
            <a:xfrm flipH="1">
              <a:off x="2308" y="1292"/>
              <a:ext cx="1574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3" name="Line 58"/>
            <p:cNvSpPr>
              <a:spLocks noChangeShapeType="1"/>
            </p:cNvSpPr>
            <p:nvPr/>
          </p:nvSpPr>
          <p:spPr bwMode="auto">
            <a:xfrm>
              <a:off x="2323" y="1293"/>
              <a:ext cx="15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4" name="Line 59"/>
            <p:cNvSpPr>
              <a:spLocks noChangeShapeType="1"/>
            </p:cNvSpPr>
            <p:nvPr/>
          </p:nvSpPr>
          <p:spPr bwMode="auto">
            <a:xfrm flipV="1">
              <a:off x="3795" y="744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5" name="Line 60"/>
            <p:cNvSpPr>
              <a:spLocks noChangeShapeType="1"/>
            </p:cNvSpPr>
            <p:nvPr/>
          </p:nvSpPr>
          <p:spPr bwMode="auto">
            <a:xfrm flipV="1">
              <a:off x="2395" y="744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64526" name="Group 61"/>
            <p:cNvGrpSpPr>
              <a:grpSpLocks/>
            </p:cNvGrpSpPr>
            <p:nvPr/>
          </p:nvGrpSpPr>
          <p:grpSpPr bwMode="auto">
            <a:xfrm>
              <a:off x="2312" y="738"/>
              <a:ext cx="1570" cy="549"/>
              <a:chOff x="2312" y="744"/>
              <a:chExt cx="1570" cy="549"/>
            </a:xfrm>
          </p:grpSpPr>
          <p:sp>
            <p:nvSpPr>
              <p:cNvPr id="64527" name="Line 62"/>
              <p:cNvSpPr>
                <a:spLocks noChangeShapeType="1"/>
              </p:cNvSpPr>
              <p:nvPr/>
            </p:nvSpPr>
            <p:spPr bwMode="auto">
              <a:xfrm flipH="1">
                <a:off x="3795" y="744"/>
                <a:ext cx="87" cy="0"/>
              </a:xfrm>
              <a:prstGeom prst="line">
                <a:avLst/>
              </a:prstGeom>
              <a:noFill/>
              <a:ln w="762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28" name="Line 63"/>
              <p:cNvSpPr>
                <a:spLocks noChangeShapeType="1"/>
              </p:cNvSpPr>
              <p:nvPr/>
            </p:nvSpPr>
            <p:spPr bwMode="auto">
              <a:xfrm flipH="1">
                <a:off x="2312" y="744"/>
                <a:ext cx="83" cy="0"/>
              </a:xfrm>
              <a:prstGeom prst="line">
                <a:avLst/>
              </a:prstGeom>
              <a:noFill/>
              <a:ln w="7620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64529" name="Group 64"/>
              <p:cNvGrpSpPr>
                <a:grpSpLocks/>
              </p:cNvGrpSpPr>
              <p:nvPr/>
            </p:nvGrpSpPr>
            <p:grpSpPr bwMode="auto">
              <a:xfrm>
                <a:off x="2312" y="744"/>
                <a:ext cx="1570" cy="549"/>
                <a:chOff x="2312" y="744"/>
                <a:chExt cx="1570" cy="549"/>
              </a:xfrm>
            </p:grpSpPr>
            <p:sp>
              <p:nvSpPr>
                <p:cNvPr id="64530" name="Line 65"/>
                <p:cNvSpPr>
                  <a:spLocks noChangeShapeType="1"/>
                </p:cNvSpPr>
                <p:nvPr/>
              </p:nvSpPr>
              <p:spPr bwMode="auto">
                <a:xfrm>
                  <a:off x="2312" y="744"/>
                  <a:ext cx="0" cy="549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64531" name="Group 66"/>
                <p:cNvGrpSpPr>
                  <a:grpSpLocks/>
                </p:cNvGrpSpPr>
                <p:nvPr/>
              </p:nvGrpSpPr>
              <p:grpSpPr bwMode="auto">
                <a:xfrm>
                  <a:off x="2312" y="744"/>
                  <a:ext cx="1570" cy="549"/>
                  <a:chOff x="2312" y="744"/>
                  <a:chExt cx="1570" cy="549"/>
                </a:xfrm>
              </p:grpSpPr>
              <p:sp>
                <p:nvSpPr>
                  <p:cNvPr id="64532" name="Line 6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312" y="1293"/>
                    <a:ext cx="83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33" name="Line 68"/>
                  <p:cNvSpPr>
                    <a:spLocks noChangeShapeType="1"/>
                  </p:cNvSpPr>
                  <p:nvPr/>
                </p:nvSpPr>
                <p:spPr bwMode="auto">
                  <a:xfrm>
                    <a:off x="3795" y="1293"/>
                    <a:ext cx="87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534" name="Line 69"/>
                  <p:cNvSpPr>
                    <a:spLocks noChangeShapeType="1"/>
                  </p:cNvSpPr>
                  <p:nvPr/>
                </p:nvSpPr>
                <p:spPr bwMode="auto">
                  <a:xfrm>
                    <a:off x="3882" y="744"/>
                    <a:ext cx="0" cy="549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</p:grpSp>
      <p:sp>
        <p:nvSpPr>
          <p:cNvPr id="64516" name="AutoShape 7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64517" name="Text Box 71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8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2" name="Group 2"/>
          <p:cNvGrpSpPr>
            <a:grpSpLocks/>
          </p:cNvGrpSpPr>
          <p:nvPr/>
        </p:nvGrpSpPr>
        <p:grpSpPr bwMode="auto">
          <a:xfrm>
            <a:off x="250825" y="911225"/>
            <a:ext cx="2941638" cy="5848350"/>
            <a:chOff x="158" y="574"/>
            <a:chExt cx="1853" cy="3684"/>
          </a:xfrm>
        </p:grpSpPr>
        <p:sp>
          <p:nvSpPr>
            <p:cNvPr id="65712" name="Line 3"/>
            <p:cNvSpPr>
              <a:spLocks noChangeShapeType="1"/>
            </p:cNvSpPr>
            <p:nvPr/>
          </p:nvSpPr>
          <p:spPr bwMode="auto">
            <a:xfrm>
              <a:off x="1071" y="574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3" name="Line 4"/>
            <p:cNvSpPr>
              <a:spLocks noChangeShapeType="1"/>
            </p:cNvSpPr>
            <p:nvPr/>
          </p:nvSpPr>
          <p:spPr bwMode="auto">
            <a:xfrm>
              <a:off x="1071" y="103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4" name="Line 5"/>
            <p:cNvSpPr>
              <a:spLocks noChangeShapeType="1"/>
            </p:cNvSpPr>
            <p:nvPr/>
          </p:nvSpPr>
          <p:spPr bwMode="auto">
            <a:xfrm>
              <a:off x="1071" y="1105"/>
              <a:ext cx="0" cy="7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5" name="Line 6"/>
            <p:cNvSpPr>
              <a:spLocks noChangeShapeType="1"/>
            </p:cNvSpPr>
            <p:nvPr/>
          </p:nvSpPr>
          <p:spPr bwMode="auto">
            <a:xfrm>
              <a:off x="1071" y="186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6" name="Line 7"/>
            <p:cNvSpPr>
              <a:spLocks noChangeShapeType="1"/>
            </p:cNvSpPr>
            <p:nvPr/>
          </p:nvSpPr>
          <p:spPr bwMode="auto">
            <a:xfrm>
              <a:off x="1071" y="1935"/>
              <a:ext cx="0" cy="4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7" name="Line 8"/>
            <p:cNvSpPr>
              <a:spLocks noChangeShapeType="1"/>
            </p:cNvSpPr>
            <p:nvPr/>
          </p:nvSpPr>
          <p:spPr bwMode="auto">
            <a:xfrm>
              <a:off x="158" y="3318"/>
              <a:ext cx="4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8" name="Line 9"/>
            <p:cNvSpPr>
              <a:spLocks noChangeShapeType="1"/>
            </p:cNvSpPr>
            <p:nvPr/>
          </p:nvSpPr>
          <p:spPr bwMode="auto">
            <a:xfrm>
              <a:off x="655" y="331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9" name="Line 10"/>
            <p:cNvSpPr>
              <a:spLocks noChangeShapeType="1"/>
            </p:cNvSpPr>
            <p:nvPr/>
          </p:nvSpPr>
          <p:spPr bwMode="auto">
            <a:xfrm>
              <a:off x="725" y="3318"/>
              <a:ext cx="7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0" name="Line 11"/>
            <p:cNvSpPr>
              <a:spLocks noChangeShapeType="1"/>
            </p:cNvSpPr>
            <p:nvPr/>
          </p:nvSpPr>
          <p:spPr bwMode="auto">
            <a:xfrm>
              <a:off x="1485" y="331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1" name="Line 12"/>
            <p:cNvSpPr>
              <a:spLocks noChangeShapeType="1"/>
            </p:cNvSpPr>
            <p:nvPr/>
          </p:nvSpPr>
          <p:spPr bwMode="auto">
            <a:xfrm>
              <a:off x="1556" y="3318"/>
              <a:ext cx="4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2" name="Freeform 13"/>
            <p:cNvSpPr>
              <a:spLocks/>
            </p:cNvSpPr>
            <p:nvPr/>
          </p:nvSpPr>
          <p:spPr bwMode="auto">
            <a:xfrm>
              <a:off x="272" y="2519"/>
              <a:ext cx="1598" cy="1598"/>
            </a:xfrm>
            <a:custGeom>
              <a:avLst/>
              <a:gdLst>
                <a:gd name="T0" fmla="*/ 68 w 4588"/>
                <a:gd name="T1" fmla="*/ 31 h 4591"/>
                <a:gd name="T2" fmla="*/ 67 w 4588"/>
                <a:gd name="T3" fmla="*/ 26 h 4591"/>
                <a:gd name="T4" fmla="*/ 65 w 4588"/>
                <a:gd name="T5" fmla="*/ 23 h 4591"/>
                <a:gd name="T6" fmla="*/ 64 w 4588"/>
                <a:gd name="T7" fmla="*/ 19 h 4591"/>
                <a:gd name="T8" fmla="*/ 62 w 4588"/>
                <a:gd name="T9" fmla="*/ 15 h 4591"/>
                <a:gd name="T10" fmla="*/ 60 w 4588"/>
                <a:gd name="T11" fmla="*/ 12 h 4591"/>
                <a:gd name="T12" fmla="*/ 56 w 4588"/>
                <a:gd name="T13" fmla="*/ 9 h 4591"/>
                <a:gd name="T14" fmla="*/ 53 w 4588"/>
                <a:gd name="T15" fmla="*/ 6 h 4591"/>
                <a:gd name="T16" fmla="*/ 50 w 4588"/>
                <a:gd name="T17" fmla="*/ 4 h 4591"/>
                <a:gd name="T18" fmla="*/ 46 w 4588"/>
                <a:gd name="T19" fmla="*/ 2 h 4591"/>
                <a:gd name="T20" fmla="*/ 42 w 4588"/>
                <a:gd name="T21" fmla="*/ 1 h 4591"/>
                <a:gd name="T22" fmla="*/ 38 w 4588"/>
                <a:gd name="T23" fmla="*/ 0 h 4591"/>
                <a:gd name="T24" fmla="*/ 34 w 4588"/>
                <a:gd name="T25" fmla="*/ 0 h 4591"/>
                <a:gd name="T26" fmla="*/ 30 w 4588"/>
                <a:gd name="T27" fmla="*/ 0 h 4591"/>
                <a:gd name="T28" fmla="*/ 25 w 4588"/>
                <a:gd name="T29" fmla="*/ 1 h 4591"/>
                <a:gd name="T30" fmla="*/ 22 w 4588"/>
                <a:gd name="T31" fmla="*/ 2 h 4591"/>
                <a:gd name="T32" fmla="*/ 18 w 4588"/>
                <a:gd name="T33" fmla="*/ 4 h 4591"/>
                <a:gd name="T34" fmla="*/ 14 w 4588"/>
                <a:gd name="T35" fmla="*/ 6 h 4591"/>
                <a:gd name="T36" fmla="*/ 11 w 4588"/>
                <a:gd name="T37" fmla="*/ 9 h 4591"/>
                <a:gd name="T38" fmla="*/ 8 w 4588"/>
                <a:gd name="T39" fmla="*/ 12 h 4591"/>
                <a:gd name="T40" fmla="*/ 6 w 4588"/>
                <a:gd name="T41" fmla="*/ 15 h 4591"/>
                <a:gd name="T42" fmla="*/ 3 w 4588"/>
                <a:gd name="T43" fmla="*/ 19 h 4591"/>
                <a:gd name="T44" fmla="*/ 2 w 4588"/>
                <a:gd name="T45" fmla="*/ 23 h 4591"/>
                <a:gd name="T46" fmla="*/ 1 w 4588"/>
                <a:gd name="T47" fmla="*/ 26 h 4591"/>
                <a:gd name="T48" fmla="*/ 0 w 4588"/>
                <a:gd name="T49" fmla="*/ 31 h 4591"/>
                <a:gd name="T50" fmla="*/ 0 w 4588"/>
                <a:gd name="T51" fmla="*/ 35 h 4591"/>
                <a:gd name="T52" fmla="*/ 0 w 4588"/>
                <a:gd name="T53" fmla="*/ 39 h 4591"/>
                <a:gd name="T54" fmla="*/ 1 w 4588"/>
                <a:gd name="T55" fmla="*/ 43 h 4591"/>
                <a:gd name="T56" fmla="*/ 3 w 4588"/>
                <a:gd name="T57" fmla="*/ 47 h 4591"/>
                <a:gd name="T58" fmla="*/ 5 w 4588"/>
                <a:gd name="T59" fmla="*/ 50 h 4591"/>
                <a:gd name="T60" fmla="*/ 7 w 4588"/>
                <a:gd name="T61" fmla="*/ 54 h 4591"/>
                <a:gd name="T62" fmla="*/ 9 w 4588"/>
                <a:gd name="T63" fmla="*/ 57 h 4591"/>
                <a:gd name="T64" fmla="*/ 13 w 4588"/>
                <a:gd name="T65" fmla="*/ 60 h 4591"/>
                <a:gd name="T66" fmla="*/ 16 w 4588"/>
                <a:gd name="T67" fmla="*/ 62 h 4591"/>
                <a:gd name="T68" fmla="*/ 20 w 4588"/>
                <a:gd name="T69" fmla="*/ 64 h 4591"/>
                <a:gd name="T70" fmla="*/ 24 w 4588"/>
                <a:gd name="T71" fmla="*/ 66 h 4591"/>
                <a:gd name="T72" fmla="*/ 28 w 4588"/>
                <a:gd name="T73" fmla="*/ 67 h 4591"/>
                <a:gd name="T74" fmla="*/ 32 w 4588"/>
                <a:gd name="T75" fmla="*/ 68 h 4591"/>
                <a:gd name="T76" fmla="*/ 36 w 4588"/>
                <a:gd name="T77" fmla="*/ 68 h 4591"/>
                <a:gd name="T78" fmla="*/ 40 w 4588"/>
                <a:gd name="T79" fmla="*/ 67 h 4591"/>
                <a:gd name="T80" fmla="*/ 44 w 4588"/>
                <a:gd name="T81" fmla="*/ 66 h 4591"/>
                <a:gd name="T82" fmla="*/ 48 w 4588"/>
                <a:gd name="T83" fmla="*/ 64 h 4591"/>
                <a:gd name="T84" fmla="*/ 52 w 4588"/>
                <a:gd name="T85" fmla="*/ 62 h 4591"/>
                <a:gd name="T86" fmla="*/ 55 w 4588"/>
                <a:gd name="T87" fmla="*/ 60 h 4591"/>
                <a:gd name="T88" fmla="*/ 58 w 4588"/>
                <a:gd name="T89" fmla="*/ 57 h 4591"/>
                <a:gd name="T90" fmla="*/ 61 w 4588"/>
                <a:gd name="T91" fmla="*/ 54 h 4591"/>
                <a:gd name="T92" fmla="*/ 63 w 4588"/>
                <a:gd name="T93" fmla="*/ 50 h 4591"/>
                <a:gd name="T94" fmla="*/ 65 w 4588"/>
                <a:gd name="T95" fmla="*/ 47 h 4591"/>
                <a:gd name="T96" fmla="*/ 66 w 4588"/>
                <a:gd name="T97" fmla="*/ 43 h 4591"/>
                <a:gd name="T98" fmla="*/ 67 w 4588"/>
                <a:gd name="T99" fmla="*/ 39 h 4591"/>
                <a:gd name="T100" fmla="*/ 68 w 4588"/>
                <a:gd name="T101" fmla="*/ 35 h 459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588" h="4591">
                  <a:moveTo>
                    <a:pt x="4588" y="2295"/>
                  </a:moveTo>
                  <a:lnTo>
                    <a:pt x="4587" y="2225"/>
                  </a:lnTo>
                  <a:lnTo>
                    <a:pt x="4584" y="2155"/>
                  </a:lnTo>
                  <a:lnTo>
                    <a:pt x="4579" y="2083"/>
                  </a:lnTo>
                  <a:lnTo>
                    <a:pt x="4570" y="2013"/>
                  </a:lnTo>
                  <a:lnTo>
                    <a:pt x="4561" y="1944"/>
                  </a:lnTo>
                  <a:lnTo>
                    <a:pt x="4549" y="1873"/>
                  </a:lnTo>
                  <a:lnTo>
                    <a:pt x="4535" y="1804"/>
                  </a:lnTo>
                  <a:lnTo>
                    <a:pt x="4519" y="1735"/>
                  </a:lnTo>
                  <a:lnTo>
                    <a:pt x="4501" y="1667"/>
                  </a:lnTo>
                  <a:lnTo>
                    <a:pt x="4480" y="1600"/>
                  </a:lnTo>
                  <a:lnTo>
                    <a:pt x="4457" y="1533"/>
                  </a:lnTo>
                  <a:lnTo>
                    <a:pt x="4433" y="1466"/>
                  </a:lnTo>
                  <a:lnTo>
                    <a:pt x="4406" y="1401"/>
                  </a:lnTo>
                  <a:lnTo>
                    <a:pt x="4379" y="1336"/>
                  </a:lnTo>
                  <a:lnTo>
                    <a:pt x="4348" y="1272"/>
                  </a:lnTo>
                  <a:lnTo>
                    <a:pt x="4315" y="1209"/>
                  </a:lnTo>
                  <a:lnTo>
                    <a:pt x="4281" y="1147"/>
                  </a:lnTo>
                  <a:lnTo>
                    <a:pt x="4244" y="1087"/>
                  </a:lnTo>
                  <a:lnTo>
                    <a:pt x="4206" y="1027"/>
                  </a:lnTo>
                  <a:lnTo>
                    <a:pt x="4167" y="970"/>
                  </a:lnTo>
                  <a:lnTo>
                    <a:pt x="4125" y="912"/>
                  </a:lnTo>
                  <a:lnTo>
                    <a:pt x="4081" y="857"/>
                  </a:lnTo>
                  <a:lnTo>
                    <a:pt x="4036" y="802"/>
                  </a:lnTo>
                  <a:lnTo>
                    <a:pt x="3990" y="749"/>
                  </a:lnTo>
                  <a:lnTo>
                    <a:pt x="3941" y="697"/>
                  </a:lnTo>
                  <a:lnTo>
                    <a:pt x="3891" y="647"/>
                  </a:lnTo>
                  <a:lnTo>
                    <a:pt x="3840" y="599"/>
                  </a:lnTo>
                  <a:lnTo>
                    <a:pt x="3786" y="552"/>
                  </a:lnTo>
                  <a:lnTo>
                    <a:pt x="3732" y="507"/>
                  </a:lnTo>
                  <a:lnTo>
                    <a:pt x="3677" y="464"/>
                  </a:lnTo>
                  <a:lnTo>
                    <a:pt x="3619" y="422"/>
                  </a:lnTo>
                  <a:lnTo>
                    <a:pt x="3561" y="382"/>
                  </a:lnTo>
                  <a:lnTo>
                    <a:pt x="3502" y="343"/>
                  </a:lnTo>
                  <a:lnTo>
                    <a:pt x="3441" y="307"/>
                  </a:lnTo>
                  <a:lnTo>
                    <a:pt x="3380" y="273"/>
                  </a:lnTo>
                  <a:lnTo>
                    <a:pt x="3317" y="240"/>
                  </a:lnTo>
                  <a:lnTo>
                    <a:pt x="3253" y="210"/>
                  </a:lnTo>
                  <a:lnTo>
                    <a:pt x="3188" y="182"/>
                  </a:lnTo>
                  <a:lnTo>
                    <a:pt x="3123" y="155"/>
                  </a:lnTo>
                  <a:lnTo>
                    <a:pt x="3056" y="131"/>
                  </a:lnTo>
                  <a:lnTo>
                    <a:pt x="2990" y="108"/>
                  </a:lnTo>
                  <a:lnTo>
                    <a:pt x="2922" y="88"/>
                  </a:lnTo>
                  <a:lnTo>
                    <a:pt x="2854" y="69"/>
                  </a:lnTo>
                  <a:lnTo>
                    <a:pt x="2784" y="53"/>
                  </a:lnTo>
                  <a:lnTo>
                    <a:pt x="2715" y="39"/>
                  </a:lnTo>
                  <a:lnTo>
                    <a:pt x="2646" y="27"/>
                  </a:lnTo>
                  <a:lnTo>
                    <a:pt x="2576" y="18"/>
                  </a:lnTo>
                  <a:lnTo>
                    <a:pt x="2506" y="9"/>
                  </a:lnTo>
                  <a:lnTo>
                    <a:pt x="2435" y="4"/>
                  </a:lnTo>
                  <a:lnTo>
                    <a:pt x="2365" y="1"/>
                  </a:lnTo>
                  <a:lnTo>
                    <a:pt x="2294" y="0"/>
                  </a:lnTo>
                  <a:lnTo>
                    <a:pt x="2223" y="1"/>
                  </a:lnTo>
                  <a:lnTo>
                    <a:pt x="2153" y="4"/>
                  </a:lnTo>
                  <a:lnTo>
                    <a:pt x="2083" y="9"/>
                  </a:lnTo>
                  <a:lnTo>
                    <a:pt x="2012" y="18"/>
                  </a:lnTo>
                  <a:lnTo>
                    <a:pt x="1942" y="27"/>
                  </a:lnTo>
                  <a:lnTo>
                    <a:pt x="1873" y="39"/>
                  </a:lnTo>
                  <a:lnTo>
                    <a:pt x="1804" y="53"/>
                  </a:lnTo>
                  <a:lnTo>
                    <a:pt x="1735" y="69"/>
                  </a:lnTo>
                  <a:lnTo>
                    <a:pt x="1666" y="88"/>
                  </a:lnTo>
                  <a:lnTo>
                    <a:pt x="1598" y="108"/>
                  </a:lnTo>
                  <a:lnTo>
                    <a:pt x="1531" y="131"/>
                  </a:lnTo>
                  <a:lnTo>
                    <a:pt x="1465" y="155"/>
                  </a:lnTo>
                  <a:lnTo>
                    <a:pt x="1400" y="182"/>
                  </a:lnTo>
                  <a:lnTo>
                    <a:pt x="1335" y="210"/>
                  </a:lnTo>
                  <a:lnTo>
                    <a:pt x="1271" y="240"/>
                  </a:lnTo>
                  <a:lnTo>
                    <a:pt x="1209" y="273"/>
                  </a:lnTo>
                  <a:lnTo>
                    <a:pt x="1147" y="307"/>
                  </a:lnTo>
                  <a:lnTo>
                    <a:pt x="1086" y="343"/>
                  </a:lnTo>
                  <a:lnTo>
                    <a:pt x="1028" y="382"/>
                  </a:lnTo>
                  <a:lnTo>
                    <a:pt x="969" y="422"/>
                  </a:lnTo>
                  <a:lnTo>
                    <a:pt x="911" y="464"/>
                  </a:lnTo>
                  <a:lnTo>
                    <a:pt x="856" y="507"/>
                  </a:lnTo>
                  <a:lnTo>
                    <a:pt x="802" y="552"/>
                  </a:lnTo>
                  <a:lnTo>
                    <a:pt x="749" y="599"/>
                  </a:lnTo>
                  <a:lnTo>
                    <a:pt x="697" y="647"/>
                  </a:lnTo>
                  <a:lnTo>
                    <a:pt x="647" y="697"/>
                  </a:lnTo>
                  <a:lnTo>
                    <a:pt x="598" y="749"/>
                  </a:lnTo>
                  <a:lnTo>
                    <a:pt x="552" y="802"/>
                  </a:lnTo>
                  <a:lnTo>
                    <a:pt x="507" y="857"/>
                  </a:lnTo>
                  <a:lnTo>
                    <a:pt x="463" y="912"/>
                  </a:lnTo>
                  <a:lnTo>
                    <a:pt x="422" y="970"/>
                  </a:lnTo>
                  <a:lnTo>
                    <a:pt x="382" y="1027"/>
                  </a:lnTo>
                  <a:lnTo>
                    <a:pt x="344" y="1087"/>
                  </a:lnTo>
                  <a:lnTo>
                    <a:pt x="308" y="1147"/>
                  </a:lnTo>
                  <a:lnTo>
                    <a:pt x="273" y="1209"/>
                  </a:lnTo>
                  <a:lnTo>
                    <a:pt x="241" y="1272"/>
                  </a:lnTo>
                  <a:lnTo>
                    <a:pt x="210" y="1336"/>
                  </a:lnTo>
                  <a:lnTo>
                    <a:pt x="182" y="1401"/>
                  </a:lnTo>
                  <a:lnTo>
                    <a:pt x="155" y="1466"/>
                  </a:lnTo>
                  <a:lnTo>
                    <a:pt x="131" y="1533"/>
                  </a:lnTo>
                  <a:lnTo>
                    <a:pt x="109" y="1600"/>
                  </a:lnTo>
                  <a:lnTo>
                    <a:pt x="87" y="1667"/>
                  </a:lnTo>
                  <a:lnTo>
                    <a:pt x="69" y="1735"/>
                  </a:lnTo>
                  <a:lnTo>
                    <a:pt x="53" y="1804"/>
                  </a:lnTo>
                  <a:lnTo>
                    <a:pt x="39" y="1873"/>
                  </a:lnTo>
                  <a:lnTo>
                    <a:pt x="28" y="1944"/>
                  </a:lnTo>
                  <a:lnTo>
                    <a:pt x="17" y="2013"/>
                  </a:lnTo>
                  <a:lnTo>
                    <a:pt x="10" y="2083"/>
                  </a:lnTo>
                  <a:lnTo>
                    <a:pt x="4" y="2155"/>
                  </a:lnTo>
                  <a:lnTo>
                    <a:pt x="1" y="2225"/>
                  </a:lnTo>
                  <a:lnTo>
                    <a:pt x="0" y="2295"/>
                  </a:lnTo>
                  <a:lnTo>
                    <a:pt x="1" y="2366"/>
                  </a:lnTo>
                  <a:lnTo>
                    <a:pt x="4" y="2437"/>
                  </a:lnTo>
                  <a:lnTo>
                    <a:pt x="10" y="2507"/>
                  </a:lnTo>
                  <a:lnTo>
                    <a:pt x="17" y="2577"/>
                  </a:lnTo>
                  <a:lnTo>
                    <a:pt x="28" y="2647"/>
                  </a:lnTo>
                  <a:lnTo>
                    <a:pt x="39" y="2717"/>
                  </a:lnTo>
                  <a:lnTo>
                    <a:pt x="53" y="2787"/>
                  </a:lnTo>
                  <a:lnTo>
                    <a:pt x="69" y="2855"/>
                  </a:lnTo>
                  <a:lnTo>
                    <a:pt x="87" y="2923"/>
                  </a:lnTo>
                  <a:lnTo>
                    <a:pt x="109" y="2991"/>
                  </a:lnTo>
                  <a:lnTo>
                    <a:pt x="131" y="3058"/>
                  </a:lnTo>
                  <a:lnTo>
                    <a:pt x="155" y="3124"/>
                  </a:lnTo>
                  <a:lnTo>
                    <a:pt x="182" y="3190"/>
                  </a:lnTo>
                  <a:lnTo>
                    <a:pt x="210" y="3254"/>
                  </a:lnTo>
                  <a:lnTo>
                    <a:pt x="241" y="3318"/>
                  </a:lnTo>
                  <a:lnTo>
                    <a:pt x="273" y="3381"/>
                  </a:lnTo>
                  <a:lnTo>
                    <a:pt x="308" y="3443"/>
                  </a:lnTo>
                  <a:lnTo>
                    <a:pt x="344" y="3503"/>
                  </a:lnTo>
                  <a:lnTo>
                    <a:pt x="382" y="3563"/>
                  </a:lnTo>
                  <a:lnTo>
                    <a:pt x="422" y="3622"/>
                  </a:lnTo>
                  <a:lnTo>
                    <a:pt x="463" y="3679"/>
                  </a:lnTo>
                  <a:lnTo>
                    <a:pt x="507" y="3735"/>
                  </a:lnTo>
                  <a:lnTo>
                    <a:pt x="552" y="3789"/>
                  </a:lnTo>
                  <a:lnTo>
                    <a:pt x="598" y="3842"/>
                  </a:lnTo>
                  <a:lnTo>
                    <a:pt x="647" y="3893"/>
                  </a:lnTo>
                  <a:lnTo>
                    <a:pt x="697" y="3943"/>
                  </a:lnTo>
                  <a:lnTo>
                    <a:pt x="749" y="3992"/>
                  </a:lnTo>
                  <a:lnTo>
                    <a:pt x="802" y="4039"/>
                  </a:lnTo>
                  <a:lnTo>
                    <a:pt x="856" y="4084"/>
                  </a:lnTo>
                  <a:lnTo>
                    <a:pt x="911" y="4127"/>
                  </a:lnTo>
                  <a:lnTo>
                    <a:pt x="969" y="4169"/>
                  </a:lnTo>
                  <a:lnTo>
                    <a:pt x="1028" y="4209"/>
                  </a:lnTo>
                  <a:lnTo>
                    <a:pt x="1086" y="4247"/>
                  </a:lnTo>
                  <a:lnTo>
                    <a:pt x="1147" y="4283"/>
                  </a:lnTo>
                  <a:lnTo>
                    <a:pt x="1209" y="4318"/>
                  </a:lnTo>
                  <a:lnTo>
                    <a:pt x="1271" y="4350"/>
                  </a:lnTo>
                  <a:lnTo>
                    <a:pt x="1335" y="4381"/>
                  </a:lnTo>
                  <a:lnTo>
                    <a:pt x="1400" y="4410"/>
                  </a:lnTo>
                  <a:lnTo>
                    <a:pt x="1465" y="4436"/>
                  </a:lnTo>
                  <a:lnTo>
                    <a:pt x="1531" y="4461"/>
                  </a:lnTo>
                  <a:lnTo>
                    <a:pt x="1598" y="4483"/>
                  </a:lnTo>
                  <a:lnTo>
                    <a:pt x="1666" y="4503"/>
                  </a:lnTo>
                  <a:lnTo>
                    <a:pt x="1735" y="4521"/>
                  </a:lnTo>
                  <a:lnTo>
                    <a:pt x="1804" y="4537"/>
                  </a:lnTo>
                  <a:lnTo>
                    <a:pt x="1873" y="4552"/>
                  </a:lnTo>
                  <a:lnTo>
                    <a:pt x="1942" y="4564"/>
                  </a:lnTo>
                  <a:lnTo>
                    <a:pt x="2012" y="4574"/>
                  </a:lnTo>
                  <a:lnTo>
                    <a:pt x="2083" y="4581"/>
                  </a:lnTo>
                  <a:lnTo>
                    <a:pt x="2153" y="4586"/>
                  </a:lnTo>
                  <a:lnTo>
                    <a:pt x="2223" y="4589"/>
                  </a:lnTo>
                  <a:lnTo>
                    <a:pt x="2294" y="4591"/>
                  </a:lnTo>
                  <a:lnTo>
                    <a:pt x="2365" y="4589"/>
                  </a:lnTo>
                  <a:lnTo>
                    <a:pt x="2435" y="4586"/>
                  </a:lnTo>
                  <a:lnTo>
                    <a:pt x="2506" y="4581"/>
                  </a:lnTo>
                  <a:lnTo>
                    <a:pt x="2576" y="4574"/>
                  </a:lnTo>
                  <a:lnTo>
                    <a:pt x="2646" y="4564"/>
                  </a:lnTo>
                  <a:lnTo>
                    <a:pt x="2715" y="4552"/>
                  </a:lnTo>
                  <a:lnTo>
                    <a:pt x="2784" y="4537"/>
                  </a:lnTo>
                  <a:lnTo>
                    <a:pt x="2854" y="4521"/>
                  </a:lnTo>
                  <a:lnTo>
                    <a:pt x="2922" y="4503"/>
                  </a:lnTo>
                  <a:lnTo>
                    <a:pt x="2990" y="4483"/>
                  </a:lnTo>
                  <a:lnTo>
                    <a:pt x="3056" y="4461"/>
                  </a:lnTo>
                  <a:lnTo>
                    <a:pt x="3123" y="4436"/>
                  </a:lnTo>
                  <a:lnTo>
                    <a:pt x="3188" y="4410"/>
                  </a:lnTo>
                  <a:lnTo>
                    <a:pt x="3253" y="4381"/>
                  </a:lnTo>
                  <a:lnTo>
                    <a:pt x="3317" y="4350"/>
                  </a:lnTo>
                  <a:lnTo>
                    <a:pt x="3380" y="4318"/>
                  </a:lnTo>
                  <a:lnTo>
                    <a:pt x="3441" y="4283"/>
                  </a:lnTo>
                  <a:lnTo>
                    <a:pt x="3502" y="4247"/>
                  </a:lnTo>
                  <a:lnTo>
                    <a:pt x="3561" y="4209"/>
                  </a:lnTo>
                  <a:lnTo>
                    <a:pt x="3619" y="4169"/>
                  </a:lnTo>
                  <a:lnTo>
                    <a:pt x="3677" y="4127"/>
                  </a:lnTo>
                  <a:lnTo>
                    <a:pt x="3732" y="4084"/>
                  </a:lnTo>
                  <a:lnTo>
                    <a:pt x="3786" y="4039"/>
                  </a:lnTo>
                  <a:lnTo>
                    <a:pt x="3840" y="3992"/>
                  </a:lnTo>
                  <a:lnTo>
                    <a:pt x="3891" y="3943"/>
                  </a:lnTo>
                  <a:lnTo>
                    <a:pt x="3941" y="3893"/>
                  </a:lnTo>
                  <a:lnTo>
                    <a:pt x="3990" y="3842"/>
                  </a:lnTo>
                  <a:lnTo>
                    <a:pt x="4036" y="3789"/>
                  </a:lnTo>
                  <a:lnTo>
                    <a:pt x="4081" y="3735"/>
                  </a:lnTo>
                  <a:lnTo>
                    <a:pt x="4125" y="3679"/>
                  </a:lnTo>
                  <a:lnTo>
                    <a:pt x="4167" y="3622"/>
                  </a:lnTo>
                  <a:lnTo>
                    <a:pt x="4206" y="3563"/>
                  </a:lnTo>
                  <a:lnTo>
                    <a:pt x="4244" y="3503"/>
                  </a:lnTo>
                  <a:lnTo>
                    <a:pt x="4281" y="3443"/>
                  </a:lnTo>
                  <a:lnTo>
                    <a:pt x="4315" y="3381"/>
                  </a:lnTo>
                  <a:lnTo>
                    <a:pt x="4348" y="3318"/>
                  </a:lnTo>
                  <a:lnTo>
                    <a:pt x="4379" y="3254"/>
                  </a:lnTo>
                  <a:lnTo>
                    <a:pt x="4406" y="3190"/>
                  </a:lnTo>
                  <a:lnTo>
                    <a:pt x="4433" y="3124"/>
                  </a:lnTo>
                  <a:lnTo>
                    <a:pt x="4457" y="3058"/>
                  </a:lnTo>
                  <a:lnTo>
                    <a:pt x="4480" y="2991"/>
                  </a:lnTo>
                  <a:lnTo>
                    <a:pt x="4501" y="2923"/>
                  </a:lnTo>
                  <a:lnTo>
                    <a:pt x="4519" y="2855"/>
                  </a:lnTo>
                  <a:lnTo>
                    <a:pt x="4535" y="2787"/>
                  </a:lnTo>
                  <a:lnTo>
                    <a:pt x="4549" y="2717"/>
                  </a:lnTo>
                  <a:lnTo>
                    <a:pt x="4561" y="2647"/>
                  </a:lnTo>
                  <a:lnTo>
                    <a:pt x="4570" y="2577"/>
                  </a:lnTo>
                  <a:lnTo>
                    <a:pt x="4579" y="2507"/>
                  </a:lnTo>
                  <a:lnTo>
                    <a:pt x="4584" y="2437"/>
                  </a:lnTo>
                  <a:lnTo>
                    <a:pt x="4587" y="2366"/>
                  </a:lnTo>
                  <a:lnTo>
                    <a:pt x="4588" y="229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3" name="Line 14"/>
            <p:cNvSpPr>
              <a:spLocks noChangeShapeType="1"/>
            </p:cNvSpPr>
            <p:nvPr/>
          </p:nvSpPr>
          <p:spPr bwMode="auto">
            <a:xfrm>
              <a:off x="272" y="2291"/>
              <a:ext cx="1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4" name="Line 15"/>
            <p:cNvSpPr>
              <a:spLocks noChangeShapeType="1"/>
            </p:cNvSpPr>
            <p:nvPr/>
          </p:nvSpPr>
          <p:spPr bwMode="auto">
            <a:xfrm flipV="1">
              <a:off x="1870" y="696"/>
              <a:ext cx="0" cy="1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5" name="Line 16"/>
            <p:cNvSpPr>
              <a:spLocks noChangeShapeType="1"/>
            </p:cNvSpPr>
            <p:nvPr/>
          </p:nvSpPr>
          <p:spPr bwMode="auto">
            <a:xfrm flipH="1">
              <a:off x="594" y="2025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6" name="Line 17"/>
            <p:cNvSpPr>
              <a:spLocks noChangeShapeType="1"/>
            </p:cNvSpPr>
            <p:nvPr/>
          </p:nvSpPr>
          <p:spPr bwMode="auto">
            <a:xfrm>
              <a:off x="272" y="696"/>
              <a:ext cx="0" cy="1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7" name="Line 18"/>
            <p:cNvSpPr>
              <a:spLocks noChangeShapeType="1"/>
            </p:cNvSpPr>
            <p:nvPr/>
          </p:nvSpPr>
          <p:spPr bwMode="auto">
            <a:xfrm>
              <a:off x="594" y="964"/>
              <a:ext cx="0" cy="10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8" name="Line 19"/>
            <p:cNvSpPr>
              <a:spLocks noChangeShapeType="1"/>
            </p:cNvSpPr>
            <p:nvPr/>
          </p:nvSpPr>
          <p:spPr bwMode="auto">
            <a:xfrm>
              <a:off x="1551" y="964"/>
              <a:ext cx="0" cy="10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29" name="Line 20"/>
            <p:cNvSpPr>
              <a:spLocks noChangeShapeType="1"/>
            </p:cNvSpPr>
            <p:nvPr/>
          </p:nvSpPr>
          <p:spPr bwMode="auto">
            <a:xfrm flipH="1">
              <a:off x="272" y="696"/>
              <a:ext cx="1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0" name="Line 21"/>
            <p:cNvSpPr>
              <a:spLocks noChangeShapeType="1"/>
            </p:cNvSpPr>
            <p:nvPr/>
          </p:nvSpPr>
          <p:spPr bwMode="auto">
            <a:xfrm>
              <a:off x="1071" y="2434"/>
              <a:ext cx="0" cy="4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1" name="Line 22"/>
            <p:cNvSpPr>
              <a:spLocks noChangeShapeType="1"/>
            </p:cNvSpPr>
            <p:nvPr/>
          </p:nvSpPr>
          <p:spPr bwMode="auto">
            <a:xfrm>
              <a:off x="1071" y="291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2" name="Line 23"/>
            <p:cNvSpPr>
              <a:spLocks noChangeShapeType="1"/>
            </p:cNvSpPr>
            <p:nvPr/>
          </p:nvSpPr>
          <p:spPr bwMode="auto">
            <a:xfrm>
              <a:off x="1071" y="2987"/>
              <a:ext cx="0" cy="7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3" name="Line 24"/>
            <p:cNvSpPr>
              <a:spLocks noChangeShapeType="1"/>
            </p:cNvSpPr>
            <p:nvPr/>
          </p:nvSpPr>
          <p:spPr bwMode="auto">
            <a:xfrm>
              <a:off x="1071" y="374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4" name="Line 25"/>
            <p:cNvSpPr>
              <a:spLocks noChangeShapeType="1"/>
            </p:cNvSpPr>
            <p:nvPr/>
          </p:nvSpPr>
          <p:spPr bwMode="auto">
            <a:xfrm>
              <a:off x="1071" y="3817"/>
              <a:ext cx="0" cy="4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35" name="Line 26"/>
            <p:cNvSpPr>
              <a:spLocks noChangeShapeType="1"/>
            </p:cNvSpPr>
            <p:nvPr/>
          </p:nvSpPr>
          <p:spPr bwMode="auto">
            <a:xfrm flipH="1">
              <a:off x="594" y="964"/>
              <a:ext cx="9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467" name="Group 27"/>
          <p:cNvGrpSpPr>
            <a:grpSpLocks/>
          </p:cNvGrpSpPr>
          <p:nvPr/>
        </p:nvGrpSpPr>
        <p:grpSpPr bwMode="auto">
          <a:xfrm>
            <a:off x="2968625" y="1104900"/>
            <a:ext cx="762000" cy="2532063"/>
            <a:chOff x="1870" y="696"/>
            <a:chExt cx="480" cy="1595"/>
          </a:xfrm>
        </p:grpSpPr>
        <p:sp>
          <p:nvSpPr>
            <p:cNvPr id="65710" name="Line 28"/>
            <p:cNvSpPr>
              <a:spLocks noChangeShapeType="1"/>
            </p:cNvSpPr>
            <p:nvPr/>
          </p:nvSpPr>
          <p:spPr bwMode="auto">
            <a:xfrm>
              <a:off x="1870" y="696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11" name="Line 29"/>
            <p:cNvSpPr>
              <a:spLocks noChangeShapeType="1"/>
            </p:cNvSpPr>
            <p:nvPr/>
          </p:nvSpPr>
          <p:spPr bwMode="auto">
            <a:xfrm>
              <a:off x="1870" y="2291"/>
              <a:ext cx="4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470" name="Group 30"/>
          <p:cNvGrpSpPr>
            <a:grpSpLocks/>
          </p:cNvGrpSpPr>
          <p:nvPr/>
        </p:nvGrpSpPr>
        <p:grpSpPr bwMode="auto">
          <a:xfrm>
            <a:off x="3730625" y="911225"/>
            <a:ext cx="2532063" cy="2828925"/>
            <a:chOff x="2350" y="574"/>
            <a:chExt cx="1595" cy="1782"/>
          </a:xfrm>
        </p:grpSpPr>
        <p:sp>
          <p:nvSpPr>
            <p:cNvPr id="65701" name="Line 31"/>
            <p:cNvSpPr>
              <a:spLocks noChangeShapeType="1"/>
            </p:cNvSpPr>
            <p:nvPr/>
          </p:nvSpPr>
          <p:spPr bwMode="auto">
            <a:xfrm>
              <a:off x="3148" y="574"/>
              <a:ext cx="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2" name="Line 32"/>
            <p:cNvSpPr>
              <a:spLocks noChangeShapeType="1"/>
            </p:cNvSpPr>
            <p:nvPr/>
          </p:nvSpPr>
          <p:spPr bwMode="auto">
            <a:xfrm>
              <a:off x="3148" y="103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3" name="Line 33"/>
            <p:cNvSpPr>
              <a:spLocks noChangeShapeType="1"/>
            </p:cNvSpPr>
            <p:nvPr/>
          </p:nvSpPr>
          <p:spPr bwMode="auto">
            <a:xfrm>
              <a:off x="3148" y="1105"/>
              <a:ext cx="0" cy="7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4" name="Line 34"/>
            <p:cNvSpPr>
              <a:spLocks noChangeShapeType="1"/>
            </p:cNvSpPr>
            <p:nvPr/>
          </p:nvSpPr>
          <p:spPr bwMode="auto">
            <a:xfrm>
              <a:off x="3148" y="186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5" name="Line 35"/>
            <p:cNvSpPr>
              <a:spLocks noChangeShapeType="1"/>
            </p:cNvSpPr>
            <p:nvPr/>
          </p:nvSpPr>
          <p:spPr bwMode="auto">
            <a:xfrm>
              <a:off x="3148" y="1935"/>
              <a:ext cx="0" cy="4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6" name="Line 36"/>
            <p:cNvSpPr>
              <a:spLocks noChangeShapeType="1"/>
            </p:cNvSpPr>
            <p:nvPr/>
          </p:nvSpPr>
          <p:spPr bwMode="auto">
            <a:xfrm>
              <a:off x="2350" y="2291"/>
              <a:ext cx="15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7" name="Line 37"/>
            <p:cNvSpPr>
              <a:spLocks noChangeShapeType="1"/>
            </p:cNvSpPr>
            <p:nvPr/>
          </p:nvSpPr>
          <p:spPr bwMode="auto">
            <a:xfrm flipV="1">
              <a:off x="3945" y="696"/>
              <a:ext cx="0" cy="1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8" name="Line 38"/>
            <p:cNvSpPr>
              <a:spLocks noChangeShapeType="1"/>
            </p:cNvSpPr>
            <p:nvPr/>
          </p:nvSpPr>
          <p:spPr bwMode="auto">
            <a:xfrm flipH="1">
              <a:off x="2350" y="696"/>
              <a:ext cx="15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9" name="Line 39"/>
            <p:cNvSpPr>
              <a:spLocks noChangeShapeType="1"/>
            </p:cNvSpPr>
            <p:nvPr/>
          </p:nvSpPr>
          <p:spPr bwMode="auto">
            <a:xfrm>
              <a:off x="2350" y="696"/>
              <a:ext cx="0" cy="1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480" name="Group 40"/>
          <p:cNvGrpSpPr>
            <a:grpSpLocks/>
          </p:cNvGrpSpPr>
          <p:nvPr/>
        </p:nvGrpSpPr>
        <p:grpSpPr bwMode="auto">
          <a:xfrm>
            <a:off x="889000" y="2928938"/>
            <a:ext cx="633413" cy="336550"/>
            <a:chOff x="560" y="1845"/>
            <a:chExt cx="399" cy="212"/>
          </a:xfrm>
        </p:grpSpPr>
        <p:sp>
          <p:nvSpPr>
            <p:cNvPr id="65687" name="Freeform 41"/>
            <p:cNvSpPr>
              <a:spLocks/>
            </p:cNvSpPr>
            <p:nvPr/>
          </p:nvSpPr>
          <p:spPr bwMode="auto">
            <a:xfrm>
              <a:off x="560" y="1991"/>
              <a:ext cx="66" cy="66"/>
            </a:xfrm>
            <a:custGeom>
              <a:avLst/>
              <a:gdLst>
                <a:gd name="T0" fmla="*/ 3 w 183"/>
                <a:gd name="T1" fmla="*/ 1 h 185"/>
                <a:gd name="T2" fmla="*/ 3 w 183"/>
                <a:gd name="T3" fmla="*/ 1 h 185"/>
                <a:gd name="T4" fmla="*/ 3 w 183"/>
                <a:gd name="T5" fmla="*/ 1 h 185"/>
                <a:gd name="T6" fmla="*/ 3 w 183"/>
                <a:gd name="T7" fmla="*/ 1 h 185"/>
                <a:gd name="T8" fmla="*/ 3 w 183"/>
                <a:gd name="T9" fmla="*/ 1 h 185"/>
                <a:gd name="T10" fmla="*/ 3 w 183"/>
                <a:gd name="T11" fmla="*/ 0 h 185"/>
                <a:gd name="T12" fmla="*/ 3 w 183"/>
                <a:gd name="T13" fmla="*/ 0 h 185"/>
                <a:gd name="T14" fmla="*/ 2 w 183"/>
                <a:gd name="T15" fmla="*/ 0 h 185"/>
                <a:gd name="T16" fmla="*/ 2 w 183"/>
                <a:gd name="T17" fmla="*/ 0 h 185"/>
                <a:gd name="T18" fmla="*/ 2 w 183"/>
                <a:gd name="T19" fmla="*/ 0 h 185"/>
                <a:gd name="T20" fmla="*/ 1 w 183"/>
                <a:gd name="T21" fmla="*/ 0 h 185"/>
                <a:gd name="T22" fmla="*/ 1 w 183"/>
                <a:gd name="T23" fmla="*/ 0 h 185"/>
                <a:gd name="T24" fmla="*/ 1 w 183"/>
                <a:gd name="T25" fmla="*/ 0 h 185"/>
                <a:gd name="T26" fmla="*/ 1 w 183"/>
                <a:gd name="T27" fmla="*/ 0 h 185"/>
                <a:gd name="T28" fmla="*/ 1 w 183"/>
                <a:gd name="T29" fmla="*/ 0 h 185"/>
                <a:gd name="T30" fmla="*/ 0 w 183"/>
                <a:gd name="T31" fmla="*/ 0 h 185"/>
                <a:gd name="T32" fmla="*/ 0 w 183"/>
                <a:gd name="T33" fmla="*/ 1 h 185"/>
                <a:gd name="T34" fmla="*/ 0 w 183"/>
                <a:gd name="T35" fmla="*/ 1 h 185"/>
                <a:gd name="T36" fmla="*/ 0 w 183"/>
                <a:gd name="T37" fmla="*/ 1 h 185"/>
                <a:gd name="T38" fmla="*/ 0 w 183"/>
                <a:gd name="T39" fmla="*/ 1 h 185"/>
                <a:gd name="T40" fmla="*/ 0 w 183"/>
                <a:gd name="T41" fmla="*/ 1 h 185"/>
                <a:gd name="T42" fmla="*/ 0 w 183"/>
                <a:gd name="T43" fmla="*/ 2 h 185"/>
                <a:gd name="T44" fmla="*/ 0 w 183"/>
                <a:gd name="T45" fmla="*/ 2 h 185"/>
                <a:gd name="T46" fmla="*/ 0 w 183"/>
                <a:gd name="T47" fmla="*/ 2 h 185"/>
                <a:gd name="T48" fmla="*/ 0 w 183"/>
                <a:gd name="T49" fmla="*/ 2 h 185"/>
                <a:gd name="T50" fmla="*/ 0 w 183"/>
                <a:gd name="T51" fmla="*/ 2 h 185"/>
                <a:gd name="T52" fmla="*/ 1 w 183"/>
                <a:gd name="T53" fmla="*/ 2 h 185"/>
                <a:gd name="T54" fmla="*/ 1 w 183"/>
                <a:gd name="T55" fmla="*/ 3 h 185"/>
                <a:gd name="T56" fmla="*/ 1 w 183"/>
                <a:gd name="T57" fmla="*/ 3 h 185"/>
                <a:gd name="T58" fmla="*/ 1 w 183"/>
                <a:gd name="T59" fmla="*/ 3 h 185"/>
                <a:gd name="T60" fmla="*/ 1 w 183"/>
                <a:gd name="T61" fmla="*/ 3 h 185"/>
                <a:gd name="T62" fmla="*/ 2 w 183"/>
                <a:gd name="T63" fmla="*/ 3 h 185"/>
                <a:gd name="T64" fmla="*/ 2 w 183"/>
                <a:gd name="T65" fmla="*/ 3 h 185"/>
                <a:gd name="T66" fmla="*/ 2 w 183"/>
                <a:gd name="T67" fmla="*/ 3 h 185"/>
                <a:gd name="T68" fmla="*/ 3 w 183"/>
                <a:gd name="T69" fmla="*/ 2 h 185"/>
                <a:gd name="T70" fmla="*/ 3 w 183"/>
                <a:gd name="T71" fmla="*/ 2 h 185"/>
                <a:gd name="T72" fmla="*/ 3 w 183"/>
                <a:gd name="T73" fmla="*/ 2 h 185"/>
                <a:gd name="T74" fmla="*/ 3 w 183"/>
                <a:gd name="T75" fmla="*/ 2 h 185"/>
                <a:gd name="T76" fmla="*/ 3 w 183"/>
                <a:gd name="T77" fmla="*/ 2 h 185"/>
                <a:gd name="T78" fmla="*/ 3 w 183"/>
                <a:gd name="T79" fmla="*/ 2 h 185"/>
                <a:gd name="T80" fmla="*/ 3 w 183"/>
                <a:gd name="T81" fmla="*/ 1 h 1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3" h="185">
                  <a:moveTo>
                    <a:pt x="183" y="93"/>
                  </a:moveTo>
                  <a:lnTo>
                    <a:pt x="182" y="78"/>
                  </a:lnTo>
                  <a:lnTo>
                    <a:pt x="179" y="64"/>
                  </a:lnTo>
                  <a:lnTo>
                    <a:pt x="174" y="50"/>
                  </a:lnTo>
                  <a:lnTo>
                    <a:pt x="166" y="39"/>
                  </a:lnTo>
                  <a:lnTo>
                    <a:pt x="157" y="28"/>
                  </a:lnTo>
                  <a:lnTo>
                    <a:pt x="146" y="19"/>
                  </a:lnTo>
                  <a:lnTo>
                    <a:pt x="133" y="11"/>
                  </a:lnTo>
                  <a:lnTo>
                    <a:pt x="121" y="5"/>
                  </a:lnTo>
                  <a:lnTo>
                    <a:pt x="106" y="1"/>
                  </a:lnTo>
                  <a:lnTo>
                    <a:pt x="92" y="0"/>
                  </a:lnTo>
                  <a:lnTo>
                    <a:pt x="77" y="1"/>
                  </a:lnTo>
                  <a:lnTo>
                    <a:pt x="63" y="5"/>
                  </a:lnTo>
                  <a:lnTo>
                    <a:pt x="50" y="11"/>
                  </a:lnTo>
                  <a:lnTo>
                    <a:pt x="38" y="19"/>
                  </a:lnTo>
                  <a:lnTo>
                    <a:pt x="27" y="28"/>
                  </a:lnTo>
                  <a:lnTo>
                    <a:pt x="17" y="39"/>
                  </a:lnTo>
                  <a:lnTo>
                    <a:pt x="10" y="50"/>
                  </a:lnTo>
                  <a:lnTo>
                    <a:pt x="5" y="64"/>
                  </a:lnTo>
                  <a:lnTo>
                    <a:pt x="1" y="78"/>
                  </a:lnTo>
                  <a:lnTo>
                    <a:pt x="0" y="93"/>
                  </a:lnTo>
                  <a:lnTo>
                    <a:pt x="1" y="107"/>
                  </a:lnTo>
                  <a:lnTo>
                    <a:pt x="5" y="121"/>
                  </a:lnTo>
                  <a:lnTo>
                    <a:pt x="10" y="135"/>
                  </a:lnTo>
                  <a:lnTo>
                    <a:pt x="17" y="146"/>
                  </a:lnTo>
                  <a:lnTo>
                    <a:pt x="27" y="157"/>
                  </a:lnTo>
                  <a:lnTo>
                    <a:pt x="38" y="166"/>
                  </a:lnTo>
                  <a:lnTo>
                    <a:pt x="50" y="174"/>
                  </a:lnTo>
                  <a:lnTo>
                    <a:pt x="63" y="180"/>
                  </a:lnTo>
                  <a:lnTo>
                    <a:pt x="77" y="184"/>
                  </a:lnTo>
                  <a:lnTo>
                    <a:pt x="92" y="185"/>
                  </a:lnTo>
                  <a:lnTo>
                    <a:pt x="106" y="184"/>
                  </a:lnTo>
                  <a:lnTo>
                    <a:pt x="121" y="180"/>
                  </a:lnTo>
                  <a:lnTo>
                    <a:pt x="133" y="174"/>
                  </a:lnTo>
                  <a:lnTo>
                    <a:pt x="146" y="166"/>
                  </a:lnTo>
                  <a:lnTo>
                    <a:pt x="157" y="157"/>
                  </a:lnTo>
                  <a:lnTo>
                    <a:pt x="166" y="146"/>
                  </a:lnTo>
                  <a:lnTo>
                    <a:pt x="174" y="135"/>
                  </a:lnTo>
                  <a:lnTo>
                    <a:pt x="179" y="121"/>
                  </a:lnTo>
                  <a:lnTo>
                    <a:pt x="182" y="107"/>
                  </a:lnTo>
                  <a:lnTo>
                    <a:pt x="183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8" name="Line 42"/>
            <p:cNvSpPr>
              <a:spLocks noChangeShapeType="1"/>
            </p:cNvSpPr>
            <p:nvPr/>
          </p:nvSpPr>
          <p:spPr bwMode="auto">
            <a:xfrm>
              <a:off x="701" y="185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9" name="Freeform 43"/>
            <p:cNvSpPr>
              <a:spLocks/>
            </p:cNvSpPr>
            <p:nvPr/>
          </p:nvSpPr>
          <p:spPr bwMode="auto">
            <a:xfrm>
              <a:off x="706" y="1857"/>
              <a:ext cx="29" cy="56"/>
            </a:xfrm>
            <a:custGeom>
              <a:avLst/>
              <a:gdLst>
                <a:gd name="T0" fmla="*/ 0 w 82"/>
                <a:gd name="T1" fmla="*/ 2 h 161"/>
                <a:gd name="T2" fmla="*/ 0 w 82"/>
                <a:gd name="T3" fmla="*/ 2 h 161"/>
                <a:gd name="T4" fmla="*/ 0 w 82"/>
                <a:gd name="T5" fmla="*/ 2 h 161"/>
                <a:gd name="T6" fmla="*/ 0 w 82"/>
                <a:gd name="T7" fmla="*/ 2 h 161"/>
                <a:gd name="T8" fmla="*/ 0 w 82"/>
                <a:gd name="T9" fmla="*/ 2 h 161"/>
                <a:gd name="T10" fmla="*/ 1 w 82"/>
                <a:gd name="T11" fmla="*/ 2 h 161"/>
                <a:gd name="T12" fmla="*/ 1 w 82"/>
                <a:gd name="T13" fmla="*/ 2 h 161"/>
                <a:gd name="T14" fmla="*/ 1 w 82"/>
                <a:gd name="T15" fmla="*/ 2 h 161"/>
                <a:gd name="T16" fmla="*/ 1 w 82"/>
                <a:gd name="T17" fmla="*/ 2 h 161"/>
                <a:gd name="T18" fmla="*/ 1 w 82"/>
                <a:gd name="T19" fmla="*/ 2 h 161"/>
                <a:gd name="T20" fmla="*/ 1 w 82"/>
                <a:gd name="T21" fmla="*/ 1 h 161"/>
                <a:gd name="T22" fmla="*/ 1 w 82"/>
                <a:gd name="T23" fmla="*/ 1 h 161"/>
                <a:gd name="T24" fmla="*/ 1 w 82"/>
                <a:gd name="T25" fmla="*/ 1 h 161"/>
                <a:gd name="T26" fmla="*/ 1 w 82"/>
                <a:gd name="T27" fmla="*/ 1 h 161"/>
                <a:gd name="T28" fmla="*/ 1 w 82"/>
                <a:gd name="T29" fmla="*/ 1 h 161"/>
                <a:gd name="T30" fmla="*/ 1 w 82"/>
                <a:gd name="T31" fmla="*/ 1 h 161"/>
                <a:gd name="T32" fmla="*/ 1 w 82"/>
                <a:gd name="T33" fmla="*/ 0 h 161"/>
                <a:gd name="T34" fmla="*/ 1 w 82"/>
                <a:gd name="T35" fmla="*/ 0 h 161"/>
                <a:gd name="T36" fmla="*/ 1 w 82"/>
                <a:gd name="T37" fmla="*/ 0 h 161"/>
                <a:gd name="T38" fmla="*/ 1 w 82"/>
                <a:gd name="T39" fmla="*/ 0 h 161"/>
                <a:gd name="T40" fmla="*/ 1 w 82"/>
                <a:gd name="T41" fmla="*/ 0 h 161"/>
                <a:gd name="T42" fmla="*/ 1 w 82"/>
                <a:gd name="T43" fmla="*/ 0 h 161"/>
                <a:gd name="T44" fmla="*/ 1 w 82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61">
                  <a:moveTo>
                    <a:pt x="0" y="161"/>
                  </a:moveTo>
                  <a:lnTo>
                    <a:pt x="8" y="160"/>
                  </a:lnTo>
                  <a:lnTo>
                    <a:pt x="17" y="157"/>
                  </a:lnTo>
                  <a:lnTo>
                    <a:pt x="25" y="153"/>
                  </a:lnTo>
                  <a:lnTo>
                    <a:pt x="34" y="148"/>
                  </a:lnTo>
                  <a:lnTo>
                    <a:pt x="42" y="142"/>
                  </a:lnTo>
                  <a:lnTo>
                    <a:pt x="50" y="133"/>
                  </a:lnTo>
                  <a:lnTo>
                    <a:pt x="57" y="124"/>
                  </a:lnTo>
                  <a:lnTo>
                    <a:pt x="64" y="114"/>
                  </a:lnTo>
                  <a:lnTo>
                    <a:pt x="69" y="103"/>
                  </a:lnTo>
                  <a:lnTo>
                    <a:pt x="74" y="91"/>
                  </a:lnTo>
                  <a:lnTo>
                    <a:pt x="77" y="81"/>
                  </a:lnTo>
                  <a:lnTo>
                    <a:pt x="81" y="69"/>
                  </a:lnTo>
                  <a:lnTo>
                    <a:pt x="82" y="57"/>
                  </a:lnTo>
                  <a:lnTo>
                    <a:pt x="82" y="47"/>
                  </a:lnTo>
                  <a:lnTo>
                    <a:pt x="81" y="37"/>
                  </a:lnTo>
                  <a:lnTo>
                    <a:pt x="78" y="28"/>
                  </a:lnTo>
                  <a:lnTo>
                    <a:pt x="74" y="20"/>
                  </a:lnTo>
                  <a:lnTo>
                    <a:pt x="70" y="13"/>
                  </a:lnTo>
                  <a:lnTo>
                    <a:pt x="65" y="7"/>
                  </a:lnTo>
                  <a:lnTo>
                    <a:pt x="58" y="3"/>
                  </a:lnTo>
                  <a:lnTo>
                    <a:pt x="51" y="1"/>
                  </a:lnTo>
                  <a:lnTo>
                    <a:pt x="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0" name="Line 44"/>
            <p:cNvSpPr>
              <a:spLocks noChangeShapeType="1"/>
            </p:cNvSpPr>
            <p:nvPr/>
          </p:nvSpPr>
          <p:spPr bwMode="auto">
            <a:xfrm flipH="1">
              <a:off x="696" y="1913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1" name="Freeform 45"/>
            <p:cNvSpPr>
              <a:spLocks/>
            </p:cNvSpPr>
            <p:nvPr/>
          </p:nvSpPr>
          <p:spPr bwMode="auto">
            <a:xfrm>
              <a:off x="706" y="1913"/>
              <a:ext cx="15" cy="29"/>
            </a:xfrm>
            <a:custGeom>
              <a:avLst/>
              <a:gdLst>
                <a:gd name="T0" fmla="*/ 1 w 39"/>
                <a:gd name="T1" fmla="*/ 1 h 81"/>
                <a:gd name="T2" fmla="*/ 1 w 39"/>
                <a:gd name="T3" fmla="*/ 1 h 81"/>
                <a:gd name="T4" fmla="*/ 1 w 39"/>
                <a:gd name="T5" fmla="*/ 1 h 81"/>
                <a:gd name="T6" fmla="*/ 1 w 39"/>
                <a:gd name="T7" fmla="*/ 1 h 81"/>
                <a:gd name="T8" fmla="*/ 1 w 39"/>
                <a:gd name="T9" fmla="*/ 1 h 81"/>
                <a:gd name="T10" fmla="*/ 1 w 39"/>
                <a:gd name="T11" fmla="*/ 0 h 81"/>
                <a:gd name="T12" fmla="*/ 1 w 39"/>
                <a:gd name="T13" fmla="*/ 0 h 81"/>
                <a:gd name="T14" fmla="*/ 1 w 39"/>
                <a:gd name="T15" fmla="*/ 0 h 81"/>
                <a:gd name="T16" fmla="*/ 0 w 39"/>
                <a:gd name="T17" fmla="*/ 0 h 81"/>
                <a:gd name="T18" fmla="*/ 0 w 39"/>
                <a:gd name="T19" fmla="*/ 0 h 81"/>
                <a:gd name="T20" fmla="*/ 0 w 39"/>
                <a:gd name="T21" fmla="*/ 0 h 81"/>
                <a:gd name="T22" fmla="*/ 0 w 39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81">
                  <a:moveTo>
                    <a:pt x="35" y="81"/>
                  </a:moveTo>
                  <a:lnTo>
                    <a:pt x="37" y="69"/>
                  </a:lnTo>
                  <a:lnTo>
                    <a:pt x="38" y="57"/>
                  </a:lnTo>
                  <a:lnTo>
                    <a:pt x="39" y="47"/>
                  </a:lnTo>
                  <a:lnTo>
                    <a:pt x="37" y="37"/>
                  </a:lnTo>
                  <a:lnTo>
                    <a:pt x="35" y="27"/>
                  </a:lnTo>
                  <a:lnTo>
                    <a:pt x="32" y="20"/>
                  </a:lnTo>
                  <a:lnTo>
                    <a:pt x="27" y="12"/>
                  </a:lnTo>
                  <a:lnTo>
                    <a:pt x="21" y="7"/>
                  </a:lnTo>
                  <a:lnTo>
                    <a:pt x="15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2" name="Line 46"/>
            <p:cNvSpPr>
              <a:spLocks noChangeShapeType="1"/>
            </p:cNvSpPr>
            <p:nvPr/>
          </p:nvSpPr>
          <p:spPr bwMode="auto">
            <a:xfrm flipH="1">
              <a:off x="713" y="1942"/>
              <a:ext cx="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3" name="Freeform 47"/>
            <p:cNvSpPr>
              <a:spLocks/>
            </p:cNvSpPr>
            <p:nvPr/>
          </p:nvSpPr>
          <p:spPr bwMode="auto">
            <a:xfrm>
              <a:off x="686" y="1955"/>
              <a:ext cx="27" cy="29"/>
            </a:xfrm>
            <a:custGeom>
              <a:avLst/>
              <a:gdLst>
                <a:gd name="T0" fmla="*/ 0 w 78"/>
                <a:gd name="T1" fmla="*/ 1 h 81"/>
                <a:gd name="T2" fmla="*/ 0 w 78"/>
                <a:gd name="T3" fmla="*/ 1 h 81"/>
                <a:gd name="T4" fmla="*/ 0 w 78"/>
                <a:gd name="T5" fmla="*/ 1 h 81"/>
                <a:gd name="T6" fmla="*/ 0 w 78"/>
                <a:gd name="T7" fmla="*/ 1 h 81"/>
                <a:gd name="T8" fmla="*/ 0 w 78"/>
                <a:gd name="T9" fmla="*/ 1 h 81"/>
                <a:gd name="T10" fmla="*/ 1 w 78"/>
                <a:gd name="T11" fmla="*/ 1 h 81"/>
                <a:gd name="T12" fmla="*/ 1 w 78"/>
                <a:gd name="T13" fmla="*/ 1 h 81"/>
                <a:gd name="T14" fmla="*/ 1 w 78"/>
                <a:gd name="T15" fmla="*/ 1 h 81"/>
                <a:gd name="T16" fmla="*/ 1 w 78"/>
                <a:gd name="T17" fmla="*/ 0 h 81"/>
                <a:gd name="T18" fmla="*/ 1 w 78"/>
                <a:gd name="T19" fmla="*/ 0 h 81"/>
                <a:gd name="T20" fmla="*/ 1 w 78"/>
                <a:gd name="T21" fmla="*/ 0 h 81"/>
                <a:gd name="T22" fmla="*/ 1 w 78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1">
                  <a:moveTo>
                    <a:pt x="0" y="81"/>
                  </a:moveTo>
                  <a:lnTo>
                    <a:pt x="9" y="80"/>
                  </a:lnTo>
                  <a:lnTo>
                    <a:pt x="17" y="78"/>
                  </a:lnTo>
                  <a:lnTo>
                    <a:pt x="26" y="73"/>
                  </a:lnTo>
                  <a:lnTo>
                    <a:pt x="34" y="68"/>
                  </a:lnTo>
                  <a:lnTo>
                    <a:pt x="42" y="61"/>
                  </a:lnTo>
                  <a:lnTo>
                    <a:pt x="50" y="53"/>
                  </a:lnTo>
                  <a:lnTo>
                    <a:pt x="57" y="44"/>
                  </a:lnTo>
                  <a:lnTo>
                    <a:pt x="64" y="34"/>
                  </a:lnTo>
                  <a:lnTo>
                    <a:pt x="70" y="23"/>
                  </a:lnTo>
                  <a:lnTo>
                    <a:pt x="74" y="12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4" name="Line 48"/>
            <p:cNvSpPr>
              <a:spLocks noChangeShapeType="1"/>
            </p:cNvSpPr>
            <p:nvPr/>
          </p:nvSpPr>
          <p:spPr bwMode="auto">
            <a:xfrm flipH="1">
              <a:off x="667" y="1984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5" name="Line 49"/>
            <p:cNvSpPr>
              <a:spLocks noChangeShapeType="1"/>
            </p:cNvSpPr>
            <p:nvPr/>
          </p:nvSpPr>
          <p:spPr bwMode="auto">
            <a:xfrm flipV="1">
              <a:off x="762" y="1857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6" name="Freeform 50"/>
            <p:cNvSpPr>
              <a:spLocks/>
            </p:cNvSpPr>
            <p:nvPr/>
          </p:nvSpPr>
          <p:spPr bwMode="auto">
            <a:xfrm>
              <a:off x="777" y="1845"/>
              <a:ext cx="41" cy="153"/>
            </a:xfrm>
            <a:custGeom>
              <a:avLst/>
              <a:gdLst>
                <a:gd name="T0" fmla="*/ 2 w 119"/>
                <a:gd name="T1" fmla="*/ 0 h 441"/>
                <a:gd name="T2" fmla="*/ 1 w 119"/>
                <a:gd name="T3" fmla="*/ 0 h 441"/>
                <a:gd name="T4" fmla="*/ 1 w 119"/>
                <a:gd name="T5" fmla="*/ 1 h 441"/>
                <a:gd name="T6" fmla="*/ 1 w 119"/>
                <a:gd name="T7" fmla="*/ 1 h 441"/>
                <a:gd name="T8" fmla="*/ 1 w 119"/>
                <a:gd name="T9" fmla="*/ 2 h 441"/>
                <a:gd name="T10" fmla="*/ 1 w 119"/>
                <a:gd name="T11" fmla="*/ 2 h 441"/>
                <a:gd name="T12" fmla="*/ 1 w 119"/>
                <a:gd name="T13" fmla="*/ 3 h 441"/>
                <a:gd name="T14" fmla="*/ 0 w 119"/>
                <a:gd name="T15" fmla="*/ 3 h 441"/>
                <a:gd name="T16" fmla="*/ 0 w 119"/>
                <a:gd name="T17" fmla="*/ 3 h 441"/>
                <a:gd name="T18" fmla="*/ 0 w 119"/>
                <a:gd name="T19" fmla="*/ 4 h 441"/>
                <a:gd name="T20" fmla="*/ 0 w 119"/>
                <a:gd name="T21" fmla="*/ 5 h 441"/>
                <a:gd name="T22" fmla="*/ 0 w 119"/>
                <a:gd name="T23" fmla="*/ 5 h 441"/>
                <a:gd name="T24" fmla="*/ 0 w 119"/>
                <a:gd name="T25" fmla="*/ 6 h 441"/>
                <a:gd name="T26" fmla="*/ 0 w 119"/>
                <a:gd name="T27" fmla="*/ 6 h 441"/>
                <a:gd name="T28" fmla="*/ 0 w 119"/>
                <a:gd name="T29" fmla="*/ 6 h 4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441">
                  <a:moveTo>
                    <a:pt x="119" y="0"/>
                  </a:moveTo>
                  <a:lnTo>
                    <a:pt x="103" y="29"/>
                  </a:lnTo>
                  <a:lnTo>
                    <a:pt x="88" y="60"/>
                  </a:lnTo>
                  <a:lnTo>
                    <a:pt x="76" y="92"/>
                  </a:lnTo>
                  <a:lnTo>
                    <a:pt x="63" y="124"/>
                  </a:lnTo>
                  <a:lnTo>
                    <a:pt x="51" y="156"/>
                  </a:lnTo>
                  <a:lnTo>
                    <a:pt x="40" y="188"/>
                  </a:lnTo>
                  <a:lnTo>
                    <a:pt x="32" y="220"/>
                  </a:lnTo>
                  <a:lnTo>
                    <a:pt x="23" y="252"/>
                  </a:lnTo>
                  <a:lnTo>
                    <a:pt x="17" y="285"/>
                  </a:lnTo>
                  <a:lnTo>
                    <a:pt x="11" y="317"/>
                  </a:lnTo>
                  <a:lnTo>
                    <a:pt x="6" y="348"/>
                  </a:lnTo>
                  <a:lnTo>
                    <a:pt x="3" y="380"/>
                  </a:lnTo>
                  <a:lnTo>
                    <a:pt x="1" y="411"/>
                  </a:lnTo>
                  <a:lnTo>
                    <a:pt x="0" y="4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7" name="Freeform 51"/>
            <p:cNvSpPr>
              <a:spLocks/>
            </p:cNvSpPr>
            <p:nvPr/>
          </p:nvSpPr>
          <p:spPr bwMode="auto">
            <a:xfrm>
              <a:off x="818" y="1857"/>
              <a:ext cx="49" cy="98"/>
            </a:xfrm>
            <a:custGeom>
              <a:avLst/>
              <a:gdLst>
                <a:gd name="T0" fmla="*/ 2 w 141"/>
                <a:gd name="T1" fmla="*/ 0 h 281"/>
                <a:gd name="T2" fmla="*/ 0 w 141"/>
                <a:gd name="T3" fmla="*/ 4 h 281"/>
                <a:gd name="T4" fmla="*/ 2 w 141"/>
                <a:gd name="T5" fmla="*/ 4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281">
                  <a:moveTo>
                    <a:pt x="131" y="0"/>
                  </a:moveTo>
                  <a:lnTo>
                    <a:pt x="0" y="281"/>
                  </a:lnTo>
                  <a:lnTo>
                    <a:pt x="141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8" name="Line 52"/>
            <p:cNvSpPr>
              <a:spLocks noChangeShapeType="1"/>
            </p:cNvSpPr>
            <p:nvPr/>
          </p:nvSpPr>
          <p:spPr bwMode="auto">
            <a:xfrm flipH="1">
              <a:off x="845" y="1928"/>
              <a:ext cx="14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99" name="Line 53"/>
            <p:cNvSpPr>
              <a:spLocks noChangeShapeType="1"/>
            </p:cNvSpPr>
            <p:nvPr/>
          </p:nvSpPr>
          <p:spPr bwMode="auto">
            <a:xfrm flipV="1">
              <a:off x="913" y="1857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700" name="Freeform 54"/>
            <p:cNvSpPr>
              <a:spLocks/>
            </p:cNvSpPr>
            <p:nvPr/>
          </p:nvSpPr>
          <p:spPr bwMode="auto">
            <a:xfrm>
              <a:off x="918" y="1845"/>
              <a:ext cx="41" cy="153"/>
            </a:xfrm>
            <a:custGeom>
              <a:avLst/>
              <a:gdLst>
                <a:gd name="T0" fmla="*/ 0 w 118"/>
                <a:gd name="T1" fmla="*/ 6 h 441"/>
                <a:gd name="T2" fmla="*/ 0 w 118"/>
                <a:gd name="T3" fmla="*/ 6 h 441"/>
                <a:gd name="T4" fmla="*/ 0 w 118"/>
                <a:gd name="T5" fmla="*/ 6 h 441"/>
                <a:gd name="T6" fmla="*/ 1 w 118"/>
                <a:gd name="T7" fmla="*/ 5 h 441"/>
                <a:gd name="T8" fmla="*/ 1 w 118"/>
                <a:gd name="T9" fmla="*/ 5 h 441"/>
                <a:gd name="T10" fmla="*/ 1 w 118"/>
                <a:gd name="T11" fmla="*/ 4 h 441"/>
                <a:gd name="T12" fmla="*/ 1 w 118"/>
                <a:gd name="T13" fmla="*/ 3 h 441"/>
                <a:gd name="T14" fmla="*/ 1 w 118"/>
                <a:gd name="T15" fmla="*/ 3 h 441"/>
                <a:gd name="T16" fmla="*/ 1 w 118"/>
                <a:gd name="T17" fmla="*/ 3 h 441"/>
                <a:gd name="T18" fmla="*/ 1 w 118"/>
                <a:gd name="T19" fmla="*/ 2 h 441"/>
                <a:gd name="T20" fmla="*/ 2 w 118"/>
                <a:gd name="T21" fmla="*/ 2 h 441"/>
                <a:gd name="T22" fmla="*/ 2 w 118"/>
                <a:gd name="T23" fmla="*/ 1 h 441"/>
                <a:gd name="T24" fmla="*/ 2 w 118"/>
                <a:gd name="T25" fmla="*/ 1 h 441"/>
                <a:gd name="T26" fmla="*/ 2 w 118"/>
                <a:gd name="T27" fmla="*/ 0 h 441"/>
                <a:gd name="T28" fmla="*/ 2 w 118"/>
                <a:gd name="T29" fmla="*/ 0 h 4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1">
                  <a:moveTo>
                    <a:pt x="0" y="441"/>
                  </a:moveTo>
                  <a:lnTo>
                    <a:pt x="16" y="411"/>
                  </a:lnTo>
                  <a:lnTo>
                    <a:pt x="30" y="380"/>
                  </a:lnTo>
                  <a:lnTo>
                    <a:pt x="43" y="348"/>
                  </a:lnTo>
                  <a:lnTo>
                    <a:pt x="56" y="317"/>
                  </a:lnTo>
                  <a:lnTo>
                    <a:pt x="68" y="285"/>
                  </a:lnTo>
                  <a:lnTo>
                    <a:pt x="78" y="252"/>
                  </a:lnTo>
                  <a:lnTo>
                    <a:pt x="87" y="220"/>
                  </a:lnTo>
                  <a:lnTo>
                    <a:pt x="95" y="188"/>
                  </a:lnTo>
                  <a:lnTo>
                    <a:pt x="102" y="156"/>
                  </a:lnTo>
                  <a:lnTo>
                    <a:pt x="107" y="124"/>
                  </a:lnTo>
                  <a:lnTo>
                    <a:pt x="112" y="92"/>
                  </a:lnTo>
                  <a:lnTo>
                    <a:pt x="116" y="60"/>
                  </a:lnTo>
                  <a:lnTo>
                    <a:pt x="117" y="29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495" name="Group 55"/>
          <p:cNvGrpSpPr>
            <a:grpSpLocks/>
          </p:cNvGrpSpPr>
          <p:nvPr/>
        </p:nvGrpSpPr>
        <p:grpSpPr bwMode="auto">
          <a:xfrm>
            <a:off x="781050" y="1185863"/>
            <a:ext cx="417513" cy="393700"/>
            <a:chOff x="492" y="747"/>
            <a:chExt cx="263" cy="248"/>
          </a:xfrm>
        </p:grpSpPr>
        <p:sp>
          <p:nvSpPr>
            <p:cNvPr id="65678" name="Freeform 56"/>
            <p:cNvSpPr>
              <a:spLocks/>
            </p:cNvSpPr>
            <p:nvPr/>
          </p:nvSpPr>
          <p:spPr bwMode="auto">
            <a:xfrm>
              <a:off x="560" y="929"/>
              <a:ext cx="66" cy="66"/>
            </a:xfrm>
            <a:custGeom>
              <a:avLst/>
              <a:gdLst>
                <a:gd name="T0" fmla="*/ 3 w 183"/>
                <a:gd name="T1" fmla="*/ 1 h 183"/>
                <a:gd name="T2" fmla="*/ 3 w 183"/>
                <a:gd name="T3" fmla="*/ 1 h 183"/>
                <a:gd name="T4" fmla="*/ 3 w 183"/>
                <a:gd name="T5" fmla="*/ 1 h 183"/>
                <a:gd name="T6" fmla="*/ 3 w 183"/>
                <a:gd name="T7" fmla="*/ 1 h 183"/>
                <a:gd name="T8" fmla="*/ 3 w 183"/>
                <a:gd name="T9" fmla="*/ 1 h 183"/>
                <a:gd name="T10" fmla="*/ 3 w 183"/>
                <a:gd name="T11" fmla="*/ 0 h 183"/>
                <a:gd name="T12" fmla="*/ 3 w 183"/>
                <a:gd name="T13" fmla="*/ 0 h 183"/>
                <a:gd name="T14" fmla="*/ 2 w 183"/>
                <a:gd name="T15" fmla="*/ 0 h 183"/>
                <a:gd name="T16" fmla="*/ 2 w 183"/>
                <a:gd name="T17" fmla="*/ 0 h 183"/>
                <a:gd name="T18" fmla="*/ 2 w 183"/>
                <a:gd name="T19" fmla="*/ 0 h 183"/>
                <a:gd name="T20" fmla="*/ 1 w 183"/>
                <a:gd name="T21" fmla="*/ 0 h 183"/>
                <a:gd name="T22" fmla="*/ 1 w 183"/>
                <a:gd name="T23" fmla="*/ 0 h 183"/>
                <a:gd name="T24" fmla="*/ 1 w 183"/>
                <a:gd name="T25" fmla="*/ 0 h 183"/>
                <a:gd name="T26" fmla="*/ 1 w 183"/>
                <a:gd name="T27" fmla="*/ 0 h 183"/>
                <a:gd name="T28" fmla="*/ 1 w 183"/>
                <a:gd name="T29" fmla="*/ 0 h 183"/>
                <a:gd name="T30" fmla="*/ 0 w 183"/>
                <a:gd name="T31" fmla="*/ 0 h 183"/>
                <a:gd name="T32" fmla="*/ 0 w 183"/>
                <a:gd name="T33" fmla="*/ 1 h 183"/>
                <a:gd name="T34" fmla="*/ 0 w 183"/>
                <a:gd name="T35" fmla="*/ 1 h 183"/>
                <a:gd name="T36" fmla="*/ 0 w 183"/>
                <a:gd name="T37" fmla="*/ 1 h 183"/>
                <a:gd name="T38" fmla="*/ 0 w 183"/>
                <a:gd name="T39" fmla="*/ 1 h 183"/>
                <a:gd name="T40" fmla="*/ 0 w 183"/>
                <a:gd name="T41" fmla="*/ 1 h 183"/>
                <a:gd name="T42" fmla="*/ 0 w 183"/>
                <a:gd name="T43" fmla="*/ 2 h 183"/>
                <a:gd name="T44" fmla="*/ 0 w 183"/>
                <a:gd name="T45" fmla="*/ 2 h 183"/>
                <a:gd name="T46" fmla="*/ 0 w 183"/>
                <a:gd name="T47" fmla="*/ 2 h 183"/>
                <a:gd name="T48" fmla="*/ 0 w 183"/>
                <a:gd name="T49" fmla="*/ 3 h 183"/>
                <a:gd name="T50" fmla="*/ 0 w 183"/>
                <a:gd name="T51" fmla="*/ 3 h 183"/>
                <a:gd name="T52" fmla="*/ 1 w 183"/>
                <a:gd name="T53" fmla="*/ 3 h 183"/>
                <a:gd name="T54" fmla="*/ 1 w 183"/>
                <a:gd name="T55" fmla="*/ 3 h 183"/>
                <a:gd name="T56" fmla="*/ 1 w 183"/>
                <a:gd name="T57" fmla="*/ 3 h 183"/>
                <a:gd name="T58" fmla="*/ 1 w 183"/>
                <a:gd name="T59" fmla="*/ 3 h 183"/>
                <a:gd name="T60" fmla="*/ 1 w 183"/>
                <a:gd name="T61" fmla="*/ 3 h 183"/>
                <a:gd name="T62" fmla="*/ 2 w 183"/>
                <a:gd name="T63" fmla="*/ 3 h 183"/>
                <a:gd name="T64" fmla="*/ 2 w 183"/>
                <a:gd name="T65" fmla="*/ 3 h 183"/>
                <a:gd name="T66" fmla="*/ 2 w 183"/>
                <a:gd name="T67" fmla="*/ 3 h 183"/>
                <a:gd name="T68" fmla="*/ 3 w 183"/>
                <a:gd name="T69" fmla="*/ 3 h 183"/>
                <a:gd name="T70" fmla="*/ 3 w 183"/>
                <a:gd name="T71" fmla="*/ 3 h 183"/>
                <a:gd name="T72" fmla="*/ 3 w 183"/>
                <a:gd name="T73" fmla="*/ 3 h 183"/>
                <a:gd name="T74" fmla="*/ 3 w 183"/>
                <a:gd name="T75" fmla="*/ 2 h 183"/>
                <a:gd name="T76" fmla="*/ 3 w 183"/>
                <a:gd name="T77" fmla="*/ 2 h 183"/>
                <a:gd name="T78" fmla="*/ 3 w 183"/>
                <a:gd name="T79" fmla="*/ 2 h 183"/>
                <a:gd name="T80" fmla="*/ 3 w 183"/>
                <a:gd name="T81" fmla="*/ 1 h 1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3" h="183">
                  <a:moveTo>
                    <a:pt x="183" y="92"/>
                  </a:moveTo>
                  <a:lnTo>
                    <a:pt x="182" y="78"/>
                  </a:lnTo>
                  <a:lnTo>
                    <a:pt x="179" y="64"/>
                  </a:lnTo>
                  <a:lnTo>
                    <a:pt x="174" y="50"/>
                  </a:lnTo>
                  <a:lnTo>
                    <a:pt x="166" y="37"/>
                  </a:lnTo>
                  <a:lnTo>
                    <a:pt x="157" y="27"/>
                  </a:lnTo>
                  <a:lnTo>
                    <a:pt x="146" y="17"/>
                  </a:lnTo>
                  <a:lnTo>
                    <a:pt x="133" y="10"/>
                  </a:lnTo>
                  <a:lnTo>
                    <a:pt x="121" y="4"/>
                  </a:lnTo>
                  <a:lnTo>
                    <a:pt x="106" y="1"/>
                  </a:lnTo>
                  <a:lnTo>
                    <a:pt x="92" y="0"/>
                  </a:lnTo>
                  <a:lnTo>
                    <a:pt x="77" y="1"/>
                  </a:lnTo>
                  <a:lnTo>
                    <a:pt x="63" y="4"/>
                  </a:lnTo>
                  <a:lnTo>
                    <a:pt x="50" y="10"/>
                  </a:lnTo>
                  <a:lnTo>
                    <a:pt x="38" y="17"/>
                  </a:lnTo>
                  <a:lnTo>
                    <a:pt x="27" y="27"/>
                  </a:lnTo>
                  <a:lnTo>
                    <a:pt x="17" y="37"/>
                  </a:lnTo>
                  <a:lnTo>
                    <a:pt x="10" y="50"/>
                  </a:lnTo>
                  <a:lnTo>
                    <a:pt x="5" y="64"/>
                  </a:lnTo>
                  <a:lnTo>
                    <a:pt x="1" y="78"/>
                  </a:lnTo>
                  <a:lnTo>
                    <a:pt x="0" y="92"/>
                  </a:lnTo>
                  <a:lnTo>
                    <a:pt x="1" y="106"/>
                  </a:lnTo>
                  <a:lnTo>
                    <a:pt x="5" y="120"/>
                  </a:lnTo>
                  <a:lnTo>
                    <a:pt x="10" y="133"/>
                  </a:lnTo>
                  <a:lnTo>
                    <a:pt x="17" y="146"/>
                  </a:lnTo>
                  <a:lnTo>
                    <a:pt x="27" y="157"/>
                  </a:lnTo>
                  <a:lnTo>
                    <a:pt x="38" y="166"/>
                  </a:lnTo>
                  <a:lnTo>
                    <a:pt x="50" y="174"/>
                  </a:lnTo>
                  <a:lnTo>
                    <a:pt x="63" y="179"/>
                  </a:lnTo>
                  <a:lnTo>
                    <a:pt x="77" y="182"/>
                  </a:lnTo>
                  <a:lnTo>
                    <a:pt x="92" y="183"/>
                  </a:lnTo>
                  <a:lnTo>
                    <a:pt x="106" y="182"/>
                  </a:lnTo>
                  <a:lnTo>
                    <a:pt x="121" y="179"/>
                  </a:lnTo>
                  <a:lnTo>
                    <a:pt x="133" y="174"/>
                  </a:lnTo>
                  <a:lnTo>
                    <a:pt x="146" y="166"/>
                  </a:lnTo>
                  <a:lnTo>
                    <a:pt x="157" y="157"/>
                  </a:lnTo>
                  <a:lnTo>
                    <a:pt x="166" y="146"/>
                  </a:lnTo>
                  <a:lnTo>
                    <a:pt x="174" y="133"/>
                  </a:lnTo>
                  <a:lnTo>
                    <a:pt x="179" y="120"/>
                  </a:lnTo>
                  <a:lnTo>
                    <a:pt x="182" y="106"/>
                  </a:lnTo>
                  <a:lnTo>
                    <a:pt x="183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9" name="Freeform 57"/>
            <p:cNvSpPr>
              <a:spLocks/>
            </p:cNvSpPr>
            <p:nvPr/>
          </p:nvSpPr>
          <p:spPr bwMode="auto">
            <a:xfrm>
              <a:off x="521" y="761"/>
              <a:ext cx="24" cy="20"/>
            </a:xfrm>
            <a:custGeom>
              <a:avLst/>
              <a:gdLst>
                <a:gd name="T0" fmla="*/ 1 w 73"/>
                <a:gd name="T1" fmla="*/ 0 h 60"/>
                <a:gd name="T2" fmla="*/ 1 w 73"/>
                <a:gd name="T3" fmla="*/ 0 h 60"/>
                <a:gd name="T4" fmla="*/ 1 w 73"/>
                <a:gd name="T5" fmla="*/ 0 h 60"/>
                <a:gd name="T6" fmla="*/ 1 w 73"/>
                <a:gd name="T7" fmla="*/ 0 h 60"/>
                <a:gd name="T8" fmla="*/ 0 w 73"/>
                <a:gd name="T9" fmla="*/ 0 h 60"/>
                <a:gd name="T10" fmla="*/ 0 w 73"/>
                <a:gd name="T11" fmla="*/ 0 h 60"/>
                <a:gd name="T12" fmla="*/ 0 w 73"/>
                <a:gd name="T13" fmla="*/ 0 h 60"/>
                <a:gd name="T14" fmla="*/ 0 w 73"/>
                <a:gd name="T15" fmla="*/ 0 h 60"/>
                <a:gd name="T16" fmla="*/ 0 w 73"/>
                <a:gd name="T17" fmla="*/ 1 h 60"/>
                <a:gd name="T18" fmla="*/ 0 w 73"/>
                <a:gd name="T19" fmla="*/ 1 h 60"/>
                <a:gd name="T20" fmla="*/ 0 w 73"/>
                <a:gd name="T21" fmla="*/ 1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60">
                  <a:moveTo>
                    <a:pt x="73" y="0"/>
                  </a:moveTo>
                  <a:lnTo>
                    <a:pt x="65" y="0"/>
                  </a:lnTo>
                  <a:lnTo>
                    <a:pt x="57" y="2"/>
                  </a:lnTo>
                  <a:lnTo>
                    <a:pt x="49" y="6"/>
                  </a:lnTo>
                  <a:lnTo>
                    <a:pt x="41" y="11"/>
                  </a:lnTo>
                  <a:lnTo>
                    <a:pt x="33" y="16"/>
                  </a:lnTo>
                  <a:lnTo>
                    <a:pt x="26" y="24"/>
                  </a:lnTo>
                  <a:lnTo>
                    <a:pt x="18" y="31"/>
                  </a:lnTo>
                  <a:lnTo>
                    <a:pt x="12" y="41"/>
                  </a:lnTo>
                  <a:lnTo>
                    <a:pt x="6" y="50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0" name="Freeform 58"/>
            <p:cNvSpPr>
              <a:spLocks/>
            </p:cNvSpPr>
            <p:nvPr/>
          </p:nvSpPr>
          <p:spPr bwMode="auto">
            <a:xfrm>
              <a:off x="545" y="761"/>
              <a:ext cx="15" cy="42"/>
            </a:xfrm>
            <a:custGeom>
              <a:avLst/>
              <a:gdLst>
                <a:gd name="T0" fmla="*/ 0 w 38"/>
                <a:gd name="T1" fmla="*/ 2 h 123"/>
                <a:gd name="T2" fmla="*/ 0 w 38"/>
                <a:gd name="T3" fmla="*/ 1 h 123"/>
                <a:gd name="T4" fmla="*/ 1 w 38"/>
                <a:gd name="T5" fmla="*/ 1 h 123"/>
                <a:gd name="T6" fmla="*/ 1 w 38"/>
                <a:gd name="T7" fmla="*/ 1 h 123"/>
                <a:gd name="T8" fmla="*/ 1 w 38"/>
                <a:gd name="T9" fmla="*/ 1 h 123"/>
                <a:gd name="T10" fmla="*/ 1 w 38"/>
                <a:gd name="T11" fmla="*/ 1 h 123"/>
                <a:gd name="T12" fmla="*/ 1 w 38"/>
                <a:gd name="T13" fmla="*/ 1 h 123"/>
                <a:gd name="T14" fmla="*/ 1 w 38"/>
                <a:gd name="T15" fmla="*/ 1 h 123"/>
                <a:gd name="T16" fmla="*/ 1 w 38"/>
                <a:gd name="T17" fmla="*/ 0 h 123"/>
                <a:gd name="T18" fmla="*/ 1 w 38"/>
                <a:gd name="T19" fmla="*/ 0 h 123"/>
                <a:gd name="T20" fmla="*/ 1 w 38"/>
                <a:gd name="T21" fmla="*/ 0 h 123"/>
                <a:gd name="T22" fmla="*/ 1 w 38"/>
                <a:gd name="T23" fmla="*/ 0 h 123"/>
                <a:gd name="T24" fmla="*/ 0 w 38"/>
                <a:gd name="T25" fmla="*/ 0 h 123"/>
                <a:gd name="T26" fmla="*/ 0 w 38"/>
                <a:gd name="T27" fmla="*/ 0 h 123"/>
                <a:gd name="T28" fmla="*/ 0 w 38"/>
                <a:gd name="T29" fmla="*/ 0 h 123"/>
                <a:gd name="T30" fmla="*/ 0 w 38"/>
                <a:gd name="T31" fmla="*/ 0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123">
                  <a:moveTo>
                    <a:pt x="15" y="123"/>
                  </a:moveTo>
                  <a:lnTo>
                    <a:pt x="21" y="112"/>
                  </a:lnTo>
                  <a:lnTo>
                    <a:pt x="26" y="102"/>
                  </a:lnTo>
                  <a:lnTo>
                    <a:pt x="32" y="91"/>
                  </a:lnTo>
                  <a:lnTo>
                    <a:pt x="35" y="79"/>
                  </a:lnTo>
                  <a:lnTo>
                    <a:pt x="37" y="67"/>
                  </a:lnTo>
                  <a:lnTo>
                    <a:pt x="38" y="57"/>
                  </a:lnTo>
                  <a:lnTo>
                    <a:pt x="38" y="46"/>
                  </a:lnTo>
                  <a:lnTo>
                    <a:pt x="37" y="37"/>
                  </a:lnTo>
                  <a:lnTo>
                    <a:pt x="35" y="27"/>
                  </a:lnTo>
                  <a:lnTo>
                    <a:pt x="32" y="20"/>
                  </a:lnTo>
                  <a:lnTo>
                    <a:pt x="26" y="12"/>
                  </a:lnTo>
                  <a:lnTo>
                    <a:pt x="21" y="7"/>
                  </a:lnTo>
                  <a:lnTo>
                    <a:pt x="15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1" name="Freeform 59"/>
            <p:cNvSpPr>
              <a:spLocks/>
            </p:cNvSpPr>
            <p:nvPr/>
          </p:nvSpPr>
          <p:spPr bwMode="auto">
            <a:xfrm>
              <a:off x="492" y="803"/>
              <a:ext cx="58" cy="83"/>
            </a:xfrm>
            <a:custGeom>
              <a:avLst/>
              <a:gdLst>
                <a:gd name="T0" fmla="*/ 2 w 169"/>
                <a:gd name="T1" fmla="*/ 0 h 238"/>
                <a:gd name="T2" fmla="*/ 0 w 169"/>
                <a:gd name="T3" fmla="*/ 3 h 238"/>
                <a:gd name="T4" fmla="*/ 1 w 169"/>
                <a:gd name="T5" fmla="*/ 3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9" h="238">
                  <a:moveTo>
                    <a:pt x="169" y="0"/>
                  </a:moveTo>
                  <a:lnTo>
                    <a:pt x="0" y="238"/>
                  </a:lnTo>
                  <a:lnTo>
                    <a:pt x="113" y="2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2" name="Line 60"/>
            <p:cNvSpPr>
              <a:spLocks noChangeShapeType="1"/>
            </p:cNvSpPr>
            <p:nvPr/>
          </p:nvSpPr>
          <p:spPr bwMode="auto">
            <a:xfrm flipV="1">
              <a:off x="587" y="761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3" name="Freeform 61"/>
            <p:cNvSpPr>
              <a:spLocks/>
            </p:cNvSpPr>
            <p:nvPr/>
          </p:nvSpPr>
          <p:spPr bwMode="auto">
            <a:xfrm>
              <a:off x="601" y="747"/>
              <a:ext cx="42" cy="153"/>
            </a:xfrm>
            <a:custGeom>
              <a:avLst/>
              <a:gdLst>
                <a:gd name="T0" fmla="*/ 2 w 119"/>
                <a:gd name="T1" fmla="*/ 0 h 442"/>
                <a:gd name="T2" fmla="*/ 2 w 119"/>
                <a:gd name="T3" fmla="*/ 0 h 442"/>
                <a:gd name="T4" fmla="*/ 1 w 119"/>
                <a:gd name="T5" fmla="*/ 1 h 442"/>
                <a:gd name="T6" fmla="*/ 1 w 119"/>
                <a:gd name="T7" fmla="*/ 1 h 442"/>
                <a:gd name="T8" fmla="*/ 1 w 119"/>
                <a:gd name="T9" fmla="*/ 2 h 442"/>
                <a:gd name="T10" fmla="*/ 1 w 119"/>
                <a:gd name="T11" fmla="*/ 2 h 442"/>
                <a:gd name="T12" fmla="*/ 1 w 119"/>
                <a:gd name="T13" fmla="*/ 3 h 442"/>
                <a:gd name="T14" fmla="*/ 0 w 119"/>
                <a:gd name="T15" fmla="*/ 3 h 442"/>
                <a:gd name="T16" fmla="*/ 0 w 119"/>
                <a:gd name="T17" fmla="*/ 3 h 442"/>
                <a:gd name="T18" fmla="*/ 0 w 119"/>
                <a:gd name="T19" fmla="*/ 4 h 442"/>
                <a:gd name="T20" fmla="*/ 0 w 119"/>
                <a:gd name="T21" fmla="*/ 5 h 442"/>
                <a:gd name="T22" fmla="*/ 0 w 119"/>
                <a:gd name="T23" fmla="*/ 5 h 442"/>
                <a:gd name="T24" fmla="*/ 0 w 119"/>
                <a:gd name="T25" fmla="*/ 6 h 442"/>
                <a:gd name="T26" fmla="*/ 0 w 119"/>
                <a:gd name="T27" fmla="*/ 6 h 442"/>
                <a:gd name="T28" fmla="*/ 0 w 119"/>
                <a:gd name="T29" fmla="*/ 6 h 4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442">
                  <a:moveTo>
                    <a:pt x="119" y="0"/>
                  </a:moveTo>
                  <a:lnTo>
                    <a:pt x="103" y="30"/>
                  </a:lnTo>
                  <a:lnTo>
                    <a:pt x="89" y="62"/>
                  </a:lnTo>
                  <a:lnTo>
                    <a:pt x="75" y="93"/>
                  </a:lnTo>
                  <a:lnTo>
                    <a:pt x="62" y="124"/>
                  </a:lnTo>
                  <a:lnTo>
                    <a:pt x="50" y="156"/>
                  </a:lnTo>
                  <a:lnTo>
                    <a:pt x="41" y="188"/>
                  </a:lnTo>
                  <a:lnTo>
                    <a:pt x="31" y="220"/>
                  </a:lnTo>
                  <a:lnTo>
                    <a:pt x="24" y="253"/>
                  </a:lnTo>
                  <a:lnTo>
                    <a:pt x="16" y="285"/>
                  </a:lnTo>
                  <a:lnTo>
                    <a:pt x="11" y="317"/>
                  </a:lnTo>
                  <a:lnTo>
                    <a:pt x="7" y="349"/>
                  </a:lnTo>
                  <a:lnTo>
                    <a:pt x="2" y="380"/>
                  </a:lnTo>
                  <a:lnTo>
                    <a:pt x="1" y="411"/>
                  </a:lnTo>
                  <a:lnTo>
                    <a:pt x="0" y="4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4" name="Freeform 62"/>
            <p:cNvSpPr>
              <a:spLocks/>
            </p:cNvSpPr>
            <p:nvPr/>
          </p:nvSpPr>
          <p:spPr bwMode="auto">
            <a:xfrm>
              <a:off x="655" y="761"/>
              <a:ext cx="31" cy="125"/>
            </a:xfrm>
            <a:custGeom>
              <a:avLst/>
              <a:gdLst>
                <a:gd name="T0" fmla="*/ 0 w 96"/>
                <a:gd name="T1" fmla="*/ 5 h 361"/>
                <a:gd name="T2" fmla="*/ 1 w 96"/>
                <a:gd name="T3" fmla="*/ 0 h 361"/>
                <a:gd name="T4" fmla="*/ 0 w 96"/>
                <a:gd name="T5" fmla="*/ 1 h 3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361">
                  <a:moveTo>
                    <a:pt x="0" y="361"/>
                  </a:moveTo>
                  <a:lnTo>
                    <a:pt x="96" y="0"/>
                  </a:lnTo>
                  <a:lnTo>
                    <a:pt x="19" y="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5" name="Line 63"/>
            <p:cNvSpPr>
              <a:spLocks noChangeShapeType="1"/>
            </p:cNvSpPr>
            <p:nvPr/>
          </p:nvSpPr>
          <p:spPr bwMode="auto">
            <a:xfrm flipV="1">
              <a:off x="708" y="761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86" name="Freeform 64"/>
            <p:cNvSpPr>
              <a:spLocks/>
            </p:cNvSpPr>
            <p:nvPr/>
          </p:nvSpPr>
          <p:spPr bwMode="auto">
            <a:xfrm>
              <a:off x="713" y="747"/>
              <a:ext cx="42" cy="153"/>
            </a:xfrm>
            <a:custGeom>
              <a:avLst/>
              <a:gdLst>
                <a:gd name="T0" fmla="*/ 0 w 118"/>
                <a:gd name="T1" fmla="*/ 6 h 442"/>
                <a:gd name="T2" fmla="*/ 0 w 118"/>
                <a:gd name="T3" fmla="*/ 6 h 442"/>
                <a:gd name="T4" fmla="*/ 0 w 118"/>
                <a:gd name="T5" fmla="*/ 6 h 442"/>
                <a:gd name="T6" fmla="*/ 1 w 118"/>
                <a:gd name="T7" fmla="*/ 5 h 442"/>
                <a:gd name="T8" fmla="*/ 1 w 118"/>
                <a:gd name="T9" fmla="*/ 5 h 442"/>
                <a:gd name="T10" fmla="*/ 1 w 118"/>
                <a:gd name="T11" fmla="*/ 4 h 442"/>
                <a:gd name="T12" fmla="*/ 1 w 118"/>
                <a:gd name="T13" fmla="*/ 3 h 442"/>
                <a:gd name="T14" fmla="*/ 1 w 118"/>
                <a:gd name="T15" fmla="*/ 3 h 442"/>
                <a:gd name="T16" fmla="*/ 1 w 118"/>
                <a:gd name="T17" fmla="*/ 3 h 442"/>
                <a:gd name="T18" fmla="*/ 2 w 118"/>
                <a:gd name="T19" fmla="*/ 2 h 442"/>
                <a:gd name="T20" fmla="*/ 2 w 118"/>
                <a:gd name="T21" fmla="*/ 2 h 442"/>
                <a:gd name="T22" fmla="*/ 2 w 118"/>
                <a:gd name="T23" fmla="*/ 1 h 442"/>
                <a:gd name="T24" fmla="*/ 2 w 118"/>
                <a:gd name="T25" fmla="*/ 1 h 442"/>
                <a:gd name="T26" fmla="*/ 2 w 118"/>
                <a:gd name="T27" fmla="*/ 0 h 442"/>
                <a:gd name="T28" fmla="*/ 2 w 118"/>
                <a:gd name="T29" fmla="*/ 0 h 4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2">
                  <a:moveTo>
                    <a:pt x="0" y="442"/>
                  </a:moveTo>
                  <a:lnTo>
                    <a:pt x="16" y="411"/>
                  </a:lnTo>
                  <a:lnTo>
                    <a:pt x="31" y="380"/>
                  </a:lnTo>
                  <a:lnTo>
                    <a:pt x="44" y="349"/>
                  </a:lnTo>
                  <a:lnTo>
                    <a:pt x="56" y="317"/>
                  </a:lnTo>
                  <a:lnTo>
                    <a:pt x="68" y="285"/>
                  </a:lnTo>
                  <a:lnTo>
                    <a:pt x="79" y="253"/>
                  </a:lnTo>
                  <a:lnTo>
                    <a:pt x="87" y="220"/>
                  </a:lnTo>
                  <a:lnTo>
                    <a:pt x="96" y="188"/>
                  </a:lnTo>
                  <a:lnTo>
                    <a:pt x="102" y="156"/>
                  </a:lnTo>
                  <a:lnTo>
                    <a:pt x="109" y="124"/>
                  </a:lnTo>
                  <a:lnTo>
                    <a:pt x="113" y="93"/>
                  </a:lnTo>
                  <a:lnTo>
                    <a:pt x="116" y="62"/>
                  </a:lnTo>
                  <a:lnTo>
                    <a:pt x="118" y="30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05" name="Group 65"/>
          <p:cNvGrpSpPr>
            <a:grpSpLocks/>
          </p:cNvGrpSpPr>
          <p:nvPr/>
        </p:nvGrpSpPr>
        <p:grpSpPr bwMode="auto">
          <a:xfrm>
            <a:off x="942975" y="3214688"/>
            <a:ext cx="1519238" cy="1039812"/>
            <a:chOff x="594" y="2025"/>
            <a:chExt cx="957" cy="655"/>
          </a:xfrm>
        </p:grpSpPr>
        <p:sp>
          <p:nvSpPr>
            <p:cNvPr id="65676" name="Line 66"/>
            <p:cNvSpPr>
              <a:spLocks noChangeShapeType="1"/>
            </p:cNvSpPr>
            <p:nvPr/>
          </p:nvSpPr>
          <p:spPr bwMode="auto">
            <a:xfrm>
              <a:off x="594" y="2025"/>
              <a:ext cx="0" cy="6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7" name="Line 67"/>
            <p:cNvSpPr>
              <a:spLocks noChangeShapeType="1"/>
            </p:cNvSpPr>
            <p:nvPr/>
          </p:nvSpPr>
          <p:spPr bwMode="auto">
            <a:xfrm>
              <a:off x="1551" y="2025"/>
              <a:ext cx="0" cy="6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08" name="Group 68"/>
          <p:cNvGrpSpPr>
            <a:grpSpLocks/>
          </p:cNvGrpSpPr>
          <p:nvPr/>
        </p:nvGrpSpPr>
        <p:grpSpPr bwMode="auto">
          <a:xfrm>
            <a:off x="942975" y="4254500"/>
            <a:ext cx="1519238" cy="2025650"/>
            <a:chOff x="594" y="2680"/>
            <a:chExt cx="957" cy="1276"/>
          </a:xfrm>
        </p:grpSpPr>
        <p:sp>
          <p:nvSpPr>
            <p:cNvPr id="65658" name="Line 69"/>
            <p:cNvSpPr>
              <a:spLocks noChangeShapeType="1"/>
            </p:cNvSpPr>
            <p:nvPr/>
          </p:nvSpPr>
          <p:spPr bwMode="auto">
            <a:xfrm>
              <a:off x="594" y="2680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9" name="Line 70"/>
            <p:cNvSpPr>
              <a:spLocks noChangeShapeType="1"/>
            </p:cNvSpPr>
            <p:nvPr/>
          </p:nvSpPr>
          <p:spPr bwMode="auto">
            <a:xfrm>
              <a:off x="594" y="2775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0" name="Line 71"/>
            <p:cNvSpPr>
              <a:spLocks noChangeShapeType="1"/>
            </p:cNvSpPr>
            <p:nvPr/>
          </p:nvSpPr>
          <p:spPr bwMode="auto">
            <a:xfrm>
              <a:off x="594" y="2936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1" name="Line 72"/>
            <p:cNvSpPr>
              <a:spLocks noChangeShapeType="1"/>
            </p:cNvSpPr>
            <p:nvPr/>
          </p:nvSpPr>
          <p:spPr bwMode="auto">
            <a:xfrm>
              <a:off x="594" y="3094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2" name="Line 73"/>
            <p:cNvSpPr>
              <a:spLocks noChangeShapeType="1"/>
            </p:cNvSpPr>
            <p:nvPr/>
          </p:nvSpPr>
          <p:spPr bwMode="auto">
            <a:xfrm>
              <a:off x="594" y="3255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3" name="Line 74"/>
            <p:cNvSpPr>
              <a:spLocks noChangeShapeType="1"/>
            </p:cNvSpPr>
            <p:nvPr/>
          </p:nvSpPr>
          <p:spPr bwMode="auto">
            <a:xfrm>
              <a:off x="594" y="341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4" name="Line 75"/>
            <p:cNvSpPr>
              <a:spLocks noChangeShapeType="1"/>
            </p:cNvSpPr>
            <p:nvPr/>
          </p:nvSpPr>
          <p:spPr bwMode="auto">
            <a:xfrm>
              <a:off x="594" y="3574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5" name="Line 76"/>
            <p:cNvSpPr>
              <a:spLocks noChangeShapeType="1"/>
            </p:cNvSpPr>
            <p:nvPr/>
          </p:nvSpPr>
          <p:spPr bwMode="auto">
            <a:xfrm>
              <a:off x="594" y="3734"/>
              <a:ext cx="0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6" name="Line 77"/>
            <p:cNvSpPr>
              <a:spLocks noChangeShapeType="1"/>
            </p:cNvSpPr>
            <p:nvPr/>
          </p:nvSpPr>
          <p:spPr bwMode="auto">
            <a:xfrm>
              <a:off x="594" y="3893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7" name="Line 78"/>
            <p:cNvSpPr>
              <a:spLocks noChangeShapeType="1"/>
            </p:cNvSpPr>
            <p:nvPr/>
          </p:nvSpPr>
          <p:spPr bwMode="auto">
            <a:xfrm>
              <a:off x="1551" y="2680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8" name="Line 79"/>
            <p:cNvSpPr>
              <a:spLocks noChangeShapeType="1"/>
            </p:cNvSpPr>
            <p:nvPr/>
          </p:nvSpPr>
          <p:spPr bwMode="auto">
            <a:xfrm>
              <a:off x="1551" y="2775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69" name="Line 80"/>
            <p:cNvSpPr>
              <a:spLocks noChangeShapeType="1"/>
            </p:cNvSpPr>
            <p:nvPr/>
          </p:nvSpPr>
          <p:spPr bwMode="auto">
            <a:xfrm>
              <a:off x="1551" y="2936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0" name="Line 81"/>
            <p:cNvSpPr>
              <a:spLocks noChangeShapeType="1"/>
            </p:cNvSpPr>
            <p:nvPr/>
          </p:nvSpPr>
          <p:spPr bwMode="auto">
            <a:xfrm>
              <a:off x="1551" y="3094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1" name="Line 82"/>
            <p:cNvSpPr>
              <a:spLocks noChangeShapeType="1"/>
            </p:cNvSpPr>
            <p:nvPr/>
          </p:nvSpPr>
          <p:spPr bwMode="auto">
            <a:xfrm>
              <a:off x="1551" y="3255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2" name="Line 83"/>
            <p:cNvSpPr>
              <a:spLocks noChangeShapeType="1"/>
            </p:cNvSpPr>
            <p:nvPr/>
          </p:nvSpPr>
          <p:spPr bwMode="auto">
            <a:xfrm>
              <a:off x="1551" y="341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3" name="Line 84"/>
            <p:cNvSpPr>
              <a:spLocks noChangeShapeType="1"/>
            </p:cNvSpPr>
            <p:nvPr/>
          </p:nvSpPr>
          <p:spPr bwMode="auto">
            <a:xfrm>
              <a:off x="1551" y="3574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4" name="Line 85"/>
            <p:cNvSpPr>
              <a:spLocks noChangeShapeType="1"/>
            </p:cNvSpPr>
            <p:nvPr/>
          </p:nvSpPr>
          <p:spPr bwMode="auto">
            <a:xfrm>
              <a:off x="1551" y="3734"/>
              <a:ext cx="0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75" name="Line 86"/>
            <p:cNvSpPr>
              <a:spLocks noChangeShapeType="1"/>
            </p:cNvSpPr>
            <p:nvPr/>
          </p:nvSpPr>
          <p:spPr bwMode="auto">
            <a:xfrm>
              <a:off x="1551" y="3893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27" name="Group 87"/>
          <p:cNvGrpSpPr>
            <a:grpSpLocks/>
          </p:cNvGrpSpPr>
          <p:nvPr/>
        </p:nvGrpSpPr>
        <p:grpSpPr bwMode="auto">
          <a:xfrm>
            <a:off x="517525" y="4054475"/>
            <a:ext cx="476250" cy="250825"/>
            <a:chOff x="326" y="2554"/>
            <a:chExt cx="300" cy="158"/>
          </a:xfrm>
        </p:grpSpPr>
        <p:sp>
          <p:nvSpPr>
            <p:cNvPr id="65652" name="Freeform 88"/>
            <p:cNvSpPr>
              <a:spLocks/>
            </p:cNvSpPr>
            <p:nvPr/>
          </p:nvSpPr>
          <p:spPr bwMode="auto">
            <a:xfrm>
              <a:off x="560" y="2649"/>
              <a:ext cx="66" cy="63"/>
            </a:xfrm>
            <a:custGeom>
              <a:avLst/>
              <a:gdLst>
                <a:gd name="T0" fmla="*/ 3 w 183"/>
                <a:gd name="T1" fmla="*/ 1 h 184"/>
                <a:gd name="T2" fmla="*/ 3 w 183"/>
                <a:gd name="T3" fmla="*/ 1 h 184"/>
                <a:gd name="T4" fmla="*/ 3 w 183"/>
                <a:gd name="T5" fmla="*/ 1 h 184"/>
                <a:gd name="T6" fmla="*/ 3 w 183"/>
                <a:gd name="T7" fmla="*/ 1 h 184"/>
                <a:gd name="T8" fmla="*/ 3 w 183"/>
                <a:gd name="T9" fmla="*/ 0 h 184"/>
                <a:gd name="T10" fmla="*/ 3 w 183"/>
                <a:gd name="T11" fmla="*/ 0 h 184"/>
                <a:gd name="T12" fmla="*/ 3 w 183"/>
                <a:gd name="T13" fmla="*/ 0 h 184"/>
                <a:gd name="T14" fmla="*/ 2 w 183"/>
                <a:gd name="T15" fmla="*/ 0 h 184"/>
                <a:gd name="T16" fmla="*/ 2 w 183"/>
                <a:gd name="T17" fmla="*/ 0 h 184"/>
                <a:gd name="T18" fmla="*/ 2 w 183"/>
                <a:gd name="T19" fmla="*/ 0 h 184"/>
                <a:gd name="T20" fmla="*/ 1 w 183"/>
                <a:gd name="T21" fmla="*/ 0 h 184"/>
                <a:gd name="T22" fmla="*/ 1 w 183"/>
                <a:gd name="T23" fmla="*/ 0 h 184"/>
                <a:gd name="T24" fmla="*/ 1 w 183"/>
                <a:gd name="T25" fmla="*/ 0 h 184"/>
                <a:gd name="T26" fmla="*/ 1 w 183"/>
                <a:gd name="T27" fmla="*/ 0 h 184"/>
                <a:gd name="T28" fmla="*/ 1 w 183"/>
                <a:gd name="T29" fmla="*/ 0 h 184"/>
                <a:gd name="T30" fmla="*/ 0 w 183"/>
                <a:gd name="T31" fmla="*/ 0 h 184"/>
                <a:gd name="T32" fmla="*/ 0 w 183"/>
                <a:gd name="T33" fmla="*/ 0 h 184"/>
                <a:gd name="T34" fmla="*/ 0 w 183"/>
                <a:gd name="T35" fmla="*/ 1 h 184"/>
                <a:gd name="T36" fmla="*/ 0 w 183"/>
                <a:gd name="T37" fmla="*/ 1 h 184"/>
                <a:gd name="T38" fmla="*/ 0 w 183"/>
                <a:gd name="T39" fmla="*/ 1 h 184"/>
                <a:gd name="T40" fmla="*/ 0 w 183"/>
                <a:gd name="T41" fmla="*/ 1 h 184"/>
                <a:gd name="T42" fmla="*/ 0 w 183"/>
                <a:gd name="T43" fmla="*/ 1 h 184"/>
                <a:gd name="T44" fmla="*/ 0 w 183"/>
                <a:gd name="T45" fmla="*/ 2 h 184"/>
                <a:gd name="T46" fmla="*/ 0 w 183"/>
                <a:gd name="T47" fmla="*/ 2 h 184"/>
                <a:gd name="T48" fmla="*/ 0 w 183"/>
                <a:gd name="T49" fmla="*/ 2 h 184"/>
                <a:gd name="T50" fmla="*/ 0 w 183"/>
                <a:gd name="T51" fmla="*/ 2 h 184"/>
                <a:gd name="T52" fmla="*/ 1 w 183"/>
                <a:gd name="T53" fmla="*/ 2 h 184"/>
                <a:gd name="T54" fmla="*/ 1 w 183"/>
                <a:gd name="T55" fmla="*/ 2 h 184"/>
                <a:gd name="T56" fmla="*/ 1 w 183"/>
                <a:gd name="T57" fmla="*/ 2 h 184"/>
                <a:gd name="T58" fmla="*/ 1 w 183"/>
                <a:gd name="T59" fmla="*/ 3 h 184"/>
                <a:gd name="T60" fmla="*/ 1 w 183"/>
                <a:gd name="T61" fmla="*/ 3 h 184"/>
                <a:gd name="T62" fmla="*/ 2 w 183"/>
                <a:gd name="T63" fmla="*/ 3 h 184"/>
                <a:gd name="T64" fmla="*/ 2 w 183"/>
                <a:gd name="T65" fmla="*/ 2 h 184"/>
                <a:gd name="T66" fmla="*/ 2 w 183"/>
                <a:gd name="T67" fmla="*/ 2 h 184"/>
                <a:gd name="T68" fmla="*/ 3 w 183"/>
                <a:gd name="T69" fmla="*/ 2 h 184"/>
                <a:gd name="T70" fmla="*/ 3 w 183"/>
                <a:gd name="T71" fmla="*/ 2 h 184"/>
                <a:gd name="T72" fmla="*/ 3 w 183"/>
                <a:gd name="T73" fmla="*/ 2 h 184"/>
                <a:gd name="T74" fmla="*/ 3 w 183"/>
                <a:gd name="T75" fmla="*/ 2 h 184"/>
                <a:gd name="T76" fmla="*/ 3 w 183"/>
                <a:gd name="T77" fmla="*/ 2 h 184"/>
                <a:gd name="T78" fmla="*/ 3 w 183"/>
                <a:gd name="T79" fmla="*/ 1 h 184"/>
                <a:gd name="T80" fmla="*/ 3 w 183"/>
                <a:gd name="T81" fmla="*/ 1 h 18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3" h="184">
                  <a:moveTo>
                    <a:pt x="183" y="91"/>
                  </a:moveTo>
                  <a:lnTo>
                    <a:pt x="182" y="78"/>
                  </a:lnTo>
                  <a:lnTo>
                    <a:pt x="179" y="64"/>
                  </a:lnTo>
                  <a:lnTo>
                    <a:pt x="174" y="50"/>
                  </a:lnTo>
                  <a:lnTo>
                    <a:pt x="166" y="38"/>
                  </a:lnTo>
                  <a:lnTo>
                    <a:pt x="157" y="28"/>
                  </a:lnTo>
                  <a:lnTo>
                    <a:pt x="146" y="18"/>
                  </a:lnTo>
                  <a:lnTo>
                    <a:pt x="133" y="11"/>
                  </a:lnTo>
                  <a:lnTo>
                    <a:pt x="121" y="4"/>
                  </a:lnTo>
                  <a:lnTo>
                    <a:pt x="106" y="1"/>
                  </a:lnTo>
                  <a:lnTo>
                    <a:pt x="92" y="0"/>
                  </a:lnTo>
                  <a:lnTo>
                    <a:pt x="77" y="1"/>
                  </a:lnTo>
                  <a:lnTo>
                    <a:pt x="63" y="4"/>
                  </a:lnTo>
                  <a:lnTo>
                    <a:pt x="50" y="11"/>
                  </a:lnTo>
                  <a:lnTo>
                    <a:pt x="38" y="18"/>
                  </a:lnTo>
                  <a:lnTo>
                    <a:pt x="27" y="28"/>
                  </a:lnTo>
                  <a:lnTo>
                    <a:pt x="17" y="38"/>
                  </a:lnTo>
                  <a:lnTo>
                    <a:pt x="10" y="50"/>
                  </a:lnTo>
                  <a:lnTo>
                    <a:pt x="5" y="64"/>
                  </a:lnTo>
                  <a:lnTo>
                    <a:pt x="1" y="78"/>
                  </a:lnTo>
                  <a:lnTo>
                    <a:pt x="0" y="91"/>
                  </a:lnTo>
                  <a:lnTo>
                    <a:pt x="1" y="106"/>
                  </a:lnTo>
                  <a:lnTo>
                    <a:pt x="5" y="120"/>
                  </a:lnTo>
                  <a:lnTo>
                    <a:pt x="10" y="134"/>
                  </a:lnTo>
                  <a:lnTo>
                    <a:pt x="17" y="146"/>
                  </a:lnTo>
                  <a:lnTo>
                    <a:pt x="27" y="156"/>
                  </a:lnTo>
                  <a:lnTo>
                    <a:pt x="38" y="166"/>
                  </a:lnTo>
                  <a:lnTo>
                    <a:pt x="50" y="173"/>
                  </a:lnTo>
                  <a:lnTo>
                    <a:pt x="63" y="180"/>
                  </a:lnTo>
                  <a:lnTo>
                    <a:pt x="77" y="183"/>
                  </a:lnTo>
                  <a:lnTo>
                    <a:pt x="92" y="184"/>
                  </a:lnTo>
                  <a:lnTo>
                    <a:pt x="106" y="183"/>
                  </a:lnTo>
                  <a:lnTo>
                    <a:pt x="121" y="180"/>
                  </a:lnTo>
                  <a:lnTo>
                    <a:pt x="133" y="173"/>
                  </a:lnTo>
                  <a:lnTo>
                    <a:pt x="146" y="166"/>
                  </a:lnTo>
                  <a:lnTo>
                    <a:pt x="157" y="156"/>
                  </a:lnTo>
                  <a:lnTo>
                    <a:pt x="166" y="146"/>
                  </a:lnTo>
                  <a:lnTo>
                    <a:pt x="174" y="134"/>
                  </a:lnTo>
                  <a:lnTo>
                    <a:pt x="179" y="120"/>
                  </a:lnTo>
                  <a:lnTo>
                    <a:pt x="182" y="106"/>
                  </a:lnTo>
                  <a:lnTo>
                    <a:pt x="183" y="9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3" name="Freeform 89"/>
            <p:cNvSpPr>
              <a:spLocks/>
            </p:cNvSpPr>
            <p:nvPr/>
          </p:nvSpPr>
          <p:spPr bwMode="auto">
            <a:xfrm>
              <a:off x="326" y="2568"/>
              <a:ext cx="34" cy="127"/>
            </a:xfrm>
            <a:custGeom>
              <a:avLst/>
              <a:gdLst>
                <a:gd name="T0" fmla="*/ 0 w 97"/>
                <a:gd name="T1" fmla="*/ 6 h 362"/>
                <a:gd name="T2" fmla="*/ 1 w 97"/>
                <a:gd name="T3" fmla="*/ 0 h 362"/>
                <a:gd name="T4" fmla="*/ 0 w 97"/>
                <a:gd name="T5" fmla="*/ 1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362">
                  <a:moveTo>
                    <a:pt x="0" y="362"/>
                  </a:moveTo>
                  <a:lnTo>
                    <a:pt x="97" y="0"/>
                  </a:lnTo>
                  <a:lnTo>
                    <a:pt x="19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4" name="Freeform 90"/>
            <p:cNvSpPr>
              <a:spLocks/>
            </p:cNvSpPr>
            <p:nvPr/>
          </p:nvSpPr>
          <p:spPr bwMode="auto">
            <a:xfrm>
              <a:off x="360" y="2554"/>
              <a:ext cx="42" cy="153"/>
            </a:xfrm>
            <a:custGeom>
              <a:avLst/>
              <a:gdLst>
                <a:gd name="T0" fmla="*/ 2 w 118"/>
                <a:gd name="T1" fmla="*/ 0 h 441"/>
                <a:gd name="T2" fmla="*/ 2 w 118"/>
                <a:gd name="T3" fmla="*/ 0 h 441"/>
                <a:gd name="T4" fmla="*/ 1 w 118"/>
                <a:gd name="T5" fmla="*/ 1 h 441"/>
                <a:gd name="T6" fmla="*/ 1 w 118"/>
                <a:gd name="T7" fmla="*/ 1 h 441"/>
                <a:gd name="T8" fmla="*/ 1 w 118"/>
                <a:gd name="T9" fmla="*/ 2 h 441"/>
                <a:gd name="T10" fmla="*/ 1 w 118"/>
                <a:gd name="T11" fmla="*/ 2 h 441"/>
                <a:gd name="T12" fmla="*/ 1 w 118"/>
                <a:gd name="T13" fmla="*/ 3 h 441"/>
                <a:gd name="T14" fmla="*/ 0 w 118"/>
                <a:gd name="T15" fmla="*/ 3 h 441"/>
                <a:gd name="T16" fmla="*/ 0 w 118"/>
                <a:gd name="T17" fmla="*/ 4 h 441"/>
                <a:gd name="T18" fmla="*/ 0 w 118"/>
                <a:gd name="T19" fmla="*/ 4 h 441"/>
                <a:gd name="T20" fmla="*/ 0 w 118"/>
                <a:gd name="T21" fmla="*/ 5 h 441"/>
                <a:gd name="T22" fmla="*/ 0 w 118"/>
                <a:gd name="T23" fmla="*/ 5 h 441"/>
                <a:gd name="T24" fmla="*/ 0 w 118"/>
                <a:gd name="T25" fmla="*/ 6 h 441"/>
                <a:gd name="T26" fmla="*/ 0 w 118"/>
                <a:gd name="T27" fmla="*/ 6 h 441"/>
                <a:gd name="T28" fmla="*/ 0 w 118"/>
                <a:gd name="T29" fmla="*/ 6 h 4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1">
                  <a:moveTo>
                    <a:pt x="118" y="0"/>
                  </a:moveTo>
                  <a:lnTo>
                    <a:pt x="103" y="30"/>
                  </a:lnTo>
                  <a:lnTo>
                    <a:pt x="89" y="61"/>
                  </a:lnTo>
                  <a:lnTo>
                    <a:pt x="75" y="93"/>
                  </a:lnTo>
                  <a:lnTo>
                    <a:pt x="62" y="124"/>
                  </a:lnTo>
                  <a:lnTo>
                    <a:pt x="50" y="156"/>
                  </a:lnTo>
                  <a:lnTo>
                    <a:pt x="41" y="189"/>
                  </a:lnTo>
                  <a:lnTo>
                    <a:pt x="31" y="221"/>
                  </a:lnTo>
                  <a:lnTo>
                    <a:pt x="24" y="253"/>
                  </a:lnTo>
                  <a:lnTo>
                    <a:pt x="16" y="285"/>
                  </a:lnTo>
                  <a:lnTo>
                    <a:pt x="11" y="317"/>
                  </a:lnTo>
                  <a:lnTo>
                    <a:pt x="7" y="349"/>
                  </a:lnTo>
                  <a:lnTo>
                    <a:pt x="3" y="381"/>
                  </a:lnTo>
                  <a:lnTo>
                    <a:pt x="1" y="412"/>
                  </a:lnTo>
                  <a:lnTo>
                    <a:pt x="0" y="4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5" name="Freeform 91"/>
            <p:cNvSpPr>
              <a:spLocks/>
            </p:cNvSpPr>
            <p:nvPr/>
          </p:nvSpPr>
          <p:spPr bwMode="auto">
            <a:xfrm>
              <a:off x="402" y="2568"/>
              <a:ext cx="48" cy="98"/>
            </a:xfrm>
            <a:custGeom>
              <a:avLst/>
              <a:gdLst>
                <a:gd name="T0" fmla="*/ 2 w 141"/>
                <a:gd name="T1" fmla="*/ 0 h 281"/>
                <a:gd name="T2" fmla="*/ 0 w 141"/>
                <a:gd name="T3" fmla="*/ 4 h 281"/>
                <a:gd name="T4" fmla="*/ 2 w 141"/>
                <a:gd name="T5" fmla="*/ 4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281">
                  <a:moveTo>
                    <a:pt x="132" y="0"/>
                  </a:moveTo>
                  <a:lnTo>
                    <a:pt x="0" y="281"/>
                  </a:lnTo>
                  <a:lnTo>
                    <a:pt x="141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6" name="Line 92"/>
            <p:cNvSpPr>
              <a:spLocks noChangeShapeType="1"/>
            </p:cNvSpPr>
            <p:nvPr/>
          </p:nvSpPr>
          <p:spPr bwMode="auto">
            <a:xfrm flipH="1">
              <a:off x="428" y="2639"/>
              <a:ext cx="15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7" name="Freeform 93"/>
            <p:cNvSpPr>
              <a:spLocks/>
            </p:cNvSpPr>
            <p:nvPr/>
          </p:nvSpPr>
          <p:spPr bwMode="auto">
            <a:xfrm>
              <a:off x="467" y="2554"/>
              <a:ext cx="42" cy="153"/>
            </a:xfrm>
            <a:custGeom>
              <a:avLst/>
              <a:gdLst>
                <a:gd name="T0" fmla="*/ 0 w 118"/>
                <a:gd name="T1" fmla="*/ 6 h 441"/>
                <a:gd name="T2" fmla="*/ 0 w 118"/>
                <a:gd name="T3" fmla="*/ 6 h 441"/>
                <a:gd name="T4" fmla="*/ 0 w 118"/>
                <a:gd name="T5" fmla="*/ 6 h 441"/>
                <a:gd name="T6" fmla="*/ 1 w 118"/>
                <a:gd name="T7" fmla="*/ 5 h 441"/>
                <a:gd name="T8" fmla="*/ 1 w 118"/>
                <a:gd name="T9" fmla="*/ 5 h 441"/>
                <a:gd name="T10" fmla="*/ 1 w 118"/>
                <a:gd name="T11" fmla="*/ 4 h 441"/>
                <a:gd name="T12" fmla="*/ 1 w 118"/>
                <a:gd name="T13" fmla="*/ 4 h 441"/>
                <a:gd name="T14" fmla="*/ 1 w 118"/>
                <a:gd name="T15" fmla="*/ 3 h 441"/>
                <a:gd name="T16" fmla="*/ 1 w 118"/>
                <a:gd name="T17" fmla="*/ 3 h 441"/>
                <a:gd name="T18" fmla="*/ 2 w 118"/>
                <a:gd name="T19" fmla="*/ 2 h 441"/>
                <a:gd name="T20" fmla="*/ 2 w 118"/>
                <a:gd name="T21" fmla="*/ 2 h 441"/>
                <a:gd name="T22" fmla="*/ 2 w 118"/>
                <a:gd name="T23" fmla="*/ 1 h 441"/>
                <a:gd name="T24" fmla="*/ 2 w 118"/>
                <a:gd name="T25" fmla="*/ 1 h 441"/>
                <a:gd name="T26" fmla="*/ 2 w 118"/>
                <a:gd name="T27" fmla="*/ 0 h 441"/>
                <a:gd name="T28" fmla="*/ 2 w 118"/>
                <a:gd name="T29" fmla="*/ 0 h 4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1">
                  <a:moveTo>
                    <a:pt x="0" y="441"/>
                  </a:moveTo>
                  <a:lnTo>
                    <a:pt x="16" y="412"/>
                  </a:lnTo>
                  <a:lnTo>
                    <a:pt x="30" y="381"/>
                  </a:lnTo>
                  <a:lnTo>
                    <a:pt x="44" y="349"/>
                  </a:lnTo>
                  <a:lnTo>
                    <a:pt x="57" y="317"/>
                  </a:lnTo>
                  <a:lnTo>
                    <a:pt x="68" y="285"/>
                  </a:lnTo>
                  <a:lnTo>
                    <a:pt x="78" y="253"/>
                  </a:lnTo>
                  <a:lnTo>
                    <a:pt x="87" y="221"/>
                  </a:lnTo>
                  <a:lnTo>
                    <a:pt x="96" y="189"/>
                  </a:lnTo>
                  <a:lnTo>
                    <a:pt x="102" y="156"/>
                  </a:lnTo>
                  <a:lnTo>
                    <a:pt x="108" y="124"/>
                  </a:lnTo>
                  <a:lnTo>
                    <a:pt x="113" y="93"/>
                  </a:lnTo>
                  <a:lnTo>
                    <a:pt x="116" y="61"/>
                  </a:lnTo>
                  <a:lnTo>
                    <a:pt x="118" y="30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34" name="Group 94"/>
          <p:cNvGrpSpPr>
            <a:grpSpLocks/>
          </p:cNvGrpSpPr>
          <p:nvPr/>
        </p:nvGrpSpPr>
        <p:grpSpPr bwMode="auto">
          <a:xfrm>
            <a:off x="471488" y="6229350"/>
            <a:ext cx="522287" cy="395288"/>
            <a:chOff x="297" y="3924"/>
            <a:chExt cx="329" cy="249"/>
          </a:xfrm>
        </p:grpSpPr>
        <p:sp>
          <p:nvSpPr>
            <p:cNvPr id="65639" name="Freeform 95"/>
            <p:cNvSpPr>
              <a:spLocks/>
            </p:cNvSpPr>
            <p:nvPr/>
          </p:nvSpPr>
          <p:spPr bwMode="auto">
            <a:xfrm>
              <a:off x="560" y="3924"/>
              <a:ext cx="66" cy="64"/>
            </a:xfrm>
            <a:custGeom>
              <a:avLst/>
              <a:gdLst>
                <a:gd name="T0" fmla="*/ 3 w 183"/>
                <a:gd name="T1" fmla="*/ 1 h 183"/>
                <a:gd name="T2" fmla="*/ 3 w 183"/>
                <a:gd name="T3" fmla="*/ 1 h 183"/>
                <a:gd name="T4" fmla="*/ 3 w 183"/>
                <a:gd name="T5" fmla="*/ 1 h 183"/>
                <a:gd name="T6" fmla="*/ 3 w 183"/>
                <a:gd name="T7" fmla="*/ 1 h 183"/>
                <a:gd name="T8" fmla="*/ 3 w 183"/>
                <a:gd name="T9" fmla="*/ 1 h 183"/>
                <a:gd name="T10" fmla="*/ 3 w 183"/>
                <a:gd name="T11" fmla="*/ 0 h 183"/>
                <a:gd name="T12" fmla="*/ 3 w 183"/>
                <a:gd name="T13" fmla="*/ 0 h 183"/>
                <a:gd name="T14" fmla="*/ 2 w 183"/>
                <a:gd name="T15" fmla="*/ 0 h 183"/>
                <a:gd name="T16" fmla="*/ 2 w 183"/>
                <a:gd name="T17" fmla="*/ 0 h 183"/>
                <a:gd name="T18" fmla="*/ 2 w 183"/>
                <a:gd name="T19" fmla="*/ 0 h 183"/>
                <a:gd name="T20" fmla="*/ 1 w 183"/>
                <a:gd name="T21" fmla="*/ 0 h 183"/>
                <a:gd name="T22" fmla="*/ 1 w 183"/>
                <a:gd name="T23" fmla="*/ 0 h 183"/>
                <a:gd name="T24" fmla="*/ 1 w 183"/>
                <a:gd name="T25" fmla="*/ 0 h 183"/>
                <a:gd name="T26" fmla="*/ 1 w 183"/>
                <a:gd name="T27" fmla="*/ 0 h 183"/>
                <a:gd name="T28" fmla="*/ 1 w 183"/>
                <a:gd name="T29" fmla="*/ 0 h 183"/>
                <a:gd name="T30" fmla="*/ 0 w 183"/>
                <a:gd name="T31" fmla="*/ 0 h 183"/>
                <a:gd name="T32" fmla="*/ 0 w 183"/>
                <a:gd name="T33" fmla="*/ 1 h 183"/>
                <a:gd name="T34" fmla="*/ 0 w 183"/>
                <a:gd name="T35" fmla="*/ 1 h 183"/>
                <a:gd name="T36" fmla="*/ 0 w 183"/>
                <a:gd name="T37" fmla="*/ 1 h 183"/>
                <a:gd name="T38" fmla="*/ 0 w 183"/>
                <a:gd name="T39" fmla="*/ 1 h 183"/>
                <a:gd name="T40" fmla="*/ 0 w 183"/>
                <a:gd name="T41" fmla="*/ 1 h 183"/>
                <a:gd name="T42" fmla="*/ 0 w 183"/>
                <a:gd name="T43" fmla="*/ 2 h 183"/>
                <a:gd name="T44" fmla="*/ 0 w 183"/>
                <a:gd name="T45" fmla="*/ 2 h 183"/>
                <a:gd name="T46" fmla="*/ 0 w 183"/>
                <a:gd name="T47" fmla="*/ 2 h 183"/>
                <a:gd name="T48" fmla="*/ 0 w 183"/>
                <a:gd name="T49" fmla="*/ 2 h 183"/>
                <a:gd name="T50" fmla="*/ 0 w 183"/>
                <a:gd name="T51" fmla="*/ 2 h 183"/>
                <a:gd name="T52" fmla="*/ 1 w 183"/>
                <a:gd name="T53" fmla="*/ 2 h 183"/>
                <a:gd name="T54" fmla="*/ 1 w 183"/>
                <a:gd name="T55" fmla="*/ 2 h 183"/>
                <a:gd name="T56" fmla="*/ 1 w 183"/>
                <a:gd name="T57" fmla="*/ 3 h 183"/>
                <a:gd name="T58" fmla="*/ 1 w 183"/>
                <a:gd name="T59" fmla="*/ 3 h 183"/>
                <a:gd name="T60" fmla="*/ 1 w 183"/>
                <a:gd name="T61" fmla="*/ 3 h 183"/>
                <a:gd name="T62" fmla="*/ 2 w 183"/>
                <a:gd name="T63" fmla="*/ 3 h 183"/>
                <a:gd name="T64" fmla="*/ 2 w 183"/>
                <a:gd name="T65" fmla="*/ 3 h 183"/>
                <a:gd name="T66" fmla="*/ 2 w 183"/>
                <a:gd name="T67" fmla="*/ 2 h 183"/>
                <a:gd name="T68" fmla="*/ 3 w 183"/>
                <a:gd name="T69" fmla="*/ 2 h 183"/>
                <a:gd name="T70" fmla="*/ 3 w 183"/>
                <a:gd name="T71" fmla="*/ 2 h 183"/>
                <a:gd name="T72" fmla="*/ 3 w 183"/>
                <a:gd name="T73" fmla="*/ 2 h 183"/>
                <a:gd name="T74" fmla="*/ 3 w 183"/>
                <a:gd name="T75" fmla="*/ 2 h 183"/>
                <a:gd name="T76" fmla="*/ 3 w 183"/>
                <a:gd name="T77" fmla="*/ 2 h 183"/>
                <a:gd name="T78" fmla="*/ 3 w 183"/>
                <a:gd name="T79" fmla="*/ 2 h 183"/>
                <a:gd name="T80" fmla="*/ 3 w 183"/>
                <a:gd name="T81" fmla="*/ 1 h 1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3" h="183">
                  <a:moveTo>
                    <a:pt x="183" y="92"/>
                  </a:moveTo>
                  <a:lnTo>
                    <a:pt x="182" y="78"/>
                  </a:lnTo>
                  <a:lnTo>
                    <a:pt x="179" y="63"/>
                  </a:lnTo>
                  <a:lnTo>
                    <a:pt x="174" y="50"/>
                  </a:lnTo>
                  <a:lnTo>
                    <a:pt x="166" y="37"/>
                  </a:lnTo>
                  <a:lnTo>
                    <a:pt x="157" y="27"/>
                  </a:lnTo>
                  <a:lnTo>
                    <a:pt x="146" y="17"/>
                  </a:lnTo>
                  <a:lnTo>
                    <a:pt x="133" y="10"/>
                  </a:lnTo>
                  <a:lnTo>
                    <a:pt x="121" y="4"/>
                  </a:lnTo>
                  <a:lnTo>
                    <a:pt x="106" y="1"/>
                  </a:lnTo>
                  <a:lnTo>
                    <a:pt x="92" y="0"/>
                  </a:lnTo>
                  <a:lnTo>
                    <a:pt x="77" y="1"/>
                  </a:lnTo>
                  <a:lnTo>
                    <a:pt x="63" y="4"/>
                  </a:lnTo>
                  <a:lnTo>
                    <a:pt x="50" y="10"/>
                  </a:lnTo>
                  <a:lnTo>
                    <a:pt x="38" y="17"/>
                  </a:lnTo>
                  <a:lnTo>
                    <a:pt x="27" y="27"/>
                  </a:lnTo>
                  <a:lnTo>
                    <a:pt x="17" y="37"/>
                  </a:lnTo>
                  <a:lnTo>
                    <a:pt x="10" y="50"/>
                  </a:lnTo>
                  <a:lnTo>
                    <a:pt x="5" y="63"/>
                  </a:lnTo>
                  <a:lnTo>
                    <a:pt x="1" y="78"/>
                  </a:lnTo>
                  <a:lnTo>
                    <a:pt x="0" y="92"/>
                  </a:lnTo>
                  <a:lnTo>
                    <a:pt x="1" y="107"/>
                  </a:lnTo>
                  <a:lnTo>
                    <a:pt x="5" y="120"/>
                  </a:lnTo>
                  <a:lnTo>
                    <a:pt x="10" y="133"/>
                  </a:lnTo>
                  <a:lnTo>
                    <a:pt x="17" y="146"/>
                  </a:lnTo>
                  <a:lnTo>
                    <a:pt x="27" y="157"/>
                  </a:lnTo>
                  <a:lnTo>
                    <a:pt x="38" y="166"/>
                  </a:lnTo>
                  <a:lnTo>
                    <a:pt x="50" y="174"/>
                  </a:lnTo>
                  <a:lnTo>
                    <a:pt x="63" y="179"/>
                  </a:lnTo>
                  <a:lnTo>
                    <a:pt x="77" y="182"/>
                  </a:lnTo>
                  <a:lnTo>
                    <a:pt x="92" y="183"/>
                  </a:lnTo>
                  <a:lnTo>
                    <a:pt x="106" y="182"/>
                  </a:lnTo>
                  <a:lnTo>
                    <a:pt x="121" y="179"/>
                  </a:lnTo>
                  <a:lnTo>
                    <a:pt x="133" y="174"/>
                  </a:lnTo>
                  <a:lnTo>
                    <a:pt x="146" y="166"/>
                  </a:lnTo>
                  <a:lnTo>
                    <a:pt x="157" y="157"/>
                  </a:lnTo>
                  <a:lnTo>
                    <a:pt x="166" y="146"/>
                  </a:lnTo>
                  <a:lnTo>
                    <a:pt x="174" y="133"/>
                  </a:lnTo>
                  <a:lnTo>
                    <a:pt x="179" y="120"/>
                  </a:lnTo>
                  <a:lnTo>
                    <a:pt x="182" y="107"/>
                  </a:lnTo>
                  <a:lnTo>
                    <a:pt x="183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0" name="Freeform 96"/>
            <p:cNvSpPr>
              <a:spLocks/>
            </p:cNvSpPr>
            <p:nvPr/>
          </p:nvSpPr>
          <p:spPr bwMode="auto">
            <a:xfrm>
              <a:off x="324" y="4034"/>
              <a:ext cx="24" cy="22"/>
            </a:xfrm>
            <a:custGeom>
              <a:avLst/>
              <a:gdLst>
                <a:gd name="T0" fmla="*/ 1 w 72"/>
                <a:gd name="T1" fmla="*/ 0 h 61"/>
                <a:gd name="T2" fmla="*/ 1 w 72"/>
                <a:gd name="T3" fmla="*/ 0 h 61"/>
                <a:gd name="T4" fmla="*/ 1 w 72"/>
                <a:gd name="T5" fmla="*/ 0 h 61"/>
                <a:gd name="T6" fmla="*/ 1 w 72"/>
                <a:gd name="T7" fmla="*/ 0 h 61"/>
                <a:gd name="T8" fmla="*/ 1 w 72"/>
                <a:gd name="T9" fmla="*/ 0 h 61"/>
                <a:gd name="T10" fmla="*/ 0 w 72"/>
                <a:gd name="T11" fmla="*/ 0 h 61"/>
                <a:gd name="T12" fmla="*/ 0 w 72"/>
                <a:gd name="T13" fmla="*/ 0 h 61"/>
                <a:gd name="T14" fmla="*/ 0 w 72"/>
                <a:gd name="T15" fmla="*/ 0 h 61"/>
                <a:gd name="T16" fmla="*/ 0 w 72"/>
                <a:gd name="T17" fmla="*/ 1 h 61"/>
                <a:gd name="T18" fmla="*/ 0 w 72"/>
                <a:gd name="T19" fmla="*/ 1 h 61"/>
                <a:gd name="T20" fmla="*/ 0 w 72"/>
                <a:gd name="T21" fmla="*/ 1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61">
                  <a:moveTo>
                    <a:pt x="72" y="0"/>
                  </a:moveTo>
                  <a:lnTo>
                    <a:pt x="65" y="1"/>
                  </a:lnTo>
                  <a:lnTo>
                    <a:pt x="57" y="3"/>
                  </a:lnTo>
                  <a:lnTo>
                    <a:pt x="49" y="6"/>
                  </a:lnTo>
                  <a:lnTo>
                    <a:pt x="41" y="11"/>
                  </a:lnTo>
                  <a:lnTo>
                    <a:pt x="33" y="17"/>
                  </a:lnTo>
                  <a:lnTo>
                    <a:pt x="25" y="23"/>
                  </a:lnTo>
                  <a:lnTo>
                    <a:pt x="18" y="32"/>
                  </a:lnTo>
                  <a:lnTo>
                    <a:pt x="11" y="41"/>
                  </a:lnTo>
                  <a:lnTo>
                    <a:pt x="5" y="50"/>
                  </a:lnTo>
                  <a:lnTo>
                    <a:pt x="0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1" name="Freeform 97"/>
            <p:cNvSpPr>
              <a:spLocks/>
            </p:cNvSpPr>
            <p:nvPr/>
          </p:nvSpPr>
          <p:spPr bwMode="auto">
            <a:xfrm>
              <a:off x="348" y="4034"/>
              <a:ext cx="15" cy="41"/>
            </a:xfrm>
            <a:custGeom>
              <a:avLst/>
              <a:gdLst>
                <a:gd name="T0" fmla="*/ 0 w 40"/>
                <a:gd name="T1" fmla="*/ 2 h 122"/>
                <a:gd name="T2" fmla="*/ 0 w 40"/>
                <a:gd name="T3" fmla="*/ 1 h 122"/>
                <a:gd name="T4" fmla="*/ 1 w 40"/>
                <a:gd name="T5" fmla="*/ 1 h 122"/>
                <a:gd name="T6" fmla="*/ 1 w 40"/>
                <a:gd name="T7" fmla="*/ 1 h 122"/>
                <a:gd name="T8" fmla="*/ 1 w 40"/>
                <a:gd name="T9" fmla="*/ 1 h 122"/>
                <a:gd name="T10" fmla="*/ 1 w 40"/>
                <a:gd name="T11" fmla="*/ 1 h 122"/>
                <a:gd name="T12" fmla="*/ 1 w 40"/>
                <a:gd name="T13" fmla="*/ 1 h 122"/>
                <a:gd name="T14" fmla="*/ 1 w 40"/>
                <a:gd name="T15" fmla="*/ 1 h 122"/>
                <a:gd name="T16" fmla="*/ 1 w 40"/>
                <a:gd name="T17" fmla="*/ 0 h 122"/>
                <a:gd name="T18" fmla="*/ 1 w 40"/>
                <a:gd name="T19" fmla="*/ 0 h 122"/>
                <a:gd name="T20" fmla="*/ 1 w 40"/>
                <a:gd name="T21" fmla="*/ 0 h 122"/>
                <a:gd name="T22" fmla="*/ 1 w 40"/>
                <a:gd name="T23" fmla="*/ 0 h 122"/>
                <a:gd name="T24" fmla="*/ 0 w 40"/>
                <a:gd name="T25" fmla="*/ 0 h 122"/>
                <a:gd name="T26" fmla="*/ 0 w 40"/>
                <a:gd name="T27" fmla="*/ 0 h 122"/>
                <a:gd name="T28" fmla="*/ 0 w 40"/>
                <a:gd name="T29" fmla="*/ 0 h 122"/>
                <a:gd name="T30" fmla="*/ 0 w 40"/>
                <a:gd name="T31" fmla="*/ 0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122">
                  <a:moveTo>
                    <a:pt x="15" y="122"/>
                  </a:moveTo>
                  <a:lnTo>
                    <a:pt x="21" y="113"/>
                  </a:lnTo>
                  <a:lnTo>
                    <a:pt x="28" y="102"/>
                  </a:lnTo>
                  <a:lnTo>
                    <a:pt x="32" y="91"/>
                  </a:lnTo>
                  <a:lnTo>
                    <a:pt x="35" y="80"/>
                  </a:lnTo>
                  <a:lnTo>
                    <a:pt x="38" y="68"/>
                  </a:lnTo>
                  <a:lnTo>
                    <a:pt x="40" y="58"/>
                  </a:lnTo>
                  <a:lnTo>
                    <a:pt x="40" y="47"/>
                  </a:lnTo>
                  <a:lnTo>
                    <a:pt x="38" y="36"/>
                  </a:lnTo>
                  <a:lnTo>
                    <a:pt x="35" y="28"/>
                  </a:lnTo>
                  <a:lnTo>
                    <a:pt x="32" y="19"/>
                  </a:lnTo>
                  <a:lnTo>
                    <a:pt x="28" y="13"/>
                  </a:lnTo>
                  <a:lnTo>
                    <a:pt x="21" y="8"/>
                  </a:lnTo>
                  <a:lnTo>
                    <a:pt x="15" y="3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2" name="Freeform 98"/>
            <p:cNvSpPr>
              <a:spLocks/>
            </p:cNvSpPr>
            <p:nvPr/>
          </p:nvSpPr>
          <p:spPr bwMode="auto">
            <a:xfrm>
              <a:off x="297" y="4075"/>
              <a:ext cx="56" cy="86"/>
            </a:xfrm>
            <a:custGeom>
              <a:avLst/>
              <a:gdLst>
                <a:gd name="T0" fmla="*/ 2 w 167"/>
                <a:gd name="T1" fmla="*/ 0 h 240"/>
                <a:gd name="T2" fmla="*/ 0 w 167"/>
                <a:gd name="T3" fmla="*/ 4 h 240"/>
                <a:gd name="T4" fmla="*/ 1 w 167"/>
                <a:gd name="T5" fmla="*/ 4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7" h="240">
                  <a:moveTo>
                    <a:pt x="167" y="0"/>
                  </a:moveTo>
                  <a:lnTo>
                    <a:pt x="0" y="240"/>
                  </a:lnTo>
                  <a:lnTo>
                    <a:pt x="112" y="2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3" name="Freeform 99"/>
            <p:cNvSpPr>
              <a:spLocks/>
            </p:cNvSpPr>
            <p:nvPr/>
          </p:nvSpPr>
          <p:spPr bwMode="auto">
            <a:xfrm>
              <a:off x="370" y="4019"/>
              <a:ext cx="41" cy="154"/>
            </a:xfrm>
            <a:custGeom>
              <a:avLst/>
              <a:gdLst>
                <a:gd name="T0" fmla="*/ 2 w 118"/>
                <a:gd name="T1" fmla="*/ 0 h 442"/>
                <a:gd name="T2" fmla="*/ 1 w 118"/>
                <a:gd name="T3" fmla="*/ 0 h 442"/>
                <a:gd name="T4" fmla="*/ 1 w 118"/>
                <a:gd name="T5" fmla="*/ 1 h 442"/>
                <a:gd name="T6" fmla="*/ 1 w 118"/>
                <a:gd name="T7" fmla="*/ 1 h 442"/>
                <a:gd name="T8" fmla="*/ 1 w 118"/>
                <a:gd name="T9" fmla="*/ 2 h 442"/>
                <a:gd name="T10" fmla="*/ 1 w 118"/>
                <a:gd name="T11" fmla="*/ 2 h 442"/>
                <a:gd name="T12" fmla="*/ 1 w 118"/>
                <a:gd name="T13" fmla="*/ 3 h 442"/>
                <a:gd name="T14" fmla="*/ 0 w 118"/>
                <a:gd name="T15" fmla="*/ 3 h 442"/>
                <a:gd name="T16" fmla="*/ 0 w 118"/>
                <a:gd name="T17" fmla="*/ 4 h 442"/>
                <a:gd name="T18" fmla="*/ 0 w 118"/>
                <a:gd name="T19" fmla="*/ 4 h 442"/>
                <a:gd name="T20" fmla="*/ 0 w 118"/>
                <a:gd name="T21" fmla="*/ 5 h 442"/>
                <a:gd name="T22" fmla="*/ 0 w 118"/>
                <a:gd name="T23" fmla="*/ 5 h 442"/>
                <a:gd name="T24" fmla="*/ 0 w 118"/>
                <a:gd name="T25" fmla="*/ 6 h 442"/>
                <a:gd name="T26" fmla="*/ 0 w 118"/>
                <a:gd name="T27" fmla="*/ 6 h 442"/>
                <a:gd name="T28" fmla="*/ 0 w 118"/>
                <a:gd name="T29" fmla="*/ 7 h 4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2">
                  <a:moveTo>
                    <a:pt x="118" y="0"/>
                  </a:moveTo>
                  <a:lnTo>
                    <a:pt x="102" y="29"/>
                  </a:lnTo>
                  <a:lnTo>
                    <a:pt x="88" y="60"/>
                  </a:lnTo>
                  <a:lnTo>
                    <a:pt x="74" y="92"/>
                  </a:lnTo>
                  <a:lnTo>
                    <a:pt x="62" y="124"/>
                  </a:lnTo>
                  <a:lnTo>
                    <a:pt x="50" y="156"/>
                  </a:lnTo>
                  <a:lnTo>
                    <a:pt x="40" y="188"/>
                  </a:lnTo>
                  <a:lnTo>
                    <a:pt x="31" y="220"/>
                  </a:lnTo>
                  <a:lnTo>
                    <a:pt x="22" y="252"/>
                  </a:lnTo>
                  <a:lnTo>
                    <a:pt x="16" y="285"/>
                  </a:lnTo>
                  <a:lnTo>
                    <a:pt x="11" y="317"/>
                  </a:lnTo>
                  <a:lnTo>
                    <a:pt x="5" y="348"/>
                  </a:lnTo>
                  <a:lnTo>
                    <a:pt x="2" y="380"/>
                  </a:lnTo>
                  <a:lnTo>
                    <a:pt x="0" y="411"/>
                  </a:lnTo>
                  <a:lnTo>
                    <a:pt x="0" y="4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4" name="Line 100"/>
            <p:cNvSpPr>
              <a:spLocks noChangeShapeType="1"/>
            </p:cNvSpPr>
            <p:nvPr/>
          </p:nvSpPr>
          <p:spPr bwMode="auto">
            <a:xfrm>
              <a:off x="438" y="403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5" name="Freeform 101"/>
            <p:cNvSpPr>
              <a:spLocks/>
            </p:cNvSpPr>
            <p:nvPr/>
          </p:nvSpPr>
          <p:spPr bwMode="auto">
            <a:xfrm>
              <a:off x="440" y="4034"/>
              <a:ext cx="30" cy="56"/>
            </a:xfrm>
            <a:custGeom>
              <a:avLst/>
              <a:gdLst>
                <a:gd name="T0" fmla="*/ 0 w 82"/>
                <a:gd name="T1" fmla="*/ 2 h 161"/>
                <a:gd name="T2" fmla="*/ 0 w 82"/>
                <a:gd name="T3" fmla="*/ 2 h 161"/>
                <a:gd name="T4" fmla="*/ 0 w 82"/>
                <a:gd name="T5" fmla="*/ 2 h 161"/>
                <a:gd name="T6" fmla="*/ 0 w 82"/>
                <a:gd name="T7" fmla="*/ 2 h 161"/>
                <a:gd name="T8" fmla="*/ 0 w 82"/>
                <a:gd name="T9" fmla="*/ 2 h 161"/>
                <a:gd name="T10" fmla="*/ 1 w 82"/>
                <a:gd name="T11" fmla="*/ 2 h 161"/>
                <a:gd name="T12" fmla="*/ 1 w 82"/>
                <a:gd name="T13" fmla="*/ 2 h 161"/>
                <a:gd name="T14" fmla="*/ 1 w 82"/>
                <a:gd name="T15" fmla="*/ 2 h 161"/>
                <a:gd name="T16" fmla="*/ 1 w 82"/>
                <a:gd name="T17" fmla="*/ 2 h 161"/>
                <a:gd name="T18" fmla="*/ 1 w 82"/>
                <a:gd name="T19" fmla="*/ 2 h 161"/>
                <a:gd name="T20" fmla="*/ 1 w 82"/>
                <a:gd name="T21" fmla="*/ 1 h 161"/>
                <a:gd name="T22" fmla="*/ 1 w 82"/>
                <a:gd name="T23" fmla="*/ 1 h 161"/>
                <a:gd name="T24" fmla="*/ 1 w 82"/>
                <a:gd name="T25" fmla="*/ 1 h 161"/>
                <a:gd name="T26" fmla="*/ 1 w 82"/>
                <a:gd name="T27" fmla="*/ 1 h 161"/>
                <a:gd name="T28" fmla="*/ 1 w 82"/>
                <a:gd name="T29" fmla="*/ 1 h 161"/>
                <a:gd name="T30" fmla="*/ 1 w 82"/>
                <a:gd name="T31" fmla="*/ 1 h 161"/>
                <a:gd name="T32" fmla="*/ 1 w 82"/>
                <a:gd name="T33" fmla="*/ 0 h 161"/>
                <a:gd name="T34" fmla="*/ 1 w 82"/>
                <a:gd name="T35" fmla="*/ 0 h 161"/>
                <a:gd name="T36" fmla="*/ 1 w 82"/>
                <a:gd name="T37" fmla="*/ 0 h 161"/>
                <a:gd name="T38" fmla="*/ 1 w 82"/>
                <a:gd name="T39" fmla="*/ 0 h 161"/>
                <a:gd name="T40" fmla="*/ 1 w 82"/>
                <a:gd name="T41" fmla="*/ 0 h 161"/>
                <a:gd name="T42" fmla="*/ 1 w 82"/>
                <a:gd name="T43" fmla="*/ 0 h 161"/>
                <a:gd name="T44" fmla="*/ 1 w 82"/>
                <a:gd name="T45" fmla="*/ 0 h 16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61">
                  <a:moveTo>
                    <a:pt x="0" y="161"/>
                  </a:moveTo>
                  <a:lnTo>
                    <a:pt x="9" y="160"/>
                  </a:lnTo>
                  <a:lnTo>
                    <a:pt x="17" y="158"/>
                  </a:lnTo>
                  <a:lnTo>
                    <a:pt x="26" y="153"/>
                  </a:lnTo>
                  <a:lnTo>
                    <a:pt x="34" y="148"/>
                  </a:lnTo>
                  <a:lnTo>
                    <a:pt x="43" y="142"/>
                  </a:lnTo>
                  <a:lnTo>
                    <a:pt x="50" y="133"/>
                  </a:lnTo>
                  <a:lnTo>
                    <a:pt x="58" y="125"/>
                  </a:lnTo>
                  <a:lnTo>
                    <a:pt x="64" y="114"/>
                  </a:lnTo>
                  <a:lnTo>
                    <a:pt x="70" y="103"/>
                  </a:lnTo>
                  <a:lnTo>
                    <a:pt x="75" y="93"/>
                  </a:lnTo>
                  <a:lnTo>
                    <a:pt x="78" y="81"/>
                  </a:lnTo>
                  <a:lnTo>
                    <a:pt x="81" y="69"/>
                  </a:lnTo>
                  <a:lnTo>
                    <a:pt x="82" y="59"/>
                  </a:lnTo>
                  <a:lnTo>
                    <a:pt x="82" y="47"/>
                  </a:lnTo>
                  <a:lnTo>
                    <a:pt x="81" y="37"/>
                  </a:lnTo>
                  <a:lnTo>
                    <a:pt x="79" y="28"/>
                  </a:lnTo>
                  <a:lnTo>
                    <a:pt x="75" y="20"/>
                  </a:lnTo>
                  <a:lnTo>
                    <a:pt x="71" y="13"/>
                  </a:lnTo>
                  <a:lnTo>
                    <a:pt x="65" y="8"/>
                  </a:lnTo>
                  <a:lnTo>
                    <a:pt x="59" y="3"/>
                  </a:lnTo>
                  <a:lnTo>
                    <a:pt x="51" y="1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6" name="Line 102"/>
            <p:cNvSpPr>
              <a:spLocks noChangeShapeType="1"/>
            </p:cNvSpPr>
            <p:nvPr/>
          </p:nvSpPr>
          <p:spPr bwMode="auto">
            <a:xfrm flipH="1">
              <a:off x="431" y="4090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7" name="Freeform 103"/>
            <p:cNvSpPr>
              <a:spLocks/>
            </p:cNvSpPr>
            <p:nvPr/>
          </p:nvSpPr>
          <p:spPr bwMode="auto">
            <a:xfrm>
              <a:off x="440" y="4090"/>
              <a:ext cx="15" cy="27"/>
            </a:xfrm>
            <a:custGeom>
              <a:avLst/>
              <a:gdLst>
                <a:gd name="T0" fmla="*/ 1 w 39"/>
                <a:gd name="T1" fmla="*/ 1 h 81"/>
                <a:gd name="T2" fmla="*/ 1 w 39"/>
                <a:gd name="T3" fmla="*/ 1 h 81"/>
                <a:gd name="T4" fmla="*/ 1 w 39"/>
                <a:gd name="T5" fmla="*/ 1 h 81"/>
                <a:gd name="T6" fmla="*/ 1 w 39"/>
                <a:gd name="T7" fmla="*/ 1 h 81"/>
                <a:gd name="T8" fmla="*/ 1 w 39"/>
                <a:gd name="T9" fmla="*/ 0 h 81"/>
                <a:gd name="T10" fmla="*/ 1 w 39"/>
                <a:gd name="T11" fmla="*/ 0 h 81"/>
                <a:gd name="T12" fmla="*/ 1 w 39"/>
                <a:gd name="T13" fmla="*/ 0 h 81"/>
                <a:gd name="T14" fmla="*/ 1 w 39"/>
                <a:gd name="T15" fmla="*/ 0 h 81"/>
                <a:gd name="T16" fmla="*/ 0 w 39"/>
                <a:gd name="T17" fmla="*/ 0 h 81"/>
                <a:gd name="T18" fmla="*/ 0 w 39"/>
                <a:gd name="T19" fmla="*/ 0 h 81"/>
                <a:gd name="T20" fmla="*/ 0 w 39"/>
                <a:gd name="T21" fmla="*/ 0 h 81"/>
                <a:gd name="T22" fmla="*/ 0 w 39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81">
                  <a:moveTo>
                    <a:pt x="36" y="81"/>
                  </a:moveTo>
                  <a:lnTo>
                    <a:pt x="38" y="69"/>
                  </a:lnTo>
                  <a:lnTo>
                    <a:pt x="39" y="57"/>
                  </a:lnTo>
                  <a:lnTo>
                    <a:pt x="39" y="47"/>
                  </a:lnTo>
                  <a:lnTo>
                    <a:pt x="38" y="37"/>
                  </a:lnTo>
                  <a:lnTo>
                    <a:pt x="36" y="28"/>
                  </a:lnTo>
                  <a:lnTo>
                    <a:pt x="32" y="20"/>
                  </a:lnTo>
                  <a:lnTo>
                    <a:pt x="28" y="13"/>
                  </a:lnTo>
                  <a:lnTo>
                    <a:pt x="22" y="7"/>
                  </a:lnTo>
                  <a:lnTo>
                    <a:pt x="15" y="3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8" name="Line 104"/>
            <p:cNvSpPr>
              <a:spLocks noChangeShapeType="1"/>
            </p:cNvSpPr>
            <p:nvPr/>
          </p:nvSpPr>
          <p:spPr bwMode="auto">
            <a:xfrm flipH="1">
              <a:off x="450" y="4117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49" name="Freeform 105"/>
            <p:cNvSpPr>
              <a:spLocks/>
            </p:cNvSpPr>
            <p:nvPr/>
          </p:nvSpPr>
          <p:spPr bwMode="auto">
            <a:xfrm>
              <a:off x="423" y="4131"/>
              <a:ext cx="27" cy="30"/>
            </a:xfrm>
            <a:custGeom>
              <a:avLst/>
              <a:gdLst>
                <a:gd name="T0" fmla="*/ 0 w 78"/>
                <a:gd name="T1" fmla="*/ 1 h 81"/>
                <a:gd name="T2" fmla="*/ 0 w 78"/>
                <a:gd name="T3" fmla="*/ 1 h 81"/>
                <a:gd name="T4" fmla="*/ 0 w 78"/>
                <a:gd name="T5" fmla="*/ 1 h 81"/>
                <a:gd name="T6" fmla="*/ 0 w 78"/>
                <a:gd name="T7" fmla="*/ 1 h 81"/>
                <a:gd name="T8" fmla="*/ 0 w 78"/>
                <a:gd name="T9" fmla="*/ 1 h 81"/>
                <a:gd name="T10" fmla="*/ 1 w 78"/>
                <a:gd name="T11" fmla="*/ 1 h 81"/>
                <a:gd name="T12" fmla="*/ 1 w 78"/>
                <a:gd name="T13" fmla="*/ 1 h 81"/>
                <a:gd name="T14" fmla="*/ 1 w 78"/>
                <a:gd name="T15" fmla="*/ 1 h 81"/>
                <a:gd name="T16" fmla="*/ 1 w 78"/>
                <a:gd name="T17" fmla="*/ 1 h 81"/>
                <a:gd name="T18" fmla="*/ 1 w 78"/>
                <a:gd name="T19" fmla="*/ 0 h 81"/>
                <a:gd name="T20" fmla="*/ 1 w 78"/>
                <a:gd name="T21" fmla="*/ 0 h 81"/>
                <a:gd name="T22" fmla="*/ 1 w 78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1">
                  <a:moveTo>
                    <a:pt x="0" y="81"/>
                  </a:moveTo>
                  <a:lnTo>
                    <a:pt x="8" y="80"/>
                  </a:lnTo>
                  <a:lnTo>
                    <a:pt x="16" y="78"/>
                  </a:lnTo>
                  <a:lnTo>
                    <a:pt x="25" y="74"/>
                  </a:lnTo>
                  <a:lnTo>
                    <a:pt x="33" y="68"/>
                  </a:lnTo>
                  <a:lnTo>
                    <a:pt x="42" y="61"/>
                  </a:lnTo>
                  <a:lnTo>
                    <a:pt x="50" y="53"/>
                  </a:lnTo>
                  <a:lnTo>
                    <a:pt x="57" y="44"/>
                  </a:lnTo>
                  <a:lnTo>
                    <a:pt x="64" y="34"/>
                  </a:lnTo>
                  <a:lnTo>
                    <a:pt x="69" y="24"/>
                  </a:lnTo>
                  <a:lnTo>
                    <a:pt x="74" y="12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0" name="Line 106"/>
            <p:cNvSpPr>
              <a:spLocks noChangeShapeType="1"/>
            </p:cNvSpPr>
            <p:nvPr/>
          </p:nvSpPr>
          <p:spPr bwMode="auto">
            <a:xfrm flipH="1">
              <a:off x="404" y="416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51" name="Freeform 107"/>
            <p:cNvSpPr>
              <a:spLocks/>
            </p:cNvSpPr>
            <p:nvPr/>
          </p:nvSpPr>
          <p:spPr bwMode="auto">
            <a:xfrm>
              <a:off x="467" y="4019"/>
              <a:ext cx="42" cy="154"/>
            </a:xfrm>
            <a:custGeom>
              <a:avLst/>
              <a:gdLst>
                <a:gd name="T0" fmla="*/ 0 w 118"/>
                <a:gd name="T1" fmla="*/ 7 h 442"/>
                <a:gd name="T2" fmla="*/ 0 w 118"/>
                <a:gd name="T3" fmla="*/ 6 h 442"/>
                <a:gd name="T4" fmla="*/ 0 w 118"/>
                <a:gd name="T5" fmla="*/ 6 h 442"/>
                <a:gd name="T6" fmla="*/ 1 w 118"/>
                <a:gd name="T7" fmla="*/ 5 h 442"/>
                <a:gd name="T8" fmla="*/ 1 w 118"/>
                <a:gd name="T9" fmla="*/ 5 h 442"/>
                <a:gd name="T10" fmla="*/ 1 w 118"/>
                <a:gd name="T11" fmla="*/ 4 h 442"/>
                <a:gd name="T12" fmla="*/ 1 w 118"/>
                <a:gd name="T13" fmla="*/ 4 h 442"/>
                <a:gd name="T14" fmla="*/ 1 w 118"/>
                <a:gd name="T15" fmla="*/ 3 h 442"/>
                <a:gd name="T16" fmla="*/ 1 w 118"/>
                <a:gd name="T17" fmla="*/ 3 h 442"/>
                <a:gd name="T18" fmla="*/ 2 w 118"/>
                <a:gd name="T19" fmla="*/ 2 h 442"/>
                <a:gd name="T20" fmla="*/ 2 w 118"/>
                <a:gd name="T21" fmla="*/ 2 h 442"/>
                <a:gd name="T22" fmla="*/ 2 w 118"/>
                <a:gd name="T23" fmla="*/ 1 h 442"/>
                <a:gd name="T24" fmla="*/ 2 w 118"/>
                <a:gd name="T25" fmla="*/ 1 h 442"/>
                <a:gd name="T26" fmla="*/ 2 w 118"/>
                <a:gd name="T27" fmla="*/ 0 h 442"/>
                <a:gd name="T28" fmla="*/ 2 w 118"/>
                <a:gd name="T29" fmla="*/ 0 h 4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8" h="442">
                  <a:moveTo>
                    <a:pt x="0" y="442"/>
                  </a:moveTo>
                  <a:lnTo>
                    <a:pt x="15" y="411"/>
                  </a:lnTo>
                  <a:lnTo>
                    <a:pt x="30" y="380"/>
                  </a:lnTo>
                  <a:lnTo>
                    <a:pt x="44" y="348"/>
                  </a:lnTo>
                  <a:lnTo>
                    <a:pt x="55" y="317"/>
                  </a:lnTo>
                  <a:lnTo>
                    <a:pt x="67" y="285"/>
                  </a:lnTo>
                  <a:lnTo>
                    <a:pt x="78" y="252"/>
                  </a:lnTo>
                  <a:lnTo>
                    <a:pt x="86" y="220"/>
                  </a:lnTo>
                  <a:lnTo>
                    <a:pt x="95" y="188"/>
                  </a:lnTo>
                  <a:lnTo>
                    <a:pt x="101" y="156"/>
                  </a:lnTo>
                  <a:lnTo>
                    <a:pt x="108" y="124"/>
                  </a:lnTo>
                  <a:lnTo>
                    <a:pt x="112" y="92"/>
                  </a:lnTo>
                  <a:lnTo>
                    <a:pt x="115" y="60"/>
                  </a:lnTo>
                  <a:lnTo>
                    <a:pt x="117" y="29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48" name="Group 108"/>
          <p:cNvGrpSpPr>
            <a:grpSpLocks/>
          </p:cNvGrpSpPr>
          <p:nvPr/>
        </p:nvGrpSpPr>
        <p:grpSpPr bwMode="auto">
          <a:xfrm>
            <a:off x="3192463" y="3740150"/>
            <a:ext cx="3108325" cy="2833688"/>
            <a:chOff x="2011" y="2356"/>
            <a:chExt cx="1958" cy="1785"/>
          </a:xfrm>
        </p:grpSpPr>
        <p:sp>
          <p:nvSpPr>
            <p:cNvPr id="65636" name="Line 109"/>
            <p:cNvSpPr>
              <a:spLocks noChangeShapeType="1"/>
            </p:cNvSpPr>
            <p:nvPr/>
          </p:nvSpPr>
          <p:spPr bwMode="auto">
            <a:xfrm>
              <a:off x="3148" y="2356"/>
              <a:ext cx="0" cy="9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37" name="Line 110"/>
            <p:cNvSpPr>
              <a:spLocks noChangeShapeType="1"/>
            </p:cNvSpPr>
            <p:nvPr/>
          </p:nvSpPr>
          <p:spPr bwMode="auto">
            <a:xfrm flipH="1">
              <a:off x="2011" y="3318"/>
              <a:ext cx="113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38" name="Line 111"/>
            <p:cNvSpPr>
              <a:spLocks noChangeShapeType="1"/>
            </p:cNvSpPr>
            <p:nvPr/>
          </p:nvSpPr>
          <p:spPr bwMode="auto">
            <a:xfrm>
              <a:off x="2325" y="2498"/>
              <a:ext cx="1644" cy="1643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52" name="Group 112"/>
          <p:cNvGrpSpPr>
            <a:grpSpLocks/>
          </p:cNvGrpSpPr>
          <p:nvPr/>
        </p:nvGrpSpPr>
        <p:grpSpPr bwMode="auto">
          <a:xfrm>
            <a:off x="942975" y="4254500"/>
            <a:ext cx="5067300" cy="2025650"/>
            <a:chOff x="594" y="2680"/>
            <a:chExt cx="3192" cy="1276"/>
          </a:xfrm>
        </p:grpSpPr>
        <p:sp>
          <p:nvSpPr>
            <p:cNvPr id="65634" name="Line 113"/>
            <p:cNvSpPr>
              <a:spLocks noChangeShapeType="1"/>
            </p:cNvSpPr>
            <p:nvPr/>
          </p:nvSpPr>
          <p:spPr bwMode="auto">
            <a:xfrm>
              <a:off x="594" y="2680"/>
              <a:ext cx="19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35" name="Line 114"/>
            <p:cNvSpPr>
              <a:spLocks noChangeShapeType="1"/>
            </p:cNvSpPr>
            <p:nvPr/>
          </p:nvSpPr>
          <p:spPr bwMode="auto">
            <a:xfrm>
              <a:off x="594" y="3956"/>
              <a:ext cx="31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55" name="Group 115"/>
          <p:cNvGrpSpPr>
            <a:grpSpLocks/>
          </p:cNvGrpSpPr>
          <p:nvPr/>
        </p:nvGrpSpPr>
        <p:grpSpPr bwMode="auto">
          <a:xfrm>
            <a:off x="3981450" y="1530350"/>
            <a:ext cx="2028825" cy="4749800"/>
            <a:chOff x="2508" y="964"/>
            <a:chExt cx="1278" cy="2992"/>
          </a:xfrm>
        </p:grpSpPr>
        <p:sp>
          <p:nvSpPr>
            <p:cNvPr id="65632" name="Line 116"/>
            <p:cNvSpPr>
              <a:spLocks noChangeShapeType="1"/>
            </p:cNvSpPr>
            <p:nvPr/>
          </p:nvSpPr>
          <p:spPr bwMode="auto">
            <a:xfrm flipV="1">
              <a:off x="2508" y="964"/>
              <a:ext cx="0" cy="17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33" name="Line 117"/>
            <p:cNvSpPr>
              <a:spLocks noChangeShapeType="1"/>
            </p:cNvSpPr>
            <p:nvPr/>
          </p:nvSpPr>
          <p:spPr bwMode="auto">
            <a:xfrm flipV="1">
              <a:off x="3786" y="964"/>
              <a:ext cx="0" cy="29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58" name="Group 118"/>
          <p:cNvGrpSpPr>
            <a:grpSpLocks/>
          </p:cNvGrpSpPr>
          <p:nvPr/>
        </p:nvGrpSpPr>
        <p:grpSpPr bwMode="auto">
          <a:xfrm>
            <a:off x="2468563" y="1530350"/>
            <a:ext cx="3543300" cy="1684338"/>
            <a:chOff x="1555" y="964"/>
            <a:chExt cx="2232" cy="1061"/>
          </a:xfrm>
        </p:grpSpPr>
        <p:sp>
          <p:nvSpPr>
            <p:cNvPr id="65630" name="Line 119"/>
            <p:cNvSpPr>
              <a:spLocks noChangeShapeType="1"/>
            </p:cNvSpPr>
            <p:nvPr/>
          </p:nvSpPr>
          <p:spPr bwMode="auto">
            <a:xfrm>
              <a:off x="1555" y="964"/>
              <a:ext cx="22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31" name="Line 120"/>
            <p:cNvSpPr>
              <a:spLocks noChangeShapeType="1"/>
            </p:cNvSpPr>
            <p:nvPr/>
          </p:nvSpPr>
          <p:spPr bwMode="auto">
            <a:xfrm>
              <a:off x="1555" y="2025"/>
              <a:ext cx="22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61" name="Group 121"/>
          <p:cNvGrpSpPr>
            <a:grpSpLocks/>
          </p:cNvGrpSpPr>
          <p:nvPr/>
        </p:nvGrpSpPr>
        <p:grpSpPr bwMode="auto">
          <a:xfrm>
            <a:off x="3984625" y="1531938"/>
            <a:ext cx="2028825" cy="1684337"/>
            <a:chOff x="2510" y="965"/>
            <a:chExt cx="1278" cy="1061"/>
          </a:xfrm>
        </p:grpSpPr>
        <p:sp>
          <p:nvSpPr>
            <p:cNvPr id="65628" name="Line 122"/>
            <p:cNvSpPr>
              <a:spLocks noChangeShapeType="1"/>
            </p:cNvSpPr>
            <p:nvPr/>
          </p:nvSpPr>
          <p:spPr bwMode="auto">
            <a:xfrm>
              <a:off x="3788" y="965"/>
              <a:ext cx="0" cy="10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9" name="Line 123"/>
            <p:cNvSpPr>
              <a:spLocks noChangeShapeType="1"/>
            </p:cNvSpPr>
            <p:nvPr/>
          </p:nvSpPr>
          <p:spPr bwMode="auto">
            <a:xfrm flipV="1">
              <a:off x="2510" y="965"/>
              <a:ext cx="0" cy="10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564" name="Group 124"/>
          <p:cNvGrpSpPr>
            <a:grpSpLocks/>
          </p:cNvGrpSpPr>
          <p:nvPr/>
        </p:nvGrpSpPr>
        <p:grpSpPr bwMode="auto">
          <a:xfrm>
            <a:off x="3727450" y="1531938"/>
            <a:ext cx="2532063" cy="1685925"/>
            <a:chOff x="2352" y="964"/>
            <a:chExt cx="1595" cy="1062"/>
          </a:xfrm>
        </p:grpSpPr>
        <p:grpSp>
          <p:nvGrpSpPr>
            <p:cNvPr id="65591" name="Group 125"/>
            <p:cNvGrpSpPr>
              <a:grpSpLocks/>
            </p:cNvGrpSpPr>
            <p:nvPr/>
          </p:nvGrpSpPr>
          <p:grpSpPr bwMode="auto">
            <a:xfrm>
              <a:off x="2381" y="964"/>
              <a:ext cx="1406" cy="1061"/>
              <a:chOff x="2381" y="964"/>
              <a:chExt cx="1406" cy="1061"/>
            </a:xfrm>
          </p:grpSpPr>
          <p:sp>
            <p:nvSpPr>
              <p:cNvPr id="65626" name="Line 126"/>
              <p:cNvSpPr>
                <a:spLocks noChangeShapeType="1"/>
              </p:cNvSpPr>
              <p:nvPr/>
            </p:nvSpPr>
            <p:spPr bwMode="auto">
              <a:xfrm>
                <a:off x="2381" y="964"/>
                <a:ext cx="1406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627" name="Line 127"/>
              <p:cNvSpPr>
                <a:spLocks noChangeShapeType="1"/>
              </p:cNvSpPr>
              <p:nvPr/>
            </p:nvSpPr>
            <p:spPr bwMode="auto">
              <a:xfrm>
                <a:off x="2381" y="2025"/>
                <a:ext cx="1406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5592" name="Line 128"/>
            <p:cNvSpPr>
              <a:spLocks noChangeShapeType="1"/>
            </p:cNvSpPr>
            <p:nvPr/>
          </p:nvSpPr>
          <p:spPr bwMode="auto">
            <a:xfrm>
              <a:off x="2352" y="965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3" name="Line 129"/>
            <p:cNvSpPr>
              <a:spLocks noChangeShapeType="1"/>
            </p:cNvSpPr>
            <p:nvPr/>
          </p:nvSpPr>
          <p:spPr bwMode="auto">
            <a:xfrm>
              <a:off x="2413" y="965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4" name="Line 130"/>
            <p:cNvSpPr>
              <a:spLocks noChangeShapeType="1"/>
            </p:cNvSpPr>
            <p:nvPr/>
          </p:nvSpPr>
          <p:spPr bwMode="auto">
            <a:xfrm>
              <a:off x="2510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5" name="Line 131"/>
            <p:cNvSpPr>
              <a:spLocks noChangeShapeType="1"/>
            </p:cNvSpPr>
            <p:nvPr/>
          </p:nvSpPr>
          <p:spPr bwMode="auto">
            <a:xfrm>
              <a:off x="2612" y="965"/>
              <a:ext cx="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6" name="Line 132"/>
            <p:cNvSpPr>
              <a:spLocks noChangeShapeType="1"/>
            </p:cNvSpPr>
            <p:nvPr/>
          </p:nvSpPr>
          <p:spPr bwMode="auto">
            <a:xfrm>
              <a:off x="2710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7" name="Line 133"/>
            <p:cNvSpPr>
              <a:spLocks noChangeShapeType="1"/>
            </p:cNvSpPr>
            <p:nvPr/>
          </p:nvSpPr>
          <p:spPr bwMode="auto">
            <a:xfrm>
              <a:off x="2809" y="965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8" name="Line 134"/>
            <p:cNvSpPr>
              <a:spLocks noChangeShapeType="1"/>
            </p:cNvSpPr>
            <p:nvPr/>
          </p:nvSpPr>
          <p:spPr bwMode="auto">
            <a:xfrm>
              <a:off x="2909" y="965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9" name="Line 135"/>
            <p:cNvSpPr>
              <a:spLocks noChangeShapeType="1"/>
            </p:cNvSpPr>
            <p:nvPr/>
          </p:nvSpPr>
          <p:spPr bwMode="auto">
            <a:xfrm>
              <a:off x="3009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0" name="Line 136"/>
            <p:cNvSpPr>
              <a:spLocks noChangeShapeType="1"/>
            </p:cNvSpPr>
            <p:nvPr/>
          </p:nvSpPr>
          <p:spPr bwMode="auto">
            <a:xfrm>
              <a:off x="3109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1" name="Line 137"/>
            <p:cNvSpPr>
              <a:spLocks noChangeShapeType="1"/>
            </p:cNvSpPr>
            <p:nvPr/>
          </p:nvSpPr>
          <p:spPr bwMode="auto">
            <a:xfrm>
              <a:off x="3209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2" name="Line 138"/>
            <p:cNvSpPr>
              <a:spLocks noChangeShapeType="1"/>
            </p:cNvSpPr>
            <p:nvPr/>
          </p:nvSpPr>
          <p:spPr bwMode="auto">
            <a:xfrm>
              <a:off x="3309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3" name="Line 139"/>
            <p:cNvSpPr>
              <a:spLocks noChangeShapeType="1"/>
            </p:cNvSpPr>
            <p:nvPr/>
          </p:nvSpPr>
          <p:spPr bwMode="auto">
            <a:xfrm>
              <a:off x="3408" y="965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4" name="Line 140"/>
            <p:cNvSpPr>
              <a:spLocks noChangeShapeType="1"/>
            </p:cNvSpPr>
            <p:nvPr/>
          </p:nvSpPr>
          <p:spPr bwMode="auto">
            <a:xfrm>
              <a:off x="3508" y="965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5" name="Line 141"/>
            <p:cNvSpPr>
              <a:spLocks noChangeShapeType="1"/>
            </p:cNvSpPr>
            <p:nvPr/>
          </p:nvSpPr>
          <p:spPr bwMode="auto">
            <a:xfrm>
              <a:off x="3608" y="965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6" name="Line 142"/>
            <p:cNvSpPr>
              <a:spLocks noChangeShapeType="1"/>
            </p:cNvSpPr>
            <p:nvPr/>
          </p:nvSpPr>
          <p:spPr bwMode="auto">
            <a:xfrm>
              <a:off x="3708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7" name="Line 143"/>
            <p:cNvSpPr>
              <a:spLocks noChangeShapeType="1"/>
            </p:cNvSpPr>
            <p:nvPr/>
          </p:nvSpPr>
          <p:spPr bwMode="auto">
            <a:xfrm>
              <a:off x="3808" y="965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8" name="Line 144"/>
            <p:cNvSpPr>
              <a:spLocks noChangeShapeType="1"/>
            </p:cNvSpPr>
            <p:nvPr/>
          </p:nvSpPr>
          <p:spPr bwMode="auto">
            <a:xfrm>
              <a:off x="3908" y="965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09" name="Line 145"/>
            <p:cNvSpPr>
              <a:spLocks noChangeShapeType="1"/>
            </p:cNvSpPr>
            <p:nvPr/>
          </p:nvSpPr>
          <p:spPr bwMode="auto">
            <a:xfrm>
              <a:off x="2352" y="2026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0" name="Line 146"/>
            <p:cNvSpPr>
              <a:spLocks noChangeShapeType="1"/>
            </p:cNvSpPr>
            <p:nvPr/>
          </p:nvSpPr>
          <p:spPr bwMode="auto">
            <a:xfrm>
              <a:off x="2413" y="2026"/>
              <a:ext cx="7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1" name="Line 147"/>
            <p:cNvSpPr>
              <a:spLocks noChangeShapeType="1"/>
            </p:cNvSpPr>
            <p:nvPr/>
          </p:nvSpPr>
          <p:spPr bwMode="auto">
            <a:xfrm>
              <a:off x="2510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2" name="Line 148"/>
            <p:cNvSpPr>
              <a:spLocks noChangeShapeType="1"/>
            </p:cNvSpPr>
            <p:nvPr/>
          </p:nvSpPr>
          <p:spPr bwMode="auto">
            <a:xfrm>
              <a:off x="2612" y="2026"/>
              <a:ext cx="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3" name="Line 149"/>
            <p:cNvSpPr>
              <a:spLocks noChangeShapeType="1"/>
            </p:cNvSpPr>
            <p:nvPr/>
          </p:nvSpPr>
          <p:spPr bwMode="auto">
            <a:xfrm>
              <a:off x="2710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4" name="Line 150"/>
            <p:cNvSpPr>
              <a:spLocks noChangeShapeType="1"/>
            </p:cNvSpPr>
            <p:nvPr/>
          </p:nvSpPr>
          <p:spPr bwMode="auto">
            <a:xfrm>
              <a:off x="2809" y="2026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5" name="Line 151"/>
            <p:cNvSpPr>
              <a:spLocks noChangeShapeType="1"/>
            </p:cNvSpPr>
            <p:nvPr/>
          </p:nvSpPr>
          <p:spPr bwMode="auto">
            <a:xfrm>
              <a:off x="2909" y="2026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6" name="Line 152"/>
            <p:cNvSpPr>
              <a:spLocks noChangeShapeType="1"/>
            </p:cNvSpPr>
            <p:nvPr/>
          </p:nvSpPr>
          <p:spPr bwMode="auto">
            <a:xfrm>
              <a:off x="3009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7" name="Line 153"/>
            <p:cNvSpPr>
              <a:spLocks noChangeShapeType="1"/>
            </p:cNvSpPr>
            <p:nvPr/>
          </p:nvSpPr>
          <p:spPr bwMode="auto">
            <a:xfrm>
              <a:off x="3109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8" name="Line 154"/>
            <p:cNvSpPr>
              <a:spLocks noChangeShapeType="1"/>
            </p:cNvSpPr>
            <p:nvPr/>
          </p:nvSpPr>
          <p:spPr bwMode="auto">
            <a:xfrm>
              <a:off x="3209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19" name="Line 155"/>
            <p:cNvSpPr>
              <a:spLocks noChangeShapeType="1"/>
            </p:cNvSpPr>
            <p:nvPr/>
          </p:nvSpPr>
          <p:spPr bwMode="auto">
            <a:xfrm>
              <a:off x="3309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0" name="Line 156"/>
            <p:cNvSpPr>
              <a:spLocks noChangeShapeType="1"/>
            </p:cNvSpPr>
            <p:nvPr/>
          </p:nvSpPr>
          <p:spPr bwMode="auto">
            <a:xfrm>
              <a:off x="3408" y="2026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1" name="Line 157"/>
            <p:cNvSpPr>
              <a:spLocks noChangeShapeType="1"/>
            </p:cNvSpPr>
            <p:nvPr/>
          </p:nvSpPr>
          <p:spPr bwMode="auto">
            <a:xfrm>
              <a:off x="3508" y="2026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2" name="Line 158"/>
            <p:cNvSpPr>
              <a:spLocks noChangeShapeType="1"/>
            </p:cNvSpPr>
            <p:nvPr/>
          </p:nvSpPr>
          <p:spPr bwMode="auto">
            <a:xfrm>
              <a:off x="3608" y="2026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3" name="Line 159"/>
            <p:cNvSpPr>
              <a:spLocks noChangeShapeType="1"/>
            </p:cNvSpPr>
            <p:nvPr/>
          </p:nvSpPr>
          <p:spPr bwMode="auto">
            <a:xfrm>
              <a:off x="3708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4" name="Line 160"/>
            <p:cNvSpPr>
              <a:spLocks noChangeShapeType="1"/>
            </p:cNvSpPr>
            <p:nvPr/>
          </p:nvSpPr>
          <p:spPr bwMode="auto">
            <a:xfrm>
              <a:off x="3808" y="2026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625" name="Line 161"/>
            <p:cNvSpPr>
              <a:spLocks noChangeShapeType="1"/>
            </p:cNvSpPr>
            <p:nvPr/>
          </p:nvSpPr>
          <p:spPr bwMode="auto">
            <a:xfrm>
              <a:off x="3908" y="2026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602" name="Group 162"/>
          <p:cNvGrpSpPr>
            <a:grpSpLocks/>
          </p:cNvGrpSpPr>
          <p:nvPr/>
        </p:nvGrpSpPr>
        <p:grpSpPr bwMode="auto">
          <a:xfrm>
            <a:off x="3727450" y="1531938"/>
            <a:ext cx="2532063" cy="1684337"/>
            <a:chOff x="2350" y="964"/>
            <a:chExt cx="1595" cy="1061"/>
          </a:xfrm>
        </p:grpSpPr>
        <p:sp>
          <p:nvSpPr>
            <p:cNvPr id="65585" name="Line 163"/>
            <p:cNvSpPr>
              <a:spLocks noChangeShapeType="1"/>
            </p:cNvSpPr>
            <p:nvPr/>
          </p:nvSpPr>
          <p:spPr bwMode="auto">
            <a:xfrm>
              <a:off x="2350" y="964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86" name="Line 164"/>
            <p:cNvSpPr>
              <a:spLocks noChangeShapeType="1"/>
            </p:cNvSpPr>
            <p:nvPr/>
          </p:nvSpPr>
          <p:spPr bwMode="auto">
            <a:xfrm>
              <a:off x="2350" y="964"/>
              <a:ext cx="0" cy="106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87" name="Line 165"/>
            <p:cNvSpPr>
              <a:spLocks noChangeShapeType="1"/>
            </p:cNvSpPr>
            <p:nvPr/>
          </p:nvSpPr>
          <p:spPr bwMode="auto">
            <a:xfrm>
              <a:off x="2350" y="2025"/>
              <a:ext cx="1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88" name="Line 166"/>
            <p:cNvSpPr>
              <a:spLocks noChangeShapeType="1"/>
            </p:cNvSpPr>
            <p:nvPr/>
          </p:nvSpPr>
          <p:spPr bwMode="auto">
            <a:xfrm>
              <a:off x="3786" y="964"/>
              <a:ext cx="1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89" name="Line 167"/>
            <p:cNvSpPr>
              <a:spLocks noChangeShapeType="1"/>
            </p:cNvSpPr>
            <p:nvPr/>
          </p:nvSpPr>
          <p:spPr bwMode="auto">
            <a:xfrm>
              <a:off x="3945" y="964"/>
              <a:ext cx="0" cy="106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90" name="Line 168"/>
            <p:cNvSpPr>
              <a:spLocks noChangeShapeType="1"/>
            </p:cNvSpPr>
            <p:nvPr/>
          </p:nvSpPr>
          <p:spPr bwMode="auto">
            <a:xfrm flipH="1">
              <a:off x="3786" y="2025"/>
              <a:ext cx="15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609" name="Group 169"/>
          <p:cNvGrpSpPr>
            <a:grpSpLocks/>
          </p:cNvGrpSpPr>
          <p:nvPr/>
        </p:nvGrpSpPr>
        <p:grpSpPr bwMode="auto">
          <a:xfrm>
            <a:off x="3930650" y="2959100"/>
            <a:ext cx="422275" cy="306388"/>
            <a:chOff x="2476" y="1864"/>
            <a:chExt cx="266" cy="193"/>
          </a:xfrm>
        </p:grpSpPr>
        <p:grpSp>
          <p:nvGrpSpPr>
            <p:cNvPr id="65579" name="Group 170"/>
            <p:cNvGrpSpPr>
              <a:grpSpLocks/>
            </p:cNvGrpSpPr>
            <p:nvPr/>
          </p:nvGrpSpPr>
          <p:grpSpPr bwMode="auto">
            <a:xfrm>
              <a:off x="2476" y="1864"/>
              <a:ext cx="266" cy="193"/>
              <a:chOff x="2476" y="1864"/>
              <a:chExt cx="266" cy="193"/>
            </a:xfrm>
          </p:grpSpPr>
          <p:sp>
            <p:nvSpPr>
              <p:cNvPr id="65581" name="Freeform 171"/>
              <p:cNvSpPr>
                <a:spLocks/>
              </p:cNvSpPr>
              <p:nvPr/>
            </p:nvSpPr>
            <p:spPr bwMode="auto">
              <a:xfrm>
                <a:off x="2476" y="1991"/>
                <a:ext cx="66" cy="66"/>
              </a:xfrm>
              <a:custGeom>
                <a:avLst/>
                <a:gdLst>
                  <a:gd name="T0" fmla="*/ 3 w 184"/>
                  <a:gd name="T1" fmla="*/ 1 h 185"/>
                  <a:gd name="T2" fmla="*/ 3 w 184"/>
                  <a:gd name="T3" fmla="*/ 1 h 185"/>
                  <a:gd name="T4" fmla="*/ 3 w 184"/>
                  <a:gd name="T5" fmla="*/ 1 h 185"/>
                  <a:gd name="T6" fmla="*/ 3 w 184"/>
                  <a:gd name="T7" fmla="*/ 1 h 185"/>
                  <a:gd name="T8" fmla="*/ 3 w 184"/>
                  <a:gd name="T9" fmla="*/ 1 h 185"/>
                  <a:gd name="T10" fmla="*/ 3 w 184"/>
                  <a:gd name="T11" fmla="*/ 0 h 185"/>
                  <a:gd name="T12" fmla="*/ 3 w 184"/>
                  <a:gd name="T13" fmla="*/ 0 h 185"/>
                  <a:gd name="T14" fmla="*/ 2 w 184"/>
                  <a:gd name="T15" fmla="*/ 0 h 185"/>
                  <a:gd name="T16" fmla="*/ 2 w 184"/>
                  <a:gd name="T17" fmla="*/ 0 h 185"/>
                  <a:gd name="T18" fmla="*/ 2 w 184"/>
                  <a:gd name="T19" fmla="*/ 0 h 185"/>
                  <a:gd name="T20" fmla="*/ 1 w 184"/>
                  <a:gd name="T21" fmla="*/ 0 h 185"/>
                  <a:gd name="T22" fmla="*/ 1 w 184"/>
                  <a:gd name="T23" fmla="*/ 0 h 185"/>
                  <a:gd name="T24" fmla="*/ 1 w 184"/>
                  <a:gd name="T25" fmla="*/ 0 h 185"/>
                  <a:gd name="T26" fmla="*/ 1 w 184"/>
                  <a:gd name="T27" fmla="*/ 0 h 185"/>
                  <a:gd name="T28" fmla="*/ 1 w 184"/>
                  <a:gd name="T29" fmla="*/ 0 h 185"/>
                  <a:gd name="T30" fmla="*/ 0 w 184"/>
                  <a:gd name="T31" fmla="*/ 0 h 185"/>
                  <a:gd name="T32" fmla="*/ 0 w 184"/>
                  <a:gd name="T33" fmla="*/ 1 h 185"/>
                  <a:gd name="T34" fmla="*/ 0 w 184"/>
                  <a:gd name="T35" fmla="*/ 1 h 185"/>
                  <a:gd name="T36" fmla="*/ 0 w 184"/>
                  <a:gd name="T37" fmla="*/ 1 h 185"/>
                  <a:gd name="T38" fmla="*/ 0 w 184"/>
                  <a:gd name="T39" fmla="*/ 1 h 185"/>
                  <a:gd name="T40" fmla="*/ 0 w 184"/>
                  <a:gd name="T41" fmla="*/ 1 h 185"/>
                  <a:gd name="T42" fmla="*/ 0 w 184"/>
                  <a:gd name="T43" fmla="*/ 2 h 185"/>
                  <a:gd name="T44" fmla="*/ 0 w 184"/>
                  <a:gd name="T45" fmla="*/ 2 h 185"/>
                  <a:gd name="T46" fmla="*/ 0 w 184"/>
                  <a:gd name="T47" fmla="*/ 2 h 185"/>
                  <a:gd name="T48" fmla="*/ 0 w 184"/>
                  <a:gd name="T49" fmla="*/ 2 h 185"/>
                  <a:gd name="T50" fmla="*/ 0 w 184"/>
                  <a:gd name="T51" fmla="*/ 2 h 185"/>
                  <a:gd name="T52" fmla="*/ 1 w 184"/>
                  <a:gd name="T53" fmla="*/ 2 h 185"/>
                  <a:gd name="T54" fmla="*/ 1 w 184"/>
                  <a:gd name="T55" fmla="*/ 3 h 185"/>
                  <a:gd name="T56" fmla="*/ 1 w 184"/>
                  <a:gd name="T57" fmla="*/ 3 h 185"/>
                  <a:gd name="T58" fmla="*/ 1 w 184"/>
                  <a:gd name="T59" fmla="*/ 3 h 185"/>
                  <a:gd name="T60" fmla="*/ 1 w 184"/>
                  <a:gd name="T61" fmla="*/ 3 h 185"/>
                  <a:gd name="T62" fmla="*/ 2 w 184"/>
                  <a:gd name="T63" fmla="*/ 3 h 185"/>
                  <a:gd name="T64" fmla="*/ 2 w 184"/>
                  <a:gd name="T65" fmla="*/ 3 h 185"/>
                  <a:gd name="T66" fmla="*/ 2 w 184"/>
                  <a:gd name="T67" fmla="*/ 3 h 185"/>
                  <a:gd name="T68" fmla="*/ 3 w 184"/>
                  <a:gd name="T69" fmla="*/ 2 h 185"/>
                  <a:gd name="T70" fmla="*/ 3 w 184"/>
                  <a:gd name="T71" fmla="*/ 2 h 185"/>
                  <a:gd name="T72" fmla="*/ 3 w 184"/>
                  <a:gd name="T73" fmla="*/ 2 h 185"/>
                  <a:gd name="T74" fmla="*/ 3 w 184"/>
                  <a:gd name="T75" fmla="*/ 2 h 185"/>
                  <a:gd name="T76" fmla="*/ 3 w 184"/>
                  <a:gd name="T77" fmla="*/ 2 h 185"/>
                  <a:gd name="T78" fmla="*/ 3 w 184"/>
                  <a:gd name="T79" fmla="*/ 2 h 185"/>
                  <a:gd name="T80" fmla="*/ 3 w 184"/>
                  <a:gd name="T81" fmla="*/ 1 h 18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84" h="185">
                    <a:moveTo>
                      <a:pt x="184" y="93"/>
                    </a:moveTo>
                    <a:lnTo>
                      <a:pt x="183" y="78"/>
                    </a:lnTo>
                    <a:lnTo>
                      <a:pt x="178" y="64"/>
                    </a:lnTo>
                    <a:lnTo>
                      <a:pt x="173" y="50"/>
                    </a:lnTo>
                    <a:lnTo>
                      <a:pt x="166" y="39"/>
                    </a:lnTo>
                    <a:lnTo>
                      <a:pt x="156" y="28"/>
                    </a:lnTo>
                    <a:lnTo>
                      <a:pt x="145" y="19"/>
                    </a:lnTo>
                    <a:lnTo>
                      <a:pt x="134" y="11"/>
                    </a:lnTo>
                    <a:lnTo>
                      <a:pt x="120" y="5"/>
                    </a:lnTo>
                    <a:lnTo>
                      <a:pt x="106" y="1"/>
                    </a:lnTo>
                    <a:lnTo>
                      <a:pt x="91" y="0"/>
                    </a:lnTo>
                    <a:lnTo>
                      <a:pt x="77" y="1"/>
                    </a:lnTo>
                    <a:lnTo>
                      <a:pt x="63" y="5"/>
                    </a:lnTo>
                    <a:lnTo>
                      <a:pt x="50" y="11"/>
                    </a:lnTo>
                    <a:lnTo>
                      <a:pt x="38" y="19"/>
                    </a:lnTo>
                    <a:lnTo>
                      <a:pt x="27" y="28"/>
                    </a:lnTo>
                    <a:lnTo>
                      <a:pt x="18" y="39"/>
                    </a:lnTo>
                    <a:lnTo>
                      <a:pt x="10" y="50"/>
                    </a:lnTo>
                    <a:lnTo>
                      <a:pt x="5" y="64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1" y="107"/>
                    </a:lnTo>
                    <a:lnTo>
                      <a:pt x="5" y="121"/>
                    </a:lnTo>
                    <a:lnTo>
                      <a:pt x="10" y="135"/>
                    </a:lnTo>
                    <a:lnTo>
                      <a:pt x="18" y="146"/>
                    </a:lnTo>
                    <a:lnTo>
                      <a:pt x="27" y="157"/>
                    </a:lnTo>
                    <a:lnTo>
                      <a:pt x="38" y="166"/>
                    </a:lnTo>
                    <a:lnTo>
                      <a:pt x="50" y="174"/>
                    </a:lnTo>
                    <a:lnTo>
                      <a:pt x="63" y="180"/>
                    </a:lnTo>
                    <a:lnTo>
                      <a:pt x="77" y="184"/>
                    </a:lnTo>
                    <a:lnTo>
                      <a:pt x="91" y="185"/>
                    </a:lnTo>
                    <a:lnTo>
                      <a:pt x="106" y="184"/>
                    </a:lnTo>
                    <a:lnTo>
                      <a:pt x="120" y="180"/>
                    </a:lnTo>
                    <a:lnTo>
                      <a:pt x="134" y="174"/>
                    </a:lnTo>
                    <a:lnTo>
                      <a:pt x="145" y="166"/>
                    </a:lnTo>
                    <a:lnTo>
                      <a:pt x="156" y="157"/>
                    </a:lnTo>
                    <a:lnTo>
                      <a:pt x="166" y="146"/>
                    </a:lnTo>
                    <a:lnTo>
                      <a:pt x="173" y="135"/>
                    </a:lnTo>
                    <a:lnTo>
                      <a:pt x="178" y="121"/>
                    </a:lnTo>
                    <a:lnTo>
                      <a:pt x="183" y="107"/>
                    </a:lnTo>
                    <a:lnTo>
                      <a:pt x="184" y="9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582" name="Freeform 172"/>
              <p:cNvSpPr>
                <a:spLocks/>
              </p:cNvSpPr>
              <p:nvPr/>
            </p:nvSpPr>
            <p:spPr bwMode="auto">
              <a:xfrm>
                <a:off x="2598" y="1864"/>
                <a:ext cx="49" cy="98"/>
              </a:xfrm>
              <a:custGeom>
                <a:avLst/>
                <a:gdLst>
                  <a:gd name="T0" fmla="*/ 2 w 140"/>
                  <a:gd name="T1" fmla="*/ 0 h 281"/>
                  <a:gd name="T2" fmla="*/ 0 w 140"/>
                  <a:gd name="T3" fmla="*/ 4 h 281"/>
                  <a:gd name="T4" fmla="*/ 2 w 140"/>
                  <a:gd name="T5" fmla="*/ 4 h 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281">
                    <a:moveTo>
                      <a:pt x="131" y="0"/>
                    </a:moveTo>
                    <a:lnTo>
                      <a:pt x="0" y="281"/>
                    </a:lnTo>
                    <a:lnTo>
                      <a:pt x="140" y="2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583" name="Line 173"/>
              <p:cNvSpPr>
                <a:spLocks noChangeShapeType="1"/>
              </p:cNvSpPr>
              <p:nvPr/>
            </p:nvSpPr>
            <p:spPr bwMode="auto">
              <a:xfrm flipV="1">
                <a:off x="2695" y="1864"/>
                <a:ext cx="13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584" name="Line 174"/>
              <p:cNvSpPr>
                <a:spLocks noChangeShapeType="1"/>
              </p:cNvSpPr>
              <p:nvPr/>
            </p:nvSpPr>
            <p:spPr bwMode="auto">
              <a:xfrm flipV="1">
                <a:off x="2730" y="1864"/>
                <a:ext cx="12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65580" name="Line 175"/>
            <p:cNvSpPr>
              <a:spLocks noChangeShapeType="1"/>
            </p:cNvSpPr>
            <p:nvPr/>
          </p:nvSpPr>
          <p:spPr bwMode="auto">
            <a:xfrm flipH="1">
              <a:off x="2625" y="1935"/>
              <a:ext cx="14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616" name="Group 176"/>
          <p:cNvGrpSpPr>
            <a:grpSpLocks/>
          </p:cNvGrpSpPr>
          <p:nvPr/>
        </p:nvGrpSpPr>
        <p:grpSpPr bwMode="auto">
          <a:xfrm>
            <a:off x="5689600" y="2944813"/>
            <a:ext cx="371475" cy="320675"/>
            <a:chOff x="3584" y="1855"/>
            <a:chExt cx="234" cy="202"/>
          </a:xfrm>
        </p:grpSpPr>
        <p:sp>
          <p:nvSpPr>
            <p:cNvPr id="65569" name="Freeform 177"/>
            <p:cNvSpPr>
              <a:spLocks/>
            </p:cNvSpPr>
            <p:nvPr/>
          </p:nvSpPr>
          <p:spPr bwMode="auto">
            <a:xfrm>
              <a:off x="3755" y="1991"/>
              <a:ext cx="63" cy="66"/>
            </a:xfrm>
            <a:custGeom>
              <a:avLst/>
              <a:gdLst>
                <a:gd name="T0" fmla="*/ 3 w 184"/>
                <a:gd name="T1" fmla="*/ 1 h 185"/>
                <a:gd name="T2" fmla="*/ 3 w 184"/>
                <a:gd name="T3" fmla="*/ 1 h 185"/>
                <a:gd name="T4" fmla="*/ 2 w 184"/>
                <a:gd name="T5" fmla="*/ 1 h 185"/>
                <a:gd name="T6" fmla="*/ 2 w 184"/>
                <a:gd name="T7" fmla="*/ 1 h 185"/>
                <a:gd name="T8" fmla="*/ 2 w 184"/>
                <a:gd name="T9" fmla="*/ 1 h 185"/>
                <a:gd name="T10" fmla="*/ 2 w 184"/>
                <a:gd name="T11" fmla="*/ 0 h 185"/>
                <a:gd name="T12" fmla="*/ 2 w 184"/>
                <a:gd name="T13" fmla="*/ 0 h 185"/>
                <a:gd name="T14" fmla="*/ 2 w 184"/>
                <a:gd name="T15" fmla="*/ 0 h 185"/>
                <a:gd name="T16" fmla="*/ 2 w 184"/>
                <a:gd name="T17" fmla="*/ 0 h 185"/>
                <a:gd name="T18" fmla="*/ 1 w 184"/>
                <a:gd name="T19" fmla="*/ 0 h 185"/>
                <a:gd name="T20" fmla="*/ 1 w 184"/>
                <a:gd name="T21" fmla="*/ 0 h 185"/>
                <a:gd name="T22" fmla="*/ 1 w 184"/>
                <a:gd name="T23" fmla="*/ 0 h 185"/>
                <a:gd name="T24" fmla="*/ 1 w 184"/>
                <a:gd name="T25" fmla="*/ 0 h 185"/>
                <a:gd name="T26" fmla="*/ 1 w 184"/>
                <a:gd name="T27" fmla="*/ 0 h 185"/>
                <a:gd name="T28" fmla="*/ 0 w 184"/>
                <a:gd name="T29" fmla="*/ 0 h 185"/>
                <a:gd name="T30" fmla="*/ 0 w 184"/>
                <a:gd name="T31" fmla="*/ 0 h 185"/>
                <a:gd name="T32" fmla="*/ 0 w 184"/>
                <a:gd name="T33" fmla="*/ 1 h 185"/>
                <a:gd name="T34" fmla="*/ 0 w 184"/>
                <a:gd name="T35" fmla="*/ 1 h 185"/>
                <a:gd name="T36" fmla="*/ 0 w 184"/>
                <a:gd name="T37" fmla="*/ 1 h 185"/>
                <a:gd name="T38" fmla="*/ 0 w 184"/>
                <a:gd name="T39" fmla="*/ 1 h 185"/>
                <a:gd name="T40" fmla="*/ 0 w 184"/>
                <a:gd name="T41" fmla="*/ 1 h 185"/>
                <a:gd name="T42" fmla="*/ 0 w 184"/>
                <a:gd name="T43" fmla="*/ 2 h 185"/>
                <a:gd name="T44" fmla="*/ 0 w 184"/>
                <a:gd name="T45" fmla="*/ 2 h 185"/>
                <a:gd name="T46" fmla="*/ 0 w 184"/>
                <a:gd name="T47" fmla="*/ 2 h 185"/>
                <a:gd name="T48" fmla="*/ 0 w 184"/>
                <a:gd name="T49" fmla="*/ 2 h 185"/>
                <a:gd name="T50" fmla="*/ 0 w 184"/>
                <a:gd name="T51" fmla="*/ 2 h 185"/>
                <a:gd name="T52" fmla="*/ 0 w 184"/>
                <a:gd name="T53" fmla="*/ 2 h 185"/>
                <a:gd name="T54" fmla="*/ 1 w 184"/>
                <a:gd name="T55" fmla="*/ 3 h 185"/>
                <a:gd name="T56" fmla="*/ 1 w 184"/>
                <a:gd name="T57" fmla="*/ 3 h 185"/>
                <a:gd name="T58" fmla="*/ 1 w 184"/>
                <a:gd name="T59" fmla="*/ 3 h 185"/>
                <a:gd name="T60" fmla="*/ 1 w 184"/>
                <a:gd name="T61" fmla="*/ 3 h 185"/>
                <a:gd name="T62" fmla="*/ 1 w 184"/>
                <a:gd name="T63" fmla="*/ 3 h 185"/>
                <a:gd name="T64" fmla="*/ 2 w 184"/>
                <a:gd name="T65" fmla="*/ 3 h 185"/>
                <a:gd name="T66" fmla="*/ 2 w 184"/>
                <a:gd name="T67" fmla="*/ 3 h 185"/>
                <a:gd name="T68" fmla="*/ 2 w 184"/>
                <a:gd name="T69" fmla="*/ 2 h 185"/>
                <a:gd name="T70" fmla="*/ 2 w 184"/>
                <a:gd name="T71" fmla="*/ 2 h 185"/>
                <a:gd name="T72" fmla="*/ 2 w 184"/>
                <a:gd name="T73" fmla="*/ 2 h 185"/>
                <a:gd name="T74" fmla="*/ 2 w 184"/>
                <a:gd name="T75" fmla="*/ 2 h 185"/>
                <a:gd name="T76" fmla="*/ 2 w 184"/>
                <a:gd name="T77" fmla="*/ 2 h 185"/>
                <a:gd name="T78" fmla="*/ 3 w 184"/>
                <a:gd name="T79" fmla="*/ 2 h 185"/>
                <a:gd name="T80" fmla="*/ 3 w 184"/>
                <a:gd name="T81" fmla="*/ 1 h 1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4" h="185">
                  <a:moveTo>
                    <a:pt x="184" y="93"/>
                  </a:moveTo>
                  <a:lnTo>
                    <a:pt x="183" y="78"/>
                  </a:lnTo>
                  <a:lnTo>
                    <a:pt x="179" y="64"/>
                  </a:lnTo>
                  <a:lnTo>
                    <a:pt x="174" y="50"/>
                  </a:lnTo>
                  <a:lnTo>
                    <a:pt x="166" y="39"/>
                  </a:lnTo>
                  <a:lnTo>
                    <a:pt x="156" y="28"/>
                  </a:lnTo>
                  <a:lnTo>
                    <a:pt x="146" y="19"/>
                  </a:lnTo>
                  <a:lnTo>
                    <a:pt x="134" y="11"/>
                  </a:lnTo>
                  <a:lnTo>
                    <a:pt x="120" y="5"/>
                  </a:lnTo>
                  <a:lnTo>
                    <a:pt x="106" y="1"/>
                  </a:lnTo>
                  <a:lnTo>
                    <a:pt x="92" y="0"/>
                  </a:lnTo>
                  <a:lnTo>
                    <a:pt x="78" y="1"/>
                  </a:lnTo>
                  <a:lnTo>
                    <a:pt x="64" y="5"/>
                  </a:lnTo>
                  <a:lnTo>
                    <a:pt x="50" y="11"/>
                  </a:lnTo>
                  <a:lnTo>
                    <a:pt x="38" y="19"/>
                  </a:lnTo>
                  <a:lnTo>
                    <a:pt x="27" y="28"/>
                  </a:lnTo>
                  <a:lnTo>
                    <a:pt x="18" y="39"/>
                  </a:lnTo>
                  <a:lnTo>
                    <a:pt x="11" y="50"/>
                  </a:lnTo>
                  <a:lnTo>
                    <a:pt x="4" y="64"/>
                  </a:lnTo>
                  <a:lnTo>
                    <a:pt x="1" y="78"/>
                  </a:lnTo>
                  <a:lnTo>
                    <a:pt x="0" y="93"/>
                  </a:lnTo>
                  <a:lnTo>
                    <a:pt x="1" y="107"/>
                  </a:lnTo>
                  <a:lnTo>
                    <a:pt x="4" y="121"/>
                  </a:lnTo>
                  <a:lnTo>
                    <a:pt x="11" y="135"/>
                  </a:lnTo>
                  <a:lnTo>
                    <a:pt x="18" y="146"/>
                  </a:lnTo>
                  <a:lnTo>
                    <a:pt x="27" y="157"/>
                  </a:lnTo>
                  <a:lnTo>
                    <a:pt x="38" y="166"/>
                  </a:lnTo>
                  <a:lnTo>
                    <a:pt x="50" y="174"/>
                  </a:lnTo>
                  <a:lnTo>
                    <a:pt x="64" y="180"/>
                  </a:lnTo>
                  <a:lnTo>
                    <a:pt x="78" y="184"/>
                  </a:lnTo>
                  <a:lnTo>
                    <a:pt x="92" y="185"/>
                  </a:lnTo>
                  <a:lnTo>
                    <a:pt x="106" y="184"/>
                  </a:lnTo>
                  <a:lnTo>
                    <a:pt x="120" y="180"/>
                  </a:lnTo>
                  <a:lnTo>
                    <a:pt x="134" y="174"/>
                  </a:lnTo>
                  <a:lnTo>
                    <a:pt x="146" y="166"/>
                  </a:lnTo>
                  <a:lnTo>
                    <a:pt x="156" y="157"/>
                  </a:lnTo>
                  <a:lnTo>
                    <a:pt x="166" y="146"/>
                  </a:lnTo>
                  <a:lnTo>
                    <a:pt x="174" y="135"/>
                  </a:lnTo>
                  <a:lnTo>
                    <a:pt x="179" y="121"/>
                  </a:lnTo>
                  <a:lnTo>
                    <a:pt x="183" y="107"/>
                  </a:lnTo>
                  <a:lnTo>
                    <a:pt x="184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0" name="Line 178"/>
            <p:cNvSpPr>
              <a:spLocks noChangeShapeType="1"/>
            </p:cNvSpPr>
            <p:nvPr/>
          </p:nvSpPr>
          <p:spPr bwMode="auto">
            <a:xfrm>
              <a:off x="3618" y="185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1" name="Freeform 179"/>
            <p:cNvSpPr>
              <a:spLocks/>
            </p:cNvSpPr>
            <p:nvPr/>
          </p:nvSpPr>
          <p:spPr bwMode="auto">
            <a:xfrm>
              <a:off x="3623" y="1855"/>
              <a:ext cx="29" cy="56"/>
            </a:xfrm>
            <a:custGeom>
              <a:avLst/>
              <a:gdLst>
                <a:gd name="T0" fmla="*/ 0 w 82"/>
                <a:gd name="T1" fmla="*/ 2 h 160"/>
                <a:gd name="T2" fmla="*/ 0 w 82"/>
                <a:gd name="T3" fmla="*/ 2 h 160"/>
                <a:gd name="T4" fmla="*/ 0 w 82"/>
                <a:gd name="T5" fmla="*/ 2 h 160"/>
                <a:gd name="T6" fmla="*/ 0 w 82"/>
                <a:gd name="T7" fmla="*/ 2 h 160"/>
                <a:gd name="T8" fmla="*/ 0 w 82"/>
                <a:gd name="T9" fmla="*/ 2 h 160"/>
                <a:gd name="T10" fmla="*/ 1 w 82"/>
                <a:gd name="T11" fmla="*/ 2 h 160"/>
                <a:gd name="T12" fmla="*/ 1 w 82"/>
                <a:gd name="T13" fmla="*/ 2 h 160"/>
                <a:gd name="T14" fmla="*/ 1 w 82"/>
                <a:gd name="T15" fmla="*/ 2 h 160"/>
                <a:gd name="T16" fmla="*/ 1 w 82"/>
                <a:gd name="T17" fmla="*/ 2 h 160"/>
                <a:gd name="T18" fmla="*/ 1 w 82"/>
                <a:gd name="T19" fmla="*/ 2 h 160"/>
                <a:gd name="T20" fmla="*/ 1 w 82"/>
                <a:gd name="T21" fmla="*/ 1 h 160"/>
                <a:gd name="T22" fmla="*/ 1 w 82"/>
                <a:gd name="T23" fmla="*/ 1 h 160"/>
                <a:gd name="T24" fmla="*/ 1 w 82"/>
                <a:gd name="T25" fmla="*/ 1 h 160"/>
                <a:gd name="T26" fmla="*/ 1 w 82"/>
                <a:gd name="T27" fmla="*/ 1 h 160"/>
                <a:gd name="T28" fmla="*/ 1 w 82"/>
                <a:gd name="T29" fmla="*/ 1 h 160"/>
                <a:gd name="T30" fmla="*/ 1 w 82"/>
                <a:gd name="T31" fmla="*/ 1 h 160"/>
                <a:gd name="T32" fmla="*/ 1 w 82"/>
                <a:gd name="T33" fmla="*/ 0 h 160"/>
                <a:gd name="T34" fmla="*/ 1 w 82"/>
                <a:gd name="T35" fmla="*/ 0 h 160"/>
                <a:gd name="T36" fmla="*/ 1 w 82"/>
                <a:gd name="T37" fmla="*/ 0 h 160"/>
                <a:gd name="T38" fmla="*/ 1 w 82"/>
                <a:gd name="T39" fmla="*/ 0 h 160"/>
                <a:gd name="T40" fmla="*/ 1 w 82"/>
                <a:gd name="T41" fmla="*/ 0 h 160"/>
                <a:gd name="T42" fmla="*/ 1 w 82"/>
                <a:gd name="T43" fmla="*/ 0 h 160"/>
                <a:gd name="T44" fmla="*/ 1 w 82"/>
                <a:gd name="T45" fmla="*/ 0 h 16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2" h="160">
                  <a:moveTo>
                    <a:pt x="0" y="160"/>
                  </a:moveTo>
                  <a:lnTo>
                    <a:pt x="9" y="159"/>
                  </a:lnTo>
                  <a:lnTo>
                    <a:pt x="17" y="157"/>
                  </a:lnTo>
                  <a:lnTo>
                    <a:pt x="26" y="153"/>
                  </a:lnTo>
                  <a:lnTo>
                    <a:pt x="34" y="148"/>
                  </a:lnTo>
                  <a:lnTo>
                    <a:pt x="43" y="141"/>
                  </a:lnTo>
                  <a:lnTo>
                    <a:pt x="50" y="133"/>
                  </a:lnTo>
                  <a:lnTo>
                    <a:pt x="58" y="123"/>
                  </a:lnTo>
                  <a:lnTo>
                    <a:pt x="64" y="114"/>
                  </a:lnTo>
                  <a:lnTo>
                    <a:pt x="69" y="103"/>
                  </a:lnTo>
                  <a:lnTo>
                    <a:pt x="75" y="91"/>
                  </a:lnTo>
                  <a:lnTo>
                    <a:pt x="78" y="81"/>
                  </a:lnTo>
                  <a:lnTo>
                    <a:pt x="81" y="69"/>
                  </a:lnTo>
                  <a:lnTo>
                    <a:pt x="82" y="57"/>
                  </a:lnTo>
                  <a:lnTo>
                    <a:pt x="82" y="46"/>
                  </a:lnTo>
                  <a:lnTo>
                    <a:pt x="81" y="37"/>
                  </a:lnTo>
                  <a:lnTo>
                    <a:pt x="79" y="27"/>
                  </a:lnTo>
                  <a:lnTo>
                    <a:pt x="75" y="20"/>
                  </a:lnTo>
                  <a:lnTo>
                    <a:pt x="70" y="12"/>
                  </a:lnTo>
                  <a:lnTo>
                    <a:pt x="65" y="7"/>
                  </a:lnTo>
                  <a:lnTo>
                    <a:pt x="59" y="3"/>
                  </a:lnTo>
                  <a:lnTo>
                    <a:pt x="51" y="1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2" name="Line 180"/>
            <p:cNvSpPr>
              <a:spLocks noChangeShapeType="1"/>
            </p:cNvSpPr>
            <p:nvPr/>
          </p:nvSpPr>
          <p:spPr bwMode="auto">
            <a:xfrm flipH="1">
              <a:off x="3613" y="1911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3" name="Freeform 181"/>
            <p:cNvSpPr>
              <a:spLocks/>
            </p:cNvSpPr>
            <p:nvPr/>
          </p:nvSpPr>
          <p:spPr bwMode="auto">
            <a:xfrm>
              <a:off x="3623" y="1911"/>
              <a:ext cx="12" cy="29"/>
            </a:xfrm>
            <a:custGeom>
              <a:avLst/>
              <a:gdLst>
                <a:gd name="T0" fmla="*/ 0 w 38"/>
                <a:gd name="T1" fmla="*/ 1 h 80"/>
                <a:gd name="T2" fmla="*/ 0 w 38"/>
                <a:gd name="T3" fmla="*/ 1 h 80"/>
                <a:gd name="T4" fmla="*/ 0 w 38"/>
                <a:gd name="T5" fmla="*/ 1 h 80"/>
                <a:gd name="T6" fmla="*/ 0 w 38"/>
                <a:gd name="T7" fmla="*/ 1 h 80"/>
                <a:gd name="T8" fmla="*/ 0 w 38"/>
                <a:gd name="T9" fmla="*/ 1 h 80"/>
                <a:gd name="T10" fmla="*/ 0 w 38"/>
                <a:gd name="T11" fmla="*/ 0 h 80"/>
                <a:gd name="T12" fmla="*/ 0 w 38"/>
                <a:gd name="T13" fmla="*/ 0 h 80"/>
                <a:gd name="T14" fmla="*/ 0 w 38"/>
                <a:gd name="T15" fmla="*/ 0 h 80"/>
                <a:gd name="T16" fmla="*/ 0 w 38"/>
                <a:gd name="T17" fmla="*/ 0 h 80"/>
                <a:gd name="T18" fmla="*/ 0 w 38"/>
                <a:gd name="T19" fmla="*/ 0 h 80"/>
                <a:gd name="T20" fmla="*/ 0 w 38"/>
                <a:gd name="T21" fmla="*/ 0 h 80"/>
                <a:gd name="T22" fmla="*/ 0 w 38"/>
                <a:gd name="T23" fmla="*/ 0 h 8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80">
                  <a:moveTo>
                    <a:pt x="35" y="80"/>
                  </a:moveTo>
                  <a:lnTo>
                    <a:pt x="37" y="70"/>
                  </a:lnTo>
                  <a:lnTo>
                    <a:pt x="38" y="58"/>
                  </a:lnTo>
                  <a:lnTo>
                    <a:pt x="38" y="47"/>
                  </a:lnTo>
                  <a:lnTo>
                    <a:pt x="37" y="38"/>
                  </a:lnTo>
                  <a:lnTo>
                    <a:pt x="35" y="28"/>
                  </a:lnTo>
                  <a:lnTo>
                    <a:pt x="32" y="20"/>
                  </a:lnTo>
                  <a:lnTo>
                    <a:pt x="28" y="13"/>
                  </a:lnTo>
                  <a:lnTo>
                    <a:pt x="21" y="8"/>
                  </a:lnTo>
                  <a:lnTo>
                    <a:pt x="15" y="4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4" name="Line 182"/>
            <p:cNvSpPr>
              <a:spLocks noChangeShapeType="1"/>
            </p:cNvSpPr>
            <p:nvPr/>
          </p:nvSpPr>
          <p:spPr bwMode="auto">
            <a:xfrm flipH="1">
              <a:off x="3633" y="1940"/>
              <a:ext cx="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5" name="Freeform 183"/>
            <p:cNvSpPr>
              <a:spLocks/>
            </p:cNvSpPr>
            <p:nvPr/>
          </p:nvSpPr>
          <p:spPr bwMode="auto">
            <a:xfrm>
              <a:off x="3604" y="1955"/>
              <a:ext cx="29" cy="26"/>
            </a:xfrm>
            <a:custGeom>
              <a:avLst/>
              <a:gdLst>
                <a:gd name="T0" fmla="*/ 0 w 78"/>
                <a:gd name="T1" fmla="*/ 1 h 81"/>
                <a:gd name="T2" fmla="*/ 0 w 78"/>
                <a:gd name="T3" fmla="*/ 1 h 81"/>
                <a:gd name="T4" fmla="*/ 0 w 78"/>
                <a:gd name="T5" fmla="*/ 1 h 81"/>
                <a:gd name="T6" fmla="*/ 0 w 78"/>
                <a:gd name="T7" fmla="*/ 1 h 81"/>
                <a:gd name="T8" fmla="*/ 0 w 78"/>
                <a:gd name="T9" fmla="*/ 1 h 81"/>
                <a:gd name="T10" fmla="*/ 1 w 78"/>
                <a:gd name="T11" fmla="*/ 1 h 81"/>
                <a:gd name="T12" fmla="*/ 1 w 78"/>
                <a:gd name="T13" fmla="*/ 1 h 81"/>
                <a:gd name="T14" fmla="*/ 1 w 78"/>
                <a:gd name="T15" fmla="*/ 0 h 81"/>
                <a:gd name="T16" fmla="*/ 1 w 78"/>
                <a:gd name="T17" fmla="*/ 0 h 81"/>
                <a:gd name="T18" fmla="*/ 1 w 78"/>
                <a:gd name="T19" fmla="*/ 0 h 81"/>
                <a:gd name="T20" fmla="*/ 1 w 78"/>
                <a:gd name="T21" fmla="*/ 0 h 81"/>
                <a:gd name="T22" fmla="*/ 1 w 78"/>
                <a:gd name="T23" fmla="*/ 0 h 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81">
                  <a:moveTo>
                    <a:pt x="0" y="81"/>
                  </a:moveTo>
                  <a:lnTo>
                    <a:pt x="7" y="80"/>
                  </a:lnTo>
                  <a:lnTo>
                    <a:pt x="16" y="77"/>
                  </a:lnTo>
                  <a:lnTo>
                    <a:pt x="24" y="73"/>
                  </a:lnTo>
                  <a:lnTo>
                    <a:pt x="33" y="68"/>
                  </a:lnTo>
                  <a:lnTo>
                    <a:pt x="41" y="60"/>
                  </a:lnTo>
                  <a:lnTo>
                    <a:pt x="50" y="53"/>
                  </a:lnTo>
                  <a:lnTo>
                    <a:pt x="56" y="43"/>
                  </a:lnTo>
                  <a:lnTo>
                    <a:pt x="63" y="34"/>
                  </a:lnTo>
                  <a:lnTo>
                    <a:pt x="69" y="22"/>
                  </a:lnTo>
                  <a:lnTo>
                    <a:pt x="73" y="11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6" name="Line 184"/>
            <p:cNvSpPr>
              <a:spLocks noChangeShapeType="1"/>
            </p:cNvSpPr>
            <p:nvPr/>
          </p:nvSpPr>
          <p:spPr bwMode="auto">
            <a:xfrm flipH="1">
              <a:off x="3584" y="198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7" name="Line 185"/>
            <p:cNvSpPr>
              <a:spLocks noChangeShapeType="1"/>
            </p:cNvSpPr>
            <p:nvPr/>
          </p:nvSpPr>
          <p:spPr bwMode="auto">
            <a:xfrm flipV="1">
              <a:off x="3679" y="1855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78" name="Line 186"/>
            <p:cNvSpPr>
              <a:spLocks noChangeShapeType="1"/>
            </p:cNvSpPr>
            <p:nvPr/>
          </p:nvSpPr>
          <p:spPr bwMode="auto">
            <a:xfrm flipV="1">
              <a:off x="3713" y="1855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627" name="Group 187"/>
          <p:cNvGrpSpPr>
            <a:grpSpLocks/>
          </p:cNvGrpSpPr>
          <p:nvPr/>
        </p:nvGrpSpPr>
        <p:grpSpPr bwMode="auto">
          <a:xfrm>
            <a:off x="3930650" y="1231900"/>
            <a:ext cx="279400" cy="347663"/>
            <a:chOff x="2476" y="776"/>
            <a:chExt cx="176" cy="219"/>
          </a:xfrm>
        </p:grpSpPr>
        <p:sp>
          <p:nvSpPr>
            <p:cNvPr id="65565" name="Freeform 188"/>
            <p:cNvSpPr>
              <a:spLocks/>
            </p:cNvSpPr>
            <p:nvPr/>
          </p:nvSpPr>
          <p:spPr bwMode="auto">
            <a:xfrm>
              <a:off x="2476" y="929"/>
              <a:ext cx="66" cy="66"/>
            </a:xfrm>
            <a:custGeom>
              <a:avLst/>
              <a:gdLst>
                <a:gd name="T0" fmla="*/ 3 w 184"/>
                <a:gd name="T1" fmla="*/ 1 h 183"/>
                <a:gd name="T2" fmla="*/ 3 w 184"/>
                <a:gd name="T3" fmla="*/ 1 h 183"/>
                <a:gd name="T4" fmla="*/ 3 w 184"/>
                <a:gd name="T5" fmla="*/ 1 h 183"/>
                <a:gd name="T6" fmla="*/ 3 w 184"/>
                <a:gd name="T7" fmla="*/ 1 h 183"/>
                <a:gd name="T8" fmla="*/ 3 w 184"/>
                <a:gd name="T9" fmla="*/ 1 h 183"/>
                <a:gd name="T10" fmla="*/ 3 w 184"/>
                <a:gd name="T11" fmla="*/ 0 h 183"/>
                <a:gd name="T12" fmla="*/ 3 w 184"/>
                <a:gd name="T13" fmla="*/ 0 h 183"/>
                <a:gd name="T14" fmla="*/ 2 w 184"/>
                <a:gd name="T15" fmla="*/ 0 h 183"/>
                <a:gd name="T16" fmla="*/ 2 w 184"/>
                <a:gd name="T17" fmla="*/ 0 h 183"/>
                <a:gd name="T18" fmla="*/ 2 w 184"/>
                <a:gd name="T19" fmla="*/ 0 h 183"/>
                <a:gd name="T20" fmla="*/ 1 w 184"/>
                <a:gd name="T21" fmla="*/ 0 h 183"/>
                <a:gd name="T22" fmla="*/ 1 w 184"/>
                <a:gd name="T23" fmla="*/ 0 h 183"/>
                <a:gd name="T24" fmla="*/ 1 w 184"/>
                <a:gd name="T25" fmla="*/ 0 h 183"/>
                <a:gd name="T26" fmla="*/ 1 w 184"/>
                <a:gd name="T27" fmla="*/ 0 h 183"/>
                <a:gd name="T28" fmla="*/ 1 w 184"/>
                <a:gd name="T29" fmla="*/ 0 h 183"/>
                <a:gd name="T30" fmla="*/ 0 w 184"/>
                <a:gd name="T31" fmla="*/ 0 h 183"/>
                <a:gd name="T32" fmla="*/ 0 w 184"/>
                <a:gd name="T33" fmla="*/ 1 h 183"/>
                <a:gd name="T34" fmla="*/ 0 w 184"/>
                <a:gd name="T35" fmla="*/ 1 h 183"/>
                <a:gd name="T36" fmla="*/ 0 w 184"/>
                <a:gd name="T37" fmla="*/ 1 h 183"/>
                <a:gd name="T38" fmla="*/ 0 w 184"/>
                <a:gd name="T39" fmla="*/ 1 h 183"/>
                <a:gd name="T40" fmla="*/ 0 w 184"/>
                <a:gd name="T41" fmla="*/ 1 h 183"/>
                <a:gd name="T42" fmla="*/ 0 w 184"/>
                <a:gd name="T43" fmla="*/ 2 h 183"/>
                <a:gd name="T44" fmla="*/ 0 w 184"/>
                <a:gd name="T45" fmla="*/ 2 h 183"/>
                <a:gd name="T46" fmla="*/ 0 w 184"/>
                <a:gd name="T47" fmla="*/ 2 h 183"/>
                <a:gd name="T48" fmla="*/ 0 w 184"/>
                <a:gd name="T49" fmla="*/ 3 h 183"/>
                <a:gd name="T50" fmla="*/ 0 w 184"/>
                <a:gd name="T51" fmla="*/ 3 h 183"/>
                <a:gd name="T52" fmla="*/ 1 w 184"/>
                <a:gd name="T53" fmla="*/ 3 h 183"/>
                <a:gd name="T54" fmla="*/ 1 w 184"/>
                <a:gd name="T55" fmla="*/ 3 h 183"/>
                <a:gd name="T56" fmla="*/ 1 w 184"/>
                <a:gd name="T57" fmla="*/ 3 h 183"/>
                <a:gd name="T58" fmla="*/ 1 w 184"/>
                <a:gd name="T59" fmla="*/ 3 h 183"/>
                <a:gd name="T60" fmla="*/ 1 w 184"/>
                <a:gd name="T61" fmla="*/ 3 h 183"/>
                <a:gd name="T62" fmla="*/ 2 w 184"/>
                <a:gd name="T63" fmla="*/ 3 h 183"/>
                <a:gd name="T64" fmla="*/ 2 w 184"/>
                <a:gd name="T65" fmla="*/ 3 h 183"/>
                <a:gd name="T66" fmla="*/ 2 w 184"/>
                <a:gd name="T67" fmla="*/ 3 h 183"/>
                <a:gd name="T68" fmla="*/ 3 w 184"/>
                <a:gd name="T69" fmla="*/ 3 h 183"/>
                <a:gd name="T70" fmla="*/ 3 w 184"/>
                <a:gd name="T71" fmla="*/ 3 h 183"/>
                <a:gd name="T72" fmla="*/ 3 w 184"/>
                <a:gd name="T73" fmla="*/ 3 h 183"/>
                <a:gd name="T74" fmla="*/ 3 w 184"/>
                <a:gd name="T75" fmla="*/ 2 h 183"/>
                <a:gd name="T76" fmla="*/ 3 w 184"/>
                <a:gd name="T77" fmla="*/ 2 h 183"/>
                <a:gd name="T78" fmla="*/ 3 w 184"/>
                <a:gd name="T79" fmla="*/ 2 h 183"/>
                <a:gd name="T80" fmla="*/ 3 w 184"/>
                <a:gd name="T81" fmla="*/ 1 h 1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4" h="183">
                  <a:moveTo>
                    <a:pt x="184" y="92"/>
                  </a:moveTo>
                  <a:lnTo>
                    <a:pt x="183" y="78"/>
                  </a:lnTo>
                  <a:lnTo>
                    <a:pt x="178" y="64"/>
                  </a:lnTo>
                  <a:lnTo>
                    <a:pt x="173" y="50"/>
                  </a:lnTo>
                  <a:lnTo>
                    <a:pt x="166" y="37"/>
                  </a:lnTo>
                  <a:lnTo>
                    <a:pt x="156" y="27"/>
                  </a:lnTo>
                  <a:lnTo>
                    <a:pt x="145" y="17"/>
                  </a:lnTo>
                  <a:lnTo>
                    <a:pt x="134" y="10"/>
                  </a:lnTo>
                  <a:lnTo>
                    <a:pt x="120" y="4"/>
                  </a:lnTo>
                  <a:lnTo>
                    <a:pt x="106" y="1"/>
                  </a:lnTo>
                  <a:lnTo>
                    <a:pt x="91" y="0"/>
                  </a:lnTo>
                  <a:lnTo>
                    <a:pt x="77" y="1"/>
                  </a:lnTo>
                  <a:lnTo>
                    <a:pt x="63" y="4"/>
                  </a:lnTo>
                  <a:lnTo>
                    <a:pt x="50" y="10"/>
                  </a:lnTo>
                  <a:lnTo>
                    <a:pt x="38" y="17"/>
                  </a:lnTo>
                  <a:lnTo>
                    <a:pt x="27" y="27"/>
                  </a:lnTo>
                  <a:lnTo>
                    <a:pt x="18" y="37"/>
                  </a:lnTo>
                  <a:lnTo>
                    <a:pt x="10" y="50"/>
                  </a:lnTo>
                  <a:lnTo>
                    <a:pt x="5" y="64"/>
                  </a:lnTo>
                  <a:lnTo>
                    <a:pt x="1" y="78"/>
                  </a:lnTo>
                  <a:lnTo>
                    <a:pt x="0" y="92"/>
                  </a:lnTo>
                  <a:lnTo>
                    <a:pt x="1" y="106"/>
                  </a:lnTo>
                  <a:lnTo>
                    <a:pt x="5" y="120"/>
                  </a:lnTo>
                  <a:lnTo>
                    <a:pt x="10" y="133"/>
                  </a:lnTo>
                  <a:lnTo>
                    <a:pt x="18" y="146"/>
                  </a:lnTo>
                  <a:lnTo>
                    <a:pt x="27" y="157"/>
                  </a:lnTo>
                  <a:lnTo>
                    <a:pt x="38" y="166"/>
                  </a:lnTo>
                  <a:lnTo>
                    <a:pt x="50" y="174"/>
                  </a:lnTo>
                  <a:lnTo>
                    <a:pt x="63" y="179"/>
                  </a:lnTo>
                  <a:lnTo>
                    <a:pt x="77" y="182"/>
                  </a:lnTo>
                  <a:lnTo>
                    <a:pt x="91" y="183"/>
                  </a:lnTo>
                  <a:lnTo>
                    <a:pt x="106" y="182"/>
                  </a:lnTo>
                  <a:lnTo>
                    <a:pt x="120" y="179"/>
                  </a:lnTo>
                  <a:lnTo>
                    <a:pt x="134" y="174"/>
                  </a:lnTo>
                  <a:lnTo>
                    <a:pt x="145" y="166"/>
                  </a:lnTo>
                  <a:lnTo>
                    <a:pt x="156" y="157"/>
                  </a:lnTo>
                  <a:lnTo>
                    <a:pt x="166" y="146"/>
                  </a:lnTo>
                  <a:lnTo>
                    <a:pt x="173" y="133"/>
                  </a:lnTo>
                  <a:lnTo>
                    <a:pt x="178" y="120"/>
                  </a:lnTo>
                  <a:lnTo>
                    <a:pt x="183" y="106"/>
                  </a:lnTo>
                  <a:lnTo>
                    <a:pt x="184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6" name="Freeform 189"/>
            <p:cNvSpPr>
              <a:spLocks/>
            </p:cNvSpPr>
            <p:nvPr/>
          </p:nvSpPr>
          <p:spPr bwMode="auto">
            <a:xfrm>
              <a:off x="2549" y="776"/>
              <a:ext cx="34" cy="127"/>
            </a:xfrm>
            <a:custGeom>
              <a:avLst/>
              <a:gdLst>
                <a:gd name="T0" fmla="*/ 0 w 97"/>
                <a:gd name="T1" fmla="*/ 6 h 362"/>
                <a:gd name="T2" fmla="*/ 1 w 97"/>
                <a:gd name="T3" fmla="*/ 0 h 362"/>
                <a:gd name="T4" fmla="*/ 0 w 97"/>
                <a:gd name="T5" fmla="*/ 1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362">
                  <a:moveTo>
                    <a:pt x="0" y="362"/>
                  </a:moveTo>
                  <a:lnTo>
                    <a:pt x="97" y="0"/>
                  </a:lnTo>
                  <a:lnTo>
                    <a:pt x="19" y="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7" name="Line 190"/>
            <p:cNvSpPr>
              <a:spLocks noChangeShapeType="1"/>
            </p:cNvSpPr>
            <p:nvPr/>
          </p:nvSpPr>
          <p:spPr bwMode="auto">
            <a:xfrm flipV="1">
              <a:off x="2605" y="776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8" name="Line 191"/>
            <p:cNvSpPr>
              <a:spLocks noChangeShapeType="1"/>
            </p:cNvSpPr>
            <p:nvPr/>
          </p:nvSpPr>
          <p:spPr bwMode="auto">
            <a:xfrm flipV="1">
              <a:off x="2639" y="776"/>
              <a:ext cx="13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9632" name="Group 192"/>
          <p:cNvGrpSpPr>
            <a:grpSpLocks/>
          </p:cNvGrpSpPr>
          <p:nvPr/>
        </p:nvGrpSpPr>
        <p:grpSpPr bwMode="auto">
          <a:xfrm>
            <a:off x="5964238" y="1223963"/>
            <a:ext cx="255587" cy="355600"/>
            <a:chOff x="3757" y="771"/>
            <a:chExt cx="161" cy="224"/>
          </a:xfrm>
        </p:grpSpPr>
        <p:sp>
          <p:nvSpPr>
            <p:cNvPr id="65559" name="Freeform 193"/>
            <p:cNvSpPr>
              <a:spLocks/>
            </p:cNvSpPr>
            <p:nvPr/>
          </p:nvSpPr>
          <p:spPr bwMode="auto">
            <a:xfrm>
              <a:off x="3757" y="929"/>
              <a:ext cx="63" cy="66"/>
            </a:xfrm>
            <a:custGeom>
              <a:avLst/>
              <a:gdLst>
                <a:gd name="T0" fmla="*/ 3 w 184"/>
                <a:gd name="T1" fmla="*/ 1 h 183"/>
                <a:gd name="T2" fmla="*/ 3 w 184"/>
                <a:gd name="T3" fmla="*/ 1 h 183"/>
                <a:gd name="T4" fmla="*/ 2 w 184"/>
                <a:gd name="T5" fmla="*/ 1 h 183"/>
                <a:gd name="T6" fmla="*/ 2 w 184"/>
                <a:gd name="T7" fmla="*/ 1 h 183"/>
                <a:gd name="T8" fmla="*/ 2 w 184"/>
                <a:gd name="T9" fmla="*/ 1 h 183"/>
                <a:gd name="T10" fmla="*/ 2 w 184"/>
                <a:gd name="T11" fmla="*/ 0 h 183"/>
                <a:gd name="T12" fmla="*/ 2 w 184"/>
                <a:gd name="T13" fmla="*/ 0 h 183"/>
                <a:gd name="T14" fmla="*/ 2 w 184"/>
                <a:gd name="T15" fmla="*/ 0 h 183"/>
                <a:gd name="T16" fmla="*/ 2 w 184"/>
                <a:gd name="T17" fmla="*/ 0 h 183"/>
                <a:gd name="T18" fmla="*/ 1 w 184"/>
                <a:gd name="T19" fmla="*/ 0 h 183"/>
                <a:gd name="T20" fmla="*/ 1 w 184"/>
                <a:gd name="T21" fmla="*/ 0 h 183"/>
                <a:gd name="T22" fmla="*/ 1 w 184"/>
                <a:gd name="T23" fmla="*/ 0 h 183"/>
                <a:gd name="T24" fmla="*/ 1 w 184"/>
                <a:gd name="T25" fmla="*/ 0 h 183"/>
                <a:gd name="T26" fmla="*/ 1 w 184"/>
                <a:gd name="T27" fmla="*/ 0 h 183"/>
                <a:gd name="T28" fmla="*/ 0 w 184"/>
                <a:gd name="T29" fmla="*/ 0 h 183"/>
                <a:gd name="T30" fmla="*/ 0 w 184"/>
                <a:gd name="T31" fmla="*/ 0 h 183"/>
                <a:gd name="T32" fmla="*/ 0 w 184"/>
                <a:gd name="T33" fmla="*/ 1 h 183"/>
                <a:gd name="T34" fmla="*/ 0 w 184"/>
                <a:gd name="T35" fmla="*/ 1 h 183"/>
                <a:gd name="T36" fmla="*/ 0 w 184"/>
                <a:gd name="T37" fmla="*/ 1 h 183"/>
                <a:gd name="T38" fmla="*/ 0 w 184"/>
                <a:gd name="T39" fmla="*/ 1 h 183"/>
                <a:gd name="T40" fmla="*/ 0 w 184"/>
                <a:gd name="T41" fmla="*/ 1 h 183"/>
                <a:gd name="T42" fmla="*/ 0 w 184"/>
                <a:gd name="T43" fmla="*/ 2 h 183"/>
                <a:gd name="T44" fmla="*/ 0 w 184"/>
                <a:gd name="T45" fmla="*/ 2 h 183"/>
                <a:gd name="T46" fmla="*/ 0 w 184"/>
                <a:gd name="T47" fmla="*/ 2 h 183"/>
                <a:gd name="T48" fmla="*/ 0 w 184"/>
                <a:gd name="T49" fmla="*/ 3 h 183"/>
                <a:gd name="T50" fmla="*/ 0 w 184"/>
                <a:gd name="T51" fmla="*/ 3 h 183"/>
                <a:gd name="T52" fmla="*/ 0 w 184"/>
                <a:gd name="T53" fmla="*/ 3 h 183"/>
                <a:gd name="T54" fmla="*/ 1 w 184"/>
                <a:gd name="T55" fmla="*/ 3 h 183"/>
                <a:gd name="T56" fmla="*/ 1 w 184"/>
                <a:gd name="T57" fmla="*/ 3 h 183"/>
                <a:gd name="T58" fmla="*/ 1 w 184"/>
                <a:gd name="T59" fmla="*/ 3 h 183"/>
                <a:gd name="T60" fmla="*/ 1 w 184"/>
                <a:gd name="T61" fmla="*/ 3 h 183"/>
                <a:gd name="T62" fmla="*/ 1 w 184"/>
                <a:gd name="T63" fmla="*/ 3 h 183"/>
                <a:gd name="T64" fmla="*/ 2 w 184"/>
                <a:gd name="T65" fmla="*/ 3 h 183"/>
                <a:gd name="T66" fmla="*/ 2 w 184"/>
                <a:gd name="T67" fmla="*/ 3 h 183"/>
                <a:gd name="T68" fmla="*/ 2 w 184"/>
                <a:gd name="T69" fmla="*/ 3 h 183"/>
                <a:gd name="T70" fmla="*/ 2 w 184"/>
                <a:gd name="T71" fmla="*/ 3 h 183"/>
                <a:gd name="T72" fmla="*/ 2 w 184"/>
                <a:gd name="T73" fmla="*/ 3 h 183"/>
                <a:gd name="T74" fmla="*/ 2 w 184"/>
                <a:gd name="T75" fmla="*/ 2 h 183"/>
                <a:gd name="T76" fmla="*/ 2 w 184"/>
                <a:gd name="T77" fmla="*/ 2 h 183"/>
                <a:gd name="T78" fmla="*/ 3 w 184"/>
                <a:gd name="T79" fmla="*/ 2 h 183"/>
                <a:gd name="T80" fmla="*/ 3 w 184"/>
                <a:gd name="T81" fmla="*/ 1 h 1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4" h="183">
                  <a:moveTo>
                    <a:pt x="184" y="92"/>
                  </a:moveTo>
                  <a:lnTo>
                    <a:pt x="183" y="78"/>
                  </a:lnTo>
                  <a:lnTo>
                    <a:pt x="179" y="64"/>
                  </a:lnTo>
                  <a:lnTo>
                    <a:pt x="174" y="50"/>
                  </a:lnTo>
                  <a:lnTo>
                    <a:pt x="167" y="37"/>
                  </a:lnTo>
                  <a:lnTo>
                    <a:pt x="157" y="27"/>
                  </a:lnTo>
                  <a:lnTo>
                    <a:pt x="146" y="17"/>
                  </a:lnTo>
                  <a:lnTo>
                    <a:pt x="134" y="10"/>
                  </a:lnTo>
                  <a:lnTo>
                    <a:pt x="121" y="4"/>
                  </a:lnTo>
                  <a:lnTo>
                    <a:pt x="107" y="1"/>
                  </a:lnTo>
                  <a:lnTo>
                    <a:pt x="92" y="0"/>
                  </a:lnTo>
                  <a:lnTo>
                    <a:pt x="78" y="1"/>
                  </a:lnTo>
                  <a:lnTo>
                    <a:pt x="64" y="4"/>
                  </a:lnTo>
                  <a:lnTo>
                    <a:pt x="50" y="10"/>
                  </a:lnTo>
                  <a:lnTo>
                    <a:pt x="39" y="17"/>
                  </a:lnTo>
                  <a:lnTo>
                    <a:pt x="27" y="27"/>
                  </a:lnTo>
                  <a:lnTo>
                    <a:pt x="19" y="37"/>
                  </a:lnTo>
                  <a:lnTo>
                    <a:pt x="10" y="50"/>
                  </a:lnTo>
                  <a:lnTo>
                    <a:pt x="5" y="64"/>
                  </a:lnTo>
                  <a:lnTo>
                    <a:pt x="1" y="78"/>
                  </a:lnTo>
                  <a:lnTo>
                    <a:pt x="0" y="92"/>
                  </a:lnTo>
                  <a:lnTo>
                    <a:pt x="1" y="106"/>
                  </a:lnTo>
                  <a:lnTo>
                    <a:pt x="5" y="120"/>
                  </a:lnTo>
                  <a:lnTo>
                    <a:pt x="10" y="133"/>
                  </a:lnTo>
                  <a:lnTo>
                    <a:pt x="19" y="146"/>
                  </a:lnTo>
                  <a:lnTo>
                    <a:pt x="27" y="157"/>
                  </a:lnTo>
                  <a:lnTo>
                    <a:pt x="39" y="166"/>
                  </a:lnTo>
                  <a:lnTo>
                    <a:pt x="50" y="174"/>
                  </a:lnTo>
                  <a:lnTo>
                    <a:pt x="64" y="179"/>
                  </a:lnTo>
                  <a:lnTo>
                    <a:pt x="78" y="182"/>
                  </a:lnTo>
                  <a:lnTo>
                    <a:pt x="92" y="183"/>
                  </a:lnTo>
                  <a:lnTo>
                    <a:pt x="107" y="182"/>
                  </a:lnTo>
                  <a:lnTo>
                    <a:pt x="121" y="179"/>
                  </a:lnTo>
                  <a:lnTo>
                    <a:pt x="134" y="174"/>
                  </a:lnTo>
                  <a:lnTo>
                    <a:pt x="146" y="166"/>
                  </a:lnTo>
                  <a:lnTo>
                    <a:pt x="157" y="157"/>
                  </a:lnTo>
                  <a:lnTo>
                    <a:pt x="167" y="146"/>
                  </a:lnTo>
                  <a:lnTo>
                    <a:pt x="174" y="133"/>
                  </a:lnTo>
                  <a:lnTo>
                    <a:pt x="179" y="120"/>
                  </a:lnTo>
                  <a:lnTo>
                    <a:pt x="183" y="106"/>
                  </a:lnTo>
                  <a:lnTo>
                    <a:pt x="184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0" name="Freeform 194"/>
            <p:cNvSpPr>
              <a:spLocks/>
            </p:cNvSpPr>
            <p:nvPr/>
          </p:nvSpPr>
          <p:spPr bwMode="auto">
            <a:xfrm>
              <a:off x="3803" y="771"/>
              <a:ext cx="27" cy="20"/>
            </a:xfrm>
            <a:custGeom>
              <a:avLst/>
              <a:gdLst>
                <a:gd name="T0" fmla="*/ 2 w 72"/>
                <a:gd name="T1" fmla="*/ 0 h 61"/>
                <a:gd name="T2" fmla="*/ 1 w 72"/>
                <a:gd name="T3" fmla="*/ 0 h 61"/>
                <a:gd name="T4" fmla="*/ 1 w 72"/>
                <a:gd name="T5" fmla="*/ 0 h 61"/>
                <a:gd name="T6" fmla="*/ 1 w 72"/>
                <a:gd name="T7" fmla="*/ 0 h 61"/>
                <a:gd name="T8" fmla="*/ 1 w 72"/>
                <a:gd name="T9" fmla="*/ 0 h 61"/>
                <a:gd name="T10" fmla="*/ 1 w 72"/>
                <a:gd name="T11" fmla="*/ 0 h 61"/>
                <a:gd name="T12" fmla="*/ 0 w 72"/>
                <a:gd name="T13" fmla="*/ 0 h 61"/>
                <a:gd name="T14" fmla="*/ 0 w 72"/>
                <a:gd name="T15" fmla="*/ 0 h 61"/>
                <a:gd name="T16" fmla="*/ 0 w 72"/>
                <a:gd name="T17" fmla="*/ 0 h 61"/>
                <a:gd name="T18" fmla="*/ 0 w 72"/>
                <a:gd name="T19" fmla="*/ 1 h 61"/>
                <a:gd name="T20" fmla="*/ 0 w 72"/>
                <a:gd name="T21" fmla="*/ 1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61">
                  <a:moveTo>
                    <a:pt x="72" y="0"/>
                  </a:moveTo>
                  <a:lnTo>
                    <a:pt x="64" y="1"/>
                  </a:lnTo>
                  <a:lnTo>
                    <a:pt x="56" y="2"/>
                  </a:lnTo>
                  <a:lnTo>
                    <a:pt x="48" y="6"/>
                  </a:lnTo>
                  <a:lnTo>
                    <a:pt x="40" y="11"/>
                  </a:lnTo>
                  <a:lnTo>
                    <a:pt x="32" y="16"/>
                  </a:lnTo>
                  <a:lnTo>
                    <a:pt x="24" y="23"/>
                  </a:lnTo>
                  <a:lnTo>
                    <a:pt x="17" y="32"/>
                  </a:lnTo>
                  <a:lnTo>
                    <a:pt x="10" y="41"/>
                  </a:lnTo>
                  <a:lnTo>
                    <a:pt x="5" y="50"/>
                  </a:lnTo>
                  <a:lnTo>
                    <a:pt x="0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1" name="Freeform 195"/>
            <p:cNvSpPr>
              <a:spLocks/>
            </p:cNvSpPr>
            <p:nvPr/>
          </p:nvSpPr>
          <p:spPr bwMode="auto">
            <a:xfrm>
              <a:off x="3830" y="771"/>
              <a:ext cx="12" cy="42"/>
            </a:xfrm>
            <a:custGeom>
              <a:avLst/>
              <a:gdLst>
                <a:gd name="T0" fmla="*/ 0 w 39"/>
                <a:gd name="T1" fmla="*/ 2 h 122"/>
                <a:gd name="T2" fmla="*/ 0 w 39"/>
                <a:gd name="T3" fmla="*/ 1 h 122"/>
                <a:gd name="T4" fmla="*/ 0 w 39"/>
                <a:gd name="T5" fmla="*/ 1 h 122"/>
                <a:gd name="T6" fmla="*/ 0 w 39"/>
                <a:gd name="T7" fmla="*/ 1 h 122"/>
                <a:gd name="T8" fmla="*/ 0 w 39"/>
                <a:gd name="T9" fmla="*/ 1 h 122"/>
                <a:gd name="T10" fmla="*/ 0 w 39"/>
                <a:gd name="T11" fmla="*/ 1 h 122"/>
                <a:gd name="T12" fmla="*/ 0 w 39"/>
                <a:gd name="T13" fmla="*/ 1 h 122"/>
                <a:gd name="T14" fmla="*/ 0 w 39"/>
                <a:gd name="T15" fmla="*/ 1 h 122"/>
                <a:gd name="T16" fmla="*/ 0 w 39"/>
                <a:gd name="T17" fmla="*/ 0 h 122"/>
                <a:gd name="T18" fmla="*/ 0 w 39"/>
                <a:gd name="T19" fmla="*/ 0 h 122"/>
                <a:gd name="T20" fmla="*/ 0 w 39"/>
                <a:gd name="T21" fmla="*/ 0 h 122"/>
                <a:gd name="T22" fmla="*/ 0 w 39"/>
                <a:gd name="T23" fmla="*/ 0 h 122"/>
                <a:gd name="T24" fmla="*/ 0 w 39"/>
                <a:gd name="T25" fmla="*/ 0 h 122"/>
                <a:gd name="T26" fmla="*/ 0 w 39"/>
                <a:gd name="T27" fmla="*/ 0 h 122"/>
                <a:gd name="T28" fmla="*/ 0 w 39"/>
                <a:gd name="T29" fmla="*/ 0 h 122"/>
                <a:gd name="T30" fmla="*/ 0 w 39"/>
                <a:gd name="T31" fmla="*/ 0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122">
                  <a:moveTo>
                    <a:pt x="15" y="122"/>
                  </a:moveTo>
                  <a:lnTo>
                    <a:pt x="21" y="113"/>
                  </a:lnTo>
                  <a:lnTo>
                    <a:pt x="27" y="102"/>
                  </a:lnTo>
                  <a:lnTo>
                    <a:pt x="31" y="91"/>
                  </a:lnTo>
                  <a:lnTo>
                    <a:pt x="35" y="79"/>
                  </a:lnTo>
                  <a:lnTo>
                    <a:pt x="37" y="68"/>
                  </a:lnTo>
                  <a:lnTo>
                    <a:pt x="39" y="56"/>
                  </a:lnTo>
                  <a:lnTo>
                    <a:pt x="39" y="46"/>
                  </a:lnTo>
                  <a:lnTo>
                    <a:pt x="37" y="36"/>
                  </a:lnTo>
                  <a:lnTo>
                    <a:pt x="34" y="27"/>
                  </a:lnTo>
                  <a:lnTo>
                    <a:pt x="31" y="19"/>
                  </a:lnTo>
                  <a:lnTo>
                    <a:pt x="27" y="13"/>
                  </a:lnTo>
                  <a:lnTo>
                    <a:pt x="21" y="8"/>
                  </a:lnTo>
                  <a:lnTo>
                    <a:pt x="15" y="3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2" name="Freeform 196"/>
            <p:cNvSpPr>
              <a:spLocks/>
            </p:cNvSpPr>
            <p:nvPr/>
          </p:nvSpPr>
          <p:spPr bwMode="auto">
            <a:xfrm>
              <a:off x="3777" y="813"/>
              <a:ext cx="58" cy="82"/>
            </a:xfrm>
            <a:custGeom>
              <a:avLst/>
              <a:gdLst>
                <a:gd name="T0" fmla="*/ 2 w 168"/>
                <a:gd name="T1" fmla="*/ 0 h 240"/>
                <a:gd name="T2" fmla="*/ 0 w 168"/>
                <a:gd name="T3" fmla="*/ 3 h 240"/>
                <a:gd name="T4" fmla="*/ 1 w 168"/>
                <a:gd name="T5" fmla="*/ 3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240">
                  <a:moveTo>
                    <a:pt x="168" y="0"/>
                  </a:moveTo>
                  <a:lnTo>
                    <a:pt x="0" y="240"/>
                  </a:lnTo>
                  <a:lnTo>
                    <a:pt x="112" y="2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3" name="Line 197"/>
            <p:cNvSpPr>
              <a:spLocks noChangeShapeType="1"/>
            </p:cNvSpPr>
            <p:nvPr/>
          </p:nvSpPr>
          <p:spPr bwMode="auto">
            <a:xfrm flipV="1">
              <a:off x="3872" y="771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64" name="Line 198"/>
            <p:cNvSpPr>
              <a:spLocks noChangeShapeType="1"/>
            </p:cNvSpPr>
            <p:nvPr/>
          </p:nvSpPr>
          <p:spPr bwMode="auto">
            <a:xfrm flipV="1">
              <a:off x="3906" y="771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5558" name="Text Box 199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89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9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9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9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89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89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89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89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89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89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189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89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89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89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189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89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189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189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5" dur="500"/>
                                        <p:tgtEl>
                                          <p:spTgt spid="189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AutoShape 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56338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90551" name="Group 87"/>
          <p:cNvGrpSpPr>
            <a:grpSpLocks/>
          </p:cNvGrpSpPr>
          <p:nvPr/>
        </p:nvGrpSpPr>
        <p:grpSpPr bwMode="auto">
          <a:xfrm>
            <a:off x="6629400" y="3284538"/>
            <a:ext cx="2197100" cy="3121025"/>
            <a:chOff x="4176" y="2069"/>
            <a:chExt cx="1384" cy="1966"/>
          </a:xfrm>
        </p:grpSpPr>
        <p:sp>
          <p:nvSpPr>
            <p:cNvPr id="66669" name="Freeform 88"/>
            <p:cNvSpPr>
              <a:spLocks/>
            </p:cNvSpPr>
            <p:nvPr/>
          </p:nvSpPr>
          <p:spPr bwMode="auto">
            <a:xfrm>
              <a:off x="5559" y="2468"/>
              <a:ext cx="1" cy="1170"/>
            </a:xfrm>
            <a:custGeom>
              <a:avLst/>
              <a:gdLst>
                <a:gd name="T0" fmla="*/ 0 w 1"/>
                <a:gd name="T1" fmla="*/ 5 h 7021"/>
                <a:gd name="T2" fmla="*/ 0 w 1"/>
                <a:gd name="T3" fmla="*/ 0 h 7021"/>
                <a:gd name="T4" fmla="*/ 1 w 1"/>
                <a:gd name="T5" fmla="*/ 0 h 70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021">
                  <a:moveTo>
                    <a:pt x="0" y="702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0" name="Freeform 89"/>
            <p:cNvSpPr>
              <a:spLocks/>
            </p:cNvSpPr>
            <p:nvPr/>
          </p:nvSpPr>
          <p:spPr bwMode="auto">
            <a:xfrm>
              <a:off x="4176" y="3638"/>
              <a:ext cx="1383" cy="397"/>
            </a:xfrm>
            <a:custGeom>
              <a:avLst/>
              <a:gdLst>
                <a:gd name="T0" fmla="*/ 0 w 8299"/>
                <a:gd name="T1" fmla="*/ 0 h 2386"/>
                <a:gd name="T2" fmla="*/ 0 w 8299"/>
                <a:gd name="T3" fmla="*/ 0 h 2386"/>
                <a:gd name="T4" fmla="*/ 0 w 8299"/>
                <a:gd name="T5" fmla="*/ 1 h 2386"/>
                <a:gd name="T6" fmla="*/ 0 w 8299"/>
                <a:gd name="T7" fmla="*/ 1 h 2386"/>
                <a:gd name="T8" fmla="*/ 1 w 8299"/>
                <a:gd name="T9" fmla="*/ 1 h 2386"/>
                <a:gd name="T10" fmla="*/ 1 w 8299"/>
                <a:gd name="T11" fmla="*/ 1 h 2386"/>
                <a:gd name="T12" fmla="*/ 2 w 8299"/>
                <a:gd name="T13" fmla="*/ 2 h 2386"/>
                <a:gd name="T14" fmla="*/ 2 w 8299"/>
                <a:gd name="T15" fmla="*/ 2 h 2386"/>
                <a:gd name="T16" fmla="*/ 3 w 8299"/>
                <a:gd name="T17" fmla="*/ 2 h 2386"/>
                <a:gd name="T18" fmla="*/ 3 w 8299"/>
                <a:gd name="T19" fmla="*/ 2 h 2386"/>
                <a:gd name="T20" fmla="*/ 4 w 8299"/>
                <a:gd name="T21" fmla="*/ 2 h 2386"/>
                <a:gd name="T22" fmla="*/ 5 w 8299"/>
                <a:gd name="T23" fmla="*/ 2 h 2386"/>
                <a:gd name="T24" fmla="*/ 5 w 8299"/>
                <a:gd name="T25" fmla="*/ 1 h 2386"/>
                <a:gd name="T26" fmla="*/ 5 w 8299"/>
                <a:gd name="T27" fmla="*/ 1 h 2386"/>
                <a:gd name="T28" fmla="*/ 6 w 8299"/>
                <a:gd name="T29" fmla="*/ 1 h 2386"/>
                <a:gd name="T30" fmla="*/ 6 w 8299"/>
                <a:gd name="T31" fmla="*/ 1 h 2386"/>
                <a:gd name="T32" fmla="*/ 6 w 8299"/>
                <a:gd name="T33" fmla="*/ 0 h 2386"/>
                <a:gd name="T34" fmla="*/ 6 w 8299"/>
                <a:gd name="T35" fmla="*/ 0 h 2386"/>
                <a:gd name="T36" fmla="*/ 6 w 8299"/>
                <a:gd name="T37" fmla="*/ 0 h 23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99" h="2386">
                  <a:moveTo>
                    <a:pt x="0" y="0"/>
                  </a:moveTo>
                  <a:lnTo>
                    <a:pt x="71" y="440"/>
                  </a:lnTo>
                  <a:lnTo>
                    <a:pt x="280" y="865"/>
                  </a:lnTo>
                  <a:lnTo>
                    <a:pt x="622" y="1261"/>
                  </a:lnTo>
                  <a:lnTo>
                    <a:pt x="1083" y="1614"/>
                  </a:lnTo>
                  <a:lnTo>
                    <a:pt x="1649" y="1913"/>
                  </a:lnTo>
                  <a:lnTo>
                    <a:pt x="2300" y="2145"/>
                  </a:lnTo>
                  <a:lnTo>
                    <a:pt x="3013" y="2305"/>
                  </a:lnTo>
                  <a:lnTo>
                    <a:pt x="3766" y="2386"/>
                  </a:lnTo>
                  <a:lnTo>
                    <a:pt x="4531" y="2386"/>
                  </a:lnTo>
                  <a:lnTo>
                    <a:pt x="5284" y="2305"/>
                  </a:lnTo>
                  <a:lnTo>
                    <a:pt x="5997" y="2145"/>
                  </a:lnTo>
                  <a:lnTo>
                    <a:pt x="6649" y="1913"/>
                  </a:lnTo>
                  <a:lnTo>
                    <a:pt x="7215" y="1614"/>
                  </a:lnTo>
                  <a:lnTo>
                    <a:pt x="7675" y="1261"/>
                  </a:lnTo>
                  <a:lnTo>
                    <a:pt x="8017" y="865"/>
                  </a:lnTo>
                  <a:lnTo>
                    <a:pt x="8227" y="440"/>
                  </a:lnTo>
                  <a:lnTo>
                    <a:pt x="8298" y="0"/>
                  </a:lnTo>
                  <a:lnTo>
                    <a:pt x="8299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1" name="Freeform 90"/>
            <p:cNvSpPr>
              <a:spLocks/>
            </p:cNvSpPr>
            <p:nvPr/>
          </p:nvSpPr>
          <p:spPr bwMode="auto">
            <a:xfrm>
              <a:off x="4178" y="2069"/>
              <a:ext cx="1381" cy="797"/>
            </a:xfrm>
            <a:custGeom>
              <a:avLst/>
              <a:gdLst>
                <a:gd name="T0" fmla="*/ 6 w 8285"/>
                <a:gd name="T1" fmla="*/ 0 h 4786"/>
                <a:gd name="T2" fmla="*/ 5 w 8285"/>
                <a:gd name="T3" fmla="*/ 0 h 4786"/>
                <a:gd name="T4" fmla="*/ 5 w 8285"/>
                <a:gd name="T5" fmla="*/ 0 h 4786"/>
                <a:gd name="T6" fmla="*/ 4 w 8285"/>
                <a:gd name="T7" fmla="*/ 0 h 4786"/>
                <a:gd name="T8" fmla="*/ 3 w 8285"/>
                <a:gd name="T9" fmla="*/ 0 h 4786"/>
                <a:gd name="T10" fmla="*/ 3 w 8285"/>
                <a:gd name="T11" fmla="*/ 0 h 4786"/>
                <a:gd name="T12" fmla="*/ 2 w 8285"/>
                <a:gd name="T13" fmla="*/ 0 h 4786"/>
                <a:gd name="T14" fmla="*/ 2 w 8285"/>
                <a:gd name="T15" fmla="*/ 0 h 4786"/>
                <a:gd name="T16" fmla="*/ 1 w 8285"/>
                <a:gd name="T17" fmla="*/ 0 h 4786"/>
                <a:gd name="T18" fmla="*/ 1 w 8285"/>
                <a:gd name="T19" fmla="*/ 1 h 4786"/>
                <a:gd name="T20" fmla="*/ 0 w 8285"/>
                <a:gd name="T21" fmla="*/ 1 h 4786"/>
                <a:gd name="T22" fmla="*/ 0 w 8285"/>
                <a:gd name="T23" fmla="*/ 1 h 4786"/>
                <a:gd name="T24" fmla="*/ 0 w 8285"/>
                <a:gd name="T25" fmla="*/ 2 h 4786"/>
                <a:gd name="T26" fmla="*/ 0 w 8285"/>
                <a:gd name="T27" fmla="*/ 2 h 4786"/>
                <a:gd name="T28" fmla="*/ 0 w 8285"/>
                <a:gd name="T29" fmla="*/ 2 h 4786"/>
                <a:gd name="T30" fmla="*/ 0 w 8285"/>
                <a:gd name="T31" fmla="*/ 3 h 4786"/>
                <a:gd name="T32" fmla="*/ 1 w 8285"/>
                <a:gd name="T33" fmla="*/ 3 h 4786"/>
                <a:gd name="T34" fmla="*/ 1 w 8285"/>
                <a:gd name="T35" fmla="*/ 3 h 4786"/>
                <a:gd name="T36" fmla="*/ 2 w 8285"/>
                <a:gd name="T37" fmla="*/ 3 h 4786"/>
                <a:gd name="T38" fmla="*/ 2 w 8285"/>
                <a:gd name="T39" fmla="*/ 4 h 4786"/>
                <a:gd name="T40" fmla="*/ 3 w 8285"/>
                <a:gd name="T41" fmla="*/ 4 h 4786"/>
                <a:gd name="T42" fmla="*/ 4 w 8285"/>
                <a:gd name="T43" fmla="*/ 4 h 4786"/>
                <a:gd name="T44" fmla="*/ 4 w 8285"/>
                <a:gd name="T45" fmla="*/ 4 h 4786"/>
                <a:gd name="T46" fmla="*/ 5 w 8285"/>
                <a:gd name="T47" fmla="*/ 3 h 4786"/>
                <a:gd name="T48" fmla="*/ 5 w 8285"/>
                <a:gd name="T49" fmla="*/ 3 h 4786"/>
                <a:gd name="T50" fmla="*/ 6 w 8285"/>
                <a:gd name="T51" fmla="*/ 3 h 4786"/>
                <a:gd name="T52" fmla="*/ 6 w 8285"/>
                <a:gd name="T53" fmla="*/ 3 h 4786"/>
                <a:gd name="T54" fmla="*/ 6 w 8285"/>
                <a:gd name="T55" fmla="*/ 2 h 4786"/>
                <a:gd name="T56" fmla="*/ 6 w 8285"/>
                <a:gd name="T57" fmla="*/ 2 h 4786"/>
                <a:gd name="T58" fmla="*/ 6 w 8285"/>
                <a:gd name="T59" fmla="*/ 2 h 4786"/>
                <a:gd name="T60" fmla="*/ 6 w 8285"/>
                <a:gd name="T61" fmla="*/ 1 h 4786"/>
                <a:gd name="T62" fmla="*/ 6 w 8285"/>
                <a:gd name="T63" fmla="*/ 1 h 4786"/>
                <a:gd name="T64" fmla="*/ 6 w 8285"/>
                <a:gd name="T65" fmla="*/ 1 h 4786"/>
                <a:gd name="T66" fmla="*/ 6 w 8285"/>
                <a:gd name="T67" fmla="*/ 0 h 4786"/>
                <a:gd name="T68" fmla="*/ 6 w 8285"/>
                <a:gd name="T69" fmla="*/ 0 h 478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285" h="4786">
                  <a:moveTo>
                    <a:pt x="7072" y="701"/>
                  </a:moveTo>
                  <a:lnTo>
                    <a:pt x="6463" y="411"/>
                  </a:lnTo>
                  <a:lnTo>
                    <a:pt x="5771" y="193"/>
                  </a:lnTo>
                  <a:lnTo>
                    <a:pt x="5020" y="54"/>
                  </a:lnTo>
                  <a:lnTo>
                    <a:pt x="4236" y="0"/>
                  </a:lnTo>
                  <a:lnTo>
                    <a:pt x="3450" y="33"/>
                  </a:lnTo>
                  <a:lnTo>
                    <a:pt x="2688" y="150"/>
                  </a:lnTo>
                  <a:lnTo>
                    <a:pt x="1978" y="349"/>
                  </a:lnTo>
                  <a:lnTo>
                    <a:pt x="1347" y="622"/>
                  </a:lnTo>
                  <a:lnTo>
                    <a:pt x="816" y="960"/>
                  </a:lnTo>
                  <a:lnTo>
                    <a:pt x="406" y="1349"/>
                  </a:lnTo>
                  <a:lnTo>
                    <a:pt x="131" y="1776"/>
                  </a:lnTo>
                  <a:lnTo>
                    <a:pt x="0" y="2225"/>
                  </a:lnTo>
                  <a:lnTo>
                    <a:pt x="18" y="2680"/>
                  </a:lnTo>
                  <a:lnTo>
                    <a:pt x="186" y="3125"/>
                  </a:lnTo>
                  <a:lnTo>
                    <a:pt x="496" y="3544"/>
                  </a:lnTo>
                  <a:lnTo>
                    <a:pt x="939" y="3922"/>
                  </a:lnTo>
                  <a:lnTo>
                    <a:pt x="1497" y="4244"/>
                  </a:lnTo>
                  <a:lnTo>
                    <a:pt x="2149" y="4498"/>
                  </a:lnTo>
                  <a:lnTo>
                    <a:pt x="2875" y="4679"/>
                  </a:lnTo>
                  <a:lnTo>
                    <a:pt x="3645" y="4776"/>
                  </a:lnTo>
                  <a:lnTo>
                    <a:pt x="4433" y="4786"/>
                  </a:lnTo>
                  <a:lnTo>
                    <a:pt x="5211" y="4710"/>
                  </a:lnTo>
                  <a:lnTo>
                    <a:pt x="5950" y="4551"/>
                  </a:lnTo>
                  <a:lnTo>
                    <a:pt x="6624" y="4314"/>
                  </a:lnTo>
                  <a:lnTo>
                    <a:pt x="7208" y="4007"/>
                  </a:lnTo>
                  <a:lnTo>
                    <a:pt x="7680" y="3642"/>
                  </a:lnTo>
                  <a:lnTo>
                    <a:pt x="8025" y="3233"/>
                  </a:lnTo>
                  <a:lnTo>
                    <a:pt x="8229" y="2793"/>
                  </a:lnTo>
                  <a:lnTo>
                    <a:pt x="8285" y="2339"/>
                  </a:lnTo>
                  <a:lnTo>
                    <a:pt x="8192" y="1886"/>
                  </a:lnTo>
                  <a:lnTo>
                    <a:pt x="7952" y="1452"/>
                  </a:lnTo>
                  <a:lnTo>
                    <a:pt x="7573" y="1052"/>
                  </a:lnTo>
                  <a:lnTo>
                    <a:pt x="7072" y="701"/>
                  </a:lnTo>
                  <a:lnTo>
                    <a:pt x="7073" y="70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2" name="Freeform 91"/>
            <p:cNvSpPr>
              <a:spLocks/>
            </p:cNvSpPr>
            <p:nvPr/>
          </p:nvSpPr>
          <p:spPr bwMode="auto">
            <a:xfrm>
              <a:off x="4989" y="3022"/>
              <a:ext cx="1" cy="807"/>
            </a:xfrm>
            <a:custGeom>
              <a:avLst/>
              <a:gdLst>
                <a:gd name="T0" fmla="*/ 0 w 2"/>
                <a:gd name="T1" fmla="*/ 4 h 4841"/>
                <a:gd name="T2" fmla="*/ 0 w 2"/>
                <a:gd name="T3" fmla="*/ 0 h 4841"/>
                <a:gd name="T4" fmla="*/ 1 w 2"/>
                <a:gd name="T5" fmla="*/ 0 h 48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841">
                  <a:moveTo>
                    <a:pt x="0" y="4841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3" name="Freeform 92"/>
            <p:cNvSpPr>
              <a:spLocks/>
            </p:cNvSpPr>
            <p:nvPr/>
          </p:nvSpPr>
          <p:spPr bwMode="auto">
            <a:xfrm>
              <a:off x="4176" y="2468"/>
              <a:ext cx="1" cy="1170"/>
            </a:xfrm>
            <a:custGeom>
              <a:avLst/>
              <a:gdLst>
                <a:gd name="T0" fmla="*/ 0 w 1"/>
                <a:gd name="T1" fmla="*/ 0 h 7021"/>
                <a:gd name="T2" fmla="*/ 0 w 1"/>
                <a:gd name="T3" fmla="*/ 5 h 7021"/>
                <a:gd name="T4" fmla="*/ 1 w 1"/>
                <a:gd name="T5" fmla="*/ 5 h 70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021">
                  <a:moveTo>
                    <a:pt x="0" y="0"/>
                  </a:moveTo>
                  <a:lnTo>
                    <a:pt x="0" y="7021"/>
                  </a:lnTo>
                  <a:lnTo>
                    <a:pt x="1" y="702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4" name="Freeform 93"/>
            <p:cNvSpPr>
              <a:spLocks/>
            </p:cNvSpPr>
            <p:nvPr/>
          </p:nvSpPr>
          <p:spPr bwMode="auto">
            <a:xfrm>
              <a:off x="5548" y="2700"/>
              <a:ext cx="1" cy="806"/>
            </a:xfrm>
            <a:custGeom>
              <a:avLst/>
              <a:gdLst>
                <a:gd name="T0" fmla="*/ 0 w 1"/>
                <a:gd name="T1" fmla="*/ 0 h 4841"/>
                <a:gd name="T2" fmla="*/ 0 w 1"/>
                <a:gd name="T3" fmla="*/ 4 h 4841"/>
                <a:gd name="T4" fmla="*/ 1 w 1"/>
                <a:gd name="T5" fmla="*/ 4 h 48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841">
                  <a:moveTo>
                    <a:pt x="0" y="0"/>
                  </a:moveTo>
                  <a:lnTo>
                    <a:pt x="0" y="4841"/>
                  </a:lnTo>
                  <a:lnTo>
                    <a:pt x="1" y="484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5" name="Freeform 94"/>
            <p:cNvSpPr>
              <a:spLocks/>
            </p:cNvSpPr>
            <p:nvPr/>
          </p:nvSpPr>
          <p:spPr bwMode="auto">
            <a:xfrm>
              <a:off x="4989" y="3184"/>
              <a:ext cx="559" cy="322"/>
            </a:xfrm>
            <a:custGeom>
              <a:avLst/>
              <a:gdLst>
                <a:gd name="T0" fmla="*/ 3 w 3353"/>
                <a:gd name="T1" fmla="*/ 1 h 1936"/>
                <a:gd name="T2" fmla="*/ 0 w 3353"/>
                <a:gd name="T3" fmla="*/ 0 h 1936"/>
                <a:gd name="T4" fmla="*/ 0 w 3353"/>
                <a:gd name="T5" fmla="*/ 0 h 19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53" h="1936">
                  <a:moveTo>
                    <a:pt x="3353" y="193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6" name="Freeform 95"/>
            <p:cNvSpPr>
              <a:spLocks/>
            </p:cNvSpPr>
            <p:nvPr/>
          </p:nvSpPr>
          <p:spPr bwMode="auto">
            <a:xfrm>
              <a:off x="4989" y="3506"/>
              <a:ext cx="559" cy="323"/>
            </a:xfrm>
            <a:custGeom>
              <a:avLst/>
              <a:gdLst>
                <a:gd name="T0" fmla="*/ 0 w 3354"/>
                <a:gd name="T1" fmla="*/ 2 h 1937"/>
                <a:gd name="T2" fmla="*/ 1 w 3354"/>
                <a:gd name="T3" fmla="*/ 2 h 1937"/>
                <a:gd name="T4" fmla="*/ 1 w 3354"/>
                <a:gd name="T5" fmla="*/ 1 h 1937"/>
                <a:gd name="T6" fmla="*/ 2 w 3354"/>
                <a:gd name="T7" fmla="*/ 1 h 1937"/>
                <a:gd name="T8" fmla="*/ 2 w 3354"/>
                <a:gd name="T9" fmla="*/ 1 h 1937"/>
                <a:gd name="T10" fmla="*/ 2 w 3354"/>
                <a:gd name="T11" fmla="*/ 1 h 1937"/>
                <a:gd name="T12" fmla="*/ 3 w 3354"/>
                <a:gd name="T13" fmla="*/ 0 h 1937"/>
                <a:gd name="T14" fmla="*/ 3 w 3354"/>
                <a:gd name="T15" fmla="*/ 0 h 1937"/>
                <a:gd name="T16" fmla="*/ 3 w 3354"/>
                <a:gd name="T17" fmla="*/ 0 h 19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4" h="1937">
                  <a:moveTo>
                    <a:pt x="0" y="1937"/>
                  </a:moveTo>
                  <a:lnTo>
                    <a:pt x="696" y="1829"/>
                  </a:lnTo>
                  <a:lnTo>
                    <a:pt x="1348" y="1653"/>
                  </a:lnTo>
                  <a:lnTo>
                    <a:pt x="1938" y="1414"/>
                  </a:lnTo>
                  <a:lnTo>
                    <a:pt x="2447" y="1119"/>
                  </a:lnTo>
                  <a:lnTo>
                    <a:pt x="2861" y="779"/>
                  </a:lnTo>
                  <a:lnTo>
                    <a:pt x="3166" y="402"/>
                  </a:lnTo>
                  <a:lnTo>
                    <a:pt x="3353" y="0"/>
                  </a:lnTo>
                  <a:lnTo>
                    <a:pt x="335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77" name="Freeform 96"/>
            <p:cNvSpPr>
              <a:spLocks/>
            </p:cNvSpPr>
            <p:nvPr/>
          </p:nvSpPr>
          <p:spPr bwMode="auto">
            <a:xfrm>
              <a:off x="4989" y="2700"/>
              <a:ext cx="559" cy="322"/>
            </a:xfrm>
            <a:custGeom>
              <a:avLst/>
              <a:gdLst>
                <a:gd name="T0" fmla="*/ 0 w 3354"/>
                <a:gd name="T1" fmla="*/ 1 h 1937"/>
                <a:gd name="T2" fmla="*/ 1 w 3354"/>
                <a:gd name="T3" fmla="*/ 1 h 1937"/>
                <a:gd name="T4" fmla="*/ 1 w 3354"/>
                <a:gd name="T5" fmla="*/ 1 h 1937"/>
                <a:gd name="T6" fmla="*/ 2 w 3354"/>
                <a:gd name="T7" fmla="*/ 1 h 1937"/>
                <a:gd name="T8" fmla="*/ 2 w 3354"/>
                <a:gd name="T9" fmla="*/ 1 h 1937"/>
                <a:gd name="T10" fmla="*/ 2 w 3354"/>
                <a:gd name="T11" fmla="*/ 0 h 1937"/>
                <a:gd name="T12" fmla="*/ 3 w 3354"/>
                <a:gd name="T13" fmla="*/ 0 h 1937"/>
                <a:gd name="T14" fmla="*/ 3 w 3354"/>
                <a:gd name="T15" fmla="*/ 0 h 1937"/>
                <a:gd name="T16" fmla="*/ 3 w 3354"/>
                <a:gd name="T17" fmla="*/ 0 h 19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54" h="1937">
                  <a:moveTo>
                    <a:pt x="0" y="1937"/>
                  </a:moveTo>
                  <a:lnTo>
                    <a:pt x="696" y="1828"/>
                  </a:lnTo>
                  <a:lnTo>
                    <a:pt x="1348" y="1652"/>
                  </a:lnTo>
                  <a:lnTo>
                    <a:pt x="1938" y="1413"/>
                  </a:lnTo>
                  <a:lnTo>
                    <a:pt x="2447" y="1119"/>
                  </a:lnTo>
                  <a:lnTo>
                    <a:pt x="2861" y="779"/>
                  </a:lnTo>
                  <a:lnTo>
                    <a:pt x="3166" y="402"/>
                  </a:lnTo>
                  <a:lnTo>
                    <a:pt x="3353" y="0"/>
                  </a:lnTo>
                  <a:lnTo>
                    <a:pt x="335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6564" name="Text Box 97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  <p:grpSp>
        <p:nvGrpSpPr>
          <p:cNvPr id="66565" name="Group 117"/>
          <p:cNvGrpSpPr>
            <a:grpSpLocks/>
          </p:cNvGrpSpPr>
          <p:nvPr/>
        </p:nvGrpSpPr>
        <p:grpSpPr bwMode="auto">
          <a:xfrm>
            <a:off x="250825" y="911225"/>
            <a:ext cx="6011863" cy="5848350"/>
            <a:chOff x="158" y="574"/>
            <a:chExt cx="3787" cy="3684"/>
          </a:xfrm>
        </p:grpSpPr>
        <p:grpSp>
          <p:nvGrpSpPr>
            <p:cNvPr id="66566" name="Group 3"/>
            <p:cNvGrpSpPr>
              <a:grpSpLocks/>
            </p:cNvGrpSpPr>
            <p:nvPr/>
          </p:nvGrpSpPr>
          <p:grpSpPr bwMode="auto">
            <a:xfrm>
              <a:off x="158" y="574"/>
              <a:ext cx="3787" cy="3684"/>
              <a:chOff x="158" y="574"/>
              <a:chExt cx="3787" cy="3684"/>
            </a:xfrm>
          </p:grpSpPr>
          <p:grpSp>
            <p:nvGrpSpPr>
              <p:cNvPr id="66586" name="Group 4"/>
              <p:cNvGrpSpPr>
                <a:grpSpLocks/>
              </p:cNvGrpSpPr>
              <p:nvPr/>
            </p:nvGrpSpPr>
            <p:grpSpPr bwMode="auto">
              <a:xfrm>
                <a:off x="158" y="574"/>
                <a:ext cx="1853" cy="3684"/>
                <a:chOff x="158" y="574"/>
                <a:chExt cx="1853" cy="3684"/>
              </a:xfrm>
            </p:grpSpPr>
            <p:sp>
              <p:nvSpPr>
                <p:cNvPr id="66645" name="Line 5"/>
                <p:cNvSpPr>
                  <a:spLocks noChangeShapeType="1"/>
                </p:cNvSpPr>
                <p:nvPr/>
              </p:nvSpPr>
              <p:spPr bwMode="auto">
                <a:xfrm>
                  <a:off x="1071" y="574"/>
                  <a:ext cx="0" cy="4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6" name="Line 6"/>
                <p:cNvSpPr>
                  <a:spLocks noChangeShapeType="1"/>
                </p:cNvSpPr>
                <p:nvPr/>
              </p:nvSpPr>
              <p:spPr bwMode="auto">
                <a:xfrm>
                  <a:off x="1071" y="1034"/>
                  <a:ext cx="0" cy="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7" name="Line 7"/>
                <p:cNvSpPr>
                  <a:spLocks noChangeShapeType="1"/>
                </p:cNvSpPr>
                <p:nvPr/>
              </p:nvSpPr>
              <p:spPr bwMode="auto">
                <a:xfrm>
                  <a:off x="1071" y="1105"/>
                  <a:ext cx="0" cy="7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8" name="Line 8"/>
                <p:cNvSpPr>
                  <a:spLocks noChangeShapeType="1"/>
                </p:cNvSpPr>
                <p:nvPr/>
              </p:nvSpPr>
              <p:spPr bwMode="auto">
                <a:xfrm>
                  <a:off x="1071" y="1864"/>
                  <a:ext cx="0" cy="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9" name="Line 9"/>
                <p:cNvSpPr>
                  <a:spLocks noChangeShapeType="1"/>
                </p:cNvSpPr>
                <p:nvPr/>
              </p:nvSpPr>
              <p:spPr bwMode="auto">
                <a:xfrm>
                  <a:off x="1071" y="1935"/>
                  <a:ext cx="0" cy="4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0" name="Line 10"/>
                <p:cNvSpPr>
                  <a:spLocks noChangeShapeType="1"/>
                </p:cNvSpPr>
                <p:nvPr/>
              </p:nvSpPr>
              <p:spPr bwMode="auto">
                <a:xfrm>
                  <a:off x="158" y="3318"/>
                  <a:ext cx="45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1" name="Line 11"/>
                <p:cNvSpPr>
                  <a:spLocks noChangeShapeType="1"/>
                </p:cNvSpPr>
                <p:nvPr/>
              </p:nvSpPr>
              <p:spPr bwMode="auto">
                <a:xfrm>
                  <a:off x="655" y="3318"/>
                  <a:ext cx="3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2" name="Line 12"/>
                <p:cNvSpPr>
                  <a:spLocks noChangeShapeType="1"/>
                </p:cNvSpPr>
                <p:nvPr/>
              </p:nvSpPr>
              <p:spPr bwMode="auto">
                <a:xfrm>
                  <a:off x="725" y="3318"/>
                  <a:ext cx="71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3" name="Line 13"/>
                <p:cNvSpPr>
                  <a:spLocks noChangeShapeType="1"/>
                </p:cNvSpPr>
                <p:nvPr/>
              </p:nvSpPr>
              <p:spPr bwMode="auto">
                <a:xfrm>
                  <a:off x="1485" y="3318"/>
                  <a:ext cx="3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4" name="Line 14"/>
                <p:cNvSpPr>
                  <a:spLocks noChangeShapeType="1"/>
                </p:cNvSpPr>
                <p:nvPr/>
              </p:nvSpPr>
              <p:spPr bwMode="auto">
                <a:xfrm>
                  <a:off x="1556" y="3318"/>
                  <a:ext cx="45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5" name="Freeform 15"/>
                <p:cNvSpPr>
                  <a:spLocks/>
                </p:cNvSpPr>
                <p:nvPr/>
              </p:nvSpPr>
              <p:spPr bwMode="auto">
                <a:xfrm>
                  <a:off x="272" y="2519"/>
                  <a:ext cx="1598" cy="1598"/>
                </a:xfrm>
                <a:custGeom>
                  <a:avLst/>
                  <a:gdLst>
                    <a:gd name="T0" fmla="*/ 68 w 4588"/>
                    <a:gd name="T1" fmla="*/ 31 h 4591"/>
                    <a:gd name="T2" fmla="*/ 67 w 4588"/>
                    <a:gd name="T3" fmla="*/ 26 h 4591"/>
                    <a:gd name="T4" fmla="*/ 65 w 4588"/>
                    <a:gd name="T5" fmla="*/ 23 h 4591"/>
                    <a:gd name="T6" fmla="*/ 64 w 4588"/>
                    <a:gd name="T7" fmla="*/ 19 h 4591"/>
                    <a:gd name="T8" fmla="*/ 62 w 4588"/>
                    <a:gd name="T9" fmla="*/ 15 h 4591"/>
                    <a:gd name="T10" fmla="*/ 60 w 4588"/>
                    <a:gd name="T11" fmla="*/ 12 h 4591"/>
                    <a:gd name="T12" fmla="*/ 56 w 4588"/>
                    <a:gd name="T13" fmla="*/ 9 h 4591"/>
                    <a:gd name="T14" fmla="*/ 53 w 4588"/>
                    <a:gd name="T15" fmla="*/ 6 h 4591"/>
                    <a:gd name="T16" fmla="*/ 50 w 4588"/>
                    <a:gd name="T17" fmla="*/ 4 h 4591"/>
                    <a:gd name="T18" fmla="*/ 46 w 4588"/>
                    <a:gd name="T19" fmla="*/ 2 h 4591"/>
                    <a:gd name="T20" fmla="*/ 42 w 4588"/>
                    <a:gd name="T21" fmla="*/ 1 h 4591"/>
                    <a:gd name="T22" fmla="*/ 38 w 4588"/>
                    <a:gd name="T23" fmla="*/ 0 h 4591"/>
                    <a:gd name="T24" fmla="*/ 34 w 4588"/>
                    <a:gd name="T25" fmla="*/ 0 h 4591"/>
                    <a:gd name="T26" fmla="*/ 30 w 4588"/>
                    <a:gd name="T27" fmla="*/ 0 h 4591"/>
                    <a:gd name="T28" fmla="*/ 25 w 4588"/>
                    <a:gd name="T29" fmla="*/ 1 h 4591"/>
                    <a:gd name="T30" fmla="*/ 22 w 4588"/>
                    <a:gd name="T31" fmla="*/ 2 h 4591"/>
                    <a:gd name="T32" fmla="*/ 18 w 4588"/>
                    <a:gd name="T33" fmla="*/ 4 h 4591"/>
                    <a:gd name="T34" fmla="*/ 14 w 4588"/>
                    <a:gd name="T35" fmla="*/ 6 h 4591"/>
                    <a:gd name="T36" fmla="*/ 11 w 4588"/>
                    <a:gd name="T37" fmla="*/ 9 h 4591"/>
                    <a:gd name="T38" fmla="*/ 8 w 4588"/>
                    <a:gd name="T39" fmla="*/ 12 h 4591"/>
                    <a:gd name="T40" fmla="*/ 6 w 4588"/>
                    <a:gd name="T41" fmla="*/ 15 h 4591"/>
                    <a:gd name="T42" fmla="*/ 3 w 4588"/>
                    <a:gd name="T43" fmla="*/ 19 h 4591"/>
                    <a:gd name="T44" fmla="*/ 2 w 4588"/>
                    <a:gd name="T45" fmla="*/ 23 h 4591"/>
                    <a:gd name="T46" fmla="*/ 1 w 4588"/>
                    <a:gd name="T47" fmla="*/ 26 h 4591"/>
                    <a:gd name="T48" fmla="*/ 0 w 4588"/>
                    <a:gd name="T49" fmla="*/ 31 h 4591"/>
                    <a:gd name="T50" fmla="*/ 0 w 4588"/>
                    <a:gd name="T51" fmla="*/ 35 h 4591"/>
                    <a:gd name="T52" fmla="*/ 0 w 4588"/>
                    <a:gd name="T53" fmla="*/ 39 h 4591"/>
                    <a:gd name="T54" fmla="*/ 1 w 4588"/>
                    <a:gd name="T55" fmla="*/ 43 h 4591"/>
                    <a:gd name="T56" fmla="*/ 3 w 4588"/>
                    <a:gd name="T57" fmla="*/ 47 h 4591"/>
                    <a:gd name="T58" fmla="*/ 5 w 4588"/>
                    <a:gd name="T59" fmla="*/ 50 h 4591"/>
                    <a:gd name="T60" fmla="*/ 7 w 4588"/>
                    <a:gd name="T61" fmla="*/ 54 h 4591"/>
                    <a:gd name="T62" fmla="*/ 9 w 4588"/>
                    <a:gd name="T63" fmla="*/ 57 h 4591"/>
                    <a:gd name="T64" fmla="*/ 13 w 4588"/>
                    <a:gd name="T65" fmla="*/ 60 h 4591"/>
                    <a:gd name="T66" fmla="*/ 16 w 4588"/>
                    <a:gd name="T67" fmla="*/ 62 h 4591"/>
                    <a:gd name="T68" fmla="*/ 20 w 4588"/>
                    <a:gd name="T69" fmla="*/ 64 h 4591"/>
                    <a:gd name="T70" fmla="*/ 24 w 4588"/>
                    <a:gd name="T71" fmla="*/ 66 h 4591"/>
                    <a:gd name="T72" fmla="*/ 28 w 4588"/>
                    <a:gd name="T73" fmla="*/ 67 h 4591"/>
                    <a:gd name="T74" fmla="*/ 32 w 4588"/>
                    <a:gd name="T75" fmla="*/ 68 h 4591"/>
                    <a:gd name="T76" fmla="*/ 36 w 4588"/>
                    <a:gd name="T77" fmla="*/ 68 h 4591"/>
                    <a:gd name="T78" fmla="*/ 40 w 4588"/>
                    <a:gd name="T79" fmla="*/ 67 h 4591"/>
                    <a:gd name="T80" fmla="*/ 44 w 4588"/>
                    <a:gd name="T81" fmla="*/ 66 h 4591"/>
                    <a:gd name="T82" fmla="*/ 48 w 4588"/>
                    <a:gd name="T83" fmla="*/ 64 h 4591"/>
                    <a:gd name="T84" fmla="*/ 52 w 4588"/>
                    <a:gd name="T85" fmla="*/ 62 h 4591"/>
                    <a:gd name="T86" fmla="*/ 55 w 4588"/>
                    <a:gd name="T87" fmla="*/ 60 h 4591"/>
                    <a:gd name="T88" fmla="*/ 58 w 4588"/>
                    <a:gd name="T89" fmla="*/ 57 h 4591"/>
                    <a:gd name="T90" fmla="*/ 61 w 4588"/>
                    <a:gd name="T91" fmla="*/ 54 h 4591"/>
                    <a:gd name="T92" fmla="*/ 63 w 4588"/>
                    <a:gd name="T93" fmla="*/ 50 h 4591"/>
                    <a:gd name="T94" fmla="*/ 65 w 4588"/>
                    <a:gd name="T95" fmla="*/ 47 h 4591"/>
                    <a:gd name="T96" fmla="*/ 66 w 4588"/>
                    <a:gd name="T97" fmla="*/ 43 h 4591"/>
                    <a:gd name="T98" fmla="*/ 67 w 4588"/>
                    <a:gd name="T99" fmla="*/ 39 h 4591"/>
                    <a:gd name="T100" fmla="*/ 68 w 4588"/>
                    <a:gd name="T101" fmla="*/ 35 h 459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4588" h="4591">
                      <a:moveTo>
                        <a:pt x="4588" y="2295"/>
                      </a:moveTo>
                      <a:lnTo>
                        <a:pt x="4587" y="2225"/>
                      </a:lnTo>
                      <a:lnTo>
                        <a:pt x="4584" y="2155"/>
                      </a:lnTo>
                      <a:lnTo>
                        <a:pt x="4579" y="2083"/>
                      </a:lnTo>
                      <a:lnTo>
                        <a:pt x="4570" y="2013"/>
                      </a:lnTo>
                      <a:lnTo>
                        <a:pt x="4561" y="1944"/>
                      </a:lnTo>
                      <a:lnTo>
                        <a:pt x="4549" y="1873"/>
                      </a:lnTo>
                      <a:lnTo>
                        <a:pt x="4535" y="1804"/>
                      </a:lnTo>
                      <a:lnTo>
                        <a:pt x="4519" y="1735"/>
                      </a:lnTo>
                      <a:lnTo>
                        <a:pt x="4501" y="1667"/>
                      </a:lnTo>
                      <a:lnTo>
                        <a:pt x="4480" y="1600"/>
                      </a:lnTo>
                      <a:lnTo>
                        <a:pt x="4457" y="1533"/>
                      </a:lnTo>
                      <a:lnTo>
                        <a:pt x="4433" y="1466"/>
                      </a:lnTo>
                      <a:lnTo>
                        <a:pt x="4406" y="1401"/>
                      </a:lnTo>
                      <a:lnTo>
                        <a:pt x="4379" y="1336"/>
                      </a:lnTo>
                      <a:lnTo>
                        <a:pt x="4348" y="1272"/>
                      </a:lnTo>
                      <a:lnTo>
                        <a:pt x="4315" y="1209"/>
                      </a:lnTo>
                      <a:lnTo>
                        <a:pt x="4281" y="1147"/>
                      </a:lnTo>
                      <a:lnTo>
                        <a:pt x="4244" y="1087"/>
                      </a:lnTo>
                      <a:lnTo>
                        <a:pt x="4206" y="1027"/>
                      </a:lnTo>
                      <a:lnTo>
                        <a:pt x="4167" y="970"/>
                      </a:lnTo>
                      <a:lnTo>
                        <a:pt x="4125" y="912"/>
                      </a:lnTo>
                      <a:lnTo>
                        <a:pt x="4081" y="857"/>
                      </a:lnTo>
                      <a:lnTo>
                        <a:pt x="4036" y="802"/>
                      </a:lnTo>
                      <a:lnTo>
                        <a:pt x="3990" y="749"/>
                      </a:lnTo>
                      <a:lnTo>
                        <a:pt x="3941" y="697"/>
                      </a:lnTo>
                      <a:lnTo>
                        <a:pt x="3891" y="647"/>
                      </a:lnTo>
                      <a:lnTo>
                        <a:pt x="3840" y="599"/>
                      </a:lnTo>
                      <a:lnTo>
                        <a:pt x="3786" y="552"/>
                      </a:lnTo>
                      <a:lnTo>
                        <a:pt x="3732" y="507"/>
                      </a:lnTo>
                      <a:lnTo>
                        <a:pt x="3677" y="464"/>
                      </a:lnTo>
                      <a:lnTo>
                        <a:pt x="3619" y="422"/>
                      </a:lnTo>
                      <a:lnTo>
                        <a:pt x="3561" y="382"/>
                      </a:lnTo>
                      <a:lnTo>
                        <a:pt x="3502" y="343"/>
                      </a:lnTo>
                      <a:lnTo>
                        <a:pt x="3441" y="307"/>
                      </a:lnTo>
                      <a:lnTo>
                        <a:pt x="3380" y="273"/>
                      </a:lnTo>
                      <a:lnTo>
                        <a:pt x="3317" y="240"/>
                      </a:lnTo>
                      <a:lnTo>
                        <a:pt x="3253" y="210"/>
                      </a:lnTo>
                      <a:lnTo>
                        <a:pt x="3188" y="182"/>
                      </a:lnTo>
                      <a:lnTo>
                        <a:pt x="3123" y="155"/>
                      </a:lnTo>
                      <a:lnTo>
                        <a:pt x="3056" y="131"/>
                      </a:lnTo>
                      <a:lnTo>
                        <a:pt x="2990" y="108"/>
                      </a:lnTo>
                      <a:lnTo>
                        <a:pt x="2922" y="88"/>
                      </a:lnTo>
                      <a:lnTo>
                        <a:pt x="2854" y="69"/>
                      </a:lnTo>
                      <a:lnTo>
                        <a:pt x="2784" y="53"/>
                      </a:lnTo>
                      <a:lnTo>
                        <a:pt x="2715" y="39"/>
                      </a:lnTo>
                      <a:lnTo>
                        <a:pt x="2646" y="27"/>
                      </a:lnTo>
                      <a:lnTo>
                        <a:pt x="2576" y="18"/>
                      </a:lnTo>
                      <a:lnTo>
                        <a:pt x="2506" y="9"/>
                      </a:lnTo>
                      <a:lnTo>
                        <a:pt x="2435" y="4"/>
                      </a:lnTo>
                      <a:lnTo>
                        <a:pt x="2365" y="1"/>
                      </a:lnTo>
                      <a:lnTo>
                        <a:pt x="2294" y="0"/>
                      </a:lnTo>
                      <a:lnTo>
                        <a:pt x="2223" y="1"/>
                      </a:lnTo>
                      <a:lnTo>
                        <a:pt x="2153" y="4"/>
                      </a:lnTo>
                      <a:lnTo>
                        <a:pt x="2083" y="9"/>
                      </a:lnTo>
                      <a:lnTo>
                        <a:pt x="2012" y="18"/>
                      </a:lnTo>
                      <a:lnTo>
                        <a:pt x="1942" y="27"/>
                      </a:lnTo>
                      <a:lnTo>
                        <a:pt x="1873" y="39"/>
                      </a:lnTo>
                      <a:lnTo>
                        <a:pt x="1804" y="53"/>
                      </a:lnTo>
                      <a:lnTo>
                        <a:pt x="1735" y="69"/>
                      </a:lnTo>
                      <a:lnTo>
                        <a:pt x="1666" y="88"/>
                      </a:lnTo>
                      <a:lnTo>
                        <a:pt x="1598" y="108"/>
                      </a:lnTo>
                      <a:lnTo>
                        <a:pt x="1531" y="131"/>
                      </a:lnTo>
                      <a:lnTo>
                        <a:pt x="1465" y="155"/>
                      </a:lnTo>
                      <a:lnTo>
                        <a:pt x="1400" y="182"/>
                      </a:lnTo>
                      <a:lnTo>
                        <a:pt x="1335" y="210"/>
                      </a:lnTo>
                      <a:lnTo>
                        <a:pt x="1271" y="240"/>
                      </a:lnTo>
                      <a:lnTo>
                        <a:pt x="1209" y="273"/>
                      </a:lnTo>
                      <a:lnTo>
                        <a:pt x="1147" y="307"/>
                      </a:lnTo>
                      <a:lnTo>
                        <a:pt x="1086" y="343"/>
                      </a:lnTo>
                      <a:lnTo>
                        <a:pt x="1028" y="382"/>
                      </a:lnTo>
                      <a:lnTo>
                        <a:pt x="969" y="422"/>
                      </a:lnTo>
                      <a:lnTo>
                        <a:pt x="911" y="464"/>
                      </a:lnTo>
                      <a:lnTo>
                        <a:pt x="856" y="507"/>
                      </a:lnTo>
                      <a:lnTo>
                        <a:pt x="802" y="552"/>
                      </a:lnTo>
                      <a:lnTo>
                        <a:pt x="749" y="599"/>
                      </a:lnTo>
                      <a:lnTo>
                        <a:pt x="697" y="647"/>
                      </a:lnTo>
                      <a:lnTo>
                        <a:pt x="647" y="697"/>
                      </a:lnTo>
                      <a:lnTo>
                        <a:pt x="598" y="749"/>
                      </a:lnTo>
                      <a:lnTo>
                        <a:pt x="552" y="802"/>
                      </a:lnTo>
                      <a:lnTo>
                        <a:pt x="507" y="857"/>
                      </a:lnTo>
                      <a:lnTo>
                        <a:pt x="463" y="912"/>
                      </a:lnTo>
                      <a:lnTo>
                        <a:pt x="422" y="970"/>
                      </a:lnTo>
                      <a:lnTo>
                        <a:pt x="382" y="1027"/>
                      </a:lnTo>
                      <a:lnTo>
                        <a:pt x="344" y="1087"/>
                      </a:lnTo>
                      <a:lnTo>
                        <a:pt x="308" y="1147"/>
                      </a:lnTo>
                      <a:lnTo>
                        <a:pt x="273" y="1209"/>
                      </a:lnTo>
                      <a:lnTo>
                        <a:pt x="241" y="1272"/>
                      </a:lnTo>
                      <a:lnTo>
                        <a:pt x="210" y="1336"/>
                      </a:lnTo>
                      <a:lnTo>
                        <a:pt x="182" y="1401"/>
                      </a:lnTo>
                      <a:lnTo>
                        <a:pt x="155" y="1466"/>
                      </a:lnTo>
                      <a:lnTo>
                        <a:pt x="131" y="1533"/>
                      </a:lnTo>
                      <a:lnTo>
                        <a:pt x="109" y="1600"/>
                      </a:lnTo>
                      <a:lnTo>
                        <a:pt x="87" y="1667"/>
                      </a:lnTo>
                      <a:lnTo>
                        <a:pt x="69" y="1735"/>
                      </a:lnTo>
                      <a:lnTo>
                        <a:pt x="53" y="1804"/>
                      </a:lnTo>
                      <a:lnTo>
                        <a:pt x="39" y="1873"/>
                      </a:lnTo>
                      <a:lnTo>
                        <a:pt x="28" y="1944"/>
                      </a:lnTo>
                      <a:lnTo>
                        <a:pt x="17" y="2013"/>
                      </a:lnTo>
                      <a:lnTo>
                        <a:pt x="10" y="2083"/>
                      </a:lnTo>
                      <a:lnTo>
                        <a:pt x="4" y="2155"/>
                      </a:lnTo>
                      <a:lnTo>
                        <a:pt x="1" y="2225"/>
                      </a:lnTo>
                      <a:lnTo>
                        <a:pt x="0" y="2295"/>
                      </a:lnTo>
                      <a:lnTo>
                        <a:pt x="1" y="2366"/>
                      </a:lnTo>
                      <a:lnTo>
                        <a:pt x="4" y="2437"/>
                      </a:lnTo>
                      <a:lnTo>
                        <a:pt x="10" y="2507"/>
                      </a:lnTo>
                      <a:lnTo>
                        <a:pt x="17" y="2577"/>
                      </a:lnTo>
                      <a:lnTo>
                        <a:pt x="28" y="2647"/>
                      </a:lnTo>
                      <a:lnTo>
                        <a:pt x="39" y="2717"/>
                      </a:lnTo>
                      <a:lnTo>
                        <a:pt x="53" y="2787"/>
                      </a:lnTo>
                      <a:lnTo>
                        <a:pt x="69" y="2855"/>
                      </a:lnTo>
                      <a:lnTo>
                        <a:pt x="87" y="2923"/>
                      </a:lnTo>
                      <a:lnTo>
                        <a:pt x="109" y="2991"/>
                      </a:lnTo>
                      <a:lnTo>
                        <a:pt x="131" y="3058"/>
                      </a:lnTo>
                      <a:lnTo>
                        <a:pt x="155" y="3124"/>
                      </a:lnTo>
                      <a:lnTo>
                        <a:pt x="182" y="3190"/>
                      </a:lnTo>
                      <a:lnTo>
                        <a:pt x="210" y="3254"/>
                      </a:lnTo>
                      <a:lnTo>
                        <a:pt x="241" y="3318"/>
                      </a:lnTo>
                      <a:lnTo>
                        <a:pt x="273" y="3381"/>
                      </a:lnTo>
                      <a:lnTo>
                        <a:pt x="308" y="3443"/>
                      </a:lnTo>
                      <a:lnTo>
                        <a:pt x="344" y="3503"/>
                      </a:lnTo>
                      <a:lnTo>
                        <a:pt x="382" y="3563"/>
                      </a:lnTo>
                      <a:lnTo>
                        <a:pt x="422" y="3622"/>
                      </a:lnTo>
                      <a:lnTo>
                        <a:pt x="463" y="3679"/>
                      </a:lnTo>
                      <a:lnTo>
                        <a:pt x="507" y="3735"/>
                      </a:lnTo>
                      <a:lnTo>
                        <a:pt x="552" y="3789"/>
                      </a:lnTo>
                      <a:lnTo>
                        <a:pt x="598" y="3842"/>
                      </a:lnTo>
                      <a:lnTo>
                        <a:pt x="647" y="3893"/>
                      </a:lnTo>
                      <a:lnTo>
                        <a:pt x="697" y="3943"/>
                      </a:lnTo>
                      <a:lnTo>
                        <a:pt x="749" y="3992"/>
                      </a:lnTo>
                      <a:lnTo>
                        <a:pt x="802" y="4039"/>
                      </a:lnTo>
                      <a:lnTo>
                        <a:pt x="856" y="4084"/>
                      </a:lnTo>
                      <a:lnTo>
                        <a:pt x="911" y="4127"/>
                      </a:lnTo>
                      <a:lnTo>
                        <a:pt x="969" y="4169"/>
                      </a:lnTo>
                      <a:lnTo>
                        <a:pt x="1028" y="4209"/>
                      </a:lnTo>
                      <a:lnTo>
                        <a:pt x="1086" y="4247"/>
                      </a:lnTo>
                      <a:lnTo>
                        <a:pt x="1147" y="4283"/>
                      </a:lnTo>
                      <a:lnTo>
                        <a:pt x="1209" y="4318"/>
                      </a:lnTo>
                      <a:lnTo>
                        <a:pt x="1271" y="4350"/>
                      </a:lnTo>
                      <a:lnTo>
                        <a:pt x="1335" y="4381"/>
                      </a:lnTo>
                      <a:lnTo>
                        <a:pt x="1400" y="4410"/>
                      </a:lnTo>
                      <a:lnTo>
                        <a:pt x="1465" y="4436"/>
                      </a:lnTo>
                      <a:lnTo>
                        <a:pt x="1531" y="4461"/>
                      </a:lnTo>
                      <a:lnTo>
                        <a:pt x="1598" y="4483"/>
                      </a:lnTo>
                      <a:lnTo>
                        <a:pt x="1666" y="4503"/>
                      </a:lnTo>
                      <a:lnTo>
                        <a:pt x="1735" y="4521"/>
                      </a:lnTo>
                      <a:lnTo>
                        <a:pt x="1804" y="4537"/>
                      </a:lnTo>
                      <a:lnTo>
                        <a:pt x="1873" y="4552"/>
                      </a:lnTo>
                      <a:lnTo>
                        <a:pt x="1942" y="4564"/>
                      </a:lnTo>
                      <a:lnTo>
                        <a:pt x="2012" y="4574"/>
                      </a:lnTo>
                      <a:lnTo>
                        <a:pt x="2083" y="4581"/>
                      </a:lnTo>
                      <a:lnTo>
                        <a:pt x="2153" y="4586"/>
                      </a:lnTo>
                      <a:lnTo>
                        <a:pt x="2223" y="4589"/>
                      </a:lnTo>
                      <a:lnTo>
                        <a:pt x="2294" y="4591"/>
                      </a:lnTo>
                      <a:lnTo>
                        <a:pt x="2365" y="4589"/>
                      </a:lnTo>
                      <a:lnTo>
                        <a:pt x="2435" y="4586"/>
                      </a:lnTo>
                      <a:lnTo>
                        <a:pt x="2506" y="4581"/>
                      </a:lnTo>
                      <a:lnTo>
                        <a:pt x="2576" y="4574"/>
                      </a:lnTo>
                      <a:lnTo>
                        <a:pt x="2646" y="4564"/>
                      </a:lnTo>
                      <a:lnTo>
                        <a:pt x="2715" y="4552"/>
                      </a:lnTo>
                      <a:lnTo>
                        <a:pt x="2784" y="4537"/>
                      </a:lnTo>
                      <a:lnTo>
                        <a:pt x="2854" y="4521"/>
                      </a:lnTo>
                      <a:lnTo>
                        <a:pt x="2922" y="4503"/>
                      </a:lnTo>
                      <a:lnTo>
                        <a:pt x="2990" y="4483"/>
                      </a:lnTo>
                      <a:lnTo>
                        <a:pt x="3056" y="4461"/>
                      </a:lnTo>
                      <a:lnTo>
                        <a:pt x="3123" y="4436"/>
                      </a:lnTo>
                      <a:lnTo>
                        <a:pt x="3188" y="4410"/>
                      </a:lnTo>
                      <a:lnTo>
                        <a:pt x="3253" y="4381"/>
                      </a:lnTo>
                      <a:lnTo>
                        <a:pt x="3317" y="4350"/>
                      </a:lnTo>
                      <a:lnTo>
                        <a:pt x="3380" y="4318"/>
                      </a:lnTo>
                      <a:lnTo>
                        <a:pt x="3441" y="4283"/>
                      </a:lnTo>
                      <a:lnTo>
                        <a:pt x="3502" y="4247"/>
                      </a:lnTo>
                      <a:lnTo>
                        <a:pt x="3561" y="4209"/>
                      </a:lnTo>
                      <a:lnTo>
                        <a:pt x="3619" y="4169"/>
                      </a:lnTo>
                      <a:lnTo>
                        <a:pt x="3677" y="4127"/>
                      </a:lnTo>
                      <a:lnTo>
                        <a:pt x="3732" y="4084"/>
                      </a:lnTo>
                      <a:lnTo>
                        <a:pt x="3786" y="4039"/>
                      </a:lnTo>
                      <a:lnTo>
                        <a:pt x="3840" y="3992"/>
                      </a:lnTo>
                      <a:lnTo>
                        <a:pt x="3891" y="3943"/>
                      </a:lnTo>
                      <a:lnTo>
                        <a:pt x="3941" y="3893"/>
                      </a:lnTo>
                      <a:lnTo>
                        <a:pt x="3990" y="3842"/>
                      </a:lnTo>
                      <a:lnTo>
                        <a:pt x="4036" y="3789"/>
                      </a:lnTo>
                      <a:lnTo>
                        <a:pt x="4081" y="3735"/>
                      </a:lnTo>
                      <a:lnTo>
                        <a:pt x="4125" y="3679"/>
                      </a:lnTo>
                      <a:lnTo>
                        <a:pt x="4167" y="3622"/>
                      </a:lnTo>
                      <a:lnTo>
                        <a:pt x="4206" y="3563"/>
                      </a:lnTo>
                      <a:lnTo>
                        <a:pt x="4244" y="3503"/>
                      </a:lnTo>
                      <a:lnTo>
                        <a:pt x="4281" y="3443"/>
                      </a:lnTo>
                      <a:lnTo>
                        <a:pt x="4315" y="3381"/>
                      </a:lnTo>
                      <a:lnTo>
                        <a:pt x="4348" y="3318"/>
                      </a:lnTo>
                      <a:lnTo>
                        <a:pt x="4379" y="3254"/>
                      </a:lnTo>
                      <a:lnTo>
                        <a:pt x="4406" y="3190"/>
                      </a:lnTo>
                      <a:lnTo>
                        <a:pt x="4433" y="3124"/>
                      </a:lnTo>
                      <a:lnTo>
                        <a:pt x="4457" y="3058"/>
                      </a:lnTo>
                      <a:lnTo>
                        <a:pt x="4480" y="2991"/>
                      </a:lnTo>
                      <a:lnTo>
                        <a:pt x="4501" y="2923"/>
                      </a:lnTo>
                      <a:lnTo>
                        <a:pt x="4519" y="2855"/>
                      </a:lnTo>
                      <a:lnTo>
                        <a:pt x="4535" y="2787"/>
                      </a:lnTo>
                      <a:lnTo>
                        <a:pt x="4549" y="2717"/>
                      </a:lnTo>
                      <a:lnTo>
                        <a:pt x="4561" y="2647"/>
                      </a:lnTo>
                      <a:lnTo>
                        <a:pt x="4570" y="2577"/>
                      </a:lnTo>
                      <a:lnTo>
                        <a:pt x="4579" y="2507"/>
                      </a:lnTo>
                      <a:lnTo>
                        <a:pt x="4584" y="2437"/>
                      </a:lnTo>
                      <a:lnTo>
                        <a:pt x="4587" y="2366"/>
                      </a:lnTo>
                      <a:lnTo>
                        <a:pt x="4588" y="2295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6" name="Line 16"/>
                <p:cNvSpPr>
                  <a:spLocks noChangeShapeType="1"/>
                </p:cNvSpPr>
                <p:nvPr/>
              </p:nvSpPr>
              <p:spPr bwMode="auto">
                <a:xfrm>
                  <a:off x="272" y="2291"/>
                  <a:ext cx="159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7" name="Line 17"/>
                <p:cNvSpPr>
                  <a:spLocks noChangeShapeType="1"/>
                </p:cNvSpPr>
                <p:nvPr/>
              </p:nvSpPr>
              <p:spPr bwMode="auto">
                <a:xfrm flipV="1">
                  <a:off x="1870" y="696"/>
                  <a:ext cx="0" cy="159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8" name="Line 18"/>
                <p:cNvSpPr>
                  <a:spLocks noChangeShapeType="1"/>
                </p:cNvSpPr>
                <p:nvPr/>
              </p:nvSpPr>
              <p:spPr bwMode="auto">
                <a:xfrm flipH="1">
                  <a:off x="594" y="2025"/>
                  <a:ext cx="95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59" name="Line 19"/>
                <p:cNvSpPr>
                  <a:spLocks noChangeShapeType="1"/>
                </p:cNvSpPr>
                <p:nvPr/>
              </p:nvSpPr>
              <p:spPr bwMode="auto">
                <a:xfrm>
                  <a:off x="272" y="696"/>
                  <a:ext cx="0" cy="159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0" name="Line 20"/>
                <p:cNvSpPr>
                  <a:spLocks noChangeShapeType="1"/>
                </p:cNvSpPr>
                <p:nvPr/>
              </p:nvSpPr>
              <p:spPr bwMode="auto">
                <a:xfrm>
                  <a:off x="594" y="964"/>
                  <a:ext cx="0" cy="106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1" name="Line 21"/>
                <p:cNvSpPr>
                  <a:spLocks noChangeShapeType="1"/>
                </p:cNvSpPr>
                <p:nvPr/>
              </p:nvSpPr>
              <p:spPr bwMode="auto">
                <a:xfrm>
                  <a:off x="1551" y="964"/>
                  <a:ext cx="0" cy="106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2" name="Line 22"/>
                <p:cNvSpPr>
                  <a:spLocks noChangeShapeType="1"/>
                </p:cNvSpPr>
                <p:nvPr/>
              </p:nvSpPr>
              <p:spPr bwMode="auto">
                <a:xfrm flipH="1">
                  <a:off x="272" y="696"/>
                  <a:ext cx="159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3" name="Line 23"/>
                <p:cNvSpPr>
                  <a:spLocks noChangeShapeType="1"/>
                </p:cNvSpPr>
                <p:nvPr/>
              </p:nvSpPr>
              <p:spPr bwMode="auto">
                <a:xfrm>
                  <a:off x="1071" y="2434"/>
                  <a:ext cx="0" cy="4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4" name="Line 24"/>
                <p:cNvSpPr>
                  <a:spLocks noChangeShapeType="1"/>
                </p:cNvSpPr>
                <p:nvPr/>
              </p:nvSpPr>
              <p:spPr bwMode="auto">
                <a:xfrm>
                  <a:off x="1071" y="2914"/>
                  <a:ext cx="0" cy="3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5" name="Line 25"/>
                <p:cNvSpPr>
                  <a:spLocks noChangeShapeType="1"/>
                </p:cNvSpPr>
                <p:nvPr/>
              </p:nvSpPr>
              <p:spPr bwMode="auto">
                <a:xfrm>
                  <a:off x="1071" y="2987"/>
                  <a:ext cx="0" cy="7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6" name="Line 26"/>
                <p:cNvSpPr>
                  <a:spLocks noChangeShapeType="1"/>
                </p:cNvSpPr>
                <p:nvPr/>
              </p:nvSpPr>
              <p:spPr bwMode="auto">
                <a:xfrm>
                  <a:off x="1071" y="3747"/>
                  <a:ext cx="0" cy="3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7" name="Line 27"/>
                <p:cNvSpPr>
                  <a:spLocks noChangeShapeType="1"/>
                </p:cNvSpPr>
                <p:nvPr/>
              </p:nvSpPr>
              <p:spPr bwMode="auto">
                <a:xfrm>
                  <a:off x="1071" y="3817"/>
                  <a:ext cx="0" cy="4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68" name="Line 28"/>
                <p:cNvSpPr>
                  <a:spLocks noChangeShapeType="1"/>
                </p:cNvSpPr>
                <p:nvPr/>
              </p:nvSpPr>
              <p:spPr bwMode="auto">
                <a:xfrm flipH="1">
                  <a:off x="594" y="964"/>
                  <a:ext cx="95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6587" name="Group 29"/>
              <p:cNvGrpSpPr>
                <a:grpSpLocks/>
              </p:cNvGrpSpPr>
              <p:nvPr/>
            </p:nvGrpSpPr>
            <p:grpSpPr bwMode="auto">
              <a:xfrm>
                <a:off x="2350" y="574"/>
                <a:ext cx="1595" cy="1782"/>
                <a:chOff x="2350" y="574"/>
                <a:chExt cx="1595" cy="1782"/>
              </a:xfrm>
            </p:grpSpPr>
            <p:sp>
              <p:nvSpPr>
                <p:cNvPr id="66636" name="Line 30"/>
                <p:cNvSpPr>
                  <a:spLocks noChangeShapeType="1"/>
                </p:cNvSpPr>
                <p:nvPr/>
              </p:nvSpPr>
              <p:spPr bwMode="auto">
                <a:xfrm>
                  <a:off x="3148" y="574"/>
                  <a:ext cx="0" cy="4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7" name="Line 31"/>
                <p:cNvSpPr>
                  <a:spLocks noChangeShapeType="1"/>
                </p:cNvSpPr>
                <p:nvPr/>
              </p:nvSpPr>
              <p:spPr bwMode="auto">
                <a:xfrm>
                  <a:off x="3148" y="1034"/>
                  <a:ext cx="0" cy="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8" name="Line 32"/>
                <p:cNvSpPr>
                  <a:spLocks noChangeShapeType="1"/>
                </p:cNvSpPr>
                <p:nvPr/>
              </p:nvSpPr>
              <p:spPr bwMode="auto">
                <a:xfrm>
                  <a:off x="3148" y="1105"/>
                  <a:ext cx="0" cy="7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9" name="Line 33"/>
                <p:cNvSpPr>
                  <a:spLocks noChangeShapeType="1"/>
                </p:cNvSpPr>
                <p:nvPr/>
              </p:nvSpPr>
              <p:spPr bwMode="auto">
                <a:xfrm>
                  <a:off x="3148" y="1864"/>
                  <a:ext cx="0" cy="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0" name="Line 34"/>
                <p:cNvSpPr>
                  <a:spLocks noChangeShapeType="1"/>
                </p:cNvSpPr>
                <p:nvPr/>
              </p:nvSpPr>
              <p:spPr bwMode="auto">
                <a:xfrm>
                  <a:off x="3148" y="1935"/>
                  <a:ext cx="0" cy="4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1" name="Line 35"/>
                <p:cNvSpPr>
                  <a:spLocks noChangeShapeType="1"/>
                </p:cNvSpPr>
                <p:nvPr/>
              </p:nvSpPr>
              <p:spPr bwMode="auto">
                <a:xfrm>
                  <a:off x="2350" y="2291"/>
                  <a:ext cx="159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2" name="Line 36"/>
                <p:cNvSpPr>
                  <a:spLocks noChangeShapeType="1"/>
                </p:cNvSpPr>
                <p:nvPr/>
              </p:nvSpPr>
              <p:spPr bwMode="auto">
                <a:xfrm flipV="1">
                  <a:off x="3945" y="696"/>
                  <a:ext cx="0" cy="159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3" name="Line 37"/>
                <p:cNvSpPr>
                  <a:spLocks noChangeShapeType="1"/>
                </p:cNvSpPr>
                <p:nvPr/>
              </p:nvSpPr>
              <p:spPr bwMode="auto">
                <a:xfrm flipH="1">
                  <a:off x="2350" y="696"/>
                  <a:ext cx="159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44" name="Line 38"/>
                <p:cNvSpPr>
                  <a:spLocks noChangeShapeType="1"/>
                </p:cNvSpPr>
                <p:nvPr/>
              </p:nvSpPr>
              <p:spPr bwMode="auto">
                <a:xfrm>
                  <a:off x="2350" y="696"/>
                  <a:ext cx="0" cy="159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6588" name="Group 39"/>
              <p:cNvGrpSpPr>
                <a:grpSpLocks/>
              </p:cNvGrpSpPr>
              <p:nvPr/>
            </p:nvGrpSpPr>
            <p:grpSpPr bwMode="auto">
              <a:xfrm>
                <a:off x="2510" y="965"/>
                <a:ext cx="1278" cy="1061"/>
                <a:chOff x="2510" y="965"/>
                <a:chExt cx="1278" cy="1061"/>
              </a:xfrm>
            </p:grpSpPr>
            <p:sp>
              <p:nvSpPr>
                <p:cNvPr id="66634" name="Line 40"/>
                <p:cNvSpPr>
                  <a:spLocks noChangeShapeType="1"/>
                </p:cNvSpPr>
                <p:nvPr/>
              </p:nvSpPr>
              <p:spPr bwMode="auto">
                <a:xfrm>
                  <a:off x="3788" y="965"/>
                  <a:ext cx="0" cy="106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5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2510" y="965"/>
                  <a:ext cx="0" cy="106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6589" name="Group 42"/>
              <p:cNvGrpSpPr>
                <a:grpSpLocks/>
              </p:cNvGrpSpPr>
              <p:nvPr/>
            </p:nvGrpSpPr>
            <p:grpSpPr bwMode="auto">
              <a:xfrm>
                <a:off x="2348" y="965"/>
                <a:ext cx="1595" cy="1062"/>
                <a:chOff x="2352" y="964"/>
                <a:chExt cx="1595" cy="1062"/>
              </a:xfrm>
            </p:grpSpPr>
            <p:grpSp>
              <p:nvGrpSpPr>
                <p:cNvPr id="66597" name="Group 43"/>
                <p:cNvGrpSpPr>
                  <a:grpSpLocks/>
                </p:cNvGrpSpPr>
                <p:nvPr/>
              </p:nvGrpSpPr>
              <p:grpSpPr bwMode="auto">
                <a:xfrm>
                  <a:off x="2381" y="964"/>
                  <a:ext cx="1406" cy="1061"/>
                  <a:chOff x="2381" y="964"/>
                  <a:chExt cx="1406" cy="1061"/>
                </a:xfrm>
              </p:grpSpPr>
              <p:sp>
                <p:nvSpPr>
                  <p:cNvPr id="66632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2381" y="964"/>
                    <a:ext cx="1406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633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2381" y="2025"/>
                    <a:ext cx="1406" cy="0"/>
                  </a:xfrm>
                  <a:prstGeom prst="line">
                    <a:avLst/>
                  </a:prstGeom>
                  <a:noFill/>
                  <a:ln w="28575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66598" name="Line 46"/>
                <p:cNvSpPr>
                  <a:spLocks noChangeShapeType="1"/>
                </p:cNvSpPr>
                <p:nvPr/>
              </p:nvSpPr>
              <p:spPr bwMode="auto">
                <a:xfrm>
                  <a:off x="2352" y="965"/>
                  <a:ext cx="3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9" name="Line 47"/>
                <p:cNvSpPr>
                  <a:spLocks noChangeShapeType="1"/>
                </p:cNvSpPr>
                <p:nvPr/>
              </p:nvSpPr>
              <p:spPr bwMode="auto">
                <a:xfrm>
                  <a:off x="2413" y="965"/>
                  <a:ext cx="77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0" name="Line 48"/>
                <p:cNvSpPr>
                  <a:spLocks noChangeShapeType="1"/>
                </p:cNvSpPr>
                <p:nvPr/>
              </p:nvSpPr>
              <p:spPr bwMode="auto">
                <a:xfrm>
                  <a:off x="2510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1" name="Line 49"/>
                <p:cNvSpPr>
                  <a:spLocks noChangeShapeType="1"/>
                </p:cNvSpPr>
                <p:nvPr/>
              </p:nvSpPr>
              <p:spPr bwMode="auto">
                <a:xfrm>
                  <a:off x="2612" y="965"/>
                  <a:ext cx="7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2" name="Line 50"/>
                <p:cNvSpPr>
                  <a:spLocks noChangeShapeType="1"/>
                </p:cNvSpPr>
                <p:nvPr/>
              </p:nvSpPr>
              <p:spPr bwMode="auto">
                <a:xfrm>
                  <a:off x="2710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3" name="Line 51"/>
                <p:cNvSpPr>
                  <a:spLocks noChangeShapeType="1"/>
                </p:cNvSpPr>
                <p:nvPr/>
              </p:nvSpPr>
              <p:spPr bwMode="auto">
                <a:xfrm>
                  <a:off x="2809" y="965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4" name="Line 52"/>
                <p:cNvSpPr>
                  <a:spLocks noChangeShapeType="1"/>
                </p:cNvSpPr>
                <p:nvPr/>
              </p:nvSpPr>
              <p:spPr bwMode="auto">
                <a:xfrm>
                  <a:off x="2909" y="965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5" name="Line 53"/>
                <p:cNvSpPr>
                  <a:spLocks noChangeShapeType="1"/>
                </p:cNvSpPr>
                <p:nvPr/>
              </p:nvSpPr>
              <p:spPr bwMode="auto">
                <a:xfrm>
                  <a:off x="3009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6" name="Line 54"/>
                <p:cNvSpPr>
                  <a:spLocks noChangeShapeType="1"/>
                </p:cNvSpPr>
                <p:nvPr/>
              </p:nvSpPr>
              <p:spPr bwMode="auto">
                <a:xfrm>
                  <a:off x="3109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7" name="Line 55"/>
                <p:cNvSpPr>
                  <a:spLocks noChangeShapeType="1"/>
                </p:cNvSpPr>
                <p:nvPr/>
              </p:nvSpPr>
              <p:spPr bwMode="auto">
                <a:xfrm>
                  <a:off x="3209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8" name="Line 56"/>
                <p:cNvSpPr>
                  <a:spLocks noChangeShapeType="1"/>
                </p:cNvSpPr>
                <p:nvPr/>
              </p:nvSpPr>
              <p:spPr bwMode="auto">
                <a:xfrm>
                  <a:off x="3309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09" name="Line 57"/>
                <p:cNvSpPr>
                  <a:spLocks noChangeShapeType="1"/>
                </p:cNvSpPr>
                <p:nvPr/>
              </p:nvSpPr>
              <p:spPr bwMode="auto">
                <a:xfrm>
                  <a:off x="3408" y="965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0" name="Line 58"/>
                <p:cNvSpPr>
                  <a:spLocks noChangeShapeType="1"/>
                </p:cNvSpPr>
                <p:nvPr/>
              </p:nvSpPr>
              <p:spPr bwMode="auto">
                <a:xfrm>
                  <a:off x="3508" y="965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1" name="Line 59"/>
                <p:cNvSpPr>
                  <a:spLocks noChangeShapeType="1"/>
                </p:cNvSpPr>
                <p:nvPr/>
              </p:nvSpPr>
              <p:spPr bwMode="auto">
                <a:xfrm>
                  <a:off x="3608" y="965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2" name="Line 60"/>
                <p:cNvSpPr>
                  <a:spLocks noChangeShapeType="1"/>
                </p:cNvSpPr>
                <p:nvPr/>
              </p:nvSpPr>
              <p:spPr bwMode="auto">
                <a:xfrm>
                  <a:off x="3708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3" name="Line 61"/>
                <p:cNvSpPr>
                  <a:spLocks noChangeShapeType="1"/>
                </p:cNvSpPr>
                <p:nvPr/>
              </p:nvSpPr>
              <p:spPr bwMode="auto">
                <a:xfrm>
                  <a:off x="3808" y="965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4" name="Line 62"/>
                <p:cNvSpPr>
                  <a:spLocks noChangeShapeType="1"/>
                </p:cNvSpPr>
                <p:nvPr/>
              </p:nvSpPr>
              <p:spPr bwMode="auto">
                <a:xfrm>
                  <a:off x="3908" y="965"/>
                  <a:ext cx="3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5" name="Line 63"/>
                <p:cNvSpPr>
                  <a:spLocks noChangeShapeType="1"/>
                </p:cNvSpPr>
                <p:nvPr/>
              </p:nvSpPr>
              <p:spPr bwMode="auto">
                <a:xfrm>
                  <a:off x="2352" y="2026"/>
                  <a:ext cx="3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6" name="Line 64"/>
                <p:cNvSpPr>
                  <a:spLocks noChangeShapeType="1"/>
                </p:cNvSpPr>
                <p:nvPr/>
              </p:nvSpPr>
              <p:spPr bwMode="auto">
                <a:xfrm>
                  <a:off x="2413" y="2026"/>
                  <a:ext cx="77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7" name="Line 65"/>
                <p:cNvSpPr>
                  <a:spLocks noChangeShapeType="1"/>
                </p:cNvSpPr>
                <p:nvPr/>
              </p:nvSpPr>
              <p:spPr bwMode="auto">
                <a:xfrm>
                  <a:off x="2510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8" name="Line 66"/>
                <p:cNvSpPr>
                  <a:spLocks noChangeShapeType="1"/>
                </p:cNvSpPr>
                <p:nvPr/>
              </p:nvSpPr>
              <p:spPr bwMode="auto">
                <a:xfrm>
                  <a:off x="2612" y="2026"/>
                  <a:ext cx="7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19" name="Line 67"/>
                <p:cNvSpPr>
                  <a:spLocks noChangeShapeType="1"/>
                </p:cNvSpPr>
                <p:nvPr/>
              </p:nvSpPr>
              <p:spPr bwMode="auto">
                <a:xfrm>
                  <a:off x="2710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0" name="Line 68"/>
                <p:cNvSpPr>
                  <a:spLocks noChangeShapeType="1"/>
                </p:cNvSpPr>
                <p:nvPr/>
              </p:nvSpPr>
              <p:spPr bwMode="auto">
                <a:xfrm>
                  <a:off x="2809" y="2026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1" name="Line 69"/>
                <p:cNvSpPr>
                  <a:spLocks noChangeShapeType="1"/>
                </p:cNvSpPr>
                <p:nvPr/>
              </p:nvSpPr>
              <p:spPr bwMode="auto">
                <a:xfrm>
                  <a:off x="2909" y="2026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2" name="Line 70"/>
                <p:cNvSpPr>
                  <a:spLocks noChangeShapeType="1"/>
                </p:cNvSpPr>
                <p:nvPr/>
              </p:nvSpPr>
              <p:spPr bwMode="auto">
                <a:xfrm>
                  <a:off x="3009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3" name="Line 71"/>
                <p:cNvSpPr>
                  <a:spLocks noChangeShapeType="1"/>
                </p:cNvSpPr>
                <p:nvPr/>
              </p:nvSpPr>
              <p:spPr bwMode="auto">
                <a:xfrm>
                  <a:off x="3109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4" name="Line 72"/>
                <p:cNvSpPr>
                  <a:spLocks noChangeShapeType="1"/>
                </p:cNvSpPr>
                <p:nvPr/>
              </p:nvSpPr>
              <p:spPr bwMode="auto">
                <a:xfrm>
                  <a:off x="3209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5" name="Line 73"/>
                <p:cNvSpPr>
                  <a:spLocks noChangeShapeType="1"/>
                </p:cNvSpPr>
                <p:nvPr/>
              </p:nvSpPr>
              <p:spPr bwMode="auto">
                <a:xfrm>
                  <a:off x="3309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6" name="Line 74"/>
                <p:cNvSpPr>
                  <a:spLocks noChangeShapeType="1"/>
                </p:cNvSpPr>
                <p:nvPr/>
              </p:nvSpPr>
              <p:spPr bwMode="auto">
                <a:xfrm>
                  <a:off x="3408" y="2026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7" name="Line 75"/>
                <p:cNvSpPr>
                  <a:spLocks noChangeShapeType="1"/>
                </p:cNvSpPr>
                <p:nvPr/>
              </p:nvSpPr>
              <p:spPr bwMode="auto">
                <a:xfrm>
                  <a:off x="3508" y="2026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8" name="Line 76"/>
                <p:cNvSpPr>
                  <a:spLocks noChangeShapeType="1"/>
                </p:cNvSpPr>
                <p:nvPr/>
              </p:nvSpPr>
              <p:spPr bwMode="auto">
                <a:xfrm>
                  <a:off x="3608" y="2026"/>
                  <a:ext cx="8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29" name="Line 77"/>
                <p:cNvSpPr>
                  <a:spLocks noChangeShapeType="1"/>
                </p:cNvSpPr>
                <p:nvPr/>
              </p:nvSpPr>
              <p:spPr bwMode="auto">
                <a:xfrm>
                  <a:off x="3708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0" name="Line 78"/>
                <p:cNvSpPr>
                  <a:spLocks noChangeShapeType="1"/>
                </p:cNvSpPr>
                <p:nvPr/>
              </p:nvSpPr>
              <p:spPr bwMode="auto">
                <a:xfrm>
                  <a:off x="3808" y="2026"/>
                  <a:ext cx="8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631" name="Line 79"/>
                <p:cNvSpPr>
                  <a:spLocks noChangeShapeType="1"/>
                </p:cNvSpPr>
                <p:nvPr/>
              </p:nvSpPr>
              <p:spPr bwMode="auto">
                <a:xfrm>
                  <a:off x="3908" y="2026"/>
                  <a:ext cx="3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6590" name="Group 80"/>
              <p:cNvGrpSpPr>
                <a:grpSpLocks/>
              </p:cNvGrpSpPr>
              <p:nvPr/>
            </p:nvGrpSpPr>
            <p:grpSpPr bwMode="auto">
              <a:xfrm>
                <a:off x="2348" y="965"/>
                <a:ext cx="1595" cy="1061"/>
                <a:chOff x="2350" y="964"/>
                <a:chExt cx="1595" cy="1061"/>
              </a:xfrm>
            </p:grpSpPr>
            <p:sp>
              <p:nvSpPr>
                <p:cNvPr id="66591" name="Line 81"/>
                <p:cNvSpPr>
                  <a:spLocks noChangeShapeType="1"/>
                </p:cNvSpPr>
                <p:nvPr/>
              </p:nvSpPr>
              <p:spPr bwMode="auto">
                <a:xfrm>
                  <a:off x="2350" y="964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2" name="Line 82"/>
                <p:cNvSpPr>
                  <a:spLocks noChangeShapeType="1"/>
                </p:cNvSpPr>
                <p:nvPr/>
              </p:nvSpPr>
              <p:spPr bwMode="auto">
                <a:xfrm>
                  <a:off x="2350" y="964"/>
                  <a:ext cx="0" cy="1061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3" name="Line 83"/>
                <p:cNvSpPr>
                  <a:spLocks noChangeShapeType="1"/>
                </p:cNvSpPr>
                <p:nvPr/>
              </p:nvSpPr>
              <p:spPr bwMode="auto">
                <a:xfrm>
                  <a:off x="2350" y="2025"/>
                  <a:ext cx="15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4" name="Line 84"/>
                <p:cNvSpPr>
                  <a:spLocks noChangeShapeType="1"/>
                </p:cNvSpPr>
                <p:nvPr/>
              </p:nvSpPr>
              <p:spPr bwMode="auto">
                <a:xfrm>
                  <a:off x="3786" y="964"/>
                  <a:ext cx="159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5" name="Line 85"/>
                <p:cNvSpPr>
                  <a:spLocks noChangeShapeType="1"/>
                </p:cNvSpPr>
                <p:nvPr/>
              </p:nvSpPr>
              <p:spPr bwMode="auto">
                <a:xfrm>
                  <a:off x="3945" y="964"/>
                  <a:ext cx="0" cy="1061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66596" name="Line 86"/>
                <p:cNvSpPr>
                  <a:spLocks noChangeShapeType="1"/>
                </p:cNvSpPr>
                <p:nvPr/>
              </p:nvSpPr>
              <p:spPr bwMode="auto">
                <a:xfrm flipH="1">
                  <a:off x="3786" y="2025"/>
                  <a:ext cx="159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6567" name="Group 98"/>
            <p:cNvGrpSpPr>
              <a:grpSpLocks/>
            </p:cNvGrpSpPr>
            <p:nvPr/>
          </p:nvGrpSpPr>
          <p:grpSpPr bwMode="auto">
            <a:xfrm>
              <a:off x="594" y="2680"/>
              <a:ext cx="957" cy="1276"/>
              <a:chOff x="594" y="2680"/>
              <a:chExt cx="957" cy="1276"/>
            </a:xfrm>
          </p:grpSpPr>
          <p:sp>
            <p:nvSpPr>
              <p:cNvPr id="66568" name="Line 99"/>
              <p:cNvSpPr>
                <a:spLocks noChangeShapeType="1"/>
              </p:cNvSpPr>
              <p:nvPr/>
            </p:nvSpPr>
            <p:spPr bwMode="auto">
              <a:xfrm>
                <a:off x="594" y="2680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69" name="Line 100"/>
              <p:cNvSpPr>
                <a:spLocks noChangeShapeType="1"/>
              </p:cNvSpPr>
              <p:nvPr/>
            </p:nvSpPr>
            <p:spPr bwMode="auto">
              <a:xfrm>
                <a:off x="594" y="2775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0" name="Line 101"/>
              <p:cNvSpPr>
                <a:spLocks noChangeShapeType="1"/>
              </p:cNvSpPr>
              <p:nvPr/>
            </p:nvSpPr>
            <p:spPr bwMode="auto">
              <a:xfrm>
                <a:off x="594" y="2936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1" name="Line 102"/>
              <p:cNvSpPr>
                <a:spLocks noChangeShapeType="1"/>
              </p:cNvSpPr>
              <p:nvPr/>
            </p:nvSpPr>
            <p:spPr bwMode="auto">
              <a:xfrm>
                <a:off x="594" y="3094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2" name="Line 103"/>
              <p:cNvSpPr>
                <a:spLocks noChangeShapeType="1"/>
              </p:cNvSpPr>
              <p:nvPr/>
            </p:nvSpPr>
            <p:spPr bwMode="auto">
              <a:xfrm>
                <a:off x="594" y="3255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3" name="Line 104"/>
              <p:cNvSpPr>
                <a:spLocks noChangeShapeType="1"/>
              </p:cNvSpPr>
              <p:nvPr/>
            </p:nvSpPr>
            <p:spPr bwMode="auto">
              <a:xfrm>
                <a:off x="594" y="3413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4" name="Line 105"/>
              <p:cNvSpPr>
                <a:spLocks noChangeShapeType="1"/>
              </p:cNvSpPr>
              <p:nvPr/>
            </p:nvSpPr>
            <p:spPr bwMode="auto">
              <a:xfrm>
                <a:off x="594" y="3574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5" name="Line 106"/>
              <p:cNvSpPr>
                <a:spLocks noChangeShapeType="1"/>
              </p:cNvSpPr>
              <p:nvPr/>
            </p:nvSpPr>
            <p:spPr bwMode="auto">
              <a:xfrm>
                <a:off x="594" y="3734"/>
                <a:ext cx="0" cy="1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6" name="Line 107"/>
              <p:cNvSpPr>
                <a:spLocks noChangeShapeType="1"/>
              </p:cNvSpPr>
              <p:nvPr/>
            </p:nvSpPr>
            <p:spPr bwMode="auto">
              <a:xfrm>
                <a:off x="594" y="3893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7" name="Line 108"/>
              <p:cNvSpPr>
                <a:spLocks noChangeShapeType="1"/>
              </p:cNvSpPr>
              <p:nvPr/>
            </p:nvSpPr>
            <p:spPr bwMode="auto">
              <a:xfrm>
                <a:off x="1551" y="2680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8" name="Line 109"/>
              <p:cNvSpPr>
                <a:spLocks noChangeShapeType="1"/>
              </p:cNvSpPr>
              <p:nvPr/>
            </p:nvSpPr>
            <p:spPr bwMode="auto">
              <a:xfrm>
                <a:off x="1551" y="2775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79" name="Line 110"/>
              <p:cNvSpPr>
                <a:spLocks noChangeShapeType="1"/>
              </p:cNvSpPr>
              <p:nvPr/>
            </p:nvSpPr>
            <p:spPr bwMode="auto">
              <a:xfrm>
                <a:off x="1551" y="2936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0" name="Line 111"/>
              <p:cNvSpPr>
                <a:spLocks noChangeShapeType="1"/>
              </p:cNvSpPr>
              <p:nvPr/>
            </p:nvSpPr>
            <p:spPr bwMode="auto">
              <a:xfrm>
                <a:off x="1551" y="3094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1" name="Line 112"/>
              <p:cNvSpPr>
                <a:spLocks noChangeShapeType="1"/>
              </p:cNvSpPr>
              <p:nvPr/>
            </p:nvSpPr>
            <p:spPr bwMode="auto">
              <a:xfrm>
                <a:off x="1551" y="3255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2" name="Line 113"/>
              <p:cNvSpPr>
                <a:spLocks noChangeShapeType="1"/>
              </p:cNvSpPr>
              <p:nvPr/>
            </p:nvSpPr>
            <p:spPr bwMode="auto">
              <a:xfrm>
                <a:off x="1551" y="3413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3" name="Line 114"/>
              <p:cNvSpPr>
                <a:spLocks noChangeShapeType="1"/>
              </p:cNvSpPr>
              <p:nvPr/>
            </p:nvSpPr>
            <p:spPr bwMode="auto">
              <a:xfrm>
                <a:off x="1551" y="3574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4" name="Line 115"/>
              <p:cNvSpPr>
                <a:spLocks noChangeShapeType="1"/>
              </p:cNvSpPr>
              <p:nvPr/>
            </p:nvSpPr>
            <p:spPr bwMode="auto">
              <a:xfrm>
                <a:off x="1551" y="3734"/>
                <a:ext cx="0" cy="1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85" name="Line 116"/>
              <p:cNvSpPr>
                <a:spLocks noChangeShapeType="1"/>
              </p:cNvSpPr>
              <p:nvPr/>
            </p:nvSpPr>
            <p:spPr bwMode="auto">
              <a:xfrm>
                <a:off x="1551" y="3893"/>
                <a:ext cx="0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05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490" name="Group 2"/>
          <p:cNvGrpSpPr>
            <a:grpSpLocks/>
          </p:cNvGrpSpPr>
          <p:nvPr/>
        </p:nvGrpSpPr>
        <p:grpSpPr bwMode="auto">
          <a:xfrm>
            <a:off x="3733800" y="693738"/>
            <a:ext cx="2247900" cy="3403600"/>
            <a:chOff x="2352" y="437"/>
            <a:chExt cx="1416" cy="2144"/>
          </a:xfrm>
        </p:grpSpPr>
        <p:sp>
          <p:nvSpPr>
            <p:cNvPr id="67693" name="Line 3"/>
            <p:cNvSpPr>
              <a:spLocks noChangeShapeType="1"/>
            </p:cNvSpPr>
            <p:nvPr/>
          </p:nvSpPr>
          <p:spPr bwMode="auto">
            <a:xfrm>
              <a:off x="3060" y="437"/>
              <a:ext cx="0" cy="6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4" name="Line 4"/>
            <p:cNvSpPr>
              <a:spLocks noChangeShapeType="1"/>
            </p:cNvSpPr>
            <p:nvPr/>
          </p:nvSpPr>
          <p:spPr bwMode="auto">
            <a:xfrm>
              <a:off x="3060" y="108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5" name="Line 5"/>
            <p:cNvSpPr>
              <a:spLocks noChangeShapeType="1"/>
            </p:cNvSpPr>
            <p:nvPr/>
          </p:nvSpPr>
          <p:spPr bwMode="auto">
            <a:xfrm>
              <a:off x="3060" y="1159"/>
              <a:ext cx="0" cy="7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6" name="Line 6"/>
            <p:cNvSpPr>
              <a:spLocks noChangeShapeType="1"/>
            </p:cNvSpPr>
            <p:nvPr/>
          </p:nvSpPr>
          <p:spPr bwMode="auto">
            <a:xfrm>
              <a:off x="3060" y="190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7" name="Line 7"/>
            <p:cNvSpPr>
              <a:spLocks noChangeShapeType="1"/>
            </p:cNvSpPr>
            <p:nvPr/>
          </p:nvSpPr>
          <p:spPr bwMode="auto">
            <a:xfrm>
              <a:off x="3060" y="1976"/>
              <a:ext cx="0" cy="6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8" name="Line 8"/>
            <p:cNvSpPr>
              <a:spLocks noChangeShapeType="1"/>
            </p:cNvSpPr>
            <p:nvPr/>
          </p:nvSpPr>
          <p:spPr bwMode="auto">
            <a:xfrm>
              <a:off x="2352" y="2519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9" name="Line 9"/>
            <p:cNvSpPr>
              <a:spLocks noChangeShapeType="1"/>
            </p:cNvSpPr>
            <p:nvPr/>
          </p:nvSpPr>
          <p:spPr bwMode="auto">
            <a:xfrm flipV="1">
              <a:off x="3768" y="554"/>
              <a:ext cx="0" cy="19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700" name="Line 10"/>
            <p:cNvSpPr>
              <a:spLocks noChangeShapeType="1"/>
            </p:cNvSpPr>
            <p:nvPr/>
          </p:nvSpPr>
          <p:spPr bwMode="auto">
            <a:xfrm flipH="1">
              <a:off x="2352" y="554"/>
              <a:ext cx="1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701" name="Line 11"/>
            <p:cNvSpPr>
              <a:spLocks noChangeShapeType="1"/>
            </p:cNvSpPr>
            <p:nvPr/>
          </p:nvSpPr>
          <p:spPr bwMode="auto">
            <a:xfrm>
              <a:off x="2352" y="554"/>
              <a:ext cx="0" cy="19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00" name="Group 12"/>
          <p:cNvGrpSpPr>
            <a:grpSpLocks/>
          </p:cNvGrpSpPr>
          <p:nvPr/>
        </p:nvGrpSpPr>
        <p:grpSpPr bwMode="auto">
          <a:xfrm>
            <a:off x="395288" y="879475"/>
            <a:ext cx="2447925" cy="5862638"/>
            <a:chOff x="249" y="554"/>
            <a:chExt cx="1542" cy="3693"/>
          </a:xfrm>
        </p:grpSpPr>
        <p:sp>
          <p:nvSpPr>
            <p:cNvPr id="67665" name="Line 13"/>
            <p:cNvSpPr>
              <a:spLocks noChangeShapeType="1"/>
            </p:cNvSpPr>
            <p:nvPr/>
          </p:nvSpPr>
          <p:spPr bwMode="auto">
            <a:xfrm>
              <a:off x="1012" y="800"/>
              <a:ext cx="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6" name="Line 14"/>
            <p:cNvSpPr>
              <a:spLocks noChangeShapeType="1"/>
            </p:cNvSpPr>
            <p:nvPr/>
          </p:nvSpPr>
          <p:spPr bwMode="auto">
            <a:xfrm>
              <a:off x="1012" y="108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7" name="Line 15"/>
            <p:cNvSpPr>
              <a:spLocks noChangeShapeType="1"/>
            </p:cNvSpPr>
            <p:nvPr/>
          </p:nvSpPr>
          <p:spPr bwMode="auto">
            <a:xfrm>
              <a:off x="1012" y="1159"/>
              <a:ext cx="0" cy="7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8" name="Line 16"/>
            <p:cNvSpPr>
              <a:spLocks noChangeShapeType="1"/>
            </p:cNvSpPr>
            <p:nvPr/>
          </p:nvSpPr>
          <p:spPr bwMode="auto">
            <a:xfrm>
              <a:off x="1012" y="190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9" name="Line 17"/>
            <p:cNvSpPr>
              <a:spLocks noChangeShapeType="1"/>
            </p:cNvSpPr>
            <p:nvPr/>
          </p:nvSpPr>
          <p:spPr bwMode="auto">
            <a:xfrm>
              <a:off x="1012" y="1976"/>
              <a:ext cx="0" cy="6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0" name="Line 18"/>
            <p:cNvSpPr>
              <a:spLocks noChangeShapeType="1"/>
            </p:cNvSpPr>
            <p:nvPr/>
          </p:nvSpPr>
          <p:spPr bwMode="auto">
            <a:xfrm>
              <a:off x="249" y="3438"/>
              <a:ext cx="3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1" name="Line 19"/>
            <p:cNvSpPr>
              <a:spLocks noChangeShapeType="1"/>
            </p:cNvSpPr>
            <p:nvPr/>
          </p:nvSpPr>
          <p:spPr bwMode="auto">
            <a:xfrm>
              <a:off x="600" y="3438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2" name="Line 20"/>
            <p:cNvSpPr>
              <a:spLocks noChangeShapeType="1"/>
            </p:cNvSpPr>
            <p:nvPr/>
          </p:nvSpPr>
          <p:spPr bwMode="auto">
            <a:xfrm>
              <a:off x="676" y="3438"/>
              <a:ext cx="7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3" name="Line 21"/>
            <p:cNvSpPr>
              <a:spLocks noChangeShapeType="1"/>
            </p:cNvSpPr>
            <p:nvPr/>
          </p:nvSpPr>
          <p:spPr bwMode="auto">
            <a:xfrm>
              <a:off x="1418" y="3438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4" name="Line 22"/>
            <p:cNvSpPr>
              <a:spLocks noChangeShapeType="1"/>
            </p:cNvSpPr>
            <p:nvPr/>
          </p:nvSpPr>
          <p:spPr bwMode="auto">
            <a:xfrm>
              <a:off x="1486" y="3438"/>
              <a:ext cx="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5" name="Line 23"/>
            <p:cNvSpPr>
              <a:spLocks noChangeShapeType="1"/>
            </p:cNvSpPr>
            <p:nvPr/>
          </p:nvSpPr>
          <p:spPr bwMode="auto">
            <a:xfrm>
              <a:off x="1012" y="2660"/>
              <a:ext cx="0" cy="3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6" name="Line 24"/>
            <p:cNvSpPr>
              <a:spLocks noChangeShapeType="1"/>
            </p:cNvSpPr>
            <p:nvPr/>
          </p:nvSpPr>
          <p:spPr bwMode="auto">
            <a:xfrm>
              <a:off x="1012" y="304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7" name="Line 25"/>
            <p:cNvSpPr>
              <a:spLocks noChangeShapeType="1"/>
            </p:cNvSpPr>
            <p:nvPr/>
          </p:nvSpPr>
          <p:spPr bwMode="auto">
            <a:xfrm>
              <a:off x="1012" y="3115"/>
              <a:ext cx="0" cy="7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8" name="Line 26"/>
            <p:cNvSpPr>
              <a:spLocks noChangeShapeType="1"/>
            </p:cNvSpPr>
            <p:nvPr/>
          </p:nvSpPr>
          <p:spPr bwMode="auto">
            <a:xfrm>
              <a:off x="1012" y="386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79" name="Line 27"/>
            <p:cNvSpPr>
              <a:spLocks noChangeShapeType="1"/>
            </p:cNvSpPr>
            <p:nvPr/>
          </p:nvSpPr>
          <p:spPr bwMode="auto">
            <a:xfrm>
              <a:off x="1012" y="3933"/>
              <a:ext cx="0" cy="3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0" name="Freeform 28"/>
            <p:cNvSpPr>
              <a:spLocks/>
            </p:cNvSpPr>
            <p:nvPr/>
          </p:nvSpPr>
          <p:spPr bwMode="auto">
            <a:xfrm>
              <a:off x="304" y="2731"/>
              <a:ext cx="1416" cy="1415"/>
            </a:xfrm>
            <a:custGeom>
              <a:avLst/>
              <a:gdLst>
                <a:gd name="T0" fmla="*/ 1340 w 1441"/>
                <a:gd name="T1" fmla="*/ 604 h 1442"/>
                <a:gd name="T2" fmla="*/ 1327 w 1441"/>
                <a:gd name="T3" fmla="*/ 520 h 1442"/>
                <a:gd name="T4" fmla="*/ 1303 w 1441"/>
                <a:gd name="T5" fmla="*/ 437 h 1442"/>
                <a:gd name="T6" fmla="*/ 1267 w 1441"/>
                <a:gd name="T7" fmla="*/ 360 h 1442"/>
                <a:gd name="T8" fmla="*/ 1222 w 1441"/>
                <a:gd name="T9" fmla="*/ 285 h 1442"/>
                <a:gd name="T10" fmla="*/ 1168 w 1441"/>
                <a:gd name="T11" fmla="*/ 219 h 1442"/>
                <a:gd name="T12" fmla="*/ 1106 w 1441"/>
                <a:gd name="T13" fmla="*/ 160 h 1442"/>
                <a:gd name="T14" fmla="*/ 1039 w 1441"/>
                <a:gd name="T15" fmla="*/ 108 h 1442"/>
                <a:gd name="T16" fmla="*/ 963 w 1441"/>
                <a:gd name="T17" fmla="*/ 67 h 1442"/>
                <a:gd name="T18" fmla="*/ 884 w 1441"/>
                <a:gd name="T19" fmla="*/ 32 h 1442"/>
                <a:gd name="T20" fmla="*/ 800 w 1441"/>
                <a:gd name="T21" fmla="*/ 13 h 1442"/>
                <a:gd name="T22" fmla="*/ 715 w 1441"/>
                <a:gd name="T23" fmla="*/ 1 h 1442"/>
                <a:gd name="T24" fmla="*/ 629 w 1441"/>
                <a:gd name="T25" fmla="*/ 1 h 1442"/>
                <a:gd name="T26" fmla="*/ 543 w 1441"/>
                <a:gd name="T27" fmla="*/ 13 h 1442"/>
                <a:gd name="T28" fmla="*/ 460 w 1441"/>
                <a:gd name="T29" fmla="*/ 32 h 1442"/>
                <a:gd name="T30" fmla="*/ 380 w 1441"/>
                <a:gd name="T31" fmla="*/ 67 h 1442"/>
                <a:gd name="T32" fmla="*/ 305 w 1441"/>
                <a:gd name="T33" fmla="*/ 108 h 1442"/>
                <a:gd name="T34" fmla="*/ 237 w 1441"/>
                <a:gd name="T35" fmla="*/ 160 h 1442"/>
                <a:gd name="T36" fmla="*/ 175 w 1441"/>
                <a:gd name="T37" fmla="*/ 219 h 1442"/>
                <a:gd name="T38" fmla="*/ 122 w 1441"/>
                <a:gd name="T39" fmla="*/ 285 h 1442"/>
                <a:gd name="T40" fmla="*/ 78 w 1441"/>
                <a:gd name="T41" fmla="*/ 360 h 1442"/>
                <a:gd name="T42" fmla="*/ 41 w 1441"/>
                <a:gd name="T43" fmla="*/ 437 h 1442"/>
                <a:gd name="T44" fmla="*/ 18 w 1441"/>
                <a:gd name="T45" fmla="*/ 520 h 1442"/>
                <a:gd name="T46" fmla="*/ 3 w 1441"/>
                <a:gd name="T47" fmla="*/ 604 h 1442"/>
                <a:gd name="T48" fmla="*/ 0 w 1441"/>
                <a:gd name="T49" fmla="*/ 689 h 1442"/>
                <a:gd name="T50" fmla="*/ 10 w 1441"/>
                <a:gd name="T51" fmla="*/ 775 h 1442"/>
                <a:gd name="T52" fmla="*/ 28 w 1441"/>
                <a:gd name="T53" fmla="*/ 858 h 1442"/>
                <a:gd name="T54" fmla="*/ 58 w 1441"/>
                <a:gd name="T55" fmla="*/ 939 h 1442"/>
                <a:gd name="T56" fmla="*/ 96 w 1441"/>
                <a:gd name="T57" fmla="*/ 1015 h 1442"/>
                <a:gd name="T58" fmla="*/ 146 w 1441"/>
                <a:gd name="T59" fmla="*/ 1085 h 1442"/>
                <a:gd name="T60" fmla="*/ 203 w 1441"/>
                <a:gd name="T61" fmla="*/ 1148 h 1442"/>
                <a:gd name="T62" fmla="*/ 270 w 1441"/>
                <a:gd name="T63" fmla="*/ 1204 h 1442"/>
                <a:gd name="T64" fmla="*/ 343 w 1441"/>
                <a:gd name="T65" fmla="*/ 1251 h 1442"/>
                <a:gd name="T66" fmla="*/ 419 w 1441"/>
                <a:gd name="T67" fmla="*/ 1286 h 1442"/>
                <a:gd name="T68" fmla="*/ 502 w 1441"/>
                <a:gd name="T69" fmla="*/ 1314 h 1442"/>
                <a:gd name="T70" fmla="*/ 585 w 1441"/>
                <a:gd name="T71" fmla="*/ 1331 h 1442"/>
                <a:gd name="T72" fmla="*/ 672 w 1441"/>
                <a:gd name="T73" fmla="*/ 1337 h 1442"/>
                <a:gd name="T74" fmla="*/ 758 w 1441"/>
                <a:gd name="T75" fmla="*/ 1331 h 1442"/>
                <a:gd name="T76" fmla="*/ 842 w 1441"/>
                <a:gd name="T77" fmla="*/ 1314 h 1442"/>
                <a:gd name="T78" fmla="*/ 923 w 1441"/>
                <a:gd name="T79" fmla="*/ 1286 h 1442"/>
                <a:gd name="T80" fmla="*/ 1001 w 1441"/>
                <a:gd name="T81" fmla="*/ 1251 h 1442"/>
                <a:gd name="T82" fmla="*/ 1073 w 1441"/>
                <a:gd name="T83" fmla="*/ 1204 h 1442"/>
                <a:gd name="T84" fmla="*/ 1139 w 1441"/>
                <a:gd name="T85" fmla="*/ 1148 h 1442"/>
                <a:gd name="T86" fmla="*/ 1197 w 1441"/>
                <a:gd name="T87" fmla="*/ 1085 h 1442"/>
                <a:gd name="T88" fmla="*/ 1246 w 1441"/>
                <a:gd name="T89" fmla="*/ 1015 h 1442"/>
                <a:gd name="T90" fmla="*/ 1285 w 1441"/>
                <a:gd name="T91" fmla="*/ 939 h 1442"/>
                <a:gd name="T92" fmla="*/ 1316 w 1441"/>
                <a:gd name="T93" fmla="*/ 858 h 1442"/>
                <a:gd name="T94" fmla="*/ 1334 w 1441"/>
                <a:gd name="T95" fmla="*/ 775 h 1442"/>
                <a:gd name="T96" fmla="*/ 1343 w 1441"/>
                <a:gd name="T97" fmla="*/ 689 h 144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41" h="1442">
                  <a:moveTo>
                    <a:pt x="1441" y="721"/>
                  </a:moveTo>
                  <a:lnTo>
                    <a:pt x="1441" y="697"/>
                  </a:lnTo>
                  <a:lnTo>
                    <a:pt x="1440" y="674"/>
                  </a:lnTo>
                  <a:lnTo>
                    <a:pt x="1438" y="652"/>
                  </a:lnTo>
                  <a:lnTo>
                    <a:pt x="1435" y="628"/>
                  </a:lnTo>
                  <a:lnTo>
                    <a:pt x="1431" y="606"/>
                  </a:lnTo>
                  <a:lnTo>
                    <a:pt x="1428" y="582"/>
                  </a:lnTo>
                  <a:lnTo>
                    <a:pt x="1423" y="560"/>
                  </a:lnTo>
                  <a:lnTo>
                    <a:pt x="1417" y="538"/>
                  </a:lnTo>
                  <a:lnTo>
                    <a:pt x="1411" y="515"/>
                  </a:lnTo>
                  <a:lnTo>
                    <a:pt x="1405" y="493"/>
                  </a:lnTo>
                  <a:lnTo>
                    <a:pt x="1397" y="472"/>
                  </a:lnTo>
                  <a:lnTo>
                    <a:pt x="1389" y="450"/>
                  </a:lnTo>
                  <a:lnTo>
                    <a:pt x="1379" y="429"/>
                  </a:lnTo>
                  <a:lnTo>
                    <a:pt x="1369" y="408"/>
                  </a:lnTo>
                  <a:lnTo>
                    <a:pt x="1359" y="388"/>
                  </a:lnTo>
                  <a:lnTo>
                    <a:pt x="1348" y="366"/>
                  </a:lnTo>
                  <a:lnTo>
                    <a:pt x="1336" y="347"/>
                  </a:lnTo>
                  <a:lnTo>
                    <a:pt x="1325" y="327"/>
                  </a:lnTo>
                  <a:lnTo>
                    <a:pt x="1311" y="308"/>
                  </a:lnTo>
                  <a:lnTo>
                    <a:pt x="1298" y="290"/>
                  </a:lnTo>
                  <a:lnTo>
                    <a:pt x="1284" y="272"/>
                  </a:lnTo>
                  <a:lnTo>
                    <a:pt x="1269" y="253"/>
                  </a:lnTo>
                  <a:lnTo>
                    <a:pt x="1253" y="235"/>
                  </a:lnTo>
                  <a:lnTo>
                    <a:pt x="1238" y="219"/>
                  </a:lnTo>
                  <a:lnTo>
                    <a:pt x="1221" y="202"/>
                  </a:lnTo>
                  <a:lnTo>
                    <a:pt x="1204" y="186"/>
                  </a:lnTo>
                  <a:lnTo>
                    <a:pt x="1187" y="172"/>
                  </a:lnTo>
                  <a:lnTo>
                    <a:pt x="1169" y="157"/>
                  </a:lnTo>
                  <a:lnTo>
                    <a:pt x="1151" y="143"/>
                  </a:lnTo>
                  <a:lnTo>
                    <a:pt x="1133" y="129"/>
                  </a:lnTo>
                  <a:lnTo>
                    <a:pt x="1114" y="116"/>
                  </a:lnTo>
                  <a:lnTo>
                    <a:pt x="1094" y="104"/>
                  </a:lnTo>
                  <a:lnTo>
                    <a:pt x="1074" y="93"/>
                  </a:lnTo>
                  <a:lnTo>
                    <a:pt x="1054" y="81"/>
                  </a:lnTo>
                  <a:lnTo>
                    <a:pt x="1033" y="71"/>
                  </a:lnTo>
                  <a:lnTo>
                    <a:pt x="1012" y="62"/>
                  </a:lnTo>
                  <a:lnTo>
                    <a:pt x="990" y="52"/>
                  </a:lnTo>
                  <a:lnTo>
                    <a:pt x="969" y="44"/>
                  </a:lnTo>
                  <a:lnTo>
                    <a:pt x="948" y="36"/>
                  </a:lnTo>
                  <a:lnTo>
                    <a:pt x="925" y="30"/>
                  </a:lnTo>
                  <a:lnTo>
                    <a:pt x="903" y="24"/>
                  </a:lnTo>
                  <a:lnTo>
                    <a:pt x="881" y="18"/>
                  </a:lnTo>
                  <a:lnTo>
                    <a:pt x="858" y="13"/>
                  </a:lnTo>
                  <a:lnTo>
                    <a:pt x="836" y="9"/>
                  </a:lnTo>
                  <a:lnTo>
                    <a:pt x="813" y="5"/>
                  </a:lnTo>
                  <a:lnTo>
                    <a:pt x="790" y="3"/>
                  </a:lnTo>
                  <a:lnTo>
                    <a:pt x="767" y="1"/>
                  </a:lnTo>
                  <a:lnTo>
                    <a:pt x="743" y="0"/>
                  </a:lnTo>
                  <a:lnTo>
                    <a:pt x="721" y="0"/>
                  </a:lnTo>
                  <a:lnTo>
                    <a:pt x="698" y="0"/>
                  </a:lnTo>
                  <a:lnTo>
                    <a:pt x="674" y="1"/>
                  </a:lnTo>
                  <a:lnTo>
                    <a:pt x="652" y="3"/>
                  </a:lnTo>
                  <a:lnTo>
                    <a:pt x="628" y="5"/>
                  </a:lnTo>
                  <a:lnTo>
                    <a:pt x="606" y="9"/>
                  </a:lnTo>
                  <a:lnTo>
                    <a:pt x="583" y="13"/>
                  </a:lnTo>
                  <a:lnTo>
                    <a:pt x="560" y="18"/>
                  </a:lnTo>
                  <a:lnTo>
                    <a:pt x="538" y="24"/>
                  </a:lnTo>
                  <a:lnTo>
                    <a:pt x="515" y="30"/>
                  </a:lnTo>
                  <a:lnTo>
                    <a:pt x="493" y="36"/>
                  </a:lnTo>
                  <a:lnTo>
                    <a:pt x="472" y="44"/>
                  </a:lnTo>
                  <a:lnTo>
                    <a:pt x="450" y="52"/>
                  </a:lnTo>
                  <a:lnTo>
                    <a:pt x="429" y="62"/>
                  </a:lnTo>
                  <a:lnTo>
                    <a:pt x="408" y="71"/>
                  </a:lnTo>
                  <a:lnTo>
                    <a:pt x="388" y="81"/>
                  </a:lnTo>
                  <a:lnTo>
                    <a:pt x="367" y="93"/>
                  </a:lnTo>
                  <a:lnTo>
                    <a:pt x="347" y="104"/>
                  </a:lnTo>
                  <a:lnTo>
                    <a:pt x="327" y="116"/>
                  </a:lnTo>
                  <a:lnTo>
                    <a:pt x="308" y="129"/>
                  </a:lnTo>
                  <a:lnTo>
                    <a:pt x="290" y="143"/>
                  </a:lnTo>
                  <a:lnTo>
                    <a:pt x="272" y="157"/>
                  </a:lnTo>
                  <a:lnTo>
                    <a:pt x="253" y="172"/>
                  </a:lnTo>
                  <a:lnTo>
                    <a:pt x="236" y="186"/>
                  </a:lnTo>
                  <a:lnTo>
                    <a:pt x="219" y="202"/>
                  </a:lnTo>
                  <a:lnTo>
                    <a:pt x="203" y="219"/>
                  </a:lnTo>
                  <a:lnTo>
                    <a:pt x="187" y="235"/>
                  </a:lnTo>
                  <a:lnTo>
                    <a:pt x="171" y="253"/>
                  </a:lnTo>
                  <a:lnTo>
                    <a:pt x="158" y="272"/>
                  </a:lnTo>
                  <a:lnTo>
                    <a:pt x="143" y="290"/>
                  </a:lnTo>
                  <a:lnTo>
                    <a:pt x="130" y="308"/>
                  </a:lnTo>
                  <a:lnTo>
                    <a:pt x="117" y="327"/>
                  </a:lnTo>
                  <a:lnTo>
                    <a:pt x="104" y="347"/>
                  </a:lnTo>
                  <a:lnTo>
                    <a:pt x="93" y="366"/>
                  </a:lnTo>
                  <a:lnTo>
                    <a:pt x="82" y="388"/>
                  </a:lnTo>
                  <a:lnTo>
                    <a:pt x="71" y="408"/>
                  </a:lnTo>
                  <a:lnTo>
                    <a:pt x="62" y="429"/>
                  </a:lnTo>
                  <a:lnTo>
                    <a:pt x="52" y="450"/>
                  </a:lnTo>
                  <a:lnTo>
                    <a:pt x="45" y="472"/>
                  </a:lnTo>
                  <a:lnTo>
                    <a:pt x="36" y="493"/>
                  </a:lnTo>
                  <a:lnTo>
                    <a:pt x="30" y="515"/>
                  </a:lnTo>
                  <a:lnTo>
                    <a:pt x="23" y="538"/>
                  </a:lnTo>
                  <a:lnTo>
                    <a:pt x="18" y="560"/>
                  </a:lnTo>
                  <a:lnTo>
                    <a:pt x="13" y="582"/>
                  </a:lnTo>
                  <a:lnTo>
                    <a:pt x="10" y="606"/>
                  </a:lnTo>
                  <a:lnTo>
                    <a:pt x="6" y="628"/>
                  </a:lnTo>
                  <a:lnTo>
                    <a:pt x="3" y="652"/>
                  </a:lnTo>
                  <a:lnTo>
                    <a:pt x="1" y="674"/>
                  </a:lnTo>
                  <a:lnTo>
                    <a:pt x="0" y="697"/>
                  </a:lnTo>
                  <a:lnTo>
                    <a:pt x="0" y="721"/>
                  </a:lnTo>
                  <a:lnTo>
                    <a:pt x="0" y="743"/>
                  </a:lnTo>
                  <a:lnTo>
                    <a:pt x="1" y="767"/>
                  </a:lnTo>
                  <a:lnTo>
                    <a:pt x="3" y="790"/>
                  </a:lnTo>
                  <a:lnTo>
                    <a:pt x="6" y="812"/>
                  </a:lnTo>
                  <a:lnTo>
                    <a:pt x="10" y="836"/>
                  </a:lnTo>
                  <a:lnTo>
                    <a:pt x="13" y="858"/>
                  </a:lnTo>
                  <a:lnTo>
                    <a:pt x="18" y="881"/>
                  </a:lnTo>
                  <a:lnTo>
                    <a:pt x="23" y="903"/>
                  </a:lnTo>
                  <a:lnTo>
                    <a:pt x="30" y="925"/>
                  </a:lnTo>
                  <a:lnTo>
                    <a:pt x="36" y="948"/>
                  </a:lnTo>
                  <a:lnTo>
                    <a:pt x="45" y="970"/>
                  </a:lnTo>
                  <a:lnTo>
                    <a:pt x="52" y="991"/>
                  </a:lnTo>
                  <a:lnTo>
                    <a:pt x="62" y="1013"/>
                  </a:lnTo>
                  <a:lnTo>
                    <a:pt x="71" y="1034"/>
                  </a:lnTo>
                  <a:lnTo>
                    <a:pt x="82" y="1054"/>
                  </a:lnTo>
                  <a:lnTo>
                    <a:pt x="93" y="1074"/>
                  </a:lnTo>
                  <a:lnTo>
                    <a:pt x="104" y="1095"/>
                  </a:lnTo>
                  <a:lnTo>
                    <a:pt x="117" y="1114"/>
                  </a:lnTo>
                  <a:lnTo>
                    <a:pt x="130" y="1133"/>
                  </a:lnTo>
                  <a:lnTo>
                    <a:pt x="143" y="1152"/>
                  </a:lnTo>
                  <a:lnTo>
                    <a:pt x="158" y="1170"/>
                  </a:lnTo>
                  <a:lnTo>
                    <a:pt x="171" y="1188"/>
                  </a:lnTo>
                  <a:lnTo>
                    <a:pt x="187" y="1205"/>
                  </a:lnTo>
                  <a:lnTo>
                    <a:pt x="203" y="1222"/>
                  </a:lnTo>
                  <a:lnTo>
                    <a:pt x="219" y="1238"/>
                  </a:lnTo>
                  <a:lnTo>
                    <a:pt x="236" y="1254"/>
                  </a:lnTo>
                  <a:lnTo>
                    <a:pt x="253" y="1269"/>
                  </a:lnTo>
                  <a:lnTo>
                    <a:pt x="272" y="1284"/>
                  </a:lnTo>
                  <a:lnTo>
                    <a:pt x="290" y="1298"/>
                  </a:lnTo>
                  <a:lnTo>
                    <a:pt x="308" y="1312"/>
                  </a:lnTo>
                  <a:lnTo>
                    <a:pt x="327" y="1325"/>
                  </a:lnTo>
                  <a:lnTo>
                    <a:pt x="347" y="1337"/>
                  </a:lnTo>
                  <a:lnTo>
                    <a:pt x="367" y="1349"/>
                  </a:lnTo>
                  <a:lnTo>
                    <a:pt x="388" y="1360"/>
                  </a:lnTo>
                  <a:lnTo>
                    <a:pt x="408" y="1370"/>
                  </a:lnTo>
                  <a:lnTo>
                    <a:pt x="429" y="1380"/>
                  </a:lnTo>
                  <a:lnTo>
                    <a:pt x="450" y="1388"/>
                  </a:lnTo>
                  <a:lnTo>
                    <a:pt x="472" y="1397"/>
                  </a:lnTo>
                  <a:lnTo>
                    <a:pt x="493" y="1404"/>
                  </a:lnTo>
                  <a:lnTo>
                    <a:pt x="515" y="1412"/>
                  </a:lnTo>
                  <a:lnTo>
                    <a:pt x="538" y="1418"/>
                  </a:lnTo>
                  <a:lnTo>
                    <a:pt x="560" y="1424"/>
                  </a:lnTo>
                  <a:lnTo>
                    <a:pt x="583" y="1428"/>
                  </a:lnTo>
                  <a:lnTo>
                    <a:pt x="606" y="1432"/>
                  </a:lnTo>
                  <a:lnTo>
                    <a:pt x="628" y="1435"/>
                  </a:lnTo>
                  <a:lnTo>
                    <a:pt x="652" y="1438"/>
                  </a:lnTo>
                  <a:lnTo>
                    <a:pt x="674" y="1440"/>
                  </a:lnTo>
                  <a:lnTo>
                    <a:pt x="698" y="1441"/>
                  </a:lnTo>
                  <a:lnTo>
                    <a:pt x="721" y="1442"/>
                  </a:lnTo>
                  <a:lnTo>
                    <a:pt x="743" y="1441"/>
                  </a:lnTo>
                  <a:lnTo>
                    <a:pt x="767" y="1440"/>
                  </a:lnTo>
                  <a:lnTo>
                    <a:pt x="790" y="1438"/>
                  </a:lnTo>
                  <a:lnTo>
                    <a:pt x="813" y="1435"/>
                  </a:lnTo>
                  <a:lnTo>
                    <a:pt x="836" y="1432"/>
                  </a:lnTo>
                  <a:lnTo>
                    <a:pt x="858" y="1428"/>
                  </a:lnTo>
                  <a:lnTo>
                    <a:pt x="881" y="1424"/>
                  </a:lnTo>
                  <a:lnTo>
                    <a:pt x="903" y="1418"/>
                  </a:lnTo>
                  <a:lnTo>
                    <a:pt x="925" y="1412"/>
                  </a:lnTo>
                  <a:lnTo>
                    <a:pt x="948" y="1404"/>
                  </a:lnTo>
                  <a:lnTo>
                    <a:pt x="969" y="1397"/>
                  </a:lnTo>
                  <a:lnTo>
                    <a:pt x="990" y="1388"/>
                  </a:lnTo>
                  <a:lnTo>
                    <a:pt x="1012" y="1380"/>
                  </a:lnTo>
                  <a:lnTo>
                    <a:pt x="1033" y="1370"/>
                  </a:lnTo>
                  <a:lnTo>
                    <a:pt x="1054" y="1360"/>
                  </a:lnTo>
                  <a:lnTo>
                    <a:pt x="1074" y="1349"/>
                  </a:lnTo>
                  <a:lnTo>
                    <a:pt x="1094" y="1337"/>
                  </a:lnTo>
                  <a:lnTo>
                    <a:pt x="1114" y="1325"/>
                  </a:lnTo>
                  <a:lnTo>
                    <a:pt x="1133" y="1312"/>
                  </a:lnTo>
                  <a:lnTo>
                    <a:pt x="1151" y="1298"/>
                  </a:lnTo>
                  <a:lnTo>
                    <a:pt x="1169" y="1284"/>
                  </a:lnTo>
                  <a:lnTo>
                    <a:pt x="1187" y="1269"/>
                  </a:lnTo>
                  <a:lnTo>
                    <a:pt x="1204" y="1254"/>
                  </a:lnTo>
                  <a:lnTo>
                    <a:pt x="1221" y="1238"/>
                  </a:lnTo>
                  <a:lnTo>
                    <a:pt x="1238" y="1222"/>
                  </a:lnTo>
                  <a:lnTo>
                    <a:pt x="1253" y="1205"/>
                  </a:lnTo>
                  <a:lnTo>
                    <a:pt x="1269" y="1188"/>
                  </a:lnTo>
                  <a:lnTo>
                    <a:pt x="1284" y="1170"/>
                  </a:lnTo>
                  <a:lnTo>
                    <a:pt x="1298" y="1152"/>
                  </a:lnTo>
                  <a:lnTo>
                    <a:pt x="1311" y="1133"/>
                  </a:lnTo>
                  <a:lnTo>
                    <a:pt x="1325" y="1114"/>
                  </a:lnTo>
                  <a:lnTo>
                    <a:pt x="1336" y="1095"/>
                  </a:lnTo>
                  <a:lnTo>
                    <a:pt x="1348" y="1074"/>
                  </a:lnTo>
                  <a:lnTo>
                    <a:pt x="1359" y="1054"/>
                  </a:lnTo>
                  <a:lnTo>
                    <a:pt x="1369" y="1034"/>
                  </a:lnTo>
                  <a:lnTo>
                    <a:pt x="1379" y="1013"/>
                  </a:lnTo>
                  <a:lnTo>
                    <a:pt x="1389" y="991"/>
                  </a:lnTo>
                  <a:lnTo>
                    <a:pt x="1397" y="970"/>
                  </a:lnTo>
                  <a:lnTo>
                    <a:pt x="1405" y="948"/>
                  </a:lnTo>
                  <a:lnTo>
                    <a:pt x="1411" y="925"/>
                  </a:lnTo>
                  <a:lnTo>
                    <a:pt x="1417" y="903"/>
                  </a:lnTo>
                  <a:lnTo>
                    <a:pt x="1423" y="881"/>
                  </a:lnTo>
                  <a:lnTo>
                    <a:pt x="1428" y="858"/>
                  </a:lnTo>
                  <a:lnTo>
                    <a:pt x="1431" y="836"/>
                  </a:lnTo>
                  <a:lnTo>
                    <a:pt x="1435" y="812"/>
                  </a:lnTo>
                  <a:lnTo>
                    <a:pt x="1438" y="790"/>
                  </a:lnTo>
                  <a:lnTo>
                    <a:pt x="1440" y="767"/>
                  </a:lnTo>
                  <a:lnTo>
                    <a:pt x="1441" y="743"/>
                  </a:lnTo>
                  <a:lnTo>
                    <a:pt x="1441" y="72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1" name="Line 29"/>
            <p:cNvSpPr>
              <a:spLocks noChangeShapeType="1"/>
            </p:cNvSpPr>
            <p:nvPr/>
          </p:nvSpPr>
          <p:spPr bwMode="auto">
            <a:xfrm>
              <a:off x="737" y="2519"/>
              <a:ext cx="7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2" name="Line 30"/>
            <p:cNvSpPr>
              <a:spLocks noChangeShapeType="1"/>
            </p:cNvSpPr>
            <p:nvPr/>
          </p:nvSpPr>
          <p:spPr bwMode="auto">
            <a:xfrm flipV="1">
              <a:off x="1720" y="554"/>
              <a:ext cx="0" cy="14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3" name="Line 31"/>
            <p:cNvSpPr>
              <a:spLocks noChangeShapeType="1"/>
            </p:cNvSpPr>
            <p:nvPr/>
          </p:nvSpPr>
          <p:spPr bwMode="auto">
            <a:xfrm flipH="1">
              <a:off x="1404" y="554"/>
              <a:ext cx="3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4" name="Line 32"/>
            <p:cNvSpPr>
              <a:spLocks noChangeShapeType="1"/>
            </p:cNvSpPr>
            <p:nvPr/>
          </p:nvSpPr>
          <p:spPr bwMode="auto">
            <a:xfrm>
              <a:off x="304" y="554"/>
              <a:ext cx="0" cy="14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5" name="Line 33"/>
            <p:cNvSpPr>
              <a:spLocks noChangeShapeType="1"/>
            </p:cNvSpPr>
            <p:nvPr/>
          </p:nvSpPr>
          <p:spPr bwMode="auto">
            <a:xfrm>
              <a:off x="621" y="554"/>
              <a:ext cx="0" cy="4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6" name="Line 34"/>
            <p:cNvSpPr>
              <a:spLocks noChangeShapeType="1"/>
            </p:cNvSpPr>
            <p:nvPr/>
          </p:nvSpPr>
          <p:spPr bwMode="auto">
            <a:xfrm>
              <a:off x="621" y="987"/>
              <a:ext cx="7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7" name="Line 35"/>
            <p:cNvSpPr>
              <a:spLocks noChangeShapeType="1"/>
            </p:cNvSpPr>
            <p:nvPr/>
          </p:nvSpPr>
          <p:spPr bwMode="auto">
            <a:xfrm flipV="1">
              <a:off x="1404" y="554"/>
              <a:ext cx="0" cy="4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8" name="Line 36"/>
            <p:cNvSpPr>
              <a:spLocks noChangeShapeType="1"/>
            </p:cNvSpPr>
            <p:nvPr/>
          </p:nvSpPr>
          <p:spPr bwMode="auto">
            <a:xfrm flipH="1">
              <a:off x="304" y="554"/>
              <a:ext cx="3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89" name="Line 37"/>
            <p:cNvSpPr>
              <a:spLocks noChangeShapeType="1"/>
            </p:cNvSpPr>
            <p:nvPr/>
          </p:nvSpPr>
          <p:spPr bwMode="auto">
            <a:xfrm>
              <a:off x="737" y="1969"/>
              <a:ext cx="0" cy="5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0" name="Line 38"/>
            <p:cNvSpPr>
              <a:spLocks noChangeShapeType="1"/>
            </p:cNvSpPr>
            <p:nvPr/>
          </p:nvSpPr>
          <p:spPr bwMode="auto">
            <a:xfrm flipV="1">
              <a:off x="1521" y="1969"/>
              <a:ext cx="0" cy="5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1" name="Line 39"/>
            <p:cNvSpPr>
              <a:spLocks noChangeShapeType="1"/>
            </p:cNvSpPr>
            <p:nvPr/>
          </p:nvSpPr>
          <p:spPr bwMode="auto">
            <a:xfrm>
              <a:off x="304" y="1969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92" name="Line 40"/>
            <p:cNvSpPr>
              <a:spLocks noChangeShapeType="1"/>
            </p:cNvSpPr>
            <p:nvPr/>
          </p:nvSpPr>
          <p:spPr bwMode="auto">
            <a:xfrm flipH="1">
              <a:off x="1521" y="1969"/>
              <a:ext cx="1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29" name="Group 41"/>
          <p:cNvGrpSpPr>
            <a:grpSpLocks/>
          </p:cNvGrpSpPr>
          <p:nvPr/>
        </p:nvGrpSpPr>
        <p:grpSpPr bwMode="auto">
          <a:xfrm>
            <a:off x="985838" y="4530725"/>
            <a:ext cx="1243012" cy="1865313"/>
            <a:chOff x="621" y="2854"/>
            <a:chExt cx="783" cy="1175"/>
          </a:xfrm>
        </p:grpSpPr>
        <p:sp>
          <p:nvSpPr>
            <p:cNvPr id="67663" name="Line 42"/>
            <p:cNvSpPr>
              <a:spLocks noChangeShapeType="1"/>
            </p:cNvSpPr>
            <p:nvPr/>
          </p:nvSpPr>
          <p:spPr bwMode="auto">
            <a:xfrm>
              <a:off x="621" y="2854"/>
              <a:ext cx="0" cy="11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4" name="Line 43"/>
            <p:cNvSpPr>
              <a:spLocks noChangeShapeType="1"/>
            </p:cNvSpPr>
            <p:nvPr/>
          </p:nvSpPr>
          <p:spPr bwMode="auto">
            <a:xfrm>
              <a:off x="1404" y="2854"/>
              <a:ext cx="0" cy="11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32" name="Group 44"/>
          <p:cNvGrpSpPr>
            <a:grpSpLocks/>
          </p:cNvGrpSpPr>
          <p:nvPr/>
        </p:nvGrpSpPr>
        <p:grpSpPr bwMode="auto">
          <a:xfrm>
            <a:off x="1169988" y="4432300"/>
            <a:ext cx="1244600" cy="2062163"/>
            <a:chOff x="737" y="2792"/>
            <a:chExt cx="784" cy="1299"/>
          </a:xfrm>
        </p:grpSpPr>
        <p:sp>
          <p:nvSpPr>
            <p:cNvPr id="67651" name="Line 45"/>
            <p:cNvSpPr>
              <a:spLocks noChangeShapeType="1"/>
            </p:cNvSpPr>
            <p:nvPr/>
          </p:nvSpPr>
          <p:spPr bwMode="auto">
            <a:xfrm>
              <a:off x="737" y="2792"/>
              <a:ext cx="0" cy="1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2" name="Line 46"/>
            <p:cNvSpPr>
              <a:spLocks noChangeShapeType="1"/>
            </p:cNvSpPr>
            <p:nvPr/>
          </p:nvSpPr>
          <p:spPr bwMode="auto">
            <a:xfrm>
              <a:off x="737" y="2971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3" name="Line 47"/>
            <p:cNvSpPr>
              <a:spLocks noChangeShapeType="1"/>
            </p:cNvSpPr>
            <p:nvPr/>
          </p:nvSpPr>
          <p:spPr bwMode="auto">
            <a:xfrm>
              <a:off x="737" y="3163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4" name="Line 48"/>
            <p:cNvSpPr>
              <a:spLocks noChangeShapeType="1"/>
            </p:cNvSpPr>
            <p:nvPr/>
          </p:nvSpPr>
          <p:spPr bwMode="auto">
            <a:xfrm>
              <a:off x="737" y="3363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5" name="Line 49"/>
            <p:cNvSpPr>
              <a:spLocks noChangeShapeType="1"/>
            </p:cNvSpPr>
            <p:nvPr/>
          </p:nvSpPr>
          <p:spPr bwMode="auto">
            <a:xfrm>
              <a:off x="737" y="3562"/>
              <a:ext cx="0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6" name="Line 50"/>
            <p:cNvSpPr>
              <a:spLocks noChangeShapeType="1"/>
            </p:cNvSpPr>
            <p:nvPr/>
          </p:nvSpPr>
          <p:spPr bwMode="auto">
            <a:xfrm>
              <a:off x="737" y="3754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7" name="Line 51"/>
            <p:cNvSpPr>
              <a:spLocks noChangeShapeType="1"/>
            </p:cNvSpPr>
            <p:nvPr/>
          </p:nvSpPr>
          <p:spPr bwMode="auto">
            <a:xfrm>
              <a:off x="737" y="3954"/>
              <a:ext cx="0" cy="1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8" name="Line 52"/>
            <p:cNvSpPr>
              <a:spLocks noChangeShapeType="1"/>
            </p:cNvSpPr>
            <p:nvPr/>
          </p:nvSpPr>
          <p:spPr bwMode="auto">
            <a:xfrm>
              <a:off x="1521" y="2950"/>
              <a:ext cx="0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9" name="Line 53"/>
            <p:cNvSpPr>
              <a:spLocks noChangeShapeType="1"/>
            </p:cNvSpPr>
            <p:nvPr/>
          </p:nvSpPr>
          <p:spPr bwMode="auto">
            <a:xfrm>
              <a:off x="1521" y="3163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0" name="Line 54"/>
            <p:cNvSpPr>
              <a:spLocks noChangeShapeType="1"/>
            </p:cNvSpPr>
            <p:nvPr/>
          </p:nvSpPr>
          <p:spPr bwMode="auto">
            <a:xfrm>
              <a:off x="1521" y="3363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1" name="Line 55"/>
            <p:cNvSpPr>
              <a:spLocks noChangeShapeType="1"/>
            </p:cNvSpPr>
            <p:nvPr/>
          </p:nvSpPr>
          <p:spPr bwMode="auto">
            <a:xfrm>
              <a:off x="1521" y="3562"/>
              <a:ext cx="0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62" name="Line 56"/>
            <p:cNvSpPr>
              <a:spLocks noChangeShapeType="1"/>
            </p:cNvSpPr>
            <p:nvPr/>
          </p:nvSpPr>
          <p:spPr bwMode="auto">
            <a:xfrm>
              <a:off x="1521" y="3754"/>
              <a:ext cx="0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45" name="Group 57"/>
          <p:cNvGrpSpPr>
            <a:grpSpLocks/>
          </p:cNvGrpSpPr>
          <p:nvPr/>
        </p:nvGrpSpPr>
        <p:grpSpPr bwMode="auto">
          <a:xfrm>
            <a:off x="3919538" y="879475"/>
            <a:ext cx="1865312" cy="687388"/>
            <a:chOff x="2469" y="554"/>
            <a:chExt cx="1175" cy="433"/>
          </a:xfrm>
        </p:grpSpPr>
        <p:sp>
          <p:nvSpPr>
            <p:cNvPr id="67649" name="Line 58"/>
            <p:cNvSpPr>
              <a:spLocks noChangeShapeType="1"/>
            </p:cNvSpPr>
            <p:nvPr/>
          </p:nvSpPr>
          <p:spPr bwMode="auto">
            <a:xfrm flipV="1">
              <a:off x="2469" y="554"/>
              <a:ext cx="0" cy="4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50" name="Line 59"/>
            <p:cNvSpPr>
              <a:spLocks noChangeShapeType="1"/>
            </p:cNvSpPr>
            <p:nvPr/>
          </p:nvSpPr>
          <p:spPr bwMode="auto">
            <a:xfrm flipV="1">
              <a:off x="3644" y="554"/>
              <a:ext cx="0" cy="43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48" name="Group 60"/>
          <p:cNvGrpSpPr>
            <a:grpSpLocks/>
          </p:cNvGrpSpPr>
          <p:nvPr/>
        </p:nvGrpSpPr>
        <p:grpSpPr bwMode="auto">
          <a:xfrm>
            <a:off x="3733800" y="1566863"/>
            <a:ext cx="2247900" cy="0"/>
            <a:chOff x="2352" y="987"/>
            <a:chExt cx="1416" cy="0"/>
          </a:xfrm>
        </p:grpSpPr>
        <p:sp>
          <p:nvSpPr>
            <p:cNvPr id="67640" name="Line 61"/>
            <p:cNvSpPr>
              <a:spLocks noChangeShapeType="1"/>
            </p:cNvSpPr>
            <p:nvPr/>
          </p:nvSpPr>
          <p:spPr bwMode="auto">
            <a:xfrm>
              <a:off x="2517" y="987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1" name="Line 62"/>
            <p:cNvSpPr>
              <a:spLocks noChangeShapeType="1"/>
            </p:cNvSpPr>
            <p:nvPr/>
          </p:nvSpPr>
          <p:spPr bwMode="auto">
            <a:xfrm>
              <a:off x="2641" y="987"/>
              <a:ext cx="13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2" name="Line 63"/>
            <p:cNvSpPr>
              <a:spLocks noChangeShapeType="1"/>
            </p:cNvSpPr>
            <p:nvPr/>
          </p:nvSpPr>
          <p:spPr bwMode="auto">
            <a:xfrm>
              <a:off x="2813" y="987"/>
              <a:ext cx="1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3" name="Line 64"/>
            <p:cNvSpPr>
              <a:spLocks noChangeShapeType="1"/>
            </p:cNvSpPr>
            <p:nvPr/>
          </p:nvSpPr>
          <p:spPr bwMode="auto">
            <a:xfrm>
              <a:off x="2991" y="987"/>
              <a:ext cx="1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4" name="Line 65"/>
            <p:cNvSpPr>
              <a:spLocks noChangeShapeType="1"/>
            </p:cNvSpPr>
            <p:nvPr/>
          </p:nvSpPr>
          <p:spPr bwMode="auto">
            <a:xfrm>
              <a:off x="3170" y="987"/>
              <a:ext cx="1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5" name="Line 66"/>
            <p:cNvSpPr>
              <a:spLocks noChangeShapeType="1"/>
            </p:cNvSpPr>
            <p:nvPr/>
          </p:nvSpPr>
          <p:spPr bwMode="auto">
            <a:xfrm>
              <a:off x="3349" y="987"/>
              <a:ext cx="13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6" name="Line 67"/>
            <p:cNvSpPr>
              <a:spLocks noChangeShapeType="1"/>
            </p:cNvSpPr>
            <p:nvPr/>
          </p:nvSpPr>
          <p:spPr bwMode="auto">
            <a:xfrm>
              <a:off x="3521" y="987"/>
              <a:ext cx="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7" name="Line 68"/>
            <p:cNvSpPr>
              <a:spLocks noChangeShapeType="1"/>
            </p:cNvSpPr>
            <p:nvPr/>
          </p:nvSpPr>
          <p:spPr bwMode="auto">
            <a:xfrm>
              <a:off x="2352" y="987"/>
              <a:ext cx="1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48" name="Line 69"/>
            <p:cNvSpPr>
              <a:spLocks noChangeShapeType="1"/>
            </p:cNvSpPr>
            <p:nvPr/>
          </p:nvSpPr>
          <p:spPr bwMode="auto">
            <a:xfrm flipH="1">
              <a:off x="3644" y="987"/>
              <a:ext cx="1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58" name="Group 70"/>
          <p:cNvGrpSpPr>
            <a:grpSpLocks/>
          </p:cNvGrpSpPr>
          <p:nvPr/>
        </p:nvGrpSpPr>
        <p:grpSpPr bwMode="auto">
          <a:xfrm>
            <a:off x="3821113" y="3125788"/>
            <a:ext cx="2062162" cy="873125"/>
            <a:chOff x="2407" y="1969"/>
            <a:chExt cx="1299" cy="550"/>
          </a:xfrm>
        </p:grpSpPr>
        <p:sp>
          <p:nvSpPr>
            <p:cNvPr id="67637" name="Line 71"/>
            <p:cNvSpPr>
              <a:spLocks noChangeShapeType="1"/>
            </p:cNvSpPr>
            <p:nvPr/>
          </p:nvSpPr>
          <p:spPr bwMode="auto">
            <a:xfrm>
              <a:off x="2407" y="1969"/>
              <a:ext cx="12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8" name="Line 72"/>
            <p:cNvSpPr>
              <a:spLocks noChangeShapeType="1"/>
            </p:cNvSpPr>
            <p:nvPr/>
          </p:nvSpPr>
          <p:spPr bwMode="auto">
            <a:xfrm flipV="1">
              <a:off x="2407" y="1969"/>
              <a:ext cx="0" cy="5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9" name="Line 73"/>
            <p:cNvSpPr>
              <a:spLocks noChangeShapeType="1"/>
            </p:cNvSpPr>
            <p:nvPr/>
          </p:nvSpPr>
          <p:spPr bwMode="auto">
            <a:xfrm flipV="1">
              <a:off x="3706" y="1969"/>
              <a:ext cx="0" cy="5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62" name="Group 74"/>
          <p:cNvGrpSpPr>
            <a:grpSpLocks/>
          </p:cNvGrpSpPr>
          <p:nvPr/>
        </p:nvGrpSpPr>
        <p:grpSpPr bwMode="auto">
          <a:xfrm>
            <a:off x="4071938" y="3125788"/>
            <a:ext cx="1560512" cy="850900"/>
            <a:chOff x="2565" y="1969"/>
            <a:chExt cx="983" cy="536"/>
          </a:xfrm>
        </p:grpSpPr>
        <p:sp>
          <p:nvSpPr>
            <p:cNvPr id="67631" name="Line 75"/>
            <p:cNvSpPr>
              <a:spLocks noChangeShapeType="1"/>
            </p:cNvSpPr>
            <p:nvPr/>
          </p:nvSpPr>
          <p:spPr bwMode="auto">
            <a:xfrm flipV="1">
              <a:off x="2565" y="2354"/>
              <a:ext cx="0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2" name="Line 76"/>
            <p:cNvSpPr>
              <a:spLocks noChangeShapeType="1"/>
            </p:cNvSpPr>
            <p:nvPr/>
          </p:nvSpPr>
          <p:spPr bwMode="auto">
            <a:xfrm flipV="1">
              <a:off x="2565" y="2162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3" name="Line 77"/>
            <p:cNvSpPr>
              <a:spLocks noChangeShapeType="1"/>
            </p:cNvSpPr>
            <p:nvPr/>
          </p:nvSpPr>
          <p:spPr bwMode="auto">
            <a:xfrm flipV="1">
              <a:off x="2565" y="1969"/>
              <a:ext cx="0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4" name="Line 78"/>
            <p:cNvSpPr>
              <a:spLocks noChangeShapeType="1"/>
            </p:cNvSpPr>
            <p:nvPr/>
          </p:nvSpPr>
          <p:spPr bwMode="auto">
            <a:xfrm flipV="1">
              <a:off x="3548" y="2354"/>
              <a:ext cx="0" cy="1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5" name="Line 79"/>
            <p:cNvSpPr>
              <a:spLocks noChangeShapeType="1"/>
            </p:cNvSpPr>
            <p:nvPr/>
          </p:nvSpPr>
          <p:spPr bwMode="auto">
            <a:xfrm flipV="1">
              <a:off x="3548" y="2162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36" name="Line 80"/>
            <p:cNvSpPr>
              <a:spLocks noChangeShapeType="1"/>
            </p:cNvSpPr>
            <p:nvPr/>
          </p:nvSpPr>
          <p:spPr bwMode="auto">
            <a:xfrm flipV="1">
              <a:off x="3548" y="1969"/>
              <a:ext cx="0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69" name="Group 81"/>
          <p:cNvGrpSpPr>
            <a:grpSpLocks/>
          </p:cNvGrpSpPr>
          <p:nvPr/>
        </p:nvGrpSpPr>
        <p:grpSpPr bwMode="auto">
          <a:xfrm>
            <a:off x="3733800" y="879475"/>
            <a:ext cx="2247900" cy="687388"/>
            <a:chOff x="2352" y="554"/>
            <a:chExt cx="1416" cy="433"/>
          </a:xfrm>
        </p:grpSpPr>
        <p:grpSp>
          <p:nvGrpSpPr>
            <p:cNvPr id="67623" name="Group 82"/>
            <p:cNvGrpSpPr>
              <a:grpSpLocks/>
            </p:cNvGrpSpPr>
            <p:nvPr/>
          </p:nvGrpSpPr>
          <p:grpSpPr bwMode="auto">
            <a:xfrm>
              <a:off x="2352" y="554"/>
              <a:ext cx="1416" cy="433"/>
              <a:chOff x="2352" y="554"/>
              <a:chExt cx="1416" cy="433"/>
            </a:xfrm>
          </p:grpSpPr>
          <p:sp>
            <p:nvSpPr>
              <p:cNvPr id="67627" name="Line 83"/>
              <p:cNvSpPr>
                <a:spLocks noChangeShapeType="1"/>
              </p:cNvSpPr>
              <p:nvPr/>
            </p:nvSpPr>
            <p:spPr bwMode="auto">
              <a:xfrm flipH="1">
                <a:off x="2352" y="554"/>
                <a:ext cx="117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628" name="Line 84"/>
              <p:cNvSpPr>
                <a:spLocks noChangeShapeType="1"/>
              </p:cNvSpPr>
              <p:nvPr/>
            </p:nvSpPr>
            <p:spPr bwMode="auto">
              <a:xfrm>
                <a:off x="2352" y="554"/>
                <a:ext cx="0" cy="43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629" name="Line 85"/>
              <p:cNvSpPr>
                <a:spLocks noChangeShapeType="1"/>
              </p:cNvSpPr>
              <p:nvPr/>
            </p:nvSpPr>
            <p:spPr bwMode="auto">
              <a:xfrm>
                <a:off x="3644" y="554"/>
                <a:ext cx="12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630" name="Line 86"/>
              <p:cNvSpPr>
                <a:spLocks noChangeShapeType="1"/>
              </p:cNvSpPr>
              <p:nvPr/>
            </p:nvSpPr>
            <p:spPr bwMode="auto">
              <a:xfrm>
                <a:off x="3768" y="554"/>
                <a:ext cx="0" cy="43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7624" name="Group 87"/>
            <p:cNvGrpSpPr>
              <a:grpSpLocks/>
            </p:cNvGrpSpPr>
            <p:nvPr/>
          </p:nvGrpSpPr>
          <p:grpSpPr bwMode="auto">
            <a:xfrm>
              <a:off x="2352" y="987"/>
              <a:ext cx="1416" cy="0"/>
              <a:chOff x="2352" y="987"/>
              <a:chExt cx="1416" cy="0"/>
            </a:xfrm>
          </p:grpSpPr>
          <p:sp>
            <p:nvSpPr>
              <p:cNvPr id="67625" name="Line 88"/>
              <p:cNvSpPr>
                <a:spLocks noChangeShapeType="1"/>
              </p:cNvSpPr>
              <p:nvPr/>
            </p:nvSpPr>
            <p:spPr bwMode="auto">
              <a:xfrm>
                <a:off x="2352" y="987"/>
                <a:ext cx="1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626" name="Line 89"/>
              <p:cNvSpPr>
                <a:spLocks noChangeShapeType="1"/>
              </p:cNvSpPr>
              <p:nvPr/>
            </p:nvSpPr>
            <p:spPr bwMode="auto">
              <a:xfrm flipH="1">
                <a:off x="3644" y="987"/>
                <a:ext cx="12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91578" name="Group 90"/>
          <p:cNvGrpSpPr>
            <a:grpSpLocks/>
          </p:cNvGrpSpPr>
          <p:nvPr/>
        </p:nvGrpSpPr>
        <p:grpSpPr bwMode="auto">
          <a:xfrm>
            <a:off x="987425" y="1563688"/>
            <a:ext cx="1243013" cy="3017837"/>
            <a:chOff x="622" y="985"/>
            <a:chExt cx="783" cy="1901"/>
          </a:xfrm>
        </p:grpSpPr>
        <p:sp>
          <p:nvSpPr>
            <p:cNvPr id="67621" name="Line 91"/>
            <p:cNvSpPr>
              <a:spLocks noChangeShapeType="1"/>
            </p:cNvSpPr>
            <p:nvPr/>
          </p:nvSpPr>
          <p:spPr bwMode="auto">
            <a:xfrm>
              <a:off x="622" y="985"/>
              <a:ext cx="0" cy="19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22" name="Line 92"/>
            <p:cNvSpPr>
              <a:spLocks noChangeShapeType="1"/>
            </p:cNvSpPr>
            <p:nvPr/>
          </p:nvSpPr>
          <p:spPr bwMode="auto">
            <a:xfrm>
              <a:off x="1405" y="985"/>
              <a:ext cx="0" cy="19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1581" name="Group 93"/>
          <p:cNvGrpSpPr>
            <a:grpSpLocks/>
          </p:cNvGrpSpPr>
          <p:nvPr/>
        </p:nvGrpSpPr>
        <p:grpSpPr bwMode="auto">
          <a:xfrm>
            <a:off x="1168400" y="3992563"/>
            <a:ext cx="1246188" cy="684212"/>
            <a:chOff x="736" y="2515"/>
            <a:chExt cx="785" cy="431"/>
          </a:xfrm>
        </p:grpSpPr>
        <p:sp>
          <p:nvSpPr>
            <p:cNvPr id="67619" name="Line 94"/>
            <p:cNvSpPr>
              <a:spLocks noChangeShapeType="1"/>
            </p:cNvSpPr>
            <p:nvPr/>
          </p:nvSpPr>
          <p:spPr bwMode="auto">
            <a:xfrm>
              <a:off x="736" y="2515"/>
              <a:ext cx="0" cy="2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20" name="Line 95"/>
            <p:cNvSpPr>
              <a:spLocks noChangeShapeType="1"/>
            </p:cNvSpPr>
            <p:nvPr/>
          </p:nvSpPr>
          <p:spPr bwMode="auto">
            <a:xfrm>
              <a:off x="1521" y="2523"/>
              <a:ext cx="0" cy="4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1584" name="Line 96"/>
          <p:cNvSpPr>
            <a:spLocks noChangeShapeType="1"/>
          </p:cNvSpPr>
          <p:nvPr/>
        </p:nvSpPr>
        <p:spPr bwMode="auto">
          <a:xfrm>
            <a:off x="2725738" y="3125788"/>
            <a:ext cx="11255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1585" name="Line 97"/>
          <p:cNvSpPr>
            <a:spLocks noChangeShapeType="1"/>
          </p:cNvSpPr>
          <p:nvPr/>
        </p:nvSpPr>
        <p:spPr bwMode="auto">
          <a:xfrm>
            <a:off x="2227263" y="1566863"/>
            <a:ext cx="15414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1586" name="Group 98"/>
          <p:cNvGrpSpPr>
            <a:grpSpLocks/>
          </p:cNvGrpSpPr>
          <p:nvPr/>
        </p:nvGrpSpPr>
        <p:grpSpPr bwMode="auto">
          <a:xfrm>
            <a:off x="6286500" y="1916113"/>
            <a:ext cx="2462213" cy="4176712"/>
            <a:chOff x="3466" y="2093"/>
            <a:chExt cx="1313" cy="2227"/>
          </a:xfrm>
        </p:grpSpPr>
        <p:sp>
          <p:nvSpPr>
            <p:cNvPr id="67602" name="Freeform 99"/>
            <p:cNvSpPr>
              <a:spLocks/>
            </p:cNvSpPr>
            <p:nvPr/>
          </p:nvSpPr>
          <p:spPr bwMode="auto">
            <a:xfrm>
              <a:off x="3994" y="2093"/>
              <a:ext cx="784" cy="452"/>
            </a:xfrm>
            <a:custGeom>
              <a:avLst/>
              <a:gdLst>
                <a:gd name="T0" fmla="*/ 6 w 3920"/>
                <a:gd name="T1" fmla="*/ 4 h 2264"/>
                <a:gd name="T2" fmla="*/ 6 w 3920"/>
                <a:gd name="T3" fmla="*/ 3 h 2264"/>
                <a:gd name="T4" fmla="*/ 6 w 3920"/>
                <a:gd name="T5" fmla="*/ 3 h 2264"/>
                <a:gd name="T6" fmla="*/ 6 w 3920"/>
                <a:gd name="T7" fmla="*/ 2 h 2264"/>
                <a:gd name="T8" fmla="*/ 6 w 3920"/>
                <a:gd name="T9" fmla="*/ 2 h 2264"/>
                <a:gd name="T10" fmla="*/ 5 w 3920"/>
                <a:gd name="T11" fmla="*/ 1 h 2264"/>
                <a:gd name="T12" fmla="*/ 4 w 3920"/>
                <a:gd name="T13" fmla="*/ 1 h 2264"/>
                <a:gd name="T14" fmla="*/ 4 w 3920"/>
                <a:gd name="T15" fmla="*/ 0 h 2264"/>
                <a:gd name="T16" fmla="*/ 3 w 3920"/>
                <a:gd name="T17" fmla="*/ 0 h 2264"/>
                <a:gd name="T18" fmla="*/ 2 w 3920"/>
                <a:gd name="T19" fmla="*/ 0 h 2264"/>
                <a:gd name="T20" fmla="*/ 1 w 3920"/>
                <a:gd name="T21" fmla="*/ 0 h 2264"/>
                <a:gd name="T22" fmla="*/ 0 w 3920"/>
                <a:gd name="T23" fmla="*/ 0 h 2264"/>
                <a:gd name="T24" fmla="*/ 0 w 3920"/>
                <a:gd name="T25" fmla="*/ 0 h 2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20" h="2264">
                  <a:moveTo>
                    <a:pt x="3857" y="2264"/>
                  </a:moveTo>
                  <a:lnTo>
                    <a:pt x="3920" y="1929"/>
                  </a:lnTo>
                  <a:lnTo>
                    <a:pt x="3878" y="1592"/>
                  </a:lnTo>
                  <a:lnTo>
                    <a:pt x="3733" y="1265"/>
                  </a:lnTo>
                  <a:lnTo>
                    <a:pt x="3490" y="957"/>
                  </a:lnTo>
                  <a:lnTo>
                    <a:pt x="3157" y="680"/>
                  </a:lnTo>
                  <a:lnTo>
                    <a:pt x="2743" y="441"/>
                  </a:lnTo>
                  <a:lnTo>
                    <a:pt x="2264" y="248"/>
                  </a:lnTo>
                  <a:lnTo>
                    <a:pt x="1731" y="108"/>
                  </a:lnTo>
                  <a:lnTo>
                    <a:pt x="1165" y="24"/>
                  </a:lnTo>
                  <a:lnTo>
                    <a:pt x="582" y="0"/>
                  </a:lnTo>
                  <a:lnTo>
                    <a:pt x="0" y="36"/>
                  </a:lnTo>
                  <a:lnTo>
                    <a:pt x="1" y="36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3" name="Freeform 100"/>
            <p:cNvSpPr>
              <a:spLocks/>
            </p:cNvSpPr>
            <p:nvPr/>
          </p:nvSpPr>
          <p:spPr bwMode="auto">
            <a:xfrm>
              <a:off x="3466" y="2398"/>
              <a:ext cx="784" cy="452"/>
            </a:xfrm>
            <a:custGeom>
              <a:avLst/>
              <a:gdLst>
                <a:gd name="T0" fmla="*/ 0 w 3921"/>
                <a:gd name="T1" fmla="*/ 0 h 2264"/>
                <a:gd name="T2" fmla="*/ 0 w 3921"/>
                <a:gd name="T3" fmla="*/ 1 h 2264"/>
                <a:gd name="T4" fmla="*/ 0 w 3921"/>
                <a:gd name="T5" fmla="*/ 1 h 2264"/>
                <a:gd name="T6" fmla="*/ 0 w 3921"/>
                <a:gd name="T7" fmla="*/ 2 h 2264"/>
                <a:gd name="T8" fmla="*/ 1 w 3921"/>
                <a:gd name="T9" fmla="*/ 2 h 2264"/>
                <a:gd name="T10" fmla="*/ 1 w 3921"/>
                <a:gd name="T11" fmla="*/ 3 h 2264"/>
                <a:gd name="T12" fmla="*/ 2 w 3921"/>
                <a:gd name="T13" fmla="*/ 3 h 2264"/>
                <a:gd name="T14" fmla="*/ 3 w 3921"/>
                <a:gd name="T15" fmla="*/ 3 h 2264"/>
                <a:gd name="T16" fmla="*/ 4 w 3921"/>
                <a:gd name="T17" fmla="*/ 3 h 2264"/>
                <a:gd name="T18" fmla="*/ 4 w 3921"/>
                <a:gd name="T19" fmla="*/ 4 h 2264"/>
                <a:gd name="T20" fmla="*/ 5 w 3921"/>
                <a:gd name="T21" fmla="*/ 4 h 2264"/>
                <a:gd name="T22" fmla="*/ 6 w 3921"/>
                <a:gd name="T23" fmla="*/ 4 h 2264"/>
                <a:gd name="T24" fmla="*/ 6 w 3921"/>
                <a:gd name="T25" fmla="*/ 4 h 22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21" h="2264">
                  <a:moveTo>
                    <a:pt x="63" y="0"/>
                  </a:moveTo>
                  <a:lnTo>
                    <a:pt x="0" y="336"/>
                  </a:lnTo>
                  <a:lnTo>
                    <a:pt x="42" y="673"/>
                  </a:lnTo>
                  <a:lnTo>
                    <a:pt x="186" y="1000"/>
                  </a:lnTo>
                  <a:lnTo>
                    <a:pt x="429" y="1307"/>
                  </a:lnTo>
                  <a:lnTo>
                    <a:pt x="763" y="1585"/>
                  </a:lnTo>
                  <a:lnTo>
                    <a:pt x="1176" y="1824"/>
                  </a:lnTo>
                  <a:lnTo>
                    <a:pt x="1657" y="2017"/>
                  </a:lnTo>
                  <a:lnTo>
                    <a:pt x="2189" y="2157"/>
                  </a:lnTo>
                  <a:lnTo>
                    <a:pt x="2755" y="2241"/>
                  </a:lnTo>
                  <a:lnTo>
                    <a:pt x="3339" y="2264"/>
                  </a:lnTo>
                  <a:lnTo>
                    <a:pt x="3920" y="2228"/>
                  </a:lnTo>
                  <a:lnTo>
                    <a:pt x="3921" y="222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4" name="Freeform 101"/>
            <p:cNvSpPr>
              <a:spLocks/>
            </p:cNvSpPr>
            <p:nvPr/>
          </p:nvSpPr>
          <p:spPr bwMode="auto">
            <a:xfrm>
              <a:off x="3994" y="2100"/>
              <a:ext cx="1" cy="357"/>
            </a:xfrm>
            <a:custGeom>
              <a:avLst/>
              <a:gdLst>
                <a:gd name="T0" fmla="*/ 0 w 1"/>
                <a:gd name="T1" fmla="*/ 3 h 1787"/>
                <a:gd name="T2" fmla="*/ 0 w 1"/>
                <a:gd name="T3" fmla="*/ 0 h 1787"/>
                <a:gd name="T4" fmla="*/ 1 w 1"/>
                <a:gd name="T5" fmla="*/ 0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17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5" name="Freeform 102"/>
            <p:cNvSpPr>
              <a:spLocks/>
            </p:cNvSpPr>
            <p:nvPr/>
          </p:nvSpPr>
          <p:spPr bwMode="auto">
            <a:xfrm>
              <a:off x="3994" y="2100"/>
              <a:ext cx="771" cy="445"/>
            </a:xfrm>
            <a:custGeom>
              <a:avLst/>
              <a:gdLst>
                <a:gd name="T0" fmla="*/ 0 w 3858"/>
                <a:gd name="T1" fmla="*/ 0 h 2228"/>
                <a:gd name="T2" fmla="*/ 6 w 3858"/>
                <a:gd name="T3" fmla="*/ 4 h 2228"/>
                <a:gd name="T4" fmla="*/ 6 w 3858"/>
                <a:gd name="T5" fmla="*/ 4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8" h="2228">
                  <a:moveTo>
                    <a:pt x="0" y="0"/>
                  </a:moveTo>
                  <a:lnTo>
                    <a:pt x="3857" y="2228"/>
                  </a:lnTo>
                  <a:lnTo>
                    <a:pt x="3858" y="22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6" name="Freeform 103"/>
            <p:cNvSpPr>
              <a:spLocks/>
            </p:cNvSpPr>
            <p:nvPr/>
          </p:nvSpPr>
          <p:spPr bwMode="auto">
            <a:xfrm>
              <a:off x="4765" y="2545"/>
              <a:ext cx="1" cy="358"/>
            </a:xfrm>
            <a:custGeom>
              <a:avLst/>
              <a:gdLst>
                <a:gd name="T0" fmla="*/ 0 w 1"/>
                <a:gd name="T1" fmla="*/ 0 h 1787"/>
                <a:gd name="T2" fmla="*/ 0 w 1"/>
                <a:gd name="T3" fmla="*/ 3 h 1787"/>
                <a:gd name="T4" fmla="*/ 1 w 1"/>
                <a:gd name="T5" fmla="*/ 3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0"/>
                  </a:moveTo>
                  <a:lnTo>
                    <a:pt x="0" y="1787"/>
                  </a:lnTo>
                  <a:lnTo>
                    <a:pt x="1" y="178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7" name="Freeform 104"/>
            <p:cNvSpPr>
              <a:spLocks/>
            </p:cNvSpPr>
            <p:nvPr/>
          </p:nvSpPr>
          <p:spPr bwMode="auto">
            <a:xfrm>
              <a:off x="3712" y="2457"/>
              <a:ext cx="282" cy="76"/>
            </a:xfrm>
            <a:custGeom>
              <a:avLst/>
              <a:gdLst>
                <a:gd name="T0" fmla="*/ 2 w 1407"/>
                <a:gd name="T1" fmla="*/ 0 h 377"/>
                <a:gd name="T2" fmla="*/ 1 w 1407"/>
                <a:gd name="T3" fmla="*/ 0 h 377"/>
                <a:gd name="T4" fmla="*/ 1 w 1407"/>
                <a:gd name="T5" fmla="*/ 0 h 377"/>
                <a:gd name="T6" fmla="*/ 0 w 1407"/>
                <a:gd name="T7" fmla="*/ 1 h 377"/>
                <a:gd name="T8" fmla="*/ 0 w 1407"/>
                <a:gd name="T9" fmla="*/ 1 h 3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7" h="377">
                  <a:moveTo>
                    <a:pt x="1407" y="0"/>
                  </a:moveTo>
                  <a:lnTo>
                    <a:pt x="905" y="82"/>
                  </a:lnTo>
                  <a:lnTo>
                    <a:pt x="432" y="209"/>
                  </a:lnTo>
                  <a:lnTo>
                    <a:pt x="0" y="377"/>
                  </a:lnTo>
                  <a:lnTo>
                    <a:pt x="1" y="37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8" name="Freeform 105"/>
            <p:cNvSpPr>
              <a:spLocks/>
            </p:cNvSpPr>
            <p:nvPr/>
          </p:nvSpPr>
          <p:spPr bwMode="auto">
            <a:xfrm>
              <a:off x="3994" y="2457"/>
              <a:ext cx="771" cy="446"/>
            </a:xfrm>
            <a:custGeom>
              <a:avLst/>
              <a:gdLst>
                <a:gd name="T0" fmla="*/ 0 w 3858"/>
                <a:gd name="T1" fmla="*/ 0 h 2228"/>
                <a:gd name="T2" fmla="*/ 6 w 3858"/>
                <a:gd name="T3" fmla="*/ 4 h 2228"/>
                <a:gd name="T4" fmla="*/ 6 w 3858"/>
                <a:gd name="T5" fmla="*/ 4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8" h="2228">
                  <a:moveTo>
                    <a:pt x="0" y="0"/>
                  </a:moveTo>
                  <a:lnTo>
                    <a:pt x="3857" y="2228"/>
                  </a:lnTo>
                  <a:lnTo>
                    <a:pt x="3858" y="222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09" name="Freeform 106"/>
            <p:cNvSpPr>
              <a:spLocks/>
            </p:cNvSpPr>
            <p:nvPr/>
          </p:nvSpPr>
          <p:spPr bwMode="auto">
            <a:xfrm>
              <a:off x="4250" y="2903"/>
              <a:ext cx="515" cy="298"/>
            </a:xfrm>
            <a:custGeom>
              <a:avLst/>
              <a:gdLst>
                <a:gd name="T0" fmla="*/ 0 w 2578"/>
                <a:gd name="T1" fmla="*/ 2 h 1489"/>
                <a:gd name="T2" fmla="*/ 1 w 2578"/>
                <a:gd name="T3" fmla="*/ 2 h 1489"/>
                <a:gd name="T4" fmla="*/ 2 w 2578"/>
                <a:gd name="T5" fmla="*/ 2 h 1489"/>
                <a:gd name="T6" fmla="*/ 3 w 2578"/>
                <a:gd name="T7" fmla="*/ 2 h 1489"/>
                <a:gd name="T8" fmla="*/ 3 w 2578"/>
                <a:gd name="T9" fmla="*/ 1 h 1489"/>
                <a:gd name="T10" fmla="*/ 4 w 2578"/>
                <a:gd name="T11" fmla="*/ 1 h 1489"/>
                <a:gd name="T12" fmla="*/ 4 w 2578"/>
                <a:gd name="T13" fmla="*/ 0 h 1489"/>
                <a:gd name="T14" fmla="*/ 4 w 2578"/>
                <a:gd name="T15" fmla="*/ 0 h 14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8" h="1489">
                  <a:moveTo>
                    <a:pt x="0" y="1489"/>
                  </a:moveTo>
                  <a:lnTo>
                    <a:pt x="615" y="1382"/>
                  </a:lnTo>
                  <a:lnTo>
                    <a:pt x="1182" y="1207"/>
                  </a:lnTo>
                  <a:lnTo>
                    <a:pt x="1680" y="970"/>
                  </a:lnTo>
                  <a:lnTo>
                    <a:pt x="2088" y="684"/>
                  </a:lnTo>
                  <a:lnTo>
                    <a:pt x="2390" y="355"/>
                  </a:lnTo>
                  <a:lnTo>
                    <a:pt x="2577" y="0"/>
                  </a:lnTo>
                  <a:lnTo>
                    <a:pt x="257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0" name="Freeform 107"/>
            <p:cNvSpPr>
              <a:spLocks/>
            </p:cNvSpPr>
            <p:nvPr/>
          </p:nvSpPr>
          <p:spPr bwMode="auto">
            <a:xfrm>
              <a:off x="3478" y="2398"/>
              <a:ext cx="772" cy="445"/>
            </a:xfrm>
            <a:custGeom>
              <a:avLst/>
              <a:gdLst>
                <a:gd name="T0" fmla="*/ 6 w 3857"/>
                <a:gd name="T1" fmla="*/ 4 h 2228"/>
                <a:gd name="T2" fmla="*/ 0 w 3857"/>
                <a:gd name="T3" fmla="*/ 0 h 2228"/>
                <a:gd name="T4" fmla="*/ 0 w 3857"/>
                <a:gd name="T5" fmla="*/ 0 h 2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57" h="2228">
                  <a:moveTo>
                    <a:pt x="3857" y="222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1" name="Freeform 108"/>
            <p:cNvSpPr>
              <a:spLocks/>
            </p:cNvSpPr>
            <p:nvPr/>
          </p:nvSpPr>
          <p:spPr bwMode="auto">
            <a:xfrm>
              <a:off x="4250" y="2843"/>
              <a:ext cx="1" cy="358"/>
            </a:xfrm>
            <a:custGeom>
              <a:avLst/>
              <a:gdLst>
                <a:gd name="T0" fmla="*/ 0 w 1"/>
                <a:gd name="T1" fmla="*/ 3 h 1787"/>
                <a:gd name="T2" fmla="*/ 0 w 1"/>
                <a:gd name="T3" fmla="*/ 0 h 1787"/>
                <a:gd name="T4" fmla="*/ 1 w 1"/>
                <a:gd name="T5" fmla="*/ 0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178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2" name="Freeform 109"/>
            <p:cNvSpPr>
              <a:spLocks/>
            </p:cNvSpPr>
            <p:nvPr/>
          </p:nvSpPr>
          <p:spPr bwMode="auto">
            <a:xfrm>
              <a:off x="3500" y="3724"/>
              <a:ext cx="1" cy="116"/>
            </a:xfrm>
            <a:custGeom>
              <a:avLst/>
              <a:gdLst>
                <a:gd name="T0" fmla="*/ 0 w 1"/>
                <a:gd name="T1" fmla="*/ 1 h 578"/>
                <a:gd name="T2" fmla="*/ 0 w 1"/>
                <a:gd name="T3" fmla="*/ 0 h 578"/>
                <a:gd name="T4" fmla="*/ 1 w 1"/>
                <a:gd name="T5" fmla="*/ 0 h 5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78">
                  <a:moveTo>
                    <a:pt x="0" y="57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3" name="Freeform 110"/>
            <p:cNvSpPr>
              <a:spLocks/>
            </p:cNvSpPr>
            <p:nvPr/>
          </p:nvSpPr>
          <p:spPr bwMode="auto">
            <a:xfrm>
              <a:off x="4331" y="3962"/>
              <a:ext cx="1" cy="358"/>
            </a:xfrm>
            <a:custGeom>
              <a:avLst/>
              <a:gdLst>
                <a:gd name="T0" fmla="*/ 0 w 1"/>
                <a:gd name="T1" fmla="*/ 0 h 1787"/>
                <a:gd name="T2" fmla="*/ 0 w 1"/>
                <a:gd name="T3" fmla="*/ 3 h 1787"/>
                <a:gd name="T4" fmla="*/ 1 w 1"/>
                <a:gd name="T5" fmla="*/ 3 h 1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787">
                  <a:moveTo>
                    <a:pt x="0" y="0"/>
                  </a:moveTo>
                  <a:lnTo>
                    <a:pt x="0" y="1787"/>
                  </a:lnTo>
                  <a:lnTo>
                    <a:pt x="1" y="178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4" name="Freeform 111"/>
            <p:cNvSpPr>
              <a:spLocks/>
            </p:cNvSpPr>
            <p:nvPr/>
          </p:nvSpPr>
          <p:spPr bwMode="auto">
            <a:xfrm>
              <a:off x="3466" y="3603"/>
              <a:ext cx="865" cy="379"/>
            </a:xfrm>
            <a:custGeom>
              <a:avLst/>
              <a:gdLst>
                <a:gd name="T0" fmla="*/ 0 w 4328"/>
                <a:gd name="T1" fmla="*/ 0 h 1892"/>
                <a:gd name="T2" fmla="*/ 0 w 4328"/>
                <a:gd name="T3" fmla="*/ 1 h 1892"/>
                <a:gd name="T4" fmla="*/ 0 w 4328"/>
                <a:gd name="T5" fmla="*/ 1 h 1892"/>
                <a:gd name="T6" fmla="*/ 1 w 4328"/>
                <a:gd name="T7" fmla="*/ 2 h 1892"/>
                <a:gd name="T8" fmla="*/ 1 w 4328"/>
                <a:gd name="T9" fmla="*/ 2 h 1892"/>
                <a:gd name="T10" fmla="*/ 2 w 4328"/>
                <a:gd name="T11" fmla="*/ 2 h 1892"/>
                <a:gd name="T12" fmla="*/ 3 w 4328"/>
                <a:gd name="T13" fmla="*/ 3 h 1892"/>
                <a:gd name="T14" fmla="*/ 4 w 4328"/>
                <a:gd name="T15" fmla="*/ 3 h 1892"/>
                <a:gd name="T16" fmla="*/ 5 w 4328"/>
                <a:gd name="T17" fmla="*/ 3 h 1892"/>
                <a:gd name="T18" fmla="*/ 6 w 4328"/>
                <a:gd name="T19" fmla="*/ 3 h 1892"/>
                <a:gd name="T20" fmla="*/ 7 w 4328"/>
                <a:gd name="T21" fmla="*/ 3 h 1892"/>
                <a:gd name="T22" fmla="*/ 7 w 4328"/>
                <a:gd name="T23" fmla="*/ 3 h 18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28" h="1892">
                  <a:moveTo>
                    <a:pt x="0" y="0"/>
                  </a:moveTo>
                  <a:lnTo>
                    <a:pt x="58" y="357"/>
                  </a:lnTo>
                  <a:lnTo>
                    <a:pt x="233" y="701"/>
                  </a:lnTo>
                  <a:lnTo>
                    <a:pt x="516" y="1020"/>
                  </a:lnTo>
                  <a:lnTo>
                    <a:pt x="898" y="1303"/>
                  </a:lnTo>
                  <a:lnTo>
                    <a:pt x="1366" y="1539"/>
                  </a:lnTo>
                  <a:lnTo>
                    <a:pt x="1902" y="1720"/>
                  </a:lnTo>
                  <a:lnTo>
                    <a:pt x="2488" y="1838"/>
                  </a:lnTo>
                  <a:lnTo>
                    <a:pt x="3102" y="1892"/>
                  </a:lnTo>
                  <a:lnTo>
                    <a:pt x="3723" y="1878"/>
                  </a:lnTo>
                  <a:lnTo>
                    <a:pt x="4327" y="1796"/>
                  </a:lnTo>
                  <a:lnTo>
                    <a:pt x="4328" y="179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5" name="Freeform 112"/>
            <p:cNvSpPr>
              <a:spLocks/>
            </p:cNvSpPr>
            <p:nvPr/>
          </p:nvSpPr>
          <p:spPr bwMode="auto">
            <a:xfrm>
              <a:off x="3500" y="3840"/>
              <a:ext cx="831" cy="480"/>
            </a:xfrm>
            <a:custGeom>
              <a:avLst/>
              <a:gdLst>
                <a:gd name="T0" fmla="*/ 7 w 4156"/>
                <a:gd name="T1" fmla="*/ 4 h 2401"/>
                <a:gd name="T2" fmla="*/ 0 w 4156"/>
                <a:gd name="T3" fmla="*/ 0 h 2401"/>
                <a:gd name="T4" fmla="*/ 0 w 4156"/>
                <a:gd name="T5" fmla="*/ 0 h 24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6" h="2401">
                  <a:moveTo>
                    <a:pt x="4156" y="240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6" name="Freeform 113"/>
            <p:cNvSpPr>
              <a:spLocks/>
            </p:cNvSpPr>
            <p:nvPr/>
          </p:nvSpPr>
          <p:spPr bwMode="auto">
            <a:xfrm>
              <a:off x="4331" y="3960"/>
              <a:ext cx="447" cy="360"/>
            </a:xfrm>
            <a:custGeom>
              <a:avLst/>
              <a:gdLst>
                <a:gd name="T0" fmla="*/ 0 w 2234"/>
                <a:gd name="T1" fmla="*/ 3 h 1797"/>
                <a:gd name="T2" fmla="*/ 1 w 2234"/>
                <a:gd name="T3" fmla="*/ 3 h 1797"/>
                <a:gd name="T4" fmla="*/ 2 w 2234"/>
                <a:gd name="T5" fmla="*/ 2 h 1797"/>
                <a:gd name="T6" fmla="*/ 2 w 2234"/>
                <a:gd name="T7" fmla="*/ 2 h 1797"/>
                <a:gd name="T8" fmla="*/ 3 w 2234"/>
                <a:gd name="T9" fmla="*/ 2 h 1797"/>
                <a:gd name="T10" fmla="*/ 3 w 2234"/>
                <a:gd name="T11" fmla="*/ 1 h 1797"/>
                <a:gd name="T12" fmla="*/ 3 w 2234"/>
                <a:gd name="T13" fmla="*/ 1 h 1797"/>
                <a:gd name="T14" fmla="*/ 4 w 2234"/>
                <a:gd name="T15" fmla="*/ 0 h 1797"/>
                <a:gd name="T16" fmla="*/ 4 w 2234"/>
                <a:gd name="T17" fmla="*/ 0 h 17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4" h="1797">
                  <a:moveTo>
                    <a:pt x="0" y="1797"/>
                  </a:moveTo>
                  <a:lnTo>
                    <a:pt x="534" y="1661"/>
                  </a:lnTo>
                  <a:lnTo>
                    <a:pt x="1018" y="1473"/>
                  </a:lnTo>
                  <a:lnTo>
                    <a:pt x="1437" y="1238"/>
                  </a:lnTo>
                  <a:lnTo>
                    <a:pt x="1777" y="965"/>
                  </a:lnTo>
                  <a:lnTo>
                    <a:pt x="2027" y="661"/>
                  </a:lnTo>
                  <a:lnTo>
                    <a:pt x="2182" y="336"/>
                  </a:lnTo>
                  <a:lnTo>
                    <a:pt x="2233" y="0"/>
                  </a:lnTo>
                  <a:lnTo>
                    <a:pt x="2234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7" name="Freeform 114"/>
            <p:cNvSpPr>
              <a:spLocks/>
            </p:cNvSpPr>
            <p:nvPr/>
          </p:nvSpPr>
          <p:spPr bwMode="auto">
            <a:xfrm>
              <a:off x="3466" y="2472"/>
              <a:ext cx="1" cy="1131"/>
            </a:xfrm>
            <a:custGeom>
              <a:avLst/>
              <a:gdLst>
                <a:gd name="T0" fmla="*/ 0 w 1"/>
                <a:gd name="T1" fmla="*/ 0 h 5658"/>
                <a:gd name="T2" fmla="*/ 0 w 1"/>
                <a:gd name="T3" fmla="*/ 9 h 5658"/>
                <a:gd name="T4" fmla="*/ 1 w 1"/>
                <a:gd name="T5" fmla="*/ 9 h 56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658">
                  <a:moveTo>
                    <a:pt x="0" y="0"/>
                  </a:moveTo>
                  <a:lnTo>
                    <a:pt x="0" y="5658"/>
                  </a:lnTo>
                  <a:lnTo>
                    <a:pt x="1" y="5658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618" name="Freeform 115"/>
            <p:cNvSpPr>
              <a:spLocks/>
            </p:cNvSpPr>
            <p:nvPr/>
          </p:nvSpPr>
          <p:spPr bwMode="auto">
            <a:xfrm>
              <a:off x="4778" y="2472"/>
              <a:ext cx="1" cy="1488"/>
            </a:xfrm>
            <a:custGeom>
              <a:avLst/>
              <a:gdLst>
                <a:gd name="T0" fmla="*/ 0 w 1"/>
                <a:gd name="T1" fmla="*/ 12 h 7444"/>
                <a:gd name="T2" fmla="*/ 0 w 1"/>
                <a:gd name="T3" fmla="*/ 0 h 7444"/>
                <a:gd name="T4" fmla="*/ 1 w 1"/>
                <a:gd name="T5" fmla="*/ 0 h 74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444">
                  <a:moveTo>
                    <a:pt x="0" y="744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7600" name="AutoShape 11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67601" name="Text Box 117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1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1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1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91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4" dur="500"/>
                                        <p:tgtEl>
                                          <p:spTgt spid="1915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91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91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7" dur="500"/>
                                        <p:tgtEl>
                                          <p:spTgt spid="1915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1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91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91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55" dur="500"/>
                                        <p:tgtEl>
                                          <p:spTgt spid="1915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91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19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8" dur="500"/>
                                        <p:tgtEl>
                                          <p:spTgt spid="1915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191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91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4" dur="500"/>
                                        <p:tgtEl>
                                          <p:spTgt spid="191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1584" grpId="0" animBg="1"/>
      <p:bldP spid="191584" grpId="1" animBg="1"/>
      <p:bldP spid="191585" grpId="0" animBg="1"/>
      <p:bldP spid="191585" grpId="1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4" name="Group 2"/>
          <p:cNvGrpSpPr>
            <a:grpSpLocks/>
          </p:cNvGrpSpPr>
          <p:nvPr/>
        </p:nvGrpSpPr>
        <p:grpSpPr bwMode="auto">
          <a:xfrm>
            <a:off x="3767138" y="831850"/>
            <a:ext cx="2562225" cy="2860675"/>
            <a:chOff x="2373" y="524"/>
            <a:chExt cx="1614" cy="1802"/>
          </a:xfrm>
        </p:grpSpPr>
        <p:sp>
          <p:nvSpPr>
            <p:cNvPr id="68741" name="Line 3"/>
            <p:cNvSpPr>
              <a:spLocks noChangeShapeType="1"/>
            </p:cNvSpPr>
            <p:nvPr/>
          </p:nvSpPr>
          <p:spPr bwMode="auto">
            <a:xfrm>
              <a:off x="3179" y="524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2" name="Line 4"/>
            <p:cNvSpPr>
              <a:spLocks noChangeShapeType="1"/>
            </p:cNvSpPr>
            <p:nvPr/>
          </p:nvSpPr>
          <p:spPr bwMode="auto">
            <a:xfrm>
              <a:off x="3179" y="989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3" name="Line 5"/>
            <p:cNvSpPr>
              <a:spLocks noChangeShapeType="1"/>
            </p:cNvSpPr>
            <p:nvPr/>
          </p:nvSpPr>
          <p:spPr bwMode="auto">
            <a:xfrm>
              <a:off x="3179" y="1062"/>
              <a:ext cx="0" cy="7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4" name="Line 6"/>
            <p:cNvSpPr>
              <a:spLocks noChangeShapeType="1"/>
            </p:cNvSpPr>
            <p:nvPr/>
          </p:nvSpPr>
          <p:spPr bwMode="auto">
            <a:xfrm>
              <a:off x="3179" y="182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5" name="Line 7"/>
            <p:cNvSpPr>
              <a:spLocks noChangeShapeType="1"/>
            </p:cNvSpPr>
            <p:nvPr/>
          </p:nvSpPr>
          <p:spPr bwMode="auto">
            <a:xfrm>
              <a:off x="3179" y="1901"/>
              <a:ext cx="0" cy="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6" name="Line 8"/>
            <p:cNvSpPr>
              <a:spLocks noChangeShapeType="1"/>
            </p:cNvSpPr>
            <p:nvPr/>
          </p:nvSpPr>
          <p:spPr bwMode="auto">
            <a:xfrm>
              <a:off x="2373" y="2260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7" name="Line 9"/>
            <p:cNvSpPr>
              <a:spLocks noChangeShapeType="1"/>
            </p:cNvSpPr>
            <p:nvPr/>
          </p:nvSpPr>
          <p:spPr bwMode="auto">
            <a:xfrm flipV="1">
              <a:off x="3987" y="647"/>
              <a:ext cx="0" cy="1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8" name="Line 10"/>
            <p:cNvSpPr>
              <a:spLocks noChangeShapeType="1"/>
            </p:cNvSpPr>
            <p:nvPr/>
          </p:nvSpPr>
          <p:spPr bwMode="auto">
            <a:xfrm>
              <a:off x="2373" y="647"/>
              <a:ext cx="0" cy="1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9" name="Line 11"/>
            <p:cNvSpPr>
              <a:spLocks noChangeShapeType="1"/>
            </p:cNvSpPr>
            <p:nvPr/>
          </p:nvSpPr>
          <p:spPr bwMode="auto">
            <a:xfrm>
              <a:off x="2373" y="647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524" name="Group 12"/>
          <p:cNvGrpSpPr>
            <a:grpSpLocks/>
          </p:cNvGrpSpPr>
          <p:nvPr/>
        </p:nvGrpSpPr>
        <p:grpSpPr bwMode="auto">
          <a:xfrm>
            <a:off x="252413" y="831850"/>
            <a:ext cx="2973387" cy="5910263"/>
            <a:chOff x="159" y="524"/>
            <a:chExt cx="1873" cy="3723"/>
          </a:xfrm>
        </p:grpSpPr>
        <p:sp>
          <p:nvSpPr>
            <p:cNvPr id="68707" name="Line 13"/>
            <p:cNvSpPr>
              <a:spLocks noChangeShapeType="1"/>
            </p:cNvSpPr>
            <p:nvPr/>
          </p:nvSpPr>
          <p:spPr bwMode="auto">
            <a:xfrm>
              <a:off x="1082" y="524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8" name="Line 14"/>
            <p:cNvSpPr>
              <a:spLocks noChangeShapeType="1"/>
            </p:cNvSpPr>
            <p:nvPr/>
          </p:nvSpPr>
          <p:spPr bwMode="auto">
            <a:xfrm>
              <a:off x="1082" y="989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9" name="Line 15"/>
            <p:cNvSpPr>
              <a:spLocks noChangeShapeType="1"/>
            </p:cNvSpPr>
            <p:nvPr/>
          </p:nvSpPr>
          <p:spPr bwMode="auto">
            <a:xfrm>
              <a:off x="1082" y="1062"/>
              <a:ext cx="0" cy="7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0" name="Line 16"/>
            <p:cNvSpPr>
              <a:spLocks noChangeShapeType="1"/>
            </p:cNvSpPr>
            <p:nvPr/>
          </p:nvSpPr>
          <p:spPr bwMode="auto">
            <a:xfrm>
              <a:off x="1082" y="182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1" name="Line 17"/>
            <p:cNvSpPr>
              <a:spLocks noChangeShapeType="1"/>
            </p:cNvSpPr>
            <p:nvPr/>
          </p:nvSpPr>
          <p:spPr bwMode="auto">
            <a:xfrm>
              <a:off x="1082" y="1901"/>
              <a:ext cx="0" cy="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2" name="Line 18"/>
            <p:cNvSpPr>
              <a:spLocks noChangeShapeType="1"/>
            </p:cNvSpPr>
            <p:nvPr/>
          </p:nvSpPr>
          <p:spPr bwMode="auto">
            <a:xfrm>
              <a:off x="159" y="3298"/>
              <a:ext cx="4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3" name="Line 19"/>
            <p:cNvSpPr>
              <a:spLocks noChangeShapeType="1"/>
            </p:cNvSpPr>
            <p:nvPr/>
          </p:nvSpPr>
          <p:spPr bwMode="auto">
            <a:xfrm>
              <a:off x="659" y="3298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4" name="Line 20"/>
            <p:cNvSpPr>
              <a:spLocks noChangeShapeType="1"/>
            </p:cNvSpPr>
            <p:nvPr/>
          </p:nvSpPr>
          <p:spPr bwMode="auto">
            <a:xfrm>
              <a:off x="732" y="3298"/>
              <a:ext cx="7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5" name="Line 21"/>
            <p:cNvSpPr>
              <a:spLocks noChangeShapeType="1"/>
            </p:cNvSpPr>
            <p:nvPr/>
          </p:nvSpPr>
          <p:spPr bwMode="auto">
            <a:xfrm>
              <a:off x="1499" y="329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6" name="Line 22"/>
            <p:cNvSpPr>
              <a:spLocks noChangeShapeType="1"/>
            </p:cNvSpPr>
            <p:nvPr/>
          </p:nvSpPr>
          <p:spPr bwMode="auto">
            <a:xfrm>
              <a:off x="1571" y="3298"/>
              <a:ext cx="4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7" name="Freeform 23"/>
            <p:cNvSpPr>
              <a:spLocks/>
            </p:cNvSpPr>
            <p:nvPr/>
          </p:nvSpPr>
          <p:spPr bwMode="auto">
            <a:xfrm>
              <a:off x="274" y="2491"/>
              <a:ext cx="1614" cy="1614"/>
            </a:xfrm>
            <a:custGeom>
              <a:avLst/>
              <a:gdLst>
                <a:gd name="T0" fmla="*/ 16 w 7453"/>
                <a:gd name="T1" fmla="*/ 7 h 7457"/>
                <a:gd name="T2" fmla="*/ 16 w 7453"/>
                <a:gd name="T3" fmla="*/ 6 h 7457"/>
                <a:gd name="T4" fmla="*/ 16 w 7453"/>
                <a:gd name="T5" fmla="*/ 5 h 7457"/>
                <a:gd name="T6" fmla="*/ 16 w 7453"/>
                <a:gd name="T7" fmla="*/ 5 h 7457"/>
                <a:gd name="T8" fmla="*/ 15 w 7453"/>
                <a:gd name="T9" fmla="*/ 4 h 7457"/>
                <a:gd name="T10" fmla="*/ 15 w 7453"/>
                <a:gd name="T11" fmla="*/ 3 h 7457"/>
                <a:gd name="T12" fmla="*/ 14 w 7453"/>
                <a:gd name="T13" fmla="*/ 2 h 7457"/>
                <a:gd name="T14" fmla="*/ 13 w 7453"/>
                <a:gd name="T15" fmla="*/ 2 h 7457"/>
                <a:gd name="T16" fmla="*/ 12 w 7453"/>
                <a:gd name="T17" fmla="*/ 1 h 7457"/>
                <a:gd name="T18" fmla="*/ 11 w 7453"/>
                <a:gd name="T19" fmla="*/ 1 h 7457"/>
                <a:gd name="T20" fmla="*/ 10 w 7453"/>
                <a:gd name="T21" fmla="*/ 0 h 7457"/>
                <a:gd name="T22" fmla="*/ 9 w 7453"/>
                <a:gd name="T23" fmla="*/ 0 h 7457"/>
                <a:gd name="T24" fmla="*/ 8 w 7453"/>
                <a:gd name="T25" fmla="*/ 0 h 7457"/>
                <a:gd name="T26" fmla="*/ 7 w 7453"/>
                <a:gd name="T27" fmla="*/ 0 h 7457"/>
                <a:gd name="T28" fmla="*/ 6 w 7453"/>
                <a:gd name="T29" fmla="*/ 0 h 7457"/>
                <a:gd name="T30" fmla="*/ 5 w 7453"/>
                <a:gd name="T31" fmla="*/ 1 h 7457"/>
                <a:gd name="T32" fmla="*/ 4 w 7453"/>
                <a:gd name="T33" fmla="*/ 1 h 7457"/>
                <a:gd name="T34" fmla="*/ 3 w 7453"/>
                <a:gd name="T35" fmla="*/ 2 h 7457"/>
                <a:gd name="T36" fmla="*/ 3 w 7453"/>
                <a:gd name="T37" fmla="*/ 2 h 7457"/>
                <a:gd name="T38" fmla="*/ 2 w 7453"/>
                <a:gd name="T39" fmla="*/ 3 h 7457"/>
                <a:gd name="T40" fmla="*/ 1 w 7453"/>
                <a:gd name="T41" fmla="*/ 4 h 7457"/>
                <a:gd name="T42" fmla="*/ 1 w 7453"/>
                <a:gd name="T43" fmla="*/ 5 h 7457"/>
                <a:gd name="T44" fmla="*/ 0 w 7453"/>
                <a:gd name="T45" fmla="*/ 5 h 7457"/>
                <a:gd name="T46" fmla="*/ 0 w 7453"/>
                <a:gd name="T47" fmla="*/ 6 h 7457"/>
                <a:gd name="T48" fmla="*/ 0 w 7453"/>
                <a:gd name="T49" fmla="*/ 7 h 7457"/>
                <a:gd name="T50" fmla="*/ 0 w 7453"/>
                <a:gd name="T51" fmla="*/ 8 h 7457"/>
                <a:gd name="T52" fmla="*/ 0 w 7453"/>
                <a:gd name="T53" fmla="*/ 10 h 7457"/>
                <a:gd name="T54" fmla="*/ 0 w 7453"/>
                <a:gd name="T55" fmla="*/ 10 h 7457"/>
                <a:gd name="T56" fmla="*/ 1 w 7453"/>
                <a:gd name="T57" fmla="*/ 11 h 7457"/>
                <a:gd name="T58" fmla="*/ 1 w 7453"/>
                <a:gd name="T59" fmla="*/ 12 h 7457"/>
                <a:gd name="T60" fmla="*/ 2 w 7453"/>
                <a:gd name="T61" fmla="*/ 13 h 7457"/>
                <a:gd name="T62" fmla="*/ 2 w 7453"/>
                <a:gd name="T63" fmla="*/ 14 h 7457"/>
                <a:gd name="T64" fmla="*/ 3 w 7453"/>
                <a:gd name="T65" fmla="*/ 15 h 7457"/>
                <a:gd name="T66" fmla="*/ 4 w 7453"/>
                <a:gd name="T67" fmla="*/ 15 h 7457"/>
                <a:gd name="T68" fmla="*/ 5 w 7453"/>
                <a:gd name="T69" fmla="*/ 16 h 7457"/>
                <a:gd name="T70" fmla="*/ 6 w 7453"/>
                <a:gd name="T71" fmla="*/ 16 h 7457"/>
                <a:gd name="T72" fmla="*/ 7 w 7453"/>
                <a:gd name="T73" fmla="*/ 16 h 7457"/>
                <a:gd name="T74" fmla="*/ 8 w 7453"/>
                <a:gd name="T75" fmla="*/ 16 h 7457"/>
                <a:gd name="T76" fmla="*/ 9 w 7453"/>
                <a:gd name="T77" fmla="*/ 16 h 7457"/>
                <a:gd name="T78" fmla="*/ 10 w 7453"/>
                <a:gd name="T79" fmla="*/ 16 h 7457"/>
                <a:gd name="T80" fmla="*/ 11 w 7453"/>
                <a:gd name="T81" fmla="*/ 16 h 7457"/>
                <a:gd name="T82" fmla="*/ 12 w 7453"/>
                <a:gd name="T83" fmla="*/ 16 h 7457"/>
                <a:gd name="T84" fmla="*/ 13 w 7453"/>
                <a:gd name="T85" fmla="*/ 15 h 7457"/>
                <a:gd name="T86" fmla="*/ 13 w 7453"/>
                <a:gd name="T87" fmla="*/ 15 h 7457"/>
                <a:gd name="T88" fmla="*/ 14 w 7453"/>
                <a:gd name="T89" fmla="*/ 14 h 7457"/>
                <a:gd name="T90" fmla="*/ 15 w 7453"/>
                <a:gd name="T91" fmla="*/ 13 h 7457"/>
                <a:gd name="T92" fmla="*/ 15 w 7453"/>
                <a:gd name="T93" fmla="*/ 12 h 7457"/>
                <a:gd name="T94" fmla="*/ 16 w 7453"/>
                <a:gd name="T95" fmla="*/ 11 h 7457"/>
                <a:gd name="T96" fmla="*/ 16 w 7453"/>
                <a:gd name="T97" fmla="*/ 10 h 7457"/>
                <a:gd name="T98" fmla="*/ 16 w 7453"/>
                <a:gd name="T99" fmla="*/ 10 h 7457"/>
                <a:gd name="T100" fmla="*/ 16 w 7453"/>
                <a:gd name="T101" fmla="*/ 8 h 745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7453" h="7457">
                  <a:moveTo>
                    <a:pt x="7453" y="3729"/>
                  </a:moveTo>
                  <a:lnTo>
                    <a:pt x="7450" y="3614"/>
                  </a:lnTo>
                  <a:lnTo>
                    <a:pt x="7445" y="3499"/>
                  </a:lnTo>
                  <a:lnTo>
                    <a:pt x="7437" y="3385"/>
                  </a:lnTo>
                  <a:lnTo>
                    <a:pt x="7424" y="3270"/>
                  </a:lnTo>
                  <a:lnTo>
                    <a:pt x="7408" y="3157"/>
                  </a:lnTo>
                  <a:lnTo>
                    <a:pt x="7389" y="3043"/>
                  </a:lnTo>
                  <a:lnTo>
                    <a:pt x="7366" y="2931"/>
                  </a:lnTo>
                  <a:lnTo>
                    <a:pt x="7340" y="2819"/>
                  </a:lnTo>
                  <a:lnTo>
                    <a:pt x="7310" y="2708"/>
                  </a:lnTo>
                  <a:lnTo>
                    <a:pt x="7277" y="2598"/>
                  </a:lnTo>
                  <a:lnTo>
                    <a:pt x="7241" y="2489"/>
                  </a:lnTo>
                  <a:lnTo>
                    <a:pt x="7200" y="2382"/>
                  </a:lnTo>
                  <a:lnTo>
                    <a:pt x="7158" y="2275"/>
                  </a:lnTo>
                  <a:lnTo>
                    <a:pt x="7111" y="2170"/>
                  </a:lnTo>
                  <a:lnTo>
                    <a:pt x="7062" y="2067"/>
                  </a:lnTo>
                  <a:lnTo>
                    <a:pt x="7009" y="1964"/>
                  </a:lnTo>
                  <a:lnTo>
                    <a:pt x="6953" y="1864"/>
                  </a:lnTo>
                  <a:lnTo>
                    <a:pt x="6894" y="1765"/>
                  </a:lnTo>
                  <a:lnTo>
                    <a:pt x="6832" y="1668"/>
                  </a:lnTo>
                  <a:lnTo>
                    <a:pt x="6767" y="1574"/>
                  </a:lnTo>
                  <a:lnTo>
                    <a:pt x="6700" y="1481"/>
                  </a:lnTo>
                  <a:lnTo>
                    <a:pt x="6630" y="1391"/>
                  </a:lnTo>
                  <a:lnTo>
                    <a:pt x="6556" y="1302"/>
                  </a:lnTo>
                  <a:lnTo>
                    <a:pt x="6479" y="1217"/>
                  </a:lnTo>
                  <a:lnTo>
                    <a:pt x="6401" y="1133"/>
                  </a:lnTo>
                  <a:lnTo>
                    <a:pt x="6320" y="1052"/>
                  </a:lnTo>
                  <a:lnTo>
                    <a:pt x="6237" y="973"/>
                  </a:lnTo>
                  <a:lnTo>
                    <a:pt x="6150" y="897"/>
                  </a:lnTo>
                  <a:lnTo>
                    <a:pt x="6062" y="824"/>
                  </a:lnTo>
                  <a:lnTo>
                    <a:pt x="5971" y="753"/>
                  </a:lnTo>
                  <a:lnTo>
                    <a:pt x="5879" y="686"/>
                  </a:lnTo>
                  <a:lnTo>
                    <a:pt x="5784" y="621"/>
                  </a:lnTo>
                  <a:lnTo>
                    <a:pt x="5687" y="558"/>
                  </a:lnTo>
                  <a:lnTo>
                    <a:pt x="5589" y="499"/>
                  </a:lnTo>
                  <a:lnTo>
                    <a:pt x="5489" y="444"/>
                  </a:lnTo>
                  <a:lnTo>
                    <a:pt x="5387" y="391"/>
                  </a:lnTo>
                  <a:lnTo>
                    <a:pt x="5284" y="341"/>
                  </a:lnTo>
                  <a:lnTo>
                    <a:pt x="5178" y="295"/>
                  </a:lnTo>
                  <a:lnTo>
                    <a:pt x="5072" y="251"/>
                  </a:lnTo>
                  <a:lnTo>
                    <a:pt x="4964" y="212"/>
                  </a:lnTo>
                  <a:lnTo>
                    <a:pt x="4856" y="176"/>
                  </a:lnTo>
                  <a:lnTo>
                    <a:pt x="4746" y="143"/>
                  </a:lnTo>
                  <a:lnTo>
                    <a:pt x="4635" y="113"/>
                  </a:lnTo>
                  <a:lnTo>
                    <a:pt x="4523" y="86"/>
                  </a:lnTo>
                  <a:lnTo>
                    <a:pt x="4410" y="64"/>
                  </a:lnTo>
                  <a:lnTo>
                    <a:pt x="4298" y="44"/>
                  </a:lnTo>
                  <a:lnTo>
                    <a:pt x="4184" y="28"/>
                  </a:lnTo>
                  <a:lnTo>
                    <a:pt x="4070" y="16"/>
                  </a:lnTo>
                  <a:lnTo>
                    <a:pt x="3956" y="8"/>
                  </a:lnTo>
                  <a:lnTo>
                    <a:pt x="3841" y="2"/>
                  </a:lnTo>
                  <a:lnTo>
                    <a:pt x="3726" y="0"/>
                  </a:lnTo>
                  <a:lnTo>
                    <a:pt x="3612" y="2"/>
                  </a:lnTo>
                  <a:lnTo>
                    <a:pt x="3497" y="8"/>
                  </a:lnTo>
                  <a:lnTo>
                    <a:pt x="3383" y="16"/>
                  </a:lnTo>
                  <a:lnTo>
                    <a:pt x="3268" y="28"/>
                  </a:lnTo>
                  <a:lnTo>
                    <a:pt x="3155" y="44"/>
                  </a:lnTo>
                  <a:lnTo>
                    <a:pt x="3042" y="64"/>
                  </a:lnTo>
                  <a:lnTo>
                    <a:pt x="2929" y="86"/>
                  </a:lnTo>
                  <a:lnTo>
                    <a:pt x="2818" y="113"/>
                  </a:lnTo>
                  <a:lnTo>
                    <a:pt x="2707" y="143"/>
                  </a:lnTo>
                  <a:lnTo>
                    <a:pt x="2597" y="176"/>
                  </a:lnTo>
                  <a:lnTo>
                    <a:pt x="2488" y="212"/>
                  </a:lnTo>
                  <a:lnTo>
                    <a:pt x="2380" y="251"/>
                  </a:lnTo>
                  <a:lnTo>
                    <a:pt x="2274" y="295"/>
                  </a:lnTo>
                  <a:lnTo>
                    <a:pt x="2169" y="341"/>
                  </a:lnTo>
                  <a:lnTo>
                    <a:pt x="2066" y="391"/>
                  </a:lnTo>
                  <a:lnTo>
                    <a:pt x="1964" y="444"/>
                  </a:lnTo>
                  <a:lnTo>
                    <a:pt x="1863" y="499"/>
                  </a:lnTo>
                  <a:lnTo>
                    <a:pt x="1764" y="558"/>
                  </a:lnTo>
                  <a:lnTo>
                    <a:pt x="1669" y="621"/>
                  </a:lnTo>
                  <a:lnTo>
                    <a:pt x="1574" y="686"/>
                  </a:lnTo>
                  <a:lnTo>
                    <a:pt x="1481" y="753"/>
                  </a:lnTo>
                  <a:lnTo>
                    <a:pt x="1391" y="824"/>
                  </a:lnTo>
                  <a:lnTo>
                    <a:pt x="1302" y="897"/>
                  </a:lnTo>
                  <a:lnTo>
                    <a:pt x="1216" y="973"/>
                  </a:lnTo>
                  <a:lnTo>
                    <a:pt x="1133" y="1052"/>
                  </a:lnTo>
                  <a:lnTo>
                    <a:pt x="1051" y="1133"/>
                  </a:lnTo>
                  <a:lnTo>
                    <a:pt x="973" y="1217"/>
                  </a:lnTo>
                  <a:lnTo>
                    <a:pt x="897" y="1302"/>
                  </a:lnTo>
                  <a:lnTo>
                    <a:pt x="823" y="1391"/>
                  </a:lnTo>
                  <a:lnTo>
                    <a:pt x="753" y="1481"/>
                  </a:lnTo>
                  <a:lnTo>
                    <a:pt x="686" y="1574"/>
                  </a:lnTo>
                  <a:lnTo>
                    <a:pt x="621" y="1668"/>
                  </a:lnTo>
                  <a:lnTo>
                    <a:pt x="559" y="1765"/>
                  </a:lnTo>
                  <a:lnTo>
                    <a:pt x="499" y="1864"/>
                  </a:lnTo>
                  <a:lnTo>
                    <a:pt x="444" y="1964"/>
                  </a:lnTo>
                  <a:lnTo>
                    <a:pt x="391" y="2067"/>
                  </a:lnTo>
                  <a:lnTo>
                    <a:pt x="342" y="2170"/>
                  </a:lnTo>
                  <a:lnTo>
                    <a:pt x="295" y="2275"/>
                  </a:lnTo>
                  <a:lnTo>
                    <a:pt x="252" y="2382"/>
                  </a:lnTo>
                  <a:lnTo>
                    <a:pt x="212" y="2489"/>
                  </a:lnTo>
                  <a:lnTo>
                    <a:pt x="176" y="2598"/>
                  </a:lnTo>
                  <a:lnTo>
                    <a:pt x="143" y="2708"/>
                  </a:lnTo>
                  <a:lnTo>
                    <a:pt x="113" y="2819"/>
                  </a:lnTo>
                  <a:lnTo>
                    <a:pt x="86" y="2931"/>
                  </a:lnTo>
                  <a:lnTo>
                    <a:pt x="64" y="3043"/>
                  </a:lnTo>
                  <a:lnTo>
                    <a:pt x="45" y="3157"/>
                  </a:lnTo>
                  <a:lnTo>
                    <a:pt x="29" y="3270"/>
                  </a:lnTo>
                  <a:lnTo>
                    <a:pt x="16" y="3385"/>
                  </a:lnTo>
                  <a:lnTo>
                    <a:pt x="7" y="3499"/>
                  </a:lnTo>
                  <a:lnTo>
                    <a:pt x="2" y="3614"/>
                  </a:lnTo>
                  <a:lnTo>
                    <a:pt x="0" y="3729"/>
                  </a:lnTo>
                  <a:lnTo>
                    <a:pt x="2" y="3844"/>
                  </a:lnTo>
                  <a:lnTo>
                    <a:pt x="7" y="3958"/>
                  </a:lnTo>
                  <a:lnTo>
                    <a:pt x="16" y="4073"/>
                  </a:lnTo>
                  <a:lnTo>
                    <a:pt x="29" y="4186"/>
                  </a:lnTo>
                  <a:lnTo>
                    <a:pt x="45" y="4300"/>
                  </a:lnTo>
                  <a:lnTo>
                    <a:pt x="64" y="4413"/>
                  </a:lnTo>
                  <a:lnTo>
                    <a:pt x="86" y="4526"/>
                  </a:lnTo>
                  <a:lnTo>
                    <a:pt x="113" y="4638"/>
                  </a:lnTo>
                  <a:lnTo>
                    <a:pt x="143" y="4749"/>
                  </a:lnTo>
                  <a:lnTo>
                    <a:pt x="176" y="4858"/>
                  </a:lnTo>
                  <a:lnTo>
                    <a:pt x="212" y="4968"/>
                  </a:lnTo>
                  <a:lnTo>
                    <a:pt x="252" y="5075"/>
                  </a:lnTo>
                  <a:lnTo>
                    <a:pt x="295" y="5182"/>
                  </a:lnTo>
                  <a:lnTo>
                    <a:pt x="342" y="5286"/>
                  </a:lnTo>
                  <a:lnTo>
                    <a:pt x="391" y="5391"/>
                  </a:lnTo>
                  <a:lnTo>
                    <a:pt x="444" y="5492"/>
                  </a:lnTo>
                  <a:lnTo>
                    <a:pt x="499" y="5593"/>
                  </a:lnTo>
                  <a:lnTo>
                    <a:pt x="559" y="5691"/>
                  </a:lnTo>
                  <a:lnTo>
                    <a:pt x="621" y="5788"/>
                  </a:lnTo>
                  <a:lnTo>
                    <a:pt x="686" y="5883"/>
                  </a:lnTo>
                  <a:lnTo>
                    <a:pt x="753" y="5975"/>
                  </a:lnTo>
                  <a:lnTo>
                    <a:pt x="823" y="6066"/>
                  </a:lnTo>
                  <a:lnTo>
                    <a:pt x="897" y="6154"/>
                  </a:lnTo>
                  <a:lnTo>
                    <a:pt x="973" y="6240"/>
                  </a:lnTo>
                  <a:lnTo>
                    <a:pt x="1051" y="6323"/>
                  </a:lnTo>
                  <a:lnTo>
                    <a:pt x="1133" y="6405"/>
                  </a:lnTo>
                  <a:lnTo>
                    <a:pt x="1216" y="6484"/>
                  </a:lnTo>
                  <a:lnTo>
                    <a:pt x="1302" y="6560"/>
                  </a:lnTo>
                  <a:lnTo>
                    <a:pt x="1391" y="6633"/>
                  </a:lnTo>
                  <a:lnTo>
                    <a:pt x="1481" y="6703"/>
                  </a:lnTo>
                  <a:lnTo>
                    <a:pt x="1574" y="6772"/>
                  </a:lnTo>
                  <a:lnTo>
                    <a:pt x="1669" y="6836"/>
                  </a:lnTo>
                  <a:lnTo>
                    <a:pt x="1764" y="6898"/>
                  </a:lnTo>
                  <a:lnTo>
                    <a:pt x="1863" y="6957"/>
                  </a:lnTo>
                  <a:lnTo>
                    <a:pt x="1964" y="7013"/>
                  </a:lnTo>
                  <a:lnTo>
                    <a:pt x="2066" y="7065"/>
                  </a:lnTo>
                  <a:lnTo>
                    <a:pt x="2169" y="7115"/>
                  </a:lnTo>
                  <a:lnTo>
                    <a:pt x="2274" y="7162"/>
                  </a:lnTo>
                  <a:lnTo>
                    <a:pt x="2380" y="7205"/>
                  </a:lnTo>
                  <a:lnTo>
                    <a:pt x="2488" y="7244"/>
                  </a:lnTo>
                  <a:lnTo>
                    <a:pt x="2597" y="7282"/>
                  </a:lnTo>
                  <a:lnTo>
                    <a:pt x="2707" y="7315"/>
                  </a:lnTo>
                  <a:lnTo>
                    <a:pt x="2818" y="7344"/>
                  </a:lnTo>
                  <a:lnTo>
                    <a:pt x="2929" y="7370"/>
                  </a:lnTo>
                  <a:lnTo>
                    <a:pt x="3042" y="7393"/>
                  </a:lnTo>
                  <a:lnTo>
                    <a:pt x="3155" y="7412"/>
                  </a:lnTo>
                  <a:lnTo>
                    <a:pt x="3268" y="7428"/>
                  </a:lnTo>
                  <a:lnTo>
                    <a:pt x="3383" y="7441"/>
                  </a:lnTo>
                  <a:lnTo>
                    <a:pt x="3497" y="7450"/>
                  </a:lnTo>
                  <a:lnTo>
                    <a:pt x="3612" y="7455"/>
                  </a:lnTo>
                  <a:lnTo>
                    <a:pt x="3726" y="7457"/>
                  </a:lnTo>
                  <a:lnTo>
                    <a:pt x="3841" y="7455"/>
                  </a:lnTo>
                  <a:lnTo>
                    <a:pt x="3956" y="7450"/>
                  </a:lnTo>
                  <a:lnTo>
                    <a:pt x="4070" y="7441"/>
                  </a:lnTo>
                  <a:lnTo>
                    <a:pt x="4184" y="7428"/>
                  </a:lnTo>
                  <a:lnTo>
                    <a:pt x="4298" y="7412"/>
                  </a:lnTo>
                  <a:lnTo>
                    <a:pt x="4410" y="7393"/>
                  </a:lnTo>
                  <a:lnTo>
                    <a:pt x="4523" y="7370"/>
                  </a:lnTo>
                  <a:lnTo>
                    <a:pt x="4635" y="7344"/>
                  </a:lnTo>
                  <a:lnTo>
                    <a:pt x="4746" y="7315"/>
                  </a:lnTo>
                  <a:lnTo>
                    <a:pt x="4856" y="7282"/>
                  </a:lnTo>
                  <a:lnTo>
                    <a:pt x="4964" y="7244"/>
                  </a:lnTo>
                  <a:lnTo>
                    <a:pt x="5072" y="7205"/>
                  </a:lnTo>
                  <a:lnTo>
                    <a:pt x="5178" y="7162"/>
                  </a:lnTo>
                  <a:lnTo>
                    <a:pt x="5284" y="7115"/>
                  </a:lnTo>
                  <a:lnTo>
                    <a:pt x="5387" y="7065"/>
                  </a:lnTo>
                  <a:lnTo>
                    <a:pt x="5489" y="7013"/>
                  </a:lnTo>
                  <a:lnTo>
                    <a:pt x="5589" y="6957"/>
                  </a:lnTo>
                  <a:lnTo>
                    <a:pt x="5687" y="6898"/>
                  </a:lnTo>
                  <a:lnTo>
                    <a:pt x="5784" y="6836"/>
                  </a:lnTo>
                  <a:lnTo>
                    <a:pt x="5879" y="6772"/>
                  </a:lnTo>
                  <a:lnTo>
                    <a:pt x="5971" y="6703"/>
                  </a:lnTo>
                  <a:lnTo>
                    <a:pt x="6062" y="6633"/>
                  </a:lnTo>
                  <a:lnTo>
                    <a:pt x="6150" y="6560"/>
                  </a:lnTo>
                  <a:lnTo>
                    <a:pt x="6237" y="6484"/>
                  </a:lnTo>
                  <a:lnTo>
                    <a:pt x="6320" y="6405"/>
                  </a:lnTo>
                  <a:lnTo>
                    <a:pt x="6401" y="6323"/>
                  </a:lnTo>
                  <a:lnTo>
                    <a:pt x="6479" y="6240"/>
                  </a:lnTo>
                  <a:lnTo>
                    <a:pt x="6556" y="6154"/>
                  </a:lnTo>
                  <a:lnTo>
                    <a:pt x="6630" y="6066"/>
                  </a:lnTo>
                  <a:lnTo>
                    <a:pt x="6700" y="5975"/>
                  </a:lnTo>
                  <a:lnTo>
                    <a:pt x="6767" y="5883"/>
                  </a:lnTo>
                  <a:lnTo>
                    <a:pt x="6832" y="5788"/>
                  </a:lnTo>
                  <a:lnTo>
                    <a:pt x="6894" y="5691"/>
                  </a:lnTo>
                  <a:lnTo>
                    <a:pt x="6953" y="5593"/>
                  </a:lnTo>
                  <a:lnTo>
                    <a:pt x="7009" y="5492"/>
                  </a:lnTo>
                  <a:lnTo>
                    <a:pt x="7062" y="5391"/>
                  </a:lnTo>
                  <a:lnTo>
                    <a:pt x="7111" y="5286"/>
                  </a:lnTo>
                  <a:lnTo>
                    <a:pt x="7158" y="5182"/>
                  </a:lnTo>
                  <a:lnTo>
                    <a:pt x="7200" y="5075"/>
                  </a:lnTo>
                  <a:lnTo>
                    <a:pt x="7241" y="4968"/>
                  </a:lnTo>
                  <a:lnTo>
                    <a:pt x="7277" y="4858"/>
                  </a:lnTo>
                  <a:lnTo>
                    <a:pt x="7310" y="4749"/>
                  </a:lnTo>
                  <a:lnTo>
                    <a:pt x="7340" y="4638"/>
                  </a:lnTo>
                  <a:lnTo>
                    <a:pt x="7366" y="4526"/>
                  </a:lnTo>
                  <a:lnTo>
                    <a:pt x="7389" y="4413"/>
                  </a:lnTo>
                  <a:lnTo>
                    <a:pt x="7408" y="4300"/>
                  </a:lnTo>
                  <a:lnTo>
                    <a:pt x="7424" y="4186"/>
                  </a:lnTo>
                  <a:lnTo>
                    <a:pt x="7437" y="4073"/>
                  </a:lnTo>
                  <a:lnTo>
                    <a:pt x="7445" y="3958"/>
                  </a:lnTo>
                  <a:lnTo>
                    <a:pt x="7450" y="3844"/>
                  </a:lnTo>
                  <a:lnTo>
                    <a:pt x="7453" y="372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8" name="Line 24"/>
            <p:cNvSpPr>
              <a:spLocks noChangeShapeType="1"/>
            </p:cNvSpPr>
            <p:nvPr/>
          </p:nvSpPr>
          <p:spPr bwMode="auto">
            <a:xfrm>
              <a:off x="274" y="2260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19" name="Line 25"/>
            <p:cNvSpPr>
              <a:spLocks noChangeShapeType="1"/>
            </p:cNvSpPr>
            <p:nvPr/>
          </p:nvSpPr>
          <p:spPr bwMode="auto">
            <a:xfrm flipV="1">
              <a:off x="1888" y="647"/>
              <a:ext cx="0" cy="1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0" name="Line 26"/>
            <p:cNvSpPr>
              <a:spLocks noChangeShapeType="1"/>
            </p:cNvSpPr>
            <p:nvPr/>
          </p:nvSpPr>
          <p:spPr bwMode="auto">
            <a:xfrm flipH="1">
              <a:off x="274" y="647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1" name="Line 27"/>
            <p:cNvSpPr>
              <a:spLocks noChangeShapeType="1"/>
            </p:cNvSpPr>
            <p:nvPr/>
          </p:nvSpPr>
          <p:spPr bwMode="auto">
            <a:xfrm>
              <a:off x="274" y="647"/>
              <a:ext cx="0" cy="16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2" name="Line 28"/>
            <p:cNvSpPr>
              <a:spLocks noChangeShapeType="1"/>
            </p:cNvSpPr>
            <p:nvPr/>
          </p:nvSpPr>
          <p:spPr bwMode="auto">
            <a:xfrm>
              <a:off x="1082" y="2404"/>
              <a:ext cx="0" cy="4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3" name="Line 29"/>
            <p:cNvSpPr>
              <a:spLocks noChangeShapeType="1"/>
            </p:cNvSpPr>
            <p:nvPr/>
          </p:nvSpPr>
          <p:spPr bwMode="auto">
            <a:xfrm>
              <a:off x="1082" y="2891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4" name="Line 30"/>
            <p:cNvSpPr>
              <a:spLocks noChangeShapeType="1"/>
            </p:cNvSpPr>
            <p:nvPr/>
          </p:nvSpPr>
          <p:spPr bwMode="auto">
            <a:xfrm>
              <a:off x="1082" y="2964"/>
              <a:ext cx="0" cy="7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5" name="Line 31"/>
            <p:cNvSpPr>
              <a:spLocks noChangeShapeType="1"/>
            </p:cNvSpPr>
            <p:nvPr/>
          </p:nvSpPr>
          <p:spPr bwMode="auto">
            <a:xfrm>
              <a:off x="1082" y="3730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6" name="Line 32"/>
            <p:cNvSpPr>
              <a:spLocks noChangeShapeType="1"/>
            </p:cNvSpPr>
            <p:nvPr/>
          </p:nvSpPr>
          <p:spPr bwMode="auto">
            <a:xfrm>
              <a:off x="1082" y="3803"/>
              <a:ext cx="0" cy="4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7" name="Line 33"/>
            <p:cNvSpPr>
              <a:spLocks noChangeShapeType="1"/>
            </p:cNvSpPr>
            <p:nvPr/>
          </p:nvSpPr>
          <p:spPr bwMode="auto">
            <a:xfrm>
              <a:off x="677" y="1050"/>
              <a:ext cx="0" cy="10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8" name="Line 34"/>
            <p:cNvSpPr>
              <a:spLocks noChangeShapeType="1"/>
            </p:cNvSpPr>
            <p:nvPr/>
          </p:nvSpPr>
          <p:spPr bwMode="auto">
            <a:xfrm>
              <a:off x="677" y="1050"/>
              <a:ext cx="10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29" name="Line 35"/>
            <p:cNvSpPr>
              <a:spLocks noChangeShapeType="1"/>
            </p:cNvSpPr>
            <p:nvPr/>
          </p:nvSpPr>
          <p:spPr bwMode="auto">
            <a:xfrm flipV="1">
              <a:off x="677" y="1050"/>
              <a:ext cx="1003" cy="10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0" name="Freeform 36"/>
            <p:cNvSpPr>
              <a:spLocks/>
            </p:cNvSpPr>
            <p:nvPr/>
          </p:nvSpPr>
          <p:spPr bwMode="auto">
            <a:xfrm>
              <a:off x="1156" y="883"/>
              <a:ext cx="20" cy="82"/>
            </a:xfrm>
            <a:custGeom>
              <a:avLst/>
              <a:gdLst>
                <a:gd name="T0" fmla="*/ 0 w 92"/>
                <a:gd name="T1" fmla="*/ 0 h 380"/>
                <a:gd name="T2" fmla="*/ 0 w 92"/>
                <a:gd name="T3" fmla="*/ 0 h 380"/>
                <a:gd name="T4" fmla="*/ 0 w 92"/>
                <a:gd name="T5" fmla="*/ 0 h 380"/>
                <a:gd name="T6" fmla="*/ 0 w 92"/>
                <a:gd name="T7" fmla="*/ 1 h 380"/>
                <a:gd name="T8" fmla="*/ 0 w 92"/>
                <a:gd name="T9" fmla="*/ 1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380">
                  <a:moveTo>
                    <a:pt x="92" y="0"/>
                  </a:moveTo>
                  <a:lnTo>
                    <a:pt x="64" y="93"/>
                  </a:lnTo>
                  <a:lnTo>
                    <a:pt x="39" y="188"/>
                  </a:lnTo>
                  <a:lnTo>
                    <a:pt x="18" y="284"/>
                  </a:lnTo>
                  <a:lnTo>
                    <a:pt x="0" y="3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1" name="Freeform 37"/>
            <p:cNvSpPr>
              <a:spLocks/>
            </p:cNvSpPr>
            <p:nvPr/>
          </p:nvSpPr>
          <p:spPr bwMode="auto">
            <a:xfrm>
              <a:off x="1370" y="1480"/>
              <a:ext cx="71" cy="44"/>
            </a:xfrm>
            <a:custGeom>
              <a:avLst/>
              <a:gdLst>
                <a:gd name="T0" fmla="*/ 0 w 334"/>
                <a:gd name="T1" fmla="*/ 0 h 204"/>
                <a:gd name="T2" fmla="*/ 0 w 334"/>
                <a:gd name="T3" fmla="*/ 0 h 204"/>
                <a:gd name="T4" fmla="*/ 0 w 334"/>
                <a:gd name="T5" fmla="*/ 0 h 204"/>
                <a:gd name="T6" fmla="*/ 0 w 334"/>
                <a:gd name="T7" fmla="*/ 0 h 204"/>
                <a:gd name="T8" fmla="*/ 1 w 334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4" h="204">
                  <a:moveTo>
                    <a:pt x="0" y="0"/>
                  </a:moveTo>
                  <a:lnTo>
                    <a:pt x="81" y="57"/>
                  </a:lnTo>
                  <a:lnTo>
                    <a:pt x="164" y="109"/>
                  </a:lnTo>
                  <a:lnTo>
                    <a:pt x="248" y="158"/>
                  </a:lnTo>
                  <a:lnTo>
                    <a:pt x="334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2" name="Freeform 38"/>
            <p:cNvSpPr>
              <a:spLocks/>
            </p:cNvSpPr>
            <p:nvPr/>
          </p:nvSpPr>
          <p:spPr bwMode="auto">
            <a:xfrm>
              <a:off x="1149" y="1050"/>
              <a:ext cx="156" cy="376"/>
            </a:xfrm>
            <a:custGeom>
              <a:avLst/>
              <a:gdLst>
                <a:gd name="T0" fmla="*/ 0 w 719"/>
                <a:gd name="T1" fmla="*/ 0 h 1736"/>
                <a:gd name="T2" fmla="*/ 0 w 719"/>
                <a:gd name="T3" fmla="*/ 0 h 1736"/>
                <a:gd name="T4" fmla="*/ 0 w 719"/>
                <a:gd name="T5" fmla="*/ 0 h 1736"/>
                <a:gd name="T6" fmla="*/ 0 w 719"/>
                <a:gd name="T7" fmla="*/ 1 h 1736"/>
                <a:gd name="T8" fmla="*/ 0 w 719"/>
                <a:gd name="T9" fmla="*/ 1 h 1736"/>
                <a:gd name="T10" fmla="*/ 0 w 719"/>
                <a:gd name="T11" fmla="*/ 1 h 1736"/>
                <a:gd name="T12" fmla="*/ 0 w 719"/>
                <a:gd name="T13" fmla="*/ 1 h 1736"/>
                <a:gd name="T14" fmla="*/ 0 w 719"/>
                <a:gd name="T15" fmla="*/ 1 h 1736"/>
                <a:gd name="T16" fmla="*/ 0 w 719"/>
                <a:gd name="T17" fmla="*/ 2 h 1736"/>
                <a:gd name="T18" fmla="*/ 0 w 719"/>
                <a:gd name="T19" fmla="*/ 2 h 1736"/>
                <a:gd name="T20" fmla="*/ 0 w 719"/>
                <a:gd name="T21" fmla="*/ 2 h 1736"/>
                <a:gd name="T22" fmla="*/ 0 w 719"/>
                <a:gd name="T23" fmla="*/ 2 h 1736"/>
                <a:gd name="T24" fmla="*/ 0 w 719"/>
                <a:gd name="T25" fmla="*/ 2 h 1736"/>
                <a:gd name="T26" fmla="*/ 1 w 719"/>
                <a:gd name="T27" fmla="*/ 3 h 1736"/>
                <a:gd name="T28" fmla="*/ 1 w 719"/>
                <a:gd name="T29" fmla="*/ 3 h 1736"/>
                <a:gd name="T30" fmla="*/ 1 w 719"/>
                <a:gd name="T31" fmla="*/ 3 h 1736"/>
                <a:gd name="T32" fmla="*/ 1 w 719"/>
                <a:gd name="T33" fmla="*/ 3 h 1736"/>
                <a:gd name="T34" fmla="*/ 1 w 719"/>
                <a:gd name="T35" fmla="*/ 3 h 1736"/>
                <a:gd name="T36" fmla="*/ 1 w 719"/>
                <a:gd name="T37" fmla="*/ 3 h 1736"/>
                <a:gd name="T38" fmla="*/ 1 w 719"/>
                <a:gd name="T39" fmla="*/ 3 h 1736"/>
                <a:gd name="T40" fmla="*/ 2 w 719"/>
                <a:gd name="T41" fmla="*/ 4 h 1736"/>
                <a:gd name="T42" fmla="*/ 2 w 719"/>
                <a:gd name="T43" fmla="*/ 4 h 17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19" h="1736">
                  <a:moveTo>
                    <a:pt x="0" y="0"/>
                  </a:moveTo>
                  <a:lnTo>
                    <a:pt x="1" y="91"/>
                  </a:lnTo>
                  <a:lnTo>
                    <a:pt x="6" y="183"/>
                  </a:lnTo>
                  <a:lnTo>
                    <a:pt x="15" y="274"/>
                  </a:lnTo>
                  <a:lnTo>
                    <a:pt x="28" y="366"/>
                  </a:lnTo>
                  <a:lnTo>
                    <a:pt x="43" y="456"/>
                  </a:lnTo>
                  <a:lnTo>
                    <a:pt x="62" y="546"/>
                  </a:lnTo>
                  <a:lnTo>
                    <a:pt x="83" y="635"/>
                  </a:lnTo>
                  <a:lnTo>
                    <a:pt x="109" y="724"/>
                  </a:lnTo>
                  <a:lnTo>
                    <a:pt x="137" y="811"/>
                  </a:lnTo>
                  <a:lnTo>
                    <a:pt x="169" y="896"/>
                  </a:lnTo>
                  <a:lnTo>
                    <a:pt x="204" y="981"/>
                  </a:lnTo>
                  <a:lnTo>
                    <a:pt x="243" y="1065"/>
                  </a:lnTo>
                  <a:lnTo>
                    <a:pt x="284" y="1147"/>
                  </a:lnTo>
                  <a:lnTo>
                    <a:pt x="329" y="1227"/>
                  </a:lnTo>
                  <a:lnTo>
                    <a:pt x="376" y="1306"/>
                  </a:lnTo>
                  <a:lnTo>
                    <a:pt x="426" y="1383"/>
                  </a:lnTo>
                  <a:lnTo>
                    <a:pt x="479" y="1457"/>
                  </a:lnTo>
                  <a:lnTo>
                    <a:pt x="536" y="1531"/>
                  </a:lnTo>
                  <a:lnTo>
                    <a:pt x="594" y="1601"/>
                  </a:lnTo>
                  <a:lnTo>
                    <a:pt x="655" y="1670"/>
                  </a:lnTo>
                  <a:lnTo>
                    <a:pt x="719" y="17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3" name="Freeform 39"/>
            <p:cNvSpPr>
              <a:spLocks/>
            </p:cNvSpPr>
            <p:nvPr/>
          </p:nvSpPr>
          <p:spPr bwMode="auto">
            <a:xfrm>
              <a:off x="1142" y="965"/>
              <a:ext cx="28" cy="85"/>
            </a:xfrm>
            <a:custGeom>
              <a:avLst/>
              <a:gdLst>
                <a:gd name="T0" fmla="*/ 0 w 130"/>
                <a:gd name="T1" fmla="*/ 0 h 396"/>
                <a:gd name="T2" fmla="*/ 0 w 130"/>
                <a:gd name="T3" fmla="*/ 0 h 396"/>
                <a:gd name="T4" fmla="*/ 0 w 130"/>
                <a:gd name="T5" fmla="*/ 1 h 396"/>
                <a:gd name="T6" fmla="*/ 0 w 130"/>
                <a:gd name="T7" fmla="*/ 0 h 3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96">
                  <a:moveTo>
                    <a:pt x="130" y="10"/>
                  </a:moveTo>
                  <a:lnTo>
                    <a:pt x="0" y="0"/>
                  </a:lnTo>
                  <a:lnTo>
                    <a:pt x="34" y="396"/>
                  </a:lnTo>
                  <a:lnTo>
                    <a:pt x="130" y="1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4" name="Freeform 40"/>
            <p:cNvSpPr>
              <a:spLocks/>
            </p:cNvSpPr>
            <p:nvPr/>
          </p:nvSpPr>
          <p:spPr bwMode="auto">
            <a:xfrm>
              <a:off x="1142" y="965"/>
              <a:ext cx="28" cy="85"/>
            </a:xfrm>
            <a:custGeom>
              <a:avLst/>
              <a:gdLst>
                <a:gd name="T0" fmla="*/ 0 w 130"/>
                <a:gd name="T1" fmla="*/ 0 h 396"/>
                <a:gd name="T2" fmla="*/ 0 w 130"/>
                <a:gd name="T3" fmla="*/ 0 h 396"/>
                <a:gd name="T4" fmla="*/ 0 w 130"/>
                <a:gd name="T5" fmla="*/ 1 h 396"/>
                <a:gd name="T6" fmla="*/ 0 w 130"/>
                <a:gd name="T7" fmla="*/ 0 h 3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0" h="396">
                  <a:moveTo>
                    <a:pt x="130" y="10"/>
                  </a:moveTo>
                  <a:lnTo>
                    <a:pt x="0" y="0"/>
                  </a:lnTo>
                  <a:lnTo>
                    <a:pt x="34" y="396"/>
                  </a:lnTo>
                  <a:lnTo>
                    <a:pt x="130" y="1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5" name="Freeform 41"/>
            <p:cNvSpPr>
              <a:spLocks/>
            </p:cNvSpPr>
            <p:nvPr/>
          </p:nvSpPr>
          <p:spPr bwMode="auto">
            <a:xfrm>
              <a:off x="1305" y="1426"/>
              <a:ext cx="74" cy="66"/>
            </a:xfrm>
            <a:custGeom>
              <a:avLst/>
              <a:gdLst>
                <a:gd name="T0" fmla="*/ 1 w 339"/>
                <a:gd name="T1" fmla="*/ 1 h 304"/>
                <a:gd name="T2" fmla="*/ 1 w 339"/>
                <a:gd name="T3" fmla="*/ 0 h 304"/>
                <a:gd name="T4" fmla="*/ 0 w 339"/>
                <a:gd name="T5" fmla="*/ 0 h 304"/>
                <a:gd name="T6" fmla="*/ 1 w 339"/>
                <a:gd name="T7" fmla="*/ 1 h 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304">
                  <a:moveTo>
                    <a:pt x="255" y="304"/>
                  </a:moveTo>
                  <a:lnTo>
                    <a:pt x="339" y="203"/>
                  </a:lnTo>
                  <a:lnTo>
                    <a:pt x="0" y="0"/>
                  </a:lnTo>
                  <a:lnTo>
                    <a:pt x="255" y="30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6" name="Freeform 42"/>
            <p:cNvSpPr>
              <a:spLocks/>
            </p:cNvSpPr>
            <p:nvPr/>
          </p:nvSpPr>
          <p:spPr bwMode="auto">
            <a:xfrm>
              <a:off x="1305" y="1426"/>
              <a:ext cx="74" cy="66"/>
            </a:xfrm>
            <a:custGeom>
              <a:avLst/>
              <a:gdLst>
                <a:gd name="T0" fmla="*/ 1 w 339"/>
                <a:gd name="T1" fmla="*/ 1 h 304"/>
                <a:gd name="T2" fmla="*/ 1 w 339"/>
                <a:gd name="T3" fmla="*/ 0 h 304"/>
                <a:gd name="T4" fmla="*/ 0 w 339"/>
                <a:gd name="T5" fmla="*/ 0 h 304"/>
                <a:gd name="T6" fmla="*/ 1 w 339"/>
                <a:gd name="T7" fmla="*/ 1 h 3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9" h="304">
                  <a:moveTo>
                    <a:pt x="255" y="304"/>
                  </a:moveTo>
                  <a:lnTo>
                    <a:pt x="339" y="203"/>
                  </a:lnTo>
                  <a:lnTo>
                    <a:pt x="0" y="0"/>
                  </a:lnTo>
                  <a:lnTo>
                    <a:pt x="255" y="30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7" name="Freeform 43"/>
            <p:cNvSpPr>
              <a:spLocks/>
            </p:cNvSpPr>
            <p:nvPr/>
          </p:nvSpPr>
          <p:spPr bwMode="auto">
            <a:xfrm>
              <a:off x="1249" y="1142"/>
              <a:ext cx="51" cy="103"/>
            </a:xfrm>
            <a:custGeom>
              <a:avLst/>
              <a:gdLst>
                <a:gd name="T0" fmla="*/ 0 w 237"/>
                <a:gd name="T1" fmla="*/ 0 h 474"/>
                <a:gd name="T2" fmla="*/ 0 w 237"/>
                <a:gd name="T3" fmla="*/ 1 h 474"/>
                <a:gd name="T4" fmla="*/ 0 w 237"/>
                <a:gd name="T5" fmla="*/ 1 h 4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7" h="474">
                  <a:moveTo>
                    <a:pt x="223" y="0"/>
                  </a:moveTo>
                  <a:lnTo>
                    <a:pt x="0" y="474"/>
                  </a:lnTo>
                  <a:lnTo>
                    <a:pt x="237" y="4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8" name="Line 44"/>
            <p:cNvSpPr>
              <a:spLocks noChangeShapeType="1"/>
            </p:cNvSpPr>
            <p:nvPr/>
          </p:nvSpPr>
          <p:spPr bwMode="auto">
            <a:xfrm flipH="1">
              <a:off x="1277" y="1216"/>
              <a:ext cx="1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39" name="Freeform 45"/>
            <p:cNvSpPr>
              <a:spLocks/>
            </p:cNvSpPr>
            <p:nvPr/>
          </p:nvSpPr>
          <p:spPr bwMode="auto">
            <a:xfrm>
              <a:off x="1323" y="1142"/>
              <a:ext cx="71" cy="134"/>
            </a:xfrm>
            <a:custGeom>
              <a:avLst/>
              <a:gdLst>
                <a:gd name="T0" fmla="*/ 0 w 329"/>
                <a:gd name="T1" fmla="*/ 1 h 610"/>
                <a:gd name="T2" fmla="*/ 0 w 329"/>
                <a:gd name="T3" fmla="*/ 1 h 610"/>
                <a:gd name="T4" fmla="*/ 0 w 329"/>
                <a:gd name="T5" fmla="*/ 1 h 610"/>
                <a:gd name="T6" fmla="*/ 0 w 329"/>
                <a:gd name="T7" fmla="*/ 1 h 610"/>
                <a:gd name="T8" fmla="*/ 0 w 329"/>
                <a:gd name="T9" fmla="*/ 1 h 610"/>
                <a:gd name="T10" fmla="*/ 0 w 329"/>
                <a:gd name="T11" fmla="*/ 1 h 610"/>
                <a:gd name="T12" fmla="*/ 0 w 329"/>
                <a:gd name="T13" fmla="*/ 1 h 610"/>
                <a:gd name="T14" fmla="*/ 0 w 329"/>
                <a:gd name="T15" fmla="*/ 1 h 610"/>
                <a:gd name="T16" fmla="*/ 0 w 329"/>
                <a:gd name="T17" fmla="*/ 1 h 610"/>
                <a:gd name="T18" fmla="*/ 0 w 329"/>
                <a:gd name="T19" fmla="*/ 1 h 610"/>
                <a:gd name="T20" fmla="*/ 0 w 329"/>
                <a:gd name="T21" fmla="*/ 1 h 610"/>
                <a:gd name="T22" fmla="*/ 0 w 329"/>
                <a:gd name="T23" fmla="*/ 1 h 610"/>
                <a:gd name="T24" fmla="*/ 0 w 329"/>
                <a:gd name="T25" fmla="*/ 1 h 610"/>
                <a:gd name="T26" fmla="*/ 0 w 329"/>
                <a:gd name="T27" fmla="*/ 1 h 610"/>
                <a:gd name="T28" fmla="*/ 0 w 329"/>
                <a:gd name="T29" fmla="*/ 1 h 610"/>
                <a:gd name="T30" fmla="*/ 1 w 329"/>
                <a:gd name="T31" fmla="*/ 1 h 610"/>
                <a:gd name="T32" fmla="*/ 1 w 329"/>
                <a:gd name="T33" fmla="*/ 1 h 610"/>
                <a:gd name="T34" fmla="*/ 1 w 329"/>
                <a:gd name="T35" fmla="*/ 1 h 610"/>
                <a:gd name="T36" fmla="*/ 1 w 329"/>
                <a:gd name="T37" fmla="*/ 1 h 610"/>
                <a:gd name="T38" fmla="*/ 0 w 329"/>
                <a:gd name="T39" fmla="*/ 1 h 610"/>
                <a:gd name="T40" fmla="*/ 0 w 329"/>
                <a:gd name="T41" fmla="*/ 1 h 610"/>
                <a:gd name="T42" fmla="*/ 0 w 329"/>
                <a:gd name="T43" fmla="*/ 1 h 610"/>
                <a:gd name="T44" fmla="*/ 0 w 329"/>
                <a:gd name="T45" fmla="*/ 1 h 610"/>
                <a:gd name="T46" fmla="*/ 0 w 329"/>
                <a:gd name="T47" fmla="*/ 1 h 610"/>
                <a:gd name="T48" fmla="*/ 0 w 329"/>
                <a:gd name="T49" fmla="*/ 1 h 610"/>
                <a:gd name="T50" fmla="*/ 0 w 329"/>
                <a:gd name="T51" fmla="*/ 1 h 610"/>
                <a:gd name="T52" fmla="*/ 0 w 329"/>
                <a:gd name="T53" fmla="*/ 1 h 610"/>
                <a:gd name="T54" fmla="*/ 0 w 329"/>
                <a:gd name="T55" fmla="*/ 1 h 610"/>
                <a:gd name="T56" fmla="*/ 0 w 329"/>
                <a:gd name="T57" fmla="*/ 0 h 610"/>
                <a:gd name="T58" fmla="*/ 1 w 329"/>
                <a:gd name="T59" fmla="*/ 0 h 61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9" h="610">
                  <a:moveTo>
                    <a:pt x="0" y="610"/>
                  </a:moveTo>
                  <a:lnTo>
                    <a:pt x="95" y="610"/>
                  </a:lnTo>
                  <a:lnTo>
                    <a:pt x="107" y="609"/>
                  </a:lnTo>
                  <a:lnTo>
                    <a:pt x="120" y="605"/>
                  </a:lnTo>
                  <a:lnTo>
                    <a:pt x="133" y="600"/>
                  </a:lnTo>
                  <a:lnTo>
                    <a:pt x="147" y="592"/>
                  </a:lnTo>
                  <a:lnTo>
                    <a:pt x="160" y="582"/>
                  </a:lnTo>
                  <a:lnTo>
                    <a:pt x="172" y="570"/>
                  </a:lnTo>
                  <a:lnTo>
                    <a:pt x="184" y="558"/>
                  </a:lnTo>
                  <a:lnTo>
                    <a:pt x="195" y="543"/>
                  </a:lnTo>
                  <a:lnTo>
                    <a:pt x="204" y="527"/>
                  </a:lnTo>
                  <a:lnTo>
                    <a:pt x="213" y="510"/>
                  </a:lnTo>
                  <a:lnTo>
                    <a:pt x="220" y="493"/>
                  </a:lnTo>
                  <a:lnTo>
                    <a:pt x="226" y="474"/>
                  </a:lnTo>
                  <a:lnTo>
                    <a:pt x="244" y="406"/>
                  </a:lnTo>
                  <a:lnTo>
                    <a:pt x="248" y="389"/>
                  </a:lnTo>
                  <a:lnTo>
                    <a:pt x="250" y="371"/>
                  </a:lnTo>
                  <a:lnTo>
                    <a:pt x="250" y="354"/>
                  </a:lnTo>
                  <a:lnTo>
                    <a:pt x="249" y="339"/>
                  </a:lnTo>
                  <a:lnTo>
                    <a:pt x="246" y="324"/>
                  </a:lnTo>
                  <a:lnTo>
                    <a:pt x="242" y="311"/>
                  </a:lnTo>
                  <a:lnTo>
                    <a:pt x="235" y="299"/>
                  </a:lnTo>
                  <a:lnTo>
                    <a:pt x="228" y="289"/>
                  </a:lnTo>
                  <a:lnTo>
                    <a:pt x="219" y="282"/>
                  </a:lnTo>
                  <a:lnTo>
                    <a:pt x="209" y="275"/>
                  </a:lnTo>
                  <a:lnTo>
                    <a:pt x="197" y="272"/>
                  </a:lnTo>
                  <a:lnTo>
                    <a:pt x="185" y="271"/>
                  </a:lnTo>
                  <a:lnTo>
                    <a:pt x="90" y="271"/>
                  </a:lnTo>
                  <a:lnTo>
                    <a:pt x="163" y="0"/>
                  </a:lnTo>
                  <a:lnTo>
                    <a:pt x="3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40" name="Freeform 46"/>
            <p:cNvSpPr>
              <a:spLocks/>
            </p:cNvSpPr>
            <p:nvPr/>
          </p:nvSpPr>
          <p:spPr bwMode="auto">
            <a:xfrm>
              <a:off x="1424" y="1142"/>
              <a:ext cx="32" cy="44"/>
            </a:xfrm>
            <a:custGeom>
              <a:avLst/>
              <a:gdLst>
                <a:gd name="T0" fmla="*/ 0 w 152"/>
                <a:gd name="T1" fmla="*/ 0 h 203"/>
                <a:gd name="T2" fmla="*/ 0 w 152"/>
                <a:gd name="T3" fmla="*/ 0 h 203"/>
                <a:gd name="T4" fmla="*/ 0 w 152"/>
                <a:gd name="T5" fmla="*/ 0 h 203"/>
                <a:gd name="T6" fmla="*/ 0 w 152"/>
                <a:gd name="T7" fmla="*/ 0 h 203"/>
                <a:gd name="T8" fmla="*/ 0 w 152"/>
                <a:gd name="T9" fmla="*/ 0 h 203"/>
                <a:gd name="T10" fmla="*/ 0 w 152"/>
                <a:gd name="T11" fmla="*/ 0 h 203"/>
                <a:gd name="T12" fmla="*/ 0 w 152"/>
                <a:gd name="T13" fmla="*/ 0 h 203"/>
                <a:gd name="T14" fmla="*/ 0 w 152"/>
                <a:gd name="T15" fmla="*/ 0 h 203"/>
                <a:gd name="T16" fmla="*/ 0 w 152"/>
                <a:gd name="T17" fmla="*/ 0 h 203"/>
                <a:gd name="T18" fmla="*/ 0 w 152"/>
                <a:gd name="T19" fmla="*/ 0 h 203"/>
                <a:gd name="T20" fmla="*/ 0 w 152"/>
                <a:gd name="T21" fmla="*/ 0 h 203"/>
                <a:gd name="T22" fmla="*/ 0 w 152"/>
                <a:gd name="T23" fmla="*/ 0 h 203"/>
                <a:gd name="T24" fmla="*/ 0 w 152"/>
                <a:gd name="T25" fmla="*/ 0 h 203"/>
                <a:gd name="T26" fmla="*/ 0 w 152"/>
                <a:gd name="T27" fmla="*/ 0 h 203"/>
                <a:gd name="T28" fmla="*/ 0 w 152"/>
                <a:gd name="T29" fmla="*/ 0 h 203"/>
                <a:gd name="T30" fmla="*/ 0 w 152"/>
                <a:gd name="T31" fmla="*/ 0 h 203"/>
                <a:gd name="T32" fmla="*/ 0 w 152"/>
                <a:gd name="T33" fmla="*/ 0 h 203"/>
                <a:gd name="T34" fmla="*/ 0 w 152"/>
                <a:gd name="T35" fmla="*/ 0 h 203"/>
                <a:gd name="T36" fmla="*/ 0 w 152"/>
                <a:gd name="T37" fmla="*/ 0 h 203"/>
                <a:gd name="T38" fmla="*/ 0 w 152"/>
                <a:gd name="T39" fmla="*/ 0 h 203"/>
                <a:gd name="T40" fmla="*/ 0 w 152"/>
                <a:gd name="T41" fmla="*/ 0 h 203"/>
                <a:gd name="T42" fmla="*/ 0 w 152"/>
                <a:gd name="T43" fmla="*/ 0 h 203"/>
                <a:gd name="T44" fmla="*/ 0 w 152"/>
                <a:gd name="T45" fmla="*/ 0 h 203"/>
                <a:gd name="T46" fmla="*/ 0 w 152"/>
                <a:gd name="T47" fmla="*/ 0 h 203"/>
                <a:gd name="T48" fmla="*/ 0 w 152"/>
                <a:gd name="T49" fmla="*/ 0 h 203"/>
                <a:gd name="T50" fmla="*/ 0 w 152"/>
                <a:gd name="T51" fmla="*/ 0 h 203"/>
                <a:gd name="T52" fmla="*/ 0 w 152"/>
                <a:gd name="T53" fmla="*/ 0 h 203"/>
                <a:gd name="T54" fmla="*/ 0 w 152"/>
                <a:gd name="T55" fmla="*/ 0 h 203"/>
                <a:gd name="T56" fmla="*/ 0 w 152"/>
                <a:gd name="T57" fmla="*/ 0 h 203"/>
                <a:gd name="T58" fmla="*/ 0 w 152"/>
                <a:gd name="T59" fmla="*/ 0 h 203"/>
                <a:gd name="T60" fmla="*/ 0 w 152"/>
                <a:gd name="T61" fmla="*/ 0 h 203"/>
                <a:gd name="T62" fmla="*/ 0 w 152"/>
                <a:gd name="T63" fmla="*/ 0 h 203"/>
                <a:gd name="T64" fmla="*/ 0 w 152"/>
                <a:gd name="T65" fmla="*/ 0 h 203"/>
                <a:gd name="T66" fmla="*/ 0 w 152"/>
                <a:gd name="T67" fmla="*/ 0 h 203"/>
                <a:gd name="T68" fmla="*/ 0 w 152"/>
                <a:gd name="T69" fmla="*/ 0 h 203"/>
                <a:gd name="T70" fmla="*/ 0 w 152"/>
                <a:gd name="T71" fmla="*/ 0 h 203"/>
                <a:gd name="T72" fmla="*/ 0 w 152"/>
                <a:gd name="T73" fmla="*/ 0 h 203"/>
                <a:gd name="T74" fmla="*/ 0 w 152"/>
                <a:gd name="T75" fmla="*/ 0 h 203"/>
                <a:gd name="T76" fmla="*/ 0 w 152"/>
                <a:gd name="T77" fmla="*/ 0 h 203"/>
                <a:gd name="T78" fmla="*/ 0 w 152"/>
                <a:gd name="T79" fmla="*/ 0 h 203"/>
                <a:gd name="T80" fmla="*/ 0 w 152"/>
                <a:gd name="T81" fmla="*/ 0 h 20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2" h="203">
                  <a:moveTo>
                    <a:pt x="147" y="101"/>
                  </a:moveTo>
                  <a:lnTo>
                    <a:pt x="151" y="86"/>
                  </a:lnTo>
                  <a:lnTo>
                    <a:pt x="152" y="70"/>
                  </a:lnTo>
                  <a:lnTo>
                    <a:pt x="152" y="55"/>
                  </a:lnTo>
                  <a:lnTo>
                    <a:pt x="150" y="41"/>
                  </a:lnTo>
                  <a:lnTo>
                    <a:pt x="146" y="29"/>
                  </a:lnTo>
                  <a:lnTo>
                    <a:pt x="141" y="19"/>
                  </a:lnTo>
                  <a:lnTo>
                    <a:pt x="133" y="10"/>
                  </a:lnTo>
                  <a:lnTo>
                    <a:pt x="125" y="5"/>
                  </a:lnTo>
                  <a:lnTo>
                    <a:pt x="114" y="1"/>
                  </a:lnTo>
                  <a:lnTo>
                    <a:pt x="103" y="0"/>
                  </a:lnTo>
                  <a:lnTo>
                    <a:pt x="92" y="1"/>
                  </a:lnTo>
                  <a:lnTo>
                    <a:pt x="80" y="5"/>
                  </a:lnTo>
                  <a:lnTo>
                    <a:pt x="68" y="10"/>
                  </a:lnTo>
                  <a:lnTo>
                    <a:pt x="57" y="19"/>
                  </a:lnTo>
                  <a:lnTo>
                    <a:pt x="45" y="29"/>
                  </a:lnTo>
                  <a:lnTo>
                    <a:pt x="34" y="41"/>
                  </a:lnTo>
                  <a:lnTo>
                    <a:pt x="26" y="55"/>
                  </a:lnTo>
                  <a:lnTo>
                    <a:pt x="17" y="70"/>
                  </a:lnTo>
                  <a:lnTo>
                    <a:pt x="10" y="86"/>
                  </a:lnTo>
                  <a:lnTo>
                    <a:pt x="5" y="101"/>
                  </a:lnTo>
                  <a:lnTo>
                    <a:pt x="1" y="117"/>
                  </a:lnTo>
                  <a:lnTo>
                    <a:pt x="0" y="133"/>
                  </a:lnTo>
                  <a:lnTo>
                    <a:pt x="0" y="148"/>
                  </a:lnTo>
                  <a:lnTo>
                    <a:pt x="2" y="161"/>
                  </a:lnTo>
                  <a:lnTo>
                    <a:pt x="6" y="173"/>
                  </a:lnTo>
                  <a:lnTo>
                    <a:pt x="12" y="184"/>
                  </a:lnTo>
                  <a:lnTo>
                    <a:pt x="19" y="192"/>
                  </a:lnTo>
                  <a:lnTo>
                    <a:pt x="29" y="198"/>
                  </a:lnTo>
                  <a:lnTo>
                    <a:pt x="38" y="202"/>
                  </a:lnTo>
                  <a:lnTo>
                    <a:pt x="49" y="203"/>
                  </a:lnTo>
                  <a:lnTo>
                    <a:pt x="61" y="202"/>
                  </a:lnTo>
                  <a:lnTo>
                    <a:pt x="73" y="198"/>
                  </a:lnTo>
                  <a:lnTo>
                    <a:pt x="84" y="192"/>
                  </a:lnTo>
                  <a:lnTo>
                    <a:pt x="96" y="184"/>
                  </a:lnTo>
                  <a:lnTo>
                    <a:pt x="108" y="173"/>
                  </a:lnTo>
                  <a:lnTo>
                    <a:pt x="118" y="161"/>
                  </a:lnTo>
                  <a:lnTo>
                    <a:pt x="127" y="148"/>
                  </a:lnTo>
                  <a:lnTo>
                    <a:pt x="135" y="133"/>
                  </a:lnTo>
                  <a:lnTo>
                    <a:pt x="143" y="117"/>
                  </a:lnTo>
                  <a:lnTo>
                    <a:pt x="147" y="10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559" name="Group 47"/>
          <p:cNvGrpSpPr>
            <a:grpSpLocks/>
          </p:cNvGrpSpPr>
          <p:nvPr/>
        </p:nvGrpSpPr>
        <p:grpSpPr bwMode="auto">
          <a:xfrm>
            <a:off x="2987675" y="1027113"/>
            <a:ext cx="792163" cy="2560637"/>
            <a:chOff x="1882" y="647"/>
            <a:chExt cx="499" cy="1613"/>
          </a:xfrm>
        </p:grpSpPr>
        <p:sp>
          <p:nvSpPr>
            <p:cNvPr id="68705" name="Line 48"/>
            <p:cNvSpPr>
              <a:spLocks noChangeShapeType="1"/>
            </p:cNvSpPr>
            <p:nvPr/>
          </p:nvSpPr>
          <p:spPr bwMode="auto">
            <a:xfrm>
              <a:off x="1882" y="2260"/>
              <a:ext cx="4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6" name="Line 49"/>
            <p:cNvSpPr>
              <a:spLocks noChangeShapeType="1"/>
            </p:cNvSpPr>
            <p:nvPr/>
          </p:nvSpPr>
          <p:spPr bwMode="auto">
            <a:xfrm>
              <a:off x="1882" y="647"/>
              <a:ext cx="4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2562" name="Line 50"/>
          <p:cNvSpPr>
            <a:spLocks noChangeShapeType="1"/>
          </p:cNvSpPr>
          <p:nvPr/>
        </p:nvSpPr>
        <p:spPr bwMode="auto">
          <a:xfrm>
            <a:off x="1074738" y="3259138"/>
            <a:ext cx="0" cy="8651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2563" name="Group 51"/>
          <p:cNvGrpSpPr>
            <a:grpSpLocks/>
          </p:cNvGrpSpPr>
          <p:nvPr/>
        </p:nvGrpSpPr>
        <p:grpSpPr bwMode="auto">
          <a:xfrm>
            <a:off x="1074738" y="4124325"/>
            <a:ext cx="0" cy="2220913"/>
            <a:chOff x="677" y="2598"/>
            <a:chExt cx="0" cy="1399"/>
          </a:xfrm>
        </p:grpSpPr>
        <p:sp>
          <p:nvSpPr>
            <p:cNvPr id="68698" name="Line 52"/>
            <p:cNvSpPr>
              <a:spLocks noChangeShapeType="1"/>
            </p:cNvSpPr>
            <p:nvPr/>
          </p:nvSpPr>
          <p:spPr bwMode="auto">
            <a:xfrm>
              <a:off x="677" y="2598"/>
              <a:ext cx="0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9" name="Line 53"/>
            <p:cNvSpPr>
              <a:spLocks noChangeShapeType="1"/>
            </p:cNvSpPr>
            <p:nvPr/>
          </p:nvSpPr>
          <p:spPr bwMode="auto">
            <a:xfrm>
              <a:off x="677" y="2814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0" name="Line 54"/>
            <p:cNvSpPr>
              <a:spLocks noChangeShapeType="1"/>
            </p:cNvSpPr>
            <p:nvPr/>
          </p:nvSpPr>
          <p:spPr bwMode="auto">
            <a:xfrm>
              <a:off x="677" y="3015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1" name="Line 55"/>
            <p:cNvSpPr>
              <a:spLocks noChangeShapeType="1"/>
            </p:cNvSpPr>
            <p:nvPr/>
          </p:nvSpPr>
          <p:spPr bwMode="auto">
            <a:xfrm>
              <a:off x="677" y="3218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2" name="Line 56"/>
            <p:cNvSpPr>
              <a:spLocks noChangeShapeType="1"/>
            </p:cNvSpPr>
            <p:nvPr/>
          </p:nvSpPr>
          <p:spPr bwMode="auto">
            <a:xfrm>
              <a:off x="677" y="3420"/>
              <a:ext cx="0" cy="1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3" name="Line 57"/>
            <p:cNvSpPr>
              <a:spLocks noChangeShapeType="1"/>
            </p:cNvSpPr>
            <p:nvPr/>
          </p:nvSpPr>
          <p:spPr bwMode="auto">
            <a:xfrm>
              <a:off x="677" y="3621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704" name="Line 58"/>
            <p:cNvSpPr>
              <a:spLocks noChangeShapeType="1"/>
            </p:cNvSpPr>
            <p:nvPr/>
          </p:nvSpPr>
          <p:spPr bwMode="auto">
            <a:xfrm>
              <a:off x="677" y="3823"/>
              <a:ext cx="0" cy="1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2571" name="Line 59"/>
          <p:cNvSpPr>
            <a:spLocks noChangeShapeType="1"/>
          </p:cNvSpPr>
          <p:nvPr/>
        </p:nvSpPr>
        <p:spPr bwMode="auto">
          <a:xfrm>
            <a:off x="2667000" y="1666875"/>
            <a:ext cx="0" cy="27098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2572" name="Group 60"/>
          <p:cNvGrpSpPr>
            <a:grpSpLocks/>
          </p:cNvGrpSpPr>
          <p:nvPr/>
        </p:nvGrpSpPr>
        <p:grpSpPr bwMode="auto">
          <a:xfrm>
            <a:off x="2667000" y="4376738"/>
            <a:ext cx="0" cy="1716087"/>
            <a:chOff x="1680" y="2757"/>
            <a:chExt cx="0" cy="1081"/>
          </a:xfrm>
        </p:grpSpPr>
        <p:sp>
          <p:nvSpPr>
            <p:cNvPr id="68692" name="Line 61"/>
            <p:cNvSpPr>
              <a:spLocks noChangeShapeType="1"/>
            </p:cNvSpPr>
            <p:nvPr/>
          </p:nvSpPr>
          <p:spPr bwMode="auto">
            <a:xfrm>
              <a:off x="1680" y="2757"/>
              <a:ext cx="0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3" name="Line 62"/>
            <p:cNvSpPr>
              <a:spLocks noChangeShapeType="1"/>
            </p:cNvSpPr>
            <p:nvPr/>
          </p:nvSpPr>
          <p:spPr bwMode="auto">
            <a:xfrm>
              <a:off x="1680" y="2915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4" name="Line 63"/>
            <p:cNvSpPr>
              <a:spLocks noChangeShapeType="1"/>
            </p:cNvSpPr>
            <p:nvPr/>
          </p:nvSpPr>
          <p:spPr bwMode="auto">
            <a:xfrm>
              <a:off x="1680" y="3117"/>
              <a:ext cx="0" cy="1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5" name="Line 64"/>
            <p:cNvSpPr>
              <a:spLocks noChangeShapeType="1"/>
            </p:cNvSpPr>
            <p:nvPr/>
          </p:nvSpPr>
          <p:spPr bwMode="auto">
            <a:xfrm>
              <a:off x="1680" y="3318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6" name="Line 65"/>
            <p:cNvSpPr>
              <a:spLocks noChangeShapeType="1"/>
            </p:cNvSpPr>
            <p:nvPr/>
          </p:nvSpPr>
          <p:spPr bwMode="auto">
            <a:xfrm>
              <a:off x="1680" y="3520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7" name="Line 66"/>
            <p:cNvSpPr>
              <a:spLocks noChangeShapeType="1"/>
            </p:cNvSpPr>
            <p:nvPr/>
          </p:nvSpPr>
          <p:spPr bwMode="auto">
            <a:xfrm>
              <a:off x="1680" y="3721"/>
              <a:ext cx="0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579" name="Group 67"/>
          <p:cNvGrpSpPr>
            <a:grpSpLocks/>
          </p:cNvGrpSpPr>
          <p:nvPr/>
        </p:nvGrpSpPr>
        <p:grpSpPr bwMode="auto">
          <a:xfrm>
            <a:off x="1074738" y="4124325"/>
            <a:ext cx="5081587" cy="2220913"/>
            <a:chOff x="677" y="2598"/>
            <a:chExt cx="3201" cy="1399"/>
          </a:xfrm>
        </p:grpSpPr>
        <p:sp>
          <p:nvSpPr>
            <p:cNvPr id="68690" name="Line 68"/>
            <p:cNvSpPr>
              <a:spLocks noChangeShapeType="1"/>
            </p:cNvSpPr>
            <p:nvPr/>
          </p:nvSpPr>
          <p:spPr bwMode="auto">
            <a:xfrm>
              <a:off x="677" y="2598"/>
              <a:ext cx="18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91" name="Line 69"/>
            <p:cNvSpPr>
              <a:spLocks noChangeShapeType="1"/>
            </p:cNvSpPr>
            <p:nvPr/>
          </p:nvSpPr>
          <p:spPr bwMode="auto">
            <a:xfrm>
              <a:off x="677" y="3997"/>
              <a:ext cx="32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582" name="Group 70"/>
          <p:cNvGrpSpPr>
            <a:grpSpLocks/>
          </p:cNvGrpSpPr>
          <p:nvPr/>
        </p:nvGrpSpPr>
        <p:grpSpPr bwMode="auto">
          <a:xfrm>
            <a:off x="3225800" y="3692525"/>
            <a:ext cx="3146425" cy="2868613"/>
            <a:chOff x="2032" y="2326"/>
            <a:chExt cx="1982" cy="1807"/>
          </a:xfrm>
        </p:grpSpPr>
        <p:sp>
          <p:nvSpPr>
            <p:cNvPr id="68687" name="Line 71"/>
            <p:cNvSpPr>
              <a:spLocks noChangeShapeType="1"/>
            </p:cNvSpPr>
            <p:nvPr/>
          </p:nvSpPr>
          <p:spPr bwMode="auto">
            <a:xfrm>
              <a:off x="3179" y="2326"/>
              <a:ext cx="0" cy="97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8" name="Line 72"/>
            <p:cNvSpPr>
              <a:spLocks noChangeShapeType="1"/>
            </p:cNvSpPr>
            <p:nvPr/>
          </p:nvSpPr>
          <p:spPr bwMode="auto">
            <a:xfrm flipH="1">
              <a:off x="2032" y="3298"/>
              <a:ext cx="114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9" name="Line 73"/>
            <p:cNvSpPr>
              <a:spLocks noChangeShapeType="1"/>
            </p:cNvSpPr>
            <p:nvPr/>
          </p:nvSpPr>
          <p:spPr bwMode="auto">
            <a:xfrm>
              <a:off x="2344" y="2462"/>
              <a:ext cx="1670" cy="167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586" name="Group 74"/>
          <p:cNvGrpSpPr>
            <a:grpSpLocks/>
          </p:cNvGrpSpPr>
          <p:nvPr/>
        </p:nvGrpSpPr>
        <p:grpSpPr bwMode="auto">
          <a:xfrm>
            <a:off x="3937000" y="1666875"/>
            <a:ext cx="2219325" cy="4678363"/>
            <a:chOff x="2480" y="1050"/>
            <a:chExt cx="1398" cy="2947"/>
          </a:xfrm>
        </p:grpSpPr>
        <p:sp>
          <p:nvSpPr>
            <p:cNvPr id="68685" name="Line 75"/>
            <p:cNvSpPr>
              <a:spLocks noChangeShapeType="1"/>
            </p:cNvSpPr>
            <p:nvPr/>
          </p:nvSpPr>
          <p:spPr bwMode="auto">
            <a:xfrm flipV="1">
              <a:off x="2480" y="1050"/>
              <a:ext cx="0" cy="15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6" name="Line 76"/>
            <p:cNvSpPr>
              <a:spLocks noChangeShapeType="1"/>
            </p:cNvSpPr>
            <p:nvPr/>
          </p:nvSpPr>
          <p:spPr bwMode="auto">
            <a:xfrm flipV="1">
              <a:off x="3878" y="1050"/>
              <a:ext cx="0" cy="29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2589" name="Line 77"/>
          <p:cNvSpPr>
            <a:spLocks noChangeShapeType="1"/>
          </p:cNvSpPr>
          <p:nvPr/>
        </p:nvSpPr>
        <p:spPr bwMode="auto">
          <a:xfrm>
            <a:off x="2667000" y="1666875"/>
            <a:ext cx="11001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2590" name="Group 78"/>
          <p:cNvGrpSpPr>
            <a:grpSpLocks/>
          </p:cNvGrpSpPr>
          <p:nvPr/>
        </p:nvGrpSpPr>
        <p:grpSpPr bwMode="auto">
          <a:xfrm>
            <a:off x="3767138" y="1666875"/>
            <a:ext cx="2562225" cy="0"/>
            <a:chOff x="2373" y="1050"/>
            <a:chExt cx="1614" cy="0"/>
          </a:xfrm>
        </p:grpSpPr>
        <p:sp>
          <p:nvSpPr>
            <p:cNvPr id="68676" name="Line 79"/>
            <p:cNvSpPr>
              <a:spLocks noChangeShapeType="1"/>
            </p:cNvSpPr>
            <p:nvPr/>
          </p:nvSpPr>
          <p:spPr bwMode="auto">
            <a:xfrm>
              <a:off x="2506" y="1050"/>
              <a:ext cx="14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7" name="Line 80"/>
            <p:cNvSpPr>
              <a:spLocks noChangeShapeType="1"/>
            </p:cNvSpPr>
            <p:nvPr/>
          </p:nvSpPr>
          <p:spPr bwMode="auto">
            <a:xfrm>
              <a:off x="2693" y="1050"/>
              <a:ext cx="1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8" name="Line 81"/>
            <p:cNvSpPr>
              <a:spLocks noChangeShapeType="1"/>
            </p:cNvSpPr>
            <p:nvPr/>
          </p:nvSpPr>
          <p:spPr bwMode="auto">
            <a:xfrm>
              <a:off x="2894" y="1050"/>
              <a:ext cx="1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9" name="Line 82"/>
            <p:cNvSpPr>
              <a:spLocks noChangeShapeType="1"/>
            </p:cNvSpPr>
            <p:nvPr/>
          </p:nvSpPr>
          <p:spPr bwMode="auto">
            <a:xfrm>
              <a:off x="3096" y="1050"/>
              <a:ext cx="16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0" name="Line 83"/>
            <p:cNvSpPr>
              <a:spLocks noChangeShapeType="1"/>
            </p:cNvSpPr>
            <p:nvPr/>
          </p:nvSpPr>
          <p:spPr bwMode="auto">
            <a:xfrm>
              <a:off x="3297" y="1050"/>
              <a:ext cx="1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1" name="Line 84"/>
            <p:cNvSpPr>
              <a:spLocks noChangeShapeType="1"/>
            </p:cNvSpPr>
            <p:nvPr/>
          </p:nvSpPr>
          <p:spPr bwMode="auto">
            <a:xfrm>
              <a:off x="3499" y="1050"/>
              <a:ext cx="16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2" name="Line 85"/>
            <p:cNvSpPr>
              <a:spLocks noChangeShapeType="1"/>
            </p:cNvSpPr>
            <p:nvPr/>
          </p:nvSpPr>
          <p:spPr bwMode="auto">
            <a:xfrm>
              <a:off x="3700" y="1050"/>
              <a:ext cx="1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3" name="Line 86"/>
            <p:cNvSpPr>
              <a:spLocks noChangeShapeType="1"/>
            </p:cNvSpPr>
            <p:nvPr/>
          </p:nvSpPr>
          <p:spPr bwMode="auto">
            <a:xfrm flipH="1">
              <a:off x="2373" y="1050"/>
              <a:ext cx="1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84" name="Line 87"/>
            <p:cNvSpPr>
              <a:spLocks noChangeShapeType="1"/>
            </p:cNvSpPr>
            <p:nvPr/>
          </p:nvSpPr>
          <p:spPr bwMode="auto">
            <a:xfrm>
              <a:off x="3878" y="1050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2600" name="Line 88"/>
          <p:cNvSpPr>
            <a:spLocks noChangeShapeType="1"/>
          </p:cNvSpPr>
          <p:nvPr/>
        </p:nvSpPr>
        <p:spPr bwMode="auto">
          <a:xfrm>
            <a:off x="1074738" y="3259138"/>
            <a:ext cx="28622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2601" name="Group 89"/>
          <p:cNvGrpSpPr>
            <a:grpSpLocks/>
          </p:cNvGrpSpPr>
          <p:nvPr/>
        </p:nvGrpSpPr>
        <p:grpSpPr bwMode="auto">
          <a:xfrm>
            <a:off x="3937000" y="3259138"/>
            <a:ext cx="2219325" cy="0"/>
            <a:chOff x="2480" y="2053"/>
            <a:chExt cx="1398" cy="0"/>
          </a:xfrm>
        </p:grpSpPr>
        <p:sp>
          <p:nvSpPr>
            <p:cNvPr id="68669" name="Line 90"/>
            <p:cNvSpPr>
              <a:spLocks noChangeShapeType="1"/>
            </p:cNvSpPr>
            <p:nvPr/>
          </p:nvSpPr>
          <p:spPr bwMode="auto">
            <a:xfrm>
              <a:off x="2480" y="2053"/>
              <a:ext cx="1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0" name="Line 91"/>
            <p:cNvSpPr>
              <a:spLocks noChangeShapeType="1"/>
            </p:cNvSpPr>
            <p:nvPr/>
          </p:nvSpPr>
          <p:spPr bwMode="auto">
            <a:xfrm>
              <a:off x="2696" y="2053"/>
              <a:ext cx="1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1" name="Line 92"/>
            <p:cNvSpPr>
              <a:spLocks noChangeShapeType="1"/>
            </p:cNvSpPr>
            <p:nvPr/>
          </p:nvSpPr>
          <p:spPr bwMode="auto">
            <a:xfrm>
              <a:off x="2897" y="2053"/>
              <a:ext cx="1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2" name="Line 93"/>
            <p:cNvSpPr>
              <a:spLocks noChangeShapeType="1"/>
            </p:cNvSpPr>
            <p:nvPr/>
          </p:nvSpPr>
          <p:spPr bwMode="auto">
            <a:xfrm>
              <a:off x="3099" y="2053"/>
              <a:ext cx="16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3" name="Line 94"/>
            <p:cNvSpPr>
              <a:spLocks noChangeShapeType="1"/>
            </p:cNvSpPr>
            <p:nvPr/>
          </p:nvSpPr>
          <p:spPr bwMode="auto">
            <a:xfrm>
              <a:off x="3300" y="2053"/>
              <a:ext cx="16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4" name="Line 95"/>
            <p:cNvSpPr>
              <a:spLocks noChangeShapeType="1"/>
            </p:cNvSpPr>
            <p:nvPr/>
          </p:nvSpPr>
          <p:spPr bwMode="auto">
            <a:xfrm>
              <a:off x="3502" y="2053"/>
              <a:ext cx="16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75" name="Line 96"/>
            <p:cNvSpPr>
              <a:spLocks noChangeShapeType="1"/>
            </p:cNvSpPr>
            <p:nvPr/>
          </p:nvSpPr>
          <p:spPr bwMode="auto">
            <a:xfrm>
              <a:off x="3703" y="2053"/>
              <a:ext cx="1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609" name="Group 97"/>
          <p:cNvGrpSpPr>
            <a:grpSpLocks/>
          </p:cNvGrpSpPr>
          <p:nvPr/>
        </p:nvGrpSpPr>
        <p:grpSpPr bwMode="auto">
          <a:xfrm>
            <a:off x="3937000" y="1666875"/>
            <a:ext cx="2219325" cy="1592263"/>
            <a:chOff x="2480" y="1050"/>
            <a:chExt cx="1398" cy="1003"/>
          </a:xfrm>
        </p:grpSpPr>
        <p:sp>
          <p:nvSpPr>
            <p:cNvPr id="68667" name="Line 98"/>
            <p:cNvSpPr>
              <a:spLocks noChangeShapeType="1"/>
            </p:cNvSpPr>
            <p:nvPr/>
          </p:nvSpPr>
          <p:spPr bwMode="auto">
            <a:xfrm flipV="1">
              <a:off x="2480" y="1050"/>
              <a:ext cx="0" cy="10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8" name="Line 99"/>
            <p:cNvSpPr>
              <a:spLocks noChangeShapeType="1"/>
            </p:cNvSpPr>
            <p:nvPr/>
          </p:nvSpPr>
          <p:spPr bwMode="auto">
            <a:xfrm flipV="1">
              <a:off x="3878" y="1050"/>
              <a:ext cx="0" cy="10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2612" name="Line 100"/>
          <p:cNvSpPr>
            <a:spLocks noChangeShapeType="1"/>
          </p:cNvSpPr>
          <p:nvPr/>
        </p:nvSpPr>
        <p:spPr bwMode="auto">
          <a:xfrm>
            <a:off x="1717675" y="2619375"/>
            <a:ext cx="33289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2613" name="Freeform 101"/>
          <p:cNvSpPr>
            <a:spLocks/>
          </p:cNvSpPr>
          <p:nvPr/>
        </p:nvSpPr>
        <p:spPr bwMode="auto">
          <a:xfrm>
            <a:off x="3767138" y="1336675"/>
            <a:ext cx="2562225" cy="2562225"/>
          </a:xfrm>
          <a:custGeom>
            <a:avLst/>
            <a:gdLst>
              <a:gd name="T0" fmla="*/ 2147483647 w 7452"/>
              <a:gd name="T1" fmla="*/ 2147483647 h 7457"/>
              <a:gd name="T2" fmla="*/ 2147483647 w 7452"/>
              <a:gd name="T3" fmla="*/ 2147483647 h 7457"/>
              <a:gd name="T4" fmla="*/ 2147483647 w 7452"/>
              <a:gd name="T5" fmla="*/ 2147483647 h 7457"/>
              <a:gd name="T6" fmla="*/ 2147483647 w 7452"/>
              <a:gd name="T7" fmla="*/ 2147483647 h 7457"/>
              <a:gd name="T8" fmla="*/ 2147483647 w 7452"/>
              <a:gd name="T9" fmla="*/ 2147483647 h 7457"/>
              <a:gd name="T10" fmla="*/ 2147483647 w 7452"/>
              <a:gd name="T11" fmla="*/ 2147483647 h 7457"/>
              <a:gd name="T12" fmla="*/ 2147483647 w 7452"/>
              <a:gd name="T13" fmla="*/ 2147483647 h 7457"/>
              <a:gd name="T14" fmla="*/ 2147483647 w 7452"/>
              <a:gd name="T15" fmla="*/ 2147483647 h 7457"/>
              <a:gd name="T16" fmla="*/ 2147483647 w 7452"/>
              <a:gd name="T17" fmla="*/ 2147483647 h 7457"/>
              <a:gd name="T18" fmla="*/ 2147483647 w 7452"/>
              <a:gd name="T19" fmla="*/ 2147483647 h 7457"/>
              <a:gd name="T20" fmla="*/ 2147483647 w 7452"/>
              <a:gd name="T21" fmla="*/ 2147483647 h 7457"/>
              <a:gd name="T22" fmla="*/ 2147483647 w 7452"/>
              <a:gd name="T23" fmla="*/ 2147483647 h 7457"/>
              <a:gd name="T24" fmla="*/ 2147483647 w 7452"/>
              <a:gd name="T25" fmla="*/ 0 h 7457"/>
              <a:gd name="T26" fmla="*/ 2147483647 w 7452"/>
              <a:gd name="T27" fmla="*/ 2147483647 h 7457"/>
              <a:gd name="T28" fmla="*/ 2147483647 w 7452"/>
              <a:gd name="T29" fmla="*/ 2147483647 h 7457"/>
              <a:gd name="T30" fmla="*/ 2147483647 w 7452"/>
              <a:gd name="T31" fmla="*/ 2147483647 h 7457"/>
              <a:gd name="T32" fmla="*/ 2147483647 w 7452"/>
              <a:gd name="T33" fmla="*/ 2147483647 h 7457"/>
              <a:gd name="T34" fmla="*/ 2147483647 w 7452"/>
              <a:gd name="T35" fmla="*/ 2147483647 h 7457"/>
              <a:gd name="T36" fmla="*/ 2147483647 w 7452"/>
              <a:gd name="T37" fmla="*/ 2147483647 h 7457"/>
              <a:gd name="T38" fmla="*/ 2147483647 w 7452"/>
              <a:gd name="T39" fmla="*/ 2147483647 h 7457"/>
              <a:gd name="T40" fmla="*/ 2147483647 w 7452"/>
              <a:gd name="T41" fmla="*/ 2147483647 h 7457"/>
              <a:gd name="T42" fmla="*/ 2147483647 w 7452"/>
              <a:gd name="T43" fmla="*/ 2147483647 h 7457"/>
              <a:gd name="T44" fmla="*/ 2147483647 w 7452"/>
              <a:gd name="T45" fmla="*/ 2147483647 h 7457"/>
              <a:gd name="T46" fmla="*/ 2147483647 w 7452"/>
              <a:gd name="T47" fmla="*/ 2147483647 h 7457"/>
              <a:gd name="T48" fmla="*/ 2147483647 w 7452"/>
              <a:gd name="T49" fmla="*/ 2147483647 h 7457"/>
              <a:gd name="T50" fmla="*/ 2147483647 w 7452"/>
              <a:gd name="T51" fmla="*/ 2147483647 h 7457"/>
              <a:gd name="T52" fmla="*/ 2147483647 w 7452"/>
              <a:gd name="T53" fmla="*/ 2147483647 h 7457"/>
              <a:gd name="T54" fmla="*/ 2147483647 w 7452"/>
              <a:gd name="T55" fmla="*/ 2147483647 h 7457"/>
              <a:gd name="T56" fmla="*/ 2147483647 w 7452"/>
              <a:gd name="T57" fmla="*/ 2147483647 h 7457"/>
              <a:gd name="T58" fmla="*/ 2147483647 w 7452"/>
              <a:gd name="T59" fmla="*/ 2147483647 h 7457"/>
              <a:gd name="T60" fmla="*/ 2147483647 w 7452"/>
              <a:gd name="T61" fmla="*/ 2147483647 h 7457"/>
              <a:gd name="T62" fmla="*/ 2147483647 w 7452"/>
              <a:gd name="T63" fmla="*/ 2147483647 h 7457"/>
              <a:gd name="T64" fmla="*/ 2147483647 w 7452"/>
              <a:gd name="T65" fmla="*/ 2147483647 h 7457"/>
              <a:gd name="T66" fmla="*/ 2147483647 w 7452"/>
              <a:gd name="T67" fmla="*/ 2147483647 h 7457"/>
              <a:gd name="T68" fmla="*/ 2147483647 w 7452"/>
              <a:gd name="T69" fmla="*/ 2147483647 h 7457"/>
              <a:gd name="T70" fmla="*/ 2147483647 w 7452"/>
              <a:gd name="T71" fmla="*/ 2147483647 h 7457"/>
              <a:gd name="T72" fmla="*/ 2147483647 w 7452"/>
              <a:gd name="T73" fmla="*/ 2147483647 h 7457"/>
              <a:gd name="T74" fmla="*/ 2147483647 w 7452"/>
              <a:gd name="T75" fmla="*/ 2147483647 h 7457"/>
              <a:gd name="T76" fmla="*/ 2147483647 w 7452"/>
              <a:gd name="T77" fmla="*/ 2147483647 h 7457"/>
              <a:gd name="T78" fmla="*/ 2147483647 w 7452"/>
              <a:gd name="T79" fmla="*/ 2147483647 h 7457"/>
              <a:gd name="T80" fmla="*/ 2147483647 w 7452"/>
              <a:gd name="T81" fmla="*/ 2147483647 h 7457"/>
              <a:gd name="T82" fmla="*/ 2147483647 w 7452"/>
              <a:gd name="T83" fmla="*/ 2147483647 h 7457"/>
              <a:gd name="T84" fmla="*/ 2147483647 w 7452"/>
              <a:gd name="T85" fmla="*/ 2147483647 h 7457"/>
              <a:gd name="T86" fmla="*/ 2147483647 w 7452"/>
              <a:gd name="T87" fmla="*/ 2147483647 h 7457"/>
              <a:gd name="T88" fmla="*/ 2147483647 w 7452"/>
              <a:gd name="T89" fmla="*/ 2147483647 h 7457"/>
              <a:gd name="T90" fmla="*/ 2147483647 w 7452"/>
              <a:gd name="T91" fmla="*/ 2147483647 h 7457"/>
              <a:gd name="T92" fmla="*/ 2147483647 w 7452"/>
              <a:gd name="T93" fmla="*/ 2147483647 h 7457"/>
              <a:gd name="T94" fmla="*/ 2147483647 w 7452"/>
              <a:gd name="T95" fmla="*/ 2147483647 h 7457"/>
              <a:gd name="T96" fmla="*/ 2147483647 w 7452"/>
              <a:gd name="T97" fmla="*/ 2147483647 h 7457"/>
              <a:gd name="T98" fmla="*/ 2147483647 w 7452"/>
              <a:gd name="T99" fmla="*/ 2147483647 h 7457"/>
              <a:gd name="T100" fmla="*/ 2147483647 w 7452"/>
              <a:gd name="T101" fmla="*/ 2147483647 h 7457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7452" h="7457">
                <a:moveTo>
                  <a:pt x="7452" y="3729"/>
                </a:moveTo>
                <a:lnTo>
                  <a:pt x="7450" y="3614"/>
                </a:lnTo>
                <a:lnTo>
                  <a:pt x="7445" y="3499"/>
                </a:lnTo>
                <a:lnTo>
                  <a:pt x="7436" y="3385"/>
                </a:lnTo>
                <a:lnTo>
                  <a:pt x="7424" y="3270"/>
                </a:lnTo>
                <a:lnTo>
                  <a:pt x="7408" y="3157"/>
                </a:lnTo>
                <a:lnTo>
                  <a:pt x="7389" y="3043"/>
                </a:lnTo>
                <a:lnTo>
                  <a:pt x="7365" y="2931"/>
                </a:lnTo>
                <a:lnTo>
                  <a:pt x="7340" y="2820"/>
                </a:lnTo>
                <a:lnTo>
                  <a:pt x="7310" y="2708"/>
                </a:lnTo>
                <a:lnTo>
                  <a:pt x="7277" y="2598"/>
                </a:lnTo>
                <a:lnTo>
                  <a:pt x="7240" y="2490"/>
                </a:lnTo>
                <a:lnTo>
                  <a:pt x="7200" y="2382"/>
                </a:lnTo>
                <a:lnTo>
                  <a:pt x="7158" y="2276"/>
                </a:lnTo>
                <a:lnTo>
                  <a:pt x="7111" y="2170"/>
                </a:lnTo>
                <a:lnTo>
                  <a:pt x="7061" y="2067"/>
                </a:lnTo>
                <a:lnTo>
                  <a:pt x="7009" y="1965"/>
                </a:lnTo>
                <a:lnTo>
                  <a:pt x="6953" y="1865"/>
                </a:lnTo>
                <a:lnTo>
                  <a:pt x="6894" y="1766"/>
                </a:lnTo>
                <a:lnTo>
                  <a:pt x="6832" y="1669"/>
                </a:lnTo>
                <a:lnTo>
                  <a:pt x="6767" y="1575"/>
                </a:lnTo>
                <a:lnTo>
                  <a:pt x="6700" y="1481"/>
                </a:lnTo>
                <a:lnTo>
                  <a:pt x="6628" y="1391"/>
                </a:lnTo>
                <a:lnTo>
                  <a:pt x="6555" y="1302"/>
                </a:lnTo>
                <a:lnTo>
                  <a:pt x="6479" y="1217"/>
                </a:lnTo>
                <a:lnTo>
                  <a:pt x="6401" y="1133"/>
                </a:lnTo>
                <a:lnTo>
                  <a:pt x="6320" y="1052"/>
                </a:lnTo>
                <a:lnTo>
                  <a:pt x="6237" y="973"/>
                </a:lnTo>
                <a:lnTo>
                  <a:pt x="6150" y="897"/>
                </a:lnTo>
                <a:lnTo>
                  <a:pt x="6062" y="824"/>
                </a:lnTo>
                <a:lnTo>
                  <a:pt x="5971" y="753"/>
                </a:lnTo>
                <a:lnTo>
                  <a:pt x="5879" y="686"/>
                </a:lnTo>
                <a:lnTo>
                  <a:pt x="5784" y="621"/>
                </a:lnTo>
                <a:lnTo>
                  <a:pt x="5687" y="558"/>
                </a:lnTo>
                <a:lnTo>
                  <a:pt x="5589" y="500"/>
                </a:lnTo>
                <a:lnTo>
                  <a:pt x="5489" y="444"/>
                </a:lnTo>
                <a:lnTo>
                  <a:pt x="5387" y="391"/>
                </a:lnTo>
                <a:lnTo>
                  <a:pt x="5284" y="342"/>
                </a:lnTo>
                <a:lnTo>
                  <a:pt x="5178" y="295"/>
                </a:lnTo>
                <a:lnTo>
                  <a:pt x="5072" y="252"/>
                </a:lnTo>
                <a:lnTo>
                  <a:pt x="4964" y="212"/>
                </a:lnTo>
                <a:lnTo>
                  <a:pt x="4856" y="176"/>
                </a:lnTo>
                <a:lnTo>
                  <a:pt x="4746" y="143"/>
                </a:lnTo>
                <a:lnTo>
                  <a:pt x="4635" y="113"/>
                </a:lnTo>
                <a:lnTo>
                  <a:pt x="4523" y="87"/>
                </a:lnTo>
                <a:lnTo>
                  <a:pt x="4410" y="64"/>
                </a:lnTo>
                <a:lnTo>
                  <a:pt x="4298" y="44"/>
                </a:lnTo>
                <a:lnTo>
                  <a:pt x="4184" y="29"/>
                </a:lnTo>
                <a:lnTo>
                  <a:pt x="4070" y="16"/>
                </a:lnTo>
                <a:lnTo>
                  <a:pt x="3956" y="8"/>
                </a:lnTo>
                <a:lnTo>
                  <a:pt x="3841" y="2"/>
                </a:lnTo>
                <a:lnTo>
                  <a:pt x="3726" y="0"/>
                </a:lnTo>
                <a:lnTo>
                  <a:pt x="3611" y="2"/>
                </a:lnTo>
                <a:lnTo>
                  <a:pt x="3497" y="8"/>
                </a:lnTo>
                <a:lnTo>
                  <a:pt x="3382" y="16"/>
                </a:lnTo>
                <a:lnTo>
                  <a:pt x="3268" y="29"/>
                </a:lnTo>
                <a:lnTo>
                  <a:pt x="3154" y="44"/>
                </a:lnTo>
                <a:lnTo>
                  <a:pt x="3041" y="64"/>
                </a:lnTo>
                <a:lnTo>
                  <a:pt x="2929" y="87"/>
                </a:lnTo>
                <a:lnTo>
                  <a:pt x="2817" y="113"/>
                </a:lnTo>
                <a:lnTo>
                  <a:pt x="2707" y="143"/>
                </a:lnTo>
                <a:lnTo>
                  <a:pt x="2596" y="176"/>
                </a:lnTo>
                <a:lnTo>
                  <a:pt x="2487" y="212"/>
                </a:lnTo>
                <a:lnTo>
                  <a:pt x="2380" y="252"/>
                </a:lnTo>
                <a:lnTo>
                  <a:pt x="2273" y="295"/>
                </a:lnTo>
                <a:lnTo>
                  <a:pt x="2169" y="342"/>
                </a:lnTo>
                <a:lnTo>
                  <a:pt x="2066" y="391"/>
                </a:lnTo>
                <a:lnTo>
                  <a:pt x="1964" y="444"/>
                </a:lnTo>
                <a:lnTo>
                  <a:pt x="1863" y="500"/>
                </a:lnTo>
                <a:lnTo>
                  <a:pt x="1764" y="558"/>
                </a:lnTo>
                <a:lnTo>
                  <a:pt x="1667" y="621"/>
                </a:lnTo>
                <a:lnTo>
                  <a:pt x="1574" y="686"/>
                </a:lnTo>
                <a:lnTo>
                  <a:pt x="1481" y="753"/>
                </a:lnTo>
                <a:lnTo>
                  <a:pt x="1391" y="824"/>
                </a:lnTo>
                <a:lnTo>
                  <a:pt x="1302" y="897"/>
                </a:lnTo>
                <a:lnTo>
                  <a:pt x="1216" y="973"/>
                </a:lnTo>
                <a:lnTo>
                  <a:pt x="1132" y="1052"/>
                </a:lnTo>
                <a:lnTo>
                  <a:pt x="1051" y="1133"/>
                </a:lnTo>
                <a:lnTo>
                  <a:pt x="972" y="1217"/>
                </a:lnTo>
                <a:lnTo>
                  <a:pt x="897" y="1302"/>
                </a:lnTo>
                <a:lnTo>
                  <a:pt x="823" y="1391"/>
                </a:lnTo>
                <a:lnTo>
                  <a:pt x="753" y="1481"/>
                </a:lnTo>
                <a:lnTo>
                  <a:pt x="685" y="1575"/>
                </a:lnTo>
                <a:lnTo>
                  <a:pt x="620" y="1669"/>
                </a:lnTo>
                <a:lnTo>
                  <a:pt x="558" y="1766"/>
                </a:lnTo>
                <a:lnTo>
                  <a:pt x="499" y="1865"/>
                </a:lnTo>
                <a:lnTo>
                  <a:pt x="444" y="1965"/>
                </a:lnTo>
                <a:lnTo>
                  <a:pt x="391" y="2067"/>
                </a:lnTo>
                <a:lnTo>
                  <a:pt x="341" y="2170"/>
                </a:lnTo>
                <a:lnTo>
                  <a:pt x="295" y="2276"/>
                </a:lnTo>
                <a:lnTo>
                  <a:pt x="251" y="2382"/>
                </a:lnTo>
                <a:lnTo>
                  <a:pt x="212" y="2490"/>
                </a:lnTo>
                <a:lnTo>
                  <a:pt x="176" y="2598"/>
                </a:lnTo>
                <a:lnTo>
                  <a:pt x="143" y="2708"/>
                </a:lnTo>
                <a:lnTo>
                  <a:pt x="113" y="2820"/>
                </a:lnTo>
                <a:lnTo>
                  <a:pt x="86" y="2931"/>
                </a:lnTo>
                <a:lnTo>
                  <a:pt x="64" y="3043"/>
                </a:lnTo>
                <a:lnTo>
                  <a:pt x="45" y="3157"/>
                </a:lnTo>
                <a:lnTo>
                  <a:pt x="29" y="3270"/>
                </a:lnTo>
                <a:lnTo>
                  <a:pt x="16" y="3385"/>
                </a:lnTo>
                <a:lnTo>
                  <a:pt x="7" y="3499"/>
                </a:lnTo>
                <a:lnTo>
                  <a:pt x="2" y="3614"/>
                </a:lnTo>
                <a:lnTo>
                  <a:pt x="0" y="3729"/>
                </a:lnTo>
                <a:lnTo>
                  <a:pt x="2" y="3844"/>
                </a:lnTo>
                <a:lnTo>
                  <a:pt x="7" y="3958"/>
                </a:lnTo>
                <a:lnTo>
                  <a:pt x="16" y="4073"/>
                </a:lnTo>
                <a:lnTo>
                  <a:pt x="29" y="4187"/>
                </a:lnTo>
                <a:lnTo>
                  <a:pt x="45" y="4301"/>
                </a:lnTo>
                <a:lnTo>
                  <a:pt x="64" y="4413"/>
                </a:lnTo>
                <a:lnTo>
                  <a:pt x="86" y="4526"/>
                </a:lnTo>
                <a:lnTo>
                  <a:pt x="113" y="4638"/>
                </a:lnTo>
                <a:lnTo>
                  <a:pt x="143" y="4749"/>
                </a:lnTo>
                <a:lnTo>
                  <a:pt x="176" y="4858"/>
                </a:lnTo>
                <a:lnTo>
                  <a:pt x="212" y="4968"/>
                </a:lnTo>
                <a:lnTo>
                  <a:pt x="251" y="5076"/>
                </a:lnTo>
                <a:lnTo>
                  <a:pt x="295" y="5182"/>
                </a:lnTo>
                <a:lnTo>
                  <a:pt x="341" y="5286"/>
                </a:lnTo>
                <a:lnTo>
                  <a:pt x="391" y="5391"/>
                </a:lnTo>
                <a:lnTo>
                  <a:pt x="444" y="5492"/>
                </a:lnTo>
                <a:lnTo>
                  <a:pt x="499" y="5593"/>
                </a:lnTo>
                <a:lnTo>
                  <a:pt x="558" y="5691"/>
                </a:lnTo>
                <a:lnTo>
                  <a:pt x="620" y="5788"/>
                </a:lnTo>
                <a:lnTo>
                  <a:pt x="685" y="5883"/>
                </a:lnTo>
                <a:lnTo>
                  <a:pt x="753" y="5975"/>
                </a:lnTo>
                <a:lnTo>
                  <a:pt x="823" y="6066"/>
                </a:lnTo>
                <a:lnTo>
                  <a:pt x="897" y="6154"/>
                </a:lnTo>
                <a:lnTo>
                  <a:pt x="972" y="6240"/>
                </a:lnTo>
                <a:lnTo>
                  <a:pt x="1051" y="6325"/>
                </a:lnTo>
                <a:lnTo>
                  <a:pt x="1132" y="6405"/>
                </a:lnTo>
                <a:lnTo>
                  <a:pt x="1216" y="6484"/>
                </a:lnTo>
                <a:lnTo>
                  <a:pt x="1302" y="6560"/>
                </a:lnTo>
                <a:lnTo>
                  <a:pt x="1391" y="6633"/>
                </a:lnTo>
                <a:lnTo>
                  <a:pt x="1481" y="6704"/>
                </a:lnTo>
                <a:lnTo>
                  <a:pt x="1574" y="6772"/>
                </a:lnTo>
                <a:lnTo>
                  <a:pt x="1667" y="6837"/>
                </a:lnTo>
                <a:lnTo>
                  <a:pt x="1764" y="6898"/>
                </a:lnTo>
                <a:lnTo>
                  <a:pt x="1863" y="6957"/>
                </a:lnTo>
                <a:lnTo>
                  <a:pt x="1964" y="7013"/>
                </a:lnTo>
                <a:lnTo>
                  <a:pt x="2066" y="7066"/>
                </a:lnTo>
                <a:lnTo>
                  <a:pt x="2169" y="7116"/>
                </a:lnTo>
                <a:lnTo>
                  <a:pt x="2273" y="7162"/>
                </a:lnTo>
                <a:lnTo>
                  <a:pt x="2380" y="7205"/>
                </a:lnTo>
                <a:lnTo>
                  <a:pt x="2487" y="7246"/>
                </a:lnTo>
                <a:lnTo>
                  <a:pt x="2596" y="7282"/>
                </a:lnTo>
                <a:lnTo>
                  <a:pt x="2707" y="7315"/>
                </a:lnTo>
                <a:lnTo>
                  <a:pt x="2817" y="7345"/>
                </a:lnTo>
                <a:lnTo>
                  <a:pt x="2929" y="7371"/>
                </a:lnTo>
                <a:lnTo>
                  <a:pt x="3041" y="7394"/>
                </a:lnTo>
                <a:lnTo>
                  <a:pt x="3154" y="7413"/>
                </a:lnTo>
                <a:lnTo>
                  <a:pt x="3268" y="7429"/>
                </a:lnTo>
                <a:lnTo>
                  <a:pt x="3382" y="7441"/>
                </a:lnTo>
                <a:lnTo>
                  <a:pt x="3497" y="7450"/>
                </a:lnTo>
                <a:lnTo>
                  <a:pt x="3611" y="7455"/>
                </a:lnTo>
                <a:lnTo>
                  <a:pt x="3726" y="7457"/>
                </a:lnTo>
                <a:lnTo>
                  <a:pt x="3841" y="7455"/>
                </a:lnTo>
                <a:lnTo>
                  <a:pt x="3956" y="7450"/>
                </a:lnTo>
                <a:lnTo>
                  <a:pt x="4070" y="7441"/>
                </a:lnTo>
                <a:lnTo>
                  <a:pt x="4184" y="7429"/>
                </a:lnTo>
                <a:lnTo>
                  <a:pt x="4298" y="7413"/>
                </a:lnTo>
                <a:lnTo>
                  <a:pt x="4410" y="7394"/>
                </a:lnTo>
                <a:lnTo>
                  <a:pt x="4523" y="7371"/>
                </a:lnTo>
                <a:lnTo>
                  <a:pt x="4635" y="7345"/>
                </a:lnTo>
                <a:lnTo>
                  <a:pt x="4746" y="7315"/>
                </a:lnTo>
                <a:lnTo>
                  <a:pt x="4856" y="7282"/>
                </a:lnTo>
                <a:lnTo>
                  <a:pt x="4964" y="7246"/>
                </a:lnTo>
                <a:lnTo>
                  <a:pt x="5072" y="7205"/>
                </a:lnTo>
                <a:lnTo>
                  <a:pt x="5178" y="7162"/>
                </a:lnTo>
                <a:lnTo>
                  <a:pt x="5284" y="7116"/>
                </a:lnTo>
                <a:lnTo>
                  <a:pt x="5387" y="7066"/>
                </a:lnTo>
                <a:lnTo>
                  <a:pt x="5489" y="7013"/>
                </a:lnTo>
                <a:lnTo>
                  <a:pt x="5589" y="6957"/>
                </a:lnTo>
                <a:lnTo>
                  <a:pt x="5687" y="6898"/>
                </a:lnTo>
                <a:lnTo>
                  <a:pt x="5784" y="6837"/>
                </a:lnTo>
                <a:lnTo>
                  <a:pt x="5879" y="6772"/>
                </a:lnTo>
                <a:lnTo>
                  <a:pt x="5971" y="6704"/>
                </a:lnTo>
                <a:lnTo>
                  <a:pt x="6062" y="6633"/>
                </a:lnTo>
                <a:lnTo>
                  <a:pt x="6150" y="6560"/>
                </a:lnTo>
                <a:lnTo>
                  <a:pt x="6237" y="6484"/>
                </a:lnTo>
                <a:lnTo>
                  <a:pt x="6320" y="6405"/>
                </a:lnTo>
                <a:lnTo>
                  <a:pt x="6401" y="6325"/>
                </a:lnTo>
                <a:lnTo>
                  <a:pt x="6479" y="6240"/>
                </a:lnTo>
                <a:lnTo>
                  <a:pt x="6555" y="6154"/>
                </a:lnTo>
                <a:lnTo>
                  <a:pt x="6628" y="6066"/>
                </a:lnTo>
                <a:lnTo>
                  <a:pt x="6700" y="5975"/>
                </a:lnTo>
                <a:lnTo>
                  <a:pt x="6767" y="5883"/>
                </a:lnTo>
                <a:lnTo>
                  <a:pt x="6832" y="5788"/>
                </a:lnTo>
                <a:lnTo>
                  <a:pt x="6894" y="5691"/>
                </a:lnTo>
                <a:lnTo>
                  <a:pt x="6953" y="5593"/>
                </a:lnTo>
                <a:lnTo>
                  <a:pt x="7009" y="5492"/>
                </a:lnTo>
                <a:lnTo>
                  <a:pt x="7061" y="5391"/>
                </a:lnTo>
                <a:lnTo>
                  <a:pt x="7111" y="5286"/>
                </a:lnTo>
                <a:lnTo>
                  <a:pt x="7158" y="5182"/>
                </a:lnTo>
                <a:lnTo>
                  <a:pt x="7200" y="5076"/>
                </a:lnTo>
                <a:lnTo>
                  <a:pt x="7240" y="4968"/>
                </a:lnTo>
                <a:lnTo>
                  <a:pt x="7277" y="4858"/>
                </a:lnTo>
                <a:lnTo>
                  <a:pt x="7310" y="4749"/>
                </a:lnTo>
                <a:lnTo>
                  <a:pt x="7340" y="4638"/>
                </a:lnTo>
                <a:lnTo>
                  <a:pt x="7365" y="4526"/>
                </a:lnTo>
                <a:lnTo>
                  <a:pt x="7389" y="4413"/>
                </a:lnTo>
                <a:lnTo>
                  <a:pt x="7408" y="4301"/>
                </a:lnTo>
                <a:lnTo>
                  <a:pt x="7424" y="4187"/>
                </a:lnTo>
                <a:lnTo>
                  <a:pt x="7436" y="4073"/>
                </a:lnTo>
                <a:lnTo>
                  <a:pt x="7445" y="3958"/>
                </a:lnTo>
                <a:lnTo>
                  <a:pt x="7450" y="3844"/>
                </a:lnTo>
                <a:lnTo>
                  <a:pt x="7452" y="3729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2614" name="Group 102"/>
          <p:cNvGrpSpPr>
            <a:grpSpLocks/>
          </p:cNvGrpSpPr>
          <p:nvPr/>
        </p:nvGrpSpPr>
        <p:grpSpPr bwMode="auto">
          <a:xfrm>
            <a:off x="3767138" y="1666875"/>
            <a:ext cx="2562225" cy="952500"/>
            <a:chOff x="2373" y="1050"/>
            <a:chExt cx="1614" cy="600"/>
          </a:xfrm>
        </p:grpSpPr>
        <p:sp>
          <p:nvSpPr>
            <p:cNvPr id="68663" name="Line 103"/>
            <p:cNvSpPr>
              <a:spLocks noChangeShapeType="1"/>
            </p:cNvSpPr>
            <p:nvPr/>
          </p:nvSpPr>
          <p:spPr bwMode="auto">
            <a:xfrm>
              <a:off x="2373" y="1050"/>
              <a:ext cx="0" cy="60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4" name="Line 104"/>
            <p:cNvSpPr>
              <a:spLocks noChangeShapeType="1"/>
            </p:cNvSpPr>
            <p:nvPr/>
          </p:nvSpPr>
          <p:spPr bwMode="auto">
            <a:xfrm>
              <a:off x="3987" y="1050"/>
              <a:ext cx="0" cy="60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5" name="Line 105"/>
            <p:cNvSpPr>
              <a:spLocks noChangeShapeType="1"/>
            </p:cNvSpPr>
            <p:nvPr/>
          </p:nvSpPr>
          <p:spPr bwMode="auto">
            <a:xfrm>
              <a:off x="2373" y="1050"/>
              <a:ext cx="10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6" name="Line 106"/>
            <p:cNvSpPr>
              <a:spLocks noChangeShapeType="1"/>
            </p:cNvSpPr>
            <p:nvPr/>
          </p:nvSpPr>
          <p:spPr bwMode="auto">
            <a:xfrm flipH="1">
              <a:off x="3878" y="1050"/>
              <a:ext cx="10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619" name="Group 107"/>
          <p:cNvGrpSpPr>
            <a:grpSpLocks/>
          </p:cNvGrpSpPr>
          <p:nvPr/>
        </p:nvGrpSpPr>
        <p:grpSpPr bwMode="auto">
          <a:xfrm>
            <a:off x="3767138" y="1666875"/>
            <a:ext cx="2562225" cy="1592263"/>
            <a:chOff x="2373" y="1050"/>
            <a:chExt cx="1614" cy="1003"/>
          </a:xfrm>
        </p:grpSpPr>
        <p:sp>
          <p:nvSpPr>
            <p:cNvPr id="68653" name="Freeform 108"/>
            <p:cNvSpPr>
              <a:spLocks/>
            </p:cNvSpPr>
            <p:nvPr/>
          </p:nvSpPr>
          <p:spPr bwMode="auto">
            <a:xfrm>
              <a:off x="3878" y="1245"/>
              <a:ext cx="109" cy="405"/>
            </a:xfrm>
            <a:custGeom>
              <a:avLst/>
              <a:gdLst>
                <a:gd name="T0" fmla="*/ 1 w 499"/>
                <a:gd name="T1" fmla="*/ 4 h 1864"/>
                <a:gd name="T2" fmla="*/ 1 w 499"/>
                <a:gd name="T3" fmla="*/ 4 h 1864"/>
                <a:gd name="T4" fmla="*/ 1 w 499"/>
                <a:gd name="T5" fmla="*/ 4 h 1864"/>
                <a:gd name="T6" fmla="*/ 1 w 499"/>
                <a:gd name="T7" fmla="*/ 3 h 1864"/>
                <a:gd name="T8" fmla="*/ 1 w 499"/>
                <a:gd name="T9" fmla="*/ 3 h 1864"/>
                <a:gd name="T10" fmla="*/ 1 w 499"/>
                <a:gd name="T11" fmla="*/ 3 h 1864"/>
                <a:gd name="T12" fmla="*/ 1 w 499"/>
                <a:gd name="T13" fmla="*/ 3 h 1864"/>
                <a:gd name="T14" fmla="*/ 1 w 499"/>
                <a:gd name="T15" fmla="*/ 2 h 1864"/>
                <a:gd name="T16" fmla="*/ 1 w 499"/>
                <a:gd name="T17" fmla="*/ 2 h 1864"/>
                <a:gd name="T18" fmla="*/ 1 w 499"/>
                <a:gd name="T19" fmla="*/ 2 h 1864"/>
                <a:gd name="T20" fmla="*/ 1 w 499"/>
                <a:gd name="T21" fmla="*/ 2 h 1864"/>
                <a:gd name="T22" fmla="*/ 1 w 499"/>
                <a:gd name="T23" fmla="*/ 2 h 1864"/>
                <a:gd name="T24" fmla="*/ 1 w 499"/>
                <a:gd name="T25" fmla="*/ 1 h 1864"/>
                <a:gd name="T26" fmla="*/ 0 w 499"/>
                <a:gd name="T27" fmla="*/ 1 h 1864"/>
                <a:gd name="T28" fmla="*/ 0 w 499"/>
                <a:gd name="T29" fmla="*/ 1 h 1864"/>
                <a:gd name="T30" fmla="*/ 0 w 499"/>
                <a:gd name="T31" fmla="*/ 0 h 1864"/>
                <a:gd name="T32" fmla="*/ 0 w 499"/>
                <a:gd name="T33" fmla="*/ 0 h 1864"/>
                <a:gd name="T34" fmla="*/ 0 w 499"/>
                <a:gd name="T35" fmla="*/ 0 h 18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9" h="1864">
                  <a:moveTo>
                    <a:pt x="499" y="1864"/>
                  </a:moveTo>
                  <a:lnTo>
                    <a:pt x="497" y="1749"/>
                  </a:lnTo>
                  <a:lnTo>
                    <a:pt x="492" y="1634"/>
                  </a:lnTo>
                  <a:lnTo>
                    <a:pt x="483" y="1520"/>
                  </a:lnTo>
                  <a:lnTo>
                    <a:pt x="471" y="1405"/>
                  </a:lnTo>
                  <a:lnTo>
                    <a:pt x="455" y="1292"/>
                  </a:lnTo>
                  <a:lnTo>
                    <a:pt x="436" y="1178"/>
                  </a:lnTo>
                  <a:lnTo>
                    <a:pt x="412" y="1066"/>
                  </a:lnTo>
                  <a:lnTo>
                    <a:pt x="387" y="955"/>
                  </a:lnTo>
                  <a:lnTo>
                    <a:pt x="357" y="843"/>
                  </a:lnTo>
                  <a:lnTo>
                    <a:pt x="324" y="733"/>
                  </a:lnTo>
                  <a:lnTo>
                    <a:pt x="287" y="625"/>
                  </a:lnTo>
                  <a:lnTo>
                    <a:pt x="247" y="517"/>
                  </a:lnTo>
                  <a:lnTo>
                    <a:pt x="205" y="411"/>
                  </a:lnTo>
                  <a:lnTo>
                    <a:pt x="158" y="305"/>
                  </a:lnTo>
                  <a:lnTo>
                    <a:pt x="108" y="202"/>
                  </a:lnTo>
                  <a:lnTo>
                    <a:pt x="56" y="10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4" name="Freeform 109"/>
            <p:cNvSpPr>
              <a:spLocks/>
            </p:cNvSpPr>
            <p:nvPr/>
          </p:nvSpPr>
          <p:spPr bwMode="auto">
            <a:xfrm>
              <a:off x="2608" y="1050"/>
              <a:ext cx="32" cy="30"/>
            </a:xfrm>
            <a:custGeom>
              <a:avLst/>
              <a:gdLst>
                <a:gd name="T0" fmla="*/ 0 w 143"/>
                <a:gd name="T1" fmla="*/ 0 h 136"/>
                <a:gd name="T2" fmla="*/ 0 w 143"/>
                <a:gd name="T3" fmla="*/ 0 h 136"/>
                <a:gd name="T4" fmla="*/ 0 w 143"/>
                <a:gd name="T5" fmla="*/ 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36">
                  <a:moveTo>
                    <a:pt x="143" y="0"/>
                  </a:moveTo>
                  <a:lnTo>
                    <a:pt x="56" y="80"/>
                  </a:lnTo>
                  <a:lnTo>
                    <a:pt x="0" y="1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5" name="Freeform 110"/>
            <p:cNvSpPr>
              <a:spLocks/>
            </p:cNvSpPr>
            <p:nvPr/>
          </p:nvSpPr>
          <p:spPr bwMode="auto">
            <a:xfrm>
              <a:off x="2543" y="1094"/>
              <a:ext cx="51" cy="60"/>
            </a:xfrm>
            <a:custGeom>
              <a:avLst/>
              <a:gdLst>
                <a:gd name="T0" fmla="*/ 0 w 241"/>
                <a:gd name="T1" fmla="*/ 0 h 282"/>
                <a:gd name="T2" fmla="*/ 0 w 241"/>
                <a:gd name="T3" fmla="*/ 0 h 282"/>
                <a:gd name="T4" fmla="*/ 0 w 241"/>
                <a:gd name="T5" fmla="*/ 0 h 282"/>
                <a:gd name="T6" fmla="*/ 0 w 241"/>
                <a:gd name="T7" fmla="*/ 0 h 282"/>
                <a:gd name="T8" fmla="*/ 0 w 241"/>
                <a:gd name="T9" fmla="*/ 1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282">
                  <a:moveTo>
                    <a:pt x="241" y="0"/>
                  </a:moveTo>
                  <a:lnTo>
                    <a:pt x="195" y="49"/>
                  </a:lnTo>
                  <a:lnTo>
                    <a:pt x="117" y="137"/>
                  </a:lnTo>
                  <a:lnTo>
                    <a:pt x="40" y="230"/>
                  </a:lnTo>
                  <a:lnTo>
                    <a:pt x="0" y="28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6" name="Freeform 111"/>
            <p:cNvSpPr>
              <a:spLocks/>
            </p:cNvSpPr>
            <p:nvPr/>
          </p:nvSpPr>
          <p:spPr bwMode="auto">
            <a:xfrm>
              <a:off x="2505" y="1171"/>
              <a:ext cx="25" cy="35"/>
            </a:xfrm>
            <a:custGeom>
              <a:avLst/>
              <a:gdLst>
                <a:gd name="T0" fmla="*/ 0 w 113"/>
                <a:gd name="T1" fmla="*/ 0 h 161"/>
                <a:gd name="T2" fmla="*/ 0 w 113"/>
                <a:gd name="T3" fmla="*/ 0 h 161"/>
                <a:gd name="T4" fmla="*/ 0 w 113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61">
                  <a:moveTo>
                    <a:pt x="113" y="0"/>
                  </a:moveTo>
                  <a:lnTo>
                    <a:pt x="67" y="63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7" name="Freeform 112"/>
            <p:cNvSpPr>
              <a:spLocks/>
            </p:cNvSpPr>
            <p:nvPr/>
          </p:nvSpPr>
          <p:spPr bwMode="auto">
            <a:xfrm>
              <a:off x="2373" y="1650"/>
              <a:ext cx="107" cy="403"/>
            </a:xfrm>
            <a:custGeom>
              <a:avLst/>
              <a:gdLst>
                <a:gd name="T0" fmla="*/ 0 w 499"/>
                <a:gd name="T1" fmla="*/ 0 h 1864"/>
                <a:gd name="T2" fmla="*/ 0 w 499"/>
                <a:gd name="T3" fmla="*/ 0 h 1864"/>
                <a:gd name="T4" fmla="*/ 0 w 499"/>
                <a:gd name="T5" fmla="*/ 0 h 1864"/>
                <a:gd name="T6" fmla="*/ 0 w 499"/>
                <a:gd name="T7" fmla="*/ 1 h 1864"/>
                <a:gd name="T8" fmla="*/ 0 w 499"/>
                <a:gd name="T9" fmla="*/ 1 h 1864"/>
                <a:gd name="T10" fmla="*/ 0 w 499"/>
                <a:gd name="T11" fmla="*/ 1 h 1864"/>
                <a:gd name="T12" fmla="*/ 0 w 499"/>
                <a:gd name="T13" fmla="*/ 2 h 1864"/>
                <a:gd name="T14" fmla="*/ 0 w 499"/>
                <a:gd name="T15" fmla="*/ 2 h 1864"/>
                <a:gd name="T16" fmla="*/ 0 w 499"/>
                <a:gd name="T17" fmla="*/ 2 h 1864"/>
                <a:gd name="T18" fmla="*/ 0 w 499"/>
                <a:gd name="T19" fmla="*/ 2 h 1864"/>
                <a:gd name="T20" fmla="*/ 0 w 499"/>
                <a:gd name="T21" fmla="*/ 2 h 1864"/>
                <a:gd name="T22" fmla="*/ 0 w 499"/>
                <a:gd name="T23" fmla="*/ 3 h 1864"/>
                <a:gd name="T24" fmla="*/ 1 w 499"/>
                <a:gd name="T25" fmla="*/ 3 h 1864"/>
                <a:gd name="T26" fmla="*/ 1 w 499"/>
                <a:gd name="T27" fmla="*/ 3 h 1864"/>
                <a:gd name="T28" fmla="*/ 1 w 499"/>
                <a:gd name="T29" fmla="*/ 3 h 1864"/>
                <a:gd name="T30" fmla="*/ 1 w 499"/>
                <a:gd name="T31" fmla="*/ 4 h 1864"/>
                <a:gd name="T32" fmla="*/ 1 w 499"/>
                <a:gd name="T33" fmla="*/ 4 h 1864"/>
                <a:gd name="T34" fmla="*/ 1 w 499"/>
                <a:gd name="T35" fmla="*/ 4 h 18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9" h="1864">
                  <a:moveTo>
                    <a:pt x="0" y="0"/>
                  </a:moveTo>
                  <a:lnTo>
                    <a:pt x="2" y="115"/>
                  </a:lnTo>
                  <a:lnTo>
                    <a:pt x="7" y="229"/>
                  </a:lnTo>
                  <a:lnTo>
                    <a:pt x="16" y="344"/>
                  </a:lnTo>
                  <a:lnTo>
                    <a:pt x="29" y="458"/>
                  </a:lnTo>
                  <a:lnTo>
                    <a:pt x="45" y="572"/>
                  </a:lnTo>
                  <a:lnTo>
                    <a:pt x="64" y="684"/>
                  </a:lnTo>
                  <a:lnTo>
                    <a:pt x="86" y="797"/>
                  </a:lnTo>
                  <a:lnTo>
                    <a:pt x="113" y="909"/>
                  </a:lnTo>
                  <a:lnTo>
                    <a:pt x="143" y="1020"/>
                  </a:lnTo>
                  <a:lnTo>
                    <a:pt x="176" y="1129"/>
                  </a:lnTo>
                  <a:lnTo>
                    <a:pt x="212" y="1239"/>
                  </a:lnTo>
                  <a:lnTo>
                    <a:pt x="251" y="1347"/>
                  </a:lnTo>
                  <a:lnTo>
                    <a:pt x="295" y="1453"/>
                  </a:lnTo>
                  <a:lnTo>
                    <a:pt x="341" y="1557"/>
                  </a:lnTo>
                  <a:lnTo>
                    <a:pt x="391" y="1662"/>
                  </a:lnTo>
                  <a:lnTo>
                    <a:pt x="444" y="1763"/>
                  </a:lnTo>
                  <a:lnTo>
                    <a:pt x="499" y="186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8" name="Freeform 113"/>
            <p:cNvSpPr>
              <a:spLocks/>
            </p:cNvSpPr>
            <p:nvPr/>
          </p:nvSpPr>
          <p:spPr bwMode="auto">
            <a:xfrm>
              <a:off x="3878" y="1650"/>
              <a:ext cx="109" cy="403"/>
            </a:xfrm>
            <a:custGeom>
              <a:avLst/>
              <a:gdLst>
                <a:gd name="T0" fmla="*/ 0 w 499"/>
                <a:gd name="T1" fmla="*/ 4 h 1864"/>
                <a:gd name="T2" fmla="*/ 0 w 499"/>
                <a:gd name="T3" fmla="*/ 4 h 1864"/>
                <a:gd name="T4" fmla="*/ 0 w 499"/>
                <a:gd name="T5" fmla="*/ 4 h 1864"/>
                <a:gd name="T6" fmla="*/ 0 w 499"/>
                <a:gd name="T7" fmla="*/ 3 h 1864"/>
                <a:gd name="T8" fmla="*/ 0 w 499"/>
                <a:gd name="T9" fmla="*/ 3 h 1864"/>
                <a:gd name="T10" fmla="*/ 1 w 499"/>
                <a:gd name="T11" fmla="*/ 3 h 1864"/>
                <a:gd name="T12" fmla="*/ 1 w 499"/>
                <a:gd name="T13" fmla="*/ 3 h 1864"/>
                <a:gd name="T14" fmla="*/ 1 w 499"/>
                <a:gd name="T15" fmla="*/ 2 h 1864"/>
                <a:gd name="T16" fmla="*/ 1 w 499"/>
                <a:gd name="T17" fmla="*/ 2 h 1864"/>
                <a:gd name="T18" fmla="*/ 1 w 499"/>
                <a:gd name="T19" fmla="*/ 2 h 1864"/>
                <a:gd name="T20" fmla="*/ 1 w 499"/>
                <a:gd name="T21" fmla="*/ 2 h 1864"/>
                <a:gd name="T22" fmla="*/ 1 w 499"/>
                <a:gd name="T23" fmla="*/ 2 h 1864"/>
                <a:gd name="T24" fmla="*/ 1 w 499"/>
                <a:gd name="T25" fmla="*/ 1 h 1864"/>
                <a:gd name="T26" fmla="*/ 1 w 499"/>
                <a:gd name="T27" fmla="*/ 1 h 1864"/>
                <a:gd name="T28" fmla="*/ 1 w 499"/>
                <a:gd name="T29" fmla="*/ 1 h 1864"/>
                <a:gd name="T30" fmla="*/ 1 w 499"/>
                <a:gd name="T31" fmla="*/ 0 h 1864"/>
                <a:gd name="T32" fmla="*/ 1 w 499"/>
                <a:gd name="T33" fmla="*/ 0 h 1864"/>
                <a:gd name="T34" fmla="*/ 1 w 499"/>
                <a:gd name="T35" fmla="*/ 0 h 18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9" h="1864">
                  <a:moveTo>
                    <a:pt x="0" y="1864"/>
                  </a:moveTo>
                  <a:lnTo>
                    <a:pt x="56" y="1763"/>
                  </a:lnTo>
                  <a:lnTo>
                    <a:pt x="108" y="1662"/>
                  </a:lnTo>
                  <a:lnTo>
                    <a:pt x="158" y="1557"/>
                  </a:lnTo>
                  <a:lnTo>
                    <a:pt x="205" y="1453"/>
                  </a:lnTo>
                  <a:lnTo>
                    <a:pt x="247" y="1347"/>
                  </a:lnTo>
                  <a:lnTo>
                    <a:pt x="287" y="1239"/>
                  </a:lnTo>
                  <a:lnTo>
                    <a:pt x="324" y="1129"/>
                  </a:lnTo>
                  <a:lnTo>
                    <a:pt x="357" y="1020"/>
                  </a:lnTo>
                  <a:lnTo>
                    <a:pt x="387" y="909"/>
                  </a:lnTo>
                  <a:lnTo>
                    <a:pt x="412" y="797"/>
                  </a:lnTo>
                  <a:lnTo>
                    <a:pt x="436" y="684"/>
                  </a:lnTo>
                  <a:lnTo>
                    <a:pt x="455" y="572"/>
                  </a:lnTo>
                  <a:lnTo>
                    <a:pt x="471" y="458"/>
                  </a:lnTo>
                  <a:lnTo>
                    <a:pt x="483" y="344"/>
                  </a:lnTo>
                  <a:lnTo>
                    <a:pt x="492" y="229"/>
                  </a:lnTo>
                  <a:lnTo>
                    <a:pt x="497" y="115"/>
                  </a:lnTo>
                  <a:lnTo>
                    <a:pt x="49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9" name="Freeform 114"/>
            <p:cNvSpPr>
              <a:spLocks/>
            </p:cNvSpPr>
            <p:nvPr/>
          </p:nvSpPr>
          <p:spPr bwMode="auto">
            <a:xfrm>
              <a:off x="3832" y="1176"/>
              <a:ext cx="27" cy="39"/>
            </a:xfrm>
            <a:custGeom>
              <a:avLst/>
              <a:gdLst>
                <a:gd name="T0" fmla="*/ 0 w 126"/>
                <a:gd name="T1" fmla="*/ 0 h 184"/>
                <a:gd name="T2" fmla="*/ 0 w 126"/>
                <a:gd name="T3" fmla="*/ 0 h 184"/>
                <a:gd name="T4" fmla="*/ 0 w 126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84">
                  <a:moveTo>
                    <a:pt x="126" y="184"/>
                  </a:moveTo>
                  <a:lnTo>
                    <a:pt x="64" y="9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0" name="Freeform 115"/>
            <p:cNvSpPr>
              <a:spLocks/>
            </p:cNvSpPr>
            <p:nvPr/>
          </p:nvSpPr>
          <p:spPr bwMode="auto">
            <a:xfrm>
              <a:off x="3769" y="1098"/>
              <a:ext cx="51" cy="61"/>
            </a:xfrm>
            <a:custGeom>
              <a:avLst/>
              <a:gdLst>
                <a:gd name="T0" fmla="*/ 0 w 241"/>
                <a:gd name="T1" fmla="*/ 1 h 284"/>
                <a:gd name="T2" fmla="*/ 0 w 241"/>
                <a:gd name="T3" fmla="*/ 1 h 284"/>
                <a:gd name="T4" fmla="*/ 0 w 241"/>
                <a:gd name="T5" fmla="*/ 0 h 284"/>
                <a:gd name="T6" fmla="*/ 0 w 241"/>
                <a:gd name="T7" fmla="*/ 0 h 284"/>
                <a:gd name="T8" fmla="*/ 0 w 241"/>
                <a:gd name="T9" fmla="*/ 0 h 284"/>
                <a:gd name="T10" fmla="*/ 0 w 241"/>
                <a:gd name="T11" fmla="*/ 0 h 2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1" h="284">
                  <a:moveTo>
                    <a:pt x="241" y="284"/>
                  </a:moveTo>
                  <a:lnTo>
                    <a:pt x="229" y="269"/>
                  </a:lnTo>
                  <a:lnTo>
                    <a:pt x="160" y="182"/>
                  </a:lnTo>
                  <a:lnTo>
                    <a:pt x="88" y="97"/>
                  </a:lnTo>
                  <a:lnTo>
                    <a:pt x="13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1" name="Freeform 116"/>
            <p:cNvSpPr>
              <a:spLocks/>
            </p:cNvSpPr>
            <p:nvPr/>
          </p:nvSpPr>
          <p:spPr bwMode="auto">
            <a:xfrm>
              <a:off x="3720" y="1050"/>
              <a:ext cx="35" cy="33"/>
            </a:xfrm>
            <a:custGeom>
              <a:avLst/>
              <a:gdLst>
                <a:gd name="T0" fmla="*/ 0 w 160"/>
                <a:gd name="T1" fmla="*/ 0 h 153"/>
                <a:gd name="T2" fmla="*/ 0 w 160"/>
                <a:gd name="T3" fmla="*/ 0 h 153"/>
                <a:gd name="T4" fmla="*/ 0 w 160"/>
                <a:gd name="T5" fmla="*/ 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53">
                  <a:moveTo>
                    <a:pt x="160" y="153"/>
                  </a:moveTo>
                  <a:lnTo>
                    <a:pt x="82" y="7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62" name="Freeform 117"/>
            <p:cNvSpPr>
              <a:spLocks/>
            </p:cNvSpPr>
            <p:nvPr/>
          </p:nvSpPr>
          <p:spPr bwMode="auto">
            <a:xfrm>
              <a:off x="2373" y="1245"/>
              <a:ext cx="107" cy="405"/>
            </a:xfrm>
            <a:custGeom>
              <a:avLst/>
              <a:gdLst>
                <a:gd name="T0" fmla="*/ 1 w 499"/>
                <a:gd name="T1" fmla="*/ 0 h 1864"/>
                <a:gd name="T2" fmla="*/ 1 w 499"/>
                <a:gd name="T3" fmla="*/ 0 h 1864"/>
                <a:gd name="T4" fmla="*/ 1 w 499"/>
                <a:gd name="T5" fmla="*/ 0 h 1864"/>
                <a:gd name="T6" fmla="*/ 1 w 499"/>
                <a:gd name="T7" fmla="*/ 1 h 1864"/>
                <a:gd name="T8" fmla="*/ 1 w 499"/>
                <a:gd name="T9" fmla="*/ 1 h 1864"/>
                <a:gd name="T10" fmla="*/ 1 w 499"/>
                <a:gd name="T11" fmla="*/ 1 h 1864"/>
                <a:gd name="T12" fmla="*/ 0 w 499"/>
                <a:gd name="T13" fmla="*/ 2 h 1864"/>
                <a:gd name="T14" fmla="*/ 0 w 499"/>
                <a:gd name="T15" fmla="*/ 2 h 1864"/>
                <a:gd name="T16" fmla="*/ 0 w 499"/>
                <a:gd name="T17" fmla="*/ 2 h 1864"/>
                <a:gd name="T18" fmla="*/ 0 w 499"/>
                <a:gd name="T19" fmla="*/ 2 h 1864"/>
                <a:gd name="T20" fmla="*/ 0 w 499"/>
                <a:gd name="T21" fmla="*/ 2 h 1864"/>
                <a:gd name="T22" fmla="*/ 0 w 499"/>
                <a:gd name="T23" fmla="*/ 3 h 1864"/>
                <a:gd name="T24" fmla="*/ 0 w 499"/>
                <a:gd name="T25" fmla="*/ 3 h 1864"/>
                <a:gd name="T26" fmla="*/ 0 w 499"/>
                <a:gd name="T27" fmla="*/ 3 h 1864"/>
                <a:gd name="T28" fmla="*/ 0 w 499"/>
                <a:gd name="T29" fmla="*/ 3 h 1864"/>
                <a:gd name="T30" fmla="*/ 0 w 499"/>
                <a:gd name="T31" fmla="*/ 4 h 1864"/>
                <a:gd name="T32" fmla="*/ 0 w 499"/>
                <a:gd name="T33" fmla="*/ 4 h 1864"/>
                <a:gd name="T34" fmla="*/ 0 w 499"/>
                <a:gd name="T35" fmla="*/ 4 h 18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99" h="1864">
                  <a:moveTo>
                    <a:pt x="499" y="0"/>
                  </a:moveTo>
                  <a:lnTo>
                    <a:pt x="444" y="100"/>
                  </a:lnTo>
                  <a:lnTo>
                    <a:pt x="391" y="202"/>
                  </a:lnTo>
                  <a:lnTo>
                    <a:pt x="341" y="305"/>
                  </a:lnTo>
                  <a:lnTo>
                    <a:pt x="295" y="411"/>
                  </a:lnTo>
                  <a:lnTo>
                    <a:pt x="251" y="517"/>
                  </a:lnTo>
                  <a:lnTo>
                    <a:pt x="212" y="625"/>
                  </a:lnTo>
                  <a:lnTo>
                    <a:pt x="176" y="733"/>
                  </a:lnTo>
                  <a:lnTo>
                    <a:pt x="143" y="843"/>
                  </a:lnTo>
                  <a:lnTo>
                    <a:pt x="113" y="955"/>
                  </a:lnTo>
                  <a:lnTo>
                    <a:pt x="86" y="1066"/>
                  </a:lnTo>
                  <a:lnTo>
                    <a:pt x="64" y="1178"/>
                  </a:lnTo>
                  <a:lnTo>
                    <a:pt x="45" y="1292"/>
                  </a:lnTo>
                  <a:lnTo>
                    <a:pt x="29" y="1405"/>
                  </a:lnTo>
                  <a:lnTo>
                    <a:pt x="16" y="1520"/>
                  </a:lnTo>
                  <a:lnTo>
                    <a:pt x="7" y="1634"/>
                  </a:lnTo>
                  <a:lnTo>
                    <a:pt x="2" y="1749"/>
                  </a:lnTo>
                  <a:lnTo>
                    <a:pt x="0" y="186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2630" name="Group 118"/>
          <p:cNvGrpSpPr>
            <a:grpSpLocks/>
          </p:cNvGrpSpPr>
          <p:nvPr/>
        </p:nvGrpSpPr>
        <p:grpSpPr bwMode="auto">
          <a:xfrm>
            <a:off x="6924675" y="692150"/>
            <a:ext cx="2039938" cy="2868613"/>
            <a:chOff x="4176" y="240"/>
            <a:chExt cx="1285" cy="1807"/>
          </a:xfrm>
        </p:grpSpPr>
        <p:sp>
          <p:nvSpPr>
            <p:cNvPr id="68645" name="Freeform 119"/>
            <p:cNvSpPr>
              <a:spLocks/>
            </p:cNvSpPr>
            <p:nvPr/>
          </p:nvSpPr>
          <p:spPr bwMode="auto">
            <a:xfrm>
              <a:off x="4176" y="1700"/>
              <a:ext cx="1283" cy="347"/>
            </a:xfrm>
            <a:custGeom>
              <a:avLst/>
              <a:gdLst>
                <a:gd name="T0" fmla="*/ 0 w 5946"/>
                <a:gd name="T1" fmla="*/ 0 h 1710"/>
                <a:gd name="T2" fmla="*/ 0 w 5946"/>
                <a:gd name="T3" fmla="*/ 1 h 1710"/>
                <a:gd name="T4" fmla="*/ 0 w 5946"/>
                <a:gd name="T5" fmla="*/ 1 h 1710"/>
                <a:gd name="T6" fmla="*/ 1 w 5946"/>
                <a:gd name="T7" fmla="*/ 2 h 1710"/>
                <a:gd name="T8" fmla="*/ 2 w 5946"/>
                <a:gd name="T9" fmla="*/ 2 h 1710"/>
                <a:gd name="T10" fmla="*/ 3 w 5946"/>
                <a:gd name="T11" fmla="*/ 2 h 1710"/>
                <a:gd name="T12" fmla="*/ 4 w 5946"/>
                <a:gd name="T13" fmla="*/ 3 h 1710"/>
                <a:gd name="T14" fmla="*/ 5 w 5946"/>
                <a:gd name="T15" fmla="*/ 3 h 1710"/>
                <a:gd name="T16" fmla="*/ 6 w 5946"/>
                <a:gd name="T17" fmla="*/ 3 h 1710"/>
                <a:gd name="T18" fmla="*/ 7 w 5946"/>
                <a:gd name="T19" fmla="*/ 3 h 1710"/>
                <a:gd name="T20" fmla="*/ 8 w 5946"/>
                <a:gd name="T21" fmla="*/ 3 h 1710"/>
                <a:gd name="T22" fmla="*/ 9 w 5946"/>
                <a:gd name="T23" fmla="*/ 3 h 1710"/>
                <a:gd name="T24" fmla="*/ 10 w 5946"/>
                <a:gd name="T25" fmla="*/ 2 h 1710"/>
                <a:gd name="T26" fmla="*/ 11 w 5946"/>
                <a:gd name="T27" fmla="*/ 2 h 1710"/>
                <a:gd name="T28" fmla="*/ 12 w 5946"/>
                <a:gd name="T29" fmla="*/ 2 h 1710"/>
                <a:gd name="T30" fmla="*/ 13 w 5946"/>
                <a:gd name="T31" fmla="*/ 1 h 1710"/>
                <a:gd name="T32" fmla="*/ 13 w 5946"/>
                <a:gd name="T33" fmla="*/ 1 h 1710"/>
                <a:gd name="T34" fmla="*/ 13 w 5946"/>
                <a:gd name="T35" fmla="*/ 0 h 1710"/>
                <a:gd name="T36" fmla="*/ 13 w 5946"/>
                <a:gd name="T37" fmla="*/ 0 h 17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946" h="1710">
                  <a:moveTo>
                    <a:pt x="0" y="0"/>
                  </a:moveTo>
                  <a:lnTo>
                    <a:pt x="50" y="315"/>
                  </a:lnTo>
                  <a:lnTo>
                    <a:pt x="200" y="620"/>
                  </a:lnTo>
                  <a:lnTo>
                    <a:pt x="445" y="903"/>
                  </a:lnTo>
                  <a:lnTo>
                    <a:pt x="776" y="1157"/>
                  </a:lnTo>
                  <a:lnTo>
                    <a:pt x="1181" y="1369"/>
                  </a:lnTo>
                  <a:lnTo>
                    <a:pt x="1648" y="1536"/>
                  </a:lnTo>
                  <a:lnTo>
                    <a:pt x="2159" y="1651"/>
                  </a:lnTo>
                  <a:lnTo>
                    <a:pt x="2698" y="1710"/>
                  </a:lnTo>
                  <a:lnTo>
                    <a:pt x="3247" y="1710"/>
                  </a:lnTo>
                  <a:lnTo>
                    <a:pt x="3785" y="1651"/>
                  </a:lnTo>
                  <a:lnTo>
                    <a:pt x="4297" y="1536"/>
                  </a:lnTo>
                  <a:lnTo>
                    <a:pt x="4763" y="1369"/>
                  </a:lnTo>
                  <a:lnTo>
                    <a:pt x="5169" y="1157"/>
                  </a:lnTo>
                  <a:lnTo>
                    <a:pt x="5500" y="903"/>
                  </a:lnTo>
                  <a:lnTo>
                    <a:pt x="5743" y="620"/>
                  </a:lnTo>
                  <a:lnTo>
                    <a:pt x="5893" y="315"/>
                  </a:lnTo>
                  <a:lnTo>
                    <a:pt x="5944" y="0"/>
                  </a:lnTo>
                  <a:lnTo>
                    <a:pt x="59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6" name="Freeform 120"/>
            <p:cNvSpPr>
              <a:spLocks/>
            </p:cNvSpPr>
            <p:nvPr/>
          </p:nvSpPr>
          <p:spPr bwMode="auto">
            <a:xfrm>
              <a:off x="4176" y="240"/>
              <a:ext cx="1282" cy="697"/>
            </a:xfrm>
            <a:custGeom>
              <a:avLst/>
              <a:gdLst>
                <a:gd name="T0" fmla="*/ 2 w 5937"/>
                <a:gd name="T1" fmla="*/ 5 h 3429"/>
                <a:gd name="T2" fmla="*/ 3 w 5937"/>
                <a:gd name="T3" fmla="*/ 5 h 3429"/>
                <a:gd name="T4" fmla="*/ 4 w 5937"/>
                <a:gd name="T5" fmla="*/ 6 h 3429"/>
                <a:gd name="T6" fmla="*/ 5 w 5937"/>
                <a:gd name="T7" fmla="*/ 6 h 3429"/>
                <a:gd name="T8" fmla="*/ 6 w 5937"/>
                <a:gd name="T9" fmla="*/ 6 h 3429"/>
                <a:gd name="T10" fmla="*/ 8 w 5937"/>
                <a:gd name="T11" fmla="*/ 6 h 3429"/>
                <a:gd name="T12" fmla="*/ 9 w 5937"/>
                <a:gd name="T13" fmla="*/ 6 h 3429"/>
                <a:gd name="T14" fmla="*/ 10 w 5937"/>
                <a:gd name="T15" fmla="*/ 5 h 3429"/>
                <a:gd name="T16" fmla="*/ 11 w 5937"/>
                <a:gd name="T17" fmla="*/ 5 h 3429"/>
                <a:gd name="T18" fmla="*/ 12 w 5937"/>
                <a:gd name="T19" fmla="*/ 5 h 3429"/>
                <a:gd name="T20" fmla="*/ 12 w 5937"/>
                <a:gd name="T21" fmla="*/ 4 h 3429"/>
                <a:gd name="T22" fmla="*/ 13 w 5937"/>
                <a:gd name="T23" fmla="*/ 4 h 3429"/>
                <a:gd name="T24" fmla="*/ 13 w 5937"/>
                <a:gd name="T25" fmla="*/ 3 h 3429"/>
                <a:gd name="T26" fmla="*/ 13 w 5937"/>
                <a:gd name="T27" fmla="*/ 3 h 3429"/>
                <a:gd name="T28" fmla="*/ 13 w 5937"/>
                <a:gd name="T29" fmla="*/ 2 h 3429"/>
                <a:gd name="T30" fmla="*/ 12 w 5937"/>
                <a:gd name="T31" fmla="*/ 2 h 3429"/>
                <a:gd name="T32" fmla="*/ 11 w 5937"/>
                <a:gd name="T33" fmla="*/ 1 h 3429"/>
                <a:gd name="T34" fmla="*/ 11 w 5937"/>
                <a:gd name="T35" fmla="*/ 1 h 3429"/>
                <a:gd name="T36" fmla="*/ 10 w 5937"/>
                <a:gd name="T37" fmla="*/ 0 h 3429"/>
                <a:gd name="T38" fmla="*/ 8 w 5937"/>
                <a:gd name="T39" fmla="*/ 0 h 3429"/>
                <a:gd name="T40" fmla="*/ 7 w 5937"/>
                <a:gd name="T41" fmla="*/ 0 h 3429"/>
                <a:gd name="T42" fmla="*/ 6 w 5937"/>
                <a:gd name="T43" fmla="*/ 0 h 3429"/>
                <a:gd name="T44" fmla="*/ 5 w 5937"/>
                <a:gd name="T45" fmla="*/ 0 h 3429"/>
                <a:gd name="T46" fmla="*/ 4 w 5937"/>
                <a:gd name="T47" fmla="*/ 0 h 3429"/>
                <a:gd name="T48" fmla="*/ 3 w 5937"/>
                <a:gd name="T49" fmla="*/ 1 h 3429"/>
                <a:gd name="T50" fmla="*/ 2 w 5937"/>
                <a:gd name="T51" fmla="*/ 1 h 3429"/>
                <a:gd name="T52" fmla="*/ 1 w 5937"/>
                <a:gd name="T53" fmla="*/ 1 h 3429"/>
                <a:gd name="T54" fmla="*/ 0 w 5937"/>
                <a:gd name="T55" fmla="*/ 2 h 3429"/>
                <a:gd name="T56" fmla="*/ 0 w 5937"/>
                <a:gd name="T57" fmla="*/ 2 h 3429"/>
                <a:gd name="T58" fmla="*/ 0 w 5937"/>
                <a:gd name="T59" fmla="*/ 3 h 3429"/>
                <a:gd name="T60" fmla="*/ 0 w 5937"/>
                <a:gd name="T61" fmla="*/ 3 h 3429"/>
                <a:gd name="T62" fmla="*/ 0 w 5937"/>
                <a:gd name="T63" fmla="*/ 4 h 3429"/>
                <a:gd name="T64" fmla="*/ 1 w 5937"/>
                <a:gd name="T65" fmla="*/ 5 h 3429"/>
                <a:gd name="T66" fmla="*/ 2 w 5937"/>
                <a:gd name="T67" fmla="*/ 5 h 3429"/>
                <a:gd name="T68" fmla="*/ 2 w 5937"/>
                <a:gd name="T69" fmla="*/ 5 h 34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937" h="3429">
                  <a:moveTo>
                    <a:pt x="870" y="2927"/>
                  </a:moveTo>
                  <a:lnTo>
                    <a:pt x="1306" y="3134"/>
                  </a:lnTo>
                  <a:lnTo>
                    <a:pt x="1802" y="3291"/>
                  </a:lnTo>
                  <a:lnTo>
                    <a:pt x="2340" y="3391"/>
                  </a:lnTo>
                  <a:lnTo>
                    <a:pt x="2902" y="3429"/>
                  </a:lnTo>
                  <a:lnTo>
                    <a:pt x="3465" y="3406"/>
                  </a:lnTo>
                  <a:lnTo>
                    <a:pt x="4010" y="3322"/>
                  </a:lnTo>
                  <a:lnTo>
                    <a:pt x="4519" y="3179"/>
                  </a:lnTo>
                  <a:lnTo>
                    <a:pt x="4971" y="2983"/>
                  </a:lnTo>
                  <a:lnTo>
                    <a:pt x="5352" y="2741"/>
                  </a:lnTo>
                  <a:lnTo>
                    <a:pt x="5646" y="2463"/>
                  </a:lnTo>
                  <a:lnTo>
                    <a:pt x="5843" y="2156"/>
                  </a:lnTo>
                  <a:lnTo>
                    <a:pt x="5937" y="1835"/>
                  </a:lnTo>
                  <a:lnTo>
                    <a:pt x="5923" y="1508"/>
                  </a:lnTo>
                  <a:lnTo>
                    <a:pt x="5803" y="1189"/>
                  </a:lnTo>
                  <a:lnTo>
                    <a:pt x="5580" y="890"/>
                  </a:lnTo>
                  <a:lnTo>
                    <a:pt x="5264" y="619"/>
                  </a:lnTo>
                  <a:lnTo>
                    <a:pt x="4864" y="388"/>
                  </a:lnTo>
                  <a:lnTo>
                    <a:pt x="4397" y="206"/>
                  </a:lnTo>
                  <a:lnTo>
                    <a:pt x="3877" y="76"/>
                  </a:lnTo>
                  <a:lnTo>
                    <a:pt x="3325" y="7"/>
                  </a:lnTo>
                  <a:lnTo>
                    <a:pt x="2760" y="0"/>
                  </a:lnTo>
                  <a:lnTo>
                    <a:pt x="2203" y="54"/>
                  </a:lnTo>
                  <a:lnTo>
                    <a:pt x="1674" y="168"/>
                  </a:lnTo>
                  <a:lnTo>
                    <a:pt x="1191" y="338"/>
                  </a:lnTo>
                  <a:lnTo>
                    <a:pt x="772" y="558"/>
                  </a:lnTo>
                  <a:lnTo>
                    <a:pt x="434" y="818"/>
                  </a:lnTo>
                  <a:lnTo>
                    <a:pt x="187" y="1112"/>
                  </a:lnTo>
                  <a:lnTo>
                    <a:pt x="41" y="1427"/>
                  </a:lnTo>
                  <a:lnTo>
                    <a:pt x="0" y="1753"/>
                  </a:lnTo>
                  <a:lnTo>
                    <a:pt x="68" y="2078"/>
                  </a:lnTo>
                  <a:lnTo>
                    <a:pt x="239" y="2388"/>
                  </a:lnTo>
                  <a:lnTo>
                    <a:pt x="511" y="2675"/>
                  </a:lnTo>
                  <a:lnTo>
                    <a:pt x="870" y="2927"/>
                  </a:lnTo>
                  <a:lnTo>
                    <a:pt x="871" y="29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7" name="Freeform 121"/>
            <p:cNvSpPr>
              <a:spLocks/>
            </p:cNvSpPr>
            <p:nvPr/>
          </p:nvSpPr>
          <p:spPr bwMode="auto">
            <a:xfrm>
              <a:off x="4985" y="836"/>
              <a:ext cx="474" cy="336"/>
            </a:xfrm>
            <a:custGeom>
              <a:avLst/>
              <a:gdLst>
                <a:gd name="T0" fmla="*/ 0 w 2205"/>
                <a:gd name="T1" fmla="*/ 3 h 1657"/>
                <a:gd name="T2" fmla="*/ 1 w 2205"/>
                <a:gd name="T3" fmla="*/ 3 h 1657"/>
                <a:gd name="T4" fmla="*/ 2 w 2205"/>
                <a:gd name="T5" fmla="*/ 2 h 1657"/>
                <a:gd name="T6" fmla="*/ 3 w 2205"/>
                <a:gd name="T7" fmla="*/ 2 h 1657"/>
                <a:gd name="T8" fmla="*/ 4 w 2205"/>
                <a:gd name="T9" fmla="*/ 2 h 1657"/>
                <a:gd name="T10" fmla="*/ 4 w 2205"/>
                <a:gd name="T11" fmla="*/ 1 h 1657"/>
                <a:gd name="T12" fmla="*/ 5 w 2205"/>
                <a:gd name="T13" fmla="*/ 1 h 1657"/>
                <a:gd name="T14" fmla="*/ 5 w 2205"/>
                <a:gd name="T15" fmla="*/ 0 h 1657"/>
                <a:gd name="T16" fmla="*/ 5 w 2205"/>
                <a:gd name="T17" fmla="*/ 0 h 16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05" h="1657">
                  <a:moveTo>
                    <a:pt x="0" y="1657"/>
                  </a:moveTo>
                  <a:lnTo>
                    <a:pt x="520" y="1547"/>
                  </a:lnTo>
                  <a:lnTo>
                    <a:pt x="996" y="1380"/>
                  </a:lnTo>
                  <a:lnTo>
                    <a:pt x="1410" y="1168"/>
                  </a:lnTo>
                  <a:lnTo>
                    <a:pt x="1748" y="913"/>
                  </a:lnTo>
                  <a:lnTo>
                    <a:pt x="1998" y="626"/>
                  </a:lnTo>
                  <a:lnTo>
                    <a:pt x="2151" y="318"/>
                  </a:lnTo>
                  <a:lnTo>
                    <a:pt x="2203" y="0"/>
                  </a:lnTo>
                  <a:lnTo>
                    <a:pt x="2205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8" name="Freeform 122"/>
            <p:cNvSpPr>
              <a:spLocks/>
            </p:cNvSpPr>
            <p:nvPr/>
          </p:nvSpPr>
          <p:spPr bwMode="auto">
            <a:xfrm>
              <a:off x="4985" y="858"/>
              <a:ext cx="473" cy="931"/>
            </a:xfrm>
            <a:custGeom>
              <a:avLst/>
              <a:gdLst>
                <a:gd name="T0" fmla="*/ 5 w 2198"/>
                <a:gd name="T1" fmla="*/ 0 h 4583"/>
                <a:gd name="T2" fmla="*/ 5 w 2198"/>
                <a:gd name="T3" fmla="*/ 2 h 4583"/>
                <a:gd name="T4" fmla="*/ 4 w 2198"/>
                <a:gd name="T5" fmla="*/ 3 h 4583"/>
                <a:gd name="T6" fmla="*/ 3 w 2198"/>
                <a:gd name="T7" fmla="*/ 5 h 4583"/>
                <a:gd name="T8" fmla="*/ 2 w 2198"/>
                <a:gd name="T9" fmla="*/ 7 h 4583"/>
                <a:gd name="T10" fmla="*/ 0 w 2198"/>
                <a:gd name="T11" fmla="*/ 8 h 4583"/>
                <a:gd name="T12" fmla="*/ 0 w 2198"/>
                <a:gd name="T13" fmla="*/ 8 h 45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8" h="4583">
                  <a:moveTo>
                    <a:pt x="2198" y="0"/>
                  </a:moveTo>
                  <a:lnTo>
                    <a:pt x="2138" y="935"/>
                  </a:lnTo>
                  <a:lnTo>
                    <a:pt x="1861" y="1935"/>
                  </a:lnTo>
                  <a:lnTo>
                    <a:pt x="1386" y="2924"/>
                  </a:lnTo>
                  <a:lnTo>
                    <a:pt x="750" y="3829"/>
                  </a:lnTo>
                  <a:lnTo>
                    <a:pt x="0" y="4583"/>
                  </a:lnTo>
                  <a:lnTo>
                    <a:pt x="2" y="4583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9" name="Freeform 123"/>
            <p:cNvSpPr>
              <a:spLocks/>
            </p:cNvSpPr>
            <p:nvPr/>
          </p:nvSpPr>
          <p:spPr bwMode="auto">
            <a:xfrm>
              <a:off x="4985" y="1172"/>
              <a:ext cx="0" cy="617"/>
            </a:xfrm>
            <a:custGeom>
              <a:avLst/>
              <a:gdLst>
                <a:gd name="T0" fmla="*/ 0 w 2"/>
                <a:gd name="T1" fmla="*/ 5 h 3036"/>
                <a:gd name="T2" fmla="*/ 0 w 2"/>
                <a:gd name="T3" fmla="*/ 0 h 3036"/>
                <a:gd name="T4" fmla="*/ 1 w 2"/>
                <a:gd name="T5" fmla="*/ 0 h 30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036">
                  <a:moveTo>
                    <a:pt x="0" y="303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0" name="Freeform 124"/>
            <p:cNvSpPr>
              <a:spLocks/>
            </p:cNvSpPr>
            <p:nvPr/>
          </p:nvSpPr>
          <p:spPr bwMode="auto">
            <a:xfrm>
              <a:off x="4176" y="588"/>
              <a:ext cx="1" cy="1112"/>
            </a:xfrm>
            <a:custGeom>
              <a:avLst/>
              <a:gdLst>
                <a:gd name="T0" fmla="*/ 0 w 1"/>
                <a:gd name="T1" fmla="*/ 0 h 5463"/>
                <a:gd name="T2" fmla="*/ 0 w 1"/>
                <a:gd name="T3" fmla="*/ 9 h 5463"/>
                <a:gd name="T4" fmla="*/ 1 w 1"/>
                <a:gd name="T5" fmla="*/ 9 h 5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463">
                  <a:moveTo>
                    <a:pt x="0" y="0"/>
                  </a:moveTo>
                  <a:lnTo>
                    <a:pt x="0" y="5463"/>
                  </a:lnTo>
                  <a:lnTo>
                    <a:pt x="1" y="54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1" name="Freeform 125"/>
            <p:cNvSpPr>
              <a:spLocks/>
            </p:cNvSpPr>
            <p:nvPr/>
          </p:nvSpPr>
          <p:spPr bwMode="auto">
            <a:xfrm>
              <a:off x="5459" y="588"/>
              <a:ext cx="2" cy="248"/>
            </a:xfrm>
            <a:custGeom>
              <a:avLst/>
              <a:gdLst>
                <a:gd name="T0" fmla="*/ 0 w 2"/>
                <a:gd name="T1" fmla="*/ 2 h 1214"/>
                <a:gd name="T2" fmla="*/ 0 w 2"/>
                <a:gd name="T3" fmla="*/ 0 h 1214"/>
                <a:gd name="T4" fmla="*/ 2 w 2"/>
                <a:gd name="T5" fmla="*/ 0 h 1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214">
                  <a:moveTo>
                    <a:pt x="0" y="1214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52" name="Freeform 126"/>
            <p:cNvSpPr>
              <a:spLocks/>
            </p:cNvSpPr>
            <p:nvPr/>
          </p:nvSpPr>
          <p:spPr bwMode="auto">
            <a:xfrm>
              <a:off x="5459" y="900"/>
              <a:ext cx="2" cy="800"/>
            </a:xfrm>
            <a:custGeom>
              <a:avLst/>
              <a:gdLst>
                <a:gd name="T0" fmla="*/ 0 w 2"/>
                <a:gd name="T1" fmla="*/ 7 h 3928"/>
                <a:gd name="T2" fmla="*/ 0 w 2"/>
                <a:gd name="T3" fmla="*/ 0 h 3928"/>
                <a:gd name="T4" fmla="*/ 2 w 2"/>
                <a:gd name="T5" fmla="*/ 0 h 3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928">
                  <a:moveTo>
                    <a:pt x="0" y="3928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8630" name="AutoShape 12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192640" name="Group 128"/>
          <p:cNvGrpSpPr>
            <a:grpSpLocks/>
          </p:cNvGrpSpPr>
          <p:nvPr/>
        </p:nvGrpSpPr>
        <p:grpSpPr bwMode="auto">
          <a:xfrm>
            <a:off x="6516688" y="3652838"/>
            <a:ext cx="2039937" cy="2871787"/>
            <a:chOff x="4189" y="2223"/>
            <a:chExt cx="1285" cy="1809"/>
          </a:xfrm>
        </p:grpSpPr>
        <p:sp>
          <p:nvSpPr>
            <p:cNvPr id="68633" name="Freeform 129"/>
            <p:cNvSpPr>
              <a:spLocks/>
            </p:cNvSpPr>
            <p:nvPr/>
          </p:nvSpPr>
          <p:spPr bwMode="auto">
            <a:xfrm>
              <a:off x="4189" y="3683"/>
              <a:ext cx="1096" cy="349"/>
            </a:xfrm>
            <a:custGeom>
              <a:avLst/>
              <a:gdLst>
                <a:gd name="T0" fmla="*/ 0 w 5076"/>
                <a:gd name="T1" fmla="*/ 0 h 1713"/>
                <a:gd name="T2" fmla="*/ 0 w 5076"/>
                <a:gd name="T3" fmla="*/ 1 h 1713"/>
                <a:gd name="T4" fmla="*/ 0 w 5076"/>
                <a:gd name="T5" fmla="*/ 1 h 1713"/>
                <a:gd name="T6" fmla="*/ 1 w 5076"/>
                <a:gd name="T7" fmla="*/ 2 h 1713"/>
                <a:gd name="T8" fmla="*/ 2 w 5076"/>
                <a:gd name="T9" fmla="*/ 2 h 1713"/>
                <a:gd name="T10" fmla="*/ 2 w 5076"/>
                <a:gd name="T11" fmla="*/ 2 h 1713"/>
                <a:gd name="T12" fmla="*/ 3 w 5076"/>
                <a:gd name="T13" fmla="*/ 3 h 1713"/>
                <a:gd name="T14" fmla="*/ 5 w 5076"/>
                <a:gd name="T15" fmla="*/ 3 h 1713"/>
                <a:gd name="T16" fmla="*/ 6 w 5076"/>
                <a:gd name="T17" fmla="*/ 3 h 1713"/>
                <a:gd name="T18" fmla="*/ 7 w 5076"/>
                <a:gd name="T19" fmla="*/ 3 h 1713"/>
                <a:gd name="T20" fmla="*/ 8 w 5076"/>
                <a:gd name="T21" fmla="*/ 3 h 1713"/>
                <a:gd name="T22" fmla="*/ 9 w 5076"/>
                <a:gd name="T23" fmla="*/ 3 h 1713"/>
                <a:gd name="T24" fmla="*/ 10 w 5076"/>
                <a:gd name="T25" fmla="*/ 2 h 1713"/>
                <a:gd name="T26" fmla="*/ 11 w 5076"/>
                <a:gd name="T27" fmla="*/ 2 h 1713"/>
                <a:gd name="T28" fmla="*/ 11 w 5076"/>
                <a:gd name="T29" fmla="*/ 2 h 17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76" h="1713">
                  <a:moveTo>
                    <a:pt x="0" y="0"/>
                  </a:moveTo>
                  <a:lnTo>
                    <a:pt x="49" y="309"/>
                  </a:lnTo>
                  <a:lnTo>
                    <a:pt x="194" y="609"/>
                  </a:lnTo>
                  <a:lnTo>
                    <a:pt x="430" y="888"/>
                  </a:lnTo>
                  <a:lnTo>
                    <a:pt x="749" y="1138"/>
                  </a:lnTo>
                  <a:lnTo>
                    <a:pt x="1140" y="1351"/>
                  </a:lnTo>
                  <a:lnTo>
                    <a:pt x="1592" y="1519"/>
                  </a:lnTo>
                  <a:lnTo>
                    <a:pt x="2089" y="1638"/>
                  </a:lnTo>
                  <a:lnTo>
                    <a:pt x="2615" y="1704"/>
                  </a:lnTo>
                  <a:lnTo>
                    <a:pt x="3153" y="1713"/>
                  </a:lnTo>
                  <a:lnTo>
                    <a:pt x="3684" y="1667"/>
                  </a:lnTo>
                  <a:lnTo>
                    <a:pt x="4192" y="1565"/>
                  </a:lnTo>
                  <a:lnTo>
                    <a:pt x="4661" y="1412"/>
                  </a:lnTo>
                  <a:lnTo>
                    <a:pt x="5075" y="1214"/>
                  </a:lnTo>
                  <a:lnTo>
                    <a:pt x="5076" y="12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4" name="Freeform 130"/>
            <p:cNvSpPr>
              <a:spLocks/>
            </p:cNvSpPr>
            <p:nvPr/>
          </p:nvSpPr>
          <p:spPr bwMode="auto">
            <a:xfrm>
              <a:off x="5285" y="3683"/>
              <a:ext cx="188" cy="246"/>
            </a:xfrm>
            <a:custGeom>
              <a:avLst/>
              <a:gdLst>
                <a:gd name="T0" fmla="*/ 0 w 872"/>
                <a:gd name="T1" fmla="*/ 2 h 1214"/>
                <a:gd name="T2" fmla="*/ 1 w 872"/>
                <a:gd name="T3" fmla="*/ 2 h 1214"/>
                <a:gd name="T4" fmla="*/ 1 w 872"/>
                <a:gd name="T5" fmla="*/ 1 h 1214"/>
                <a:gd name="T6" fmla="*/ 2 w 872"/>
                <a:gd name="T7" fmla="*/ 1 h 1214"/>
                <a:gd name="T8" fmla="*/ 2 w 872"/>
                <a:gd name="T9" fmla="*/ 0 h 1214"/>
                <a:gd name="T10" fmla="*/ 2 w 872"/>
                <a:gd name="T11" fmla="*/ 0 h 1214"/>
                <a:gd name="T12" fmla="*/ 2 w 872"/>
                <a:gd name="T13" fmla="*/ 0 h 12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2" h="1214">
                  <a:moveTo>
                    <a:pt x="0" y="1214"/>
                  </a:moveTo>
                  <a:lnTo>
                    <a:pt x="302" y="1008"/>
                  </a:lnTo>
                  <a:lnTo>
                    <a:pt x="546" y="779"/>
                  </a:lnTo>
                  <a:lnTo>
                    <a:pt x="724" y="530"/>
                  </a:lnTo>
                  <a:lnTo>
                    <a:pt x="834" y="268"/>
                  </a:lnTo>
                  <a:lnTo>
                    <a:pt x="871" y="0"/>
                  </a:lnTo>
                  <a:lnTo>
                    <a:pt x="87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5" name="Freeform 131"/>
            <p:cNvSpPr>
              <a:spLocks/>
            </p:cNvSpPr>
            <p:nvPr/>
          </p:nvSpPr>
          <p:spPr bwMode="auto">
            <a:xfrm>
              <a:off x="4189" y="2223"/>
              <a:ext cx="1282" cy="698"/>
            </a:xfrm>
            <a:custGeom>
              <a:avLst/>
              <a:gdLst>
                <a:gd name="T0" fmla="*/ 2 w 5935"/>
                <a:gd name="T1" fmla="*/ 1 h 3429"/>
                <a:gd name="T2" fmla="*/ 1 w 5935"/>
                <a:gd name="T3" fmla="*/ 1 h 3429"/>
                <a:gd name="T4" fmla="*/ 0 w 5935"/>
                <a:gd name="T5" fmla="*/ 2 h 3429"/>
                <a:gd name="T6" fmla="*/ 0 w 5935"/>
                <a:gd name="T7" fmla="*/ 2 h 3429"/>
                <a:gd name="T8" fmla="*/ 0 w 5935"/>
                <a:gd name="T9" fmla="*/ 3 h 3429"/>
                <a:gd name="T10" fmla="*/ 0 w 5935"/>
                <a:gd name="T11" fmla="*/ 3 h 3429"/>
                <a:gd name="T12" fmla="*/ 0 w 5935"/>
                <a:gd name="T13" fmla="*/ 4 h 3429"/>
                <a:gd name="T14" fmla="*/ 1 w 5935"/>
                <a:gd name="T15" fmla="*/ 4 h 3429"/>
                <a:gd name="T16" fmla="*/ 2 w 5935"/>
                <a:gd name="T17" fmla="*/ 5 h 3429"/>
                <a:gd name="T18" fmla="*/ 3 w 5935"/>
                <a:gd name="T19" fmla="*/ 5 h 3429"/>
                <a:gd name="T20" fmla="*/ 4 w 5935"/>
                <a:gd name="T21" fmla="*/ 5 h 3429"/>
                <a:gd name="T22" fmla="*/ 5 w 5935"/>
                <a:gd name="T23" fmla="*/ 6 h 3429"/>
                <a:gd name="T24" fmla="*/ 6 w 5935"/>
                <a:gd name="T25" fmla="*/ 6 h 3429"/>
                <a:gd name="T26" fmla="*/ 7 w 5935"/>
                <a:gd name="T27" fmla="*/ 6 h 3429"/>
                <a:gd name="T28" fmla="*/ 8 w 5935"/>
                <a:gd name="T29" fmla="*/ 6 h 3429"/>
                <a:gd name="T30" fmla="*/ 10 w 5935"/>
                <a:gd name="T31" fmla="*/ 5 h 3429"/>
                <a:gd name="T32" fmla="*/ 11 w 5935"/>
                <a:gd name="T33" fmla="*/ 5 h 3429"/>
                <a:gd name="T34" fmla="*/ 11 w 5935"/>
                <a:gd name="T35" fmla="*/ 5 h 3429"/>
                <a:gd name="T36" fmla="*/ 12 w 5935"/>
                <a:gd name="T37" fmla="*/ 4 h 3429"/>
                <a:gd name="T38" fmla="*/ 13 w 5935"/>
                <a:gd name="T39" fmla="*/ 4 h 3429"/>
                <a:gd name="T40" fmla="*/ 13 w 5935"/>
                <a:gd name="T41" fmla="*/ 3 h 3429"/>
                <a:gd name="T42" fmla="*/ 13 w 5935"/>
                <a:gd name="T43" fmla="*/ 3 h 3429"/>
                <a:gd name="T44" fmla="*/ 13 w 5935"/>
                <a:gd name="T45" fmla="*/ 2 h 3429"/>
                <a:gd name="T46" fmla="*/ 12 w 5935"/>
                <a:gd name="T47" fmla="*/ 2 h 3429"/>
                <a:gd name="T48" fmla="*/ 12 w 5935"/>
                <a:gd name="T49" fmla="*/ 1 h 3429"/>
                <a:gd name="T50" fmla="*/ 11 w 5935"/>
                <a:gd name="T51" fmla="*/ 1 h 3429"/>
                <a:gd name="T52" fmla="*/ 10 w 5935"/>
                <a:gd name="T53" fmla="*/ 0 h 3429"/>
                <a:gd name="T54" fmla="*/ 9 w 5935"/>
                <a:gd name="T55" fmla="*/ 0 h 3429"/>
                <a:gd name="T56" fmla="*/ 8 w 5935"/>
                <a:gd name="T57" fmla="*/ 0 h 3429"/>
                <a:gd name="T58" fmla="*/ 6 w 5935"/>
                <a:gd name="T59" fmla="*/ 0 h 3429"/>
                <a:gd name="T60" fmla="*/ 5 w 5935"/>
                <a:gd name="T61" fmla="*/ 0 h 3429"/>
                <a:gd name="T62" fmla="*/ 4 w 5935"/>
                <a:gd name="T63" fmla="*/ 0 h 3429"/>
                <a:gd name="T64" fmla="*/ 3 w 5935"/>
                <a:gd name="T65" fmla="*/ 0 h 3429"/>
                <a:gd name="T66" fmla="*/ 2 w 5935"/>
                <a:gd name="T67" fmla="*/ 1 h 3429"/>
                <a:gd name="T68" fmla="*/ 2 w 5935"/>
                <a:gd name="T69" fmla="*/ 1 h 34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935" h="3429">
                  <a:moveTo>
                    <a:pt x="869" y="503"/>
                  </a:moveTo>
                  <a:lnTo>
                    <a:pt x="510" y="754"/>
                  </a:lnTo>
                  <a:lnTo>
                    <a:pt x="239" y="1040"/>
                  </a:lnTo>
                  <a:lnTo>
                    <a:pt x="66" y="1352"/>
                  </a:lnTo>
                  <a:lnTo>
                    <a:pt x="0" y="1675"/>
                  </a:lnTo>
                  <a:lnTo>
                    <a:pt x="40" y="2001"/>
                  </a:lnTo>
                  <a:lnTo>
                    <a:pt x="186" y="2316"/>
                  </a:lnTo>
                  <a:lnTo>
                    <a:pt x="433" y="2610"/>
                  </a:lnTo>
                  <a:lnTo>
                    <a:pt x="772" y="2871"/>
                  </a:lnTo>
                  <a:lnTo>
                    <a:pt x="1190" y="3090"/>
                  </a:lnTo>
                  <a:lnTo>
                    <a:pt x="1672" y="3260"/>
                  </a:lnTo>
                  <a:lnTo>
                    <a:pt x="2201" y="3374"/>
                  </a:lnTo>
                  <a:lnTo>
                    <a:pt x="2759" y="3429"/>
                  </a:lnTo>
                  <a:lnTo>
                    <a:pt x="3324" y="3421"/>
                  </a:lnTo>
                  <a:lnTo>
                    <a:pt x="3876" y="3352"/>
                  </a:lnTo>
                  <a:lnTo>
                    <a:pt x="4395" y="3223"/>
                  </a:lnTo>
                  <a:lnTo>
                    <a:pt x="4864" y="3040"/>
                  </a:lnTo>
                  <a:lnTo>
                    <a:pt x="5263" y="2810"/>
                  </a:lnTo>
                  <a:lnTo>
                    <a:pt x="5580" y="2540"/>
                  </a:lnTo>
                  <a:lnTo>
                    <a:pt x="5802" y="2239"/>
                  </a:lnTo>
                  <a:lnTo>
                    <a:pt x="5922" y="1920"/>
                  </a:lnTo>
                  <a:lnTo>
                    <a:pt x="5935" y="1594"/>
                  </a:lnTo>
                  <a:lnTo>
                    <a:pt x="5841" y="1272"/>
                  </a:lnTo>
                  <a:lnTo>
                    <a:pt x="5644" y="966"/>
                  </a:lnTo>
                  <a:lnTo>
                    <a:pt x="5350" y="687"/>
                  </a:lnTo>
                  <a:lnTo>
                    <a:pt x="4971" y="446"/>
                  </a:lnTo>
                  <a:lnTo>
                    <a:pt x="4517" y="251"/>
                  </a:lnTo>
                  <a:lnTo>
                    <a:pt x="4010" y="108"/>
                  </a:lnTo>
                  <a:lnTo>
                    <a:pt x="3464" y="23"/>
                  </a:lnTo>
                  <a:lnTo>
                    <a:pt x="2900" y="0"/>
                  </a:lnTo>
                  <a:lnTo>
                    <a:pt x="2339" y="39"/>
                  </a:lnTo>
                  <a:lnTo>
                    <a:pt x="1801" y="138"/>
                  </a:lnTo>
                  <a:lnTo>
                    <a:pt x="1304" y="295"/>
                  </a:lnTo>
                  <a:lnTo>
                    <a:pt x="869" y="503"/>
                  </a:lnTo>
                  <a:lnTo>
                    <a:pt x="870" y="5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6" name="Freeform 132"/>
            <p:cNvSpPr>
              <a:spLocks/>
            </p:cNvSpPr>
            <p:nvPr/>
          </p:nvSpPr>
          <p:spPr bwMode="auto">
            <a:xfrm>
              <a:off x="4211" y="2909"/>
              <a:ext cx="767" cy="259"/>
            </a:xfrm>
            <a:custGeom>
              <a:avLst/>
              <a:gdLst>
                <a:gd name="T0" fmla="*/ 0 w 3552"/>
                <a:gd name="T1" fmla="*/ 0 h 1270"/>
                <a:gd name="T2" fmla="*/ 0 w 3552"/>
                <a:gd name="T3" fmla="*/ 0 h 1270"/>
                <a:gd name="T4" fmla="*/ 1 w 3552"/>
                <a:gd name="T5" fmla="*/ 1 h 1270"/>
                <a:gd name="T6" fmla="*/ 2 w 3552"/>
                <a:gd name="T7" fmla="*/ 1 h 1270"/>
                <a:gd name="T8" fmla="*/ 2 w 3552"/>
                <a:gd name="T9" fmla="*/ 2 h 1270"/>
                <a:gd name="T10" fmla="*/ 3 w 3552"/>
                <a:gd name="T11" fmla="*/ 2 h 1270"/>
                <a:gd name="T12" fmla="*/ 5 w 3552"/>
                <a:gd name="T13" fmla="*/ 2 h 1270"/>
                <a:gd name="T14" fmla="*/ 6 w 3552"/>
                <a:gd name="T15" fmla="*/ 2 h 1270"/>
                <a:gd name="T16" fmla="*/ 7 w 3552"/>
                <a:gd name="T17" fmla="*/ 2 h 1270"/>
                <a:gd name="T18" fmla="*/ 8 w 3552"/>
                <a:gd name="T19" fmla="*/ 2 h 1270"/>
                <a:gd name="T20" fmla="*/ 8 w 3552"/>
                <a:gd name="T21" fmla="*/ 2 h 12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52" h="1270">
                  <a:moveTo>
                    <a:pt x="0" y="0"/>
                  </a:moveTo>
                  <a:lnTo>
                    <a:pt x="174" y="276"/>
                  </a:lnTo>
                  <a:lnTo>
                    <a:pt x="425" y="531"/>
                  </a:lnTo>
                  <a:lnTo>
                    <a:pt x="749" y="758"/>
                  </a:lnTo>
                  <a:lnTo>
                    <a:pt x="1134" y="949"/>
                  </a:lnTo>
                  <a:lnTo>
                    <a:pt x="1569" y="1099"/>
                  </a:lnTo>
                  <a:lnTo>
                    <a:pt x="2043" y="1205"/>
                  </a:lnTo>
                  <a:lnTo>
                    <a:pt x="2541" y="1262"/>
                  </a:lnTo>
                  <a:lnTo>
                    <a:pt x="3049" y="1270"/>
                  </a:lnTo>
                  <a:lnTo>
                    <a:pt x="3551" y="1228"/>
                  </a:lnTo>
                  <a:lnTo>
                    <a:pt x="3552" y="122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7" name="Freeform 133"/>
            <p:cNvSpPr>
              <a:spLocks/>
            </p:cNvSpPr>
            <p:nvPr/>
          </p:nvSpPr>
          <p:spPr bwMode="auto">
            <a:xfrm>
              <a:off x="5455" y="2885"/>
              <a:ext cx="16" cy="14"/>
            </a:xfrm>
            <a:custGeom>
              <a:avLst/>
              <a:gdLst>
                <a:gd name="T0" fmla="*/ 0 w 79"/>
                <a:gd name="T1" fmla="*/ 0 h 69"/>
                <a:gd name="T2" fmla="*/ 0 w 79"/>
                <a:gd name="T3" fmla="*/ 0 h 69"/>
                <a:gd name="T4" fmla="*/ 0 w 79"/>
                <a:gd name="T5" fmla="*/ 0 h 69"/>
                <a:gd name="T6" fmla="*/ 0 w 79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69">
                  <a:moveTo>
                    <a:pt x="25" y="3"/>
                  </a:moveTo>
                  <a:lnTo>
                    <a:pt x="79" y="0"/>
                  </a:lnTo>
                  <a:lnTo>
                    <a:pt x="0" y="69"/>
                  </a:lnTo>
                  <a:lnTo>
                    <a:pt x="1" y="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8" name="Freeform 134"/>
            <p:cNvSpPr>
              <a:spLocks/>
            </p:cNvSpPr>
            <p:nvPr/>
          </p:nvSpPr>
          <p:spPr bwMode="auto">
            <a:xfrm>
              <a:off x="4211" y="3159"/>
              <a:ext cx="765" cy="368"/>
            </a:xfrm>
            <a:custGeom>
              <a:avLst/>
              <a:gdLst>
                <a:gd name="T0" fmla="*/ 8 w 3551"/>
                <a:gd name="T1" fmla="*/ 0 h 1808"/>
                <a:gd name="T2" fmla="*/ 6 w 3551"/>
                <a:gd name="T3" fmla="*/ 1 h 1808"/>
                <a:gd name="T4" fmla="*/ 4 w 3551"/>
                <a:gd name="T5" fmla="*/ 1 h 1808"/>
                <a:gd name="T6" fmla="*/ 3 w 3551"/>
                <a:gd name="T7" fmla="*/ 2 h 1808"/>
                <a:gd name="T8" fmla="*/ 2 w 3551"/>
                <a:gd name="T9" fmla="*/ 2 h 1808"/>
                <a:gd name="T10" fmla="*/ 1 w 3551"/>
                <a:gd name="T11" fmla="*/ 3 h 1808"/>
                <a:gd name="T12" fmla="*/ 0 w 3551"/>
                <a:gd name="T13" fmla="*/ 3 h 1808"/>
                <a:gd name="T14" fmla="*/ 0 w 3551"/>
                <a:gd name="T15" fmla="*/ 3 h 18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51" h="1808">
                  <a:moveTo>
                    <a:pt x="3551" y="0"/>
                  </a:moveTo>
                  <a:lnTo>
                    <a:pt x="2795" y="407"/>
                  </a:lnTo>
                  <a:lnTo>
                    <a:pt x="2043" y="805"/>
                  </a:lnTo>
                  <a:lnTo>
                    <a:pt x="1346" y="1165"/>
                  </a:lnTo>
                  <a:lnTo>
                    <a:pt x="749" y="1465"/>
                  </a:lnTo>
                  <a:lnTo>
                    <a:pt x="291" y="1683"/>
                  </a:lnTo>
                  <a:lnTo>
                    <a:pt x="0" y="1808"/>
                  </a:lnTo>
                  <a:lnTo>
                    <a:pt x="2" y="1808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39" name="Freeform 135"/>
            <p:cNvSpPr>
              <a:spLocks/>
            </p:cNvSpPr>
            <p:nvPr/>
          </p:nvSpPr>
          <p:spPr bwMode="auto">
            <a:xfrm>
              <a:off x="4211" y="3168"/>
              <a:ext cx="660" cy="359"/>
            </a:xfrm>
            <a:custGeom>
              <a:avLst/>
              <a:gdLst>
                <a:gd name="T0" fmla="*/ 7 w 3058"/>
                <a:gd name="T1" fmla="*/ 0 h 1766"/>
                <a:gd name="T2" fmla="*/ 0 w 3058"/>
                <a:gd name="T3" fmla="*/ 3 h 1766"/>
                <a:gd name="T4" fmla="*/ 0 w 3058"/>
                <a:gd name="T5" fmla="*/ 3 h 17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58" h="1766">
                  <a:moveTo>
                    <a:pt x="3058" y="0"/>
                  </a:moveTo>
                  <a:lnTo>
                    <a:pt x="0" y="1766"/>
                  </a:lnTo>
                  <a:lnTo>
                    <a:pt x="2" y="1766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0" name="Freeform 136"/>
            <p:cNvSpPr>
              <a:spLocks/>
            </p:cNvSpPr>
            <p:nvPr/>
          </p:nvSpPr>
          <p:spPr bwMode="auto">
            <a:xfrm>
              <a:off x="4211" y="2909"/>
              <a:ext cx="2" cy="618"/>
            </a:xfrm>
            <a:custGeom>
              <a:avLst/>
              <a:gdLst>
                <a:gd name="T0" fmla="*/ 0 w 2"/>
                <a:gd name="T1" fmla="*/ 5 h 3036"/>
                <a:gd name="T2" fmla="*/ 0 w 2"/>
                <a:gd name="T3" fmla="*/ 0 h 3036"/>
                <a:gd name="T4" fmla="*/ 2 w 2"/>
                <a:gd name="T5" fmla="*/ 0 h 30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036">
                  <a:moveTo>
                    <a:pt x="0" y="3036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1" name="Freeform 137"/>
            <p:cNvSpPr>
              <a:spLocks/>
            </p:cNvSpPr>
            <p:nvPr/>
          </p:nvSpPr>
          <p:spPr bwMode="auto">
            <a:xfrm>
              <a:off x="4189" y="2573"/>
              <a:ext cx="2" cy="1110"/>
            </a:xfrm>
            <a:custGeom>
              <a:avLst/>
              <a:gdLst>
                <a:gd name="T0" fmla="*/ 0 w 2"/>
                <a:gd name="T1" fmla="*/ 0 h 5463"/>
                <a:gd name="T2" fmla="*/ 0 w 2"/>
                <a:gd name="T3" fmla="*/ 9 h 5463"/>
                <a:gd name="T4" fmla="*/ 2 w 2"/>
                <a:gd name="T5" fmla="*/ 9 h 54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5463">
                  <a:moveTo>
                    <a:pt x="0" y="0"/>
                  </a:moveTo>
                  <a:lnTo>
                    <a:pt x="0" y="5463"/>
                  </a:lnTo>
                  <a:lnTo>
                    <a:pt x="2" y="54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2" name="Freeform 138"/>
            <p:cNvSpPr>
              <a:spLocks/>
            </p:cNvSpPr>
            <p:nvPr/>
          </p:nvSpPr>
          <p:spPr bwMode="auto">
            <a:xfrm>
              <a:off x="5473" y="2573"/>
              <a:ext cx="1" cy="247"/>
            </a:xfrm>
            <a:custGeom>
              <a:avLst/>
              <a:gdLst>
                <a:gd name="T0" fmla="*/ 0 w 1"/>
                <a:gd name="T1" fmla="*/ 2 h 1214"/>
                <a:gd name="T2" fmla="*/ 0 w 1"/>
                <a:gd name="T3" fmla="*/ 0 h 1214"/>
                <a:gd name="T4" fmla="*/ 1 w 1"/>
                <a:gd name="T5" fmla="*/ 0 h 1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214">
                  <a:moveTo>
                    <a:pt x="0" y="121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3" name="Freeform 139"/>
            <p:cNvSpPr>
              <a:spLocks/>
            </p:cNvSpPr>
            <p:nvPr/>
          </p:nvSpPr>
          <p:spPr bwMode="auto">
            <a:xfrm>
              <a:off x="5473" y="2884"/>
              <a:ext cx="1" cy="799"/>
            </a:xfrm>
            <a:custGeom>
              <a:avLst/>
              <a:gdLst>
                <a:gd name="T0" fmla="*/ 0 w 1"/>
                <a:gd name="T1" fmla="*/ 7 h 3928"/>
                <a:gd name="T2" fmla="*/ 0 w 1"/>
                <a:gd name="T3" fmla="*/ 0 h 3928"/>
                <a:gd name="T4" fmla="*/ 1 w 1"/>
                <a:gd name="T5" fmla="*/ 0 h 3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928">
                  <a:moveTo>
                    <a:pt x="0" y="392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644" name="Freeform 140"/>
            <p:cNvSpPr>
              <a:spLocks/>
            </p:cNvSpPr>
            <p:nvPr/>
          </p:nvSpPr>
          <p:spPr bwMode="auto">
            <a:xfrm>
              <a:off x="5455" y="2820"/>
              <a:ext cx="18" cy="79"/>
            </a:xfrm>
            <a:custGeom>
              <a:avLst/>
              <a:gdLst>
                <a:gd name="T0" fmla="*/ 0 w 81"/>
                <a:gd name="T1" fmla="*/ 1 h 392"/>
                <a:gd name="T2" fmla="*/ 0 w 81"/>
                <a:gd name="T3" fmla="*/ 0 h 392"/>
                <a:gd name="T4" fmla="*/ 0 w 81"/>
                <a:gd name="T5" fmla="*/ 0 h 392"/>
                <a:gd name="T6" fmla="*/ 0 w 81"/>
                <a:gd name="T7" fmla="*/ 0 h 3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92">
                  <a:moveTo>
                    <a:pt x="0" y="392"/>
                  </a:moveTo>
                  <a:lnTo>
                    <a:pt x="60" y="197"/>
                  </a:lnTo>
                  <a:lnTo>
                    <a:pt x="80" y="0"/>
                  </a:lnTo>
                  <a:lnTo>
                    <a:pt x="8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8632" name="Text Box 141"/>
          <p:cNvSpPr txBox="1">
            <a:spLocks noChangeArrowheads="1"/>
          </p:cNvSpPr>
          <p:nvPr/>
        </p:nvSpPr>
        <p:spPr bwMode="auto">
          <a:xfrm>
            <a:off x="0" y="-25400"/>
            <a:ext cx="93249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8: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40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2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2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92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9" dur="500"/>
                                        <p:tgtEl>
                                          <p:spTgt spid="1925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9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192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2" dur="500"/>
                                        <p:tgtEl>
                                          <p:spTgt spid="1925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192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192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5" dur="500"/>
                                        <p:tgtEl>
                                          <p:spTgt spid="1925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92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92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2" dur="500"/>
                                        <p:tgtEl>
                                          <p:spTgt spid="1925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92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92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5" dur="500"/>
                                        <p:tgtEl>
                                          <p:spTgt spid="1925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92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192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88" dur="500"/>
                                        <p:tgtEl>
                                          <p:spTgt spid="1926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192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925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9" dur="500"/>
                                        <p:tgtEl>
                                          <p:spTgt spid="1925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192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192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2" dur="500"/>
                                        <p:tgtEl>
                                          <p:spTgt spid="1926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1926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1926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6" dur="500"/>
                                        <p:tgtEl>
                                          <p:spTgt spid="1926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192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500"/>
                                        <p:tgtEl>
                                          <p:spTgt spid="192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62" grpId="0" animBg="1"/>
      <p:bldP spid="192562" grpId="1" animBg="1"/>
      <p:bldP spid="192571" grpId="0" animBg="1"/>
      <p:bldP spid="192571" grpId="1" animBg="1"/>
      <p:bldP spid="192589" grpId="0" animBg="1"/>
      <p:bldP spid="192589" grpId="1" animBg="1"/>
      <p:bldP spid="192600" grpId="0" animBg="1"/>
      <p:bldP spid="192600" grpId="1" animBg="1"/>
      <p:bldP spid="192612" grpId="0" animBg="1"/>
      <p:bldP spid="192612" grpId="1" animBg="1"/>
      <p:bldP spid="192613" grpId="0" animBg="1"/>
      <p:bldP spid="192613" grpId="1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538" name="Group 2"/>
          <p:cNvGrpSpPr>
            <a:grpSpLocks/>
          </p:cNvGrpSpPr>
          <p:nvPr/>
        </p:nvGrpSpPr>
        <p:grpSpPr bwMode="auto">
          <a:xfrm>
            <a:off x="755650" y="441325"/>
            <a:ext cx="3243263" cy="6443663"/>
            <a:chOff x="476" y="132"/>
            <a:chExt cx="2043" cy="4059"/>
          </a:xfrm>
        </p:grpSpPr>
        <p:sp>
          <p:nvSpPr>
            <p:cNvPr id="69713" name="Line 3"/>
            <p:cNvSpPr>
              <a:spLocks noChangeShapeType="1"/>
            </p:cNvSpPr>
            <p:nvPr/>
          </p:nvSpPr>
          <p:spPr bwMode="auto">
            <a:xfrm>
              <a:off x="1482" y="132"/>
              <a:ext cx="0" cy="4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4" name="Line 4"/>
            <p:cNvSpPr>
              <a:spLocks noChangeShapeType="1"/>
            </p:cNvSpPr>
            <p:nvPr/>
          </p:nvSpPr>
          <p:spPr bwMode="auto">
            <a:xfrm>
              <a:off x="1482" y="637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5" name="Line 5"/>
            <p:cNvSpPr>
              <a:spLocks noChangeShapeType="1"/>
            </p:cNvSpPr>
            <p:nvPr/>
          </p:nvSpPr>
          <p:spPr bwMode="auto">
            <a:xfrm>
              <a:off x="1482" y="717"/>
              <a:ext cx="0" cy="7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6" name="Line 6"/>
            <p:cNvSpPr>
              <a:spLocks noChangeShapeType="1"/>
            </p:cNvSpPr>
            <p:nvPr/>
          </p:nvSpPr>
          <p:spPr bwMode="auto">
            <a:xfrm>
              <a:off x="1482" y="155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7" name="Line 7"/>
            <p:cNvSpPr>
              <a:spLocks noChangeShapeType="1"/>
            </p:cNvSpPr>
            <p:nvPr/>
          </p:nvSpPr>
          <p:spPr bwMode="auto">
            <a:xfrm>
              <a:off x="1482" y="1632"/>
              <a:ext cx="0" cy="4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8" name="Line 8"/>
            <p:cNvSpPr>
              <a:spLocks noChangeShapeType="1"/>
            </p:cNvSpPr>
            <p:nvPr/>
          </p:nvSpPr>
          <p:spPr bwMode="auto">
            <a:xfrm>
              <a:off x="476" y="3156"/>
              <a:ext cx="5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9" name="Line 9"/>
            <p:cNvSpPr>
              <a:spLocks noChangeShapeType="1"/>
            </p:cNvSpPr>
            <p:nvPr/>
          </p:nvSpPr>
          <p:spPr bwMode="auto">
            <a:xfrm>
              <a:off x="1024" y="3156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0" name="Line 10"/>
            <p:cNvSpPr>
              <a:spLocks noChangeShapeType="1"/>
            </p:cNvSpPr>
            <p:nvPr/>
          </p:nvSpPr>
          <p:spPr bwMode="auto">
            <a:xfrm>
              <a:off x="1103" y="3156"/>
              <a:ext cx="7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1" name="Line 11"/>
            <p:cNvSpPr>
              <a:spLocks noChangeShapeType="1"/>
            </p:cNvSpPr>
            <p:nvPr/>
          </p:nvSpPr>
          <p:spPr bwMode="auto">
            <a:xfrm>
              <a:off x="1937" y="3156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2" name="Line 12"/>
            <p:cNvSpPr>
              <a:spLocks noChangeShapeType="1"/>
            </p:cNvSpPr>
            <p:nvPr/>
          </p:nvSpPr>
          <p:spPr bwMode="auto">
            <a:xfrm>
              <a:off x="2016" y="3156"/>
              <a:ext cx="5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3" name="Freeform 13"/>
            <p:cNvSpPr>
              <a:spLocks/>
            </p:cNvSpPr>
            <p:nvPr/>
          </p:nvSpPr>
          <p:spPr bwMode="auto">
            <a:xfrm>
              <a:off x="603" y="2275"/>
              <a:ext cx="1760" cy="1760"/>
            </a:xfrm>
            <a:custGeom>
              <a:avLst/>
              <a:gdLst>
                <a:gd name="T0" fmla="*/ 95 w 4651"/>
                <a:gd name="T1" fmla="*/ 45 h 4655"/>
                <a:gd name="T2" fmla="*/ 95 w 4651"/>
                <a:gd name="T3" fmla="*/ 39 h 4655"/>
                <a:gd name="T4" fmla="*/ 93 w 4651"/>
                <a:gd name="T5" fmla="*/ 34 h 4655"/>
                <a:gd name="T6" fmla="*/ 92 w 4651"/>
                <a:gd name="T7" fmla="*/ 29 h 4655"/>
                <a:gd name="T8" fmla="*/ 89 w 4651"/>
                <a:gd name="T9" fmla="*/ 24 h 4655"/>
                <a:gd name="T10" fmla="*/ 86 w 4651"/>
                <a:gd name="T11" fmla="*/ 19 h 4655"/>
                <a:gd name="T12" fmla="*/ 82 w 4651"/>
                <a:gd name="T13" fmla="*/ 15 h 4655"/>
                <a:gd name="T14" fmla="*/ 78 w 4651"/>
                <a:gd name="T15" fmla="*/ 11 h 4655"/>
                <a:gd name="T16" fmla="*/ 74 w 4651"/>
                <a:gd name="T17" fmla="*/ 8 h 4655"/>
                <a:gd name="T18" fmla="*/ 69 w 4651"/>
                <a:gd name="T19" fmla="*/ 5 h 4655"/>
                <a:gd name="T20" fmla="*/ 64 w 4651"/>
                <a:gd name="T21" fmla="*/ 3 h 4655"/>
                <a:gd name="T22" fmla="*/ 59 w 4651"/>
                <a:gd name="T23" fmla="*/ 1 h 4655"/>
                <a:gd name="T24" fmla="*/ 53 w 4651"/>
                <a:gd name="T25" fmla="*/ 0 h 4655"/>
                <a:gd name="T26" fmla="*/ 48 w 4651"/>
                <a:gd name="T27" fmla="*/ 0 h 4655"/>
                <a:gd name="T28" fmla="*/ 42 w 4651"/>
                <a:gd name="T29" fmla="*/ 0 h 4655"/>
                <a:gd name="T30" fmla="*/ 37 w 4651"/>
                <a:gd name="T31" fmla="*/ 1 h 4655"/>
                <a:gd name="T32" fmla="*/ 31 w 4651"/>
                <a:gd name="T33" fmla="*/ 3 h 4655"/>
                <a:gd name="T34" fmla="*/ 26 w 4651"/>
                <a:gd name="T35" fmla="*/ 5 h 4655"/>
                <a:gd name="T36" fmla="*/ 22 w 4651"/>
                <a:gd name="T37" fmla="*/ 8 h 4655"/>
                <a:gd name="T38" fmla="*/ 17 w 4651"/>
                <a:gd name="T39" fmla="*/ 11 h 4655"/>
                <a:gd name="T40" fmla="*/ 13 w 4651"/>
                <a:gd name="T41" fmla="*/ 15 h 4655"/>
                <a:gd name="T42" fmla="*/ 9 w 4651"/>
                <a:gd name="T43" fmla="*/ 19 h 4655"/>
                <a:gd name="T44" fmla="*/ 6 w 4651"/>
                <a:gd name="T45" fmla="*/ 24 h 4655"/>
                <a:gd name="T46" fmla="*/ 4 w 4651"/>
                <a:gd name="T47" fmla="*/ 29 h 4655"/>
                <a:gd name="T48" fmla="*/ 2 w 4651"/>
                <a:gd name="T49" fmla="*/ 34 h 4655"/>
                <a:gd name="T50" fmla="*/ 1 w 4651"/>
                <a:gd name="T51" fmla="*/ 39 h 4655"/>
                <a:gd name="T52" fmla="*/ 0 w 4651"/>
                <a:gd name="T53" fmla="*/ 45 h 4655"/>
                <a:gd name="T54" fmla="*/ 0 w 4651"/>
                <a:gd name="T55" fmla="*/ 50 h 4655"/>
                <a:gd name="T56" fmla="*/ 1 w 4651"/>
                <a:gd name="T57" fmla="*/ 56 h 4655"/>
                <a:gd name="T58" fmla="*/ 2 w 4651"/>
                <a:gd name="T59" fmla="*/ 61 h 4655"/>
                <a:gd name="T60" fmla="*/ 4 w 4651"/>
                <a:gd name="T61" fmla="*/ 66 h 4655"/>
                <a:gd name="T62" fmla="*/ 6 w 4651"/>
                <a:gd name="T63" fmla="*/ 71 h 4655"/>
                <a:gd name="T64" fmla="*/ 9 w 4651"/>
                <a:gd name="T65" fmla="*/ 76 h 4655"/>
                <a:gd name="T66" fmla="*/ 13 w 4651"/>
                <a:gd name="T67" fmla="*/ 80 h 4655"/>
                <a:gd name="T68" fmla="*/ 17 w 4651"/>
                <a:gd name="T69" fmla="*/ 84 h 4655"/>
                <a:gd name="T70" fmla="*/ 22 w 4651"/>
                <a:gd name="T71" fmla="*/ 87 h 4655"/>
                <a:gd name="T72" fmla="*/ 26 w 4651"/>
                <a:gd name="T73" fmla="*/ 90 h 4655"/>
                <a:gd name="T74" fmla="*/ 31 w 4651"/>
                <a:gd name="T75" fmla="*/ 92 h 4655"/>
                <a:gd name="T76" fmla="*/ 37 w 4651"/>
                <a:gd name="T77" fmla="*/ 94 h 4655"/>
                <a:gd name="T78" fmla="*/ 42 w 4651"/>
                <a:gd name="T79" fmla="*/ 95 h 4655"/>
                <a:gd name="T80" fmla="*/ 48 w 4651"/>
                <a:gd name="T81" fmla="*/ 95 h 4655"/>
                <a:gd name="T82" fmla="*/ 53 w 4651"/>
                <a:gd name="T83" fmla="*/ 95 h 4655"/>
                <a:gd name="T84" fmla="*/ 59 w 4651"/>
                <a:gd name="T85" fmla="*/ 94 h 4655"/>
                <a:gd name="T86" fmla="*/ 64 w 4651"/>
                <a:gd name="T87" fmla="*/ 92 h 4655"/>
                <a:gd name="T88" fmla="*/ 69 w 4651"/>
                <a:gd name="T89" fmla="*/ 90 h 4655"/>
                <a:gd name="T90" fmla="*/ 74 w 4651"/>
                <a:gd name="T91" fmla="*/ 87 h 4655"/>
                <a:gd name="T92" fmla="*/ 78 w 4651"/>
                <a:gd name="T93" fmla="*/ 84 h 4655"/>
                <a:gd name="T94" fmla="*/ 82 w 4651"/>
                <a:gd name="T95" fmla="*/ 80 h 4655"/>
                <a:gd name="T96" fmla="*/ 86 w 4651"/>
                <a:gd name="T97" fmla="*/ 76 h 4655"/>
                <a:gd name="T98" fmla="*/ 89 w 4651"/>
                <a:gd name="T99" fmla="*/ 71 h 4655"/>
                <a:gd name="T100" fmla="*/ 92 w 4651"/>
                <a:gd name="T101" fmla="*/ 66 h 4655"/>
                <a:gd name="T102" fmla="*/ 93 w 4651"/>
                <a:gd name="T103" fmla="*/ 61 h 4655"/>
                <a:gd name="T104" fmla="*/ 95 w 4651"/>
                <a:gd name="T105" fmla="*/ 56 h 4655"/>
                <a:gd name="T106" fmla="*/ 95 w 4651"/>
                <a:gd name="T107" fmla="*/ 50 h 46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651" h="4655">
                  <a:moveTo>
                    <a:pt x="4651" y="2328"/>
                  </a:moveTo>
                  <a:lnTo>
                    <a:pt x="4647" y="2193"/>
                  </a:lnTo>
                  <a:lnTo>
                    <a:pt x="4636" y="2058"/>
                  </a:lnTo>
                  <a:lnTo>
                    <a:pt x="4616" y="1923"/>
                  </a:lnTo>
                  <a:lnTo>
                    <a:pt x="4588" y="1791"/>
                  </a:lnTo>
                  <a:lnTo>
                    <a:pt x="4553" y="1660"/>
                  </a:lnTo>
                  <a:lnTo>
                    <a:pt x="4511" y="1532"/>
                  </a:lnTo>
                  <a:lnTo>
                    <a:pt x="4461" y="1406"/>
                  </a:lnTo>
                  <a:lnTo>
                    <a:pt x="4403" y="1283"/>
                  </a:lnTo>
                  <a:lnTo>
                    <a:pt x="4339" y="1164"/>
                  </a:lnTo>
                  <a:lnTo>
                    <a:pt x="4269" y="1049"/>
                  </a:lnTo>
                  <a:lnTo>
                    <a:pt x="4190" y="938"/>
                  </a:lnTo>
                  <a:lnTo>
                    <a:pt x="4106" y="832"/>
                  </a:lnTo>
                  <a:lnTo>
                    <a:pt x="4017" y="731"/>
                  </a:lnTo>
                  <a:lnTo>
                    <a:pt x="3922" y="634"/>
                  </a:lnTo>
                  <a:lnTo>
                    <a:pt x="3820" y="545"/>
                  </a:lnTo>
                  <a:lnTo>
                    <a:pt x="3714" y="461"/>
                  </a:lnTo>
                  <a:lnTo>
                    <a:pt x="3603" y="384"/>
                  </a:lnTo>
                  <a:lnTo>
                    <a:pt x="3488" y="312"/>
                  </a:lnTo>
                  <a:lnTo>
                    <a:pt x="3369" y="248"/>
                  </a:lnTo>
                  <a:lnTo>
                    <a:pt x="3246" y="191"/>
                  </a:lnTo>
                  <a:lnTo>
                    <a:pt x="3120" y="140"/>
                  </a:lnTo>
                  <a:lnTo>
                    <a:pt x="2992" y="98"/>
                  </a:lnTo>
                  <a:lnTo>
                    <a:pt x="2862" y="63"/>
                  </a:lnTo>
                  <a:lnTo>
                    <a:pt x="2729" y="35"/>
                  </a:lnTo>
                  <a:lnTo>
                    <a:pt x="2595" y="17"/>
                  </a:lnTo>
                  <a:lnTo>
                    <a:pt x="2460" y="4"/>
                  </a:lnTo>
                  <a:lnTo>
                    <a:pt x="2326" y="0"/>
                  </a:lnTo>
                  <a:lnTo>
                    <a:pt x="2190" y="4"/>
                  </a:lnTo>
                  <a:lnTo>
                    <a:pt x="2055" y="17"/>
                  </a:lnTo>
                  <a:lnTo>
                    <a:pt x="1921" y="35"/>
                  </a:lnTo>
                  <a:lnTo>
                    <a:pt x="1788" y="63"/>
                  </a:lnTo>
                  <a:lnTo>
                    <a:pt x="1658" y="98"/>
                  </a:lnTo>
                  <a:lnTo>
                    <a:pt x="1530" y="140"/>
                  </a:lnTo>
                  <a:lnTo>
                    <a:pt x="1404" y="191"/>
                  </a:lnTo>
                  <a:lnTo>
                    <a:pt x="1281" y="248"/>
                  </a:lnTo>
                  <a:lnTo>
                    <a:pt x="1163" y="312"/>
                  </a:lnTo>
                  <a:lnTo>
                    <a:pt x="1047" y="384"/>
                  </a:lnTo>
                  <a:lnTo>
                    <a:pt x="936" y="461"/>
                  </a:lnTo>
                  <a:lnTo>
                    <a:pt x="830" y="545"/>
                  </a:lnTo>
                  <a:lnTo>
                    <a:pt x="730" y="634"/>
                  </a:lnTo>
                  <a:lnTo>
                    <a:pt x="633" y="731"/>
                  </a:lnTo>
                  <a:lnTo>
                    <a:pt x="544" y="832"/>
                  </a:lnTo>
                  <a:lnTo>
                    <a:pt x="460" y="938"/>
                  </a:lnTo>
                  <a:lnTo>
                    <a:pt x="383" y="1049"/>
                  </a:lnTo>
                  <a:lnTo>
                    <a:pt x="311" y="1164"/>
                  </a:lnTo>
                  <a:lnTo>
                    <a:pt x="247" y="1283"/>
                  </a:lnTo>
                  <a:lnTo>
                    <a:pt x="190" y="1406"/>
                  </a:lnTo>
                  <a:lnTo>
                    <a:pt x="139" y="1532"/>
                  </a:lnTo>
                  <a:lnTo>
                    <a:pt x="97" y="1660"/>
                  </a:lnTo>
                  <a:lnTo>
                    <a:pt x="62" y="1791"/>
                  </a:lnTo>
                  <a:lnTo>
                    <a:pt x="34" y="1923"/>
                  </a:lnTo>
                  <a:lnTo>
                    <a:pt x="16" y="2058"/>
                  </a:lnTo>
                  <a:lnTo>
                    <a:pt x="3" y="2193"/>
                  </a:lnTo>
                  <a:lnTo>
                    <a:pt x="0" y="2328"/>
                  </a:lnTo>
                  <a:lnTo>
                    <a:pt x="3" y="2464"/>
                  </a:lnTo>
                  <a:lnTo>
                    <a:pt x="16" y="2598"/>
                  </a:lnTo>
                  <a:lnTo>
                    <a:pt x="34" y="2732"/>
                  </a:lnTo>
                  <a:lnTo>
                    <a:pt x="62" y="2865"/>
                  </a:lnTo>
                  <a:lnTo>
                    <a:pt x="97" y="2995"/>
                  </a:lnTo>
                  <a:lnTo>
                    <a:pt x="139" y="3123"/>
                  </a:lnTo>
                  <a:lnTo>
                    <a:pt x="190" y="3249"/>
                  </a:lnTo>
                  <a:lnTo>
                    <a:pt x="247" y="3372"/>
                  </a:lnTo>
                  <a:lnTo>
                    <a:pt x="311" y="3492"/>
                  </a:lnTo>
                  <a:lnTo>
                    <a:pt x="383" y="3606"/>
                  </a:lnTo>
                  <a:lnTo>
                    <a:pt x="460" y="3718"/>
                  </a:lnTo>
                  <a:lnTo>
                    <a:pt x="544" y="3824"/>
                  </a:lnTo>
                  <a:lnTo>
                    <a:pt x="633" y="3925"/>
                  </a:lnTo>
                  <a:lnTo>
                    <a:pt x="730" y="4021"/>
                  </a:lnTo>
                  <a:lnTo>
                    <a:pt x="830" y="4110"/>
                  </a:lnTo>
                  <a:lnTo>
                    <a:pt x="936" y="4194"/>
                  </a:lnTo>
                  <a:lnTo>
                    <a:pt x="1047" y="4272"/>
                  </a:lnTo>
                  <a:lnTo>
                    <a:pt x="1163" y="4344"/>
                  </a:lnTo>
                  <a:lnTo>
                    <a:pt x="1281" y="4408"/>
                  </a:lnTo>
                  <a:lnTo>
                    <a:pt x="1404" y="4465"/>
                  </a:lnTo>
                  <a:lnTo>
                    <a:pt x="1530" y="4515"/>
                  </a:lnTo>
                  <a:lnTo>
                    <a:pt x="1658" y="4557"/>
                  </a:lnTo>
                  <a:lnTo>
                    <a:pt x="1788" y="4592"/>
                  </a:lnTo>
                  <a:lnTo>
                    <a:pt x="1921" y="4620"/>
                  </a:lnTo>
                  <a:lnTo>
                    <a:pt x="2055" y="4640"/>
                  </a:lnTo>
                  <a:lnTo>
                    <a:pt x="2190" y="4651"/>
                  </a:lnTo>
                  <a:lnTo>
                    <a:pt x="2326" y="4655"/>
                  </a:lnTo>
                  <a:lnTo>
                    <a:pt x="2460" y="4651"/>
                  </a:lnTo>
                  <a:lnTo>
                    <a:pt x="2595" y="4640"/>
                  </a:lnTo>
                  <a:lnTo>
                    <a:pt x="2729" y="4620"/>
                  </a:lnTo>
                  <a:lnTo>
                    <a:pt x="2862" y="4592"/>
                  </a:lnTo>
                  <a:lnTo>
                    <a:pt x="2992" y="4557"/>
                  </a:lnTo>
                  <a:lnTo>
                    <a:pt x="3120" y="4515"/>
                  </a:lnTo>
                  <a:lnTo>
                    <a:pt x="3246" y="4465"/>
                  </a:lnTo>
                  <a:lnTo>
                    <a:pt x="3369" y="4408"/>
                  </a:lnTo>
                  <a:lnTo>
                    <a:pt x="3488" y="4344"/>
                  </a:lnTo>
                  <a:lnTo>
                    <a:pt x="3603" y="4272"/>
                  </a:lnTo>
                  <a:lnTo>
                    <a:pt x="3714" y="4194"/>
                  </a:lnTo>
                  <a:lnTo>
                    <a:pt x="3820" y="4110"/>
                  </a:lnTo>
                  <a:lnTo>
                    <a:pt x="3922" y="4021"/>
                  </a:lnTo>
                  <a:lnTo>
                    <a:pt x="4017" y="3925"/>
                  </a:lnTo>
                  <a:lnTo>
                    <a:pt x="4106" y="3824"/>
                  </a:lnTo>
                  <a:lnTo>
                    <a:pt x="4190" y="3718"/>
                  </a:lnTo>
                  <a:lnTo>
                    <a:pt x="4269" y="3606"/>
                  </a:lnTo>
                  <a:lnTo>
                    <a:pt x="4339" y="3492"/>
                  </a:lnTo>
                  <a:lnTo>
                    <a:pt x="4403" y="3372"/>
                  </a:lnTo>
                  <a:lnTo>
                    <a:pt x="4461" y="3249"/>
                  </a:lnTo>
                  <a:lnTo>
                    <a:pt x="4511" y="3123"/>
                  </a:lnTo>
                  <a:lnTo>
                    <a:pt x="4553" y="2995"/>
                  </a:lnTo>
                  <a:lnTo>
                    <a:pt x="4588" y="2865"/>
                  </a:lnTo>
                  <a:lnTo>
                    <a:pt x="4616" y="2732"/>
                  </a:lnTo>
                  <a:lnTo>
                    <a:pt x="4636" y="2598"/>
                  </a:lnTo>
                  <a:lnTo>
                    <a:pt x="4647" y="2464"/>
                  </a:lnTo>
                  <a:lnTo>
                    <a:pt x="4651" y="232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4" name="Line 14"/>
            <p:cNvSpPr>
              <a:spLocks noChangeShapeType="1"/>
            </p:cNvSpPr>
            <p:nvPr/>
          </p:nvSpPr>
          <p:spPr bwMode="auto">
            <a:xfrm>
              <a:off x="603" y="2024"/>
              <a:ext cx="17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5" name="Line 15"/>
            <p:cNvSpPr>
              <a:spLocks noChangeShapeType="1"/>
            </p:cNvSpPr>
            <p:nvPr/>
          </p:nvSpPr>
          <p:spPr bwMode="auto">
            <a:xfrm flipV="1">
              <a:off x="2363" y="881"/>
              <a:ext cx="0" cy="11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6" name="Line 16"/>
            <p:cNvSpPr>
              <a:spLocks noChangeShapeType="1"/>
            </p:cNvSpPr>
            <p:nvPr/>
          </p:nvSpPr>
          <p:spPr bwMode="auto">
            <a:xfrm flipH="1">
              <a:off x="1087" y="264"/>
              <a:ext cx="7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7" name="Line 17"/>
            <p:cNvSpPr>
              <a:spLocks noChangeShapeType="1"/>
            </p:cNvSpPr>
            <p:nvPr/>
          </p:nvSpPr>
          <p:spPr bwMode="auto">
            <a:xfrm>
              <a:off x="603" y="881"/>
              <a:ext cx="0" cy="11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8" name="Line 18"/>
            <p:cNvSpPr>
              <a:spLocks noChangeShapeType="1"/>
            </p:cNvSpPr>
            <p:nvPr/>
          </p:nvSpPr>
          <p:spPr bwMode="auto">
            <a:xfrm>
              <a:off x="1087" y="264"/>
              <a:ext cx="0" cy="6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29" name="Line 19"/>
            <p:cNvSpPr>
              <a:spLocks noChangeShapeType="1"/>
            </p:cNvSpPr>
            <p:nvPr/>
          </p:nvSpPr>
          <p:spPr bwMode="auto">
            <a:xfrm>
              <a:off x="1878" y="264"/>
              <a:ext cx="0" cy="6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0" name="Line 20"/>
            <p:cNvSpPr>
              <a:spLocks noChangeShapeType="1"/>
            </p:cNvSpPr>
            <p:nvPr/>
          </p:nvSpPr>
          <p:spPr bwMode="auto">
            <a:xfrm flipH="1">
              <a:off x="1878" y="881"/>
              <a:ext cx="4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1" name="Line 21"/>
            <p:cNvSpPr>
              <a:spLocks noChangeShapeType="1"/>
            </p:cNvSpPr>
            <p:nvPr/>
          </p:nvSpPr>
          <p:spPr bwMode="auto">
            <a:xfrm flipH="1">
              <a:off x="603" y="881"/>
              <a:ext cx="4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2" name="Line 22"/>
            <p:cNvSpPr>
              <a:spLocks noChangeShapeType="1"/>
            </p:cNvSpPr>
            <p:nvPr/>
          </p:nvSpPr>
          <p:spPr bwMode="auto">
            <a:xfrm>
              <a:off x="1482" y="2183"/>
              <a:ext cx="0" cy="4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3" name="Line 23"/>
            <p:cNvSpPr>
              <a:spLocks noChangeShapeType="1"/>
            </p:cNvSpPr>
            <p:nvPr/>
          </p:nvSpPr>
          <p:spPr bwMode="auto">
            <a:xfrm>
              <a:off x="1482" y="271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4" name="Line 24"/>
            <p:cNvSpPr>
              <a:spLocks noChangeShapeType="1"/>
            </p:cNvSpPr>
            <p:nvPr/>
          </p:nvSpPr>
          <p:spPr bwMode="auto">
            <a:xfrm>
              <a:off x="1482" y="2791"/>
              <a:ext cx="0" cy="7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5" name="Line 25"/>
            <p:cNvSpPr>
              <a:spLocks noChangeShapeType="1"/>
            </p:cNvSpPr>
            <p:nvPr/>
          </p:nvSpPr>
          <p:spPr bwMode="auto">
            <a:xfrm>
              <a:off x="1482" y="3625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6" name="Line 26"/>
            <p:cNvSpPr>
              <a:spLocks noChangeShapeType="1"/>
            </p:cNvSpPr>
            <p:nvPr/>
          </p:nvSpPr>
          <p:spPr bwMode="auto">
            <a:xfrm>
              <a:off x="1482" y="3704"/>
              <a:ext cx="0" cy="4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7" name="Freeform 27"/>
            <p:cNvSpPr>
              <a:spLocks/>
            </p:cNvSpPr>
            <p:nvPr/>
          </p:nvSpPr>
          <p:spPr bwMode="auto">
            <a:xfrm>
              <a:off x="868" y="2540"/>
              <a:ext cx="1230" cy="1230"/>
            </a:xfrm>
            <a:custGeom>
              <a:avLst/>
              <a:gdLst>
                <a:gd name="T0" fmla="*/ 66 w 3256"/>
                <a:gd name="T1" fmla="*/ 30 h 3258"/>
                <a:gd name="T2" fmla="*/ 66 w 3256"/>
                <a:gd name="T3" fmla="*/ 27 h 3258"/>
                <a:gd name="T4" fmla="*/ 65 w 3256"/>
                <a:gd name="T5" fmla="*/ 23 h 3258"/>
                <a:gd name="T6" fmla="*/ 63 w 3256"/>
                <a:gd name="T7" fmla="*/ 20 h 3258"/>
                <a:gd name="T8" fmla="*/ 62 w 3256"/>
                <a:gd name="T9" fmla="*/ 17 h 3258"/>
                <a:gd name="T10" fmla="*/ 60 w 3256"/>
                <a:gd name="T11" fmla="*/ 14 h 3258"/>
                <a:gd name="T12" fmla="*/ 58 w 3256"/>
                <a:gd name="T13" fmla="*/ 11 h 3258"/>
                <a:gd name="T14" fmla="*/ 56 w 3256"/>
                <a:gd name="T15" fmla="*/ 9 h 3258"/>
                <a:gd name="T16" fmla="*/ 53 w 3256"/>
                <a:gd name="T17" fmla="*/ 6 h 3258"/>
                <a:gd name="T18" fmla="*/ 50 w 3256"/>
                <a:gd name="T19" fmla="*/ 5 h 3258"/>
                <a:gd name="T20" fmla="*/ 47 w 3256"/>
                <a:gd name="T21" fmla="*/ 3 h 3258"/>
                <a:gd name="T22" fmla="*/ 43 w 3256"/>
                <a:gd name="T23" fmla="*/ 2 h 3258"/>
                <a:gd name="T24" fmla="*/ 40 w 3256"/>
                <a:gd name="T25" fmla="*/ 1 h 3258"/>
                <a:gd name="T26" fmla="*/ 37 w 3256"/>
                <a:gd name="T27" fmla="*/ 0 h 3258"/>
                <a:gd name="T28" fmla="*/ 33 w 3256"/>
                <a:gd name="T29" fmla="*/ 0 h 3258"/>
                <a:gd name="T30" fmla="*/ 30 w 3256"/>
                <a:gd name="T31" fmla="*/ 0 h 3258"/>
                <a:gd name="T32" fmla="*/ 26 w 3256"/>
                <a:gd name="T33" fmla="*/ 1 h 3258"/>
                <a:gd name="T34" fmla="*/ 23 w 3256"/>
                <a:gd name="T35" fmla="*/ 2 h 3258"/>
                <a:gd name="T36" fmla="*/ 20 w 3256"/>
                <a:gd name="T37" fmla="*/ 3 h 3258"/>
                <a:gd name="T38" fmla="*/ 16 w 3256"/>
                <a:gd name="T39" fmla="*/ 5 h 3258"/>
                <a:gd name="T40" fmla="*/ 14 w 3256"/>
                <a:gd name="T41" fmla="*/ 6 h 3258"/>
                <a:gd name="T42" fmla="*/ 11 w 3256"/>
                <a:gd name="T43" fmla="*/ 9 h 3258"/>
                <a:gd name="T44" fmla="*/ 8 w 3256"/>
                <a:gd name="T45" fmla="*/ 11 h 3258"/>
                <a:gd name="T46" fmla="*/ 6 w 3256"/>
                <a:gd name="T47" fmla="*/ 14 h 3258"/>
                <a:gd name="T48" fmla="*/ 4 w 3256"/>
                <a:gd name="T49" fmla="*/ 17 h 3258"/>
                <a:gd name="T50" fmla="*/ 3 w 3256"/>
                <a:gd name="T51" fmla="*/ 20 h 3258"/>
                <a:gd name="T52" fmla="*/ 2 w 3256"/>
                <a:gd name="T53" fmla="*/ 23 h 3258"/>
                <a:gd name="T54" fmla="*/ 1 w 3256"/>
                <a:gd name="T55" fmla="*/ 27 h 3258"/>
                <a:gd name="T56" fmla="*/ 0 w 3256"/>
                <a:gd name="T57" fmla="*/ 30 h 3258"/>
                <a:gd name="T58" fmla="*/ 0 w 3256"/>
                <a:gd name="T59" fmla="*/ 34 h 3258"/>
                <a:gd name="T60" fmla="*/ 0 w 3256"/>
                <a:gd name="T61" fmla="*/ 37 h 3258"/>
                <a:gd name="T62" fmla="*/ 1 w 3256"/>
                <a:gd name="T63" fmla="*/ 41 h 3258"/>
                <a:gd name="T64" fmla="*/ 2 w 3256"/>
                <a:gd name="T65" fmla="*/ 44 h 3258"/>
                <a:gd name="T66" fmla="*/ 3 w 3256"/>
                <a:gd name="T67" fmla="*/ 47 h 3258"/>
                <a:gd name="T68" fmla="*/ 5 w 3256"/>
                <a:gd name="T69" fmla="*/ 51 h 3258"/>
                <a:gd name="T70" fmla="*/ 7 w 3256"/>
                <a:gd name="T71" fmla="*/ 53 h 3258"/>
                <a:gd name="T72" fmla="*/ 9 w 3256"/>
                <a:gd name="T73" fmla="*/ 56 h 3258"/>
                <a:gd name="T74" fmla="*/ 12 w 3256"/>
                <a:gd name="T75" fmla="*/ 59 h 3258"/>
                <a:gd name="T76" fmla="*/ 15 w 3256"/>
                <a:gd name="T77" fmla="*/ 60 h 3258"/>
                <a:gd name="T78" fmla="*/ 17 w 3256"/>
                <a:gd name="T79" fmla="*/ 62 h 3258"/>
                <a:gd name="T80" fmla="*/ 21 w 3256"/>
                <a:gd name="T81" fmla="*/ 64 h 3258"/>
                <a:gd name="T82" fmla="*/ 24 w 3256"/>
                <a:gd name="T83" fmla="*/ 65 h 3258"/>
                <a:gd name="T84" fmla="*/ 28 w 3256"/>
                <a:gd name="T85" fmla="*/ 66 h 3258"/>
                <a:gd name="T86" fmla="*/ 31 w 3256"/>
                <a:gd name="T87" fmla="*/ 66 h 3258"/>
                <a:gd name="T88" fmla="*/ 34 w 3256"/>
                <a:gd name="T89" fmla="*/ 66 h 3258"/>
                <a:gd name="T90" fmla="*/ 38 w 3256"/>
                <a:gd name="T91" fmla="*/ 66 h 3258"/>
                <a:gd name="T92" fmla="*/ 42 w 3256"/>
                <a:gd name="T93" fmla="*/ 65 h 3258"/>
                <a:gd name="T94" fmla="*/ 45 w 3256"/>
                <a:gd name="T95" fmla="*/ 64 h 3258"/>
                <a:gd name="T96" fmla="*/ 48 w 3256"/>
                <a:gd name="T97" fmla="*/ 63 h 3258"/>
                <a:gd name="T98" fmla="*/ 51 w 3256"/>
                <a:gd name="T99" fmla="*/ 61 h 3258"/>
                <a:gd name="T100" fmla="*/ 54 w 3256"/>
                <a:gd name="T101" fmla="*/ 59 h 325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56" h="3258">
                  <a:moveTo>
                    <a:pt x="3256" y="1629"/>
                  </a:moveTo>
                  <a:lnTo>
                    <a:pt x="3255" y="1594"/>
                  </a:lnTo>
                  <a:lnTo>
                    <a:pt x="3253" y="1560"/>
                  </a:lnTo>
                  <a:lnTo>
                    <a:pt x="3252" y="1525"/>
                  </a:lnTo>
                  <a:lnTo>
                    <a:pt x="3249" y="1491"/>
                  </a:lnTo>
                  <a:lnTo>
                    <a:pt x="3246" y="1456"/>
                  </a:lnTo>
                  <a:lnTo>
                    <a:pt x="3242" y="1422"/>
                  </a:lnTo>
                  <a:lnTo>
                    <a:pt x="3237" y="1388"/>
                  </a:lnTo>
                  <a:lnTo>
                    <a:pt x="3231" y="1353"/>
                  </a:lnTo>
                  <a:lnTo>
                    <a:pt x="3226" y="1319"/>
                  </a:lnTo>
                  <a:lnTo>
                    <a:pt x="3218" y="1286"/>
                  </a:lnTo>
                  <a:lnTo>
                    <a:pt x="3211" y="1252"/>
                  </a:lnTo>
                  <a:lnTo>
                    <a:pt x="3203" y="1219"/>
                  </a:lnTo>
                  <a:lnTo>
                    <a:pt x="3194" y="1184"/>
                  </a:lnTo>
                  <a:lnTo>
                    <a:pt x="3184" y="1151"/>
                  </a:lnTo>
                  <a:lnTo>
                    <a:pt x="3173" y="1119"/>
                  </a:lnTo>
                  <a:lnTo>
                    <a:pt x="3162" y="1086"/>
                  </a:lnTo>
                  <a:lnTo>
                    <a:pt x="3151" y="1054"/>
                  </a:lnTo>
                  <a:lnTo>
                    <a:pt x="3137" y="1021"/>
                  </a:lnTo>
                  <a:lnTo>
                    <a:pt x="3124" y="990"/>
                  </a:lnTo>
                  <a:lnTo>
                    <a:pt x="3111" y="958"/>
                  </a:lnTo>
                  <a:lnTo>
                    <a:pt x="3096" y="927"/>
                  </a:lnTo>
                  <a:lnTo>
                    <a:pt x="3081" y="895"/>
                  </a:lnTo>
                  <a:lnTo>
                    <a:pt x="3064" y="865"/>
                  </a:lnTo>
                  <a:lnTo>
                    <a:pt x="3048" y="834"/>
                  </a:lnTo>
                  <a:lnTo>
                    <a:pt x="3031" y="804"/>
                  </a:lnTo>
                  <a:lnTo>
                    <a:pt x="3014" y="774"/>
                  </a:lnTo>
                  <a:lnTo>
                    <a:pt x="2995" y="746"/>
                  </a:lnTo>
                  <a:lnTo>
                    <a:pt x="2976" y="717"/>
                  </a:lnTo>
                  <a:lnTo>
                    <a:pt x="2956" y="688"/>
                  </a:lnTo>
                  <a:lnTo>
                    <a:pt x="2936" y="660"/>
                  </a:lnTo>
                  <a:lnTo>
                    <a:pt x="2915" y="633"/>
                  </a:lnTo>
                  <a:lnTo>
                    <a:pt x="2894" y="605"/>
                  </a:lnTo>
                  <a:lnTo>
                    <a:pt x="2872" y="579"/>
                  </a:lnTo>
                  <a:lnTo>
                    <a:pt x="2849" y="552"/>
                  </a:lnTo>
                  <a:lnTo>
                    <a:pt x="2826" y="527"/>
                  </a:lnTo>
                  <a:lnTo>
                    <a:pt x="2802" y="501"/>
                  </a:lnTo>
                  <a:lnTo>
                    <a:pt x="2778" y="477"/>
                  </a:lnTo>
                  <a:lnTo>
                    <a:pt x="2754" y="453"/>
                  </a:lnTo>
                  <a:lnTo>
                    <a:pt x="2728" y="428"/>
                  </a:lnTo>
                  <a:lnTo>
                    <a:pt x="2703" y="406"/>
                  </a:lnTo>
                  <a:lnTo>
                    <a:pt x="2676" y="383"/>
                  </a:lnTo>
                  <a:lnTo>
                    <a:pt x="2650" y="361"/>
                  </a:lnTo>
                  <a:lnTo>
                    <a:pt x="2622" y="340"/>
                  </a:lnTo>
                  <a:lnTo>
                    <a:pt x="2595" y="319"/>
                  </a:lnTo>
                  <a:lnTo>
                    <a:pt x="2567" y="299"/>
                  </a:lnTo>
                  <a:lnTo>
                    <a:pt x="2538" y="279"/>
                  </a:lnTo>
                  <a:lnTo>
                    <a:pt x="2510" y="260"/>
                  </a:lnTo>
                  <a:lnTo>
                    <a:pt x="2481" y="242"/>
                  </a:lnTo>
                  <a:lnTo>
                    <a:pt x="2451" y="224"/>
                  </a:lnTo>
                  <a:lnTo>
                    <a:pt x="2421" y="206"/>
                  </a:lnTo>
                  <a:lnTo>
                    <a:pt x="2390" y="190"/>
                  </a:lnTo>
                  <a:lnTo>
                    <a:pt x="2360" y="174"/>
                  </a:lnTo>
                  <a:lnTo>
                    <a:pt x="2329" y="159"/>
                  </a:lnTo>
                  <a:lnTo>
                    <a:pt x="2297" y="144"/>
                  </a:lnTo>
                  <a:lnTo>
                    <a:pt x="2266" y="130"/>
                  </a:lnTo>
                  <a:lnTo>
                    <a:pt x="2234" y="117"/>
                  </a:lnTo>
                  <a:lnTo>
                    <a:pt x="2202" y="105"/>
                  </a:lnTo>
                  <a:lnTo>
                    <a:pt x="2169" y="92"/>
                  </a:lnTo>
                  <a:lnTo>
                    <a:pt x="2137" y="81"/>
                  </a:lnTo>
                  <a:lnTo>
                    <a:pt x="2104" y="71"/>
                  </a:lnTo>
                  <a:lnTo>
                    <a:pt x="2071" y="61"/>
                  </a:lnTo>
                  <a:lnTo>
                    <a:pt x="2038" y="53"/>
                  </a:lnTo>
                  <a:lnTo>
                    <a:pt x="2003" y="44"/>
                  </a:lnTo>
                  <a:lnTo>
                    <a:pt x="1970" y="36"/>
                  </a:lnTo>
                  <a:lnTo>
                    <a:pt x="1936" y="29"/>
                  </a:lnTo>
                  <a:lnTo>
                    <a:pt x="1903" y="23"/>
                  </a:lnTo>
                  <a:lnTo>
                    <a:pt x="1869" y="17"/>
                  </a:lnTo>
                  <a:lnTo>
                    <a:pt x="1834" y="13"/>
                  </a:lnTo>
                  <a:lnTo>
                    <a:pt x="1800" y="8"/>
                  </a:lnTo>
                  <a:lnTo>
                    <a:pt x="1766" y="5"/>
                  </a:lnTo>
                  <a:lnTo>
                    <a:pt x="1730" y="3"/>
                  </a:lnTo>
                  <a:lnTo>
                    <a:pt x="1696" y="1"/>
                  </a:lnTo>
                  <a:lnTo>
                    <a:pt x="1662" y="0"/>
                  </a:lnTo>
                  <a:lnTo>
                    <a:pt x="1628" y="0"/>
                  </a:lnTo>
                  <a:lnTo>
                    <a:pt x="1592" y="0"/>
                  </a:lnTo>
                  <a:lnTo>
                    <a:pt x="1558" y="1"/>
                  </a:lnTo>
                  <a:lnTo>
                    <a:pt x="1524" y="3"/>
                  </a:lnTo>
                  <a:lnTo>
                    <a:pt x="1489" y="5"/>
                  </a:lnTo>
                  <a:lnTo>
                    <a:pt x="1455" y="8"/>
                  </a:lnTo>
                  <a:lnTo>
                    <a:pt x="1421" y="13"/>
                  </a:lnTo>
                  <a:lnTo>
                    <a:pt x="1387" y="17"/>
                  </a:lnTo>
                  <a:lnTo>
                    <a:pt x="1352" y="23"/>
                  </a:lnTo>
                  <a:lnTo>
                    <a:pt x="1318" y="29"/>
                  </a:lnTo>
                  <a:lnTo>
                    <a:pt x="1284" y="36"/>
                  </a:lnTo>
                  <a:lnTo>
                    <a:pt x="1251" y="44"/>
                  </a:lnTo>
                  <a:lnTo>
                    <a:pt x="1218" y="53"/>
                  </a:lnTo>
                  <a:lnTo>
                    <a:pt x="1183" y="61"/>
                  </a:lnTo>
                  <a:lnTo>
                    <a:pt x="1150" y="71"/>
                  </a:lnTo>
                  <a:lnTo>
                    <a:pt x="1118" y="81"/>
                  </a:lnTo>
                  <a:lnTo>
                    <a:pt x="1085" y="92"/>
                  </a:lnTo>
                  <a:lnTo>
                    <a:pt x="1053" y="105"/>
                  </a:lnTo>
                  <a:lnTo>
                    <a:pt x="1020" y="117"/>
                  </a:lnTo>
                  <a:lnTo>
                    <a:pt x="989" y="130"/>
                  </a:lnTo>
                  <a:lnTo>
                    <a:pt x="957" y="144"/>
                  </a:lnTo>
                  <a:lnTo>
                    <a:pt x="926" y="159"/>
                  </a:lnTo>
                  <a:lnTo>
                    <a:pt x="895" y="174"/>
                  </a:lnTo>
                  <a:lnTo>
                    <a:pt x="864" y="190"/>
                  </a:lnTo>
                  <a:lnTo>
                    <a:pt x="833" y="206"/>
                  </a:lnTo>
                  <a:lnTo>
                    <a:pt x="803" y="224"/>
                  </a:lnTo>
                  <a:lnTo>
                    <a:pt x="773" y="242"/>
                  </a:lnTo>
                  <a:lnTo>
                    <a:pt x="744" y="260"/>
                  </a:lnTo>
                  <a:lnTo>
                    <a:pt x="716" y="279"/>
                  </a:lnTo>
                  <a:lnTo>
                    <a:pt x="687" y="299"/>
                  </a:lnTo>
                  <a:lnTo>
                    <a:pt x="659" y="319"/>
                  </a:lnTo>
                  <a:lnTo>
                    <a:pt x="632" y="340"/>
                  </a:lnTo>
                  <a:lnTo>
                    <a:pt x="604" y="361"/>
                  </a:lnTo>
                  <a:lnTo>
                    <a:pt x="578" y="383"/>
                  </a:lnTo>
                  <a:lnTo>
                    <a:pt x="552" y="406"/>
                  </a:lnTo>
                  <a:lnTo>
                    <a:pt x="526" y="428"/>
                  </a:lnTo>
                  <a:lnTo>
                    <a:pt x="500" y="453"/>
                  </a:lnTo>
                  <a:lnTo>
                    <a:pt x="476" y="477"/>
                  </a:lnTo>
                  <a:lnTo>
                    <a:pt x="452" y="501"/>
                  </a:lnTo>
                  <a:lnTo>
                    <a:pt x="428" y="527"/>
                  </a:lnTo>
                  <a:lnTo>
                    <a:pt x="405" y="552"/>
                  </a:lnTo>
                  <a:lnTo>
                    <a:pt x="383" y="579"/>
                  </a:lnTo>
                  <a:lnTo>
                    <a:pt x="361" y="605"/>
                  </a:lnTo>
                  <a:lnTo>
                    <a:pt x="339" y="633"/>
                  </a:lnTo>
                  <a:lnTo>
                    <a:pt x="318" y="660"/>
                  </a:lnTo>
                  <a:lnTo>
                    <a:pt x="298" y="688"/>
                  </a:lnTo>
                  <a:lnTo>
                    <a:pt x="278" y="717"/>
                  </a:lnTo>
                  <a:lnTo>
                    <a:pt x="259" y="746"/>
                  </a:lnTo>
                  <a:lnTo>
                    <a:pt x="240" y="774"/>
                  </a:lnTo>
                  <a:lnTo>
                    <a:pt x="223" y="804"/>
                  </a:lnTo>
                  <a:lnTo>
                    <a:pt x="206" y="834"/>
                  </a:lnTo>
                  <a:lnTo>
                    <a:pt x="190" y="865"/>
                  </a:lnTo>
                  <a:lnTo>
                    <a:pt x="173" y="895"/>
                  </a:lnTo>
                  <a:lnTo>
                    <a:pt x="159" y="927"/>
                  </a:lnTo>
                  <a:lnTo>
                    <a:pt x="144" y="958"/>
                  </a:lnTo>
                  <a:lnTo>
                    <a:pt x="130" y="990"/>
                  </a:lnTo>
                  <a:lnTo>
                    <a:pt x="117" y="1021"/>
                  </a:lnTo>
                  <a:lnTo>
                    <a:pt x="105" y="1054"/>
                  </a:lnTo>
                  <a:lnTo>
                    <a:pt x="92" y="1086"/>
                  </a:lnTo>
                  <a:lnTo>
                    <a:pt x="81" y="1119"/>
                  </a:lnTo>
                  <a:lnTo>
                    <a:pt x="70" y="1151"/>
                  </a:lnTo>
                  <a:lnTo>
                    <a:pt x="60" y="1184"/>
                  </a:lnTo>
                  <a:lnTo>
                    <a:pt x="51" y="1219"/>
                  </a:lnTo>
                  <a:lnTo>
                    <a:pt x="44" y="1252"/>
                  </a:lnTo>
                  <a:lnTo>
                    <a:pt x="36" y="1286"/>
                  </a:lnTo>
                  <a:lnTo>
                    <a:pt x="29" y="1319"/>
                  </a:lnTo>
                  <a:lnTo>
                    <a:pt x="23" y="1353"/>
                  </a:lnTo>
                  <a:lnTo>
                    <a:pt x="17" y="1388"/>
                  </a:lnTo>
                  <a:lnTo>
                    <a:pt x="13" y="1422"/>
                  </a:lnTo>
                  <a:lnTo>
                    <a:pt x="8" y="1456"/>
                  </a:lnTo>
                  <a:lnTo>
                    <a:pt x="5" y="1491"/>
                  </a:lnTo>
                  <a:lnTo>
                    <a:pt x="3" y="1525"/>
                  </a:lnTo>
                  <a:lnTo>
                    <a:pt x="1" y="1560"/>
                  </a:lnTo>
                  <a:lnTo>
                    <a:pt x="0" y="1594"/>
                  </a:lnTo>
                  <a:lnTo>
                    <a:pt x="0" y="1629"/>
                  </a:lnTo>
                  <a:lnTo>
                    <a:pt x="0" y="1663"/>
                  </a:lnTo>
                  <a:lnTo>
                    <a:pt x="1" y="1698"/>
                  </a:lnTo>
                  <a:lnTo>
                    <a:pt x="3" y="1733"/>
                  </a:lnTo>
                  <a:lnTo>
                    <a:pt x="5" y="1767"/>
                  </a:lnTo>
                  <a:lnTo>
                    <a:pt x="8" y="1801"/>
                  </a:lnTo>
                  <a:lnTo>
                    <a:pt x="13" y="1835"/>
                  </a:lnTo>
                  <a:lnTo>
                    <a:pt x="17" y="1870"/>
                  </a:lnTo>
                  <a:lnTo>
                    <a:pt x="23" y="1904"/>
                  </a:lnTo>
                  <a:lnTo>
                    <a:pt x="29" y="1938"/>
                  </a:lnTo>
                  <a:lnTo>
                    <a:pt x="36" y="1972"/>
                  </a:lnTo>
                  <a:lnTo>
                    <a:pt x="44" y="2006"/>
                  </a:lnTo>
                  <a:lnTo>
                    <a:pt x="51" y="2040"/>
                  </a:lnTo>
                  <a:lnTo>
                    <a:pt x="60" y="2073"/>
                  </a:lnTo>
                  <a:lnTo>
                    <a:pt x="70" y="2106"/>
                  </a:lnTo>
                  <a:lnTo>
                    <a:pt x="81" y="2139"/>
                  </a:lnTo>
                  <a:lnTo>
                    <a:pt x="92" y="2171"/>
                  </a:lnTo>
                  <a:lnTo>
                    <a:pt x="105" y="2205"/>
                  </a:lnTo>
                  <a:lnTo>
                    <a:pt x="117" y="2237"/>
                  </a:lnTo>
                  <a:lnTo>
                    <a:pt x="130" y="2269"/>
                  </a:lnTo>
                  <a:lnTo>
                    <a:pt x="144" y="2300"/>
                  </a:lnTo>
                  <a:lnTo>
                    <a:pt x="159" y="2332"/>
                  </a:lnTo>
                  <a:lnTo>
                    <a:pt x="173" y="2363"/>
                  </a:lnTo>
                  <a:lnTo>
                    <a:pt x="190" y="2394"/>
                  </a:lnTo>
                  <a:lnTo>
                    <a:pt x="206" y="2423"/>
                  </a:lnTo>
                  <a:lnTo>
                    <a:pt x="223" y="2453"/>
                  </a:lnTo>
                  <a:lnTo>
                    <a:pt x="240" y="2483"/>
                  </a:lnTo>
                  <a:lnTo>
                    <a:pt x="259" y="2512"/>
                  </a:lnTo>
                  <a:lnTo>
                    <a:pt x="278" y="2542"/>
                  </a:lnTo>
                  <a:lnTo>
                    <a:pt x="298" y="2569"/>
                  </a:lnTo>
                  <a:lnTo>
                    <a:pt x="318" y="2598"/>
                  </a:lnTo>
                  <a:lnTo>
                    <a:pt x="339" y="2626"/>
                  </a:lnTo>
                  <a:lnTo>
                    <a:pt x="361" y="2652"/>
                  </a:lnTo>
                  <a:lnTo>
                    <a:pt x="383" y="2679"/>
                  </a:lnTo>
                  <a:lnTo>
                    <a:pt x="405" y="2705"/>
                  </a:lnTo>
                  <a:lnTo>
                    <a:pt x="428" y="2731"/>
                  </a:lnTo>
                  <a:lnTo>
                    <a:pt x="452" y="2756"/>
                  </a:lnTo>
                  <a:lnTo>
                    <a:pt x="476" y="2780"/>
                  </a:lnTo>
                  <a:lnTo>
                    <a:pt x="500" y="2805"/>
                  </a:lnTo>
                  <a:lnTo>
                    <a:pt x="526" y="2829"/>
                  </a:lnTo>
                  <a:lnTo>
                    <a:pt x="552" y="2852"/>
                  </a:lnTo>
                  <a:lnTo>
                    <a:pt x="578" y="2874"/>
                  </a:lnTo>
                  <a:lnTo>
                    <a:pt x="604" y="2896"/>
                  </a:lnTo>
                  <a:lnTo>
                    <a:pt x="632" y="2917"/>
                  </a:lnTo>
                  <a:lnTo>
                    <a:pt x="659" y="2938"/>
                  </a:lnTo>
                  <a:lnTo>
                    <a:pt x="687" y="2959"/>
                  </a:lnTo>
                  <a:lnTo>
                    <a:pt x="716" y="2978"/>
                  </a:lnTo>
                  <a:lnTo>
                    <a:pt x="744" y="2998"/>
                  </a:lnTo>
                  <a:lnTo>
                    <a:pt x="773" y="3016"/>
                  </a:lnTo>
                  <a:lnTo>
                    <a:pt x="803" y="3033"/>
                  </a:lnTo>
                  <a:lnTo>
                    <a:pt x="833" y="3051"/>
                  </a:lnTo>
                  <a:lnTo>
                    <a:pt x="864" y="3068"/>
                  </a:lnTo>
                  <a:lnTo>
                    <a:pt x="895" y="3083"/>
                  </a:lnTo>
                  <a:lnTo>
                    <a:pt x="926" y="3099"/>
                  </a:lnTo>
                  <a:lnTo>
                    <a:pt x="957" y="3113"/>
                  </a:lnTo>
                  <a:lnTo>
                    <a:pt x="989" y="3127"/>
                  </a:lnTo>
                  <a:lnTo>
                    <a:pt x="1020" y="3141"/>
                  </a:lnTo>
                  <a:lnTo>
                    <a:pt x="1053" y="3153"/>
                  </a:lnTo>
                  <a:lnTo>
                    <a:pt x="1085" y="3165"/>
                  </a:lnTo>
                  <a:lnTo>
                    <a:pt x="1118" y="3176"/>
                  </a:lnTo>
                  <a:lnTo>
                    <a:pt x="1150" y="3187"/>
                  </a:lnTo>
                  <a:lnTo>
                    <a:pt x="1183" y="3196"/>
                  </a:lnTo>
                  <a:lnTo>
                    <a:pt x="1218" y="3206"/>
                  </a:lnTo>
                  <a:lnTo>
                    <a:pt x="1251" y="3214"/>
                  </a:lnTo>
                  <a:lnTo>
                    <a:pt x="1284" y="3221"/>
                  </a:lnTo>
                  <a:lnTo>
                    <a:pt x="1318" y="3228"/>
                  </a:lnTo>
                  <a:lnTo>
                    <a:pt x="1352" y="3235"/>
                  </a:lnTo>
                  <a:lnTo>
                    <a:pt x="1387" y="3240"/>
                  </a:lnTo>
                  <a:lnTo>
                    <a:pt x="1421" y="3245"/>
                  </a:lnTo>
                  <a:lnTo>
                    <a:pt x="1455" y="3249"/>
                  </a:lnTo>
                  <a:lnTo>
                    <a:pt x="1489" y="3252"/>
                  </a:lnTo>
                  <a:lnTo>
                    <a:pt x="1524" y="3255"/>
                  </a:lnTo>
                  <a:lnTo>
                    <a:pt x="1558" y="3257"/>
                  </a:lnTo>
                  <a:lnTo>
                    <a:pt x="1592" y="3258"/>
                  </a:lnTo>
                  <a:lnTo>
                    <a:pt x="1628" y="3258"/>
                  </a:lnTo>
                  <a:lnTo>
                    <a:pt x="1662" y="3258"/>
                  </a:lnTo>
                  <a:lnTo>
                    <a:pt x="1696" y="3257"/>
                  </a:lnTo>
                  <a:lnTo>
                    <a:pt x="1730" y="3255"/>
                  </a:lnTo>
                  <a:lnTo>
                    <a:pt x="1766" y="3252"/>
                  </a:lnTo>
                  <a:lnTo>
                    <a:pt x="1800" y="3249"/>
                  </a:lnTo>
                  <a:lnTo>
                    <a:pt x="1834" y="3245"/>
                  </a:lnTo>
                  <a:lnTo>
                    <a:pt x="1869" y="3240"/>
                  </a:lnTo>
                  <a:lnTo>
                    <a:pt x="1903" y="3235"/>
                  </a:lnTo>
                  <a:lnTo>
                    <a:pt x="1936" y="3228"/>
                  </a:lnTo>
                  <a:lnTo>
                    <a:pt x="1970" y="3221"/>
                  </a:lnTo>
                  <a:lnTo>
                    <a:pt x="2003" y="3214"/>
                  </a:lnTo>
                  <a:lnTo>
                    <a:pt x="2038" y="3206"/>
                  </a:lnTo>
                  <a:lnTo>
                    <a:pt x="2071" y="3196"/>
                  </a:lnTo>
                  <a:lnTo>
                    <a:pt x="2104" y="3187"/>
                  </a:lnTo>
                  <a:lnTo>
                    <a:pt x="2137" y="3176"/>
                  </a:lnTo>
                  <a:lnTo>
                    <a:pt x="2169" y="3165"/>
                  </a:lnTo>
                  <a:lnTo>
                    <a:pt x="2202" y="3153"/>
                  </a:lnTo>
                  <a:lnTo>
                    <a:pt x="2234" y="3141"/>
                  </a:lnTo>
                  <a:lnTo>
                    <a:pt x="2266" y="3127"/>
                  </a:lnTo>
                  <a:lnTo>
                    <a:pt x="2297" y="3113"/>
                  </a:lnTo>
                  <a:lnTo>
                    <a:pt x="2329" y="3099"/>
                  </a:lnTo>
                  <a:lnTo>
                    <a:pt x="2360" y="3083"/>
                  </a:lnTo>
                  <a:lnTo>
                    <a:pt x="2390" y="3068"/>
                  </a:lnTo>
                  <a:lnTo>
                    <a:pt x="2421" y="3051"/>
                  </a:lnTo>
                  <a:lnTo>
                    <a:pt x="2451" y="3033"/>
                  </a:lnTo>
                  <a:lnTo>
                    <a:pt x="2481" y="3016"/>
                  </a:lnTo>
                  <a:lnTo>
                    <a:pt x="2510" y="2998"/>
                  </a:lnTo>
                  <a:lnTo>
                    <a:pt x="2538" y="2978"/>
                  </a:lnTo>
                  <a:lnTo>
                    <a:pt x="2567" y="2959"/>
                  </a:lnTo>
                  <a:lnTo>
                    <a:pt x="2595" y="2938"/>
                  </a:lnTo>
                  <a:lnTo>
                    <a:pt x="2622" y="2917"/>
                  </a:lnTo>
                  <a:lnTo>
                    <a:pt x="2650" y="2896"/>
                  </a:lnTo>
                  <a:lnTo>
                    <a:pt x="2676" y="28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8" name="Freeform 28"/>
            <p:cNvSpPr>
              <a:spLocks/>
            </p:cNvSpPr>
            <p:nvPr/>
          </p:nvSpPr>
          <p:spPr bwMode="auto">
            <a:xfrm>
              <a:off x="1878" y="3156"/>
              <a:ext cx="220" cy="469"/>
            </a:xfrm>
            <a:custGeom>
              <a:avLst/>
              <a:gdLst>
                <a:gd name="T0" fmla="*/ 0 w 580"/>
                <a:gd name="T1" fmla="*/ 25 h 1245"/>
                <a:gd name="T2" fmla="*/ 1 w 580"/>
                <a:gd name="T3" fmla="*/ 25 h 1245"/>
                <a:gd name="T4" fmla="*/ 1 w 580"/>
                <a:gd name="T5" fmla="*/ 24 h 1245"/>
                <a:gd name="T6" fmla="*/ 2 w 580"/>
                <a:gd name="T7" fmla="*/ 24 h 1245"/>
                <a:gd name="T8" fmla="*/ 2 w 580"/>
                <a:gd name="T9" fmla="*/ 23 h 1245"/>
                <a:gd name="T10" fmla="*/ 3 w 580"/>
                <a:gd name="T11" fmla="*/ 23 h 1245"/>
                <a:gd name="T12" fmla="*/ 3 w 580"/>
                <a:gd name="T13" fmla="*/ 22 h 1245"/>
                <a:gd name="T14" fmla="*/ 3 w 580"/>
                <a:gd name="T15" fmla="*/ 22 h 1245"/>
                <a:gd name="T16" fmla="*/ 4 w 580"/>
                <a:gd name="T17" fmla="*/ 21 h 1245"/>
                <a:gd name="T18" fmla="*/ 5 w 580"/>
                <a:gd name="T19" fmla="*/ 21 h 1245"/>
                <a:gd name="T20" fmla="*/ 5 w 580"/>
                <a:gd name="T21" fmla="*/ 20 h 1245"/>
                <a:gd name="T22" fmla="*/ 5 w 580"/>
                <a:gd name="T23" fmla="*/ 20 h 1245"/>
                <a:gd name="T24" fmla="*/ 6 w 580"/>
                <a:gd name="T25" fmla="*/ 19 h 1245"/>
                <a:gd name="T26" fmla="*/ 6 w 580"/>
                <a:gd name="T27" fmla="*/ 18 h 1245"/>
                <a:gd name="T28" fmla="*/ 6 w 580"/>
                <a:gd name="T29" fmla="*/ 18 h 1245"/>
                <a:gd name="T30" fmla="*/ 7 w 580"/>
                <a:gd name="T31" fmla="*/ 17 h 1245"/>
                <a:gd name="T32" fmla="*/ 7 w 580"/>
                <a:gd name="T33" fmla="*/ 17 h 1245"/>
                <a:gd name="T34" fmla="*/ 8 w 580"/>
                <a:gd name="T35" fmla="*/ 16 h 1245"/>
                <a:gd name="T36" fmla="*/ 8 w 580"/>
                <a:gd name="T37" fmla="*/ 15 h 1245"/>
                <a:gd name="T38" fmla="*/ 8 w 580"/>
                <a:gd name="T39" fmla="*/ 15 h 1245"/>
                <a:gd name="T40" fmla="*/ 9 w 580"/>
                <a:gd name="T41" fmla="*/ 14 h 1245"/>
                <a:gd name="T42" fmla="*/ 9 w 580"/>
                <a:gd name="T43" fmla="*/ 14 h 1245"/>
                <a:gd name="T44" fmla="*/ 9 w 580"/>
                <a:gd name="T45" fmla="*/ 13 h 1245"/>
                <a:gd name="T46" fmla="*/ 9 w 580"/>
                <a:gd name="T47" fmla="*/ 12 h 1245"/>
                <a:gd name="T48" fmla="*/ 10 w 580"/>
                <a:gd name="T49" fmla="*/ 12 h 1245"/>
                <a:gd name="T50" fmla="*/ 10 w 580"/>
                <a:gd name="T51" fmla="*/ 11 h 1245"/>
                <a:gd name="T52" fmla="*/ 10 w 580"/>
                <a:gd name="T53" fmla="*/ 10 h 1245"/>
                <a:gd name="T54" fmla="*/ 11 w 580"/>
                <a:gd name="T55" fmla="*/ 10 h 1245"/>
                <a:gd name="T56" fmla="*/ 11 w 580"/>
                <a:gd name="T57" fmla="*/ 9 h 1245"/>
                <a:gd name="T58" fmla="*/ 11 w 580"/>
                <a:gd name="T59" fmla="*/ 8 h 1245"/>
                <a:gd name="T60" fmla="*/ 11 w 580"/>
                <a:gd name="T61" fmla="*/ 8 h 1245"/>
                <a:gd name="T62" fmla="*/ 11 w 580"/>
                <a:gd name="T63" fmla="*/ 7 h 1245"/>
                <a:gd name="T64" fmla="*/ 11 w 580"/>
                <a:gd name="T65" fmla="*/ 6 h 1245"/>
                <a:gd name="T66" fmla="*/ 11 w 580"/>
                <a:gd name="T67" fmla="*/ 6 h 1245"/>
                <a:gd name="T68" fmla="*/ 12 w 580"/>
                <a:gd name="T69" fmla="*/ 5 h 1245"/>
                <a:gd name="T70" fmla="*/ 12 w 580"/>
                <a:gd name="T71" fmla="*/ 4 h 1245"/>
                <a:gd name="T72" fmla="*/ 12 w 580"/>
                <a:gd name="T73" fmla="*/ 3 h 1245"/>
                <a:gd name="T74" fmla="*/ 12 w 580"/>
                <a:gd name="T75" fmla="*/ 3 h 1245"/>
                <a:gd name="T76" fmla="*/ 12 w 580"/>
                <a:gd name="T77" fmla="*/ 2 h 1245"/>
                <a:gd name="T78" fmla="*/ 12 w 580"/>
                <a:gd name="T79" fmla="*/ 2 h 1245"/>
                <a:gd name="T80" fmla="*/ 12 w 580"/>
                <a:gd name="T81" fmla="*/ 1 h 1245"/>
                <a:gd name="T82" fmla="*/ 12 w 580"/>
                <a:gd name="T83" fmla="*/ 0 h 124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80" h="1245">
                  <a:moveTo>
                    <a:pt x="0" y="1245"/>
                  </a:moveTo>
                  <a:lnTo>
                    <a:pt x="27" y="1223"/>
                  </a:lnTo>
                  <a:lnTo>
                    <a:pt x="52" y="1200"/>
                  </a:lnTo>
                  <a:lnTo>
                    <a:pt x="78" y="1176"/>
                  </a:lnTo>
                  <a:lnTo>
                    <a:pt x="102" y="1151"/>
                  </a:lnTo>
                  <a:lnTo>
                    <a:pt x="126" y="1127"/>
                  </a:lnTo>
                  <a:lnTo>
                    <a:pt x="150" y="1102"/>
                  </a:lnTo>
                  <a:lnTo>
                    <a:pt x="173" y="1076"/>
                  </a:lnTo>
                  <a:lnTo>
                    <a:pt x="196" y="1050"/>
                  </a:lnTo>
                  <a:lnTo>
                    <a:pt x="218" y="1023"/>
                  </a:lnTo>
                  <a:lnTo>
                    <a:pt x="239" y="997"/>
                  </a:lnTo>
                  <a:lnTo>
                    <a:pt x="260" y="969"/>
                  </a:lnTo>
                  <a:lnTo>
                    <a:pt x="280" y="940"/>
                  </a:lnTo>
                  <a:lnTo>
                    <a:pt x="300" y="913"/>
                  </a:lnTo>
                  <a:lnTo>
                    <a:pt x="319" y="883"/>
                  </a:lnTo>
                  <a:lnTo>
                    <a:pt x="338" y="854"/>
                  </a:lnTo>
                  <a:lnTo>
                    <a:pt x="355" y="824"/>
                  </a:lnTo>
                  <a:lnTo>
                    <a:pt x="372" y="794"/>
                  </a:lnTo>
                  <a:lnTo>
                    <a:pt x="388" y="765"/>
                  </a:lnTo>
                  <a:lnTo>
                    <a:pt x="405" y="734"/>
                  </a:lnTo>
                  <a:lnTo>
                    <a:pt x="420" y="703"/>
                  </a:lnTo>
                  <a:lnTo>
                    <a:pt x="435" y="671"/>
                  </a:lnTo>
                  <a:lnTo>
                    <a:pt x="448" y="640"/>
                  </a:lnTo>
                  <a:lnTo>
                    <a:pt x="461" y="608"/>
                  </a:lnTo>
                  <a:lnTo>
                    <a:pt x="475" y="576"/>
                  </a:lnTo>
                  <a:lnTo>
                    <a:pt x="486" y="542"/>
                  </a:lnTo>
                  <a:lnTo>
                    <a:pt x="497" y="510"/>
                  </a:lnTo>
                  <a:lnTo>
                    <a:pt x="508" y="477"/>
                  </a:lnTo>
                  <a:lnTo>
                    <a:pt x="518" y="444"/>
                  </a:lnTo>
                  <a:lnTo>
                    <a:pt x="527" y="411"/>
                  </a:lnTo>
                  <a:lnTo>
                    <a:pt x="535" y="377"/>
                  </a:lnTo>
                  <a:lnTo>
                    <a:pt x="542" y="343"/>
                  </a:lnTo>
                  <a:lnTo>
                    <a:pt x="550" y="309"/>
                  </a:lnTo>
                  <a:lnTo>
                    <a:pt x="555" y="275"/>
                  </a:lnTo>
                  <a:lnTo>
                    <a:pt x="561" y="241"/>
                  </a:lnTo>
                  <a:lnTo>
                    <a:pt x="566" y="206"/>
                  </a:lnTo>
                  <a:lnTo>
                    <a:pt x="570" y="172"/>
                  </a:lnTo>
                  <a:lnTo>
                    <a:pt x="573" y="138"/>
                  </a:lnTo>
                  <a:lnTo>
                    <a:pt x="576" y="104"/>
                  </a:lnTo>
                  <a:lnTo>
                    <a:pt x="577" y="69"/>
                  </a:lnTo>
                  <a:lnTo>
                    <a:pt x="579" y="34"/>
                  </a:lnTo>
                  <a:lnTo>
                    <a:pt x="58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39" name="Line 29"/>
            <p:cNvSpPr>
              <a:spLocks noChangeShapeType="1"/>
            </p:cNvSpPr>
            <p:nvPr/>
          </p:nvSpPr>
          <p:spPr bwMode="auto">
            <a:xfrm flipV="1">
              <a:off x="868" y="1915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0" name="Line 30"/>
            <p:cNvSpPr>
              <a:spLocks noChangeShapeType="1"/>
            </p:cNvSpPr>
            <p:nvPr/>
          </p:nvSpPr>
          <p:spPr bwMode="auto">
            <a:xfrm flipV="1">
              <a:off x="868" y="169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1" name="Line 31"/>
            <p:cNvSpPr>
              <a:spLocks noChangeShapeType="1"/>
            </p:cNvSpPr>
            <p:nvPr/>
          </p:nvSpPr>
          <p:spPr bwMode="auto">
            <a:xfrm flipV="1">
              <a:off x="868" y="1474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2" name="Line 32"/>
            <p:cNvSpPr>
              <a:spLocks noChangeShapeType="1"/>
            </p:cNvSpPr>
            <p:nvPr/>
          </p:nvSpPr>
          <p:spPr bwMode="auto">
            <a:xfrm flipV="1">
              <a:off x="868" y="1254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3" name="Line 33"/>
            <p:cNvSpPr>
              <a:spLocks noChangeShapeType="1"/>
            </p:cNvSpPr>
            <p:nvPr/>
          </p:nvSpPr>
          <p:spPr bwMode="auto">
            <a:xfrm flipV="1">
              <a:off x="868" y="1034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4" name="Line 34"/>
            <p:cNvSpPr>
              <a:spLocks noChangeShapeType="1"/>
            </p:cNvSpPr>
            <p:nvPr/>
          </p:nvSpPr>
          <p:spPr bwMode="auto">
            <a:xfrm flipV="1">
              <a:off x="868" y="881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5" name="Line 35"/>
            <p:cNvSpPr>
              <a:spLocks noChangeShapeType="1"/>
            </p:cNvSpPr>
            <p:nvPr/>
          </p:nvSpPr>
          <p:spPr bwMode="auto">
            <a:xfrm flipV="1">
              <a:off x="2098" y="1915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6" name="Line 36"/>
            <p:cNvSpPr>
              <a:spLocks noChangeShapeType="1"/>
            </p:cNvSpPr>
            <p:nvPr/>
          </p:nvSpPr>
          <p:spPr bwMode="auto">
            <a:xfrm flipV="1">
              <a:off x="2098" y="169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7" name="Line 37"/>
            <p:cNvSpPr>
              <a:spLocks noChangeShapeType="1"/>
            </p:cNvSpPr>
            <p:nvPr/>
          </p:nvSpPr>
          <p:spPr bwMode="auto">
            <a:xfrm flipV="1">
              <a:off x="2098" y="1474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8" name="Line 38"/>
            <p:cNvSpPr>
              <a:spLocks noChangeShapeType="1"/>
            </p:cNvSpPr>
            <p:nvPr/>
          </p:nvSpPr>
          <p:spPr bwMode="auto">
            <a:xfrm flipV="1">
              <a:off x="2098" y="1254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49" name="Line 39"/>
            <p:cNvSpPr>
              <a:spLocks noChangeShapeType="1"/>
            </p:cNvSpPr>
            <p:nvPr/>
          </p:nvSpPr>
          <p:spPr bwMode="auto">
            <a:xfrm flipV="1">
              <a:off x="2098" y="1034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50" name="Line 40"/>
            <p:cNvSpPr>
              <a:spLocks noChangeShapeType="1"/>
            </p:cNvSpPr>
            <p:nvPr/>
          </p:nvSpPr>
          <p:spPr bwMode="auto">
            <a:xfrm flipV="1">
              <a:off x="2098" y="881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3577" name="Group 41"/>
          <p:cNvGrpSpPr>
            <a:grpSpLocks/>
          </p:cNvGrpSpPr>
          <p:nvPr/>
        </p:nvGrpSpPr>
        <p:grpSpPr bwMode="auto">
          <a:xfrm>
            <a:off x="957263" y="650875"/>
            <a:ext cx="2794000" cy="979488"/>
            <a:chOff x="603" y="264"/>
            <a:chExt cx="1760" cy="617"/>
          </a:xfrm>
        </p:grpSpPr>
        <p:sp>
          <p:nvSpPr>
            <p:cNvPr id="69709" name="Line 42"/>
            <p:cNvSpPr>
              <a:spLocks noChangeShapeType="1"/>
            </p:cNvSpPr>
            <p:nvPr/>
          </p:nvSpPr>
          <p:spPr bwMode="auto">
            <a:xfrm>
              <a:off x="1087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0" name="Line 43"/>
            <p:cNvSpPr>
              <a:spLocks noChangeShapeType="1"/>
            </p:cNvSpPr>
            <p:nvPr/>
          </p:nvSpPr>
          <p:spPr bwMode="auto">
            <a:xfrm>
              <a:off x="1878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1" name="Line 44"/>
            <p:cNvSpPr>
              <a:spLocks noChangeShapeType="1"/>
            </p:cNvSpPr>
            <p:nvPr/>
          </p:nvSpPr>
          <p:spPr bwMode="auto">
            <a:xfrm flipH="1">
              <a:off x="1878" y="881"/>
              <a:ext cx="48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12" name="Line 45"/>
            <p:cNvSpPr>
              <a:spLocks noChangeShapeType="1"/>
            </p:cNvSpPr>
            <p:nvPr/>
          </p:nvSpPr>
          <p:spPr bwMode="auto">
            <a:xfrm flipH="1">
              <a:off x="603" y="881"/>
              <a:ext cx="4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3582" name="Group 46"/>
          <p:cNvGrpSpPr>
            <a:grpSpLocks/>
          </p:cNvGrpSpPr>
          <p:nvPr/>
        </p:nvGrpSpPr>
        <p:grpSpPr bwMode="auto">
          <a:xfrm>
            <a:off x="1725613" y="3995738"/>
            <a:ext cx="1255712" cy="2493962"/>
            <a:chOff x="1087" y="2371"/>
            <a:chExt cx="791" cy="1571"/>
          </a:xfrm>
        </p:grpSpPr>
        <p:sp>
          <p:nvSpPr>
            <p:cNvPr id="69705" name="Line 47"/>
            <p:cNvSpPr>
              <a:spLocks noChangeShapeType="1"/>
            </p:cNvSpPr>
            <p:nvPr/>
          </p:nvSpPr>
          <p:spPr bwMode="auto">
            <a:xfrm>
              <a:off x="1878" y="2371"/>
              <a:ext cx="0" cy="3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06" name="Line 48"/>
            <p:cNvSpPr>
              <a:spLocks noChangeShapeType="1"/>
            </p:cNvSpPr>
            <p:nvPr/>
          </p:nvSpPr>
          <p:spPr bwMode="auto">
            <a:xfrm>
              <a:off x="1087" y="2371"/>
              <a:ext cx="0" cy="3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07" name="Line 49"/>
            <p:cNvSpPr>
              <a:spLocks noChangeShapeType="1"/>
            </p:cNvSpPr>
            <p:nvPr/>
          </p:nvSpPr>
          <p:spPr bwMode="auto">
            <a:xfrm>
              <a:off x="1878" y="3627"/>
              <a:ext cx="0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708" name="Line 50"/>
            <p:cNvSpPr>
              <a:spLocks noChangeShapeType="1"/>
            </p:cNvSpPr>
            <p:nvPr/>
          </p:nvSpPr>
          <p:spPr bwMode="auto">
            <a:xfrm>
              <a:off x="1087" y="3627"/>
              <a:ext cx="0" cy="3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3587" name="Group 51"/>
          <p:cNvGrpSpPr>
            <a:grpSpLocks/>
          </p:cNvGrpSpPr>
          <p:nvPr/>
        </p:nvGrpSpPr>
        <p:grpSpPr bwMode="auto">
          <a:xfrm>
            <a:off x="4586288" y="441325"/>
            <a:ext cx="2794000" cy="3116263"/>
            <a:chOff x="2889" y="132"/>
            <a:chExt cx="1760" cy="1963"/>
          </a:xfrm>
        </p:grpSpPr>
        <p:grpSp>
          <p:nvGrpSpPr>
            <p:cNvPr id="69676" name="Group 52"/>
            <p:cNvGrpSpPr>
              <a:grpSpLocks/>
            </p:cNvGrpSpPr>
            <p:nvPr/>
          </p:nvGrpSpPr>
          <p:grpSpPr bwMode="auto">
            <a:xfrm>
              <a:off x="2889" y="132"/>
              <a:ext cx="1760" cy="1963"/>
              <a:chOff x="2889" y="132"/>
              <a:chExt cx="1760" cy="1963"/>
            </a:xfrm>
          </p:grpSpPr>
          <p:sp>
            <p:nvSpPr>
              <p:cNvPr id="69696" name="Line 53"/>
              <p:cNvSpPr>
                <a:spLocks noChangeShapeType="1"/>
              </p:cNvSpPr>
              <p:nvPr/>
            </p:nvSpPr>
            <p:spPr bwMode="auto">
              <a:xfrm>
                <a:off x="3770" y="132"/>
                <a:ext cx="0" cy="4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7" name="Line 54"/>
              <p:cNvSpPr>
                <a:spLocks noChangeShapeType="1"/>
              </p:cNvSpPr>
              <p:nvPr/>
            </p:nvSpPr>
            <p:spPr bwMode="auto">
              <a:xfrm>
                <a:off x="3770" y="637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8" name="Line 55"/>
              <p:cNvSpPr>
                <a:spLocks noChangeShapeType="1"/>
              </p:cNvSpPr>
              <p:nvPr/>
            </p:nvSpPr>
            <p:spPr bwMode="auto">
              <a:xfrm>
                <a:off x="3770" y="717"/>
                <a:ext cx="0" cy="7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9" name="Line 56"/>
              <p:cNvSpPr>
                <a:spLocks noChangeShapeType="1"/>
              </p:cNvSpPr>
              <p:nvPr/>
            </p:nvSpPr>
            <p:spPr bwMode="auto">
              <a:xfrm>
                <a:off x="3770" y="1553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0" name="Line 57"/>
              <p:cNvSpPr>
                <a:spLocks noChangeShapeType="1"/>
              </p:cNvSpPr>
              <p:nvPr/>
            </p:nvSpPr>
            <p:spPr bwMode="auto">
              <a:xfrm>
                <a:off x="3770" y="1632"/>
                <a:ext cx="0" cy="4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1" name="Line 58"/>
              <p:cNvSpPr>
                <a:spLocks noChangeShapeType="1"/>
              </p:cNvSpPr>
              <p:nvPr/>
            </p:nvSpPr>
            <p:spPr bwMode="auto">
              <a:xfrm>
                <a:off x="2889" y="2024"/>
                <a:ext cx="1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2" name="Line 59"/>
              <p:cNvSpPr>
                <a:spLocks noChangeShapeType="1"/>
              </p:cNvSpPr>
              <p:nvPr/>
            </p:nvSpPr>
            <p:spPr bwMode="auto">
              <a:xfrm flipV="1">
                <a:off x="4649" y="264"/>
                <a:ext cx="0" cy="17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3" name="Line 60"/>
              <p:cNvSpPr>
                <a:spLocks noChangeShapeType="1"/>
              </p:cNvSpPr>
              <p:nvPr/>
            </p:nvSpPr>
            <p:spPr bwMode="auto">
              <a:xfrm flipH="1">
                <a:off x="2889" y="264"/>
                <a:ext cx="17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04" name="Line 61"/>
              <p:cNvSpPr>
                <a:spLocks noChangeShapeType="1"/>
              </p:cNvSpPr>
              <p:nvPr/>
            </p:nvSpPr>
            <p:spPr bwMode="auto">
              <a:xfrm>
                <a:off x="2889" y="264"/>
                <a:ext cx="0" cy="17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69677" name="Group 62"/>
            <p:cNvGrpSpPr>
              <a:grpSpLocks/>
            </p:cNvGrpSpPr>
            <p:nvPr/>
          </p:nvGrpSpPr>
          <p:grpSpPr bwMode="auto">
            <a:xfrm>
              <a:off x="3154" y="264"/>
              <a:ext cx="1230" cy="1760"/>
              <a:chOff x="3154" y="264"/>
              <a:chExt cx="1230" cy="1760"/>
            </a:xfrm>
          </p:grpSpPr>
          <p:sp>
            <p:nvSpPr>
              <p:cNvPr id="69678" name="Line 63"/>
              <p:cNvSpPr>
                <a:spLocks noChangeShapeType="1"/>
              </p:cNvSpPr>
              <p:nvPr/>
            </p:nvSpPr>
            <p:spPr bwMode="auto">
              <a:xfrm flipV="1">
                <a:off x="3154" y="1937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79" name="Line 64"/>
              <p:cNvSpPr>
                <a:spLocks noChangeShapeType="1"/>
              </p:cNvSpPr>
              <p:nvPr/>
            </p:nvSpPr>
            <p:spPr bwMode="auto">
              <a:xfrm flipV="1">
                <a:off x="3154" y="1717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0" name="Line 65"/>
              <p:cNvSpPr>
                <a:spLocks noChangeShapeType="1"/>
              </p:cNvSpPr>
              <p:nvPr/>
            </p:nvSpPr>
            <p:spPr bwMode="auto">
              <a:xfrm flipV="1">
                <a:off x="3154" y="1497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1" name="Line 66"/>
              <p:cNvSpPr>
                <a:spLocks noChangeShapeType="1"/>
              </p:cNvSpPr>
              <p:nvPr/>
            </p:nvSpPr>
            <p:spPr bwMode="auto">
              <a:xfrm flipV="1">
                <a:off x="3154" y="1275"/>
                <a:ext cx="0" cy="1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2" name="Line 67"/>
              <p:cNvSpPr>
                <a:spLocks noChangeShapeType="1"/>
              </p:cNvSpPr>
              <p:nvPr/>
            </p:nvSpPr>
            <p:spPr bwMode="auto">
              <a:xfrm flipV="1">
                <a:off x="3154" y="1055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3" name="Line 68"/>
              <p:cNvSpPr>
                <a:spLocks noChangeShapeType="1"/>
              </p:cNvSpPr>
              <p:nvPr/>
            </p:nvSpPr>
            <p:spPr bwMode="auto">
              <a:xfrm flipV="1">
                <a:off x="3154" y="836"/>
                <a:ext cx="0" cy="1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4" name="Line 69"/>
              <p:cNvSpPr>
                <a:spLocks noChangeShapeType="1"/>
              </p:cNvSpPr>
              <p:nvPr/>
            </p:nvSpPr>
            <p:spPr bwMode="auto">
              <a:xfrm flipV="1">
                <a:off x="3154" y="616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5" name="Line 70"/>
              <p:cNvSpPr>
                <a:spLocks noChangeShapeType="1"/>
              </p:cNvSpPr>
              <p:nvPr/>
            </p:nvSpPr>
            <p:spPr bwMode="auto">
              <a:xfrm flipV="1">
                <a:off x="3154" y="397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6" name="Line 71"/>
              <p:cNvSpPr>
                <a:spLocks noChangeShapeType="1"/>
              </p:cNvSpPr>
              <p:nvPr/>
            </p:nvSpPr>
            <p:spPr bwMode="auto">
              <a:xfrm flipV="1">
                <a:off x="3154" y="264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7" name="Line 72"/>
              <p:cNvSpPr>
                <a:spLocks noChangeShapeType="1"/>
              </p:cNvSpPr>
              <p:nvPr/>
            </p:nvSpPr>
            <p:spPr bwMode="auto">
              <a:xfrm flipV="1">
                <a:off x="4384" y="1937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8" name="Line 73"/>
              <p:cNvSpPr>
                <a:spLocks noChangeShapeType="1"/>
              </p:cNvSpPr>
              <p:nvPr/>
            </p:nvSpPr>
            <p:spPr bwMode="auto">
              <a:xfrm flipV="1">
                <a:off x="4384" y="1717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89" name="Line 74"/>
              <p:cNvSpPr>
                <a:spLocks noChangeShapeType="1"/>
              </p:cNvSpPr>
              <p:nvPr/>
            </p:nvSpPr>
            <p:spPr bwMode="auto">
              <a:xfrm flipV="1">
                <a:off x="4384" y="1497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0" name="Line 75"/>
              <p:cNvSpPr>
                <a:spLocks noChangeShapeType="1"/>
              </p:cNvSpPr>
              <p:nvPr/>
            </p:nvSpPr>
            <p:spPr bwMode="auto">
              <a:xfrm flipV="1">
                <a:off x="4384" y="1275"/>
                <a:ext cx="0" cy="1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1" name="Line 76"/>
              <p:cNvSpPr>
                <a:spLocks noChangeShapeType="1"/>
              </p:cNvSpPr>
              <p:nvPr/>
            </p:nvSpPr>
            <p:spPr bwMode="auto">
              <a:xfrm flipV="1">
                <a:off x="4384" y="1055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2" name="Line 77"/>
              <p:cNvSpPr>
                <a:spLocks noChangeShapeType="1"/>
              </p:cNvSpPr>
              <p:nvPr/>
            </p:nvSpPr>
            <p:spPr bwMode="auto">
              <a:xfrm flipV="1">
                <a:off x="4384" y="836"/>
                <a:ext cx="0" cy="1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3" name="Line 78"/>
              <p:cNvSpPr>
                <a:spLocks noChangeShapeType="1"/>
              </p:cNvSpPr>
              <p:nvPr/>
            </p:nvSpPr>
            <p:spPr bwMode="auto">
              <a:xfrm flipV="1">
                <a:off x="4384" y="616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4" name="Line 79"/>
              <p:cNvSpPr>
                <a:spLocks noChangeShapeType="1"/>
              </p:cNvSpPr>
              <p:nvPr/>
            </p:nvSpPr>
            <p:spPr bwMode="auto">
              <a:xfrm flipV="1">
                <a:off x="4384" y="397"/>
                <a:ext cx="0" cy="1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95" name="Line 80"/>
              <p:cNvSpPr>
                <a:spLocks noChangeShapeType="1"/>
              </p:cNvSpPr>
              <p:nvPr/>
            </p:nvSpPr>
            <p:spPr bwMode="auto">
              <a:xfrm flipV="1">
                <a:off x="4384" y="264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93617" name="Line 81"/>
          <p:cNvSpPr>
            <a:spLocks noChangeShapeType="1"/>
          </p:cNvSpPr>
          <p:nvPr/>
        </p:nvSpPr>
        <p:spPr bwMode="auto">
          <a:xfrm>
            <a:off x="5233988" y="650875"/>
            <a:ext cx="1498600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3618" name="Group 82"/>
          <p:cNvGrpSpPr>
            <a:grpSpLocks/>
          </p:cNvGrpSpPr>
          <p:nvPr/>
        </p:nvGrpSpPr>
        <p:grpSpPr bwMode="auto">
          <a:xfrm>
            <a:off x="4738688" y="650875"/>
            <a:ext cx="2490787" cy="979488"/>
            <a:chOff x="2985" y="264"/>
            <a:chExt cx="1569" cy="617"/>
          </a:xfrm>
        </p:grpSpPr>
        <p:sp>
          <p:nvSpPr>
            <p:cNvPr id="69671" name="Line 83"/>
            <p:cNvSpPr>
              <a:spLocks noChangeShapeType="1"/>
            </p:cNvSpPr>
            <p:nvPr/>
          </p:nvSpPr>
          <p:spPr bwMode="auto">
            <a:xfrm>
              <a:off x="2985" y="881"/>
              <a:ext cx="156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2" name="Line 84"/>
            <p:cNvSpPr>
              <a:spLocks noChangeShapeType="1"/>
            </p:cNvSpPr>
            <p:nvPr/>
          </p:nvSpPr>
          <p:spPr bwMode="auto">
            <a:xfrm flipV="1">
              <a:off x="4554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3" name="Line 85"/>
            <p:cNvSpPr>
              <a:spLocks noChangeShapeType="1"/>
            </p:cNvSpPr>
            <p:nvPr/>
          </p:nvSpPr>
          <p:spPr bwMode="auto">
            <a:xfrm flipV="1">
              <a:off x="2985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4" name="Line 86"/>
            <p:cNvSpPr>
              <a:spLocks noChangeShapeType="1"/>
            </p:cNvSpPr>
            <p:nvPr/>
          </p:nvSpPr>
          <p:spPr bwMode="auto">
            <a:xfrm flipV="1">
              <a:off x="3297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5" name="Line 87"/>
            <p:cNvSpPr>
              <a:spLocks noChangeShapeType="1"/>
            </p:cNvSpPr>
            <p:nvPr/>
          </p:nvSpPr>
          <p:spPr bwMode="auto">
            <a:xfrm flipV="1">
              <a:off x="4241" y="264"/>
              <a:ext cx="0" cy="6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3624" name="Group 88"/>
          <p:cNvGrpSpPr>
            <a:grpSpLocks/>
          </p:cNvGrpSpPr>
          <p:nvPr/>
        </p:nvGrpSpPr>
        <p:grpSpPr bwMode="auto">
          <a:xfrm>
            <a:off x="5629275" y="3587750"/>
            <a:ext cx="2255838" cy="3168650"/>
            <a:chOff x="3312" y="2210"/>
            <a:chExt cx="1588" cy="2231"/>
          </a:xfrm>
        </p:grpSpPr>
        <p:sp>
          <p:nvSpPr>
            <p:cNvPr id="69647" name="Freeform 89"/>
            <p:cNvSpPr>
              <a:spLocks/>
            </p:cNvSpPr>
            <p:nvPr/>
          </p:nvSpPr>
          <p:spPr bwMode="auto">
            <a:xfrm>
              <a:off x="4685" y="2699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48" name="Freeform 90"/>
            <p:cNvSpPr>
              <a:spLocks/>
            </p:cNvSpPr>
            <p:nvPr/>
          </p:nvSpPr>
          <p:spPr bwMode="auto">
            <a:xfrm>
              <a:off x="4372" y="2796"/>
              <a:ext cx="481" cy="278"/>
            </a:xfrm>
            <a:custGeom>
              <a:avLst/>
              <a:gdLst>
                <a:gd name="T0" fmla="*/ 0 w 1925"/>
                <a:gd name="T1" fmla="*/ 5 h 1111"/>
                <a:gd name="T2" fmla="*/ 2 w 1925"/>
                <a:gd name="T3" fmla="*/ 4 h 1111"/>
                <a:gd name="T4" fmla="*/ 4 w 1925"/>
                <a:gd name="T5" fmla="*/ 3 h 1111"/>
                <a:gd name="T6" fmla="*/ 5 w 1925"/>
                <a:gd name="T7" fmla="*/ 2 h 1111"/>
                <a:gd name="T8" fmla="*/ 6 w 1925"/>
                <a:gd name="T9" fmla="*/ 1 h 1111"/>
                <a:gd name="T10" fmla="*/ 7 w 1925"/>
                <a:gd name="T11" fmla="*/ 0 h 1111"/>
                <a:gd name="T12" fmla="*/ 7 w 1925"/>
                <a:gd name="T13" fmla="*/ 0 h 1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5" h="1111">
                  <a:moveTo>
                    <a:pt x="0" y="1111"/>
                  </a:moveTo>
                  <a:lnTo>
                    <a:pt x="511" y="976"/>
                  </a:lnTo>
                  <a:lnTo>
                    <a:pt x="972" y="790"/>
                  </a:lnTo>
                  <a:lnTo>
                    <a:pt x="1369" y="561"/>
                  </a:lnTo>
                  <a:lnTo>
                    <a:pt x="1690" y="294"/>
                  </a:lnTo>
                  <a:lnTo>
                    <a:pt x="1924" y="0"/>
                  </a:lnTo>
                  <a:lnTo>
                    <a:pt x="192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49" name="Freeform 91"/>
            <p:cNvSpPr>
              <a:spLocks/>
            </p:cNvSpPr>
            <p:nvPr/>
          </p:nvSpPr>
          <p:spPr bwMode="auto">
            <a:xfrm>
              <a:off x="4853" y="2796"/>
              <a:ext cx="1" cy="463"/>
            </a:xfrm>
            <a:custGeom>
              <a:avLst/>
              <a:gdLst>
                <a:gd name="T0" fmla="*/ 0 w 1"/>
                <a:gd name="T1" fmla="*/ 7 h 1852"/>
                <a:gd name="T2" fmla="*/ 0 w 1"/>
                <a:gd name="T3" fmla="*/ 0 h 1852"/>
                <a:gd name="T4" fmla="*/ 1 w 1"/>
                <a:gd name="T5" fmla="*/ 0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2">
                  <a:moveTo>
                    <a:pt x="0" y="185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0" name="Freeform 92"/>
            <p:cNvSpPr>
              <a:spLocks/>
            </p:cNvSpPr>
            <p:nvPr/>
          </p:nvSpPr>
          <p:spPr bwMode="auto">
            <a:xfrm>
              <a:off x="4007" y="2647"/>
              <a:ext cx="642" cy="124"/>
            </a:xfrm>
            <a:custGeom>
              <a:avLst/>
              <a:gdLst>
                <a:gd name="T0" fmla="*/ 10 w 2566"/>
                <a:gd name="T1" fmla="*/ 2 h 495"/>
                <a:gd name="T2" fmla="*/ 8 w 2566"/>
                <a:gd name="T3" fmla="*/ 1 h 495"/>
                <a:gd name="T4" fmla="*/ 7 w 2566"/>
                <a:gd name="T5" fmla="*/ 1 h 495"/>
                <a:gd name="T6" fmla="*/ 4 w 2566"/>
                <a:gd name="T7" fmla="*/ 0 h 495"/>
                <a:gd name="T8" fmla="*/ 2 w 2566"/>
                <a:gd name="T9" fmla="*/ 0 h 495"/>
                <a:gd name="T10" fmla="*/ 0 w 2566"/>
                <a:gd name="T11" fmla="*/ 0 h 495"/>
                <a:gd name="T12" fmla="*/ 0 w 2566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66" h="495">
                  <a:moveTo>
                    <a:pt x="2566" y="495"/>
                  </a:moveTo>
                  <a:lnTo>
                    <a:pt x="2128" y="296"/>
                  </a:lnTo>
                  <a:lnTo>
                    <a:pt x="1637" y="145"/>
                  </a:lnTo>
                  <a:lnTo>
                    <a:pt x="1108" y="45"/>
                  </a:lnTo>
                  <a:lnTo>
                    <a:pt x="556" y="0"/>
                  </a:lnTo>
                  <a:lnTo>
                    <a:pt x="0" y="12"/>
                  </a:lnTo>
                  <a:lnTo>
                    <a:pt x="1" y="1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1" name="Freeform 93"/>
            <p:cNvSpPr>
              <a:spLocks/>
            </p:cNvSpPr>
            <p:nvPr/>
          </p:nvSpPr>
          <p:spPr bwMode="auto">
            <a:xfrm>
              <a:off x="4853" y="2951"/>
              <a:ext cx="46" cy="308"/>
            </a:xfrm>
            <a:custGeom>
              <a:avLst/>
              <a:gdLst>
                <a:gd name="T0" fmla="*/ 0 w 185"/>
                <a:gd name="T1" fmla="*/ 5 h 1232"/>
                <a:gd name="T2" fmla="*/ 0 w 185"/>
                <a:gd name="T3" fmla="*/ 4 h 1232"/>
                <a:gd name="T4" fmla="*/ 1 w 185"/>
                <a:gd name="T5" fmla="*/ 3 h 1232"/>
                <a:gd name="T6" fmla="*/ 0 w 185"/>
                <a:gd name="T7" fmla="*/ 1 h 1232"/>
                <a:gd name="T8" fmla="*/ 0 w 185"/>
                <a:gd name="T9" fmla="*/ 0 h 1232"/>
                <a:gd name="T10" fmla="*/ 0 w 185"/>
                <a:gd name="T11" fmla="*/ 0 h 12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1232">
                  <a:moveTo>
                    <a:pt x="0" y="1232"/>
                  </a:moveTo>
                  <a:lnTo>
                    <a:pt x="139" y="929"/>
                  </a:lnTo>
                  <a:lnTo>
                    <a:pt x="185" y="616"/>
                  </a:lnTo>
                  <a:lnTo>
                    <a:pt x="139" y="303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2" name="Freeform 94"/>
            <p:cNvSpPr>
              <a:spLocks/>
            </p:cNvSpPr>
            <p:nvPr/>
          </p:nvSpPr>
          <p:spPr bwMode="auto">
            <a:xfrm>
              <a:off x="3312" y="3985"/>
              <a:ext cx="1587" cy="456"/>
            </a:xfrm>
            <a:custGeom>
              <a:avLst/>
              <a:gdLst>
                <a:gd name="T0" fmla="*/ 0 w 6350"/>
                <a:gd name="T1" fmla="*/ 0 h 1825"/>
                <a:gd name="T2" fmla="*/ 0 w 6350"/>
                <a:gd name="T3" fmla="*/ 1 h 1825"/>
                <a:gd name="T4" fmla="*/ 1 w 6350"/>
                <a:gd name="T5" fmla="*/ 2 h 1825"/>
                <a:gd name="T6" fmla="*/ 2 w 6350"/>
                <a:gd name="T7" fmla="*/ 4 h 1825"/>
                <a:gd name="T8" fmla="*/ 3 w 6350"/>
                <a:gd name="T9" fmla="*/ 5 h 1825"/>
                <a:gd name="T10" fmla="*/ 5 w 6350"/>
                <a:gd name="T11" fmla="*/ 6 h 1825"/>
                <a:gd name="T12" fmla="*/ 7 w 6350"/>
                <a:gd name="T13" fmla="*/ 6 h 1825"/>
                <a:gd name="T14" fmla="*/ 9 w 6350"/>
                <a:gd name="T15" fmla="*/ 7 h 1825"/>
                <a:gd name="T16" fmla="*/ 11 w 6350"/>
                <a:gd name="T17" fmla="*/ 7 h 1825"/>
                <a:gd name="T18" fmla="*/ 13 w 6350"/>
                <a:gd name="T19" fmla="*/ 7 h 1825"/>
                <a:gd name="T20" fmla="*/ 16 w 6350"/>
                <a:gd name="T21" fmla="*/ 7 h 1825"/>
                <a:gd name="T22" fmla="*/ 18 w 6350"/>
                <a:gd name="T23" fmla="*/ 6 h 1825"/>
                <a:gd name="T24" fmla="*/ 20 w 6350"/>
                <a:gd name="T25" fmla="*/ 6 h 1825"/>
                <a:gd name="T26" fmla="*/ 21 w 6350"/>
                <a:gd name="T27" fmla="*/ 5 h 1825"/>
                <a:gd name="T28" fmla="*/ 23 w 6350"/>
                <a:gd name="T29" fmla="*/ 4 h 1825"/>
                <a:gd name="T30" fmla="*/ 24 w 6350"/>
                <a:gd name="T31" fmla="*/ 2 h 1825"/>
                <a:gd name="T32" fmla="*/ 24 w 6350"/>
                <a:gd name="T33" fmla="*/ 1 h 1825"/>
                <a:gd name="T34" fmla="*/ 25 w 6350"/>
                <a:gd name="T35" fmla="*/ 0 h 1825"/>
                <a:gd name="T36" fmla="*/ 25 w 6350"/>
                <a:gd name="T37" fmla="*/ 0 h 182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350" h="1825">
                  <a:moveTo>
                    <a:pt x="0" y="0"/>
                  </a:moveTo>
                  <a:lnTo>
                    <a:pt x="54" y="336"/>
                  </a:lnTo>
                  <a:lnTo>
                    <a:pt x="215" y="662"/>
                  </a:lnTo>
                  <a:lnTo>
                    <a:pt x="475" y="965"/>
                  </a:lnTo>
                  <a:lnTo>
                    <a:pt x="829" y="1235"/>
                  </a:lnTo>
                  <a:lnTo>
                    <a:pt x="1262" y="1463"/>
                  </a:lnTo>
                  <a:lnTo>
                    <a:pt x="1759" y="1641"/>
                  </a:lnTo>
                  <a:lnTo>
                    <a:pt x="2306" y="1763"/>
                  </a:lnTo>
                  <a:lnTo>
                    <a:pt x="2881" y="1825"/>
                  </a:lnTo>
                  <a:lnTo>
                    <a:pt x="3468" y="1825"/>
                  </a:lnTo>
                  <a:lnTo>
                    <a:pt x="4043" y="1763"/>
                  </a:lnTo>
                  <a:lnTo>
                    <a:pt x="4590" y="1641"/>
                  </a:lnTo>
                  <a:lnTo>
                    <a:pt x="5087" y="1463"/>
                  </a:lnTo>
                  <a:lnTo>
                    <a:pt x="5520" y="1235"/>
                  </a:lnTo>
                  <a:lnTo>
                    <a:pt x="5874" y="965"/>
                  </a:lnTo>
                  <a:lnTo>
                    <a:pt x="6134" y="662"/>
                  </a:lnTo>
                  <a:lnTo>
                    <a:pt x="6295" y="336"/>
                  </a:lnTo>
                  <a:lnTo>
                    <a:pt x="6349" y="0"/>
                  </a:lnTo>
                  <a:lnTo>
                    <a:pt x="635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3" name="Freeform 95"/>
            <p:cNvSpPr>
              <a:spLocks/>
            </p:cNvSpPr>
            <p:nvPr/>
          </p:nvSpPr>
          <p:spPr bwMode="auto">
            <a:xfrm>
              <a:off x="4204" y="2976"/>
              <a:ext cx="168" cy="98"/>
            </a:xfrm>
            <a:custGeom>
              <a:avLst/>
              <a:gdLst>
                <a:gd name="T0" fmla="*/ 0 w 675"/>
                <a:gd name="T1" fmla="*/ 0 h 389"/>
                <a:gd name="T2" fmla="*/ 2 w 675"/>
                <a:gd name="T3" fmla="*/ 2 h 389"/>
                <a:gd name="T4" fmla="*/ 2 w 675"/>
                <a:gd name="T5" fmla="*/ 2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5" h="389">
                  <a:moveTo>
                    <a:pt x="0" y="0"/>
                  </a:moveTo>
                  <a:lnTo>
                    <a:pt x="673" y="389"/>
                  </a:lnTo>
                  <a:lnTo>
                    <a:pt x="675" y="3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4" name="Freeform 96"/>
            <p:cNvSpPr>
              <a:spLocks/>
            </p:cNvSpPr>
            <p:nvPr/>
          </p:nvSpPr>
          <p:spPr bwMode="auto">
            <a:xfrm>
              <a:off x="4372" y="3074"/>
              <a:ext cx="1" cy="463"/>
            </a:xfrm>
            <a:custGeom>
              <a:avLst/>
              <a:gdLst>
                <a:gd name="T0" fmla="*/ 0 w 2"/>
                <a:gd name="T1" fmla="*/ 0 h 1852"/>
                <a:gd name="T2" fmla="*/ 0 w 2"/>
                <a:gd name="T3" fmla="*/ 7 h 1852"/>
                <a:gd name="T4" fmla="*/ 1 w 2"/>
                <a:gd name="T5" fmla="*/ 7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852">
                  <a:moveTo>
                    <a:pt x="0" y="0"/>
                  </a:moveTo>
                  <a:lnTo>
                    <a:pt x="0" y="1852"/>
                  </a:lnTo>
                  <a:lnTo>
                    <a:pt x="2" y="18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5" name="Freeform 97"/>
            <p:cNvSpPr>
              <a:spLocks/>
            </p:cNvSpPr>
            <p:nvPr/>
          </p:nvSpPr>
          <p:spPr bwMode="auto">
            <a:xfrm>
              <a:off x="3358" y="2210"/>
              <a:ext cx="481" cy="278"/>
            </a:xfrm>
            <a:custGeom>
              <a:avLst/>
              <a:gdLst>
                <a:gd name="T0" fmla="*/ 8 w 1924"/>
                <a:gd name="T1" fmla="*/ 0 h 1113"/>
                <a:gd name="T2" fmla="*/ 6 w 1924"/>
                <a:gd name="T3" fmla="*/ 0 h 1113"/>
                <a:gd name="T4" fmla="*/ 4 w 1924"/>
                <a:gd name="T5" fmla="*/ 1 h 1113"/>
                <a:gd name="T6" fmla="*/ 2 w 1924"/>
                <a:gd name="T7" fmla="*/ 2 h 1113"/>
                <a:gd name="T8" fmla="*/ 1 w 1924"/>
                <a:gd name="T9" fmla="*/ 3 h 1113"/>
                <a:gd name="T10" fmla="*/ 0 w 1924"/>
                <a:gd name="T11" fmla="*/ 4 h 1113"/>
                <a:gd name="T12" fmla="*/ 0 w 1924"/>
                <a:gd name="T13" fmla="*/ 4 h 1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24" h="1113">
                  <a:moveTo>
                    <a:pt x="1924" y="0"/>
                  </a:moveTo>
                  <a:lnTo>
                    <a:pt x="1413" y="137"/>
                  </a:lnTo>
                  <a:lnTo>
                    <a:pt x="953" y="322"/>
                  </a:lnTo>
                  <a:lnTo>
                    <a:pt x="555" y="551"/>
                  </a:lnTo>
                  <a:lnTo>
                    <a:pt x="235" y="817"/>
                  </a:lnTo>
                  <a:lnTo>
                    <a:pt x="0" y="1113"/>
                  </a:lnTo>
                  <a:lnTo>
                    <a:pt x="1" y="111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6" name="Freeform 98"/>
            <p:cNvSpPr>
              <a:spLocks/>
            </p:cNvSpPr>
            <p:nvPr/>
          </p:nvSpPr>
          <p:spPr bwMode="auto">
            <a:xfrm>
              <a:off x="3839" y="2210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7" name="Freeform 99"/>
            <p:cNvSpPr>
              <a:spLocks/>
            </p:cNvSpPr>
            <p:nvPr/>
          </p:nvSpPr>
          <p:spPr bwMode="auto">
            <a:xfrm>
              <a:off x="3358" y="2488"/>
              <a:ext cx="1" cy="463"/>
            </a:xfrm>
            <a:custGeom>
              <a:avLst/>
              <a:gdLst>
                <a:gd name="T0" fmla="*/ 0 w 1"/>
                <a:gd name="T1" fmla="*/ 7 h 1851"/>
                <a:gd name="T2" fmla="*/ 0 w 1"/>
                <a:gd name="T3" fmla="*/ 0 h 1851"/>
                <a:gd name="T4" fmla="*/ 1 w 1"/>
                <a:gd name="T5" fmla="*/ 0 h 18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1">
                  <a:moveTo>
                    <a:pt x="0" y="18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8" name="Freeform 100"/>
            <p:cNvSpPr>
              <a:spLocks/>
            </p:cNvSpPr>
            <p:nvPr/>
          </p:nvSpPr>
          <p:spPr bwMode="auto">
            <a:xfrm>
              <a:off x="3358" y="2488"/>
              <a:ext cx="168" cy="97"/>
            </a:xfrm>
            <a:custGeom>
              <a:avLst/>
              <a:gdLst>
                <a:gd name="T0" fmla="*/ 0 w 674"/>
                <a:gd name="T1" fmla="*/ 0 h 389"/>
                <a:gd name="T2" fmla="*/ 2 w 674"/>
                <a:gd name="T3" fmla="*/ 1 h 389"/>
                <a:gd name="T4" fmla="*/ 2 w 674"/>
                <a:gd name="T5" fmla="*/ 1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4" h="389">
                  <a:moveTo>
                    <a:pt x="0" y="0"/>
                  </a:moveTo>
                  <a:lnTo>
                    <a:pt x="673" y="389"/>
                  </a:lnTo>
                  <a:lnTo>
                    <a:pt x="674" y="3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59" name="Freeform 101"/>
            <p:cNvSpPr>
              <a:spLocks/>
            </p:cNvSpPr>
            <p:nvPr/>
          </p:nvSpPr>
          <p:spPr bwMode="auto">
            <a:xfrm>
              <a:off x="4204" y="3440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0" name="Freeform 102"/>
            <p:cNvSpPr>
              <a:spLocks/>
            </p:cNvSpPr>
            <p:nvPr/>
          </p:nvSpPr>
          <p:spPr bwMode="auto">
            <a:xfrm>
              <a:off x="3312" y="2951"/>
              <a:ext cx="1060" cy="612"/>
            </a:xfrm>
            <a:custGeom>
              <a:avLst/>
              <a:gdLst>
                <a:gd name="T0" fmla="*/ 1 w 4240"/>
                <a:gd name="T1" fmla="*/ 0 h 2449"/>
                <a:gd name="T2" fmla="*/ 0 w 4240"/>
                <a:gd name="T3" fmla="*/ 1 h 2449"/>
                <a:gd name="T4" fmla="*/ 0 w 4240"/>
                <a:gd name="T5" fmla="*/ 2 h 2449"/>
                <a:gd name="T6" fmla="*/ 0 w 4240"/>
                <a:gd name="T7" fmla="*/ 4 h 2449"/>
                <a:gd name="T8" fmla="*/ 1 w 4240"/>
                <a:gd name="T9" fmla="*/ 5 h 2449"/>
                <a:gd name="T10" fmla="*/ 2 w 4240"/>
                <a:gd name="T11" fmla="*/ 6 h 2449"/>
                <a:gd name="T12" fmla="*/ 4 w 4240"/>
                <a:gd name="T13" fmla="*/ 7 h 2449"/>
                <a:gd name="T14" fmla="*/ 6 w 4240"/>
                <a:gd name="T15" fmla="*/ 8 h 2449"/>
                <a:gd name="T16" fmla="*/ 8 w 4240"/>
                <a:gd name="T17" fmla="*/ 9 h 2449"/>
                <a:gd name="T18" fmla="*/ 10 w 4240"/>
                <a:gd name="T19" fmla="*/ 9 h 2449"/>
                <a:gd name="T20" fmla="*/ 12 w 4240"/>
                <a:gd name="T21" fmla="*/ 9 h 2449"/>
                <a:gd name="T22" fmla="*/ 14 w 4240"/>
                <a:gd name="T23" fmla="*/ 9 h 2449"/>
                <a:gd name="T24" fmla="*/ 17 w 4240"/>
                <a:gd name="T25" fmla="*/ 9 h 2449"/>
                <a:gd name="T26" fmla="*/ 17 w 4240"/>
                <a:gd name="T27" fmla="*/ 9 h 24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240" h="2449">
                  <a:moveTo>
                    <a:pt x="183" y="0"/>
                  </a:moveTo>
                  <a:lnTo>
                    <a:pt x="36" y="334"/>
                  </a:lnTo>
                  <a:lnTo>
                    <a:pt x="0" y="677"/>
                  </a:lnTo>
                  <a:lnTo>
                    <a:pt x="76" y="1019"/>
                  </a:lnTo>
                  <a:lnTo>
                    <a:pt x="261" y="1346"/>
                  </a:lnTo>
                  <a:lnTo>
                    <a:pt x="548" y="1648"/>
                  </a:lnTo>
                  <a:lnTo>
                    <a:pt x="928" y="1913"/>
                  </a:lnTo>
                  <a:lnTo>
                    <a:pt x="1386" y="2132"/>
                  </a:lnTo>
                  <a:lnTo>
                    <a:pt x="1908" y="2298"/>
                  </a:lnTo>
                  <a:lnTo>
                    <a:pt x="2475" y="2405"/>
                  </a:lnTo>
                  <a:lnTo>
                    <a:pt x="3066" y="2449"/>
                  </a:lnTo>
                  <a:lnTo>
                    <a:pt x="3661" y="2428"/>
                  </a:lnTo>
                  <a:lnTo>
                    <a:pt x="4238" y="2343"/>
                  </a:lnTo>
                  <a:lnTo>
                    <a:pt x="4240" y="234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1" name="Freeform 103"/>
            <p:cNvSpPr>
              <a:spLocks/>
            </p:cNvSpPr>
            <p:nvPr/>
          </p:nvSpPr>
          <p:spPr bwMode="auto">
            <a:xfrm>
              <a:off x="3358" y="2951"/>
              <a:ext cx="168" cy="97"/>
            </a:xfrm>
            <a:custGeom>
              <a:avLst/>
              <a:gdLst>
                <a:gd name="T0" fmla="*/ 2 w 673"/>
                <a:gd name="T1" fmla="*/ 1 h 389"/>
                <a:gd name="T2" fmla="*/ 0 w 673"/>
                <a:gd name="T3" fmla="*/ 0 h 389"/>
                <a:gd name="T4" fmla="*/ 0 w 673"/>
                <a:gd name="T5" fmla="*/ 0 h 3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3" h="389">
                  <a:moveTo>
                    <a:pt x="673" y="38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2" name="Freeform 104"/>
            <p:cNvSpPr>
              <a:spLocks/>
            </p:cNvSpPr>
            <p:nvPr/>
          </p:nvSpPr>
          <p:spPr bwMode="auto">
            <a:xfrm>
              <a:off x="4204" y="2699"/>
              <a:ext cx="481" cy="277"/>
            </a:xfrm>
            <a:custGeom>
              <a:avLst/>
              <a:gdLst>
                <a:gd name="T0" fmla="*/ 0 w 1925"/>
                <a:gd name="T1" fmla="*/ 4 h 1111"/>
                <a:gd name="T2" fmla="*/ 1 w 1925"/>
                <a:gd name="T3" fmla="*/ 4 h 1111"/>
                <a:gd name="T4" fmla="*/ 3 w 1925"/>
                <a:gd name="T5" fmla="*/ 4 h 1111"/>
                <a:gd name="T6" fmla="*/ 4 w 1925"/>
                <a:gd name="T7" fmla="*/ 3 h 1111"/>
                <a:gd name="T8" fmla="*/ 5 w 1925"/>
                <a:gd name="T9" fmla="*/ 2 h 1111"/>
                <a:gd name="T10" fmla="*/ 6 w 1925"/>
                <a:gd name="T11" fmla="*/ 2 h 1111"/>
                <a:gd name="T12" fmla="*/ 7 w 1925"/>
                <a:gd name="T13" fmla="*/ 1 h 1111"/>
                <a:gd name="T14" fmla="*/ 7 w 1925"/>
                <a:gd name="T15" fmla="*/ 0 h 1111"/>
                <a:gd name="T16" fmla="*/ 7 w 1925"/>
                <a:gd name="T17" fmla="*/ 0 h 1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5" h="1111">
                  <a:moveTo>
                    <a:pt x="0" y="1111"/>
                  </a:moveTo>
                  <a:lnTo>
                    <a:pt x="401" y="1051"/>
                  </a:lnTo>
                  <a:lnTo>
                    <a:pt x="776" y="950"/>
                  </a:lnTo>
                  <a:lnTo>
                    <a:pt x="1116" y="813"/>
                  </a:lnTo>
                  <a:lnTo>
                    <a:pt x="1409" y="645"/>
                  </a:lnTo>
                  <a:lnTo>
                    <a:pt x="1646" y="449"/>
                  </a:lnTo>
                  <a:lnTo>
                    <a:pt x="1819" y="231"/>
                  </a:lnTo>
                  <a:lnTo>
                    <a:pt x="1924" y="0"/>
                  </a:lnTo>
                  <a:lnTo>
                    <a:pt x="192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3" name="Freeform 105"/>
            <p:cNvSpPr>
              <a:spLocks/>
            </p:cNvSpPr>
            <p:nvPr/>
          </p:nvSpPr>
          <p:spPr bwMode="auto">
            <a:xfrm>
              <a:off x="4204" y="2976"/>
              <a:ext cx="1" cy="464"/>
            </a:xfrm>
            <a:custGeom>
              <a:avLst/>
              <a:gdLst>
                <a:gd name="T0" fmla="*/ 0 w 1"/>
                <a:gd name="T1" fmla="*/ 0 h 1852"/>
                <a:gd name="T2" fmla="*/ 0 w 1"/>
                <a:gd name="T3" fmla="*/ 7 h 1852"/>
                <a:gd name="T4" fmla="*/ 1 w 1"/>
                <a:gd name="T5" fmla="*/ 7 h 18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2">
                  <a:moveTo>
                    <a:pt x="0" y="0"/>
                  </a:moveTo>
                  <a:lnTo>
                    <a:pt x="0" y="1852"/>
                  </a:lnTo>
                  <a:lnTo>
                    <a:pt x="1" y="18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4" name="Freeform 106"/>
            <p:cNvSpPr>
              <a:spLocks/>
            </p:cNvSpPr>
            <p:nvPr/>
          </p:nvSpPr>
          <p:spPr bwMode="auto">
            <a:xfrm>
              <a:off x="3518" y="3048"/>
              <a:ext cx="686" cy="396"/>
            </a:xfrm>
            <a:custGeom>
              <a:avLst/>
              <a:gdLst>
                <a:gd name="T0" fmla="*/ 0 w 2742"/>
                <a:gd name="T1" fmla="*/ 0 h 1585"/>
                <a:gd name="T2" fmla="*/ 0 w 2742"/>
                <a:gd name="T3" fmla="*/ 1 h 1585"/>
                <a:gd name="T4" fmla="*/ 0 w 2742"/>
                <a:gd name="T5" fmla="*/ 2 h 1585"/>
                <a:gd name="T6" fmla="*/ 1 w 2742"/>
                <a:gd name="T7" fmla="*/ 3 h 1585"/>
                <a:gd name="T8" fmla="*/ 2 w 2742"/>
                <a:gd name="T9" fmla="*/ 4 h 1585"/>
                <a:gd name="T10" fmla="*/ 3 w 2742"/>
                <a:gd name="T11" fmla="*/ 4 h 1585"/>
                <a:gd name="T12" fmla="*/ 4 w 2742"/>
                <a:gd name="T13" fmla="*/ 5 h 1585"/>
                <a:gd name="T14" fmla="*/ 6 w 2742"/>
                <a:gd name="T15" fmla="*/ 6 h 1585"/>
                <a:gd name="T16" fmla="*/ 7 w 2742"/>
                <a:gd name="T17" fmla="*/ 6 h 1585"/>
                <a:gd name="T18" fmla="*/ 9 w 2742"/>
                <a:gd name="T19" fmla="*/ 6 h 1585"/>
                <a:gd name="T20" fmla="*/ 11 w 2742"/>
                <a:gd name="T21" fmla="*/ 6 h 1585"/>
                <a:gd name="T22" fmla="*/ 11 w 2742"/>
                <a:gd name="T23" fmla="*/ 6 h 15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42" h="1585">
                  <a:moveTo>
                    <a:pt x="32" y="0"/>
                  </a:moveTo>
                  <a:lnTo>
                    <a:pt x="0" y="258"/>
                  </a:lnTo>
                  <a:lnTo>
                    <a:pt x="52" y="514"/>
                  </a:lnTo>
                  <a:lnTo>
                    <a:pt x="188" y="761"/>
                  </a:lnTo>
                  <a:lnTo>
                    <a:pt x="403" y="988"/>
                  </a:lnTo>
                  <a:lnTo>
                    <a:pt x="687" y="1187"/>
                  </a:lnTo>
                  <a:lnTo>
                    <a:pt x="1032" y="1351"/>
                  </a:lnTo>
                  <a:lnTo>
                    <a:pt x="1425" y="1475"/>
                  </a:lnTo>
                  <a:lnTo>
                    <a:pt x="1851" y="1554"/>
                  </a:lnTo>
                  <a:lnTo>
                    <a:pt x="2296" y="1585"/>
                  </a:lnTo>
                  <a:lnTo>
                    <a:pt x="2741" y="1565"/>
                  </a:lnTo>
                  <a:lnTo>
                    <a:pt x="2742" y="15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5" name="Freeform 107"/>
            <p:cNvSpPr>
              <a:spLocks/>
            </p:cNvSpPr>
            <p:nvPr/>
          </p:nvSpPr>
          <p:spPr bwMode="auto">
            <a:xfrm>
              <a:off x="3526" y="2585"/>
              <a:ext cx="1" cy="463"/>
            </a:xfrm>
            <a:custGeom>
              <a:avLst/>
              <a:gdLst>
                <a:gd name="T0" fmla="*/ 0 w 1"/>
                <a:gd name="T1" fmla="*/ 7 h 1851"/>
                <a:gd name="T2" fmla="*/ 0 w 1"/>
                <a:gd name="T3" fmla="*/ 0 h 1851"/>
                <a:gd name="T4" fmla="*/ 1 w 1"/>
                <a:gd name="T5" fmla="*/ 0 h 18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1">
                  <a:moveTo>
                    <a:pt x="0" y="185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6" name="Freeform 108"/>
            <p:cNvSpPr>
              <a:spLocks/>
            </p:cNvSpPr>
            <p:nvPr/>
          </p:nvSpPr>
          <p:spPr bwMode="auto">
            <a:xfrm>
              <a:off x="3526" y="2307"/>
              <a:ext cx="481" cy="278"/>
            </a:xfrm>
            <a:custGeom>
              <a:avLst/>
              <a:gdLst>
                <a:gd name="T0" fmla="*/ 8 w 1924"/>
                <a:gd name="T1" fmla="*/ 0 h 1113"/>
                <a:gd name="T2" fmla="*/ 6 w 1924"/>
                <a:gd name="T3" fmla="*/ 0 h 1113"/>
                <a:gd name="T4" fmla="*/ 5 w 1924"/>
                <a:gd name="T5" fmla="*/ 0 h 1113"/>
                <a:gd name="T6" fmla="*/ 3 w 1924"/>
                <a:gd name="T7" fmla="*/ 1 h 1113"/>
                <a:gd name="T8" fmla="*/ 2 w 1924"/>
                <a:gd name="T9" fmla="*/ 2 h 1113"/>
                <a:gd name="T10" fmla="*/ 1 w 1924"/>
                <a:gd name="T11" fmla="*/ 2 h 1113"/>
                <a:gd name="T12" fmla="*/ 1 w 1924"/>
                <a:gd name="T13" fmla="*/ 3 h 1113"/>
                <a:gd name="T14" fmla="*/ 0 w 1924"/>
                <a:gd name="T15" fmla="*/ 4 h 1113"/>
                <a:gd name="T16" fmla="*/ 0 w 1924"/>
                <a:gd name="T17" fmla="*/ 4 h 1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4" h="1113">
                  <a:moveTo>
                    <a:pt x="1924" y="0"/>
                  </a:moveTo>
                  <a:lnTo>
                    <a:pt x="1524" y="61"/>
                  </a:lnTo>
                  <a:lnTo>
                    <a:pt x="1148" y="161"/>
                  </a:lnTo>
                  <a:lnTo>
                    <a:pt x="808" y="298"/>
                  </a:lnTo>
                  <a:lnTo>
                    <a:pt x="515" y="468"/>
                  </a:lnTo>
                  <a:lnTo>
                    <a:pt x="279" y="664"/>
                  </a:lnTo>
                  <a:lnTo>
                    <a:pt x="105" y="881"/>
                  </a:lnTo>
                  <a:lnTo>
                    <a:pt x="0" y="1113"/>
                  </a:lnTo>
                  <a:lnTo>
                    <a:pt x="1" y="111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7" name="Freeform 109"/>
            <p:cNvSpPr>
              <a:spLocks/>
            </p:cNvSpPr>
            <p:nvPr/>
          </p:nvSpPr>
          <p:spPr bwMode="auto">
            <a:xfrm>
              <a:off x="4007" y="2307"/>
              <a:ext cx="1" cy="463"/>
            </a:xfrm>
            <a:custGeom>
              <a:avLst/>
              <a:gdLst>
                <a:gd name="T0" fmla="*/ 0 w 1"/>
                <a:gd name="T1" fmla="*/ 0 h 1853"/>
                <a:gd name="T2" fmla="*/ 0 w 1"/>
                <a:gd name="T3" fmla="*/ 7 h 1853"/>
                <a:gd name="T4" fmla="*/ 1 w 1"/>
                <a:gd name="T5" fmla="*/ 7 h 18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53">
                  <a:moveTo>
                    <a:pt x="0" y="0"/>
                  </a:moveTo>
                  <a:lnTo>
                    <a:pt x="0" y="1853"/>
                  </a:lnTo>
                  <a:lnTo>
                    <a:pt x="1" y="18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8" name="Freeform 110"/>
            <p:cNvSpPr>
              <a:spLocks/>
            </p:cNvSpPr>
            <p:nvPr/>
          </p:nvSpPr>
          <p:spPr bwMode="auto">
            <a:xfrm>
              <a:off x="4007" y="2766"/>
              <a:ext cx="528" cy="108"/>
            </a:xfrm>
            <a:custGeom>
              <a:avLst/>
              <a:gdLst>
                <a:gd name="T0" fmla="*/ 8 w 2110"/>
                <a:gd name="T1" fmla="*/ 2 h 431"/>
                <a:gd name="T2" fmla="*/ 7 w 2110"/>
                <a:gd name="T3" fmla="*/ 1 h 431"/>
                <a:gd name="T4" fmla="*/ 6 w 2110"/>
                <a:gd name="T5" fmla="*/ 1 h 431"/>
                <a:gd name="T6" fmla="*/ 5 w 2110"/>
                <a:gd name="T7" fmla="*/ 0 h 431"/>
                <a:gd name="T8" fmla="*/ 3 w 2110"/>
                <a:gd name="T9" fmla="*/ 0 h 431"/>
                <a:gd name="T10" fmla="*/ 2 w 2110"/>
                <a:gd name="T11" fmla="*/ 0 h 431"/>
                <a:gd name="T12" fmla="*/ 0 w 2110"/>
                <a:gd name="T13" fmla="*/ 0 h 431"/>
                <a:gd name="T14" fmla="*/ 0 w 2110"/>
                <a:gd name="T15" fmla="*/ 0 h 4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10" h="431">
                  <a:moveTo>
                    <a:pt x="2110" y="431"/>
                  </a:moveTo>
                  <a:lnTo>
                    <a:pt x="1824" y="281"/>
                  </a:lnTo>
                  <a:lnTo>
                    <a:pt x="1499" y="160"/>
                  </a:lnTo>
                  <a:lnTo>
                    <a:pt x="1146" y="71"/>
                  </a:lnTo>
                  <a:lnTo>
                    <a:pt x="770" y="18"/>
                  </a:lnTo>
                  <a:lnTo>
                    <a:pt x="385" y="0"/>
                  </a:lnTo>
                  <a:lnTo>
                    <a:pt x="0" y="19"/>
                  </a:lnTo>
                  <a:lnTo>
                    <a:pt x="1" y="1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69" name="Freeform 111"/>
            <p:cNvSpPr>
              <a:spLocks/>
            </p:cNvSpPr>
            <p:nvPr/>
          </p:nvSpPr>
          <p:spPr bwMode="auto">
            <a:xfrm>
              <a:off x="3312" y="3105"/>
              <a:ext cx="1" cy="880"/>
            </a:xfrm>
            <a:custGeom>
              <a:avLst/>
              <a:gdLst>
                <a:gd name="T0" fmla="*/ 0 w 2"/>
                <a:gd name="T1" fmla="*/ 0 h 3520"/>
                <a:gd name="T2" fmla="*/ 0 w 2"/>
                <a:gd name="T3" fmla="*/ 14 h 3520"/>
                <a:gd name="T4" fmla="*/ 1 w 2"/>
                <a:gd name="T5" fmla="*/ 14 h 3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520">
                  <a:moveTo>
                    <a:pt x="0" y="0"/>
                  </a:moveTo>
                  <a:lnTo>
                    <a:pt x="0" y="3520"/>
                  </a:lnTo>
                  <a:lnTo>
                    <a:pt x="2" y="352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70" name="Freeform 112"/>
            <p:cNvSpPr>
              <a:spLocks/>
            </p:cNvSpPr>
            <p:nvPr/>
          </p:nvSpPr>
          <p:spPr bwMode="auto">
            <a:xfrm>
              <a:off x="4899" y="3105"/>
              <a:ext cx="1" cy="880"/>
            </a:xfrm>
            <a:custGeom>
              <a:avLst/>
              <a:gdLst>
                <a:gd name="T0" fmla="*/ 0 w 1"/>
                <a:gd name="T1" fmla="*/ 14 h 3520"/>
                <a:gd name="T2" fmla="*/ 0 w 1"/>
                <a:gd name="T3" fmla="*/ 0 h 3520"/>
                <a:gd name="T4" fmla="*/ 1 w 1"/>
                <a:gd name="T5" fmla="*/ 0 h 35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520">
                  <a:moveTo>
                    <a:pt x="0" y="352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3649" name="Group 113"/>
          <p:cNvGrpSpPr>
            <a:grpSpLocks/>
          </p:cNvGrpSpPr>
          <p:nvPr/>
        </p:nvGrpSpPr>
        <p:grpSpPr bwMode="auto">
          <a:xfrm>
            <a:off x="1724025" y="1573213"/>
            <a:ext cx="1255713" cy="2419350"/>
            <a:chOff x="1086" y="845"/>
            <a:chExt cx="791" cy="1524"/>
          </a:xfrm>
        </p:grpSpPr>
        <p:sp>
          <p:nvSpPr>
            <p:cNvPr id="69645" name="Line 114"/>
            <p:cNvSpPr>
              <a:spLocks noChangeShapeType="1"/>
            </p:cNvSpPr>
            <p:nvPr/>
          </p:nvSpPr>
          <p:spPr bwMode="auto">
            <a:xfrm>
              <a:off x="1877" y="845"/>
              <a:ext cx="0" cy="15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646" name="Line 115"/>
            <p:cNvSpPr>
              <a:spLocks noChangeShapeType="1"/>
            </p:cNvSpPr>
            <p:nvPr/>
          </p:nvSpPr>
          <p:spPr bwMode="auto">
            <a:xfrm>
              <a:off x="1086" y="845"/>
              <a:ext cx="0" cy="15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3652" name="Line 116"/>
          <p:cNvSpPr>
            <a:spLocks noChangeShapeType="1"/>
          </p:cNvSpPr>
          <p:nvPr/>
        </p:nvSpPr>
        <p:spPr bwMode="auto">
          <a:xfrm>
            <a:off x="3746500" y="1631950"/>
            <a:ext cx="10414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643" name="AutoShape 11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69644" name="Text Box 118"/>
          <p:cNvSpPr txBox="1">
            <a:spLocks noChangeArrowheads="1"/>
          </p:cNvSpPr>
          <p:nvPr/>
        </p:nvSpPr>
        <p:spPr bwMode="auto">
          <a:xfrm>
            <a:off x="0" y="53975"/>
            <a:ext cx="9324975" cy="531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9: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36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3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3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3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93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93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500"/>
                                        <p:tgtEl>
                                          <p:spTgt spid="1936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3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936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2" dur="500"/>
                                        <p:tgtEl>
                                          <p:spTgt spid="1936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3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93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617" grpId="0" animBg="1"/>
      <p:bldP spid="193652" grpId="0" animBg="1"/>
      <p:bldP spid="193652" grpId="1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562" name="Group 2"/>
          <p:cNvGrpSpPr>
            <a:grpSpLocks/>
          </p:cNvGrpSpPr>
          <p:nvPr/>
        </p:nvGrpSpPr>
        <p:grpSpPr bwMode="auto">
          <a:xfrm>
            <a:off x="4548188" y="549275"/>
            <a:ext cx="2760662" cy="3084513"/>
            <a:chOff x="2865" y="148"/>
            <a:chExt cx="1739" cy="1943"/>
          </a:xfrm>
        </p:grpSpPr>
        <p:grpSp>
          <p:nvGrpSpPr>
            <p:cNvPr id="70771" name="Group 3"/>
            <p:cNvGrpSpPr>
              <a:grpSpLocks/>
            </p:cNvGrpSpPr>
            <p:nvPr/>
          </p:nvGrpSpPr>
          <p:grpSpPr bwMode="auto">
            <a:xfrm>
              <a:off x="2865" y="148"/>
              <a:ext cx="1739" cy="1943"/>
              <a:chOff x="2865" y="148"/>
              <a:chExt cx="1739" cy="1943"/>
            </a:xfrm>
          </p:grpSpPr>
          <p:sp>
            <p:nvSpPr>
              <p:cNvPr id="70791" name="Line 4"/>
              <p:cNvSpPr>
                <a:spLocks noChangeShapeType="1"/>
              </p:cNvSpPr>
              <p:nvPr/>
            </p:nvSpPr>
            <p:spPr bwMode="auto">
              <a:xfrm>
                <a:off x="3733" y="148"/>
                <a:ext cx="0" cy="4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2" name="Line 5"/>
              <p:cNvSpPr>
                <a:spLocks noChangeShapeType="1"/>
              </p:cNvSpPr>
              <p:nvPr/>
            </p:nvSpPr>
            <p:spPr bwMode="auto">
              <a:xfrm>
                <a:off x="3733" y="649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3" name="Line 6"/>
              <p:cNvSpPr>
                <a:spLocks noChangeShapeType="1"/>
              </p:cNvSpPr>
              <p:nvPr/>
            </p:nvSpPr>
            <p:spPr bwMode="auto">
              <a:xfrm>
                <a:off x="3733" y="728"/>
                <a:ext cx="0" cy="7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4" name="Line 7"/>
              <p:cNvSpPr>
                <a:spLocks noChangeShapeType="1"/>
              </p:cNvSpPr>
              <p:nvPr/>
            </p:nvSpPr>
            <p:spPr bwMode="auto">
              <a:xfrm>
                <a:off x="3733" y="1555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5" name="Line 8"/>
              <p:cNvSpPr>
                <a:spLocks noChangeShapeType="1"/>
              </p:cNvSpPr>
              <p:nvPr/>
            </p:nvSpPr>
            <p:spPr bwMode="auto">
              <a:xfrm>
                <a:off x="3733" y="1634"/>
                <a:ext cx="0" cy="4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6" name="Line 9"/>
              <p:cNvSpPr>
                <a:spLocks noChangeShapeType="1"/>
              </p:cNvSpPr>
              <p:nvPr/>
            </p:nvSpPr>
            <p:spPr bwMode="auto">
              <a:xfrm>
                <a:off x="2865" y="2021"/>
                <a:ext cx="173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7" name="Line 10"/>
              <p:cNvSpPr>
                <a:spLocks noChangeShapeType="1"/>
              </p:cNvSpPr>
              <p:nvPr/>
            </p:nvSpPr>
            <p:spPr bwMode="auto">
              <a:xfrm flipV="1">
                <a:off x="4604" y="280"/>
                <a:ext cx="0" cy="17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8" name="Line 11"/>
              <p:cNvSpPr>
                <a:spLocks noChangeShapeType="1"/>
              </p:cNvSpPr>
              <p:nvPr/>
            </p:nvSpPr>
            <p:spPr bwMode="auto">
              <a:xfrm flipH="1">
                <a:off x="2865" y="280"/>
                <a:ext cx="173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9" name="Line 12"/>
              <p:cNvSpPr>
                <a:spLocks noChangeShapeType="1"/>
              </p:cNvSpPr>
              <p:nvPr/>
            </p:nvSpPr>
            <p:spPr bwMode="auto">
              <a:xfrm>
                <a:off x="2865" y="280"/>
                <a:ext cx="0" cy="17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70772" name="Group 13"/>
            <p:cNvGrpSpPr>
              <a:grpSpLocks/>
            </p:cNvGrpSpPr>
            <p:nvPr/>
          </p:nvGrpSpPr>
          <p:grpSpPr bwMode="auto">
            <a:xfrm>
              <a:off x="3123" y="280"/>
              <a:ext cx="1220" cy="1741"/>
              <a:chOff x="3123" y="280"/>
              <a:chExt cx="1220" cy="1741"/>
            </a:xfrm>
          </p:grpSpPr>
          <p:sp>
            <p:nvSpPr>
              <p:cNvPr id="70773" name="Line 14"/>
              <p:cNvSpPr>
                <a:spLocks noChangeShapeType="1"/>
              </p:cNvSpPr>
              <p:nvPr/>
            </p:nvSpPr>
            <p:spPr bwMode="auto">
              <a:xfrm flipV="1">
                <a:off x="3123" y="1933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4" name="Line 15"/>
              <p:cNvSpPr>
                <a:spLocks noChangeShapeType="1"/>
              </p:cNvSpPr>
              <p:nvPr/>
            </p:nvSpPr>
            <p:spPr bwMode="auto">
              <a:xfrm flipV="1">
                <a:off x="3123" y="1716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5" name="Line 16"/>
              <p:cNvSpPr>
                <a:spLocks noChangeShapeType="1"/>
              </p:cNvSpPr>
              <p:nvPr/>
            </p:nvSpPr>
            <p:spPr bwMode="auto">
              <a:xfrm flipV="1">
                <a:off x="3123" y="1499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6" name="Line 17"/>
              <p:cNvSpPr>
                <a:spLocks noChangeShapeType="1"/>
              </p:cNvSpPr>
              <p:nvPr/>
            </p:nvSpPr>
            <p:spPr bwMode="auto">
              <a:xfrm flipV="1">
                <a:off x="3123" y="1279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7" name="Line 18"/>
              <p:cNvSpPr>
                <a:spLocks noChangeShapeType="1"/>
              </p:cNvSpPr>
              <p:nvPr/>
            </p:nvSpPr>
            <p:spPr bwMode="auto">
              <a:xfrm flipV="1">
                <a:off x="3123" y="1063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8" name="Line 19"/>
              <p:cNvSpPr>
                <a:spLocks noChangeShapeType="1"/>
              </p:cNvSpPr>
              <p:nvPr/>
            </p:nvSpPr>
            <p:spPr bwMode="auto">
              <a:xfrm flipV="1">
                <a:off x="3123" y="846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9" name="Line 20"/>
              <p:cNvSpPr>
                <a:spLocks noChangeShapeType="1"/>
              </p:cNvSpPr>
              <p:nvPr/>
            </p:nvSpPr>
            <p:spPr bwMode="auto">
              <a:xfrm flipV="1">
                <a:off x="3123" y="629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0" name="Line 21"/>
              <p:cNvSpPr>
                <a:spLocks noChangeShapeType="1"/>
              </p:cNvSpPr>
              <p:nvPr/>
            </p:nvSpPr>
            <p:spPr bwMode="auto">
              <a:xfrm flipV="1">
                <a:off x="3123" y="412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1" name="Line 22"/>
              <p:cNvSpPr>
                <a:spLocks noChangeShapeType="1"/>
              </p:cNvSpPr>
              <p:nvPr/>
            </p:nvSpPr>
            <p:spPr bwMode="auto">
              <a:xfrm flipV="1">
                <a:off x="3123" y="280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2" name="Line 23"/>
              <p:cNvSpPr>
                <a:spLocks noChangeShapeType="1"/>
              </p:cNvSpPr>
              <p:nvPr/>
            </p:nvSpPr>
            <p:spPr bwMode="auto">
              <a:xfrm flipV="1">
                <a:off x="4343" y="1933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3" name="Line 24"/>
              <p:cNvSpPr>
                <a:spLocks noChangeShapeType="1"/>
              </p:cNvSpPr>
              <p:nvPr/>
            </p:nvSpPr>
            <p:spPr bwMode="auto">
              <a:xfrm flipV="1">
                <a:off x="4343" y="1716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4" name="Line 25"/>
              <p:cNvSpPr>
                <a:spLocks noChangeShapeType="1"/>
              </p:cNvSpPr>
              <p:nvPr/>
            </p:nvSpPr>
            <p:spPr bwMode="auto">
              <a:xfrm flipV="1">
                <a:off x="4343" y="1499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5" name="Line 26"/>
              <p:cNvSpPr>
                <a:spLocks noChangeShapeType="1"/>
              </p:cNvSpPr>
              <p:nvPr/>
            </p:nvSpPr>
            <p:spPr bwMode="auto">
              <a:xfrm flipV="1">
                <a:off x="4343" y="1279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6" name="Line 27"/>
              <p:cNvSpPr>
                <a:spLocks noChangeShapeType="1"/>
              </p:cNvSpPr>
              <p:nvPr/>
            </p:nvSpPr>
            <p:spPr bwMode="auto">
              <a:xfrm flipV="1">
                <a:off x="4343" y="1063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7" name="Line 28"/>
              <p:cNvSpPr>
                <a:spLocks noChangeShapeType="1"/>
              </p:cNvSpPr>
              <p:nvPr/>
            </p:nvSpPr>
            <p:spPr bwMode="auto">
              <a:xfrm flipV="1">
                <a:off x="4343" y="846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8" name="Line 29"/>
              <p:cNvSpPr>
                <a:spLocks noChangeShapeType="1"/>
              </p:cNvSpPr>
              <p:nvPr/>
            </p:nvSpPr>
            <p:spPr bwMode="auto">
              <a:xfrm flipV="1">
                <a:off x="4343" y="629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89" name="Line 30"/>
              <p:cNvSpPr>
                <a:spLocks noChangeShapeType="1"/>
              </p:cNvSpPr>
              <p:nvPr/>
            </p:nvSpPr>
            <p:spPr bwMode="auto">
              <a:xfrm flipV="1">
                <a:off x="4343" y="412"/>
                <a:ext cx="0" cy="1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90" name="Line 31"/>
              <p:cNvSpPr>
                <a:spLocks noChangeShapeType="1"/>
              </p:cNvSpPr>
              <p:nvPr/>
            </p:nvSpPr>
            <p:spPr bwMode="auto">
              <a:xfrm flipV="1">
                <a:off x="4343" y="280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94592" name="Group 32"/>
          <p:cNvGrpSpPr>
            <a:grpSpLocks/>
          </p:cNvGrpSpPr>
          <p:nvPr/>
        </p:nvGrpSpPr>
        <p:grpSpPr bwMode="auto">
          <a:xfrm>
            <a:off x="755650" y="549275"/>
            <a:ext cx="3206750" cy="6370638"/>
            <a:chOff x="476" y="148"/>
            <a:chExt cx="2020" cy="4013"/>
          </a:xfrm>
        </p:grpSpPr>
        <p:sp>
          <p:nvSpPr>
            <p:cNvPr id="70727" name="Line 33"/>
            <p:cNvSpPr>
              <a:spLocks noChangeShapeType="1"/>
            </p:cNvSpPr>
            <p:nvPr/>
          </p:nvSpPr>
          <p:spPr bwMode="auto">
            <a:xfrm>
              <a:off x="1473" y="148"/>
              <a:ext cx="0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8" name="Line 34"/>
            <p:cNvSpPr>
              <a:spLocks noChangeShapeType="1"/>
            </p:cNvSpPr>
            <p:nvPr/>
          </p:nvSpPr>
          <p:spPr bwMode="auto">
            <a:xfrm>
              <a:off x="1473" y="649"/>
              <a:ext cx="0" cy="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9" name="Line 35"/>
            <p:cNvSpPr>
              <a:spLocks noChangeShapeType="1"/>
            </p:cNvSpPr>
            <p:nvPr/>
          </p:nvSpPr>
          <p:spPr bwMode="auto">
            <a:xfrm>
              <a:off x="1473" y="728"/>
              <a:ext cx="0" cy="7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0" name="Line 36"/>
            <p:cNvSpPr>
              <a:spLocks noChangeShapeType="1"/>
            </p:cNvSpPr>
            <p:nvPr/>
          </p:nvSpPr>
          <p:spPr bwMode="auto">
            <a:xfrm>
              <a:off x="1473" y="1555"/>
              <a:ext cx="0" cy="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1" name="Line 37"/>
            <p:cNvSpPr>
              <a:spLocks noChangeShapeType="1"/>
            </p:cNvSpPr>
            <p:nvPr/>
          </p:nvSpPr>
          <p:spPr bwMode="auto">
            <a:xfrm>
              <a:off x="1473" y="1634"/>
              <a:ext cx="0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2" name="Line 38"/>
            <p:cNvSpPr>
              <a:spLocks noChangeShapeType="1"/>
            </p:cNvSpPr>
            <p:nvPr/>
          </p:nvSpPr>
          <p:spPr bwMode="auto">
            <a:xfrm>
              <a:off x="476" y="3138"/>
              <a:ext cx="4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3" name="Line 39"/>
            <p:cNvSpPr>
              <a:spLocks noChangeShapeType="1"/>
            </p:cNvSpPr>
            <p:nvPr/>
          </p:nvSpPr>
          <p:spPr bwMode="auto">
            <a:xfrm>
              <a:off x="1018" y="3138"/>
              <a:ext cx="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4" name="Line 40"/>
            <p:cNvSpPr>
              <a:spLocks noChangeShapeType="1"/>
            </p:cNvSpPr>
            <p:nvPr/>
          </p:nvSpPr>
          <p:spPr bwMode="auto">
            <a:xfrm>
              <a:off x="1095" y="3138"/>
              <a:ext cx="78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5" name="Line 41"/>
            <p:cNvSpPr>
              <a:spLocks noChangeShapeType="1"/>
            </p:cNvSpPr>
            <p:nvPr/>
          </p:nvSpPr>
          <p:spPr bwMode="auto">
            <a:xfrm>
              <a:off x="1921" y="3138"/>
              <a:ext cx="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6" name="Line 42"/>
            <p:cNvSpPr>
              <a:spLocks noChangeShapeType="1"/>
            </p:cNvSpPr>
            <p:nvPr/>
          </p:nvSpPr>
          <p:spPr bwMode="auto">
            <a:xfrm>
              <a:off x="2001" y="3138"/>
              <a:ext cx="49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7" name="Freeform 43"/>
            <p:cNvSpPr>
              <a:spLocks/>
            </p:cNvSpPr>
            <p:nvPr/>
          </p:nvSpPr>
          <p:spPr bwMode="auto">
            <a:xfrm>
              <a:off x="602" y="2267"/>
              <a:ext cx="1739" cy="1742"/>
            </a:xfrm>
            <a:custGeom>
              <a:avLst/>
              <a:gdLst>
                <a:gd name="T0" fmla="*/ 128 w 4150"/>
                <a:gd name="T1" fmla="*/ 60 h 4155"/>
                <a:gd name="T2" fmla="*/ 127 w 4150"/>
                <a:gd name="T3" fmla="*/ 53 h 4155"/>
                <a:gd name="T4" fmla="*/ 126 w 4150"/>
                <a:gd name="T5" fmla="*/ 47 h 4155"/>
                <a:gd name="T6" fmla="*/ 124 w 4150"/>
                <a:gd name="T7" fmla="*/ 41 h 4155"/>
                <a:gd name="T8" fmla="*/ 121 w 4150"/>
                <a:gd name="T9" fmla="*/ 35 h 4155"/>
                <a:gd name="T10" fmla="*/ 117 w 4150"/>
                <a:gd name="T11" fmla="*/ 29 h 4155"/>
                <a:gd name="T12" fmla="*/ 114 w 4150"/>
                <a:gd name="T13" fmla="*/ 24 h 4155"/>
                <a:gd name="T14" fmla="*/ 109 w 4150"/>
                <a:gd name="T15" fmla="*/ 19 h 4155"/>
                <a:gd name="T16" fmla="*/ 104 w 4150"/>
                <a:gd name="T17" fmla="*/ 14 h 4155"/>
                <a:gd name="T18" fmla="*/ 99 w 4150"/>
                <a:gd name="T19" fmla="*/ 10 h 4155"/>
                <a:gd name="T20" fmla="*/ 93 w 4150"/>
                <a:gd name="T21" fmla="*/ 7 h 4155"/>
                <a:gd name="T22" fmla="*/ 88 w 4150"/>
                <a:gd name="T23" fmla="*/ 5 h 4155"/>
                <a:gd name="T24" fmla="*/ 81 w 4150"/>
                <a:gd name="T25" fmla="*/ 3 h 4155"/>
                <a:gd name="T26" fmla="*/ 75 w 4150"/>
                <a:gd name="T27" fmla="*/ 1 h 4155"/>
                <a:gd name="T28" fmla="*/ 68 w 4150"/>
                <a:gd name="T29" fmla="*/ 0 h 4155"/>
                <a:gd name="T30" fmla="*/ 62 w 4150"/>
                <a:gd name="T31" fmla="*/ 0 h 4155"/>
                <a:gd name="T32" fmla="*/ 55 w 4150"/>
                <a:gd name="T33" fmla="*/ 0 h 4155"/>
                <a:gd name="T34" fmla="*/ 49 w 4150"/>
                <a:gd name="T35" fmla="*/ 2 h 4155"/>
                <a:gd name="T36" fmla="*/ 42 w 4150"/>
                <a:gd name="T37" fmla="*/ 4 h 4155"/>
                <a:gd name="T38" fmla="*/ 36 w 4150"/>
                <a:gd name="T39" fmla="*/ 6 h 4155"/>
                <a:gd name="T40" fmla="*/ 31 w 4150"/>
                <a:gd name="T41" fmla="*/ 9 h 4155"/>
                <a:gd name="T42" fmla="*/ 25 w 4150"/>
                <a:gd name="T43" fmla="*/ 13 h 4155"/>
                <a:gd name="T44" fmla="*/ 21 w 4150"/>
                <a:gd name="T45" fmla="*/ 18 h 4155"/>
                <a:gd name="T46" fmla="*/ 16 w 4150"/>
                <a:gd name="T47" fmla="*/ 22 h 4155"/>
                <a:gd name="T48" fmla="*/ 12 w 4150"/>
                <a:gd name="T49" fmla="*/ 27 h 4155"/>
                <a:gd name="T50" fmla="*/ 8 w 4150"/>
                <a:gd name="T51" fmla="*/ 33 h 4155"/>
                <a:gd name="T52" fmla="*/ 5 w 4150"/>
                <a:gd name="T53" fmla="*/ 39 h 4155"/>
                <a:gd name="T54" fmla="*/ 3 w 4150"/>
                <a:gd name="T55" fmla="*/ 44 h 4155"/>
                <a:gd name="T56" fmla="*/ 1 w 4150"/>
                <a:gd name="T57" fmla="*/ 51 h 4155"/>
                <a:gd name="T58" fmla="*/ 0 w 4150"/>
                <a:gd name="T59" fmla="*/ 58 h 4155"/>
                <a:gd name="T60" fmla="*/ 0 w 4150"/>
                <a:gd name="T61" fmla="*/ 64 h 4155"/>
                <a:gd name="T62" fmla="*/ 0 w 4150"/>
                <a:gd name="T63" fmla="*/ 71 h 4155"/>
                <a:gd name="T64" fmla="*/ 1 w 4150"/>
                <a:gd name="T65" fmla="*/ 77 h 4155"/>
                <a:gd name="T66" fmla="*/ 3 w 4150"/>
                <a:gd name="T67" fmla="*/ 84 h 4155"/>
                <a:gd name="T68" fmla="*/ 5 w 4150"/>
                <a:gd name="T69" fmla="*/ 90 h 4155"/>
                <a:gd name="T70" fmla="*/ 8 w 4150"/>
                <a:gd name="T71" fmla="*/ 96 h 4155"/>
                <a:gd name="T72" fmla="*/ 12 w 4150"/>
                <a:gd name="T73" fmla="*/ 101 h 4155"/>
                <a:gd name="T74" fmla="*/ 16 w 4150"/>
                <a:gd name="T75" fmla="*/ 106 h 4155"/>
                <a:gd name="T76" fmla="*/ 21 w 4150"/>
                <a:gd name="T77" fmla="*/ 111 h 4155"/>
                <a:gd name="T78" fmla="*/ 25 w 4150"/>
                <a:gd name="T79" fmla="*/ 115 h 4155"/>
                <a:gd name="T80" fmla="*/ 31 w 4150"/>
                <a:gd name="T81" fmla="*/ 119 h 4155"/>
                <a:gd name="T82" fmla="*/ 36 w 4150"/>
                <a:gd name="T83" fmla="*/ 122 h 4155"/>
                <a:gd name="T84" fmla="*/ 42 w 4150"/>
                <a:gd name="T85" fmla="*/ 125 h 4155"/>
                <a:gd name="T86" fmla="*/ 49 w 4150"/>
                <a:gd name="T87" fmla="*/ 127 h 4155"/>
                <a:gd name="T88" fmla="*/ 55 w 4150"/>
                <a:gd name="T89" fmla="*/ 128 h 4155"/>
                <a:gd name="T90" fmla="*/ 62 w 4150"/>
                <a:gd name="T91" fmla="*/ 128 h 4155"/>
                <a:gd name="T92" fmla="*/ 68 w 4150"/>
                <a:gd name="T93" fmla="*/ 128 h 4155"/>
                <a:gd name="T94" fmla="*/ 75 w 4150"/>
                <a:gd name="T95" fmla="*/ 127 h 4155"/>
                <a:gd name="T96" fmla="*/ 81 w 4150"/>
                <a:gd name="T97" fmla="*/ 126 h 4155"/>
                <a:gd name="T98" fmla="*/ 88 w 4150"/>
                <a:gd name="T99" fmla="*/ 124 h 4155"/>
                <a:gd name="T100" fmla="*/ 93 w 4150"/>
                <a:gd name="T101" fmla="*/ 121 h 4155"/>
                <a:gd name="T102" fmla="*/ 99 w 4150"/>
                <a:gd name="T103" fmla="*/ 118 h 4155"/>
                <a:gd name="T104" fmla="*/ 104 w 4150"/>
                <a:gd name="T105" fmla="*/ 114 h 4155"/>
                <a:gd name="T106" fmla="*/ 109 w 4150"/>
                <a:gd name="T107" fmla="*/ 109 h 4155"/>
                <a:gd name="T108" fmla="*/ 114 w 4150"/>
                <a:gd name="T109" fmla="*/ 104 h 4155"/>
                <a:gd name="T110" fmla="*/ 117 w 4150"/>
                <a:gd name="T111" fmla="*/ 99 h 4155"/>
                <a:gd name="T112" fmla="*/ 121 w 4150"/>
                <a:gd name="T113" fmla="*/ 93 h 4155"/>
                <a:gd name="T114" fmla="*/ 124 w 4150"/>
                <a:gd name="T115" fmla="*/ 88 h 4155"/>
                <a:gd name="T116" fmla="*/ 126 w 4150"/>
                <a:gd name="T117" fmla="*/ 82 h 4155"/>
                <a:gd name="T118" fmla="*/ 127 w 4150"/>
                <a:gd name="T119" fmla="*/ 75 h 4155"/>
                <a:gd name="T120" fmla="*/ 128 w 4150"/>
                <a:gd name="T121" fmla="*/ 69 h 415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150" h="4155">
                  <a:moveTo>
                    <a:pt x="4150" y="2077"/>
                  </a:moveTo>
                  <a:lnTo>
                    <a:pt x="4149" y="2006"/>
                  </a:lnTo>
                  <a:lnTo>
                    <a:pt x="4146" y="1936"/>
                  </a:lnTo>
                  <a:lnTo>
                    <a:pt x="4140" y="1865"/>
                  </a:lnTo>
                  <a:lnTo>
                    <a:pt x="4131" y="1794"/>
                  </a:lnTo>
                  <a:lnTo>
                    <a:pt x="4120" y="1725"/>
                  </a:lnTo>
                  <a:lnTo>
                    <a:pt x="4107" y="1655"/>
                  </a:lnTo>
                  <a:lnTo>
                    <a:pt x="4092" y="1585"/>
                  </a:lnTo>
                  <a:lnTo>
                    <a:pt x="4074" y="1517"/>
                  </a:lnTo>
                  <a:lnTo>
                    <a:pt x="4053" y="1449"/>
                  </a:lnTo>
                  <a:lnTo>
                    <a:pt x="4031" y="1382"/>
                  </a:lnTo>
                  <a:lnTo>
                    <a:pt x="4006" y="1316"/>
                  </a:lnTo>
                  <a:lnTo>
                    <a:pt x="3979" y="1249"/>
                  </a:lnTo>
                  <a:lnTo>
                    <a:pt x="3949" y="1185"/>
                  </a:lnTo>
                  <a:lnTo>
                    <a:pt x="3918" y="1122"/>
                  </a:lnTo>
                  <a:lnTo>
                    <a:pt x="3884" y="1059"/>
                  </a:lnTo>
                  <a:lnTo>
                    <a:pt x="3848" y="998"/>
                  </a:lnTo>
                  <a:lnTo>
                    <a:pt x="3811" y="938"/>
                  </a:lnTo>
                  <a:lnTo>
                    <a:pt x="3771" y="879"/>
                  </a:lnTo>
                  <a:lnTo>
                    <a:pt x="3729" y="823"/>
                  </a:lnTo>
                  <a:lnTo>
                    <a:pt x="3685" y="766"/>
                  </a:lnTo>
                  <a:lnTo>
                    <a:pt x="3639" y="712"/>
                  </a:lnTo>
                  <a:lnTo>
                    <a:pt x="3592" y="659"/>
                  </a:lnTo>
                  <a:lnTo>
                    <a:pt x="3542" y="608"/>
                  </a:lnTo>
                  <a:lnTo>
                    <a:pt x="3491" y="560"/>
                  </a:lnTo>
                  <a:lnTo>
                    <a:pt x="3439" y="512"/>
                  </a:lnTo>
                  <a:lnTo>
                    <a:pt x="3385" y="466"/>
                  </a:lnTo>
                  <a:lnTo>
                    <a:pt x="3329" y="423"/>
                  </a:lnTo>
                  <a:lnTo>
                    <a:pt x="3271" y="381"/>
                  </a:lnTo>
                  <a:lnTo>
                    <a:pt x="3213" y="341"/>
                  </a:lnTo>
                  <a:lnTo>
                    <a:pt x="3153" y="302"/>
                  </a:lnTo>
                  <a:lnTo>
                    <a:pt x="3092" y="267"/>
                  </a:lnTo>
                  <a:lnTo>
                    <a:pt x="3029" y="234"/>
                  </a:lnTo>
                  <a:lnTo>
                    <a:pt x="2966" y="201"/>
                  </a:lnTo>
                  <a:lnTo>
                    <a:pt x="2902" y="172"/>
                  </a:lnTo>
                  <a:lnTo>
                    <a:pt x="2836" y="145"/>
                  </a:lnTo>
                  <a:lnTo>
                    <a:pt x="2770" y="120"/>
                  </a:lnTo>
                  <a:lnTo>
                    <a:pt x="2703" y="98"/>
                  </a:lnTo>
                  <a:lnTo>
                    <a:pt x="2635" y="78"/>
                  </a:lnTo>
                  <a:lnTo>
                    <a:pt x="2566" y="59"/>
                  </a:lnTo>
                  <a:lnTo>
                    <a:pt x="2498" y="43"/>
                  </a:lnTo>
                  <a:lnTo>
                    <a:pt x="2428" y="30"/>
                  </a:lnTo>
                  <a:lnTo>
                    <a:pt x="2357" y="19"/>
                  </a:lnTo>
                  <a:lnTo>
                    <a:pt x="2288" y="11"/>
                  </a:lnTo>
                  <a:lnTo>
                    <a:pt x="2217" y="5"/>
                  </a:lnTo>
                  <a:lnTo>
                    <a:pt x="2146" y="1"/>
                  </a:lnTo>
                  <a:lnTo>
                    <a:pt x="2076" y="0"/>
                  </a:lnTo>
                  <a:lnTo>
                    <a:pt x="2004" y="1"/>
                  </a:lnTo>
                  <a:lnTo>
                    <a:pt x="1933" y="5"/>
                  </a:lnTo>
                  <a:lnTo>
                    <a:pt x="1862" y="11"/>
                  </a:lnTo>
                  <a:lnTo>
                    <a:pt x="1793" y="19"/>
                  </a:lnTo>
                  <a:lnTo>
                    <a:pt x="1722" y="30"/>
                  </a:lnTo>
                  <a:lnTo>
                    <a:pt x="1652" y="43"/>
                  </a:lnTo>
                  <a:lnTo>
                    <a:pt x="1584" y="59"/>
                  </a:lnTo>
                  <a:lnTo>
                    <a:pt x="1515" y="78"/>
                  </a:lnTo>
                  <a:lnTo>
                    <a:pt x="1447" y="98"/>
                  </a:lnTo>
                  <a:lnTo>
                    <a:pt x="1380" y="120"/>
                  </a:lnTo>
                  <a:lnTo>
                    <a:pt x="1314" y="145"/>
                  </a:lnTo>
                  <a:lnTo>
                    <a:pt x="1248" y="172"/>
                  </a:lnTo>
                  <a:lnTo>
                    <a:pt x="1184" y="201"/>
                  </a:lnTo>
                  <a:lnTo>
                    <a:pt x="1121" y="234"/>
                  </a:lnTo>
                  <a:lnTo>
                    <a:pt x="1058" y="267"/>
                  </a:lnTo>
                  <a:lnTo>
                    <a:pt x="997" y="302"/>
                  </a:lnTo>
                  <a:lnTo>
                    <a:pt x="937" y="341"/>
                  </a:lnTo>
                  <a:lnTo>
                    <a:pt x="879" y="381"/>
                  </a:lnTo>
                  <a:lnTo>
                    <a:pt x="821" y="423"/>
                  </a:lnTo>
                  <a:lnTo>
                    <a:pt x="765" y="466"/>
                  </a:lnTo>
                  <a:lnTo>
                    <a:pt x="711" y="512"/>
                  </a:lnTo>
                  <a:lnTo>
                    <a:pt x="659" y="560"/>
                  </a:lnTo>
                  <a:lnTo>
                    <a:pt x="608" y="608"/>
                  </a:lnTo>
                  <a:lnTo>
                    <a:pt x="558" y="659"/>
                  </a:lnTo>
                  <a:lnTo>
                    <a:pt x="510" y="712"/>
                  </a:lnTo>
                  <a:lnTo>
                    <a:pt x="465" y="766"/>
                  </a:lnTo>
                  <a:lnTo>
                    <a:pt x="421" y="823"/>
                  </a:lnTo>
                  <a:lnTo>
                    <a:pt x="379" y="879"/>
                  </a:lnTo>
                  <a:lnTo>
                    <a:pt x="339" y="938"/>
                  </a:lnTo>
                  <a:lnTo>
                    <a:pt x="302" y="998"/>
                  </a:lnTo>
                  <a:lnTo>
                    <a:pt x="266" y="1059"/>
                  </a:lnTo>
                  <a:lnTo>
                    <a:pt x="232" y="1122"/>
                  </a:lnTo>
                  <a:lnTo>
                    <a:pt x="201" y="1185"/>
                  </a:lnTo>
                  <a:lnTo>
                    <a:pt x="171" y="1249"/>
                  </a:lnTo>
                  <a:lnTo>
                    <a:pt x="145" y="1316"/>
                  </a:lnTo>
                  <a:lnTo>
                    <a:pt x="119" y="1382"/>
                  </a:lnTo>
                  <a:lnTo>
                    <a:pt x="97" y="1449"/>
                  </a:lnTo>
                  <a:lnTo>
                    <a:pt x="76" y="1517"/>
                  </a:lnTo>
                  <a:lnTo>
                    <a:pt x="58" y="1585"/>
                  </a:lnTo>
                  <a:lnTo>
                    <a:pt x="43" y="1655"/>
                  </a:lnTo>
                  <a:lnTo>
                    <a:pt x="30" y="1725"/>
                  </a:lnTo>
                  <a:lnTo>
                    <a:pt x="19" y="1794"/>
                  </a:lnTo>
                  <a:lnTo>
                    <a:pt x="10" y="1865"/>
                  </a:lnTo>
                  <a:lnTo>
                    <a:pt x="4" y="1936"/>
                  </a:lnTo>
                  <a:lnTo>
                    <a:pt x="1" y="2006"/>
                  </a:lnTo>
                  <a:lnTo>
                    <a:pt x="0" y="2077"/>
                  </a:lnTo>
                  <a:lnTo>
                    <a:pt x="1" y="2148"/>
                  </a:lnTo>
                  <a:lnTo>
                    <a:pt x="4" y="2220"/>
                  </a:lnTo>
                  <a:lnTo>
                    <a:pt x="10" y="2289"/>
                  </a:lnTo>
                  <a:lnTo>
                    <a:pt x="19" y="2360"/>
                  </a:lnTo>
                  <a:lnTo>
                    <a:pt x="30" y="2431"/>
                  </a:lnTo>
                  <a:lnTo>
                    <a:pt x="43" y="2500"/>
                  </a:lnTo>
                  <a:lnTo>
                    <a:pt x="58" y="2569"/>
                  </a:lnTo>
                  <a:lnTo>
                    <a:pt x="76" y="2637"/>
                  </a:lnTo>
                  <a:lnTo>
                    <a:pt x="97" y="2706"/>
                  </a:lnTo>
                  <a:lnTo>
                    <a:pt x="119" y="2773"/>
                  </a:lnTo>
                  <a:lnTo>
                    <a:pt x="145" y="2840"/>
                  </a:lnTo>
                  <a:lnTo>
                    <a:pt x="171" y="2905"/>
                  </a:lnTo>
                  <a:lnTo>
                    <a:pt x="201" y="2969"/>
                  </a:lnTo>
                  <a:lnTo>
                    <a:pt x="232" y="3033"/>
                  </a:lnTo>
                  <a:lnTo>
                    <a:pt x="266" y="3095"/>
                  </a:lnTo>
                  <a:lnTo>
                    <a:pt x="302" y="3157"/>
                  </a:lnTo>
                  <a:lnTo>
                    <a:pt x="339" y="3217"/>
                  </a:lnTo>
                  <a:lnTo>
                    <a:pt x="379" y="3275"/>
                  </a:lnTo>
                  <a:lnTo>
                    <a:pt x="421" y="3333"/>
                  </a:lnTo>
                  <a:lnTo>
                    <a:pt x="465" y="3388"/>
                  </a:lnTo>
                  <a:lnTo>
                    <a:pt x="510" y="3442"/>
                  </a:lnTo>
                  <a:lnTo>
                    <a:pt x="558" y="3495"/>
                  </a:lnTo>
                  <a:lnTo>
                    <a:pt x="608" y="3546"/>
                  </a:lnTo>
                  <a:lnTo>
                    <a:pt x="659" y="3596"/>
                  </a:lnTo>
                  <a:lnTo>
                    <a:pt x="711" y="3643"/>
                  </a:lnTo>
                  <a:lnTo>
                    <a:pt x="765" y="3689"/>
                  </a:lnTo>
                  <a:lnTo>
                    <a:pt x="821" y="3733"/>
                  </a:lnTo>
                  <a:lnTo>
                    <a:pt x="879" y="3775"/>
                  </a:lnTo>
                  <a:lnTo>
                    <a:pt x="937" y="3815"/>
                  </a:lnTo>
                  <a:lnTo>
                    <a:pt x="997" y="3852"/>
                  </a:lnTo>
                  <a:lnTo>
                    <a:pt x="1058" y="3888"/>
                  </a:lnTo>
                  <a:lnTo>
                    <a:pt x="1121" y="3922"/>
                  </a:lnTo>
                  <a:lnTo>
                    <a:pt x="1184" y="3954"/>
                  </a:lnTo>
                  <a:lnTo>
                    <a:pt x="1248" y="3983"/>
                  </a:lnTo>
                  <a:lnTo>
                    <a:pt x="1314" y="4010"/>
                  </a:lnTo>
                  <a:lnTo>
                    <a:pt x="1380" y="4035"/>
                  </a:lnTo>
                  <a:lnTo>
                    <a:pt x="1447" y="4058"/>
                  </a:lnTo>
                  <a:lnTo>
                    <a:pt x="1515" y="4078"/>
                  </a:lnTo>
                  <a:lnTo>
                    <a:pt x="1584" y="4095"/>
                  </a:lnTo>
                  <a:lnTo>
                    <a:pt x="1652" y="4111"/>
                  </a:lnTo>
                  <a:lnTo>
                    <a:pt x="1722" y="4124"/>
                  </a:lnTo>
                  <a:lnTo>
                    <a:pt x="1793" y="4135"/>
                  </a:lnTo>
                  <a:lnTo>
                    <a:pt x="1862" y="4144"/>
                  </a:lnTo>
                  <a:lnTo>
                    <a:pt x="1933" y="4149"/>
                  </a:lnTo>
                  <a:lnTo>
                    <a:pt x="2004" y="4154"/>
                  </a:lnTo>
                  <a:lnTo>
                    <a:pt x="2076" y="4155"/>
                  </a:lnTo>
                  <a:lnTo>
                    <a:pt x="2146" y="4154"/>
                  </a:lnTo>
                  <a:lnTo>
                    <a:pt x="2217" y="4149"/>
                  </a:lnTo>
                  <a:lnTo>
                    <a:pt x="2288" y="4144"/>
                  </a:lnTo>
                  <a:lnTo>
                    <a:pt x="2357" y="4135"/>
                  </a:lnTo>
                  <a:lnTo>
                    <a:pt x="2428" y="4124"/>
                  </a:lnTo>
                  <a:lnTo>
                    <a:pt x="2498" y="4111"/>
                  </a:lnTo>
                  <a:lnTo>
                    <a:pt x="2566" y="4095"/>
                  </a:lnTo>
                  <a:lnTo>
                    <a:pt x="2635" y="4078"/>
                  </a:lnTo>
                  <a:lnTo>
                    <a:pt x="2703" y="4058"/>
                  </a:lnTo>
                  <a:lnTo>
                    <a:pt x="2770" y="4035"/>
                  </a:lnTo>
                  <a:lnTo>
                    <a:pt x="2836" y="4010"/>
                  </a:lnTo>
                  <a:lnTo>
                    <a:pt x="2902" y="3983"/>
                  </a:lnTo>
                  <a:lnTo>
                    <a:pt x="2966" y="3954"/>
                  </a:lnTo>
                  <a:lnTo>
                    <a:pt x="3029" y="3922"/>
                  </a:lnTo>
                  <a:lnTo>
                    <a:pt x="3092" y="3888"/>
                  </a:lnTo>
                  <a:lnTo>
                    <a:pt x="3153" y="3852"/>
                  </a:lnTo>
                  <a:lnTo>
                    <a:pt x="3213" y="3815"/>
                  </a:lnTo>
                  <a:lnTo>
                    <a:pt x="3271" y="3775"/>
                  </a:lnTo>
                  <a:lnTo>
                    <a:pt x="3329" y="3733"/>
                  </a:lnTo>
                  <a:lnTo>
                    <a:pt x="3385" y="3689"/>
                  </a:lnTo>
                  <a:lnTo>
                    <a:pt x="3439" y="3643"/>
                  </a:lnTo>
                  <a:lnTo>
                    <a:pt x="3491" y="3596"/>
                  </a:lnTo>
                  <a:lnTo>
                    <a:pt x="3542" y="3546"/>
                  </a:lnTo>
                  <a:lnTo>
                    <a:pt x="3592" y="3495"/>
                  </a:lnTo>
                  <a:lnTo>
                    <a:pt x="3639" y="3442"/>
                  </a:lnTo>
                  <a:lnTo>
                    <a:pt x="3685" y="3388"/>
                  </a:lnTo>
                  <a:lnTo>
                    <a:pt x="3729" y="3333"/>
                  </a:lnTo>
                  <a:lnTo>
                    <a:pt x="3771" y="3275"/>
                  </a:lnTo>
                  <a:lnTo>
                    <a:pt x="3811" y="3217"/>
                  </a:lnTo>
                  <a:lnTo>
                    <a:pt x="3848" y="3157"/>
                  </a:lnTo>
                  <a:lnTo>
                    <a:pt x="3884" y="3095"/>
                  </a:lnTo>
                  <a:lnTo>
                    <a:pt x="3918" y="3033"/>
                  </a:lnTo>
                  <a:lnTo>
                    <a:pt x="3949" y="2969"/>
                  </a:lnTo>
                  <a:lnTo>
                    <a:pt x="3979" y="2905"/>
                  </a:lnTo>
                  <a:lnTo>
                    <a:pt x="4006" y="2840"/>
                  </a:lnTo>
                  <a:lnTo>
                    <a:pt x="4031" y="2773"/>
                  </a:lnTo>
                  <a:lnTo>
                    <a:pt x="4053" y="2706"/>
                  </a:lnTo>
                  <a:lnTo>
                    <a:pt x="4074" y="2637"/>
                  </a:lnTo>
                  <a:lnTo>
                    <a:pt x="4092" y="2569"/>
                  </a:lnTo>
                  <a:lnTo>
                    <a:pt x="4107" y="2500"/>
                  </a:lnTo>
                  <a:lnTo>
                    <a:pt x="4120" y="2431"/>
                  </a:lnTo>
                  <a:lnTo>
                    <a:pt x="4131" y="2360"/>
                  </a:lnTo>
                  <a:lnTo>
                    <a:pt x="4140" y="2289"/>
                  </a:lnTo>
                  <a:lnTo>
                    <a:pt x="4146" y="2220"/>
                  </a:lnTo>
                  <a:lnTo>
                    <a:pt x="4149" y="2148"/>
                  </a:lnTo>
                  <a:lnTo>
                    <a:pt x="4150" y="207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8" name="Line 44"/>
            <p:cNvSpPr>
              <a:spLocks noChangeShapeType="1"/>
            </p:cNvSpPr>
            <p:nvPr/>
          </p:nvSpPr>
          <p:spPr bwMode="auto">
            <a:xfrm>
              <a:off x="602" y="2021"/>
              <a:ext cx="173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39" name="Line 45"/>
            <p:cNvSpPr>
              <a:spLocks noChangeShapeType="1"/>
            </p:cNvSpPr>
            <p:nvPr/>
          </p:nvSpPr>
          <p:spPr bwMode="auto">
            <a:xfrm flipV="1">
              <a:off x="2341" y="280"/>
              <a:ext cx="0" cy="17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0" name="Line 46"/>
            <p:cNvSpPr>
              <a:spLocks noChangeShapeType="1"/>
            </p:cNvSpPr>
            <p:nvPr/>
          </p:nvSpPr>
          <p:spPr bwMode="auto">
            <a:xfrm>
              <a:off x="602" y="280"/>
              <a:ext cx="0" cy="17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1" name="Line 47"/>
            <p:cNvSpPr>
              <a:spLocks noChangeShapeType="1"/>
            </p:cNvSpPr>
            <p:nvPr/>
          </p:nvSpPr>
          <p:spPr bwMode="auto">
            <a:xfrm flipH="1">
              <a:off x="1863" y="280"/>
              <a:ext cx="47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2" name="Line 48"/>
            <p:cNvSpPr>
              <a:spLocks noChangeShapeType="1"/>
            </p:cNvSpPr>
            <p:nvPr/>
          </p:nvSpPr>
          <p:spPr bwMode="auto">
            <a:xfrm flipH="1">
              <a:off x="602" y="280"/>
              <a:ext cx="47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3" name="Line 49"/>
            <p:cNvSpPr>
              <a:spLocks noChangeShapeType="1"/>
            </p:cNvSpPr>
            <p:nvPr/>
          </p:nvSpPr>
          <p:spPr bwMode="auto">
            <a:xfrm>
              <a:off x="1473" y="2176"/>
              <a:ext cx="0" cy="4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4" name="Line 50"/>
            <p:cNvSpPr>
              <a:spLocks noChangeShapeType="1"/>
            </p:cNvSpPr>
            <p:nvPr/>
          </p:nvSpPr>
          <p:spPr bwMode="auto">
            <a:xfrm>
              <a:off x="1473" y="2698"/>
              <a:ext cx="0" cy="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5" name="Line 51"/>
            <p:cNvSpPr>
              <a:spLocks noChangeShapeType="1"/>
            </p:cNvSpPr>
            <p:nvPr/>
          </p:nvSpPr>
          <p:spPr bwMode="auto">
            <a:xfrm>
              <a:off x="1473" y="2777"/>
              <a:ext cx="0" cy="7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6" name="Line 52"/>
            <p:cNvSpPr>
              <a:spLocks noChangeShapeType="1"/>
            </p:cNvSpPr>
            <p:nvPr/>
          </p:nvSpPr>
          <p:spPr bwMode="auto">
            <a:xfrm>
              <a:off x="1473" y="3604"/>
              <a:ext cx="0" cy="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7" name="Line 53"/>
            <p:cNvSpPr>
              <a:spLocks noChangeShapeType="1"/>
            </p:cNvSpPr>
            <p:nvPr/>
          </p:nvSpPr>
          <p:spPr bwMode="auto">
            <a:xfrm>
              <a:off x="1473" y="3683"/>
              <a:ext cx="0" cy="4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8" name="Freeform 54"/>
            <p:cNvSpPr>
              <a:spLocks/>
            </p:cNvSpPr>
            <p:nvPr/>
          </p:nvSpPr>
          <p:spPr bwMode="auto">
            <a:xfrm>
              <a:off x="863" y="2531"/>
              <a:ext cx="1217" cy="1217"/>
            </a:xfrm>
            <a:custGeom>
              <a:avLst/>
              <a:gdLst>
                <a:gd name="T0" fmla="*/ 89 w 2906"/>
                <a:gd name="T1" fmla="*/ 41 h 2908"/>
                <a:gd name="T2" fmla="*/ 88 w 2906"/>
                <a:gd name="T3" fmla="*/ 36 h 2908"/>
                <a:gd name="T4" fmla="*/ 87 w 2906"/>
                <a:gd name="T5" fmla="*/ 31 h 2908"/>
                <a:gd name="T6" fmla="*/ 85 w 2906"/>
                <a:gd name="T7" fmla="*/ 26 h 2908"/>
                <a:gd name="T8" fmla="*/ 83 w 2906"/>
                <a:gd name="T9" fmla="*/ 21 h 2908"/>
                <a:gd name="T10" fmla="*/ 79 w 2906"/>
                <a:gd name="T11" fmla="*/ 16 h 2908"/>
                <a:gd name="T12" fmla="*/ 75 w 2906"/>
                <a:gd name="T13" fmla="*/ 13 h 2908"/>
                <a:gd name="T14" fmla="*/ 72 w 2906"/>
                <a:gd name="T15" fmla="*/ 9 h 2908"/>
                <a:gd name="T16" fmla="*/ 67 w 2906"/>
                <a:gd name="T17" fmla="*/ 6 h 2908"/>
                <a:gd name="T18" fmla="*/ 62 w 2906"/>
                <a:gd name="T19" fmla="*/ 4 h 2908"/>
                <a:gd name="T20" fmla="*/ 57 w 2906"/>
                <a:gd name="T21" fmla="*/ 2 h 2908"/>
                <a:gd name="T22" fmla="*/ 52 w 2906"/>
                <a:gd name="T23" fmla="*/ 0 h 2908"/>
                <a:gd name="T24" fmla="*/ 46 w 2906"/>
                <a:gd name="T25" fmla="*/ 0 h 2908"/>
                <a:gd name="T26" fmla="*/ 41 w 2906"/>
                <a:gd name="T27" fmla="*/ 0 h 2908"/>
                <a:gd name="T28" fmla="*/ 36 w 2906"/>
                <a:gd name="T29" fmla="*/ 1 h 2908"/>
                <a:gd name="T30" fmla="*/ 31 w 2906"/>
                <a:gd name="T31" fmla="*/ 2 h 2908"/>
                <a:gd name="T32" fmla="*/ 26 w 2906"/>
                <a:gd name="T33" fmla="*/ 4 h 2908"/>
                <a:gd name="T34" fmla="*/ 21 w 2906"/>
                <a:gd name="T35" fmla="*/ 7 h 2908"/>
                <a:gd name="T36" fmla="*/ 16 w 2906"/>
                <a:gd name="T37" fmla="*/ 10 h 2908"/>
                <a:gd name="T38" fmla="*/ 13 w 2906"/>
                <a:gd name="T39" fmla="*/ 14 h 2908"/>
                <a:gd name="T40" fmla="*/ 9 w 2906"/>
                <a:gd name="T41" fmla="*/ 18 h 2908"/>
                <a:gd name="T42" fmla="*/ 6 w 2906"/>
                <a:gd name="T43" fmla="*/ 22 h 2908"/>
                <a:gd name="T44" fmla="*/ 4 w 2906"/>
                <a:gd name="T45" fmla="*/ 27 h 2908"/>
                <a:gd name="T46" fmla="*/ 2 w 2906"/>
                <a:gd name="T47" fmla="*/ 32 h 2908"/>
                <a:gd name="T48" fmla="*/ 0 w 2906"/>
                <a:gd name="T49" fmla="*/ 38 h 2908"/>
                <a:gd name="T50" fmla="*/ 0 w 2906"/>
                <a:gd name="T51" fmla="*/ 43 h 2908"/>
                <a:gd name="T52" fmla="*/ 0 w 2906"/>
                <a:gd name="T53" fmla="*/ 48 h 2908"/>
                <a:gd name="T54" fmla="*/ 1 w 2906"/>
                <a:gd name="T55" fmla="*/ 54 h 2908"/>
                <a:gd name="T56" fmla="*/ 2 w 2906"/>
                <a:gd name="T57" fmla="*/ 59 h 2908"/>
                <a:gd name="T58" fmla="*/ 4 w 2906"/>
                <a:gd name="T59" fmla="*/ 64 h 2908"/>
                <a:gd name="T60" fmla="*/ 7 w 2906"/>
                <a:gd name="T61" fmla="*/ 68 h 2908"/>
                <a:gd name="T62" fmla="*/ 10 w 2906"/>
                <a:gd name="T63" fmla="*/ 73 h 2908"/>
                <a:gd name="T64" fmla="*/ 14 w 2906"/>
                <a:gd name="T65" fmla="*/ 77 h 2908"/>
                <a:gd name="T66" fmla="*/ 18 w 2906"/>
                <a:gd name="T67" fmla="*/ 80 h 2908"/>
                <a:gd name="T68" fmla="*/ 22 w 2906"/>
                <a:gd name="T69" fmla="*/ 83 h 2908"/>
                <a:gd name="T70" fmla="*/ 27 w 2906"/>
                <a:gd name="T71" fmla="*/ 86 h 2908"/>
                <a:gd name="T72" fmla="*/ 32 w 2906"/>
                <a:gd name="T73" fmla="*/ 87 h 2908"/>
                <a:gd name="T74" fmla="*/ 38 w 2906"/>
                <a:gd name="T75" fmla="*/ 89 h 2908"/>
                <a:gd name="T76" fmla="*/ 43 w 2906"/>
                <a:gd name="T77" fmla="*/ 89 h 2908"/>
                <a:gd name="T78" fmla="*/ 48 w 2906"/>
                <a:gd name="T79" fmla="*/ 89 h 2908"/>
                <a:gd name="T80" fmla="*/ 54 w 2906"/>
                <a:gd name="T81" fmla="*/ 88 h 2908"/>
                <a:gd name="T82" fmla="*/ 59 w 2906"/>
                <a:gd name="T83" fmla="*/ 87 h 2908"/>
                <a:gd name="T84" fmla="*/ 64 w 2906"/>
                <a:gd name="T85" fmla="*/ 85 h 2908"/>
                <a:gd name="T86" fmla="*/ 69 w 2906"/>
                <a:gd name="T87" fmla="*/ 82 h 2908"/>
                <a:gd name="T88" fmla="*/ 73 w 2906"/>
                <a:gd name="T89" fmla="*/ 79 h 2908"/>
                <a:gd name="T90" fmla="*/ 77 w 2906"/>
                <a:gd name="T91" fmla="*/ 75 h 2908"/>
                <a:gd name="T92" fmla="*/ 80 w 2906"/>
                <a:gd name="T93" fmla="*/ 72 h 2908"/>
                <a:gd name="T94" fmla="*/ 83 w 2906"/>
                <a:gd name="T95" fmla="*/ 67 h 2908"/>
                <a:gd name="T96" fmla="*/ 86 w 2906"/>
                <a:gd name="T97" fmla="*/ 62 h 2908"/>
                <a:gd name="T98" fmla="*/ 88 w 2906"/>
                <a:gd name="T99" fmla="*/ 57 h 2908"/>
                <a:gd name="T100" fmla="*/ 89 w 2906"/>
                <a:gd name="T101" fmla="*/ 51 h 2908"/>
                <a:gd name="T102" fmla="*/ 90 w 2906"/>
                <a:gd name="T103" fmla="*/ 46 h 29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06" h="2908">
                  <a:moveTo>
                    <a:pt x="2906" y="1453"/>
                  </a:moveTo>
                  <a:lnTo>
                    <a:pt x="2905" y="1395"/>
                  </a:lnTo>
                  <a:lnTo>
                    <a:pt x="2901" y="1336"/>
                  </a:lnTo>
                  <a:lnTo>
                    <a:pt x="2895" y="1278"/>
                  </a:lnTo>
                  <a:lnTo>
                    <a:pt x="2887" y="1220"/>
                  </a:lnTo>
                  <a:lnTo>
                    <a:pt x="2877" y="1162"/>
                  </a:lnTo>
                  <a:lnTo>
                    <a:pt x="2864" y="1105"/>
                  </a:lnTo>
                  <a:lnTo>
                    <a:pt x="2848" y="1049"/>
                  </a:lnTo>
                  <a:lnTo>
                    <a:pt x="2831" y="993"/>
                  </a:lnTo>
                  <a:lnTo>
                    <a:pt x="2812" y="938"/>
                  </a:lnTo>
                  <a:lnTo>
                    <a:pt x="2790" y="884"/>
                  </a:lnTo>
                  <a:lnTo>
                    <a:pt x="2765" y="830"/>
                  </a:lnTo>
                  <a:lnTo>
                    <a:pt x="2739" y="778"/>
                  </a:lnTo>
                  <a:lnTo>
                    <a:pt x="2711" y="726"/>
                  </a:lnTo>
                  <a:lnTo>
                    <a:pt x="2681" y="676"/>
                  </a:lnTo>
                  <a:lnTo>
                    <a:pt x="2648" y="627"/>
                  </a:lnTo>
                  <a:lnTo>
                    <a:pt x="2614" y="580"/>
                  </a:lnTo>
                  <a:lnTo>
                    <a:pt x="2579" y="534"/>
                  </a:lnTo>
                  <a:lnTo>
                    <a:pt x="2540" y="489"/>
                  </a:lnTo>
                  <a:lnTo>
                    <a:pt x="2501" y="446"/>
                  </a:lnTo>
                  <a:lnTo>
                    <a:pt x="2459" y="404"/>
                  </a:lnTo>
                  <a:lnTo>
                    <a:pt x="2416" y="366"/>
                  </a:lnTo>
                  <a:lnTo>
                    <a:pt x="2372" y="327"/>
                  </a:lnTo>
                  <a:lnTo>
                    <a:pt x="2326" y="291"/>
                  </a:lnTo>
                  <a:lnTo>
                    <a:pt x="2278" y="257"/>
                  </a:lnTo>
                  <a:lnTo>
                    <a:pt x="2229" y="224"/>
                  </a:lnTo>
                  <a:lnTo>
                    <a:pt x="2180" y="194"/>
                  </a:lnTo>
                  <a:lnTo>
                    <a:pt x="2128" y="165"/>
                  </a:lnTo>
                  <a:lnTo>
                    <a:pt x="2076" y="140"/>
                  </a:lnTo>
                  <a:lnTo>
                    <a:pt x="2023" y="116"/>
                  </a:lnTo>
                  <a:lnTo>
                    <a:pt x="1969" y="94"/>
                  </a:lnTo>
                  <a:lnTo>
                    <a:pt x="1913" y="74"/>
                  </a:lnTo>
                  <a:lnTo>
                    <a:pt x="1857" y="57"/>
                  </a:lnTo>
                  <a:lnTo>
                    <a:pt x="1801" y="42"/>
                  </a:lnTo>
                  <a:lnTo>
                    <a:pt x="1743" y="28"/>
                  </a:lnTo>
                  <a:lnTo>
                    <a:pt x="1686" y="18"/>
                  </a:lnTo>
                  <a:lnTo>
                    <a:pt x="1628" y="10"/>
                  </a:lnTo>
                  <a:lnTo>
                    <a:pt x="1570" y="4"/>
                  </a:lnTo>
                  <a:lnTo>
                    <a:pt x="1511" y="1"/>
                  </a:lnTo>
                  <a:lnTo>
                    <a:pt x="1454" y="0"/>
                  </a:lnTo>
                  <a:lnTo>
                    <a:pt x="1395" y="1"/>
                  </a:lnTo>
                  <a:lnTo>
                    <a:pt x="1336" y="4"/>
                  </a:lnTo>
                  <a:lnTo>
                    <a:pt x="1278" y="10"/>
                  </a:lnTo>
                  <a:lnTo>
                    <a:pt x="1220" y="18"/>
                  </a:lnTo>
                  <a:lnTo>
                    <a:pt x="1163" y="28"/>
                  </a:lnTo>
                  <a:lnTo>
                    <a:pt x="1105" y="42"/>
                  </a:lnTo>
                  <a:lnTo>
                    <a:pt x="1049" y="57"/>
                  </a:lnTo>
                  <a:lnTo>
                    <a:pt x="993" y="74"/>
                  </a:lnTo>
                  <a:lnTo>
                    <a:pt x="937" y="94"/>
                  </a:lnTo>
                  <a:lnTo>
                    <a:pt x="883" y="116"/>
                  </a:lnTo>
                  <a:lnTo>
                    <a:pt x="830" y="140"/>
                  </a:lnTo>
                  <a:lnTo>
                    <a:pt x="778" y="165"/>
                  </a:lnTo>
                  <a:lnTo>
                    <a:pt x="726" y="194"/>
                  </a:lnTo>
                  <a:lnTo>
                    <a:pt x="677" y="224"/>
                  </a:lnTo>
                  <a:lnTo>
                    <a:pt x="628" y="257"/>
                  </a:lnTo>
                  <a:lnTo>
                    <a:pt x="580" y="291"/>
                  </a:lnTo>
                  <a:lnTo>
                    <a:pt x="534" y="327"/>
                  </a:lnTo>
                  <a:lnTo>
                    <a:pt x="490" y="366"/>
                  </a:lnTo>
                  <a:lnTo>
                    <a:pt x="447" y="404"/>
                  </a:lnTo>
                  <a:lnTo>
                    <a:pt x="405" y="446"/>
                  </a:lnTo>
                  <a:lnTo>
                    <a:pt x="366" y="489"/>
                  </a:lnTo>
                  <a:lnTo>
                    <a:pt x="327" y="534"/>
                  </a:lnTo>
                  <a:lnTo>
                    <a:pt x="292" y="580"/>
                  </a:lnTo>
                  <a:lnTo>
                    <a:pt x="258" y="627"/>
                  </a:lnTo>
                  <a:lnTo>
                    <a:pt x="226" y="676"/>
                  </a:lnTo>
                  <a:lnTo>
                    <a:pt x="195" y="726"/>
                  </a:lnTo>
                  <a:lnTo>
                    <a:pt x="167" y="778"/>
                  </a:lnTo>
                  <a:lnTo>
                    <a:pt x="140" y="830"/>
                  </a:lnTo>
                  <a:lnTo>
                    <a:pt x="116" y="884"/>
                  </a:lnTo>
                  <a:lnTo>
                    <a:pt x="94" y="938"/>
                  </a:lnTo>
                  <a:lnTo>
                    <a:pt x="75" y="993"/>
                  </a:lnTo>
                  <a:lnTo>
                    <a:pt x="58" y="1049"/>
                  </a:lnTo>
                  <a:lnTo>
                    <a:pt x="42" y="1105"/>
                  </a:lnTo>
                  <a:lnTo>
                    <a:pt x="30" y="1162"/>
                  </a:lnTo>
                  <a:lnTo>
                    <a:pt x="19" y="1220"/>
                  </a:lnTo>
                  <a:lnTo>
                    <a:pt x="11" y="1278"/>
                  </a:lnTo>
                  <a:lnTo>
                    <a:pt x="5" y="1336"/>
                  </a:lnTo>
                  <a:lnTo>
                    <a:pt x="1" y="1395"/>
                  </a:lnTo>
                  <a:lnTo>
                    <a:pt x="0" y="1453"/>
                  </a:lnTo>
                  <a:lnTo>
                    <a:pt x="1" y="1512"/>
                  </a:lnTo>
                  <a:lnTo>
                    <a:pt x="5" y="1570"/>
                  </a:lnTo>
                  <a:lnTo>
                    <a:pt x="11" y="1629"/>
                  </a:lnTo>
                  <a:lnTo>
                    <a:pt x="19" y="1686"/>
                  </a:lnTo>
                  <a:lnTo>
                    <a:pt x="30" y="1744"/>
                  </a:lnTo>
                  <a:lnTo>
                    <a:pt x="42" y="1801"/>
                  </a:lnTo>
                  <a:lnTo>
                    <a:pt x="58" y="1858"/>
                  </a:lnTo>
                  <a:lnTo>
                    <a:pt x="75" y="1914"/>
                  </a:lnTo>
                  <a:lnTo>
                    <a:pt x="94" y="1969"/>
                  </a:lnTo>
                  <a:lnTo>
                    <a:pt x="116" y="2023"/>
                  </a:lnTo>
                  <a:lnTo>
                    <a:pt x="140" y="2076"/>
                  </a:lnTo>
                  <a:lnTo>
                    <a:pt x="167" y="2130"/>
                  </a:lnTo>
                  <a:lnTo>
                    <a:pt x="195" y="2180"/>
                  </a:lnTo>
                  <a:lnTo>
                    <a:pt x="226" y="2230"/>
                  </a:lnTo>
                  <a:lnTo>
                    <a:pt x="258" y="2280"/>
                  </a:lnTo>
                  <a:lnTo>
                    <a:pt x="292" y="2327"/>
                  </a:lnTo>
                  <a:lnTo>
                    <a:pt x="327" y="2373"/>
                  </a:lnTo>
                  <a:lnTo>
                    <a:pt x="366" y="2418"/>
                  </a:lnTo>
                  <a:lnTo>
                    <a:pt x="405" y="2461"/>
                  </a:lnTo>
                  <a:lnTo>
                    <a:pt x="447" y="2502"/>
                  </a:lnTo>
                  <a:lnTo>
                    <a:pt x="490" y="2542"/>
                  </a:lnTo>
                  <a:lnTo>
                    <a:pt x="534" y="2579"/>
                  </a:lnTo>
                  <a:lnTo>
                    <a:pt x="580" y="2616"/>
                  </a:lnTo>
                  <a:lnTo>
                    <a:pt x="628" y="2650"/>
                  </a:lnTo>
                  <a:lnTo>
                    <a:pt x="677" y="2682"/>
                  </a:lnTo>
                  <a:lnTo>
                    <a:pt x="726" y="2713"/>
                  </a:lnTo>
                  <a:lnTo>
                    <a:pt x="778" y="2741"/>
                  </a:lnTo>
                  <a:lnTo>
                    <a:pt x="830" y="2767"/>
                  </a:lnTo>
                  <a:lnTo>
                    <a:pt x="883" y="2792"/>
                  </a:lnTo>
                  <a:lnTo>
                    <a:pt x="937" y="2813"/>
                  </a:lnTo>
                  <a:lnTo>
                    <a:pt x="993" y="2832"/>
                  </a:lnTo>
                  <a:lnTo>
                    <a:pt x="1049" y="2850"/>
                  </a:lnTo>
                  <a:lnTo>
                    <a:pt x="1105" y="2866"/>
                  </a:lnTo>
                  <a:lnTo>
                    <a:pt x="1163" y="2878"/>
                  </a:lnTo>
                  <a:lnTo>
                    <a:pt x="1220" y="2889"/>
                  </a:lnTo>
                  <a:lnTo>
                    <a:pt x="1278" y="2897"/>
                  </a:lnTo>
                  <a:lnTo>
                    <a:pt x="1336" y="2903"/>
                  </a:lnTo>
                  <a:lnTo>
                    <a:pt x="1395" y="2907"/>
                  </a:lnTo>
                  <a:lnTo>
                    <a:pt x="1454" y="2908"/>
                  </a:lnTo>
                  <a:lnTo>
                    <a:pt x="1511" y="2907"/>
                  </a:lnTo>
                  <a:lnTo>
                    <a:pt x="1570" y="2903"/>
                  </a:lnTo>
                  <a:lnTo>
                    <a:pt x="1628" y="2897"/>
                  </a:lnTo>
                  <a:lnTo>
                    <a:pt x="1686" y="2889"/>
                  </a:lnTo>
                  <a:lnTo>
                    <a:pt x="1743" y="2878"/>
                  </a:lnTo>
                  <a:lnTo>
                    <a:pt x="1801" y="2866"/>
                  </a:lnTo>
                  <a:lnTo>
                    <a:pt x="1857" y="2850"/>
                  </a:lnTo>
                  <a:lnTo>
                    <a:pt x="1913" y="2832"/>
                  </a:lnTo>
                  <a:lnTo>
                    <a:pt x="1969" y="2813"/>
                  </a:lnTo>
                  <a:lnTo>
                    <a:pt x="2023" y="2792"/>
                  </a:lnTo>
                  <a:lnTo>
                    <a:pt x="2076" y="2767"/>
                  </a:lnTo>
                  <a:lnTo>
                    <a:pt x="2128" y="2741"/>
                  </a:lnTo>
                  <a:lnTo>
                    <a:pt x="2180" y="2713"/>
                  </a:lnTo>
                  <a:lnTo>
                    <a:pt x="2229" y="2682"/>
                  </a:lnTo>
                  <a:lnTo>
                    <a:pt x="2278" y="2650"/>
                  </a:lnTo>
                  <a:lnTo>
                    <a:pt x="2326" y="2616"/>
                  </a:lnTo>
                  <a:lnTo>
                    <a:pt x="2372" y="2579"/>
                  </a:lnTo>
                  <a:lnTo>
                    <a:pt x="2416" y="2542"/>
                  </a:lnTo>
                  <a:lnTo>
                    <a:pt x="2459" y="2502"/>
                  </a:lnTo>
                  <a:lnTo>
                    <a:pt x="2501" y="2461"/>
                  </a:lnTo>
                  <a:lnTo>
                    <a:pt x="2540" y="2418"/>
                  </a:lnTo>
                  <a:lnTo>
                    <a:pt x="2579" y="2373"/>
                  </a:lnTo>
                  <a:lnTo>
                    <a:pt x="2614" y="2327"/>
                  </a:lnTo>
                  <a:lnTo>
                    <a:pt x="2648" y="2280"/>
                  </a:lnTo>
                  <a:lnTo>
                    <a:pt x="2681" y="2230"/>
                  </a:lnTo>
                  <a:lnTo>
                    <a:pt x="2711" y="2180"/>
                  </a:lnTo>
                  <a:lnTo>
                    <a:pt x="2739" y="2130"/>
                  </a:lnTo>
                  <a:lnTo>
                    <a:pt x="2765" y="2076"/>
                  </a:lnTo>
                  <a:lnTo>
                    <a:pt x="2790" y="2023"/>
                  </a:lnTo>
                  <a:lnTo>
                    <a:pt x="2812" y="1969"/>
                  </a:lnTo>
                  <a:lnTo>
                    <a:pt x="2831" y="1914"/>
                  </a:lnTo>
                  <a:lnTo>
                    <a:pt x="2848" y="1858"/>
                  </a:lnTo>
                  <a:lnTo>
                    <a:pt x="2864" y="1801"/>
                  </a:lnTo>
                  <a:lnTo>
                    <a:pt x="2877" y="1744"/>
                  </a:lnTo>
                  <a:lnTo>
                    <a:pt x="2887" y="1686"/>
                  </a:lnTo>
                  <a:lnTo>
                    <a:pt x="2895" y="1629"/>
                  </a:lnTo>
                  <a:lnTo>
                    <a:pt x="2901" y="1570"/>
                  </a:lnTo>
                  <a:lnTo>
                    <a:pt x="2905" y="1512"/>
                  </a:lnTo>
                  <a:lnTo>
                    <a:pt x="2906" y="1453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49" name="Line 55"/>
            <p:cNvSpPr>
              <a:spLocks noChangeShapeType="1"/>
            </p:cNvSpPr>
            <p:nvPr/>
          </p:nvSpPr>
          <p:spPr bwMode="auto">
            <a:xfrm flipV="1">
              <a:off x="863" y="1933"/>
              <a:ext cx="0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0" name="Line 56"/>
            <p:cNvSpPr>
              <a:spLocks noChangeShapeType="1"/>
            </p:cNvSpPr>
            <p:nvPr/>
          </p:nvSpPr>
          <p:spPr bwMode="auto">
            <a:xfrm flipV="1">
              <a:off x="863" y="1716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1" name="Line 57"/>
            <p:cNvSpPr>
              <a:spLocks noChangeShapeType="1"/>
            </p:cNvSpPr>
            <p:nvPr/>
          </p:nvSpPr>
          <p:spPr bwMode="auto">
            <a:xfrm flipV="1">
              <a:off x="863" y="1499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2" name="Line 58"/>
            <p:cNvSpPr>
              <a:spLocks noChangeShapeType="1"/>
            </p:cNvSpPr>
            <p:nvPr/>
          </p:nvSpPr>
          <p:spPr bwMode="auto">
            <a:xfrm flipV="1">
              <a:off x="863" y="1279"/>
              <a:ext cx="0" cy="1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3" name="Line 59"/>
            <p:cNvSpPr>
              <a:spLocks noChangeShapeType="1"/>
            </p:cNvSpPr>
            <p:nvPr/>
          </p:nvSpPr>
          <p:spPr bwMode="auto">
            <a:xfrm flipV="1">
              <a:off x="863" y="1063"/>
              <a:ext cx="0" cy="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4" name="Line 60"/>
            <p:cNvSpPr>
              <a:spLocks noChangeShapeType="1"/>
            </p:cNvSpPr>
            <p:nvPr/>
          </p:nvSpPr>
          <p:spPr bwMode="auto">
            <a:xfrm flipV="1">
              <a:off x="863" y="846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5" name="Line 61"/>
            <p:cNvSpPr>
              <a:spLocks noChangeShapeType="1"/>
            </p:cNvSpPr>
            <p:nvPr/>
          </p:nvSpPr>
          <p:spPr bwMode="auto">
            <a:xfrm flipV="1">
              <a:off x="863" y="629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6" name="Line 62"/>
            <p:cNvSpPr>
              <a:spLocks noChangeShapeType="1"/>
            </p:cNvSpPr>
            <p:nvPr/>
          </p:nvSpPr>
          <p:spPr bwMode="auto">
            <a:xfrm flipV="1">
              <a:off x="863" y="412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7" name="Line 63"/>
            <p:cNvSpPr>
              <a:spLocks noChangeShapeType="1"/>
            </p:cNvSpPr>
            <p:nvPr/>
          </p:nvSpPr>
          <p:spPr bwMode="auto">
            <a:xfrm flipV="1">
              <a:off x="863" y="280"/>
              <a:ext cx="0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8" name="Line 64"/>
            <p:cNvSpPr>
              <a:spLocks noChangeShapeType="1"/>
            </p:cNvSpPr>
            <p:nvPr/>
          </p:nvSpPr>
          <p:spPr bwMode="auto">
            <a:xfrm flipV="1">
              <a:off x="2080" y="1933"/>
              <a:ext cx="0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59" name="Line 65"/>
            <p:cNvSpPr>
              <a:spLocks noChangeShapeType="1"/>
            </p:cNvSpPr>
            <p:nvPr/>
          </p:nvSpPr>
          <p:spPr bwMode="auto">
            <a:xfrm flipV="1">
              <a:off x="2080" y="1716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0" name="Line 66"/>
            <p:cNvSpPr>
              <a:spLocks noChangeShapeType="1"/>
            </p:cNvSpPr>
            <p:nvPr/>
          </p:nvSpPr>
          <p:spPr bwMode="auto">
            <a:xfrm flipV="1">
              <a:off x="2080" y="1499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1" name="Line 67"/>
            <p:cNvSpPr>
              <a:spLocks noChangeShapeType="1"/>
            </p:cNvSpPr>
            <p:nvPr/>
          </p:nvSpPr>
          <p:spPr bwMode="auto">
            <a:xfrm flipV="1">
              <a:off x="2080" y="1279"/>
              <a:ext cx="0" cy="1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2" name="Line 68"/>
            <p:cNvSpPr>
              <a:spLocks noChangeShapeType="1"/>
            </p:cNvSpPr>
            <p:nvPr/>
          </p:nvSpPr>
          <p:spPr bwMode="auto">
            <a:xfrm flipV="1">
              <a:off x="2080" y="1063"/>
              <a:ext cx="0" cy="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3" name="Line 69"/>
            <p:cNvSpPr>
              <a:spLocks noChangeShapeType="1"/>
            </p:cNvSpPr>
            <p:nvPr/>
          </p:nvSpPr>
          <p:spPr bwMode="auto">
            <a:xfrm flipV="1">
              <a:off x="2080" y="846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4" name="Line 70"/>
            <p:cNvSpPr>
              <a:spLocks noChangeShapeType="1"/>
            </p:cNvSpPr>
            <p:nvPr/>
          </p:nvSpPr>
          <p:spPr bwMode="auto">
            <a:xfrm flipV="1">
              <a:off x="2080" y="629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5" name="Line 71"/>
            <p:cNvSpPr>
              <a:spLocks noChangeShapeType="1"/>
            </p:cNvSpPr>
            <p:nvPr/>
          </p:nvSpPr>
          <p:spPr bwMode="auto">
            <a:xfrm flipV="1">
              <a:off x="2080" y="412"/>
              <a:ext cx="0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66" name="Line 72"/>
            <p:cNvSpPr>
              <a:spLocks noChangeShapeType="1"/>
            </p:cNvSpPr>
            <p:nvPr/>
          </p:nvSpPr>
          <p:spPr bwMode="auto">
            <a:xfrm flipV="1">
              <a:off x="2080" y="280"/>
              <a:ext cx="0" cy="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0767" name="Group 73"/>
            <p:cNvGrpSpPr>
              <a:grpSpLocks/>
            </p:cNvGrpSpPr>
            <p:nvPr/>
          </p:nvGrpSpPr>
          <p:grpSpPr bwMode="auto">
            <a:xfrm>
              <a:off x="1080" y="280"/>
              <a:ext cx="783" cy="610"/>
              <a:chOff x="1080" y="280"/>
              <a:chExt cx="783" cy="610"/>
            </a:xfrm>
          </p:grpSpPr>
          <p:sp>
            <p:nvSpPr>
              <p:cNvPr id="70768" name="Line 74"/>
              <p:cNvSpPr>
                <a:spLocks noChangeShapeType="1"/>
              </p:cNvSpPr>
              <p:nvPr/>
            </p:nvSpPr>
            <p:spPr bwMode="auto">
              <a:xfrm flipH="1">
                <a:off x="1080" y="890"/>
                <a:ext cx="78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69" name="Line 75"/>
              <p:cNvSpPr>
                <a:spLocks noChangeShapeType="1"/>
              </p:cNvSpPr>
              <p:nvPr/>
            </p:nvSpPr>
            <p:spPr bwMode="auto">
              <a:xfrm>
                <a:off x="1080" y="280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70" name="Line 76"/>
              <p:cNvSpPr>
                <a:spLocks noChangeShapeType="1"/>
              </p:cNvSpPr>
              <p:nvPr/>
            </p:nvSpPr>
            <p:spPr bwMode="auto">
              <a:xfrm>
                <a:off x="1863" y="280"/>
                <a:ext cx="0" cy="61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94637" name="Group 77"/>
          <p:cNvGrpSpPr>
            <a:grpSpLocks/>
          </p:cNvGrpSpPr>
          <p:nvPr/>
        </p:nvGrpSpPr>
        <p:grpSpPr bwMode="auto">
          <a:xfrm>
            <a:off x="1714500" y="758825"/>
            <a:ext cx="1243013" cy="968375"/>
            <a:chOff x="1080" y="280"/>
            <a:chExt cx="783" cy="610"/>
          </a:xfrm>
        </p:grpSpPr>
        <p:sp>
          <p:nvSpPr>
            <p:cNvPr id="70724" name="Line 78"/>
            <p:cNvSpPr>
              <a:spLocks noChangeShapeType="1"/>
            </p:cNvSpPr>
            <p:nvPr/>
          </p:nvSpPr>
          <p:spPr bwMode="auto">
            <a:xfrm flipH="1">
              <a:off x="1080" y="890"/>
              <a:ext cx="78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5" name="Line 79"/>
            <p:cNvSpPr>
              <a:spLocks noChangeShapeType="1"/>
            </p:cNvSpPr>
            <p:nvPr/>
          </p:nvSpPr>
          <p:spPr bwMode="auto">
            <a:xfrm>
              <a:off x="1080" y="280"/>
              <a:ext cx="0" cy="6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6" name="Line 80"/>
            <p:cNvSpPr>
              <a:spLocks noChangeShapeType="1"/>
            </p:cNvSpPr>
            <p:nvPr/>
          </p:nvSpPr>
          <p:spPr bwMode="auto">
            <a:xfrm>
              <a:off x="1863" y="280"/>
              <a:ext cx="0" cy="6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41" name="Group 81"/>
          <p:cNvGrpSpPr>
            <a:grpSpLocks/>
          </p:cNvGrpSpPr>
          <p:nvPr/>
        </p:nvGrpSpPr>
        <p:grpSpPr bwMode="auto">
          <a:xfrm>
            <a:off x="1714500" y="4062413"/>
            <a:ext cx="1243013" cy="2466975"/>
            <a:chOff x="1080" y="2361"/>
            <a:chExt cx="783" cy="1554"/>
          </a:xfrm>
        </p:grpSpPr>
        <p:sp>
          <p:nvSpPr>
            <p:cNvPr id="70720" name="Line 82"/>
            <p:cNvSpPr>
              <a:spLocks noChangeShapeType="1"/>
            </p:cNvSpPr>
            <p:nvPr/>
          </p:nvSpPr>
          <p:spPr bwMode="auto">
            <a:xfrm>
              <a:off x="1863" y="2361"/>
              <a:ext cx="0" cy="3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1" name="Line 83"/>
            <p:cNvSpPr>
              <a:spLocks noChangeShapeType="1"/>
            </p:cNvSpPr>
            <p:nvPr/>
          </p:nvSpPr>
          <p:spPr bwMode="auto">
            <a:xfrm>
              <a:off x="1080" y="2361"/>
              <a:ext cx="0" cy="3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2" name="Line 84"/>
            <p:cNvSpPr>
              <a:spLocks noChangeShapeType="1"/>
            </p:cNvSpPr>
            <p:nvPr/>
          </p:nvSpPr>
          <p:spPr bwMode="auto">
            <a:xfrm>
              <a:off x="1863" y="3604"/>
              <a:ext cx="0" cy="3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23" name="Line 85"/>
            <p:cNvSpPr>
              <a:spLocks noChangeShapeType="1"/>
            </p:cNvSpPr>
            <p:nvPr/>
          </p:nvSpPr>
          <p:spPr bwMode="auto">
            <a:xfrm>
              <a:off x="1080" y="3604"/>
              <a:ext cx="0" cy="3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46" name="Group 86"/>
          <p:cNvGrpSpPr>
            <a:grpSpLocks/>
          </p:cNvGrpSpPr>
          <p:nvPr/>
        </p:nvGrpSpPr>
        <p:grpSpPr bwMode="auto">
          <a:xfrm>
            <a:off x="4692650" y="758825"/>
            <a:ext cx="2466975" cy="968375"/>
            <a:chOff x="2956" y="280"/>
            <a:chExt cx="1554" cy="610"/>
          </a:xfrm>
        </p:grpSpPr>
        <p:sp>
          <p:nvSpPr>
            <p:cNvPr id="70706" name="Line 87"/>
            <p:cNvSpPr>
              <a:spLocks noChangeShapeType="1"/>
            </p:cNvSpPr>
            <p:nvPr/>
          </p:nvSpPr>
          <p:spPr bwMode="auto">
            <a:xfrm>
              <a:off x="3003" y="890"/>
              <a:ext cx="11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07" name="Line 88"/>
            <p:cNvSpPr>
              <a:spLocks noChangeShapeType="1"/>
            </p:cNvSpPr>
            <p:nvPr/>
          </p:nvSpPr>
          <p:spPr bwMode="auto">
            <a:xfrm>
              <a:off x="3156" y="890"/>
              <a:ext cx="1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08" name="Line 89"/>
            <p:cNvSpPr>
              <a:spLocks noChangeShapeType="1"/>
            </p:cNvSpPr>
            <p:nvPr/>
          </p:nvSpPr>
          <p:spPr bwMode="auto">
            <a:xfrm flipV="1">
              <a:off x="4510" y="280"/>
              <a:ext cx="0" cy="6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09" name="Line 90"/>
            <p:cNvSpPr>
              <a:spLocks noChangeShapeType="1"/>
            </p:cNvSpPr>
            <p:nvPr/>
          </p:nvSpPr>
          <p:spPr bwMode="auto">
            <a:xfrm flipV="1">
              <a:off x="2956" y="280"/>
              <a:ext cx="0" cy="6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0" name="Line 91"/>
            <p:cNvSpPr>
              <a:spLocks noChangeShapeType="1"/>
            </p:cNvSpPr>
            <p:nvPr/>
          </p:nvSpPr>
          <p:spPr bwMode="auto">
            <a:xfrm flipV="1">
              <a:off x="3267" y="799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1" name="Line 92"/>
            <p:cNvSpPr>
              <a:spLocks noChangeShapeType="1"/>
            </p:cNvSpPr>
            <p:nvPr/>
          </p:nvSpPr>
          <p:spPr bwMode="auto">
            <a:xfrm flipV="1">
              <a:off x="3267" y="605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2" name="Line 93"/>
            <p:cNvSpPr>
              <a:spLocks noChangeShapeType="1"/>
            </p:cNvSpPr>
            <p:nvPr/>
          </p:nvSpPr>
          <p:spPr bwMode="auto">
            <a:xfrm flipV="1">
              <a:off x="3267" y="409"/>
              <a:ext cx="0" cy="1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3" name="Line 94"/>
            <p:cNvSpPr>
              <a:spLocks noChangeShapeType="1"/>
            </p:cNvSpPr>
            <p:nvPr/>
          </p:nvSpPr>
          <p:spPr bwMode="auto">
            <a:xfrm flipV="1">
              <a:off x="3267" y="280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4" name="Line 95"/>
            <p:cNvSpPr>
              <a:spLocks noChangeShapeType="1"/>
            </p:cNvSpPr>
            <p:nvPr/>
          </p:nvSpPr>
          <p:spPr bwMode="auto">
            <a:xfrm flipV="1">
              <a:off x="4199" y="799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5" name="Line 96"/>
            <p:cNvSpPr>
              <a:spLocks noChangeShapeType="1"/>
            </p:cNvSpPr>
            <p:nvPr/>
          </p:nvSpPr>
          <p:spPr bwMode="auto">
            <a:xfrm flipV="1">
              <a:off x="4199" y="605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6" name="Line 97"/>
            <p:cNvSpPr>
              <a:spLocks noChangeShapeType="1"/>
            </p:cNvSpPr>
            <p:nvPr/>
          </p:nvSpPr>
          <p:spPr bwMode="auto">
            <a:xfrm flipV="1">
              <a:off x="4199" y="409"/>
              <a:ext cx="0" cy="1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7" name="Line 98"/>
            <p:cNvSpPr>
              <a:spLocks noChangeShapeType="1"/>
            </p:cNvSpPr>
            <p:nvPr/>
          </p:nvSpPr>
          <p:spPr bwMode="auto">
            <a:xfrm flipV="1">
              <a:off x="4199" y="280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8" name="Line 99"/>
            <p:cNvSpPr>
              <a:spLocks noChangeShapeType="1"/>
            </p:cNvSpPr>
            <p:nvPr/>
          </p:nvSpPr>
          <p:spPr bwMode="auto">
            <a:xfrm>
              <a:off x="4199" y="890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719" name="Line 100"/>
            <p:cNvSpPr>
              <a:spLocks noChangeShapeType="1"/>
            </p:cNvSpPr>
            <p:nvPr/>
          </p:nvSpPr>
          <p:spPr bwMode="auto">
            <a:xfrm>
              <a:off x="4346" y="890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61" name="Group 101"/>
          <p:cNvGrpSpPr>
            <a:grpSpLocks/>
          </p:cNvGrpSpPr>
          <p:nvPr/>
        </p:nvGrpSpPr>
        <p:grpSpPr bwMode="auto">
          <a:xfrm>
            <a:off x="4548188" y="757238"/>
            <a:ext cx="2760662" cy="968375"/>
            <a:chOff x="2865" y="279"/>
            <a:chExt cx="1739" cy="610"/>
          </a:xfrm>
        </p:grpSpPr>
        <p:grpSp>
          <p:nvGrpSpPr>
            <p:cNvPr id="70693" name="Group 102"/>
            <p:cNvGrpSpPr>
              <a:grpSpLocks/>
            </p:cNvGrpSpPr>
            <p:nvPr/>
          </p:nvGrpSpPr>
          <p:grpSpPr bwMode="auto">
            <a:xfrm>
              <a:off x="2865" y="279"/>
              <a:ext cx="1739" cy="610"/>
              <a:chOff x="2865" y="280"/>
              <a:chExt cx="1739" cy="610"/>
            </a:xfrm>
          </p:grpSpPr>
          <p:grpSp>
            <p:nvGrpSpPr>
              <p:cNvPr id="70695" name="Group 103"/>
              <p:cNvGrpSpPr>
                <a:grpSpLocks/>
              </p:cNvGrpSpPr>
              <p:nvPr/>
            </p:nvGrpSpPr>
            <p:grpSpPr bwMode="auto">
              <a:xfrm>
                <a:off x="2865" y="280"/>
                <a:ext cx="1739" cy="610"/>
                <a:chOff x="2865" y="280"/>
                <a:chExt cx="1739" cy="610"/>
              </a:xfrm>
            </p:grpSpPr>
            <p:sp>
              <p:nvSpPr>
                <p:cNvPr id="70699" name="Line 104"/>
                <p:cNvSpPr>
                  <a:spLocks noChangeShapeType="1"/>
                </p:cNvSpPr>
                <p:nvPr/>
              </p:nvSpPr>
              <p:spPr bwMode="auto">
                <a:xfrm flipV="1">
                  <a:off x="4604" y="280"/>
                  <a:ext cx="0" cy="61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00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4510" y="280"/>
                  <a:ext cx="94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01" name="Line 106"/>
                <p:cNvSpPr>
                  <a:spLocks noChangeShapeType="1"/>
                </p:cNvSpPr>
                <p:nvPr/>
              </p:nvSpPr>
              <p:spPr bwMode="auto">
                <a:xfrm flipH="1">
                  <a:off x="2865" y="280"/>
                  <a:ext cx="91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702" name="Line 107"/>
                <p:cNvSpPr>
                  <a:spLocks noChangeShapeType="1"/>
                </p:cNvSpPr>
                <p:nvPr/>
              </p:nvSpPr>
              <p:spPr bwMode="auto">
                <a:xfrm>
                  <a:off x="2865" y="280"/>
                  <a:ext cx="0" cy="61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70703" name="Group 108"/>
                <p:cNvGrpSpPr>
                  <a:grpSpLocks/>
                </p:cNvGrpSpPr>
                <p:nvPr/>
              </p:nvGrpSpPr>
              <p:grpSpPr bwMode="auto">
                <a:xfrm>
                  <a:off x="3123" y="280"/>
                  <a:ext cx="1221" cy="610"/>
                  <a:chOff x="3123" y="280"/>
                  <a:chExt cx="1221" cy="610"/>
                </a:xfrm>
              </p:grpSpPr>
              <p:sp>
                <p:nvSpPr>
                  <p:cNvPr id="70704" name="Line 10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4" y="280"/>
                    <a:ext cx="0" cy="610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705" name="Line 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3" y="280"/>
                    <a:ext cx="0" cy="610"/>
                  </a:xfrm>
                  <a:prstGeom prst="line">
                    <a:avLst/>
                  </a:prstGeom>
                  <a:noFill/>
                  <a:ln w="57150">
                    <a:solidFill>
                      <a:schemeClr val="bg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70696" name="Group 111"/>
              <p:cNvGrpSpPr>
                <a:grpSpLocks/>
              </p:cNvGrpSpPr>
              <p:nvPr/>
            </p:nvGrpSpPr>
            <p:grpSpPr bwMode="auto">
              <a:xfrm>
                <a:off x="2865" y="890"/>
                <a:ext cx="1739" cy="0"/>
                <a:chOff x="2865" y="890"/>
                <a:chExt cx="1739" cy="0"/>
              </a:xfrm>
            </p:grpSpPr>
            <p:sp>
              <p:nvSpPr>
                <p:cNvPr id="70697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2865" y="890"/>
                  <a:ext cx="9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0698" name="Line 113"/>
                <p:cNvSpPr>
                  <a:spLocks noChangeShapeType="1"/>
                </p:cNvSpPr>
                <p:nvPr/>
              </p:nvSpPr>
              <p:spPr bwMode="auto">
                <a:xfrm>
                  <a:off x="4510" y="890"/>
                  <a:ext cx="9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70694" name="Line 114"/>
            <p:cNvSpPr>
              <a:spLocks noChangeShapeType="1"/>
            </p:cNvSpPr>
            <p:nvPr/>
          </p:nvSpPr>
          <p:spPr bwMode="auto">
            <a:xfrm flipH="1">
              <a:off x="3016" y="280"/>
              <a:ext cx="14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75" name="Group 115"/>
          <p:cNvGrpSpPr>
            <a:grpSpLocks/>
          </p:cNvGrpSpPr>
          <p:nvPr/>
        </p:nvGrpSpPr>
        <p:grpSpPr bwMode="auto">
          <a:xfrm>
            <a:off x="5651500" y="3616325"/>
            <a:ext cx="2195513" cy="3168650"/>
            <a:chOff x="3560" y="2205"/>
            <a:chExt cx="1383" cy="1996"/>
          </a:xfrm>
        </p:grpSpPr>
        <p:sp>
          <p:nvSpPr>
            <p:cNvPr id="70671" name="Freeform 116"/>
            <p:cNvSpPr>
              <a:spLocks/>
            </p:cNvSpPr>
            <p:nvPr/>
          </p:nvSpPr>
          <p:spPr bwMode="auto">
            <a:xfrm>
              <a:off x="4942" y="2610"/>
              <a:ext cx="1" cy="1185"/>
            </a:xfrm>
            <a:custGeom>
              <a:avLst/>
              <a:gdLst>
                <a:gd name="T0" fmla="*/ 0 w 1"/>
                <a:gd name="T1" fmla="*/ 22 h 4445"/>
                <a:gd name="T2" fmla="*/ 0 w 1"/>
                <a:gd name="T3" fmla="*/ 0 h 4445"/>
                <a:gd name="T4" fmla="*/ 1 w 1"/>
                <a:gd name="T5" fmla="*/ 0 h 44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445">
                  <a:moveTo>
                    <a:pt x="0" y="4445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2" name="Freeform 117"/>
            <p:cNvSpPr>
              <a:spLocks/>
            </p:cNvSpPr>
            <p:nvPr/>
          </p:nvSpPr>
          <p:spPr bwMode="auto">
            <a:xfrm>
              <a:off x="3560" y="3795"/>
              <a:ext cx="1382" cy="406"/>
            </a:xfrm>
            <a:custGeom>
              <a:avLst/>
              <a:gdLst>
                <a:gd name="T0" fmla="*/ 0 w 5255"/>
                <a:gd name="T1" fmla="*/ 0 h 1517"/>
                <a:gd name="T2" fmla="*/ 0 w 5255"/>
                <a:gd name="T3" fmla="*/ 1 h 1517"/>
                <a:gd name="T4" fmla="*/ 1 w 5255"/>
                <a:gd name="T5" fmla="*/ 2 h 1517"/>
                <a:gd name="T6" fmla="*/ 1 w 5255"/>
                <a:gd name="T7" fmla="*/ 3 h 1517"/>
                <a:gd name="T8" fmla="*/ 2 w 5255"/>
                <a:gd name="T9" fmla="*/ 4 h 1517"/>
                <a:gd name="T10" fmla="*/ 3 w 5255"/>
                <a:gd name="T11" fmla="*/ 5 h 1517"/>
                <a:gd name="T12" fmla="*/ 4 w 5255"/>
                <a:gd name="T13" fmla="*/ 6 h 1517"/>
                <a:gd name="T14" fmla="*/ 6 w 5255"/>
                <a:gd name="T15" fmla="*/ 7 h 1517"/>
                <a:gd name="T16" fmla="*/ 7 w 5255"/>
                <a:gd name="T17" fmla="*/ 7 h 1517"/>
                <a:gd name="T18" fmla="*/ 9 w 5255"/>
                <a:gd name="T19" fmla="*/ 7 h 1517"/>
                <a:gd name="T20" fmla="*/ 11 w 5255"/>
                <a:gd name="T21" fmla="*/ 8 h 1517"/>
                <a:gd name="T22" fmla="*/ 13 w 5255"/>
                <a:gd name="T23" fmla="*/ 8 h 1517"/>
                <a:gd name="T24" fmla="*/ 14 w 5255"/>
                <a:gd name="T25" fmla="*/ 8 h 1517"/>
                <a:gd name="T26" fmla="*/ 16 w 5255"/>
                <a:gd name="T27" fmla="*/ 7 h 1517"/>
                <a:gd name="T28" fmla="*/ 18 w 5255"/>
                <a:gd name="T29" fmla="*/ 7 h 1517"/>
                <a:gd name="T30" fmla="*/ 19 w 5255"/>
                <a:gd name="T31" fmla="*/ 7 h 1517"/>
                <a:gd name="T32" fmla="*/ 21 w 5255"/>
                <a:gd name="T33" fmla="*/ 6 h 1517"/>
                <a:gd name="T34" fmla="*/ 22 w 5255"/>
                <a:gd name="T35" fmla="*/ 5 h 1517"/>
                <a:gd name="T36" fmla="*/ 23 w 5255"/>
                <a:gd name="T37" fmla="*/ 4 h 1517"/>
                <a:gd name="T38" fmla="*/ 24 w 5255"/>
                <a:gd name="T39" fmla="*/ 3 h 1517"/>
                <a:gd name="T40" fmla="*/ 25 w 5255"/>
                <a:gd name="T41" fmla="*/ 2 h 1517"/>
                <a:gd name="T42" fmla="*/ 25 w 5255"/>
                <a:gd name="T43" fmla="*/ 1 h 1517"/>
                <a:gd name="T44" fmla="*/ 25 w 5255"/>
                <a:gd name="T45" fmla="*/ 0 h 1517"/>
                <a:gd name="T46" fmla="*/ 25 w 5255"/>
                <a:gd name="T47" fmla="*/ 0 h 151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255" h="1517">
                  <a:moveTo>
                    <a:pt x="0" y="0"/>
                  </a:moveTo>
                  <a:lnTo>
                    <a:pt x="26" y="215"/>
                  </a:lnTo>
                  <a:lnTo>
                    <a:pt x="107" y="427"/>
                  </a:lnTo>
                  <a:lnTo>
                    <a:pt x="238" y="630"/>
                  </a:lnTo>
                  <a:lnTo>
                    <a:pt x="417" y="820"/>
                  </a:lnTo>
                  <a:lnTo>
                    <a:pt x="642" y="993"/>
                  </a:lnTo>
                  <a:lnTo>
                    <a:pt x="907" y="1146"/>
                  </a:lnTo>
                  <a:lnTo>
                    <a:pt x="1207" y="1276"/>
                  </a:lnTo>
                  <a:lnTo>
                    <a:pt x="1535" y="1380"/>
                  </a:lnTo>
                  <a:lnTo>
                    <a:pt x="1887" y="1455"/>
                  </a:lnTo>
                  <a:lnTo>
                    <a:pt x="2252" y="1501"/>
                  </a:lnTo>
                  <a:lnTo>
                    <a:pt x="2627" y="1517"/>
                  </a:lnTo>
                  <a:lnTo>
                    <a:pt x="3001" y="1501"/>
                  </a:lnTo>
                  <a:lnTo>
                    <a:pt x="3366" y="1455"/>
                  </a:lnTo>
                  <a:lnTo>
                    <a:pt x="3718" y="1380"/>
                  </a:lnTo>
                  <a:lnTo>
                    <a:pt x="4046" y="1276"/>
                  </a:lnTo>
                  <a:lnTo>
                    <a:pt x="4347" y="1146"/>
                  </a:lnTo>
                  <a:lnTo>
                    <a:pt x="4611" y="993"/>
                  </a:lnTo>
                  <a:lnTo>
                    <a:pt x="4836" y="820"/>
                  </a:lnTo>
                  <a:lnTo>
                    <a:pt x="5016" y="630"/>
                  </a:lnTo>
                  <a:lnTo>
                    <a:pt x="5146" y="427"/>
                  </a:lnTo>
                  <a:lnTo>
                    <a:pt x="5227" y="215"/>
                  </a:lnTo>
                  <a:lnTo>
                    <a:pt x="5254" y="0"/>
                  </a:lnTo>
                  <a:lnTo>
                    <a:pt x="5255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3" name="Freeform 118"/>
            <p:cNvSpPr>
              <a:spLocks/>
            </p:cNvSpPr>
            <p:nvPr/>
          </p:nvSpPr>
          <p:spPr bwMode="auto">
            <a:xfrm>
              <a:off x="4130" y="2205"/>
              <a:ext cx="811" cy="476"/>
            </a:xfrm>
            <a:custGeom>
              <a:avLst/>
              <a:gdLst>
                <a:gd name="T0" fmla="*/ 14 w 3087"/>
                <a:gd name="T1" fmla="*/ 9 h 1784"/>
                <a:gd name="T2" fmla="*/ 15 w 3087"/>
                <a:gd name="T3" fmla="*/ 8 h 1784"/>
                <a:gd name="T4" fmla="*/ 15 w 3087"/>
                <a:gd name="T5" fmla="*/ 7 h 1784"/>
                <a:gd name="T6" fmla="*/ 14 w 3087"/>
                <a:gd name="T7" fmla="*/ 6 h 1784"/>
                <a:gd name="T8" fmla="*/ 14 w 3087"/>
                <a:gd name="T9" fmla="*/ 5 h 1784"/>
                <a:gd name="T10" fmla="*/ 13 w 3087"/>
                <a:gd name="T11" fmla="*/ 4 h 1784"/>
                <a:gd name="T12" fmla="*/ 12 w 3087"/>
                <a:gd name="T13" fmla="*/ 3 h 1784"/>
                <a:gd name="T14" fmla="*/ 11 w 3087"/>
                <a:gd name="T15" fmla="*/ 2 h 1784"/>
                <a:gd name="T16" fmla="*/ 10 w 3087"/>
                <a:gd name="T17" fmla="*/ 2 h 1784"/>
                <a:gd name="T18" fmla="*/ 8 w 3087"/>
                <a:gd name="T19" fmla="*/ 1 h 1784"/>
                <a:gd name="T20" fmla="*/ 7 w 3087"/>
                <a:gd name="T21" fmla="*/ 1 h 1784"/>
                <a:gd name="T22" fmla="*/ 5 w 3087"/>
                <a:gd name="T23" fmla="*/ 0 h 1784"/>
                <a:gd name="T24" fmla="*/ 3 w 3087"/>
                <a:gd name="T25" fmla="*/ 0 h 1784"/>
                <a:gd name="T26" fmla="*/ 2 w 3087"/>
                <a:gd name="T27" fmla="*/ 0 h 1784"/>
                <a:gd name="T28" fmla="*/ 0 w 3087"/>
                <a:gd name="T29" fmla="*/ 0 h 1784"/>
                <a:gd name="T30" fmla="*/ 0 w 3087"/>
                <a:gd name="T31" fmla="*/ 0 h 17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87" h="1784">
                  <a:moveTo>
                    <a:pt x="3048" y="1784"/>
                  </a:moveTo>
                  <a:lnTo>
                    <a:pt x="3087" y="1576"/>
                  </a:lnTo>
                  <a:lnTo>
                    <a:pt x="3077" y="1368"/>
                  </a:lnTo>
                  <a:lnTo>
                    <a:pt x="3016" y="1163"/>
                  </a:lnTo>
                  <a:lnTo>
                    <a:pt x="2908" y="963"/>
                  </a:lnTo>
                  <a:lnTo>
                    <a:pt x="2754" y="775"/>
                  </a:lnTo>
                  <a:lnTo>
                    <a:pt x="2557" y="601"/>
                  </a:lnTo>
                  <a:lnTo>
                    <a:pt x="2320" y="444"/>
                  </a:lnTo>
                  <a:lnTo>
                    <a:pt x="2048" y="307"/>
                  </a:lnTo>
                  <a:lnTo>
                    <a:pt x="1745" y="192"/>
                  </a:lnTo>
                  <a:lnTo>
                    <a:pt x="1420" y="103"/>
                  </a:lnTo>
                  <a:lnTo>
                    <a:pt x="1075" y="41"/>
                  </a:lnTo>
                  <a:lnTo>
                    <a:pt x="719" y="6"/>
                  </a:lnTo>
                  <a:lnTo>
                    <a:pt x="359" y="0"/>
                  </a:lnTo>
                  <a:lnTo>
                    <a:pt x="0" y="23"/>
                  </a:lnTo>
                  <a:lnTo>
                    <a:pt x="1" y="2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4" name="Freeform 119"/>
            <p:cNvSpPr>
              <a:spLocks/>
            </p:cNvSpPr>
            <p:nvPr/>
          </p:nvSpPr>
          <p:spPr bwMode="auto">
            <a:xfrm>
              <a:off x="4373" y="3295"/>
              <a:ext cx="558" cy="326"/>
            </a:xfrm>
            <a:custGeom>
              <a:avLst/>
              <a:gdLst>
                <a:gd name="T0" fmla="*/ 0 w 2123"/>
                <a:gd name="T1" fmla="*/ 6 h 1225"/>
                <a:gd name="T2" fmla="*/ 2 w 2123"/>
                <a:gd name="T3" fmla="*/ 6 h 1225"/>
                <a:gd name="T4" fmla="*/ 3 w 2123"/>
                <a:gd name="T5" fmla="*/ 6 h 1225"/>
                <a:gd name="T6" fmla="*/ 5 w 2123"/>
                <a:gd name="T7" fmla="*/ 5 h 1225"/>
                <a:gd name="T8" fmla="*/ 6 w 2123"/>
                <a:gd name="T9" fmla="*/ 4 h 1225"/>
                <a:gd name="T10" fmla="*/ 7 w 2123"/>
                <a:gd name="T11" fmla="*/ 4 h 1225"/>
                <a:gd name="T12" fmla="*/ 8 w 2123"/>
                <a:gd name="T13" fmla="*/ 3 h 1225"/>
                <a:gd name="T14" fmla="*/ 9 w 2123"/>
                <a:gd name="T15" fmla="*/ 2 h 1225"/>
                <a:gd name="T16" fmla="*/ 10 w 2123"/>
                <a:gd name="T17" fmla="*/ 1 h 1225"/>
                <a:gd name="T18" fmla="*/ 10 w 2123"/>
                <a:gd name="T19" fmla="*/ 0 h 1225"/>
                <a:gd name="T20" fmla="*/ 10 w 2123"/>
                <a:gd name="T21" fmla="*/ 0 h 1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3" h="1225">
                  <a:moveTo>
                    <a:pt x="0" y="1225"/>
                  </a:moveTo>
                  <a:lnTo>
                    <a:pt x="343" y="1176"/>
                  </a:lnTo>
                  <a:lnTo>
                    <a:pt x="673" y="1100"/>
                  </a:lnTo>
                  <a:lnTo>
                    <a:pt x="982" y="999"/>
                  </a:lnTo>
                  <a:lnTo>
                    <a:pt x="1264" y="875"/>
                  </a:lnTo>
                  <a:lnTo>
                    <a:pt x="1515" y="729"/>
                  </a:lnTo>
                  <a:lnTo>
                    <a:pt x="1730" y="567"/>
                  </a:lnTo>
                  <a:lnTo>
                    <a:pt x="1904" y="389"/>
                  </a:lnTo>
                  <a:lnTo>
                    <a:pt x="2036" y="198"/>
                  </a:lnTo>
                  <a:lnTo>
                    <a:pt x="2122" y="0"/>
                  </a:lnTo>
                  <a:lnTo>
                    <a:pt x="212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5" name="Freeform 120"/>
            <p:cNvSpPr>
              <a:spLocks/>
            </p:cNvSpPr>
            <p:nvPr/>
          </p:nvSpPr>
          <p:spPr bwMode="auto">
            <a:xfrm>
              <a:off x="4735" y="2566"/>
              <a:ext cx="196" cy="115"/>
            </a:xfrm>
            <a:custGeom>
              <a:avLst/>
              <a:gdLst>
                <a:gd name="T0" fmla="*/ 0 w 749"/>
                <a:gd name="T1" fmla="*/ 0 h 432"/>
                <a:gd name="T2" fmla="*/ 3 w 749"/>
                <a:gd name="T3" fmla="*/ 2 h 432"/>
                <a:gd name="T4" fmla="*/ 3 w 749"/>
                <a:gd name="T5" fmla="*/ 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9" h="432">
                  <a:moveTo>
                    <a:pt x="0" y="0"/>
                  </a:moveTo>
                  <a:lnTo>
                    <a:pt x="748" y="432"/>
                  </a:lnTo>
                  <a:lnTo>
                    <a:pt x="749" y="4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6" name="Freeform 121"/>
            <p:cNvSpPr>
              <a:spLocks/>
            </p:cNvSpPr>
            <p:nvPr/>
          </p:nvSpPr>
          <p:spPr bwMode="auto">
            <a:xfrm>
              <a:off x="4931" y="2681"/>
              <a:ext cx="1" cy="614"/>
            </a:xfrm>
            <a:custGeom>
              <a:avLst/>
              <a:gdLst>
                <a:gd name="T0" fmla="*/ 0 w 1"/>
                <a:gd name="T1" fmla="*/ 0 h 2299"/>
                <a:gd name="T2" fmla="*/ 0 w 1"/>
                <a:gd name="T3" fmla="*/ 12 h 2299"/>
                <a:gd name="T4" fmla="*/ 1 w 1"/>
                <a:gd name="T5" fmla="*/ 12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0"/>
                  </a:moveTo>
                  <a:lnTo>
                    <a:pt x="0" y="2299"/>
                  </a:lnTo>
                  <a:lnTo>
                    <a:pt x="1" y="22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7" name="Freeform 122"/>
            <p:cNvSpPr>
              <a:spLocks/>
            </p:cNvSpPr>
            <p:nvPr/>
          </p:nvSpPr>
          <p:spPr bwMode="auto">
            <a:xfrm>
              <a:off x="4735" y="3179"/>
              <a:ext cx="196" cy="116"/>
            </a:xfrm>
            <a:custGeom>
              <a:avLst/>
              <a:gdLst>
                <a:gd name="T0" fmla="*/ 3 w 748"/>
                <a:gd name="T1" fmla="*/ 2 h 432"/>
                <a:gd name="T2" fmla="*/ 0 w 748"/>
                <a:gd name="T3" fmla="*/ 0 h 432"/>
                <a:gd name="T4" fmla="*/ 0 w 748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748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8" name="Freeform 123"/>
            <p:cNvSpPr>
              <a:spLocks/>
            </p:cNvSpPr>
            <p:nvPr/>
          </p:nvSpPr>
          <p:spPr bwMode="auto">
            <a:xfrm>
              <a:off x="4130" y="2211"/>
              <a:ext cx="0" cy="614"/>
            </a:xfrm>
            <a:custGeom>
              <a:avLst/>
              <a:gdLst>
                <a:gd name="T0" fmla="*/ 0 w 1"/>
                <a:gd name="T1" fmla="*/ 12 h 2299"/>
                <a:gd name="T2" fmla="*/ 0 w 1"/>
                <a:gd name="T3" fmla="*/ 0 h 2299"/>
                <a:gd name="T4" fmla="*/ 1 w 1"/>
                <a:gd name="T5" fmla="*/ 0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229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9" name="Freeform 124"/>
            <p:cNvSpPr>
              <a:spLocks/>
            </p:cNvSpPr>
            <p:nvPr/>
          </p:nvSpPr>
          <p:spPr bwMode="auto">
            <a:xfrm>
              <a:off x="4130" y="2211"/>
              <a:ext cx="196" cy="115"/>
            </a:xfrm>
            <a:custGeom>
              <a:avLst/>
              <a:gdLst>
                <a:gd name="T0" fmla="*/ 0 w 748"/>
                <a:gd name="T1" fmla="*/ 0 h 432"/>
                <a:gd name="T2" fmla="*/ 3 w 748"/>
                <a:gd name="T3" fmla="*/ 2 h 432"/>
                <a:gd name="T4" fmla="*/ 3 w 748"/>
                <a:gd name="T5" fmla="*/ 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0" y="0"/>
                  </a:moveTo>
                  <a:lnTo>
                    <a:pt x="747" y="432"/>
                  </a:lnTo>
                  <a:lnTo>
                    <a:pt x="748" y="4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0" name="Freeform 125"/>
            <p:cNvSpPr>
              <a:spLocks/>
            </p:cNvSpPr>
            <p:nvPr/>
          </p:nvSpPr>
          <p:spPr bwMode="auto">
            <a:xfrm>
              <a:off x="3983" y="2825"/>
              <a:ext cx="147" cy="24"/>
            </a:xfrm>
            <a:custGeom>
              <a:avLst/>
              <a:gdLst>
                <a:gd name="T0" fmla="*/ 3 w 554"/>
                <a:gd name="T1" fmla="*/ 0 h 94"/>
                <a:gd name="T2" fmla="*/ 1 w 554"/>
                <a:gd name="T3" fmla="*/ 0 h 94"/>
                <a:gd name="T4" fmla="*/ 0 w 554"/>
                <a:gd name="T5" fmla="*/ 1 h 94"/>
                <a:gd name="T6" fmla="*/ 0 w 554"/>
                <a:gd name="T7" fmla="*/ 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4" h="94">
                  <a:moveTo>
                    <a:pt x="554" y="0"/>
                  </a:moveTo>
                  <a:lnTo>
                    <a:pt x="273" y="38"/>
                  </a:lnTo>
                  <a:lnTo>
                    <a:pt x="0" y="94"/>
                  </a:lnTo>
                  <a:lnTo>
                    <a:pt x="1" y="9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1" name="Freeform 126"/>
            <p:cNvSpPr>
              <a:spLocks/>
            </p:cNvSpPr>
            <p:nvPr/>
          </p:nvSpPr>
          <p:spPr bwMode="auto">
            <a:xfrm>
              <a:off x="4130" y="2825"/>
              <a:ext cx="196" cy="116"/>
            </a:xfrm>
            <a:custGeom>
              <a:avLst/>
              <a:gdLst>
                <a:gd name="T0" fmla="*/ 3 w 747"/>
                <a:gd name="T1" fmla="*/ 2 h 432"/>
                <a:gd name="T2" fmla="*/ 0 w 747"/>
                <a:gd name="T3" fmla="*/ 0 h 432"/>
                <a:gd name="T4" fmla="*/ 0 w 747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7" h="432">
                  <a:moveTo>
                    <a:pt x="747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2" name="Freeform 127"/>
            <p:cNvSpPr>
              <a:spLocks/>
            </p:cNvSpPr>
            <p:nvPr/>
          </p:nvSpPr>
          <p:spPr bwMode="auto">
            <a:xfrm>
              <a:off x="4373" y="3009"/>
              <a:ext cx="0" cy="612"/>
            </a:xfrm>
            <a:custGeom>
              <a:avLst/>
              <a:gdLst>
                <a:gd name="T0" fmla="*/ 0 w 1"/>
                <a:gd name="T1" fmla="*/ 11 h 2298"/>
                <a:gd name="T2" fmla="*/ 0 w 1"/>
                <a:gd name="T3" fmla="*/ 0 h 2298"/>
                <a:gd name="T4" fmla="*/ 1 w 1"/>
                <a:gd name="T5" fmla="*/ 0 h 22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8">
                  <a:moveTo>
                    <a:pt x="0" y="2298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3" name="Freeform 128"/>
            <p:cNvSpPr>
              <a:spLocks/>
            </p:cNvSpPr>
            <p:nvPr/>
          </p:nvSpPr>
          <p:spPr bwMode="auto">
            <a:xfrm>
              <a:off x="4176" y="2893"/>
              <a:ext cx="197" cy="116"/>
            </a:xfrm>
            <a:custGeom>
              <a:avLst/>
              <a:gdLst>
                <a:gd name="T0" fmla="*/ 4 w 748"/>
                <a:gd name="T1" fmla="*/ 2 h 432"/>
                <a:gd name="T2" fmla="*/ 0 w 748"/>
                <a:gd name="T3" fmla="*/ 0 h 432"/>
                <a:gd name="T4" fmla="*/ 0 w 748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8" h="432">
                  <a:moveTo>
                    <a:pt x="748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4" name="Freeform 129"/>
            <p:cNvSpPr>
              <a:spLocks/>
            </p:cNvSpPr>
            <p:nvPr/>
          </p:nvSpPr>
          <p:spPr bwMode="auto">
            <a:xfrm>
              <a:off x="3560" y="2538"/>
              <a:ext cx="813" cy="476"/>
            </a:xfrm>
            <a:custGeom>
              <a:avLst/>
              <a:gdLst>
                <a:gd name="T0" fmla="*/ 0 w 3089"/>
                <a:gd name="T1" fmla="*/ 0 h 1783"/>
                <a:gd name="T2" fmla="*/ 0 w 3089"/>
                <a:gd name="T3" fmla="*/ 1 h 1783"/>
                <a:gd name="T4" fmla="*/ 0 w 3089"/>
                <a:gd name="T5" fmla="*/ 2 h 1783"/>
                <a:gd name="T6" fmla="*/ 0 w 3089"/>
                <a:gd name="T7" fmla="*/ 3 h 1783"/>
                <a:gd name="T8" fmla="*/ 1 w 3089"/>
                <a:gd name="T9" fmla="*/ 4 h 1783"/>
                <a:gd name="T10" fmla="*/ 2 w 3089"/>
                <a:gd name="T11" fmla="*/ 5 h 1783"/>
                <a:gd name="T12" fmla="*/ 3 w 3089"/>
                <a:gd name="T13" fmla="*/ 6 h 1783"/>
                <a:gd name="T14" fmla="*/ 4 w 3089"/>
                <a:gd name="T15" fmla="*/ 7 h 1783"/>
                <a:gd name="T16" fmla="*/ 5 w 3089"/>
                <a:gd name="T17" fmla="*/ 7 h 1783"/>
                <a:gd name="T18" fmla="*/ 6 w 3089"/>
                <a:gd name="T19" fmla="*/ 8 h 1783"/>
                <a:gd name="T20" fmla="*/ 8 w 3089"/>
                <a:gd name="T21" fmla="*/ 9 h 1783"/>
                <a:gd name="T22" fmla="*/ 10 w 3089"/>
                <a:gd name="T23" fmla="*/ 9 h 1783"/>
                <a:gd name="T24" fmla="*/ 11 w 3089"/>
                <a:gd name="T25" fmla="*/ 9 h 1783"/>
                <a:gd name="T26" fmla="*/ 13 w 3089"/>
                <a:gd name="T27" fmla="*/ 9 h 1783"/>
                <a:gd name="T28" fmla="*/ 15 w 3089"/>
                <a:gd name="T29" fmla="*/ 9 h 1783"/>
                <a:gd name="T30" fmla="*/ 15 w 3089"/>
                <a:gd name="T31" fmla="*/ 9 h 17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89" h="1783">
                  <a:moveTo>
                    <a:pt x="40" y="0"/>
                  </a:moveTo>
                  <a:lnTo>
                    <a:pt x="0" y="207"/>
                  </a:lnTo>
                  <a:lnTo>
                    <a:pt x="10" y="415"/>
                  </a:lnTo>
                  <a:lnTo>
                    <a:pt x="71" y="622"/>
                  </a:lnTo>
                  <a:lnTo>
                    <a:pt x="179" y="820"/>
                  </a:lnTo>
                  <a:lnTo>
                    <a:pt x="333" y="1008"/>
                  </a:lnTo>
                  <a:lnTo>
                    <a:pt x="530" y="1183"/>
                  </a:lnTo>
                  <a:lnTo>
                    <a:pt x="768" y="1341"/>
                  </a:lnTo>
                  <a:lnTo>
                    <a:pt x="1039" y="1477"/>
                  </a:lnTo>
                  <a:lnTo>
                    <a:pt x="1342" y="1591"/>
                  </a:lnTo>
                  <a:lnTo>
                    <a:pt x="1667" y="1680"/>
                  </a:lnTo>
                  <a:lnTo>
                    <a:pt x="2012" y="1743"/>
                  </a:lnTo>
                  <a:lnTo>
                    <a:pt x="2368" y="1777"/>
                  </a:lnTo>
                  <a:lnTo>
                    <a:pt x="2729" y="1783"/>
                  </a:lnTo>
                  <a:lnTo>
                    <a:pt x="3088" y="1761"/>
                  </a:lnTo>
                  <a:lnTo>
                    <a:pt x="3089" y="176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5" name="Freeform 130"/>
            <p:cNvSpPr>
              <a:spLocks/>
            </p:cNvSpPr>
            <p:nvPr/>
          </p:nvSpPr>
          <p:spPr bwMode="auto">
            <a:xfrm>
              <a:off x="3571" y="2538"/>
              <a:ext cx="196" cy="117"/>
            </a:xfrm>
            <a:custGeom>
              <a:avLst/>
              <a:gdLst>
                <a:gd name="T0" fmla="*/ 3 w 747"/>
                <a:gd name="T1" fmla="*/ 2 h 432"/>
                <a:gd name="T2" fmla="*/ 0 w 747"/>
                <a:gd name="T3" fmla="*/ 0 h 432"/>
                <a:gd name="T4" fmla="*/ 0 w 747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7" h="432">
                  <a:moveTo>
                    <a:pt x="747" y="43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6" name="Freeform 131"/>
            <p:cNvSpPr>
              <a:spLocks/>
            </p:cNvSpPr>
            <p:nvPr/>
          </p:nvSpPr>
          <p:spPr bwMode="auto">
            <a:xfrm>
              <a:off x="4326" y="2326"/>
              <a:ext cx="409" cy="240"/>
            </a:xfrm>
            <a:custGeom>
              <a:avLst/>
              <a:gdLst>
                <a:gd name="T0" fmla="*/ 7 w 1553"/>
                <a:gd name="T1" fmla="*/ 5 h 897"/>
                <a:gd name="T2" fmla="*/ 7 w 1553"/>
                <a:gd name="T3" fmla="*/ 4 h 897"/>
                <a:gd name="T4" fmla="*/ 7 w 1553"/>
                <a:gd name="T5" fmla="*/ 3 h 897"/>
                <a:gd name="T6" fmla="*/ 6 w 1553"/>
                <a:gd name="T7" fmla="*/ 2 h 897"/>
                <a:gd name="T8" fmla="*/ 5 w 1553"/>
                <a:gd name="T9" fmla="*/ 2 h 897"/>
                <a:gd name="T10" fmla="*/ 4 w 1553"/>
                <a:gd name="T11" fmla="*/ 1 h 897"/>
                <a:gd name="T12" fmla="*/ 3 w 1553"/>
                <a:gd name="T13" fmla="*/ 1 h 897"/>
                <a:gd name="T14" fmla="*/ 1 w 1553"/>
                <a:gd name="T15" fmla="*/ 0 h 897"/>
                <a:gd name="T16" fmla="*/ 0 w 1553"/>
                <a:gd name="T17" fmla="*/ 0 h 897"/>
                <a:gd name="T18" fmla="*/ 0 w 1553"/>
                <a:gd name="T19" fmla="*/ 0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3" h="897">
                  <a:moveTo>
                    <a:pt x="1553" y="897"/>
                  </a:moveTo>
                  <a:lnTo>
                    <a:pt x="1486" y="732"/>
                  </a:lnTo>
                  <a:lnTo>
                    <a:pt x="1374" y="576"/>
                  </a:lnTo>
                  <a:lnTo>
                    <a:pt x="1221" y="430"/>
                  </a:lnTo>
                  <a:lnTo>
                    <a:pt x="1030" y="302"/>
                  </a:lnTo>
                  <a:lnTo>
                    <a:pt x="808" y="192"/>
                  </a:lnTo>
                  <a:lnTo>
                    <a:pt x="557" y="104"/>
                  </a:lnTo>
                  <a:lnTo>
                    <a:pt x="286" y="39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7" name="Freeform 132"/>
            <p:cNvSpPr>
              <a:spLocks/>
            </p:cNvSpPr>
            <p:nvPr/>
          </p:nvSpPr>
          <p:spPr bwMode="auto">
            <a:xfrm>
              <a:off x="4735" y="2566"/>
              <a:ext cx="1" cy="613"/>
            </a:xfrm>
            <a:custGeom>
              <a:avLst/>
              <a:gdLst>
                <a:gd name="T0" fmla="*/ 0 w 1"/>
                <a:gd name="T1" fmla="*/ 0 h 2299"/>
                <a:gd name="T2" fmla="*/ 0 w 1"/>
                <a:gd name="T3" fmla="*/ 11 h 2299"/>
                <a:gd name="T4" fmla="*/ 1 w 1"/>
                <a:gd name="T5" fmla="*/ 11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0"/>
                  </a:moveTo>
                  <a:lnTo>
                    <a:pt x="0" y="2299"/>
                  </a:lnTo>
                  <a:lnTo>
                    <a:pt x="1" y="22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8" name="Freeform 133"/>
            <p:cNvSpPr>
              <a:spLocks/>
            </p:cNvSpPr>
            <p:nvPr/>
          </p:nvSpPr>
          <p:spPr bwMode="auto">
            <a:xfrm>
              <a:off x="4373" y="3179"/>
              <a:ext cx="367" cy="322"/>
            </a:xfrm>
            <a:custGeom>
              <a:avLst/>
              <a:gdLst>
                <a:gd name="T0" fmla="*/ 0 w 1396"/>
                <a:gd name="T1" fmla="*/ 6 h 1205"/>
                <a:gd name="T2" fmla="*/ 1 w 1396"/>
                <a:gd name="T3" fmla="*/ 6 h 1205"/>
                <a:gd name="T4" fmla="*/ 3 w 1396"/>
                <a:gd name="T5" fmla="*/ 5 h 1205"/>
                <a:gd name="T6" fmla="*/ 4 w 1396"/>
                <a:gd name="T7" fmla="*/ 5 h 1205"/>
                <a:gd name="T8" fmla="*/ 5 w 1396"/>
                <a:gd name="T9" fmla="*/ 4 h 1205"/>
                <a:gd name="T10" fmla="*/ 6 w 1396"/>
                <a:gd name="T11" fmla="*/ 3 h 1205"/>
                <a:gd name="T12" fmla="*/ 6 w 1396"/>
                <a:gd name="T13" fmla="*/ 3 h 1205"/>
                <a:gd name="T14" fmla="*/ 7 w 1396"/>
                <a:gd name="T15" fmla="*/ 2 h 1205"/>
                <a:gd name="T16" fmla="*/ 7 w 1396"/>
                <a:gd name="T17" fmla="*/ 1 h 1205"/>
                <a:gd name="T18" fmla="*/ 7 w 1396"/>
                <a:gd name="T19" fmla="*/ 0 h 1205"/>
                <a:gd name="T20" fmla="*/ 7 w 1396"/>
                <a:gd name="T21" fmla="*/ 0 h 12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96" h="1205">
                  <a:moveTo>
                    <a:pt x="0" y="1205"/>
                  </a:moveTo>
                  <a:lnTo>
                    <a:pt x="286" y="1147"/>
                  </a:lnTo>
                  <a:lnTo>
                    <a:pt x="554" y="1063"/>
                  </a:lnTo>
                  <a:lnTo>
                    <a:pt x="794" y="955"/>
                  </a:lnTo>
                  <a:lnTo>
                    <a:pt x="1001" y="827"/>
                  </a:lnTo>
                  <a:lnTo>
                    <a:pt x="1168" y="680"/>
                  </a:lnTo>
                  <a:lnTo>
                    <a:pt x="1292" y="520"/>
                  </a:lnTo>
                  <a:lnTo>
                    <a:pt x="1368" y="349"/>
                  </a:lnTo>
                  <a:lnTo>
                    <a:pt x="1396" y="175"/>
                  </a:lnTo>
                  <a:lnTo>
                    <a:pt x="1374" y="0"/>
                  </a:lnTo>
                  <a:lnTo>
                    <a:pt x="137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89" name="Freeform 134"/>
            <p:cNvSpPr>
              <a:spLocks/>
            </p:cNvSpPr>
            <p:nvPr/>
          </p:nvSpPr>
          <p:spPr bwMode="auto">
            <a:xfrm>
              <a:off x="3767" y="2655"/>
              <a:ext cx="409" cy="238"/>
            </a:xfrm>
            <a:custGeom>
              <a:avLst/>
              <a:gdLst>
                <a:gd name="T0" fmla="*/ 0 w 1554"/>
                <a:gd name="T1" fmla="*/ 0 h 897"/>
                <a:gd name="T2" fmla="*/ 0 w 1554"/>
                <a:gd name="T3" fmla="*/ 1 h 897"/>
                <a:gd name="T4" fmla="*/ 1 w 1554"/>
                <a:gd name="T5" fmla="*/ 2 h 897"/>
                <a:gd name="T6" fmla="*/ 2 w 1554"/>
                <a:gd name="T7" fmla="*/ 2 h 897"/>
                <a:gd name="T8" fmla="*/ 2 w 1554"/>
                <a:gd name="T9" fmla="*/ 3 h 897"/>
                <a:gd name="T10" fmla="*/ 4 w 1554"/>
                <a:gd name="T11" fmla="*/ 3 h 897"/>
                <a:gd name="T12" fmla="*/ 5 w 1554"/>
                <a:gd name="T13" fmla="*/ 4 h 897"/>
                <a:gd name="T14" fmla="*/ 6 w 1554"/>
                <a:gd name="T15" fmla="*/ 4 h 897"/>
                <a:gd name="T16" fmla="*/ 7 w 1554"/>
                <a:gd name="T17" fmla="*/ 5 h 897"/>
                <a:gd name="T18" fmla="*/ 7 w 1554"/>
                <a:gd name="T19" fmla="*/ 5 h 8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4" h="897">
                  <a:moveTo>
                    <a:pt x="0" y="0"/>
                  </a:moveTo>
                  <a:lnTo>
                    <a:pt x="68" y="165"/>
                  </a:lnTo>
                  <a:lnTo>
                    <a:pt x="179" y="322"/>
                  </a:lnTo>
                  <a:lnTo>
                    <a:pt x="332" y="466"/>
                  </a:lnTo>
                  <a:lnTo>
                    <a:pt x="523" y="595"/>
                  </a:lnTo>
                  <a:lnTo>
                    <a:pt x="746" y="705"/>
                  </a:lnTo>
                  <a:lnTo>
                    <a:pt x="997" y="793"/>
                  </a:lnTo>
                  <a:lnTo>
                    <a:pt x="1267" y="858"/>
                  </a:lnTo>
                  <a:lnTo>
                    <a:pt x="1553" y="897"/>
                  </a:lnTo>
                  <a:lnTo>
                    <a:pt x="1554" y="89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90" name="Freeform 135"/>
            <p:cNvSpPr>
              <a:spLocks/>
            </p:cNvSpPr>
            <p:nvPr/>
          </p:nvSpPr>
          <p:spPr bwMode="auto">
            <a:xfrm>
              <a:off x="4250" y="2936"/>
              <a:ext cx="76" cy="5"/>
            </a:xfrm>
            <a:custGeom>
              <a:avLst/>
              <a:gdLst>
                <a:gd name="T0" fmla="*/ 1 w 287"/>
                <a:gd name="T1" fmla="*/ 0 h 13"/>
                <a:gd name="T2" fmla="*/ 0 w 287"/>
                <a:gd name="T3" fmla="*/ 0 h 13"/>
                <a:gd name="T4" fmla="*/ 0 w 28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7" h="13">
                  <a:moveTo>
                    <a:pt x="287" y="13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91" name="Freeform 136"/>
            <p:cNvSpPr>
              <a:spLocks/>
            </p:cNvSpPr>
            <p:nvPr/>
          </p:nvSpPr>
          <p:spPr bwMode="auto">
            <a:xfrm>
              <a:off x="4326" y="2326"/>
              <a:ext cx="2" cy="615"/>
            </a:xfrm>
            <a:custGeom>
              <a:avLst/>
              <a:gdLst>
                <a:gd name="T0" fmla="*/ 0 w 1"/>
                <a:gd name="T1" fmla="*/ 12 h 2299"/>
                <a:gd name="T2" fmla="*/ 0 w 1"/>
                <a:gd name="T3" fmla="*/ 0 h 2299"/>
                <a:gd name="T4" fmla="*/ 16 w 1"/>
                <a:gd name="T5" fmla="*/ 0 h 2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299">
                  <a:moveTo>
                    <a:pt x="0" y="2299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92" name="Freeform 137"/>
            <p:cNvSpPr>
              <a:spLocks/>
            </p:cNvSpPr>
            <p:nvPr/>
          </p:nvSpPr>
          <p:spPr bwMode="auto">
            <a:xfrm>
              <a:off x="3560" y="2610"/>
              <a:ext cx="2" cy="1185"/>
            </a:xfrm>
            <a:custGeom>
              <a:avLst/>
              <a:gdLst>
                <a:gd name="T0" fmla="*/ 0 w 1"/>
                <a:gd name="T1" fmla="*/ 0 h 4445"/>
                <a:gd name="T2" fmla="*/ 0 w 1"/>
                <a:gd name="T3" fmla="*/ 22 h 4445"/>
                <a:gd name="T4" fmla="*/ 16 w 1"/>
                <a:gd name="T5" fmla="*/ 22 h 44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445">
                  <a:moveTo>
                    <a:pt x="0" y="0"/>
                  </a:moveTo>
                  <a:lnTo>
                    <a:pt x="0" y="4445"/>
                  </a:lnTo>
                  <a:lnTo>
                    <a:pt x="1" y="4445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98" name="Group 138"/>
          <p:cNvGrpSpPr>
            <a:grpSpLocks/>
          </p:cNvGrpSpPr>
          <p:nvPr/>
        </p:nvGrpSpPr>
        <p:grpSpPr bwMode="auto">
          <a:xfrm>
            <a:off x="1714499" y="1685925"/>
            <a:ext cx="1243013" cy="2376488"/>
            <a:chOff x="1078" y="864"/>
            <a:chExt cx="785" cy="1497"/>
          </a:xfrm>
        </p:grpSpPr>
        <p:sp>
          <p:nvSpPr>
            <p:cNvPr id="70669" name="Line 139"/>
            <p:cNvSpPr>
              <a:spLocks noChangeShapeType="1"/>
            </p:cNvSpPr>
            <p:nvPr/>
          </p:nvSpPr>
          <p:spPr bwMode="auto">
            <a:xfrm>
              <a:off x="1863" y="864"/>
              <a:ext cx="0" cy="14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670" name="Line 140"/>
            <p:cNvSpPr>
              <a:spLocks noChangeShapeType="1"/>
            </p:cNvSpPr>
            <p:nvPr/>
          </p:nvSpPr>
          <p:spPr bwMode="auto">
            <a:xfrm>
              <a:off x="1078" y="864"/>
              <a:ext cx="0" cy="14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4701" name="Line 141"/>
          <p:cNvSpPr>
            <a:spLocks noChangeShapeType="1"/>
          </p:cNvSpPr>
          <p:nvPr/>
        </p:nvSpPr>
        <p:spPr bwMode="auto">
          <a:xfrm>
            <a:off x="2916238" y="1727200"/>
            <a:ext cx="17605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667" name="AutoShape 14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70668" name="Text Box 143"/>
          <p:cNvSpPr txBox="1">
            <a:spLocks noChangeArrowheads="1"/>
          </p:cNvSpPr>
          <p:nvPr/>
        </p:nvSpPr>
        <p:spPr bwMode="auto">
          <a:xfrm>
            <a:off x="0" y="4763"/>
            <a:ext cx="93249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10: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完成圆柱被截切后的</a:t>
            </a:r>
            <a:r>
              <a:rPr lang="zh-CN" altLang="en-US" sz="3600" b="0">
                <a:solidFill>
                  <a:srgbClr val="FF0000"/>
                </a:solidFill>
                <a:ea typeface="黑体" pitchFamily="2" charset="-122"/>
              </a:rPr>
              <a:t>左、俯</a:t>
            </a: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4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4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4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94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946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500"/>
                                        <p:tgtEl>
                                          <p:spTgt spid="1946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94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9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2" dur="500"/>
                                        <p:tgtEl>
                                          <p:spTgt spid="1947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194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194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701" grpId="0" animBg="1"/>
      <p:bldP spid="194701" grpId="1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586" name="Group 2"/>
          <p:cNvGrpSpPr>
            <a:grpSpLocks/>
          </p:cNvGrpSpPr>
          <p:nvPr/>
        </p:nvGrpSpPr>
        <p:grpSpPr bwMode="auto">
          <a:xfrm>
            <a:off x="250825" y="3475038"/>
            <a:ext cx="1587500" cy="1924050"/>
            <a:chOff x="158" y="2836"/>
            <a:chExt cx="1000" cy="1212"/>
          </a:xfrm>
        </p:grpSpPr>
        <p:sp>
          <p:nvSpPr>
            <p:cNvPr id="71992" name="Line 3"/>
            <p:cNvSpPr>
              <a:spLocks noChangeShapeType="1"/>
            </p:cNvSpPr>
            <p:nvPr/>
          </p:nvSpPr>
          <p:spPr bwMode="auto">
            <a:xfrm>
              <a:off x="659" y="283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3" name="Line 4"/>
            <p:cNvSpPr>
              <a:spLocks noChangeShapeType="1"/>
            </p:cNvSpPr>
            <p:nvPr/>
          </p:nvSpPr>
          <p:spPr bwMode="auto">
            <a:xfrm>
              <a:off x="659" y="29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4" name="Line 5"/>
            <p:cNvSpPr>
              <a:spLocks noChangeShapeType="1"/>
            </p:cNvSpPr>
            <p:nvPr/>
          </p:nvSpPr>
          <p:spPr bwMode="auto">
            <a:xfrm>
              <a:off x="659" y="2992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5" name="Line 6"/>
            <p:cNvSpPr>
              <a:spLocks noChangeShapeType="1"/>
            </p:cNvSpPr>
            <p:nvPr/>
          </p:nvSpPr>
          <p:spPr bwMode="auto">
            <a:xfrm>
              <a:off x="659" y="319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6" name="Line 7"/>
            <p:cNvSpPr>
              <a:spLocks noChangeShapeType="1"/>
            </p:cNvSpPr>
            <p:nvPr/>
          </p:nvSpPr>
          <p:spPr bwMode="auto">
            <a:xfrm>
              <a:off x="659" y="323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7" name="Line 8"/>
            <p:cNvSpPr>
              <a:spLocks noChangeShapeType="1"/>
            </p:cNvSpPr>
            <p:nvPr/>
          </p:nvSpPr>
          <p:spPr bwMode="auto">
            <a:xfrm>
              <a:off x="659" y="343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8" name="Line 9"/>
            <p:cNvSpPr>
              <a:spLocks noChangeShapeType="1"/>
            </p:cNvSpPr>
            <p:nvPr/>
          </p:nvSpPr>
          <p:spPr bwMode="auto">
            <a:xfrm>
              <a:off x="659" y="347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9" name="Line 10"/>
            <p:cNvSpPr>
              <a:spLocks noChangeShapeType="1"/>
            </p:cNvSpPr>
            <p:nvPr/>
          </p:nvSpPr>
          <p:spPr bwMode="auto">
            <a:xfrm>
              <a:off x="659" y="36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0" name="Line 11"/>
            <p:cNvSpPr>
              <a:spLocks noChangeShapeType="1"/>
            </p:cNvSpPr>
            <p:nvPr/>
          </p:nvSpPr>
          <p:spPr bwMode="auto">
            <a:xfrm>
              <a:off x="659" y="371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1" name="Line 12"/>
            <p:cNvSpPr>
              <a:spLocks noChangeShapeType="1"/>
            </p:cNvSpPr>
            <p:nvPr/>
          </p:nvSpPr>
          <p:spPr bwMode="auto">
            <a:xfrm>
              <a:off x="659" y="391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2" name="Line 13"/>
            <p:cNvSpPr>
              <a:spLocks noChangeShapeType="1"/>
            </p:cNvSpPr>
            <p:nvPr/>
          </p:nvSpPr>
          <p:spPr bwMode="auto">
            <a:xfrm>
              <a:off x="659" y="395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3" name="Line 14"/>
            <p:cNvSpPr>
              <a:spLocks noChangeShapeType="1"/>
            </p:cNvSpPr>
            <p:nvPr/>
          </p:nvSpPr>
          <p:spPr bwMode="auto">
            <a:xfrm flipH="1">
              <a:off x="158" y="3995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4" name="Line 15"/>
            <p:cNvSpPr>
              <a:spLocks noChangeShapeType="1"/>
            </p:cNvSpPr>
            <p:nvPr/>
          </p:nvSpPr>
          <p:spPr bwMode="auto">
            <a:xfrm flipH="1">
              <a:off x="612" y="2883"/>
              <a:ext cx="47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5" name="Line 16"/>
            <p:cNvSpPr>
              <a:spLocks noChangeShapeType="1"/>
            </p:cNvSpPr>
            <p:nvPr/>
          </p:nvSpPr>
          <p:spPr bwMode="auto">
            <a:xfrm flipH="1">
              <a:off x="596" y="3006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6" name="Line 17"/>
            <p:cNvSpPr>
              <a:spLocks noChangeShapeType="1"/>
            </p:cNvSpPr>
            <p:nvPr/>
          </p:nvSpPr>
          <p:spPr bwMode="auto">
            <a:xfrm flipH="1">
              <a:off x="578" y="3042"/>
              <a:ext cx="9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7" name="Line 18"/>
            <p:cNvSpPr>
              <a:spLocks noChangeShapeType="1"/>
            </p:cNvSpPr>
            <p:nvPr/>
          </p:nvSpPr>
          <p:spPr bwMode="auto">
            <a:xfrm flipH="1">
              <a:off x="496" y="3079"/>
              <a:ext cx="73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8" name="Line 19"/>
            <p:cNvSpPr>
              <a:spLocks noChangeShapeType="1"/>
            </p:cNvSpPr>
            <p:nvPr/>
          </p:nvSpPr>
          <p:spPr bwMode="auto">
            <a:xfrm flipH="1">
              <a:off x="480" y="3261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09" name="Line 20"/>
            <p:cNvSpPr>
              <a:spLocks noChangeShapeType="1"/>
            </p:cNvSpPr>
            <p:nvPr/>
          </p:nvSpPr>
          <p:spPr bwMode="auto">
            <a:xfrm flipH="1">
              <a:off x="464" y="3298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0" name="Line 21"/>
            <p:cNvSpPr>
              <a:spLocks noChangeShapeType="1"/>
            </p:cNvSpPr>
            <p:nvPr/>
          </p:nvSpPr>
          <p:spPr bwMode="auto">
            <a:xfrm flipH="1">
              <a:off x="408" y="3335"/>
              <a:ext cx="48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1" name="Line 22"/>
            <p:cNvSpPr>
              <a:spLocks noChangeShapeType="1"/>
            </p:cNvSpPr>
            <p:nvPr/>
          </p:nvSpPr>
          <p:spPr bwMode="auto">
            <a:xfrm>
              <a:off x="659" y="2883"/>
              <a:ext cx="45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2" name="Line 23"/>
            <p:cNvSpPr>
              <a:spLocks noChangeShapeType="1"/>
            </p:cNvSpPr>
            <p:nvPr/>
          </p:nvSpPr>
          <p:spPr bwMode="auto">
            <a:xfrm>
              <a:off x="713" y="3007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3" name="Line 24"/>
            <p:cNvSpPr>
              <a:spLocks noChangeShapeType="1"/>
            </p:cNvSpPr>
            <p:nvPr/>
          </p:nvSpPr>
          <p:spPr bwMode="auto">
            <a:xfrm>
              <a:off x="731" y="3044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4" name="Line 25"/>
            <p:cNvSpPr>
              <a:spLocks noChangeShapeType="1"/>
            </p:cNvSpPr>
            <p:nvPr/>
          </p:nvSpPr>
          <p:spPr bwMode="auto">
            <a:xfrm>
              <a:off x="746" y="3081"/>
              <a:ext cx="74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5" name="Line 26"/>
            <p:cNvSpPr>
              <a:spLocks noChangeShapeType="1"/>
            </p:cNvSpPr>
            <p:nvPr/>
          </p:nvSpPr>
          <p:spPr bwMode="auto">
            <a:xfrm>
              <a:off x="829" y="3263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6" name="Line 27"/>
            <p:cNvSpPr>
              <a:spLocks noChangeShapeType="1"/>
            </p:cNvSpPr>
            <p:nvPr/>
          </p:nvSpPr>
          <p:spPr bwMode="auto">
            <a:xfrm>
              <a:off x="844" y="3300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7" name="Line 28"/>
            <p:cNvSpPr>
              <a:spLocks noChangeShapeType="1"/>
            </p:cNvSpPr>
            <p:nvPr/>
          </p:nvSpPr>
          <p:spPr bwMode="auto">
            <a:xfrm>
              <a:off x="862" y="3335"/>
              <a:ext cx="4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8" name="Line 29"/>
            <p:cNvSpPr>
              <a:spLocks noChangeShapeType="1"/>
            </p:cNvSpPr>
            <p:nvPr/>
          </p:nvSpPr>
          <p:spPr bwMode="auto">
            <a:xfrm>
              <a:off x="659" y="3354"/>
              <a:ext cx="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19" name="Line 30"/>
            <p:cNvSpPr>
              <a:spLocks noChangeShapeType="1"/>
            </p:cNvSpPr>
            <p:nvPr/>
          </p:nvSpPr>
          <p:spPr bwMode="auto">
            <a:xfrm>
              <a:off x="741" y="3354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0" name="Freeform 31"/>
            <p:cNvSpPr>
              <a:spLocks/>
            </p:cNvSpPr>
            <p:nvPr/>
          </p:nvSpPr>
          <p:spPr bwMode="auto">
            <a:xfrm>
              <a:off x="914" y="3270"/>
              <a:ext cx="58" cy="126"/>
            </a:xfrm>
            <a:custGeom>
              <a:avLst/>
              <a:gdLst>
                <a:gd name="T0" fmla="*/ 0 w 231"/>
                <a:gd name="T1" fmla="*/ 2 h 501"/>
                <a:gd name="T2" fmla="*/ 1 w 231"/>
                <a:gd name="T3" fmla="*/ 0 h 501"/>
                <a:gd name="T4" fmla="*/ 1 w 231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501">
                  <a:moveTo>
                    <a:pt x="0" y="501"/>
                  </a:moveTo>
                  <a:lnTo>
                    <a:pt x="134" y="0"/>
                  </a:lnTo>
                  <a:lnTo>
                    <a:pt x="23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1" name="Freeform 32"/>
            <p:cNvSpPr>
              <a:spLocks/>
            </p:cNvSpPr>
            <p:nvPr/>
          </p:nvSpPr>
          <p:spPr bwMode="auto">
            <a:xfrm>
              <a:off x="953" y="3270"/>
              <a:ext cx="35" cy="70"/>
            </a:xfrm>
            <a:custGeom>
              <a:avLst/>
              <a:gdLst>
                <a:gd name="T0" fmla="*/ 0 w 141"/>
                <a:gd name="T1" fmla="*/ 1 h 278"/>
                <a:gd name="T2" fmla="*/ 0 w 141"/>
                <a:gd name="T3" fmla="*/ 1 h 278"/>
                <a:gd name="T4" fmla="*/ 0 w 141"/>
                <a:gd name="T5" fmla="*/ 1 h 278"/>
                <a:gd name="T6" fmla="*/ 0 w 141"/>
                <a:gd name="T7" fmla="*/ 1 h 278"/>
                <a:gd name="T8" fmla="*/ 0 w 141"/>
                <a:gd name="T9" fmla="*/ 1 h 278"/>
                <a:gd name="T10" fmla="*/ 0 w 141"/>
                <a:gd name="T11" fmla="*/ 1 h 278"/>
                <a:gd name="T12" fmla="*/ 0 w 141"/>
                <a:gd name="T13" fmla="*/ 1 h 278"/>
                <a:gd name="T14" fmla="*/ 0 w 141"/>
                <a:gd name="T15" fmla="*/ 1 h 278"/>
                <a:gd name="T16" fmla="*/ 0 w 141"/>
                <a:gd name="T17" fmla="*/ 1 h 278"/>
                <a:gd name="T18" fmla="*/ 0 w 141"/>
                <a:gd name="T19" fmla="*/ 1 h 278"/>
                <a:gd name="T20" fmla="*/ 0 w 141"/>
                <a:gd name="T21" fmla="*/ 1 h 278"/>
                <a:gd name="T22" fmla="*/ 0 w 141"/>
                <a:gd name="T23" fmla="*/ 1 h 278"/>
                <a:gd name="T24" fmla="*/ 0 w 141"/>
                <a:gd name="T25" fmla="*/ 1 h 278"/>
                <a:gd name="T26" fmla="*/ 0 w 141"/>
                <a:gd name="T27" fmla="*/ 1 h 278"/>
                <a:gd name="T28" fmla="*/ 0 w 141"/>
                <a:gd name="T29" fmla="*/ 1 h 278"/>
                <a:gd name="T30" fmla="*/ 0 w 141"/>
                <a:gd name="T31" fmla="*/ 1 h 278"/>
                <a:gd name="T32" fmla="*/ 0 w 141"/>
                <a:gd name="T33" fmla="*/ 1 h 278"/>
                <a:gd name="T34" fmla="*/ 0 w 141"/>
                <a:gd name="T35" fmla="*/ 1 h 278"/>
                <a:gd name="T36" fmla="*/ 0 w 141"/>
                <a:gd name="T37" fmla="*/ 1 h 278"/>
                <a:gd name="T38" fmla="*/ 0 w 141"/>
                <a:gd name="T39" fmla="*/ 1 h 278"/>
                <a:gd name="T40" fmla="*/ 0 w 141"/>
                <a:gd name="T41" fmla="*/ 1 h 278"/>
                <a:gd name="T42" fmla="*/ 0 w 141"/>
                <a:gd name="T43" fmla="*/ 1 h 278"/>
                <a:gd name="T44" fmla="*/ 0 w 141"/>
                <a:gd name="T45" fmla="*/ 1 h 278"/>
                <a:gd name="T46" fmla="*/ 0 w 141"/>
                <a:gd name="T47" fmla="*/ 1 h 278"/>
                <a:gd name="T48" fmla="*/ 0 w 141"/>
                <a:gd name="T49" fmla="*/ 1 h 278"/>
                <a:gd name="T50" fmla="*/ 0 w 141"/>
                <a:gd name="T51" fmla="*/ 1 h 278"/>
                <a:gd name="T52" fmla="*/ 0 w 141"/>
                <a:gd name="T53" fmla="*/ 1 h 278"/>
                <a:gd name="T54" fmla="*/ 0 w 141"/>
                <a:gd name="T55" fmla="*/ 1 h 278"/>
                <a:gd name="T56" fmla="*/ 0 w 141"/>
                <a:gd name="T57" fmla="*/ 1 h 278"/>
                <a:gd name="T58" fmla="*/ 0 w 141"/>
                <a:gd name="T59" fmla="*/ 1 h 278"/>
                <a:gd name="T60" fmla="*/ 0 w 141"/>
                <a:gd name="T61" fmla="*/ 1 h 278"/>
                <a:gd name="T62" fmla="*/ 0 w 141"/>
                <a:gd name="T63" fmla="*/ 1 h 278"/>
                <a:gd name="T64" fmla="*/ 0 w 141"/>
                <a:gd name="T65" fmla="*/ 0 h 278"/>
                <a:gd name="T66" fmla="*/ 0 w 141"/>
                <a:gd name="T67" fmla="*/ 0 h 278"/>
                <a:gd name="T68" fmla="*/ 0 w 141"/>
                <a:gd name="T69" fmla="*/ 0 h 278"/>
                <a:gd name="T70" fmla="*/ 0 w 141"/>
                <a:gd name="T71" fmla="*/ 0 h 278"/>
                <a:gd name="T72" fmla="*/ 0 w 141"/>
                <a:gd name="T73" fmla="*/ 0 h 278"/>
                <a:gd name="T74" fmla="*/ 0 w 141"/>
                <a:gd name="T75" fmla="*/ 0 h 278"/>
                <a:gd name="T76" fmla="*/ 0 w 141"/>
                <a:gd name="T77" fmla="*/ 0 h 278"/>
                <a:gd name="T78" fmla="*/ 0 w 141"/>
                <a:gd name="T79" fmla="*/ 0 h 278"/>
                <a:gd name="T80" fmla="*/ 0 w 141"/>
                <a:gd name="T81" fmla="*/ 0 h 278"/>
                <a:gd name="T82" fmla="*/ 0 w 141"/>
                <a:gd name="T83" fmla="*/ 0 h 278"/>
                <a:gd name="T84" fmla="*/ 0 w 141"/>
                <a:gd name="T85" fmla="*/ 0 h 278"/>
                <a:gd name="T86" fmla="*/ 0 w 141"/>
                <a:gd name="T87" fmla="*/ 0 h 278"/>
                <a:gd name="T88" fmla="*/ 0 w 141"/>
                <a:gd name="T89" fmla="*/ 0 h 278"/>
                <a:gd name="T90" fmla="*/ 0 w 141"/>
                <a:gd name="T91" fmla="*/ 0 h 278"/>
                <a:gd name="T92" fmla="*/ 0 w 141"/>
                <a:gd name="T93" fmla="*/ 0 h 278"/>
                <a:gd name="T94" fmla="*/ 0 w 141"/>
                <a:gd name="T95" fmla="*/ 0 h 278"/>
                <a:gd name="T96" fmla="*/ 0 w 141"/>
                <a:gd name="T97" fmla="*/ 0 h 278"/>
                <a:gd name="T98" fmla="*/ 0 w 141"/>
                <a:gd name="T99" fmla="*/ 0 h 278"/>
                <a:gd name="T100" fmla="*/ 0 w 141"/>
                <a:gd name="T101" fmla="*/ 0 h 27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1" h="278">
                  <a:moveTo>
                    <a:pt x="0" y="278"/>
                  </a:moveTo>
                  <a:lnTo>
                    <a:pt x="6" y="278"/>
                  </a:lnTo>
                  <a:lnTo>
                    <a:pt x="12" y="277"/>
                  </a:lnTo>
                  <a:lnTo>
                    <a:pt x="19" y="276"/>
                  </a:lnTo>
                  <a:lnTo>
                    <a:pt x="25" y="274"/>
                  </a:lnTo>
                  <a:lnTo>
                    <a:pt x="31" y="272"/>
                  </a:lnTo>
                  <a:lnTo>
                    <a:pt x="39" y="268"/>
                  </a:lnTo>
                  <a:lnTo>
                    <a:pt x="45" y="265"/>
                  </a:lnTo>
                  <a:lnTo>
                    <a:pt x="52" y="261"/>
                  </a:lnTo>
                  <a:lnTo>
                    <a:pt x="58" y="257"/>
                  </a:lnTo>
                  <a:lnTo>
                    <a:pt x="64" y="251"/>
                  </a:lnTo>
                  <a:lnTo>
                    <a:pt x="71" y="246"/>
                  </a:lnTo>
                  <a:lnTo>
                    <a:pt x="76" y="241"/>
                  </a:lnTo>
                  <a:lnTo>
                    <a:pt x="83" y="234"/>
                  </a:lnTo>
                  <a:lnTo>
                    <a:pt x="88" y="228"/>
                  </a:lnTo>
                  <a:lnTo>
                    <a:pt x="94" y="220"/>
                  </a:lnTo>
                  <a:lnTo>
                    <a:pt x="100" y="214"/>
                  </a:lnTo>
                  <a:lnTo>
                    <a:pt x="105" y="206"/>
                  </a:lnTo>
                  <a:lnTo>
                    <a:pt x="109" y="198"/>
                  </a:lnTo>
                  <a:lnTo>
                    <a:pt x="113" y="191"/>
                  </a:lnTo>
                  <a:lnTo>
                    <a:pt x="118" y="182"/>
                  </a:lnTo>
                  <a:lnTo>
                    <a:pt x="122" y="174"/>
                  </a:lnTo>
                  <a:lnTo>
                    <a:pt x="126" y="165"/>
                  </a:lnTo>
                  <a:lnTo>
                    <a:pt x="129" y="157"/>
                  </a:lnTo>
                  <a:lnTo>
                    <a:pt x="132" y="148"/>
                  </a:lnTo>
                  <a:lnTo>
                    <a:pt x="135" y="140"/>
                  </a:lnTo>
                  <a:lnTo>
                    <a:pt x="137" y="130"/>
                  </a:lnTo>
                  <a:lnTo>
                    <a:pt x="138" y="121"/>
                  </a:lnTo>
                  <a:lnTo>
                    <a:pt x="140" y="113"/>
                  </a:lnTo>
                  <a:lnTo>
                    <a:pt x="140" y="104"/>
                  </a:lnTo>
                  <a:lnTo>
                    <a:pt x="141" y="96"/>
                  </a:lnTo>
                  <a:lnTo>
                    <a:pt x="141" y="88"/>
                  </a:lnTo>
                  <a:lnTo>
                    <a:pt x="141" y="80"/>
                  </a:lnTo>
                  <a:lnTo>
                    <a:pt x="140" y="72"/>
                  </a:lnTo>
                  <a:lnTo>
                    <a:pt x="139" y="65"/>
                  </a:lnTo>
                  <a:lnTo>
                    <a:pt x="138" y="58"/>
                  </a:lnTo>
                  <a:lnTo>
                    <a:pt x="136" y="50"/>
                  </a:lnTo>
                  <a:lnTo>
                    <a:pt x="134" y="44"/>
                  </a:lnTo>
                  <a:lnTo>
                    <a:pt x="131" y="38"/>
                  </a:lnTo>
                  <a:lnTo>
                    <a:pt x="128" y="32"/>
                  </a:lnTo>
                  <a:lnTo>
                    <a:pt x="124" y="27"/>
                  </a:lnTo>
                  <a:lnTo>
                    <a:pt x="121" y="21"/>
                  </a:lnTo>
                  <a:lnTo>
                    <a:pt x="117" y="17"/>
                  </a:lnTo>
                  <a:lnTo>
                    <a:pt x="112" y="14"/>
                  </a:lnTo>
                  <a:lnTo>
                    <a:pt x="107" y="10"/>
                  </a:lnTo>
                  <a:lnTo>
                    <a:pt x="103" y="8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2" name="Line 33"/>
            <p:cNvSpPr>
              <a:spLocks noChangeShapeType="1"/>
            </p:cNvSpPr>
            <p:nvPr/>
          </p:nvSpPr>
          <p:spPr bwMode="auto">
            <a:xfrm flipH="1">
              <a:off x="928" y="3340"/>
              <a:ext cx="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3" name="Freeform 34"/>
            <p:cNvSpPr>
              <a:spLocks/>
            </p:cNvSpPr>
            <p:nvPr/>
          </p:nvSpPr>
          <p:spPr bwMode="auto">
            <a:xfrm>
              <a:off x="1023" y="3324"/>
              <a:ext cx="39" cy="74"/>
            </a:xfrm>
            <a:custGeom>
              <a:avLst/>
              <a:gdLst>
                <a:gd name="T0" fmla="*/ 0 w 150"/>
                <a:gd name="T1" fmla="*/ 0 h 299"/>
                <a:gd name="T2" fmla="*/ 0 w 150"/>
                <a:gd name="T3" fmla="*/ 1 h 299"/>
                <a:gd name="T4" fmla="*/ 1 w 15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99">
                  <a:moveTo>
                    <a:pt x="10" y="0"/>
                  </a:moveTo>
                  <a:lnTo>
                    <a:pt x="0" y="299"/>
                  </a:lnTo>
                  <a:lnTo>
                    <a:pt x="15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4" name="Freeform 35"/>
            <p:cNvSpPr>
              <a:spLocks/>
            </p:cNvSpPr>
            <p:nvPr/>
          </p:nvSpPr>
          <p:spPr bwMode="auto">
            <a:xfrm>
              <a:off x="720" y="3245"/>
              <a:ext cx="32" cy="8"/>
            </a:xfrm>
            <a:custGeom>
              <a:avLst/>
              <a:gdLst>
                <a:gd name="T0" fmla="*/ 0 w 130"/>
                <a:gd name="T1" fmla="*/ 0 h 27"/>
                <a:gd name="T2" fmla="*/ 0 w 130"/>
                <a:gd name="T3" fmla="*/ 0 h 27"/>
                <a:gd name="T4" fmla="*/ 0 w 130"/>
                <a:gd name="T5" fmla="*/ 0 h 27"/>
                <a:gd name="T6" fmla="*/ 0 w 130"/>
                <a:gd name="T7" fmla="*/ 0 h 27"/>
                <a:gd name="T8" fmla="*/ 0 w 13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27">
                  <a:moveTo>
                    <a:pt x="130" y="0"/>
                  </a:moveTo>
                  <a:lnTo>
                    <a:pt x="7" y="0"/>
                  </a:lnTo>
                  <a:lnTo>
                    <a:pt x="0" y="27"/>
                  </a:lnTo>
                  <a:lnTo>
                    <a:pt x="122" y="27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5" name="Freeform 36"/>
            <p:cNvSpPr>
              <a:spLocks/>
            </p:cNvSpPr>
            <p:nvPr/>
          </p:nvSpPr>
          <p:spPr bwMode="auto">
            <a:xfrm>
              <a:off x="690" y="3181"/>
              <a:ext cx="74" cy="142"/>
            </a:xfrm>
            <a:custGeom>
              <a:avLst/>
              <a:gdLst>
                <a:gd name="T0" fmla="*/ 1 w 292"/>
                <a:gd name="T1" fmla="*/ 0 h 568"/>
                <a:gd name="T2" fmla="*/ 1 w 292"/>
                <a:gd name="T3" fmla="*/ 0 h 568"/>
                <a:gd name="T4" fmla="*/ 1 w 292"/>
                <a:gd name="T5" fmla="*/ 0 h 568"/>
                <a:gd name="T6" fmla="*/ 1 w 292"/>
                <a:gd name="T7" fmla="*/ 0 h 568"/>
                <a:gd name="T8" fmla="*/ 0 w 292"/>
                <a:gd name="T9" fmla="*/ 1 h 568"/>
                <a:gd name="T10" fmla="*/ 0 w 292"/>
                <a:gd name="T11" fmla="*/ 1 h 568"/>
                <a:gd name="T12" fmla="*/ 0 w 292"/>
                <a:gd name="T13" fmla="*/ 2 h 568"/>
                <a:gd name="T14" fmla="*/ 0 w 292"/>
                <a:gd name="T15" fmla="*/ 2 h 568"/>
                <a:gd name="T16" fmla="*/ 0 w 292"/>
                <a:gd name="T17" fmla="*/ 2 h 568"/>
                <a:gd name="T18" fmla="*/ 0 w 292"/>
                <a:gd name="T19" fmla="*/ 2 h 568"/>
                <a:gd name="T20" fmla="*/ 0 w 292"/>
                <a:gd name="T21" fmla="*/ 2 h 568"/>
                <a:gd name="T22" fmla="*/ 0 w 292"/>
                <a:gd name="T23" fmla="*/ 2 h 568"/>
                <a:gd name="T24" fmla="*/ 0 w 292"/>
                <a:gd name="T25" fmla="*/ 2 h 568"/>
                <a:gd name="T26" fmla="*/ 0 w 292"/>
                <a:gd name="T27" fmla="*/ 2 h 568"/>
                <a:gd name="T28" fmla="*/ 0 w 292"/>
                <a:gd name="T29" fmla="*/ 2 h 568"/>
                <a:gd name="T30" fmla="*/ 0 w 292"/>
                <a:gd name="T31" fmla="*/ 2 h 568"/>
                <a:gd name="T32" fmla="*/ 0 w 292"/>
                <a:gd name="T33" fmla="*/ 1 h 568"/>
                <a:gd name="T34" fmla="*/ 1 w 292"/>
                <a:gd name="T35" fmla="*/ 1 h 568"/>
                <a:gd name="T36" fmla="*/ 1 w 292"/>
                <a:gd name="T37" fmla="*/ 1 h 568"/>
                <a:gd name="T38" fmla="*/ 1 w 292"/>
                <a:gd name="T39" fmla="*/ 0 h 568"/>
                <a:gd name="T40" fmla="*/ 1 w 292"/>
                <a:gd name="T41" fmla="*/ 0 h 568"/>
                <a:gd name="T42" fmla="*/ 1 w 292"/>
                <a:gd name="T43" fmla="*/ 0 h 568"/>
                <a:gd name="T44" fmla="*/ 1 w 292"/>
                <a:gd name="T45" fmla="*/ 0 h 5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2" h="568">
                  <a:moveTo>
                    <a:pt x="292" y="0"/>
                  </a:moveTo>
                  <a:lnTo>
                    <a:pt x="214" y="0"/>
                  </a:lnTo>
                  <a:lnTo>
                    <a:pt x="166" y="28"/>
                  </a:lnTo>
                  <a:lnTo>
                    <a:pt x="111" y="83"/>
                  </a:lnTo>
                  <a:lnTo>
                    <a:pt x="78" y="138"/>
                  </a:lnTo>
                  <a:lnTo>
                    <a:pt x="37" y="219"/>
                  </a:lnTo>
                  <a:lnTo>
                    <a:pt x="1" y="351"/>
                  </a:lnTo>
                  <a:lnTo>
                    <a:pt x="0" y="430"/>
                  </a:lnTo>
                  <a:lnTo>
                    <a:pt x="4" y="486"/>
                  </a:lnTo>
                  <a:lnTo>
                    <a:pt x="28" y="540"/>
                  </a:lnTo>
                  <a:lnTo>
                    <a:pt x="61" y="568"/>
                  </a:lnTo>
                  <a:lnTo>
                    <a:pt x="73" y="542"/>
                  </a:lnTo>
                  <a:lnTo>
                    <a:pt x="45" y="519"/>
                  </a:lnTo>
                  <a:lnTo>
                    <a:pt x="24" y="470"/>
                  </a:lnTo>
                  <a:lnTo>
                    <a:pt x="19" y="421"/>
                  </a:lnTo>
                  <a:lnTo>
                    <a:pt x="21" y="347"/>
                  </a:lnTo>
                  <a:lnTo>
                    <a:pt x="55" y="222"/>
                  </a:lnTo>
                  <a:lnTo>
                    <a:pt x="92" y="147"/>
                  </a:lnTo>
                  <a:lnTo>
                    <a:pt x="123" y="99"/>
                  </a:lnTo>
                  <a:lnTo>
                    <a:pt x="171" y="50"/>
                  </a:lnTo>
                  <a:lnTo>
                    <a:pt x="212" y="27"/>
                  </a:lnTo>
                  <a:lnTo>
                    <a:pt x="281" y="27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6" name="Freeform 37"/>
            <p:cNvSpPr>
              <a:spLocks/>
            </p:cNvSpPr>
            <p:nvPr/>
          </p:nvSpPr>
          <p:spPr bwMode="auto">
            <a:xfrm>
              <a:off x="706" y="3181"/>
              <a:ext cx="74" cy="142"/>
            </a:xfrm>
            <a:custGeom>
              <a:avLst/>
              <a:gdLst>
                <a:gd name="T0" fmla="*/ 1 w 294"/>
                <a:gd name="T1" fmla="*/ 0 h 568"/>
                <a:gd name="T2" fmla="*/ 1 w 294"/>
                <a:gd name="T3" fmla="*/ 0 h 568"/>
                <a:gd name="T4" fmla="*/ 1 w 294"/>
                <a:gd name="T5" fmla="*/ 0 h 568"/>
                <a:gd name="T6" fmla="*/ 1 w 294"/>
                <a:gd name="T7" fmla="*/ 1 h 568"/>
                <a:gd name="T8" fmla="*/ 1 w 294"/>
                <a:gd name="T9" fmla="*/ 1 h 568"/>
                <a:gd name="T10" fmla="*/ 1 w 294"/>
                <a:gd name="T11" fmla="*/ 1 h 568"/>
                <a:gd name="T12" fmla="*/ 1 w 294"/>
                <a:gd name="T13" fmla="*/ 2 h 568"/>
                <a:gd name="T14" fmla="*/ 1 w 294"/>
                <a:gd name="T15" fmla="*/ 2 h 568"/>
                <a:gd name="T16" fmla="*/ 1 w 294"/>
                <a:gd name="T17" fmla="*/ 2 h 568"/>
                <a:gd name="T18" fmla="*/ 1 w 294"/>
                <a:gd name="T19" fmla="*/ 2 h 568"/>
                <a:gd name="T20" fmla="*/ 0 w 294"/>
                <a:gd name="T21" fmla="*/ 2 h 568"/>
                <a:gd name="T22" fmla="*/ 0 w 294"/>
                <a:gd name="T23" fmla="*/ 2 h 568"/>
                <a:gd name="T24" fmla="*/ 0 w 294"/>
                <a:gd name="T25" fmla="*/ 2 h 568"/>
                <a:gd name="T26" fmla="*/ 0 w 294"/>
                <a:gd name="T27" fmla="*/ 2 h 568"/>
                <a:gd name="T28" fmla="*/ 1 w 294"/>
                <a:gd name="T29" fmla="*/ 2 h 568"/>
                <a:gd name="T30" fmla="*/ 1 w 294"/>
                <a:gd name="T31" fmla="*/ 2 h 568"/>
                <a:gd name="T32" fmla="*/ 1 w 294"/>
                <a:gd name="T33" fmla="*/ 2 h 568"/>
                <a:gd name="T34" fmla="*/ 1 w 294"/>
                <a:gd name="T35" fmla="*/ 2 h 568"/>
                <a:gd name="T36" fmla="*/ 1 w 294"/>
                <a:gd name="T37" fmla="*/ 1 h 568"/>
                <a:gd name="T38" fmla="*/ 1 w 294"/>
                <a:gd name="T39" fmla="*/ 1 h 568"/>
                <a:gd name="T40" fmla="*/ 1 w 294"/>
                <a:gd name="T41" fmla="*/ 0 h 568"/>
                <a:gd name="T42" fmla="*/ 1 w 294"/>
                <a:gd name="T43" fmla="*/ 0 h 568"/>
                <a:gd name="T44" fmla="*/ 1 w 294"/>
                <a:gd name="T45" fmla="*/ 0 h 5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4" h="568">
                  <a:moveTo>
                    <a:pt x="231" y="0"/>
                  </a:moveTo>
                  <a:lnTo>
                    <a:pt x="220" y="27"/>
                  </a:lnTo>
                  <a:lnTo>
                    <a:pt x="247" y="50"/>
                  </a:lnTo>
                  <a:lnTo>
                    <a:pt x="270" y="99"/>
                  </a:lnTo>
                  <a:lnTo>
                    <a:pt x="274" y="147"/>
                  </a:lnTo>
                  <a:lnTo>
                    <a:pt x="272" y="222"/>
                  </a:lnTo>
                  <a:lnTo>
                    <a:pt x="239" y="347"/>
                  </a:lnTo>
                  <a:lnTo>
                    <a:pt x="202" y="421"/>
                  </a:lnTo>
                  <a:lnTo>
                    <a:pt x="171" y="470"/>
                  </a:lnTo>
                  <a:lnTo>
                    <a:pt x="122" y="519"/>
                  </a:lnTo>
                  <a:lnTo>
                    <a:pt x="82" y="542"/>
                  </a:lnTo>
                  <a:lnTo>
                    <a:pt x="12" y="542"/>
                  </a:lnTo>
                  <a:lnTo>
                    <a:pt x="0" y="568"/>
                  </a:lnTo>
                  <a:lnTo>
                    <a:pt x="80" y="568"/>
                  </a:lnTo>
                  <a:lnTo>
                    <a:pt x="128" y="540"/>
                  </a:lnTo>
                  <a:lnTo>
                    <a:pt x="181" y="486"/>
                  </a:lnTo>
                  <a:lnTo>
                    <a:pt x="215" y="430"/>
                  </a:lnTo>
                  <a:lnTo>
                    <a:pt x="257" y="351"/>
                  </a:lnTo>
                  <a:lnTo>
                    <a:pt x="292" y="219"/>
                  </a:lnTo>
                  <a:lnTo>
                    <a:pt x="294" y="138"/>
                  </a:lnTo>
                  <a:lnTo>
                    <a:pt x="290" y="83"/>
                  </a:lnTo>
                  <a:lnTo>
                    <a:pt x="264" y="28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7" name="Line 38"/>
            <p:cNvSpPr>
              <a:spLocks noChangeShapeType="1"/>
            </p:cNvSpPr>
            <p:nvPr/>
          </p:nvSpPr>
          <p:spPr bwMode="auto">
            <a:xfrm flipH="1">
              <a:off x="158" y="3438"/>
              <a:ext cx="250" cy="5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8" name="Line 39"/>
            <p:cNvSpPr>
              <a:spLocks noChangeShapeType="1"/>
            </p:cNvSpPr>
            <p:nvPr/>
          </p:nvSpPr>
          <p:spPr bwMode="auto">
            <a:xfrm>
              <a:off x="907" y="3440"/>
              <a:ext cx="251" cy="5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029" name="Line 40"/>
            <p:cNvSpPr>
              <a:spLocks noChangeShapeType="1"/>
            </p:cNvSpPr>
            <p:nvPr/>
          </p:nvSpPr>
          <p:spPr bwMode="auto">
            <a:xfrm>
              <a:off x="260" y="3438"/>
              <a:ext cx="77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625" name="Group 41"/>
          <p:cNvGrpSpPr>
            <a:grpSpLocks/>
          </p:cNvGrpSpPr>
          <p:nvPr/>
        </p:nvGrpSpPr>
        <p:grpSpPr bwMode="auto">
          <a:xfrm>
            <a:off x="2012950" y="3179763"/>
            <a:ext cx="1590675" cy="2349500"/>
            <a:chOff x="1268" y="2650"/>
            <a:chExt cx="1002" cy="1480"/>
          </a:xfrm>
        </p:grpSpPr>
        <p:sp>
          <p:nvSpPr>
            <p:cNvPr id="71957" name="Line 42"/>
            <p:cNvSpPr>
              <a:spLocks noChangeShapeType="1"/>
            </p:cNvSpPr>
            <p:nvPr/>
          </p:nvSpPr>
          <p:spPr bwMode="auto">
            <a:xfrm>
              <a:off x="1769" y="283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8" name="Line 43"/>
            <p:cNvSpPr>
              <a:spLocks noChangeShapeType="1"/>
            </p:cNvSpPr>
            <p:nvPr/>
          </p:nvSpPr>
          <p:spPr bwMode="auto">
            <a:xfrm>
              <a:off x="1769" y="29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9" name="Line 44"/>
            <p:cNvSpPr>
              <a:spLocks noChangeShapeType="1"/>
            </p:cNvSpPr>
            <p:nvPr/>
          </p:nvSpPr>
          <p:spPr bwMode="auto">
            <a:xfrm>
              <a:off x="1769" y="2992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0" name="Line 45"/>
            <p:cNvSpPr>
              <a:spLocks noChangeShapeType="1"/>
            </p:cNvSpPr>
            <p:nvPr/>
          </p:nvSpPr>
          <p:spPr bwMode="auto">
            <a:xfrm>
              <a:off x="1769" y="319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1" name="Line 46"/>
            <p:cNvSpPr>
              <a:spLocks noChangeShapeType="1"/>
            </p:cNvSpPr>
            <p:nvPr/>
          </p:nvSpPr>
          <p:spPr bwMode="auto">
            <a:xfrm>
              <a:off x="1769" y="323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2" name="Line 47"/>
            <p:cNvSpPr>
              <a:spLocks noChangeShapeType="1"/>
            </p:cNvSpPr>
            <p:nvPr/>
          </p:nvSpPr>
          <p:spPr bwMode="auto">
            <a:xfrm>
              <a:off x="1769" y="343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3" name="Line 48"/>
            <p:cNvSpPr>
              <a:spLocks noChangeShapeType="1"/>
            </p:cNvSpPr>
            <p:nvPr/>
          </p:nvSpPr>
          <p:spPr bwMode="auto">
            <a:xfrm>
              <a:off x="1769" y="347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4" name="Line 49"/>
            <p:cNvSpPr>
              <a:spLocks noChangeShapeType="1"/>
            </p:cNvSpPr>
            <p:nvPr/>
          </p:nvSpPr>
          <p:spPr bwMode="auto">
            <a:xfrm>
              <a:off x="1769" y="36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5" name="Line 50"/>
            <p:cNvSpPr>
              <a:spLocks noChangeShapeType="1"/>
            </p:cNvSpPr>
            <p:nvPr/>
          </p:nvSpPr>
          <p:spPr bwMode="auto">
            <a:xfrm>
              <a:off x="1769" y="371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6" name="Line 51"/>
            <p:cNvSpPr>
              <a:spLocks noChangeShapeType="1"/>
            </p:cNvSpPr>
            <p:nvPr/>
          </p:nvSpPr>
          <p:spPr bwMode="auto">
            <a:xfrm>
              <a:off x="1769" y="391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7" name="Line 52"/>
            <p:cNvSpPr>
              <a:spLocks noChangeShapeType="1"/>
            </p:cNvSpPr>
            <p:nvPr/>
          </p:nvSpPr>
          <p:spPr bwMode="auto">
            <a:xfrm>
              <a:off x="1769" y="395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8" name="Line 53"/>
            <p:cNvSpPr>
              <a:spLocks noChangeShapeType="1"/>
            </p:cNvSpPr>
            <p:nvPr/>
          </p:nvSpPr>
          <p:spPr bwMode="auto">
            <a:xfrm flipH="1">
              <a:off x="1471" y="3995"/>
              <a:ext cx="7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69" name="Line 54"/>
            <p:cNvSpPr>
              <a:spLocks noChangeShapeType="1"/>
            </p:cNvSpPr>
            <p:nvPr/>
          </p:nvSpPr>
          <p:spPr bwMode="auto">
            <a:xfrm flipH="1">
              <a:off x="1713" y="2883"/>
              <a:ext cx="5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0" name="Line 55"/>
            <p:cNvSpPr>
              <a:spLocks noChangeShapeType="1"/>
            </p:cNvSpPr>
            <p:nvPr/>
          </p:nvSpPr>
          <p:spPr bwMode="auto">
            <a:xfrm flipH="1">
              <a:off x="1695" y="3030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1" name="Line 56"/>
            <p:cNvSpPr>
              <a:spLocks noChangeShapeType="1"/>
            </p:cNvSpPr>
            <p:nvPr/>
          </p:nvSpPr>
          <p:spPr bwMode="auto">
            <a:xfrm flipH="1">
              <a:off x="1680" y="3065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2" name="Line 57"/>
            <p:cNvSpPr>
              <a:spLocks noChangeShapeType="1"/>
            </p:cNvSpPr>
            <p:nvPr/>
          </p:nvSpPr>
          <p:spPr bwMode="auto">
            <a:xfrm flipH="1">
              <a:off x="1597" y="3102"/>
              <a:ext cx="74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3" name="Line 58"/>
            <p:cNvSpPr>
              <a:spLocks noChangeShapeType="1"/>
            </p:cNvSpPr>
            <p:nvPr/>
          </p:nvSpPr>
          <p:spPr bwMode="auto">
            <a:xfrm flipH="1">
              <a:off x="1582" y="3286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4" name="Line 59"/>
            <p:cNvSpPr>
              <a:spLocks noChangeShapeType="1"/>
            </p:cNvSpPr>
            <p:nvPr/>
          </p:nvSpPr>
          <p:spPr bwMode="auto">
            <a:xfrm flipH="1">
              <a:off x="1564" y="3321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5" name="Line 60"/>
            <p:cNvSpPr>
              <a:spLocks noChangeShapeType="1"/>
            </p:cNvSpPr>
            <p:nvPr/>
          </p:nvSpPr>
          <p:spPr bwMode="auto">
            <a:xfrm flipH="1">
              <a:off x="1482" y="3358"/>
              <a:ext cx="73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6" name="Line 61"/>
            <p:cNvSpPr>
              <a:spLocks noChangeShapeType="1"/>
            </p:cNvSpPr>
            <p:nvPr/>
          </p:nvSpPr>
          <p:spPr bwMode="auto">
            <a:xfrm flipH="1">
              <a:off x="1466" y="3540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7" name="Line 62"/>
            <p:cNvSpPr>
              <a:spLocks noChangeShapeType="1"/>
            </p:cNvSpPr>
            <p:nvPr/>
          </p:nvSpPr>
          <p:spPr bwMode="auto">
            <a:xfrm flipH="1">
              <a:off x="1450" y="3577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8" name="Line 63"/>
            <p:cNvSpPr>
              <a:spLocks noChangeShapeType="1"/>
            </p:cNvSpPr>
            <p:nvPr/>
          </p:nvSpPr>
          <p:spPr bwMode="auto">
            <a:xfrm flipH="1">
              <a:off x="1368" y="3613"/>
              <a:ext cx="72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79" name="Line 64"/>
            <p:cNvSpPr>
              <a:spLocks noChangeShapeType="1"/>
            </p:cNvSpPr>
            <p:nvPr/>
          </p:nvSpPr>
          <p:spPr bwMode="auto">
            <a:xfrm flipH="1">
              <a:off x="1350" y="3795"/>
              <a:ext cx="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0" name="Line 65"/>
            <p:cNvSpPr>
              <a:spLocks noChangeShapeType="1"/>
            </p:cNvSpPr>
            <p:nvPr/>
          </p:nvSpPr>
          <p:spPr bwMode="auto">
            <a:xfrm flipH="1">
              <a:off x="1335" y="3832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1" name="Line 66"/>
            <p:cNvSpPr>
              <a:spLocks noChangeShapeType="1"/>
            </p:cNvSpPr>
            <p:nvPr/>
          </p:nvSpPr>
          <p:spPr bwMode="auto">
            <a:xfrm flipH="1">
              <a:off x="1268" y="3869"/>
              <a:ext cx="58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2" name="Line 67"/>
            <p:cNvSpPr>
              <a:spLocks noChangeShapeType="1"/>
            </p:cNvSpPr>
            <p:nvPr/>
          </p:nvSpPr>
          <p:spPr bwMode="auto">
            <a:xfrm>
              <a:off x="1769" y="2883"/>
              <a:ext cx="501" cy="1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3" name="Freeform 68"/>
            <p:cNvSpPr>
              <a:spLocks/>
            </p:cNvSpPr>
            <p:nvPr/>
          </p:nvSpPr>
          <p:spPr bwMode="auto">
            <a:xfrm>
              <a:off x="1818" y="2748"/>
              <a:ext cx="58" cy="126"/>
            </a:xfrm>
            <a:custGeom>
              <a:avLst/>
              <a:gdLst>
                <a:gd name="T0" fmla="*/ 0 w 231"/>
                <a:gd name="T1" fmla="*/ 2 h 501"/>
                <a:gd name="T2" fmla="*/ 1 w 231"/>
                <a:gd name="T3" fmla="*/ 0 h 501"/>
                <a:gd name="T4" fmla="*/ 1 w 231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501">
                  <a:moveTo>
                    <a:pt x="0" y="501"/>
                  </a:moveTo>
                  <a:lnTo>
                    <a:pt x="134" y="0"/>
                  </a:lnTo>
                  <a:lnTo>
                    <a:pt x="2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4" name="Freeform 69"/>
            <p:cNvSpPr>
              <a:spLocks/>
            </p:cNvSpPr>
            <p:nvPr/>
          </p:nvSpPr>
          <p:spPr bwMode="auto">
            <a:xfrm>
              <a:off x="1857" y="2748"/>
              <a:ext cx="35" cy="70"/>
            </a:xfrm>
            <a:custGeom>
              <a:avLst/>
              <a:gdLst>
                <a:gd name="T0" fmla="*/ 0 w 142"/>
                <a:gd name="T1" fmla="*/ 1 h 278"/>
                <a:gd name="T2" fmla="*/ 0 w 142"/>
                <a:gd name="T3" fmla="*/ 1 h 278"/>
                <a:gd name="T4" fmla="*/ 0 w 142"/>
                <a:gd name="T5" fmla="*/ 1 h 278"/>
                <a:gd name="T6" fmla="*/ 0 w 142"/>
                <a:gd name="T7" fmla="*/ 1 h 278"/>
                <a:gd name="T8" fmla="*/ 0 w 142"/>
                <a:gd name="T9" fmla="*/ 1 h 278"/>
                <a:gd name="T10" fmla="*/ 0 w 142"/>
                <a:gd name="T11" fmla="*/ 1 h 278"/>
                <a:gd name="T12" fmla="*/ 0 w 142"/>
                <a:gd name="T13" fmla="*/ 1 h 278"/>
                <a:gd name="T14" fmla="*/ 0 w 142"/>
                <a:gd name="T15" fmla="*/ 1 h 278"/>
                <a:gd name="T16" fmla="*/ 0 w 142"/>
                <a:gd name="T17" fmla="*/ 1 h 278"/>
                <a:gd name="T18" fmla="*/ 0 w 142"/>
                <a:gd name="T19" fmla="*/ 1 h 278"/>
                <a:gd name="T20" fmla="*/ 0 w 142"/>
                <a:gd name="T21" fmla="*/ 1 h 278"/>
                <a:gd name="T22" fmla="*/ 0 w 142"/>
                <a:gd name="T23" fmla="*/ 1 h 278"/>
                <a:gd name="T24" fmla="*/ 0 w 142"/>
                <a:gd name="T25" fmla="*/ 1 h 278"/>
                <a:gd name="T26" fmla="*/ 0 w 142"/>
                <a:gd name="T27" fmla="*/ 1 h 278"/>
                <a:gd name="T28" fmla="*/ 0 w 142"/>
                <a:gd name="T29" fmla="*/ 1 h 278"/>
                <a:gd name="T30" fmla="*/ 0 w 142"/>
                <a:gd name="T31" fmla="*/ 1 h 278"/>
                <a:gd name="T32" fmla="*/ 0 w 142"/>
                <a:gd name="T33" fmla="*/ 1 h 278"/>
                <a:gd name="T34" fmla="*/ 0 w 142"/>
                <a:gd name="T35" fmla="*/ 1 h 278"/>
                <a:gd name="T36" fmla="*/ 0 w 142"/>
                <a:gd name="T37" fmla="*/ 1 h 278"/>
                <a:gd name="T38" fmla="*/ 0 w 142"/>
                <a:gd name="T39" fmla="*/ 1 h 278"/>
                <a:gd name="T40" fmla="*/ 0 w 142"/>
                <a:gd name="T41" fmla="*/ 1 h 278"/>
                <a:gd name="T42" fmla="*/ 0 w 142"/>
                <a:gd name="T43" fmla="*/ 1 h 278"/>
                <a:gd name="T44" fmla="*/ 0 w 142"/>
                <a:gd name="T45" fmla="*/ 1 h 278"/>
                <a:gd name="T46" fmla="*/ 0 w 142"/>
                <a:gd name="T47" fmla="*/ 1 h 278"/>
                <a:gd name="T48" fmla="*/ 0 w 142"/>
                <a:gd name="T49" fmla="*/ 1 h 278"/>
                <a:gd name="T50" fmla="*/ 0 w 142"/>
                <a:gd name="T51" fmla="*/ 1 h 278"/>
                <a:gd name="T52" fmla="*/ 0 w 142"/>
                <a:gd name="T53" fmla="*/ 1 h 278"/>
                <a:gd name="T54" fmla="*/ 0 w 142"/>
                <a:gd name="T55" fmla="*/ 1 h 278"/>
                <a:gd name="T56" fmla="*/ 0 w 142"/>
                <a:gd name="T57" fmla="*/ 1 h 278"/>
                <a:gd name="T58" fmla="*/ 0 w 142"/>
                <a:gd name="T59" fmla="*/ 1 h 278"/>
                <a:gd name="T60" fmla="*/ 0 w 142"/>
                <a:gd name="T61" fmla="*/ 1 h 278"/>
                <a:gd name="T62" fmla="*/ 0 w 142"/>
                <a:gd name="T63" fmla="*/ 1 h 278"/>
                <a:gd name="T64" fmla="*/ 0 w 142"/>
                <a:gd name="T65" fmla="*/ 1 h 278"/>
                <a:gd name="T66" fmla="*/ 0 w 142"/>
                <a:gd name="T67" fmla="*/ 1 h 278"/>
                <a:gd name="T68" fmla="*/ 0 w 142"/>
                <a:gd name="T69" fmla="*/ 0 h 278"/>
                <a:gd name="T70" fmla="*/ 0 w 142"/>
                <a:gd name="T71" fmla="*/ 0 h 278"/>
                <a:gd name="T72" fmla="*/ 0 w 142"/>
                <a:gd name="T73" fmla="*/ 0 h 278"/>
                <a:gd name="T74" fmla="*/ 0 w 142"/>
                <a:gd name="T75" fmla="*/ 0 h 278"/>
                <a:gd name="T76" fmla="*/ 0 w 142"/>
                <a:gd name="T77" fmla="*/ 0 h 278"/>
                <a:gd name="T78" fmla="*/ 0 w 142"/>
                <a:gd name="T79" fmla="*/ 0 h 278"/>
                <a:gd name="T80" fmla="*/ 0 w 142"/>
                <a:gd name="T81" fmla="*/ 0 h 278"/>
                <a:gd name="T82" fmla="*/ 0 w 142"/>
                <a:gd name="T83" fmla="*/ 0 h 278"/>
                <a:gd name="T84" fmla="*/ 0 w 142"/>
                <a:gd name="T85" fmla="*/ 0 h 278"/>
                <a:gd name="T86" fmla="*/ 0 w 142"/>
                <a:gd name="T87" fmla="*/ 0 h 278"/>
                <a:gd name="T88" fmla="*/ 0 w 142"/>
                <a:gd name="T89" fmla="*/ 0 h 278"/>
                <a:gd name="T90" fmla="*/ 0 w 142"/>
                <a:gd name="T91" fmla="*/ 0 h 278"/>
                <a:gd name="T92" fmla="*/ 0 w 142"/>
                <a:gd name="T93" fmla="*/ 0 h 278"/>
                <a:gd name="T94" fmla="*/ 0 w 142"/>
                <a:gd name="T95" fmla="*/ 0 h 278"/>
                <a:gd name="T96" fmla="*/ 0 w 142"/>
                <a:gd name="T97" fmla="*/ 0 h 278"/>
                <a:gd name="T98" fmla="*/ 0 w 142"/>
                <a:gd name="T99" fmla="*/ 0 h 278"/>
                <a:gd name="T100" fmla="*/ 0 w 142"/>
                <a:gd name="T101" fmla="*/ 0 h 278"/>
                <a:gd name="T102" fmla="*/ 0 w 142"/>
                <a:gd name="T103" fmla="*/ 0 h 278"/>
                <a:gd name="T104" fmla="*/ 0 w 142"/>
                <a:gd name="T105" fmla="*/ 0 h 278"/>
                <a:gd name="T106" fmla="*/ 0 w 142"/>
                <a:gd name="T107" fmla="*/ 0 h 278"/>
                <a:gd name="T108" fmla="*/ 0 w 142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2" h="278">
                  <a:moveTo>
                    <a:pt x="0" y="278"/>
                  </a:moveTo>
                  <a:lnTo>
                    <a:pt x="7" y="278"/>
                  </a:lnTo>
                  <a:lnTo>
                    <a:pt x="12" y="278"/>
                  </a:lnTo>
                  <a:lnTo>
                    <a:pt x="18" y="276"/>
                  </a:lnTo>
                  <a:lnTo>
                    <a:pt x="24" y="275"/>
                  </a:lnTo>
                  <a:lnTo>
                    <a:pt x="30" y="273"/>
                  </a:lnTo>
                  <a:lnTo>
                    <a:pt x="36" y="271"/>
                  </a:lnTo>
                  <a:lnTo>
                    <a:pt x="42" y="268"/>
                  </a:lnTo>
                  <a:lnTo>
                    <a:pt x="48" y="264"/>
                  </a:lnTo>
                  <a:lnTo>
                    <a:pt x="55" y="260"/>
                  </a:lnTo>
                  <a:lnTo>
                    <a:pt x="60" y="256"/>
                  </a:lnTo>
                  <a:lnTo>
                    <a:pt x="66" y="252"/>
                  </a:lnTo>
                  <a:lnTo>
                    <a:pt x="72" y="246"/>
                  </a:lnTo>
                  <a:lnTo>
                    <a:pt x="77" y="241"/>
                  </a:lnTo>
                  <a:lnTo>
                    <a:pt x="83" y="235"/>
                  </a:lnTo>
                  <a:lnTo>
                    <a:pt x="89" y="229"/>
                  </a:lnTo>
                  <a:lnTo>
                    <a:pt x="94" y="223"/>
                  </a:lnTo>
                  <a:lnTo>
                    <a:pt x="98" y="216"/>
                  </a:lnTo>
                  <a:lnTo>
                    <a:pt x="104" y="209"/>
                  </a:lnTo>
                  <a:lnTo>
                    <a:pt x="108" y="202"/>
                  </a:lnTo>
                  <a:lnTo>
                    <a:pt x="112" y="195"/>
                  </a:lnTo>
                  <a:lnTo>
                    <a:pt x="116" y="188"/>
                  </a:lnTo>
                  <a:lnTo>
                    <a:pt x="121" y="179"/>
                  </a:lnTo>
                  <a:lnTo>
                    <a:pt x="124" y="172"/>
                  </a:lnTo>
                  <a:lnTo>
                    <a:pt x="127" y="164"/>
                  </a:lnTo>
                  <a:lnTo>
                    <a:pt x="130" y="156"/>
                  </a:lnTo>
                  <a:lnTo>
                    <a:pt x="132" y="148"/>
                  </a:lnTo>
                  <a:lnTo>
                    <a:pt x="135" y="140"/>
                  </a:lnTo>
                  <a:lnTo>
                    <a:pt x="137" y="131"/>
                  </a:lnTo>
                  <a:lnTo>
                    <a:pt x="139" y="124"/>
                  </a:lnTo>
                  <a:lnTo>
                    <a:pt x="140" y="115"/>
                  </a:lnTo>
                  <a:lnTo>
                    <a:pt x="141" y="108"/>
                  </a:lnTo>
                  <a:lnTo>
                    <a:pt x="142" y="100"/>
                  </a:lnTo>
                  <a:lnTo>
                    <a:pt x="142" y="92"/>
                  </a:lnTo>
                  <a:lnTo>
                    <a:pt x="142" y="84"/>
                  </a:lnTo>
                  <a:lnTo>
                    <a:pt x="141" y="77"/>
                  </a:lnTo>
                  <a:lnTo>
                    <a:pt x="141" y="71"/>
                  </a:lnTo>
                  <a:lnTo>
                    <a:pt x="140" y="63"/>
                  </a:lnTo>
                  <a:lnTo>
                    <a:pt x="138" y="57"/>
                  </a:lnTo>
                  <a:lnTo>
                    <a:pt x="137" y="50"/>
                  </a:lnTo>
                  <a:lnTo>
                    <a:pt x="134" y="44"/>
                  </a:lnTo>
                  <a:lnTo>
                    <a:pt x="131" y="39"/>
                  </a:lnTo>
                  <a:lnTo>
                    <a:pt x="129" y="33"/>
                  </a:lnTo>
                  <a:lnTo>
                    <a:pt x="126" y="28"/>
                  </a:lnTo>
                  <a:lnTo>
                    <a:pt x="123" y="24"/>
                  </a:lnTo>
                  <a:lnTo>
                    <a:pt x="118" y="19"/>
                  </a:lnTo>
                  <a:lnTo>
                    <a:pt x="114" y="15"/>
                  </a:lnTo>
                  <a:lnTo>
                    <a:pt x="110" y="12"/>
                  </a:lnTo>
                  <a:lnTo>
                    <a:pt x="106" y="9"/>
                  </a:lnTo>
                  <a:lnTo>
                    <a:pt x="101" y="7"/>
                  </a:lnTo>
                  <a:lnTo>
                    <a:pt x="96" y="5"/>
                  </a:lnTo>
                  <a:lnTo>
                    <a:pt x="92" y="2"/>
                  </a:lnTo>
                  <a:lnTo>
                    <a:pt x="87" y="1"/>
                  </a:lnTo>
                  <a:lnTo>
                    <a:pt x="80" y="1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5" name="Line 70"/>
            <p:cNvSpPr>
              <a:spLocks noChangeShapeType="1"/>
            </p:cNvSpPr>
            <p:nvPr/>
          </p:nvSpPr>
          <p:spPr bwMode="auto">
            <a:xfrm flipH="1">
              <a:off x="1832" y="281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6" name="Freeform 71"/>
            <p:cNvSpPr>
              <a:spLocks/>
            </p:cNvSpPr>
            <p:nvPr/>
          </p:nvSpPr>
          <p:spPr bwMode="auto">
            <a:xfrm>
              <a:off x="1927" y="2802"/>
              <a:ext cx="38" cy="76"/>
            </a:xfrm>
            <a:custGeom>
              <a:avLst/>
              <a:gdLst>
                <a:gd name="T0" fmla="*/ 0 w 151"/>
                <a:gd name="T1" fmla="*/ 0 h 300"/>
                <a:gd name="T2" fmla="*/ 0 w 151"/>
                <a:gd name="T3" fmla="*/ 1 h 300"/>
                <a:gd name="T4" fmla="*/ 1 w 151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300">
                  <a:moveTo>
                    <a:pt x="11" y="0"/>
                  </a:moveTo>
                  <a:lnTo>
                    <a:pt x="0" y="300"/>
                  </a:lnTo>
                  <a:lnTo>
                    <a:pt x="1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7" name="Line 72"/>
            <p:cNvSpPr>
              <a:spLocks noChangeShapeType="1"/>
            </p:cNvSpPr>
            <p:nvPr/>
          </p:nvSpPr>
          <p:spPr bwMode="auto">
            <a:xfrm flipH="1">
              <a:off x="1396" y="3995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8" name="Line 73"/>
            <p:cNvSpPr>
              <a:spLocks noChangeShapeType="1"/>
            </p:cNvSpPr>
            <p:nvPr/>
          </p:nvSpPr>
          <p:spPr bwMode="auto">
            <a:xfrm flipH="1">
              <a:off x="1375" y="3995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89" name="Line 74"/>
            <p:cNvSpPr>
              <a:spLocks noChangeShapeType="1"/>
            </p:cNvSpPr>
            <p:nvPr/>
          </p:nvSpPr>
          <p:spPr bwMode="auto">
            <a:xfrm flipH="1">
              <a:off x="1356" y="3995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0" name="Line 75"/>
            <p:cNvSpPr>
              <a:spLocks noChangeShapeType="1"/>
            </p:cNvSpPr>
            <p:nvPr/>
          </p:nvSpPr>
          <p:spPr bwMode="auto">
            <a:xfrm flipH="1">
              <a:off x="1268" y="3995"/>
              <a:ext cx="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91" name="Line 76"/>
            <p:cNvSpPr>
              <a:spLocks noChangeShapeType="1"/>
            </p:cNvSpPr>
            <p:nvPr/>
          </p:nvSpPr>
          <p:spPr bwMode="auto">
            <a:xfrm flipH="1">
              <a:off x="1435" y="2650"/>
              <a:ext cx="397" cy="14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661" name="Group 77"/>
          <p:cNvGrpSpPr>
            <a:grpSpLocks/>
          </p:cNvGrpSpPr>
          <p:nvPr/>
        </p:nvGrpSpPr>
        <p:grpSpPr bwMode="auto">
          <a:xfrm>
            <a:off x="3778250" y="3475038"/>
            <a:ext cx="1587500" cy="1924050"/>
            <a:chOff x="2380" y="2836"/>
            <a:chExt cx="1000" cy="1212"/>
          </a:xfrm>
        </p:grpSpPr>
        <p:sp>
          <p:nvSpPr>
            <p:cNvPr id="71918" name="Line 78"/>
            <p:cNvSpPr>
              <a:spLocks noChangeShapeType="1"/>
            </p:cNvSpPr>
            <p:nvPr/>
          </p:nvSpPr>
          <p:spPr bwMode="auto">
            <a:xfrm>
              <a:off x="2881" y="283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9" name="Line 79"/>
            <p:cNvSpPr>
              <a:spLocks noChangeShapeType="1"/>
            </p:cNvSpPr>
            <p:nvPr/>
          </p:nvSpPr>
          <p:spPr bwMode="auto">
            <a:xfrm>
              <a:off x="2881" y="29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0" name="Line 80"/>
            <p:cNvSpPr>
              <a:spLocks noChangeShapeType="1"/>
            </p:cNvSpPr>
            <p:nvPr/>
          </p:nvSpPr>
          <p:spPr bwMode="auto">
            <a:xfrm>
              <a:off x="2881" y="2992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1" name="Line 81"/>
            <p:cNvSpPr>
              <a:spLocks noChangeShapeType="1"/>
            </p:cNvSpPr>
            <p:nvPr/>
          </p:nvSpPr>
          <p:spPr bwMode="auto">
            <a:xfrm>
              <a:off x="2881" y="319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2" name="Line 82"/>
            <p:cNvSpPr>
              <a:spLocks noChangeShapeType="1"/>
            </p:cNvSpPr>
            <p:nvPr/>
          </p:nvSpPr>
          <p:spPr bwMode="auto">
            <a:xfrm>
              <a:off x="2881" y="323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3" name="Line 83"/>
            <p:cNvSpPr>
              <a:spLocks noChangeShapeType="1"/>
            </p:cNvSpPr>
            <p:nvPr/>
          </p:nvSpPr>
          <p:spPr bwMode="auto">
            <a:xfrm>
              <a:off x="2881" y="343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4" name="Line 84"/>
            <p:cNvSpPr>
              <a:spLocks noChangeShapeType="1"/>
            </p:cNvSpPr>
            <p:nvPr/>
          </p:nvSpPr>
          <p:spPr bwMode="auto">
            <a:xfrm>
              <a:off x="2881" y="347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5" name="Line 85"/>
            <p:cNvSpPr>
              <a:spLocks noChangeShapeType="1"/>
            </p:cNvSpPr>
            <p:nvPr/>
          </p:nvSpPr>
          <p:spPr bwMode="auto">
            <a:xfrm>
              <a:off x="2881" y="36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6" name="Line 86"/>
            <p:cNvSpPr>
              <a:spLocks noChangeShapeType="1"/>
            </p:cNvSpPr>
            <p:nvPr/>
          </p:nvSpPr>
          <p:spPr bwMode="auto">
            <a:xfrm>
              <a:off x="2881" y="371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7" name="Line 87"/>
            <p:cNvSpPr>
              <a:spLocks noChangeShapeType="1"/>
            </p:cNvSpPr>
            <p:nvPr/>
          </p:nvSpPr>
          <p:spPr bwMode="auto">
            <a:xfrm>
              <a:off x="2881" y="391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8" name="Line 88"/>
            <p:cNvSpPr>
              <a:spLocks noChangeShapeType="1"/>
            </p:cNvSpPr>
            <p:nvPr/>
          </p:nvSpPr>
          <p:spPr bwMode="auto">
            <a:xfrm>
              <a:off x="2881" y="395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29" name="Line 89"/>
            <p:cNvSpPr>
              <a:spLocks noChangeShapeType="1"/>
            </p:cNvSpPr>
            <p:nvPr/>
          </p:nvSpPr>
          <p:spPr bwMode="auto">
            <a:xfrm flipH="1">
              <a:off x="2380" y="3995"/>
              <a:ext cx="10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0" name="Line 90"/>
            <p:cNvSpPr>
              <a:spLocks noChangeShapeType="1"/>
            </p:cNvSpPr>
            <p:nvPr/>
          </p:nvSpPr>
          <p:spPr bwMode="auto">
            <a:xfrm flipH="1">
              <a:off x="2807" y="2883"/>
              <a:ext cx="74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1" name="Line 91"/>
            <p:cNvSpPr>
              <a:spLocks noChangeShapeType="1"/>
            </p:cNvSpPr>
            <p:nvPr/>
          </p:nvSpPr>
          <p:spPr bwMode="auto">
            <a:xfrm flipH="1">
              <a:off x="2792" y="3065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2" name="Line 92"/>
            <p:cNvSpPr>
              <a:spLocks noChangeShapeType="1"/>
            </p:cNvSpPr>
            <p:nvPr/>
          </p:nvSpPr>
          <p:spPr bwMode="auto">
            <a:xfrm flipH="1">
              <a:off x="2774" y="3102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3" name="Line 93"/>
            <p:cNvSpPr>
              <a:spLocks noChangeShapeType="1"/>
            </p:cNvSpPr>
            <p:nvPr/>
          </p:nvSpPr>
          <p:spPr bwMode="auto">
            <a:xfrm flipH="1">
              <a:off x="2692" y="3139"/>
              <a:ext cx="73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4" name="Line 94"/>
            <p:cNvSpPr>
              <a:spLocks noChangeShapeType="1"/>
            </p:cNvSpPr>
            <p:nvPr/>
          </p:nvSpPr>
          <p:spPr bwMode="auto">
            <a:xfrm flipH="1">
              <a:off x="2676" y="3321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5" name="Line 95"/>
            <p:cNvSpPr>
              <a:spLocks noChangeShapeType="1"/>
            </p:cNvSpPr>
            <p:nvPr/>
          </p:nvSpPr>
          <p:spPr bwMode="auto">
            <a:xfrm flipH="1">
              <a:off x="2660" y="3358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6" name="Line 96"/>
            <p:cNvSpPr>
              <a:spLocks noChangeShapeType="1"/>
            </p:cNvSpPr>
            <p:nvPr/>
          </p:nvSpPr>
          <p:spPr bwMode="auto">
            <a:xfrm flipH="1">
              <a:off x="2578" y="3394"/>
              <a:ext cx="7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7" name="Line 97"/>
            <p:cNvSpPr>
              <a:spLocks noChangeShapeType="1"/>
            </p:cNvSpPr>
            <p:nvPr/>
          </p:nvSpPr>
          <p:spPr bwMode="auto">
            <a:xfrm>
              <a:off x="2881" y="2883"/>
              <a:ext cx="4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8" name="Line 98"/>
            <p:cNvSpPr>
              <a:spLocks noChangeShapeType="1"/>
            </p:cNvSpPr>
            <p:nvPr/>
          </p:nvSpPr>
          <p:spPr bwMode="auto">
            <a:xfrm>
              <a:off x="2937" y="3007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39" name="Line 99"/>
            <p:cNvSpPr>
              <a:spLocks noChangeShapeType="1"/>
            </p:cNvSpPr>
            <p:nvPr/>
          </p:nvSpPr>
          <p:spPr bwMode="auto">
            <a:xfrm>
              <a:off x="2953" y="3044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0" name="Line 100"/>
            <p:cNvSpPr>
              <a:spLocks noChangeShapeType="1"/>
            </p:cNvSpPr>
            <p:nvPr/>
          </p:nvSpPr>
          <p:spPr bwMode="auto">
            <a:xfrm>
              <a:off x="2968" y="3081"/>
              <a:ext cx="48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1" name="Freeform 101"/>
            <p:cNvSpPr>
              <a:spLocks/>
            </p:cNvSpPr>
            <p:nvPr/>
          </p:nvSpPr>
          <p:spPr bwMode="auto">
            <a:xfrm>
              <a:off x="2415" y="3415"/>
              <a:ext cx="58" cy="126"/>
            </a:xfrm>
            <a:custGeom>
              <a:avLst/>
              <a:gdLst>
                <a:gd name="T0" fmla="*/ 0 w 231"/>
                <a:gd name="T1" fmla="*/ 2 h 501"/>
                <a:gd name="T2" fmla="*/ 1 w 231"/>
                <a:gd name="T3" fmla="*/ 0 h 501"/>
                <a:gd name="T4" fmla="*/ 1 w 231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501">
                  <a:moveTo>
                    <a:pt x="0" y="501"/>
                  </a:moveTo>
                  <a:lnTo>
                    <a:pt x="134" y="0"/>
                  </a:lnTo>
                  <a:lnTo>
                    <a:pt x="2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2" name="Freeform 102"/>
            <p:cNvSpPr>
              <a:spLocks/>
            </p:cNvSpPr>
            <p:nvPr/>
          </p:nvSpPr>
          <p:spPr bwMode="auto">
            <a:xfrm>
              <a:off x="2455" y="3415"/>
              <a:ext cx="35" cy="70"/>
            </a:xfrm>
            <a:custGeom>
              <a:avLst/>
              <a:gdLst>
                <a:gd name="T0" fmla="*/ 0 w 141"/>
                <a:gd name="T1" fmla="*/ 1 h 278"/>
                <a:gd name="T2" fmla="*/ 0 w 141"/>
                <a:gd name="T3" fmla="*/ 1 h 278"/>
                <a:gd name="T4" fmla="*/ 0 w 141"/>
                <a:gd name="T5" fmla="*/ 1 h 278"/>
                <a:gd name="T6" fmla="*/ 0 w 141"/>
                <a:gd name="T7" fmla="*/ 1 h 278"/>
                <a:gd name="T8" fmla="*/ 0 w 141"/>
                <a:gd name="T9" fmla="*/ 1 h 278"/>
                <a:gd name="T10" fmla="*/ 0 w 141"/>
                <a:gd name="T11" fmla="*/ 1 h 278"/>
                <a:gd name="T12" fmla="*/ 0 w 141"/>
                <a:gd name="T13" fmla="*/ 1 h 278"/>
                <a:gd name="T14" fmla="*/ 0 w 141"/>
                <a:gd name="T15" fmla="*/ 1 h 278"/>
                <a:gd name="T16" fmla="*/ 0 w 141"/>
                <a:gd name="T17" fmla="*/ 1 h 278"/>
                <a:gd name="T18" fmla="*/ 0 w 141"/>
                <a:gd name="T19" fmla="*/ 1 h 278"/>
                <a:gd name="T20" fmla="*/ 0 w 141"/>
                <a:gd name="T21" fmla="*/ 1 h 278"/>
                <a:gd name="T22" fmla="*/ 0 w 141"/>
                <a:gd name="T23" fmla="*/ 1 h 278"/>
                <a:gd name="T24" fmla="*/ 0 w 141"/>
                <a:gd name="T25" fmla="*/ 1 h 278"/>
                <a:gd name="T26" fmla="*/ 0 w 141"/>
                <a:gd name="T27" fmla="*/ 1 h 278"/>
                <a:gd name="T28" fmla="*/ 0 w 141"/>
                <a:gd name="T29" fmla="*/ 1 h 278"/>
                <a:gd name="T30" fmla="*/ 0 w 141"/>
                <a:gd name="T31" fmla="*/ 1 h 278"/>
                <a:gd name="T32" fmla="*/ 0 w 141"/>
                <a:gd name="T33" fmla="*/ 1 h 278"/>
                <a:gd name="T34" fmla="*/ 0 w 141"/>
                <a:gd name="T35" fmla="*/ 1 h 278"/>
                <a:gd name="T36" fmla="*/ 0 w 141"/>
                <a:gd name="T37" fmla="*/ 1 h 278"/>
                <a:gd name="T38" fmla="*/ 0 w 141"/>
                <a:gd name="T39" fmla="*/ 1 h 278"/>
                <a:gd name="T40" fmla="*/ 0 w 141"/>
                <a:gd name="T41" fmla="*/ 1 h 278"/>
                <a:gd name="T42" fmla="*/ 0 w 141"/>
                <a:gd name="T43" fmla="*/ 1 h 278"/>
                <a:gd name="T44" fmla="*/ 0 w 141"/>
                <a:gd name="T45" fmla="*/ 1 h 278"/>
                <a:gd name="T46" fmla="*/ 0 w 141"/>
                <a:gd name="T47" fmla="*/ 1 h 278"/>
                <a:gd name="T48" fmla="*/ 0 w 141"/>
                <a:gd name="T49" fmla="*/ 1 h 278"/>
                <a:gd name="T50" fmla="*/ 0 w 141"/>
                <a:gd name="T51" fmla="*/ 0 h 278"/>
                <a:gd name="T52" fmla="*/ 0 w 141"/>
                <a:gd name="T53" fmla="*/ 0 h 278"/>
                <a:gd name="T54" fmla="*/ 0 w 141"/>
                <a:gd name="T55" fmla="*/ 0 h 278"/>
                <a:gd name="T56" fmla="*/ 0 w 141"/>
                <a:gd name="T57" fmla="*/ 0 h 278"/>
                <a:gd name="T58" fmla="*/ 0 w 141"/>
                <a:gd name="T59" fmla="*/ 0 h 278"/>
                <a:gd name="T60" fmla="*/ 0 w 141"/>
                <a:gd name="T61" fmla="*/ 0 h 278"/>
                <a:gd name="T62" fmla="*/ 0 w 141"/>
                <a:gd name="T63" fmla="*/ 0 h 278"/>
                <a:gd name="T64" fmla="*/ 0 w 141"/>
                <a:gd name="T65" fmla="*/ 0 h 278"/>
                <a:gd name="T66" fmla="*/ 0 w 141"/>
                <a:gd name="T67" fmla="*/ 0 h 278"/>
                <a:gd name="T68" fmla="*/ 0 w 141"/>
                <a:gd name="T69" fmla="*/ 0 h 278"/>
                <a:gd name="T70" fmla="*/ 0 w 141"/>
                <a:gd name="T71" fmla="*/ 0 h 278"/>
                <a:gd name="T72" fmla="*/ 0 w 141"/>
                <a:gd name="T73" fmla="*/ 0 h 278"/>
                <a:gd name="T74" fmla="*/ 0 w 141"/>
                <a:gd name="T75" fmla="*/ 0 h 278"/>
                <a:gd name="T76" fmla="*/ 0 w 141"/>
                <a:gd name="T77" fmla="*/ 0 h 278"/>
                <a:gd name="T78" fmla="*/ 0 w 141"/>
                <a:gd name="T79" fmla="*/ 0 h 278"/>
                <a:gd name="T80" fmla="*/ 0 w 141"/>
                <a:gd name="T81" fmla="*/ 0 h 2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1" h="278">
                  <a:moveTo>
                    <a:pt x="0" y="278"/>
                  </a:moveTo>
                  <a:lnTo>
                    <a:pt x="8" y="277"/>
                  </a:lnTo>
                  <a:lnTo>
                    <a:pt x="16" y="276"/>
                  </a:lnTo>
                  <a:lnTo>
                    <a:pt x="24" y="274"/>
                  </a:lnTo>
                  <a:lnTo>
                    <a:pt x="32" y="271"/>
                  </a:lnTo>
                  <a:lnTo>
                    <a:pt x="40" y="267"/>
                  </a:lnTo>
                  <a:lnTo>
                    <a:pt x="49" y="263"/>
                  </a:lnTo>
                  <a:lnTo>
                    <a:pt x="56" y="258"/>
                  </a:lnTo>
                  <a:lnTo>
                    <a:pt x="65" y="252"/>
                  </a:lnTo>
                  <a:lnTo>
                    <a:pt x="72" y="245"/>
                  </a:lnTo>
                  <a:lnTo>
                    <a:pt x="80" y="238"/>
                  </a:lnTo>
                  <a:lnTo>
                    <a:pt x="87" y="229"/>
                  </a:lnTo>
                  <a:lnTo>
                    <a:pt x="95" y="221"/>
                  </a:lnTo>
                  <a:lnTo>
                    <a:pt x="101" y="212"/>
                  </a:lnTo>
                  <a:lnTo>
                    <a:pt x="107" y="203"/>
                  </a:lnTo>
                  <a:lnTo>
                    <a:pt x="113" y="192"/>
                  </a:lnTo>
                  <a:lnTo>
                    <a:pt x="118" y="182"/>
                  </a:lnTo>
                  <a:lnTo>
                    <a:pt x="123" y="172"/>
                  </a:lnTo>
                  <a:lnTo>
                    <a:pt x="128" y="161"/>
                  </a:lnTo>
                  <a:lnTo>
                    <a:pt x="132" y="150"/>
                  </a:lnTo>
                  <a:lnTo>
                    <a:pt x="135" y="139"/>
                  </a:lnTo>
                  <a:lnTo>
                    <a:pt x="137" y="128"/>
                  </a:lnTo>
                  <a:lnTo>
                    <a:pt x="139" y="117"/>
                  </a:lnTo>
                  <a:lnTo>
                    <a:pt x="140" y="107"/>
                  </a:lnTo>
                  <a:lnTo>
                    <a:pt x="141" y="96"/>
                  </a:lnTo>
                  <a:lnTo>
                    <a:pt x="141" y="85"/>
                  </a:lnTo>
                  <a:lnTo>
                    <a:pt x="141" y="76"/>
                  </a:lnTo>
                  <a:lnTo>
                    <a:pt x="139" y="66"/>
                  </a:lnTo>
                  <a:lnTo>
                    <a:pt x="138" y="58"/>
                  </a:lnTo>
                  <a:lnTo>
                    <a:pt x="135" y="49"/>
                  </a:lnTo>
                  <a:lnTo>
                    <a:pt x="133" y="41"/>
                  </a:lnTo>
                  <a:lnTo>
                    <a:pt x="129" y="33"/>
                  </a:lnTo>
                  <a:lnTo>
                    <a:pt x="124" y="27"/>
                  </a:lnTo>
                  <a:lnTo>
                    <a:pt x="120" y="20"/>
                  </a:lnTo>
                  <a:lnTo>
                    <a:pt x="115" y="15"/>
                  </a:lnTo>
                  <a:lnTo>
                    <a:pt x="109" y="11"/>
                  </a:lnTo>
                  <a:lnTo>
                    <a:pt x="103" y="7"/>
                  </a:lnTo>
                  <a:lnTo>
                    <a:pt x="97" y="5"/>
                  </a:lnTo>
                  <a:lnTo>
                    <a:pt x="89" y="2"/>
                  </a:lnTo>
                  <a:lnTo>
                    <a:pt x="82" y="0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3" name="Line 103"/>
            <p:cNvSpPr>
              <a:spLocks noChangeShapeType="1"/>
            </p:cNvSpPr>
            <p:nvPr/>
          </p:nvSpPr>
          <p:spPr bwMode="auto">
            <a:xfrm flipH="1">
              <a:off x="2431" y="3485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4" name="Freeform 104"/>
            <p:cNvSpPr>
              <a:spLocks/>
            </p:cNvSpPr>
            <p:nvPr/>
          </p:nvSpPr>
          <p:spPr bwMode="auto">
            <a:xfrm>
              <a:off x="2525" y="3468"/>
              <a:ext cx="37" cy="75"/>
            </a:xfrm>
            <a:custGeom>
              <a:avLst/>
              <a:gdLst>
                <a:gd name="T0" fmla="*/ 0 w 150"/>
                <a:gd name="T1" fmla="*/ 0 h 300"/>
                <a:gd name="T2" fmla="*/ 0 w 150"/>
                <a:gd name="T3" fmla="*/ 1 h 300"/>
                <a:gd name="T4" fmla="*/ 0 w 150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300">
                  <a:moveTo>
                    <a:pt x="11" y="0"/>
                  </a:moveTo>
                  <a:lnTo>
                    <a:pt x="0" y="300"/>
                  </a:lnTo>
                  <a:lnTo>
                    <a:pt x="15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5" name="Freeform 105"/>
            <p:cNvSpPr>
              <a:spLocks/>
            </p:cNvSpPr>
            <p:nvPr/>
          </p:nvSpPr>
          <p:spPr bwMode="auto">
            <a:xfrm>
              <a:off x="2758" y="3154"/>
              <a:ext cx="123" cy="27"/>
            </a:xfrm>
            <a:custGeom>
              <a:avLst/>
              <a:gdLst>
                <a:gd name="T0" fmla="*/ 0 w 487"/>
                <a:gd name="T1" fmla="*/ 0 h 105"/>
                <a:gd name="T2" fmla="*/ 0 w 487"/>
                <a:gd name="T3" fmla="*/ 0 h 105"/>
                <a:gd name="T4" fmla="*/ 0 w 487"/>
                <a:gd name="T5" fmla="*/ 0 h 105"/>
                <a:gd name="T6" fmla="*/ 1 w 487"/>
                <a:gd name="T7" fmla="*/ 0 h 105"/>
                <a:gd name="T8" fmla="*/ 1 w 487"/>
                <a:gd name="T9" fmla="*/ 0 h 105"/>
                <a:gd name="T10" fmla="*/ 1 w 487"/>
                <a:gd name="T11" fmla="*/ 0 h 105"/>
                <a:gd name="T12" fmla="*/ 1 w 487"/>
                <a:gd name="T13" fmla="*/ 0 h 105"/>
                <a:gd name="T14" fmla="*/ 1 w 487"/>
                <a:gd name="T15" fmla="*/ 0 h 105"/>
                <a:gd name="T16" fmla="*/ 1 w 487"/>
                <a:gd name="T17" fmla="*/ 1 h 105"/>
                <a:gd name="T18" fmla="*/ 1 w 487"/>
                <a:gd name="T19" fmla="*/ 1 h 105"/>
                <a:gd name="T20" fmla="*/ 2 w 487"/>
                <a:gd name="T21" fmla="*/ 1 h 105"/>
                <a:gd name="T22" fmla="*/ 2 w 487"/>
                <a:gd name="T23" fmla="*/ 1 h 105"/>
                <a:gd name="T24" fmla="*/ 2 w 487"/>
                <a:gd name="T25" fmla="*/ 1 h 105"/>
                <a:gd name="T26" fmla="*/ 2 w 487"/>
                <a:gd name="T27" fmla="*/ 1 h 105"/>
                <a:gd name="T28" fmla="*/ 2 w 487"/>
                <a:gd name="T29" fmla="*/ 1 h 10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7" h="105">
                  <a:moveTo>
                    <a:pt x="0" y="0"/>
                  </a:moveTo>
                  <a:lnTo>
                    <a:pt x="33" y="15"/>
                  </a:lnTo>
                  <a:lnTo>
                    <a:pt x="66" y="27"/>
                  </a:lnTo>
                  <a:lnTo>
                    <a:pt x="100" y="40"/>
                  </a:lnTo>
                  <a:lnTo>
                    <a:pt x="134" y="51"/>
                  </a:lnTo>
                  <a:lnTo>
                    <a:pt x="168" y="62"/>
                  </a:lnTo>
                  <a:lnTo>
                    <a:pt x="203" y="70"/>
                  </a:lnTo>
                  <a:lnTo>
                    <a:pt x="237" y="79"/>
                  </a:lnTo>
                  <a:lnTo>
                    <a:pt x="273" y="85"/>
                  </a:lnTo>
                  <a:lnTo>
                    <a:pt x="308" y="91"/>
                  </a:lnTo>
                  <a:lnTo>
                    <a:pt x="344" y="97"/>
                  </a:lnTo>
                  <a:lnTo>
                    <a:pt x="380" y="100"/>
                  </a:lnTo>
                  <a:lnTo>
                    <a:pt x="415" y="103"/>
                  </a:lnTo>
                  <a:lnTo>
                    <a:pt x="451" y="104"/>
                  </a:lnTo>
                  <a:lnTo>
                    <a:pt x="487" y="1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6" name="Freeform 106"/>
            <p:cNvSpPr>
              <a:spLocks/>
            </p:cNvSpPr>
            <p:nvPr/>
          </p:nvSpPr>
          <p:spPr bwMode="auto">
            <a:xfrm>
              <a:off x="2881" y="3002"/>
              <a:ext cx="226" cy="105"/>
            </a:xfrm>
            <a:custGeom>
              <a:avLst/>
              <a:gdLst>
                <a:gd name="T0" fmla="*/ 3 w 908"/>
                <a:gd name="T1" fmla="*/ 2 h 420"/>
                <a:gd name="T2" fmla="*/ 3 w 908"/>
                <a:gd name="T3" fmla="*/ 2 h 420"/>
                <a:gd name="T4" fmla="*/ 3 w 908"/>
                <a:gd name="T5" fmla="*/ 2 h 420"/>
                <a:gd name="T6" fmla="*/ 3 w 908"/>
                <a:gd name="T7" fmla="*/ 2 h 420"/>
                <a:gd name="T8" fmla="*/ 3 w 908"/>
                <a:gd name="T9" fmla="*/ 2 h 420"/>
                <a:gd name="T10" fmla="*/ 3 w 908"/>
                <a:gd name="T11" fmla="*/ 1 h 420"/>
                <a:gd name="T12" fmla="*/ 3 w 908"/>
                <a:gd name="T13" fmla="*/ 1 h 420"/>
                <a:gd name="T14" fmla="*/ 3 w 908"/>
                <a:gd name="T15" fmla="*/ 1 h 420"/>
                <a:gd name="T16" fmla="*/ 3 w 908"/>
                <a:gd name="T17" fmla="*/ 1 h 420"/>
                <a:gd name="T18" fmla="*/ 3 w 908"/>
                <a:gd name="T19" fmla="*/ 1 h 420"/>
                <a:gd name="T20" fmla="*/ 3 w 908"/>
                <a:gd name="T21" fmla="*/ 1 h 420"/>
                <a:gd name="T22" fmla="*/ 3 w 908"/>
                <a:gd name="T23" fmla="*/ 1 h 420"/>
                <a:gd name="T24" fmla="*/ 3 w 908"/>
                <a:gd name="T25" fmla="*/ 1 h 420"/>
                <a:gd name="T26" fmla="*/ 3 w 908"/>
                <a:gd name="T27" fmla="*/ 1 h 420"/>
                <a:gd name="T28" fmla="*/ 2 w 908"/>
                <a:gd name="T29" fmla="*/ 1 h 420"/>
                <a:gd name="T30" fmla="*/ 2 w 908"/>
                <a:gd name="T31" fmla="*/ 1 h 420"/>
                <a:gd name="T32" fmla="*/ 2 w 908"/>
                <a:gd name="T33" fmla="*/ 1 h 420"/>
                <a:gd name="T34" fmla="*/ 2 w 908"/>
                <a:gd name="T35" fmla="*/ 1 h 420"/>
                <a:gd name="T36" fmla="*/ 2 w 908"/>
                <a:gd name="T37" fmla="*/ 1 h 420"/>
                <a:gd name="T38" fmla="*/ 2 w 908"/>
                <a:gd name="T39" fmla="*/ 1 h 420"/>
                <a:gd name="T40" fmla="*/ 2 w 908"/>
                <a:gd name="T41" fmla="*/ 1 h 420"/>
                <a:gd name="T42" fmla="*/ 2 w 908"/>
                <a:gd name="T43" fmla="*/ 1 h 420"/>
                <a:gd name="T44" fmla="*/ 2 w 908"/>
                <a:gd name="T45" fmla="*/ 1 h 420"/>
                <a:gd name="T46" fmla="*/ 2 w 908"/>
                <a:gd name="T47" fmla="*/ 1 h 420"/>
                <a:gd name="T48" fmla="*/ 2 w 908"/>
                <a:gd name="T49" fmla="*/ 1 h 420"/>
                <a:gd name="T50" fmla="*/ 2 w 908"/>
                <a:gd name="T51" fmla="*/ 1 h 420"/>
                <a:gd name="T52" fmla="*/ 1 w 908"/>
                <a:gd name="T53" fmla="*/ 0 h 420"/>
                <a:gd name="T54" fmla="*/ 1 w 908"/>
                <a:gd name="T55" fmla="*/ 0 h 420"/>
                <a:gd name="T56" fmla="*/ 1 w 908"/>
                <a:gd name="T57" fmla="*/ 0 h 420"/>
                <a:gd name="T58" fmla="*/ 1 w 908"/>
                <a:gd name="T59" fmla="*/ 0 h 420"/>
                <a:gd name="T60" fmla="*/ 1 w 908"/>
                <a:gd name="T61" fmla="*/ 0 h 420"/>
                <a:gd name="T62" fmla="*/ 1 w 908"/>
                <a:gd name="T63" fmla="*/ 0 h 420"/>
                <a:gd name="T64" fmla="*/ 1 w 908"/>
                <a:gd name="T65" fmla="*/ 0 h 420"/>
                <a:gd name="T66" fmla="*/ 1 w 908"/>
                <a:gd name="T67" fmla="*/ 0 h 420"/>
                <a:gd name="T68" fmla="*/ 1 w 908"/>
                <a:gd name="T69" fmla="*/ 0 h 420"/>
                <a:gd name="T70" fmla="*/ 1 w 908"/>
                <a:gd name="T71" fmla="*/ 0 h 420"/>
                <a:gd name="T72" fmla="*/ 1 w 908"/>
                <a:gd name="T73" fmla="*/ 0 h 420"/>
                <a:gd name="T74" fmla="*/ 1 w 908"/>
                <a:gd name="T75" fmla="*/ 0 h 420"/>
                <a:gd name="T76" fmla="*/ 0 w 908"/>
                <a:gd name="T77" fmla="*/ 0 h 420"/>
                <a:gd name="T78" fmla="*/ 0 w 908"/>
                <a:gd name="T79" fmla="*/ 0 h 420"/>
                <a:gd name="T80" fmla="*/ 0 w 908"/>
                <a:gd name="T81" fmla="*/ 0 h 420"/>
                <a:gd name="T82" fmla="*/ 0 w 908"/>
                <a:gd name="T83" fmla="*/ 0 h 420"/>
                <a:gd name="T84" fmla="*/ 0 w 908"/>
                <a:gd name="T85" fmla="*/ 0 h 420"/>
                <a:gd name="T86" fmla="*/ 0 w 908"/>
                <a:gd name="T87" fmla="*/ 0 h 420"/>
                <a:gd name="T88" fmla="*/ 0 w 908"/>
                <a:gd name="T89" fmla="*/ 0 h 420"/>
                <a:gd name="T90" fmla="*/ 0 w 908"/>
                <a:gd name="T91" fmla="*/ 0 h 42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08" h="420">
                  <a:moveTo>
                    <a:pt x="908" y="420"/>
                  </a:moveTo>
                  <a:lnTo>
                    <a:pt x="893" y="403"/>
                  </a:lnTo>
                  <a:lnTo>
                    <a:pt x="878" y="386"/>
                  </a:lnTo>
                  <a:lnTo>
                    <a:pt x="862" y="369"/>
                  </a:lnTo>
                  <a:lnTo>
                    <a:pt x="846" y="353"/>
                  </a:lnTo>
                  <a:lnTo>
                    <a:pt x="830" y="336"/>
                  </a:lnTo>
                  <a:lnTo>
                    <a:pt x="813" y="321"/>
                  </a:lnTo>
                  <a:lnTo>
                    <a:pt x="796" y="305"/>
                  </a:lnTo>
                  <a:lnTo>
                    <a:pt x="779" y="291"/>
                  </a:lnTo>
                  <a:lnTo>
                    <a:pt x="762" y="276"/>
                  </a:lnTo>
                  <a:lnTo>
                    <a:pt x="744" y="261"/>
                  </a:lnTo>
                  <a:lnTo>
                    <a:pt x="726" y="247"/>
                  </a:lnTo>
                  <a:lnTo>
                    <a:pt x="707" y="233"/>
                  </a:lnTo>
                  <a:lnTo>
                    <a:pt x="688" y="219"/>
                  </a:lnTo>
                  <a:lnTo>
                    <a:pt x="670" y="206"/>
                  </a:lnTo>
                  <a:lnTo>
                    <a:pt x="651" y="194"/>
                  </a:lnTo>
                  <a:lnTo>
                    <a:pt x="632" y="181"/>
                  </a:lnTo>
                  <a:lnTo>
                    <a:pt x="612" y="169"/>
                  </a:lnTo>
                  <a:lnTo>
                    <a:pt x="592" y="157"/>
                  </a:lnTo>
                  <a:lnTo>
                    <a:pt x="572" y="146"/>
                  </a:lnTo>
                  <a:lnTo>
                    <a:pt x="552" y="135"/>
                  </a:lnTo>
                  <a:lnTo>
                    <a:pt x="532" y="124"/>
                  </a:lnTo>
                  <a:lnTo>
                    <a:pt x="510" y="115"/>
                  </a:lnTo>
                  <a:lnTo>
                    <a:pt x="490" y="105"/>
                  </a:lnTo>
                  <a:lnTo>
                    <a:pt x="469" y="96"/>
                  </a:lnTo>
                  <a:lnTo>
                    <a:pt x="448" y="87"/>
                  </a:lnTo>
                  <a:lnTo>
                    <a:pt x="426" y="79"/>
                  </a:lnTo>
                  <a:lnTo>
                    <a:pt x="405" y="70"/>
                  </a:lnTo>
                  <a:lnTo>
                    <a:pt x="384" y="63"/>
                  </a:lnTo>
                  <a:lnTo>
                    <a:pt x="361" y="56"/>
                  </a:lnTo>
                  <a:lnTo>
                    <a:pt x="340" y="49"/>
                  </a:lnTo>
                  <a:lnTo>
                    <a:pt x="318" y="42"/>
                  </a:lnTo>
                  <a:lnTo>
                    <a:pt x="295" y="37"/>
                  </a:lnTo>
                  <a:lnTo>
                    <a:pt x="273" y="32"/>
                  </a:lnTo>
                  <a:lnTo>
                    <a:pt x="251" y="27"/>
                  </a:lnTo>
                  <a:lnTo>
                    <a:pt x="228" y="21"/>
                  </a:lnTo>
                  <a:lnTo>
                    <a:pt x="206" y="17"/>
                  </a:lnTo>
                  <a:lnTo>
                    <a:pt x="182" y="14"/>
                  </a:lnTo>
                  <a:lnTo>
                    <a:pt x="160" y="11"/>
                  </a:lnTo>
                  <a:lnTo>
                    <a:pt x="138" y="7"/>
                  </a:lnTo>
                  <a:lnTo>
                    <a:pt x="114" y="5"/>
                  </a:lnTo>
                  <a:lnTo>
                    <a:pt x="92" y="3"/>
                  </a:lnTo>
                  <a:lnTo>
                    <a:pt x="69" y="2"/>
                  </a:lnTo>
                  <a:lnTo>
                    <a:pt x="46" y="1"/>
                  </a:lnTo>
                  <a:lnTo>
                    <a:pt x="2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7" name="Freeform 107"/>
            <p:cNvSpPr>
              <a:spLocks/>
            </p:cNvSpPr>
            <p:nvPr/>
          </p:nvSpPr>
          <p:spPr bwMode="auto">
            <a:xfrm>
              <a:off x="2804" y="3258"/>
              <a:ext cx="12" cy="42"/>
            </a:xfrm>
            <a:custGeom>
              <a:avLst/>
              <a:gdLst>
                <a:gd name="T0" fmla="*/ 0 w 54"/>
                <a:gd name="T1" fmla="*/ 0 h 163"/>
                <a:gd name="T2" fmla="*/ 0 w 54"/>
                <a:gd name="T3" fmla="*/ 0 h 163"/>
                <a:gd name="T4" fmla="*/ 0 w 54"/>
                <a:gd name="T5" fmla="*/ 0 h 163"/>
                <a:gd name="T6" fmla="*/ 0 w 54"/>
                <a:gd name="T7" fmla="*/ 1 h 163"/>
                <a:gd name="T8" fmla="*/ 0 w 54"/>
                <a:gd name="T9" fmla="*/ 1 h 163"/>
                <a:gd name="T10" fmla="*/ 0 w 54"/>
                <a:gd name="T11" fmla="*/ 1 h 163"/>
                <a:gd name="T12" fmla="*/ 0 w 54"/>
                <a:gd name="T13" fmla="*/ 1 h 163"/>
                <a:gd name="T14" fmla="*/ 0 w 54"/>
                <a:gd name="T15" fmla="*/ 1 h 163"/>
                <a:gd name="T16" fmla="*/ 0 w 54"/>
                <a:gd name="T17" fmla="*/ 1 h 163"/>
                <a:gd name="T18" fmla="*/ 0 w 54"/>
                <a:gd name="T19" fmla="*/ 0 h 163"/>
                <a:gd name="T20" fmla="*/ 0 w 54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163">
                  <a:moveTo>
                    <a:pt x="26" y="0"/>
                  </a:moveTo>
                  <a:lnTo>
                    <a:pt x="4" y="30"/>
                  </a:lnTo>
                  <a:lnTo>
                    <a:pt x="0" y="77"/>
                  </a:lnTo>
                  <a:lnTo>
                    <a:pt x="5" y="132"/>
                  </a:lnTo>
                  <a:lnTo>
                    <a:pt x="20" y="163"/>
                  </a:lnTo>
                  <a:lnTo>
                    <a:pt x="48" y="163"/>
                  </a:lnTo>
                  <a:lnTo>
                    <a:pt x="54" y="136"/>
                  </a:lnTo>
                  <a:lnTo>
                    <a:pt x="34" y="136"/>
                  </a:lnTo>
                  <a:lnTo>
                    <a:pt x="25" y="116"/>
                  </a:lnTo>
                  <a:lnTo>
                    <a:pt x="21" y="6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8" name="Freeform 108"/>
            <p:cNvSpPr>
              <a:spLocks/>
            </p:cNvSpPr>
            <p:nvPr/>
          </p:nvSpPr>
          <p:spPr bwMode="auto">
            <a:xfrm>
              <a:off x="2811" y="3203"/>
              <a:ext cx="31" cy="50"/>
            </a:xfrm>
            <a:custGeom>
              <a:avLst/>
              <a:gdLst>
                <a:gd name="T0" fmla="*/ 1 w 124"/>
                <a:gd name="T1" fmla="*/ 0 h 198"/>
                <a:gd name="T2" fmla="*/ 0 w 124"/>
                <a:gd name="T3" fmla="*/ 0 h 198"/>
                <a:gd name="T4" fmla="*/ 0 w 124"/>
                <a:gd name="T5" fmla="*/ 1 h 198"/>
                <a:gd name="T6" fmla="*/ 0 w 124"/>
                <a:gd name="T7" fmla="*/ 1 h 198"/>
                <a:gd name="T8" fmla="*/ 0 w 124"/>
                <a:gd name="T9" fmla="*/ 1 h 198"/>
                <a:gd name="T10" fmla="*/ 0 w 124"/>
                <a:gd name="T11" fmla="*/ 1 h 198"/>
                <a:gd name="T12" fmla="*/ 0 w 124"/>
                <a:gd name="T13" fmla="*/ 1 h 198"/>
                <a:gd name="T14" fmla="*/ 0 w 124"/>
                <a:gd name="T15" fmla="*/ 1 h 198"/>
                <a:gd name="T16" fmla="*/ 0 w 124"/>
                <a:gd name="T17" fmla="*/ 1 h 198"/>
                <a:gd name="T18" fmla="*/ 0 w 124"/>
                <a:gd name="T19" fmla="*/ 1 h 198"/>
                <a:gd name="T20" fmla="*/ 1 w 124"/>
                <a:gd name="T21" fmla="*/ 0 h 198"/>
                <a:gd name="T22" fmla="*/ 1 w 124"/>
                <a:gd name="T23" fmla="*/ 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98">
                  <a:moveTo>
                    <a:pt x="107" y="0"/>
                  </a:moveTo>
                  <a:lnTo>
                    <a:pt x="65" y="84"/>
                  </a:lnTo>
                  <a:lnTo>
                    <a:pt x="33" y="134"/>
                  </a:lnTo>
                  <a:lnTo>
                    <a:pt x="14" y="164"/>
                  </a:lnTo>
                  <a:lnTo>
                    <a:pt x="9" y="173"/>
                  </a:lnTo>
                  <a:lnTo>
                    <a:pt x="0" y="182"/>
                  </a:lnTo>
                  <a:lnTo>
                    <a:pt x="14" y="198"/>
                  </a:lnTo>
                  <a:lnTo>
                    <a:pt x="39" y="159"/>
                  </a:lnTo>
                  <a:lnTo>
                    <a:pt x="53" y="138"/>
                  </a:lnTo>
                  <a:lnTo>
                    <a:pt x="79" y="93"/>
                  </a:lnTo>
                  <a:lnTo>
                    <a:pt x="124" y="9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49" name="Freeform 109"/>
            <p:cNvSpPr>
              <a:spLocks/>
            </p:cNvSpPr>
            <p:nvPr/>
          </p:nvSpPr>
          <p:spPr bwMode="auto">
            <a:xfrm>
              <a:off x="2748" y="3203"/>
              <a:ext cx="59" cy="97"/>
            </a:xfrm>
            <a:custGeom>
              <a:avLst/>
              <a:gdLst>
                <a:gd name="T0" fmla="*/ 1 w 242"/>
                <a:gd name="T1" fmla="*/ 0 h 386"/>
                <a:gd name="T2" fmla="*/ 1 w 242"/>
                <a:gd name="T3" fmla="*/ 0 h 386"/>
                <a:gd name="T4" fmla="*/ 0 w 242"/>
                <a:gd name="T5" fmla="*/ 0 h 386"/>
                <a:gd name="T6" fmla="*/ 0 w 242"/>
                <a:gd name="T7" fmla="*/ 0 h 386"/>
                <a:gd name="T8" fmla="*/ 0 w 242"/>
                <a:gd name="T9" fmla="*/ 1 h 386"/>
                <a:gd name="T10" fmla="*/ 0 w 242"/>
                <a:gd name="T11" fmla="*/ 1 h 386"/>
                <a:gd name="T12" fmla="*/ 0 w 242"/>
                <a:gd name="T13" fmla="*/ 1 h 386"/>
                <a:gd name="T14" fmla="*/ 0 w 242"/>
                <a:gd name="T15" fmla="*/ 2 h 386"/>
                <a:gd name="T16" fmla="*/ 0 w 242"/>
                <a:gd name="T17" fmla="*/ 2 h 386"/>
                <a:gd name="T18" fmla="*/ 0 w 242"/>
                <a:gd name="T19" fmla="*/ 2 h 386"/>
                <a:gd name="T20" fmla="*/ 0 w 242"/>
                <a:gd name="T21" fmla="*/ 1 h 386"/>
                <a:gd name="T22" fmla="*/ 0 w 242"/>
                <a:gd name="T23" fmla="*/ 1 h 386"/>
                <a:gd name="T24" fmla="*/ 0 w 242"/>
                <a:gd name="T25" fmla="*/ 1 h 386"/>
                <a:gd name="T26" fmla="*/ 0 w 242"/>
                <a:gd name="T27" fmla="*/ 1 h 386"/>
                <a:gd name="T28" fmla="*/ 0 w 242"/>
                <a:gd name="T29" fmla="*/ 1 h 386"/>
                <a:gd name="T30" fmla="*/ 0 w 242"/>
                <a:gd name="T31" fmla="*/ 0 h 386"/>
                <a:gd name="T32" fmla="*/ 1 w 242"/>
                <a:gd name="T33" fmla="*/ 0 h 386"/>
                <a:gd name="T34" fmla="*/ 1 w 242"/>
                <a:gd name="T35" fmla="*/ 0 h 386"/>
                <a:gd name="T36" fmla="*/ 1 w 242"/>
                <a:gd name="T37" fmla="*/ 0 h 3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2" h="386">
                  <a:moveTo>
                    <a:pt x="242" y="0"/>
                  </a:moveTo>
                  <a:lnTo>
                    <a:pt x="198" y="0"/>
                  </a:lnTo>
                  <a:lnTo>
                    <a:pt x="151" y="26"/>
                  </a:lnTo>
                  <a:lnTo>
                    <a:pt x="96" y="82"/>
                  </a:lnTo>
                  <a:lnTo>
                    <a:pt x="63" y="136"/>
                  </a:lnTo>
                  <a:lnTo>
                    <a:pt x="22" y="216"/>
                  </a:lnTo>
                  <a:lnTo>
                    <a:pt x="0" y="299"/>
                  </a:lnTo>
                  <a:lnTo>
                    <a:pt x="5" y="356"/>
                  </a:lnTo>
                  <a:lnTo>
                    <a:pt x="39" y="386"/>
                  </a:lnTo>
                  <a:lnTo>
                    <a:pt x="51" y="359"/>
                  </a:lnTo>
                  <a:lnTo>
                    <a:pt x="25" y="338"/>
                  </a:lnTo>
                  <a:lnTo>
                    <a:pt x="20" y="292"/>
                  </a:lnTo>
                  <a:lnTo>
                    <a:pt x="39" y="220"/>
                  </a:lnTo>
                  <a:lnTo>
                    <a:pt x="77" y="145"/>
                  </a:lnTo>
                  <a:lnTo>
                    <a:pt x="109" y="96"/>
                  </a:lnTo>
                  <a:lnTo>
                    <a:pt x="157" y="48"/>
                  </a:lnTo>
                  <a:lnTo>
                    <a:pt x="197" y="25"/>
                  </a:lnTo>
                  <a:lnTo>
                    <a:pt x="228" y="25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0" name="Freeform 110"/>
            <p:cNvSpPr>
              <a:spLocks/>
            </p:cNvSpPr>
            <p:nvPr/>
          </p:nvSpPr>
          <p:spPr bwMode="auto">
            <a:xfrm>
              <a:off x="2757" y="3203"/>
              <a:ext cx="57" cy="97"/>
            </a:xfrm>
            <a:custGeom>
              <a:avLst/>
              <a:gdLst>
                <a:gd name="T0" fmla="*/ 1 w 228"/>
                <a:gd name="T1" fmla="*/ 0 h 386"/>
                <a:gd name="T2" fmla="*/ 1 w 228"/>
                <a:gd name="T3" fmla="*/ 0 h 386"/>
                <a:gd name="T4" fmla="*/ 1 w 228"/>
                <a:gd name="T5" fmla="*/ 0 h 386"/>
                <a:gd name="T6" fmla="*/ 1 w 228"/>
                <a:gd name="T7" fmla="*/ 1 h 386"/>
                <a:gd name="T8" fmla="*/ 1 w 228"/>
                <a:gd name="T9" fmla="*/ 1 h 386"/>
                <a:gd name="T10" fmla="*/ 1 w 228"/>
                <a:gd name="T11" fmla="*/ 1 h 386"/>
                <a:gd name="T12" fmla="*/ 0 w 228"/>
                <a:gd name="T13" fmla="*/ 1 h 386"/>
                <a:gd name="T14" fmla="*/ 0 w 228"/>
                <a:gd name="T15" fmla="*/ 2 h 386"/>
                <a:gd name="T16" fmla="*/ 0 w 228"/>
                <a:gd name="T17" fmla="*/ 2 h 386"/>
                <a:gd name="T18" fmla="*/ 0 w 228"/>
                <a:gd name="T19" fmla="*/ 2 h 386"/>
                <a:gd name="T20" fmla="*/ 0 w 228"/>
                <a:gd name="T21" fmla="*/ 2 h 386"/>
                <a:gd name="T22" fmla="*/ 1 w 228"/>
                <a:gd name="T23" fmla="*/ 2 h 386"/>
                <a:gd name="T24" fmla="*/ 1 w 228"/>
                <a:gd name="T25" fmla="*/ 1 h 386"/>
                <a:gd name="T26" fmla="*/ 1 w 228"/>
                <a:gd name="T27" fmla="*/ 1 h 386"/>
                <a:gd name="T28" fmla="*/ 1 w 228"/>
                <a:gd name="T29" fmla="*/ 1 h 386"/>
                <a:gd name="T30" fmla="*/ 1 w 228"/>
                <a:gd name="T31" fmla="*/ 1 h 386"/>
                <a:gd name="T32" fmla="*/ 1 w 228"/>
                <a:gd name="T33" fmla="*/ 1 h 386"/>
                <a:gd name="T34" fmla="*/ 1 w 228"/>
                <a:gd name="T35" fmla="*/ 0 h 386"/>
                <a:gd name="T36" fmla="*/ 1 w 228"/>
                <a:gd name="T37" fmla="*/ 0 h 386"/>
                <a:gd name="T38" fmla="*/ 1 w 228"/>
                <a:gd name="T39" fmla="*/ 0 h 3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8" h="386">
                  <a:moveTo>
                    <a:pt x="203" y="0"/>
                  </a:moveTo>
                  <a:lnTo>
                    <a:pt x="189" y="25"/>
                  </a:lnTo>
                  <a:lnTo>
                    <a:pt x="197" y="45"/>
                  </a:lnTo>
                  <a:lnTo>
                    <a:pt x="202" y="94"/>
                  </a:lnTo>
                  <a:lnTo>
                    <a:pt x="191" y="219"/>
                  </a:lnTo>
                  <a:lnTo>
                    <a:pt x="159" y="261"/>
                  </a:lnTo>
                  <a:lnTo>
                    <a:pt x="85" y="336"/>
                  </a:lnTo>
                  <a:lnTo>
                    <a:pt x="44" y="359"/>
                  </a:lnTo>
                  <a:lnTo>
                    <a:pt x="12" y="359"/>
                  </a:lnTo>
                  <a:lnTo>
                    <a:pt x="0" y="386"/>
                  </a:lnTo>
                  <a:lnTo>
                    <a:pt x="42" y="386"/>
                  </a:lnTo>
                  <a:lnTo>
                    <a:pt x="90" y="358"/>
                  </a:lnTo>
                  <a:lnTo>
                    <a:pt x="169" y="277"/>
                  </a:lnTo>
                  <a:lnTo>
                    <a:pt x="188" y="253"/>
                  </a:lnTo>
                  <a:lnTo>
                    <a:pt x="210" y="223"/>
                  </a:lnTo>
                  <a:lnTo>
                    <a:pt x="228" y="199"/>
                  </a:lnTo>
                  <a:lnTo>
                    <a:pt x="214" y="183"/>
                  </a:lnTo>
                  <a:lnTo>
                    <a:pt x="223" y="85"/>
                  </a:lnTo>
                  <a:lnTo>
                    <a:pt x="218" y="2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1" name="Freeform 111"/>
            <p:cNvSpPr>
              <a:spLocks/>
            </p:cNvSpPr>
            <p:nvPr/>
          </p:nvSpPr>
          <p:spPr bwMode="auto">
            <a:xfrm>
              <a:off x="3070" y="2934"/>
              <a:ext cx="32" cy="7"/>
            </a:xfrm>
            <a:custGeom>
              <a:avLst/>
              <a:gdLst>
                <a:gd name="T0" fmla="*/ 0 w 130"/>
                <a:gd name="T1" fmla="*/ 0 h 27"/>
                <a:gd name="T2" fmla="*/ 0 w 130"/>
                <a:gd name="T3" fmla="*/ 0 h 27"/>
                <a:gd name="T4" fmla="*/ 0 w 130"/>
                <a:gd name="T5" fmla="*/ 0 h 27"/>
                <a:gd name="T6" fmla="*/ 0 w 130"/>
                <a:gd name="T7" fmla="*/ 0 h 27"/>
                <a:gd name="T8" fmla="*/ 0 w 130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27">
                  <a:moveTo>
                    <a:pt x="13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123" y="27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2" name="Freeform 112"/>
            <p:cNvSpPr>
              <a:spLocks/>
            </p:cNvSpPr>
            <p:nvPr/>
          </p:nvSpPr>
          <p:spPr bwMode="auto">
            <a:xfrm>
              <a:off x="3040" y="2869"/>
              <a:ext cx="74" cy="142"/>
            </a:xfrm>
            <a:custGeom>
              <a:avLst/>
              <a:gdLst>
                <a:gd name="T0" fmla="*/ 1 w 293"/>
                <a:gd name="T1" fmla="*/ 0 h 568"/>
                <a:gd name="T2" fmla="*/ 1 w 293"/>
                <a:gd name="T3" fmla="*/ 0 h 568"/>
                <a:gd name="T4" fmla="*/ 1 w 293"/>
                <a:gd name="T5" fmla="*/ 0 h 568"/>
                <a:gd name="T6" fmla="*/ 1 w 293"/>
                <a:gd name="T7" fmla="*/ 0 h 568"/>
                <a:gd name="T8" fmla="*/ 0 w 293"/>
                <a:gd name="T9" fmla="*/ 1 h 568"/>
                <a:gd name="T10" fmla="*/ 0 w 293"/>
                <a:gd name="T11" fmla="*/ 1 h 568"/>
                <a:gd name="T12" fmla="*/ 0 w 293"/>
                <a:gd name="T13" fmla="*/ 2 h 568"/>
                <a:gd name="T14" fmla="*/ 0 w 293"/>
                <a:gd name="T15" fmla="*/ 2 h 568"/>
                <a:gd name="T16" fmla="*/ 0 w 293"/>
                <a:gd name="T17" fmla="*/ 2 h 568"/>
                <a:gd name="T18" fmla="*/ 0 w 293"/>
                <a:gd name="T19" fmla="*/ 2 h 568"/>
                <a:gd name="T20" fmla="*/ 0 w 293"/>
                <a:gd name="T21" fmla="*/ 2 h 568"/>
                <a:gd name="T22" fmla="*/ 0 w 293"/>
                <a:gd name="T23" fmla="*/ 2 h 568"/>
                <a:gd name="T24" fmla="*/ 0 w 293"/>
                <a:gd name="T25" fmla="*/ 2 h 568"/>
                <a:gd name="T26" fmla="*/ 0 w 293"/>
                <a:gd name="T27" fmla="*/ 2 h 568"/>
                <a:gd name="T28" fmla="*/ 0 w 293"/>
                <a:gd name="T29" fmla="*/ 2 h 568"/>
                <a:gd name="T30" fmla="*/ 0 w 293"/>
                <a:gd name="T31" fmla="*/ 2 h 568"/>
                <a:gd name="T32" fmla="*/ 0 w 293"/>
                <a:gd name="T33" fmla="*/ 1 h 568"/>
                <a:gd name="T34" fmla="*/ 1 w 293"/>
                <a:gd name="T35" fmla="*/ 1 h 568"/>
                <a:gd name="T36" fmla="*/ 1 w 293"/>
                <a:gd name="T37" fmla="*/ 1 h 568"/>
                <a:gd name="T38" fmla="*/ 1 w 293"/>
                <a:gd name="T39" fmla="*/ 0 h 568"/>
                <a:gd name="T40" fmla="*/ 1 w 293"/>
                <a:gd name="T41" fmla="*/ 0 h 568"/>
                <a:gd name="T42" fmla="*/ 1 w 293"/>
                <a:gd name="T43" fmla="*/ 0 h 568"/>
                <a:gd name="T44" fmla="*/ 1 w 293"/>
                <a:gd name="T45" fmla="*/ 0 h 5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3" h="568">
                  <a:moveTo>
                    <a:pt x="293" y="0"/>
                  </a:moveTo>
                  <a:lnTo>
                    <a:pt x="214" y="0"/>
                  </a:lnTo>
                  <a:lnTo>
                    <a:pt x="166" y="28"/>
                  </a:lnTo>
                  <a:lnTo>
                    <a:pt x="112" y="82"/>
                  </a:lnTo>
                  <a:lnTo>
                    <a:pt x="78" y="138"/>
                  </a:lnTo>
                  <a:lnTo>
                    <a:pt x="38" y="218"/>
                  </a:lnTo>
                  <a:lnTo>
                    <a:pt x="1" y="351"/>
                  </a:lnTo>
                  <a:lnTo>
                    <a:pt x="0" y="431"/>
                  </a:lnTo>
                  <a:lnTo>
                    <a:pt x="5" y="486"/>
                  </a:lnTo>
                  <a:lnTo>
                    <a:pt x="29" y="540"/>
                  </a:lnTo>
                  <a:lnTo>
                    <a:pt x="62" y="568"/>
                  </a:lnTo>
                  <a:lnTo>
                    <a:pt x="74" y="542"/>
                  </a:lnTo>
                  <a:lnTo>
                    <a:pt x="46" y="518"/>
                  </a:lnTo>
                  <a:lnTo>
                    <a:pt x="25" y="470"/>
                  </a:lnTo>
                  <a:lnTo>
                    <a:pt x="20" y="421"/>
                  </a:lnTo>
                  <a:lnTo>
                    <a:pt x="22" y="347"/>
                  </a:lnTo>
                  <a:lnTo>
                    <a:pt x="56" y="222"/>
                  </a:lnTo>
                  <a:lnTo>
                    <a:pt x="93" y="147"/>
                  </a:lnTo>
                  <a:lnTo>
                    <a:pt x="124" y="98"/>
                  </a:lnTo>
                  <a:lnTo>
                    <a:pt x="172" y="51"/>
                  </a:lnTo>
                  <a:lnTo>
                    <a:pt x="212" y="26"/>
                  </a:lnTo>
                  <a:lnTo>
                    <a:pt x="281" y="26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3" name="Freeform 113"/>
            <p:cNvSpPr>
              <a:spLocks/>
            </p:cNvSpPr>
            <p:nvPr/>
          </p:nvSpPr>
          <p:spPr bwMode="auto">
            <a:xfrm>
              <a:off x="3056" y="2869"/>
              <a:ext cx="74" cy="142"/>
            </a:xfrm>
            <a:custGeom>
              <a:avLst/>
              <a:gdLst>
                <a:gd name="T0" fmla="*/ 1 w 294"/>
                <a:gd name="T1" fmla="*/ 0 h 568"/>
                <a:gd name="T2" fmla="*/ 1 w 294"/>
                <a:gd name="T3" fmla="*/ 0 h 568"/>
                <a:gd name="T4" fmla="*/ 1 w 294"/>
                <a:gd name="T5" fmla="*/ 0 h 568"/>
                <a:gd name="T6" fmla="*/ 1 w 294"/>
                <a:gd name="T7" fmla="*/ 1 h 568"/>
                <a:gd name="T8" fmla="*/ 1 w 294"/>
                <a:gd name="T9" fmla="*/ 1 h 568"/>
                <a:gd name="T10" fmla="*/ 1 w 294"/>
                <a:gd name="T11" fmla="*/ 1 h 568"/>
                <a:gd name="T12" fmla="*/ 1 w 294"/>
                <a:gd name="T13" fmla="*/ 2 h 568"/>
                <a:gd name="T14" fmla="*/ 1 w 294"/>
                <a:gd name="T15" fmla="*/ 2 h 568"/>
                <a:gd name="T16" fmla="*/ 1 w 294"/>
                <a:gd name="T17" fmla="*/ 2 h 568"/>
                <a:gd name="T18" fmla="*/ 1 w 294"/>
                <a:gd name="T19" fmla="*/ 2 h 568"/>
                <a:gd name="T20" fmla="*/ 0 w 294"/>
                <a:gd name="T21" fmla="*/ 2 h 568"/>
                <a:gd name="T22" fmla="*/ 0 w 294"/>
                <a:gd name="T23" fmla="*/ 2 h 568"/>
                <a:gd name="T24" fmla="*/ 0 w 294"/>
                <a:gd name="T25" fmla="*/ 2 h 568"/>
                <a:gd name="T26" fmla="*/ 0 w 294"/>
                <a:gd name="T27" fmla="*/ 2 h 568"/>
                <a:gd name="T28" fmla="*/ 1 w 294"/>
                <a:gd name="T29" fmla="*/ 2 h 568"/>
                <a:gd name="T30" fmla="*/ 1 w 294"/>
                <a:gd name="T31" fmla="*/ 2 h 568"/>
                <a:gd name="T32" fmla="*/ 1 w 294"/>
                <a:gd name="T33" fmla="*/ 2 h 568"/>
                <a:gd name="T34" fmla="*/ 1 w 294"/>
                <a:gd name="T35" fmla="*/ 2 h 568"/>
                <a:gd name="T36" fmla="*/ 1 w 294"/>
                <a:gd name="T37" fmla="*/ 1 h 568"/>
                <a:gd name="T38" fmla="*/ 1 w 294"/>
                <a:gd name="T39" fmla="*/ 1 h 568"/>
                <a:gd name="T40" fmla="*/ 1 w 294"/>
                <a:gd name="T41" fmla="*/ 0 h 568"/>
                <a:gd name="T42" fmla="*/ 1 w 294"/>
                <a:gd name="T43" fmla="*/ 0 h 568"/>
                <a:gd name="T44" fmla="*/ 1 w 294"/>
                <a:gd name="T45" fmla="*/ 0 h 56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4" h="568">
                  <a:moveTo>
                    <a:pt x="231" y="0"/>
                  </a:moveTo>
                  <a:lnTo>
                    <a:pt x="219" y="26"/>
                  </a:lnTo>
                  <a:lnTo>
                    <a:pt x="247" y="51"/>
                  </a:lnTo>
                  <a:lnTo>
                    <a:pt x="269" y="98"/>
                  </a:lnTo>
                  <a:lnTo>
                    <a:pt x="274" y="147"/>
                  </a:lnTo>
                  <a:lnTo>
                    <a:pt x="272" y="222"/>
                  </a:lnTo>
                  <a:lnTo>
                    <a:pt x="239" y="347"/>
                  </a:lnTo>
                  <a:lnTo>
                    <a:pt x="201" y="421"/>
                  </a:lnTo>
                  <a:lnTo>
                    <a:pt x="170" y="470"/>
                  </a:lnTo>
                  <a:lnTo>
                    <a:pt x="121" y="518"/>
                  </a:lnTo>
                  <a:lnTo>
                    <a:pt x="82" y="542"/>
                  </a:lnTo>
                  <a:lnTo>
                    <a:pt x="12" y="542"/>
                  </a:lnTo>
                  <a:lnTo>
                    <a:pt x="0" y="568"/>
                  </a:lnTo>
                  <a:lnTo>
                    <a:pt x="80" y="568"/>
                  </a:lnTo>
                  <a:lnTo>
                    <a:pt x="128" y="540"/>
                  </a:lnTo>
                  <a:lnTo>
                    <a:pt x="181" y="486"/>
                  </a:lnTo>
                  <a:lnTo>
                    <a:pt x="215" y="431"/>
                  </a:lnTo>
                  <a:lnTo>
                    <a:pt x="257" y="351"/>
                  </a:lnTo>
                  <a:lnTo>
                    <a:pt x="292" y="218"/>
                  </a:lnTo>
                  <a:lnTo>
                    <a:pt x="294" y="138"/>
                  </a:lnTo>
                  <a:lnTo>
                    <a:pt x="290" y="82"/>
                  </a:lnTo>
                  <a:lnTo>
                    <a:pt x="264" y="28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4" name="Line 114"/>
            <p:cNvSpPr>
              <a:spLocks noChangeShapeType="1"/>
            </p:cNvSpPr>
            <p:nvPr/>
          </p:nvSpPr>
          <p:spPr bwMode="auto">
            <a:xfrm>
              <a:off x="3016" y="3184"/>
              <a:ext cx="364" cy="8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5" name="Line 115"/>
            <p:cNvSpPr>
              <a:spLocks noChangeShapeType="1"/>
            </p:cNvSpPr>
            <p:nvPr/>
          </p:nvSpPr>
          <p:spPr bwMode="auto">
            <a:xfrm flipH="1">
              <a:off x="2380" y="3556"/>
              <a:ext cx="198" cy="4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56" name="Line 116"/>
            <p:cNvSpPr>
              <a:spLocks noChangeShapeType="1"/>
            </p:cNvSpPr>
            <p:nvPr/>
          </p:nvSpPr>
          <p:spPr bwMode="auto">
            <a:xfrm flipH="1">
              <a:off x="2448" y="3056"/>
              <a:ext cx="720" cy="6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701" name="Group 117"/>
          <p:cNvGrpSpPr>
            <a:grpSpLocks/>
          </p:cNvGrpSpPr>
          <p:nvPr/>
        </p:nvGrpSpPr>
        <p:grpSpPr bwMode="auto">
          <a:xfrm>
            <a:off x="5543550" y="3475038"/>
            <a:ext cx="1587500" cy="1947862"/>
            <a:chOff x="3492" y="2836"/>
            <a:chExt cx="1000" cy="1227"/>
          </a:xfrm>
        </p:grpSpPr>
        <p:sp>
          <p:nvSpPr>
            <p:cNvPr id="71870" name="Line 118"/>
            <p:cNvSpPr>
              <a:spLocks noChangeShapeType="1"/>
            </p:cNvSpPr>
            <p:nvPr/>
          </p:nvSpPr>
          <p:spPr bwMode="auto">
            <a:xfrm>
              <a:off x="3991" y="283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1" name="Line 119"/>
            <p:cNvSpPr>
              <a:spLocks noChangeShapeType="1"/>
            </p:cNvSpPr>
            <p:nvPr/>
          </p:nvSpPr>
          <p:spPr bwMode="auto">
            <a:xfrm>
              <a:off x="3991" y="29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2" name="Line 120"/>
            <p:cNvSpPr>
              <a:spLocks noChangeShapeType="1"/>
            </p:cNvSpPr>
            <p:nvPr/>
          </p:nvSpPr>
          <p:spPr bwMode="auto">
            <a:xfrm>
              <a:off x="3991" y="2992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3" name="Line 121"/>
            <p:cNvSpPr>
              <a:spLocks noChangeShapeType="1"/>
            </p:cNvSpPr>
            <p:nvPr/>
          </p:nvSpPr>
          <p:spPr bwMode="auto">
            <a:xfrm>
              <a:off x="3991" y="3193"/>
              <a:ext cx="0" cy="1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4" name="Line 122"/>
            <p:cNvSpPr>
              <a:spLocks noChangeShapeType="1"/>
            </p:cNvSpPr>
            <p:nvPr/>
          </p:nvSpPr>
          <p:spPr bwMode="auto">
            <a:xfrm>
              <a:off x="3991" y="323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5" name="Line 123"/>
            <p:cNvSpPr>
              <a:spLocks noChangeShapeType="1"/>
            </p:cNvSpPr>
            <p:nvPr/>
          </p:nvSpPr>
          <p:spPr bwMode="auto">
            <a:xfrm>
              <a:off x="3991" y="343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6" name="Line 124"/>
            <p:cNvSpPr>
              <a:spLocks noChangeShapeType="1"/>
            </p:cNvSpPr>
            <p:nvPr/>
          </p:nvSpPr>
          <p:spPr bwMode="auto">
            <a:xfrm>
              <a:off x="3991" y="347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7" name="Line 125"/>
            <p:cNvSpPr>
              <a:spLocks noChangeShapeType="1"/>
            </p:cNvSpPr>
            <p:nvPr/>
          </p:nvSpPr>
          <p:spPr bwMode="auto">
            <a:xfrm>
              <a:off x="3991" y="36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8" name="Line 126"/>
            <p:cNvSpPr>
              <a:spLocks noChangeShapeType="1"/>
            </p:cNvSpPr>
            <p:nvPr/>
          </p:nvSpPr>
          <p:spPr bwMode="auto">
            <a:xfrm>
              <a:off x="3991" y="371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79" name="Line 127"/>
            <p:cNvSpPr>
              <a:spLocks noChangeShapeType="1"/>
            </p:cNvSpPr>
            <p:nvPr/>
          </p:nvSpPr>
          <p:spPr bwMode="auto">
            <a:xfrm>
              <a:off x="3991" y="391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0" name="Line 128"/>
            <p:cNvSpPr>
              <a:spLocks noChangeShapeType="1"/>
            </p:cNvSpPr>
            <p:nvPr/>
          </p:nvSpPr>
          <p:spPr bwMode="auto">
            <a:xfrm>
              <a:off x="3991" y="395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1" name="Line 129"/>
            <p:cNvSpPr>
              <a:spLocks noChangeShapeType="1"/>
            </p:cNvSpPr>
            <p:nvPr/>
          </p:nvSpPr>
          <p:spPr bwMode="auto">
            <a:xfrm flipH="1">
              <a:off x="3777" y="3995"/>
              <a:ext cx="7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2" name="Line 130"/>
            <p:cNvSpPr>
              <a:spLocks noChangeShapeType="1"/>
            </p:cNvSpPr>
            <p:nvPr/>
          </p:nvSpPr>
          <p:spPr bwMode="auto">
            <a:xfrm flipH="1">
              <a:off x="3935" y="2883"/>
              <a:ext cx="5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3" name="Line 131"/>
            <p:cNvSpPr>
              <a:spLocks noChangeShapeType="1"/>
            </p:cNvSpPr>
            <p:nvPr/>
          </p:nvSpPr>
          <p:spPr bwMode="auto">
            <a:xfrm flipH="1">
              <a:off x="3917" y="3030"/>
              <a:ext cx="9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4" name="Line 132"/>
            <p:cNvSpPr>
              <a:spLocks noChangeShapeType="1"/>
            </p:cNvSpPr>
            <p:nvPr/>
          </p:nvSpPr>
          <p:spPr bwMode="auto">
            <a:xfrm flipH="1">
              <a:off x="3902" y="3065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5" name="Line 133"/>
            <p:cNvSpPr>
              <a:spLocks noChangeShapeType="1"/>
            </p:cNvSpPr>
            <p:nvPr/>
          </p:nvSpPr>
          <p:spPr bwMode="auto">
            <a:xfrm flipH="1">
              <a:off x="3819" y="3102"/>
              <a:ext cx="74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6" name="Line 134"/>
            <p:cNvSpPr>
              <a:spLocks noChangeShapeType="1"/>
            </p:cNvSpPr>
            <p:nvPr/>
          </p:nvSpPr>
          <p:spPr bwMode="auto">
            <a:xfrm flipH="1">
              <a:off x="3804" y="3286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7" name="Line 135"/>
            <p:cNvSpPr>
              <a:spLocks noChangeShapeType="1"/>
            </p:cNvSpPr>
            <p:nvPr/>
          </p:nvSpPr>
          <p:spPr bwMode="auto">
            <a:xfrm flipH="1">
              <a:off x="3786" y="3321"/>
              <a:ext cx="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8" name="Line 136"/>
            <p:cNvSpPr>
              <a:spLocks noChangeShapeType="1"/>
            </p:cNvSpPr>
            <p:nvPr/>
          </p:nvSpPr>
          <p:spPr bwMode="auto">
            <a:xfrm flipH="1">
              <a:off x="3706" y="3358"/>
              <a:ext cx="7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89" name="Line 137"/>
            <p:cNvSpPr>
              <a:spLocks noChangeShapeType="1"/>
            </p:cNvSpPr>
            <p:nvPr/>
          </p:nvSpPr>
          <p:spPr bwMode="auto">
            <a:xfrm flipH="1">
              <a:off x="3688" y="3540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0" name="Line 138"/>
            <p:cNvSpPr>
              <a:spLocks noChangeShapeType="1"/>
            </p:cNvSpPr>
            <p:nvPr/>
          </p:nvSpPr>
          <p:spPr bwMode="auto">
            <a:xfrm flipH="1">
              <a:off x="3672" y="3577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1" name="Line 139"/>
            <p:cNvSpPr>
              <a:spLocks noChangeShapeType="1"/>
            </p:cNvSpPr>
            <p:nvPr/>
          </p:nvSpPr>
          <p:spPr bwMode="auto">
            <a:xfrm flipH="1">
              <a:off x="3590" y="3613"/>
              <a:ext cx="74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2" name="Line 140"/>
            <p:cNvSpPr>
              <a:spLocks noChangeShapeType="1"/>
            </p:cNvSpPr>
            <p:nvPr/>
          </p:nvSpPr>
          <p:spPr bwMode="auto">
            <a:xfrm flipH="1">
              <a:off x="3574" y="3795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3" name="Line 141"/>
            <p:cNvSpPr>
              <a:spLocks noChangeShapeType="1"/>
            </p:cNvSpPr>
            <p:nvPr/>
          </p:nvSpPr>
          <p:spPr bwMode="auto">
            <a:xfrm flipH="1">
              <a:off x="3557" y="3832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4" name="Line 142"/>
            <p:cNvSpPr>
              <a:spLocks noChangeShapeType="1"/>
            </p:cNvSpPr>
            <p:nvPr/>
          </p:nvSpPr>
          <p:spPr bwMode="auto">
            <a:xfrm flipH="1">
              <a:off x="3492" y="3869"/>
              <a:ext cx="56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5" name="Line 143"/>
            <p:cNvSpPr>
              <a:spLocks noChangeShapeType="1"/>
            </p:cNvSpPr>
            <p:nvPr/>
          </p:nvSpPr>
          <p:spPr bwMode="auto">
            <a:xfrm>
              <a:off x="3991" y="2883"/>
              <a:ext cx="49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6" name="Line 144"/>
            <p:cNvSpPr>
              <a:spLocks noChangeShapeType="1"/>
            </p:cNvSpPr>
            <p:nvPr/>
          </p:nvSpPr>
          <p:spPr bwMode="auto">
            <a:xfrm>
              <a:off x="4049" y="3011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7" name="Line 145"/>
            <p:cNvSpPr>
              <a:spLocks noChangeShapeType="1"/>
            </p:cNvSpPr>
            <p:nvPr/>
          </p:nvSpPr>
          <p:spPr bwMode="auto">
            <a:xfrm>
              <a:off x="4065" y="3048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8" name="Line 146"/>
            <p:cNvSpPr>
              <a:spLocks noChangeShapeType="1"/>
            </p:cNvSpPr>
            <p:nvPr/>
          </p:nvSpPr>
          <p:spPr bwMode="auto">
            <a:xfrm>
              <a:off x="4115" y="3158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99" name="Freeform 147"/>
            <p:cNvSpPr>
              <a:spLocks/>
            </p:cNvSpPr>
            <p:nvPr/>
          </p:nvSpPr>
          <p:spPr bwMode="auto">
            <a:xfrm>
              <a:off x="4292" y="2913"/>
              <a:ext cx="58" cy="124"/>
            </a:xfrm>
            <a:custGeom>
              <a:avLst/>
              <a:gdLst>
                <a:gd name="T0" fmla="*/ 0 w 231"/>
                <a:gd name="T1" fmla="*/ 2 h 500"/>
                <a:gd name="T2" fmla="*/ 1 w 231"/>
                <a:gd name="T3" fmla="*/ 0 h 500"/>
                <a:gd name="T4" fmla="*/ 1 w 231"/>
                <a:gd name="T5" fmla="*/ 0 h 5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500">
                  <a:moveTo>
                    <a:pt x="0" y="500"/>
                  </a:moveTo>
                  <a:lnTo>
                    <a:pt x="134" y="0"/>
                  </a:lnTo>
                  <a:lnTo>
                    <a:pt x="2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0" name="Freeform 148"/>
            <p:cNvSpPr>
              <a:spLocks/>
            </p:cNvSpPr>
            <p:nvPr/>
          </p:nvSpPr>
          <p:spPr bwMode="auto">
            <a:xfrm>
              <a:off x="4332" y="2913"/>
              <a:ext cx="36" cy="68"/>
            </a:xfrm>
            <a:custGeom>
              <a:avLst/>
              <a:gdLst>
                <a:gd name="T0" fmla="*/ 0 w 141"/>
                <a:gd name="T1" fmla="*/ 1 h 278"/>
                <a:gd name="T2" fmla="*/ 0 w 141"/>
                <a:gd name="T3" fmla="*/ 1 h 278"/>
                <a:gd name="T4" fmla="*/ 0 w 141"/>
                <a:gd name="T5" fmla="*/ 1 h 278"/>
                <a:gd name="T6" fmla="*/ 0 w 141"/>
                <a:gd name="T7" fmla="*/ 1 h 278"/>
                <a:gd name="T8" fmla="*/ 0 w 141"/>
                <a:gd name="T9" fmla="*/ 1 h 278"/>
                <a:gd name="T10" fmla="*/ 0 w 141"/>
                <a:gd name="T11" fmla="*/ 1 h 278"/>
                <a:gd name="T12" fmla="*/ 0 w 141"/>
                <a:gd name="T13" fmla="*/ 1 h 278"/>
                <a:gd name="T14" fmla="*/ 0 w 141"/>
                <a:gd name="T15" fmla="*/ 1 h 278"/>
                <a:gd name="T16" fmla="*/ 0 w 141"/>
                <a:gd name="T17" fmla="*/ 1 h 278"/>
                <a:gd name="T18" fmla="*/ 1 w 141"/>
                <a:gd name="T19" fmla="*/ 1 h 278"/>
                <a:gd name="T20" fmla="*/ 1 w 141"/>
                <a:gd name="T21" fmla="*/ 1 h 278"/>
                <a:gd name="T22" fmla="*/ 1 w 141"/>
                <a:gd name="T23" fmla="*/ 1 h 278"/>
                <a:gd name="T24" fmla="*/ 1 w 141"/>
                <a:gd name="T25" fmla="*/ 1 h 278"/>
                <a:gd name="T26" fmla="*/ 1 w 141"/>
                <a:gd name="T27" fmla="*/ 1 h 278"/>
                <a:gd name="T28" fmla="*/ 1 w 141"/>
                <a:gd name="T29" fmla="*/ 0 h 278"/>
                <a:gd name="T30" fmla="*/ 1 w 141"/>
                <a:gd name="T31" fmla="*/ 0 h 278"/>
                <a:gd name="T32" fmla="*/ 1 w 141"/>
                <a:gd name="T33" fmla="*/ 0 h 278"/>
                <a:gd name="T34" fmla="*/ 1 w 141"/>
                <a:gd name="T35" fmla="*/ 0 h 278"/>
                <a:gd name="T36" fmla="*/ 1 w 141"/>
                <a:gd name="T37" fmla="*/ 0 h 278"/>
                <a:gd name="T38" fmla="*/ 1 w 141"/>
                <a:gd name="T39" fmla="*/ 0 h 278"/>
                <a:gd name="T40" fmla="*/ 1 w 141"/>
                <a:gd name="T41" fmla="*/ 0 h 278"/>
                <a:gd name="T42" fmla="*/ 1 w 141"/>
                <a:gd name="T43" fmla="*/ 0 h 278"/>
                <a:gd name="T44" fmla="*/ 1 w 141"/>
                <a:gd name="T45" fmla="*/ 0 h 278"/>
                <a:gd name="T46" fmla="*/ 1 w 141"/>
                <a:gd name="T47" fmla="*/ 0 h 278"/>
                <a:gd name="T48" fmla="*/ 1 w 141"/>
                <a:gd name="T49" fmla="*/ 0 h 278"/>
                <a:gd name="T50" fmla="*/ 1 w 141"/>
                <a:gd name="T51" fmla="*/ 0 h 278"/>
                <a:gd name="T52" fmla="*/ 1 w 141"/>
                <a:gd name="T53" fmla="*/ 0 h 278"/>
                <a:gd name="T54" fmla="*/ 1 w 141"/>
                <a:gd name="T55" fmla="*/ 0 h 278"/>
                <a:gd name="T56" fmla="*/ 1 w 141"/>
                <a:gd name="T57" fmla="*/ 0 h 278"/>
                <a:gd name="T58" fmla="*/ 1 w 141"/>
                <a:gd name="T59" fmla="*/ 0 h 278"/>
                <a:gd name="T60" fmla="*/ 1 w 141"/>
                <a:gd name="T61" fmla="*/ 0 h 278"/>
                <a:gd name="T62" fmla="*/ 0 w 141"/>
                <a:gd name="T63" fmla="*/ 0 h 278"/>
                <a:gd name="T64" fmla="*/ 0 w 141"/>
                <a:gd name="T65" fmla="*/ 0 h 27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1" h="278">
                  <a:moveTo>
                    <a:pt x="0" y="278"/>
                  </a:moveTo>
                  <a:lnTo>
                    <a:pt x="9" y="278"/>
                  </a:lnTo>
                  <a:lnTo>
                    <a:pt x="19" y="276"/>
                  </a:lnTo>
                  <a:lnTo>
                    <a:pt x="29" y="272"/>
                  </a:lnTo>
                  <a:lnTo>
                    <a:pt x="40" y="267"/>
                  </a:lnTo>
                  <a:lnTo>
                    <a:pt x="50" y="262"/>
                  </a:lnTo>
                  <a:lnTo>
                    <a:pt x="60" y="254"/>
                  </a:lnTo>
                  <a:lnTo>
                    <a:pt x="70" y="247"/>
                  </a:lnTo>
                  <a:lnTo>
                    <a:pt x="79" y="237"/>
                  </a:lnTo>
                  <a:lnTo>
                    <a:pt x="88" y="228"/>
                  </a:lnTo>
                  <a:lnTo>
                    <a:pt x="96" y="216"/>
                  </a:lnTo>
                  <a:lnTo>
                    <a:pt x="105" y="204"/>
                  </a:lnTo>
                  <a:lnTo>
                    <a:pt x="112" y="193"/>
                  </a:lnTo>
                  <a:lnTo>
                    <a:pt x="119" y="180"/>
                  </a:lnTo>
                  <a:lnTo>
                    <a:pt x="125" y="166"/>
                  </a:lnTo>
                  <a:lnTo>
                    <a:pt x="129" y="153"/>
                  </a:lnTo>
                  <a:lnTo>
                    <a:pt x="134" y="139"/>
                  </a:lnTo>
                  <a:lnTo>
                    <a:pt x="137" y="126"/>
                  </a:lnTo>
                  <a:lnTo>
                    <a:pt x="139" y="112"/>
                  </a:lnTo>
                  <a:lnTo>
                    <a:pt x="140" y="99"/>
                  </a:lnTo>
                  <a:lnTo>
                    <a:pt x="141" y="86"/>
                  </a:lnTo>
                  <a:lnTo>
                    <a:pt x="140" y="73"/>
                  </a:lnTo>
                  <a:lnTo>
                    <a:pt x="138" y="62"/>
                  </a:lnTo>
                  <a:lnTo>
                    <a:pt x="136" y="51"/>
                  </a:lnTo>
                  <a:lnTo>
                    <a:pt x="132" y="40"/>
                  </a:lnTo>
                  <a:lnTo>
                    <a:pt x="127" y="32"/>
                  </a:lnTo>
                  <a:lnTo>
                    <a:pt x="122" y="23"/>
                  </a:lnTo>
                  <a:lnTo>
                    <a:pt x="116" y="17"/>
                  </a:lnTo>
                  <a:lnTo>
                    <a:pt x="108" y="11"/>
                  </a:lnTo>
                  <a:lnTo>
                    <a:pt x="101" y="6"/>
                  </a:lnTo>
                  <a:lnTo>
                    <a:pt x="92" y="3"/>
                  </a:lnTo>
                  <a:lnTo>
                    <a:pt x="84" y="1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1" name="Line 149"/>
            <p:cNvSpPr>
              <a:spLocks noChangeShapeType="1"/>
            </p:cNvSpPr>
            <p:nvPr/>
          </p:nvSpPr>
          <p:spPr bwMode="auto">
            <a:xfrm flipH="1">
              <a:off x="4308" y="298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2" name="Freeform 150"/>
            <p:cNvSpPr>
              <a:spLocks/>
            </p:cNvSpPr>
            <p:nvPr/>
          </p:nvSpPr>
          <p:spPr bwMode="auto">
            <a:xfrm>
              <a:off x="4403" y="2965"/>
              <a:ext cx="36" cy="76"/>
            </a:xfrm>
            <a:custGeom>
              <a:avLst/>
              <a:gdLst>
                <a:gd name="T0" fmla="*/ 0 w 150"/>
                <a:gd name="T1" fmla="*/ 0 h 299"/>
                <a:gd name="T2" fmla="*/ 0 w 150"/>
                <a:gd name="T3" fmla="*/ 1 h 299"/>
                <a:gd name="T4" fmla="*/ 0 w 15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299">
                  <a:moveTo>
                    <a:pt x="10" y="0"/>
                  </a:moveTo>
                  <a:lnTo>
                    <a:pt x="0" y="299"/>
                  </a:lnTo>
                  <a:lnTo>
                    <a:pt x="15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3" name="Freeform 151"/>
            <p:cNvSpPr>
              <a:spLocks/>
            </p:cNvSpPr>
            <p:nvPr/>
          </p:nvSpPr>
          <p:spPr bwMode="auto">
            <a:xfrm>
              <a:off x="3991" y="3210"/>
              <a:ext cx="128" cy="27"/>
            </a:xfrm>
            <a:custGeom>
              <a:avLst/>
              <a:gdLst>
                <a:gd name="T0" fmla="*/ 2 w 510"/>
                <a:gd name="T1" fmla="*/ 1 h 105"/>
                <a:gd name="T2" fmla="*/ 2 w 510"/>
                <a:gd name="T3" fmla="*/ 1 h 105"/>
                <a:gd name="T4" fmla="*/ 2 w 510"/>
                <a:gd name="T5" fmla="*/ 0 h 105"/>
                <a:gd name="T6" fmla="*/ 2 w 510"/>
                <a:gd name="T7" fmla="*/ 0 h 105"/>
                <a:gd name="T8" fmla="*/ 2 w 510"/>
                <a:gd name="T9" fmla="*/ 0 h 105"/>
                <a:gd name="T10" fmla="*/ 2 w 510"/>
                <a:gd name="T11" fmla="*/ 0 h 105"/>
                <a:gd name="T12" fmla="*/ 1 w 510"/>
                <a:gd name="T13" fmla="*/ 0 h 105"/>
                <a:gd name="T14" fmla="*/ 1 w 510"/>
                <a:gd name="T15" fmla="*/ 0 h 105"/>
                <a:gd name="T16" fmla="*/ 1 w 510"/>
                <a:gd name="T17" fmla="*/ 0 h 105"/>
                <a:gd name="T18" fmla="*/ 1 w 510"/>
                <a:gd name="T19" fmla="*/ 0 h 105"/>
                <a:gd name="T20" fmla="*/ 1 w 510"/>
                <a:gd name="T21" fmla="*/ 0 h 105"/>
                <a:gd name="T22" fmla="*/ 1 w 510"/>
                <a:gd name="T23" fmla="*/ 0 h 105"/>
                <a:gd name="T24" fmla="*/ 1 w 510"/>
                <a:gd name="T25" fmla="*/ 0 h 105"/>
                <a:gd name="T26" fmla="*/ 1 w 510"/>
                <a:gd name="T27" fmla="*/ 0 h 105"/>
                <a:gd name="T28" fmla="*/ 0 w 510"/>
                <a:gd name="T29" fmla="*/ 0 h 105"/>
                <a:gd name="T30" fmla="*/ 0 w 510"/>
                <a:gd name="T31" fmla="*/ 0 h 105"/>
                <a:gd name="T32" fmla="*/ 0 w 510"/>
                <a:gd name="T33" fmla="*/ 0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0" h="105">
                  <a:moveTo>
                    <a:pt x="510" y="105"/>
                  </a:moveTo>
                  <a:lnTo>
                    <a:pt x="480" y="92"/>
                  </a:lnTo>
                  <a:lnTo>
                    <a:pt x="449" y="79"/>
                  </a:lnTo>
                  <a:lnTo>
                    <a:pt x="418" y="68"/>
                  </a:lnTo>
                  <a:lnTo>
                    <a:pt x="387" y="58"/>
                  </a:lnTo>
                  <a:lnTo>
                    <a:pt x="356" y="48"/>
                  </a:lnTo>
                  <a:lnTo>
                    <a:pt x="324" y="40"/>
                  </a:lnTo>
                  <a:lnTo>
                    <a:pt x="293" y="31"/>
                  </a:lnTo>
                  <a:lnTo>
                    <a:pt x="261" y="24"/>
                  </a:lnTo>
                  <a:lnTo>
                    <a:pt x="229" y="18"/>
                  </a:lnTo>
                  <a:lnTo>
                    <a:pt x="196" y="13"/>
                  </a:lnTo>
                  <a:lnTo>
                    <a:pt x="164" y="9"/>
                  </a:lnTo>
                  <a:lnTo>
                    <a:pt x="131" y="5"/>
                  </a:lnTo>
                  <a:lnTo>
                    <a:pt x="98" y="2"/>
                  </a:lnTo>
                  <a:lnTo>
                    <a:pt x="66" y="0"/>
                  </a:lnTo>
                  <a:lnTo>
                    <a:pt x="3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4" name="Freeform 152"/>
            <p:cNvSpPr>
              <a:spLocks/>
            </p:cNvSpPr>
            <p:nvPr/>
          </p:nvSpPr>
          <p:spPr bwMode="auto">
            <a:xfrm>
              <a:off x="3868" y="3154"/>
              <a:ext cx="123" cy="27"/>
            </a:xfrm>
            <a:custGeom>
              <a:avLst/>
              <a:gdLst>
                <a:gd name="T0" fmla="*/ 0 w 488"/>
                <a:gd name="T1" fmla="*/ 0 h 105"/>
                <a:gd name="T2" fmla="*/ 0 w 488"/>
                <a:gd name="T3" fmla="*/ 0 h 105"/>
                <a:gd name="T4" fmla="*/ 0 w 488"/>
                <a:gd name="T5" fmla="*/ 0 h 105"/>
                <a:gd name="T6" fmla="*/ 1 w 488"/>
                <a:gd name="T7" fmla="*/ 0 h 105"/>
                <a:gd name="T8" fmla="*/ 1 w 488"/>
                <a:gd name="T9" fmla="*/ 0 h 105"/>
                <a:gd name="T10" fmla="*/ 1 w 488"/>
                <a:gd name="T11" fmla="*/ 0 h 105"/>
                <a:gd name="T12" fmla="*/ 1 w 488"/>
                <a:gd name="T13" fmla="*/ 0 h 105"/>
                <a:gd name="T14" fmla="*/ 1 w 488"/>
                <a:gd name="T15" fmla="*/ 0 h 105"/>
                <a:gd name="T16" fmla="*/ 1 w 488"/>
                <a:gd name="T17" fmla="*/ 0 h 105"/>
                <a:gd name="T18" fmla="*/ 1 w 488"/>
                <a:gd name="T19" fmla="*/ 1 h 105"/>
                <a:gd name="T20" fmla="*/ 1 w 488"/>
                <a:gd name="T21" fmla="*/ 1 h 105"/>
                <a:gd name="T22" fmla="*/ 2 w 488"/>
                <a:gd name="T23" fmla="*/ 1 h 105"/>
                <a:gd name="T24" fmla="*/ 2 w 488"/>
                <a:gd name="T25" fmla="*/ 1 h 105"/>
                <a:gd name="T26" fmla="*/ 2 w 488"/>
                <a:gd name="T27" fmla="*/ 1 h 105"/>
                <a:gd name="T28" fmla="*/ 2 w 488"/>
                <a:gd name="T29" fmla="*/ 1 h 105"/>
                <a:gd name="T30" fmla="*/ 2 w 488"/>
                <a:gd name="T31" fmla="*/ 1 h 1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105">
                  <a:moveTo>
                    <a:pt x="0" y="0"/>
                  </a:moveTo>
                  <a:lnTo>
                    <a:pt x="31" y="14"/>
                  </a:lnTo>
                  <a:lnTo>
                    <a:pt x="62" y="26"/>
                  </a:lnTo>
                  <a:lnTo>
                    <a:pt x="94" y="37"/>
                  </a:lnTo>
                  <a:lnTo>
                    <a:pt x="125" y="48"/>
                  </a:lnTo>
                  <a:lnTo>
                    <a:pt x="158" y="58"/>
                  </a:lnTo>
                  <a:lnTo>
                    <a:pt x="190" y="67"/>
                  </a:lnTo>
                  <a:lnTo>
                    <a:pt x="222" y="74"/>
                  </a:lnTo>
                  <a:lnTo>
                    <a:pt x="255" y="82"/>
                  </a:lnTo>
                  <a:lnTo>
                    <a:pt x="288" y="88"/>
                  </a:lnTo>
                  <a:lnTo>
                    <a:pt x="321" y="93"/>
                  </a:lnTo>
                  <a:lnTo>
                    <a:pt x="355" y="98"/>
                  </a:lnTo>
                  <a:lnTo>
                    <a:pt x="388" y="101"/>
                  </a:lnTo>
                  <a:lnTo>
                    <a:pt x="421" y="103"/>
                  </a:lnTo>
                  <a:lnTo>
                    <a:pt x="455" y="104"/>
                  </a:lnTo>
                  <a:lnTo>
                    <a:pt x="488" y="1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5" name="Freeform 153"/>
            <p:cNvSpPr>
              <a:spLocks/>
            </p:cNvSpPr>
            <p:nvPr/>
          </p:nvSpPr>
          <p:spPr bwMode="auto">
            <a:xfrm>
              <a:off x="3914" y="3258"/>
              <a:ext cx="14" cy="42"/>
            </a:xfrm>
            <a:custGeom>
              <a:avLst/>
              <a:gdLst>
                <a:gd name="T0" fmla="*/ 0 w 54"/>
                <a:gd name="T1" fmla="*/ 0 h 163"/>
                <a:gd name="T2" fmla="*/ 0 w 54"/>
                <a:gd name="T3" fmla="*/ 0 h 163"/>
                <a:gd name="T4" fmla="*/ 0 w 54"/>
                <a:gd name="T5" fmla="*/ 0 h 163"/>
                <a:gd name="T6" fmla="*/ 0 w 54"/>
                <a:gd name="T7" fmla="*/ 1 h 163"/>
                <a:gd name="T8" fmla="*/ 0 w 54"/>
                <a:gd name="T9" fmla="*/ 1 h 163"/>
                <a:gd name="T10" fmla="*/ 0 w 54"/>
                <a:gd name="T11" fmla="*/ 1 h 163"/>
                <a:gd name="T12" fmla="*/ 0 w 54"/>
                <a:gd name="T13" fmla="*/ 1 h 163"/>
                <a:gd name="T14" fmla="*/ 0 w 54"/>
                <a:gd name="T15" fmla="*/ 1 h 163"/>
                <a:gd name="T16" fmla="*/ 0 w 54"/>
                <a:gd name="T17" fmla="*/ 1 h 163"/>
                <a:gd name="T18" fmla="*/ 0 w 54"/>
                <a:gd name="T19" fmla="*/ 0 h 163"/>
                <a:gd name="T20" fmla="*/ 0 w 54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163">
                  <a:moveTo>
                    <a:pt x="27" y="0"/>
                  </a:moveTo>
                  <a:lnTo>
                    <a:pt x="3" y="30"/>
                  </a:lnTo>
                  <a:lnTo>
                    <a:pt x="0" y="77"/>
                  </a:lnTo>
                  <a:lnTo>
                    <a:pt x="4" y="132"/>
                  </a:lnTo>
                  <a:lnTo>
                    <a:pt x="19" y="163"/>
                  </a:lnTo>
                  <a:lnTo>
                    <a:pt x="47" y="163"/>
                  </a:lnTo>
                  <a:lnTo>
                    <a:pt x="54" y="136"/>
                  </a:lnTo>
                  <a:lnTo>
                    <a:pt x="34" y="136"/>
                  </a:lnTo>
                  <a:lnTo>
                    <a:pt x="26" y="116"/>
                  </a:lnTo>
                  <a:lnTo>
                    <a:pt x="20" y="6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6" name="Freeform 154"/>
            <p:cNvSpPr>
              <a:spLocks/>
            </p:cNvSpPr>
            <p:nvPr/>
          </p:nvSpPr>
          <p:spPr bwMode="auto">
            <a:xfrm>
              <a:off x="3921" y="3203"/>
              <a:ext cx="32" cy="50"/>
            </a:xfrm>
            <a:custGeom>
              <a:avLst/>
              <a:gdLst>
                <a:gd name="T0" fmla="*/ 1 w 123"/>
                <a:gd name="T1" fmla="*/ 0 h 198"/>
                <a:gd name="T2" fmla="*/ 0 w 123"/>
                <a:gd name="T3" fmla="*/ 0 h 198"/>
                <a:gd name="T4" fmla="*/ 0 w 123"/>
                <a:gd name="T5" fmla="*/ 1 h 198"/>
                <a:gd name="T6" fmla="*/ 0 w 123"/>
                <a:gd name="T7" fmla="*/ 1 h 198"/>
                <a:gd name="T8" fmla="*/ 0 w 123"/>
                <a:gd name="T9" fmla="*/ 1 h 198"/>
                <a:gd name="T10" fmla="*/ 0 w 123"/>
                <a:gd name="T11" fmla="*/ 1 h 198"/>
                <a:gd name="T12" fmla="*/ 0 w 123"/>
                <a:gd name="T13" fmla="*/ 1 h 198"/>
                <a:gd name="T14" fmla="*/ 0 w 123"/>
                <a:gd name="T15" fmla="*/ 1 h 198"/>
                <a:gd name="T16" fmla="*/ 0 w 123"/>
                <a:gd name="T17" fmla="*/ 1 h 198"/>
                <a:gd name="T18" fmla="*/ 0 w 123"/>
                <a:gd name="T19" fmla="*/ 1 h 198"/>
                <a:gd name="T20" fmla="*/ 1 w 123"/>
                <a:gd name="T21" fmla="*/ 0 h 198"/>
                <a:gd name="T22" fmla="*/ 1 w 123"/>
                <a:gd name="T23" fmla="*/ 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98">
                  <a:moveTo>
                    <a:pt x="107" y="0"/>
                  </a:moveTo>
                  <a:lnTo>
                    <a:pt x="66" y="84"/>
                  </a:lnTo>
                  <a:lnTo>
                    <a:pt x="33" y="134"/>
                  </a:lnTo>
                  <a:lnTo>
                    <a:pt x="15" y="164"/>
                  </a:lnTo>
                  <a:lnTo>
                    <a:pt x="9" y="173"/>
                  </a:lnTo>
                  <a:lnTo>
                    <a:pt x="0" y="182"/>
                  </a:lnTo>
                  <a:lnTo>
                    <a:pt x="15" y="198"/>
                  </a:lnTo>
                  <a:lnTo>
                    <a:pt x="38" y="159"/>
                  </a:lnTo>
                  <a:lnTo>
                    <a:pt x="52" y="138"/>
                  </a:lnTo>
                  <a:lnTo>
                    <a:pt x="80" y="93"/>
                  </a:lnTo>
                  <a:lnTo>
                    <a:pt x="123" y="9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7" name="Freeform 155"/>
            <p:cNvSpPr>
              <a:spLocks/>
            </p:cNvSpPr>
            <p:nvPr/>
          </p:nvSpPr>
          <p:spPr bwMode="auto">
            <a:xfrm>
              <a:off x="3858" y="3203"/>
              <a:ext cx="61" cy="97"/>
            </a:xfrm>
            <a:custGeom>
              <a:avLst/>
              <a:gdLst>
                <a:gd name="T0" fmla="*/ 1 w 243"/>
                <a:gd name="T1" fmla="*/ 0 h 386"/>
                <a:gd name="T2" fmla="*/ 1 w 243"/>
                <a:gd name="T3" fmla="*/ 0 h 386"/>
                <a:gd name="T4" fmla="*/ 1 w 243"/>
                <a:gd name="T5" fmla="*/ 0 h 386"/>
                <a:gd name="T6" fmla="*/ 1 w 243"/>
                <a:gd name="T7" fmla="*/ 0 h 386"/>
                <a:gd name="T8" fmla="*/ 0 w 243"/>
                <a:gd name="T9" fmla="*/ 1 h 386"/>
                <a:gd name="T10" fmla="*/ 0 w 243"/>
                <a:gd name="T11" fmla="*/ 1 h 386"/>
                <a:gd name="T12" fmla="*/ 0 w 243"/>
                <a:gd name="T13" fmla="*/ 1 h 386"/>
                <a:gd name="T14" fmla="*/ 0 w 243"/>
                <a:gd name="T15" fmla="*/ 2 h 386"/>
                <a:gd name="T16" fmla="*/ 0 w 243"/>
                <a:gd name="T17" fmla="*/ 2 h 386"/>
                <a:gd name="T18" fmla="*/ 0 w 243"/>
                <a:gd name="T19" fmla="*/ 2 h 386"/>
                <a:gd name="T20" fmla="*/ 0 w 243"/>
                <a:gd name="T21" fmla="*/ 1 h 386"/>
                <a:gd name="T22" fmla="*/ 0 w 243"/>
                <a:gd name="T23" fmla="*/ 1 h 386"/>
                <a:gd name="T24" fmla="*/ 0 w 243"/>
                <a:gd name="T25" fmla="*/ 1 h 386"/>
                <a:gd name="T26" fmla="*/ 0 w 243"/>
                <a:gd name="T27" fmla="*/ 1 h 386"/>
                <a:gd name="T28" fmla="*/ 1 w 243"/>
                <a:gd name="T29" fmla="*/ 1 h 386"/>
                <a:gd name="T30" fmla="*/ 1 w 243"/>
                <a:gd name="T31" fmla="*/ 0 h 386"/>
                <a:gd name="T32" fmla="*/ 1 w 243"/>
                <a:gd name="T33" fmla="*/ 0 h 386"/>
                <a:gd name="T34" fmla="*/ 1 w 243"/>
                <a:gd name="T35" fmla="*/ 0 h 386"/>
                <a:gd name="T36" fmla="*/ 1 w 243"/>
                <a:gd name="T37" fmla="*/ 0 h 3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3" h="386">
                  <a:moveTo>
                    <a:pt x="243" y="0"/>
                  </a:moveTo>
                  <a:lnTo>
                    <a:pt x="199" y="0"/>
                  </a:lnTo>
                  <a:lnTo>
                    <a:pt x="152" y="26"/>
                  </a:lnTo>
                  <a:lnTo>
                    <a:pt x="97" y="82"/>
                  </a:lnTo>
                  <a:lnTo>
                    <a:pt x="64" y="136"/>
                  </a:lnTo>
                  <a:lnTo>
                    <a:pt x="23" y="216"/>
                  </a:lnTo>
                  <a:lnTo>
                    <a:pt x="0" y="299"/>
                  </a:lnTo>
                  <a:lnTo>
                    <a:pt x="6" y="356"/>
                  </a:lnTo>
                  <a:lnTo>
                    <a:pt x="40" y="386"/>
                  </a:lnTo>
                  <a:lnTo>
                    <a:pt x="51" y="359"/>
                  </a:lnTo>
                  <a:lnTo>
                    <a:pt x="25" y="338"/>
                  </a:lnTo>
                  <a:lnTo>
                    <a:pt x="22" y="292"/>
                  </a:lnTo>
                  <a:lnTo>
                    <a:pt x="41" y="220"/>
                  </a:lnTo>
                  <a:lnTo>
                    <a:pt x="78" y="145"/>
                  </a:lnTo>
                  <a:lnTo>
                    <a:pt x="109" y="96"/>
                  </a:lnTo>
                  <a:lnTo>
                    <a:pt x="157" y="48"/>
                  </a:lnTo>
                  <a:lnTo>
                    <a:pt x="197" y="25"/>
                  </a:lnTo>
                  <a:lnTo>
                    <a:pt x="228" y="25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8" name="Freeform 156"/>
            <p:cNvSpPr>
              <a:spLocks/>
            </p:cNvSpPr>
            <p:nvPr/>
          </p:nvSpPr>
          <p:spPr bwMode="auto">
            <a:xfrm>
              <a:off x="3868" y="3203"/>
              <a:ext cx="58" cy="97"/>
            </a:xfrm>
            <a:custGeom>
              <a:avLst/>
              <a:gdLst>
                <a:gd name="T0" fmla="*/ 1 w 229"/>
                <a:gd name="T1" fmla="*/ 0 h 386"/>
                <a:gd name="T2" fmla="*/ 1 w 229"/>
                <a:gd name="T3" fmla="*/ 0 h 386"/>
                <a:gd name="T4" fmla="*/ 1 w 229"/>
                <a:gd name="T5" fmla="*/ 0 h 386"/>
                <a:gd name="T6" fmla="*/ 1 w 229"/>
                <a:gd name="T7" fmla="*/ 1 h 386"/>
                <a:gd name="T8" fmla="*/ 1 w 229"/>
                <a:gd name="T9" fmla="*/ 1 h 386"/>
                <a:gd name="T10" fmla="*/ 1 w 229"/>
                <a:gd name="T11" fmla="*/ 1 h 386"/>
                <a:gd name="T12" fmla="*/ 0 w 229"/>
                <a:gd name="T13" fmla="*/ 1 h 386"/>
                <a:gd name="T14" fmla="*/ 0 w 229"/>
                <a:gd name="T15" fmla="*/ 2 h 386"/>
                <a:gd name="T16" fmla="*/ 0 w 229"/>
                <a:gd name="T17" fmla="*/ 2 h 386"/>
                <a:gd name="T18" fmla="*/ 0 w 229"/>
                <a:gd name="T19" fmla="*/ 2 h 386"/>
                <a:gd name="T20" fmla="*/ 0 w 229"/>
                <a:gd name="T21" fmla="*/ 2 h 386"/>
                <a:gd name="T22" fmla="*/ 1 w 229"/>
                <a:gd name="T23" fmla="*/ 2 h 386"/>
                <a:gd name="T24" fmla="*/ 1 w 229"/>
                <a:gd name="T25" fmla="*/ 1 h 386"/>
                <a:gd name="T26" fmla="*/ 1 w 229"/>
                <a:gd name="T27" fmla="*/ 1 h 386"/>
                <a:gd name="T28" fmla="*/ 1 w 229"/>
                <a:gd name="T29" fmla="*/ 1 h 386"/>
                <a:gd name="T30" fmla="*/ 1 w 229"/>
                <a:gd name="T31" fmla="*/ 1 h 386"/>
                <a:gd name="T32" fmla="*/ 1 w 229"/>
                <a:gd name="T33" fmla="*/ 1 h 386"/>
                <a:gd name="T34" fmla="*/ 1 w 229"/>
                <a:gd name="T35" fmla="*/ 0 h 386"/>
                <a:gd name="T36" fmla="*/ 1 w 229"/>
                <a:gd name="T37" fmla="*/ 0 h 386"/>
                <a:gd name="T38" fmla="*/ 1 w 229"/>
                <a:gd name="T39" fmla="*/ 0 h 3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9" h="386">
                  <a:moveTo>
                    <a:pt x="203" y="0"/>
                  </a:moveTo>
                  <a:lnTo>
                    <a:pt x="188" y="25"/>
                  </a:lnTo>
                  <a:lnTo>
                    <a:pt x="197" y="45"/>
                  </a:lnTo>
                  <a:lnTo>
                    <a:pt x="202" y="94"/>
                  </a:lnTo>
                  <a:lnTo>
                    <a:pt x="190" y="219"/>
                  </a:lnTo>
                  <a:lnTo>
                    <a:pt x="158" y="261"/>
                  </a:lnTo>
                  <a:lnTo>
                    <a:pt x="84" y="336"/>
                  </a:lnTo>
                  <a:lnTo>
                    <a:pt x="44" y="359"/>
                  </a:lnTo>
                  <a:lnTo>
                    <a:pt x="11" y="359"/>
                  </a:lnTo>
                  <a:lnTo>
                    <a:pt x="0" y="386"/>
                  </a:lnTo>
                  <a:lnTo>
                    <a:pt x="42" y="386"/>
                  </a:lnTo>
                  <a:lnTo>
                    <a:pt x="90" y="358"/>
                  </a:lnTo>
                  <a:lnTo>
                    <a:pt x="169" y="277"/>
                  </a:lnTo>
                  <a:lnTo>
                    <a:pt x="187" y="253"/>
                  </a:lnTo>
                  <a:lnTo>
                    <a:pt x="211" y="223"/>
                  </a:lnTo>
                  <a:lnTo>
                    <a:pt x="229" y="199"/>
                  </a:lnTo>
                  <a:lnTo>
                    <a:pt x="214" y="183"/>
                  </a:lnTo>
                  <a:lnTo>
                    <a:pt x="222" y="85"/>
                  </a:lnTo>
                  <a:lnTo>
                    <a:pt x="217" y="2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09" name="Freeform 157"/>
            <p:cNvSpPr>
              <a:spLocks/>
            </p:cNvSpPr>
            <p:nvPr/>
          </p:nvSpPr>
          <p:spPr bwMode="auto">
            <a:xfrm>
              <a:off x="4051" y="3109"/>
              <a:ext cx="33" cy="7"/>
            </a:xfrm>
            <a:custGeom>
              <a:avLst/>
              <a:gdLst>
                <a:gd name="T0" fmla="*/ 1 w 129"/>
                <a:gd name="T1" fmla="*/ 0 h 25"/>
                <a:gd name="T2" fmla="*/ 0 w 129"/>
                <a:gd name="T3" fmla="*/ 0 h 25"/>
                <a:gd name="T4" fmla="*/ 0 w 129"/>
                <a:gd name="T5" fmla="*/ 0 h 25"/>
                <a:gd name="T6" fmla="*/ 1 w 129"/>
                <a:gd name="T7" fmla="*/ 0 h 25"/>
                <a:gd name="T8" fmla="*/ 1 w 12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">
                  <a:moveTo>
                    <a:pt x="129" y="0"/>
                  </a:moveTo>
                  <a:lnTo>
                    <a:pt x="7" y="0"/>
                  </a:lnTo>
                  <a:lnTo>
                    <a:pt x="0" y="25"/>
                  </a:lnTo>
                  <a:lnTo>
                    <a:pt x="122" y="25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0" name="Freeform 158"/>
            <p:cNvSpPr>
              <a:spLocks/>
            </p:cNvSpPr>
            <p:nvPr/>
          </p:nvSpPr>
          <p:spPr bwMode="auto">
            <a:xfrm>
              <a:off x="4023" y="3046"/>
              <a:ext cx="73" cy="142"/>
            </a:xfrm>
            <a:custGeom>
              <a:avLst/>
              <a:gdLst>
                <a:gd name="T0" fmla="*/ 1 w 293"/>
                <a:gd name="T1" fmla="*/ 0 h 567"/>
                <a:gd name="T2" fmla="*/ 1 w 293"/>
                <a:gd name="T3" fmla="*/ 0 h 567"/>
                <a:gd name="T4" fmla="*/ 0 w 293"/>
                <a:gd name="T5" fmla="*/ 0 h 567"/>
                <a:gd name="T6" fmla="*/ 0 w 293"/>
                <a:gd name="T7" fmla="*/ 0 h 567"/>
                <a:gd name="T8" fmla="*/ 0 w 293"/>
                <a:gd name="T9" fmla="*/ 1 h 567"/>
                <a:gd name="T10" fmla="*/ 0 w 293"/>
                <a:gd name="T11" fmla="*/ 1 h 567"/>
                <a:gd name="T12" fmla="*/ 0 w 293"/>
                <a:gd name="T13" fmla="*/ 2 h 567"/>
                <a:gd name="T14" fmla="*/ 0 w 293"/>
                <a:gd name="T15" fmla="*/ 2 h 567"/>
                <a:gd name="T16" fmla="*/ 0 w 293"/>
                <a:gd name="T17" fmla="*/ 2 h 567"/>
                <a:gd name="T18" fmla="*/ 0 w 293"/>
                <a:gd name="T19" fmla="*/ 2 h 567"/>
                <a:gd name="T20" fmla="*/ 0 w 293"/>
                <a:gd name="T21" fmla="*/ 2 h 567"/>
                <a:gd name="T22" fmla="*/ 0 w 293"/>
                <a:gd name="T23" fmla="*/ 2 h 567"/>
                <a:gd name="T24" fmla="*/ 0 w 293"/>
                <a:gd name="T25" fmla="*/ 2 h 567"/>
                <a:gd name="T26" fmla="*/ 0 w 293"/>
                <a:gd name="T27" fmla="*/ 2 h 567"/>
                <a:gd name="T28" fmla="*/ 0 w 293"/>
                <a:gd name="T29" fmla="*/ 2 h 567"/>
                <a:gd name="T30" fmla="*/ 0 w 293"/>
                <a:gd name="T31" fmla="*/ 2 h 567"/>
                <a:gd name="T32" fmla="*/ 0 w 293"/>
                <a:gd name="T33" fmla="*/ 1 h 567"/>
                <a:gd name="T34" fmla="*/ 0 w 293"/>
                <a:gd name="T35" fmla="*/ 1 h 567"/>
                <a:gd name="T36" fmla="*/ 0 w 293"/>
                <a:gd name="T37" fmla="*/ 1 h 567"/>
                <a:gd name="T38" fmla="*/ 1 w 293"/>
                <a:gd name="T39" fmla="*/ 0 h 567"/>
                <a:gd name="T40" fmla="*/ 1 w 293"/>
                <a:gd name="T41" fmla="*/ 0 h 567"/>
                <a:gd name="T42" fmla="*/ 1 w 293"/>
                <a:gd name="T43" fmla="*/ 0 h 567"/>
                <a:gd name="T44" fmla="*/ 1 w 293"/>
                <a:gd name="T45" fmla="*/ 0 h 5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3" h="567">
                  <a:moveTo>
                    <a:pt x="293" y="0"/>
                  </a:moveTo>
                  <a:lnTo>
                    <a:pt x="214" y="0"/>
                  </a:lnTo>
                  <a:lnTo>
                    <a:pt x="166" y="28"/>
                  </a:lnTo>
                  <a:lnTo>
                    <a:pt x="112" y="82"/>
                  </a:lnTo>
                  <a:lnTo>
                    <a:pt x="79" y="137"/>
                  </a:lnTo>
                  <a:lnTo>
                    <a:pt x="37" y="217"/>
                  </a:lnTo>
                  <a:lnTo>
                    <a:pt x="2" y="349"/>
                  </a:lnTo>
                  <a:lnTo>
                    <a:pt x="0" y="430"/>
                  </a:lnTo>
                  <a:lnTo>
                    <a:pt x="4" y="485"/>
                  </a:lnTo>
                  <a:lnTo>
                    <a:pt x="29" y="539"/>
                  </a:lnTo>
                  <a:lnTo>
                    <a:pt x="63" y="567"/>
                  </a:lnTo>
                  <a:lnTo>
                    <a:pt x="75" y="541"/>
                  </a:lnTo>
                  <a:lnTo>
                    <a:pt x="47" y="518"/>
                  </a:lnTo>
                  <a:lnTo>
                    <a:pt x="25" y="469"/>
                  </a:lnTo>
                  <a:lnTo>
                    <a:pt x="19" y="421"/>
                  </a:lnTo>
                  <a:lnTo>
                    <a:pt x="22" y="346"/>
                  </a:lnTo>
                  <a:lnTo>
                    <a:pt x="56" y="221"/>
                  </a:lnTo>
                  <a:lnTo>
                    <a:pt x="93" y="146"/>
                  </a:lnTo>
                  <a:lnTo>
                    <a:pt x="124" y="98"/>
                  </a:lnTo>
                  <a:lnTo>
                    <a:pt x="172" y="49"/>
                  </a:lnTo>
                  <a:lnTo>
                    <a:pt x="212" y="26"/>
                  </a:lnTo>
                  <a:lnTo>
                    <a:pt x="282" y="26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1" name="Freeform 159"/>
            <p:cNvSpPr>
              <a:spLocks/>
            </p:cNvSpPr>
            <p:nvPr/>
          </p:nvSpPr>
          <p:spPr bwMode="auto">
            <a:xfrm>
              <a:off x="4038" y="3046"/>
              <a:ext cx="74" cy="142"/>
            </a:xfrm>
            <a:custGeom>
              <a:avLst/>
              <a:gdLst>
                <a:gd name="T0" fmla="*/ 1 w 293"/>
                <a:gd name="T1" fmla="*/ 0 h 567"/>
                <a:gd name="T2" fmla="*/ 1 w 293"/>
                <a:gd name="T3" fmla="*/ 0 h 567"/>
                <a:gd name="T4" fmla="*/ 1 w 293"/>
                <a:gd name="T5" fmla="*/ 0 h 567"/>
                <a:gd name="T6" fmla="*/ 1 w 293"/>
                <a:gd name="T7" fmla="*/ 1 h 567"/>
                <a:gd name="T8" fmla="*/ 1 w 293"/>
                <a:gd name="T9" fmla="*/ 1 h 567"/>
                <a:gd name="T10" fmla="*/ 1 w 293"/>
                <a:gd name="T11" fmla="*/ 1 h 567"/>
                <a:gd name="T12" fmla="*/ 1 w 293"/>
                <a:gd name="T13" fmla="*/ 2 h 567"/>
                <a:gd name="T14" fmla="*/ 1 w 293"/>
                <a:gd name="T15" fmla="*/ 2 h 567"/>
                <a:gd name="T16" fmla="*/ 1 w 293"/>
                <a:gd name="T17" fmla="*/ 2 h 567"/>
                <a:gd name="T18" fmla="*/ 1 w 293"/>
                <a:gd name="T19" fmla="*/ 2 h 567"/>
                <a:gd name="T20" fmla="*/ 0 w 293"/>
                <a:gd name="T21" fmla="*/ 2 h 567"/>
                <a:gd name="T22" fmla="*/ 0 w 293"/>
                <a:gd name="T23" fmla="*/ 2 h 567"/>
                <a:gd name="T24" fmla="*/ 0 w 293"/>
                <a:gd name="T25" fmla="*/ 2 h 567"/>
                <a:gd name="T26" fmla="*/ 0 w 293"/>
                <a:gd name="T27" fmla="*/ 2 h 567"/>
                <a:gd name="T28" fmla="*/ 1 w 293"/>
                <a:gd name="T29" fmla="*/ 2 h 567"/>
                <a:gd name="T30" fmla="*/ 1 w 293"/>
                <a:gd name="T31" fmla="*/ 2 h 567"/>
                <a:gd name="T32" fmla="*/ 1 w 293"/>
                <a:gd name="T33" fmla="*/ 2 h 567"/>
                <a:gd name="T34" fmla="*/ 1 w 293"/>
                <a:gd name="T35" fmla="*/ 2 h 567"/>
                <a:gd name="T36" fmla="*/ 1 w 293"/>
                <a:gd name="T37" fmla="*/ 1 h 567"/>
                <a:gd name="T38" fmla="*/ 1 w 293"/>
                <a:gd name="T39" fmla="*/ 1 h 567"/>
                <a:gd name="T40" fmla="*/ 1 w 293"/>
                <a:gd name="T41" fmla="*/ 0 h 567"/>
                <a:gd name="T42" fmla="*/ 1 w 293"/>
                <a:gd name="T43" fmla="*/ 0 h 567"/>
                <a:gd name="T44" fmla="*/ 1 w 293"/>
                <a:gd name="T45" fmla="*/ 0 h 5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3" h="567">
                  <a:moveTo>
                    <a:pt x="230" y="0"/>
                  </a:moveTo>
                  <a:lnTo>
                    <a:pt x="219" y="26"/>
                  </a:lnTo>
                  <a:lnTo>
                    <a:pt x="246" y="49"/>
                  </a:lnTo>
                  <a:lnTo>
                    <a:pt x="268" y="98"/>
                  </a:lnTo>
                  <a:lnTo>
                    <a:pt x="274" y="146"/>
                  </a:lnTo>
                  <a:lnTo>
                    <a:pt x="272" y="221"/>
                  </a:lnTo>
                  <a:lnTo>
                    <a:pt x="238" y="346"/>
                  </a:lnTo>
                  <a:lnTo>
                    <a:pt x="200" y="421"/>
                  </a:lnTo>
                  <a:lnTo>
                    <a:pt x="169" y="469"/>
                  </a:lnTo>
                  <a:lnTo>
                    <a:pt x="121" y="518"/>
                  </a:lnTo>
                  <a:lnTo>
                    <a:pt x="81" y="541"/>
                  </a:lnTo>
                  <a:lnTo>
                    <a:pt x="12" y="541"/>
                  </a:lnTo>
                  <a:lnTo>
                    <a:pt x="0" y="567"/>
                  </a:lnTo>
                  <a:lnTo>
                    <a:pt x="79" y="567"/>
                  </a:lnTo>
                  <a:lnTo>
                    <a:pt x="127" y="539"/>
                  </a:lnTo>
                  <a:lnTo>
                    <a:pt x="181" y="485"/>
                  </a:lnTo>
                  <a:lnTo>
                    <a:pt x="214" y="430"/>
                  </a:lnTo>
                  <a:lnTo>
                    <a:pt x="256" y="349"/>
                  </a:lnTo>
                  <a:lnTo>
                    <a:pt x="291" y="217"/>
                  </a:lnTo>
                  <a:lnTo>
                    <a:pt x="293" y="137"/>
                  </a:lnTo>
                  <a:lnTo>
                    <a:pt x="289" y="82"/>
                  </a:lnTo>
                  <a:lnTo>
                    <a:pt x="264" y="28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2" name="Line 160"/>
            <p:cNvSpPr>
              <a:spLocks noChangeShapeType="1"/>
            </p:cNvSpPr>
            <p:nvPr/>
          </p:nvSpPr>
          <p:spPr bwMode="auto">
            <a:xfrm>
              <a:off x="4129" y="3191"/>
              <a:ext cx="363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3" name="Line 161"/>
            <p:cNvSpPr>
              <a:spLocks noChangeShapeType="1"/>
            </p:cNvSpPr>
            <p:nvPr/>
          </p:nvSpPr>
          <p:spPr bwMode="auto">
            <a:xfrm flipH="1">
              <a:off x="3685" y="3995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4" name="Line 162"/>
            <p:cNvSpPr>
              <a:spLocks noChangeShapeType="1"/>
            </p:cNvSpPr>
            <p:nvPr/>
          </p:nvSpPr>
          <p:spPr bwMode="auto">
            <a:xfrm flipH="1">
              <a:off x="3646" y="399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5" name="Line 163"/>
            <p:cNvSpPr>
              <a:spLocks noChangeShapeType="1"/>
            </p:cNvSpPr>
            <p:nvPr/>
          </p:nvSpPr>
          <p:spPr bwMode="auto">
            <a:xfrm flipH="1">
              <a:off x="3606" y="3995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6" name="Line 164"/>
            <p:cNvSpPr>
              <a:spLocks noChangeShapeType="1"/>
            </p:cNvSpPr>
            <p:nvPr/>
          </p:nvSpPr>
          <p:spPr bwMode="auto">
            <a:xfrm flipH="1">
              <a:off x="3492" y="3995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917" name="Line 165"/>
            <p:cNvSpPr>
              <a:spLocks noChangeShapeType="1"/>
            </p:cNvSpPr>
            <p:nvPr/>
          </p:nvSpPr>
          <p:spPr bwMode="auto">
            <a:xfrm flipH="1">
              <a:off x="3746" y="2951"/>
              <a:ext cx="501" cy="11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750" name="Group 166"/>
          <p:cNvGrpSpPr>
            <a:grpSpLocks/>
          </p:cNvGrpSpPr>
          <p:nvPr/>
        </p:nvGrpSpPr>
        <p:grpSpPr bwMode="auto">
          <a:xfrm>
            <a:off x="7305675" y="3475038"/>
            <a:ext cx="1587500" cy="2087562"/>
            <a:chOff x="4602" y="2836"/>
            <a:chExt cx="1000" cy="1315"/>
          </a:xfrm>
        </p:grpSpPr>
        <p:sp>
          <p:nvSpPr>
            <p:cNvPr id="71838" name="Line 167"/>
            <p:cNvSpPr>
              <a:spLocks noChangeShapeType="1"/>
            </p:cNvSpPr>
            <p:nvPr/>
          </p:nvSpPr>
          <p:spPr bwMode="auto">
            <a:xfrm>
              <a:off x="5103" y="2836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39" name="Line 168"/>
            <p:cNvSpPr>
              <a:spLocks noChangeShapeType="1"/>
            </p:cNvSpPr>
            <p:nvPr/>
          </p:nvSpPr>
          <p:spPr bwMode="auto">
            <a:xfrm>
              <a:off x="5103" y="29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0" name="Line 169"/>
            <p:cNvSpPr>
              <a:spLocks noChangeShapeType="1"/>
            </p:cNvSpPr>
            <p:nvPr/>
          </p:nvSpPr>
          <p:spPr bwMode="auto">
            <a:xfrm>
              <a:off x="5103" y="2992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1" name="Line 170"/>
            <p:cNvSpPr>
              <a:spLocks noChangeShapeType="1"/>
            </p:cNvSpPr>
            <p:nvPr/>
          </p:nvSpPr>
          <p:spPr bwMode="auto">
            <a:xfrm>
              <a:off x="5103" y="319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2" name="Line 171"/>
            <p:cNvSpPr>
              <a:spLocks noChangeShapeType="1"/>
            </p:cNvSpPr>
            <p:nvPr/>
          </p:nvSpPr>
          <p:spPr bwMode="auto">
            <a:xfrm>
              <a:off x="5103" y="323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3" name="Line 172"/>
            <p:cNvSpPr>
              <a:spLocks noChangeShapeType="1"/>
            </p:cNvSpPr>
            <p:nvPr/>
          </p:nvSpPr>
          <p:spPr bwMode="auto">
            <a:xfrm>
              <a:off x="5103" y="343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4" name="Line 173"/>
            <p:cNvSpPr>
              <a:spLocks noChangeShapeType="1"/>
            </p:cNvSpPr>
            <p:nvPr/>
          </p:nvSpPr>
          <p:spPr bwMode="auto">
            <a:xfrm>
              <a:off x="5103" y="347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5" name="Line 174"/>
            <p:cNvSpPr>
              <a:spLocks noChangeShapeType="1"/>
            </p:cNvSpPr>
            <p:nvPr/>
          </p:nvSpPr>
          <p:spPr bwMode="auto">
            <a:xfrm>
              <a:off x="5103" y="36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6" name="Line 175"/>
            <p:cNvSpPr>
              <a:spLocks noChangeShapeType="1"/>
            </p:cNvSpPr>
            <p:nvPr/>
          </p:nvSpPr>
          <p:spPr bwMode="auto">
            <a:xfrm>
              <a:off x="5103" y="3713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7" name="Line 176"/>
            <p:cNvSpPr>
              <a:spLocks noChangeShapeType="1"/>
            </p:cNvSpPr>
            <p:nvPr/>
          </p:nvSpPr>
          <p:spPr bwMode="auto">
            <a:xfrm>
              <a:off x="5103" y="391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8" name="Line 177"/>
            <p:cNvSpPr>
              <a:spLocks noChangeShapeType="1"/>
            </p:cNvSpPr>
            <p:nvPr/>
          </p:nvSpPr>
          <p:spPr bwMode="auto">
            <a:xfrm>
              <a:off x="5103" y="3953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49" name="Line 178"/>
            <p:cNvSpPr>
              <a:spLocks noChangeShapeType="1"/>
            </p:cNvSpPr>
            <p:nvPr/>
          </p:nvSpPr>
          <p:spPr bwMode="auto">
            <a:xfrm flipH="1">
              <a:off x="4818" y="3995"/>
              <a:ext cx="7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0" name="Line 179"/>
            <p:cNvSpPr>
              <a:spLocks noChangeShapeType="1"/>
            </p:cNvSpPr>
            <p:nvPr/>
          </p:nvSpPr>
          <p:spPr bwMode="auto">
            <a:xfrm flipH="1">
              <a:off x="4818" y="2883"/>
              <a:ext cx="285" cy="6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1" name="Line 180"/>
            <p:cNvSpPr>
              <a:spLocks noChangeShapeType="1"/>
            </p:cNvSpPr>
            <p:nvPr/>
          </p:nvSpPr>
          <p:spPr bwMode="auto">
            <a:xfrm>
              <a:off x="5103" y="2883"/>
              <a:ext cx="499" cy="1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2" name="Freeform 181"/>
            <p:cNvSpPr>
              <a:spLocks/>
            </p:cNvSpPr>
            <p:nvPr/>
          </p:nvSpPr>
          <p:spPr bwMode="auto">
            <a:xfrm>
              <a:off x="4980" y="3154"/>
              <a:ext cx="123" cy="27"/>
            </a:xfrm>
            <a:custGeom>
              <a:avLst/>
              <a:gdLst>
                <a:gd name="T0" fmla="*/ 0 w 488"/>
                <a:gd name="T1" fmla="*/ 0 h 105"/>
                <a:gd name="T2" fmla="*/ 0 w 488"/>
                <a:gd name="T3" fmla="*/ 0 h 105"/>
                <a:gd name="T4" fmla="*/ 0 w 488"/>
                <a:gd name="T5" fmla="*/ 0 h 105"/>
                <a:gd name="T6" fmla="*/ 0 w 488"/>
                <a:gd name="T7" fmla="*/ 0 h 105"/>
                <a:gd name="T8" fmla="*/ 1 w 488"/>
                <a:gd name="T9" fmla="*/ 0 h 105"/>
                <a:gd name="T10" fmla="*/ 1 w 488"/>
                <a:gd name="T11" fmla="*/ 0 h 105"/>
                <a:gd name="T12" fmla="*/ 1 w 488"/>
                <a:gd name="T13" fmla="*/ 0 h 105"/>
                <a:gd name="T14" fmla="*/ 1 w 488"/>
                <a:gd name="T15" fmla="*/ 0 h 105"/>
                <a:gd name="T16" fmla="*/ 1 w 488"/>
                <a:gd name="T17" fmla="*/ 0 h 105"/>
                <a:gd name="T18" fmla="*/ 1 w 488"/>
                <a:gd name="T19" fmla="*/ 0 h 105"/>
                <a:gd name="T20" fmla="*/ 1 w 488"/>
                <a:gd name="T21" fmla="*/ 1 h 105"/>
                <a:gd name="T22" fmla="*/ 1 w 488"/>
                <a:gd name="T23" fmla="*/ 1 h 105"/>
                <a:gd name="T24" fmla="*/ 1 w 488"/>
                <a:gd name="T25" fmla="*/ 1 h 105"/>
                <a:gd name="T26" fmla="*/ 2 w 488"/>
                <a:gd name="T27" fmla="*/ 1 h 105"/>
                <a:gd name="T28" fmla="*/ 2 w 488"/>
                <a:gd name="T29" fmla="*/ 1 h 105"/>
                <a:gd name="T30" fmla="*/ 2 w 488"/>
                <a:gd name="T31" fmla="*/ 1 h 105"/>
                <a:gd name="T32" fmla="*/ 2 w 488"/>
                <a:gd name="T33" fmla="*/ 1 h 105"/>
                <a:gd name="T34" fmla="*/ 2 w 488"/>
                <a:gd name="T35" fmla="*/ 1 h 105"/>
                <a:gd name="T36" fmla="*/ 2 w 488"/>
                <a:gd name="T37" fmla="*/ 1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88" h="105">
                  <a:moveTo>
                    <a:pt x="0" y="0"/>
                  </a:moveTo>
                  <a:lnTo>
                    <a:pt x="26" y="12"/>
                  </a:lnTo>
                  <a:lnTo>
                    <a:pt x="53" y="22"/>
                  </a:lnTo>
                  <a:lnTo>
                    <a:pt x="78" y="32"/>
                  </a:lnTo>
                  <a:lnTo>
                    <a:pt x="105" y="41"/>
                  </a:lnTo>
                  <a:lnTo>
                    <a:pt x="131" y="50"/>
                  </a:lnTo>
                  <a:lnTo>
                    <a:pt x="158" y="58"/>
                  </a:lnTo>
                  <a:lnTo>
                    <a:pt x="185" y="66"/>
                  </a:lnTo>
                  <a:lnTo>
                    <a:pt x="212" y="72"/>
                  </a:lnTo>
                  <a:lnTo>
                    <a:pt x="239" y="79"/>
                  </a:lnTo>
                  <a:lnTo>
                    <a:pt x="267" y="84"/>
                  </a:lnTo>
                  <a:lnTo>
                    <a:pt x="294" y="89"/>
                  </a:lnTo>
                  <a:lnTo>
                    <a:pt x="322" y="93"/>
                  </a:lnTo>
                  <a:lnTo>
                    <a:pt x="350" y="97"/>
                  </a:lnTo>
                  <a:lnTo>
                    <a:pt x="377" y="100"/>
                  </a:lnTo>
                  <a:lnTo>
                    <a:pt x="405" y="102"/>
                  </a:lnTo>
                  <a:lnTo>
                    <a:pt x="433" y="104"/>
                  </a:lnTo>
                  <a:lnTo>
                    <a:pt x="460" y="104"/>
                  </a:lnTo>
                  <a:lnTo>
                    <a:pt x="488" y="1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3" name="Freeform 182"/>
            <p:cNvSpPr>
              <a:spLocks/>
            </p:cNvSpPr>
            <p:nvPr/>
          </p:nvSpPr>
          <p:spPr bwMode="auto">
            <a:xfrm>
              <a:off x="5026" y="3258"/>
              <a:ext cx="12" cy="42"/>
            </a:xfrm>
            <a:custGeom>
              <a:avLst/>
              <a:gdLst>
                <a:gd name="T0" fmla="*/ 0 w 55"/>
                <a:gd name="T1" fmla="*/ 0 h 163"/>
                <a:gd name="T2" fmla="*/ 0 w 55"/>
                <a:gd name="T3" fmla="*/ 0 h 163"/>
                <a:gd name="T4" fmla="*/ 0 w 55"/>
                <a:gd name="T5" fmla="*/ 0 h 163"/>
                <a:gd name="T6" fmla="*/ 0 w 55"/>
                <a:gd name="T7" fmla="*/ 1 h 163"/>
                <a:gd name="T8" fmla="*/ 0 w 55"/>
                <a:gd name="T9" fmla="*/ 1 h 163"/>
                <a:gd name="T10" fmla="*/ 0 w 55"/>
                <a:gd name="T11" fmla="*/ 1 h 163"/>
                <a:gd name="T12" fmla="*/ 0 w 55"/>
                <a:gd name="T13" fmla="*/ 1 h 163"/>
                <a:gd name="T14" fmla="*/ 0 w 55"/>
                <a:gd name="T15" fmla="*/ 1 h 163"/>
                <a:gd name="T16" fmla="*/ 0 w 55"/>
                <a:gd name="T17" fmla="*/ 1 h 163"/>
                <a:gd name="T18" fmla="*/ 0 w 55"/>
                <a:gd name="T19" fmla="*/ 0 h 163"/>
                <a:gd name="T20" fmla="*/ 0 w 55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63">
                  <a:moveTo>
                    <a:pt x="27" y="0"/>
                  </a:moveTo>
                  <a:lnTo>
                    <a:pt x="5" y="30"/>
                  </a:lnTo>
                  <a:lnTo>
                    <a:pt x="0" y="77"/>
                  </a:lnTo>
                  <a:lnTo>
                    <a:pt x="6" y="132"/>
                  </a:lnTo>
                  <a:lnTo>
                    <a:pt x="21" y="163"/>
                  </a:lnTo>
                  <a:lnTo>
                    <a:pt x="47" y="163"/>
                  </a:lnTo>
                  <a:lnTo>
                    <a:pt x="55" y="136"/>
                  </a:lnTo>
                  <a:lnTo>
                    <a:pt x="34" y="136"/>
                  </a:lnTo>
                  <a:lnTo>
                    <a:pt x="26" y="116"/>
                  </a:lnTo>
                  <a:lnTo>
                    <a:pt x="22" y="6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4" name="Freeform 183"/>
            <p:cNvSpPr>
              <a:spLocks/>
            </p:cNvSpPr>
            <p:nvPr/>
          </p:nvSpPr>
          <p:spPr bwMode="auto">
            <a:xfrm>
              <a:off x="5033" y="3203"/>
              <a:ext cx="31" cy="50"/>
            </a:xfrm>
            <a:custGeom>
              <a:avLst/>
              <a:gdLst>
                <a:gd name="T0" fmla="*/ 1 w 124"/>
                <a:gd name="T1" fmla="*/ 0 h 198"/>
                <a:gd name="T2" fmla="*/ 0 w 124"/>
                <a:gd name="T3" fmla="*/ 0 h 198"/>
                <a:gd name="T4" fmla="*/ 0 w 124"/>
                <a:gd name="T5" fmla="*/ 1 h 198"/>
                <a:gd name="T6" fmla="*/ 0 w 124"/>
                <a:gd name="T7" fmla="*/ 1 h 198"/>
                <a:gd name="T8" fmla="*/ 0 w 124"/>
                <a:gd name="T9" fmla="*/ 1 h 198"/>
                <a:gd name="T10" fmla="*/ 0 w 124"/>
                <a:gd name="T11" fmla="*/ 1 h 198"/>
                <a:gd name="T12" fmla="*/ 0 w 124"/>
                <a:gd name="T13" fmla="*/ 1 h 198"/>
                <a:gd name="T14" fmla="*/ 0 w 124"/>
                <a:gd name="T15" fmla="*/ 1 h 198"/>
                <a:gd name="T16" fmla="*/ 0 w 124"/>
                <a:gd name="T17" fmla="*/ 1 h 198"/>
                <a:gd name="T18" fmla="*/ 0 w 124"/>
                <a:gd name="T19" fmla="*/ 1 h 198"/>
                <a:gd name="T20" fmla="*/ 1 w 124"/>
                <a:gd name="T21" fmla="*/ 0 h 198"/>
                <a:gd name="T22" fmla="*/ 1 w 124"/>
                <a:gd name="T23" fmla="*/ 0 h 19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198">
                  <a:moveTo>
                    <a:pt x="108" y="0"/>
                  </a:moveTo>
                  <a:lnTo>
                    <a:pt x="66" y="84"/>
                  </a:lnTo>
                  <a:lnTo>
                    <a:pt x="34" y="134"/>
                  </a:lnTo>
                  <a:lnTo>
                    <a:pt x="15" y="164"/>
                  </a:lnTo>
                  <a:lnTo>
                    <a:pt x="10" y="173"/>
                  </a:lnTo>
                  <a:lnTo>
                    <a:pt x="0" y="182"/>
                  </a:lnTo>
                  <a:lnTo>
                    <a:pt x="15" y="198"/>
                  </a:lnTo>
                  <a:lnTo>
                    <a:pt x="40" y="159"/>
                  </a:lnTo>
                  <a:lnTo>
                    <a:pt x="52" y="138"/>
                  </a:lnTo>
                  <a:lnTo>
                    <a:pt x="80" y="93"/>
                  </a:lnTo>
                  <a:lnTo>
                    <a:pt x="124" y="9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5" name="Freeform 184"/>
            <p:cNvSpPr>
              <a:spLocks/>
            </p:cNvSpPr>
            <p:nvPr/>
          </p:nvSpPr>
          <p:spPr bwMode="auto">
            <a:xfrm>
              <a:off x="4970" y="3203"/>
              <a:ext cx="59" cy="97"/>
            </a:xfrm>
            <a:custGeom>
              <a:avLst/>
              <a:gdLst>
                <a:gd name="T0" fmla="*/ 1 w 242"/>
                <a:gd name="T1" fmla="*/ 0 h 386"/>
                <a:gd name="T2" fmla="*/ 1 w 242"/>
                <a:gd name="T3" fmla="*/ 0 h 386"/>
                <a:gd name="T4" fmla="*/ 0 w 242"/>
                <a:gd name="T5" fmla="*/ 0 h 386"/>
                <a:gd name="T6" fmla="*/ 0 w 242"/>
                <a:gd name="T7" fmla="*/ 0 h 386"/>
                <a:gd name="T8" fmla="*/ 0 w 242"/>
                <a:gd name="T9" fmla="*/ 1 h 386"/>
                <a:gd name="T10" fmla="*/ 0 w 242"/>
                <a:gd name="T11" fmla="*/ 1 h 386"/>
                <a:gd name="T12" fmla="*/ 0 w 242"/>
                <a:gd name="T13" fmla="*/ 1 h 386"/>
                <a:gd name="T14" fmla="*/ 0 w 242"/>
                <a:gd name="T15" fmla="*/ 2 h 386"/>
                <a:gd name="T16" fmla="*/ 0 w 242"/>
                <a:gd name="T17" fmla="*/ 2 h 386"/>
                <a:gd name="T18" fmla="*/ 0 w 242"/>
                <a:gd name="T19" fmla="*/ 2 h 386"/>
                <a:gd name="T20" fmla="*/ 0 w 242"/>
                <a:gd name="T21" fmla="*/ 1 h 386"/>
                <a:gd name="T22" fmla="*/ 0 w 242"/>
                <a:gd name="T23" fmla="*/ 1 h 386"/>
                <a:gd name="T24" fmla="*/ 0 w 242"/>
                <a:gd name="T25" fmla="*/ 1 h 386"/>
                <a:gd name="T26" fmla="*/ 0 w 242"/>
                <a:gd name="T27" fmla="*/ 1 h 386"/>
                <a:gd name="T28" fmla="*/ 0 w 242"/>
                <a:gd name="T29" fmla="*/ 1 h 386"/>
                <a:gd name="T30" fmla="*/ 0 w 242"/>
                <a:gd name="T31" fmla="*/ 0 h 386"/>
                <a:gd name="T32" fmla="*/ 1 w 242"/>
                <a:gd name="T33" fmla="*/ 0 h 386"/>
                <a:gd name="T34" fmla="*/ 1 w 242"/>
                <a:gd name="T35" fmla="*/ 0 h 386"/>
                <a:gd name="T36" fmla="*/ 1 w 242"/>
                <a:gd name="T37" fmla="*/ 0 h 3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2" h="386">
                  <a:moveTo>
                    <a:pt x="242" y="0"/>
                  </a:moveTo>
                  <a:lnTo>
                    <a:pt x="199" y="0"/>
                  </a:lnTo>
                  <a:lnTo>
                    <a:pt x="151" y="26"/>
                  </a:lnTo>
                  <a:lnTo>
                    <a:pt x="97" y="82"/>
                  </a:lnTo>
                  <a:lnTo>
                    <a:pt x="64" y="136"/>
                  </a:lnTo>
                  <a:lnTo>
                    <a:pt x="22" y="216"/>
                  </a:lnTo>
                  <a:lnTo>
                    <a:pt x="0" y="299"/>
                  </a:lnTo>
                  <a:lnTo>
                    <a:pt x="6" y="356"/>
                  </a:lnTo>
                  <a:lnTo>
                    <a:pt x="40" y="386"/>
                  </a:lnTo>
                  <a:lnTo>
                    <a:pt x="52" y="359"/>
                  </a:lnTo>
                  <a:lnTo>
                    <a:pt x="25" y="338"/>
                  </a:lnTo>
                  <a:lnTo>
                    <a:pt x="21" y="292"/>
                  </a:lnTo>
                  <a:lnTo>
                    <a:pt x="40" y="220"/>
                  </a:lnTo>
                  <a:lnTo>
                    <a:pt x="77" y="145"/>
                  </a:lnTo>
                  <a:lnTo>
                    <a:pt x="108" y="96"/>
                  </a:lnTo>
                  <a:lnTo>
                    <a:pt x="156" y="48"/>
                  </a:lnTo>
                  <a:lnTo>
                    <a:pt x="197" y="25"/>
                  </a:lnTo>
                  <a:lnTo>
                    <a:pt x="228" y="25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6" name="Freeform 185"/>
            <p:cNvSpPr>
              <a:spLocks/>
            </p:cNvSpPr>
            <p:nvPr/>
          </p:nvSpPr>
          <p:spPr bwMode="auto">
            <a:xfrm>
              <a:off x="4979" y="3203"/>
              <a:ext cx="57" cy="97"/>
            </a:xfrm>
            <a:custGeom>
              <a:avLst/>
              <a:gdLst>
                <a:gd name="T0" fmla="*/ 1 w 228"/>
                <a:gd name="T1" fmla="*/ 0 h 386"/>
                <a:gd name="T2" fmla="*/ 1 w 228"/>
                <a:gd name="T3" fmla="*/ 0 h 386"/>
                <a:gd name="T4" fmla="*/ 1 w 228"/>
                <a:gd name="T5" fmla="*/ 0 h 386"/>
                <a:gd name="T6" fmla="*/ 1 w 228"/>
                <a:gd name="T7" fmla="*/ 1 h 386"/>
                <a:gd name="T8" fmla="*/ 1 w 228"/>
                <a:gd name="T9" fmla="*/ 1 h 386"/>
                <a:gd name="T10" fmla="*/ 1 w 228"/>
                <a:gd name="T11" fmla="*/ 1 h 386"/>
                <a:gd name="T12" fmla="*/ 0 w 228"/>
                <a:gd name="T13" fmla="*/ 1 h 386"/>
                <a:gd name="T14" fmla="*/ 0 w 228"/>
                <a:gd name="T15" fmla="*/ 2 h 386"/>
                <a:gd name="T16" fmla="*/ 0 w 228"/>
                <a:gd name="T17" fmla="*/ 2 h 386"/>
                <a:gd name="T18" fmla="*/ 0 w 228"/>
                <a:gd name="T19" fmla="*/ 2 h 386"/>
                <a:gd name="T20" fmla="*/ 0 w 228"/>
                <a:gd name="T21" fmla="*/ 2 h 386"/>
                <a:gd name="T22" fmla="*/ 1 w 228"/>
                <a:gd name="T23" fmla="*/ 2 h 386"/>
                <a:gd name="T24" fmla="*/ 1 w 228"/>
                <a:gd name="T25" fmla="*/ 1 h 386"/>
                <a:gd name="T26" fmla="*/ 1 w 228"/>
                <a:gd name="T27" fmla="*/ 1 h 386"/>
                <a:gd name="T28" fmla="*/ 1 w 228"/>
                <a:gd name="T29" fmla="*/ 1 h 386"/>
                <a:gd name="T30" fmla="*/ 1 w 228"/>
                <a:gd name="T31" fmla="*/ 1 h 386"/>
                <a:gd name="T32" fmla="*/ 1 w 228"/>
                <a:gd name="T33" fmla="*/ 1 h 386"/>
                <a:gd name="T34" fmla="*/ 1 w 228"/>
                <a:gd name="T35" fmla="*/ 0 h 386"/>
                <a:gd name="T36" fmla="*/ 1 w 228"/>
                <a:gd name="T37" fmla="*/ 0 h 386"/>
                <a:gd name="T38" fmla="*/ 1 w 228"/>
                <a:gd name="T39" fmla="*/ 0 h 38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8" h="386">
                  <a:moveTo>
                    <a:pt x="202" y="0"/>
                  </a:moveTo>
                  <a:lnTo>
                    <a:pt x="188" y="25"/>
                  </a:lnTo>
                  <a:lnTo>
                    <a:pt x="197" y="45"/>
                  </a:lnTo>
                  <a:lnTo>
                    <a:pt x="201" y="94"/>
                  </a:lnTo>
                  <a:lnTo>
                    <a:pt x="191" y="219"/>
                  </a:lnTo>
                  <a:lnTo>
                    <a:pt x="159" y="261"/>
                  </a:lnTo>
                  <a:lnTo>
                    <a:pt x="84" y="336"/>
                  </a:lnTo>
                  <a:lnTo>
                    <a:pt x="44" y="359"/>
                  </a:lnTo>
                  <a:lnTo>
                    <a:pt x="12" y="359"/>
                  </a:lnTo>
                  <a:lnTo>
                    <a:pt x="0" y="386"/>
                  </a:lnTo>
                  <a:lnTo>
                    <a:pt x="42" y="386"/>
                  </a:lnTo>
                  <a:lnTo>
                    <a:pt x="90" y="358"/>
                  </a:lnTo>
                  <a:lnTo>
                    <a:pt x="168" y="277"/>
                  </a:lnTo>
                  <a:lnTo>
                    <a:pt x="188" y="253"/>
                  </a:lnTo>
                  <a:lnTo>
                    <a:pt x="210" y="223"/>
                  </a:lnTo>
                  <a:lnTo>
                    <a:pt x="228" y="199"/>
                  </a:lnTo>
                  <a:lnTo>
                    <a:pt x="213" y="183"/>
                  </a:lnTo>
                  <a:lnTo>
                    <a:pt x="223" y="85"/>
                  </a:lnTo>
                  <a:lnTo>
                    <a:pt x="217" y="2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7" name="Freeform 186"/>
            <p:cNvSpPr>
              <a:spLocks/>
            </p:cNvSpPr>
            <p:nvPr/>
          </p:nvSpPr>
          <p:spPr bwMode="auto">
            <a:xfrm>
              <a:off x="4646" y="3116"/>
              <a:ext cx="58" cy="126"/>
            </a:xfrm>
            <a:custGeom>
              <a:avLst/>
              <a:gdLst>
                <a:gd name="T0" fmla="*/ 0 w 231"/>
                <a:gd name="T1" fmla="*/ 2 h 501"/>
                <a:gd name="T2" fmla="*/ 1 w 231"/>
                <a:gd name="T3" fmla="*/ 0 h 501"/>
                <a:gd name="T4" fmla="*/ 1 w 231"/>
                <a:gd name="T5" fmla="*/ 0 h 5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1" h="501">
                  <a:moveTo>
                    <a:pt x="0" y="501"/>
                  </a:moveTo>
                  <a:lnTo>
                    <a:pt x="134" y="0"/>
                  </a:lnTo>
                  <a:lnTo>
                    <a:pt x="2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8" name="Freeform 187"/>
            <p:cNvSpPr>
              <a:spLocks/>
            </p:cNvSpPr>
            <p:nvPr/>
          </p:nvSpPr>
          <p:spPr bwMode="auto">
            <a:xfrm>
              <a:off x="4684" y="3116"/>
              <a:ext cx="35" cy="70"/>
            </a:xfrm>
            <a:custGeom>
              <a:avLst/>
              <a:gdLst>
                <a:gd name="T0" fmla="*/ 0 w 142"/>
                <a:gd name="T1" fmla="*/ 1 h 278"/>
                <a:gd name="T2" fmla="*/ 0 w 142"/>
                <a:gd name="T3" fmla="*/ 1 h 278"/>
                <a:gd name="T4" fmla="*/ 0 w 142"/>
                <a:gd name="T5" fmla="*/ 1 h 278"/>
                <a:gd name="T6" fmla="*/ 0 w 142"/>
                <a:gd name="T7" fmla="*/ 1 h 278"/>
                <a:gd name="T8" fmla="*/ 0 w 142"/>
                <a:gd name="T9" fmla="*/ 1 h 278"/>
                <a:gd name="T10" fmla="*/ 0 w 142"/>
                <a:gd name="T11" fmla="*/ 1 h 278"/>
                <a:gd name="T12" fmla="*/ 0 w 142"/>
                <a:gd name="T13" fmla="*/ 1 h 278"/>
                <a:gd name="T14" fmla="*/ 0 w 142"/>
                <a:gd name="T15" fmla="*/ 1 h 278"/>
                <a:gd name="T16" fmla="*/ 0 w 142"/>
                <a:gd name="T17" fmla="*/ 1 h 278"/>
                <a:gd name="T18" fmla="*/ 0 w 142"/>
                <a:gd name="T19" fmla="*/ 1 h 278"/>
                <a:gd name="T20" fmla="*/ 0 w 142"/>
                <a:gd name="T21" fmla="*/ 1 h 278"/>
                <a:gd name="T22" fmla="*/ 0 w 142"/>
                <a:gd name="T23" fmla="*/ 1 h 278"/>
                <a:gd name="T24" fmla="*/ 0 w 142"/>
                <a:gd name="T25" fmla="*/ 1 h 278"/>
                <a:gd name="T26" fmla="*/ 0 w 142"/>
                <a:gd name="T27" fmla="*/ 1 h 278"/>
                <a:gd name="T28" fmla="*/ 0 w 142"/>
                <a:gd name="T29" fmla="*/ 1 h 278"/>
                <a:gd name="T30" fmla="*/ 0 w 142"/>
                <a:gd name="T31" fmla="*/ 1 h 278"/>
                <a:gd name="T32" fmla="*/ 0 w 142"/>
                <a:gd name="T33" fmla="*/ 1 h 278"/>
                <a:gd name="T34" fmla="*/ 0 w 142"/>
                <a:gd name="T35" fmla="*/ 1 h 278"/>
                <a:gd name="T36" fmla="*/ 0 w 142"/>
                <a:gd name="T37" fmla="*/ 1 h 278"/>
                <a:gd name="T38" fmla="*/ 0 w 142"/>
                <a:gd name="T39" fmla="*/ 1 h 278"/>
                <a:gd name="T40" fmla="*/ 0 w 142"/>
                <a:gd name="T41" fmla="*/ 1 h 278"/>
                <a:gd name="T42" fmla="*/ 0 w 142"/>
                <a:gd name="T43" fmla="*/ 1 h 278"/>
                <a:gd name="T44" fmla="*/ 0 w 142"/>
                <a:gd name="T45" fmla="*/ 1 h 278"/>
                <a:gd name="T46" fmla="*/ 0 w 142"/>
                <a:gd name="T47" fmla="*/ 1 h 278"/>
                <a:gd name="T48" fmla="*/ 0 w 142"/>
                <a:gd name="T49" fmla="*/ 1 h 278"/>
                <a:gd name="T50" fmla="*/ 0 w 142"/>
                <a:gd name="T51" fmla="*/ 1 h 278"/>
                <a:gd name="T52" fmla="*/ 0 w 142"/>
                <a:gd name="T53" fmla="*/ 1 h 278"/>
                <a:gd name="T54" fmla="*/ 0 w 142"/>
                <a:gd name="T55" fmla="*/ 1 h 278"/>
                <a:gd name="T56" fmla="*/ 0 w 142"/>
                <a:gd name="T57" fmla="*/ 1 h 278"/>
                <a:gd name="T58" fmla="*/ 0 w 142"/>
                <a:gd name="T59" fmla="*/ 1 h 278"/>
                <a:gd name="T60" fmla="*/ 0 w 142"/>
                <a:gd name="T61" fmla="*/ 1 h 278"/>
                <a:gd name="T62" fmla="*/ 0 w 142"/>
                <a:gd name="T63" fmla="*/ 1 h 278"/>
                <a:gd name="T64" fmla="*/ 0 w 142"/>
                <a:gd name="T65" fmla="*/ 1 h 278"/>
                <a:gd name="T66" fmla="*/ 0 w 142"/>
                <a:gd name="T67" fmla="*/ 1 h 278"/>
                <a:gd name="T68" fmla="*/ 0 w 142"/>
                <a:gd name="T69" fmla="*/ 0 h 278"/>
                <a:gd name="T70" fmla="*/ 0 w 142"/>
                <a:gd name="T71" fmla="*/ 0 h 278"/>
                <a:gd name="T72" fmla="*/ 0 w 142"/>
                <a:gd name="T73" fmla="*/ 0 h 278"/>
                <a:gd name="T74" fmla="*/ 0 w 142"/>
                <a:gd name="T75" fmla="*/ 0 h 278"/>
                <a:gd name="T76" fmla="*/ 0 w 142"/>
                <a:gd name="T77" fmla="*/ 0 h 278"/>
                <a:gd name="T78" fmla="*/ 0 w 142"/>
                <a:gd name="T79" fmla="*/ 0 h 278"/>
                <a:gd name="T80" fmla="*/ 0 w 142"/>
                <a:gd name="T81" fmla="*/ 0 h 278"/>
                <a:gd name="T82" fmla="*/ 0 w 142"/>
                <a:gd name="T83" fmla="*/ 0 h 278"/>
                <a:gd name="T84" fmla="*/ 0 w 142"/>
                <a:gd name="T85" fmla="*/ 0 h 278"/>
                <a:gd name="T86" fmla="*/ 0 w 142"/>
                <a:gd name="T87" fmla="*/ 0 h 278"/>
                <a:gd name="T88" fmla="*/ 0 w 142"/>
                <a:gd name="T89" fmla="*/ 0 h 278"/>
                <a:gd name="T90" fmla="*/ 0 w 142"/>
                <a:gd name="T91" fmla="*/ 0 h 278"/>
                <a:gd name="T92" fmla="*/ 0 w 142"/>
                <a:gd name="T93" fmla="*/ 0 h 278"/>
                <a:gd name="T94" fmla="*/ 0 w 142"/>
                <a:gd name="T95" fmla="*/ 0 h 278"/>
                <a:gd name="T96" fmla="*/ 0 w 142"/>
                <a:gd name="T97" fmla="*/ 0 h 278"/>
                <a:gd name="T98" fmla="*/ 0 w 142"/>
                <a:gd name="T99" fmla="*/ 0 h 278"/>
                <a:gd name="T100" fmla="*/ 0 w 142"/>
                <a:gd name="T101" fmla="*/ 0 h 278"/>
                <a:gd name="T102" fmla="*/ 0 w 142"/>
                <a:gd name="T103" fmla="*/ 0 h 278"/>
                <a:gd name="T104" fmla="*/ 0 w 142"/>
                <a:gd name="T105" fmla="*/ 0 h 278"/>
                <a:gd name="T106" fmla="*/ 0 w 142"/>
                <a:gd name="T107" fmla="*/ 0 h 278"/>
                <a:gd name="T108" fmla="*/ 0 w 142"/>
                <a:gd name="T109" fmla="*/ 0 h 27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2" h="278">
                  <a:moveTo>
                    <a:pt x="0" y="278"/>
                  </a:moveTo>
                  <a:lnTo>
                    <a:pt x="6" y="278"/>
                  </a:lnTo>
                  <a:lnTo>
                    <a:pt x="12" y="277"/>
                  </a:lnTo>
                  <a:lnTo>
                    <a:pt x="17" y="276"/>
                  </a:lnTo>
                  <a:lnTo>
                    <a:pt x="24" y="274"/>
                  </a:lnTo>
                  <a:lnTo>
                    <a:pt x="30" y="272"/>
                  </a:lnTo>
                  <a:lnTo>
                    <a:pt x="36" y="270"/>
                  </a:lnTo>
                  <a:lnTo>
                    <a:pt x="42" y="267"/>
                  </a:lnTo>
                  <a:lnTo>
                    <a:pt x="48" y="263"/>
                  </a:lnTo>
                  <a:lnTo>
                    <a:pt x="54" y="259"/>
                  </a:lnTo>
                  <a:lnTo>
                    <a:pt x="60" y="255"/>
                  </a:lnTo>
                  <a:lnTo>
                    <a:pt x="65" y="251"/>
                  </a:lnTo>
                  <a:lnTo>
                    <a:pt x="72" y="245"/>
                  </a:lnTo>
                  <a:lnTo>
                    <a:pt x="77" y="240"/>
                  </a:lnTo>
                  <a:lnTo>
                    <a:pt x="82" y="235"/>
                  </a:lnTo>
                  <a:lnTo>
                    <a:pt x="88" y="228"/>
                  </a:lnTo>
                  <a:lnTo>
                    <a:pt x="93" y="222"/>
                  </a:lnTo>
                  <a:lnTo>
                    <a:pt x="98" y="216"/>
                  </a:lnTo>
                  <a:lnTo>
                    <a:pt x="104" y="209"/>
                  </a:lnTo>
                  <a:lnTo>
                    <a:pt x="108" y="202"/>
                  </a:lnTo>
                  <a:lnTo>
                    <a:pt x="112" y="194"/>
                  </a:lnTo>
                  <a:lnTo>
                    <a:pt x="116" y="187"/>
                  </a:lnTo>
                  <a:lnTo>
                    <a:pt x="120" y="179"/>
                  </a:lnTo>
                  <a:lnTo>
                    <a:pt x="124" y="172"/>
                  </a:lnTo>
                  <a:lnTo>
                    <a:pt x="127" y="163"/>
                  </a:lnTo>
                  <a:lnTo>
                    <a:pt x="130" y="156"/>
                  </a:lnTo>
                  <a:lnTo>
                    <a:pt x="132" y="147"/>
                  </a:lnTo>
                  <a:lnTo>
                    <a:pt x="135" y="139"/>
                  </a:lnTo>
                  <a:lnTo>
                    <a:pt x="137" y="131"/>
                  </a:lnTo>
                  <a:lnTo>
                    <a:pt x="139" y="123"/>
                  </a:lnTo>
                  <a:lnTo>
                    <a:pt x="140" y="115"/>
                  </a:lnTo>
                  <a:lnTo>
                    <a:pt x="141" y="107"/>
                  </a:lnTo>
                  <a:lnTo>
                    <a:pt x="141" y="99"/>
                  </a:lnTo>
                  <a:lnTo>
                    <a:pt x="142" y="92"/>
                  </a:lnTo>
                  <a:lnTo>
                    <a:pt x="142" y="85"/>
                  </a:lnTo>
                  <a:lnTo>
                    <a:pt x="141" y="77"/>
                  </a:lnTo>
                  <a:lnTo>
                    <a:pt x="140" y="70"/>
                  </a:lnTo>
                  <a:lnTo>
                    <a:pt x="139" y="63"/>
                  </a:lnTo>
                  <a:lnTo>
                    <a:pt x="138" y="57"/>
                  </a:lnTo>
                  <a:lnTo>
                    <a:pt x="136" y="51"/>
                  </a:lnTo>
                  <a:lnTo>
                    <a:pt x="134" y="44"/>
                  </a:lnTo>
                  <a:lnTo>
                    <a:pt x="131" y="39"/>
                  </a:lnTo>
                  <a:lnTo>
                    <a:pt x="128" y="32"/>
                  </a:lnTo>
                  <a:lnTo>
                    <a:pt x="125" y="28"/>
                  </a:lnTo>
                  <a:lnTo>
                    <a:pt x="122" y="23"/>
                  </a:lnTo>
                  <a:lnTo>
                    <a:pt x="119" y="19"/>
                  </a:lnTo>
                  <a:lnTo>
                    <a:pt x="114" y="15"/>
                  </a:lnTo>
                  <a:lnTo>
                    <a:pt x="110" y="12"/>
                  </a:lnTo>
                  <a:lnTo>
                    <a:pt x="106" y="9"/>
                  </a:lnTo>
                  <a:lnTo>
                    <a:pt x="102" y="6"/>
                  </a:lnTo>
                  <a:lnTo>
                    <a:pt x="96" y="4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0" y="0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59" name="Line 188"/>
            <p:cNvSpPr>
              <a:spLocks noChangeShapeType="1"/>
            </p:cNvSpPr>
            <p:nvPr/>
          </p:nvSpPr>
          <p:spPr bwMode="auto">
            <a:xfrm flipH="1">
              <a:off x="4660" y="318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0" name="Freeform 189"/>
            <p:cNvSpPr>
              <a:spLocks/>
            </p:cNvSpPr>
            <p:nvPr/>
          </p:nvSpPr>
          <p:spPr bwMode="auto">
            <a:xfrm>
              <a:off x="4754" y="3168"/>
              <a:ext cx="39" cy="76"/>
            </a:xfrm>
            <a:custGeom>
              <a:avLst/>
              <a:gdLst>
                <a:gd name="T0" fmla="*/ 0 w 150"/>
                <a:gd name="T1" fmla="*/ 0 h 301"/>
                <a:gd name="T2" fmla="*/ 0 w 150"/>
                <a:gd name="T3" fmla="*/ 1 h 301"/>
                <a:gd name="T4" fmla="*/ 1 w 150"/>
                <a:gd name="T5" fmla="*/ 0 h 3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301">
                  <a:moveTo>
                    <a:pt x="10" y="0"/>
                  </a:moveTo>
                  <a:lnTo>
                    <a:pt x="0" y="301"/>
                  </a:lnTo>
                  <a:lnTo>
                    <a:pt x="15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1" name="Line 190"/>
            <p:cNvSpPr>
              <a:spLocks noChangeShapeType="1"/>
            </p:cNvSpPr>
            <p:nvPr/>
          </p:nvSpPr>
          <p:spPr bwMode="auto">
            <a:xfrm flipH="1">
              <a:off x="4732" y="3515"/>
              <a:ext cx="86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2" name="Line 191"/>
            <p:cNvSpPr>
              <a:spLocks noChangeShapeType="1"/>
            </p:cNvSpPr>
            <p:nvPr/>
          </p:nvSpPr>
          <p:spPr bwMode="auto">
            <a:xfrm flipH="1">
              <a:off x="4714" y="3729"/>
              <a:ext cx="9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3" name="Line 192"/>
            <p:cNvSpPr>
              <a:spLocks noChangeShapeType="1"/>
            </p:cNvSpPr>
            <p:nvPr/>
          </p:nvSpPr>
          <p:spPr bwMode="auto">
            <a:xfrm flipH="1">
              <a:off x="4698" y="3766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4" name="Line 193"/>
            <p:cNvSpPr>
              <a:spLocks noChangeShapeType="1"/>
            </p:cNvSpPr>
            <p:nvPr/>
          </p:nvSpPr>
          <p:spPr bwMode="auto">
            <a:xfrm flipH="1">
              <a:off x="4602" y="3802"/>
              <a:ext cx="88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5" name="Line 194"/>
            <p:cNvSpPr>
              <a:spLocks noChangeShapeType="1"/>
            </p:cNvSpPr>
            <p:nvPr/>
          </p:nvSpPr>
          <p:spPr bwMode="auto">
            <a:xfrm flipH="1">
              <a:off x="4742" y="3995"/>
              <a:ext cx="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6" name="Line 195"/>
            <p:cNvSpPr>
              <a:spLocks noChangeShapeType="1"/>
            </p:cNvSpPr>
            <p:nvPr/>
          </p:nvSpPr>
          <p:spPr bwMode="auto">
            <a:xfrm flipH="1">
              <a:off x="4718" y="3995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7" name="Line 196"/>
            <p:cNvSpPr>
              <a:spLocks noChangeShapeType="1"/>
            </p:cNvSpPr>
            <p:nvPr/>
          </p:nvSpPr>
          <p:spPr bwMode="auto">
            <a:xfrm flipH="1">
              <a:off x="4691" y="399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8" name="Line 197"/>
            <p:cNvSpPr>
              <a:spLocks noChangeShapeType="1"/>
            </p:cNvSpPr>
            <p:nvPr/>
          </p:nvSpPr>
          <p:spPr bwMode="auto">
            <a:xfrm flipH="1">
              <a:off x="4602" y="3995"/>
              <a:ext cx="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69" name="Line 198"/>
            <p:cNvSpPr>
              <a:spLocks noChangeShapeType="1"/>
            </p:cNvSpPr>
            <p:nvPr/>
          </p:nvSpPr>
          <p:spPr bwMode="auto">
            <a:xfrm>
              <a:off x="4818" y="3160"/>
              <a:ext cx="0" cy="9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783" name="Group 199"/>
          <p:cNvGrpSpPr>
            <a:grpSpLocks/>
          </p:cNvGrpSpPr>
          <p:nvPr/>
        </p:nvGrpSpPr>
        <p:grpSpPr bwMode="auto">
          <a:xfrm>
            <a:off x="292100" y="1050925"/>
            <a:ext cx="1579563" cy="2008188"/>
            <a:chOff x="184" y="2685"/>
            <a:chExt cx="995" cy="1265"/>
          </a:xfrm>
        </p:grpSpPr>
        <p:sp>
          <p:nvSpPr>
            <p:cNvPr id="71835" name="Freeform 200"/>
            <p:cNvSpPr>
              <a:spLocks/>
            </p:cNvSpPr>
            <p:nvPr/>
          </p:nvSpPr>
          <p:spPr bwMode="auto">
            <a:xfrm>
              <a:off x="184" y="3529"/>
              <a:ext cx="995" cy="421"/>
            </a:xfrm>
            <a:custGeom>
              <a:avLst/>
              <a:gdLst>
                <a:gd name="T0" fmla="*/ 4 w 1931"/>
                <a:gd name="T1" fmla="*/ 0 h 818"/>
                <a:gd name="T2" fmla="*/ 2 w 1931"/>
                <a:gd name="T3" fmla="*/ 4 h 818"/>
                <a:gd name="T4" fmla="*/ 1 w 1931"/>
                <a:gd name="T5" fmla="*/ 8 h 818"/>
                <a:gd name="T6" fmla="*/ 0 w 1931"/>
                <a:gd name="T7" fmla="*/ 13 h 818"/>
                <a:gd name="T8" fmla="*/ 1 w 1931"/>
                <a:gd name="T9" fmla="*/ 17 h 818"/>
                <a:gd name="T10" fmla="*/ 1 w 1931"/>
                <a:gd name="T11" fmla="*/ 21 h 818"/>
                <a:gd name="T12" fmla="*/ 2 w 1931"/>
                <a:gd name="T13" fmla="*/ 25 h 818"/>
                <a:gd name="T14" fmla="*/ 4 w 1931"/>
                <a:gd name="T15" fmla="*/ 30 h 818"/>
                <a:gd name="T16" fmla="*/ 7 w 1931"/>
                <a:gd name="T17" fmla="*/ 33 h 818"/>
                <a:gd name="T18" fmla="*/ 11 w 1931"/>
                <a:gd name="T19" fmla="*/ 38 h 818"/>
                <a:gd name="T20" fmla="*/ 14 w 1931"/>
                <a:gd name="T21" fmla="*/ 41 h 818"/>
                <a:gd name="T22" fmla="*/ 19 w 1931"/>
                <a:gd name="T23" fmla="*/ 44 h 818"/>
                <a:gd name="T24" fmla="*/ 24 w 1931"/>
                <a:gd name="T25" fmla="*/ 47 h 818"/>
                <a:gd name="T26" fmla="*/ 29 w 1931"/>
                <a:gd name="T27" fmla="*/ 50 h 818"/>
                <a:gd name="T28" fmla="*/ 35 w 1931"/>
                <a:gd name="T29" fmla="*/ 52 h 818"/>
                <a:gd name="T30" fmla="*/ 41 w 1931"/>
                <a:gd name="T31" fmla="*/ 54 h 818"/>
                <a:gd name="T32" fmla="*/ 48 w 1931"/>
                <a:gd name="T33" fmla="*/ 56 h 818"/>
                <a:gd name="T34" fmla="*/ 55 w 1931"/>
                <a:gd name="T35" fmla="*/ 57 h 818"/>
                <a:gd name="T36" fmla="*/ 61 w 1931"/>
                <a:gd name="T37" fmla="*/ 57 h 818"/>
                <a:gd name="T38" fmla="*/ 68 w 1931"/>
                <a:gd name="T39" fmla="*/ 58 h 818"/>
                <a:gd name="T40" fmla="*/ 75 w 1931"/>
                <a:gd name="T41" fmla="*/ 57 h 818"/>
                <a:gd name="T42" fmla="*/ 82 w 1931"/>
                <a:gd name="T43" fmla="*/ 57 h 818"/>
                <a:gd name="T44" fmla="*/ 89 w 1931"/>
                <a:gd name="T45" fmla="*/ 56 h 818"/>
                <a:gd name="T46" fmla="*/ 95 w 1931"/>
                <a:gd name="T47" fmla="*/ 54 h 818"/>
                <a:gd name="T48" fmla="*/ 101 w 1931"/>
                <a:gd name="T49" fmla="*/ 52 h 818"/>
                <a:gd name="T50" fmla="*/ 107 w 1931"/>
                <a:gd name="T51" fmla="*/ 50 h 818"/>
                <a:gd name="T52" fmla="*/ 112 w 1931"/>
                <a:gd name="T53" fmla="*/ 47 h 818"/>
                <a:gd name="T54" fmla="*/ 117 w 1931"/>
                <a:gd name="T55" fmla="*/ 44 h 818"/>
                <a:gd name="T56" fmla="*/ 122 w 1931"/>
                <a:gd name="T57" fmla="*/ 41 h 818"/>
                <a:gd name="T58" fmla="*/ 126 w 1931"/>
                <a:gd name="T59" fmla="*/ 38 h 818"/>
                <a:gd name="T60" fmla="*/ 129 w 1931"/>
                <a:gd name="T61" fmla="*/ 33 h 818"/>
                <a:gd name="T62" fmla="*/ 132 w 1931"/>
                <a:gd name="T63" fmla="*/ 30 h 818"/>
                <a:gd name="T64" fmla="*/ 134 w 1931"/>
                <a:gd name="T65" fmla="*/ 25 h 818"/>
                <a:gd name="T66" fmla="*/ 136 w 1931"/>
                <a:gd name="T67" fmla="*/ 21 h 818"/>
                <a:gd name="T68" fmla="*/ 136 w 1931"/>
                <a:gd name="T69" fmla="*/ 17 h 818"/>
                <a:gd name="T70" fmla="*/ 136 w 1931"/>
                <a:gd name="T71" fmla="*/ 13 h 818"/>
                <a:gd name="T72" fmla="*/ 136 w 1931"/>
                <a:gd name="T73" fmla="*/ 8 h 818"/>
                <a:gd name="T74" fmla="*/ 134 w 1931"/>
                <a:gd name="T75" fmla="*/ 4 h 818"/>
                <a:gd name="T76" fmla="*/ 132 w 1931"/>
                <a:gd name="T77" fmla="*/ 0 h 8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31" h="818">
                  <a:moveTo>
                    <a:pt x="54" y="0"/>
                  </a:moveTo>
                  <a:lnTo>
                    <a:pt x="26" y="59"/>
                  </a:lnTo>
                  <a:lnTo>
                    <a:pt x="8" y="119"/>
                  </a:lnTo>
                  <a:lnTo>
                    <a:pt x="0" y="181"/>
                  </a:lnTo>
                  <a:lnTo>
                    <a:pt x="1" y="243"/>
                  </a:lnTo>
                  <a:lnTo>
                    <a:pt x="11" y="304"/>
                  </a:lnTo>
                  <a:lnTo>
                    <a:pt x="32" y="364"/>
                  </a:lnTo>
                  <a:lnTo>
                    <a:pt x="63" y="423"/>
                  </a:lnTo>
                  <a:lnTo>
                    <a:pt x="101" y="479"/>
                  </a:lnTo>
                  <a:lnTo>
                    <a:pt x="149" y="532"/>
                  </a:lnTo>
                  <a:lnTo>
                    <a:pt x="205" y="582"/>
                  </a:lnTo>
                  <a:lnTo>
                    <a:pt x="269" y="629"/>
                  </a:lnTo>
                  <a:lnTo>
                    <a:pt x="339" y="672"/>
                  </a:lnTo>
                  <a:lnTo>
                    <a:pt x="417" y="709"/>
                  </a:lnTo>
                  <a:lnTo>
                    <a:pt x="499" y="741"/>
                  </a:lnTo>
                  <a:lnTo>
                    <a:pt x="588" y="769"/>
                  </a:lnTo>
                  <a:lnTo>
                    <a:pt x="678" y="790"/>
                  </a:lnTo>
                  <a:lnTo>
                    <a:pt x="773" y="805"/>
                  </a:lnTo>
                  <a:lnTo>
                    <a:pt x="869" y="815"/>
                  </a:lnTo>
                  <a:lnTo>
                    <a:pt x="966" y="818"/>
                  </a:lnTo>
                  <a:lnTo>
                    <a:pt x="1062" y="815"/>
                  </a:lnTo>
                  <a:lnTo>
                    <a:pt x="1158" y="805"/>
                  </a:lnTo>
                  <a:lnTo>
                    <a:pt x="1253" y="790"/>
                  </a:lnTo>
                  <a:lnTo>
                    <a:pt x="1344" y="769"/>
                  </a:lnTo>
                  <a:lnTo>
                    <a:pt x="1432" y="741"/>
                  </a:lnTo>
                  <a:lnTo>
                    <a:pt x="1514" y="709"/>
                  </a:lnTo>
                  <a:lnTo>
                    <a:pt x="1592" y="672"/>
                  </a:lnTo>
                  <a:lnTo>
                    <a:pt x="1662" y="629"/>
                  </a:lnTo>
                  <a:lnTo>
                    <a:pt x="1726" y="582"/>
                  </a:lnTo>
                  <a:lnTo>
                    <a:pt x="1782" y="532"/>
                  </a:lnTo>
                  <a:lnTo>
                    <a:pt x="1830" y="479"/>
                  </a:lnTo>
                  <a:lnTo>
                    <a:pt x="1868" y="423"/>
                  </a:lnTo>
                  <a:lnTo>
                    <a:pt x="1899" y="364"/>
                  </a:lnTo>
                  <a:lnTo>
                    <a:pt x="1920" y="304"/>
                  </a:lnTo>
                  <a:lnTo>
                    <a:pt x="1930" y="243"/>
                  </a:lnTo>
                  <a:lnTo>
                    <a:pt x="1931" y="181"/>
                  </a:lnTo>
                  <a:lnTo>
                    <a:pt x="1923" y="119"/>
                  </a:lnTo>
                  <a:lnTo>
                    <a:pt x="1905" y="59"/>
                  </a:lnTo>
                  <a:lnTo>
                    <a:pt x="187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36" name="Line 201"/>
            <p:cNvSpPr>
              <a:spLocks noChangeShapeType="1"/>
            </p:cNvSpPr>
            <p:nvPr/>
          </p:nvSpPr>
          <p:spPr bwMode="auto">
            <a:xfrm flipH="1">
              <a:off x="213" y="2685"/>
              <a:ext cx="469" cy="8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37" name="Line 202"/>
            <p:cNvSpPr>
              <a:spLocks noChangeShapeType="1"/>
            </p:cNvSpPr>
            <p:nvPr/>
          </p:nvSpPr>
          <p:spPr bwMode="auto">
            <a:xfrm>
              <a:off x="682" y="2685"/>
              <a:ext cx="468" cy="8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787" name="Group 203"/>
          <p:cNvGrpSpPr>
            <a:grpSpLocks/>
          </p:cNvGrpSpPr>
          <p:nvPr/>
        </p:nvGrpSpPr>
        <p:grpSpPr bwMode="auto">
          <a:xfrm>
            <a:off x="2363788" y="1050925"/>
            <a:ext cx="1577975" cy="2008188"/>
            <a:chOff x="1489" y="2685"/>
            <a:chExt cx="994" cy="1265"/>
          </a:xfrm>
        </p:grpSpPr>
        <p:sp>
          <p:nvSpPr>
            <p:cNvPr id="71832" name="Freeform 204"/>
            <p:cNvSpPr>
              <a:spLocks/>
            </p:cNvSpPr>
            <p:nvPr/>
          </p:nvSpPr>
          <p:spPr bwMode="auto">
            <a:xfrm>
              <a:off x="1489" y="3529"/>
              <a:ext cx="994" cy="421"/>
            </a:xfrm>
            <a:custGeom>
              <a:avLst/>
              <a:gdLst>
                <a:gd name="T0" fmla="*/ 4 w 1932"/>
                <a:gd name="T1" fmla="*/ 0 h 818"/>
                <a:gd name="T2" fmla="*/ 2 w 1932"/>
                <a:gd name="T3" fmla="*/ 4 h 818"/>
                <a:gd name="T4" fmla="*/ 1 w 1932"/>
                <a:gd name="T5" fmla="*/ 8 h 818"/>
                <a:gd name="T6" fmla="*/ 0 w 1932"/>
                <a:gd name="T7" fmla="*/ 13 h 818"/>
                <a:gd name="T8" fmla="*/ 1 w 1932"/>
                <a:gd name="T9" fmla="*/ 17 h 818"/>
                <a:gd name="T10" fmla="*/ 1 w 1932"/>
                <a:gd name="T11" fmla="*/ 21 h 818"/>
                <a:gd name="T12" fmla="*/ 2 w 1932"/>
                <a:gd name="T13" fmla="*/ 25 h 818"/>
                <a:gd name="T14" fmla="*/ 4 w 1932"/>
                <a:gd name="T15" fmla="*/ 30 h 818"/>
                <a:gd name="T16" fmla="*/ 7 w 1932"/>
                <a:gd name="T17" fmla="*/ 33 h 818"/>
                <a:gd name="T18" fmla="*/ 11 w 1932"/>
                <a:gd name="T19" fmla="*/ 38 h 818"/>
                <a:gd name="T20" fmla="*/ 14 w 1932"/>
                <a:gd name="T21" fmla="*/ 41 h 818"/>
                <a:gd name="T22" fmla="*/ 19 w 1932"/>
                <a:gd name="T23" fmla="*/ 44 h 818"/>
                <a:gd name="T24" fmla="*/ 24 w 1932"/>
                <a:gd name="T25" fmla="*/ 47 h 818"/>
                <a:gd name="T26" fmla="*/ 29 w 1932"/>
                <a:gd name="T27" fmla="*/ 50 h 818"/>
                <a:gd name="T28" fmla="*/ 35 w 1932"/>
                <a:gd name="T29" fmla="*/ 52 h 818"/>
                <a:gd name="T30" fmla="*/ 41 w 1932"/>
                <a:gd name="T31" fmla="*/ 54 h 818"/>
                <a:gd name="T32" fmla="*/ 48 w 1932"/>
                <a:gd name="T33" fmla="*/ 56 h 818"/>
                <a:gd name="T34" fmla="*/ 54 w 1932"/>
                <a:gd name="T35" fmla="*/ 57 h 818"/>
                <a:gd name="T36" fmla="*/ 61 w 1932"/>
                <a:gd name="T37" fmla="*/ 57 h 818"/>
                <a:gd name="T38" fmla="*/ 67 w 1932"/>
                <a:gd name="T39" fmla="*/ 58 h 818"/>
                <a:gd name="T40" fmla="*/ 75 w 1932"/>
                <a:gd name="T41" fmla="*/ 57 h 818"/>
                <a:gd name="T42" fmla="*/ 81 w 1932"/>
                <a:gd name="T43" fmla="*/ 57 h 818"/>
                <a:gd name="T44" fmla="*/ 88 w 1932"/>
                <a:gd name="T45" fmla="*/ 56 h 818"/>
                <a:gd name="T46" fmla="*/ 94 w 1932"/>
                <a:gd name="T47" fmla="*/ 54 h 818"/>
                <a:gd name="T48" fmla="*/ 100 w 1932"/>
                <a:gd name="T49" fmla="*/ 52 h 818"/>
                <a:gd name="T50" fmla="*/ 106 w 1932"/>
                <a:gd name="T51" fmla="*/ 50 h 818"/>
                <a:gd name="T52" fmla="*/ 112 w 1932"/>
                <a:gd name="T53" fmla="*/ 47 h 818"/>
                <a:gd name="T54" fmla="*/ 116 w 1932"/>
                <a:gd name="T55" fmla="*/ 44 h 818"/>
                <a:gd name="T56" fmla="*/ 121 w 1932"/>
                <a:gd name="T57" fmla="*/ 41 h 818"/>
                <a:gd name="T58" fmla="*/ 125 w 1932"/>
                <a:gd name="T59" fmla="*/ 38 h 818"/>
                <a:gd name="T60" fmla="*/ 129 w 1932"/>
                <a:gd name="T61" fmla="*/ 33 h 818"/>
                <a:gd name="T62" fmla="*/ 131 w 1932"/>
                <a:gd name="T63" fmla="*/ 30 h 818"/>
                <a:gd name="T64" fmla="*/ 133 w 1932"/>
                <a:gd name="T65" fmla="*/ 25 h 818"/>
                <a:gd name="T66" fmla="*/ 134 w 1932"/>
                <a:gd name="T67" fmla="*/ 21 h 818"/>
                <a:gd name="T68" fmla="*/ 135 w 1932"/>
                <a:gd name="T69" fmla="*/ 17 h 818"/>
                <a:gd name="T70" fmla="*/ 135 w 1932"/>
                <a:gd name="T71" fmla="*/ 13 h 818"/>
                <a:gd name="T72" fmla="*/ 135 w 1932"/>
                <a:gd name="T73" fmla="*/ 8 h 818"/>
                <a:gd name="T74" fmla="*/ 133 w 1932"/>
                <a:gd name="T75" fmla="*/ 4 h 818"/>
                <a:gd name="T76" fmla="*/ 132 w 1932"/>
                <a:gd name="T77" fmla="*/ 0 h 8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32" h="818">
                  <a:moveTo>
                    <a:pt x="54" y="0"/>
                  </a:moveTo>
                  <a:lnTo>
                    <a:pt x="26" y="59"/>
                  </a:lnTo>
                  <a:lnTo>
                    <a:pt x="8" y="119"/>
                  </a:lnTo>
                  <a:lnTo>
                    <a:pt x="0" y="181"/>
                  </a:lnTo>
                  <a:lnTo>
                    <a:pt x="1" y="243"/>
                  </a:lnTo>
                  <a:lnTo>
                    <a:pt x="11" y="304"/>
                  </a:lnTo>
                  <a:lnTo>
                    <a:pt x="31" y="364"/>
                  </a:lnTo>
                  <a:lnTo>
                    <a:pt x="62" y="423"/>
                  </a:lnTo>
                  <a:lnTo>
                    <a:pt x="101" y="479"/>
                  </a:lnTo>
                  <a:lnTo>
                    <a:pt x="149" y="532"/>
                  </a:lnTo>
                  <a:lnTo>
                    <a:pt x="205" y="582"/>
                  </a:lnTo>
                  <a:lnTo>
                    <a:pt x="269" y="629"/>
                  </a:lnTo>
                  <a:lnTo>
                    <a:pt x="340" y="672"/>
                  </a:lnTo>
                  <a:lnTo>
                    <a:pt x="417" y="709"/>
                  </a:lnTo>
                  <a:lnTo>
                    <a:pt x="500" y="741"/>
                  </a:lnTo>
                  <a:lnTo>
                    <a:pt x="587" y="769"/>
                  </a:lnTo>
                  <a:lnTo>
                    <a:pt x="678" y="790"/>
                  </a:lnTo>
                  <a:lnTo>
                    <a:pt x="773" y="805"/>
                  </a:lnTo>
                  <a:lnTo>
                    <a:pt x="868" y="815"/>
                  </a:lnTo>
                  <a:lnTo>
                    <a:pt x="965" y="818"/>
                  </a:lnTo>
                  <a:lnTo>
                    <a:pt x="1062" y="815"/>
                  </a:lnTo>
                  <a:lnTo>
                    <a:pt x="1158" y="805"/>
                  </a:lnTo>
                  <a:lnTo>
                    <a:pt x="1253" y="790"/>
                  </a:lnTo>
                  <a:lnTo>
                    <a:pt x="1344" y="769"/>
                  </a:lnTo>
                  <a:lnTo>
                    <a:pt x="1432" y="741"/>
                  </a:lnTo>
                  <a:lnTo>
                    <a:pt x="1514" y="709"/>
                  </a:lnTo>
                  <a:lnTo>
                    <a:pt x="1591" y="672"/>
                  </a:lnTo>
                  <a:lnTo>
                    <a:pt x="1662" y="629"/>
                  </a:lnTo>
                  <a:lnTo>
                    <a:pt x="1726" y="582"/>
                  </a:lnTo>
                  <a:lnTo>
                    <a:pt x="1782" y="532"/>
                  </a:lnTo>
                  <a:lnTo>
                    <a:pt x="1830" y="479"/>
                  </a:lnTo>
                  <a:lnTo>
                    <a:pt x="1869" y="423"/>
                  </a:lnTo>
                  <a:lnTo>
                    <a:pt x="1899" y="364"/>
                  </a:lnTo>
                  <a:lnTo>
                    <a:pt x="1919" y="304"/>
                  </a:lnTo>
                  <a:lnTo>
                    <a:pt x="1930" y="243"/>
                  </a:lnTo>
                  <a:lnTo>
                    <a:pt x="1932" y="181"/>
                  </a:lnTo>
                  <a:lnTo>
                    <a:pt x="1923" y="119"/>
                  </a:lnTo>
                  <a:lnTo>
                    <a:pt x="1904" y="59"/>
                  </a:lnTo>
                  <a:lnTo>
                    <a:pt x="187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33" name="Line 205"/>
            <p:cNvSpPr>
              <a:spLocks noChangeShapeType="1"/>
            </p:cNvSpPr>
            <p:nvPr/>
          </p:nvSpPr>
          <p:spPr bwMode="auto">
            <a:xfrm>
              <a:off x="1985" y="2685"/>
              <a:ext cx="469" cy="8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34" name="Line 206"/>
            <p:cNvSpPr>
              <a:spLocks noChangeShapeType="1"/>
            </p:cNvSpPr>
            <p:nvPr/>
          </p:nvSpPr>
          <p:spPr bwMode="auto">
            <a:xfrm flipH="1">
              <a:off x="1513" y="2685"/>
              <a:ext cx="472" cy="8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791" name="Group 207"/>
          <p:cNvGrpSpPr>
            <a:grpSpLocks/>
          </p:cNvGrpSpPr>
          <p:nvPr/>
        </p:nvGrpSpPr>
        <p:grpSpPr bwMode="auto">
          <a:xfrm>
            <a:off x="4270375" y="1433513"/>
            <a:ext cx="1350963" cy="1620837"/>
            <a:chOff x="2690" y="2926"/>
            <a:chExt cx="851" cy="1021"/>
          </a:xfrm>
        </p:grpSpPr>
        <p:grpSp>
          <p:nvGrpSpPr>
            <p:cNvPr id="71826" name="Group 208"/>
            <p:cNvGrpSpPr>
              <a:grpSpLocks/>
            </p:cNvGrpSpPr>
            <p:nvPr/>
          </p:nvGrpSpPr>
          <p:grpSpPr bwMode="auto">
            <a:xfrm>
              <a:off x="2690" y="2926"/>
              <a:ext cx="851" cy="1021"/>
              <a:chOff x="2690" y="2926"/>
              <a:chExt cx="851" cy="1021"/>
            </a:xfrm>
          </p:grpSpPr>
          <p:sp>
            <p:nvSpPr>
              <p:cNvPr id="71830" name="Freeform 209"/>
              <p:cNvSpPr>
                <a:spLocks/>
              </p:cNvSpPr>
              <p:nvPr/>
            </p:nvSpPr>
            <p:spPr bwMode="auto">
              <a:xfrm>
                <a:off x="2690" y="3622"/>
                <a:ext cx="851" cy="325"/>
              </a:xfrm>
              <a:custGeom>
                <a:avLst/>
                <a:gdLst>
                  <a:gd name="T0" fmla="*/ 3 w 1657"/>
                  <a:gd name="T1" fmla="*/ 0 h 630"/>
                  <a:gd name="T2" fmla="*/ 2 w 1657"/>
                  <a:gd name="T3" fmla="*/ 4 h 630"/>
                  <a:gd name="T4" fmla="*/ 1 w 1657"/>
                  <a:gd name="T5" fmla="*/ 7 h 630"/>
                  <a:gd name="T6" fmla="*/ 0 w 1657"/>
                  <a:gd name="T7" fmla="*/ 11 h 630"/>
                  <a:gd name="T8" fmla="*/ 1 w 1657"/>
                  <a:gd name="T9" fmla="*/ 14 h 630"/>
                  <a:gd name="T10" fmla="*/ 2 w 1657"/>
                  <a:gd name="T11" fmla="*/ 18 h 630"/>
                  <a:gd name="T12" fmla="*/ 3 w 1657"/>
                  <a:gd name="T13" fmla="*/ 22 h 630"/>
                  <a:gd name="T14" fmla="*/ 6 w 1657"/>
                  <a:gd name="T15" fmla="*/ 25 h 630"/>
                  <a:gd name="T16" fmla="*/ 8 w 1657"/>
                  <a:gd name="T17" fmla="*/ 28 h 630"/>
                  <a:gd name="T18" fmla="*/ 12 w 1657"/>
                  <a:gd name="T19" fmla="*/ 31 h 630"/>
                  <a:gd name="T20" fmla="*/ 16 w 1657"/>
                  <a:gd name="T21" fmla="*/ 34 h 630"/>
                  <a:gd name="T22" fmla="*/ 21 w 1657"/>
                  <a:gd name="T23" fmla="*/ 37 h 630"/>
                  <a:gd name="T24" fmla="*/ 25 w 1657"/>
                  <a:gd name="T25" fmla="*/ 39 h 630"/>
                  <a:gd name="T26" fmla="*/ 31 w 1657"/>
                  <a:gd name="T27" fmla="*/ 41 h 630"/>
                  <a:gd name="T28" fmla="*/ 36 w 1657"/>
                  <a:gd name="T29" fmla="*/ 42 h 630"/>
                  <a:gd name="T30" fmla="*/ 42 w 1657"/>
                  <a:gd name="T31" fmla="*/ 43 h 630"/>
                  <a:gd name="T32" fmla="*/ 48 w 1657"/>
                  <a:gd name="T33" fmla="*/ 44 h 630"/>
                  <a:gd name="T34" fmla="*/ 54 w 1657"/>
                  <a:gd name="T35" fmla="*/ 45 h 630"/>
                  <a:gd name="T36" fmla="*/ 61 w 1657"/>
                  <a:gd name="T37" fmla="*/ 45 h 630"/>
                  <a:gd name="T38" fmla="*/ 67 w 1657"/>
                  <a:gd name="T39" fmla="*/ 44 h 630"/>
                  <a:gd name="T40" fmla="*/ 73 w 1657"/>
                  <a:gd name="T41" fmla="*/ 43 h 630"/>
                  <a:gd name="T42" fmla="*/ 79 w 1657"/>
                  <a:gd name="T43" fmla="*/ 42 h 630"/>
                  <a:gd name="T44" fmla="*/ 85 w 1657"/>
                  <a:gd name="T45" fmla="*/ 41 h 630"/>
                  <a:gd name="T46" fmla="*/ 90 w 1657"/>
                  <a:gd name="T47" fmla="*/ 39 h 630"/>
                  <a:gd name="T48" fmla="*/ 95 w 1657"/>
                  <a:gd name="T49" fmla="*/ 37 h 630"/>
                  <a:gd name="T50" fmla="*/ 100 w 1657"/>
                  <a:gd name="T51" fmla="*/ 34 h 630"/>
                  <a:gd name="T52" fmla="*/ 103 w 1657"/>
                  <a:gd name="T53" fmla="*/ 31 h 630"/>
                  <a:gd name="T54" fmla="*/ 107 w 1657"/>
                  <a:gd name="T55" fmla="*/ 28 h 630"/>
                  <a:gd name="T56" fmla="*/ 110 w 1657"/>
                  <a:gd name="T57" fmla="*/ 25 h 630"/>
                  <a:gd name="T58" fmla="*/ 112 w 1657"/>
                  <a:gd name="T59" fmla="*/ 22 h 630"/>
                  <a:gd name="T60" fmla="*/ 114 w 1657"/>
                  <a:gd name="T61" fmla="*/ 18 h 630"/>
                  <a:gd name="T62" fmla="*/ 115 w 1657"/>
                  <a:gd name="T63" fmla="*/ 14 h 630"/>
                  <a:gd name="T64" fmla="*/ 115 w 1657"/>
                  <a:gd name="T65" fmla="*/ 11 h 630"/>
                  <a:gd name="T66" fmla="*/ 115 w 1657"/>
                  <a:gd name="T67" fmla="*/ 7 h 630"/>
                  <a:gd name="T68" fmla="*/ 114 w 1657"/>
                  <a:gd name="T69" fmla="*/ 4 h 630"/>
                  <a:gd name="T70" fmla="*/ 112 w 1657"/>
                  <a:gd name="T71" fmla="*/ 0 h 63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657" h="630">
                    <a:moveTo>
                      <a:pt x="44" y="0"/>
                    </a:moveTo>
                    <a:lnTo>
                      <a:pt x="19" y="50"/>
                    </a:lnTo>
                    <a:lnTo>
                      <a:pt x="5" y="101"/>
                    </a:lnTo>
                    <a:lnTo>
                      <a:pt x="0" y="152"/>
                    </a:lnTo>
                    <a:lnTo>
                      <a:pt x="5" y="204"/>
                    </a:lnTo>
                    <a:lnTo>
                      <a:pt x="20" y="256"/>
                    </a:lnTo>
                    <a:lnTo>
                      <a:pt x="44" y="306"/>
                    </a:lnTo>
                    <a:lnTo>
                      <a:pt x="78" y="354"/>
                    </a:lnTo>
                    <a:lnTo>
                      <a:pt x="119" y="399"/>
                    </a:lnTo>
                    <a:lnTo>
                      <a:pt x="169" y="442"/>
                    </a:lnTo>
                    <a:lnTo>
                      <a:pt x="228" y="481"/>
                    </a:lnTo>
                    <a:lnTo>
                      <a:pt x="293" y="516"/>
                    </a:lnTo>
                    <a:lnTo>
                      <a:pt x="364" y="548"/>
                    </a:lnTo>
                    <a:lnTo>
                      <a:pt x="441" y="575"/>
                    </a:lnTo>
                    <a:lnTo>
                      <a:pt x="523" y="596"/>
                    </a:lnTo>
                    <a:lnTo>
                      <a:pt x="607" y="613"/>
                    </a:lnTo>
                    <a:lnTo>
                      <a:pt x="694" y="624"/>
                    </a:lnTo>
                    <a:lnTo>
                      <a:pt x="784" y="630"/>
                    </a:lnTo>
                    <a:lnTo>
                      <a:pt x="873" y="630"/>
                    </a:lnTo>
                    <a:lnTo>
                      <a:pt x="963" y="624"/>
                    </a:lnTo>
                    <a:lnTo>
                      <a:pt x="1050" y="613"/>
                    </a:lnTo>
                    <a:lnTo>
                      <a:pt x="1135" y="596"/>
                    </a:lnTo>
                    <a:lnTo>
                      <a:pt x="1216" y="575"/>
                    </a:lnTo>
                    <a:lnTo>
                      <a:pt x="1293" y="548"/>
                    </a:lnTo>
                    <a:lnTo>
                      <a:pt x="1364" y="516"/>
                    </a:lnTo>
                    <a:lnTo>
                      <a:pt x="1430" y="481"/>
                    </a:lnTo>
                    <a:lnTo>
                      <a:pt x="1487" y="442"/>
                    </a:lnTo>
                    <a:lnTo>
                      <a:pt x="1538" y="399"/>
                    </a:lnTo>
                    <a:lnTo>
                      <a:pt x="1580" y="354"/>
                    </a:lnTo>
                    <a:lnTo>
                      <a:pt x="1613" y="306"/>
                    </a:lnTo>
                    <a:lnTo>
                      <a:pt x="1638" y="256"/>
                    </a:lnTo>
                    <a:lnTo>
                      <a:pt x="1651" y="204"/>
                    </a:lnTo>
                    <a:lnTo>
                      <a:pt x="1657" y="152"/>
                    </a:lnTo>
                    <a:lnTo>
                      <a:pt x="1653" y="101"/>
                    </a:lnTo>
                    <a:lnTo>
                      <a:pt x="1638" y="50"/>
                    </a:lnTo>
                    <a:lnTo>
                      <a:pt x="161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831" name="Line 210"/>
              <p:cNvSpPr>
                <a:spLocks noChangeShapeType="1"/>
              </p:cNvSpPr>
              <p:nvPr/>
            </p:nvSpPr>
            <p:spPr bwMode="auto">
              <a:xfrm>
                <a:off x="3115" y="2926"/>
                <a:ext cx="123" cy="21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71827" name="Group 211"/>
            <p:cNvGrpSpPr>
              <a:grpSpLocks/>
            </p:cNvGrpSpPr>
            <p:nvPr/>
          </p:nvGrpSpPr>
          <p:grpSpPr bwMode="auto">
            <a:xfrm>
              <a:off x="2711" y="2926"/>
              <a:ext cx="808" cy="696"/>
              <a:chOff x="2711" y="2926"/>
              <a:chExt cx="808" cy="696"/>
            </a:xfrm>
          </p:grpSpPr>
          <p:sp>
            <p:nvSpPr>
              <p:cNvPr id="71828" name="Line 212"/>
              <p:cNvSpPr>
                <a:spLocks noChangeShapeType="1"/>
              </p:cNvSpPr>
              <p:nvPr/>
            </p:nvSpPr>
            <p:spPr bwMode="auto">
              <a:xfrm>
                <a:off x="3238" y="3139"/>
                <a:ext cx="281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829" name="Line 213"/>
              <p:cNvSpPr>
                <a:spLocks noChangeShapeType="1"/>
              </p:cNvSpPr>
              <p:nvPr/>
            </p:nvSpPr>
            <p:spPr bwMode="auto">
              <a:xfrm flipH="1">
                <a:off x="2711" y="2926"/>
                <a:ext cx="404" cy="6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195798" name="Group 214"/>
          <p:cNvGrpSpPr>
            <a:grpSpLocks/>
          </p:cNvGrpSpPr>
          <p:nvPr/>
        </p:nvGrpSpPr>
        <p:grpSpPr bwMode="auto">
          <a:xfrm>
            <a:off x="7678738" y="1423988"/>
            <a:ext cx="1355725" cy="1625600"/>
            <a:chOff x="4837" y="2920"/>
            <a:chExt cx="854" cy="1024"/>
          </a:xfrm>
        </p:grpSpPr>
        <p:sp>
          <p:nvSpPr>
            <p:cNvPr id="71822" name="Freeform 215"/>
            <p:cNvSpPr>
              <a:spLocks/>
            </p:cNvSpPr>
            <p:nvPr/>
          </p:nvSpPr>
          <p:spPr bwMode="auto">
            <a:xfrm>
              <a:off x="4837" y="3615"/>
              <a:ext cx="566" cy="329"/>
            </a:xfrm>
            <a:custGeom>
              <a:avLst/>
              <a:gdLst>
                <a:gd name="T0" fmla="*/ 3 w 1095"/>
                <a:gd name="T1" fmla="*/ 0 h 632"/>
                <a:gd name="T2" fmla="*/ 2 w 1095"/>
                <a:gd name="T3" fmla="*/ 4 h 632"/>
                <a:gd name="T4" fmla="*/ 1 w 1095"/>
                <a:gd name="T5" fmla="*/ 7 h 632"/>
                <a:gd name="T6" fmla="*/ 0 w 1095"/>
                <a:gd name="T7" fmla="*/ 11 h 632"/>
                <a:gd name="T8" fmla="*/ 1 w 1095"/>
                <a:gd name="T9" fmla="*/ 15 h 632"/>
                <a:gd name="T10" fmla="*/ 2 w 1095"/>
                <a:gd name="T11" fmla="*/ 18 h 632"/>
                <a:gd name="T12" fmla="*/ 3 w 1095"/>
                <a:gd name="T13" fmla="*/ 22 h 632"/>
                <a:gd name="T14" fmla="*/ 5 w 1095"/>
                <a:gd name="T15" fmla="*/ 26 h 632"/>
                <a:gd name="T16" fmla="*/ 8 w 1095"/>
                <a:gd name="T17" fmla="*/ 29 h 632"/>
                <a:gd name="T18" fmla="*/ 11 w 1095"/>
                <a:gd name="T19" fmla="*/ 32 h 632"/>
                <a:gd name="T20" fmla="*/ 15 w 1095"/>
                <a:gd name="T21" fmla="*/ 35 h 632"/>
                <a:gd name="T22" fmla="*/ 20 w 1095"/>
                <a:gd name="T23" fmla="*/ 37 h 632"/>
                <a:gd name="T24" fmla="*/ 25 w 1095"/>
                <a:gd name="T25" fmla="*/ 40 h 632"/>
                <a:gd name="T26" fmla="*/ 30 w 1095"/>
                <a:gd name="T27" fmla="*/ 42 h 632"/>
                <a:gd name="T28" fmla="*/ 35 w 1095"/>
                <a:gd name="T29" fmla="*/ 43 h 632"/>
                <a:gd name="T30" fmla="*/ 41 w 1095"/>
                <a:gd name="T31" fmla="*/ 45 h 632"/>
                <a:gd name="T32" fmla="*/ 47 w 1095"/>
                <a:gd name="T33" fmla="*/ 46 h 632"/>
                <a:gd name="T34" fmla="*/ 53 w 1095"/>
                <a:gd name="T35" fmla="*/ 46 h 632"/>
                <a:gd name="T36" fmla="*/ 60 w 1095"/>
                <a:gd name="T37" fmla="*/ 46 h 632"/>
                <a:gd name="T38" fmla="*/ 66 w 1095"/>
                <a:gd name="T39" fmla="*/ 46 h 632"/>
                <a:gd name="T40" fmla="*/ 72 w 1095"/>
                <a:gd name="T41" fmla="*/ 45 h 632"/>
                <a:gd name="T42" fmla="*/ 78 w 1095"/>
                <a:gd name="T43" fmla="*/ 44 h 6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5" h="632">
                  <a:moveTo>
                    <a:pt x="43" y="0"/>
                  </a:moveTo>
                  <a:lnTo>
                    <a:pt x="20" y="49"/>
                  </a:lnTo>
                  <a:lnTo>
                    <a:pt x="5" y="99"/>
                  </a:lnTo>
                  <a:lnTo>
                    <a:pt x="0" y="150"/>
                  </a:lnTo>
                  <a:lnTo>
                    <a:pt x="4" y="200"/>
                  </a:lnTo>
                  <a:lnTo>
                    <a:pt x="18" y="250"/>
                  </a:lnTo>
                  <a:lnTo>
                    <a:pt x="40" y="299"/>
                  </a:lnTo>
                  <a:lnTo>
                    <a:pt x="71" y="346"/>
                  </a:lnTo>
                  <a:lnTo>
                    <a:pt x="110" y="392"/>
                  </a:lnTo>
                  <a:lnTo>
                    <a:pt x="158" y="435"/>
                  </a:lnTo>
                  <a:lnTo>
                    <a:pt x="214" y="474"/>
                  </a:lnTo>
                  <a:lnTo>
                    <a:pt x="276" y="509"/>
                  </a:lnTo>
                  <a:lnTo>
                    <a:pt x="344" y="541"/>
                  </a:lnTo>
                  <a:lnTo>
                    <a:pt x="418" y="569"/>
                  </a:lnTo>
                  <a:lnTo>
                    <a:pt x="496" y="591"/>
                  </a:lnTo>
                  <a:lnTo>
                    <a:pt x="578" y="609"/>
                  </a:lnTo>
                  <a:lnTo>
                    <a:pt x="663" y="622"/>
                  </a:lnTo>
                  <a:lnTo>
                    <a:pt x="749" y="629"/>
                  </a:lnTo>
                  <a:lnTo>
                    <a:pt x="837" y="632"/>
                  </a:lnTo>
                  <a:lnTo>
                    <a:pt x="924" y="628"/>
                  </a:lnTo>
                  <a:lnTo>
                    <a:pt x="1011" y="620"/>
                  </a:lnTo>
                  <a:lnTo>
                    <a:pt x="1095" y="60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23" name="Freeform 216"/>
            <p:cNvSpPr>
              <a:spLocks/>
            </p:cNvSpPr>
            <p:nvPr/>
          </p:nvSpPr>
          <p:spPr bwMode="auto">
            <a:xfrm>
              <a:off x="5403" y="3615"/>
              <a:ext cx="288" cy="314"/>
            </a:xfrm>
            <a:custGeom>
              <a:avLst/>
              <a:gdLst>
                <a:gd name="T0" fmla="*/ 0 w 562"/>
                <a:gd name="T1" fmla="*/ 44 h 606"/>
                <a:gd name="T2" fmla="*/ 6 w 562"/>
                <a:gd name="T3" fmla="*/ 42 h 606"/>
                <a:gd name="T4" fmla="*/ 11 w 562"/>
                <a:gd name="T5" fmla="*/ 41 h 606"/>
                <a:gd name="T6" fmla="*/ 16 w 562"/>
                <a:gd name="T7" fmla="*/ 39 h 606"/>
                <a:gd name="T8" fmla="*/ 20 w 562"/>
                <a:gd name="T9" fmla="*/ 36 h 606"/>
                <a:gd name="T10" fmla="*/ 25 w 562"/>
                <a:gd name="T11" fmla="*/ 34 h 606"/>
                <a:gd name="T12" fmla="*/ 28 w 562"/>
                <a:gd name="T13" fmla="*/ 31 h 606"/>
                <a:gd name="T14" fmla="*/ 31 w 562"/>
                <a:gd name="T15" fmla="*/ 28 h 606"/>
                <a:gd name="T16" fmla="*/ 34 w 562"/>
                <a:gd name="T17" fmla="*/ 25 h 606"/>
                <a:gd name="T18" fmla="*/ 36 w 562"/>
                <a:gd name="T19" fmla="*/ 21 h 606"/>
                <a:gd name="T20" fmla="*/ 37 w 562"/>
                <a:gd name="T21" fmla="*/ 18 h 606"/>
                <a:gd name="T22" fmla="*/ 38 w 562"/>
                <a:gd name="T23" fmla="*/ 14 h 606"/>
                <a:gd name="T24" fmla="*/ 39 w 562"/>
                <a:gd name="T25" fmla="*/ 11 h 606"/>
                <a:gd name="T26" fmla="*/ 38 w 562"/>
                <a:gd name="T27" fmla="*/ 7 h 606"/>
                <a:gd name="T28" fmla="*/ 37 w 562"/>
                <a:gd name="T29" fmla="*/ 4 h 606"/>
                <a:gd name="T30" fmla="*/ 36 w 562"/>
                <a:gd name="T31" fmla="*/ 0 h 6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2" h="606">
                  <a:moveTo>
                    <a:pt x="0" y="606"/>
                  </a:moveTo>
                  <a:lnTo>
                    <a:pt x="80" y="587"/>
                  </a:lnTo>
                  <a:lnTo>
                    <a:pt x="157" y="565"/>
                  </a:lnTo>
                  <a:lnTo>
                    <a:pt x="228" y="536"/>
                  </a:lnTo>
                  <a:lnTo>
                    <a:pt x="295" y="504"/>
                  </a:lnTo>
                  <a:lnTo>
                    <a:pt x="356" y="469"/>
                  </a:lnTo>
                  <a:lnTo>
                    <a:pt x="409" y="429"/>
                  </a:lnTo>
                  <a:lnTo>
                    <a:pt x="455" y="387"/>
                  </a:lnTo>
                  <a:lnTo>
                    <a:pt x="493" y="342"/>
                  </a:lnTo>
                  <a:lnTo>
                    <a:pt x="523" y="295"/>
                  </a:lnTo>
                  <a:lnTo>
                    <a:pt x="546" y="247"/>
                  </a:lnTo>
                  <a:lnTo>
                    <a:pt x="557" y="197"/>
                  </a:lnTo>
                  <a:lnTo>
                    <a:pt x="562" y="148"/>
                  </a:lnTo>
                  <a:lnTo>
                    <a:pt x="556" y="98"/>
                  </a:lnTo>
                  <a:lnTo>
                    <a:pt x="541" y="49"/>
                  </a:lnTo>
                  <a:lnTo>
                    <a:pt x="51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24" name="Line 217"/>
            <p:cNvSpPr>
              <a:spLocks noChangeShapeType="1"/>
            </p:cNvSpPr>
            <p:nvPr/>
          </p:nvSpPr>
          <p:spPr bwMode="auto">
            <a:xfrm flipH="1">
              <a:off x="4859" y="2924"/>
              <a:ext cx="403" cy="6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25" name="Line 218"/>
            <p:cNvSpPr>
              <a:spLocks noChangeShapeType="1"/>
            </p:cNvSpPr>
            <p:nvPr/>
          </p:nvSpPr>
          <p:spPr bwMode="auto">
            <a:xfrm>
              <a:off x="5266" y="2920"/>
              <a:ext cx="404" cy="6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03" name="Group 219"/>
          <p:cNvGrpSpPr>
            <a:grpSpLocks/>
          </p:cNvGrpSpPr>
          <p:nvPr/>
        </p:nvGrpSpPr>
        <p:grpSpPr bwMode="auto">
          <a:xfrm>
            <a:off x="509588" y="1554163"/>
            <a:ext cx="1144587" cy="527050"/>
            <a:chOff x="321" y="3002"/>
            <a:chExt cx="721" cy="332"/>
          </a:xfrm>
        </p:grpSpPr>
        <p:sp>
          <p:nvSpPr>
            <p:cNvPr id="71814" name="Freeform 220"/>
            <p:cNvSpPr>
              <a:spLocks/>
            </p:cNvSpPr>
            <p:nvPr/>
          </p:nvSpPr>
          <p:spPr bwMode="auto">
            <a:xfrm>
              <a:off x="469" y="3038"/>
              <a:ext cx="61" cy="40"/>
            </a:xfrm>
            <a:custGeom>
              <a:avLst/>
              <a:gdLst>
                <a:gd name="T0" fmla="*/ 0 w 118"/>
                <a:gd name="T1" fmla="*/ 5 h 82"/>
                <a:gd name="T2" fmla="*/ 3 w 118"/>
                <a:gd name="T3" fmla="*/ 2 h 82"/>
                <a:gd name="T4" fmla="*/ 6 w 118"/>
                <a:gd name="T5" fmla="*/ 0 h 82"/>
                <a:gd name="T6" fmla="*/ 9 w 118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82">
                  <a:moveTo>
                    <a:pt x="0" y="82"/>
                  </a:moveTo>
                  <a:lnTo>
                    <a:pt x="40" y="47"/>
                  </a:lnTo>
                  <a:lnTo>
                    <a:pt x="88" y="15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5" name="Freeform 221"/>
            <p:cNvSpPr>
              <a:spLocks/>
            </p:cNvSpPr>
            <p:nvPr/>
          </p:nvSpPr>
          <p:spPr bwMode="auto">
            <a:xfrm>
              <a:off x="544" y="3010"/>
              <a:ext cx="76" cy="17"/>
            </a:xfrm>
            <a:custGeom>
              <a:avLst/>
              <a:gdLst>
                <a:gd name="T0" fmla="*/ 0 w 141"/>
                <a:gd name="T1" fmla="*/ 1 h 40"/>
                <a:gd name="T2" fmla="*/ 4 w 141"/>
                <a:gd name="T3" fmla="*/ 1 h 40"/>
                <a:gd name="T4" fmla="*/ 9 w 141"/>
                <a:gd name="T5" fmla="*/ 0 h 40"/>
                <a:gd name="T6" fmla="*/ 12 w 141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40">
                  <a:moveTo>
                    <a:pt x="0" y="40"/>
                  </a:moveTo>
                  <a:lnTo>
                    <a:pt x="48" y="22"/>
                  </a:lnTo>
                  <a:lnTo>
                    <a:pt x="112" y="5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6" name="Freeform 222"/>
            <p:cNvSpPr>
              <a:spLocks/>
            </p:cNvSpPr>
            <p:nvPr/>
          </p:nvSpPr>
          <p:spPr bwMode="auto">
            <a:xfrm>
              <a:off x="639" y="3002"/>
              <a:ext cx="75" cy="4"/>
            </a:xfrm>
            <a:custGeom>
              <a:avLst/>
              <a:gdLst>
                <a:gd name="T0" fmla="*/ 0 w 147"/>
                <a:gd name="T1" fmla="*/ 2 h 5"/>
                <a:gd name="T2" fmla="*/ 1 w 147"/>
                <a:gd name="T3" fmla="*/ 2 h 5"/>
                <a:gd name="T4" fmla="*/ 5 w 147"/>
                <a:gd name="T5" fmla="*/ 0 h 5"/>
                <a:gd name="T6" fmla="*/ 9 w 147"/>
                <a:gd name="T7" fmla="*/ 2 h 5"/>
                <a:gd name="T8" fmla="*/ 10 w 147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7" h="5">
                  <a:moveTo>
                    <a:pt x="0" y="5"/>
                  </a:moveTo>
                  <a:lnTo>
                    <a:pt x="1" y="4"/>
                  </a:lnTo>
                  <a:lnTo>
                    <a:pt x="70" y="0"/>
                  </a:lnTo>
                  <a:lnTo>
                    <a:pt x="139" y="2"/>
                  </a:lnTo>
                  <a:lnTo>
                    <a:pt x="147" y="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7" name="Freeform 223"/>
            <p:cNvSpPr>
              <a:spLocks/>
            </p:cNvSpPr>
            <p:nvPr/>
          </p:nvSpPr>
          <p:spPr bwMode="auto">
            <a:xfrm>
              <a:off x="732" y="3006"/>
              <a:ext cx="72" cy="18"/>
            </a:xfrm>
            <a:custGeom>
              <a:avLst/>
              <a:gdLst>
                <a:gd name="T0" fmla="*/ 0 w 143"/>
                <a:gd name="T1" fmla="*/ 0 h 34"/>
                <a:gd name="T2" fmla="*/ 2 w 143"/>
                <a:gd name="T3" fmla="*/ 1 h 34"/>
                <a:gd name="T4" fmla="*/ 6 w 143"/>
                <a:gd name="T5" fmla="*/ 1 h 34"/>
                <a:gd name="T6" fmla="*/ 9 w 143"/>
                <a:gd name="T7" fmla="*/ 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34">
                  <a:moveTo>
                    <a:pt x="0" y="0"/>
                  </a:moveTo>
                  <a:lnTo>
                    <a:pt x="23" y="2"/>
                  </a:lnTo>
                  <a:lnTo>
                    <a:pt x="88" y="16"/>
                  </a:lnTo>
                  <a:lnTo>
                    <a:pt x="143" y="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8" name="Freeform 224"/>
            <p:cNvSpPr>
              <a:spLocks/>
            </p:cNvSpPr>
            <p:nvPr/>
          </p:nvSpPr>
          <p:spPr bwMode="auto">
            <a:xfrm>
              <a:off x="822" y="3031"/>
              <a:ext cx="65" cy="40"/>
            </a:xfrm>
            <a:custGeom>
              <a:avLst/>
              <a:gdLst>
                <a:gd name="T0" fmla="*/ 0 w 123"/>
                <a:gd name="T1" fmla="*/ 0 h 77"/>
                <a:gd name="T2" fmla="*/ 2 w 123"/>
                <a:gd name="T3" fmla="*/ 1 h 77"/>
                <a:gd name="T4" fmla="*/ 6 w 123"/>
                <a:gd name="T5" fmla="*/ 3 h 77"/>
                <a:gd name="T6" fmla="*/ 10 w 123"/>
                <a:gd name="T7" fmla="*/ 6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lnTo>
                    <a:pt x="29" y="13"/>
                  </a:lnTo>
                  <a:lnTo>
                    <a:pt x="79" y="43"/>
                  </a:lnTo>
                  <a:lnTo>
                    <a:pt x="123" y="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9" name="Line 225"/>
            <p:cNvSpPr>
              <a:spLocks noChangeShapeType="1"/>
            </p:cNvSpPr>
            <p:nvPr/>
          </p:nvSpPr>
          <p:spPr bwMode="auto">
            <a:xfrm flipH="1">
              <a:off x="321" y="3107"/>
              <a:ext cx="126" cy="22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20" name="Line 226"/>
            <p:cNvSpPr>
              <a:spLocks noChangeShapeType="1"/>
            </p:cNvSpPr>
            <p:nvPr/>
          </p:nvSpPr>
          <p:spPr bwMode="auto">
            <a:xfrm>
              <a:off x="916" y="3107"/>
              <a:ext cx="126" cy="22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21" name="Freeform 227"/>
            <p:cNvSpPr>
              <a:spLocks/>
            </p:cNvSpPr>
            <p:nvPr/>
          </p:nvSpPr>
          <p:spPr bwMode="auto">
            <a:xfrm>
              <a:off x="432" y="3107"/>
              <a:ext cx="498" cy="212"/>
            </a:xfrm>
            <a:custGeom>
              <a:avLst/>
              <a:gdLst>
                <a:gd name="T0" fmla="*/ 2 w 965"/>
                <a:gd name="T1" fmla="*/ 0 h 408"/>
                <a:gd name="T2" fmla="*/ 1 w 965"/>
                <a:gd name="T3" fmla="*/ 3 h 408"/>
                <a:gd name="T4" fmla="*/ 0 w 965"/>
                <a:gd name="T5" fmla="*/ 6 h 408"/>
                <a:gd name="T6" fmla="*/ 1 w 965"/>
                <a:gd name="T7" fmla="*/ 9 h 408"/>
                <a:gd name="T8" fmla="*/ 1 w 965"/>
                <a:gd name="T9" fmla="*/ 12 h 408"/>
                <a:gd name="T10" fmla="*/ 2 w 965"/>
                <a:gd name="T11" fmla="*/ 16 h 408"/>
                <a:gd name="T12" fmla="*/ 4 w 965"/>
                <a:gd name="T13" fmla="*/ 18 h 408"/>
                <a:gd name="T14" fmla="*/ 7 w 965"/>
                <a:gd name="T15" fmla="*/ 21 h 408"/>
                <a:gd name="T16" fmla="*/ 10 w 965"/>
                <a:gd name="T17" fmla="*/ 23 h 408"/>
                <a:gd name="T18" fmla="*/ 14 w 965"/>
                <a:gd name="T19" fmla="*/ 25 h 408"/>
                <a:gd name="T20" fmla="*/ 18 w 965"/>
                <a:gd name="T21" fmla="*/ 27 h 408"/>
                <a:gd name="T22" fmla="*/ 22 w 965"/>
                <a:gd name="T23" fmla="*/ 29 h 408"/>
                <a:gd name="T24" fmla="*/ 27 w 965"/>
                <a:gd name="T25" fmla="*/ 30 h 408"/>
                <a:gd name="T26" fmla="*/ 31 w 965"/>
                <a:gd name="T27" fmla="*/ 30 h 408"/>
                <a:gd name="T28" fmla="*/ 37 w 965"/>
                <a:gd name="T29" fmla="*/ 30 h 408"/>
                <a:gd name="T30" fmla="*/ 42 w 965"/>
                <a:gd name="T31" fmla="*/ 30 h 408"/>
                <a:gd name="T32" fmla="*/ 46 w 965"/>
                <a:gd name="T33" fmla="*/ 29 h 408"/>
                <a:gd name="T34" fmla="*/ 51 w 965"/>
                <a:gd name="T35" fmla="*/ 27 h 408"/>
                <a:gd name="T36" fmla="*/ 55 w 965"/>
                <a:gd name="T37" fmla="*/ 25 h 408"/>
                <a:gd name="T38" fmla="*/ 58 w 965"/>
                <a:gd name="T39" fmla="*/ 23 h 408"/>
                <a:gd name="T40" fmla="*/ 61 w 965"/>
                <a:gd name="T41" fmla="*/ 21 h 408"/>
                <a:gd name="T42" fmla="*/ 64 w 965"/>
                <a:gd name="T43" fmla="*/ 18 h 408"/>
                <a:gd name="T44" fmla="*/ 66 w 965"/>
                <a:gd name="T45" fmla="*/ 16 h 408"/>
                <a:gd name="T46" fmla="*/ 68 w 965"/>
                <a:gd name="T47" fmla="*/ 12 h 408"/>
                <a:gd name="T48" fmla="*/ 68 w 965"/>
                <a:gd name="T49" fmla="*/ 9 h 408"/>
                <a:gd name="T50" fmla="*/ 69 w 965"/>
                <a:gd name="T51" fmla="*/ 6 h 408"/>
                <a:gd name="T52" fmla="*/ 68 w 965"/>
                <a:gd name="T53" fmla="*/ 3 h 408"/>
                <a:gd name="T54" fmla="*/ 67 w 965"/>
                <a:gd name="T55" fmla="*/ 0 h 4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65" h="408">
                  <a:moveTo>
                    <a:pt x="27" y="0"/>
                  </a:moveTo>
                  <a:lnTo>
                    <a:pt x="9" y="42"/>
                  </a:lnTo>
                  <a:lnTo>
                    <a:pt x="0" y="85"/>
                  </a:lnTo>
                  <a:lnTo>
                    <a:pt x="1" y="129"/>
                  </a:lnTo>
                  <a:lnTo>
                    <a:pt x="12" y="172"/>
                  </a:lnTo>
                  <a:lnTo>
                    <a:pt x="31" y="213"/>
                  </a:lnTo>
                  <a:lnTo>
                    <a:pt x="61" y="253"/>
                  </a:lnTo>
                  <a:lnTo>
                    <a:pt x="98" y="289"/>
                  </a:lnTo>
                  <a:lnTo>
                    <a:pt x="143" y="321"/>
                  </a:lnTo>
                  <a:lnTo>
                    <a:pt x="195" y="350"/>
                  </a:lnTo>
                  <a:lnTo>
                    <a:pt x="253" y="373"/>
                  </a:lnTo>
                  <a:lnTo>
                    <a:pt x="315" y="390"/>
                  </a:lnTo>
                  <a:lnTo>
                    <a:pt x="380" y="403"/>
                  </a:lnTo>
                  <a:lnTo>
                    <a:pt x="448" y="408"/>
                  </a:lnTo>
                  <a:lnTo>
                    <a:pt x="517" y="408"/>
                  </a:lnTo>
                  <a:lnTo>
                    <a:pt x="585" y="403"/>
                  </a:lnTo>
                  <a:lnTo>
                    <a:pt x="650" y="390"/>
                  </a:lnTo>
                  <a:lnTo>
                    <a:pt x="713" y="373"/>
                  </a:lnTo>
                  <a:lnTo>
                    <a:pt x="770" y="350"/>
                  </a:lnTo>
                  <a:lnTo>
                    <a:pt x="822" y="321"/>
                  </a:lnTo>
                  <a:lnTo>
                    <a:pt x="867" y="289"/>
                  </a:lnTo>
                  <a:lnTo>
                    <a:pt x="904" y="253"/>
                  </a:lnTo>
                  <a:lnTo>
                    <a:pt x="934" y="213"/>
                  </a:lnTo>
                  <a:lnTo>
                    <a:pt x="953" y="172"/>
                  </a:lnTo>
                  <a:lnTo>
                    <a:pt x="964" y="129"/>
                  </a:lnTo>
                  <a:lnTo>
                    <a:pt x="965" y="85"/>
                  </a:lnTo>
                  <a:lnTo>
                    <a:pt x="956" y="42"/>
                  </a:lnTo>
                  <a:lnTo>
                    <a:pt x="93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12" name="Group 228"/>
          <p:cNvGrpSpPr>
            <a:grpSpLocks/>
          </p:cNvGrpSpPr>
          <p:nvPr/>
        </p:nvGrpSpPr>
        <p:grpSpPr bwMode="auto">
          <a:xfrm>
            <a:off x="34925" y="1204913"/>
            <a:ext cx="2093913" cy="1208087"/>
            <a:chOff x="22" y="2782"/>
            <a:chExt cx="1319" cy="761"/>
          </a:xfrm>
        </p:grpSpPr>
        <p:sp>
          <p:nvSpPr>
            <p:cNvPr id="71808" name="Line 229"/>
            <p:cNvSpPr>
              <a:spLocks noChangeShapeType="1"/>
            </p:cNvSpPr>
            <p:nvPr/>
          </p:nvSpPr>
          <p:spPr bwMode="auto">
            <a:xfrm flipH="1" flipV="1">
              <a:off x="757" y="2826"/>
              <a:ext cx="584" cy="335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9" name="Line 230"/>
            <p:cNvSpPr>
              <a:spLocks noChangeShapeType="1"/>
            </p:cNvSpPr>
            <p:nvPr/>
          </p:nvSpPr>
          <p:spPr bwMode="auto">
            <a:xfrm flipH="1" flipV="1">
              <a:off x="22" y="3161"/>
              <a:ext cx="660" cy="38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0" name="Line 231"/>
            <p:cNvSpPr>
              <a:spLocks noChangeShapeType="1"/>
            </p:cNvSpPr>
            <p:nvPr/>
          </p:nvSpPr>
          <p:spPr bwMode="auto">
            <a:xfrm flipV="1">
              <a:off x="22" y="2826"/>
              <a:ext cx="580" cy="335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1" name="Line 232"/>
            <p:cNvSpPr>
              <a:spLocks noChangeShapeType="1"/>
            </p:cNvSpPr>
            <p:nvPr/>
          </p:nvSpPr>
          <p:spPr bwMode="auto">
            <a:xfrm flipV="1">
              <a:off x="682" y="3161"/>
              <a:ext cx="659" cy="38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2" name="Line 233"/>
            <p:cNvSpPr>
              <a:spLocks noChangeShapeType="1"/>
            </p:cNvSpPr>
            <p:nvPr/>
          </p:nvSpPr>
          <p:spPr bwMode="auto">
            <a:xfrm flipV="1">
              <a:off x="602" y="2782"/>
              <a:ext cx="80" cy="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13" name="Line 234"/>
            <p:cNvSpPr>
              <a:spLocks noChangeShapeType="1"/>
            </p:cNvSpPr>
            <p:nvPr/>
          </p:nvSpPr>
          <p:spPr bwMode="auto">
            <a:xfrm flipH="1" flipV="1">
              <a:off x="682" y="2782"/>
              <a:ext cx="75" cy="4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19" name="Group 235"/>
          <p:cNvGrpSpPr>
            <a:grpSpLocks/>
          </p:cNvGrpSpPr>
          <p:nvPr/>
        </p:nvGrpSpPr>
        <p:grpSpPr bwMode="auto">
          <a:xfrm>
            <a:off x="2363788" y="1050925"/>
            <a:ext cx="1343025" cy="1952625"/>
            <a:chOff x="1489" y="2685"/>
            <a:chExt cx="846" cy="1230"/>
          </a:xfrm>
        </p:grpSpPr>
        <p:sp>
          <p:nvSpPr>
            <p:cNvPr id="71791" name="Line 236"/>
            <p:cNvSpPr>
              <a:spLocks noChangeShapeType="1"/>
            </p:cNvSpPr>
            <p:nvPr/>
          </p:nvSpPr>
          <p:spPr bwMode="auto">
            <a:xfrm flipH="1">
              <a:off x="1513" y="2685"/>
              <a:ext cx="472" cy="84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2" name="Line 237"/>
            <p:cNvSpPr>
              <a:spLocks noChangeShapeType="1"/>
            </p:cNvSpPr>
            <p:nvPr/>
          </p:nvSpPr>
          <p:spPr bwMode="auto">
            <a:xfrm>
              <a:off x="1492" y="3684"/>
              <a:ext cx="2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3" name="Line 238"/>
            <p:cNvSpPr>
              <a:spLocks noChangeShapeType="1"/>
            </p:cNvSpPr>
            <p:nvPr/>
          </p:nvSpPr>
          <p:spPr bwMode="auto">
            <a:xfrm>
              <a:off x="1538" y="3698"/>
              <a:ext cx="55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4" name="Line 239"/>
            <p:cNvSpPr>
              <a:spLocks noChangeShapeType="1"/>
            </p:cNvSpPr>
            <p:nvPr/>
          </p:nvSpPr>
          <p:spPr bwMode="auto">
            <a:xfrm>
              <a:off x="1611" y="3720"/>
              <a:ext cx="54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5" name="Line 240"/>
            <p:cNvSpPr>
              <a:spLocks noChangeShapeType="1"/>
            </p:cNvSpPr>
            <p:nvPr/>
          </p:nvSpPr>
          <p:spPr bwMode="auto">
            <a:xfrm>
              <a:off x="1683" y="3745"/>
              <a:ext cx="5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6" name="Line 241"/>
            <p:cNvSpPr>
              <a:spLocks noChangeShapeType="1"/>
            </p:cNvSpPr>
            <p:nvPr/>
          </p:nvSpPr>
          <p:spPr bwMode="auto">
            <a:xfrm>
              <a:off x="1755" y="3766"/>
              <a:ext cx="5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7" name="Line 242"/>
            <p:cNvSpPr>
              <a:spLocks noChangeShapeType="1"/>
            </p:cNvSpPr>
            <p:nvPr/>
          </p:nvSpPr>
          <p:spPr bwMode="auto">
            <a:xfrm>
              <a:off x="1827" y="3788"/>
              <a:ext cx="5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8" name="Line 243"/>
            <p:cNvSpPr>
              <a:spLocks noChangeShapeType="1"/>
            </p:cNvSpPr>
            <p:nvPr/>
          </p:nvSpPr>
          <p:spPr bwMode="auto">
            <a:xfrm>
              <a:off x="1899" y="3814"/>
              <a:ext cx="5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9" name="Line 244"/>
            <p:cNvSpPr>
              <a:spLocks noChangeShapeType="1"/>
            </p:cNvSpPr>
            <p:nvPr/>
          </p:nvSpPr>
          <p:spPr bwMode="auto">
            <a:xfrm>
              <a:off x="1974" y="3835"/>
              <a:ext cx="55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0" name="Line 245"/>
            <p:cNvSpPr>
              <a:spLocks noChangeShapeType="1"/>
            </p:cNvSpPr>
            <p:nvPr/>
          </p:nvSpPr>
          <p:spPr bwMode="auto">
            <a:xfrm>
              <a:off x="2046" y="3857"/>
              <a:ext cx="55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1" name="Line 246"/>
            <p:cNvSpPr>
              <a:spLocks noChangeShapeType="1"/>
            </p:cNvSpPr>
            <p:nvPr/>
          </p:nvSpPr>
          <p:spPr bwMode="auto">
            <a:xfrm>
              <a:off x="2118" y="3881"/>
              <a:ext cx="55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2" name="Line 247"/>
            <p:cNvSpPr>
              <a:spLocks noChangeShapeType="1"/>
            </p:cNvSpPr>
            <p:nvPr/>
          </p:nvSpPr>
          <p:spPr bwMode="auto">
            <a:xfrm>
              <a:off x="2191" y="3904"/>
              <a:ext cx="2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3" name="Line 248"/>
            <p:cNvSpPr>
              <a:spLocks noChangeShapeType="1"/>
            </p:cNvSpPr>
            <p:nvPr/>
          </p:nvSpPr>
          <p:spPr bwMode="auto">
            <a:xfrm flipH="1" flipV="1">
              <a:off x="1985" y="2685"/>
              <a:ext cx="350" cy="63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4" name="Freeform 249"/>
            <p:cNvSpPr>
              <a:spLocks/>
            </p:cNvSpPr>
            <p:nvPr/>
          </p:nvSpPr>
          <p:spPr bwMode="auto">
            <a:xfrm>
              <a:off x="1489" y="3529"/>
              <a:ext cx="24" cy="155"/>
            </a:xfrm>
            <a:custGeom>
              <a:avLst/>
              <a:gdLst>
                <a:gd name="T0" fmla="*/ 2 w 54"/>
                <a:gd name="T1" fmla="*/ 0 h 295"/>
                <a:gd name="T2" fmla="*/ 1 w 54"/>
                <a:gd name="T3" fmla="*/ 4 h 295"/>
                <a:gd name="T4" fmla="*/ 0 w 54"/>
                <a:gd name="T5" fmla="*/ 9 h 295"/>
                <a:gd name="T6" fmla="*/ 0 w 54"/>
                <a:gd name="T7" fmla="*/ 13 h 295"/>
                <a:gd name="T8" fmla="*/ 0 w 54"/>
                <a:gd name="T9" fmla="*/ 18 h 295"/>
                <a:gd name="T10" fmla="*/ 0 w 54"/>
                <a:gd name="T11" fmla="*/ 23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295">
                  <a:moveTo>
                    <a:pt x="54" y="0"/>
                  </a:moveTo>
                  <a:lnTo>
                    <a:pt x="27" y="56"/>
                  </a:lnTo>
                  <a:lnTo>
                    <a:pt x="9" y="116"/>
                  </a:lnTo>
                  <a:lnTo>
                    <a:pt x="0" y="176"/>
                  </a:lnTo>
                  <a:lnTo>
                    <a:pt x="0" y="235"/>
                  </a:lnTo>
                  <a:lnTo>
                    <a:pt x="9" y="295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5" name="Freeform 250"/>
            <p:cNvSpPr>
              <a:spLocks/>
            </p:cNvSpPr>
            <p:nvPr/>
          </p:nvSpPr>
          <p:spPr bwMode="auto">
            <a:xfrm>
              <a:off x="2219" y="3893"/>
              <a:ext cx="51" cy="22"/>
            </a:xfrm>
            <a:custGeom>
              <a:avLst/>
              <a:gdLst>
                <a:gd name="T0" fmla="*/ 0 w 98"/>
                <a:gd name="T1" fmla="*/ 5 h 37"/>
                <a:gd name="T2" fmla="*/ 4 w 98"/>
                <a:gd name="T3" fmla="*/ 2 h 37"/>
                <a:gd name="T4" fmla="*/ 7 w 98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37">
                  <a:moveTo>
                    <a:pt x="0" y="37"/>
                  </a:moveTo>
                  <a:lnTo>
                    <a:pt x="50" y="19"/>
                  </a:lnTo>
                  <a:lnTo>
                    <a:pt x="98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6" name="Line 251"/>
            <p:cNvSpPr>
              <a:spLocks noChangeShapeType="1"/>
            </p:cNvSpPr>
            <p:nvPr/>
          </p:nvSpPr>
          <p:spPr bwMode="auto">
            <a:xfrm>
              <a:off x="1985" y="2685"/>
              <a:ext cx="234" cy="123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807" name="Line 252"/>
            <p:cNvSpPr>
              <a:spLocks noChangeShapeType="1"/>
            </p:cNvSpPr>
            <p:nvPr/>
          </p:nvSpPr>
          <p:spPr bwMode="auto">
            <a:xfrm flipH="1">
              <a:off x="1492" y="2685"/>
              <a:ext cx="493" cy="99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37" name="Group 253"/>
          <p:cNvGrpSpPr>
            <a:grpSpLocks/>
          </p:cNvGrpSpPr>
          <p:nvPr/>
        </p:nvGrpSpPr>
        <p:grpSpPr bwMode="auto">
          <a:xfrm>
            <a:off x="2276475" y="765175"/>
            <a:ext cx="1533525" cy="2432050"/>
            <a:chOff x="1434" y="2505"/>
            <a:chExt cx="966" cy="1532"/>
          </a:xfrm>
        </p:grpSpPr>
        <p:sp>
          <p:nvSpPr>
            <p:cNvPr id="71781" name="Line 254"/>
            <p:cNvSpPr>
              <a:spLocks noChangeShapeType="1"/>
            </p:cNvSpPr>
            <p:nvPr/>
          </p:nvSpPr>
          <p:spPr bwMode="auto">
            <a:xfrm>
              <a:off x="1434" y="3781"/>
              <a:ext cx="159" cy="51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2" name="Line 255"/>
            <p:cNvSpPr>
              <a:spLocks noChangeShapeType="1"/>
            </p:cNvSpPr>
            <p:nvPr/>
          </p:nvSpPr>
          <p:spPr bwMode="auto">
            <a:xfrm>
              <a:off x="1582" y="2505"/>
              <a:ext cx="818" cy="260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3" name="Line 256"/>
            <p:cNvSpPr>
              <a:spLocks noChangeShapeType="1"/>
            </p:cNvSpPr>
            <p:nvPr/>
          </p:nvSpPr>
          <p:spPr bwMode="auto">
            <a:xfrm flipH="1">
              <a:off x="1434" y="2505"/>
              <a:ext cx="148" cy="127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4" name="Line 257"/>
            <p:cNvSpPr>
              <a:spLocks noChangeShapeType="1"/>
            </p:cNvSpPr>
            <p:nvPr/>
          </p:nvSpPr>
          <p:spPr bwMode="auto">
            <a:xfrm flipH="1">
              <a:off x="2253" y="2765"/>
              <a:ext cx="147" cy="127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5" name="Line 258"/>
            <p:cNvSpPr>
              <a:spLocks noChangeShapeType="1"/>
            </p:cNvSpPr>
            <p:nvPr/>
          </p:nvSpPr>
          <p:spPr bwMode="auto">
            <a:xfrm>
              <a:off x="1607" y="3835"/>
              <a:ext cx="61" cy="1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6" name="Line 259"/>
            <p:cNvSpPr>
              <a:spLocks noChangeShapeType="1"/>
            </p:cNvSpPr>
            <p:nvPr/>
          </p:nvSpPr>
          <p:spPr bwMode="auto">
            <a:xfrm>
              <a:off x="1686" y="3860"/>
              <a:ext cx="54" cy="1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7" name="Line 260"/>
            <p:cNvSpPr>
              <a:spLocks noChangeShapeType="1"/>
            </p:cNvSpPr>
            <p:nvPr/>
          </p:nvSpPr>
          <p:spPr bwMode="auto">
            <a:xfrm>
              <a:off x="1758" y="3881"/>
              <a:ext cx="54" cy="1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8" name="Line 261"/>
            <p:cNvSpPr>
              <a:spLocks noChangeShapeType="1"/>
            </p:cNvSpPr>
            <p:nvPr/>
          </p:nvSpPr>
          <p:spPr bwMode="auto">
            <a:xfrm>
              <a:off x="1830" y="3904"/>
              <a:ext cx="54" cy="1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9" name="Line 262"/>
            <p:cNvSpPr>
              <a:spLocks noChangeShapeType="1"/>
            </p:cNvSpPr>
            <p:nvPr/>
          </p:nvSpPr>
          <p:spPr bwMode="auto">
            <a:xfrm>
              <a:off x="1902" y="3929"/>
              <a:ext cx="62" cy="1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90" name="Line 263"/>
            <p:cNvSpPr>
              <a:spLocks noChangeShapeType="1"/>
            </p:cNvSpPr>
            <p:nvPr/>
          </p:nvSpPr>
          <p:spPr bwMode="auto">
            <a:xfrm>
              <a:off x="1974" y="3950"/>
              <a:ext cx="279" cy="87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1695" name="Rectangle 264"/>
          <p:cNvSpPr>
            <a:spLocks noChangeArrowheads="1"/>
          </p:cNvSpPr>
          <p:nvPr/>
        </p:nvSpPr>
        <p:spPr bwMode="auto">
          <a:xfrm>
            <a:off x="101600" y="0"/>
            <a:ext cx="56308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accent1"/>
                    </a:gs>
                    <a:gs pos="100000">
                      <a:srgbClr val="BEF2E5"/>
                    </a:gs>
                  </a:gsLst>
                  <a:path path="shape">
                    <a:fillToRect l="50000" t="50000" r="50000" b="50000"/>
                  </a:path>
                </a:gra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latin typeface="Plotter" pitchFamily="49" charset="0"/>
                <a:ea typeface="黑体" pitchFamily="2" charset="-122"/>
              </a:rPr>
              <a:t>二：平面截切圆锥</a:t>
            </a:r>
          </a:p>
        </p:txBody>
      </p:sp>
      <p:sp>
        <p:nvSpPr>
          <p:cNvPr id="71696" name="AutoShape 26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195850" name="Text Box 266"/>
          <p:cNvSpPr txBox="1">
            <a:spLocks noChangeArrowheads="1"/>
          </p:cNvSpPr>
          <p:nvPr/>
        </p:nvSpPr>
        <p:spPr bwMode="auto">
          <a:xfrm>
            <a:off x="1974850" y="5661025"/>
            <a:ext cx="180498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latin typeface="黑体" pitchFamily="2" charset="-122"/>
                <a:ea typeface="黑体" pitchFamily="2" charset="-122"/>
              </a:rPr>
              <a:t>过锥顶</a:t>
            </a:r>
          </a:p>
        </p:txBody>
      </p:sp>
      <p:sp>
        <p:nvSpPr>
          <p:cNvPr id="195851" name="Text Box 267"/>
          <p:cNvSpPr txBox="1">
            <a:spLocks noChangeArrowheads="1"/>
          </p:cNvSpPr>
          <p:nvPr/>
        </p:nvSpPr>
        <p:spPr bwMode="auto">
          <a:xfrm>
            <a:off x="1881188" y="6237288"/>
            <a:ext cx="32670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两相交直线</a:t>
            </a:r>
          </a:p>
        </p:txBody>
      </p:sp>
      <p:sp>
        <p:nvSpPr>
          <p:cNvPr id="195852" name="Text Box 268"/>
          <p:cNvSpPr txBox="1">
            <a:spLocks noChangeArrowheads="1"/>
          </p:cNvSpPr>
          <p:nvPr/>
        </p:nvSpPr>
        <p:spPr bwMode="auto">
          <a:xfrm>
            <a:off x="817563" y="6232525"/>
            <a:ext cx="159385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</a:t>
            </a:r>
          </a:p>
        </p:txBody>
      </p:sp>
      <p:sp>
        <p:nvSpPr>
          <p:cNvPr id="195853" name="Text Box 269"/>
          <p:cNvSpPr txBox="1">
            <a:spLocks noChangeArrowheads="1"/>
          </p:cNvSpPr>
          <p:nvPr/>
        </p:nvSpPr>
        <p:spPr bwMode="auto">
          <a:xfrm>
            <a:off x="363538" y="5741988"/>
            <a:ext cx="1616075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θ= 90°</a:t>
            </a:r>
          </a:p>
        </p:txBody>
      </p:sp>
      <p:sp>
        <p:nvSpPr>
          <p:cNvPr id="195854" name="Text Box 270"/>
          <p:cNvSpPr txBox="1">
            <a:spLocks noChangeArrowheads="1"/>
          </p:cNvSpPr>
          <p:nvPr/>
        </p:nvSpPr>
        <p:spPr bwMode="auto">
          <a:xfrm>
            <a:off x="4154488" y="6232525"/>
            <a:ext cx="2001837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椭圆</a:t>
            </a:r>
          </a:p>
        </p:txBody>
      </p:sp>
      <p:sp>
        <p:nvSpPr>
          <p:cNvPr id="195855" name="Text Box 271"/>
          <p:cNvSpPr txBox="1">
            <a:spLocks noChangeArrowheads="1"/>
          </p:cNvSpPr>
          <p:nvPr/>
        </p:nvSpPr>
        <p:spPr bwMode="auto">
          <a:xfrm>
            <a:off x="3963988" y="5703888"/>
            <a:ext cx="1903412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θ</a:t>
            </a:r>
            <a:r>
              <a:rPr lang="zh-CN" altLang="en-US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＞</a:t>
            </a: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α</a:t>
            </a:r>
          </a:p>
        </p:txBody>
      </p:sp>
      <p:sp>
        <p:nvSpPr>
          <p:cNvPr id="195856" name="Text Box 272"/>
          <p:cNvSpPr txBox="1">
            <a:spLocks noChangeArrowheads="1"/>
          </p:cNvSpPr>
          <p:nvPr/>
        </p:nvSpPr>
        <p:spPr bwMode="auto">
          <a:xfrm>
            <a:off x="5788025" y="6232525"/>
            <a:ext cx="260032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抛物线</a:t>
            </a:r>
          </a:p>
        </p:txBody>
      </p:sp>
      <p:sp>
        <p:nvSpPr>
          <p:cNvPr id="195857" name="Text Box 273"/>
          <p:cNvSpPr txBox="1">
            <a:spLocks noChangeArrowheads="1"/>
          </p:cNvSpPr>
          <p:nvPr/>
        </p:nvSpPr>
        <p:spPr bwMode="auto">
          <a:xfrm>
            <a:off x="5508625" y="5741988"/>
            <a:ext cx="17399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θ=α</a:t>
            </a:r>
          </a:p>
        </p:txBody>
      </p:sp>
      <p:sp>
        <p:nvSpPr>
          <p:cNvPr id="195858" name="Text Box 274"/>
          <p:cNvSpPr txBox="1">
            <a:spLocks noChangeArrowheads="1"/>
          </p:cNvSpPr>
          <p:nvPr/>
        </p:nvSpPr>
        <p:spPr bwMode="auto">
          <a:xfrm>
            <a:off x="7308850" y="6223000"/>
            <a:ext cx="2087563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双曲线</a:t>
            </a:r>
          </a:p>
        </p:txBody>
      </p:sp>
      <p:sp>
        <p:nvSpPr>
          <p:cNvPr id="195859" name="Text Box 275"/>
          <p:cNvSpPr txBox="1">
            <a:spLocks noChangeArrowheads="1"/>
          </p:cNvSpPr>
          <p:nvPr/>
        </p:nvSpPr>
        <p:spPr bwMode="auto">
          <a:xfrm>
            <a:off x="7378700" y="5718175"/>
            <a:ext cx="3241675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θ=0°&lt;α</a:t>
            </a:r>
          </a:p>
        </p:txBody>
      </p:sp>
      <p:grpSp>
        <p:nvGrpSpPr>
          <p:cNvPr id="195860" name="Group 276"/>
          <p:cNvGrpSpPr>
            <a:grpSpLocks/>
          </p:cNvGrpSpPr>
          <p:nvPr/>
        </p:nvGrpSpPr>
        <p:grpSpPr bwMode="auto">
          <a:xfrm>
            <a:off x="4276725" y="1698625"/>
            <a:ext cx="1074738" cy="915988"/>
            <a:chOff x="2694" y="1070"/>
            <a:chExt cx="677" cy="577"/>
          </a:xfrm>
        </p:grpSpPr>
        <p:sp>
          <p:nvSpPr>
            <p:cNvPr id="71772" name="Freeform 277"/>
            <p:cNvSpPr>
              <a:spLocks/>
            </p:cNvSpPr>
            <p:nvPr/>
          </p:nvSpPr>
          <p:spPr bwMode="auto">
            <a:xfrm>
              <a:off x="3017" y="1093"/>
              <a:ext cx="58" cy="39"/>
            </a:xfrm>
            <a:custGeom>
              <a:avLst/>
              <a:gdLst>
                <a:gd name="T0" fmla="*/ 0 w 108"/>
                <a:gd name="T1" fmla="*/ 5 h 77"/>
                <a:gd name="T2" fmla="*/ 2 w 108"/>
                <a:gd name="T3" fmla="*/ 4 h 77"/>
                <a:gd name="T4" fmla="*/ 5 w 108"/>
                <a:gd name="T5" fmla="*/ 2 h 77"/>
                <a:gd name="T6" fmla="*/ 9 w 108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77">
                  <a:moveTo>
                    <a:pt x="0" y="77"/>
                  </a:moveTo>
                  <a:lnTo>
                    <a:pt x="17" y="61"/>
                  </a:lnTo>
                  <a:lnTo>
                    <a:pt x="67" y="24"/>
                  </a:lnTo>
                  <a:lnTo>
                    <a:pt x="10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3" name="Freeform 278"/>
            <p:cNvSpPr>
              <a:spLocks/>
            </p:cNvSpPr>
            <p:nvPr/>
          </p:nvSpPr>
          <p:spPr bwMode="auto">
            <a:xfrm>
              <a:off x="3090" y="1070"/>
              <a:ext cx="62" cy="18"/>
            </a:xfrm>
            <a:custGeom>
              <a:avLst/>
              <a:gdLst>
                <a:gd name="T0" fmla="*/ 0 w 118"/>
                <a:gd name="T1" fmla="*/ 3 h 33"/>
                <a:gd name="T2" fmla="*/ 2 w 118"/>
                <a:gd name="T3" fmla="*/ 2 h 33"/>
                <a:gd name="T4" fmla="*/ 5 w 118"/>
                <a:gd name="T5" fmla="*/ 1 h 33"/>
                <a:gd name="T6" fmla="*/ 8 w 118"/>
                <a:gd name="T7" fmla="*/ 0 h 33"/>
                <a:gd name="T8" fmla="*/ 9 w 11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33">
                  <a:moveTo>
                    <a:pt x="0" y="33"/>
                  </a:moveTo>
                  <a:lnTo>
                    <a:pt x="20" y="24"/>
                  </a:lnTo>
                  <a:lnTo>
                    <a:pt x="67" y="8"/>
                  </a:lnTo>
                  <a:lnTo>
                    <a:pt x="113" y="0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4" name="Line 279"/>
            <p:cNvSpPr>
              <a:spLocks noChangeShapeType="1"/>
            </p:cNvSpPr>
            <p:nvPr/>
          </p:nvSpPr>
          <p:spPr bwMode="auto">
            <a:xfrm flipH="1">
              <a:off x="2711" y="1275"/>
              <a:ext cx="192" cy="32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5" name="Freeform 280"/>
            <p:cNvSpPr>
              <a:spLocks/>
            </p:cNvSpPr>
            <p:nvPr/>
          </p:nvSpPr>
          <p:spPr bwMode="auto">
            <a:xfrm>
              <a:off x="2694" y="1599"/>
              <a:ext cx="17" cy="48"/>
            </a:xfrm>
            <a:custGeom>
              <a:avLst/>
              <a:gdLst>
                <a:gd name="T0" fmla="*/ 2 w 37"/>
                <a:gd name="T1" fmla="*/ 0 h 89"/>
                <a:gd name="T2" fmla="*/ 2 w 37"/>
                <a:gd name="T3" fmla="*/ 1 h 89"/>
                <a:gd name="T4" fmla="*/ 1 w 37"/>
                <a:gd name="T5" fmla="*/ 1 h 89"/>
                <a:gd name="T6" fmla="*/ 1 w 37"/>
                <a:gd name="T7" fmla="*/ 1 h 89"/>
                <a:gd name="T8" fmla="*/ 1 w 37"/>
                <a:gd name="T9" fmla="*/ 1 h 89"/>
                <a:gd name="T10" fmla="*/ 1 w 37"/>
                <a:gd name="T11" fmla="*/ 1 h 89"/>
                <a:gd name="T12" fmla="*/ 1 w 37"/>
                <a:gd name="T13" fmla="*/ 1 h 89"/>
                <a:gd name="T14" fmla="*/ 1 w 37"/>
                <a:gd name="T15" fmla="*/ 1 h 89"/>
                <a:gd name="T16" fmla="*/ 1 w 37"/>
                <a:gd name="T17" fmla="*/ 2 h 89"/>
                <a:gd name="T18" fmla="*/ 1 w 37"/>
                <a:gd name="T19" fmla="*/ 2 h 89"/>
                <a:gd name="T20" fmla="*/ 1 w 37"/>
                <a:gd name="T21" fmla="*/ 2 h 89"/>
                <a:gd name="T22" fmla="*/ 1 w 37"/>
                <a:gd name="T23" fmla="*/ 2 h 89"/>
                <a:gd name="T24" fmla="*/ 1 w 37"/>
                <a:gd name="T25" fmla="*/ 2 h 89"/>
                <a:gd name="T26" fmla="*/ 1 w 37"/>
                <a:gd name="T27" fmla="*/ 2 h 89"/>
                <a:gd name="T28" fmla="*/ 1 w 37"/>
                <a:gd name="T29" fmla="*/ 2 h 89"/>
                <a:gd name="T30" fmla="*/ 1 w 37"/>
                <a:gd name="T31" fmla="*/ 3 h 89"/>
                <a:gd name="T32" fmla="*/ 1 w 37"/>
                <a:gd name="T33" fmla="*/ 3 h 89"/>
                <a:gd name="T34" fmla="*/ 1 w 37"/>
                <a:gd name="T35" fmla="*/ 3 h 89"/>
                <a:gd name="T36" fmla="*/ 1 w 37"/>
                <a:gd name="T37" fmla="*/ 3 h 89"/>
                <a:gd name="T38" fmla="*/ 1 w 37"/>
                <a:gd name="T39" fmla="*/ 3 h 89"/>
                <a:gd name="T40" fmla="*/ 0 w 37"/>
                <a:gd name="T41" fmla="*/ 3 h 89"/>
                <a:gd name="T42" fmla="*/ 0 w 37"/>
                <a:gd name="T43" fmla="*/ 3 h 89"/>
                <a:gd name="T44" fmla="*/ 0 w 37"/>
                <a:gd name="T45" fmla="*/ 4 h 89"/>
                <a:gd name="T46" fmla="*/ 0 w 37"/>
                <a:gd name="T47" fmla="*/ 4 h 89"/>
                <a:gd name="T48" fmla="*/ 0 w 37"/>
                <a:gd name="T49" fmla="*/ 4 h 89"/>
                <a:gd name="T50" fmla="*/ 0 w 37"/>
                <a:gd name="T51" fmla="*/ 4 h 89"/>
                <a:gd name="T52" fmla="*/ 0 w 37"/>
                <a:gd name="T53" fmla="*/ 4 h 89"/>
                <a:gd name="T54" fmla="*/ 0 w 37"/>
                <a:gd name="T55" fmla="*/ 5 h 89"/>
                <a:gd name="T56" fmla="*/ 0 w 37"/>
                <a:gd name="T57" fmla="*/ 5 h 89"/>
                <a:gd name="T58" fmla="*/ 0 w 37"/>
                <a:gd name="T59" fmla="*/ 5 h 89"/>
                <a:gd name="T60" fmla="*/ 0 w 37"/>
                <a:gd name="T61" fmla="*/ 5 h 89"/>
                <a:gd name="T62" fmla="*/ 0 w 37"/>
                <a:gd name="T63" fmla="*/ 5 h 89"/>
                <a:gd name="T64" fmla="*/ 0 w 37"/>
                <a:gd name="T65" fmla="*/ 5 h 89"/>
                <a:gd name="T66" fmla="*/ 0 w 37"/>
                <a:gd name="T67" fmla="*/ 5 h 89"/>
                <a:gd name="T68" fmla="*/ 0 w 37"/>
                <a:gd name="T69" fmla="*/ 5 h 89"/>
                <a:gd name="T70" fmla="*/ 0 w 37"/>
                <a:gd name="T71" fmla="*/ 6 h 89"/>
                <a:gd name="T72" fmla="*/ 0 w 37"/>
                <a:gd name="T73" fmla="*/ 6 h 89"/>
                <a:gd name="T74" fmla="*/ 0 w 37"/>
                <a:gd name="T75" fmla="*/ 6 h 89"/>
                <a:gd name="T76" fmla="*/ 0 w 37"/>
                <a:gd name="T77" fmla="*/ 6 h 89"/>
                <a:gd name="T78" fmla="*/ 0 w 37"/>
                <a:gd name="T79" fmla="*/ 6 h 89"/>
                <a:gd name="T80" fmla="*/ 0 w 37"/>
                <a:gd name="T81" fmla="*/ 6 h 89"/>
                <a:gd name="T82" fmla="*/ 0 w 37"/>
                <a:gd name="T83" fmla="*/ 7 h 89"/>
                <a:gd name="T84" fmla="*/ 0 w 37"/>
                <a:gd name="T85" fmla="*/ 7 h 89"/>
                <a:gd name="T86" fmla="*/ 0 w 37"/>
                <a:gd name="T87" fmla="*/ 7 h 89"/>
                <a:gd name="T88" fmla="*/ 0 w 37"/>
                <a:gd name="T89" fmla="*/ 7 h 89"/>
                <a:gd name="T90" fmla="*/ 0 w 37"/>
                <a:gd name="T91" fmla="*/ 8 h 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7" h="89">
                  <a:moveTo>
                    <a:pt x="37" y="0"/>
                  </a:moveTo>
                  <a:lnTo>
                    <a:pt x="36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2" y="8"/>
                  </a:lnTo>
                  <a:lnTo>
                    <a:pt x="31" y="10"/>
                  </a:lnTo>
                  <a:lnTo>
                    <a:pt x="30" y="12"/>
                  </a:lnTo>
                  <a:lnTo>
                    <a:pt x="29" y="14"/>
                  </a:lnTo>
                  <a:lnTo>
                    <a:pt x="28" y="16"/>
                  </a:lnTo>
                  <a:lnTo>
                    <a:pt x="27" y="17"/>
                  </a:lnTo>
                  <a:lnTo>
                    <a:pt x="26" y="19"/>
                  </a:lnTo>
                  <a:lnTo>
                    <a:pt x="25" y="21"/>
                  </a:lnTo>
                  <a:lnTo>
                    <a:pt x="24" y="23"/>
                  </a:lnTo>
                  <a:lnTo>
                    <a:pt x="23" y="26"/>
                  </a:lnTo>
                  <a:lnTo>
                    <a:pt x="22" y="28"/>
                  </a:lnTo>
                  <a:lnTo>
                    <a:pt x="22" y="30"/>
                  </a:lnTo>
                  <a:lnTo>
                    <a:pt x="21" y="31"/>
                  </a:lnTo>
                  <a:lnTo>
                    <a:pt x="20" y="33"/>
                  </a:lnTo>
                  <a:lnTo>
                    <a:pt x="18" y="35"/>
                  </a:lnTo>
                  <a:lnTo>
                    <a:pt x="17" y="37"/>
                  </a:lnTo>
                  <a:lnTo>
                    <a:pt x="16" y="39"/>
                  </a:lnTo>
                  <a:lnTo>
                    <a:pt x="16" y="42"/>
                  </a:lnTo>
                  <a:lnTo>
                    <a:pt x="15" y="44"/>
                  </a:lnTo>
                  <a:lnTo>
                    <a:pt x="14" y="45"/>
                  </a:lnTo>
                  <a:lnTo>
                    <a:pt x="13" y="47"/>
                  </a:lnTo>
                  <a:lnTo>
                    <a:pt x="13" y="49"/>
                  </a:lnTo>
                  <a:lnTo>
                    <a:pt x="12" y="51"/>
                  </a:lnTo>
                  <a:lnTo>
                    <a:pt x="11" y="53"/>
                  </a:lnTo>
                  <a:lnTo>
                    <a:pt x="11" y="55"/>
                  </a:lnTo>
                  <a:lnTo>
                    <a:pt x="10" y="58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8" y="63"/>
                  </a:lnTo>
                  <a:lnTo>
                    <a:pt x="7" y="65"/>
                  </a:lnTo>
                  <a:lnTo>
                    <a:pt x="7" y="67"/>
                  </a:lnTo>
                  <a:lnTo>
                    <a:pt x="6" y="69"/>
                  </a:lnTo>
                  <a:lnTo>
                    <a:pt x="6" y="71"/>
                  </a:lnTo>
                  <a:lnTo>
                    <a:pt x="5" y="74"/>
                  </a:lnTo>
                  <a:lnTo>
                    <a:pt x="5" y="76"/>
                  </a:lnTo>
                  <a:lnTo>
                    <a:pt x="4" y="78"/>
                  </a:lnTo>
                  <a:lnTo>
                    <a:pt x="3" y="80"/>
                  </a:lnTo>
                  <a:lnTo>
                    <a:pt x="3" y="82"/>
                  </a:lnTo>
                  <a:lnTo>
                    <a:pt x="3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0" y="89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6" name="Freeform 281"/>
            <p:cNvSpPr>
              <a:spLocks/>
            </p:cNvSpPr>
            <p:nvPr/>
          </p:nvSpPr>
          <p:spPr bwMode="auto">
            <a:xfrm>
              <a:off x="2960" y="1142"/>
              <a:ext cx="46" cy="54"/>
            </a:xfrm>
            <a:custGeom>
              <a:avLst/>
              <a:gdLst>
                <a:gd name="T0" fmla="*/ 0 w 91"/>
                <a:gd name="T1" fmla="*/ 8 h 102"/>
                <a:gd name="T2" fmla="*/ 3 w 91"/>
                <a:gd name="T3" fmla="*/ 4 h 102"/>
                <a:gd name="T4" fmla="*/ 6 w 91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02">
                  <a:moveTo>
                    <a:pt x="0" y="102"/>
                  </a:moveTo>
                  <a:lnTo>
                    <a:pt x="45" y="48"/>
                  </a:lnTo>
                  <a:lnTo>
                    <a:pt x="9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7" name="Line 282"/>
            <p:cNvSpPr>
              <a:spLocks noChangeShapeType="1"/>
            </p:cNvSpPr>
            <p:nvPr/>
          </p:nvSpPr>
          <p:spPr bwMode="auto">
            <a:xfrm>
              <a:off x="3239" y="1117"/>
              <a:ext cx="132" cy="22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8" name="Freeform 283"/>
            <p:cNvSpPr>
              <a:spLocks/>
            </p:cNvSpPr>
            <p:nvPr/>
          </p:nvSpPr>
          <p:spPr bwMode="auto">
            <a:xfrm>
              <a:off x="3173" y="1070"/>
              <a:ext cx="51" cy="24"/>
            </a:xfrm>
            <a:custGeom>
              <a:avLst/>
              <a:gdLst>
                <a:gd name="T0" fmla="*/ 0 w 102"/>
                <a:gd name="T1" fmla="*/ 0 h 47"/>
                <a:gd name="T2" fmla="*/ 3 w 102"/>
                <a:gd name="T3" fmla="*/ 1 h 47"/>
                <a:gd name="T4" fmla="*/ 5 w 102"/>
                <a:gd name="T5" fmla="*/ 2 h 47"/>
                <a:gd name="T6" fmla="*/ 7 w 102"/>
                <a:gd name="T7" fmla="*/ 3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47">
                  <a:moveTo>
                    <a:pt x="0" y="0"/>
                  </a:moveTo>
                  <a:lnTo>
                    <a:pt x="37" y="8"/>
                  </a:lnTo>
                  <a:lnTo>
                    <a:pt x="72" y="24"/>
                  </a:lnTo>
                  <a:lnTo>
                    <a:pt x="102" y="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9" name="Freeform 284"/>
            <p:cNvSpPr>
              <a:spLocks/>
            </p:cNvSpPr>
            <p:nvPr/>
          </p:nvSpPr>
          <p:spPr bwMode="auto">
            <a:xfrm>
              <a:off x="2831" y="1116"/>
              <a:ext cx="428" cy="531"/>
            </a:xfrm>
            <a:custGeom>
              <a:avLst/>
              <a:gdLst>
                <a:gd name="T0" fmla="*/ 55 w 834"/>
                <a:gd name="T1" fmla="*/ 0 h 1026"/>
                <a:gd name="T2" fmla="*/ 56 w 834"/>
                <a:gd name="T3" fmla="*/ 3 h 1026"/>
                <a:gd name="T4" fmla="*/ 57 w 834"/>
                <a:gd name="T5" fmla="*/ 6 h 1026"/>
                <a:gd name="T6" fmla="*/ 58 w 834"/>
                <a:gd name="T7" fmla="*/ 10 h 1026"/>
                <a:gd name="T8" fmla="*/ 57 w 834"/>
                <a:gd name="T9" fmla="*/ 14 h 1026"/>
                <a:gd name="T10" fmla="*/ 57 w 834"/>
                <a:gd name="T11" fmla="*/ 19 h 1026"/>
                <a:gd name="T12" fmla="*/ 56 w 834"/>
                <a:gd name="T13" fmla="*/ 24 h 1026"/>
                <a:gd name="T14" fmla="*/ 55 w 834"/>
                <a:gd name="T15" fmla="*/ 30 h 1026"/>
                <a:gd name="T16" fmla="*/ 53 w 834"/>
                <a:gd name="T17" fmla="*/ 34 h 1026"/>
                <a:gd name="T18" fmla="*/ 51 w 834"/>
                <a:gd name="T19" fmla="*/ 39 h 1026"/>
                <a:gd name="T20" fmla="*/ 49 w 834"/>
                <a:gd name="T21" fmla="*/ 45 h 1026"/>
                <a:gd name="T22" fmla="*/ 46 w 834"/>
                <a:gd name="T23" fmla="*/ 49 h 1026"/>
                <a:gd name="T24" fmla="*/ 43 w 834"/>
                <a:gd name="T25" fmla="*/ 54 h 1026"/>
                <a:gd name="T26" fmla="*/ 39 w 834"/>
                <a:gd name="T27" fmla="*/ 58 h 1026"/>
                <a:gd name="T28" fmla="*/ 36 w 834"/>
                <a:gd name="T29" fmla="*/ 62 h 1026"/>
                <a:gd name="T30" fmla="*/ 32 w 834"/>
                <a:gd name="T31" fmla="*/ 65 h 1026"/>
                <a:gd name="T32" fmla="*/ 29 w 834"/>
                <a:gd name="T33" fmla="*/ 68 h 1026"/>
                <a:gd name="T34" fmla="*/ 25 w 834"/>
                <a:gd name="T35" fmla="*/ 70 h 1026"/>
                <a:gd name="T36" fmla="*/ 22 w 834"/>
                <a:gd name="T37" fmla="*/ 72 h 1026"/>
                <a:gd name="T38" fmla="*/ 18 w 834"/>
                <a:gd name="T39" fmla="*/ 73 h 1026"/>
                <a:gd name="T40" fmla="*/ 14 w 834"/>
                <a:gd name="T41" fmla="*/ 73 h 1026"/>
                <a:gd name="T42" fmla="*/ 12 w 834"/>
                <a:gd name="T43" fmla="*/ 73 h 1026"/>
                <a:gd name="T44" fmla="*/ 9 w 834"/>
                <a:gd name="T45" fmla="*/ 72 h 1026"/>
                <a:gd name="T46" fmla="*/ 6 w 834"/>
                <a:gd name="T47" fmla="*/ 71 h 1026"/>
                <a:gd name="T48" fmla="*/ 4 w 834"/>
                <a:gd name="T49" fmla="*/ 69 h 1026"/>
                <a:gd name="T50" fmla="*/ 3 w 834"/>
                <a:gd name="T51" fmla="*/ 66 h 1026"/>
                <a:gd name="T52" fmla="*/ 2 w 834"/>
                <a:gd name="T53" fmla="*/ 64 h 1026"/>
                <a:gd name="T54" fmla="*/ 1 w 834"/>
                <a:gd name="T55" fmla="*/ 60 h 1026"/>
                <a:gd name="T56" fmla="*/ 0 w 834"/>
                <a:gd name="T57" fmla="*/ 56 h 1026"/>
                <a:gd name="T58" fmla="*/ 1 w 834"/>
                <a:gd name="T59" fmla="*/ 52 h 1026"/>
                <a:gd name="T60" fmla="*/ 1 w 834"/>
                <a:gd name="T61" fmla="*/ 47 h 1026"/>
                <a:gd name="T62" fmla="*/ 2 w 834"/>
                <a:gd name="T63" fmla="*/ 42 h 1026"/>
                <a:gd name="T64" fmla="*/ 3 w 834"/>
                <a:gd name="T65" fmla="*/ 37 h 1026"/>
                <a:gd name="T66" fmla="*/ 5 w 834"/>
                <a:gd name="T67" fmla="*/ 32 h 1026"/>
                <a:gd name="T68" fmla="*/ 7 w 834"/>
                <a:gd name="T69" fmla="*/ 27 h 1026"/>
                <a:gd name="T70" fmla="*/ 9 w 834"/>
                <a:gd name="T71" fmla="*/ 22 h 10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34" h="1026">
                  <a:moveTo>
                    <a:pt x="795" y="0"/>
                  </a:moveTo>
                  <a:lnTo>
                    <a:pt x="814" y="42"/>
                  </a:lnTo>
                  <a:lnTo>
                    <a:pt x="827" y="91"/>
                  </a:lnTo>
                  <a:lnTo>
                    <a:pt x="834" y="147"/>
                  </a:lnTo>
                  <a:lnTo>
                    <a:pt x="833" y="206"/>
                  </a:lnTo>
                  <a:lnTo>
                    <a:pt x="827" y="271"/>
                  </a:lnTo>
                  <a:lnTo>
                    <a:pt x="814" y="338"/>
                  </a:lnTo>
                  <a:lnTo>
                    <a:pt x="794" y="409"/>
                  </a:lnTo>
                  <a:lnTo>
                    <a:pt x="768" y="479"/>
                  </a:lnTo>
                  <a:lnTo>
                    <a:pt x="737" y="549"/>
                  </a:lnTo>
                  <a:lnTo>
                    <a:pt x="701" y="619"/>
                  </a:lnTo>
                  <a:lnTo>
                    <a:pt x="661" y="685"/>
                  </a:lnTo>
                  <a:lnTo>
                    <a:pt x="616" y="748"/>
                  </a:lnTo>
                  <a:lnTo>
                    <a:pt x="568" y="807"/>
                  </a:lnTo>
                  <a:lnTo>
                    <a:pt x="517" y="860"/>
                  </a:lnTo>
                  <a:lnTo>
                    <a:pt x="466" y="907"/>
                  </a:lnTo>
                  <a:lnTo>
                    <a:pt x="413" y="948"/>
                  </a:lnTo>
                  <a:lnTo>
                    <a:pt x="360" y="979"/>
                  </a:lnTo>
                  <a:lnTo>
                    <a:pt x="308" y="1004"/>
                  </a:lnTo>
                  <a:lnTo>
                    <a:pt x="258" y="1019"/>
                  </a:lnTo>
                  <a:lnTo>
                    <a:pt x="211" y="1026"/>
                  </a:lnTo>
                  <a:lnTo>
                    <a:pt x="167" y="1024"/>
                  </a:lnTo>
                  <a:lnTo>
                    <a:pt x="127" y="1012"/>
                  </a:lnTo>
                  <a:lnTo>
                    <a:pt x="91" y="993"/>
                  </a:lnTo>
                  <a:lnTo>
                    <a:pt x="61" y="965"/>
                  </a:lnTo>
                  <a:lnTo>
                    <a:pt x="37" y="928"/>
                  </a:lnTo>
                  <a:lnTo>
                    <a:pt x="18" y="886"/>
                  </a:lnTo>
                  <a:lnTo>
                    <a:pt x="6" y="836"/>
                  </a:lnTo>
                  <a:lnTo>
                    <a:pt x="0" y="779"/>
                  </a:lnTo>
                  <a:lnTo>
                    <a:pt x="1" y="719"/>
                  </a:lnTo>
                  <a:lnTo>
                    <a:pt x="9" y="654"/>
                  </a:lnTo>
                  <a:lnTo>
                    <a:pt x="23" y="586"/>
                  </a:lnTo>
                  <a:lnTo>
                    <a:pt x="43" y="516"/>
                  </a:lnTo>
                  <a:lnTo>
                    <a:pt x="70" y="445"/>
                  </a:lnTo>
                  <a:lnTo>
                    <a:pt x="102" y="375"/>
                  </a:lnTo>
                  <a:lnTo>
                    <a:pt x="139" y="3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80" name="Freeform 285"/>
            <p:cNvSpPr>
              <a:spLocks/>
            </p:cNvSpPr>
            <p:nvPr/>
          </p:nvSpPr>
          <p:spPr bwMode="auto">
            <a:xfrm>
              <a:off x="2906" y="1204"/>
              <a:ext cx="46" cy="65"/>
            </a:xfrm>
            <a:custGeom>
              <a:avLst/>
              <a:gdLst>
                <a:gd name="T0" fmla="*/ 0 w 91"/>
                <a:gd name="T1" fmla="*/ 17 h 102"/>
                <a:gd name="T2" fmla="*/ 3 w 91"/>
                <a:gd name="T3" fmla="*/ 8 h 102"/>
                <a:gd name="T4" fmla="*/ 6 w 91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02">
                  <a:moveTo>
                    <a:pt x="0" y="102"/>
                  </a:moveTo>
                  <a:lnTo>
                    <a:pt x="45" y="48"/>
                  </a:lnTo>
                  <a:lnTo>
                    <a:pt x="9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70" name="Group 286"/>
          <p:cNvGrpSpPr>
            <a:grpSpLocks/>
          </p:cNvGrpSpPr>
          <p:nvPr/>
        </p:nvGrpSpPr>
        <p:grpSpPr bwMode="auto">
          <a:xfrm>
            <a:off x="4087813" y="1233488"/>
            <a:ext cx="1509712" cy="1728787"/>
            <a:chOff x="2575" y="2800"/>
            <a:chExt cx="951" cy="1089"/>
          </a:xfrm>
        </p:grpSpPr>
        <p:sp>
          <p:nvSpPr>
            <p:cNvPr id="71768" name="Line 287"/>
            <p:cNvSpPr>
              <a:spLocks noChangeShapeType="1"/>
            </p:cNvSpPr>
            <p:nvPr/>
          </p:nvSpPr>
          <p:spPr bwMode="auto">
            <a:xfrm>
              <a:off x="2575" y="3601"/>
              <a:ext cx="497" cy="288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9" name="Line 288"/>
            <p:cNvSpPr>
              <a:spLocks noChangeShapeType="1"/>
            </p:cNvSpPr>
            <p:nvPr/>
          </p:nvSpPr>
          <p:spPr bwMode="auto">
            <a:xfrm flipV="1">
              <a:off x="2575" y="2800"/>
              <a:ext cx="454" cy="801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0" name="Line 289"/>
            <p:cNvSpPr>
              <a:spLocks noChangeShapeType="1"/>
            </p:cNvSpPr>
            <p:nvPr/>
          </p:nvSpPr>
          <p:spPr bwMode="auto">
            <a:xfrm flipV="1">
              <a:off x="3072" y="3088"/>
              <a:ext cx="454" cy="801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71" name="Line 290"/>
            <p:cNvSpPr>
              <a:spLocks noChangeShapeType="1"/>
            </p:cNvSpPr>
            <p:nvPr/>
          </p:nvSpPr>
          <p:spPr bwMode="auto">
            <a:xfrm>
              <a:off x="3029" y="2800"/>
              <a:ext cx="497" cy="288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75" name="Group 291"/>
          <p:cNvGrpSpPr>
            <a:grpSpLocks/>
          </p:cNvGrpSpPr>
          <p:nvPr/>
        </p:nvGrpSpPr>
        <p:grpSpPr bwMode="auto">
          <a:xfrm>
            <a:off x="7704138" y="1736725"/>
            <a:ext cx="969962" cy="1289050"/>
            <a:chOff x="4853" y="1094"/>
            <a:chExt cx="611" cy="812"/>
          </a:xfrm>
        </p:grpSpPr>
        <p:sp>
          <p:nvSpPr>
            <p:cNvPr id="71754" name="Line 292"/>
            <p:cNvSpPr>
              <a:spLocks noChangeShapeType="1"/>
            </p:cNvSpPr>
            <p:nvPr/>
          </p:nvSpPr>
          <p:spPr bwMode="auto">
            <a:xfrm flipH="1">
              <a:off x="4858" y="1589"/>
              <a:ext cx="5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5" name="Line 293"/>
            <p:cNvSpPr>
              <a:spLocks noChangeShapeType="1"/>
            </p:cNvSpPr>
            <p:nvPr/>
          </p:nvSpPr>
          <p:spPr bwMode="auto">
            <a:xfrm flipH="1">
              <a:off x="4858" y="1592"/>
              <a:ext cx="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6" name="Line 294"/>
            <p:cNvSpPr>
              <a:spLocks noChangeShapeType="1"/>
            </p:cNvSpPr>
            <p:nvPr/>
          </p:nvSpPr>
          <p:spPr bwMode="auto">
            <a:xfrm>
              <a:off x="4906" y="1618"/>
              <a:ext cx="5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7" name="Line 295"/>
            <p:cNvSpPr>
              <a:spLocks noChangeShapeType="1"/>
            </p:cNvSpPr>
            <p:nvPr/>
          </p:nvSpPr>
          <p:spPr bwMode="auto">
            <a:xfrm>
              <a:off x="4974" y="1657"/>
              <a:ext cx="51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8" name="Line 296"/>
            <p:cNvSpPr>
              <a:spLocks noChangeShapeType="1"/>
            </p:cNvSpPr>
            <p:nvPr/>
          </p:nvSpPr>
          <p:spPr bwMode="auto">
            <a:xfrm>
              <a:off x="5039" y="1697"/>
              <a:ext cx="5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9" name="Line 297"/>
            <p:cNvSpPr>
              <a:spLocks noChangeShapeType="1"/>
            </p:cNvSpPr>
            <p:nvPr/>
          </p:nvSpPr>
          <p:spPr bwMode="auto">
            <a:xfrm>
              <a:off x="5108" y="1733"/>
              <a:ext cx="5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0" name="Line 298"/>
            <p:cNvSpPr>
              <a:spLocks noChangeShapeType="1"/>
            </p:cNvSpPr>
            <p:nvPr/>
          </p:nvSpPr>
          <p:spPr bwMode="auto">
            <a:xfrm>
              <a:off x="5172" y="1772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1" name="Line 299"/>
            <p:cNvSpPr>
              <a:spLocks noChangeShapeType="1"/>
            </p:cNvSpPr>
            <p:nvPr/>
          </p:nvSpPr>
          <p:spPr bwMode="auto">
            <a:xfrm>
              <a:off x="5241" y="1812"/>
              <a:ext cx="5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2" name="Line 300"/>
            <p:cNvSpPr>
              <a:spLocks noChangeShapeType="1"/>
            </p:cNvSpPr>
            <p:nvPr/>
          </p:nvSpPr>
          <p:spPr bwMode="auto">
            <a:xfrm>
              <a:off x="5305" y="1852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3" name="Line 301"/>
            <p:cNvSpPr>
              <a:spLocks noChangeShapeType="1"/>
            </p:cNvSpPr>
            <p:nvPr/>
          </p:nvSpPr>
          <p:spPr bwMode="auto">
            <a:xfrm flipH="1">
              <a:off x="4853" y="1094"/>
              <a:ext cx="298" cy="50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4" name="Freeform 302"/>
            <p:cNvSpPr>
              <a:spLocks/>
            </p:cNvSpPr>
            <p:nvPr/>
          </p:nvSpPr>
          <p:spPr bwMode="auto">
            <a:xfrm>
              <a:off x="5403" y="1887"/>
              <a:ext cx="61" cy="19"/>
            </a:xfrm>
            <a:custGeom>
              <a:avLst/>
              <a:gdLst>
                <a:gd name="T0" fmla="*/ 0 w 123"/>
                <a:gd name="T1" fmla="*/ 4 h 31"/>
                <a:gd name="T2" fmla="*/ 0 w 123"/>
                <a:gd name="T3" fmla="*/ 4 h 31"/>
                <a:gd name="T4" fmla="*/ 1 w 123"/>
                <a:gd name="T5" fmla="*/ 4 h 31"/>
                <a:gd name="T6" fmla="*/ 1 w 123"/>
                <a:gd name="T7" fmla="*/ 4 h 31"/>
                <a:gd name="T8" fmla="*/ 2 w 123"/>
                <a:gd name="T9" fmla="*/ 3 h 31"/>
                <a:gd name="T10" fmla="*/ 3 w 123"/>
                <a:gd name="T11" fmla="*/ 2 h 31"/>
                <a:gd name="T12" fmla="*/ 3 w 123"/>
                <a:gd name="T13" fmla="*/ 2 h 31"/>
                <a:gd name="T14" fmla="*/ 4 w 123"/>
                <a:gd name="T15" fmla="*/ 2 h 31"/>
                <a:gd name="T16" fmla="*/ 5 w 123"/>
                <a:gd name="T17" fmla="*/ 1 h 31"/>
                <a:gd name="T18" fmla="*/ 5 w 123"/>
                <a:gd name="T19" fmla="*/ 1 h 31"/>
                <a:gd name="T20" fmla="*/ 6 w 123"/>
                <a:gd name="T21" fmla="*/ 1 h 31"/>
                <a:gd name="T22" fmla="*/ 7 w 123"/>
                <a:gd name="T23" fmla="*/ 1 h 31"/>
                <a:gd name="T24" fmla="*/ 7 w 123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31">
                  <a:moveTo>
                    <a:pt x="0" y="31"/>
                  </a:moveTo>
                  <a:lnTo>
                    <a:pt x="11" y="29"/>
                  </a:lnTo>
                  <a:lnTo>
                    <a:pt x="21" y="27"/>
                  </a:lnTo>
                  <a:lnTo>
                    <a:pt x="31" y="25"/>
                  </a:lnTo>
                  <a:lnTo>
                    <a:pt x="42" y="21"/>
                  </a:lnTo>
                  <a:lnTo>
                    <a:pt x="53" y="19"/>
                  </a:lnTo>
                  <a:lnTo>
                    <a:pt x="62" y="17"/>
                  </a:lnTo>
                  <a:lnTo>
                    <a:pt x="73" y="14"/>
                  </a:lnTo>
                  <a:lnTo>
                    <a:pt x="82" y="12"/>
                  </a:lnTo>
                  <a:lnTo>
                    <a:pt x="93" y="9"/>
                  </a:lnTo>
                  <a:lnTo>
                    <a:pt x="103" y="5"/>
                  </a:lnTo>
                  <a:lnTo>
                    <a:pt x="113" y="3"/>
                  </a:lnTo>
                  <a:lnTo>
                    <a:pt x="123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5" name="Freeform 303"/>
            <p:cNvSpPr>
              <a:spLocks/>
            </p:cNvSpPr>
            <p:nvPr/>
          </p:nvSpPr>
          <p:spPr bwMode="auto">
            <a:xfrm>
              <a:off x="4857" y="1307"/>
              <a:ext cx="546" cy="599"/>
            </a:xfrm>
            <a:custGeom>
              <a:avLst/>
              <a:gdLst>
                <a:gd name="T0" fmla="*/ 0 w 1051"/>
                <a:gd name="T1" fmla="*/ 39 h 1161"/>
                <a:gd name="T2" fmla="*/ 2 w 1051"/>
                <a:gd name="T3" fmla="*/ 37 h 1161"/>
                <a:gd name="T4" fmla="*/ 3 w 1051"/>
                <a:gd name="T5" fmla="*/ 35 h 1161"/>
                <a:gd name="T6" fmla="*/ 4 w 1051"/>
                <a:gd name="T7" fmla="*/ 33 h 1161"/>
                <a:gd name="T8" fmla="*/ 5 w 1051"/>
                <a:gd name="T9" fmla="*/ 31 h 1161"/>
                <a:gd name="T10" fmla="*/ 7 w 1051"/>
                <a:gd name="T11" fmla="*/ 28 h 1161"/>
                <a:gd name="T12" fmla="*/ 9 w 1051"/>
                <a:gd name="T13" fmla="*/ 24 h 1161"/>
                <a:gd name="T14" fmla="*/ 11 w 1051"/>
                <a:gd name="T15" fmla="*/ 22 h 1161"/>
                <a:gd name="T16" fmla="*/ 12 w 1051"/>
                <a:gd name="T17" fmla="*/ 19 h 1161"/>
                <a:gd name="T18" fmla="*/ 15 w 1051"/>
                <a:gd name="T19" fmla="*/ 17 h 1161"/>
                <a:gd name="T20" fmla="*/ 16 w 1051"/>
                <a:gd name="T21" fmla="*/ 15 h 1161"/>
                <a:gd name="T22" fmla="*/ 17 w 1051"/>
                <a:gd name="T23" fmla="*/ 13 h 1161"/>
                <a:gd name="T24" fmla="*/ 19 w 1051"/>
                <a:gd name="T25" fmla="*/ 11 h 1161"/>
                <a:gd name="T26" fmla="*/ 20 w 1051"/>
                <a:gd name="T27" fmla="*/ 10 h 1161"/>
                <a:gd name="T28" fmla="*/ 21 w 1051"/>
                <a:gd name="T29" fmla="*/ 8 h 1161"/>
                <a:gd name="T30" fmla="*/ 22 w 1051"/>
                <a:gd name="T31" fmla="*/ 7 h 1161"/>
                <a:gd name="T32" fmla="*/ 23 w 1051"/>
                <a:gd name="T33" fmla="*/ 6 h 1161"/>
                <a:gd name="T34" fmla="*/ 25 w 1051"/>
                <a:gd name="T35" fmla="*/ 4 h 1161"/>
                <a:gd name="T36" fmla="*/ 27 w 1051"/>
                <a:gd name="T37" fmla="*/ 3 h 1161"/>
                <a:gd name="T38" fmla="*/ 29 w 1051"/>
                <a:gd name="T39" fmla="*/ 2 h 1161"/>
                <a:gd name="T40" fmla="*/ 31 w 1051"/>
                <a:gd name="T41" fmla="*/ 1 h 1161"/>
                <a:gd name="T42" fmla="*/ 32 w 1051"/>
                <a:gd name="T43" fmla="*/ 1 h 1161"/>
                <a:gd name="T44" fmla="*/ 34 w 1051"/>
                <a:gd name="T45" fmla="*/ 0 h 1161"/>
                <a:gd name="T46" fmla="*/ 35 w 1051"/>
                <a:gd name="T47" fmla="*/ 1 h 1161"/>
                <a:gd name="T48" fmla="*/ 37 w 1051"/>
                <a:gd name="T49" fmla="*/ 1 h 1161"/>
                <a:gd name="T50" fmla="*/ 38 w 1051"/>
                <a:gd name="T51" fmla="*/ 2 h 1161"/>
                <a:gd name="T52" fmla="*/ 40 w 1051"/>
                <a:gd name="T53" fmla="*/ 2 h 1161"/>
                <a:gd name="T54" fmla="*/ 41 w 1051"/>
                <a:gd name="T55" fmla="*/ 4 h 1161"/>
                <a:gd name="T56" fmla="*/ 43 w 1051"/>
                <a:gd name="T57" fmla="*/ 5 h 1161"/>
                <a:gd name="T58" fmla="*/ 44 w 1051"/>
                <a:gd name="T59" fmla="*/ 7 h 1161"/>
                <a:gd name="T60" fmla="*/ 46 w 1051"/>
                <a:gd name="T61" fmla="*/ 9 h 1161"/>
                <a:gd name="T62" fmla="*/ 47 w 1051"/>
                <a:gd name="T63" fmla="*/ 12 h 1161"/>
                <a:gd name="T64" fmla="*/ 49 w 1051"/>
                <a:gd name="T65" fmla="*/ 15 h 1161"/>
                <a:gd name="T66" fmla="*/ 51 w 1051"/>
                <a:gd name="T67" fmla="*/ 19 h 1161"/>
                <a:gd name="T68" fmla="*/ 53 w 1051"/>
                <a:gd name="T69" fmla="*/ 23 h 1161"/>
                <a:gd name="T70" fmla="*/ 55 w 1051"/>
                <a:gd name="T71" fmla="*/ 25 h 1161"/>
                <a:gd name="T72" fmla="*/ 56 w 1051"/>
                <a:gd name="T73" fmla="*/ 28 h 1161"/>
                <a:gd name="T74" fmla="*/ 57 w 1051"/>
                <a:gd name="T75" fmla="*/ 30 h 1161"/>
                <a:gd name="T76" fmla="*/ 58 w 1051"/>
                <a:gd name="T77" fmla="*/ 33 h 1161"/>
                <a:gd name="T78" fmla="*/ 59 w 1051"/>
                <a:gd name="T79" fmla="*/ 37 h 1161"/>
                <a:gd name="T80" fmla="*/ 61 w 1051"/>
                <a:gd name="T81" fmla="*/ 40 h 1161"/>
                <a:gd name="T82" fmla="*/ 62 w 1051"/>
                <a:gd name="T83" fmla="*/ 44 h 1161"/>
                <a:gd name="T84" fmla="*/ 64 w 1051"/>
                <a:gd name="T85" fmla="*/ 48 h 1161"/>
                <a:gd name="T86" fmla="*/ 65 w 1051"/>
                <a:gd name="T87" fmla="*/ 53 h 1161"/>
                <a:gd name="T88" fmla="*/ 68 w 1051"/>
                <a:gd name="T89" fmla="*/ 57 h 1161"/>
                <a:gd name="T90" fmla="*/ 70 w 1051"/>
                <a:gd name="T91" fmla="*/ 62 h 1161"/>
                <a:gd name="T92" fmla="*/ 72 w 1051"/>
                <a:gd name="T93" fmla="*/ 69 h 1161"/>
                <a:gd name="T94" fmla="*/ 73 w 1051"/>
                <a:gd name="T95" fmla="*/ 72 h 1161"/>
                <a:gd name="T96" fmla="*/ 74 w 1051"/>
                <a:gd name="T97" fmla="*/ 75 h 1161"/>
                <a:gd name="T98" fmla="*/ 75 w 1051"/>
                <a:gd name="T99" fmla="*/ 78 h 1161"/>
                <a:gd name="T100" fmla="*/ 77 w 1051"/>
                <a:gd name="T101" fmla="*/ 82 h 11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1" h="1161">
                  <a:moveTo>
                    <a:pt x="0" y="554"/>
                  </a:moveTo>
                  <a:lnTo>
                    <a:pt x="19" y="522"/>
                  </a:lnTo>
                  <a:lnTo>
                    <a:pt x="36" y="493"/>
                  </a:lnTo>
                  <a:lnTo>
                    <a:pt x="53" y="465"/>
                  </a:lnTo>
                  <a:lnTo>
                    <a:pt x="69" y="439"/>
                  </a:lnTo>
                  <a:lnTo>
                    <a:pt x="97" y="390"/>
                  </a:lnTo>
                  <a:lnTo>
                    <a:pt x="125" y="347"/>
                  </a:lnTo>
                  <a:lnTo>
                    <a:pt x="151" y="306"/>
                  </a:lnTo>
                  <a:lnTo>
                    <a:pt x="174" y="271"/>
                  </a:lnTo>
                  <a:lnTo>
                    <a:pt x="196" y="238"/>
                  </a:lnTo>
                  <a:lnTo>
                    <a:pt x="217" y="209"/>
                  </a:lnTo>
                  <a:lnTo>
                    <a:pt x="237" y="183"/>
                  </a:lnTo>
                  <a:lnTo>
                    <a:pt x="255" y="158"/>
                  </a:lnTo>
                  <a:lnTo>
                    <a:pt x="272" y="137"/>
                  </a:lnTo>
                  <a:lnTo>
                    <a:pt x="289" y="118"/>
                  </a:lnTo>
                  <a:lnTo>
                    <a:pt x="304" y="100"/>
                  </a:lnTo>
                  <a:lnTo>
                    <a:pt x="319" y="84"/>
                  </a:lnTo>
                  <a:lnTo>
                    <a:pt x="348" y="57"/>
                  </a:lnTo>
                  <a:lnTo>
                    <a:pt x="373" y="36"/>
                  </a:lnTo>
                  <a:lnTo>
                    <a:pt x="398" y="21"/>
                  </a:lnTo>
                  <a:lnTo>
                    <a:pt x="421" y="9"/>
                  </a:lnTo>
                  <a:lnTo>
                    <a:pt x="443" y="3"/>
                  </a:lnTo>
                  <a:lnTo>
                    <a:pt x="465" y="0"/>
                  </a:lnTo>
                  <a:lnTo>
                    <a:pt x="485" y="3"/>
                  </a:lnTo>
                  <a:lnTo>
                    <a:pt x="505" y="8"/>
                  </a:lnTo>
                  <a:lnTo>
                    <a:pt x="525" y="18"/>
                  </a:lnTo>
                  <a:lnTo>
                    <a:pt x="546" y="31"/>
                  </a:lnTo>
                  <a:lnTo>
                    <a:pt x="566" y="48"/>
                  </a:lnTo>
                  <a:lnTo>
                    <a:pt x="587" y="71"/>
                  </a:lnTo>
                  <a:lnTo>
                    <a:pt x="608" y="98"/>
                  </a:lnTo>
                  <a:lnTo>
                    <a:pt x="630" y="130"/>
                  </a:lnTo>
                  <a:lnTo>
                    <a:pt x="653" y="168"/>
                  </a:lnTo>
                  <a:lnTo>
                    <a:pt x="678" y="211"/>
                  </a:lnTo>
                  <a:lnTo>
                    <a:pt x="704" y="262"/>
                  </a:lnTo>
                  <a:lnTo>
                    <a:pt x="732" y="322"/>
                  </a:lnTo>
                  <a:lnTo>
                    <a:pt x="747" y="355"/>
                  </a:lnTo>
                  <a:lnTo>
                    <a:pt x="763" y="391"/>
                  </a:lnTo>
                  <a:lnTo>
                    <a:pt x="779" y="430"/>
                  </a:lnTo>
                  <a:lnTo>
                    <a:pt x="797" y="471"/>
                  </a:lnTo>
                  <a:lnTo>
                    <a:pt x="815" y="517"/>
                  </a:lnTo>
                  <a:lnTo>
                    <a:pt x="834" y="566"/>
                  </a:lnTo>
                  <a:lnTo>
                    <a:pt x="855" y="619"/>
                  </a:lnTo>
                  <a:lnTo>
                    <a:pt x="877" y="677"/>
                  </a:lnTo>
                  <a:lnTo>
                    <a:pt x="900" y="739"/>
                  </a:lnTo>
                  <a:lnTo>
                    <a:pt x="926" y="809"/>
                  </a:lnTo>
                  <a:lnTo>
                    <a:pt x="953" y="884"/>
                  </a:lnTo>
                  <a:lnTo>
                    <a:pt x="983" y="967"/>
                  </a:lnTo>
                  <a:lnTo>
                    <a:pt x="999" y="1012"/>
                  </a:lnTo>
                  <a:lnTo>
                    <a:pt x="1015" y="1059"/>
                  </a:lnTo>
                  <a:lnTo>
                    <a:pt x="1033" y="1109"/>
                  </a:lnTo>
                  <a:lnTo>
                    <a:pt x="1051" y="1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6" name="Line 304"/>
            <p:cNvSpPr>
              <a:spLocks noChangeShapeType="1"/>
            </p:cNvSpPr>
            <p:nvPr/>
          </p:nvSpPr>
          <p:spPr bwMode="auto">
            <a:xfrm>
              <a:off x="4863" y="1592"/>
              <a:ext cx="2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67" name="Line 305"/>
            <p:cNvSpPr>
              <a:spLocks noChangeShapeType="1"/>
            </p:cNvSpPr>
            <p:nvPr/>
          </p:nvSpPr>
          <p:spPr bwMode="auto">
            <a:xfrm>
              <a:off x="5374" y="1887"/>
              <a:ext cx="29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90" name="Group 306"/>
          <p:cNvGrpSpPr>
            <a:grpSpLocks/>
          </p:cNvGrpSpPr>
          <p:nvPr/>
        </p:nvGrpSpPr>
        <p:grpSpPr bwMode="auto">
          <a:xfrm>
            <a:off x="5899150" y="1397000"/>
            <a:ext cx="1366838" cy="1635125"/>
            <a:chOff x="3716" y="2903"/>
            <a:chExt cx="861" cy="1030"/>
          </a:xfrm>
        </p:grpSpPr>
        <p:sp>
          <p:nvSpPr>
            <p:cNvPr id="71749" name="Freeform 307"/>
            <p:cNvSpPr>
              <a:spLocks/>
            </p:cNvSpPr>
            <p:nvPr/>
          </p:nvSpPr>
          <p:spPr bwMode="auto">
            <a:xfrm>
              <a:off x="3716" y="3606"/>
              <a:ext cx="572" cy="327"/>
            </a:xfrm>
            <a:custGeom>
              <a:avLst/>
              <a:gdLst>
                <a:gd name="T0" fmla="*/ 0 w 5708"/>
                <a:gd name="T1" fmla="*/ 0 h 3271"/>
                <a:gd name="T2" fmla="*/ 0 w 5708"/>
                <a:gd name="T3" fmla="*/ 0 h 3271"/>
                <a:gd name="T4" fmla="*/ 0 w 5708"/>
                <a:gd name="T5" fmla="*/ 0 h 3271"/>
                <a:gd name="T6" fmla="*/ 0 w 5708"/>
                <a:gd name="T7" fmla="*/ 0 h 3271"/>
                <a:gd name="T8" fmla="*/ 0 w 5708"/>
                <a:gd name="T9" fmla="*/ 0 h 3271"/>
                <a:gd name="T10" fmla="*/ 0 w 5708"/>
                <a:gd name="T11" fmla="*/ 0 h 3271"/>
                <a:gd name="T12" fmla="*/ 0 w 5708"/>
                <a:gd name="T13" fmla="*/ 0 h 3271"/>
                <a:gd name="T14" fmla="*/ 0 w 5708"/>
                <a:gd name="T15" fmla="*/ 0 h 3271"/>
                <a:gd name="T16" fmla="*/ 0 w 5708"/>
                <a:gd name="T17" fmla="*/ 0 h 3271"/>
                <a:gd name="T18" fmla="*/ 0 w 5708"/>
                <a:gd name="T19" fmla="*/ 0 h 3271"/>
                <a:gd name="T20" fmla="*/ 0 w 5708"/>
                <a:gd name="T21" fmla="*/ 0 h 3271"/>
                <a:gd name="T22" fmla="*/ 0 w 5708"/>
                <a:gd name="T23" fmla="*/ 0 h 3271"/>
                <a:gd name="T24" fmla="*/ 0 w 5708"/>
                <a:gd name="T25" fmla="*/ 0 h 3271"/>
                <a:gd name="T26" fmla="*/ 0 w 5708"/>
                <a:gd name="T27" fmla="*/ 0 h 3271"/>
                <a:gd name="T28" fmla="*/ 0 w 5708"/>
                <a:gd name="T29" fmla="*/ 0 h 3271"/>
                <a:gd name="T30" fmla="*/ 0 w 5708"/>
                <a:gd name="T31" fmla="*/ 0 h 3271"/>
                <a:gd name="T32" fmla="*/ 0 w 5708"/>
                <a:gd name="T33" fmla="*/ 0 h 3271"/>
                <a:gd name="T34" fmla="*/ 0 w 5708"/>
                <a:gd name="T35" fmla="*/ 0 h 3271"/>
                <a:gd name="T36" fmla="*/ 0 w 5708"/>
                <a:gd name="T37" fmla="*/ 0 h 3271"/>
                <a:gd name="T38" fmla="*/ 1 w 5708"/>
                <a:gd name="T39" fmla="*/ 0 h 3271"/>
                <a:gd name="T40" fmla="*/ 1 w 5708"/>
                <a:gd name="T41" fmla="*/ 0 h 3271"/>
                <a:gd name="T42" fmla="*/ 1 w 5708"/>
                <a:gd name="T43" fmla="*/ 0 h 32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708" h="3271">
                  <a:moveTo>
                    <a:pt x="224" y="0"/>
                  </a:moveTo>
                  <a:lnTo>
                    <a:pt x="101" y="254"/>
                  </a:lnTo>
                  <a:lnTo>
                    <a:pt x="27" y="513"/>
                  </a:lnTo>
                  <a:lnTo>
                    <a:pt x="0" y="776"/>
                  </a:lnTo>
                  <a:lnTo>
                    <a:pt x="23" y="1039"/>
                  </a:lnTo>
                  <a:lnTo>
                    <a:pt x="92" y="1299"/>
                  </a:lnTo>
                  <a:lnTo>
                    <a:pt x="209" y="1554"/>
                  </a:lnTo>
                  <a:lnTo>
                    <a:pt x="373" y="1800"/>
                  </a:lnTo>
                  <a:lnTo>
                    <a:pt x="581" y="2035"/>
                  </a:lnTo>
                  <a:lnTo>
                    <a:pt x="830" y="2255"/>
                  </a:lnTo>
                  <a:lnTo>
                    <a:pt x="1117" y="2459"/>
                  </a:lnTo>
                  <a:lnTo>
                    <a:pt x="1442" y="2644"/>
                  </a:lnTo>
                  <a:lnTo>
                    <a:pt x="1798" y="2809"/>
                  </a:lnTo>
                  <a:lnTo>
                    <a:pt x="2182" y="2951"/>
                  </a:lnTo>
                  <a:lnTo>
                    <a:pt x="2591" y="3068"/>
                  </a:lnTo>
                  <a:lnTo>
                    <a:pt x="3018" y="3159"/>
                  </a:lnTo>
                  <a:lnTo>
                    <a:pt x="3460" y="3224"/>
                  </a:lnTo>
                  <a:lnTo>
                    <a:pt x="3911" y="3262"/>
                  </a:lnTo>
                  <a:lnTo>
                    <a:pt x="4367" y="3271"/>
                  </a:lnTo>
                  <a:lnTo>
                    <a:pt x="4822" y="3253"/>
                  </a:lnTo>
                  <a:lnTo>
                    <a:pt x="5270" y="3207"/>
                  </a:lnTo>
                  <a:lnTo>
                    <a:pt x="5708" y="31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0" name="Freeform 308"/>
            <p:cNvSpPr>
              <a:spLocks/>
            </p:cNvSpPr>
            <p:nvPr/>
          </p:nvSpPr>
          <p:spPr bwMode="auto">
            <a:xfrm>
              <a:off x="4288" y="3606"/>
              <a:ext cx="289" cy="314"/>
            </a:xfrm>
            <a:custGeom>
              <a:avLst/>
              <a:gdLst>
                <a:gd name="T0" fmla="*/ 0 w 2884"/>
                <a:gd name="T1" fmla="*/ 0 h 3134"/>
                <a:gd name="T2" fmla="*/ 0 w 2884"/>
                <a:gd name="T3" fmla="*/ 0 h 3134"/>
                <a:gd name="T4" fmla="*/ 0 w 2884"/>
                <a:gd name="T5" fmla="*/ 0 h 3134"/>
                <a:gd name="T6" fmla="*/ 0 w 2884"/>
                <a:gd name="T7" fmla="*/ 0 h 3134"/>
                <a:gd name="T8" fmla="*/ 0 w 2884"/>
                <a:gd name="T9" fmla="*/ 0 h 3134"/>
                <a:gd name="T10" fmla="*/ 0 w 2884"/>
                <a:gd name="T11" fmla="*/ 0 h 3134"/>
                <a:gd name="T12" fmla="*/ 0 w 2884"/>
                <a:gd name="T13" fmla="*/ 0 h 3134"/>
                <a:gd name="T14" fmla="*/ 0 w 2884"/>
                <a:gd name="T15" fmla="*/ 0 h 3134"/>
                <a:gd name="T16" fmla="*/ 0 w 2884"/>
                <a:gd name="T17" fmla="*/ 0 h 3134"/>
                <a:gd name="T18" fmla="*/ 0 w 2884"/>
                <a:gd name="T19" fmla="*/ 0 h 3134"/>
                <a:gd name="T20" fmla="*/ 0 w 2884"/>
                <a:gd name="T21" fmla="*/ 0 h 3134"/>
                <a:gd name="T22" fmla="*/ 0 w 2884"/>
                <a:gd name="T23" fmla="*/ 0 h 3134"/>
                <a:gd name="T24" fmla="*/ 0 w 2884"/>
                <a:gd name="T25" fmla="*/ 0 h 3134"/>
                <a:gd name="T26" fmla="*/ 0 w 2884"/>
                <a:gd name="T27" fmla="*/ 0 h 3134"/>
                <a:gd name="T28" fmla="*/ 0 w 2884"/>
                <a:gd name="T29" fmla="*/ 0 h 3134"/>
                <a:gd name="T30" fmla="*/ 0 w 2884"/>
                <a:gd name="T31" fmla="*/ 0 h 31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84" h="3134">
                  <a:moveTo>
                    <a:pt x="0" y="3134"/>
                  </a:moveTo>
                  <a:lnTo>
                    <a:pt x="414" y="3036"/>
                  </a:lnTo>
                  <a:lnTo>
                    <a:pt x="808" y="2914"/>
                  </a:lnTo>
                  <a:lnTo>
                    <a:pt x="1177" y="2771"/>
                  </a:lnTo>
                  <a:lnTo>
                    <a:pt x="1519" y="2605"/>
                  </a:lnTo>
                  <a:lnTo>
                    <a:pt x="1829" y="2418"/>
                  </a:lnTo>
                  <a:lnTo>
                    <a:pt x="2105" y="2216"/>
                  </a:lnTo>
                  <a:lnTo>
                    <a:pt x="2341" y="1997"/>
                  </a:lnTo>
                  <a:lnTo>
                    <a:pt x="2538" y="1766"/>
                  </a:lnTo>
                  <a:lnTo>
                    <a:pt x="2693" y="1523"/>
                  </a:lnTo>
                  <a:lnTo>
                    <a:pt x="2802" y="1273"/>
                  </a:lnTo>
                  <a:lnTo>
                    <a:pt x="2866" y="1018"/>
                  </a:lnTo>
                  <a:lnTo>
                    <a:pt x="2884" y="760"/>
                  </a:lnTo>
                  <a:lnTo>
                    <a:pt x="2855" y="503"/>
                  </a:lnTo>
                  <a:lnTo>
                    <a:pt x="2781" y="248"/>
                  </a:lnTo>
                  <a:lnTo>
                    <a:pt x="266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1" name="Line 309"/>
            <p:cNvSpPr>
              <a:spLocks noChangeShapeType="1"/>
            </p:cNvSpPr>
            <p:nvPr/>
          </p:nvSpPr>
          <p:spPr bwMode="auto">
            <a:xfrm>
              <a:off x="4268" y="3113"/>
              <a:ext cx="286" cy="4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2" name="Line 310"/>
            <p:cNvSpPr>
              <a:spLocks noChangeShapeType="1"/>
            </p:cNvSpPr>
            <p:nvPr/>
          </p:nvSpPr>
          <p:spPr bwMode="auto">
            <a:xfrm>
              <a:off x="4146" y="2903"/>
              <a:ext cx="122" cy="2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53" name="Line 311"/>
            <p:cNvSpPr>
              <a:spLocks noChangeShapeType="1"/>
            </p:cNvSpPr>
            <p:nvPr/>
          </p:nvSpPr>
          <p:spPr bwMode="auto">
            <a:xfrm flipH="1">
              <a:off x="3738" y="2903"/>
              <a:ext cx="408" cy="7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896" name="Group 312"/>
          <p:cNvGrpSpPr>
            <a:grpSpLocks/>
          </p:cNvGrpSpPr>
          <p:nvPr/>
        </p:nvGrpSpPr>
        <p:grpSpPr bwMode="auto">
          <a:xfrm>
            <a:off x="7615238" y="1411288"/>
            <a:ext cx="1058862" cy="1854200"/>
            <a:chOff x="4797" y="889"/>
            <a:chExt cx="667" cy="1168"/>
          </a:xfrm>
        </p:grpSpPr>
        <p:sp>
          <p:nvSpPr>
            <p:cNvPr id="71743" name="Line 313"/>
            <p:cNvSpPr>
              <a:spLocks noChangeShapeType="1"/>
            </p:cNvSpPr>
            <p:nvPr/>
          </p:nvSpPr>
          <p:spPr bwMode="auto">
            <a:xfrm>
              <a:off x="4797" y="1671"/>
              <a:ext cx="33" cy="19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4" name="Line 314"/>
            <p:cNvSpPr>
              <a:spLocks noChangeShapeType="1"/>
            </p:cNvSpPr>
            <p:nvPr/>
          </p:nvSpPr>
          <p:spPr bwMode="auto">
            <a:xfrm flipV="1">
              <a:off x="4797" y="889"/>
              <a:ext cx="0" cy="78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5" name="Line 315"/>
            <p:cNvSpPr>
              <a:spLocks noChangeShapeType="1"/>
            </p:cNvSpPr>
            <p:nvPr/>
          </p:nvSpPr>
          <p:spPr bwMode="auto">
            <a:xfrm flipV="1">
              <a:off x="5464" y="1275"/>
              <a:ext cx="0" cy="78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6" name="Line 316"/>
            <p:cNvSpPr>
              <a:spLocks noChangeShapeType="1"/>
            </p:cNvSpPr>
            <p:nvPr/>
          </p:nvSpPr>
          <p:spPr bwMode="auto">
            <a:xfrm>
              <a:off x="4797" y="889"/>
              <a:ext cx="667" cy="38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7" name="Line 317"/>
            <p:cNvSpPr>
              <a:spLocks noChangeShapeType="1"/>
            </p:cNvSpPr>
            <p:nvPr/>
          </p:nvSpPr>
          <p:spPr bwMode="auto">
            <a:xfrm>
              <a:off x="5239" y="1928"/>
              <a:ext cx="223" cy="129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8" name="Line 318"/>
            <p:cNvSpPr>
              <a:spLocks noChangeShapeType="1"/>
            </p:cNvSpPr>
            <p:nvPr/>
          </p:nvSpPr>
          <p:spPr bwMode="auto">
            <a:xfrm>
              <a:off x="4870" y="1715"/>
              <a:ext cx="317" cy="18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903" name="Group 319"/>
          <p:cNvGrpSpPr>
            <a:grpSpLocks/>
          </p:cNvGrpSpPr>
          <p:nvPr/>
        </p:nvGrpSpPr>
        <p:grpSpPr bwMode="auto">
          <a:xfrm>
            <a:off x="5934075" y="1655763"/>
            <a:ext cx="1255713" cy="1355725"/>
            <a:chOff x="3738" y="1043"/>
            <a:chExt cx="791" cy="854"/>
          </a:xfrm>
        </p:grpSpPr>
        <p:sp>
          <p:nvSpPr>
            <p:cNvPr id="71720" name="Line 320"/>
            <p:cNvSpPr>
              <a:spLocks noChangeShapeType="1"/>
            </p:cNvSpPr>
            <p:nvPr/>
          </p:nvSpPr>
          <p:spPr bwMode="auto">
            <a:xfrm flipH="1">
              <a:off x="3738" y="1580"/>
              <a:ext cx="2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1" name="Line 321"/>
            <p:cNvSpPr>
              <a:spLocks noChangeShapeType="1"/>
            </p:cNvSpPr>
            <p:nvPr/>
          </p:nvSpPr>
          <p:spPr bwMode="auto">
            <a:xfrm>
              <a:off x="3740" y="1580"/>
              <a:ext cx="28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2" name="Line 322"/>
            <p:cNvSpPr>
              <a:spLocks noChangeShapeType="1"/>
            </p:cNvSpPr>
            <p:nvPr/>
          </p:nvSpPr>
          <p:spPr bwMode="auto">
            <a:xfrm>
              <a:off x="3785" y="1607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3" name="Line 323"/>
            <p:cNvSpPr>
              <a:spLocks noChangeShapeType="1"/>
            </p:cNvSpPr>
            <p:nvPr/>
          </p:nvSpPr>
          <p:spPr bwMode="auto">
            <a:xfrm>
              <a:off x="3853" y="1646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4" name="Line 324"/>
            <p:cNvSpPr>
              <a:spLocks noChangeShapeType="1"/>
            </p:cNvSpPr>
            <p:nvPr/>
          </p:nvSpPr>
          <p:spPr bwMode="auto">
            <a:xfrm>
              <a:off x="3921" y="1685"/>
              <a:ext cx="5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5" name="Line 325"/>
            <p:cNvSpPr>
              <a:spLocks noChangeShapeType="1"/>
            </p:cNvSpPr>
            <p:nvPr/>
          </p:nvSpPr>
          <p:spPr bwMode="auto">
            <a:xfrm>
              <a:off x="3988" y="1724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6" name="Line 326"/>
            <p:cNvSpPr>
              <a:spLocks noChangeShapeType="1"/>
            </p:cNvSpPr>
            <p:nvPr/>
          </p:nvSpPr>
          <p:spPr bwMode="auto">
            <a:xfrm>
              <a:off x="4056" y="1763"/>
              <a:ext cx="51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7" name="Line 327"/>
            <p:cNvSpPr>
              <a:spLocks noChangeShapeType="1"/>
            </p:cNvSpPr>
            <p:nvPr/>
          </p:nvSpPr>
          <p:spPr bwMode="auto">
            <a:xfrm>
              <a:off x="4124" y="1802"/>
              <a:ext cx="5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8" name="Line 328"/>
            <p:cNvSpPr>
              <a:spLocks noChangeShapeType="1"/>
            </p:cNvSpPr>
            <p:nvPr/>
          </p:nvSpPr>
          <p:spPr bwMode="auto">
            <a:xfrm>
              <a:off x="4191" y="1841"/>
              <a:ext cx="5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29" name="Freeform 329"/>
            <p:cNvSpPr>
              <a:spLocks/>
            </p:cNvSpPr>
            <p:nvPr/>
          </p:nvSpPr>
          <p:spPr bwMode="auto">
            <a:xfrm>
              <a:off x="3740" y="1538"/>
              <a:ext cx="24" cy="42"/>
            </a:xfrm>
            <a:custGeom>
              <a:avLst/>
              <a:gdLst>
                <a:gd name="T0" fmla="*/ 0 w 249"/>
                <a:gd name="T1" fmla="*/ 0 h 422"/>
                <a:gd name="T2" fmla="*/ 0 w 249"/>
                <a:gd name="T3" fmla="*/ 0 h 422"/>
                <a:gd name="T4" fmla="*/ 0 w 249"/>
                <a:gd name="T5" fmla="*/ 0 h 422"/>
                <a:gd name="T6" fmla="*/ 0 w 249"/>
                <a:gd name="T7" fmla="*/ 0 h 422"/>
                <a:gd name="T8" fmla="*/ 0 w 249"/>
                <a:gd name="T9" fmla="*/ 0 h 422"/>
                <a:gd name="T10" fmla="*/ 0 w 249"/>
                <a:gd name="T11" fmla="*/ 0 h 422"/>
                <a:gd name="T12" fmla="*/ 0 w 249"/>
                <a:gd name="T13" fmla="*/ 0 h 422"/>
                <a:gd name="T14" fmla="*/ 0 w 249"/>
                <a:gd name="T15" fmla="*/ 0 h 422"/>
                <a:gd name="T16" fmla="*/ 0 w 249"/>
                <a:gd name="T17" fmla="*/ 0 h 422"/>
                <a:gd name="T18" fmla="*/ 0 w 249"/>
                <a:gd name="T19" fmla="*/ 0 h 4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9" h="422">
                  <a:moveTo>
                    <a:pt x="0" y="422"/>
                  </a:moveTo>
                  <a:lnTo>
                    <a:pt x="28" y="373"/>
                  </a:lnTo>
                  <a:lnTo>
                    <a:pt x="58" y="324"/>
                  </a:lnTo>
                  <a:lnTo>
                    <a:pt x="87" y="275"/>
                  </a:lnTo>
                  <a:lnTo>
                    <a:pt x="116" y="226"/>
                  </a:lnTo>
                  <a:lnTo>
                    <a:pt x="143" y="177"/>
                  </a:lnTo>
                  <a:lnTo>
                    <a:pt x="172" y="129"/>
                  </a:lnTo>
                  <a:lnTo>
                    <a:pt x="201" y="81"/>
                  </a:lnTo>
                  <a:lnTo>
                    <a:pt x="230" y="33"/>
                  </a:lnTo>
                  <a:lnTo>
                    <a:pt x="24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0" name="Freeform 330"/>
            <p:cNvSpPr>
              <a:spLocks/>
            </p:cNvSpPr>
            <p:nvPr/>
          </p:nvSpPr>
          <p:spPr bwMode="auto">
            <a:xfrm>
              <a:off x="3775" y="1464"/>
              <a:ext cx="34" cy="56"/>
            </a:xfrm>
            <a:custGeom>
              <a:avLst/>
              <a:gdLst>
                <a:gd name="T0" fmla="*/ 0 w 336"/>
                <a:gd name="T1" fmla="*/ 0 h 551"/>
                <a:gd name="T2" fmla="*/ 0 w 336"/>
                <a:gd name="T3" fmla="*/ 0 h 551"/>
                <a:gd name="T4" fmla="*/ 0 w 336"/>
                <a:gd name="T5" fmla="*/ 0 h 551"/>
                <a:gd name="T6" fmla="*/ 0 w 336"/>
                <a:gd name="T7" fmla="*/ 0 h 551"/>
                <a:gd name="T8" fmla="*/ 0 w 336"/>
                <a:gd name="T9" fmla="*/ 0 h 551"/>
                <a:gd name="T10" fmla="*/ 0 w 336"/>
                <a:gd name="T11" fmla="*/ 0 h 551"/>
                <a:gd name="T12" fmla="*/ 0 w 336"/>
                <a:gd name="T13" fmla="*/ 0 h 551"/>
                <a:gd name="T14" fmla="*/ 0 w 336"/>
                <a:gd name="T15" fmla="*/ 0 h 551"/>
                <a:gd name="T16" fmla="*/ 0 w 336"/>
                <a:gd name="T17" fmla="*/ 0 h 551"/>
                <a:gd name="T18" fmla="*/ 0 w 336"/>
                <a:gd name="T19" fmla="*/ 0 h 551"/>
                <a:gd name="T20" fmla="*/ 0 w 336"/>
                <a:gd name="T21" fmla="*/ 0 h 551"/>
                <a:gd name="T22" fmla="*/ 0 w 336"/>
                <a:gd name="T23" fmla="*/ 0 h 551"/>
                <a:gd name="T24" fmla="*/ 0 w 336"/>
                <a:gd name="T25" fmla="*/ 0 h 551"/>
                <a:gd name="T26" fmla="*/ 0 w 336"/>
                <a:gd name="T27" fmla="*/ 0 h 5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6" h="551">
                  <a:moveTo>
                    <a:pt x="0" y="551"/>
                  </a:moveTo>
                  <a:lnTo>
                    <a:pt x="10" y="534"/>
                  </a:lnTo>
                  <a:lnTo>
                    <a:pt x="38" y="487"/>
                  </a:lnTo>
                  <a:lnTo>
                    <a:pt x="66" y="441"/>
                  </a:lnTo>
                  <a:lnTo>
                    <a:pt x="93" y="395"/>
                  </a:lnTo>
                  <a:lnTo>
                    <a:pt x="122" y="349"/>
                  </a:lnTo>
                  <a:lnTo>
                    <a:pt x="150" y="304"/>
                  </a:lnTo>
                  <a:lnTo>
                    <a:pt x="176" y="259"/>
                  </a:lnTo>
                  <a:lnTo>
                    <a:pt x="204" y="213"/>
                  </a:lnTo>
                  <a:lnTo>
                    <a:pt x="232" y="168"/>
                  </a:lnTo>
                  <a:lnTo>
                    <a:pt x="259" y="124"/>
                  </a:lnTo>
                  <a:lnTo>
                    <a:pt x="286" y="80"/>
                  </a:lnTo>
                  <a:lnTo>
                    <a:pt x="314" y="35"/>
                  </a:lnTo>
                  <a:lnTo>
                    <a:pt x="3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1" name="Freeform 331"/>
            <p:cNvSpPr>
              <a:spLocks/>
            </p:cNvSpPr>
            <p:nvPr/>
          </p:nvSpPr>
          <p:spPr bwMode="auto">
            <a:xfrm>
              <a:off x="3820" y="1391"/>
              <a:ext cx="35" cy="55"/>
            </a:xfrm>
            <a:custGeom>
              <a:avLst/>
              <a:gdLst>
                <a:gd name="T0" fmla="*/ 0 w 345"/>
                <a:gd name="T1" fmla="*/ 0 h 542"/>
                <a:gd name="T2" fmla="*/ 0 w 345"/>
                <a:gd name="T3" fmla="*/ 0 h 542"/>
                <a:gd name="T4" fmla="*/ 0 w 345"/>
                <a:gd name="T5" fmla="*/ 0 h 542"/>
                <a:gd name="T6" fmla="*/ 0 w 345"/>
                <a:gd name="T7" fmla="*/ 0 h 542"/>
                <a:gd name="T8" fmla="*/ 0 w 345"/>
                <a:gd name="T9" fmla="*/ 0 h 542"/>
                <a:gd name="T10" fmla="*/ 0 w 345"/>
                <a:gd name="T11" fmla="*/ 0 h 542"/>
                <a:gd name="T12" fmla="*/ 0 w 345"/>
                <a:gd name="T13" fmla="*/ 0 h 542"/>
                <a:gd name="T14" fmla="*/ 0 w 345"/>
                <a:gd name="T15" fmla="*/ 0 h 542"/>
                <a:gd name="T16" fmla="*/ 0 w 345"/>
                <a:gd name="T17" fmla="*/ 0 h 542"/>
                <a:gd name="T18" fmla="*/ 0 w 345"/>
                <a:gd name="T19" fmla="*/ 0 h 542"/>
                <a:gd name="T20" fmla="*/ 0 w 345"/>
                <a:gd name="T21" fmla="*/ 0 h 542"/>
                <a:gd name="T22" fmla="*/ 0 w 345"/>
                <a:gd name="T23" fmla="*/ 0 h 542"/>
                <a:gd name="T24" fmla="*/ 0 w 345"/>
                <a:gd name="T25" fmla="*/ 0 h 542"/>
                <a:gd name="T26" fmla="*/ 0 w 345"/>
                <a:gd name="T27" fmla="*/ 0 h 542"/>
                <a:gd name="T28" fmla="*/ 0 w 345"/>
                <a:gd name="T29" fmla="*/ 0 h 54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5" h="542">
                  <a:moveTo>
                    <a:pt x="0" y="542"/>
                  </a:moveTo>
                  <a:lnTo>
                    <a:pt x="27" y="500"/>
                  </a:lnTo>
                  <a:lnTo>
                    <a:pt x="53" y="457"/>
                  </a:lnTo>
                  <a:lnTo>
                    <a:pt x="80" y="414"/>
                  </a:lnTo>
                  <a:lnTo>
                    <a:pt x="106" y="373"/>
                  </a:lnTo>
                  <a:lnTo>
                    <a:pt x="133" y="330"/>
                  </a:lnTo>
                  <a:lnTo>
                    <a:pt x="160" y="289"/>
                  </a:lnTo>
                  <a:lnTo>
                    <a:pt x="186" y="247"/>
                  </a:lnTo>
                  <a:lnTo>
                    <a:pt x="212" y="207"/>
                  </a:lnTo>
                  <a:lnTo>
                    <a:pt x="239" y="165"/>
                  </a:lnTo>
                  <a:lnTo>
                    <a:pt x="264" y="125"/>
                  </a:lnTo>
                  <a:lnTo>
                    <a:pt x="291" y="84"/>
                  </a:lnTo>
                  <a:lnTo>
                    <a:pt x="316" y="44"/>
                  </a:lnTo>
                  <a:lnTo>
                    <a:pt x="343" y="4"/>
                  </a:lnTo>
                  <a:lnTo>
                    <a:pt x="34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2" name="Freeform 332"/>
            <p:cNvSpPr>
              <a:spLocks/>
            </p:cNvSpPr>
            <p:nvPr/>
          </p:nvSpPr>
          <p:spPr bwMode="auto">
            <a:xfrm>
              <a:off x="3867" y="1321"/>
              <a:ext cx="35" cy="53"/>
            </a:xfrm>
            <a:custGeom>
              <a:avLst/>
              <a:gdLst>
                <a:gd name="T0" fmla="*/ 0 w 356"/>
                <a:gd name="T1" fmla="*/ 0 h 529"/>
                <a:gd name="T2" fmla="*/ 0 w 356"/>
                <a:gd name="T3" fmla="*/ 0 h 529"/>
                <a:gd name="T4" fmla="*/ 0 w 356"/>
                <a:gd name="T5" fmla="*/ 0 h 529"/>
                <a:gd name="T6" fmla="*/ 0 w 356"/>
                <a:gd name="T7" fmla="*/ 0 h 529"/>
                <a:gd name="T8" fmla="*/ 0 w 356"/>
                <a:gd name="T9" fmla="*/ 0 h 529"/>
                <a:gd name="T10" fmla="*/ 0 w 356"/>
                <a:gd name="T11" fmla="*/ 0 h 529"/>
                <a:gd name="T12" fmla="*/ 0 w 356"/>
                <a:gd name="T13" fmla="*/ 0 h 529"/>
                <a:gd name="T14" fmla="*/ 0 w 356"/>
                <a:gd name="T15" fmla="*/ 0 h 529"/>
                <a:gd name="T16" fmla="*/ 0 w 356"/>
                <a:gd name="T17" fmla="*/ 0 h 529"/>
                <a:gd name="T18" fmla="*/ 0 w 356"/>
                <a:gd name="T19" fmla="*/ 0 h 529"/>
                <a:gd name="T20" fmla="*/ 0 w 356"/>
                <a:gd name="T21" fmla="*/ 0 h 529"/>
                <a:gd name="T22" fmla="*/ 0 w 356"/>
                <a:gd name="T23" fmla="*/ 0 h 529"/>
                <a:gd name="T24" fmla="*/ 0 w 356"/>
                <a:gd name="T25" fmla="*/ 0 h 529"/>
                <a:gd name="T26" fmla="*/ 0 w 356"/>
                <a:gd name="T27" fmla="*/ 0 h 529"/>
                <a:gd name="T28" fmla="*/ 0 w 356"/>
                <a:gd name="T29" fmla="*/ 0 h 529"/>
                <a:gd name="T30" fmla="*/ 0 w 356"/>
                <a:gd name="T31" fmla="*/ 0 h 5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56" h="529">
                  <a:moveTo>
                    <a:pt x="0" y="529"/>
                  </a:moveTo>
                  <a:lnTo>
                    <a:pt x="9" y="515"/>
                  </a:lnTo>
                  <a:lnTo>
                    <a:pt x="34" y="476"/>
                  </a:lnTo>
                  <a:lnTo>
                    <a:pt x="60" y="438"/>
                  </a:lnTo>
                  <a:lnTo>
                    <a:pt x="85" y="399"/>
                  </a:lnTo>
                  <a:lnTo>
                    <a:pt x="111" y="362"/>
                  </a:lnTo>
                  <a:lnTo>
                    <a:pt x="135" y="324"/>
                  </a:lnTo>
                  <a:lnTo>
                    <a:pt x="161" y="287"/>
                  </a:lnTo>
                  <a:lnTo>
                    <a:pt x="186" y="249"/>
                  </a:lnTo>
                  <a:lnTo>
                    <a:pt x="211" y="212"/>
                  </a:lnTo>
                  <a:lnTo>
                    <a:pt x="235" y="176"/>
                  </a:lnTo>
                  <a:lnTo>
                    <a:pt x="261" y="139"/>
                  </a:lnTo>
                  <a:lnTo>
                    <a:pt x="285" y="102"/>
                  </a:lnTo>
                  <a:lnTo>
                    <a:pt x="310" y="66"/>
                  </a:lnTo>
                  <a:lnTo>
                    <a:pt x="334" y="30"/>
                  </a:lnTo>
                  <a:lnTo>
                    <a:pt x="35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3" name="Freeform 333"/>
            <p:cNvSpPr>
              <a:spLocks/>
            </p:cNvSpPr>
            <p:nvPr/>
          </p:nvSpPr>
          <p:spPr bwMode="auto">
            <a:xfrm>
              <a:off x="3914" y="1252"/>
              <a:ext cx="38" cy="52"/>
            </a:xfrm>
            <a:custGeom>
              <a:avLst/>
              <a:gdLst>
                <a:gd name="T0" fmla="*/ 0 w 370"/>
                <a:gd name="T1" fmla="*/ 0 h 513"/>
                <a:gd name="T2" fmla="*/ 0 w 370"/>
                <a:gd name="T3" fmla="*/ 0 h 513"/>
                <a:gd name="T4" fmla="*/ 0 w 370"/>
                <a:gd name="T5" fmla="*/ 0 h 513"/>
                <a:gd name="T6" fmla="*/ 0 w 370"/>
                <a:gd name="T7" fmla="*/ 0 h 513"/>
                <a:gd name="T8" fmla="*/ 0 w 370"/>
                <a:gd name="T9" fmla="*/ 0 h 513"/>
                <a:gd name="T10" fmla="*/ 0 w 370"/>
                <a:gd name="T11" fmla="*/ 0 h 513"/>
                <a:gd name="T12" fmla="*/ 0 w 370"/>
                <a:gd name="T13" fmla="*/ 0 h 513"/>
                <a:gd name="T14" fmla="*/ 0 w 370"/>
                <a:gd name="T15" fmla="*/ 0 h 513"/>
                <a:gd name="T16" fmla="*/ 0 w 370"/>
                <a:gd name="T17" fmla="*/ 0 h 513"/>
                <a:gd name="T18" fmla="*/ 0 w 370"/>
                <a:gd name="T19" fmla="*/ 0 h 513"/>
                <a:gd name="T20" fmla="*/ 0 w 370"/>
                <a:gd name="T21" fmla="*/ 0 h 513"/>
                <a:gd name="T22" fmla="*/ 0 w 370"/>
                <a:gd name="T23" fmla="*/ 0 h 513"/>
                <a:gd name="T24" fmla="*/ 0 w 370"/>
                <a:gd name="T25" fmla="*/ 0 h 513"/>
                <a:gd name="T26" fmla="*/ 0 w 370"/>
                <a:gd name="T27" fmla="*/ 0 h 513"/>
                <a:gd name="T28" fmla="*/ 0 w 370"/>
                <a:gd name="T29" fmla="*/ 0 h 513"/>
                <a:gd name="T30" fmla="*/ 0 w 370"/>
                <a:gd name="T31" fmla="*/ 0 h 513"/>
                <a:gd name="T32" fmla="*/ 0 w 370"/>
                <a:gd name="T33" fmla="*/ 0 h 513"/>
                <a:gd name="T34" fmla="*/ 0 w 370"/>
                <a:gd name="T35" fmla="*/ 0 h 5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0" h="513">
                  <a:moveTo>
                    <a:pt x="0" y="513"/>
                  </a:moveTo>
                  <a:lnTo>
                    <a:pt x="5" y="506"/>
                  </a:lnTo>
                  <a:lnTo>
                    <a:pt x="29" y="471"/>
                  </a:lnTo>
                  <a:lnTo>
                    <a:pt x="53" y="437"/>
                  </a:lnTo>
                  <a:lnTo>
                    <a:pt x="77" y="403"/>
                  </a:lnTo>
                  <a:lnTo>
                    <a:pt x="101" y="370"/>
                  </a:lnTo>
                  <a:lnTo>
                    <a:pt x="125" y="336"/>
                  </a:lnTo>
                  <a:lnTo>
                    <a:pt x="149" y="303"/>
                  </a:lnTo>
                  <a:lnTo>
                    <a:pt x="173" y="270"/>
                  </a:lnTo>
                  <a:lnTo>
                    <a:pt x="196" y="238"/>
                  </a:lnTo>
                  <a:lnTo>
                    <a:pt x="219" y="205"/>
                  </a:lnTo>
                  <a:lnTo>
                    <a:pt x="243" y="173"/>
                  </a:lnTo>
                  <a:lnTo>
                    <a:pt x="266" y="141"/>
                  </a:lnTo>
                  <a:lnTo>
                    <a:pt x="290" y="109"/>
                  </a:lnTo>
                  <a:lnTo>
                    <a:pt x="313" y="77"/>
                  </a:lnTo>
                  <a:lnTo>
                    <a:pt x="337" y="46"/>
                  </a:lnTo>
                  <a:lnTo>
                    <a:pt x="359" y="14"/>
                  </a:lnTo>
                  <a:lnTo>
                    <a:pt x="37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4" name="Freeform 334"/>
            <p:cNvSpPr>
              <a:spLocks/>
            </p:cNvSpPr>
            <p:nvPr/>
          </p:nvSpPr>
          <p:spPr bwMode="auto">
            <a:xfrm>
              <a:off x="3964" y="1187"/>
              <a:ext cx="40" cy="48"/>
            </a:xfrm>
            <a:custGeom>
              <a:avLst/>
              <a:gdLst>
                <a:gd name="T0" fmla="*/ 0 w 388"/>
                <a:gd name="T1" fmla="*/ 0 h 488"/>
                <a:gd name="T2" fmla="*/ 0 w 388"/>
                <a:gd name="T3" fmla="*/ 0 h 488"/>
                <a:gd name="T4" fmla="*/ 0 w 388"/>
                <a:gd name="T5" fmla="*/ 0 h 488"/>
                <a:gd name="T6" fmla="*/ 0 w 388"/>
                <a:gd name="T7" fmla="*/ 0 h 488"/>
                <a:gd name="T8" fmla="*/ 0 w 388"/>
                <a:gd name="T9" fmla="*/ 0 h 488"/>
                <a:gd name="T10" fmla="*/ 0 w 388"/>
                <a:gd name="T11" fmla="*/ 0 h 488"/>
                <a:gd name="T12" fmla="*/ 0 w 388"/>
                <a:gd name="T13" fmla="*/ 0 h 488"/>
                <a:gd name="T14" fmla="*/ 0 w 388"/>
                <a:gd name="T15" fmla="*/ 0 h 488"/>
                <a:gd name="T16" fmla="*/ 0 w 388"/>
                <a:gd name="T17" fmla="*/ 0 h 488"/>
                <a:gd name="T18" fmla="*/ 0 w 388"/>
                <a:gd name="T19" fmla="*/ 0 h 488"/>
                <a:gd name="T20" fmla="*/ 0 w 388"/>
                <a:gd name="T21" fmla="*/ 0 h 488"/>
                <a:gd name="T22" fmla="*/ 0 w 388"/>
                <a:gd name="T23" fmla="*/ 0 h 488"/>
                <a:gd name="T24" fmla="*/ 0 w 388"/>
                <a:gd name="T25" fmla="*/ 0 h 488"/>
                <a:gd name="T26" fmla="*/ 0 w 388"/>
                <a:gd name="T27" fmla="*/ 0 h 488"/>
                <a:gd name="T28" fmla="*/ 0 w 388"/>
                <a:gd name="T29" fmla="*/ 0 h 488"/>
                <a:gd name="T30" fmla="*/ 0 w 388"/>
                <a:gd name="T31" fmla="*/ 0 h 488"/>
                <a:gd name="T32" fmla="*/ 0 w 388"/>
                <a:gd name="T33" fmla="*/ 0 h 488"/>
                <a:gd name="T34" fmla="*/ 0 w 388"/>
                <a:gd name="T35" fmla="*/ 0 h 488"/>
                <a:gd name="T36" fmla="*/ 0 w 388"/>
                <a:gd name="T37" fmla="*/ 0 h 488"/>
                <a:gd name="T38" fmla="*/ 0 w 388"/>
                <a:gd name="T39" fmla="*/ 0 h 48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88" h="488">
                  <a:moveTo>
                    <a:pt x="0" y="488"/>
                  </a:moveTo>
                  <a:lnTo>
                    <a:pt x="0" y="487"/>
                  </a:lnTo>
                  <a:lnTo>
                    <a:pt x="23" y="458"/>
                  </a:lnTo>
                  <a:lnTo>
                    <a:pt x="45" y="429"/>
                  </a:lnTo>
                  <a:lnTo>
                    <a:pt x="67" y="400"/>
                  </a:lnTo>
                  <a:lnTo>
                    <a:pt x="90" y="371"/>
                  </a:lnTo>
                  <a:lnTo>
                    <a:pt x="112" y="342"/>
                  </a:lnTo>
                  <a:lnTo>
                    <a:pt x="134" y="314"/>
                  </a:lnTo>
                  <a:lnTo>
                    <a:pt x="157" y="286"/>
                  </a:lnTo>
                  <a:lnTo>
                    <a:pt x="179" y="258"/>
                  </a:lnTo>
                  <a:lnTo>
                    <a:pt x="200" y="231"/>
                  </a:lnTo>
                  <a:lnTo>
                    <a:pt x="223" y="203"/>
                  </a:lnTo>
                  <a:lnTo>
                    <a:pt x="245" y="175"/>
                  </a:lnTo>
                  <a:lnTo>
                    <a:pt x="266" y="149"/>
                  </a:lnTo>
                  <a:lnTo>
                    <a:pt x="288" y="122"/>
                  </a:lnTo>
                  <a:lnTo>
                    <a:pt x="310" y="95"/>
                  </a:lnTo>
                  <a:lnTo>
                    <a:pt x="331" y="69"/>
                  </a:lnTo>
                  <a:lnTo>
                    <a:pt x="353" y="42"/>
                  </a:lnTo>
                  <a:lnTo>
                    <a:pt x="374" y="17"/>
                  </a:lnTo>
                  <a:lnTo>
                    <a:pt x="38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5" name="Freeform 335"/>
            <p:cNvSpPr>
              <a:spLocks/>
            </p:cNvSpPr>
            <p:nvPr/>
          </p:nvSpPr>
          <p:spPr bwMode="auto">
            <a:xfrm>
              <a:off x="4017" y="1126"/>
              <a:ext cx="41" cy="44"/>
            </a:xfrm>
            <a:custGeom>
              <a:avLst/>
              <a:gdLst>
                <a:gd name="T0" fmla="*/ 0 w 414"/>
                <a:gd name="T1" fmla="*/ 0 h 450"/>
                <a:gd name="T2" fmla="*/ 0 w 414"/>
                <a:gd name="T3" fmla="*/ 0 h 450"/>
                <a:gd name="T4" fmla="*/ 0 w 414"/>
                <a:gd name="T5" fmla="*/ 0 h 450"/>
                <a:gd name="T6" fmla="*/ 0 w 414"/>
                <a:gd name="T7" fmla="*/ 0 h 450"/>
                <a:gd name="T8" fmla="*/ 0 w 414"/>
                <a:gd name="T9" fmla="*/ 0 h 450"/>
                <a:gd name="T10" fmla="*/ 0 w 414"/>
                <a:gd name="T11" fmla="*/ 0 h 450"/>
                <a:gd name="T12" fmla="*/ 0 w 414"/>
                <a:gd name="T13" fmla="*/ 0 h 450"/>
                <a:gd name="T14" fmla="*/ 0 w 414"/>
                <a:gd name="T15" fmla="*/ 0 h 450"/>
                <a:gd name="T16" fmla="*/ 0 w 414"/>
                <a:gd name="T17" fmla="*/ 0 h 450"/>
                <a:gd name="T18" fmla="*/ 0 w 414"/>
                <a:gd name="T19" fmla="*/ 0 h 450"/>
                <a:gd name="T20" fmla="*/ 0 w 414"/>
                <a:gd name="T21" fmla="*/ 0 h 450"/>
                <a:gd name="T22" fmla="*/ 0 w 414"/>
                <a:gd name="T23" fmla="*/ 0 h 450"/>
                <a:gd name="T24" fmla="*/ 0 w 414"/>
                <a:gd name="T25" fmla="*/ 0 h 450"/>
                <a:gd name="T26" fmla="*/ 0 w 414"/>
                <a:gd name="T27" fmla="*/ 0 h 450"/>
                <a:gd name="T28" fmla="*/ 0 w 414"/>
                <a:gd name="T29" fmla="*/ 0 h 450"/>
                <a:gd name="T30" fmla="*/ 0 w 414"/>
                <a:gd name="T31" fmla="*/ 0 h 450"/>
                <a:gd name="T32" fmla="*/ 0 w 414"/>
                <a:gd name="T33" fmla="*/ 0 h 450"/>
                <a:gd name="T34" fmla="*/ 0 w 414"/>
                <a:gd name="T35" fmla="*/ 0 h 450"/>
                <a:gd name="T36" fmla="*/ 0 w 414"/>
                <a:gd name="T37" fmla="*/ 0 h 450"/>
                <a:gd name="T38" fmla="*/ 0 w 414"/>
                <a:gd name="T39" fmla="*/ 0 h 450"/>
                <a:gd name="T40" fmla="*/ 0 w 414"/>
                <a:gd name="T41" fmla="*/ 0 h 450"/>
                <a:gd name="T42" fmla="*/ 0 w 414"/>
                <a:gd name="T43" fmla="*/ 0 h 450"/>
                <a:gd name="T44" fmla="*/ 0 w 414"/>
                <a:gd name="T45" fmla="*/ 0 h 4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14" h="450">
                  <a:moveTo>
                    <a:pt x="0" y="450"/>
                  </a:moveTo>
                  <a:lnTo>
                    <a:pt x="0" y="449"/>
                  </a:lnTo>
                  <a:lnTo>
                    <a:pt x="21" y="425"/>
                  </a:lnTo>
                  <a:lnTo>
                    <a:pt x="42" y="401"/>
                  </a:lnTo>
                  <a:lnTo>
                    <a:pt x="63" y="378"/>
                  </a:lnTo>
                  <a:lnTo>
                    <a:pt x="83" y="354"/>
                  </a:lnTo>
                  <a:lnTo>
                    <a:pt x="104" y="331"/>
                  </a:lnTo>
                  <a:lnTo>
                    <a:pt x="125" y="308"/>
                  </a:lnTo>
                  <a:lnTo>
                    <a:pt x="145" y="285"/>
                  </a:lnTo>
                  <a:lnTo>
                    <a:pt x="165" y="263"/>
                  </a:lnTo>
                  <a:lnTo>
                    <a:pt x="185" y="240"/>
                  </a:lnTo>
                  <a:lnTo>
                    <a:pt x="206" y="219"/>
                  </a:lnTo>
                  <a:lnTo>
                    <a:pt x="226" y="197"/>
                  </a:lnTo>
                  <a:lnTo>
                    <a:pt x="246" y="175"/>
                  </a:lnTo>
                  <a:lnTo>
                    <a:pt x="266" y="154"/>
                  </a:lnTo>
                  <a:lnTo>
                    <a:pt x="285" y="133"/>
                  </a:lnTo>
                  <a:lnTo>
                    <a:pt x="306" y="111"/>
                  </a:lnTo>
                  <a:lnTo>
                    <a:pt x="326" y="91"/>
                  </a:lnTo>
                  <a:lnTo>
                    <a:pt x="345" y="71"/>
                  </a:lnTo>
                  <a:lnTo>
                    <a:pt x="364" y="51"/>
                  </a:lnTo>
                  <a:lnTo>
                    <a:pt x="384" y="31"/>
                  </a:lnTo>
                  <a:lnTo>
                    <a:pt x="404" y="11"/>
                  </a:lnTo>
                  <a:lnTo>
                    <a:pt x="41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6" name="Freeform 336"/>
            <p:cNvSpPr>
              <a:spLocks/>
            </p:cNvSpPr>
            <p:nvPr/>
          </p:nvSpPr>
          <p:spPr bwMode="auto">
            <a:xfrm>
              <a:off x="4073" y="1074"/>
              <a:ext cx="46" cy="37"/>
            </a:xfrm>
            <a:custGeom>
              <a:avLst/>
              <a:gdLst>
                <a:gd name="T0" fmla="*/ 0 w 455"/>
                <a:gd name="T1" fmla="*/ 0 h 378"/>
                <a:gd name="T2" fmla="*/ 0 w 455"/>
                <a:gd name="T3" fmla="*/ 0 h 378"/>
                <a:gd name="T4" fmla="*/ 0 w 455"/>
                <a:gd name="T5" fmla="*/ 0 h 378"/>
                <a:gd name="T6" fmla="*/ 0 w 455"/>
                <a:gd name="T7" fmla="*/ 0 h 378"/>
                <a:gd name="T8" fmla="*/ 0 w 455"/>
                <a:gd name="T9" fmla="*/ 0 h 378"/>
                <a:gd name="T10" fmla="*/ 0 w 455"/>
                <a:gd name="T11" fmla="*/ 0 h 378"/>
                <a:gd name="T12" fmla="*/ 0 w 455"/>
                <a:gd name="T13" fmla="*/ 0 h 378"/>
                <a:gd name="T14" fmla="*/ 0 w 455"/>
                <a:gd name="T15" fmla="*/ 0 h 378"/>
                <a:gd name="T16" fmla="*/ 0 w 455"/>
                <a:gd name="T17" fmla="*/ 0 h 378"/>
                <a:gd name="T18" fmla="*/ 0 w 455"/>
                <a:gd name="T19" fmla="*/ 0 h 378"/>
                <a:gd name="T20" fmla="*/ 0 w 455"/>
                <a:gd name="T21" fmla="*/ 0 h 378"/>
                <a:gd name="T22" fmla="*/ 0 w 455"/>
                <a:gd name="T23" fmla="*/ 0 h 378"/>
                <a:gd name="T24" fmla="*/ 0 w 455"/>
                <a:gd name="T25" fmla="*/ 0 h 378"/>
                <a:gd name="T26" fmla="*/ 0 w 455"/>
                <a:gd name="T27" fmla="*/ 0 h 378"/>
                <a:gd name="T28" fmla="*/ 0 w 455"/>
                <a:gd name="T29" fmla="*/ 0 h 378"/>
                <a:gd name="T30" fmla="*/ 0 w 455"/>
                <a:gd name="T31" fmla="*/ 0 h 378"/>
                <a:gd name="T32" fmla="*/ 0 w 455"/>
                <a:gd name="T33" fmla="*/ 0 h 378"/>
                <a:gd name="T34" fmla="*/ 0 w 455"/>
                <a:gd name="T35" fmla="*/ 0 h 378"/>
                <a:gd name="T36" fmla="*/ 0 w 455"/>
                <a:gd name="T37" fmla="*/ 0 h 378"/>
                <a:gd name="T38" fmla="*/ 0 w 455"/>
                <a:gd name="T39" fmla="*/ 0 h 378"/>
                <a:gd name="T40" fmla="*/ 0 w 455"/>
                <a:gd name="T41" fmla="*/ 0 h 378"/>
                <a:gd name="T42" fmla="*/ 0 w 455"/>
                <a:gd name="T43" fmla="*/ 0 h 378"/>
                <a:gd name="T44" fmla="*/ 0 w 455"/>
                <a:gd name="T45" fmla="*/ 0 h 378"/>
                <a:gd name="T46" fmla="*/ 0 w 455"/>
                <a:gd name="T47" fmla="*/ 0 h 378"/>
                <a:gd name="T48" fmla="*/ 0 w 455"/>
                <a:gd name="T49" fmla="*/ 0 h 378"/>
                <a:gd name="T50" fmla="*/ 0 w 455"/>
                <a:gd name="T51" fmla="*/ 0 h 378"/>
                <a:gd name="T52" fmla="*/ 0 w 455"/>
                <a:gd name="T53" fmla="*/ 0 h 37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55" h="378">
                  <a:moveTo>
                    <a:pt x="0" y="378"/>
                  </a:moveTo>
                  <a:lnTo>
                    <a:pt x="17" y="362"/>
                  </a:lnTo>
                  <a:lnTo>
                    <a:pt x="35" y="344"/>
                  </a:lnTo>
                  <a:lnTo>
                    <a:pt x="54" y="327"/>
                  </a:lnTo>
                  <a:lnTo>
                    <a:pt x="72" y="310"/>
                  </a:lnTo>
                  <a:lnTo>
                    <a:pt x="92" y="293"/>
                  </a:lnTo>
                  <a:lnTo>
                    <a:pt x="110" y="277"/>
                  </a:lnTo>
                  <a:lnTo>
                    <a:pt x="128" y="261"/>
                  </a:lnTo>
                  <a:lnTo>
                    <a:pt x="146" y="245"/>
                  </a:lnTo>
                  <a:lnTo>
                    <a:pt x="165" y="229"/>
                  </a:lnTo>
                  <a:lnTo>
                    <a:pt x="183" y="213"/>
                  </a:lnTo>
                  <a:lnTo>
                    <a:pt x="201" y="198"/>
                  </a:lnTo>
                  <a:lnTo>
                    <a:pt x="218" y="182"/>
                  </a:lnTo>
                  <a:lnTo>
                    <a:pt x="236" y="167"/>
                  </a:lnTo>
                  <a:lnTo>
                    <a:pt x="255" y="152"/>
                  </a:lnTo>
                  <a:lnTo>
                    <a:pt x="273" y="139"/>
                  </a:lnTo>
                  <a:lnTo>
                    <a:pt x="291" y="125"/>
                  </a:lnTo>
                  <a:lnTo>
                    <a:pt x="308" y="110"/>
                  </a:lnTo>
                  <a:lnTo>
                    <a:pt x="326" y="96"/>
                  </a:lnTo>
                  <a:lnTo>
                    <a:pt x="343" y="83"/>
                  </a:lnTo>
                  <a:lnTo>
                    <a:pt x="360" y="69"/>
                  </a:lnTo>
                  <a:lnTo>
                    <a:pt x="378" y="57"/>
                  </a:lnTo>
                  <a:lnTo>
                    <a:pt x="395" y="44"/>
                  </a:lnTo>
                  <a:lnTo>
                    <a:pt x="412" y="31"/>
                  </a:lnTo>
                  <a:lnTo>
                    <a:pt x="429" y="18"/>
                  </a:lnTo>
                  <a:lnTo>
                    <a:pt x="446" y="7"/>
                  </a:lnTo>
                  <a:lnTo>
                    <a:pt x="45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7" name="Freeform 337"/>
            <p:cNvSpPr>
              <a:spLocks/>
            </p:cNvSpPr>
            <p:nvPr/>
          </p:nvSpPr>
          <p:spPr bwMode="auto">
            <a:xfrm>
              <a:off x="4135" y="1043"/>
              <a:ext cx="52" cy="20"/>
            </a:xfrm>
            <a:custGeom>
              <a:avLst/>
              <a:gdLst>
                <a:gd name="T0" fmla="*/ 0 w 517"/>
                <a:gd name="T1" fmla="*/ 0 h 201"/>
                <a:gd name="T2" fmla="*/ 0 w 517"/>
                <a:gd name="T3" fmla="*/ 0 h 201"/>
                <a:gd name="T4" fmla="*/ 0 w 517"/>
                <a:gd name="T5" fmla="*/ 0 h 201"/>
                <a:gd name="T6" fmla="*/ 0 w 517"/>
                <a:gd name="T7" fmla="*/ 0 h 201"/>
                <a:gd name="T8" fmla="*/ 0 w 517"/>
                <a:gd name="T9" fmla="*/ 0 h 201"/>
                <a:gd name="T10" fmla="*/ 0 w 517"/>
                <a:gd name="T11" fmla="*/ 0 h 201"/>
                <a:gd name="T12" fmla="*/ 0 w 517"/>
                <a:gd name="T13" fmla="*/ 0 h 201"/>
                <a:gd name="T14" fmla="*/ 0 w 517"/>
                <a:gd name="T15" fmla="*/ 0 h 201"/>
                <a:gd name="T16" fmla="*/ 0 w 517"/>
                <a:gd name="T17" fmla="*/ 0 h 201"/>
                <a:gd name="T18" fmla="*/ 0 w 517"/>
                <a:gd name="T19" fmla="*/ 0 h 201"/>
                <a:gd name="T20" fmla="*/ 0 w 517"/>
                <a:gd name="T21" fmla="*/ 0 h 201"/>
                <a:gd name="T22" fmla="*/ 0 w 517"/>
                <a:gd name="T23" fmla="*/ 0 h 201"/>
                <a:gd name="T24" fmla="*/ 0 w 517"/>
                <a:gd name="T25" fmla="*/ 0 h 201"/>
                <a:gd name="T26" fmla="*/ 0 w 517"/>
                <a:gd name="T27" fmla="*/ 0 h 201"/>
                <a:gd name="T28" fmla="*/ 0 w 517"/>
                <a:gd name="T29" fmla="*/ 0 h 201"/>
                <a:gd name="T30" fmla="*/ 0 w 517"/>
                <a:gd name="T31" fmla="*/ 0 h 201"/>
                <a:gd name="T32" fmla="*/ 0 w 517"/>
                <a:gd name="T33" fmla="*/ 0 h 201"/>
                <a:gd name="T34" fmla="*/ 0 w 517"/>
                <a:gd name="T35" fmla="*/ 0 h 201"/>
                <a:gd name="T36" fmla="*/ 0 w 517"/>
                <a:gd name="T37" fmla="*/ 0 h 201"/>
                <a:gd name="T38" fmla="*/ 0 w 517"/>
                <a:gd name="T39" fmla="*/ 0 h 201"/>
                <a:gd name="T40" fmla="*/ 0 w 517"/>
                <a:gd name="T41" fmla="*/ 0 h 201"/>
                <a:gd name="T42" fmla="*/ 0 w 517"/>
                <a:gd name="T43" fmla="*/ 0 h 201"/>
                <a:gd name="T44" fmla="*/ 0 w 517"/>
                <a:gd name="T45" fmla="*/ 0 h 201"/>
                <a:gd name="T46" fmla="*/ 0 w 517"/>
                <a:gd name="T47" fmla="*/ 0 h 201"/>
                <a:gd name="T48" fmla="*/ 0 w 517"/>
                <a:gd name="T49" fmla="*/ 0 h 201"/>
                <a:gd name="T50" fmla="*/ 0 w 517"/>
                <a:gd name="T51" fmla="*/ 0 h 201"/>
                <a:gd name="T52" fmla="*/ 0 w 517"/>
                <a:gd name="T53" fmla="*/ 0 h 201"/>
                <a:gd name="T54" fmla="*/ 0 w 517"/>
                <a:gd name="T55" fmla="*/ 0 h 201"/>
                <a:gd name="T56" fmla="*/ 0 w 517"/>
                <a:gd name="T57" fmla="*/ 0 h 201"/>
                <a:gd name="T58" fmla="*/ 0 w 517"/>
                <a:gd name="T59" fmla="*/ 0 h 201"/>
                <a:gd name="T60" fmla="*/ 0 w 517"/>
                <a:gd name="T61" fmla="*/ 0 h 201"/>
                <a:gd name="T62" fmla="*/ 0 w 517"/>
                <a:gd name="T63" fmla="*/ 0 h 201"/>
                <a:gd name="T64" fmla="*/ 0 w 517"/>
                <a:gd name="T65" fmla="*/ 0 h 201"/>
                <a:gd name="T66" fmla="*/ 0 w 517"/>
                <a:gd name="T67" fmla="*/ 0 h 201"/>
                <a:gd name="T68" fmla="*/ 0 w 517"/>
                <a:gd name="T69" fmla="*/ 0 h 201"/>
                <a:gd name="T70" fmla="*/ 0 w 517"/>
                <a:gd name="T71" fmla="*/ 0 h 20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17" h="201">
                  <a:moveTo>
                    <a:pt x="0" y="201"/>
                  </a:moveTo>
                  <a:lnTo>
                    <a:pt x="12" y="192"/>
                  </a:lnTo>
                  <a:lnTo>
                    <a:pt x="28" y="183"/>
                  </a:lnTo>
                  <a:lnTo>
                    <a:pt x="45" y="173"/>
                  </a:lnTo>
                  <a:lnTo>
                    <a:pt x="61" y="165"/>
                  </a:lnTo>
                  <a:lnTo>
                    <a:pt x="77" y="156"/>
                  </a:lnTo>
                  <a:lnTo>
                    <a:pt x="93" y="148"/>
                  </a:lnTo>
                  <a:lnTo>
                    <a:pt x="109" y="139"/>
                  </a:lnTo>
                  <a:lnTo>
                    <a:pt x="124" y="131"/>
                  </a:lnTo>
                  <a:lnTo>
                    <a:pt x="140" y="123"/>
                  </a:lnTo>
                  <a:lnTo>
                    <a:pt x="156" y="116"/>
                  </a:lnTo>
                  <a:lnTo>
                    <a:pt x="171" y="108"/>
                  </a:lnTo>
                  <a:lnTo>
                    <a:pt x="187" y="101"/>
                  </a:lnTo>
                  <a:lnTo>
                    <a:pt x="202" y="94"/>
                  </a:lnTo>
                  <a:lnTo>
                    <a:pt x="218" y="87"/>
                  </a:lnTo>
                  <a:lnTo>
                    <a:pt x="233" y="81"/>
                  </a:lnTo>
                  <a:lnTo>
                    <a:pt x="248" y="74"/>
                  </a:lnTo>
                  <a:lnTo>
                    <a:pt x="264" y="69"/>
                  </a:lnTo>
                  <a:lnTo>
                    <a:pt x="279" y="62"/>
                  </a:lnTo>
                  <a:lnTo>
                    <a:pt x="293" y="57"/>
                  </a:lnTo>
                  <a:lnTo>
                    <a:pt x="308" y="52"/>
                  </a:lnTo>
                  <a:lnTo>
                    <a:pt x="323" y="47"/>
                  </a:lnTo>
                  <a:lnTo>
                    <a:pt x="338" y="42"/>
                  </a:lnTo>
                  <a:lnTo>
                    <a:pt x="352" y="37"/>
                  </a:lnTo>
                  <a:lnTo>
                    <a:pt x="367" y="33"/>
                  </a:lnTo>
                  <a:lnTo>
                    <a:pt x="382" y="28"/>
                  </a:lnTo>
                  <a:lnTo>
                    <a:pt x="396" y="24"/>
                  </a:lnTo>
                  <a:lnTo>
                    <a:pt x="411" y="21"/>
                  </a:lnTo>
                  <a:lnTo>
                    <a:pt x="424" y="18"/>
                  </a:lnTo>
                  <a:lnTo>
                    <a:pt x="439" y="13"/>
                  </a:lnTo>
                  <a:lnTo>
                    <a:pt x="453" y="11"/>
                  </a:lnTo>
                  <a:lnTo>
                    <a:pt x="467" y="8"/>
                  </a:lnTo>
                  <a:lnTo>
                    <a:pt x="481" y="5"/>
                  </a:lnTo>
                  <a:lnTo>
                    <a:pt x="496" y="3"/>
                  </a:lnTo>
                  <a:lnTo>
                    <a:pt x="510" y="1"/>
                  </a:lnTo>
                  <a:lnTo>
                    <a:pt x="51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8" name="Freeform 338"/>
            <p:cNvSpPr>
              <a:spLocks/>
            </p:cNvSpPr>
            <p:nvPr/>
          </p:nvSpPr>
          <p:spPr bwMode="auto">
            <a:xfrm>
              <a:off x="4288" y="1856"/>
              <a:ext cx="126" cy="41"/>
            </a:xfrm>
            <a:custGeom>
              <a:avLst/>
              <a:gdLst>
                <a:gd name="T0" fmla="*/ 0 w 1261"/>
                <a:gd name="T1" fmla="*/ 0 h 402"/>
                <a:gd name="T2" fmla="*/ 0 w 1261"/>
                <a:gd name="T3" fmla="*/ 0 h 402"/>
                <a:gd name="T4" fmla="*/ 0 w 1261"/>
                <a:gd name="T5" fmla="*/ 0 h 402"/>
                <a:gd name="T6" fmla="*/ 0 w 1261"/>
                <a:gd name="T7" fmla="*/ 0 h 402"/>
                <a:gd name="T8" fmla="*/ 0 w 1261"/>
                <a:gd name="T9" fmla="*/ 0 h 402"/>
                <a:gd name="T10" fmla="*/ 0 w 1261"/>
                <a:gd name="T11" fmla="*/ 0 h 402"/>
                <a:gd name="T12" fmla="*/ 0 w 1261"/>
                <a:gd name="T13" fmla="*/ 0 h 402"/>
                <a:gd name="T14" fmla="*/ 0 w 1261"/>
                <a:gd name="T15" fmla="*/ 0 h 402"/>
                <a:gd name="T16" fmla="*/ 0 w 1261"/>
                <a:gd name="T17" fmla="*/ 0 h 402"/>
                <a:gd name="T18" fmla="*/ 0 w 1261"/>
                <a:gd name="T19" fmla="*/ 0 h 402"/>
                <a:gd name="T20" fmla="*/ 0 w 1261"/>
                <a:gd name="T21" fmla="*/ 0 h 402"/>
                <a:gd name="T22" fmla="*/ 0 w 1261"/>
                <a:gd name="T23" fmla="*/ 0 h 402"/>
                <a:gd name="T24" fmla="*/ 0 w 1261"/>
                <a:gd name="T25" fmla="*/ 0 h 402"/>
                <a:gd name="T26" fmla="*/ 0 w 1261"/>
                <a:gd name="T27" fmla="*/ 0 h 402"/>
                <a:gd name="T28" fmla="*/ 0 w 1261"/>
                <a:gd name="T29" fmla="*/ 0 h 402"/>
                <a:gd name="T30" fmla="*/ 0 w 1261"/>
                <a:gd name="T31" fmla="*/ 0 h 402"/>
                <a:gd name="T32" fmla="*/ 0 w 1261"/>
                <a:gd name="T33" fmla="*/ 0 h 402"/>
                <a:gd name="T34" fmla="*/ 0 w 1261"/>
                <a:gd name="T35" fmla="*/ 0 h 402"/>
                <a:gd name="T36" fmla="*/ 0 w 1261"/>
                <a:gd name="T37" fmla="*/ 0 h 402"/>
                <a:gd name="T38" fmla="*/ 0 w 1261"/>
                <a:gd name="T39" fmla="*/ 0 h 402"/>
                <a:gd name="T40" fmla="*/ 0 w 1261"/>
                <a:gd name="T41" fmla="*/ 0 h 402"/>
                <a:gd name="T42" fmla="*/ 0 w 1261"/>
                <a:gd name="T43" fmla="*/ 0 h 4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1" h="402">
                  <a:moveTo>
                    <a:pt x="0" y="402"/>
                  </a:moveTo>
                  <a:lnTo>
                    <a:pt x="65" y="388"/>
                  </a:lnTo>
                  <a:lnTo>
                    <a:pt x="130" y="374"/>
                  </a:lnTo>
                  <a:lnTo>
                    <a:pt x="193" y="360"/>
                  </a:lnTo>
                  <a:lnTo>
                    <a:pt x="257" y="344"/>
                  </a:lnTo>
                  <a:lnTo>
                    <a:pt x="320" y="328"/>
                  </a:lnTo>
                  <a:lnTo>
                    <a:pt x="383" y="312"/>
                  </a:lnTo>
                  <a:lnTo>
                    <a:pt x="446" y="295"/>
                  </a:lnTo>
                  <a:lnTo>
                    <a:pt x="508" y="278"/>
                  </a:lnTo>
                  <a:lnTo>
                    <a:pt x="569" y="260"/>
                  </a:lnTo>
                  <a:lnTo>
                    <a:pt x="630" y="241"/>
                  </a:lnTo>
                  <a:lnTo>
                    <a:pt x="690" y="222"/>
                  </a:lnTo>
                  <a:lnTo>
                    <a:pt x="750" y="203"/>
                  </a:lnTo>
                  <a:lnTo>
                    <a:pt x="809" y="182"/>
                  </a:lnTo>
                  <a:lnTo>
                    <a:pt x="867" y="161"/>
                  </a:lnTo>
                  <a:lnTo>
                    <a:pt x="926" y="140"/>
                  </a:lnTo>
                  <a:lnTo>
                    <a:pt x="983" y="117"/>
                  </a:lnTo>
                  <a:lnTo>
                    <a:pt x="1040" y="95"/>
                  </a:lnTo>
                  <a:lnTo>
                    <a:pt x="1096" y="73"/>
                  </a:lnTo>
                  <a:lnTo>
                    <a:pt x="1152" y="49"/>
                  </a:lnTo>
                  <a:lnTo>
                    <a:pt x="1207" y="25"/>
                  </a:lnTo>
                  <a:lnTo>
                    <a:pt x="1261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39" name="Line 339"/>
            <p:cNvSpPr>
              <a:spLocks noChangeShapeType="1"/>
            </p:cNvSpPr>
            <p:nvPr/>
          </p:nvSpPr>
          <p:spPr bwMode="auto">
            <a:xfrm>
              <a:off x="4284" y="1117"/>
              <a:ext cx="245" cy="422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0" name="Freeform 340"/>
            <p:cNvSpPr>
              <a:spLocks/>
            </p:cNvSpPr>
            <p:nvPr/>
          </p:nvSpPr>
          <p:spPr bwMode="auto">
            <a:xfrm>
              <a:off x="4268" y="1090"/>
              <a:ext cx="50" cy="807"/>
            </a:xfrm>
            <a:custGeom>
              <a:avLst/>
              <a:gdLst>
                <a:gd name="T0" fmla="*/ 0 w 501"/>
                <a:gd name="T1" fmla="*/ 0 h 8056"/>
                <a:gd name="T2" fmla="*/ 0 w 501"/>
                <a:gd name="T3" fmla="*/ 0 h 8056"/>
                <a:gd name="T4" fmla="*/ 0 w 501"/>
                <a:gd name="T5" fmla="*/ 0 h 8056"/>
                <a:gd name="T6" fmla="*/ 0 w 501"/>
                <a:gd name="T7" fmla="*/ 0 h 8056"/>
                <a:gd name="T8" fmla="*/ 0 w 501"/>
                <a:gd name="T9" fmla="*/ 0 h 8056"/>
                <a:gd name="T10" fmla="*/ 0 w 501"/>
                <a:gd name="T11" fmla="*/ 0 h 8056"/>
                <a:gd name="T12" fmla="*/ 0 w 501"/>
                <a:gd name="T13" fmla="*/ 0 h 8056"/>
                <a:gd name="T14" fmla="*/ 0 w 501"/>
                <a:gd name="T15" fmla="*/ 0 h 8056"/>
                <a:gd name="T16" fmla="*/ 0 w 501"/>
                <a:gd name="T17" fmla="*/ 0 h 8056"/>
                <a:gd name="T18" fmla="*/ 0 w 501"/>
                <a:gd name="T19" fmla="*/ 0 h 8056"/>
                <a:gd name="T20" fmla="*/ 0 w 501"/>
                <a:gd name="T21" fmla="*/ 0 h 8056"/>
                <a:gd name="T22" fmla="*/ 0 w 501"/>
                <a:gd name="T23" fmla="*/ 0 h 8056"/>
                <a:gd name="T24" fmla="*/ 0 w 501"/>
                <a:gd name="T25" fmla="*/ 0 h 8056"/>
                <a:gd name="T26" fmla="*/ 0 w 501"/>
                <a:gd name="T27" fmla="*/ 0 h 8056"/>
                <a:gd name="T28" fmla="*/ 0 w 501"/>
                <a:gd name="T29" fmla="*/ 0 h 8056"/>
                <a:gd name="T30" fmla="*/ 0 w 501"/>
                <a:gd name="T31" fmla="*/ 0 h 8056"/>
                <a:gd name="T32" fmla="*/ 0 w 501"/>
                <a:gd name="T33" fmla="*/ 0 h 8056"/>
                <a:gd name="T34" fmla="*/ 0 w 501"/>
                <a:gd name="T35" fmla="*/ 0 h 8056"/>
                <a:gd name="T36" fmla="*/ 0 w 501"/>
                <a:gd name="T37" fmla="*/ 0 h 8056"/>
                <a:gd name="T38" fmla="*/ 0 w 501"/>
                <a:gd name="T39" fmla="*/ 0 h 8056"/>
                <a:gd name="T40" fmla="*/ 0 w 501"/>
                <a:gd name="T41" fmla="*/ 0 h 8056"/>
                <a:gd name="T42" fmla="*/ 0 w 501"/>
                <a:gd name="T43" fmla="*/ 0 h 8056"/>
                <a:gd name="T44" fmla="*/ 0 w 501"/>
                <a:gd name="T45" fmla="*/ 0 h 8056"/>
                <a:gd name="T46" fmla="*/ 0 w 501"/>
                <a:gd name="T47" fmla="*/ 0 h 8056"/>
                <a:gd name="T48" fmla="*/ 0 w 501"/>
                <a:gd name="T49" fmla="*/ 0 h 8056"/>
                <a:gd name="T50" fmla="*/ 0 w 501"/>
                <a:gd name="T51" fmla="*/ 0 h 8056"/>
                <a:gd name="T52" fmla="*/ 0 w 501"/>
                <a:gd name="T53" fmla="*/ 0 h 8056"/>
                <a:gd name="T54" fmla="*/ 0 w 501"/>
                <a:gd name="T55" fmla="*/ 0 h 8056"/>
                <a:gd name="T56" fmla="*/ 0 w 501"/>
                <a:gd name="T57" fmla="*/ 0 h 8056"/>
                <a:gd name="T58" fmla="*/ 0 w 501"/>
                <a:gd name="T59" fmla="*/ 1 h 8056"/>
                <a:gd name="T60" fmla="*/ 0 w 501"/>
                <a:gd name="T61" fmla="*/ 1 h 8056"/>
                <a:gd name="T62" fmla="*/ 0 w 501"/>
                <a:gd name="T63" fmla="*/ 1 h 8056"/>
                <a:gd name="T64" fmla="*/ 0 w 501"/>
                <a:gd name="T65" fmla="*/ 1 h 8056"/>
                <a:gd name="T66" fmla="*/ 0 w 501"/>
                <a:gd name="T67" fmla="*/ 1 h 8056"/>
                <a:gd name="T68" fmla="*/ 0 w 501"/>
                <a:gd name="T69" fmla="*/ 1 h 8056"/>
                <a:gd name="T70" fmla="*/ 0 w 501"/>
                <a:gd name="T71" fmla="*/ 1 h 8056"/>
                <a:gd name="T72" fmla="*/ 0 w 501"/>
                <a:gd name="T73" fmla="*/ 1 h 8056"/>
                <a:gd name="T74" fmla="*/ 0 w 501"/>
                <a:gd name="T75" fmla="*/ 1 h 8056"/>
                <a:gd name="T76" fmla="*/ 0 w 501"/>
                <a:gd name="T77" fmla="*/ 1 h 8056"/>
                <a:gd name="T78" fmla="*/ 0 w 501"/>
                <a:gd name="T79" fmla="*/ 1 h 8056"/>
                <a:gd name="T80" fmla="*/ 0 w 501"/>
                <a:gd name="T81" fmla="*/ 1 h 8056"/>
                <a:gd name="T82" fmla="*/ 0 w 501"/>
                <a:gd name="T83" fmla="*/ 1 h 8056"/>
                <a:gd name="T84" fmla="*/ 0 w 501"/>
                <a:gd name="T85" fmla="*/ 1 h 805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1" h="8056">
                  <a:moveTo>
                    <a:pt x="0" y="0"/>
                  </a:moveTo>
                  <a:lnTo>
                    <a:pt x="13" y="23"/>
                  </a:lnTo>
                  <a:lnTo>
                    <a:pt x="27" y="49"/>
                  </a:lnTo>
                  <a:lnTo>
                    <a:pt x="40" y="74"/>
                  </a:lnTo>
                  <a:lnTo>
                    <a:pt x="54" y="100"/>
                  </a:lnTo>
                  <a:lnTo>
                    <a:pt x="67" y="127"/>
                  </a:lnTo>
                  <a:lnTo>
                    <a:pt x="79" y="154"/>
                  </a:lnTo>
                  <a:lnTo>
                    <a:pt x="92" y="182"/>
                  </a:lnTo>
                  <a:lnTo>
                    <a:pt x="105" y="211"/>
                  </a:lnTo>
                  <a:lnTo>
                    <a:pt x="117" y="241"/>
                  </a:lnTo>
                  <a:lnTo>
                    <a:pt x="129" y="270"/>
                  </a:lnTo>
                  <a:lnTo>
                    <a:pt x="141" y="300"/>
                  </a:lnTo>
                  <a:lnTo>
                    <a:pt x="153" y="331"/>
                  </a:lnTo>
                  <a:lnTo>
                    <a:pt x="165" y="363"/>
                  </a:lnTo>
                  <a:lnTo>
                    <a:pt x="175" y="395"/>
                  </a:lnTo>
                  <a:lnTo>
                    <a:pt x="187" y="428"/>
                  </a:lnTo>
                  <a:lnTo>
                    <a:pt x="198" y="461"/>
                  </a:lnTo>
                  <a:lnTo>
                    <a:pt x="208" y="495"/>
                  </a:lnTo>
                  <a:lnTo>
                    <a:pt x="219" y="530"/>
                  </a:lnTo>
                  <a:lnTo>
                    <a:pt x="230" y="565"/>
                  </a:lnTo>
                  <a:lnTo>
                    <a:pt x="239" y="602"/>
                  </a:lnTo>
                  <a:lnTo>
                    <a:pt x="250" y="638"/>
                  </a:lnTo>
                  <a:lnTo>
                    <a:pt x="259" y="675"/>
                  </a:lnTo>
                  <a:lnTo>
                    <a:pt x="269" y="712"/>
                  </a:lnTo>
                  <a:lnTo>
                    <a:pt x="279" y="751"/>
                  </a:lnTo>
                  <a:lnTo>
                    <a:pt x="287" y="789"/>
                  </a:lnTo>
                  <a:lnTo>
                    <a:pt x="297" y="829"/>
                  </a:lnTo>
                  <a:lnTo>
                    <a:pt x="305" y="869"/>
                  </a:lnTo>
                  <a:lnTo>
                    <a:pt x="314" y="910"/>
                  </a:lnTo>
                  <a:lnTo>
                    <a:pt x="322" y="951"/>
                  </a:lnTo>
                  <a:lnTo>
                    <a:pt x="331" y="993"/>
                  </a:lnTo>
                  <a:lnTo>
                    <a:pt x="338" y="1036"/>
                  </a:lnTo>
                  <a:lnTo>
                    <a:pt x="346" y="1079"/>
                  </a:lnTo>
                  <a:lnTo>
                    <a:pt x="354" y="1122"/>
                  </a:lnTo>
                  <a:lnTo>
                    <a:pt x="362" y="1167"/>
                  </a:lnTo>
                  <a:lnTo>
                    <a:pt x="368" y="1212"/>
                  </a:lnTo>
                  <a:lnTo>
                    <a:pt x="375" y="1257"/>
                  </a:lnTo>
                  <a:lnTo>
                    <a:pt x="383" y="1303"/>
                  </a:lnTo>
                  <a:lnTo>
                    <a:pt x="389" y="1350"/>
                  </a:lnTo>
                  <a:lnTo>
                    <a:pt x="396" y="1398"/>
                  </a:lnTo>
                  <a:lnTo>
                    <a:pt x="402" y="1446"/>
                  </a:lnTo>
                  <a:lnTo>
                    <a:pt x="408" y="1495"/>
                  </a:lnTo>
                  <a:lnTo>
                    <a:pt x="414" y="1544"/>
                  </a:lnTo>
                  <a:lnTo>
                    <a:pt x="420" y="1594"/>
                  </a:lnTo>
                  <a:lnTo>
                    <a:pt x="425" y="1644"/>
                  </a:lnTo>
                  <a:lnTo>
                    <a:pt x="431" y="1695"/>
                  </a:lnTo>
                  <a:lnTo>
                    <a:pt x="436" y="1747"/>
                  </a:lnTo>
                  <a:lnTo>
                    <a:pt x="440" y="1799"/>
                  </a:lnTo>
                  <a:lnTo>
                    <a:pt x="446" y="1853"/>
                  </a:lnTo>
                  <a:lnTo>
                    <a:pt x="450" y="1906"/>
                  </a:lnTo>
                  <a:lnTo>
                    <a:pt x="454" y="1960"/>
                  </a:lnTo>
                  <a:lnTo>
                    <a:pt x="458" y="2014"/>
                  </a:lnTo>
                  <a:lnTo>
                    <a:pt x="463" y="2070"/>
                  </a:lnTo>
                  <a:lnTo>
                    <a:pt x="466" y="2125"/>
                  </a:lnTo>
                  <a:lnTo>
                    <a:pt x="470" y="2183"/>
                  </a:lnTo>
                  <a:lnTo>
                    <a:pt x="473" y="2239"/>
                  </a:lnTo>
                  <a:lnTo>
                    <a:pt x="477" y="2298"/>
                  </a:lnTo>
                  <a:lnTo>
                    <a:pt x="480" y="2355"/>
                  </a:lnTo>
                  <a:lnTo>
                    <a:pt x="482" y="2415"/>
                  </a:lnTo>
                  <a:lnTo>
                    <a:pt x="485" y="2474"/>
                  </a:lnTo>
                  <a:lnTo>
                    <a:pt x="487" y="2534"/>
                  </a:lnTo>
                  <a:lnTo>
                    <a:pt x="489" y="2595"/>
                  </a:lnTo>
                  <a:lnTo>
                    <a:pt x="491" y="2656"/>
                  </a:lnTo>
                  <a:lnTo>
                    <a:pt x="494" y="2718"/>
                  </a:lnTo>
                  <a:lnTo>
                    <a:pt x="495" y="2781"/>
                  </a:lnTo>
                  <a:lnTo>
                    <a:pt x="497" y="2845"/>
                  </a:lnTo>
                  <a:lnTo>
                    <a:pt x="498" y="2908"/>
                  </a:lnTo>
                  <a:lnTo>
                    <a:pt x="499" y="2973"/>
                  </a:lnTo>
                  <a:lnTo>
                    <a:pt x="500" y="3038"/>
                  </a:lnTo>
                  <a:lnTo>
                    <a:pt x="500" y="3104"/>
                  </a:lnTo>
                  <a:lnTo>
                    <a:pt x="501" y="3170"/>
                  </a:lnTo>
                  <a:lnTo>
                    <a:pt x="501" y="3237"/>
                  </a:lnTo>
                  <a:lnTo>
                    <a:pt x="501" y="3304"/>
                  </a:lnTo>
                  <a:lnTo>
                    <a:pt x="501" y="3372"/>
                  </a:lnTo>
                  <a:lnTo>
                    <a:pt x="501" y="3441"/>
                  </a:lnTo>
                  <a:lnTo>
                    <a:pt x="500" y="3510"/>
                  </a:lnTo>
                  <a:lnTo>
                    <a:pt x="500" y="3581"/>
                  </a:lnTo>
                  <a:lnTo>
                    <a:pt x="499" y="3651"/>
                  </a:lnTo>
                  <a:lnTo>
                    <a:pt x="498" y="3722"/>
                  </a:lnTo>
                  <a:lnTo>
                    <a:pt x="497" y="3794"/>
                  </a:lnTo>
                  <a:lnTo>
                    <a:pt x="495" y="3866"/>
                  </a:lnTo>
                  <a:lnTo>
                    <a:pt x="494" y="3939"/>
                  </a:lnTo>
                  <a:lnTo>
                    <a:pt x="491" y="4013"/>
                  </a:lnTo>
                  <a:lnTo>
                    <a:pt x="489" y="4086"/>
                  </a:lnTo>
                  <a:lnTo>
                    <a:pt x="487" y="4162"/>
                  </a:lnTo>
                  <a:lnTo>
                    <a:pt x="485" y="4238"/>
                  </a:lnTo>
                  <a:lnTo>
                    <a:pt x="482" y="4313"/>
                  </a:lnTo>
                  <a:lnTo>
                    <a:pt x="480" y="4390"/>
                  </a:lnTo>
                  <a:lnTo>
                    <a:pt x="477" y="4467"/>
                  </a:lnTo>
                  <a:lnTo>
                    <a:pt x="473" y="4545"/>
                  </a:lnTo>
                  <a:lnTo>
                    <a:pt x="470" y="4623"/>
                  </a:lnTo>
                  <a:lnTo>
                    <a:pt x="466" y="4702"/>
                  </a:lnTo>
                  <a:lnTo>
                    <a:pt x="463" y="4782"/>
                  </a:lnTo>
                  <a:lnTo>
                    <a:pt x="458" y="4863"/>
                  </a:lnTo>
                  <a:lnTo>
                    <a:pt x="454" y="4944"/>
                  </a:lnTo>
                  <a:lnTo>
                    <a:pt x="450" y="5024"/>
                  </a:lnTo>
                  <a:lnTo>
                    <a:pt x="446" y="5106"/>
                  </a:lnTo>
                  <a:lnTo>
                    <a:pt x="440" y="5189"/>
                  </a:lnTo>
                  <a:lnTo>
                    <a:pt x="436" y="5273"/>
                  </a:lnTo>
                  <a:lnTo>
                    <a:pt x="431" y="5357"/>
                  </a:lnTo>
                  <a:lnTo>
                    <a:pt x="425" y="5442"/>
                  </a:lnTo>
                  <a:lnTo>
                    <a:pt x="420" y="5527"/>
                  </a:lnTo>
                  <a:lnTo>
                    <a:pt x="414" y="5612"/>
                  </a:lnTo>
                  <a:lnTo>
                    <a:pt x="408" y="5698"/>
                  </a:lnTo>
                  <a:lnTo>
                    <a:pt x="402" y="5786"/>
                  </a:lnTo>
                  <a:lnTo>
                    <a:pt x="396" y="5873"/>
                  </a:lnTo>
                  <a:lnTo>
                    <a:pt x="389" y="5961"/>
                  </a:lnTo>
                  <a:lnTo>
                    <a:pt x="383" y="6050"/>
                  </a:lnTo>
                  <a:lnTo>
                    <a:pt x="375" y="6139"/>
                  </a:lnTo>
                  <a:lnTo>
                    <a:pt x="369" y="6230"/>
                  </a:lnTo>
                  <a:lnTo>
                    <a:pt x="362" y="6320"/>
                  </a:lnTo>
                  <a:lnTo>
                    <a:pt x="354" y="6412"/>
                  </a:lnTo>
                  <a:lnTo>
                    <a:pt x="347" y="6503"/>
                  </a:lnTo>
                  <a:lnTo>
                    <a:pt x="339" y="6596"/>
                  </a:lnTo>
                  <a:lnTo>
                    <a:pt x="331" y="6689"/>
                  </a:lnTo>
                  <a:lnTo>
                    <a:pt x="322" y="6782"/>
                  </a:lnTo>
                  <a:lnTo>
                    <a:pt x="314" y="6877"/>
                  </a:lnTo>
                  <a:lnTo>
                    <a:pt x="305" y="6972"/>
                  </a:lnTo>
                  <a:lnTo>
                    <a:pt x="297" y="7068"/>
                  </a:lnTo>
                  <a:lnTo>
                    <a:pt x="288" y="7163"/>
                  </a:lnTo>
                  <a:lnTo>
                    <a:pt x="279" y="7260"/>
                  </a:lnTo>
                  <a:lnTo>
                    <a:pt x="269" y="7357"/>
                  </a:lnTo>
                  <a:lnTo>
                    <a:pt x="259" y="7455"/>
                  </a:lnTo>
                  <a:lnTo>
                    <a:pt x="250" y="7554"/>
                  </a:lnTo>
                  <a:lnTo>
                    <a:pt x="240" y="7653"/>
                  </a:lnTo>
                  <a:lnTo>
                    <a:pt x="230" y="7752"/>
                  </a:lnTo>
                  <a:lnTo>
                    <a:pt x="219" y="7853"/>
                  </a:lnTo>
                  <a:lnTo>
                    <a:pt x="208" y="7954"/>
                  </a:lnTo>
                  <a:lnTo>
                    <a:pt x="198" y="805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1" name="Line 341"/>
            <p:cNvSpPr>
              <a:spLocks noChangeShapeType="1"/>
            </p:cNvSpPr>
            <p:nvPr/>
          </p:nvSpPr>
          <p:spPr bwMode="auto">
            <a:xfrm>
              <a:off x="4259" y="1880"/>
              <a:ext cx="29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42" name="Freeform 342"/>
            <p:cNvSpPr>
              <a:spLocks/>
            </p:cNvSpPr>
            <p:nvPr/>
          </p:nvSpPr>
          <p:spPr bwMode="auto">
            <a:xfrm>
              <a:off x="4205" y="1043"/>
              <a:ext cx="39" cy="17"/>
            </a:xfrm>
            <a:custGeom>
              <a:avLst/>
              <a:gdLst>
                <a:gd name="T0" fmla="*/ 0 w 391"/>
                <a:gd name="T1" fmla="*/ 0 h 171"/>
                <a:gd name="T2" fmla="*/ 0 w 391"/>
                <a:gd name="T3" fmla="*/ 0 h 171"/>
                <a:gd name="T4" fmla="*/ 0 w 391"/>
                <a:gd name="T5" fmla="*/ 0 h 171"/>
                <a:gd name="T6" fmla="*/ 0 w 391"/>
                <a:gd name="T7" fmla="*/ 0 h 171"/>
                <a:gd name="T8" fmla="*/ 0 w 391"/>
                <a:gd name="T9" fmla="*/ 0 h 171"/>
                <a:gd name="T10" fmla="*/ 0 w 391"/>
                <a:gd name="T11" fmla="*/ 0 h 171"/>
                <a:gd name="T12" fmla="*/ 0 w 391"/>
                <a:gd name="T13" fmla="*/ 0 h 171"/>
                <a:gd name="T14" fmla="*/ 0 w 391"/>
                <a:gd name="T15" fmla="*/ 0 h 171"/>
                <a:gd name="T16" fmla="*/ 0 w 391"/>
                <a:gd name="T17" fmla="*/ 0 h 171"/>
                <a:gd name="T18" fmla="*/ 0 w 391"/>
                <a:gd name="T19" fmla="*/ 0 h 171"/>
                <a:gd name="T20" fmla="*/ 0 w 391"/>
                <a:gd name="T21" fmla="*/ 0 h 171"/>
                <a:gd name="T22" fmla="*/ 0 w 391"/>
                <a:gd name="T23" fmla="*/ 0 h 171"/>
                <a:gd name="T24" fmla="*/ 0 w 391"/>
                <a:gd name="T25" fmla="*/ 0 h 171"/>
                <a:gd name="T26" fmla="*/ 0 w 391"/>
                <a:gd name="T27" fmla="*/ 0 h 171"/>
                <a:gd name="T28" fmla="*/ 0 w 391"/>
                <a:gd name="T29" fmla="*/ 0 h 171"/>
                <a:gd name="T30" fmla="*/ 0 w 391"/>
                <a:gd name="T31" fmla="*/ 0 h 171"/>
                <a:gd name="T32" fmla="*/ 0 w 391"/>
                <a:gd name="T33" fmla="*/ 0 h 171"/>
                <a:gd name="T34" fmla="*/ 0 w 391"/>
                <a:gd name="T35" fmla="*/ 0 h 171"/>
                <a:gd name="T36" fmla="*/ 0 w 391"/>
                <a:gd name="T37" fmla="*/ 0 h 171"/>
                <a:gd name="T38" fmla="*/ 0 w 391"/>
                <a:gd name="T39" fmla="*/ 0 h 171"/>
                <a:gd name="T40" fmla="*/ 0 w 391"/>
                <a:gd name="T41" fmla="*/ 0 h 171"/>
                <a:gd name="T42" fmla="*/ 0 w 391"/>
                <a:gd name="T43" fmla="*/ 0 h 171"/>
                <a:gd name="T44" fmla="*/ 0 w 391"/>
                <a:gd name="T45" fmla="*/ 0 h 171"/>
                <a:gd name="T46" fmla="*/ 0 w 391"/>
                <a:gd name="T47" fmla="*/ 0 h 171"/>
                <a:gd name="T48" fmla="*/ 0 w 391"/>
                <a:gd name="T49" fmla="*/ 0 h 171"/>
                <a:gd name="T50" fmla="*/ 0 w 391"/>
                <a:gd name="T51" fmla="*/ 0 h 171"/>
                <a:gd name="T52" fmla="*/ 0 w 391"/>
                <a:gd name="T53" fmla="*/ 0 h 171"/>
                <a:gd name="T54" fmla="*/ 0 w 391"/>
                <a:gd name="T55" fmla="*/ 0 h 171"/>
                <a:gd name="T56" fmla="*/ 0 w 391"/>
                <a:gd name="T57" fmla="*/ 0 h 171"/>
                <a:gd name="T58" fmla="*/ 0 w 391"/>
                <a:gd name="T59" fmla="*/ 0 h 171"/>
                <a:gd name="T60" fmla="*/ 0 w 391"/>
                <a:gd name="T61" fmla="*/ 0 h 171"/>
                <a:gd name="T62" fmla="*/ 0 w 391"/>
                <a:gd name="T63" fmla="*/ 0 h 171"/>
                <a:gd name="T64" fmla="*/ 0 w 391"/>
                <a:gd name="T65" fmla="*/ 0 h 171"/>
                <a:gd name="T66" fmla="*/ 0 w 391"/>
                <a:gd name="T67" fmla="*/ 0 h 171"/>
                <a:gd name="T68" fmla="*/ 0 w 391"/>
                <a:gd name="T69" fmla="*/ 0 h 1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91" h="171">
                  <a:moveTo>
                    <a:pt x="0" y="0"/>
                  </a:moveTo>
                  <a:lnTo>
                    <a:pt x="10" y="1"/>
                  </a:lnTo>
                  <a:lnTo>
                    <a:pt x="23" y="3"/>
                  </a:lnTo>
                  <a:lnTo>
                    <a:pt x="35" y="5"/>
                  </a:lnTo>
                  <a:lnTo>
                    <a:pt x="48" y="7"/>
                  </a:lnTo>
                  <a:lnTo>
                    <a:pt x="60" y="9"/>
                  </a:lnTo>
                  <a:lnTo>
                    <a:pt x="73" y="11"/>
                  </a:lnTo>
                  <a:lnTo>
                    <a:pt x="85" y="13"/>
                  </a:lnTo>
                  <a:lnTo>
                    <a:pt x="97" y="16"/>
                  </a:lnTo>
                  <a:lnTo>
                    <a:pt x="110" y="20"/>
                  </a:lnTo>
                  <a:lnTo>
                    <a:pt x="122" y="23"/>
                  </a:lnTo>
                  <a:lnTo>
                    <a:pt x="133" y="26"/>
                  </a:lnTo>
                  <a:lnTo>
                    <a:pt x="146" y="30"/>
                  </a:lnTo>
                  <a:lnTo>
                    <a:pt x="158" y="34"/>
                  </a:lnTo>
                  <a:lnTo>
                    <a:pt x="169" y="39"/>
                  </a:lnTo>
                  <a:lnTo>
                    <a:pt x="181" y="43"/>
                  </a:lnTo>
                  <a:lnTo>
                    <a:pt x="193" y="47"/>
                  </a:lnTo>
                  <a:lnTo>
                    <a:pt x="205" y="53"/>
                  </a:lnTo>
                  <a:lnTo>
                    <a:pt x="216" y="58"/>
                  </a:lnTo>
                  <a:lnTo>
                    <a:pt x="228" y="63"/>
                  </a:lnTo>
                  <a:lnTo>
                    <a:pt x="239" y="69"/>
                  </a:lnTo>
                  <a:lnTo>
                    <a:pt x="250" y="75"/>
                  </a:lnTo>
                  <a:lnTo>
                    <a:pt x="262" y="80"/>
                  </a:lnTo>
                  <a:lnTo>
                    <a:pt x="273" y="87"/>
                  </a:lnTo>
                  <a:lnTo>
                    <a:pt x="284" y="93"/>
                  </a:lnTo>
                  <a:lnTo>
                    <a:pt x="295" y="100"/>
                  </a:lnTo>
                  <a:lnTo>
                    <a:pt x="306" y="107"/>
                  </a:lnTo>
                  <a:lnTo>
                    <a:pt x="317" y="114"/>
                  </a:lnTo>
                  <a:lnTo>
                    <a:pt x="328" y="122"/>
                  </a:lnTo>
                  <a:lnTo>
                    <a:pt x="339" y="129"/>
                  </a:lnTo>
                  <a:lnTo>
                    <a:pt x="349" y="138"/>
                  </a:lnTo>
                  <a:lnTo>
                    <a:pt x="360" y="145"/>
                  </a:lnTo>
                  <a:lnTo>
                    <a:pt x="371" y="154"/>
                  </a:lnTo>
                  <a:lnTo>
                    <a:pt x="381" y="162"/>
                  </a:lnTo>
                  <a:lnTo>
                    <a:pt x="391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5927" name="Group 343"/>
          <p:cNvGrpSpPr>
            <a:grpSpLocks/>
          </p:cNvGrpSpPr>
          <p:nvPr/>
        </p:nvGrpSpPr>
        <p:grpSpPr bwMode="auto">
          <a:xfrm>
            <a:off x="5724525" y="1052513"/>
            <a:ext cx="1695450" cy="2189162"/>
            <a:chOff x="3626" y="671"/>
            <a:chExt cx="1068" cy="1379"/>
          </a:xfrm>
        </p:grpSpPr>
        <p:sp>
          <p:nvSpPr>
            <p:cNvPr id="71714" name="Line 344"/>
            <p:cNvSpPr>
              <a:spLocks noChangeShapeType="1"/>
            </p:cNvSpPr>
            <p:nvPr/>
          </p:nvSpPr>
          <p:spPr bwMode="auto">
            <a:xfrm>
              <a:off x="3628" y="1635"/>
              <a:ext cx="74" cy="4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15" name="Line 345"/>
            <p:cNvSpPr>
              <a:spLocks noChangeShapeType="1"/>
            </p:cNvSpPr>
            <p:nvPr/>
          </p:nvSpPr>
          <p:spPr bwMode="auto">
            <a:xfrm flipV="1">
              <a:off x="3626" y="671"/>
              <a:ext cx="350" cy="96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16" name="Line 346"/>
            <p:cNvSpPr>
              <a:spLocks noChangeShapeType="1"/>
            </p:cNvSpPr>
            <p:nvPr/>
          </p:nvSpPr>
          <p:spPr bwMode="auto">
            <a:xfrm flipV="1">
              <a:off x="4344" y="1086"/>
              <a:ext cx="350" cy="96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17" name="Line 347"/>
            <p:cNvSpPr>
              <a:spLocks noChangeShapeType="1"/>
            </p:cNvSpPr>
            <p:nvPr/>
          </p:nvSpPr>
          <p:spPr bwMode="auto">
            <a:xfrm>
              <a:off x="3976" y="671"/>
              <a:ext cx="718" cy="41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18" name="Line 348"/>
            <p:cNvSpPr>
              <a:spLocks noChangeShapeType="1"/>
            </p:cNvSpPr>
            <p:nvPr/>
          </p:nvSpPr>
          <p:spPr bwMode="auto">
            <a:xfrm>
              <a:off x="4105" y="1910"/>
              <a:ext cx="237" cy="13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719" name="Line 349"/>
            <p:cNvSpPr>
              <a:spLocks noChangeShapeType="1"/>
            </p:cNvSpPr>
            <p:nvPr/>
          </p:nvSpPr>
          <p:spPr bwMode="auto">
            <a:xfrm>
              <a:off x="3744" y="1702"/>
              <a:ext cx="319" cy="18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5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5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95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95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95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95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95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95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95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956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195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95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195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95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95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500"/>
                                        <p:tgtEl>
                                          <p:spTgt spid="195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195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1958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195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195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195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195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195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195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195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195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195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500"/>
                                        <p:tgtEl>
                                          <p:spTgt spid="195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195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195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850" grpId="0"/>
      <p:bldP spid="195851" grpId="0"/>
      <p:bldP spid="195852" grpId="0"/>
      <p:bldP spid="195853" grpId="0"/>
      <p:bldP spid="195855" grpId="0"/>
      <p:bldP spid="195856" grpId="0"/>
      <p:bldP spid="195857" grpId="0"/>
      <p:bldP spid="195858" grpId="0"/>
      <p:bldP spid="19585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ext Box 2"/>
          <p:cNvSpPr txBox="1">
            <a:spLocks noChangeArrowheads="1"/>
          </p:cNvSpPr>
          <p:nvPr/>
        </p:nvSpPr>
        <p:spPr bwMode="auto">
          <a:xfrm>
            <a:off x="76200" y="2057400"/>
            <a:ext cx="2819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2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2" action="ppaction://hlinksldjump"/>
              </a:rPr>
              <a:t>1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07" name="Text Box 3"/>
          <p:cNvSpPr txBox="1">
            <a:spLocks noChangeArrowheads="1"/>
          </p:cNvSpPr>
          <p:nvPr/>
        </p:nvSpPr>
        <p:spPr bwMode="auto">
          <a:xfrm>
            <a:off x="2187575" y="2528888"/>
            <a:ext cx="281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3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3" action="ppaction://hlinksldjump"/>
              </a:rPr>
              <a:t>2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08" name="Text Box 4"/>
          <p:cNvSpPr txBox="1">
            <a:spLocks noChangeArrowheads="1"/>
          </p:cNvSpPr>
          <p:nvPr/>
        </p:nvSpPr>
        <p:spPr bwMode="auto">
          <a:xfrm>
            <a:off x="4410075" y="2132013"/>
            <a:ext cx="281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4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4" action="ppaction://hlinksldjump"/>
              </a:rPr>
              <a:t>3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09" name="Text Box 5"/>
          <p:cNvSpPr txBox="1">
            <a:spLocks noChangeArrowheads="1"/>
          </p:cNvSpPr>
          <p:nvPr/>
        </p:nvSpPr>
        <p:spPr bwMode="auto">
          <a:xfrm>
            <a:off x="6169025" y="2576513"/>
            <a:ext cx="281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5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5" action="ppaction://hlinksldjump"/>
              </a:rPr>
              <a:t>4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10" name="Text Box 6"/>
          <p:cNvSpPr txBox="1">
            <a:spLocks noChangeArrowheads="1"/>
          </p:cNvSpPr>
          <p:nvPr/>
        </p:nvSpPr>
        <p:spPr bwMode="auto">
          <a:xfrm>
            <a:off x="76200" y="4951413"/>
            <a:ext cx="281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6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6" action="ppaction://hlinksldjump"/>
              </a:rPr>
              <a:t>5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11" name="Text Box 7"/>
          <p:cNvSpPr txBox="1">
            <a:spLocks noChangeArrowheads="1"/>
          </p:cNvSpPr>
          <p:nvPr/>
        </p:nvSpPr>
        <p:spPr bwMode="auto">
          <a:xfrm>
            <a:off x="2239963" y="5470525"/>
            <a:ext cx="2819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7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7" action="ppaction://hlinksldjump"/>
              </a:rPr>
              <a:t>6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12" name="Text Box 8"/>
          <p:cNvSpPr txBox="1">
            <a:spLocks noChangeArrowheads="1"/>
          </p:cNvSpPr>
          <p:nvPr/>
        </p:nvSpPr>
        <p:spPr bwMode="auto">
          <a:xfrm>
            <a:off x="4570413" y="4919663"/>
            <a:ext cx="28194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8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8" action="ppaction://hlinksldjump"/>
              </a:rPr>
              <a:t>7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sp>
        <p:nvSpPr>
          <p:cNvPr id="72713" name="Text Box 9"/>
          <p:cNvSpPr txBox="1">
            <a:spLocks noChangeArrowheads="1"/>
          </p:cNvSpPr>
          <p:nvPr/>
        </p:nvSpPr>
        <p:spPr bwMode="auto">
          <a:xfrm>
            <a:off x="6169025" y="5470525"/>
            <a:ext cx="28194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chemeClr val="accent2"/>
                </a:solidFill>
                <a:hlinkClick r:id="rId9" action="ppaction://hlinksldjump"/>
              </a:rPr>
              <a:t>圆锥截交线  </a:t>
            </a:r>
            <a:r>
              <a:rPr lang="en-US" altLang="zh-CN" sz="2800">
                <a:solidFill>
                  <a:schemeClr val="accent2"/>
                </a:solidFill>
                <a:hlinkClick r:id="rId9" action="ppaction://hlinksldjump"/>
              </a:rPr>
              <a:t>8</a:t>
            </a:r>
            <a:endParaRPr lang="en-US" altLang="zh-CN" sz="2800">
              <a:solidFill>
                <a:schemeClr val="accent2"/>
              </a:solidFill>
            </a:endParaRPr>
          </a:p>
        </p:txBody>
      </p:sp>
      <p:grpSp>
        <p:nvGrpSpPr>
          <p:cNvPr id="72714" name="Group 10"/>
          <p:cNvGrpSpPr>
            <a:grpSpLocks/>
          </p:cNvGrpSpPr>
          <p:nvPr/>
        </p:nvGrpSpPr>
        <p:grpSpPr bwMode="auto">
          <a:xfrm>
            <a:off x="755650" y="404813"/>
            <a:ext cx="1401763" cy="1665287"/>
            <a:chOff x="2190" y="1482"/>
            <a:chExt cx="1380" cy="1638"/>
          </a:xfrm>
        </p:grpSpPr>
        <p:sp>
          <p:nvSpPr>
            <p:cNvPr id="72789" name="Freeform 11"/>
            <p:cNvSpPr>
              <a:spLocks/>
            </p:cNvSpPr>
            <p:nvPr/>
          </p:nvSpPr>
          <p:spPr bwMode="auto">
            <a:xfrm>
              <a:off x="2190" y="2628"/>
              <a:ext cx="1380" cy="492"/>
            </a:xfrm>
            <a:custGeom>
              <a:avLst/>
              <a:gdLst>
                <a:gd name="T0" fmla="*/ 0 w 16559"/>
                <a:gd name="T1" fmla="*/ 0 h 5904"/>
                <a:gd name="T2" fmla="*/ 0 w 16559"/>
                <a:gd name="T3" fmla="*/ 0 h 5904"/>
                <a:gd name="T4" fmla="*/ 0 w 16559"/>
                <a:gd name="T5" fmla="*/ 0 h 5904"/>
                <a:gd name="T6" fmla="*/ 0 w 16559"/>
                <a:gd name="T7" fmla="*/ 0 h 5904"/>
                <a:gd name="T8" fmla="*/ 0 w 16559"/>
                <a:gd name="T9" fmla="*/ 0 h 5904"/>
                <a:gd name="T10" fmla="*/ 0 w 16559"/>
                <a:gd name="T11" fmla="*/ 0 h 5904"/>
                <a:gd name="T12" fmla="*/ 0 w 16559"/>
                <a:gd name="T13" fmla="*/ 0 h 5904"/>
                <a:gd name="T14" fmla="*/ 0 w 16559"/>
                <a:gd name="T15" fmla="*/ 0 h 5904"/>
                <a:gd name="T16" fmla="*/ 0 w 16559"/>
                <a:gd name="T17" fmla="*/ 0 h 5904"/>
                <a:gd name="T18" fmla="*/ 0 w 16559"/>
                <a:gd name="T19" fmla="*/ 0 h 5904"/>
                <a:gd name="T20" fmla="*/ 0 w 16559"/>
                <a:gd name="T21" fmla="*/ 0 h 5904"/>
                <a:gd name="T22" fmla="*/ 0 w 16559"/>
                <a:gd name="T23" fmla="*/ 0 h 5904"/>
                <a:gd name="T24" fmla="*/ 0 w 16559"/>
                <a:gd name="T25" fmla="*/ 0 h 5904"/>
                <a:gd name="T26" fmla="*/ 0 w 16559"/>
                <a:gd name="T27" fmla="*/ 0 h 5904"/>
                <a:gd name="T28" fmla="*/ 0 w 16559"/>
                <a:gd name="T29" fmla="*/ 0 h 5904"/>
                <a:gd name="T30" fmla="*/ 0 w 16559"/>
                <a:gd name="T31" fmla="*/ 0 h 5904"/>
                <a:gd name="T32" fmla="*/ 0 w 16559"/>
                <a:gd name="T33" fmla="*/ 0 h 5904"/>
                <a:gd name="T34" fmla="*/ 0 w 16559"/>
                <a:gd name="T35" fmla="*/ 0 h 5904"/>
                <a:gd name="T36" fmla="*/ 0 w 16559"/>
                <a:gd name="T37" fmla="*/ 0 h 5904"/>
                <a:gd name="T38" fmla="*/ 0 w 16559"/>
                <a:gd name="T39" fmla="*/ 0 h 5904"/>
                <a:gd name="T40" fmla="*/ 0 w 16559"/>
                <a:gd name="T41" fmla="*/ 0 h 5904"/>
                <a:gd name="T42" fmla="*/ 0 w 16559"/>
                <a:gd name="T43" fmla="*/ 0 h 5904"/>
                <a:gd name="T44" fmla="*/ 0 w 16559"/>
                <a:gd name="T45" fmla="*/ 0 h 5904"/>
                <a:gd name="T46" fmla="*/ 0 w 16559"/>
                <a:gd name="T47" fmla="*/ 0 h 5904"/>
                <a:gd name="T48" fmla="*/ 0 w 16559"/>
                <a:gd name="T49" fmla="*/ 0 h 5904"/>
                <a:gd name="T50" fmla="*/ 0 w 16559"/>
                <a:gd name="T51" fmla="*/ 0 h 5904"/>
                <a:gd name="T52" fmla="*/ 0 w 16559"/>
                <a:gd name="T53" fmla="*/ 0 h 5904"/>
                <a:gd name="T54" fmla="*/ 0 w 16559"/>
                <a:gd name="T55" fmla="*/ 0 h 5904"/>
                <a:gd name="T56" fmla="*/ 0 w 16559"/>
                <a:gd name="T57" fmla="*/ 0 h 5904"/>
                <a:gd name="T58" fmla="*/ 0 w 16559"/>
                <a:gd name="T59" fmla="*/ 0 h 5904"/>
                <a:gd name="T60" fmla="*/ 0 w 16559"/>
                <a:gd name="T61" fmla="*/ 0 h 5904"/>
                <a:gd name="T62" fmla="*/ 0 w 16559"/>
                <a:gd name="T63" fmla="*/ 0 h 5904"/>
                <a:gd name="T64" fmla="*/ 0 w 16559"/>
                <a:gd name="T65" fmla="*/ 0 h 5904"/>
                <a:gd name="T66" fmla="*/ 0 w 16559"/>
                <a:gd name="T67" fmla="*/ 0 h 5904"/>
                <a:gd name="T68" fmla="*/ 1 w 16559"/>
                <a:gd name="T69" fmla="*/ 0 h 5904"/>
                <a:gd name="T70" fmla="*/ 1 w 16559"/>
                <a:gd name="T71" fmla="*/ 0 h 5904"/>
                <a:gd name="T72" fmla="*/ 1 w 16559"/>
                <a:gd name="T73" fmla="*/ 0 h 5904"/>
                <a:gd name="T74" fmla="*/ 1 w 16559"/>
                <a:gd name="T75" fmla="*/ 0 h 5904"/>
                <a:gd name="T76" fmla="*/ 1 w 16559"/>
                <a:gd name="T77" fmla="*/ 0 h 5904"/>
                <a:gd name="T78" fmla="*/ 1 w 16559"/>
                <a:gd name="T79" fmla="*/ 0 h 5904"/>
                <a:gd name="T80" fmla="*/ 1 w 16559"/>
                <a:gd name="T81" fmla="*/ 0 h 5904"/>
                <a:gd name="T82" fmla="*/ 1 w 16559"/>
                <a:gd name="T83" fmla="*/ 0 h 5904"/>
                <a:gd name="T84" fmla="*/ 1 w 16559"/>
                <a:gd name="T85" fmla="*/ 0 h 5904"/>
                <a:gd name="T86" fmla="*/ 1 w 16559"/>
                <a:gd name="T87" fmla="*/ 0 h 5904"/>
                <a:gd name="T88" fmla="*/ 1 w 16559"/>
                <a:gd name="T89" fmla="*/ 0 h 5904"/>
                <a:gd name="T90" fmla="*/ 1 w 16559"/>
                <a:gd name="T91" fmla="*/ 0 h 5904"/>
                <a:gd name="T92" fmla="*/ 1 w 16559"/>
                <a:gd name="T93" fmla="*/ 0 h 5904"/>
                <a:gd name="T94" fmla="*/ 1 w 16559"/>
                <a:gd name="T95" fmla="*/ 0 h 5904"/>
                <a:gd name="T96" fmla="*/ 1 w 16559"/>
                <a:gd name="T97" fmla="*/ 0 h 5904"/>
                <a:gd name="T98" fmla="*/ 1 w 16559"/>
                <a:gd name="T99" fmla="*/ 0 h 5904"/>
                <a:gd name="T100" fmla="*/ 1 w 16559"/>
                <a:gd name="T101" fmla="*/ 0 h 5904"/>
                <a:gd name="T102" fmla="*/ 1 w 16559"/>
                <a:gd name="T103" fmla="*/ 0 h 5904"/>
                <a:gd name="T104" fmla="*/ 1 w 16559"/>
                <a:gd name="T105" fmla="*/ 0 h 5904"/>
                <a:gd name="T106" fmla="*/ 1 w 16559"/>
                <a:gd name="T107" fmla="*/ 0 h 5904"/>
                <a:gd name="T108" fmla="*/ 1 w 16559"/>
                <a:gd name="T109" fmla="*/ 0 h 5904"/>
                <a:gd name="T110" fmla="*/ 1 w 16559"/>
                <a:gd name="T111" fmla="*/ 0 h 5904"/>
                <a:gd name="T112" fmla="*/ 1 w 16559"/>
                <a:gd name="T113" fmla="*/ 0 h 5904"/>
                <a:gd name="T114" fmla="*/ 1 w 16559"/>
                <a:gd name="T115" fmla="*/ 0 h 5904"/>
                <a:gd name="T116" fmla="*/ 1 w 16559"/>
                <a:gd name="T117" fmla="*/ 0 h 5904"/>
                <a:gd name="T118" fmla="*/ 1 w 16559"/>
                <a:gd name="T119" fmla="*/ 0 h 5904"/>
                <a:gd name="T120" fmla="*/ 1 w 16559"/>
                <a:gd name="T121" fmla="*/ 0 h 5904"/>
                <a:gd name="T122" fmla="*/ 1 w 16559"/>
                <a:gd name="T123" fmla="*/ 0 h 5904"/>
                <a:gd name="T124" fmla="*/ 1 w 16559"/>
                <a:gd name="T125" fmla="*/ 0 h 59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559" h="5904">
                  <a:moveTo>
                    <a:pt x="231" y="0"/>
                  </a:moveTo>
                  <a:lnTo>
                    <a:pt x="130" y="274"/>
                  </a:lnTo>
                  <a:lnTo>
                    <a:pt x="59" y="549"/>
                  </a:lnTo>
                  <a:lnTo>
                    <a:pt x="16" y="827"/>
                  </a:lnTo>
                  <a:lnTo>
                    <a:pt x="0" y="1106"/>
                  </a:lnTo>
                  <a:lnTo>
                    <a:pt x="13" y="1384"/>
                  </a:lnTo>
                  <a:lnTo>
                    <a:pt x="53" y="1663"/>
                  </a:lnTo>
                  <a:lnTo>
                    <a:pt x="121" y="1938"/>
                  </a:lnTo>
                  <a:lnTo>
                    <a:pt x="218" y="2212"/>
                  </a:lnTo>
                  <a:lnTo>
                    <a:pt x="341" y="2481"/>
                  </a:lnTo>
                  <a:lnTo>
                    <a:pt x="491" y="2746"/>
                  </a:lnTo>
                  <a:lnTo>
                    <a:pt x="669" y="3006"/>
                  </a:lnTo>
                  <a:lnTo>
                    <a:pt x="872" y="3258"/>
                  </a:lnTo>
                  <a:lnTo>
                    <a:pt x="1100" y="3504"/>
                  </a:lnTo>
                  <a:lnTo>
                    <a:pt x="1352" y="3741"/>
                  </a:lnTo>
                  <a:lnTo>
                    <a:pt x="1629" y="3971"/>
                  </a:lnTo>
                  <a:lnTo>
                    <a:pt x="1927" y="4189"/>
                  </a:lnTo>
                  <a:lnTo>
                    <a:pt x="2248" y="4398"/>
                  </a:lnTo>
                  <a:lnTo>
                    <a:pt x="2588" y="4596"/>
                  </a:lnTo>
                  <a:lnTo>
                    <a:pt x="2948" y="4782"/>
                  </a:lnTo>
                  <a:lnTo>
                    <a:pt x="3327" y="4955"/>
                  </a:lnTo>
                  <a:lnTo>
                    <a:pt x="3721" y="5115"/>
                  </a:lnTo>
                  <a:lnTo>
                    <a:pt x="4132" y="5262"/>
                  </a:lnTo>
                  <a:lnTo>
                    <a:pt x="4557" y="5394"/>
                  </a:lnTo>
                  <a:lnTo>
                    <a:pt x="4994" y="5512"/>
                  </a:lnTo>
                  <a:lnTo>
                    <a:pt x="5442" y="5615"/>
                  </a:lnTo>
                  <a:lnTo>
                    <a:pt x="5900" y="5703"/>
                  </a:lnTo>
                  <a:lnTo>
                    <a:pt x="6366" y="5775"/>
                  </a:lnTo>
                  <a:lnTo>
                    <a:pt x="6839" y="5831"/>
                  </a:lnTo>
                  <a:lnTo>
                    <a:pt x="7316" y="5872"/>
                  </a:lnTo>
                  <a:lnTo>
                    <a:pt x="7797" y="5897"/>
                  </a:lnTo>
                  <a:lnTo>
                    <a:pt x="8279" y="5904"/>
                  </a:lnTo>
                  <a:lnTo>
                    <a:pt x="8762" y="5897"/>
                  </a:lnTo>
                  <a:lnTo>
                    <a:pt x="9243" y="5872"/>
                  </a:lnTo>
                  <a:lnTo>
                    <a:pt x="9720" y="5831"/>
                  </a:lnTo>
                  <a:lnTo>
                    <a:pt x="10193" y="5775"/>
                  </a:lnTo>
                  <a:lnTo>
                    <a:pt x="10659" y="5703"/>
                  </a:lnTo>
                  <a:lnTo>
                    <a:pt x="11117" y="5615"/>
                  </a:lnTo>
                  <a:lnTo>
                    <a:pt x="11565" y="5512"/>
                  </a:lnTo>
                  <a:lnTo>
                    <a:pt x="12002" y="5394"/>
                  </a:lnTo>
                  <a:lnTo>
                    <a:pt x="12427" y="5262"/>
                  </a:lnTo>
                  <a:lnTo>
                    <a:pt x="12838" y="5115"/>
                  </a:lnTo>
                  <a:lnTo>
                    <a:pt x="13232" y="4955"/>
                  </a:lnTo>
                  <a:lnTo>
                    <a:pt x="13611" y="4782"/>
                  </a:lnTo>
                  <a:lnTo>
                    <a:pt x="13971" y="4596"/>
                  </a:lnTo>
                  <a:lnTo>
                    <a:pt x="14311" y="4398"/>
                  </a:lnTo>
                  <a:lnTo>
                    <a:pt x="14632" y="4189"/>
                  </a:lnTo>
                  <a:lnTo>
                    <a:pt x="14930" y="3971"/>
                  </a:lnTo>
                  <a:lnTo>
                    <a:pt x="15207" y="3741"/>
                  </a:lnTo>
                  <a:lnTo>
                    <a:pt x="15459" y="3504"/>
                  </a:lnTo>
                  <a:lnTo>
                    <a:pt x="15687" y="3258"/>
                  </a:lnTo>
                  <a:lnTo>
                    <a:pt x="15890" y="3006"/>
                  </a:lnTo>
                  <a:lnTo>
                    <a:pt x="16067" y="2746"/>
                  </a:lnTo>
                  <a:lnTo>
                    <a:pt x="16218" y="2481"/>
                  </a:lnTo>
                  <a:lnTo>
                    <a:pt x="16341" y="2212"/>
                  </a:lnTo>
                  <a:lnTo>
                    <a:pt x="16438" y="1938"/>
                  </a:lnTo>
                  <a:lnTo>
                    <a:pt x="16506" y="1663"/>
                  </a:lnTo>
                  <a:lnTo>
                    <a:pt x="16546" y="1384"/>
                  </a:lnTo>
                  <a:lnTo>
                    <a:pt x="16559" y="1106"/>
                  </a:lnTo>
                  <a:lnTo>
                    <a:pt x="16543" y="827"/>
                  </a:lnTo>
                  <a:lnTo>
                    <a:pt x="16499" y="549"/>
                  </a:lnTo>
                  <a:lnTo>
                    <a:pt x="16429" y="274"/>
                  </a:lnTo>
                  <a:lnTo>
                    <a:pt x="1632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0" name="Freeform 12"/>
            <p:cNvSpPr>
              <a:spLocks/>
            </p:cNvSpPr>
            <p:nvPr/>
          </p:nvSpPr>
          <p:spPr bwMode="auto">
            <a:xfrm>
              <a:off x="2456" y="1482"/>
              <a:ext cx="683" cy="902"/>
            </a:xfrm>
            <a:custGeom>
              <a:avLst/>
              <a:gdLst>
                <a:gd name="T0" fmla="*/ 0 w 8189"/>
                <a:gd name="T1" fmla="*/ 1 h 10822"/>
                <a:gd name="T2" fmla="*/ 0 w 8189"/>
                <a:gd name="T3" fmla="*/ 1 h 10822"/>
                <a:gd name="T4" fmla="*/ 0 w 8189"/>
                <a:gd name="T5" fmla="*/ 1 h 10822"/>
                <a:gd name="T6" fmla="*/ 0 w 8189"/>
                <a:gd name="T7" fmla="*/ 1 h 10822"/>
                <a:gd name="T8" fmla="*/ 0 w 8189"/>
                <a:gd name="T9" fmla="*/ 1 h 10822"/>
                <a:gd name="T10" fmla="*/ 0 w 8189"/>
                <a:gd name="T11" fmla="*/ 1 h 10822"/>
                <a:gd name="T12" fmla="*/ 0 w 8189"/>
                <a:gd name="T13" fmla="*/ 1 h 10822"/>
                <a:gd name="T14" fmla="*/ 0 w 8189"/>
                <a:gd name="T15" fmla="*/ 1 h 10822"/>
                <a:gd name="T16" fmla="*/ 0 w 8189"/>
                <a:gd name="T17" fmla="*/ 0 h 10822"/>
                <a:gd name="T18" fmla="*/ 0 w 8189"/>
                <a:gd name="T19" fmla="*/ 0 h 10822"/>
                <a:gd name="T20" fmla="*/ 0 w 8189"/>
                <a:gd name="T21" fmla="*/ 0 h 10822"/>
                <a:gd name="T22" fmla="*/ 0 w 8189"/>
                <a:gd name="T23" fmla="*/ 0 h 10822"/>
                <a:gd name="T24" fmla="*/ 0 w 8189"/>
                <a:gd name="T25" fmla="*/ 0 h 10822"/>
                <a:gd name="T26" fmla="*/ 0 w 8189"/>
                <a:gd name="T27" fmla="*/ 0 h 10822"/>
                <a:gd name="T28" fmla="*/ 0 w 8189"/>
                <a:gd name="T29" fmla="*/ 0 h 10822"/>
                <a:gd name="T30" fmla="*/ 0 w 8189"/>
                <a:gd name="T31" fmla="*/ 0 h 10822"/>
                <a:gd name="T32" fmla="*/ 0 w 8189"/>
                <a:gd name="T33" fmla="*/ 0 h 10822"/>
                <a:gd name="T34" fmla="*/ 0 w 8189"/>
                <a:gd name="T35" fmla="*/ 0 h 10822"/>
                <a:gd name="T36" fmla="*/ 0 w 8189"/>
                <a:gd name="T37" fmla="*/ 0 h 10822"/>
                <a:gd name="T38" fmla="*/ 0 w 8189"/>
                <a:gd name="T39" fmla="*/ 0 h 10822"/>
                <a:gd name="T40" fmla="*/ 0 w 8189"/>
                <a:gd name="T41" fmla="*/ 0 h 10822"/>
                <a:gd name="T42" fmla="*/ 0 w 8189"/>
                <a:gd name="T43" fmla="*/ 0 h 10822"/>
                <a:gd name="T44" fmla="*/ 0 w 8189"/>
                <a:gd name="T45" fmla="*/ 0 h 10822"/>
                <a:gd name="T46" fmla="*/ 0 w 8189"/>
                <a:gd name="T47" fmla="*/ 0 h 10822"/>
                <a:gd name="T48" fmla="*/ 0 w 8189"/>
                <a:gd name="T49" fmla="*/ 0 h 10822"/>
                <a:gd name="T50" fmla="*/ 0 w 8189"/>
                <a:gd name="T51" fmla="*/ 0 h 10822"/>
                <a:gd name="T52" fmla="*/ 0 w 8189"/>
                <a:gd name="T53" fmla="*/ 0 h 10822"/>
                <a:gd name="T54" fmla="*/ 0 w 8189"/>
                <a:gd name="T55" fmla="*/ 0 h 10822"/>
                <a:gd name="T56" fmla="*/ 0 w 8189"/>
                <a:gd name="T57" fmla="*/ 0 h 10822"/>
                <a:gd name="T58" fmla="*/ 0 w 8189"/>
                <a:gd name="T59" fmla="*/ 0 h 10822"/>
                <a:gd name="T60" fmla="*/ 0 w 8189"/>
                <a:gd name="T61" fmla="*/ 0 h 10822"/>
                <a:gd name="T62" fmla="*/ 0 w 8189"/>
                <a:gd name="T63" fmla="*/ 0 h 10822"/>
                <a:gd name="T64" fmla="*/ 0 w 8189"/>
                <a:gd name="T65" fmla="*/ 0 h 10822"/>
                <a:gd name="T66" fmla="*/ 0 w 8189"/>
                <a:gd name="T67" fmla="*/ 0 h 10822"/>
                <a:gd name="T68" fmla="*/ 0 w 8189"/>
                <a:gd name="T69" fmla="*/ 0 h 10822"/>
                <a:gd name="T70" fmla="*/ 0 w 8189"/>
                <a:gd name="T71" fmla="*/ 0 h 10822"/>
                <a:gd name="T72" fmla="*/ 0 w 8189"/>
                <a:gd name="T73" fmla="*/ 0 h 10822"/>
                <a:gd name="T74" fmla="*/ 0 w 8189"/>
                <a:gd name="T75" fmla="*/ 0 h 10822"/>
                <a:gd name="T76" fmla="*/ 0 w 8189"/>
                <a:gd name="T77" fmla="*/ 0 h 10822"/>
                <a:gd name="T78" fmla="*/ 0 w 8189"/>
                <a:gd name="T79" fmla="*/ 0 h 10822"/>
                <a:gd name="T80" fmla="*/ 0 w 8189"/>
                <a:gd name="T81" fmla="*/ 0 h 10822"/>
                <a:gd name="T82" fmla="*/ 0 w 8189"/>
                <a:gd name="T83" fmla="*/ 0 h 10822"/>
                <a:gd name="T84" fmla="*/ 0 w 8189"/>
                <a:gd name="T85" fmla="*/ 1 h 10822"/>
                <a:gd name="T86" fmla="*/ 0 w 8189"/>
                <a:gd name="T87" fmla="*/ 1 h 10822"/>
                <a:gd name="T88" fmla="*/ 0 w 8189"/>
                <a:gd name="T89" fmla="*/ 1 h 10822"/>
                <a:gd name="T90" fmla="*/ 0 w 8189"/>
                <a:gd name="T91" fmla="*/ 1 h 108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189" h="10822">
                  <a:moveTo>
                    <a:pt x="1117" y="10575"/>
                  </a:moveTo>
                  <a:lnTo>
                    <a:pt x="1318" y="10675"/>
                  </a:lnTo>
                  <a:lnTo>
                    <a:pt x="1532" y="10749"/>
                  </a:lnTo>
                  <a:lnTo>
                    <a:pt x="1758" y="10798"/>
                  </a:lnTo>
                  <a:lnTo>
                    <a:pt x="1996" y="10822"/>
                  </a:lnTo>
                  <a:lnTo>
                    <a:pt x="2244" y="10820"/>
                  </a:lnTo>
                  <a:lnTo>
                    <a:pt x="2500" y="10792"/>
                  </a:lnTo>
                  <a:lnTo>
                    <a:pt x="2764" y="10738"/>
                  </a:lnTo>
                  <a:lnTo>
                    <a:pt x="3035" y="10660"/>
                  </a:lnTo>
                  <a:lnTo>
                    <a:pt x="3310" y="10555"/>
                  </a:lnTo>
                  <a:lnTo>
                    <a:pt x="3590" y="10427"/>
                  </a:lnTo>
                  <a:lnTo>
                    <a:pt x="3870" y="10275"/>
                  </a:lnTo>
                  <a:lnTo>
                    <a:pt x="4153" y="10098"/>
                  </a:lnTo>
                  <a:lnTo>
                    <a:pt x="4436" y="9901"/>
                  </a:lnTo>
                  <a:lnTo>
                    <a:pt x="4717" y="9682"/>
                  </a:lnTo>
                  <a:lnTo>
                    <a:pt x="4994" y="9442"/>
                  </a:lnTo>
                  <a:lnTo>
                    <a:pt x="5268" y="9183"/>
                  </a:lnTo>
                  <a:lnTo>
                    <a:pt x="5536" y="8907"/>
                  </a:lnTo>
                  <a:lnTo>
                    <a:pt x="5797" y="8612"/>
                  </a:lnTo>
                  <a:lnTo>
                    <a:pt x="6050" y="8303"/>
                  </a:lnTo>
                  <a:lnTo>
                    <a:pt x="6293" y="7981"/>
                  </a:lnTo>
                  <a:lnTo>
                    <a:pt x="6527" y="7647"/>
                  </a:lnTo>
                  <a:lnTo>
                    <a:pt x="6748" y="7302"/>
                  </a:lnTo>
                  <a:lnTo>
                    <a:pt x="6957" y="6947"/>
                  </a:lnTo>
                  <a:lnTo>
                    <a:pt x="7152" y="6585"/>
                  </a:lnTo>
                  <a:lnTo>
                    <a:pt x="7333" y="6217"/>
                  </a:lnTo>
                  <a:lnTo>
                    <a:pt x="7499" y="5847"/>
                  </a:lnTo>
                  <a:lnTo>
                    <a:pt x="7648" y="5473"/>
                  </a:lnTo>
                  <a:lnTo>
                    <a:pt x="7779" y="5100"/>
                  </a:lnTo>
                  <a:lnTo>
                    <a:pt x="7894" y="4728"/>
                  </a:lnTo>
                  <a:lnTo>
                    <a:pt x="7991" y="4359"/>
                  </a:lnTo>
                  <a:lnTo>
                    <a:pt x="8068" y="3996"/>
                  </a:lnTo>
                  <a:lnTo>
                    <a:pt x="8128" y="3638"/>
                  </a:lnTo>
                  <a:lnTo>
                    <a:pt x="8168" y="3289"/>
                  </a:lnTo>
                  <a:lnTo>
                    <a:pt x="8188" y="2951"/>
                  </a:lnTo>
                  <a:lnTo>
                    <a:pt x="8189" y="2625"/>
                  </a:lnTo>
                  <a:lnTo>
                    <a:pt x="8171" y="2312"/>
                  </a:lnTo>
                  <a:lnTo>
                    <a:pt x="8132" y="2013"/>
                  </a:lnTo>
                  <a:lnTo>
                    <a:pt x="8075" y="1731"/>
                  </a:lnTo>
                  <a:lnTo>
                    <a:pt x="7998" y="1465"/>
                  </a:lnTo>
                  <a:lnTo>
                    <a:pt x="7904" y="1219"/>
                  </a:lnTo>
                  <a:lnTo>
                    <a:pt x="7791" y="994"/>
                  </a:lnTo>
                  <a:lnTo>
                    <a:pt x="7660" y="788"/>
                  </a:lnTo>
                  <a:lnTo>
                    <a:pt x="7513" y="606"/>
                  </a:lnTo>
                  <a:lnTo>
                    <a:pt x="7349" y="445"/>
                  </a:lnTo>
                  <a:lnTo>
                    <a:pt x="7170" y="309"/>
                  </a:lnTo>
                  <a:lnTo>
                    <a:pt x="6976" y="197"/>
                  </a:lnTo>
                  <a:lnTo>
                    <a:pt x="6768" y="110"/>
                  </a:lnTo>
                  <a:lnTo>
                    <a:pt x="6547" y="47"/>
                  </a:lnTo>
                  <a:lnTo>
                    <a:pt x="6315" y="11"/>
                  </a:lnTo>
                  <a:lnTo>
                    <a:pt x="6072" y="0"/>
                  </a:lnTo>
                  <a:lnTo>
                    <a:pt x="5821" y="16"/>
                  </a:lnTo>
                  <a:lnTo>
                    <a:pt x="5560" y="57"/>
                  </a:lnTo>
                  <a:lnTo>
                    <a:pt x="5293" y="123"/>
                  </a:lnTo>
                  <a:lnTo>
                    <a:pt x="5019" y="214"/>
                  </a:lnTo>
                  <a:lnTo>
                    <a:pt x="4742" y="331"/>
                  </a:lnTo>
                  <a:lnTo>
                    <a:pt x="4462" y="471"/>
                  </a:lnTo>
                  <a:lnTo>
                    <a:pt x="4179" y="636"/>
                  </a:lnTo>
                  <a:lnTo>
                    <a:pt x="3897" y="823"/>
                  </a:lnTo>
                  <a:lnTo>
                    <a:pt x="3615" y="1031"/>
                  </a:lnTo>
                  <a:lnTo>
                    <a:pt x="3335" y="1261"/>
                  </a:lnTo>
                  <a:lnTo>
                    <a:pt x="3060" y="1510"/>
                  </a:lnTo>
                  <a:lnTo>
                    <a:pt x="2788" y="1779"/>
                  </a:lnTo>
                  <a:lnTo>
                    <a:pt x="2524" y="2063"/>
                  </a:lnTo>
                  <a:lnTo>
                    <a:pt x="2267" y="2365"/>
                  </a:lnTo>
                  <a:lnTo>
                    <a:pt x="2018" y="2681"/>
                  </a:lnTo>
                  <a:lnTo>
                    <a:pt x="1780" y="3010"/>
                  </a:lnTo>
                  <a:lnTo>
                    <a:pt x="1553" y="3350"/>
                  </a:lnTo>
                  <a:lnTo>
                    <a:pt x="1337" y="3700"/>
                  </a:lnTo>
                  <a:lnTo>
                    <a:pt x="1134" y="4059"/>
                  </a:lnTo>
                  <a:lnTo>
                    <a:pt x="947" y="4423"/>
                  </a:lnTo>
                  <a:lnTo>
                    <a:pt x="773" y="4792"/>
                  </a:lnTo>
                  <a:lnTo>
                    <a:pt x="617" y="5165"/>
                  </a:lnTo>
                  <a:lnTo>
                    <a:pt x="476" y="5538"/>
                  </a:lnTo>
                  <a:lnTo>
                    <a:pt x="352" y="5911"/>
                  </a:lnTo>
                  <a:lnTo>
                    <a:pt x="246" y="6282"/>
                  </a:lnTo>
                  <a:lnTo>
                    <a:pt x="159" y="6648"/>
                  </a:lnTo>
                  <a:lnTo>
                    <a:pt x="91" y="7008"/>
                  </a:lnTo>
                  <a:lnTo>
                    <a:pt x="41" y="7362"/>
                  </a:lnTo>
                  <a:lnTo>
                    <a:pt x="12" y="7705"/>
                  </a:lnTo>
                  <a:lnTo>
                    <a:pt x="0" y="8038"/>
                  </a:lnTo>
                  <a:lnTo>
                    <a:pt x="10" y="8359"/>
                  </a:lnTo>
                  <a:lnTo>
                    <a:pt x="38" y="8664"/>
                  </a:lnTo>
                  <a:lnTo>
                    <a:pt x="86" y="8956"/>
                  </a:lnTo>
                  <a:lnTo>
                    <a:pt x="153" y="9229"/>
                  </a:lnTo>
                  <a:lnTo>
                    <a:pt x="238" y="9485"/>
                  </a:lnTo>
                  <a:lnTo>
                    <a:pt x="341" y="9720"/>
                  </a:lnTo>
                  <a:lnTo>
                    <a:pt x="464" y="9936"/>
                  </a:lnTo>
                  <a:lnTo>
                    <a:pt x="603" y="10131"/>
                  </a:lnTo>
                  <a:lnTo>
                    <a:pt x="759" y="10303"/>
                  </a:lnTo>
                  <a:lnTo>
                    <a:pt x="930" y="10451"/>
                  </a:lnTo>
                  <a:lnTo>
                    <a:pt x="1117" y="105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1" name="Line 13"/>
            <p:cNvSpPr>
              <a:spLocks noChangeShapeType="1"/>
            </p:cNvSpPr>
            <p:nvPr/>
          </p:nvSpPr>
          <p:spPr bwMode="auto">
            <a:xfrm flipH="1">
              <a:off x="2209" y="1900"/>
              <a:ext cx="304" cy="7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92" name="Line 14"/>
            <p:cNvSpPr>
              <a:spLocks noChangeShapeType="1"/>
            </p:cNvSpPr>
            <p:nvPr/>
          </p:nvSpPr>
          <p:spPr bwMode="auto">
            <a:xfrm>
              <a:off x="3117" y="1588"/>
              <a:ext cx="434" cy="10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15" name="Group 15"/>
          <p:cNvGrpSpPr>
            <a:grpSpLocks/>
          </p:cNvGrpSpPr>
          <p:nvPr/>
        </p:nvGrpSpPr>
        <p:grpSpPr bwMode="auto">
          <a:xfrm>
            <a:off x="4932363" y="404813"/>
            <a:ext cx="1728787" cy="1638300"/>
            <a:chOff x="2525" y="1349"/>
            <a:chExt cx="1853" cy="1757"/>
          </a:xfrm>
        </p:grpSpPr>
        <p:sp>
          <p:nvSpPr>
            <p:cNvPr id="72778" name="Freeform 16"/>
            <p:cNvSpPr>
              <a:spLocks/>
            </p:cNvSpPr>
            <p:nvPr/>
          </p:nvSpPr>
          <p:spPr bwMode="auto">
            <a:xfrm>
              <a:off x="2887" y="1349"/>
              <a:ext cx="1129" cy="652"/>
            </a:xfrm>
            <a:custGeom>
              <a:avLst/>
              <a:gdLst>
                <a:gd name="T0" fmla="*/ 3 w 7904"/>
                <a:gd name="T1" fmla="*/ 1 h 4567"/>
                <a:gd name="T2" fmla="*/ 3 w 7904"/>
                <a:gd name="T3" fmla="*/ 1 h 4567"/>
                <a:gd name="T4" fmla="*/ 3 w 7904"/>
                <a:gd name="T5" fmla="*/ 1 h 4567"/>
                <a:gd name="T6" fmla="*/ 3 w 7904"/>
                <a:gd name="T7" fmla="*/ 1 h 4567"/>
                <a:gd name="T8" fmla="*/ 3 w 7904"/>
                <a:gd name="T9" fmla="*/ 0 h 4567"/>
                <a:gd name="T10" fmla="*/ 3 w 7904"/>
                <a:gd name="T11" fmla="*/ 0 h 4567"/>
                <a:gd name="T12" fmla="*/ 3 w 7904"/>
                <a:gd name="T13" fmla="*/ 0 h 4567"/>
                <a:gd name="T14" fmla="*/ 3 w 7904"/>
                <a:gd name="T15" fmla="*/ 0 h 4567"/>
                <a:gd name="T16" fmla="*/ 2 w 7904"/>
                <a:gd name="T17" fmla="*/ 0 h 4567"/>
                <a:gd name="T18" fmla="*/ 2 w 7904"/>
                <a:gd name="T19" fmla="*/ 0 h 4567"/>
                <a:gd name="T20" fmla="*/ 2 w 7904"/>
                <a:gd name="T21" fmla="*/ 0 h 4567"/>
                <a:gd name="T22" fmla="*/ 2 w 7904"/>
                <a:gd name="T23" fmla="*/ 0 h 4567"/>
                <a:gd name="T24" fmla="*/ 2 w 7904"/>
                <a:gd name="T25" fmla="*/ 0 h 4567"/>
                <a:gd name="T26" fmla="*/ 1 w 7904"/>
                <a:gd name="T27" fmla="*/ 0 h 4567"/>
                <a:gd name="T28" fmla="*/ 1 w 7904"/>
                <a:gd name="T29" fmla="*/ 0 h 4567"/>
                <a:gd name="T30" fmla="*/ 1 w 7904"/>
                <a:gd name="T31" fmla="*/ 0 h 4567"/>
                <a:gd name="T32" fmla="*/ 1 w 7904"/>
                <a:gd name="T33" fmla="*/ 0 h 4567"/>
                <a:gd name="T34" fmla="*/ 1 w 7904"/>
                <a:gd name="T35" fmla="*/ 0 h 4567"/>
                <a:gd name="T36" fmla="*/ 0 w 7904"/>
                <a:gd name="T37" fmla="*/ 0 h 4567"/>
                <a:gd name="T38" fmla="*/ 0 w 7904"/>
                <a:gd name="T39" fmla="*/ 0 h 4567"/>
                <a:gd name="T40" fmla="*/ 0 w 7904"/>
                <a:gd name="T41" fmla="*/ 1 h 4567"/>
                <a:gd name="T42" fmla="*/ 0 w 7904"/>
                <a:gd name="T43" fmla="*/ 1 h 4567"/>
                <a:gd name="T44" fmla="*/ 0 w 7904"/>
                <a:gd name="T45" fmla="*/ 1 h 4567"/>
                <a:gd name="T46" fmla="*/ 0 w 7904"/>
                <a:gd name="T47" fmla="*/ 1 h 4567"/>
                <a:gd name="T48" fmla="*/ 0 w 7904"/>
                <a:gd name="T49" fmla="*/ 1 h 4567"/>
                <a:gd name="T50" fmla="*/ 0 w 7904"/>
                <a:gd name="T51" fmla="*/ 1 h 4567"/>
                <a:gd name="T52" fmla="*/ 0 w 7904"/>
                <a:gd name="T53" fmla="*/ 1 h 4567"/>
                <a:gd name="T54" fmla="*/ 0 w 7904"/>
                <a:gd name="T55" fmla="*/ 1 h 4567"/>
                <a:gd name="T56" fmla="*/ 0 w 7904"/>
                <a:gd name="T57" fmla="*/ 1 h 4567"/>
                <a:gd name="T58" fmla="*/ 0 w 7904"/>
                <a:gd name="T59" fmla="*/ 2 h 4567"/>
                <a:gd name="T60" fmla="*/ 1 w 7904"/>
                <a:gd name="T61" fmla="*/ 2 h 4567"/>
                <a:gd name="T62" fmla="*/ 1 w 7904"/>
                <a:gd name="T63" fmla="*/ 2 h 4567"/>
                <a:gd name="T64" fmla="*/ 1 w 7904"/>
                <a:gd name="T65" fmla="*/ 2 h 4567"/>
                <a:gd name="T66" fmla="*/ 1 w 7904"/>
                <a:gd name="T67" fmla="*/ 2 h 4567"/>
                <a:gd name="T68" fmla="*/ 1 w 7904"/>
                <a:gd name="T69" fmla="*/ 2 h 4567"/>
                <a:gd name="T70" fmla="*/ 1 w 7904"/>
                <a:gd name="T71" fmla="*/ 2 h 4567"/>
                <a:gd name="T72" fmla="*/ 2 w 7904"/>
                <a:gd name="T73" fmla="*/ 2 h 4567"/>
                <a:gd name="T74" fmla="*/ 2 w 7904"/>
                <a:gd name="T75" fmla="*/ 2 h 4567"/>
                <a:gd name="T76" fmla="*/ 2 w 7904"/>
                <a:gd name="T77" fmla="*/ 2 h 4567"/>
                <a:gd name="T78" fmla="*/ 2 w 7904"/>
                <a:gd name="T79" fmla="*/ 2 h 4567"/>
                <a:gd name="T80" fmla="*/ 2 w 7904"/>
                <a:gd name="T81" fmla="*/ 2 h 4567"/>
                <a:gd name="T82" fmla="*/ 3 w 7904"/>
                <a:gd name="T83" fmla="*/ 2 h 4567"/>
                <a:gd name="T84" fmla="*/ 3 w 7904"/>
                <a:gd name="T85" fmla="*/ 2 h 4567"/>
                <a:gd name="T86" fmla="*/ 3 w 7904"/>
                <a:gd name="T87" fmla="*/ 2 h 4567"/>
                <a:gd name="T88" fmla="*/ 3 w 7904"/>
                <a:gd name="T89" fmla="*/ 1 h 4567"/>
                <a:gd name="T90" fmla="*/ 3 w 7904"/>
                <a:gd name="T91" fmla="*/ 1 h 4567"/>
                <a:gd name="T92" fmla="*/ 3 w 7904"/>
                <a:gd name="T93" fmla="*/ 1 h 4567"/>
                <a:gd name="T94" fmla="*/ 3 w 7904"/>
                <a:gd name="T95" fmla="*/ 1 h 4567"/>
                <a:gd name="T96" fmla="*/ 3 w 7904"/>
                <a:gd name="T97" fmla="*/ 1 h 456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904" h="4567">
                  <a:moveTo>
                    <a:pt x="7904" y="2284"/>
                  </a:moveTo>
                  <a:lnTo>
                    <a:pt x="7896" y="2136"/>
                  </a:lnTo>
                  <a:lnTo>
                    <a:pt x="7871" y="1989"/>
                  </a:lnTo>
                  <a:lnTo>
                    <a:pt x="7829" y="1843"/>
                  </a:lnTo>
                  <a:lnTo>
                    <a:pt x="7772" y="1698"/>
                  </a:lnTo>
                  <a:lnTo>
                    <a:pt x="7699" y="1556"/>
                  </a:lnTo>
                  <a:lnTo>
                    <a:pt x="7609" y="1418"/>
                  </a:lnTo>
                  <a:lnTo>
                    <a:pt x="7504" y="1283"/>
                  </a:lnTo>
                  <a:lnTo>
                    <a:pt x="7385" y="1152"/>
                  </a:lnTo>
                  <a:lnTo>
                    <a:pt x="7251" y="1026"/>
                  </a:lnTo>
                  <a:lnTo>
                    <a:pt x="7103" y="905"/>
                  </a:lnTo>
                  <a:lnTo>
                    <a:pt x="6943" y="791"/>
                  </a:lnTo>
                  <a:lnTo>
                    <a:pt x="6768" y="681"/>
                  </a:lnTo>
                  <a:lnTo>
                    <a:pt x="6584" y="579"/>
                  </a:lnTo>
                  <a:lnTo>
                    <a:pt x="6387" y="484"/>
                  </a:lnTo>
                  <a:lnTo>
                    <a:pt x="6180" y="397"/>
                  </a:lnTo>
                  <a:lnTo>
                    <a:pt x="5965" y="317"/>
                  </a:lnTo>
                  <a:lnTo>
                    <a:pt x="5740" y="247"/>
                  </a:lnTo>
                  <a:lnTo>
                    <a:pt x="5508" y="184"/>
                  </a:lnTo>
                  <a:lnTo>
                    <a:pt x="5269" y="131"/>
                  </a:lnTo>
                  <a:lnTo>
                    <a:pt x="5025" y="85"/>
                  </a:lnTo>
                  <a:lnTo>
                    <a:pt x="4776" y="50"/>
                  </a:lnTo>
                  <a:lnTo>
                    <a:pt x="4524" y="23"/>
                  </a:lnTo>
                  <a:lnTo>
                    <a:pt x="4270" y="7"/>
                  </a:lnTo>
                  <a:lnTo>
                    <a:pt x="4015" y="0"/>
                  </a:lnTo>
                  <a:lnTo>
                    <a:pt x="3759" y="2"/>
                  </a:lnTo>
                  <a:lnTo>
                    <a:pt x="3503" y="15"/>
                  </a:lnTo>
                  <a:lnTo>
                    <a:pt x="3250" y="36"/>
                  </a:lnTo>
                  <a:lnTo>
                    <a:pt x="3000" y="67"/>
                  </a:lnTo>
                  <a:lnTo>
                    <a:pt x="2754" y="106"/>
                  </a:lnTo>
                  <a:lnTo>
                    <a:pt x="2512" y="156"/>
                  </a:lnTo>
                  <a:lnTo>
                    <a:pt x="2277" y="215"/>
                  </a:lnTo>
                  <a:lnTo>
                    <a:pt x="2049" y="281"/>
                  </a:lnTo>
                  <a:lnTo>
                    <a:pt x="1829" y="356"/>
                  </a:lnTo>
                  <a:lnTo>
                    <a:pt x="1617" y="440"/>
                  </a:lnTo>
                  <a:lnTo>
                    <a:pt x="1415" y="531"/>
                  </a:lnTo>
                  <a:lnTo>
                    <a:pt x="1224" y="630"/>
                  </a:lnTo>
                  <a:lnTo>
                    <a:pt x="1045" y="735"/>
                  </a:lnTo>
                  <a:lnTo>
                    <a:pt x="877" y="847"/>
                  </a:lnTo>
                  <a:lnTo>
                    <a:pt x="722" y="965"/>
                  </a:lnTo>
                  <a:lnTo>
                    <a:pt x="582" y="1089"/>
                  </a:lnTo>
                  <a:lnTo>
                    <a:pt x="455" y="1217"/>
                  </a:lnTo>
                  <a:lnTo>
                    <a:pt x="343" y="1350"/>
                  </a:lnTo>
                  <a:lnTo>
                    <a:pt x="246" y="1487"/>
                  </a:lnTo>
                  <a:lnTo>
                    <a:pt x="164" y="1627"/>
                  </a:lnTo>
                  <a:lnTo>
                    <a:pt x="99" y="1770"/>
                  </a:lnTo>
                  <a:lnTo>
                    <a:pt x="49" y="1916"/>
                  </a:lnTo>
                  <a:lnTo>
                    <a:pt x="16" y="2062"/>
                  </a:lnTo>
                  <a:lnTo>
                    <a:pt x="0" y="2210"/>
                  </a:lnTo>
                  <a:lnTo>
                    <a:pt x="0" y="2358"/>
                  </a:lnTo>
                  <a:lnTo>
                    <a:pt x="16" y="2505"/>
                  </a:lnTo>
                  <a:lnTo>
                    <a:pt x="49" y="2652"/>
                  </a:lnTo>
                  <a:lnTo>
                    <a:pt x="99" y="2797"/>
                  </a:lnTo>
                  <a:lnTo>
                    <a:pt x="164" y="2940"/>
                  </a:lnTo>
                  <a:lnTo>
                    <a:pt x="246" y="3081"/>
                  </a:lnTo>
                  <a:lnTo>
                    <a:pt x="343" y="3218"/>
                  </a:lnTo>
                  <a:lnTo>
                    <a:pt x="455" y="3350"/>
                  </a:lnTo>
                  <a:lnTo>
                    <a:pt x="582" y="3479"/>
                  </a:lnTo>
                  <a:lnTo>
                    <a:pt x="722" y="3602"/>
                  </a:lnTo>
                  <a:lnTo>
                    <a:pt x="877" y="3721"/>
                  </a:lnTo>
                  <a:lnTo>
                    <a:pt x="1045" y="3832"/>
                  </a:lnTo>
                  <a:lnTo>
                    <a:pt x="1224" y="3937"/>
                  </a:lnTo>
                  <a:lnTo>
                    <a:pt x="1415" y="4036"/>
                  </a:lnTo>
                  <a:lnTo>
                    <a:pt x="1617" y="4127"/>
                  </a:lnTo>
                  <a:lnTo>
                    <a:pt x="1829" y="4210"/>
                  </a:lnTo>
                  <a:lnTo>
                    <a:pt x="2049" y="4285"/>
                  </a:lnTo>
                  <a:lnTo>
                    <a:pt x="2277" y="4353"/>
                  </a:lnTo>
                  <a:lnTo>
                    <a:pt x="2512" y="4411"/>
                  </a:lnTo>
                  <a:lnTo>
                    <a:pt x="2754" y="4460"/>
                  </a:lnTo>
                  <a:lnTo>
                    <a:pt x="3000" y="4501"/>
                  </a:lnTo>
                  <a:lnTo>
                    <a:pt x="3250" y="4532"/>
                  </a:lnTo>
                  <a:lnTo>
                    <a:pt x="3503" y="4553"/>
                  </a:lnTo>
                  <a:lnTo>
                    <a:pt x="3759" y="4565"/>
                  </a:lnTo>
                  <a:lnTo>
                    <a:pt x="4015" y="4567"/>
                  </a:lnTo>
                  <a:lnTo>
                    <a:pt x="4270" y="4561"/>
                  </a:lnTo>
                  <a:lnTo>
                    <a:pt x="4524" y="4544"/>
                  </a:lnTo>
                  <a:lnTo>
                    <a:pt x="4776" y="4517"/>
                  </a:lnTo>
                  <a:lnTo>
                    <a:pt x="5025" y="4482"/>
                  </a:lnTo>
                  <a:lnTo>
                    <a:pt x="5269" y="4437"/>
                  </a:lnTo>
                  <a:lnTo>
                    <a:pt x="5508" y="4383"/>
                  </a:lnTo>
                  <a:lnTo>
                    <a:pt x="5740" y="4321"/>
                  </a:lnTo>
                  <a:lnTo>
                    <a:pt x="5965" y="4249"/>
                  </a:lnTo>
                  <a:lnTo>
                    <a:pt x="6180" y="4169"/>
                  </a:lnTo>
                  <a:lnTo>
                    <a:pt x="6387" y="4082"/>
                  </a:lnTo>
                  <a:lnTo>
                    <a:pt x="6584" y="3988"/>
                  </a:lnTo>
                  <a:lnTo>
                    <a:pt x="6768" y="3885"/>
                  </a:lnTo>
                  <a:lnTo>
                    <a:pt x="6943" y="3777"/>
                  </a:lnTo>
                  <a:lnTo>
                    <a:pt x="7103" y="3662"/>
                  </a:lnTo>
                  <a:lnTo>
                    <a:pt x="7251" y="3542"/>
                  </a:lnTo>
                  <a:lnTo>
                    <a:pt x="7385" y="3414"/>
                  </a:lnTo>
                  <a:lnTo>
                    <a:pt x="7504" y="3284"/>
                  </a:lnTo>
                  <a:lnTo>
                    <a:pt x="7609" y="3149"/>
                  </a:lnTo>
                  <a:lnTo>
                    <a:pt x="7699" y="3011"/>
                  </a:lnTo>
                  <a:lnTo>
                    <a:pt x="7772" y="2868"/>
                  </a:lnTo>
                  <a:lnTo>
                    <a:pt x="7829" y="2725"/>
                  </a:lnTo>
                  <a:lnTo>
                    <a:pt x="7871" y="2579"/>
                  </a:lnTo>
                  <a:lnTo>
                    <a:pt x="7896" y="2432"/>
                  </a:lnTo>
                  <a:lnTo>
                    <a:pt x="7904" y="2284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9" name="Freeform 17"/>
            <p:cNvSpPr>
              <a:spLocks/>
            </p:cNvSpPr>
            <p:nvPr/>
          </p:nvSpPr>
          <p:spPr bwMode="auto">
            <a:xfrm>
              <a:off x="4129" y="1605"/>
              <a:ext cx="249" cy="536"/>
            </a:xfrm>
            <a:custGeom>
              <a:avLst/>
              <a:gdLst>
                <a:gd name="T0" fmla="*/ 0 w 1737"/>
                <a:gd name="T1" fmla="*/ 0 h 3746"/>
                <a:gd name="T2" fmla="*/ 0 w 1737"/>
                <a:gd name="T3" fmla="*/ 0 h 3746"/>
                <a:gd name="T4" fmla="*/ 0 w 1737"/>
                <a:gd name="T5" fmla="*/ 0 h 3746"/>
                <a:gd name="T6" fmla="*/ 0 w 1737"/>
                <a:gd name="T7" fmla="*/ 0 h 3746"/>
                <a:gd name="T8" fmla="*/ 0 w 1737"/>
                <a:gd name="T9" fmla="*/ 0 h 3746"/>
                <a:gd name="T10" fmla="*/ 0 w 1737"/>
                <a:gd name="T11" fmla="*/ 0 h 3746"/>
                <a:gd name="T12" fmla="*/ 0 w 1737"/>
                <a:gd name="T13" fmla="*/ 0 h 3746"/>
                <a:gd name="T14" fmla="*/ 0 w 1737"/>
                <a:gd name="T15" fmla="*/ 0 h 3746"/>
                <a:gd name="T16" fmla="*/ 0 w 1737"/>
                <a:gd name="T17" fmla="*/ 0 h 3746"/>
                <a:gd name="T18" fmla="*/ 0 w 1737"/>
                <a:gd name="T19" fmla="*/ 0 h 3746"/>
                <a:gd name="T20" fmla="*/ 0 w 1737"/>
                <a:gd name="T21" fmla="*/ 0 h 3746"/>
                <a:gd name="T22" fmla="*/ 0 w 1737"/>
                <a:gd name="T23" fmla="*/ 0 h 3746"/>
                <a:gd name="T24" fmla="*/ 0 w 1737"/>
                <a:gd name="T25" fmla="*/ 0 h 3746"/>
                <a:gd name="T26" fmla="*/ 0 w 1737"/>
                <a:gd name="T27" fmla="*/ 0 h 3746"/>
                <a:gd name="T28" fmla="*/ 0 w 1737"/>
                <a:gd name="T29" fmla="*/ 0 h 3746"/>
                <a:gd name="T30" fmla="*/ 0 w 1737"/>
                <a:gd name="T31" fmla="*/ 0 h 3746"/>
                <a:gd name="T32" fmla="*/ 0 w 1737"/>
                <a:gd name="T33" fmla="*/ 0 h 3746"/>
                <a:gd name="T34" fmla="*/ 0 w 1737"/>
                <a:gd name="T35" fmla="*/ 1 h 3746"/>
                <a:gd name="T36" fmla="*/ 0 w 1737"/>
                <a:gd name="T37" fmla="*/ 1 h 3746"/>
                <a:gd name="T38" fmla="*/ 0 w 1737"/>
                <a:gd name="T39" fmla="*/ 1 h 3746"/>
                <a:gd name="T40" fmla="*/ 0 w 1737"/>
                <a:gd name="T41" fmla="*/ 1 h 3746"/>
                <a:gd name="T42" fmla="*/ 0 w 1737"/>
                <a:gd name="T43" fmla="*/ 1 h 3746"/>
                <a:gd name="T44" fmla="*/ 0 w 1737"/>
                <a:gd name="T45" fmla="*/ 1 h 3746"/>
                <a:gd name="T46" fmla="*/ 1 w 1737"/>
                <a:gd name="T47" fmla="*/ 1 h 3746"/>
                <a:gd name="T48" fmla="*/ 1 w 1737"/>
                <a:gd name="T49" fmla="*/ 1 h 3746"/>
                <a:gd name="T50" fmla="*/ 1 w 1737"/>
                <a:gd name="T51" fmla="*/ 1 h 3746"/>
                <a:gd name="T52" fmla="*/ 1 w 1737"/>
                <a:gd name="T53" fmla="*/ 1 h 3746"/>
                <a:gd name="T54" fmla="*/ 1 w 1737"/>
                <a:gd name="T55" fmla="*/ 1 h 3746"/>
                <a:gd name="T56" fmla="*/ 1 w 1737"/>
                <a:gd name="T57" fmla="*/ 1 h 3746"/>
                <a:gd name="T58" fmla="*/ 1 w 1737"/>
                <a:gd name="T59" fmla="*/ 1 h 3746"/>
                <a:gd name="T60" fmla="*/ 1 w 1737"/>
                <a:gd name="T61" fmla="*/ 1 h 3746"/>
                <a:gd name="T62" fmla="*/ 1 w 1737"/>
                <a:gd name="T63" fmla="*/ 1 h 3746"/>
                <a:gd name="T64" fmla="*/ 1 w 1737"/>
                <a:gd name="T65" fmla="*/ 2 h 37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7" h="3746">
                  <a:moveTo>
                    <a:pt x="0" y="0"/>
                  </a:moveTo>
                  <a:lnTo>
                    <a:pt x="62" y="38"/>
                  </a:lnTo>
                  <a:lnTo>
                    <a:pt x="122" y="81"/>
                  </a:lnTo>
                  <a:lnTo>
                    <a:pt x="180" y="129"/>
                  </a:lnTo>
                  <a:lnTo>
                    <a:pt x="238" y="179"/>
                  </a:lnTo>
                  <a:lnTo>
                    <a:pt x="294" y="235"/>
                  </a:lnTo>
                  <a:lnTo>
                    <a:pt x="349" y="294"/>
                  </a:lnTo>
                  <a:lnTo>
                    <a:pt x="404" y="358"/>
                  </a:lnTo>
                  <a:lnTo>
                    <a:pt x="458" y="427"/>
                  </a:lnTo>
                  <a:lnTo>
                    <a:pt x="511" y="500"/>
                  </a:lnTo>
                  <a:lnTo>
                    <a:pt x="563" y="576"/>
                  </a:lnTo>
                  <a:lnTo>
                    <a:pt x="614" y="658"/>
                  </a:lnTo>
                  <a:lnTo>
                    <a:pt x="665" y="744"/>
                  </a:lnTo>
                  <a:lnTo>
                    <a:pt x="716" y="836"/>
                  </a:lnTo>
                  <a:lnTo>
                    <a:pt x="767" y="931"/>
                  </a:lnTo>
                  <a:lnTo>
                    <a:pt x="818" y="1033"/>
                  </a:lnTo>
                  <a:lnTo>
                    <a:pt x="869" y="1139"/>
                  </a:lnTo>
                  <a:lnTo>
                    <a:pt x="918" y="1249"/>
                  </a:lnTo>
                  <a:lnTo>
                    <a:pt x="969" y="1366"/>
                  </a:lnTo>
                  <a:lnTo>
                    <a:pt x="1020" y="1489"/>
                  </a:lnTo>
                  <a:lnTo>
                    <a:pt x="1071" y="1617"/>
                  </a:lnTo>
                  <a:lnTo>
                    <a:pt x="1122" y="1752"/>
                  </a:lnTo>
                  <a:lnTo>
                    <a:pt x="1174" y="1894"/>
                  </a:lnTo>
                  <a:lnTo>
                    <a:pt x="1226" y="2042"/>
                  </a:lnTo>
                  <a:lnTo>
                    <a:pt x="1279" y="2198"/>
                  </a:lnTo>
                  <a:lnTo>
                    <a:pt x="1332" y="2360"/>
                  </a:lnTo>
                  <a:lnTo>
                    <a:pt x="1387" y="2530"/>
                  </a:lnTo>
                  <a:lnTo>
                    <a:pt x="1442" y="2709"/>
                  </a:lnTo>
                  <a:lnTo>
                    <a:pt x="1499" y="2897"/>
                  </a:lnTo>
                  <a:lnTo>
                    <a:pt x="1556" y="3094"/>
                  </a:lnTo>
                  <a:lnTo>
                    <a:pt x="1615" y="3301"/>
                  </a:lnTo>
                  <a:lnTo>
                    <a:pt x="1676" y="3518"/>
                  </a:lnTo>
                  <a:lnTo>
                    <a:pt x="1737" y="3746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0" name="Freeform 18"/>
            <p:cNvSpPr>
              <a:spLocks/>
            </p:cNvSpPr>
            <p:nvPr/>
          </p:nvSpPr>
          <p:spPr bwMode="auto">
            <a:xfrm>
              <a:off x="2525" y="1553"/>
              <a:ext cx="339" cy="301"/>
            </a:xfrm>
            <a:custGeom>
              <a:avLst/>
              <a:gdLst>
                <a:gd name="T0" fmla="*/ 0 w 2373"/>
                <a:gd name="T1" fmla="*/ 1 h 2107"/>
                <a:gd name="T2" fmla="*/ 0 w 2373"/>
                <a:gd name="T3" fmla="*/ 1 h 2107"/>
                <a:gd name="T4" fmla="*/ 0 w 2373"/>
                <a:gd name="T5" fmla="*/ 1 h 2107"/>
                <a:gd name="T6" fmla="*/ 0 w 2373"/>
                <a:gd name="T7" fmla="*/ 1 h 2107"/>
                <a:gd name="T8" fmla="*/ 0 w 2373"/>
                <a:gd name="T9" fmla="*/ 1 h 2107"/>
                <a:gd name="T10" fmla="*/ 0 w 2373"/>
                <a:gd name="T11" fmla="*/ 1 h 2107"/>
                <a:gd name="T12" fmla="*/ 0 w 2373"/>
                <a:gd name="T13" fmla="*/ 0 h 2107"/>
                <a:gd name="T14" fmla="*/ 0 w 2373"/>
                <a:gd name="T15" fmla="*/ 0 h 2107"/>
                <a:gd name="T16" fmla="*/ 1 w 2373"/>
                <a:gd name="T17" fmla="*/ 0 h 2107"/>
                <a:gd name="T18" fmla="*/ 1 w 2373"/>
                <a:gd name="T19" fmla="*/ 0 h 2107"/>
                <a:gd name="T20" fmla="*/ 1 w 2373"/>
                <a:gd name="T21" fmla="*/ 0 h 2107"/>
                <a:gd name="T22" fmla="*/ 1 w 2373"/>
                <a:gd name="T23" fmla="*/ 0 h 2107"/>
                <a:gd name="T24" fmla="*/ 1 w 2373"/>
                <a:gd name="T25" fmla="*/ 0 h 2107"/>
                <a:gd name="T26" fmla="*/ 1 w 2373"/>
                <a:gd name="T27" fmla="*/ 0 h 2107"/>
                <a:gd name="T28" fmla="*/ 1 w 2373"/>
                <a:gd name="T29" fmla="*/ 0 h 2107"/>
                <a:gd name="T30" fmla="*/ 1 w 2373"/>
                <a:gd name="T31" fmla="*/ 0 h 2107"/>
                <a:gd name="T32" fmla="*/ 1 w 2373"/>
                <a:gd name="T33" fmla="*/ 0 h 2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3" h="2107">
                  <a:moveTo>
                    <a:pt x="0" y="2107"/>
                  </a:moveTo>
                  <a:lnTo>
                    <a:pt x="168" y="1915"/>
                  </a:lnTo>
                  <a:lnTo>
                    <a:pt x="333" y="1732"/>
                  </a:lnTo>
                  <a:lnTo>
                    <a:pt x="494" y="1559"/>
                  </a:lnTo>
                  <a:lnTo>
                    <a:pt x="651" y="1395"/>
                  </a:lnTo>
                  <a:lnTo>
                    <a:pt x="805" y="1240"/>
                  </a:lnTo>
                  <a:lnTo>
                    <a:pt x="956" y="1093"/>
                  </a:lnTo>
                  <a:lnTo>
                    <a:pt x="1106" y="954"/>
                  </a:lnTo>
                  <a:lnTo>
                    <a:pt x="1252" y="823"/>
                  </a:lnTo>
                  <a:lnTo>
                    <a:pt x="1396" y="698"/>
                  </a:lnTo>
                  <a:lnTo>
                    <a:pt x="1539" y="579"/>
                  </a:lnTo>
                  <a:lnTo>
                    <a:pt x="1680" y="468"/>
                  </a:lnTo>
                  <a:lnTo>
                    <a:pt x="1820" y="363"/>
                  </a:lnTo>
                  <a:lnTo>
                    <a:pt x="1959" y="263"/>
                  </a:lnTo>
                  <a:lnTo>
                    <a:pt x="2097" y="170"/>
                  </a:lnTo>
                  <a:lnTo>
                    <a:pt x="2235" y="83"/>
                  </a:lnTo>
                  <a:lnTo>
                    <a:pt x="237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1" name="Freeform 19"/>
            <p:cNvSpPr>
              <a:spLocks/>
            </p:cNvSpPr>
            <p:nvPr/>
          </p:nvSpPr>
          <p:spPr bwMode="auto">
            <a:xfrm>
              <a:off x="2525" y="1854"/>
              <a:ext cx="248" cy="1109"/>
            </a:xfrm>
            <a:custGeom>
              <a:avLst/>
              <a:gdLst>
                <a:gd name="T0" fmla="*/ 1 w 1737"/>
                <a:gd name="T1" fmla="*/ 3 h 7762"/>
                <a:gd name="T2" fmla="*/ 0 w 1737"/>
                <a:gd name="T3" fmla="*/ 2 h 7762"/>
                <a:gd name="T4" fmla="*/ 0 w 1737"/>
                <a:gd name="T5" fmla="*/ 0 h 77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7" h="7762">
                  <a:moveTo>
                    <a:pt x="1737" y="7762"/>
                  </a:moveTo>
                  <a:lnTo>
                    <a:pt x="0" y="40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2" name="Freeform 20"/>
            <p:cNvSpPr>
              <a:spLocks/>
            </p:cNvSpPr>
            <p:nvPr/>
          </p:nvSpPr>
          <p:spPr bwMode="auto">
            <a:xfrm>
              <a:off x="2525" y="1854"/>
              <a:ext cx="248" cy="535"/>
            </a:xfrm>
            <a:custGeom>
              <a:avLst/>
              <a:gdLst>
                <a:gd name="T0" fmla="*/ 1 w 1737"/>
                <a:gd name="T1" fmla="*/ 2 h 3747"/>
                <a:gd name="T2" fmla="*/ 1 w 1737"/>
                <a:gd name="T3" fmla="*/ 1 h 3747"/>
                <a:gd name="T4" fmla="*/ 1 w 1737"/>
                <a:gd name="T5" fmla="*/ 1 h 3747"/>
                <a:gd name="T6" fmla="*/ 1 w 1737"/>
                <a:gd name="T7" fmla="*/ 1 h 3747"/>
                <a:gd name="T8" fmla="*/ 1 w 1737"/>
                <a:gd name="T9" fmla="*/ 1 h 3747"/>
                <a:gd name="T10" fmla="*/ 1 w 1737"/>
                <a:gd name="T11" fmla="*/ 1 h 3747"/>
                <a:gd name="T12" fmla="*/ 1 w 1737"/>
                <a:gd name="T13" fmla="*/ 1 h 3747"/>
                <a:gd name="T14" fmla="*/ 1 w 1737"/>
                <a:gd name="T15" fmla="*/ 1 h 3747"/>
                <a:gd name="T16" fmla="*/ 1 w 1737"/>
                <a:gd name="T17" fmla="*/ 1 h 3747"/>
                <a:gd name="T18" fmla="*/ 1 w 1737"/>
                <a:gd name="T19" fmla="*/ 1 h 3747"/>
                <a:gd name="T20" fmla="*/ 0 w 1737"/>
                <a:gd name="T21" fmla="*/ 1 h 3747"/>
                <a:gd name="T22" fmla="*/ 0 w 1737"/>
                <a:gd name="T23" fmla="*/ 1 h 3747"/>
                <a:gd name="T24" fmla="*/ 0 w 1737"/>
                <a:gd name="T25" fmla="*/ 1 h 3747"/>
                <a:gd name="T26" fmla="*/ 0 w 1737"/>
                <a:gd name="T27" fmla="*/ 1 h 3747"/>
                <a:gd name="T28" fmla="*/ 0 w 1737"/>
                <a:gd name="T29" fmla="*/ 1 h 3747"/>
                <a:gd name="T30" fmla="*/ 0 w 1737"/>
                <a:gd name="T31" fmla="*/ 1 h 3747"/>
                <a:gd name="T32" fmla="*/ 0 w 1737"/>
                <a:gd name="T33" fmla="*/ 0 h 3747"/>
                <a:gd name="T34" fmla="*/ 0 w 1737"/>
                <a:gd name="T35" fmla="*/ 0 h 3747"/>
                <a:gd name="T36" fmla="*/ 0 w 1737"/>
                <a:gd name="T37" fmla="*/ 0 h 3747"/>
                <a:gd name="T38" fmla="*/ 0 w 1737"/>
                <a:gd name="T39" fmla="*/ 0 h 3747"/>
                <a:gd name="T40" fmla="*/ 0 w 1737"/>
                <a:gd name="T41" fmla="*/ 0 h 3747"/>
                <a:gd name="T42" fmla="*/ 0 w 1737"/>
                <a:gd name="T43" fmla="*/ 0 h 3747"/>
                <a:gd name="T44" fmla="*/ 0 w 1737"/>
                <a:gd name="T45" fmla="*/ 0 h 3747"/>
                <a:gd name="T46" fmla="*/ 0 w 1737"/>
                <a:gd name="T47" fmla="*/ 0 h 3747"/>
                <a:gd name="T48" fmla="*/ 0 w 1737"/>
                <a:gd name="T49" fmla="*/ 0 h 3747"/>
                <a:gd name="T50" fmla="*/ 0 w 1737"/>
                <a:gd name="T51" fmla="*/ 0 h 3747"/>
                <a:gd name="T52" fmla="*/ 0 w 1737"/>
                <a:gd name="T53" fmla="*/ 0 h 3747"/>
                <a:gd name="T54" fmla="*/ 0 w 1737"/>
                <a:gd name="T55" fmla="*/ 0 h 3747"/>
                <a:gd name="T56" fmla="*/ 0 w 1737"/>
                <a:gd name="T57" fmla="*/ 0 h 3747"/>
                <a:gd name="T58" fmla="*/ 0 w 1737"/>
                <a:gd name="T59" fmla="*/ 0 h 3747"/>
                <a:gd name="T60" fmla="*/ 0 w 1737"/>
                <a:gd name="T61" fmla="*/ 0 h 3747"/>
                <a:gd name="T62" fmla="*/ 0 w 1737"/>
                <a:gd name="T63" fmla="*/ 0 h 3747"/>
                <a:gd name="T64" fmla="*/ 0 w 1737"/>
                <a:gd name="T65" fmla="*/ 0 h 37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7" h="3747">
                  <a:moveTo>
                    <a:pt x="1737" y="3747"/>
                  </a:moveTo>
                  <a:lnTo>
                    <a:pt x="1675" y="3518"/>
                  </a:lnTo>
                  <a:lnTo>
                    <a:pt x="1615" y="3300"/>
                  </a:lnTo>
                  <a:lnTo>
                    <a:pt x="1557" y="3094"/>
                  </a:lnTo>
                  <a:lnTo>
                    <a:pt x="1499" y="2897"/>
                  </a:lnTo>
                  <a:lnTo>
                    <a:pt x="1443" y="2709"/>
                  </a:lnTo>
                  <a:lnTo>
                    <a:pt x="1387" y="2530"/>
                  </a:lnTo>
                  <a:lnTo>
                    <a:pt x="1332" y="2360"/>
                  </a:lnTo>
                  <a:lnTo>
                    <a:pt x="1279" y="2197"/>
                  </a:lnTo>
                  <a:lnTo>
                    <a:pt x="1226" y="2041"/>
                  </a:lnTo>
                  <a:lnTo>
                    <a:pt x="1174" y="1893"/>
                  </a:lnTo>
                  <a:lnTo>
                    <a:pt x="1122" y="1753"/>
                  </a:lnTo>
                  <a:lnTo>
                    <a:pt x="1071" y="1618"/>
                  </a:lnTo>
                  <a:lnTo>
                    <a:pt x="1021" y="1489"/>
                  </a:lnTo>
                  <a:lnTo>
                    <a:pt x="970" y="1366"/>
                  </a:lnTo>
                  <a:lnTo>
                    <a:pt x="919" y="1250"/>
                  </a:lnTo>
                  <a:lnTo>
                    <a:pt x="868" y="1138"/>
                  </a:lnTo>
                  <a:lnTo>
                    <a:pt x="818" y="1032"/>
                  </a:lnTo>
                  <a:lnTo>
                    <a:pt x="767" y="932"/>
                  </a:lnTo>
                  <a:lnTo>
                    <a:pt x="717" y="835"/>
                  </a:lnTo>
                  <a:lnTo>
                    <a:pt x="666" y="744"/>
                  </a:lnTo>
                  <a:lnTo>
                    <a:pt x="615" y="658"/>
                  </a:lnTo>
                  <a:lnTo>
                    <a:pt x="563" y="577"/>
                  </a:lnTo>
                  <a:lnTo>
                    <a:pt x="511" y="499"/>
                  </a:lnTo>
                  <a:lnTo>
                    <a:pt x="458" y="427"/>
                  </a:lnTo>
                  <a:lnTo>
                    <a:pt x="405" y="358"/>
                  </a:lnTo>
                  <a:lnTo>
                    <a:pt x="350" y="294"/>
                  </a:lnTo>
                  <a:lnTo>
                    <a:pt x="294" y="234"/>
                  </a:lnTo>
                  <a:lnTo>
                    <a:pt x="238" y="179"/>
                  </a:lnTo>
                  <a:lnTo>
                    <a:pt x="181" y="128"/>
                  </a:lnTo>
                  <a:lnTo>
                    <a:pt x="122" y="81"/>
                  </a:lnTo>
                  <a:lnTo>
                    <a:pt x="61" y="3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3" name="Freeform 21"/>
            <p:cNvSpPr>
              <a:spLocks/>
            </p:cNvSpPr>
            <p:nvPr/>
          </p:nvSpPr>
          <p:spPr bwMode="auto">
            <a:xfrm>
              <a:off x="2773" y="2389"/>
              <a:ext cx="926" cy="717"/>
            </a:xfrm>
            <a:custGeom>
              <a:avLst/>
              <a:gdLst>
                <a:gd name="T0" fmla="*/ 3 w 6484"/>
                <a:gd name="T1" fmla="*/ 2 h 5019"/>
                <a:gd name="T2" fmla="*/ 0 w 6484"/>
                <a:gd name="T3" fmla="*/ 2 h 5019"/>
                <a:gd name="T4" fmla="*/ 0 w 6484"/>
                <a:gd name="T5" fmla="*/ 0 h 50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84" h="5019">
                  <a:moveTo>
                    <a:pt x="6484" y="5019"/>
                  </a:moveTo>
                  <a:lnTo>
                    <a:pt x="0" y="40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4" name="Freeform 22"/>
            <p:cNvSpPr>
              <a:spLocks/>
            </p:cNvSpPr>
            <p:nvPr/>
          </p:nvSpPr>
          <p:spPr bwMode="auto">
            <a:xfrm>
              <a:off x="2773" y="2344"/>
              <a:ext cx="926" cy="188"/>
            </a:xfrm>
            <a:custGeom>
              <a:avLst/>
              <a:gdLst>
                <a:gd name="T0" fmla="*/ 3 w 6484"/>
                <a:gd name="T1" fmla="*/ 1 h 1316"/>
                <a:gd name="T2" fmla="*/ 3 w 6484"/>
                <a:gd name="T3" fmla="*/ 0 h 1316"/>
                <a:gd name="T4" fmla="*/ 3 w 6484"/>
                <a:gd name="T5" fmla="*/ 0 h 1316"/>
                <a:gd name="T6" fmla="*/ 2 w 6484"/>
                <a:gd name="T7" fmla="*/ 0 h 1316"/>
                <a:gd name="T8" fmla="*/ 2 w 6484"/>
                <a:gd name="T9" fmla="*/ 0 h 1316"/>
                <a:gd name="T10" fmla="*/ 2 w 6484"/>
                <a:gd name="T11" fmla="*/ 0 h 1316"/>
                <a:gd name="T12" fmla="*/ 2 w 6484"/>
                <a:gd name="T13" fmla="*/ 0 h 1316"/>
                <a:gd name="T14" fmla="*/ 2 w 6484"/>
                <a:gd name="T15" fmla="*/ 0 h 1316"/>
                <a:gd name="T16" fmla="*/ 2 w 6484"/>
                <a:gd name="T17" fmla="*/ 0 h 1316"/>
                <a:gd name="T18" fmla="*/ 2 w 6484"/>
                <a:gd name="T19" fmla="*/ 0 h 1316"/>
                <a:gd name="T20" fmla="*/ 2 w 6484"/>
                <a:gd name="T21" fmla="*/ 0 h 1316"/>
                <a:gd name="T22" fmla="*/ 2 w 6484"/>
                <a:gd name="T23" fmla="*/ 0 h 1316"/>
                <a:gd name="T24" fmla="*/ 2 w 6484"/>
                <a:gd name="T25" fmla="*/ 0 h 1316"/>
                <a:gd name="T26" fmla="*/ 2 w 6484"/>
                <a:gd name="T27" fmla="*/ 0 h 1316"/>
                <a:gd name="T28" fmla="*/ 2 w 6484"/>
                <a:gd name="T29" fmla="*/ 0 h 1316"/>
                <a:gd name="T30" fmla="*/ 1 w 6484"/>
                <a:gd name="T31" fmla="*/ 0 h 1316"/>
                <a:gd name="T32" fmla="*/ 1 w 6484"/>
                <a:gd name="T33" fmla="*/ 0 h 1316"/>
                <a:gd name="T34" fmla="*/ 1 w 6484"/>
                <a:gd name="T35" fmla="*/ 0 h 1316"/>
                <a:gd name="T36" fmla="*/ 1 w 6484"/>
                <a:gd name="T37" fmla="*/ 0 h 1316"/>
                <a:gd name="T38" fmla="*/ 1 w 6484"/>
                <a:gd name="T39" fmla="*/ 0 h 1316"/>
                <a:gd name="T40" fmla="*/ 1 w 6484"/>
                <a:gd name="T41" fmla="*/ 0 h 1316"/>
                <a:gd name="T42" fmla="*/ 1 w 6484"/>
                <a:gd name="T43" fmla="*/ 0 h 1316"/>
                <a:gd name="T44" fmla="*/ 1 w 6484"/>
                <a:gd name="T45" fmla="*/ 0 h 1316"/>
                <a:gd name="T46" fmla="*/ 1 w 6484"/>
                <a:gd name="T47" fmla="*/ 0 h 1316"/>
                <a:gd name="T48" fmla="*/ 1 w 6484"/>
                <a:gd name="T49" fmla="*/ 0 h 1316"/>
                <a:gd name="T50" fmla="*/ 1 w 6484"/>
                <a:gd name="T51" fmla="*/ 0 h 1316"/>
                <a:gd name="T52" fmla="*/ 1 w 6484"/>
                <a:gd name="T53" fmla="*/ 0 h 1316"/>
                <a:gd name="T54" fmla="*/ 0 w 6484"/>
                <a:gd name="T55" fmla="*/ 0 h 1316"/>
                <a:gd name="T56" fmla="*/ 0 w 6484"/>
                <a:gd name="T57" fmla="*/ 0 h 1316"/>
                <a:gd name="T58" fmla="*/ 0 w 6484"/>
                <a:gd name="T59" fmla="*/ 0 h 1316"/>
                <a:gd name="T60" fmla="*/ 0 w 6484"/>
                <a:gd name="T61" fmla="*/ 0 h 1316"/>
                <a:gd name="T62" fmla="*/ 0 w 6484"/>
                <a:gd name="T63" fmla="*/ 0 h 1316"/>
                <a:gd name="T64" fmla="*/ 0 w 6484"/>
                <a:gd name="T65" fmla="*/ 0 h 13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484" h="1316">
                  <a:moveTo>
                    <a:pt x="6484" y="1316"/>
                  </a:moveTo>
                  <a:lnTo>
                    <a:pt x="6253" y="1186"/>
                  </a:lnTo>
                  <a:lnTo>
                    <a:pt x="6029" y="1063"/>
                  </a:lnTo>
                  <a:lnTo>
                    <a:pt x="5809" y="949"/>
                  </a:lnTo>
                  <a:lnTo>
                    <a:pt x="5595" y="843"/>
                  </a:lnTo>
                  <a:lnTo>
                    <a:pt x="5383" y="745"/>
                  </a:lnTo>
                  <a:lnTo>
                    <a:pt x="5177" y="653"/>
                  </a:lnTo>
                  <a:lnTo>
                    <a:pt x="4975" y="568"/>
                  </a:lnTo>
                  <a:lnTo>
                    <a:pt x="4774" y="491"/>
                  </a:lnTo>
                  <a:lnTo>
                    <a:pt x="4577" y="419"/>
                  </a:lnTo>
                  <a:lnTo>
                    <a:pt x="4382" y="353"/>
                  </a:lnTo>
                  <a:lnTo>
                    <a:pt x="4190" y="293"/>
                  </a:lnTo>
                  <a:lnTo>
                    <a:pt x="3997" y="239"/>
                  </a:lnTo>
                  <a:lnTo>
                    <a:pt x="3807" y="191"/>
                  </a:lnTo>
                  <a:lnTo>
                    <a:pt x="3618" y="148"/>
                  </a:lnTo>
                  <a:lnTo>
                    <a:pt x="3430" y="112"/>
                  </a:lnTo>
                  <a:lnTo>
                    <a:pt x="3243" y="80"/>
                  </a:lnTo>
                  <a:lnTo>
                    <a:pt x="3054" y="53"/>
                  </a:lnTo>
                  <a:lnTo>
                    <a:pt x="2866" y="32"/>
                  </a:lnTo>
                  <a:lnTo>
                    <a:pt x="2677" y="15"/>
                  </a:lnTo>
                  <a:lnTo>
                    <a:pt x="2487" y="5"/>
                  </a:lnTo>
                  <a:lnTo>
                    <a:pt x="2295" y="0"/>
                  </a:lnTo>
                  <a:lnTo>
                    <a:pt x="2102" y="0"/>
                  </a:lnTo>
                  <a:lnTo>
                    <a:pt x="1907" y="5"/>
                  </a:lnTo>
                  <a:lnTo>
                    <a:pt x="1710" y="15"/>
                  </a:lnTo>
                  <a:lnTo>
                    <a:pt x="1511" y="32"/>
                  </a:lnTo>
                  <a:lnTo>
                    <a:pt x="1307" y="54"/>
                  </a:lnTo>
                  <a:lnTo>
                    <a:pt x="1101" y="82"/>
                  </a:lnTo>
                  <a:lnTo>
                    <a:pt x="891" y="115"/>
                  </a:lnTo>
                  <a:lnTo>
                    <a:pt x="675" y="155"/>
                  </a:lnTo>
                  <a:lnTo>
                    <a:pt x="456" y="200"/>
                  </a:lnTo>
                  <a:lnTo>
                    <a:pt x="231" y="253"/>
                  </a:lnTo>
                  <a:lnTo>
                    <a:pt x="0" y="31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5" name="Freeform 23"/>
            <p:cNvSpPr>
              <a:spLocks/>
            </p:cNvSpPr>
            <p:nvPr/>
          </p:nvSpPr>
          <p:spPr bwMode="auto">
            <a:xfrm>
              <a:off x="3699" y="2141"/>
              <a:ext cx="679" cy="965"/>
            </a:xfrm>
            <a:custGeom>
              <a:avLst/>
              <a:gdLst>
                <a:gd name="T0" fmla="*/ 2 w 4747"/>
                <a:gd name="T1" fmla="*/ 0 h 6759"/>
                <a:gd name="T2" fmla="*/ 2 w 4747"/>
                <a:gd name="T3" fmla="*/ 2 h 6759"/>
                <a:gd name="T4" fmla="*/ 0 w 4747"/>
                <a:gd name="T5" fmla="*/ 3 h 6759"/>
                <a:gd name="T6" fmla="*/ 0 w 4747"/>
                <a:gd name="T7" fmla="*/ 1 h 67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7" h="6759">
                  <a:moveTo>
                    <a:pt x="4747" y="0"/>
                  </a:moveTo>
                  <a:lnTo>
                    <a:pt x="4747" y="4015"/>
                  </a:lnTo>
                  <a:lnTo>
                    <a:pt x="0" y="6759"/>
                  </a:lnTo>
                  <a:lnTo>
                    <a:pt x="0" y="274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6" name="Freeform 24"/>
            <p:cNvSpPr>
              <a:spLocks/>
            </p:cNvSpPr>
            <p:nvPr/>
          </p:nvSpPr>
          <p:spPr bwMode="auto">
            <a:xfrm>
              <a:off x="3699" y="2141"/>
              <a:ext cx="679" cy="391"/>
            </a:xfrm>
            <a:custGeom>
              <a:avLst/>
              <a:gdLst>
                <a:gd name="T0" fmla="*/ 2 w 4747"/>
                <a:gd name="T1" fmla="*/ 0 h 2743"/>
                <a:gd name="T2" fmla="*/ 2 w 4747"/>
                <a:gd name="T3" fmla="*/ 0 h 2743"/>
                <a:gd name="T4" fmla="*/ 2 w 4747"/>
                <a:gd name="T5" fmla="*/ 0 h 2743"/>
                <a:gd name="T6" fmla="*/ 2 w 4747"/>
                <a:gd name="T7" fmla="*/ 0 h 2743"/>
                <a:gd name="T8" fmla="*/ 2 w 4747"/>
                <a:gd name="T9" fmla="*/ 0 h 2743"/>
                <a:gd name="T10" fmla="*/ 2 w 4747"/>
                <a:gd name="T11" fmla="*/ 0 h 2743"/>
                <a:gd name="T12" fmla="*/ 2 w 4747"/>
                <a:gd name="T13" fmla="*/ 0 h 2743"/>
                <a:gd name="T14" fmla="*/ 2 w 4747"/>
                <a:gd name="T15" fmla="*/ 0 h 2743"/>
                <a:gd name="T16" fmla="*/ 1 w 4747"/>
                <a:gd name="T17" fmla="*/ 0 h 2743"/>
                <a:gd name="T18" fmla="*/ 1 w 4747"/>
                <a:gd name="T19" fmla="*/ 0 h 2743"/>
                <a:gd name="T20" fmla="*/ 1 w 4747"/>
                <a:gd name="T21" fmla="*/ 0 h 2743"/>
                <a:gd name="T22" fmla="*/ 1 w 4747"/>
                <a:gd name="T23" fmla="*/ 0 h 2743"/>
                <a:gd name="T24" fmla="*/ 1 w 4747"/>
                <a:gd name="T25" fmla="*/ 0 h 2743"/>
                <a:gd name="T26" fmla="*/ 1 w 4747"/>
                <a:gd name="T27" fmla="*/ 0 h 2743"/>
                <a:gd name="T28" fmla="*/ 1 w 4747"/>
                <a:gd name="T29" fmla="*/ 0 h 2743"/>
                <a:gd name="T30" fmla="*/ 1 w 4747"/>
                <a:gd name="T31" fmla="*/ 0 h 2743"/>
                <a:gd name="T32" fmla="*/ 1 w 4747"/>
                <a:gd name="T33" fmla="*/ 0 h 2743"/>
                <a:gd name="T34" fmla="*/ 1 w 4747"/>
                <a:gd name="T35" fmla="*/ 0 h 2743"/>
                <a:gd name="T36" fmla="*/ 1 w 4747"/>
                <a:gd name="T37" fmla="*/ 0 h 2743"/>
                <a:gd name="T38" fmla="*/ 1 w 4747"/>
                <a:gd name="T39" fmla="*/ 0 h 2743"/>
                <a:gd name="T40" fmla="*/ 1 w 4747"/>
                <a:gd name="T41" fmla="*/ 0 h 2743"/>
                <a:gd name="T42" fmla="*/ 1 w 4747"/>
                <a:gd name="T43" fmla="*/ 0 h 2743"/>
                <a:gd name="T44" fmla="*/ 1 w 4747"/>
                <a:gd name="T45" fmla="*/ 1 h 2743"/>
                <a:gd name="T46" fmla="*/ 1 w 4747"/>
                <a:gd name="T47" fmla="*/ 1 h 2743"/>
                <a:gd name="T48" fmla="*/ 1 w 4747"/>
                <a:gd name="T49" fmla="*/ 1 h 2743"/>
                <a:gd name="T50" fmla="*/ 0 w 4747"/>
                <a:gd name="T51" fmla="*/ 1 h 2743"/>
                <a:gd name="T52" fmla="*/ 0 w 4747"/>
                <a:gd name="T53" fmla="*/ 1 h 2743"/>
                <a:gd name="T54" fmla="*/ 0 w 4747"/>
                <a:gd name="T55" fmla="*/ 1 h 2743"/>
                <a:gd name="T56" fmla="*/ 0 w 4747"/>
                <a:gd name="T57" fmla="*/ 1 h 2743"/>
                <a:gd name="T58" fmla="*/ 0 w 4747"/>
                <a:gd name="T59" fmla="*/ 1 h 2743"/>
                <a:gd name="T60" fmla="*/ 0 w 4747"/>
                <a:gd name="T61" fmla="*/ 1 h 2743"/>
                <a:gd name="T62" fmla="*/ 0 w 4747"/>
                <a:gd name="T63" fmla="*/ 1 h 2743"/>
                <a:gd name="T64" fmla="*/ 0 w 4747"/>
                <a:gd name="T65" fmla="*/ 1 h 27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47" h="2743">
                  <a:moveTo>
                    <a:pt x="4747" y="0"/>
                  </a:moveTo>
                  <a:lnTo>
                    <a:pt x="4578" y="3"/>
                  </a:lnTo>
                  <a:lnTo>
                    <a:pt x="4414" y="11"/>
                  </a:lnTo>
                  <a:lnTo>
                    <a:pt x="4252" y="24"/>
                  </a:lnTo>
                  <a:lnTo>
                    <a:pt x="4095" y="42"/>
                  </a:lnTo>
                  <a:lnTo>
                    <a:pt x="3942" y="65"/>
                  </a:lnTo>
                  <a:lnTo>
                    <a:pt x="3790" y="93"/>
                  </a:lnTo>
                  <a:lnTo>
                    <a:pt x="3641" y="125"/>
                  </a:lnTo>
                  <a:lnTo>
                    <a:pt x="3495" y="163"/>
                  </a:lnTo>
                  <a:lnTo>
                    <a:pt x="3350" y="205"/>
                  </a:lnTo>
                  <a:lnTo>
                    <a:pt x="3208" y="252"/>
                  </a:lnTo>
                  <a:lnTo>
                    <a:pt x="3066" y="303"/>
                  </a:lnTo>
                  <a:lnTo>
                    <a:pt x="2927" y="360"/>
                  </a:lnTo>
                  <a:lnTo>
                    <a:pt x="2788" y="421"/>
                  </a:lnTo>
                  <a:lnTo>
                    <a:pt x="2650" y="489"/>
                  </a:lnTo>
                  <a:lnTo>
                    <a:pt x="2511" y="560"/>
                  </a:lnTo>
                  <a:lnTo>
                    <a:pt x="2373" y="637"/>
                  </a:lnTo>
                  <a:lnTo>
                    <a:pt x="2236" y="720"/>
                  </a:lnTo>
                  <a:lnTo>
                    <a:pt x="2098" y="807"/>
                  </a:lnTo>
                  <a:lnTo>
                    <a:pt x="1960" y="900"/>
                  </a:lnTo>
                  <a:lnTo>
                    <a:pt x="1821" y="999"/>
                  </a:lnTo>
                  <a:lnTo>
                    <a:pt x="1680" y="1104"/>
                  </a:lnTo>
                  <a:lnTo>
                    <a:pt x="1539" y="1216"/>
                  </a:lnTo>
                  <a:lnTo>
                    <a:pt x="1396" y="1334"/>
                  </a:lnTo>
                  <a:lnTo>
                    <a:pt x="1251" y="1459"/>
                  </a:lnTo>
                  <a:lnTo>
                    <a:pt x="1106" y="1591"/>
                  </a:lnTo>
                  <a:lnTo>
                    <a:pt x="957" y="1730"/>
                  </a:lnTo>
                  <a:lnTo>
                    <a:pt x="806" y="1877"/>
                  </a:lnTo>
                  <a:lnTo>
                    <a:pt x="651" y="2032"/>
                  </a:lnTo>
                  <a:lnTo>
                    <a:pt x="494" y="2195"/>
                  </a:lnTo>
                  <a:lnTo>
                    <a:pt x="334" y="2368"/>
                  </a:lnTo>
                  <a:lnTo>
                    <a:pt x="169" y="2551"/>
                  </a:lnTo>
                  <a:lnTo>
                    <a:pt x="0" y="274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7" name="Line 25"/>
            <p:cNvSpPr>
              <a:spLocks noChangeShapeType="1"/>
            </p:cNvSpPr>
            <p:nvPr/>
          </p:nvSpPr>
          <p:spPr bwMode="auto">
            <a:xfrm flipH="1">
              <a:off x="2864" y="1444"/>
              <a:ext cx="188" cy="10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88" name="Line 26"/>
            <p:cNvSpPr>
              <a:spLocks noChangeShapeType="1"/>
            </p:cNvSpPr>
            <p:nvPr/>
          </p:nvSpPr>
          <p:spPr bwMode="auto">
            <a:xfrm>
              <a:off x="3851" y="1444"/>
              <a:ext cx="278" cy="16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16" name="Group 27"/>
          <p:cNvGrpSpPr>
            <a:grpSpLocks/>
          </p:cNvGrpSpPr>
          <p:nvPr/>
        </p:nvGrpSpPr>
        <p:grpSpPr bwMode="auto">
          <a:xfrm>
            <a:off x="2771775" y="3213100"/>
            <a:ext cx="1725613" cy="2016125"/>
            <a:chOff x="1934" y="1105"/>
            <a:chExt cx="1096" cy="1280"/>
          </a:xfrm>
        </p:grpSpPr>
        <p:sp>
          <p:nvSpPr>
            <p:cNvPr id="72769" name="Freeform 28"/>
            <p:cNvSpPr>
              <a:spLocks/>
            </p:cNvSpPr>
            <p:nvPr/>
          </p:nvSpPr>
          <p:spPr bwMode="auto">
            <a:xfrm>
              <a:off x="1934" y="2269"/>
              <a:ext cx="1090" cy="116"/>
            </a:xfrm>
            <a:custGeom>
              <a:avLst/>
              <a:gdLst>
                <a:gd name="T0" fmla="*/ 0 w 7629"/>
                <a:gd name="T1" fmla="*/ 0 h 806"/>
                <a:gd name="T2" fmla="*/ 0 w 7629"/>
                <a:gd name="T3" fmla="*/ 0 h 806"/>
                <a:gd name="T4" fmla="*/ 0 w 7629"/>
                <a:gd name="T5" fmla="*/ 0 h 806"/>
                <a:gd name="T6" fmla="*/ 0 w 7629"/>
                <a:gd name="T7" fmla="*/ 0 h 806"/>
                <a:gd name="T8" fmla="*/ 0 w 7629"/>
                <a:gd name="T9" fmla="*/ 0 h 806"/>
                <a:gd name="T10" fmla="*/ 0 w 7629"/>
                <a:gd name="T11" fmla="*/ 0 h 806"/>
                <a:gd name="T12" fmla="*/ 0 w 7629"/>
                <a:gd name="T13" fmla="*/ 0 h 806"/>
                <a:gd name="T14" fmla="*/ 0 w 7629"/>
                <a:gd name="T15" fmla="*/ 0 h 806"/>
                <a:gd name="T16" fmla="*/ 0 w 7629"/>
                <a:gd name="T17" fmla="*/ 0 h 806"/>
                <a:gd name="T18" fmla="*/ 0 w 7629"/>
                <a:gd name="T19" fmla="*/ 0 h 806"/>
                <a:gd name="T20" fmla="*/ 0 w 7629"/>
                <a:gd name="T21" fmla="*/ 0 h 806"/>
                <a:gd name="T22" fmla="*/ 0 w 7629"/>
                <a:gd name="T23" fmla="*/ 0 h 806"/>
                <a:gd name="T24" fmla="*/ 0 w 7629"/>
                <a:gd name="T25" fmla="*/ 0 h 806"/>
                <a:gd name="T26" fmla="*/ 0 w 7629"/>
                <a:gd name="T27" fmla="*/ 0 h 806"/>
                <a:gd name="T28" fmla="*/ 0 w 7629"/>
                <a:gd name="T29" fmla="*/ 0 h 806"/>
                <a:gd name="T30" fmla="*/ 0 w 7629"/>
                <a:gd name="T31" fmla="*/ 0 h 806"/>
                <a:gd name="T32" fmla="*/ 0 w 7629"/>
                <a:gd name="T33" fmla="*/ 0 h 806"/>
                <a:gd name="T34" fmla="*/ 0 w 7629"/>
                <a:gd name="T35" fmla="*/ 0 h 806"/>
                <a:gd name="T36" fmla="*/ 1 w 7629"/>
                <a:gd name="T37" fmla="*/ 0 h 806"/>
                <a:gd name="T38" fmla="*/ 1 w 7629"/>
                <a:gd name="T39" fmla="*/ 0 h 806"/>
                <a:gd name="T40" fmla="*/ 1 w 7629"/>
                <a:gd name="T41" fmla="*/ 0 h 806"/>
                <a:gd name="T42" fmla="*/ 1 w 7629"/>
                <a:gd name="T43" fmla="*/ 0 h 806"/>
                <a:gd name="T44" fmla="*/ 1 w 7629"/>
                <a:gd name="T45" fmla="*/ 0 h 806"/>
                <a:gd name="T46" fmla="*/ 1 w 7629"/>
                <a:gd name="T47" fmla="*/ 0 h 806"/>
                <a:gd name="T48" fmla="*/ 1 w 7629"/>
                <a:gd name="T49" fmla="*/ 0 h 806"/>
                <a:gd name="T50" fmla="*/ 1 w 7629"/>
                <a:gd name="T51" fmla="*/ 0 h 806"/>
                <a:gd name="T52" fmla="*/ 1 w 7629"/>
                <a:gd name="T53" fmla="*/ 0 h 806"/>
                <a:gd name="T54" fmla="*/ 1 w 7629"/>
                <a:gd name="T55" fmla="*/ 0 h 806"/>
                <a:gd name="T56" fmla="*/ 1 w 7629"/>
                <a:gd name="T57" fmla="*/ 0 h 806"/>
                <a:gd name="T58" fmla="*/ 1 w 7629"/>
                <a:gd name="T59" fmla="*/ 0 h 806"/>
                <a:gd name="T60" fmla="*/ 1 w 7629"/>
                <a:gd name="T61" fmla="*/ 0 h 806"/>
                <a:gd name="T62" fmla="*/ 2 w 7629"/>
                <a:gd name="T63" fmla="*/ 0 h 806"/>
                <a:gd name="T64" fmla="*/ 2 w 7629"/>
                <a:gd name="T65" fmla="*/ 0 h 806"/>
                <a:gd name="T66" fmla="*/ 2 w 7629"/>
                <a:gd name="T67" fmla="*/ 0 h 806"/>
                <a:gd name="T68" fmla="*/ 2 w 7629"/>
                <a:gd name="T69" fmla="*/ 0 h 806"/>
                <a:gd name="T70" fmla="*/ 2 w 7629"/>
                <a:gd name="T71" fmla="*/ 0 h 806"/>
                <a:gd name="T72" fmla="*/ 2 w 7629"/>
                <a:gd name="T73" fmla="*/ 0 h 806"/>
                <a:gd name="T74" fmla="*/ 2 w 7629"/>
                <a:gd name="T75" fmla="*/ 0 h 806"/>
                <a:gd name="T76" fmla="*/ 2 w 7629"/>
                <a:gd name="T77" fmla="*/ 0 h 806"/>
                <a:gd name="T78" fmla="*/ 2 w 7629"/>
                <a:gd name="T79" fmla="*/ 0 h 806"/>
                <a:gd name="T80" fmla="*/ 2 w 7629"/>
                <a:gd name="T81" fmla="*/ 0 h 806"/>
                <a:gd name="T82" fmla="*/ 2 w 7629"/>
                <a:gd name="T83" fmla="*/ 0 h 806"/>
                <a:gd name="T84" fmla="*/ 2 w 7629"/>
                <a:gd name="T85" fmla="*/ 0 h 806"/>
                <a:gd name="T86" fmla="*/ 2 w 7629"/>
                <a:gd name="T87" fmla="*/ 0 h 806"/>
                <a:gd name="T88" fmla="*/ 3 w 7629"/>
                <a:gd name="T89" fmla="*/ 0 h 806"/>
                <a:gd name="T90" fmla="*/ 3 w 7629"/>
                <a:gd name="T91" fmla="*/ 0 h 806"/>
                <a:gd name="T92" fmla="*/ 3 w 7629"/>
                <a:gd name="T93" fmla="*/ 0 h 806"/>
                <a:gd name="T94" fmla="*/ 3 w 7629"/>
                <a:gd name="T95" fmla="*/ 0 h 806"/>
                <a:gd name="T96" fmla="*/ 3 w 7629"/>
                <a:gd name="T97" fmla="*/ 0 h 806"/>
                <a:gd name="T98" fmla="*/ 3 w 7629"/>
                <a:gd name="T99" fmla="*/ 0 h 806"/>
                <a:gd name="T100" fmla="*/ 3 w 7629"/>
                <a:gd name="T101" fmla="*/ 0 h 806"/>
                <a:gd name="T102" fmla="*/ 3 w 7629"/>
                <a:gd name="T103" fmla="*/ 0 h 806"/>
                <a:gd name="T104" fmla="*/ 3 w 7629"/>
                <a:gd name="T105" fmla="*/ 0 h 806"/>
                <a:gd name="T106" fmla="*/ 3 w 7629"/>
                <a:gd name="T107" fmla="*/ 0 h 806"/>
                <a:gd name="T108" fmla="*/ 3 w 7629"/>
                <a:gd name="T109" fmla="*/ 0 h 806"/>
                <a:gd name="T110" fmla="*/ 3 w 7629"/>
                <a:gd name="T111" fmla="*/ 0 h 806"/>
                <a:gd name="T112" fmla="*/ 3 w 7629"/>
                <a:gd name="T113" fmla="*/ 0 h 806"/>
                <a:gd name="T114" fmla="*/ 3 w 7629"/>
                <a:gd name="T115" fmla="*/ 0 h 806"/>
                <a:gd name="T116" fmla="*/ 3 w 7629"/>
                <a:gd name="T117" fmla="*/ 0 h 806"/>
                <a:gd name="T118" fmla="*/ 3 w 7629"/>
                <a:gd name="T119" fmla="*/ 0 h 80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629" h="806">
                  <a:moveTo>
                    <a:pt x="16" y="0"/>
                  </a:moveTo>
                  <a:lnTo>
                    <a:pt x="2" y="41"/>
                  </a:lnTo>
                  <a:lnTo>
                    <a:pt x="0" y="81"/>
                  </a:lnTo>
                  <a:lnTo>
                    <a:pt x="7" y="122"/>
                  </a:lnTo>
                  <a:lnTo>
                    <a:pt x="26" y="162"/>
                  </a:lnTo>
                  <a:lnTo>
                    <a:pt x="53" y="202"/>
                  </a:lnTo>
                  <a:lnTo>
                    <a:pt x="92" y="241"/>
                  </a:lnTo>
                  <a:lnTo>
                    <a:pt x="142" y="280"/>
                  </a:lnTo>
                  <a:lnTo>
                    <a:pt x="200" y="318"/>
                  </a:lnTo>
                  <a:lnTo>
                    <a:pt x="269" y="356"/>
                  </a:lnTo>
                  <a:lnTo>
                    <a:pt x="347" y="392"/>
                  </a:lnTo>
                  <a:lnTo>
                    <a:pt x="436" y="428"/>
                  </a:lnTo>
                  <a:lnTo>
                    <a:pt x="533" y="462"/>
                  </a:lnTo>
                  <a:lnTo>
                    <a:pt x="639" y="495"/>
                  </a:lnTo>
                  <a:lnTo>
                    <a:pt x="755" y="527"/>
                  </a:lnTo>
                  <a:lnTo>
                    <a:pt x="878" y="557"/>
                  </a:lnTo>
                  <a:lnTo>
                    <a:pt x="1009" y="587"/>
                  </a:lnTo>
                  <a:lnTo>
                    <a:pt x="1149" y="614"/>
                  </a:lnTo>
                  <a:lnTo>
                    <a:pt x="1296" y="640"/>
                  </a:lnTo>
                  <a:lnTo>
                    <a:pt x="1449" y="664"/>
                  </a:lnTo>
                  <a:lnTo>
                    <a:pt x="1609" y="686"/>
                  </a:lnTo>
                  <a:lnTo>
                    <a:pt x="1775" y="707"/>
                  </a:lnTo>
                  <a:lnTo>
                    <a:pt x="1947" y="726"/>
                  </a:lnTo>
                  <a:lnTo>
                    <a:pt x="2123" y="743"/>
                  </a:lnTo>
                  <a:lnTo>
                    <a:pt x="2305" y="758"/>
                  </a:lnTo>
                  <a:lnTo>
                    <a:pt x="2490" y="771"/>
                  </a:lnTo>
                  <a:lnTo>
                    <a:pt x="2680" y="782"/>
                  </a:lnTo>
                  <a:lnTo>
                    <a:pt x="2873" y="791"/>
                  </a:lnTo>
                  <a:lnTo>
                    <a:pt x="3067" y="798"/>
                  </a:lnTo>
                  <a:lnTo>
                    <a:pt x="3265" y="802"/>
                  </a:lnTo>
                  <a:lnTo>
                    <a:pt x="3464" y="806"/>
                  </a:lnTo>
                  <a:lnTo>
                    <a:pt x="3664" y="806"/>
                  </a:lnTo>
                  <a:lnTo>
                    <a:pt x="3864" y="805"/>
                  </a:lnTo>
                  <a:lnTo>
                    <a:pt x="4064" y="800"/>
                  </a:lnTo>
                  <a:lnTo>
                    <a:pt x="4264" y="795"/>
                  </a:lnTo>
                  <a:lnTo>
                    <a:pt x="4462" y="787"/>
                  </a:lnTo>
                  <a:lnTo>
                    <a:pt x="4659" y="777"/>
                  </a:lnTo>
                  <a:lnTo>
                    <a:pt x="4853" y="765"/>
                  </a:lnTo>
                  <a:lnTo>
                    <a:pt x="5046" y="750"/>
                  </a:lnTo>
                  <a:lnTo>
                    <a:pt x="5234" y="734"/>
                  </a:lnTo>
                  <a:lnTo>
                    <a:pt x="5418" y="716"/>
                  </a:lnTo>
                  <a:lnTo>
                    <a:pt x="5598" y="696"/>
                  </a:lnTo>
                  <a:lnTo>
                    <a:pt x="5774" y="674"/>
                  </a:lnTo>
                  <a:lnTo>
                    <a:pt x="5944" y="651"/>
                  </a:lnTo>
                  <a:lnTo>
                    <a:pt x="6109" y="626"/>
                  </a:lnTo>
                  <a:lnTo>
                    <a:pt x="6267" y="599"/>
                  </a:lnTo>
                  <a:lnTo>
                    <a:pt x="6418" y="570"/>
                  </a:lnTo>
                  <a:lnTo>
                    <a:pt x="6563" y="540"/>
                  </a:lnTo>
                  <a:lnTo>
                    <a:pt x="6700" y="509"/>
                  </a:lnTo>
                  <a:lnTo>
                    <a:pt x="6830" y="477"/>
                  </a:lnTo>
                  <a:lnTo>
                    <a:pt x="6951" y="443"/>
                  </a:lnTo>
                  <a:lnTo>
                    <a:pt x="7064" y="408"/>
                  </a:lnTo>
                  <a:lnTo>
                    <a:pt x="7168" y="372"/>
                  </a:lnTo>
                  <a:lnTo>
                    <a:pt x="7263" y="335"/>
                  </a:lnTo>
                  <a:lnTo>
                    <a:pt x="7349" y="297"/>
                  </a:lnTo>
                  <a:lnTo>
                    <a:pt x="7424" y="259"/>
                  </a:lnTo>
                  <a:lnTo>
                    <a:pt x="7491" y="220"/>
                  </a:lnTo>
                  <a:lnTo>
                    <a:pt x="7547" y="180"/>
                  </a:lnTo>
                  <a:lnTo>
                    <a:pt x="7593" y="140"/>
                  </a:lnTo>
                  <a:lnTo>
                    <a:pt x="7629" y="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0" name="Freeform 29"/>
            <p:cNvSpPr>
              <a:spLocks/>
            </p:cNvSpPr>
            <p:nvPr/>
          </p:nvSpPr>
          <p:spPr bwMode="auto">
            <a:xfrm>
              <a:off x="3024" y="2256"/>
              <a:ext cx="6" cy="28"/>
            </a:xfrm>
            <a:custGeom>
              <a:avLst/>
              <a:gdLst>
                <a:gd name="T0" fmla="*/ 0 w 46"/>
                <a:gd name="T1" fmla="*/ 0 h 195"/>
                <a:gd name="T2" fmla="*/ 0 w 46"/>
                <a:gd name="T3" fmla="*/ 0 h 195"/>
                <a:gd name="T4" fmla="*/ 0 w 46"/>
                <a:gd name="T5" fmla="*/ 0 h 195"/>
                <a:gd name="T6" fmla="*/ 0 w 46"/>
                <a:gd name="T7" fmla="*/ 0 h 195"/>
                <a:gd name="T8" fmla="*/ 0 w 46"/>
                <a:gd name="T9" fmla="*/ 0 h 195"/>
                <a:gd name="T10" fmla="*/ 0 w 46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95">
                  <a:moveTo>
                    <a:pt x="0" y="195"/>
                  </a:moveTo>
                  <a:lnTo>
                    <a:pt x="25" y="156"/>
                  </a:lnTo>
                  <a:lnTo>
                    <a:pt x="41" y="117"/>
                  </a:lnTo>
                  <a:lnTo>
                    <a:pt x="46" y="77"/>
                  </a:lnTo>
                  <a:lnTo>
                    <a:pt x="42" y="38"/>
                  </a:lnTo>
                  <a:lnTo>
                    <a:pt x="2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1" name="Freeform 30"/>
            <p:cNvSpPr>
              <a:spLocks/>
            </p:cNvSpPr>
            <p:nvPr/>
          </p:nvSpPr>
          <p:spPr bwMode="auto">
            <a:xfrm>
              <a:off x="2228" y="1804"/>
              <a:ext cx="479" cy="24"/>
            </a:xfrm>
            <a:custGeom>
              <a:avLst/>
              <a:gdLst>
                <a:gd name="T0" fmla="*/ 0 w 3357"/>
                <a:gd name="T1" fmla="*/ 0 h 169"/>
                <a:gd name="T2" fmla="*/ 0 w 3357"/>
                <a:gd name="T3" fmla="*/ 0 h 169"/>
                <a:gd name="T4" fmla="*/ 0 w 3357"/>
                <a:gd name="T5" fmla="*/ 0 h 169"/>
                <a:gd name="T6" fmla="*/ 0 w 3357"/>
                <a:gd name="T7" fmla="*/ 0 h 169"/>
                <a:gd name="T8" fmla="*/ 0 w 3357"/>
                <a:gd name="T9" fmla="*/ 0 h 169"/>
                <a:gd name="T10" fmla="*/ 0 w 3357"/>
                <a:gd name="T11" fmla="*/ 0 h 169"/>
                <a:gd name="T12" fmla="*/ 0 w 3357"/>
                <a:gd name="T13" fmla="*/ 0 h 169"/>
                <a:gd name="T14" fmla="*/ 0 w 3357"/>
                <a:gd name="T15" fmla="*/ 0 h 169"/>
                <a:gd name="T16" fmla="*/ 0 w 3357"/>
                <a:gd name="T17" fmla="*/ 0 h 169"/>
                <a:gd name="T18" fmla="*/ 0 w 3357"/>
                <a:gd name="T19" fmla="*/ 0 h 169"/>
                <a:gd name="T20" fmla="*/ 1 w 3357"/>
                <a:gd name="T21" fmla="*/ 0 h 169"/>
                <a:gd name="T22" fmla="*/ 1 w 3357"/>
                <a:gd name="T23" fmla="*/ 0 h 169"/>
                <a:gd name="T24" fmla="*/ 1 w 3357"/>
                <a:gd name="T25" fmla="*/ 0 h 169"/>
                <a:gd name="T26" fmla="*/ 1 w 3357"/>
                <a:gd name="T27" fmla="*/ 0 h 169"/>
                <a:gd name="T28" fmla="*/ 1 w 3357"/>
                <a:gd name="T29" fmla="*/ 0 h 169"/>
                <a:gd name="T30" fmla="*/ 1 w 3357"/>
                <a:gd name="T31" fmla="*/ 0 h 169"/>
                <a:gd name="T32" fmla="*/ 1 w 3357"/>
                <a:gd name="T33" fmla="*/ 0 h 169"/>
                <a:gd name="T34" fmla="*/ 1 w 3357"/>
                <a:gd name="T35" fmla="*/ 0 h 169"/>
                <a:gd name="T36" fmla="*/ 1 w 3357"/>
                <a:gd name="T37" fmla="*/ 0 h 169"/>
                <a:gd name="T38" fmla="*/ 1 w 3357"/>
                <a:gd name="T39" fmla="*/ 0 h 169"/>
                <a:gd name="T40" fmla="*/ 1 w 3357"/>
                <a:gd name="T41" fmla="*/ 0 h 169"/>
                <a:gd name="T42" fmla="*/ 1 w 3357"/>
                <a:gd name="T43" fmla="*/ 0 h 169"/>
                <a:gd name="T44" fmla="*/ 1 w 3357"/>
                <a:gd name="T45" fmla="*/ 0 h 169"/>
                <a:gd name="T46" fmla="*/ 1 w 3357"/>
                <a:gd name="T47" fmla="*/ 0 h 169"/>
                <a:gd name="T48" fmla="*/ 1 w 3357"/>
                <a:gd name="T49" fmla="*/ 0 h 169"/>
                <a:gd name="T50" fmla="*/ 1 w 3357"/>
                <a:gd name="T51" fmla="*/ 0 h 169"/>
                <a:gd name="T52" fmla="*/ 1 w 3357"/>
                <a:gd name="T53" fmla="*/ 0 h 1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57" h="169">
                  <a:moveTo>
                    <a:pt x="0" y="13"/>
                  </a:moveTo>
                  <a:lnTo>
                    <a:pt x="93" y="35"/>
                  </a:lnTo>
                  <a:lnTo>
                    <a:pt x="194" y="56"/>
                  </a:lnTo>
                  <a:lnTo>
                    <a:pt x="301" y="76"/>
                  </a:lnTo>
                  <a:lnTo>
                    <a:pt x="416" y="94"/>
                  </a:lnTo>
                  <a:lnTo>
                    <a:pt x="536" y="109"/>
                  </a:lnTo>
                  <a:lnTo>
                    <a:pt x="661" y="123"/>
                  </a:lnTo>
                  <a:lnTo>
                    <a:pt x="793" y="136"/>
                  </a:lnTo>
                  <a:lnTo>
                    <a:pt x="928" y="146"/>
                  </a:lnTo>
                  <a:lnTo>
                    <a:pt x="1067" y="154"/>
                  </a:lnTo>
                  <a:lnTo>
                    <a:pt x="1209" y="161"/>
                  </a:lnTo>
                  <a:lnTo>
                    <a:pt x="1353" y="165"/>
                  </a:lnTo>
                  <a:lnTo>
                    <a:pt x="1500" y="168"/>
                  </a:lnTo>
                  <a:lnTo>
                    <a:pt x="1647" y="169"/>
                  </a:lnTo>
                  <a:lnTo>
                    <a:pt x="1795" y="167"/>
                  </a:lnTo>
                  <a:lnTo>
                    <a:pt x="1942" y="163"/>
                  </a:lnTo>
                  <a:lnTo>
                    <a:pt x="2089" y="158"/>
                  </a:lnTo>
                  <a:lnTo>
                    <a:pt x="2234" y="150"/>
                  </a:lnTo>
                  <a:lnTo>
                    <a:pt x="2377" y="140"/>
                  </a:lnTo>
                  <a:lnTo>
                    <a:pt x="2516" y="129"/>
                  </a:lnTo>
                  <a:lnTo>
                    <a:pt x="2652" y="116"/>
                  </a:lnTo>
                  <a:lnTo>
                    <a:pt x="2783" y="100"/>
                  </a:lnTo>
                  <a:lnTo>
                    <a:pt x="2910" y="83"/>
                  </a:lnTo>
                  <a:lnTo>
                    <a:pt x="3031" y="65"/>
                  </a:lnTo>
                  <a:lnTo>
                    <a:pt x="3147" y="44"/>
                  </a:lnTo>
                  <a:lnTo>
                    <a:pt x="3255" y="23"/>
                  </a:lnTo>
                  <a:lnTo>
                    <a:pt x="335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2" name="Freeform 31"/>
            <p:cNvSpPr>
              <a:spLocks/>
            </p:cNvSpPr>
            <p:nvPr/>
          </p:nvSpPr>
          <p:spPr bwMode="auto">
            <a:xfrm>
              <a:off x="2309" y="1820"/>
              <a:ext cx="22" cy="206"/>
            </a:xfrm>
            <a:custGeom>
              <a:avLst/>
              <a:gdLst>
                <a:gd name="T0" fmla="*/ 0 w 157"/>
                <a:gd name="T1" fmla="*/ 0 h 1442"/>
                <a:gd name="T2" fmla="*/ 0 w 157"/>
                <a:gd name="T3" fmla="*/ 0 h 1442"/>
                <a:gd name="T4" fmla="*/ 0 w 157"/>
                <a:gd name="T5" fmla="*/ 0 h 1442"/>
                <a:gd name="T6" fmla="*/ 0 w 157"/>
                <a:gd name="T7" fmla="*/ 0 h 1442"/>
                <a:gd name="T8" fmla="*/ 0 w 157"/>
                <a:gd name="T9" fmla="*/ 0 h 1442"/>
                <a:gd name="T10" fmla="*/ 0 w 157"/>
                <a:gd name="T11" fmla="*/ 0 h 1442"/>
                <a:gd name="T12" fmla="*/ 0 w 157"/>
                <a:gd name="T13" fmla="*/ 0 h 1442"/>
                <a:gd name="T14" fmla="*/ 0 w 157"/>
                <a:gd name="T15" fmla="*/ 1 h 1442"/>
                <a:gd name="T16" fmla="*/ 0 w 157"/>
                <a:gd name="T17" fmla="*/ 1 h 14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1442">
                  <a:moveTo>
                    <a:pt x="0" y="0"/>
                  </a:moveTo>
                  <a:lnTo>
                    <a:pt x="17" y="152"/>
                  </a:lnTo>
                  <a:lnTo>
                    <a:pt x="36" y="311"/>
                  </a:lnTo>
                  <a:lnTo>
                    <a:pt x="53" y="477"/>
                  </a:lnTo>
                  <a:lnTo>
                    <a:pt x="73" y="651"/>
                  </a:lnTo>
                  <a:lnTo>
                    <a:pt x="93" y="835"/>
                  </a:lnTo>
                  <a:lnTo>
                    <a:pt x="113" y="1027"/>
                  </a:lnTo>
                  <a:lnTo>
                    <a:pt x="135" y="1229"/>
                  </a:lnTo>
                  <a:lnTo>
                    <a:pt x="157" y="14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3" name="Freeform 32"/>
            <p:cNvSpPr>
              <a:spLocks/>
            </p:cNvSpPr>
            <p:nvPr/>
          </p:nvSpPr>
          <p:spPr bwMode="auto">
            <a:xfrm>
              <a:off x="2202" y="1806"/>
              <a:ext cx="26" cy="391"/>
            </a:xfrm>
            <a:custGeom>
              <a:avLst/>
              <a:gdLst>
                <a:gd name="T0" fmla="*/ 0 w 184"/>
                <a:gd name="T1" fmla="*/ 1 h 2737"/>
                <a:gd name="T2" fmla="*/ 0 w 184"/>
                <a:gd name="T3" fmla="*/ 1 h 2737"/>
                <a:gd name="T4" fmla="*/ 0 w 184"/>
                <a:gd name="T5" fmla="*/ 1 h 2737"/>
                <a:gd name="T6" fmla="*/ 0 w 184"/>
                <a:gd name="T7" fmla="*/ 1 h 2737"/>
                <a:gd name="T8" fmla="*/ 0 w 184"/>
                <a:gd name="T9" fmla="*/ 1 h 2737"/>
                <a:gd name="T10" fmla="*/ 0 w 184"/>
                <a:gd name="T11" fmla="*/ 1 h 2737"/>
                <a:gd name="T12" fmla="*/ 0 w 184"/>
                <a:gd name="T13" fmla="*/ 1 h 2737"/>
                <a:gd name="T14" fmla="*/ 0 w 184"/>
                <a:gd name="T15" fmla="*/ 1 h 2737"/>
                <a:gd name="T16" fmla="*/ 0 w 184"/>
                <a:gd name="T17" fmla="*/ 0 h 2737"/>
                <a:gd name="T18" fmla="*/ 0 w 184"/>
                <a:gd name="T19" fmla="*/ 0 h 2737"/>
                <a:gd name="T20" fmla="*/ 0 w 184"/>
                <a:gd name="T21" fmla="*/ 0 h 2737"/>
                <a:gd name="T22" fmla="*/ 0 w 184"/>
                <a:gd name="T23" fmla="*/ 0 h 2737"/>
                <a:gd name="T24" fmla="*/ 0 w 184"/>
                <a:gd name="T25" fmla="*/ 0 h 2737"/>
                <a:gd name="T26" fmla="*/ 0 w 184"/>
                <a:gd name="T27" fmla="*/ 0 h 2737"/>
                <a:gd name="T28" fmla="*/ 0 w 184"/>
                <a:gd name="T29" fmla="*/ 0 h 2737"/>
                <a:gd name="T30" fmla="*/ 0 w 184"/>
                <a:gd name="T31" fmla="*/ 0 h 2737"/>
                <a:gd name="T32" fmla="*/ 0 w 184"/>
                <a:gd name="T33" fmla="*/ 0 h 27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2737">
                  <a:moveTo>
                    <a:pt x="0" y="2737"/>
                  </a:moveTo>
                  <a:lnTo>
                    <a:pt x="14" y="2511"/>
                  </a:lnTo>
                  <a:lnTo>
                    <a:pt x="27" y="2294"/>
                  </a:lnTo>
                  <a:lnTo>
                    <a:pt x="41" y="2087"/>
                  </a:lnTo>
                  <a:lnTo>
                    <a:pt x="54" y="1887"/>
                  </a:lnTo>
                  <a:lnTo>
                    <a:pt x="66" y="1694"/>
                  </a:lnTo>
                  <a:lnTo>
                    <a:pt x="78" y="1509"/>
                  </a:lnTo>
                  <a:lnTo>
                    <a:pt x="90" y="1331"/>
                  </a:lnTo>
                  <a:lnTo>
                    <a:pt x="101" y="1159"/>
                  </a:lnTo>
                  <a:lnTo>
                    <a:pt x="112" y="995"/>
                  </a:lnTo>
                  <a:lnTo>
                    <a:pt x="123" y="835"/>
                  </a:lnTo>
                  <a:lnTo>
                    <a:pt x="135" y="683"/>
                  </a:lnTo>
                  <a:lnTo>
                    <a:pt x="144" y="536"/>
                  </a:lnTo>
                  <a:lnTo>
                    <a:pt x="154" y="394"/>
                  </a:lnTo>
                  <a:lnTo>
                    <a:pt x="165" y="257"/>
                  </a:lnTo>
                  <a:lnTo>
                    <a:pt x="174" y="126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4" name="Line 33"/>
            <p:cNvSpPr>
              <a:spLocks noChangeShapeType="1"/>
            </p:cNvSpPr>
            <p:nvPr/>
          </p:nvSpPr>
          <p:spPr bwMode="auto">
            <a:xfrm flipH="1">
              <a:off x="2202" y="2026"/>
              <a:ext cx="129" cy="1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5" name="Freeform 34"/>
            <p:cNvSpPr>
              <a:spLocks/>
            </p:cNvSpPr>
            <p:nvPr/>
          </p:nvSpPr>
          <p:spPr bwMode="auto">
            <a:xfrm>
              <a:off x="2331" y="1819"/>
              <a:ext cx="292" cy="207"/>
            </a:xfrm>
            <a:custGeom>
              <a:avLst/>
              <a:gdLst>
                <a:gd name="T0" fmla="*/ 1 w 2042"/>
                <a:gd name="T1" fmla="*/ 0 h 1452"/>
                <a:gd name="T2" fmla="*/ 1 w 2042"/>
                <a:gd name="T3" fmla="*/ 0 h 1452"/>
                <a:gd name="T4" fmla="*/ 1 w 2042"/>
                <a:gd name="T5" fmla="*/ 0 h 1452"/>
                <a:gd name="T6" fmla="*/ 1 w 2042"/>
                <a:gd name="T7" fmla="*/ 0 h 1452"/>
                <a:gd name="T8" fmla="*/ 1 w 2042"/>
                <a:gd name="T9" fmla="*/ 0 h 1452"/>
                <a:gd name="T10" fmla="*/ 1 w 2042"/>
                <a:gd name="T11" fmla="*/ 0 h 1452"/>
                <a:gd name="T12" fmla="*/ 1 w 2042"/>
                <a:gd name="T13" fmla="*/ 0 h 1452"/>
                <a:gd name="T14" fmla="*/ 0 w 2042"/>
                <a:gd name="T15" fmla="*/ 0 h 1452"/>
                <a:gd name="T16" fmla="*/ 0 w 2042"/>
                <a:gd name="T17" fmla="*/ 0 h 1452"/>
                <a:gd name="T18" fmla="*/ 0 w 2042"/>
                <a:gd name="T19" fmla="*/ 0 h 1452"/>
                <a:gd name="T20" fmla="*/ 0 w 2042"/>
                <a:gd name="T21" fmla="*/ 0 h 1452"/>
                <a:gd name="T22" fmla="*/ 0 w 2042"/>
                <a:gd name="T23" fmla="*/ 0 h 1452"/>
                <a:gd name="T24" fmla="*/ 0 w 2042"/>
                <a:gd name="T25" fmla="*/ 1 h 1452"/>
                <a:gd name="T26" fmla="*/ 0 w 2042"/>
                <a:gd name="T27" fmla="*/ 1 h 1452"/>
                <a:gd name="T28" fmla="*/ 0 w 2042"/>
                <a:gd name="T29" fmla="*/ 1 h 14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2" h="1452">
                  <a:moveTo>
                    <a:pt x="2042" y="0"/>
                  </a:moveTo>
                  <a:lnTo>
                    <a:pt x="1919" y="82"/>
                  </a:lnTo>
                  <a:lnTo>
                    <a:pt x="1792" y="168"/>
                  </a:lnTo>
                  <a:lnTo>
                    <a:pt x="1660" y="259"/>
                  </a:lnTo>
                  <a:lnTo>
                    <a:pt x="1524" y="353"/>
                  </a:lnTo>
                  <a:lnTo>
                    <a:pt x="1384" y="451"/>
                  </a:lnTo>
                  <a:lnTo>
                    <a:pt x="1239" y="553"/>
                  </a:lnTo>
                  <a:lnTo>
                    <a:pt x="1092" y="657"/>
                  </a:lnTo>
                  <a:lnTo>
                    <a:pt x="942" y="764"/>
                  </a:lnTo>
                  <a:lnTo>
                    <a:pt x="789" y="874"/>
                  </a:lnTo>
                  <a:lnTo>
                    <a:pt x="634" y="986"/>
                  </a:lnTo>
                  <a:lnTo>
                    <a:pt x="477" y="1100"/>
                  </a:lnTo>
                  <a:lnTo>
                    <a:pt x="319" y="1216"/>
                  </a:lnTo>
                  <a:lnTo>
                    <a:pt x="159" y="1333"/>
                  </a:lnTo>
                  <a:lnTo>
                    <a:pt x="0" y="14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6" name="Freeform 35"/>
            <p:cNvSpPr>
              <a:spLocks/>
            </p:cNvSpPr>
            <p:nvPr/>
          </p:nvSpPr>
          <p:spPr bwMode="auto">
            <a:xfrm>
              <a:off x="2202" y="1804"/>
              <a:ext cx="505" cy="393"/>
            </a:xfrm>
            <a:custGeom>
              <a:avLst/>
              <a:gdLst>
                <a:gd name="T0" fmla="*/ 0 w 3541"/>
                <a:gd name="T1" fmla="*/ 1 h 2750"/>
                <a:gd name="T2" fmla="*/ 0 w 3541"/>
                <a:gd name="T3" fmla="*/ 1 h 2750"/>
                <a:gd name="T4" fmla="*/ 0 w 3541"/>
                <a:gd name="T5" fmla="*/ 1 h 2750"/>
                <a:gd name="T6" fmla="*/ 0 w 3541"/>
                <a:gd name="T7" fmla="*/ 1 h 2750"/>
                <a:gd name="T8" fmla="*/ 0 w 3541"/>
                <a:gd name="T9" fmla="*/ 1 h 2750"/>
                <a:gd name="T10" fmla="*/ 0 w 3541"/>
                <a:gd name="T11" fmla="*/ 1 h 2750"/>
                <a:gd name="T12" fmla="*/ 0 w 3541"/>
                <a:gd name="T13" fmla="*/ 1 h 2750"/>
                <a:gd name="T14" fmla="*/ 0 w 3541"/>
                <a:gd name="T15" fmla="*/ 1 h 2750"/>
                <a:gd name="T16" fmla="*/ 1 w 3541"/>
                <a:gd name="T17" fmla="*/ 1 h 2750"/>
                <a:gd name="T18" fmla="*/ 1 w 3541"/>
                <a:gd name="T19" fmla="*/ 1 h 2750"/>
                <a:gd name="T20" fmla="*/ 1 w 3541"/>
                <a:gd name="T21" fmla="*/ 1 h 2750"/>
                <a:gd name="T22" fmla="*/ 1 w 3541"/>
                <a:gd name="T23" fmla="*/ 1 h 2750"/>
                <a:gd name="T24" fmla="*/ 1 w 3541"/>
                <a:gd name="T25" fmla="*/ 1 h 2750"/>
                <a:gd name="T26" fmla="*/ 1 w 3541"/>
                <a:gd name="T27" fmla="*/ 1 h 2750"/>
                <a:gd name="T28" fmla="*/ 1 w 3541"/>
                <a:gd name="T29" fmla="*/ 0 h 2750"/>
                <a:gd name="T30" fmla="*/ 1 w 3541"/>
                <a:gd name="T31" fmla="*/ 0 h 2750"/>
                <a:gd name="T32" fmla="*/ 1 w 3541"/>
                <a:gd name="T33" fmla="*/ 0 h 2750"/>
                <a:gd name="T34" fmla="*/ 1 w 3541"/>
                <a:gd name="T35" fmla="*/ 0 h 2750"/>
                <a:gd name="T36" fmla="*/ 1 w 3541"/>
                <a:gd name="T37" fmla="*/ 0 h 2750"/>
                <a:gd name="T38" fmla="*/ 1 w 3541"/>
                <a:gd name="T39" fmla="*/ 0 h 2750"/>
                <a:gd name="T40" fmla="*/ 1 w 3541"/>
                <a:gd name="T41" fmla="*/ 0 h 2750"/>
                <a:gd name="T42" fmla="*/ 1 w 3541"/>
                <a:gd name="T43" fmla="*/ 0 h 2750"/>
                <a:gd name="T44" fmla="*/ 1 w 3541"/>
                <a:gd name="T45" fmla="*/ 0 h 2750"/>
                <a:gd name="T46" fmla="*/ 1 w 3541"/>
                <a:gd name="T47" fmla="*/ 0 h 2750"/>
                <a:gd name="T48" fmla="*/ 1 w 3541"/>
                <a:gd name="T49" fmla="*/ 0 h 2750"/>
                <a:gd name="T50" fmla="*/ 1 w 3541"/>
                <a:gd name="T51" fmla="*/ 0 h 2750"/>
                <a:gd name="T52" fmla="*/ 1 w 3541"/>
                <a:gd name="T53" fmla="*/ 0 h 27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1" h="2750">
                  <a:moveTo>
                    <a:pt x="0" y="2750"/>
                  </a:moveTo>
                  <a:lnTo>
                    <a:pt x="152" y="2640"/>
                  </a:lnTo>
                  <a:lnTo>
                    <a:pt x="306" y="2528"/>
                  </a:lnTo>
                  <a:lnTo>
                    <a:pt x="461" y="2415"/>
                  </a:lnTo>
                  <a:lnTo>
                    <a:pt x="618" y="2300"/>
                  </a:lnTo>
                  <a:lnTo>
                    <a:pt x="773" y="2185"/>
                  </a:lnTo>
                  <a:lnTo>
                    <a:pt x="930" y="2068"/>
                  </a:lnTo>
                  <a:lnTo>
                    <a:pt x="1087" y="1950"/>
                  </a:lnTo>
                  <a:lnTo>
                    <a:pt x="1244" y="1833"/>
                  </a:lnTo>
                  <a:lnTo>
                    <a:pt x="1399" y="1715"/>
                  </a:lnTo>
                  <a:lnTo>
                    <a:pt x="1553" y="1599"/>
                  </a:lnTo>
                  <a:lnTo>
                    <a:pt x="1705" y="1482"/>
                  </a:lnTo>
                  <a:lnTo>
                    <a:pt x="1855" y="1367"/>
                  </a:lnTo>
                  <a:lnTo>
                    <a:pt x="2002" y="1252"/>
                  </a:lnTo>
                  <a:lnTo>
                    <a:pt x="2147" y="1139"/>
                  </a:lnTo>
                  <a:lnTo>
                    <a:pt x="2289" y="1029"/>
                  </a:lnTo>
                  <a:lnTo>
                    <a:pt x="2427" y="919"/>
                  </a:lnTo>
                  <a:lnTo>
                    <a:pt x="2561" y="813"/>
                  </a:lnTo>
                  <a:lnTo>
                    <a:pt x="2691" y="709"/>
                  </a:lnTo>
                  <a:lnTo>
                    <a:pt x="2816" y="608"/>
                  </a:lnTo>
                  <a:lnTo>
                    <a:pt x="2936" y="509"/>
                  </a:lnTo>
                  <a:lnTo>
                    <a:pt x="3052" y="415"/>
                  </a:lnTo>
                  <a:lnTo>
                    <a:pt x="3162" y="323"/>
                  </a:lnTo>
                  <a:lnTo>
                    <a:pt x="3266" y="236"/>
                  </a:lnTo>
                  <a:lnTo>
                    <a:pt x="3364" y="153"/>
                  </a:lnTo>
                  <a:lnTo>
                    <a:pt x="3456" y="75"/>
                  </a:lnTo>
                  <a:lnTo>
                    <a:pt x="354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77" name="Freeform 36"/>
            <p:cNvSpPr>
              <a:spLocks/>
            </p:cNvSpPr>
            <p:nvPr/>
          </p:nvSpPr>
          <p:spPr bwMode="auto">
            <a:xfrm>
              <a:off x="1936" y="1105"/>
              <a:ext cx="1091" cy="1164"/>
            </a:xfrm>
            <a:custGeom>
              <a:avLst/>
              <a:gdLst>
                <a:gd name="T0" fmla="*/ 0 w 7640"/>
                <a:gd name="T1" fmla="*/ 3 h 8150"/>
                <a:gd name="T2" fmla="*/ 2 w 7640"/>
                <a:gd name="T3" fmla="*/ 0 h 8150"/>
                <a:gd name="T4" fmla="*/ 3 w 7640"/>
                <a:gd name="T5" fmla="*/ 3 h 8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40" h="8150">
                  <a:moveTo>
                    <a:pt x="0" y="8150"/>
                  </a:moveTo>
                  <a:lnTo>
                    <a:pt x="3718" y="0"/>
                  </a:lnTo>
                  <a:lnTo>
                    <a:pt x="7640" y="80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17" name="Group 37"/>
          <p:cNvGrpSpPr>
            <a:grpSpLocks/>
          </p:cNvGrpSpPr>
          <p:nvPr/>
        </p:nvGrpSpPr>
        <p:grpSpPr bwMode="auto">
          <a:xfrm>
            <a:off x="4932363" y="2924175"/>
            <a:ext cx="1743075" cy="2052638"/>
            <a:chOff x="1895" y="833"/>
            <a:chExt cx="1561" cy="1838"/>
          </a:xfrm>
        </p:grpSpPr>
        <p:sp>
          <p:nvSpPr>
            <p:cNvPr id="72760" name="Freeform 38"/>
            <p:cNvSpPr>
              <a:spLocks/>
            </p:cNvSpPr>
            <p:nvPr/>
          </p:nvSpPr>
          <p:spPr bwMode="auto">
            <a:xfrm>
              <a:off x="1895" y="2073"/>
              <a:ext cx="1561" cy="598"/>
            </a:xfrm>
            <a:custGeom>
              <a:avLst/>
              <a:gdLst>
                <a:gd name="T0" fmla="*/ 0 w 10930"/>
                <a:gd name="T1" fmla="*/ 0 h 4185"/>
                <a:gd name="T2" fmla="*/ 0 w 10930"/>
                <a:gd name="T3" fmla="*/ 0 h 4185"/>
                <a:gd name="T4" fmla="*/ 0 w 10930"/>
                <a:gd name="T5" fmla="*/ 0 h 4185"/>
                <a:gd name="T6" fmla="*/ 0 w 10930"/>
                <a:gd name="T7" fmla="*/ 0 h 4185"/>
                <a:gd name="T8" fmla="*/ 0 w 10930"/>
                <a:gd name="T9" fmla="*/ 1 h 4185"/>
                <a:gd name="T10" fmla="*/ 0 w 10930"/>
                <a:gd name="T11" fmla="*/ 1 h 4185"/>
                <a:gd name="T12" fmla="*/ 0 w 10930"/>
                <a:gd name="T13" fmla="*/ 1 h 4185"/>
                <a:gd name="T14" fmla="*/ 0 w 10930"/>
                <a:gd name="T15" fmla="*/ 1 h 4185"/>
                <a:gd name="T16" fmla="*/ 0 w 10930"/>
                <a:gd name="T17" fmla="*/ 1 h 4185"/>
                <a:gd name="T18" fmla="*/ 0 w 10930"/>
                <a:gd name="T19" fmla="*/ 1 h 4185"/>
                <a:gd name="T20" fmla="*/ 1 w 10930"/>
                <a:gd name="T21" fmla="*/ 1 h 4185"/>
                <a:gd name="T22" fmla="*/ 1 w 10930"/>
                <a:gd name="T23" fmla="*/ 1 h 4185"/>
                <a:gd name="T24" fmla="*/ 1 w 10930"/>
                <a:gd name="T25" fmla="*/ 2 h 4185"/>
                <a:gd name="T26" fmla="*/ 1 w 10930"/>
                <a:gd name="T27" fmla="*/ 2 h 4185"/>
                <a:gd name="T28" fmla="*/ 1 w 10930"/>
                <a:gd name="T29" fmla="*/ 2 h 4185"/>
                <a:gd name="T30" fmla="*/ 2 w 10930"/>
                <a:gd name="T31" fmla="*/ 2 h 4185"/>
                <a:gd name="T32" fmla="*/ 2 w 10930"/>
                <a:gd name="T33" fmla="*/ 2 h 4185"/>
                <a:gd name="T34" fmla="*/ 2 w 10930"/>
                <a:gd name="T35" fmla="*/ 2 h 4185"/>
                <a:gd name="T36" fmla="*/ 2 w 10930"/>
                <a:gd name="T37" fmla="*/ 2 h 4185"/>
                <a:gd name="T38" fmla="*/ 3 w 10930"/>
                <a:gd name="T39" fmla="*/ 2 h 4185"/>
                <a:gd name="T40" fmla="*/ 3 w 10930"/>
                <a:gd name="T41" fmla="*/ 2 h 4185"/>
                <a:gd name="T42" fmla="*/ 3 w 10930"/>
                <a:gd name="T43" fmla="*/ 2 h 4185"/>
                <a:gd name="T44" fmla="*/ 3 w 10930"/>
                <a:gd name="T45" fmla="*/ 2 h 4185"/>
                <a:gd name="T46" fmla="*/ 3 w 10930"/>
                <a:gd name="T47" fmla="*/ 2 h 4185"/>
                <a:gd name="T48" fmla="*/ 4 w 10930"/>
                <a:gd name="T49" fmla="*/ 1 h 4185"/>
                <a:gd name="T50" fmla="*/ 4 w 10930"/>
                <a:gd name="T51" fmla="*/ 1 h 4185"/>
                <a:gd name="T52" fmla="*/ 4 w 10930"/>
                <a:gd name="T53" fmla="*/ 1 h 4185"/>
                <a:gd name="T54" fmla="*/ 4 w 10930"/>
                <a:gd name="T55" fmla="*/ 1 h 4185"/>
                <a:gd name="T56" fmla="*/ 4 w 10930"/>
                <a:gd name="T57" fmla="*/ 1 h 4185"/>
                <a:gd name="T58" fmla="*/ 4 w 10930"/>
                <a:gd name="T59" fmla="*/ 1 h 4185"/>
                <a:gd name="T60" fmla="*/ 4 w 10930"/>
                <a:gd name="T61" fmla="*/ 1 h 4185"/>
                <a:gd name="T62" fmla="*/ 5 w 10930"/>
                <a:gd name="T63" fmla="*/ 1 h 4185"/>
                <a:gd name="T64" fmla="*/ 5 w 10930"/>
                <a:gd name="T65" fmla="*/ 1 h 4185"/>
                <a:gd name="T66" fmla="*/ 5 w 10930"/>
                <a:gd name="T67" fmla="*/ 0 h 4185"/>
                <a:gd name="T68" fmla="*/ 5 w 10930"/>
                <a:gd name="T69" fmla="*/ 0 h 4185"/>
                <a:gd name="T70" fmla="*/ 4 w 10930"/>
                <a:gd name="T71" fmla="*/ 0 h 4185"/>
                <a:gd name="T72" fmla="*/ 4 w 10930"/>
                <a:gd name="T73" fmla="*/ 0 h 41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930" h="4185">
                  <a:moveTo>
                    <a:pt x="296" y="0"/>
                  </a:moveTo>
                  <a:lnTo>
                    <a:pt x="211" y="157"/>
                  </a:lnTo>
                  <a:lnTo>
                    <a:pt x="140" y="316"/>
                  </a:lnTo>
                  <a:lnTo>
                    <a:pt x="83" y="478"/>
                  </a:lnTo>
                  <a:lnTo>
                    <a:pt x="40" y="640"/>
                  </a:lnTo>
                  <a:lnTo>
                    <a:pt x="12" y="804"/>
                  </a:lnTo>
                  <a:lnTo>
                    <a:pt x="0" y="968"/>
                  </a:lnTo>
                  <a:lnTo>
                    <a:pt x="2" y="1133"/>
                  </a:lnTo>
                  <a:lnTo>
                    <a:pt x="19" y="1297"/>
                  </a:lnTo>
                  <a:lnTo>
                    <a:pt x="51" y="1460"/>
                  </a:lnTo>
                  <a:lnTo>
                    <a:pt x="98" y="1623"/>
                  </a:lnTo>
                  <a:lnTo>
                    <a:pt x="158" y="1784"/>
                  </a:lnTo>
                  <a:lnTo>
                    <a:pt x="233" y="1942"/>
                  </a:lnTo>
                  <a:lnTo>
                    <a:pt x="323" y="2099"/>
                  </a:lnTo>
                  <a:lnTo>
                    <a:pt x="427" y="2252"/>
                  </a:lnTo>
                  <a:lnTo>
                    <a:pt x="544" y="2402"/>
                  </a:lnTo>
                  <a:lnTo>
                    <a:pt x="674" y="2548"/>
                  </a:lnTo>
                  <a:lnTo>
                    <a:pt x="818" y="2690"/>
                  </a:lnTo>
                  <a:lnTo>
                    <a:pt x="975" y="2827"/>
                  </a:lnTo>
                  <a:lnTo>
                    <a:pt x="1143" y="2960"/>
                  </a:lnTo>
                  <a:lnTo>
                    <a:pt x="1323" y="3088"/>
                  </a:lnTo>
                  <a:lnTo>
                    <a:pt x="1514" y="3210"/>
                  </a:lnTo>
                  <a:lnTo>
                    <a:pt x="1717" y="3326"/>
                  </a:lnTo>
                  <a:lnTo>
                    <a:pt x="1929" y="3435"/>
                  </a:lnTo>
                  <a:lnTo>
                    <a:pt x="2151" y="3538"/>
                  </a:lnTo>
                  <a:lnTo>
                    <a:pt x="2382" y="3635"/>
                  </a:lnTo>
                  <a:lnTo>
                    <a:pt x="2622" y="3724"/>
                  </a:lnTo>
                  <a:lnTo>
                    <a:pt x="2868" y="3806"/>
                  </a:lnTo>
                  <a:lnTo>
                    <a:pt x="3123" y="3881"/>
                  </a:lnTo>
                  <a:lnTo>
                    <a:pt x="3383" y="3947"/>
                  </a:lnTo>
                  <a:lnTo>
                    <a:pt x="3649" y="4006"/>
                  </a:lnTo>
                  <a:lnTo>
                    <a:pt x="3920" y="4056"/>
                  </a:lnTo>
                  <a:lnTo>
                    <a:pt x="4195" y="4098"/>
                  </a:lnTo>
                  <a:lnTo>
                    <a:pt x="4474" y="4133"/>
                  </a:lnTo>
                  <a:lnTo>
                    <a:pt x="4755" y="4158"/>
                  </a:lnTo>
                  <a:lnTo>
                    <a:pt x="5038" y="4176"/>
                  </a:lnTo>
                  <a:lnTo>
                    <a:pt x="5323" y="4185"/>
                  </a:lnTo>
                  <a:lnTo>
                    <a:pt x="5607" y="4185"/>
                  </a:lnTo>
                  <a:lnTo>
                    <a:pt x="5892" y="4176"/>
                  </a:lnTo>
                  <a:lnTo>
                    <a:pt x="6175" y="4158"/>
                  </a:lnTo>
                  <a:lnTo>
                    <a:pt x="6457" y="4133"/>
                  </a:lnTo>
                  <a:lnTo>
                    <a:pt x="6736" y="4098"/>
                  </a:lnTo>
                  <a:lnTo>
                    <a:pt x="7011" y="4056"/>
                  </a:lnTo>
                  <a:lnTo>
                    <a:pt x="7282" y="4006"/>
                  </a:lnTo>
                  <a:lnTo>
                    <a:pt x="7548" y="3947"/>
                  </a:lnTo>
                  <a:lnTo>
                    <a:pt x="7808" y="3881"/>
                  </a:lnTo>
                  <a:lnTo>
                    <a:pt x="8062" y="3806"/>
                  </a:lnTo>
                  <a:lnTo>
                    <a:pt x="8310" y="3724"/>
                  </a:lnTo>
                  <a:lnTo>
                    <a:pt x="8548" y="3635"/>
                  </a:lnTo>
                  <a:lnTo>
                    <a:pt x="8779" y="3538"/>
                  </a:lnTo>
                  <a:lnTo>
                    <a:pt x="9002" y="3435"/>
                  </a:lnTo>
                  <a:lnTo>
                    <a:pt x="9214" y="3326"/>
                  </a:lnTo>
                  <a:lnTo>
                    <a:pt x="9416" y="3210"/>
                  </a:lnTo>
                  <a:lnTo>
                    <a:pt x="9607" y="3088"/>
                  </a:lnTo>
                  <a:lnTo>
                    <a:pt x="9787" y="2960"/>
                  </a:lnTo>
                  <a:lnTo>
                    <a:pt x="9955" y="2827"/>
                  </a:lnTo>
                  <a:lnTo>
                    <a:pt x="10112" y="2690"/>
                  </a:lnTo>
                  <a:lnTo>
                    <a:pt x="10256" y="2548"/>
                  </a:lnTo>
                  <a:lnTo>
                    <a:pt x="10386" y="2402"/>
                  </a:lnTo>
                  <a:lnTo>
                    <a:pt x="10504" y="2252"/>
                  </a:lnTo>
                  <a:lnTo>
                    <a:pt x="10607" y="2099"/>
                  </a:lnTo>
                  <a:lnTo>
                    <a:pt x="10697" y="1942"/>
                  </a:lnTo>
                  <a:lnTo>
                    <a:pt x="10772" y="1784"/>
                  </a:lnTo>
                  <a:lnTo>
                    <a:pt x="10833" y="1623"/>
                  </a:lnTo>
                  <a:lnTo>
                    <a:pt x="10879" y="1460"/>
                  </a:lnTo>
                  <a:lnTo>
                    <a:pt x="10911" y="1297"/>
                  </a:lnTo>
                  <a:lnTo>
                    <a:pt x="10928" y="1133"/>
                  </a:lnTo>
                  <a:lnTo>
                    <a:pt x="10930" y="968"/>
                  </a:lnTo>
                  <a:lnTo>
                    <a:pt x="10918" y="804"/>
                  </a:lnTo>
                  <a:lnTo>
                    <a:pt x="10890" y="640"/>
                  </a:lnTo>
                  <a:lnTo>
                    <a:pt x="10848" y="478"/>
                  </a:lnTo>
                  <a:lnTo>
                    <a:pt x="10791" y="316"/>
                  </a:lnTo>
                  <a:lnTo>
                    <a:pt x="10720" y="157"/>
                  </a:lnTo>
                  <a:lnTo>
                    <a:pt x="1063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1" name="Freeform 39"/>
            <p:cNvSpPr>
              <a:spLocks/>
            </p:cNvSpPr>
            <p:nvPr/>
          </p:nvSpPr>
          <p:spPr bwMode="auto">
            <a:xfrm>
              <a:off x="2657" y="1646"/>
              <a:ext cx="637" cy="236"/>
            </a:xfrm>
            <a:custGeom>
              <a:avLst/>
              <a:gdLst>
                <a:gd name="T0" fmla="*/ 0 w 4456"/>
                <a:gd name="T1" fmla="*/ 0 h 1654"/>
                <a:gd name="T2" fmla="*/ 0 w 4456"/>
                <a:gd name="T3" fmla="*/ 0 h 1654"/>
                <a:gd name="T4" fmla="*/ 0 w 4456"/>
                <a:gd name="T5" fmla="*/ 0 h 1654"/>
                <a:gd name="T6" fmla="*/ 0 w 4456"/>
                <a:gd name="T7" fmla="*/ 0 h 1654"/>
                <a:gd name="T8" fmla="*/ 0 w 4456"/>
                <a:gd name="T9" fmla="*/ 0 h 1654"/>
                <a:gd name="T10" fmla="*/ 0 w 4456"/>
                <a:gd name="T11" fmla="*/ 0 h 1654"/>
                <a:gd name="T12" fmla="*/ 1 w 4456"/>
                <a:gd name="T13" fmla="*/ 0 h 1654"/>
                <a:gd name="T14" fmla="*/ 1 w 4456"/>
                <a:gd name="T15" fmla="*/ 0 h 1654"/>
                <a:gd name="T16" fmla="*/ 1 w 4456"/>
                <a:gd name="T17" fmla="*/ 0 h 1654"/>
                <a:gd name="T18" fmla="*/ 1 w 4456"/>
                <a:gd name="T19" fmla="*/ 0 h 1654"/>
                <a:gd name="T20" fmla="*/ 1 w 4456"/>
                <a:gd name="T21" fmla="*/ 0 h 1654"/>
                <a:gd name="T22" fmla="*/ 1 w 4456"/>
                <a:gd name="T23" fmla="*/ 0 h 1654"/>
                <a:gd name="T24" fmla="*/ 1 w 4456"/>
                <a:gd name="T25" fmla="*/ 0 h 1654"/>
                <a:gd name="T26" fmla="*/ 1 w 4456"/>
                <a:gd name="T27" fmla="*/ 0 h 1654"/>
                <a:gd name="T28" fmla="*/ 1 w 4456"/>
                <a:gd name="T29" fmla="*/ 1 h 1654"/>
                <a:gd name="T30" fmla="*/ 1 w 4456"/>
                <a:gd name="T31" fmla="*/ 1 h 1654"/>
                <a:gd name="T32" fmla="*/ 1 w 4456"/>
                <a:gd name="T33" fmla="*/ 1 h 1654"/>
                <a:gd name="T34" fmla="*/ 1 w 4456"/>
                <a:gd name="T35" fmla="*/ 1 h 1654"/>
                <a:gd name="T36" fmla="*/ 1 w 4456"/>
                <a:gd name="T37" fmla="*/ 1 h 1654"/>
                <a:gd name="T38" fmla="*/ 2 w 4456"/>
                <a:gd name="T39" fmla="*/ 1 h 1654"/>
                <a:gd name="T40" fmla="*/ 2 w 4456"/>
                <a:gd name="T41" fmla="*/ 1 h 1654"/>
                <a:gd name="T42" fmla="*/ 2 w 4456"/>
                <a:gd name="T43" fmla="*/ 1 h 1654"/>
                <a:gd name="T44" fmla="*/ 2 w 4456"/>
                <a:gd name="T45" fmla="*/ 1 h 1654"/>
                <a:gd name="T46" fmla="*/ 2 w 4456"/>
                <a:gd name="T47" fmla="*/ 1 h 1654"/>
                <a:gd name="T48" fmla="*/ 2 w 4456"/>
                <a:gd name="T49" fmla="*/ 1 h 1654"/>
                <a:gd name="T50" fmla="*/ 2 w 4456"/>
                <a:gd name="T51" fmla="*/ 1 h 1654"/>
                <a:gd name="T52" fmla="*/ 2 w 4456"/>
                <a:gd name="T53" fmla="*/ 1 h 1654"/>
                <a:gd name="T54" fmla="*/ 2 w 4456"/>
                <a:gd name="T55" fmla="*/ 1 h 1654"/>
                <a:gd name="T56" fmla="*/ 2 w 4456"/>
                <a:gd name="T57" fmla="*/ 1 h 1654"/>
                <a:gd name="T58" fmla="*/ 2 w 4456"/>
                <a:gd name="T59" fmla="*/ 1 h 1654"/>
                <a:gd name="T60" fmla="*/ 2 w 4456"/>
                <a:gd name="T61" fmla="*/ 1 h 16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56" h="1654">
                  <a:moveTo>
                    <a:pt x="0" y="0"/>
                  </a:moveTo>
                  <a:lnTo>
                    <a:pt x="205" y="100"/>
                  </a:lnTo>
                  <a:lnTo>
                    <a:pt x="414" y="198"/>
                  </a:lnTo>
                  <a:lnTo>
                    <a:pt x="624" y="297"/>
                  </a:lnTo>
                  <a:lnTo>
                    <a:pt x="837" y="394"/>
                  </a:lnTo>
                  <a:lnTo>
                    <a:pt x="1051" y="490"/>
                  </a:lnTo>
                  <a:lnTo>
                    <a:pt x="1263" y="584"/>
                  </a:lnTo>
                  <a:lnTo>
                    <a:pt x="1476" y="677"/>
                  </a:lnTo>
                  <a:lnTo>
                    <a:pt x="1686" y="767"/>
                  </a:lnTo>
                  <a:lnTo>
                    <a:pt x="1894" y="855"/>
                  </a:lnTo>
                  <a:lnTo>
                    <a:pt x="2100" y="939"/>
                  </a:lnTo>
                  <a:lnTo>
                    <a:pt x="2300" y="1019"/>
                  </a:lnTo>
                  <a:lnTo>
                    <a:pt x="2495" y="1097"/>
                  </a:lnTo>
                  <a:lnTo>
                    <a:pt x="2685" y="1170"/>
                  </a:lnTo>
                  <a:lnTo>
                    <a:pt x="2869" y="1239"/>
                  </a:lnTo>
                  <a:lnTo>
                    <a:pt x="3046" y="1303"/>
                  </a:lnTo>
                  <a:lnTo>
                    <a:pt x="3214" y="1363"/>
                  </a:lnTo>
                  <a:lnTo>
                    <a:pt x="3374" y="1417"/>
                  </a:lnTo>
                  <a:lnTo>
                    <a:pt x="3525" y="1467"/>
                  </a:lnTo>
                  <a:lnTo>
                    <a:pt x="3667" y="1510"/>
                  </a:lnTo>
                  <a:lnTo>
                    <a:pt x="3797" y="1549"/>
                  </a:lnTo>
                  <a:lnTo>
                    <a:pt x="3918" y="1581"/>
                  </a:lnTo>
                  <a:lnTo>
                    <a:pt x="4027" y="1607"/>
                  </a:lnTo>
                  <a:lnTo>
                    <a:pt x="4124" y="1628"/>
                  </a:lnTo>
                  <a:lnTo>
                    <a:pt x="4211" y="1643"/>
                  </a:lnTo>
                  <a:lnTo>
                    <a:pt x="4284" y="1652"/>
                  </a:lnTo>
                  <a:lnTo>
                    <a:pt x="4344" y="1654"/>
                  </a:lnTo>
                  <a:lnTo>
                    <a:pt x="4392" y="1649"/>
                  </a:lnTo>
                  <a:lnTo>
                    <a:pt x="4426" y="1639"/>
                  </a:lnTo>
                  <a:lnTo>
                    <a:pt x="4447" y="1623"/>
                  </a:lnTo>
                  <a:lnTo>
                    <a:pt x="4456" y="160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2" name="Freeform 40"/>
            <p:cNvSpPr>
              <a:spLocks/>
            </p:cNvSpPr>
            <p:nvPr/>
          </p:nvSpPr>
          <p:spPr bwMode="auto">
            <a:xfrm>
              <a:off x="2317" y="1434"/>
              <a:ext cx="14" cy="23"/>
            </a:xfrm>
            <a:custGeom>
              <a:avLst/>
              <a:gdLst>
                <a:gd name="T0" fmla="*/ 0 w 96"/>
                <a:gd name="T1" fmla="*/ 0 h 161"/>
                <a:gd name="T2" fmla="*/ 0 w 96"/>
                <a:gd name="T3" fmla="*/ 0 h 161"/>
                <a:gd name="T4" fmla="*/ 0 w 96"/>
                <a:gd name="T5" fmla="*/ 0 h 161"/>
                <a:gd name="T6" fmla="*/ 0 w 96"/>
                <a:gd name="T7" fmla="*/ 0 h 161"/>
                <a:gd name="T8" fmla="*/ 0 w 96"/>
                <a:gd name="T9" fmla="*/ 0 h 161"/>
                <a:gd name="T10" fmla="*/ 0 w 96"/>
                <a:gd name="T11" fmla="*/ 0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1">
                  <a:moveTo>
                    <a:pt x="5" y="0"/>
                  </a:moveTo>
                  <a:lnTo>
                    <a:pt x="0" y="21"/>
                  </a:lnTo>
                  <a:lnTo>
                    <a:pt x="6" y="49"/>
                  </a:lnTo>
                  <a:lnTo>
                    <a:pt x="24" y="81"/>
                  </a:lnTo>
                  <a:lnTo>
                    <a:pt x="54" y="118"/>
                  </a:lnTo>
                  <a:lnTo>
                    <a:pt x="96" y="16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3" name="Freeform 41"/>
            <p:cNvSpPr>
              <a:spLocks/>
            </p:cNvSpPr>
            <p:nvPr/>
          </p:nvSpPr>
          <p:spPr bwMode="auto">
            <a:xfrm>
              <a:off x="2642" y="1875"/>
              <a:ext cx="672" cy="462"/>
            </a:xfrm>
            <a:custGeom>
              <a:avLst/>
              <a:gdLst>
                <a:gd name="T0" fmla="*/ 0 w 4707"/>
                <a:gd name="T1" fmla="*/ 1 h 3235"/>
                <a:gd name="T2" fmla="*/ 0 w 4707"/>
                <a:gd name="T3" fmla="*/ 1 h 3235"/>
                <a:gd name="T4" fmla="*/ 0 w 4707"/>
                <a:gd name="T5" fmla="*/ 1 h 3235"/>
                <a:gd name="T6" fmla="*/ 0 w 4707"/>
                <a:gd name="T7" fmla="*/ 1 h 3235"/>
                <a:gd name="T8" fmla="*/ 0 w 4707"/>
                <a:gd name="T9" fmla="*/ 1 h 3235"/>
                <a:gd name="T10" fmla="*/ 1 w 4707"/>
                <a:gd name="T11" fmla="*/ 1 h 3235"/>
                <a:gd name="T12" fmla="*/ 1 w 4707"/>
                <a:gd name="T13" fmla="*/ 1 h 3235"/>
                <a:gd name="T14" fmla="*/ 1 w 4707"/>
                <a:gd name="T15" fmla="*/ 1 h 3235"/>
                <a:gd name="T16" fmla="*/ 1 w 4707"/>
                <a:gd name="T17" fmla="*/ 1 h 3235"/>
                <a:gd name="T18" fmla="*/ 1 w 4707"/>
                <a:gd name="T19" fmla="*/ 1 h 3235"/>
                <a:gd name="T20" fmla="*/ 1 w 4707"/>
                <a:gd name="T21" fmla="*/ 1 h 3235"/>
                <a:gd name="T22" fmla="*/ 1 w 4707"/>
                <a:gd name="T23" fmla="*/ 1 h 3235"/>
                <a:gd name="T24" fmla="*/ 1 w 4707"/>
                <a:gd name="T25" fmla="*/ 1 h 3235"/>
                <a:gd name="T26" fmla="*/ 1 w 4707"/>
                <a:gd name="T27" fmla="*/ 1 h 3235"/>
                <a:gd name="T28" fmla="*/ 1 w 4707"/>
                <a:gd name="T29" fmla="*/ 1 h 3235"/>
                <a:gd name="T30" fmla="*/ 1 w 4707"/>
                <a:gd name="T31" fmla="*/ 1 h 3235"/>
                <a:gd name="T32" fmla="*/ 2 w 4707"/>
                <a:gd name="T33" fmla="*/ 1 h 3235"/>
                <a:gd name="T34" fmla="*/ 2 w 4707"/>
                <a:gd name="T35" fmla="*/ 1 h 3235"/>
                <a:gd name="T36" fmla="*/ 2 w 4707"/>
                <a:gd name="T37" fmla="*/ 1 h 3235"/>
                <a:gd name="T38" fmla="*/ 2 w 4707"/>
                <a:gd name="T39" fmla="*/ 1 h 3235"/>
                <a:gd name="T40" fmla="*/ 2 w 4707"/>
                <a:gd name="T41" fmla="*/ 1 h 3235"/>
                <a:gd name="T42" fmla="*/ 2 w 4707"/>
                <a:gd name="T43" fmla="*/ 1 h 3235"/>
                <a:gd name="T44" fmla="*/ 2 w 4707"/>
                <a:gd name="T45" fmla="*/ 1 h 3235"/>
                <a:gd name="T46" fmla="*/ 2 w 4707"/>
                <a:gd name="T47" fmla="*/ 1 h 3235"/>
                <a:gd name="T48" fmla="*/ 2 w 4707"/>
                <a:gd name="T49" fmla="*/ 1 h 3235"/>
                <a:gd name="T50" fmla="*/ 2 w 4707"/>
                <a:gd name="T51" fmla="*/ 0 h 3235"/>
                <a:gd name="T52" fmla="*/ 2 w 4707"/>
                <a:gd name="T53" fmla="*/ 0 h 3235"/>
                <a:gd name="T54" fmla="*/ 2 w 4707"/>
                <a:gd name="T55" fmla="*/ 0 h 3235"/>
                <a:gd name="T56" fmla="*/ 2 w 4707"/>
                <a:gd name="T57" fmla="*/ 0 h 3235"/>
                <a:gd name="T58" fmla="*/ 2 w 4707"/>
                <a:gd name="T59" fmla="*/ 0 h 3235"/>
                <a:gd name="T60" fmla="*/ 2 w 4707"/>
                <a:gd name="T61" fmla="*/ 0 h 3235"/>
                <a:gd name="T62" fmla="*/ 2 w 4707"/>
                <a:gd name="T63" fmla="*/ 0 h 3235"/>
                <a:gd name="T64" fmla="*/ 2 w 4707"/>
                <a:gd name="T65" fmla="*/ 0 h 3235"/>
                <a:gd name="T66" fmla="*/ 2 w 4707"/>
                <a:gd name="T67" fmla="*/ 0 h 32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707" h="3235">
                  <a:moveTo>
                    <a:pt x="0" y="3232"/>
                  </a:moveTo>
                  <a:lnTo>
                    <a:pt x="255" y="3235"/>
                  </a:lnTo>
                  <a:lnTo>
                    <a:pt x="509" y="3230"/>
                  </a:lnTo>
                  <a:lnTo>
                    <a:pt x="762" y="3217"/>
                  </a:lnTo>
                  <a:lnTo>
                    <a:pt x="1014" y="3195"/>
                  </a:lnTo>
                  <a:lnTo>
                    <a:pt x="1263" y="3165"/>
                  </a:lnTo>
                  <a:lnTo>
                    <a:pt x="1509" y="3128"/>
                  </a:lnTo>
                  <a:lnTo>
                    <a:pt x="1751" y="3082"/>
                  </a:lnTo>
                  <a:lnTo>
                    <a:pt x="1988" y="3028"/>
                  </a:lnTo>
                  <a:lnTo>
                    <a:pt x="2219" y="2967"/>
                  </a:lnTo>
                  <a:lnTo>
                    <a:pt x="2444" y="2898"/>
                  </a:lnTo>
                  <a:lnTo>
                    <a:pt x="2662" y="2822"/>
                  </a:lnTo>
                  <a:lnTo>
                    <a:pt x="2871" y="2739"/>
                  </a:lnTo>
                  <a:lnTo>
                    <a:pt x="3072" y="2648"/>
                  </a:lnTo>
                  <a:lnTo>
                    <a:pt x="3264" y="2552"/>
                  </a:lnTo>
                  <a:lnTo>
                    <a:pt x="3447" y="2449"/>
                  </a:lnTo>
                  <a:lnTo>
                    <a:pt x="3619" y="2341"/>
                  </a:lnTo>
                  <a:lnTo>
                    <a:pt x="3779" y="2227"/>
                  </a:lnTo>
                  <a:lnTo>
                    <a:pt x="3928" y="2108"/>
                  </a:lnTo>
                  <a:lnTo>
                    <a:pt x="4067" y="1984"/>
                  </a:lnTo>
                  <a:lnTo>
                    <a:pt x="4192" y="1857"/>
                  </a:lnTo>
                  <a:lnTo>
                    <a:pt x="4303" y="1724"/>
                  </a:lnTo>
                  <a:lnTo>
                    <a:pt x="4403" y="1589"/>
                  </a:lnTo>
                  <a:lnTo>
                    <a:pt x="4489" y="1450"/>
                  </a:lnTo>
                  <a:lnTo>
                    <a:pt x="4561" y="1310"/>
                  </a:lnTo>
                  <a:lnTo>
                    <a:pt x="4618" y="1166"/>
                  </a:lnTo>
                  <a:lnTo>
                    <a:pt x="4661" y="1021"/>
                  </a:lnTo>
                  <a:lnTo>
                    <a:pt x="4691" y="875"/>
                  </a:lnTo>
                  <a:lnTo>
                    <a:pt x="4705" y="728"/>
                  </a:lnTo>
                  <a:lnTo>
                    <a:pt x="4707" y="581"/>
                  </a:lnTo>
                  <a:lnTo>
                    <a:pt x="4692" y="434"/>
                  </a:lnTo>
                  <a:lnTo>
                    <a:pt x="4663" y="288"/>
                  </a:lnTo>
                  <a:lnTo>
                    <a:pt x="4620" y="143"/>
                  </a:lnTo>
                  <a:lnTo>
                    <a:pt x="456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4" name="Freeform 42"/>
            <p:cNvSpPr>
              <a:spLocks/>
            </p:cNvSpPr>
            <p:nvPr/>
          </p:nvSpPr>
          <p:spPr bwMode="auto">
            <a:xfrm>
              <a:off x="2037" y="1738"/>
              <a:ext cx="138" cy="249"/>
            </a:xfrm>
            <a:custGeom>
              <a:avLst/>
              <a:gdLst>
                <a:gd name="T0" fmla="*/ 0 w 969"/>
                <a:gd name="T1" fmla="*/ 0 h 1743"/>
                <a:gd name="T2" fmla="*/ 0 w 969"/>
                <a:gd name="T3" fmla="*/ 0 h 1743"/>
                <a:gd name="T4" fmla="*/ 0 w 969"/>
                <a:gd name="T5" fmla="*/ 0 h 1743"/>
                <a:gd name="T6" fmla="*/ 0 w 969"/>
                <a:gd name="T7" fmla="*/ 0 h 1743"/>
                <a:gd name="T8" fmla="*/ 0 w 969"/>
                <a:gd name="T9" fmla="*/ 0 h 1743"/>
                <a:gd name="T10" fmla="*/ 0 w 969"/>
                <a:gd name="T11" fmla="*/ 0 h 1743"/>
                <a:gd name="T12" fmla="*/ 0 w 969"/>
                <a:gd name="T13" fmla="*/ 0 h 1743"/>
                <a:gd name="T14" fmla="*/ 0 w 969"/>
                <a:gd name="T15" fmla="*/ 0 h 1743"/>
                <a:gd name="T16" fmla="*/ 0 w 969"/>
                <a:gd name="T17" fmla="*/ 0 h 1743"/>
                <a:gd name="T18" fmla="*/ 0 w 969"/>
                <a:gd name="T19" fmla="*/ 0 h 1743"/>
                <a:gd name="T20" fmla="*/ 0 w 969"/>
                <a:gd name="T21" fmla="*/ 1 h 1743"/>
                <a:gd name="T22" fmla="*/ 0 w 969"/>
                <a:gd name="T23" fmla="*/ 1 h 1743"/>
                <a:gd name="T24" fmla="*/ 0 w 969"/>
                <a:gd name="T25" fmla="*/ 1 h 1743"/>
                <a:gd name="T26" fmla="*/ 0 w 969"/>
                <a:gd name="T27" fmla="*/ 1 h 17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9" h="1743">
                  <a:moveTo>
                    <a:pt x="969" y="0"/>
                  </a:moveTo>
                  <a:lnTo>
                    <a:pt x="820" y="116"/>
                  </a:lnTo>
                  <a:lnTo>
                    <a:pt x="682" y="235"/>
                  </a:lnTo>
                  <a:lnTo>
                    <a:pt x="556" y="359"/>
                  </a:lnTo>
                  <a:lnTo>
                    <a:pt x="442" y="487"/>
                  </a:lnTo>
                  <a:lnTo>
                    <a:pt x="340" y="618"/>
                  </a:lnTo>
                  <a:lnTo>
                    <a:pt x="252" y="752"/>
                  </a:lnTo>
                  <a:lnTo>
                    <a:pt x="176" y="889"/>
                  </a:lnTo>
                  <a:lnTo>
                    <a:pt x="114" y="1029"/>
                  </a:lnTo>
                  <a:lnTo>
                    <a:pt x="64" y="1169"/>
                  </a:lnTo>
                  <a:lnTo>
                    <a:pt x="30" y="1312"/>
                  </a:lnTo>
                  <a:lnTo>
                    <a:pt x="8" y="1455"/>
                  </a:lnTo>
                  <a:lnTo>
                    <a:pt x="0" y="1599"/>
                  </a:lnTo>
                  <a:lnTo>
                    <a:pt x="6" y="174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5" name="Line 43"/>
            <p:cNvSpPr>
              <a:spLocks noChangeShapeType="1"/>
            </p:cNvSpPr>
            <p:nvPr/>
          </p:nvSpPr>
          <p:spPr bwMode="auto">
            <a:xfrm flipV="1">
              <a:off x="2642" y="1646"/>
              <a:ext cx="15" cy="69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6" name="Line 44"/>
            <p:cNvSpPr>
              <a:spLocks noChangeShapeType="1"/>
            </p:cNvSpPr>
            <p:nvPr/>
          </p:nvSpPr>
          <p:spPr bwMode="auto">
            <a:xfrm flipH="1">
              <a:off x="2038" y="1457"/>
              <a:ext cx="293" cy="53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7" name="Line 45"/>
            <p:cNvSpPr>
              <a:spLocks noChangeShapeType="1"/>
            </p:cNvSpPr>
            <p:nvPr/>
          </p:nvSpPr>
          <p:spPr bwMode="auto">
            <a:xfrm flipH="1">
              <a:off x="1937" y="1848"/>
              <a:ext cx="134" cy="2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68" name="Freeform 46"/>
            <p:cNvSpPr>
              <a:spLocks/>
            </p:cNvSpPr>
            <p:nvPr/>
          </p:nvSpPr>
          <p:spPr bwMode="auto">
            <a:xfrm>
              <a:off x="2318" y="833"/>
              <a:ext cx="1096" cy="1240"/>
            </a:xfrm>
            <a:custGeom>
              <a:avLst/>
              <a:gdLst>
                <a:gd name="T0" fmla="*/ 0 w 7675"/>
                <a:gd name="T1" fmla="*/ 2 h 8683"/>
                <a:gd name="T2" fmla="*/ 1 w 7675"/>
                <a:gd name="T3" fmla="*/ 0 h 8683"/>
                <a:gd name="T4" fmla="*/ 3 w 7675"/>
                <a:gd name="T5" fmla="*/ 4 h 8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75" h="8683">
                  <a:moveTo>
                    <a:pt x="0" y="4210"/>
                  </a:moveTo>
                  <a:lnTo>
                    <a:pt x="2507" y="0"/>
                  </a:lnTo>
                  <a:lnTo>
                    <a:pt x="7675" y="868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18" name="Group 47"/>
          <p:cNvGrpSpPr>
            <a:grpSpLocks/>
          </p:cNvGrpSpPr>
          <p:nvPr/>
        </p:nvGrpSpPr>
        <p:grpSpPr bwMode="auto">
          <a:xfrm>
            <a:off x="6804025" y="3500438"/>
            <a:ext cx="2016125" cy="1701800"/>
            <a:chOff x="1590" y="1392"/>
            <a:chExt cx="1848" cy="1559"/>
          </a:xfrm>
        </p:grpSpPr>
        <p:sp>
          <p:nvSpPr>
            <p:cNvPr id="72747" name="Freeform 48"/>
            <p:cNvSpPr>
              <a:spLocks/>
            </p:cNvSpPr>
            <p:nvPr/>
          </p:nvSpPr>
          <p:spPr bwMode="auto">
            <a:xfrm>
              <a:off x="2938" y="2726"/>
              <a:ext cx="374" cy="225"/>
            </a:xfrm>
            <a:custGeom>
              <a:avLst/>
              <a:gdLst>
                <a:gd name="T0" fmla="*/ 0 w 2617"/>
                <a:gd name="T1" fmla="*/ 0 h 1575"/>
                <a:gd name="T2" fmla="*/ 0 w 2617"/>
                <a:gd name="T3" fmla="*/ 0 h 1575"/>
                <a:gd name="T4" fmla="*/ 0 w 2617"/>
                <a:gd name="T5" fmla="*/ 0 h 1575"/>
                <a:gd name="T6" fmla="*/ 0 w 2617"/>
                <a:gd name="T7" fmla="*/ 0 h 1575"/>
                <a:gd name="T8" fmla="*/ 0 w 2617"/>
                <a:gd name="T9" fmla="*/ 0 h 1575"/>
                <a:gd name="T10" fmla="*/ 0 w 2617"/>
                <a:gd name="T11" fmla="*/ 0 h 1575"/>
                <a:gd name="T12" fmla="*/ 0 w 2617"/>
                <a:gd name="T13" fmla="*/ 0 h 1575"/>
                <a:gd name="T14" fmla="*/ 0 w 2617"/>
                <a:gd name="T15" fmla="*/ 0 h 1575"/>
                <a:gd name="T16" fmla="*/ 0 w 2617"/>
                <a:gd name="T17" fmla="*/ 0 h 1575"/>
                <a:gd name="T18" fmla="*/ 0 w 2617"/>
                <a:gd name="T19" fmla="*/ 0 h 1575"/>
                <a:gd name="T20" fmla="*/ 0 w 2617"/>
                <a:gd name="T21" fmla="*/ 1 h 1575"/>
                <a:gd name="T22" fmla="*/ 0 w 2617"/>
                <a:gd name="T23" fmla="*/ 1 h 1575"/>
                <a:gd name="T24" fmla="*/ 0 w 2617"/>
                <a:gd name="T25" fmla="*/ 1 h 1575"/>
                <a:gd name="T26" fmla="*/ 0 w 2617"/>
                <a:gd name="T27" fmla="*/ 1 h 1575"/>
                <a:gd name="T28" fmla="*/ 0 w 2617"/>
                <a:gd name="T29" fmla="*/ 1 h 1575"/>
                <a:gd name="T30" fmla="*/ 1 w 2617"/>
                <a:gd name="T31" fmla="*/ 1 h 1575"/>
                <a:gd name="T32" fmla="*/ 1 w 2617"/>
                <a:gd name="T33" fmla="*/ 1 h 1575"/>
                <a:gd name="T34" fmla="*/ 1 w 2617"/>
                <a:gd name="T35" fmla="*/ 1 h 1575"/>
                <a:gd name="T36" fmla="*/ 1 w 2617"/>
                <a:gd name="T37" fmla="*/ 1 h 1575"/>
                <a:gd name="T38" fmla="*/ 1 w 2617"/>
                <a:gd name="T39" fmla="*/ 1 h 1575"/>
                <a:gd name="T40" fmla="*/ 1 w 2617"/>
                <a:gd name="T41" fmla="*/ 1 h 1575"/>
                <a:gd name="T42" fmla="*/ 1 w 2617"/>
                <a:gd name="T43" fmla="*/ 1 h 1575"/>
                <a:gd name="T44" fmla="*/ 1 w 2617"/>
                <a:gd name="T45" fmla="*/ 1 h 1575"/>
                <a:gd name="T46" fmla="*/ 1 w 2617"/>
                <a:gd name="T47" fmla="*/ 1 h 1575"/>
                <a:gd name="T48" fmla="*/ 1 w 2617"/>
                <a:gd name="T49" fmla="*/ 1 h 1575"/>
                <a:gd name="T50" fmla="*/ 1 w 2617"/>
                <a:gd name="T51" fmla="*/ 1 h 1575"/>
                <a:gd name="T52" fmla="*/ 1 w 2617"/>
                <a:gd name="T53" fmla="*/ 1 h 1575"/>
                <a:gd name="T54" fmla="*/ 1 w 2617"/>
                <a:gd name="T55" fmla="*/ 0 h 1575"/>
                <a:gd name="T56" fmla="*/ 1 w 2617"/>
                <a:gd name="T57" fmla="*/ 0 h 1575"/>
                <a:gd name="T58" fmla="*/ 1 w 2617"/>
                <a:gd name="T59" fmla="*/ 0 h 1575"/>
                <a:gd name="T60" fmla="*/ 1 w 2617"/>
                <a:gd name="T61" fmla="*/ 0 h 1575"/>
                <a:gd name="T62" fmla="*/ 1 w 2617"/>
                <a:gd name="T63" fmla="*/ 0 h 15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17" h="1575">
                  <a:moveTo>
                    <a:pt x="0" y="0"/>
                  </a:moveTo>
                  <a:lnTo>
                    <a:pt x="66" y="163"/>
                  </a:lnTo>
                  <a:lnTo>
                    <a:pt x="134" y="318"/>
                  </a:lnTo>
                  <a:lnTo>
                    <a:pt x="206" y="466"/>
                  </a:lnTo>
                  <a:lnTo>
                    <a:pt x="280" y="607"/>
                  </a:lnTo>
                  <a:lnTo>
                    <a:pt x="356" y="737"/>
                  </a:lnTo>
                  <a:lnTo>
                    <a:pt x="434" y="860"/>
                  </a:lnTo>
                  <a:lnTo>
                    <a:pt x="515" y="973"/>
                  </a:lnTo>
                  <a:lnTo>
                    <a:pt x="596" y="1077"/>
                  </a:lnTo>
                  <a:lnTo>
                    <a:pt x="680" y="1172"/>
                  </a:lnTo>
                  <a:lnTo>
                    <a:pt x="767" y="1257"/>
                  </a:lnTo>
                  <a:lnTo>
                    <a:pt x="853" y="1332"/>
                  </a:lnTo>
                  <a:lnTo>
                    <a:pt x="941" y="1397"/>
                  </a:lnTo>
                  <a:lnTo>
                    <a:pt x="1030" y="1452"/>
                  </a:lnTo>
                  <a:lnTo>
                    <a:pt x="1120" y="1498"/>
                  </a:lnTo>
                  <a:lnTo>
                    <a:pt x="1211" y="1533"/>
                  </a:lnTo>
                  <a:lnTo>
                    <a:pt x="1302" y="1557"/>
                  </a:lnTo>
                  <a:lnTo>
                    <a:pt x="1393" y="1572"/>
                  </a:lnTo>
                  <a:lnTo>
                    <a:pt x="1485" y="1575"/>
                  </a:lnTo>
                  <a:lnTo>
                    <a:pt x="1577" y="1570"/>
                  </a:lnTo>
                  <a:lnTo>
                    <a:pt x="1669" y="1552"/>
                  </a:lnTo>
                  <a:lnTo>
                    <a:pt x="1760" y="1525"/>
                  </a:lnTo>
                  <a:lnTo>
                    <a:pt x="1851" y="1488"/>
                  </a:lnTo>
                  <a:lnTo>
                    <a:pt x="1940" y="1440"/>
                  </a:lnTo>
                  <a:lnTo>
                    <a:pt x="2030" y="1383"/>
                  </a:lnTo>
                  <a:lnTo>
                    <a:pt x="2118" y="1314"/>
                  </a:lnTo>
                  <a:lnTo>
                    <a:pt x="2206" y="1237"/>
                  </a:lnTo>
                  <a:lnTo>
                    <a:pt x="2291" y="1150"/>
                  </a:lnTo>
                  <a:lnTo>
                    <a:pt x="2376" y="1052"/>
                  </a:lnTo>
                  <a:lnTo>
                    <a:pt x="2458" y="946"/>
                  </a:lnTo>
                  <a:lnTo>
                    <a:pt x="2538" y="830"/>
                  </a:lnTo>
                  <a:lnTo>
                    <a:pt x="2617" y="7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8" name="Freeform 49"/>
            <p:cNvSpPr>
              <a:spLocks/>
            </p:cNvSpPr>
            <p:nvPr/>
          </p:nvSpPr>
          <p:spPr bwMode="auto">
            <a:xfrm>
              <a:off x="2893" y="1392"/>
              <a:ext cx="545" cy="535"/>
            </a:xfrm>
            <a:custGeom>
              <a:avLst/>
              <a:gdLst>
                <a:gd name="T0" fmla="*/ 2 w 3815"/>
                <a:gd name="T1" fmla="*/ 2 h 3743"/>
                <a:gd name="T2" fmla="*/ 2 w 3815"/>
                <a:gd name="T3" fmla="*/ 1 h 3743"/>
                <a:gd name="T4" fmla="*/ 2 w 3815"/>
                <a:gd name="T5" fmla="*/ 1 h 3743"/>
                <a:gd name="T6" fmla="*/ 2 w 3815"/>
                <a:gd name="T7" fmla="*/ 1 h 3743"/>
                <a:gd name="T8" fmla="*/ 2 w 3815"/>
                <a:gd name="T9" fmla="*/ 1 h 3743"/>
                <a:gd name="T10" fmla="*/ 2 w 3815"/>
                <a:gd name="T11" fmla="*/ 1 h 3743"/>
                <a:gd name="T12" fmla="*/ 1 w 3815"/>
                <a:gd name="T13" fmla="*/ 1 h 3743"/>
                <a:gd name="T14" fmla="*/ 1 w 3815"/>
                <a:gd name="T15" fmla="*/ 1 h 3743"/>
                <a:gd name="T16" fmla="*/ 1 w 3815"/>
                <a:gd name="T17" fmla="*/ 1 h 3743"/>
                <a:gd name="T18" fmla="*/ 1 w 3815"/>
                <a:gd name="T19" fmla="*/ 1 h 3743"/>
                <a:gd name="T20" fmla="*/ 1 w 3815"/>
                <a:gd name="T21" fmla="*/ 1 h 3743"/>
                <a:gd name="T22" fmla="*/ 1 w 3815"/>
                <a:gd name="T23" fmla="*/ 1 h 3743"/>
                <a:gd name="T24" fmla="*/ 1 w 3815"/>
                <a:gd name="T25" fmla="*/ 1 h 3743"/>
                <a:gd name="T26" fmla="*/ 1 w 3815"/>
                <a:gd name="T27" fmla="*/ 1 h 3743"/>
                <a:gd name="T28" fmla="*/ 1 w 3815"/>
                <a:gd name="T29" fmla="*/ 0 h 3743"/>
                <a:gd name="T30" fmla="*/ 1 w 3815"/>
                <a:gd name="T31" fmla="*/ 0 h 3743"/>
                <a:gd name="T32" fmla="*/ 1 w 3815"/>
                <a:gd name="T33" fmla="*/ 0 h 3743"/>
                <a:gd name="T34" fmla="*/ 1 w 3815"/>
                <a:gd name="T35" fmla="*/ 0 h 3743"/>
                <a:gd name="T36" fmla="*/ 1 w 3815"/>
                <a:gd name="T37" fmla="*/ 0 h 3743"/>
                <a:gd name="T38" fmla="*/ 1 w 3815"/>
                <a:gd name="T39" fmla="*/ 0 h 3743"/>
                <a:gd name="T40" fmla="*/ 1 w 3815"/>
                <a:gd name="T41" fmla="*/ 0 h 3743"/>
                <a:gd name="T42" fmla="*/ 1 w 3815"/>
                <a:gd name="T43" fmla="*/ 0 h 3743"/>
                <a:gd name="T44" fmla="*/ 1 w 3815"/>
                <a:gd name="T45" fmla="*/ 0 h 3743"/>
                <a:gd name="T46" fmla="*/ 1 w 3815"/>
                <a:gd name="T47" fmla="*/ 0 h 3743"/>
                <a:gd name="T48" fmla="*/ 1 w 3815"/>
                <a:gd name="T49" fmla="*/ 0 h 3743"/>
                <a:gd name="T50" fmla="*/ 1 w 3815"/>
                <a:gd name="T51" fmla="*/ 0 h 3743"/>
                <a:gd name="T52" fmla="*/ 1 w 3815"/>
                <a:gd name="T53" fmla="*/ 0 h 3743"/>
                <a:gd name="T54" fmla="*/ 1 w 3815"/>
                <a:gd name="T55" fmla="*/ 0 h 3743"/>
                <a:gd name="T56" fmla="*/ 1 w 3815"/>
                <a:gd name="T57" fmla="*/ 0 h 3743"/>
                <a:gd name="T58" fmla="*/ 1 w 3815"/>
                <a:gd name="T59" fmla="*/ 0 h 3743"/>
                <a:gd name="T60" fmla="*/ 1 w 3815"/>
                <a:gd name="T61" fmla="*/ 0 h 3743"/>
                <a:gd name="T62" fmla="*/ 1 w 3815"/>
                <a:gd name="T63" fmla="*/ 0 h 3743"/>
                <a:gd name="T64" fmla="*/ 1 w 3815"/>
                <a:gd name="T65" fmla="*/ 0 h 3743"/>
                <a:gd name="T66" fmla="*/ 1 w 3815"/>
                <a:gd name="T67" fmla="*/ 0 h 3743"/>
                <a:gd name="T68" fmla="*/ 1 w 3815"/>
                <a:gd name="T69" fmla="*/ 0 h 3743"/>
                <a:gd name="T70" fmla="*/ 1 w 3815"/>
                <a:gd name="T71" fmla="*/ 0 h 3743"/>
                <a:gd name="T72" fmla="*/ 0 w 3815"/>
                <a:gd name="T73" fmla="*/ 0 h 3743"/>
                <a:gd name="T74" fmla="*/ 0 w 3815"/>
                <a:gd name="T75" fmla="*/ 0 h 3743"/>
                <a:gd name="T76" fmla="*/ 0 w 3815"/>
                <a:gd name="T77" fmla="*/ 0 h 3743"/>
                <a:gd name="T78" fmla="*/ 0 w 3815"/>
                <a:gd name="T79" fmla="*/ 0 h 3743"/>
                <a:gd name="T80" fmla="*/ 0 w 3815"/>
                <a:gd name="T81" fmla="*/ 0 h 3743"/>
                <a:gd name="T82" fmla="*/ 0 w 3815"/>
                <a:gd name="T83" fmla="*/ 0 h 3743"/>
                <a:gd name="T84" fmla="*/ 0 w 3815"/>
                <a:gd name="T85" fmla="*/ 0 h 3743"/>
                <a:gd name="T86" fmla="*/ 0 w 3815"/>
                <a:gd name="T87" fmla="*/ 0 h 3743"/>
                <a:gd name="T88" fmla="*/ 0 w 3815"/>
                <a:gd name="T89" fmla="*/ 0 h 3743"/>
                <a:gd name="T90" fmla="*/ 0 w 3815"/>
                <a:gd name="T91" fmla="*/ 1 h 3743"/>
                <a:gd name="T92" fmla="*/ 0 w 3815"/>
                <a:gd name="T93" fmla="*/ 1 h 3743"/>
                <a:gd name="T94" fmla="*/ 0 w 3815"/>
                <a:gd name="T95" fmla="*/ 1 h 3743"/>
                <a:gd name="T96" fmla="*/ 0 w 3815"/>
                <a:gd name="T97" fmla="*/ 1 h 3743"/>
                <a:gd name="T98" fmla="*/ 0 w 3815"/>
                <a:gd name="T99" fmla="*/ 1 h 3743"/>
                <a:gd name="T100" fmla="*/ 0 w 3815"/>
                <a:gd name="T101" fmla="*/ 1 h 3743"/>
                <a:gd name="T102" fmla="*/ 0 w 3815"/>
                <a:gd name="T103" fmla="*/ 1 h 3743"/>
                <a:gd name="T104" fmla="*/ 0 w 3815"/>
                <a:gd name="T105" fmla="*/ 1 h 3743"/>
                <a:gd name="T106" fmla="*/ 0 w 3815"/>
                <a:gd name="T107" fmla="*/ 1 h 37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815" h="3743">
                  <a:moveTo>
                    <a:pt x="3815" y="3743"/>
                  </a:moveTo>
                  <a:lnTo>
                    <a:pt x="3785" y="3519"/>
                  </a:lnTo>
                  <a:lnTo>
                    <a:pt x="3752" y="3301"/>
                  </a:lnTo>
                  <a:lnTo>
                    <a:pt x="3714" y="3086"/>
                  </a:lnTo>
                  <a:lnTo>
                    <a:pt x="3673" y="2875"/>
                  </a:lnTo>
                  <a:lnTo>
                    <a:pt x="3629" y="2669"/>
                  </a:lnTo>
                  <a:lnTo>
                    <a:pt x="3583" y="2469"/>
                  </a:lnTo>
                  <a:lnTo>
                    <a:pt x="3532" y="2274"/>
                  </a:lnTo>
                  <a:lnTo>
                    <a:pt x="3478" y="2085"/>
                  </a:lnTo>
                  <a:lnTo>
                    <a:pt x="3420" y="1902"/>
                  </a:lnTo>
                  <a:lnTo>
                    <a:pt x="3360" y="1727"/>
                  </a:lnTo>
                  <a:lnTo>
                    <a:pt x="3297" y="1558"/>
                  </a:lnTo>
                  <a:lnTo>
                    <a:pt x="3231" y="1396"/>
                  </a:lnTo>
                  <a:lnTo>
                    <a:pt x="3163" y="1243"/>
                  </a:lnTo>
                  <a:lnTo>
                    <a:pt x="3091" y="1096"/>
                  </a:lnTo>
                  <a:lnTo>
                    <a:pt x="3018" y="958"/>
                  </a:lnTo>
                  <a:lnTo>
                    <a:pt x="2942" y="828"/>
                  </a:lnTo>
                  <a:lnTo>
                    <a:pt x="2864" y="708"/>
                  </a:lnTo>
                  <a:lnTo>
                    <a:pt x="2784" y="596"/>
                  </a:lnTo>
                  <a:lnTo>
                    <a:pt x="2702" y="493"/>
                  </a:lnTo>
                  <a:lnTo>
                    <a:pt x="2619" y="399"/>
                  </a:lnTo>
                  <a:lnTo>
                    <a:pt x="2534" y="315"/>
                  </a:lnTo>
                  <a:lnTo>
                    <a:pt x="2448" y="241"/>
                  </a:lnTo>
                  <a:lnTo>
                    <a:pt x="2360" y="176"/>
                  </a:lnTo>
                  <a:lnTo>
                    <a:pt x="2272" y="122"/>
                  </a:lnTo>
                  <a:lnTo>
                    <a:pt x="2182" y="78"/>
                  </a:lnTo>
                  <a:lnTo>
                    <a:pt x="2093" y="42"/>
                  </a:lnTo>
                  <a:lnTo>
                    <a:pt x="2002" y="18"/>
                  </a:lnTo>
                  <a:lnTo>
                    <a:pt x="1911" y="4"/>
                  </a:lnTo>
                  <a:lnTo>
                    <a:pt x="1820" y="0"/>
                  </a:lnTo>
                  <a:lnTo>
                    <a:pt x="1728" y="6"/>
                  </a:lnTo>
                  <a:lnTo>
                    <a:pt x="1638" y="22"/>
                  </a:lnTo>
                  <a:lnTo>
                    <a:pt x="1547" y="49"/>
                  </a:lnTo>
                  <a:lnTo>
                    <a:pt x="1456" y="85"/>
                  </a:lnTo>
                  <a:lnTo>
                    <a:pt x="1367" y="133"/>
                  </a:lnTo>
                  <a:lnTo>
                    <a:pt x="1278" y="189"/>
                  </a:lnTo>
                  <a:lnTo>
                    <a:pt x="1191" y="256"/>
                  </a:lnTo>
                  <a:lnTo>
                    <a:pt x="1105" y="333"/>
                  </a:lnTo>
                  <a:lnTo>
                    <a:pt x="1019" y="418"/>
                  </a:lnTo>
                  <a:lnTo>
                    <a:pt x="936" y="514"/>
                  </a:lnTo>
                  <a:lnTo>
                    <a:pt x="853" y="619"/>
                  </a:lnTo>
                  <a:lnTo>
                    <a:pt x="773" y="733"/>
                  </a:lnTo>
                  <a:lnTo>
                    <a:pt x="695" y="856"/>
                  </a:lnTo>
                  <a:lnTo>
                    <a:pt x="618" y="986"/>
                  </a:lnTo>
                  <a:lnTo>
                    <a:pt x="544" y="1126"/>
                  </a:lnTo>
                  <a:lnTo>
                    <a:pt x="473" y="1273"/>
                  </a:lnTo>
                  <a:lnTo>
                    <a:pt x="404" y="1429"/>
                  </a:lnTo>
                  <a:lnTo>
                    <a:pt x="337" y="1593"/>
                  </a:lnTo>
                  <a:lnTo>
                    <a:pt x="274" y="1763"/>
                  </a:lnTo>
                  <a:lnTo>
                    <a:pt x="213" y="1941"/>
                  </a:lnTo>
                  <a:lnTo>
                    <a:pt x="154" y="2125"/>
                  </a:lnTo>
                  <a:lnTo>
                    <a:pt x="100" y="2315"/>
                  </a:lnTo>
                  <a:lnTo>
                    <a:pt x="48" y="2511"/>
                  </a:lnTo>
                  <a:lnTo>
                    <a:pt x="0" y="271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9" name="Freeform 50"/>
            <p:cNvSpPr>
              <a:spLocks/>
            </p:cNvSpPr>
            <p:nvPr/>
          </p:nvSpPr>
          <p:spPr bwMode="auto">
            <a:xfrm>
              <a:off x="2320" y="1818"/>
              <a:ext cx="66" cy="592"/>
            </a:xfrm>
            <a:custGeom>
              <a:avLst/>
              <a:gdLst>
                <a:gd name="T0" fmla="*/ 0 w 462"/>
                <a:gd name="T1" fmla="*/ 0 h 4150"/>
                <a:gd name="T2" fmla="*/ 0 w 462"/>
                <a:gd name="T3" fmla="*/ 0 h 4150"/>
                <a:gd name="T4" fmla="*/ 0 w 462"/>
                <a:gd name="T5" fmla="*/ 0 h 4150"/>
                <a:gd name="T6" fmla="*/ 0 w 462"/>
                <a:gd name="T7" fmla="*/ 0 h 4150"/>
                <a:gd name="T8" fmla="*/ 0 w 462"/>
                <a:gd name="T9" fmla="*/ 0 h 4150"/>
                <a:gd name="T10" fmla="*/ 0 w 462"/>
                <a:gd name="T11" fmla="*/ 0 h 4150"/>
                <a:gd name="T12" fmla="*/ 0 w 462"/>
                <a:gd name="T13" fmla="*/ 0 h 4150"/>
                <a:gd name="T14" fmla="*/ 0 w 462"/>
                <a:gd name="T15" fmla="*/ 0 h 4150"/>
                <a:gd name="T16" fmla="*/ 0 w 462"/>
                <a:gd name="T17" fmla="*/ 0 h 4150"/>
                <a:gd name="T18" fmla="*/ 0 w 462"/>
                <a:gd name="T19" fmla="*/ 1 h 4150"/>
                <a:gd name="T20" fmla="*/ 0 w 462"/>
                <a:gd name="T21" fmla="*/ 1 h 4150"/>
                <a:gd name="T22" fmla="*/ 0 w 462"/>
                <a:gd name="T23" fmla="*/ 1 h 4150"/>
                <a:gd name="T24" fmla="*/ 0 w 462"/>
                <a:gd name="T25" fmla="*/ 1 h 4150"/>
                <a:gd name="T26" fmla="*/ 0 w 462"/>
                <a:gd name="T27" fmla="*/ 1 h 4150"/>
                <a:gd name="T28" fmla="*/ 0 w 462"/>
                <a:gd name="T29" fmla="*/ 1 h 4150"/>
                <a:gd name="T30" fmla="*/ 0 w 462"/>
                <a:gd name="T31" fmla="*/ 1 h 4150"/>
                <a:gd name="T32" fmla="*/ 0 w 462"/>
                <a:gd name="T33" fmla="*/ 1 h 4150"/>
                <a:gd name="T34" fmla="*/ 0 w 462"/>
                <a:gd name="T35" fmla="*/ 1 h 4150"/>
                <a:gd name="T36" fmla="*/ 0 w 462"/>
                <a:gd name="T37" fmla="*/ 1 h 4150"/>
                <a:gd name="T38" fmla="*/ 0 w 462"/>
                <a:gd name="T39" fmla="*/ 1 h 4150"/>
                <a:gd name="T40" fmla="*/ 0 w 462"/>
                <a:gd name="T41" fmla="*/ 1 h 4150"/>
                <a:gd name="T42" fmla="*/ 0 w 462"/>
                <a:gd name="T43" fmla="*/ 1 h 4150"/>
                <a:gd name="T44" fmla="*/ 0 w 462"/>
                <a:gd name="T45" fmla="*/ 1 h 4150"/>
                <a:gd name="T46" fmla="*/ 0 w 462"/>
                <a:gd name="T47" fmla="*/ 2 h 4150"/>
                <a:gd name="T48" fmla="*/ 0 w 462"/>
                <a:gd name="T49" fmla="*/ 2 h 4150"/>
                <a:gd name="T50" fmla="*/ 0 w 462"/>
                <a:gd name="T51" fmla="*/ 2 h 4150"/>
                <a:gd name="T52" fmla="*/ 0 w 462"/>
                <a:gd name="T53" fmla="*/ 2 h 41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62" h="4150">
                  <a:moveTo>
                    <a:pt x="462" y="0"/>
                  </a:moveTo>
                  <a:lnTo>
                    <a:pt x="410" y="116"/>
                  </a:lnTo>
                  <a:lnTo>
                    <a:pt x="360" y="237"/>
                  </a:lnTo>
                  <a:lnTo>
                    <a:pt x="313" y="367"/>
                  </a:lnTo>
                  <a:lnTo>
                    <a:pt x="268" y="503"/>
                  </a:lnTo>
                  <a:lnTo>
                    <a:pt x="228" y="645"/>
                  </a:lnTo>
                  <a:lnTo>
                    <a:pt x="189" y="792"/>
                  </a:lnTo>
                  <a:lnTo>
                    <a:pt x="155" y="946"/>
                  </a:lnTo>
                  <a:lnTo>
                    <a:pt x="123" y="1103"/>
                  </a:lnTo>
                  <a:lnTo>
                    <a:pt x="95" y="1265"/>
                  </a:lnTo>
                  <a:lnTo>
                    <a:pt x="69" y="1431"/>
                  </a:lnTo>
                  <a:lnTo>
                    <a:pt x="48" y="1600"/>
                  </a:lnTo>
                  <a:lnTo>
                    <a:pt x="32" y="1771"/>
                  </a:lnTo>
                  <a:lnTo>
                    <a:pt x="18" y="1945"/>
                  </a:lnTo>
                  <a:lnTo>
                    <a:pt x="9" y="2121"/>
                  </a:lnTo>
                  <a:lnTo>
                    <a:pt x="2" y="2296"/>
                  </a:lnTo>
                  <a:lnTo>
                    <a:pt x="0" y="2473"/>
                  </a:lnTo>
                  <a:lnTo>
                    <a:pt x="2" y="2651"/>
                  </a:lnTo>
                  <a:lnTo>
                    <a:pt x="8" y="2827"/>
                  </a:lnTo>
                  <a:lnTo>
                    <a:pt x="16" y="3002"/>
                  </a:lnTo>
                  <a:lnTo>
                    <a:pt x="30" y="3175"/>
                  </a:lnTo>
                  <a:lnTo>
                    <a:pt x="46" y="3346"/>
                  </a:lnTo>
                  <a:lnTo>
                    <a:pt x="66" y="3514"/>
                  </a:lnTo>
                  <a:lnTo>
                    <a:pt x="90" y="3680"/>
                  </a:lnTo>
                  <a:lnTo>
                    <a:pt x="118" y="3842"/>
                  </a:lnTo>
                  <a:lnTo>
                    <a:pt x="149" y="3999"/>
                  </a:lnTo>
                  <a:lnTo>
                    <a:pt x="183" y="41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0" name="Freeform 51"/>
            <p:cNvSpPr>
              <a:spLocks/>
            </p:cNvSpPr>
            <p:nvPr/>
          </p:nvSpPr>
          <p:spPr bwMode="auto">
            <a:xfrm>
              <a:off x="2618" y="1884"/>
              <a:ext cx="51" cy="600"/>
            </a:xfrm>
            <a:custGeom>
              <a:avLst/>
              <a:gdLst>
                <a:gd name="T0" fmla="*/ 0 w 354"/>
                <a:gd name="T1" fmla="*/ 2 h 4201"/>
                <a:gd name="T2" fmla="*/ 0 w 354"/>
                <a:gd name="T3" fmla="*/ 2 h 4201"/>
                <a:gd name="T4" fmla="*/ 0 w 354"/>
                <a:gd name="T5" fmla="*/ 2 h 4201"/>
                <a:gd name="T6" fmla="*/ 0 w 354"/>
                <a:gd name="T7" fmla="*/ 2 h 4201"/>
                <a:gd name="T8" fmla="*/ 0 w 354"/>
                <a:gd name="T9" fmla="*/ 2 h 4201"/>
                <a:gd name="T10" fmla="*/ 0 w 354"/>
                <a:gd name="T11" fmla="*/ 1 h 4201"/>
                <a:gd name="T12" fmla="*/ 0 w 354"/>
                <a:gd name="T13" fmla="*/ 1 h 4201"/>
                <a:gd name="T14" fmla="*/ 0 w 354"/>
                <a:gd name="T15" fmla="*/ 1 h 4201"/>
                <a:gd name="T16" fmla="*/ 0 w 354"/>
                <a:gd name="T17" fmla="*/ 1 h 4201"/>
                <a:gd name="T18" fmla="*/ 0 w 354"/>
                <a:gd name="T19" fmla="*/ 1 h 4201"/>
                <a:gd name="T20" fmla="*/ 0 w 354"/>
                <a:gd name="T21" fmla="*/ 1 h 4201"/>
                <a:gd name="T22" fmla="*/ 0 w 354"/>
                <a:gd name="T23" fmla="*/ 1 h 4201"/>
                <a:gd name="T24" fmla="*/ 0 w 354"/>
                <a:gd name="T25" fmla="*/ 1 h 4201"/>
                <a:gd name="T26" fmla="*/ 0 w 354"/>
                <a:gd name="T27" fmla="*/ 1 h 4201"/>
                <a:gd name="T28" fmla="*/ 0 w 354"/>
                <a:gd name="T29" fmla="*/ 1 h 4201"/>
                <a:gd name="T30" fmla="*/ 0 w 354"/>
                <a:gd name="T31" fmla="*/ 1 h 4201"/>
                <a:gd name="T32" fmla="*/ 0 w 354"/>
                <a:gd name="T33" fmla="*/ 1 h 4201"/>
                <a:gd name="T34" fmla="*/ 0 w 354"/>
                <a:gd name="T35" fmla="*/ 1 h 4201"/>
                <a:gd name="T36" fmla="*/ 0 w 354"/>
                <a:gd name="T37" fmla="*/ 1 h 4201"/>
                <a:gd name="T38" fmla="*/ 0 w 354"/>
                <a:gd name="T39" fmla="*/ 0 h 4201"/>
                <a:gd name="T40" fmla="*/ 0 w 354"/>
                <a:gd name="T41" fmla="*/ 0 h 4201"/>
                <a:gd name="T42" fmla="*/ 0 w 354"/>
                <a:gd name="T43" fmla="*/ 0 h 4201"/>
                <a:gd name="T44" fmla="*/ 0 w 354"/>
                <a:gd name="T45" fmla="*/ 0 h 4201"/>
                <a:gd name="T46" fmla="*/ 0 w 354"/>
                <a:gd name="T47" fmla="*/ 0 h 4201"/>
                <a:gd name="T48" fmla="*/ 0 w 354"/>
                <a:gd name="T49" fmla="*/ 0 h 4201"/>
                <a:gd name="T50" fmla="*/ 0 w 354"/>
                <a:gd name="T51" fmla="*/ 0 h 4201"/>
                <a:gd name="T52" fmla="*/ 0 w 354"/>
                <a:gd name="T53" fmla="*/ 0 h 42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" h="4201">
                  <a:moveTo>
                    <a:pt x="0" y="4201"/>
                  </a:moveTo>
                  <a:lnTo>
                    <a:pt x="47" y="4071"/>
                  </a:lnTo>
                  <a:lnTo>
                    <a:pt x="91" y="3934"/>
                  </a:lnTo>
                  <a:lnTo>
                    <a:pt x="132" y="3792"/>
                  </a:lnTo>
                  <a:lnTo>
                    <a:pt x="169" y="3644"/>
                  </a:lnTo>
                  <a:lnTo>
                    <a:pt x="204" y="3490"/>
                  </a:lnTo>
                  <a:lnTo>
                    <a:pt x="236" y="3332"/>
                  </a:lnTo>
                  <a:lnTo>
                    <a:pt x="263" y="3170"/>
                  </a:lnTo>
                  <a:lnTo>
                    <a:pt x="287" y="3003"/>
                  </a:lnTo>
                  <a:lnTo>
                    <a:pt x="308" y="2834"/>
                  </a:lnTo>
                  <a:lnTo>
                    <a:pt x="324" y="2662"/>
                  </a:lnTo>
                  <a:lnTo>
                    <a:pt x="337" y="2488"/>
                  </a:lnTo>
                  <a:lnTo>
                    <a:pt x="347" y="2313"/>
                  </a:lnTo>
                  <a:lnTo>
                    <a:pt x="353" y="2136"/>
                  </a:lnTo>
                  <a:lnTo>
                    <a:pt x="354" y="1959"/>
                  </a:lnTo>
                  <a:lnTo>
                    <a:pt x="353" y="1782"/>
                  </a:lnTo>
                  <a:lnTo>
                    <a:pt x="346" y="1607"/>
                  </a:lnTo>
                  <a:lnTo>
                    <a:pt x="336" y="1431"/>
                  </a:lnTo>
                  <a:lnTo>
                    <a:pt x="323" y="1259"/>
                  </a:lnTo>
                  <a:lnTo>
                    <a:pt x="307" y="1087"/>
                  </a:lnTo>
                  <a:lnTo>
                    <a:pt x="286" y="919"/>
                  </a:lnTo>
                  <a:lnTo>
                    <a:pt x="261" y="755"/>
                  </a:lnTo>
                  <a:lnTo>
                    <a:pt x="232" y="594"/>
                  </a:lnTo>
                  <a:lnTo>
                    <a:pt x="202" y="437"/>
                  </a:lnTo>
                  <a:lnTo>
                    <a:pt x="167" y="286"/>
                  </a:lnTo>
                  <a:lnTo>
                    <a:pt x="129" y="140"/>
                  </a:lnTo>
                  <a:lnTo>
                    <a:pt x="8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1" name="Line 52"/>
            <p:cNvSpPr>
              <a:spLocks noChangeShapeType="1"/>
            </p:cNvSpPr>
            <p:nvPr/>
          </p:nvSpPr>
          <p:spPr bwMode="auto">
            <a:xfrm flipH="1" flipV="1">
              <a:off x="2386" y="1818"/>
              <a:ext cx="245" cy="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2" name="Freeform 53"/>
            <p:cNvSpPr>
              <a:spLocks/>
            </p:cNvSpPr>
            <p:nvPr/>
          </p:nvSpPr>
          <p:spPr bwMode="auto">
            <a:xfrm>
              <a:off x="2386" y="1780"/>
              <a:ext cx="507" cy="38"/>
            </a:xfrm>
            <a:custGeom>
              <a:avLst/>
              <a:gdLst>
                <a:gd name="T0" fmla="*/ 0 w 3546"/>
                <a:gd name="T1" fmla="*/ 0 h 264"/>
                <a:gd name="T2" fmla="*/ 0 w 3546"/>
                <a:gd name="T3" fmla="*/ 0 h 264"/>
                <a:gd name="T4" fmla="*/ 0 w 3546"/>
                <a:gd name="T5" fmla="*/ 0 h 264"/>
                <a:gd name="T6" fmla="*/ 0 w 3546"/>
                <a:gd name="T7" fmla="*/ 0 h 264"/>
                <a:gd name="T8" fmla="*/ 0 w 3546"/>
                <a:gd name="T9" fmla="*/ 0 h 264"/>
                <a:gd name="T10" fmla="*/ 0 w 3546"/>
                <a:gd name="T11" fmla="*/ 0 h 264"/>
                <a:gd name="T12" fmla="*/ 0 w 3546"/>
                <a:gd name="T13" fmla="*/ 0 h 264"/>
                <a:gd name="T14" fmla="*/ 0 w 3546"/>
                <a:gd name="T15" fmla="*/ 0 h 264"/>
                <a:gd name="T16" fmla="*/ 0 w 3546"/>
                <a:gd name="T17" fmla="*/ 0 h 264"/>
                <a:gd name="T18" fmla="*/ 1 w 3546"/>
                <a:gd name="T19" fmla="*/ 0 h 264"/>
                <a:gd name="T20" fmla="*/ 1 w 3546"/>
                <a:gd name="T21" fmla="*/ 0 h 264"/>
                <a:gd name="T22" fmla="*/ 1 w 3546"/>
                <a:gd name="T23" fmla="*/ 0 h 264"/>
                <a:gd name="T24" fmla="*/ 1 w 3546"/>
                <a:gd name="T25" fmla="*/ 0 h 264"/>
                <a:gd name="T26" fmla="*/ 1 w 3546"/>
                <a:gd name="T27" fmla="*/ 0 h 264"/>
                <a:gd name="T28" fmla="*/ 1 w 3546"/>
                <a:gd name="T29" fmla="*/ 0 h 264"/>
                <a:gd name="T30" fmla="*/ 1 w 3546"/>
                <a:gd name="T31" fmla="*/ 0 h 264"/>
                <a:gd name="T32" fmla="*/ 1 w 3546"/>
                <a:gd name="T33" fmla="*/ 0 h 264"/>
                <a:gd name="T34" fmla="*/ 1 w 3546"/>
                <a:gd name="T35" fmla="*/ 0 h 264"/>
                <a:gd name="T36" fmla="*/ 1 w 3546"/>
                <a:gd name="T37" fmla="*/ 0 h 264"/>
                <a:gd name="T38" fmla="*/ 1 w 3546"/>
                <a:gd name="T39" fmla="*/ 0 h 264"/>
                <a:gd name="T40" fmla="*/ 1 w 3546"/>
                <a:gd name="T41" fmla="*/ 0 h 264"/>
                <a:gd name="T42" fmla="*/ 1 w 3546"/>
                <a:gd name="T43" fmla="*/ 0 h 264"/>
                <a:gd name="T44" fmla="*/ 1 w 3546"/>
                <a:gd name="T45" fmla="*/ 0 h 264"/>
                <a:gd name="T46" fmla="*/ 1 w 3546"/>
                <a:gd name="T47" fmla="*/ 0 h 264"/>
                <a:gd name="T48" fmla="*/ 1 w 3546"/>
                <a:gd name="T49" fmla="*/ 0 h 264"/>
                <a:gd name="T50" fmla="*/ 1 w 3546"/>
                <a:gd name="T51" fmla="*/ 0 h 264"/>
                <a:gd name="T52" fmla="*/ 1 w 3546"/>
                <a:gd name="T53" fmla="*/ 0 h 2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6" h="264">
                  <a:moveTo>
                    <a:pt x="0" y="264"/>
                  </a:moveTo>
                  <a:lnTo>
                    <a:pt x="141" y="252"/>
                  </a:lnTo>
                  <a:lnTo>
                    <a:pt x="292" y="237"/>
                  </a:lnTo>
                  <a:lnTo>
                    <a:pt x="451" y="224"/>
                  </a:lnTo>
                  <a:lnTo>
                    <a:pt x="619" y="210"/>
                  </a:lnTo>
                  <a:lnTo>
                    <a:pt x="798" y="195"/>
                  </a:lnTo>
                  <a:lnTo>
                    <a:pt x="986" y="181"/>
                  </a:lnTo>
                  <a:lnTo>
                    <a:pt x="1084" y="173"/>
                  </a:lnTo>
                  <a:lnTo>
                    <a:pt x="1185" y="165"/>
                  </a:lnTo>
                  <a:lnTo>
                    <a:pt x="1289" y="158"/>
                  </a:lnTo>
                  <a:lnTo>
                    <a:pt x="1395" y="150"/>
                  </a:lnTo>
                  <a:lnTo>
                    <a:pt x="1504" y="141"/>
                  </a:lnTo>
                  <a:lnTo>
                    <a:pt x="1617" y="133"/>
                  </a:lnTo>
                  <a:lnTo>
                    <a:pt x="1732" y="124"/>
                  </a:lnTo>
                  <a:lnTo>
                    <a:pt x="1850" y="116"/>
                  </a:lnTo>
                  <a:lnTo>
                    <a:pt x="1972" y="108"/>
                  </a:lnTo>
                  <a:lnTo>
                    <a:pt x="2097" y="99"/>
                  </a:lnTo>
                  <a:lnTo>
                    <a:pt x="2225" y="89"/>
                  </a:lnTo>
                  <a:lnTo>
                    <a:pt x="2356" y="80"/>
                  </a:lnTo>
                  <a:lnTo>
                    <a:pt x="2491" y="71"/>
                  </a:lnTo>
                  <a:lnTo>
                    <a:pt x="2630" y="61"/>
                  </a:lnTo>
                  <a:lnTo>
                    <a:pt x="2773" y="51"/>
                  </a:lnTo>
                  <a:lnTo>
                    <a:pt x="2919" y="42"/>
                  </a:lnTo>
                  <a:lnTo>
                    <a:pt x="3069" y="32"/>
                  </a:lnTo>
                  <a:lnTo>
                    <a:pt x="3224" y="21"/>
                  </a:lnTo>
                  <a:lnTo>
                    <a:pt x="3383" y="11"/>
                  </a:lnTo>
                  <a:lnTo>
                    <a:pt x="354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3" name="Line 54"/>
            <p:cNvSpPr>
              <a:spLocks noChangeShapeType="1"/>
            </p:cNvSpPr>
            <p:nvPr/>
          </p:nvSpPr>
          <p:spPr bwMode="auto">
            <a:xfrm>
              <a:off x="2893" y="1780"/>
              <a:ext cx="545" cy="1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4" name="Freeform 55"/>
            <p:cNvSpPr>
              <a:spLocks/>
            </p:cNvSpPr>
            <p:nvPr/>
          </p:nvSpPr>
          <p:spPr bwMode="auto">
            <a:xfrm>
              <a:off x="2631" y="1884"/>
              <a:ext cx="807" cy="43"/>
            </a:xfrm>
            <a:custGeom>
              <a:avLst/>
              <a:gdLst>
                <a:gd name="T0" fmla="*/ 2 w 5651"/>
                <a:gd name="T1" fmla="*/ 0 h 304"/>
                <a:gd name="T2" fmla="*/ 2 w 5651"/>
                <a:gd name="T3" fmla="*/ 0 h 304"/>
                <a:gd name="T4" fmla="*/ 2 w 5651"/>
                <a:gd name="T5" fmla="*/ 0 h 304"/>
                <a:gd name="T6" fmla="*/ 2 w 5651"/>
                <a:gd name="T7" fmla="*/ 0 h 304"/>
                <a:gd name="T8" fmla="*/ 2 w 5651"/>
                <a:gd name="T9" fmla="*/ 0 h 304"/>
                <a:gd name="T10" fmla="*/ 2 w 5651"/>
                <a:gd name="T11" fmla="*/ 0 h 304"/>
                <a:gd name="T12" fmla="*/ 2 w 5651"/>
                <a:gd name="T13" fmla="*/ 0 h 304"/>
                <a:gd name="T14" fmla="*/ 2 w 5651"/>
                <a:gd name="T15" fmla="*/ 0 h 304"/>
                <a:gd name="T16" fmla="*/ 2 w 5651"/>
                <a:gd name="T17" fmla="*/ 0 h 304"/>
                <a:gd name="T18" fmla="*/ 2 w 5651"/>
                <a:gd name="T19" fmla="*/ 0 h 304"/>
                <a:gd name="T20" fmla="*/ 1 w 5651"/>
                <a:gd name="T21" fmla="*/ 0 h 304"/>
                <a:gd name="T22" fmla="*/ 1 w 5651"/>
                <a:gd name="T23" fmla="*/ 0 h 304"/>
                <a:gd name="T24" fmla="*/ 1 w 5651"/>
                <a:gd name="T25" fmla="*/ 0 h 304"/>
                <a:gd name="T26" fmla="*/ 1 w 5651"/>
                <a:gd name="T27" fmla="*/ 0 h 304"/>
                <a:gd name="T28" fmla="*/ 1 w 5651"/>
                <a:gd name="T29" fmla="*/ 0 h 304"/>
                <a:gd name="T30" fmla="*/ 1 w 5651"/>
                <a:gd name="T31" fmla="*/ 0 h 304"/>
                <a:gd name="T32" fmla="*/ 1 w 5651"/>
                <a:gd name="T33" fmla="*/ 0 h 304"/>
                <a:gd name="T34" fmla="*/ 1 w 5651"/>
                <a:gd name="T35" fmla="*/ 0 h 304"/>
                <a:gd name="T36" fmla="*/ 1 w 5651"/>
                <a:gd name="T37" fmla="*/ 0 h 304"/>
                <a:gd name="T38" fmla="*/ 1 w 5651"/>
                <a:gd name="T39" fmla="*/ 0 h 304"/>
                <a:gd name="T40" fmla="*/ 1 w 5651"/>
                <a:gd name="T41" fmla="*/ 0 h 304"/>
                <a:gd name="T42" fmla="*/ 1 w 5651"/>
                <a:gd name="T43" fmla="*/ 0 h 304"/>
                <a:gd name="T44" fmla="*/ 1 w 5651"/>
                <a:gd name="T45" fmla="*/ 0 h 304"/>
                <a:gd name="T46" fmla="*/ 0 w 5651"/>
                <a:gd name="T47" fmla="*/ 0 h 304"/>
                <a:gd name="T48" fmla="*/ 0 w 5651"/>
                <a:gd name="T49" fmla="*/ 0 h 304"/>
                <a:gd name="T50" fmla="*/ 0 w 5651"/>
                <a:gd name="T51" fmla="*/ 0 h 304"/>
                <a:gd name="T52" fmla="*/ 0 w 5651"/>
                <a:gd name="T53" fmla="*/ 0 h 304"/>
                <a:gd name="T54" fmla="*/ 0 w 5651"/>
                <a:gd name="T55" fmla="*/ 0 h 304"/>
                <a:gd name="T56" fmla="*/ 0 w 5651"/>
                <a:gd name="T57" fmla="*/ 0 h 304"/>
                <a:gd name="T58" fmla="*/ 0 w 5651"/>
                <a:gd name="T59" fmla="*/ 0 h 304"/>
                <a:gd name="T60" fmla="*/ 0 w 5651"/>
                <a:gd name="T61" fmla="*/ 0 h 304"/>
                <a:gd name="T62" fmla="*/ 0 w 5651"/>
                <a:gd name="T63" fmla="*/ 0 h 304"/>
                <a:gd name="T64" fmla="*/ 0 w 5651"/>
                <a:gd name="T65" fmla="*/ 0 h 3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651" h="304">
                  <a:moveTo>
                    <a:pt x="5651" y="304"/>
                  </a:moveTo>
                  <a:lnTo>
                    <a:pt x="5400" y="290"/>
                  </a:lnTo>
                  <a:lnTo>
                    <a:pt x="5157" y="278"/>
                  </a:lnTo>
                  <a:lnTo>
                    <a:pt x="4919" y="266"/>
                  </a:lnTo>
                  <a:lnTo>
                    <a:pt x="4687" y="255"/>
                  </a:lnTo>
                  <a:lnTo>
                    <a:pt x="4462" y="243"/>
                  </a:lnTo>
                  <a:lnTo>
                    <a:pt x="4241" y="232"/>
                  </a:lnTo>
                  <a:lnTo>
                    <a:pt x="4025" y="221"/>
                  </a:lnTo>
                  <a:lnTo>
                    <a:pt x="3815" y="210"/>
                  </a:lnTo>
                  <a:lnTo>
                    <a:pt x="3611" y="200"/>
                  </a:lnTo>
                  <a:lnTo>
                    <a:pt x="3411" y="189"/>
                  </a:lnTo>
                  <a:lnTo>
                    <a:pt x="3215" y="179"/>
                  </a:lnTo>
                  <a:lnTo>
                    <a:pt x="3024" y="169"/>
                  </a:lnTo>
                  <a:lnTo>
                    <a:pt x="2837" y="159"/>
                  </a:lnTo>
                  <a:lnTo>
                    <a:pt x="2656" y="149"/>
                  </a:lnTo>
                  <a:lnTo>
                    <a:pt x="2478" y="140"/>
                  </a:lnTo>
                  <a:lnTo>
                    <a:pt x="2303" y="130"/>
                  </a:lnTo>
                  <a:lnTo>
                    <a:pt x="2134" y="121"/>
                  </a:lnTo>
                  <a:lnTo>
                    <a:pt x="1967" y="112"/>
                  </a:lnTo>
                  <a:lnTo>
                    <a:pt x="1805" y="104"/>
                  </a:lnTo>
                  <a:lnTo>
                    <a:pt x="1647" y="95"/>
                  </a:lnTo>
                  <a:lnTo>
                    <a:pt x="1492" y="86"/>
                  </a:lnTo>
                  <a:lnTo>
                    <a:pt x="1340" y="77"/>
                  </a:lnTo>
                  <a:lnTo>
                    <a:pt x="1192" y="69"/>
                  </a:lnTo>
                  <a:lnTo>
                    <a:pt x="1047" y="62"/>
                  </a:lnTo>
                  <a:lnTo>
                    <a:pt x="905" y="53"/>
                  </a:lnTo>
                  <a:lnTo>
                    <a:pt x="767" y="45"/>
                  </a:lnTo>
                  <a:lnTo>
                    <a:pt x="632" y="37"/>
                  </a:lnTo>
                  <a:lnTo>
                    <a:pt x="499" y="30"/>
                  </a:lnTo>
                  <a:lnTo>
                    <a:pt x="370" y="22"/>
                  </a:lnTo>
                  <a:lnTo>
                    <a:pt x="244" y="14"/>
                  </a:lnTo>
                  <a:lnTo>
                    <a:pt x="120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5" name="Line 56"/>
            <p:cNvSpPr>
              <a:spLocks noChangeShapeType="1"/>
            </p:cNvSpPr>
            <p:nvPr/>
          </p:nvSpPr>
          <p:spPr bwMode="auto">
            <a:xfrm flipH="1" flipV="1">
              <a:off x="2938" y="2726"/>
              <a:ext cx="374" cy="10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6" name="Freeform 57"/>
            <p:cNvSpPr>
              <a:spLocks/>
            </p:cNvSpPr>
            <p:nvPr/>
          </p:nvSpPr>
          <p:spPr bwMode="auto">
            <a:xfrm>
              <a:off x="2346" y="2410"/>
              <a:ext cx="592" cy="316"/>
            </a:xfrm>
            <a:custGeom>
              <a:avLst/>
              <a:gdLst>
                <a:gd name="T0" fmla="*/ 2 w 4141"/>
                <a:gd name="T1" fmla="*/ 1 h 2206"/>
                <a:gd name="T2" fmla="*/ 2 w 4141"/>
                <a:gd name="T3" fmla="*/ 1 h 2206"/>
                <a:gd name="T4" fmla="*/ 1 w 4141"/>
                <a:gd name="T5" fmla="*/ 1 h 2206"/>
                <a:gd name="T6" fmla="*/ 1 w 4141"/>
                <a:gd name="T7" fmla="*/ 1 h 2206"/>
                <a:gd name="T8" fmla="*/ 1 w 4141"/>
                <a:gd name="T9" fmla="*/ 1 h 2206"/>
                <a:gd name="T10" fmla="*/ 1 w 4141"/>
                <a:gd name="T11" fmla="*/ 1 h 2206"/>
                <a:gd name="T12" fmla="*/ 1 w 4141"/>
                <a:gd name="T13" fmla="*/ 1 h 2206"/>
                <a:gd name="T14" fmla="*/ 1 w 4141"/>
                <a:gd name="T15" fmla="*/ 0 h 2206"/>
                <a:gd name="T16" fmla="*/ 1 w 4141"/>
                <a:gd name="T17" fmla="*/ 0 h 2206"/>
                <a:gd name="T18" fmla="*/ 1 w 4141"/>
                <a:gd name="T19" fmla="*/ 0 h 2206"/>
                <a:gd name="T20" fmla="*/ 1 w 4141"/>
                <a:gd name="T21" fmla="*/ 0 h 2206"/>
                <a:gd name="T22" fmla="*/ 0 w 4141"/>
                <a:gd name="T23" fmla="*/ 0 h 2206"/>
                <a:gd name="T24" fmla="*/ 0 w 4141"/>
                <a:gd name="T25" fmla="*/ 0 h 2206"/>
                <a:gd name="T26" fmla="*/ 0 w 4141"/>
                <a:gd name="T27" fmla="*/ 0 h 2206"/>
                <a:gd name="T28" fmla="*/ 0 w 4141"/>
                <a:gd name="T29" fmla="*/ 0 h 2206"/>
                <a:gd name="T30" fmla="*/ 0 w 4141"/>
                <a:gd name="T31" fmla="*/ 0 h 2206"/>
                <a:gd name="T32" fmla="*/ 0 w 4141"/>
                <a:gd name="T33" fmla="*/ 0 h 22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41" h="2206">
                  <a:moveTo>
                    <a:pt x="4141" y="2206"/>
                  </a:moveTo>
                  <a:lnTo>
                    <a:pt x="3840" y="2046"/>
                  </a:lnTo>
                  <a:lnTo>
                    <a:pt x="3545" y="1890"/>
                  </a:lnTo>
                  <a:lnTo>
                    <a:pt x="3255" y="1736"/>
                  </a:lnTo>
                  <a:lnTo>
                    <a:pt x="2972" y="1586"/>
                  </a:lnTo>
                  <a:lnTo>
                    <a:pt x="2694" y="1438"/>
                  </a:lnTo>
                  <a:lnTo>
                    <a:pt x="2421" y="1293"/>
                  </a:lnTo>
                  <a:lnTo>
                    <a:pt x="2153" y="1151"/>
                  </a:lnTo>
                  <a:lnTo>
                    <a:pt x="1893" y="1011"/>
                  </a:lnTo>
                  <a:lnTo>
                    <a:pt x="1636" y="875"/>
                  </a:lnTo>
                  <a:lnTo>
                    <a:pt x="1386" y="742"/>
                  </a:lnTo>
                  <a:lnTo>
                    <a:pt x="1141" y="611"/>
                  </a:lnTo>
                  <a:lnTo>
                    <a:pt x="902" y="483"/>
                  </a:lnTo>
                  <a:lnTo>
                    <a:pt x="668" y="358"/>
                  </a:lnTo>
                  <a:lnTo>
                    <a:pt x="440" y="235"/>
                  </a:lnTo>
                  <a:lnTo>
                    <a:pt x="218" y="1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7" name="Line 58"/>
            <p:cNvSpPr>
              <a:spLocks noChangeShapeType="1"/>
            </p:cNvSpPr>
            <p:nvPr/>
          </p:nvSpPr>
          <p:spPr bwMode="auto">
            <a:xfrm flipH="1" flipV="1">
              <a:off x="2346" y="2410"/>
              <a:ext cx="272" cy="7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8" name="Freeform 59"/>
            <p:cNvSpPr>
              <a:spLocks/>
            </p:cNvSpPr>
            <p:nvPr/>
          </p:nvSpPr>
          <p:spPr bwMode="auto">
            <a:xfrm>
              <a:off x="2618" y="2484"/>
              <a:ext cx="694" cy="342"/>
            </a:xfrm>
            <a:custGeom>
              <a:avLst/>
              <a:gdLst>
                <a:gd name="T0" fmla="*/ 0 w 4857"/>
                <a:gd name="T1" fmla="*/ 0 h 2399"/>
                <a:gd name="T2" fmla="*/ 0 w 4857"/>
                <a:gd name="T3" fmla="*/ 0 h 2399"/>
                <a:gd name="T4" fmla="*/ 0 w 4857"/>
                <a:gd name="T5" fmla="*/ 0 h 2399"/>
                <a:gd name="T6" fmla="*/ 0 w 4857"/>
                <a:gd name="T7" fmla="*/ 0 h 2399"/>
                <a:gd name="T8" fmla="*/ 0 w 4857"/>
                <a:gd name="T9" fmla="*/ 0 h 2399"/>
                <a:gd name="T10" fmla="*/ 1 w 4857"/>
                <a:gd name="T11" fmla="*/ 0 h 2399"/>
                <a:gd name="T12" fmla="*/ 1 w 4857"/>
                <a:gd name="T13" fmla="*/ 0 h 2399"/>
                <a:gd name="T14" fmla="*/ 1 w 4857"/>
                <a:gd name="T15" fmla="*/ 0 h 2399"/>
                <a:gd name="T16" fmla="*/ 1 w 4857"/>
                <a:gd name="T17" fmla="*/ 0 h 2399"/>
                <a:gd name="T18" fmla="*/ 1 w 4857"/>
                <a:gd name="T19" fmla="*/ 1 h 2399"/>
                <a:gd name="T20" fmla="*/ 1 w 4857"/>
                <a:gd name="T21" fmla="*/ 1 h 2399"/>
                <a:gd name="T22" fmla="*/ 1 w 4857"/>
                <a:gd name="T23" fmla="*/ 1 h 2399"/>
                <a:gd name="T24" fmla="*/ 1 w 4857"/>
                <a:gd name="T25" fmla="*/ 1 h 2399"/>
                <a:gd name="T26" fmla="*/ 2 w 4857"/>
                <a:gd name="T27" fmla="*/ 1 h 2399"/>
                <a:gd name="T28" fmla="*/ 2 w 4857"/>
                <a:gd name="T29" fmla="*/ 1 h 2399"/>
                <a:gd name="T30" fmla="*/ 2 w 4857"/>
                <a:gd name="T31" fmla="*/ 1 h 2399"/>
                <a:gd name="T32" fmla="*/ 2 w 4857"/>
                <a:gd name="T33" fmla="*/ 1 h 23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57" h="2399">
                  <a:moveTo>
                    <a:pt x="0" y="0"/>
                  </a:moveTo>
                  <a:lnTo>
                    <a:pt x="262" y="129"/>
                  </a:lnTo>
                  <a:lnTo>
                    <a:pt x="530" y="261"/>
                  </a:lnTo>
                  <a:lnTo>
                    <a:pt x="802" y="394"/>
                  </a:lnTo>
                  <a:lnTo>
                    <a:pt x="1080" y="531"/>
                  </a:lnTo>
                  <a:lnTo>
                    <a:pt x="1364" y="672"/>
                  </a:lnTo>
                  <a:lnTo>
                    <a:pt x="1654" y="814"/>
                  </a:lnTo>
                  <a:lnTo>
                    <a:pt x="1950" y="960"/>
                  </a:lnTo>
                  <a:lnTo>
                    <a:pt x="2251" y="1108"/>
                  </a:lnTo>
                  <a:lnTo>
                    <a:pt x="2557" y="1260"/>
                  </a:lnTo>
                  <a:lnTo>
                    <a:pt x="2869" y="1413"/>
                  </a:lnTo>
                  <a:lnTo>
                    <a:pt x="3186" y="1571"/>
                  </a:lnTo>
                  <a:lnTo>
                    <a:pt x="3510" y="1731"/>
                  </a:lnTo>
                  <a:lnTo>
                    <a:pt x="3838" y="1894"/>
                  </a:lnTo>
                  <a:lnTo>
                    <a:pt x="4172" y="2059"/>
                  </a:lnTo>
                  <a:lnTo>
                    <a:pt x="4512" y="2228"/>
                  </a:lnTo>
                  <a:lnTo>
                    <a:pt x="4857" y="23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59" name="Freeform 60"/>
            <p:cNvSpPr>
              <a:spLocks/>
            </p:cNvSpPr>
            <p:nvPr/>
          </p:nvSpPr>
          <p:spPr bwMode="auto">
            <a:xfrm>
              <a:off x="1590" y="1407"/>
              <a:ext cx="1507" cy="1529"/>
            </a:xfrm>
            <a:custGeom>
              <a:avLst/>
              <a:gdLst>
                <a:gd name="T0" fmla="*/ 4 w 10547"/>
                <a:gd name="T1" fmla="*/ 4 h 10704"/>
                <a:gd name="T2" fmla="*/ 0 w 10547"/>
                <a:gd name="T3" fmla="*/ 2 h 10704"/>
                <a:gd name="T4" fmla="*/ 4 w 10547"/>
                <a:gd name="T5" fmla="*/ 0 h 107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47" h="10704">
                  <a:moveTo>
                    <a:pt x="10501" y="10704"/>
                  </a:moveTo>
                  <a:lnTo>
                    <a:pt x="0" y="5307"/>
                  </a:lnTo>
                  <a:lnTo>
                    <a:pt x="1054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19" name="Group 61"/>
          <p:cNvGrpSpPr>
            <a:grpSpLocks/>
          </p:cNvGrpSpPr>
          <p:nvPr/>
        </p:nvGrpSpPr>
        <p:grpSpPr bwMode="auto">
          <a:xfrm flipH="1">
            <a:off x="2916238" y="404813"/>
            <a:ext cx="1452562" cy="1728787"/>
            <a:chOff x="3951" y="115"/>
            <a:chExt cx="1607" cy="1944"/>
          </a:xfrm>
        </p:grpSpPr>
        <p:sp>
          <p:nvSpPr>
            <p:cNvPr id="72741" name="Freeform 62"/>
            <p:cNvSpPr>
              <a:spLocks/>
            </p:cNvSpPr>
            <p:nvPr/>
          </p:nvSpPr>
          <p:spPr bwMode="auto">
            <a:xfrm>
              <a:off x="5006" y="1450"/>
              <a:ext cx="552" cy="601"/>
            </a:xfrm>
            <a:custGeom>
              <a:avLst/>
              <a:gdLst>
                <a:gd name="T0" fmla="*/ 0 w 562"/>
                <a:gd name="T1" fmla="*/ 586 h 606"/>
                <a:gd name="T2" fmla="*/ 76 w 562"/>
                <a:gd name="T3" fmla="*/ 567 h 606"/>
                <a:gd name="T4" fmla="*/ 145 w 562"/>
                <a:gd name="T5" fmla="*/ 545 h 606"/>
                <a:gd name="T6" fmla="*/ 212 w 562"/>
                <a:gd name="T7" fmla="*/ 520 h 606"/>
                <a:gd name="T8" fmla="*/ 275 w 562"/>
                <a:gd name="T9" fmla="*/ 488 h 606"/>
                <a:gd name="T10" fmla="*/ 332 w 562"/>
                <a:gd name="T11" fmla="*/ 453 h 606"/>
                <a:gd name="T12" fmla="*/ 381 w 562"/>
                <a:gd name="T13" fmla="*/ 415 h 606"/>
                <a:gd name="T14" fmla="*/ 423 w 562"/>
                <a:gd name="T15" fmla="*/ 375 h 606"/>
                <a:gd name="T16" fmla="*/ 459 w 562"/>
                <a:gd name="T17" fmla="*/ 330 h 606"/>
                <a:gd name="T18" fmla="*/ 487 w 562"/>
                <a:gd name="T19" fmla="*/ 287 h 606"/>
                <a:gd name="T20" fmla="*/ 508 w 562"/>
                <a:gd name="T21" fmla="*/ 239 h 606"/>
                <a:gd name="T22" fmla="*/ 518 w 562"/>
                <a:gd name="T23" fmla="*/ 189 h 606"/>
                <a:gd name="T24" fmla="*/ 523 w 562"/>
                <a:gd name="T25" fmla="*/ 144 h 606"/>
                <a:gd name="T26" fmla="*/ 517 w 562"/>
                <a:gd name="T27" fmla="*/ 94 h 606"/>
                <a:gd name="T28" fmla="*/ 504 w 562"/>
                <a:gd name="T29" fmla="*/ 49 h 606"/>
                <a:gd name="T30" fmla="*/ 482 w 562"/>
                <a:gd name="T31" fmla="*/ 0 h 6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2" h="606">
                  <a:moveTo>
                    <a:pt x="0" y="606"/>
                  </a:moveTo>
                  <a:lnTo>
                    <a:pt x="80" y="587"/>
                  </a:lnTo>
                  <a:lnTo>
                    <a:pt x="157" y="565"/>
                  </a:lnTo>
                  <a:lnTo>
                    <a:pt x="228" y="536"/>
                  </a:lnTo>
                  <a:lnTo>
                    <a:pt x="295" y="504"/>
                  </a:lnTo>
                  <a:lnTo>
                    <a:pt x="356" y="469"/>
                  </a:lnTo>
                  <a:lnTo>
                    <a:pt x="409" y="429"/>
                  </a:lnTo>
                  <a:lnTo>
                    <a:pt x="455" y="387"/>
                  </a:lnTo>
                  <a:lnTo>
                    <a:pt x="493" y="342"/>
                  </a:lnTo>
                  <a:lnTo>
                    <a:pt x="523" y="295"/>
                  </a:lnTo>
                  <a:lnTo>
                    <a:pt x="546" y="247"/>
                  </a:lnTo>
                  <a:lnTo>
                    <a:pt x="557" y="197"/>
                  </a:lnTo>
                  <a:lnTo>
                    <a:pt x="562" y="148"/>
                  </a:lnTo>
                  <a:lnTo>
                    <a:pt x="556" y="98"/>
                  </a:lnTo>
                  <a:lnTo>
                    <a:pt x="541" y="49"/>
                  </a:lnTo>
                  <a:lnTo>
                    <a:pt x="5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2" name="Line 63"/>
            <p:cNvSpPr>
              <a:spLocks noChangeShapeType="1"/>
            </p:cNvSpPr>
            <p:nvPr/>
          </p:nvSpPr>
          <p:spPr bwMode="auto">
            <a:xfrm flipH="1">
              <a:off x="3965" y="115"/>
              <a:ext cx="772" cy="13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3" name="Line 64"/>
            <p:cNvSpPr>
              <a:spLocks noChangeShapeType="1"/>
            </p:cNvSpPr>
            <p:nvPr/>
          </p:nvSpPr>
          <p:spPr bwMode="auto">
            <a:xfrm>
              <a:off x="4740" y="119"/>
              <a:ext cx="774" cy="13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4" name="Freeform 65"/>
            <p:cNvSpPr>
              <a:spLocks/>
            </p:cNvSpPr>
            <p:nvPr/>
          </p:nvSpPr>
          <p:spPr bwMode="auto">
            <a:xfrm>
              <a:off x="5002" y="2022"/>
              <a:ext cx="117" cy="35"/>
            </a:xfrm>
            <a:custGeom>
              <a:avLst/>
              <a:gdLst>
                <a:gd name="T0" fmla="*/ 0 w 123"/>
                <a:gd name="T1" fmla="*/ 51 h 31"/>
                <a:gd name="T2" fmla="*/ 10 w 123"/>
                <a:gd name="T3" fmla="*/ 47 h 31"/>
                <a:gd name="T4" fmla="*/ 17 w 123"/>
                <a:gd name="T5" fmla="*/ 43 h 31"/>
                <a:gd name="T6" fmla="*/ 26 w 123"/>
                <a:gd name="T7" fmla="*/ 41 h 31"/>
                <a:gd name="T8" fmla="*/ 34 w 123"/>
                <a:gd name="T9" fmla="*/ 34 h 31"/>
                <a:gd name="T10" fmla="*/ 44 w 123"/>
                <a:gd name="T11" fmla="*/ 30 h 31"/>
                <a:gd name="T12" fmla="*/ 50 w 123"/>
                <a:gd name="T13" fmla="*/ 27 h 31"/>
                <a:gd name="T14" fmla="*/ 60 w 123"/>
                <a:gd name="T15" fmla="*/ 23 h 31"/>
                <a:gd name="T16" fmla="*/ 67 w 123"/>
                <a:gd name="T17" fmla="*/ 20 h 31"/>
                <a:gd name="T18" fmla="*/ 76 w 123"/>
                <a:gd name="T19" fmla="*/ 14 h 31"/>
                <a:gd name="T20" fmla="*/ 84 w 123"/>
                <a:gd name="T21" fmla="*/ 9 h 31"/>
                <a:gd name="T22" fmla="*/ 92 w 123"/>
                <a:gd name="T23" fmla="*/ 3 h 31"/>
                <a:gd name="T24" fmla="*/ 101 w 123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31">
                  <a:moveTo>
                    <a:pt x="0" y="31"/>
                  </a:moveTo>
                  <a:lnTo>
                    <a:pt x="11" y="29"/>
                  </a:lnTo>
                  <a:lnTo>
                    <a:pt x="21" y="27"/>
                  </a:lnTo>
                  <a:lnTo>
                    <a:pt x="31" y="25"/>
                  </a:lnTo>
                  <a:lnTo>
                    <a:pt x="42" y="21"/>
                  </a:lnTo>
                  <a:lnTo>
                    <a:pt x="53" y="19"/>
                  </a:lnTo>
                  <a:lnTo>
                    <a:pt x="62" y="17"/>
                  </a:lnTo>
                  <a:lnTo>
                    <a:pt x="73" y="14"/>
                  </a:lnTo>
                  <a:lnTo>
                    <a:pt x="82" y="12"/>
                  </a:lnTo>
                  <a:lnTo>
                    <a:pt x="93" y="9"/>
                  </a:lnTo>
                  <a:lnTo>
                    <a:pt x="103" y="5"/>
                  </a:lnTo>
                  <a:lnTo>
                    <a:pt x="113" y="3"/>
                  </a:lnTo>
                  <a:lnTo>
                    <a:pt x="12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5" name="Freeform 66"/>
            <p:cNvSpPr>
              <a:spLocks/>
            </p:cNvSpPr>
            <p:nvPr/>
          </p:nvSpPr>
          <p:spPr bwMode="auto">
            <a:xfrm>
              <a:off x="3957" y="905"/>
              <a:ext cx="1045" cy="1146"/>
            </a:xfrm>
            <a:custGeom>
              <a:avLst/>
              <a:gdLst>
                <a:gd name="T0" fmla="*/ 0 w 1051"/>
                <a:gd name="T1" fmla="*/ 526 h 1161"/>
                <a:gd name="T2" fmla="*/ 19 w 1051"/>
                <a:gd name="T3" fmla="*/ 495 h 1161"/>
                <a:gd name="T4" fmla="*/ 36 w 1051"/>
                <a:gd name="T5" fmla="*/ 469 h 1161"/>
                <a:gd name="T6" fmla="*/ 53 w 1051"/>
                <a:gd name="T7" fmla="*/ 441 h 1161"/>
                <a:gd name="T8" fmla="*/ 69 w 1051"/>
                <a:gd name="T9" fmla="*/ 416 h 1161"/>
                <a:gd name="T10" fmla="*/ 93 w 1051"/>
                <a:gd name="T11" fmla="*/ 370 h 1161"/>
                <a:gd name="T12" fmla="*/ 121 w 1051"/>
                <a:gd name="T13" fmla="*/ 331 h 1161"/>
                <a:gd name="T14" fmla="*/ 147 w 1051"/>
                <a:gd name="T15" fmla="*/ 290 h 1161"/>
                <a:gd name="T16" fmla="*/ 170 w 1051"/>
                <a:gd name="T17" fmla="*/ 258 h 1161"/>
                <a:gd name="T18" fmla="*/ 192 w 1051"/>
                <a:gd name="T19" fmla="*/ 226 h 1161"/>
                <a:gd name="T20" fmla="*/ 213 w 1051"/>
                <a:gd name="T21" fmla="*/ 197 h 1161"/>
                <a:gd name="T22" fmla="*/ 233 w 1051"/>
                <a:gd name="T23" fmla="*/ 175 h 1161"/>
                <a:gd name="T24" fmla="*/ 251 w 1051"/>
                <a:gd name="T25" fmla="*/ 150 h 1161"/>
                <a:gd name="T26" fmla="*/ 264 w 1051"/>
                <a:gd name="T27" fmla="*/ 129 h 1161"/>
                <a:gd name="T28" fmla="*/ 281 w 1051"/>
                <a:gd name="T29" fmla="*/ 113 h 1161"/>
                <a:gd name="T30" fmla="*/ 296 w 1051"/>
                <a:gd name="T31" fmla="*/ 96 h 1161"/>
                <a:gd name="T32" fmla="*/ 311 w 1051"/>
                <a:gd name="T33" fmla="*/ 80 h 1161"/>
                <a:gd name="T34" fmla="*/ 340 w 1051"/>
                <a:gd name="T35" fmla="*/ 53 h 1161"/>
                <a:gd name="T36" fmla="*/ 365 w 1051"/>
                <a:gd name="T37" fmla="*/ 36 h 1161"/>
                <a:gd name="T38" fmla="*/ 390 w 1051"/>
                <a:gd name="T39" fmla="*/ 21 h 1161"/>
                <a:gd name="T40" fmla="*/ 413 w 1051"/>
                <a:gd name="T41" fmla="*/ 9 h 1161"/>
                <a:gd name="T42" fmla="*/ 433 w 1051"/>
                <a:gd name="T43" fmla="*/ 3 h 1161"/>
                <a:gd name="T44" fmla="*/ 453 w 1051"/>
                <a:gd name="T45" fmla="*/ 0 h 1161"/>
                <a:gd name="T46" fmla="*/ 473 w 1051"/>
                <a:gd name="T47" fmla="*/ 3 h 1161"/>
                <a:gd name="T48" fmla="*/ 493 w 1051"/>
                <a:gd name="T49" fmla="*/ 8 h 1161"/>
                <a:gd name="T50" fmla="*/ 513 w 1051"/>
                <a:gd name="T51" fmla="*/ 18 h 1161"/>
                <a:gd name="T52" fmla="*/ 534 w 1051"/>
                <a:gd name="T53" fmla="*/ 31 h 1161"/>
                <a:gd name="T54" fmla="*/ 554 w 1051"/>
                <a:gd name="T55" fmla="*/ 44 h 1161"/>
                <a:gd name="T56" fmla="*/ 575 w 1051"/>
                <a:gd name="T57" fmla="*/ 67 h 1161"/>
                <a:gd name="T58" fmla="*/ 596 w 1051"/>
                <a:gd name="T59" fmla="*/ 94 h 1161"/>
                <a:gd name="T60" fmla="*/ 614 w 1051"/>
                <a:gd name="T61" fmla="*/ 122 h 1161"/>
                <a:gd name="T62" fmla="*/ 637 w 1051"/>
                <a:gd name="T63" fmla="*/ 160 h 1161"/>
                <a:gd name="T64" fmla="*/ 662 w 1051"/>
                <a:gd name="T65" fmla="*/ 199 h 1161"/>
                <a:gd name="T66" fmla="*/ 688 w 1051"/>
                <a:gd name="T67" fmla="*/ 250 h 1161"/>
                <a:gd name="T68" fmla="*/ 716 w 1051"/>
                <a:gd name="T69" fmla="*/ 306 h 1161"/>
                <a:gd name="T70" fmla="*/ 731 w 1051"/>
                <a:gd name="T71" fmla="*/ 337 h 1161"/>
                <a:gd name="T72" fmla="*/ 747 w 1051"/>
                <a:gd name="T73" fmla="*/ 371 h 1161"/>
                <a:gd name="T74" fmla="*/ 763 w 1051"/>
                <a:gd name="T75" fmla="*/ 409 h 1161"/>
                <a:gd name="T76" fmla="*/ 779 w 1051"/>
                <a:gd name="T77" fmla="*/ 447 h 1161"/>
                <a:gd name="T78" fmla="*/ 795 w 1051"/>
                <a:gd name="T79" fmla="*/ 491 h 1161"/>
                <a:gd name="T80" fmla="*/ 814 w 1051"/>
                <a:gd name="T81" fmla="*/ 538 h 1161"/>
                <a:gd name="T82" fmla="*/ 835 w 1051"/>
                <a:gd name="T83" fmla="*/ 587 h 1161"/>
                <a:gd name="T84" fmla="*/ 857 w 1051"/>
                <a:gd name="T85" fmla="*/ 642 h 1161"/>
                <a:gd name="T86" fmla="*/ 880 w 1051"/>
                <a:gd name="T87" fmla="*/ 702 h 1161"/>
                <a:gd name="T88" fmla="*/ 906 w 1051"/>
                <a:gd name="T89" fmla="*/ 769 h 1161"/>
                <a:gd name="T90" fmla="*/ 933 w 1051"/>
                <a:gd name="T91" fmla="*/ 840 h 1161"/>
                <a:gd name="T92" fmla="*/ 959 w 1051"/>
                <a:gd name="T93" fmla="*/ 919 h 1161"/>
                <a:gd name="T94" fmla="*/ 975 w 1051"/>
                <a:gd name="T95" fmla="*/ 960 h 1161"/>
                <a:gd name="T96" fmla="*/ 991 w 1051"/>
                <a:gd name="T97" fmla="*/ 1005 h 1161"/>
                <a:gd name="T98" fmla="*/ 1009 w 1051"/>
                <a:gd name="T99" fmla="*/ 1053 h 1161"/>
                <a:gd name="T100" fmla="*/ 1027 w 1051"/>
                <a:gd name="T101" fmla="*/ 1102 h 11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1" h="1161">
                  <a:moveTo>
                    <a:pt x="0" y="554"/>
                  </a:moveTo>
                  <a:lnTo>
                    <a:pt x="19" y="522"/>
                  </a:lnTo>
                  <a:lnTo>
                    <a:pt x="36" y="493"/>
                  </a:lnTo>
                  <a:lnTo>
                    <a:pt x="53" y="465"/>
                  </a:lnTo>
                  <a:lnTo>
                    <a:pt x="69" y="439"/>
                  </a:lnTo>
                  <a:lnTo>
                    <a:pt x="97" y="390"/>
                  </a:lnTo>
                  <a:lnTo>
                    <a:pt x="125" y="347"/>
                  </a:lnTo>
                  <a:lnTo>
                    <a:pt x="151" y="306"/>
                  </a:lnTo>
                  <a:lnTo>
                    <a:pt x="174" y="271"/>
                  </a:lnTo>
                  <a:lnTo>
                    <a:pt x="196" y="238"/>
                  </a:lnTo>
                  <a:lnTo>
                    <a:pt x="217" y="209"/>
                  </a:lnTo>
                  <a:lnTo>
                    <a:pt x="237" y="183"/>
                  </a:lnTo>
                  <a:lnTo>
                    <a:pt x="255" y="158"/>
                  </a:lnTo>
                  <a:lnTo>
                    <a:pt x="272" y="137"/>
                  </a:lnTo>
                  <a:lnTo>
                    <a:pt x="289" y="118"/>
                  </a:lnTo>
                  <a:lnTo>
                    <a:pt x="304" y="100"/>
                  </a:lnTo>
                  <a:lnTo>
                    <a:pt x="319" y="84"/>
                  </a:lnTo>
                  <a:lnTo>
                    <a:pt x="348" y="57"/>
                  </a:lnTo>
                  <a:lnTo>
                    <a:pt x="373" y="36"/>
                  </a:lnTo>
                  <a:lnTo>
                    <a:pt x="398" y="21"/>
                  </a:lnTo>
                  <a:lnTo>
                    <a:pt x="421" y="9"/>
                  </a:lnTo>
                  <a:lnTo>
                    <a:pt x="443" y="3"/>
                  </a:lnTo>
                  <a:lnTo>
                    <a:pt x="465" y="0"/>
                  </a:lnTo>
                  <a:lnTo>
                    <a:pt x="485" y="3"/>
                  </a:lnTo>
                  <a:lnTo>
                    <a:pt x="505" y="8"/>
                  </a:lnTo>
                  <a:lnTo>
                    <a:pt x="525" y="18"/>
                  </a:lnTo>
                  <a:lnTo>
                    <a:pt x="546" y="31"/>
                  </a:lnTo>
                  <a:lnTo>
                    <a:pt x="566" y="48"/>
                  </a:lnTo>
                  <a:lnTo>
                    <a:pt x="587" y="71"/>
                  </a:lnTo>
                  <a:lnTo>
                    <a:pt x="608" y="98"/>
                  </a:lnTo>
                  <a:lnTo>
                    <a:pt x="630" y="130"/>
                  </a:lnTo>
                  <a:lnTo>
                    <a:pt x="653" y="168"/>
                  </a:lnTo>
                  <a:lnTo>
                    <a:pt x="678" y="211"/>
                  </a:lnTo>
                  <a:lnTo>
                    <a:pt x="704" y="262"/>
                  </a:lnTo>
                  <a:lnTo>
                    <a:pt x="732" y="322"/>
                  </a:lnTo>
                  <a:lnTo>
                    <a:pt x="747" y="355"/>
                  </a:lnTo>
                  <a:lnTo>
                    <a:pt x="763" y="391"/>
                  </a:lnTo>
                  <a:lnTo>
                    <a:pt x="779" y="430"/>
                  </a:lnTo>
                  <a:lnTo>
                    <a:pt x="797" y="471"/>
                  </a:lnTo>
                  <a:lnTo>
                    <a:pt x="815" y="517"/>
                  </a:lnTo>
                  <a:lnTo>
                    <a:pt x="834" y="566"/>
                  </a:lnTo>
                  <a:lnTo>
                    <a:pt x="855" y="619"/>
                  </a:lnTo>
                  <a:lnTo>
                    <a:pt x="877" y="677"/>
                  </a:lnTo>
                  <a:lnTo>
                    <a:pt x="900" y="739"/>
                  </a:lnTo>
                  <a:lnTo>
                    <a:pt x="926" y="809"/>
                  </a:lnTo>
                  <a:lnTo>
                    <a:pt x="953" y="884"/>
                  </a:lnTo>
                  <a:lnTo>
                    <a:pt x="983" y="967"/>
                  </a:lnTo>
                  <a:lnTo>
                    <a:pt x="999" y="1012"/>
                  </a:lnTo>
                  <a:lnTo>
                    <a:pt x="1015" y="1059"/>
                  </a:lnTo>
                  <a:lnTo>
                    <a:pt x="1033" y="1109"/>
                  </a:lnTo>
                  <a:lnTo>
                    <a:pt x="1051" y="1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6" name="Line 67"/>
            <p:cNvSpPr>
              <a:spLocks noChangeShapeType="1"/>
            </p:cNvSpPr>
            <p:nvPr/>
          </p:nvSpPr>
          <p:spPr bwMode="auto">
            <a:xfrm>
              <a:off x="3951" y="1445"/>
              <a:ext cx="1061" cy="6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20" name="Group 68"/>
          <p:cNvGrpSpPr>
            <a:grpSpLocks/>
          </p:cNvGrpSpPr>
          <p:nvPr/>
        </p:nvGrpSpPr>
        <p:grpSpPr bwMode="auto">
          <a:xfrm>
            <a:off x="7092950" y="476250"/>
            <a:ext cx="1871663" cy="1549400"/>
            <a:chOff x="2539" y="1565"/>
            <a:chExt cx="730" cy="604"/>
          </a:xfrm>
        </p:grpSpPr>
        <p:sp>
          <p:nvSpPr>
            <p:cNvPr id="72732" name="Line 69"/>
            <p:cNvSpPr>
              <a:spLocks noChangeShapeType="1"/>
            </p:cNvSpPr>
            <p:nvPr/>
          </p:nvSpPr>
          <p:spPr bwMode="auto">
            <a:xfrm>
              <a:off x="2733" y="1685"/>
              <a:ext cx="342" cy="197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3" name="Line 70"/>
            <p:cNvSpPr>
              <a:spLocks noChangeShapeType="1"/>
            </p:cNvSpPr>
            <p:nvPr/>
          </p:nvSpPr>
          <p:spPr bwMode="auto">
            <a:xfrm flipV="1">
              <a:off x="2733" y="1590"/>
              <a:ext cx="66" cy="9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4" name="Freeform 71"/>
            <p:cNvSpPr>
              <a:spLocks/>
            </p:cNvSpPr>
            <p:nvPr/>
          </p:nvSpPr>
          <p:spPr bwMode="auto">
            <a:xfrm>
              <a:off x="2590" y="1685"/>
              <a:ext cx="485" cy="404"/>
            </a:xfrm>
            <a:custGeom>
              <a:avLst/>
              <a:gdLst>
                <a:gd name="T0" fmla="*/ 0 w 3397"/>
                <a:gd name="T1" fmla="*/ 0 h 2833"/>
                <a:gd name="T2" fmla="*/ 0 w 3397"/>
                <a:gd name="T3" fmla="*/ 0 h 2833"/>
                <a:gd name="T4" fmla="*/ 0 w 3397"/>
                <a:gd name="T5" fmla="*/ 0 h 2833"/>
                <a:gd name="T6" fmla="*/ 0 w 3397"/>
                <a:gd name="T7" fmla="*/ 0 h 2833"/>
                <a:gd name="T8" fmla="*/ 0 w 3397"/>
                <a:gd name="T9" fmla="*/ 0 h 2833"/>
                <a:gd name="T10" fmla="*/ 0 w 3397"/>
                <a:gd name="T11" fmla="*/ 0 h 2833"/>
                <a:gd name="T12" fmla="*/ 0 w 3397"/>
                <a:gd name="T13" fmla="*/ 0 h 2833"/>
                <a:gd name="T14" fmla="*/ 0 w 3397"/>
                <a:gd name="T15" fmla="*/ 0 h 2833"/>
                <a:gd name="T16" fmla="*/ 0 w 3397"/>
                <a:gd name="T17" fmla="*/ 0 h 2833"/>
                <a:gd name="T18" fmla="*/ 0 w 3397"/>
                <a:gd name="T19" fmla="*/ 0 h 2833"/>
                <a:gd name="T20" fmla="*/ 0 w 3397"/>
                <a:gd name="T21" fmla="*/ 1 h 2833"/>
                <a:gd name="T22" fmla="*/ 0 w 3397"/>
                <a:gd name="T23" fmla="*/ 1 h 2833"/>
                <a:gd name="T24" fmla="*/ 0 w 3397"/>
                <a:gd name="T25" fmla="*/ 1 h 2833"/>
                <a:gd name="T26" fmla="*/ 0 w 3397"/>
                <a:gd name="T27" fmla="*/ 1 h 2833"/>
                <a:gd name="T28" fmla="*/ 0 w 3397"/>
                <a:gd name="T29" fmla="*/ 1 h 2833"/>
                <a:gd name="T30" fmla="*/ 0 w 3397"/>
                <a:gd name="T31" fmla="*/ 1 h 2833"/>
                <a:gd name="T32" fmla="*/ 0 w 3397"/>
                <a:gd name="T33" fmla="*/ 1 h 2833"/>
                <a:gd name="T34" fmla="*/ 0 w 3397"/>
                <a:gd name="T35" fmla="*/ 1 h 2833"/>
                <a:gd name="T36" fmla="*/ 0 w 3397"/>
                <a:gd name="T37" fmla="*/ 1 h 2833"/>
                <a:gd name="T38" fmla="*/ 0 w 3397"/>
                <a:gd name="T39" fmla="*/ 1 h 2833"/>
                <a:gd name="T40" fmla="*/ 0 w 3397"/>
                <a:gd name="T41" fmla="*/ 1 h 2833"/>
                <a:gd name="T42" fmla="*/ 0 w 3397"/>
                <a:gd name="T43" fmla="*/ 1 h 2833"/>
                <a:gd name="T44" fmla="*/ 0 w 3397"/>
                <a:gd name="T45" fmla="*/ 1 h 2833"/>
                <a:gd name="T46" fmla="*/ 0 w 3397"/>
                <a:gd name="T47" fmla="*/ 1 h 2833"/>
                <a:gd name="T48" fmla="*/ 0 w 3397"/>
                <a:gd name="T49" fmla="*/ 1 h 2833"/>
                <a:gd name="T50" fmla="*/ 0 w 3397"/>
                <a:gd name="T51" fmla="*/ 1 h 2833"/>
                <a:gd name="T52" fmla="*/ 0 w 3397"/>
                <a:gd name="T53" fmla="*/ 1 h 2833"/>
                <a:gd name="T54" fmla="*/ 0 w 3397"/>
                <a:gd name="T55" fmla="*/ 1 h 2833"/>
                <a:gd name="T56" fmla="*/ 0 w 3397"/>
                <a:gd name="T57" fmla="*/ 1 h 2833"/>
                <a:gd name="T58" fmla="*/ 0 w 3397"/>
                <a:gd name="T59" fmla="*/ 1 h 2833"/>
                <a:gd name="T60" fmla="*/ 0 w 3397"/>
                <a:gd name="T61" fmla="*/ 1 h 2833"/>
                <a:gd name="T62" fmla="*/ 1 w 3397"/>
                <a:gd name="T63" fmla="*/ 1 h 2833"/>
                <a:gd name="T64" fmla="*/ 1 w 3397"/>
                <a:gd name="T65" fmla="*/ 1 h 2833"/>
                <a:gd name="T66" fmla="*/ 1 w 3397"/>
                <a:gd name="T67" fmla="*/ 1 h 2833"/>
                <a:gd name="T68" fmla="*/ 1 w 3397"/>
                <a:gd name="T69" fmla="*/ 1 h 2833"/>
                <a:gd name="T70" fmla="*/ 1 w 3397"/>
                <a:gd name="T71" fmla="*/ 1 h 2833"/>
                <a:gd name="T72" fmla="*/ 1 w 3397"/>
                <a:gd name="T73" fmla="*/ 1 h 2833"/>
                <a:gd name="T74" fmla="*/ 1 w 3397"/>
                <a:gd name="T75" fmla="*/ 1 h 2833"/>
                <a:gd name="T76" fmla="*/ 1 w 3397"/>
                <a:gd name="T77" fmla="*/ 1 h 2833"/>
                <a:gd name="T78" fmla="*/ 1 w 3397"/>
                <a:gd name="T79" fmla="*/ 1 h 2833"/>
                <a:gd name="T80" fmla="*/ 1 w 3397"/>
                <a:gd name="T81" fmla="*/ 1 h 2833"/>
                <a:gd name="T82" fmla="*/ 1 w 3397"/>
                <a:gd name="T83" fmla="*/ 1 h 2833"/>
                <a:gd name="T84" fmla="*/ 1 w 3397"/>
                <a:gd name="T85" fmla="*/ 1 h 2833"/>
                <a:gd name="T86" fmla="*/ 1 w 3397"/>
                <a:gd name="T87" fmla="*/ 1 h 2833"/>
                <a:gd name="T88" fmla="*/ 1 w 3397"/>
                <a:gd name="T89" fmla="*/ 1 h 2833"/>
                <a:gd name="T90" fmla="*/ 1 w 3397"/>
                <a:gd name="T91" fmla="*/ 1 h 2833"/>
                <a:gd name="T92" fmla="*/ 1 w 3397"/>
                <a:gd name="T93" fmla="*/ 1 h 2833"/>
                <a:gd name="T94" fmla="*/ 1 w 3397"/>
                <a:gd name="T95" fmla="*/ 1 h 2833"/>
                <a:gd name="T96" fmla="*/ 1 w 3397"/>
                <a:gd name="T97" fmla="*/ 1 h 28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97" h="2833">
                  <a:moveTo>
                    <a:pt x="1003" y="0"/>
                  </a:moveTo>
                  <a:lnTo>
                    <a:pt x="942" y="48"/>
                  </a:lnTo>
                  <a:lnTo>
                    <a:pt x="881" y="98"/>
                  </a:lnTo>
                  <a:lnTo>
                    <a:pt x="823" y="149"/>
                  </a:lnTo>
                  <a:lnTo>
                    <a:pt x="766" y="202"/>
                  </a:lnTo>
                  <a:lnTo>
                    <a:pt x="710" y="256"/>
                  </a:lnTo>
                  <a:lnTo>
                    <a:pt x="656" y="313"/>
                  </a:lnTo>
                  <a:lnTo>
                    <a:pt x="604" y="369"/>
                  </a:lnTo>
                  <a:lnTo>
                    <a:pt x="553" y="427"/>
                  </a:lnTo>
                  <a:lnTo>
                    <a:pt x="504" y="486"/>
                  </a:lnTo>
                  <a:lnTo>
                    <a:pt x="457" y="546"/>
                  </a:lnTo>
                  <a:lnTo>
                    <a:pt x="413" y="607"/>
                  </a:lnTo>
                  <a:lnTo>
                    <a:pt x="370" y="669"/>
                  </a:lnTo>
                  <a:lnTo>
                    <a:pt x="329" y="731"/>
                  </a:lnTo>
                  <a:lnTo>
                    <a:pt x="290" y="794"/>
                  </a:lnTo>
                  <a:lnTo>
                    <a:pt x="254" y="857"/>
                  </a:lnTo>
                  <a:lnTo>
                    <a:pt x="219" y="921"/>
                  </a:lnTo>
                  <a:lnTo>
                    <a:pt x="188" y="985"/>
                  </a:lnTo>
                  <a:lnTo>
                    <a:pt x="158" y="1049"/>
                  </a:lnTo>
                  <a:lnTo>
                    <a:pt x="132" y="1114"/>
                  </a:lnTo>
                  <a:lnTo>
                    <a:pt x="107" y="1178"/>
                  </a:lnTo>
                  <a:lnTo>
                    <a:pt x="84" y="1243"/>
                  </a:lnTo>
                  <a:lnTo>
                    <a:pt x="66" y="1308"/>
                  </a:lnTo>
                  <a:lnTo>
                    <a:pt x="48" y="1372"/>
                  </a:lnTo>
                  <a:lnTo>
                    <a:pt x="34" y="1435"/>
                  </a:lnTo>
                  <a:lnTo>
                    <a:pt x="21" y="1499"/>
                  </a:lnTo>
                  <a:lnTo>
                    <a:pt x="13" y="1562"/>
                  </a:lnTo>
                  <a:lnTo>
                    <a:pt x="6" y="1624"/>
                  </a:lnTo>
                  <a:lnTo>
                    <a:pt x="2" y="1684"/>
                  </a:lnTo>
                  <a:lnTo>
                    <a:pt x="0" y="1745"/>
                  </a:lnTo>
                  <a:lnTo>
                    <a:pt x="2" y="1805"/>
                  </a:lnTo>
                  <a:lnTo>
                    <a:pt x="6" y="1865"/>
                  </a:lnTo>
                  <a:lnTo>
                    <a:pt x="13" y="1922"/>
                  </a:lnTo>
                  <a:lnTo>
                    <a:pt x="21" y="1978"/>
                  </a:lnTo>
                  <a:lnTo>
                    <a:pt x="34" y="2034"/>
                  </a:lnTo>
                  <a:lnTo>
                    <a:pt x="48" y="2088"/>
                  </a:lnTo>
                  <a:lnTo>
                    <a:pt x="65" y="2141"/>
                  </a:lnTo>
                  <a:lnTo>
                    <a:pt x="84" y="2193"/>
                  </a:lnTo>
                  <a:lnTo>
                    <a:pt x="107" y="2243"/>
                  </a:lnTo>
                  <a:lnTo>
                    <a:pt x="131" y="2290"/>
                  </a:lnTo>
                  <a:lnTo>
                    <a:pt x="157" y="2337"/>
                  </a:lnTo>
                  <a:lnTo>
                    <a:pt x="187" y="2382"/>
                  </a:lnTo>
                  <a:lnTo>
                    <a:pt x="219" y="2425"/>
                  </a:lnTo>
                  <a:lnTo>
                    <a:pt x="252" y="2466"/>
                  </a:lnTo>
                  <a:lnTo>
                    <a:pt x="289" y="2505"/>
                  </a:lnTo>
                  <a:lnTo>
                    <a:pt x="328" y="2542"/>
                  </a:lnTo>
                  <a:lnTo>
                    <a:pt x="368" y="2578"/>
                  </a:lnTo>
                  <a:lnTo>
                    <a:pt x="412" y="2611"/>
                  </a:lnTo>
                  <a:lnTo>
                    <a:pt x="456" y="2642"/>
                  </a:lnTo>
                  <a:lnTo>
                    <a:pt x="503" y="2670"/>
                  </a:lnTo>
                  <a:lnTo>
                    <a:pt x="552" y="2697"/>
                  </a:lnTo>
                  <a:lnTo>
                    <a:pt x="603" y="2721"/>
                  </a:lnTo>
                  <a:lnTo>
                    <a:pt x="655" y="2742"/>
                  </a:lnTo>
                  <a:lnTo>
                    <a:pt x="709" y="2762"/>
                  </a:lnTo>
                  <a:lnTo>
                    <a:pt x="764" y="2780"/>
                  </a:lnTo>
                  <a:lnTo>
                    <a:pt x="822" y="2794"/>
                  </a:lnTo>
                  <a:lnTo>
                    <a:pt x="880" y="2806"/>
                  </a:lnTo>
                  <a:lnTo>
                    <a:pt x="940" y="2816"/>
                  </a:lnTo>
                  <a:lnTo>
                    <a:pt x="1002" y="2824"/>
                  </a:lnTo>
                  <a:lnTo>
                    <a:pt x="1064" y="2830"/>
                  </a:lnTo>
                  <a:lnTo>
                    <a:pt x="1128" y="2832"/>
                  </a:lnTo>
                  <a:lnTo>
                    <a:pt x="1192" y="2833"/>
                  </a:lnTo>
                  <a:lnTo>
                    <a:pt x="1257" y="2831"/>
                  </a:lnTo>
                  <a:lnTo>
                    <a:pt x="1323" y="2825"/>
                  </a:lnTo>
                  <a:lnTo>
                    <a:pt x="1391" y="2818"/>
                  </a:lnTo>
                  <a:lnTo>
                    <a:pt x="1458" y="2809"/>
                  </a:lnTo>
                  <a:lnTo>
                    <a:pt x="1526" y="2796"/>
                  </a:lnTo>
                  <a:lnTo>
                    <a:pt x="1594" y="2782"/>
                  </a:lnTo>
                  <a:lnTo>
                    <a:pt x="1664" y="2765"/>
                  </a:lnTo>
                  <a:lnTo>
                    <a:pt x="1732" y="2747"/>
                  </a:lnTo>
                  <a:lnTo>
                    <a:pt x="1802" y="2725"/>
                  </a:lnTo>
                  <a:lnTo>
                    <a:pt x="1871" y="2701"/>
                  </a:lnTo>
                  <a:lnTo>
                    <a:pt x="1940" y="2675"/>
                  </a:lnTo>
                  <a:lnTo>
                    <a:pt x="2009" y="2646"/>
                  </a:lnTo>
                  <a:lnTo>
                    <a:pt x="2077" y="2616"/>
                  </a:lnTo>
                  <a:lnTo>
                    <a:pt x="2146" y="2583"/>
                  </a:lnTo>
                  <a:lnTo>
                    <a:pt x="2213" y="2549"/>
                  </a:lnTo>
                  <a:lnTo>
                    <a:pt x="2281" y="2511"/>
                  </a:lnTo>
                  <a:lnTo>
                    <a:pt x="2347" y="2473"/>
                  </a:lnTo>
                  <a:lnTo>
                    <a:pt x="2413" y="2432"/>
                  </a:lnTo>
                  <a:lnTo>
                    <a:pt x="2477" y="2390"/>
                  </a:lnTo>
                  <a:lnTo>
                    <a:pt x="2541" y="2345"/>
                  </a:lnTo>
                  <a:lnTo>
                    <a:pt x="2604" y="2299"/>
                  </a:lnTo>
                  <a:lnTo>
                    <a:pt x="2666" y="2251"/>
                  </a:lnTo>
                  <a:lnTo>
                    <a:pt x="2726" y="2202"/>
                  </a:lnTo>
                  <a:lnTo>
                    <a:pt x="2786" y="2151"/>
                  </a:lnTo>
                  <a:lnTo>
                    <a:pt x="2843" y="2098"/>
                  </a:lnTo>
                  <a:lnTo>
                    <a:pt x="2900" y="2044"/>
                  </a:lnTo>
                  <a:lnTo>
                    <a:pt x="2954" y="1988"/>
                  </a:lnTo>
                  <a:lnTo>
                    <a:pt x="3007" y="1932"/>
                  </a:lnTo>
                  <a:lnTo>
                    <a:pt x="3059" y="1875"/>
                  </a:lnTo>
                  <a:lnTo>
                    <a:pt x="3107" y="1816"/>
                  </a:lnTo>
                  <a:lnTo>
                    <a:pt x="3155" y="1756"/>
                  </a:lnTo>
                  <a:lnTo>
                    <a:pt x="3201" y="1696"/>
                  </a:lnTo>
                  <a:lnTo>
                    <a:pt x="3244" y="1635"/>
                  </a:lnTo>
                  <a:lnTo>
                    <a:pt x="3285" y="1573"/>
                  </a:lnTo>
                  <a:lnTo>
                    <a:pt x="3325" y="1510"/>
                  </a:lnTo>
                  <a:lnTo>
                    <a:pt x="3363" y="1447"/>
                  </a:lnTo>
                  <a:lnTo>
                    <a:pt x="3397" y="1383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5" name="Line 72"/>
            <p:cNvSpPr>
              <a:spLocks noChangeShapeType="1"/>
            </p:cNvSpPr>
            <p:nvPr/>
          </p:nvSpPr>
          <p:spPr bwMode="auto">
            <a:xfrm>
              <a:off x="3008" y="1711"/>
              <a:ext cx="67" cy="17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6" name="Freeform 73"/>
            <p:cNvSpPr>
              <a:spLocks/>
            </p:cNvSpPr>
            <p:nvPr/>
          </p:nvSpPr>
          <p:spPr bwMode="auto">
            <a:xfrm>
              <a:off x="2539" y="1871"/>
              <a:ext cx="730" cy="298"/>
            </a:xfrm>
            <a:custGeom>
              <a:avLst/>
              <a:gdLst>
                <a:gd name="T0" fmla="*/ 0 w 5113"/>
                <a:gd name="T1" fmla="*/ 0 h 2082"/>
                <a:gd name="T2" fmla="*/ 0 w 5113"/>
                <a:gd name="T3" fmla="*/ 0 h 2082"/>
                <a:gd name="T4" fmla="*/ 0 w 5113"/>
                <a:gd name="T5" fmla="*/ 0 h 2082"/>
                <a:gd name="T6" fmla="*/ 0 w 5113"/>
                <a:gd name="T7" fmla="*/ 0 h 2082"/>
                <a:gd name="T8" fmla="*/ 0 w 5113"/>
                <a:gd name="T9" fmla="*/ 0 h 2082"/>
                <a:gd name="T10" fmla="*/ 0 w 5113"/>
                <a:gd name="T11" fmla="*/ 0 h 2082"/>
                <a:gd name="T12" fmla="*/ 0 w 5113"/>
                <a:gd name="T13" fmla="*/ 0 h 2082"/>
                <a:gd name="T14" fmla="*/ 0 w 5113"/>
                <a:gd name="T15" fmla="*/ 0 h 2082"/>
                <a:gd name="T16" fmla="*/ 0 w 5113"/>
                <a:gd name="T17" fmla="*/ 0 h 2082"/>
                <a:gd name="T18" fmla="*/ 0 w 5113"/>
                <a:gd name="T19" fmla="*/ 0 h 2082"/>
                <a:gd name="T20" fmla="*/ 0 w 5113"/>
                <a:gd name="T21" fmla="*/ 0 h 2082"/>
                <a:gd name="T22" fmla="*/ 0 w 5113"/>
                <a:gd name="T23" fmla="*/ 0 h 2082"/>
                <a:gd name="T24" fmla="*/ 0 w 5113"/>
                <a:gd name="T25" fmla="*/ 1 h 2082"/>
                <a:gd name="T26" fmla="*/ 0 w 5113"/>
                <a:gd name="T27" fmla="*/ 1 h 2082"/>
                <a:gd name="T28" fmla="*/ 0 w 5113"/>
                <a:gd name="T29" fmla="*/ 1 h 2082"/>
                <a:gd name="T30" fmla="*/ 0 w 5113"/>
                <a:gd name="T31" fmla="*/ 1 h 2082"/>
                <a:gd name="T32" fmla="*/ 0 w 5113"/>
                <a:gd name="T33" fmla="*/ 1 h 2082"/>
                <a:gd name="T34" fmla="*/ 0 w 5113"/>
                <a:gd name="T35" fmla="*/ 1 h 2082"/>
                <a:gd name="T36" fmla="*/ 0 w 5113"/>
                <a:gd name="T37" fmla="*/ 1 h 2082"/>
                <a:gd name="T38" fmla="*/ 0 w 5113"/>
                <a:gd name="T39" fmla="*/ 1 h 2082"/>
                <a:gd name="T40" fmla="*/ 0 w 5113"/>
                <a:gd name="T41" fmla="*/ 1 h 2082"/>
                <a:gd name="T42" fmla="*/ 1 w 5113"/>
                <a:gd name="T43" fmla="*/ 1 h 2082"/>
                <a:gd name="T44" fmla="*/ 1 w 5113"/>
                <a:gd name="T45" fmla="*/ 1 h 2082"/>
                <a:gd name="T46" fmla="*/ 1 w 5113"/>
                <a:gd name="T47" fmla="*/ 1 h 2082"/>
                <a:gd name="T48" fmla="*/ 1 w 5113"/>
                <a:gd name="T49" fmla="*/ 1 h 2082"/>
                <a:gd name="T50" fmla="*/ 1 w 5113"/>
                <a:gd name="T51" fmla="*/ 1 h 2082"/>
                <a:gd name="T52" fmla="*/ 1 w 5113"/>
                <a:gd name="T53" fmla="*/ 1 h 2082"/>
                <a:gd name="T54" fmla="*/ 1 w 5113"/>
                <a:gd name="T55" fmla="*/ 1 h 2082"/>
                <a:gd name="T56" fmla="*/ 1 w 5113"/>
                <a:gd name="T57" fmla="*/ 1 h 2082"/>
                <a:gd name="T58" fmla="*/ 1 w 5113"/>
                <a:gd name="T59" fmla="*/ 1 h 2082"/>
                <a:gd name="T60" fmla="*/ 1 w 5113"/>
                <a:gd name="T61" fmla="*/ 1 h 2082"/>
                <a:gd name="T62" fmla="*/ 1 w 5113"/>
                <a:gd name="T63" fmla="*/ 1 h 2082"/>
                <a:gd name="T64" fmla="*/ 1 w 5113"/>
                <a:gd name="T65" fmla="*/ 1 h 2082"/>
                <a:gd name="T66" fmla="*/ 1 w 5113"/>
                <a:gd name="T67" fmla="*/ 1 h 2082"/>
                <a:gd name="T68" fmla="*/ 1 w 5113"/>
                <a:gd name="T69" fmla="*/ 1 h 2082"/>
                <a:gd name="T70" fmla="*/ 2 w 5113"/>
                <a:gd name="T71" fmla="*/ 1 h 2082"/>
                <a:gd name="T72" fmla="*/ 2 w 5113"/>
                <a:gd name="T73" fmla="*/ 1 h 2082"/>
                <a:gd name="T74" fmla="*/ 2 w 5113"/>
                <a:gd name="T75" fmla="*/ 1 h 2082"/>
                <a:gd name="T76" fmla="*/ 2 w 5113"/>
                <a:gd name="T77" fmla="*/ 1 h 2082"/>
                <a:gd name="T78" fmla="*/ 2 w 5113"/>
                <a:gd name="T79" fmla="*/ 1 h 2082"/>
                <a:gd name="T80" fmla="*/ 2 w 5113"/>
                <a:gd name="T81" fmla="*/ 1 h 2082"/>
                <a:gd name="T82" fmla="*/ 2 w 5113"/>
                <a:gd name="T83" fmla="*/ 1 h 2082"/>
                <a:gd name="T84" fmla="*/ 2 w 5113"/>
                <a:gd name="T85" fmla="*/ 1 h 2082"/>
                <a:gd name="T86" fmla="*/ 2 w 5113"/>
                <a:gd name="T87" fmla="*/ 1 h 2082"/>
                <a:gd name="T88" fmla="*/ 2 w 5113"/>
                <a:gd name="T89" fmla="*/ 1 h 2082"/>
                <a:gd name="T90" fmla="*/ 2 w 5113"/>
                <a:gd name="T91" fmla="*/ 1 h 2082"/>
                <a:gd name="T92" fmla="*/ 2 w 5113"/>
                <a:gd name="T93" fmla="*/ 0 h 2082"/>
                <a:gd name="T94" fmla="*/ 2 w 5113"/>
                <a:gd name="T95" fmla="*/ 0 h 2082"/>
                <a:gd name="T96" fmla="*/ 2 w 5113"/>
                <a:gd name="T97" fmla="*/ 0 h 2082"/>
                <a:gd name="T98" fmla="*/ 2 w 5113"/>
                <a:gd name="T99" fmla="*/ 0 h 2082"/>
                <a:gd name="T100" fmla="*/ 2 w 5113"/>
                <a:gd name="T101" fmla="*/ 0 h 2082"/>
                <a:gd name="T102" fmla="*/ 2 w 5113"/>
                <a:gd name="T103" fmla="*/ 0 h 2082"/>
                <a:gd name="T104" fmla="*/ 2 w 5113"/>
                <a:gd name="T105" fmla="*/ 0 h 2082"/>
                <a:gd name="T106" fmla="*/ 2 w 5113"/>
                <a:gd name="T107" fmla="*/ 0 h 2082"/>
                <a:gd name="T108" fmla="*/ 2 w 5113"/>
                <a:gd name="T109" fmla="*/ 0 h 2082"/>
                <a:gd name="T110" fmla="*/ 2 w 5113"/>
                <a:gd name="T111" fmla="*/ 0 h 2082"/>
                <a:gd name="T112" fmla="*/ 2 w 5113"/>
                <a:gd name="T113" fmla="*/ 0 h 2082"/>
                <a:gd name="T114" fmla="*/ 2 w 5113"/>
                <a:gd name="T115" fmla="*/ 0 h 20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113" h="2082">
                  <a:moveTo>
                    <a:pt x="224" y="0"/>
                  </a:moveTo>
                  <a:lnTo>
                    <a:pt x="189" y="47"/>
                  </a:lnTo>
                  <a:lnTo>
                    <a:pt x="157" y="94"/>
                  </a:lnTo>
                  <a:lnTo>
                    <a:pt x="129" y="142"/>
                  </a:lnTo>
                  <a:lnTo>
                    <a:pt x="103" y="191"/>
                  </a:lnTo>
                  <a:lnTo>
                    <a:pt x="80" y="239"/>
                  </a:lnTo>
                  <a:lnTo>
                    <a:pt x="59" y="289"/>
                  </a:lnTo>
                  <a:lnTo>
                    <a:pt x="42" y="339"/>
                  </a:lnTo>
                  <a:lnTo>
                    <a:pt x="28" y="388"/>
                  </a:lnTo>
                  <a:lnTo>
                    <a:pt x="16" y="439"/>
                  </a:lnTo>
                  <a:lnTo>
                    <a:pt x="8" y="489"/>
                  </a:lnTo>
                  <a:lnTo>
                    <a:pt x="3" y="540"/>
                  </a:lnTo>
                  <a:lnTo>
                    <a:pt x="0" y="591"/>
                  </a:lnTo>
                  <a:lnTo>
                    <a:pt x="0" y="642"/>
                  </a:lnTo>
                  <a:lnTo>
                    <a:pt x="5" y="692"/>
                  </a:lnTo>
                  <a:lnTo>
                    <a:pt x="11" y="743"/>
                  </a:lnTo>
                  <a:lnTo>
                    <a:pt x="21" y="793"/>
                  </a:lnTo>
                  <a:lnTo>
                    <a:pt x="34" y="844"/>
                  </a:lnTo>
                  <a:lnTo>
                    <a:pt x="49" y="894"/>
                  </a:lnTo>
                  <a:lnTo>
                    <a:pt x="68" y="943"/>
                  </a:lnTo>
                  <a:lnTo>
                    <a:pt x="90" y="992"/>
                  </a:lnTo>
                  <a:lnTo>
                    <a:pt x="114" y="1041"/>
                  </a:lnTo>
                  <a:lnTo>
                    <a:pt x="142" y="1089"/>
                  </a:lnTo>
                  <a:lnTo>
                    <a:pt x="172" y="1137"/>
                  </a:lnTo>
                  <a:lnTo>
                    <a:pt x="205" y="1184"/>
                  </a:lnTo>
                  <a:lnTo>
                    <a:pt x="240" y="1231"/>
                  </a:lnTo>
                  <a:lnTo>
                    <a:pt x="279" y="1276"/>
                  </a:lnTo>
                  <a:lnTo>
                    <a:pt x="320" y="1320"/>
                  </a:lnTo>
                  <a:lnTo>
                    <a:pt x="364" y="1364"/>
                  </a:lnTo>
                  <a:lnTo>
                    <a:pt x="410" y="1407"/>
                  </a:lnTo>
                  <a:lnTo>
                    <a:pt x="459" y="1449"/>
                  </a:lnTo>
                  <a:lnTo>
                    <a:pt x="511" y="1490"/>
                  </a:lnTo>
                  <a:lnTo>
                    <a:pt x="565" y="1531"/>
                  </a:lnTo>
                  <a:lnTo>
                    <a:pt x="622" y="1570"/>
                  </a:lnTo>
                  <a:lnTo>
                    <a:pt x="680" y="1608"/>
                  </a:lnTo>
                  <a:lnTo>
                    <a:pt x="741" y="1644"/>
                  </a:lnTo>
                  <a:lnTo>
                    <a:pt x="803" y="1679"/>
                  </a:lnTo>
                  <a:lnTo>
                    <a:pt x="868" y="1714"/>
                  </a:lnTo>
                  <a:lnTo>
                    <a:pt x="935" y="1747"/>
                  </a:lnTo>
                  <a:lnTo>
                    <a:pt x="1004" y="1779"/>
                  </a:lnTo>
                  <a:lnTo>
                    <a:pt x="1075" y="1809"/>
                  </a:lnTo>
                  <a:lnTo>
                    <a:pt x="1148" y="1837"/>
                  </a:lnTo>
                  <a:lnTo>
                    <a:pt x="1222" y="1865"/>
                  </a:lnTo>
                  <a:lnTo>
                    <a:pt x="1297" y="1890"/>
                  </a:lnTo>
                  <a:lnTo>
                    <a:pt x="1374" y="1915"/>
                  </a:lnTo>
                  <a:lnTo>
                    <a:pt x="1453" y="1937"/>
                  </a:lnTo>
                  <a:lnTo>
                    <a:pt x="1532" y="1958"/>
                  </a:lnTo>
                  <a:lnTo>
                    <a:pt x="1614" y="1978"/>
                  </a:lnTo>
                  <a:lnTo>
                    <a:pt x="1696" y="1995"/>
                  </a:lnTo>
                  <a:lnTo>
                    <a:pt x="1779" y="2012"/>
                  </a:lnTo>
                  <a:lnTo>
                    <a:pt x="1863" y="2026"/>
                  </a:lnTo>
                  <a:lnTo>
                    <a:pt x="1948" y="2040"/>
                  </a:lnTo>
                  <a:lnTo>
                    <a:pt x="2034" y="2051"/>
                  </a:lnTo>
                  <a:lnTo>
                    <a:pt x="2120" y="2061"/>
                  </a:lnTo>
                  <a:lnTo>
                    <a:pt x="2207" y="2068"/>
                  </a:lnTo>
                  <a:lnTo>
                    <a:pt x="2294" y="2074"/>
                  </a:lnTo>
                  <a:lnTo>
                    <a:pt x="2381" y="2078"/>
                  </a:lnTo>
                  <a:lnTo>
                    <a:pt x="2470" y="2082"/>
                  </a:lnTo>
                  <a:lnTo>
                    <a:pt x="2557" y="2082"/>
                  </a:lnTo>
                  <a:lnTo>
                    <a:pt x="2645" y="2082"/>
                  </a:lnTo>
                  <a:lnTo>
                    <a:pt x="2733" y="2078"/>
                  </a:lnTo>
                  <a:lnTo>
                    <a:pt x="2820" y="2074"/>
                  </a:lnTo>
                  <a:lnTo>
                    <a:pt x="2907" y="2068"/>
                  </a:lnTo>
                  <a:lnTo>
                    <a:pt x="2995" y="2061"/>
                  </a:lnTo>
                  <a:lnTo>
                    <a:pt x="3081" y="2051"/>
                  </a:lnTo>
                  <a:lnTo>
                    <a:pt x="3166" y="2040"/>
                  </a:lnTo>
                  <a:lnTo>
                    <a:pt x="3251" y="2026"/>
                  </a:lnTo>
                  <a:lnTo>
                    <a:pt x="3335" y="2012"/>
                  </a:lnTo>
                  <a:lnTo>
                    <a:pt x="3418" y="1995"/>
                  </a:lnTo>
                  <a:lnTo>
                    <a:pt x="3501" y="1978"/>
                  </a:lnTo>
                  <a:lnTo>
                    <a:pt x="3581" y="1958"/>
                  </a:lnTo>
                  <a:lnTo>
                    <a:pt x="3661" y="1937"/>
                  </a:lnTo>
                  <a:lnTo>
                    <a:pt x="3740" y="1915"/>
                  </a:lnTo>
                  <a:lnTo>
                    <a:pt x="3817" y="1890"/>
                  </a:lnTo>
                  <a:lnTo>
                    <a:pt x="3893" y="1865"/>
                  </a:lnTo>
                  <a:lnTo>
                    <a:pt x="3967" y="1837"/>
                  </a:lnTo>
                  <a:lnTo>
                    <a:pt x="4039" y="1809"/>
                  </a:lnTo>
                  <a:lnTo>
                    <a:pt x="4110" y="1779"/>
                  </a:lnTo>
                  <a:lnTo>
                    <a:pt x="4178" y="1747"/>
                  </a:lnTo>
                  <a:lnTo>
                    <a:pt x="4246" y="1714"/>
                  </a:lnTo>
                  <a:lnTo>
                    <a:pt x="4311" y="1679"/>
                  </a:lnTo>
                  <a:lnTo>
                    <a:pt x="4374" y="1644"/>
                  </a:lnTo>
                  <a:lnTo>
                    <a:pt x="4435" y="1608"/>
                  </a:lnTo>
                  <a:lnTo>
                    <a:pt x="4493" y="1570"/>
                  </a:lnTo>
                  <a:lnTo>
                    <a:pt x="4549" y="1531"/>
                  </a:lnTo>
                  <a:lnTo>
                    <a:pt x="4603" y="1490"/>
                  </a:lnTo>
                  <a:lnTo>
                    <a:pt x="4655" y="1449"/>
                  </a:lnTo>
                  <a:lnTo>
                    <a:pt x="4703" y="1407"/>
                  </a:lnTo>
                  <a:lnTo>
                    <a:pt x="4750" y="1364"/>
                  </a:lnTo>
                  <a:lnTo>
                    <a:pt x="4794" y="1320"/>
                  </a:lnTo>
                  <a:lnTo>
                    <a:pt x="4835" y="1276"/>
                  </a:lnTo>
                  <a:lnTo>
                    <a:pt x="4874" y="1231"/>
                  </a:lnTo>
                  <a:lnTo>
                    <a:pt x="4909" y="1184"/>
                  </a:lnTo>
                  <a:lnTo>
                    <a:pt x="4942" y="1137"/>
                  </a:lnTo>
                  <a:lnTo>
                    <a:pt x="4973" y="1089"/>
                  </a:lnTo>
                  <a:lnTo>
                    <a:pt x="5000" y="1041"/>
                  </a:lnTo>
                  <a:lnTo>
                    <a:pt x="5025" y="992"/>
                  </a:lnTo>
                  <a:lnTo>
                    <a:pt x="5046" y="943"/>
                  </a:lnTo>
                  <a:lnTo>
                    <a:pt x="5065" y="894"/>
                  </a:lnTo>
                  <a:lnTo>
                    <a:pt x="5080" y="844"/>
                  </a:lnTo>
                  <a:lnTo>
                    <a:pt x="5093" y="793"/>
                  </a:lnTo>
                  <a:lnTo>
                    <a:pt x="5102" y="743"/>
                  </a:lnTo>
                  <a:lnTo>
                    <a:pt x="5109" y="692"/>
                  </a:lnTo>
                  <a:lnTo>
                    <a:pt x="5113" y="642"/>
                  </a:lnTo>
                  <a:lnTo>
                    <a:pt x="5113" y="591"/>
                  </a:lnTo>
                  <a:lnTo>
                    <a:pt x="5111" y="540"/>
                  </a:lnTo>
                  <a:lnTo>
                    <a:pt x="5106" y="489"/>
                  </a:lnTo>
                  <a:lnTo>
                    <a:pt x="5098" y="439"/>
                  </a:lnTo>
                  <a:lnTo>
                    <a:pt x="5087" y="388"/>
                  </a:lnTo>
                  <a:lnTo>
                    <a:pt x="5072" y="339"/>
                  </a:lnTo>
                  <a:lnTo>
                    <a:pt x="5055" y="289"/>
                  </a:lnTo>
                  <a:lnTo>
                    <a:pt x="5035" y="239"/>
                  </a:lnTo>
                  <a:lnTo>
                    <a:pt x="5012" y="191"/>
                  </a:lnTo>
                  <a:lnTo>
                    <a:pt x="4985" y="142"/>
                  </a:lnTo>
                  <a:lnTo>
                    <a:pt x="4956" y="94"/>
                  </a:lnTo>
                  <a:lnTo>
                    <a:pt x="4924" y="47"/>
                  </a:lnTo>
                  <a:lnTo>
                    <a:pt x="4890" y="0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7" name="Freeform 74"/>
            <p:cNvSpPr>
              <a:spLocks/>
            </p:cNvSpPr>
            <p:nvPr/>
          </p:nvSpPr>
          <p:spPr bwMode="auto">
            <a:xfrm>
              <a:off x="2799" y="1565"/>
              <a:ext cx="253" cy="146"/>
            </a:xfrm>
            <a:custGeom>
              <a:avLst/>
              <a:gdLst>
                <a:gd name="T0" fmla="*/ 1 w 1766"/>
                <a:gd name="T1" fmla="*/ 0 h 1021"/>
                <a:gd name="T2" fmla="*/ 1 w 1766"/>
                <a:gd name="T3" fmla="*/ 0 h 1021"/>
                <a:gd name="T4" fmla="*/ 1 w 1766"/>
                <a:gd name="T5" fmla="*/ 0 h 1021"/>
                <a:gd name="T6" fmla="*/ 1 w 1766"/>
                <a:gd name="T7" fmla="*/ 0 h 1021"/>
                <a:gd name="T8" fmla="*/ 1 w 1766"/>
                <a:gd name="T9" fmla="*/ 0 h 1021"/>
                <a:gd name="T10" fmla="*/ 1 w 1766"/>
                <a:gd name="T11" fmla="*/ 0 h 1021"/>
                <a:gd name="T12" fmla="*/ 1 w 1766"/>
                <a:gd name="T13" fmla="*/ 0 h 1021"/>
                <a:gd name="T14" fmla="*/ 1 w 1766"/>
                <a:gd name="T15" fmla="*/ 0 h 1021"/>
                <a:gd name="T16" fmla="*/ 1 w 1766"/>
                <a:gd name="T17" fmla="*/ 0 h 1021"/>
                <a:gd name="T18" fmla="*/ 1 w 1766"/>
                <a:gd name="T19" fmla="*/ 0 h 1021"/>
                <a:gd name="T20" fmla="*/ 1 w 1766"/>
                <a:gd name="T21" fmla="*/ 0 h 1021"/>
                <a:gd name="T22" fmla="*/ 1 w 1766"/>
                <a:gd name="T23" fmla="*/ 0 h 1021"/>
                <a:gd name="T24" fmla="*/ 1 w 1766"/>
                <a:gd name="T25" fmla="*/ 0 h 1021"/>
                <a:gd name="T26" fmla="*/ 1 w 1766"/>
                <a:gd name="T27" fmla="*/ 0 h 1021"/>
                <a:gd name="T28" fmla="*/ 1 w 1766"/>
                <a:gd name="T29" fmla="*/ 0 h 1021"/>
                <a:gd name="T30" fmla="*/ 1 w 1766"/>
                <a:gd name="T31" fmla="*/ 0 h 1021"/>
                <a:gd name="T32" fmla="*/ 1 w 1766"/>
                <a:gd name="T33" fmla="*/ 0 h 1021"/>
                <a:gd name="T34" fmla="*/ 1 w 1766"/>
                <a:gd name="T35" fmla="*/ 0 h 1021"/>
                <a:gd name="T36" fmla="*/ 1 w 1766"/>
                <a:gd name="T37" fmla="*/ 0 h 1021"/>
                <a:gd name="T38" fmla="*/ 1 w 1766"/>
                <a:gd name="T39" fmla="*/ 0 h 1021"/>
                <a:gd name="T40" fmla="*/ 1 w 1766"/>
                <a:gd name="T41" fmla="*/ 0 h 1021"/>
                <a:gd name="T42" fmla="*/ 1 w 1766"/>
                <a:gd name="T43" fmla="*/ 0 h 1021"/>
                <a:gd name="T44" fmla="*/ 1 w 1766"/>
                <a:gd name="T45" fmla="*/ 0 h 1021"/>
                <a:gd name="T46" fmla="*/ 1 w 1766"/>
                <a:gd name="T47" fmla="*/ 0 h 1021"/>
                <a:gd name="T48" fmla="*/ 1 w 1766"/>
                <a:gd name="T49" fmla="*/ 0 h 1021"/>
                <a:gd name="T50" fmla="*/ 1 w 1766"/>
                <a:gd name="T51" fmla="*/ 0 h 1021"/>
                <a:gd name="T52" fmla="*/ 1 w 1766"/>
                <a:gd name="T53" fmla="*/ 0 h 1021"/>
                <a:gd name="T54" fmla="*/ 1 w 1766"/>
                <a:gd name="T55" fmla="*/ 0 h 1021"/>
                <a:gd name="T56" fmla="*/ 1 w 1766"/>
                <a:gd name="T57" fmla="*/ 0 h 1021"/>
                <a:gd name="T58" fmla="*/ 1 w 1766"/>
                <a:gd name="T59" fmla="*/ 0 h 1021"/>
                <a:gd name="T60" fmla="*/ 1 w 1766"/>
                <a:gd name="T61" fmla="*/ 0 h 1021"/>
                <a:gd name="T62" fmla="*/ 1 w 1766"/>
                <a:gd name="T63" fmla="*/ 0 h 1021"/>
                <a:gd name="T64" fmla="*/ 1 w 1766"/>
                <a:gd name="T65" fmla="*/ 0 h 1021"/>
                <a:gd name="T66" fmla="*/ 1 w 1766"/>
                <a:gd name="T67" fmla="*/ 0 h 1021"/>
                <a:gd name="T68" fmla="*/ 1 w 1766"/>
                <a:gd name="T69" fmla="*/ 0 h 1021"/>
                <a:gd name="T70" fmla="*/ 0 w 1766"/>
                <a:gd name="T71" fmla="*/ 0 h 1021"/>
                <a:gd name="T72" fmla="*/ 0 w 1766"/>
                <a:gd name="T73" fmla="*/ 0 h 1021"/>
                <a:gd name="T74" fmla="*/ 0 w 1766"/>
                <a:gd name="T75" fmla="*/ 0 h 1021"/>
                <a:gd name="T76" fmla="*/ 0 w 1766"/>
                <a:gd name="T77" fmla="*/ 0 h 1021"/>
                <a:gd name="T78" fmla="*/ 0 w 1766"/>
                <a:gd name="T79" fmla="*/ 0 h 1021"/>
                <a:gd name="T80" fmla="*/ 0 w 1766"/>
                <a:gd name="T81" fmla="*/ 0 h 1021"/>
                <a:gd name="T82" fmla="*/ 0 w 1766"/>
                <a:gd name="T83" fmla="*/ 0 h 1021"/>
                <a:gd name="T84" fmla="*/ 0 w 1766"/>
                <a:gd name="T85" fmla="*/ 0 h 1021"/>
                <a:gd name="T86" fmla="*/ 0 w 1766"/>
                <a:gd name="T87" fmla="*/ 0 h 1021"/>
                <a:gd name="T88" fmla="*/ 0 w 1766"/>
                <a:gd name="T89" fmla="*/ 0 h 1021"/>
                <a:gd name="T90" fmla="*/ 0 w 1766"/>
                <a:gd name="T91" fmla="*/ 0 h 1021"/>
                <a:gd name="T92" fmla="*/ 0 w 1766"/>
                <a:gd name="T93" fmla="*/ 0 h 1021"/>
                <a:gd name="T94" fmla="*/ 0 w 1766"/>
                <a:gd name="T95" fmla="*/ 0 h 1021"/>
                <a:gd name="T96" fmla="*/ 0 w 1766"/>
                <a:gd name="T97" fmla="*/ 0 h 1021"/>
                <a:gd name="T98" fmla="*/ 0 w 1766"/>
                <a:gd name="T99" fmla="*/ 0 h 1021"/>
                <a:gd name="T100" fmla="*/ 0 w 1766"/>
                <a:gd name="T101" fmla="*/ 0 h 1021"/>
                <a:gd name="T102" fmla="*/ 0 w 1766"/>
                <a:gd name="T103" fmla="*/ 0 h 1021"/>
                <a:gd name="T104" fmla="*/ 0 w 1766"/>
                <a:gd name="T105" fmla="*/ 0 h 1021"/>
                <a:gd name="T106" fmla="*/ 0 w 1766"/>
                <a:gd name="T107" fmla="*/ 0 h 1021"/>
                <a:gd name="T108" fmla="*/ 0 w 1766"/>
                <a:gd name="T109" fmla="*/ 0 h 1021"/>
                <a:gd name="T110" fmla="*/ 0 w 1766"/>
                <a:gd name="T111" fmla="*/ 0 h 1021"/>
                <a:gd name="T112" fmla="*/ 0 w 1766"/>
                <a:gd name="T113" fmla="*/ 0 h 1021"/>
                <a:gd name="T114" fmla="*/ 0 w 1766"/>
                <a:gd name="T115" fmla="*/ 0 h 1021"/>
                <a:gd name="T116" fmla="*/ 0 w 1766"/>
                <a:gd name="T117" fmla="*/ 0 h 102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66" h="1021">
                  <a:moveTo>
                    <a:pt x="1464" y="1021"/>
                  </a:moveTo>
                  <a:lnTo>
                    <a:pt x="1502" y="997"/>
                  </a:lnTo>
                  <a:lnTo>
                    <a:pt x="1539" y="973"/>
                  </a:lnTo>
                  <a:lnTo>
                    <a:pt x="1572" y="947"/>
                  </a:lnTo>
                  <a:lnTo>
                    <a:pt x="1604" y="920"/>
                  </a:lnTo>
                  <a:lnTo>
                    <a:pt x="1633" y="892"/>
                  </a:lnTo>
                  <a:lnTo>
                    <a:pt x="1659" y="864"/>
                  </a:lnTo>
                  <a:lnTo>
                    <a:pt x="1682" y="834"/>
                  </a:lnTo>
                  <a:lnTo>
                    <a:pt x="1703" y="804"/>
                  </a:lnTo>
                  <a:lnTo>
                    <a:pt x="1721" y="774"/>
                  </a:lnTo>
                  <a:lnTo>
                    <a:pt x="1737" y="742"/>
                  </a:lnTo>
                  <a:lnTo>
                    <a:pt x="1748" y="711"/>
                  </a:lnTo>
                  <a:lnTo>
                    <a:pt x="1758" y="679"/>
                  </a:lnTo>
                  <a:lnTo>
                    <a:pt x="1763" y="647"/>
                  </a:lnTo>
                  <a:lnTo>
                    <a:pt x="1766" y="614"/>
                  </a:lnTo>
                  <a:lnTo>
                    <a:pt x="1766" y="582"/>
                  </a:lnTo>
                  <a:lnTo>
                    <a:pt x="1763" y="550"/>
                  </a:lnTo>
                  <a:lnTo>
                    <a:pt x="1758" y="518"/>
                  </a:lnTo>
                  <a:lnTo>
                    <a:pt x="1748" y="486"/>
                  </a:lnTo>
                  <a:lnTo>
                    <a:pt x="1737" y="454"/>
                  </a:lnTo>
                  <a:lnTo>
                    <a:pt x="1721" y="423"/>
                  </a:lnTo>
                  <a:lnTo>
                    <a:pt x="1703" y="392"/>
                  </a:lnTo>
                  <a:lnTo>
                    <a:pt x="1682" y="362"/>
                  </a:lnTo>
                  <a:lnTo>
                    <a:pt x="1659" y="332"/>
                  </a:lnTo>
                  <a:lnTo>
                    <a:pt x="1633" y="304"/>
                  </a:lnTo>
                  <a:lnTo>
                    <a:pt x="1604" y="276"/>
                  </a:lnTo>
                  <a:lnTo>
                    <a:pt x="1572" y="249"/>
                  </a:lnTo>
                  <a:lnTo>
                    <a:pt x="1539" y="224"/>
                  </a:lnTo>
                  <a:lnTo>
                    <a:pt x="1502" y="199"/>
                  </a:lnTo>
                  <a:lnTo>
                    <a:pt x="1464" y="175"/>
                  </a:lnTo>
                  <a:lnTo>
                    <a:pt x="1423" y="153"/>
                  </a:lnTo>
                  <a:lnTo>
                    <a:pt x="1381" y="132"/>
                  </a:lnTo>
                  <a:lnTo>
                    <a:pt x="1335" y="112"/>
                  </a:lnTo>
                  <a:lnTo>
                    <a:pt x="1289" y="94"/>
                  </a:lnTo>
                  <a:lnTo>
                    <a:pt x="1241" y="78"/>
                  </a:lnTo>
                  <a:lnTo>
                    <a:pt x="1192" y="62"/>
                  </a:lnTo>
                  <a:lnTo>
                    <a:pt x="1141" y="49"/>
                  </a:lnTo>
                  <a:lnTo>
                    <a:pt x="1089" y="37"/>
                  </a:lnTo>
                  <a:lnTo>
                    <a:pt x="1036" y="27"/>
                  </a:lnTo>
                  <a:lnTo>
                    <a:pt x="982" y="18"/>
                  </a:lnTo>
                  <a:lnTo>
                    <a:pt x="928" y="12"/>
                  </a:lnTo>
                  <a:lnTo>
                    <a:pt x="871" y="6"/>
                  </a:lnTo>
                  <a:lnTo>
                    <a:pt x="816" y="3"/>
                  </a:lnTo>
                  <a:lnTo>
                    <a:pt x="760" y="0"/>
                  </a:lnTo>
                  <a:lnTo>
                    <a:pt x="704" y="0"/>
                  </a:lnTo>
                  <a:lnTo>
                    <a:pt x="648" y="3"/>
                  </a:lnTo>
                  <a:lnTo>
                    <a:pt x="593" y="6"/>
                  </a:lnTo>
                  <a:lnTo>
                    <a:pt x="537" y="12"/>
                  </a:lnTo>
                  <a:lnTo>
                    <a:pt x="482" y="18"/>
                  </a:lnTo>
                  <a:lnTo>
                    <a:pt x="428" y="27"/>
                  </a:lnTo>
                  <a:lnTo>
                    <a:pt x="375" y="37"/>
                  </a:lnTo>
                  <a:lnTo>
                    <a:pt x="323" y="49"/>
                  </a:lnTo>
                  <a:lnTo>
                    <a:pt x="272" y="62"/>
                  </a:lnTo>
                  <a:lnTo>
                    <a:pt x="222" y="78"/>
                  </a:lnTo>
                  <a:lnTo>
                    <a:pt x="175" y="94"/>
                  </a:lnTo>
                  <a:lnTo>
                    <a:pt x="128" y="112"/>
                  </a:lnTo>
                  <a:lnTo>
                    <a:pt x="84" y="132"/>
                  </a:lnTo>
                  <a:lnTo>
                    <a:pt x="41" y="153"/>
                  </a:lnTo>
                  <a:lnTo>
                    <a:pt x="0" y="175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8" name="Line 75"/>
            <p:cNvSpPr>
              <a:spLocks noChangeShapeType="1"/>
            </p:cNvSpPr>
            <p:nvPr/>
          </p:nvSpPr>
          <p:spPr bwMode="auto">
            <a:xfrm flipH="1" flipV="1">
              <a:off x="2799" y="1590"/>
              <a:ext cx="209" cy="12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9" name="Line 76"/>
            <p:cNvSpPr>
              <a:spLocks noChangeShapeType="1"/>
            </p:cNvSpPr>
            <p:nvPr/>
          </p:nvSpPr>
          <p:spPr bwMode="auto">
            <a:xfrm flipH="1">
              <a:off x="2571" y="1759"/>
              <a:ext cx="86" cy="112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40" name="Line 77"/>
            <p:cNvSpPr>
              <a:spLocks noChangeShapeType="1"/>
            </p:cNvSpPr>
            <p:nvPr/>
          </p:nvSpPr>
          <p:spPr bwMode="auto">
            <a:xfrm>
              <a:off x="3039" y="1616"/>
              <a:ext cx="198" cy="25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2721" name="Group 78"/>
          <p:cNvGrpSpPr>
            <a:grpSpLocks/>
          </p:cNvGrpSpPr>
          <p:nvPr/>
        </p:nvGrpSpPr>
        <p:grpSpPr bwMode="auto">
          <a:xfrm>
            <a:off x="468313" y="2852738"/>
            <a:ext cx="2016125" cy="1981200"/>
            <a:chOff x="2253" y="2205"/>
            <a:chExt cx="349" cy="343"/>
          </a:xfrm>
        </p:grpSpPr>
        <p:sp>
          <p:nvSpPr>
            <p:cNvPr id="72722" name="Freeform 79"/>
            <p:cNvSpPr>
              <a:spLocks/>
            </p:cNvSpPr>
            <p:nvPr/>
          </p:nvSpPr>
          <p:spPr bwMode="auto">
            <a:xfrm>
              <a:off x="2253" y="2416"/>
              <a:ext cx="349" cy="132"/>
            </a:xfrm>
            <a:custGeom>
              <a:avLst/>
              <a:gdLst>
                <a:gd name="T0" fmla="*/ 0 w 2448"/>
                <a:gd name="T1" fmla="*/ 0 h 928"/>
                <a:gd name="T2" fmla="*/ 0 w 2448"/>
                <a:gd name="T3" fmla="*/ 0 h 928"/>
                <a:gd name="T4" fmla="*/ 0 w 2448"/>
                <a:gd name="T5" fmla="*/ 0 h 928"/>
                <a:gd name="T6" fmla="*/ 0 w 2448"/>
                <a:gd name="T7" fmla="*/ 0 h 928"/>
                <a:gd name="T8" fmla="*/ 0 w 2448"/>
                <a:gd name="T9" fmla="*/ 0 h 928"/>
                <a:gd name="T10" fmla="*/ 0 w 2448"/>
                <a:gd name="T11" fmla="*/ 0 h 928"/>
                <a:gd name="T12" fmla="*/ 0 w 2448"/>
                <a:gd name="T13" fmla="*/ 0 h 928"/>
                <a:gd name="T14" fmla="*/ 0 w 2448"/>
                <a:gd name="T15" fmla="*/ 0 h 928"/>
                <a:gd name="T16" fmla="*/ 0 w 2448"/>
                <a:gd name="T17" fmla="*/ 0 h 928"/>
                <a:gd name="T18" fmla="*/ 0 w 2448"/>
                <a:gd name="T19" fmla="*/ 0 h 928"/>
                <a:gd name="T20" fmla="*/ 0 w 2448"/>
                <a:gd name="T21" fmla="*/ 0 h 928"/>
                <a:gd name="T22" fmla="*/ 0 w 2448"/>
                <a:gd name="T23" fmla="*/ 0 h 928"/>
                <a:gd name="T24" fmla="*/ 0 w 2448"/>
                <a:gd name="T25" fmla="*/ 0 h 928"/>
                <a:gd name="T26" fmla="*/ 0 w 2448"/>
                <a:gd name="T27" fmla="*/ 0 h 928"/>
                <a:gd name="T28" fmla="*/ 0 w 2448"/>
                <a:gd name="T29" fmla="*/ 0 h 928"/>
                <a:gd name="T30" fmla="*/ 0 w 2448"/>
                <a:gd name="T31" fmla="*/ 0 h 928"/>
                <a:gd name="T32" fmla="*/ 0 w 2448"/>
                <a:gd name="T33" fmla="*/ 0 h 928"/>
                <a:gd name="T34" fmla="*/ 0 w 2448"/>
                <a:gd name="T35" fmla="*/ 0 h 928"/>
                <a:gd name="T36" fmla="*/ 1 w 2448"/>
                <a:gd name="T37" fmla="*/ 0 h 928"/>
                <a:gd name="T38" fmla="*/ 1 w 2448"/>
                <a:gd name="T39" fmla="*/ 0 h 928"/>
                <a:gd name="T40" fmla="*/ 1 w 2448"/>
                <a:gd name="T41" fmla="*/ 0 h 928"/>
                <a:gd name="T42" fmla="*/ 1 w 2448"/>
                <a:gd name="T43" fmla="*/ 0 h 928"/>
                <a:gd name="T44" fmla="*/ 1 w 2448"/>
                <a:gd name="T45" fmla="*/ 0 h 928"/>
                <a:gd name="T46" fmla="*/ 1 w 2448"/>
                <a:gd name="T47" fmla="*/ 0 h 928"/>
                <a:gd name="T48" fmla="*/ 1 w 2448"/>
                <a:gd name="T49" fmla="*/ 0 h 928"/>
                <a:gd name="T50" fmla="*/ 1 w 2448"/>
                <a:gd name="T51" fmla="*/ 0 h 928"/>
                <a:gd name="T52" fmla="*/ 1 w 2448"/>
                <a:gd name="T53" fmla="*/ 0 h 928"/>
                <a:gd name="T54" fmla="*/ 1 w 2448"/>
                <a:gd name="T55" fmla="*/ 0 h 928"/>
                <a:gd name="T56" fmla="*/ 1 w 2448"/>
                <a:gd name="T57" fmla="*/ 0 h 928"/>
                <a:gd name="T58" fmla="*/ 1 w 2448"/>
                <a:gd name="T59" fmla="*/ 0 h 928"/>
                <a:gd name="T60" fmla="*/ 1 w 2448"/>
                <a:gd name="T61" fmla="*/ 0 h 928"/>
                <a:gd name="T62" fmla="*/ 1 w 2448"/>
                <a:gd name="T63" fmla="*/ 0 h 928"/>
                <a:gd name="T64" fmla="*/ 1 w 2448"/>
                <a:gd name="T65" fmla="*/ 0 h 928"/>
                <a:gd name="T66" fmla="*/ 1 w 2448"/>
                <a:gd name="T67" fmla="*/ 0 h 928"/>
                <a:gd name="T68" fmla="*/ 1 w 2448"/>
                <a:gd name="T69" fmla="*/ 0 h 928"/>
                <a:gd name="T70" fmla="*/ 1 w 2448"/>
                <a:gd name="T71" fmla="*/ 0 h 928"/>
                <a:gd name="T72" fmla="*/ 1 w 2448"/>
                <a:gd name="T73" fmla="*/ 0 h 9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48" h="928">
                  <a:moveTo>
                    <a:pt x="60" y="0"/>
                  </a:moveTo>
                  <a:lnTo>
                    <a:pt x="42" y="35"/>
                  </a:lnTo>
                  <a:lnTo>
                    <a:pt x="27" y="70"/>
                  </a:lnTo>
                  <a:lnTo>
                    <a:pt x="16" y="106"/>
                  </a:lnTo>
                  <a:lnTo>
                    <a:pt x="7" y="142"/>
                  </a:lnTo>
                  <a:lnTo>
                    <a:pt x="2" y="179"/>
                  </a:lnTo>
                  <a:lnTo>
                    <a:pt x="0" y="216"/>
                  </a:lnTo>
                  <a:lnTo>
                    <a:pt x="1" y="252"/>
                  </a:lnTo>
                  <a:lnTo>
                    <a:pt x="5" y="288"/>
                  </a:lnTo>
                  <a:lnTo>
                    <a:pt x="12" y="325"/>
                  </a:lnTo>
                  <a:lnTo>
                    <a:pt x="23" y="361"/>
                  </a:lnTo>
                  <a:lnTo>
                    <a:pt x="38" y="397"/>
                  </a:lnTo>
                  <a:lnTo>
                    <a:pt x="55" y="432"/>
                  </a:lnTo>
                  <a:lnTo>
                    <a:pt x="75" y="466"/>
                  </a:lnTo>
                  <a:lnTo>
                    <a:pt x="99" y="500"/>
                  </a:lnTo>
                  <a:lnTo>
                    <a:pt x="125" y="533"/>
                  </a:lnTo>
                  <a:lnTo>
                    <a:pt x="155" y="566"/>
                  </a:lnTo>
                  <a:lnTo>
                    <a:pt x="187" y="597"/>
                  </a:lnTo>
                  <a:lnTo>
                    <a:pt x="222" y="628"/>
                  </a:lnTo>
                  <a:lnTo>
                    <a:pt x="261" y="658"/>
                  </a:lnTo>
                  <a:lnTo>
                    <a:pt x="301" y="685"/>
                  </a:lnTo>
                  <a:lnTo>
                    <a:pt x="344" y="712"/>
                  </a:lnTo>
                  <a:lnTo>
                    <a:pt x="388" y="738"/>
                  </a:lnTo>
                  <a:lnTo>
                    <a:pt x="436" y="762"/>
                  </a:lnTo>
                  <a:lnTo>
                    <a:pt x="485" y="786"/>
                  </a:lnTo>
                  <a:lnTo>
                    <a:pt x="537" y="807"/>
                  </a:lnTo>
                  <a:lnTo>
                    <a:pt x="591" y="826"/>
                  </a:lnTo>
                  <a:lnTo>
                    <a:pt x="646" y="844"/>
                  </a:lnTo>
                  <a:lnTo>
                    <a:pt x="702" y="861"/>
                  </a:lnTo>
                  <a:lnTo>
                    <a:pt x="760" y="875"/>
                  </a:lnTo>
                  <a:lnTo>
                    <a:pt x="820" y="889"/>
                  </a:lnTo>
                  <a:lnTo>
                    <a:pt x="879" y="899"/>
                  </a:lnTo>
                  <a:lnTo>
                    <a:pt x="941" y="909"/>
                  </a:lnTo>
                  <a:lnTo>
                    <a:pt x="1003" y="917"/>
                  </a:lnTo>
                  <a:lnTo>
                    <a:pt x="1066" y="922"/>
                  </a:lnTo>
                  <a:lnTo>
                    <a:pt x="1128" y="926"/>
                  </a:lnTo>
                  <a:lnTo>
                    <a:pt x="1192" y="928"/>
                  </a:lnTo>
                  <a:lnTo>
                    <a:pt x="1255" y="928"/>
                  </a:lnTo>
                  <a:lnTo>
                    <a:pt x="1318" y="926"/>
                  </a:lnTo>
                  <a:lnTo>
                    <a:pt x="1382" y="922"/>
                  </a:lnTo>
                  <a:lnTo>
                    <a:pt x="1444" y="917"/>
                  </a:lnTo>
                  <a:lnTo>
                    <a:pt x="1506" y="909"/>
                  </a:lnTo>
                  <a:lnTo>
                    <a:pt x="1567" y="899"/>
                  </a:lnTo>
                  <a:lnTo>
                    <a:pt x="1628" y="889"/>
                  </a:lnTo>
                  <a:lnTo>
                    <a:pt x="1686" y="875"/>
                  </a:lnTo>
                  <a:lnTo>
                    <a:pt x="1745" y="861"/>
                  </a:lnTo>
                  <a:lnTo>
                    <a:pt x="1801" y="844"/>
                  </a:lnTo>
                  <a:lnTo>
                    <a:pt x="1857" y="826"/>
                  </a:lnTo>
                  <a:lnTo>
                    <a:pt x="1910" y="807"/>
                  </a:lnTo>
                  <a:lnTo>
                    <a:pt x="1961" y="786"/>
                  </a:lnTo>
                  <a:lnTo>
                    <a:pt x="2011" y="762"/>
                  </a:lnTo>
                  <a:lnTo>
                    <a:pt x="2058" y="738"/>
                  </a:lnTo>
                  <a:lnTo>
                    <a:pt x="2104" y="712"/>
                  </a:lnTo>
                  <a:lnTo>
                    <a:pt x="2146" y="685"/>
                  </a:lnTo>
                  <a:lnTo>
                    <a:pt x="2187" y="658"/>
                  </a:lnTo>
                  <a:lnTo>
                    <a:pt x="2224" y="628"/>
                  </a:lnTo>
                  <a:lnTo>
                    <a:pt x="2259" y="597"/>
                  </a:lnTo>
                  <a:lnTo>
                    <a:pt x="2292" y="566"/>
                  </a:lnTo>
                  <a:lnTo>
                    <a:pt x="2321" y="533"/>
                  </a:lnTo>
                  <a:lnTo>
                    <a:pt x="2348" y="500"/>
                  </a:lnTo>
                  <a:lnTo>
                    <a:pt x="2371" y="466"/>
                  </a:lnTo>
                  <a:lnTo>
                    <a:pt x="2392" y="432"/>
                  </a:lnTo>
                  <a:lnTo>
                    <a:pt x="2409" y="397"/>
                  </a:lnTo>
                  <a:lnTo>
                    <a:pt x="2423" y="361"/>
                  </a:lnTo>
                  <a:lnTo>
                    <a:pt x="2434" y="325"/>
                  </a:lnTo>
                  <a:lnTo>
                    <a:pt x="2442" y="288"/>
                  </a:lnTo>
                  <a:lnTo>
                    <a:pt x="2447" y="252"/>
                  </a:lnTo>
                  <a:lnTo>
                    <a:pt x="2448" y="216"/>
                  </a:lnTo>
                  <a:lnTo>
                    <a:pt x="2446" y="179"/>
                  </a:lnTo>
                  <a:lnTo>
                    <a:pt x="2440" y="142"/>
                  </a:lnTo>
                  <a:lnTo>
                    <a:pt x="2432" y="106"/>
                  </a:lnTo>
                  <a:lnTo>
                    <a:pt x="2420" y="70"/>
                  </a:lnTo>
                  <a:lnTo>
                    <a:pt x="2405" y="35"/>
                  </a:lnTo>
                  <a:lnTo>
                    <a:pt x="238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3" name="Freeform 80"/>
            <p:cNvSpPr>
              <a:spLocks/>
            </p:cNvSpPr>
            <p:nvPr/>
          </p:nvSpPr>
          <p:spPr bwMode="auto">
            <a:xfrm>
              <a:off x="2444" y="2375"/>
              <a:ext cx="33" cy="93"/>
            </a:xfrm>
            <a:custGeom>
              <a:avLst/>
              <a:gdLst>
                <a:gd name="T0" fmla="*/ 0 w 228"/>
                <a:gd name="T1" fmla="*/ 0 h 650"/>
                <a:gd name="T2" fmla="*/ 0 w 228"/>
                <a:gd name="T3" fmla="*/ 0 h 650"/>
                <a:gd name="T4" fmla="*/ 0 w 228"/>
                <a:gd name="T5" fmla="*/ 0 h 650"/>
                <a:gd name="T6" fmla="*/ 0 w 228"/>
                <a:gd name="T7" fmla="*/ 0 h 650"/>
                <a:gd name="T8" fmla="*/ 0 w 228"/>
                <a:gd name="T9" fmla="*/ 0 h 650"/>
                <a:gd name="T10" fmla="*/ 0 w 228"/>
                <a:gd name="T11" fmla="*/ 0 h 650"/>
                <a:gd name="T12" fmla="*/ 0 w 228"/>
                <a:gd name="T13" fmla="*/ 0 h 650"/>
                <a:gd name="T14" fmla="*/ 0 w 228"/>
                <a:gd name="T15" fmla="*/ 0 h 650"/>
                <a:gd name="T16" fmla="*/ 0 w 228"/>
                <a:gd name="T17" fmla="*/ 0 h 650"/>
                <a:gd name="T18" fmla="*/ 0 w 228"/>
                <a:gd name="T19" fmla="*/ 0 h 650"/>
                <a:gd name="T20" fmla="*/ 0 w 228"/>
                <a:gd name="T21" fmla="*/ 0 h 650"/>
                <a:gd name="T22" fmla="*/ 0 w 228"/>
                <a:gd name="T23" fmla="*/ 0 h 650"/>
                <a:gd name="T24" fmla="*/ 0 w 228"/>
                <a:gd name="T25" fmla="*/ 0 h 650"/>
                <a:gd name="T26" fmla="*/ 0 w 228"/>
                <a:gd name="T27" fmla="*/ 0 h 650"/>
                <a:gd name="T28" fmla="*/ 0 w 228"/>
                <a:gd name="T29" fmla="*/ 0 h 650"/>
                <a:gd name="T30" fmla="*/ 0 w 228"/>
                <a:gd name="T31" fmla="*/ 0 h 650"/>
                <a:gd name="T32" fmla="*/ 0 w 228"/>
                <a:gd name="T33" fmla="*/ 0 h 6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8" h="650">
                  <a:moveTo>
                    <a:pt x="0" y="0"/>
                  </a:moveTo>
                  <a:lnTo>
                    <a:pt x="11" y="31"/>
                  </a:lnTo>
                  <a:lnTo>
                    <a:pt x="23" y="61"/>
                  </a:lnTo>
                  <a:lnTo>
                    <a:pt x="34" y="93"/>
                  </a:lnTo>
                  <a:lnTo>
                    <a:pt x="46" y="127"/>
                  </a:lnTo>
                  <a:lnTo>
                    <a:pt x="59" y="162"/>
                  </a:lnTo>
                  <a:lnTo>
                    <a:pt x="72" y="198"/>
                  </a:lnTo>
                  <a:lnTo>
                    <a:pt x="85" y="235"/>
                  </a:lnTo>
                  <a:lnTo>
                    <a:pt x="98" y="274"/>
                  </a:lnTo>
                  <a:lnTo>
                    <a:pt x="113" y="315"/>
                  </a:lnTo>
                  <a:lnTo>
                    <a:pt x="128" y="356"/>
                  </a:lnTo>
                  <a:lnTo>
                    <a:pt x="143" y="401"/>
                  </a:lnTo>
                  <a:lnTo>
                    <a:pt x="159" y="446"/>
                  </a:lnTo>
                  <a:lnTo>
                    <a:pt x="175" y="494"/>
                  </a:lnTo>
                  <a:lnTo>
                    <a:pt x="192" y="544"/>
                  </a:lnTo>
                  <a:lnTo>
                    <a:pt x="210" y="596"/>
                  </a:lnTo>
                  <a:lnTo>
                    <a:pt x="228" y="65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4" name="Freeform 81"/>
            <p:cNvSpPr>
              <a:spLocks/>
            </p:cNvSpPr>
            <p:nvPr/>
          </p:nvSpPr>
          <p:spPr bwMode="auto">
            <a:xfrm>
              <a:off x="2292" y="2306"/>
              <a:ext cx="33" cy="55"/>
            </a:xfrm>
            <a:custGeom>
              <a:avLst/>
              <a:gdLst>
                <a:gd name="T0" fmla="*/ 0 w 227"/>
                <a:gd name="T1" fmla="*/ 0 h 386"/>
                <a:gd name="T2" fmla="*/ 0 w 227"/>
                <a:gd name="T3" fmla="*/ 0 h 386"/>
                <a:gd name="T4" fmla="*/ 0 w 227"/>
                <a:gd name="T5" fmla="*/ 0 h 386"/>
                <a:gd name="T6" fmla="*/ 0 w 227"/>
                <a:gd name="T7" fmla="*/ 0 h 386"/>
                <a:gd name="T8" fmla="*/ 0 w 227"/>
                <a:gd name="T9" fmla="*/ 0 h 386"/>
                <a:gd name="T10" fmla="*/ 0 w 227"/>
                <a:gd name="T11" fmla="*/ 0 h 386"/>
                <a:gd name="T12" fmla="*/ 0 w 227"/>
                <a:gd name="T13" fmla="*/ 0 h 386"/>
                <a:gd name="T14" fmla="*/ 0 w 227"/>
                <a:gd name="T15" fmla="*/ 0 h 386"/>
                <a:gd name="T16" fmla="*/ 0 w 227"/>
                <a:gd name="T17" fmla="*/ 0 h 386"/>
                <a:gd name="T18" fmla="*/ 0 w 227"/>
                <a:gd name="T19" fmla="*/ 0 h 386"/>
                <a:gd name="T20" fmla="*/ 0 w 227"/>
                <a:gd name="T21" fmla="*/ 0 h 386"/>
                <a:gd name="T22" fmla="*/ 0 w 227"/>
                <a:gd name="T23" fmla="*/ 0 h 386"/>
                <a:gd name="T24" fmla="*/ 0 w 227"/>
                <a:gd name="T25" fmla="*/ 0 h 386"/>
                <a:gd name="T26" fmla="*/ 0 w 227"/>
                <a:gd name="T27" fmla="*/ 0 h 386"/>
                <a:gd name="T28" fmla="*/ 0 w 227"/>
                <a:gd name="T29" fmla="*/ 0 h 386"/>
                <a:gd name="T30" fmla="*/ 0 w 227"/>
                <a:gd name="T31" fmla="*/ 0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386">
                  <a:moveTo>
                    <a:pt x="0" y="386"/>
                  </a:moveTo>
                  <a:lnTo>
                    <a:pt x="18" y="354"/>
                  </a:lnTo>
                  <a:lnTo>
                    <a:pt x="36" y="322"/>
                  </a:lnTo>
                  <a:lnTo>
                    <a:pt x="53" y="292"/>
                  </a:lnTo>
                  <a:lnTo>
                    <a:pt x="69" y="263"/>
                  </a:lnTo>
                  <a:lnTo>
                    <a:pt x="85" y="236"/>
                  </a:lnTo>
                  <a:lnTo>
                    <a:pt x="100" y="210"/>
                  </a:lnTo>
                  <a:lnTo>
                    <a:pt x="115" y="185"/>
                  </a:lnTo>
                  <a:lnTo>
                    <a:pt x="129" y="160"/>
                  </a:lnTo>
                  <a:lnTo>
                    <a:pt x="143" y="138"/>
                  </a:lnTo>
                  <a:lnTo>
                    <a:pt x="156" y="115"/>
                  </a:lnTo>
                  <a:lnTo>
                    <a:pt x="169" y="94"/>
                  </a:lnTo>
                  <a:lnTo>
                    <a:pt x="182" y="74"/>
                  </a:lnTo>
                  <a:lnTo>
                    <a:pt x="193" y="55"/>
                  </a:lnTo>
                  <a:lnTo>
                    <a:pt x="205" y="36"/>
                  </a:lnTo>
                  <a:lnTo>
                    <a:pt x="227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5" name="Line 82"/>
            <p:cNvSpPr>
              <a:spLocks noChangeShapeType="1"/>
            </p:cNvSpPr>
            <p:nvPr/>
          </p:nvSpPr>
          <p:spPr bwMode="auto">
            <a:xfrm flipH="1" flipV="1">
              <a:off x="2292" y="2361"/>
              <a:ext cx="185" cy="10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6" name="Freeform 83"/>
            <p:cNvSpPr>
              <a:spLocks/>
            </p:cNvSpPr>
            <p:nvPr/>
          </p:nvSpPr>
          <p:spPr bwMode="auto">
            <a:xfrm>
              <a:off x="2283" y="2361"/>
              <a:ext cx="194" cy="112"/>
            </a:xfrm>
            <a:custGeom>
              <a:avLst/>
              <a:gdLst>
                <a:gd name="T0" fmla="*/ 0 w 1352"/>
                <a:gd name="T1" fmla="*/ 0 h 782"/>
                <a:gd name="T2" fmla="*/ 0 w 1352"/>
                <a:gd name="T3" fmla="*/ 0 h 782"/>
                <a:gd name="T4" fmla="*/ 0 w 1352"/>
                <a:gd name="T5" fmla="*/ 0 h 782"/>
                <a:gd name="T6" fmla="*/ 0 w 1352"/>
                <a:gd name="T7" fmla="*/ 0 h 782"/>
                <a:gd name="T8" fmla="*/ 0 w 1352"/>
                <a:gd name="T9" fmla="*/ 0 h 782"/>
                <a:gd name="T10" fmla="*/ 0 w 1352"/>
                <a:gd name="T11" fmla="*/ 0 h 782"/>
                <a:gd name="T12" fmla="*/ 0 w 1352"/>
                <a:gd name="T13" fmla="*/ 0 h 782"/>
                <a:gd name="T14" fmla="*/ 0 w 1352"/>
                <a:gd name="T15" fmla="*/ 0 h 782"/>
                <a:gd name="T16" fmla="*/ 0 w 1352"/>
                <a:gd name="T17" fmla="*/ 0 h 782"/>
                <a:gd name="T18" fmla="*/ 0 w 1352"/>
                <a:gd name="T19" fmla="*/ 0 h 782"/>
                <a:gd name="T20" fmla="*/ 0 w 1352"/>
                <a:gd name="T21" fmla="*/ 0 h 782"/>
                <a:gd name="T22" fmla="*/ 0 w 1352"/>
                <a:gd name="T23" fmla="*/ 0 h 782"/>
                <a:gd name="T24" fmla="*/ 0 w 1352"/>
                <a:gd name="T25" fmla="*/ 0 h 782"/>
                <a:gd name="T26" fmla="*/ 0 w 1352"/>
                <a:gd name="T27" fmla="*/ 0 h 782"/>
                <a:gd name="T28" fmla="*/ 0 w 1352"/>
                <a:gd name="T29" fmla="*/ 0 h 782"/>
                <a:gd name="T30" fmla="*/ 0 w 1352"/>
                <a:gd name="T31" fmla="*/ 0 h 782"/>
                <a:gd name="T32" fmla="*/ 0 w 1352"/>
                <a:gd name="T33" fmla="*/ 0 h 782"/>
                <a:gd name="T34" fmla="*/ 0 w 1352"/>
                <a:gd name="T35" fmla="*/ 0 h 782"/>
                <a:gd name="T36" fmla="*/ 0 w 1352"/>
                <a:gd name="T37" fmla="*/ 0 h 782"/>
                <a:gd name="T38" fmla="*/ 0 w 1352"/>
                <a:gd name="T39" fmla="*/ 0 h 782"/>
                <a:gd name="T40" fmla="*/ 0 w 1352"/>
                <a:gd name="T41" fmla="*/ 0 h 782"/>
                <a:gd name="T42" fmla="*/ 0 w 1352"/>
                <a:gd name="T43" fmla="*/ 0 h 782"/>
                <a:gd name="T44" fmla="*/ 0 w 1352"/>
                <a:gd name="T45" fmla="*/ 0 h 782"/>
                <a:gd name="T46" fmla="*/ 0 w 1352"/>
                <a:gd name="T47" fmla="*/ 0 h 782"/>
                <a:gd name="T48" fmla="*/ 0 w 1352"/>
                <a:gd name="T49" fmla="*/ 0 h 782"/>
                <a:gd name="T50" fmla="*/ 0 w 1352"/>
                <a:gd name="T51" fmla="*/ 0 h 782"/>
                <a:gd name="T52" fmla="*/ 0 w 1352"/>
                <a:gd name="T53" fmla="*/ 0 h 782"/>
                <a:gd name="T54" fmla="*/ 0 w 1352"/>
                <a:gd name="T55" fmla="*/ 0 h 782"/>
                <a:gd name="T56" fmla="*/ 0 w 1352"/>
                <a:gd name="T57" fmla="*/ 0 h 782"/>
                <a:gd name="T58" fmla="*/ 0 w 1352"/>
                <a:gd name="T59" fmla="*/ 0 h 782"/>
                <a:gd name="T60" fmla="*/ 0 w 1352"/>
                <a:gd name="T61" fmla="*/ 0 h 782"/>
                <a:gd name="T62" fmla="*/ 0 w 1352"/>
                <a:gd name="T63" fmla="*/ 0 h 782"/>
                <a:gd name="T64" fmla="*/ 0 w 1352"/>
                <a:gd name="T65" fmla="*/ 0 h 782"/>
                <a:gd name="T66" fmla="*/ 0 w 1352"/>
                <a:gd name="T67" fmla="*/ 0 h 782"/>
                <a:gd name="T68" fmla="*/ 0 w 1352"/>
                <a:gd name="T69" fmla="*/ 0 h 782"/>
                <a:gd name="T70" fmla="*/ 0 w 1352"/>
                <a:gd name="T71" fmla="*/ 0 h 782"/>
                <a:gd name="T72" fmla="*/ 0 w 1352"/>
                <a:gd name="T73" fmla="*/ 0 h 782"/>
                <a:gd name="T74" fmla="*/ 0 w 1352"/>
                <a:gd name="T75" fmla="*/ 0 h 782"/>
                <a:gd name="T76" fmla="*/ 1 w 1352"/>
                <a:gd name="T77" fmla="*/ 0 h 782"/>
                <a:gd name="T78" fmla="*/ 1 w 1352"/>
                <a:gd name="T79" fmla="*/ 0 h 782"/>
                <a:gd name="T80" fmla="*/ 1 w 1352"/>
                <a:gd name="T81" fmla="*/ 0 h 78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2" h="782">
                  <a:moveTo>
                    <a:pt x="61" y="0"/>
                  </a:moveTo>
                  <a:lnTo>
                    <a:pt x="42" y="32"/>
                  </a:lnTo>
                  <a:lnTo>
                    <a:pt x="27" y="64"/>
                  </a:lnTo>
                  <a:lnTo>
                    <a:pt x="16" y="96"/>
                  </a:lnTo>
                  <a:lnTo>
                    <a:pt x="7" y="129"/>
                  </a:lnTo>
                  <a:lnTo>
                    <a:pt x="2" y="162"/>
                  </a:lnTo>
                  <a:lnTo>
                    <a:pt x="0" y="195"/>
                  </a:lnTo>
                  <a:lnTo>
                    <a:pt x="1" y="228"/>
                  </a:lnTo>
                  <a:lnTo>
                    <a:pt x="5" y="261"/>
                  </a:lnTo>
                  <a:lnTo>
                    <a:pt x="13" y="294"/>
                  </a:lnTo>
                  <a:lnTo>
                    <a:pt x="23" y="326"/>
                  </a:lnTo>
                  <a:lnTo>
                    <a:pt x="37" y="358"/>
                  </a:lnTo>
                  <a:lnTo>
                    <a:pt x="54" y="389"/>
                  </a:lnTo>
                  <a:lnTo>
                    <a:pt x="74" y="420"/>
                  </a:lnTo>
                  <a:lnTo>
                    <a:pt x="98" y="450"/>
                  </a:lnTo>
                  <a:lnTo>
                    <a:pt x="123" y="480"/>
                  </a:lnTo>
                  <a:lnTo>
                    <a:pt x="153" y="508"/>
                  </a:lnTo>
                  <a:lnTo>
                    <a:pt x="184" y="535"/>
                  </a:lnTo>
                  <a:lnTo>
                    <a:pt x="218" y="562"/>
                  </a:lnTo>
                  <a:lnTo>
                    <a:pt x="255" y="588"/>
                  </a:lnTo>
                  <a:lnTo>
                    <a:pt x="295" y="611"/>
                  </a:lnTo>
                  <a:lnTo>
                    <a:pt x="336" y="634"/>
                  </a:lnTo>
                  <a:lnTo>
                    <a:pt x="380" y="656"/>
                  </a:lnTo>
                  <a:lnTo>
                    <a:pt x="426" y="675"/>
                  </a:lnTo>
                  <a:lnTo>
                    <a:pt x="474" y="694"/>
                  </a:lnTo>
                  <a:lnTo>
                    <a:pt x="523" y="710"/>
                  </a:lnTo>
                  <a:lnTo>
                    <a:pt x="574" y="725"/>
                  </a:lnTo>
                  <a:lnTo>
                    <a:pt x="626" y="739"/>
                  </a:lnTo>
                  <a:lnTo>
                    <a:pt x="679" y="750"/>
                  </a:lnTo>
                  <a:lnTo>
                    <a:pt x="733" y="760"/>
                  </a:lnTo>
                  <a:lnTo>
                    <a:pt x="790" y="768"/>
                  </a:lnTo>
                  <a:lnTo>
                    <a:pt x="845" y="775"/>
                  </a:lnTo>
                  <a:lnTo>
                    <a:pt x="902" y="779"/>
                  </a:lnTo>
                  <a:lnTo>
                    <a:pt x="959" y="781"/>
                  </a:lnTo>
                  <a:lnTo>
                    <a:pt x="1017" y="782"/>
                  </a:lnTo>
                  <a:lnTo>
                    <a:pt x="1073" y="780"/>
                  </a:lnTo>
                  <a:lnTo>
                    <a:pt x="1131" y="778"/>
                  </a:lnTo>
                  <a:lnTo>
                    <a:pt x="1187" y="773"/>
                  </a:lnTo>
                  <a:lnTo>
                    <a:pt x="1242" y="765"/>
                  </a:lnTo>
                  <a:lnTo>
                    <a:pt x="1298" y="757"/>
                  </a:lnTo>
                  <a:lnTo>
                    <a:pt x="1352" y="74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7" name="Line 84"/>
            <p:cNvSpPr>
              <a:spLocks noChangeShapeType="1"/>
            </p:cNvSpPr>
            <p:nvPr/>
          </p:nvSpPr>
          <p:spPr bwMode="auto">
            <a:xfrm flipH="1" flipV="1">
              <a:off x="2325" y="2306"/>
              <a:ext cx="119" cy="6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8" name="Freeform 85"/>
            <p:cNvSpPr>
              <a:spLocks/>
            </p:cNvSpPr>
            <p:nvPr/>
          </p:nvSpPr>
          <p:spPr bwMode="auto">
            <a:xfrm>
              <a:off x="2325" y="2205"/>
              <a:ext cx="170" cy="170"/>
            </a:xfrm>
            <a:custGeom>
              <a:avLst/>
              <a:gdLst>
                <a:gd name="T0" fmla="*/ 0 w 1194"/>
                <a:gd name="T1" fmla="*/ 0 h 1190"/>
                <a:gd name="T2" fmla="*/ 0 w 1194"/>
                <a:gd name="T3" fmla="*/ 0 h 1190"/>
                <a:gd name="T4" fmla="*/ 0 w 1194"/>
                <a:gd name="T5" fmla="*/ 0 h 1190"/>
                <a:gd name="T6" fmla="*/ 0 w 1194"/>
                <a:gd name="T7" fmla="*/ 0 h 1190"/>
                <a:gd name="T8" fmla="*/ 0 w 1194"/>
                <a:gd name="T9" fmla="*/ 0 h 1190"/>
                <a:gd name="T10" fmla="*/ 0 w 1194"/>
                <a:gd name="T11" fmla="*/ 0 h 1190"/>
                <a:gd name="T12" fmla="*/ 0 w 1194"/>
                <a:gd name="T13" fmla="*/ 0 h 1190"/>
                <a:gd name="T14" fmla="*/ 0 w 1194"/>
                <a:gd name="T15" fmla="*/ 0 h 1190"/>
                <a:gd name="T16" fmla="*/ 0 w 1194"/>
                <a:gd name="T17" fmla="*/ 0 h 1190"/>
                <a:gd name="T18" fmla="*/ 0 w 1194"/>
                <a:gd name="T19" fmla="*/ 0 h 1190"/>
                <a:gd name="T20" fmla="*/ 0 w 1194"/>
                <a:gd name="T21" fmla="*/ 0 h 1190"/>
                <a:gd name="T22" fmla="*/ 0 w 1194"/>
                <a:gd name="T23" fmla="*/ 0 h 1190"/>
                <a:gd name="T24" fmla="*/ 0 w 1194"/>
                <a:gd name="T25" fmla="*/ 0 h 1190"/>
                <a:gd name="T26" fmla="*/ 0 w 1194"/>
                <a:gd name="T27" fmla="*/ 0 h 1190"/>
                <a:gd name="T28" fmla="*/ 0 w 1194"/>
                <a:gd name="T29" fmla="*/ 0 h 1190"/>
                <a:gd name="T30" fmla="*/ 0 w 1194"/>
                <a:gd name="T31" fmla="*/ 0 h 1190"/>
                <a:gd name="T32" fmla="*/ 0 w 1194"/>
                <a:gd name="T33" fmla="*/ 0 h 1190"/>
                <a:gd name="T34" fmla="*/ 0 w 1194"/>
                <a:gd name="T35" fmla="*/ 0 h 1190"/>
                <a:gd name="T36" fmla="*/ 0 w 1194"/>
                <a:gd name="T37" fmla="*/ 0 h 1190"/>
                <a:gd name="T38" fmla="*/ 0 w 1194"/>
                <a:gd name="T39" fmla="*/ 0 h 1190"/>
                <a:gd name="T40" fmla="*/ 0 w 1194"/>
                <a:gd name="T41" fmla="*/ 0 h 1190"/>
                <a:gd name="T42" fmla="*/ 0 w 1194"/>
                <a:gd name="T43" fmla="*/ 0 h 1190"/>
                <a:gd name="T44" fmla="*/ 0 w 1194"/>
                <a:gd name="T45" fmla="*/ 0 h 1190"/>
                <a:gd name="T46" fmla="*/ 0 w 1194"/>
                <a:gd name="T47" fmla="*/ 0 h 1190"/>
                <a:gd name="T48" fmla="*/ 0 w 1194"/>
                <a:gd name="T49" fmla="*/ 0 h 1190"/>
                <a:gd name="T50" fmla="*/ 0 w 1194"/>
                <a:gd name="T51" fmla="*/ 0 h 1190"/>
                <a:gd name="T52" fmla="*/ 0 w 1194"/>
                <a:gd name="T53" fmla="*/ 0 h 1190"/>
                <a:gd name="T54" fmla="*/ 0 w 1194"/>
                <a:gd name="T55" fmla="*/ 0 h 1190"/>
                <a:gd name="T56" fmla="*/ 0 w 1194"/>
                <a:gd name="T57" fmla="*/ 0 h 1190"/>
                <a:gd name="T58" fmla="*/ 0 w 1194"/>
                <a:gd name="T59" fmla="*/ 0 h 1190"/>
                <a:gd name="T60" fmla="*/ 0 w 1194"/>
                <a:gd name="T61" fmla="*/ 0 h 1190"/>
                <a:gd name="T62" fmla="*/ 0 w 1194"/>
                <a:gd name="T63" fmla="*/ 0 h 1190"/>
                <a:gd name="T64" fmla="*/ 0 w 1194"/>
                <a:gd name="T65" fmla="*/ 0 h 1190"/>
                <a:gd name="T66" fmla="*/ 0 w 1194"/>
                <a:gd name="T67" fmla="*/ 0 h 1190"/>
                <a:gd name="T68" fmla="*/ 0 w 1194"/>
                <a:gd name="T69" fmla="*/ 0 h 1190"/>
                <a:gd name="T70" fmla="*/ 0 w 1194"/>
                <a:gd name="T71" fmla="*/ 0 h 1190"/>
                <a:gd name="T72" fmla="*/ 0 w 1194"/>
                <a:gd name="T73" fmla="*/ 0 h 1190"/>
                <a:gd name="T74" fmla="*/ 0 w 1194"/>
                <a:gd name="T75" fmla="*/ 0 h 1190"/>
                <a:gd name="T76" fmla="*/ 0 w 1194"/>
                <a:gd name="T77" fmla="*/ 0 h 1190"/>
                <a:gd name="T78" fmla="*/ 0 w 1194"/>
                <a:gd name="T79" fmla="*/ 0 h 1190"/>
                <a:gd name="T80" fmla="*/ 0 w 1194"/>
                <a:gd name="T81" fmla="*/ 0 h 1190"/>
                <a:gd name="T82" fmla="*/ 0 w 1194"/>
                <a:gd name="T83" fmla="*/ 0 h 1190"/>
                <a:gd name="T84" fmla="*/ 0 w 1194"/>
                <a:gd name="T85" fmla="*/ 0 h 1190"/>
                <a:gd name="T86" fmla="*/ 0 w 1194"/>
                <a:gd name="T87" fmla="*/ 0 h 1190"/>
                <a:gd name="T88" fmla="*/ 0 w 1194"/>
                <a:gd name="T89" fmla="*/ 0 h 1190"/>
                <a:gd name="T90" fmla="*/ 0 w 1194"/>
                <a:gd name="T91" fmla="*/ 0 h 1190"/>
                <a:gd name="T92" fmla="*/ 0 w 1194"/>
                <a:gd name="T93" fmla="*/ 0 h 1190"/>
                <a:gd name="T94" fmla="*/ 0 w 1194"/>
                <a:gd name="T95" fmla="*/ 0 h 1190"/>
                <a:gd name="T96" fmla="*/ 0 w 1194"/>
                <a:gd name="T97" fmla="*/ 0 h 1190"/>
                <a:gd name="T98" fmla="*/ 0 w 1194"/>
                <a:gd name="T99" fmla="*/ 0 h 1190"/>
                <a:gd name="T100" fmla="*/ 0 w 1194"/>
                <a:gd name="T101" fmla="*/ 0 h 1190"/>
                <a:gd name="T102" fmla="*/ 0 w 1194"/>
                <a:gd name="T103" fmla="*/ 0 h 1190"/>
                <a:gd name="T104" fmla="*/ 0 w 1194"/>
                <a:gd name="T105" fmla="*/ 0 h 1190"/>
                <a:gd name="T106" fmla="*/ 0 w 1194"/>
                <a:gd name="T107" fmla="*/ 0 h 1190"/>
                <a:gd name="T108" fmla="*/ 0 w 1194"/>
                <a:gd name="T109" fmla="*/ 0 h 1190"/>
                <a:gd name="T110" fmla="*/ 0 w 1194"/>
                <a:gd name="T111" fmla="*/ 0 h 1190"/>
                <a:gd name="T112" fmla="*/ 0 w 1194"/>
                <a:gd name="T113" fmla="*/ 0 h 1190"/>
                <a:gd name="T114" fmla="*/ 0 w 1194"/>
                <a:gd name="T115" fmla="*/ 0 h 1190"/>
                <a:gd name="T116" fmla="*/ 0 w 1194"/>
                <a:gd name="T117" fmla="*/ 0 h 1190"/>
                <a:gd name="T118" fmla="*/ 0 w 1194"/>
                <a:gd name="T119" fmla="*/ 0 h 1190"/>
                <a:gd name="T120" fmla="*/ 0 w 1194"/>
                <a:gd name="T121" fmla="*/ 0 h 11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4" h="1190">
                  <a:moveTo>
                    <a:pt x="836" y="1190"/>
                  </a:moveTo>
                  <a:lnTo>
                    <a:pt x="871" y="1152"/>
                  </a:lnTo>
                  <a:lnTo>
                    <a:pt x="905" y="1113"/>
                  </a:lnTo>
                  <a:lnTo>
                    <a:pt x="937" y="1071"/>
                  </a:lnTo>
                  <a:lnTo>
                    <a:pt x="968" y="1030"/>
                  </a:lnTo>
                  <a:lnTo>
                    <a:pt x="998" y="986"/>
                  </a:lnTo>
                  <a:lnTo>
                    <a:pt x="1026" y="942"/>
                  </a:lnTo>
                  <a:lnTo>
                    <a:pt x="1052" y="897"/>
                  </a:lnTo>
                  <a:lnTo>
                    <a:pt x="1076" y="851"/>
                  </a:lnTo>
                  <a:lnTo>
                    <a:pt x="1098" y="805"/>
                  </a:lnTo>
                  <a:lnTo>
                    <a:pt x="1117" y="760"/>
                  </a:lnTo>
                  <a:lnTo>
                    <a:pt x="1135" y="713"/>
                  </a:lnTo>
                  <a:lnTo>
                    <a:pt x="1151" y="667"/>
                  </a:lnTo>
                  <a:lnTo>
                    <a:pt x="1164" y="621"/>
                  </a:lnTo>
                  <a:lnTo>
                    <a:pt x="1175" y="575"/>
                  </a:lnTo>
                  <a:lnTo>
                    <a:pt x="1183" y="531"/>
                  </a:lnTo>
                  <a:lnTo>
                    <a:pt x="1190" y="487"/>
                  </a:lnTo>
                  <a:lnTo>
                    <a:pt x="1193" y="444"/>
                  </a:lnTo>
                  <a:lnTo>
                    <a:pt x="1194" y="402"/>
                  </a:lnTo>
                  <a:lnTo>
                    <a:pt x="1193" y="361"/>
                  </a:lnTo>
                  <a:lnTo>
                    <a:pt x="1189" y="323"/>
                  </a:lnTo>
                  <a:lnTo>
                    <a:pt x="1182" y="286"/>
                  </a:lnTo>
                  <a:lnTo>
                    <a:pt x="1174" y="250"/>
                  </a:lnTo>
                  <a:lnTo>
                    <a:pt x="1162" y="217"/>
                  </a:lnTo>
                  <a:lnTo>
                    <a:pt x="1148" y="185"/>
                  </a:lnTo>
                  <a:lnTo>
                    <a:pt x="1133" y="156"/>
                  </a:lnTo>
                  <a:lnTo>
                    <a:pt x="1115" y="128"/>
                  </a:lnTo>
                  <a:lnTo>
                    <a:pt x="1094" y="104"/>
                  </a:lnTo>
                  <a:lnTo>
                    <a:pt x="1073" y="81"/>
                  </a:lnTo>
                  <a:lnTo>
                    <a:pt x="1048" y="61"/>
                  </a:lnTo>
                  <a:lnTo>
                    <a:pt x="1022" y="44"/>
                  </a:lnTo>
                  <a:lnTo>
                    <a:pt x="994" y="30"/>
                  </a:lnTo>
                  <a:lnTo>
                    <a:pt x="964" y="19"/>
                  </a:lnTo>
                  <a:lnTo>
                    <a:pt x="932" y="10"/>
                  </a:lnTo>
                  <a:lnTo>
                    <a:pt x="899" y="4"/>
                  </a:lnTo>
                  <a:lnTo>
                    <a:pt x="865" y="0"/>
                  </a:lnTo>
                  <a:lnTo>
                    <a:pt x="830" y="0"/>
                  </a:lnTo>
                  <a:lnTo>
                    <a:pt x="794" y="4"/>
                  </a:lnTo>
                  <a:lnTo>
                    <a:pt x="756" y="9"/>
                  </a:lnTo>
                  <a:lnTo>
                    <a:pt x="718" y="17"/>
                  </a:lnTo>
                  <a:lnTo>
                    <a:pt x="680" y="28"/>
                  </a:lnTo>
                  <a:lnTo>
                    <a:pt x="640" y="43"/>
                  </a:lnTo>
                  <a:lnTo>
                    <a:pt x="601" y="59"/>
                  </a:lnTo>
                  <a:lnTo>
                    <a:pt x="560" y="79"/>
                  </a:lnTo>
                  <a:lnTo>
                    <a:pt x="521" y="100"/>
                  </a:lnTo>
                  <a:lnTo>
                    <a:pt x="482" y="125"/>
                  </a:lnTo>
                  <a:lnTo>
                    <a:pt x="442" y="152"/>
                  </a:lnTo>
                  <a:lnTo>
                    <a:pt x="403" y="181"/>
                  </a:lnTo>
                  <a:lnTo>
                    <a:pt x="365" y="212"/>
                  </a:lnTo>
                  <a:lnTo>
                    <a:pt x="327" y="246"/>
                  </a:lnTo>
                  <a:lnTo>
                    <a:pt x="290" y="281"/>
                  </a:lnTo>
                  <a:lnTo>
                    <a:pt x="255" y="319"/>
                  </a:lnTo>
                  <a:lnTo>
                    <a:pt x="221" y="357"/>
                  </a:lnTo>
                  <a:lnTo>
                    <a:pt x="187" y="398"/>
                  </a:lnTo>
                  <a:lnTo>
                    <a:pt x="155" y="439"/>
                  </a:lnTo>
                  <a:lnTo>
                    <a:pt x="125" y="482"/>
                  </a:lnTo>
                  <a:lnTo>
                    <a:pt x="96" y="525"/>
                  </a:lnTo>
                  <a:lnTo>
                    <a:pt x="70" y="570"/>
                  </a:lnTo>
                  <a:lnTo>
                    <a:pt x="45" y="616"/>
                  </a:lnTo>
                  <a:lnTo>
                    <a:pt x="22" y="662"/>
                  </a:lnTo>
                  <a:lnTo>
                    <a:pt x="0" y="70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29" name="Line 86"/>
            <p:cNvSpPr>
              <a:spLocks noChangeShapeType="1"/>
            </p:cNvSpPr>
            <p:nvPr/>
          </p:nvSpPr>
          <p:spPr bwMode="auto">
            <a:xfrm flipH="1">
              <a:off x="2261" y="2364"/>
              <a:ext cx="30" cy="5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0" name="Line 87"/>
            <p:cNvSpPr>
              <a:spLocks noChangeShapeType="1"/>
            </p:cNvSpPr>
            <p:nvPr/>
          </p:nvSpPr>
          <p:spPr bwMode="auto">
            <a:xfrm flipH="1">
              <a:off x="2299" y="2287"/>
              <a:ext cx="35" cy="6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731" name="Line 88"/>
            <p:cNvSpPr>
              <a:spLocks noChangeShapeType="1"/>
            </p:cNvSpPr>
            <p:nvPr/>
          </p:nvSpPr>
          <p:spPr bwMode="auto">
            <a:xfrm>
              <a:off x="2487" y="2228"/>
              <a:ext cx="106" cy="18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634" name="Group 2"/>
          <p:cNvGrpSpPr>
            <a:grpSpLocks/>
          </p:cNvGrpSpPr>
          <p:nvPr/>
        </p:nvGrpSpPr>
        <p:grpSpPr bwMode="auto">
          <a:xfrm>
            <a:off x="179388" y="765175"/>
            <a:ext cx="2828925" cy="5976938"/>
            <a:chOff x="113" y="482"/>
            <a:chExt cx="1782" cy="3765"/>
          </a:xfrm>
        </p:grpSpPr>
        <p:grpSp>
          <p:nvGrpSpPr>
            <p:cNvPr id="73935" name="Group 3"/>
            <p:cNvGrpSpPr>
              <a:grpSpLocks/>
            </p:cNvGrpSpPr>
            <p:nvPr/>
          </p:nvGrpSpPr>
          <p:grpSpPr bwMode="auto">
            <a:xfrm>
              <a:off x="113" y="482"/>
              <a:ext cx="1782" cy="3765"/>
              <a:chOff x="113" y="482"/>
              <a:chExt cx="1782" cy="3765"/>
            </a:xfrm>
          </p:grpSpPr>
          <p:sp>
            <p:nvSpPr>
              <p:cNvPr id="73937" name="Line 4"/>
              <p:cNvSpPr>
                <a:spLocks noChangeShapeType="1"/>
              </p:cNvSpPr>
              <p:nvPr/>
            </p:nvSpPr>
            <p:spPr bwMode="auto">
              <a:xfrm>
                <a:off x="1002" y="482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38" name="Line 5"/>
              <p:cNvSpPr>
                <a:spLocks noChangeShapeType="1"/>
              </p:cNvSpPr>
              <p:nvPr/>
            </p:nvSpPr>
            <p:spPr bwMode="auto">
              <a:xfrm>
                <a:off x="1002" y="706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39" name="Line 6"/>
              <p:cNvSpPr>
                <a:spLocks noChangeShapeType="1"/>
              </p:cNvSpPr>
              <p:nvPr/>
            </p:nvSpPr>
            <p:spPr bwMode="auto">
              <a:xfrm>
                <a:off x="1002" y="767"/>
                <a:ext cx="0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0" name="Line 7"/>
              <p:cNvSpPr>
                <a:spLocks noChangeShapeType="1"/>
              </p:cNvSpPr>
              <p:nvPr/>
            </p:nvSpPr>
            <p:spPr bwMode="auto">
              <a:xfrm>
                <a:off x="1002" y="1078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1" name="Line 8"/>
              <p:cNvSpPr>
                <a:spLocks noChangeShapeType="1"/>
              </p:cNvSpPr>
              <p:nvPr/>
            </p:nvSpPr>
            <p:spPr bwMode="auto">
              <a:xfrm>
                <a:off x="1002" y="1139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2" name="Line 9"/>
              <p:cNvSpPr>
                <a:spLocks noChangeShapeType="1"/>
              </p:cNvSpPr>
              <p:nvPr/>
            </p:nvSpPr>
            <p:spPr bwMode="auto">
              <a:xfrm>
                <a:off x="1002" y="1447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3" name="Line 10"/>
              <p:cNvSpPr>
                <a:spLocks noChangeShapeType="1"/>
              </p:cNvSpPr>
              <p:nvPr/>
            </p:nvSpPr>
            <p:spPr bwMode="auto">
              <a:xfrm>
                <a:off x="1002" y="1512"/>
                <a:ext cx="0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4" name="Line 11"/>
              <p:cNvSpPr>
                <a:spLocks noChangeShapeType="1"/>
              </p:cNvSpPr>
              <p:nvPr/>
            </p:nvSpPr>
            <p:spPr bwMode="auto">
              <a:xfrm>
                <a:off x="1002" y="1819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5" name="Line 12"/>
              <p:cNvSpPr>
                <a:spLocks noChangeShapeType="1"/>
              </p:cNvSpPr>
              <p:nvPr/>
            </p:nvSpPr>
            <p:spPr bwMode="auto">
              <a:xfrm>
                <a:off x="1002" y="1884"/>
                <a:ext cx="0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6" name="Line 13"/>
              <p:cNvSpPr>
                <a:spLocks noChangeShapeType="1"/>
              </p:cNvSpPr>
              <p:nvPr/>
            </p:nvSpPr>
            <p:spPr bwMode="auto">
              <a:xfrm>
                <a:off x="1002" y="2192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7" name="Line 14"/>
              <p:cNvSpPr>
                <a:spLocks noChangeShapeType="1"/>
              </p:cNvSpPr>
              <p:nvPr/>
            </p:nvSpPr>
            <p:spPr bwMode="auto">
              <a:xfrm>
                <a:off x="1002" y="2252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8" name="Line 15"/>
              <p:cNvSpPr>
                <a:spLocks noChangeShapeType="1"/>
              </p:cNvSpPr>
              <p:nvPr/>
            </p:nvSpPr>
            <p:spPr bwMode="auto">
              <a:xfrm flipH="1">
                <a:off x="850" y="581"/>
                <a:ext cx="152" cy="3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49" name="Line 16"/>
              <p:cNvSpPr>
                <a:spLocks noChangeShapeType="1"/>
              </p:cNvSpPr>
              <p:nvPr/>
            </p:nvSpPr>
            <p:spPr bwMode="auto">
              <a:xfrm flipH="1">
                <a:off x="816" y="957"/>
                <a:ext cx="15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0" name="Line 17"/>
              <p:cNvSpPr>
                <a:spLocks noChangeShapeType="1"/>
              </p:cNvSpPr>
              <p:nvPr/>
            </p:nvSpPr>
            <p:spPr bwMode="auto">
              <a:xfrm flipH="1">
                <a:off x="782" y="1033"/>
                <a:ext cx="15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1" name="Line 18"/>
              <p:cNvSpPr>
                <a:spLocks noChangeShapeType="1"/>
              </p:cNvSpPr>
              <p:nvPr/>
            </p:nvSpPr>
            <p:spPr bwMode="auto">
              <a:xfrm flipH="1">
                <a:off x="615" y="1109"/>
                <a:ext cx="148" cy="3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2" name="Line 19"/>
              <p:cNvSpPr>
                <a:spLocks noChangeShapeType="1"/>
              </p:cNvSpPr>
              <p:nvPr/>
            </p:nvSpPr>
            <p:spPr bwMode="auto">
              <a:xfrm flipH="1">
                <a:off x="580" y="1485"/>
                <a:ext cx="16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3" name="Line 20"/>
              <p:cNvSpPr>
                <a:spLocks noChangeShapeType="1"/>
              </p:cNvSpPr>
              <p:nvPr/>
            </p:nvSpPr>
            <p:spPr bwMode="auto">
              <a:xfrm flipH="1">
                <a:off x="546" y="1561"/>
                <a:ext cx="15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4" name="Line 21"/>
              <p:cNvSpPr>
                <a:spLocks noChangeShapeType="1"/>
              </p:cNvSpPr>
              <p:nvPr/>
            </p:nvSpPr>
            <p:spPr bwMode="auto">
              <a:xfrm flipH="1">
                <a:off x="375" y="1633"/>
                <a:ext cx="152" cy="3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5" name="Line 22"/>
              <p:cNvSpPr>
                <a:spLocks noChangeShapeType="1"/>
              </p:cNvSpPr>
              <p:nvPr/>
            </p:nvSpPr>
            <p:spPr bwMode="auto">
              <a:xfrm>
                <a:off x="1002" y="581"/>
                <a:ext cx="95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6" name="Line 23"/>
              <p:cNvSpPr>
                <a:spLocks noChangeShapeType="1"/>
              </p:cNvSpPr>
              <p:nvPr/>
            </p:nvSpPr>
            <p:spPr bwMode="auto">
              <a:xfrm>
                <a:off x="1116" y="839"/>
                <a:ext cx="15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7" name="Line 24"/>
              <p:cNvSpPr>
                <a:spLocks noChangeShapeType="1"/>
              </p:cNvSpPr>
              <p:nvPr/>
            </p:nvSpPr>
            <p:spPr bwMode="auto">
              <a:xfrm>
                <a:off x="1150" y="915"/>
                <a:ext cx="15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8" name="Line 25"/>
              <p:cNvSpPr>
                <a:spLocks noChangeShapeType="1"/>
              </p:cNvSpPr>
              <p:nvPr/>
            </p:nvSpPr>
            <p:spPr bwMode="auto">
              <a:xfrm>
                <a:off x="1184" y="987"/>
                <a:ext cx="95" cy="2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59" name="Line 26"/>
              <p:cNvSpPr>
                <a:spLocks noChangeShapeType="1"/>
              </p:cNvSpPr>
              <p:nvPr/>
            </p:nvSpPr>
            <p:spPr bwMode="auto">
              <a:xfrm flipH="1">
                <a:off x="375" y="1204"/>
                <a:ext cx="904" cy="7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0" name="Line 27"/>
              <p:cNvSpPr>
                <a:spLocks noChangeShapeType="1"/>
              </p:cNvSpPr>
              <p:nvPr/>
            </p:nvSpPr>
            <p:spPr bwMode="auto">
              <a:xfrm>
                <a:off x="1279" y="1204"/>
                <a:ext cx="502" cy="110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1" name="Line 28"/>
              <p:cNvSpPr>
                <a:spLocks noChangeShapeType="1"/>
              </p:cNvSpPr>
              <p:nvPr/>
            </p:nvSpPr>
            <p:spPr bwMode="auto">
              <a:xfrm flipH="1">
                <a:off x="219" y="1971"/>
                <a:ext cx="156" cy="3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2" name="Line 29"/>
              <p:cNvSpPr>
                <a:spLocks noChangeShapeType="1"/>
              </p:cNvSpPr>
              <p:nvPr/>
            </p:nvSpPr>
            <p:spPr bwMode="auto">
              <a:xfrm>
                <a:off x="1002" y="2484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3" name="Line 30"/>
              <p:cNvSpPr>
                <a:spLocks noChangeShapeType="1"/>
              </p:cNvSpPr>
              <p:nvPr/>
            </p:nvSpPr>
            <p:spPr bwMode="auto">
              <a:xfrm>
                <a:off x="1002" y="279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4" name="Line 31"/>
              <p:cNvSpPr>
                <a:spLocks noChangeShapeType="1"/>
              </p:cNvSpPr>
              <p:nvPr/>
            </p:nvSpPr>
            <p:spPr bwMode="auto">
              <a:xfrm>
                <a:off x="1002" y="2856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5" name="Line 32"/>
              <p:cNvSpPr>
                <a:spLocks noChangeShapeType="1"/>
              </p:cNvSpPr>
              <p:nvPr/>
            </p:nvSpPr>
            <p:spPr bwMode="auto">
              <a:xfrm>
                <a:off x="1002" y="3164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6" name="Line 33"/>
              <p:cNvSpPr>
                <a:spLocks noChangeShapeType="1"/>
              </p:cNvSpPr>
              <p:nvPr/>
            </p:nvSpPr>
            <p:spPr bwMode="auto">
              <a:xfrm>
                <a:off x="1002" y="3229"/>
                <a:ext cx="0" cy="2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7" name="Line 34"/>
              <p:cNvSpPr>
                <a:spLocks noChangeShapeType="1"/>
              </p:cNvSpPr>
              <p:nvPr/>
            </p:nvSpPr>
            <p:spPr bwMode="auto">
              <a:xfrm>
                <a:off x="1002" y="3537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8" name="Line 35"/>
              <p:cNvSpPr>
                <a:spLocks noChangeShapeType="1"/>
              </p:cNvSpPr>
              <p:nvPr/>
            </p:nvSpPr>
            <p:spPr bwMode="auto">
              <a:xfrm>
                <a:off x="1002" y="3601"/>
                <a:ext cx="0" cy="2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69" name="Line 36"/>
              <p:cNvSpPr>
                <a:spLocks noChangeShapeType="1"/>
              </p:cNvSpPr>
              <p:nvPr/>
            </p:nvSpPr>
            <p:spPr bwMode="auto">
              <a:xfrm>
                <a:off x="1002" y="3970"/>
                <a:ext cx="0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0" name="Line 37"/>
              <p:cNvSpPr>
                <a:spLocks noChangeShapeType="1"/>
              </p:cNvSpPr>
              <p:nvPr/>
            </p:nvSpPr>
            <p:spPr bwMode="auto">
              <a:xfrm>
                <a:off x="113" y="3362"/>
                <a:ext cx="2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1" name="Line 38"/>
              <p:cNvSpPr>
                <a:spLocks noChangeShapeType="1"/>
              </p:cNvSpPr>
              <p:nvPr/>
            </p:nvSpPr>
            <p:spPr bwMode="auto">
              <a:xfrm>
                <a:off x="432" y="3362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2" name="Line 39"/>
              <p:cNvSpPr>
                <a:spLocks noChangeShapeType="1"/>
              </p:cNvSpPr>
              <p:nvPr/>
            </p:nvSpPr>
            <p:spPr bwMode="auto">
              <a:xfrm>
                <a:off x="493" y="3362"/>
                <a:ext cx="2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3" name="Line 40"/>
              <p:cNvSpPr>
                <a:spLocks noChangeShapeType="1"/>
              </p:cNvSpPr>
              <p:nvPr/>
            </p:nvSpPr>
            <p:spPr bwMode="auto">
              <a:xfrm>
                <a:off x="804" y="3362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4" name="Line 41"/>
              <p:cNvSpPr>
                <a:spLocks noChangeShapeType="1"/>
              </p:cNvSpPr>
              <p:nvPr/>
            </p:nvSpPr>
            <p:spPr bwMode="auto">
              <a:xfrm>
                <a:off x="865" y="3362"/>
                <a:ext cx="2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5" name="Line 42"/>
              <p:cNvSpPr>
                <a:spLocks noChangeShapeType="1"/>
              </p:cNvSpPr>
              <p:nvPr/>
            </p:nvSpPr>
            <p:spPr bwMode="auto">
              <a:xfrm>
                <a:off x="1173" y="3362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6" name="Line 43"/>
              <p:cNvSpPr>
                <a:spLocks noChangeShapeType="1"/>
              </p:cNvSpPr>
              <p:nvPr/>
            </p:nvSpPr>
            <p:spPr bwMode="auto">
              <a:xfrm>
                <a:off x="1238" y="3362"/>
                <a:ext cx="27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7" name="Line 44"/>
              <p:cNvSpPr>
                <a:spLocks noChangeShapeType="1"/>
              </p:cNvSpPr>
              <p:nvPr/>
            </p:nvSpPr>
            <p:spPr bwMode="auto">
              <a:xfrm>
                <a:off x="1545" y="3362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8" name="Line 45"/>
              <p:cNvSpPr>
                <a:spLocks noChangeShapeType="1"/>
              </p:cNvSpPr>
              <p:nvPr/>
            </p:nvSpPr>
            <p:spPr bwMode="auto">
              <a:xfrm>
                <a:off x="1610" y="3362"/>
                <a:ext cx="2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79" name="Line 46"/>
              <p:cNvSpPr>
                <a:spLocks noChangeShapeType="1"/>
              </p:cNvSpPr>
              <p:nvPr/>
            </p:nvSpPr>
            <p:spPr bwMode="auto">
              <a:xfrm>
                <a:off x="219" y="2313"/>
                <a:ext cx="15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80" name="Freeform 47"/>
              <p:cNvSpPr>
                <a:spLocks/>
              </p:cNvSpPr>
              <p:nvPr/>
            </p:nvSpPr>
            <p:spPr bwMode="auto">
              <a:xfrm>
                <a:off x="219" y="2583"/>
                <a:ext cx="1562" cy="1558"/>
              </a:xfrm>
              <a:custGeom>
                <a:avLst/>
                <a:gdLst>
                  <a:gd name="T0" fmla="*/ 251 w 2872"/>
                  <a:gd name="T1" fmla="*/ 113 h 2873"/>
                  <a:gd name="T2" fmla="*/ 247 w 2872"/>
                  <a:gd name="T3" fmla="*/ 92 h 2873"/>
                  <a:gd name="T4" fmla="*/ 240 w 2872"/>
                  <a:gd name="T5" fmla="*/ 72 h 2873"/>
                  <a:gd name="T6" fmla="*/ 228 w 2872"/>
                  <a:gd name="T7" fmla="*/ 53 h 2873"/>
                  <a:gd name="T8" fmla="*/ 214 w 2872"/>
                  <a:gd name="T9" fmla="*/ 36 h 2873"/>
                  <a:gd name="T10" fmla="*/ 197 w 2872"/>
                  <a:gd name="T11" fmla="*/ 22 h 2873"/>
                  <a:gd name="T12" fmla="*/ 178 w 2872"/>
                  <a:gd name="T13" fmla="*/ 12 h 2873"/>
                  <a:gd name="T14" fmla="*/ 158 w 2872"/>
                  <a:gd name="T15" fmla="*/ 4 h 2873"/>
                  <a:gd name="T16" fmla="*/ 137 w 2872"/>
                  <a:gd name="T17" fmla="*/ 1 h 2873"/>
                  <a:gd name="T18" fmla="*/ 115 w 2872"/>
                  <a:gd name="T19" fmla="*/ 1 h 2873"/>
                  <a:gd name="T20" fmla="*/ 93 w 2872"/>
                  <a:gd name="T21" fmla="*/ 4 h 2873"/>
                  <a:gd name="T22" fmla="*/ 72 w 2872"/>
                  <a:gd name="T23" fmla="*/ 12 h 2873"/>
                  <a:gd name="T24" fmla="*/ 53 w 2872"/>
                  <a:gd name="T25" fmla="*/ 22 h 2873"/>
                  <a:gd name="T26" fmla="*/ 37 w 2872"/>
                  <a:gd name="T27" fmla="*/ 36 h 2873"/>
                  <a:gd name="T28" fmla="*/ 23 w 2872"/>
                  <a:gd name="T29" fmla="*/ 53 h 2873"/>
                  <a:gd name="T30" fmla="*/ 12 w 2872"/>
                  <a:gd name="T31" fmla="*/ 72 h 2873"/>
                  <a:gd name="T32" fmla="*/ 4 w 2872"/>
                  <a:gd name="T33" fmla="*/ 92 h 2873"/>
                  <a:gd name="T34" fmla="*/ 1 w 2872"/>
                  <a:gd name="T35" fmla="*/ 113 h 2873"/>
                  <a:gd name="T36" fmla="*/ 1 w 2872"/>
                  <a:gd name="T37" fmla="*/ 135 h 2873"/>
                  <a:gd name="T38" fmla="*/ 4 w 2872"/>
                  <a:gd name="T39" fmla="*/ 156 h 2873"/>
                  <a:gd name="T40" fmla="*/ 12 w 2872"/>
                  <a:gd name="T41" fmla="*/ 177 h 2873"/>
                  <a:gd name="T42" fmla="*/ 23 w 2872"/>
                  <a:gd name="T43" fmla="*/ 196 h 2873"/>
                  <a:gd name="T44" fmla="*/ 37 w 2872"/>
                  <a:gd name="T45" fmla="*/ 212 h 2873"/>
                  <a:gd name="T46" fmla="*/ 53 w 2872"/>
                  <a:gd name="T47" fmla="*/ 226 h 2873"/>
                  <a:gd name="T48" fmla="*/ 72 w 2872"/>
                  <a:gd name="T49" fmla="*/ 237 h 2873"/>
                  <a:gd name="T50" fmla="*/ 93 w 2872"/>
                  <a:gd name="T51" fmla="*/ 244 h 2873"/>
                  <a:gd name="T52" fmla="*/ 115 w 2872"/>
                  <a:gd name="T53" fmla="*/ 248 h 2873"/>
                  <a:gd name="T54" fmla="*/ 137 w 2872"/>
                  <a:gd name="T55" fmla="*/ 248 h 2873"/>
                  <a:gd name="T56" fmla="*/ 158 w 2872"/>
                  <a:gd name="T57" fmla="*/ 244 h 2873"/>
                  <a:gd name="T58" fmla="*/ 178 w 2872"/>
                  <a:gd name="T59" fmla="*/ 237 h 2873"/>
                  <a:gd name="T60" fmla="*/ 197 w 2872"/>
                  <a:gd name="T61" fmla="*/ 226 h 2873"/>
                  <a:gd name="T62" fmla="*/ 214 w 2872"/>
                  <a:gd name="T63" fmla="*/ 212 h 2873"/>
                  <a:gd name="T64" fmla="*/ 228 w 2872"/>
                  <a:gd name="T65" fmla="*/ 196 h 2873"/>
                  <a:gd name="T66" fmla="*/ 240 w 2872"/>
                  <a:gd name="T67" fmla="*/ 177 h 2873"/>
                  <a:gd name="T68" fmla="*/ 247 w 2872"/>
                  <a:gd name="T69" fmla="*/ 156 h 2873"/>
                  <a:gd name="T70" fmla="*/ 251 w 2872"/>
                  <a:gd name="T71" fmla="*/ 135 h 287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872" h="2873">
                    <a:moveTo>
                      <a:pt x="2872" y="1437"/>
                    </a:moveTo>
                    <a:lnTo>
                      <a:pt x="2867" y="1311"/>
                    </a:lnTo>
                    <a:lnTo>
                      <a:pt x="2850" y="1187"/>
                    </a:lnTo>
                    <a:lnTo>
                      <a:pt x="2823" y="1064"/>
                    </a:lnTo>
                    <a:lnTo>
                      <a:pt x="2785" y="945"/>
                    </a:lnTo>
                    <a:lnTo>
                      <a:pt x="2737" y="829"/>
                    </a:lnTo>
                    <a:lnTo>
                      <a:pt x="2679" y="718"/>
                    </a:lnTo>
                    <a:lnTo>
                      <a:pt x="2612" y="613"/>
                    </a:lnTo>
                    <a:lnTo>
                      <a:pt x="2536" y="513"/>
                    </a:lnTo>
                    <a:lnTo>
                      <a:pt x="2451" y="420"/>
                    </a:lnTo>
                    <a:lnTo>
                      <a:pt x="2359" y="336"/>
                    </a:lnTo>
                    <a:lnTo>
                      <a:pt x="2260" y="259"/>
                    </a:lnTo>
                    <a:lnTo>
                      <a:pt x="2153" y="192"/>
                    </a:lnTo>
                    <a:lnTo>
                      <a:pt x="2043" y="134"/>
                    </a:lnTo>
                    <a:lnTo>
                      <a:pt x="1927" y="86"/>
                    </a:lnTo>
                    <a:lnTo>
                      <a:pt x="1807" y="49"/>
                    </a:lnTo>
                    <a:lnTo>
                      <a:pt x="1685" y="22"/>
                    </a:lnTo>
                    <a:lnTo>
                      <a:pt x="1561" y="5"/>
                    </a:lnTo>
                    <a:lnTo>
                      <a:pt x="1436" y="0"/>
                    </a:lnTo>
                    <a:lnTo>
                      <a:pt x="1311" y="5"/>
                    </a:lnTo>
                    <a:lnTo>
                      <a:pt x="1186" y="22"/>
                    </a:lnTo>
                    <a:lnTo>
                      <a:pt x="1064" y="49"/>
                    </a:lnTo>
                    <a:lnTo>
                      <a:pt x="945" y="86"/>
                    </a:lnTo>
                    <a:lnTo>
                      <a:pt x="829" y="134"/>
                    </a:lnTo>
                    <a:lnTo>
                      <a:pt x="718" y="192"/>
                    </a:lnTo>
                    <a:lnTo>
                      <a:pt x="613" y="259"/>
                    </a:lnTo>
                    <a:lnTo>
                      <a:pt x="512" y="336"/>
                    </a:lnTo>
                    <a:lnTo>
                      <a:pt x="421" y="420"/>
                    </a:lnTo>
                    <a:lnTo>
                      <a:pt x="336" y="513"/>
                    </a:lnTo>
                    <a:lnTo>
                      <a:pt x="259" y="613"/>
                    </a:lnTo>
                    <a:lnTo>
                      <a:pt x="192" y="718"/>
                    </a:lnTo>
                    <a:lnTo>
                      <a:pt x="134" y="829"/>
                    </a:lnTo>
                    <a:lnTo>
                      <a:pt x="87" y="945"/>
                    </a:lnTo>
                    <a:lnTo>
                      <a:pt x="49" y="1064"/>
                    </a:lnTo>
                    <a:lnTo>
                      <a:pt x="22" y="1187"/>
                    </a:lnTo>
                    <a:lnTo>
                      <a:pt x="6" y="1311"/>
                    </a:lnTo>
                    <a:lnTo>
                      <a:pt x="0" y="1437"/>
                    </a:lnTo>
                    <a:lnTo>
                      <a:pt x="6" y="1562"/>
                    </a:lnTo>
                    <a:lnTo>
                      <a:pt x="22" y="1686"/>
                    </a:lnTo>
                    <a:lnTo>
                      <a:pt x="49" y="1809"/>
                    </a:lnTo>
                    <a:lnTo>
                      <a:pt x="87" y="1928"/>
                    </a:lnTo>
                    <a:lnTo>
                      <a:pt x="134" y="2044"/>
                    </a:lnTo>
                    <a:lnTo>
                      <a:pt x="192" y="2156"/>
                    </a:lnTo>
                    <a:lnTo>
                      <a:pt x="259" y="2261"/>
                    </a:lnTo>
                    <a:lnTo>
                      <a:pt x="336" y="2360"/>
                    </a:lnTo>
                    <a:lnTo>
                      <a:pt x="421" y="2453"/>
                    </a:lnTo>
                    <a:lnTo>
                      <a:pt x="512" y="2538"/>
                    </a:lnTo>
                    <a:lnTo>
                      <a:pt x="613" y="2614"/>
                    </a:lnTo>
                    <a:lnTo>
                      <a:pt x="718" y="2682"/>
                    </a:lnTo>
                    <a:lnTo>
                      <a:pt x="829" y="2739"/>
                    </a:lnTo>
                    <a:lnTo>
                      <a:pt x="945" y="2787"/>
                    </a:lnTo>
                    <a:lnTo>
                      <a:pt x="1064" y="2824"/>
                    </a:lnTo>
                    <a:lnTo>
                      <a:pt x="1186" y="2852"/>
                    </a:lnTo>
                    <a:lnTo>
                      <a:pt x="1311" y="2868"/>
                    </a:lnTo>
                    <a:lnTo>
                      <a:pt x="1436" y="2873"/>
                    </a:lnTo>
                    <a:lnTo>
                      <a:pt x="1561" y="2868"/>
                    </a:lnTo>
                    <a:lnTo>
                      <a:pt x="1685" y="2852"/>
                    </a:lnTo>
                    <a:lnTo>
                      <a:pt x="1807" y="2824"/>
                    </a:lnTo>
                    <a:lnTo>
                      <a:pt x="1927" y="2787"/>
                    </a:lnTo>
                    <a:lnTo>
                      <a:pt x="2043" y="2739"/>
                    </a:lnTo>
                    <a:lnTo>
                      <a:pt x="2153" y="2682"/>
                    </a:lnTo>
                    <a:lnTo>
                      <a:pt x="2260" y="2614"/>
                    </a:lnTo>
                    <a:lnTo>
                      <a:pt x="2359" y="2538"/>
                    </a:lnTo>
                    <a:lnTo>
                      <a:pt x="2451" y="2453"/>
                    </a:lnTo>
                    <a:lnTo>
                      <a:pt x="2536" y="2360"/>
                    </a:lnTo>
                    <a:lnTo>
                      <a:pt x="2612" y="2261"/>
                    </a:lnTo>
                    <a:lnTo>
                      <a:pt x="2679" y="2156"/>
                    </a:lnTo>
                    <a:lnTo>
                      <a:pt x="2737" y="2044"/>
                    </a:lnTo>
                    <a:lnTo>
                      <a:pt x="2785" y="1928"/>
                    </a:lnTo>
                    <a:lnTo>
                      <a:pt x="2823" y="1809"/>
                    </a:lnTo>
                    <a:lnTo>
                      <a:pt x="2850" y="1686"/>
                    </a:lnTo>
                    <a:lnTo>
                      <a:pt x="2867" y="1562"/>
                    </a:lnTo>
                    <a:lnTo>
                      <a:pt x="2872" y="143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3936" name="Line 48"/>
            <p:cNvSpPr>
              <a:spLocks noChangeShapeType="1"/>
            </p:cNvSpPr>
            <p:nvPr/>
          </p:nvSpPr>
          <p:spPr bwMode="auto">
            <a:xfrm>
              <a:off x="1002" y="390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681" name="Group 49"/>
          <p:cNvGrpSpPr>
            <a:grpSpLocks/>
          </p:cNvGrpSpPr>
          <p:nvPr/>
        </p:nvGrpSpPr>
        <p:grpSpPr bwMode="auto">
          <a:xfrm>
            <a:off x="3200400" y="765175"/>
            <a:ext cx="2479675" cy="3148013"/>
            <a:chOff x="2016" y="482"/>
            <a:chExt cx="1562" cy="1983"/>
          </a:xfrm>
        </p:grpSpPr>
        <p:sp>
          <p:nvSpPr>
            <p:cNvPr id="73921" name="Line 50"/>
            <p:cNvSpPr>
              <a:spLocks noChangeShapeType="1"/>
            </p:cNvSpPr>
            <p:nvPr/>
          </p:nvSpPr>
          <p:spPr bwMode="auto">
            <a:xfrm>
              <a:off x="2799" y="482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2" name="Line 51"/>
            <p:cNvSpPr>
              <a:spLocks noChangeShapeType="1"/>
            </p:cNvSpPr>
            <p:nvPr/>
          </p:nvSpPr>
          <p:spPr bwMode="auto">
            <a:xfrm>
              <a:off x="2799" y="718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3" name="Line 52"/>
            <p:cNvSpPr>
              <a:spLocks noChangeShapeType="1"/>
            </p:cNvSpPr>
            <p:nvPr/>
          </p:nvSpPr>
          <p:spPr bwMode="auto">
            <a:xfrm>
              <a:off x="2799" y="778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4" name="Line 53"/>
            <p:cNvSpPr>
              <a:spLocks noChangeShapeType="1"/>
            </p:cNvSpPr>
            <p:nvPr/>
          </p:nvSpPr>
          <p:spPr bwMode="auto">
            <a:xfrm>
              <a:off x="2799" y="1090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5" name="Line 54"/>
            <p:cNvSpPr>
              <a:spLocks noChangeShapeType="1"/>
            </p:cNvSpPr>
            <p:nvPr/>
          </p:nvSpPr>
          <p:spPr bwMode="auto">
            <a:xfrm>
              <a:off x="2799" y="1151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6" name="Line 55"/>
            <p:cNvSpPr>
              <a:spLocks noChangeShapeType="1"/>
            </p:cNvSpPr>
            <p:nvPr/>
          </p:nvSpPr>
          <p:spPr bwMode="auto">
            <a:xfrm>
              <a:off x="2799" y="1458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7" name="Line 56"/>
            <p:cNvSpPr>
              <a:spLocks noChangeShapeType="1"/>
            </p:cNvSpPr>
            <p:nvPr/>
          </p:nvSpPr>
          <p:spPr bwMode="auto">
            <a:xfrm>
              <a:off x="2799" y="1523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8" name="Line 57"/>
            <p:cNvSpPr>
              <a:spLocks noChangeShapeType="1"/>
            </p:cNvSpPr>
            <p:nvPr/>
          </p:nvSpPr>
          <p:spPr bwMode="auto">
            <a:xfrm>
              <a:off x="2799" y="1831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9" name="Line 58"/>
            <p:cNvSpPr>
              <a:spLocks noChangeShapeType="1"/>
            </p:cNvSpPr>
            <p:nvPr/>
          </p:nvSpPr>
          <p:spPr bwMode="auto">
            <a:xfrm>
              <a:off x="2799" y="1895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30" name="Line 59"/>
            <p:cNvSpPr>
              <a:spLocks noChangeShapeType="1"/>
            </p:cNvSpPr>
            <p:nvPr/>
          </p:nvSpPr>
          <p:spPr bwMode="auto">
            <a:xfrm>
              <a:off x="2799" y="220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31" name="Line 60"/>
            <p:cNvSpPr>
              <a:spLocks noChangeShapeType="1"/>
            </p:cNvSpPr>
            <p:nvPr/>
          </p:nvSpPr>
          <p:spPr bwMode="auto">
            <a:xfrm>
              <a:off x="2799" y="2264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32" name="Line 61"/>
            <p:cNvSpPr>
              <a:spLocks noChangeShapeType="1"/>
            </p:cNvSpPr>
            <p:nvPr/>
          </p:nvSpPr>
          <p:spPr bwMode="auto">
            <a:xfrm>
              <a:off x="2799" y="581"/>
              <a:ext cx="779" cy="17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33" name="Line 62"/>
            <p:cNvSpPr>
              <a:spLocks noChangeShapeType="1"/>
            </p:cNvSpPr>
            <p:nvPr/>
          </p:nvSpPr>
          <p:spPr bwMode="auto">
            <a:xfrm flipH="1">
              <a:off x="2016" y="581"/>
              <a:ext cx="783" cy="17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34" name="Line 63"/>
            <p:cNvSpPr>
              <a:spLocks noChangeShapeType="1"/>
            </p:cNvSpPr>
            <p:nvPr/>
          </p:nvSpPr>
          <p:spPr bwMode="auto">
            <a:xfrm>
              <a:off x="2016" y="2313"/>
              <a:ext cx="15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3732" name="Text Box 64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</a:p>
        </p:txBody>
      </p:sp>
      <p:sp>
        <p:nvSpPr>
          <p:cNvPr id="197697" name="Line 65"/>
          <p:cNvSpPr>
            <a:spLocks noChangeShapeType="1"/>
          </p:cNvSpPr>
          <p:nvPr/>
        </p:nvSpPr>
        <p:spPr bwMode="auto">
          <a:xfrm flipH="1">
            <a:off x="595313" y="1911350"/>
            <a:ext cx="1435100" cy="12176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698" name="Line 66"/>
          <p:cNvSpPr>
            <a:spLocks noChangeShapeType="1"/>
          </p:cNvSpPr>
          <p:nvPr/>
        </p:nvSpPr>
        <p:spPr bwMode="auto">
          <a:xfrm>
            <a:off x="2030413" y="1911350"/>
            <a:ext cx="24130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699" name="Group 67"/>
          <p:cNvGrpSpPr>
            <a:grpSpLocks/>
          </p:cNvGrpSpPr>
          <p:nvPr/>
        </p:nvGrpSpPr>
        <p:grpSpPr bwMode="auto">
          <a:xfrm>
            <a:off x="4395788" y="1700213"/>
            <a:ext cx="295275" cy="258762"/>
            <a:chOff x="2769" y="1071"/>
            <a:chExt cx="186" cy="163"/>
          </a:xfrm>
        </p:grpSpPr>
        <p:sp>
          <p:nvSpPr>
            <p:cNvPr id="73917" name="Freeform 68"/>
            <p:cNvSpPr>
              <a:spLocks/>
            </p:cNvSpPr>
            <p:nvPr/>
          </p:nvSpPr>
          <p:spPr bwMode="auto">
            <a:xfrm>
              <a:off x="2769" y="1173"/>
              <a:ext cx="57" cy="61"/>
            </a:xfrm>
            <a:custGeom>
              <a:avLst/>
              <a:gdLst>
                <a:gd name="T0" fmla="*/ 9 w 105"/>
                <a:gd name="T1" fmla="*/ 6 h 106"/>
                <a:gd name="T2" fmla="*/ 9 w 105"/>
                <a:gd name="T3" fmla="*/ 3 h 106"/>
                <a:gd name="T4" fmla="*/ 8 w 105"/>
                <a:gd name="T5" fmla="*/ 2 h 106"/>
                <a:gd name="T6" fmla="*/ 7 w 105"/>
                <a:gd name="T7" fmla="*/ 1 h 106"/>
                <a:gd name="T8" fmla="*/ 5 w 105"/>
                <a:gd name="T9" fmla="*/ 0 h 106"/>
                <a:gd name="T10" fmla="*/ 3 w 105"/>
                <a:gd name="T11" fmla="*/ 1 h 106"/>
                <a:gd name="T12" fmla="*/ 2 w 105"/>
                <a:gd name="T13" fmla="*/ 2 h 106"/>
                <a:gd name="T14" fmla="*/ 1 w 105"/>
                <a:gd name="T15" fmla="*/ 3 h 106"/>
                <a:gd name="T16" fmla="*/ 0 w 105"/>
                <a:gd name="T17" fmla="*/ 6 h 106"/>
                <a:gd name="T18" fmla="*/ 1 w 105"/>
                <a:gd name="T19" fmla="*/ 8 h 106"/>
                <a:gd name="T20" fmla="*/ 2 w 105"/>
                <a:gd name="T21" fmla="*/ 10 h 106"/>
                <a:gd name="T22" fmla="*/ 3 w 105"/>
                <a:gd name="T23" fmla="*/ 12 h 106"/>
                <a:gd name="T24" fmla="*/ 5 w 105"/>
                <a:gd name="T25" fmla="*/ 12 h 106"/>
                <a:gd name="T26" fmla="*/ 7 w 105"/>
                <a:gd name="T27" fmla="*/ 12 h 106"/>
                <a:gd name="T28" fmla="*/ 8 w 105"/>
                <a:gd name="T29" fmla="*/ 10 h 106"/>
                <a:gd name="T30" fmla="*/ 9 w 105"/>
                <a:gd name="T31" fmla="*/ 8 h 106"/>
                <a:gd name="T32" fmla="*/ 9 w 105"/>
                <a:gd name="T33" fmla="*/ 6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6">
                  <a:moveTo>
                    <a:pt x="105" y="53"/>
                  </a:moveTo>
                  <a:lnTo>
                    <a:pt x="102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6" y="90"/>
                  </a:lnTo>
                  <a:lnTo>
                    <a:pt x="33" y="102"/>
                  </a:lnTo>
                  <a:lnTo>
                    <a:pt x="53" y="106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5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8" name="Freeform 69"/>
            <p:cNvSpPr>
              <a:spLocks/>
            </p:cNvSpPr>
            <p:nvPr/>
          </p:nvSpPr>
          <p:spPr bwMode="auto">
            <a:xfrm>
              <a:off x="2864" y="1071"/>
              <a:ext cx="30" cy="114"/>
            </a:xfrm>
            <a:custGeom>
              <a:avLst/>
              <a:gdLst>
                <a:gd name="T0" fmla="*/ 0 w 55"/>
                <a:gd name="T1" fmla="*/ 18 h 210"/>
                <a:gd name="T2" fmla="*/ 5 w 55"/>
                <a:gd name="T3" fmla="*/ 0 h 210"/>
                <a:gd name="T4" fmla="*/ 1 w 55"/>
                <a:gd name="T5" fmla="*/ 4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10">
                  <a:moveTo>
                    <a:pt x="0" y="210"/>
                  </a:moveTo>
                  <a:lnTo>
                    <a:pt x="55" y="0"/>
                  </a:lnTo>
                  <a:lnTo>
                    <a:pt x="1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9" name="Line 70"/>
            <p:cNvSpPr>
              <a:spLocks noChangeShapeType="1"/>
            </p:cNvSpPr>
            <p:nvPr/>
          </p:nvSpPr>
          <p:spPr bwMode="auto">
            <a:xfrm flipV="1">
              <a:off x="2913" y="1071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20" name="Line 71"/>
            <p:cNvSpPr>
              <a:spLocks noChangeShapeType="1"/>
            </p:cNvSpPr>
            <p:nvPr/>
          </p:nvSpPr>
          <p:spPr bwMode="auto">
            <a:xfrm flipV="1">
              <a:off x="2944" y="1071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04" name="Group 72"/>
          <p:cNvGrpSpPr>
            <a:grpSpLocks/>
          </p:cNvGrpSpPr>
          <p:nvPr/>
        </p:nvGrpSpPr>
        <p:grpSpPr bwMode="auto">
          <a:xfrm>
            <a:off x="1989138" y="1646238"/>
            <a:ext cx="234950" cy="312737"/>
            <a:chOff x="1253" y="1037"/>
            <a:chExt cx="148" cy="197"/>
          </a:xfrm>
        </p:grpSpPr>
        <p:sp>
          <p:nvSpPr>
            <p:cNvPr id="73914" name="Freeform 73"/>
            <p:cNvSpPr>
              <a:spLocks/>
            </p:cNvSpPr>
            <p:nvPr/>
          </p:nvSpPr>
          <p:spPr bwMode="auto">
            <a:xfrm>
              <a:off x="1253" y="1173"/>
              <a:ext cx="57" cy="61"/>
            </a:xfrm>
            <a:custGeom>
              <a:avLst/>
              <a:gdLst>
                <a:gd name="T0" fmla="*/ 9 w 106"/>
                <a:gd name="T1" fmla="*/ 6 h 106"/>
                <a:gd name="T2" fmla="*/ 9 w 106"/>
                <a:gd name="T3" fmla="*/ 3 h 106"/>
                <a:gd name="T4" fmla="*/ 8 w 106"/>
                <a:gd name="T5" fmla="*/ 2 h 106"/>
                <a:gd name="T6" fmla="*/ 6 w 106"/>
                <a:gd name="T7" fmla="*/ 1 h 106"/>
                <a:gd name="T8" fmla="*/ 5 w 106"/>
                <a:gd name="T9" fmla="*/ 0 h 106"/>
                <a:gd name="T10" fmla="*/ 3 w 106"/>
                <a:gd name="T11" fmla="*/ 1 h 106"/>
                <a:gd name="T12" fmla="*/ 2 w 106"/>
                <a:gd name="T13" fmla="*/ 2 h 106"/>
                <a:gd name="T14" fmla="*/ 1 w 106"/>
                <a:gd name="T15" fmla="*/ 3 h 106"/>
                <a:gd name="T16" fmla="*/ 0 w 106"/>
                <a:gd name="T17" fmla="*/ 6 h 106"/>
                <a:gd name="T18" fmla="*/ 1 w 106"/>
                <a:gd name="T19" fmla="*/ 8 h 106"/>
                <a:gd name="T20" fmla="*/ 2 w 106"/>
                <a:gd name="T21" fmla="*/ 10 h 106"/>
                <a:gd name="T22" fmla="*/ 3 w 106"/>
                <a:gd name="T23" fmla="*/ 12 h 106"/>
                <a:gd name="T24" fmla="*/ 5 w 106"/>
                <a:gd name="T25" fmla="*/ 12 h 106"/>
                <a:gd name="T26" fmla="*/ 6 w 106"/>
                <a:gd name="T27" fmla="*/ 12 h 106"/>
                <a:gd name="T28" fmla="*/ 8 w 106"/>
                <a:gd name="T29" fmla="*/ 10 h 106"/>
                <a:gd name="T30" fmla="*/ 9 w 106"/>
                <a:gd name="T31" fmla="*/ 8 h 106"/>
                <a:gd name="T32" fmla="*/ 9 w 106"/>
                <a:gd name="T33" fmla="*/ 6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3"/>
                  </a:moveTo>
                  <a:lnTo>
                    <a:pt x="102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6" y="90"/>
                  </a:lnTo>
                  <a:lnTo>
                    <a:pt x="33" y="102"/>
                  </a:lnTo>
                  <a:lnTo>
                    <a:pt x="53" y="106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5" name="Freeform 74"/>
            <p:cNvSpPr>
              <a:spLocks/>
            </p:cNvSpPr>
            <p:nvPr/>
          </p:nvSpPr>
          <p:spPr bwMode="auto">
            <a:xfrm>
              <a:off x="1340" y="1037"/>
              <a:ext cx="31" cy="114"/>
            </a:xfrm>
            <a:custGeom>
              <a:avLst/>
              <a:gdLst>
                <a:gd name="T0" fmla="*/ 0 w 55"/>
                <a:gd name="T1" fmla="*/ 18 h 210"/>
                <a:gd name="T2" fmla="*/ 6 w 55"/>
                <a:gd name="T3" fmla="*/ 0 h 210"/>
                <a:gd name="T4" fmla="*/ 1 w 55"/>
                <a:gd name="T5" fmla="*/ 4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10">
                  <a:moveTo>
                    <a:pt x="0" y="210"/>
                  </a:moveTo>
                  <a:lnTo>
                    <a:pt x="55" y="0"/>
                  </a:lnTo>
                  <a:lnTo>
                    <a:pt x="1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6" name="Line 75"/>
            <p:cNvSpPr>
              <a:spLocks noChangeShapeType="1"/>
            </p:cNvSpPr>
            <p:nvPr/>
          </p:nvSpPr>
          <p:spPr bwMode="auto">
            <a:xfrm flipV="1">
              <a:off x="1390" y="1037"/>
              <a:ext cx="11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708" name="Line 76"/>
          <p:cNvSpPr>
            <a:spLocks noChangeShapeType="1"/>
          </p:cNvSpPr>
          <p:nvPr/>
        </p:nvSpPr>
        <p:spPr bwMode="auto">
          <a:xfrm>
            <a:off x="2030413" y="1911350"/>
            <a:ext cx="0" cy="3425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709" name="Group 77"/>
          <p:cNvGrpSpPr>
            <a:grpSpLocks/>
          </p:cNvGrpSpPr>
          <p:nvPr/>
        </p:nvGrpSpPr>
        <p:grpSpPr bwMode="auto">
          <a:xfrm>
            <a:off x="1989138" y="5076825"/>
            <a:ext cx="180975" cy="307975"/>
            <a:chOff x="1253" y="3198"/>
            <a:chExt cx="114" cy="194"/>
          </a:xfrm>
        </p:grpSpPr>
        <p:sp>
          <p:nvSpPr>
            <p:cNvPr id="73912" name="Freeform 78"/>
            <p:cNvSpPr>
              <a:spLocks/>
            </p:cNvSpPr>
            <p:nvPr/>
          </p:nvSpPr>
          <p:spPr bwMode="auto">
            <a:xfrm>
              <a:off x="1253" y="3335"/>
              <a:ext cx="57" cy="57"/>
            </a:xfrm>
            <a:custGeom>
              <a:avLst/>
              <a:gdLst>
                <a:gd name="T0" fmla="*/ 9 w 106"/>
                <a:gd name="T1" fmla="*/ 5 h 105"/>
                <a:gd name="T2" fmla="*/ 9 w 106"/>
                <a:gd name="T3" fmla="*/ 3 h 105"/>
                <a:gd name="T4" fmla="*/ 8 w 106"/>
                <a:gd name="T5" fmla="*/ 2 h 105"/>
                <a:gd name="T6" fmla="*/ 6 w 106"/>
                <a:gd name="T7" fmla="*/ 1 h 105"/>
                <a:gd name="T8" fmla="*/ 5 w 106"/>
                <a:gd name="T9" fmla="*/ 0 h 105"/>
                <a:gd name="T10" fmla="*/ 3 w 106"/>
                <a:gd name="T11" fmla="*/ 1 h 105"/>
                <a:gd name="T12" fmla="*/ 2 w 106"/>
                <a:gd name="T13" fmla="*/ 2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2 w 106"/>
                <a:gd name="T21" fmla="*/ 8 h 105"/>
                <a:gd name="T22" fmla="*/ 3 w 106"/>
                <a:gd name="T23" fmla="*/ 9 h 105"/>
                <a:gd name="T24" fmla="*/ 5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7 h 105"/>
                <a:gd name="T32" fmla="*/ 9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2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6" y="90"/>
                  </a:lnTo>
                  <a:lnTo>
                    <a:pt x="33" y="102"/>
                  </a:lnTo>
                  <a:lnTo>
                    <a:pt x="53" y="105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3" name="Freeform 79"/>
            <p:cNvSpPr>
              <a:spLocks/>
            </p:cNvSpPr>
            <p:nvPr/>
          </p:nvSpPr>
          <p:spPr bwMode="auto">
            <a:xfrm>
              <a:off x="1336" y="3198"/>
              <a:ext cx="31" cy="114"/>
            </a:xfrm>
            <a:custGeom>
              <a:avLst/>
              <a:gdLst>
                <a:gd name="T0" fmla="*/ 0 w 57"/>
                <a:gd name="T1" fmla="*/ 19 h 209"/>
                <a:gd name="T2" fmla="*/ 5 w 57"/>
                <a:gd name="T3" fmla="*/ 0 h 209"/>
                <a:gd name="T4" fmla="*/ 1 w 57"/>
                <a:gd name="T5" fmla="*/ 4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09">
                  <a:moveTo>
                    <a:pt x="0" y="209"/>
                  </a:moveTo>
                  <a:lnTo>
                    <a:pt x="57" y="0"/>
                  </a:lnTo>
                  <a:lnTo>
                    <a:pt x="12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12" name="Group 80"/>
          <p:cNvGrpSpPr>
            <a:grpSpLocks/>
          </p:cNvGrpSpPr>
          <p:nvPr/>
        </p:nvGrpSpPr>
        <p:grpSpPr bwMode="auto">
          <a:xfrm>
            <a:off x="373063" y="2997200"/>
            <a:ext cx="271462" cy="180975"/>
            <a:chOff x="235" y="1888"/>
            <a:chExt cx="171" cy="114"/>
          </a:xfrm>
        </p:grpSpPr>
        <p:sp>
          <p:nvSpPr>
            <p:cNvPr id="73909" name="Freeform 81"/>
            <p:cNvSpPr>
              <a:spLocks/>
            </p:cNvSpPr>
            <p:nvPr/>
          </p:nvSpPr>
          <p:spPr bwMode="auto">
            <a:xfrm>
              <a:off x="349" y="1941"/>
              <a:ext cx="57" cy="57"/>
            </a:xfrm>
            <a:custGeom>
              <a:avLst/>
              <a:gdLst>
                <a:gd name="T0" fmla="*/ 9 w 106"/>
                <a:gd name="T1" fmla="*/ 5 h 105"/>
                <a:gd name="T2" fmla="*/ 9 w 106"/>
                <a:gd name="T3" fmla="*/ 3 h 105"/>
                <a:gd name="T4" fmla="*/ 8 w 106"/>
                <a:gd name="T5" fmla="*/ 1 h 105"/>
                <a:gd name="T6" fmla="*/ 6 w 106"/>
                <a:gd name="T7" fmla="*/ 1 h 105"/>
                <a:gd name="T8" fmla="*/ 5 w 106"/>
                <a:gd name="T9" fmla="*/ 0 h 105"/>
                <a:gd name="T10" fmla="*/ 3 w 106"/>
                <a:gd name="T11" fmla="*/ 1 h 105"/>
                <a:gd name="T12" fmla="*/ 1 w 106"/>
                <a:gd name="T13" fmla="*/ 1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1 w 106"/>
                <a:gd name="T21" fmla="*/ 8 h 105"/>
                <a:gd name="T22" fmla="*/ 3 w 106"/>
                <a:gd name="T23" fmla="*/ 9 h 105"/>
                <a:gd name="T24" fmla="*/ 5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7 h 105"/>
                <a:gd name="T32" fmla="*/ 9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2" y="33"/>
                  </a:lnTo>
                  <a:lnTo>
                    <a:pt x="90" y="15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2" y="4"/>
                  </a:lnTo>
                  <a:lnTo>
                    <a:pt x="15" y="15"/>
                  </a:lnTo>
                  <a:lnTo>
                    <a:pt x="5" y="33"/>
                  </a:lnTo>
                  <a:lnTo>
                    <a:pt x="0" y="53"/>
                  </a:lnTo>
                  <a:lnTo>
                    <a:pt x="5" y="73"/>
                  </a:lnTo>
                  <a:lnTo>
                    <a:pt x="15" y="90"/>
                  </a:lnTo>
                  <a:lnTo>
                    <a:pt x="32" y="101"/>
                  </a:lnTo>
                  <a:lnTo>
                    <a:pt x="53" y="105"/>
                  </a:lnTo>
                  <a:lnTo>
                    <a:pt x="73" y="101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0" name="Freeform 82"/>
            <p:cNvSpPr>
              <a:spLocks/>
            </p:cNvSpPr>
            <p:nvPr/>
          </p:nvSpPr>
          <p:spPr bwMode="auto">
            <a:xfrm>
              <a:off x="235" y="1888"/>
              <a:ext cx="60" cy="114"/>
            </a:xfrm>
            <a:custGeom>
              <a:avLst/>
              <a:gdLst>
                <a:gd name="T0" fmla="*/ 0 w 113"/>
                <a:gd name="T1" fmla="*/ 18 h 210"/>
                <a:gd name="T2" fmla="*/ 3 w 113"/>
                <a:gd name="T3" fmla="*/ 18 h 210"/>
                <a:gd name="T4" fmla="*/ 4 w 113"/>
                <a:gd name="T5" fmla="*/ 18 h 210"/>
                <a:gd name="T6" fmla="*/ 4 w 113"/>
                <a:gd name="T7" fmla="*/ 17 h 210"/>
                <a:gd name="T8" fmla="*/ 6 w 113"/>
                <a:gd name="T9" fmla="*/ 16 h 210"/>
                <a:gd name="T10" fmla="*/ 6 w 113"/>
                <a:gd name="T11" fmla="*/ 14 h 210"/>
                <a:gd name="T12" fmla="*/ 7 w 113"/>
                <a:gd name="T13" fmla="*/ 12 h 210"/>
                <a:gd name="T14" fmla="*/ 7 w 113"/>
                <a:gd name="T15" fmla="*/ 11 h 210"/>
                <a:gd name="T16" fmla="*/ 6 w 113"/>
                <a:gd name="T17" fmla="*/ 9 h 210"/>
                <a:gd name="T18" fmla="*/ 6 w 113"/>
                <a:gd name="T19" fmla="*/ 9 h 210"/>
                <a:gd name="T20" fmla="*/ 5 w 113"/>
                <a:gd name="T21" fmla="*/ 8 h 210"/>
                <a:gd name="T22" fmla="*/ 2 w 113"/>
                <a:gd name="T23" fmla="*/ 8 h 210"/>
                <a:gd name="T24" fmla="*/ 4 w 113"/>
                <a:gd name="T25" fmla="*/ 0 h 210"/>
                <a:gd name="T26" fmla="*/ 9 w 113"/>
                <a:gd name="T27" fmla="*/ 0 h 2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10">
                  <a:moveTo>
                    <a:pt x="0" y="210"/>
                  </a:moveTo>
                  <a:lnTo>
                    <a:pt x="32" y="210"/>
                  </a:lnTo>
                  <a:lnTo>
                    <a:pt x="45" y="205"/>
                  </a:lnTo>
                  <a:lnTo>
                    <a:pt x="58" y="196"/>
                  </a:lnTo>
                  <a:lnTo>
                    <a:pt x="70" y="181"/>
                  </a:lnTo>
                  <a:lnTo>
                    <a:pt x="77" y="163"/>
                  </a:lnTo>
                  <a:lnTo>
                    <a:pt x="84" y="139"/>
                  </a:lnTo>
                  <a:lnTo>
                    <a:pt x="86" y="121"/>
                  </a:lnTo>
                  <a:lnTo>
                    <a:pt x="83" y="106"/>
                  </a:lnTo>
                  <a:lnTo>
                    <a:pt x="74" y="97"/>
                  </a:lnTo>
                  <a:lnTo>
                    <a:pt x="64" y="92"/>
                  </a:lnTo>
                  <a:lnTo>
                    <a:pt x="31" y="92"/>
                  </a:lnTo>
                  <a:lnTo>
                    <a:pt x="56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11" name="Line 83"/>
            <p:cNvSpPr>
              <a:spLocks noChangeShapeType="1"/>
            </p:cNvSpPr>
            <p:nvPr/>
          </p:nvSpPr>
          <p:spPr bwMode="auto">
            <a:xfrm flipV="1">
              <a:off x="318" y="1888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716" name="Line 84"/>
          <p:cNvSpPr>
            <a:spLocks noChangeShapeType="1"/>
          </p:cNvSpPr>
          <p:nvPr/>
        </p:nvSpPr>
        <p:spPr bwMode="auto">
          <a:xfrm>
            <a:off x="595313" y="3128963"/>
            <a:ext cx="38481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717" name="Line 85"/>
          <p:cNvSpPr>
            <a:spLocks noChangeShapeType="1"/>
          </p:cNvSpPr>
          <p:nvPr/>
        </p:nvSpPr>
        <p:spPr bwMode="auto">
          <a:xfrm>
            <a:off x="595313" y="3128963"/>
            <a:ext cx="0" cy="22082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718" name="Group 86"/>
          <p:cNvGrpSpPr>
            <a:grpSpLocks/>
          </p:cNvGrpSpPr>
          <p:nvPr/>
        </p:nvGrpSpPr>
        <p:grpSpPr bwMode="auto">
          <a:xfrm>
            <a:off x="420688" y="5294313"/>
            <a:ext cx="223837" cy="277812"/>
            <a:chOff x="265" y="3335"/>
            <a:chExt cx="141" cy="175"/>
          </a:xfrm>
        </p:grpSpPr>
        <p:sp>
          <p:nvSpPr>
            <p:cNvPr id="73907" name="Freeform 87"/>
            <p:cNvSpPr>
              <a:spLocks/>
            </p:cNvSpPr>
            <p:nvPr/>
          </p:nvSpPr>
          <p:spPr bwMode="auto">
            <a:xfrm>
              <a:off x="349" y="3335"/>
              <a:ext cx="57" cy="57"/>
            </a:xfrm>
            <a:custGeom>
              <a:avLst/>
              <a:gdLst>
                <a:gd name="T0" fmla="*/ 9 w 106"/>
                <a:gd name="T1" fmla="*/ 5 h 105"/>
                <a:gd name="T2" fmla="*/ 9 w 106"/>
                <a:gd name="T3" fmla="*/ 3 h 105"/>
                <a:gd name="T4" fmla="*/ 8 w 106"/>
                <a:gd name="T5" fmla="*/ 2 h 105"/>
                <a:gd name="T6" fmla="*/ 6 w 106"/>
                <a:gd name="T7" fmla="*/ 1 h 105"/>
                <a:gd name="T8" fmla="*/ 5 w 106"/>
                <a:gd name="T9" fmla="*/ 0 h 105"/>
                <a:gd name="T10" fmla="*/ 3 w 106"/>
                <a:gd name="T11" fmla="*/ 1 h 105"/>
                <a:gd name="T12" fmla="*/ 1 w 106"/>
                <a:gd name="T13" fmla="*/ 2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1 w 106"/>
                <a:gd name="T21" fmla="*/ 8 h 105"/>
                <a:gd name="T22" fmla="*/ 3 w 106"/>
                <a:gd name="T23" fmla="*/ 9 h 105"/>
                <a:gd name="T24" fmla="*/ 5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7 h 105"/>
                <a:gd name="T32" fmla="*/ 9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2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5" y="33"/>
                  </a:lnTo>
                  <a:lnTo>
                    <a:pt x="0" y="53"/>
                  </a:lnTo>
                  <a:lnTo>
                    <a:pt x="5" y="73"/>
                  </a:lnTo>
                  <a:lnTo>
                    <a:pt x="15" y="90"/>
                  </a:lnTo>
                  <a:lnTo>
                    <a:pt x="32" y="102"/>
                  </a:lnTo>
                  <a:lnTo>
                    <a:pt x="53" y="105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8" name="Freeform 88"/>
            <p:cNvSpPr>
              <a:spLocks/>
            </p:cNvSpPr>
            <p:nvPr/>
          </p:nvSpPr>
          <p:spPr bwMode="auto">
            <a:xfrm>
              <a:off x="265" y="3396"/>
              <a:ext cx="61" cy="114"/>
            </a:xfrm>
            <a:custGeom>
              <a:avLst/>
              <a:gdLst>
                <a:gd name="T0" fmla="*/ 0 w 113"/>
                <a:gd name="T1" fmla="*/ 19 h 209"/>
                <a:gd name="T2" fmla="*/ 3 w 113"/>
                <a:gd name="T3" fmla="*/ 19 h 209"/>
                <a:gd name="T4" fmla="*/ 4 w 113"/>
                <a:gd name="T5" fmla="*/ 18 h 209"/>
                <a:gd name="T6" fmla="*/ 5 w 113"/>
                <a:gd name="T7" fmla="*/ 17 h 209"/>
                <a:gd name="T8" fmla="*/ 6 w 113"/>
                <a:gd name="T9" fmla="*/ 16 h 209"/>
                <a:gd name="T10" fmla="*/ 6 w 113"/>
                <a:gd name="T11" fmla="*/ 15 h 209"/>
                <a:gd name="T12" fmla="*/ 7 w 113"/>
                <a:gd name="T13" fmla="*/ 12 h 209"/>
                <a:gd name="T14" fmla="*/ 7 w 113"/>
                <a:gd name="T15" fmla="*/ 11 h 209"/>
                <a:gd name="T16" fmla="*/ 7 w 113"/>
                <a:gd name="T17" fmla="*/ 9 h 209"/>
                <a:gd name="T18" fmla="*/ 6 w 113"/>
                <a:gd name="T19" fmla="*/ 9 h 209"/>
                <a:gd name="T20" fmla="*/ 5 w 113"/>
                <a:gd name="T21" fmla="*/ 8 h 209"/>
                <a:gd name="T22" fmla="*/ 3 w 113"/>
                <a:gd name="T23" fmla="*/ 8 h 209"/>
                <a:gd name="T24" fmla="*/ 5 w 113"/>
                <a:gd name="T25" fmla="*/ 0 h 209"/>
                <a:gd name="T26" fmla="*/ 10 w 113"/>
                <a:gd name="T27" fmla="*/ 0 h 2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09">
                  <a:moveTo>
                    <a:pt x="0" y="209"/>
                  </a:moveTo>
                  <a:lnTo>
                    <a:pt x="32" y="209"/>
                  </a:lnTo>
                  <a:lnTo>
                    <a:pt x="46" y="205"/>
                  </a:lnTo>
                  <a:lnTo>
                    <a:pt x="59" y="196"/>
                  </a:lnTo>
                  <a:lnTo>
                    <a:pt x="71" y="180"/>
                  </a:lnTo>
                  <a:lnTo>
                    <a:pt x="78" y="163"/>
                  </a:lnTo>
                  <a:lnTo>
                    <a:pt x="83" y="139"/>
                  </a:lnTo>
                  <a:lnTo>
                    <a:pt x="86" y="121"/>
                  </a:lnTo>
                  <a:lnTo>
                    <a:pt x="83" y="106"/>
                  </a:lnTo>
                  <a:lnTo>
                    <a:pt x="75" y="97"/>
                  </a:lnTo>
                  <a:lnTo>
                    <a:pt x="64" y="92"/>
                  </a:lnTo>
                  <a:lnTo>
                    <a:pt x="31" y="92"/>
                  </a:lnTo>
                  <a:lnTo>
                    <a:pt x="56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21" name="Group 89"/>
          <p:cNvGrpSpPr>
            <a:grpSpLocks/>
          </p:cNvGrpSpPr>
          <p:nvPr/>
        </p:nvGrpSpPr>
        <p:grpSpPr bwMode="auto">
          <a:xfrm>
            <a:off x="4395788" y="3081338"/>
            <a:ext cx="319087" cy="277812"/>
            <a:chOff x="2769" y="1941"/>
            <a:chExt cx="201" cy="175"/>
          </a:xfrm>
        </p:grpSpPr>
        <p:sp>
          <p:nvSpPr>
            <p:cNvPr id="73903" name="Freeform 90"/>
            <p:cNvSpPr>
              <a:spLocks/>
            </p:cNvSpPr>
            <p:nvPr/>
          </p:nvSpPr>
          <p:spPr bwMode="auto">
            <a:xfrm>
              <a:off x="2769" y="1941"/>
              <a:ext cx="57" cy="57"/>
            </a:xfrm>
            <a:custGeom>
              <a:avLst/>
              <a:gdLst>
                <a:gd name="T0" fmla="*/ 9 w 105"/>
                <a:gd name="T1" fmla="*/ 5 h 105"/>
                <a:gd name="T2" fmla="*/ 9 w 105"/>
                <a:gd name="T3" fmla="*/ 3 h 105"/>
                <a:gd name="T4" fmla="*/ 8 w 105"/>
                <a:gd name="T5" fmla="*/ 1 h 105"/>
                <a:gd name="T6" fmla="*/ 7 w 105"/>
                <a:gd name="T7" fmla="*/ 1 h 105"/>
                <a:gd name="T8" fmla="*/ 5 w 105"/>
                <a:gd name="T9" fmla="*/ 0 h 105"/>
                <a:gd name="T10" fmla="*/ 3 w 105"/>
                <a:gd name="T11" fmla="*/ 1 h 105"/>
                <a:gd name="T12" fmla="*/ 2 w 105"/>
                <a:gd name="T13" fmla="*/ 1 h 105"/>
                <a:gd name="T14" fmla="*/ 1 w 105"/>
                <a:gd name="T15" fmla="*/ 3 h 105"/>
                <a:gd name="T16" fmla="*/ 0 w 105"/>
                <a:gd name="T17" fmla="*/ 5 h 105"/>
                <a:gd name="T18" fmla="*/ 1 w 105"/>
                <a:gd name="T19" fmla="*/ 7 h 105"/>
                <a:gd name="T20" fmla="*/ 2 w 105"/>
                <a:gd name="T21" fmla="*/ 8 h 105"/>
                <a:gd name="T22" fmla="*/ 3 w 105"/>
                <a:gd name="T23" fmla="*/ 9 h 105"/>
                <a:gd name="T24" fmla="*/ 5 w 105"/>
                <a:gd name="T25" fmla="*/ 9 h 105"/>
                <a:gd name="T26" fmla="*/ 7 w 105"/>
                <a:gd name="T27" fmla="*/ 9 h 105"/>
                <a:gd name="T28" fmla="*/ 8 w 105"/>
                <a:gd name="T29" fmla="*/ 8 h 105"/>
                <a:gd name="T30" fmla="*/ 9 w 105"/>
                <a:gd name="T31" fmla="*/ 7 h 105"/>
                <a:gd name="T32" fmla="*/ 9 w 105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5">
                  <a:moveTo>
                    <a:pt x="105" y="53"/>
                  </a:moveTo>
                  <a:lnTo>
                    <a:pt x="102" y="33"/>
                  </a:lnTo>
                  <a:lnTo>
                    <a:pt x="90" y="15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5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6" y="90"/>
                  </a:lnTo>
                  <a:lnTo>
                    <a:pt x="33" y="101"/>
                  </a:lnTo>
                  <a:lnTo>
                    <a:pt x="53" y="105"/>
                  </a:lnTo>
                  <a:lnTo>
                    <a:pt x="73" y="101"/>
                  </a:lnTo>
                  <a:lnTo>
                    <a:pt x="90" y="90"/>
                  </a:lnTo>
                  <a:lnTo>
                    <a:pt x="102" y="73"/>
                  </a:lnTo>
                  <a:lnTo>
                    <a:pt x="105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4" name="Freeform 91"/>
            <p:cNvSpPr>
              <a:spLocks/>
            </p:cNvSpPr>
            <p:nvPr/>
          </p:nvSpPr>
          <p:spPr bwMode="auto">
            <a:xfrm>
              <a:off x="2845" y="2002"/>
              <a:ext cx="61" cy="114"/>
            </a:xfrm>
            <a:custGeom>
              <a:avLst/>
              <a:gdLst>
                <a:gd name="T0" fmla="*/ 0 w 113"/>
                <a:gd name="T1" fmla="*/ 19 h 209"/>
                <a:gd name="T2" fmla="*/ 3 w 113"/>
                <a:gd name="T3" fmla="*/ 19 h 209"/>
                <a:gd name="T4" fmla="*/ 4 w 113"/>
                <a:gd name="T5" fmla="*/ 18 h 209"/>
                <a:gd name="T6" fmla="*/ 5 w 113"/>
                <a:gd name="T7" fmla="*/ 17 h 209"/>
                <a:gd name="T8" fmla="*/ 6 w 113"/>
                <a:gd name="T9" fmla="*/ 16 h 209"/>
                <a:gd name="T10" fmla="*/ 6 w 113"/>
                <a:gd name="T11" fmla="*/ 15 h 209"/>
                <a:gd name="T12" fmla="*/ 7 w 113"/>
                <a:gd name="T13" fmla="*/ 12 h 209"/>
                <a:gd name="T14" fmla="*/ 7 w 113"/>
                <a:gd name="T15" fmla="*/ 11 h 209"/>
                <a:gd name="T16" fmla="*/ 7 w 113"/>
                <a:gd name="T17" fmla="*/ 9 h 209"/>
                <a:gd name="T18" fmla="*/ 6 w 113"/>
                <a:gd name="T19" fmla="*/ 9 h 209"/>
                <a:gd name="T20" fmla="*/ 5 w 113"/>
                <a:gd name="T21" fmla="*/ 8 h 209"/>
                <a:gd name="T22" fmla="*/ 3 w 113"/>
                <a:gd name="T23" fmla="*/ 8 h 209"/>
                <a:gd name="T24" fmla="*/ 5 w 113"/>
                <a:gd name="T25" fmla="*/ 0 h 209"/>
                <a:gd name="T26" fmla="*/ 10 w 113"/>
                <a:gd name="T27" fmla="*/ 0 h 20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209">
                  <a:moveTo>
                    <a:pt x="0" y="209"/>
                  </a:moveTo>
                  <a:lnTo>
                    <a:pt x="33" y="209"/>
                  </a:lnTo>
                  <a:lnTo>
                    <a:pt x="46" y="206"/>
                  </a:lnTo>
                  <a:lnTo>
                    <a:pt x="60" y="196"/>
                  </a:lnTo>
                  <a:lnTo>
                    <a:pt x="71" y="181"/>
                  </a:lnTo>
                  <a:lnTo>
                    <a:pt x="78" y="163"/>
                  </a:lnTo>
                  <a:lnTo>
                    <a:pt x="84" y="139"/>
                  </a:lnTo>
                  <a:lnTo>
                    <a:pt x="87" y="122"/>
                  </a:lnTo>
                  <a:lnTo>
                    <a:pt x="83" y="107"/>
                  </a:lnTo>
                  <a:lnTo>
                    <a:pt x="76" y="97"/>
                  </a:lnTo>
                  <a:lnTo>
                    <a:pt x="64" y="93"/>
                  </a:lnTo>
                  <a:lnTo>
                    <a:pt x="31" y="93"/>
                  </a:lnTo>
                  <a:lnTo>
                    <a:pt x="57" y="0"/>
                  </a:lnTo>
                  <a:lnTo>
                    <a:pt x="11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5" name="Line 92"/>
            <p:cNvSpPr>
              <a:spLocks noChangeShapeType="1"/>
            </p:cNvSpPr>
            <p:nvPr/>
          </p:nvSpPr>
          <p:spPr bwMode="auto">
            <a:xfrm flipV="1">
              <a:off x="2928" y="2002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6" name="Line 93"/>
            <p:cNvSpPr>
              <a:spLocks noChangeShapeType="1"/>
            </p:cNvSpPr>
            <p:nvPr/>
          </p:nvSpPr>
          <p:spPr bwMode="auto">
            <a:xfrm flipV="1">
              <a:off x="2959" y="2002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26" name="Group 94"/>
          <p:cNvGrpSpPr>
            <a:grpSpLocks/>
          </p:cNvGrpSpPr>
          <p:nvPr/>
        </p:nvGrpSpPr>
        <p:grpSpPr bwMode="auto">
          <a:xfrm>
            <a:off x="866775" y="2320925"/>
            <a:ext cx="495300" cy="241300"/>
            <a:chOff x="546" y="1462"/>
            <a:chExt cx="312" cy="152"/>
          </a:xfrm>
        </p:grpSpPr>
        <p:sp>
          <p:nvSpPr>
            <p:cNvPr id="73888" name="Line 95"/>
            <p:cNvSpPr>
              <a:spLocks noChangeShapeType="1"/>
            </p:cNvSpPr>
            <p:nvPr/>
          </p:nvSpPr>
          <p:spPr bwMode="auto">
            <a:xfrm flipH="1">
              <a:off x="580" y="1485"/>
              <a:ext cx="16" cy="3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9" name="Line 96"/>
            <p:cNvSpPr>
              <a:spLocks noChangeShapeType="1"/>
            </p:cNvSpPr>
            <p:nvPr/>
          </p:nvSpPr>
          <p:spPr bwMode="auto">
            <a:xfrm flipH="1">
              <a:off x="546" y="1561"/>
              <a:ext cx="15" cy="34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0" name="Freeform 97"/>
            <p:cNvSpPr>
              <a:spLocks/>
            </p:cNvSpPr>
            <p:nvPr/>
          </p:nvSpPr>
          <p:spPr bwMode="auto">
            <a:xfrm>
              <a:off x="801" y="1557"/>
              <a:ext cx="57" cy="57"/>
            </a:xfrm>
            <a:custGeom>
              <a:avLst/>
              <a:gdLst>
                <a:gd name="T0" fmla="*/ 9 w 106"/>
                <a:gd name="T1" fmla="*/ 5 h 105"/>
                <a:gd name="T2" fmla="*/ 9 w 106"/>
                <a:gd name="T3" fmla="*/ 3 h 105"/>
                <a:gd name="T4" fmla="*/ 8 w 106"/>
                <a:gd name="T5" fmla="*/ 2 h 105"/>
                <a:gd name="T6" fmla="*/ 6 w 106"/>
                <a:gd name="T7" fmla="*/ 1 h 105"/>
                <a:gd name="T8" fmla="*/ 4 w 106"/>
                <a:gd name="T9" fmla="*/ 0 h 105"/>
                <a:gd name="T10" fmla="*/ 3 w 106"/>
                <a:gd name="T11" fmla="*/ 1 h 105"/>
                <a:gd name="T12" fmla="*/ 1 w 106"/>
                <a:gd name="T13" fmla="*/ 2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1 w 106"/>
                <a:gd name="T21" fmla="*/ 8 h 105"/>
                <a:gd name="T22" fmla="*/ 3 w 106"/>
                <a:gd name="T23" fmla="*/ 9 h 105"/>
                <a:gd name="T24" fmla="*/ 4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7 h 105"/>
                <a:gd name="T32" fmla="*/ 9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3"/>
                  </a:lnTo>
                  <a:lnTo>
                    <a:pt x="15" y="90"/>
                  </a:lnTo>
                  <a:lnTo>
                    <a:pt x="32" y="102"/>
                  </a:lnTo>
                  <a:lnTo>
                    <a:pt x="52" y="105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1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1" name="Line 98"/>
            <p:cNvSpPr>
              <a:spLocks noChangeShapeType="1"/>
            </p:cNvSpPr>
            <p:nvPr/>
          </p:nvSpPr>
          <p:spPr bwMode="auto">
            <a:xfrm>
              <a:off x="592" y="1474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2" name="Freeform 99"/>
            <p:cNvSpPr>
              <a:spLocks/>
            </p:cNvSpPr>
            <p:nvPr/>
          </p:nvSpPr>
          <p:spPr bwMode="auto">
            <a:xfrm>
              <a:off x="596" y="1474"/>
              <a:ext cx="26" cy="49"/>
            </a:xfrm>
            <a:custGeom>
              <a:avLst/>
              <a:gdLst>
                <a:gd name="T0" fmla="*/ 0 w 48"/>
                <a:gd name="T1" fmla="*/ 7 h 93"/>
                <a:gd name="T2" fmla="*/ 1 w 48"/>
                <a:gd name="T3" fmla="*/ 7 h 93"/>
                <a:gd name="T4" fmla="*/ 2 w 48"/>
                <a:gd name="T5" fmla="*/ 6 h 93"/>
                <a:gd name="T6" fmla="*/ 3 w 48"/>
                <a:gd name="T7" fmla="*/ 5 h 93"/>
                <a:gd name="T8" fmla="*/ 4 w 48"/>
                <a:gd name="T9" fmla="*/ 4 h 93"/>
                <a:gd name="T10" fmla="*/ 4 w 48"/>
                <a:gd name="T11" fmla="*/ 2 h 93"/>
                <a:gd name="T12" fmla="*/ 4 w 48"/>
                <a:gd name="T13" fmla="*/ 1 h 93"/>
                <a:gd name="T14" fmla="*/ 3 w 48"/>
                <a:gd name="T15" fmla="*/ 1 h 93"/>
                <a:gd name="T16" fmla="*/ 2 w 48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93">
                  <a:moveTo>
                    <a:pt x="0" y="93"/>
                  </a:moveTo>
                  <a:lnTo>
                    <a:pt x="14" y="90"/>
                  </a:lnTo>
                  <a:lnTo>
                    <a:pt x="27" y="79"/>
                  </a:lnTo>
                  <a:lnTo>
                    <a:pt x="39" y="64"/>
                  </a:lnTo>
                  <a:lnTo>
                    <a:pt x="46" y="46"/>
                  </a:lnTo>
                  <a:lnTo>
                    <a:pt x="48" y="29"/>
                  </a:lnTo>
                  <a:lnTo>
                    <a:pt x="45" y="13"/>
                  </a:lnTo>
                  <a:lnTo>
                    <a:pt x="38" y="4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3" name="Line 100"/>
            <p:cNvSpPr>
              <a:spLocks noChangeShapeType="1"/>
            </p:cNvSpPr>
            <p:nvPr/>
          </p:nvSpPr>
          <p:spPr bwMode="auto">
            <a:xfrm flipH="1">
              <a:off x="588" y="1523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4" name="Freeform 101"/>
            <p:cNvSpPr>
              <a:spLocks/>
            </p:cNvSpPr>
            <p:nvPr/>
          </p:nvSpPr>
          <p:spPr bwMode="auto">
            <a:xfrm>
              <a:off x="596" y="1523"/>
              <a:ext cx="15" cy="27"/>
            </a:xfrm>
            <a:custGeom>
              <a:avLst/>
              <a:gdLst>
                <a:gd name="T0" fmla="*/ 4 w 23"/>
                <a:gd name="T1" fmla="*/ 5 h 47"/>
                <a:gd name="T2" fmla="*/ 5 w 23"/>
                <a:gd name="T3" fmla="*/ 3 h 47"/>
                <a:gd name="T4" fmla="*/ 3 w 23"/>
                <a:gd name="T5" fmla="*/ 2 h 47"/>
                <a:gd name="T6" fmla="*/ 2 w 23"/>
                <a:gd name="T7" fmla="*/ 1 h 47"/>
                <a:gd name="T8" fmla="*/ 0 w 23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7">
                  <a:moveTo>
                    <a:pt x="21" y="47"/>
                  </a:moveTo>
                  <a:lnTo>
                    <a:pt x="23" y="29"/>
                  </a:lnTo>
                  <a:lnTo>
                    <a:pt x="20" y="14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5" name="Line 102"/>
            <p:cNvSpPr>
              <a:spLocks noChangeShapeType="1"/>
            </p:cNvSpPr>
            <p:nvPr/>
          </p:nvSpPr>
          <p:spPr bwMode="auto">
            <a:xfrm flipH="1">
              <a:off x="603" y="1550"/>
              <a:ext cx="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6" name="Freeform 103"/>
            <p:cNvSpPr>
              <a:spLocks/>
            </p:cNvSpPr>
            <p:nvPr/>
          </p:nvSpPr>
          <p:spPr bwMode="auto">
            <a:xfrm>
              <a:off x="580" y="1561"/>
              <a:ext cx="23" cy="27"/>
            </a:xfrm>
            <a:custGeom>
              <a:avLst/>
              <a:gdLst>
                <a:gd name="T0" fmla="*/ 0 w 44"/>
                <a:gd name="T1" fmla="*/ 5 h 47"/>
                <a:gd name="T2" fmla="*/ 1 w 44"/>
                <a:gd name="T3" fmla="*/ 5 h 47"/>
                <a:gd name="T4" fmla="*/ 2 w 44"/>
                <a:gd name="T5" fmla="*/ 3 h 47"/>
                <a:gd name="T6" fmla="*/ 3 w 44"/>
                <a:gd name="T7" fmla="*/ 2 h 47"/>
                <a:gd name="T8" fmla="*/ 3 w 44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7">
                  <a:moveTo>
                    <a:pt x="0" y="47"/>
                  </a:moveTo>
                  <a:lnTo>
                    <a:pt x="13" y="44"/>
                  </a:lnTo>
                  <a:lnTo>
                    <a:pt x="26" y="33"/>
                  </a:lnTo>
                  <a:lnTo>
                    <a:pt x="38" y="18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7" name="Line 104"/>
            <p:cNvSpPr>
              <a:spLocks noChangeShapeType="1"/>
            </p:cNvSpPr>
            <p:nvPr/>
          </p:nvSpPr>
          <p:spPr bwMode="auto">
            <a:xfrm flipH="1">
              <a:off x="561" y="1588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8" name="Line 105"/>
            <p:cNvSpPr>
              <a:spLocks noChangeShapeType="1"/>
            </p:cNvSpPr>
            <p:nvPr/>
          </p:nvSpPr>
          <p:spPr bwMode="auto">
            <a:xfrm flipV="1">
              <a:off x="649" y="1474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99" name="Freeform 106"/>
            <p:cNvSpPr>
              <a:spLocks/>
            </p:cNvSpPr>
            <p:nvPr/>
          </p:nvSpPr>
          <p:spPr bwMode="auto">
            <a:xfrm>
              <a:off x="660" y="1462"/>
              <a:ext cx="38" cy="137"/>
            </a:xfrm>
            <a:custGeom>
              <a:avLst/>
              <a:gdLst>
                <a:gd name="T0" fmla="*/ 7 w 69"/>
                <a:gd name="T1" fmla="*/ 0 h 256"/>
                <a:gd name="T2" fmla="*/ 4 w 69"/>
                <a:gd name="T3" fmla="*/ 4 h 256"/>
                <a:gd name="T4" fmla="*/ 2 w 69"/>
                <a:gd name="T5" fmla="*/ 9 h 256"/>
                <a:gd name="T6" fmla="*/ 1 w 69"/>
                <a:gd name="T7" fmla="*/ 13 h 256"/>
                <a:gd name="T8" fmla="*/ 1 w 69"/>
                <a:gd name="T9" fmla="*/ 17 h 256"/>
                <a:gd name="T10" fmla="*/ 0 w 69"/>
                <a:gd name="T11" fmla="*/ 21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256">
                  <a:moveTo>
                    <a:pt x="69" y="0"/>
                  </a:moveTo>
                  <a:lnTo>
                    <a:pt x="44" y="50"/>
                  </a:lnTo>
                  <a:lnTo>
                    <a:pt x="25" y="101"/>
                  </a:lnTo>
                  <a:lnTo>
                    <a:pt x="11" y="153"/>
                  </a:lnTo>
                  <a:lnTo>
                    <a:pt x="3" y="206"/>
                  </a:lnTo>
                  <a:lnTo>
                    <a:pt x="0" y="2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0" name="Freeform 107"/>
            <p:cNvSpPr>
              <a:spLocks/>
            </p:cNvSpPr>
            <p:nvPr/>
          </p:nvSpPr>
          <p:spPr bwMode="auto">
            <a:xfrm>
              <a:off x="709" y="1474"/>
              <a:ext cx="46" cy="114"/>
            </a:xfrm>
            <a:custGeom>
              <a:avLst/>
              <a:gdLst>
                <a:gd name="T0" fmla="*/ 0 w 88"/>
                <a:gd name="T1" fmla="*/ 19 h 209"/>
                <a:gd name="T2" fmla="*/ 7 w 88"/>
                <a:gd name="T3" fmla="*/ 0 h 209"/>
                <a:gd name="T4" fmla="*/ 2 w 88"/>
                <a:gd name="T5" fmla="*/ 0 h 209"/>
                <a:gd name="T6" fmla="*/ 2 w 88"/>
                <a:gd name="T7" fmla="*/ 2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209">
                  <a:moveTo>
                    <a:pt x="0" y="209"/>
                  </a:moveTo>
                  <a:lnTo>
                    <a:pt x="88" y="0"/>
                  </a:lnTo>
                  <a:lnTo>
                    <a:pt x="23" y="0"/>
                  </a:lnTo>
                  <a:lnTo>
                    <a:pt x="17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1" name="Line 108"/>
            <p:cNvSpPr>
              <a:spLocks noChangeShapeType="1"/>
            </p:cNvSpPr>
            <p:nvPr/>
          </p:nvSpPr>
          <p:spPr bwMode="auto">
            <a:xfrm flipV="1">
              <a:off x="774" y="1474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902" name="Freeform 109"/>
            <p:cNvSpPr>
              <a:spLocks/>
            </p:cNvSpPr>
            <p:nvPr/>
          </p:nvSpPr>
          <p:spPr bwMode="auto">
            <a:xfrm>
              <a:off x="778" y="1462"/>
              <a:ext cx="38" cy="137"/>
            </a:xfrm>
            <a:custGeom>
              <a:avLst/>
              <a:gdLst>
                <a:gd name="T0" fmla="*/ 0 w 69"/>
                <a:gd name="T1" fmla="*/ 21 h 256"/>
                <a:gd name="T2" fmla="*/ 2 w 69"/>
                <a:gd name="T3" fmla="*/ 17 h 256"/>
                <a:gd name="T4" fmla="*/ 4 w 69"/>
                <a:gd name="T5" fmla="*/ 13 h 256"/>
                <a:gd name="T6" fmla="*/ 5 w 69"/>
                <a:gd name="T7" fmla="*/ 9 h 256"/>
                <a:gd name="T8" fmla="*/ 6 w 69"/>
                <a:gd name="T9" fmla="*/ 4 h 256"/>
                <a:gd name="T10" fmla="*/ 7 w 69"/>
                <a:gd name="T11" fmla="*/ 0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256">
                  <a:moveTo>
                    <a:pt x="0" y="256"/>
                  </a:moveTo>
                  <a:lnTo>
                    <a:pt x="24" y="206"/>
                  </a:lnTo>
                  <a:lnTo>
                    <a:pt x="44" y="153"/>
                  </a:lnTo>
                  <a:lnTo>
                    <a:pt x="57" y="101"/>
                  </a:lnTo>
                  <a:lnTo>
                    <a:pt x="66" y="50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742" name="Line 110"/>
          <p:cNvSpPr>
            <a:spLocks noChangeShapeType="1"/>
          </p:cNvSpPr>
          <p:nvPr/>
        </p:nvSpPr>
        <p:spPr bwMode="auto">
          <a:xfrm>
            <a:off x="1312863" y="2520950"/>
            <a:ext cx="0" cy="34798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743" name="Line 111"/>
          <p:cNvSpPr>
            <a:spLocks noChangeShapeType="1"/>
          </p:cNvSpPr>
          <p:nvPr/>
        </p:nvSpPr>
        <p:spPr bwMode="auto">
          <a:xfrm>
            <a:off x="1312863" y="2520950"/>
            <a:ext cx="9953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744" name="Line 112"/>
          <p:cNvSpPr>
            <a:spLocks noChangeShapeType="1"/>
          </p:cNvSpPr>
          <p:nvPr/>
        </p:nvSpPr>
        <p:spPr bwMode="auto">
          <a:xfrm>
            <a:off x="2308225" y="2520950"/>
            <a:ext cx="0" cy="28162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745" name="Freeform 113"/>
          <p:cNvSpPr>
            <a:spLocks/>
          </p:cNvSpPr>
          <p:nvPr/>
        </p:nvSpPr>
        <p:spPr bwMode="auto">
          <a:xfrm>
            <a:off x="866775" y="4619625"/>
            <a:ext cx="1441450" cy="1435100"/>
          </a:xfrm>
          <a:custGeom>
            <a:avLst/>
            <a:gdLst>
              <a:gd name="T0" fmla="*/ 2147483647 w 1667"/>
              <a:gd name="T1" fmla="*/ 2147483647 h 1669"/>
              <a:gd name="T2" fmla="*/ 2147483647 w 1667"/>
              <a:gd name="T3" fmla="*/ 2147483647 h 1669"/>
              <a:gd name="T4" fmla="*/ 2147483647 w 1667"/>
              <a:gd name="T5" fmla="*/ 2147483647 h 1669"/>
              <a:gd name="T6" fmla="*/ 2147483647 w 1667"/>
              <a:gd name="T7" fmla="*/ 2147483647 h 1669"/>
              <a:gd name="T8" fmla="*/ 2147483647 w 1667"/>
              <a:gd name="T9" fmla="*/ 2147483647 h 1669"/>
              <a:gd name="T10" fmla="*/ 2147483647 w 1667"/>
              <a:gd name="T11" fmla="*/ 2147483647 h 1669"/>
              <a:gd name="T12" fmla="*/ 2147483647 w 1667"/>
              <a:gd name="T13" fmla="*/ 2147483647 h 1669"/>
              <a:gd name="T14" fmla="*/ 2147483647 w 1667"/>
              <a:gd name="T15" fmla="*/ 2147483647 h 1669"/>
              <a:gd name="T16" fmla="*/ 2147483647 w 1667"/>
              <a:gd name="T17" fmla="*/ 2147483647 h 1669"/>
              <a:gd name="T18" fmla="*/ 2147483647 w 1667"/>
              <a:gd name="T19" fmla="*/ 2147483647 h 1669"/>
              <a:gd name="T20" fmla="*/ 2147483647 w 1667"/>
              <a:gd name="T21" fmla="*/ 2147483647 h 1669"/>
              <a:gd name="T22" fmla="*/ 2147483647 w 1667"/>
              <a:gd name="T23" fmla="*/ 2147483647 h 1669"/>
              <a:gd name="T24" fmla="*/ 2147483647 w 1667"/>
              <a:gd name="T25" fmla="*/ 2147483647 h 1669"/>
              <a:gd name="T26" fmla="*/ 2147483647 w 1667"/>
              <a:gd name="T27" fmla="*/ 0 h 1669"/>
              <a:gd name="T28" fmla="*/ 2147483647 w 1667"/>
              <a:gd name="T29" fmla="*/ 2147483647 h 1669"/>
              <a:gd name="T30" fmla="*/ 2147483647 w 1667"/>
              <a:gd name="T31" fmla="*/ 2147483647 h 1669"/>
              <a:gd name="T32" fmla="*/ 2147483647 w 1667"/>
              <a:gd name="T33" fmla="*/ 2147483647 h 1669"/>
              <a:gd name="T34" fmla="*/ 2147483647 w 1667"/>
              <a:gd name="T35" fmla="*/ 2147483647 h 1669"/>
              <a:gd name="T36" fmla="*/ 2147483647 w 1667"/>
              <a:gd name="T37" fmla="*/ 2147483647 h 1669"/>
              <a:gd name="T38" fmla="*/ 2147483647 w 1667"/>
              <a:gd name="T39" fmla="*/ 2147483647 h 1669"/>
              <a:gd name="T40" fmla="*/ 2147483647 w 1667"/>
              <a:gd name="T41" fmla="*/ 2147483647 h 1669"/>
              <a:gd name="T42" fmla="*/ 2147483647 w 1667"/>
              <a:gd name="T43" fmla="*/ 2147483647 h 1669"/>
              <a:gd name="T44" fmla="*/ 2147483647 w 1667"/>
              <a:gd name="T45" fmla="*/ 2147483647 h 1669"/>
              <a:gd name="T46" fmla="*/ 2147483647 w 1667"/>
              <a:gd name="T47" fmla="*/ 2147483647 h 1669"/>
              <a:gd name="T48" fmla="*/ 2147483647 w 1667"/>
              <a:gd name="T49" fmla="*/ 2147483647 h 1669"/>
              <a:gd name="T50" fmla="*/ 2147483647 w 1667"/>
              <a:gd name="T51" fmla="*/ 2147483647 h 1669"/>
              <a:gd name="T52" fmla="*/ 0 w 1667"/>
              <a:gd name="T53" fmla="*/ 2147483647 h 1669"/>
              <a:gd name="T54" fmla="*/ 2147483647 w 1667"/>
              <a:gd name="T55" fmla="*/ 2147483647 h 1669"/>
              <a:gd name="T56" fmla="*/ 2147483647 w 1667"/>
              <a:gd name="T57" fmla="*/ 2147483647 h 1669"/>
              <a:gd name="T58" fmla="*/ 2147483647 w 1667"/>
              <a:gd name="T59" fmla="*/ 2147483647 h 1669"/>
              <a:gd name="T60" fmla="*/ 2147483647 w 1667"/>
              <a:gd name="T61" fmla="*/ 2147483647 h 1669"/>
              <a:gd name="T62" fmla="*/ 2147483647 w 1667"/>
              <a:gd name="T63" fmla="*/ 2147483647 h 1669"/>
              <a:gd name="T64" fmla="*/ 2147483647 w 1667"/>
              <a:gd name="T65" fmla="*/ 2147483647 h 1669"/>
              <a:gd name="T66" fmla="*/ 2147483647 w 1667"/>
              <a:gd name="T67" fmla="*/ 2147483647 h 1669"/>
              <a:gd name="T68" fmla="*/ 2147483647 w 1667"/>
              <a:gd name="T69" fmla="*/ 2147483647 h 1669"/>
              <a:gd name="T70" fmla="*/ 2147483647 w 1667"/>
              <a:gd name="T71" fmla="*/ 2147483647 h 1669"/>
              <a:gd name="T72" fmla="*/ 2147483647 w 1667"/>
              <a:gd name="T73" fmla="*/ 2147483647 h 1669"/>
              <a:gd name="T74" fmla="*/ 2147483647 w 1667"/>
              <a:gd name="T75" fmla="*/ 2147483647 h 1669"/>
              <a:gd name="T76" fmla="*/ 2147483647 w 1667"/>
              <a:gd name="T77" fmla="*/ 2147483647 h 1669"/>
              <a:gd name="T78" fmla="*/ 2147483647 w 1667"/>
              <a:gd name="T79" fmla="*/ 2147483647 h 1669"/>
              <a:gd name="T80" fmla="*/ 2147483647 w 1667"/>
              <a:gd name="T81" fmla="*/ 2147483647 h 1669"/>
              <a:gd name="T82" fmla="*/ 2147483647 w 1667"/>
              <a:gd name="T83" fmla="*/ 2147483647 h 1669"/>
              <a:gd name="T84" fmla="*/ 2147483647 w 1667"/>
              <a:gd name="T85" fmla="*/ 2147483647 h 1669"/>
              <a:gd name="T86" fmla="*/ 2147483647 w 1667"/>
              <a:gd name="T87" fmla="*/ 2147483647 h 1669"/>
              <a:gd name="T88" fmla="*/ 2147483647 w 1667"/>
              <a:gd name="T89" fmla="*/ 2147483647 h 1669"/>
              <a:gd name="T90" fmla="*/ 2147483647 w 1667"/>
              <a:gd name="T91" fmla="*/ 2147483647 h 1669"/>
              <a:gd name="T92" fmla="*/ 2147483647 w 1667"/>
              <a:gd name="T93" fmla="*/ 2147483647 h 1669"/>
              <a:gd name="T94" fmla="*/ 2147483647 w 1667"/>
              <a:gd name="T95" fmla="*/ 2147483647 h 1669"/>
              <a:gd name="T96" fmla="*/ 2147483647 w 1667"/>
              <a:gd name="T97" fmla="*/ 2147483647 h 1669"/>
              <a:gd name="T98" fmla="*/ 2147483647 w 1667"/>
              <a:gd name="T99" fmla="*/ 2147483647 h 1669"/>
              <a:gd name="T100" fmla="*/ 2147483647 w 1667"/>
              <a:gd name="T101" fmla="*/ 2147483647 h 1669"/>
              <a:gd name="T102" fmla="*/ 2147483647 w 1667"/>
              <a:gd name="T103" fmla="*/ 2147483647 h 1669"/>
              <a:gd name="T104" fmla="*/ 2147483647 w 1667"/>
              <a:gd name="T105" fmla="*/ 2147483647 h 166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667" h="1669">
                <a:moveTo>
                  <a:pt x="1667" y="835"/>
                </a:moveTo>
                <a:lnTo>
                  <a:pt x="1661" y="734"/>
                </a:lnTo>
                <a:lnTo>
                  <a:pt x="1643" y="635"/>
                </a:lnTo>
                <a:lnTo>
                  <a:pt x="1613" y="539"/>
                </a:lnTo>
                <a:lnTo>
                  <a:pt x="1572" y="447"/>
                </a:lnTo>
                <a:lnTo>
                  <a:pt x="1519" y="361"/>
                </a:lnTo>
                <a:lnTo>
                  <a:pt x="1458" y="281"/>
                </a:lnTo>
                <a:lnTo>
                  <a:pt x="1386" y="210"/>
                </a:lnTo>
                <a:lnTo>
                  <a:pt x="1307" y="148"/>
                </a:lnTo>
                <a:lnTo>
                  <a:pt x="1221" y="96"/>
                </a:lnTo>
                <a:lnTo>
                  <a:pt x="1130" y="55"/>
                </a:lnTo>
                <a:lnTo>
                  <a:pt x="1033" y="25"/>
                </a:lnTo>
                <a:lnTo>
                  <a:pt x="935" y="7"/>
                </a:lnTo>
                <a:lnTo>
                  <a:pt x="834" y="0"/>
                </a:lnTo>
                <a:lnTo>
                  <a:pt x="734" y="7"/>
                </a:lnTo>
                <a:lnTo>
                  <a:pt x="635" y="25"/>
                </a:lnTo>
                <a:lnTo>
                  <a:pt x="539" y="55"/>
                </a:lnTo>
                <a:lnTo>
                  <a:pt x="446" y="96"/>
                </a:lnTo>
                <a:lnTo>
                  <a:pt x="360" y="148"/>
                </a:lnTo>
                <a:lnTo>
                  <a:pt x="281" y="210"/>
                </a:lnTo>
                <a:lnTo>
                  <a:pt x="210" y="281"/>
                </a:lnTo>
                <a:lnTo>
                  <a:pt x="148" y="361"/>
                </a:lnTo>
                <a:lnTo>
                  <a:pt x="96" y="447"/>
                </a:lnTo>
                <a:lnTo>
                  <a:pt x="54" y="539"/>
                </a:lnTo>
                <a:lnTo>
                  <a:pt x="24" y="635"/>
                </a:lnTo>
                <a:lnTo>
                  <a:pt x="6" y="734"/>
                </a:lnTo>
                <a:lnTo>
                  <a:pt x="0" y="835"/>
                </a:lnTo>
                <a:lnTo>
                  <a:pt x="6" y="935"/>
                </a:lnTo>
                <a:lnTo>
                  <a:pt x="24" y="1034"/>
                </a:lnTo>
                <a:lnTo>
                  <a:pt x="54" y="1130"/>
                </a:lnTo>
                <a:lnTo>
                  <a:pt x="96" y="1223"/>
                </a:lnTo>
                <a:lnTo>
                  <a:pt x="148" y="1309"/>
                </a:lnTo>
                <a:lnTo>
                  <a:pt x="210" y="1388"/>
                </a:lnTo>
                <a:lnTo>
                  <a:pt x="281" y="1459"/>
                </a:lnTo>
                <a:lnTo>
                  <a:pt x="360" y="1521"/>
                </a:lnTo>
                <a:lnTo>
                  <a:pt x="446" y="1573"/>
                </a:lnTo>
                <a:lnTo>
                  <a:pt x="539" y="1614"/>
                </a:lnTo>
                <a:lnTo>
                  <a:pt x="635" y="1644"/>
                </a:lnTo>
                <a:lnTo>
                  <a:pt x="734" y="1662"/>
                </a:lnTo>
                <a:lnTo>
                  <a:pt x="834" y="1669"/>
                </a:lnTo>
                <a:lnTo>
                  <a:pt x="935" y="1662"/>
                </a:lnTo>
                <a:lnTo>
                  <a:pt x="1033" y="1644"/>
                </a:lnTo>
                <a:lnTo>
                  <a:pt x="1130" y="1614"/>
                </a:lnTo>
                <a:lnTo>
                  <a:pt x="1221" y="1573"/>
                </a:lnTo>
                <a:lnTo>
                  <a:pt x="1307" y="1521"/>
                </a:lnTo>
                <a:lnTo>
                  <a:pt x="1386" y="1459"/>
                </a:lnTo>
                <a:lnTo>
                  <a:pt x="1458" y="1388"/>
                </a:lnTo>
                <a:lnTo>
                  <a:pt x="1519" y="1309"/>
                </a:lnTo>
                <a:lnTo>
                  <a:pt x="1572" y="1223"/>
                </a:lnTo>
                <a:lnTo>
                  <a:pt x="1613" y="1130"/>
                </a:lnTo>
                <a:lnTo>
                  <a:pt x="1643" y="1034"/>
                </a:lnTo>
                <a:lnTo>
                  <a:pt x="1661" y="935"/>
                </a:lnTo>
                <a:lnTo>
                  <a:pt x="1667" y="835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746" name="Group 114"/>
          <p:cNvGrpSpPr>
            <a:grpSpLocks/>
          </p:cNvGrpSpPr>
          <p:nvPr/>
        </p:nvGrpSpPr>
        <p:grpSpPr bwMode="auto">
          <a:xfrm>
            <a:off x="1185863" y="4630738"/>
            <a:ext cx="271462" cy="1411287"/>
            <a:chOff x="747" y="2917"/>
            <a:chExt cx="171" cy="889"/>
          </a:xfrm>
        </p:grpSpPr>
        <p:sp>
          <p:nvSpPr>
            <p:cNvPr id="73886" name="Freeform 115"/>
            <p:cNvSpPr>
              <a:spLocks/>
            </p:cNvSpPr>
            <p:nvPr/>
          </p:nvSpPr>
          <p:spPr bwMode="auto">
            <a:xfrm>
              <a:off x="763" y="3749"/>
              <a:ext cx="155" cy="57"/>
            </a:xfrm>
            <a:custGeom>
              <a:avLst/>
              <a:gdLst>
                <a:gd name="T0" fmla="*/ 0 w 287"/>
                <a:gd name="T1" fmla="*/ 0 h 111"/>
                <a:gd name="T2" fmla="*/ 8 w 287"/>
                <a:gd name="T3" fmla="*/ 4 h 111"/>
                <a:gd name="T4" fmla="*/ 16 w 287"/>
                <a:gd name="T5" fmla="*/ 6 h 111"/>
                <a:gd name="T6" fmla="*/ 24 w 287"/>
                <a:gd name="T7" fmla="*/ 8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7" h="111">
                  <a:moveTo>
                    <a:pt x="0" y="0"/>
                  </a:moveTo>
                  <a:lnTo>
                    <a:pt x="91" y="49"/>
                  </a:lnTo>
                  <a:lnTo>
                    <a:pt x="187" y="86"/>
                  </a:lnTo>
                  <a:lnTo>
                    <a:pt x="287" y="1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7" name="Freeform 116"/>
            <p:cNvSpPr>
              <a:spLocks/>
            </p:cNvSpPr>
            <p:nvPr/>
          </p:nvSpPr>
          <p:spPr bwMode="auto">
            <a:xfrm>
              <a:off x="747" y="2917"/>
              <a:ext cx="171" cy="72"/>
            </a:xfrm>
            <a:custGeom>
              <a:avLst/>
              <a:gdLst>
                <a:gd name="T0" fmla="*/ 27 w 315"/>
                <a:gd name="T1" fmla="*/ 0 h 130"/>
                <a:gd name="T2" fmla="*/ 18 w 315"/>
                <a:gd name="T3" fmla="*/ 3 h 130"/>
                <a:gd name="T4" fmla="*/ 9 w 315"/>
                <a:gd name="T5" fmla="*/ 7 h 130"/>
                <a:gd name="T6" fmla="*/ 0 w 315"/>
                <a:gd name="T7" fmla="*/ 12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5" h="130">
                  <a:moveTo>
                    <a:pt x="315" y="0"/>
                  </a:moveTo>
                  <a:lnTo>
                    <a:pt x="205" y="29"/>
                  </a:lnTo>
                  <a:lnTo>
                    <a:pt x="99" y="73"/>
                  </a:lnTo>
                  <a:lnTo>
                    <a:pt x="0" y="1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49" name="Group 117"/>
          <p:cNvGrpSpPr>
            <a:grpSpLocks/>
          </p:cNvGrpSpPr>
          <p:nvPr/>
        </p:nvGrpSpPr>
        <p:grpSpPr bwMode="auto">
          <a:xfrm>
            <a:off x="1222375" y="5957888"/>
            <a:ext cx="139700" cy="319087"/>
            <a:chOff x="770" y="3753"/>
            <a:chExt cx="88" cy="201"/>
          </a:xfrm>
        </p:grpSpPr>
        <p:sp>
          <p:nvSpPr>
            <p:cNvPr id="73878" name="Freeform 118"/>
            <p:cNvSpPr>
              <a:spLocks/>
            </p:cNvSpPr>
            <p:nvPr/>
          </p:nvSpPr>
          <p:spPr bwMode="auto">
            <a:xfrm>
              <a:off x="801" y="3753"/>
              <a:ext cx="57" cy="57"/>
            </a:xfrm>
            <a:custGeom>
              <a:avLst/>
              <a:gdLst>
                <a:gd name="T0" fmla="*/ 9 w 106"/>
                <a:gd name="T1" fmla="*/ 5 h 106"/>
                <a:gd name="T2" fmla="*/ 9 w 106"/>
                <a:gd name="T3" fmla="*/ 3 h 106"/>
                <a:gd name="T4" fmla="*/ 8 w 106"/>
                <a:gd name="T5" fmla="*/ 2 h 106"/>
                <a:gd name="T6" fmla="*/ 6 w 106"/>
                <a:gd name="T7" fmla="*/ 1 h 106"/>
                <a:gd name="T8" fmla="*/ 4 w 106"/>
                <a:gd name="T9" fmla="*/ 0 h 106"/>
                <a:gd name="T10" fmla="*/ 3 w 106"/>
                <a:gd name="T11" fmla="*/ 1 h 106"/>
                <a:gd name="T12" fmla="*/ 1 w 106"/>
                <a:gd name="T13" fmla="*/ 2 h 106"/>
                <a:gd name="T14" fmla="*/ 1 w 106"/>
                <a:gd name="T15" fmla="*/ 3 h 106"/>
                <a:gd name="T16" fmla="*/ 0 w 106"/>
                <a:gd name="T17" fmla="*/ 5 h 106"/>
                <a:gd name="T18" fmla="*/ 1 w 106"/>
                <a:gd name="T19" fmla="*/ 6 h 106"/>
                <a:gd name="T20" fmla="*/ 1 w 106"/>
                <a:gd name="T21" fmla="*/ 8 h 106"/>
                <a:gd name="T22" fmla="*/ 3 w 106"/>
                <a:gd name="T23" fmla="*/ 9 h 106"/>
                <a:gd name="T24" fmla="*/ 4 w 106"/>
                <a:gd name="T25" fmla="*/ 9 h 106"/>
                <a:gd name="T26" fmla="*/ 6 w 106"/>
                <a:gd name="T27" fmla="*/ 9 h 106"/>
                <a:gd name="T28" fmla="*/ 8 w 106"/>
                <a:gd name="T29" fmla="*/ 8 h 106"/>
                <a:gd name="T30" fmla="*/ 9 w 106"/>
                <a:gd name="T31" fmla="*/ 6 h 106"/>
                <a:gd name="T32" fmla="*/ 9 w 106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3"/>
                  </a:lnTo>
                  <a:lnTo>
                    <a:pt x="15" y="90"/>
                  </a:lnTo>
                  <a:lnTo>
                    <a:pt x="32" y="102"/>
                  </a:lnTo>
                  <a:lnTo>
                    <a:pt x="52" y="106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1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9" name="Line 119"/>
            <p:cNvSpPr>
              <a:spLocks noChangeShapeType="1"/>
            </p:cNvSpPr>
            <p:nvPr/>
          </p:nvSpPr>
          <p:spPr bwMode="auto">
            <a:xfrm>
              <a:off x="797" y="3840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0" name="Freeform 120"/>
            <p:cNvSpPr>
              <a:spLocks/>
            </p:cNvSpPr>
            <p:nvPr/>
          </p:nvSpPr>
          <p:spPr bwMode="auto">
            <a:xfrm>
              <a:off x="804" y="3840"/>
              <a:ext cx="23" cy="50"/>
            </a:xfrm>
            <a:custGeom>
              <a:avLst/>
              <a:gdLst>
                <a:gd name="T0" fmla="*/ 0 w 46"/>
                <a:gd name="T1" fmla="*/ 8 h 92"/>
                <a:gd name="T2" fmla="*/ 1 w 46"/>
                <a:gd name="T3" fmla="*/ 8 h 92"/>
                <a:gd name="T4" fmla="*/ 2 w 46"/>
                <a:gd name="T5" fmla="*/ 7 h 92"/>
                <a:gd name="T6" fmla="*/ 3 w 46"/>
                <a:gd name="T7" fmla="*/ 5 h 92"/>
                <a:gd name="T8" fmla="*/ 3 w 46"/>
                <a:gd name="T9" fmla="*/ 4 h 92"/>
                <a:gd name="T10" fmla="*/ 3 w 46"/>
                <a:gd name="T11" fmla="*/ 2 h 92"/>
                <a:gd name="T12" fmla="*/ 3 w 46"/>
                <a:gd name="T13" fmla="*/ 1 h 92"/>
                <a:gd name="T14" fmla="*/ 3 w 46"/>
                <a:gd name="T15" fmla="*/ 1 h 92"/>
                <a:gd name="T16" fmla="*/ 2 w 46"/>
                <a:gd name="T17" fmla="*/ 0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2">
                  <a:moveTo>
                    <a:pt x="0" y="92"/>
                  </a:moveTo>
                  <a:lnTo>
                    <a:pt x="12" y="89"/>
                  </a:lnTo>
                  <a:lnTo>
                    <a:pt x="26" y="78"/>
                  </a:lnTo>
                  <a:lnTo>
                    <a:pt x="37" y="63"/>
                  </a:lnTo>
                  <a:lnTo>
                    <a:pt x="44" y="46"/>
                  </a:lnTo>
                  <a:lnTo>
                    <a:pt x="46" y="28"/>
                  </a:lnTo>
                  <a:lnTo>
                    <a:pt x="43" y="13"/>
                  </a:lnTo>
                  <a:lnTo>
                    <a:pt x="36" y="3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1" name="Line 121"/>
            <p:cNvSpPr>
              <a:spLocks noChangeShapeType="1"/>
            </p:cNvSpPr>
            <p:nvPr/>
          </p:nvSpPr>
          <p:spPr bwMode="auto">
            <a:xfrm flipH="1">
              <a:off x="793" y="3890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2" name="Freeform 122"/>
            <p:cNvSpPr>
              <a:spLocks/>
            </p:cNvSpPr>
            <p:nvPr/>
          </p:nvSpPr>
          <p:spPr bwMode="auto">
            <a:xfrm>
              <a:off x="804" y="3890"/>
              <a:ext cx="12" cy="26"/>
            </a:xfrm>
            <a:custGeom>
              <a:avLst/>
              <a:gdLst>
                <a:gd name="T0" fmla="*/ 2 w 22"/>
                <a:gd name="T1" fmla="*/ 4 h 47"/>
                <a:gd name="T2" fmla="*/ 2 w 22"/>
                <a:gd name="T3" fmla="*/ 3 h 47"/>
                <a:gd name="T4" fmla="*/ 2 w 22"/>
                <a:gd name="T5" fmla="*/ 1 h 47"/>
                <a:gd name="T6" fmla="*/ 1 w 22"/>
                <a:gd name="T7" fmla="*/ 1 h 47"/>
                <a:gd name="T8" fmla="*/ 0 w 2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19" y="47"/>
                  </a:moveTo>
                  <a:lnTo>
                    <a:pt x="22" y="29"/>
                  </a:lnTo>
                  <a:lnTo>
                    <a:pt x="19" y="14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3" name="Line 123"/>
            <p:cNvSpPr>
              <a:spLocks noChangeShapeType="1"/>
            </p:cNvSpPr>
            <p:nvPr/>
          </p:nvSpPr>
          <p:spPr bwMode="auto">
            <a:xfrm flipH="1">
              <a:off x="812" y="391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4" name="Freeform 124"/>
            <p:cNvSpPr>
              <a:spLocks/>
            </p:cNvSpPr>
            <p:nvPr/>
          </p:nvSpPr>
          <p:spPr bwMode="auto">
            <a:xfrm>
              <a:off x="785" y="3928"/>
              <a:ext cx="27" cy="26"/>
            </a:xfrm>
            <a:custGeom>
              <a:avLst/>
              <a:gdLst>
                <a:gd name="T0" fmla="*/ 0 w 45"/>
                <a:gd name="T1" fmla="*/ 5 h 46"/>
                <a:gd name="T2" fmla="*/ 2 w 45"/>
                <a:gd name="T3" fmla="*/ 5 h 46"/>
                <a:gd name="T4" fmla="*/ 4 w 45"/>
                <a:gd name="T5" fmla="*/ 3 h 46"/>
                <a:gd name="T6" fmla="*/ 5 w 45"/>
                <a:gd name="T7" fmla="*/ 2 h 46"/>
                <a:gd name="T8" fmla="*/ 6 w 45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6">
                  <a:moveTo>
                    <a:pt x="0" y="46"/>
                  </a:moveTo>
                  <a:lnTo>
                    <a:pt x="13" y="43"/>
                  </a:lnTo>
                  <a:lnTo>
                    <a:pt x="26" y="33"/>
                  </a:lnTo>
                  <a:lnTo>
                    <a:pt x="38" y="17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85" name="Line 125"/>
            <p:cNvSpPr>
              <a:spLocks noChangeShapeType="1"/>
            </p:cNvSpPr>
            <p:nvPr/>
          </p:nvSpPr>
          <p:spPr bwMode="auto">
            <a:xfrm flipH="1">
              <a:off x="770" y="395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58" name="Group 126"/>
          <p:cNvGrpSpPr>
            <a:grpSpLocks/>
          </p:cNvGrpSpPr>
          <p:nvPr/>
        </p:nvGrpSpPr>
        <p:grpSpPr bwMode="auto">
          <a:xfrm>
            <a:off x="1271588" y="4425950"/>
            <a:ext cx="161925" cy="295275"/>
            <a:chOff x="801" y="2788"/>
            <a:chExt cx="102" cy="186"/>
          </a:xfrm>
        </p:grpSpPr>
        <p:sp>
          <p:nvSpPr>
            <p:cNvPr id="73876" name="Freeform 127"/>
            <p:cNvSpPr>
              <a:spLocks/>
            </p:cNvSpPr>
            <p:nvPr/>
          </p:nvSpPr>
          <p:spPr bwMode="auto">
            <a:xfrm>
              <a:off x="801" y="2917"/>
              <a:ext cx="57" cy="57"/>
            </a:xfrm>
            <a:custGeom>
              <a:avLst/>
              <a:gdLst>
                <a:gd name="T0" fmla="*/ 9 w 106"/>
                <a:gd name="T1" fmla="*/ 4 h 105"/>
                <a:gd name="T2" fmla="*/ 9 w 106"/>
                <a:gd name="T3" fmla="*/ 3 h 105"/>
                <a:gd name="T4" fmla="*/ 8 w 106"/>
                <a:gd name="T5" fmla="*/ 1 h 105"/>
                <a:gd name="T6" fmla="*/ 6 w 106"/>
                <a:gd name="T7" fmla="*/ 1 h 105"/>
                <a:gd name="T8" fmla="*/ 4 w 106"/>
                <a:gd name="T9" fmla="*/ 0 h 105"/>
                <a:gd name="T10" fmla="*/ 3 w 106"/>
                <a:gd name="T11" fmla="*/ 1 h 105"/>
                <a:gd name="T12" fmla="*/ 1 w 106"/>
                <a:gd name="T13" fmla="*/ 1 h 105"/>
                <a:gd name="T14" fmla="*/ 1 w 106"/>
                <a:gd name="T15" fmla="*/ 3 h 105"/>
                <a:gd name="T16" fmla="*/ 0 w 106"/>
                <a:gd name="T17" fmla="*/ 4 h 105"/>
                <a:gd name="T18" fmla="*/ 1 w 106"/>
                <a:gd name="T19" fmla="*/ 6 h 105"/>
                <a:gd name="T20" fmla="*/ 1 w 106"/>
                <a:gd name="T21" fmla="*/ 8 h 105"/>
                <a:gd name="T22" fmla="*/ 3 w 106"/>
                <a:gd name="T23" fmla="*/ 9 h 105"/>
                <a:gd name="T24" fmla="*/ 4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6 h 105"/>
                <a:gd name="T32" fmla="*/ 9 w 106"/>
                <a:gd name="T33" fmla="*/ 4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2"/>
                  </a:moveTo>
                  <a:lnTo>
                    <a:pt x="101" y="32"/>
                  </a:lnTo>
                  <a:lnTo>
                    <a:pt x="90" y="15"/>
                  </a:lnTo>
                  <a:lnTo>
                    <a:pt x="73" y="3"/>
                  </a:lnTo>
                  <a:lnTo>
                    <a:pt x="52" y="0"/>
                  </a:lnTo>
                  <a:lnTo>
                    <a:pt x="32" y="3"/>
                  </a:lnTo>
                  <a:lnTo>
                    <a:pt x="15" y="15"/>
                  </a:lnTo>
                  <a:lnTo>
                    <a:pt x="3" y="32"/>
                  </a:lnTo>
                  <a:lnTo>
                    <a:pt x="0" y="52"/>
                  </a:lnTo>
                  <a:lnTo>
                    <a:pt x="3" y="72"/>
                  </a:lnTo>
                  <a:lnTo>
                    <a:pt x="15" y="89"/>
                  </a:lnTo>
                  <a:lnTo>
                    <a:pt x="32" y="101"/>
                  </a:lnTo>
                  <a:lnTo>
                    <a:pt x="52" y="105"/>
                  </a:lnTo>
                  <a:lnTo>
                    <a:pt x="73" y="101"/>
                  </a:lnTo>
                  <a:lnTo>
                    <a:pt x="90" y="89"/>
                  </a:lnTo>
                  <a:lnTo>
                    <a:pt x="101" y="72"/>
                  </a:lnTo>
                  <a:lnTo>
                    <a:pt x="106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7" name="Freeform 128"/>
            <p:cNvSpPr>
              <a:spLocks/>
            </p:cNvSpPr>
            <p:nvPr/>
          </p:nvSpPr>
          <p:spPr bwMode="auto">
            <a:xfrm>
              <a:off x="858" y="2788"/>
              <a:ext cx="45" cy="114"/>
            </a:xfrm>
            <a:custGeom>
              <a:avLst/>
              <a:gdLst>
                <a:gd name="T0" fmla="*/ 0 w 88"/>
                <a:gd name="T1" fmla="*/ 19 h 208"/>
                <a:gd name="T2" fmla="*/ 6 w 88"/>
                <a:gd name="T3" fmla="*/ 0 h 208"/>
                <a:gd name="T4" fmla="*/ 2 w 88"/>
                <a:gd name="T5" fmla="*/ 0 h 208"/>
                <a:gd name="T6" fmla="*/ 2 w 88"/>
                <a:gd name="T7" fmla="*/ 2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208">
                  <a:moveTo>
                    <a:pt x="0" y="208"/>
                  </a:moveTo>
                  <a:lnTo>
                    <a:pt x="88" y="0"/>
                  </a:lnTo>
                  <a:lnTo>
                    <a:pt x="23" y="0"/>
                  </a:lnTo>
                  <a:lnTo>
                    <a:pt x="17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61" name="Group 129"/>
          <p:cNvGrpSpPr>
            <a:grpSpLocks/>
          </p:cNvGrpSpPr>
          <p:nvPr/>
        </p:nvGrpSpPr>
        <p:grpSpPr bwMode="auto">
          <a:xfrm>
            <a:off x="2987675" y="3789363"/>
            <a:ext cx="2547938" cy="2644775"/>
            <a:chOff x="1882" y="2387"/>
            <a:chExt cx="1605" cy="1666"/>
          </a:xfrm>
        </p:grpSpPr>
        <p:sp>
          <p:nvSpPr>
            <p:cNvPr id="73873" name="Line 130"/>
            <p:cNvSpPr>
              <a:spLocks noChangeShapeType="1"/>
            </p:cNvSpPr>
            <p:nvPr/>
          </p:nvSpPr>
          <p:spPr bwMode="auto">
            <a:xfrm>
              <a:off x="1882" y="3362"/>
              <a:ext cx="91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4" name="Line 131"/>
            <p:cNvSpPr>
              <a:spLocks noChangeShapeType="1"/>
            </p:cNvSpPr>
            <p:nvPr/>
          </p:nvSpPr>
          <p:spPr bwMode="auto">
            <a:xfrm>
              <a:off x="1891" y="2454"/>
              <a:ext cx="1596" cy="15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5" name="Line 132"/>
            <p:cNvSpPr>
              <a:spLocks noChangeShapeType="1"/>
            </p:cNvSpPr>
            <p:nvPr/>
          </p:nvSpPr>
          <p:spPr bwMode="auto">
            <a:xfrm>
              <a:off x="2799" y="2387"/>
              <a:ext cx="0" cy="97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65" name="Group 133"/>
          <p:cNvGrpSpPr>
            <a:grpSpLocks/>
          </p:cNvGrpSpPr>
          <p:nvPr/>
        </p:nvGrpSpPr>
        <p:grpSpPr bwMode="auto">
          <a:xfrm>
            <a:off x="1312863" y="4673600"/>
            <a:ext cx="3794125" cy="1327150"/>
            <a:chOff x="827" y="2944"/>
            <a:chExt cx="2390" cy="836"/>
          </a:xfrm>
        </p:grpSpPr>
        <p:sp>
          <p:nvSpPr>
            <p:cNvPr id="73871" name="Line 134"/>
            <p:cNvSpPr>
              <a:spLocks noChangeShapeType="1"/>
            </p:cNvSpPr>
            <p:nvPr/>
          </p:nvSpPr>
          <p:spPr bwMode="auto">
            <a:xfrm>
              <a:off x="827" y="2944"/>
              <a:ext cx="15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2" name="Line 135"/>
            <p:cNvSpPr>
              <a:spLocks noChangeShapeType="1"/>
            </p:cNvSpPr>
            <p:nvPr/>
          </p:nvSpPr>
          <p:spPr bwMode="auto">
            <a:xfrm>
              <a:off x="827" y="3780"/>
              <a:ext cx="23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68" name="Group 136"/>
          <p:cNvGrpSpPr>
            <a:grpSpLocks/>
          </p:cNvGrpSpPr>
          <p:nvPr/>
        </p:nvGrpSpPr>
        <p:grpSpPr bwMode="auto">
          <a:xfrm>
            <a:off x="3773488" y="2520950"/>
            <a:ext cx="1333500" cy="3479800"/>
            <a:chOff x="2377" y="1588"/>
            <a:chExt cx="840" cy="2192"/>
          </a:xfrm>
        </p:grpSpPr>
        <p:sp>
          <p:nvSpPr>
            <p:cNvPr id="73869" name="Line 137"/>
            <p:cNvSpPr>
              <a:spLocks noChangeShapeType="1"/>
            </p:cNvSpPr>
            <p:nvPr/>
          </p:nvSpPr>
          <p:spPr bwMode="auto">
            <a:xfrm flipV="1">
              <a:off x="2377" y="1588"/>
              <a:ext cx="0" cy="13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70" name="Line 138"/>
            <p:cNvSpPr>
              <a:spLocks noChangeShapeType="1"/>
            </p:cNvSpPr>
            <p:nvPr/>
          </p:nvSpPr>
          <p:spPr bwMode="auto">
            <a:xfrm flipV="1">
              <a:off x="3217" y="1588"/>
              <a:ext cx="0" cy="21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771" name="Line 139"/>
          <p:cNvSpPr>
            <a:spLocks noChangeShapeType="1"/>
          </p:cNvSpPr>
          <p:nvPr/>
        </p:nvSpPr>
        <p:spPr bwMode="auto">
          <a:xfrm>
            <a:off x="2308225" y="2520950"/>
            <a:ext cx="27987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772" name="Group 140"/>
          <p:cNvGrpSpPr>
            <a:grpSpLocks/>
          </p:cNvGrpSpPr>
          <p:nvPr/>
        </p:nvGrpSpPr>
        <p:grpSpPr bwMode="auto">
          <a:xfrm>
            <a:off x="3732213" y="2314575"/>
            <a:ext cx="331787" cy="247650"/>
            <a:chOff x="2351" y="1458"/>
            <a:chExt cx="209" cy="156"/>
          </a:xfrm>
        </p:grpSpPr>
        <p:sp>
          <p:nvSpPr>
            <p:cNvPr id="73865" name="Freeform 141"/>
            <p:cNvSpPr>
              <a:spLocks/>
            </p:cNvSpPr>
            <p:nvPr/>
          </p:nvSpPr>
          <p:spPr bwMode="auto">
            <a:xfrm>
              <a:off x="2351" y="1557"/>
              <a:ext cx="57" cy="57"/>
            </a:xfrm>
            <a:custGeom>
              <a:avLst/>
              <a:gdLst>
                <a:gd name="T0" fmla="*/ 9 w 105"/>
                <a:gd name="T1" fmla="*/ 5 h 105"/>
                <a:gd name="T2" fmla="*/ 9 w 105"/>
                <a:gd name="T3" fmla="*/ 3 h 105"/>
                <a:gd name="T4" fmla="*/ 8 w 105"/>
                <a:gd name="T5" fmla="*/ 2 h 105"/>
                <a:gd name="T6" fmla="*/ 7 w 105"/>
                <a:gd name="T7" fmla="*/ 1 h 105"/>
                <a:gd name="T8" fmla="*/ 5 w 105"/>
                <a:gd name="T9" fmla="*/ 0 h 105"/>
                <a:gd name="T10" fmla="*/ 3 w 105"/>
                <a:gd name="T11" fmla="*/ 1 h 105"/>
                <a:gd name="T12" fmla="*/ 2 w 105"/>
                <a:gd name="T13" fmla="*/ 2 h 105"/>
                <a:gd name="T14" fmla="*/ 1 w 105"/>
                <a:gd name="T15" fmla="*/ 3 h 105"/>
                <a:gd name="T16" fmla="*/ 0 w 105"/>
                <a:gd name="T17" fmla="*/ 5 h 105"/>
                <a:gd name="T18" fmla="*/ 1 w 105"/>
                <a:gd name="T19" fmla="*/ 7 h 105"/>
                <a:gd name="T20" fmla="*/ 2 w 105"/>
                <a:gd name="T21" fmla="*/ 8 h 105"/>
                <a:gd name="T22" fmla="*/ 3 w 105"/>
                <a:gd name="T23" fmla="*/ 9 h 105"/>
                <a:gd name="T24" fmla="*/ 5 w 105"/>
                <a:gd name="T25" fmla="*/ 9 h 105"/>
                <a:gd name="T26" fmla="*/ 7 w 105"/>
                <a:gd name="T27" fmla="*/ 9 h 105"/>
                <a:gd name="T28" fmla="*/ 8 w 105"/>
                <a:gd name="T29" fmla="*/ 8 h 105"/>
                <a:gd name="T30" fmla="*/ 9 w 105"/>
                <a:gd name="T31" fmla="*/ 7 h 105"/>
                <a:gd name="T32" fmla="*/ 9 w 105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5">
                  <a:moveTo>
                    <a:pt x="105" y="53"/>
                  </a:moveTo>
                  <a:lnTo>
                    <a:pt x="102" y="33"/>
                  </a:lnTo>
                  <a:lnTo>
                    <a:pt x="91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6" y="90"/>
                  </a:lnTo>
                  <a:lnTo>
                    <a:pt x="33" y="102"/>
                  </a:lnTo>
                  <a:lnTo>
                    <a:pt x="53" y="105"/>
                  </a:lnTo>
                  <a:lnTo>
                    <a:pt x="73" y="102"/>
                  </a:lnTo>
                  <a:lnTo>
                    <a:pt x="91" y="90"/>
                  </a:lnTo>
                  <a:lnTo>
                    <a:pt x="102" y="73"/>
                  </a:lnTo>
                  <a:lnTo>
                    <a:pt x="105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6" name="Freeform 142"/>
            <p:cNvSpPr>
              <a:spLocks/>
            </p:cNvSpPr>
            <p:nvPr/>
          </p:nvSpPr>
          <p:spPr bwMode="auto">
            <a:xfrm>
              <a:off x="2450" y="1458"/>
              <a:ext cx="49" cy="114"/>
            </a:xfrm>
            <a:custGeom>
              <a:avLst/>
              <a:gdLst>
                <a:gd name="T0" fmla="*/ 0 w 89"/>
                <a:gd name="T1" fmla="*/ 19 h 208"/>
                <a:gd name="T2" fmla="*/ 8 w 89"/>
                <a:gd name="T3" fmla="*/ 0 h 208"/>
                <a:gd name="T4" fmla="*/ 2 w 89"/>
                <a:gd name="T5" fmla="*/ 0 h 208"/>
                <a:gd name="T6" fmla="*/ 2 w 89"/>
                <a:gd name="T7" fmla="*/ 2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08">
                  <a:moveTo>
                    <a:pt x="0" y="208"/>
                  </a:moveTo>
                  <a:lnTo>
                    <a:pt x="89" y="0"/>
                  </a:lnTo>
                  <a:lnTo>
                    <a:pt x="24" y="0"/>
                  </a:lnTo>
                  <a:lnTo>
                    <a:pt x="17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7" name="Line 143"/>
            <p:cNvSpPr>
              <a:spLocks noChangeShapeType="1"/>
            </p:cNvSpPr>
            <p:nvPr/>
          </p:nvSpPr>
          <p:spPr bwMode="auto">
            <a:xfrm flipV="1">
              <a:off x="2518" y="1458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8" name="Line 144"/>
            <p:cNvSpPr>
              <a:spLocks noChangeShapeType="1"/>
            </p:cNvSpPr>
            <p:nvPr/>
          </p:nvSpPr>
          <p:spPr bwMode="auto">
            <a:xfrm flipV="1">
              <a:off x="2548" y="1458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777" name="Group 145"/>
          <p:cNvGrpSpPr>
            <a:grpSpLocks/>
          </p:cNvGrpSpPr>
          <p:nvPr/>
        </p:nvGrpSpPr>
        <p:grpSpPr bwMode="auto">
          <a:xfrm>
            <a:off x="5059363" y="2339975"/>
            <a:ext cx="355600" cy="222250"/>
            <a:chOff x="3187" y="1474"/>
            <a:chExt cx="224" cy="140"/>
          </a:xfrm>
        </p:grpSpPr>
        <p:sp>
          <p:nvSpPr>
            <p:cNvPr id="73855" name="Freeform 146"/>
            <p:cNvSpPr>
              <a:spLocks/>
            </p:cNvSpPr>
            <p:nvPr/>
          </p:nvSpPr>
          <p:spPr bwMode="auto">
            <a:xfrm>
              <a:off x="3187" y="1557"/>
              <a:ext cx="57" cy="57"/>
            </a:xfrm>
            <a:custGeom>
              <a:avLst/>
              <a:gdLst>
                <a:gd name="T0" fmla="*/ 9 w 105"/>
                <a:gd name="T1" fmla="*/ 5 h 105"/>
                <a:gd name="T2" fmla="*/ 9 w 105"/>
                <a:gd name="T3" fmla="*/ 3 h 105"/>
                <a:gd name="T4" fmla="*/ 8 w 105"/>
                <a:gd name="T5" fmla="*/ 2 h 105"/>
                <a:gd name="T6" fmla="*/ 7 w 105"/>
                <a:gd name="T7" fmla="*/ 1 h 105"/>
                <a:gd name="T8" fmla="*/ 5 w 105"/>
                <a:gd name="T9" fmla="*/ 0 h 105"/>
                <a:gd name="T10" fmla="*/ 3 w 105"/>
                <a:gd name="T11" fmla="*/ 1 h 105"/>
                <a:gd name="T12" fmla="*/ 1 w 105"/>
                <a:gd name="T13" fmla="*/ 2 h 105"/>
                <a:gd name="T14" fmla="*/ 1 w 105"/>
                <a:gd name="T15" fmla="*/ 3 h 105"/>
                <a:gd name="T16" fmla="*/ 0 w 105"/>
                <a:gd name="T17" fmla="*/ 5 h 105"/>
                <a:gd name="T18" fmla="*/ 1 w 105"/>
                <a:gd name="T19" fmla="*/ 7 h 105"/>
                <a:gd name="T20" fmla="*/ 1 w 105"/>
                <a:gd name="T21" fmla="*/ 8 h 105"/>
                <a:gd name="T22" fmla="*/ 3 w 105"/>
                <a:gd name="T23" fmla="*/ 9 h 105"/>
                <a:gd name="T24" fmla="*/ 5 w 105"/>
                <a:gd name="T25" fmla="*/ 9 h 105"/>
                <a:gd name="T26" fmla="*/ 7 w 105"/>
                <a:gd name="T27" fmla="*/ 9 h 105"/>
                <a:gd name="T28" fmla="*/ 8 w 105"/>
                <a:gd name="T29" fmla="*/ 8 h 105"/>
                <a:gd name="T30" fmla="*/ 9 w 105"/>
                <a:gd name="T31" fmla="*/ 7 h 105"/>
                <a:gd name="T32" fmla="*/ 9 w 105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5">
                  <a:moveTo>
                    <a:pt x="105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5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3"/>
                  </a:lnTo>
                  <a:lnTo>
                    <a:pt x="15" y="90"/>
                  </a:lnTo>
                  <a:lnTo>
                    <a:pt x="33" y="102"/>
                  </a:lnTo>
                  <a:lnTo>
                    <a:pt x="53" y="105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1" y="73"/>
                  </a:lnTo>
                  <a:lnTo>
                    <a:pt x="105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6" name="Line 147"/>
            <p:cNvSpPr>
              <a:spLocks noChangeShapeType="1"/>
            </p:cNvSpPr>
            <p:nvPr/>
          </p:nvSpPr>
          <p:spPr bwMode="auto">
            <a:xfrm>
              <a:off x="3316" y="147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7" name="Freeform 148"/>
            <p:cNvSpPr>
              <a:spLocks/>
            </p:cNvSpPr>
            <p:nvPr/>
          </p:nvSpPr>
          <p:spPr bwMode="auto">
            <a:xfrm>
              <a:off x="3320" y="1474"/>
              <a:ext cx="22" cy="49"/>
            </a:xfrm>
            <a:custGeom>
              <a:avLst/>
              <a:gdLst>
                <a:gd name="T0" fmla="*/ 0 w 46"/>
                <a:gd name="T1" fmla="*/ 7 h 93"/>
                <a:gd name="T2" fmla="*/ 0 w 46"/>
                <a:gd name="T3" fmla="*/ 7 h 93"/>
                <a:gd name="T4" fmla="*/ 1 w 46"/>
                <a:gd name="T5" fmla="*/ 6 h 93"/>
                <a:gd name="T6" fmla="*/ 2 w 46"/>
                <a:gd name="T7" fmla="*/ 5 h 93"/>
                <a:gd name="T8" fmla="*/ 2 w 46"/>
                <a:gd name="T9" fmla="*/ 4 h 93"/>
                <a:gd name="T10" fmla="*/ 2 w 46"/>
                <a:gd name="T11" fmla="*/ 2 h 93"/>
                <a:gd name="T12" fmla="*/ 2 w 46"/>
                <a:gd name="T13" fmla="*/ 1 h 93"/>
                <a:gd name="T14" fmla="*/ 2 w 46"/>
                <a:gd name="T15" fmla="*/ 1 h 93"/>
                <a:gd name="T16" fmla="*/ 1 w 46"/>
                <a:gd name="T17" fmla="*/ 0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3">
                  <a:moveTo>
                    <a:pt x="0" y="93"/>
                  </a:moveTo>
                  <a:lnTo>
                    <a:pt x="12" y="90"/>
                  </a:lnTo>
                  <a:lnTo>
                    <a:pt x="26" y="79"/>
                  </a:lnTo>
                  <a:lnTo>
                    <a:pt x="37" y="64"/>
                  </a:lnTo>
                  <a:lnTo>
                    <a:pt x="44" y="46"/>
                  </a:lnTo>
                  <a:lnTo>
                    <a:pt x="46" y="29"/>
                  </a:lnTo>
                  <a:lnTo>
                    <a:pt x="43" y="14"/>
                  </a:lnTo>
                  <a:lnTo>
                    <a:pt x="36" y="3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8" name="Line 149"/>
            <p:cNvSpPr>
              <a:spLocks noChangeShapeType="1"/>
            </p:cNvSpPr>
            <p:nvPr/>
          </p:nvSpPr>
          <p:spPr bwMode="auto">
            <a:xfrm flipH="1">
              <a:off x="3308" y="1523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9" name="Freeform 150"/>
            <p:cNvSpPr>
              <a:spLocks/>
            </p:cNvSpPr>
            <p:nvPr/>
          </p:nvSpPr>
          <p:spPr bwMode="auto">
            <a:xfrm>
              <a:off x="3320" y="1523"/>
              <a:ext cx="11" cy="27"/>
            </a:xfrm>
            <a:custGeom>
              <a:avLst/>
              <a:gdLst>
                <a:gd name="T0" fmla="*/ 2 w 22"/>
                <a:gd name="T1" fmla="*/ 5 h 47"/>
                <a:gd name="T2" fmla="*/ 2 w 22"/>
                <a:gd name="T3" fmla="*/ 3 h 47"/>
                <a:gd name="T4" fmla="*/ 2 w 22"/>
                <a:gd name="T5" fmla="*/ 2 h 47"/>
                <a:gd name="T6" fmla="*/ 1 w 22"/>
                <a:gd name="T7" fmla="*/ 1 h 47"/>
                <a:gd name="T8" fmla="*/ 0 w 2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7">
                  <a:moveTo>
                    <a:pt x="20" y="47"/>
                  </a:moveTo>
                  <a:lnTo>
                    <a:pt x="22" y="29"/>
                  </a:lnTo>
                  <a:lnTo>
                    <a:pt x="19" y="14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0" name="Line 151"/>
            <p:cNvSpPr>
              <a:spLocks noChangeShapeType="1"/>
            </p:cNvSpPr>
            <p:nvPr/>
          </p:nvSpPr>
          <p:spPr bwMode="auto">
            <a:xfrm flipH="1">
              <a:off x="3327" y="1550"/>
              <a:ext cx="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1" name="Freeform 152"/>
            <p:cNvSpPr>
              <a:spLocks/>
            </p:cNvSpPr>
            <p:nvPr/>
          </p:nvSpPr>
          <p:spPr bwMode="auto">
            <a:xfrm>
              <a:off x="3301" y="1561"/>
              <a:ext cx="26" cy="23"/>
            </a:xfrm>
            <a:custGeom>
              <a:avLst/>
              <a:gdLst>
                <a:gd name="T0" fmla="*/ 0 w 44"/>
                <a:gd name="T1" fmla="*/ 3 h 46"/>
                <a:gd name="T2" fmla="*/ 1 w 44"/>
                <a:gd name="T3" fmla="*/ 3 h 46"/>
                <a:gd name="T4" fmla="*/ 3 w 44"/>
                <a:gd name="T5" fmla="*/ 3 h 46"/>
                <a:gd name="T6" fmla="*/ 5 w 44"/>
                <a:gd name="T7" fmla="*/ 2 h 46"/>
                <a:gd name="T8" fmla="*/ 5 w 44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">
                  <a:moveTo>
                    <a:pt x="0" y="46"/>
                  </a:moveTo>
                  <a:lnTo>
                    <a:pt x="12" y="43"/>
                  </a:lnTo>
                  <a:lnTo>
                    <a:pt x="26" y="33"/>
                  </a:lnTo>
                  <a:lnTo>
                    <a:pt x="37" y="17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2" name="Line 153"/>
            <p:cNvSpPr>
              <a:spLocks noChangeShapeType="1"/>
            </p:cNvSpPr>
            <p:nvPr/>
          </p:nvSpPr>
          <p:spPr bwMode="auto">
            <a:xfrm flipH="1">
              <a:off x="3285" y="15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3" name="Line 154"/>
            <p:cNvSpPr>
              <a:spLocks noChangeShapeType="1"/>
            </p:cNvSpPr>
            <p:nvPr/>
          </p:nvSpPr>
          <p:spPr bwMode="auto">
            <a:xfrm flipV="1">
              <a:off x="3369" y="1474"/>
              <a:ext cx="11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64" name="Line 155"/>
            <p:cNvSpPr>
              <a:spLocks noChangeShapeType="1"/>
            </p:cNvSpPr>
            <p:nvPr/>
          </p:nvSpPr>
          <p:spPr bwMode="auto">
            <a:xfrm flipV="1">
              <a:off x="3399" y="1474"/>
              <a:ext cx="1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801" name="Line 169"/>
          <p:cNvSpPr>
            <a:spLocks noChangeShapeType="1"/>
          </p:cNvSpPr>
          <p:nvPr/>
        </p:nvSpPr>
        <p:spPr bwMode="auto">
          <a:xfrm>
            <a:off x="1590675" y="2284413"/>
            <a:ext cx="34623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802" name="Group 170"/>
          <p:cNvGrpSpPr>
            <a:grpSpLocks/>
          </p:cNvGrpSpPr>
          <p:nvPr/>
        </p:nvGrpSpPr>
        <p:grpSpPr bwMode="auto">
          <a:xfrm>
            <a:off x="5010150" y="2085975"/>
            <a:ext cx="338138" cy="247650"/>
            <a:chOff x="3156" y="1314"/>
            <a:chExt cx="213" cy="156"/>
          </a:xfrm>
        </p:grpSpPr>
        <p:sp>
          <p:nvSpPr>
            <p:cNvPr id="73849" name="Freeform 171"/>
            <p:cNvSpPr>
              <a:spLocks/>
            </p:cNvSpPr>
            <p:nvPr/>
          </p:nvSpPr>
          <p:spPr bwMode="auto">
            <a:xfrm>
              <a:off x="3156" y="1413"/>
              <a:ext cx="57" cy="57"/>
            </a:xfrm>
            <a:custGeom>
              <a:avLst/>
              <a:gdLst>
                <a:gd name="T0" fmla="*/ 9 w 107"/>
                <a:gd name="T1" fmla="*/ 4 h 105"/>
                <a:gd name="T2" fmla="*/ 8 w 107"/>
                <a:gd name="T3" fmla="*/ 3 h 105"/>
                <a:gd name="T4" fmla="*/ 7 w 107"/>
                <a:gd name="T5" fmla="*/ 1 h 105"/>
                <a:gd name="T6" fmla="*/ 6 w 107"/>
                <a:gd name="T7" fmla="*/ 1 h 105"/>
                <a:gd name="T8" fmla="*/ 4 w 107"/>
                <a:gd name="T9" fmla="*/ 0 h 105"/>
                <a:gd name="T10" fmla="*/ 3 w 107"/>
                <a:gd name="T11" fmla="*/ 1 h 105"/>
                <a:gd name="T12" fmla="*/ 2 w 107"/>
                <a:gd name="T13" fmla="*/ 1 h 105"/>
                <a:gd name="T14" fmla="*/ 1 w 107"/>
                <a:gd name="T15" fmla="*/ 3 h 105"/>
                <a:gd name="T16" fmla="*/ 0 w 107"/>
                <a:gd name="T17" fmla="*/ 4 h 105"/>
                <a:gd name="T18" fmla="*/ 1 w 107"/>
                <a:gd name="T19" fmla="*/ 6 h 105"/>
                <a:gd name="T20" fmla="*/ 2 w 107"/>
                <a:gd name="T21" fmla="*/ 8 h 105"/>
                <a:gd name="T22" fmla="*/ 3 w 107"/>
                <a:gd name="T23" fmla="*/ 9 h 105"/>
                <a:gd name="T24" fmla="*/ 4 w 107"/>
                <a:gd name="T25" fmla="*/ 9 h 105"/>
                <a:gd name="T26" fmla="*/ 6 w 107"/>
                <a:gd name="T27" fmla="*/ 9 h 105"/>
                <a:gd name="T28" fmla="*/ 7 w 107"/>
                <a:gd name="T29" fmla="*/ 8 h 105"/>
                <a:gd name="T30" fmla="*/ 8 w 107"/>
                <a:gd name="T31" fmla="*/ 6 h 105"/>
                <a:gd name="T32" fmla="*/ 9 w 107"/>
                <a:gd name="T33" fmla="*/ 4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5">
                  <a:moveTo>
                    <a:pt x="107" y="52"/>
                  </a:moveTo>
                  <a:lnTo>
                    <a:pt x="103" y="31"/>
                  </a:lnTo>
                  <a:lnTo>
                    <a:pt x="91" y="14"/>
                  </a:lnTo>
                  <a:lnTo>
                    <a:pt x="74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4"/>
                  </a:lnTo>
                  <a:lnTo>
                    <a:pt x="5" y="31"/>
                  </a:lnTo>
                  <a:lnTo>
                    <a:pt x="0" y="52"/>
                  </a:lnTo>
                  <a:lnTo>
                    <a:pt x="5" y="72"/>
                  </a:lnTo>
                  <a:lnTo>
                    <a:pt x="16" y="90"/>
                  </a:lnTo>
                  <a:lnTo>
                    <a:pt x="33" y="101"/>
                  </a:lnTo>
                  <a:lnTo>
                    <a:pt x="54" y="105"/>
                  </a:lnTo>
                  <a:lnTo>
                    <a:pt x="74" y="101"/>
                  </a:lnTo>
                  <a:lnTo>
                    <a:pt x="91" y="90"/>
                  </a:lnTo>
                  <a:lnTo>
                    <a:pt x="103" y="72"/>
                  </a:lnTo>
                  <a:lnTo>
                    <a:pt x="107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0" name="Freeform 172"/>
            <p:cNvSpPr>
              <a:spLocks/>
            </p:cNvSpPr>
            <p:nvPr/>
          </p:nvSpPr>
          <p:spPr bwMode="auto">
            <a:xfrm>
              <a:off x="3270" y="1314"/>
              <a:ext cx="23" cy="19"/>
            </a:xfrm>
            <a:custGeom>
              <a:avLst/>
              <a:gdLst>
                <a:gd name="T0" fmla="*/ 4 w 42"/>
                <a:gd name="T1" fmla="*/ 0 h 36"/>
                <a:gd name="T2" fmla="*/ 2 w 42"/>
                <a:gd name="T3" fmla="*/ 1 h 36"/>
                <a:gd name="T4" fmla="*/ 1 w 42"/>
                <a:gd name="T5" fmla="*/ 2 h 36"/>
                <a:gd name="T6" fmla="*/ 0 w 42"/>
                <a:gd name="T7" fmla="*/ 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6">
                  <a:moveTo>
                    <a:pt x="42" y="0"/>
                  </a:moveTo>
                  <a:lnTo>
                    <a:pt x="27" y="5"/>
                  </a:lnTo>
                  <a:lnTo>
                    <a:pt x="12" y="17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1" name="Freeform 173"/>
            <p:cNvSpPr>
              <a:spLocks/>
            </p:cNvSpPr>
            <p:nvPr/>
          </p:nvSpPr>
          <p:spPr bwMode="auto">
            <a:xfrm>
              <a:off x="3293" y="1314"/>
              <a:ext cx="11" cy="38"/>
            </a:xfrm>
            <a:custGeom>
              <a:avLst/>
              <a:gdLst>
                <a:gd name="T0" fmla="*/ 1 w 22"/>
                <a:gd name="T1" fmla="*/ 6 h 72"/>
                <a:gd name="T2" fmla="*/ 2 w 22"/>
                <a:gd name="T3" fmla="*/ 4 h 72"/>
                <a:gd name="T4" fmla="*/ 2 w 22"/>
                <a:gd name="T5" fmla="*/ 3 h 72"/>
                <a:gd name="T6" fmla="*/ 2 w 22"/>
                <a:gd name="T7" fmla="*/ 1 h 72"/>
                <a:gd name="T8" fmla="*/ 1 w 22"/>
                <a:gd name="T9" fmla="*/ 1 h 72"/>
                <a:gd name="T10" fmla="*/ 0 w 22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2">
                  <a:moveTo>
                    <a:pt x="8" y="72"/>
                  </a:moveTo>
                  <a:lnTo>
                    <a:pt x="18" y="53"/>
                  </a:lnTo>
                  <a:lnTo>
                    <a:pt x="22" y="33"/>
                  </a:lnTo>
                  <a:lnTo>
                    <a:pt x="20" y="16"/>
                  </a:lnTo>
                  <a:lnTo>
                    <a:pt x="1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2" name="Freeform 174"/>
            <p:cNvSpPr>
              <a:spLocks/>
            </p:cNvSpPr>
            <p:nvPr/>
          </p:nvSpPr>
          <p:spPr bwMode="auto">
            <a:xfrm>
              <a:off x="3244" y="1352"/>
              <a:ext cx="53" cy="76"/>
            </a:xfrm>
            <a:custGeom>
              <a:avLst/>
              <a:gdLst>
                <a:gd name="T0" fmla="*/ 9 w 97"/>
                <a:gd name="T1" fmla="*/ 0 h 138"/>
                <a:gd name="T2" fmla="*/ 0 w 97"/>
                <a:gd name="T3" fmla="*/ 13 h 138"/>
                <a:gd name="T4" fmla="*/ 6 w 97"/>
                <a:gd name="T5" fmla="*/ 13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38">
                  <a:moveTo>
                    <a:pt x="97" y="0"/>
                  </a:moveTo>
                  <a:lnTo>
                    <a:pt x="0" y="138"/>
                  </a:lnTo>
                  <a:lnTo>
                    <a:pt x="65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3" name="Line 175"/>
            <p:cNvSpPr>
              <a:spLocks noChangeShapeType="1"/>
            </p:cNvSpPr>
            <p:nvPr/>
          </p:nvSpPr>
          <p:spPr bwMode="auto">
            <a:xfrm flipV="1">
              <a:off x="3331" y="1314"/>
              <a:ext cx="8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54" name="Line 176"/>
            <p:cNvSpPr>
              <a:spLocks noChangeShapeType="1"/>
            </p:cNvSpPr>
            <p:nvPr/>
          </p:nvSpPr>
          <p:spPr bwMode="auto">
            <a:xfrm flipV="1">
              <a:off x="3361" y="1314"/>
              <a:ext cx="8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09" name="Group 177"/>
          <p:cNvGrpSpPr>
            <a:grpSpLocks/>
          </p:cNvGrpSpPr>
          <p:nvPr/>
        </p:nvGrpSpPr>
        <p:grpSpPr bwMode="auto">
          <a:xfrm>
            <a:off x="3671888" y="2043113"/>
            <a:ext cx="198437" cy="290512"/>
            <a:chOff x="2313" y="1287"/>
            <a:chExt cx="125" cy="183"/>
          </a:xfrm>
        </p:grpSpPr>
        <p:sp>
          <p:nvSpPr>
            <p:cNvPr id="73841" name="Freeform 178"/>
            <p:cNvSpPr>
              <a:spLocks/>
            </p:cNvSpPr>
            <p:nvPr/>
          </p:nvSpPr>
          <p:spPr bwMode="auto">
            <a:xfrm>
              <a:off x="2381" y="1413"/>
              <a:ext cx="57" cy="57"/>
            </a:xfrm>
            <a:custGeom>
              <a:avLst/>
              <a:gdLst>
                <a:gd name="T0" fmla="*/ 9 w 105"/>
                <a:gd name="T1" fmla="*/ 4 h 105"/>
                <a:gd name="T2" fmla="*/ 9 w 105"/>
                <a:gd name="T3" fmla="*/ 3 h 105"/>
                <a:gd name="T4" fmla="*/ 8 w 105"/>
                <a:gd name="T5" fmla="*/ 1 h 105"/>
                <a:gd name="T6" fmla="*/ 6 w 105"/>
                <a:gd name="T7" fmla="*/ 1 h 105"/>
                <a:gd name="T8" fmla="*/ 4 w 105"/>
                <a:gd name="T9" fmla="*/ 0 h 105"/>
                <a:gd name="T10" fmla="*/ 3 w 105"/>
                <a:gd name="T11" fmla="*/ 1 h 105"/>
                <a:gd name="T12" fmla="*/ 1 w 105"/>
                <a:gd name="T13" fmla="*/ 1 h 105"/>
                <a:gd name="T14" fmla="*/ 1 w 105"/>
                <a:gd name="T15" fmla="*/ 3 h 105"/>
                <a:gd name="T16" fmla="*/ 0 w 105"/>
                <a:gd name="T17" fmla="*/ 4 h 105"/>
                <a:gd name="T18" fmla="*/ 1 w 105"/>
                <a:gd name="T19" fmla="*/ 6 h 105"/>
                <a:gd name="T20" fmla="*/ 1 w 105"/>
                <a:gd name="T21" fmla="*/ 8 h 105"/>
                <a:gd name="T22" fmla="*/ 3 w 105"/>
                <a:gd name="T23" fmla="*/ 9 h 105"/>
                <a:gd name="T24" fmla="*/ 4 w 105"/>
                <a:gd name="T25" fmla="*/ 9 h 105"/>
                <a:gd name="T26" fmla="*/ 6 w 105"/>
                <a:gd name="T27" fmla="*/ 9 h 105"/>
                <a:gd name="T28" fmla="*/ 8 w 105"/>
                <a:gd name="T29" fmla="*/ 8 h 105"/>
                <a:gd name="T30" fmla="*/ 9 w 105"/>
                <a:gd name="T31" fmla="*/ 6 h 105"/>
                <a:gd name="T32" fmla="*/ 9 w 105"/>
                <a:gd name="T33" fmla="*/ 4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5">
                  <a:moveTo>
                    <a:pt x="105" y="52"/>
                  </a:moveTo>
                  <a:lnTo>
                    <a:pt x="101" y="31"/>
                  </a:lnTo>
                  <a:lnTo>
                    <a:pt x="89" y="14"/>
                  </a:lnTo>
                  <a:lnTo>
                    <a:pt x="72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4" y="14"/>
                  </a:lnTo>
                  <a:lnTo>
                    <a:pt x="4" y="31"/>
                  </a:lnTo>
                  <a:lnTo>
                    <a:pt x="0" y="52"/>
                  </a:lnTo>
                  <a:lnTo>
                    <a:pt x="4" y="72"/>
                  </a:lnTo>
                  <a:lnTo>
                    <a:pt x="14" y="90"/>
                  </a:lnTo>
                  <a:lnTo>
                    <a:pt x="32" y="101"/>
                  </a:lnTo>
                  <a:lnTo>
                    <a:pt x="52" y="105"/>
                  </a:lnTo>
                  <a:lnTo>
                    <a:pt x="72" y="101"/>
                  </a:lnTo>
                  <a:lnTo>
                    <a:pt x="89" y="90"/>
                  </a:lnTo>
                  <a:lnTo>
                    <a:pt x="101" y="72"/>
                  </a:lnTo>
                  <a:lnTo>
                    <a:pt x="105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2" name="Freeform 179"/>
            <p:cNvSpPr>
              <a:spLocks/>
            </p:cNvSpPr>
            <p:nvPr/>
          </p:nvSpPr>
          <p:spPr bwMode="auto">
            <a:xfrm>
              <a:off x="2332" y="1287"/>
              <a:ext cx="38" cy="54"/>
            </a:xfrm>
            <a:custGeom>
              <a:avLst/>
              <a:gdLst>
                <a:gd name="T0" fmla="*/ 6 w 70"/>
                <a:gd name="T1" fmla="*/ 5 h 92"/>
                <a:gd name="T2" fmla="*/ 6 w 70"/>
                <a:gd name="T3" fmla="*/ 3 h 92"/>
                <a:gd name="T4" fmla="*/ 6 w 70"/>
                <a:gd name="T5" fmla="*/ 2 h 92"/>
                <a:gd name="T6" fmla="*/ 5 w 70"/>
                <a:gd name="T7" fmla="*/ 1 h 92"/>
                <a:gd name="T8" fmla="*/ 4 w 70"/>
                <a:gd name="T9" fmla="*/ 0 h 92"/>
                <a:gd name="T10" fmla="*/ 3 w 70"/>
                <a:gd name="T11" fmla="*/ 1 h 92"/>
                <a:gd name="T12" fmla="*/ 2 w 70"/>
                <a:gd name="T13" fmla="*/ 2 h 92"/>
                <a:gd name="T14" fmla="*/ 1 w 70"/>
                <a:gd name="T15" fmla="*/ 3 h 92"/>
                <a:gd name="T16" fmla="*/ 1 w 70"/>
                <a:gd name="T17" fmla="*/ 5 h 92"/>
                <a:gd name="T18" fmla="*/ 0 w 70"/>
                <a:gd name="T19" fmla="*/ 8 h 92"/>
                <a:gd name="T20" fmla="*/ 1 w 70"/>
                <a:gd name="T21" fmla="*/ 9 h 92"/>
                <a:gd name="T22" fmla="*/ 1 w 70"/>
                <a:gd name="T23" fmla="*/ 11 h 92"/>
                <a:gd name="T24" fmla="*/ 2 w 70"/>
                <a:gd name="T25" fmla="*/ 11 h 92"/>
                <a:gd name="T26" fmla="*/ 3 w 70"/>
                <a:gd name="T27" fmla="*/ 11 h 92"/>
                <a:gd name="T28" fmla="*/ 4 w 70"/>
                <a:gd name="T29" fmla="*/ 9 h 92"/>
                <a:gd name="T30" fmla="*/ 5 w 70"/>
                <a:gd name="T31" fmla="*/ 8 h 92"/>
                <a:gd name="T32" fmla="*/ 6 w 70"/>
                <a:gd name="T33" fmla="*/ 5 h 9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92">
                  <a:moveTo>
                    <a:pt x="67" y="47"/>
                  </a:moveTo>
                  <a:lnTo>
                    <a:pt x="70" y="28"/>
                  </a:lnTo>
                  <a:lnTo>
                    <a:pt x="67" y="14"/>
                  </a:lnTo>
                  <a:lnTo>
                    <a:pt x="58" y="3"/>
                  </a:lnTo>
                  <a:lnTo>
                    <a:pt x="48" y="0"/>
                  </a:lnTo>
                  <a:lnTo>
                    <a:pt x="34" y="3"/>
                  </a:lnTo>
                  <a:lnTo>
                    <a:pt x="21" y="14"/>
                  </a:lnTo>
                  <a:lnTo>
                    <a:pt x="9" y="28"/>
                  </a:lnTo>
                  <a:lnTo>
                    <a:pt x="2" y="47"/>
                  </a:lnTo>
                  <a:lnTo>
                    <a:pt x="0" y="64"/>
                  </a:lnTo>
                  <a:lnTo>
                    <a:pt x="3" y="80"/>
                  </a:lnTo>
                  <a:lnTo>
                    <a:pt x="10" y="89"/>
                  </a:lnTo>
                  <a:lnTo>
                    <a:pt x="22" y="92"/>
                  </a:lnTo>
                  <a:lnTo>
                    <a:pt x="36" y="89"/>
                  </a:lnTo>
                  <a:lnTo>
                    <a:pt x="49" y="80"/>
                  </a:lnTo>
                  <a:lnTo>
                    <a:pt x="61" y="64"/>
                  </a:lnTo>
                  <a:lnTo>
                    <a:pt x="67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3" name="Freeform 180"/>
            <p:cNvSpPr>
              <a:spLocks/>
            </p:cNvSpPr>
            <p:nvPr/>
          </p:nvSpPr>
          <p:spPr bwMode="auto">
            <a:xfrm>
              <a:off x="2317" y="1341"/>
              <a:ext cx="38" cy="22"/>
            </a:xfrm>
            <a:custGeom>
              <a:avLst/>
              <a:gdLst>
                <a:gd name="T0" fmla="*/ 6 w 68"/>
                <a:gd name="T1" fmla="*/ 2 h 47"/>
                <a:gd name="T2" fmla="*/ 7 w 68"/>
                <a:gd name="T3" fmla="*/ 1 h 47"/>
                <a:gd name="T4" fmla="*/ 6 w 68"/>
                <a:gd name="T5" fmla="*/ 0 h 47"/>
                <a:gd name="T6" fmla="*/ 6 w 68"/>
                <a:gd name="T7" fmla="*/ 0 h 47"/>
                <a:gd name="T8" fmla="*/ 4 w 68"/>
                <a:gd name="T9" fmla="*/ 0 h 47"/>
                <a:gd name="T10" fmla="*/ 3 w 68"/>
                <a:gd name="T11" fmla="*/ 0 h 47"/>
                <a:gd name="T12" fmla="*/ 2 w 68"/>
                <a:gd name="T13" fmla="*/ 0 h 47"/>
                <a:gd name="T14" fmla="*/ 1 w 68"/>
                <a:gd name="T15" fmla="*/ 1 h 47"/>
                <a:gd name="T16" fmla="*/ 0 w 68"/>
                <a:gd name="T17" fmla="*/ 2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47">
                  <a:moveTo>
                    <a:pt x="65" y="47"/>
                  </a:moveTo>
                  <a:lnTo>
                    <a:pt x="68" y="29"/>
                  </a:lnTo>
                  <a:lnTo>
                    <a:pt x="64" y="14"/>
                  </a:lnTo>
                  <a:lnTo>
                    <a:pt x="57" y="5"/>
                  </a:lnTo>
                  <a:lnTo>
                    <a:pt x="45" y="0"/>
                  </a:lnTo>
                  <a:lnTo>
                    <a:pt x="32" y="5"/>
                  </a:lnTo>
                  <a:lnTo>
                    <a:pt x="19" y="14"/>
                  </a:lnTo>
                  <a:lnTo>
                    <a:pt x="8" y="29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4" name="Line 181"/>
            <p:cNvSpPr>
              <a:spLocks noChangeShapeType="1"/>
            </p:cNvSpPr>
            <p:nvPr/>
          </p:nvSpPr>
          <p:spPr bwMode="auto">
            <a:xfrm flipH="1">
              <a:off x="2351" y="1363"/>
              <a:ext cx="4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5" name="Freeform 182"/>
            <p:cNvSpPr>
              <a:spLocks/>
            </p:cNvSpPr>
            <p:nvPr/>
          </p:nvSpPr>
          <p:spPr bwMode="auto">
            <a:xfrm>
              <a:off x="2313" y="1379"/>
              <a:ext cx="38" cy="22"/>
            </a:xfrm>
            <a:custGeom>
              <a:avLst/>
              <a:gdLst>
                <a:gd name="T0" fmla="*/ 1 w 67"/>
                <a:gd name="T1" fmla="*/ 0 h 46"/>
                <a:gd name="T2" fmla="*/ 0 w 67"/>
                <a:gd name="T3" fmla="*/ 1 h 46"/>
                <a:gd name="T4" fmla="*/ 1 w 67"/>
                <a:gd name="T5" fmla="*/ 2 h 46"/>
                <a:gd name="T6" fmla="*/ 1 w 67"/>
                <a:gd name="T7" fmla="*/ 2 h 46"/>
                <a:gd name="T8" fmla="*/ 2 w 67"/>
                <a:gd name="T9" fmla="*/ 2 h 46"/>
                <a:gd name="T10" fmla="*/ 3 w 67"/>
                <a:gd name="T11" fmla="*/ 2 h 46"/>
                <a:gd name="T12" fmla="*/ 5 w 67"/>
                <a:gd name="T13" fmla="*/ 2 h 46"/>
                <a:gd name="T14" fmla="*/ 6 w 67"/>
                <a:gd name="T15" fmla="*/ 1 h 46"/>
                <a:gd name="T16" fmla="*/ 7 w 67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6">
                  <a:moveTo>
                    <a:pt x="2" y="0"/>
                  </a:moveTo>
                  <a:lnTo>
                    <a:pt x="0" y="18"/>
                  </a:lnTo>
                  <a:lnTo>
                    <a:pt x="3" y="33"/>
                  </a:lnTo>
                  <a:lnTo>
                    <a:pt x="11" y="42"/>
                  </a:lnTo>
                  <a:lnTo>
                    <a:pt x="22" y="46"/>
                  </a:lnTo>
                  <a:lnTo>
                    <a:pt x="36" y="42"/>
                  </a:lnTo>
                  <a:lnTo>
                    <a:pt x="49" y="33"/>
                  </a:lnTo>
                  <a:lnTo>
                    <a:pt x="60" y="18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6" name="Line 183"/>
            <p:cNvSpPr>
              <a:spLocks noChangeShapeType="1"/>
            </p:cNvSpPr>
            <p:nvPr/>
          </p:nvSpPr>
          <p:spPr bwMode="auto">
            <a:xfrm flipV="1">
              <a:off x="2317" y="136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7" name="Line 184"/>
            <p:cNvSpPr>
              <a:spLocks noChangeShapeType="1"/>
            </p:cNvSpPr>
            <p:nvPr/>
          </p:nvSpPr>
          <p:spPr bwMode="auto">
            <a:xfrm flipV="1">
              <a:off x="2393" y="1287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8" name="Line 185"/>
            <p:cNvSpPr>
              <a:spLocks noChangeShapeType="1"/>
            </p:cNvSpPr>
            <p:nvPr/>
          </p:nvSpPr>
          <p:spPr bwMode="auto">
            <a:xfrm flipV="1">
              <a:off x="2423" y="1287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18" name="Group 186"/>
          <p:cNvGrpSpPr>
            <a:grpSpLocks/>
          </p:cNvGrpSpPr>
          <p:nvPr/>
        </p:nvGrpSpPr>
        <p:grpSpPr bwMode="auto">
          <a:xfrm>
            <a:off x="1590675" y="4721225"/>
            <a:ext cx="3462338" cy="1230313"/>
            <a:chOff x="1002" y="2974"/>
            <a:chExt cx="2181" cy="775"/>
          </a:xfrm>
        </p:grpSpPr>
        <p:sp>
          <p:nvSpPr>
            <p:cNvPr id="73839" name="Line 187"/>
            <p:cNvSpPr>
              <a:spLocks noChangeShapeType="1"/>
            </p:cNvSpPr>
            <p:nvPr/>
          </p:nvSpPr>
          <p:spPr bwMode="auto">
            <a:xfrm flipH="1">
              <a:off x="1002" y="2974"/>
              <a:ext cx="14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40" name="Line 188"/>
            <p:cNvSpPr>
              <a:spLocks noChangeShapeType="1"/>
            </p:cNvSpPr>
            <p:nvPr/>
          </p:nvSpPr>
          <p:spPr bwMode="auto">
            <a:xfrm flipH="1">
              <a:off x="1002" y="3749"/>
              <a:ext cx="21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21" name="Group 189"/>
          <p:cNvGrpSpPr>
            <a:grpSpLocks/>
          </p:cNvGrpSpPr>
          <p:nvPr/>
        </p:nvGrpSpPr>
        <p:grpSpPr bwMode="auto">
          <a:xfrm>
            <a:off x="3829050" y="2284413"/>
            <a:ext cx="1223963" cy="3667125"/>
            <a:chOff x="2412" y="1439"/>
            <a:chExt cx="771" cy="2310"/>
          </a:xfrm>
        </p:grpSpPr>
        <p:sp>
          <p:nvSpPr>
            <p:cNvPr id="73837" name="Line 190"/>
            <p:cNvSpPr>
              <a:spLocks noChangeShapeType="1"/>
            </p:cNvSpPr>
            <p:nvPr/>
          </p:nvSpPr>
          <p:spPr bwMode="auto">
            <a:xfrm>
              <a:off x="2412" y="1439"/>
              <a:ext cx="0" cy="15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8" name="Line 191"/>
            <p:cNvSpPr>
              <a:spLocks noChangeShapeType="1"/>
            </p:cNvSpPr>
            <p:nvPr/>
          </p:nvSpPr>
          <p:spPr bwMode="auto">
            <a:xfrm>
              <a:off x="3183" y="1439"/>
              <a:ext cx="0" cy="23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24" name="Group 192"/>
          <p:cNvGrpSpPr>
            <a:grpSpLocks/>
          </p:cNvGrpSpPr>
          <p:nvPr/>
        </p:nvGrpSpPr>
        <p:grpSpPr bwMode="auto">
          <a:xfrm>
            <a:off x="1543050" y="5910263"/>
            <a:ext cx="174625" cy="301625"/>
            <a:chOff x="972" y="3723"/>
            <a:chExt cx="110" cy="190"/>
          </a:xfrm>
        </p:grpSpPr>
        <p:sp>
          <p:nvSpPr>
            <p:cNvPr id="73833" name="Freeform 193"/>
            <p:cNvSpPr>
              <a:spLocks/>
            </p:cNvSpPr>
            <p:nvPr/>
          </p:nvSpPr>
          <p:spPr bwMode="auto">
            <a:xfrm>
              <a:off x="972" y="3723"/>
              <a:ext cx="57" cy="57"/>
            </a:xfrm>
            <a:custGeom>
              <a:avLst/>
              <a:gdLst>
                <a:gd name="T0" fmla="*/ 9 w 106"/>
                <a:gd name="T1" fmla="*/ 5 h 106"/>
                <a:gd name="T2" fmla="*/ 9 w 106"/>
                <a:gd name="T3" fmla="*/ 3 h 106"/>
                <a:gd name="T4" fmla="*/ 8 w 106"/>
                <a:gd name="T5" fmla="*/ 1 h 106"/>
                <a:gd name="T6" fmla="*/ 6 w 106"/>
                <a:gd name="T7" fmla="*/ 1 h 106"/>
                <a:gd name="T8" fmla="*/ 5 w 106"/>
                <a:gd name="T9" fmla="*/ 0 h 106"/>
                <a:gd name="T10" fmla="*/ 3 w 106"/>
                <a:gd name="T11" fmla="*/ 1 h 106"/>
                <a:gd name="T12" fmla="*/ 1 w 106"/>
                <a:gd name="T13" fmla="*/ 1 h 106"/>
                <a:gd name="T14" fmla="*/ 1 w 106"/>
                <a:gd name="T15" fmla="*/ 3 h 106"/>
                <a:gd name="T16" fmla="*/ 0 w 106"/>
                <a:gd name="T17" fmla="*/ 5 h 106"/>
                <a:gd name="T18" fmla="*/ 1 w 106"/>
                <a:gd name="T19" fmla="*/ 6 h 106"/>
                <a:gd name="T20" fmla="*/ 1 w 106"/>
                <a:gd name="T21" fmla="*/ 8 h 106"/>
                <a:gd name="T22" fmla="*/ 3 w 106"/>
                <a:gd name="T23" fmla="*/ 9 h 106"/>
                <a:gd name="T24" fmla="*/ 5 w 106"/>
                <a:gd name="T25" fmla="*/ 9 h 106"/>
                <a:gd name="T26" fmla="*/ 6 w 106"/>
                <a:gd name="T27" fmla="*/ 9 h 106"/>
                <a:gd name="T28" fmla="*/ 8 w 106"/>
                <a:gd name="T29" fmla="*/ 8 h 106"/>
                <a:gd name="T30" fmla="*/ 9 w 106"/>
                <a:gd name="T31" fmla="*/ 6 h 106"/>
                <a:gd name="T32" fmla="*/ 9 w 106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3"/>
                  </a:moveTo>
                  <a:lnTo>
                    <a:pt x="102" y="33"/>
                  </a:lnTo>
                  <a:lnTo>
                    <a:pt x="90" y="15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2" y="4"/>
                  </a:lnTo>
                  <a:lnTo>
                    <a:pt x="15" y="15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4"/>
                  </a:lnTo>
                  <a:lnTo>
                    <a:pt x="15" y="91"/>
                  </a:lnTo>
                  <a:lnTo>
                    <a:pt x="32" y="101"/>
                  </a:lnTo>
                  <a:lnTo>
                    <a:pt x="53" y="106"/>
                  </a:lnTo>
                  <a:lnTo>
                    <a:pt x="73" y="101"/>
                  </a:lnTo>
                  <a:lnTo>
                    <a:pt x="90" y="91"/>
                  </a:lnTo>
                  <a:lnTo>
                    <a:pt x="102" y="74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4" name="Freeform 194"/>
            <p:cNvSpPr>
              <a:spLocks/>
            </p:cNvSpPr>
            <p:nvPr/>
          </p:nvSpPr>
          <p:spPr bwMode="auto">
            <a:xfrm>
              <a:off x="1048" y="3802"/>
              <a:ext cx="22" cy="19"/>
            </a:xfrm>
            <a:custGeom>
              <a:avLst/>
              <a:gdLst>
                <a:gd name="T0" fmla="*/ 3 w 41"/>
                <a:gd name="T1" fmla="*/ 0 h 35"/>
                <a:gd name="T2" fmla="*/ 2 w 41"/>
                <a:gd name="T3" fmla="*/ 1 h 35"/>
                <a:gd name="T4" fmla="*/ 1 w 41"/>
                <a:gd name="T5" fmla="*/ 2 h 35"/>
                <a:gd name="T6" fmla="*/ 0 w 41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41" y="0"/>
                  </a:moveTo>
                  <a:lnTo>
                    <a:pt x="26" y="4"/>
                  </a:lnTo>
                  <a:lnTo>
                    <a:pt x="12" y="17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5" name="Freeform 195"/>
            <p:cNvSpPr>
              <a:spLocks/>
            </p:cNvSpPr>
            <p:nvPr/>
          </p:nvSpPr>
          <p:spPr bwMode="auto">
            <a:xfrm>
              <a:off x="1070" y="3802"/>
              <a:ext cx="12" cy="38"/>
            </a:xfrm>
            <a:custGeom>
              <a:avLst/>
              <a:gdLst>
                <a:gd name="T0" fmla="*/ 1 w 23"/>
                <a:gd name="T1" fmla="*/ 6 h 70"/>
                <a:gd name="T2" fmla="*/ 2 w 23"/>
                <a:gd name="T3" fmla="*/ 4 h 70"/>
                <a:gd name="T4" fmla="*/ 2 w 23"/>
                <a:gd name="T5" fmla="*/ 3 h 70"/>
                <a:gd name="T6" fmla="*/ 2 w 23"/>
                <a:gd name="T7" fmla="*/ 2 h 70"/>
                <a:gd name="T8" fmla="*/ 1 w 23"/>
                <a:gd name="T9" fmla="*/ 1 h 70"/>
                <a:gd name="T10" fmla="*/ 0 w 23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0">
                  <a:moveTo>
                    <a:pt x="9" y="70"/>
                  </a:moveTo>
                  <a:lnTo>
                    <a:pt x="19" y="52"/>
                  </a:lnTo>
                  <a:lnTo>
                    <a:pt x="23" y="33"/>
                  </a:lnTo>
                  <a:lnTo>
                    <a:pt x="21" y="16"/>
                  </a:lnTo>
                  <a:lnTo>
                    <a:pt x="13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6" name="Freeform 196"/>
            <p:cNvSpPr>
              <a:spLocks/>
            </p:cNvSpPr>
            <p:nvPr/>
          </p:nvSpPr>
          <p:spPr bwMode="auto">
            <a:xfrm>
              <a:off x="1021" y="3840"/>
              <a:ext cx="53" cy="73"/>
            </a:xfrm>
            <a:custGeom>
              <a:avLst/>
              <a:gdLst>
                <a:gd name="T0" fmla="*/ 9 w 97"/>
                <a:gd name="T1" fmla="*/ 0 h 139"/>
                <a:gd name="T2" fmla="*/ 0 w 97"/>
                <a:gd name="T3" fmla="*/ 11 h 139"/>
                <a:gd name="T4" fmla="*/ 6 w 97"/>
                <a:gd name="T5" fmla="*/ 11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39">
                  <a:moveTo>
                    <a:pt x="97" y="0"/>
                  </a:moveTo>
                  <a:lnTo>
                    <a:pt x="0" y="139"/>
                  </a:lnTo>
                  <a:lnTo>
                    <a:pt x="65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29" name="Group 197"/>
          <p:cNvGrpSpPr>
            <a:grpSpLocks/>
          </p:cNvGrpSpPr>
          <p:nvPr/>
        </p:nvGrpSpPr>
        <p:grpSpPr bwMode="auto">
          <a:xfrm>
            <a:off x="1543050" y="4475163"/>
            <a:ext cx="180975" cy="295275"/>
            <a:chOff x="972" y="2819"/>
            <a:chExt cx="114" cy="186"/>
          </a:xfrm>
        </p:grpSpPr>
        <p:sp>
          <p:nvSpPr>
            <p:cNvPr id="73827" name="Freeform 198"/>
            <p:cNvSpPr>
              <a:spLocks/>
            </p:cNvSpPr>
            <p:nvPr/>
          </p:nvSpPr>
          <p:spPr bwMode="auto">
            <a:xfrm>
              <a:off x="972" y="2948"/>
              <a:ext cx="57" cy="57"/>
            </a:xfrm>
            <a:custGeom>
              <a:avLst/>
              <a:gdLst>
                <a:gd name="T0" fmla="*/ 9 w 106"/>
                <a:gd name="T1" fmla="*/ 5 h 106"/>
                <a:gd name="T2" fmla="*/ 9 w 106"/>
                <a:gd name="T3" fmla="*/ 3 h 106"/>
                <a:gd name="T4" fmla="*/ 8 w 106"/>
                <a:gd name="T5" fmla="*/ 2 h 106"/>
                <a:gd name="T6" fmla="*/ 6 w 106"/>
                <a:gd name="T7" fmla="*/ 1 h 106"/>
                <a:gd name="T8" fmla="*/ 5 w 106"/>
                <a:gd name="T9" fmla="*/ 0 h 106"/>
                <a:gd name="T10" fmla="*/ 3 w 106"/>
                <a:gd name="T11" fmla="*/ 1 h 106"/>
                <a:gd name="T12" fmla="*/ 1 w 106"/>
                <a:gd name="T13" fmla="*/ 2 h 106"/>
                <a:gd name="T14" fmla="*/ 1 w 106"/>
                <a:gd name="T15" fmla="*/ 3 h 106"/>
                <a:gd name="T16" fmla="*/ 0 w 106"/>
                <a:gd name="T17" fmla="*/ 5 h 106"/>
                <a:gd name="T18" fmla="*/ 1 w 106"/>
                <a:gd name="T19" fmla="*/ 6 h 106"/>
                <a:gd name="T20" fmla="*/ 1 w 106"/>
                <a:gd name="T21" fmla="*/ 8 h 106"/>
                <a:gd name="T22" fmla="*/ 3 w 106"/>
                <a:gd name="T23" fmla="*/ 9 h 106"/>
                <a:gd name="T24" fmla="*/ 5 w 106"/>
                <a:gd name="T25" fmla="*/ 9 h 106"/>
                <a:gd name="T26" fmla="*/ 6 w 106"/>
                <a:gd name="T27" fmla="*/ 9 h 106"/>
                <a:gd name="T28" fmla="*/ 8 w 106"/>
                <a:gd name="T29" fmla="*/ 8 h 106"/>
                <a:gd name="T30" fmla="*/ 9 w 106"/>
                <a:gd name="T31" fmla="*/ 6 h 106"/>
                <a:gd name="T32" fmla="*/ 9 w 106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4"/>
                  </a:moveTo>
                  <a:lnTo>
                    <a:pt x="102" y="33"/>
                  </a:lnTo>
                  <a:lnTo>
                    <a:pt x="90" y="16"/>
                  </a:lnTo>
                  <a:lnTo>
                    <a:pt x="73" y="5"/>
                  </a:lnTo>
                  <a:lnTo>
                    <a:pt x="53" y="0"/>
                  </a:lnTo>
                  <a:lnTo>
                    <a:pt x="32" y="5"/>
                  </a:lnTo>
                  <a:lnTo>
                    <a:pt x="15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5" y="91"/>
                  </a:lnTo>
                  <a:lnTo>
                    <a:pt x="32" y="103"/>
                  </a:lnTo>
                  <a:lnTo>
                    <a:pt x="53" y="106"/>
                  </a:lnTo>
                  <a:lnTo>
                    <a:pt x="73" y="103"/>
                  </a:lnTo>
                  <a:lnTo>
                    <a:pt x="90" y="91"/>
                  </a:lnTo>
                  <a:lnTo>
                    <a:pt x="102" y="74"/>
                  </a:lnTo>
                  <a:lnTo>
                    <a:pt x="106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8" name="Freeform 199"/>
            <p:cNvSpPr>
              <a:spLocks/>
            </p:cNvSpPr>
            <p:nvPr/>
          </p:nvSpPr>
          <p:spPr bwMode="auto">
            <a:xfrm>
              <a:off x="1048" y="2819"/>
              <a:ext cx="38" cy="53"/>
            </a:xfrm>
            <a:custGeom>
              <a:avLst/>
              <a:gdLst>
                <a:gd name="T0" fmla="*/ 6 w 70"/>
                <a:gd name="T1" fmla="*/ 5 h 94"/>
                <a:gd name="T2" fmla="*/ 6 w 70"/>
                <a:gd name="T3" fmla="*/ 3 h 94"/>
                <a:gd name="T4" fmla="*/ 6 w 70"/>
                <a:gd name="T5" fmla="*/ 2 h 94"/>
                <a:gd name="T6" fmla="*/ 5 w 70"/>
                <a:gd name="T7" fmla="*/ 1 h 94"/>
                <a:gd name="T8" fmla="*/ 4 w 70"/>
                <a:gd name="T9" fmla="*/ 0 h 94"/>
                <a:gd name="T10" fmla="*/ 3 w 70"/>
                <a:gd name="T11" fmla="*/ 1 h 94"/>
                <a:gd name="T12" fmla="*/ 2 w 70"/>
                <a:gd name="T13" fmla="*/ 2 h 94"/>
                <a:gd name="T14" fmla="*/ 1 w 70"/>
                <a:gd name="T15" fmla="*/ 3 h 94"/>
                <a:gd name="T16" fmla="*/ 1 w 70"/>
                <a:gd name="T17" fmla="*/ 5 h 94"/>
                <a:gd name="T18" fmla="*/ 0 w 70"/>
                <a:gd name="T19" fmla="*/ 7 h 94"/>
                <a:gd name="T20" fmla="*/ 1 w 70"/>
                <a:gd name="T21" fmla="*/ 8 h 94"/>
                <a:gd name="T22" fmla="*/ 1 w 70"/>
                <a:gd name="T23" fmla="*/ 9 h 94"/>
                <a:gd name="T24" fmla="*/ 2 w 70"/>
                <a:gd name="T25" fmla="*/ 10 h 94"/>
                <a:gd name="T26" fmla="*/ 3 w 70"/>
                <a:gd name="T27" fmla="*/ 9 h 94"/>
                <a:gd name="T28" fmla="*/ 4 w 70"/>
                <a:gd name="T29" fmla="*/ 8 h 94"/>
                <a:gd name="T30" fmla="*/ 5 w 70"/>
                <a:gd name="T31" fmla="*/ 7 h 94"/>
                <a:gd name="T32" fmla="*/ 6 w 70"/>
                <a:gd name="T33" fmla="*/ 5 h 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94">
                  <a:moveTo>
                    <a:pt x="67" y="47"/>
                  </a:moveTo>
                  <a:lnTo>
                    <a:pt x="70" y="29"/>
                  </a:lnTo>
                  <a:lnTo>
                    <a:pt x="67" y="14"/>
                  </a:lnTo>
                  <a:lnTo>
                    <a:pt x="58" y="4"/>
                  </a:lnTo>
                  <a:lnTo>
                    <a:pt x="48" y="0"/>
                  </a:lnTo>
                  <a:lnTo>
                    <a:pt x="34" y="4"/>
                  </a:lnTo>
                  <a:lnTo>
                    <a:pt x="21" y="14"/>
                  </a:lnTo>
                  <a:lnTo>
                    <a:pt x="9" y="29"/>
                  </a:lnTo>
                  <a:lnTo>
                    <a:pt x="2" y="47"/>
                  </a:lnTo>
                  <a:lnTo>
                    <a:pt x="0" y="65"/>
                  </a:lnTo>
                  <a:lnTo>
                    <a:pt x="3" y="80"/>
                  </a:lnTo>
                  <a:lnTo>
                    <a:pt x="10" y="90"/>
                  </a:lnTo>
                  <a:lnTo>
                    <a:pt x="22" y="94"/>
                  </a:lnTo>
                  <a:lnTo>
                    <a:pt x="36" y="90"/>
                  </a:lnTo>
                  <a:lnTo>
                    <a:pt x="49" y="80"/>
                  </a:lnTo>
                  <a:lnTo>
                    <a:pt x="60" y="65"/>
                  </a:lnTo>
                  <a:lnTo>
                    <a:pt x="67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9" name="Freeform 200"/>
            <p:cNvSpPr>
              <a:spLocks/>
            </p:cNvSpPr>
            <p:nvPr/>
          </p:nvSpPr>
          <p:spPr bwMode="auto">
            <a:xfrm>
              <a:off x="1032" y="2872"/>
              <a:ext cx="38" cy="22"/>
            </a:xfrm>
            <a:custGeom>
              <a:avLst/>
              <a:gdLst>
                <a:gd name="T0" fmla="*/ 7 w 67"/>
                <a:gd name="T1" fmla="*/ 2 h 46"/>
                <a:gd name="T2" fmla="*/ 7 w 67"/>
                <a:gd name="T3" fmla="*/ 1 h 46"/>
                <a:gd name="T4" fmla="*/ 6 w 67"/>
                <a:gd name="T5" fmla="*/ 0 h 46"/>
                <a:gd name="T6" fmla="*/ 6 w 67"/>
                <a:gd name="T7" fmla="*/ 0 h 46"/>
                <a:gd name="T8" fmla="*/ 5 w 67"/>
                <a:gd name="T9" fmla="*/ 0 h 46"/>
                <a:gd name="T10" fmla="*/ 3 w 67"/>
                <a:gd name="T11" fmla="*/ 0 h 46"/>
                <a:gd name="T12" fmla="*/ 2 w 67"/>
                <a:gd name="T13" fmla="*/ 0 h 46"/>
                <a:gd name="T14" fmla="*/ 1 w 67"/>
                <a:gd name="T15" fmla="*/ 1 h 46"/>
                <a:gd name="T16" fmla="*/ 0 w 67"/>
                <a:gd name="T17" fmla="*/ 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6">
                  <a:moveTo>
                    <a:pt x="65" y="46"/>
                  </a:moveTo>
                  <a:lnTo>
                    <a:pt x="67" y="29"/>
                  </a:lnTo>
                  <a:lnTo>
                    <a:pt x="64" y="14"/>
                  </a:lnTo>
                  <a:lnTo>
                    <a:pt x="57" y="3"/>
                  </a:lnTo>
                  <a:lnTo>
                    <a:pt x="45" y="0"/>
                  </a:lnTo>
                  <a:lnTo>
                    <a:pt x="32" y="3"/>
                  </a:lnTo>
                  <a:lnTo>
                    <a:pt x="18" y="14"/>
                  </a:lnTo>
                  <a:lnTo>
                    <a:pt x="8" y="29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0" name="Line 201"/>
            <p:cNvSpPr>
              <a:spLocks noChangeShapeType="1"/>
            </p:cNvSpPr>
            <p:nvPr/>
          </p:nvSpPr>
          <p:spPr bwMode="auto">
            <a:xfrm flipH="1">
              <a:off x="1067" y="2894"/>
              <a:ext cx="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1" name="Freeform 202"/>
            <p:cNvSpPr>
              <a:spLocks/>
            </p:cNvSpPr>
            <p:nvPr/>
          </p:nvSpPr>
          <p:spPr bwMode="auto">
            <a:xfrm>
              <a:off x="1029" y="2910"/>
              <a:ext cx="38" cy="22"/>
            </a:xfrm>
            <a:custGeom>
              <a:avLst/>
              <a:gdLst>
                <a:gd name="T0" fmla="*/ 1 w 67"/>
                <a:gd name="T1" fmla="*/ 0 h 47"/>
                <a:gd name="T2" fmla="*/ 0 w 67"/>
                <a:gd name="T3" fmla="*/ 1 h 47"/>
                <a:gd name="T4" fmla="*/ 1 w 67"/>
                <a:gd name="T5" fmla="*/ 1 h 47"/>
                <a:gd name="T6" fmla="*/ 1 w 67"/>
                <a:gd name="T7" fmla="*/ 2 h 47"/>
                <a:gd name="T8" fmla="*/ 2 w 67"/>
                <a:gd name="T9" fmla="*/ 2 h 47"/>
                <a:gd name="T10" fmla="*/ 3 w 67"/>
                <a:gd name="T11" fmla="*/ 2 h 47"/>
                <a:gd name="T12" fmla="*/ 5 w 67"/>
                <a:gd name="T13" fmla="*/ 1 h 47"/>
                <a:gd name="T14" fmla="*/ 6 w 67"/>
                <a:gd name="T15" fmla="*/ 1 h 47"/>
                <a:gd name="T16" fmla="*/ 7 w 6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7">
                  <a:moveTo>
                    <a:pt x="2" y="0"/>
                  </a:moveTo>
                  <a:lnTo>
                    <a:pt x="0" y="18"/>
                  </a:lnTo>
                  <a:lnTo>
                    <a:pt x="3" y="33"/>
                  </a:lnTo>
                  <a:lnTo>
                    <a:pt x="11" y="44"/>
                  </a:lnTo>
                  <a:lnTo>
                    <a:pt x="22" y="47"/>
                  </a:lnTo>
                  <a:lnTo>
                    <a:pt x="36" y="44"/>
                  </a:lnTo>
                  <a:lnTo>
                    <a:pt x="49" y="33"/>
                  </a:lnTo>
                  <a:lnTo>
                    <a:pt x="59" y="18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32" name="Line 203"/>
            <p:cNvSpPr>
              <a:spLocks noChangeShapeType="1"/>
            </p:cNvSpPr>
            <p:nvPr/>
          </p:nvSpPr>
          <p:spPr bwMode="auto">
            <a:xfrm flipV="1">
              <a:off x="1029" y="2894"/>
              <a:ext cx="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36" name="Group 204"/>
          <p:cNvGrpSpPr>
            <a:grpSpLocks/>
          </p:cNvGrpSpPr>
          <p:nvPr/>
        </p:nvGrpSpPr>
        <p:grpSpPr bwMode="auto">
          <a:xfrm>
            <a:off x="434975" y="2646363"/>
            <a:ext cx="504825" cy="277812"/>
            <a:chOff x="274" y="1667"/>
            <a:chExt cx="318" cy="175"/>
          </a:xfrm>
        </p:grpSpPr>
        <p:sp>
          <p:nvSpPr>
            <p:cNvPr id="73818" name="Line 205"/>
            <p:cNvSpPr>
              <a:spLocks noChangeShapeType="1"/>
            </p:cNvSpPr>
            <p:nvPr/>
          </p:nvSpPr>
          <p:spPr bwMode="auto">
            <a:xfrm flipH="1">
              <a:off x="444" y="1667"/>
              <a:ext cx="68" cy="15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9" name="Freeform 206"/>
            <p:cNvSpPr>
              <a:spLocks/>
            </p:cNvSpPr>
            <p:nvPr/>
          </p:nvSpPr>
          <p:spPr bwMode="auto">
            <a:xfrm>
              <a:off x="531" y="1785"/>
              <a:ext cx="61" cy="57"/>
            </a:xfrm>
            <a:custGeom>
              <a:avLst/>
              <a:gdLst>
                <a:gd name="T0" fmla="*/ 12 w 106"/>
                <a:gd name="T1" fmla="*/ 5 h 106"/>
                <a:gd name="T2" fmla="*/ 11 w 106"/>
                <a:gd name="T3" fmla="*/ 3 h 106"/>
                <a:gd name="T4" fmla="*/ 10 w 106"/>
                <a:gd name="T5" fmla="*/ 2 h 106"/>
                <a:gd name="T6" fmla="*/ 8 w 106"/>
                <a:gd name="T7" fmla="*/ 1 h 106"/>
                <a:gd name="T8" fmla="*/ 6 w 106"/>
                <a:gd name="T9" fmla="*/ 0 h 106"/>
                <a:gd name="T10" fmla="*/ 3 w 106"/>
                <a:gd name="T11" fmla="*/ 1 h 106"/>
                <a:gd name="T12" fmla="*/ 2 w 106"/>
                <a:gd name="T13" fmla="*/ 2 h 106"/>
                <a:gd name="T14" fmla="*/ 1 w 106"/>
                <a:gd name="T15" fmla="*/ 3 h 106"/>
                <a:gd name="T16" fmla="*/ 0 w 106"/>
                <a:gd name="T17" fmla="*/ 5 h 106"/>
                <a:gd name="T18" fmla="*/ 1 w 106"/>
                <a:gd name="T19" fmla="*/ 6 h 106"/>
                <a:gd name="T20" fmla="*/ 2 w 106"/>
                <a:gd name="T21" fmla="*/ 8 h 106"/>
                <a:gd name="T22" fmla="*/ 3 w 106"/>
                <a:gd name="T23" fmla="*/ 9 h 106"/>
                <a:gd name="T24" fmla="*/ 6 w 106"/>
                <a:gd name="T25" fmla="*/ 9 h 106"/>
                <a:gd name="T26" fmla="*/ 8 w 106"/>
                <a:gd name="T27" fmla="*/ 9 h 106"/>
                <a:gd name="T28" fmla="*/ 10 w 106"/>
                <a:gd name="T29" fmla="*/ 8 h 106"/>
                <a:gd name="T30" fmla="*/ 11 w 106"/>
                <a:gd name="T31" fmla="*/ 6 h 106"/>
                <a:gd name="T32" fmla="*/ 12 w 106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4"/>
                  </a:lnTo>
                  <a:lnTo>
                    <a:pt x="15" y="91"/>
                  </a:lnTo>
                  <a:lnTo>
                    <a:pt x="32" y="102"/>
                  </a:lnTo>
                  <a:lnTo>
                    <a:pt x="52" y="106"/>
                  </a:lnTo>
                  <a:lnTo>
                    <a:pt x="73" y="102"/>
                  </a:lnTo>
                  <a:lnTo>
                    <a:pt x="90" y="91"/>
                  </a:lnTo>
                  <a:lnTo>
                    <a:pt x="101" y="74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0" name="Freeform 207"/>
            <p:cNvSpPr>
              <a:spLocks/>
            </p:cNvSpPr>
            <p:nvPr/>
          </p:nvSpPr>
          <p:spPr bwMode="auto">
            <a:xfrm>
              <a:off x="274" y="1694"/>
              <a:ext cx="46" cy="87"/>
            </a:xfrm>
            <a:custGeom>
              <a:avLst/>
              <a:gdLst>
                <a:gd name="T0" fmla="*/ 7 w 82"/>
                <a:gd name="T1" fmla="*/ 0 h 163"/>
                <a:gd name="T2" fmla="*/ 0 w 82"/>
                <a:gd name="T3" fmla="*/ 13 h 163"/>
                <a:gd name="T4" fmla="*/ 8 w 82"/>
                <a:gd name="T5" fmla="*/ 13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3">
                  <a:moveTo>
                    <a:pt x="76" y="0"/>
                  </a:moveTo>
                  <a:lnTo>
                    <a:pt x="0" y="163"/>
                  </a:lnTo>
                  <a:lnTo>
                    <a:pt x="82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1" name="Line 208"/>
            <p:cNvSpPr>
              <a:spLocks noChangeShapeType="1"/>
            </p:cNvSpPr>
            <p:nvPr/>
          </p:nvSpPr>
          <p:spPr bwMode="auto">
            <a:xfrm flipH="1">
              <a:off x="297" y="1755"/>
              <a:ext cx="15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2" name="Line 209"/>
            <p:cNvSpPr>
              <a:spLocks noChangeShapeType="1"/>
            </p:cNvSpPr>
            <p:nvPr/>
          </p:nvSpPr>
          <p:spPr bwMode="auto">
            <a:xfrm flipV="1">
              <a:off x="362" y="1694"/>
              <a:ext cx="1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3" name="Freeform 210"/>
            <p:cNvSpPr>
              <a:spLocks/>
            </p:cNvSpPr>
            <p:nvPr/>
          </p:nvSpPr>
          <p:spPr bwMode="auto">
            <a:xfrm>
              <a:off x="373" y="1679"/>
              <a:ext cx="38" cy="140"/>
            </a:xfrm>
            <a:custGeom>
              <a:avLst/>
              <a:gdLst>
                <a:gd name="T0" fmla="*/ 7 w 68"/>
                <a:gd name="T1" fmla="*/ 0 h 256"/>
                <a:gd name="T2" fmla="*/ 4 w 68"/>
                <a:gd name="T3" fmla="*/ 4 h 256"/>
                <a:gd name="T4" fmla="*/ 2 w 68"/>
                <a:gd name="T5" fmla="*/ 9 h 256"/>
                <a:gd name="T6" fmla="*/ 1 w 68"/>
                <a:gd name="T7" fmla="*/ 14 h 256"/>
                <a:gd name="T8" fmla="*/ 1 w 68"/>
                <a:gd name="T9" fmla="*/ 19 h 256"/>
                <a:gd name="T10" fmla="*/ 0 w 68"/>
                <a:gd name="T11" fmla="*/ 23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56">
                  <a:moveTo>
                    <a:pt x="68" y="0"/>
                  </a:moveTo>
                  <a:lnTo>
                    <a:pt x="45" y="50"/>
                  </a:lnTo>
                  <a:lnTo>
                    <a:pt x="26" y="103"/>
                  </a:lnTo>
                  <a:lnTo>
                    <a:pt x="12" y="155"/>
                  </a:lnTo>
                  <a:lnTo>
                    <a:pt x="3" y="206"/>
                  </a:lnTo>
                  <a:lnTo>
                    <a:pt x="0" y="2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4" name="Freeform 211"/>
            <p:cNvSpPr>
              <a:spLocks/>
            </p:cNvSpPr>
            <p:nvPr/>
          </p:nvSpPr>
          <p:spPr bwMode="auto">
            <a:xfrm>
              <a:off x="411" y="1694"/>
              <a:ext cx="49" cy="110"/>
            </a:xfrm>
            <a:custGeom>
              <a:avLst/>
              <a:gdLst>
                <a:gd name="T0" fmla="*/ 7 w 95"/>
                <a:gd name="T1" fmla="*/ 0 h 209"/>
                <a:gd name="T2" fmla="*/ 5 w 95"/>
                <a:gd name="T3" fmla="*/ 1 h 209"/>
                <a:gd name="T4" fmla="*/ 4 w 95"/>
                <a:gd name="T5" fmla="*/ 3 h 209"/>
                <a:gd name="T6" fmla="*/ 3 w 95"/>
                <a:gd name="T7" fmla="*/ 5 h 209"/>
                <a:gd name="T8" fmla="*/ 2 w 95"/>
                <a:gd name="T9" fmla="*/ 7 h 209"/>
                <a:gd name="T10" fmla="*/ 1 w 95"/>
                <a:gd name="T11" fmla="*/ 13 h 209"/>
                <a:gd name="T12" fmla="*/ 0 w 95"/>
                <a:gd name="T13" fmla="*/ 14 h 209"/>
                <a:gd name="T14" fmla="*/ 1 w 95"/>
                <a:gd name="T15" fmla="*/ 15 h 209"/>
                <a:gd name="T16" fmla="*/ 1 w 95"/>
                <a:gd name="T17" fmla="*/ 16 h 209"/>
                <a:gd name="T18" fmla="*/ 2 w 95"/>
                <a:gd name="T19" fmla="*/ 16 h 209"/>
                <a:gd name="T20" fmla="*/ 3 w 95"/>
                <a:gd name="T21" fmla="*/ 16 h 209"/>
                <a:gd name="T22" fmla="*/ 4 w 95"/>
                <a:gd name="T23" fmla="*/ 15 h 209"/>
                <a:gd name="T24" fmla="*/ 4 w 95"/>
                <a:gd name="T25" fmla="*/ 14 h 209"/>
                <a:gd name="T26" fmla="*/ 5 w 95"/>
                <a:gd name="T27" fmla="*/ 13 h 209"/>
                <a:gd name="T28" fmla="*/ 5 w 95"/>
                <a:gd name="T29" fmla="*/ 11 h 209"/>
                <a:gd name="T30" fmla="*/ 6 w 95"/>
                <a:gd name="T31" fmla="*/ 9 h 209"/>
                <a:gd name="T32" fmla="*/ 6 w 95"/>
                <a:gd name="T33" fmla="*/ 8 h 209"/>
                <a:gd name="T34" fmla="*/ 5 w 95"/>
                <a:gd name="T35" fmla="*/ 8 h 209"/>
                <a:gd name="T36" fmla="*/ 5 w 95"/>
                <a:gd name="T37" fmla="*/ 7 h 209"/>
                <a:gd name="T38" fmla="*/ 4 w 95"/>
                <a:gd name="T39" fmla="*/ 7 h 209"/>
                <a:gd name="T40" fmla="*/ 2 w 95"/>
                <a:gd name="T41" fmla="*/ 7 h 2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5" h="209">
                  <a:moveTo>
                    <a:pt x="95" y="0"/>
                  </a:moveTo>
                  <a:lnTo>
                    <a:pt x="71" y="15"/>
                  </a:lnTo>
                  <a:lnTo>
                    <a:pt x="51" y="36"/>
                  </a:lnTo>
                  <a:lnTo>
                    <a:pt x="33" y="63"/>
                  </a:lnTo>
                  <a:lnTo>
                    <a:pt x="21" y="93"/>
                  </a:lnTo>
                  <a:lnTo>
                    <a:pt x="2" y="163"/>
                  </a:lnTo>
                  <a:lnTo>
                    <a:pt x="0" y="181"/>
                  </a:lnTo>
                  <a:lnTo>
                    <a:pt x="3" y="196"/>
                  </a:lnTo>
                  <a:lnTo>
                    <a:pt x="11" y="205"/>
                  </a:lnTo>
                  <a:lnTo>
                    <a:pt x="22" y="209"/>
                  </a:lnTo>
                  <a:lnTo>
                    <a:pt x="35" y="205"/>
                  </a:lnTo>
                  <a:lnTo>
                    <a:pt x="49" y="196"/>
                  </a:lnTo>
                  <a:lnTo>
                    <a:pt x="60" y="181"/>
                  </a:lnTo>
                  <a:lnTo>
                    <a:pt x="67" y="163"/>
                  </a:lnTo>
                  <a:lnTo>
                    <a:pt x="74" y="139"/>
                  </a:lnTo>
                  <a:lnTo>
                    <a:pt x="77" y="124"/>
                  </a:lnTo>
                  <a:lnTo>
                    <a:pt x="77" y="111"/>
                  </a:lnTo>
                  <a:lnTo>
                    <a:pt x="71" y="100"/>
                  </a:lnTo>
                  <a:lnTo>
                    <a:pt x="64" y="94"/>
                  </a:lnTo>
                  <a:lnTo>
                    <a:pt x="53" y="93"/>
                  </a:lnTo>
                  <a:lnTo>
                    <a:pt x="21" y="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5" name="Line 212"/>
            <p:cNvSpPr>
              <a:spLocks noChangeShapeType="1"/>
            </p:cNvSpPr>
            <p:nvPr/>
          </p:nvSpPr>
          <p:spPr bwMode="auto">
            <a:xfrm flipV="1">
              <a:off x="491" y="1694"/>
              <a:ext cx="7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26" name="Freeform 213"/>
            <p:cNvSpPr>
              <a:spLocks/>
            </p:cNvSpPr>
            <p:nvPr/>
          </p:nvSpPr>
          <p:spPr bwMode="auto">
            <a:xfrm>
              <a:off x="495" y="1679"/>
              <a:ext cx="34" cy="140"/>
            </a:xfrm>
            <a:custGeom>
              <a:avLst/>
              <a:gdLst>
                <a:gd name="T0" fmla="*/ 0 w 69"/>
                <a:gd name="T1" fmla="*/ 23 h 256"/>
                <a:gd name="T2" fmla="*/ 1 w 69"/>
                <a:gd name="T3" fmla="*/ 19 h 256"/>
                <a:gd name="T4" fmla="*/ 2 w 69"/>
                <a:gd name="T5" fmla="*/ 14 h 256"/>
                <a:gd name="T6" fmla="*/ 3 w 69"/>
                <a:gd name="T7" fmla="*/ 9 h 256"/>
                <a:gd name="T8" fmla="*/ 4 w 69"/>
                <a:gd name="T9" fmla="*/ 4 h 256"/>
                <a:gd name="T10" fmla="*/ 4 w 69"/>
                <a:gd name="T11" fmla="*/ 0 h 2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256">
                  <a:moveTo>
                    <a:pt x="0" y="256"/>
                  </a:moveTo>
                  <a:lnTo>
                    <a:pt x="24" y="206"/>
                  </a:lnTo>
                  <a:lnTo>
                    <a:pt x="43" y="155"/>
                  </a:lnTo>
                  <a:lnTo>
                    <a:pt x="57" y="103"/>
                  </a:lnTo>
                  <a:lnTo>
                    <a:pt x="65" y="50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846" name="Line 214"/>
          <p:cNvSpPr>
            <a:spLocks noChangeShapeType="1"/>
          </p:cNvSpPr>
          <p:nvPr/>
        </p:nvSpPr>
        <p:spPr bwMode="auto">
          <a:xfrm>
            <a:off x="900113" y="2876550"/>
            <a:ext cx="15843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47" name="Line 215"/>
          <p:cNvSpPr>
            <a:spLocks noChangeShapeType="1"/>
          </p:cNvSpPr>
          <p:nvPr/>
        </p:nvSpPr>
        <p:spPr bwMode="auto">
          <a:xfrm>
            <a:off x="2474913" y="2876550"/>
            <a:ext cx="0" cy="2460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48" name="Freeform 216"/>
          <p:cNvSpPr>
            <a:spLocks/>
          </p:cNvSpPr>
          <p:nvPr/>
        </p:nvSpPr>
        <p:spPr bwMode="auto">
          <a:xfrm>
            <a:off x="719138" y="4456113"/>
            <a:ext cx="1755775" cy="1760537"/>
          </a:xfrm>
          <a:custGeom>
            <a:avLst/>
            <a:gdLst>
              <a:gd name="T0" fmla="*/ 2147483647 w 2041"/>
              <a:gd name="T1" fmla="*/ 2147483647 h 2043"/>
              <a:gd name="T2" fmla="*/ 2147483647 w 2041"/>
              <a:gd name="T3" fmla="*/ 2147483647 h 2043"/>
              <a:gd name="T4" fmla="*/ 2147483647 w 2041"/>
              <a:gd name="T5" fmla="*/ 2147483647 h 2043"/>
              <a:gd name="T6" fmla="*/ 2147483647 w 2041"/>
              <a:gd name="T7" fmla="*/ 2147483647 h 2043"/>
              <a:gd name="T8" fmla="*/ 2147483647 w 2041"/>
              <a:gd name="T9" fmla="*/ 2147483647 h 2043"/>
              <a:gd name="T10" fmla="*/ 2147483647 w 2041"/>
              <a:gd name="T11" fmla="*/ 2147483647 h 2043"/>
              <a:gd name="T12" fmla="*/ 2147483647 w 2041"/>
              <a:gd name="T13" fmla="*/ 2147483647 h 2043"/>
              <a:gd name="T14" fmla="*/ 2147483647 w 2041"/>
              <a:gd name="T15" fmla="*/ 2147483647 h 2043"/>
              <a:gd name="T16" fmla="*/ 2147483647 w 2041"/>
              <a:gd name="T17" fmla="*/ 2147483647 h 2043"/>
              <a:gd name="T18" fmla="*/ 2147483647 w 2041"/>
              <a:gd name="T19" fmla="*/ 2147483647 h 2043"/>
              <a:gd name="T20" fmla="*/ 2147483647 w 2041"/>
              <a:gd name="T21" fmla="*/ 2147483647 h 2043"/>
              <a:gd name="T22" fmla="*/ 2147483647 w 2041"/>
              <a:gd name="T23" fmla="*/ 2147483647 h 2043"/>
              <a:gd name="T24" fmla="*/ 2147483647 w 2041"/>
              <a:gd name="T25" fmla="*/ 2147483647 h 2043"/>
              <a:gd name="T26" fmla="*/ 2147483647 w 2041"/>
              <a:gd name="T27" fmla="*/ 2147483647 h 2043"/>
              <a:gd name="T28" fmla="*/ 2147483647 w 2041"/>
              <a:gd name="T29" fmla="*/ 2147483647 h 2043"/>
              <a:gd name="T30" fmla="*/ 2147483647 w 2041"/>
              <a:gd name="T31" fmla="*/ 0 h 2043"/>
              <a:gd name="T32" fmla="*/ 2147483647 w 2041"/>
              <a:gd name="T33" fmla="*/ 2147483647 h 2043"/>
              <a:gd name="T34" fmla="*/ 2147483647 w 2041"/>
              <a:gd name="T35" fmla="*/ 2147483647 h 2043"/>
              <a:gd name="T36" fmla="*/ 2147483647 w 2041"/>
              <a:gd name="T37" fmla="*/ 2147483647 h 2043"/>
              <a:gd name="T38" fmla="*/ 2147483647 w 2041"/>
              <a:gd name="T39" fmla="*/ 2147483647 h 2043"/>
              <a:gd name="T40" fmla="*/ 2147483647 w 2041"/>
              <a:gd name="T41" fmla="*/ 2147483647 h 2043"/>
              <a:gd name="T42" fmla="*/ 2147483647 w 2041"/>
              <a:gd name="T43" fmla="*/ 2147483647 h 2043"/>
              <a:gd name="T44" fmla="*/ 2147483647 w 2041"/>
              <a:gd name="T45" fmla="*/ 2147483647 h 2043"/>
              <a:gd name="T46" fmla="*/ 2147483647 w 2041"/>
              <a:gd name="T47" fmla="*/ 2147483647 h 2043"/>
              <a:gd name="T48" fmla="*/ 2147483647 w 2041"/>
              <a:gd name="T49" fmla="*/ 2147483647 h 2043"/>
              <a:gd name="T50" fmla="*/ 2147483647 w 2041"/>
              <a:gd name="T51" fmla="*/ 2147483647 h 2043"/>
              <a:gd name="T52" fmla="*/ 2147483647 w 2041"/>
              <a:gd name="T53" fmla="*/ 2147483647 h 2043"/>
              <a:gd name="T54" fmla="*/ 2147483647 w 2041"/>
              <a:gd name="T55" fmla="*/ 2147483647 h 2043"/>
              <a:gd name="T56" fmla="*/ 2147483647 w 2041"/>
              <a:gd name="T57" fmla="*/ 2147483647 h 2043"/>
              <a:gd name="T58" fmla="*/ 2147483647 w 2041"/>
              <a:gd name="T59" fmla="*/ 2147483647 h 2043"/>
              <a:gd name="T60" fmla="*/ 0 w 2041"/>
              <a:gd name="T61" fmla="*/ 2147483647 h 2043"/>
              <a:gd name="T62" fmla="*/ 2147483647 w 2041"/>
              <a:gd name="T63" fmla="*/ 2147483647 h 2043"/>
              <a:gd name="T64" fmla="*/ 2147483647 w 2041"/>
              <a:gd name="T65" fmla="*/ 2147483647 h 2043"/>
              <a:gd name="T66" fmla="*/ 2147483647 w 2041"/>
              <a:gd name="T67" fmla="*/ 2147483647 h 2043"/>
              <a:gd name="T68" fmla="*/ 2147483647 w 2041"/>
              <a:gd name="T69" fmla="*/ 2147483647 h 2043"/>
              <a:gd name="T70" fmla="*/ 2147483647 w 2041"/>
              <a:gd name="T71" fmla="*/ 2147483647 h 2043"/>
              <a:gd name="T72" fmla="*/ 2147483647 w 2041"/>
              <a:gd name="T73" fmla="*/ 2147483647 h 2043"/>
              <a:gd name="T74" fmla="*/ 2147483647 w 2041"/>
              <a:gd name="T75" fmla="*/ 2147483647 h 2043"/>
              <a:gd name="T76" fmla="*/ 2147483647 w 2041"/>
              <a:gd name="T77" fmla="*/ 2147483647 h 2043"/>
              <a:gd name="T78" fmla="*/ 2147483647 w 2041"/>
              <a:gd name="T79" fmla="*/ 2147483647 h 2043"/>
              <a:gd name="T80" fmla="*/ 2147483647 w 2041"/>
              <a:gd name="T81" fmla="*/ 2147483647 h 2043"/>
              <a:gd name="T82" fmla="*/ 2147483647 w 2041"/>
              <a:gd name="T83" fmla="*/ 2147483647 h 2043"/>
              <a:gd name="T84" fmla="*/ 2147483647 w 2041"/>
              <a:gd name="T85" fmla="*/ 2147483647 h 2043"/>
              <a:gd name="T86" fmla="*/ 2147483647 w 2041"/>
              <a:gd name="T87" fmla="*/ 2147483647 h 2043"/>
              <a:gd name="T88" fmla="*/ 2147483647 w 2041"/>
              <a:gd name="T89" fmla="*/ 2147483647 h 2043"/>
              <a:gd name="T90" fmla="*/ 2147483647 w 2041"/>
              <a:gd name="T91" fmla="*/ 2147483647 h 2043"/>
              <a:gd name="T92" fmla="*/ 2147483647 w 2041"/>
              <a:gd name="T93" fmla="*/ 2147483647 h 2043"/>
              <a:gd name="T94" fmla="*/ 2147483647 w 2041"/>
              <a:gd name="T95" fmla="*/ 2147483647 h 2043"/>
              <a:gd name="T96" fmla="*/ 2147483647 w 2041"/>
              <a:gd name="T97" fmla="*/ 2147483647 h 2043"/>
              <a:gd name="T98" fmla="*/ 2147483647 w 2041"/>
              <a:gd name="T99" fmla="*/ 2147483647 h 2043"/>
              <a:gd name="T100" fmla="*/ 2147483647 w 2041"/>
              <a:gd name="T101" fmla="*/ 2147483647 h 2043"/>
              <a:gd name="T102" fmla="*/ 2147483647 w 2041"/>
              <a:gd name="T103" fmla="*/ 2147483647 h 2043"/>
              <a:gd name="T104" fmla="*/ 2147483647 w 2041"/>
              <a:gd name="T105" fmla="*/ 2147483647 h 2043"/>
              <a:gd name="T106" fmla="*/ 2147483647 w 2041"/>
              <a:gd name="T107" fmla="*/ 2147483647 h 2043"/>
              <a:gd name="T108" fmla="*/ 2147483647 w 2041"/>
              <a:gd name="T109" fmla="*/ 2147483647 h 2043"/>
              <a:gd name="T110" fmla="*/ 2147483647 w 2041"/>
              <a:gd name="T111" fmla="*/ 2147483647 h 2043"/>
              <a:gd name="T112" fmla="*/ 2147483647 w 2041"/>
              <a:gd name="T113" fmla="*/ 2147483647 h 2043"/>
              <a:gd name="T114" fmla="*/ 2147483647 w 2041"/>
              <a:gd name="T115" fmla="*/ 2147483647 h 2043"/>
              <a:gd name="T116" fmla="*/ 2147483647 w 2041"/>
              <a:gd name="T117" fmla="*/ 2147483647 h 2043"/>
              <a:gd name="T118" fmla="*/ 2147483647 w 2041"/>
              <a:gd name="T119" fmla="*/ 2147483647 h 2043"/>
              <a:gd name="T120" fmla="*/ 2147483647 w 2041"/>
              <a:gd name="T121" fmla="*/ 2147483647 h 204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041" h="2043">
                <a:moveTo>
                  <a:pt x="2041" y="1022"/>
                </a:moveTo>
                <a:lnTo>
                  <a:pt x="2035" y="914"/>
                </a:lnTo>
                <a:lnTo>
                  <a:pt x="2018" y="809"/>
                </a:lnTo>
                <a:lnTo>
                  <a:pt x="1991" y="706"/>
                </a:lnTo>
                <a:lnTo>
                  <a:pt x="1952" y="606"/>
                </a:lnTo>
                <a:lnTo>
                  <a:pt x="1903" y="511"/>
                </a:lnTo>
                <a:lnTo>
                  <a:pt x="1846" y="422"/>
                </a:lnTo>
                <a:lnTo>
                  <a:pt x="1779" y="338"/>
                </a:lnTo>
                <a:lnTo>
                  <a:pt x="1703" y="263"/>
                </a:lnTo>
                <a:lnTo>
                  <a:pt x="1620" y="196"/>
                </a:lnTo>
                <a:lnTo>
                  <a:pt x="1530" y="137"/>
                </a:lnTo>
                <a:lnTo>
                  <a:pt x="1435" y="88"/>
                </a:lnTo>
                <a:lnTo>
                  <a:pt x="1335" y="50"/>
                </a:lnTo>
                <a:lnTo>
                  <a:pt x="1232" y="22"/>
                </a:lnTo>
                <a:lnTo>
                  <a:pt x="1126" y="6"/>
                </a:lnTo>
                <a:lnTo>
                  <a:pt x="1020" y="0"/>
                </a:lnTo>
                <a:lnTo>
                  <a:pt x="913" y="6"/>
                </a:lnTo>
                <a:lnTo>
                  <a:pt x="808" y="22"/>
                </a:lnTo>
                <a:lnTo>
                  <a:pt x="704" y="50"/>
                </a:lnTo>
                <a:lnTo>
                  <a:pt x="604" y="88"/>
                </a:lnTo>
                <a:lnTo>
                  <a:pt x="510" y="137"/>
                </a:lnTo>
                <a:lnTo>
                  <a:pt x="420" y="196"/>
                </a:lnTo>
                <a:lnTo>
                  <a:pt x="337" y="263"/>
                </a:lnTo>
                <a:lnTo>
                  <a:pt x="261" y="338"/>
                </a:lnTo>
                <a:lnTo>
                  <a:pt x="194" y="422"/>
                </a:lnTo>
                <a:lnTo>
                  <a:pt x="136" y="511"/>
                </a:lnTo>
                <a:lnTo>
                  <a:pt x="87" y="606"/>
                </a:lnTo>
                <a:lnTo>
                  <a:pt x="49" y="706"/>
                </a:lnTo>
                <a:lnTo>
                  <a:pt x="21" y="809"/>
                </a:lnTo>
                <a:lnTo>
                  <a:pt x="5" y="914"/>
                </a:lnTo>
                <a:lnTo>
                  <a:pt x="0" y="1022"/>
                </a:lnTo>
                <a:lnTo>
                  <a:pt x="5" y="1129"/>
                </a:lnTo>
                <a:lnTo>
                  <a:pt x="21" y="1234"/>
                </a:lnTo>
                <a:lnTo>
                  <a:pt x="49" y="1337"/>
                </a:lnTo>
                <a:lnTo>
                  <a:pt x="87" y="1437"/>
                </a:lnTo>
                <a:lnTo>
                  <a:pt x="136" y="1532"/>
                </a:lnTo>
                <a:lnTo>
                  <a:pt x="194" y="1623"/>
                </a:lnTo>
                <a:lnTo>
                  <a:pt x="261" y="1706"/>
                </a:lnTo>
                <a:lnTo>
                  <a:pt x="337" y="1781"/>
                </a:lnTo>
                <a:lnTo>
                  <a:pt x="420" y="1848"/>
                </a:lnTo>
                <a:lnTo>
                  <a:pt x="510" y="1907"/>
                </a:lnTo>
                <a:lnTo>
                  <a:pt x="604" y="1955"/>
                </a:lnTo>
                <a:lnTo>
                  <a:pt x="704" y="1993"/>
                </a:lnTo>
                <a:lnTo>
                  <a:pt x="808" y="2021"/>
                </a:lnTo>
                <a:lnTo>
                  <a:pt x="913" y="2038"/>
                </a:lnTo>
                <a:lnTo>
                  <a:pt x="1020" y="2043"/>
                </a:lnTo>
                <a:lnTo>
                  <a:pt x="1126" y="2038"/>
                </a:lnTo>
                <a:lnTo>
                  <a:pt x="1232" y="2021"/>
                </a:lnTo>
                <a:lnTo>
                  <a:pt x="1335" y="1993"/>
                </a:lnTo>
                <a:lnTo>
                  <a:pt x="1435" y="1955"/>
                </a:lnTo>
                <a:lnTo>
                  <a:pt x="1530" y="1907"/>
                </a:lnTo>
                <a:lnTo>
                  <a:pt x="1620" y="1848"/>
                </a:lnTo>
                <a:lnTo>
                  <a:pt x="1703" y="1781"/>
                </a:lnTo>
                <a:lnTo>
                  <a:pt x="1779" y="1706"/>
                </a:lnTo>
                <a:lnTo>
                  <a:pt x="1846" y="1623"/>
                </a:lnTo>
                <a:lnTo>
                  <a:pt x="1903" y="1532"/>
                </a:lnTo>
                <a:lnTo>
                  <a:pt x="1952" y="1437"/>
                </a:lnTo>
                <a:lnTo>
                  <a:pt x="1991" y="1337"/>
                </a:lnTo>
                <a:lnTo>
                  <a:pt x="2018" y="1234"/>
                </a:lnTo>
                <a:lnTo>
                  <a:pt x="2035" y="1129"/>
                </a:lnTo>
                <a:lnTo>
                  <a:pt x="2041" y="102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849" name="Group 217"/>
          <p:cNvGrpSpPr>
            <a:grpSpLocks/>
          </p:cNvGrpSpPr>
          <p:nvPr/>
        </p:nvGrpSpPr>
        <p:grpSpPr bwMode="auto">
          <a:xfrm>
            <a:off x="812800" y="4703763"/>
            <a:ext cx="180975" cy="1284287"/>
            <a:chOff x="512" y="2963"/>
            <a:chExt cx="114" cy="809"/>
          </a:xfrm>
        </p:grpSpPr>
        <p:sp>
          <p:nvSpPr>
            <p:cNvPr id="73816" name="Freeform 218"/>
            <p:cNvSpPr>
              <a:spLocks/>
            </p:cNvSpPr>
            <p:nvPr/>
          </p:nvSpPr>
          <p:spPr bwMode="auto">
            <a:xfrm>
              <a:off x="512" y="3620"/>
              <a:ext cx="114" cy="152"/>
            </a:xfrm>
            <a:custGeom>
              <a:avLst/>
              <a:gdLst>
                <a:gd name="T0" fmla="*/ 0 w 210"/>
                <a:gd name="T1" fmla="*/ 0 h 276"/>
                <a:gd name="T2" fmla="*/ 5 w 210"/>
                <a:gd name="T3" fmla="*/ 9 h 276"/>
                <a:gd name="T4" fmla="*/ 11 w 210"/>
                <a:gd name="T5" fmla="*/ 18 h 276"/>
                <a:gd name="T6" fmla="*/ 18 w 210"/>
                <a:gd name="T7" fmla="*/ 25 h 2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0" h="276">
                  <a:moveTo>
                    <a:pt x="0" y="0"/>
                  </a:moveTo>
                  <a:lnTo>
                    <a:pt x="59" y="100"/>
                  </a:lnTo>
                  <a:lnTo>
                    <a:pt x="130" y="192"/>
                  </a:lnTo>
                  <a:lnTo>
                    <a:pt x="210" y="2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7" name="Freeform 219"/>
            <p:cNvSpPr>
              <a:spLocks/>
            </p:cNvSpPr>
            <p:nvPr/>
          </p:nvSpPr>
          <p:spPr bwMode="auto">
            <a:xfrm>
              <a:off x="520" y="2963"/>
              <a:ext cx="95" cy="129"/>
            </a:xfrm>
            <a:custGeom>
              <a:avLst/>
              <a:gdLst>
                <a:gd name="T0" fmla="*/ 14 w 179"/>
                <a:gd name="T1" fmla="*/ 0 h 235"/>
                <a:gd name="T2" fmla="*/ 8 w 179"/>
                <a:gd name="T3" fmla="*/ 7 h 235"/>
                <a:gd name="T4" fmla="*/ 4 w 179"/>
                <a:gd name="T5" fmla="*/ 14 h 235"/>
                <a:gd name="T6" fmla="*/ 0 w 179"/>
                <a:gd name="T7" fmla="*/ 21 h 2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35">
                  <a:moveTo>
                    <a:pt x="179" y="0"/>
                  </a:moveTo>
                  <a:lnTo>
                    <a:pt x="112" y="73"/>
                  </a:lnTo>
                  <a:lnTo>
                    <a:pt x="52" y="151"/>
                  </a:lnTo>
                  <a:lnTo>
                    <a:pt x="0" y="2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852" name="Line 220"/>
          <p:cNvSpPr>
            <a:spLocks noChangeShapeType="1"/>
          </p:cNvSpPr>
          <p:nvPr/>
        </p:nvSpPr>
        <p:spPr bwMode="auto">
          <a:xfrm>
            <a:off x="900113" y="2876550"/>
            <a:ext cx="0" cy="29972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853" name="Group 221"/>
          <p:cNvGrpSpPr>
            <a:grpSpLocks/>
          </p:cNvGrpSpPr>
          <p:nvPr/>
        </p:nvGrpSpPr>
        <p:grpSpPr bwMode="auto">
          <a:xfrm>
            <a:off x="769938" y="5830888"/>
            <a:ext cx="169862" cy="277812"/>
            <a:chOff x="485" y="3673"/>
            <a:chExt cx="107" cy="175"/>
          </a:xfrm>
        </p:grpSpPr>
        <p:sp>
          <p:nvSpPr>
            <p:cNvPr id="73813" name="Freeform 222"/>
            <p:cNvSpPr>
              <a:spLocks/>
            </p:cNvSpPr>
            <p:nvPr/>
          </p:nvSpPr>
          <p:spPr bwMode="auto">
            <a:xfrm>
              <a:off x="531" y="3673"/>
              <a:ext cx="61" cy="57"/>
            </a:xfrm>
            <a:custGeom>
              <a:avLst/>
              <a:gdLst>
                <a:gd name="T0" fmla="*/ 12 w 106"/>
                <a:gd name="T1" fmla="*/ 5 h 105"/>
                <a:gd name="T2" fmla="*/ 11 w 106"/>
                <a:gd name="T3" fmla="*/ 3 h 105"/>
                <a:gd name="T4" fmla="*/ 10 w 106"/>
                <a:gd name="T5" fmla="*/ 1 h 105"/>
                <a:gd name="T6" fmla="*/ 8 w 106"/>
                <a:gd name="T7" fmla="*/ 1 h 105"/>
                <a:gd name="T8" fmla="*/ 6 w 106"/>
                <a:gd name="T9" fmla="*/ 0 h 105"/>
                <a:gd name="T10" fmla="*/ 3 w 106"/>
                <a:gd name="T11" fmla="*/ 1 h 105"/>
                <a:gd name="T12" fmla="*/ 2 w 106"/>
                <a:gd name="T13" fmla="*/ 1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2 w 106"/>
                <a:gd name="T21" fmla="*/ 8 h 105"/>
                <a:gd name="T22" fmla="*/ 3 w 106"/>
                <a:gd name="T23" fmla="*/ 9 h 105"/>
                <a:gd name="T24" fmla="*/ 6 w 106"/>
                <a:gd name="T25" fmla="*/ 9 h 105"/>
                <a:gd name="T26" fmla="*/ 8 w 106"/>
                <a:gd name="T27" fmla="*/ 9 h 105"/>
                <a:gd name="T28" fmla="*/ 10 w 106"/>
                <a:gd name="T29" fmla="*/ 8 h 105"/>
                <a:gd name="T30" fmla="*/ 11 w 106"/>
                <a:gd name="T31" fmla="*/ 7 h 105"/>
                <a:gd name="T32" fmla="*/ 12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1" y="33"/>
                  </a:lnTo>
                  <a:lnTo>
                    <a:pt x="90" y="15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5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3"/>
                  </a:lnTo>
                  <a:lnTo>
                    <a:pt x="15" y="90"/>
                  </a:lnTo>
                  <a:lnTo>
                    <a:pt x="32" y="101"/>
                  </a:lnTo>
                  <a:lnTo>
                    <a:pt x="52" y="105"/>
                  </a:lnTo>
                  <a:lnTo>
                    <a:pt x="73" y="101"/>
                  </a:lnTo>
                  <a:lnTo>
                    <a:pt x="90" y="90"/>
                  </a:lnTo>
                  <a:lnTo>
                    <a:pt x="101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4" name="Freeform 223"/>
            <p:cNvSpPr>
              <a:spLocks/>
            </p:cNvSpPr>
            <p:nvPr/>
          </p:nvSpPr>
          <p:spPr bwMode="auto">
            <a:xfrm>
              <a:off x="485" y="3734"/>
              <a:ext cx="42" cy="87"/>
            </a:xfrm>
            <a:custGeom>
              <a:avLst/>
              <a:gdLst>
                <a:gd name="T0" fmla="*/ 5 w 81"/>
                <a:gd name="T1" fmla="*/ 0 h 162"/>
                <a:gd name="T2" fmla="*/ 0 w 81"/>
                <a:gd name="T3" fmla="*/ 13 h 162"/>
                <a:gd name="T4" fmla="*/ 6 w 81"/>
                <a:gd name="T5" fmla="*/ 13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2">
                  <a:moveTo>
                    <a:pt x="76" y="0"/>
                  </a:moveTo>
                  <a:lnTo>
                    <a:pt x="0" y="162"/>
                  </a:lnTo>
                  <a:lnTo>
                    <a:pt x="81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5" name="Line 224"/>
            <p:cNvSpPr>
              <a:spLocks noChangeShapeType="1"/>
            </p:cNvSpPr>
            <p:nvPr/>
          </p:nvSpPr>
          <p:spPr bwMode="auto">
            <a:xfrm flipH="1">
              <a:off x="508" y="3795"/>
              <a:ext cx="12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57" name="Group 225"/>
          <p:cNvGrpSpPr>
            <a:grpSpLocks/>
          </p:cNvGrpSpPr>
          <p:nvPr/>
        </p:nvGrpSpPr>
        <p:grpSpPr bwMode="auto">
          <a:xfrm>
            <a:off x="739775" y="4583113"/>
            <a:ext cx="200025" cy="265112"/>
            <a:chOff x="466" y="2887"/>
            <a:chExt cx="126" cy="167"/>
          </a:xfrm>
        </p:grpSpPr>
        <p:sp>
          <p:nvSpPr>
            <p:cNvPr id="73811" name="Freeform 226"/>
            <p:cNvSpPr>
              <a:spLocks/>
            </p:cNvSpPr>
            <p:nvPr/>
          </p:nvSpPr>
          <p:spPr bwMode="auto">
            <a:xfrm>
              <a:off x="531" y="2997"/>
              <a:ext cx="61" cy="57"/>
            </a:xfrm>
            <a:custGeom>
              <a:avLst/>
              <a:gdLst>
                <a:gd name="T0" fmla="*/ 12 w 106"/>
                <a:gd name="T1" fmla="*/ 5 h 105"/>
                <a:gd name="T2" fmla="*/ 11 w 106"/>
                <a:gd name="T3" fmla="*/ 3 h 105"/>
                <a:gd name="T4" fmla="*/ 10 w 106"/>
                <a:gd name="T5" fmla="*/ 2 h 105"/>
                <a:gd name="T6" fmla="*/ 8 w 106"/>
                <a:gd name="T7" fmla="*/ 1 h 105"/>
                <a:gd name="T8" fmla="*/ 6 w 106"/>
                <a:gd name="T9" fmla="*/ 0 h 105"/>
                <a:gd name="T10" fmla="*/ 3 w 106"/>
                <a:gd name="T11" fmla="*/ 1 h 105"/>
                <a:gd name="T12" fmla="*/ 2 w 106"/>
                <a:gd name="T13" fmla="*/ 2 h 105"/>
                <a:gd name="T14" fmla="*/ 1 w 106"/>
                <a:gd name="T15" fmla="*/ 3 h 105"/>
                <a:gd name="T16" fmla="*/ 0 w 106"/>
                <a:gd name="T17" fmla="*/ 5 h 105"/>
                <a:gd name="T18" fmla="*/ 1 w 106"/>
                <a:gd name="T19" fmla="*/ 7 h 105"/>
                <a:gd name="T20" fmla="*/ 2 w 106"/>
                <a:gd name="T21" fmla="*/ 8 h 105"/>
                <a:gd name="T22" fmla="*/ 3 w 106"/>
                <a:gd name="T23" fmla="*/ 9 h 105"/>
                <a:gd name="T24" fmla="*/ 6 w 106"/>
                <a:gd name="T25" fmla="*/ 9 h 105"/>
                <a:gd name="T26" fmla="*/ 8 w 106"/>
                <a:gd name="T27" fmla="*/ 9 h 105"/>
                <a:gd name="T28" fmla="*/ 10 w 106"/>
                <a:gd name="T29" fmla="*/ 8 h 105"/>
                <a:gd name="T30" fmla="*/ 11 w 106"/>
                <a:gd name="T31" fmla="*/ 7 h 105"/>
                <a:gd name="T32" fmla="*/ 12 w 106"/>
                <a:gd name="T33" fmla="*/ 5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3"/>
                  </a:lnTo>
                  <a:lnTo>
                    <a:pt x="15" y="90"/>
                  </a:lnTo>
                  <a:lnTo>
                    <a:pt x="32" y="102"/>
                  </a:lnTo>
                  <a:lnTo>
                    <a:pt x="52" y="105"/>
                  </a:lnTo>
                  <a:lnTo>
                    <a:pt x="73" y="102"/>
                  </a:lnTo>
                  <a:lnTo>
                    <a:pt x="90" y="90"/>
                  </a:lnTo>
                  <a:lnTo>
                    <a:pt x="101" y="73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2" name="Freeform 227"/>
            <p:cNvSpPr>
              <a:spLocks/>
            </p:cNvSpPr>
            <p:nvPr/>
          </p:nvSpPr>
          <p:spPr bwMode="auto">
            <a:xfrm>
              <a:off x="466" y="2887"/>
              <a:ext cx="54" cy="114"/>
            </a:xfrm>
            <a:custGeom>
              <a:avLst/>
              <a:gdLst>
                <a:gd name="T0" fmla="*/ 10 w 95"/>
                <a:gd name="T1" fmla="*/ 0 h 209"/>
                <a:gd name="T2" fmla="*/ 7 w 95"/>
                <a:gd name="T3" fmla="*/ 1 h 209"/>
                <a:gd name="T4" fmla="*/ 5 w 95"/>
                <a:gd name="T5" fmla="*/ 3 h 209"/>
                <a:gd name="T6" fmla="*/ 3 w 95"/>
                <a:gd name="T7" fmla="*/ 5 h 209"/>
                <a:gd name="T8" fmla="*/ 2 w 95"/>
                <a:gd name="T9" fmla="*/ 8 h 209"/>
                <a:gd name="T10" fmla="*/ 1 w 95"/>
                <a:gd name="T11" fmla="*/ 15 h 209"/>
                <a:gd name="T12" fmla="*/ 0 w 95"/>
                <a:gd name="T13" fmla="*/ 16 h 209"/>
                <a:gd name="T14" fmla="*/ 1 w 95"/>
                <a:gd name="T15" fmla="*/ 17 h 209"/>
                <a:gd name="T16" fmla="*/ 1 w 95"/>
                <a:gd name="T17" fmla="*/ 18 h 209"/>
                <a:gd name="T18" fmla="*/ 2 w 95"/>
                <a:gd name="T19" fmla="*/ 19 h 209"/>
                <a:gd name="T20" fmla="*/ 3 w 95"/>
                <a:gd name="T21" fmla="*/ 18 h 209"/>
                <a:gd name="T22" fmla="*/ 5 w 95"/>
                <a:gd name="T23" fmla="*/ 17 h 209"/>
                <a:gd name="T24" fmla="*/ 6 w 95"/>
                <a:gd name="T25" fmla="*/ 16 h 209"/>
                <a:gd name="T26" fmla="*/ 7 w 95"/>
                <a:gd name="T27" fmla="*/ 15 h 209"/>
                <a:gd name="T28" fmla="*/ 7 w 95"/>
                <a:gd name="T29" fmla="*/ 12 h 209"/>
                <a:gd name="T30" fmla="*/ 8 w 95"/>
                <a:gd name="T31" fmla="*/ 11 h 209"/>
                <a:gd name="T32" fmla="*/ 8 w 95"/>
                <a:gd name="T33" fmla="*/ 10 h 209"/>
                <a:gd name="T34" fmla="*/ 7 w 95"/>
                <a:gd name="T35" fmla="*/ 9 h 209"/>
                <a:gd name="T36" fmla="*/ 6 w 95"/>
                <a:gd name="T37" fmla="*/ 8 h 209"/>
                <a:gd name="T38" fmla="*/ 6 w 95"/>
                <a:gd name="T39" fmla="*/ 8 h 209"/>
                <a:gd name="T40" fmla="*/ 2 w 95"/>
                <a:gd name="T41" fmla="*/ 8 h 2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5" h="209">
                  <a:moveTo>
                    <a:pt x="95" y="0"/>
                  </a:moveTo>
                  <a:lnTo>
                    <a:pt x="72" y="14"/>
                  </a:lnTo>
                  <a:lnTo>
                    <a:pt x="51" y="36"/>
                  </a:lnTo>
                  <a:lnTo>
                    <a:pt x="34" y="63"/>
                  </a:lnTo>
                  <a:lnTo>
                    <a:pt x="21" y="92"/>
                  </a:lnTo>
                  <a:lnTo>
                    <a:pt x="2" y="163"/>
                  </a:lnTo>
                  <a:lnTo>
                    <a:pt x="0" y="180"/>
                  </a:lnTo>
                  <a:lnTo>
                    <a:pt x="3" y="195"/>
                  </a:lnTo>
                  <a:lnTo>
                    <a:pt x="10" y="205"/>
                  </a:lnTo>
                  <a:lnTo>
                    <a:pt x="22" y="209"/>
                  </a:lnTo>
                  <a:lnTo>
                    <a:pt x="36" y="205"/>
                  </a:lnTo>
                  <a:lnTo>
                    <a:pt x="49" y="195"/>
                  </a:lnTo>
                  <a:lnTo>
                    <a:pt x="60" y="180"/>
                  </a:lnTo>
                  <a:lnTo>
                    <a:pt x="68" y="163"/>
                  </a:lnTo>
                  <a:lnTo>
                    <a:pt x="73" y="139"/>
                  </a:lnTo>
                  <a:lnTo>
                    <a:pt x="78" y="123"/>
                  </a:lnTo>
                  <a:lnTo>
                    <a:pt x="76" y="111"/>
                  </a:lnTo>
                  <a:lnTo>
                    <a:pt x="72" y="99"/>
                  </a:lnTo>
                  <a:lnTo>
                    <a:pt x="64" y="94"/>
                  </a:lnTo>
                  <a:lnTo>
                    <a:pt x="54" y="92"/>
                  </a:lnTo>
                  <a:lnTo>
                    <a:pt x="21" y="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60" name="Group 228"/>
          <p:cNvGrpSpPr>
            <a:grpSpLocks/>
          </p:cNvGrpSpPr>
          <p:nvPr/>
        </p:nvGrpSpPr>
        <p:grpSpPr bwMode="auto">
          <a:xfrm>
            <a:off x="900113" y="4797425"/>
            <a:ext cx="4083050" cy="1076325"/>
            <a:chOff x="567" y="3022"/>
            <a:chExt cx="2572" cy="678"/>
          </a:xfrm>
        </p:grpSpPr>
        <p:sp>
          <p:nvSpPr>
            <p:cNvPr id="73809" name="Line 229"/>
            <p:cNvSpPr>
              <a:spLocks noChangeShapeType="1"/>
            </p:cNvSpPr>
            <p:nvPr/>
          </p:nvSpPr>
          <p:spPr bwMode="auto">
            <a:xfrm>
              <a:off x="567" y="3022"/>
              <a:ext cx="19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10" name="Line 230"/>
            <p:cNvSpPr>
              <a:spLocks noChangeShapeType="1"/>
            </p:cNvSpPr>
            <p:nvPr/>
          </p:nvSpPr>
          <p:spPr bwMode="auto">
            <a:xfrm>
              <a:off x="567" y="3700"/>
              <a:ext cx="257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63" name="Group 231"/>
          <p:cNvGrpSpPr>
            <a:grpSpLocks/>
          </p:cNvGrpSpPr>
          <p:nvPr/>
        </p:nvGrpSpPr>
        <p:grpSpPr bwMode="auto">
          <a:xfrm>
            <a:off x="3916363" y="2876550"/>
            <a:ext cx="1066800" cy="2997200"/>
            <a:chOff x="2467" y="1812"/>
            <a:chExt cx="672" cy="1888"/>
          </a:xfrm>
        </p:grpSpPr>
        <p:sp>
          <p:nvSpPr>
            <p:cNvPr id="73807" name="Line 232"/>
            <p:cNvSpPr>
              <a:spLocks noChangeShapeType="1"/>
            </p:cNvSpPr>
            <p:nvPr/>
          </p:nvSpPr>
          <p:spPr bwMode="auto">
            <a:xfrm flipV="1">
              <a:off x="3139" y="1812"/>
              <a:ext cx="0" cy="18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8" name="Line 233"/>
            <p:cNvSpPr>
              <a:spLocks noChangeShapeType="1"/>
            </p:cNvSpPr>
            <p:nvPr/>
          </p:nvSpPr>
          <p:spPr bwMode="auto">
            <a:xfrm flipV="1">
              <a:off x="2467" y="1812"/>
              <a:ext cx="0" cy="12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866" name="Line 234"/>
          <p:cNvSpPr>
            <a:spLocks noChangeShapeType="1"/>
          </p:cNvSpPr>
          <p:nvPr/>
        </p:nvSpPr>
        <p:spPr bwMode="auto">
          <a:xfrm>
            <a:off x="2411413" y="2876550"/>
            <a:ext cx="25717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7867" name="Group 235"/>
          <p:cNvGrpSpPr>
            <a:grpSpLocks/>
          </p:cNvGrpSpPr>
          <p:nvPr/>
        </p:nvGrpSpPr>
        <p:grpSpPr bwMode="auto">
          <a:xfrm>
            <a:off x="4799013" y="2665413"/>
            <a:ext cx="223837" cy="258762"/>
            <a:chOff x="3023" y="1679"/>
            <a:chExt cx="141" cy="163"/>
          </a:xfrm>
        </p:grpSpPr>
        <p:sp>
          <p:nvSpPr>
            <p:cNvPr id="73802" name="Freeform 236"/>
            <p:cNvSpPr>
              <a:spLocks/>
            </p:cNvSpPr>
            <p:nvPr/>
          </p:nvSpPr>
          <p:spPr bwMode="auto">
            <a:xfrm>
              <a:off x="3107" y="1785"/>
              <a:ext cx="57" cy="57"/>
            </a:xfrm>
            <a:custGeom>
              <a:avLst/>
              <a:gdLst>
                <a:gd name="T0" fmla="*/ 9 w 105"/>
                <a:gd name="T1" fmla="*/ 5 h 106"/>
                <a:gd name="T2" fmla="*/ 9 w 105"/>
                <a:gd name="T3" fmla="*/ 3 h 106"/>
                <a:gd name="T4" fmla="*/ 8 w 105"/>
                <a:gd name="T5" fmla="*/ 2 h 106"/>
                <a:gd name="T6" fmla="*/ 6 w 105"/>
                <a:gd name="T7" fmla="*/ 1 h 106"/>
                <a:gd name="T8" fmla="*/ 4 w 105"/>
                <a:gd name="T9" fmla="*/ 0 h 106"/>
                <a:gd name="T10" fmla="*/ 3 w 105"/>
                <a:gd name="T11" fmla="*/ 1 h 106"/>
                <a:gd name="T12" fmla="*/ 1 w 105"/>
                <a:gd name="T13" fmla="*/ 2 h 106"/>
                <a:gd name="T14" fmla="*/ 1 w 105"/>
                <a:gd name="T15" fmla="*/ 3 h 106"/>
                <a:gd name="T16" fmla="*/ 0 w 105"/>
                <a:gd name="T17" fmla="*/ 5 h 106"/>
                <a:gd name="T18" fmla="*/ 1 w 105"/>
                <a:gd name="T19" fmla="*/ 6 h 106"/>
                <a:gd name="T20" fmla="*/ 1 w 105"/>
                <a:gd name="T21" fmla="*/ 8 h 106"/>
                <a:gd name="T22" fmla="*/ 3 w 105"/>
                <a:gd name="T23" fmla="*/ 9 h 106"/>
                <a:gd name="T24" fmla="*/ 4 w 105"/>
                <a:gd name="T25" fmla="*/ 9 h 106"/>
                <a:gd name="T26" fmla="*/ 6 w 105"/>
                <a:gd name="T27" fmla="*/ 9 h 106"/>
                <a:gd name="T28" fmla="*/ 8 w 105"/>
                <a:gd name="T29" fmla="*/ 8 h 106"/>
                <a:gd name="T30" fmla="*/ 9 w 105"/>
                <a:gd name="T31" fmla="*/ 6 h 106"/>
                <a:gd name="T32" fmla="*/ 9 w 105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5" h="106">
                  <a:moveTo>
                    <a:pt x="105" y="53"/>
                  </a:moveTo>
                  <a:lnTo>
                    <a:pt x="101" y="33"/>
                  </a:lnTo>
                  <a:lnTo>
                    <a:pt x="89" y="16"/>
                  </a:lnTo>
                  <a:lnTo>
                    <a:pt x="72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4"/>
                  </a:lnTo>
                  <a:lnTo>
                    <a:pt x="15" y="91"/>
                  </a:lnTo>
                  <a:lnTo>
                    <a:pt x="32" y="102"/>
                  </a:lnTo>
                  <a:lnTo>
                    <a:pt x="52" y="106"/>
                  </a:lnTo>
                  <a:lnTo>
                    <a:pt x="72" y="102"/>
                  </a:lnTo>
                  <a:lnTo>
                    <a:pt x="89" y="91"/>
                  </a:lnTo>
                  <a:lnTo>
                    <a:pt x="101" y="74"/>
                  </a:lnTo>
                  <a:lnTo>
                    <a:pt x="105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3" name="Freeform 237"/>
            <p:cNvSpPr>
              <a:spLocks/>
            </p:cNvSpPr>
            <p:nvPr/>
          </p:nvSpPr>
          <p:spPr bwMode="auto">
            <a:xfrm>
              <a:off x="3023" y="1679"/>
              <a:ext cx="42" cy="87"/>
            </a:xfrm>
            <a:custGeom>
              <a:avLst/>
              <a:gdLst>
                <a:gd name="T0" fmla="*/ 6 w 81"/>
                <a:gd name="T1" fmla="*/ 0 h 163"/>
                <a:gd name="T2" fmla="*/ 0 w 81"/>
                <a:gd name="T3" fmla="*/ 13 h 163"/>
                <a:gd name="T4" fmla="*/ 6 w 81"/>
                <a:gd name="T5" fmla="*/ 13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63">
                  <a:moveTo>
                    <a:pt x="77" y="0"/>
                  </a:moveTo>
                  <a:lnTo>
                    <a:pt x="0" y="163"/>
                  </a:lnTo>
                  <a:lnTo>
                    <a:pt x="81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4" name="Line 238"/>
            <p:cNvSpPr>
              <a:spLocks noChangeShapeType="1"/>
            </p:cNvSpPr>
            <p:nvPr/>
          </p:nvSpPr>
          <p:spPr bwMode="auto">
            <a:xfrm flipH="1">
              <a:off x="3046" y="1743"/>
              <a:ext cx="1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5" name="Line 239"/>
            <p:cNvSpPr>
              <a:spLocks noChangeShapeType="1"/>
            </p:cNvSpPr>
            <p:nvPr/>
          </p:nvSpPr>
          <p:spPr bwMode="auto">
            <a:xfrm flipV="1">
              <a:off x="3111" y="1679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6" name="Line 240"/>
            <p:cNvSpPr>
              <a:spLocks noChangeShapeType="1"/>
            </p:cNvSpPr>
            <p:nvPr/>
          </p:nvSpPr>
          <p:spPr bwMode="auto">
            <a:xfrm flipV="1">
              <a:off x="3141" y="1679"/>
              <a:ext cx="11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873" name="Group 241"/>
          <p:cNvGrpSpPr>
            <a:grpSpLocks/>
          </p:cNvGrpSpPr>
          <p:nvPr/>
        </p:nvGrpSpPr>
        <p:grpSpPr bwMode="auto">
          <a:xfrm>
            <a:off x="3859213" y="2671763"/>
            <a:ext cx="349250" cy="252412"/>
            <a:chOff x="2431" y="1683"/>
            <a:chExt cx="220" cy="159"/>
          </a:xfrm>
        </p:grpSpPr>
        <p:sp>
          <p:nvSpPr>
            <p:cNvPr id="73798" name="Freeform 242"/>
            <p:cNvSpPr>
              <a:spLocks/>
            </p:cNvSpPr>
            <p:nvPr/>
          </p:nvSpPr>
          <p:spPr bwMode="auto">
            <a:xfrm>
              <a:off x="2431" y="1785"/>
              <a:ext cx="57" cy="57"/>
            </a:xfrm>
            <a:custGeom>
              <a:avLst/>
              <a:gdLst>
                <a:gd name="T0" fmla="*/ 9 w 106"/>
                <a:gd name="T1" fmla="*/ 5 h 106"/>
                <a:gd name="T2" fmla="*/ 9 w 106"/>
                <a:gd name="T3" fmla="*/ 3 h 106"/>
                <a:gd name="T4" fmla="*/ 8 w 106"/>
                <a:gd name="T5" fmla="*/ 2 h 106"/>
                <a:gd name="T6" fmla="*/ 6 w 106"/>
                <a:gd name="T7" fmla="*/ 1 h 106"/>
                <a:gd name="T8" fmla="*/ 4 w 106"/>
                <a:gd name="T9" fmla="*/ 0 h 106"/>
                <a:gd name="T10" fmla="*/ 3 w 106"/>
                <a:gd name="T11" fmla="*/ 1 h 106"/>
                <a:gd name="T12" fmla="*/ 1 w 106"/>
                <a:gd name="T13" fmla="*/ 2 h 106"/>
                <a:gd name="T14" fmla="*/ 1 w 106"/>
                <a:gd name="T15" fmla="*/ 3 h 106"/>
                <a:gd name="T16" fmla="*/ 0 w 106"/>
                <a:gd name="T17" fmla="*/ 5 h 106"/>
                <a:gd name="T18" fmla="*/ 1 w 106"/>
                <a:gd name="T19" fmla="*/ 6 h 106"/>
                <a:gd name="T20" fmla="*/ 1 w 106"/>
                <a:gd name="T21" fmla="*/ 8 h 106"/>
                <a:gd name="T22" fmla="*/ 3 w 106"/>
                <a:gd name="T23" fmla="*/ 9 h 106"/>
                <a:gd name="T24" fmla="*/ 4 w 106"/>
                <a:gd name="T25" fmla="*/ 9 h 106"/>
                <a:gd name="T26" fmla="*/ 6 w 106"/>
                <a:gd name="T27" fmla="*/ 9 h 106"/>
                <a:gd name="T28" fmla="*/ 8 w 106"/>
                <a:gd name="T29" fmla="*/ 8 h 106"/>
                <a:gd name="T30" fmla="*/ 9 w 106"/>
                <a:gd name="T31" fmla="*/ 6 h 106"/>
                <a:gd name="T32" fmla="*/ 9 w 106"/>
                <a:gd name="T33" fmla="*/ 5 h 1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6">
                  <a:moveTo>
                    <a:pt x="106" y="53"/>
                  </a:moveTo>
                  <a:lnTo>
                    <a:pt x="101" y="33"/>
                  </a:lnTo>
                  <a:lnTo>
                    <a:pt x="90" y="16"/>
                  </a:lnTo>
                  <a:lnTo>
                    <a:pt x="73" y="4"/>
                  </a:lnTo>
                  <a:lnTo>
                    <a:pt x="52" y="0"/>
                  </a:lnTo>
                  <a:lnTo>
                    <a:pt x="32" y="4"/>
                  </a:lnTo>
                  <a:lnTo>
                    <a:pt x="15" y="16"/>
                  </a:lnTo>
                  <a:lnTo>
                    <a:pt x="3" y="33"/>
                  </a:lnTo>
                  <a:lnTo>
                    <a:pt x="0" y="53"/>
                  </a:lnTo>
                  <a:lnTo>
                    <a:pt x="3" y="74"/>
                  </a:lnTo>
                  <a:lnTo>
                    <a:pt x="15" y="91"/>
                  </a:lnTo>
                  <a:lnTo>
                    <a:pt x="32" y="102"/>
                  </a:lnTo>
                  <a:lnTo>
                    <a:pt x="52" y="106"/>
                  </a:lnTo>
                  <a:lnTo>
                    <a:pt x="73" y="102"/>
                  </a:lnTo>
                  <a:lnTo>
                    <a:pt x="90" y="91"/>
                  </a:lnTo>
                  <a:lnTo>
                    <a:pt x="101" y="74"/>
                  </a:lnTo>
                  <a:lnTo>
                    <a:pt x="106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9" name="Freeform 243"/>
            <p:cNvSpPr>
              <a:spLocks/>
            </p:cNvSpPr>
            <p:nvPr/>
          </p:nvSpPr>
          <p:spPr bwMode="auto">
            <a:xfrm>
              <a:off x="2526" y="1683"/>
              <a:ext cx="53" cy="114"/>
            </a:xfrm>
            <a:custGeom>
              <a:avLst/>
              <a:gdLst>
                <a:gd name="T0" fmla="*/ 9 w 95"/>
                <a:gd name="T1" fmla="*/ 0 h 208"/>
                <a:gd name="T2" fmla="*/ 7 w 95"/>
                <a:gd name="T3" fmla="*/ 1 h 208"/>
                <a:gd name="T4" fmla="*/ 5 w 95"/>
                <a:gd name="T5" fmla="*/ 3 h 208"/>
                <a:gd name="T6" fmla="*/ 3 w 95"/>
                <a:gd name="T7" fmla="*/ 5 h 208"/>
                <a:gd name="T8" fmla="*/ 2 w 95"/>
                <a:gd name="T9" fmla="*/ 8 h 208"/>
                <a:gd name="T10" fmla="*/ 1 w 95"/>
                <a:gd name="T11" fmla="*/ 15 h 208"/>
                <a:gd name="T12" fmla="*/ 0 w 95"/>
                <a:gd name="T13" fmla="*/ 16 h 208"/>
                <a:gd name="T14" fmla="*/ 1 w 95"/>
                <a:gd name="T15" fmla="*/ 18 h 208"/>
                <a:gd name="T16" fmla="*/ 1 w 95"/>
                <a:gd name="T17" fmla="*/ 18 h 208"/>
                <a:gd name="T18" fmla="*/ 2 w 95"/>
                <a:gd name="T19" fmla="*/ 19 h 208"/>
                <a:gd name="T20" fmla="*/ 3 w 95"/>
                <a:gd name="T21" fmla="*/ 18 h 208"/>
                <a:gd name="T22" fmla="*/ 4 w 95"/>
                <a:gd name="T23" fmla="*/ 18 h 208"/>
                <a:gd name="T24" fmla="*/ 6 w 95"/>
                <a:gd name="T25" fmla="*/ 16 h 208"/>
                <a:gd name="T26" fmla="*/ 7 w 95"/>
                <a:gd name="T27" fmla="*/ 15 h 208"/>
                <a:gd name="T28" fmla="*/ 7 w 95"/>
                <a:gd name="T29" fmla="*/ 13 h 208"/>
                <a:gd name="T30" fmla="*/ 7 w 95"/>
                <a:gd name="T31" fmla="*/ 11 h 208"/>
                <a:gd name="T32" fmla="*/ 7 w 95"/>
                <a:gd name="T33" fmla="*/ 10 h 208"/>
                <a:gd name="T34" fmla="*/ 7 w 95"/>
                <a:gd name="T35" fmla="*/ 9 h 208"/>
                <a:gd name="T36" fmla="*/ 6 w 95"/>
                <a:gd name="T37" fmla="*/ 8 h 208"/>
                <a:gd name="T38" fmla="*/ 5 w 95"/>
                <a:gd name="T39" fmla="*/ 8 h 208"/>
                <a:gd name="T40" fmla="*/ 2 w 95"/>
                <a:gd name="T41" fmla="*/ 8 h 2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5" h="208">
                  <a:moveTo>
                    <a:pt x="95" y="0"/>
                  </a:moveTo>
                  <a:lnTo>
                    <a:pt x="71" y="15"/>
                  </a:lnTo>
                  <a:lnTo>
                    <a:pt x="50" y="36"/>
                  </a:lnTo>
                  <a:lnTo>
                    <a:pt x="33" y="63"/>
                  </a:lnTo>
                  <a:lnTo>
                    <a:pt x="20" y="92"/>
                  </a:lnTo>
                  <a:lnTo>
                    <a:pt x="2" y="163"/>
                  </a:lnTo>
                  <a:lnTo>
                    <a:pt x="0" y="181"/>
                  </a:lnTo>
                  <a:lnTo>
                    <a:pt x="2" y="196"/>
                  </a:lnTo>
                  <a:lnTo>
                    <a:pt x="11" y="205"/>
                  </a:lnTo>
                  <a:lnTo>
                    <a:pt x="22" y="208"/>
                  </a:lnTo>
                  <a:lnTo>
                    <a:pt x="35" y="205"/>
                  </a:lnTo>
                  <a:lnTo>
                    <a:pt x="49" y="196"/>
                  </a:lnTo>
                  <a:lnTo>
                    <a:pt x="59" y="181"/>
                  </a:lnTo>
                  <a:lnTo>
                    <a:pt x="67" y="163"/>
                  </a:lnTo>
                  <a:lnTo>
                    <a:pt x="73" y="139"/>
                  </a:lnTo>
                  <a:lnTo>
                    <a:pt x="77" y="124"/>
                  </a:lnTo>
                  <a:lnTo>
                    <a:pt x="75" y="110"/>
                  </a:lnTo>
                  <a:lnTo>
                    <a:pt x="71" y="100"/>
                  </a:lnTo>
                  <a:lnTo>
                    <a:pt x="64" y="93"/>
                  </a:lnTo>
                  <a:lnTo>
                    <a:pt x="53" y="92"/>
                  </a:lnTo>
                  <a:lnTo>
                    <a:pt x="20" y="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0" name="Line 244"/>
            <p:cNvSpPr>
              <a:spLocks noChangeShapeType="1"/>
            </p:cNvSpPr>
            <p:nvPr/>
          </p:nvSpPr>
          <p:spPr bwMode="auto">
            <a:xfrm flipV="1">
              <a:off x="2605" y="1683"/>
              <a:ext cx="1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801" name="Line 245"/>
            <p:cNvSpPr>
              <a:spLocks noChangeShapeType="1"/>
            </p:cNvSpPr>
            <p:nvPr/>
          </p:nvSpPr>
          <p:spPr bwMode="auto">
            <a:xfrm flipV="1">
              <a:off x="2636" y="1683"/>
              <a:ext cx="15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7878" name="Freeform 246"/>
          <p:cNvSpPr>
            <a:spLocks/>
          </p:cNvSpPr>
          <p:nvPr/>
        </p:nvSpPr>
        <p:spPr bwMode="auto">
          <a:xfrm>
            <a:off x="3773488" y="1911350"/>
            <a:ext cx="1327150" cy="1217613"/>
          </a:xfrm>
          <a:custGeom>
            <a:avLst/>
            <a:gdLst>
              <a:gd name="T0" fmla="*/ 0 w 1540"/>
              <a:gd name="T1" fmla="*/ 2147483647 h 1411"/>
              <a:gd name="T2" fmla="*/ 2147483647 w 1540"/>
              <a:gd name="T3" fmla="*/ 2147483647 h 1411"/>
              <a:gd name="T4" fmla="*/ 2147483647 w 1540"/>
              <a:gd name="T5" fmla="*/ 2147483647 h 1411"/>
              <a:gd name="T6" fmla="*/ 2147483647 w 1540"/>
              <a:gd name="T7" fmla="*/ 2147483647 h 1411"/>
              <a:gd name="T8" fmla="*/ 2147483647 w 1540"/>
              <a:gd name="T9" fmla="*/ 2147483647 h 1411"/>
              <a:gd name="T10" fmla="*/ 2147483647 w 1540"/>
              <a:gd name="T11" fmla="*/ 2147483647 h 1411"/>
              <a:gd name="T12" fmla="*/ 2147483647 w 1540"/>
              <a:gd name="T13" fmla="*/ 2147483647 h 1411"/>
              <a:gd name="T14" fmla="*/ 2147483647 w 1540"/>
              <a:gd name="T15" fmla="*/ 2147483647 h 1411"/>
              <a:gd name="T16" fmla="*/ 2147483647 w 1540"/>
              <a:gd name="T17" fmla="*/ 2147483647 h 1411"/>
              <a:gd name="T18" fmla="*/ 2147483647 w 1540"/>
              <a:gd name="T19" fmla="*/ 2147483647 h 1411"/>
              <a:gd name="T20" fmla="*/ 2147483647 w 1540"/>
              <a:gd name="T21" fmla="*/ 2147483647 h 1411"/>
              <a:gd name="T22" fmla="*/ 2147483647 w 1540"/>
              <a:gd name="T23" fmla="*/ 2147483647 h 1411"/>
              <a:gd name="T24" fmla="*/ 2147483647 w 1540"/>
              <a:gd name="T25" fmla="*/ 2147483647 h 1411"/>
              <a:gd name="T26" fmla="*/ 2147483647 w 1540"/>
              <a:gd name="T27" fmla="*/ 2147483647 h 1411"/>
              <a:gd name="T28" fmla="*/ 2147483647 w 1540"/>
              <a:gd name="T29" fmla="*/ 2147483647 h 1411"/>
              <a:gd name="T30" fmla="*/ 2147483647 w 1540"/>
              <a:gd name="T31" fmla="*/ 2147483647 h 1411"/>
              <a:gd name="T32" fmla="*/ 2147483647 w 1540"/>
              <a:gd name="T33" fmla="*/ 2147483647 h 1411"/>
              <a:gd name="T34" fmla="*/ 2147483647 w 1540"/>
              <a:gd name="T35" fmla="*/ 2147483647 h 1411"/>
              <a:gd name="T36" fmla="*/ 2147483647 w 1540"/>
              <a:gd name="T37" fmla="*/ 2147483647 h 1411"/>
              <a:gd name="T38" fmla="*/ 2147483647 w 1540"/>
              <a:gd name="T39" fmla="*/ 2147483647 h 1411"/>
              <a:gd name="T40" fmla="*/ 2147483647 w 1540"/>
              <a:gd name="T41" fmla="*/ 2147483647 h 1411"/>
              <a:gd name="T42" fmla="*/ 2147483647 w 1540"/>
              <a:gd name="T43" fmla="*/ 2147483647 h 1411"/>
              <a:gd name="T44" fmla="*/ 2147483647 w 1540"/>
              <a:gd name="T45" fmla="*/ 2147483647 h 1411"/>
              <a:gd name="T46" fmla="*/ 2147483647 w 1540"/>
              <a:gd name="T47" fmla="*/ 2147483647 h 1411"/>
              <a:gd name="T48" fmla="*/ 2147483647 w 1540"/>
              <a:gd name="T49" fmla="*/ 2147483647 h 1411"/>
              <a:gd name="T50" fmla="*/ 2147483647 w 1540"/>
              <a:gd name="T51" fmla="*/ 2147483647 h 1411"/>
              <a:gd name="T52" fmla="*/ 2147483647 w 1540"/>
              <a:gd name="T53" fmla="*/ 2147483647 h 1411"/>
              <a:gd name="T54" fmla="*/ 2147483647 w 1540"/>
              <a:gd name="T55" fmla="*/ 2147483647 h 1411"/>
              <a:gd name="T56" fmla="*/ 2147483647 w 1540"/>
              <a:gd name="T57" fmla="*/ 2147483647 h 1411"/>
              <a:gd name="T58" fmla="*/ 2147483647 w 1540"/>
              <a:gd name="T59" fmla="*/ 2147483647 h 1411"/>
              <a:gd name="T60" fmla="*/ 2147483647 w 1540"/>
              <a:gd name="T61" fmla="*/ 2147483647 h 1411"/>
              <a:gd name="T62" fmla="*/ 2147483647 w 1540"/>
              <a:gd name="T63" fmla="*/ 2147483647 h 1411"/>
              <a:gd name="T64" fmla="*/ 2147483647 w 1540"/>
              <a:gd name="T65" fmla="*/ 2147483647 h 1411"/>
              <a:gd name="T66" fmla="*/ 2147483647 w 1540"/>
              <a:gd name="T67" fmla="*/ 2147483647 h 1411"/>
              <a:gd name="T68" fmla="*/ 2147483647 w 1540"/>
              <a:gd name="T69" fmla="*/ 2147483647 h 1411"/>
              <a:gd name="T70" fmla="*/ 2147483647 w 1540"/>
              <a:gd name="T71" fmla="*/ 2147483647 h 1411"/>
              <a:gd name="T72" fmla="*/ 2147483647 w 1540"/>
              <a:gd name="T73" fmla="*/ 2147483647 h 1411"/>
              <a:gd name="T74" fmla="*/ 2147483647 w 1540"/>
              <a:gd name="T75" fmla="*/ 2147483647 h 1411"/>
              <a:gd name="T76" fmla="*/ 2147483647 w 1540"/>
              <a:gd name="T77" fmla="*/ 0 h 1411"/>
              <a:gd name="T78" fmla="*/ 2147483647 w 1540"/>
              <a:gd name="T79" fmla="*/ 2147483647 h 1411"/>
              <a:gd name="T80" fmla="*/ 2147483647 w 1540"/>
              <a:gd name="T81" fmla="*/ 2147483647 h 1411"/>
              <a:gd name="T82" fmla="*/ 2147483647 w 1540"/>
              <a:gd name="T83" fmla="*/ 2147483647 h 1411"/>
              <a:gd name="T84" fmla="*/ 2147483647 w 1540"/>
              <a:gd name="T85" fmla="*/ 2147483647 h 1411"/>
              <a:gd name="T86" fmla="*/ 2147483647 w 1540"/>
              <a:gd name="T87" fmla="*/ 2147483647 h 1411"/>
              <a:gd name="T88" fmla="*/ 2147483647 w 1540"/>
              <a:gd name="T89" fmla="*/ 2147483647 h 1411"/>
              <a:gd name="T90" fmla="*/ 2147483647 w 1540"/>
              <a:gd name="T91" fmla="*/ 2147483647 h 1411"/>
              <a:gd name="T92" fmla="*/ 2147483647 w 1540"/>
              <a:gd name="T93" fmla="*/ 2147483647 h 1411"/>
              <a:gd name="T94" fmla="*/ 2147483647 w 1540"/>
              <a:gd name="T95" fmla="*/ 2147483647 h 1411"/>
              <a:gd name="T96" fmla="*/ 2147483647 w 1540"/>
              <a:gd name="T97" fmla="*/ 2147483647 h 1411"/>
              <a:gd name="T98" fmla="*/ 2147483647 w 1540"/>
              <a:gd name="T99" fmla="*/ 2147483647 h 1411"/>
              <a:gd name="T100" fmla="*/ 2147483647 w 1540"/>
              <a:gd name="T101" fmla="*/ 2147483647 h 1411"/>
              <a:gd name="T102" fmla="*/ 0 w 1540"/>
              <a:gd name="T103" fmla="*/ 2147483647 h 141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540" h="1411">
                <a:moveTo>
                  <a:pt x="0" y="706"/>
                </a:moveTo>
                <a:lnTo>
                  <a:pt x="6" y="792"/>
                </a:lnTo>
                <a:lnTo>
                  <a:pt x="24" y="878"/>
                </a:lnTo>
                <a:lnTo>
                  <a:pt x="52" y="961"/>
                </a:lnTo>
                <a:lnTo>
                  <a:pt x="92" y="1039"/>
                </a:lnTo>
                <a:lnTo>
                  <a:pt x="142" y="1114"/>
                </a:lnTo>
                <a:lnTo>
                  <a:pt x="202" y="1181"/>
                </a:lnTo>
                <a:lnTo>
                  <a:pt x="270" y="1242"/>
                </a:lnTo>
                <a:lnTo>
                  <a:pt x="345" y="1294"/>
                </a:lnTo>
                <a:lnTo>
                  <a:pt x="427" y="1337"/>
                </a:lnTo>
                <a:lnTo>
                  <a:pt x="515" y="1372"/>
                </a:lnTo>
                <a:lnTo>
                  <a:pt x="606" y="1395"/>
                </a:lnTo>
                <a:lnTo>
                  <a:pt x="700" y="1409"/>
                </a:lnTo>
                <a:lnTo>
                  <a:pt x="795" y="1411"/>
                </a:lnTo>
                <a:lnTo>
                  <a:pt x="889" y="1403"/>
                </a:lnTo>
                <a:lnTo>
                  <a:pt x="982" y="1384"/>
                </a:lnTo>
                <a:lnTo>
                  <a:pt x="1071" y="1356"/>
                </a:lnTo>
                <a:lnTo>
                  <a:pt x="1157" y="1317"/>
                </a:lnTo>
                <a:lnTo>
                  <a:pt x="1235" y="1269"/>
                </a:lnTo>
                <a:lnTo>
                  <a:pt x="1308" y="1213"/>
                </a:lnTo>
                <a:lnTo>
                  <a:pt x="1372" y="1148"/>
                </a:lnTo>
                <a:lnTo>
                  <a:pt x="1426" y="1078"/>
                </a:lnTo>
                <a:lnTo>
                  <a:pt x="1471" y="1001"/>
                </a:lnTo>
                <a:lnTo>
                  <a:pt x="1505" y="920"/>
                </a:lnTo>
                <a:lnTo>
                  <a:pt x="1528" y="836"/>
                </a:lnTo>
                <a:lnTo>
                  <a:pt x="1540" y="750"/>
                </a:lnTo>
                <a:lnTo>
                  <a:pt x="1540" y="662"/>
                </a:lnTo>
                <a:lnTo>
                  <a:pt x="1528" y="576"/>
                </a:lnTo>
                <a:lnTo>
                  <a:pt x="1505" y="492"/>
                </a:lnTo>
                <a:lnTo>
                  <a:pt x="1471" y="411"/>
                </a:lnTo>
                <a:lnTo>
                  <a:pt x="1426" y="335"/>
                </a:lnTo>
                <a:lnTo>
                  <a:pt x="1372" y="263"/>
                </a:lnTo>
                <a:lnTo>
                  <a:pt x="1308" y="199"/>
                </a:lnTo>
                <a:lnTo>
                  <a:pt x="1235" y="143"/>
                </a:lnTo>
                <a:lnTo>
                  <a:pt x="1157" y="95"/>
                </a:lnTo>
                <a:lnTo>
                  <a:pt x="1071" y="56"/>
                </a:lnTo>
                <a:lnTo>
                  <a:pt x="982" y="27"/>
                </a:lnTo>
                <a:lnTo>
                  <a:pt x="889" y="9"/>
                </a:lnTo>
                <a:lnTo>
                  <a:pt x="795" y="0"/>
                </a:lnTo>
                <a:lnTo>
                  <a:pt x="700" y="3"/>
                </a:lnTo>
                <a:lnTo>
                  <a:pt x="606" y="16"/>
                </a:lnTo>
                <a:lnTo>
                  <a:pt x="515" y="41"/>
                </a:lnTo>
                <a:lnTo>
                  <a:pt x="427" y="74"/>
                </a:lnTo>
                <a:lnTo>
                  <a:pt x="345" y="117"/>
                </a:lnTo>
                <a:lnTo>
                  <a:pt x="270" y="169"/>
                </a:lnTo>
                <a:lnTo>
                  <a:pt x="202" y="230"/>
                </a:lnTo>
                <a:lnTo>
                  <a:pt x="142" y="298"/>
                </a:lnTo>
                <a:lnTo>
                  <a:pt x="92" y="372"/>
                </a:lnTo>
                <a:lnTo>
                  <a:pt x="52" y="451"/>
                </a:lnTo>
                <a:lnTo>
                  <a:pt x="24" y="534"/>
                </a:lnTo>
                <a:lnTo>
                  <a:pt x="6" y="619"/>
                </a:lnTo>
                <a:lnTo>
                  <a:pt x="0" y="706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79" name="Freeform 247"/>
          <p:cNvSpPr>
            <a:spLocks/>
          </p:cNvSpPr>
          <p:nvPr/>
        </p:nvSpPr>
        <p:spPr bwMode="auto">
          <a:xfrm>
            <a:off x="595313" y="4673600"/>
            <a:ext cx="1435100" cy="1327150"/>
          </a:xfrm>
          <a:custGeom>
            <a:avLst/>
            <a:gdLst>
              <a:gd name="T0" fmla="*/ 0 w 1666"/>
              <a:gd name="T1" fmla="*/ 2147483647 h 1542"/>
              <a:gd name="T2" fmla="*/ 2147483647 w 1666"/>
              <a:gd name="T3" fmla="*/ 2147483647 h 1542"/>
              <a:gd name="T4" fmla="*/ 2147483647 w 1666"/>
              <a:gd name="T5" fmla="*/ 2147483647 h 1542"/>
              <a:gd name="T6" fmla="*/ 2147483647 w 1666"/>
              <a:gd name="T7" fmla="*/ 2147483647 h 1542"/>
              <a:gd name="T8" fmla="*/ 2147483647 w 1666"/>
              <a:gd name="T9" fmla="*/ 2147483647 h 1542"/>
              <a:gd name="T10" fmla="*/ 2147483647 w 1666"/>
              <a:gd name="T11" fmla="*/ 2147483647 h 1542"/>
              <a:gd name="T12" fmla="*/ 2147483647 w 1666"/>
              <a:gd name="T13" fmla="*/ 2147483647 h 1542"/>
              <a:gd name="T14" fmla="*/ 2147483647 w 1666"/>
              <a:gd name="T15" fmla="*/ 2147483647 h 1542"/>
              <a:gd name="T16" fmla="*/ 2147483647 w 1666"/>
              <a:gd name="T17" fmla="*/ 2147483647 h 1542"/>
              <a:gd name="T18" fmla="*/ 2147483647 w 1666"/>
              <a:gd name="T19" fmla="*/ 2147483647 h 1542"/>
              <a:gd name="T20" fmla="*/ 2147483647 w 1666"/>
              <a:gd name="T21" fmla="*/ 2147483647 h 1542"/>
              <a:gd name="T22" fmla="*/ 2147483647 w 1666"/>
              <a:gd name="T23" fmla="*/ 2147483647 h 1542"/>
              <a:gd name="T24" fmla="*/ 2147483647 w 1666"/>
              <a:gd name="T25" fmla="*/ 2147483647 h 1542"/>
              <a:gd name="T26" fmla="*/ 2147483647 w 1666"/>
              <a:gd name="T27" fmla="*/ 2147483647 h 1542"/>
              <a:gd name="T28" fmla="*/ 2147483647 w 1666"/>
              <a:gd name="T29" fmla="*/ 2147483647 h 1542"/>
              <a:gd name="T30" fmla="*/ 2147483647 w 1666"/>
              <a:gd name="T31" fmla="*/ 2147483647 h 1542"/>
              <a:gd name="T32" fmla="*/ 2147483647 w 1666"/>
              <a:gd name="T33" fmla="*/ 2147483647 h 1542"/>
              <a:gd name="T34" fmla="*/ 2147483647 w 1666"/>
              <a:gd name="T35" fmla="*/ 2147483647 h 1542"/>
              <a:gd name="T36" fmla="*/ 2147483647 w 1666"/>
              <a:gd name="T37" fmla="*/ 2147483647 h 1542"/>
              <a:gd name="T38" fmla="*/ 2147483647 w 1666"/>
              <a:gd name="T39" fmla="*/ 2147483647 h 1542"/>
              <a:gd name="T40" fmla="*/ 2147483647 w 1666"/>
              <a:gd name="T41" fmla="*/ 2147483647 h 1542"/>
              <a:gd name="T42" fmla="*/ 2147483647 w 1666"/>
              <a:gd name="T43" fmla="*/ 2147483647 h 1542"/>
              <a:gd name="T44" fmla="*/ 2147483647 w 1666"/>
              <a:gd name="T45" fmla="*/ 2147483647 h 1542"/>
              <a:gd name="T46" fmla="*/ 2147483647 w 1666"/>
              <a:gd name="T47" fmla="*/ 2147483647 h 1542"/>
              <a:gd name="T48" fmla="*/ 2147483647 w 1666"/>
              <a:gd name="T49" fmla="*/ 2147483647 h 1542"/>
              <a:gd name="T50" fmla="*/ 2147483647 w 1666"/>
              <a:gd name="T51" fmla="*/ 2147483647 h 1542"/>
              <a:gd name="T52" fmla="*/ 2147483647 w 1666"/>
              <a:gd name="T53" fmla="*/ 2147483647 h 1542"/>
              <a:gd name="T54" fmla="*/ 2147483647 w 1666"/>
              <a:gd name="T55" fmla="*/ 2147483647 h 1542"/>
              <a:gd name="T56" fmla="*/ 2147483647 w 1666"/>
              <a:gd name="T57" fmla="*/ 2147483647 h 1542"/>
              <a:gd name="T58" fmla="*/ 2147483647 w 1666"/>
              <a:gd name="T59" fmla="*/ 2147483647 h 1542"/>
              <a:gd name="T60" fmla="*/ 2147483647 w 1666"/>
              <a:gd name="T61" fmla="*/ 2147483647 h 1542"/>
              <a:gd name="T62" fmla="*/ 2147483647 w 1666"/>
              <a:gd name="T63" fmla="*/ 2147483647 h 1542"/>
              <a:gd name="T64" fmla="*/ 2147483647 w 1666"/>
              <a:gd name="T65" fmla="*/ 2147483647 h 1542"/>
              <a:gd name="T66" fmla="*/ 2147483647 w 1666"/>
              <a:gd name="T67" fmla="*/ 2147483647 h 1542"/>
              <a:gd name="T68" fmla="*/ 2147483647 w 1666"/>
              <a:gd name="T69" fmla="*/ 2147483647 h 1542"/>
              <a:gd name="T70" fmla="*/ 2147483647 w 1666"/>
              <a:gd name="T71" fmla="*/ 2147483647 h 1542"/>
              <a:gd name="T72" fmla="*/ 2147483647 w 1666"/>
              <a:gd name="T73" fmla="*/ 2147483647 h 1542"/>
              <a:gd name="T74" fmla="*/ 2147483647 w 1666"/>
              <a:gd name="T75" fmla="*/ 2147483647 h 1542"/>
              <a:gd name="T76" fmla="*/ 2147483647 w 1666"/>
              <a:gd name="T77" fmla="*/ 2147483647 h 1542"/>
              <a:gd name="T78" fmla="*/ 2147483647 w 1666"/>
              <a:gd name="T79" fmla="*/ 2147483647 h 1542"/>
              <a:gd name="T80" fmla="*/ 2147483647 w 1666"/>
              <a:gd name="T81" fmla="*/ 0 h 1542"/>
              <a:gd name="T82" fmla="*/ 2147483647 w 1666"/>
              <a:gd name="T83" fmla="*/ 2147483647 h 1542"/>
              <a:gd name="T84" fmla="*/ 2147483647 w 1666"/>
              <a:gd name="T85" fmla="*/ 2147483647 h 1542"/>
              <a:gd name="T86" fmla="*/ 2147483647 w 1666"/>
              <a:gd name="T87" fmla="*/ 2147483647 h 1542"/>
              <a:gd name="T88" fmla="*/ 2147483647 w 1666"/>
              <a:gd name="T89" fmla="*/ 2147483647 h 1542"/>
              <a:gd name="T90" fmla="*/ 2147483647 w 1666"/>
              <a:gd name="T91" fmla="*/ 2147483647 h 1542"/>
              <a:gd name="T92" fmla="*/ 2147483647 w 1666"/>
              <a:gd name="T93" fmla="*/ 2147483647 h 1542"/>
              <a:gd name="T94" fmla="*/ 2147483647 w 1666"/>
              <a:gd name="T95" fmla="*/ 2147483647 h 1542"/>
              <a:gd name="T96" fmla="*/ 2147483647 w 1666"/>
              <a:gd name="T97" fmla="*/ 2147483647 h 1542"/>
              <a:gd name="T98" fmla="*/ 2147483647 w 1666"/>
              <a:gd name="T99" fmla="*/ 2147483647 h 1542"/>
              <a:gd name="T100" fmla="*/ 2147483647 w 1666"/>
              <a:gd name="T101" fmla="*/ 2147483647 h 1542"/>
              <a:gd name="T102" fmla="*/ 2147483647 w 1666"/>
              <a:gd name="T103" fmla="*/ 2147483647 h 1542"/>
              <a:gd name="T104" fmla="*/ 2147483647 w 1666"/>
              <a:gd name="T105" fmla="*/ 2147483647 h 1542"/>
              <a:gd name="T106" fmla="*/ 0 w 1666"/>
              <a:gd name="T107" fmla="*/ 2147483647 h 154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666" h="1542">
                <a:moveTo>
                  <a:pt x="0" y="771"/>
                </a:moveTo>
                <a:lnTo>
                  <a:pt x="6" y="862"/>
                </a:lnTo>
                <a:lnTo>
                  <a:pt x="23" y="952"/>
                </a:lnTo>
                <a:lnTo>
                  <a:pt x="52" y="1039"/>
                </a:lnTo>
                <a:lnTo>
                  <a:pt x="92" y="1122"/>
                </a:lnTo>
                <a:lnTo>
                  <a:pt x="142" y="1201"/>
                </a:lnTo>
                <a:lnTo>
                  <a:pt x="202" y="1275"/>
                </a:lnTo>
                <a:lnTo>
                  <a:pt x="271" y="1340"/>
                </a:lnTo>
                <a:lnTo>
                  <a:pt x="348" y="1397"/>
                </a:lnTo>
                <a:lnTo>
                  <a:pt x="431" y="1446"/>
                </a:lnTo>
                <a:lnTo>
                  <a:pt x="520" y="1485"/>
                </a:lnTo>
                <a:lnTo>
                  <a:pt x="614" y="1514"/>
                </a:lnTo>
                <a:lnTo>
                  <a:pt x="711" y="1533"/>
                </a:lnTo>
                <a:lnTo>
                  <a:pt x="809" y="1542"/>
                </a:lnTo>
                <a:lnTo>
                  <a:pt x="908" y="1539"/>
                </a:lnTo>
                <a:lnTo>
                  <a:pt x="1005" y="1526"/>
                </a:lnTo>
                <a:lnTo>
                  <a:pt x="1101" y="1501"/>
                </a:lnTo>
                <a:lnTo>
                  <a:pt x="1192" y="1467"/>
                </a:lnTo>
                <a:lnTo>
                  <a:pt x="1278" y="1423"/>
                </a:lnTo>
                <a:lnTo>
                  <a:pt x="1358" y="1369"/>
                </a:lnTo>
                <a:lnTo>
                  <a:pt x="1432" y="1308"/>
                </a:lnTo>
                <a:lnTo>
                  <a:pt x="1496" y="1238"/>
                </a:lnTo>
                <a:lnTo>
                  <a:pt x="1551" y="1163"/>
                </a:lnTo>
                <a:lnTo>
                  <a:pt x="1597" y="1082"/>
                </a:lnTo>
                <a:lnTo>
                  <a:pt x="1631" y="996"/>
                </a:lnTo>
                <a:lnTo>
                  <a:pt x="1654" y="907"/>
                </a:lnTo>
                <a:lnTo>
                  <a:pt x="1666" y="817"/>
                </a:lnTo>
                <a:lnTo>
                  <a:pt x="1666" y="725"/>
                </a:lnTo>
                <a:lnTo>
                  <a:pt x="1654" y="635"/>
                </a:lnTo>
                <a:lnTo>
                  <a:pt x="1631" y="545"/>
                </a:lnTo>
                <a:lnTo>
                  <a:pt x="1597" y="460"/>
                </a:lnTo>
                <a:lnTo>
                  <a:pt x="1551" y="378"/>
                </a:lnTo>
                <a:lnTo>
                  <a:pt x="1496" y="303"/>
                </a:lnTo>
                <a:lnTo>
                  <a:pt x="1432" y="233"/>
                </a:lnTo>
                <a:lnTo>
                  <a:pt x="1358" y="172"/>
                </a:lnTo>
                <a:lnTo>
                  <a:pt x="1278" y="118"/>
                </a:lnTo>
                <a:lnTo>
                  <a:pt x="1192" y="75"/>
                </a:lnTo>
                <a:lnTo>
                  <a:pt x="1101" y="40"/>
                </a:lnTo>
                <a:lnTo>
                  <a:pt x="1005" y="16"/>
                </a:lnTo>
                <a:lnTo>
                  <a:pt x="908" y="2"/>
                </a:lnTo>
                <a:lnTo>
                  <a:pt x="809" y="0"/>
                </a:lnTo>
                <a:lnTo>
                  <a:pt x="711" y="8"/>
                </a:lnTo>
                <a:lnTo>
                  <a:pt x="614" y="27"/>
                </a:lnTo>
                <a:lnTo>
                  <a:pt x="520" y="56"/>
                </a:lnTo>
                <a:lnTo>
                  <a:pt x="431" y="95"/>
                </a:lnTo>
                <a:lnTo>
                  <a:pt x="348" y="144"/>
                </a:lnTo>
                <a:lnTo>
                  <a:pt x="271" y="201"/>
                </a:lnTo>
                <a:lnTo>
                  <a:pt x="202" y="267"/>
                </a:lnTo>
                <a:lnTo>
                  <a:pt x="142" y="340"/>
                </a:lnTo>
                <a:lnTo>
                  <a:pt x="92" y="419"/>
                </a:lnTo>
                <a:lnTo>
                  <a:pt x="52" y="502"/>
                </a:lnTo>
                <a:lnTo>
                  <a:pt x="23" y="590"/>
                </a:lnTo>
                <a:lnTo>
                  <a:pt x="6" y="679"/>
                </a:lnTo>
                <a:lnTo>
                  <a:pt x="0" y="771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80" name="Line 248"/>
          <p:cNvSpPr>
            <a:spLocks noChangeShapeType="1"/>
          </p:cNvSpPr>
          <p:nvPr/>
        </p:nvSpPr>
        <p:spPr bwMode="auto">
          <a:xfrm flipH="1">
            <a:off x="3200400" y="2284413"/>
            <a:ext cx="628650" cy="13874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81" name="Line 249"/>
          <p:cNvSpPr>
            <a:spLocks noChangeShapeType="1"/>
          </p:cNvSpPr>
          <p:nvPr/>
        </p:nvSpPr>
        <p:spPr bwMode="auto">
          <a:xfrm flipH="1" flipV="1">
            <a:off x="5053013" y="2284413"/>
            <a:ext cx="627062" cy="13874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82" name="Line 250"/>
          <p:cNvSpPr>
            <a:spLocks noChangeShapeType="1"/>
          </p:cNvSpPr>
          <p:nvPr/>
        </p:nvSpPr>
        <p:spPr bwMode="auto">
          <a:xfrm>
            <a:off x="3200400" y="3671888"/>
            <a:ext cx="24796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7883" name="Text Box 251"/>
          <p:cNvSpPr txBox="1">
            <a:spLocks noChangeArrowheads="1"/>
          </p:cNvSpPr>
          <p:nvPr/>
        </p:nvSpPr>
        <p:spPr bwMode="auto">
          <a:xfrm>
            <a:off x="5940425" y="1911350"/>
            <a:ext cx="3203575" cy="3140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圆锥面上求点的方法有。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zh-CN" altLang="en-US" sz="4000">
                <a:latin typeface="黑体" pitchFamily="2" charset="-122"/>
                <a:ea typeface="黑体" pitchFamily="2" charset="-122"/>
              </a:rPr>
              <a:t>   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素线法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纬圆法</a:t>
            </a:r>
            <a:endParaRPr lang="zh-CN" altLang="en-US" sz="4000" b="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197897" name="Group 265"/>
          <p:cNvGrpSpPr>
            <a:grpSpLocks/>
          </p:cNvGrpSpPr>
          <p:nvPr/>
        </p:nvGrpSpPr>
        <p:grpSpPr bwMode="auto">
          <a:xfrm>
            <a:off x="1119188" y="2062163"/>
            <a:ext cx="514350" cy="271462"/>
            <a:chOff x="705" y="1299"/>
            <a:chExt cx="324" cy="171"/>
          </a:xfrm>
        </p:grpSpPr>
        <p:sp>
          <p:nvSpPr>
            <p:cNvPr id="73785" name="Freeform 266"/>
            <p:cNvSpPr>
              <a:spLocks/>
            </p:cNvSpPr>
            <p:nvPr/>
          </p:nvSpPr>
          <p:spPr bwMode="auto">
            <a:xfrm>
              <a:off x="972" y="1413"/>
              <a:ext cx="57" cy="57"/>
            </a:xfrm>
            <a:custGeom>
              <a:avLst/>
              <a:gdLst>
                <a:gd name="T0" fmla="*/ 9 w 106"/>
                <a:gd name="T1" fmla="*/ 4 h 105"/>
                <a:gd name="T2" fmla="*/ 9 w 106"/>
                <a:gd name="T3" fmla="*/ 3 h 105"/>
                <a:gd name="T4" fmla="*/ 8 w 106"/>
                <a:gd name="T5" fmla="*/ 1 h 105"/>
                <a:gd name="T6" fmla="*/ 6 w 106"/>
                <a:gd name="T7" fmla="*/ 1 h 105"/>
                <a:gd name="T8" fmla="*/ 5 w 106"/>
                <a:gd name="T9" fmla="*/ 0 h 105"/>
                <a:gd name="T10" fmla="*/ 3 w 106"/>
                <a:gd name="T11" fmla="*/ 1 h 105"/>
                <a:gd name="T12" fmla="*/ 1 w 106"/>
                <a:gd name="T13" fmla="*/ 1 h 105"/>
                <a:gd name="T14" fmla="*/ 1 w 106"/>
                <a:gd name="T15" fmla="*/ 3 h 105"/>
                <a:gd name="T16" fmla="*/ 0 w 106"/>
                <a:gd name="T17" fmla="*/ 4 h 105"/>
                <a:gd name="T18" fmla="*/ 1 w 106"/>
                <a:gd name="T19" fmla="*/ 6 h 105"/>
                <a:gd name="T20" fmla="*/ 1 w 106"/>
                <a:gd name="T21" fmla="*/ 8 h 105"/>
                <a:gd name="T22" fmla="*/ 3 w 106"/>
                <a:gd name="T23" fmla="*/ 9 h 105"/>
                <a:gd name="T24" fmla="*/ 5 w 106"/>
                <a:gd name="T25" fmla="*/ 9 h 105"/>
                <a:gd name="T26" fmla="*/ 6 w 106"/>
                <a:gd name="T27" fmla="*/ 9 h 105"/>
                <a:gd name="T28" fmla="*/ 8 w 106"/>
                <a:gd name="T29" fmla="*/ 8 h 105"/>
                <a:gd name="T30" fmla="*/ 9 w 106"/>
                <a:gd name="T31" fmla="*/ 6 h 105"/>
                <a:gd name="T32" fmla="*/ 9 w 106"/>
                <a:gd name="T33" fmla="*/ 4 h 1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5">
                  <a:moveTo>
                    <a:pt x="106" y="52"/>
                  </a:moveTo>
                  <a:lnTo>
                    <a:pt x="102" y="31"/>
                  </a:lnTo>
                  <a:lnTo>
                    <a:pt x="90" y="14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2" y="4"/>
                  </a:lnTo>
                  <a:lnTo>
                    <a:pt x="15" y="14"/>
                  </a:lnTo>
                  <a:lnTo>
                    <a:pt x="4" y="31"/>
                  </a:lnTo>
                  <a:lnTo>
                    <a:pt x="0" y="52"/>
                  </a:lnTo>
                  <a:lnTo>
                    <a:pt x="4" y="72"/>
                  </a:lnTo>
                  <a:lnTo>
                    <a:pt x="15" y="90"/>
                  </a:lnTo>
                  <a:lnTo>
                    <a:pt x="32" y="101"/>
                  </a:lnTo>
                  <a:lnTo>
                    <a:pt x="53" y="105"/>
                  </a:lnTo>
                  <a:lnTo>
                    <a:pt x="73" y="101"/>
                  </a:lnTo>
                  <a:lnTo>
                    <a:pt x="90" y="90"/>
                  </a:lnTo>
                  <a:lnTo>
                    <a:pt x="102" y="72"/>
                  </a:lnTo>
                  <a:lnTo>
                    <a:pt x="106" y="5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86" name="Freeform 267"/>
            <p:cNvSpPr>
              <a:spLocks/>
            </p:cNvSpPr>
            <p:nvPr/>
          </p:nvSpPr>
          <p:spPr bwMode="auto">
            <a:xfrm>
              <a:off x="732" y="1310"/>
              <a:ext cx="22" cy="19"/>
            </a:xfrm>
            <a:custGeom>
              <a:avLst/>
              <a:gdLst>
                <a:gd name="T0" fmla="*/ 3 w 43"/>
                <a:gd name="T1" fmla="*/ 0 h 35"/>
                <a:gd name="T2" fmla="*/ 2 w 43"/>
                <a:gd name="T3" fmla="*/ 1 h 35"/>
                <a:gd name="T4" fmla="*/ 1 w 43"/>
                <a:gd name="T5" fmla="*/ 2 h 35"/>
                <a:gd name="T6" fmla="*/ 0 w 43"/>
                <a:gd name="T7" fmla="*/ 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5">
                  <a:moveTo>
                    <a:pt x="43" y="0"/>
                  </a:moveTo>
                  <a:lnTo>
                    <a:pt x="27" y="4"/>
                  </a:lnTo>
                  <a:lnTo>
                    <a:pt x="12" y="17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87" name="Freeform 268"/>
            <p:cNvSpPr>
              <a:spLocks/>
            </p:cNvSpPr>
            <p:nvPr/>
          </p:nvSpPr>
          <p:spPr bwMode="auto">
            <a:xfrm>
              <a:off x="754" y="1310"/>
              <a:ext cx="12" cy="38"/>
            </a:xfrm>
            <a:custGeom>
              <a:avLst/>
              <a:gdLst>
                <a:gd name="T0" fmla="*/ 1 w 22"/>
                <a:gd name="T1" fmla="*/ 6 h 71"/>
                <a:gd name="T2" fmla="*/ 2 w 22"/>
                <a:gd name="T3" fmla="*/ 4 h 71"/>
                <a:gd name="T4" fmla="*/ 2 w 22"/>
                <a:gd name="T5" fmla="*/ 3 h 71"/>
                <a:gd name="T6" fmla="*/ 2 w 22"/>
                <a:gd name="T7" fmla="*/ 2 h 71"/>
                <a:gd name="T8" fmla="*/ 1 w 22"/>
                <a:gd name="T9" fmla="*/ 1 h 71"/>
                <a:gd name="T10" fmla="*/ 0 w 22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1">
                  <a:moveTo>
                    <a:pt x="8" y="71"/>
                  </a:moveTo>
                  <a:lnTo>
                    <a:pt x="18" y="52"/>
                  </a:lnTo>
                  <a:lnTo>
                    <a:pt x="22" y="33"/>
                  </a:lnTo>
                  <a:lnTo>
                    <a:pt x="20" y="16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88" name="Freeform 269"/>
            <p:cNvSpPr>
              <a:spLocks/>
            </p:cNvSpPr>
            <p:nvPr/>
          </p:nvSpPr>
          <p:spPr bwMode="auto">
            <a:xfrm>
              <a:off x="705" y="1348"/>
              <a:ext cx="53" cy="76"/>
            </a:xfrm>
            <a:custGeom>
              <a:avLst/>
              <a:gdLst>
                <a:gd name="T0" fmla="*/ 9 w 98"/>
                <a:gd name="T1" fmla="*/ 0 h 139"/>
                <a:gd name="T2" fmla="*/ 0 w 98"/>
                <a:gd name="T3" fmla="*/ 13 h 139"/>
                <a:gd name="T4" fmla="*/ 5 w 98"/>
                <a:gd name="T5" fmla="*/ 13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39">
                  <a:moveTo>
                    <a:pt x="98" y="0"/>
                  </a:moveTo>
                  <a:lnTo>
                    <a:pt x="0" y="139"/>
                  </a:lnTo>
                  <a:lnTo>
                    <a:pt x="66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89" name="Freeform 270"/>
            <p:cNvSpPr>
              <a:spLocks/>
            </p:cNvSpPr>
            <p:nvPr/>
          </p:nvSpPr>
          <p:spPr bwMode="auto">
            <a:xfrm>
              <a:off x="804" y="1299"/>
              <a:ext cx="38" cy="137"/>
            </a:xfrm>
            <a:custGeom>
              <a:avLst/>
              <a:gdLst>
                <a:gd name="T0" fmla="*/ 7 w 68"/>
                <a:gd name="T1" fmla="*/ 0 h 255"/>
                <a:gd name="T2" fmla="*/ 4 w 68"/>
                <a:gd name="T3" fmla="*/ 4 h 255"/>
                <a:gd name="T4" fmla="*/ 2 w 68"/>
                <a:gd name="T5" fmla="*/ 9 h 255"/>
                <a:gd name="T6" fmla="*/ 1 w 68"/>
                <a:gd name="T7" fmla="*/ 13 h 255"/>
                <a:gd name="T8" fmla="*/ 1 w 68"/>
                <a:gd name="T9" fmla="*/ 17 h 255"/>
                <a:gd name="T10" fmla="*/ 0 w 68"/>
                <a:gd name="T11" fmla="*/ 21 h 2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55">
                  <a:moveTo>
                    <a:pt x="68" y="0"/>
                  </a:moveTo>
                  <a:lnTo>
                    <a:pt x="45" y="50"/>
                  </a:lnTo>
                  <a:lnTo>
                    <a:pt x="25" y="102"/>
                  </a:lnTo>
                  <a:lnTo>
                    <a:pt x="11" y="154"/>
                  </a:lnTo>
                  <a:lnTo>
                    <a:pt x="3" y="205"/>
                  </a:lnTo>
                  <a:lnTo>
                    <a:pt x="0" y="2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0" name="Freeform 271"/>
            <p:cNvSpPr>
              <a:spLocks/>
            </p:cNvSpPr>
            <p:nvPr/>
          </p:nvSpPr>
          <p:spPr bwMode="auto">
            <a:xfrm>
              <a:off x="858" y="1310"/>
              <a:ext cx="38" cy="50"/>
            </a:xfrm>
            <a:custGeom>
              <a:avLst/>
              <a:gdLst>
                <a:gd name="T0" fmla="*/ 6 w 70"/>
                <a:gd name="T1" fmla="*/ 4 h 93"/>
                <a:gd name="T2" fmla="*/ 6 w 70"/>
                <a:gd name="T3" fmla="*/ 3 h 93"/>
                <a:gd name="T4" fmla="*/ 6 w 70"/>
                <a:gd name="T5" fmla="*/ 1 h 93"/>
                <a:gd name="T6" fmla="*/ 5 w 70"/>
                <a:gd name="T7" fmla="*/ 1 h 93"/>
                <a:gd name="T8" fmla="*/ 4 w 70"/>
                <a:gd name="T9" fmla="*/ 0 h 93"/>
                <a:gd name="T10" fmla="*/ 3 w 70"/>
                <a:gd name="T11" fmla="*/ 1 h 93"/>
                <a:gd name="T12" fmla="*/ 2 w 70"/>
                <a:gd name="T13" fmla="*/ 1 h 93"/>
                <a:gd name="T14" fmla="*/ 1 w 70"/>
                <a:gd name="T15" fmla="*/ 3 h 93"/>
                <a:gd name="T16" fmla="*/ 1 w 70"/>
                <a:gd name="T17" fmla="*/ 4 h 93"/>
                <a:gd name="T18" fmla="*/ 0 w 70"/>
                <a:gd name="T19" fmla="*/ 5 h 93"/>
                <a:gd name="T20" fmla="*/ 1 w 70"/>
                <a:gd name="T21" fmla="*/ 6 h 93"/>
                <a:gd name="T22" fmla="*/ 1 w 70"/>
                <a:gd name="T23" fmla="*/ 8 h 93"/>
                <a:gd name="T24" fmla="*/ 2 w 70"/>
                <a:gd name="T25" fmla="*/ 8 h 93"/>
                <a:gd name="T26" fmla="*/ 3 w 70"/>
                <a:gd name="T27" fmla="*/ 8 h 93"/>
                <a:gd name="T28" fmla="*/ 4 w 70"/>
                <a:gd name="T29" fmla="*/ 6 h 93"/>
                <a:gd name="T30" fmla="*/ 5 w 70"/>
                <a:gd name="T31" fmla="*/ 5 h 93"/>
                <a:gd name="T32" fmla="*/ 6 w 70"/>
                <a:gd name="T33" fmla="*/ 4 h 9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0" h="93">
                  <a:moveTo>
                    <a:pt x="67" y="47"/>
                  </a:moveTo>
                  <a:lnTo>
                    <a:pt x="70" y="29"/>
                  </a:lnTo>
                  <a:lnTo>
                    <a:pt x="67" y="14"/>
                  </a:lnTo>
                  <a:lnTo>
                    <a:pt x="58" y="3"/>
                  </a:lnTo>
                  <a:lnTo>
                    <a:pt x="48" y="0"/>
                  </a:lnTo>
                  <a:lnTo>
                    <a:pt x="34" y="3"/>
                  </a:lnTo>
                  <a:lnTo>
                    <a:pt x="21" y="14"/>
                  </a:lnTo>
                  <a:lnTo>
                    <a:pt x="9" y="29"/>
                  </a:lnTo>
                  <a:lnTo>
                    <a:pt x="2" y="47"/>
                  </a:lnTo>
                  <a:lnTo>
                    <a:pt x="0" y="64"/>
                  </a:lnTo>
                  <a:lnTo>
                    <a:pt x="3" y="80"/>
                  </a:lnTo>
                  <a:lnTo>
                    <a:pt x="10" y="89"/>
                  </a:lnTo>
                  <a:lnTo>
                    <a:pt x="22" y="93"/>
                  </a:lnTo>
                  <a:lnTo>
                    <a:pt x="36" y="89"/>
                  </a:lnTo>
                  <a:lnTo>
                    <a:pt x="49" y="80"/>
                  </a:lnTo>
                  <a:lnTo>
                    <a:pt x="60" y="64"/>
                  </a:lnTo>
                  <a:lnTo>
                    <a:pt x="67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1" name="Freeform 272"/>
            <p:cNvSpPr>
              <a:spLocks/>
            </p:cNvSpPr>
            <p:nvPr/>
          </p:nvSpPr>
          <p:spPr bwMode="auto">
            <a:xfrm>
              <a:off x="846" y="1360"/>
              <a:ext cx="34" cy="26"/>
            </a:xfrm>
            <a:custGeom>
              <a:avLst/>
              <a:gdLst>
                <a:gd name="T0" fmla="*/ 5 w 67"/>
                <a:gd name="T1" fmla="*/ 4 h 47"/>
                <a:gd name="T2" fmla="*/ 5 w 67"/>
                <a:gd name="T3" fmla="*/ 2 h 47"/>
                <a:gd name="T4" fmla="*/ 4 w 67"/>
                <a:gd name="T5" fmla="*/ 1 h 47"/>
                <a:gd name="T6" fmla="*/ 4 w 67"/>
                <a:gd name="T7" fmla="*/ 1 h 47"/>
                <a:gd name="T8" fmla="*/ 3 w 67"/>
                <a:gd name="T9" fmla="*/ 0 h 47"/>
                <a:gd name="T10" fmla="*/ 2 w 67"/>
                <a:gd name="T11" fmla="*/ 1 h 47"/>
                <a:gd name="T12" fmla="*/ 2 w 67"/>
                <a:gd name="T13" fmla="*/ 1 h 47"/>
                <a:gd name="T14" fmla="*/ 1 w 67"/>
                <a:gd name="T15" fmla="*/ 2 h 47"/>
                <a:gd name="T16" fmla="*/ 0 w 67"/>
                <a:gd name="T17" fmla="*/ 4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7">
                  <a:moveTo>
                    <a:pt x="65" y="47"/>
                  </a:moveTo>
                  <a:lnTo>
                    <a:pt x="67" y="28"/>
                  </a:lnTo>
                  <a:lnTo>
                    <a:pt x="64" y="13"/>
                  </a:lnTo>
                  <a:lnTo>
                    <a:pt x="57" y="4"/>
                  </a:lnTo>
                  <a:lnTo>
                    <a:pt x="45" y="0"/>
                  </a:lnTo>
                  <a:lnTo>
                    <a:pt x="32" y="4"/>
                  </a:lnTo>
                  <a:lnTo>
                    <a:pt x="18" y="13"/>
                  </a:lnTo>
                  <a:lnTo>
                    <a:pt x="8" y="28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2" name="Line 273"/>
            <p:cNvSpPr>
              <a:spLocks noChangeShapeType="1"/>
            </p:cNvSpPr>
            <p:nvPr/>
          </p:nvSpPr>
          <p:spPr bwMode="auto">
            <a:xfrm flipH="1">
              <a:off x="877" y="1386"/>
              <a:ext cx="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3" name="Freeform 274"/>
            <p:cNvSpPr>
              <a:spLocks/>
            </p:cNvSpPr>
            <p:nvPr/>
          </p:nvSpPr>
          <p:spPr bwMode="auto">
            <a:xfrm>
              <a:off x="842" y="1398"/>
              <a:ext cx="35" cy="26"/>
            </a:xfrm>
            <a:custGeom>
              <a:avLst/>
              <a:gdLst>
                <a:gd name="T0" fmla="*/ 1 w 67"/>
                <a:gd name="T1" fmla="*/ 0 h 47"/>
                <a:gd name="T2" fmla="*/ 0 w 67"/>
                <a:gd name="T3" fmla="*/ 2 h 47"/>
                <a:gd name="T4" fmla="*/ 1 w 67"/>
                <a:gd name="T5" fmla="*/ 3 h 47"/>
                <a:gd name="T6" fmla="*/ 1 w 67"/>
                <a:gd name="T7" fmla="*/ 4 h 47"/>
                <a:gd name="T8" fmla="*/ 2 w 67"/>
                <a:gd name="T9" fmla="*/ 4 h 47"/>
                <a:gd name="T10" fmla="*/ 3 w 67"/>
                <a:gd name="T11" fmla="*/ 4 h 47"/>
                <a:gd name="T12" fmla="*/ 4 w 67"/>
                <a:gd name="T13" fmla="*/ 3 h 47"/>
                <a:gd name="T14" fmla="*/ 4 w 67"/>
                <a:gd name="T15" fmla="*/ 2 h 47"/>
                <a:gd name="T16" fmla="*/ 5 w 6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7">
                  <a:moveTo>
                    <a:pt x="2" y="0"/>
                  </a:moveTo>
                  <a:lnTo>
                    <a:pt x="0" y="18"/>
                  </a:lnTo>
                  <a:lnTo>
                    <a:pt x="3" y="33"/>
                  </a:lnTo>
                  <a:lnTo>
                    <a:pt x="10" y="43"/>
                  </a:lnTo>
                  <a:lnTo>
                    <a:pt x="22" y="47"/>
                  </a:lnTo>
                  <a:lnTo>
                    <a:pt x="36" y="43"/>
                  </a:lnTo>
                  <a:lnTo>
                    <a:pt x="49" y="33"/>
                  </a:lnTo>
                  <a:lnTo>
                    <a:pt x="59" y="18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4" name="Line 275"/>
            <p:cNvSpPr>
              <a:spLocks noChangeShapeType="1"/>
            </p:cNvSpPr>
            <p:nvPr/>
          </p:nvSpPr>
          <p:spPr bwMode="auto">
            <a:xfrm flipV="1">
              <a:off x="842" y="1386"/>
              <a:ext cx="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5" name="Line 276"/>
            <p:cNvSpPr>
              <a:spLocks noChangeShapeType="1"/>
            </p:cNvSpPr>
            <p:nvPr/>
          </p:nvSpPr>
          <p:spPr bwMode="auto">
            <a:xfrm flipV="1">
              <a:off x="922" y="1310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6" name="Freeform 277"/>
            <p:cNvSpPr>
              <a:spLocks/>
            </p:cNvSpPr>
            <p:nvPr/>
          </p:nvSpPr>
          <p:spPr bwMode="auto">
            <a:xfrm>
              <a:off x="926" y="1299"/>
              <a:ext cx="34" cy="137"/>
            </a:xfrm>
            <a:custGeom>
              <a:avLst/>
              <a:gdLst>
                <a:gd name="T0" fmla="*/ 0 w 68"/>
                <a:gd name="T1" fmla="*/ 21 h 255"/>
                <a:gd name="T2" fmla="*/ 2 w 68"/>
                <a:gd name="T3" fmla="*/ 17 h 255"/>
                <a:gd name="T4" fmla="*/ 3 w 68"/>
                <a:gd name="T5" fmla="*/ 13 h 255"/>
                <a:gd name="T6" fmla="*/ 4 w 68"/>
                <a:gd name="T7" fmla="*/ 9 h 255"/>
                <a:gd name="T8" fmla="*/ 5 w 68"/>
                <a:gd name="T9" fmla="*/ 4 h 255"/>
                <a:gd name="T10" fmla="*/ 5 w 68"/>
                <a:gd name="T11" fmla="*/ 0 h 2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55">
                  <a:moveTo>
                    <a:pt x="0" y="255"/>
                  </a:moveTo>
                  <a:lnTo>
                    <a:pt x="24" y="205"/>
                  </a:lnTo>
                  <a:lnTo>
                    <a:pt x="43" y="154"/>
                  </a:lnTo>
                  <a:lnTo>
                    <a:pt x="57" y="102"/>
                  </a:lnTo>
                  <a:lnTo>
                    <a:pt x="65" y="50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797" name="Line 278"/>
            <p:cNvSpPr>
              <a:spLocks noChangeShapeType="1"/>
            </p:cNvSpPr>
            <p:nvPr/>
          </p:nvSpPr>
          <p:spPr bwMode="auto">
            <a:xfrm flipV="1">
              <a:off x="791" y="1308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7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76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97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97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97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97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97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977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7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977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97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197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97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197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97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197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197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197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197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197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197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197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197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197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2" dur="500"/>
                                        <p:tgtEl>
                                          <p:spTgt spid="197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500"/>
                                        <p:tgtEl>
                                          <p:spTgt spid="197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2" dur="500"/>
                                        <p:tgtEl>
                                          <p:spTgt spid="197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4" dur="500"/>
                                        <p:tgtEl>
                                          <p:spTgt spid="1977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500"/>
                                        <p:tgtEl>
                                          <p:spTgt spid="197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3" dur="500"/>
                                        <p:tgtEl>
                                          <p:spTgt spid="197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500"/>
                                        <p:tgtEl>
                                          <p:spTgt spid="197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197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8" dur="500"/>
                                        <p:tgtEl>
                                          <p:spTgt spid="197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3" dur="500"/>
                                        <p:tgtEl>
                                          <p:spTgt spid="1977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6" dur="500"/>
                                        <p:tgtEl>
                                          <p:spTgt spid="197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1" dur="500"/>
                                        <p:tgtEl>
                                          <p:spTgt spid="197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97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500"/>
                                        <p:tgtEl>
                                          <p:spTgt spid="197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 nodeType="clickPar">
                      <p:stCondLst>
                        <p:cond delay="indefinite"/>
                      </p:stCondLst>
                      <p:childTnLst>
                        <p:par>
                          <p:cTn id="1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6" dur="500"/>
                                        <p:tgtEl>
                                          <p:spTgt spid="197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 nodeType="clickPar">
                      <p:stCondLst>
                        <p:cond delay="indefinite"/>
                      </p:stCondLst>
                      <p:childTnLst>
                        <p:par>
                          <p:cTn id="1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500"/>
                                        <p:tgtEl>
                                          <p:spTgt spid="197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 nodeType="clickPar">
                      <p:stCondLst>
                        <p:cond delay="indefinite"/>
                      </p:stCondLst>
                      <p:childTnLst>
                        <p:par>
                          <p:cTn id="2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6" dur="500"/>
                                        <p:tgtEl>
                                          <p:spTgt spid="197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8" dur="500"/>
                                        <p:tgtEl>
                                          <p:spTgt spid="1978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7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4" dur="500"/>
                                        <p:tgtEl>
                                          <p:spTgt spid="1978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7" dur="500"/>
                                        <p:tgtEl>
                                          <p:spTgt spid="1978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 nodeType="clickPar">
                      <p:stCondLst>
                        <p:cond delay="indefinite"/>
                      </p:stCondLst>
                      <p:childTnLst>
                        <p:par>
                          <p:cTn id="2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500"/>
                                        <p:tgtEl>
                                          <p:spTgt spid="197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3" fill="hold" nodeType="clickPar">
                      <p:stCondLst>
                        <p:cond delay="indefinite"/>
                      </p:stCondLst>
                      <p:childTnLst>
                        <p:par>
                          <p:cTn id="2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7" dur="500"/>
                                        <p:tgtEl>
                                          <p:spTgt spid="197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8" fill="hold" nodeType="clickPar">
                      <p:stCondLst>
                        <p:cond delay="indefinite"/>
                      </p:stCondLst>
                      <p:childTnLst>
                        <p:par>
                          <p:cTn id="2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2" dur="500"/>
                                        <p:tgtEl>
                                          <p:spTgt spid="197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 nodeType="clickPar">
                      <p:stCondLst>
                        <p:cond delay="indefinite"/>
                      </p:stCondLst>
                      <p:childTnLst>
                        <p:par>
                          <p:cTn id="2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7" dur="500"/>
                                        <p:tgtEl>
                                          <p:spTgt spid="197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0" dur="500"/>
                                        <p:tgtEl>
                                          <p:spTgt spid="197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5" dur="500"/>
                                        <p:tgtEl>
                                          <p:spTgt spid="197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0" dur="500"/>
                                        <p:tgtEl>
                                          <p:spTgt spid="197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 nodeType="clickPar">
                      <p:stCondLst>
                        <p:cond delay="indefinite"/>
                      </p:stCondLst>
                      <p:childTnLst>
                        <p:par>
                          <p:cTn id="2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197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 nodeType="clickPar">
                      <p:stCondLst>
                        <p:cond delay="indefinite"/>
                      </p:stCondLst>
                      <p:childTnLst>
                        <p:par>
                          <p:cTn id="2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0" dur="500"/>
                                        <p:tgtEl>
                                          <p:spTgt spid="197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 nodeType="clickPar">
                      <p:stCondLst>
                        <p:cond delay="indefinite"/>
                      </p:stCondLst>
                      <p:childTnLst>
                        <p:par>
                          <p:cTn id="2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5" dur="500"/>
                                        <p:tgtEl>
                                          <p:spTgt spid="197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97" grpId="0" animBg="1"/>
      <p:bldP spid="197698" grpId="0" animBg="1"/>
      <p:bldP spid="197708" grpId="0" animBg="1"/>
      <p:bldP spid="197716" grpId="0" animBg="1"/>
      <p:bldP spid="197717" grpId="0" animBg="1"/>
      <p:bldP spid="197742" grpId="0" animBg="1"/>
      <p:bldP spid="197743" grpId="0" animBg="1"/>
      <p:bldP spid="197744" grpId="0" animBg="1"/>
      <p:bldP spid="197745" grpId="0" animBg="1"/>
      <p:bldP spid="197745" grpId="1" animBg="1"/>
      <p:bldP spid="197771" grpId="0" animBg="1"/>
      <p:bldP spid="197801" grpId="0" animBg="1"/>
      <p:bldP spid="197846" grpId="0" animBg="1"/>
      <p:bldP spid="197847" grpId="0" animBg="1"/>
      <p:bldP spid="197848" grpId="0" animBg="1"/>
      <p:bldP spid="197848" grpId="1" animBg="1"/>
      <p:bldP spid="197852" grpId="0" animBg="1"/>
      <p:bldP spid="197866" grpId="0" animBg="1"/>
      <p:bldP spid="197878" grpId="0" animBg="1"/>
      <p:bldP spid="197879" grpId="0" animBg="1"/>
      <p:bldP spid="197880" grpId="0" animBg="1"/>
      <p:bldP spid="197881" grpId="0" animBg="1"/>
      <p:bldP spid="197882" grpId="0" animBg="1"/>
      <p:bldP spid="19788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</a:p>
        </p:txBody>
      </p:sp>
      <p:grpSp>
        <p:nvGrpSpPr>
          <p:cNvPr id="198659" name="Group 3"/>
          <p:cNvGrpSpPr>
            <a:grpSpLocks/>
          </p:cNvGrpSpPr>
          <p:nvPr/>
        </p:nvGrpSpPr>
        <p:grpSpPr bwMode="auto">
          <a:xfrm>
            <a:off x="5824538" y="188913"/>
            <a:ext cx="3074987" cy="3654425"/>
            <a:chOff x="2190" y="1482"/>
            <a:chExt cx="1380" cy="1638"/>
          </a:xfrm>
        </p:grpSpPr>
        <p:sp>
          <p:nvSpPr>
            <p:cNvPr id="74831" name="Freeform 4"/>
            <p:cNvSpPr>
              <a:spLocks/>
            </p:cNvSpPr>
            <p:nvPr/>
          </p:nvSpPr>
          <p:spPr bwMode="auto">
            <a:xfrm>
              <a:off x="2190" y="2628"/>
              <a:ext cx="1380" cy="492"/>
            </a:xfrm>
            <a:custGeom>
              <a:avLst/>
              <a:gdLst>
                <a:gd name="T0" fmla="*/ 0 w 16559"/>
                <a:gd name="T1" fmla="*/ 0 h 5904"/>
                <a:gd name="T2" fmla="*/ 0 w 16559"/>
                <a:gd name="T3" fmla="*/ 0 h 5904"/>
                <a:gd name="T4" fmla="*/ 0 w 16559"/>
                <a:gd name="T5" fmla="*/ 0 h 5904"/>
                <a:gd name="T6" fmla="*/ 0 w 16559"/>
                <a:gd name="T7" fmla="*/ 0 h 5904"/>
                <a:gd name="T8" fmla="*/ 0 w 16559"/>
                <a:gd name="T9" fmla="*/ 0 h 5904"/>
                <a:gd name="T10" fmla="*/ 0 w 16559"/>
                <a:gd name="T11" fmla="*/ 0 h 5904"/>
                <a:gd name="T12" fmla="*/ 0 w 16559"/>
                <a:gd name="T13" fmla="*/ 0 h 5904"/>
                <a:gd name="T14" fmla="*/ 0 w 16559"/>
                <a:gd name="T15" fmla="*/ 0 h 5904"/>
                <a:gd name="T16" fmla="*/ 0 w 16559"/>
                <a:gd name="T17" fmla="*/ 0 h 5904"/>
                <a:gd name="T18" fmla="*/ 0 w 16559"/>
                <a:gd name="T19" fmla="*/ 0 h 5904"/>
                <a:gd name="T20" fmla="*/ 0 w 16559"/>
                <a:gd name="T21" fmla="*/ 0 h 5904"/>
                <a:gd name="T22" fmla="*/ 0 w 16559"/>
                <a:gd name="T23" fmla="*/ 0 h 5904"/>
                <a:gd name="T24" fmla="*/ 0 w 16559"/>
                <a:gd name="T25" fmla="*/ 0 h 5904"/>
                <a:gd name="T26" fmla="*/ 0 w 16559"/>
                <a:gd name="T27" fmla="*/ 0 h 5904"/>
                <a:gd name="T28" fmla="*/ 0 w 16559"/>
                <a:gd name="T29" fmla="*/ 0 h 5904"/>
                <a:gd name="T30" fmla="*/ 0 w 16559"/>
                <a:gd name="T31" fmla="*/ 0 h 5904"/>
                <a:gd name="T32" fmla="*/ 0 w 16559"/>
                <a:gd name="T33" fmla="*/ 0 h 5904"/>
                <a:gd name="T34" fmla="*/ 0 w 16559"/>
                <a:gd name="T35" fmla="*/ 0 h 5904"/>
                <a:gd name="T36" fmla="*/ 0 w 16559"/>
                <a:gd name="T37" fmla="*/ 0 h 5904"/>
                <a:gd name="T38" fmla="*/ 0 w 16559"/>
                <a:gd name="T39" fmla="*/ 0 h 5904"/>
                <a:gd name="T40" fmla="*/ 0 w 16559"/>
                <a:gd name="T41" fmla="*/ 0 h 5904"/>
                <a:gd name="T42" fmla="*/ 0 w 16559"/>
                <a:gd name="T43" fmla="*/ 0 h 5904"/>
                <a:gd name="T44" fmla="*/ 0 w 16559"/>
                <a:gd name="T45" fmla="*/ 0 h 5904"/>
                <a:gd name="T46" fmla="*/ 0 w 16559"/>
                <a:gd name="T47" fmla="*/ 0 h 5904"/>
                <a:gd name="T48" fmla="*/ 0 w 16559"/>
                <a:gd name="T49" fmla="*/ 0 h 5904"/>
                <a:gd name="T50" fmla="*/ 0 w 16559"/>
                <a:gd name="T51" fmla="*/ 0 h 5904"/>
                <a:gd name="T52" fmla="*/ 0 w 16559"/>
                <a:gd name="T53" fmla="*/ 0 h 5904"/>
                <a:gd name="T54" fmla="*/ 0 w 16559"/>
                <a:gd name="T55" fmla="*/ 0 h 5904"/>
                <a:gd name="T56" fmla="*/ 0 w 16559"/>
                <a:gd name="T57" fmla="*/ 0 h 5904"/>
                <a:gd name="T58" fmla="*/ 0 w 16559"/>
                <a:gd name="T59" fmla="*/ 0 h 5904"/>
                <a:gd name="T60" fmla="*/ 0 w 16559"/>
                <a:gd name="T61" fmla="*/ 0 h 5904"/>
                <a:gd name="T62" fmla="*/ 0 w 16559"/>
                <a:gd name="T63" fmla="*/ 0 h 5904"/>
                <a:gd name="T64" fmla="*/ 0 w 16559"/>
                <a:gd name="T65" fmla="*/ 0 h 5904"/>
                <a:gd name="T66" fmla="*/ 0 w 16559"/>
                <a:gd name="T67" fmla="*/ 0 h 5904"/>
                <a:gd name="T68" fmla="*/ 1 w 16559"/>
                <a:gd name="T69" fmla="*/ 0 h 5904"/>
                <a:gd name="T70" fmla="*/ 1 w 16559"/>
                <a:gd name="T71" fmla="*/ 0 h 5904"/>
                <a:gd name="T72" fmla="*/ 1 w 16559"/>
                <a:gd name="T73" fmla="*/ 0 h 5904"/>
                <a:gd name="T74" fmla="*/ 1 w 16559"/>
                <a:gd name="T75" fmla="*/ 0 h 5904"/>
                <a:gd name="T76" fmla="*/ 1 w 16559"/>
                <a:gd name="T77" fmla="*/ 0 h 5904"/>
                <a:gd name="T78" fmla="*/ 1 w 16559"/>
                <a:gd name="T79" fmla="*/ 0 h 5904"/>
                <a:gd name="T80" fmla="*/ 1 w 16559"/>
                <a:gd name="T81" fmla="*/ 0 h 5904"/>
                <a:gd name="T82" fmla="*/ 1 w 16559"/>
                <a:gd name="T83" fmla="*/ 0 h 5904"/>
                <a:gd name="T84" fmla="*/ 1 w 16559"/>
                <a:gd name="T85" fmla="*/ 0 h 5904"/>
                <a:gd name="T86" fmla="*/ 1 w 16559"/>
                <a:gd name="T87" fmla="*/ 0 h 5904"/>
                <a:gd name="T88" fmla="*/ 1 w 16559"/>
                <a:gd name="T89" fmla="*/ 0 h 5904"/>
                <a:gd name="T90" fmla="*/ 1 w 16559"/>
                <a:gd name="T91" fmla="*/ 0 h 5904"/>
                <a:gd name="T92" fmla="*/ 1 w 16559"/>
                <a:gd name="T93" fmla="*/ 0 h 5904"/>
                <a:gd name="T94" fmla="*/ 1 w 16559"/>
                <a:gd name="T95" fmla="*/ 0 h 5904"/>
                <a:gd name="T96" fmla="*/ 1 w 16559"/>
                <a:gd name="T97" fmla="*/ 0 h 5904"/>
                <a:gd name="T98" fmla="*/ 1 w 16559"/>
                <a:gd name="T99" fmla="*/ 0 h 5904"/>
                <a:gd name="T100" fmla="*/ 1 w 16559"/>
                <a:gd name="T101" fmla="*/ 0 h 5904"/>
                <a:gd name="T102" fmla="*/ 1 w 16559"/>
                <a:gd name="T103" fmla="*/ 0 h 5904"/>
                <a:gd name="T104" fmla="*/ 1 w 16559"/>
                <a:gd name="T105" fmla="*/ 0 h 5904"/>
                <a:gd name="T106" fmla="*/ 1 w 16559"/>
                <a:gd name="T107" fmla="*/ 0 h 5904"/>
                <a:gd name="T108" fmla="*/ 1 w 16559"/>
                <a:gd name="T109" fmla="*/ 0 h 5904"/>
                <a:gd name="T110" fmla="*/ 1 w 16559"/>
                <a:gd name="T111" fmla="*/ 0 h 5904"/>
                <a:gd name="T112" fmla="*/ 1 w 16559"/>
                <a:gd name="T113" fmla="*/ 0 h 5904"/>
                <a:gd name="T114" fmla="*/ 1 w 16559"/>
                <a:gd name="T115" fmla="*/ 0 h 5904"/>
                <a:gd name="T116" fmla="*/ 1 w 16559"/>
                <a:gd name="T117" fmla="*/ 0 h 5904"/>
                <a:gd name="T118" fmla="*/ 1 w 16559"/>
                <a:gd name="T119" fmla="*/ 0 h 5904"/>
                <a:gd name="T120" fmla="*/ 1 w 16559"/>
                <a:gd name="T121" fmla="*/ 0 h 5904"/>
                <a:gd name="T122" fmla="*/ 1 w 16559"/>
                <a:gd name="T123" fmla="*/ 0 h 5904"/>
                <a:gd name="T124" fmla="*/ 1 w 16559"/>
                <a:gd name="T125" fmla="*/ 0 h 59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6559" h="5904">
                  <a:moveTo>
                    <a:pt x="231" y="0"/>
                  </a:moveTo>
                  <a:lnTo>
                    <a:pt x="130" y="274"/>
                  </a:lnTo>
                  <a:lnTo>
                    <a:pt x="59" y="549"/>
                  </a:lnTo>
                  <a:lnTo>
                    <a:pt x="16" y="827"/>
                  </a:lnTo>
                  <a:lnTo>
                    <a:pt x="0" y="1106"/>
                  </a:lnTo>
                  <a:lnTo>
                    <a:pt x="13" y="1384"/>
                  </a:lnTo>
                  <a:lnTo>
                    <a:pt x="53" y="1663"/>
                  </a:lnTo>
                  <a:lnTo>
                    <a:pt x="121" y="1938"/>
                  </a:lnTo>
                  <a:lnTo>
                    <a:pt x="218" y="2212"/>
                  </a:lnTo>
                  <a:lnTo>
                    <a:pt x="341" y="2481"/>
                  </a:lnTo>
                  <a:lnTo>
                    <a:pt x="491" y="2746"/>
                  </a:lnTo>
                  <a:lnTo>
                    <a:pt x="669" y="3006"/>
                  </a:lnTo>
                  <a:lnTo>
                    <a:pt x="872" y="3258"/>
                  </a:lnTo>
                  <a:lnTo>
                    <a:pt x="1100" y="3504"/>
                  </a:lnTo>
                  <a:lnTo>
                    <a:pt x="1352" y="3741"/>
                  </a:lnTo>
                  <a:lnTo>
                    <a:pt x="1629" y="3971"/>
                  </a:lnTo>
                  <a:lnTo>
                    <a:pt x="1927" y="4189"/>
                  </a:lnTo>
                  <a:lnTo>
                    <a:pt x="2248" y="4398"/>
                  </a:lnTo>
                  <a:lnTo>
                    <a:pt x="2588" y="4596"/>
                  </a:lnTo>
                  <a:lnTo>
                    <a:pt x="2948" y="4782"/>
                  </a:lnTo>
                  <a:lnTo>
                    <a:pt x="3327" y="4955"/>
                  </a:lnTo>
                  <a:lnTo>
                    <a:pt x="3721" y="5115"/>
                  </a:lnTo>
                  <a:lnTo>
                    <a:pt x="4132" y="5262"/>
                  </a:lnTo>
                  <a:lnTo>
                    <a:pt x="4557" y="5394"/>
                  </a:lnTo>
                  <a:lnTo>
                    <a:pt x="4994" y="5512"/>
                  </a:lnTo>
                  <a:lnTo>
                    <a:pt x="5442" y="5615"/>
                  </a:lnTo>
                  <a:lnTo>
                    <a:pt x="5900" y="5703"/>
                  </a:lnTo>
                  <a:lnTo>
                    <a:pt x="6366" y="5775"/>
                  </a:lnTo>
                  <a:lnTo>
                    <a:pt x="6839" y="5831"/>
                  </a:lnTo>
                  <a:lnTo>
                    <a:pt x="7316" y="5872"/>
                  </a:lnTo>
                  <a:lnTo>
                    <a:pt x="7797" y="5897"/>
                  </a:lnTo>
                  <a:lnTo>
                    <a:pt x="8279" y="5904"/>
                  </a:lnTo>
                  <a:lnTo>
                    <a:pt x="8762" y="5897"/>
                  </a:lnTo>
                  <a:lnTo>
                    <a:pt x="9243" y="5872"/>
                  </a:lnTo>
                  <a:lnTo>
                    <a:pt x="9720" y="5831"/>
                  </a:lnTo>
                  <a:lnTo>
                    <a:pt x="10193" y="5775"/>
                  </a:lnTo>
                  <a:lnTo>
                    <a:pt x="10659" y="5703"/>
                  </a:lnTo>
                  <a:lnTo>
                    <a:pt x="11117" y="5615"/>
                  </a:lnTo>
                  <a:lnTo>
                    <a:pt x="11565" y="5512"/>
                  </a:lnTo>
                  <a:lnTo>
                    <a:pt x="12002" y="5394"/>
                  </a:lnTo>
                  <a:lnTo>
                    <a:pt x="12427" y="5262"/>
                  </a:lnTo>
                  <a:lnTo>
                    <a:pt x="12838" y="5115"/>
                  </a:lnTo>
                  <a:lnTo>
                    <a:pt x="13232" y="4955"/>
                  </a:lnTo>
                  <a:lnTo>
                    <a:pt x="13611" y="4782"/>
                  </a:lnTo>
                  <a:lnTo>
                    <a:pt x="13971" y="4596"/>
                  </a:lnTo>
                  <a:lnTo>
                    <a:pt x="14311" y="4398"/>
                  </a:lnTo>
                  <a:lnTo>
                    <a:pt x="14632" y="4189"/>
                  </a:lnTo>
                  <a:lnTo>
                    <a:pt x="14930" y="3971"/>
                  </a:lnTo>
                  <a:lnTo>
                    <a:pt x="15207" y="3741"/>
                  </a:lnTo>
                  <a:lnTo>
                    <a:pt x="15459" y="3504"/>
                  </a:lnTo>
                  <a:lnTo>
                    <a:pt x="15687" y="3258"/>
                  </a:lnTo>
                  <a:lnTo>
                    <a:pt x="15890" y="3006"/>
                  </a:lnTo>
                  <a:lnTo>
                    <a:pt x="16067" y="2746"/>
                  </a:lnTo>
                  <a:lnTo>
                    <a:pt x="16218" y="2481"/>
                  </a:lnTo>
                  <a:lnTo>
                    <a:pt x="16341" y="2212"/>
                  </a:lnTo>
                  <a:lnTo>
                    <a:pt x="16438" y="1938"/>
                  </a:lnTo>
                  <a:lnTo>
                    <a:pt x="16506" y="1663"/>
                  </a:lnTo>
                  <a:lnTo>
                    <a:pt x="16546" y="1384"/>
                  </a:lnTo>
                  <a:lnTo>
                    <a:pt x="16559" y="1106"/>
                  </a:lnTo>
                  <a:lnTo>
                    <a:pt x="16543" y="827"/>
                  </a:lnTo>
                  <a:lnTo>
                    <a:pt x="16499" y="549"/>
                  </a:lnTo>
                  <a:lnTo>
                    <a:pt x="16429" y="274"/>
                  </a:lnTo>
                  <a:lnTo>
                    <a:pt x="16328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2" name="Freeform 5"/>
            <p:cNvSpPr>
              <a:spLocks/>
            </p:cNvSpPr>
            <p:nvPr/>
          </p:nvSpPr>
          <p:spPr bwMode="auto">
            <a:xfrm>
              <a:off x="2456" y="1482"/>
              <a:ext cx="683" cy="902"/>
            </a:xfrm>
            <a:custGeom>
              <a:avLst/>
              <a:gdLst>
                <a:gd name="T0" fmla="*/ 0 w 8189"/>
                <a:gd name="T1" fmla="*/ 1 h 10822"/>
                <a:gd name="T2" fmla="*/ 0 w 8189"/>
                <a:gd name="T3" fmla="*/ 1 h 10822"/>
                <a:gd name="T4" fmla="*/ 0 w 8189"/>
                <a:gd name="T5" fmla="*/ 1 h 10822"/>
                <a:gd name="T6" fmla="*/ 0 w 8189"/>
                <a:gd name="T7" fmla="*/ 1 h 10822"/>
                <a:gd name="T8" fmla="*/ 0 w 8189"/>
                <a:gd name="T9" fmla="*/ 1 h 10822"/>
                <a:gd name="T10" fmla="*/ 0 w 8189"/>
                <a:gd name="T11" fmla="*/ 1 h 10822"/>
                <a:gd name="T12" fmla="*/ 0 w 8189"/>
                <a:gd name="T13" fmla="*/ 1 h 10822"/>
                <a:gd name="T14" fmla="*/ 0 w 8189"/>
                <a:gd name="T15" fmla="*/ 1 h 10822"/>
                <a:gd name="T16" fmla="*/ 0 w 8189"/>
                <a:gd name="T17" fmla="*/ 0 h 10822"/>
                <a:gd name="T18" fmla="*/ 0 w 8189"/>
                <a:gd name="T19" fmla="*/ 0 h 10822"/>
                <a:gd name="T20" fmla="*/ 0 w 8189"/>
                <a:gd name="T21" fmla="*/ 0 h 10822"/>
                <a:gd name="T22" fmla="*/ 0 w 8189"/>
                <a:gd name="T23" fmla="*/ 0 h 10822"/>
                <a:gd name="T24" fmla="*/ 0 w 8189"/>
                <a:gd name="T25" fmla="*/ 0 h 10822"/>
                <a:gd name="T26" fmla="*/ 0 w 8189"/>
                <a:gd name="T27" fmla="*/ 0 h 10822"/>
                <a:gd name="T28" fmla="*/ 0 w 8189"/>
                <a:gd name="T29" fmla="*/ 0 h 10822"/>
                <a:gd name="T30" fmla="*/ 0 w 8189"/>
                <a:gd name="T31" fmla="*/ 0 h 10822"/>
                <a:gd name="T32" fmla="*/ 0 w 8189"/>
                <a:gd name="T33" fmla="*/ 0 h 10822"/>
                <a:gd name="T34" fmla="*/ 0 w 8189"/>
                <a:gd name="T35" fmla="*/ 0 h 10822"/>
                <a:gd name="T36" fmla="*/ 0 w 8189"/>
                <a:gd name="T37" fmla="*/ 0 h 10822"/>
                <a:gd name="T38" fmla="*/ 0 w 8189"/>
                <a:gd name="T39" fmla="*/ 0 h 10822"/>
                <a:gd name="T40" fmla="*/ 0 w 8189"/>
                <a:gd name="T41" fmla="*/ 0 h 10822"/>
                <a:gd name="T42" fmla="*/ 0 w 8189"/>
                <a:gd name="T43" fmla="*/ 0 h 10822"/>
                <a:gd name="T44" fmla="*/ 0 w 8189"/>
                <a:gd name="T45" fmla="*/ 0 h 10822"/>
                <a:gd name="T46" fmla="*/ 0 w 8189"/>
                <a:gd name="T47" fmla="*/ 0 h 10822"/>
                <a:gd name="T48" fmla="*/ 0 w 8189"/>
                <a:gd name="T49" fmla="*/ 0 h 10822"/>
                <a:gd name="T50" fmla="*/ 0 w 8189"/>
                <a:gd name="T51" fmla="*/ 0 h 10822"/>
                <a:gd name="T52" fmla="*/ 0 w 8189"/>
                <a:gd name="T53" fmla="*/ 0 h 10822"/>
                <a:gd name="T54" fmla="*/ 0 w 8189"/>
                <a:gd name="T55" fmla="*/ 0 h 10822"/>
                <a:gd name="T56" fmla="*/ 0 w 8189"/>
                <a:gd name="T57" fmla="*/ 0 h 10822"/>
                <a:gd name="T58" fmla="*/ 0 w 8189"/>
                <a:gd name="T59" fmla="*/ 0 h 10822"/>
                <a:gd name="T60" fmla="*/ 0 w 8189"/>
                <a:gd name="T61" fmla="*/ 0 h 10822"/>
                <a:gd name="T62" fmla="*/ 0 w 8189"/>
                <a:gd name="T63" fmla="*/ 0 h 10822"/>
                <a:gd name="T64" fmla="*/ 0 w 8189"/>
                <a:gd name="T65" fmla="*/ 0 h 10822"/>
                <a:gd name="T66" fmla="*/ 0 w 8189"/>
                <a:gd name="T67" fmla="*/ 0 h 10822"/>
                <a:gd name="T68" fmla="*/ 0 w 8189"/>
                <a:gd name="T69" fmla="*/ 0 h 10822"/>
                <a:gd name="T70" fmla="*/ 0 w 8189"/>
                <a:gd name="T71" fmla="*/ 0 h 10822"/>
                <a:gd name="T72" fmla="*/ 0 w 8189"/>
                <a:gd name="T73" fmla="*/ 0 h 10822"/>
                <a:gd name="T74" fmla="*/ 0 w 8189"/>
                <a:gd name="T75" fmla="*/ 0 h 10822"/>
                <a:gd name="T76" fmla="*/ 0 w 8189"/>
                <a:gd name="T77" fmla="*/ 0 h 10822"/>
                <a:gd name="T78" fmla="*/ 0 w 8189"/>
                <a:gd name="T79" fmla="*/ 0 h 10822"/>
                <a:gd name="T80" fmla="*/ 0 w 8189"/>
                <a:gd name="T81" fmla="*/ 0 h 10822"/>
                <a:gd name="T82" fmla="*/ 0 w 8189"/>
                <a:gd name="T83" fmla="*/ 0 h 10822"/>
                <a:gd name="T84" fmla="*/ 0 w 8189"/>
                <a:gd name="T85" fmla="*/ 1 h 10822"/>
                <a:gd name="T86" fmla="*/ 0 w 8189"/>
                <a:gd name="T87" fmla="*/ 1 h 10822"/>
                <a:gd name="T88" fmla="*/ 0 w 8189"/>
                <a:gd name="T89" fmla="*/ 1 h 10822"/>
                <a:gd name="T90" fmla="*/ 0 w 8189"/>
                <a:gd name="T91" fmla="*/ 1 h 108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189" h="10822">
                  <a:moveTo>
                    <a:pt x="1117" y="10575"/>
                  </a:moveTo>
                  <a:lnTo>
                    <a:pt x="1318" y="10675"/>
                  </a:lnTo>
                  <a:lnTo>
                    <a:pt x="1532" y="10749"/>
                  </a:lnTo>
                  <a:lnTo>
                    <a:pt x="1758" y="10798"/>
                  </a:lnTo>
                  <a:lnTo>
                    <a:pt x="1996" y="10822"/>
                  </a:lnTo>
                  <a:lnTo>
                    <a:pt x="2244" y="10820"/>
                  </a:lnTo>
                  <a:lnTo>
                    <a:pt x="2500" y="10792"/>
                  </a:lnTo>
                  <a:lnTo>
                    <a:pt x="2764" y="10738"/>
                  </a:lnTo>
                  <a:lnTo>
                    <a:pt x="3035" y="10660"/>
                  </a:lnTo>
                  <a:lnTo>
                    <a:pt x="3310" y="10555"/>
                  </a:lnTo>
                  <a:lnTo>
                    <a:pt x="3590" y="10427"/>
                  </a:lnTo>
                  <a:lnTo>
                    <a:pt x="3870" y="10275"/>
                  </a:lnTo>
                  <a:lnTo>
                    <a:pt x="4153" y="10098"/>
                  </a:lnTo>
                  <a:lnTo>
                    <a:pt x="4436" y="9901"/>
                  </a:lnTo>
                  <a:lnTo>
                    <a:pt x="4717" y="9682"/>
                  </a:lnTo>
                  <a:lnTo>
                    <a:pt x="4994" y="9442"/>
                  </a:lnTo>
                  <a:lnTo>
                    <a:pt x="5268" y="9183"/>
                  </a:lnTo>
                  <a:lnTo>
                    <a:pt x="5536" y="8907"/>
                  </a:lnTo>
                  <a:lnTo>
                    <a:pt x="5797" y="8612"/>
                  </a:lnTo>
                  <a:lnTo>
                    <a:pt x="6050" y="8303"/>
                  </a:lnTo>
                  <a:lnTo>
                    <a:pt x="6293" y="7981"/>
                  </a:lnTo>
                  <a:lnTo>
                    <a:pt x="6527" y="7647"/>
                  </a:lnTo>
                  <a:lnTo>
                    <a:pt x="6748" y="7302"/>
                  </a:lnTo>
                  <a:lnTo>
                    <a:pt x="6957" y="6947"/>
                  </a:lnTo>
                  <a:lnTo>
                    <a:pt x="7152" y="6585"/>
                  </a:lnTo>
                  <a:lnTo>
                    <a:pt x="7333" y="6217"/>
                  </a:lnTo>
                  <a:lnTo>
                    <a:pt x="7499" y="5847"/>
                  </a:lnTo>
                  <a:lnTo>
                    <a:pt x="7648" y="5473"/>
                  </a:lnTo>
                  <a:lnTo>
                    <a:pt x="7779" y="5100"/>
                  </a:lnTo>
                  <a:lnTo>
                    <a:pt x="7894" y="4728"/>
                  </a:lnTo>
                  <a:lnTo>
                    <a:pt x="7991" y="4359"/>
                  </a:lnTo>
                  <a:lnTo>
                    <a:pt x="8068" y="3996"/>
                  </a:lnTo>
                  <a:lnTo>
                    <a:pt x="8128" y="3638"/>
                  </a:lnTo>
                  <a:lnTo>
                    <a:pt x="8168" y="3289"/>
                  </a:lnTo>
                  <a:lnTo>
                    <a:pt x="8188" y="2951"/>
                  </a:lnTo>
                  <a:lnTo>
                    <a:pt x="8189" y="2625"/>
                  </a:lnTo>
                  <a:lnTo>
                    <a:pt x="8171" y="2312"/>
                  </a:lnTo>
                  <a:lnTo>
                    <a:pt x="8132" y="2013"/>
                  </a:lnTo>
                  <a:lnTo>
                    <a:pt x="8075" y="1731"/>
                  </a:lnTo>
                  <a:lnTo>
                    <a:pt x="7998" y="1465"/>
                  </a:lnTo>
                  <a:lnTo>
                    <a:pt x="7904" y="1219"/>
                  </a:lnTo>
                  <a:lnTo>
                    <a:pt x="7791" y="994"/>
                  </a:lnTo>
                  <a:lnTo>
                    <a:pt x="7660" y="788"/>
                  </a:lnTo>
                  <a:lnTo>
                    <a:pt x="7513" y="606"/>
                  </a:lnTo>
                  <a:lnTo>
                    <a:pt x="7349" y="445"/>
                  </a:lnTo>
                  <a:lnTo>
                    <a:pt x="7170" y="309"/>
                  </a:lnTo>
                  <a:lnTo>
                    <a:pt x="6976" y="197"/>
                  </a:lnTo>
                  <a:lnTo>
                    <a:pt x="6768" y="110"/>
                  </a:lnTo>
                  <a:lnTo>
                    <a:pt x="6547" y="47"/>
                  </a:lnTo>
                  <a:lnTo>
                    <a:pt x="6315" y="11"/>
                  </a:lnTo>
                  <a:lnTo>
                    <a:pt x="6072" y="0"/>
                  </a:lnTo>
                  <a:lnTo>
                    <a:pt x="5821" y="16"/>
                  </a:lnTo>
                  <a:lnTo>
                    <a:pt x="5560" y="57"/>
                  </a:lnTo>
                  <a:lnTo>
                    <a:pt x="5293" y="123"/>
                  </a:lnTo>
                  <a:lnTo>
                    <a:pt x="5019" y="214"/>
                  </a:lnTo>
                  <a:lnTo>
                    <a:pt x="4742" y="331"/>
                  </a:lnTo>
                  <a:lnTo>
                    <a:pt x="4462" y="471"/>
                  </a:lnTo>
                  <a:lnTo>
                    <a:pt x="4179" y="636"/>
                  </a:lnTo>
                  <a:lnTo>
                    <a:pt x="3897" y="823"/>
                  </a:lnTo>
                  <a:lnTo>
                    <a:pt x="3615" y="1031"/>
                  </a:lnTo>
                  <a:lnTo>
                    <a:pt x="3335" y="1261"/>
                  </a:lnTo>
                  <a:lnTo>
                    <a:pt x="3060" y="1510"/>
                  </a:lnTo>
                  <a:lnTo>
                    <a:pt x="2788" y="1779"/>
                  </a:lnTo>
                  <a:lnTo>
                    <a:pt x="2524" y="2063"/>
                  </a:lnTo>
                  <a:lnTo>
                    <a:pt x="2267" y="2365"/>
                  </a:lnTo>
                  <a:lnTo>
                    <a:pt x="2018" y="2681"/>
                  </a:lnTo>
                  <a:lnTo>
                    <a:pt x="1780" y="3010"/>
                  </a:lnTo>
                  <a:lnTo>
                    <a:pt x="1553" y="3350"/>
                  </a:lnTo>
                  <a:lnTo>
                    <a:pt x="1337" y="3700"/>
                  </a:lnTo>
                  <a:lnTo>
                    <a:pt x="1134" y="4059"/>
                  </a:lnTo>
                  <a:lnTo>
                    <a:pt x="947" y="4423"/>
                  </a:lnTo>
                  <a:lnTo>
                    <a:pt x="773" y="4792"/>
                  </a:lnTo>
                  <a:lnTo>
                    <a:pt x="617" y="5165"/>
                  </a:lnTo>
                  <a:lnTo>
                    <a:pt x="476" y="5538"/>
                  </a:lnTo>
                  <a:lnTo>
                    <a:pt x="352" y="5911"/>
                  </a:lnTo>
                  <a:lnTo>
                    <a:pt x="246" y="6282"/>
                  </a:lnTo>
                  <a:lnTo>
                    <a:pt x="159" y="6648"/>
                  </a:lnTo>
                  <a:lnTo>
                    <a:pt x="91" y="7008"/>
                  </a:lnTo>
                  <a:lnTo>
                    <a:pt x="41" y="7362"/>
                  </a:lnTo>
                  <a:lnTo>
                    <a:pt x="12" y="7705"/>
                  </a:lnTo>
                  <a:lnTo>
                    <a:pt x="0" y="8038"/>
                  </a:lnTo>
                  <a:lnTo>
                    <a:pt x="10" y="8359"/>
                  </a:lnTo>
                  <a:lnTo>
                    <a:pt x="38" y="8664"/>
                  </a:lnTo>
                  <a:lnTo>
                    <a:pt x="86" y="8956"/>
                  </a:lnTo>
                  <a:lnTo>
                    <a:pt x="153" y="9229"/>
                  </a:lnTo>
                  <a:lnTo>
                    <a:pt x="238" y="9485"/>
                  </a:lnTo>
                  <a:lnTo>
                    <a:pt x="341" y="9720"/>
                  </a:lnTo>
                  <a:lnTo>
                    <a:pt x="464" y="9936"/>
                  </a:lnTo>
                  <a:lnTo>
                    <a:pt x="603" y="10131"/>
                  </a:lnTo>
                  <a:lnTo>
                    <a:pt x="759" y="10303"/>
                  </a:lnTo>
                  <a:lnTo>
                    <a:pt x="930" y="10451"/>
                  </a:lnTo>
                  <a:lnTo>
                    <a:pt x="1117" y="10575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3" name="Line 6"/>
            <p:cNvSpPr>
              <a:spLocks noChangeShapeType="1"/>
            </p:cNvSpPr>
            <p:nvPr/>
          </p:nvSpPr>
          <p:spPr bwMode="auto">
            <a:xfrm flipH="1">
              <a:off x="2209" y="1900"/>
              <a:ext cx="304" cy="72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4" name="Line 7"/>
            <p:cNvSpPr>
              <a:spLocks noChangeShapeType="1"/>
            </p:cNvSpPr>
            <p:nvPr/>
          </p:nvSpPr>
          <p:spPr bwMode="auto">
            <a:xfrm>
              <a:off x="3117" y="1588"/>
              <a:ext cx="434" cy="104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8664" name="Rectangle 8"/>
          <p:cNvSpPr>
            <a:spLocks noChangeArrowheads="1"/>
          </p:cNvSpPr>
          <p:nvPr/>
        </p:nvSpPr>
        <p:spPr bwMode="auto">
          <a:xfrm>
            <a:off x="3203575" y="3797300"/>
            <a:ext cx="4572000" cy="301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投影分析。</a:t>
            </a:r>
          </a:p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求特殊位置点。</a:t>
            </a:r>
          </a:p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求一般位置点。</a:t>
            </a:r>
          </a:p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连接各点。</a:t>
            </a:r>
          </a:p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5.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判断可见性。</a:t>
            </a:r>
          </a:p>
          <a:p>
            <a:pPr lvl="2" eaLnBrk="1" hangingPunct="1">
              <a:spcBef>
                <a:spcPct val="0"/>
              </a:spcBef>
              <a:buFontTx/>
              <a:buNone/>
            </a:pPr>
            <a:r>
              <a:rPr lang="en-US" altLang="zh-CN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6.</a:t>
            </a:r>
            <a:r>
              <a:rPr lang="zh-CN" altLang="en-US" sz="320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整理轮廓线。</a:t>
            </a:r>
          </a:p>
        </p:txBody>
      </p:sp>
      <p:grpSp>
        <p:nvGrpSpPr>
          <p:cNvPr id="74757" name="Group 9"/>
          <p:cNvGrpSpPr>
            <a:grpSpLocks/>
          </p:cNvGrpSpPr>
          <p:nvPr/>
        </p:nvGrpSpPr>
        <p:grpSpPr bwMode="auto">
          <a:xfrm>
            <a:off x="179388" y="749300"/>
            <a:ext cx="5500687" cy="5992813"/>
            <a:chOff x="113" y="472"/>
            <a:chExt cx="3465" cy="3775"/>
          </a:xfrm>
        </p:grpSpPr>
        <p:sp>
          <p:nvSpPr>
            <p:cNvPr id="74759" name="Line 10"/>
            <p:cNvSpPr>
              <a:spLocks noChangeShapeType="1"/>
            </p:cNvSpPr>
            <p:nvPr/>
          </p:nvSpPr>
          <p:spPr bwMode="auto">
            <a:xfrm>
              <a:off x="1002" y="482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0" name="Line 11"/>
            <p:cNvSpPr>
              <a:spLocks noChangeShapeType="1"/>
            </p:cNvSpPr>
            <p:nvPr/>
          </p:nvSpPr>
          <p:spPr bwMode="auto">
            <a:xfrm>
              <a:off x="1002" y="70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1" name="Line 12"/>
            <p:cNvSpPr>
              <a:spLocks noChangeShapeType="1"/>
            </p:cNvSpPr>
            <p:nvPr/>
          </p:nvSpPr>
          <p:spPr bwMode="auto">
            <a:xfrm>
              <a:off x="1002" y="767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2" name="Line 13"/>
            <p:cNvSpPr>
              <a:spLocks noChangeShapeType="1"/>
            </p:cNvSpPr>
            <p:nvPr/>
          </p:nvSpPr>
          <p:spPr bwMode="auto">
            <a:xfrm>
              <a:off x="1002" y="1078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3" name="Line 14"/>
            <p:cNvSpPr>
              <a:spLocks noChangeShapeType="1"/>
            </p:cNvSpPr>
            <p:nvPr/>
          </p:nvSpPr>
          <p:spPr bwMode="auto">
            <a:xfrm>
              <a:off x="1002" y="1139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4" name="Line 15"/>
            <p:cNvSpPr>
              <a:spLocks noChangeShapeType="1"/>
            </p:cNvSpPr>
            <p:nvPr/>
          </p:nvSpPr>
          <p:spPr bwMode="auto">
            <a:xfrm>
              <a:off x="1002" y="144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5" name="Line 16"/>
            <p:cNvSpPr>
              <a:spLocks noChangeShapeType="1"/>
            </p:cNvSpPr>
            <p:nvPr/>
          </p:nvSpPr>
          <p:spPr bwMode="auto">
            <a:xfrm>
              <a:off x="1002" y="1512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6" name="Line 17"/>
            <p:cNvSpPr>
              <a:spLocks noChangeShapeType="1"/>
            </p:cNvSpPr>
            <p:nvPr/>
          </p:nvSpPr>
          <p:spPr bwMode="auto">
            <a:xfrm>
              <a:off x="1002" y="1819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7" name="Line 18"/>
            <p:cNvSpPr>
              <a:spLocks noChangeShapeType="1"/>
            </p:cNvSpPr>
            <p:nvPr/>
          </p:nvSpPr>
          <p:spPr bwMode="auto">
            <a:xfrm>
              <a:off x="1002" y="1884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8" name="Line 19"/>
            <p:cNvSpPr>
              <a:spLocks noChangeShapeType="1"/>
            </p:cNvSpPr>
            <p:nvPr/>
          </p:nvSpPr>
          <p:spPr bwMode="auto">
            <a:xfrm>
              <a:off x="1002" y="219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69" name="Line 20"/>
            <p:cNvSpPr>
              <a:spLocks noChangeShapeType="1"/>
            </p:cNvSpPr>
            <p:nvPr/>
          </p:nvSpPr>
          <p:spPr bwMode="auto">
            <a:xfrm>
              <a:off x="1002" y="2252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0" name="Line 21"/>
            <p:cNvSpPr>
              <a:spLocks noChangeShapeType="1"/>
            </p:cNvSpPr>
            <p:nvPr/>
          </p:nvSpPr>
          <p:spPr bwMode="auto">
            <a:xfrm flipH="1">
              <a:off x="850" y="581"/>
              <a:ext cx="152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1" name="Line 22"/>
            <p:cNvSpPr>
              <a:spLocks noChangeShapeType="1"/>
            </p:cNvSpPr>
            <p:nvPr/>
          </p:nvSpPr>
          <p:spPr bwMode="auto">
            <a:xfrm flipH="1">
              <a:off x="816" y="957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2" name="Line 23"/>
            <p:cNvSpPr>
              <a:spLocks noChangeShapeType="1"/>
            </p:cNvSpPr>
            <p:nvPr/>
          </p:nvSpPr>
          <p:spPr bwMode="auto">
            <a:xfrm flipH="1">
              <a:off x="782" y="1033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3" name="Line 24"/>
            <p:cNvSpPr>
              <a:spLocks noChangeShapeType="1"/>
            </p:cNvSpPr>
            <p:nvPr/>
          </p:nvSpPr>
          <p:spPr bwMode="auto">
            <a:xfrm flipH="1">
              <a:off x="615" y="1109"/>
              <a:ext cx="148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4" name="Line 25"/>
            <p:cNvSpPr>
              <a:spLocks noChangeShapeType="1"/>
            </p:cNvSpPr>
            <p:nvPr/>
          </p:nvSpPr>
          <p:spPr bwMode="auto">
            <a:xfrm flipH="1">
              <a:off x="580" y="1485"/>
              <a:ext cx="16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5" name="Line 26"/>
            <p:cNvSpPr>
              <a:spLocks noChangeShapeType="1"/>
            </p:cNvSpPr>
            <p:nvPr/>
          </p:nvSpPr>
          <p:spPr bwMode="auto">
            <a:xfrm flipH="1">
              <a:off x="546" y="1561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6" name="Line 27"/>
            <p:cNvSpPr>
              <a:spLocks noChangeShapeType="1"/>
            </p:cNvSpPr>
            <p:nvPr/>
          </p:nvSpPr>
          <p:spPr bwMode="auto">
            <a:xfrm flipH="1">
              <a:off x="375" y="1633"/>
              <a:ext cx="152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7" name="Line 28"/>
            <p:cNvSpPr>
              <a:spLocks noChangeShapeType="1"/>
            </p:cNvSpPr>
            <p:nvPr/>
          </p:nvSpPr>
          <p:spPr bwMode="auto">
            <a:xfrm>
              <a:off x="1002" y="581"/>
              <a:ext cx="95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8" name="Line 29"/>
            <p:cNvSpPr>
              <a:spLocks noChangeShapeType="1"/>
            </p:cNvSpPr>
            <p:nvPr/>
          </p:nvSpPr>
          <p:spPr bwMode="auto">
            <a:xfrm>
              <a:off x="1116" y="839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79" name="Line 30"/>
            <p:cNvSpPr>
              <a:spLocks noChangeShapeType="1"/>
            </p:cNvSpPr>
            <p:nvPr/>
          </p:nvSpPr>
          <p:spPr bwMode="auto">
            <a:xfrm>
              <a:off x="1150" y="915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0" name="Line 31"/>
            <p:cNvSpPr>
              <a:spLocks noChangeShapeType="1"/>
            </p:cNvSpPr>
            <p:nvPr/>
          </p:nvSpPr>
          <p:spPr bwMode="auto">
            <a:xfrm>
              <a:off x="1184" y="987"/>
              <a:ext cx="95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1" name="Line 32"/>
            <p:cNvSpPr>
              <a:spLocks noChangeShapeType="1"/>
            </p:cNvSpPr>
            <p:nvPr/>
          </p:nvSpPr>
          <p:spPr bwMode="auto">
            <a:xfrm flipH="1">
              <a:off x="375" y="1204"/>
              <a:ext cx="904" cy="76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2" name="Line 33"/>
            <p:cNvSpPr>
              <a:spLocks noChangeShapeType="1"/>
            </p:cNvSpPr>
            <p:nvPr/>
          </p:nvSpPr>
          <p:spPr bwMode="auto">
            <a:xfrm>
              <a:off x="1279" y="1204"/>
              <a:ext cx="502" cy="1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3" name="Line 34"/>
            <p:cNvSpPr>
              <a:spLocks noChangeShapeType="1"/>
            </p:cNvSpPr>
            <p:nvPr/>
          </p:nvSpPr>
          <p:spPr bwMode="auto">
            <a:xfrm flipH="1">
              <a:off x="219" y="1971"/>
              <a:ext cx="156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4" name="Line 35"/>
            <p:cNvSpPr>
              <a:spLocks noChangeShapeType="1"/>
            </p:cNvSpPr>
            <p:nvPr/>
          </p:nvSpPr>
          <p:spPr bwMode="auto">
            <a:xfrm>
              <a:off x="1002" y="2484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5" name="Line 36"/>
            <p:cNvSpPr>
              <a:spLocks noChangeShapeType="1"/>
            </p:cNvSpPr>
            <p:nvPr/>
          </p:nvSpPr>
          <p:spPr bwMode="auto">
            <a:xfrm>
              <a:off x="1002" y="279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6" name="Line 37"/>
            <p:cNvSpPr>
              <a:spLocks noChangeShapeType="1"/>
            </p:cNvSpPr>
            <p:nvPr/>
          </p:nvSpPr>
          <p:spPr bwMode="auto">
            <a:xfrm>
              <a:off x="1002" y="2856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7" name="Line 38"/>
            <p:cNvSpPr>
              <a:spLocks noChangeShapeType="1"/>
            </p:cNvSpPr>
            <p:nvPr/>
          </p:nvSpPr>
          <p:spPr bwMode="auto">
            <a:xfrm>
              <a:off x="1002" y="316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8" name="Line 39"/>
            <p:cNvSpPr>
              <a:spLocks noChangeShapeType="1"/>
            </p:cNvSpPr>
            <p:nvPr/>
          </p:nvSpPr>
          <p:spPr bwMode="auto">
            <a:xfrm>
              <a:off x="1002" y="3229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89" name="Line 40"/>
            <p:cNvSpPr>
              <a:spLocks noChangeShapeType="1"/>
            </p:cNvSpPr>
            <p:nvPr/>
          </p:nvSpPr>
          <p:spPr bwMode="auto">
            <a:xfrm>
              <a:off x="1002" y="3537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0" name="Line 41"/>
            <p:cNvSpPr>
              <a:spLocks noChangeShapeType="1"/>
            </p:cNvSpPr>
            <p:nvPr/>
          </p:nvSpPr>
          <p:spPr bwMode="auto">
            <a:xfrm>
              <a:off x="1002" y="3601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1" name="Line 42"/>
            <p:cNvSpPr>
              <a:spLocks noChangeShapeType="1"/>
            </p:cNvSpPr>
            <p:nvPr/>
          </p:nvSpPr>
          <p:spPr bwMode="auto">
            <a:xfrm>
              <a:off x="1002" y="3970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2" name="Line 43"/>
            <p:cNvSpPr>
              <a:spLocks noChangeShapeType="1"/>
            </p:cNvSpPr>
            <p:nvPr/>
          </p:nvSpPr>
          <p:spPr bwMode="auto">
            <a:xfrm>
              <a:off x="113" y="3362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3" name="Line 44"/>
            <p:cNvSpPr>
              <a:spLocks noChangeShapeType="1"/>
            </p:cNvSpPr>
            <p:nvPr/>
          </p:nvSpPr>
          <p:spPr bwMode="auto">
            <a:xfrm>
              <a:off x="432" y="3362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4" name="Line 45"/>
            <p:cNvSpPr>
              <a:spLocks noChangeShapeType="1"/>
            </p:cNvSpPr>
            <p:nvPr/>
          </p:nvSpPr>
          <p:spPr bwMode="auto">
            <a:xfrm>
              <a:off x="493" y="3362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5" name="Line 46"/>
            <p:cNvSpPr>
              <a:spLocks noChangeShapeType="1"/>
            </p:cNvSpPr>
            <p:nvPr/>
          </p:nvSpPr>
          <p:spPr bwMode="auto">
            <a:xfrm>
              <a:off x="804" y="3362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6" name="Line 47"/>
            <p:cNvSpPr>
              <a:spLocks noChangeShapeType="1"/>
            </p:cNvSpPr>
            <p:nvPr/>
          </p:nvSpPr>
          <p:spPr bwMode="auto">
            <a:xfrm>
              <a:off x="865" y="3362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7" name="Line 48"/>
            <p:cNvSpPr>
              <a:spLocks noChangeShapeType="1"/>
            </p:cNvSpPr>
            <p:nvPr/>
          </p:nvSpPr>
          <p:spPr bwMode="auto">
            <a:xfrm>
              <a:off x="1173" y="3362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8" name="Line 49"/>
            <p:cNvSpPr>
              <a:spLocks noChangeShapeType="1"/>
            </p:cNvSpPr>
            <p:nvPr/>
          </p:nvSpPr>
          <p:spPr bwMode="auto">
            <a:xfrm>
              <a:off x="1238" y="3362"/>
              <a:ext cx="2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799" name="Line 50"/>
            <p:cNvSpPr>
              <a:spLocks noChangeShapeType="1"/>
            </p:cNvSpPr>
            <p:nvPr/>
          </p:nvSpPr>
          <p:spPr bwMode="auto">
            <a:xfrm>
              <a:off x="1545" y="3362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0" name="Line 51"/>
            <p:cNvSpPr>
              <a:spLocks noChangeShapeType="1"/>
            </p:cNvSpPr>
            <p:nvPr/>
          </p:nvSpPr>
          <p:spPr bwMode="auto">
            <a:xfrm>
              <a:off x="1610" y="3362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1" name="Line 52"/>
            <p:cNvSpPr>
              <a:spLocks noChangeShapeType="1"/>
            </p:cNvSpPr>
            <p:nvPr/>
          </p:nvSpPr>
          <p:spPr bwMode="auto">
            <a:xfrm>
              <a:off x="219" y="2313"/>
              <a:ext cx="15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2" name="Freeform 53"/>
            <p:cNvSpPr>
              <a:spLocks/>
            </p:cNvSpPr>
            <p:nvPr/>
          </p:nvSpPr>
          <p:spPr bwMode="auto">
            <a:xfrm>
              <a:off x="219" y="2583"/>
              <a:ext cx="1562" cy="1558"/>
            </a:xfrm>
            <a:custGeom>
              <a:avLst/>
              <a:gdLst>
                <a:gd name="T0" fmla="*/ 251 w 2872"/>
                <a:gd name="T1" fmla="*/ 113 h 2873"/>
                <a:gd name="T2" fmla="*/ 247 w 2872"/>
                <a:gd name="T3" fmla="*/ 92 h 2873"/>
                <a:gd name="T4" fmla="*/ 240 w 2872"/>
                <a:gd name="T5" fmla="*/ 72 h 2873"/>
                <a:gd name="T6" fmla="*/ 228 w 2872"/>
                <a:gd name="T7" fmla="*/ 53 h 2873"/>
                <a:gd name="T8" fmla="*/ 214 w 2872"/>
                <a:gd name="T9" fmla="*/ 36 h 2873"/>
                <a:gd name="T10" fmla="*/ 197 w 2872"/>
                <a:gd name="T11" fmla="*/ 22 h 2873"/>
                <a:gd name="T12" fmla="*/ 178 w 2872"/>
                <a:gd name="T13" fmla="*/ 12 h 2873"/>
                <a:gd name="T14" fmla="*/ 158 w 2872"/>
                <a:gd name="T15" fmla="*/ 4 h 2873"/>
                <a:gd name="T16" fmla="*/ 137 w 2872"/>
                <a:gd name="T17" fmla="*/ 1 h 2873"/>
                <a:gd name="T18" fmla="*/ 115 w 2872"/>
                <a:gd name="T19" fmla="*/ 1 h 2873"/>
                <a:gd name="T20" fmla="*/ 93 w 2872"/>
                <a:gd name="T21" fmla="*/ 4 h 2873"/>
                <a:gd name="T22" fmla="*/ 72 w 2872"/>
                <a:gd name="T23" fmla="*/ 12 h 2873"/>
                <a:gd name="T24" fmla="*/ 53 w 2872"/>
                <a:gd name="T25" fmla="*/ 22 h 2873"/>
                <a:gd name="T26" fmla="*/ 37 w 2872"/>
                <a:gd name="T27" fmla="*/ 36 h 2873"/>
                <a:gd name="T28" fmla="*/ 23 w 2872"/>
                <a:gd name="T29" fmla="*/ 53 h 2873"/>
                <a:gd name="T30" fmla="*/ 12 w 2872"/>
                <a:gd name="T31" fmla="*/ 72 h 2873"/>
                <a:gd name="T32" fmla="*/ 4 w 2872"/>
                <a:gd name="T33" fmla="*/ 92 h 2873"/>
                <a:gd name="T34" fmla="*/ 1 w 2872"/>
                <a:gd name="T35" fmla="*/ 113 h 2873"/>
                <a:gd name="T36" fmla="*/ 1 w 2872"/>
                <a:gd name="T37" fmla="*/ 135 h 2873"/>
                <a:gd name="T38" fmla="*/ 4 w 2872"/>
                <a:gd name="T39" fmla="*/ 156 h 2873"/>
                <a:gd name="T40" fmla="*/ 12 w 2872"/>
                <a:gd name="T41" fmla="*/ 177 h 2873"/>
                <a:gd name="T42" fmla="*/ 23 w 2872"/>
                <a:gd name="T43" fmla="*/ 196 h 2873"/>
                <a:gd name="T44" fmla="*/ 37 w 2872"/>
                <a:gd name="T45" fmla="*/ 212 h 2873"/>
                <a:gd name="T46" fmla="*/ 53 w 2872"/>
                <a:gd name="T47" fmla="*/ 226 h 2873"/>
                <a:gd name="T48" fmla="*/ 72 w 2872"/>
                <a:gd name="T49" fmla="*/ 237 h 2873"/>
                <a:gd name="T50" fmla="*/ 93 w 2872"/>
                <a:gd name="T51" fmla="*/ 244 h 2873"/>
                <a:gd name="T52" fmla="*/ 115 w 2872"/>
                <a:gd name="T53" fmla="*/ 248 h 2873"/>
                <a:gd name="T54" fmla="*/ 137 w 2872"/>
                <a:gd name="T55" fmla="*/ 248 h 2873"/>
                <a:gd name="T56" fmla="*/ 158 w 2872"/>
                <a:gd name="T57" fmla="*/ 244 h 2873"/>
                <a:gd name="T58" fmla="*/ 178 w 2872"/>
                <a:gd name="T59" fmla="*/ 237 h 2873"/>
                <a:gd name="T60" fmla="*/ 197 w 2872"/>
                <a:gd name="T61" fmla="*/ 226 h 2873"/>
                <a:gd name="T62" fmla="*/ 214 w 2872"/>
                <a:gd name="T63" fmla="*/ 212 h 2873"/>
                <a:gd name="T64" fmla="*/ 228 w 2872"/>
                <a:gd name="T65" fmla="*/ 196 h 2873"/>
                <a:gd name="T66" fmla="*/ 240 w 2872"/>
                <a:gd name="T67" fmla="*/ 177 h 2873"/>
                <a:gd name="T68" fmla="*/ 247 w 2872"/>
                <a:gd name="T69" fmla="*/ 156 h 2873"/>
                <a:gd name="T70" fmla="*/ 251 w 2872"/>
                <a:gd name="T71" fmla="*/ 135 h 287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72" h="2873">
                  <a:moveTo>
                    <a:pt x="2872" y="1437"/>
                  </a:moveTo>
                  <a:lnTo>
                    <a:pt x="2867" y="1311"/>
                  </a:lnTo>
                  <a:lnTo>
                    <a:pt x="2850" y="1187"/>
                  </a:lnTo>
                  <a:lnTo>
                    <a:pt x="2823" y="1064"/>
                  </a:lnTo>
                  <a:lnTo>
                    <a:pt x="2785" y="945"/>
                  </a:lnTo>
                  <a:lnTo>
                    <a:pt x="2737" y="829"/>
                  </a:lnTo>
                  <a:lnTo>
                    <a:pt x="2679" y="718"/>
                  </a:lnTo>
                  <a:lnTo>
                    <a:pt x="2612" y="613"/>
                  </a:lnTo>
                  <a:lnTo>
                    <a:pt x="2536" y="513"/>
                  </a:lnTo>
                  <a:lnTo>
                    <a:pt x="2451" y="420"/>
                  </a:lnTo>
                  <a:lnTo>
                    <a:pt x="2359" y="336"/>
                  </a:lnTo>
                  <a:lnTo>
                    <a:pt x="2260" y="259"/>
                  </a:lnTo>
                  <a:lnTo>
                    <a:pt x="2153" y="192"/>
                  </a:lnTo>
                  <a:lnTo>
                    <a:pt x="2043" y="134"/>
                  </a:lnTo>
                  <a:lnTo>
                    <a:pt x="1927" y="86"/>
                  </a:lnTo>
                  <a:lnTo>
                    <a:pt x="1807" y="49"/>
                  </a:lnTo>
                  <a:lnTo>
                    <a:pt x="1685" y="22"/>
                  </a:lnTo>
                  <a:lnTo>
                    <a:pt x="1561" y="5"/>
                  </a:lnTo>
                  <a:lnTo>
                    <a:pt x="1436" y="0"/>
                  </a:lnTo>
                  <a:lnTo>
                    <a:pt x="1311" y="5"/>
                  </a:lnTo>
                  <a:lnTo>
                    <a:pt x="1186" y="22"/>
                  </a:lnTo>
                  <a:lnTo>
                    <a:pt x="1064" y="49"/>
                  </a:lnTo>
                  <a:lnTo>
                    <a:pt x="945" y="86"/>
                  </a:lnTo>
                  <a:lnTo>
                    <a:pt x="829" y="134"/>
                  </a:lnTo>
                  <a:lnTo>
                    <a:pt x="718" y="192"/>
                  </a:lnTo>
                  <a:lnTo>
                    <a:pt x="613" y="259"/>
                  </a:lnTo>
                  <a:lnTo>
                    <a:pt x="512" y="336"/>
                  </a:lnTo>
                  <a:lnTo>
                    <a:pt x="421" y="420"/>
                  </a:lnTo>
                  <a:lnTo>
                    <a:pt x="336" y="513"/>
                  </a:lnTo>
                  <a:lnTo>
                    <a:pt x="259" y="613"/>
                  </a:lnTo>
                  <a:lnTo>
                    <a:pt x="192" y="718"/>
                  </a:lnTo>
                  <a:lnTo>
                    <a:pt x="134" y="829"/>
                  </a:lnTo>
                  <a:lnTo>
                    <a:pt x="87" y="945"/>
                  </a:lnTo>
                  <a:lnTo>
                    <a:pt x="49" y="1064"/>
                  </a:lnTo>
                  <a:lnTo>
                    <a:pt x="22" y="1187"/>
                  </a:lnTo>
                  <a:lnTo>
                    <a:pt x="6" y="1311"/>
                  </a:lnTo>
                  <a:lnTo>
                    <a:pt x="0" y="1437"/>
                  </a:lnTo>
                  <a:lnTo>
                    <a:pt x="6" y="1562"/>
                  </a:lnTo>
                  <a:lnTo>
                    <a:pt x="22" y="1686"/>
                  </a:lnTo>
                  <a:lnTo>
                    <a:pt x="49" y="1809"/>
                  </a:lnTo>
                  <a:lnTo>
                    <a:pt x="87" y="1928"/>
                  </a:lnTo>
                  <a:lnTo>
                    <a:pt x="134" y="2044"/>
                  </a:lnTo>
                  <a:lnTo>
                    <a:pt x="192" y="2156"/>
                  </a:lnTo>
                  <a:lnTo>
                    <a:pt x="259" y="2261"/>
                  </a:lnTo>
                  <a:lnTo>
                    <a:pt x="336" y="2360"/>
                  </a:lnTo>
                  <a:lnTo>
                    <a:pt x="421" y="2453"/>
                  </a:lnTo>
                  <a:lnTo>
                    <a:pt x="512" y="2538"/>
                  </a:lnTo>
                  <a:lnTo>
                    <a:pt x="613" y="2614"/>
                  </a:lnTo>
                  <a:lnTo>
                    <a:pt x="718" y="2682"/>
                  </a:lnTo>
                  <a:lnTo>
                    <a:pt x="829" y="2739"/>
                  </a:lnTo>
                  <a:lnTo>
                    <a:pt x="945" y="2787"/>
                  </a:lnTo>
                  <a:lnTo>
                    <a:pt x="1064" y="2824"/>
                  </a:lnTo>
                  <a:lnTo>
                    <a:pt x="1186" y="2852"/>
                  </a:lnTo>
                  <a:lnTo>
                    <a:pt x="1311" y="2868"/>
                  </a:lnTo>
                  <a:lnTo>
                    <a:pt x="1436" y="2873"/>
                  </a:lnTo>
                  <a:lnTo>
                    <a:pt x="1561" y="2868"/>
                  </a:lnTo>
                  <a:lnTo>
                    <a:pt x="1685" y="2852"/>
                  </a:lnTo>
                  <a:lnTo>
                    <a:pt x="1807" y="2824"/>
                  </a:lnTo>
                  <a:lnTo>
                    <a:pt x="1927" y="2787"/>
                  </a:lnTo>
                  <a:lnTo>
                    <a:pt x="2043" y="2739"/>
                  </a:lnTo>
                  <a:lnTo>
                    <a:pt x="2153" y="2682"/>
                  </a:lnTo>
                  <a:lnTo>
                    <a:pt x="2260" y="2614"/>
                  </a:lnTo>
                  <a:lnTo>
                    <a:pt x="2359" y="2538"/>
                  </a:lnTo>
                  <a:lnTo>
                    <a:pt x="2451" y="2453"/>
                  </a:lnTo>
                  <a:lnTo>
                    <a:pt x="2536" y="2360"/>
                  </a:lnTo>
                  <a:lnTo>
                    <a:pt x="2612" y="2261"/>
                  </a:lnTo>
                  <a:lnTo>
                    <a:pt x="2679" y="2156"/>
                  </a:lnTo>
                  <a:lnTo>
                    <a:pt x="2737" y="2044"/>
                  </a:lnTo>
                  <a:lnTo>
                    <a:pt x="2785" y="1928"/>
                  </a:lnTo>
                  <a:lnTo>
                    <a:pt x="2823" y="1809"/>
                  </a:lnTo>
                  <a:lnTo>
                    <a:pt x="2850" y="1686"/>
                  </a:lnTo>
                  <a:lnTo>
                    <a:pt x="2867" y="1562"/>
                  </a:lnTo>
                  <a:lnTo>
                    <a:pt x="2872" y="14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3" name="Line 54"/>
            <p:cNvSpPr>
              <a:spLocks noChangeShapeType="1"/>
            </p:cNvSpPr>
            <p:nvPr/>
          </p:nvSpPr>
          <p:spPr bwMode="auto">
            <a:xfrm>
              <a:off x="1002" y="390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4" name="Line 55"/>
            <p:cNvSpPr>
              <a:spLocks noChangeShapeType="1"/>
            </p:cNvSpPr>
            <p:nvPr/>
          </p:nvSpPr>
          <p:spPr bwMode="auto">
            <a:xfrm>
              <a:off x="2799" y="1137"/>
              <a:ext cx="0" cy="2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5" name="Line 56"/>
            <p:cNvSpPr>
              <a:spLocks noChangeShapeType="1"/>
            </p:cNvSpPr>
            <p:nvPr/>
          </p:nvSpPr>
          <p:spPr bwMode="auto">
            <a:xfrm>
              <a:off x="2799" y="1444"/>
              <a:ext cx="0" cy="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6" name="Line 57"/>
            <p:cNvSpPr>
              <a:spLocks noChangeShapeType="1"/>
            </p:cNvSpPr>
            <p:nvPr/>
          </p:nvSpPr>
          <p:spPr bwMode="auto">
            <a:xfrm>
              <a:off x="2799" y="1523"/>
              <a:ext cx="0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7" name="Line 58"/>
            <p:cNvSpPr>
              <a:spLocks noChangeShapeType="1"/>
            </p:cNvSpPr>
            <p:nvPr/>
          </p:nvSpPr>
          <p:spPr bwMode="auto">
            <a:xfrm>
              <a:off x="2799" y="1831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8" name="Line 59"/>
            <p:cNvSpPr>
              <a:spLocks noChangeShapeType="1"/>
            </p:cNvSpPr>
            <p:nvPr/>
          </p:nvSpPr>
          <p:spPr bwMode="auto">
            <a:xfrm>
              <a:off x="2799" y="1895"/>
              <a:ext cx="0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09" name="Line 60"/>
            <p:cNvSpPr>
              <a:spLocks noChangeShapeType="1"/>
            </p:cNvSpPr>
            <p:nvPr/>
          </p:nvSpPr>
          <p:spPr bwMode="auto">
            <a:xfrm>
              <a:off x="2799" y="2203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0" name="Line 61"/>
            <p:cNvSpPr>
              <a:spLocks noChangeShapeType="1"/>
            </p:cNvSpPr>
            <p:nvPr/>
          </p:nvSpPr>
          <p:spPr bwMode="auto">
            <a:xfrm>
              <a:off x="2799" y="2264"/>
              <a:ext cx="0" cy="2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1" name="Line 62"/>
            <p:cNvSpPr>
              <a:spLocks noChangeShapeType="1"/>
            </p:cNvSpPr>
            <p:nvPr/>
          </p:nvSpPr>
          <p:spPr bwMode="auto">
            <a:xfrm>
              <a:off x="2016" y="2313"/>
              <a:ext cx="15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2" name="Freeform 63"/>
            <p:cNvSpPr>
              <a:spLocks/>
            </p:cNvSpPr>
            <p:nvPr/>
          </p:nvSpPr>
          <p:spPr bwMode="auto">
            <a:xfrm>
              <a:off x="2377" y="1204"/>
              <a:ext cx="836" cy="767"/>
            </a:xfrm>
            <a:custGeom>
              <a:avLst/>
              <a:gdLst>
                <a:gd name="T0" fmla="*/ 0 w 1540"/>
                <a:gd name="T1" fmla="*/ 62 h 1411"/>
                <a:gd name="T2" fmla="*/ 1 w 1540"/>
                <a:gd name="T3" fmla="*/ 69 h 1411"/>
                <a:gd name="T4" fmla="*/ 2 w 1540"/>
                <a:gd name="T5" fmla="*/ 77 h 1411"/>
                <a:gd name="T6" fmla="*/ 4 w 1540"/>
                <a:gd name="T7" fmla="*/ 84 h 1411"/>
                <a:gd name="T8" fmla="*/ 8 w 1540"/>
                <a:gd name="T9" fmla="*/ 91 h 1411"/>
                <a:gd name="T10" fmla="*/ 12 w 1540"/>
                <a:gd name="T11" fmla="*/ 97 h 1411"/>
                <a:gd name="T12" fmla="*/ 18 w 1540"/>
                <a:gd name="T13" fmla="*/ 103 h 1411"/>
                <a:gd name="T14" fmla="*/ 23 w 1540"/>
                <a:gd name="T15" fmla="*/ 108 h 1411"/>
                <a:gd name="T16" fmla="*/ 30 w 1540"/>
                <a:gd name="T17" fmla="*/ 113 h 1411"/>
                <a:gd name="T18" fmla="*/ 37 w 1540"/>
                <a:gd name="T19" fmla="*/ 117 h 1411"/>
                <a:gd name="T20" fmla="*/ 45 w 1540"/>
                <a:gd name="T21" fmla="*/ 120 h 1411"/>
                <a:gd name="T22" fmla="*/ 53 w 1540"/>
                <a:gd name="T23" fmla="*/ 122 h 1411"/>
                <a:gd name="T24" fmla="*/ 61 w 1540"/>
                <a:gd name="T25" fmla="*/ 123 h 1411"/>
                <a:gd name="T26" fmla="*/ 69 w 1540"/>
                <a:gd name="T27" fmla="*/ 123 h 1411"/>
                <a:gd name="T28" fmla="*/ 77 w 1540"/>
                <a:gd name="T29" fmla="*/ 123 h 1411"/>
                <a:gd name="T30" fmla="*/ 85 w 1540"/>
                <a:gd name="T31" fmla="*/ 121 h 1411"/>
                <a:gd name="T32" fmla="*/ 93 w 1540"/>
                <a:gd name="T33" fmla="*/ 119 h 1411"/>
                <a:gd name="T34" fmla="*/ 100 w 1540"/>
                <a:gd name="T35" fmla="*/ 115 h 1411"/>
                <a:gd name="T36" fmla="*/ 107 w 1540"/>
                <a:gd name="T37" fmla="*/ 111 h 1411"/>
                <a:gd name="T38" fmla="*/ 113 w 1540"/>
                <a:gd name="T39" fmla="*/ 106 h 1411"/>
                <a:gd name="T40" fmla="*/ 119 w 1540"/>
                <a:gd name="T41" fmla="*/ 100 h 1411"/>
                <a:gd name="T42" fmla="*/ 124 w 1540"/>
                <a:gd name="T43" fmla="*/ 94 h 1411"/>
                <a:gd name="T44" fmla="*/ 128 w 1540"/>
                <a:gd name="T45" fmla="*/ 88 h 1411"/>
                <a:gd name="T46" fmla="*/ 131 w 1540"/>
                <a:gd name="T47" fmla="*/ 80 h 1411"/>
                <a:gd name="T48" fmla="*/ 132 w 1540"/>
                <a:gd name="T49" fmla="*/ 73 h 1411"/>
                <a:gd name="T50" fmla="*/ 134 w 1540"/>
                <a:gd name="T51" fmla="*/ 66 h 1411"/>
                <a:gd name="T52" fmla="*/ 134 w 1540"/>
                <a:gd name="T53" fmla="*/ 58 h 1411"/>
                <a:gd name="T54" fmla="*/ 132 w 1540"/>
                <a:gd name="T55" fmla="*/ 50 h 1411"/>
                <a:gd name="T56" fmla="*/ 131 w 1540"/>
                <a:gd name="T57" fmla="*/ 43 h 1411"/>
                <a:gd name="T58" fmla="*/ 128 w 1540"/>
                <a:gd name="T59" fmla="*/ 36 h 1411"/>
                <a:gd name="T60" fmla="*/ 124 w 1540"/>
                <a:gd name="T61" fmla="*/ 29 h 1411"/>
                <a:gd name="T62" fmla="*/ 119 w 1540"/>
                <a:gd name="T63" fmla="*/ 23 h 1411"/>
                <a:gd name="T64" fmla="*/ 113 w 1540"/>
                <a:gd name="T65" fmla="*/ 17 h 1411"/>
                <a:gd name="T66" fmla="*/ 107 w 1540"/>
                <a:gd name="T67" fmla="*/ 13 h 1411"/>
                <a:gd name="T68" fmla="*/ 100 w 1540"/>
                <a:gd name="T69" fmla="*/ 8 h 1411"/>
                <a:gd name="T70" fmla="*/ 93 w 1540"/>
                <a:gd name="T71" fmla="*/ 5 h 1411"/>
                <a:gd name="T72" fmla="*/ 85 w 1540"/>
                <a:gd name="T73" fmla="*/ 2 h 1411"/>
                <a:gd name="T74" fmla="*/ 77 w 1540"/>
                <a:gd name="T75" fmla="*/ 1 h 1411"/>
                <a:gd name="T76" fmla="*/ 69 w 1540"/>
                <a:gd name="T77" fmla="*/ 0 h 1411"/>
                <a:gd name="T78" fmla="*/ 61 w 1540"/>
                <a:gd name="T79" fmla="*/ 1 h 1411"/>
                <a:gd name="T80" fmla="*/ 53 w 1540"/>
                <a:gd name="T81" fmla="*/ 2 h 1411"/>
                <a:gd name="T82" fmla="*/ 45 w 1540"/>
                <a:gd name="T83" fmla="*/ 4 h 1411"/>
                <a:gd name="T84" fmla="*/ 37 w 1540"/>
                <a:gd name="T85" fmla="*/ 7 h 1411"/>
                <a:gd name="T86" fmla="*/ 30 w 1540"/>
                <a:gd name="T87" fmla="*/ 10 h 1411"/>
                <a:gd name="T88" fmla="*/ 23 w 1540"/>
                <a:gd name="T89" fmla="*/ 15 h 1411"/>
                <a:gd name="T90" fmla="*/ 18 w 1540"/>
                <a:gd name="T91" fmla="*/ 20 h 1411"/>
                <a:gd name="T92" fmla="*/ 12 w 1540"/>
                <a:gd name="T93" fmla="*/ 26 h 1411"/>
                <a:gd name="T94" fmla="*/ 8 w 1540"/>
                <a:gd name="T95" fmla="*/ 33 h 1411"/>
                <a:gd name="T96" fmla="*/ 4 w 1540"/>
                <a:gd name="T97" fmla="*/ 39 h 1411"/>
                <a:gd name="T98" fmla="*/ 2 w 1540"/>
                <a:gd name="T99" fmla="*/ 47 h 1411"/>
                <a:gd name="T100" fmla="*/ 1 w 1540"/>
                <a:gd name="T101" fmla="*/ 54 h 1411"/>
                <a:gd name="T102" fmla="*/ 0 w 1540"/>
                <a:gd name="T103" fmla="*/ 62 h 14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540" h="1411">
                  <a:moveTo>
                    <a:pt x="0" y="706"/>
                  </a:moveTo>
                  <a:lnTo>
                    <a:pt x="6" y="792"/>
                  </a:lnTo>
                  <a:lnTo>
                    <a:pt x="24" y="878"/>
                  </a:lnTo>
                  <a:lnTo>
                    <a:pt x="52" y="961"/>
                  </a:lnTo>
                  <a:lnTo>
                    <a:pt x="92" y="1039"/>
                  </a:lnTo>
                  <a:lnTo>
                    <a:pt x="142" y="1114"/>
                  </a:lnTo>
                  <a:lnTo>
                    <a:pt x="202" y="1181"/>
                  </a:lnTo>
                  <a:lnTo>
                    <a:pt x="270" y="1242"/>
                  </a:lnTo>
                  <a:lnTo>
                    <a:pt x="345" y="1294"/>
                  </a:lnTo>
                  <a:lnTo>
                    <a:pt x="427" y="1337"/>
                  </a:lnTo>
                  <a:lnTo>
                    <a:pt x="515" y="1372"/>
                  </a:lnTo>
                  <a:lnTo>
                    <a:pt x="606" y="1395"/>
                  </a:lnTo>
                  <a:lnTo>
                    <a:pt x="700" y="1409"/>
                  </a:lnTo>
                  <a:lnTo>
                    <a:pt x="795" y="1411"/>
                  </a:lnTo>
                  <a:lnTo>
                    <a:pt x="889" y="1403"/>
                  </a:lnTo>
                  <a:lnTo>
                    <a:pt x="982" y="1384"/>
                  </a:lnTo>
                  <a:lnTo>
                    <a:pt x="1071" y="1356"/>
                  </a:lnTo>
                  <a:lnTo>
                    <a:pt x="1157" y="1317"/>
                  </a:lnTo>
                  <a:lnTo>
                    <a:pt x="1235" y="1269"/>
                  </a:lnTo>
                  <a:lnTo>
                    <a:pt x="1308" y="1213"/>
                  </a:lnTo>
                  <a:lnTo>
                    <a:pt x="1372" y="1148"/>
                  </a:lnTo>
                  <a:lnTo>
                    <a:pt x="1426" y="1078"/>
                  </a:lnTo>
                  <a:lnTo>
                    <a:pt x="1471" y="1001"/>
                  </a:lnTo>
                  <a:lnTo>
                    <a:pt x="1505" y="920"/>
                  </a:lnTo>
                  <a:lnTo>
                    <a:pt x="1528" y="836"/>
                  </a:lnTo>
                  <a:lnTo>
                    <a:pt x="1540" y="750"/>
                  </a:lnTo>
                  <a:lnTo>
                    <a:pt x="1540" y="662"/>
                  </a:lnTo>
                  <a:lnTo>
                    <a:pt x="1528" y="576"/>
                  </a:lnTo>
                  <a:lnTo>
                    <a:pt x="1505" y="492"/>
                  </a:lnTo>
                  <a:lnTo>
                    <a:pt x="1471" y="411"/>
                  </a:lnTo>
                  <a:lnTo>
                    <a:pt x="1426" y="335"/>
                  </a:lnTo>
                  <a:lnTo>
                    <a:pt x="1372" y="263"/>
                  </a:lnTo>
                  <a:lnTo>
                    <a:pt x="1308" y="199"/>
                  </a:lnTo>
                  <a:lnTo>
                    <a:pt x="1235" y="143"/>
                  </a:lnTo>
                  <a:lnTo>
                    <a:pt x="1157" y="95"/>
                  </a:lnTo>
                  <a:lnTo>
                    <a:pt x="1071" y="56"/>
                  </a:lnTo>
                  <a:lnTo>
                    <a:pt x="982" y="27"/>
                  </a:lnTo>
                  <a:lnTo>
                    <a:pt x="889" y="9"/>
                  </a:lnTo>
                  <a:lnTo>
                    <a:pt x="795" y="0"/>
                  </a:lnTo>
                  <a:lnTo>
                    <a:pt x="700" y="3"/>
                  </a:lnTo>
                  <a:lnTo>
                    <a:pt x="606" y="16"/>
                  </a:lnTo>
                  <a:lnTo>
                    <a:pt x="515" y="41"/>
                  </a:lnTo>
                  <a:lnTo>
                    <a:pt x="427" y="74"/>
                  </a:lnTo>
                  <a:lnTo>
                    <a:pt x="345" y="117"/>
                  </a:lnTo>
                  <a:lnTo>
                    <a:pt x="270" y="169"/>
                  </a:lnTo>
                  <a:lnTo>
                    <a:pt x="202" y="230"/>
                  </a:lnTo>
                  <a:lnTo>
                    <a:pt x="142" y="298"/>
                  </a:lnTo>
                  <a:lnTo>
                    <a:pt x="92" y="372"/>
                  </a:lnTo>
                  <a:lnTo>
                    <a:pt x="52" y="451"/>
                  </a:lnTo>
                  <a:lnTo>
                    <a:pt x="24" y="534"/>
                  </a:lnTo>
                  <a:lnTo>
                    <a:pt x="6" y="619"/>
                  </a:lnTo>
                  <a:lnTo>
                    <a:pt x="0" y="70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3" name="Freeform 64"/>
            <p:cNvSpPr>
              <a:spLocks/>
            </p:cNvSpPr>
            <p:nvPr/>
          </p:nvSpPr>
          <p:spPr bwMode="auto">
            <a:xfrm>
              <a:off x="375" y="2944"/>
              <a:ext cx="904" cy="836"/>
            </a:xfrm>
            <a:custGeom>
              <a:avLst/>
              <a:gdLst>
                <a:gd name="T0" fmla="*/ 0 w 1666"/>
                <a:gd name="T1" fmla="*/ 67 h 1542"/>
                <a:gd name="T2" fmla="*/ 1 w 1666"/>
                <a:gd name="T3" fmla="*/ 74 h 1542"/>
                <a:gd name="T4" fmla="*/ 2 w 1666"/>
                <a:gd name="T5" fmla="*/ 82 h 1542"/>
                <a:gd name="T6" fmla="*/ 4 w 1666"/>
                <a:gd name="T7" fmla="*/ 89 h 1542"/>
                <a:gd name="T8" fmla="*/ 8 w 1666"/>
                <a:gd name="T9" fmla="*/ 97 h 1542"/>
                <a:gd name="T10" fmla="*/ 12 w 1666"/>
                <a:gd name="T11" fmla="*/ 104 h 1542"/>
                <a:gd name="T12" fmla="*/ 18 w 1666"/>
                <a:gd name="T13" fmla="*/ 110 h 1542"/>
                <a:gd name="T14" fmla="*/ 23 w 1666"/>
                <a:gd name="T15" fmla="*/ 116 h 1542"/>
                <a:gd name="T16" fmla="*/ 30 w 1666"/>
                <a:gd name="T17" fmla="*/ 120 h 1542"/>
                <a:gd name="T18" fmla="*/ 37 w 1666"/>
                <a:gd name="T19" fmla="*/ 125 h 1542"/>
                <a:gd name="T20" fmla="*/ 45 w 1666"/>
                <a:gd name="T21" fmla="*/ 128 h 1542"/>
                <a:gd name="T22" fmla="*/ 53 w 1666"/>
                <a:gd name="T23" fmla="*/ 131 h 1542"/>
                <a:gd name="T24" fmla="*/ 61 w 1666"/>
                <a:gd name="T25" fmla="*/ 133 h 1542"/>
                <a:gd name="T26" fmla="*/ 70 w 1666"/>
                <a:gd name="T27" fmla="*/ 133 h 1542"/>
                <a:gd name="T28" fmla="*/ 79 w 1666"/>
                <a:gd name="T29" fmla="*/ 133 h 1542"/>
                <a:gd name="T30" fmla="*/ 87 w 1666"/>
                <a:gd name="T31" fmla="*/ 132 h 1542"/>
                <a:gd name="T32" fmla="*/ 96 w 1666"/>
                <a:gd name="T33" fmla="*/ 130 h 1542"/>
                <a:gd name="T34" fmla="*/ 103 w 1666"/>
                <a:gd name="T35" fmla="*/ 127 h 1542"/>
                <a:gd name="T36" fmla="*/ 111 w 1666"/>
                <a:gd name="T37" fmla="*/ 123 h 1542"/>
                <a:gd name="T38" fmla="*/ 118 w 1666"/>
                <a:gd name="T39" fmla="*/ 118 h 1542"/>
                <a:gd name="T40" fmla="*/ 124 w 1666"/>
                <a:gd name="T41" fmla="*/ 113 h 1542"/>
                <a:gd name="T42" fmla="*/ 130 w 1666"/>
                <a:gd name="T43" fmla="*/ 107 h 1542"/>
                <a:gd name="T44" fmla="*/ 135 w 1666"/>
                <a:gd name="T45" fmla="*/ 100 h 1542"/>
                <a:gd name="T46" fmla="*/ 138 w 1666"/>
                <a:gd name="T47" fmla="*/ 93 h 1542"/>
                <a:gd name="T48" fmla="*/ 141 w 1666"/>
                <a:gd name="T49" fmla="*/ 86 h 1542"/>
                <a:gd name="T50" fmla="*/ 143 w 1666"/>
                <a:gd name="T51" fmla="*/ 79 h 1542"/>
                <a:gd name="T52" fmla="*/ 144 w 1666"/>
                <a:gd name="T53" fmla="*/ 70 h 1542"/>
                <a:gd name="T54" fmla="*/ 144 w 1666"/>
                <a:gd name="T55" fmla="*/ 62 h 1542"/>
                <a:gd name="T56" fmla="*/ 143 w 1666"/>
                <a:gd name="T57" fmla="*/ 55 h 1542"/>
                <a:gd name="T58" fmla="*/ 141 w 1666"/>
                <a:gd name="T59" fmla="*/ 47 h 1542"/>
                <a:gd name="T60" fmla="*/ 138 w 1666"/>
                <a:gd name="T61" fmla="*/ 40 h 1542"/>
                <a:gd name="T62" fmla="*/ 135 w 1666"/>
                <a:gd name="T63" fmla="*/ 33 h 1542"/>
                <a:gd name="T64" fmla="*/ 130 w 1666"/>
                <a:gd name="T65" fmla="*/ 26 h 1542"/>
                <a:gd name="T66" fmla="*/ 124 w 1666"/>
                <a:gd name="T67" fmla="*/ 20 h 1542"/>
                <a:gd name="T68" fmla="*/ 118 w 1666"/>
                <a:gd name="T69" fmla="*/ 15 h 1542"/>
                <a:gd name="T70" fmla="*/ 111 w 1666"/>
                <a:gd name="T71" fmla="*/ 10 h 1542"/>
                <a:gd name="T72" fmla="*/ 103 w 1666"/>
                <a:gd name="T73" fmla="*/ 7 h 1542"/>
                <a:gd name="T74" fmla="*/ 96 w 1666"/>
                <a:gd name="T75" fmla="*/ 4 h 1542"/>
                <a:gd name="T76" fmla="*/ 87 w 1666"/>
                <a:gd name="T77" fmla="*/ 2 h 1542"/>
                <a:gd name="T78" fmla="*/ 79 w 1666"/>
                <a:gd name="T79" fmla="*/ 1 h 1542"/>
                <a:gd name="T80" fmla="*/ 70 w 1666"/>
                <a:gd name="T81" fmla="*/ 0 h 1542"/>
                <a:gd name="T82" fmla="*/ 61 w 1666"/>
                <a:gd name="T83" fmla="*/ 1 h 1542"/>
                <a:gd name="T84" fmla="*/ 53 w 1666"/>
                <a:gd name="T85" fmla="*/ 2 h 1542"/>
                <a:gd name="T86" fmla="*/ 45 w 1666"/>
                <a:gd name="T87" fmla="*/ 5 h 1542"/>
                <a:gd name="T88" fmla="*/ 37 w 1666"/>
                <a:gd name="T89" fmla="*/ 8 h 1542"/>
                <a:gd name="T90" fmla="*/ 30 w 1666"/>
                <a:gd name="T91" fmla="*/ 12 h 1542"/>
                <a:gd name="T92" fmla="*/ 23 w 1666"/>
                <a:gd name="T93" fmla="*/ 17 h 1542"/>
                <a:gd name="T94" fmla="*/ 18 w 1666"/>
                <a:gd name="T95" fmla="*/ 23 h 1542"/>
                <a:gd name="T96" fmla="*/ 12 w 1666"/>
                <a:gd name="T97" fmla="*/ 29 h 1542"/>
                <a:gd name="T98" fmla="*/ 8 w 1666"/>
                <a:gd name="T99" fmla="*/ 36 h 1542"/>
                <a:gd name="T100" fmla="*/ 4 w 1666"/>
                <a:gd name="T101" fmla="*/ 43 h 1542"/>
                <a:gd name="T102" fmla="*/ 2 w 1666"/>
                <a:gd name="T103" fmla="*/ 51 h 1542"/>
                <a:gd name="T104" fmla="*/ 1 w 1666"/>
                <a:gd name="T105" fmla="*/ 59 h 1542"/>
                <a:gd name="T106" fmla="*/ 0 w 1666"/>
                <a:gd name="T107" fmla="*/ 67 h 154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666" h="1542">
                  <a:moveTo>
                    <a:pt x="0" y="771"/>
                  </a:moveTo>
                  <a:lnTo>
                    <a:pt x="6" y="862"/>
                  </a:lnTo>
                  <a:lnTo>
                    <a:pt x="23" y="952"/>
                  </a:lnTo>
                  <a:lnTo>
                    <a:pt x="52" y="1039"/>
                  </a:lnTo>
                  <a:lnTo>
                    <a:pt x="92" y="1122"/>
                  </a:lnTo>
                  <a:lnTo>
                    <a:pt x="142" y="1201"/>
                  </a:lnTo>
                  <a:lnTo>
                    <a:pt x="202" y="1275"/>
                  </a:lnTo>
                  <a:lnTo>
                    <a:pt x="271" y="1340"/>
                  </a:lnTo>
                  <a:lnTo>
                    <a:pt x="348" y="1397"/>
                  </a:lnTo>
                  <a:lnTo>
                    <a:pt x="431" y="1446"/>
                  </a:lnTo>
                  <a:lnTo>
                    <a:pt x="520" y="1485"/>
                  </a:lnTo>
                  <a:lnTo>
                    <a:pt x="614" y="1514"/>
                  </a:lnTo>
                  <a:lnTo>
                    <a:pt x="711" y="1533"/>
                  </a:lnTo>
                  <a:lnTo>
                    <a:pt x="809" y="1542"/>
                  </a:lnTo>
                  <a:lnTo>
                    <a:pt x="908" y="1539"/>
                  </a:lnTo>
                  <a:lnTo>
                    <a:pt x="1005" y="1526"/>
                  </a:lnTo>
                  <a:lnTo>
                    <a:pt x="1101" y="1501"/>
                  </a:lnTo>
                  <a:lnTo>
                    <a:pt x="1192" y="1467"/>
                  </a:lnTo>
                  <a:lnTo>
                    <a:pt x="1278" y="1423"/>
                  </a:lnTo>
                  <a:lnTo>
                    <a:pt x="1358" y="1369"/>
                  </a:lnTo>
                  <a:lnTo>
                    <a:pt x="1432" y="1308"/>
                  </a:lnTo>
                  <a:lnTo>
                    <a:pt x="1496" y="1238"/>
                  </a:lnTo>
                  <a:lnTo>
                    <a:pt x="1551" y="1163"/>
                  </a:lnTo>
                  <a:lnTo>
                    <a:pt x="1597" y="1082"/>
                  </a:lnTo>
                  <a:lnTo>
                    <a:pt x="1631" y="996"/>
                  </a:lnTo>
                  <a:lnTo>
                    <a:pt x="1654" y="907"/>
                  </a:lnTo>
                  <a:lnTo>
                    <a:pt x="1666" y="817"/>
                  </a:lnTo>
                  <a:lnTo>
                    <a:pt x="1666" y="725"/>
                  </a:lnTo>
                  <a:lnTo>
                    <a:pt x="1654" y="635"/>
                  </a:lnTo>
                  <a:lnTo>
                    <a:pt x="1631" y="545"/>
                  </a:lnTo>
                  <a:lnTo>
                    <a:pt x="1597" y="460"/>
                  </a:lnTo>
                  <a:lnTo>
                    <a:pt x="1551" y="378"/>
                  </a:lnTo>
                  <a:lnTo>
                    <a:pt x="1496" y="303"/>
                  </a:lnTo>
                  <a:lnTo>
                    <a:pt x="1432" y="233"/>
                  </a:lnTo>
                  <a:lnTo>
                    <a:pt x="1358" y="172"/>
                  </a:lnTo>
                  <a:lnTo>
                    <a:pt x="1278" y="118"/>
                  </a:lnTo>
                  <a:lnTo>
                    <a:pt x="1192" y="75"/>
                  </a:lnTo>
                  <a:lnTo>
                    <a:pt x="1101" y="40"/>
                  </a:lnTo>
                  <a:lnTo>
                    <a:pt x="1005" y="16"/>
                  </a:lnTo>
                  <a:lnTo>
                    <a:pt x="908" y="2"/>
                  </a:lnTo>
                  <a:lnTo>
                    <a:pt x="809" y="0"/>
                  </a:lnTo>
                  <a:lnTo>
                    <a:pt x="711" y="8"/>
                  </a:lnTo>
                  <a:lnTo>
                    <a:pt x="614" y="27"/>
                  </a:lnTo>
                  <a:lnTo>
                    <a:pt x="520" y="56"/>
                  </a:lnTo>
                  <a:lnTo>
                    <a:pt x="431" y="95"/>
                  </a:lnTo>
                  <a:lnTo>
                    <a:pt x="348" y="144"/>
                  </a:lnTo>
                  <a:lnTo>
                    <a:pt x="271" y="201"/>
                  </a:lnTo>
                  <a:lnTo>
                    <a:pt x="202" y="267"/>
                  </a:lnTo>
                  <a:lnTo>
                    <a:pt x="142" y="340"/>
                  </a:lnTo>
                  <a:lnTo>
                    <a:pt x="92" y="419"/>
                  </a:lnTo>
                  <a:lnTo>
                    <a:pt x="52" y="502"/>
                  </a:lnTo>
                  <a:lnTo>
                    <a:pt x="23" y="590"/>
                  </a:lnTo>
                  <a:lnTo>
                    <a:pt x="6" y="679"/>
                  </a:lnTo>
                  <a:lnTo>
                    <a:pt x="0" y="77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4" name="Line 65"/>
            <p:cNvSpPr>
              <a:spLocks noChangeShapeType="1"/>
            </p:cNvSpPr>
            <p:nvPr/>
          </p:nvSpPr>
          <p:spPr bwMode="auto">
            <a:xfrm flipH="1">
              <a:off x="2016" y="1439"/>
              <a:ext cx="396" cy="8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5" name="Line 66"/>
            <p:cNvSpPr>
              <a:spLocks noChangeShapeType="1"/>
            </p:cNvSpPr>
            <p:nvPr/>
          </p:nvSpPr>
          <p:spPr bwMode="auto">
            <a:xfrm flipH="1" flipV="1">
              <a:off x="3183" y="1439"/>
              <a:ext cx="395" cy="8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6" name="Line 67"/>
            <p:cNvSpPr>
              <a:spLocks noChangeShapeType="1"/>
            </p:cNvSpPr>
            <p:nvPr/>
          </p:nvSpPr>
          <p:spPr bwMode="auto">
            <a:xfrm>
              <a:off x="2016" y="2313"/>
              <a:ext cx="15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7" name="Line 68"/>
            <p:cNvSpPr>
              <a:spLocks noChangeShapeType="1"/>
            </p:cNvSpPr>
            <p:nvPr/>
          </p:nvSpPr>
          <p:spPr bwMode="auto">
            <a:xfrm>
              <a:off x="2798" y="472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8" name="Line 69"/>
            <p:cNvSpPr>
              <a:spLocks noChangeShapeType="1"/>
            </p:cNvSpPr>
            <p:nvPr/>
          </p:nvSpPr>
          <p:spPr bwMode="auto">
            <a:xfrm>
              <a:off x="2798" y="69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19" name="Line 70"/>
            <p:cNvSpPr>
              <a:spLocks noChangeShapeType="1"/>
            </p:cNvSpPr>
            <p:nvPr/>
          </p:nvSpPr>
          <p:spPr bwMode="auto">
            <a:xfrm>
              <a:off x="2798" y="757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0" name="Line 71"/>
            <p:cNvSpPr>
              <a:spLocks noChangeShapeType="1"/>
            </p:cNvSpPr>
            <p:nvPr/>
          </p:nvSpPr>
          <p:spPr bwMode="auto">
            <a:xfrm>
              <a:off x="2798" y="1068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1" name="Line 72"/>
            <p:cNvSpPr>
              <a:spLocks noChangeShapeType="1"/>
            </p:cNvSpPr>
            <p:nvPr/>
          </p:nvSpPr>
          <p:spPr bwMode="auto">
            <a:xfrm>
              <a:off x="2798" y="1129"/>
              <a:ext cx="0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2" name="Line 73"/>
            <p:cNvSpPr>
              <a:spLocks noChangeShapeType="1"/>
            </p:cNvSpPr>
            <p:nvPr/>
          </p:nvSpPr>
          <p:spPr bwMode="auto">
            <a:xfrm>
              <a:off x="2798" y="1437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3" name="Line 74"/>
            <p:cNvSpPr>
              <a:spLocks noChangeShapeType="1"/>
            </p:cNvSpPr>
            <p:nvPr/>
          </p:nvSpPr>
          <p:spPr bwMode="auto">
            <a:xfrm flipH="1">
              <a:off x="2646" y="571"/>
              <a:ext cx="152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4" name="Line 75"/>
            <p:cNvSpPr>
              <a:spLocks noChangeShapeType="1"/>
            </p:cNvSpPr>
            <p:nvPr/>
          </p:nvSpPr>
          <p:spPr bwMode="auto">
            <a:xfrm flipH="1">
              <a:off x="2612" y="947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5" name="Line 76"/>
            <p:cNvSpPr>
              <a:spLocks noChangeShapeType="1"/>
            </p:cNvSpPr>
            <p:nvPr/>
          </p:nvSpPr>
          <p:spPr bwMode="auto">
            <a:xfrm flipH="1">
              <a:off x="2578" y="1023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6" name="Line 77"/>
            <p:cNvSpPr>
              <a:spLocks noChangeShapeType="1"/>
            </p:cNvSpPr>
            <p:nvPr/>
          </p:nvSpPr>
          <p:spPr bwMode="auto">
            <a:xfrm flipH="1">
              <a:off x="2411" y="1099"/>
              <a:ext cx="148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7" name="Line 78"/>
            <p:cNvSpPr>
              <a:spLocks noChangeShapeType="1"/>
            </p:cNvSpPr>
            <p:nvPr/>
          </p:nvSpPr>
          <p:spPr bwMode="auto">
            <a:xfrm>
              <a:off x="2798" y="571"/>
              <a:ext cx="95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8" name="Line 79"/>
            <p:cNvSpPr>
              <a:spLocks noChangeShapeType="1"/>
            </p:cNvSpPr>
            <p:nvPr/>
          </p:nvSpPr>
          <p:spPr bwMode="auto">
            <a:xfrm>
              <a:off x="2912" y="829"/>
              <a:ext cx="1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29" name="Line 80"/>
            <p:cNvSpPr>
              <a:spLocks noChangeShapeType="1"/>
            </p:cNvSpPr>
            <p:nvPr/>
          </p:nvSpPr>
          <p:spPr bwMode="auto">
            <a:xfrm>
              <a:off x="2946" y="905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830" name="Line 81"/>
            <p:cNvSpPr>
              <a:spLocks noChangeShapeType="1"/>
            </p:cNvSpPr>
            <p:nvPr/>
          </p:nvSpPr>
          <p:spPr bwMode="auto">
            <a:xfrm>
              <a:off x="2980" y="977"/>
              <a:ext cx="200" cy="4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4758" name="AutoShape 8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8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98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66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682" name="Group 2"/>
          <p:cNvGrpSpPr>
            <a:grpSpLocks/>
          </p:cNvGrpSpPr>
          <p:nvPr/>
        </p:nvGrpSpPr>
        <p:grpSpPr bwMode="auto">
          <a:xfrm>
            <a:off x="238125" y="692150"/>
            <a:ext cx="5553075" cy="5972175"/>
            <a:chOff x="150" y="436"/>
            <a:chExt cx="3498" cy="3762"/>
          </a:xfrm>
        </p:grpSpPr>
        <p:sp>
          <p:nvSpPr>
            <p:cNvPr id="75888" name="Line 3"/>
            <p:cNvSpPr>
              <a:spLocks noChangeShapeType="1"/>
            </p:cNvSpPr>
            <p:nvPr/>
          </p:nvSpPr>
          <p:spPr bwMode="auto">
            <a:xfrm>
              <a:off x="1029" y="436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9" name="Line 4"/>
            <p:cNvSpPr>
              <a:spLocks noChangeShapeType="1"/>
            </p:cNvSpPr>
            <p:nvPr/>
          </p:nvSpPr>
          <p:spPr bwMode="auto">
            <a:xfrm>
              <a:off x="1029" y="7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0" name="Line 5"/>
            <p:cNvSpPr>
              <a:spLocks noChangeShapeType="1"/>
            </p:cNvSpPr>
            <p:nvPr/>
          </p:nvSpPr>
          <p:spPr bwMode="auto">
            <a:xfrm>
              <a:off x="1029" y="820"/>
              <a:ext cx="0" cy="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1" name="Line 6"/>
            <p:cNvSpPr>
              <a:spLocks noChangeShapeType="1"/>
            </p:cNvSpPr>
            <p:nvPr/>
          </p:nvSpPr>
          <p:spPr bwMode="auto">
            <a:xfrm>
              <a:off x="1029" y="138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2" name="Line 7"/>
            <p:cNvSpPr>
              <a:spLocks noChangeShapeType="1"/>
            </p:cNvSpPr>
            <p:nvPr/>
          </p:nvSpPr>
          <p:spPr bwMode="auto">
            <a:xfrm>
              <a:off x="1029" y="1449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3" name="Line 8"/>
            <p:cNvSpPr>
              <a:spLocks noChangeShapeType="1"/>
            </p:cNvSpPr>
            <p:nvPr/>
          </p:nvSpPr>
          <p:spPr bwMode="auto">
            <a:xfrm>
              <a:off x="1029" y="2019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4" name="Line 9"/>
            <p:cNvSpPr>
              <a:spLocks noChangeShapeType="1"/>
            </p:cNvSpPr>
            <p:nvPr/>
          </p:nvSpPr>
          <p:spPr bwMode="auto">
            <a:xfrm>
              <a:off x="1029" y="2079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5" name="Line 10"/>
            <p:cNvSpPr>
              <a:spLocks noChangeShapeType="1"/>
            </p:cNvSpPr>
            <p:nvPr/>
          </p:nvSpPr>
          <p:spPr bwMode="auto">
            <a:xfrm flipH="1">
              <a:off x="233" y="2282"/>
              <a:ext cx="1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6" name="Line 11"/>
            <p:cNvSpPr>
              <a:spLocks noChangeShapeType="1"/>
            </p:cNvSpPr>
            <p:nvPr/>
          </p:nvSpPr>
          <p:spPr bwMode="auto">
            <a:xfrm flipH="1">
              <a:off x="233" y="510"/>
              <a:ext cx="796" cy="1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7" name="Line 12"/>
            <p:cNvSpPr>
              <a:spLocks noChangeShapeType="1"/>
            </p:cNvSpPr>
            <p:nvPr/>
          </p:nvSpPr>
          <p:spPr bwMode="auto">
            <a:xfrm>
              <a:off x="1029" y="510"/>
              <a:ext cx="796" cy="1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8" name="Line 13"/>
            <p:cNvSpPr>
              <a:spLocks noChangeShapeType="1"/>
            </p:cNvSpPr>
            <p:nvPr/>
          </p:nvSpPr>
          <p:spPr bwMode="auto">
            <a:xfrm>
              <a:off x="2852" y="436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99" name="Line 14"/>
            <p:cNvSpPr>
              <a:spLocks noChangeShapeType="1"/>
            </p:cNvSpPr>
            <p:nvPr/>
          </p:nvSpPr>
          <p:spPr bwMode="auto">
            <a:xfrm>
              <a:off x="2852" y="7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0" name="Line 15"/>
            <p:cNvSpPr>
              <a:spLocks noChangeShapeType="1"/>
            </p:cNvSpPr>
            <p:nvPr/>
          </p:nvSpPr>
          <p:spPr bwMode="auto">
            <a:xfrm>
              <a:off x="2852" y="820"/>
              <a:ext cx="0" cy="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1" name="Line 16"/>
            <p:cNvSpPr>
              <a:spLocks noChangeShapeType="1"/>
            </p:cNvSpPr>
            <p:nvPr/>
          </p:nvSpPr>
          <p:spPr bwMode="auto">
            <a:xfrm>
              <a:off x="2852" y="138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2" name="Line 17"/>
            <p:cNvSpPr>
              <a:spLocks noChangeShapeType="1"/>
            </p:cNvSpPr>
            <p:nvPr/>
          </p:nvSpPr>
          <p:spPr bwMode="auto">
            <a:xfrm>
              <a:off x="2852" y="1449"/>
              <a:ext cx="0" cy="5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3" name="Line 18"/>
            <p:cNvSpPr>
              <a:spLocks noChangeShapeType="1"/>
            </p:cNvSpPr>
            <p:nvPr/>
          </p:nvSpPr>
          <p:spPr bwMode="auto">
            <a:xfrm>
              <a:off x="2852" y="2019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4" name="Line 19"/>
            <p:cNvSpPr>
              <a:spLocks noChangeShapeType="1"/>
            </p:cNvSpPr>
            <p:nvPr/>
          </p:nvSpPr>
          <p:spPr bwMode="auto">
            <a:xfrm>
              <a:off x="2852" y="2079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5" name="Line 20"/>
            <p:cNvSpPr>
              <a:spLocks noChangeShapeType="1"/>
            </p:cNvSpPr>
            <p:nvPr/>
          </p:nvSpPr>
          <p:spPr bwMode="auto">
            <a:xfrm>
              <a:off x="2056" y="2282"/>
              <a:ext cx="112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6" name="Line 21"/>
            <p:cNvSpPr>
              <a:spLocks noChangeShapeType="1"/>
            </p:cNvSpPr>
            <p:nvPr/>
          </p:nvSpPr>
          <p:spPr bwMode="auto">
            <a:xfrm>
              <a:off x="2852" y="510"/>
              <a:ext cx="329" cy="7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7" name="Line 22"/>
            <p:cNvSpPr>
              <a:spLocks noChangeShapeType="1"/>
            </p:cNvSpPr>
            <p:nvPr/>
          </p:nvSpPr>
          <p:spPr bwMode="auto">
            <a:xfrm flipH="1">
              <a:off x="2056" y="510"/>
              <a:ext cx="796" cy="17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8" name="Line 23"/>
            <p:cNvSpPr>
              <a:spLocks noChangeShapeType="1"/>
            </p:cNvSpPr>
            <p:nvPr/>
          </p:nvSpPr>
          <p:spPr bwMode="auto">
            <a:xfrm>
              <a:off x="3181" y="1250"/>
              <a:ext cx="0" cy="10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09" name="Line 24"/>
            <p:cNvSpPr>
              <a:spLocks noChangeShapeType="1"/>
            </p:cNvSpPr>
            <p:nvPr/>
          </p:nvSpPr>
          <p:spPr bwMode="auto">
            <a:xfrm>
              <a:off x="3181" y="1250"/>
              <a:ext cx="111" cy="2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0" name="Line 25"/>
            <p:cNvSpPr>
              <a:spLocks noChangeShapeType="1"/>
            </p:cNvSpPr>
            <p:nvPr/>
          </p:nvSpPr>
          <p:spPr bwMode="auto">
            <a:xfrm>
              <a:off x="3306" y="1519"/>
              <a:ext cx="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1" name="Line 26"/>
            <p:cNvSpPr>
              <a:spLocks noChangeShapeType="1"/>
            </p:cNvSpPr>
            <p:nvPr/>
          </p:nvSpPr>
          <p:spPr bwMode="auto">
            <a:xfrm>
              <a:off x="3357" y="1634"/>
              <a:ext cx="115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2" name="Line 27"/>
            <p:cNvSpPr>
              <a:spLocks noChangeShapeType="1"/>
            </p:cNvSpPr>
            <p:nvPr/>
          </p:nvSpPr>
          <p:spPr bwMode="auto">
            <a:xfrm>
              <a:off x="3491" y="1926"/>
              <a:ext cx="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3" name="Line 28"/>
            <p:cNvSpPr>
              <a:spLocks noChangeShapeType="1"/>
            </p:cNvSpPr>
            <p:nvPr/>
          </p:nvSpPr>
          <p:spPr bwMode="auto">
            <a:xfrm>
              <a:off x="3514" y="1986"/>
              <a:ext cx="14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4" name="Line 29"/>
            <p:cNvSpPr>
              <a:spLocks noChangeShapeType="1"/>
            </p:cNvSpPr>
            <p:nvPr/>
          </p:nvSpPr>
          <p:spPr bwMode="auto">
            <a:xfrm>
              <a:off x="3542" y="2042"/>
              <a:ext cx="106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5" name="Line 30"/>
            <p:cNvSpPr>
              <a:spLocks noChangeShapeType="1"/>
            </p:cNvSpPr>
            <p:nvPr/>
          </p:nvSpPr>
          <p:spPr bwMode="auto">
            <a:xfrm>
              <a:off x="3181" y="2282"/>
              <a:ext cx="4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6" name="Line 31"/>
            <p:cNvSpPr>
              <a:spLocks noChangeShapeType="1"/>
            </p:cNvSpPr>
            <p:nvPr/>
          </p:nvSpPr>
          <p:spPr bwMode="auto">
            <a:xfrm>
              <a:off x="1029" y="2444"/>
              <a:ext cx="0" cy="5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7" name="Line 32"/>
            <p:cNvSpPr>
              <a:spLocks noChangeShapeType="1"/>
            </p:cNvSpPr>
            <p:nvPr/>
          </p:nvSpPr>
          <p:spPr bwMode="auto">
            <a:xfrm>
              <a:off x="1029" y="299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8" name="Line 33"/>
            <p:cNvSpPr>
              <a:spLocks noChangeShapeType="1"/>
            </p:cNvSpPr>
            <p:nvPr/>
          </p:nvSpPr>
          <p:spPr bwMode="auto">
            <a:xfrm>
              <a:off x="1029" y="3055"/>
              <a:ext cx="0" cy="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19" name="Line 34"/>
            <p:cNvSpPr>
              <a:spLocks noChangeShapeType="1"/>
            </p:cNvSpPr>
            <p:nvPr/>
          </p:nvSpPr>
          <p:spPr bwMode="auto">
            <a:xfrm>
              <a:off x="1029" y="362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0" name="Line 35"/>
            <p:cNvSpPr>
              <a:spLocks noChangeShapeType="1"/>
            </p:cNvSpPr>
            <p:nvPr/>
          </p:nvSpPr>
          <p:spPr bwMode="auto">
            <a:xfrm>
              <a:off x="1029" y="3684"/>
              <a:ext cx="0" cy="5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1" name="Line 36"/>
            <p:cNvSpPr>
              <a:spLocks noChangeShapeType="1"/>
            </p:cNvSpPr>
            <p:nvPr/>
          </p:nvSpPr>
          <p:spPr bwMode="auto">
            <a:xfrm>
              <a:off x="150" y="3333"/>
              <a:ext cx="5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2" name="Line 37"/>
            <p:cNvSpPr>
              <a:spLocks noChangeShapeType="1"/>
            </p:cNvSpPr>
            <p:nvPr/>
          </p:nvSpPr>
          <p:spPr bwMode="auto">
            <a:xfrm>
              <a:off x="691" y="333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3" name="Line 38"/>
            <p:cNvSpPr>
              <a:spLocks noChangeShapeType="1"/>
            </p:cNvSpPr>
            <p:nvPr/>
          </p:nvSpPr>
          <p:spPr bwMode="auto">
            <a:xfrm>
              <a:off x="756" y="3333"/>
              <a:ext cx="5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4" name="Line 39"/>
            <p:cNvSpPr>
              <a:spLocks noChangeShapeType="1"/>
            </p:cNvSpPr>
            <p:nvPr/>
          </p:nvSpPr>
          <p:spPr bwMode="auto">
            <a:xfrm>
              <a:off x="1321" y="3333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5" name="Line 40"/>
            <p:cNvSpPr>
              <a:spLocks noChangeShapeType="1"/>
            </p:cNvSpPr>
            <p:nvPr/>
          </p:nvSpPr>
          <p:spPr bwMode="auto">
            <a:xfrm>
              <a:off x="1385" y="3333"/>
              <a:ext cx="5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6" name="Freeform 41"/>
            <p:cNvSpPr>
              <a:spLocks/>
            </p:cNvSpPr>
            <p:nvPr/>
          </p:nvSpPr>
          <p:spPr bwMode="auto">
            <a:xfrm>
              <a:off x="233" y="2537"/>
              <a:ext cx="1592" cy="1129"/>
            </a:xfrm>
            <a:custGeom>
              <a:avLst/>
              <a:gdLst>
                <a:gd name="T0" fmla="*/ 440 w 2407"/>
                <a:gd name="T1" fmla="*/ 327 h 1707"/>
                <a:gd name="T2" fmla="*/ 446 w 2407"/>
                <a:gd name="T3" fmla="*/ 310 h 1707"/>
                <a:gd name="T4" fmla="*/ 452 w 2407"/>
                <a:gd name="T5" fmla="*/ 292 h 1707"/>
                <a:gd name="T6" fmla="*/ 456 w 2407"/>
                <a:gd name="T7" fmla="*/ 274 h 1707"/>
                <a:gd name="T8" fmla="*/ 459 w 2407"/>
                <a:gd name="T9" fmla="*/ 257 h 1707"/>
                <a:gd name="T10" fmla="*/ 460 w 2407"/>
                <a:gd name="T11" fmla="*/ 239 h 1707"/>
                <a:gd name="T12" fmla="*/ 460 w 2407"/>
                <a:gd name="T13" fmla="*/ 221 h 1707"/>
                <a:gd name="T14" fmla="*/ 459 w 2407"/>
                <a:gd name="T15" fmla="*/ 203 h 1707"/>
                <a:gd name="T16" fmla="*/ 456 w 2407"/>
                <a:gd name="T17" fmla="*/ 185 h 1707"/>
                <a:gd name="T18" fmla="*/ 452 w 2407"/>
                <a:gd name="T19" fmla="*/ 167 h 1707"/>
                <a:gd name="T20" fmla="*/ 446 w 2407"/>
                <a:gd name="T21" fmla="*/ 151 h 1707"/>
                <a:gd name="T22" fmla="*/ 440 w 2407"/>
                <a:gd name="T23" fmla="*/ 134 h 1707"/>
                <a:gd name="T24" fmla="*/ 431 w 2407"/>
                <a:gd name="T25" fmla="*/ 118 h 1707"/>
                <a:gd name="T26" fmla="*/ 422 w 2407"/>
                <a:gd name="T27" fmla="*/ 102 h 1707"/>
                <a:gd name="T28" fmla="*/ 411 w 2407"/>
                <a:gd name="T29" fmla="*/ 87 h 1707"/>
                <a:gd name="T30" fmla="*/ 399 w 2407"/>
                <a:gd name="T31" fmla="*/ 74 h 1707"/>
                <a:gd name="T32" fmla="*/ 387 w 2407"/>
                <a:gd name="T33" fmla="*/ 62 h 1707"/>
                <a:gd name="T34" fmla="*/ 373 w 2407"/>
                <a:gd name="T35" fmla="*/ 49 h 1707"/>
                <a:gd name="T36" fmla="*/ 358 w 2407"/>
                <a:gd name="T37" fmla="*/ 39 h 1707"/>
                <a:gd name="T38" fmla="*/ 343 w 2407"/>
                <a:gd name="T39" fmla="*/ 29 h 1707"/>
                <a:gd name="T40" fmla="*/ 327 w 2407"/>
                <a:gd name="T41" fmla="*/ 21 h 1707"/>
                <a:gd name="T42" fmla="*/ 310 w 2407"/>
                <a:gd name="T43" fmla="*/ 14 h 1707"/>
                <a:gd name="T44" fmla="*/ 292 w 2407"/>
                <a:gd name="T45" fmla="*/ 9 h 1707"/>
                <a:gd name="T46" fmla="*/ 275 w 2407"/>
                <a:gd name="T47" fmla="*/ 5 h 1707"/>
                <a:gd name="T48" fmla="*/ 258 w 2407"/>
                <a:gd name="T49" fmla="*/ 1 h 1707"/>
                <a:gd name="T50" fmla="*/ 239 w 2407"/>
                <a:gd name="T51" fmla="*/ 0 h 1707"/>
                <a:gd name="T52" fmla="*/ 222 w 2407"/>
                <a:gd name="T53" fmla="*/ 0 h 1707"/>
                <a:gd name="T54" fmla="*/ 203 w 2407"/>
                <a:gd name="T55" fmla="*/ 1 h 1707"/>
                <a:gd name="T56" fmla="*/ 185 w 2407"/>
                <a:gd name="T57" fmla="*/ 5 h 1707"/>
                <a:gd name="T58" fmla="*/ 168 w 2407"/>
                <a:gd name="T59" fmla="*/ 9 h 1707"/>
                <a:gd name="T60" fmla="*/ 151 w 2407"/>
                <a:gd name="T61" fmla="*/ 14 h 1707"/>
                <a:gd name="T62" fmla="*/ 134 w 2407"/>
                <a:gd name="T63" fmla="*/ 21 h 1707"/>
                <a:gd name="T64" fmla="*/ 118 w 2407"/>
                <a:gd name="T65" fmla="*/ 29 h 1707"/>
                <a:gd name="T66" fmla="*/ 103 w 2407"/>
                <a:gd name="T67" fmla="*/ 39 h 1707"/>
                <a:gd name="T68" fmla="*/ 88 w 2407"/>
                <a:gd name="T69" fmla="*/ 49 h 1707"/>
                <a:gd name="T70" fmla="*/ 74 w 2407"/>
                <a:gd name="T71" fmla="*/ 62 h 1707"/>
                <a:gd name="T72" fmla="*/ 62 w 2407"/>
                <a:gd name="T73" fmla="*/ 74 h 1707"/>
                <a:gd name="T74" fmla="*/ 50 w 2407"/>
                <a:gd name="T75" fmla="*/ 87 h 1707"/>
                <a:gd name="T76" fmla="*/ 39 w 2407"/>
                <a:gd name="T77" fmla="*/ 102 h 1707"/>
                <a:gd name="T78" fmla="*/ 29 w 2407"/>
                <a:gd name="T79" fmla="*/ 118 h 1707"/>
                <a:gd name="T80" fmla="*/ 21 w 2407"/>
                <a:gd name="T81" fmla="*/ 134 h 1707"/>
                <a:gd name="T82" fmla="*/ 14 w 2407"/>
                <a:gd name="T83" fmla="*/ 151 h 1707"/>
                <a:gd name="T84" fmla="*/ 9 w 2407"/>
                <a:gd name="T85" fmla="*/ 167 h 1707"/>
                <a:gd name="T86" fmla="*/ 5 w 2407"/>
                <a:gd name="T87" fmla="*/ 185 h 1707"/>
                <a:gd name="T88" fmla="*/ 1 w 2407"/>
                <a:gd name="T89" fmla="*/ 203 h 1707"/>
                <a:gd name="T90" fmla="*/ 0 w 2407"/>
                <a:gd name="T91" fmla="*/ 221 h 1707"/>
                <a:gd name="T92" fmla="*/ 0 w 2407"/>
                <a:gd name="T93" fmla="*/ 239 h 1707"/>
                <a:gd name="T94" fmla="*/ 1 w 2407"/>
                <a:gd name="T95" fmla="*/ 257 h 1707"/>
                <a:gd name="T96" fmla="*/ 5 w 2407"/>
                <a:gd name="T97" fmla="*/ 274 h 1707"/>
                <a:gd name="T98" fmla="*/ 9 w 2407"/>
                <a:gd name="T99" fmla="*/ 292 h 1707"/>
                <a:gd name="T100" fmla="*/ 14 w 2407"/>
                <a:gd name="T101" fmla="*/ 310 h 1707"/>
                <a:gd name="T102" fmla="*/ 21 w 2407"/>
                <a:gd name="T103" fmla="*/ 327 h 170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407" h="1707">
                  <a:moveTo>
                    <a:pt x="2299" y="1707"/>
                  </a:moveTo>
                  <a:lnTo>
                    <a:pt x="2334" y="1619"/>
                  </a:lnTo>
                  <a:lnTo>
                    <a:pt x="2364" y="1530"/>
                  </a:lnTo>
                  <a:lnTo>
                    <a:pt x="2385" y="1437"/>
                  </a:lnTo>
                  <a:lnTo>
                    <a:pt x="2400" y="1343"/>
                  </a:lnTo>
                  <a:lnTo>
                    <a:pt x="2407" y="1250"/>
                  </a:lnTo>
                  <a:lnTo>
                    <a:pt x="2407" y="1155"/>
                  </a:lnTo>
                  <a:lnTo>
                    <a:pt x="2399" y="1061"/>
                  </a:lnTo>
                  <a:lnTo>
                    <a:pt x="2384" y="968"/>
                  </a:lnTo>
                  <a:lnTo>
                    <a:pt x="2362" y="876"/>
                  </a:lnTo>
                  <a:lnTo>
                    <a:pt x="2333" y="786"/>
                  </a:lnTo>
                  <a:lnTo>
                    <a:pt x="2296" y="698"/>
                  </a:lnTo>
                  <a:lnTo>
                    <a:pt x="2254" y="614"/>
                  </a:lnTo>
                  <a:lnTo>
                    <a:pt x="2204" y="534"/>
                  </a:lnTo>
                  <a:lnTo>
                    <a:pt x="2148" y="458"/>
                  </a:lnTo>
                  <a:lnTo>
                    <a:pt x="2087" y="385"/>
                  </a:lnTo>
                  <a:lnTo>
                    <a:pt x="2021" y="319"/>
                  </a:lnTo>
                  <a:lnTo>
                    <a:pt x="1948" y="257"/>
                  </a:lnTo>
                  <a:lnTo>
                    <a:pt x="1872" y="202"/>
                  </a:lnTo>
                  <a:lnTo>
                    <a:pt x="1792" y="152"/>
                  </a:lnTo>
                  <a:lnTo>
                    <a:pt x="1707" y="109"/>
                  </a:lnTo>
                  <a:lnTo>
                    <a:pt x="1619" y="73"/>
                  </a:lnTo>
                  <a:lnTo>
                    <a:pt x="1530" y="45"/>
                  </a:lnTo>
                  <a:lnTo>
                    <a:pt x="1438" y="22"/>
                  </a:lnTo>
                  <a:lnTo>
                    <a:pt x="1345" y="7"/>
                  </a:lnTo>
                  <a:lnTo>
                    <a:pt x="1251" y="0"/>
                  </a:lnTo>
                  <a:lnTo>
                    <a:pt x="1156" y="0"/>
                  </a:lnTo>
                  <a:lnTo>
                    <a:pt x="1062" y="7"/>
                  </a:lnTo>
                  <a:lnTo>
                    <a:pt x="969" y="22"/>
                  </a:lnTo>
                  <a:lnTo>
                    <a:pt x="877" y="45"/>
                  </a:lnTo>
                  <a:lnTo>
                    <a:pt x="787" y="73"/>
                  </a:lnTo>
                  <a:lnTo>
                    <a:pt x="699" y="109"/>
                  </a:lnTo>
                  <a:lnTo>
                    <a:pt x="615" y="152"/>
                  </a:lnTo>
                  <a:lnTo>
                    <a:pt x="535" y="202"/>
                  </a:lnTo>
                  <a:lnTo>
                    <a:pt x="459" y="257"/>
                  </a:lnTo>
                  <a:lnTo>
                    <a:pt x="386" y="319"/>
                  </a:lnTo>
                  <a:lnTo>
                    <a:pt x="319" y="385"/>
                  </a:lnTo>
                  <a:lnTo>
                    <a:pt x="258" y="458"/>
                  </a:lnTo>
                  <a:lnTo>
                    <a:pt x="203" y="534"/>
                  </a:lnTo>
                  <a:lnTo>
                    <a:pt x="153" y="614"/>
                  </a:lnTo>
                  <a:lnTo>
                    <a:pt x="110" y="698"/>
                  </a:lnTo>
                  <a:lnTo>
                    <a:pt x="74" y="786"/>
                  </a:lnTo>
                  <a:lnTo>
                    <a:pt x="44" y="876"/>
                  </a:lnTo>
                  <a:lnTo>
                    <a:pt x="22" y="968"/>
                  </a:lnTo>
                  <a:lnTo>
                    <a:pt x="7" y="1061"/>
                  </a:lnTo>
                  <a:lnTo>
                    <a:pt x="0" y="1155"/>
                  </a:lnTo>
                  <a:lnTo>
                    <a:pt x="0" y="1250"/>
                  </a:lnTo>
                  <a:lnTo>
                    <a:pt x="7" y="1343"/>
                  </a:lnTo>
                  <a:lnTo>
                    <a:pt x="22" y="1437"/>
                  </a:lnTo>
                  <a:lnTo>
                    <a:pt x="43" y="1530"/>
                  </a:lnTo>
                  <a:lnTo>
                    <a:pt x="72" y="1619"/>
                  </a:lnTo>
                  <a:lnTo>
                    <a:pt x="108" y="17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7" name="Line 42"/>
            <p:cNvSpPr>
              <a:spLocks noChangeShapeType="1"/>
            </p:cNvSpPr>
            <p:nvPr/>
          </p:nvSpPr>
          <p:spPr bwMode="auto">
            <a:xfrm>
              <a:off x="303" y="3666"/>
              <a:ext cx="14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8" name="Line 43"/>
            <p:cNvSpPr>
              <a:spLocks noChangeShapeType="1"/>
            </p:cNvSpPr>
            <p:nvPr/>
          </p:nvSpPr>
          <p:spPr bwMode="auto">
            <a:xfrm>
              <a:off x="3333" y="1579"/>
              <a:ext cx="1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29" name="Freeform 44"/>
            <p:cNvSpPr>
              <a:spLocks/>
            </p:cNvSpPr>
            <p:nvPr/>
          </p:nvSpPr>
          <p:spPr bwMode="auto">
            <a:xfrm>
              <a:off x="303" y="3666"/>
              <a:ext cx="97" cy="157"/>
            </a:xfrm>
            <a:custGeom>
              <a:avLst/>
              <a:gdLst>
                <a:gd name="T0" fmla="*/ 0 w 147"/>
                <a:gd name="T1" fmla="*/ 0 h 240"/>
                <a:gd name="T2" fmla="*/ 8 w 147"/>
                <a:gd name="T3" fmla="*/ 16 h 240"/>
                <a:gd name="T4" fmla="*/ 17 w 147"/>
                <a:gd name="T5" fmla="*/ 30 h 240"/>
                <a:gd name="T6" fmla="*/ 28 w 147"/>
                <a:gd name="T7" fmla="*/ 44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40">
                  <a:moveTo>
                    <a:pt x="0" y="0"/>
                  </a:moveTo>
                  <a:lnTo>
                    <a:pt x="43" y="85"/>
                  </a:lnTo>
                  <a:lnTo>
                    <a:pt x="93" y="166"/>
                  </a:lnTo>
                  <a:lnTo>
                    <a:pt x="147" y="2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0" name="Line 45"/>
            <p:cNvSpPr>
              <a:spLocks noChangeShapeType="1"/>
            </p:cNvSpPr>
            <p:nvPr/>
          </p:nvSpPr>
          <p:spPr bwMode="auto">
            <a:xfrm>
              <a:off x="418" y="3846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1" name="Line 46"/>
            <p:cNvSpPr>
              <a:spLocks noChangeShapeType="1"/>
            </p:cNvSpPr>
            <p:nvPr/>
          </p:nvSpPr>
          <p:spPr bwMode="auto">
            <a:xfrm>
              <a:off x="451" y="3879"/>
              <a:ext cx="14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2" name="Freeform 47"/>
            <p:cNvSpPr>
              <a:spLocks/>
            </p:cNvSpPr>
            <p:nvPr/>
          </p:nvSpPr>
          <p:spPr bwMode="auto">
            <a:xfrm>
              <a:off x="483" y="3916"/>
              <a:ext cx="269" cy="166"/>
            </a:xfrm>
            <a:custGeom>
              <a:avLst/>
              <a:gdLst>
                <a:gd name="T0" fmla="*/ 0 w 407"/>
                <a:gd name="T1" fmla="*/ 0 h 253"/>
                <a:gd name="T2" fmla="*/ 1 w 407"/>
                <a:gd name="T3" fmla="*/ 1 h 253"/>
                <a:gd name="T4" fmla="*/ 15 w 407"/>
                <a:gd name="T5" fmla="*/ 12 h 253"/>
                <a:gd name="T6" fmla="*/ 29 w 407"/>
                <a:gd name="T7" fmla="*/ 23 h 253"/>
                <a:gd name="T8" fmla="*/ 44 w 407"/>
                <a:gd name="T9" fmla="*/ 32 h 253"/>
                <a:gd name="T10" fmla="*/ 61 w 407"/>
                <a:gd name="T11" fmla="*/ 40 h 253"/>
                <a:gd name="T12" fmla="*/ 77 w 407"/>
                <a:gd name="T13" fmla="*/ 47 h 253"/>
                <a:gd name="T14" fmla="*/ 78 w 407"/>
                <a:gd name="T15" fmla="*/ 47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7" h="253">
                  <a:moveTo>
                    <a:pt x="0" y="0"/>
                  </a:moveTo>
                  <a:lnTo>
                    <a:pt x="4" y="6"/>
                  </a:lnTo>
                  <a:lnTo>
                    <a:pt x="76" y="67"/>
                  </a:lnTo>
                  <a:lnTo>
                    <a:pt x="153" y="123"/>
                  </a:lnTo>
                  <a:lnTo>
                    <a:pt x="234" y="173"/>
                  </a:lnTo>
                  <a:lnTo>
                    <a:pt x="318" y="215"/>
                  </a:lnTo>
                  <a:lnTo>
                    <a:pt x="405" y="252"/>
                  </a:lnTo>
                  <a:lnTo>
                    <a:pt x="407" y="2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3" name="Line 48"/>
            <p:cNvSpPr>
              <a:spLocks noChangeShapeType="1"/>
            </p:cNvSpPr>
            <p:nvPr/>
          </p:nvSpPr>
          <p:spPr bwMode="auto">
            <a:xfrm>
              <a:off x="779" y="4087"/>
              <a:ext cx="1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4" name="Line 49"/>
            <p:cNvSpPr>
              <a:spLocks noChangeShapeType="1"/>
            </p:cNvSpPr>
            <p:nvPr/>
          </p:nvSpPr>
          <p:spPr bwMode="auto">
            <a:xfrm>
              <a:off x="821" y="4105"/>
              <a:ext cx="2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5" name="Freeform 50"/>
            <p:cNvSpPr>
              <a:spLocks/>
            </p:cNvSpPr>
            <p:nvPr/>
          </p:nvSpPr>
          <p:spPr bwMode="auto">
            <a:xfrm>
              <a:off x="867" y="4115"/>
              <a:ext cx="319" cy="14"/>
            </a:xfrm>
            <a:custGeom>
              <a:avLst/>
              <a:gdLst>
                <a:gd name="T0" fmla="*/ 0 w 478"/>
                <a:gd name="T1" fmla="*/ 0 h 23"/>
                <a:gd name="T2" fmla="*/ 1 w 478"/>
                <a:gd name="T3" fmla="*/ 1 h 23"/>
                <a:gd name="T4" fmla="*/ 19 w 478"/>
                <a:gd name="T5" fmla="*/ 2 h 23"/>
                <a:gd name="T6" fmla="*/ 38 w 478"/>
                <a:gd name="T7" fmla="*/ 3 h 23"/>
                <a:gd name="T8" fmla="*/ 57 w 478"/>
                <a:gd name="T9" fmla="*/ 3 h 23"/>
                <a:gd name="T10" fmla="*/ 75 w 478"/>
                <a:gd name="T11" fmla="*/ 2 h 23"/>
                <a:gd name="T12" fmla="*/ 94 w 478"/>
                <a:gd name="T13" fmla="*/ 1 h 23"/>
                <a:gd name="T14" fmla="*/ 95 w 478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8" h="23">
                  <a:moveTo>
                    <a:pt x="0" y="0"/>
                  </a:moveTo>
                  <a:lnTo>
                    <a:pt x="4" y="1"/>
                  </a:lnTo>
                  <a:lnTo>
                    <a:pt x="97" y="16"/>
                  </a:lnTo>
                  <a:lnTo>
                    <a:pt x="192" y="23"/>
                  </a:lnTo>
                  <a:lnTo>
                    <a:pt x="287" y="23"/>
                  </a:lnTo>
                  <a:lnTo>
                    <a:pt x="382" y="16"/>
                  </a:lnTo>
                  <a:lnTo>
                    <a:pt x="474" y="1"/>
                  </a:lnTo>
                  <a:lnTo>
                    <a:pt x="4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6" name="Line 51"/>
            <p:cNvSpPr>
              <a:spLocks noChangeShapeType="1"/>
            </p:cNvSpPr>
            <p:nvPr/>
          </p:nvSpPr>
          <p:spPr bwMode="auto">
            <a:xfrm flipV="1">
              <a:off x="1210" y="4105"/>
              <a:ext cx="2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7" name="Line 52"/>
            <p:cNvSpPr>
              <a:spLocks noChangeShapeType="1"/>
            </p:cNvSpPr>
            <p:nvPr/>
          </p:nvSpPr>
          <p:spPr bwMode="auto">
            <a:xfrm flipV="1">
              <a:off x="1256" y="4087"/>
              <a:ext cx="2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8" name="Freeform 53"/>
            <p:cNvSpPr>
              <a:spLocks/>
            </p:cNvSpPr>
            <p:nvPr/>
          </p:nvSpPr>
          <p:spPr bwMode="auto">
            <a:xfrm>
              <a:off x="1302" y="3916"/>
              <a:ext cx="268" cy="166"/>
            </a:xfrm>
            <a:custGeom>
              <a:avLst/>
              <a:gdLst>
                <a:gd name="T0" fmla="*/ 0 w 407"/>
                <a:gd name="T1" fmla="*/ 47 h 253"/>
                <a:gd name="T2" fmla="*/ 1 w 407"/>
                <a:gd name="T3" fmla="*/ 47 h 253"/>
                <a:gd name="T4" fmla="*/ 17 w 407"/>
                <a:gd name="T5" fmla="*/ 40 h 253"/>
                <a:gd name="T6" fmla="*/ 32 w 407"/>
                <a:gd name="T7" fmla="*/ 32 h 253"/>
                <a:gd name="T8" fmla="*/ 47 w 407"/>
                <a:gd name="T9" fmla="*/ 23 h 253"/>
                <a:gd name="T10" fmla="*/ 62 w 407"/>
                <a:gd name="T11" fmla="*/ 12 h 253"/>
                <a:gd name="T12" fmla="*/ 76 w 407"/>
                <a:gd name="T13" fmla="*/ 1 h 253"/>
                <a:gd name="T14" fmla="*/ 76 w 407"/>
                <a:gd name="T15" fmla="*/ 0 h 2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7" h="253">
                  <a:moveTo>
                    <a:pt x="0" y="253"/>
                  </a:moveTo>
                  <a:lnTo>
                    <a:pt x="1" y="252"/>
                  </a:lnTo>
                  <a:lnTo>
                    <a:pt x="89" y="215"/>
                  </a:lnTo>
                  <a:lnTo>
                    <a:pt x="173" y="173"/>
                  </a:lnTo>
                  <a:lnTo>
                    <a:pt x="254" y="123"/>
                  </a:lnTo>
                  <a:lnTo>
                    <a:pt x="330" y="67"/>
                  </a:lnTo>
                  <a:lnTo>
                    <a:pt x="402" y="6"/>
                  </a:lnTo>
                  <a:lnTo>
                    <a:pt x="4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39" name="Line 54"/>
            <p:cNvSpPr>
              <a:spLocks noChangeShapeType="1"/>
            </p:cNvSpPr>
            <p:nvPr/>
          </p:nvSpPr>
          <p:spPr bwMode="auto">
            <a:xfrm flipV="1">
              <a:off x="1589" y="3879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40" name="Line 55"/>
            <p:cNvSpPr>
              <a:spLocks noChangeShapeType="1"/>
            </p:cNvSpPr>
            <p:nvPr/>
          </p:nvSpPr>
          <p:spPr bwMode="auto">
            <a:xfrm flipV="1">
              <a:off x="1621" y="3846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941" name="Freeform 56"/>
            <p:cNvSpPr>
              <a:spLocks/>
            </p:cNvSpPr>
            <p:nvPr/>
          </p:nvSpPr>
          <p:spPr bwMode="auto">
            <a:xfrm>
              <a:off x="1654" y="3666"/>
              <a:ext cx="97" cy="157"/>
            </a:xfrm>
            <a:custGeom>
              <a:avLst/>
              <a:gdLst>
                <a:gd name="T0" fmla="*/ 0 w 147"/>
                <a:gd name="T1" fmla="*/ 44 h 240"/>
                <a:gd name="T2" fmla="*/ 11 w 147"/>
                <a:gd name="T3" fmla="*/ 30 h 240"/>
                <a:gd name="T4" fmla="*/ 20 w 147"/>
                <a:gd name="T5" fmla="*/ 16 h 240"/>
                <a:gd name="T6" fmla="*/ 28 w 147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240">
                  <a:moveTo>
                    <a:pt x="0" y="240"/>
                  </a:moveTo>
                  <a:lnTo>
                    <a:pt x="54" y="166"/>
                  </a:lnTo>
                  <a:lnTo>
                    <a:pt x="103" y="85"/>
                  </a:lnTo>
                  <a:lnTo>
                    <a:pt x="1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5779" name="Text Box 57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sp>
        <p:nvSpPr>
          <p:cNvPr id="199738" name="Line 58"/>
          <p:cNvSpPr>
            <a:spLocks noChangeShapeType="1"/>
          </p:cNvSpPr>
          <p:nvPr/>
        </p:nvSpPr>
        <p:spPr bwMode="auto">
          <a:xfrm>
            <a:off x="5049838" y="1984375"/>
            <a:ext cx="0" cy="16383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9739" name="Line 59"/>
          <p:cNvSpPr>
            <a:spLocks noChangeShapeType="1"/>
          </p:cNvSpPr>
          <p:nvPr/>
        </p:nvSpPr>
        <p:spPr bwMode="auto">
          <a:xfrm>
            <a:off x="481013" y="5819775"/>
            <a:ext cx="22987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9740" name="Group 60"/>
          <p:cNvGrpSpPr>
            <a:grpSpLocks/>
          </p:cNvGrpSpPr>
          <p:nvPr/>
        </p:nvGrpSpPr>
        <p:grpSpPr bwMode="auto">
          <a:xfrm>
            <a:off x="1574800" y="1647825"/>
            <a:ext cx="307975" cy="388938"/>
            <a:chOff x="992" y="1038"/>
            <a:chExt cx="194" cy="245"/>
          </a:xfrm>
        </p:grpSpPr>
        <p:sp>
          <p:nvSpPr>
            <p:cNvPr id="75879" name="Freeform 61"/>
            <p:cNvSpPr>
              <a:spLocks/>
            </p:cNvSpPr>
            <p:nvPr/>
          </p:nvSpPr>
          <p:spPr bwMode="auto">
            <a:xfrm>
              <a:off x="992" y="1213"/>
              <a:ext cx="70" cy="70"/>
            </a:xfrm>
            <a:custGeom>
              <a:avLst/>
              <a:gdLst>
                <a:gd name="T0" fmla="*/ 20 w 107"/>
                <a:gd name="T1" fmla="*/ 10 h 107"/>
                <a:gd name="T2" fmla="*/ 19 w 107"/>
                <a:gd name="T3" fmla="*/ 6 h 107"/>
                <a:gd name="T4" fmla="*/ 17 w 107"/>
                <a:gd name="T5" fmla="*/ 3 h 107"/>
                <a:gd name="T6" fmla="*/ 13 w 107"/>
                <a:gd name="T7" fmla="*/ 1 h 107"/>
                <a:gd name="T8" fmla="*/ 10 w 107"/>
                <a:gd name="T9" fmla="*/ 0 h 107"/>
                <a:gd name="T10" fmla="*/ 6 w 107"/>
                <a:gd name="T11" fmla="*/ 1 h 107"/>
                <a:gd name="T12" fmla="*/ 3 w 107"/>
                <a:gd name="T13" fmla="*/ 3 h 107"/>
                <a:gd name="T14" fmla="*/ 1 w 107"/>
                <a:gd name="T15" fmla="*/ 6 h 107"/>
                <a:gd name="T16" fmla="*/ 0 w 107"/>
                <a:gd name="T17" fmla="*/ 10 h 107"/>
                <a:gd name="T18" fmla="*/ 1 w 107"/>
                <a:gd name="T19" fmla="*/ 13 h 107"/>
                <a:gd name="T20" fmla="*/ 3 w 107"/>
                <a:gd name="T21" fmla="*/ 17 h 107"/>
                <a:gd name="T22" fmla="*/ 6 w 107"/>
                <a:gd name="T23" fmla="*/ 19 h 107"/>
                <a:gd name="T24" fmla="*/ 10 w 107"/>
                <a:gd name="T25" fmla="*/ 20 h 107"/>
                <a:gd name="T26" fmla="*/ 13 w 107"/>
                <a:gd name="T27" fmla="*/ 19 h 107"/>
                <a:gd name="T28" fmla="*/ 17 w 107"/>
                <a:gd name="T29" fmla="*/ 17 h 107"/>
                <a:gd name="T30" fmla="*/ 19 w 107"/>
                <a:gd name="T31" fmla="*/ 13 h 107"/>
                <a:gd name="T32" fmla="*/ 20 w 107"/>
                <a:gd name="T33" fmla="*/ 1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3"/>
                  </a:moveTo>
                  <a:lnTo>
                    <a:pt x="103" y="33"/>
                  </a:lnTo>
                  <a:lnTo>
                    <a:pt x="91" y="16"/>
                  </a:lnTo>
                  <a:lnTo>
                    <a:pt x="74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7"/>
                  </a:lnTo>
                  <a:lnTo>
                    <a:pt x="74" y="103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0" name="Line 62"/>
            <p:cNvSpPr>
              <a:spLocks noChangeShapeType="1"/>
            </p:cNvSpPr>
            <p:nvPr/>
          </p:nvSpPr>
          <p:spPr bwMode="auto">
            <a:xfrm>
              <a:off x="1108" y="1038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1" name="Freeform 63"/>
            <p:cNvSpPr>
              <a:spLocks/>
            </p:cNvSpPr>
            <p:nvPr/>
          </p:nvSpPr>
          <p:spPr bwMode="auto">
            <a:xfrm>
              <a:off x="1112" y="1038"/>
              <a:ext cx="33" cy="60"/>
            </a:xfrm>
            <a:custGeom>
              <a:avLst/>
              <a:gdLst>
                <a:gd name="T0" fmla="*/ 0 w 47"/>
                <a:gd name="T1" fmla="*/ 15 h 94"/>
                <a:gd name="T2" fmla="*/ 3 w 47"/>
                <a:gd name="T3" fmla="*/ 15 h 94"/>
                <a:gd name="T4" fmla="*/ 6 w 47"/>
                <a:gd name="T5" fmla="*/ 14 h 94"/>
                <a:gd name="T6" fmla="*/ 8 w 47"/>
                <a:gd name="T7" fmla="*/ 12 h 94"/>
                <a:gd name="T8" fmla="*/ 9 w 47"/>
                <a:gd name="T9" fmla="*/ 11 h 94"/>
                <a:gd name="T10" fmla="*/ 11 w 47"/>
                <a:gd name="T11" fmla="*/ 8 h 94"/>
                <a:gd name="T12" fmla="*/ 11 w 47"/>
                <a:gd name="T13" fmla="*/ 5 h 94"/>
                <a:gd name="T14" fmla="*/ 11 w 47"/>
                <a:gd name="T15" fmla="*/ 3 h 94"/>
                <a:gd name="T16" fmla="*/ 10 w 47"/>
                <a:gd name="T17" fmla="*/ 1 h 94"/>
                <a:gd name="T18" fmla="*/ 8 w 47"/>
                <a:gd name="T19" fmla="*/ 1 h 94"/>
                <a:gd name="T20" fmla="*/ 6 w 47"/>
                <a:gd name="T21" fmla="*/ 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94">
                  <a:moveTo>
                    <a:pt x="0" y="94"/>
                  </a:moveTo>
                  <a:lnTo>
                    <a:pt x="10" y="92"/>
                  </a:lnTo>
                  <a:lnTo>
                    <a:pt x="21" y="85"/>
                  </a:lnTo>
                  <a:lnTo>
                    <a:pt x="31" y="74"/>
                  </a:lnTo>
                  <a:lnTo>
                    <a:pt x="39" y="62"/>
                  </a:lnTo>
                  <a:lnTo>
                    <a:pt x="44" y="47"/>
                  </a:lnTo>
                  <a:lnTo>
                    <a:pt x="47" y="32"/>
                  </a:lnTo>
                  <a:lnTo>
                    <a:pt x="45" y="19"/>
                  </a:lnTo>
                  <a:lnTo>
                    <a:pt x="41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2" name="Line 64"/>
            <p:cNvSpPr>
              <a:spLocks noChangeShapeType="1"/>
            </p:cNvSpPr>
            <p:nvPr/>
          </p:nvSpPr>
          <p:spPr bwMode="auto">
            <a:xfrm flipH="1">
              <a:off x="1099" y="1098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3" name="Freeform 65"/>
            <p:cNvSpPr>
              <a:spLocks/>
            </p:cNvSpPr>
            <p:nvPr/>
          </p:nvSpPr>
          <p:spPr bwMode="auto">
            <a:xfrm>
              <a:off x="1112" y="1098"/>
              <a:ext cx="14" cy="32"/>
            </a:xfrm>
            <a:custGeom>
              <a:avLst/>
              <a:gdLst>
                <a:gd name="T0" fmla="*/ 3 w 22"/>
                <a:gd name="T1" fmla="*/ 10 h 46"/>
                <a:gd name="T2" fmla="*/ 4 w 22"/>
                <a:gd name="T3" fmla="*/ 8 h 46"/>
                <a:gd name="T4" fmla="*/ 3 w 22"/>
                <a:gd name="T5" fmla="*/ 4 h 46"/>
                <a:gd name="T6" fmla="*/ 3 w 22"/>
                <a:gd name="T7" fmla="*/ 2 h 46"/>
                <a:gd name="T8" fmla="*/ 2 w 22"/>
                <a:gd name="T9" fmla="*/ 1 h 46"/>
                <a:gd name="T10" fmla="*/ 0 w 22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6">
                  <a:moveTo>
                    <a:pt x="20" y="46"/>
                  </a:moveTo>
                  <a:lnTo>
                    <a:pt x="22" y="33"/>
                  </a:lnTo>
                  <a:lnTo>
                    <a:pt x="21" y="19"/>
                  </a:lnTo>
                  <a:lnTo>
                    <a:pt x="16" y="8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4" name="Line 66"/>
            <p:cNvSpPr>
              <a:spLocks noChangeShapeType="1"/>
            </p:cNvSpPr>
            <p:nvPr/>
          </p:nvSpPr>
          <p:spPr bwMode="auto">
            <a:xfrm flipH="1">
              <a:off x="1122" y="1130"/>
              <a:ext cx="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5" name="Freeform 67"/>
            <p:cNvSpPr>
              <a:spLocks/>
            </p:cNvSpPr>
            <p:nvPr/>
          </p:nvSpPr>
          <p:spPr bwMode="auto">
            <a:xfrm>
              <a:off x="1089" y="1144"/>
              <a:ext cx="33" cy="32"/>
            </a:xfrm>
            <a:custGeom>
              <a:avLst/>
              <a:gdLst>
                <a:gd name="T0" fmla="*/ 0 w 46"/>
                <a:gd name="T1" fmla="*/ 10 h 47"/>
                <a:gd name="T2" fmla="*/ 3 w 46"/>
                <a:gd name="T3" fmla="*/ 10 h 47"/>
                <a:gd name="T4" fmla="*/ 6 w 46"/>
                <a:gd name="T5" fmla="*/ 8 h 47"/>
                <a:gd name="T6" fmla="*/ 9 w 46"/>
                <a:gd name="T7" fmla="*/ 6 h 47"/>
                <a:gd name="T8" fmla="*/ 11 w 46"/>
                <a:gd name="T9" fmla="*/ 3 h 47"/>
                <a:gd name="T10" fmla="*/ 12 w 4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7">
                  <a:moveTo>
                    <a:pt x="0" y="47"/>
                  </a:moveTo>
                  <a:lnTo>
                    <a:pt x="10" y="45"/>
                  </a:lnTo>
                  <a:lnTo>
                    <a:pt x="22" y="38"/>
                  </a:lnTo>
                  <a:lnTo>
                    <a:pt x="32" y="28"/>
                  </a:lnTo>
                  <a:lnTo>
                    <a:pt x="40" y="15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6" name="Line 68"/>
            <p:cNvSpPr>
              <a:spLocks noChangeShapeType="1"/>
            </p:cNvSpPr>
            <p:nvPr/>
          </p:nvSpPr>
          <p:spPr bwMode="auto">
            <a:xfrm flipH="1">
              <a:off x="1071" y="117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87" name="Line 69"/>
            <p:cNvSpPr>
              <a:spLocks noChangeShapeType="1"/>
            </p:cNvSpPr>
            <p:nvPr/>
          </p:nvSpPr>
          <p:spPr bwMode="auto">
            <a:xfrm flipV="1">
              <a:off x="1173" y="1038"/>
              <a:ext cx="1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50" name="Group 70"/>
          <p:cNvGrpSpPr>
            <a:grpSpLocks/>
          </p:cNvGrpSpPr>
          <p:nvPr/>
        </p:nvGrpSpPr>
        <p:grpSpPr bwMode="auto">
          <a:xfrm>
            <a:off x="4997450" y="1676400"/>
            <a:ext cx="396875" cy="360363"/>
            <a:chOff x="3148" y="1056"/>
            <a:chExt cx="250" cy="227"/>
          </a:xfrm>
        </p:grpSpPr>
        <p:sp>
          <p:nvSpPr>
            <p:cNvPr id="75869" name="Freeform 71"/>
            <p:cNvSpPr>
              <a:spLocks/>
            </p:cNvSpPr>
            <p:nvPr/>
          </p:nvSpPr>
          <p:spPr bwMode="auto">
            <a:xfrm>
              <a:off x="3148" y="1213"/>
              <a:ext cx="70" cy="70"/>
            </a:xfrm>
            <a:custGeom>
              <a:avLst/>
              <a:gdLst>
                <a:gd name="T0" fmla="*/ 19 w 108"/>
                <a:gd name="T1" fmla="*/ 10 h 107"/>
                <a:gd name="T2" fmla="*/ 18 w 108"/>
                <a:gd name="T3" fmla="*/ 6 h 107"/>
                <a:gd name="T4" fmla="*/ 16 w 108"/>
                <a:gd name="T5" fmla="*/ 3 h 107"/>
                <a:gd name="T6" fmla="*/ 14 w 108"/>
                <a:gd name="T7" fmla="*/ 1 h 107"/>
                <a:gd name="T8" fmla="*/ 9 w 108"/>
                <a:gd name="T9" fmla="*/ 0 h 107"/>
                <a:gd name="T10" fmla="*/ 6 w 108"/>
                <a:gd name="T11" fmla="*/ 1 h 107"/>
                <a:gd name="T12" fmla="*/ 3 w 108"/>
                <a:gd name="T13" fmla="*/ 3 h 107"/>
                <a:gd name="T14" fmla="*/ 1 w 108"/>
                <a:gd name="T15" fmla="*/ 6 h 107"/>
                <a:gd name="T16" fmla="*/ 0 w 108"/>
                <a:gd name="T17" fmla="*/ 10 h 107"/>
                <a:gd name="T18" fmla="*/ 1 w 108"/>
                <a:gd name="T19" fmla="*/ 13 h 107"/>
                <a:gd name="T20" fmla="*/ 3 w 108"/>
                <a:gd name="T21" fmla="*/ 17 h 107"/>
                <a:gd name="T22" fmla="*/ 6 w 108"/>
                <a:gd name="T23" fmla="*/ 19 h 107"/>
                <a:gd name="T24" fmla="*/ 9 w 108"/>
                <a:gd name="T25" fmla="*/ 20 h 107"/>
                <a:gd name="T26" fmla="*/ 14 w 108"/>
                <a:gd name="T27" fmla="*/ 19 h 107"/>
                <a:gd name="T28" fmla="*/ 16 w 108"/>
                <a:gd name="T29" fmla="*/ 17 h 107"/>
                <a:gd name="T30" fmla="*/ 18 w 108"/>
                <a:gd name="T31" fmla="*/ 13 h 107"/>
                <a:gd name="T32" fmla="*/ 19 w 108"/>
                <a:gd name="T33" fmla="*/ 1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7">
                  <a:moveTo>
                    <a:pt x="108" y="53"/>
                  </a:moveTo>
                  <a:lnTo>
                    <a:pt x="103" y="33"/>
                  </a:lnTo>
                  <a:lnTo>
                    <a:pt x="92" y="16"/>
                  </a:lnTo>
                  <a:lnTo>
                    <a:pt x="75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3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7"/>
                  </a:lnTo>
                  <a:lnTo>
                    <a:pt x="75" y="103"/>
                  </a:lnTo>
                  <a:lnTo>
                    <a:pt x="92" y="92"/>
                  </a:lnTo>
                  <a:lnTo>
                    <a:pt x="103" y="74"/>
                  </a:lnTo>
                  <a:lnTo>
                    <a:pt x="108" y="5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0" name="Line 72"/>
            <p:cNvSpPr>
              <a:spLocks noChangeShapeType="1"/>
            </p:cNvSpPr>
            <p:nvPr/>
          </p:nvSpPr>
          <p:spPr bwMode="auto">
            <a:xfrm>
              <a:off x="3282" y="105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1" name="Freeform 73"/>
            <p:cNvSpPr>
              <a:spLocks/>
            </p:cNvSpPr>
            <p:nvPr/>
          </p:nvSpPr>
          <p:spPr bwMode="auto">
            <a:xfrm>
              <a:off x="3287" y="1056"/>
              <a:ext cx="32" cy="60"/>
            </a:xfrm>
            <a:custGeom>
              <a:avLst/>
              <a:gdLst>
                <a:gd name="T0" fmla="*/ 0 w 48"/>
                <a:gd name="T1" fmla="*/ 16 h 93"/>
                <a:gd name="T2" fmla="*/ 2 w 48"/>
                <a:gd name="T3" fmla="*/ 16 h 93"/>
                <a:gd name="T4" fmla="*/ 5 w 48"/>
                <a:gd name="T5" fmla="*/ 15 h 93"/>
                <a:gd name="T6" fmla="*/ 6 w 48"/>
                <a:gd name="T7" fmla="*/ 13 h 93"/>
                <a:gd name="T8" fmla="*/ 8 w 48"/>
                <a:gd name="T9" fmla="*/ 10 h 93"/>
                <a:gd name="T10" fmla="*/ 9 w 48"/>
                <a:gd name="T11" fmla="*/ 8 h 93"/>
                <a:gd name="T12" fmla="*/ 9 w 48"/>
                <a:gd name="T13" fmla="*/ 6 h 93"/>
                <a:gd name="T14" fmla="*/ 9 w 48"/>
                <a:gd name="T15" fmla="*/ 3 h 93"/>
                <a:gd name="T16" fmla="*/ 9 w 48"/>
                <a:gd name="T17" fmla="*/ 1 h 93"/>
                <a:gd name="T18" fmla="*/ 7 w 48"/>
                <a:gd name="T19" fmla="*/ 1 h 93"/>
                <a:gd name="T20" fmla="*/ 5 w 48"/>
                <a:gd name="T21" fmla="*/ 0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93">
                  <a:moveTo>
                    <a:pt x="0" y="93"/>
                  </a:moveTo>
                  <a:lnTo>
                    <a:pt x="11" y="91"/>
                  </a:lnTo>
                  <a:lnTo>
                    <a:pt x="22" y="85"/>
                  </a:lnTo>
                  <a:lnTo>
                    <a:pt x="32" y="74"/>
                  </a:lnTo>
                  <a:lnTo>
                    <a:pt x="40" y="61"/>
                  </a:lnTo>
                  <a:lnTo>
                    <a:pt x="46" y="47"/>
                  </a:lnTo>
                  <a:lnTo>
                    <a:pt x="48" y="32"/>
                  </a:lnTo>
                  <a:lnTo>
                    <a:pt x="47" y="19"/>
                  </a:lnTo>
                  <a:lnTo>
                    <a:pt x="42" y="8"/>
                  </a:lnTo>
                  <a:lnTo>
                    <a:pt x="35" y="2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2" name="Line 74"/>
            <p:cNvSpPr>
              <a:spLocks noChangeShapeType="1"/>
            </p:cNvSpPr>
            <p:nvPr/>
          </p:nvSpPr>
          <p:spPr bwMode="auto">
            <a:xfrm flipH="1">
              <a:off x="3273" y="1116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3" name="Freeform 75"/>
            <p:cNvSpPr>
              <a:spLocks/>
            </p:cNvSpPr>
            <p:nvPr/>
          </p:nvSpPr>
          <p:spPr bwMode="auto">
            <a:xfrm>
              <a:off x="3287" y="1116"/>
              <a:ext cx="14" cy="33"/>
            </a:xfrm>
            <a:custGeom>
              <a:avLst/>
              <a:gdLst>
                <a:gd name="T0" fmla="*/ 3 w 22"/>
                <a:gd name="T1" fmla="*/ 11 h 47"/>
                <a:gd name="T2" fmla="*/ 4 w 22"/>
                <a:gd name="T3" fmla="*/ 8 h 47"/>
                <a:gd name="T4" fmla="*/ 3 w 22"/>
                <a:gd name="T5" fmla="*/ 5 h 47"/>
                <a:gd name="T6" fmla="*/ 3 w 22"/>
                <a:gd name="T7" fmla="*/ 2 h 47"/>
                <a:gd name="T8" fmla="*/ 2 w 22"/>
                <a:gd name="T9" fmla="*/ 1 h 47"/>
                <a:gd name="T10" fmla="*/ 0 w 22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7">
                  <a:moveTo>
                    <a:pt x="20" y="47"/>
                  </a:moveTo>
                  <a:lnTo>
                    <a:pt x="22" y="32"/>
                  </a:lnTo>
                  <a:lnTo>
                    <a:pt x="21" y="20"/>
                  </a:lnTo>
                  <a:lnTo>
                    <a:pt x="17" y="9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4" name="Line 76"/>
            <p:cNvSpPr>
              <a:spLocks noChangeShapeType="1"/>
            </p:cNvSpPr>
            <p:nvPr/>
          </p:nvSpPr>
          <p:spPr bwMode="auto">
            <a:xfrm flipH="1">
              <a:off x="3296" y="1149"/>
              <a:ext cx="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5" name="Freeform 77"/>
            <p:cNvSpPr>
              <a:spLocks/>
            </p:cNvSpPr>
            <p:nvPr/>
          </p:nvSpPr>
          <p:spPr bwMode="auto">
            <a:xfrm>
              <a:off x="3264" y="1167"/>
              <a:ext cx="32" cy="28"/>
            </a:xfrm>
            <a:custGeom>
              <a:avLst/>
              <a:gdLst>
                <a:gd name="T0" fmla="*/ 0 w 45"/>
                <a:gd name="T1" fmla="*/ 6 h 47"/>
                <a:gd name="T2" fmla="*/ 3 w 45"/>
                <a:gd name="T3" fmla="*/ 5 h 47"/>
                <a:gd name="T4" fmla="*/ 6 w 45"/>
                <a:gd name="T5" fmla="*/ 5 h 47"/>
                <a:gd name="T6" fmla="*/ 8 w 45"/>
                <a:gd name="T7" fmla="*/ 4 h 47"/>
                <a:gd name="T8" fmla="*/ 10 w 45"/>
                <a:gd name="T9" fmla="*/ 2 h 47"/>
                <a:gd name="T10" fmla="*/ 11 w 45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0" y="47"/>
                  </a:moveTo>
                  <a:lnTo>
                    <a:pt x="11" y="44"/>
                  </a:lnTo>
                  <a:lnTo>
                    <a:pt x="21" y="38"/>
                  </a:lnTo>
                  <a:lnTo>
                    <a:pt x="32" y="27"/>
                  </a:lnTo>
                  <a:lnTo>
                    <a:pt x="39" y="15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6" name="Line 78"/>
            <p:cNvSpPr>
              <a:spLocks noChangeShapeType="1"/>
            </p:cNvSpPr>
            <p:nvPr/>
          </p:nvSpPr>
          <p:spPr bwMode="auto">
            <a:xfrm flipH="1">
              <a:off x="3245" y="1195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7" name="Line 79"/>
            <p:cNvSpPr>
              <a:spLocks noChangeShapeType="1"/>
            </p:cNvSpPr>
            <p:nvPr/>
          </p:nvSpPr>
          <p:spPr bwMode="auto">
            <a:xfrm flipV="1">
              <a:off x="3347" y="1056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78" name="Line 80"/>
            <p:cNvSpPr>
              <a:spLocks noChangeShapeType="1"/>
            </p:cNvSpPr>
            <p:nvPr/>
          </p:nvSpPr>
          <p:spPr bwMode="auto">
            <a:xfrm flipV="1">
              <a:off x="3384" y="1056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9761" name="Line 81"/>
          <p:cNvSpPr>
            <a:spLocks noChangeShapeType="1"/>
          </p:cNvSpPr>
          <p:nvPr/>
        </p:nvSpPr>
        <p:spPr bwMode="auto">
          <a:xfrm flipH="1">
            <a:off x="1633538" y="1984375"/>
            <a:ext cx="34163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9762" name="Group 82"/>
          <p:cNvGrpSpPr>
            <a:grpSpLocks/>
          </p:cNvGrpSpPr>
          <p:nvPr/>
        </p:nvGrpSpPr>
        <p:grpSpPr bwMode="auto">
          <a:xfrm>
            <a:off x="1574800" y="5503863"/>
            <a:ext cx="287338" cy="374650"/>
            <a:chOff x="992" y="3467"/>
            <a:chExt cx="181" cy="236"/>
          </a:xfrm>
        </p:grpSpPr>
        <p:sp>
          <p:nvSpPr>
            <p:cNvPr id="75861" name="Freeform 83"/>
            <p:cNvSpPr>
              <a:spLocks/>
            </p:cNvSpPr>
            <p:nvPr/>
          </p:nvSpPr>
          <p:spPr bwMode="auto">
            <a:xfrm>
              <a:off x="992" y="3629"/>
              <a:ext cx="70" cy="74"/>
            </a:xfrm>
            <a:custGeom>
              <a:avLst/>
              <a:gdLst>
                <a:gd name="T0" fmla="*/ 20 w 107"/>
                <a:gd name="T1" fmla="*/ 12 h 107"/>
                <a:gd name="T2" fmla="*/ 19 w 107"/>
                <a:gd name="T3" fmla="*/ 8 h 107"/>
                <a:gd name="T4" fmla="*/ 17 w 107"/>
                <a:gd name="T5" fmla="*/ 4 h 107"/>
                <a:gd name="T6" fmla="*/ 13 w 107"/>
                <a:gd name="T7" fmla="*/ 1 h 107"/>
                <a:gd name="T8" fmla="*/ 10 w 107"/>
                <a:gd name="T9" fmla="*/ 0 h 107"/>
                <a:gd name="T10" fmla="*/ 6 w 107"/>
                <a:gd name="T11" fmla="*/ 1 h 107"/>
                <a:gd name="T12" fmla="*/ 3 w 107"/>
                <a:gd name="T13" fmla="*/ 4 h 107"/>
                <a:gd name="T14" fmla="*/ 1 w 107"/>
                <a:gd name="T15" fmla="*/ 8 h 107"/>
                <a:gd name="T16" fmla="*/ 0 w 107"/>
                <a:gd name="T17" fmla="*/ 12 h 107"/>
                <a:gd name="T18" fmla="*/ 1 w 107"/>
                <a:gd name="T19" fmla="*/ 17 h 107"/>
                <a:gd name="T20" fmla="*/ 3 w 107"/>
                <a:gd name="T21" fmla="*/ 21 h 107"/>
                <a:gd name="T22" fmla="*/ 6 w 107"/>
                <a:gd name="T23" fmla="*/ 24 h 107"/>
                <a:gd name="T24" fmla="*/ 10 w 107"/>
                <a:gd name="T25" fmla="*/ 24 h 107"/>
                <a:gd name="T26" fmla="*/ 13 w 107"/>
                <a:gd name="T27" fmla="*/ 24 h 107"/>
                <a:gd name="T28" fmla="*/ 17 w 107"/>
                <a:gd name="T29" fmla="*/ 21 h 107"/>
                <a:gd name="T30" fmla="*/ 19 w 107"/>
                <a:gd name="T31" fmla="*/ 17 h 107"/>
                <a:gd name="T32" fmla="*/ 20 w 107"/>
                <a:gd name="T33" fmla="*/ 12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4"/>
                  </a:moveTo>
                  <a:lnTo>
                    <a:pt x="103" y="33"/>
                  </a:lnTo>
                  <a:lnTo>
                    <a:pt x="91" y="16"/>
                  </a:lnTo>
                  <a:lnTo>
                    <a:pt x="74" y="5"/>
                  </a:lnTo>
                  <a:lnTo>
                    <a:pt x="53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4"/>
                  </a:lnTo>
                  <a:lnTo>
                    <a:pt x="53" y="107"/>
                  </a:lnTo>
                  <a:lnTo>
                    <a:pt x="74" y="104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2" name="Line 84"/>
            <p:cNvSpPr>
              <a:spLocks noChangeShapeType="1"/>
            </p:cNvSpPr>
            <p:nvPr/>
          </p:nvSpPr>
          <p:spPr bwMode="auto">
            <a:xfrm>
              <a:off x="1136" y="346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3" name="Freeform 85"/>
            <p:cNvSpPr>
              <a:spLocks/>
            </p:cNvSpPr>
            <p:nvPr/>
          </p:nvSpPr>
          <p:spPr bwMode="auto">
            <a:xfrm>
              <a:off x="1140" y="3467"/>
              <a:ext cx="33" cy="60"/>
            </a:xfrm>
            <a:custGeom>
              <a:avLst/>
              <a:gdLst>
                <a:gd name="T0" fmla="*/ 0 w 48"/>
                <a:gd name="T1" fmla="*/ 15 h 94"/>
                <a:gd name="T2" fmla="*/ 3 w 48"/>
                <a:gd name="T3" fmla="*/ 15 h 94"/>
                <a:gd name="T4" fmla="*/ 5 w 48"/>
                <a:gd name="T5" fmla="*/ 14 h 94"/>
                <a:gd name="T6" fmla="*/ 7 w 48"/>
                <a:gd name="T7" fmla="*/ 13 h 94"/>
                <a:gd name="T8" fmla="*/ 9 w 48"/>
                <a:gd name="T9" fmla="*/ 11 h 94"/>
                <a:gd name="T10" fmla="*/ 10 w 48"/>
                <a:gd name="T11" fmla="*/ 8 h 94"/>
                <a:gd name="T12" fmla="*/ 11 w 48"/>
                <a:gd name="T13" fmla="*/ 5 h 94"/>
                <a:gd name="T14" fmla="*/ 10 w 48"/>
                <a:gd name="T15" fmla="*/ 3 h 94"/>
                <a:gd name="T16" fmla="*/ 10 w 48"/>
                <a:gd name="T17" fmla="*/ 2 h 94"/>
                <a:gd name="T18" fmla="*/ 8 w 48"/>
                <a:gd name="T19" fmla="*/ 1 h 94"/>
                <a:gd name="T20" fmla="*/ 6 w 48"/>
                <a:gd name="T21" fmla="*/ 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94">
                  <a:moveTo>
                    <a:pt x="0" y="94"/>
                  </a:moveTo>
                  <a:lnTo>
                    <a:pt x="11" y="92"/>
                  </a:lnTo>
                  <a:lnTo>
                    <a:pt x="22" y="85"/>
                  </a:lnTo>
                  <a:lnTo>
                    <a:pt x="32" y="75"/>
                  </a:lnTo>
                  <a:lnTo>
                    <a:pt x="40" y="62"/>
                  </a:lnTo>
                  <a:lnTo>
                    <a:pt x="46" y="47"/>
                  </a:lnTo>
                  <a:lnTo>
                    <a:pt x="48" y="33"/>
                  </a:lnTo>
                  <a:lnTo>
                    <a:pt x="47" y="20"/>
                  </a:lnTo>
                  <a:lnTo>
                    <a:pt x="42" y="10"/>
                  </a:lnTo>
                  <a:lnTo>
                    <a:pt x="36" y="3"/>
                  </a:lnTo>
                  <a:lnTo>
                    <a:pt x="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4" name="Line 86"/>
            <p:cNvSpPr>
              <a:spLocks noChangeShapeType="1"/>
            </p:cNvSpPr>
            <p:nvPr/>
          </p:nvSpPr>
          <p:spPr bwMode="auto">
            <a:xfrm flipH="1">
              <a:off x="1131" y="3527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5" name="Freeform 87"/>
            <p:cNvSpPr>
              <a:spLocks/>
            </p:cNvSpPr>
            <p:nvPr/>
          </p:nvSpPr>
          <p:spPr bwMode="auto">
            <a:xfrm>
              <a:off x="1140" y="3527"/>
              <a:ext cx="14" cy="32"/>
            </a:xfrm>
            <a:custGeom>
              <a:avLst/>
              <a:gdLst>
                <a:gd name="T0" fmla="*/ 3 w 23"/>
                <a:gd name="T1" fmla="*/ 10 h 47"/>
                <a:gd name="T2" fmla="*/ 3 w 23"/>
                <a:gd name="T3" fmla="*/ 7 h 47"/>
                <a:gd name="T4" fmla="*/ 3 w 23"/>
                <a:gd name="T5" fmla="*/ 5 h 47"/>
                <a:gd name="T6" fmla="*/ 2 w 23"/>
                <a:gd name="T7" fmla="*/ 2 h 47"/>
                <a:gd name="T8" fmla="*/ 1 w 23"/>
                <a:gd name="T9" fmla="*/ 1 h 47"/>
                <a:gd name="T10" fmla="*/ 0 w 23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7">
                  <a:moveTo>
                    <a:pt x="21" y="47"/>
                  </a:moveTo>
                  <a:lnTo>
                    <a:pt x="23" y="33"/>
                  </a:lnTo>
                  <a:lnTo>
                    <a:pt x="22" y="20"/>
                  </a:lnTo>
                  <a:lnTo>
                    <a:pt x="17" y="9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6" name="Line 88"/>
            <p:cNvSpPr>
              <a:spLocks noChangeShapeType="1"/>
            </p:cNvSpPr>
            <p:nvPr/>
          </p:nvSpPr>
          <p:spPr bwMode="auto">
            <a:xfrm flipH="1">
              <a:off x="1149" y="3559"/>
              <a:ext cx="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7" name="Freeform 89"/>
            <p:cNvSpPr>
              <a:spLocks/>
            </p:cNvSpPr>
            <p:nvPr/>
          </p:nvSpPr>
          <p:spPr bwMode="auto">
            <a:xfrm>
              <a:off x="1122" y="3573"/>
              <a:ext cx="27" cy="33"/>
            </a:xfrm>
            <a:custGeom>
              <a:avLst/>
              <a:gdLst>
                <a:gd name="T0" fmla="*/ 0 w 44"/>
                <a:gd name="T1" fmla="*/ 11 h 47"/>
                <a:gd name="T2" fmla="*/ 1 w 44"/>
                <a:gd name="T3" fmla="*/ 11 h 47"/>
                <a:gd name="T4" fmla="*/ 3 w 44"/>
                <a:gd name="T5" fmla="*/ 9 h 47"/>
                <a:gd name="T6" fmla="*/ 4 w 44"/>
                <a:gd name="T7" fmla="*/ 7 h 47"/>
                <a:gd name="T8" fmla="*/ 6 w 44"/>
                <a:gd name="T9" fmla="*/ 4 h 47"/>
                <a:gd name="T10" fmla="*/ 6 w 44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0" y="47"/>
                  </a:moveTo>
                  <a:lnTo>
                    <a:pt x="10" y="45"/>
                  </a:lnTo>
                  <a:lnTo>
                    <a:pt x="21" y="39"/>
                  </a:lnTo>
                  <a:lnTo>
                    <a:pt x="30" y="28"/>
                  </a:lnTo>
                  <a:lnTo>
                    <a:pt x="39" y="15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8" name="Line 90"/>
            <p:cNvSpPr>
              <a:spLocks noChangeShapeType="1"/>
            </p:cNvSpPr>
            <p:nvPr/>
          </p:nvSpPr>
          <p:spPr bwMode="auto">
            <a:xfrm flipH="1">
              <a:off x="1099" y="360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9771" name="Line 91"/>
          <p:cNvSpPr>
            <a:spLocks noChangeShapeType="1"/>
          </p:cNvSpPr>
          <p:nvPr/>
        </p:nvSpPr>
        <p:spPr bwMode="auto">
          <a:xfrm flipV="1">
            <a:off x="1631950" y="1989138"/>
            <a:ext cx="0" cy="38306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9772" name="Group 92"/>
          <p:cNvGrpSpPr>
            <a:grpSpLocks/>
          </p:cNvGrpSpPr>
          <p:nvPr/>
        </p:nvGrpSpPr>
        <p:grpSpPr bwMode="auto">
          <a:xfrm>
            <a:off x="4997450" y="3563938"/>
            <a:ext cx="720725" cy="427037"/>
            <a:chOff x="3148" y="2245"/>
            <a:chExt cx="454" cy="269"/>
          </a:xfrm>
        </p:grpSpPr>
        <p:sp>
          <p:nvSpPr>
            <p:cNvPr id="75852" name="Freeform 93"/>
            <p:cNvSpPr>
              <a:spLocks/>
            </p:cNvSpPr>
            <p:nvPr/>
          </p:nvSpPr>
          <p:spPr bwMode="auto">
            <a:xfrm>
              <a:off x="3148" y="2245"/>
              <a:ext cx="70" cy="74"/>
            </a:xfrm>
            <a:custGeom>
              <a:avLst/>
              <a:gdLst>
                <a:gd name="T0" fmla="*/ 19 w 108"/>
                <a:gd name="T1" fmla="*/ 12 h 108"/>
                <a:gd name="T2" fmla="*/ 18 w 108"/>
                <a:gd name="T3" fmla="*/ 8 h 108"/>
                <a:gd name="T4" fmla="*/ 16 w 108"/>
                <a:gd name="T5" fmla="*/ 3 h 108"/>
                <a:gd name="T6" fmla="*/ 14 w 108"/>
                <a:gd name="T7" fmla="*/ 1 h 108"/>
                <a:gd name="T8" fmla="*/ 9 w 108"/>
                <a:gd name="T9" fmla="*/ 0 h 108"/>
                <a:gd name="T10" fmla="*/ 6 w 108"/>
                <a:gd name="T11" fmla="*/ 1 h 108"/>
                <a:gd name="T12" fmla="*/ 3 w 108"/>
                <a:gd name="T13" fmla="*/ 3 h 108"/>
                <a:gd name="T14" fmla="*/ 1 w 108"/>
                <a:gd name="T15" fmla="*/ 8 h 108"/>
                <a:gd name="T16" fmla="*/ 0 w 108"/>
                <a:gd name="T17" fmla="*/ 12 h 108"/>
                <a:gd name="T18" fmla="*/ 1 w 108"/>
                <a:gd name="T19" fmla="*/ 16 h 108"/>
                <a:gd name="T20" fmla="*/ 3 w 108"/>
                <a:gd name="T21" fmla="*/ 20 h 108"/>
                <a:gd name="T22" fmla="*/ 6 w 108"/>
                <a:gd name="T23" fmla="*/ 23 h 108"/>
                <a:gd name="T24" fmla="*/ 9 w 108"/>
                <a:gd name="T25" fmla="*/ 24 h 108"/>
                <a:gd name="T26" fmla="*/ 14 w 108"/>
                <a:gd name="T27" fmla="*/ 23 h 108"/>
                <a:gd name="T28" fmla="*/ 16 w 108"/>
                <a:gd name="T29" fmla="*/ 20 h 108"/>
                <a:gd name="T30" fmla="*/ 18 w 108"/>
                <a:gd name="T31" fmla="*/ 16 h 108"/>
                <a:gd name="T32" fmla="*/ 19 w 108"/>
                <a:gd name="T33" fmla="*/ 12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8">
                  <a:moveTo>
                    <a:pt x="108" y="54"/>
                  </a:moveTo>
                  <a:lnTo>
                    <a:pt x="103" y="33"/>
                  </a:lnTo>
                  <a:lnTo>
                    <a:pt x="92" y="16"/>
                  </a:lnTo>
                  <a:lnTo>
                    <a:pt x="75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5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8"/>
                  </a:lnTo>
                  <a:lnTo>
                    <a:pt x="75" y="103"/>
                  </a:lnTo>
                  <a:lnTo>
                    <a:pt x="92" y="92"/>
                  </a:lnTo>
                  <a:lnTo>
                    <a:pt x="103" y="75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3" name="Freeform 94"/>
            <p:cNvSpPr>
              <a:spLocks/>
            </p:cNvSpPr>
            <p:nvPr/>
          </p:nvSpPr>
          <p:spPr bwMode="auto">
            <a:xfrm>
              <a:off x="3255" y="2361"/>
              <a:ext cx="37" cy="139"/>
            </a:xfrm>
            <a:custGeom>
              <a:avLst/>
              <a:gdLst>
                <a:gd name="T0" fmla="*/ 0 w 57"/>
                <a:gd name="T1" fmla="*/ 40 h 210"/>
                <a:gd name="T2" fmla="*/ 10 w 57"/>
                <a:gd name="T3" fmla="*/ 0 h 210"/>
                <a:gd name="T4" fmla="*/ 2 w 57"/>
                <a:gd name="T5" fmla="*/ 9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10">
                  <a:moveTo>
                    <a:pt x="0" y="210"/>
                  </a:moveTo>
                  <a:lnTo>
                    <a:pt x="57" y="0"/>
                  </a:lnTo>
                  <a:lnTo>
                    <a:pt x="11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4" name="Line 95"/>
            <p:cNvSpPr>
              <a:spLocks noChangeShapeType="1"/>
            </p:cNvSpPr>
            <p:nvPr/>
          </p:nvSpPr>
          <p:spPr bwMode="auto">
            <a:xfrm flipV="1">
              <a:off x="3315" y="2361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5" name="Line 96"/>
            <p:cNvSpPr>
              <a:spLocks noChangeShapeType="1"/>
            </p:cNvSpPr>
            <p:nvPr/>
          </p:nvSpPr>
          <p:spPr bwMode="auto">
            <a:xfrm flipV="1">
              <a:off x="3357" y="2361"/>
              <a:ext cx="1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6" name="Freeform 97"/>
            <p:cNvSpPr>
              <a:spLocks/>
            </p:cNvSpPr>
            <p:nvPr/>
          </p:nvSpPr>
          <p:spPr bwMode="auto">
            <a:xfrm>
              <a:off x="3370" y="2347"/>
              <a:ext cx="47" cy="167"/>
            </a:xfrm>
            <a:custGeom>
              <a:avLst/>
              <a:gdLst>
                <a:gd name="T0" fmla="*/ 15 w 69"/>
                <a:gd name="T1" fmla="*/ 0 h 258"/>
                <a:gd name="T2" fmla="*/ 10 w 69"/>
                <a:gd name="T3" fmla="*/ 7 h 258"/>
                <a:gd name="T4" fmla="*/ 7 w 69"/>
                <a:gd name="T5" fmla="*/ 15 h 258"/>
                <a:gd name="T6" fmla="*/ 3 w 69"/>
                <a:gd name="T7" fmla="*/ 23 h 258"/>
                <a:gd name="T8" fmla="*/ 1 w 69"/>
                <a:gd name="T9" fmla="*/ 30 h 258"/>
                <a:gd name="T10" fmla="*/ 1 w 69"/>
                <a:gd name="T11" fmla="*/ 38 h 258"/>
                <a:gd name="T12" fmla="*/ 0 w 69"/>
                <a:gd name="T13" fmla="*/ 45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58">
                  <a:moveTo>
                    <a:pt x="69" y="0"/>
                  </a:moveTo>
                  <a:lnTo>
                    <a:pt x="49" y="42"/>
                  </a:lnTo>
                  <a:lnTo>
                    <a:pt x="32" y="85"/>
                  </a:lnTo>
                  <a:lnTo>
                    <a:pt x="18" y="129"/>
                  </a:lnTo>
                  <a:lnTo>
                    <a:pt x="8" y="173"/>
                  </a:lnTo>
                  <a:lnTo>
                    <a:pt x="2" y="215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7" name="Freeform 98"/>
            <p:cNvSpPr>
              <a:spLocks/>
            </p:cNvSpPr>
            <p:nvPr/>
          </p:nvSpPr>
          <p:spPr bwMode="auto">
            <a:xfrm>
              <a:off x="3407" y="2361"/>
              <a:ext cx="74" cy="139"/>
            </a:xfrm>
            <a:custGeom>
              <a:avLst/>
              <a:gdLst>
                <a:gd name="T0" fmla="*/ 0 w 114"/>
                <a:gd name="T1" fmla="*/ 40 h 210"/>
                <a:gd name="T2" fmla="*/ 6 w 114"/>
                <a:gd name="T3" fmla="*/ 40 h 210"/>
                <a:gd name="T4" fmla="*/ 8 w 114"/>
                <a:gd name="T5" fmla="*/ 40 h 210"/>
                <a:gd name="T6" fmla="*/ 10 w 114"/>
                <a:gd name="T7" fmla="*/ 38 h 210"/>
                <a:gd name="T8" fmla="*/ 12 w 114"/>
                <a:gd name="T9" fmla="*/ 36 h 210"/>
                <a:gd name="T10" fmla="*/ 13 w 114"/>
                <a:gd name="T11" fmla="*/ 34 h 210"/>
                <a:gd name="T12" fmla="*/ 14 w 114"/>
                <a:gd name="T13" fmla="*/ 32 h 210"/>
                <a:gd name="T14" fmla="*/ 15 w 114"/>
                <a:gd name="T15" fmla="*/ 27 h 210"/>
                <a:gd name="T16" fmla="*/ 15 w 114"/>
                <a:gd name="T17" fmla="*/ 24 h 210"/>
                <a:gd name="T18" fmla="*/ 15 w 114"/>
                <a:gd name="T19" fmla="*/ 21 h 210"/>
                <a:gd name="T20" fmla="*/ 14 w 114"/>
                <a:gd name="T21" fmla="*/ 20 h 210"/>
                <a:gd name="T22" fmla="*/ 13 w 114"/>
                <a:gd name="T23" fmla="*/ 19 h 210"/>
                <a:gd name="T24" fmla="*/ 12 w 114"/>
                <a:gd name="T25" fmla="*/ 18 h 210"/>
                <a:gd name="T26" fmla="*/ 6 w 114"/>
                <a:gd name="T27" fmla="*/ 18 h 210"/>
                <a:gd name="T28" fmla="*/ 10 w 114"/>
                <a:gd name="T29" fmla="*/ 0 h 210"/>
                <a:gd name="T30" fmla="*/ 20 w 114"/>
                <a:gd name="T31" fmla="*/ 0 h 2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210">
                  <a:moveTo>
                    <a:pt x="0" y="210"/>
                  </a:moveTo>
                  <a:lnTo>
                    <a:pt x="33" y="210"/>
                  </a:lnTo>
                  <a:lnTo>
                    <a:pt x="44" y="208"/>
                  </a:lnTo>
                  <a:lnTo>
                    <a:pt x="54" y="201"/>
                  </a:lnTo>
                  <a:lnTo>
                    <a:pt x="65" y="191"/>
                  </a:lnTo>
                  <a:lnTo>
                    <a:pt x="72" y="177"/>
                  </a:lnTo>
                  <a:lnTo>
                    <a:pt x="79" y="164"/>
                  </a:lnTo>
                  <a:lnTo>
                    <a:pt x="85" y="140"/>
                  </a:lnTo>
                  <a:lnTo>
                    <a:pt x="87" y="125"/>
                  </a:lnTo>
                  <a:lnTo>
                    <a:pt x="86" y="112"/>
                  </a:lnTo>
                  <a:lnTo>
                    <a:pt x="81" y="102"/>
                  </a:lnTo>
                  <a:lnTo>
                    <a:pt x="73" y="95"/>
                  </a:lnTo>
                  <a:lnTo>
                    <a:pt x="65" y="93"/>
                  </a:lnTo>
                  <a:lnTo>
                    <a:pt x="32" y="93"/>
                  </a:lnTo>
                  <a:lnTo>
                    <a:pt x="56" y="0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8" name="Line 99"/>
            <p:cNvSpPr>
              <a:spLocks noChangeShapeType="1"/>
            </p:cNvSpPr>
            <p:nvPr/>
          </p:nvSpPr>
          <p:spPr bwMode="auto">
            <a:xfrm flipV="1">
              <a:off x="3514" y="2361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9" name="Line 100"/>
            <p:cNvSpPr>
              <a:spLocks noChangeShapeType="1"/>
            </p:cNvSpPr>
            <p:nvPr/>
          </p:nvSpPr>
          <p:spPr bwMode="auto">
            <a:xfrm flipV="1">
              <a:off x="3551" y="2361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60" name="Freeform 101"/>
            <p:cNvSpPr>
              <a:spLocks/>
            </p:cNvSpPr>
            <p:nvPr/>
          </p:nvSpPr>
          <p:spPr bwMode="auto">
            <a:xfrm>
              <a:off x="3555" y="2347"/>
              <a:ext cx="47" cy="167"/>
            </a:xfrm>
            <a:custGeom>
              <a:avLst/>
              <a:gdLst>
                <a:gd name="T0" fmla="*/ 0 w 69"/>
                <a:gd name="T1" fmla="*/ 45 h 258"/>
                <a:gd name="T2" fmla="*/ 5 w 69"/>
                <a:gd name="T3" fmla="*/ 38 h 258"/>
                <a:gd name="T4" fmla="*/ 8 w 69"/>
                <a:gd name="T5" fmla="*/ 30 h 258"/>
                <a:gd name="T6" fmla="*/ 11 w 69"/>
                <a:gd name="T7" fmla="*/ 23 h 258"/>
                <a:gd name="T8" fmla="*/ 13 w 69"/>
                <a:gd name="T9" fmla="*/ 15 h 258"/>
                <a:gd name="T10" fmla="*/ 14 w 69"/>
                <a:gd name="T11" fmla="*/ 7 h 258"/>
                <a:gd name="T12" fmla="*/ 15 w 69"/>
                <a:gd name="T13" fmla="*/ 0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20" y="215"/>
                  </a:lnTo>
                  <a:lnTo>
                    <a:pt x="37" y="173"/>
                  </a:lnTo>
                  <a:lnTo>
                    <a:pt x="51" y="129"/>
                  </a:lnTo>
                  <a:lnTo>
                    <a:pt x="60" y="85"/>
                  </a:lnTo>
                  <a:lnTo>
                    <a:pt x="67" y="42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82" name="Group 102"/>
          <p:cNvGrpSpPr>
            <a:grpSpLocks/>
          </p:cNvGrpSpPr>
          <p:nvPr/>
        </p:nvGrpSpPr>
        <p:grpSpPr bwMode="auto">
          <a:xfrm>
            <a:off x="363538" y="5761038"/>
            <a:ext cx="176212" cy="374650"/>
            <a:chOff x="229" y="3629"/>
            <a:chExt cx="111" cy="236"/>
          </a:xfrm>
        </p:grpSpPr>
        <p:sp>
          <p:nvSpPr>
            <p:cNvPr id="75850" name="Freeform 103"/>
            <p:cNvSpPr>
              <a:spLocks/>
            </p:cNvSpPr>
            <p:nvPr/>
          </p:nvSpPr>
          <p:spPr bwMode="auto">
            <a:xfrm>
              <a:off x="270" y="3629"/>
              <a:ext cx="70" cy="74"/>
            </a:xfrm>
            <a:custGeom>
              <a:avLst/>
              <a:gdLst>
                <a:gd name="T0" fmla="*/ 20 w 106"/>
                <a:gd name="T1" fmla="*/ 12 h 107"/>
                <a:gd name="T2" fmla="*/ 20 w 106"/>
                <a:gd name="T3" fmla="*/ 8 h 107"/>
                <a:gd name="T4" fmla="*/ 17 w 106"/>
                <a:gd name="T5" fmla="*/ 4 h 107"/>
                <a:gd name="T6" fmla="*/ 14 w 106"/>
                <a:gd name="T7" fmla="*/ 1 h 107"/>
                <a:gd name="T8" fmla="*/ 10 w 106"/>
                <a:gd name="T9" fmla="*/ 0 h 107"/>
                <a:gd name="T10" fmla="*/ 7 w 106"/>
                <a:gd name="T11" fmla="*/ 1 h 107"/>
                <a:gd name="T12" fmla="*/ 3 w 106"/>
                <a:gd name="T13" fmla="*/ 4 h 107"/>
                <a:gd name="T14" fmla="*/ 1 w 106"/>
                <a:gd name="T15" fmla="*/ 8 h 107"/>
                <a:gd name="T16" fmla="*/ 0 w 106"/>
                <a:gd name="T17" fmla="*/ 12 h 107"/>
                <a:gd name="T18" fmla="*/ 1 w 106"/>
                <a:gd name="T19" fmla="*/ 17 h 107"/>
                <a:gd name="T20" fmla="*/ 3 w 106"/>
                <a:gd name="T21" fmla="*/ 21 h 107"/>
                <a:gd name="T22" fmla="*/ 7 w 106"/>
                <a:gd name="T23" fmla="*/ 24 h 107"/>
                <a:gd name="T24" fmla="*/ 10 w 106"/>
                <a:gd name="T25" fmla="*/ 24 h 107"/>
                <a:gd name="T26" fmla="*/ 14 w 106"/>
                <a:gd name="T27" fmla="*/ 24 h 107"/>
                <a:gd name="T28" fmla="*/ 17 w 106"/>
                <a:gd name="T29" fmla="*/ 21 h 107"/>
                <a:gd name="T30" fmla="*/ 20 w 106"/>
                <a:gd name="T31" fmla="*/ 17 h 107"/>
                <a:gd name="T32" fmla="*/ 20 w 106"/>
                <a:gd name="T33" fmla="*/ 12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7">
                  <a:moveTo>
                    <a:pt x="106" y="54"/>
                  </a:moveTo>
                  <a:lnTo>
                    <a:pt x="103" y="33"/>
                  </a:lnTo>
                  <a:lnTo>
                    <a:pt x="92" y="16"/>
                  </a:lnTo>
                  <a:lnTo>
                    <a:pt x="73" y="5"/>
                  </a:lnTo>
                  <a:lnTo>
                    <a:pt x="53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4"/>
                  </a:lnTo>
                  <a:lnTo>
                    <a:pt x="53" y="107"/>
                  </a:lnTo>
                  <a:lnTo>
                    <a:pt x="73" y="104"/>
                  </a:lnTo>
                  <a:lnTo>
                    <a:pt x="92" y="92"/>
                  </a:lnTo>
                  <a:lnTo>
                    <a:pt x="103" y="74"/>
                  </a:lnTo>
                  <a:lnTo>
                    <a:pt x="106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51" name="Freeform 104"/>
            <p:cNvSpPr>
              <a:spLocks/>
            </p:cNvSpPr>
            <p:nvPr/>
          </p:nvSpPr>
          <p:spPr bwMode="auto">
            <a:xfrm>
              <a:off x="229" y="3726"/>
              <a:ext cx="37" cy="139"/>
            </a:xfrm>
            <a:custGeom>
              <a:avLst/>
              <a:gdLst>
                <a:gd name="T0" fmla="*/ 0 w 57"/>
                <a:gd name="T1" fmla="*/ 40 h 211"/>
                <a:gd name="T2" fmla="*/ 10 w 57"/>
                <a:gd name="T3" fmla="*/ 0 h 211"/>
                <a:gd name="T4" fmla="*/ 2 w 57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11">
                  <a:moveTo>
                    <a:pt x="0" y="211"/>
                  </a:moveTo>
                  <a:lnTo>
                    <a:pt x="57" y="0"/>
                  </a:lnTo>
                  <a:lnTo>
                    <a:pt x="11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85" name="Group 105"/>
          <p:cNvGrpSpPr>
            <a:grpSpLocks/>
          </p:cNvGrpSpPr>
          <p:nvPr/>
        </p:nvGrpSpPr>
        <p:grpSpPr bwMode="auto">
          <a:xfrm>
            <a:off x="2720975" y="5761038"/>
            <a:ext cx="227013" cy="360362"/>
            <a:chOff x="1714" y="3629"/>
            <a:chExt cx="143" cy="227"/>
          </a:xfrm>
        </p:grpSpPr>
        <p:sp>
          <p:nvSpPr>
            <p:cNvPr id="75848" name="Freeform 106"/>
            <p:cNvSpPr>
              <a:spLocks/>
            </p:cNvSpPr>
            <p:nvPr/>
          </p:nvSpPr>
          <p:spPr bwMode="auto">
            <a:xfrm>
              <a:off x="1714" y="3629"/>
              <a:ext cx="74" cy="74"/>
            </a:xfrm>
            <a:custGeom>
              <a:avLst/>
              <a:gdLst>
                <a:gd name="T0" fmla="*/ 24 w 108"/>
                <a:gd name="T1" fmla="*/ 12 h 107"/>
                <a:gd name="T2" fmla="*/ 23 w 108"/>
                <a:gd name="T3" fmla="*/ 8 h 107"/>
                <a:gd name="T4" fmla="*/ 20 w 108"/>
                <a:gd name="T5" fmla="*/ 4 h 107"/>
                <a:gd name="T6" fmla="*/ 16 w 108"/>
                <a:gd name="T7" fmla="*/ 1 h 107"/>
                <a:gd name="T8" fmla="*/ 12 w 108"/>
                <a:gd name="T9" fmla="*/ 0 h 107"/>
                <a:gd name="T10" fmla="*/ 8 w 108"/>
                <a:gd name="T11" fmla="*/ 1 h 107"/>
                <a:gd name="T12" fmla="*/ 3 w 108"/>
                <a:gd name="T13" fmla="*/ 4 h 107"/>
                <a:gd name="T14" fmla="*/ 1 w 108"/>
                <a:gd name="T15" fmla="*/ 8 h 107"/>
                <a:gd name="T16" fmla="*/ 0 w 108"/>
                <a:gd name="T17" fmla="*/ 12 h 107"/>
                <a:gd name="T18" fmla="*/ 1 w 108"/>
                <a:gd name="T19" fmla="*/ 17 h 107"/>
                <a:gd name="T20" fmla="*/ 3 w 108"/>
                <a:gd name="T21" fmla="*/ 21 h 107"/>
                <a:gd name="T22" fmla="*/ 8 w 108"/>
                <a:gd name="T23" fmla="*/ 24 h 107"/>
                <a:gd name="T24" fmla="*/ 12 w 108"/>
                <a:gd name="T25" fmla="*/ 24 h 107"/>
                <a:gd name="T26" fmla="*/ 16 w 108"/>
                <a:gd name="T27" fmla="*/ 24 h 107"/>
                <a:gd name="T28" fmla="*/ 20 w 108"/>
                <a:gd name="T29" fmla="*/ 21 h 107"/>
                <a:gd name="T30" fmla="*/ 23 w 108"/>
                <a:gd name="T31" fmla="*/ 17 h 107"/>
                <a:gd name="T32" fmla="*/ 24 w 108"/>
                <a:gd name="T33" fmla="*/ 12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7">
                  <a:moveTo>
                    <a:pt x="108" y="54"/>
                  </a:moveTo>
                  <a:lnTo>
                    <a:pt x="104" y="33"/>
                  </a:lnTo>
                  <a:lnTo>
                    <a:pt x="92" y="16"/>
                  </a:lnTo>
                  <a:lnTo>
                    <a:pt x="75" y="5"/>
                  </a:lnTo>
                  <a:lnTo>
                    <a:pt x="55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5" y="33"/>
                  </a:lnTo>
                  <a:lnTo>
                    <a:pt x="0" y="54"/>
                  </a:lnTo>
                  <a:lnTo>
                    <a:pt x="5" y="74"/>
                  </a:lnTo>
                  <a:lnTo>
                    <a:pt x="16" y="92"/>
                  </a:lnTo>
                  <a:lnTo>
                    <a:pt x="33" y="104"/>
                  </a:lnTo>
                  <a:lnTo>
                    <a:pt x="55" y="107"/>
                  </a:lnTo>
                  <a:lnTo>
                    <a:pt x="75" y="104"/>
                  </a:lnTo>
                  <a:lnTo>
                    <a:pt x="92" y="92"/>
                  </a:lnTo>
                  <a:lnTo>
                    <a:pt x="104" y="7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9" name="Freeform 107"/>
            <p:cNvSpPr>
              <a:spLocks/>
            </p:cNvSpPr>
            <p:nvPr/>
          </p:nvSpPr>
          <p:spPr bwMode="auto">
            <a:xfrm>
              <a:off x="1783" y="3717"/>
              <a:ext cx="74" cy="139"/>
            </a:xfrm>
            <a:custGeom>
              <a:avLst/>
              <a:gdLst>
                <a:gd name="T0" fmla="*/ 0 w 114"/>
                <a:gd name="T1" fmla="*/ 40 h 211"/>
                <a:gd name="T2" fmla="*/ 6 w 114"/>
                <a:gd name="T3" fmla="*/ 40 h 211"/>
                <a:gd name="T4" fmla="*/ 8 w 114"/>
                <a:gd name="T5" fmla="*/ 40 h 211"/>
                <a:gd name="T6" fmla="*/ 10 w 114"/>
                <a:gd name="T7" fmla="*/ 38 h 211"/>
                <a:gd name="T8" fmla="*/ 12 w 114"/>
                <a:gd name="T9" fmla="*/ 36 h 211"/>
                <a:gd name="T10" fmla="*/ 13 w 114"/>
                <a:gd name="T11" fmla="*/ 34 h 211"/>
                <a:gd name="T12" fmla="*/ 14 w 114"/>
                <a:gd name="T13" fmla="*/ 31 h 211"/>
                <a:gd name="T14" fmla="*/ 15 w 114"/>
                <a:gd name="T15" fmla="*/ 26 h 211"/>
                <a:gd name="T16" fmla="*/ 15 w 114"/>
                <a:gd name="T17" fmla="*/ 24 h 211"/>
                <a:gd name="T18" fmla="*/ 15 w 114"/>
                <a:gd name="T19" fmla="*/ 21 h 211"/>
                <a:gd name="T20" fmla="*/ 14 w 114"/>
                <a:gd name="T21" fmla="*/ 19 h 211"/>
                <a:gd name="T22" fmla="*/ 13 w 114"/>
                <a:gd name="T23" fmla="*/ 18 h 211"/>
                <a:gd name="T24" fmla="*/ 12 w 114"/>
                <a:gd name="T25" fmla="*/ 18 h 211"/>
                <a:gd name="T26" fmla="*/ 6 w 114"/>
                <a:gd name="T27" fmla="*/ 18 h 211"/>
                <a:gd name="T28" fmla="*/ 10 w 114"/>
                <a:gd name="T29" fmla="*/ 0 h 211"/>
                <a:gd name="T30" fmla="*/ 20 w 11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211">
                  <a:moveTo>
                    <a:pt x="0" y="211"/>
                  </a:moveTo>
                  <a:lnTo>
                    <a:pt x="33" y="211"/>
                  </a:lnTo>
                  <a:lnTo>
                    <a:pt x="44" y="209"/>
                  </a:lnTo>
                  <a:lnTo>
                    <a:pt x="55" y="202"/>
                  </a:lnTo>
                  <a:lnTo>
                    <a:pt x="65" y="192"/>
                  </a:lnTo>
                  <a:lnTo>
                    <a:pt x="73" y="179"/>
                  </a:lnTo>
                  <a:lnTo>
                    <a:pt x="78" y="164"/>
                  </a:lnTo>
                  <a:lnTo>
                    <a:pt x="85" y="141"/>
                  </a:lnTo>
                  <a:lnTo>
                    <a:pt x="87" y="126"/>
                  </a:lnTo>
                  <a:lnTo>
                    <a:pt x="86" y="113"/>
                  </a:lnTo>
                  <a:lnTo>
                    <a:pt x="81" y="102"/>
                  </a:lnTo>
                  <a:lnTo>
                    <a:pt x="74" y="96"/>
                  </a:lnTo>
                  <a:lnTo>
                    <a:pt x="64" y="94"/>
                  </a:lnTo>
                  <a:lnTo>
                    <a:pt x="32" y="94"/>
                  </a:lnTo>
                  <a:lnTo>
                    <a:pt x="57" y="0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88" name="Group 108"/>
          <p:cNvGrpSpPr>
            <a:grpSpLocks/>
          </p:cNvGrpSpPr>
          <p:nvPr/>
        </p:nvGrpSpPr>
        <p:grpSpPr bwMode="auto">
          <a:xfrm>
            <a:off x="481013" y="3622675"/>
            <a:ext cx="2298700" cy="2197100"/>
            <a:chOff x="303" y="2282"/>
            <a:chExt cx="1448" cy="1384"/>
          </a:xfrm>
        </p:grpSpPr>
        <p:sp>
          <p:nvSpPr>
            <p:cNvPr id="75846" name="Line 109"/>
            <p:cNvSpPr>
              <a:spLocks noChangeShapeType="1"/>
            </p:cNvSpPr>
            <p:nvPr/>
          </p:nvSpPr>
          <p:spPr bwMode="auto">
            <a:xfrm flipV="1">
              <a:off x="303" y="2282"/>
              <a:ext cx="0" cy="13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7" name="Line 110"/>
            <p:cNvSpPr>
              <a:spLocks noChangeShapeType="1"/>
            </p:cNvSpPr>
            <p:nvPr/>
          </p:nvSpPr>
          <p:spPr bwMode="auto">
            <a:xfrm flipV="1">
              <a:off x="1751" y="2282"/>
              <a:ext cx="0" cy="13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91" name="Group 111"/>
          <p:cNvGrpSpPr>
            <a:grpSpLocks/>
          </p:cNvGrpSpPr>
          <p:nvPr/>
        </p:nvGrpSpPr>
        <p:grpSpPr bwMode="auto">
          <a:xfrm>
            <a:off x="179388" y="3563938"/>
            <a:ext cx="360362" cy="390525"/>
            <a:chOff x="113" y="2245"/>
            <a:chExt cx="227" cy="246"/>
          </a:xfrm>
        </p:grpSpPr>
        <p:sp>
          <p:nvSpPr>
            <p:cNvPr id="75843" name="Freeform 112"/>
            <p:cNvSpPr>
              <a:spLocks/>
            </p:cNvSpPr>
            <p:nvPr/>
          </p:nvSpPr>
          <p:spPr bwMode="auto">
            <a:xfrm>
              <a:off x="270" y="2245"/>
              <a:ext cx="70" cy="74"/>
            </a:xfrm>
            <a:custGeom>
              <a:avLst/>
              <a:gdLst>
                <a:gd name="T0" fmla="*/ 20 w 106"/>
                <a:gd name="T1" fmla="*/ 12 h 108"/>
                <a:gd name="T2" fmla="*/ 20 w 106"/>
                <a:gd name="T3" fmla="*/ 8 h 108"/>
                <a:gd name="T4" fmla="*/ 17 w 106"/>
                <a:gd name="T5" fmla="*/ 3 h 108"/>
                <a:gd name="T6" fmla="*/ 14 w 106"/>
                <a:gd name="T7" fmla="*/ 1 h 108"/>
                <a:gd name="T8" fmla="*/ 10 w 106"/>
                <a:gd name="T9" fmla="*/ 0 h 108"/>
                <a:gd name="T10" fmla="*/ 7 w 106"/>
                <a:gd name="T11" fmla="*/ 1 h 108"/>
                <a:gd name="T12" fmla="*/ 3 w 106"/>
                <a:gd name="T13" fmla="*/ 3 h 108"/>
                <a:gd name="T14" fmla="*/ 1 w 106"/>
                <a:gd name="T15" fmla="*/ 8 h 108"/>
                <a:gd name="T16" fmla="*/ 0 w 106"/>
                <a:gd name="T17" fmla="*/ 12 h 108"/>
                <a:gd name="T18" fmla="*/ 1 w 106"/>
                <a:gd name="T19" fmla="*/ 16 h 108"/>
                <a:gd name="T20" fmla="*/ 3 w 106"/>
                <a:gd name="T21" fmla="*/ 20 h 108"/>
                <a:gd name="T22" fmla="*/ 7 w 106"/>
                <a:gd name="T23" fmla="*/ 23 h 108"/>
                <a:gd name="T24" fmla="*/ 10 w 106"/>
                <a:gd name="T25" fmla="*/ 24 h 108"/>
                <a:gd name="T26" fmla="*/ 14 w 106"/>
                <a:gd name="T27" fmla="*/ 23 h 108"/>
                <a:gd name="T28" fmla="*/ 17 w 106"/>
                <a:gd name="T29" fmla="*/ 20 h 108"/>
                <a:gd name="T30" fmla="*/ 20 w 106"/>
                <a:gd name="T31" fmla="*/ 16 h 108"/>
                <a:gd name="T32" fmla="*/ 20 w 106"/>
                <a:gd name="T33" fmla="*/ 12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108">
                  <a:moveTo>
                    <a:pt x="106" y="54"/>
                  </a:moveTo>
                  <a:lnTo>
                    <a:pt x="103" y="33"/>
                  </a:lnTo>
                  <a:lnTo>
                    <a:pt x="92" y="16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5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8"/>
                  </a:lnTo>
                  <a:lnTo>
                    <a:pt x="73" y="103"/>
                  </a:lnTo>
                  <a:lnTo>
                    <a:pt x="92" y="92"/>
                  </a:lnTo>
                  <a:lnTo>
                    <a:pt x="103" y="75"/>
                  </a:lnTo>
                  <a:lnTo>
                    <a:pt x="106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4" name="Freeform 113"/>
            <p:cNvSpPr>
              <a:spLocks/>
            </p:cNvSpPr>
            <p:nvPr/>
          </p:nvSpPr>
          <p:spPr bwMode="auto">
            <a:xfrm>
              <a:off x="113" y="2352"/>
              <a:ext cx="37" cy="139"/>
            </a:xfrm>
            <a:custGeom>
              <a:avLst/>
              <a:gdLst>
                <a:gd name="T0" fmla="*/ 0 w 56"/>
                <a:gd name="T1" fmla="*/ 40 h 211"/>
                <a:gd name="T2" fmla="*/ 11 w 56"/>
                <a:gd name="T3" fmla="*/ 0 h 211"/>
                <a:gd name="T4" fmla="*/ 2 w 56"/>
                <a:gd name="T5" fmla="*/ 9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1">
                  <a:moveTo>
                    <a:pt x="0" y="211"/>
                  </a:moveTo>
                  <a:lnTo>
                    <a:pt x="56" y="0"/>
                  </a:lnTo>
                  <a:lnTo>
                    <a:pt x="1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5" name="Line 114"/>
            <p:cNvSpPr>
              <a:spLocks noChangeShapeType="1"/>
            </p:cNvSpPr>
            <p:nvPr/>
          </p:nvSpPr>
          <p:spPr bwMode="auto">
            <a:xfrm flipV="1">
              <a:off x="173" y="2352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95" name="Group 115"/>
          <p:cNvGrpSpPr>
            <a:grpSpLocks/>
          </p:cNvGrpSpPr>
          <p:nvPr/>
        </p:nvGrpSpPr>
        <p:grpSpPr bwMode="auto">
          <a:xfrm>
            <a:off x="2720975" y="3563938"/>
            <a:ext cx="307975" cy="331787"/>
            <a:chOff x="1714" y="2245"/>
            <a:chExt cx="194" cy="209"/>
          </a:xfrm>
        </p:grpSpPr>
        <p:sp>
          <p:nvSpPr>
            <p:cNvPr id="75840" name="Freeform 116"/>
            <p:cNvSpPr>
              <a:spLocks/>
            </p:cNvSpPr>
            <p:nvPr/>
          </p:nvSpPr>
          <p:spPr bwMode="auto">
            <a:xfrm>
              <a:off x="1714" y="2245"/>
              <a:ext cx="74" cy="74"/>
            </a:xfrm>
            <a:custGeom>
              <a:avLst/>
              <a:gdLst>
                <a:gd name="T0" fmla="*/ 24 w 108"/>
                <a:gd name="T1" fmla="*/ 12 h 108"/>
                <a:gd name="T2" fmla="*/ 23 w 108"/>
                <a:gd name="T3" fmla="*/ 8 h 108"/>
                <a:gd name="T4" fmla="*/ 20 w 108"/>
                <a:gd name="T5" fmla="*/ 3 h 108"/>
                <a:gd name="T6" fmla="*/ 16 w 108"/>
                <a:gd name="T7" fmla="*/ 1 h 108"/>
                <a:gd name="T8" fmla="*/ 12 w 108"/>
                <a:gd name="T9" fmla="*/ 0 h 108"/>
                <a:gd name="T10" fmla="*/ 8 w 108"/>
                <a:gd name="T11" fmla="*/ 1 h 108"/>
                <a:gd name="T12" fmla="*/ 3 w 108"/>
                <a:gd name="T13" fmla="*/ 3 h 108"/>
                <a:gd name="T14" fmla="*/ 1 w 108"/>
                <a:gd name="T15" fmla="*/ 8 h 108"/>
                <a:gd name="T16" fmla="*/ 0 w 108"/>
                <a:gd name="T17" fmla="*/ 12 h 108"/>
                <a:gd name="T18" fmla="*/ 1 w 108"/>
                <a:gd name="T19" fmla="*/ 16 h 108"/>
                <a:gd name="T20" fmla="*/ 3 w 108"/>
                <a:gd name="T21" fmla="*/ 20 h 108"/>
                <a:gd name="T22" fmla="*/ 8 w 108"/>
                <a:gd name="T23" fmla="*/ 23 h 108"/>
                <a:gd name="T24" fmla="*/ 12 w 108"/>
                <a:gd name="T25" fmla="*/ 24 h 108"/>
                <a:gd name="T26" fmla="*/ 16 w 108"/>
                <a:gd name="T27" fmla="*/ 23 h 108"/>
                <a:gd name="T28" fmla="*/ 20 w 108"/>
                <a:gd name="T29" fmla="*/ 20 h 108"/>
                <a:gd name="T30" fmla="*/ 23 w 108"/>
                <a:gd name="T31" fmla="*/ 16 h 108"/>
                <a:gd name="T32" fmla="*/ 24 w 108"/>
                <a:gd name="T33" fmla="*/ 12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8">
                  <a:moveTo>
                    <a:pt x="108" y="54"/>
                  </a:moveTo>
                  <a:lnTo>
                    <a:pt x="104" y="33"/>
                  </a:lnTo>
                  <a:lnTo>
                    <a:pt x="92" y="16"/>
                  </a:lnTo>
                  <a:lnTo>
                    <a:pt x="75" y="4"/>
                  </a:lnTo>
                  <a:lnTo>
                    <a:pt x="55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5" y="33"/>
                  </a:lnTo>
                  <a:lnTo>
                    <a:pt x="0" y="54"/>
                  </a:lnTo>
                  <a:lnTo>
                    <a:pt x="5" y="75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5" y="108"/>
                  </a:lnTo>
                  <a:lnTo>
                    <a:pt x="75" y="103"/>
                  </a:lnTo>
                  <a:lnTo>
                    <a:pt x="92" y="92"/>
                  </a:lnTo>
                  <a:lnTo>
                    <a:pt x="104" y="75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1" name="Freeform 117"/>
            <p:cNvSpPr>
              <a:spLocks/>
            </p:cNvSpPr>
            <p:nvPr/>
          </p:nvSpPr>
          <p:spPr bwMode="auto">
            <a:xfrm>
              <a:off x="1788" y="2315"/>
              <a:ext cx="74" cy="139"/>
            </a:xfrm>
            <a:custGeom>
              <a:avLst/>
              <a:gdLst>
                <a:gd name="T0" fmla="*/ 0 w 114"/>
                <a:gd name="T1" fmla="*/ 40 h 211"/>
                <a:gd name="T2" fmla="*/ 6 w 114"/>
                <a:gd name="T3" fmla="*/ 40 h 211"/>
                <a:gd name="T4" fmla="*/ 8 w 114"/>
                <a:gd name="T5" fmla="*/ 40 h 211"/>
                <a:gd name="T6" fmla="*/ 10 w 114"/>
                <a:gd name="T7" fmla="*/ 38 h 211"/>
                <a:gd name="T8" fmla="*/ 12 w 114"/>
                <a:gd name="T9" fmla="*/ 36 h 211"/>
                <a:gd name="T10" fmla="*/ 13 w 114"/>
                <a:gd name="T11" fmla="*/ 34 h 211"/>
                <a:gd name="T12" fmla="*/ 14 w 114"/>
                <a:gd name="T13" fmla="*/ 31 h 211"/>
                <a:gd name="T14" fmla="*/ 15 w 114"/>
                <a:gd name="T15" fmla="*/ 26 h 211"/>
                <a:gd name="T16" fmla="*/ 15 w 114"/>
                <a:gd name="T17" fmla="*/ 24 h 211"/>
                <a:gd name="T18" fmla="*/ 15 w 114"/>
                <a:gd name="T19" fmla="*/ 21 h 211"/>
                <a:gd name="T20" fmla="*/ 14 w 114"/>
                <a:gd name="T21" fmla="*/ 20 h 211"/>
                <a:gd name="T22" fmla="*/ 13 w 114"/>
                <a:gd name="T23" fmla="*/ 18 h 211"/>
                <a:gd name="T24" fmla="*/ 12 w 114"/>
                <a:gd name="T25" fmla="*/ 18 h 211"/>
                <a:gd name="T26" fmla="*/ 6 w 114"/>
                <a:gd name="T27" fmla="*/ 18 h 211"/>
                <a:gd name="T28" fmla="*/ 10 w 114"/>
                <a:gd name="T29" fmla="*/ 0 h 211"/>
                <a:gd name="T30" fmla="*/ 20 w 114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4" h="211">
                  <a:moveTo>
                    <a:pt x="0" y="211"/>
                  </a:moveTo>
                  <a:lnTo>
                    <a:pt x="33" y="211"/>
                  </a:lnTo>
                  <a:lnTo>
                    <a:pt x="44" y="209"/>
                  </a:lnTo>
                  <a:lnTo>
                    <a:pt x="55" y="203"/>
                  </a:lnTo>
                  <a:lnTo>
                    <a:pt x="65" y="192"/>
                  </a:lnTo>
                  <a:lnTo>
                    <a:pt x="73" y="179"/>
                  </a:lnTo>
                  <a:lnTo>
                    <a:pt x="79" y="164"/>
                  </a:lnTo>
                  <a:lnTo>
                    <a:pt x="85" y="141"/>
                  </a:lnTo>
                  <a:lnTo>
                    <a:pt x="87" y="127"/>
                  </a:lnTo>
                  <a:lnTo>
                    <a:pt x="86" y="113"/>
                  </a:lnTo>
                  <a:lnTo>
                    <a:pt x="82" y="104"/>
                  </a:lnTo>
                  <a:lnTo>
                    <a:pt x="74" y="96"/>
                  </a:lnTo>
                  <a:lnTo>
                    <a:pt x="65" y="94"/>
                  </a:lnTo>
                  <a:lnTo>
                    <a:pt x="32" y="94"/>
                  </a:lnTo>
                  <a:lnTo>
                    <a:pt x="56" y="0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42" name="Line 118"/>
            <p:cNvSpPr>
              <a:spLocks noChangeShapeType="1"/>
            </p:cNvSpPr>
            <p:nvPr/>
          </p:nvSpPr>
          <p:spPr bwMode="auto">
            <a:xfrm flipV="1">
              <a:off x="1894" y="2315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799" name="Group 119"/>
          <p:cNvGrpSpPr>
            <a:grpSpLocks/>
          </p:cNvGrpSpPr>
          <p:nvPr/>
        </p:nvGrpSpPr>
        <p:grpSpPr bwMode="auto">
          <a:xfrm>
            <a:off x="4997450" y="2498725"/>
            <a:ext cx="779463" cy="293688"/>
            <a:chOff x="3148" y="1574"/>
            <a:chExt cx="491" cy="185"/>
          </a:xfrm>
        </p:grpSpPr>
        <p:sp>
          <p:nvSpPr>
            <p:cNvPr id="75827" name="Line 120"/>
            <p:cNvSpPr>
              <a:spLocks noChangeShapeType="1"/>
            </p:cNvSpPr>
            <p:nvPr/>
          </p:nvSpPr>
          <p:spPr bwMode="auto">
            <a:xfrm>
              <a:off x="3333" y="1579"/>
              <a:ext cx="79" cy="18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8" name="Line 121"/>
            <p:cNvSpPr>
              <a:spLocks noChangeShapeType="1"/>
            </p:cNvSpPr>
            <p:nvPr/>
          </p:nvSpPr>
          <p:spPr bwMode="auto">
            <a:xfrm flipV="1">
              <a:off x="3343" y="1588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9" name="Freeform 122"/>
            <p:cNvSpPr>
              <a:spLocks/>
            </p:cNvSpPr>
            <p:nvPr/>
          </p:nvSpPr>
          <p:spPr bwMode="auto">
            <a:xfrm>
              <a:off x="3148" y="1621"/>
              <a:ext cx="70" cy="69"/>
            </a:xfrm>
            <a:custGeom>
              <a:avLst/>
              <a:gdLst>
                <a:gd name="T0" fmla="*/ 19 w 108"/>
                <a:gd name="T1" fmla="*/ 10 h 107"/>
                <a:gd name="T2" fmla="*/ 18 w 108"/>
                <a:gd name="T3" fmla="*/ 6 h 107"/>
                <a:gd name="T4" fmla="*/ 16 w 108"/>
                <a:gd name="T5" fmla="*/ 3 h 107"/>
                <a:gd name="T6" fmla="*/ 14 w 108"/>
                <a:gd name="T7" fmla="*/ 1 h 107"/>
                <a:gd name="T8" fmla="*/ 9 w 108"/>
                <a:gd name="T9" fmla="*/ 0 h 107"/>
                <a:gd name="T10" fmla="*/ 6 w 108"/>
                <a:gd name="T11" fmla="*/ 1 h 107"/>
                <a:gd name="T12" fmla="*/ 3 w 108"/>
                <a:gd name="T13" fmla="*/ 3 h 107"/>
                <a:gd name="T14" fmla="*/ 1 w 108"/>
                <a:gd name="T15" fmla="*/ 6 h 107"/>
                <a:gd name="T16" fmla="*/ 0 w 108"/>
                <a:gd name="T17" fmla="*/ 10 h 107"/>
                <a:gd name="T18" fmla="*/ 1 w 108"/>
                <a:gd name="T19" fmla="*/ 13 h 107"/>
                <a:gd name="T20" fmla="*/ 3 w 108"/>
                <a:gd name="T21" fmla="*/ 16 h 107"/>
                <a:gd name="T22" fmla="*/ 6 w 108"/>
                <a:gd name="T23" fmla="*/ 18 h 107"/>
                <a:gd name="T24" fmla="*/ 9 w 108"/>
                <a:gd name="T25" fmla="*/ 18 h 107"/>
                <a:gd name="T26" fmla="*/ 14 w 108"/>
                <a:gd name="T27" fmla="*/ 18 h 107"/>
                <a:gd name="T28" fmla="*/ 16 w 108"/>
                <a:gd name="T29" fmla="*/ 16 h 107"/>
                <a:gd name="T30" fmla="*/ 18 w 108"/>
                <a:gd name="T31" fmla="*/ 13 h 107"/>
                <a:gd name="T32" fmla="*/ 19 w 108"/>
                <a:gd name="T33" fmla="*/ 1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7">
                  <a:moveTo>
                    <a:pt x="108" y="54"/>
                  </a:moveTo>
                  <a:lnTo>
                    <a:pt x="103" y="33"/>
                  </a:lnTo>
                  <a:lnTo>
                    <a:pt x="92" y="15"/>
                  </a:lnTo>
                  <a:lnTo>
                    <a:pt x="75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5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7"/>
                  </a:lnTo>
                  <a:lnTo>
                    <a:pt x="75" y="103"/>
                  </a:lnTo>
                  <a:lnTo>
                    <a:pt x="92" y="92"/>
                  </a:lnTo>
                  <a:lnTo>
                    <a:pt x="103" y="7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0" name="Freeform 123"/>
            <p:cNvSpPr>
              <a:spLocks/>
            </p:cNvSpPr>
            <p:nvPr/>
          </p:nvSpPr>
          <p:spPr bwMode="auto">
            <a:xfrm>
              <a:off x="3269" y="1588"/>
              <a:ext cx="32" cy="23"/>
            </a:xfrm>
            <a:custGeom>
              <a:avLst/>
              <a:gdLst>
                <a:gd name="T0" fmla="*/ 13 w 43"/>
                <a:gd name="T1" fmla="*/ 0 h 35"/>
                <a:gd name="T2" fmla="*/ 10 w 43"/>
                <a:gd name="T3" fmla="*/ 1 h 35"/>
                <a:gd name="T4" fmla="*/ 6 w 43"/>
                <a:gd name="T5" fmla="*/ 2 h 35"/>
                <a:gd name="T6" fmla="*/ 3 w 43"/>
                <a:gd name="T7" fmla="*/ 4 h 35"/>
                <a:gd name="T8" fmla="*/ 0 w 43"/>
                <a:gd name="T9" fmla="*/ 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5">
                  <a:moveTo>
                    <a:pt x="43" y="0"/>
                  </a:moveTo>
                  <a:lnTo>
                    <a:pt x="31" y="2"/>
                  </a:lnTo>
                  <a:lnTo>
                    <a:pt x="20" y="9"/>
                  </a:lnTo>
                  <a:lnTo>
                    <a:pt x="9" y="20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1" name="Freeform 124"/>
            <p:cNvSpPr>
              <a:spLocks/>
            </p:cNvSpPr>
            <p:nvPr/>
          </p:nvSpPr>
          <p:spPr bwMode="auto">
            <a:xfrm>
              <a:off x="3301" y="1588"/>
              <a:ext cx="14" cy="46"/>
            </a:xfrm>
            <a:custGeom>
              <a:avLst/>
              <a:gdLst>
                <a:gd name="T0" fmla="*/ 2 w 22"/>
                <a:gd name="T1" fmla="*/ 12 h 71"/>
                <a:gd name="T2" fmla="*/ 3 w 22"/>
                <a:gd name="T3" fmla="*/ 10 h 71"/>
                <a:gd name="T4" fmla="*/ 3 w 22"/>
                <a:gd name="T5" fmla="*/ 8 h 71"/>
                <a:gd name="T6" fmla="*/ 4 w 22"/>
                <a:gd name="T7" fmla="*/ 5 h 71"/>
                <a:gd name="T8" fmla="*/ 3 w 22"/>
                <a:gd name="T9" fmla="*/ 3 h 71"/>
                <a:gd name="T10" fmla="*/ 3 w 22"/>
                <a:gd name="T11" fmla="*/ 1 h 71"/>
                <a:gd name="T12" fmla="*/ 2 w 22"/>
                <a:gd name="T13" fmla="*/ 1 h 71"/>
                <a:gd name="T14" fmla="*/ 0 w 2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1">
                  <a:moveTo>
                    <a:pt x="9" y="71"/>
                  </a:moveTo>
                  <a:lnTo>
                    <a:pt x="16" y="58"/>
                  </a:lnTo>
                  <a:lnTo>
                    <a:pt x="20" y="43"/>
                  </a:lnTo>
                  <a:lnTo>
                    <a:pt x="22" y="29"/>
                  </a:lnTo>
                  <a:lnTo>
                    <a:pt x="21" y="18"/>
                  </a:lnTo>
                  <a:lnTo>
                    <a:pt x="16" y="7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2" name="Freeform 125"/>
            <p:cNvSpPr>
              <a:spLocks/>
            </p:cNvSpPr>
            <p:nvPr/>
          </p:nvSpPr>
          <p:spPr bwMode="auto">
            <a:xfrm>
              <a:off x="3241" y="1634"/>
              <a:ext cx="65" cy="93"/>
            </a:xfrm>
            <a:custGeom>
              <a:avLst/>
              <a:gdLst>
                <a:gd name="T0" fmla="*/ 19 w 98"/>
                <a:gd name="T1" fmla="*/ 0 h 139"/>
                <a:gd name="T2" fmla="*/ 0 w 98"/>
                <a:gd name="T3" fmla="*/ 27 h 139"/>
                <a:gd name="T4" fmla="*/ 13 w 98"/>
                <a:gd name="T5" fmla="*/ 27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39">
                  <a:moveTo>
                    <a:pt x="98" y="0"/>
                  </a:moveTo>
                  <a:lnTo>
                    <a:pt x="0" y="139"/>
                  </a:lnTo>
                  <a:lnTo>
                    <a:pt x="65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3" name="Line 126"/>
            <p:cNvSpPr>
              <a:spLocks noChangeShapeType="1"/>
            </p:cNvSpPr>
            <p:nvPr/>
          </p:nvSpPr>
          <p:spPr bwMode="auto">
            <a:xfrm flipV="1">
              <a:off x="3384" y="1588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4" name="Freeform 127"/>
            <p:cNvSpPr>
              <a:spLocks/>
            </p:cNvSpPr>
            <p:nvPr/>
          </p:nvSpPr>
          <p:spPr bwMode="auto">
            <a:xfrm>
              <a:off x="3398" y="1574"/>
              <a:ext cx="46" cy="172"/>
            </a:xfrm>
            <a:custGeom>
              <a:avLst/>
              <a:gdLst>
                <a:gd name="T0" fmla="*/ 14 w 69"/>
                <a:gd name="T1" fmla="*/ 0 h 258"/>
                <a:gd name="T2" fmla="*/ 10 w 69"/>
                <a:gd name="T3" fmla="*/ 9 h 258"/>
                <a:gd name="T4" fmla="*/ 6 w 69"/>
                <a:gd name="T5" fmla="*/ 17 h 258"/>
                <a:gd name="T6" fmla="*/ 3 w 69"/>
                <a:gd name="T7" fmla="*/ 25 h 258"/>
                <a:gd name="T8" fmla="*/ 2 w 69"/>
                <a:gd name="T9" fmla="*/ 34 h 258"/>
                <a:gd name="T10" fmla="*/ 1 w 69"/>
                <a:gd name="T11" fmla="*/ 42 h 258"/>
                <a:gd name="T12" fmla="*/ 0 w 69"/>
                <a:gd name="T13" fmla="*/ 51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58">
                  <a:moveTo>
                    <a:pt x="69" y="0"/>
                  </a:moveTo>
                  <a:lnTo>
                    <a:pt x="49" y="42"/>
                  </a:lnTo>
                  <a:lnTo>
                    <a:pt x="32" y="85"/>
                  </a:lnTo>
                  <a:lnTo>
                    <a:pt x="18" y="129"/>
                  </a:lnTo>
                  <a:lnTo>
                    <a:pt x="9" y="173"/>
                  </a:lnTo>
                  <a:lnTo>
                    <a:pt x="2" y="215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5" name="Freeform 128"/>
            <p:cNvSpPr>
              <a:spLocks/>
            </p:cNvSpPr>
            <p:nvPr/>
          </p:nvSpPr>
          <p:spPr bwMode="auto">
            <a:xfrm>
              <a:off x="3444" y="1588"/>
              <a:ext cx="51" cy="111"/>
            </a:xfrm>
            <a:custGeom>
              <a:avLst/>
              <a:gdLst>
                <a:gd name="T0" fmla="*/ 12 w 82"/>
                <a:gd name="T1" fmla="*/ 0 h 164"/>
                <a:gd name="T2" fmla="*/ 0 w 82"/>
                <a:gd name="T3" fmla="*/ 35 h 164"/>
                <a:gd name="T4" fmla="*/ 12 w 82"/>
                <a:gd name="T5" fmla="*/ 35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4">
                  <a:moveTo>
                    <a:pt x="77" y="0"/>
                  </a:moveTo>
                  <a:lnTo>
                    <a:pt x="0" y="164"/>
                  </a:lnTo>
                  <a:lnTo>
                    <a:pt x="82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6" name="Line 129"/>
            <p:cNvSpPr>
              <a:spLocks noChangeShapeType="1"/>
            </p:cNvSpPr>
            <p:nvPr/>
          </p:nvSpPr>
          <p:spPr bwMode="auto">
            <a:xfrm flipH="1">
              <a:off x="3472" y="1667"/>
              <a:ext cx="1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7" name="Line 130"/>
            <p:cNvSpPr>
              <a:spLocks noChangeShapeType="1"/>
            </p:cNvSpPr>
            <p:nvPr/>
          </p:nvSpPr>
          <p:spPr bwMode="auto">
            <a:xfrm flipV="1">
              <a:off x="3551" y="1588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8" name="Line 131"/>
            <p:cNvSpPr>
              <a:spLocks noChangeShapeType="1"/>
            </p:cNvSpPr>
            <p:nvPr/>
          </p:nvSpPr>
          <p:spPr bwMode="auto">
            <a:xfrm flipV="1">
              <a:off x="3588" y="1588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39" name="Freeform 132"/>
            <p:cNvSpPr>
              <a:spLocks/>
            </p:cNvSpPr>
            <p:nvPr/>
          </p:nvSpPr>
          <p:spPr bwMode="auto">
            <a:xfrm>
              <a:off x="3592" y="1574"/>
              <a:ext cx="47" cy="172"/>
            </a:xfrm>
            <a:custGeom>
              <a:avLst/>
              <a:gdLst>
                <a:gd name="T0" fmla="*/ 0 w 69"/>
                <a:gd name="T1" fmla="*/ 51 h 258"/>
                <a:gd name="T2" fmla="*/ 5 w 69"/>
                <a:gd name="T3" fmla="*/ 42 h 258"/>
                <a:gd name="T4" fmla="*/ 8 w 69"/>
                <a:gd name="T5" fmla="*/ 34 h 258"/>
                <a:gd name="T6" fmla="*/ 11 w 69"/>
                <a:gd name="T7" fmla="*/ 25 h 258"/>
                <a:gd name="T8" fmla="*/ 14 w 69"/>
                <a:gd name="T9" fmla="*/ 17 h 258"/>
                <a:gd name="T10" fmla="*/ 14 w 69"/>
                <a:gd name="T11" fmla="*/ 9 h 258"/>
                <a:gd name="T12" fmla="*/ 15 w 69"/>
                <a:gd name="T13" fmla="*/ 0 h 2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258">
                  <a:moveTo>
                    <a:pt x="0" y="258"/>
                  </a:moveTo>
                  <a:lnTo>
                    <a:pt x="20" y="215"/>
                  </a:lnTo>
                  <a:lnTo>
                    <a:pt x="37" y="173"/>
                  </a:lnTo>
                  <a:lnTo>
                    <a:pt x="51" y="129"/>
                  </a:lnTo>
                  <a:lnTo>
                    <a:pt x="61" y="85"/>
                  </a:lnTo>
                  <a:lnTo>
                    <a:pt x="67" y="42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9813" name="Line 133"/>
          <p:cNvSpPr>
            <a:spLocks noChangeShapeType="1"/>
          </p:cNvSpPr>
          <p:nvPr/>
        </p:nvSpPr>
        <p:spPr bwMode="auto">
          <a:xfrm flipH="1">
            <a:off x="819150" y="2624138"/>
            <a:ext cx="42306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9814" name="Line 134"/>
          <p:cNvSpPr>
            <a:spLocks noChangeShapeType="1"/>
          </p:cNvSpPr>
          <p:nvPr/>
        </p:nvSpPr>
        <p:spPr bwMode="auto">
          <a:xfrm>
            <a:off x="2449513" y="2624138"/>
            <a:ext cx="0" cy="2667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9815" name="Freeform 135"/>
          <p:cNvSpPr>
            <a:spLocks/>
          </p:cNvSpPr>
          <p:nvPr/>
        </p:nvSpPr>
        <p:spPr bwMode="auto">
          <a:xfrm>
            <a:off x="819150" y="4475163"/>
            <a:ext cx="1630363" cy="1630362"/>
          </a:xfrm>
          <a:custGeom>
            <a:avLst/>
            <a:gdLst>
              <a:gd name="T0" fmla="*/ 2147483647 w 1553"/>
              <a:gd name="T1" fmla="*/ 2147483647 h 1555"/>
              <a:gd name="T2" fmla="*/ 2147483647 w 1553"/>
              <a:gd name="T3" fmla="*/ 2147483647 h 1555"/>
              <a:gd name="T4" fmla="*/ 2147483647 w 1553"/>
              <a:gd name="T5" fmla="*/ 2147483647 h 1555"/>
              <a:gd name="T6" fmla="*/ 2147483647 w 1553"/>
              <a:gd name="T7" fmla="*/ 2147483647 h 1555"/>
              <a:gd name="T8" fmla="*/ 2147483647 w 1553"/>
              <a:gd name="T9" fmla="*/ 2147483647 h 1555"/>
              <a:gd name="T10" fmla="*/ 2147483647 w 1553"/>
              <a:gd name="T11" fmla="*/ 2147483647 h 1555"/>
              <a:gd name="T12" fmla="*/ 2147483647 w 1553"/>
              <a:gd name="T13" fmla="*/ 2147483647 h 1555"/>
              <a:gd name="T14" fmla="*/ 2147483647 w 1553"/>
              <a:gd name="T15" fmla="*/ 2147483647 h 1555"/>
              <a:gd name="T16" fmla="*/ 2147483647 w 1553"/>
              <a:gd name="T17" fmla="*/ 2147483647 h 1555"/>
              <a:gd name="T18" fmla="*/ 2147483647 w 1553"/>
              <a:gd name="T19" fmla="*/ 2147483647 h 1555"/>
              <a:gd name="T20" fmla="*/ 2147483647 w 1553"/>
              <a:gd name="T21" fmla="*/ 2147483647 h 1555"/>
              <a:gd name="T22" fmla="*/ 2147483647 w 1553"/>
              <a:gd name="T23" fmla="*/ 2147483647 h 1555"/>
              <a:gd name="T24" fmla="*/ 2147483647 w 1553"/>
              <a:gd name="T25" fmla="*/ 2147483647 h 1555"/>
              <a:gd name="T26" fmla="*/ 2147483647 w 1553"/>
              <a:gd name="T27" fmla="*/ 2147483647 h 1555"/>
              <a:gd name="T28" fmla="*/ 2147483647 w 1553"/>
              <a:gd name="T29" fmla="*/ 2147483647 h 1555"/>
              <a:gd name="T30" fmla="*/ 2147483647 w 1553"/>
              <a:gd name="T31" fmla="*/ 2147483647 h 1555"/>
              <a:gd name="T32" fmla="*/ 2147483647 w 1553"/>
              <a:gd name="T33" fmla="*/ 2147483647 h 1555"/>
              <a:gd name="T34" fmla="*/ 2147483647 w 1553"/>
              <a:gd name="T35" fmla="*/ 2147483647 h 1555"/>
              <a:gd name="T36" fmla="*/ 2147483647 w 1553"/>
              <a:gd name="T37" fmla="*/ 2147483647 h 1555"/>
              <a:gd name="T38" fmla="*/ 2147483647 w 1553"/>
              <a:gd name="T39" fmla="*/ 2147483647 h 1555"/>
              <a:gd name="T40" fmla="*/ 2147483647 w 1553"/>
              <a:gd name="T41" fmla="*/ 2147483647 h 1555"/>
              <a:gd name="T42" fmla="*/ 2147483647 w 1553"/>
              <a:gd name="T43" fmla="*/ 2147483647 h 1555"/>
              <a:gd name="T44" fmla="*/ 2147483647 w 1553"/>
              <a:gd name="T45" fmla="*/ 2147483647 h 1555"/>
              <a:gd name="T46" fmla="*/ 2147483647 w 1553"/>
              <a:gd name="T47" fmla="*/ 2147483647 h 1555"/>
              <a:gd name="T48" fmla="*/ 2147483647 w 1553"/>
              <a:gd name="T49" fmla="*/ 2147483647 h 1555"/>
              <a:gd name="T50" fmla="*/ 2147483647 w 1553"/>
              <a:gd name="T51" fmla="*/ 2147483647 h 1555"/>
              <a:gd name="T52" fmla="*/ 2147483647 w 1553"/>
              <a:gd name="T53" fmla="*/ 2147483647 h 1555"/>
              <a:gd name="T54" fmla="*/ 2147483647 w 1553"/>
              <a:gd name="T55" fmla="*/ 2147483647 h 1555"/>
              <a:gd name="T56" fmla="*/ 2147483647 w 1553"/>
              <a:gd name="T57" fmla="*/ 2147483647 h 1555"/>
              <a:gd name="T58" fmla="*/ 2147483647 w 1553"/>
              <a:gd name="T59" fmla="*/ 2147483647 h 1555"/>
              <a:gd name="T60" fmla="*/ 2147483647 w 1553"/>
              <a:gd name="T61" fmla="*/ 2147483647 h 1555"/>
              <a:gd name="T62" fmla="*/ 2147483647 w 1553"/>
              <a:gd name="T63" fmla="*/ 2147483647 h 155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553" h="1555">
                <a:moveTo>
                  <a:pt x="1553" y="778"/>
                </a:moveTo>
                <a:lnTo>
                  <a:pt x="1550" y="701"/>
                </a:lnTo>
                <a:lnTo>
                  <a:pt x="1538" y="626"/>
                </a:lnTo>
                <a:lnTo>
                  <a:pt x="1520" y="552"/>
                </a:lnTo>
                <a:lnTo>
                  <a:pt x="1495" y="480"/>
                </a:lnTo>
                <a:lnTo>
                  <a:pt x="1462" y="411"/>
                </a:lnTo>
                <a:lnTo>
                  <a:pt x="1422" y="346"/>
                </a:lnTo>
                <a:lnTo>
                  <a:pt x="1376" y="284"/>
                </a:lnTo>
                <a:lnTo>
                  <a:pt x="1325" y="228"/>
                </a:lnTo>
                <a:lnTo>
                  <a:pt x="1269" y="176"/>
                </a:lnTo>
                <a:lnTo>
                  <a:pt x="1208" y="131"/>
                </a:lnTo>
                <a:lnTo>
                  <a:pt x="1142" y="91"/>
                </a:lnTo>
                <a:lnTo>
                  <a:pt x="1074" y="59"/>
                </a:lnTo>
                <a:lnTo>
                  <a:pt x="1002" y="34"/>
                </a:lnTo>
                <a:lnTo>
                  <a:pt x="928" y="15"/>
                </a:lnTo>
                <a:lnTo>
                  <a:pt x="853" y="4"/>
                </a:lnTo>
                <a:lnTo>
                  <a:pt x="776" y="0"/>
                </a:lnTo>
                <a:lnTo>
                  <a:pt x="700" y="4"/>
                </a:lnTo>
                <a:lnTo>
                  <a:pt x="625" y="15"/>
                </a:lnTo>
                <a:lnTo>
                  <a:pt x="551" y="34"/>
                </a:lnTo>
                <a:lnTo>
                  <a:pt x="479" y="59"/>
                </a:lnTo>
                <a:lnTo>
                  <a:pt x="410" y="91"/>
                </a:lnTo>
                <a:lnTo>
                  <a:pt x="345" y="131"/>
                </a:lnTo>
                <a:lnTo>
                  <a:pt x="283" y="176"/>
                </a:lnTo>
                <a:lnTo>
                  <a:pt x="226" y="228"/>
                </a:lnTo>
                <a:lnTo>
                  <a:pt x="175" y="284"/>
                </a:lnTo>
                <a:lnTo>
                  <a:pt x="131" y="346"/>
                </a:lnTo>
                <a:lnTo>
                  <a:pt x="91" y="411"/>
                </a:lnTo>
                <a:lnTo>
                  <a:pt x="58" y="480"/>
                </a:lnTo>
                <a:lnTo>
                  <a:pt x="33" y="552"/>
                </a:lnTo>
                <a:lnTo>
                  <a:pt x="15" y="626"/>
                </a:lnTo>
                <a:lnTo>
                  <a:pt x="3" y="701"/>
                </a:lnTo>
                <a:lnTo>
                  <a:pt x="0" y="778"/>
                </a:lnTo>
                <a:lnTo>
                  <a:pt x="3" y="854"/>
                </a:lnTo>
                <a:lnTo>
                  <a:pt x="15" y="929"/>
                </a:lnTo>
                <a:lnTo>
                  <a:pt x="33" y="1004"/>
                </a:lnTo>
                <a:lnTo>
                  <a:pt x="58" y="1075"/>
                </a:lnTo>
                <a:lnTo>
                  <a:pt x="91" y="1144"/>
                </a:lnTo>
                <a:lnTo>
                  <a:pt x="131" y="1209"/>
                </a:lnTo>
                <a:lnTo>
                  <a:pt x="175" y="1271"/>
                </a:lnTo>
                <a:lnTo>
                  <a:pt x="226" y="1327"/>
                </a:lnTo>
                <a:lnTo>
                  <a:pt x="283" y="1379"/>
                </a:lnTo>
                <a:lnTo>
                  <a:pt x="345" y="1424"/>
                </a:lnTo>
                <a:lnTo>
                  <a:pt x="410" y="1464"/>
                </a:lnTo>
                <a:lnTo>
                  <a:pt x="479" y="1496"/>
                </a:lnTo>
                <a:lnTo>
                  <a:pt x="551" y="1521"/>
                </a:lnTo>
                <a:lnTo>
                  <a:pt x="625" y="1540"/>
                </a:lnTo>
                <a:lnTo>
                  <a:pt x="700" y="1551"/>
                </a:lnTo>
                <a:lnTo>
                  <a:pt x="776" y="1555"/>
                </a:lnTo>
                <a:lnTo>
                  <a:pt x="853" y="1551"/>
                </a:lnTo>
                <a:lnTo>
                  <a:pt x="928" y="1540"/>
                </a:lnTo>
                <a:lnTo>
                  <a:pt x="1002" y="1521"/>
                </a:lnTo>
                <a:lnTo>
                  <a:pt x="1074" y="1496"/>
                </a:lnTo>
                <a:lnTo>
                  <a:pt x="1142" y="1464"/>
                </a:lnTo>
                <a:lnTo>
                  <a:pt x="1208" y="1424"/>
                </a:lnTo>
                <a:lnTo>
                  <a:pt x="1269" y="1379"/>
                </a:lnTo>
                <a:lnTo>
                  <a:pt x="1325" y="1327"/>
                </a:lnTo>
                <a:lnTo>
                  <a:pt x="1376" y="1271"/>
                </a:lnTo>
                <a:lnTo>
                  <a:pt x="1422" y="1209"/>
                </a:lnTo>
                <a:lnTo>
                  <a:pt x="1462" y="1144"/>
                </a:lnTo>
                <a:lnTo>
                  <a:pt x="1495" y="1075"/>
                </a:lnTo>
                <a:lnTo>
                  <a:pt x="1520" y="1004"/>
                </a:lnTo>
                <a:lnTo>
                  <a:pt x="1538" y="929"/>
                </a:lnTo>
                <a:lnTo>
                  <a:pt x="1550" y="854"/>
                </a:lnTo>
                <a:lnTo>
                  <a:pt x="1553" y="77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9816" name="Group 136"/>
          <p:cNvGrpSpPr>
            <a:grpSpLocks/>
          </p:cNvGrpSpPr>
          <p:nvPr/>
        </p:nvGrpSpPr>
        <p:grpSpPr bwMode="auto">
          <a:xfrm>
            <a:off x="2198688" y="5761038"/>
            <a:ext cx="125412" cy="381000"/>
            <a:chOff x="1385" y="3629"/>
            <a:chExt cx="79" cy="240"/>
          </a:xfrm>
        </p:grpSpPr>
        <p:sp>
          <p:nvSpPr>
            <p:cNvPr id="75824" name="Freeform 137"/>
            <p:cNvSpPr>
              <a:spLocks/>
            </p:cNvSpPr>
            <p:nvPr/>
          </p:nvSpPr>
          <p:spPr bwMode="auto">
            <a:xfrm>
              <a:off x="1385" y="3629"/>
              <a:ext cx="70" cy="74"/>
            </a:xfrm>
            <a:custGeom>
              <a:avLst/>
              <a:gdLst>
                <a:gd name="T0" fmla="*/ 20 w 107"/>
                <a:gd name="T1" fmla="*/ 12 h 107"/>
                <a:gd name="T2" fmla="*/ 19 w 107"/>
                <a:gd name="T3" fmla="*/ 8 h 107"/>
                <a:gd name="T4" fmla="*/ 17 w 107"/>
                <a:gd name="T5" fmla="*/ 4 h 107"/>
                <a:gd name="T6" fmla="*/ 13 w 107"/>
                <a:gd name="T7" fmla="*/ 1 h 107"/>
                <a:gd name="T8" fmla="*/ 10 w 107"/>
                <a:gd name="T9" fmla="*/ 0 h 107"/>
                <a:gd name="T10" fmla="*/ 6 w 107"/>
                <a:gd name="T11" fmla="*/ 1 h 107"/>
                <a:gd name="T12" fmla="*/ 3 w 107"/>
                <a:gd name="T13" fmla="*/ 4 h 107"/>
                <a:gd name="T14" fmla="*/ 1 w 107"/>
                <a:gd name="T15" fmla="*/ 8 h 107"/>
                <a:gd name="T16" fmla="*/ 0 w 107"/>
                <a:gd name="T17" fmla="*/ 12 h 107"/>
                <a:gd name="T18" fmla="*/ 1 w 107"/>
                <a:gd name="T19" fmla="*/ 17 h 107"/>
                <a:gd name="T20" fmla="*/ 3 w 107"/>
                <a:gd name="T21" fmla="*/ 21 h 107"/>
                <a:gd name="T22" fmla="*/ 6 w 107"/>
                <a:gd name="T23" fmla="*/ 24 h 107"/>
                <a:gd name="T24" fmla="*/ 10 w 107"/>
                <a:gd name="T25" fmla="*/ 24 h 107"/>
                <a:gd name="T26" fmla="*/ 13 w 107"/>
                <a:gd name="T27" fmla="*/ 24 h 107"/>
                <a:gd name="T28" fmla="*/ 17 w 107"/>
                <a:gd name="T29" fmla="*/ 21 h 107"/>
                <a:gd name="T30" fmla="*/ 19 w 107"/>
                <a:gd name="T31" fmla="*/ 17 h 107"/>
                <a:gd name="T32" fmla="*/ 20 w 107"/>
                <a:gd name="T33" fmla="*/ 12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4"/>
                  </a:moveTo>
                  <a:lnTo>
                    <a:pt x="103" y="33"/>
                  </a:lnTo>
                  <a:lnTo>
                    <a:pt x="91" y="16"/>
                  </a:lnTo>
                  <a:lnTo>
                    <a:pt x="74" y="5"/>
                  </a:lnTo>
                  <a:lnTo>
                    <a:pt x="54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4"/>
                  </a:lnTo>
                  <a:lnTo>
                    <a:pt x="54" y="107"/>
                  </a:lnTo>
                  <a:lnTo>
                    <a:pt x="74" y="104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5" name="Freeform 138"/>
            <p:cNvSpPr>
              <a:spLocks/>
            </p:cNvSpPr>
            <p:nvPr/>
          </p:nvSpPr>
          <p:spPr bwMode="auto">
            <a:xfrm>
              <a:off x="1409" y="3731"/>
              <a:ext cx="55" cy="111"/>
            </a:xfrm>
            <a:custGeom>
              <a:avLst/>
              <a:gdLst>
                <a:gd name="T0" fmla="*/ 15 w 82"/>
                <a:gd name="T1" fmla="*/ 0 h 164"/>
                <a:gd name="T2" fmla="*/ 0 w 82"/>
                <a:gd name="T3" fmla="*/ 35 h 164"/>
                <a:gd name="T4" fmla="*/ 17 w 82"/>
                <a:gd name="T5" fmla="*/ 35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4">
                  <a:moveTo>
                    <a:pt x="77" y="0"/>
                  </a:moveTo>
                  <a:lnTo>
                    <a:pt x="0" y="164"/>
                  </a:lnTo>
                  <a:lnTo>
                    <a:pt x="82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6" name="Line 139"/>
            <p:cNvSpPr>
              <a:spLocks noChangeShapeType="1"/>
            </p:cNvSpPr>
            <p:nvPr/>
          </p:nvSpPr>
          <p:spPr bwMode="auto">
            <a:xfrm flipH="1">
              <a:off x="1436" y="3809"/>
              <a:ext cx="1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820" name="Group 140"/>
          <p:cNvGrpSpPr>
            <a:grpSpLocks/>
          </p:cNvGrpSpPr>
          <p:nvPr/>
        </p:nvGrpSpPr>
        <p:grpSpPr bwMode="auto">
          <a:xfrm>
            <a:off x="898525" y="5761038"/>
            <a:ext cx="169863" cy="381000"/>
            <a:chOff x="566" y="3629"/>
            <a:chExt cx="107" cy="240"/>
          </a:xfrm>
        </p:grpSpPr>
        <p:sp>
          <p:nvSpPr>
            <p:cNvPr id="75820" name="Freeform 141"/>
            <p:cNvSpPr>
              <a:spLocks/>
            </p:cNvSpPr>
            <p:nvPr/>
          </p:nvSpPr>
          <p:spPr bwMode="auto">
            <a:xfrm>
              <a:off x="599" y="3629"/>
              <a:ext cx="74" cy="74"/>
            </a:xfrm>
            <a:custGeom>
              <a:avLst/>
              <a:gdLst>
                <a:gd name="T0" fmla="*/ 24 w 107"/>
                <a:gd name="T1" fmla="*/ 12 h 107"/>
                <a:gd name="T2" fmla="*/ 24 w 107"/>
                <a:gd name="T3" fmla="*/ 8 h 107"/>
                <a:gd name="T4" fmla="*/ 21 w 107"/>
                <a:gd name="T5" fmla="*/ 4 h 107"/>
                <a:gd name="T6" fmla="*/ 17 w 107"/>
                <a:gd name="T7" fmla="*/ 1 h 107"/>
                <a:gd name="T8" fmla="*/ 12 w 107"/>
                <a:gd name="T9" fmla="*/ 0 h 107"/>
                <a:gd name="T10" fmla="*/ 8 w 107"/>
                <a:gd name="T11" fmla="*/ 1 h 107"/>
                <a:gd name="T12" fmla="*/ 4 w 107"/>
                <a:gd name="T13" fmla="*/ 4 h 107"/>
                <a:gd name="T14" fmla="*/ 1 w 107"/>
                <a:gd name="T15" fmla="*/ 8 h 107"/>
                <a:gd name="T16" fmla="*/ 0 w 107"/>
                <a:gd name="T17" fmla="*/ 12 h 107"/>
                <a:gd name="T18" fmla="*/ 1 w 107"/>
                <a:gd name="T19" fmla="*/ 17 h 107"/>
                <a:gd name="T20" fmla="*/ 4 w 107"/>
                <a:gd name="T21" fmla="*/ 21 h 107"/>
                <a:gd name="T22" fmla="*/ 8 w 107"/>
                <a:gd name="T23" fmla="*/ 24 h 107"/>
                <a:gd name="T24" fmla="*/ 12 w 107"/>
                <a:gd name="T25" fmla="*/ 24 h 107"/>
                <a:gd name="T26" fmla="*/ 17 w 107"/>
                <a:gd name="T27" fmla="*/ 24 h 107"/>
                <a:gd name="T28" fmla="*/ 21 w 107"/>
                <a:gd name="T29" fmla="*/ 21 h 107"/>
                <a:gd name="T30" fmla="*/ 24 w 107"/>
                <a:gd name="T31" fmla="*/ 17 h 107"/>
                <a:gd name="T32" fmla="*/ 24 w 107"/>
                <a:gd name="T33" fmla="*/ 12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4"/>
                  </a:moveTo>
                  <a:lnTo>
                    <a:pt x="103" y="33"/>
                  </a:lnTo>
                  <a:lnTo>
                    <a:pt x="91" y="16"/>
                  </a:lnTo>
                  <a:lnTo>
                    <a:pt x="73" y="5"/>
                  </a:lnTo>
                  <a:lnTo>
                    <a:pt x="53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4"/>
                  </a:lnTo>
                  <a:lnTo>
                    <a:pt x="53" y="107"/>
                  </a:lnTo>
                  <a:lnTo>
                    <a:pt x="73" y="104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1" name="Freeform 142"/>
            <p:cNvSpPr>
              <a:spLocks/>
            </p:cNvSpPr>
            <p:nvPr/>
          </p:nvSpPr>
          <p:spPr bwMode="auto">
            <a:xfrm>
              <a:off x="594" y="3731"/>
              <a:ext cx="28" cy="23"/>
            </a:xfrm>
            <a:custGeom>
              <a:avLst/>
              <a:gdLst>
                <a:gd name="T0" fmla="*/ 8 w 43"/>
                <a:gd name="T1" fmla="*/ 0 h 36"/>
                <a:gd name="T2" fmla="*/ 5 w 43"/>
                <a:gd name="T3" fmla="*/ 1 h 36"/>
                <a:gd name="T4" fmla="*/ 3 w 43"/>
                <a:gd name="T5" fmla="*/ 2 h 36"/>
                <a:gd name="T6" fmla="*/ 2 w 43"/>
                <a:gd name="T7" fmla="*/ 4 h 36"/>
                <a:gd name="T8" fmla="*/ 0 w 43"/>
                <a:gd name="T9" fmla="*/ 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">
                  <a:moveTo>
                    <a:pt x="43" y="0"/>
                  </a:moveTo>
                  <a:lnTo>
                    <a:pt x="31" y="3"/>
                  </a:lnTo>
                  <a:lnTo>
                    <a:pt x="19" y="10"/>
                  </a:lnTo>
                  <a:lnTo>
                    <a:pt x="9" y="2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2" name="Freeform 143"/>
            <p:cNvSpPr>
              <a:spLocks/>
            </p:cNvSpPr>
            <p:nvPr/>
          </p:nvSpPr>
          <p:spPr bwMode="auto">
            <a:xfrm>
              <a:off x="622" y="3731"/>
              <a:ext cx="18" cy="46"/>
            </a:xfrm>
            <a:custGeom>
              <a:avLst/>
              <a:gdLst>
                <a:gd name="T0" fmla="*/ 4 w 22"/>
                <a:gd name="T1" fmla="*/ 12 h 72"/>
                <a:gd name="T2" fmla="*/ 7 w 22"/>
                <a:gd name="T3" fmla="*/ 10 h 72"/>
                <a:gd name="T4" fmla="*/ 9 w 22"/>
                <a:gd name="T5" fmla="*/ 8 h 72"/>
                <a:gd name="T6" fmla="*/ 10 w 22"/>
                <a:gd name="T7" fmla="*/ 5 h 72"/>
                <a:gd name="T8" fmla="*/ 9 w 22"/>
                <a:gd name="T9" fmla="*/ 3 h 72"/>
                <a:gd name="T10" fmla="*/ 7 w 22"/>
                <a:gd name="T11" fmla="*/ 2 h 72"/>
                <a:gd name="T12" fmla="*/ 4 w 22"/>
                <a:gd name="T13" fmla="*/ 1 h 72"/>
                <a:gd name="T14" fmla="*/ 0 w 22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2">
                  <a:moveTo>
                    <a:pt x="8" y="72"/>
                  </a:moveTo>
                  <a:lnTo>
                    <a:pt x="16" y="59"/>
                  </a:lnTo>
                  <a:lnTo>
                    <a:pt x="21" y="45"/>
                  </a:lnTo>
                  <a:lnTo>
                    <a:pt x="22" y="31"/>
                  </a:lnTo>
                  <a:lnTo>
                    <a:pt x="21" y="19"/>
                  </a:lnTo>
                  <a:lnTo>
                    <a:pt x="17" y="9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23" name="Freeform 144"/>
            <p:cNvSpPr>
              <a:spLocks/>
            </p:cNvSpPr>
            <p:nvPr/>
          </p:nvSpPr>
          <p:spPr bwMode="auto">
            <a:xfrm>
              <a:off x="566" y="3777"/>
              <a:ext cx="65" cy="92"/>
            </a:xfrm>
            <a:custGeom>
              <a:avLst/>
              <a:gdLst>
                <a:gd name="T0" fmla="*/ 19 w 98"/>
                <a:gd name="T1" fmla="*/ 0 h 139"/>
                <a:gd name="T2" fmla="*/ 0 w 98"/>
                <a:gd name="T3" fmla="*/ 26 h 139"/>
                <a:gd name="T4" fmla="*/ 13 w 98"/>
                <a:gd name="T5" fmla="*/ 2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39">
                  <a:moveTo>
                    <a:pt x="98" y="0"/>
                  </a:moveTo>
                  <a:lnTo>
                    <a:pt x="0" y="139"/>
                  </a:lnTo>
                  <a:lnTo>
                    <a:pt x="66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825" name="Group 145"/>
          <p:cNvGrpSpPr>
            <a:grpSpLocks/>
          </p:cNvGrpSpPr>
          <p:nvPr/>
        </p:nvGrpSpPr>
        <p:grpSpPr bwMode="auto">
          <a:xfrm>
            <a:off x="1009650" y="2624138"/>
            <a:ext cx="1241425" cy="3195637"/>
            <a:chOff x="636" y="1653"/>
            <a:chExt cx="782" cy="2013"/>
          </a:xfrm>
        </p:grpSpPr>
        <p:sp>
          <p:nvSpPr>
            <p:cNvPr id="75818" name="Line 146"/>
            <p:cNvSpPr>
              <a:spLocks noChangeShapeType="1"/>
            </p:cNvSpPr>
            <p:nvPr/>
          </p:nvSpPr>
          <p:spPr bwMode="auto">
            <a:xfrm flipV="1">
              <a:off x="636" y="1653"/>
              <a:ext cx="0" cy="20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9" name="Line 147"/>
            <p:cNvSpPr>
              <a:spLocks noChangeShapeType="1"/>
            </p:cNvSpPr>
            <p:nvPr/>
          </p:nvSpPr>
          <p:spPr bwMode="auto">
            <a:xfrm flipV="1">
              <a:off x="1418" y="1653"/>
              <a:ext cx="0" cy="20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828" name="Group 148"/>
          <p:cNvGrpSpPr>
            <a:grpSpLocks/>
          </p:cNvGrpSpPr>
          <p:nvPr/>
        </p:nvGrpSpPr>
        <p:grpSpPr bwMode="auto">
          <a:xfrm>
            <a:off x="950913" y="2573338"/>
            <a:ext cx="330200" cy="336550"/>
            <a:chOff x="599" y="1621"/>
            <a:chExt cx="208" cy="212"/>
          </a:xfrm>
        </p:grpSpPr>
        <p:sp>
          <p:nvSpPr>
            <p:cNvPr id="75813" name="Freeform 149"/>
            <p:cNvSpPr>
              <a:spLocks/>
            </p:cNvSpPr>
            <p:nvPr/>
          </p:nvSpPr>
          <p:spPr bwMode="auto">
            <a:xfrm>
              <a:off x="599" y="1621"/>
              <a:ext cx="74" cy="69"/>
            </a:xfrm>
            <a:custGeom>
              <a:avLst/>
              <a:gdLst>
                <a:gd name="T0" fmla="*/ 24 w 107"/>
                <a:gd name="T1" fmla="*/ 10 h 107"/>
                <a:gd name="T2" fmla="*/ 24 w 107"/>
                <a:gd name="T3" fmla="*/ 6 h 107"/>
                <a:gd name="T4" fmla="*/ 21 w 107"/>
                <a:gd name="T5" fmla="*/ 3 h 107"/>
                <a:gd name="T6" fmla="*/ 17 w 107"/>
                <a:gd name="T7" fmla="*/ 1 h 107"/>
                <a:gd name="T8" fmla="*/ 12 w 107"/>
                <a:gd name="T9" fmla="*/ 0 h 107"/>
                <a:gd name="T10" fmla="*/ 8 w 107"/>
                <a:gd name="T11" fmla="*/ 1 h 107"/>
                <a:gd name="T12" fmla="*/ 4 w 107"/>
                <a:gd name="T13" fmla="*/ 3 h 107"/>
                <a:gd name="T14" fmla="*/ 1 w 107"/>
                <a:gd name="T15" fmla="*/ 6 h 107"/>
                <a:gd name="T16" fmla="*/ 0 w 107"/>
                <a:gd name="T17" fmla="*/ 10 h 107"/>
                <a:gd name="T18" fmla="*/ 1 w 107"/>
                <a:gd name="T19" fmla="*/ 13 h 107"/>
                <a:gd name="T20" fmla="*/ 4 w 107"/>
                <a:gd name="T21" fmla="*/ 16 h 107"/>
                <a:gd name="T22" fmla="*/ 8 w 107"/>
                <a:gd name="T23" fmla="*/ 18 h 107"/>
                <a:gd name="T24" fmla="*/ 12 w 107"/>
                <a:gd name="T25" fmla="*/ 18 h 107"/>
                <a:gd name="T26" fmla="*/ 17 w 107"/>
                <a:gd name="T27" fmla="*/ 18 h 107"/>
                <a:gd name="T28" fmla="*/ 21 w 107"/>
                <a:gd name="T29" fmla="*/ 16 h 107"/>
                <a:gd name="T30" fmla="*/ 24 w 107"/>
                <a:gd name="T31" fmla="*/ 13 h 107"/>
                <a:gd name="T32" fmla="*/ 24 w 107"/>
                <a:gd name="T33" fmla="*/ 1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4"/>
                  </a:moveTo>
                  <a:lnTo>
                    <a:pt x="103" y="33"/>
                  </a:lnTo>
                  <a:lnTo>
                    <a:pt x="91" y="15"/>
                  </a:lnTo>
                  <a:lnTo>
                    <a:pt x="73" y="4"/>
                  </a:lnTo>
                  <a:lnTo>
                    <a:pt x="53" y="0"/>
                  </a:lnTo>
                  <a:lnTo>
                    <a:pt x="33" y="4"/>
                  </a:lnTo>
                  <a:lnTo>
                    <a:pt x="16" y="15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3" y="107"/>
                  </a:lnTo>
                  <a:lnTo>
                    <a:pt x="73" y="103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4" name="Freeform 150"/>
            <p:cNvSpPr>
              <a:spLocks/>
            </p:cNvSpPr>
            <p:nvPr/>
          </p:nvSpPr>
          <p:spPr bwMode="auto">
            <a:xfrm>
              <a:off x="719" y="1695"/>
              <a:ext cx="28" cy="23"/>
            </a:xfrm>
            <a:custGeom>
              <a:avLst/>
              <a:gdLst>
                <a:gd name="T0" fmla="*/ 9 w 42"/>
                <a:gd name="T1" fmla="*/ 0 h 36"/>
                <a:gd name="T2" fmla="*/ 6 w 42"/>
                <a:gd name="T3" fmla="*/ 1 h 36"/>
                <a:gd name="T4" fmla="*/ 4 w 42"/>
                <a:gd name="T5" fmla="*/ 2 h 36"/>
                <a:gd name="T6" fmla="*/ 1 w 42"/>
                <a:gd name="T7" fmla="*/ 4 h 36"/>
                <a:gd name="T8" fmla="*/ 0 w 42"/>
                <a:gd name="T9" fmla="*/ 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6">
                  <a:moveTo>
                    <a:pt x="42" y="0"/>
                  </a:moveTo>
                  <a:lnTo>
                    <a:pt x="30" y="3"/>
                  </a:lnTo>
                  <a:lnTo>
                    <a:pt x="19" y="10"/>
                  </a:lnTo>
                  <a:lnTo>
                    <a:pt x="8" y="2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5" name="Freeform 151"/>
            <p:cNvSpPr>
              <a:spLocks/>
            </p:cNvSpPr>
            <p:nvPr/>
          </p:nvSpPr>
          <p:spPr bwMode="auto">
            <a:xfrm>
              <a:off x="747" y="1695"/>
              <a:ext cx="14" cy="46"/>
            </a:xfrm>
            <a:custGeom>
              <a:avLst/>
              <a:gdLst>
                <a:gd name="T0" fmla="*/ 1 w 23"/>
                <a:gd name="T1" fmla="*/ 12 h 72"/>
                <a:gd name="T2" fmla="*/ 2 w 23"/>
                <a:gd name="T3" fmla="*/ 10 h 72"/>
                <a:gd name="T4" fmla="*/ 2 w 23"/>
                <a:gd name="T5" fmla="*/ 8 h 72"/>
                <a:gd name="T6" fmla="*/ 3 w 23"/>
                <a:gd name="T7" fmla="*/ 5 h 72"/>
                <a:gd name="T8" fmla="*/ 3 w 23"/>
                <a:gd name="T9" fmla="*/ 3 h 72"/>
                <a:gd name="T10" fmla="*/ 2 w 23"/>
                <a:gd name="T11" fmla="*/ 2 h 72"/>
                <a:gd name="T12" fmla="*/ 1 w 23"/>
                <a:gd name="T13" fmla="*/ 1 h 72"/>
                <a:gd name="T14" fmla="*/ 0 w 23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72">
                  <a:moveTo>
                    <a:pt x="9" y="72"/>
                  </a:moveTo>
                  <a:lnTo>
                    <a:pt x="16" y="59"/>
                  </a:lnTo>
                  <a:lnTo>
                    <a:pt x="20" y="45"/>
                  </a:lnTo>
                  <a:lnTo>
                    <a:pt x="23" y="31"/>
                  </a:lnTo>
                  <a:lnTo>
                    <a:pt x="21" y="19"/>
                  </a:lnTo>
                  <a:lnTo>
                    <a:pt x="16" y="9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6" name="Freeform 152"/>
            <p:cNvSpPr>
              <a:spLocks/>
            </p:cNvSpPr>
            <p:nvPr/>
          </p:nvSpPr>
          <p:spPr bwMode="auto">
            <a:xfrm>
              <a:off x="687" y="1741"/>
              <a:ext cx="65" cy="92"/>
            </a:xfrm>
            <a:custGeom>
              <a:avLst/>
              <a:gdLst>
                <a:gd name="T0" fmla="*/ 19 w 98"/>
                <a:gd name="T1" fmla="*/ 0 h 139"/>
                <a:gd name="T2" fmla="*/ 0 w 98"/>
                <a:gd name="T3" fmla="*/ 26 h 139"/>
                <a:gd name="T4" fmla="*/ 13 w 98"/>
                <a:gd name="T5" fmla="*/ 26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139">
                  <a:moveTo>
                    <a:pt x="98" y="0"/>
                  </a:moveTo>
                  <a:lnTo>
                    <a:pt x="0" y="139"/>
                  </a:lnTo>
                  <a:lnTo>
                    <a:pt x="65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7" name="Line 153"/>
            <p:cNvSpPr>
              <a:spLocks noChangeShapeType="1"/>
            </p:cNvSpPr>
            <p:nvPr/>
          </p:nvSpPr>
          <p:spPr bwMode="auto">
            <a:xfrm flipV="1">
              <a:off x="793" y="1695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9834" name="Group 154"/>
          <p:cNvGrpSpPr>
            <a:grpSpLocks/>
          </p:cNvGrpSpPr>
          <p:nvPr/>
        </p:nvGrpSpPr>
        <p:grpSpPr bwMode="auto">
          <a:xfrm>
            <a:off x="1979613" y="2573338"/>
            <a:ext cx="330200" cy="336550"/>
            <a:chOff x="1247" y="1621"/>
            <a:chExt cx="208" cy="212"/>
          </a:xfrm>
        </p:grpSpPr>
        <p:sp>
          <p:nvSpPr>
            <p:cNvPr id="75809" name="Freeform 155"/>
            <p:cNvSpPr>
              <a:spLocks/>
            </p:cNvSpPr>
            <p:nvPr/>
          </p:nvSpPr>
          <p:spPr bwMode="auto">
            <a:xfrm>
              <a:off x="1385" y="1621"/>
              <a:ext cx="70" cy="69"/>
            </a:xfrm>
            <a:custGeom>
              <a:avLst/>
              <a:gdLst>
                <a:gd name="T0" fmla="*/ 20 w 107"/>
                <a:gd name="T1" fmla="*/ 10 h 107"/>
                <a:gd name="T2" fmla="*/ 19 w 107"/>
                <a:gd name="T3" fmla="*/ 6 h 107"/>
                <a:gd name="T4" fmla="*/ 17 w 107"/>
                <a:gd name="T5" fmla="*/ 3 h 107"/>
                <a:gd name="T6" fmla="*/ 13 w 107"/>
                <a:gd name="T7" fmla="*/ 1 h 107"/>
                <a:gd name="T8" fmla="*/ 10 w 107"/>
                <a:gd name="T9" fmla="*/ 0 h 107"/>
                <a:gd name="T10" fmla="*/ 6 w 107"/>
                <a:gd name="T11" fmla="*/ 1 h 107"/>
                <a:gd name="T12" fmla="*/ 3 w 107"/>
                <a:gd name="T13" fmla="*/ 3 h 107"/>
                <a:gd name="T14" fmla="*/ 1 w 107"/>
                <a:gd name="T15" fmla="*/ 6 h 107"/>
                <a:gd name="T16" fmla="*/ 0 w 107"/>
                <a:gd name="T17" fmla="*/ 10 h 107"/>
                <a:gd name="T18" fmla="*/ 1 w 107"/>
                <a:gd name="T19" fmla="*/ 13 h 107"/>
                <a:gd name="T20" fmla="*/ 3 w 107"/>
                <a:gd name="T21" fmla="*/ 16 h 107"/>
                <a:gd name="T22" fmla="*/ 6 w 107"/>
                <a:gd name="T23" fmla="*/ 18 h 107"/>
                <a:gd name="T24" fmla="*/ 10 w 107"/>
                <a:gd name="T25" fmla="*/ 18 h 107"/>
                <a:gd name="T26" fmla="*/ 13 w 107"/>
                <a:gd name="T27" fmla="*/ 18 h 107"/>
                <a:gd name="T28" fmla="*/ 17 w 107"/>
                <a:gd name="T29" fmla="*/ 16 h 107"/>
                <a:gd name="T30" fmla="*/ 19 w 107"/>
                <a:gd name="T31" fmla="*/ 13 h 107"/>
                <a:gd name="T32" fmla="*/ 20 w 107"/>
                <a:gd name="T33" fmla="*/ 1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7" h="107">
                  <a:moveTo>
                    <a:pt x="107" y="54"/>
                  </a:moveTo>
                  <a:lnTo>
                    <a:pt x="103" y="33"/>
                  </a:lnTo>
                  <a:lnTo>
                    <a:pt x="91" y="15"/>
                  </a:lnTo>
                  <a:lnTo>
                    <a:pt x="74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5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4"/>
                  </a:lnTo>
                  <a:lnTo>
                    <a:pt x="16" y="92"/>
                  </a:lnTo>
                  <a:lnTo>
                    <a:pt x="33" y="103"/>
                  </a:lnTo>
                  <a:lnTo>
                    <a:pt x="54" y="107"/>
                  </a:lnTo>
                  <a:lnTo>
                    <a:pt x="74" y="103"/>
                  </a:lnTo>
                  <a:lnTo>
                    <a:pt x="91" y="92"/>
                  </a:lnTo>
                  <a:lnTo>
                    <a:pt x="103" y="74"/>
                  </a:lnTo>
                  <a:lnTo>
                    <a:pt x="107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0" name="Freeform 156"/>
            <p:cNvSpPr>
              <a:spLocks/>
            </p:cNvSpPr>
            <p:nvPr/>
          </p:nvSpPr>
          <p:spPr bwMode="auto">
            <a:xfrm>
              <a:off x="1247" y="1695"/>
              <a:ext cx="51" cy="111"/>
            </a:xfrm>
            <a:custGeom>
              <a:avLst/>
              <a:gdLst>
                <a:gd name="T0" fmla="*/ 12 w 82"/>
                <a:gd name="T1" fmla="*/ 0 h 164"/>
                <a:gd name="T2" fmla="*/ 0 w 82"/>
                <a:gd name="T3" fmla="*/ 35 h 164"/>
                <a:gd name="T4" fmla="*/ 12 w 82"/>
                <a:gd name="T5" fmla="*/ 35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4">
                  <a:moveTo>
                    <a:pt x="77" y="0"/>
                  </a:moveTo>
                  <a:lnTo>
                    <a:pt x="0" y="164"/>
                  </a:lnTo>
                  <a:lnTo>
                    <a:pt x="82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1" name="Line 157"/>
            <p:cNvSpPr>
              <a:spLocks noChangeShapeType="1"/>
            </p:cNvSpPr>
            <p:nvPr/>
          </p:nvSpPr>
          <p:spPr bwMode="auto">
            <a:xfrm flipH="1">
              <a:off x="1274" y="1773"/>
              <a:ext cx="19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12" name="Line 158"/>
            <p:cNvSpPr>
              <a:spLocks noChangeShapeType="1"/>
            </p:cNvSpPr>
            <p:nvPr/>
          </p:nvSpPr>
          <p:spPr bwMode="auto">
            <a:xfrm flipV="1">
              <a:off x="1353" y="1695"/>
              <a:ext cx="14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9839" name="Freeform 159"/>
          <p:cNvSpPr>
            <a:spLocks/>
          </p:cNvSpPr>
          <p:nvPr/>
        </p:nvSpPr>
        <p:spPr bwMode="auto">
          <a:xfrm>
            <a:off x="481013" y="1984375"/>
            <a:ext cx="2298700" cy="1638300"/>
          </a:xfrm>
          <a:custGeom>
            <a:avLst/>
            <a:gdLst>
              <a:gd name="T0" fmla="*/ 0 w 2191"/>
              <a:gd name="T1" fmla="*/ 2147483647 h 1563"/>
              <a:gd name="T2" fmla="*/ 2147483647 w 2191"/>
              <a:gd name="T3" fmla="*/ 2147483647 h 1563"/>
              <a:gd name="T4" fmla="*/ 2147483647 w 2191"/>
              <a:gd name="T5" fmla="*/ 2147483647 h 1563"/>
              <a:gd name="T6" fmla="*/ 2147483647 w 2191"/>
              <a:gd name="T7" fmla="*/ 2147483647 h 1563"/>
              <a:gd name="T8" fmla="*/ 2147483647 w 2191"/>
              <a:gd name="T9" fmla="*/ 2147483647 h 1563"/>
              <a:gd name="T10" fmla="*/ 2147483647 w 2191"/>
              <a:gd name="T11" fmla="*/ 2147483647 h 1563"/>
              <a:gd name="T12" fmla="*/ 2147483647 w 2191"/>
              <a:gd name="T13" fmla="*/ 2147483647 h 1563"/>
              <a:gd name="T14" fmla="*/ 2147483647 w 2191"/>
              <a:gd name="T15" fmla="*/ 2147483647 h 1563"/>
              <a:gd name="T16" fmla="*/ 2147483647 w 2191"/>
              <a:gd name="T17" fmla="*/ 2147483647 h 1563"/>
              <a:gd name="T18" fmla="*/ 2147483647 w 2191"/>
              <a:gd name="T19" fmla="*/ 2147483647 h 1563"/>
              <a:gd name="T20" fmla="*/ 2147483647 w 2191"/>
              <a:gd name="T21" fmla="*/ 2147483647 h 1563"/>
              <a:gd name="T22" fmla="*/ 2147483647 w 2191"/>
              <a:gd name="T23" fmla="*/ 2147483647 h 1563"/>
              <a:gd name="T24" fmla="*/ 2147483647 w 2191"/>
              <a:gd name="T25" fmla="*/ 2147483647 h 1563"/>
              <a:gd name="T26" fmla="*/ 2147483647 w 2191"/>
              <a:gd name="T27" fmla="*/ 2147483647 h 1563"/>
              <a:gd name="T28" fmla="*/ 2147483647 w 2191"/>
              <a:gd name="T29" fmla="*/ 2147483647 h 1563"/>
              <a:gd name="T30" fmla="*/ 2147483647 w 2191"/>
              <a:gd name="T31" fmla="*/ 2147483647 h 1563"/>
              <a:gd name="T32" fmla="*/ 2147483647 w 2191"/>
              <a:gd name="T33" fmla="*/ 2147483647 h 1563"/>
              <a:gd name="T34" fmla="*/ 2147483647 w 2191"/>
              <a:gd name="T35" fmla="*/ 2147483647 h 1563"/>
              <a:gd name="T36" fmla="*/ 2147483647 w 2191"/>
              <a:gd name="T37" fmla="*/ 2147483647 h 1563"/>
              <a:gd name="T38" fmla="*/ 2147483647 w 2191"/>
              <a:gd name="T39" fmla="*/ 2147483647 h 1563"/>
              <a:gd name="T40" fmla="*/ 2147483647 w 2191"/>
              <a:gd name="T41" fmla="*/ 2147483647 h 1563"/>
              <a:gd name="T42" fmla="*/ 2147483647 w 2191"/>
              <a:gd name="T43" fmla="*/ 2147483647 h 1563"/>
              <a:gd name="T44" fmla="*/ 2147483647 w 2191"/>
              <a:gd name="T45" fmla="*/ 2147483647 h 1563"/>
              <a:gd name="T46" fmla="*/ 2147483647 w 2191"/>
              <a:gd name="T47" fmla="*/ 0 h 1563"/>
              <a:gd name="T48" fmla="*/ 2147483647 w 2191"/>
              <a:gd name="T49" fmla="*/ 2147483647 h 1563"/>
              <a:gd name="T50" fmla="*/ 2147483647 w 2191"/>
              <a:gd name="T51" fmla="*/ 2147483647 h 1563"/>
              <a:gd name="T52" fmla="*/ 2147483647 w 2191"/>
              <a:gd name="T53" fmla="*/ 2147483647 h 1563"/>
              <a:gd name="T54" fmla="*/ 2147483647 w 2191"/>
              <a:gd name="T55" fmla="*/ 2147483647 h 1563"/>
              <a:gd name="T56" fmla="*/ 2147483647 w 2191"/>
              <a:gd name="T57" fmla="*/ 2147483647 h 1563"/>
              <a:gd name="T58" fmla="*/ 2147483647 w 2191"/>
              <a:gd name="T59" fmla="*/ 2147483647 h 1563"/>
              <a:gd name="T60" fmla="*/ 2147483647 w 2191"/>
              <a:gd name="T61" fmla="*/ 2147483647 h 1563"/>
              <a:gd name="T62" fmla="*/ 2147483647 w 2191"/>
              <a:gd name="T63" fmla="*/ 2147483647 h 1563"/>
              <a:gd name="T64" fmla="*/ 2147483647 w 2191"/>
              <a:gd name="T65" fmla="*/ 2147483647 h 1563"/>
              <a:gd name="T66" fmla="*/ 2147483647 w 2191"/>
              <a:gd name="T67" fmla="*/ 2147483647 h 1563"/>
              <a:gd name="T68" fmla="*/ 2147483647 w 2191"/>
              <a:gd name="T69" fmla="*/ 2147483647 h 1563"/>
              <a:gd name="T70" fmla="*/ 2147483647 w 2191"/>
              <a:gd name="T71" fmla="*/ 2147483647 h 1563"/>
              <a:gd name="T72" fmla="*/ 2147483647 w 2191"/>
              <a:gd name="T73" fmla="*/ 2147483647 h 1563"/>
              <a:gd name="T74" fmla="*/ 2147483647 w 2191"/>
              <a:gd name="T75" fmla="*/ 2147483647 h 1563"/>
              <a:gd name="T76" fmla="*/ 2147483647 w 2191"/>
              <a:gd name="T77" fmla="*/ 2147483647 h 1563"/>
              <a:gd name="T78" fmla="*/ 2147483647 w 2191"/>
              <a:gd name="T79" fmla="*/ 2147483647 h 1563"/>
              <a:gd name="T80" fmla="*/ 2147483647 w 2191"/>
              <a:gd name="T81" fmla="*/ 2147483647 h 1563"/>
              <a:gd name="T82" fmla="*/ 2147483647 w 2191"/>
              <a:gd name="T83" fmla="*/ 2147483647 h 1563"/>
              <a:gd name="T84" fmla="*/ 2147483647 w 2191"/>
              <a:gd name="T85" fmla="*/ 2147483647 h 1563"/>
              <a:gd name="T86" fmla="*/ 2147483647 w 2191"/>
              <a:gd name="T87" fmla="*/ 2147483647 h 1563"/>
              <a:gd name="T88" fmla="*/ 2147483647 w 2191"/>
              <a:gd name="T89" fmla="*/ 2147483647 h 1563"/>
              <a:gd name="T90" fmla="*/ 2147483647 w 2191"/>
              <a:gd name="T91" fmla="*/ 2147483647 h 1563"/>
              <a:gd name="T92" fmla="*/ 2147483647 w 2191"/>
              <a:gd name="T93" fmla="*/ 2147483647 h 156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191" h="1563">
                <a:moveTo>
                  <a:pt x="0" y="1563"/>
                </a:moveTo>
                <a:lnTo>
                  <a:pt x="98" y="1364"/>
                </a:lnTo>
                <a:lnTo>
                  <a:pt x="148" y="1263"/>
                </a:lnTo>
                <a:lnTo>
                  <a:pt x="200" y="1160"/>
                </a:lnTo>
                <a:lnTo>
                  <a:pt x="255" y="1056"/>
                </a:lnTo>
                <a:lnTo>
                  <a:pt x="312" y="948"/>
                </a:lnTo>
                <a:lnTo>
                  <a:pt x="373" y="837"/>
                </a:lnTo>
                <a:lnTo>
                  <a:pt x="438" y="722"/>
                </a:lnTo>
                <a:lnTo>
                  <a:pt x="507" y="603"/>
                </a:lnTo>
                <a:lnTo>
                  <a:pt x="582" y="481"/>
                </a:lnTo>
                <a:lnTo>
                  <a:pt x="660" y="360"/>
                </a:lnTo>
                <a:lnTo>
                  <a:pt x="702" y="302"/>
                </a:lnTo>
                <a:lnTo>
                  <a:pt x="743" y="247"/>
                </a:lnTo>
                <a:lnTo>
                  <a:pt x="786" y="195"/>
                </a:lnTo>
                <a:lnTo>
                  <a:pt x="829" y="148"/>
                </a:lnTo>
                <a:lnTo>
                  <a:pt x="872" y="107"/>
                </a:lnTo>
                <a:lnTo>
                  <a:pt x="916" y="71"/>
                </a:lnTo>
                <a:lnTo>
                  <a:pt x="961" y="41"/>
                </a:lnTo>
                <a:lnTo>
                  <a:pt x="983" y="29"/>
                </a:lnTo>
                <a:lnTo>
                  <a:pt x="1005" y="20"/>
                </a:lnTo>
                <a:lnTo>
                  <a:pt x="1028" y="11"/>
                </a:lnTo>
                <a:lnTo>
                  <a:pt x="1050" y="6"/>
                </a:lnTo>
                <a:lnTo>
                  <a:pt x="1073" y="1"/>
                </a:lnTo>
                <a:lnTo>
                  <a:pt x="1095" y="0"/>
                </a:lnTo>
                <a:lnTo>
                  <a:pt x="1117" y="1"/>
                </a:lnTo>
                <a:lnTo>
                  <a:pt x="1141" y="6"/>
                </a:lnTo>
                <a:lnTo>
                  <a:pt x="1163" y="11"/>
                </a:lnTo>
                <a:lnTo>
                  <a:pt x="1185" y="20"/>
                </a:lnTo>
                <a:lnTo>
                  <a:pt x="1208" y="29"/>
                </a:lnTo>
                <a:lnTo>
                  <a:pt x="1230" y="41"/>
                </a:lnTo>
                <a:lnTo>
                  <a:pt x="1274" y="71"/>
                </a:lnTo>
                <a:lnTo>
                  <a:pt x="1318" y="107"/>
                </a:lnTo>
                <a:lnTo>
                  <a:pt x="1362" y="148"/>
                </a:lnTo>
                <a:lnTo>
                  <a:pt x="1405" y="195"/>
                </a:lnTo>
                <a:lnTo>
                  <a:pt x="1447" y="247"/>
                </a:lnTo>
                <a:lnTo>
                  <a:pt x="1489" y="302"/>
                </a:lnTo>
                <a:lnTo>
                  <a:pt x="1529" y="360"/>
                </a:lnTo>
                <a:lnTo>
                  <a:pt x="1608" y="481"/>
                </a:lnTo>
                <a:lnTo>
                  <a:pt x="1683" y="603"/>
                </a:lnTo>
                <a:lnTo>
                  <a:pt x="1753" y="722"/>
                </a:lnTo>
                <a:lnTo>
                  <a:pt x="1818" y="837"/>
                </a:lnTo>
                <a:lnTo>
                  <a:pt x="1879" y="948"/>
                </a:lnTo>
                <a:lnTo>
                  <a:pt x="1935" y="1056"/>
                </a:lnTo>
                <a:lnTo>
                  <a:pt x="1990" y="1160"/>
                </a:lnTo>
                <a:lnTo>
                  <a:pt x="2043" y="1263"/>
                </a:lnTo>
                <a:lnTo>
                  <a:pt x="2093" y="1364"/>
                </a:lnTo>
                <a:lnTo>
                  <a:pt x="2191" y="156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99840" name="Group 160"/>
          <p:cNvGrpSpPr>
            <a:grpSpLocks/>
          </p:cNvGrpSpPr>
          <p:nvPr/>
        </p:nvGrpSpPr>
        <p:grpSpPr bwMode="auto">
          <a:xfrm>
            <a:off x="3000375" y="3756025"/>
            <a:ext cx="2505075" cy="2519363"/>
            <a:chOff x="1890" y="2366"/>
            <a:chExt cx="1578" cy="1587"/>
          </a:xfrm>
        </p:grpSpPr>
        <p:sp>
          <p:nvSpPr>
            <p:cNvPr id="75806" name="Line 161"/>
            <p:cNvSpPr>
              <a:spLocks noChangeShapeType="1"/>
            </p:cNvSpPr>
            <p:nvPr/>
          </p:nvSpPr>
          <p:spPr bwMode="auto">
            <a:xfrm>
              <a:off x="1890" y="3333"/>
              <a:ext cx="96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07" name="Line 162"/>
            <p:cNvSpPr>
              <a:spLocks noChangeShapeType="1"/>
            </p:cNvSpPr>
            <p:nvPr/>
          </p:nvSpPr>
          <p:spPr bwMode="auto">
            <a:xfrm flipV="1">
              <a:off x="2852" y="2366"/>
              <a:ext cx="0" cy="96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808" name="Line 163"/>
            <p:cNvSpPr>
              <a:spLocks noChangeShapeType="1"/>
            </p:cNvSpPr>
            <p:nvPr/>
          </p:nvSpPr>
          <p:spPr bwMode="auto">
            <a:xfrm>
              <a:off x="2255" y="2736"/>
              <a:ext cx="1213" cy="121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99844" name="Line 164"/>
          <p:cNvSpPr>
            <a:spLocks noChangeShapeType="1"/>
          </p:cNvSpPr>
          <p:nvPr/>
        </p:nvSpPr>
        <p:spPr bwMode="auto">
          <a:xfrm>
            <a:off x="5049838" y="3622675"/>
            <a:ext cx="0" cy="21971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9845" name="Line 165"/>
          <p:cNvSpPr>
            <a:spLocks noChangeShapeType="1"/>
          </p:cNvSpPr>
          <p:nvPr/>
        </p:nvSpPr>
        <p:spPr bwMode="auto">
          <a:xfrm flipH="1">
            <a:off x="2779713" y="5819775"/>
            <a:ext cx="22701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9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9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99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99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199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99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99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99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2" dur="500"/>
                                        <p:tgtEl>
                                          <p:spTgt spid="1997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99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99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199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199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199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1998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1998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9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99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1997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199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199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199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199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500"/>
                                        <p:tgtEl>
                                          <p:spTgt spid="199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500"/>
                                        <p:tgtEl>
                                          <p:spTgt spid="199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199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1998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500"/>
                                        <p:tgtEl>
                                          <p:spTgt spid="1998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199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500"/>
                                        <p:tgtEl>
                                          <p:spTgt spid="199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738" grpId="0" animBg="1"/>
      <p:bldP spid="199739" grpId="0" animBg="1"/>
      <p:bldP spid="199761" grpId="0" animBg="1"/>
      <p:bldP spid="199771" grpId="0" animBg="1"/>
      <p:bldP spid="199771" grpId="1" animBg="1"/>
      <p:bldP spid="199813" grpId="0" animBg="1"/>
      <p:bldP spid="199814" grpId="0" animBg="1"/>
      <p:bldP spid="199815" grpId="0" animBg="1"/>
      <p:bldP spid="199839" grpId="0" animBg="1"/>
      <p:bldP spid="199844" grpId="0" animBg="1"/>
      <p:bldP spid="199844" grpId="1" animBg="1"/>
      <p:bldP spid="199845" grpId="0" animBg="1"/>
      <p:bldP spid="199845" grpId="1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grpSp>
        <p:nvGrpSpPr>
          <p:cNvPr id="76803" name="Group 3"/>
          <p:cNvGrpSpPr>
            <a:grpSpLocks/>
          </p:cNvGrpSpPr>
          <p:nvPr/>
        </p:nvGrpSpPr>
        <p:grpSpPr bwMode="auto">
          <a:xfrm>
            <a:off x="238125" y="692150"/>
            <a:ext cx="5553075" cy="5972175"/>
            <a:chOff x="150" y="436"/>
            <a:chExt cx="3498" cy="3762"/>
          </a:xfrm>
        </p:grpSpPr>
        <p:grpSp>
          <p:nvGrpSpPr>
            <p:cNvPr id="76819" name="Group 4"/>
            <p:cNvGrpSpPr>
              <a:grpSpLocks/>
            </p:cNvGrpSpPr>
            <p:nvPr/>
          </p:nvGrpSpPr>
          <p:grpSpPr bwMode="auto">
            <a:xfrm>
              <a:off x="150" y="436"/>
              <a:ext cx="3498" cy="3762"/>
              <a:chOff x="150" y="436"/>
              <a:chExt cx="3498" cy="3762"/>
            </a:xfrm>
          </p:grpSpPr>
          <p:sp>
            <p:nvSpPr>
              <p:cNvPr id="76821" name="Line 5"/>
              <p:cNvSpPr>
                <a:spLocks noChangeShapeType="1"/>
              </p:cNvSpPr>
              <p:nvPr/>
            </p:nvSpPr>
            <p:spPr bwMode="auto">
              <a:xfrm>
                <a:off x="1029" y="436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2" name="Line 6"/>
              <p:cNvSpPr>
                <a:spLocks noChangeShapeType="1"/>
              </p:cNvSpPr>
              <p:nvPr/>
            </p:nvSpPr>
            <p:spPr bwMode="auto">
              <a:xfrm>
                <a:off x="1029" y="75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3" name="Line 7"/>
              <p:cNvSpPr>
                <a:spLocks noChangeShapeType="1"/>
              </p:cNvSpPr>
              <p:nvPr/>
            </p:nvSpPr>
            <p:spPr bwMode="auto">
              <a:xfrm>
                <a:off x="1029" y="820"/>
                <a:ext cx="0" cy="5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4" name="Line 8"/>
              <p:cNvSpPr>
                <a:spLocks noChangeShapeType="1"/>
              </p:cNvSpPr>
              <p:nvPr/>
            </p:nvSpPr>
            <p:spPr bwMode="auto">
              <a:xfrm>
                <a:off x="1029" y="138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5" name="Line 9"/>
              <p:cNvSpPr>
                <a:spLocks noChangeShapeType="1"/>
              </p:cNvSpPr>
              <p:nvPr/>
            </p:nvSpPr>
            <p:spPr bwMode="auto">
              <a:xfrm>
                <a:off x="1029" y="1449"/>
                <a:ext cx="0" cy="5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6" name="Line 10"/>
              <p:cNvSpPr>
                <a:spLocks noChangeShapeType="1"/>
              </p:cNvSpPr>
              <p:nvPr/>
            </p:nvSpPr>
            <p:spPr bwMode="auto">
              <a:xfrm>
                <a:off x="1029" y="2019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7" name="Line 11"/>
              <p:cNvSpPr>
                <a:spLocks noChangeShapeType="1"/>
              </p:cNvSpPr>
              <p:nvPr/>
            </p:nvSpPr>
            <p:spPr bwMode="auto">
              <a:xfrm>
                <a:off x="1029" y="2079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8" name="Line 12"/>
              <p:cNvSpPr>
                <a:spLocks noChangeShapeType="1"/>
              </p:cNvSpPr>
              <p:nvPr/>
            </p:nvSpPr>
            <p:spPr bwMode="auto">
              <a:xfrm flipH="1">
                <a:off x="233" y="2282"/>
                <a:ext cx="159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29" name="Line 13"/>
              <p:cNvSpPr>
                <a:spLocks noChangeShapeType="1"/>
              </p:cNvSpPr>
              <p:nvPr/>
            </p:nvSpPr>
            <p:spPr bwMode="auto">
              <a:xfrm flipH="1">
                <a:off x="233" y="510"/>
                <a:ext cx="796" cy="17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0" name="Line 14"/>
              <p:cNvSpPr>
                <a:spLocks noChangeShapeType="1"/>
              </p:cNvSpPr>
              <p:nvPr/>
            </p:nvSpPr>
            <p:spPr bwMode="auto">
              <a:xfrm>
                <a:off x="1029" y="510"/>
                <a:ext cx="796" cy="17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1" name="Line 15"/>
              <p:cNvSpPr>
                <a:spLocks noChangeShapeType="1"/>
              </p:cNvSpPr>
              <p:nvPr/>
            </p:nvSpPr>
            <p:spPr bwMode="auto">
              <a:xfrm>
                <a:off x="2852" y="436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2" name="Line 16"/>
              <p:cNvSpPr>
                <a:spLocks noChangeShapeType="1"/>
              </p:cNvSpPr>
              <p:nvPr/>
            </p:nvSpPr>
            <p:spPr bwMode="auto">
              <a:xfrm>
                <a:off x="2852" y="75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3" name="Line 17"/>
              <p:cNvSpPr>
                <a:spLocks noChangeShapeType="1"/>
              </p:cNvSpPr>
              <p:nvPr/>
            </p:nvSpPr>
            <p:spPr bwMode="auto">
              <a:xfrm>
                <a:off x="2852" y="820"/>
                <a:ext cx="0" cy="5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4" name="Line 18"/>
              <p:cNvSpPr>
                <a:spLocks noChangeShapeType="1"/>
              </p:cNvSpPr>
              <p:nvPr/>
            </p:nvSpPr>
            <p:spPr bwMode="auto">
              <a:xfrm>
                <a:off x="2852" y="138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5" name="Line 19"/>
              <p:cNvSpPr>
                <a:spLocks noChangeShapeType="1"/>
              </p:cNvSpPr>
              <p:nvPr/>
            </p:nvSpPr>
            <p:spPr bwMode="auto">
              <a:xfrm>
                <a:off x="2852" y="1449"/>
                <a:ext cx="0" cy="5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6" name="Line 20"/>
              <p:cNvSpPr>
                <a:spLocks noChangeShapeType="1"/>
              </p:cNvSpPr>
              <p:nvPr/>
            </p:nvSpPr>
            <p:spPr bwMode="auto">
              <a:xfrm>
                <a:off x="2852" y="2019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7" name="Line 21"/>
              <p:cNvSpPr>
                <a:spLocks noChangeShapeType="1"/>
              </p:cNvSpPr>
              <p:nvPr/>
            </p:nvSpPr>
            <p:spPr bwMode="auto">
              <a:xfrm>
                <a:off x="2852" y="2079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8" name="Line 22"/>
              <p:cNvSpPr>
                <a:spLocks noChangeShapeType="1"/>
              </p:cNvSpPr>
              <p:nvPr/>
            </p:nvSpPr>
            <p:spPr bwMode="auto">
              <a:xfrm>
                <a:off x="2056" y="2282"/>
                <a:ext cx="112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39" name="Line 23"/>
              <p:cNvSpPr>
                <a:spLocks noChangeShapeType="1"/>
              </p:cNvSpPr>
              <p:nvPr/>
            </p:nvSpPr>
            <p:spPr bwMode="auto">
              <a:xfrm>
                <a:off x="2852" y="510"/>
                <a:ext cx="329" cy="74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0" name="Line 24"/>
              <p:cNvSpPr>
                <a:spLocks noChangeShapeType="1"/>
              </p:cNvSpPr>
              <p:nvPr/>
            </p:nvSpPr>
            <p:spPr bwMode="auto">
              <a:xfrm flipH="1">
                <a:off x="2056" y="510"/>
                <a:ext cx="796" cy="17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1" name="Line 25"/>
              <p:cNvSpPr>
                <a:spLocks noChangeShapeType="1"/>
              </p:cNvSpPr>
              <p:nvPr/>
            </p:nvSpPr>
            <p:spPr bwMode="auto">
              <a:xfrm>
                <a:off x="3181" y="1250"/>
                <a:ext cx="0" cy="103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2" name="Line 26"/>
              <p:cNvSpPr>
                <a:spLocks noChangeShapeType="1"/>
              </p:cNvSpPr>
              <p:nvPr/>
            </p:nvSpPr>
            <p:spPr bwMode="auto">
              <a:xfrm>
                <a:off x="3181" y="1250"/>
                <a:ext cx="111" cy="2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3" name="Line 27"/>
              <p:cNvSpPr>
                <a:spLocks noChangeShapeType="1"/>
              </p:cNvSpPr>
              <p:nvPr/>
            </p:nvSpPr>
            <p:spPr bwMode="auto">
              <a:xfrm>
                <a:off x="3306" y="1519"/>
                <a:ext cx="9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4" name="Line 28"/>
              <p:cNvSpPr>
                <a:spLocks noChangeShapeType="1"/>
              </p:cNvSpPr>
              <p:nvPr/>
            </p:nvSpPr>
            <p:spPr bwMode="auto">
              <a:xfrm>
                <a:off x="3357" y="1634"/>
                <a:ext cx="115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5" name="Line 29"/>
              <p:cNvSpPr>
                <a:spLocks noChangeShapeType="1"/>
              </p:cNvSpPr>
              <p:nvPr/>
            </p:nvSpPr>
            <p:spPr bwMode="auto">
              <a:xfrm>
                <a:off x="3491" y="1926"/>
                <a:ext cx="9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6" name="Line 30"/>
              <p:cNvSpPr>
                <a:spLocks noChangeShapeType="1"/>
              </p:cNvSpPr>
              <p:nvPr/>
            </p:nvSpPr>
            <p:spPr bwMode="auto">
              <a:xfrm>
                <a:off x="3514" y="1986"/>
                <a:ext cx="14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7" name="Line 31"/>
              <p:cNvSpPr>
                <a:spLocks noChangeShapeType="1"/>
              </p:cNvSpPr>
              <p:nvPr/>
            </p:nvSpPr>
            <p:spPr bwMode="auto">
              <a:xfrm>
                <a:off x="3542" y="2042"/>
                <a:ext cx="106" cy="2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8" name="Line 32"/>
              <p:cNvSpPr>
                <a:spLocks noChangeShapeType="1"/>
              </p:cNvSpPr>
              <p:nvPr/>
            </p:nvSpPr>
            <p:spPr bwMode="auto">
              <a:xfrm>
                <a:off x="3181" y="2282"/>
                <a:ext cx="4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49" name="Line 33"/>
              <p:cNvSpPr>
                <a:spLocks noChangeShapeType="1"/>
              </p:cNvSpPr>
              <p:nvPr/>
            </p:nvSpPr>
            <p:spPr bwMode="auto">
              <a:xfrm>
                <a:off x="1029" y="2444"/>
                <a:ext cx="0" cy="5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0" name="Line 34"/>
              <p:cNvSpPr>
                <a:spLocks noChangeShapeType="1"/>
              </p:cNvSpPr>
              <p:nvPr/>
            </p:nvSpPr>
            <p:spPr bwMode="auto">
              <a:xfrm>
                <a:off x="1029" y="299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1" name="Line 35"/>
              <p:cNvSpPr>
                <a:spLocks noChangeShapeType="1"/>
              </p:cNvSpPr>
              <p:nvPr/>
            </p:nvSpPr>
            <p:spPr bwMode="auto">
              <a:xfrm>
                <a:off x="1029" y="3055"/>
                <a:ext cx="0" cy="5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2" name="Line 36"/>
              <p:cNvSpPr>
                <a:spLocks noChangeShapeType="1"/>
              </p:cNvSpPr>
              <p:nvPr/>
            </p:nvSpPr>
            <p:spPr bwMode="auto">
              <a:xfrm>
                <a:off x="1029" y="362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3" name="Line 37"/>
              <p:cNvSpPr>
                <a:spLocks noChangeShapeType="1"/>
              </p:cNvSpPr>
              <p:nvPr/>
            </p:nvSpPr>
            <p:spPr bwMode="auto">
              <a:xfrm>
                <a:off x="1029" y="3684"/>
                <a:ext cx="0" cy="5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4" name="Line 38"/>
              <p:cNvSpPr>
                <a:spLocks noChangeShapeType="1"/>
              </p:cNvSpPr>
              <p:nvPr/>
            </p:nvSpPr>
            <p:spPr bwMode="auto">
              <a:xfrm>
                <a:off x="150" y="3333"/>
                <a:ext cx="5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5" name="Line 39"/>
              <p:cNvSpPr>
                <a:spLocks noChangeShapeType="1"/>
              </p:cNvSpPr>
              <p:nvPr/>
            </p:nvSpPr>
            <p:spPr bwMode="auto">
              <a:xfrm>
                <a:off x="691" y="3333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6" name="Line 40"/>
              <p:cNvSpPr>
                <a:spLocks noChangeShapeType="1"/>
              </p:cNvSpPr>
              <p:nvPr/>
            </p:nvSpPr>
            <p:spPr bwMode="auto">
              <a:xfrm>
                <a:off x="756" y="3333"/>
                <a:ext cx="5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7" name="Line 41"/>
              <p:cNvSpPr>
                <a:spLocks noChangeShapeType="1"/>
              </p:cNvSpPr>
              <p:nvPr/>
            </p:nvSpPr>
            <p:spPr bwMode="auto">
              <a:xfrm>
                <a:off x="1321" y="3333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8" name="Line 42"/>
              <p:cNvSpPr>
                <a:spLocks noChangeShapeType="1"/>
              </p:cNvSpPr>
              <p:nvPr/>
            </p:nvSpPr>
            <p:spPr bwMode="auto">
              <a:xfrm>
                <a:off x="1385" y="3333"/>
                <a:ext cx="5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59" name="Freeform 43"/>
              <p:cNvSpPr>
                <a:spLocks/>
              </p:cNvSpPr>
              <p:nvPr/>
            </p:nvSpPr>
            <p:spPr bwMode="auto">
              <a:xfrm>
                <a:off x="233" y="2537"/>
                <a:ext cx="1592" cy="1129"/>
              </a:xfrm>
              <a:custGeom>
                <a:avLst/>
                <a:gdLst>
                  <a:gd name="T0" fmla="*/ 440 w 2407"/>
                  <a:gd name="T1" fmla="*/ 327 h 1707"/>
                  <a:gd name="T2" fmla="*/ 446 w 2407"/>
                  <a:gd name="T3" fmla="*/ 310 h 1707"/>
                  <a:gd name="T4" fmla="*/ 452 w 2407"/>
                  <a:gd name="T5" fmla="*/ 292 h 1707"/>
                  <a:gd name="T6" fmla="*/ 456 w 2407"/>
                  <a:gd name="T7" fmla="*/ 274 h 1707"/>
                  <a:gd name="T8" fmla="*/ 459 w 2407"/>
                  <a:gd name="T9" fmla="*/ 257 h 1707"/>
                  <a:gd name="T10" fmla="*/ 460 w 2407"/>
                  <a:gd name="T11" fmla="*/ 239 h 1707"/>
                  <a:gd name="T12" fmla="*/ 460 w 2407"/>
                  <a:gd name="T13" fmla="*/ 221 h 1707"/>
                  <a:gd name="T14" fmla="*/ 459 w 2407"/>
                  <a:gd name="T15" fmla="*/ 203 h 1707"/>
                  <a:gd name="T16" fmla="*/ 456 w 2407"/>
                  <a:gd name="T17" fmla="*/ 185 h 1707"/>
                  <a:gd name="T18" fmla="*/ 452 w 2407"/>
                  <a:gd name="T19" fmla="*/ 167 h 1707"/>
                  <a:gd name="T20" fmla="*/ 446 w 2407"/>
                  <a:gd name="T21" fmla="*/ 151 h 1707"/>
                  <a:gd name="T22" fmla="*/ 440 w 2407"/>
                  <a:gd name="T23" fmla="*/ 134 h 1707"/>
                  <a:gd name="T24" fmla="*/ 431 w 2407"/>
                  <a:gd name="T25" fmla="*/ 118 h 1707"/>
                  <a:gd name="T26" fmla="*/ 422 w 2407"/>
                  <a:gd name="T27" fmla="*/ 102 h 1707"/>
                  <a:gd name="T28" fmla="*/ 411 w 2407"/>
                  <a:gd name="T29" fmla="*/ 87 h 1707"/>
                  <a:gd name="T30" fmla="*/ 399 w 2407"/>
                  <a:gd name="T31" fmla="*/ 74 h 1707"/>
                  <a:gd name="T32" fmla="*/ 387 w 2407"/>
                  <a:gd name="T33" fmla="*/ 62 h 1707"/>
                  <a:gd name="T34" fmla="*/ 373 w 2407"/>
                  <a:gd name="T35" fmla="*/ 49 h 1707"/>
                  <a:gd name="T36" fmla="*/ 358 w 2407"/>
                  <a:gd name="T37" fmla="*/ 39 h 1707"/>
                  <a:gd name="T38" fmla="*/ 343 w 2407"/>
                  <a:gd name="T39" fmla="*/ 29 h 1707"/>
                  <a:gd name="T40" fmla="*/ 327 w 2407"/>
                  <a:gd name="T41" fmla="*/ 21 h 1707"/>
                  <a:gd name="T42" fmla="*/ 310 w 2407"/>
                  <a:gd name="T43" fmla="*/ 14 h 1707"/>
                  <a:gd name="T44" fmla="*/ 292 w 2407"/>
                  <a:gd name="T45" fmla="*/ 9 h 1707"/>
                  <a:gd name="T46" fmla="*/ 275 w 2407"/>
                  <a:gd name="T47" fmla="*/ 5 h 1707"/>
                  <a:gd name="T48" fmla="*/ 258 w 2407"/>
                  <a:gd name="T49" fmla="*/ 1 h 1707"/>
                  <a:gd name="T50" fmla="*/ 239 w 2407"/>
                  <a:gd name="T51" fmla="*/ 0 h 1707"/>
                  <a:gd name="T52" fmla="*/ 222 w 2407"/>
                  <a:gd name="T53" fmla="*/ 0 h 1707"/>
                  <a:gd name="T54" fmla="*/ 203 w 2407"/>
                  <a:gd name="T55" fmla="*/ 1 h 1707"/>
                  <a:gd name="T56" fmla="*/ 185 w 2407"/>
                  <a:gd name="T57" fmla="*/ 5 h 1707"/>
                  <a:gd name="T58" fmla="*/ 168 w 2407"/>
                  <a:gd name="T59" fmla="*/ 9 h 1707"/>
                  <a:gd name="T60" fmla="*/ 151 w 2407"/>
                  <a:gd name="T61" fmla="*/ 14 h 1707"/>
                  <a:gd name="T62" fmla="*/ 134 w 2407"/>
                  <a:gd name="T63" fmla="*/ 21 h 1707"/>
                  <a:gd name="T64" fmla="*/ 118 w 2407"/>
                  <a:gd name="T65" fmla="*/ 29 h 1707"/>
                  <a:gd name="T66" fmla="*/ 103 w 2407"/>
                  <a:gd name="T67" fmla="*/ 39 h 1707"/>
                  <a:gd name="T68" fmla="*/ 88 w 2407"/>
                  <a:gd name="T69" fmla="*/ 49 h 1707"/>
                  <a:gd name="T70" fmla="*/ 74 w 2407"/>
                  <a:gd name="T71" fmla="*/ 62 h 1707"/>
                  <a:gd name="T72" fmla="*/ 62 w 2407"/>
                  <a:gd name="T73" fmla="*/ 74 h 1707"/>
                  <a:gd name="T74" fmla="*/ 50 w 2407"/>
                  <a:gd name="T75" fmla="*/ 87 h 1707"/>
                  <a:gd name="T76" fmla="*/ 39 w 2407"/>
                  <a:gd name="T77" fmla="*/ 102 h 1707"/>
                  <a:gd name="T78" fmla="*/ 29 w 2407"/>
                  <a:gd name="T79" fmla="*/ 118 h 1707"/>
                  <a:gd name="T80" fmla="*/ 21 w 2407"/>
                  <a:gd name="T81" fmla="*/ 134 h 1707"/>
                  <a:gd name="T82" fmla="*/ 14 w 2407"/>
                  <a:gd name="T83" fmla="*/ 151 h 1707"/>
                  <a:gd name="T84" fmla="*/ 9 w 2407"/>
                  <a:gd name="T85" fmla="*/ 167 h 1707"/>
                  <a:gd name="T86" fmla="*/ 5 w 2407"/>
                  <a:gd name="T87" fmla="*/ 185 h 1707"/>
                  <a:gd name="T88" fmla="*/ 1 w 2407"/>
                  <a:gd name="T89" fmla="*/ 203 h 1707"/>
                  <a:gd name="T90" fmla="*/ 0 w 2407"/>
                  <a:gd name="T91" fmla="*/ 221 h 1707"/>
                  <a:gd name="T92" fmla="*/ 0 w 2407"/>
                  <a:gd name="T93" fmla="*/ 239 h 1707"/>
                  <a:gd name="T94" fmla="*/ 1 w 2407"/>
                  <a:gd name="T95" fmla="*/ 257 h 1707"/>
                  <a:gd name="T96" fmla="*/ 5 w 2407"/>
                  <a:gd name="T97" fmla="*/ 274 h 1707"/>
                  <a:gd name="T98" fmla="*/ 9 w 2407"/>
                  <a:gd name="T99" fmla="*/ 292 h 1707"/>
                  <a:gd name="T100" fmla="*/ 14 w 2407"/>
                  <a:gd name="T101" fmla="*/ 310 h 1707"/>
                  <a:gd name="T102" fmla="*/ 21 w 2407"/>
                  <a:gd name="T103" fmla="*/ 327 h 17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407" h="1707">
                    <a:moveTo>
                      <a:pt x="2299" y="1707"/>
                    </a:moveTo>
                    <a:lnTo>
                      <a:pt x="2334" y="1619"/>
                    </a:lnTo>
                    <a:lnTo>
                      <a:pt x="2364" y="1530"/>
                    </a:lnTo>
                    <a:lnTo>
                      <a:pt x="2385" y="1437"/>
                    </a:lnTo>
                    <a:lnTo>
                      <a:pt x="2400" y="1343"/>
                    </a:lnTo>
                    <a:lnTo>
                      <a:pt x="2407" y="1250"/>
                    </a:lnTo>
                    <a:lnTo>
                      <a:pt x="2407" y="1155"/>
                    </a:lnTo>
                    <a:lnTo>
                      <a:pt x="2399" y="1061"/>
                    </a:lnTo>
                    <a:lnTo>
                      <a:pt x="2384" y="968"/>
                    </a:lnTo>
                    <a:lnTo>
                      <a:pt x="2362" y="876"/>
                    </a:lnTo>
                    <a:lnTo>
                      <a:pt x="2333" y="786"/>
                    </a:lnTo>
                    <a:lnTo>
                      <a:pt x="2296" y="698"/>
                    </a:lnTo>
                    <a:lnTo>
                      <a:pt x="2254" y="614"/>
                    </a:lnTo>
                    <a:lnTo>
                      <a:pt x="2204" y="534"/>
                    </a:lnTo>
                    <a:lnTo>
                      <a:pt x="2148" y="458"/>
                    </a:lnTo>
                    <a:lnTo>
                      <a:pt x="2087" y="385"/>
                    </a:lnTo>
                    <a:lnTo>
                      <a:pt x="2021" y="319"/>
                    </a:lnTo>
                    <a:lnTo>
                      <a:pt x="1948" y="257"/>
                    </a:lnTo>
                    <a:lnTo>
                      <a:pt x="1872" y="202"/>
                    </a:lnTo>
                    <a:lnTo>
                      <a:pt x="1792" y="152"/>
                    </a:lnTo>
                    <a:lnTo>
                      <a:pt x="1707" y="109"/>
                    </a:lnTo>
                    <a:lnTo>
                      <a:pt x="1619" y="73"/>
                    </a:lnTo>
                    <a:lnTo>
                      <a:pt x="1530" y="45"/>
                    </a:lnTo>
                    <a:lnTo>
                      <a:pt x="1438" y="22"/>
                    </a:lnTo>
                    <a:lnTo>
                      <a:pt x="1345" y="7"/>
                    </a:lnTo>
                    <a:lnTo>
                      <a:pt x="1251" y="0"/>
                    </a:lnTo>
                    <a:lnTo>
                      <a:pt x="1156" y="0"/>
                    </a:lnTo>
                    <a:lnTo>
                      <a:pt x="1062" y="7"/>
                    </a:lnTo>
                    <a:lnTo>
                      <a:pt x="969" y="22"/>
                    </a:lnTo>
                    <a:lnTo>
                      <a:pt x="877" y="45"/>
                    </a:lnTo>
                    <a:lnTo>
                      <a:pt x="787" y="73"/>
                    </a:lnTo>
                    <a:lnTo>
                      <a:pt x="699" y="109"/>
                    </a:lnTo>
                    <a:lnTo>
                      <a:pt x="615" y="152"/>
                    </a:lnTo>
                    <a:lnTo>
                      <a:pt x="535" y="202"/>
                    </a:lnTo>
                    <a:lnTo>
                      <a:pt x="459" y="257"/>
                    </a:lnTo>
                    <a:lnTo>
                      <a:pt x="386" y="319"/>
                    </a:lnTo>
                    <a:lnTo>
                      <a:pt x="319" y="385"/>
                    </a:lnTo>
                    <a:lnTo>
                      <a:pt x="258" y="458"/>
                    </a:lnTo>
                    <a:lnTo>
                      <a:pt x="203" y="534"/>
                    </a:lnTo>
                    <a:lnTo>
                      <a:pt x="153" y="614"/>
                    </a:lnTo>
                    <a:lnTo>
                      <a:pt x="110" y="698"/>
                    </a:lnTo>
                    <a:lnTo>
                      <a:pt x="74" y="786"/>
                    </a:lnTo>
                    <a:lnTo>
                      <a:pt x="44" y="876"/>
                    </a:lnTo>
                    <a:lnTo>
                      <a:pt x="22" y="968"/>
                    </a:lnTo>
                    <a:lnTo>
                      <a:pt x="7" y="1061"/>
                    </a:lnTo>
                    <a:lnTo>
                      <a:pt x="0" y="1155"/>
                    </a:lnTo>
                    <a:lnTo>
                      <a:pt x="0" y="1250"/>
                    </a:lnTo>
                    <a:lnTo>
                      <a:pt x="7" y="1343"/>
                    </a:lnTo>
                    <a:lnTo>
                      <a:pt x="22" y="1437"/>
                    </a:lnTo>
                    <a:lnTo>
                      <a:pt x="43" y="1530"/>
                    </a:lnTo>
                    <a:lnTo>
                      <a:pt x="72" y="1619"/>
                    </a:lnTo>
                    <a:lnTo>
                      <a:pt x="108" y="170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0" name="Line 44"/>
              <p:cNvSpPr>
                <a:spLocks noChangeShapeType="1"/>
              </p:cNvSpPr>
              <p:nvPr/>
            </p:nvSpPr>
            <p:spPr bwMode="auto">
              <a:xfrm>
                <a:off x="303" y="3666"/>
                <a:ext cx="144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1" name="Line 45"/>
              <p:cNvSpPr>
                <a:spLocks noChangeShapeType="1"/>
              </p:cNvSpPr>
              <p:nvPr/>
            </p:nvSpPr>
            <p:spPr bwMode="auto">
              <a:xfrm>
                <a:off x="3333" y="1579"/>
                <a:ext cx="1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2" name="Freeform 46"/>
              <p:cNvSpPr>
                <a:spLocks/>
              </p:cNvSpPr>
              <p:nvPr/>
            </p:nvSpPr>
            <p:spPr bwMode="auto">
              <a:xfrm>
                <a:off x="303" y="3666"/>
                <a:ext cx="97" cy="157"/>
              </a:xfrm>
              <a:custGeom>
                <a:avLst/>
                <a:gdLst>
                  <a:gd name="T0" fmla="*/ 0 w 147"/>
                  <a:gd name="T1" fmla="*/ 0 h 240"/>
                  <a:gd name="T2" fmla="*/ 8 w 147"/>
                  <a:gd name="T3" fmla="*/ 16 h 240"/>
                  <a:gd name="T4" fmla="*/ 17 w 147"/>
                  <a:gd name="T5" fmla="*/ 30 h 240"/>
                  <a:gd name="T6" fmla="*/ 28 w 147"/>
                  <a:gd name="T7" fmla="*/ 44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240">
                    <a:moveTo>
                      <a:pt x="0" y="0"/>
                    </a:moveTo>
                    <a:lnTo>
                      <a:pt x="43" y="85"/>
                    </a:lnTo>
                    <a:lnTo>
                      <a:pt x="93" y="166"/>
                    </a:lnTo>
                    <a:lnTo>
                      <a:pt x="147" y="2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3" name="Line 47"/>
              <p:cNvSpPr>
                <a:spLocks noChangeShapeType="1"/>
              </p:cNvSpPr>
              <p:nvPr/>
            </p:nvSpPr>
            <p:spPr bwMode="auto">
              <a:xfrm>
                <a:off x="418" y="3846"/>
                <a:ext cx="14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4" name="Line 48"/>
              <p:cNvSpPr>
                <a:spLocks noChangeShapeType="1"/>
              </p:cNvSpPr>
              <p:nvPr/>
            </p:nvSpPr>
            <p:spPr bwMode="auto">
              <a:xfrm>
                <a:off x="451" y="3879"/>
                <a:ext cx="14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5" name="Freeform 49"/>
              <p:cNvSpPr>
                <a:spLocks/>
              </p:cNvSpPr>
              <p:nvPr/>
            </p:nvSpPr>
            <p:spPr bwMode="auto">
              <a:xfrm>
                <a:off x="483" y="3916"/>
                <a:ext cx="269" cy="166"/>
              </a:xfrm>
              <a:custGeom>
                <a:avLst/>
                <a:gdLst>
                  <a:gd name="T0" fmla="*/ 0 w 407"/>
                  <a:gd name="T1" fmla="*/ 0 h 253"/>
                  <a:gd name="T2" fmla="*/ 1 w 407"/>
                  <a:gd name="T3" fmla="*/ 1 h 253"/>
                  <a:gd name="T4" fmla="*/ 15 w 407"/>
                  <a:gd name="T5" fmla="*/ 12 h 253"/>
                  <a:gd name="T6" fmla="*/ 29 w 407"/>
                  <a:gd name="T7" fmla="*/ 23 h 253"/>
                  <a:gd name="T8" fmla="*/ 44 w 407"/>
                  <a:gd name="T9" fmla="*/ 32 h 253"/>
                  <a:gd name="T10" fmla="*/ 61 w 407"/>
                  <a:gd name="T11" fmla="*/ 40 h 253"/>
                  <a:gd name="T12" fmla="*/ 77 w 407"/>
                  <a:gd name="T13" fmla="*/ 47 h 253"/>
                  <a:gd name="T14" fmla="*/ 78 w 407"/>
                  <a:gd name="T15" fmla="*/ 47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7" h="253">
                    <a:moveTo>
                      <a:pt x="0" y="0"/>
                    </a:moveTo>
                    <a:lnTo>
                      <a:pt x="4" y="6"/>
                    </a:lnTo>
                    <a:lnTo>
                      <a:pt x="76" y="67"/>
                    </a:lnTo>
                    <a:lnTo>
                      <a:pt x="153" y="123"/>
                    </a:lnTo>
                    <a:lnTo>
                      <a:pt x="234" y="173"/>
                    </a:lnTo>
                    <a:lnTo>
                      <a:pt x="318" y="215"/>
                    </a:lnTo>
                    <a:lnTo>
                      <a:pt x="405" y="252"/>
                    </a:lnTo>
                    <a:lnTo>
                      <a:pt x="407" y="25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6" name="Line 50"/>
              <p:cNvSpPr>
                <a:spLocks noChangeShapeType="1"/>
              </p:cNvSpPr>
              <p:nvPr/>
            </p:nvSpPr>
            <p:spPr bwMode="auto">
              <a:xfrm>
                <a:off x="779" y="4087"/>
                <a:ext cx="19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7" name="Line 51"/>
              <p:cNvSpPr>
                <a:spLocks noChangeShapeType="1"/>
              </p:cNvSpPr>
              <p:nvPr/>
            </p:nvSpPr>
            <p:spPr bwMode="auto">
              <a:xfrm>
                <a:off x="821" y="4105"/>
                <a:ext cx="23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8" name="Freeform 52"/>
              <p:cNvSpPr>
                <a:spLocks/>
              </p:cNvSpPr>
              <p:nvPr/>
            </p:nvSpPr>
            <p:spPr bwMode="auto">
              <a:xfrm>
                <a:off x="867" y="4115"/>
                <a:ext cx="319" cy="14"/>
              </a:xfrm>
              <a:custGeom>
                <a:avLst/>
                <a:gdLst>
                  <a:gd name="T0" fmla="*/ 0 w 478"/>
                  <a:gd name="T1" fmla="*/ 0 h 23"/>
                  <a:gd name="T2" fmla="*/ 1 w 478"/>
                  <a:gd name="T3" fmla="*/ 1 h 23"/>
                  <a:gd name="T4" fmla="*/ 19 w 478"/>
                  <a:gd name="T5" fmla="*/ 2 h 23"/>
                  <a:gd name="T6" fmla="*/ 38 w 478"/>
                  <a:gd name="T7" fmla="*/ 3 h 23"/>
                  <a:gd name="T8" fmla="*/ 57 w 478"/>
                  <a:gd name="T9" fmla="*/ 3 h 23"/>
                  <a:gd name="T10" fmla="*/ 75 w 478"/>
                  <a:gd name="T11" fmla="*/ 2 h 23"/>
                  <a:gd name="T12" fmla="*/ 94 w 478"/>
                  <a:gd name="T13" fmla="*/ 1 h 23"/>
                  <a:gd name="T14" fmla="*/ 95 w 478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8" h="23">
                    <a:moveTo>
                      <a:pt x="0" y="0"/>
                    </a:moveTo>
                    <a:lnTo>
                      <a:pt x="4" y="1"/>
                    </a:lnTo>
                    <a:lnTo>
                      <a:pt x="97" y="16"/>
                    </a:lnTo>
                    <a:lnTo>
                      <a:pt x="192" y="23"/>
                    </a:lnTo>
                    <a:lnTo>
                      <a:pt x="287" y="23"/>
                    </a:lnTo>
                    <a:lnTo>
                      <a:pt x="382" y="16"/>
                    </a:lnTo>
                    <a:lnTo>
                      <a:pt x="474" y="1"/>
                    </a:lnTo>
                    <a:lnTo>
                      <a:pt x="4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69" name="Line 53"/>
              <p:cNvSpPr>
                <a:spLocks noChangeShapeType="1"/>
              </p:cNvSpPr>
              <p:nvPr/>
            </p:nvSpPr>
            <p:spPr bwMode="auto">
              <a:xfrm flipV="1">
                <a:off x="1210" y="4105"/>
                <a:ext cx="23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70" name="Line 54"/>
              <p:cNvSpPr>
                <a:spLocks noChangeShapeType="1"/>
              </p:cNvSpPr>
              <p:nvPr/>
            </p:nvSpPr>
            <p:spPr bwMode="auto">
              <a:xfrm flipV="1">
                <a:off x="1256" y="4087"/>
                <a:ext cx="23" cy="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71" name="Freeform 55"/>
              <p:cNvSpPr>
                <a:spLocks/>
              </p:cNvSpPr>
              <p:nvPr/>
            </p:nvSpPr>
            <p:spPr bwMode="auto">
              <a:xfrm>
                <a:off x="1302" y="3916"/>
                <a:ext cx="268" cy="166"/>
              </a:xfrm>
              <a:custGeom>
                <a:avLst/>
                <a:gdLst>
                  <a:gd name="T0" fmla="*/ 0 w 407"/>
                  <a:gd name="T1" fmla="*/ 47 h 253"/>
                  <a:gd name="T2" fmla="*/ 1 w 407"/>
                  <a:gd name="T3" fmla="*/ 47 h 253"/>
                  <a:gd name="T4" fmla="*/ 17 w 407"/>
                  <a:gd name="T5" fmla="*/ 40 h 253"/>
                  <a:gd name="T6" fmla="*/ 32 w 407"/>
                  <a:gd name="T7" fmla="*/ 32 h 253"/>
                  <a:gd name="T8" fmla="*/ 47 w 407"/>
                  <a:gd name="T9" fmla="*/ 23 h 253"/>
                  <a:gd name="T10" fmla="*/ 62 w 407"/>
                  <a:gd name="T11" fmla="*/ 12 h 253"/>
                  <a:gd name="T12" fmla="*/ 76 w 407"/>
                  <a:gd name="T13" fmla="*/ 1 h 253"/>
                  <a:gd name="T14" fmla="*/ 76 w 407"/>
                  <a:gd name="T15" fmla="*/ 0 h 2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7" h="253">
                    <a:moveTo>
                      <a:pt x="0" y="253"/>
                    </a:moveTo>
                    <a:lnTo>
                      <a:pt x="1" y="252"/>
                    </a:lnTo>
                    <a:lnTo>
                      <a:pt x="89" y="215"/>
                    </a:lnTo>
                    <a:lnTo>
                      <a:pt x="173" y="173"/>
                    </a:lnTo>
                    <a:lnTo>
                      <a:pt x="254" y="123"/>
                    </a:lnTo>
                    <a:lnTo>
                      <a:pt x="330" y="67"/>
                    </a:lnTo>
                    <a:lnTo>
                      <a:pt x="402" y="6"/>
                    </a:lnTo>
                    <a:lnTo>
                      <a:pt x="40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72" name="Line 56"/>
              <p:cNvSpPr>
                <a:spLocks noChangeShapeType="1"/>
              </p:cNvSpPr>
              <p:nvPr/>
            </p:nvSpPr>
            <p:spPr bwMode="auto">
              <a:xfrm flipV="1">
                <a:off x="1589" y="3879"/>
                <a:ext cx="19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73" name="Line 57"/>
              <p:cNvSpPr>
                <a:spLocks noChangeShapeType="1"/>
              </p:cNvSpPr>
              <p:nvPr/>
            </p:nvSpPr>
            <p:spPr bwMode="auto">
              <a:xfrm flipV="1">
                <a:off x="1621" y="3846"/>
                <a:ext cx="14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6874" name="Freeform 58"/>
              <p:cNvSpPr>
                <a:spLocks/>
              </p:cNvSpPr>
              <p:nvPr/>
            </p:nvSpPr>
            <p:spPr bwMode="auto">
              <a:xfrm>
                <a:off x="1654" y="3666"/>
                <a:ext cx="97" cy="157"/>
              </a:xfrm>
              <a:custGeom>
                <a:avLst/>
                <a:gdLst>
                  <a:gd name="T0" fmla="*/ 0 w 147"/>
                  <a:gd name="T1" fmla="*/ 44 h 240"/>
                  <a:gd name="T2" fmla="*/ 11 w 147"/>
                  <a:gd name="T3" fmla="*/ 30 h 240"/>
                  <a:gd name="T4" fmla="*/ 20 w 147"/>
                  <a:gd name="T5" fmla="*/ 16 h 240"/>
                  <a:gd name="T6" fmla="*/ 28 w 147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240">
                    <a:moveTo>
                      <a:pt x="0" y="240"/>
                    </a:moveTo>
                    <a:lnTo>
                      <a:pt x="54" y="166"/>
                    </a:lnTo>
                    <a:lnTo>
                      <a:pt x="103" y="85"/>
                    </a:lnTo>
                    <a:lnTo>
                      <a:pt x="14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6820" name="Freeform 59"/>
            <p:cNvSpPr>
              <a:spLocks/>
            </p:cNvSpPr>
            <p:nvPr/>
          </p:nvSpPr>
          <p:spPr bwMode="auto">
            <a:xfrm>
              <a:off x="303" y="1250"/>
              <a:ext cx="1448" cy="1032"/>
            </a:xfrm>
            <a:custGeom>
              <a:avLst/>
              <a:gdLst>
                <a:gd name="T0" fmla="*/ 0 w 2191"/>
                <a:gd name="T1" fmla="*/ 297 h 1563"/>
                <a:gd name="T2" fmla="*/ 19 w 2191"/>
                <a:gd name="T3" fmla="*/ 259 h 1563"/>
                <a:gd name="T4" fmla="*/ 28 w 2191"/>
                <a:gd name="T5" fmla="*/ 240 h 1563"/>
                <a:gd name="T6" fmla="*/ 38 w 2191"/>
                <a:gd name="T7" fmla="*/ 221 h 1563"/>
                <a:gd name="T8" fmla="*/ 49 w 2191"/>
                <a:gd name="T9" fmla="*/ 201 h 1563"/>
                <a:gd name="T10" fmla="*/ 59 w 2191"/>
                <a:gd name="T11" fmla="*/ 180 h 1563"/>
                <a:gd name="T12" fmla="*/ 71 w 2191"/>
                <a:gd name="T13" fmla="*/ 159 h 1563"/>
                <a:gd name="T14" fmla="*/ 83 w 2191"/>
                <a:gd name="T15" fmla="*/ 137 h 1563"/>
                <a:gd name="T16" fmla="*/ 96 w 2191"/>
                <a:gd name="T17" fmla="*/ 115 h 1563"/>
                <a:gd name="T18" fmla="*/ 111 w 2191"/>
                <a:gd name="T19" fmla="*/ 92 h 1563"/>
                <a:gd name="T20" fmla="*/ 126 w 2191"/>
                <a:gd name="T21" fmla="*/ 69 h 1563"/>
                <a:gd name="T22" fmla="*/ 134 w 2191"/>
                <a:gd name="T23" fmla="*/ 57 h 1563"/>
                <a:gd name="T24" fmla="*/ 141 w 2191"/>
                <a:gd name="T25" fmla="*/ 47 h 1563"/>
                <a:gd name="T26" fmla="*/ 150 w 2191"/>
                <a:gd name="T27" fmla="*/ 37 h 1563"/>
                <a:gd name="T28" fmla="*/ 158 w 2191"/>
                <a:gd name="T29" fmla="*/ 28 h 1563"/>
                <a:gd name="T30" fmla="*/ 167 w 2191"/>
                <a:gd name="T31" fmla="*/ 20 h 1563"/>
                <a:gd name="T32" fmla="*/ 174 w 2191"/>
                <a:gd name="T33" fmla="*/ 13 h 1563"/>
                <a:gd name="T34" fmla="*/ 184 w 2191"/>
                <a:gd name="T35" fmla="*/ 8 h 1563"/>
                <a:gd name="T36" fmla="*/ 188 w 2191"/>
                <a:gd name="T37" fmla="*/ 6 h 1563"/>
                <a:gd name="T38" fmla="*/ 192 w 2191"/>
                <a:gd name="T39" fmla="*/ 4 h 1563"/>
                <a:gd name="T40" fmla="*/ 196 w 2191"/>
                <a:gd name="T41" fmla="*/ 2 h 1563"/>
                <a:gd name="T42" fmla="*/ 200 w 2191"/>
                <a:gd name="T43" fmla="*/ 1 h 1563"/>
                <a:gd name="T44" fmla="*/ 205 w 2191"/>
                <a:gd name="T45" fmla="*/ 1 h 1563"/>
                <a:gd name="T46" fmla="*/ 209 w 2191"/>
                <a:gd name="T47" fmla="*/ 0 h 1563"/>
                <a:gd name="T48" fmla="*/ 213 w 2191"/>
                <a:gd name="T49" fmla="*/ 1 h 1563"/>
                <a:gd name="T50" fmla="*/ 217 w 2191"/>
                <a:gd name="T51" fmla="*/ 1 h 1563"/>
                <a:gd name="T52" fmla="*/ 222 w 2191"/>
                <a:gd name="T53" fmla="*/ 2 h 1563"/>
                <a:gd name="T54" fmla="*/ 226 w 2191"/>
                <a:gd name="T55" fmla="*/ 4 h 1563"/>
                <a:gd name="T56" fmla="*/ 230 w 2191"/>
                <a:gd name="T57" fmla="*/ 6 h 1563"/>
                <a:gd name="T58" fmla="*/ 235 w 2191"/>
                <a:gd name="T59" fmla="*/ 8 h 1563"/>
                <a:gd name="T60" fmla="*/ 243 w 2191"/>
                <a:gd name="T61" fmla="*/ 13 h 1563"/>
                <a:gd name="T62" fmla="*/ 252 w 2191"/>
                <a:gd name="T63" fmla="*/ 20 h 1563"/>
                <a:gd name="T64" fmla="*/ 260 w 2191"/>
                <a:gd name="T65" fmla="*/ 28 h 1563"/>
                <a:gd name="T66" fmla="*/ 268 w 2191"/>
                <a:gd name="T67" fmla="*/ 37 h 1563"/>
                <a:gd name="T68" fmla="*/ 276 w 2191"/>
                <a:gd name="T69" fmla="*/ 47 h 1563"/>
                <a:gd name="T70" fmla="*/ 284 w 2191"/>
                <a:gd name="T71" fmla="*/ 57 h 1563"/>
                <a:gd name="T72" fmla="*/ 291 w 2191"/>
                <a:gd name="T73" fmla="*/ 69 h 1563"/>
                <a:gd name="T74" fmla="*/ 307 w 2191"/>
                <a:gd name="T75" fmla="*/ 92 h 1563"/>
                <a:gd name="T76" fmla="*/ 321 w 2191"/>
                <a:gd name="T77" fmla="*/ 115 h 1563"/>
                <a:gd name="T78" fmla="*/ 334 w 2191"/>
                <a:gd name="T79" fmla="*/ 137 h 1563"/>
                <a:gd name="T80" fmla="*/ 347 w 2191"/>
                <a:gd name="T81" fmla="*/ 159 h 1563"/>
                <a:gd name="T82" fmla="*/ 359 w 2191"/>
                <a:gd name="T83" fmla="*/ 180 h 1563"/>
                <a:gd name="T84" fmla="*/ 369 w 2191"/>
                <a:gd name="T85" fmla="*/ 201 h 1563"/>
                <a:gd name="T86" fmla="*/ 379 w 2191"/>
                <a:gd name="T87" fmla="*/ 221 h 1563"/>
                <a:gd name="T88" fmla="*/ 390 w 2191"/>
                <a:gd name="T89" fmla="*/ 240 h 1563"/>
                <a:gd name="T90" fmla="*/ 399 w 2191"/>
                <a:gd name="T91" fmla="*/ 259 h 1563"/>
                <a:gd name="T92" fmla="*/ 418 w 2191"/>
                <a:gd name="T93" fmla="*/ 297 h 156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191" h="1563">
                  <a:moveTo>
                    <a:pt x="0" y="1563"/>
                  </a:moveTo>
                  <a:lnTo>
                    <a:pt x="98" y="1364"/>
                  </a:lnTo>
                  <a:lnTo>
                    <a:pt x="148" y="1263"/>
                  </a:lnTo>
                  <a:lnTo>
                    <a:pt x="200" y="1160"/>
                  </a:lnTo>
                  <a:lnTo>
                    <a:pt x="255" y="1056"/>
                  </a:lnTo>
                  <a:lnTo>
                    <a:pt x="312" y="948"/>
                  </a:lnTo>
                  <a:lnTo>
                    <a:pt x="373" y="837"/>
                  </a:lnTo>
                  <a:lnTo>
                    <a:pt x="438" y="722"/>
                  </a:lnTo>
                  <a:lnTo>
                    <a:pt x="507" y="603"/>
                  </a:lnTo>
                  <a:lnTo>
                    <a:pt x="582" y="481"/>
                  </a:lnTo>
                  <a:lnTo>
                    <a:pt x="660" y="360"/>
                  </a:lnTo>
                  <a:lnTo>
                    <a:pt x="702" y="302"/>
                  </a:lnTo>
                  <a:lnTo>
                    <a:pt x="743" y="247"/>
                  </a:lnTo>
                  <a:lnTo>
                    <a:pt x="786" y="195"/>
                  </a:lnTo>
                  <a:lnTo>
                    <a:pt x="829" y="148"/>
                  </a:lnTo>
                  <a:lnTo>
                    <a:pt x="872" y="107"/>
                  </a:lnTo>
                  <a:lnTo>
                    <a:pt x="916" y="71"/>
                  </a:lnTo>
                  <a:lnTo>
                    <a:pt x="961" y="41"/>
                  </a:lnTo>
                  <a:lnTo>
                    <a:pt x="983" y="29"/>
                  </a:lnTo>
                  <a:lnTo>
                    <a:pt x="1005" y="20"/>
                  </a:lnTo>
                  <a:lnTo>
                    <a:pt x="1028" y="11"/>
                  </a:lnTo>
                  <a:lnTo>
                    <a:pt x="1050" y="6"/>
                  </a:lnTo>
                  <a:lnTo>
                    <a:pt x="1073" y="1"/>
                  </a:lnTo>
                  <a:lnTo>
                    <a:pt x="1095" y="0"/>
                  </a:lnTo>
                  <a:lnTo>
                    <a:pt x="1117" y="1"/>
                  </a:lnTo>
                  <a:lnTo>
                    <a:pt x="1141" y="6"/>
                  </a:lnTo>
                  <a:lnTo>
                    <a:pt x="1163" y="11"/>
                  </a:lnTo>
                  <a:lnTo>
                    <a:pt x="1185" y="20"/>
                  </a:lnTo>
                  <a:lnTo>
                    <a:pt x="1208" y="29"/>
                  </a:lnTo>
                  <a:lnTo>
                    <a:pt x="1230" y="41"/>
                  </a:lnTo>
                  <a:lnTo>
                    <a:pt x="1274" y="71"/>
                  </a:lnTo>
                  <a:lnTo>
                    <a:pt x="1318" y="107"/>
                  </a:lnTo>
                  <a:lnTo>
                    <a:pt x="1362" y="148"/>
                  </a:lnTo>
                  <a:lnTo>
                    <a:pt x="1405" y="195"/>
                  </a:lnTo>
                  <a:lnTo>
                    <a:pt x="1447" y="247"/>
                  </a:lnTo>
                  <a:lnTo>
                    <a:pt x="1489" y="302"/>
                  </a:lnTo>
                  <a:lnTo>
                    <a:pt x="1529" y="360"/>
                  </a:lnTo>
                  <a:lnTo>
                    <a:pt x="1608" y="481"/>
                  </a:lnTo>
                  <a:lnTo>
                    <a:pt x="1683" y="603"/>
                  </a:lnTo>
                  <a:lnTo>
                    <a:pt x="1753" y="722"/>
                  </a:lnTo>
                  <a:lnTo>
                    <a:pt x="1818" y="837"/>
                  </a:lnTo>
                  <a:lnTo>
                    <a:pt x="1879" y="948"/>
                  </a:lnTo>
                  <a:lnTo>
                    <a:pt x="1935" y="1056"/>
                  </a:lnTo>
                  <a:lnTo>
                    <a:pt x="1990" y="1160"/>
                  </a:lnTo>
                  <a:lnTo>
                    <a:pt x="2043" y="1263"/>
                  </a:lnTo>
                  <a:lnTo>
                    <a:pt x="2093" y="1364"/>
                  </a:lnTo>
                  <a:lnTo>
                    <a:pt x="2191" y="15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0764" name="Group 60"/>
          <p:cNvGrpSpPr>
            <a:grpSpLocks/>
          </p:cNvGrpSpPr>
          <p:nvPr/>
        </p:nvGrpSpPr>
        <p:grpSpPr bwMode="auto">
          <a:xfrm>
            <a:off x="6272213" y="182563"/>
            <a:ext cx="2551112" cy="3086100"/>
            <a:chOff x="3951" y="115"/>
            <a:chExt cx="1607" cy="1944"/>
          </a:xfrm>
        </p:grpSpPr>
        <p:sp>
          <p:nvSpPr>
            <p:cNvPr id="76813" name="Freeform 61"/>
            <p:cNvSpPr>
              <a:spLocks/>
            </p:cNvSpPr>
            <p:nvPr/>
          </p:nvSpPr>
          <p:spPr bwMode="auto">
            <a:xfrm>
              <a:off x="5006" y="1450"/>
              <a:ext cx="552" cy="601"/>
            </a:xfrm>
            <a:custGeom>
              <a:avLst/>
              <a:gdLst>
                <a:gd name="T0" fmla="*/ 0 w 562"/>
                <a:gd name="T1" fmla="*/ 586 h 606"/>
                <a:gd name="T2" fmla="*/ 76 w 562"/>
                <a:gd name="T3" fmla="*/ 567 h 606"/>
                <a:gd name="T4" fmla="*/ 145 w 562"/>
                <a:gd name="T5" fmla="*/ 545 h 606"/>
                <a:gd name="T6" fmla="*/ 212 w 562"/>
                <a:gd name="T7" fmla="*/ 520 h 606"/>
                <a:gd name="T8" fmla="*/ 275 w 562"/>
                <a:gd name="T9" fmla="*/ 488 h 606"/>
                <a:gd name="T10" fmla="*/ 332 w 562"/>
                <a:gd name="T11" fmla="*/ 453 h 606"/>
                <a:gd name="T12" fmla="*/ 381 w 562"/>
                <a:gd name="T13" fmla="*/ 415 h 606"/>
                <a:gd name="T14" fmla="*/ 423 w 562"/>
                <a:gd name="T15" fmla="*/ 375 h 606"/>
                <a:gd name="T16" fmla="*/ 459 w 562"/>
                <a:gd name="T17" fmla="*/ 330 h 606"/>
                <a:gd name="T18" fmla="*/ 487 w 562"/>
                <a:gd name="T19" fmla="*/ 287 h 606"/>
                <a:gd name="T20" fmla="*/ 508 w 562"/>
                <a:gd name="T21" fmla="*/ 239 h 606"/>
                <a:gd name="T22" fmla="*/ 518 w 562"/>
                <a:gd name="T23" fmla="*/ 189 h 606"/>
                <a:gd name="T24" fmla="*/ 523 w 562"/>
                <a:gd name="T25" fmla="*/ 144 h 606"/>
                <a:gd name="T26" fmla="*/ 517 w 562"/>
                <a:gd name="T27" fmla="*/ 94 h 606"/>
                <a:gd name="T28" fmla="*/ 504 w 562"/>
                <a:gd name="T29" fmla="*/ 49 h 606"/>
                <a:gd name="T30" fmla="*/ 482 w 562"/>
                <a:gd name="T31" fmla="*/ 0 h 6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2" h="606">
                  <a:moveTo>
                    <a:pt x="0" y="606"/>
                  </a:moveTo>
                  <a:lnTo>
                    <a:pt x="80" y="587"/>
                  </a:lnTo>
                  <a:lnTo>
                    <a:pt x="157" y="565"/>
                  </a:lnTo>
                  <a:lnTo>
                    <a:pt x="228" y="536"/>
                  </a:lnTo>
                  <a:lnTo>
                    <a:pt x="295" y="504"/>
                  </a:lnTo>
                  <a:lnTo>
                    <a:pt x="356" y="469"/>
                  </a:lnTo>
                  <a:lnTo>
                    <a:pt x="409" y="429"/>
                  </a:lnTo>
                  <a:lnTo>
                    <a:pt x="455" y="387"/>
                  </a:lnTo>
                  <a:lnTo>
                    <a:pt x="493" y="342"/>
                  </a:lnTo>
                  <a:lnTo>
                    <a:pt x="523" y="295"/>
                  </a:lnTo>
                  <a:lnTo>
                    <a:pt x="546" y="247"/>
                  </a:lnTo>
                  <a:lnTo>
                    <a:pt x="557" y="197"/>
                  </a:lnTo>
                  <a:lnTo>
                    <a:pt x="562" y="148"/>
                  </a:lnTo>
                  <a:lnTo>
                    <a:pt x="556" y="98"/>
                  </a:lnTo>
                  <a:lnTo>
                    <a:pt x="541" y="49"/>
                  </a:lnTo>
                  <a:lnTo>
                    <a:pt x="518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4" name="Line 62"/>
            <p:cNvSpPr>
              <a:spLocks noChangeShapeType="1"/>
            </p:cNvSpPr>
            <p:nvPr/>
          </p:nvSpPr>
          <p:spPr bwMode="auto">
            <a:xfrm flipH="1">
              <a:off x="3965" y="115"/>
              <a:ext cx="772" cy="13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5" name="Line 63"/>
            <p:cNvSpPr>
              <a:spLocks noChangeShapeType="1"/>
            </p:cNvSpPr>
            <p:nvPr/>
          </p:nvSpPr>
          <p:spPr bwMode="auto">
            <a:xfrm>
              <a:off x="4740" y="119"/>
              <a:ext cx="774" cy="133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6" name="Freeform 64"/>
            <p:cNvSpPr>
              <a:spLocks/>
            </p:cNvSpPr>
            <p:nvPr/>
          </p:nvSpPr>
          <p:spPr bwMode="auto">
            <a:xfrm>
              <a:off x="5002" y="2022"/>
              <a:ext cx="117" cy="35"/>
            </a:xfrm>
            <a:custGeom>
              <a:avLst/>
              <a:gdLst>
                <a:gd name="T0" fmla="*/ 0 w 123"/>
                <a:gd name="T1" fmla="*/ 51 h 31"/>
                <a:gd name="T2" fmla="*/ 10 w 123"/>
                <a:gd name="T3" fmla="*/ 47 h 31"/>
                <a:gd name="T4" fmla="*/ 17 w 123"/>
                <a:gd name="T5" fmla="*/ 43 h 31"/>
                <a:gd name="T6" fmla="*/ 26 w 123"/>
                <a:gd name="T7" fmla="*/ 41 h 31"/>
                <a:gd name="T8" fmla="*/ 34 w 123"/>
                <a:gd name="T9" fmla="*/ 34 h 31"/>
                <a:gd name="T10" fmla="*/ 44 w 123"/>
                <a:gd name="T11" fmla="*/ 30 h 31"/>
                <a:gd name="T12" fmla="*/ 50 w 123"/>
                <a:gd name="T13" fmla="*/ 27 h 31"/>
                <a:gd name="T14" fmla="*/ 60 w 123"/>
                <a:gd name="T15" fmla="*/ 23 h 31"/>
                <a:gd name="T16" fmla="*/ 67 w 123"/>
                <a:gd name="T17" fmla="*/ 20 h 31"/>
                <a:gd name="T18" fmla="*/ 76 w 123"/>
                <a:gd name="T19" fmla="*/ 14 h 31"/>
                <a:gd name="T20" fmla="*/ 84 w 123"/>
                <a:gd name="T21" fmla="*/ 9 h 31"/>
                <a:gd name="T22" fmla="*/ 92 w 123"/>
                <a:gd name="T23" fmla="*/ 3 h 31"/>
                <a:gd name="T24" fmla="*/ 101 w 123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31">
                  <a:moveTo>
                    <a:pt x="0" y="31"/>
                  </a:moveTo>
                  <a:lnTo>
                    <a:pt x="11" y="29"/>
                  </a:lnTo>
                  <a:lnTo>
                    <a:pt x="21" y="27"/>
                  </a:lnTo>
                  <a:lnTo>
                    <a:pt x="31" y="25"/>
                  </a:lnTo>
                  <a:lnTo>
                    <a:pt x="42" y="21"/>
                  </a:lnTo>
                  <a:lnTo>
                    <a:pt x="53" y="19"/>
                  </a:lnTo>
                  <a:lnTo>
                    <a:pt x="62" y="17"/>
                  </a:lnTo>
                  <a:lnTo>
                    <a:pt x="73" y="14"/>
                  </a:lnTo>
                  <a:lnTo>
                    <a:pt x="82" y="12"/>
                  </a:lnTo>
                  <a:lnTo>
                    <a:pt x="93" y="9"/>
                  </a:lnTo>
                  <a:lnTo>
                    <a:pt x="103" y="5"/>
                  </a:lnTo>
                  <a:lnTo>
                    <a:pt x="113" y="3"/>
                  </a:lnTo>
                  <a:lnTo>
                    <a:pt x="12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7" name="Freeform 65"/>
            <p:cNvSpPr>
              <a:spLocks/>
            </p:cNvSpPr>
            <p:nvPr/>
          </p:nvSpPr>
          <p:spPr bwMode="auto">
            <a:xfrm>
              <a:off x="3957" y="905"/>
              <a:ext cx="1045" cy="1146"/>
            </a:xfrm>
            <a:custGeom>
              <a:avLst/>
              <a:gdLst>
                <a:gd name="T0" fmla="*/ 0 w 1051"/>
                <a:gd name="T1" fmla="*/ 526 h 1161"/>
                <a:gd name="T2" fmla="*/ 19 w 1051"/>
                <a:gd name="T3" fmla="*/ 495 h 1161"/>
                <a:gd name="T4" fmla="*/ 36 w 1051"/>
                <a:gd name="T5" fmla="*/ 469 h 1161"/>
                <a:gd name="T6" fmla="*/ 53 w 1051"/>
                <a:gd name="T7" fmla="*/ 441 h 1161"/>
                <a:gd name="T8" fmla="*/ 69 w 1051"/>
                <a:gd name="T9" fmla="*/ 416 h 1161"/>
                <a:gd name="T10" fmla="*/ 93 w 1051"/>
                <a:gd name="T11" fmla="*/ 370 h 1161"/>
                <a:gd name="T12" fmla="*/ 121 w 1051"/>
                <a:gd name="T13" fmla="*/ 331 h 1161"/>
                <a:gd name="T14" fmla="*/ 147 w 1051"/>
                <a:gd name="T15" fmla="*/ 290 h 1161"/>
                <a:gd name="T16" fmla="*/ 170 w 1051"/>
                <a:gd name="T17" fmla="*/ 258 h 1161"/>
                <a:gd name="T18" fmla="*/ 192 w 1051"/>
                <a:gd name="T19" fmla="*/ 226 h 1161"/>
                <a:gd name="T20" fmla="*/ 213 w 1051"/>
                <a:gd name="T21" fmla="*/ 197 h 1161"/>
                <a:gd name="T22" fmla="*/ 233 w 1051"/>
                <a:gd name="T23" fmla="*/ 175 h 1161"/>
                <a:gd name="T24" fmla="*/ 251 w 1051"/>
                <a:gd name="T25" fmla="*/ 150 h 1161"/>
                <a:gd name="T26" fmla="*/ 264 w 1051"/>
                <a:gd name="T27" fmla="*/ 129 h 1161"/>
                <a:gd name="T28" fmla="*/ 281 w 1051"/>
                <a:gd name="T29" fmla="*/ 113 h 1161"/>
                <a:gd name="T30" fmla="*/ 296 w 1051"/>
                <a:gd name="T31" fmla="*/ 96 h 1161"/>
                <a:gd name="T32" fmla="*/ 311 w 1051"/>
                <a:gd name="T33" fmla="*/ 80 h 1161"/>
                <a:gd name="T34" fmla="*/ 340 w 1051"/>
                <a:gd name="T35" fmla="*/ 53 h 1161"/>
                <a:gd name="T36" fmla="*/ 365 w 1051"/>
                <a:gd name="T37" fmla="*/ 36 h 1161"/>
                <a:gd name="T38" fmla="*/ 390 w 1051"/>
                <a:gd name="T39" fmla="*/ 21 h 1161"/>
                <a:gd name="T40" fmla="*/ 413 w 1051"/>
                <a:gd name="T41" fmla="*/ 9 h 1161"/>
                <a:gd name="T42" fmla="*/ 433 w 1051"/>
                <a:gd name="T43" fmla="*/ 3 h 1161"/>
                <a:gd name="T44" fmla="*/ 453 w 1051"/>
                <a:gd name="T45" fmla="*/ 0 h 1161"/>
                <a:gd name="T46" fmla="*/ 473 w 1051"/>
                <a:gd name="T47" fmla="*/ 3 h 1161"/>
                <a:gd name="T48" fmla="*/ 493 w 1051"/>
                <a:gd name="T49" fmla="*/ 8 h 1161"/>
                <a:gd name="T50" fmla="*/ 513 w 1051"/>
                <a:gd name="T51" fmla="*/ 18 h 1161"/>
                <a:gd name="T52" fmla="*/ 534 w 1051"/>
                <a:gd name="T53" fmla="*/ 31 h 1161"/>
                <a:gd name="T54" fmla="*/ 554 w 1051"/>
                <a:gd name="T55" fmla="*/ 44 h 1161"/>
                <a:gd name="T56" fmla="*/ 575 w 1051"/>
                <a:gd name="T57" fmla="*/ 67 h 1161"/>
                <a:gd name="T58" fmla="*/ 596 w 1051"/>
                <a:gd name="T59" fmla="*/ 94 h 1161"/>
                <a:gd name="T60" fmla="*/ 614 w 1051"/>
                <a:gd name="T61" fmla="*/ 122 h 1161"/>
                <a:gd name="T62" fmla="*/ 637 w 1051"/>
                <a:gd name="T63" fmla="*/ 160 h 1161"/>
                <a:gd name="T64" fmla="*/ 662 w 1051"/>
                <a:gd name="T65" fmla="*/ 199 h 1161"/>
                <a:gd name="T66" fmla="*/ 688 w 1051"/>
                <a:gd name="T67" fmla="*/ 250 h 1161"/>
                <a:gd name="T68" fmla="*/ 716 w 1051"/>
                <a:gd name="T69" fmla="*/ 306 h 1161"/>
                <a:gd name="T70" fmla="*/ 731 w 1051"/>
                <a:gd name="T71" fmla="*/ 337 h 1161"/>
                <a:gd name="T72" fmla="*/ 747 w 1051"/>
                <a:gd name="T73" fmla="*/ 371 h 1161"/>
                <a:gd name="T74" fmla="*/ 763 w 1051"/>
                <a:gd name="T75" fmla="*/ 409 h 1161"/>
                <a:gd name="T76" fmla="*/ 779 w 1051"/>
                <a:gd name="T77" fmla="*/ 447 h 1161"/>
                <a:gd name="T78" fmla="*/ 795 w 1051"/>
                <a:gd name="T79" fmla="*/ 491 h 1161"/>
                <a:gd name="T80" fmla="*/ 814 w 1051"/>
                <a:gd name="T81" fmla="*/ 538 h 1161"/>
                <a:gd name="T82" fmla="*/ 835 w 1051"/>
                <a:gd name="T83" fmla="*/ 587 h 1161"/>
                <a:gd name="T84" fmla="*/ 857 w 1051"/>
                <a:gd name="T85" fmla="*/ 642 h 1161"/>
                <a:gd name="T86" fmla="*/ 880 w 1051"/>
                <a:gd name="T87" fmla="*/ 702 h 1161"/>
                <a:gd name="T88" fmla="*/ 906 w 1051"/>
                <a:gd name="T89" fmla="*/ 769 h 1161"/>
                <a:gd name="T90" fmla="*/ 933 w 1051"/>
                <a:gd name="T91" fmla="*/ 840 h 1161"/>
                <a:gd name="T92" fmla="*/ 959 w 1051"/>
                <a:gd name="T93" fmla="*/ 919 h 1161"/>
                <a:gd name="T94" fmla="*/ 975 w 1051"/>
                <a:gd name="T95" fmla="*/ 960 h 1161"/>
                <a:gd name="T96" fmla="*/ 991 w 1051"/>
                <a:gd name="T97" fmla="*/ 1005 h 1161"/>
                <a:gd name="T98" fmla="*/ 1009 w 1051"/>
                <a:gd name="T99" fmla="*/ 1053 h 1161"/>
                <a:gd name="T100" fmla="*/ 1027 w 1051"/>
                <a:gd name="T101" fmla="*/ 1102 h 11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1" h="1161">
                  <a:moveTo>
                    <a:pt x="0" y="554"/>
                  </a:moveTo>
                  <a:lnTo>
                    <a:pt x="19" y="522"/>
                  </a:lnTo>
                  <a:lnTo>
                    <a:pt x="36" y="493"/>
                  </a:lnTo>
                  <a:lnTo>
                    <a:pt x="53" y="465"/>
                  </a:lnTo>
                  <a:lnTo>
                    <a:pt x="69" y="439"/>
                  </a:lnTo>
                  <a:lnTo>
                    <a:pt x="97" y="390"/>
                  </a:lnTo>
                  <a:lnTo>
                    <a:pt x="125" y="347"/>
                  </a:lnTo>
                  <a:lnTo>
                    <a:pt x="151" y="306"/>
                  </a:lnTo>
                  <a:lnTo>
                    <a:pt x="174" y="271"/>
                  </a:lnTo>
                  <a:lnTo>
                    <a:pt x="196" y="238"/>
                  </a:lnTo>
                  <a:lnTo>
                    <a:pt x="217" y="209"/>
                  </a:lnTo>
                  <a:lnTo>
                    <a:pt x="237" y="183"/>
                  </a:lnTo>
                  <a:lnTo>
                    <a:pt x="255" y="158"/>
                  </a:lnTo>
                  <a:lnTo>
                    <a:pt x="272" y="137"/>
                  </a:lnTo>
                  <a:lnTo>
                    <a:pt x="289" y="118"/>
                  </a:lnTo>
                  <a:lnTo>
                    <a:pt x="304" y="100"/>
                  </a:lnTo>
                  <a:lnTo>
                    <a:pt x="319" y="84"/>
                  </a:lnTo>
                  <a:lnTo>
                    <a:pt x="348" y="57"/>
                  </a:lnTo>
                  <a:lnTo>
                    <a:pt x="373" y="36"/>
                  </a:lnTo>
                  <a:lnTo>
                    <a:pt x="398" y="21"/>
                  </a:lnTo>
                  <a:lnTo>
                    <a:pt x="421" y="9"/>
                  </a:lnTo>
                  <a:lnTo>
                    <a:pt x="443" y="3"/>
                  </a:lnTo>
                  <a:lnTo>
                    <a:pt x="465" y="0"/>
                  </a:lnTo>
                  <a:lnTo>
                    <a:pt x="485" y="3"/>
                  </a:lnTo>
                  <a:lnTo>
                    <a:pt x="505" y="8"/>
                  </a:lnTo>
                  <a:lnTo>
                    <a:pt x="525" y="18"/>
                  </a:lnTo>
                  <a:lnTo>
                    <a:pt x="546" y="31"/>
                  </a:lnTo>
                  <a:lnTo>
                    <a:pt x="566" y="48"/>
                  </a:lnTo>
                  <a:lnTo>
                    <a:pt x="587" y="71"/>
                  </a:lnTo>
                  <a:lnTo>
                    <a:pt x="608" y="98"/>
                  </a:lnTo>
                  <a:lnTo>
                    <a:pt x="630" y="130"/>
                  </a:lnTo>
                  <a:lnTo>
                    <a:pt x="653" y="168"/>
                  </a:lnTo>
                  <a:lnTo>
                    <a:pt x="678" y="211"/>
                  </a:lnTo>
                  <a:lnTo>
                    <a:pt x="704" y="262"/>
                  </a:lnTo>
                  <a:lnTo>
                    <a:pt x="732" y="322"/>
                  </a:lnTo>
                  <a:lnTo>
                    <a:pt x="747" y="355"/>
                  </a:lnTo>
                  <a:lnTo>
                    <a:pt x="763" y="391"/>
                  </a:lnTo>
                  <a:lnTo>
                    <a:pt x="779" y="430"/>
                  </a:lnTo>
                  <a:lnTo>
                    <a:pt x="797" y="471"/>
                  </a:lnTo>
                  <a:lnTo>
                    <a:pt x="815" y="517"/>
                  </a:lnTo>
                  <a:lnTo>
                    <a:pt x="834" y="566"/>
                  </a:lnTo>
                  <a:lnTo>
                    <a:pt x="855" y="619"/>
                  </a:lnTo>
                  <a:lnTo>
                    <a:pt x="877" y="677"/>
                  </a:lnTo>
                  <a:lnTo>
                    <a:pt x="900" y="739"/>
                  </a:lnTo>
                  <a:lnTo>
                    <a:pt x="926" y="809"/>
                  </a:lnTo>
                  <a:lnTo>
                    <a:pt x="953" y="884"/>
                  </a:lnTo>
                  <a:lnTo>
                    <a:pt x="983" y="967"/>
                  </a:lnTo>
                  <a:lnTo>
                    <a:pt x="999" y="1012"/>
                  </a:lnTo>
                  <a:lnTo>
                    <a:pt x="1015" y="1059"/>
                  </a:lnTo>
                  <a:lnTo>
                    <a:pt x="1033" y="1109"/>
                  </a:lnTo>
                  <a:lnTo>
                    <a:pt x="1051" y="1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8" name="Line 66"/>
            <p:cNvSpPr>
              <a:spLocks noChangeShapeType="1"/>
            </p:cNvSpPr>
            <p:nvPr/>
          </p:nvSpPr>
          <p:spPr bwMode="auto">
            <a:xfrm>
              <a:off x="3951" y="1445"/>
              <a:ext cx="1061" cy="6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6805" name="AutoShape 67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200772" name="Group 68"/>
          <p:cNvGrpSpPr>
            <a:grpSpLocks/>
          </p:cNvGrpSpPr>
          <p:nvPr/>
        </p:nvGrpSpPr>
        <p:grpSpPr bwMode="auto">
          <a:xfrm flipH="1">
            <a:off x="6227763" y="3295650"/>
            <a:ext cx="2592387" cy="3086100"/>
            <a:chOff x="3951" y="115"/>
            <a:chExt cx="1607" cy="1944"/>
          </a:xfrm>
        </p:grpSpPr>
        <p:sp>
          <p:nvSpPr>
            <p:cNvPr id="76807" name="Freeform 69"/>
            <p:cNvSpPr>
              <a:spLocks/>
            </p:cNvSpPr>
            <p:nvPr/>
          </p:nvSpPr>
          <p:spPr bwMode="auto">
            <a:xfrm>
              <a:off x="5006" y="1450"/>
              <a:ext cx="552" cy="601"/>
            </a:xfrm>
            <a:custGeom>
              <a:avLst/>
              <a:gdLst>
                <a:gd name="T0" fmla="*/ 0 w 562"/>
                <a:gd name="T1" fmla="*/ 586 h 606"/>
                <a:gd name="T2" fmla="*/ 76 w 562"/>
                <a:gd name="T3" fmla="*/ 567 h 606"/>
                <a:gd name="T4" fmla="*/ 145 w 562"/>
                <a:gd name="T5" fmla="*/ 545 h 606"/>
                <a:gd name="T6" fmla="*/ 212 w 562"/>
                <a:gd name="T7" fmla="*/ 520 h 606"/>
                <a:gd name="T8" fmla="*/ 275 w 562"/>
                <a:gd name="T9" fmla="*/ 488 h 606"/>
                <a:gd name="T10" fmla="*/ 332 w 562"/>
                <a:gd name="T11" fmla="*/ 453 h 606"/>
                <a:gd name="T12" fmla="*/ 381 w 562"/>
                <a:gd name="T13" fmla="*/ 415 h 606"/>
                <a:gd name="T14" fmla="*/ 423 w 562"/>
                <a:gd name="T15" fmla="*/ 375 h 606"/>
                <a:gd name="T16" fmla="*/ 459 w 562"/>
                <a:gd name="T17" fmla="*/ 330 h 606"/>
                <a:gd name="T18" fmla="*/ 487 w 562"/>
                <a:gd name="T19" fmla="*/ 287 h 606"/>
                <a:gd name="T20" fmla="*/ 508 w 562"/>
                <a:gd name="T21" fmla="*/ 239 h 606"/>
                <a:gd name="T22" fmla="*/ 518 w 562"/>
                <a:gd name="T23" fmla="*/ 189 h 606"/>
                <a:gd name="T24" fmla="*/ 523 w 562"/>
                <a:gd name="T25" fmla="*/ 144 h 606"/>
                <a:gd name="T26" fmla="*/ 517 w 562"/>
                <a:gd name="T27" fmla="*/ 94 h 606"/>
                <a:gd name="T28" fmla="*/ 504 w 562"/>
                <a:gd name="T29" fmla="*/ 49 h 606"/>
                <a:gd name="T30" fmla="*/ 482 w 562"/>
                <a:gd name="T31" fmla="*/ 0 h 6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2" h="606">
                  <a:moveTo>
                    <a:pt x="0" y="606"/>
                  </a:moveTo>
                  <a:lnTo>
                    <a:pt x="80" y="587"/>
                  </a:lnTo>
                  <a:lnTo>
                    <a:pt x="157" y="565"/>
                  </a:lnTo>
                  <a:lnTo>
                    <a:pt x="228" y="536"/>
                  </a:lnTo>
                  <a:lnTo>
                    <a:pt x="295" y="504"/>
                  </a:lnTo>
                  <a:lnTo>
                    <a:pt x="356" y="469"/>
                  </a:lnTo>
                  <a:lnTo>
                    <a:pt x="409" y="429"/>
                  </a:lnTo>
                  <a:lnTo>
                    <a:pt x="455" y="387"/>
                  </a:lnTo>
                  <a:lnTo>
                    <a:pt x="493" y="342"/>
                  </a:lnTo>
                  <a:lnTo>
                    <a:pt x="523" y="295"/>
                  </a:lnTo>
                  <a:lnTo>
                    <a:pt x="546" y="247"/>
                  </a:lnTo>
                  <a:lnTo>
                    <a:pt x="557" y="197"/>
                  </a:lnTo>
                  <a:lnTo>
                    <a:pt x="562" y="148"/>
                  </a:lnTo>
                  <a:lnTo>
                    <a:pt x="556" y="98"/>
                  </a:lnTo>
                  <a:lnTo>
                    <a:pt x="541" y="49"/>
                  </a:lnTo>
                  <a:lnTo>
                    <a:pt x="518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08" name="Line 70"/>
            <p:cNvSpPr>
              <a:spLocks noChangeShapeType="1"/>
            </p:cNvSpPr>
            <p:nvPr/>
          </p:nvSpPr>
          <p:spPr bwMode="auto">
            <a:xfrm flipH="1">
              <a:off x="3965" y="115"/>
              <a:ext cx="772" cy="13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09" name="Line 71"/>
            <p:cNvSpPr>
              <a:spLocks noChangeShapeType="1"/>
            </p:cNvSpPr>
            <p:nvPr/>
          </p:nvSpPr>
          <p:spPr bwMode="auto">
            <a:xfrm>
              <a:off x="4740" y="119"/>
              <a:ext cx="774" cy="133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0" name="Freeform 72"/>
            <p:cNvSpPr>
              <a:spLocks/>
            </p:cNvSpPr>
            <p:nvPr/>
          </p:nvSpPr>
          <p:spPr bwMode="auto">
            <a:xfrm>
              <a:off x="5002" y="2022"/>
              <a:ext cx="117" cy="35"/>
            </a:xfrm>
            <a:custGeom>
              <a:avLst/>
              <a:gdLst>
                <a:gd name="T0" fmla="*/ 0 w 123"/>
                <a:gd name="T1" fmla="*/ 51 h 31"/>
                <a:gd name="T2" fmla="*/ 10 w 123"/>
                <a:gd name="T3" fmla="*/ 47 h 31"/>
                <a:gd name="T4" fmla="*/ 17 w 123"/>
                <a:gd name="T5" fmla="*/ 43 h 31"/>
                <a:gd name="T6" fmla="*/ 26 w 123"/>
                <a:gd name="T7" fmla="*/ 41 h 31"/>
                <a:gd name="T8" fmla="*/ 34 w 123"/>
                <a:gd name="T9" fmla="*/ 34 h 31"/>
                <a:gd name="T10" fmla="*/ 44 w 123"/>
                <a:gd name="T11" fmla="*/ 30 h 31"/>
                <a:gd name="T12" fmla="*/ 50 w 123"/>
                <a:gd name="T13" fmla="*/ 27 h 31"/>
                <a:gd name="T14" fmla="*/ 60 w 123"/>
                <a:gd name="T15" fmla="*/ 23 h 31"/>
                <a:gd name="T16" fmla="*/ 67 w 123"/>
                <a:gd name="T17" fmla="*/ 20 h 31"/>
                <a:gd name="T18" fmla="*/ 76 w 123"/>
                <a:gd name="T19" fmla="*/ 14 h 31"/>
                <a:gd name="T20" fmla="*/ 84 w 123"/>
                <a:gd name="T21" fmla="*/ 9 h 31"/>
                <a:gd name="T22" fmla="*/ 92 w 123"/>
                <a:gd name="T23" fmla="*/ 3 h 31"/>
                <a:gd name="T24" fmla="*/ 101 w 123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31">
                  <a:moveTo>
                    <a:pt x="0" y="31"/>
                  </a:moveTo>
                  <a:lnTo>
                    <a:pt x="11" y="29"/>
                  </a:lnTo>
                  <a:lnTo>
                    <a:pt x="21" y="27"/>
                  </a:lnTo>
                  <a:lnTo>
                    <a:pt x="31" y="25"/>
                  </a:lnTo>
                  <a:lnTo>
                    <a:pt x="42" y="21"/>
                  </a:lnTo>
                  <a:lnTo>
                    <a:pt x="53" y="19"/>
                  </a:lnTo>
                  <a:lnTo>
                    <a:pt x="62" y="17"/>
                  </a:lnTo>
                  <a:lnTo>
                    <a:pt x="73" y="14"/>
                  </a:lnTo>
                  <a:lnTo>
                    <a:pt x="82" y="12"/>
                  </a:lnTo>
                  <a:lnTo>
                    <a:pt x="93" y="9"/>
                  </a:lnTo>
                  <a:lnTo>
                    <a:pt x="103" y="5"/>
                  </a:lnTo>
                  <a:lnTo>
                    <a:pt x="113" y="3"/>
                  </a:lnTo>
                  <a:lnTo>
                    <a:pt x="12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1" name="Freeform 73"/>
            <p:cNvSpPr>
              <a:spLocks/>
            </p:cNvSpPr>
            <p:nvPr/>
          </p:nvSpPr>
          <p:spPr bwMode="auto">
            <a:xfrm>
              <a:off x="3957" y="905"/>
              <a:ext cx="1045" cy="1146"/>
            </a:xfrm>
            <a:custGeom>
              <a:avLst/>
              <a:gdLst>
                <a:gd name="T0" fmla="*/ 0 w 1051"/>
                <a:gd name="T1" fmla="*/ 526 h 1161"/>
                <a:gd name="T2" fmla="*/ 19 w 1051"/>
                <a:gd name="T3" fmla="*/ 495 h 1161"/>
                <a:gd name="T4" fmla="*/ 36 w 1051"/>
                <a:gd name="T5" fmla="*/ 469 h 1161"/>
                <a:gd name="T6" fmla="*/ 53 w 1051"/>
                <a:gd name="T7" fmla="*/ 441 h 1161"/>
                <a:gd name="T8" fmla="*/ 69 w 1051"/>
                <a:gd name="T9" fmla="*/ 416 h 1161"/>
                <a:gd name="T10" fmla="*/ 93 w 1051"/>
                <a:gd name="T11" fmla="*/ 370 h 1161"/>
                <a:gd name="T12" fmla="*/ 121 w 1051"/>
                <a:gd name="T13" fmla="*/ 331 h 1161"/>
                <a:gd name="T14" fmla="*/ 147 w 1051"/>
                <a:gd name="T15" fmla="*/ 290 h 1161"/>
                <a:gd name="T16" fmla="*/ 170 w 1051"/>
                <a:gd name="T17" fmla="*/ 258 h 1161"/>
                <a:gd name="T18" fmla="*/ 192 w 1051"/>
                <a:gd name="T19" fmla="*/ 226 h 1161"/>
                <a:gd name="T20" fmla="*/ 213 w 1051"/>
                <a:gd name="T21" fmla="*/ 197 h 1161"/>
                <a:gd name="T22" fmla="*/ 233 w 1051"/>
                <a:gd name="T23" fmla="*/ 175 h 1161"/>
                <a:gd name="T24" fmla="*/ 251 w 1051"/>
                <a:gd name="T25" fmla="*/ 150 h 1161"/>
                <a:gd name="T26" fmla="*/ 264 w 1051"/>
                <a:gd name="T27" fmla="*/ 129 h 1161"/>
                <a:gd name="T28" fmla="*/ 281 w 1051"/>
                <a:gd name="T29" fmla="*/ 113 h 1161"/>
                <a:gd name="T30" fmla="*/ 296 w 1051"/>
                <a:gd name="T31" fmla="*/ 96 h 1161"/>
                <a:gd name="T32" fmla="*/ 311 w 1051"/>
                <a:gd name="T33" fmla="*/ 80 h 1161"/>
                <a:gd name="T34" fmla="*/ 340 w 1051"/>
                <a:gd name="T35" fmla="*/ 53 h 1161"/>
                <a:gd name="T36" fmla="*/ 365 w 1051"/>
                <a:gd name="T37" fmla="*/ 36 h 1161"/>
                <a:gd name="T38" fmla="*/ 390 w 1051"/>
                <a:gd name="T39" fmla="*/ 21 h 1161"/>
                <a:gd name="T40" fmla="*/ 413 w 1051"/>
                <a:gd name="T41" fmla="*/ 9 h 1161"/>
                <a:gd name="T42" fmla="*/ 433 w 1051"/>
                <a:gd name="T43" fmla="*/ 3 h 1161"/>
                <a:gd name="T44" fmla="*/ 453 w 1051"/>
                <a:gd name="T45" fmla="*/ 0 h 1161"/>
                <a:gd name="T46" fmla="*/ 473 w 1051"/>
                <a:gd name="T47" fmla="*/ 3 h 1161"/>
                <a:gd name="T48" fmla="*/ 493 w 1051"/>
                <a:gd name="T49" fmla="*/ 8 h 1161"/>
                <a:gd name="T50" fmla="*/ 513 w 1051"/>
                <a:gd name="T51" fmla="*/ 18 h 1161"/>
                <a:gd name="T52" fmla="*/ 534 w 1051"/>
                <a:gd name="T53" fmla="*/ 31 h 1161"/>
                <a:gd name="T54" fmla="*/ 554 w 1051"/>
                <a:gd name="T55" fmla="*/ 44 h 1161"/>
                <a:gd name="T56" fmla="*/ 575 w 1051"/>
                <a:gd name="T57" fmla="*/ 67 h 1161"/>
                <a:gd name="T58" fmla="*/ 596 w 1051"/>
                <a:gd name="T59" fmla="*/ 94 h 1161"/>
                <a:gd name="T60" fmla="*/ 614 w 1051"/>
                <a:gd name="T61" fmla="*/ 122 h 1161"/>
                <a:gd name="T62" fmla="*/ 637 w 1051"/>
                <a:gd name="T63" fmla="*/ 160 h 1161"/>
                <a:gd name="T64" fmla="*/ 662 w 1051"/>
                <a:gd name="T65" fmla="*/ 199 h 1161"/>
                <a:gd name="T66" fmla="*/ 688 w 1051"/>
                <a:gd name="T67" fmla="*/ 250 h 1161"/>
                <a:gd name="T68" fmla="*/ 716 w 1051"/>
                <a:gd name="T69" fmla="*/ 306 h 1161"/>
                <a:gd name="T70" fmla="*/ 731 w 1051"/>
                <a:gd name="T71" fmla="*/ 337 h 1161"/>
                <a:gd name="T72" fmla="*/ 747 w 1051"/>
                <a:gd name="T73" fmla="*/ 371 h 1161"/>
                <a:gd name="T74" fmla="*/ 763 w 1051"/>
                <a:gd name="T75" fmla="*/ 409 h 1161"/>
                <a:gd name="T76" fmla="*/ 779 w 1051"/>
                <a:gd name="T77" fmla="*/ 447 h 1161"/>
                <a:gd name="T78" fmla="*/ 795 w 1051"/>
                <a:gd name="T79" fmla="*/ 491 h 1161"/>
                <a:gd name="T80" fmla="*/ 814 w 1051"/>
                <a:gd name="T81" fmla="*/ 538 h 1161"/>
                <a:gd name="T82" fmla="*/ 835 w 1051"/>
                <a:gd name="T83" fmla="*/ 587 h 1161"/>
                <a:gd name="T84" fmla="*/ 857 w 1051"/>
                <a:gd name="T85" fmla="*/ 642 h 1161"/>
                <a:gd name="T86" fmla="*/ 880 w 1051"/>
                <a:gd name="T87" fmla="*/ 702 h 1161"/>
                <a:gd name="T88" fmla="*/ 906 w 1051"/>
                <a:gd name="T89" fmla="*/ 769 h 1161"/>
                <a:gd name="T90" fmla="*/ 933 w 1051"/>
                <a:gd name="T91" fmla="*/ 840 h 1161"/>
                <a:gd name="T92" fmla="*/ 959 w 1051"/>
                <a:gd name="T93" fmla="*/ 919 h 1161"/>
                <a:gd name="T94" fmla="*/ 975 w 1051"/>
                <a:gd name="T95" fmla="*/ 960 h 1161"/>
                <a:gd name="T96" fmla="*/ 991 w 1051"/>
                <a:gd name="T97" fmla="*/ 1005 h 1161"/>
                <a:gd name="T98" fmla="*/ 1009 w 1051"/>
                <a:gd name="T99" fmla="*/ 1053 h 1161"/>
                <a:gd name="T100" fmla="*/ 1027 w 1051"/>
                <a:gd name="T101" fmla="*/ 1102 h 11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51" h="1161">
                  <a:moveTo>
                    <a:pt x="0" y="554"/>
                  </a:moveTo>
                  <a:lnTo>
                    <a:pt x="19" y="522"/>
                  </a:lnTo>
                  <a:lnTo>
                    <a:pt x="36" y="493"/>
                  </a:lnTo>
                  <a:lnTo>
                    <a:pt x="53" y="465"/>
                  </a:lnTo>
                  <a:lnTo>
                    <a:pt x="69" y="439"/>
                  </a:lnTo>
                  <a:lnTo>
                    <a:pt x="97" y="390"/>
                  </a:lnTo>
                  <a:lnTo>
                    <a:pt x="125" y="347"/>
                  </a:lnTo>
                  <a:lnTo>
                    <a:pt x="151" y="306"/>
                  </a:lnTo>
                  <a:lnTo>
                    <a:pt x="174" y="271"/>
                  </a:lnTo>
                  <a:lnTo>
                    <a:pt x="196" y="238"/>
                  </a:lnTo>
                  <a:lnTo>
                    <a:pt x="217" y="209"/>
                  </a:lnTo>
                  <a:lnTo>
                    <a:pt x="237" y="183"/>
                  </a:lnTo>
                  <a:lnTo>
                    <a:pt x="255" y="158"/>
                  </a:lnTo>
                  <a:lnTo>
                    <a:pt x="272" y="137"/>
                  </a:lnTo>
                  <a:lnTo>
                    <a:pt x="289" y="118"/>
                  </a:lnTo>
                  <a:lnTo>
                    <a:pt x="304" y="100"/>
                  </a:lnTo>
                  <a:lnTo>
                    <a:pt x="319" y="84"/>
                  </a:lnTo>
                  <a:lnTo>
                    <a:pt x="348" y="57"/>
                  </a:lnTo>
                  <a:lnTo>
                    <a:pt x="373" y="36"/>
                  </a:lnTo>
                  <a:lnTo>
                    <a:pt x="398" y="21"/>
                  </a:lnTo>
                  <a:lnTo>
                    <a:pt x="421" y="9"/>
                  </a:lnTo>
                  <a:lnTo>
                    <a:pt x="443" y="3"/>
                  </a:lnTo>
                  <a:lnTo>
                    <a:pt x="465" y="0"/>
                  </a:lnTo>
                  <a:lnTo>
                    <a:pt x="485" y="3"/>
                  </a:lnTo>
                  <a:lnTo>
                    <a:pt x="505" y="8"/>
                  </a:lnTo>
                  <a:lnTo>
                    <a:pt x="525" y="18"/>
                  </a:lnTo>
                  <a:lnTo>
                    <a:pt x="546" y="31"/>
                  </a:lnTo>
                  <a:lnTo>
                    <a:pt x="566" y="48"/>
                  </a:lnTo>
                  <a:lnTo>
                    <a:pt x="587" y="71"/>
                  </a:lnTo>
                  <a:lnTo>
                    <a:pt x="608" y="98"/>
                  </a:lnTo>
                  <a:lnTo>
                    <a:pt x="630" y="130"/>
                  </a:lnTo>
                  <a:lnTo>
                    <a:pt x="653" y="168"/>
                  </a:lnTo>
                  <a:lnTo>
                    <a:pt x="678" y="211"/>
                  </a:lnTo>
                  <a:lnTo>
                    <a:pt x="704" y="262"/>
                  </a:lnTo>
                  <a:lnTo>
                    <a:pt x="732" y="322"/>
                  </a:lnTo>
                  <a:lnTo>
                    <a:pt x="747" y="355"/>
                  </a:lnTo>
                  <a:lnTo>
                    <a:pt x="763" y="391"/>
                  </a:lnTo>
                  <a:lnTo>
                    <a:pt x="779" y="430"/>
                  </a:lnTo>
                  <a:lnTo>
                    <a:pt x="797" y="471"/>
                  </a:lnTo>
                  <a:lnTo>
                    <a:pt x="815" y="517"/>
                  </a:lnTo>
                  <a:lnTo>
                    <a:pt x="834" y="566"/>
                  </a:lnTo>
                  <a:lnTo>
                    <a:pt x="855" y="619"/>
                  </a:lnTo>
                  <a:lnTo>
                    <a:pt x="877" y="677"/>
                  </a:lnTo>
                  <a:lnTo>
                    <a:pt x="900" y="739"/>
                  </a:lnTo>
                  <a:lnTo>
                    <a:pt x="926" y="809"/>
                  </a:lnTo>
                  <a:lnTo>
                    <a:pt x="953" y="884"/>
                  </a:lnTo>
                  <a:lnTo>
                    <a:pt x="983" y="967"/>
                  </a:lnTo>
                  <a:lnTo>
                    <a:pt x="999" y="1012"/>
                  </a:lnTo>
                  <a:lnTo>
                    <a:pt x="1015" y="1059"/>
                  </a:lnTo>
                  <a:lnTo>
                    <a:pt x="1033" y="1109"/>
                  </a:lnTo>
                  <a:lnTo>
                    <a:pt x="1051" y="1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812" name="Line 74"/>
            <p:cNvSpPr>
              <a:spLocks noChangeShapeType="1"/>
            </p:cNvSpPr>
            <p:nvPr/>
          </p:nvSpPr>
          <p:spPr bwMode="auto">
            <a:xfrm>
              <a:off x="3951" y="1445"/>
              <a:ext cx="1061" cy="6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0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  <p:grpSp>
        <p:nvGrpSpPr>
          <p:cNvPr id="201731" name="Group 3"/>
          <p:cNvGrpSpPr>
            <a:grpSpLocks/>
          </p:cNvGrpSpPr>
          <p:nvPr/>
        </p:nvGrpSpPr>
        <p:grpSpPr bwMode="auto">
          <a:xfrm>
            <a:off x="215900" y="639763"/>
            <a:ext cx="7524750" cy="5986462"/>
            <a:chOff x="136" y="403"/>
            <a:chExt cx="4740" cy="3771"/>
          </a:xfrm>
        </p:grpSpPr>
        <p:sp>
          <p:nvSpPr>
            <p:cNvPr id="77871" name="Line 4"/>
            <p:cNvSpPr>
              <a:spLocks noChangeShapeType="1"/>
            </p:cNvSpPr>
            <p:nvPr/>
          </p:nvSpPr>
          <p:spPr bwMode="auto">
            <a:xfrm>
              <a:off x="1395" y="423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2" name="Line 5"/>
            <p:cNvSpPr>
              <a:spLocks noChangeShapeType="1"/>
            </p:cNvSpPr>
            <p:nvPr/>
          </p:nvSpPr>
          <p:spPr bwMode="auto">
            <a:xfrm>
              <a:off x="1395" y="76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3" name="Line 6"/>
            <p:cNvSpPr>
              <a:spLocks noChangeShapeType="1"/>
            </p:cNvSpPr>
            <p:nvPr/>
          </p:nvSpPr>
          <p:spPr bwMode="auto">
            <a:xfrm>
              <a:off x="1395" y="868"/>
              <a:ext cx="0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4" name="Line 7"/>
            <p:cNvSpPr>
              <a:spLocks noChangeShapeType="1"/>
            </p:cNvSpPr>
            <p:nvPr/>
          </p:nvSpPr>
          <p:spPr bwMode="auto">
            <a:xfrm>
              <a:off x="1395" y="1370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5" name="Line 8"/>
            <p:cNvSpPr>
              <a:spLocks noChangeShapeType="1"/>
            </p:cNvSpPr>
            <p:nvPr/>
          </p:nvSpPr>
          <p:spPr bwMode="auto">
            <a:xfrm>
              <a:off x="1395" y="1469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6" name="Line 9"/>
            <p:cNvSpPr>
              <a:spLocks noChangeShapeType="1"/>
            </p:cNvSpPr>
            <p:nvPr/>
          </p:nvSpPr>
          <p:spPr bwMode="auto">
            <a:xfrm flipH="1">
              <a:off x="279" y="1585"/>
              <a:ext cx="22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7" name="Line 10"/>
            <p:cNvSpPr>
              <a:spLocks noChangeShapeType="1"/>
            </p:cNvSpPr>
            <p:nvPr/>
          </p:nvSpPr>
          <p:spPr bwMode="auto">
            <a:xfrm>
              <a:off x="749" y="556"/>
              <a:ext cx="12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8" name="Line 11"/>
            <p:cNvSpPr>
              <a:spLocks noChangeShapeType="1"/>
            </p:cNvSpPr>
            <p:nvPr/>
          </p:nvSpPr>
          <p:spPr bwMode="auto">
            <a:xfrm flipV="1">
              <a:off x="279" y="556"/>
              <a:ext cx="470" cy="4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9" name="Line 12"/>
            <p:cNvSpPr>
              <a:spLocks noChangeShapeType="1"/>
            </p:cNvSpPr>
            <p:nvPr/>
          </p:nvSpPr>
          <p:spPr bwMode="auto">
            <a:xfrm flipH="1" flipV="1">
              <a:off x="2037" y="556"/>
              <a:ext cx="473" cy="4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0" name="Line 13"/>
            <p:cNvSpPr>
              <a:spLocks noChangeShapeType="1"/>
            </p:cNvSpPr>
            <p:nvPr/>
          </p:nvSpPr>
          <p:spPr bwMode="auto">
            <a:xfrm>
              <a:off x="3912" y="403"/>
              <a:ext cx="0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1" name="Line 14"/>
            <p:cNvSpPr>
              <a:spLocks noChangeShapeType="1"/>
            </p:cNvSpPr>
            <p:nvPr/>
          </p:nvSpPr>
          <p:spPr bwMode="auto">
            <a:xfrm>
              <a:off x="3912" y="757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2" name="Line 15"/>
            <p:cNvSpPr>
              <a:spLocks noChangeShapeType="1"/>
            </p:cNvSpPr>
            <p:nvPr/>
          </p:nvSpPr>
          <p:spPr bwMode="auto">
            <a:xfrm>
              <a:off x="3912" y="858"/>
              <a:ext cx="0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3" name="Line 16"/>
            <p:cNvSpPr>
              <a:spLocks noChangeShapeType="1"/>
            </p:cNvSpPr>
            <p:nvPr/>
          </p:nvSpPr>
          <p:spPr bwMode="auto">
            <a:xfrm>
              <a:off x="3912" y="1360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4" name="Line 17"/>
            <p:cNvSpPr>
              <a:spLocks noChangeShapeType="1"/>
            </p:cNvSpPr>
            <p:nvPr/>
          </p:nvSpPr>
          <p:spPr bwMode="auto">
            <a:xfrm>
              <a:off x="3912" y="1459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5" name="Line 18"/>
            <p:cNvSpPr>
              <a:spLocks noChangeShapeType="1"/>
            </p:cNvSpPr>
            <p:nvPr/>
          </p:nvSpPr>
          <p:spPr bwMode="auto">
            <a:xfrm flipH="1">
              <a:off x="2945" y="1585"/>
              <a:ext cx="19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6" name="Line 19"/>
            <p:cNvSpPr>
              <a:spLocks noChangeShapeType="1"/>
            </p:cNvSpPr>
            <p:nvPr/>
          </p:nvSpPr>
          <p:spPr bwMode="auto">
            <a:xfrm flipV="1">
              <a:off x="2945" y="556"/>
              <a:ext cx="321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7" name="Line 20"/>
            <p:cNvSpPr>
              <a:spLocks noChangeShapeType="1"/>
            </p:cNvSpPr>
            <p:nvPr/>
          </p:nvSpPr>
          <p:spPr bwMode="auto">
            <a:xfrm flipH="1" flipV="1">
              <a:off x="4555" y="556"/>
              <a:ext cx="321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8" name="Line 21"/>
            <p:cNvSpPr>
              <a:spLocks noChangeShapeType="1"/>
            </p:cNvSpPr>
            <p:nvPr/>
          </p:nvSpPr>
          <p:spPr bwMode="auto">
            <a:xfrm>
              <a:off x="1395" y="1803"/>
              <a:ext cx="0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89" name="Line 22"/>
            <p:cNvSpPr>
              <a:spLocks noChangeShapeType="1"/>
            </p:cNvSpPr>
            <p:nvPr/>
          </p:nvSpPr>
          <p:spPr bwMode="auto">
            <a:xfrm>
              <a:off x="1395" y="2216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0" name="Line 23"/>
            <p:cNvSpPr>
              <a:spLocks noChangeShapeType="1"/>
            </p:cNvSpPr>
            <p:nvPr/>
          </p:nvSpPr>
          <p:spPr bwMode="auto">
            <a:xfrm>
              <a:off x="1395" y="2300"/>
              <a:ext cx="0" cy="3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1" name="Line 24"/>
            <p:cNvSpPr>
              <a:spLocks noChangeShapeType="1"/>
            </p:cNvSpPr>
            <p:nvPr/>
          </p:nvSpPr>
          <p:spPr bwMode="auto">
            <a:xfrm>
              <a:off x="1395" y="2718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2" name="Line 25"/>
            <p:cNvSpPr>
              <a:spLocks noChangeShapeType="1"/>
            </p:cNvSpPr>
            <p:nvPr/>
          </p:nvSpPr>
          <p:spPr bwMode="auto">
            <a:xfrm>
              <a:off x="1395" y="2802"/>
              <a:ext cx="0" cy="3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3" name="Line 26"/>
            <p:cNvSpPr>
              <a:spLocks noChangeShapeType="1"/>
            </p:cNvSpPr>
            <p:nvPr/>
          </p:nvSpPr>
          <p:spPr bwMode="auto">
            <a:xfrm>
              <a:off x="1395" y="3222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4" name="Line 27"/>
            <p:cNvSpPr>
              <a:spLocks noChangeShapeType="1"/>
            </p:cNvSpPr>
            <p:nvPr/>
          </p:nvSpPr>
          <p:spPr bwMode="auto">
            <a:xfrm>
              <a:off x="1395" y="3304"/>
              <a:ext cx="0" cy="3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5" name="Line 28"/>
            <p:cNvSpPr>
              <a:spLocks noChangeShapeType="1"/>
            </p:cNvSpPr>
            <p:nvPr/>
          </p:nvSpPr>
          <p:spPr bwMode="auto">
            <a:xfrm>
              <a:off x="1395" y="3724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6" name="Line 29"/>
            <p:cNvSpPr>
              <a:spLocks noChangeShapeType="1"/>
            </p:cNvSpPr>
            <p:nvPr/>
          </p:nvSpPr>
          <p:spPr bwMode="auto">
            <a:xfrm>
              <a:off x="1395" y="3806"/>
              <a:ext cx="0" cy="3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7" name="Line 30"/>
            <p:cNvSpPr>
              <a:spLocks noChangeShapeType="1"/>
            </p:cNvSpPr>
            <p:nvPr/>
          </p:nvSpPr>
          <p:spPr bwMode="auto">
            <a:xfrm>
              <a:off x="136" y="2999"/>
              <a:ext cx="2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8" name="Line 31"/>
            <p:cNvSpPr>
              <a:spLocks noChangeShapeType="1"/>
            </p:cNvSpPr>
            <p:nvPr/>
          </p:nvSpPr>
          <p:spPr bwMode="auto">
            <a:xfrm>
              <a:off x="465" y="2999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99" name="Line 32"/>
            <p:cNvSpPr>
              <a:spLocks noChangeShapeType="1"/>
            </p:cNvSpPr>
            <p:nvPr/>
          </p:nvSpPr>
          <p:spPr bwMode="auto">
            <a:xfrm>
              <a:off x="566" y="2999"/>
              <a:ext cx="4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0" name="Line 33"/>
            <p:cNvSpPr>
              <a:spLocks noChangeShapeType="1"/>
            </p:cNvSpPr>
            <p:nvPr/>
          </p:nvSpPr>
          <p:spPr bwMode="auto">
            <a:xfrm>
              <a:off x="1066" y="2999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1" name="Line 34"/>
            <p:cNvSpPr>
              <a:spLocks noChangeShapeType="1"/>
            </p:cNvSpPr>
            <p:nvPr/>
          </p:nvSpPr>
          <p:spPr bwMode="auto">
            <a:xfrm>
              <a:off x="1167" y="2999"/>
              <a:ext cx="4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2" name="Line 35"/>
            <p:cNvSpPr>
              <a:spLocks noChangeShapeType="1"/>
            </p:cNvSpPr>
            <p:nvPr/>
          </p:nvSpPr>
          <p:spPr bwMode="auto">
            <a:xfrm>
              <a:off x="1669" y="2999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3" name="Line 36"/>
            <p:cNvSpPr>
              <a:spLocks noChangeShapeType="1"/>
            </p:cNvSpPr>
            <p:nvPr/>
          </p:nvSpPr>
          <p:spPr bwMode="auto">
            <a:xfrm>
              <a:off x="1770" y="2999"/>
              <a:ext cx="4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4" name="Line 37"/>
            <p:cNvSpPr>
              <a:spLocks noChangeShapeType="1"/>
            </p:cNvSpPr>
            <p:nvPr/>
          </p:nvSpPr>
          <p:spPr bwMode="auto">
            <a:xfrm>
              <a:off x="2272" y="2999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5" name="Line 38"/>
            <p:cNvSpPr>
              <a:spLocks noChangeShapeType="1"/>
            </p:cNvSpPr>
            <p:nvPr/>
          </p:nvSpPr>
          <p:spPr bwMode="auto">
            <a:xfrm>
              <a:off x="2371" y="2999"/>
              <a:ext cx="2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6" name="Freeform 39"/>
            <p:cNvSpPr>
              <a:spLocks/>
            </p:cNvSpPr>
            <p:nvPr/>
          </p:nvSpPr>
          <p:spPr bwMode="auto">
            <a:xfrm>
              <a:off x="749" y="2354"/>
              <a:ext cx="1288" cy="1288"/>
            </a:xfrm>
            <a:custGeom>
              <a:avLst/>
              <a:gdLst>
                <a:gd name="T0" fmla="*/ 57 w 3646"/>
                <a:gd name="T1" fmla="*/ 28 h 3649"/>
                <a:gd name="T2" fmla="*/ 57 w 3646"/>
                <a:gd name="T3" fmla="*/ 25 h 3649"/>
                <a:gd name="T4" fmla="*/ 56 w 3646"/>
                <a:gd name="T5" fmla="*/ 22 h 3649"/>
                <a:gd name="T6" fmla="*/ 55 w 3646"/>
                <a:gd name="T7" fmla="*/ 18 h 3649"/>
                <a:gd name="T8" fmla="*/ 54 w 3646"/>
                <a:gd name="T9" fmla="*/ 15 h 3649"/>
                <a:gd name="T10" fmla="*/ 52 w 3646"/>
                <a:gd name="T11" fmla="*/ 12 h 3649"/>
                <a:gd name="T12" fmla="*/ 50 w 3646"/>
                <a:gd name="T13" fmla="*/ 10 h 3649"/>
                <a:gd name="T14" fmla="*/ 47 w 3646"/>
                <a:gd name="T15" fmla="*/ 7 h 3649"/>
                <a:gd name="T16" fmla="*/ 45 w 3646"/>
                <a:gd name="T17" fmla="*/ 5 h 3649"/>
                <a:gd name="T18" fmla="*/ 42 w 3646"/>
                <a:gd name="T19" fmla="*/ 3 h 3649"/>
                <a:gd name="T20" fmla="*/ 39 w 3646"/>
                <a:gd name="T21" fmla="*/ 2 h 3649"/>
                <a:gd name="T22" fmla="*/ 35 w 3646"/>
                <a:gd name="T23" fmla="*/ 1 h 3649"/>
                <a:gd name="T24" fmla="*/ 32 w 3646"/>
                <a:gd name="T25" fmla="*/ 0 h 3649"/>
                <a:gd name="T26" fmla="*/ 29 w 3646"/>
                <a:gd name="T27" fmla="*/ 0 h 3649"/>
                <a:gd name="T28" fmla="*/ 25 w 3646"/>
                <a:gd name="T29" fmla="*/ 0 h 3649"/>
                <a:gd name="T30" fmla="*/ 22 w 3646"/>
                <a:gd name="T31" fmla="*/ 1 h 3649"/>
                <a:gd name="T32" fmla="*/ 18 w 3646"/>
                <a:gd name="T33" fmla="*/ 2 h 3649"/>
                <a:gd name="T34" fmla="*/ 15 w 3646"/>
                <a:gd name="T35" fmla="*/ 3 h 3649"/>
                <a:gd name="T36" fmla="*/ 12 w 3646"/>
                <a:gd name="T37" fmla="*/ 5 h 3649"/>
                <a:gd name="T38" fmla="*/ 10 w 3646"/>
                <a:gd name="T39" fmla="*/ 7 h 3649"/>
                <a:gd name="T40" fmla="*/ 7 w 3646"/>
                <a:gd name="T41" fmla="*/ 10 h 3649"/>
                <a:gd name="T42" fmla="*/ 5 w 3646"/>
                <a:gd name="T43" fmla="*/ 12 h 3649"/>
                <a:gd name="T44" fmla="*/ 3 w 3646"/>
                <a:gd name="T45" fmla="*/ 15 h 3649"/>
                <a:gd name="T46" fmla="*/ 2 w 3646"/>
                <a:gd name="T47" fmla="*/ 18 h 3649"/>
                <a:gd name="T48" fmla="*/ 1 w 3646"/>
                <a:gd name="T49" fmla="*/ 22 h 3649"/>
                <a:gd name="T50" fmla="*/ 0 w 3646"/>
                <a:gd name="T51" fmla="*/ 25 h 3649"/>
                <a:gd name="T52" fmla="*/ 0 w 3646"/>
                <a:gd name="T53" fmla="*/ 28 h 3649"/>
                <a:gd name="T54" fmla="*/ 0 w 3646"/>
                <a:gd name="T55" fmla="*/ 32 h 3649"/>
                <a:gd name="T56" fmla="*/ 1 w 3646"/>
                <a:gd name="T57" fmla="*/ 35 h 3649"/>
                <a:gd name="T58" fmla="*/ 2 w 3646"/>
                <a:gd name="T59" fmla="*/ 38 h 3649"/>
                <a:gd name="T60" fmla="*/ 3 w 3646"/>
                <a:gd name="T61" fmla="*/ 42 h 3649"/>
                <a:gd name="T62" fmla="*/ 5 w 3646"/>
                <a:gd name="T63" fmla="*/ 44 h 3649"/>
                <a:gd name="T64" fmla="*/ 7 w 3646"/>
                <a:gd name="T65" fmla="*/ 47 h 3649"/>
                <a:gd name="T66" fmla="*/ 10 w 3646"/>
                <a:gd name="T67" fmla="*/ 49 h 3649"/>
                <a:gd name="T68" fmla="*/ 12 w 3646"/>
                <a:gd name="T69" fmla="*/ 52 h 3649"/>
                <a:gd name="T70" fmla="*/ 15 w 3646"/>
                <a:gd name="T71" fmla="*/ 53 h 3649"/>
                <a:gd name="T72" fmla="*/ 18 w 3646"/>
                <a:gd name="T73" fmla="*/ 55 h 3649"/>
                <a:gd name="T74" fmla="*/ 22 w 3646"/>
                <a:gd name="T75" fmla="*/ 56 h 3649"/>
                <a:gd name="T76" fmla="*/ 25 w 3646"/>
                <a:gd name="T77" fmla="*/ 56 h 3649"/>
                <a:gd name="T78" fmla="*/ 29 w 3646"/>
                <a:gd name="T79" fmla="*/ 57 h 3649"/>
                <a:gd name="T80" fmla="*/ 32 w 3646"/>
                <a:gd name="T81" fmla="*/ 56 h 3649"/>
                <a:gd name="T82" fmla="*/ 35 w 3646"/>
                <a:gd name="T83" fmla="*/ 56 h 3649"/>
                <a:gd name="T84" fmla="*/ 39 w 3646"/>
                <a:gd name="T85" fmla="*/ 55 h 3649"/>
                <a:gd name="T86" fmla="*/ 42 w 3646"/>
                <a:gd name="T87" fmla="*/ 53 h 3649"/>
                <a:gd name="T88" fmla="*/ 45 w 3646"/>
                <a:gd name="T89" fmla="*/ 52 h 3649"/>
                <a:gd name="T90" fmla="*/ 47 w 3646"/>
                <a:gd name="T91" fmla="*/ 49 h 3649"/>
                <a:gd name="T92" fmla="*/ 50 w 3646"/>
                <a:gd name="T93" fmla="*/ 47 h 3649"/>
                <a:gd name="T94" fmla="*/ 52 w 3646"/>
                <a:gd name="T95" fmla="*/ 44 h 3649"/>
                <a:gd name="T96" fmla="*/ 54 w 3646"/>
                <a:gd name="T97" fmla="*/ 42 h 3649"/>
                <a:gd name="T98" fmla="*/ 55 w 3646"/>
                <a:gd name="T99" fmla="*/ 38 h 3649"/>
                <a:gd name="T100" fmla="*/ 56 w 3646"/>
                <a:gd name="T101" fmla="*/ 35 h 3649"/>
                <a:gd name="T102" fmla="*/ 57 w 3646"/>
                <a:gd name="T103" fmla="*/ 32 h 3649"/>
                <a:gd name="T104" fmla="*/ 57 w 3646"/>
                <a:gd name="T105" fmla="*/ 28 h 364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646" h="3649">
                  <a:moveTo>
                    <a:pt x="3646" y="1824"/>
                  </a:moveTo>
                  <a:lnTo>
                    <a:pt x="3633" y="1604"/>
                  </a:lnTo>
                  <a:lnTo>
                    <a:pt x="3593" y="1387"/>
                  </a:lnTo>
                  <a:lnTo>
                    <a:pt x="3526" y="1177"/>
                  </a:lnTo>
                  <a:lnTo>
                    <a:pt x="3437" y="976"/>
                  </a:lnTo>
                  <a:lnTo>
                    <a:pt x="3323" y="788"/>
                  </a:lnTo>
                  <a:lnTo>
                    <a:pt x="3187" y="615"/>
                  </a:lnTo>
                  <a:lnTo>
                    <a:pt x="3031" y="459"/>
                  </a:lnTo>
                  <a:lnTo>
                    <a:pt x="2858" y="323"/>
                  </a:lnTo>
                  <a:lnTo>
                    <a:pt x="2670" y="209"/>
                  </a:lnTo>
                  <a:lnTo>
                    <a:pt x="2469" y="118"/>
                  </a:lnTo>
                  <a:lnTo>
                    <a:pt x="2259" y="53"/>
                  </a:lnTo>
                  <a:lnTo>
                    <a:pt x="2042" y="13"/>
                  </a:lnTo>
                  <a:lnTo>
                    <a:pt x="1822" y="0"/>
                  </a:lnTo>
                  <a:lnTo>
                    <a:pt x="1602" y="13"/>
                  </a:lnTo>
                  <a:lnTo>
                    <a:pt x="1386" y="53"/>
                  </a:lnTo>
                  <a:lnTo>
                    <a:pt x="1176" y="118"/>
                  </a:lnTo>
                  <a:lnTo>
                    <a:pt x="976" y="209"/>
                  </a:lnTo>
                  <a:lnTo>
                    <a:pt x="787" y="323"/>
                  </a:lnTo>
                  <a:lnTo>
                    <a:pt x="613" y="459"/>
                  </a:lnTo>
                  <a:lnTo>
                    <a:pt x="457" y="615"/>
                  </a:lnTo>
                  <a:lnTo>
                    <a:pt x="322" y="788"/>
                  </a:lnTo>
                  <a:lnTo>
                    <a:pt x="208" y="976"/>
                  </a:lnTo>
                  <a:lnTo>
                    <a:pt x="118" y="1177"/>
                  </a:lnTo>
                  <a:lnTo>
                    <a:pt x="53" y="1387"/>
                  </a:lnTo>
                  <a:lnTo>
                    <a:pt x="13" y="1604"/>
                  </a:lnTo>
                  <a:lnTo>
                    <a:pt x="0" y="1824"/>
                  </a:lnTo>
                  <a:lnTo>
                    <a:pt x="13" y="2044"/>
                  </a:lnTo>
                  <a:lnTo>
                    <a:pt x="53" y="2260"/>
                  </a:lnTo>
                  <a:lnTo>
                    <a:pt x="118" y="2471"/>
                  </a:lnTo>
                  <a:lnTo>
                    <a:pt x="208" y="2673"/>
                  </a:lnTo>
                  <a:lnTo>
                    <a:pt x="322" y="2861"/>
                  </a:lnTo>
                  <a:lnTo>
                    <a:pt x="457" y="3034"/>
                  </a:lnTo>
                  <a:lnTo>
                    <a:pt x="613" y="3190"/>
                  </a:lnTo>
                  <a:lnTo>
                    <a:pt x="787" y="3326"/>
                  </a:lnTo>
                  <a:lnTo>
                    <a:pt x="976" y="3440"/>
                  </a:lnTo>
                  <a:lnTo>
                    <a:pt x="1176" y="3530"/>
                  </a:lnTo>
                  <a:lnTo>
                    <a:pt x="1386" y="3596"/>
                  </a:lnTo>
                  <a:lnTo>
                    <a:pt x="1602" y="3635"/>
                  </a:lnTo>
                  <a:lnTo>
                    <a:pt x="1822" y="3649"/>
                  </a:lnTo>
                  <a:lnTo>
                    <a:pt x="2042" y="3635"/>
                  </a:lnTo>
                  <a:lnTo>
                    <a:pt x="2259" y="3596"/>
                  </a:lnTo>
                  <a:lnTo>
                    <a:pt x="2469" y="3530"/>
                  </a:lnTo>
                  <a:lnTo>
                    <a:pt x="2670" y="3440"/>
                  </a:lnTo>
                  <a:lnTo>
                    <a:pt x="2858" y="3326"/>
                  </a:lnTo>
                  <a:lnTo>
                    <a:pt x="3031" y="3190"/>
                  </a:lnTo>
                  <a:lnTo>
                    <a:pt x="3187" y="3034"/>
                  </a:lnTo>
                  <a:lnTo>
                    <a:pt x="3323" y="2861"/>
                  </a:lnTo>
                  <a:lnTo>
                    <a:pt x="3437" y="2673"/>
                  </a:lnTo>
                  <a:lnTo>
                    <a:pt x="3526" y="2471"/>
                  </a:lnTo>
                  <a:lnTo>
                    <a:pt x="3593" y="2260"/>
                  </a:lnTo>
                  <a:lnTo>
                    <a:pt x="3633" y="2044"/>
                  </a:lnTo>
                  <a:lnTo>
                    <a:pt x="3646" y="18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7" name="Freeform 40"/>
            <p:cNvSpPr>
              <a:spLocks/>
            </p:cNvSpPr>
            <p:nvPr/>
          </p:nvSpPr>
          <p:spPr bwMode="auto">
            <a:xfrm>
              <a:off x="279" y="2033"/>
              <a:ext cx="2231" cy="1933"/>
            </a:xfrm>
            <a:custGeom>
              <a:avLst/>
              <a:gdLst>
                <a:gd name="T0" fmla="*/ 25 w 6313"/>
                <a:gd name="T1" fmla="*/ 0 h 5472"/>
                <a:gd name="T2" fmla="*/ 0 w 6313"/>
                <a:gd name="T3" fmla="*/ 43 h 5472"/>
                <a:gd name="T4" fmla="*/ 25 w 6313"/>
                <a:gd name="T5" fmla="*/ 85 h 5472"/>
                <a:gd name="T6" fmla="*/ 74 w 6313"/>
                <a:gd name="T7" fmla="*/ 85 h 5472"/>
                <a:gd name="T8" fmla="*/ 98 w 6313"/>
                <a:gd name="T9" fmla="*/ 43 h 5472"/>
                <a:gd name="T10" fmla="*/ 74 w 6313"/>
                <a:gd name="T11" fmla="*/ 0 h 5472"/>
                <a:gd name="T12" fmla="*/ 25 w 6313"/>
                <a:gd name="T13" fmla="*/ 0 h 54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13" h="5472">
                  <a:moveTo>
                    <a:pt x="1578" y="0"/>
                  </a:moveTo>
                  <a:lnTo>
                    <a:pt x="0" y="2736"/>
                  </a:lnTo>
                  <a:lnTo>
                    <a:pt x="1578" y="5472"/>
                  </a:lnTo>
                  <a:lnTo>
                    <a:pt x="4734" y="5472"/>
                  </a:lnTo>
                  <a:lnTo>
                    <a:pt x="6313" y="2736"/>
                  </a:lnTo>
                  <a:lnTo>
                    <a:pt x="4734" y="0"/>
                  </a:lnTo>
                  <a:lnTo>
                    <a:pt x="1578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8" name="Line 41"/>
            <p:cNvSpPr>
              <a:spLocks noChangeShapeType="1"/>
            </p:cNvSpPr>
            <p:nvPr/>
          </p:nvSpPr>
          <p:spPr bwMode="auto">
            <a:xfrm flipV="1">
              <a:off x="279" y="1026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09" name="Line 42"/>
            <p:cNvSpPr>
              <a:spLocks noChangeShapeType="1"/>
            </p:cNvSpPr>
            <p:nvPr/>
          </p:nvSpPr>
          <p:spPr bwMode="auto">
            <a:xfrm flipV="1">
              <a:off x="2510" y="1026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10" name="Line 43"/>
            <p:cNvSpPr>
              <a:spLocks noChangeShapeType="1"/>
            </p:cNvSpPr>
            <p:nvPr/>
          </p:nvSpPr>
          <p:spPr bwMode="auto">
            <a:xfrm flipV="1">
              <a:off x="2945" y="878"/>
              <a:ext cx="0" cy="7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11" name="Line 44"/>
            <p:cNvSpPr>
              <a:spLocks noChangeShapeType="1"/>
            </p:cNvSpPr>
            <p:nvPr/>
          </p:nvSpPr>
          <p:spPr bwMode="auto">
            <a:xfrm flipV="1">
              <a:off x="4876" y="878"/>
              <a:ext cx="0" cy="7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12" name="Line 45"/>
            <p:cNvSpPr>
              <a:spLocks noChangeShapeType="1"/>
            </p:cNvSpPr>
            <p:nvPr/>
          </p:nvSpPr>
          <p:spPr bwMode="auto">
            <a:xfrm>
              <a:off x="2945" y="1585"/>
              <a:ext cx="9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913" name="Line 46"/>
            <p:cNvSpPr>
              <a:spLocks noChangeShapeType="1"/>
            </p:cNvSpPr>
            <p:nvPr/>
          </p:nvSpPr>
          <p:spPr bwMode="auto">
            <a:xfrm>
              <a:off x="3266" y="556"/>
              <a:ext cx="12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1775" name="Freeform 47"/>
          <p:cNvSpPr>
            <a:spLocks/>
          </p:cNvSpPr>
          <p:nvPr/>
        </p:nvSpPr>
        <p:spPr bwMode="auto">
          <a:xfrm>
            <a:off x="442913" y="3227388"/>
            <a:ext cx="3541712" cy="3068637"/>
          </a:xfrm>
          <a:custGeom>
            <a:avLst/>
            <a:gdLst>
              <a:gd name="T0" fmla="*/ 2147483647 w 6313"/>
              <a:gd name="T1" fmla="*/ 0 h 5472"/>
              <a:gd name="T2" fmla="*/ 0 w 6313"/>
              <a:gd name="T3" fmla="*/ 2147483647 h 5472"/>
              <a:gd name="T4" fmla="*/ 2147483647 w 6313"/>
              <a:gd name="T5" fmla="*/ 2147483647 h 5472"/>
              <a:gd name="T6" fmla="*/ 2147483647 w 6313"/>
              <a:gd name="T7" fmla="*/ 2147483647 h 5472"/>
              <a:gd name="T8" fmla="*/ 2147483647 w 6313"/>
              <a:gd name="T9" fmla="*/ 2147483647 h 5472"/>
              <a:gd name="T10" fmla="*/ 2147483647 w 6313"/>
              <a:gd name="T11" fmla="*/ 0 h 5472"/>
              <a:gd name="T12" fmla="*/ 2147483647 w 6313"/>
              <a:gd name="T13" fmla="*/ 0 h 547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6313" h="5472">
                <a:moveTo>
                  <a:pt x="1578" y="0"/>
                </a:moveTo>
                <a:lnTo>
                  <a:pt x="0" y="2736"/>
                </a:lnTo>
                <a:lnTo>
                  <a:pt x="1578" y="5472"/>
                </a:lnTo>
                <a:lnTo>
                  <a:pt x="4734" y="5472"/>
                </a:lnTo>
                <a:lnTo>
                  <a:pt x="6313" y="2736"/>
                </a:lnTo>
                <a:lnTo>
                  <a:pt x="4734" y="0"/>
                </a:lnTo>
                <a:lnTo>
                  <a:pt x="1578" y="0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1776" name="Group 48"/>
          <p:cNvGrpSpPr>
            <a:grpSpLocks/>
          </p:cNvGrpSpPr>
          <p:nvPr/>
        </p:nvGrpSpPr>
        <p:grpSpPr bwMode="auto">
          <a:xfrm>
            <a:off x="442913" y="2478088"/>
            <a:ext cx="3541712" cy="2290762"/>
            <a:chOff x="279" y="1561"/>
            <a:chExt cx="2231" cy="1443"/>
          </a:xfrm>
        </p:grpSpPr>
        <p:sp>
          <p:nvSpPr>
            <p:cNvPr id="77867" name="Line 49"/>
            <p:cNvSpPr>
              <a:spLocks noChangeShapeType="1"/>
            </p:cNvSpPr>
            <p:nvPr/>
          </p:nvSpPr>
          <p:spPr bwMode="auto">
            <a:xfrm>
              <a:off x="279" y="1570"/>
              <a:ext cx="0" cy="14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8" name="Line 50"/>
            <p:cNvSpPr>
              <a:spLocks noChangeShapeType="1"/>
            </p:cNvSpPr>
            <p:nvPr/>
          </p:nvSpPr>
          <p:spPr bwMode="auto">
            <a:xfrm>
              <a:off x="2510" y="1561"/>
              <a:ext cx="0" cy="1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9" name="Line 51"/>
            <p:cNvSpPr>
              <a:spLocks noChangeShapeType="1"/>
            </p:cNvSpPr>
            <p:nvPr/>
          </p:nvSpPr>
          <p:spPr bwMode="auto">
            <a:xfrm flipV="1">
              <a:off x="836" y="1570"/>
              <a:ext cx="0" cy="4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70" name="Line 52"/>
            <p:cNvSpPr>
              <a:spLocks noChangeShapeType="1"/>
            </p:cNvSpPr>
            <p:nvPr/>
          </p:nvSpPr>
          <p:spPr bwMode="auto">
            <a:xfrm flipV="1">
              <a:off x="1952" y="1579"/>
              <a:ext cx="0" cy="4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1781" name="Group 53"/>
          <p:cNvGrpSpPr>
            <a:grpSpLocks/>
          </p:cNvGrpSpPr>
          <p:nvPr/>
        </p:nvGrpSpPr>
        <p:grpSpPr bwMode="auto">
          <a:xfrm>
            <a:off x="442913" y="1628775"/>
            <a:ext cx="3541712" cy="887413"/>
            <a:chOff x="279" y="1026"/>
            <a:chExt cx="2231" cy="559"/>
          </a:xfrm>
        </p:grpSpPr>
        <p:sp>
          <p:nvSpPr>
            <p:cNvPr id="77863" name="Line 54"/>
            <p:cNvSpPr>
              <a:spLocks noChangeShapeType="1"/>
            </p:cNvSpPr>
            <p:nvPr/>
          </p:nvSpPr>
          <p:spPr bwMode="auto">
            <a:xfrm flipV="1">
              <a:off x="279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4" name="Line 55"/>
            <p:cNvSpPr>
              <a:spLocks noChangeShapeType="1"/>
            </p:cNvSpPr>
            <p:nvPr/>
          </p:nvSpPr>
          <p:spPr bwMode="auto">
            <a:xfrm flipV="1">
              <a:off x="836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5" name="Line 56"/>
            <p:cNvSpPr>
              <a:spLocks noChangeShapeType="1"/>
            </p:cNvSpPr>
            <p:nvPr/>
          </p:nvSpPr>
          <p:spPr bwMode="auto">
            <a:xfrm flipV="1">
              <a:off x="1951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6" name="Line 57"/>
            <p:cNvSpPr>
              <a:spLocks noChangeShapeType="1"/>
            </p:cNvSpPr>
            <p:nvPr/>
          </p:nvSpPr>
          <p:spPr bwMode="auto">
            <a:xfrm flipV="1">
              <a:off x="2510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1786" name="Line 58"/>
          <p:cNvSpPr>
            <a:spLocks noChangeShapeType="1"/>
          </p:cNvSpPr>
          <p:nvPr/>
        </p:nvSpPr>
        <p:spPr bwMode="auto">
          <a:xfrm flipH="1">
            <a:off x="468313" y="1628775"/>
            <a:ext cx="354171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1787" name="Line 59"/>
          <p:cNvSpPr>
            <a:spLocks noChangeShapeType="1"/>
          </p:cNvSpPr>
          <p:nvPr/>
        </p:nvSpPr>
        <p:spPr bwMode="auto">
          <a:xfrm flipH="1">
            <a:off x="684213" y="1393825"/>
            <a:ext cx="39846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1788" name="Group 60"/>
          <p:cNvGrpSpPr>
            <a:grpSpLocks/>
          </p:cNvGrpSpPr>
          <p:nvPr/>
        </p:nvGrpSpPr>
        <p:grpSpPr bwMode="auto">
          <a:xfrm>
            <a:off x="442913" y="1393825"/>
            <a:ext cx="3541712" cy="234950"/>
            <a:chOff x="279" y="878"/>
            <a:chExt cx="2231" cy="148"/>
          </a:xfrm>
        </p:grpSpPr>
        <p:sp>
          <p:nvSpPr>
            <p:cNvPr id="77860" name="Freeform 61"/>
            <p:cNvSpPr>
              <a:spLocks/>
            </p:cNvSpPr>
            <p:nvPr/>
          </p:nvSpPr>
          <p:spPr bwMode="auto">
            <a:xfrm>
              <a:off x="279" y="878"/>
              <a:ext cx="557" cy="148"/>
            </a:xfrm>
            <a:custGeom>
              <a:avLst/>
              <a:gdLst>
                <a:gd name="T0" fmla="*/ 0 w 1578"/>
                <a:gd name="T1" fmla="*/ 6 h 423"/>
                <a:gd name="T2" fmla="*/ 3 w 1578"/>
                <a:gd name="T3" fmla="*/ 4 h 423"/>
                <a:gd name="T4" fmla="*/ 5 w 1578"/>
                <a:gd name="T5" fmla="*/ 3 h 423"/>
                <a:gd name="T6" fmla="*/ 6 w 1578"/>
                <a:gd name="T7" fmla="*/ 2 h 423"/>
                <a:gd name="T8" fmla="*/ 8 w 1578"/>
                <a:gd name="T9" fmla="*/ 1 h 423"/>
                <a:gd name="T10" fmla="*/ 9 w 1578"/>
                <a:gd name="T11" fmla="*/ 1 h 423"/>
                <a:gd name="T12" fmla="*/ 11 w 1578"/>
                <a:gd name="T13" fmla="*/ 0 h 423"/>
                <a:gd name="T14" fmla="*/ 12 w 1578"/>
                <a:gd name="T15" fmla="*/ 0 h 423"/>
                <a:gd name="T16" fmla="*/ 14 w 1578"/>
                <a:gd name="T17" fmla="*/ 0 h 423"/>
                <a:gd name="T18" fmla="*/ 15 w 1578"/>
                <a:gd name="T19" fmla="*/ 1 h 423"/>
                <a:gd name="T20" fmla="*/ 17 w 1578"/>
                <a:gd name="T21" fmla="*/ 1 h 423"/>
                <a:gd name="T22" fmla="*/ 18 w 1578"/>
                <a:gd name="T23" fmla="*/ 2 h 423"/>
                <a:gd name="T24" fmla="*/ 20 w 1578"/>
                <a:gd name="T25" fmla="*/ 3 h 423"/>
                <a:gd name="T26" fmla="*/ 22 w 1578"/>
                <a:gd name="T27" fmla="*/ 4 h 423"/>
                <a:gd name="T28" fmla="*/ 25 w 1578"/>
                <a:gd name="T29" fmla="*/ 6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8" h="423">
                  <a:moveTo>
                    <a:pt x="0" y="423"/>
                  </a:moveTo>
                  <a:lnTo>
                    <a:pt x="196" y="267"/>
                  </a:lnTo>
                  <a:lnTo>
                    <a:pt x="296" y="196"/>
                  </a:lnTo>
                  <a:lnTo>
                    <a:pt x="394" y="131"/>
                  </a:lnTo>
                  <a:lnTo>
                    <a:pt x="492" y="77"/>
                  </a:lnTo>
                  <a:lnTo>
                    <a:pt x="591" y="36"/>
                  </a:lnTo>
                  <a:lnTo>
                    <a:pt x="690" y="9"/>
                  </a:lnTo>
                  <a:lnTo>
                    <a:pt x="789" y="0"/>
                  </a:lnTo>
                  <a:lnTo>
                    <a:pt x="887" y="9"/>
                  </a:lnTo>
                  <a:lnTo>
                    <a:pt x="985" y="36"/>
                  </a:lnTo>
                  <a:lnTo>
                    <a:pt x="1085" y="77"/>
                  </a:lnTo>
                  <a:lnTo>
                    <a:pt x="1183" y="131"/>
                  </a:lnTo>
                  <a:lnTo>
                    <a:pt x="1282" y="196"/>
                  </a:lnTo>
                  <a:lnTo>
                    <a:pt x="1380" y="267"/>
                  </a:lnTo>
                  <a:lnTo>
                    <a:pt x="1578" y="4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1" name="Freeform 62"/>
            <p:cNvSpPr>
              <a:spLocks/>
            </p:cNvSpPr>
            <p:nvPr/>
          </p:nvSpPr>
          <p:spPr bwMode="auto">
            <a:xfrm>
              <a:off x="836" y="878"/>
              <a:ext cx="1115" cy="148"/>
            </a:xfrm>
            <a:custGeom>
              <a:avLst/>
              <a:gdLst>
                <a:gd name="T0" fmla="*/ 0 w 3156"/>
                <a:gd name="T1" fmla="*/ 6 h 423"/>
                <a:gd name="T2" fmla="*/ 6 w 3156"/>
                <a:gd name="T3" fmla="*/ 4 h 423"/>
                <a:gd name="T4" fmla="*/ 9 w 3156"/>
                <a:gd name="T5" fmla="*/ 3 h 423"/>
                <a:gd name="T6" fmla="*/ 12 w 3156"/>
                <a:gd name="T7" fmla="*/ 2 h 423"/>
                <a:gd name="T8" fmla="*/ 15 w 3156"/>
                <a:gd name="T9" fmla="*/ 1 h 423"/>
                <a:gd name="T10" fmla="*/ 18 w 3156"/>
                <a:gd name="T11" fmla="*/ 1 h 423"/>
                <a:gd name="T12" fmla="*/ 22 w 3156"/>
                <a:gd name="T13" fmla="*/ 0 h 423"/>
                <a:gd name="T14" fmla="*/ 25 w 3156"/>
                <a:gd name="T15" fmla="*/ 0 h 423"/>
                <a:gd name="T16" fmla="*/ 28 w 3156"/>
                <a:gd name="T17" fmla="*/ 0 h 423"/>
                <a:gd name="T18" fmla="*/ 31 w 3156"/>
                <a:gd name="T19" fmla="*/ 1 h 423"/>
                <a:gd name="T20" fmla="*/ 34 w 3156"/>
                <a:gd name="T21" fmla="*/ 1 h 423"/>
                <a:gd name="T22" fmla="*/ 37 w 3156"/>
                <a:gd name="T23" fmla="*/ 2 h 423"/>
                <a:gd name="T24" fmla="*/ 40 w 3156"/>
                <a:gd name="T25" fmla="*/ 3 h 423"/>
                <a:gd name="T26" fmla="*/ 43 w 3156"/>
                <a:gd name="T27" fmla="*/ 4 h 423"/>
                <a:gd name="T28" fmla="*/ 49 w 3156"/>
                <a:gd name="T29" fmla="*/ 6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56" h="423">
                  <a:moveTo>
                    <a:pt x="0" y="423"/>
                  </a:moveTo>
                  <a:lnTo>
                    <a:pt x="394" y="267"/>
                  </a:lnTo>
                  <a:lnTo>
                    <a:pt x="591" y="196"/>
                  </a:lnTo>
                  <a:lnTo>
                    <a:pt x="789" y="131"/>
                  </a:lnTo>
                  <a:lnTo>
                    <a:pt x="987" y="77"/>
                  </a:lnTo>
                  <a:lnTo>
                    <a:pt x="1184" y="36"/>
                  </a:lnTo>
                  <a:lnTo>
                    <a:pt x="1381" y="9"/>
                  </a:lnTo>
                  <a:lnTo>
                    <a:pt x="1578" y="0"/>
                  </a:lnTo>
                  <a:lnTo>
                    <a:pt x="1776" y="9"/>
                  </a:lnTo>
                  <a:lnTo>
                    <a:pt x="1973" y="36"/>
                  </a:lnTo>
                  <a:lnTo>
                    <a:pt x="2171" y="77"/>
                  </a:lnTo>
                  <a:lnTo>
                    <a:pt x="2367" y="131"/>
                  </a:lnTo>
                  <a:lnTo>
                    <a:pt x="2565" y="196"/>
                  </a:lnTo>
                  <a:lnTo>
                    <a:pt x="2762" y="267"/>
                  </a:lnTo>
                  <a:lnTo>
                    <a:pt x="3156" y="4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62" name="Freeform 63"/>
            <p:cNvSpPr>
              <a:spLocks/>
            </p:cNvSpPr>
            <p:nvPr/>
          </p:nvSpPr>
          <p:spPr bwMode="auto">
            <a:xfrm>
              <a:off x="1951" y="878"/>
              <a:ext cx="559" cy="148"/>
            </a:xfrm>
            <a:custGeom>
              <a:avLst/>
              <a:gdLst>
                <a:gd name="T0" fmla="*/ 0 w 1579"/>
                <a:gd name="T1" fmla="*/ 6 h 423"/>
                <a:gd name="T2" fmla="*/ 3 w 1579"/>
                <a:gd name="T3" fmla="*/ 4 h 423"/>
                <a:gd name="T4" fmla="*/ 5 w 1579"/>
                <a:gd name="T5" fmla="*/ 3 h 423"/>
                <a:gd name="T6" fmla="*/ 6 w 1579"/>
                <a:gd name="T7" fmla="*/ 2 h 423"/>
                <a:gd name="T8" fmla="*/ 8 w 1579"/>
                <a:gd name="T9" fmla="*/ 1 h 423"/>
                <a:gd name="T10" fmla="*/ 9 w 1579"/>
                <a:gd name="T11" fmla="*/ 1 h 423"/>
                <a:gd name="T12" fmla="*/ 11 w 1579"/>
                <a:gd name="T13" fmla="*/ 0 h 423"/>
                <a:gd name="T14" fmla="*/ 12 w 1579"/>
                <a:gd name="T15" fmla="*/ 0 h 423"/>
                <a:gd name="T16" fmla="*/ 14 w 1579"/>
                <a:gd name="T17" fmla="*/ 0 h 423"/>
                <a:gd name="T18" fmla="*/ 16 w 1579"/>
                <a:gd name="T19" fmla="*/ 1 h 423"/>
                <a:gd name="T20" fmla="*/ 17 w 1579"/>
                <a:gd name="T21" fmla="*/ 1 h 423"/>
                <a:gd name="T22" fmla="*/ 18 w 1579"/>
                <a:gd name="T23" fmla="*/ 2 h 423"/>
                <a:gd name="T24" fmla="*/ 20 w 1579"/>
                <a:gd name="T25" fmla="*/ 3 h 423"/>
                <a:gd name="T26" fmla="*/ 22 w 1579"/>
                <a:gd name="T27" fmla="*/ 4 h 423"/>
                <a:gd name="T28" fmla="*/ 25 w 1579"/>
                <a:gd name="T29" fmla="*/ 6 h 4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79" h="423">
                  <a:moveTo>
                    <a:pt x="0" y="423"/>
                  </a:moveTo>
                  <a:lnTo>
                    <a:pt x="198" y="267"/>
                  </a:lnTo>
                  <a:lnTo>
                    <a:pt x="297" y="196"/>
                  </a:lnTo>
                  <a:lnTo>
                    <a:pt x="395" y="131"/>
                  </a:lnTo>
                  <a:lnTo>
                    <a:pt x="495" y="77"/>
                  </a:lnTo>
                  <a:lnTo>
                    <a:pt x="593" y="36"/>
                  </a:lnTo>
                  <a:lnTo>
                    <a:pt x="691" y="9"/>
                  </a:lnTo>
                  <a:lnTo>
                    <a:pt x="790" y="0"/>
                  </a:lnTo>
                  <a:lnTo>
                    <a:pt x="889" y="9"/>
                  </a:lnTo>
                  <a:lnTo>
                    <a:pt x="987" y="36"/>
                  </a:lnTo>
                  <a:lnTo>
                    <a:pt x="1086" y="77"/>
                  </a:lnTo>
                  <a:lnTo>
                    <a:pt x="1184" y="131"/>
                  </a:lnTo>
                  <a:lnTo>
                    <a:pt x="1284" y="196"/>
                  </a:lnTo>
                  <a:lnTo>
                    <a:pt x="1382" y="267"/>
                  </a:lnTo>
                  <a:lnTo>
                    <a:pt x="1579" y="4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1792" name="Line 64"/>
          <p:cNvSpPr>
            <a:spLocks noChangeShapeType="1"/>
          </p:cNvSpPr>
          <p:nvPr/>
        </p:nvSpPr>
        <p:spPr bwMode="auto">
          <a:xfrm flipH="1">
            <a:off x="3983038" y="1628775"/>
            <a:ext cx="375761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1793" name="Group 65"/>
          <p:cNvGrpSpPr>
            <a:grpSpLocks/>
          </p:cNvGrpSpPr>
          <p:nvPr/>
        </p:nvGrpSpPr>
        <p:grpSpPr bwMode="auto">
          <a:xfrm>
            <a:off x="4675188" y="1628775"/>
            <a:ext cx="3065462" cy="887413"/>
            <a:chOff x="2945" y="1026"/>
            <a:chExt cx="1931" cy="559"/>
          </a:xfrm>
        </p:grpSpPr>
        <p:sp>
          <p:nvSpPr>
            <p:cNvPr id="77857" name="Line 66"/>
            <p:cNvSpPr>
              <a:spLocks noChangeShapeType="1"/>
            </p:cNvSpPr>
            <p:nvPr/>
          </p:nvSpPr>
          <p:spPr bwMode="auto">
            <a:xfrm flipV="1">
              <a:off x="3912" y="1034"/>
              <a:ext cx="0" cy="5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8" name="Line 67"/>
            <p:cNvSpPr>
              <a:spLocks noChangeShapeType="1"/>
            </p:cNvSpPr>
            <p:nvPr/>
          </p:nvSpPr>
          <p:spPr bwMode="auto">
            <a:xfrm flipV="1">
              <a:off x="2945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9" name="Line 68"/>
            <p:cNvSpPr>
              <a:spLocks noChangeShapeType="1"/>
            </p:cNvSpPr>
            <p:nvPr/>
          </p:nvSpPr>
          <p:spPr bwMode="auto">
            <a:xfrm flipV="1">
              <a:off x="4876" y="1026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1797" name="Line 69"/>
          <p:cNvSpPr>
            <a:spLocks noChangeShapeType="1"/>
          </p:cNvSpPr>
          <p:nvPr/>
        </p:nvSpPr>
        <p:spPr bwMode="auto">
          <a:xfrm>
            <a:off x="4672013" y="1393825"/>
            <a:ext cx="30686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7837" name="AutoShape 7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201799" name="Group 71"/>
          <p:cNvGrpSpPr>
            <a:grpSpLocks/>
          </p:cNvGrpSpPr>
          <p:nvPr/>
        </p:nvGrpSpPr>
        <p:grpSpPr bwMode="auto">
          <a:xfrm>
            <a:off x="4572000" y="3111500"/>
            <a:ext cx="3600450" cy="3422650"/>
            <a:chOff x="2880" y="1960"/>
            <a:chExt cx="2268" cy="2156"/>
          </a:xfrm>
        </p:grpSpPr>
        <p:sp>
          <p:nvSpPr>
            <p:cNvPr id="77842" name="Freeform 72"/>
            <p:cNvSpPr>
              <a:spLocks/>
            </p:cNvSpPr>
            <p:nvPr/>
          </p:nvSpPr>
          <p:spPr bwMode="auto">
            <a:xfrm>
              <a:off x="3323" y="1960"/>
              <a:ext cx="1382" cy="798"/>
            </a:xfrm>
            <a:custGeom>
              <a:avLst/>
              <a:gdLst>
                <a:gd name="T0" fmla="*/ 7 w 7904"/>
                <a:gd name="T1" fmla="*/ 2 h 4567"/>
                <a:gd name="T2" fmla="*/ 7 w 7904"/>
                <a:gd name="T3" fmla="*/ 2 h 4567"/>
                <a:gd name="T4" fmla="*/ 7 w 7904"/>
                <a:gd name="T5" fmla="*/ 1 h 4567"/>
                <a:gd name="T6" fmla="*/ 7 w 7904"/>
                <a:gd name="T7" fmla="*/ 1 h 4567"/>
                <a:gd name="T8" fmla="*/ 7 w 7904"/>
                <a:gd name="T9" fmla="*/ 1 h 4567"/>
                <a:gd name="T10" fmla="*/ 6 w 7904"/>
                <a:gd name="T11" fmla="*/ 1 h 4567"/>
                <a:gd name="T12" fmla="*/ 6 w 7904"/>
                <a:gd name="T13" fmla="*/ 1 h 4567"/>
                <a:gd name="T14" fmla="*/ 6 w 7904"/>
                <a:gd name="T15" fmla="*/ 0 h 4567"/>
                <a:gd name="T16" fmla="*/ 5 w 7904"/>
                <a:gd name="T17" fmla="*/ 0 h 4567"/>
                <a:gd name="T18" fmla="*/ 5 w 7904"/>
                <a:gd name="T19" fmla="*/ 0 h 4567"/>
                <a:gd name="T20" fmla="*/ 5 w 7904"/>
                <a:gd name="T21" fmla="*/ 0 h 4567"/>
                <a:gd name="T22" fmla="*/ 4 w 7904"/>
                <a:gd name="T23" fmla="*/ 0 h 4567"/>
                <a:gd name="T24" fmla="*/ 3 w 7904"/>
                <a:gd name="T25" fmla="*/ 0 h 4567"/>
                <a:gd name="T26" fmla="*/ 3 w 7904"/>
                <a:gd name="T27" fmla="*/ 0 h 4567"/>
                <a:gd name="T28" fmla="*/ 3 w 7904"/>
                <a:gd name="T29" fmla="*/ 0 h 4567"/>
                <a:gd name="T30" fmla="*/ 2 w 7904"/>
                <a:gd name="T31" fmla="*/ 0 h 4567"/>
                <a:gd name="T32" fmla="*/ 2 w 7904"/>
                <a:gd name="T33" fmla="*/ 0 h 4567"/>
                <a:gd name="T34" fmla="*/ 1 w 7904"/>
                <a:gd name="T35" fmla="*/ 1 h 4567"/>
                <a:gd name="T36" fmla="*/ 1 w 7904"/>
                <a:gd name="T37" fmla="*/ 1 h 4567"/>
                <a:gd name="T38" fmla="*/ 1 w 7904"/>
                <a:gd name="T39" fmla="*/ 1 h 4567"/>
                <a:gd name="T40" fmla="*/ 0 w 7904"/>
                <a:gd name="T41" fmla="*/ 1 h 4567"/>
                <a:gd name="T42" fmla="*/ 0 w 7904"/>
                <a:gd name="T43" fmla="*/ 1 h 4567"/>
                <a:gd name="T44" fmla="*/ 0 w 7904"/>
                <a:gd name="T45" fmla="*/ 2 h 4567"/>
                <a:gd name="T46" fmla="*/ 0 w 7904"/>
                <a:gd name="T47" fmla="*/ 2 h 4567"/>
                <a:gd name="T48" fmla="*/ 0 w 7904"/>
                <a:gd name="T49" fmla="*/ 2 h 4567"/>
                <a:gd name="T50" fmla="*/ 0 w 7904"/>
                <a:gd name="T51" fmla="*/ 2 h 4567"/>
                <a:gd name="T52" fmla="*/ 0 w 7904"/>
                <a:gd name="T53" fmla="*/ 3 h 4567"/>
                <a:gd name="T54" fmla="*/ 0 w 7904"/>
                <a:gd name="T55" fmla="*/ 3 h 4567"/>
                <a:gd name="T56" fmla="*/ 1 w 7904"/>
                <a:gd name="T57" fmla="*/ 3 h 4567"/>
                <a:gd name="T58" fmla="*/ 1 w 7904"/>
                <a:gd name="T59" fmla="*/ 3 h 4567"/>
                <a:gd name="T60" fmla="*/ 1 w 7904"/>
                <a:gd name="T61" fmla="*/ 4 h 4567"/>
                <a:gd name="T62" fmla="*/ 2 w 7904"/>
                <a:gd name="T63" fmla="*/ 4 h 4567"/>
                <a:gd name="T64" fmla="*/ 2 w 7904"/>
                <a:gd name="T65" fmla="*/ 4 h 4567"/>
                <a:gd name="T66" fmla="*/ 2 w 7904"/>
                <a:gd name="T67" fmla="*/ 4 h 4567"/>
                <a:gd name="T68" fmla="*/ 3 w 7904"/>
                <a:gd name="T69" fmla="*/ 4 h 4567"/>
                <a:gd name="T70" fmla="*/ 3 w 7904"/>
                <a:gd name="T71" fmla="*/ 4 h 4567"/>
                <a:gd name="T72" fmla="*/ 4 w 7904"/>
                <a:gd name="T73" fmla="*/ 4 h 4567"/>
                <a:gd name="T74" fmla="*/ 4 w 7904"/>
                <a:gd name="T75" fmla="*/ 4 h 4567"/>
                <a:gd name="T76" fmla="*/ 5 w 7904"/>
                <a:gd name="T77" fmla="*/ 4 h 4567"/>
                <a:gd name="T78" fmla="*/ 5 w 7904"/>
                <a:gd name="T79" fmla="*/ 4 h 4567"/>
                <a:gd name="T80" fmla="*/ 6 w 7904"/>
                <a:gd name="T81" fmla="*/ 4 h 4567"/>
                <a:gd name="T82" fmla="*/ 6 w 7904"/>
                <a:gd name="T83" fmla="*/ 4 h 4567"/>
                <a:gd name="T84" fmla="*/ 6 w 7904"/>
                <a:gd name="T85" fmla="*/ 4 h 4567"/>
                <a:gd name="T86" fmla="*/ 7 w 7904"/>
                <a:gd name="T87" fmla="*/ 3 h 4567"/>
                <a:gd name="T88" fmla="*/ 7 w 7904"/>
                <a:gd name="T89" fmla="*/ 3 h 4567"/>
                <a:gd name="T90" fmla="*/ 7 w 7904"/>
                <a:gd name="T91" fmla="*/ 3 h 4567"/>
                <a:gd name="T92" fmla="*/ 7 w 7904"/>
                <a:gd name="T93" fmla="*/ 3 h 4567"/>
                <a:gd name="T94" fmla="*/ 7 w 7904"/>
                <a:gd name="T95" fmla="*/ 2 h 4567"/>
                <a:gd name="T96" fmla="*/ 7 w 7904"/>
                <a:gd name="T97" fmla="*/ 2 h 456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904" h="4567">
                  <a:moveTo>
                    <a:pt x="7904" y="2284"/>
                  </a:moveTo>
                  <a:lnTo>
                    <a:pt x="7896" y="2136"/>
                  </a:lnTo>
                  <a:lnTo>
                    <a:pt x="7871" y="1989"/>
                  </a:lnTo>
                  <a:lnTo>
                    <a:pt x="7829" y="1843"/>
                  </a:lnTo>
                  <a:lnTo>
                    <a:pt x="7772" y="1698"/>
                  </a:lnTo>
                  <a:lnTo>
                    <a:pt x="7699" y="1556"/>
                  </a:lnTo>
                  <a:lnTo>
                    <a:pt x="7609" y="1418"/>
                  </a:lnTo>
                  <a:lnTo>
                    <a:pt x="7504" y="1283"/>
                  </a:lnTo>
                  <a:lnTo>
                    <a:pt x="7385" y="1152"/>
                  </a:lnTo>
                  <a:lnTo>
                    <a:pt x="7251" y="1026"/>
                  </a:lnTo>
                  <a:lnTo>
                    <a:pt x="7103" y="905"/>
                  </a:lnTo>
                  <a:lnTo>
                    <a:pt x="6943" y="791"/>
                  </a:lnTo>
                  <a:lnTo>
                    <a:pt x="6768" y="681"/>
                  </a:lnTo>
                  <a:lnTo>
                    <a:pt x="6584" y="579"/>
                  </a:lnTo>
                  <a:lnTo>
                    <a:pt x="6387" y="484"/>
                  </a:lnTo>
                  <a:lnTo>
                    <a:pt x="6180" y="397"/>
                  </a:lnTo>
                  <a:lnTo>
                    <a:pt x="5965" y="317"/>
                  </a:lnTo>
                  <a:lnTo>
                    <a:pt x="5740" y="247"/>
                  </a:lnTo>
                  <a:lnTo>
                    <a:pt x="5508" y="184"/>
                  </a:lnTo>
                  <a:lnTo>
                    <a:pt x="5269" y="131"/>
                  </a:lnTo>
                  <a:lnTo>
                    <a:pt x="5025" y="85"/>
                  </a:lnTo>
                  <a:lnTo>
                    <a:pt x="4776" y="50"/>
                  </a:lnTo>
                  <a:lnTo>
                    <a:pt x="4524" y="23"/>
                  </a:lnTo>
                  <a:lnTo>
                    <a:pt x="4270" y="7"/>
                  </a:lnTo>
                  <a:lnTo>
                    <a:pt x="4015" y="0"/>
                  </a:lnTo>
                  <a:lnTo>
                    <a:pt x="3759" y="2"/>
                  </a:lnTo>
                  <a:lnTo>
                    <a:pt x="3503" y="15"/>
                  </a:lnTo>
                  <a:lnTo>
                    <a:pt x="3250" y="36"/>
                  </a:lnTo>
                  <a:lnTo>
                    <a:pt x="3000" y="67"/>
                  </a:lnTo>
                  <a:lnTo>
                    <a:pt x="2754" y="106"/>
                  </a:lnTo>
                  <a:lnTo>
                    <a:pt x="2512" y="156"/>
                  </a:lnTo>
                  <a:lnTo>
                    <a:pt x="2277" y="215"/>
                  </a:lnTo>
                  <a:lnTo>
                    <a:pt x="2049" y="281"/>
                  </a:lnTo>
                  <a:lnTo>
                    <a:pt x="1829" y="356"/>
                  </a:lnTo>
                  <a:lnTo>
                    <a:pt x="1617" y="440"/>
                  </a:lnTo>
                  <a:lnTo>
                    <a:pt x="1415" y="531"/>
                  </a:lnTo>
                  <a:lnTo>
                    <a:pt x="1224" y="630"/>
                  </a:lnTo>
                  <a:lnTo>
                    <a:pt x="1045" y="735"/>
                  </a:lnTo>
                  <a:lnTo>
                    <a:pt x="877" y="847"/>
                  </a:lnTo>
                  <a:lnTo>
                    <a:pt x="722" y="965"/>
                  </a:lnTo>
                  <a:lnTo>
                    <a:pt x="582" y="1089"/>
                  </a:lnTo>
                  <a:lnTo>
                    <a:pt x="455" y="1217"/>
                  </a:lnTo>
                  <a:lnTo>
                    <a:pt x="343" y="1350"/>
                  </a:lnTo>
                  <a:lnTo>
                    <a:pt x="246" y="1487"/>
                  </a:lnTo>
                  <a:lnTo>
                    <a:pt x="164" y="1627"/>
                  </a:lnTo>
                  <a:lnTo>
                    <a:pt x="99" y="1770"/>
                  </a:lnTo>
                  <a:lnTo>
                    <a:pt x="49" y="1916"/>
                  </a:lnTo>
                  <a:lnTo>
                    <a:pt x="16" y="2062"/>
                  </a:lnTo>
                  <a:lnTo>
                    <a:pt x="0" y="2210"/>
                  </a:lnTo>
                  <a:lnTo>
                    <a:pt x="0" y="2358"/>
                  </a:lnTo>
                  <a:lnTo>
                    <a:pt x="16" y="2505"/>
                  </a:lnTo>
                  <a:lnTo>
                    <a:pt x="49" y="2652"/>
                  </a:lnTo>
                  <a:lnTo>
                    <a:pt x="99" y="2797"/>
                  </a:lnTo>
                  <a:lnTo>
                    <a:pt x="164" y="2940"/>
                  </a:lnTo>
                  <a:lnTo>
                    <a:pt x="246" y="3081"/>
                  </a:lnTo>
                  <a:lnTo>
                    <a:pt x="343" y="3218"/>
                  </a:lnTo>
                  <a:lnTo>
                    <a:pt x="455" y="3350"/>
                  </a:lnTo>
                  <a:lnTo>
                    <a:pt x="582" y="3479"/>
                  </a:lnTo>
                  <a:lnTo>
                    <a:pt x="722" y="3602"/>
                  </a:lnTo>
                  <a:lnTo>
                    <a:pt x="877" y="3721"/>
                  </a:lnTo>
                  <a:lnTo>
                    <a:pt x="1045" y="3832"/>
                  </a:lnTo>
                  <a:lnTo>
                    <a:pt x="1224" y="3937"/>
                  </a:lnTo>
                  <a:lnTo>
                    <a:pt x="1415" y="4036"/>
                  </a:lnTo>
                  <a:lnTo>
                    <a:pt x="1617" y="4127"/>
                  </a:lnTo>
                  <a:lnTo>
                    <a:pt x="1829" y="4210"/>
                  </a:lnTo>
                  <a:lnTo>
                    <a:pt x="2049" y="4285"/>
                  </a:lnTo>
                  <a:lnTo>
                    <a:pt x="2277" y="4353"/>
                  </a:lnTo>
                  <a:lnTo>
                    <a:pt x="2512" y="4411"/>
                  </a:lnTo>
                  <a:lnTo>
                    <a:pt x="2754" y="4460"/>
                  </a:lnTo>
                  <a:lnTo>
                    <a:pt x="3000" y="4501"/>
                  </a:lnTo>
                  <a:lnTo>
                    <a:pt x="3250" y="4532"/>
                  </a:lnTo>
                  <a:lnTo>
                    <a:pt x="3503" y="4553"/>
                  </a:lnTo>
                  <a:lnTo>
                    <a:pt x="3759" y="4565"/>
                  </a:lnTo>
                  <a:lnTo>
                    <a:pt x="4015" y="4567"/>
                  </a:lnTo>
                  <a:lnTo>
                    <a:pt x="4270" y="4561"/>
                  </a:lnTo>
                  <a:lnTo>
                    <a:pt x="4524" y="4544"/>
                  </a:lnTo>
                  <a:lnTo>
                    <a:pt x="4776" y="4517"/>
                  </a:lnTo>
                  <a:lnTo>
                    <a:pt x="5025" y="4482"/>
                  </a:lnTo>
                  <a:lnTo>
                    <a:pt x="5269" y="4437"/>
                  </a:lnTo>
                  <a:lnTo>
                    <a:pt x="5508" y="4383"/>
                  </a:lnTo>
                  <a:lnTo>
                    <a:pt x="5740" y="4321"/>
                  </a:lnTo>
                  <a:lnTo>
                    <a:pt x="5965" y="4249"/>
                  </a:lnTo>
                  <a:lnTo>
                    <a:pt x="6180" y="4169"/>
                  </a:lnTo>
                  <a:lnTo>
                    <a:pt x="6387" y="4082"/>
                  </a:lnTo>
                  <a:lnTo>
                    <a:pt x="6584" y="3988"/>
                  </a:lnTo>
                  <a:lnTo>
                    <a:pt x="6768" y="3885"/>
                  </a:lnTo>
                  <a:lnTo>
                    <a:pt x="6943" y="3777"/>
                  </a:lnTo>
                  <a:lnTo>
                    <a:pt x="7103" y="3662"/>
                  </a:lnTo>
                  <a:lnTo>
                    <a:pt x="7251" y="3542"/>
                  </a:lnTo>
                  <a:lnTo>
                    <a:pt x="7385" y="3414"/>
                  </a:lnTo>
                  <a:lnTo>
                    <a:pt x="7504" y="3284"/>
                  </a:lnTo>
                  <a:lnTo>
                    <a:pt x="7609" y="3149"/>
                  </a:lnTo>
                  <a:lnTo>
                    <a:pt x="7699" y="3011"/>
                  </a:lnTo>
                  <a:lnTo>
                    <a:pt x="7772" y="2868"/>
                  </a:lnTo>
                  <a:lnTo>
                    <a:pt x="7829" y="2725"/>
                  </a:lnTo>
                  <a:lnTo>
                    <a:pt x="7871" y="2579"/>
                  </a:lnTo>
                  <a:lnTo>
                    <a:pt x="7896" y="2432"/>
                  </a:lnTo>
                  <a:lnTo>
                    <a:pt x="7904" y="2284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3" name="Freeform 73"/>
            <p:cNvSpPr>
              <a:spLocks/>
            </p:cNvSpPr>
            <p:nvPr/>
          </p:nvSpPr>
          <p:spPr bwMode="auto">
            <a:xfrm>
              <a:off x="4843" y="2273"/>
              <a:ext cx="305" cy="656"/>
            </a:xfrm>
            <a:custGeom>
              <a:avLst/>
              <a:gdLst>
                <a:gd name="T0" fmla="*/ 0 w 1737"/>
                <a:gd name="T1" fmla="*/ 0 h 3746"/>
                <a:gd name="T2" fmla="*/ 0 w 1737"/>
                <a:gd name="T3" fmla="*/ 0 h 3746"/>
                <a:gd name="T4" fmla="*/ 0 w 1737"/>
                <a:gd name="T5" fmla="*/ 0 h 3746"/>
                <a:gd name="T6" fmla="*/ 0 w 1737"/>
                <a:gd name="T7" fmla="*/ 0 h 3746"/>
                <a:gd name="T8" fmla="*/ 0 w 1737"/>
                <a:gd name="T9" fmla="*/ 0 h 3746"/>
                <a:gd name="T10" fmla="*/ 0 w 1737"/>
                <a:gd name="T11" fmla="*/ 0 h 3746"/>
                <a:gd name="T12" fmla="*/ 0 w 1737"/>
                <a:gd name="T13" fmla="*/ 0 h 3746"/>
                <a:gd name="T14" fmla="*/ 0 w 1737"/>
                <a:gd name="T15" fmla="*/ 0 h 3746"/>
                <a:gd name="T16" fmla="*/ 0 w 1737"/>
                <a:gd name="T17" fmla="*/ 0 h 3746"/>
                <a:gd name="T18" fmla="*/ 1 w 1737"/>
                <a:gd name="T19" fmla="*/ 1 h 3746"/>
                <a:gd name="T20" fmla="*/ 1 w 1737"/>
                <a:gd name="T21" fmla="*/ 1 h 3746"/>
                <a:gd name="T22" fmla="*/ 1 w 1737"/>
                <a:gd name="T23" fmla="*/ 1 h 3746"/>
                <a:gd name="T24" fmla="*/ 1 w 1737"/>
                <a:gd name="T25" fmla="*/ 1 h 3746"/>
                <a:gd name="T26" fmla="*/ 1 w 1737"/>
                <a:gd name="T27" fmla="*/ 1 h 3746"/>
                <a:gd name="T28" fmla="*/ 1 w 1737"/>
                <a:gd name="T29" fmla="*/ 1 h 3746"/>
                <a:gd name="T30" fmla="*/ 1 w 1737"/>
                <a:gd name="T31" fmla="*/ 1 h 3746"/>
                <a:gd name="T32" fmla="*/ 1 w 1737"/>
                <a:gd name="T33" fmla="*/ 1 h 3746"/>
                <a:gd name="T34" fmla="*/ 1 w 1737"/>
                <a:gd name="T35" fmla="*/ 1 h 3746"/>
                <a:gd name="T36" fmla="*/ 1 w 1737"/>
                <a:gd name="T37" fmla="*/ 1 h 3746"/>
                <a:gd name="T38" fmla="*/ 1 w 1737"/>
                <a:gd name="T39" fmla="*/ 1 h 3746"/>
                <a:gd name="T40" fmla="*/ 1 w 1737"/>
                <a:gd name="T41" fmla="*/ 2 h 3746"/>
                <a:gd name="T42" fmla="*/ 1 w 1737"/>
                <a:gd name="T43" fmla="*/ 2 h 3746"/>
                <a:gd name="T44" fmla="*/ 1 w 1737"/>
                <a:gd name="T45" fmla="*/ 2 h 3746"/>
                <a:gd name="T46" fmla="*/ 1 w 1737"/>
                <a:gd name="T47" fmla="*/ 2 h 3746"/>
                <a:gd name="T48" fmla="*/ 1 w 1737"/>
                <a:gd name="T49" fmla="*/ 2 h 3746"/>
                <a:gd name="T50" fmla="*/ 1 w 1737"/>
                <a:gd name="T51" fmla="*/ 2 h 3746"/>
                <a:gd name="T52" fmla="*/ 1 w 1737"/>
                <a:gd name="T53" fmla="*/ 2 h 3746"/>
                <a:gd name="T54" fmla="*/ 1 w 1737"/>
                <a:gd name="T55" fmla="*/ 3 h 3746"/>
                <a:gd name="T56" fmla="*/ 1 w 1737"/>
                <a:gd name="T57" fmla="*/ 3 h 3746"/>
                <a:gd name="T58" fmla="*/ 1 w 1737"/>
                <a:gd name="T59" fmla="*/ 3 h 3746"/>
                <a:gd name="T60" fmla="*/ 2 w 1737"/>
                <a:gd name="T61" fmla="*/ 3 h 3746"/>
                <a:gd name="T62" fmla="*/ 2 w 1737"/>
                <a:gd name="T63" fmla="*/ 3 h 3746"/>
                <a:gd name="T64" fmla="*/ 2 w 1737"/>
                <a:gd name="T65" fmla="*/ 4 h 37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7" h="3746">
                  <a:moveTo>
                    <a:pt x="0" y="0"/>
                  </a:moveTo>
                  <a:lnTo>
                    <a:pt x="62" y="38"/>
                  </a:lnTo>
                  <a:lnTo>
                    <a:pt x="122" y="81"/>
                  </a:lnTo>
                  <a:lnTo>
                    <a:pt x="180" y="129"/>
                  </a:lnTo>
                  <a:lnTo>
                    <a:pt x="238" y="179"/>
                  </a:lnTo>
                  <a:lnTo>
                    <a:pt x="294" y="235"/>
                  </a:lnTo>
                  <a:lnTo>
                    <a:pt x="349" y="294"/>
                  </a:lnTo>
                  <a:lnTo>
                    <a:pt x="404" y="358"/>
                  </a:lnTo>
                  <a:lnTo>
                    <a:pt x="458" y="427"/>
                  </a:lnTo>
                  <a:lnTo>
                    <a:pt x="511" y="500"/>
                  </a:lnTo>
                  <a:lnTo>
                    <a:pt x="563" y="576"/>
                  </a:lnTo>
                  <a:lnTo>
                    <a:pt x="614" y="658"/>
                  </a:lnTo>
                  <a:lnTo>
                    <a:pt x="665" y="744"/>
                  </a:lnTo>
                  <a:lnTo>
                    <a:pt x="716" y="836"/>
                  </a:lnTo>
                  <a:lnTo>
                    <a:pt x="767" y="931"/>
                  </a:lnTo>
                  <a:lnTo>
                    <a:pt x="818" y="1033"/>
                  </a:lnTo>
                  <a:lnTo>
                    <a:pt x="869" y="1139"/>
                  </a:lnTo>
                  <a:lnTo>
                    <a:pt x="918" y="1249"/>
                  </a:lnTo>
                  <a:lnTo>
                    <a:pt x="969" y="1366"/>
                  </a:lnTo>
                  <a:lnTo>
                    <a:pt x="1020" y="1489"/>
                  </a:lnTo>
                  <a:lnTo>
                    <a:pt x="1071" y="1617"/>
                  </a:lnTo>
                  <a:lnTo>
                    <a:pt x="1122" y="1752"/>
                  </a:lnTo>
                  <a:lnTo>
                    <a:pt x="1174" y="1894"/>
                  </a:lnTo>
                  <a:lnTo>
                    <a:pt x="1226" y="2042"/>
                  </a:lnTo>
                  <a:lnTo>
                    <a:pt x="1279" y="2198"/>
                  </a:lnTo>
                  <a:lnTo>
                    <a:pt x="1332" y="2360"/>
                  </a:lnTo>
                  <a:lnTo>
                    <a:pt x="1387" y="2530"/>
                  </a:lnTo>
                  <a:lnTo>
                    <a:pt x="1442" y="2709"/>
                  </a:lnTo>
                  <a:lnTo>
                    <a:pt x="1499" y="2897"/>
                  </a:lnTo>
                  <a:lnTo>
                    <a:pt x="1556" y="3094"/>
                  </a:lnTo>
                  <a:lnTo>
                    <a:pt x="1615" y="3301"/>
                  </a:lnTo>
                  <a:lnTo>
                    <a:pt x="1676" y="3518"/>
                  </a:lnTo>
                  <a:lnTo>
                    <a:pt x="1737" y="374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4" name="Freeform 74"/>
            <p:cNvSpPr>
              <a:spLocks/>
            </p:cNvSpPr>
            <p:nvPr/>
          </p:nvSpPr>
          <p:spPr bwMode="auto">
            <a:xfrm>
              <a:off x="2880" y="2210"/>
              <a:ext cx="415" cy="368"/>
            </a:xfrm>
            <a:custGeom>
              <a:avLst/>
              <a:gdLst>
                <a:gd name="T0" fmla="*/ 0 w 2373"/>
                <a:gd name="T1" fmla="*/ 2 h 2107"/>
                <a:gd name="T2" fmla="*/ 0 w 2373"/>
                <a:gd name="T3" fmla="*/ 2 h 2107"/>
                <a:gd name="T4" fmla="*/ 0 w 2373"/>
                <a:gd name="T5" fmla="*/ 2 h 2107"/>
                <a:gd name="T6" fmla="*/ 1 w 2373"/>
                <a:gd name="T7" fmla="*/ 1 h 2107"/>
                <a:gd name="T8" fmla="*/ 1 w 2373"/>
                <a:gd name="T9" fmla="*/ 1 h 2107"/>
                <a:gd name="T10" fmla="*/ 1 w 2373"/>
                <a:gd name="T11" fmla="*/ 1 h 2107"/>
                <a:gd name="T12" fmla="*/ 1 w 2373"/>
                <a:gd name="T13" fmla="*/ 1 h 2107"/>
                <a:gd name="T14" fmla="*/ 1 w 2373"/>
                <a:gd name="T15" fmla="*/ 1 h 2107"/>
                <a:gd name="T16" fmla="*/ 1 w 2373"/>
                <a:gd name="T17" fmla="*/ 1 h 2107"/>
                <a:gd name="T18" fmla="*/ 1 w 2373"/>
                <a:gd name="T19" fmla="*/ 1 h 2107"/>
                <a:gd name="T20" fmla="*/ 1 w 2373"/>
                <a:gd name="T21" fmla="*/ 1 h 2107"/>
                <a:gd name="T22" fmla="*/ 2 w 2373"/>
                <a:gd name="T23" fmla="*/ 0 h 2107"/>
                <a:gd name="T24" fmla="*/ 2 w 2373"/>
                <a:gd name="T25" fmla="*/ 0 h 2107"/>
                <a:gd name="T26" fmla="*/ 2 w 2373"/>
                <a:gd name="T27" fmla="*/ 0 h 2107"/>
                <a:gd name="T28" fmla="*/ 2 w 2373"/>
                <a:gd name="T29" fmla="*/ 0 h 2107"/>
                <a:gd name="T30" fmla="*/ 2 w 2373"/>
                <a:gd name="T31" fmla="*/ 0 h 2107"/>
                <a:gd name="T32" fmla="*/ 2 w 2373"/>
                <a:gd name="T33" fmla="*/ 0 h 2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73" h="2107">
                  <a:moveTo>
                    <a:pt x="0" y="2107"/>
                  </a:moveTo>
                  <a:lnTo>
                    <a:pt x="168" y="1915"/>
                  </a:lnTo>
                  <a:lnTo>
                    <a:pt x="333" y="1732"/>
                  </a:lnTo>
                  <a:lnTo>
                    <a:pt x="494" y="1559"/>
                  </a:lnTo>
                  <a:lnTo>
                    <a:pt x="651" y="1395"/>
                  </a:lnTo>
                  <a:lnTo>
                    <a:pt x="805" y="1240"/>
                  </a:lnTo>
                  <a:lnTo>
                    <a:pt x="956" y="1093"/>
                  </a:lnTo>
                  <a:lnTo>
                    <a:pt x="1106" y="954"/>
                  </a:lnTo>
                  <a:lnTo>
                    <a:pt x="1252" y="823"/>
                  </a:lnTo>
                  <a:lnTo>
                    <a:pt x="1396" y="698"/>
                  </a:lnTo>
                  <a:lnTo>
                    <a:pt x="1539" y="579"/>
                  </a:lnTo>
                  <a:lnTo>
                    <a:pt x="1680" y="468"/>
                  </a:lnTo>
                  <a:lnTo>
                    <a:pt x="1820" y="363"/>
                  </a:lnTo>
                  <a:lnTo>
                    <a:pt x="1959" y="263"/>
                  </a:lnTo>
                  <a:lnTo>
                    <a:pt x="2097" y="170"/>
                  </a:lnTo>
                  <a:lnTo>
                    <a:pt x="2235" y="83"/>
                  </a:lnTo>
                  <a:lnTo>
                    <a:pt x="237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5" name="Freeform 75"/>
            <p:cNvSpPr>
              <a:spLocks/>
            </p:cNvSpPr>
            <p:nvPr/>
          </p:nvSpPr>
          <p:spPr bwMode="auto">
            <a:xfrm>
              <a:off x="2880" y="2578"/>
              <a:ext cx="304" cy="1357"/>
            </a:xfrm>
            <a:custGeom>
              <a:avLst/>
              <a:gdLst>
                <a:gd name="T0" fmla="*/ 2 w 1737"/>
                <a:gd name="T1" fmla="*/ 7 h 7762"/>
                <a:gd name="T2" fmla="*/ 0 w 1737"/>
                <a:gd name="T3" fmla="*/ 4 h 7762"/>
                <a:gd name="T4" fmla="*/ 0 w 1737"/>
                <a:gd name="T5" fmla="*/ 0 h 77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7" h="7762">
                  <a:moveTo>
                    <a:pt x="1737" y="7762"/>
                  </a:moveTo>
                  <a:lnTo>
                    <a:pt x="0" y="40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6" name="Freeform 76"/>
            <p:cNvSpPr>
              <a:spLocks/>
            </p:cNvSpPr>
            <p:nvPr/>
          </p:nvSpPr>
          <p:spPr bwMode="auto">
            <a:xfrm>
              <a:off x="2880" y="2578"/>
              <a:ext cx="304" cy="655"/>
            </a:xfrm>
            <a:custGeom>
              <a:avLst/>
              <a:gdLst>
                <a:gd name="T0" fmla="*/ 2 w 1737"/>
                <a:gd name="T1" fmla="*/ 3 h 3747"/>
                <a:gd name="T2" fmla="*/ 2 w 1737"/>
                <a:gd name="T3" fmla="*/ 3 h 3747"/>
                <a:gd name="T4" fmla="*/ 2 w 1737"/>
                <a:gd name="T5" fmla="*/ 3 h 3747"/>
                <a:gd name="T6" fmla="*/ 1 w 1737"/>
                <a:gd name="T7" fmla="*/ 3 h 3747"/>
                <a:gd name="T8" fmla="*/ 1 w 1737"/>
                <a:gd name="T9" fmla="*/ 3 h 3747"/>
                <a:gd name="T10" fmla="*/ 1 w 1737"/>
                <a:gd name="T11" fmla="*/ 3 h 3747"/>
                <a:gd name="T12" fmla="*/ 1 w 1737"/>
                <a:gd name="T13" fmla="*/ 2 h 3747"/>
                <a:gd name="T14" fmla="*/ 1 w 1737"/>
                <a:gd name="T15" fmla="*/ 2 h 3747"/>
                <a:gd name="T16" fmla="*/ 1 w 1737"/>
                <a:gd name="T17" fmla="*/ 2 h 3747"/>
                <a:gd name="T18" fmla="*/ 1 w 1737"/>
                <a:gd name="T19" fmla="*/ 2 h 3747"/>
                <a:gd name="T20" fmla="*/ 1 w 1737"/>
                <a:gd name="T21" fmla="*/ 2 h 3747"/>
                <a:gd name="T22" fmla="*/ 1 w 1737"/>
                <a:gd name="T23" fmla="*/ 2 h 3747"/>
                <a:gd name="T24" fmla="*/ 1 w 1737"/>
                <a:gd name="T25" fmla="*/ 2 h 3747"/>
                <a:gd name="T26" fmla="*/ 1 w 1737"/>
                <a:gd name="T27" fmla="*/ 1 h 3747"/>
                <a:gd name="T28" fmla="*/ 1 w 1737"/>
                <a:gd name="T29" fmla="*/ 1 h 3747"/>
                <a:gd name="T30" fmla="*/ 1 w 1737"/>
                <a:gd name="T31" fmla="*/ 1 h 3747"/>
                <a:gd name="T32" fmla="*/ 1 w 1737"/>
                <a:gd name="T33" fmla="*/ 1 h 3747"/>
                <a:gd name="T34" fmla="*/ 1 w 1737"/>
                <a:gd name="T35" fmla="*/ 1 h 3747"/>
                <a:gd name="T36" fmla="*/ 1 w 1737"/>
                <a:gd name="T37" fmla="*/ 1 h 3747"/>
                <a:gd name="T38" fmla="*/ 1 w 1737"/>
                <a:gd name="T39" fmla="*/ 1 h 3747"/>
                <a:gd name="T40" fmla="*/ 1 w 1737"/>
                <a:gd name="T41" fmla="*/ 1 h 3747"/>
                <a:gd name="T42" fmla="*/ 1 w 1737"/>
                <a:gd name="T43" fmla="*/ 1 h 3747"/>
                <a:gd name="T44" fmla="*/ 1 w 1737"/>
                <a:gd name="T45" fmla="*/ 1 h 3747"/>
                <a:gd name="T46" fmla="*/ 1 w 1737"/>
                <a:gd name="T47" fmla="*/ 1 h 3747"/>
                <a:gd name="T48" fmla="*/ 0 w 1737"/>
                <a:gd name="T49" fmla="*/ 0 h 3747"/>
                <a:gd name="T50" fmla="*/ 0 w 1737"/>
                <a:gd name="T51" fmla="*/ 0 h 3747"/>
                <a:gd name="T52" fmla="*/ 0 w 1737"/>
                <a:gd name="T53" fmla="*/ 0 h 3747"/>
                <a:gd name="T54" fmla="*/ 0 w 1737"/>
                <a:gd name="T55" fmla="*/ 0 h 3747"/>
                <a:gd name="T56" fmla="*/ 0 w 1737"/>
                <a:gd name="T57" fmla="*/ 0 h 3747"/>
                <a:gd name="T58" fmla="*/ 0 w 1737"/>
                <a:gd name="T59" fmla="*/ 0 h 3747"/>
                <a:gd name="T60" fmla="*/ 0 w 1737"/>
                <a:gd name="T61" fmla="*/ 0 h 3747"/>
                <a:gd name="T62" fmla="*/ 0 w 1737"/>
                <a:gd name="T63" fmla="*/ 0 h 3747"/>
                <a:gd name="T64" fmla="*/ 0 w 1737"/>
                <a:gd name="T65" fmla="*/ 0 h 37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737" h="3747">
                  <a:moveTo>
                    <a:pt x="1737" y="3747"/>
                  </a:moveTo>
                  <a:lnTo>
                    <a:pt x="1675" y="3518"/>
                  </a:lnTo>
                  <a:lnTo>
                    <a:pt x="1615" y="3300"/>
                  </a:lnTo>
                  <a:lnTo>
                    <a:pt x="1557" y="3094"/>
                  </a:lnTo>
                  <a:lnTo>
                    <a:pt x="1499" y="2897"/>
                  </a:lnTo>
                  <a:lnTo>
                    <a:pt x="1443" y="2709"/>
                  </a:lnTo>
                  <a:lnTo>
                    <a:pt x="1387" y="2530"/>
                  </a:lnTo>
                  <a:lnTo>
                    <a:pt x="1332" y="2360"/>
                  </a:lnTo>
                  <a:lnTo>
                    <a:pt x="1279" y="2197"/>
                  </a:lnTo>
                  <a:lnTo>
                    <a:pt x="1226" y="2041"/>
                  </a:lnTo>
                  <a:lnTo>
                    <a:pt x="1174" y="1893"/>
                  </a:lnTo>
                  <a:lnTo>
                    <a:pt x="1122" y="1753"/>
                  </a:lnTo>
                  <a:lnTo>
                    <a:pt x="1071" y="1618"/>
                  </a:lnTo>
                  <a:lnTo>
                    <a:pt x="1021" y="1489"/>
                  </a:lnTo>
                  <a:lnTo>
                    <a:pt x="970" y="1366"/>
                  </a:lnTo>
                  <a:lnTo>
                    <a:pt x="919" y="1250"/>
                  </a:lnTo>
                  <a:lnTo>
                    <a:pt x="868" y="1138"/>
                  </a:lnTo>
                  <a:lnTo>
                    <a:pt x="818" y="1032"/>
                  </a:lnTo>
                  <a:lnTo>
                    <a:pt x="767" y="932"/>
                  </a:lnTo>
                  <a:lnTo>
                    <a:pt x="717" y="835"/>
                  </a:lnTo>
                  <a:lnTo>
                    <a:pt x="666" y="744"/>
                  </a:lnTo>
                  <a:lnTo>
                    <a:pt x="615" y="658"/>
                  </a:lnTo>
                  <a:lnTo>
                    <a:pt x="563" y="577"/>
                  </a:lnTo>
                  <a:lnTo>
                    <a:pt x="511" y="499"/>
                  </a:lnTo>
                  <a:lnTo>
                    <a:pt x="458" y="427"/>
                  </a:lnTo>
                  <a:lnTo>
                    <a:pt x="405" y="358"/>
                  </a:lnTo>
                  <a:lnTo>
                    <a:pt x="350" y="294"/>
                  </a:lnTo>
                  <a:lnTo>
                    <a:pt x="294" y="234"/>
                  </a:lnTo>
                  <a:lnTo>
                    <a:pt x="238" y="179"/>
                  </a:lnTo>
                  <a:lnTo>
                    <a:pt x="181" y="128"/>
                  </a:lnTo>
                  <a:lnTo>
                    <a:pt x="122" y="81"/>
                  </a:lnTo>
                  <a:lnTo>
                    <a:pt x="61" y="3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7" name="Freeform 77"/>
            <p:cNvSpPr>
              <a:spLocks/>
            </p:cNvSpPr>
            <p:nvPr/>
          </p:nvSpPr>
          <p:spPr bwMode="auto">
            <a:xfrm>
              <a:off x="3184" y="3233"/>
              <a:ext cx="1133" cy="877"/>
            </a:xfrm>
            <a:custGeom>
              <a:avLst/>
              <a:gdLst>
                <a:gd name="T0" fmla="*/ 6 w 6484"/>
                <a:gd name="T1" fmla="*/ 5 h 5019"/>
                <a:gd name="T2" fmla="*/ 0 w 6484"/>
                <a:gd name="T3" fmla="*/ 4 h 5019"/>
                <a:gd name="T4" fmla="*/ 0 w 6484"/>
                <a:gd name="T5" fmla="*/ 0 h 50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84" h="5019">
                  <a:moveTo>
                    <a:pt x="6484" y="5019"/>
                  </a:moveTo>
                  <a:lnTo>
                    <a:pt x="0" y="40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8" name="Freeform 78"/>
            <p:cNvSpPr>
              <a:spLocks/>
            </p:cNvSpPr>
            <p:nvPr/>
          </p:nvSpPr>
          <p:spPr bwMode="auto">
            <a:xfrm>
              <a:off x="3184" y="3178"/>
              <a:ext cx="1133" cy="230"/>
            </a:xfrm>
            <a:custGeom>
              <a:avLst/>
              <a:gdLst>
                <a:gd name="T0" fmla="*/ 6 w 6484"/>
                <a:gd name="T1" fmla="*/ 1 h 1316"/>
                <a:gd name="T2" fmla="*/ 6 w 6484"/>
                <a:gd name="T3" fmla="*/ 1 h 1316"/>
                <a:gd name="T4" fmla="*/ 6 w 6484"/>
                <a:gd name="T5" fmla="*/ 1 h 1316"/>
                <a:gd name="T6" fmla="*/ 5 w 6484"/>
                <a:gd name="T7" fmla="*/ 1 h 1316"/>
                <a:gd name="T8" fmla="*/ 5 w 6484"/>
                <a:gd name="T9" fmla="*/ 1 h 1316"/>
                <a:gd name="T10" fmla="*/ 5 w 6484"/>
                <a:gd name="T11" fmla="*/ 1 h 1316"/>
                <a:gd name="T12" fmla="*/ 5 w 6484"/>
                <a:gd name="T13" fmla="*/ 1 h 1316"/>
                <a:gd name="T14" fmla="*/ 5 w 6484"/>
                <a:gd name="T15" fmla="*/ 1 h 1316"/>
                <a:gd name="T16" fmla="*/ 5 w 6484"/>
                <a:gd name="T17" fmla="*/ 1 h 1316"/>
                <a:gd name="T18" fmla="*/ 4 w 6484"/>
                <a:gd name="T19" fmla="*/ 0 h 1316"/>
                <a:gd name="T20" fmla="*/ 4 w 6484"/>
                <a:gd name="T21" fmla="*/ 0 h 1316"/>
                <a:gd name="T22" fmla="*/ 4 w 6484"/>
                <a:gd name="T23" fmla="*/ 0 h 1316"/>
                <a:gd name="T24" fmla="*/ 4 w 6484"/>
                <a:gd name="T25" fmla="*/ 0 h 1316"/>
                <a:gd name="T26" fmla="*/ 3 w 6484"/>
                <a:gd name="T27" fmla="*/ 0 h 1316"/>
                <a:gd name="T28" fmla="*/ 3 w 6484"/>
                <a:gd name="T29" fmla="*/ 0 h 1316"/>
                <a:gd name="T30" fmla="*/ 3 w 6484"/>
                <a:gd name="T31" fmla="*/ 0 h 1316"/>
                <a:gd name="T32" fmla="*/ 3 w 6484"/>
                <a:gd name="T33" fmla="*/ 0 h 1316"/>
                <a:gd name="T34" fmla="*/ 3 w 6484"/>
                <a:gd name="T35" fmla="*/ 0 h 1316"/>
                <a:gd name="T36" fmla="*/ 3 w 6484"/>
                <a:gd name="T37" fmla="*/ 0 h 1316"/>
                <a:gd name="T38" fmla="*/ 2 w 6484"/>
                <a:gd name="T39" fmla="*/ 0 h 1316"/>
                <a:gd name="T40" fmla="*/ 2 w 6484"/>
                <a:gd name="T41" fmla="*/ 0 h 1316"/>
                <a:gd name="T42" fmla="*/ 2 w 6484"/>
                <a:gd name="T43" fmla="*/ 0 h 1316"/>
                <a:gd name="T44" fmla="*/ 2 w 6484"/>
                <a:gd name="T45" fmla="*/ 0 h 1316"/>
                <a:gd name="T46" fmla="*/ 2 w 6484"/>
                <a:gd name="T47" fmla="*/ 0 h 1316"/>
                <a:gd name="T48" fmla="*/ 2 w 6484"/>
                <a:gd name="T49" fmla="*/ 0 h 1316"/>
                <a:gd name="T50" fmla="*/ 1 w 6484"/>
                <a:gd name="T51" fmla="*/ 0 h 1316"/>
                <a:gd name="T52" fmla="*/ 1 w 6484"/>
                <a:gd name="T53" fmla="*/ 0 h 1316"/>
                <a:gd name="T54" fmla="*/ 1 w 6484"/>
                <a:gd name="T55" fmla="*/ 0 h 1316"/>
                <a:gd name="T56" fmla="*/ 1 w 6484"/>
                <a:gd name="T57" fmla="*/ 0 h 1316"/>
                <a:gd name="T58" fmla="*/ 1 w 6484"/>
                <a:gd name="T59" fmla="*/ 0 h 1316"/>
                <a:gd name="T60" fmla="*/ 0 w 6484"/>
                <a:gd name="T61" fmla="*/ 0 h 1316"/>
                <a:gd name="T62" fmla="*/ 0 w 6484"/>
                <a:gd name="T63" fmla="*/ 0 h 1316"/>
                <a:gd name="T64" fmla="*/ 0 w 6484"/>
                <a:gd name="T65" fmla="*/ 0 h 13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484" h="1316">
                  <a:moveTo>
                    <a:pt x="6484" y="1316"/>
                  </a:moveTo>
                  <a:lnTo>
                    <a:pt x="6253" y="1186"/>
                  </a:lnTo>
                  <a:lnTo>
                    <a:pt x="6029" y="1063"/>
                  </a:lnTo>
                  <a:lnTo>
                    <a:pt x="5809" y="949"/>
                  </a:lnTo>
                  <a:lnTo>
                    <a:pt x="5595" y="843"/>
                  </a:lnTo>
                  <a:lnTo>
                    <a:pt x="5383" y="745"/>
                  </a:lnTo>
                  <a:lnTo>
                    <a:pt x="5177" y="653"/>
                  </a:lnTo>
                  <a:lnTo>
                    <a:pt x="4975" y="568"/>
                  </a:lnTo>
                  <a:lnTo>
                    <a:pt x="4774" y="491"/>
                  </a:lnTo>
                  <a:lnTo>
                    <a:pt x="4577" y="419"/>
                  </a:lnTo>
                  <a:lnTo>
                    <a:pt x="4382" y="353"/>
                  </a:lnTo>
                  <a:lnTo>
                    <a:pt x="4190" y="293"/>
                  </a:lnTo>
                  <a:lnTo>
                    <a:pt x="3997" y="239"/>
                  </a:lnTo>
                  <a:lnTo>
                    <a:pt x="3807" y="191"/>
                  </a:lnTo>
                  <a:lnTo>
                    <a:pt x="3618" y="148"/>
                  </a:lnTo>
                  <a:lnTo>
                    <a:pt x="3430" y="112"/>
                  </a:lnTo>
                  <a:lnTo>
                    <a:pt x="3243" y="80"/>
                  </a:lnTo>
                  <a:lnTo>
                    <a:pt x="3054" y="53"/>
                  </a:lnTo>
                  <a:lnTo>
                    <a:pt x="2866" y="32"/>
                  </a:lnTo>
                  <a:lnTo>
                    <a:pt x="2677" y="15"/>
                  </a:lnTo>
                  <a:lnTo>
                    <a:pt x="2487" y="5"/>
                  </a:lnTo>
                  <a:lnTo>
                    <a:pt x="2295" y="0"/>
                  </a:lnTo>
                  <a:lnTo>
                    <a:pt x="2102" y="0"/>
                  </a:lnTo>
                  <a:lnTo>
                    <a:pt x="1907" y="5"/>
                  </a:lnTo>
                  <a:lnTo>
                    <a:pt x="1710" y="15"/>
                  </a:lnTo>
                  <a:lnTo>
                    <a:pt x="1511" y="32"/>
                  </a:lnTo>
                  <a:lnTo>
                    <a:pt x="1307" y="54"/>
                  </a:lnTo>
                  <a:lnTo>
                    <a:pt x="1101" y="82"/>
                  </a:lnTo>
                  <a:lnTo>
                    <a:pt x="891" y="115"/>
                  </a:lnTo>
                  <a:lnTo>
                    <a:pt x="675" y="155"/>
                  </a:lnTo>
                  <a:lnTo>
                    <a:pt x="456" y="200"/>
                  </a:lnTo>
                  <a:lnTo>
                    <a:pt x="231" y="253"/>
                  </a:lnTo>
                  <a:lnTo>
                    <a:pt x="0" y="31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9" name="Freeform 79"/>
            <p:cNvSpPr>
              <a:spLocks/>
            </p:cNvSpPr>
            <p:nvPr/>
          </p:nvSpPr>
          <p:spPr bwMode="auto">
            <a:xfrm>
              <a:off x="4317" y="2929"/>
              <a:ext cx="831" cy="1181"/>
            </a:xfrm>
            <a:custGeom>
              <a:avLst/>
              <a:gdLst>
                <a:gd name="T0" fmla="*/ 4 w 4747"/>
                <a:gd name="T1" fmla="*/ 0 h 6759"/>
                <a:gd name="T2" fmla="*/ 4 w 4747"/>
                <a:gd name="T3" fmla="*/ 4 h 6759"/>
                <a:gd name="T4" fmla="*/ 0 w 4747"/>
                <a:gd name="T5" fmla="*/ 6 h 6759"/>
                <a:gd name="T6" fmla="*/ 0 w 4747"/>
                <a:gd name="T7" fmla="*/ 3 h 67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47" h="6759">
                  <a:moveTo>
                    <a:pt x="4747" y="0"/>
                  </a:moveTo>
                  <a:lnTo>
                    <a:pt x="4747" y="4015"/>
                  </a:lnTo>
                  <a:lnTo>
                    <a:pt x="0" y="6759"/>
                  </a:lnTo>
                  <a:lnTo>
                    <a:pt x="0" y="274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0" name="Freeform 80"/>
            <p:cNvSpPr>
              <a:spLocks/>
            </p:cNvSpPr>
            <p:nvPr/>
          </p:nvSpPr>
          <p:spPr bwMode="auto">
            <a:xfrm>
              <a:off x="4317" y="2929"/>
              <a:ext cx="831" cy="479"/>
            </a:xfrm>
            <a:custGeom>
              <a:avLst/>
              <a:gdLst>
                <a:gd name="T0" fmla="*/ 4 w 4747"/>
                <a:gd name="T1" fmla="*/ 0 h 2743"/>
                <a:gd name="T2" fmla="*/ 4 w 4747"/>
                <a:gd name="T3" fmla="*/ 0 h 2743"/>
                <a:gd name="T4" fmla="*/ 4 w 4747"/>
                <a:gd name="T5" fmla="*/ 0 h 2743"/>
                <a:gd name="T6" fmla="*/ 4 w 4747"/>
                <a:gd name="T7" fmla="*/ 0 h 2743"/>
                <a:gd name="T8" fmla="*/ 4 w 4747"/>
                <a:gd name="T9" fmla="*/ 0 h 2743"/>
                <a:gd name="T10" fmla="*/ 4 w 4747"/>
                <a:gd name="T11" fmla="*/ 0 h 2743"/>
                <a:gd name="T12" fmla="*/ 4 w 4747"/>
                <a:gd name="T13" fmla="*/ 0 h 2743"/>
                <a:gd name="T14" fmla="*/ 4 w 4747"/>
                <a:gd name="T15" fmla="*/ 0 h 2743"/>
                <a:gd name="T16" fmla="*/ 3 w 4747"/>
                <a:gd name="T17" fmla="*/ 0 h 2743"/>
                <a:gd name="T18" fmla="*/ 3 w 4747"/>
                <a:gd name="T19" fmla="*/ 0 h 2743"/>
                <a:gd name="T20" fmla="*/ 3 w 4747"/>
                <a:gd name="T21" fmla="*/ 0 h 2743"/>
                <a:gd name="T22" fmla="*/ 3 w 4747"/>
                <a:gd name="T23" fmla="*/ 0 h 2743"/>
                <a:gd name="T24" fmla="*/ 3 w 4747"/>
                <a:gd name="T25" fmla="*/ 0 h 2743"/>
                <a:gd name="T26" fmla="*/ 3 w 4747"/>
                <a:gd name="T27" fmla="*/ 0 h 2743"/>
                <a:gd name="T28" fmla="*/ 2 w 4747"/>
                <a:gd name="T29" fmla="*/ 1 h 2743"/>
                <a:gd name="T30" fmla="*/ 2 w 4747"/>
                <a:gd name="T31" fmla="*/ 1 h 2743"/>
                <a:gd name="T32" fmla="*/ 2 w 4747"/>
                <a:gd name="T33" fmla="*/ 1 h 2743"/>
                <a:gd name="T34" fmla="*/ 2 w 4747"/>
                <a:gd name="T35" fmla="*/ 1 h 2743"/>
                <a:gd name="T36" fmla="*/ 2 w 4747"/>
                <a:gd name="T37" fmla="*/ 1 h 2743"/>
                <a:gd name="T38" fmla="*/ 2 w 4747"/>
                <a:gd name="T39" fmla="*/ 1 h 2743"/>
                <a:gd name="T40" fmla="*/ 2 w 4747"/>
                <a:gd name="T41" fmla="*/ 1 h 2743"/>
                <a:gd name="T42" fmla="*/ 2 w 4747"/>
                <a:gd name="T43" fmla="*/ 1 h 2743"/>
                <a:gd name="T44" fmla="*/ 1 w 4747"/>
                <a:gd name="T45" fmla="*/ 1 h 2743"/>
                <a:gd name="T46" fmla="*/ 1 w 4747"/>
                <a:gd name="T47" fmla="*/ 1 h 2743"/>
                <a:gd name="T48" fmla="*/ 1 w 4747"/>
                <a:gd name="T49" fmla="*/ 1 h 2743"/>
                <a:gd name="T50" fmla="*/ 1 w 4747"/>
                <a:gd name="T51" fmla="*/ 2 h 2743"/>
                <a:gd name="T52" fmla="*/ 1 w 4747"/>
                <a:gd name="T53" fmla="*/ 2 h 2743"/>
                <a:gd name="T54" fmla="*/ 1 w 4747"/>
                <a:gd name="T55" fmla="*/ 2 h 2743"/>
                <a:gd name="T56" fmla="*/ 1 w 4747"/>
                <a:gd name="T57" fmla="*/ 2 h 2743"/>
                <a:gd name="T58" fmla="*/ 1 w 4747"/>
                <a:gd name="T59" fmla="*/ 2 h 2743"/>
                <a:gd name="T60" fmla="*/ 0 w 4747"/>
                <a:gd name="T61" fmla="*/ 2 h 2743"/>
                <a:gd name="T62" fmla="*/ 0 w 4747"/>
                <a:gd name="T63" fmla="*/ 2 h 2743"/>
                <a:gd name="T64" fmla="*/ 0 w 4747"/>
                <a:gd name="T65" fmla="*/ 3 h 274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747" h="2743">
                  <a:moveTo>
                    <a:pt x="4747" y="0"/>
                  </a:moveTo>
                  <a:lnTo>
                    <a:pt x="4578" y="3"/>
                  </a:lnTo>
                  <a:lnTo>
                    <a:pt x="4414" y="11"/>
                  </a:lnTo>
                  <a:lnTo>
                    <a:pt x="4252" y="24"/>
                  </a:lnTo>
                  <a:lnTo>
                    <a:pt x="4095" y="42"/>
                  </a:lnTo>
                  <a:lnTo>
                    <a:pt x="3942" y="65"/>
                  </a:lnTo>
                  <a:lnTo>
                    <a:pt x="3790" y="93"/>
                  </a:lnTo>
                  <a:lnTo>
                    <a:pt x="3641" y="125"/>
                  </a:lnTo>
                  <a:lnTo>
                    <a:pt x="3495" y="163"/>
                  </a:lnTo>
                  <a:lnTo>
                    <a:pt x="3350" y="205"/>
                  </a:lnTo>
                  <a:lnTo>
                    <a:pt x="3208" y="252"/>
                  </a:lnTo>
                  <a:lnTo>
                    <a:pt x="3066" y="303"/>
                  </a:lnTo>
                  <a:lnTo>
                    <a:pt x="2927" y="360"/>
                  </a:lnTo>
                  <a:lnTo>
                    <a:pt x="2788" y="421"/>
                  </a:lnTo>
                  <a:lnTo>
                    <a:pt x="2650" y="489"/>
                  </a:lnTo>
                  <a:lnTo>
                    <a:pt x="2511" y="560"/>
                  </a:lnTo>
                  <a:lnTo>
                    <a:pt x="2373" y="637"/>
                  </a:lnTo>
                  <a:lnTo>
                    <a:pt x="2236" y="720"/>
                  </a:lnTo>
                  <a:lnTo>
                    <a:pt x="2098" y="807"/>
                  </a:lnTo>
                  <a:lnTo>
                    <a:pt x="1960" y="900"/>
                  </a:lnTo>
                  <a:lnTo>
                    <a:pt x="1821" y="999"/>
                  </a:lnTo>
                  <a:lnTo>
                    <a:pt x="1680" y="1104"/>
                  </a:lnTo>
                  <a:lnTo>
                    <a:pt x="1539" y="1216"/>
                  </a:lnTo>
                  <a:lnTo>
                    <a:pt x="1396" y="1334"/>
                  </a:lnTo>
                  <a:lnTo>
                    <a:pt x="1251" y="1459"/>
                  </a:lnTo>
                  <a:lnTo>
                    <a:pt x="1106" y="1591"/>
                  </a:lnTo>
                  <a:lnTo>
                    <a:pt x="957" y="1730"/>
                  </a:lnTo>
                  <a:lnTo>
                    <a:pt x="806" y="1877"/>
                  </a:lnTo>
                  <a:lnTo>
                    <a:pt x="651" y="2032"/>
                  </a:lnTo>
                  <a:lnTo>
                    <a:pt x="494" y="2195"/>
                  </a:lnTo>
                  <a:lnTo>
                    <a:pt x="334" y="2368"/>
                  </a:lnTo>
                  <a:lnTo>
                    <a:pt x="169" y="2551"/>
                  </a:lnTo>
                  <a:lnTo>
                    <a:pt x="0" y="274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1" name="Line 81"/>
            <p:cNvSpPr>
              <a:spLocks noChangeShapeType="1"/>
            </p:cNvSpPr>
            <p:nvPr/>
          </p:nvSpPr>
          <p:spPr bwMode="auto">
            <a:xfrm flipH="1">
              <a:off x="3295" y="2076"/>
              <a:ext cx="230" cy="13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2" name="Line 82"/>
            <p:cNvSpPr>
              <a:spLocks noChangeShapeType="1"/>
            </p:cNvSpPr>
            <p:nvPr/>
          </p:nvSpPr>
          <p:spPr bwMode="auto">
            <a:xfrm>
              <a:off x="4503" y="2076"/>
              <a:ext cx="340" cy="19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3" name="Line 83"/>
            <p:cNvSpPr>
              <a:spLocks noChangeShapeType="1"/>
            </p:cNvSpPr>
            <p:nvPr/>
          </p:nvSpPr>
          <p:spPr bwMode="auto">
            <a:xfrm>
              <a:off x="2880" y="2578"/>
              <a:ext cx="0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4" name="Line 84"/>
            <p:cNvSpPr>
              <a:spLocks noChangeShapeType="1"/>
            </p:cNvSpPr>
            <p:nvPr/>
          </p:nvSpPr>
          <p:spPr bwMode="auto">
            <a:xfrm>
              <a:off x="3184" y="3230"/>
              <a:ext cx="0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5" name="Line 85"/>
            <p:cNvSpPr>
              <a:spLocks noChangeShapeType="1"/>
            </p:cNvSpPr>
            <p:nvPr/>
          </p:nvSpPr>
          <p:spPr bwMode="auto">
            <a:xfrm>
              <a:off x="5147" y="2925"/>
              <a:ext cx="0" cy="7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56" name="Line 86"/>
            <p:cNvSpPr>
              <a:spLocks noChangeShapeType="1"/>
            </p:cNvSpPr>
            <p:nvPr/>
          </p:nvSpPr>
          <p:spPr bwMode="auto">
            <a:xfrm>
              <a:off x="4318" y="3391"/>
              <a:ext cx="0" cy="7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1815" name="Group 87"/>
          <p:cNvGrpSpPr>
            <a:grpSpLocks/>
          </p:cNvGrpSpPr>
          <p:nvPr/>
        </p:nvGrpSpPr>
        <p:grpSpPr bwMode="auto">
          <a:xfrm>
            <a:off x="4673600" y="1395413"/>
            <a:ext cx="3067050" cy="236537"/>
            <a:chOff x="1442" y="2140"/>
            <a:chExt cx="2446" cy="189"/>
          </a:xfrm>
        </p:grpSpPr>
        <p:sp>
          <p:nvSpPr>
            <p:cNvPr id="77840" name="Freeform 88"/>
            <p:cNvSpPr>
              <a:spLocks/>
            </p:cNvSpPr>
            <p:nvPr/>
          </p:nvSpPr>
          <p:spPr bwMode="auto">
            <a:xfrm>
              <a:off x="1442" y="2140"/>
              <a:ext cx="1223" cy="189"/>
            </a:xfrm>
            <a:custGeom>
              <a:avLst/>
              <a:gdLst>
                <a:gd name="T0" fmla="*/ 0 w 8560"/>
                <a:gd name="T1" fmla="*/ 1 h 1325"/>
                <a:gd name="T2" fmla="*/ 0 w 8560"/>
                <a:gd name="T3" fmla="*/ 0 h 1325"/>
                <a:gd name="T4" fmla="*/ 1 w 8560"/>
                <a:gd name="T5" fmla="*/ 0 h 1325"/>
                <a:gd name="T6" fmla="*/ 1 w 8560"/>
                <a:gd name="T7" fmla="*/ 0 h 1325"/>
                <a:gd name="T8" fmla="*/ 1 w 8560"/>
                <a:gd name="T9" fmla="*/ 0 h 1325"/>
                <a:gd name="T10" fmla="*/ 1 w 8560"/>
                <a:gd name="T11" fmla="*/ 0 h 1325"/>
                <a:gd name="T12" fmla="*/ 2 w 8560"/>
                <a:gd name="T13" fmla="*/ 0 h 1325"/>
                <a:gd name="T14" fmla="*/ 2 w 8560"/>
                <a:gd name="T15" fmla="*/ 0 h 1325"/>
                <a:gd name="T16" fmla="*/ 2 w 8560"/>
                <a:gd name="T17" fmla="*/ 0 h 1325"/>
                <a:gd name="T18" fmla="*/ 2 w 8560"/>
                <a:gd name="T19" fmla="*/ 0 h 1325"/>
                <a:gd name="T20" fmla="*/ 2 w 8560"/>
                <a:gd name="T21" fmla="*/ 0 h 1325"/>
                <a:gd name="T22" fmla="*/ 3 w 8560"/>
                <a:gd name="T23" fmla="*/ 0 h 1325"/>
                <a:gd name="T24" fmla="*/ 3 w 8560"/>
                <a:gd name="T25" fmla="*/ 0 h 1325"/>
                <a:gd name="T26" fmla="*/ 3 w 8560"/>
                <a:gd name="T27" fmla="*/ 0 h 1325"/>
                <a:gd name="T28" fmla="*/ 4 w 8560"/>
                <a:gd name="T29" fmla="*/ 1 h 13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60" h="1325">
                  <a:moveTo>
                    <a:pt x="0" y="1325"/>
                  </a:moveTo>
                  <a:lnTo>
                    <a:pt x="1069" y="838"/>
                  </a:lnTo>
                  <a:lnTo>
                    <a:pt x="1604" y="614"/>
                  </a:lnTo>
                  <a:lnTo>
                    <a:pt x="2139" y="414"/>
                  </a:lnTo>
                  <a:lnTo>
                    <a:pt x="2674" y="245"/>
                  </a:lnTo>
                  <a:lnTo>
                    <a:pt x="3209" y="113"/>
                  </a:lnTo>
                  <a:lnTo>
                    <a:pt x="3744" y="29"/>
                  </a:lnTo>
                  <a:lnTo>
                    <a:pt x="4279" y="0"/>
                  </a:lnTo>
                  <a:lnTo>
                    <a:pt x="4815" y="29"/>
                  </a:lnTo>
                  <a:lnTo>
                    <a:pt x="5350" y="113"/>
                  </a:lnTo>
                  <a:lnTo>
                    <a:pt x="5885" y="245"/>
                  </a:lnTo>
                  <a:lnTo>
                    <a:pt x="6420" y="414"/>
                  </a:lnTo>
                  <a:lnTo>
                    <a:pt x="6955" y="614"/>
                  </a:lnTo>
                  <a:lnTo>
                    <a:pt x="7490" y="838"/>
                  </a:lnTo>
                  <a:lnTo>
                    <a:pt x="8560" y="132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841" name="Freeform 89"/>
            <p:cNvSpPr>
              <a:spLocks/>
            </p:cNvSpPr>
            <p:nvPr/>
          </p:nvSpPr>
          <p:spPr bwMode="auto">
            <a:xfrm>
              <a:off x="2665" y="2140"/>
              <a:ext cx="1223" cy="189"/>
            </a:xfrm>
            <a:custGeom>
              <a:avLst/>
              <a:gdLst>
                <a:gd name="T0" fmla="*/ 0 w 8560"/>
                <a:gd name="T1" fmla="*/ 1 h 1325"/>
                <a:gd name="T2" fmla="*/ 0 w 8560"/>
                <a:gd name="T3" fmla="*/ 0 h 1325"/>
                <a:gd name="T4" fmla="*/ 1 w 8560"/>
                <a:gd name="T5" fmla="*/ 0 h 1325"/>
                <a:gd name="T6" fmla="*/ 1 w 8560"/>
                <a:gd name="T7" fmla="*/ 0 h 1325"/>
                <a:gd name="T8" fmla="*/ 1 w 8560"/>
                <a:gd name="T9" fmla="*/ 0 h 1325"/>
                <a:gd name="T10" fmla="*/ 1 w 8560"/>
                <a:gd name="T11" fmla="*/ 0 h 1325"/>
                <a:gd name="T12" fmla="*/ 2 w 8560"/>
                <a:gd name="T13" fmla="*/ 0 h 1325"/>
                <a:gd name="T14" fmla="*/ 2 w 8560"/>
                <a:gd name="T15" fmla="*/ 0 h 1325"/>
                <a:gd name="T16" fmla="*/ 2 w 8560"/>
                <a:gd name="T17" fmla="*/ 0 h 1325"/>
                <a:gd name="T18" fmla="*/ 2 w 8560"/>
                <a:gd name="T19" fmla="*/ 0 h 1325"/>
                <a:gd name="T20" fmla="*/ 2 w 8560"/>
                <a:gd name="T21" fmla="*/ 0 h 1325"/>
                <a:gd name="T22" fmla="*/ 3 w 8560"/>
                <a:gd name="T23" fmla="*/ 0 h 1325"/>
                <a:gd name="T24" fmla="*/ 3 w 8560"/>
                <a:gd name="T25" fmla="*/ 0 h 1325"/>
                <a:gd name="T26" fmla="*/ 3 w 8560"/>
                <a:gd name="T27" fmla="*/ 0 h 1325"/>
                <a:gd name="T28" fmla="*/ 4 w 8560"/>
                <a:gd name="T29" fmla="*/ 1 h 13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60" h="1325">
                  <a:moveTo>
                    <a:pt x="0" y="1325"/>
                  </a:moveTo>
                  <a:lnTo>
                    <a:pt x="1070" y="838"/>
                  </a:lnTo>
                  <a:lnTo>
                    <a:pt x="1605" y="614"/>
                  </a:lnTo>
                  <a:lnTo>
                    <a:pt x="2140" y="414"/>
                  </a:lnTo>
                  <a:lnTo>
                    <a:pt x="2675" y="245"/>
                  </a:lnTo>
                  <a:lnTo>
                    <a:pt x="3210" y="113"/>
                  </a:lnTo>
                  <a:lnTo>
                    <a:pt x="3744" y="29"/>
                  </a:lnTo>
                  <a:lnTo>
                    <a:pt x="4279" y="0"/>
                  </a:lnTo>
                  <a:lnTo>
                    <a:pt x="4814" y="29"/>
                  </a:lnTo>
                  <a:lnTo>
                    <a:pt x="5349" y="113"/>
                  </a:lnTo>
                  <a:lnTo>
                    <a:pt x="5885" y="245"/>
                  </a:lnTo>
                  <a:lnTo>
                    <a:pt x="6420" y="414"/>
                  </a:lnTo>
                  <a:lnTo>
                    <a:pt x="6955" y="614"/>
                  </a:lnTo>
                  <a:lnTo>
                    <a:pt x="7490" y="838"/>
                  </a:lnTo>
                  <a:lnTo>
                    <a:pt x="8560" y="132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1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1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01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01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01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017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2017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017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01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6" dur="500"/>
                                        <p:tgtEl>
                                          <p:spTgt spid="2017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01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01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0" dur="500"/>
                                        <p:tgtEl>
                                          <p:spTgt spid="2017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01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01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73" dur="500"/>
                                        <p:tgtEl>
                                          <p:spTgt spid="2017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201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75" grpId="0" animBg="1"/>
      <p:bldP spid="201786" grpId="0" animBg="1"/>
      <p:bldP spid="201786" grpId="1" animBg="1"/>
      <p:bldP spid="201787" grpId="0" animBg="1"/>
      <p:bldP spid="201787" grpId="1" animBg="1"/>
      <p:bldP spid="201792" grpId="0" animBg="1"/>
      <p:bldP spid="201792" grpId="1" animBg="1"/>
      <p:bldP spid="201797" grpId="0" animBg="1"/>
      <p:bldP spid="201797" grpId="1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  <p:grpSp>
        <p:nvGrpSpPr>
          <p:cNvPr id="202755" name="Group 3"/>
          <p:cNvGrpSpPr>
            <a:grpSpLocks/>
          </p:cNvGrpSpPr>
          <p:nvPr/>
        </p:nvGrpSpPr>
        <p:grpSpPr bwMode="auto">
          <a:xfrm>
            <a:off x="250825" y="708025"/>
            <a:ext cx="7489825" cy="5991225"/>
            <a:chOff x="158" y="446"/>
            <a:chExt cx="4718" cy="3774"/>
          </a:xfrm>
        </p:grpSpPr>
        <p:sp>
          <p:nvSpPr>
            <p:cNvPr id="79015" name="Line 4"/>
            <p:cNvSpPr>
              <a:spLocks noChangeShapeType="1"/>
            </p:cNvSpPr>
            <p:nvPr/>
          </p:nvSpPr>
          <p:spPr bwMode="auto">
            <a:xfrm>
              <a:off x="1342" y="446"/>
              <a:ext cx="0" cy="5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6" name="Line 5"/>
            <p:cNvSpPr>
              <a:spLocks noChangeShapeType="1"/>
            </p:cNvSpPr>
            <p:nvPr/>
          </p:nvSpPr>
          <p:spPr bwMode="auto">
            <a:xfrm>
              <a:off x="1342" y="1076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7" name="Line 6"/>
            <p:cNvSpPr>
              <a:spLocks noChangeShapeType="1"/>
            </p:cNvSpPr>
            <p:nvPr/>
          </p:nvSpPr>
          <p:spPr bwMode="auto">
            <a:xfrm>
              <a:off x="1342" y="1164"/>
              <a:ext cx="0" cy="5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8" name="Line 7"/>
            <p:cNvSpPr>
              <a:spLocks noChangeShapeType="1"/>
            </p:cNvSpPr>
            <p:nvPr/>
          </p:nvSpPr>
          <p:spPr bwMode="auto">
            <a:xfrm flipH="1">
              <a:off x="265" y="1632"/>
              <a:ext cx="21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9" name="Line 8"/>
            <p:cNvSpPr>
              <a:spLocks noChangeShapeType="1"/>
            </p:cNvSpPr>
            <p:nvPr/>
          </p:nvSpPr>
          <p:spPr bwMode="auto">
            <a:xfrm flipH="1">
              <a:off x="265" y="1471"/>
              <a:ext cx="94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0" name="Line 9"/>
            <p:cNvSpPr>
              <a:spLocks noChangeShapeType="1"/>
            </p:cNvSpPr>
            <p:nvPr/>
          </p:nvSpPr>
          <p:spPr bwMode="auto">
            <a:xfrm>
              <a:off x="1788" y="539"/>
              <a:ext cx="627" cy="10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1" name="Line 10"/>
            <p:cNvSpPr>
              <a:spLocks noChangeShapeType="1"/>
            </p:cNvSpPr>
            <p:nvPr/>
          </p:nvSpPr>
          <p:spPr bwMode="auto">
            <a:xfrm>
              <a:off x="3802" y="460"/>
              <a:ext cx="0" cy="5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2" name="Line 11"/>
            <p:cNvSpPr>
              <a:spLocks noChangeShapeType="1"/>
            </p:cNvSpPr>
            <p:nvPr/>
          </p:nvSpPr>
          <p:spPr bwMode="auto">
            <a:xfrm>
              <a:off x="3802" y="1084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3" name="Line 12"/>
            <p:cNvSpPr>
              <a:spLocks noChangeShapeType="1"/>
            </p:cNvSpPr>
            <p:nvPr/>
          </p:nvSpPr>
          <p:spPr bwMode="auto">
            <a:xfrm>
              <a:off x="3802" y="1169"/>
              <a:ext cx="0" cy="5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4" name="Line 13"/>
            <p:cNvSpPr>
              <a:spLocks noChangeShapeType="1"/>
            </p:cNvSpPr>
            <p:nvPr/>
          </p:nvSpPr>
          <p:spPr bwMode="auto">
            <a:xfrm>
              <a:off x="2729" y="1632"/>
              <a:ext cx="2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5" name="Line 14"/>
            <p:cNvSpPr>
              <a:spLocks noChangeShapeType="1"/>
            </p:cNvSpPr>
            <p:nvPr/>
          </p:nvSpPr>
          <p:spPr bwMode="auto">
            <a:xfrm flipH="1">
              <a:off x="2729" y="539"/>
              <a:ext cx="627" cy="10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6" name="Line 15"/>
            <p:cNvSpPr>
              <a:spLocks noChangeShapeType="1"/>
            </p:cNvSpPr>
            <p:nvPr/>
          </p:nvSpPr>
          <p:spPr bwMode="auto">
            <a:xfrm>
              <a:off x="4252" y="539"/>
              <a:ext cx="624" cy="10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7" name="Line 16"/>
            <p:cNvSpPr>
              <a:spLocks noChangeShapeType="1"/>
            </p:cNvSpPr>
            <p:nvPr/>
          </p:nvSpPr>
          <p:spPr bwMode="auto">
            <a:xfrm>
              <a:off x="1342" y="1850"/>
              <a:ext cx="0" cy="6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8" name="Line 17"/>
            <p:cNvSpPr>
              <a:spLocks noChangeShapeType="1"/>
            </p:cNvSpPr>
            <p:nvPr/>
          </p:nvSpPr>
          <p:spPr bwMode="auto">
            <a:xfrm>
              <a:off x="1342" y="2590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29" name="Line 18"/>
            <p:cNvSpPr>
              <a:spLocks noChangeShapeType="1"/>
            </p:cNvSpPr>
            <p:nvPr/>
          </p:nvSpPr>
          <p:spPr bwMode="auto">
            <a:xfrm>
              <a:off x="1342" y="2678"/>
              <a:ext cx="0" cy="7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0" name="Line 19"/>
            <p:cNvSpPr>
              <a:spLocks noChangeShapeType="1"/>
            </p:cNvSpPr>
            <p:nvPr/>
          </p:nvSpPr>
          <p:spPr bwMode="auto">
            <a:xfrm>
              <a:off x="1342" y="3440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1" name="Line 20"/>
            <p:cNvSpPr>
              <a:spLocks noChangeShapeType="1"/>
            </p:cNvSpPr>
            <p:nvPr/>
          </p:nvSpPr>
          <p:spPr bwMode="auto">
            <a:xfrm>
              <a:off x="1342" y="3528"/>
              <a:ext cx="0" cy="6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2" name="Line 21"/>
            <p:cNvSpPr>
              <a:spLocks noChangeShapeType="1"/>
            </p:cNvSpPr>
            <p:nvPr/>
          </p:nvSpPr>
          <p:spPr bwMode="auto">
            <a:xfrm>
              <a:off x="158" y="3051"/>
              <a:ext cx="6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3" name="Line 22"/>
            <p:cNvSpPr>
              <a:spLocks noChangeShapeType="1"/>
            </p:cNvSpPr>
            <p:nvPr/>
          </p:nvSpPr>
          <p:spPr bwMode="auto">
            <a:xfrm>
              <a:off x="887" y="3051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4" name="Line 23"/>
            <p:cNvSpPr>
              <a:spLocks noChangeShapeType="1"/>
            </p:cNvSpPr>
            <p:nvPr/>
          </p:nvSpPr>
          <p:spPr bwMode="auto">
            <a:xfrm>
              <a:off x="972" y="3051"/>
              <a:ext cx="7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5" name="Line 24"/>
            <p:cNvSpPr>
              <a:spLocks noChangeShapeType="1"/>
            </p:cNvSpPr>
            <p:nvPr/>
          </p:nvSpPr>
          <p:spPr bwMode="auto">
            <a:xfrm>
              <a:off x="1737" y="3051"/>
              <a:ext cx="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6" name="Line 25"/>
            <p:cNvSpPr>
              <a:spLocks noChangeShapeType="1"/>
            </p:cNvSpPr>
            <p:nvPr/>
          </p:nvSpPr>
          <p:spPr bwMode="auto">
            <a:xfrm>
              <a:off x="1822" y="3051"/>
              <a:ext cx="6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7" name="Line 26"/>
            <p:cNvSpPr>
              <a:spLocks noChangeShapeType="1"/>
            </p:cNvSpPr>
            <p:nvPr/>
          </p:nvSpPr>
          <p:spPr bwMode="auto">
            <a:xfrm flipH="1">
              <a:off x="3356" y="539"/>
              <a:ext cx="8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8" name="Line 27"/>
            <p:cNvSpPr>
              <a:spLocks noChangeShapeType="1"/>
            </p:cNvSpPr>
            <p:nvPr/>
          </p:nvSpPr>
          <p:spPr bwMode="auto">
            <a:xfrm flipH="1">
              <a:off x="1342" y="539"/>
              <a:ext cx="4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39" name="Line 28"/>
            <p:cNvSpPr>
              <a:spLocks noChangeShapeType="1"/>
            </p:cNvSpPr>
            <p:nvPr/>
          </p:nvSpPr>
          <p:spPr bwMode="auto">
            <a:xfrm>
              <a:off x="1342" y="539"/>
              <a:ext cx="0" cy="4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0" name="Line 29"/>
            <p:cNvSpPr>
              <a:spLocks noChangeShapeType="1"/>
            </p:cNvSpPr>
            <p:nvPr/>
          </p:nvSpPr>
          <p:spPr bwMode="auto">
            <a:xfrm flipH="1">
              <a:off x="359" y="980"/>
              <a:ext cx="983" cy="4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1" name="Freeform 30"/>
            <p:cNvSpPr>
              <a:spLocks/>
            </p:cNvSpPr>
            <p:nvPr/>
          </p:nvSpPr>
          <p:spPr bwMode="auto">
            <a:xfrm>
              <a:off x="1342" y="2604"/>
              <a:ext cx="446" cy="896"/>
            </a:xfrm>
            <a:custGeom>
              <a:avLst/>
              <a:gdLst>
                <a:gd name="T0" fmla="*/ 0 w 1110"/>
                <a:gd name="T1" fmla="*/ 59 h 2221"/>
                <a:gd name="T2" fmla="*/ 4 w 1110"/>
                <a:gd name="T3" fmla="*/ 58 h 2221"/>
                <a:gd name="T4" fmla="*/ 7 w 1110"/>
                <a:gd name="T5" fmla="*/ 58 h 2221"/>
                <a:gd name="T6" fmla="*/ 10 w 1110"/>
                <a:gd name="T7" fmla="*/ 57 h 2221"/>
                <a:gd name="T8" fmla="*/ 13 w 1110"/>
                <a:gd name="T9" fmla="*/ 56 h 2221"/>
                <a:gd name="T10" fmla="*/ 16 w 1110"/>
                <a:gd name="T11" fmla="*/ 54 h 2221"/>
                <a:gd name="T12" fmla="*/ 19 w 1110"/>
                <a:gd name="T13" fmla="*/ 51 h 2221"/>
                <a:gd name="T14" fmla="*/ 22 w 1110"/>
                <a:gd name="T15" fmla="*/ 49 h 2221"/>
                <a:gd name="T16" fmla="*/ 24 w 1110"/>
                <a:gd name="T17" fmla="*/ 46 h 2221"/>
                <a:gd name="T18" fmla="*/ 26 w 1110"/>
                <a:gd name="T19" fmla="*/ 43 h 2221"/>
                <a:gd name="T20" fmla="*/ 27 w 1110"/>
                <a:gd name="T21" fmla="*/ 40 h 2221"/>
                <a:gd name="T22" fmla="*/ 28 w 1110"/>
                <a:gd name="T23" fmla="*/ 36 h 2221"/>
                <a:gd name="T24" fmla="*/ 29 w 1110"/>
                <a:gd name="T25" fmla="*/ 33 h 2221"/>
                <a:gd name="T26" fmla="*/ 29 w 1110"/>
                <a:gd name="T27" fmla="*/ 29 h 2221"/>
                <a:gd name="T28" fmla="*/ 29 w 1110"/>
                <a:gd name="T29" fmla="*/ 26 h 2221"/>
                <a:gd name="T30" fmla="*/ 28 w 1110"/>
                <a:gd name="T31" fmla="*/ 23 h 2221"/>
                <a:gd name="T32" fmla="*/ 27 w 1110"/>
                <a:gd name="T33" fmla="*/ 19 h 2221"/>
                <a:gd name="T34" fmla="*/ 26 w 1110"/>
                <a:gd name="T35" fmla="*/ 16 h 2221"/>
                <a:gd name="T36" fmla="*/ 24 w 1110"/>
                <a:gd name="T37" fmla="*/ 13 h 2221"/>
                <a:gd name="T38" fmla="*/ 22 w 1110"/>
                <a:gd name="T39" fmla="*/ 10 h 2221"/>
                <a:gd name="T40" fmla="*/ 19 w 1110"/>
                <a:gd name="T41" fmla="*/ 8 h 2221"/>
                <a:gd name="T42" fmla="*/ 16 w 1110"/>
                <a:gd name="T43" fmla="*/ 5 h 2221"/>
                <a:gd name="T44" fmla="*/ 13 w 1110"/>
                <a:gd name="T45" fmla="*/ 3 h 2221"/>
                <a:gd name="T46" fmla="*/ 10 w 1110"/>
                <a:gd name="T47" fmla="*/ 2 h 2221"/>
                <a:gd name="T48" fmla="*/ 7 w 1110"/>
                <a:gd name="T49" fmla="*/ 1 h 2221"/>
                <a:gd name="T50" fmla="*/ 4 w 1110"/>
                <a:gd name="T51" fmla="*/ 0 h 2221"/>
                <a:gd name="T52" fmla="*/ 0 w 1110"/>
                <a:gd name="T53" fmla="*/ 0 h 222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10" h="2221">
                  <a:moveTo>
                    <a:pt x="0" y="2221"/>
                  </a:moveTo>
                  <a:lnTo>
                    <a:pt x="134" y="2213"/>
                  </a:lnTo>
                  <a:lnTo>
                    <a:pt x="265" y="2189"/>
                  </a:lnTo>
                  <a:lnTo>
                    <a:pt x="394" y="2149"/>
                  </a:lnTo>
                  <a:lnTo>
                    <a:pt x="515" y="2094"/>
                  </a:lnTo>
                  <a:lnTo>
                    <a:pt x="630" y="2024"/>
                  </a:lnTo>
                  <a:lnTo>
                    <a:pt x="736" y="1941"/>
                  </a:lnTo>
                  <a:lnTo>
                    <a:pt x="830" y="1847"/>
                  </a:lnTo>
                  <a:lnTo>
                    <a:pt x="913" y="1741"/>
                  </a:lnTo>
                  <a:lnTo>
                    <a:pt x="983" y="1626"/>
                  </a:lnTo>
                  <a:lnTo>
                    <a:pt x="1037" y="1504"/>
                  </a:lnTo>
                  <a:lnTo>
                    <a:pt x="1077" y="1376"/>
                  </a:lnTo>
                  <a:lnTo>
                    <a:pt x="1101" y="1245"/>
                  </a:lnTo>
                  <a:lnTo>
                    <a:pt x="1110" y="1111"/>
                  </a:lnTo>
                  <a:lnTo>
                    <a:pt x="1101" y="977"/>
                  </a:lnTo>
                  <a:lnTo>
                    <a:pt x="1077" y="845"/>
                  </a:lnTo>
                  <a:lnTo>
                    <a:pt x="1037" y="716"/>
                  </a:lnTo>
                  <a:lnTo>
                    <a:pt x="983" y="595"/>
                  </a:lnTo>
                  <a:lnTo>
                    <a:pt x="913" y="480"/>
                  </a:lnTo>
                  <a:lnTo>
                    <a:pt x="830" y="375"/>
                  </a:lnTo>
                  <a:lnTo>
                    <a:pt x="736" y="280"/>
                  </a:lnTo>
                  <a:lnTo>
                    <a:pt x="630" y="197"/>
                  </a:lnTo>
                  <a:lnTo>
                    <a:pt x="515" y="127"/>
                  </a:lnTo>
                  <a:lnTo>
                    <a:pt x="394" y="73"/>
                  </a:lnTo>
                  <a:lnTo>
                    <a:pt x="265" y="32"/>
                  </a:lnTo>
                  <a:lnTo>
                    <a:pt x="134" y="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2" name="Freeform 31"/>
            <p:cNvSpPr>
              <a:spLocks/>
            </p:cNvSpPr>
            <p:nvPr/>
          </p:nvSpPr>
          <p:spPr bwMode="auto">
            <a:xfrm>
              <a:off x="265" y="1977"/>
              <a:ext cx="2150" cy="2150"/>
            </a:xfrm>
            <a:custGeom>
              <a:avLst/>
              <a:gdLst>
                <a:gd name="T0" fmla="*/ 141 w 5326"/>
                <a:gd name="T1" fmla="*/ 65 h 5329"/>
                <a:gd name="T2" fmla="*/ 140 w 5326"/>
                <a:gd name="T3" fmla="*/ 54 h 5329"/>
                <a:gd name="T4" fmla="*/ 136 w 5326"/>
                <a:gd name="T5" fmla="*/ 44 h 5329"/>
                <a:gd name="T6" fmla="*/ 131 w 5326"/>
                <a:gd name="T7" fmla="*/ 34 h 5329"/>
                <a:gd name="T8" fmla="*/ 124 w 5326"/>
                <a:gd name="T9" fmla="*/ 25 h 5329"/>
                <a:gd name="T10" fmla="*/ 117 w 5326"/>
                <a:gd name="T11" fmla="*/ 17 h 5329"/>
                <a:gd name="T12" fmla="*/ 108 w 5326"/>
                <a:gd name="T13" fmla="*/ 10 h 5329"/>
                <a:gd name="T14" fmla="*/ 98 w 5326"/>
                <a:gd name="T15" fmla="*/ 5 h 5329"/>
                <a:gd name="T16" fmla="*/ 87 w 5326"/>
                <a:gd name="T17" fmla="*/ 2 h 5329"/>
                <a:gd name="T18" fmla="*/ 76 w 5326"/>
                <a:gd name="T19" fmla="*/ 0 h 5329"/>
                <a:gd name="T20" fmla="*/ 65 w 5326"/>
                <a:gd name="T21" fmla="*/ 0 h 5329"/>
                <a:gd name="T22" fmla="*/ 54 w 5326"/>
                <a:gd name="T23" fmla="*/ 2 h 5329"/>
                <a:gd name="T24" fmla="*/ 44 w 5326"/>
                <a:gd name="T25" fmla="*/ 5 h 5329"/>
                <a:gd name="T26" fmla="*/ 34 w 5326"/>
                <a:gd name="T27" fmla="*/ 10 h 5329"/>
                <a:gd name="T28" fmla="*/ 25 w 5326"/>
                <a:gd name="T29" fmla="*/ 17 h 5329"/>
                <a:gd name="T30" fmla="*/ 17 w 5326"/>
                <a:gd name="T31" fmla="*/ 25 h 5329"/>
                <a:gd name="T32" fmla="*/ 10 w 5326"/>
                <a:gd name="T33" fmla="*/ 34 h 5329"/>
                <a:gd name="T34" fmla="*/ 5 w 5326"/>
                <a:gd name="T35" fmla="*/ 44 h 5329"/>
                <a:gd name="T36" fmla="*/ 2 w 5326"/>
                <a:gd name="T37" fmla="*/ 54 h 5329"/>
                <a:gd name="T38" fmla="*/ 0 w 5326"/>
                <a:gd name="T39" fmla="*/ 65 h 5329"/>
                <a:gd name="T40" fmla="*/ 0 w 5326"/>
                <a:gd name="T41" fmla="*/ 76 h 5329"/>
                <a:gd name="T42" fmla="*/ 2 w 5326"/>
                <a:gd name="T43" fmla="*/ 87 h 5329"/>
                <a:gd name="T44" fmla="*/ 5 w 5326"/>
                <a:gd name="T45" fmla="*/ 98 h 5329"/>
                <a:gd name="T46" fmla="*/ 10 w 5326"/>
                <a:gd name="T47" fmla="*/ 107 h 5329"/>
                <a:gd name="T48" fmla="*/ 17 w 5326"/>
                <a:gd name="T49" fmla="*/ 116 h 5329"/>
                <a:gd name="T50" fmla="*/ 25 w 5326"/>
                <a:gd name="T51" fmla="*/ 124 h 5329"/>
                <a:gd name="T52" fmla="*/ 34 w 5326"/>
                <a:gd name="T53" fmla="*/ 131 h 5329"/>
                <a:gd name="T54" fmla="*/ 44 w 5326"/>
                <a:gd name="T55" fmla="*/ 136 h 5329"/>
                <a:gd name="T56" fmla="*/ 54 w 5326"/>
                <a:gd name="T57" fmla="*/ 139 h 5329"/>
                <a:gd name="T58" fmla="*/ 65 w 5326"/>
                <a:gd name="T59" fmla="*/ 141 h 5329"/>
                <a:gd name="T60" fmla="*/ 76 w 5326"/>
                <a:gd name="T61" fmla="*/ 141 h 5329"/>
                <a:gd name="T62" fmla="*/ 87 w 5326"/>
                <a:gd name="T63" fmla="*/ 139 h 5329"/>
                <a:gd name="T64" fmla="*/ 98 w 5326"/>
                <a:gd name="T65" fmla="*/ 136 h 5329"/>
                <a:gd name="T66" fmla="*/ 108 w 5326"/>
                <a:gd name="T67" fmla="*/ 131 h 5329"/>
                <a:gd name="T68" fmla="*/ 117 w 5326"/>
                <a:gd name="T69" fmla="*/ 124 h 5329"/>
                <a:gd name="T70" fmla="*/ 124 w 5326"/>
                <a:gd name="T71" fmla="*/ 116 h 5329"/>
                <a:gd name="T72" fmla="*/ 131 w 5326"/>
                <a:gd name="T73" fmla="*/ 107 h 5329"/>
                <a:gd name="T74" fmla="*/ 136 w 5326"/>
                <a:gd name="T75" fmla="*/ 98 h 5329"/>
                <a:gd name="T76" fmla="*/ 140 w 5326"/>
                <a:gd name="T77" fmla="*/ 87 h 5329"/>
                <a:gd name="T78" fmla="*/ 141 w 5326"/>
                <a:gd name="T79" fmla="*/ 76 h 532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26" h="5329">
                  <a:moveTo>
                    <a:pt x="5326" y="2665"/>
                  </a:moveTo>
                  <a:lnTo>
                    <a:pt x="5317" y="2455"/>
                  </a:lnTo>
                  <a:lnTo>
                    <a:pt x="5292" y="2248"/>
                  </a:lnTo>
                  <a:lnTo>
                    <a:pt x="5252" y="2043"/>
                  </a:lnTo>
                  <a:lnTo>
                    <a:pt x="5195" y="1842"/>
                  </a:lnTo>
                  <a:lnTo>
                    <a:pt x="5122" y="1645"/>
                  </a:lnTo>
                  <a:lnTo>
                    <a:pt x="5035" y="1455"/>
                  </a:lnTo>
                  <a:lnTo>
                    <a:pt x="4933" y="1272"/>
                  </a:lnTo>
                  <a:lnTo>
                    <a:pt x="4817" y="1099"/>
                  </a:lnTo>
                  <a:lnTo>
                    <a:pt x="4688" y="934"/>
                  </a:lnTo>
                  <a:lnTo>
                    <a:pt x="4545" y="780"/>
                  </a:lnTo>
                  <a:lnTo>
                    <a:pt x="4392" y="639"/>
                  </a:lnTo>
                  <a:lnTo>
                    <a:pt x="4228" y="509"/>
                  </a:lnTo>
                  <a:lnTo>
                    <a:pt x="4055" y="393"/>
                  </a:lnTo>
                  <a:lnTo>
                    <a:pt x="3872" y="291"/>
                  </a:lnTo>
                  <a:lnTo>
                    <a:pt x="3682" y="202"/>
                  </a:lnTo>
                  <a:lnTo>
                    <a:pt x="3485" y="131"/>
                  </a:lnTo>
                  <a:lnTo>
                    <a:pt x="3284" y="74"/>
                  </a:lnTo>
                  <a:lnTo>
                    <a:pt x="3080" y="33"/>
                  </a:lnTo>
                  <a:lnTo>
                    <a:pt x="2872" y="8"/>
                  </a:lnTo>
                  <a:lnTo>
                    <a:pt x="2663" y="0"/>
                  </a:lnTo>
                  <a:lnTo>
                    <a:pt x="2454" y="8"/>
                  </a:lnTo>
                  <a:lnTo>
                    <a:pt x="2246" y="33"/>
                  </a:lnTo>
                  <a:lnTo>
                    <a:pt x="2042" y="74"/>
                  </a:lnTo>
                  <a:lnTo>
                    <a:pt x="1841" y="131"/>
                  </a:lnTo>
                  <a:lnTo>
                    <a:pt x="1644" y="202"/>
                  </a:lnTo>
                  <a:lnTo>
                    <a:pt x="1455" y="291"/>
                  </a:lnTo>
                  <a:lnTo>
                    <a:pt x="1273" y="393"/>
                  </a:lnTo>
                  <a:lnTo>
                    <a:pt x="1098" y="509"/>
                  </a:lnTo>
                  <a:lnTo>
                    <a:pt x="934" y="639"/>
                  </a:lnTo>
                  <a:lnTo>
                    <a:pt x="781" y="780"/>
                  </a:lnTo>
                  <a:lnTo>
                    <a:pt x="638" y="934"/>
                  </a:lnTo>
                  <a:lnTo>
                    <a:pt x="509" y="1099"/>
                  </a:lnTo>
                  <a:lnTo>
                    <a:pt x="393" y="1272"/>
                  </a:lnTo>
                  <a:lnTo>
                    <a:pt x="291" y="1455"/>
                  </a:lnTo>
                  <a:lnTo>
                    <a:pt x="204" y="1645"/>
                  </a:lnTo>
                  <a:lnTo>
                    <a:pt x="131" y="1842"/>
                  </a:lnTo>
                  <a:lnTo>
                    <a:pt x="75" y="2043"/>
                  </a:lnTo>
                  <a:lnTo>
                    <a:pt x="34" y="2248"/>
                  </a:lnTo>
                  <a:lnTo>
                    <a:pt x="9" y="2455"/>
                  </a:lnTo>
                  <a:lnTo>
                    <a:pt x="0" y="2665"/>
                  </a:lnTo>
                  <a:lnTo>
                    <a:pt x="9" y="2874"/>
                  </a:lnTo>
                  <a:lnTo>
                    <a:pt x="34" y="3082"/>
                  </a:lnTo>
                  <a:lnTo>
                    <a:pt x="75" y="3286"/>
                  </a:lnTo>
                  <a:lnTo>
                    <a:pt x="131" y="3488"/>
                  </a:lnTo>
                  <a:lnTo>
                    <a:pt x="204" y="3684"/>
                  </a:lnTo>
                  <a:lnTo>
                    <a:pt x="291" y="3874"/>
                  </a:lnTo>
                  <a:lnTo>
                    <a:pt x="393" y="4056"/>
                  </a:lnTo>
                  <a:lnTo>
                    <a:pt x="509" y="4231"/>
                  </a:lnTo>
                  <a:lnTo>
                    <a:pt x="638" y="4395"/>
                  </a:lnTo>
                  <a:lnTo>
                    <a:pt x="781" y="4548"/>
                  </a:lnTo>
                  <a:lnTo>
                    <a:pt x="934" y="4691"/>
                  </a:lnTo>
                  <a:lnTo>
                    <a:pt x="1098" y="4820"/>
                  </a:lnTo>
                  <a:lnTo>
                    <a:pt x="1273" y="4936"/>
                  </a:lnTo>
                  <a:lnTo>
                    <a:pt x="1455" y="5039"/>
                  </a:lnTo>
                  <a:lnTo>
                    <a:pt x="1644" y="5126"/>
                  </a:lnTo>
                  <a:lnTo>
                    <a:pt x="1841" y="5198"/>
                  </a:lnTo>
                  <a:lnTo>
                    <a:pt x="2042" y="5256"/>
                  </a:lnTo>
                  <a:lnTo>
                    <a:pt x="2246" y="5297"/>
                  </a:lnTo>
                  <a:lnTo>
                    <a:pt x="2454" y="5321"/>
                  </a:lnTo>
                  <a:lnTo>
                    <a:pt x="2663" y="5329"/>
                  </a:lnTo>
                  <a:lnTo>
                    <a:pt x="2872" y="5321"/>
                  </a:lnTo>
                  <a:lnTo>
                    <a:pt x="3080" y="5297"/>
                  </a:lnTo>
                  <a:lnTo>
                    <a:pt x="3284" y="5256"/>
                  </a:lnTo>
                  <a:lnTo>
                    <a:pt x="3485" y="5198"/>
                  </a:lnTo>
                  <a:lnTo>
                    <a:pt x="3682" y="5126"/>
                  </a:lnTo>
                  <a:lnTo>
                    <a:pt x="3872" y="5039"/>
                  </a:lnTo>
                  <a:lnTo>
                    <a:pt x="4055" y="4936"/>
                  </a:lnTo>
                  <a:lnTo>
                    <a:pt x="4228" y="4820"/>
                  </a:lnTo>
                  <a:lnTo>
                    <a:pt x="4392" y="4691"/>
                  </a:lnTo>
                  <a:lnTo>
                    <a:pt x="4545" y="4548"/>
                  </a:lnTo>
                  <a:lnTo>
                    <a:pt x="4688" y="4395"/>
                  </a:lnTo>
                  <a:lnTo>
                    <a:pt x="4817" y="4231"/>
                  </a:lnTo>
                  <a:lnTo>
                    <a:pt x="4933" y="4056"/>
                  </a:lnTo>
                  <a:lnTo>
                    <a:pt x="5035" y="3874"/>
                  </a:lnTo>
                  <a:lnTo>
                    <a:pt x="5122" y="3684"/>
                  </a:lnTo>
                  <a:lnTo>
                    <a:pt x="5195" y="3488"/>
                  </a:lnTo>
                  <a:lnTo>
                    <a:pt x="5252" y="3286"/>
                  </a:lnTo>
                  <a:lnTo>
                    <a:pt x="5292" y="3082"/>
                  </a:lnTo>
                  <a:lnTo>
                    <a:pt x="5317" y="2874"/>
                  </a:lnTo>
                  <a:lnTo>
                    <a:pt x="5326" y="266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3" name="Freeform 32"/>
            <p:cNvSpPr>
              <a:spLocks/>
            </p:cNvSpPr>
            <p:nvPr/>
          </p:nvSpPr>
          <p:spPr bwMode="auto">
            <a:xfrm>
              <a:off x="1000" y="2602"/>
              <a:ext cx="340" cy="157"/>
            </a:xfrm>
            <a:custGeom>
              <a:avLst/>
              <a:gdLst>
                <a:gd name="T0" fmla="*/ 4 w 1439"/>
                <a:gd name="T1" fmla="*/ 0 h 666"/>
                <a:gd name="T2" fmla="*/ 4 w 1439"/>
                <a:gd name="T3" fmla="*/ 0 h 666"/>
                <a:gd name="T4" fmla="*/ 3 w 1439"/>
                <a:gd name="T5" fmla="*/ 0 h 666"/>
                <a:gd name="T6" fmla="*/ 3 w 1439"/>
                <a:gd name="T7" fmla="*/ 0 h 666"/>
                <a:gd name="T8" fmla="*/ 2 w 1439"/>
                <a:gd name="T9" fmla="*/ 0 h 666"/>
                <a:gd name="T10" fmla="*/ 1 w 1439"/>
                <a:gd name="T11" fmla="*/ 1 h 666"/>
                <a:gd name="T12" fmla="*/ 1 w 1439"/>
                <a:gd name="T13" fmla="*/ 1 h 666"/>
                <a:gd name="T14" fmla="*/ 0 w 1439"/>
                <a:gd name="T15" fmla="*/ 2 h 666"/>
                <a:gd name="T16" fmla="*/ 0 w 1439"/>
                <a:gd name="T17" fmla="*/ 2 h 6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9" h="666">
                  <a:moveTo>
                    <a:pt x="1439" y="0"/>
                  </a:moveTo>
                  <a:lnTo>
                    <a:pt x="1228" y="12"/>
                  </a:lnTo>
                  <a:lnTo>
                    <a:pt x="1018" y="48"/>
                  </a:lnTo>
                  <a:lnTo>
                    <a:pt x="813" y="106"/>
                  </a:lnTo>
                  <a:lnTo>
                    <a:pt x="616" y="188"/>
                  </a:lnTo>
                  <a:lnTo>
                    <a:pt x="431" y="291"/>
                  </a:lnTo>
                  <a:lnTo>
                    <a:pt x="258" y="414"/>
                  </a:lnTo>
                  <a:lnTo>
                    <a:pt x="99" y="556"/>
                  </a:lnTo>
                  <a:lnTo>
                    <a:pt x="0" y="6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4" name="Line 33"/>
            <p:cNvSpPr>
              <a:spLocks noChangeShapeType="1"/>
            </p:cNvSpPr>
            <p:nvPr/>
          </p:nvSpPr>
          <p:spPr bwMode="auto">
            <a:xfrm flipH="1">
              <a:off x="969" y="2782"/>
              <a:ext cx="1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5" name="Line 34"/>
            <p:cNvSpPr>
              <a:spLocks noChangeShapeType="1"/>
            </p:cNvSpPr>
            <p:nvPr/>
          </p:nvSpPr>
          <p:spPr bwMode="auto">
            <a:xfrm flipH="1">
              <a:off x="941" y="2828"/>
              <a:ext cx="1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6" name="Freeform 35"/>
            <p:cNvSpPr>
              <a:spLocks/>
            </p:cNvSpPr>
            <p:nvPr/>
          </p:nvSpPr>
          <p:spPr bwMode="auto">
            <a:xfrm>
              <a:off x="893" y="2876"/>
              <a:ext cx="36" cy="348"/>
            </a:xfrm>
            <a:custGeom>
              <a:avLst/>
              <a:gdLst>
                <a:gd name="T0" fmla="*/ 0 w 153"/>
                <a:gd name="T1" fmla="*/ 0 h 1477"/>
                <a:gd name="T2" fmla="*/ 0 w 153"/>
                <a:gd name="T3" fmla="*/ 0 h 1477"/>
                <a:gd name="T4" fmla="*/ 0 w 153"/>
                <a:gd name="T5" fmla="*/ 1 h 1477"/>
                <a:gd name="T6" fmla="*/ 0 w 153"/>
                <a:gd name="T7" fmla="*/ 2 h 1477"/>
                <a:gd name="T8" fmla="*/ 0 w 153"/>
                <a:gd name="T9" fmla="*/ 2 h 1477"/>
                <a:gd name="T10" fmla="*/ 0 w 153"/>
                <a:gd name="T11" fmla="*/ 3 h 1477"/>
                <a:gd name="T12" fmla="*/ 0 w 153"/>
                <a:gd name="T13" fmla="*/ 4 h 1477"/>
                <a:gd name="T14" fmla="*/ 0 w 153"/>
                <a:gd name="T15" fmla="*/ 4 h 1477"/>
                <a:gd name="T16" fmla="*/ 0 w 153"/>
                <a:gd name="T17" fmla="*/ 4 h 14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3" h="1477">
                  <a:moveTo>
                    <a:pt x="153" y="0"/>
                  </a:moveTo>
                  <a:lnTo>
                    <a:pt x="107" y="112"/>
                  </a:lnTo>
                  <a:lnTo>
                    <a:pt x="48" y="317"/>
                  </a:lnTo>
                  <a:lnTo>
                    <a:pt x="12" y="526"/>
                  </a:lnTo>
                  <a:lnTo>
                    <a:pt x="0" y="739"/>
                  </a:lnTo>
                  <a:lnTo>
                    <a:pt x="12" y="951"/>
                  </a:lnTo>
                  <a:lnTo>
                    <a:pt x="48" y="1161"/>
                  </a:lnTo>
                  <a:lnTo>
                    <a:pt x="107" y="1365"/>
                  </a:lnTo>
                  <a:lnTo>
                    <a:pt x="153" y="14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7" name="Line 36"/>
            <p:cNvSpPr>
              <a:spLocks noChangeShapeType="1"/>
            </p:cNvSpPr>
            <p:nvPr/>
          </p:nvSpPr>
          <p:spPr bwMode="auto">
            <a:xfrm>
              <a:off x="941" y="3251"/>
              <a:ext cx="1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8" name="Line 37"/>
            <p:cNvSpPr>
              <a:spLocks noChangeShapeType="1"/>
            </p:cNvSpPr>
            <p:nvPr/>
          </p:nvSpPr>
          <p:spPr bwMode="auto">
            <a:xfrm>
              <a:off x="969" y="3297"/>
              <a:ext cx="1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49" name="Freeform 38"/>
            <p:cNvSpPr>
              <a:spLocks/>
            </p:cNvSpPr>
            <p:nvPr/>
          </p:nvSpPr>
          <p:spPr bwMode="auto">
            <a:xfrm>
              <a:off x="1000" y="3340"/>
              <a:ext cx="340" cy="157"/>
            </a:xfrm>
            <a:custGeom>
              <a:avLst/>
              <a:gdLst>
                <a:gd name="T0" fmla="*/ 0 w 1439"/>
                <a:gd name="T1" fmla="*/ 0 h 667"/>
                <a:gd name="T2" fmla="*/ 0 w 1439"/>
                <a:gd name="T3" fmla="*/ 0 h 667"/>
                <a:gd name="T4" fmla="*/ 1 w 1439"/>
                <a:gd name="T5" fmla="*/ 1 h 667"/>
                <a:gd name="T6" fmla="*/ 1 w 1439"/>
                <a:gd name="T7" fmla="*/ 1 h 667"/>
                <a:gd name="T8" fmla="*/ 2 w 1439"/>
                <a:gd name="T9" fmla="*/ 1 h 667"/>
                <a:gd name="T10" fmla="*/ 3 w 1439"/>
                <a:gd name="T11" fmla="*/ 2 h 667"/>
                <a:gd name="T12" fmla="*/ 3 w 1439"/>
                <a:gd name="T13" fmla="*/ 2 h 667"/>
                <a:gd name="T14" fmla="*/ 4 w 1439"/>
                <a:gd name="T15" fmla="*/ 2 h 667"/>
                <a:gd name="T16" fmla="*/ 4 w 1439"/>
                <a:gd name="T17" fmla="*/ 2 h 6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9" h="667">
                  <a:moveTo>
                    <a:pt x="0" y="0"/>
                  </a:moveTo>
                  <a:lnTo>
                    <a:pt x="99" y="111"/>
                  </a:lnTo>
                  <a:lnTo>
                    <a:pt x="258" y="252"/>
                  </a:lnTo>
                  <a:lnTo>
                    <a:pt x="431" y="376"/>
                  </a:lnTo>
                  <a:lnTo>
                    <a:pt x="616" y="478"/>
                  </a:lnTo>
                  <a:lnTo>
                    <a:pt x="813" y="560"/>
                  </a:lnTo>
                  <a:lnTo>
                    <a:pt x="1018" y="619"/>
                  </a:lnTo>
                  <a:lnTo>
                    <a:pt x="1228" y="655"/>
                  </a:lnTo>
                  <a:lnTo>
                    <a:pt x="1439" y="6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0" name="Line 39"/>
            <p:cNvSpPr>
              <a:spLocks noChangeShapeType="1"/>
            </p:cNvSpPr>
            <p:nvPr/>
          </p:nvSpPr>
          <p:spPr bwMode="auto">
            <a:xfrm>
              <a:off x="893" y="539"/>
              <a:ext cx="1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1" name="Line 40"/>
            <p:cNvSpPr>
              <a:spLocks noChangeShapeType="1"/>
            </p:cNvSpPr>
            <p:nvPr/>
          </p:nvSpPr>
          <p:spPr bwMode="auto">
            <a:xfrm>
              <a:off x="1092" y="539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2" name="Line 41"/>
            <p:cNvSpPr>
              <a:spLocks noChangeShapeType="1"/>
            </p:cNvSpPr>
            <p:nvPr/>
          </p:nvSpPr>
          <p:spPr bwMode="auto">
            <a:xfrm>
              <a:off x="1125" y="539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3" name="Line 42"/>
            <p:cNvSpPr>
              <a:spLocks noChangeShapeType="1"/>
            </p:cNvSpPr>
            <p:nvPr/>
          </p:nvSpPr>
          <p:spPr bwMode="auto">
            <a:xfrm>
              <a:off x="1157" y="539"/>
              <a:ext cx="1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4" name="Line 43"/>
            <p:cNvSpPr>
              <a:spLocks noChangeShapeType="1"/>
            </p:cNvSpPr>
            <p:nvPr/>
          </p:nvSpPr>
          <p:spPr bwMode="auto">
            <a:xfrm flipH="1">
              <a:off x="784" y="539"/>
              <a:ext cx="109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5" name="Line 44"/>
            <p:cNvSpPr>
              <a:spLocks noChangeShapeType="1"/>
            </p:cNvSpPr>
            <p:nvPr/>
          </p:nvSpPr>
          <p:spPr bwMode="auto">
            <a:xfrm flipH="1">
              <a:off x="756" y="757"/>
              <a:ext cx="1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6" name="Line 45"/>
            <p:cNvSpPr>
              <a:spLocks noChangeShapeType="1"/>
            </p:cNvSpPr>
            <p:nvPr/>
          </p:nvSpPr>
          <p:spPr bwMode="auto">
            <a:xfrm flipH="1">
              <a:off x="729" y="803"/>
              <a:ext cx="1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7" name="Line 46"/>
            <p:cNvSpPr>
              <a:spLocks noChangeShapeType="1"/>
            </p:cNvSpPr>
            <p:nvPr/>
          </p:nvSpPr>
          <p:spPr bwMode="auto">
            <a:xfrm flipH="1">
              <a:off x="536" y="849"/>
              <a:ext cx="178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8" name="Line 47"/>
            <p:cNvSpPr>
              <a:spLocks noChangeShapeType="1"/>
            </p:cNvSpPr>
            <p:nvPr/>
          </p:nvSpPr>
          <p:spPr bwMode="auto">
            <a:xfrm flipH="1">
              <a:off x="510" y="1186"/>
              <a:ext cx="11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59" name="Line 48"/>
            <p:cNvSpPr>
              <a:spLocks noChangeShapeType="1"/>
            </p:cNvSpPr>
            <p:nvPr/>
          </p:nvSpPr>
          <p:spPr bwMode="auto">
            <a:xfrm flipH="1">
              <a:off x="483" y="1233"/>
              <a:ext cx="1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60" name="Line 49"/>
            <p:cNvSpPr>
              <a:spLocks noChangeShapeType="1"/>
            </p:cNvSpPr>
            <p:nvPr/>
          </p:nvSpPr>
          <p:spPr bwMode="auto">
            <a:xfrm flipH="1">
              <a:off x="358" y="1279"/>
              <a:ext cx="111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02" name="Line 50"/>
          <p:cNvSpPr>
            <a:spLocks noChangeShapeType="1"/>
          </p:cNvSpPr>
          <p:nvPr/>
        </p:nvSpPr>
        <p:spPr bwMode="auto">
          <a:xfrm>
            <a:off x="2130425" y="855663"/>
            <a:ext cx="0" cy="7000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803" name="Line 51"/>
          <p:cNvSpPr>
            <a:spLocks noChangeShapeType="1"/>
          </p:cNvSpPr>
          <p:nvPr/>
        </p:nvSpPr>
        <p:spPr bwMode="auto">
          <a:xfrm flipH="1">
            <a:off x="569913" y="1555750"/>
            <a:ext cx="1560512" cy="7794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04" name="Group 52"/>
          <p:cNvGrpSpPr>
            <a:grpSpLocks/>
          </p:cNvGrpSpPr>
          <p:nvPr/>
        </p:nvGrpSpPr>
        <p:grpSpPr bwMode="auto">
          <a:xfrm>
            <a:off x="341313" y="2170113"/>
            <a:ext cx="273050" cy="214312"/>
            <a:chOff x="215" y="1367"/>
            <a:chExt cx="172" cy="135"/>
          </a:xfrm>
        </p:grpSpPr>
        <p:sp>
          <p:nvSpPr>
            <p:cNvPr id="79011" name="Freeform 53"/>
            <p:cNvSpPr>
              <a:spLocks/>
            </p:cNvSpPr>
            <p:nvPr/>
          </p:nvSpPr>
          <p:spPr bwMode="auto">
            <a:xfrm>
              <a:off x="328" y="1443"/>
              <a:ext cx="59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0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0 w 148"/>
                <a:gd name="T13" fmla="*/ 0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0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5"/>
                  </a:lnTo>
                  <a:lnTo>
                    <a:pt x="126" y="21"/>
                  </a:lnTo>
                  <a:lnTo>
                    <a:pt x="102" y="6"/>
                  </a:lnTo>
                  <a:lnTo>
                    <a:pt x="74" y="0"/>
                  </a:lnTo>
                  <a:lnTo>
                    <a:pt x="46" y="6"/>
                  </a:lnTo>
                  <a:lnTo>
                    <a:pt x="21" y="21"/>
                  </a:lnTo>
                  <a:lnTo>
                    <a:pt x="6" y="45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1" y="126"/>
                  </a:lnTo>
                  <a:lnTo>
                    <a:pt x="46" y="143"/>
                  </a:lnTo>
                  <a:lnTo>
                    <a:pt x="74" y="148"/>
                  </a:lnTo>
                  <a:lnTo>
                    <a:pt x="102" y="143"/>
                  </a:lnTo>
                  <a:lnTo>
                    <a:pt x="126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2" name="Freeform 54"/>
            <p:cNvSpPr>
              <a:spLocks/>
            </p:cNvSpPr>
            <p:nvPr/>
          </p:nvSpPr>
          <p:spPr bwMode="auto">
            <a:xfrm>
              <a:off x="215" y="1367"/>
              <a:ext cx="50" cy="102"/>
            </a:xfrm>
            <a:custGeom>
              <a:avLst/>
              <a:gdLst>
                <a:gd name="T0" fmla="*/ 3 w 127"/>
                <a:gd name="T1" fmla="*/ 0 h 253"/>
                <a:gd name="T2" fmla="*/ 0 w 127"/>
                <a:gd name="T3" fmla="*/ 7 h 253"/>
                <a:gd name="T4" fmla="*/ 3 w 127"/>
                <a:gd name="T5" fmla="*/ 7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253">
                  <a:moveTo>
                    <a:pt x="118" y="0"/>
                  </a:moveTo>
                  <a:lnTo>
                    <a:pt x="0" y="253"/>
                  </a:lnTo>
                  <a:lnTo>
                    <a:pt x="127" y="2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3" name="Line 55"/>
            <p:cNvSpPr>
              <a:spLocks noChangeShapeType="1"/>
            </p:cNvSpPr>
            <p:nvPr/>
          </p:nvSpPr>
          <p:spPr bwMode="auto">
            <a:xfrm flipH="1">
              <a:off x="243" y="1440"/>
              <a:ext cx="14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4" name="Line 56"/>
            <p:cNvSpPr>
              <a:spLocks noChangeShapeType="1"/>
            </p:cNvSpPr>
            <p:nvPr/>
          </p:nvSpPr>
          <p:spPr bwMode="auto">
            <a:xfrm flipV="1">
              <a:off x="316" y="1367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09" name="Line 57"/>
          <p:cNvSpPr>
            <a:spLocks noChangeShapeType="1"/>
          </p:cNvSpPr>
          <p:nvPr/>
        </p:nvSpPr>
        <p:spPr bwMode="auto">
          <a:xfrm>
            <a:off x="569913" y="2335213"/>
            <a:ext cx="54657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10" name="Group 58"/>
          <p:cNvGrpSpPr>
            <a:grpSpLocks/>
          </p:cNvGrpSpPr>
          <p:nvPr/>
        </p:nvGrpSpPr>
        <p:grpSpPr bwMode="auto">
          <a:xfrm>
            <a:off x="5986463" y="2066925"/>
            <a:ext cx="363537" cy="317500"/>
            <a:chOff x="3771" y="1302"/>
            <a:chExt cx="229" cy="200"/>
          </a:xfrm>
        </p:grpSpPr>
        <p:sp>
          <p:nvSpPr>
            <p:cNvPr id="79006" name="Freeform 59"/>
            <p:cNvSpPr>
              <a:spLocks/>
            </p:cNvSpPr>
            <p:nvPr/>
          </p:nvSpPr>
          <p:spPr bwMode="auto">
            <a:xfrm>
              <a:off x="3771" y="1443"/>
              <a:ext cx="63" cy="59"/>
            </a:xfrm>
            <a:custGeom>
              <a:avLst/>
              <a:gdLst>
                <a:gd name="T0" fmla="*/ 5 w 148"/>
                <a:gd name="T1" fmla="*/ 2 h 148"/>
                <a:gd name="T2" fmla="*/ 5 w 148"/>
                <a:gd name="T3" fmla="*/ 1 h 148"/>
                <a:gd name="T4" fmla="*/ 4 w 148"/>
                <a:gd name="T5" fmla="*/ 0 h 148"/>
                <a:gd name="T6" fmla="*/ 3 w 148"/>
                <a:gd name="T7" fmla="*/ 0 h 148"/>
                <a:gd name="T8" fmla="*/ 3 w 148"/>
                <a:gd name="T9" fmla="*/ 0 h 148"/>
                <a:gd name="T10" fmla="*/ 2 w 148"/>
                <a:gd name="T11" fmla="*/ 0 h 148"/>
                <a:gd name="T12" fmla="*/ 1 w 148"/>
                <a:gd name="T13" fmla="*/ 0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2 w 148"/>
                <a:gd name="T23" fmla="*/ 4 h 148"/>
                <a:gd name="T24" fmla="*/ 3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5 w 148"/>
                <a:gd name="T31" fmla="*/ 2 h 148"/>
                <a:gd name="T32" fmla="*/ 5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5"/>
                  </a:lnTo>
                  <a:lnTo>
                    <a:pt x="127" y="21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6" y="6"/>
                  </a:lnTo>
                  <a:lnTo>
                    <a:pt x="22" y="21"/>
                  </a:lnTo>
                  <a:lnTo>
                    <a:pt x="5" y="45"/>
                  </a:lnTo>
                  <a:lnTo>
                    <a:pt x="0" y="74"/>
                  </a:lnTo>
                  <a:lnTo>
                    <a:pt x="5" y="102"/>
                  </a:lnTo>
                  <a:lnTo>
                    <a:pt x="22" y="126"/>
                  </a:lnTo>
                  <a:lnTo>
                    <a:pt x="46" y="143"/>
                  </a:lnTo>
                  <a:lnTo>
                    <a:pt x="74" y="148"/>
                  </a:lnTo>
                  <a:lnTo>
                    <a:pt x="103" y="143"/>
                  </a:lnTo>
                  <a:lnTo>
                    <a:pt x="127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7" name="Freeform 60"/>
            <p:cNvSpPr>
              <a:spLocks/>
            </p:cNvSpPr>
            <p:nvPr/>
          </p:nvSpPr>
          <p:spPr bwMode="auto">
            <a:xfrm>
              <a:off x="3848" y="1302"/>
              <a:ext cx="53" cy="102"/>
            </a:xfrm>
            <a:custGeom>
              <a:avLst/>
              <a:gdLst>
                <a:gd name="T0" fmla="*/ 4 w 127"/>
                <a:gd name="T1" fmla="*/ 0 h 254"/>
                <a:gd name="T2" fmla="*/ 0 w 127"/>
                <a:gd name="T3" fmla="*/ 6 h 254"/>
                <a:gd name="T4" fmla="*/ 4 w 127"/>
                <a:gd name="T5" fmla="*/ 6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254">
                  <a:moveTo>
                    <a:pt x="119" y="0"/>
                  </a:moveTo>
                  <a:lnTo>
                    <a:pt x="0" y="254"/>
                  </a:lnTo>
                  <a:lnTo>
                    <a:pt x="127" y="2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8" name="Line 61"/>
            <p:cNvSpPr>
              <a:spLocks noChangeShapeType="1"/>
            </p:cNvSpPr>
            <p:nvPr/>
          </p:nvSpPr>
          <p:spPr bwMode="auto">
            <a:xfrm flipH="1">
              <a:off x="3876" y="1375"/>
              <a:ext cx="17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9" name="Line 62"/>
            <p:cNvSpPr>
              <a:spLocks noChangeShapeType="1"/>
            </p:cNvSpPr>
            <p:nvPr/>
          </p:nvSpPr>
          <p:spPr bwMode="auto">
            <a:xfrm flipV="1">
              <a:off x="3949" y="1302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10" name="Line 63"/>
            <p:cNvSpPr>
              <a:spLocks noChangeShapeType="1"/>
            </p:cNvSpPr>
            <p:nvPr/>
          </p:nvSpPr>
          <p:spPr bwMode="auto">
            <a:xfrm flipV="1">
              <a:off x="3986" y="1302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16" name="Line 64"/>
          <p:cNvSpPr>
            <a:spLocks noChangeShapeType="1"/>
          </p:cNvSpPr>
          <p:nvPr/>
        </p:nvSpPr>
        <p:spPr bwMode="auto">
          <a:xfrm>
            <a:off x="569913" y="2335213"/>
            <a:ext cx="0" cy="25082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17" name="Group 65"/>
          <p:cNvGrpSpPr>
            <a:grpSpLocks/>
          </p:cNvGrpSpPr>
          <p:nvPr/>
        </p:nvGrpSpPr>
        <p:grpSpPr bwMode="auto">
          <a:xfrm>
            <a:off x="520700" y="4797425"/>
            <a:ext cx="192088" cy="269875"/>
            <a:chOff x="328" y="3022"/>
            <a:chExt cx="121" cy="170"/>
          </a:xfrm>
        </p:grpSpPr>
        <p:sp>
          <p:nvSpPr>
            <p:cNvPr id="79003" name="Freeform 66"/>
            <p:cNvSpPr>
              <a:spLocks/>
            </p:cNvSpPr>
            <p:nvPr/>
          </p:nvSpPr>
          <p:spPr bwMode="auto">
            <a:xfrm>
              <a:off x="328" y="3022"/>
              <a:ext cx="59" cy="60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0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3 h 148"/>
                <a:gd name="T20" fmla="*/ 0 w 148"/>
                <a:gd name="T21" fmla="*/ 4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4 h 148"/>
                <a:gd name="T30" fmla="*/ 4 w 148"/>
                <a:gd name="T31" fmla="*/ 3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5"/>
                  </a:lnTo>
                  <a:lnTo>
                    <a:pt x="126" y="21"/>
                  </a:lnTo>
                  <a:lnTo>
                    <a:pt x="102" y="5"/>
                  </a:lnTo>
                  <a:lnTo>
                    <a:pt x="74" y="0"/>
                  </a:lnTo>
                  <a:lnTo>
                    <a:pt x="46" y="5"/>
                  </a:lnTo>
                  <a:lnTo>
                    <a:pt x="21" y="21"/>
                  </a:lnTo>
                  <a:lnTo>
                    <a:pt x="6" y="45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1" y="126"/>
                  </a:lnTo>
                  <a:lnTo>
                    <a:pt x="46" y="141"/>
                  </a:lnTo>
                  <a:lnTo>
                    <a:pt x="74" y="148"/>
                  </a:lnTo>
                  <a:lnTo>
                    <a:pt x="102" y="141"/>
                  </a:lnTo>
                  <a:lnTo>
                    <a:pt x="126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4" name="Freeform 67"/>
            <p:cNvSpPr>
              <a:spLocks/>
            </p:cNvSpPr>
            <p:nvPr/>
          </p:nvSpPr>
          <p:spPr bwMode="auto">
            <a:xfrm>
              <a:off x="398" y="3059"/>
              <a:ext cx="51" cy="105"/>
            </a:xfrm>
            <a:custGeom>
              <a:avLst/>
              <a:gdLst>
                <a:gd name="T0" fmla="*/ 3 w 126"/>
                <a:gd name="T1" fmla="*/ 0 h 254"/>
                <a:gd name="T2" fmla="*/ 0 w 126"/>
                <a:gd name="T3" fmla="*/ 7 h 254"/>
                <a:gd name="T4" fmla="*/ 4 w 126"/>
                <a:gd name="T5" fmla="*/ 7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54">
                  <a:moveTo>
                    <a:pt x="118" y="0"/>
                  </a:moveTo>
                  <a:lnTo>
                    <a:pt x="0" y="254"/>
                  </a:lnTo>
                  <a:lnTo>
                    <a:pt x="126" y="2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5" name="Line 68"/>
            <p:cNvSpPr>
              <a:spLocks noChangeShapeType="1"/>
            </p:cNvSpPr>
            <p:nvPr/>
          </p:nvSpPr>
          <p:spPr bwMode="auto">
            <a:xfrm flipH="1">
              <a:off x="426" y="3132"/>
              <a:ext cx="1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21" name="Group 69"/>
          <p:cNvGrpSpPr>
            <a:grpSpLocks/>
          </p:cNvGrpSpPr>
          <p:nvPr/>
        </p:nvGrpSpPr>
        <p:grpSpPr bwMode="auto">
          <a:xfrm>
            <a:off x="1663700" y="1255713"/>
            <a:ext cx="511175" cy="349250"/>
            <a:chOff x="1048" y="791"/>
            <a:chExt cx="322" cy="220"/>
          </a:xfrm>
        </p:grpSpPr>
        <p:sp>
          <p:nvSpPr>
            <p:cNvPr id="78996" name="Freeform 70"/>
            <p:cNvSpPr>
              <a:spLocks/>
            </p:cNvSpPr>
            <p:nvPr/>
          </p:nvSpPr>
          <p:spPr bwMode="auto">
            <a:xfrm>
              <a:off x="1311" y="949"/>
              <a:ext cx="59" cy="62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3 h 148"/>
                <a:gd name="T20" fmla="*/ 1 w 148"/>
                <a:gd name="T21" fmla="*/ 4 h 148"/>
                <a:gd name="T22" fmla="*/ 1 w 148"/>
                <a:gd name="T23" fmla="*/ 4 h 148"/>
                <a:gd name="T24" fmla="*/ 2 w 148"/>
                <a:gd name="T25" fmla="*/ 5 h 148"/>
                <a:gd name="T26" fmla="*/ 2 w 148"/>
                <a:gd name="T27" fmla="*/ 4 h 148"/>
                <a:gd name="T28" fmla="*/ 3 w 148"/>
                <a:gd name="T29" fmla="*/ 4 h 148"/>
                <a:gd name="T30" fmla="*/ 4 w 148"/>
                <a:gd name="T31" fmla="*/ 3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5"/>
                  </a:lnTo>
                  <a:lnTo>
                    <a:pt x="126" y="21"/>
                  </a:lnTo>
                  <a:lnTo>
                    <a:pt x="103" y="5"/>
                  </a:lnTo>
                  <a:lnTo>
                    <a:pt x="74" y="0"/>
                  </a:lnTo>
                  <a:lnTo>
                    <a:pt x="45" y="5"/>
                  </a:lnTo>
                  <a:lnTo>
                    <a:pt x="22" y="21"/>
                  </a:lnTo>
                  <a:lnTo>
                    <a:pt x="6" y="45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2" y="126"/>
                  </a:lnTo>
                  <a:lnTo>
                    <a:pt x="45" y="141"/>
                  </a:lnTo>
                  <a:lnTo>
                    <a:pt x="74" y="148"/>
                  </a:lnTo>
                  <a:lnTo>
                    <a:pt x="103" y="141"/>
                  </a:lnTo>
                  <a:lnTo>
                    <a:pt x="126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7" name="Freeform 71"/>
            <p:cNvSpPr>
              <a:spLocks/>
            </p:cNvSpPr>
            <p:nvPr/>
          </p:nvSpPr>
          <p:spPr bwMode="auto">
            <a:xfrm>
              <a:off x="1048" y="805"/>
              <a:ext cx="56" cy="130"/>
            </a:xfrm>
            <a:custGeom>
              <a:avLst/>
              <a:gdLst>
                <a:gd name="T0" fmla="*/ 0 w 138"/>
                <a:gd name="T1" fmla="*/ 8 h 328"/>
                <a:gd name="T2" fmla="*/ 4 w 138"/>
                <a:gd name="T3" fmla="*/ 0 h 328"/>
                <a:gd name="T4" fmla="*/ 1 w 138"/>
                <a:gd name="T5" fmla="*/ 0 h 328"/>
                <a:gd name="T6" fmla="*/ 1 w 138"/>
                <a:gd name="T7" fmla="*/ 1 h 3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328">
                  <a:moveTo>
                    <a:pt x="0" y="328"/>
                  </a:moveTo>
                  <a:lnTo>
                    <a:pt x="138" y="0"/>
                  </a:lnTo>
                  <a:lnTo>
                    <a:pt x="36" y="0"/>
                  </a:lnTo>
                  <a:lnTo>
                    <a:pt x="27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8" name="Line 72"/>
            <p:cNvSpPr>
              <a:spLocks noChangeShapeType="1"/>
            </p:cNvSpPr>
            <p:nvPr/>
          </p:nvSpPr>
          <p:spPr bwMode="auto">
            <a:xfrm flipV="1">
              <a:off x="1127" y="805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9" name="Freeform 73"/>
            <p:cNvSpPr>
              <a:spLocks/>
            </p:cNvSpPr>
            <p:nvPr/>
          </p:nvSpPr>
          <p:spPr bwMode="auto">
            <a:xfrm>
              <a:off x="1141" y="791"/>
              <a:ext cx="43" cy="161"/>
            </a:xfrm>
            <a:custGeom>
              <a:avLst/>
              <a:gdLst>
                <a:gd name="T0" fmla="*/ 3 w 106"/>
                <a:gd name="T1" fmla="*/ 0 h 399"/>
                <a:gd name="T2" fmla="*/ 2 w 106"/>
                <a:gd name="T3" fmla="*/ 2 h 399"/>
                <a:gd name="T4" fmla="*/ 1 w 106"/>
                <a:gd name="T5" fmla="*/ 4 h 399"/>
                <a:gd name="T6" fmla="*/ 0 w 106"/>
                <a:gd name="T7" fmla="*/ 6 h 399"/>
                <a:gd name="T8" fmla="*/ 0 w 106"/>
                <a:gd name="T9" fmla="*/ 8 h 399"/>
                <a:gd name="T10" fmla="*/ 0 w 106"/>
                <a:gd name="T11" fmla="*/ 1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399">
                  <a:moveTo>
                    <a:pt x="106" y="0"/>
                  </a:moveTo>
                  <a:lnTo>
                    <a:pt x="70" y="77"/>
                  </a:lnTo>
                  <a:lnTo>
                    <a:pt x="40" y="158"/>
                  </a:lnTo>
                  <a:lnTo>
                    <a:pt x="18" y="240"/>
                  </a:lnTo>
                  <a:lnTo>
                    <a:pt x="4" y="321"/>
                  </a:lnTo>
                  <a:lnTo>
                    <a:pt x="0" y="3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0" name="Freeform 74"/>
            <p:cNvSpPr>
              <a:spLocks/>
            </p:cNvSpPr>
            <p:nvPr/>
          </p:nvSpPr>
          <p:spPr bwMode="auto">
            <a:xfrm>
              <a:off x="1195" y="805"/>
              <a:ext cx="37" cy="130"/>
            </a:xfrm>
            <a:custGeom>
              <a:avLst/>
              <a:gdLst>
                <a:gd name="T0" fmla="*/ 0 w 87"/>
                <a:gd name="T1" fmla="*/ 8 h 328"/>
                <a:gd name="T2" fmla="*/ 3 w 87"/>
                <a:gd name="T3" fmla="*/ 0 h 328"/>
                <a:gd name="T4" fmla="*/ 0 w 87"/>
                <a:gd name="T5" fmla="*/ 2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28">
                  <a:moveTo>
                    <a:pt x="0" y="328"/>
                  </a:moveTo>
                  <a:lnTo>
                    <a:pt x="87" y="0"/>
                  </a:lnTo>
                  <a:lnTo>
                    <a:pt x="18" y="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1" name="Line 75"/>
            <p:cNvSpPr>
              <a:spLocks noChangeShapeType="1"/>
            </p:cNvSpPr>
            <p:nvPr/>
          </p:nvSpPr>
          <p:spPr bwMode="auto">
            <a:xfrm flipV="1">
              <a:off x="1254" y="805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002" name="Freeform 76"/>
            <p:cNvSpPr>
              <a:spLocks/>
            </p:cNvSpPr>
            <p:nvPr/>
          </p:nvSpPr>
          <p:spPr bwMode="auto">
            <a:xfrm>
              <a:off x="1260" y="791"/>
              <a:ext cx="42" cy="161"/>
            </a:xfrm>
            <a:custGeom>
              <a:avLst/>
              <a:gdLst>
                <a:gd name="T0" fmla="*/ 0 w 106"/>
                <a:gd name="T1" fmla="*/ 10 h 399"/>
                <a:gd name="T2" fmla="*/ 1 w 106"/>
                <a:gd name="T3" fmla="*/ 8 h 399"/>
                <a:gd name="T4" fmla="*/ 2 w 106"/>
                <a:gd name="T5" fmla="*/ 6 h 399"/>
                <a:gd name="T6" fmla="*/ 2 w 106"/>
                <a:gd name="T7" fmla="*/ 4 h 399"/>
                <a:gd name="T8" fmla="*/ 2 w 106"/>
                <a:gd name="T9" fmla="*/ 2 h 399"/>
                <a:gd name="T10" fmla="*/ 3 w 106"/>
                <a:gd name="T11" fmla="*/ 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399">
                  <a:moveTo>
                    <a:pt x="0" y="399"/>
                  </a:moveTo>
                  <a:lnTo>
                    <a:pt x="36" y="321"/>
                  </a:lnTo>
                  <a:lnTo>
                    <a:pt x="66" y="240"/>
                  </a:lnTo>
                  <a:lnTo>
                    <a:pt x="88" y="158"/>
                  </a:lnTo>
                  <a:lnTo>
                    <a:pt x="101" y="77"/>
                  </a:lnTo>
                  <a:lnTo>
                    <a:pt x="1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29" name="Line 77"/>
          <p:cNvSpPr>
            <a:spLocks noChangeShapeType="1"/>
          </p:cNvSpPr>
          <p:nvPr/>
        </p:nvSpPr>
        <p:spPr bwMode="auto">
          <a:xfrm>
            <a:off x="2130425" y="1555750"/>
            <a:ext cx="50180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30" name="Group 78"/>
          <p:cNvGrpSpPr>
            <a:grpSpLocks/>
          </p:cNvGrpSpPr>
          <p:nvPr/>
        </p:nvGrpSpPr>
        <p:grpSpPr bwMode="auto">
          <a:xfrm>
            <a:off x="7099300" y="1263650"/>
            <a:ext cx="341313" cy="341313"/>
            <a:chOff x="4472" y="796"/>
            <a:chExt cx="215" cy="215"/>
          </a:xfrm>
        </p:grpSpPr>
        <p:sp>
          <p:nvSpPr>
            <p:cNvPr id="78992" name="Freeform 79"/>
            <p:cNvSpPr>
              <a:spLocks/>
            </p:cNvSpPr>
            <p:nvPr/>
          </p:nvSpPr>
          <p:spPr bwMode="auto">
            <a:xfrm>
              <a:off x="4472" y="949"/>
              <a:ext cx="59" cy="62"/>
            </a:xfrm>
            <a:custGeom>
              <a:avLst/>
              <a:gdLst>
                <a:gd name="T0" fmla="*/ 4 w 147"/>
                <a:gd name="T1" fmla="*/ 2 h 148"/>
                <a:gd name="T2" fmla="*/ 4 w 147"/>
                <a:gd name="T3" fmla="*/ 1 h 148"/>
                <a:gd name="T4" fmla="*/ 3 w 147"/>
                <a:gd name="T5" fmla="*/ 1 h 148"/>
                <a:gd name="T6" fmla="*/ 2 w 147"/>
                <a:gd name="T7" fmla="*/ 0 h 148"/>
                <a:gd name="T8" fmla="*/ 2 w 147"/>
                <a:gd name="T9" fmla="*/ 0 h 148"/>
                <a:gd name="T10" fmla="*/ 1 w 147"/>
                <a:gd name="T11" fmla="*/ 0 h 148"/>
                <a:gd name="T12" fmla="*/ 0 w 147"/>
                <a:gd name="T13" fmla="*/ 1 h 148"/>
                <a:gd name="T14" fmla="*/ 0 w 147"/>
                <a:gd name="T15" fmla="*/ 1 h 148"/>
                <a:gd name="T16" fmla="*/ 0 w 147"/>
                <a:gd name="T17" fmla="*/ 2 h 148"/>
                <a:gd name="T18" fmla="*/ 0 w 147"/>
                <a:gd name="T19" fmla="*/ 3 h 148"/>
                <a:gd name="T20" fmla="*/ 0 w 147"/>
                <a:gd name="T21" fmla="*/ 4 h 148"/>
                <a:gd name="T22" fmla="*/ 1 w 147"/>
                <a:gd name="T23" fmla="*/ 4 h 148"/>
                <a:gd name="T24" fmla="*/ 2 w 147"/>
                <a:gd name="T25" fmla="*/ 5 h 148"/>
                <a:gd name="T26" fmla="*/ 2 w 147"/>
                <a:gd name="T27" fmla="*/ 4 h 148"/>
                <a:gd name="T28" fmla="*/ 3 w 147"/>
                <a:gd name="T29" fmla="*/ 4 h 148"/>
                <a:gd name="T30" fmla="*/ 4 w 147"/>
                <a:gd name="T31" fmla="*/ 3 h 148"/>
                <a:gd name="T32" fmla="*/ 4 w 147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7" h="148">
                  <a:moveTo>
                    <a:pt x="147" y="74"/>
                  </a:moveTo>
                  <a:lnTo>
                    <a:pt x="142" y="45"/>
                  </a:lnTo>
                  <a:lnTo>
                    <a:pt x="126" y="21"/>
                  </a:lnTo>
                  <a:lnTo>
                    <a:pt x="102" y="5"/>
                  </a:lnTo>
                  <a:lnTo>
                    <a:pt x="73" y="0"/>
                  </a:lnTo>
                  <a:lnTo>
                    <a:pt x="46" y="5"/>
                  </a:lnTo>
                  <a:lnTo>
                    <a:pt x="21" y="21"/>
                  </a:lnTo>
                  <a:lnTo>
                    <a:pt x="6" y="45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1" y="126"/>
                  </a:lnTo>
                  <a:lnTo>
                    <a:pt x="46" y="141"/>
                  </a:lnTo>
                  <a:lnTo>
                    <a:pt x="73" y="148"/>
                  </a:lnTo>
                  <a:lnTo>
                    <a:pt x="102" y="141"/>
                  </a:lnTo>
                  <a:lnTo>
                    <a:pt x="126" y="126"/>
                  </a:lnTo>
                  <a:lnTo>
                    <a:pt x="142" y="102"/>
                  </a:lnTo>
                  <a:lnTo>
                    <a:pt x="147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3" name="Freeform 80"/>
            <p:cNvSpPr>
              <a:spLocks/>
            </p:cNvSpPr>
            <p:nvPr/>
          </p:nvSpPr>
          <p:spPr bwMode="auto">
            <a:xfrm>
              <a:off x="4560" y="796"/>
              <a:ext cx="56" cy="133"/>
            </a:xfrm>
            <a:custGeom>
              <a:avLst/>
              <a:gdLst>
                <a:gd name="T0" fmla="*/ 0 w 138"/>
                <a:gd name="T1" fmla="*/ 9 h 327"/>
                <a:gd name="T2" fmla="*/ 4 w 138"/>
                <a:gd name="T3" fmla="*/ 0 h 327"/>
                <a:gd name="T4" fmla="*/ 1 w 138"/>
                <a:gd name="T5" fmla="*/ 0 h 327"/>
                <a:gd name="T6" fmla="*/ 1 w 138"/>
                <a:gd name="T7" fmla="*/ 1 h 3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327">
                  <a:moveTo>
                    <a:pt x="0" y="327"/>
                  </a:moveTo>
                  <a:lnTo>
                    <a:pt x="138" y="0"/>
                  </a:lnTo>
                  <a:lnTo>
                    <a:pt x="36" y="0"/>
                  </a:lnTo>
                  <a:lnTo>
                    <a:pt x="26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4" name="Line 81"/>
            <p:cNvSpPr>
              <a:spLocks noChangeShapeType="1"/>
            </p:cNvSpPr>
            <p:nvPr/>
          </p:nvSpPr>
          <p:spPr bwMode="auto">
            <a:xfrm flipV="1">
              <a:off x="4639" y="796"/>
              <a:ext cx="1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5" name="Line 82"/>
            <p:cNvSpPr>
              <a:spLocks noChangeShapeType="1"/>
            </p:cNvSpPr>
            <p:nvPr/>
          </p:nvSpPr>
          <p:spPr bwMode="auto">
            <a:xfrm flipV="1">
              <a:off x="4675" y="796"/>
              <a:ext cx="1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35" name="Group 83"/>
          <p:cNvGrpSpPr>
            <a:grpSpLocks/>
          </p:cNvGrpSpPr>
          <p:nvPr/>
        </p:nvGrpSpPr>
        <p:grpSpPr bwMode="auto">
          <a:xfrm>
            <a:off x="4879975" y="1317625"/>
            <a:ext cx="358775" cy="287338"/>
            <a:chOff x="3074" y="830"/>
            <a:chExt cx="226" cy="181"/>
          </a:xfrm>
        </p:grpSpPr>
        <p:sp>
          <p:nvSpPr>
            <p:cNvPr id="78988" name="Freeform 84"/>
            <p:cNvSpPr>
              <a:spLocks/>
            </p:cNvSpPr>
            <p:nvPr/>
          </p:nvSpPr>
          <p:spPr bwMode="auto">
            <a:xfrm>
              <a:off x="3074" y="949"/>
              <a:ext cx="59" cy="62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3 h 148"/>
                <a:gd name="T20" fmla="*/ 1 w 148"/>
                <a:gd name="T21" fmla="*/ 4 h 148"/>
                <a:gd name="T22" fmla="*/ 1 w 148"/>
                <a:gd name="T23" fmla="*/ 4 h 148"/>
                <a:gd name="T24" fmla="*/ 2 w 148"/>
                <a:gd name="T25" fmla="*/ 5 h 148"/>
                <a:gd name="T26" fmla="*/ 2 w 148"/>
                <a:gd name="T27" fmla="*/ 4 h 148"/>
                <a:gd name="T28" fmla="*/ 3 w 148"/>
                <a:gd name="T29" fmla="*/ 4 h 148"/>
                <a:gd name="T30" fmla="*/ 4 w 148"/>
                <a:gd name="T31" fmla="*/ 3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2" y="45"/>
                  </a:lnTo>
                  <a:lnTo>
                    <a:pt x="126" y="21"/>
                  </a:lnTo>
                  <a:lnTo>
                    <a:pt x="103" y="5"/>
                  </a:lnTo>
                  <a:lnTo>
                    <a:pt x="74" y="0"/>
                  </a:lnTo>
                  <a:lnTo>
                    <a:pt x="45" y="5"/>
                  </a:lnTo>
                  <a:lnTo>
                    <a:pt x="22" y="21"/>
                  </a:lnTo>
                  <a:lnTo>
                    <a:pt x="5" y="45"/>
                  </a:lnTo>
                  <a:lnTo>
                    <a:pt x="0" y="74"/>
                  </a:lnTo>
                  <a:lnTo>
                    <a:pt x="5" y="102"/>
                  </a:lnTo>
                  <a:lnTo>
                    <a:pt x="22" y="126"/>
                  </a:lnTo>
                  <a:lnTo>
                    <a:pt x="45" y="141"/>
                  </a:lnTo>
                  <a:lnTo>
                    <a:pt x="74" y="148"/>
                  </a:lnTo>
                  <a:lnTo>
                    <a:pt x="103" y="141"/>
                  </a:lnTo>
                  <a:lnTo>
                    <a:pt x="126" y="126"/>
                  </a:lnTo>
                  <a:lnTo>
                    <a:pt x="142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9" name="Freeform 85"/>
            <p:cNvSpPr>
              <a:spLocks/>
            </p:cNvSpPr>
            <p:nvPr/>
          </p:nvSpPr>
          <p:spPr bwMode="auto">
            <a:xfrm>
              <a:off x="3192" y="830"/>
              <a:ext cx="34" cy="130"/>
            </a:xfrm>
            <a:custGeom>
              <a:avLst/>
              <a:gdLst>
                <a:gd name="T0" fmla="*/ 0 w 87"/>
                <a:gd name="T1" fmla="*/ 8 h 326"/>
                <a:gd name="T2" fmla="*/ 2 w 87"/>
                <a:gd name="T3" fmla="*/ 0 h 326"/>
                <a:gd name="T4" fmla="*/ 0 w 87"/>
                <a:gd name="T5" fmla="*/ 2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26">
                  <a:moveTo>
                    <a:pt x="0" y="326"/>
                  </a:moveTo>
                  <a:lnTo>
                    <a:pt x="87" y="0"/>
                  </a:lnTo>
                  <a:lnTo>
                    <a:pt x="17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0" name="Line 86"/>
            <p:cNvSpPr>
              <a:spLocks noChangeShapeType="1"/>
            </p:cNvSpPr>
            <p:nvPr/>
          </p:nvSpPr>
          <p:spPr bwMode="auto">
            <a:xfrm flipV="1">
              <a:off x="3249" y="830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91" name="Line 87"/>
            <p:cNvSpPr>
              <a:spLocks noChangeShapeType="1"/>
            </p:cNvSpPr>
            <p:nvPr/>
          </p:nvSpPr>
          <p:spPr bwMode="auto">
            <a:xfrm flipV="1">
              <a:off x="3285" y="830"/>
              <a:ext cx="1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40" name="Line 88"/>
          <p:cNvSpPr>
            <a:spLocks noChangeShapeType="1"/>
          </p:cNvSpPr>
          <p:nvPr/>
        </p:nvSpPr>
        <p:spPr bwMode="auto">
          <a:xfrm>
            <a:off x="3238500" y="1555750"/>
            <a:ext cx="0" cy="32877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841" name="Freeform 89"/>
          <p:cNvSpPr>
            <a:spLocks/>
          </p:cNvSpPr>
          <p:nvPr/>
        </p:nvSpPr>
        <p:spPr bwMode="auto">
          <a:xfrm>
            <a:off x="1017588" y="3730625"/>
            <a:ext cx="2220912" cy="2224088"/>
          </a:xfrm>
          <a:custGeom>
            <a:avLst/>
            <a:gdLst>
              <a:gd name="T0" fmla="*/ 2147483647 w 3468"/>
              <a:gd name="T1" fmla="*/ 2147483647 h 3471"/>
              <a:gd name="T2" fmla="*/ 2147483647 w 3468"/>
              <a:gd name="T3" fmla="*/ 2147483647 h 3471"/>
              <a:gd name="T4" fmla="*/ 2147483647 w 3468"/>
              <a:gd name="T5" fmla="*/ 2147483647 h 3471"/>
              <a:gd name="T6" fmla="*/ 2147483647 w 3468"/>
              <a:gd name="T7" fmla="*/ 2147483647 h 3471"/>
              <a:gd name="T8" fmla="*/ 2147483647 w 3468"/>
              <a:gd name="T9" fmla="*/ 2147483647 h 3471"/>
              <a:gd name="T10" fmla="*/ 2147483647 w 3468"/>
              <a:gd name="T11" fmla="*/ 2147483647 h 3471"/>
              <a:gd name="T12" fmla="*/ 2147483647 w 3468"/>
              <a:gd name="T13" fmla="*/ 2147483647 h 3471"/>
              <a:gd name="T14" fmla="*/ 2147483647 w 3468"/>
              <a:gd name="T15" fmla="*/ 2147483647 h 3471"/>
              <a:gd name="T16" fmla="*/ 2147483647 w 3468"/>
              <a:gd name="T17" fmla="*/ 2147483647 h 3471"/>
              <a:gd name="T18" fmla="*/ 2147483647 w 3468"/>
              <a:gd name="T19" fmla="*/ 2147483647 h 3471"/>
              <a:gd name="T20" fmla="*/ 2147483647 w 3468"/>
              <a:gd name="T21" fmla="*/ 2147483647 h 3471"/>
              <a:gd name="T22" fmla="*/ 2147483647 w 3468"/>
              <a:gd name="T23" fmla="*/ 2147483647 h 3471"/>
              <a:gd name="T24" fmla="*/ 2147483647 w 3468"/>
              <a:gd name="T25" fmla="*/ 2147483647 h 3471"/>
              <a:gd name="T26" fmla="*/ 2147483647 w 3468"/>
              <a:gd name="T27" fmla="*/ 2147483647 h 3471"/>
              <a:gd name="T28" fmla="*/ 2147483647 w 3468"/>
              <a:gd name="T29" fmla="*/ 2147483647 h 3471"/>
              <a:gd name="T30" fmla="*/ 2147483647 w 3468"/>
              <a:gd name="T31" fmla="*/ 2147483647 h 3471"/>
              <a:gd name="T32" fmla="*/ 2147483647 w 3468"/>
              <a:gd name="T33" fmla="*/ 2147483647 h 3471"/>
              <a:gd name="T34" fmla="*/ 2147483647 w 3468"/>
              <a:gd name="T35" fmla="*/ 2147483647 h 3471"/>
              <a:gd name="T36" fmla="*/ 2147483647 w 3468"/>
              <a:gd name="T37" fmla="*/ 2147483647 h 3471"/>
              <a:gd name="T38" fmla="*/ 2147483647 w 3468"/>
              <a:gd name="T39" fmla="*/ 2147483647 h 3471"/>
              <a:gd name="T40" fmla="*/ 2147483647 w 3468"/>
              <a:gd name="T41" fmla="*/ 2147483647 h 3471"/>
              <a:gd name="T42" fmla="*/ 2147483647 w 3468"/>
              <a:gd name="T43" fmla="*/ 2147483647 h 3471"/>
              <a:gd name="T44" fmla="*/ 2147483647 w 3468"/>
              <a:gd name="T45" fmla="*/ 2147483647 h 3471"/>
              <a:gd name="T46" fmla="*/ 2147483647 w 3468"/>
              <a:gd name="T47" fmla="*/ 2147483647 h 3471"/>
              <a:gd name="T48" fmla="*/ 2147483647 w 3468"/>
              <a:gd name="T49" fmla="*/ 2147483647 h 3471"/>
              <a:gd name="T50" fmla="*/ 2147483647 w 3468"/>
              <a:gd name="T51" fmla="*/ 2147483647 h 3471"/>
              <a:gd name="T52" fmla="*/ 2147483647 w 3468"/>
              <a:gd name="T53" fmla="*/ 2147483647 h 3471"/>
              <a:gd name="T54" fmla="*/ 2147483647 w 3468"/>
              <a:gd name="T55" fmla="*/ 2147483647 h 3471"/>
              <a:gd name="T56" fmla="*/ 2147483647 w 3468"/>
              <a:gd name="T57" fmla="*/ 2147483647 h 3471"/>
              <a:gd name="T58" fmla="*/ 2147483647 w 3468"/>
              <a:gd name="T59" fmla="*/ 2147483647 h 3471"/>
              <a:gd name="T60" fmla="*/ 2147483647 w 3468"/>
              <a:gd name="T61" fmla="*/ 2147483647 h 3471"/>
              <a:gd name="T62" fmla="*/ 2147483647 w 3468"/>
              <a:gd name="T63" fmla="*/ 2147483647 h 347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468" h="3471">
                <a:moveTo>
                  <a:pt x="3468" y="1736"/>
                </a:moveTo>
                <a:lnTo>
                  <a:pt x="3460" y="1566"/>
                </a:lnTo>
                <a:lnTo>
                  <a:pt x="3435" y="1397"/>
                </a:lnTo>
                <a:lnTo>
                  <a:pt x="3394" y="1232"/>
                </a:lnTo>
                <a:lnTo>
                  <a:pt x="3337" y="1072"/>
                </a:lnTo>
                <a:lnTo>
                  <a:pt x="3264" y="917"/>
                </a:lnTo>
                <a:lnTo>
                  <a:pt x="3176" y="771"/>
                </a:lnTo>
                <a:lnTo>
                  <a:pt x="3075" y="634"/>
                </a:lnTo>
                <a:lnTo>
                  <a:pt x="2961" y="508"/>
                </a:lnTo>
                <a:lnTo>
                  <a:pt x="2835" y="394"/>
                </a:lnTo>
                <a:lnTo>
                  <a:pt x="2698" y="292"/>
                </a:lnTo>
                <a:lnTo>
                  <a:pt x="2552" y="205"/>
                </a:lnTo>
                <a:lnTo>
                  <a:pt x="2398" y="132"/>
                </a:lnTo>
                <a:lnTo>
                  <a:pt x="2238" y="75"/>
                </a:lnTo>
                <a:lnTo>
                  <a:pt x="2072" y="33"/>
                </a:lnTo>
                <a:lnTo>
                  <a:pt x="1904" y="8"/>
                </a:lnTo>
                <a:lnTo>
                  <a:pt x="1734" y="0"/>
                </a:lnTo>
                <a:lnTo>
                  <a:pt x="1564" y="8"/>
                </a:lnTo>
                <a:lnTo>
                  <a:pt x="1396" y="33"/>
                </a:lnTo>
                <a:lnTo>
                  <a:pt x="1231" y="75"/>
                </a:lnTo>
                <a:lnTo>
                  <a:pt x="1071" y="132"/>
                </a:lnTo>
                <a:lnTo>
                  <a:pt x="916" y="205"/>
                </a:lnTo>
                <a:lnTo>
                  <a:pt x="770" y="292"/>
                </a:lnTo>
                <a:lnTo>
                  <a:pt x="634" y="394"/>
                </a:lnTo>
                <a:lnTo>
                  <a:pt x="507" y="508"/>
                </a:lnTo>
                <a:lnTo>
                  <a:pt x="393" y="634"/>
                </a:lnTo>
                <a:lnTo>
                  <a:pt x="292" y="771"/>
                </a:lnTo>
                <a:lnTo>
                  <a:pt x="204" y="917"/>
                </a:lnTo>
                <a:lnTo>
                  <a:pt x="131" y="1072"/>
                </a:lnTo>
                <a:lnTo>
                  <a:pt x="74" y="1232"/>
                </a:lnTo>
                <a:lnTo>
                  <a:pt x="33" y="1397"/>
                </a:lnTo>
                <a:lnTo>
                  <a:pt x="8" y="1566"/>
                </a:lnTo>
                <a:lnTo>
                  <a:pt x="0" y="1736"/>
                </a:lnTo>
                <a:lnTo>
                  <a:pt x="8" y="1906"/>
                </a:lnTo>
                <a:lnTo>
                  <a:pt x="33" y="2074"/>
                </a:lnTo>
                <a:lnTo>
                  <a:pt x="74" y="2239"/>
                </a:lnTo>
                <a:lnTo>
                  <a:pt x="131" y="2400"/>
                </a:lnTo>
                <a:lnTo>
                  <a:pt x="204" y="2554"/>
                </a:lnTo>
                <a:lnTo>
                  <a:pt x="292" y="2700"/>
                </a:lnTo>
                <a:lnTo>
                  <a:pt x="393" y="2837"/>
                </a:lnTo>
                <a:lnTo>
                  <a:pt x="507" y="2963"/>
                </a:lnTo>
                <a:lnTo>
                  <a:pt x="634" y="3078"/>
                </a:lnTo>
                <a:lnTo>
                  <a:pt x="770" y="3178"/>
                </a:lnTo>
                <a:lnTo>
                  <a:pt x="916" y="3267"/>
                </a:lnTo>
                <a:lnTo>
                  <a:pt x="1071" y="3340"/>
                </a:lnTo>
                <a:lnTo>
                  <a:pt x="1231" y="3396"/>
                </a:lnTo>
                <a:lnTo>
                  <a:pt x="1396" y="3438"/>
                </a:lnTo>
                <a:lnTo>
                  <a:pt x="1564" y="3463"/>
                </a:lnTo>
                <a:lnTo>
                  <a:pt x="1734" y="3471"/>
                </a:lnTo>
                <a:lnTo>
                  <a:pt x="1904" y="3463"/>
                </a:lnTo>
                <a:lnTo>
                  <a:pt x="2072" y="3438"/>
                </a:lnTo>
                <a:lnTo>
                  <a:pt x="2238" y="3396"/>
                </a:lnTo>
                <a:lnTo>
                  <a:pt x="2398" y="3340"/>
                </a:lnTo>
                <a:lnTo>
                  <a:pt x="2552" y="3267"/>
                </a:lnTo>
                <a:lnTo>
                  <a:pt x="2698" y="3178"/>
                </a:lnTo>
                <a:lnTo>
                  <a:pt x="2835" y="3078"/>
                </a:lnTo>
                <a:lnTo>
                  <a:pt x="2961" y="2963"/>
                </a:lnTo>
                <a:lnTo>
                  <a:pt x="3075" y="2837"/>
                </a:lnTo>
                <a:lnTo>
                  <a:pt x="3176" y="2700"/>
                </a:lnTo>
                <a:lnTo>
                  <a:pt x="3264" y="2554"/>
                </a:lnTo>
                <a:lnTo>
                  <a:pt x="3337" y="2400"/>
                </a:lnTo>
                <a:lnTo>
                  <a:pt x="3394" y="2239"/>
                </a:lnTo>
                <a:lnTo>
                  <a:pt x="3435" y="2074"/>
                </a:lnTo>
                <a:lnTo>
                  <a:pt x="3460" y="1906"/>
                </a:lnTo>
                <a:lnTo>
                  <a:pt x="3468" y="1736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42" name="Group 90"/>
          <p:cNvGrpSpPr>
            <a:grpSpLocks/>
          </p:cNvGrpSpPr>
          <p:nvPr/>
        </p:nvGrpSpPr>
        <p:grpSpPr bwMode="auto">
          <a:xfrm>
            <a:off x="1946275" y="3735388"/>
            <a:ext cx="363538" cy="2219325"/>
            <a:chOff x="1226" y="2353"/>
            <a:chExt cx="229" cy="1398"/>
          </a:xfrm>
        </p:grpSpPr>
        <p:sp>
          <p:nvSpPr>
            <p:cNvPr id="78986" name="Freeform 91"/>
            <p:cNvSpPr>
              <a:spLocks/>
            </p:cNvSpPr>
            <p:nvPr/>
          </p:nvSpPr>
          <p:spPr bwMode="auto">
            <a:xfrm>
              <a:off x="1226" y="3743"/>
              <a:ext cx="203" cy="8"/>
            </a:xfrm>
            <a:custGeom>
              <a:avLst/>
              <a:gdLst>
                <a:gd name="T0" fmla="*/ 0 w 506"/>
                <a:gd name="T1" fmla="*/ 0 h 22"/>
                <a:gd name="T2" fmla="*/ 4 w 506"/>
                <a:gd name="T3" fmla="*/ 0 h 22"/>
                <a:gd name="T4" fmla="*/ 9 w 506"/>
                <a:gd name="T5" fmla="*/ 0 h 22"/>
                <a:gd name="T6" fmla="*/ 13 w 5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6" h="22">
                  <a:moveTo>
                    <a:pt x="0" y="0"/>
                  </a:moveTo>
                  <a:lnTo>
                    <a:pt x="168" y="20"/>
                  </a:lnTo>
                  <a:lnTo>
                    <a:pt x="337" y="22"/>
                  </a:lnTo>
                  <a:lnTo>
                    <a:pt x="506" y="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7" name="Freeform 92"/>
            <p:cNvSpPr>
              <a:spLocks/>
            </p:cNvSpPr>
            <p:nvPr/>
          </p:nvSpPr>
          <p:spPr bwMode="auto">
            <a:xfrm>
              <a:off x="1232" y="2353"/>
              <a:ext cx="223" cy="8"/>
            </a:xfrm>
            <a:custGeom>
              <a:avLst/>
              <a:gdLst>
                <a:gd name="T0" fmla="*/ 15 w 549"/>
                <a:gd name="T1" fmla="*/ 0 h 21"/>
                <a:gd name="T2" fmla="*/ 10 w 549"/>
                <a:gd name="T3" fmla="*/ 0 h 21"/>
                <a:gd name="T4" fmla="*/ 5 w 549"/>
                <a:gd name="T5" fmla="*/ 0 h 21"/>
                <a:gd name="T6" fmla="*/ 0 w 54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9" h="21">
                  <a:moveTo>
                    <a:pt x="549" y="21"/>
                  </a:moveTo>
                  <a:lnTo>
                    <a:pt x="367" y="1"/>
                  </a:lnTo>
                  <a:lnTo>
                    <a:pt x="182" y="0"/>
                  </a:lnTo>
                  <a:lnTo>
                    <a:pt x="0" y="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45" name="Group 93"/>
          <p:cNvGrpSpPr>
            <a:grpSpLocks/>
          </p:cNvGrpSpPr>
          <p:nvPr/>
        </p:nvGrpSpPr>
        <p:grpSpPr bwMode="auto">
          <a:xfrm>
            <a:off x="2081213" y="3443288"/>
            <a:ext cx="179387" cy="336550"/>
            <a:chOff x="1311" y="2169"/>
            <a:chExt cx="113" cy="212"/>
          </a:xfrm>
        </p:grpSpPr>
        <p:sp>
          <p:nvSpPr>
            <p:cNvPr id="78984" name="Freeform 94"/>
            <p:cNvSpPr>
              <a:spLocks/>
            </p:cNvSpPr>
            <p:nvPr/>
          </p:nvSpPr>
          <p:spPr bwMode="auto">
            <a:xfrm>
              <a:off x="1387" y="2169"/>
              <a:ext cx="37" cy="130"/>
            </a:xfrm>
            <a:custGeom>
              <a:avLst/>
              <a:gdLst>
                <a:gd name="T0" fmla="*/ 0 w 87"/>
                <a:gd name="T1" fmla="*/ 8 h 326"/>
                <a:gd name="T2" fmla="*/ 3 w 87"/>
                <a:gd name="T3" fmla="*/ 0 h 326"/>
                <a:gd name="T4" fmla="*/ 0 w 87"/>
                <a:gd name="T5" fmla="*/ 2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326">
                  <a:moveTo>
                    <a:pt x="0" y="326"/>
                  </a:moveTo>
                  <a:lnTo>
                    <a:pt x="87" y="0"/>
                  </a:lnTo>
                  <a:lnTo>
                    <a:pt x="17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5" name="Freeform 95"/>
            <p:cNvSpPr>
              <a:spLocks/>
            </p:cNvSpPr>
            <p:nvPr/>
          </p:nvSpPr>
          <p:spPr bwMode="auto">
            <a:xfrm>
              <a:off x="1311" y="2322"/>
              <a:ext cx="59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6"/>
                  </a:lnTo>
                  <a:lnTo>
                    <a:pt x="126" y="22"/>
                  </a:lnTo>
                  <a:lnTo>
                    <a:pt x="103" y="5"/>
                  </a:lnTo>
                  <a:lnTo>
                    <a:pt x="74" y="0"/>
                  </a:lnTo>
                  <a:lnTo>
                    <a:pt x="45" y="5"/>
                  </a:lnTo>
                  <a:lnTo>
                    <a:pt x="22" y="22"/>
                  </a:lnTo>
                  <a:lnTo>
                    <a:pt x="6" y="46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2" y="126"/>
                  </a:lnTo>
                  <a:lnTo>
                    <a:pt x="45" y="142"/>
                  </a:lnTo>
                  <a:lnTo>
                    <a:pt x="74" y="148"/>
                  </a:lnTo>
                  <a:lnTo>
                    <a:pt x="103" y="142"/>
                  </a:lnTo>
                  <a:lnTo>
                    <a:pt x="126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48" name="Group 96"/>
          <p:cNvGrpSpPr>
            <a:grpSpLocks/>
          </p:cNvGrpSpPr>
          <p:nvPr/>
        </p:nvGrpSpPr>
        <p:grpSpPr bwMode="auto">
          <a:xfrm>
            <a:off x="2081213" y="5910263"/>
            <a:ext cx="228600" cy="358775"/>
            <a:chOff x="1311" y="3723"/>
            <a:chExt cx="144" cy="226"/>
          </a:xfrm>
        </p:grpSpPr>
        <p:sp>
          <p:nvSpPr>
            <p:cNvPr id="78982" name="Freeform 97"/>
            <p:cNvSpPr>
              <a:spLocks/>
            </p:cNvSpPr>
            <p:nvPr/>
          </p:nvSpPr>
          <p:spPr bwMode="auto">
            <a:xfrm>
              <a:off x="1311" y="3723"/>
              <a:ext cx="59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5"/>
                  </a:lnTo>
                  <a:lnTo>
                    <a:pt x="126" y="22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5" y="6"/>
                  </a:lnTo>
                  <a:lnTo>
                    <a:pt x="22" y="22"/>
                  </a:lnTo>
                  <a:lnTo>
                    <a:pt x="6" y="45"/>
                  </a:lnTo>
                  <a:lnTo>
                    <a:pt x="0" y="74"/>
                  </a:lnTo>
                  <a:lnTo>
                    <a:pt x="6" y="103"/>
                  </a:lnTo>
                  <a:lnTo>
                    <a:pt x="22" y="126"/>
                  </a:lnTo>
                  <a:lnTo>
                    <a:pt x="45" y="143"/>
                  </a:lnTo>
                  <a:lnTo>
                    <a:pt x="74" y="148"/>
                  </a:lnTo>
                  <a:lnTo>
                    <a:pt x="103" y="143"/>
                  </a:lnTo>
                  <a:lnTo>
                    <a:pt x="126" y="126"/>
                  </a:lnTo>
                  <a:lnTo>
                    <a:pt x="143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3" name="Freeform 98"/>
            <p:cNvSpPr>
              <a:spLocks/>
            </p:cNvSpPr>
            <p:nvPr/>
          </p:nvSpPr>
          <p:spPr bwMode="auto">
            <a:xfrm>
              <a:off x="1398" y="3819"/>
              <a:ext cx="57" cy="130"/>
            </a:xfrm>
            <a:custGeom>
              <a:avLst/>
              <a:gdLst>
                <a:gd name="T0" fmla="*/ 0 w 138"/>
                <a:gd name="T1" fmla="*/ 8 h 326"/>
                <a:gd name="T2" fmla="*/ 4 w 138"/>
                <a:gd name="T3" fmla="*/ 0 h 326"/>
                <a:gd name="T4" fmla="*/ 1 w 138"/>
                <a:gd name="T5" fmla="*/ 0 h 326"/>
                <a:gd name="T6" fmla="*/ 1 w 138"/>
                <a:gd name="T7" fmla="*/ 1 h 3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326">
                  <a:moveTo>
                    <a:pt x="0" y="326"/>
                  </a:moveTo>
                  <a:lnTo>
                    <a:pt x="138" y="0"/>
                  </a:lnTo>
                  <a:lnTo>
                    <a:pt x="36" y="0"/>
                  </a:lnTo>
                  <a:lnTo>
                    <a:pt x="26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51" name="Line 99"/>
          <p:cNvSpPr>
            <a:spLocks noChangeShapeType="1"/>
          </p:cNvSpPr>
          <p:nvPr/>
        </p:nvSpPr>
        <p:spPr bwMode="auto">
          <a:xfrm flipV="1">
            <a:off x="2130425" y="1125538"/>
            <a:ext cx="860425" cy="43021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52" name="Group 100"/>
          <p:cNvGrpSpPr>
            <a:grpSpLocks/>
          </p:cNvGrpSpPr>
          <p:nvPr/>
        </p:nvGrpSpPr>
        <p:grpSpPr bwMode="auto">
          <a:xfrm>
            <a:off x="1246188" y="1506538"/>
            <a:ext cx="579437" cy="268287"/>
            <a:chOff x="785" y="949"/>
            <a:chExt cx="365" cy="169"/>
          </a:xfrm>
        </p:grpSpPr>
        <p:sp>
          <p:nvSpPr>
            <p:cNvPr id="78973" name="Freeform 101"/>
            <p:cNvSpPr>
              <a:spLocks/>
            </p:cNvSpPr>
            <p:nvPr/>
          </p:nvSpPr>
          <p:spPr bwMode="auto">
            <a:xfrm>
              <a:off x="1090" y="1059"/>
              <a:ext cx="60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4 w 148"/>
                <a:gd name="T5" fmla="*/ 1 h 148"/>
                <a:gd name="T6" fmla="*/ 3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6"/>
                  </a:lnTo>
                  <a:lnTo>
                    <a:pt x="127" y="22"/>
                  </a:lnTo>
                  <a:lnTo>
                    <a:pt x="103" y="5"/>
                  </a:lnTo>
                  <a:lnTo>
                    <a:pt x="74" y="0"/>
                  </a:lnTo>
                  <a:lnTo>
                    <a:pt x="47" y="5"/>
                  </a:lnTo>
                  <a:lnTo>
                    <a:pt x="22" y="22"/>
                  </a:lnTo>
                  <a:lnTo>
                    <a:pt x="7" y="46"/>
                  </a:lnTo>
                  <a:lnTo>
                    <a:pt x="0" y="74"/>
                  </a:lnTo>
                  <a:lnTo>
                    <a:pt x="7" y="103"/>
                  </a:lnTo>
                  <a:lnTo>
                    <a:pt x="22" y="126"/>
                  </a:lnTo>
                  <a:lnTo>
                    <a:pt x="47" y="142"/>
                  </a:lnTo>
                  <a:lnTo>
                    <a:pt x="74" y="148"/>
                  </a:lnTo>
                  <a:lnTo>
                    <a:pt x="103" y="142"/>
                  </a:lnTo>
                  <a:lnTo>
                    <a:pt x="127" y="126"/>
                  </a:lnTo>
                  <a:lnTo>
                    <a:pt x="143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4" name="Freeform 102"/>
            <p:cNvSpPr>
              <a:spLocks/>
            </p:cNvSpPr>
            <p:nvPr/>
          </p:nvSpPr>
          <p:spPr bwMode="auto">
            <a:xfrm>
              <a:off x="785" y="963"/>
              <a:ext cx="60" cy="133"/>
            </a:xfrm>
            <a:custGeom>
              <a:avLst/>
              <a:gdLst>
                <a:gd name="T0" fmla="*/ 4 w 147"/>
                <a:gd name="T1" fmla="*/ 0 h 326"/>
                <a:gd name="T2" fmla="*/ 3 w 147"/>
                <a:gd name="T3" fmla="*/ 1 h 326"/>
                <a:gd name="T4" fmla="*/ 2 w 147"/>
                <a:gd name="T5" fmla="*/ 2 h 326"/>
                <a:gd name="T6" fmla="*/ 2 w 147"/>
                <a:gd name="T7" fmla="*/ 3 h 326"/>
                <a:gd name="T8" fmla="*/ 1 w 147"/>
                <a:gd name="T9" fmla="*/ 4 h 326"/>
                <a:gd name="T10" fmla="*/ 0 w 147"/>
                <a:gd name="T11" fmla="*/ 7 h 326"/>
                <a:gd name="T12" fmla="*/ 0 w 147"/>
                <a:gd name="T13" fmla="*/ 8 h 326"/>
                <a:gd name="T14" fmla="*/ 0 w 147"/>
                <a:gd name="T15" fmla="*/ 9 h 326"/>
                <a:gd name="T16" fmla="*/ 0 w 147"/>
                <a:gd name="T17" fmla="*/ 9 h 326"/>
                <a:gd name="T18" fmla="*/ 1 w 147"/>
                <a:gd name="T19" fmla="*/ 9 h 326"/>
                <a:gd name="T20" fmla="*/ 2 w 147"/>
                <a:gd name="T21" fmla="*/ 9 h 326"/>
                <a:gd name="T22" fmla="*/ 2 w 147"/>
                <a:gd name="T23" fmla="*/ 9 h 326"/>
                <a:gd name="T24" fmla="*/ 3 w 147"/>
                <a:gd name="T25" fmla="*/ 8 h 326"/>
                <a:gd name="T26" fmla="*/ 3 w 147"/>
                <a:gd name="T27" fmla="*/ 7 h 326"/>
                <a:gd name="T28" fmla="*/ 3 w 147"/>
                <a:gd name="T29" fmla="*/ 6 h 326"/>
                <a:gd name="T30" fmla="*/ 3 w 147"/>
                <a:gd name="T31" fmla="*/ 5 h 326"/>
                <a:gd name="T32" fmla="*/ 3 w 147"/>
                <a:gd name="T33" fmla="*/ 5 h 326"/>
                <a:gd name="T34" fmla="*/ 3 w 147"/>
                <a:gd name="T35" fmla="*/ 4 h 326"/>
                <a:gd name="T36" fmla="*/ 3 w 147"/>
                <a:gd name="T37" fmla="*/ 4 h 326"/>
                <a:gd name="T38" fmla="*/ 2 w 147"/>
                <a:gd name="T39" fmla="*/ 4 h 326"/>
                <a:gd name="T40" fmla="*/ 1 w 147"/>
                <a:gd name="T41" fmla="*/ 4 h 3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7" h="326">
                  <a:moveTo>
                    <a:pt x="147" y="0"/>
                  </a:moveTo>
                  <a:lnTo>
                    <a:pt x="112" y="22"/>
                  </a:lnTo>
                  <a:lnTo>
                    <a:pt x="79" y="56"/>
                  </a:lnTo>
                  <a:lnTo>
                    <a:pt x="52" y="98"/>
                  </a:lnTo>
                  <a:lnTo>
                    <a:pt x="32" y="145"/>
                  </a:lnTo>
                  <a:lnTo>
                    <a:pt x="4" y="253"/>
                  </a:lnTo>
                  <a:lnTo>
                    <a:pt x="0" y="281"/>
                  </a:lnTo>
                  <a:lnTo>
                    <a:pt x="5" y="305"/>
                  </a:lnTo>
                  <a:lnTo>
                    <a:pt x="17" y="321"/>
                  </a:lnTo>
                  <a:lnTo>
                    <a:pt x="34" y="326"/>
                  </a:lnTo>
                  <a:lnTo>
                    <a:pt x="55" y="321"/>
                  </a:lnTo>
                  <a:lnTo>
                    <a:pt x="76" y="305"/>
                  </a:lnTo>
                  <a:lnTo>
                    <a:pt x="93" y="281"/>
                  </a:lnTo>
                  <a:lnTo>
                    <a:pt x="105" y="253"/>
                  </a:lnTo>
                  <a:lnTo>
                    <a:pt x="114" y="217"/>
                  </a:lnTo>
                  <a:lnTo>
                    <a:pt x="120" y="194"/>
                  </a:lnTo>
                  <a:lnTo>
                    <a:pt x="120" y="173"/>
                  </a:lnTo>
                  <a:lnTo>
                    <a:pt x="112" y="156"/>
                  </a:lnTo>
                  <a:lnTo>
                    <a:pt x="100" y="146"/>
                  </a:lnTo>
                  <a:lnTo>
                    <a:pt x="83" y="145"/>
                  </a:lnTo>
                  <a:lnTo>
                    <a:pt x="32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5" name="Line 103"/>
            <p:cNvSpPr>
              <a:spLocks noChangeShapeType="1"/>
            </p:cNvSpPr>
            <p:nvPr/>
          </p:nvSpPr>
          <p:spPr bwMode="auto">
            <a:xfrm flipV="1">
              <a:off x="878" y="963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6" name="Freeform 104"/>
            <p:cNvSpPr>
              <a:spLocks/>
            </p:cNvSpPr>
            <p:nvPr/>
          </p:nvSpPr>
          <p:spPr bwMode="auto">
            <a:xfrm>
              <a:off x="893" y="949"/>
              <a:ext cx="45" cy="161"/>
            </a:xfrm>
            <a:custGeom>
              <a:avLst/>
              <a:gdLst>
                <a:gd name="T0" fmla="*/ 3 w 108"/>
                <a:gd name="T1" fmla="*/ 0 h 399"/>
                <a:gd name="T2" fmla="*/ 2 w 108"/>
                <a:gd name="T3" fmla="*/ 2 h 399"/>
                <a:gd name="T4" fmla="*/ 1 w 108"/>
                <a:gd name="T5" fmla="*/ 4 h 399"/>
                <a:gd name="T6" fmla="*/ 0 w 108"/>
                <a:gd name="T7" fmla="*/ 6 h 399"/>
                <a:gd name="T8" fmla="*/ 0 w 108"/>
                <a:gd name="T9" fmla="*/ 8 h 399"/>
                <a:gd name="T10" fmla="*/ 0 w 108"/>
                <a:gd name="T11" fmla="*/ 1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8" h="399">
                  <a:moveTo>
                    <a:pt x="108" y="0"/>
                  </a:moveTo>
                  <a:lnTo>
                    <a:pt x="71" y="77"/>
                  </a:lnTo>
                  <a:lnTo>
                    <a:pt x="41" y="158"/>
                  </a:lnTo>
                  <a:lnTo>
                    <a:pt x="19" y="240"/>
                  </a:lnTo>
                  <a:lnTo>
                    <a:pt x="6" y="320"/>
                  </a:lnTo>
                  <a:lnTo>
                    <a:pt x="0" y="3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7" name="Freeform 105"/>
            <p:cNvSpPr>
              <a:spLocks/>
            </p:cNvSpPr>
            <p:nvPr/>
          </p:nvSpPr>
          <p:spPr bwMode="auto">
            <a:xfrm>
              <a:off x="958" y="963"/>
              <a:ext cx="25" cy="23"/>
            </a:xfrm>
            <a:custGeom>
              <a:avLst/>
              <a:gdLst>
                <a:gd name="T0" fmla="*/ 2 w 65"/>
                <a:gd name="T1" fmla="*/ 0 h 54"/>
                <a:gd name="T2" fmla="*/ 1 w 65"/>
                <a:gd name="T3" fmla="*/ 0 h 54"/>
                <a:gd name="T4" fmla="*/ 0 w 65"/>
                <a:gd name="T5" fmla="*/ 1 h 54"/>
                <a:gd name="T6" fmla="*/ 0 w 65"/>
                <a:gd name="T7" fmla="*/ 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4">
                  <a:moveTo>
                    <a:pt x="65" y="0"/>
                  </a:moveTo>
                  <a:lnTo>
                    <a:pt x="41" y="7"/>
                  </a:lnTo>
                  <a:lnTo>
                    <a:pt x="17" y="26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8" name="Freeform 106"/>
            <p:cNvSpPr>
              <a:spLocks/>
            </p:cNvSpPr>
            <p:nvPr/>
          </p:nvSpPr>
          <p:spPr bwMode="auto">
            <a:xfrm>
              <a:off x="983" y="963"/>
              <a:ext cx="14" cy="45"/>
            </a:xfrm>
            <a:custGeom>
              <a:avLst/>
              <a:gdLst>
                <a:gd name="T0" fmla="*/ 0 w 35"/>
                <a:gd name="T1" fmla="*/ 3 h 111"/>
                <a:gd name="T2" fmla="*/ 1 w 35"/>
                <a:gd name="T3" fmla="*/ 2 h 111"/>
                <a:gd name="T4" fmla="*/ 1 w 35"/>
                <a:gd name="T5" fmla="*/ 2 h 111"/>
                <a:gd name="T6" fmla="*/ 1 w 35"/>
                <a:gd name="T7" fmla="*/ 1 h 111"/>
                <a:gd name="T8" fmla="*/ 0 w 35"/>
                <a:gd name="T9" fmla="*/ 0 h 111"/>
                <a:gd name="T10" fmla="*/ 0 w 35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11">
                  <a:moveTo>
                    <a:pt x="13" y="111"/>
                  </a:moveTo>
                  <a:lnTo>
                    <a:pt x="29" y="82"/>
                  </a:lnTo>
                  <a:lnTo>
                    <a:pt x="35" y="51"/>
                  </a:lnTo>
                  <a:lnTo>
                    <a:pt x="32" y="25"/>
                  </a:lnTo>
                  <a:lnTo>
                    <a:pt x="19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9" name="Freeform 107"/>
            <p:cNvSpPr>
              <a:spLocks/>
            </p:cNvSpPr>
            <p:nvPr/>
          </p:nvSpPr>
          <p:spPr bwMode="auto">
            <a:xfrm>
              <a:off x="929" y="1008"/>
              <a:ext cx="60" cy="88"/>
            </a:xfrm>
            <a:custGeom>
              <a:avLst/>
              <a:gdLst>
                <a:gd name="T0" fmla="*/ 4 w 151"/>
                <a:gd name="T1" fmla="*/ 0 h 215"/>
                <a:gd name="T2" fmla="*/ 0 w 151"/>
                <a:gd name="T3" fmla="*/ 6 h 215"/>
                <a:gd name="T4" fmla="*/ 2 w 151"/>
                <a:gd name="T5" fmla="*/ 6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15">
                  <a:moveTo>
                    <a:pt x="151" y="0"/>
                  </a:moveTo>
                  <a:lnTo>
                    <a:pt x="0" y="215"/>
                  </a:lnTo>
                  <a:lnTo>
                    <a:pt x="101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0" name="Line 108"/>
            <p:cNvSpPr>
              <a:spLocks noChangeShapeType="1"/>
            </p:cNvSpPr>
            <p:nvPr/>
          </p:nvSpPr>
          <p:spPr bwMode="auto">
            <a:xfrm flipV="1">
              <a:off x="1028" y="963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81" name="Freeform 109"/>
            <p:cNvSpPr>
              <a:spLocks/>
            </p:cNvSpPr>
            <p:nvPr/>
          </p:nvSpPr>
          <p:spPr bwMode="auto">
            <a:xfrm>
              <a:off x="1031" y="949"/>
              <a:ext cx="42" cy="161"/>
            </a:xfrm>
            <a:custGeom>
              <a:avLst/>
              <a:gdLst>
                <a:gd name="T0" fmla="*/ 0 w 107"/>
                <a:gd name="T1" fmla="*/ 10 h 399"/>
                <a:gd name="T2" fmla="*/ 1 w 107"/>
                <a:gd name="T3" fmla="*/ 8 h 399"/>
                <a:gd name="T4" fmla="*/ 2 w 107"/>
                <a:gd name="T5" fmla="*/ 6 h 399"/>
                <a:gd name="T6" fmla="*/ 2 w 107"/>
                <a:gd name="T7" fmla="*/ 4 h 399"/>
                <a:gd name="T8" fmla="*/ 2 w 107"/>
                <a:gd name="T9" fmla="*/ 2 h 399"/>
                <a:gd name="T10" fmla="*/ 2 w 107"/>
                <a:gd name="T11" fmla="*/ 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399">
                  <a:moveTo>
                    <a:pt x="0" y="399"/>
                  </a:moveTo>
                  <a:lnTo>
                    <a:pt x="38" y="320"/>
                  </a:lnTo>
                  <a:lnTo>
                    <a:pt x="68" y="240"/>
                  </a:lnTo>
                  <a:lnTo>
                    <a:pt x="89" y="158"/>
                  </a:lnTo>
                  <a:lnTo>
                    <a:pt x="103" y="77"/>
                  </a:lnTo>
                  <a:lnTo>
                    <a:pt x="1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62" name="Line 110"/>
          <p:cNvSpPr>
            <a:spLocks noChangeShapeType="1"/>
          </p:cNvSpPr>
          <p:nvPr/>
        </p:nvSpPr>
        <p:spPr bwMode="auto">
          <a:xfrm>
            <a:off x="1779588" y="1730375"/>
            <a:ext cx="15621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863" name="Line 111"/>
          <p:cNvSpPr>
            <a:spLocks noChangeShapeType="1"/>
          </p:cNvSpPr>
          <p:nvPr/>
        </p:nvSpPr>
        <p:spPr bwMode="auto">
          <a:xfrm>
            <a:off x="3341688" y="1730375"/>
            <a:ext cx="0" cy="31130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864" name="Freeform 112"/>
          <p:cNvSpPr>
            <a:spLocks/>
          </p:cNvSpPr>
          <p:nvPr/>
        </p:nvSpPr>
        <p:spPr bwMode="auto">
          <a:xfrm>
            <a:off x="914400" y="3632200"/>
            <a:ext cx="2427288" cy="2425700"/>
          </a:xfrm>
          <a:custGeom>
            <a:avLst/>
            <a:gdLst>
              <a:gd name="T0" fmla="*/ 2147483647 w 3782"/>
              <a:gd name="T1" fmla="*/ 2147483647 h 3784"/>
              <a:gd name="T2" fmla="*/ 2147483647 w 3782"/>
              <a:gd name="T3" fmla="*/ 2147483647 h 3784"/>
              <a:gd name="T4" fmla="*/ 2147483647 w 3782"/>
              <a:gd name="T5" fmla="*/ 2147483647 h 3784"/>
              <a:gd name="T6" fmla="*/ 2147483647 w 3782"/>
              <a:gd name="T7" fmla="*/ 2147483647 h 3784"/>
              <a:gd name="T8" fmla="*/ 2147483647 w 3782"/>
              <a:gd name="T9" fmla="*/ 2147483647 h 3784"/>
              <a:gd name="T10" fmla="*/ 2147483647 w 3782"/>
              <a:gd name="T11" fmla="*/ 2147483647 h 3784"/>
              <a:gd name="T12" fmla="*/ 2147483647 w 3782"/>
              <a:gd name="T13" fmla="*/ 2147483647 h 3784"/>
              <a:gd name="T14" fmla="*/ 2147483647 w 3782"/>
              <a:gd name="T15" fmla="*/ 2147483647 h 3784"/>
              <a:gd name="T16" fmla="*/ 2147483647 w 3782"/>
              <a:gd name="T17" fmla="*/ 0 h 3784"/>
              <a:gd name="T18" fmla="*/ 2147483647 w 3782"/>
              <a:gd name="T19" fmla="*/ 2147483647 h 3784"/>
              <a:gd name="T20" fmla="*/ 2147483647 w 3782"/>
              <a:gd name="T21" fmla="*/ 2147483647 h 3784"/>
              <a:gd name="T22" fmla="*/ 2147483647 w 3782"/>
              <a:gd name="T23" fmla="*/ 2147483647 h 3784"/>
              <a:gd name="T24" fmla="*/ 2147483647 w 3782"/>
              <a:gd name="T25" fmla="*/ 2147483647 h 3784"/>
              <a:gd name="T26" fmla="*/ 2147483647 w 3782"/>
              <a:gd name="T27" fmla="*/ 2147483647 h 3784"/>
              <a:gd name="T28" fmla="*/ 2147483647 w 3782"/>
              <a:gd name="T29" fmla="*/ 2147483647 h 3784"/>
              <a:gd name="T30" fmla="*/ 2147483647 w 3782"/>
              <a:gd name="T31" fmla="*/ 2147483647 h 3784"/>
              <a:gd name="T32" fmla="*/ 2147483647 w 3782"/>
              <a:gd name="T33" fmla="*/ 2147483647 h 3784"/>
              <a:gd name="T34" fmla="*/ 2147483647 w 3782"/>
              <a:gd name="T35" fmla="*/ 2147483647 h 3784"/>
              <a:gd name="T36" fmla="*/ 2147483647 w 3782"/>
              <a:gd name="T37" fmla="*/ 2147483647 h 3784"/>
              <a:gd name="T38" fmla="*/ 2147483647 w 3782"/>
              <a:gd name="T39" fmla="*/ 2147483647 h 3784"/>
              <a:gd name="T40" fmla="*/ 2147483647 w 3782"/>
              <a:gd name="T41" fmla="*/ 2147483647 h 3784"/>
              <a:gd name="T42" fmla="*/ 2147483647 w 3782"/>
              <a:gd name="T43" fmla="*/ 2147483647 h 3784"/>
              <a:gd name="T44" fmla="*/ 2147483647 w 3782"/>
              <a:gd name="T45" fmla="*/ 2147483647 h 3784"/>
              <a:gd name="T46" fmla="*/ 2147483647 w 3782"/>
              <a:gd name="T47" fmla="*/ 2147483647 h 3784"/>
              <a:gd name="T48" fmla="*/ 2147483647 w 3782"/>
              <a:gd name="T49" fmla="*/ 2147483647 h 3784"/>
              <a:gd name="T50" fmla="*/ 2147483647 w 3782"/>
              <a:gd name="T51" fmla="*/ 2147483647 h 3784"/>
              <a:gd name="T52" fmla="*/ 2147483647 w 3782"/>
              <a:gd name="T53" fmla="*/ 2147483647 h 3784"/>
              <a:gd name="T54" fmla="*/ 2147483647 w 3782"/>
              <a:gd name="T55" fmla="*/ 2147483647 h 3784"/>
              <a:gd name="T56" fmla="*/ 2147483647 w 3782"/>
              <a:gd name="T57" fmla="*/ 2147483647 h 3784"/>
              <a:gd name="T58" fmla="*/ 2147483647 w 3782"/>
              <a:gd name="T59" fmla="*/ 2147483647 h 3784"/>
              <a:gd name="T60" fmla="*/ 2147483647 w 3782"/>
              <a:gd name="T61" fmla="*/ 2147483647 h 3784"/>
              <a:gd name="T62" fmla="*/ 2147483647 w 3782"/>
              <a:gd name="T63" fmla="*/ 2147483647 h 3784"/>
              <a:gd name="T64" fmla="*/ 2147483647 w 3782"/>
              <a:gd name="T65" fmla="*/ 2147483647 h 3784"/>
              <a:gd name="T66" fmla="*/ 2147483647 w 3782"/>
              <a:gd name="T67" fmla="*/ 2147483647 h 378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782" h="3784">
                <a:moveTo>
                  <a:pt x="3782" y="1892"/>
                </a:moveTo>
                <a:lnTo>
                  <a:pt x="3773" y="1717"/>
                </a:lnTo>
                <a:lnTo>
                  <a:pt x="3750" y="1544"/>
                </a:lnTo>
                <a:lnTo>
                  <a:pt x="3709" y="1374"/>
                </a:lnTo>
                <a:lnTo>
                  <a:pt x="3654" y="1208"/>
                </a:lnTo>
                <a:lnTo>
                  <a:pt x="3583" y="1049"/>
                </a:lnTo>
                <a:lnTo>
                  <a:pt x="3498" y="895"/>
                </a:lnTo>
                <a:lnTo>
                  <a:pt x="3400" y="751"/>
                </a:lnTo>
                <a:lnTo>
                  <a:pt x="3288" y="616"/>
                </a:lnTo>
                <a:lnTo>
                  <a:pt x="3165" y="493"/>
                </a:lnTo>
                <a:lnTo>
                  <a:pt x="3031" y="381"/>
                </a:lnTo>
                <a:lnTo>
                  <a:pt x="2887" y="283"/>
                </a:lnTo>
                <a:lnTo>
                  <a:pt x="2734" y="198"/>
                </a:lnTo>
                <a:lnTo>
                  <a:pt x="2574" y="127"/>
                </a:lnTo>
                <a:lnTo>
                  <a:pt x="2408" y="72"/>
                </a:lnTo>
                <a:lnTo>
                  <a:pt x="2238" y="32"/>
                </a:lnTo>
                <a:lnTo>
                  <a:pt x="2066" y="7"/>
                </a:lnTo>
                <a:lnTo>
                  <a:pt x="1891" y="0"/>
                </a:lnTo>
                <a:lnTo>
                  <a:pt x="1716" y="7"/>
                </a:lnTo>
                <a:lnTo>
                  <a:pt x="1544" y="32"/>
                </a:lnTo>
                <a:lnTo>
                  <a:pt x="1374" y="72"/>
                </a:lnTo>
                <a:lnTo>
                  <a:pt x="1208" y="127"/>
                </a:lnTo>
                <a:lnTo>
                  <a:pt x="1049" y="198"/>
                </a:lnTo>
                <a:lnTo>
                  <a:pt x="896" y="283"/>
                </a:lnTo>
                <a:lnTo>
                  <a:pt x="752" y="381"/>
                </a:lnTo>
                <a:lnTo>
                  <a:pt x="618" y="493"/>
                </a:lnTo>
                <a:lnTo>
                  <a:pt x="494" y="616"/>
                </a:lnTo>
                <a:lnTo>
                  <a:pt x="382" y="751"/>
                </a:lnTo>
                <a:lnTo>
                  <a:pt x="284" y="895"/>
                </a:lnTo>
                <a:lnTo>
                  <a:pt x="199" y="1049"/>
                </a:lnTo>
                <a:lnTo>
                  <a:pt x="128" y="1208"/>
                </a:lnTo>
                <a:lnTo>
                  <a:pt x="73" y="1374"/>
                </a:lnTo>
                <a:lnTo>
                  <a:pt x="33" y="1544"/>
                </a:lnTo>
                <a:lnTo>
                  <a:pt x="9" y="1717"/>
                </a:lnTo>
                <a:lnTo>
                  <a:pt x="0" y="1892"/>
                </a:lnTo>
                <a:lnTo>
                  <a:pt x="9" y="2067"/>
                </a:lnTo>
                <a:lnTo>
                  <a:pt x="33" y="2239"/>
                </a:lnTo>
                <a:lnTo>
                  <a:pt x="73" y="2409"/>
                </a:lnTo>
                <a:lnTo>
                  <a:pt x="128" y="2575"/>
                </a:lnTo>
                <a:lnTo>
                  <a:pt x="199" y="2735"/>
                </a:lnTo>
                <a:lnTo>
                  <a:pt x="284" y="2888"/>
                </a:lnTo>
                <a:lnTo>
                  <a:pt x="382" y="3031"/>
                </a:lnTo>
                <a:lnTo>
                  <a:pt x="494" y="3166"/>
                </a:lnTo>
                <a:lnTo>
                  <a:pt x="618" y="3290"/>
                </a:lnTo>
                <a:lnTo>
                  <a:pt x="752" y="3402"/>
                </a:lnTo>
                <a:lnTo>
                  <a:pt x="896" y="3500"/>
                </a:lnTo>
                <a:lnTo>
                  <a:pt x="1049" y="3585"/>
                </a:lnTo>
                <a:lnTo>
                  <a:pt x="1208" y="3656"/>
                </a:lnTo>
                <a:lnTo>
                  <a:pt x="1374" y="3711"/>
                </a:lnTo>
                <a:lnTo>
                  <a:pt x="1544" y="3751"/>
                </a:lnTo>
                <a:lnTo>
                  <a:pt x="1716" y="3775"/>
                </a:lnTo>
                <a:lnTo>
                  <a:pt x="1891" y="3784"/>
                </a:lnTo>
                <a:lnTo>
                  <a:pt x="2066" y="3775"/>
                </a:lnTo>
                <a:lnTo>
                  <a:pt x="2238" y="3751"/>
                </a:lnTo>
                <a:lnTo>
                  <a:pt x="2408" y="3711"/>
                </a:lnTo>
                <a:lnTo>
                  <a:pt x="2574" y="3656"/>
                </a:lnTo>
                <a:lnTo>
                  <a:pt x="2734" y="3585"/>
                </a:lnTo>
                <a:lnTo>
                  <a:pt x="2887" y="3500"/>
                </a:lnTo>
                <a:lnTo>
                  <a:pt x="3031" y="3402"/>
                </a:lnTo>
                <a:lnTo>
                  <a:pt x="3165" y="3290"/>
                </a:lnTo>
                <a:lnTo>
                  <a:pt x="3288" y="3166"/>
                </a:lnTo>
                <a:lnTo>
                  <a:pt x="3400" y="3031"/>
                </a:lnTo>
                <a:lnTo>
                  <a:pt x="3498" y="2888"/>
                </a:lnTo>
                <a:lnTo>
                  <a:pt x="3583" y="2735"/>
                </a:lnTo>
                <a:lnTo>
                  <a:pt x="3654" y="2575"/>
                </a:lnTo>
                <a:lnTo>
                  <a:pt x="3709" y="2409"/>
                </a:lnTo>
                <a:lnTo>
                  <a:pt x="3750" y="2239"/>
                </a:lnTo>
                <a:lnTo>
                  <a:pt x="3773" y="2067"/>
                </a:lnTo>
                <a:lnTo>
                  <a:pt x="3782" y="189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65" name="Group 113"/>
          <p:cNvGrpSpPr>
            <a:grpSpLocks/>
          </p:cNvGrpSpPr>
          <p:nvPr/>
        </p:nvGrpSpPr>
        <p:grpSpPr bwMode="auto">
          <a:xfrm>
            <a:off x="1646238" y="3644900"/>
            <a:ext cx="309562" cy="2400300"/>
            <a:chOff x="1037" y="2296"/>
            <a:chExt cx="195" cy="1512"/>
          </a:xfrm>
        </p:grpSpPr>
        <p:sp>
          <p:nvSpPr>
            <p:cNvPr id="78971" name="Freeform 114"/>
            <p:cNvSpPr>
              <a:spLocks/>
            </p:cNvSpPr>
            <p:nvPr/>
          </p:nvSpPr>
          <p:spPr bwMode="auto">
            <a:xfrm>
              <a:off x="1037" y="2296"/>
              <a:ext cx="195" cy="57"/>
            </a:xfrm>
            <a:custGeom>
              <a:avLst/>
              <a:gdLst>
                <a:gd name="T0" fmla="*/ 12 w 486"/>
                <a:gd name="T1" fmla="*/ 0 h 138"/>
                <a:gd name="T2" fmla="*/ 8 w 486"/>
                <a:gd name="T3" fmla="*/ 1 h 138"/>
                <a:gd name="T4" fmla="*/ 4 w 486"/>
                <a:gd name="T5" fmla="*/ 2 h 138"/>
                <a:gd name="T6" fmla="*/ 0 w 486"/>
                <a:gd name="T7" fmla="*/ 4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6" h="138">
                  <a:moveTo>
                    <a:pt x="486" y="0"/>
                  </a:moveTo>
                  <a:lnTo>
                    <a:pt x="321" y="32"/>
                  </a:lnTo>
                  <a:lnTo>
                    <a:pt x="158" y="77"/>
                  </a:lnTo>
                  <a:lnTo>
                    <a:pt x="0" y="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2" name="Freeform 115"/>
            <p:cNvSpPr>
              <a:spLocks/>
            </p:cNvSpPr>
            <p:nvPr/>
          </p:nvSpPr>
          <p:spPr bwMode="auto">
            <a:xfrm>
              <a:off x="1037" y="3751"/>
              <a:ext cx="195" cy="57"/>
            </a:xfrm>
            <a:custGeom>
              <a:avLst/>
              <a:gdLst>
                <a:gd name="T0" fmla="*/ 0 w 486"/>
                <a:gd name="T1" fmla="*/ 0 h 138"/>
                <a:gd name="T2" fmla="*/ 4 w 486"/>
                <a:gd name="T3" fmla="*/ 2 h 138"/>
                <a:gd name="T4" fmla="*/ 8 w 486"/>
                <a:gd name="T5" fmla="*/ 3 h 138"/>
                <a:gd name="T6" fmla="*/ 12 w 486"/>
                <a:gd name="T7" fmla="*/ 4 h 1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6" h="138">
                  <a:moveTo>
                    <a:pt x="0" y="0"/>
                  </a:moveTo>
                  <a:lnTo>
                    <a:pt x="158" y="61"/>
                  </a:lnTo>
                  <a:lnTo>
                    <a:pt x="321" y="107"/>
                  </a:lnTo>
                  <a:lnTo>
                    <a:pt x="486" y="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68" name="Line 116"/>
          <p:cNvSpPr>
            <a:spLocks noChangeShapeType="1"/>
          </p:cNvSpPr>
          <p:nvPr/>
        </p:nvSpPr>
        <p:spPr bwMode="auto">
          <a:xfrm>
            <a:off x="1779588" y="1730375"/>
            <a:ext cx="0" cy="42735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69" name="Group 117"/>
          <p:cNvGrpSpPr>
            <a:grpSpLocks/>
          </p:cNvGrpSpPr>
          <p:nvPr/>
        </p:nvGrpSpPr>
        <p:grpSpPr bwMode="auto">
          <a:xfrm>
            <a:off x="1730375" y="3362325"/>
            <a:ext cx="247650" cy="368300"/>
            <a:chOff x="1090" y="2118"/>
            <a:chExt cx="156" cy="232"/>
          </a:xfrm>
        </p:grpSpPr>
        <p:sp>
          <p:nvSpPr>
            <p:cNvPr id="78967" name="Freeform 118"/>
            <p:cNvSpPr>
              <a:spLocks/>
            </p:cNvSpPr>
            <p:nvPr/>
          </p:nvSpPr>
          <p:spPr bwMode="auto">
            <a:xfrm>
              <a:off x="1090" y="2291"/>
              <a:ext cx="60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4 w 148"/>
                <a:gd name="T5" fmla="*/ 1 h 148"/>
                <a:gd name="T6" fmla="*/ 3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6"/>
                  </a:lnTo>
                  <a:lnTo>
                    <a:pt x="127" y="22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7" y="6"/>
                  </a:lnTo>
                  <a:lnTo>
                    <a:pt x="22" y="22"/>
                  </a:lnTo>
                  <a:lnTo>
                    <a:pt x="7" y="46"/>
                  </a:lnTo>
                  <a:lnTo>
                    <a:pt x="0" y="74"/>
                  </a:lnTo>
                  <a:lnTo>
                    <a:pt x="7" y="103"/>
                  </a:lnTo>
                  <a:lnTo>
                    <a:pt x="22" y="126"/>
                  </a:lnTo>
                  <a:lnTo>
                    <a:pt x="47" y="143"/>
                  </a:lnTo>
                  <a:lnTo>
                    <a:pt x="74" y="148"/>
                  </a:lnTo>
                  <a:lnTo>
                    <a:pt x="103" y="143"/>
                  </a:lnTo>
                  <a:lnTo>
                    <a:pt x="127" y="126"/>
                  </a:lnTo>
                  <a:lnTo>
                    <a:pt x="143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8" name="Freeform 119"/>
            <p:cNvSpPr>
              <a:spLocks/>
            </p:cNvSpPr>
            <p:nvPr/>
          </p:nvSpPr>
          <p:spPr bwMode="auto">
            <a:xfrm>
              <a:off x="1206" y="2118"/>
              <a:ext cx="26" cy="20"/>
            </a:xfrm>
            <a:custGeom>
              <a:avLst/>
              <a:gdLst>
                <a:gd name="T0" fmla="*/ 2 w 65"/>
                <a:gd name="T1" fmla="*/ 0 h 55"/>
                <a:gd name="T2" fmla="*/ 1 w 65"/>
                <a:gd name="T3" fmla="*/ 0 h 55"/>
                <a:gd name="T4" fmla="*/ 0 w 65"/>
                <a:gd name="T5" fmla="*/ 0 h 55"/>
                <a:gd name="T6" fmla="*/ 0 w 65"/>
                <a:gd name="T7" fmla="*/ 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5">
                  <a:moveTo>
                    <a:pt x="65" y="0"/>
                  </a:moveTo>
                  <a:lnTo>
                    <a:pt x="42" y="7"/>
                  </a:lnTo>
                  <a:lnTo>
                    <a:pt x="19" y="27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9" name="Freeform 120"/>
            <p:cNvSpPr>
              <a:spLocks/>
            </p:cNvSpPr>
            <p:nvPr/>
          </p:nvSpPr>
          <p:spPr bwMode="auto">
            <a:xfrm>
              <a:off x="1232" y="2118"/>
              <a:ext cx="14" cy="43"/>
            </a:xfrm>
            <a:custGeom>
              <a:avLst/>
              <a:gdLst>
                <a:gd name="T0" fmla="*/ 0 w 36"/>
                <a:gd name="T1" fmla="*/ 3 h 111"/>
                <a:gd name="T2" fmla="*/ 1 w 36"/>
                <a:gd name="T3" fmla="*/ 2 h 111"/>
                <a:gd name="T4" fmla="*/ 1 w 36"/>
                <a:gd name="T5" fmla="*/ 1 h 111"/>
                <a:gd name="T6" fmla="*/ 1 w 36"/>
                <a:gd name="T7" fmla="*/ 1 h 111"/>
                <a:gd name="T8" fmla="*/ 0 w 36"/>
                <a:gd name="T9" fmla="*/ 0 h 111"/>
                <a:gd name="T10" fmla="*/ 0 w 36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1">
                  <a:moveTo>
                    <a:pt x="14" y="111"/>
                  </a:moveTo>
                  <a:lnTo>
                    <a:pt x="29" y="82"/>
                  </a:lnTo>
                  <a:lnTo>
                    <a:pt x="36" y="52"/>
                  </a:lnTo>
                  <a:lnTo>
                    <a:pt x="33" y="25"/>
                  </a:lnTo>
                  <a:lnTo>
                    <a:pt x="20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70" name="Freeform 121"/>
            <p:cNvSpPr>
              <a:spLocks/>
            </p:cNvSpPr>
            <p:nvPr/>
          </p:nvSpPr>
          <p:spPr bwMode="auto">
            <a:xfrm>
              <a:off x="1175" y="2161"/>
              <a:ext cx="62" cy="87"/>
            </a:xfrm>
            <a:custGeom>
              <a:avLst/>
              <a:gdLst>
                <a:gd name="T0" fmla="*/ 4 w 152"/>
                <a:gd name="T1" fmla="*/ 0 h 215"/>
                <a:gd name="T2" fmla="*/ 0 w 152"/>
                <a:gd name="T3" fmla="*/ 6 h 215"/>
                <a:gd name="T4" fmla="*/ 3 w 152"/>
                <a:gd name="T5" fmla="*/ 6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215">
                  <a:moveTo>
                    <a:pt x="152" y="0"/>
                  </a:moveTo>
                  <a:lnTo>
                    <a:pt x="0" y="215"/>
                  </a:lnTo>
                  <a:lnTo>
                    <a:pt x="102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74" name="Group 122"/>
          <p:cNvGrpSpPr>
            <a:grpSpLocks/>
          </p:cNvGrpSpPr>
          <p:nvPr/>
        </p:nvGrpSpPr>
        <p:grpSpPr bwMode="auto">
          <a:xfrm>
            <a:off x="1730375" y="5959475"/>
            <a:ext cx="161925" cy="317500"/>
            <a:chOff x="1090" y="3754"/>
            <a:chExt cx="102" cy="200"/>
          </a:xfrm>
        </p:grpSpPr>
        <p:sp>
          <p:nvSpPr>
            <p:cNvPr id="78965" name="Freeform 123"/>
            <p:cNvSpPr>
              <a:spLocks/>
            </p:cNvSpPr>
            <p:nvPr/>
          </p:nvSpPr>
          <p:spPr bwMode="auto">
            <a:xfrm>
              <a:off x="1090" y="3754"/>
              <a:ext cx="60" cy="59"/>
            </a:xfrm>
            <a:custGeom>
              <a:avLst/>
              <a:gdLst>
                <a:gd name="T0" fmla="*/ 4 w 148"/>
                <a:gd name="T1" fmla="*/ 2 h 149"/>
                <a:gd name="T2" fmla="*/ 4 w 148"/>
                <a:gd name="T3" fmla="*/ 1 h 149"/>
                <a:gd name="T4" fmla="*/ 4 w 148"/>
                <a:gd name="T5" fmla="*/ 1 h 149"/>
                <a:gd name="T6" fmla="*/ 3 w 148"/>
                <a:gd name="T7" fmla="*/ 0 h 149"/>
                <a:gd name="T8" fmla="*/ 2 w 148"/>
                <a:gd name="T9" fmla="*/ 0 h 149"/>
                <a:gd name="T10" fmla="*/ 1 w 148"/>
                <a:gd name="T11" fmla="*/ 0 h 149"/>
                <a:gd name="T12" fmla="*/ 1 w 148"/>
                <a:gd name="T13" fmla="*/ 1 h 149"/>
                <a:gd name="T14" fmla="*/ 0 w 148"/>
                <a:gd name="T15" fmla="*/ 1 h 149"/>
                <a:gd name="T16" fmla="*/ 0 w 148"/>
                <a:gd name="T17" fmla="*/ 2 h 149"/>
                <a:gd name="T18" fmla="*/ 0 w 148"/>
                <a:gd name="T19" fmla="*/ 2 h 149"/>
                <a:gd name="T20" fmla="*/ 1 w 148"/>
                <a:gd name="T21" fmla="*/ 3 h 149"/>
                <a:gd name="T22" fmla="*/ 1 w 148"/>
                <a:gd name="T23" fmla="*/ 4 h 149"/>
                <a:gd name="T24" fmla="*/ 2 w 148"/>
                <a:gd name="T25" fmla="*/ 4 h 149"/>
                <a:gd name="T26" fmla="*/ 3 w 148"/>
                <a:gd name="T27" fmla="*/ 4 h 149"/>
                <a:gd name="T28" fmla="*/ 4 w 148"/>
                <a:gd name="T29" fmla="*/ 3 h 149"/>
                <a:gd name="T30" fmla="*/ 4 w 148"/>
                <a:gd name="T31" fmla="*/ 2 h 149"/>
                <a:gd name="T32" fmla="*/ 4 w 148"/>
                <a:gd name="T33" fmla="*/ 2 h 1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9">
                  <a:moveTo>
                    <a:pt x="148" y="74"/>
                  </a:moveTo>
                  <a:lnTo>
                    <a:pt x="143" y="47"/>
                  </a:lnTo>
                  <a:lnTo>
                    <a:pt x="127" y="23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7" y="6"/>
                  </a:lnTo>
                  <a:lnTo>
                    <a:pt x="22" y="23"/>
                  </a:lnTo>
                  <a:lnTo>
                    <a:pt x="7" y="47"/>
                  </a:lnTo>
                  <a:lnTo>
                    <a:pt x="0" y="74"/>
                  </a:lnTo>
                  <a:lnTo>
                    <a:pt x="7" y="103"/>
                  </a:lnTo>
                  <a:lnTo>
                    <a:pt x="22" y="128"/>
                  </a:lnTo>
                  <a:lnTo>
                    <a:pt x="47" y="143"/>
                  </a:lnTo>
                  <a:lnTo>
                    <a:pt x="74" y="149"/>
                  </a:lnTo>
                  <a:lnTo>
                    <a:pt x="103" y="143"/>
                  </a:lnTo>
                  <a:lnTo>
                    <a:pt x="127" y="128"/>
                  </a:lnTo>
                  <a:lnTo>
                    <a:pt x="143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6" name="Freeform 124"/>
            <p:cNvSpPr>
              <a:spLocks/>
            </p:cNvSpPr>
            <p:nvPr/>
          </p:nvSpPr>
          <p:spPr bwMode="auto">
            <a:xfrm>
              <a:off x="1133" y="3822"/>
              <a:ext cx="59" cy="132"/>
            </a:xfrm>
            <a:custGeom>
              <a:avLst/>
              <a:gdLst>
                <a:gd name="T0" fmla="*/ 4 w 147"/>
                <a:gd name="T1" fmla="*/ 0 h 327"/>
                <a:gd name="T2" fmla="*/ 3 w 147"/>
                <a:gd name="T3" fmla="*/ 1 h 327"/>
                <a:gd name="T4" fmla="*/ 2 w 147"/>
                <a:gd name="T5" fmla="*/ 2 h 327"/>
                <a:gd name="T6" fmla="*/ 1 w 147"/>
                <a:gd name="T7" fmla="*/ 2 h 327"/>
                <a:gd name="T8" fmla="*/ 1 w 147"/>
                <a:gd name="T9" fmla="*/ 4 h 327"/>
                <a:gd name="T10" fmla="*/ 0 w 147"/>
                <a:gd name="T11" fmla="*/ 7 h 327"/>
                <a:gd name="T12" fmla="*/ 0 w 147"/>
                <a:gd name="T13" fmla="*/ 8 h 327"/>
                <a:gd name="T14" fmla="*/ 0 w 147"/>
                <a:gd name="T15" fmla="*/ 8 h 327"/>
                <a:gd name="T16" fmla="*/ 0 w 147"/>
                <a:gd name="T17" fmla="*/ 8 h 327"/>
                <a:gd name="T18" fmla="*/ 1 w 147"/>
                <a:gd name="T19" fmla="*/ 8 h 327"/>
                <a:gd name="T20" fmla="*/ 2 w 147"/>
                <a:gd name="T21" fmla="*/ 8 h 327"/>
                <a:gd name="T22" fmla="*/ 2 w 147"/>
                <a:gd name="T23" fmla="*/ 8 h 327"/>
                <a:gd name="T24" fmla="*/ 2 w 147"/>
                <a:gd name="T25" fmla="*/ 8 h 327"/>
                <a:gd name="T26" fmla="*/ 3 w 147"/>
                <a:gd name="T27" fmla="*/ 7 h 327"/>
                <a:gd name="T28" fmla="*/ 3 w 147"/>
                <a:gd name="T29" fmla="*/ 6 h 327"/>
                <a:gd name="T30" fmla="*/ 3 w 147"/>
                <a:gd name="T31" fmla="*/ 5 h 327"/>
                <a:gd name="T32" fmla="*/ 3 w 147"/>
                <a:gd name="T33" fmla="*/ 4 h 327"/>
                <a:gd name="T34" fmla="*/ 3 w 147"/>
                <a:gd name="T35" fmla="*/ 4 h 327"/>
                <a:gd name="T36" fmla="*/ 2 w 147"/>
                <a:gd name="T37" fmla="*/ 4 h 327"/>
                <a:gd name="T38" fmla="*/ 2 w 147"/>
                <a:gd name="T39" fmla="*/ 4 h 327"/>
                <a:gd name="T40" fmla="*/ 1 w 147"/>
                <a:gd name="T41" fmla="*/ 4 h 3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7" h="327">
                  <a:moveTo>
                    <a:pt x="147" y="0"/>
                  </a:moveTo>
                  <a:lnTo>
                    <a:pt x="112" y="23"/>
                  </a:lnTo>
                  <a:lnTo>
                    <a:pt x="78" y="56"/>
                  </a:lnTo>
                  <a:lnTo>
                    <a:pt x="52" y="98"/>
                  </a:lnTo>
                  <a:lnTo>
                    <a:pt x="32" y="145"/>
                  </a:lnTo>
                  <a:lnTo>
                    <a:pt x="3" y="254"/>
                  </a:lnTo>
                  <a:lnTo>
                    <a:pt x="0" y="281"/>
                  </a:lnTo>
                  <a:lnTo>
                    <a:pt x="4" y="305"/>
                  </a:lnTo>
                  <a:lnTo>
                    <a:pt x="17" y="321"/>
                  </a:lnTo>
                  <a:lnTo>
                    <a:pt x="34" y="327"/>
                  </a:lnTo>
                  <a:lnTo>
                    <a:pt x="55" y="321"/>
                  </a:lnTo>
                  <a:lnTo>
                    <a:pt x="76" y="305"/>
                  </a:lnTo>
                  <a:lnTo>
                    <a:pt x="93" y="281"/>
                  </a:lnTo>
                  <a:lnTo>
                    <a:pt x="105" y="254"/>
                  </a:lnTo>
                  <a:lnTo>
                    <a:pt x="114" y="217"/>
                  </a:lnTo>
                  <a:lnTo>
                    <a:pt x="119" y="194"/>
                  </a:lnTo>
                  <a:lnTo>
                    <a:pt x="118" y="172"/>
                  </a:lnTo>
                  <a:lnTo>
                    <a:pt x="112" y="155"/>
                  </a:lnTo>
                  <a:lnTo>
                    <a:pt x="99" y="147"/>
                  </a:lnTo>
                  <a:lnTo>
                    <a:pt x="83" y="145"/>
                  </a:lnTo>
                  <a:lnTo>
                    <a:pt x="32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877" name="Line 125"/>
          <p:cNvSpPr>
            <a:spLocks noChangeShapeType="1"/>
          </p:cNvSpPr>
          <p:nvPr/>
        </p:nvSpPr>
        <p:spPr bwMode="auto">
          <a:xfrm>
            <a:off x="3341688" y="1730375"/>
            <a:ext cx="38560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878" name="Group 126"/>
          <p:cNvGrpSpPr>
            <a:grpSpLocks/>
          </p:cNvGrpSpPr>
          <p:nvPr/>
        </p:nvGrpSpPr>
        <p:grpSpPr bwMode="auto">
          <a:xfrm>
            <a:off x="3973513" y="2767013"/>
            <a:ext cx="3386137" cy="3398837"/>
            <a:chOff x="2503" y="1743"/>
            <a:chExt cx="2133" cy="2141"/>
          </a:xfrm>
        </p:grpSpPr>
        <p:sp>
          <p:nvSpPr>
            <p:cNvPr id="78962" name="Line 127"/>
            <p:cNvSpPr>
              <a:spLocks noChangeShapeType="1"/>
            </p:cNvSpPr>
            <p:nvPr/>
          </p:nvSpPr>
          <p:spPr bwMode="auto">
            <a:xfrm>
              <a:off x="2503" y="3051"/>
              <a:ext cx="129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3" name="Line 128"/>
            <p:cNvSpPr>
              <a:spLocks noChangeShapeType="1"/>
            </p:cNvSpPr>
            <p:nvPr/>
          </p:nvSpPr>
          <p:spPr bwMode="auto">
            <a:xfrm flipV="1">
              <a:off x="3802" y="1743"/>
              <a:ext cx="0" cy="130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4" name="Line 129"/>
            <p:cNvSpPr>
              <a:spLocks noChangeShapeType="1"/>
            </p:cNvSpPr>
            <p:nvPr/>
          </p:nvSpPr>
          <p:spPr bwMode="auto">
            <a:xfrm>
              <a:off x="2997" y="2245"/>
              <a:ext cx="1639" cy="163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82" name="Group 130"/>
          <p:cNvGrpSpPr>
            <a:grpSpLocks/>
          </p:cNvGrpSpPr>
          <p:nvPr/>
        </p:nvGrpSpPr>
        <p:grpSpPr bwMode="auto">
          <a:xfrm>
            <a:off x="1779588" y="3681413"/>
            <a:ext cx="5418137" cy="2322512"/>
            <a:chOff x="1121" y="2319"/>
            <a:chExt cx="3413" cy="1463"/>
          </a:xfrm>
        </p:grpSpPr>
        <p:sp>
          <p:nvSpPr>
            <p:cNvPr id="78960" name="Line 131"/>
            <p:cNvSpPr>
              <a:spLocks noChangeShapeType="1"/>
            </p:cNvSpPr>
            <p:nvPr/>
          </p:nvSpPr>
          <p:spPr bwMode="auto">
            <a:xfrm>
              <a:off x="1121" y="2319"/>
              <a:ext cx="19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61" name="Line 132"/>
            <p:cNvSpPr>
              <a:spLocks noChangeShapeType="1"/>
            </p:cNvSpPr>
            <p:nvPr/>
          </p:nvSpPr>
          <p:spPr bwMode="auto">
            <a:xfrm>
              <a:off x="1121" y="3782"/>
              <a:ext cx="34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85" name="Group 133"/>
          <p:cNvGrpSpPr>
            <a:grpSpLocks/>
          </p:cNvGrpSpPr>
          <p:nvPr/>
        </p:nvGrpSpPr>
        <p:grpSpPr bwMode="auto">
          <a:xfrm>
            <a:off x="4875213" y="1730375"/>
            <a:ext cx="2322512" cy="4273550"/>
            <a:chOff x="3071" y="1090"/>
            <a:chExt cx="1463" cy="2692"/>
          </a:xfrm>
        </p:grpSpPr>
        <p:sp>
          <p:nvSpPr>
            <p:cNvPr id="78958" name="Line 134"/>
            <p:cNvSpPr>
              <a:spLocks noChangeShapeType="1"/>
            </p:cNvSpPr>
            <p:nvPr/>
          </p:nvSpPr>
          <p:spPr bwMode="auto">
            <a:xfrm flipV="1">
              <a:off x="3071" y="1090"/>
              <a:ext cx="0" cy="12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9" name="Line 135"/>
            <p:cNvSpPr>
              <a:spLocks noChangeShapeType="1"/>
            </p:cNvSpPr>
            <p:nvPr/>
          </p:nvSpPr>
          <p:spPr bwMode="auto">
            <a:xfrm flipV="1">
              <a:off x="4534" y="1090"/>
              <a:ext cx="0" cy="26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88" name="Group 136"/>
          <p:cNvGrpSpPr>
            <a:grpSpLocks/>
          </p:cNvGrpSpPr>
          <p:nvPr/>
        </p:nvGrpSpPr>
        <p:grpSpPr bwMode="auto">
          <a:xfrm>
            <a:off x="7148513" y="1590675"/>
            <a:ext cx="422275" cy="206375"/>
            <a:chOff x="4503" y="1002"/>
            <a:chExt cx="266" cy="130"/>
          </a:xfrm>
        </p:grpSpPr>
        <p:sp>
          <p:nvSpPr>
            <p:cNvPr id="78954" name="Freeform 137"/>
            <p:cNvSpPr>
              <a:spLocks/>
            </p:cNvSpPr>
            <p:nvPr/>
          </p:nvSpPr>
          <p:spPr bwMode="auto">
            <a:xfrm>
              <a:off x="4503" y="1059"/>
              <a:ext cx="59" cy="59"/>
            </a:xfrm>
            <a:custGeom>
              <a:avLst/>
              <a:gdLst>
                <a:gd name="T0" fmla="*/ 4 w 149"/>
                <a:gd name="T1" fmla="*/ 2 h 148"/>
                <a:gd name="T2" fmla="*/ 4 w 149"/>
                <a:gd name="T3" fmla="*/ 1 h 148"/>
                <a:gd name="T4" fmla="*/ 3 w 149"/>
                <a:gd name="T5" fmla="*/ 1 h 148"/>
                <a:gd name="T6" fmla="*/ 2 w 149"/>
                <a:gd name="T7" fmla="*/ 0 h 148"/>
                <a:gd name="T8" fmla="*/ 2 w 149"/>
                <a:gd name="T9" fmla="*/ 0 h 148"/>
                <a:gd name="T10" fmla="*/ 1 w 149"/>
                <a:gd name="T11" fmla="*/ 0 h 148"/>
                <a:gd name="T12" fmla="*/ 0 w 149"/>
                <a:gd name="T13" fmla="*/ 1 h 148"/>
                <a:gd name="T14" fmla="*/ 0 w 149"/>
                <a:gd name="T15" fmla="*/ 1 h 148"/>
                <a:gd name="T16" fmla="*/ 0 w 149"/>
                <a:gd name="T17" fmla="*/ 2 h 148"/>
                <a:gd name="T18" fmla="*/ 0 w 149"/>
                <a:gd name="T19" fmla="*/ 2 h 148"/>
                <a:gd name="T20" fmla="*/ 0 w 149"/>
                <a:gd name="T21" fmla="*/ 3 h 148"/>
                <a:gd name="T22" fmla="*/ 1 w 149"/>
                <a:gd name="T23" fmla="*/ 4 h 148"/>
                <a:gd name="T24" fmla="*/ 2 w 149"/>
                <a:gd name="T25" fmla="*/ 4 h 148"/>
                <a:gd name="T26" fmla="*/ 2 w 149"/>
                <a:gd name="T27" fmla="*/ 4 h 148"/>
                <a:gd name="T28" fmla="*/ 3 w 149"/>
                <a:gd name="T29" fmla="*/ 3 h 148"/>
                <a:gd name="T30" fmla="*/ 4 w 149"/>
                <a:gd name="T31" fmla="*/ 2 h 148"/>
                <a:gd name="T32" fmla="*/ 4 w 149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9" h="148">
                  <a:moveTo>
                    <a:pt x="149" y="74"/>
                  </a:moveTo>
                  <a:lnTo>
                    <a:pt x="142" y="46"/>
                  </a:lnTo>
                  <a:lnTo>
                    <a:pt x="126" y="22"/>
                  </a:lnTo>
                  <a:lnTo>
                    <a:pt x="102" y="5"/>
                  </a:lnTo>
                  <a:lnTo>
                    <a:pt x="75" y="0"/>
                  </a:lnTo>
                  <a:lnTo>
                    <a:pt x="46" y="5"/>
                  </a:lnTo>
                  <a:lnTo>
                    <a:pt x="21" y="22"/>
                  </a:lnTo>
                  <a:lnTo>
                    <a:pt x="6" y="46"/>
                  </a:lnTo>
                  <a:lnTo>
                    <a:pt x="0" y="74"/>
                  </a:lnTo>
                  <a:lnTo>
                    <a:pt x="6" y="103"/>
                  </a:lnTo>
                  <a:lnTo>
                    <a:pt x="21" y="126"/>
                  </a:lnTo>
                  <a:lnTo>
                    <a:pt x="46" y="142"/>
                  </a:lnTo>
                  <a:lnTo>
                    <a:pt x="75" y="148"/>
                  </a:lnTo>
                  <a:lnTo>
                    <a:pt x="102" y="142"/>
                  </a:lnTo>
                  <a:lnTo>
                    <a:pt x="126" y="126"/>
                  </a:lnTo>
                  <a:lnTo>
                    <a:pt x="142" y="103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5" name="Freeform 138"/>
            <p:cNvSpPr>
              <a:spLocks/>
            </p:cNvSpPr>
            <p:nvPr/>
          </p:nvSpPr>
          <p:spPr bwMode="auto">
            <a:xfrm>
              <a:off x="4625" y="1002"/>
              <a:ext cx="62" cy="130"/>
            </a:xfrm>
            <a:custGeom>
              <a:avLst/>
              <a:gdLst>
                <a:gd name="T0" fmla="*/ 5 w 148"/>
                <a:gd name="T1" fmla="*/ 0 h 326"/>
                <a:gd name="T2" fmla="*/ 3 w 148"/>
                <a:gd name="T3" fmla="*/ 1 h 326"/>
                <a:gd name="T4" fmla="*/ 3 w 148"/>
                <a:gd name="T5" fmla="*/ 2 h 326"/>
                <a:gd name="T6" fmla="*/ 2 w 148"/>
                <a:gd name="T7" fmla="*/ 2 h 326"/>
                <a:gd name="T8" fmla="*/ 1 w 148"/>
                <a:gd name="T9" fmla="*/ 4 h 326"/>
                <a:gd name="T10" fmla="*/ 0 w 148"/>
                <a:gd name="T11" fmla="*/ 6 h 326"/>
                <a:gd name="T12" fmla="*/ 0 w 148"/>
                <a:gd name="T13" fmla="*/ 7 h 326"/>
                <a:gd name="T14" fmla="*/ 0 w 148"/>
                <a:gd name="T15" fmla="*/ 8 h 326"/>
                <a:gd name="T16" fmla="*/ 0 w 148"/>
                <a:gd name="T17" fmla="*/ 8 h 326"/>
                <a:gd name="T18" fmla="*/ 1 w 148"/>
                <a:gd name="T19" fmla="*/ 8 h 326"/>
                <a:gd name="T20" fmla="*/ 2 w 148"/>
                <a:gd name="T21" fmla="*/ 8 h 326"/>
                <a:gd name="T22" fmla="*/ 2 w 148"/>
                <a:gd name="T23" fmla="*/ 8 h 326"/>
                <a:gd name="T24" fmla="*/ 3 w 148"/>
                <a:gd name="T25" fmla="*/ 7 h 326"/>
                <a:gd name="T26" fmla="*/ 3 w 148"/>
                <a:gd name="T27" fmla="*/ 6 h 326"/>
                <a:gd name="T28" fmla="*/ 3 w 148"/>
                <a:gd name="T29" fmla="*/ 6 h 326"/>
                <a:gd name="T30" fmla="*/ 4 w 148"/>
                <a:gd name="T31" fmla="*/ 5 h 326"/>
                <a:gd name="T32" fmla="*/ 4 w 148"/>
                <a:gd name="T33" fmla="*/ 4 h 326"/>
                <a:gd name="T34" fmla="*/ 3 w 148"/>
                <a:gd name="T35" fmla="*/ 4 h 326"/>
                <a:gd name="T36" fmla="*/ 3 w 148"/>
                <a:gd name="T37" fmla="*/ 4 h 326"/>
                <a:gd name="T38" fmla="*/ 3 w 148"/>
                <a:gd name="T39" fmla="*/ 4 h 326"/>
                <a:gd name="T40" fmla="*/ 1 w 148"/>
                <a:gd name="T41" fmla="*/ 4 h 3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326">
                  <a:moveTo>
                    <a:pt x="148" y="0"/>
                  </a:moveTo>
                  <a:lnTo>
                    <a:pt x="112" y="22"/>
                  </a:lnTo>
                  <a:lnTo>
                    <a:pt x="80" y="57"/>
                  </a:lnTo>
                  <a:lnTo>
                    <a:pt x="52" y="99"/>
                  </a:lnTo>
                  <a:lnTo>
                    <a:pt x="33" y="145"/>
                  </a:lnTo>
                  <a:lnTo>
                    <a:pt x="4" y="254"/>
                  </a:lnTo>
                  <a:lnTo>
                    <a:pt x="0" y="282"/>
                  </a:lnTo>
                  <a:lnTo>
                    <a:pt x="5" y="305"/>
                  </a:lnTo>
                  <a:lnTo>
                    <a:pt x="17" y="321"/>
                  </a:lnTo>
                  <a:lnTo>
                    <a:pt x="36" y="326"/>
                  </a:lnTo>
                  <a:lnTo>
                    <a:pt x="56" y="321"/>
                  </a:lnTo>
                  <a:lnTo>
                    <a:pt x="77" y="305"/>
                  </a:lnTo>
                  <a:lnTo>
                    <a:pt x="94" y="282"/>
                  </a:lnTo>
                  <a:lnTo>
                    <a:pt x="105" y="254"/>
                  </a:lnTo>
                  <a:lnTo>
                    <a:pt x="115" y="218"/>
                  </a:lnTo>
                  <a:lnTo>
                    <a:pt x="121" y="195"/>
                  </a:lnTo>
                  <a:lnTo>
                    <a:pt x="120" y="173"/>
                  </a:lnTo>
                  <a:lnTo>
                    <a:pt x="112" y="156"/>
                  </a:lnTo>
                  <a:lnTo>
                    <a:pt x="100" y="146"/>
                  </a:lnTo>
                  <a:lnTo>
                    <a:pt x="84" y="145"/>
                  </a:lnTo>
                  <a:lnTo>
                    <a:pt x="33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6" name="Line 139"/>
            <p:cNvSpPr>
              <a:spLocks noChangeShapeType="1"/>
            </p:cNvSpPr>
            <p:nvPr/>
          </p:nvSpPr>
          <p:spPr bwMode="auto">
            <a:xfrm flipV="1">
              <a:off x="4718" y="1002"/>
              <a:ext cx="14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7" name="Line 140"/>
            <p:cNvSpPr>
              <a:spLocks noChangeShapeType="1"/>
            </p:cNvSpPr>
            <p:nvPr/>
          </p:nvSpPr>
          <p:spPr bwMode="auto">
            <a:xfrm flipV="1">
              <a:off x="4755" y="1002"/>
              <a:ext cx="14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893" name="Group 141"/>
          <p:cNvGrpSpPr>
            <a:grpSpLocks/>
          </p:cNvGrpSpPr>
          <p:nvPr/>
        </p:nvGrpSpPr>
        <p:grpSpPr bwMode="auto">
          <a:xfrm>
            <a:off x="4506913" y="1681163"/>
            <a:ext cx="417512" cy="287337"/>
            <a:chOff x="2839" y="1059"/>
            <a:chExt cx="263" cy="181"/>
          </a:xfrm>
        </p:grpSpPr>
        <p:sp>
          <p:nvSpPr>
            <p:cNvPr id="78948" name="Freeform 142"/>
            <p:cNvSpPr>
              <a:spLocks/>
            </p:cNvSpPr>
            <p:nvPr/>
          </p:nvSpPr>
          <p:spPr bwMode="auto">
            <a:xfrm>
              <a:off x="3042" y="1059"/>
              <a:ext cx="60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4 w 148"/>
                <a:gd name="T5" fmla="*/ 1 h 148"/>
                <a:gd name="T6" fmla="*/ 3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2" y="46"/>
                  </a:lnTo>
                  <a:lnTo>
                    <a:pt x="126" y="22"/>
                  </a:lnTo>
                  <a:lnTo>
                    <a:pt x="101" y="5"/>
                  </a:lnTo>
                  <a:lnTo>
                    <a:pt x="74" y="0"/>
                  </a:lnTo>
                  <a:lnTo>
                    <a:pt x="45" y="5"/>
                  </a:lnTo>
                  <a:lnTo>
                    <a:pt x="22" y="22"/>
                  </a:lnTo>
                  <a:lnTo>
                    <a:pt x="5" y="46"/>
                  </a:lnTo>
                  <a:lnTo>
                    <a:pt x="0" y="74"/>
                  </a:lnTo>
                  <a:lnTo>
                    <a:pt x="5" y="103"/>
                  </a:lnTo>
                  <a:lnTo>
                    <a:pt x="22" y="126"/>
                  </a:lnTo>
                  <a:lnTo>
                    <a:pt x="45" y="142"/>
                  </a:lnTo>
                  <a:lnTo>
                    <a:pt x="74" y="148"/>
                  </a:lnTo>
                  <a:lnTo>
                    <a:pt x="101" y="142"/>
                  </a:lnTo>
                  <a:lnTo>
                    <a:pt x="126" y="126"/>
                  </a:lnTo>
                  <a:lnTo>
                    <a:pt x="142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9" name="Freeform 143"/>
            <p:cNvSpPr>
              <a:spLocks/>
            </p:cNvSpPr>
            <p:nvPr/>
          </p:nvSpPr>
          <p:spPr bwMode="auto">
            <a:xfrm>
              <a:off x="2870" y="1107"/>
              <a:ext cx="26" cy="23"/>
            </a:xfrm>
            <a:custGeom>
              <a:avLst/>
              <a:gdLst>
                <a:gd name="T0" fmla="*/ 2 w 65"/>
                <a:gd name="T1" fmla="*/ 0 h 56"/>
                <a:gd name="T2" fmla="*/ 1 w 65"/>
                <a:gd name="T3" fmla="*/ 0 h 56"/>
                <a:gd name="T4" fmla="*/ 0 w 65"/>
                <a:gd name="T5" fmla="*/ 1 h 56"/>
                <a:gd name="T6" fmla="*/ 0 w 65"/>
                <a:gd name="T7" fmla="*/ 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56">
                  <a:moveTo>
                    <a:pt x="65" y="0"/>
                  </a:moveTo>
                  <a:lnTo>
                    <a:pt x="41" y="7"/>
                  </a:lnTo>
                  <a:lnTo>
                    <a:pt x="17" y="27"/>
                  </a:lnTo>
                  <a:lnTo>
                    <a:pt x="0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0" name="Freeform 144"/>
            <p:cNvSpPr>
              <a:spLocks/>
            </p:cNvSpPr>
            <p:nvPr/>
          </p:nvSpPr>
          <p:spPr bwMode="auto">
            <a:xfrm>
              <a:off x="2896" y="1107"/>
              <a:ext cx="14" cy="45"/>
            </a:xfrm>
            <a:custGeom>
              <a:avLst/>
              <a:gdLst>
                <a:gd name="T0" fmla="*/ 0 w 34"/>
                <a:gd name="T1" fmla="*/ 3 h 111"/>
                <a:gd name="T2" fmla="*/ 1 w 34"/>
                <a:gd name="T3" fmla="*/ 2 h 111"/>
                <a:gd name="T4" fmla="*/ 1 w 34"/>
                <a:gd name="T5" fmla="*/ 2 h 111"/>
                <a:gd name="T6" fmla="*/ 1 w 34"/>
                <a:gd name="T7" fmla="*/ 1 h 111"/>
                <a:gd name="T8" fmla="*/ 0 w 34"/>
                <a:gd name="T9" fmla="*/ 0 h 111"/>
                <a:gd name="T10" fmla="*/ 0 w 34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11">
                  <a:moveTo>
                    <a:pt x="13" y="111"/>
                  </a:moveTo>
                  <a:lnTo>
                    <a:pt x="28" y="82"/>
                  </a:lnTo>
                  <a:lnTo>
                    <a:pt x="34" y="52"/>
                  </a:lnTo>
                  <a:lnTo>
                    <a:pt x="31" y="26"/>
                  </a:lnTo>
                  <a:lnTo>
                    <a:pt x="19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1" name="Freeform 145"/>
            <p:cNvSpPr>
              <a:spLocks/>
            </p:cNvSpPr>
            <p:nvPr/>
          </p:nvSpPr>
          <p:spPr bwMode="auto">
            <a:xfrm>
              <a:off x="2839" y="1152"/>
              <a:ext cx="62" cy="88"/>
            </a:xfrm>
            <a:custGeom>
              <a:avLst/>
              <a:gdLst>
                <a:gd name="T0" fmla="*/ 4 w 151"/>
                <a:gd name="T1" fmla="*/ 0 h 216"/>
                <a:gd name="T2" fmla="*/ 0 w 151"/>
                <a:gd name="T3" fmla="*/ 6 h 216"/>
                <a:gd name="T4" fmla="*/ 3 w 151"/>
                <a:gd name="T5" fmla="*/ 6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216">
                  <a:moveTo>
                    <a:pt x="151" y="0"/>
                  </a:moveTo>
                  <a:lnTo>
                    <a:pt x="0" y="216"/>
                  </a:lnTo>
                  <a:lnTo>
                    <a:pt x="100" y="2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2" name="Line 146"/>
            <p:cNvSpPr>
              <a:spLocks noChangeShapeType="1"/>
            </p:cNvSpPr>
            <p:nvPr/>
          </p:nvSpPr>
          <p:spPr bwMode="auto">
            <a:xfrm flipV="1">
              <a:off x="2938" y="1107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53" name="Line 147"/>
            <p:cNvSpPr>
              <a:spLocks noChangeShapeType="1"/>
            </p:cNvSpPr>
            <p:nvPr/>
          </p:nvSpPr>
          <p:spPr bwMode="auto">
            <a:xfrm flipV="1">
              <a:off x="2975" y="1107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900" name="Group 148"/>
          <p:cNvGrpSpPr>
            <a:grpSpLocks/>
          </p:cNvGrpSpPr>
          <p:nvPr/>
        </p:nvGrpSpPr>
        <p:grpSpPr bwMode="auto">
          <a:xfrm>
            <a:off x="703263" y="1762125"/>
            <a:ext cx="569912" cy="290513"/>
            <a:chOff x="443" y="1110"/>
            <a:chExt cx="359" cy="183"/>
          </a:xfrm>
        </p:grpSpPr>
        <p:sp>
          <p:nvSpPr>
            <p:cNvPr id="78934" name="Line 149"/>
            <p:cNvSpPr>
              <a:spLocks noChangeShapeType="1"/>
            </p:cNvSpPr>
            <p:nvPr/>
          </p:nvSpPr>
          <p:spPr bwMode="auto">
            <a:xfrm flipV="1">
              <a:off x="460" y="1110"/>
              <a:ext cx="105" cy="183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5" name="Freeform 150"/>
            <p:cNvSpPr>
              <a:spLocks/>
            </p:cNvSpPr>
            <p:nvPr/>
          </p:nvSpPr>
          <p:spPr bwMode="auto">
            <a:xfrm>
              <a:off x="743" y="1234"/>
              <a:ext cx="59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0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0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2" y="46"/>
                  </a:lnTo>
                  <a:lnTo>
                    <a:pt x="126" y="21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5" y="6"/>
                  </a:lnTo>
                  <a:lnTo>
                    <a:pt x="22" y="21"/>
                  </a:lnTo>
                  <a:lnTo>
                    <a:pt x="5" y="46"/>
                  </a:lnTo>
                  <a:lnTo>
                    <a:pt x="0" y="74"/>
                  </a:lnTo>
                  <a:lnTo>
                    <a:pt x="5" y="102"/>
                  </a:lnTo>
                  <a:lnTo>
                    <a:pt x="22" y="126"/>
                  </a:lnTo>
                  <a:lnTo>
                    <a:pt x="45" y="143"/>
                  </a:lnTo>
                  <a:lnTo>
                    <a:pt x="74" y="148"/>
                  </a:lnTo>
                  <a:lnTo>
                    <a:pt x="103" y="143"/>
                  </a:lnTo>
                  <a:lnTo>
                    <a:pt x="126" y="126"/>
                  </a:lnTo>
                  <a:lnTo>
                    <a:pt x="142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6" name="Freeform 151"/>
            <p:cNvSpPr>
              <a:spLocks/>
            </p:cNvSpPr>
            <p:nvPr/>
          </p:nvSpPr>
          <p:spPr bwMode="auto">
            <a:xfrm>
              <a:off x="443" y="1144"/>
              <a:ext cx="71" cy="133"/>
            </a:xfrm>
            <a:custGeom>
              <a:avLst/>
              <a:gdLst>
                <a:gd name="T0" fmla="*/ 0 w 177"/>
                <a:gd name="T1" fmla="*/ 9 h 326"/>
                <a:gd name="T2" fmla="*/ 1 w 177"/>
                <a:gd name="T3" fmla="*/ 9 h 326"/>
                <a:gd name="T4" fmla="*/ 2 w 177"/>
                <a:gd name="T5" fmla="*/ 9 h 326"/>
                <a:gd name="T6" fmla="*/ 2 w 177"/>
                <a:gd name="T7" fmla="*/ 9 h 326"/>
                <a:gd name="T8" fmla="*/ 3 w 177"/>
                <a:gd name="T9" fmla="*/ 8 h 326"/>
                <a:gd name="T10" fmla="*/ 3 w 177"/>
                <a:gd name="T11" fmla="*/ 7 h 326"/>
                <a:gd name="T12" fmla="*/ 3 w 177"/>
                <a:gd name="T13" fmla="*/ 6 h 326"/>
                <a:gd name="T14" fmla="*/ 4 w 177"/>
                <a:gd name="T15" fmla="*/ 5 h 326"/>
                <a:gd name="T16" fmla="*/ 3 w 177"/>
                <a:gd name="T17" fmla="*/ 4 h 326"/>
                <a:gd name="T18" fmla="*/ 3 w 177"/>
                <a:gd name="T19" fmla="*/ 4 h 326"/>
                <a:gd name="T20" fmla="*/ 2 w 177"/>
                <a:gd name="T21" fmla="*/ 4 h 326"/>
                <a:gd name="T22" fmla="*/ 1 w 177"/>
                <a:gd name="T23" fmla="*/ 4 h 326"/>
                <a:gd name="T24" fmla="*/ 2 w 177"/>
                <a:gd name="T25" fmla="*/ 0 h 326"/>
                <a:gd name="T26" fmla="*/ 4 w 177"/>
                <a:gd name="T27" fmla="*/ 0 h 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7" h="326">
                  <a:moveTo>
                    <a:pt x="0" y="326"/>
                  </a:moveTo>
                  <a:lnTo>
                    <a:pt x="51" y="326"/>
                  </a:lnTo>
                  <a:lnTo>
                    <a:pt x="72" y="320"/>
                  </a:lnTo>
                  <a:lnTo>
                    <a:pt x="93" y="305"/>
                  </a:lnTo>
                  <a:lnTo>
                    <a:pt x="111" y="281"/>
                  </a:lnTo>
                  <a:lnTo>
                    <a:pt x="122" y="253"/>
                  </a:lnTo>
                  <a:lnTo>
                    <a:pt x="132" y="218"/>
                  </a:lnTo>
                  <a:lnTo>
                    <a:pt x="135" y="189"/>
                  </a:lnTo>
                  <a:lnTo>
                    <a:pt x="131" y="166"/>
                  </a:lnTo>
                  <a:lnTo>
                    <a:pt x="117" y="150"/>
                  </a:lnTo>
                  <a:lnTo>
                    <a:pt x="100" y="145"/>
                  </a:lnTo>
                  <a:lnTo>
                    <a:pt x="49" y="145"/>
                  </a:lnTo>
                  <a:lnTo>
                    <a:pt x="87" y="0"/>
                  </a:lnTo>
                  <a:lnTo>
                    <a:pt x="1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7" name="Line 152"/>
            <p:cNvSpPr>
              <a:spLocks noChangeShapeType="1"/>
            </p:cNvSpPr>
            <p:nvPr/>
          </p:nvSpPr>
          <p:spPr bwMode="auto">
            <a:xfrm flipV="1">
              <a:off x="542" y="1144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8" name="Freeform 153"/>
            <p:cNvSpPr>
              <a:spLocks/>
            </p:cNvSpPr>
            <p:nvPr/>
          </p:nvSpPr>
          <p:spPr bwMode="auto">
            <a:xfrm>
              <a:off x="556" y="1130"/>
              <a:ext cx="43" cy="161"/>
            </a:xfrm>
            <a:custGeom>
              <a:avLst/>
              <a:gdLst>
                <a:gd name="T0" fmla="*/ 3 w 106"/>
                <a:gd name="T1" fmla="*/ 0 h 399"/>
                <a:gd name="T2" fmla="*/ 2 w 106"/>
                <a:gd name="T3" fmla="*/ 2 h 399"/>
                <a:gd name="T4" fmla="*/ 1 w 106"/>
                <a:gd name="T5" fmla="*/ 4 h 399"/>
                <a:gd name="T6" fmla="*/ 0 w 106"/>
                <a:gd name="T7" fmla="*/ 6 h 399"/>
                <a:gd name="T8" fmla="*/ 0 w 106"/>
                <a:gd name="T9" fmla="*/ 8 h 399"/>
                <a:gd name="T10" fmla="*/ 0 w 106"/>
                <a:gd name="T11" fmla="*/ 1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399">
                  <a:moveTo>
                    <a:pt x="106" y="0"/>
                  </a:moveTo>
                  <a:lnTo>
                    <a:pt x="70" y="79"/>
                  </a:lnTo>
                  <a:lnTo>
                    <a:pt x="40" y="158"/>
                  </a:lnTo>
                  <a:lnTo>
                    <a:pt x="18" y="240"/>
                  </a:lnTo>
                  <a:lnTo>
                    <a:pt x="5" y="321"/>
                  </a:lnTo>
                  <a:lnTo>
                    <a:pt x="0" y="3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9" name="Line 154"/>
            <p:cNvSpPr>
              <a:spLocks noChangeShapeType="1"/>
            </p:cNvSpPr>
            <p:nvPr/>
          </p:nvSpPr>
          <p:spPr bwMode="auto">
            <a:xfrm>
              <a:off x="627" y="114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0" name="Freeform 155"/>
            <p:cNvSpPr>
              <a:spLocks/>
            </p:cNvSpPr>
            <p:nvPr/>
          </p:nvSpPr>
          <p:spPr bwMode="auto">
            <a:xfrm>
              <a:off x="633" y="1144"/>
              <a:ext cx="28" cy="59"/>
            </a:xfrm>
            <a:custGeom>
              <a:avLst/>
              <a:gdLst>
                <a:gd name="T0" fmla="*/ 0 w 74"/>
                <a:gd name="T1" fmla="*/ 4 h 145"/>
                <a:gd name="T2" fmla="*/ 0 w 74"/>
                <a:gd name="T3" fmla="*/ 4 h 145"/>
                <a:gd name="T4" fmla="*/ 1 w 74"/>
                <a:gd name="T5" fmla="*/ 3 h 145"/>
                <a:gd name="T6" fmla="*/ 1 w 74"/>
                <a:gd name="T7" fmla="*/ 3 h 145"/>
                <a:gd name="T8" fmla="*/ 2 w 74"/>
                <a:gd name="T9" fmla="*/ 2 h 145"/>
                <a:gd name="T10" fmla="*/ 2 w 74"/>
                <a:gd name="T11" fmla="*/ 1 h 145"/>
                <a:gd name="T12" fmla="*/ 2 w 74"/>
                <a:gd name="T13" fmla="*/ 1 h 145"/>
                <a:gd name="T14" fmla="*/ 1 w 74"/>
                <a:gd name="T15" fmla="*/ 0 h 145"/>
                <a:gd name="T16" fmla="*/ 1 w 74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5">
                  <a:moveTo>
                    <a:pt x="0" y="145"/>
                  </a:moveTo>
                  <a:lnTo>
                    <a:pt x="21" y="139"/>
                  </a:lnTo>
                  <a:lnTo>
                    <a:pt x="42" y="124"/>
                  </a:lnTo>
                  <a:lnTo>
                    <a:pt x="58" y="99"/>
                  </a:lnTo>
                  <a:lnTo>
                    <a:pt x="69" y="72"/>
                  </a:lnTo>
                  <a:lnTo>
                    <a:pt x="74" y="44"/>
                  </a:lnTo>
                  <a:lnTo>
                    <a:pt x="68" y="21"/>
                  </a:lnTo>
                  <a:lnTo>
                    <a:pt x="56" y="5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1" name="Line 156"/>
            <p:cNvSpPr>
              <a:spLocks noChangeShapeType="1"/>
            </p:cNvSpPr>
            <p:nvPr/>
          </p:nvSpPr>
          <p:spPr bwMode="auto">
            <a:xfrm flipH="1">
              <a:off x="621" y="1203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2" name="Freeform 157"/>
            <p:cNvSpPr>
              <a:spLocks/>
            </p:cNvSpPr>
            <p:nvPr/>
          </p:nvSpPr>
          <p:spPr bwMode="auto">
            <a:xfrm>
              <a:off x="633" y="1203"/>
              <a:ext cx="14" cy="28"/>
            </a:xfrm>
            <a:custGeom>
              <a:avLst/>
              <a:gdLst>
                <a:gd name="T0" fmla="*/ 1 w 35"/>
                <a:gd name="T1" fmla="*/ 2 h 73"/>
                <a:gd name="T2" fmla="*/ 1 w 35"/>
                <a:gd name="T3" fmla="*/ 1 h 73"/>
                <a:gd name="T4" fmla="*/ 1 w 35"/>
                <a:gd name="T5" fmla="*/ 0 h 73"/>
                <a:gd name="T6" fmla="*/ 0 w 35"/>
                <a:gd name="T7" fmla="*/ 0 h 73"/>
                <a:gd name="T8" fmla="*/ 0 w 35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3">
                  <a:moveTo>
                    <a:pt x="31" y="73"/>
                  </a:moveTo>
                  <a:lnTo>
                    <a:pt x="35" y="44"/>
                  </a:lnTo>
                  <a:lnTo>
                    <a:pt x="30" y="21"/>
                  </a:lnTo>
                  <a:lnTo>
                    <a:pt x="17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3" name="Line 158"/>
            <p:cNvSpPr>
              <a:spLocks noChangeShapeType="1"/>
            </p:cNvSpPr>
            <p:nvPr/>
          </p:nvSpPr>
          <p:spPr bwMode="auto">
            <a:xfrm flipH="1">
              <a:off x="641" y="1231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4" name="Freeform 159"/>
            <p:cNvSpPr>
              <a:spLocks/>
            </p:cNvSpPr>
            <p:nvPr/>
          </p:nvSpPr>
          <p:spPr bwMode="auto">
            <a:xfrm>
              <a:off x="613" y="1245"/>
              <a:ext cx="28" cy="32"/>
            </a:xfrm>
            <a:custGeom>
              <a:avLst/>
              <a:gdLst>
                <a:gd name="T0" fmla="*/ 0 w 71"/>
                <a:gd name="T1" fmla="*/ 3 h 73"/>
                <a:gd name="T2" fmla="*/ 0 w 71"/>
                <a:gd name="T3" fmla="*/ 3 h 73"/>
                <a:gd name="T4" fmla="*/ 1 w 71"/>
                <a:gd name="T5" fmla="*/ 2 h 73"/>
                <a:gd name="T6" fmla="*/ 2 w 71"/>
                <a:gd name="T7" fmla="*/ 1 h 73"/>
                <a:gd name="T8" fmla="*/ 2 w 71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73">
                  <a:moveTo>
                    <a:pt x="0" y="73"/>
                  </a:moveTo>
                  <a:lnTo>
                    <a:pt x="21" y="67"/>
                  </a:lnTo>
                  <a:lnTo>
                    <a:pt x="42" y="52"/>
                  </a:lnTo>
                  <a:lnTo>
                    <a:pt x="59" y="28"/>
                  </a:lnTo>
                  <a:lnTo>
                    <a:pt x="7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5" name="Line 160"/>
            <p:cNvSpPr>
              <a:spLocks noChangeShapeType="1"/>
            </p:cNvSpPr>
            <p:nvPr/>
          </p:nvSpPr>
          <p:spPr bwMode="auto">
            <a:xfrm flipH="1">
              <a:off x="590" y="127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6" name="Line 161"/>
            <p:cNvSpPr>
              <a:spLocks noChangeShapeType="1"/>
            </p:cNvSpPr>
            <p:nvPr/>
          </p:nvSpPr>
          <p:spPr bwMode="auto">
            <a:xfrm flipV="1">
              <a:off x="689" y="1144"/>
              <a:ext cx="14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47" name="Freeform 162"/>
            <p:cNvSpPr>
              <a:spLocks/>
            </p:cNvSpPr>
            <p:nvPr/>
          </p:nvSpPr>
          <p:spPr bwMode="auto">
            <a:xfrm>
              <a:off x="695" y="1130"/>
              <a:ext cx="42" cy="161"/>
            </a:xfrm>
            <a:custGeom>
              <a:avLst/>
              <a:gdLst>
                <a:gd name="T0" fmla="*/ 0 w 107"/>
                <a:gd name="T1" fmla="*/ 10 h 399"/>
                <a:gd name="T2" fmla="*/ 1 w 107"/>
                <a:gd name="T3" fmla="*/ 8 h 399"/>
                <a:gd name="T4" fmla="*/ 2 w 107"/>
                <a:gd name="T5" fmla="*/ 6 h 399"/>
                <a:gd name="T6" fmla="*/ 2 w 107"/>
                <a:gd name="T7" fmla="*/ 4 h 399"/>
                <a:gd name="T8" fmla="*/ 2 w 107"/>
                <a:gd name="T9" fmla="*/ 2 h 399"/>
                <a:gd name="T10" fmla="*/ 2 w 107"/>
                <a:gd name="T11" fmla="*/ 0 h 3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399">
                  <a:moveTo>
                    <a:pt x="0" y="399"/>
                  </a:moveTo>
                  <a:lnTo>
                    <a:pt x="37" y="321"/>
                  </a:lnTo>
                  <a:lnTo>
                    <a:pt x="67" y="240"/>
                  </a:lnTo>
                  <a:lnTo>
                    <a:pt x="89" y="158"/>
                  </a:lnTo>
                  <a:lnTo>
                    <a:pt x="102" y="79"/>
                  </a:lnTo>
                  <a:lnTo>
                    <a:pt x="1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915" name="Line 163"/>
          <p:cNvSpPr>
            <a:spLocks noChangeShapeType="1"/>
          </p:cNvSpPr>
          <p:nvPr/>
        </p:nvSpPr>
        <p:spPr bwMode="auto">
          <a:xfrm>
            <a:off x="1223963" y="2008188"/>
            <a:ext cx="226853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916" name="Line 164"/>
          <p:cNvSpPr>
            <a:spLocks noChangeShapeType="1"/>
          </p:cNvSpPr>
          <p:nvPr/>
        </p:nvSpPr>
        <p:spPr bwMode="auto">
          <a:xfrm>
            <a:off x="3497263" y="2008188"/>
            <a:ext cx="0" cy="28352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917" name="Freeform 165"/>
          <p:cNvSpPr>
            <a:spLocks/>
          </p:cNvSpPr>
          <p:nvPr/>
        </p:nvSpPr>
        <p:spPr bwMode="auto">
          <a:xfrm>
            <a:off x="757238" y="3470275"/>
            <a:ext cx="2740025" cy="2744788"/>
          </a:xfrm>
          <a:custGeom>
            <a:avLst/>
            <a:gdLst>
              <a:gd name="T0" fmla="*/ 2147483647 w 4280"/>
              <a:gd name="T1" fmla="*/ 2147483647 h 4283"/>
              <a:gd name="T2" fmla="*/ 2147483647 w 4280"/>
              <a:gd name="T3" fmla="*/ 2147483647 h 4283"/>
              <a:gd name="T4" fmla="*/ 2147483647 w 4280"/>
              <a:gd name="T5" fmla="*/ 2147483647 h 4283"/>
              <a:gd name="T6" fmla="*/ 2147483647 w 4280"/>
              <a:gd name="T7" fmla="*/ 2147483647 h 4283"/>
              <a:gd name="T8" fmla="*/ 2147483647 w 4280"/>
              <a:gd name="T9" fmla="*/ 2147483647 h 4283"/>
              <a:gd name="T10" fmla="*/ 2147483647 w 4280"/>
              <a:gd name="T11" fmla="*/ 2147483647 h 4283"/>
              <a:gd name="T12" fmla="*/ 2147483647 w 4280"/>
              <a:gd name="T13" fmla="*/ 2147483647 h 4283"/>
              <a:gd name="T14" fmla="*/ 2147483647 w 4280"/>
              <a:gd name="T15" fmla="*/ 2147483647 h 4283"/>
              <a:gd name="T16" fmla="*/ 2147483647 w 4280"/>
              <a:gd name="T17" fmla="*/ 2147483647 h 4283"/>
              <a:gd name="T18" fmla="*/ 2147483647 w 4280"/>
              <a:gd name="T19" fmla="*/ 2147483647 h 4283"/>
              <a:gd name="T20" fmla="*/ 2147483647 w 4280"/>
              <a:gd name="T21" fmla="*/ 2147483647 h 4283"/>
              <a:gd name="T22" fmla="*/ 2147483647 w 4280"/>
              <a:gd name="T23" fmla="*/ 2147483647 h 4283"/>
              <a:gd name="T24" fmla="*/ 2147483647 w 4280"/>
              <a:gd name="T25" fmla="*/ 2147483647 h 4283"/>
              <a:gd name="T26" fmla="*/ 2147483647 w 4280"/>
              <a:gd name="T27" fmla="*/ 2147483647 h 4283"/>
              <a:gd name="T28" fmla="*/ 2147483647 w 4280"/>
              <a:gd name="T29" fmla="*/ 2147483647 h 4283"/>
              <a:gd name="T30" fmla="*/ 2147483647 w 4280"/>
              <a:gd name="T31" fmla="*/ 2147483647 h 4283"/>
              <a:gd name="T32" fmla="*/ 2147483647 w 4280"/>
              <a:gd name="T33" fmla="*/ 2147483647 h 4283"/>
              <a:gd name="T34" fmla="*/ 2147483647 w 4280"/>
              <a:gd name="T35" fmla="*/ 2147483647 h 4283"/>
              <a:gd name="T36" fmla="*/ 2147483647 w 4280"/>
              <a:gd name="T37" fmla="*/ 2147483647 h 4283"/>
              <a:gd name="T38" fmla="*/ 2147483647 w 4280"/>
              <a:gd name="T39" fmla="*/ 2147483647 h 4283"/>
              <a:gd name="T40" fmla="*/ 2147483647 w 4280"/>
              <a:gd name="T41" fmla="*/ 2147483647 h 4283"/>
              <a:gd name="T42" fmla="*/ 2147483647 w 4280"/>
              <a:gd name="T43" fmla="*/ 2147483647 h 4283"/>
              <a:gd name="T44" fmla="*/ 2147483647 w 4280"/>
              <a:gd name="T45" fmla="*/ 2147483647 h 4283"/>
              <a:gd name="T46" fmla="*/ 2147483647 w 4280"/>
              <a:gd name="T47" fmla="*/ 2147483647 h 4283"/>
              <a:gd name="T48" fmla="*/ 2147483647 w 4280"/>
              <a:gd name="T49" fmla="*/ 2147483647 h 4283"/>
              <a:gd name="T50" fmla="*/ 2147483647 w 4280"/>
              <a:gd name="T51" fmla="*/ 2147483647 h 4283"/>
              <a:gd name="T52" fmla="*/ 2147483647 w 4280"/>
              <a:gd name="T53" fmla="*/ 2147483647 h 4283"/>
              <a:gd name="T54" fmla="*/ 2147483647 w 4280"/>
              <a:gd name="T55" fmla="*/ 2147483647 h 4283"/>
              <a:gd name="T56" fmla="*/ 2147483647 w 4280"/>
              <a:gd name="T57" fmla="*/ 2147483647 h 4283"/>
              <a:gd name="T58" fmla="*/ 2147483647 w 4280"/>
              <a:gd name="T59" fmla="*/ 2147483647 h 4283"/>
              <a:gd name="T60" fmla="*/ 2147483647 w 4280"/>
              <a:gd name="T61" fmla="*/ 2147483647 h 4283"/>
              <a:gd name="T62" fmla="*/ 2147483647 w 4280"/>
              <a:gd name="T63" fmla="*/ 2147483647 h 4283"/>
              <a:gd name="T64" fmla="*/ 2147483647 w 4280"/>
              <a:gd name="T65" fmla="*/ 2147483647 h 4283"/>
              <a:gd name="T66" fmla="*/ 2147483647 w 4280"/>
              <a:gd name="T67" fmla="*/ 2147483647 h 4283"/>
              <a:gd name="T68" fmla="*/ 2147483647 w 4280"/>
              <a:gd name="T69" fmla="*/ 2147483647 h 4283"/>
              <a:gd name="T70" fmla="*/ 2147483647 w 4280"/>
              <a:gd name="T71" fmla="*/ 2147483647 h 428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280" h="4283">
                <a:moveTo>
                  <a:pt x="4280" y="2142"/>
                </a:moveTo>
                <a:lnTo>
                  <a:pt x="4272" y="1955"/>
                </a:lnTo>
                <a:lnTo>
                  <a:pt x="4247" y="1769"/>
                </a:lnTo>
                <a:lnTo>
                  <a:pt x="4207" y="1587"/>
                </a:lnTo>
                <a:lnTo>
                  <a:pt x="4151" y="1409"/>
                </a:lnTo>
                <a:lnTo>
                  <a:pt x="4080" y="1237"/>
                </a:lnTo>
                <a:lnTo>
                  <a:pt x="3994" y="1071"/>
                </a:lnTo>
                <a:lnTo>
                  <a:pt x="3893" y="913"/>
                </a:lnTo>
                <a:lnTo>
                  <a:pt x="3779" y="765"/>
                </a:lnTo>
                <a:lnTo>
                  <a:pt x="3653" y="628"/>
                </a:lnTo>
                <a:lnTo>
                  <a:pt x="3515" y="502"/>
                </a:lnTo>
                <a:lnTo>
                  <a:pt x="3367" y="388"/>
                </a:lnTo>
                <a:lnTo>
                  <a:pt x="3210" y="287"/>
                </a:lnTo>
                <a:lnTo>
                  <a:pt x="3044" y="201"/>
                </a:lnTo>
                <a:lnTo>
                  <a:pt x="2872" y="129"/>
                </a:lnTo>
                <a:lnTo>
                  <a:pt x="2694" y="73"/>
                </a:lnTo>
                <a:lnTo>
                  <a:pt x="2511" y="33"/>
                </a:lnTo>
                <a:lnTo>
                  <a:pt x="2327" y="9"/>
                </a:lnTo>
                <a:lnTo>
                  <a:pt x="2140" y="0"/>
                </a:lnTo>
                <a:lnTo>
                  <a:pt x="1953" y="9"/>
                </a:lnTo>
                <a:lnTo>
                  <a:pt x="1769" y="33"/>
                </a:lnTo>
                <a:lnTo>
                  <a:pt x="1586" y="73"/>
                </a:lnTo>
                <a:lnTo>
                  <a:pt x="1408" y="129"/>
                </a:lnTo>
                <a:lnTo>
                  <a:pt x="1236" y="201"/>
                </a:lnTo>
                <a:lnTo>
                  <a:pt x="1070" y="287"/>
                </a:lnTo>
                <a:lnTo>
                  <a:pt x="913" y="388"/>
                </a:lnTo>
                <a:lnTo>
                  <a:pt x="765" y="502"/>
                </a:lnTo>
                <a:lnTo>
                  <a:pt x="627" y="628"/>
                </a:lnTo>
                <a:lnTo>
                  <a:pt x="501" y="765"/>
                </a:lnTo>
                <a:lnTo>
                  <a:pt x="387" y="913"/>
                </a:lnTo>
                <a:lnTo>
                  <a:pt x="288" y="1071"/>
                </a:lnTo>
                <a:lnTo>
                  <a:pt x="201" y="1237"/>
                </a:lnTo>
                <a:lnTo>
                  <a:pt x="130" y="1409"/>
                </a:lnTo>
                <a:lnTo>
                  <a:pt x="73" y="1587"/>
                </a:lnTo>
                <a:lnTo>
                  <a:pt x="33" y="1769"/>
                </a:lnTo>
                <a:lnTo>
                  <a:pt x="9" y="1955"/>
                </a:lnTo>
                <a:lnTo>
                  <a:pt x="0" y="2142"/>
                </a:lnTo>
                <a:lnTo>
                  <a:pt x="9" y="2328"/>
                </a:lnTo>
                <a:lnTo>
                  <a:pt x="33" y="2513"/>
                </a:lnTo>
                <a:lnTo>
                  <a:pt x="73" y="2696"/>
                </a:lnTo>
                <a:lnTo>
                  <a:pt x="130" y="2874"/>
                </a:lnTo>
                <a:lnTo>
                  <a:pt x="201" y="3046"/>
                </a:lnTo>
                <a:lnTo>
                  <a:pt x="288" y="3212"/>
                </a:lnTo>
                <a:lnTo>
                  <a:pt x="387" y="3370"/>
                </a:lnTo>
                <a:lnTo>
                  <a:pt x="501" y="3518"/>
                </a:lnTo>
                <a:lnTo>
                  <a:pt x="627" y="3655"/>
                </a:lnTo>
                <a:lnTo>
                  <a:pt x="765" y="3782"/>
                </a:lnTo>
                <a:lnTo>
                  <a:pt x="913" y="3896"/>
                </a:lnTo>
                <a:lnTo>
                  <a:pt x="1070" y="3995"/>
                </a:lnTo>
                <a:lnTo>
                  <a:pt x="1236" y="4082"/>
                </a:lnTo>
                <a:lnTo>
                  <a:pt x="1408" y="4154"/>
                </a:lnTo>
                <a:lnTo>
                  <a:pt x="1586" y="4210"/>
                </a:lnTo>
                <a:lnTo>
                  <a:pt x="1769" y="4250"/>
                </a:lnTo>
                <a:lnTo>
                  <a:pt x="1953" y="4275"/>
                </a:lnTo>
                <a:lnTo>
                  <a:pt x="2140" y="4283"/>
                </a:lnTo>
                <a:lnTo>
                  <a:pt x="2327" y="4275"/>
                </a:lnTo>
                <a:lnTo>
                  <a:pt x="2511" y="4250"/>
                </a:lnTo>
                <a:lnTo>
                  <a:pt x="2694" y="4210"/>
                </a:lnTo>
                <a:lnTo>
                  <a:pt x="2872" y="4154"/>
                </a:lnTo>
                <a:lnTo>
                  <a:pt x="3044" y="4082"/>
                </a:lnTo>
                <a:lnTo>
                  <a:pt x="3210" y="3995"/>
                </a:lnTo>
                <a:lnTo>
                  <a:pt x="3367" y="3896"/>
                </a:lnTo>
                <a:lnTo>
                  <a:pt x="3515" y="3782"/>
                </a:lnTo>
                <a:lnTo>
                  <a:pt x="3653" y="3655"/>
                </a:lnTo>
                <a:lnTo>
                  <a:pt x="3779" y="3518"/>
                </a:lnTo>
                <a:lnTo>
                  <a:pt x="3893" y="3370"/>
                </a:lnTo>
                <a:lnTo>
                  <a:pt x="3994" y="3212"/>
                </a:lnTo>
                <a:lnTo>
                  <a:pt x="4080" y="3046"/>
                </a:lnTo>
                <a:lnTo>
                  <a:pt x="4151" y="2874"/>
                </a:lnTo>
                <a:lnTo>
                  <a:pt x="4207" y="2696"/>
                </a:lnTo>
                <a:lnTo>
                  <a:pt x="4247" y="2513"/>
                </a:lnTo>
                <a:lnTo>
                  <a:pt x="4272" y="2328"/>
                </a:lnTo>
                <a:lnTo>
                  <a:pt x="4280" y="214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918" name="Group 166"/>
          <p:cNvGrpSpPr>
            <a:grpSpLocks/>
          </p:cNvGrpSpPr>
          <p:nvPr/>
        </p:nvGrpSpPr>
        <p:grpSpPr bwMode="auto">
          <a:xfrm>
            <a:off x="1042988" y="3709988"/>
            <a:ext cx="347662" cy="2289175"/>
            <a:chOff x="657" y="2337"/>
            <a:chExt cx="219" cy="1442"/>
          </a:xfrm>
        </p:grpSpPr>
        <p:sp>
          <p:nvSpPr>
            <p:cNvPr id="78932" name="Freeform 167"/>
            <p:cNvSpPr>
              <a:spLocks/>
            </p:cNvSpPr>
            <p:nvPr/>
          </p:nvSpPr>
          <p:spPr bwMode="auto">
            <a:xfrm>
              <a:off x="681" y="3610"/>
              <a:ext cx="195" cy="169"/>
            </a:xfrm>
            <a:custGeom>
              <a:avLst/>
              <a:gdLst>
                <a:gd name="T0" fmla="*/ 0 w 483"/>
                <a:gd name="T1" fmla="*/ 0 h 421"/>
                <a:gd name="T2" fmla="*/ 4 w 483"/>
                <a:gd name="T3" fmla="*/ 4 h 421"/>
                <a:gd name="T4" fmla="*/ 8 w 483"/>
                <a:gd name="T5" fmla="*/ 8 h 421"/>
                <a:gd name="T6" fmla="*/ 13 w 483"/>
                <a:gd name="T7" fmla="*/ 11 h 4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421">
                  <a:moveTo>
                    <a:pt x="0" y="0"/>
                  </a:moveTo>
                  <a:lnTo>
                    <a:pt x="145" y="156"/>
                  </a:lnTo>
                  <a:lnTo>
                    <a:pt x="308" y="297"/>
                  </a:lnTo>
                  <a:lnTo>
                    <a:pt x="483" y="4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3" name="Freeform 168"/>
            <p:cNvSpPr>
              <a:spLocks/>
            </p:cNvSpPr>
            <p:nvPr/>
          </p:nvSpPr>
          <p:spPr bwMode="auto">
            <a:xfrm flipV="1">
              <a:off x="657" y="2337"/>
              <a:ext cx="195" cy="182"/>
            </a:xfrm>
            <a:custGeom>
              <a:avLst/>
              <a:gdLst>
                <a:gd name="T0" fmla="*/ 0 w 483"/>
                <a:gd name="T1" fmla="*/ 0 h 421"/>
                <a:gd name="T2" fmla="*/ 4 w 483"/>
                <a:gd name="T3" fmla="*/ 6 h 421"/>
                <a:gd name="T4" fmla="*/ 8 w 483"/>
                <a:gd name="T5" fmla="*/ 10 h 421"/>
                <a:gd name="T6" fmla="*/ 13 w 483"/>
                <a:gd name="T7" fmla="*/ 15 h 4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3" h="421">
                  <a:moveTo>
                    <a:pt x="0" y="0"/>
                  </a:moveTo>
                  <a:lnTo>
                    <a:pt x="145" y="156"/>
                  </a:lnTo>
                  <a:lnTo>
                    <a:pt x="308" y="297"/>
                  </a:lnTo>
                  <a:lnTo>
                    <a:pt x="483" y="4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921" name="Line 169"/>
          <p:cNvSpPr>
            <a:spLocks noChangeShapeType="1"/>
          </p:cNvSpPr>
          <p:nvPr/>
        </p:nvSpPr>
        <p:spPr bwMode="auto">
          <a:xfrm>
            <a:off x="1223963" y="2008188"/>
            <a:ext cx="0" cy="38655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922" name="Group 170"/>
          <p:cNvGrpSpPr>
            <a:grpSpLocks/>
          </p:cNvGrpSpPr>
          <p:nvPr/>
        </p:nvGrpSpPr>
        <p:grpSpPr bwMode="auto">
          <a:xfrm>
            <a:off x="1084263" y="3563938"/>
            <a:ext cx="188912" cy="296862"/>
            <a:chOff x="683" y="2245"/>
            <a:chExt cx="119" cy="187"/>
          </a:xfrm>
        </p:grpSpPr>
        <p:sp>
          <p:nvSpPr>
            <p:cNvPr id="78924" name="Freeform 171"/>
            <p:cNvSpPr>
              <a:spLocks/>
            </p:cNvSpPr>
            <p:nvPr/>
          </p:nvSpPr>
          <p:spPr bwMode="auto">
            <a:xfrm>
              <a:off x="743" y="2373"/>
              <a:ext cx="59" cy="59"/>
            </a:xfrm>
            <a:custGeom>
              <a:avLst/>
              <a:gdLst>
                <a:gd name="T0" fmla="*/ 4 w 148"/>
                <a:gd name="T1" fmla="*/ 2 h 149"/>
                <a:gd name="T2" fmla="*/ 4 w 148"/>
                <a:gd name="T3" fmla="*/ 1 h 149"/>
                <a:gd name="T4" fmla="*/ 3 w 148"/>
                <a:gd name="T5" fmla="*/ 1 h 149"/>
                <a:gd name="T6" fmla="*/ 2 w 148"/>
                <a:gd name="T7" fmla="*/ 0 h 149"/>
                <a:gd name="T8" fmla="*/ 2 w 148"/>
                <a:gd name="T9" fmla="*/ 0 h 149"/>
                <a:gd name="T10" fmla="*/ 1 w 148"/>
                <a:gd name="T11" fmla="*/ 0 h 149"/>
                <a:gd name="T12" fmla="*/ 1 w 148"/>
                <a:gd name="T13" fmla="*/ 1 h 149"/>
                <a:gd name="T14" fmla="*/ 0 w 148"/>
                <a:gd name="T15" fmla="*/ 1 h 149"/>
                <a:gd name="T16" fmla="*/ 0 w 148"/>
                <a:gd name="T17" fmla="*/ 2 h 149"/>
                <a:gd name="T18" fmla="*/ 0 w 148"/>
                <a:gd name="T19" fmla="*/ 2 h 149"/>
                <a:gd name="T20" fmla="*/ 1 w 148"/>
                <a:gd name="T21" fmla="*/ 3 h 149"/>
                <a:gd name="T22" fmla="*/ 1 w 148"/>
                <a:gd name="T23" fmla="*/ 4 h 149"/>
                <a:gd name="T24" fmla="*/ 2 w 148"/>
                <a:gd name="T25" fmla="*/ 4 h 149"/>
                <a:gd name="T26" fmla="*/ 2 w 148"/>
                <a:gd name="T27" fmla="*/ 4 h 149"/>
                <a:gd name="T28" fmla="*/ 3 w 148"/>
                <a:gd name="T29" fmla="*/ 3 h 149"/>
                <a:gd name="T30" fmla="*/ 4 w 148"/>
                <a:gd name="T31" fmla="*/ 2 h 149"/>
                <a:gd name="T32" fmla="*/ 4 w 148"/>
                <a:gd name="T33" fmla="*/ 2 h 1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9">
                  <a:moveTo>
                    <a:pt x="148" y="74"/>
                  </a:moveTo>
                  <a:lnTo>
                    <a:pt x="142" y="46"/>
                  </a:lnTo>
                  <a:lnTo>
                    <a:pt x="126" y="23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5" y="6"/>
                  </a:lnTo>
                  <a:lnTo>
                    <a:pt x="22" y="23"/>
                  </a:lnTo>
                  <a:lnTo>
                    <a:pt x="5" y="46"/>
                  </a:lnTo>
                  <a:lnTo>
                    <a:pt x="0" y="74"/>
                  </a:lnTo>
                  <a:lnTo>
                    <a:pt x="5" y="103"/>
                  </a:lnTo>
                  <a:lnTo>
                    <a:pt x="22" y="126"/>
                  </a:lnTo>
                  <a:lnTo>
                    <a:pt x="45" y="143"/>
                  </a:lnTo>
                  <a:lnTo>
                    <a:pt x="74" y="149"/>
                  </a:lnTo>
                  <a:lnTo>
                    <a:pt x="103" y="143"/>
                  </a:lnTo>
                  <a:lnTo>
                    <a:pt x="126" y="126"/>
                  </a:lnTo>
                  <a:lnTo>
                    <a:pt x="142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5" name="Line 172"/>
            <p:cNvSpPr>
              <a:spLocks noChangeShapeType="1"/>
            </p:cNvSpPr>
            <p:nvPr/>
          </p:nvSpPr>
          <p:spPr bwMode="auto">
            <a:xfrm>
              <a:off x="717" y="224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6" name="Freeform 173"/>
            <p:cNvSpPr>
              <a:spLocks/>
            </p:cNvSpPr>
            <p:nvPr/>
          </p:nvSpPr>
          <p:spPr bwMode="auto">
            <a:xfrm>
              <a:off x="723" y="2245"/>
              <a:ext cx="28" cy="60"/>
            </a:xfrm>
            <a:custGeom>
              <a:avLst/>
              <a:gdLst>
                <a:gd name="T0" fmla="*/ 0 w 74"/>
                <a:gd name="T1" fmla="*/ 4 h 144"/>
                <a:gd name="T2" fmla="*/ 0 w 74"/>
                <a:gd name="T3" fmla="*/ 4 h 144"/>
                <a:gd name="T4" fmla="*/ 1 w 74"/>
                <a:gd name="T5" fmla="*/ 4 h 144"/>
                <a:gd name="T6" fmla="*/ 1 w 74"/>
                <a:gd name="T7" fmla="*/ 3 h 144"/>
                <a:gd name="T8" fmla="*/ 2 w 74"/>
                <a:gd name="T9" fmla="*/ 2 h 144"/>
                <a:gd name="T10" fmla="*/ 2 w 74"/>
                <a:gd name="T11" fmla="*/ 1 h 144"/>
                <a:gd name="T12" fmla="*/ 2 w 74"/>
                <a:gd name="T13" fmla="*/ 1 h 144"/>
                <a:gd name="T14" fmla="*/ 1 w 74"/>
                <a:gd name="T15" fmla="*/ 0 h 144"/>
                <a:gd name="T16" fmla="*/ 1 w 74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4">
                  <a:moveTo>
                    <a:pt x="0" y="144"/>
                  </a:moveTo>
                  <a:lnTo>
                    <a:pt x="21" y="139"/>
                  </a:lnTo>
                  <a:lnTo>
                    <a:pt x="42" y="123"/>
                  </a:lnTo>
                  <a:lnTo>
                    <a:pt x="60" y="100"/>
                  </a:lnTo>
                  <a:lnTo>
                    <a:pt x="71" y="73"/>
                  </a:lnTo>
                  <a:lnTo>
                    <a:pt x="74" y="45"/>
                  </a:lnTo>
                  <a:lnTo>
                    <a:pt x="70" y="21"/>
                  </a:lnTo>
                  <a:lnTo>
                    <a:pt x="58" y="5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7" name="Line 174"/>
            <p:cNvSpPr>
              <a:spLocks noChangeShapeType="1"/>
            </p:cNvSpPr>
            <p:nvPr/>
          </p:nvSpPr>
          <p:spPr bwMode="auto">
            <a:xfrm flipH="1">
              <a:off x="712" y="2305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8" name="Freeform 175"/>
            <p:cNvSpPr>
              <a:spLocks/>
            </p:cNvSpPr>
            <p:nvPr/>
          </p:nvSpPr>
          <p:spPr bwMode="auto">
            <a:xfrm>
              <a:off x="723" y="2305"/>
              <a:ext cx="14" cy="28"/>
            </a:xfrm>
            <a:custGeom>
              <a:avLst/>
              <a:gdLst>
                <a:gd name="T0" fmla="*/ 1 w 36"/>
                <a:gd name="T1" fmla="*/ 2 h 73"/>
                <a:gd name="T2" fmla="*/ 1 w 36"/>
                <a:gd name="T3" fmla="*/ 1 h 73"/>
                <a:gd name="T4" fmla="*/ 1 w 36"/>
                <a:gd name="T5" fmla="*/ 0 h 73"/>
                <a:gd name="T6" fmla="*/ 0 w 36"/>
                <a:gd name="T7" fmla="*/ 0 h 73"/>
                <a:gd name="T8" fmla="*/ 0 w 36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73">
                  <a:moveTo>
                    <a:pt x="32" y="73"/>
                  </a:moveTo>
                  <a:lnTo>
                    <a:pt x="36" y="46"/>
                  </a:lnTo>
                  <a:lnTo>
                    <a:pt x="31" y="23"/>
                  </a:lnTo>
                  <a:lnTo>
                    <a:pt x="19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9" name="Line 176"/>
            <p:cNvSpPr>
              <a:spLocks noChangeShapeType="1"/>
            </p:cNvSpPr>
            <p:nvPr/>
          </p:nvSpPr>
          <p:spPr bwMode="auto">
            <a:xfrm flipH="1">
              <a:off x="732" y="2333"/>
              <a:ext cx="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0" name="Freeform 177"/>
            <p:cNvSpPr>
              <a:spLocks/>
            </p:cNvSpPr>
            <p:nvPr/>
          </p:nvSpPr>
          <p:spPr bwMode="auto">
            <a:xfrm>
              <a:off x="703" y="2347"/>
              <a:ext cx="29" cy="31"/>
            </a:xfrm>
            <a:custGeom>
              <a:avLst/>
              <a:gdLst>
                <a:gd name="T0" fmla="*/ 0 w 70"/>
                <a:gd name="T1" fmla="*/ 3 h 73"/>
                <a:gd name="T2" fmla="*/ 1 w 70"/>
                <a:gd name="T3" fmla="*/ 2 h 73"/>
                <a:gd name="T4" fmla="*/ 1 w 70"/>
                <a:gd name="T5" fmla="*/ 2 h 73"/>
                <a:gd name="T6" fmla="*/ 2 w 70"/>
                <a:gd name="T7" fmla="*/ 1 h 73"/>
                <a:gd name="T8" fmla="*/ 2 w 70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73">
                  <a:moveTo>
                    <a:pt x="0" y="73"/>
                  </a:moveTo>
                  <a:lnTo>
                    <a:pt x="21" y="67"/>
                  </a:lnTo>
                  <a:lnTo>
                    <a:pt x="42" y="51"/>
                  </a:lnTo>
                  <a:lnTo>
                    <a:pt x="59" y="27"/>
                  </a:lnTo>
                  <a:lnTo>
                    <a:pt x="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31" name="Line 178"/>
            <p:cNvSpPr>
              <a:spLocks noChangeShapeType="1"/>
            </p:cNvSpPr>
            <p:nvPr/>
          </p:nvSpPr>
          <p:spPr bwMode="auto">
            <a:xfrm flipH="1">
              <a:off x="683" y="237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931" name="Group 179"/>
          <p:cNvGrpSpPr>
            <a:grpSpLocks/>
          </p:cNvGrpSpPr>
          <p:nvPr/>
        </p:nvGrpSpPr>
        <p:grpSpPr bwMode="auto">
          <a:xfrm>
            <a:off x="1179513" y="5829300"/>
            <a:ext cx="134937" cy="344488"/>
            <a:chOff x="743" y="3672"/>
            <a:chExt cx="85" cy="217"/>
          </a:xfrm>
        </p:grpSpPr>
        <p:sp>
          <p:nvSpPr>
            <p:cNvPr id="78922" name="Freeform 180"/>
            <p:cNvSpPr>
              <a:spLocks/>
            </p:cNvSpPr>
            <p:nvPr/>
          </p:nvSpPr>
          <p:spPr bwMode="auto">
            <a:xfrm>
              <a:off x="743" y="3672"/>
              <a:ext cx="59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3 w 148"/>
                <a:gd name="T5" fmla="*/ 1 h 148"/>
                <a:gd name="T6" fmla="*/ 2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1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2 w 148"/>
                <a:gd name="T27" fmla="*/ 4 h 148"/>
                <a:gd name="T28" fmla="*/ 3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2" y="47"/>
                  </a:lnTo>
                  <a:lnTo>
                    <a:pt x="126" y="22"/>
                  </a:lnTo>
                  <a:lnTo>
                    <a:pt x="103" y="6"/>
                  </a:lnTo>
                  <a:lnTo>
                    <a:pt x="74" y="0"/>
                  </a:lnTo>
                  <a:lnTo>
                    <a:pt x="45" y="6"/>
                  </a:lnTo>
                  <a:lnTo>
                    <a:pt x="22" y="22"/>
                  </a:lnTo>
                  <a:lnTo>
                    <a:pt x="5" y="47"/>
                  </a:lnTo>
                  <a:lnTo>
                    <a:pt x="0" y="74"/>
                  </a:lnTo>
                  <a:lnTo>
                    <a:pt x="5" y="103"/>
                  </a:lnTo>
                  <a:lnTo>
                    <a:pt x="22" y="127"/>
                  </a:lnTo>
                  <a:lnTo>
                    <a:pt x="45" y="143"/>
                  </a:lnTo>
                  <a:lnTo>
                    <a:pt x="74" y="148"/>
                  </a:lnTo>
                  <a:lnTo>
                    <a:pt x="103" y="143"/>
                  </a:lnTo>
                  <a:lnTo>
                    <a:pt x="126" y="127"/>
                  </a:lnTo>
                  <a:lnTo>
                    <a:pt x="142" y="103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3" name="Freeform 181"/>
            <p:cNvSpPr>
              <a:spLocks/>
            </p:cNvSpPr>
            <p:nvPr/>
          </p:nvSpPr>
          <p:spPr bwMode="auto">
            <a:xfrm>
              <a:off x="757" y="3757"/>
              <a:ext cx="71" cy="132"/>
            </a:xfrm>
            <a:custGeom>
              <a:avLst/>
              <a:gdLst>
                <a:gd name="T0" fmla="*/ 0 w 176"/>
                <a:gd name="T1" fmla="*/ 8 h 327"/>
                <a:gd name="T2" fmla="*/ 1 w 176"/>
                <a:gd name="T3" fmla="*/ 8 h 327"/>
                <a:gd name="T4" fmla="*/ 2 w 176"/>
                <a:gd name="T5" fmla="*/ 8 h 327"/>
                <a:gd name="T6" fmla="*/ 2 w 176"/>
                <a:gd name="T7" fmla="*/ 8 h 327"/>
                <a:gd name="T8" fmla="*/ 3 w 176"/>
                <a:gd name="T9" fmla="*/ 8 h 327"/>
                <a:gd name="T10" fmla="*/ 3 w 176"/>
                <a:gd name="T11" fmla="*/ 7 h 327"/>
                <a:gd name="T12" fmla="*/ 3 w 176"/>
                <a:gd name="T13" fmla="*/ 6 h 327"/>
                <a:gd name="T14" fmla="*/ 4 w 176"/>
                <a:gd name="T15" fmla="*/ 5 h 327"/>
                <a:gd name="T16" fmla="*/ 3 w 176"/>
                <a:gd name="T17" fmla="*/ 4 h 327"/>
                <a:gd name="T18" fmla="*/ 3 w 176"/>
                <a:gd name="T19" fmla="*/ 4 h 327"/>
                <a:gd name="T20" fmla="*/ 2 w 176"/>
                <a:gd name="T21" fmla="*/ 4 h 327"/>
                <a:gd name="T22" fmla="*/ 1 w 176"/>
                <a:gd name="T23" fmla="*/ 4 h 327"/>
                <a:gd name="T24" fmla="*/ 2 w 176"/>
                <a:gd name="T25" fmla="*/ 0 h 327"/>
                <a:gd name="T26" fmla="*/ 5 w 176"/>
                <a:gd name="T27" fmla="*/ 0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6" h="327">
                  <a:moveTo>
                    <a:pt x="0" y="327"/>
                  </a:moveTo>
                  <a:lnTo>
                    <a:pt x="51" y="327"/>
                  </a:lnTo>
                  <a:lnTo>
                    <a:pt x="72" y="321"/>
                  </a:lnTo>
                  <a:lnTo>
                    <a:pt x="92" y="306"/>
                  </a:lnTo>
                  <a:lnTo>
                    <a:pt x="109" y="282"/>
                  </a:lnTo>
                  <a:lnTo>
                    <a:pt x="121" y="255"/>
                  </a:lnTo>
                  <a:lnTo>
                    <a:pt x="130" y="218"/>
                  </a:lnTo>
                  <a:lnTo>
                    <a:pt x="134" y="191"/>
                  </a:lnTo>
                  <a:lnTo>
                    <a:pt x="129" y="166"/>
                  </a:lnTo>
                  <a:lnTo>
                    <a:pt x="117" y="151"/>
                  </a:lnTo>
                  <a:lnTo>
                    <a:pt x="100" y="145"/>
                  </a:lnTo>
                  <a:lnTo>
                    <a:pt x="49" y="145"/>
                  </a:lnTo>
                  <a:lnTo>
                    <a:pt x="87" y="0"/>
                  </a:lnTo>
                  <a:lnTo>
                    <a:pt x="1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934" name="Line 182"/>
          <p:cNvSpPr>
            <a:spLocks noChangeShapeType="1"/>
          </p:cNvSpPr>
          <p:nvPr/>
        </p:nvSpPr>
        <p:spPr bwMode="auto">
          <a:xfrm>
            <a:off x="3492500" y="2008188"/>
            <a:ext cx="35750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935" name="Group 183"/>
          <p:cNvGrpSpPr>
            <a:grpSpLocks/>
          </p:cNvGrpSpPr>
          <p:nvPr/>
        </p:nvGrpSpPr>
        <p:grpSpPr bwMode="auto">
          <a:xfrm>
            <a:off x="1223963" y="3811588"/>
            <a:ext cx="5843587" cy="2062162"/>
            <a:chOff x="771" y="2401"/>
            <a:chExt cx="3681" cy="1299"/>
          </a:xfrm>
        </p:grpSpPr>
        <p:sp>
          <p:nvSpPr>
            <p:cNvPr id="78920" name="Line 184"/>
            <p:cNvSpPr>
              <a:spLocks noChangeShapeType="1"/>
            </p:cNvSpPr>
            <p:nvPr/>
          </p:nvSpPr>
          <p:spPr bwMode="auto">
            <a:xfrm>
              <a:off x="771" y="2401"/>
              <a:ext cx="238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21" name="Line 185"/>
            <p:cNvSpPr>
              <a:spLocks noChangeShapeType="1"/>
            </p:cNvSpPr>
            <p:nvPr/>
          </p:nvSpPr>
          <p:spPr bwMode="auto">
            <a:xfrm>
              <a:off x="771" y="3700"/>
              <a:ext cx="36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938" name="Group 186"/>
          <p:cNvGrpSpPr>
            <a:grpSpLocks/>
          </p:cNvGrpSpPr>
          <p:nvPr/>
        </p:nvGrpSpPr>
        <p:grpSpPr bwMode="auto">
          <a:xfrm>
            <a:off x="5005388" y="2008188"/>
            <a:ext cx="2062162" cy="3865562"/>
            <a:chOff x="3153" y="1265"/>
            <a:chExt cx="1299" cy="2435"/>
          </a:xfrm>
        </p:grpSpPr>
        <p:sp>
          <p:nvSpPr>
            <p:cNvPr id="78918" name="Line 187"/>
            <p:cNvSpPr>
              <a:spLocks noChangeShapeType="1"/>
            </p:cNvSpPr>
            <p:nvPr/>
          </p:nvSpPr>
          <p:spPr bwMode="auto">
            <a:xfrm flipV="1">
              <a:off x="3153" y="1265"/>
              <a:ext cx="0" cy="1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9" name="Line 188"/>
            <p:cNvSpPr>
              <a:spLocks noChangeShapeType="1"/>
            </p:cNvSpPr>
            <p:nvPr/>
          </p:nvSpPr>
          <p:spPr bwMode="auto">
            <a:xfrm flipV="1">
              <a:off x="4452" y="1265"/>
              <a:ext cx="0" cy="24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941" name="Group 189"/>
          <p:cNvGrpSpPr>
            <a:grpSpLocks/>
          </p:cNvGrpSpPr>
          <p:nvPr/>
        </p:nvGrpSpPr>
        <p:grpSpPr bwMode="auto">
          <a:xfrm>
            <a:off x="6870700" y="1757363"/>
            <a:ext cx="246063" cy="295275"/>
            <a:chOff x="4328" y="1107"/>
            <a:chExt cx="155" cy="186"/>
          </a:xfrm>
        </p:grpSpPr>
        <p:sp>
          <p:nvSpPr>
            <p:cNvPr id="78914" name="Freeform 190"/>
            <p:cNvSpPr>
              <a:spLocks/>
            </p:cNvSpPr>
            <p:nvPr/>
          </p:nvSpPr>
          <p:spPr bwMode="auto">
            <a:xfrm>
              <a:off x="4421" y="1234"/>
              <a:ext cx="62" cy="59"/>
            </a:xfrm>
            <a:custGeom>
              <a:avLst/>
              <a:gdLst>
                <a:gd name="T0" fmla="*/ 5 w 148"/>
                <a:gd name="T1" fmla="*/ 2 h 148"/>
                <a:gd name="T2" fmla="*/ 4 w 148"/>
                <a:gd name="T3" fmla="*/ 1 h 148"/>
                <a:gd name="T4" fmla="*/ 4 w 148"/>
                <a:gd name="T5" fmla="*/ 0 h 148"/>
                <a:gd name="T6" fmla="*/ 3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0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4 w 148"/>
                <a:gd name="T31" fmla="*/ 2 h 148"/>
                <a:gd name="T32" fmla="*/ 5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3" y="46"/>
                  </a:lnTo>
                  <a:lnTo>
                    <a:pt x="126" y="21"/>
                  </a:lnTo>
                  <a:lnTo>
                    <a:pt x="102" y="6"/>
                  </a:lnTo>
                  <a:lnTo>
                    <a:pt x="74" y="0"/>
                  </a:lnTo>
                  <a:lnTo>
                    <a:pt x="46" y="6"/>
                  </a:lnTo>
                  <a:lnTo>
                    <a:pt x="21" y="21"/>
                  </a:lnTo>
                  <a:lnTo>
                    <a:pt x="6" y="46"/>
                  </a:lnTo>
                  <a:lnTo>
                    <a:pt x="0" y="74"/>
                  </a:lnTo>
                  <a:lnTo>
                    <a:pt x="6" y="102"/>
                  </a:lnTo>
                  <a:lnTo>
                    <a:pt x="21" y="126"/>
                  </a:lnTo>
                  <a:lnTo>
                    <a:pt x="46" y="143"/>
                  </a:lnTo>
                  <a:lnTo>
                    <a:pt x="74" y="148"/>
                  </a:lnTo>
                  <a:lnTo>
                    <a:pt x="102" y="143"/>
                  </a:lnTo>
                  <a:lnTo>
                    <a:pt x="126" y="126"/>
                  </a:lnTo>
                  <a:lnTo>
                    <a:pt x="143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5" name="Freeform 191"/>
            <p:cNvSpPr>
              <a:spLocks/>
            </p:cNvSpPr>
            <p:nvPr/>
          </p:nvSpPr>
          <p:spPr bwMode="auto">
            <a:xfrm>
              <a:off x="4328" y="1107"/>
              <a:ext cx="71" cy="133"/>
            </a:xfrm>
            <a:custGeom>
              <a:avLst/>
              <a:gdLst>
                <a:gd name="T0" fmla="*/ 0 w 177"/>
                <a:gd name="T1" fmla="*/ 9 h 327"/>
                <a:gd name="T2" fmla="*/ 1 w 177"/>
                <a:gd name="T3" fmla="*/ 9 h 327"/>
                <a:gd name="T4" fmla="*/ 2 w 177"/>
                <a:gd name="T5" fmla="*/ 9 h 327"/>
                <a:gd name="T6" fmla="*/ 2 w 177"/>
                <a:gd name="T7" fmla="*/ 8 h 327"/>
                <a:gd name="T8" fmla="*/ 3 w 177"/>
                <a:gd name="T9" fmla="*/ 8 h 327"/>
                <a:gd name="T10" fmla="*/ 3 w 177"/>
                <a:gd name="T11" fmla="*/ 7 h 327"/>
                <a:gd name="T12" fmla="*/ 3 w 177"/>
                <a:gd name="T13" fmla="*/ 6 h 327"/>
                <a:gd name="T14" fmla="*/ 4 w 177"/>
                <a:gd name="T15" fmla="*/ 5 h 327"/>
                <a:gd name="T16" fmla="*/ 3 w 177"/>
                <a:gd name="T17" fmla="*/ 4 h 327"/>
                <a:gd name="T18" fmla="*/ 3 w 177"/>
                <a:gd name="T19" fmla="*/ 4 h 327"/>
                <a:gd name="T20" fmla="*/ 2 w 177"/>
                <a:gd name="T21" fmla="*/ 4 h 327"/>
                <a:gd name="T22" fmla="*/ 1 w 177"/>
                <a:gd name="T23" fmla="*/ 4 h 327"/>
                <a:gd name="T24" fmla="*/ 2 w 177"/>
                <a:gd name="T25" fmla="*/ 0 h 327"/>
                <a:gd name="T26" fmla="*/ 4 w 177"/>
                <a:gd name="T27" fmla="*/ 0 h 3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7" h="327">
                  <a:moveTo>
                    <a:pt x="0" y="327"/>
                  </a:moveTo>
                  <a:lnTo>
                    <a:pt x="51" y="327"/>
                  </a:lnTo>
                  <a:lnTo>
                    <a:pt x="72" y="322"/>
                  </a:lnTo>
                  <a:lnTo>
                    <a:pt x="93" y="305"/>
                  </a:lnTo>
                  <a:lnTo>
                    <a:pt x="110" y="282"/>
                  </a:lnTo>
                  <a:lnTo>
                    <a:pt x="121" y="255"/>
                  </a:lnTo>
                  <a:lnTo>
                    <a:pt x="131" y="218"/>
                  </a:lnTo>
                  <a:lnTo>
                    <a:pt x="135" y="190"/>
                  </a:lnTo>
                  <a:lnTo>
                    <a:pt x="130" y="167"/>
                  </a:lnTo>
                  <a:lnTo>
                    <a:pt x="118" y="151"/>
                  </a:lnTo>
                  <a:lnTo>
                    <a:pt x="99" y="145"/>
                  </a:lnTo>
                  <a:lnTo>
                    <a:pt x="48" y="145"/>
                  </a:lnTo>
                  <a:lnTo>
                    <a:pt x="88" y="0"/>
                  </a:lnTo>
                  <a:lnTo>
                    <a:pt x="1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6" name="Line 192"/>
            <p:cNvSpPr>
              <a:spLocks noChangeShapeType="1"/>
            </p:cNvSpPr>
            <p:nvPr/>
          </p:nvSpPr>
          <p:spPr bwMode="auto">
            <a:xfrm flipV="1">
              <a:off x="4427" y="1107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7" name="Line 193"/>
            <p:cNvSpPr>
              <a:spLocks noChangeShapeType="1"/>
            </p:cNvSpPr>
            <p:nvPr/>
          </p:nvSpPr>
          <p:spPr bwMode="auto">
            <a:xfrm flipV="1">
              <a:off x="4464" y="1107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2946" name="Group 194"/>
          <p:cNvGrpSpPr>
            <a:grpSpLocks/>
          </p:cNvGrpSpPr>
          <p:nvPr/>
        </p:nvGrpSpPr>
        <p:grpSpPr bwMode="auto">
          <a:xfrm>
            <a:off x="4959350" y="1770063"/>
            <a:ext cx="363538" cy="282575"/>
            <a:chOff x="3124" y="1115"/>
            <a:chExt cx="229" cy="178"/>
          </a:xfrm>
        </p:grpSpPr>
        <p:sp>
          <p:nvSpPr>
            <p:cNvPr id="78904" name="Freeform 195"/>
            <p:cNvSpPr>
              <a:spLocks/>
            </p:cNvSpPr>
            <p:nvPr/>
          </p:nvSpPr>
          <p:spPr bwMode="auto">
            <a:xfrm>
              <a:off x="3124" y="1234"/>
              <a:ext cx="60" cy="59"/>
            </a:xfrm>
            <a:custGeom>
              <a:avLst/>
              <a:gdLst>
                <a:gd name="T0" fmla="*/ 4 w 148"/>
                <a:gd name="T1" fmla="*/ 2 h 148"/>
                <a:gd name="T2" fmla="*/ 4 w 148"/>
                <a:gd name="T3" fmla="*/ 1 h 148"/>
                <a:gd name="T4" fmla="*/ 4 w 148"/>
                <a:gd name="T5" fmla="*/ 0 h 148"/>
                <a:gd name="T6" fmla="*/ 3 w 148"/>
                <a:gd name="T7" fmla="*/ 0 h 148"/>
                <a:gd name="T8" fmla="*/ 2 w 148"/>
                <a:gd name="T9" fmla="*/ 0 h 148"/>
                <a:gd name="T10" fmla="*/ 1 w 148"/>
                <a:gd name="T11" fmla="*/ 0 h 148"/>
                <a:gd name="T12" fmla="*/ 1 w 148"/>
                <a:gd name="T13" fmla="*/ 0 h 148"/>
                <a:gd name="T14" fmla="*/ 0 w 148"/>
                <a:gd name="T15" fmla="*/ 1 h 148"/>
                <a:gd name="T16" fmla="*/ 0 w 148"/>
                <a:gd name="T17" fmla="*/ 2 h 148"/>
                <a:gd name="T18" fmla="*/ 0 w 148"/>
                <a:gd name="T19" fmla="*/ 2 h 148"/>
                <a:gd name="T20" fmla="*/ 1 w 148"/>
                <a:gd name="T21" fmla="*/ 3 h 148"/>
                <a:gd name="T22" fmla="*/ 1 w 148"/>
                <a:gd name="T23" fmla="*/ 4 h 148"/>
                <a:gd name="T24" fmla="*/ 2 w 148"/>
                <a:gd name="T25" fmla="*/ 4 h 148"/>
                <a:gd name="T26" fmla="*/ 3 w 148"/>
                <a:gd name="T27" fmla="*/ 4 h 148"/>
                <a:gd name="T28" fmla="*/ 4 w 148"/>
                <a:gd name="T29" fmla="*/ 3 h 148"/>
                <a:gd name="T30" fmla="*/ 4 w 148"/>
                <a:gd name="T31" fmla="*/ 2 h 148"/>
                <a:gd name="T32" fmla="*/ 4 w 148"/>
                <a:gd name="T33" fmla="*/ 2 h 1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148">
                  <a:moveTo>
                    <a:pt x="148" y="74"/>
                  </a:moveTo>
                  <a:lnTo>
                    <a:pt x="141" y="46"/>
                  </a:lnTo>
                  <a:lnTo>
                    <a:pt x="126" y="21"/>
                  </a:lnTo>
                  <a:lnTo>
                    <a:pt x="101" y="6"/>
                  </a:lnTo>
                  <a:lnTo>
                    <a:pt x="74" y="0"/>
                  </a:lnTo>
                  <a:lnTo>
                    <a:pt x="45" y="6"/>
                  </a:lnTo>
                  <a:lnTo>
                    <a:pt x="21" y="21"/>
                  </a:lnTo>
                  <a:lnTo>
                    <a:pt x="5" y="46"/>
                  </a:lnTo>
                  <a:lnTo>
                    <a:pt x="0" y="74"/>
                  </a:lnTo>
                  <a:lnTo>
                    <a:pt x="5" y="102"/>
                  </a:lnTo>
                  <a:lnTo>
                    <a:pt x="21" y="126"/>
                  </a:lnTo>
                  <a:lnTo>
                    <a:pt x="45" y="143"/>
                  </a:lnTo>
                  <a:lnTo>
                    <a:pt x="74" y="148"/>
                  </a:lnTo>
                  <a:lnTo>
                    <a:pt x="101" y="143"/>
                  </a:lnTo>
                  <a:lnTo>
                    <a:pt x="126" y="126"/>
                  </a:lnTo>
                  <a:lnTo>
                    <a:pt x="141" y="102"/>
                  </a:lnTo>
                  <a:lnTo>
                    <a:pt x="148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5" name="Line 196"/>
            <p:cNvSpPr>
              <a:spLocks noChangeShapeType="1"/>
            </p:cNvSpPr>
            <p:nvPr/>
          </p:nvSpPr>
          <p:spPr bwMode="auto">
            <a:xfrm>
              <a:off x="3240" y="111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6" name="Freeform 197"/>
            <p:cNvSpPr>
              <a:spLocks/>
            </p:cNvSpPr>
            <p:nvPr/>
          </p:nvSpPr>
          <p:spPr bwMode="auto">
            <a:xfrm>
              <a:off x="3246" y="1115"/>
              <a:ext cx="28" cy="60"/>
            </a:xfrm>
            <a:custGeom>
              <a:avLst/>
              <a:gdLst>
                <a:gd name="T0" fmla="*/ 0 w 73"/>
                <a:gd name="T1" fmla="*/ 4 h 145"/>
                <a:gd name="T2" fmla="*/ 0 w 73"/>
                <a:gd name="T3" fmla="*/ 4 h 145"/>
                <a:gd name="T4" fmla="*/ 1 w 73"/>
                <a:gd name="T5" fmla="*/ 4 h 145"/>
                <a:gd name="T6" fmla="*/ 1 w 73"/>
                <a:gd name="T7" fmla="*/ 3 h 145"/>
                <a:gd name="T8" fmla="*/ 2 w 73"/>
                <a:gd name="T9" fmla="*/ 2 h 145"/>
                <a:gd name="T10" fmla="*/ 2 w 73"/>
                <a:gd name="T11" fmla="*/ 1 h 145"/>
                <a:gd name="T12" fmla="*/ 2 w 73"/>
                <a:gd name="T13" fmla="*/ 1 h 145"/>
                <a:gd name="T14" fmla="*/ 1 w 73"/>
                <a:gd name="T15" fmla="*/ 0 h 145"/>
                <a:gd name="T16" fmla="*/ 1 w 73"/>
                <a:gd name="T17" fmla="*/ 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145">
                  <a:moveTo>
                    <a:pt x="0" y="145"/>
                  </a:moveTo>
                  <a:lnTo>
                    <a:pt x="20" y="139"/>
                  </a:lnTo>
                  <a:lnTo>
                    <a:pt x="41" y="124"/>
                  </a:lnTo>
                  <a:lnTo>
                    <a:pt x="59" y="100"/>
                  </a:lnTo>
                  <a:lnTo>
                    <a:pt x="70" y="73"/>
                  </a:lnTo>
                  <a:lnTo>
                    <a:pt x="73" y="45"/>
                  </a:lnTo>
                  <a:lnTo>
                    <a:pt x="69" y="21"/>
                  </a:lnTo>
                  <a:lnTo>
                    <a:pt x="57" y="5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7" name="Line 198"/>
            <p:cNvSpPr>
              <a:spLocks noChangeShapeType="1"/>
            </p:cNvSpPr>
            <p:nvPr/>
          </p:nvSpPr>
          <p:spPr bwMode="auto">
            <a:xfrm flipH="1">
              <a:off x="3235" y="1175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8" name="Freeform 199"/>
            <p:cNvSpPr>
              <a:spLocks/>
            </p:cNvSpPr>
            <p:nvPr/>
          </p:nvSpPr>
          <p:spPr bwMode="auto">
            <a:xfrm>
              <a:off x="3246" y="1175"/>
              <a:ext cx="14" cy="28"/>
            </a:xfrm>
            <a:custGeom>
              <a:avLst/>
              <a:gdLst>
                <a:gd name="T0" fmla="*/ 1 w 35"/>
                <a:gd name="T1" fmla="*/ 2 h 73"/>
                <a:gd name="T2" fmla="*/ 1 w 35"/>
                <a:gd name="T3" fmla="*/ 1 h 73"/>
                <a:gd name="T4" fmla="*/ 1 w 35"/>
                <a:gd name="T5" fmla="*/ 0 h 73"/>
                <a:gd name="T6" fmla="*/ 0 w 35"/>
                <a:gd name="T7" fmla="*/ 0 h 73"/>
                <a:gd name="T8" fmla="*/ 0 w 35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73">
                  <a:moveTo>
                    <a:pt x="31" y="73"/>
                  </a:moveTo>
                  <a:lnTo>
                    <a:pt x="35" y="45"/>
                  </a:lnTo>
                  <a:lnTo>
                    <a:pt x="30" y="22"/>
                  </a:lnTo>
                  <a:lnTo>
                    <a:pt x="18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9" name="Line 200"/>
            <p:cNvSpPr>
              <a:spLocks noChangeShapeType="1"/>
            </p:cNvSpPr>
            <p:nvPr/>
          </p:nvSpPr>
          <p:spPr bwMode="auto">
            <a:xfrm flipH="1">
              <a:off x="3254" y="1203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0" name="Freeform 201"/>
            <p:cNvSpPr>
              <a:spLocks/>
            </p:cNvSpPr>
            <p:nvPr/>
          </p:nvSpPr>
          <p:spPr bwMode="auto">
            <a:xfrm>
              <a:off x="3226" y="1217"/>
              <a:ext cx="28" cy="28"/>
            </a:xfrm>
            <a:custGeom>
              <a:avLst/>
              <a:gdLst>
                <a:gd name="T0" fmla="*/ 0 w 69"/>
                <a:gd name="T1" fmla="*/ 2 h 72"/>
                <a:gd name="T2" fmla="*/ 1 w 69"/>
                <a:gd name="T3" fmla="*/ 2 h 72"/>
                <a:gd name="T4" fmla="*/ 1 w 69"/>
                <a:gd name="T5" fmla="*/ 1 h 72"/>
                <a:gd name="T6" fmla="*/ 2 w 69"/>
                <a:gd name="T7" fmla="*/ 1 h 72"/>
                <a:gd name="T8" fmla="*/ 2 w 69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2">
                  <a:moveTo>
                    <a:pt x="0" y="72"/>
                  </a:moveTo>
                  <a:lnTo>
                    <a:pt x="21" y="66"/>
                  </a:lnTo>
                  <a:lnTo>
                    <a:pt x="41" y="51"/>
                  </a:lnTo>
                  <a:lnTo>
                    <a:pt x="58" y="28"/>
                  </a:lnTo>
                  <a:lnTo>
                    <a:pt x="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1" name="Line 202"/>
            <p:cNvSpPr>
              <a:spLocks noChangeShapeType="1"/>
            </p:cNvSpPr>
            <p:nvPr/>
          </p:nvSpPr>
          <p:spPr bwMode="auto">
            <a:xfrm flipH="1">
              <a:off x="3204" y="124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2" name="Line 203"/>
            <p:cNvSpPr>
              <a:spLocks noChangeShapeType="1"/>
            </p:cNvSpPr>
            <p:nvPr/>
          </p:nvSpPr>
          <p:spPr bwMode="auto">
            <a:xfrm flipV="1">
              <a:off x="3302" y="1115"/>
              <a:ext cx="15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13" name="Line 204"/>
            <p:cNvSpPr>
              <a:spLocks noChangeShapeType="1"/>
            </p:cNvSpPr>
            <p:nvPr/>
          </p:nvSpPr>
          <p:spPr bwMode="auto">
            <a:xfrm flipV="1">
              <a:off x="3339" y="1115"/>
              <a:ext cx="14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957" name="Freeform 205"/>
          <p:cNvSpPr>
            <a:spLocks/>
          </p:cNvSpPr>
          <p:nvPr/>
        </p:nvSpPr>
        <p:spPr bwMode="auto">
          <a:xfrm>
            <a:off x="569913" y="3681413"/>
            <a:ext cx="1560512" cy="2322512"/>
          </a:xfrm>
          <a:custGeom>
            <a:avLst/>
            <a:gdLst>
              <a:gd name="T0" fmla="*/ 2147483647 w 2434"/>
              <a:gd name="T1" fmla="*/ 2147483647 h 3624"/>
              <a:gd name="T2" fmla="*/ 2147483647 w 2434"/>
              <a:gd name="T3" fmla="*/ 2147483647 h 3624"/>
              <a:gd name="T4" fmla="*/ 2147483647 w 2434"/>
              <a:gd name="T5" fmla="*/ 2147483647 h 3624"/>
              <a:gd name="T6" fmla="*/ 2147483647 w 2434"/>
              <a:gd name="T7" fmla="*/ 0 h 3624"/>
              <a:gd name="T8" fmla="*/ 2147483647 w 2434"/>
              <a:gd name="T9" fmla="*/ 2147483647 h 3624"/>
              <a:gd name="T10" fmla="*/ 2147483647 w 2434"/>
              <a:gd name="T11" fmla="*/ 2147483647 h 3624"/>
              <a:gd name="T12" fmla="*/ 2147483647 w 2434"/>
              <a:gd name="T13" fmla="*/ 2147483647 h 3624"/>
              <a:gd name="T14" fmla="*/ 2147483647 w 2434"/>
              <a:gd name="T15" fmla="*/ 2147483647 h 3624"/>
              <a:gd name="T16" fmla="*/ 2147483647 w 2434"/>
              <a:gd name="T17" fmla="*/ 2147483647 h 3624"/>
              <a:gd name="T18" fmla="*/ 2147483647 w 2434"/>
              <a:gd name="T19" fmla="*/ 2147483647 h 3624"/>
              <a:gd name="T20" fmla="*/ 2147483647 w 2434"/>
              <a:gd name="T21" fmla="*/ 2147483647 h 3624"/>
              <a:gd name="T22" fmla="*/ 2147483647 w 2434"/>
              <a:gd name="T23" fmla="*/ 2147483647 h 3624"/>
              <a:gd name="T24" fmla="*/ 2147483647 w 2434"/>
              <a:gd name="T25" fmla="*/ 2147483647 h 3624"/>
              <a:gd name="T26" fmla="*/ 2147483647 w 2434"/>
              <a:gd name="T27" fmla="*/ 2147483647 h 3624"/>
              <a:gd name="T28" fmla="*/ 2147483647 w 2434"/>
              <a:gd name="T29" fmla="*/ 2147483647 h 3624"/>
              <a:gd name="T30" fmla="*/ 2147483647 w 2434"/>
              <a:gd name="T31" fmla="*/ 2147483647 h 3624"/>
              <a:gd name="T32" fmla="*/ 2147483647 w 2434"/>
              <a:gd name="T33" fmla="*/ 2147483647 h 3624"/>
              <a:gd name="T34" fmla="*/ 2147483647 w 2434"/>
              <a:gd name="T35" fmla="*/ 2147483647 h 3624"/>
              <a:gd name="T36" fmla="*/ 2147483647 w 2434"/>
              <a:gd name="T37" fmla="*/ 2147483647 h 3624"/>
              <a:gd name="T38" fmla="*/ 2147483647 w 2434"/>
              <a:gd name="T39" fmla="*/ 2147483647 h 3624"/>
              <a:gd name="T40" fmla="*/ 0 w 2434"/>
              <a:gd name="T41" fmla="*/ 2147483647 h 3624"/>
              <a:gd name="T42" fmla="*/ 2147483647 w 2434"/>
              <a:gd name="T43" fmla="*/ 2147483647 h 3624"/>
              <a:gd name="T44" fmla="*/ 2147483647 w 2434"/>
              <a:gd name="T45" fmla="*/ 2147483647 h 3624"/>
              <a:gd name="T46" fmla="*/ 2147483647 w 2434"/>
              <a:gd name="T47" fmla="*/ 2147483647 h 3624"/>
              <a:gd name="T48" fmla="*/ 2147483647 w 2434"/>
              <a:gd name="T49" fmla="*/ 2147483647 h 3624"/>
              <a:gd name="T50" fmla="*/ 2147483647 w 2434"/>
              <a:gd name="T51" fmla="*/ 2147483647 h 3624"/>
              <a:gd name="T52" fmla="*/ 2147483647 w 2434"/>
              <a:gd name="T53" fmla="*/ 2147483647 h 3624"/>
              <a:gd name="T54" fmla="*/ 2147483647 w 2434"/>
              <a:gd name="T55" fmla="*/ 2147483647 h 3624"/>
              <a:gd name="T56" fmla="*/ 2147483647 w 2434"/>
              <a:gd name="T57" fmla="*/ 2147483647 h 3624"/>
              <a:gd name="T58" fmla="*/ 2147483647 w 2434"/>
              <a:gd name="T59" fmla="*/ 2147483647 h 3624"/>
              <a:gd name="T60" fmla="*/ 2147483647 w 2434"/>
              <a:gd name="T61" fmla="*/ 2147483647 h 3624"/>
              <a:gd name="T62" fmla="*/ 2147483647 w 2434"/>
              <a:gd name="T63" fmla="*/ 2147483647 h 3624"/>
              <a:gd name="T64" fmla="*/ 2147483647 w 2434"/>
              <a:gd name="T65" fmla="*/ 2147483647 h 3624"/>
              <a:gd name="T66" fmla="*/ 2147483647 w 2434"/>
              <a:gd name="T67" fmla="*/ 2147483647 h 3624"/>
              <a:gd name="T68" fmla="*/ 2147483647 w 2434"/>
              <a:gd name="T69" fmla="*/ 2147483647 h 3624"/>
              <a:gd name="T70" fmla="*/ 2147483647 w 2434"/>
              <a:gd name="T71" fmla="*/ 2147483647 h 3624"/>
              <a:gd name="T72" fmla="*/ 2147483647 w 2434"/>
              <a:gd name="T73" fmla="*/ 2147483647 h 3624"/>
              <a:gd name="T74" fmla="*/ 2147483647 w 2434"/>
              <a:gd name="T75" fmla="*/ 2147483647 h 3624"/>
              <a:gd name="T76" fmla="*/ 2147483647 w 2434"/>
              <a:gd name="T77" fmla="*/ 2147483647 h 3624"/>
              <a:gd name="T78" fmla="*/ 2147483647 w 2434"/>
              <a:gd name="T79" fmla="*/ 2147483647 h 3624"/>
              <a:gd name="T80" fmla="*/ 2147483647 w 2434"/>
              <a:gd name="T81" fmla="*/ 2147483647 h 36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434" h="3624">
                <a:moveTo>
                  <a:pt x="2434" y="77"/>
                </a:moveTo>
                <a:lnTo>
                  <a:pt x="2264" y="36"/>
                </a:lnTo>
                <a:lnTo>
                  <a:pt x="2089" y="10"/>
                </a:lnTo>
                <a:lnTo>
                  <a:pt x="1913" y="0"/>
                </a:lnTo>
                <a:lnTo>
                  <a:pt x="1738" y="6"/>
                </a:lnTo>
                <a:lnTo>
                  <a:pt x="1563" y="28"/>
                </a:lnTo>
                <a:lnTo>
                  <a:pt x="1392" y="64"/>
                </a:lnTo>
                <a:lnTo>
                  <a:pt x="1224" y="116"/>
                </a:lnTo>
                <a:lnTo>
                  <a:pt x="1062" y="184"/>
                </a:lnTo>
                <a:lnTo>
                  <a:pt x="908" y="264"/>
                </a:lnTo>
                <a:lnTo>
                  <a:pt x="762" y="358"/>
                </a:lnTo>
                <a:lnTo>
                  <a:pt x="626" y="466"/>
                </a:lnTo>
                <a:lnTo>
                  <a:pt x="501" y="584"/>
                </a:lnTo>
                <a:lnTo>
                  <a:pt x="387" y="713"/>
                </a:lnTo>
                <a:lnTo>
                  <a:pt x="288" y="851"/>
                </a:lnTo>
                <a:lnTo>
                  <a:pt x="201" y="998"/>
                </a:lnTo>
                <a:lnTo>
                  <a:pt x="130" y="1153"/>
                </a:lnTo>
                <a:lnTo>
                  <a:pt x="73" y="1312"/>
                </a:lnTo>
                <a:lnTo>
                  <a:pt x="32" y="1477"/>
                </a:lnTo>
                <a:lnTo>
                  <a:pt x="8" y="1644"/>
                </a:lnTo>
                <a:lnTo>
                  <a:pt x="0" y="1813"/>
                </a:lnTo>
                <a:lnTo>
                  <a:pt x="8" y="1981"/>
                </a:lnTo>
                <a:lnTo>
                  <a:pt x="32" y="2148"/>
                </a:lnTo>
                <a:lnTo>
                  <a:pt x="73" y="2313"/>
                </a:lnTo>
                <a:lnTo>
                  <a:pt x="130" y="2472"/>
                </a:lnTo>
                <a:lnTo>
                  <a:pt x="201" y="2626"/>
                </a:lnTo>
                <a:lnTo>
                  <a:pt x="288" y="2773"/>
                </a:lnTo>
                <a:lnTo>
                  <a:pt x="387" y="2912"/>
                </a:lnTo>
                <a:lnTo>
                  <a:pt x="501" y="3041"/>
                </a:lnTo>
                <a:lnTo>
                  <a:pt x="626" y="3159"/>
                </a:lnTo>
                <a:lnTo>
                  <a:pt x="762" y="3266"/>
                </a:lnTo>
                <a:lnTo>
                  <a:pt x="908" y="3360"/>
                </a:lnTo>
                <a:lnTo>
                  <a:pt x="1062" y="3442"/>
                </a:lnTo>
                <a:lnTo>
                  <a:pt x="1224" y="3508"/>
                </a:lnTo>
                <a:lnTo>
                  <a:pt x="1392" y="3560"/>
                </a:lnTo>
                <a:lnTo>
                  <a:pt x="1563" y="3598"/>
                </a:lnTo>
                <a:lnTo>
                  <a:pt x="1738" y="3619"/>
                </a:lnTo>
                <a:lnTo>
                  <a:pt x="1913" y="3624"/>
                </a:lnTo>
                <a:lnTo>
                  <a:pt x="2089" y="3615"/>
                </a:lnTo>
                <a:lnTo>
                  <a:pt x="2264" y="3589"/>
                </a:lnTo>
                <a:lnTo>
                  <a:pt x="2434" y="354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958" name="Freeform 206"/>
          <p:cNvSpPr>
            <a:spLocks/>
          </p:cNvSpPr>
          <p:nvPr/>
        </p:nvSpPr>
        <p:spPr bwMode="auto">
          <a:xfrm>
            <a:off x="4875213" y="1555750"/>
            <a:ext cx="2322512" cy="779463"/>
          </a:xfrm>
          <a:custGeom>
            <a:avLst/>
            <a:gdLst>
              <a:gd name="T0" fmla="*/ 2147483647 w 3622"/>
              <a:gd name="T1" fmla="*/ 0 h 1219"/>
              <a:gd name="T2" fmla="*/ 2147483647 w 3622"/>
              <a:gd name="T3" fmla="*/ 2147483647 h 1219"/>
              <a:gd name="T4" fmla="*/ 2147483647 w 3622"/>
              <a:gd name="T5" fmla="*/ 2147483647 h 1219"/>
              <a:gd name="T6" fmla="*/ 0 w 3622"/>
              <a:gd name="T7" fmla="*/ 2147483647 h 1219"/>
              <a:gd name="T8" fmla="*/ 2147483647 w 3622"/>
              <a:gd name="T9" fmla="*/ 2147483647 h 1219"/>
              <a:gd name="T10" fmla="*/ 2147483647 w 3622"/>
              <a:gd name="T11" fmla="*/ 2147483647 h 1219"/>
              <a:gd name="T12" fmla="*/ 2147483647 w 3622"/>
              <a:gd name="T13" fmla="*/ 2147483647 h 1219"/>
              <a:gd name="T14" fmla="*/ 2147483647 w 3622"/>
              <a:gd name="T15" fmla="*/ 2147483647 h 1219"/>
              <a:gd name="T16" fmla="*/ 2147483647 w 3622"/>
              <a:gd name="T17" fmla="*/ 2147483647 h 1219"/>
              <a:gd name="T18" fmla="*/ 2147483647 w 3622"/>
              <a:gd name="T19" fmla="*/ 2147483647 h 1219"/>
              <a:gd name="T20" fmla="*/ 2147483647 w 3622"/>
              <a:gd name="T21" fmla="*/ 2147483647 h 1219"/>
              <a:gd name="T22" fmla="*/ 2147483647 w 3622"/>
              <a:gd name="T23" fmla="*/ 2147483647 h 1219"/>
              <a:gd name="T24" fmla="*/ 2147483647 w 3622"/>
              <a:gd name="T25" fmla="*/ 2147483647 h 1219"/>
              <a:gd name="T26" fmla="*/ 2147483647 w 3622"/>
              <a:gd name="T27" fmla="*/ 2147483647 h 1219"/>
              <a:gd name="T28" fmla="*/ 2147483647 w 3622"/>
              <a:gd name="T29" fmla="*/ 2147483647 h 1219"/>
              <a:gd name="T30" fmla="*/ 2147483647 w 3622"/>
              <a:gd name="T31" fmla="*/ 2147483647 h 1219"/>
              <a:gd name="T32" fmla="*/ 2147483647 w 3622"/>
              <a:gd name="T33" fmla="*/ 2147483647 h 1219"/>
              <a:gd name="T34" fmla="*/ 2147483647 w 3622"/>
              <a:gd name="T35" fmla="*/ 2147483647 h 1219"/>
              <a:gd name="T36" fmla="*/ 2147483647 w 3622"/>
              <a:gd name="T37" fmla="*/ 2147483647 h 1219"/>
              <a:gd name="T38" fmla="*/ 2147483647 w 3622"/>
              <a:gd name="T39" fmla="*/ 2147483647 h 1219"/>
              <a:gd name="T40" fmla="*/ 2147483647 w 3622"/>
              <a:gd name="T41" fmla="*/ 2147483647 h 1219"/>
              <a:gd name="T42" fmla="*/ 2147483647 w 3622"/>
              <a:gd name="T43" fmla="*/ 2147483647 h 1219"/>
              <a:gd name="T44" fmla="*/ 2147483647 w 3622"/>
              <a:gd name="T45" fmla="*/ 2147483647 h 1219"/>
              <a:gd name="T46" fmla="*/ 2147483647 w 3622"/>
              <a:gd name="T47" fmla="*/ 2147483647 h 1219"/>
              <a:gd name="T48" fmla="*/ 2147483647 w 3622"/>
              <a:gd name="T49" fmla="*/ 2147483647 h 1219"/>
              <a:gd name="T50" fmla="*/ 2147483647 w 3622"/>
              <a:gd name="T51" fmla="*/ 2147483647 h 1219"/>
              <a:gd name="T52" fmla="*/ 2147483647 w 3622"/>
              <a:gd name="T53" fmla="*/ 2147483647 h 1219"/>
              <a:gd name="T54" fmla="*/ 2147483647 w 3622"/>
              <a:gd name="T55" fmla="*/ 2147483647 h 1219"/>
              <a:gd name="T56" fmla="*/ 2147483647 w 3622"/>
              <a:gd name="T57" fmla="*/ 2147483647 h 1219"/>
              <a:gd name="T58" fmla="*/ 2147483647 w 3622"/>
              <a:gd name="T59" fmla="*/ 2147483647 h 1219"/>
              <a:gd name="T60" fmla="*/ 2147483647 w 3622"/>
              <a:gd name="T61" fmla="*/ 2147483647 h 1219"/>
              <a:gd name="T62" fmla="*/ 2147483647 w 3622"/>
              <a:gd name="T63" fmla="*/ 2147483647 h 1219"/>
              <a:gd name="T64" fmla="*/ 2147483647 w 3622"/>
              <a:gd name="T65" fmla="*/ 2147483647 h 1219"/>
              <a:gd name="T66" fmla="*/ 2147483647 w 3622"/>
              <a:gd name="T67" fmla="*/ 2147483647 h 1219"/>
              <a:gd name="T68" fmla="*/ 2147483647 w 3622"/>
              <a:gd name="T69" fmla="*/ 2147483647 h 1219"/>
              <a:gd name="T70" fmla="*/ 2147483647 w 3622"/>
              <a:gd name="T71" fmla="*/ 2147483647 h 1219"/>
              <a:gd name="T72" fmla="*/ 2147483647 w 3622"/>
              <a:gd name="T73" fmla="*/ 2147483647 h 1219"/>
              <a:gd name="T74" fmla="*/ 2147483647 w 3622"/>
              <a:gd name="T75" fmla="*/ 2147483647 h 1219"/>
              <a:gd name="T76" fmla="*/ 2147483647 w 3622"/>
              <a:gd name="T77" fmla="*/ 2147483647 h 1219"/>
              <a:gd name="T78" fmla="*/ 2147483647 w 3622"/>
              <a:gd name="T79" fmla="*/ 0 h 121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622" h="1219">
                <a:moveTo>
                  <a:pt x="76" y="0"/>
                </a:moveTo>
                <a:lnTo>
                  <a:pt x="34" y="87"/>
                </a:lnTo>
                <a:lnTo>
                  <a:pt x="8" y="177"/>
                </a:lnTo>
                <a:lnTo>
                  <a:pt x="0" y="267"/>
                </a:lnTo>
                <a:lnTo>
                  <a:pt x="7" y="358"/>
                </a:lnTo>
                <a:lnTo>
                  <a:pt x="31" y="448"/>
                </a:lnTo>
                <a:lnTo>
                  <a:pt x="70" y="535"/>
                </a:lnTo>
                <a:lnTo>
                  <a:pt x="127" y="621"/>
                </a:lnTo>
                <a:lnTo>
                  <a:pt x="197" y="703"/>
                </a:lnTo>
                <a:lnTo>
                  <a:pt x="284" y="781"/>
                </a:lnTo>
                <a:lnTo>
                  <a:pt x="383" y="855"/>
                </a:lnTo>
                <a:lnTo>
                  <a:pt x="497" y="924"/>
                </a:lnTo>
                <a:lnTo>
                  <a:pt x="621" y="987"/>
                </a:lnTo>
                <a:lnTo>
                  <a:pt x="757" y="1043"/>
                </a:lnTo>
                <a:lnTo>
                  <a:pt x="903" y="1092"/>
                </a:lnTo>
                <a:lnTo>
                  <a:pt x="1056" y="1134"/>
                </a:lnTo>
                <a:lnTo>
                  <a:pt x="1216" y="1167"/>
                </a:lnTo>
                <a:lnTo>
                  <a:pt x="1382" y="1193"/>
                </a:lnTo>
                <a:lnTo>
                  <a:pt x="1551" y="1210"/>
                </a:lnTo>
                <a:lnTo>
                  <a:pt x="1724" y="1219"/>
                </a:lnTo>
                <a:lnTo>
                  <a:pt x="1896" y="1219"/>
                </a:lnTo>
                <a:lnTo>
                  <a:pt x="2069" y="1210"/>
                </a:lnTo>
                <a:lnTo>
                  <a:pt x="2239" y="1193"/>
                </a:lnTo>
                <a:lnTo>
                  <a:pt x="2405" y="1167"/>
                </a:lnTo>
                <a:lnTo>
                  <a:pt x="2565" y="1134"/>
                </a:lnTo>
                <a:lnTo>
                  <a:pt x="2719" y="1092"/>
                </a:lnTo>
                <a:lnTo>
                  <a:pt x="2863" y="1043"/>
                </a:lnTo>
                <a:lnTo>
                  <a:pt x="2999" y="987"/>
                </a:lnTo>
                <a:lnTo>
                  <a:pt x="3124" y="924"/>
                </a:lnTo>
                <a:lnTo>
                  <a:pt x="3237" y="855"/>
                </a:lnTo>
                <a:lnTo>
                  <a:pt x="3336" y="781"/>
                </a:lnTo>
                <a:lnTo>
                  <a:pt x="3423" y="703"/>
                </a:lnTo>
                <a:lnTo>
                  <a:pt x="3494" y="621"/>
                </a:lnTo>
                <a:lnTo>
                  <a:pt x="3550" y="535"/>
                </a:lnTo>
                <a:lnTo>
                  <a:pt x="3589" y="448"/>
                </a:lnTo>
                <a:lnTo>
                  <a:pt x="3614" y="358"/>
                </a:lnTo>
                <a:lnTo>
                  <a:pt x="3622" y="267"/>
                </a:lnTo>
                <a:lnTo>
                  <a:pt x="3612" y="177"/>
                </a:lnTo>
                <a:lnTo>
                  <a:pt x="3586" y="87"/>
                </a:lnTo>
                <a:lnTo>
                  <a:pt x="3544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2959" name="Line 207"/>
          <p:cNvSpPr>
            <a:spLocks noChangeShapeType="1"/>
          </p:cNvSpPr>
          <p:nvPr/>
        </p:nvSpPr>
        <p:spPr bwMode="auto">
          <a:xfrm>
            <a:off x="2130425" y="3730625"/>
            <a:ext cx="0" cy="22240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2960" name="Group 208"/>
          <p:cNvGrpSpPr>
            <a:grpSpLocks/>
          </p:cNvGrpSpPr>
          <p:nvPr/>
        </p:nvGrpSpPr>
        <p:grpSpPr bwMode="auto">
          <a:xfrm>
            <a:off x="4924425" y="855663"/>
            <a:ext cx="2225675" cy="701675"/>
            <a:chOff x="3102" y="539"/>
            <a:chExt cx="1402" cy="442"/>
          </a:xfrm>
        </p:grpSpPr>
        <p:sp>
          <p:nvSpPr>
            <p:cNvPr id="78901" name="Line 209"/>
            <p:cNvSpPr>
              <a:spLocks noChangeShapeType="1"/>
            </p:cNvSpPr>
            <p:nvPr/>
          </p:nvSpPr>
          <p:spPr bwMode="auto">
            <a:xfrm flipH="1">
              <a:off x="3102" y="539"/>
              <a:ext cx="254" cy="4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2" name="Line 210"/>
            <p:cNvSpPr>
              <a:spLocks noChangeShapeType="1"/>
            </p:cNvSpPr>
            <p:nvPr/>
          </p:nvSpPr>
          <p:spPr bwMode="auto">
            <a:xfrm>
              <a:off x="4252" y="539"/>
              <a:ext cx="252" cy="4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903" name="Line 211"/>
            <p:cNvSpPr>
              <a:spLocks noChangeShapeType="1"/>
            </p:cNvSpPr>
            <p:nvPr/>
          </p:nvSpPr>
          <p:spPr bwMode="auto">
            <a:xfrm flipH="1">
              <a:off x="3356" y="539"/>
              <a:ext cx="8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2964" name="Line 212"/>
          <p:cNvSpPr>
            <a:spLocks noChangeShapeType="1"/>
          </p:cNvSpPr>
          <p:nvPr/>
        </p:nvSpPr>
        <p:spPr bwMode="auto">
          <a:xfrm flipH="1">
            <a:off x="4924425" y="1555750"/>
            <a:ext cx="22240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2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02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028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02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02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02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202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02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02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02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202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2028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02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202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202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7" dur="500"/>
                                        <p:tgtEl>
                                          <p:spTgt spid="2028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withGroup">
                            <p:stCondLst>
                              <p:cond delay="1000"/>
                            </p:stCondLst>
                            <p:childTnLst>
                              <p:par>
                                <p:cTn id="8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2028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2028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02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202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202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202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4" dur="500"/>
                                        <p:tgtEl>
                                          <p:spTgt spid="202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500"/>
                                        <p:tgtEl>
                                          <p:spTgt spid="202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500"/>
                                        <p:tgtEl>
                                          <p:spTgt spid="202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7" dur="500"/>
                                        <p:tgtEl>
                                          <p:spTgt spid="2028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00"/>
                            </p:stCondLst>
                            <p:childTnLst>
                              <p:par>
                                <p:cTn id="130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500"/>
                                        <p:tgtEl>
                                          <p:spTgt spid="202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202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500"/>
                                        <p:tgtEl>
                                          <p:spTgt spid="202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202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>
                      <p:stCondLst>
                        <p:cond delay="indefinite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8" dur="500"/>
                                        <p:tgtEl>
                                          <p:spTgt spid="20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3" dur="500"/>
                                        <p:tgtEl>
                                          <p:spTgt spid="202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202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1" dur="500"/>
                                        <p:tgtEl>
                                          <p:spTgt spid="20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202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500"/>
                                        <p:tgtEl>
                                          <p:spTgt spid="202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6" dur="500"/>
                                        <p:tgtEl>
                                          <p:spTgt spid="202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500"/>
                                        <p:tgtEl>
                                          <p:spTgt spid="202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>
                      <p:stCondLst>
                        <p:cond delay="indefinite"/>
                      </p:stCondLst>
                      <p:childTnLst>
                        <p:par>
                          <p:cTn id="193" fill="hold">
                            <p:stCondLst>
                              <p:cond delay="0"/>
                            </p:stCondLst>
                            <p:childTnLst>
                              <p:par>
                                <p:cTn id="19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6" dur="500"/>
                                        <p:tgtEl>
                                          <p:spTgt spid="202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500"/>
                                        <p:tgtEl>
                                          <p:spTgt spid="2029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500"/>
                            </p:stCondLst>
                            <p:childTnLst>
                              <p:par>
                                <p:cTn id="20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>
                      <p:stCondLst>
                        <p:cond delay="indefinite"/>
                      </p:stCondLst>
                      <p:childTnLst>
                        <p:par>
                          <p:cTn id="204" fill="hold">
                            <p:stCondLst>
                              <p:cond delay="0"/>
                            </p:stCondLst>
                            <p:childTnLst>
                              <p:par>
                                <p:cTn id="20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7" dur="500"/>
                                        <p:tgtEl>
                                          <p:spTgt spid="202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500"/>
                                        <p:tgtEl>
                                          <p:spTgt spid="202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500"/>
                                        <p:tgtEl>
                                          <p:spTgt spid="202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500"/>
                                        <p:tgtEl>
                                          <p:spTgt spid="202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5" dur="500"/>
                                        <p:tgtEl>
                                          <p:spTgt spid="202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0" dur="500"/>
                                        <p:tgtEl>
                                          <p:spTgt spid="202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3" dur="500"/>
                                        <p:tgtEl>
                                          <p:spTgt spid="202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8" dur="500"/>
                                        <p:tgtEl>
                                          <p:spTgt spid="202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500"/>
                                        <p:tgtEl>
                                          <p:spTgt spid="202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500"/>
                                        <p:tgtEl>
                                          <p:spTgt spid="202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3" dur="500"/>
                                        <p:tgtEl>
                                          <p:spTgt spid="202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>
                      <p:stCondLst>
                        <p:cond delay="indefinite"/>
                      </p:stCondLst>
                      <p:childTnLst>
                        <p:par>
                          <p:cTn id="255" fill="hold">
                            <p:stCondLst>
                              <p:cond delay="0"/>
                            </p:stCondLst>
                            <p:childTnLst>
                              <p:par>
                                <p:cTn id="2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8" dur="500"/>
                                        <p:tgtEl>
                                          <p:spTgt spid="202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802" grpId="0" animBg="1"/>
      <p:bldP spid="202803" grpId="0" animBg="1"/>
      <p:bldP spid="202809" grpId="0" animBg="1"/>
      <p:bldP spid="202816" grpId="0" animBg="1"/>
      <p:bldP spid="202829" grpId="0" animBg="1"/>
      <p:bldP spid="202840" grpId="0" animBg="1"/>
      <p:bldP spid="202840" grpId="1" animBg="1"/>
      <p:bldP spid="202841" grpId="0" animBg="1"/>
      <p:bldP spid="202841" grpId="1" animBg="1"/>
      <p:bldP spid="202851" grpId="0" animBg="1"/>
      <p:bldP spid="202862" grpId="0" animBg="1"/>
      <p:bldP spid="202863" grpId="0" animBg="1"/>
      <p:bldP spid="202863" grpId="1" animBg="1"/>
      <p:bldP spid="202864" grpId="0" animBg="1"/>
      <p:bldP spid="202864" grpId="1" animBg="1"/>
      <p:bldP spid="202868" grpId="0" animBg="1"/>
      <p:bldP spid="202877" grpId="0" animBg="1"/>
      <p:bldP spid="202915" grpId="0" animBg="1"/>
      <p:bldP spid="202916" grpId="0" animBg="1"/>
      <p:bldP spid="202916" grpId="1" animBg="1"/>
      <p:bldP spid="202917" grpId="0" animBg="1"/>
      <p:bldP spid="202917" grpId="1" animBg="1"/>
      <p:bldP spid="202921" grpId="0" animBg="1"/>
      <p:bldP spid="202934" grpId="0" animBg="1"/>
      <p:bldP spid="202957" grpId="0" animBg="1"/>
      <p:bldP spid="202958" grpId="0" animBg="1"/>
      <p:bldP spid="202959" grpId="0" animBg="1"/>
      <p:bldP spid="20296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  <p:grpSp>
        <p:nvGrpSpPr>
          <p:cNvPr id="79875" name="Group 3"/>
          <p:cNvGrpSpPr>
            <a:grpSpLocks/>
          </p:cNvGrpSpPr>
          <p:nvPr/>
        </p:nvGrpSpPr>
        <p:grpSpPr bwMode="auto">
          <a:xfrm>
            <a:off x="250825" y="708025"/>
            <a:ext cx="7489825" cy="5991225"/>
            <a:chOff x="158" y="446"/>
            <a:chExt cx="4718" cy="3774"/>
          </a:xfrm>
        </p:grpSpPr>
        <p:grpSp>
          <p:nvGrpSpPr>
            <p:cNvPr id="79887" name="Group 4"/>
            <p:cNvGrpSpPr>
              <a:grpSpLocks/>
            </p:cNvGrpSpPr>
            <p:nvPr/>
          </p:nvGrpSpPr>
          <p:grpSpPr bwMode="auto">
            <a:xfrm>
              <a:off x="158" y="446"/>
              <a:ext cx="4718" cy="3774"/>
              <a:chOff x="158" y="446"/>
              <a:chExt cx="4718" cy="3774"/>
            </a:xfrm>
          </p:grpSpPr>
          <p:sp>
            <p:nvSpPr>
              <p:cNvPr id="79898" name="Line 5"/>
              <p:cNvSpPr>
                <a:spLocks noChangeShapeType="1"/>
              </p:cNvSpPr>
              <p:nvPr/>
            </p:nvSpPr>
            <p:spPr bwMode="auto">
              <a:xfrm>
                <a:off x="1342" y="446"/>
                <a:ext cx="0" cy="5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899" name="Line 6"/>
              <p:cNvSpPr>
                <a:spLocks noChangeShapeType="1"/>
              </p:cNvSpPr>
              <p:nvPr/>
            </p:nvSpPr>
            <p:spPr bwMode="auto">
              <a:xfrm>
                <a:off x="1342" y="1076"/>
                <a:ext cx="0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0" name="Line 7"/>
              <p:cNvSpPr>
                <a:spLocks noChangeShapeType="1"/>
              </p:cNvSpPr>
              <p:nvPr/>
            </p:nvSpPr>
            <p:spPr bwMode="auto">
              <a:xfrm>
                <a:off x="1342" y="1164"/>
                <a:ext cx="0" cy="5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1" name="Line 8"/>
              <p:cNvSpPr>
                <a:spLocks noChangeShapeType="1"/>
              </p:cNvSpPr>
              <p:nvPr/>
            </p:nvSpPr>
            <p:spPr bwMode="auto">
              <a:xfrm flipH="1">
                <a:off x="265" y="1632"/>
                <a:ext cx="21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2" name="Line 9"/>
              <p:cNvSpPr>
                <a:spLocks noChangeShapeType="1"/>
              </p:cNvSpPr>
              <p:nvPr/>
            </p:nvSpPr>
            <p:spPr bwMode="auto">
              <a:xfrm flipH="1">
                <a:off x="265" y="1471"/>
                <a:ext cx="94" cy="1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3" name="Line 10"/>
              <p:cNvSpPr>
                <a:spLocks noChangeShapeType="1"/>
              </p:cNvSpPr>
              <p:nvPr/>
            </p:nvSpPr>
            <p:spPr bwMode="auto">
              <a:xfrm>
                <a:off x="1788" y="539"/>
                <a:ext cx="627" cy="10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4" name="Line 11"/>
              <p:cNvSpPr>
                <a:spLocks noChangeShapeType="1"/>
              </p:cNvSpPr>
              <p:nvPr/>
            </p:nvSpPr>
            <p:spPr bwMode="auto">
              <a:xfrm>
                <a:off x="3802" y="460"/>
                <a:ext cx="0" cy="5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5" name="Line 12"/>
              <p:cNvSpPr>
                <a:spLocks noChangeShapeType="1"/>
              </p:cNvSpPr>
              <p:nvPr/>
            </p:nvSpPr>
            <p:spPr bwMode="auto">
              <a:xfrm>
                <a:off x="3802" y="1084"/>
                <a:ext cx="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6" name="Line 13"/>
              <p:cNvSpPr>
                <a:spLocks noChangeShapeType="1"/>
              </p:cNvSpPr>
              <p:nvPr/>
            </p:nvSpPr>
            <p:spPr bwMode="auto">
              <a:xfrm>
                <a:off x="3802" y="1169"/>
                <a:ext cx="0" cy="5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7" name="Line 14"/>
              <p:cNvSpPr>
                <a:spLocks noChangeShapeType="1"/>
              </p:cNvSpPr>
              <p:nvPr/>
            </p:nvSpPr>
            <p:spPr bwMode="auto">
              <a:xfrm>
                <a:off x="2729" y="1632"/>
                <a:ext cx="214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8" name="Line 15"/>
              <p:cNvSpPr>
                <a:spLocks noChangeShapeType="1"/>
              </p:cNvSpPr>
              <p:nvPr/>
            </p:nvSpPr>
            <p:spPr bwMode="auto">
              <a:xfrm flipH="1">
                <a:off x="2729" y="539"/>
                <a:ext cx="627" cy="10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09" name="Line 16"/>
              <p:cNvSpPr>
                <a:spLocks noChangeShapeType="1"/>
              </p:cNvSpPr>
              <p:nvPr/>
            </p:nvSpPr>
            <p:spPr bwMode="auto">
              <a:xfrm>
                <a:off x="4252" y="539"/>
                <a:ext cx="624" cy="10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0" name="Line 17"/>
              <p:cNvSpPr>
                <a:spLocks noChangeShapeType="1"/>
              </p:cNvSpPr>
              <p:nvPr/>
            </p:nvSpPr>
            <p:spPr bwMode="auto">
              <a:xfrm>
                <a:off x="1342" y="1850"/>
                <a:ext cx="0" cy="6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1" name="Line 18"/>
              <p:cNvSpPr>
                <a:spLocks noChangeShapeType="1"/>
              </p:cNvSpPr>
              <p:nvPr/>
            </p:nvSpPr>
            <p:spPr bwMode="auto">
              <a:xfrm>
                <a:off x="1342" y="259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2" name="Line 19"/>
              <p:cNvSpPr>
                <a:spLocks noChangeShapeType="1"/>
              </p:cNvSpPr>
              <p:nvPr/>
            </p:nvSpPr>
            <p:spPr bwMode="auto">
              <a:xfrm>
                <a:off x="1342" y="2678"/>
                <a:ext cx="0" cy="7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3" name="Line 20"/>
              <p:cNvSpPr>
                <a:spLocks noChangeShapeType="1"/>
              </p:cNvSpPr>
              <p:nvPr/>
            </p:nvSpPr>
            <p:spPr bwMode="auto">
              <a:xfrm>
                <a:off x="1342" y="344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4" name="Line 21"/>
              <p:cNvSpPr>
                <a:spLocks noChangeShapeType="1"/>
              </p:cNvSpPr>
              <p:nvPr/>
            </p:nvSpPr>
            <p:spPr bwMode="auto">
              <a:xfrm>
                <a:off x="1342" y="3528"/>
                <a:ext cx="0" cy="6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5" name="Line 22"/>
              <p:cNvSpPr>
                <a:spLocks noChangeShapeType="1"/>
              </p:cNvSpPr>
              <p:nvPr/>
            </p:nvSpPr>
            <p:spPr bwMode="auto">
              <a:xfrm>
                <a:off x="158" y="3051"/>
                <a:ext cx="6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6" name="Line 23"/>
              <p:cNvSpPr>
                <a:spLocks noChangeShapeType="1"/>
              </p:cNvSpPr>
              <p:nvPr/>
            </p:nvSpPr>
            <p:spPr bwMode="auto">
              <a:xfrm>
                <a:off x="887" y="3051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7" name="Line 24"/>
              <p:cNvSpPr>
                <a:spLocks noChangeShapeType="1"/>
              </p:cNvSpPr>
              <p:nvPr/>
            </p:nvSpPr>
            <p:spPr bwMode="auto">
              <a:xfrm>
                <a:off x="972" y="3051"/>
                <a:ext cx="7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8" name="Line 25"/>
              <p:cNvSpPr>
                <a:spLocks noChangeShapeType="1"/>
              </p:cNvSpPr>
              <p:nvPr/>
            </p:nvSpPr>
            <p:spPr bwMode="auto">
              <a:xfrm>
                <a:off x="1737" y="3051"/>
                <a:ext cx="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19" name="Line 26"/>
              <p:cNvSpPr>
                <a:spLocks noChangeShapeType="1"/>
              </p:cNvSpPr>
              <p:nvPr/>
            </p:nvSpPr>
            <p:spPr bwMode="auto">
              <a:xfrm>
                <a:off x="1822" y="3051"/>
                <a:ext cx="6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0" name="Line 27"/>
              <p:cNvSpPr>
                <a:spLocks noChangeShapeType="1"/>
              </p:cNvSpPr>
              <p:nvPr/>
            </p:nvSpPr>
            <p:spPr bwMode="auto">
              <a:xfrm flipH="1">
                <a:off x="3356" y="539"/>
                <a:ext cx="8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1" name="Line 28"/>
              <p:cNvSpPr>
                <a:spLocks noChangeShapeType="1"/>
              </p:cNvSpPr>
              <p:nvPr/>
            </p:nvSpPr>
            <p:spPr bwMode="auto">
              <a:xfrm flipH="1">
                <a:off x="1342" y="539"/>
                <a:ext cx="44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2" name="Line 29"/>
              <p:cNvSpPr>
                <a:spLocks noChangeShapeType="1"/>
              </p:cNvSpPr>
              <p:nvPr/>
            </p:nvSpPr>
            <p:spPr bwMode="auto">
              <a:xfrm>
                <a:off x="1342" y="539"/>
                <a:ext cx="0" cy="4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3" name="Line 30"/>
              <p:cNvSpPr>
                <a:spLocks noChangeShapeType="1"/>
              </p:cNvSpPr>
              <p:nvPr/>
            </p:nvSpPr>
            <p:spPr bwMode="auto">
              <a:xfrm flipH="1">
                <a:off x="359" y="980"/>
                <a:ext cx="983" cy="4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4" name="Freeform 31"/>
              <p:cNvSpPr>
                <a:spLocks/>
              </p:cNvSpPr>
              <p:nvPr/>
            </p:nvSpPr>
            <p:spPr bwMode="auto">
              <a:xfrm>
                <a:off x="1342" y="2604"/>
                <a:ext cx="446" cy="896"/>
              </a:xfrm>
              <a:custGeom>
                <a:avLst/>
                <a:gdLst>
                  <a:gd name="T0" fmla="*/ 0 w 1110"/>
                  <a:gd name="T1" fmla="*/ 59 h 2221"/>
                  <a:gd name="T2" fmla="*/ 4 w 1110"/>
                  <a:gd name="T3" fmla="*/ 58 h 2221"/>
                  <a:gd name="T4" fmla="*/ 7 w 1110"/>
                  <a:gd name="T5" fmla="*/ 58 h 2221"/>
                  <a:gd name="T6" fmla="*/ 10 w 1110"/>
                  <a:gd name="T7" fmla="*/ 57 h 2221"/>
                  <a:gd name="T8" fmla="*/ 13 w 1110"/>
                  <a:gd name="T9" fmla="*/ 56 h 2221"/>
                  <a:gd name="T10" fmla="*/ 16 w 1110"/>
                  <a:gd name="T11" fmla="*/ 54 h 2221"/>
                  <a:gd name="T12" fmla="*/ 19 w 1110"/>
                  <a:gd name="T13" fmla="*/ 51 h 2221"/>
                  <a:gd name="T14" fmla="*/ 22 w 1110"/>
                  <a:gd name="T15" fmla="*/ 49 h 2221"/>
                  <a:gd name="T16" fmla="*/ 24 w 1110"/>
                  <a:gd name="T17" fmla="*/ 46 h 2221"/>
                  <a:gd name="T18" fmla="*/ 26 w 1110"/>
                  <a:gd name="T19" fmla="*/ 43 h 2221"/>
                  <a:gd name="T20" fmla="*/ 27 w 1110"/>
                  <a:gd name="T21" fmla="*/ 40 h 2221"/>
                  <a:gd name="T22" fmla="*/ 28 w 1110"/>
                  <a:gd name="T23" fmla="*/ 36 h 2221"/>
                  <a:gd name="T24" fmla="*/ 29 w 1110"/>
                  <a:gd name="T25" fmla="*/ 33 h 2221"/>
                  <a:gd name="T26" fmla="*/ 29 w 1110"/>
                  <a:gd name="T27" fmla="*/ 29 h 2221"/>
                  <a:gd name="T28" fmla="*/ 29 w 1110"/>
                  <a:gd name="T29" fmla="*/ 26 h 2221"/>
                  <a:gd name="T30" fmla="*/ 28 w 1110"/>
                  <a:gd name="T31" fmla="*/ 23 h 2221"/>
                  <a:gd name="T32" fmla="*/ 27 w 1110"/>
                  <a:gd name="T33" fmla="*/ 19 h 2221"/>
                  <a:gd name="T34" fmla="*/ 26 w 1110"/>
                  <a:gd name="T35" fmla="*/ 16 h 2221"/>
                  <a:gd name="T36" fmla="*/ 24 w 1110"/>
                  <a:gd name="T37" fmla="*/ 13 h 2221"/>
                  <a:gd name="T38" fmla="*/ 22 w 1110"/>
                  <a:gd name="T39" fmla="*/ 10 h 2221"/>
                  <a:gd name="T40" fmla="*/ 19 w 1110"/>
                  <a:gd name="T41" fmla="*/ 8 h 2221"/>
                  <a:gd name="T42" fmla="*/ 16 w 1110"/>
                  <a:gd name="T43" fmla="*/ 5 h 2221"/>
                  <a:gd name="T44" fmla="*/ 13 w 1110"/>
                  <a:gd name="T45" fmla="*/ 3 h 2221"/>
                  <a:gd name="T46" fmla="*/ 10 w 1110"/>
                  <a:gd name="T47" fmla="*/ 2 h 2221"/>
                  <a:gd name="T48" fmla="*/ 7 w 1110"/>
                  <a:gd name="T49" fmla="*/ 1 h 2221"/>
                  <a:gd name="T50" fmla="*/ 4 w 1110"/>
                  <a:gd name="T51" fmla="*/ 0 h 2221"/>
                  <a:gd name="T52" fmla="*/ 0 w 1110"/>
                  <a:gd name="T53" fmla="*/ 0 h 222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10" h="2221">
                    <a:moveTo>
                      <a:pt x="0" y="2221"/>
                    </a:moveTo>
                    <a:lnTo>
                      <a:pt x="134" y="2213"/>
                    </a:lnTo>
                    <a:lnTo>
                      <a:pt x="265" y="2189"/>
                    </a:lnTo>
                    <a:lnTo>
                      <a:pt x="394" y="2149"/>
                    </a:lnTo>
                    <a:lnTo>
                      <a:pt x="515" y="2094"/>
                    </a:lnTo>
                    <a:lnTo>
                      <a:pt x="630" y="2024"/>
                    </a:lnTo>
                    <a:lnTo>
                      <a:pt x="736" y="1941"/>
                    </a:lnTo>
                    <a:lnTo>
                      <a:pt x="830" y="1847"/>
                    </a:lnTo>
                    <a:lnTo>
                      <a:pt x="913" y="1741"/>
                    </a:lnTo>
                    <a:lnTo>
                      <a:pt x="983" y="1626"/>
                    </a:lnTo>
                    <a:lnTo>
                      <a:pt x="1037" y="1504"/>
                    </a:lnTo>
                    <a:lnTo>
                      <a:pt x="1077" y="1376"/>
                    </a:lnTo>
                    <a:lnTo>
                      <a:pt x="1101" y="1245"/>
                    </a:lnTo>
                    <a:lnTo>
                      <a:pt x="1110" y="1111"/>
                    </a:lnTo>
                    <a:lnTo>
                      <a:pt x="1101" y="977"/>
                    </a:lnTo>
                    <a:lnTo>
                      <a:pt x="1077" y="845"/>
                    </a:lnTo>
                    <a:lnTo>
                      <a:pt x="1037" y="716"/>
                    </a:lnTo>
                    <a:lnTo>
                      <a:pt x="983" y="595"/>
                    </a:lnTo>
                    <a:lnTo>
                      <a:pt x="913" y="480"/>
                    </a:lnTo>
                    <a:lnTo>
                      <a:pt x="830" y="375"/>
                    </a:lnTo>
                    <a:lnTo>
                      <a:pt x="736" y="280"/>
                    </a:lnTo>
                    <a:lnTo>
                      <a:pt x="630" y="197"/>
                    </a:lnTo>
                    <a:lnTo>
                      <a:pt x="515" y="127"/>
                    </a:lnTo>
                    <a:lnTo>
                      <a:pt x="394" y="73"/>
                    </a:lnTo>
                    <a:lnTo>
                      <a:pt x="265" y="32"/>
                    </a:lnTo>
                    <a:lnTo>
                      <a:pt x="134" y="9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5" name="Freeform 32"/>
              <p:cNvSpPr>
                <a:spLocks/>
              </p:cNvSpPr>
              <p:nvPr/>
            </p:nvSpPr>
            <p:spPr bwMode="auto">
              <a:xfrm>
                <a:off x="265" y="1977"/>
                <a:ext cx="2150" cy="2150"/>
              </a:xfrm>
              <a:custGeom>
                <a:avLst/>
                <a:gdLst>
                  <a:gd name="T0" fmla="*/ 141 w 5326"/>
                  <a:gd name="T1" fmla="*/ 65 h 5329"/>
                  <a:gd name="T2" fmla="*/ 140 w 5326"/>
                  <a:gd name="T3" fmla="*/ 54 h 5329"/>
                  <a:gd name="T4" fmla="*/ 136 w 5326"/>
                  <a:gd name="T5" fmla="*/ 44 h 5329"/>
                  <a:gd name="T6" fmla="*/ 131 w 5326"/>
                  <a:gd name="T7" fmla="*/ 34 h 5329"/>
                  <a:gd name="T8" fmla="*/ 124 w 5326"/>
                  <a:gd name="T9" fmla="*/ 25 h 5329"/>
                  <a:gd name="T10" fmla="*/ 117 w 5326"/>
                  <a:gd name="T11" fmla="*/ 17 h 5329"/>
                  <a:gd name="T12" fmla="*/ 108 w 5326"/>
                  <a:gd name="T13" fmla="*/ 10 h 5329"/>
                  <a:gd name="T14" fmla="*/ 98 w 5326"/>
                  <a:gd name="T15" fmla="*/ 5 h 5329"/>
                  <a:gd name="T16" fmla="*/ 87 w 5326"/>
                  <a:gd name="T17" fmla="*/ 2 h 5329"/>
                  <a:gd name="T18" fmla="*/ 76 w 5326"/>
                  <a:gd name="T19" fmla="*/ 0 h 5329"/>
                  <a:gd name="T20" fmla="*/ 65 w 5326"/>
                  <a:gd name="T21" fmla="*/ 0 h 5329"/>
                  <a:gd name="T22" fmla="*/ 54 w 5326"/>
                  <a:gd name="T23" fmla="*/ 2 h 5329"/>
                  <a:gd name="T24" fmla="*/ 44 w 5326"/>
                  <a:gd name="T25" fmla="*/ 5 h 5329"/>
                  <a:gd name="T26" fmla="*/ 34 w 5326"/>
                  <a:gd name="T27" fmla="*/ 10 h 5329"/>
                  <a:gd name="T28" fmla="*/ 25 w 5326"/>
                  <a:gd name="T29" fmla="*/ 17 h 5329"/>
                  <a:gd name="T30" fmla="*/ 17 w 5326"/>
                  <a:gd name="T31" fmla="*/ 25 h 5329"/>
                  <a:gd name="T32" fmla="*/ 10 w 5326"/>
                  <a:gd name="T33" fmla="*/ 34 h 5329"/>
                  <a:gd name="T34" fmla="*/ 5 w 5326"/>
                  <a:gd name="T35" fmla="*/ 44 h 5329"/>
                  <a:gd name="T36" fmla="*/ 2 w 5326"/>
                  <a:gd name="T37" fmla="*/ 54 h 5329"/>
                  <a:gd name="T38" fmla="*/ 0 w 5326"/>
                  <a:gd name="T39" fmla="*/ 65 h 5329"/>
                  <a:gd name="T40" fmla="*/ 0 w 5326"/>
                  <a:gd name="T41" fmla="*/ 76 h 5329"/>
                  <a:gd name="T42" fmla="*/ 2 w 5326"/>
                  <a:gd name="T43" fmla="*/ 87 h 5329"/>
                  <a:gd name="T44" fmla="*/ 5 w 5326"/>
                  <a:gd name="T45" fmla="*/ 98 h 5329"/>
                  <a:gd name="T46" fmla="*/ 10 w 5326"/>
                  <a:gd name="T47" fmla="*/ 107 h 5329"/>
                  <a:gd name="T48" fmla="*/ 17 w 5326"/>
                  <a:gd name="T49" fmla="*/ 116 h 5329"/>
                  <a:gd name="T50" fmla="*/ 25 w 5326"/>
                  <a:gd name="T51" fmla="*/ 124 h 5329"/>
                  <a:gd name="T52" fmla="*/ 34 w 5326"/>
                  <a:gd name="T53" fmla="*/ 131 h 5329"/>
                  <a:gd name="T54" fmla="*/ 44 w 5326"/>
                  <a:gd name="T55" fmla="*/ 136 h 5329"/>
                  <a:gd name="T56" fmla="*/ 54 w 5326"/>
                  <a:gd name="T57" fmla="*/ 139 h 5329"/>
                  <a:gd name="T58" fmla="*/ 65 w 5326"/>
                  <a:gd name="T59" fmla="*/ 141 h 5329"/>
                  <a:gd name="T60" fmla="*/ 76 w 5326"/>
                  <a:gd name="T61" fmla="*/ 141 h 5329"/>
                  <a:gd name="T62" fmla="*/ 87 w 5326"/>
                  <a:gd name="T63" fmla="*/ 139 h 5329"/>
                  <a:gd name="T64" fmla="*/ 98 w 5326"/>
                  <a:gd name="T65" fmla="*/ 136 h 5329"/>
                  <a:gd name="T66" fmla="*/ 108 w 5326"/>
                  <a:gd name="T67" fmla="*/ 131 h 5329"/>
                  <a:gd name="T68" fmla="*/ 117 w 5326"/>
                  <a:gd name="T69" fmla="*/ 124 h 5329"/>
                  <a:gd name="T70" fmla="*/ 124 w 5326"/>
                  <a:gd name="T71" fmla="*/ 116 h 5329"/>
                  <a:gd name="T72" fmla="*/ 131 w 5326"/>
                  <a:gd name="T73" fmla="*/ 107 h 5329"/>
                  <a:gd name="T74" fmla="*/ 136 w 5326"/>
                  <a:gd name="T75" fmla="*/ 98 h 5329"/>
                  <a:gd name="T76" fmla="*/ 140 w 5326"/>
                  <a:gd name="T77" fmla="*/ 87 h 5329"/>
                  <a:gd name="T78" fmla="*/ 141 w 5326"/>
                  <a:gd name="T79" fmla="*/ 76 h 532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26" h="5329">
                    <a:moveTo>
                      <a:pt x="5326" y="2665"/>
                    </a:moveTo>
                    <a:lnTo>
                      <a:pt x="5317" y="2455"/>
                    </a:lnTo>
                    <a:lnTo>
                      <a:pt x="5292" y="2248"/>
                    </a:lnTo>
                    <a:lnTo>
                      <a:pt x="5252" y="2043"/>
                    </a:lnTo>
                    <a:lnTo>
                      <a:pt x="5195" y="1842"/>
                    </a:lnTo>
                    <a:lnTo>
                      <a:pt x="5122" y="1645"/>
                    </a:lnTo>
                    <a:lnTo>
                      <a:pt x="5035" y="1455"/>
                    </a:lnTo>
                    <a:lnTo>
                      <a:pt x="4933" y="1272"/>
                    </a:lnTo>
                    <a:lnTo>
                      <a:pt x="4817" y="1099"/>
                    </a:lnTo>
                    <a:lnTo>
                      <a:pt x="4688" y="934"/>
                    </a:lnTo>
                    <a:lnTo>
                      <a:pt x="4545" y="780"/>
                    </a:lnTo>
                    <a:lnTo>
                      <a:pt x="4392" y="639"/>
                    </a:lnTo>
                    <a:lnTo>
                      <a:pt x="4228" y="509"/>
                    </a:lnTo>
                    <a:lnTo>
                      <a:pt x="4055" y="393"/>
                    </a:lnTo>
                    <a:lnTo>
                      <a:pt x="3872" y="291"/>
                    </a:lnTo>
                    <a:lnTo>
                      <a:pt x="3682" y="202"/>
                    </a:lnTo>
                    <a:lnTo>
                      <a:pt x="3485" y="131"/>
                    </a:lnTo>
                    <a:lnTo>
                      <a:pt x="3284" y="74"/>
                    </a:lnTo>
                    <a:lnTo>
                      <a:pt x="3080" y="33"/>
                    </a:lnTo>
                    <a:lnTo>
                      <a:pt x="2872" y="8"/>
                    </a:lnTo>
                    <a:lnTo>
                      <a:pt x="2663" y="0"/>
                    </a:lnTo>
                    <a:lnTo>
                      <a:pt x="2454" y="8"/>
                    </a:lnTo>
                    <a:lnTo>
                      <a:pt x="2246" y="33"/>
                    </a:lnTo>
                    <a:lnTo>
                      <a:pt x="2042" y="74"/>
                    </a:lnTo>
                    <a:lnTo>
                      <a:pt x="1841" y="131"/>
                    </a:lnTo>
                    <a:lnTo>
                      <a:pt x="1644" y="202"/>
                    </a:lnTo>
                    <a:lnTo>
                      <a:pt x="1455" y="291"/>
                    </a:lnTo>
                    <a:lnTo>
                      <a:pt x="1273" y="393"/>
                    </a:lnTo>
                    <a:lnTo>
                      <a:pt x="1098" y="509"/>
                    </a:lnTo>
                    <a:lnTo>
                      <a:pt x="934" y="639"/>
                    </a:lnTo>
                    <a:lnTo>
                      <a:pt x="781" y="780"/>
                    </a:lnTo>
                    <a:lnTo>
                      <a:pt x="638" y="934"/>
                    </a:lnTo>
                    <a:lnTo>
                      <a:pt x="509" y="1099"/>
                    </a:lnTo>
                    <a:lnTo>
                      <a:pt x="393" y="1272"/>
                    </a:lnTo>
                    <a:lnTo>
                      <a:pt x="291" y="1455"/>
                    </a:lnTo>
                    <a:lnTo>
                      <a:pt x="204" y="1645"/>
                    </a:lnTo>
                    <a:lnTo>
                      <a:pt x="131" y="1842"/>
                    </a:lnTo>
                    <a:lnTo>
                      <a:pt x="75" y="2043"/>
                    </a:lnTo>
                    <a:lnTo>
                      <a:pt x="34" y="2248"/>
                    </a:lnTo>
                    <a:lnTo>
                      <a:pt x="9" y="2455"/>
                    </a:lnTo>
                    <a:lnTo>
                      <a:pt x="0" y="2665"/>
                    </a:lnTo>
                    <a:lnTo>
                      <a:pt x="9" y="2874"/>
                    </a:lnTo>
                    <a:lnTo>
                      <a:pt x="34" y="3082"/>
                    </a:lnTo>
                    <a:lnTo>
                      <a:pt x="75" y="3286"/>
                    </a:lnTo>
                    <a:lnTo>
                      <a:pt x="131" y="3488"/>
                    </a:lnTo>
                    <a:lnTo>
                      <a:pt x="204" y="3684"/>
                    </a:lnTo>
                    <a:lnTo>
                      <a:pt x="291" y="3874"/>
                    </a:lnTo>
                    <a:lnTo>
                      <a:pt x="393" y="4056"/>
                    </a:lnTo>
                    <a:lnTo>
                      <a:pt x="509" y="4231"/>
                    </a:lnTo>
                    <a:lnTo>
                      <a:pt x="638" y="4395"/>
                    </a:lnTo>
                    <a:lnTo>
                      <a:pt x="781" y="4548"/>
                    </a:lnTo>
                    <a:lnTo>
                      <a:pt x="934" y="4691"/>
                    </a:lnTo>
                    <a:lnTo>
                      <a:pt x="1098" y="4820"/>
                    </a:lnTo>
                    <a:lnTo>
                      <a:pt x="1273" y="4936"/>
                    </a:lnTo>
                    <a:lnTo>
                      <a:pt x="1455" y="5039"/>
                    </a:lnTo>
                    <a:lnTo>
                      <a:pt x="1644" y="5126"/>
                    </a:lnTo>
                    <a:lnTo>
                      <a:pt x="1841" y="5198"/>
                    </a:lnTo>
                    <a:lnTo>
                      <a:pt x="2042" y="5256"/>
                    </a:lnTo>
                    <a:lnTo>
                      <a:pt x="2246" y="5297"/>
                    </a:lnTo>
                    <a:lnTo>
                      <a:pt x="2454" y="5321"/>
                    </a:lnTo>
                    <a:lnTo>
                      <a:pt x="2663" y="5329"/>
                    </a:lnTo>
                    <a:lnTo>
                      <a:pt x="2872" y="5321"/>
                    </a:lnTo>
                    <a:lnTo>
                      <a:pt x="3080" y="5297"/>
                    </a:lnTo>
                    <a:lnTo>
                      <a:pt x="3284" y="5256"/>
                    </a:lnTo>
                    <a:lnTo>
                      <a:pt x="3485" y="5198"/>
                    </a:lnTo>
                    <a:lnTo>
                      <a:pt x="3682" y="5126"/>
                    </a:lnTo>
                    <a:lnTo>
                      <a:pt x="3872" y="5039"/>
                    </a:lnTo>
                    <a:lnTo>
                      <a:pt x="4055" y="4936"/>
                    </a:lnTo>
                    <a:lnTo>
                      <a:pt x="4228" y="4820"/>
                    </a:lnTo>
                    <a:lnTo>
                      <a:pt x="4392" y="4691"/>
                    </a:lnTo>
                    <a:lnTo>
                      <a:pt x="4545" y="4548"/>
                    </a:lnTo>
                    <a:lnTo>
                      <a:pt x="4688" y="4395"/>
                    </a:lnTo>
                    <a:lnTo>
                      <a:pt x="4817" y="4231"/>
                    </a:lnTo>
                    <a:lnTo>
                      <a:pt x="4933" y="4056"/>
                    </a:lnTo>
                    <a:lnTo>
                      <a:pt x="5035" y="3874"/>
                    </a:lnTo>
                    <a:lnTo>
                      <a:pt x="5122" y="3684"/>
                    </a:lnTo>
                    <a:lnTo>
                      <a:pt x="5195" y="3488"/>
                    </a:lnTo>
                    <a:lnTo>
                      <a:pt x="5252" y="3286"/>
                    </a:lnTo>
                    <a:lnTo>
                      <a:pt x="5292" y="3082"/>
                    </a:lnTo>
                    <a:lnTo>
                      <a:pt x="5317" y="2874"/>
                    </a:lnTo>
                    <a:lnTo>
                      <a:pt x="5326" y="266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6" name="Freeform 33"/>
              <p:cNvSpPr>
                <a:spLocks/>
              </p:cNvSpPr>
              <p:nvPr/>
            </p:nvSpPr>
            <p:spPr bwMode="auto">
              <a:xfrm>
                <a:off x="1000" y="2602"/>
                <a:ext cx="340" cy="157"/>
              </a:xfrm>
              <a:custGeom>
                <a:avLst/>
                <a:gdLst>
                  <a:gd name="T0" fmla="*/ 4 w 1439"/>
                  <a:gd name="T1" fmla="*/ 0 h 666"/>
                  <a:gd name="T2" fmla="*/ 4 w 1439"/>
                  <a:gd name="T3" fmla="*/ 0 h 666"/>
                  <a:gd name="T4" fmla="*/ 3 w 1439"/>
                  <a:gd name="T5" fmla="*/ 0 h 666"/>
                  <a:gd name="T6" fmla="*/ 3 w 1439"/>
                  <a:gd name="T7" fmla="*/ 0 h 666"/>
                  <a:gd name="T8" fmla="*/ 2 w 1439"/>
                  <a:gd name="T9" fmla="*/ 0 h 666"/>
                  <a:gd name="T10" fmla="*/ 1 w 1439"/>
                  <a:gd name="T11" fmla="*/ 1 h 666"/>
                  <a:gd name="T12" fmla="*/ 1 w 1439"/>
                  <a:gd name="T13" fmla="*/ 1 h 666"/>
                  <a:gd name="T14" fmla="*/ 0 w 1439"/>
                  <a:gd name="T15" fmla="*/ 2 h 666"/>
                  <a:gd name="T16" fmla="*/ 0 w 1439"/>
                  <a:gd name="T17" fmla="*/ 2 h 6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9" h="666">
                    <a:moveTo>
                      <a:pt x="1439" y="0"/>
                    </a:moveTo>
                    <a:lnTo>
                      <a:pt x="1228" y="12"/>
                    </a:lnTo>
                    <a:lnTo>
                      <a:pt x="1018" y="48"/>
                    </a:lnTo>
                    <a:lnTo>
                      <a:pt x="813" y="106"/>
                    </a:lnTo>
                    <a:lnTo>
                      <a:pt x="616" y="188"/>
                    </a:lnTo>
                    <a:lnTo>
                      <a:pt x="431" y="291"/>
                    </a:lnTo>
                    <a:lnTo>
                      <a:pt x="258" y="414"/>
                    </a:lnTo>
                    <a:lnTo>
                      <a:pt x="99" y="556"/>
                    </a:lnTo>
                    <a:lnTo>
                      <a:pt x="0" y="6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7" name="Line 34"/>
              <p:cNvSpPr>
                <a:spLocks noChangeShapeType="1"/>
              </p:cNvSpPr>
              <p:nvPr/>
            </p:nvSpPr>
            <p:spPr bwMode="auto">
              <a:xfrm flipH="1">
                <a:off x="969" y="2782"/>
                <a:ext cx="1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8" name="Line 35"/>
              <p:cNvSpPr>
                <a:spLocks noChangeShapeType="1"/>
              </p:cNvSpPr>
              <p:nvPr/>
            </p:nvSpPr>
            <p:spPr bwMode="auto">
              <a:xfrm flipH="1">
                <a:off x="941" y="2828"/>
                <a:ext cx="11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29" name="Freeform 36"/>
              <p:cNvSpPr>
                <a:spLocks/>
              </p:cNvSpPr>
              <p:nvPr/>
            </p:nvSpPr>
            <p:spPr bwMode="auto">
              <a:xfrm>
                <a:off x="893" y="2876"/>
                <a:ext cx="36" cy="348"/>
              </a:xfrm>
              <a:custGeom>
                <a:avLst/>
                <a:gdLst>
                  <a:gd name="T0" fmla="*/ 0 w 153"/>
                  <a:gd name="T1" fmla="*/ 0 h 1477"/>
                  <a:gd name="T2" fmla="*/ 0 w 153"/>
                  <a:gd name="T3" fmla="*/ 0 h 1477"/>
                  <a:gd name="T4" fmla="*/ 0 w 153"/>
                  <a:gd name="T5" fmla="*/ 1 h 1477"/>
                  <a:gd name="T6" fmla="*/ 0 w 153"/>
                  <a:gd name="T7" fmla="*/ 2 h 1477"/>
                  <a:gd name="T8" fmla="*/ 0 w 153"/>
                  <a:gd name="T9" fmla="*/ 2 h 1477"/>
                  <a:gd name="T10" fmla="*/ 0 w 153"/>
                  <a:gd name="T11" fmla="*/ 3 h 1477"/>
                  <a:gd name="T12" fmla="*/ 0 w 153"/>
                  <a:gd name="T13" fmla="*/ 4 h 1477"/>
                  <a:gd name="T14" fmla="*/ 0 w 153"/>
                  <a:gd name="T15" fmla="*/ 4 h 1477"/>
                  <a:gd name="T16" fmla="*/ 0 w 153"/>
                  <a:gd name="T17" fmla="*/ 4 h 14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3" h="1477">
                    <a:moveTo>
                      <a:pt x="153" y="0"/>
                    </a:moveTo>
                    <a:lnTo>
                      <a:pt x="107" y="112"/>
                    </a:lnTo>
                    <a:lnTo>
                      <a:pt x="48" y="317"/>
                    </a:lnTo>
                    <a:lnTo>
                      <a:pt x="12" y="526"/>
                    </a:lnTo>
                    <a:lnTo>
                      <a:pt x="0" y="739"/>
                    </a:lnTo>
                    <a:lnTo>
                      <a:pt x="12" y="951"/>
                    </a:lnTo>
                    <a:lnTo>
                      <a:pt x="48" y="1161"/>
                    </a:lnTo>
                    <a:lnTo>
                      <a:pt x="107" y="1365"/>
                    </a:lnTo>
                    <a:lnTo>
                      <a:pt x="153" y="147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0" name="Line 37"/>
              <p:cNvSpPr>
                <a:spLocks noChangeShapeType="1"/>
              </p:cNvSpPr>
              <p:nvPr/>
            </p:nvSpPr>
            <p:spPr bwMode="auto">
              <a:xfrm>
                <a:off x="941" y="3251"/>
                <a:ext cx="11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1" name="Line 38"/>
              <p:cNvSpPr>
                <a:spLocks noChangeShapeType="1"/>
              </p:cNvSpPr>
              <p:nvPr/>
            </p:nvSpPr>
            <p:spPr bwMode="auto">
              <a:xfrm>
                <a:off x="969" y="3297"/>
                <a:ext cx="1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2" name="Freeform 39"/>
              <p:cNvSpPr>
                <a:spLocks/>
              </p:cNvSpPr>
              <p:nvPr/>
            </p:nvSpPr>
            <p:spPr bwMode="auto">
              <a:xfrm>
                <a:off x="1000" y="3340"/>
                <a:ext cx="340" cy="157"/>
              </a:xfrm>
              <a:custGeom>
                <a:avLst/>
                <a:gdLst>
                  <a:gd name="T0" fmla="*/ 0 w 1439"/>
                  <a:gd name="T1" fmla="*/ 0 h 667"/>
                  <a:gd name="T2" fmla="*/ 0 w 1439"/>
                  <a:gd name="T3" fmla="*/ 0 h 667"/>
                  <a:gd name="T4" fmla="*/ 1 w 1439"/>
                  <a:gd name="T5" fmla="*/ 1 h 667"/>
                  <a:gd name="T6" fmla="*/ 1 w 1439"/>
                  <a:gd name="T7" fmla="*/ 1 h 667"/>
                  <a:gd name="T8" fmla="*/ 2 w 1439"/>
                  <a:gd name="T9" fmla="*/ 1 h 667"/>
                  <a:gd name="T10" fmla="*/ 3 w 1439"/>
                  <a:gd name="T11" fmla="*/ 2 h 667"/>
                  <a:gd name="T12" fmla="*/ 3 w 1439"/>
                  <a:gd name="T13" fmla="*/ 2 h 667"/>
                  <a:gd name="T14" fmla="*/ 4 w 1439"/>
                  <a:gd name="T15" fmla="*/ 2 h 667"/>
                  <a:gd name="T16" fmla="*/ 4 w 1439"/>
                  <a:gd name="T17" fmla="*/ 2 h 6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39" h="667">
                    <a:moveTo>
                      <a:pt x="0" y="0"/>
                    </a:moveTo>
                    <a:lnTo>
                      <a:pt x="99" y="111"/>
                    </a:lnTo>
                    <a:lnTo>
                      <a:pt x="258" y="252"/>
                    </a:lnTo>
                    <a:lnTo>
                      <a:pt x="431" y="376"/>
                    </a:lnTo>
                    <a:lnTo>
                      <a:pt x="616" y="478"/>
                    </a:lnTo>
                    <a:lnTo>
                      <a:pt x="813" y="560"/>
                    </a:lnTo>
                    <a:lnTo>
                      <a:pt x="1018" y="619"/>
                    </a:lnTo>
                    <a:lnTo>
                      <a:pt x="1228" y="655"/>
                    </a:lnTo>
                    <a:lnTo>
                      <a:pt x="1439" y="66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3" name="Line 40"/>
              <p:cNvSpPr>
                <a:spLocks noChangeShapeType="1"/>
              </p:cNvSpPr>
              <p:nvPr/>
            </p:nvSpPr>
            <p:spPr bwMode="auto">
              <a:xfrm>
                <a:off x="893" y="539"/>
                <a:ext cx="1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4" name="Line 41"/>
              <p:cNvSpPr>
                <a:spLocks noChangeShapeType="1"/>
              </p:cNvSpPr>
              <p:nvPr/>
            </p:nvSpPr>
            <p:spPr bwMode="auto">
              <a:xfrm>
                <a:off x="1092" y="539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5" name="Line 42"/>
              <p:cNvSpPr>
                <a:spLocks noChangeShapeType="1"/>
              </p:cNvSpPr>
              <p:nvPr/>
            </p:nvSpPr>
            <p:spPr bwMode="auto">
              <a:xfrm>
                <a:off x="1125" y="539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6" name="Line 43"/>
              <p:cNvSpPr>
                <a:spLocks noChangeShapeType="1"/>
              </p:cNvSpPr>
              <p:nvPr/>
            </p:nvSpPr>
            <p:spPr bwMode="auto">
              <a:xfrm>
                <a:off x="1157" y="539"/>
                <a:ext cx="1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7" name="Line 44"/>
              <p:cNvSpPr>
                <a:spLocks noChangeShapeType="1"/>
              </p:cNvSpPr>
              <p:nvPr/>
            </p:nvSpPr>
            <p:spPr bwMode="auto">
              <a:xfrm flipH="1">
                <a:off x="784" y="539"/>
                <a:ext cx="109" cy="1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8" name="Line 45"/>
              <p:cNvSpPr>
                <a:spLocks noChangeShapeType="1"/>
              </p:cNvSpPr>
              <p:nvPr/>
            </p:nvSpPr>
            <p:spPr bwMode="auto">
              <a:xfrm flipH="1">
                <a:off x="756" y="757"/>
                <a:ext cx="1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39" name="Line 46"/>
              <p:cNvSpPr>
                <a:spLocks noChangeShapeType="1"/>
              </p:cNvSpPr>
              <p:nvPr/>
            </p:nvSpPr>
            <p:spPr bwMode="auto">
              <a:xfrm flipH="1">
                <a:off x="729" y="803"/>
                <a:ext cx="12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40" name="Line 47"/>
              <p:cNvSpPr>
                <a:spLocks noChangeShapeType="1"/>
              </p:cNvSpPr>
              <p:nvPr/>
            </p:nvSpPr>
            <p:spPr bwMode="auto">
              <a:xfrm flipH="1">
                <a:off x="536" y="849"/>
                <a:ext cx="178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41" name="Line 48"/>
              <p:cNvSpPr>
                <a:spLocks noChangeShapeType="1"/>
              </p:cNvSpPr>
              <p:nvPr/>
            </p:nvSpPr>
            <p:spPr bwMode="auto">
              <a:xfrm flipH="1">
                <a:off x="510" y="1186"/>
                <a:ext cx="11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42" name="Line 49"/>
              <p:cNvSpPr>
                <a:spLocks noChangeShapeType="1"/>
              </p:cNvSpPr>
              <p:nvPr/>
            </p:nvSpPr>
            <p:spPr bwMode="auto">
              <a:xfrm flipH="1">
                <a:off x="483" y="1233"/>
                <a:ext cx="12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943" name="Line 50"/>
              <p:cNvSpPr>
                <a:spLocks noChangeShapeType="1"/>
              </p:cNvSpPr>
              <p:nvPr/>
            </p:nvSpPr>
            <p:spPr bwMode="auto">
              <a:xfrm flipH="1">
                <a:off x="358" y="1279"/>
                <a:ext cx="111" cy="1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9888" name="Line 51"/>
            <p:cNvSpPr>
              <a:spLocks noChangeShapeType="1"/>
            </p:cNvSpPr>
            <p:nvPr/>
          </p:nvSpPr>
          <p:spPr bwMode="auto">
            <a:xfrm>
              <a:off x="1342" y="539"/>
              <a:ext cx="0" cy="4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9" name="Line 52"/>
            <p:cNvSpPr>
              <a:spLocks noChangeShapeType="1"/>
            </p:cNvSpPr>
            <p:nvPr/>
          </p:nvSpPr>
          <p:spPr bwMode="auto">
            <a:xfrm flipH="1">
              <a:off x="359" y="980"/>
              <a:ext cx="983" cy="4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90" name="Freeform 53"/>
            <p:cNvSpPr>
              <a:spLocks/>
            </p:cNvSpPr>
            <p:nvPr/>
          </p:nvSpPr>
          <p:spPr bwMode="auto">
            <a:xfrm>
              <a:off x="359" y="2319"/>
              <a:ext cx="983" cy="1463"/>
            </a:xfrm>
            <a:custGeom>
              <a:avLst/>
              <a:gdLst>
                <a:gd name="T0" fmla="*/ 65 w 2434"/>
                <a:gd name="T1" fmla="*/ 2 h 3624"/>
                <a:gd name="T2" fmla="*/ 60 w 2434"/>
                <a:gd name="T3" fmla="*/ 1 h 3624"/>
                <a:gd name="T4" fmla="*/ 56 w 2434"/>
                <a:gd name="T5" fmla="*/ 0 h 3624"/>
                <a:gd name="T6" fmla="*/ 51 w 2434"/>
                <a:gd name="T7" fmla="*/ 0 h 3624"/>
                <a:gd name="T8" fmla="*/ 46 w 2434"/>
                <a:gd name="T9" fmla="*/ 0 h 3624"/>
                <a:gd name="T10" fmla="*/ 42 w 2434"/>
                <a:gd name="T11" fmla="*/ 1 h 3624"/>
                <a:gd name="T12" fmla="*/ 37 w 2434"/>
                <a:gd name="T13" fmla="*/ 2 h 3624"/>
                <a:gd name="T14" fmla="*/ 33 w 2434"/>
                <a:gd name="T15" fmla="*/ 3 h 3624"/>
                <a:gd name="T16" fmla="*/ 28 w 2434"/>
                <a:gd name="T17" fmla="*/ 5 h 3624"/>
                <a:gd name="T18" fmla="*/ 24 w 2434"/>
                <a:gd name="T19" fmla="*/ 7 h 3624"/>
                <a:gd name="T20" fmla="*/ 20 w 2434"/>
                <a:gd name="T21" fmla="*/ 10 h 3624"/>
                <a:gd name="T22" fmla="*/ 17 w 2434"/>
                <a:gd name="T23" fmla="*/ 13 h 3624"/>
                <a:gd name="T24" fmla="*/ 13 w 2434"/>
                <a:gd name="T25" fmla="*/ 15 h 3624"/>
                <a:gd name="T26" fmla="*/ 10 w 2434"/>
                <a:gd name="T27" fmla="*/ 19 h 3624"/>
                <a:gd name="T28" fmla="*/ 8 w 2434"/>
                <a:gd name="T29" fmla="*/ 23 h 3624"/>
                <a:gd name="T30" fmla="*/ 5 w 2434"/>
                <a:gd name="T31" fmla="*/ 27 h 3624"/>
                <a:gd name="T32" fmla="*/ 3 w 2434"/>
                <a:gd name="T33" fmla="*/ 31 h 3624"/>
                <a:gd name="T34" fmla="*/ 2 w 2434"/>
                <a:gd name="T35" fmla="*/ 35 h 3624"/>
                <a:gd name="T36" fmla="*/ 1 w 2434"/>
                <a:gd name="T37" fmla="*/ 39 h 3624"/>
                <a:gd name="T38" fmla="*/ 0 w 2434"/>
                <a:gd name="T39" fmla="*/ 44 h 3624"/>
                <a:gd name="T40" fmla="*/ 0 w 2434"/>
                <a:gd name="T41" fmla="*/ 48 h 3624"/>
                <a:gd name="T42" fmla="*/ 0 w 2434"/>
                <a:gd name="T43" fmla="*/ 52 h 3624"/>
                <a:gd name="T44" fmla="*/ 1 w 2434"/>
                <a:gd name="T45" fmla="*/ 57 h 3624"/>
                <a:gd name="T46" fmla="*/ 2 w 2434"/>
                <a:gd name="T47" fmla="*/ 61 h 3624"/>
                <a:gd name="T48" fmla="*/ 3 w 2434"/>
                <a:gd name="T49" fmla="*/ 66 h 3624"/>
                <a:gd name="T50" fmla="*/ 5 w 2434"/>
                <a:gd name="T51" fmla="*/ 70 h 3624"/>
                <a:gd name="T52" fmla="*/ 8 w 2434"/>
                <a:gd name="T53" fmla="*/ 73 h 3624"/>
                <a:gd name="T54" fmla="*/ 10 w 2434"/>
                <a:gd name="T55" fmla="*/ 78 h 3624"/>
                <a:gd name="T56" fmla="*/ 13 w 2434"/>
                <a:gd name="T57" fmla="*/ 81 h 3624"/>
                <a:gd name="T58" fmla="*/ 17 w 2434"/>
                <a:gd name="T59" fmla="*/ 84 h 3624"/>
                <a:gd name="T60" fmla="*/ 20 w 2434"/>
                <a:gd name="T61" fmla="*/ 87 h 3624"/>
                <a:gd name="T62" fmla="*/ 24 w 2434"/>
                <a:gd name="T63" fmla="*/ 89 h 3624"/>
                <a:gd name="T64" fmla="*/ 28 w 2434"/>
                <a:gd name="T65" fmla="*/ 91 h 3624"/>
                <a:gd name="T66" fmla="*/ 33 w 2434"/>
                <a:gd name="T67" fmla="*/ 93 h 3624"/>
                <a:gd name="T68" fmla="*/ 37 w 2434"/>
                <a:gd name="T69" fmla="*/ 94 h 3624"/>
                <a:gd name="T70" fmla="*/ 42 w 2434"/>
                <a:gd name="T71" fmla="*/ 96 h 3624"/>
                <a:gd name="T72" fmla="*/ 46 w 2434"/>
                <a:gd name="T73" fmla="*/ 96 h 3624"/>
                <a:gd name="T74" fmla="*/ 51 w 2434"/>
                <a:gd name="T75" fmla="*/ 96 h 3624"/>
                <a:gd name="T76" fmla="*/ 56 w 2434"/>
                <a:gd name="T77" fmla="*/ 96 h 3624"/>
                <a:gd name="T78" fmla="*/ 60 w 2434"/>
                <a:gd name="T79" fmla="*/ 95 h 3624"/>
                <a:gd name="T80" fmla="*/ 65 w 2434"/>
                <a:gd name="T81" fmla="*/ 94 h 362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434" h="3624">
                  <a:moveTo>
                    <a:pt x="2434" y="77"/>
                  </a:moveTo>
                  <a:lnTo>
                    <a:pt x="2264" y="36"/>
                  </a:lnTo>
                  <a:lnTo>
                    <a:pt x="2089" y="10"/>
                  </a:lnTo>
                  <a:lnTo>
                    <a:pt x="1913" y="0"/>
                  </a:lnTo>
                  <a:lnTo>
                    <a:pt x="1738" y="6"/>
                  </a:lnTo>
                  <a:lnTo>
                    <a:pt x="1563" y="28"/>
                  </a:lnTo>
                  <a:lnTo>
                    <a:pt x="1392" y="64"/>
                  </a:lnTo>
                  <a:lnTo>
                    <a:pt x="1224" y="116"/>
                  </a:lnTo>
                  <a:lnTo>
                    <a:pt x="1062" y="184"/>
                  </a:lnTo>
                  <a:lnTo>
                    <a:pt x="908" y="264"/>
                  </a:lnTo>
                  <a:lnTo>
                    <a:pt x="762" y="358"/>
                  </a:lnTo>
                  <a:lnTo>
                    <a:pt x="626" y="466"/>
                  </a:lnTo>
                  <a:lnTo>
                    <a:pt x="501" y="584"/>
                  </a:lnTo>
                  <a:lnTo>
                    <a:pt x="387" y="713"/>
                  </a:lnTo>
                  <a:lnTo>
                    <a:pt x="288" y="851"/>
                  </a:lnTo>
                  <a:lnTo>
                    <a:pt x="201" y="998"/>
                  </a:lnTo>
                  <a:lnTo>
                    <a:pt x="130" y="1153"/>
                  </a:lnTo>
                  <a:lnTo>
                    <a:pt x="73" y="1312"/>
                  </a:lnTo>
                  <a:lnTo>
                    <a:pt x="32" y="1477"/>
                  </a:lnTo>
                  <a:lnTo>
                    <a:pt x="8" y="1644"/>
                  </a:lnTo>
                  <a:lnTo>
                    <a:pt x="0" y="1813"/>
                  </a:lnTo>
                  <a:lnTo>
                    <a:pt x="8" y="1981"/>
                  </a:lnTo>
                  <a:lnTo>
                    <a:pt x="32" y="2148"/>
                  </a:lnTo>
                  <a:lnTo>
                    <a:pt x="73" y="2313"/>
                  </a:lnTo>
                  <a:lnTo>
                    <a:pt x="130" y="2472"/>
                  </a:lnTo>
                  <a:lnTo>
                    <a:pt x="201" y="2626"/>
                  </a:lnTo>
                  <a:lnTo>
                    <a:pt x="288" y="2773"/>
                  </a:lnTo>
                  <a:lnTo>
                    <a:pt x="387" y="2912"/>
                  </a:lnTo>
                  <a:lnTo>
                    <a:pt x="501" y="3041"/>
                  </a:lnTo>
                  <a:lnTo>
                    <a:pt x="626" y="3159"/>
                  </a:lnTo>
                  <a:lnTo>
                    <a:pt x="762" y="3266"/>
                  </a:lnTo>
                  <a:lnTo>
                    <a:pt x="908" y="3360"/>
                  </a:lnTo>
                  <a:lnTo>
                    <a:pt x="1062" y="3442"/>
                  </a:lnTo>
                  <a:lnTo>
                    <a:pt x="1224" y="3508"/>
                  </a:lnTo>
                  <a:lnTo>
                    <a:pt x="1392" y="3560"/>
                  </a:lnTo>
                  <a:lnTo>
                    <a:pt x="1563" y="3598"/>
                  </a:lnTo>
                  <a:lnTo>
                    <a:pt x="1738" y="3619"/>
                  </a:lnTo>
                  <a:lnTo>
                    <a:pt x="1913" y="3624"/>
                  </a:lnTo>
                  <a:lnTo>
                    <a:pt x="2089" y="3615"/>
                  </a:lnTo>
                  <a:lnTo>
                    <a:pt x="2264" y="3589"/>
                  </a:lnTo>
                  <a:lnTo>
                    <a:pt x="2434" y="354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91" name="Freeform 54"/>
            <p:cNvSpPr>
              <a:spLocks/>
            </p:cNvSpPr>
            <p:nvPr/>
          </p:nvSpPr>
          <p:spPr bwMode="auto">
            <a:xfrm>
              <a:off x="3071" y="980"/>
              <a:ext cx="1463" cy="491"/>
            </a:xfrm>
            <a:custGeom>
              <a:avLst/>
              <a:gdLst>
                <a:gd name="T0" fmla="*/ 2 w 3622"/>
                <a:gd name="T1" fmla="*/ 0 h 1219"/>
                <a:gd name="T2" fmla="*/ 1 w 3622"/>
                <a:gd name="T3" fmla="*/ 2 h 1219"/>
                <a:gd name="T4" fmla="*/ 0 w 3622"/>
                <a:gd name="T5" fmla="*/ 5 h 1219"/>
                <a:gd name="T6" fmla="*/ 0 w 3622"/>
                <a:gd name="T7" fmla="*/ 7 h 1219"/>
                <a:gd name="T8" fmla="*/ 0 w 3622"/>
                <a:gd name="T9" fmla="*/ 9 h 1219"/>
                <a:gd name="T10" fmla="*/ 1 w 3622"/>
                <a:gd name="T11" fmla="*/ 12 h 1219"/>
                <a:gd name="T12" fmla="*/ 2 w 3622"/>
                <a:gd name="T13" fmla="*/ 14 h 1219"/>
                <a:gd name="T14" fmla="*/ 3 w 3622"/>
                <a:gd name="T15" fmla="*/ 17 h 1219"/>
                <a:gd name="T16" fmla="*/ 5 w 3622"/>
                <a:gd name="T17" fmla="*/ 19 h 1219"/>
                <a:gd name="T18" fmla="*/ 8 w 3622"/>
                <a:gd name="T19" fmla="*/ 21 h 1219"/>
                <a:gd name="T20" fmla="*/ 10 w 3622"/>
                <a:gd name="T21" fmla="*/ 23 h 1219"/>
                <a:gd name="T22" fmla="*/ 13 w 3622"/>
                <a:gd name="T23" fmla="*/ 24 h 1219"/>
                <a:gd name="T24" fmla="*/ 17 w 3622"/>
                <a:gd name="T25" fmla="*/ 26 h 1219"/>
                <a:gd name="T26" fmla="*/ 20 w 3622"/>
                <a:gd name="T27" fmla="*/ 27 h 1219"/>
                <a:gd name="T28" fmla="*/ 24 w 3622"/>
                <a:gd name="T29" fmla="*/ 29 h 1219"/>
                <a:gd name="T30" fmla="*/ 28 w 3622"/>
                <a:gd name="T31" fmla="*/ 30 h 1219"/>
                <a:gd name="T32" fmla="*/ 32 w 3622"/>
                <a:gd name="T33" fmla="*/ 31 h 1219"/>
                <a:gd name="T34" fmla="*/ 37 w 3622"/>
                <a:gd name="T35" fmla="*/ 31 h 1219"/>
                <a:gd name="T36" fmla="*/ 41 w 3622"/>
                <a:gd name="T37" fmla="*/ 32 h 1219"/>
                <a:gd name="T38" fmla="*/ 46 w 3622"/>
                <a:gd name="T39" fmla="*/ 32 h 1219"/>
                <a:gd name="T40" fmla="*/ 50 w 3622"/>
                <a:gd name="T41" fmla="*/ 32 h 1219"/>
                <a:gd name="T42" fmla="*/ 55 w 3622"/>
                <a:gd name="T43" fmla="*/ 32 h 1219"/>
                <a:gd name="T44" fmla="*/ 59 w 3622"/>
                <a:gd name="T45" fmla="*/ 31 h 1219"/>
                <a:gd name="T46" fmla="*/ 64 w 3622"/>
                <a:gd name="T47" fmla="*/ 31 h 1219"/>
                <a:gd name="T48" fmla="*/ 68 w 3622"/>
                <a:gd name="T49" fmla="*/ 30 h 1219"/>
                <a:gd name="T50" fmla="*/ 72 w 3622"/>
                <a:gd name="T51" fmla="*/ 29 h 1219"/>
                <a:gd name="T52" fmla="*/ 76 w 3622"/>
                <a:gd name="T53" fmla="*/ 27 h 1219"/>
                <a:gd name="T54" fmla="*/ 80 w 3622"/>
                <a:gd name="T55" fmla="*/ 26 h 1219"/>
                <a:gd name="T56" fmla="*/ 83 w 3622"/>
                <a:gd name="T57" fmla="*/ 24 h 1219"/>
                <a:gd name="T58" fmla="*/ 86 w 3622"/>
                <a:gd name="T59" fmla="*/ 23 h 1219"/>
                <a:gd name="T60" fmla="*/ 89 w 3622"/>
                <a:gd name="T61" fmla="*/ 21 h 1219"/>
                <a:gd name="T62" fmla="*/ 91 w 3622"/>
                <a:gd name="T63" fmla="*/ 19 h 1219"/>
                <a:gd name="T64" fmla="*/ 93 w 3622"/>
                <a:gd name="T65" fmla="*/ 17 h 1219"/>
                <a:gd name="T66" fmla="*/ 95 w 3622"/>
                <a:gd name="T67" fmla="*/ 14 h 1219"/>
                <a:gd name="T68" fmla="*/ 96 w 3622"/>
                <a:gd name="T69" fmla="*/ 12 h 1219"/>
                <a:gd name="T70" fmla="*/ 96 w 3622"/>
                <a:gd name="T71" fmla="*/ 9 h 1219"/>
                <a:gd name="T72" fmla="*/ 97 w 3622"/>
                <a:gd name="T73" fmla="*/ 7 h 1219"/>
                <a:gd name="T74" fmla="*/ 96 w 3622"/>
                <a:gd name="T75" fmla="*/ 5 h 1219"/>
                <a:gd name="T76" fmla="*/ 95 w 3622"/>
                <a:gd name="T77" fmla="*/ 2 h 1219"/>
                <a:gd name="T78" fmla="*/ 94 w 3622"/>
                <a:gd name="T79" fmla="*/ 0 h 12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622" h="1219">
                  <a:moveTo>
                    <a:pt x="76" y="0"/>
                  </a:moveTo>
                  <a:lnTo>
                    <a:pt x="34" y="87"/>
                  </a:lnTo>
                  <a:lnTo>
                    <a:pt x="8" y="177"/>
                  </a:lnTo>
                  <a:lnTo>
                    <a:pt x="0" y="267"/>
                  </a:lnTo>
                  <a:lnTo>
                    <a:pt x="7" y="358"/>
                  </a:lnTo>
                  <a:lnTo>
                    <a:pt x="31" y="448"/>
                  </a:lnTo>
                  <a:lnTo>
                    <a:pt x="70" y="535"/>
                  </a:lnTo>
                  <a:lnTo>
                    <a:pt x="127" y="621"/>
                  </a:lnTo>
                  <a:lnTo>
                    <a:pt x="197" y="703"/>
                  </a:lnTo>
                  <a:lnTo>
                    <a:pt x="284" y="781"/>
                  </a:lnTo>
                  <a:lnTo>
                    <a:pt x="383" y="855"/>
                  </a:lnTo>
                  <a:lnTo>
                    <a:pt x="497" y="924"/>
                  </a:lnTo>
                  <a:lnTo>
                    <a:pt x="621" y="987"/>
                  </a:lnTo>
                  <a:lnTo>
                    <a:pt x="757" y="1043"/>
                  </a:lnTo>
                  <a:lnTo>
                    <a:pt x="903" y="1092"/>
                  </a:lnTo>
                  <a:lnTo>
                    <a:pt x="1056" y="1134"/>
                  </a:lnTo>
                  <a:lnTo>
                    <a:pt x="1216" y="1167"/>
                  </a:lnTo>
                  <a:lnTo>
                    <a:pt x="1382" y="1193"/>
                  </a:lnTo>
                  <a:lnTo>
                    <a:pt x="1551" y="1210"/>
                  </a:lnTo>
                  <a:lnTo>
                    <a:pt x="1724" y="1219"/>
                  </a:lnTo>
                  <a:lnTo>
                    <a:pt x="1896" y="1219"/>
                  </a:lnTo>
                  <a:lnTo>
                    <a:pt x="2069" y="1210"/>
                  </a:lnTo>
                  <a:lnTo>
                    <a:pt x="2239" y="1193"/>
                  </a:lnTo>
                  <a:lnTo>
                    <a:pt x="2405" y="1167"/>
                  </a:lnTo>
                  <a:lnTo>
                    <a:pt x="2565" y="1134"/>
                  </a:lnTo>
                  <a:lnTo>
                    <a:pt x="2719" y="1092"/>
                  </a:lnTo>
                  <a:lnTo>
                    <a:pt x="2863" y="1043"/>
                  </a:lnTo>
                  <a:lnTo>
                    <a:pt x="2999" y="987"/>
                  </a:lnTo>
                  <a:lnTo>
                    <a:pt x="3124" y="924"/>
                  </a:lnTo>
                  <a:lnTo>
                    <a:pt x="3237" y="855"/>
                  </a:lnTo>
                  <a:lnTo>
                    <a:pt x="3336" y="781"/>
                  </a:lnTo>
                  <a:lnTo>
                    <a:pt x="3423" y="703"/>
                  </a:lnTo>
                  <a:lnTo>
                    <a:pt x="3494" y="621"/>
                  </a:lnTo>
                  <a:lnTo>
                    <a:pt x="3550" y="535"/>
                  </a:lnTo>
                  <a:lnTo>
                    <a:pt x="3589" y="448"/>
                  </a:lnTo>
                  <a:lnTo>
                    <a:pt x="3614" y="358"/>
                  </a:lnTo>
                  <a:lnTo>
                    <a:pt x="3622" y="267"/>
                  </a:lnTo>
                  <a:lnTo>
                    <a:pt x="3612" y="177"/>
                  </a:lnTo>
                  <a:lnTo>
                    <a:pt x="3586" y="87"/>
                  </a:lnTo>
                  <a:lnTo>
                    <a:pt x="354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92" name="Line 55"/>
            <p:cNvSpPr>
              <a:spLocks noChangeShapeType="1"/>
            </p:cNvSpPr>
            <p:nvPr/>
          </p:nvSpPr>
          <p:spPr bwMode="auto">
            <a:xfrm>
              <a:off x="1342" y="2350"/>
              <a:ext cx="0" cy="14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79893" name="Group 56"/>
            <p:cNvGrpSpPr>
              <a:grpSpLocks/>
            </p:cNvGrpSpPr>
            <p:nvPr/>
          </p:nvGrpSpPr>
          <p:grpSpPr bwMode="auto">
            <a:xfrm>
              <a:off x="3102" y="539"/>
              <a:ext cx="1402" cy="442"/>
              <a:chOff x="3102" y="539"/>
              <a:chExt cx="1402" cy="442"/>
            </a:xfrm>
          </p:grpSpPr>
          <p:sp>
            <p:nvSpPr>
              <p:cNvPr id="79895" name="Line 57"/>
              <p:cNvSpPr>
                <a:spLocks noChangeShapeType="1"/>
              </p:cNvSpPr>
              <p:nvPr/>
            </p:nvSpPr>
            <p:spPr bwMode="auto">
              <a:xfrm flipH="1">
                <a:off x="3102" y="539"/>
                <a:ext cx="254" cy="44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896" name="Line 58"/>
              <p:cNvSpPr>
                <a:spLocks noChangeShapeType="1"/>
              </p:cNvSpPr>
              <p:nvPr/>
            </p:nvSpPr>
            <p:spPr bwMode="auto">
              <a:xfrm>
                <a:off x="4252" y="539"/>
                <a:ext cx="252" cy="44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9897" name="Line 59"/>
              <p:cNvSpPr>
                <a:spLocks noChangeShapeType="1"/>
              </p:cNvSpPr>
              <p:nvPr/>
            </p:nvSpPr>
            <p:spPr bwMode="auto">
              <a:xfrm flipH="1">
                <a:off x="3356" y="539"/>
                <a:ext cx="89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9894" name="Line 60"/>
            <p:cNvSpPr>
              <a:spLocks noChangeShapeType="1"/>
            </p:cNvSpPr>
            <p:nvPr/>
          </p:nvSpPr>
          <p:spPr bwMode="auto">
            <a:xfrm flipH="1">
              <a:off x="3102" y="980"/>
              <a:ext cx="140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3837" name="Group 61"/>
          <p:cNvGrpSpPr>
            <a:grpSpLocks/>
          </p:cNvGrpSpPr>
          <p:nvPr/>
        </p:nvGrpSpPr>
        <p:grpSpPr bwMode="auto">
          <a:xfrm>
            <a:off x="4716463" y="3381375"/>
            <a:ext cx="3455987" cy="2859088"/>
            <a:chOff x="2539" y="1565"/>
            <a:chExt cx="730" cy="604"/>
          </a:xfrm>
        </p:grpSpPr>
        <p:sp>
          <p:nvSpPr>
            <p:cNvPr id="79878" name="Line 62"/>
            <p:cNvSpPr>
              <a:spLocks noChangeShapeType="1"/>
            </p:cNvSpPr>
            <p:nvPr/>
          </p:nvSpPr>
          <p:spPr bwMode="auto">
            <a:xfrm>
              <a:off x="2733" y="1685"/>
              <a:ext cx="342" cy="19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79" name="Line 63"/>
            <p:cNvSpPr>
              <a:spLocks noChangeShapeType="1"/>
            </p:cNvSpPr>
            <p:nvPr/>
          </p:nvSpPr>
          <p:spPr bwMode="auto">
            <a:xfrm flipV="1">
              <a:off x="2733" y="1590"/>
              <a:ext cx="66" cy="9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0" name="Freeform 64"/>
            <p:cNvSpPr>
              <a:spLocks/>
            </p:cNvSpPr>
            <p:nvPr/>
          </p:nvSpPr>
          <p:spPr bwMode="auto">
            <a:xfrm>
              <a:off x="2590" y="1685"/>
              <a:ext cx="485" cy="404"/>
            </a:xfrm>
            <a:custGeom>
              <a:avLst/>
              <a:gdLst>
                <a:gd name="T0" fmla="*/ 0 w 3397"/>
                <a:gd name="T1" fmla="*/ 0 h 2833"/>
                <a:gd name="T2" fmla="*/ 0 w 3397"/>
                <a:gd name="T3" fmla="*/ 0 h 2833"/>
                <a:gd name="T4" fmla="*/ 0 w 3397"/>
                <a:gd name="T5" fmla="*/ 0 h 2833"/>
                <a:gd name="T6" fmla="*/ 0 w 3397"/>
                <a:gd name="T7" fmla="*/ 0 h 2833"/>
                <a:gd name="T8" fmla="*/ 0 w 3397"/>
                <a:gd name="T9" fmla="*/ 0 h 2833"/>
                <a:gd name="T10" fmla="*/ 0 w 3397"/>
                <a:gd name="T11" fmla="*/ 0 h 2833"/>
                <a:gd name="T12" fmla="*/ 0 w 3397"/>
                <a:gd name="T13" fmla="*/ 0 h 2833"/>
                <a:gd name="T14" fmla="*/ 0 w 3397"/>
                <a:gd name="T15" fmla="*/ 0 h 2833"/>
                <a:gd name="T16" fmla="*/ 0 w 3397"/>
                <a:gd name="T17" fmla="*/ 0 h 2833"/>
                <a:gd name="T18" fmla="*/ 0 w 3397"/>
                <a:gd name="T19" fmla="*/ 0 h 2833"/>
                <a:gd name="T20" fmla="*/ 0 w 3397"/>
                <a:gd name="T21" fmla="*/ 1 h 2833"/>
                <a:gd name="T22" fmla="*/ 0 w 3397"/>
                <a:gd name="T23" fmla="*/ 1 h 2833"/>
                <a:gd name="T24" fmla="*/ 0 w 3397"/>
                <a:gd name="T25" fmla="*/ 1 h 2833"/>
                <a:gd name="T26" fmla="*/ 0 w 3397"/>
                <a:gd name="T27" fmla="*/ 1 h 2833"/>
                <a:gd name="T28" fmla="*/ 0 w 3397"/>
                <a:gd name="T29" fmla="*/ 1 h 2833"/>
                <a:gd name="T30" fmla="*/ 0 w 3397"/>
                <a:gd name="T31" fmla="*/ 1 h 2833"/>
                <a:gd name="T32" fmla="*/ 0 w 3397"/>
                <a:gd name="T33" fmla="*/ 1 h 2833"/>
                <a:gd name="T34" fmla="*/ 0 w 3397"/>
                <a:gd name="T35" fmla="*/ 1 h 2833"/>
                <a:gd name="T36" fmla="*/ 0 w 3397"/>
                <a:gd name="T37" fmla="*/ 1 h 2833"/>
                <a:gd name="T38" fmla="*/ 0 w 3397"/>
                <a:gd name="T39" fmla="*/ 1 h 2833"/>
                <a:gd name="T40" fmla="*/ 0 w 3397"/>
                <a:gd name="T41" fmla="*/ 1 h 2833"/>
                <a:gd name="T42" fmla="*/ 0 w 3397"/>
                <a:gd name="T43" fmla="*/ 1 h 2833"/>
                <a:gd name="T44" fmla="*/ 0 w 3397"/>
                <a:gd name="T45" fmla="*/ 1 h 2833"/>
                <a:gd name="T46" fmla="*/ 0 w 3397"/>
                <a:gd name="T47" fmla="*/ 1 h 2833"/>
                <a:gd name="T48" fmla="*/ 0 w 3397"/>
                <a:gd name="T49" fmla="*/ 1 h 2833"/>
                <a:gd name="T50" fmla="*/ 0 w 3397"/>
                <a:gd name="T51" fmla="*/ 1 h 2833"/>
                <a:gd name="T52" fmla="*/ 0 w 3397"/>
                <a:gd name="T53" fmla="*/ 1 h 2833"/>
                <a:gd name="T54" fmla="*/ 0 w 3397"/>
                <a:gd name="T55" fmla="*/ 1 h 2833"/>
                <a:gd name="T56" fmla="*/ 0 w 3397"/>
                <a:gd name="T57" fmla="*/ 1 h 2833"/>
                <a:gd name="T58" fmla="*/ 0 w 3397"/>
                <a:gd name="T59" fmla="*/ 1 h 2833"/>
                <a:gd name="T60" fmla="*/ 0 w 3397"/>
                <a:gd name="T61" fmla="*/ 1 h 2833"/>
                <a:gd name="T62" fmla="*/ 1 w 3397"/>
                <a:gd name="T63" fmla="*/ 1 h 2833"/>
                <a:gd name="T64" fmla="*/ 1 w 3397"/>
                <a:gd name="T65" fmla="*/ 1 h 2833"/>
                <a:gd name="T66" fmla="*/ 1 w 3397"/>
                <a:gd name="T67" fmla="*/ 1 h 2833"/>
                <a:gd name="T68" fmla="*/ 1 w 3397"/>
                <a:gd name="T69" fmla="*/ 1 h 2833"/>
                <a:gd name="T70" fmla="*/ 1 w 3397"/>
                <a:gd name="T71" fmla="*/ 1 h 2833"/>
                <a:gd name="T72" fmla="*/ 1 w 3397"/>
                <a:gd name="T73" fmla="*/ 1 h 2833"/>
                <a:gd name="T74" fmla="*/ 1 w 3397"/>
                <a:gd name="T75" fmla="*/ 1 h 2833"/>
                <a:gd name="T76" fmla="*/ 1 w 3397"/>
                <a:gd name="T77" fmla="*/ 1 h 2833"/>
                <a:gd name="T78" fmla="*/ 1 w 3397"/>
                <a:gd name="T79" fmla="*/ 1 h 2833"/>
                <a:gd name="T80" fmla="*/ 1 w 3397"/>
                <a:gd name="T81" fmla="*/ 1 h 2833"/>
                <a:gd name="T82" fmla="*/ 1 w 3397"/>
                <a:gd name="T83" fmla="*/ 1 h 2833"/>
                <a:gd name="T84" fmla="*/ 1 w 3397"/>
                <a:gd name="T85" fmla="*/ 1 h 2833"/>
                <a:gd name="T86" fmla="*/ 1 w 3397"/>
                <a:gd name="T87" fmla="*/ 1 h 2833"/>
                <a:gd name="T88" fmla="*/ 1 w 3397"/>
                <a:gd name="T89" fmla="*/ 1 h 2833"/>
                <a:gd name="T90" fmla="*/ 1 w 3397"/>
                <a:gd name="T91" fmla="*/ 1 h 2833"/>
                <a:gd name="T92" fmla="*/ 1 w 3397"/>
                <a:gd name="T93" fmla="*/ 1 h 2833"/>
                <a:gd name="T94" fmla="*/ 1 w 3397"/>
                <a:gd name="T95" fmla="*/ 1 h 2833"/>
                <a:gd name="T96" fmla="*/ 1 w 3397"/>
                <a:gd name="T97" fmla="*/ 1 h 283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97" h="2833">
                  <a:moveTo>
                    <a:pt x="1003" y="0"/>
                  </a:moveTo>
                  <a:lnTo>
                    <a:pt x="942" y="48"/>
                  </a:lnTo>
                  <a:lnTo>
                    <a:pt x="881" y="98"/>
                  </a:lnTo>
                  <a:lnTo>
                    <a:pt x="823" y="149"/>
                  </a:lnTo>
                  <a:lnTo>
                    <a:pt x="766" y="202"/>
                  </a:lnTo>
                  <a:lnTo>
                    <a:pt x="710" y="256"/>
                  </a:lnTo>
                  <a:lnTo>
                    <a:pt x="656" y="313"/>
                  </a:lnTo>
                  <a:lnTo>
                    <a:pt x="604" y="369"/>
                  </a:lnTo>
                  <a:lnTo>
                    <a:pt x="553" y="427"/>
                  </a:lnTo>
                  <a:lnTo>
                    <a:pt x="504" y="486"/>
                  </a:lnTo>
                  <a:lnTo>
                    <a:pt x="457" y="546"/>
                  </a:lnTo>
                  <a:lnTo>
                    <a:pt x="413" y="607"/>
                  </a:lnTo>
                  <a:lnTo>
                    <a:pt x="370" y="669"/>
                  </a:lnTo>
                  <a:lnTo>
                    <a:pt x="329" y="731"/>
                  </a:lnTo>
                  <a:lnTo>
                    <a:pt x="290" y="794"/>
                  </a:lnTo>
                  <a:lnTo>
                    <a:pt x="254" y="857"/>
                  </a:lnTo>
                  <a:lnTo>
                    <a:pt x="219" y="921"/>
                  </a:lnTo>
                  <a:lnTo>
                    <a:pt x="188" y="985"/>
                  </a:lnTo>
                  <a:lnTo>
                    <a:pt x="158" y="1049"/>
                  </a:lnTo>
                  <a:lnTo>
                    <a:pt x="132" y="1114"/>
                  </a:lnTo>
                  <a:lnTo>
                    <a:pt x="107" y="1178"/>
                  </a:lnTo>
                  <a:lnTo>
                    <a:pt x="84" y="1243"/>
                  </a:lnTo>
                  <a:lnTo>
                    <a:pt x="66" y="1308"/>
                  </a:lnTo>
                  <a:lnTo>
                    <a:pt x="48" y="1372"/>
                  </a:lnTo>
                  <a:lnTo>
                    <a:pt x="34" y="1435"/>
                  </a:lnTo>
                  <a:lnTo>
                    <a:pt x="21" y="1499"/>
                  </a:lnTo>
                  <a:lnTo>
                    <a:pt x="13" y="1562"/>
                  </a:lnTo>
                  <a:lnTo>
                    <a:pt x="6" y="1624"/>
                  </a:lnTo>
                  <a:lnTo>
                    <a:pt x="2" y="1684"/>
                  </a:lnTo>
                  <a:lnTo>
                    <a:pt x="0" y="1745"/>
                  </a:lnTo>
                  <a:lnTo>
                    <a:pt x="2" y="1805"/>
                  </a:lnTo>
                  <a:lnTo>
                    <a:pt x="6" y="1865"/>
                  </a:lnTo>
                  <a:lnTo>
                    <a:pt x="13" y="1922"/>
                  </a:lnTo>
                  <a:lnTo>
                    <a:pt x="21" y="1978"/>
                  </a:lnTo>
                  <a:lnTo>
                    <a:pt x="34" y="2034"/>
                  </a:lnTo>
                  <a:lnTo>
                    <a:pt x="48" y="2088"/>
                  </a:lnTo>
                  <a:lnTo>
                    <a:pt x="65" y="2141"/>
                  </a:lnTo>
                  <a:lnTo>
                    <a:pt x="84" y="2193"/>
                  </a:lnTo>
                  <a:lnTo>
                    <a:pt x="107" y="2243"/>
                  </a:lnTo>
                  <a:lnTo>
                    <a:pt x="131" y="2290"/>
                  </a:lnTo>
                  <a:lnTo>
                    <a:pt x="157" y="2337"/>
                  </a:lnTo>
                  <a:lnTo>
                    <a:pt x="187" y="2382"/>
                  </a:lnTo>
                  <a:lnTo>
                    <a:pt x="219" y="2425"/>
                  </a:lnTo>
                  <a:lnTo>
                    <a:pt x="252" y="2466"/>
                  </a:lnTo>
                  <a:lnTo>
                    <a:pt x="289" y="2505"/>
                  </a:lnTo>
                  <a:lnTo>
                    <a:pt x="328" y="2542"/>
                  </a:lnTo>
                  <a:lnTo>
                    <a:pt x="368" y="2578"/>
                  </a:lnTo>
                  <a:lnTo>
                    <a:pt x="412" y="2611"/>
                  </a:lnTo>
                  <a:lnTo>
                    <a:pt x="456" y="2642"/>
                  </a:lnTo>
                  <a:lnTo>
                    <a:pt x="503" y="2670"/>
                  </a:lnTo>
                  <a:lnTo>
                    <a:pt x="552" y="2697"/>
                  </a:lnTo>
                  <a:lnTo>
                    <a:pt x="603" y="2721"/>
                  </a:lnTo>
                  <a:lnTo>
                    <a:pt x="655" y="2742"/>
                  </a:lnTo>
                  <a:lnTo>
                    <a:pt x="709" y="2762"/>
                  </a:lnTo>
                  <a:lnTo>
                    <a:pt x="764" y="2780"/>
                  </a:lnTo>
                  <a:lnTo>
                    <a:pt x="822" y="2794"/>
                  </a:lnTo>
                  <a:lnTo>
                    <a:pt x="880" y="2806"/>
                  </a:lnTo>
                  <a:lnTo>
                    <a:pt x="940" y="2816"/>
                  </a:lnTo>
                  <a:lnTo>
                    <a:pt x="1002" y="2824"/>
                  </a:lnTo>
                  <a:lnTo>
                    <a:pt x="1064" y="2830"/>
                  </a:lnTo>
                  <a:lnTo>
                    <a:pt x="1128" y="2832"/>
                  </a:lnTo>
                  <a:lnTo>
                    <a:pt x="1192" y="2833"/>
                  </a:lnTo>
                  <a:lnTo>
                    <a:pt x="1257" y="2831"/>
                  </a:lnTo>
                  <a:lnTo>
                    <a:pt x="1323" y="2825"/>
                  </a:lnTo>
                  <a:lnTo>
                    <a:pt x="1391" y="2818"/>
                  </a:lnTo>
                  <a:lnTo>
                    <a:pt x="1458" y="2809"/>
                  </a:lnTo>
                  <a:lnTo>
                    <a:pt x="1526" y="2796"/>
                  </a:lnTo>
                  <a:lnTo>
                    <a:pt x="1594" y="2782"/>
                  </a:lnTo>
                  <a:lnTo>
                    <a:pt x="1664" y="2765"/>
                  </a:lnTo>
                  <a:lnTo>
                    <a:pt x="1732" y="2747"/>
                  </a:lnTo>
                  <a:lnTo>
                    <a:pt x="1802" y="2725"/>
                  </a:lnTo>
                  <a:lnTo>
                    <a:pt x="1871" y="2701"/>
                  </a:lnTo>
                  <a:lnTo>
                    <a:pt x="1940" y="2675"/>
                  </a:lnTo>
                  <a:lnTo>
                    <a:pt x="2009" y="2646"/>
                  </a:lnTo>
                  <a:lnTo>
                    <a:pt x="2077" y="2616"/>
                  </a:lnTo>
                  <a:lnTo>
                    <a:pt x="2146" y="2583"/>
                  </a:lnTo>
                  <a:lnTo>
                    <a:pt x="2213" y="2549"/>
                  </a:lnTo>
                  <a:lnTo>
                    <a:pt x="2281" y="2511"/>
                  </a:lnTo>
                  <a:lnTo>
                    <a:pt x="2347" y="2473"/>
                  </a:lnTo>
                  <a:lnTo>
                    <a:pt x="2413" y="2432"/>
                  </a:lnTo>
                  <a:lnTo>
                    <a:pt x="2477" y="2390"/>
                  </a:lnTo>
                  <a:lnTo>
                    <a:pt x="2541" y="2345"/>
                  </a:lnTo>
                  <a:lnTo>
                    <a:pt x="2604" y="2299"/>
                  </a:lnTo>
                  <a:lnTo>
                    <a:pt x="2666" y="2251"/>
                  </a:lnTo>
                  <a:lnTo>
                    <a:pt x="2726" y="2202"/>
                  </a:lnTo>
                  <a:lnTo>
                    <a:pt x="2786" y="2151"/>
                  </a:lnTo>
                  <a:lnTo>
                    <a:pt x="2843" y="2098"/>
                  </a:lnTo>
                  <a:lnTo>
                    <a:pt x="2900" y="2044"/>
                  </a:lnTo>
                  <a:lnTo>
                    <a:pt x="2954" y="1988"/>
                  </a:lnTo>
                  <a:lnTo>
                    <a:pt x="3007" y="1932"/>
                  </a:lnTo>
                  <a:lnTo>
                    <a:pt x="3059" y="1875"/>
                  </a:lnTo>
                  <a:lnTo>
                    <a:pt x="3107" y="1816"/>
                  </a:lnTo>
                  <a:lnTo>
                    <a:pt x="3155" y="1756"/>
                  </a:lnTo>
                  <a:lnTo>
                    <a:pt x="3201" y="1696"/>
                  </a:lnTo>
                  <a:lnTo>
                    <a:pt x="3244" y="1635"/>
                  </a:lnTo>
                  <a:lnTo>
                    <a:pt x="3285" y="1573"/>
                  </a:lnTo>
                  <a:lnTo>
                    <a:pt x="3325" y="1510"/>
                  </a:lnTo>
                  <a:lnTo>
                    <a:pt x="3363" y="1447"/>
                  </a:lnTo>
                  <a:lnTo>
                    <a:pt x="3397" y="13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1" name="Line 65"/>
            <p:cNvSpPr>
              <a:spLocks noChangeShapeType="1"/>
            </p:cNvSpPr>
            <p:nvPr/>
          </p:nvSpPr>
          <p:spPr bwMode="auto">
            <a:xfrm>
              <a:off x="3008" y="1711"/>
              <a:ext cx="67" cy="1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2" name="Freeform 66"/>
            <p:cNvSpPr>
              <a:spLocks/>
            </p:cNvSpPr>
            <p:nvPr/>
          </p:nvSpPr>
          <p:spPr bwMode="auto">
            <a:xfrm>
              <a:off x="2539" y="1871"/>
              <a:ext cx="730" cy="298"/>
            </a:xfrm>
            <a:custGeom>
              <a:avLst/>
              <a:gdLst>
                <a:gd name="T0" fmla="*/ 0 w 5113"/>
                <a:gd name="T1" fmla="*/ 0 h 2082"/>
                <a:gd name="T2" fmla="*/ 0 w 5113"/>
                <a:gd name="T3" fmla="*/ 0 h 2082"/>
                <a:gd name="T4" fmla="*/ 0 w 5113"/>
                <a:gd name="T5" fmla="*/ 0 h 2082"/>
                <a:gd name="T6" fmla="*/ 0 w 5113"/>
                <a:gd name="T7" fmla="*/ 0 h 2082"/>
                <a:gd name="T8" fmla="*/ 0 w 5113"/>
                <a:gd name="T9" fmla="*/ 0 h 2082"/>
                <a:gd name="T10" fmla="*/ 0 w 5113"/>
                <a:gd name="T11" fmla="*/ 0 h 2082"/>
                <a:gd name="T12" fmla="*/ 0 w 5113"/>
                <a:gd name="T13" fmla="*/ 0 h 2082"/>
                <a:gd name="T14" fmla="*/ 0 w 5113"/>
                <a:gd name="T15" fmla="*/ 0 h 2082"/>
                <a:gd name="T16" fmla="*/ 0 w 5113"/>
                <a:gd name="T17" fmla="*/ 0 h 2082"/>
                <a:gd name="T18" fmla="*/ 0 w 5113"/>
                <a:gd name="T19" fmla="*/ 0 h 2082"/>
                <a:gd name="T20" fmla="*/ 0 w 5113"/>
                <a:gd name="T21" fmla="*/ 0 h 2082"/>
                <a:gd name="T22" fmla="*/ 0 w 5113"/>
                <a:gd name="T23" fmla="*/ 0 h 2082"/>
                <a:gd name="T24" fmla="*/ 0 w 5113"/>
                <a:gd name="T25" fmla="*/ 1 h 2082"/>
                <a:gd name="T26" fmla="*/ 0 w 5113"/>
                <a:gd name="T27" fmla="*/ 1 h 2082"/>
                <a:gd name="T28" fmla="*/ 0 w 5113"/>
                <a:gd name="T29" fmla="*/ 1 h 2082"/>
                <a:gd name="T30" fmla="*/ 0 w 5113"/>
                <a:gd name="T31" fmla="*/ 1 h 2082"/>
                <a:gd name="T32" fmla="*/ 0 w 5113"/>
                <a:gd name="T33" fmla="*/ 1 h 2082"/>
                <a:gd name="T34" fmla="*/ 0 w 5113"/>
                <a:gd name="T35" fmla="*/ 1 h 2082"/>
                <a:gd name="T36" fmla="*/ 0 w 5113"/>
                <a:gd name="T37" fmla="*/ 1 h 2082"/>
                <a:gd name="T38" fmla="*/ 0 w 5113"/>
                <a:gd name="T39" fmla="*/ 1 h 2082"/>
                <a:gd name="T40" fmla="*/ 0 w 5113"/>
                <a:gd name="T41" fmla="*/ 1 h 2082"/>
                <a:gd name="T42" fmla="*/ 1 w 5113"/>
                <a:gd name="T43" fmla="*/ 1 h 2082"/>
                <a:gd name="T44" fmla="*/ 1 w 5113"/>
                <a:gd name="T45" fmla="*/ 1 h 2082"/>
                <a:gd name="T46" fmla="*/ 1 w 5113"/>
                <a:gd name="T47" fmla="*/ 1 h 2082"/>
                <a:gd name="T48" fmla="*/ 1 w 5113"/>
                <a:gd name="T49" fmla="*/ 1 h 2082"/>
                <a:gd name="T50" fmla="*/ 1 w 5113"/>
                <a:gd name="T51" fmla="*/ 1 h 2082"/>
                <a:gd name="T52" fmla="*/ 1 w 5113"/>
                <a:gd name="T53" fmla="*/ 1 h 2082"/>
                <a:gd name="T54" fmla="*/ 1 w 5113"/>
                <a:gd name="T55" fmla="*/ 1 h 2082"/>
                <a:gd name="T56" fmla="*/ 1 w 5113"/>
                <a:gd name="T57" fmla="*/ 1 h 2082"/>
                <a:gd name="T58" fmla="*/ 1 w 5113"/>
                <a:gd name="T59" fmla="*/ 1 h 2082"/>
                <a:gd name="T60" fmla="*/ 1 w 5113"/>
                <a:gd name="T61" fmla="*/ 1 h 2082"/>
                <a:gd name="T62" fmla="*/ 1 w 5113"/>
                <a:gd name="T63" fmla="*/ 1 h 2082"/>
                <a:gd name="T64" fmla="*/ 1 w 5113"/>
                <a:gd name="T65" fmla="*/ 1 h 2082"/>
                <a:gd name="T66" fmla="*/ 1 w 5113"/>
                <a:gd name="T67" fmla="*/ 1 h 2082"/>
                <a:gd name="T68" fmla="*/ 1 w 5113"/>
                <a:gd name="T69" fmla="*/ 1 h 2082"/>
                <a:gd name="T70" fmla="*/ 2 w 5113"/>
                <a:gd name="T71" fmla="*/ 1 h 2082"/>
                <a:gd name="T72" fmla="*/ 2 w 5113"/>
                <a:gd name="T73" fmla="*/ 1 h 2082"/>
                <a:gd name="T74" fmla="*/ 2 w 5113"/>
                <a:gd name="T75" fmla="*/ 1 h 2082"/>
                <a:gd name="T76" fmla="*/ 2 w 5113"/>
                <a:gd name="T77" fmla="*/ 1 h 2082"/>
                <a:gd name="T78" fmla="*/ 2 w 5113"/>
                <a:gd name="T79" fmla="*/ 1 h 2082"/>
                <a:gd name="T80" fmla="*/ 2 w 5113"/>
                <a:gd name="T81" fmla="*/ 1 h 2082"/>
                <a:gd name="T82" fmla="*/ 2 w 5113"/>
                <a:gd name="T83" fmla="*/ 1 h 2082"/>
                <a:gd name="T84" fmla="*/ 2 w 5113"/>
                <a:gd name="T85" fmla="*/ 1 h 2082"/>
                <a:gd name="T86" fmla="*/ 2 w 5113"/>
                <a:gd name="T87" fmla="*/ 1 h 2082"/>
                <a:gd name="T88" fmla="*/ 2 w 5113"/>
                <a:gd name="T89" fmla="*/ 1 h 2082"/>
                <a:gd name="T90" fmla="*/ 2 w 5113"/>
                <a:gd name="T91" fmla="*/ 1 h 2082"/>
                <a:gd name="T92" fmla="*/ 2 w 5113"/>
                <a:gd name="T93" fmla="*/ 0 h 2082"/>
                <a:gd name="T94" fmla="*/ 2 w 5113"/>
                <a:gd name="T95" fmla="*/ 0 h 2082"/>
                <a:gd name="T96" fmla="*/ 2 w 5113"/>
                <a:gd name="T97" fmla="*/ 0 h 2082"/>
                <a:gd name="T98" fmla="*/ 2 w 5113"/>
                <a:gd name="T99" fmla="*/ 0 h 2082"/>
                <a:gd name="T100" fmla="*/ 2 w 5113"/>
                <a:gd name="T101" fmla="*/ 0 h 2082"/>
                <a:gd name="T102" fmla="*/ 2 w 5113"/>
                <a:gd name="T103" fmla="*/ 0 h 2082"/>
                <a:gd name="T104" fmla="*/ 2 w 5113"/>
                <a:gd name="T105" fmla="*/ 0 h 2082"/>
                <a:gd name="T106" fmla="*/ 2 w 5113"/>
                <a:gd name="T107" fmla="*/ 0 h 2082"/>
                <a:gd name="T108" fmla="*/ 2 w 5113"/>
                <a:gd name="T109" fmla="*/ 0 h 2082"/>
                <a:gd name="T110" fmla="*/ 2 w 5113"/>
                <a:gd name="T111" fmla="*/ 0 h 2082"/>
                <a:gd name="T112" fmla="*/ 2 w 5113"/>
                <a:gd name="T113" fmla="*/ 0 h 2082"/>
                <a:gd name="T114" fmla="*/ 2 w 5113"/>
                <a:gd name="T115" fmla="*/ 0 h 20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113" h="2082">
                  <a:moveTo>
                    <a:pt x="224" y="0"/>
                  </a:moveTo>
                  <a:lnTo>
                    <a:pt x="189" y="47"/>
                  </a:lnTo>
                  <a:lnTo>
                    <a:pt x="157" y="94"/>
                  </a:lnTo>
                  <a:lnTo>
                    <a:pt x="129" y="142"/>
                  </a:lnTo>
                  <a:lnTo>
                    <a:pt x="103" y="191"/>
                  </a:lnTo>
                  <a:lnTo>
                    <a:pt x="80" y="239"/>
                  </a:lnTo>
                  <a:lnTo>
                    <a:pt x="59" y="289"/>
                  </a:lnTo>
                  <a:lnTo>
                    <a:pt x="42" y="339"/>
                  </a:lnTo>
                  <a:lnTo>
                    <a:pt x="28" y="388"/>
                  </a:lnTo>
                  <a:lnTo>
                    <a:pt x="16" y="439"/>
                  </a:lnTo>
                  <a:lnTo>
                    <a:pt x="8" y="489"/>
                  </a:lnTo>
                  <a:lnTo>
                    <a:pt x="3" y="540"/>
                  </a:lnTo>
                  <a:lnTo>
                    <a:pt x="0" y="591"/>
                  </a:lnTo>
                  <a:lnTo>
                    <a:pt x="0" y="642"/>
                  </a:lnTo>
                  <a:lnTo>
                    <a:pt x="5" y="692"/>
                  </a:lnTo>
                  <a:lnTo>
                    <a:pt x="11" y="743"/>
                  </a:lnTo>
                  <a:lnTo>
                    <a:pt x="21" y="793"/>
                  </a:lnTo>
                  <a:lnTo>
                    <a:pt x="34" y="844"/>
                  </a:lnTo>
                  <a:lnTo>
                    <a:pt x="49" y="894"/>
                  </a:lnTo>
                  <a:lnTo>
                    <a:pt x="68" y="943"/>
                  </a:lnTo>
                  <a:lnTo>
                    <a:pt x="90" y="992"/>
                  </a:lnTo>
                  <a:lnTo>
                    <a:pt x="114" y="1041"/>
                  </a:lnTo>
                  <a:lnTo>
                    <a:pt x="142" y="1089"/>
                  </a:lnTo>
                  <a:lnTo>
                    <a:pt x="172" y="1137"/>
                  </a:lnTo>
                  <a:lnTo>
                    <a:pt x="205" y="1184"/>
                  </a:lnTo>
                  <a:lnTo>
                    <a:pt x="240" y="1231"/>
                  </a:lnTo>
                  <a:lnTo>
                    <a:pt x="279" y="1276"/>
                  </a:lnTo>
                  <a:lnTo>
                    <a:pt x="320" y="1320"/>
                  </a:lnTo>
                  <a:lnTo>
                    <a:pt x="364" y="1364"/>
                  </a:lnTo>
                  <a:lnTo>
                    <a:pt x="410" y="1407"/>
                  </a:lnTo>
                  <a:lnTo>
                    <a:pt x="459" y="1449"/>
                  </a:lnTo>
                  <a:lnTo>
                    <a:pt x="511" y="1490"/>
                  </a:lnTo>
                  <a:lnTo>
                    <a:pt x="565" y="1531"/>
                  </a:lnTo>
                  <a:lnTo>
                    <a:pt x="622" y="1570"/>
                  </a:lnTo>
                  <a:lnTo>
                    <a:pt x="680" y="1608"/>
                  </a:lnTo>
                  <a:lnTo>
                    <a:pt x="741" y="1644"/>
                  </a:lnTo>
                  <a:lnTo>
                    <a:pt x="803" y="1679"/>
                  </a:lnTo>
                  <a:lnTo>
                    <a:pt x="868" y="1714"/>
                  </a:lnTo>
                  <a:lnTo>
                    <a:pt x="935" y="1747"/>
                  </a:lnTo>
                  <a:lnTo>
                    <a:pt x="1004" y="1779"/>
                  </a:lnTo>
                  <a:lnTo>
                    <a:pt x="1075" y="1809"/>
                  </a:lnTo>
                  <a:lnTo>
                    <a:pt x="1148" y="1837"/>
                  </a:lnTo>
                  <a:lnTo>
                    <a:pt x="1222" y="1865"/>
                  </a:lnTo>
                  <a:lnTo>
                    <a:pt x="1297" y="1890"/>
                  </a:lnTo>
                  <a:lnTo>
                    <a:pt x="1374" y="1915"/>
                  </a:lnTo>
                  <a:lnTo>
                    <a:pt x="1453" y="1937"/>
                  </a:lnTo>
                  <a:lnTo>
                    <a:pt x="1532" y="1958"/>
                  </a:lnTo>
                  <a:lnTo>
                    <a:pt x="1614" y="1978"/>
                  </a:lnTo>
                  <a:lnTo>
                    <a:pt x="1696" y="1995"/>
                  </a:lnTo>
                  <a:lnTo>
                    <a:pt x="1779" y="2012"/>
                  </a:lnTo>
                  <a:lnTo>
                    <a:pt x="1863" y="2026"/>
                  </a:lnTo>
                  <a:lnTo>
                    <a:pt x="1948" y="2040"/>
                  </a:lnTo>
                  <a:lnTo>
                    <a:pt x="2034" y="2051"/>
                  </a:lnTo>
                  <a:lnTo>
                    <a:pt x="2120" y="2061"/>
                  </a:lnTo>
                  <a:lnTo>
                    <a:pt x="2207" y="2068"/>
                  </a:lnTo>
                  <a:lnTo>
                    <a:pt x="2294" y="2074"/>
                  </a:lnTo>
                  <a:lnTo>
                    <a:pt x="2381" y="2078"/>
                  </a:lnTo>
                  <a:lnTo>
                    <a:pt x="2470" y="2082"/>
                  </a:lnTo>
                  <a:lnTo>
                    <a:pt x="2557" y="2082"/>
                  </a:lnTo>
                  <a:lnTo>
                    <a:pt x="2645" y="2082"/>
                  </a:lnTo>
                  <a:lnTo>
                    <a:pt x="2733" y="2078"/>
                  </a:lnTo>
                  <a:lnTo>
                    <a:pt x="2820" y="2074"/>
                  </a:lnTo>
                  <a:lnTo>
                    <a:pt x="2907" y="2068"/>
                  </a:lnTo>
                  <a:lnTo>
                    <a:pt x="2995" y="2061"/>
                  </a:lnTo>
                  <a:lnTo>
                    <a:pt x="3081" y="2051"/>
                  </a:lnTo>
                  <a:lnTo>
                    <a:pt x="3166" y="2040"/>
                  </a:lnTo>
                  <a:lnTo>
                    <a:pt x="3251" y="2026"/>
                  </a:lnTo>
                  <a:lnTo>
                    <a:pt x="3335" y="2012"/>
                  </a:lnTo>
                  <a:lnTo>
                    <a:pt x="3418" y="1995"/>
                  </a:lnTo>
                  <a:lnTo>
                    <a:pt x="3501" y="1978"/>
                  </a:lnTo>
                  <a:lnTo>
                    <a:pt x="3581" y="1958"/>
                  </a:lnTo>
                  <a:lnTo>
                    <a:pt x="3661" y="1937"/>
                  </a:lnTo>
                  <a:lnTo>
                    <a:pt x="3740" y="1915"/>
                  </a:lnTo>
                  <a:lnTo>
                    <a:pt x="3817" y="1890"/>
                  </a:lnTo>
                  <a:lnTo>
                    <a:pt x="3893" y="1865"/>
                  </a:lnTo>
                  <a:lnTo>
                    <a:pt x="3967" y="1837"/>
                  </a:lnTo>
                  <a:lnTo>
                    <a:pt x="4039" y="1809"/>
                  </a:lnTo>
                  <a:lnTo>
                    <a:pt x="4110" y="1779"/>
                  </a:lnTo>
                  <a:lnTo>
                    <a:pt x="4178" y="1747"/>
                  </a:lnTo>
                  <a:lnTo>
                    <a:pt x="4246" y="1714"/>
                  </a:lnTo>
                  <a:lnTo>
                    <a:pt x="4311" y="1679"/>
                  </a:lnTo>
                  <a:lnTo>
                    <a:pt x="4374" y="1644"/>
                  </a:lnTo>
                  <a:lnTo>
                    <a:pt x="4435" y="1608"/>
                  </a:lnTo>
                  <a:lnTo>
                    <a:pt x="4493" y="1570"/>
                  </a:lnTo>
                  <a:lnTo>
                    <a:pt x="4549" y="1531"/>
                  </a:lnTo>
                  <a:lnTo>
                    <a:pt x="4603" y="1490"/>
                  </a:lnTo>
                  <a:lnTo>
                    <a:pt x="4655" y="1449"/>
                  </a:lnTo>
                  <a:lnTo>
                    <a:pt x="4703" y="1407"/>
                  </a:lnTo>
                  <a:lnTo>
                    <a:pt x="4750" y="1364"/>
                  </a:lnTo>
                  <a:lnTo>
                    <a:pt x="4794" y="1320"/>
                  </a:lnTo>
                  <a:lnTo>
                    <a:pt x="4835" y="1276"/>
                  </a:lnTo>
                  <a:lnTo>
                    <a:pt x="4874" y="1231"/>
                  </a:lnTo>
                  <a:lnTo>
                    <a:pt x="4909" y="1184"/>
                  </a:lnTo>
                  <a:lnTo>
                    <a:pt x="4942" y="1137"/>
                  </a:lnTo>
                  <a:lnTo>
                    <a:pt x="4973" y="1089"/>
                  </a:lnTo>
                  <a:lnTo>
                    <a:pt x="5000" y="1041"/>
                  </a:lnTo>
                  <a:lnTo>
                    <a:pt x="5025" y="992"/>
                  </a:lnTo>
                  <a:lnTo>
                    <a:pt x="5046" y="943"/>
                  </a:lnTo>
                  <a:lnTo>
                    <a:pt x="5065" y="894"/>
                  </a:lnTo>
                  <a:lnTo>
                    <a:pt x="5080" y="844"/>
                  </a:lnTo>
                  <a:lnTo>
                    <a:pt x="5093" y="793"/>
                  </a:lnTo>
                  <a:lnTo>
                    <a:pt x="5102" y="743"/>
                  </a:lnTo>
                  <a:lnTo>
                    <a:pt x="5109" y="692"/>
                  </a:lnTo>
                  <a:lnTo>
                    <a:pt x="5113" y="642"/>
                  </a:lnTo>
                  <a:lnTo>
                    <a:pt x="5113" y="591"/>
                  </a:lnTo>
                  <a:lnTo>
                    <a:pt x="5111" y="540"/>
                  </a:lnTo>
                  <a:lnTo>
                    <a:pt x="5106" y="489"/>
                  </a:lnTo>
                  <a:lnTo>
                    <a:pt x="5098" y="439"/>
                  </a:lnTo>
                  <a:lnTo>
                    <a:pt x="5087" y="388"/>
                  </a:lnTo>
                  <a:lnTo>
                    <a:pt x="5072" y="339"/>
                  </a:lnTo>
                  <a:lnTo>
                    <a:pt x="5055" y="289"/>
                  </a:lnTo>
                  <a:lnTo>
                    <a:pt x="5035" y="239"/>
                  </a:lnTo>
                  <a:lnTo>
                    <a:pt x="5012" y="191"/>
                  </a:lnTo>
                  <a:lnTo>
                    <a:pt x="4985" y="142"/>
                  </a:lnTo>
                  <a:lnTo>
                    <a:pt x="4956" y="94"/>
                  </a:lnTo>
                  <a:lnTo>
                    <a:pt x="4924" y="47"/>
                  </a:lnTo>
                  <a:lnTo>
                    <a:pt x="489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3" name="Freeform 67"/>
            <p:cNvSpPr>
              <a:spLocks/>
            </p:cNvSpPr>
            <p:nvPr/>
          </p:nvSpPr>
          <p:spPr bwMode="auto">
            <a:xfrm>
              <a:off x="2799" y="1565"/>
              <a:ext cx="253" cy="146"/>
            </a:xfrm>
            <a:custGeom>
              <a:avLst/>
              <a:gdLst>
                <a:gd name="T0" fmla="*/ 1 w 1766"/>
                <a:gd name="T1" fmla="*/ 0 h 1021"/>
                <a:gd name="T2" fmla="*/ 1 w 1766"/>
                <a:gd name="T3" fmla="*/ 0 h 1021"/>
                <a:gd name="T4" fmla="*/ 1 w 1766"/>
                <a:gd name="T5" fmla="*/ 0 h 1021"/>
                <a:gd name="T6" fmla="*/ 1 w 1766"/>
                <a:gd name="T7" fmla="*/ 0 h 1021"/>
                <a:gd name="T8" fmla="*/ 1 w 1766"/>
                <a:gd name="T9" fmla="*/ 0 h 1021"/>
                <a:gd name="T10" fmla="*/ 1 w 1766"/>
                <a:gd name="T11" fmla="*/ 0 h 1021"/>
                <a:gd name="T12" fmla="*/ 1 w 1766"/>
                <a:gd name="T13" fmla="*/ 0 h 1021"/>
                <a:gd name="T14" fmla="*/ 1 w 1766"/>
                <a:gd name="T15" fmla="*/ 0 h 1021"/>
                <a:gd name="T16" fmla="*/ 1 w 1766"/>
                <a:gd name="T17" fmla="*/ 0 h 1021"/>
                <a:gd name="T18" fmla="*/ 1 w 1766"/>
                <a:gd name="T19" fmla="*/ 0 h 1021"/>
                <a:gd name="T20" fmla="*/ 1 w 1766"/>
                <a:gd name="T21" fmla="*/ 0 h 1021"/>
                <a:gd name="T22" fmla="*/ 1 w 1766"/>
                <a:gd name="T23" fmla="*/ 0 h 1021"/>
                <a:gd name="T24" fmla="*/ 1 w 1766"/>
                <a:gd name="T25" fmla="*/ 0 h 1021"/>
                <a:gd name="T26" fmla="*/ 1 w 1766"/>
                <a:gd name="T27" fmla="*/ 0 h 1021"/>
                <a:gd name="T28" fmla="*/ 1 w 1766"/>
                <a:gd name="T29" fmla="*/ 0 h 1021"/>
                <a:gd name="T30" fmla="*/ 1 w 1766"/>
                <a:gd name="T31" fmla="*/ 0 h 1021"/>
                <a:gd name="T32" fmla="*/ 1 w 1766"/>
                <a:gd name="T33" fmla="*/ 0 h 1021"/>
                <a:gd name="T34" fmla="*/ 1 w 1766"/>
                <a:gd name="T35" fmla="*/ 0 h 1021"/>
                <a:gd name="T36" fmla="*/ 1 w 1766"/>
                <a:gd name="T37" fmla="*/ 0 h 1021"/>
                <a:gd name="T38" fmla="*/ 1 w 1766"/>
                <a:gd name="T39" fmla="*/ 0 h 1021"/>
                <a:gd name="T40" fmla="*/ 1 w 1766"/>
                <a:gd name="T41" fmla="*/ 0 h 1021"/>
                <a:gd name="T42" fmla="*/ 1 w 1766"/>
                <a:gd name="T43" fmla="*/ 0 h 1021"/>
                <a:gd name="T44" fmla="*/ 1 w 1766"/>
                <a:gd name="T45" fmla="*/ 0 h 1021"/>
                <a:gd name="T46" fmla="*/ 1 w 1766"/>
                <a:gd name="T47" fmla="*/ 0 h 1021"/>
                <a:gd name="T48" fmla="*/ 1 w 1766"/>
                <a:gd name="T49" fmla="*/ 0 h 1021"/>
                <a:gd name="T50" fmla="*/ 1 w 1766"/>
                <a:gd name="T51" fmla="*/ 0 h 1021"/>
                <a:gd name="T52" fmla="*/ 1 w 1766"/>
                <a:gd name="T53" fmla="*/ 0 h 1021"/>
                <a:gd name="T54" fmla="*/ 1 w 1766"/>
                <a:gd name="T55" fmla="*/ 0 h 1021"/>
                <a:gd name="T56" fmla="*/ 1 w 1766"/>
                <a:gd name="T57" fmla="*/ 0 h 1021"/>
                <a:gd name="T58" fmla="*/ 1 w 1766"/>
                <a:gd name="T59" fmla="*/ 0 h 1021"/>
                <a:gd name="T60" fmla="*/ 1 w 1766"/>
                <a:gd name="T61" fmla="*/ 0 h 1021"/>
                <a:gd name="T62" fmla="*/ 1 w 1766"/>
                <a:gd name="T63" fmla="*/ 0 h 1021"/>
                <a:gd name="T64" fmla="*/ 1 w 1766"/>
                <a:gd name="T65" fmla="*/ 0 h 1021"/>
                <a:gd name="T66" fmla="*/ 1 w 1766"/>
                <a:gd name="T67" fmla="*/ 0 h 1021"/>
                <a:gd name="T68" fmla="*/ 1 w 1766"/>
                <a:gd name="T69" fmla="*/ 0 h 1021"/>
                <a:gd name="T70" fmla="*/ 0 w 1766"/>
                <a:gd name="T71" fmla="*/ 0 h 1021"/>
                <a:gd name="T72" fmla="*/ 0 w 1766"/>
                <a:gd name="T73" fmla="*/ 0 h 1021"/>
                <a:gd name="T74" fmla="*/ 0 w 1766"/>
                <a:gd name="T75" fmla="*/ 0 h 1021"/>
                <a:gd name="T76" fmla="*/ 0 w 1766"/>
                <a:gd name="T77" fmla="*/ 0 h 1021"/>
                <a:gd name="T78" fmla="*/ 0 w 1766"/>
                <a:gd name="T79" fmla="*/ 0 h 1021"/>
                <a:gd name="T80" fmla="*/ 0 w 1766"/>
                <a:gd name="T81" fmla="*/ 0 h 1021"/>
                <a:gd name="T82" fmla="*/ 0 w 1766"/>
                <a:gd name="T83" fmla="*/ 0 h 1021"/>
                <a:gd name="T84" fmla="*/ 0 w 1766"/>
                <a:gd name="T85" fmla="*/ 0 h 1021"/>
                <a:gd name="T86" fmla="*/ 0 w 1766"/>
                <a:gd name="T87" fmla="*/ 0 h 1021"/>
                <a:gd name="T88" fmla="*/ 0 w 1766"/>
                <a:gd name="T89" fmla="*/ 0 h 1021"/>
                <a:gd name="T90" fmla="*/ 0 w 1766"/>
                <a:gd name="T91" fmla="*/ 0 h 1021"/>
                <a:gd name="T92" fmla="*/ 0 w 1766"/>
                <a:gd name="T93" fmla="*/ 0 h 1021"/>
                <a:gd name="T94" fmla="*/ 0 w 1766"/>
                <a:gd name="T95" fmla="*/ 0 h 1021"/>
                <a:gd name="T96" fmla="*/ 0 w 1766"/>
                <a:gd name="T97" fmla="*/ 0 h 1021"/>
                <a:gd name="T98" fmla="*/ 0 w 1766"/>
                <a:gd name="T99" fmla="*/ 0 h 1021"/>
                <a:gd name="T100" fmla="*/ 0 w 1766"/>
                <a:gd name="T101" fmla="*/ 0 h 1021"/>
                <a:gd name="T102" fmla="*/ 0 w 1766"/>
                <a:gd name="T103" fmla="*/ 0 h 1021"/>
                <a:gd name="T104" fmla="*/ 0 w 1766"/>
                <a:gd name="T105" fmla="*/ 0 h 1021"/>
                <a:gd name="T106" fmla="*/ 0 w 1766"/>
                <a:gd name="T107" fmla="*/ 0 h 1021"/>
                <a:gd name="T108" fmla="*/ 0 w 1766"/>
                <a:gd name="T109" fmla="*/ 0 h 1021"/>
                <a:gd name="T110" fmla="*/ 0 w 1766"/>
                <a:gd name="T111" fmla="*/ 0 h 1021"/>
                <a:gd name="T112" fmla="*/ 0 w 1766"/>
                <a:gd name="T113" fmla="*/ 0 h 1021"/>
                <a:gd name="T114" fmla="*/ 0 w 1766"/>
                <a:gd name="T115" fmla="*/ 0 h 1021"/>
                <a:gd name="T116" fmla="*/ 0 w 1766"/>
                <a:gd name="T117" fmla="*/ 0 h 102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66" h="1021">
                  <a:moveTo>
                    <a:pt x="1464" y="1021"/>
                  </a:moveTo>
                  <a:lnTo>
                    <a:pt x="1502" y="997"/>
                  </a:lnTo>
                  <a:lnTo>
                    <a:pt x="1539" y="973"/>
                  </a:lnTo>
                  <a:lnTo>
                    <a:pt x="1572" y="947"/>
                  </a:lnTo>
                  <a:lnTo>
                    <a:pt x="1604" y="920"/>
                  </a:lnTo>
                  <a:lnTo>
                    <a:pt x="1633" y="892"/>
                  </a:lnTo>
                  <a:lnTo>
                    <a:pt x="1659" y="864"/>
                  </a:lnTo>
                  <a:lnTo>
                    <a:pt x="1682" y="834"/>
                  </a:lnTo>
                  <a:lnTo>
                    <a:pt x="1703" y="804"/>
                  </a:lnTo>
                  <a:lnTo>
                    <a:pt x="1721" y="774"/>
                  </a:lnTo>
                  <a:lnTo>
                    <a:pt x="1737" y="742"/>
                  </a:lnTo>
                  <a:lnTo>
                    <a:pt x="1748" y="711"/>
                  </a:lnTo>
                  <a:lnTo>
                    <a:pt x="1758" y="679"/>
                  </a:lnTo>
                  <a:lnTo>
                    <a:pt x="1763" y="647"/>
                  </a:lnTo>
                  <a:lnTo>
                    <a:pt x="1766" y="614"/>
                  </a:lnTo>
                  <a:lnTo>
                    <a:pt x="1766" y="582"/>
                  </a:lnTo>
                  <a:lnTo>
                    <a:pt x="1763" y="550"/>
                  </a:lnTo>
                  <a:lnTo>
                    <a:pt x="1758" y="518"/>
                  </a:lnTo>
                  <a:lnTo>
                    <a:pt x="1748" y="486"/>
                  </a:lnTo>
                  <a:lnTo>
                    <a:pt x="1737" y="454"/>
                  </a:lnTo>
                  <a:lnTo>
                    <a:pt x="1721" y="423"/>
                  </a:lnTo>
                  <a:lnTo>
                    <a:pt x="1703" y="392"/>
                  </a:lnTo>
                  <a:lnTo>
                    <a:pt x="1682" y="362"/>
                  </a:lnTo>
                  <a:lnTo>
                    <a:pt x="1659" y="332"/>
                  </a:lnTo>
                  <a:lnTo>
                    <a:pt x="1633" y="304"/>
                  </a:lnTo>
                  <a:lnTo>
                    <a:pt x="1604" y="276"/>
                  </a:lnTo>
                  <a:lnTo>
                    <a:pt x="1572" y="249"/>
                  </a:lnTo>
                  <a:lnTo>
                    <a:pt x="1539" y="224"/>
                  </a:lnTo>
                  <a:lnTo>
                    <a:pt x="1502" y="199"/>
                  </a:lnTo>
                  <a:lnTo>
                    <a:pt x="1464" y="175"/>
                  </a:lnTo>
                  <a:lnTo>
                    <a:pt x="1423" y="153"/>
                  </a:lnTo>
                  <a:lnTo>
                    <a:pt x="1381" y="132"/>
                  </a:lnTo>
                  <a:lnTo>
                    <a:pt x="1335" y="112"/>
                  </a:lnTo>
                  <a:lnTo>
                    <a:pt x="1289" y="94"/>
                  </a:lnTo>
                  <a:lnTo>
                    <a:pt x="1241" y="78"/>
                  </a:lnTo>
                  <a:lnTo>
                    <a:pt x="1192" y="62"/>
                  </a:lnTo>
                  <a:lnTo>
                    <a:pt x="1141" y="49"/>
                  </a:lnTo>
                  <a:lnTo>
                    <a:pt x="1089" y="37"/>
                  </a:lnTo>
                  <a:lnTo>
                    <a:pt x="1036" y="27"/>
                  </a:lnTo>
                  <a:lnTo>
                    <a:pt x="982" y="18"/>
                  </a:lnTo>
                  <a:lnTo>
                    <a:pt x="928" y="12"/>
                  </a:lnTo>
                  <a:lnTo>
                    <a:pt x="871" y="6"/>
                  </a:lnTo>
                  <a:lnTo>
                    <a:pt x="816" y="3"/>
                  </a:lnTo>
                  <a:lnTo>
                    <a:pt x="760" y="0"/>
                  </a:lnTo>
                  <a:lnTo>
                    <a:pt x="704" y="0"/>
                  </a:lnTo>
                  <a:lnTo>
                    <a:pt x="648" y="3"/>
                  </a:lnTo>
                  <a:lnTo>
                    <a:pt x="593" y="6"/>
                  </a:lnTo>
                  <a:lnTo>
                    <a:pt x="537" y="12"/>
                  </a:lnTo>
                  <a:lnTo>
                    <a:pt x="482" y="18"/>
                  </a:lnTo>
                  <a:lnTo>
                    <a:pt x="428" y="27"/>
                  </a:lnTo>
                  <a:lnTo>
                    <a:pt x="375" y="37"/>
                  </a:lnTo>
                  <a:lnTo>
                    <a:pt x="323" y="49"/>
                  </a:lnTo>
                  <a:lnTo>
                    <a:pt x="272" y="62"/>
                  </a:lnTo>
                  <a:lnTo>
                    <a:pt x="222" y="78"/>
                  </a:lnTo>
                  <a:lnTo>
                    <a:pt x="175" y="94"/>
                  </a:lnTo>
                  <a:lnTo>
                    <a:pt x="128" y="112"/>
                  </a:lnTo>
                  <a:lnTo>
                    <a:pt x="84" y="132"/>
                  </a:lnTo>
                  <a:lnTo>
                    <a:pt x="41" y="153"/>
                  </a:lnTo>
                  <a:lnTo>
                    <a:pt x="0" y="17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4" name="Line 68"/>
            <p:cNvSpPr>
              <a:spLocks noChangeShapeType="1"/>
            </p:cNvSpPr>
            <p:nvPr/>
          </p:nvSpPr>
          <p:spPr bwMode="auto">
            <a:xfrm flipH="1" flipV="1">
              <a:off x="2799" y="1590"/>
              <a:ext cx="209" cy="1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5" name="Line 69"/>
            <p:cNvSpPr>
              <a:spLocks noChangeShapeType="1"/>
            </p:cNvSpPr>
            <p:nvPr/>
          </p:nvSpPr>
          <p:spPr bwMode="auto">
            <a:xfrm flipH="1">
              <a:off x="2571" y="1759"/>
              <a:ext cx="86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886" name="Line 70"/>
            <p:cNvSpPr>
              <a:spLocks noChangeShapeType="1"/>
            </p:cNvSpPr>
            <p:nvPr/>
          </p:nvSpPr>
          <p:spPr bwMode="auto">
            <a:xfrm>
              <a:off x="3039" y="1616"/>
              <a:ext cx="198" cy="2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9877" name="AutoShape 7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3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AutoShape 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80899" name="Text Box 3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</a:t>
            </a:r>
          </a:p>
        </p:txBody>
      </p:sp>
      <p:grpSp>
        <p:nvGrpSpPr>
          <p:cNvPr id="204804" name="Group 4"/>
          <p:cNvGrpSpPr>
            <a:grpSpLocks/>
          </p:cNvGrpSpPr>
          <p:nvPr/>
        </p:nvGrpSpPr>
        <p:grpSpPr bwMode="auto">
          <a:xfrm>
            <a:off x="3233738" y="692150"/>
            <a:ext cx="2552700" cy="3092450"/>
            <a:chOff x="2037" y="436"/>
            <a:chExt cx="1608" cy="1948"/>
          </a:xfrm>
        </p:grpSpPr>
        <p:sp>
          <p:nvSpPr>
            <p:cNvPr id="80981" name="Line 5"/>
            <p:cNvSpPr>
              <a:spLocks noChangeShapeType="1"/>
            </p:cNvSpPr>
            <p:nvPr/>
          </p:nvSpPr>
          <p:spPr bwMode="auto">
            <a:xfrm>
              <a:off x="2841" y="436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2" name="Line 6"/>
            <p:cNvSpPr>
              <a:spLocks noChangeShapeType="1"/>
            </p:cNvSpPr>
            <p:nvPr/>
          </p:nvSpPr>
          <p:spPr bwMode="auto">
            <a:xfrm>
              <a:off x="2841" y="75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3" name="Line 7"/>
            <p:cNvSpPr>
              <a:spLocks noChangeShapeType="1"/>
            </p:cNvSpPr>
            <p:nvPr/>
          </p:nvSpPr>
          <p:spPr bwMode="auto">
            <a:xfrm>
              <a:off x="2841" y="822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4" name="Line 8"/>
            <p:cNvSpPr>
              <a:spLocks noChangeShapeType="1"/>
            </p:cNvSpPr>
            <p:nvPr/>
          </p:nvSpPr>
          <p:spPr bwMode="auto">
            <a:xfrm>
              <a:off x="2841" y="139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5" name="Line 9"/>
            <p:cNvSpPr>
              <a:spLocks noChangeShapeType="1"/>
            </p:cNvSpPr>
            <p:nvPr/>
          </p:nvSpPr>
          <p:spPr bwMode="auto">
            <a:xfrm>
              <a:off x="2841" y="1460"/>
              <a:ext cx="0" cy="5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6" name="Line 10"/>
            <p:cNvSpPr>
              <a:spLocks noChangeShapeType="1"/>
            </p:cNvSpPr>
            <p:nvPr/>
          </p:nvSpPr>
          <p:spPr bwMode="auto">
            <a:xfrm>
              <a:off x="2841" y="203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7" name="Line 11"/>
            <p:cNvSpPr>
              <a:spLocks noChangeShapeType="1"/>
            </p:cNvSpPr>
            <p:nvPr/>
          </p:nvSpPr>
          <p:spPr bwMode="auto">
            <a:xfrm>
              <a:off x="2841" y="2097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8" name="Line 12"/>
            <p:cNvSpPr>
              <a:spLocks noChangeShapeType="1"/>
            </p:cNvSpPr>
            <p:nvPr/>
          </p:nvSpPr>
          <p:spPr bwMode="auto">
            <a:xfrm>
              <a:off x="2037" y="2302"/>
              <a:ext cx="1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89" name="Line 13"/>
            <p:cNvSpPr>
              <a:spLocks noChangeShapeType="1"/>
            </p:cNvSpPr>
            <p:nvPr/>
          </p:nvSpPr>
          <p:spPr bwMode="auto">
            <a:xfrm>
              <a:off x="2841" y="511"/>
              <a:ext cx="804" cy="17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90" name="Line 14"/>
            <p:cNvSpPr>
              <a:spLocks noChangeShapeType="1"/>
            </p:cNvSpPr>
            <p:nvPr/>
          </p:nvSpPr>
          <p:spPr bwMode="auto">
            <a:xfrm flipH="1">
              <a:off x="2037" y="511"/>
              <a:ext cx="804" cy="17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4815" name="Group 15"/>
          <p:cNvGrpSpPr>
            <a:grpSpLocks/>
          </p:cNvGrpSpPr>
          <p:nvPr/>
        </p:nvGrpSpPr>
        <p:grpSpPr bwMode="auto">
          <a:xfrm>
            <a:off x="179388" y="692150"/>
            <a:ext cx="2784475" cy="6037263"/>
            <a:chOff x="113" y="436"/>
            <a:chExt cx="1754" cy="3803"/>
          </a:xfrm>
        </p:grpSpPr>
        <p:sp>
          <p:nvSpPr>
            <p:cNvPr id="80942" name="Line 16"/>
            <p:cNvSpPr>
              <a:spLocks noChangeShapeType="1"/>
            </p:cNvSpPr>
            <p:nvPr/>
          </p:nvSpPr>
          <p:spPr bwMode="auto">
            <a:xfrm>
              <a:off x="997" y="436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3" name="Line 17"/>
            <p:cNvSpPr>
              <a:spLocks noChangeShapeType="1"/>
            </p:cNvSpPr>
            <p:nvPr/>
          </p:nvSpPr>
          <p:spPr bwMode="auto">
            <a:xfrm>
              <a:off x="997" y="75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4" name="Line 18"/>
            <p:cNvSpPr>
              <a:spLocks noChangeShapeType="1"/>
            </p:cNvSpPr>
            <p:nvPr/>
          </p:nvSpPr>
          <p:spPr bwMode="auto">
            <a:xfrm>
              <a:off x="997" y="822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5" name="Line 19"/>
            <p:cNvSpPr>
              <a:spLocks noChangeShapeType="1"/>
            </p:cNvSpPr>
            <p:nvPr/>
          </p:nvSpPr>
          <p:spPr bwMode="auto">
            <a:xfrm>
              <a:off x="997" y="139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6" name="Line 20"/>
            <p:cNvSpPr>
              <a:spLocks noChangeShapeType="1"/>
            </p:cNvSpPr>
            <p:nvPr/>
          </p:nvSpPr>
          <p:spPr bwMode="auto">
            <a:xfrm>
              <a:off x="997" y="1460"/>
              <a:ext cx="0" cy="5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7" name="Line 21"/>
            <p:cNvSpPr>
              <a:spLocks noChangeShapeType="1"/>
            </p:cNvSpPr>
            <p:nvPr/>
          </p:nvSpPr>
          <p:spPr bwMode="auto">
            <a:xfrm>
              <a:off x="997" y="203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8" name="Line 22"/>
            <p:cNvSpPr>
              <a:spLocks noChangeShapeType="1"/>
            </p:cNvSpPr>
            <p:nvPr/>
          </p:nvSpPr>
          <p:spPr bwMode="auto">
            <a:xfrm>
              <a:off x="997" y="2097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9" name="Line 23"/>
            <p:cNvSpPr>
              <a:spLocks noChangeShapeType="1"/>
            </p:cNvSpPr>
            <p:nvPr/>
          </p:nvSpPr>
          <p:spPr bwMode="auto">
            <a:xfrm flipH="1">
              <a:off x="194" y="2302"/>
              <a:ext cx="16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0" name="Line 24"/>
            <p:cNvSpPr>
              <a:spLocks noChangeShapeType="1"/>
            </p:cNvSpPr>
            <p:nvPr/>
          </p:nvSpPr>
          <p:spPr bwMode="auto">
            <a:xfrm flipH="1">
              <a:off x="194" y="1979"/>
              <a:ext cx="145" cy="3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1" name="Line 25"/>
            <p:cNvSpPr>
              <a:spLocks noChangeAspect="1" noChangeShapeType="1"/>
            </p:cNvSpPr>
            <p:nvPr/>
          </p:nvSpPr>
          <p:spPr bwMode="auto">
            <a:xfrm>
              <a:off x="1237" y="1051"/>
              <a:ext cx="564" cy="12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2" name="Line 26"/>
            <p:cNvSpPr>
              <a:spLocks noChangeShapeType="1"/>
            </p:cNvSpPr>
            <p:nvPr/>
          </p:nvSpPr>
          <p:spPr bwMode="auto">
            <a:xfrm>
              <a:off x="997" y="2463"/>
              <a:ext cx="0" cy="5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3" name="Line 27"/>
            <p:cNvSpPr>
              <a:spLocks noChangeShapeType="1"/>
            </p:cNvSpPr>
            <p:nvPr/>
          </p:nvSpPr>
          <p:spPr bwMode="auto">
            <a:xfrm>
              <a:off x="997" y="301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4" name="Line 28"/>
            <p:cNvSpPr>
              <a:spLocks noChangeShapeType="1"/>
            </p:cNvSpPr>
            <p:nvPr/>
          </p:nvSpPr>
          <p:spPr bwMode="auto">
            <a:xfrm>
              <a:off x="997" y="3082"/>
              <a:ext cx="0" cy="5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5" name="Line 29"/>
            <p:cNvSpPr>
              <a:spLocks noChangeShapeType="1"/>
            </p:cNvSpPr>
            <p:nvPr/>
          </p:nvSpPr>
          <p:spPr bwMode="auto">
            <a:xfrm>
              <a:off x="997" y="3655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6" name="Line 30"/>
            <p:cNvSpPr>
              <a:spLocks noChangeShapeType="1"/>
            </p:cNvSpPr>
            <p:nvPr/>
          </p:nvSpPr>
          <p:spPr bwMode="auto">
            <a:xfrm>
              <a:off x="997" y="3719"/>
              <a:ext cx="0" cy="5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7" name="Line 31"/>
            <p:cNvSpPr>
              <a:spLocks noChangeShapeType="1"/>
            </p:cNvSpPr>
            <p:nvPr/>
          </p:nvSpPr>
          <p:spPr bwMode="auto">
            <a:xfrm>
              <a:off x="113" y="3364"/>
              <a:ext cx="5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8" name="Line 32"/>
            <p:cNvSpPr>
              <a:spLocks noChangeShapeType="1"/>
            </p:cNvSpPr>
            <p:nvPr/>
          </p:nvSpPr>
          <p:spPr bwMode="auto">
            <a:xfrm>
              <a:off x="659" y="3364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59" name="Line 33"/>
            <p:cNvSpPr>
              <a:spLocks noChangeShapeType="1"/>
            </p:cNvSpPr>
            <p:nvPr/>
          </p:nvSpPr>
          <p:spPr bwMode="auto">
            <a:xfrm>
              <a:off x="723" y="3364"/>
              <a:ext cx="5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0" name="Line 34"/>
            <p:cNvSpPr>
              <a:spLocks noChangeShapeType="1"/>
            </p:cNvSpPr>
            <p:nvPr/>
          </p:nvSpPr>
          <p:spPr bwMode="auto">
            <a:xfrm>
              <a:off x="1294" y="336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1" name="Line 35"/>
            <p:cNvSpPr>
              <a:spLocks noChangeShapeType="1"/>
            </p:cNvSpPr>
            <p:nvPr/>
          </p:nvSpPr>
          <p:spPr bwMode="auto">
            <a:xfrm>
              <a:off x="1358" y="3364"/>
              <a:ext cx="5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2" name="Freeform 36"/>
            <p:cNvSpPr>
              <a:spLocks/>
            </p:cNvSpPr>
            <p:nvPr/>
          </p:nvSpPr>
          <p:spPr bwMode="auto">
            <a:xfrm>
              <a:off x="194" y="2558"/>
              <a:ext cx="1609" cy="1610"/>
            </a:xfrm>
            <a:custGeom>
              <a:avLst/>
              <a:gdLst>
                <a:gd name="T0" fmla="*/ 29 w 6152"/>
                <a:gd name="T1" fmla="*/ 13 h 6156"/>
                <a:gd name="T2" fmla="*/ 29 w 6152"/>
                <a:gd name="T3" fmla="*/ 11 h 6156"/>
                <a:gd name="T4" fmla="*/ 28 w 6152"/>
                <a:gd name="T5" fmla="*/ 10 h 6156"/>
                <a:gd name="T6" fmla="*/ 27 w 6152"/>
                <a:gd name="T7" fmla="*/ 8 h 6156"/>
                <a:gd name="T8" fmla="*/ 26 w 6152"/>
                <a:gd name="T9" fmla="*/ 7 h 6156"/>
                <a:gd name="T10" fmla="*/ 26 w 6152"/>
                <a:gd name="T11" fmla="*/ 5 h 6156"/>
                <a:gd name="T12" fmla="*/ 24 w 6152"/>
                <a:gd name="T13" fmla="*/ 4 h 6156"/>
                <a:gd name="T14" fmla="*/ 23 w 6152"/>
                <a:gd name="T15" fmla="*/ 3 h 6156"/>
                <a:gd name="T16" fmla="*/ 22 w 6152"/>
                <a:gd name="T17" fmla="*/ 2 h 6156"/>
                <a:gd name="T18" fmla="*/ 20 w 6152"/>
                <a:gd name="T19" fmla="*/ 1 h 6156"/>
                <a:gd name="T20" fmla="*/ 19 w 6152"/>
                <a:gd name="T21" fmla="*/ 1 h 6156"/>
                <a:gd name="T22" fmla="*/ 17 w 6152"/>
                <a:gd name="T23" fmla="*/ 0 h 6156"/>
                <a:gd name="T24" fmla="*/ 15 w 6152"/>
                <a:gd name="T25" fmla="*/ 0 h 6156"/>
                <a:gd name="T26" fmla="*/ 13 w 6152"/>
                <a:gd name="T27" fmla="*/ 0 h 6156"/>
                <a:gd name="T28" fmla="*/ 12 w 6152"/>
                <a:gd name="T29" fmla="*/ 0 h 6156"/>
                <a:gd name="T30" fmla="*/ 10 w 6152"/>
                <a:gd name="T31" fmla="*/ 1 h 6156"/>
                <a:gd name="T32" fmla="*/ 8 w 6152"/>
                <a:gd name="T33" fmla="*/ 1 h 6156"/>
                <a:gd name="T34" fmla="*/ 7 w 6152"/>
                <a:gd name="T35" fmla="*/ 2 h 6156"/>
                <a:gd name="T36" fmla="*/ 5 w 6152"/>
                <a:gd name="T37" fmla="*/ 3 h 6156"/>
                <a:gd name="T38" fmla="*/ 4 w 6152"/>
                <a:gd name="T39" fmla="*/ 4 h 6156"/>
                <a:gd name="T40" fmla="*/ 3 w 6152"/>
                <a:gd name="T41" fmla="*/ 5 h 6156"/>
                <a:gd name="T42" fmla="*/ 2 w 6152"/>
                <a:gd name="T43" fmla="*/ 7 h 6156"/>
                <a:gd name="T44" fmla="*/ 1 w 6152"/>
                <a:gd name="T45" fmla="*/ 8 h 6156"/>
                <a:gd name="T46" fmla="*/ 1 w 6152"/>
                <a:gd name="T47" fmla="*/ 10 h 6156"/>
                <a:gd name="T48" fmla="*/ 0 w 6152"/>
                <a:gd name="T49" fmla="*/ 12 h 6156"/>
                <a:gd name="T50" fmla="*/ 0 w 6152"/>
                <a:gd name="T51" fmla="*/ 13 h 6156"/>
                <a:gd name="T52" fmla="*/ 0 w 6152"/>
                <a:gd name="T53" fmla="*/ 15 h 6156"/>
                <a:gd name="T54" fmla="*/ 0 w 6152"/>
                <a:gd name="T55" fmla="*/ 17 h 6156"/>
                <a:gd name="T56" fmla="*/ 1 w 6152"/>
                <a:gd name="T57" fmla="*/ 19 h 6156"/>
                <a:gd name="T58" fmla="*/ 1 w 6152"/>
                <a:gd name="T59" fmla="*/ 20 h 6156"/>
                <a:gd name="T60" fmla="*/ 2 w 6152"/>
                <a:gd name="T61" fmla="*/ 22 h 6156"/>
                <a:gd name="T62" fmla="*/ 3 w 6152"/>
                <a:gd name="T63" fmla="*/ 23 h 6156"/>
                <a:gd name="T64" fmla="*/ 4 w 6152"/>
                <a:gd name="T65" fmla="*/ 24 h 6156"/>
                <a:gd name="T66" fmla="*/ 5 w 6152"/>
                <a:gd name="T67" fmla="*/ 26 h 6156"/>
                <a:gd name="T68" fmla="*/ 7 w 6152"/>
                <a:gd name="T69" fmla="*/ 26 h 6156"/>
                <a:gd name="T70" fmla="*/ 8 w 6152"/>
                <a:gd name="T71" fmla="*/ 27 h 6156"/>
                <a:gd name="T72" fmla="*/ 10 w 6152"/>
                <a:gd name="T73" fmla="*/ 28 h 6156"/>
                <a:gd name="T74" fmla="*/ 11 w 6152"/>
                <a:gd name="T75" fmla="*/ 29 h 6156"/>
                <a:gd name="T76" fmla="*/ 13 w 6152"/>
                <a:gd name="T77" fmla="*/ 29 h 6156"/>
                <a:gd name="T78" fmla="*/ 15 w 6152"/>
                <a:gd name="T79" fmla="*/ 29 h 6156"/>
                <a:gd name="T80" fmla="*/ 16 w 6152"/>
                <a:gd name="T81" fmla="*/ 29 h 6156"/>
                <a:gd name="T82" fmla="*/ 18 w 6152"/>
                <a:gd name="T83" fmla="*/ 28 h 6156"/>
                <a:gd name="T84" fmla="*/ 20 w 6152"/>
                <a:gd name="T85" fmla="*/ 28 h 6156"/>
                <a:gd name="T86" fmla="*/ 21 w 6152"/>
                <a:gd name="T87" fmla="*/ 27 h 6156"/>
                <a:gd name="T88" fmla="*/ 23 w 6152"/>
                <a:gd name="T89" fmla="*/ 26 h 6156"/>
                <a:gd name="T90" fmla="*/ 24 w 6152"/>
                <a:gd name="T91" fmla="*/ 25 h 6156"/>
                <a:gd name="T92" fmla="*/ 25 w 6152"/>
                <a:gd name="T93" fmla="*/ 24 h 6156"/>
                <a:gd name="T94" fmla="*/ 26 w 6152"/>
                <a:gd name="T95" fmla="*/ 22 h 6156"/>
                <a:gd name="T96" fmla="*/ 27 w 6152"/>
                <a:gd name="T97" fmla="*/ 21 h 6156"/>
                <a:gd name="T98" fmla="*/ 28 w 6152"/>
                <a:gd name="T99" fmla="*/ 19 h 6156"/>
                <a:gd name="T100" fmla="*/ 29 w 6152"/>
                <a:gd name="T101" fmla="*/ 18 h 6156"/>
                <a:gd name="T102" fmla="*/ 29 w 6152"/>
                <a:gd name="T103" fmla="*/ 16 h 6156"/>
                <a:gd name="T104" fmla="*/ 29 w 6152"/>
                <a:gd name="T105" fmla="*/ 14 h 61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152" h="6156">
                  <a:moveTo>
                    <a:pt x="6152" y="3078"/>
                  </a:moveTo>
                  <a:lnTo>
                    <a:pt x="6151" y="3005"/>
                  </a:lnTo>
                  <a:lnTo>
                    <a:pt x="6148" y="2932"/>
                  </a:lnTo>
                  <a:lnTo>
                    <a:pt x="6144" y="2859"/>
                  </a:lnTo>
                  <a:lnTo>
                    <a:pt x="6137" y="2786"/>
                  </a:lnTo>
                  <a:lnTo>
                    <a:pt x="6130" y="2713"/>
                  </a:lnTo>
                  <a:lnTo>
                    <a:pt x="6121" y="2640"/>
                  </a:lnTo>
                  <a:lnTo>
                    <a:pt x="6109" y="2568"/>
                  </a:lnTo>
                  <a:lnTo>
                    <a:pt x="6096" y="2495"/>
                  </a:lnTo>
                  <a:lnTo>
                    <a:pt x="6081" y="2423"/>
                  </a:lnTo>
                  <a:lnTo>
                    <a:pt x="6065" y="2353"/>
                  </a:lnTo>
                  <a:lnTo>
                    <a:pt x="6047" y="2282"/>
                  </a:lnTo>
                  <a:lnTo>
                    <a:pt x="6027" y="2211"/>
                  </a:lnTo>
                  <a:lnTo>
                    <a:pt x="6006" y="2141"/>
                  </a:lnTo>
                  <a:lnTo>
                    <a:pt x="5983" y="2072"/>
                  </a:lnTo>
                  <a:lnTo>
                    <a:pt x="5958" y="2002"/>
                  </a:lnTo>
                  <a:lnTo>
                    <a:pt x="5932" y="1934"/>
                  </a:lnTo>
                  <a:lnTo>
                    <a:pt x="5903" y="1866"/>
                  </a:lnTo>
                  <a:lnTo>
                    <a:pt x="5874" y="1800"/>
                  </a:lnTo>
                  <a:lnTo>
                    <a:pt x="5842" y="1734"/>
                  </a:lnTo>
                  <a:lnTo>
                    <a:pt x="5810" y="1667"/>
                  </a:lnTo>
                  <a:lnTo>
                    <a:pt x="5776" y="1603"/>
                  </a:lnTo>
                  <a:lnTo>
                    <a:pt x="5739" y="1539"/>
                  </a:lnTo>
                  <a:lnTo>
                    <a:pt x="5702" y="1476"/>
                  </a:lnTo>
                  <a:lnTo>
                    <a:pt x="5663" y="1414"/>
                  </a:lnTo>
                  <a:lnTo>
                    <a:pt x="5623" y="1352"/>
                  </a:lnTo>
                  <a:lnTo>
                    <a:pt x="5581" y="1293"/>
                  </a:lnTo>
                  <a:lnTo>
                    <a:pt x="5538" y="1233"/>
                  </a:lnTo>
                  <a:lnTo>
                    <a:pt x="5494" y="1176"/>
                  </a:lnTo>
                  <a:lnTo>
                    <a:pt x="5448" y="1118"/>
                  </a:lnTo>
                  <a:lnTo>
                    <a:pt x="5400" y="1063"/>
                  </a:lnTo>
                  <a:lnTo>
                    <a:pt x="5351" y="1008"/>
                  </a:lnTo>
                  <a:lnTo>
                    <a:pt x="5302" y="955"/>
                  </a:lnTo>
                  <a:lnTo>
                    <a:pt x="5251" y="902"/>
                  </a:lnTo>
                  <a:lnTo>
                    <a:pt x="5199" y="851"/>
                  </a:lnTo>
                  <a:lnTo>
                    <a:pt x="5145" y="801"/>
                  </a:lnTo>
                  <a:lnTo>
                    <a:pt x="5091" y="752"/>
                  </a:lnTo>
                  <a:lnTo>
                    <a:pt x="5034" y="705"/>
                  </a:lnTo>
                  <a:lnTo>
                    <a:pt x="4977" y="658"/>
                  </a:lnTo>
                  <a:lnTo>
                    <a:pt x="4919" y="614"/>
                  </a:lnTo>
                  <a:lnTo>
                    <a:pt x="4860" y="571"/>
                  </a:lnTo>
                  <a:lnTo>
                    <a:pt x="4800" y="529"/>
                  </a:lnTo>
                  <a:lnTo>
                    <a:pt x="4739" y="489"/>
                  </a:lnTo>
                  <a:lnTo>
                    <a:pt x="4677" y="449"/>
                  </a:lnTo>
                  <a:lnTo>
                    <a:pt x="4614" y="413"/>
                  </a:lnTo>
                  <a:lnTo>
                    <a:pt x="4550" y="377"/>
                  </a:lnTo>
                  <a:lnTo>
                    <a:pt x="4485" y="342"/>
                  </a:lnTo>
                  <a:lnTo>
                    <a:pt x="4420" y="309"/>
                  </a:lnTo>
                  <a:lnTo>
                    <a:pt x="4353" y="278"/>
                  </a:lnTo>
                  <a:lnTo>
                    <a:pt x="4287" y="248"/>
                  </a:lnTo>
                  <a:lnTo>
                    <a:pt x="4219" y="221"/>
                  </a:lnTo>
                  <a:lnTo>
                    <a:pt x="4151" y="194"/>
                  </a:lnTo>
                  <a:lnTo>
                    <a:pt x="4082" y="170"/>
                  </a:lnTo>
                  <a:lnTo>
                    <a:pt x="4013" y="147"/>
                  </a:lnTo>
                  <a:lnTo>
                    <a:pt x="3942" y="125"/>
                  </a:lnTo>
                  <a:lnTo>
                    <a:pt x="3872" y="105"/>
                  </a:lnTo>
                  <a:lnTo>
                    <a:pt x="3801" y="87"/>
                  </a:lnTo>
                  <a:lnTo>
                    <a:pt x="3730" y="70"/>
                  </a:lnTo>
                  <a:lnTo>
                    <a:pt x="3658" y="56"/>
                  </a:lnTo>
                  <a:lnTo>
                    <a:pt x="3586" y="43"/>
                  </a:lnTo>
                  <a:lnTo>
                    <a:pt x="3513" y="32"/>
                  </a:lnTo>
                  <a:lnTo>
                    <a:pt x="3442" y="22"/>
                  </a:lnTo>
                  <a:lnTo>
                    <a:pt x="3369" y="14"/>
                  </a:lnTo>
                  <a:lnTo>
                    <a:pt x="3296" y="8"/>
                  </a:lnTo>
                  <a:lnTo>
                    <a:pt x="3223" y="4"/>
                  </a:lnTo>
                  <a:lnTo>
                    <a:pt x="3149" y="1"/>
                  </a:lnTo>
                  <a:lnTo>
                    <a:pt x="3076" y="0"/>
                  </a:lnTo>
                  <a:lnTo>
                    <a:pt x="3003" y="1"/>
                  </a:lnTo>
                  <a:lnTo>
                    <a:pt x="2930" y="4"/>
                  </a:lnTo>
                  <a:lnTo>
                    <a:pt x="2857" y="8"/>
                  </a:lnTo>
                  <a:lnTo>
                    <a:pt x="2784" y="14"/>
                  </a:lnTo>
                  <a:lnTo>
                    <a:pt x="2711" y="22"/>
                  </a:lnTo>
                  <a:lnTo>
                    <a:pt x="2638" y="32"/>
                  </a:lnTo>
                  <a:lnTo>
                    <a:pt x="2566" y="43"/>
                  </a:lnTo>
                  <a:lnTo>
                    <a:pt x="2494" y="56"/>
                  </a:lnTo>
                  <a:lnTo>
                    <a:pt x="2423" y="70"/>
                  </a:lnTo>
                  <a:lnTo>
                    <a:pt x="2351" y="87"/>
                  </a:lnTo>
                  <a:lnTo>
                    <a:pt x="2280" y="105"/>
                  </a:lnTo>
                  <a:lnTo>
                    <a:pt x="2209" y="125"/>
                  </a:lnTo>
                  <a:lnTo>
                    <a:pt x="2140" y="147"/>
                  </a:lnTo>
                  <a:lnTo>
                    <a:pt x="2070" y="170"/>
                  </a:lnTo>
                  <a:lnTo>
                    <a:pt x="2001" y="194"/>
                  </a:lnTo>
                  <a:lnTo>
                    <a:pt x="1933" y="221"/>
                  </a:lnTo>
                  <a:lnTo>
                    <a:pt x="1865" y="248"/>
                  </a:lnTo>
                  <a:lnTo>
                    <a:pt x="1798" y="278"/>
                  </a:lnTo>
                  <a:lnTo>
                    <a:pt x="1732" y="309"/>
                  </a:lnTo>
                  <a:lnTo>
                    <a:pt x="1667" y="342"/>
                  </a:lnTo>
                  <a:lnTo>
                    <a:pt x="1602" y="377"/>
                  </a:lnTo>
                  <a:lnTo>
                    <a:pt x="1538" y="413"/>
                  </a:lnTo>
                  <a:lnTo>
                    <a:pt x="1475" y="449"/>
                  </a:lnTo>
                  <a:lnTo>
                    <a:pt x="1413" y="489"/>
                  </a:lnTo>
                  <a:lnTo>
                    <a:pt x="1352" y="529"/>
                  </a:lnTo>
                  <a:lnTo>
                    <a:pt x="1292" y="571"/>
                  </a:lnTo>
                  <a:lnTo>
                    <a:pt x="1233" y="614"/>
                  </a:lnTo>
                  <a:lnTo>
                    <a:pt x="1175" y="658"/>
                  </a:lnTo>
                  <a:lnTo>
                    <a:pt x="1117" y="705"/>
                  </a:lnTo>
                  <a:lnTo>
                    <a:pt x="1062" y="752"/>
                  </a:lnTo>
                  <a:lnTo>
                    <a:pt x="1007" y="801"/>
                  </a:lnTo>
                  <a:lnTo>
                    <a:pt x="954" y="851"/>
                  </a:lnTo>
                  <a:lnTo>
                    <a:pt x="901" y="902"/>
                  </a:lnTo>
                  <a:lnTo>
                    <a:pt x="850" y="955"/>
                  </a:lnTo>
                  <a:lnTo>
                    <a:pt x="800" y="1008"/>
                  </a:lnTo>
                  <a:lnTo>
                    <a:pt x="751" y="1063"/>
                  </a:lnTo>
                  <a:lnTo>
                    <a:pt x="704" y="1118"/>
                  </a:lnTo>
                  <a:lnTo>
                    <a:pt x="659" y="1176"/>
                  </a:lnTo>
                  <a:lnTo>
                    <a:pt x="613" y="1233"/>
                  </a:lnTo>
                  <a:lnTo>
                    <a:pt x="570" y="1293"/>
                  </a:lnTo>
                  <a:lnTo>
                    <a:pt x="529" y="1352"/>
                  </a:lnTo>
                  <a:lnTo>
                    <a:pt x="488" y="1414"/>
                  </a:lnTo>
                  <a:lnTo>
                    <a:pt x="450" y="1476"/>
                  </a:lnTo>
                  <a:lnTo>
                    <a:pt x="412" y="1539"/>
                  </a:lnTo>
                  <a:lnTo>
                    <a:pt x="377" y="1603"/>
                  </a:lnTo>
                  <a:lnTo>
                    <a:pt x="342" y="1667"/>
                  </a:lnTo>
                  <a:lnTo>
                    <a:pt x="309" y="1734"/>
                  </a:lnTo>
                  <a:lnTo>
                    <a:pt x="278" y="1800"/>
                  </a:lnTo>
                  <a:lnTo>
                    <a:pt x="248" y="1866"/>
                  </a:lnTo>
                  <a:lnTo>
                    <a:pt x="221" y="1934"/>
                  </a:lnTo>
                  <a:lnTo>
                    <a:pt x="194" y="2002"/>
                  </a:lnTo>
                  <a:lnTo>
                    <a:pt x="169" y="2072"/>
                  </a:lnTo>
                  <a:lnTo>
                    <a:pt x="147" y="2141"/>
                  </a:lnTo>
                  <a:lnTo>
                    <a:pt x="125" y="2211"/>
                  </a:lnTo>
                  <a:lnTo>
                    <a:pt x="105" y="2282"/>
                  </a:lnTo>
                  <a:lnTo>
                    <a:pt x="87" y="2353"/>
                  </a:lnTo>
                  <a:lnTo>
                    <a:pt x="71" y="2423"/>
                  </a:lnTo>
                  <a:lnTo>
                    <a:pt x="56" y="2495"/>
                  </a:lnTo>
                  <a:lnTo>
                    <a:pt x="43" y="2568"/>
                  </a:lnTo>
                  <a:lnTo>
                    <a:pt x="32" y="2640"/>
                  </a:lnTo>
                  <a:lnTo>
                    <a:pt x="22" y="2713"/>
                  </a:lnTo>
                  <a:lnTo>
                    <a:pt x="14" y="2786"/>
                  </a:lnTo>
                  <a:lnTo>
                    <a:pt x="8" y="2859"/>
                  </a:lnTo>
                  <a:lnTo>
                    <a:pt x="4" y="2932"/>
                  </a:lnTo>
                  <a:lnTo>
                    <a:pt x="1" y="3005"/>
                  </a:lnTo>
                  <a:lnTo>
                    <a:pt x="0" y="3078"/>
                  </a:lnTo>
                  <a:lnTo>
                    <a:pt x="1" y="3152"/>
                  </a:lnTo>
                  <a:lnTo>
                    <a:pt x="4" y="3225"/>
                  </a:lnTo>
                  <a:lnTo>
                    <a:pt x="8" y="3298"/>
                  </a:lnTo>
                  <a:lnTo>
                    <a:pt x="14" y="3371"/>
                  </a:lnTo>
                  <a:lnTo>
                    <a:pt x="22" y="3444"/>
                  </a:lnTo>
                  <a:lnTo>
                    <a:pt x="32" y="3517"/>
                  </a:lnTo>
                  <a:lnTo>
                    <a:pt x="43" y="3588"/>
                  </a:lnTo>
                  <a:lnTo>
                    <a:pt x="56" y="3661"/>
                  </a:lnTo>
                  <a:lnTo>
                    <a:pt x="71" y="3732"/>
                  </a:lnTo>
                  <a:lnTo>
                    <a:pt x="87" y="3804"/>
                  </a:lnTo>
                  <a:lnTo>
                    <a:pt x="105" y="3875"/>
                  </a:lnTo>
                  <a:lnTo>
                    <a:pt x="125" y="3945"/>
                  </a:lnTo>
                  <a:lnTo>
                    <a:pt x="147" y="4015"/>
                  </a:lnTo>
                  <a:lnTo>
                    <a:pt x="169" y="4085"/>
                  </a:lnTo>
                  <a:lnTo>
                    <a:pt x="194" y="4154"/>
                  </a:lnTo>
                  <a:lnTo>
                    <a:pt x="221" y="4223"/>
                  </a:lnTo>
                  <a:lnTo>
                    <a:pt x="248" y="4290"/>
                  </a:lnTo>
                  <a:lnTo>
                    <a:pt x="278" y="4357"/>
                  </a:lnTo>
                  <a:lnTo>
                    <a:pt x="309" y="4423"/>
                  </a:lnTo>
                  <a:lnTo>
                    <a:pt x="342" y="4489"/>
                  </a:lnTo>
                  <a:lnTo>
                    <a:pt x="377" y="4553"/>
                  </a:lnTo>
                  <a:lnTo>
                    <a:pt x="412" y="4617"/>
                  </a:lnTo>
                  <a:lnTo>
                    <a:pt x="450" y="4680"/>
                  </a:lnTo>
                  <a:lnTo>
                    <a:pt x="488" y="4742"/>
                  </a:lnTo>
                  <a:lnTo>
                    <a:pt x="529" y="4803"/>
                  </a:lnTo>
                  <a:lnTo>
                    <a:pt x="570" y="4864"/>
                  </a:lnTo>
                  <a:lnTo>
                    <a:pt x="613" y="4922"/>
                  </a:lnTo>
                  <a:lnTo>
                    <a:pt x="659" y="4981"/>
                  </a:lnTo>
                  <a:lnTo>
                    <a:pt x="704" y="5039"/>
                  </a:lnTo>
                  <a:lnTo>
                    <a:pt x="751" y="5094"/>
                  </a:lnTo>
                  <a:lnTo>
                    <a:pt x="800" y="5149"/>
                  </a:lnTo>
                  <a:lnTo>
                    <a:pt x="850" y="5202"/>
                  </a:lnTo>
                  <a:lnTo>
                    <a:pt x="901" y="5255"/>
                  </a:lnTo>
                  <a:lnTo>
                    <a:pt x="954" y="5306"/>
                  </a:lnTo>
                  <a:lnTo>
                    <a:pt x="1007" y="5356"/>
                  </a:lnTo>
                  <a:lnTo>
                    <a:pt x="1062" y="5404"/>
                  </a:lnTo>
                  <a:lnTo>
                    <a:pt x="1117" y="5452"/>
                  </a:lnTo>
                  <a:lnTo>
                    <a:pt x="1175" y="5498"/>
                  </a:lnTo>
                  <a:lnTo>
                    <a:pt x="1233" y="5543"/>
                  </a:lnTo>
                  <a:lnTo>
                    <a:pt x="1292" y="5586"/>
                  </a:lnTo>
                  <a:lnTo>
                    <a:pt x="1352" y="5628"/>
                  </a:lnTo>
                  <a:lnTo>
                    <a:pt x="1413" y="5667"/>
                  </a:lnTo>
                  <a:lnTo>
                    <a:pt x="1475" y="5707"/>
                  </a:lnTo>
                  <a:lnTo>
                    <a:pt x="1538" y="5744"/>
                  </a:lnTo>
                  <a:lnTo>
                    <a:pt x="1602" y="5780"/>
                  </a:lnTo>
                  <a:lnTo>
                    <a:pt x="1667" y="5814"/>
                  </a:lnTo>
                  <a:lnTo>
                    <a:pt x="1732" y="5848"/>
                  </a:lnTo>
                  <a:lnTo>
                    <a:pt x="1798" y="5879"/>
                  </a:lnTo>
                  <a:lnTo>
                    <a:pt x="1865" y="5908"/>
                  </a:lnTo>
                  <a:lnTo>
                    <a:pt x="1933" y="5936"/>
                  </a:lnTo>
                  <a:lnTo>
                    <a:pt x="2001" y="5963"/>
                  </a:lnTo>
                  <a:lnTo>
                    <a:pt x="2070" y="5987"/>
                  </a:lnTo>
                  <a:lnTo>
                    <a:pt x="2140" y="6010"/>
                  </a:lnTo>
                  <a:lnTo>
                    <a:pt x="2209" y="6032"/>
                  </a:lnTo>
                  <a:lnTo>
                    <a:pt x="2280" y="6052"/>
                  </a:lnTo>
                  <a:lnTo>
                    <a:pt x="2351" y="6070"/>
                  </a:lnTo>
                  <a:lnTo>
                    <a:pt x="2423" y="6086"/>
                  </a:lnTo>
                  <a:lnTo>
                    <a:pt x="2494" y="6101"/>
                  </a:lnTo>
                  <a:lnTo>
                    <a:pt x="2566" y="6114"/>
                  </a:lnTo>
                  <a:lnTo>
                    <a:pt x="2638" y="6125"/>
                  </a:lnTo>
                  <a:lnTo>
                    <a:pt x="2711" y="6135"/>
                  </a:lnTo>
                  <a:lnTo>
                    <a:pt x="2784" y="6143"/>
                  </a:lnTo>
                  <a:lnTo>
                    <a:pt x="2857" y="6148"/>
                  </a:lnTo>
                  <a:lnTo>
                    <a:pt x="2930" y="6153"/>
                  </a:lnTo>
                  <a:lnTo>
                    <a:pt x="3003" y="6156"/>
                  </a:lnTo>
                  <a:lnTo>
                    <a:pt x="3076" y="6156"/>
                  </a:lnTo>
                  <a:lnTo>
                    <a:pt x="3149" y="6156"/>
                  </a:lnTo>
                  <a:lnTo>
                    <a:pt x="3223" y="6153"/>
                  </a:lnTo>
                  <a:lnTo>
                    <a:pt x="3296" y="6148"/>
                  </a:lnTo>
                  <a:lnTo>
                    <a:pt x="3369" y="6143"/>
                  </a:lnTo>
                  <a:lnTo>
                    <a:pt x="3442" y="6135"/>
                  </a:lnTo>
                  <a:lnTo>
                    <a:pt x="3513" y="6125"/>
                  </a:lnTo>
                  <a:lnTo>
                    <a:pt x="3586" y="6114"/>
                  </a:lnTo>
                  <a:lnTo>
                    <a:pt x="3658" y="6101"/>
                  </a:lnTo>
                  <a:lnTo>
                    <a:pt x="3730" y="6086"/>
                  </a:lnTo>
                  <a:lnTo>
                    <a:pt x="3801" y="6070"/>
                  </a:lnTo>
                  <a:lnTo>
                    <a:pt x="3872" y="6052"/>
                  </a:lnTo>
                  <a:lnTo>
                    <a:pt x="3942" y="6032"/>
                  </a:lnTo>
                  <a:lnTo>
                    <a:pt x="4013" y="6010"/>
                  </a:lnTo>
                  <a:lnTo>
                    <a:pt x="4082" y="5987"/>
                  </a:lnTo>
                  <a:lnTo>
                    <a:pt x="4151" y="5963"/>
                  </a:lnTo>
                  <a:lnTo>
                    <a:pt x="4219" y="5936"/>
                  </a:lnTo>
                  <a:lnTo>
                    <a:pt x="4287" y="5908"/>
                  </a:lnTo>
                  <a:lnTo>
                    <a:pt x="4353" y="5879"/>
                  </a:lnTo>
                  <a:lnTo>
                    <a:pt x="4420" y="5848"/>
                  </a:lnTo>
                  <a:lnTo>
                    <a:pt x="4485" y="5814"/>
                  </a:lnTo>
                  <a:lnTo>
                    <a:pt x="4550" y="5780"/>
                  </a:lnTo>
                  <a:lnTo>
                    <a:pt x="4614" y="5744"/>
                  </a:lnTo>
                  <a:lnTo>
                    <a:pt x="4677" y="5707"/>
                  </a:lnTo>
                  <a:lnTo>
                    <a:pt x="4739" y="5667"/>
                  </a:lnTo>
                  <a:lnTo>
                    <a:pt x="4800" y="5628"/>
                  </a:lnTo>
                  <a:lnTo>
                    <a:pt x="4860" y="5586"/>
                  </a:lnTo>
                  <a:lnTo>
                    <a:pt x="4919" y="5543"/>
                  </a:lnTo>
                  <a:lnTo>
                    <a:pt x="4977" y="5498"/>
                  </a:lnTo>
                  <a:lnTo>
                    <a:pt x="5034" y="5452"/>
                  </a:lnTo>
                  <a:lnTo>
                    <a:pt x="5091" y="5404"/>
                  </a:lnTo>
                  <a:lnTo>
                    <a:pt x="5145" y="5356"/>
                  </a:lnTo>
                  <a:lnTo>
                    <a:pt x="5199" y="5306"/>
                  </a:lnTo>
                  <a:lnTo>
                    <a:pt x="5251" y="5255"/>
                  </a:lnTo>
                  <a:lnTo>
                    <a:pt x="5302" y="5202"/>
                  </a:lnTo>
                  <a:lnTo>
                    <a:pt x="5351" y="5149"/>
                  </a:lnTo>
                  <a:lnTo>
                    <a:pt x="5400" y="5094"/>
                  </a:lnTo>
                  <a:lnTo>
                    <a:pt x="5448" y="5039"/>
                  </a:lnTo>
                  <a:lnTo>
                    <a:pt x="5494" y="4981"/>
                  </a:lnTo>
                  <a:lnTo>
                    <a:pt x="5538" y="4922"/>
                  </a:lnTo>
                  <a:lnTo>
                    <a:pt x="5581" y="4864"/>
                  </a:lnTo>
                  <a:lnTo>
                    <a:pt x="5623" y="4803"/>
                  </a:lnTo>
                  <a:lnTo>
                    <a:pt x="5663" y="4742"/>
                  </a:lnTo>
                  <a:lnTo>
                    <a:pt x="5702" y="4680"/>
                  </a:lnTo>
                  <a:lnTo>
                    <a:pt x="5739" y="4617"/>
                  </a:lnTo>
                  <a:lnTo>
                    <a:pt x="5776" y="4553"/>
                  </a:lnTo>
                  <a:lnTo>
                    <a:pt x="5810" y="4489"/>
                  </a:lnTo>
                  <a:lnTo>
                    <a:pt x="5842" y="4423"/>
                  </a:lnTo>
                  <a:lnTo>
                    <a:pt x="5874" y="4357"/>
                  </a:lnTo>
                  <a:lnTo>
                    <a:pt x="5903" y="4290"/>
                  </a:lnTo>
                  <a:lnTo>
                    <a:pt x="5932" y="4223"/>
                  </a:lnTo>
                  <a:lnTo>
                    <a:pt x="5958" y="4154"/>
                  </a:lnTo>
                  <a:lnTo>
                    <a:pt x="5983" y="4085"/>
                  </a:lnTo>
                  <a:lnTo>
                    <a:pt x="6006" y="4015"/>
                  </a:lnTo>
                  <a:lnTo>
                    <a:pt x="6027" y="3945"/>
                  </a:lnTo>
                  <a:lnTo>
                    <a:pt x="6047" y="3875"/>
                  </a:lnTo>
                  <a:lnTo>
                    <a:pt x="6065" y="3804"/>
                  </a:lnTo>
                  <a:lnTo>
                    <a:pt x="6081" y="3732"/>
                  </a:lnTo>
                  <a:lnTo>
                    <a:pt x="6096" y="3661"/>
                  </a:lnTo>
                  <a:lnTo>
                    <a:pt x="6109" y="3588"/>
                  </a:lnTo>
                  <a:lnTo>
                    <a:pt x="6121" y="3517"/>
                  </a:lnTo>
                  <a:lnTo>
                    <a:pt x="6130" y="3444"/>
                  </a:lnTo>
                  <a:lnTo>
                    <a:pt x="6137" y="3371"/>
                  </a:lnTo>
                  <a:lnTo>
                    <a:pt x="6144" y="3298"/>
                  </a:lnTo>
                  <a:lnTo>
                    <a:pt x="6148" y="3225"/>
                  </a:lnTo>
                  <a:lnTo>
                    <a:pt x="6151" y="3152"/>
                  </a:lnTo>
                  <a:lnTo>
                    <a:pt x="6152" y="30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3" name="Line 37"/>
            <p:cNvSpPr>
              <a:spLocks noChangeShapeType="1"/>
            </p:cNvSpPr>
            <p:nvPr/>
          </p:nvSpPr>
          <p:spPr bwMode="auto">
            <a:xfrm>
              <a:off x="338" y="1980"/>
              <a:ext cx="4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4" name="Line 38"/>
            <p:cNvSpPr>
              <a:spLocks noChangeShapeType="1"/>
            </p:cNvSpPr>
            <p:nvPr/>
          </p:nvSpPr>
          <p:spPr bwMode="auto">
            <a:xfrm flipV="1">
              <a:off x="745" y="1496"/>
              <a:ext cx="0" cy="4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65" name="Line 39"/>
            <p:cNvSpPr>
              <a:spLocks noChangeShapeType="1"/>
            </p:cNvSpPr>
            <p:nvPr/>
          </p:nvSpPr>
          <p:spPr bwMode="auto">
            <a:xfrm flipV="1">
              <a:off x="745" y="1046"/>
              <a:ext cx="492" cy="4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0966" name="Group 40"/>
            <p:cNvGrpSpPr>
              <a:grpSpLocks noChangeAspect="1"/>
            </p:cNvGrpSpPr>
            <p:nvPr/>
          </p:nvGrpSpPr>
          <p:grpSpPr bwMode="auto">
            <a:xfrm>
              <a:off x="339" y="514"/>
              <a:ext cx="898" cy="1465"/>
              <a:chOff x="999" y="1091"/>
              <a:chExt cx="674" cy="1100"/>
            </a:xfrm>
          </p:grpSpPr>
          <p:sp>
            <p:nvSpPr>
              <p:cNvPr id="80967" name="Line 41"/>
              <p:cNvSpPr>
                <a:spLocks noChangeAspect="1" noChangeShapeType="1"/>
              </p:cNvSpPr>
              <p:nvPr/>
            </p:nvSpPr>
            <p:spPr bwMode="auto">
              <a:xfrm flipH="1">
                <a:off x="1410" y="1091"/>
                <a:ext cx="83" cy="18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68" name="Line 42"/>
              <p:cNvSpPr>
                <a:spLocks noChangeAspect="1" noChangeShapeType="1"/>
              </p:cNvSpPr>
              <p:nvPr/>
            </p:nvSpPr>
            <p:spPr bwMode="auto">
              <a:xfrm flipH="1">
                <a:off x="1390" y="1301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69" name="Line 43"/>
              <p:cNvSpPr>
                <a:spLocks noChangeAspect="1" noChangeShapeType="1"/>
              </p:cNvSpPr>
              <p:nvPr/>
            </p:nvSpPr>
            <p:spPr bwMode="auto">
              <a:xfrm flipH="1">
                <a:off x="1370" y="1345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0" name="Line 44"/>
              <p:cNvSpPr>
                <a:spLocks noChangeAspect="1" noChangeShapeType="1"/>
              </p:cNvSpPr>
              <p:nvPr/>
            </p:nvSpPr>
            <p:spPr bwMode="auto">
              <a:xfrm flipH="1">
                <a:off x="1271" y="1389"/>
                <a:ext cx="88" cy="19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1" name="Line 45"/>
              <p:cNvSpPr>
                <a:spLocks noChangeAspect="1" noChangeShapeType="1"/>
              </p:cNvSpPr>
              <p:nvPr/>
            </p:nvSpPr>
            <p:spPr bwMode="auto">
              <a:xfrm flipH="1">
                <a:off x="1251" y="1609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2" name="Line 46"/>
              <p:cNvSpPr>
                <a:spLocks noChangeAspect="1" noChangeShapeType="1"/>
              </p:cNvSpPr>
              <p:nvPr/>
            </p:nvSpPr>
            <p:spPr bwMode="auto">
              <a:xfrm flipH="1">
                <a:off x="1231" y="1653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3" name="Line 47"/>
              <p:cNvSpPr>
                <a:spLocks noChangeAspect="1" noChangeShapeType="1"/>
              </p:cNvSpPr>
              <p:nvPr/>
            </p:nvSpPr>
            <p:spPr bwMode="auto">
              <a:xfrm flipH="1">
                <a:off x="1133" y="1697"/>
                <a:ext cx="87" cy="19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4" name="Line 48"/>
              <p:cNvSpPr>
                <a:spLocks noChangeAspect="1" noChangeShapeType="1"/>
              </p:cNvSpPr>
              <p:nvPr/>
            </p:nvSpPr>
            <p:spPr bwMode="auto">
              <a:xfrm flipH="1">
                <a:off x="1113" y="1917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5" name="Line 49"/>
              <p:cNvSpPr>
                <a:spLocks noChangeAspect="1" noChangeShapeType="1"/>
              </p:cNvSpPr>
              <p:nvPr/>
            </p:nvSpPr>
            <p:spPr bwMode="auto">
              <a:xfrm flipH="1">
                <a:off x="1093" y="1961"/>
                <a:ext cx="9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6" name="Line 50"/>
              <p:cNvSpPr>
                <a:spLocks noChangeAspect="1" noChangeShapeType="1"/>
              </p:cNvSpPr>
              <p:nvPr/>
            </p:nvSpPr>
            <p:spPr bwMode="auto">
              <a:xfrm flipH="1">
                <a:off x="999" y="2005"/>
                <a:ext cx="83" cy="18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7" name="Line 51"/>
              <p:cNvSpPr>
                <a:spLocks noChangeAspect="1" noChangeShapeType="1"/>
              </p:cNvSpPr>
              <p:nvPr/>
            </p:nvSpPr>
            <p:spPr bwMode="auto">
              <a:xfrm>
                <a:off x="1493" y="1091"/>
                <a:ext cx="65" cy="14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8" name="Line 52"/>
              <p:cNvSpPr>
                <a:spLocks noChangeAspect="1" noChangeShapeType="1"/>
              </p:cNvSpPr>
              <p:nvPr/>
            </p:nvSpPr>
            <p:spPr bwMode="auto">
              <a:xfrm>
                <a:off x="1569" y="1260"/>
                <a:ext cx="9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79" name="Line 53"/>
              <p:cNvSpPr>
                <a:spLocks noChangeAspect="1" noChangeShapeType="1"/>
              </p:cNvSpPr>
              <p:nvPr/>
            </p:nvSpPr>
            <p:spPr bwMode="auto">
              <a:xfrm>
                <a:off x="1589" y="1304"/>
                <a:ext cx="8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0980" name="Line 54"/>
              <p:cNvSpPr>
                <a:spLocks noChangeAspect="1" noChangeShapeType="1"/>
              </p:cNvSpPr>
              <p:nvPr/>
            </p:nvSpPr>
            <p:spPr bwMode="auto">
              <a:xfrm>
                <a:off x="1608" y="1348"/>
                <a:ext cx="65" cy="14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4855" name="Group 55"/>
          <p:cNvGrpSpPr>
            <a:grpSpLocks/>
          </p:cNvGrpSpPr>
          <p:nvPr/>
        </p:nvGrpSpPr>
        <p:grpSpPr bwMode="auto">
          <a:xfrm>
            <a:off x="536575" y="3143250"/>
            <a:ext cx="646113" cy="3165475"/>
            <a:chOff x="338" y="1980"/>
            <a:chExt cx="407" cy="1994"/>
          </a:xfrm>
        </p:grpSpPr>
        <p:sp>
          <p:nvSpPr>
            <p:cNvPr id="80940" name="Line 56"/>
            <p:cNvSpPr>
              <a:spLocks noChangeShapeType="1"/>
            </p:cNvSpPr>
            <p:nvPr/>
          </p:nvSpPr>
          <p:spPr bwMode="auto">
            <a:xfrm>
              <a:off x="338" y="1980"/>
              <a:ext cx="0" cy="13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41" name="Line 57"/>
            <p:cNvSpPr>
              <a:spLocks noChangeShapeType="1"/>
            </p:cNvSpPr>
            <p:nvPr/>
          </p:nvSpPr>
          <p:spPr bwMode="auto">
            <a:xfrm>
              <a:off x="745" y="1980"/>
              <a:ext cx="0" cy="19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4858" name="Group 58"/>
          <p:cNvGrpSpPr>
            <a:grpSpLocks/>
          </p:cNvGrpSpPr>
          <p:nvPr/>
        </p:nvGrpSpPr>
        <p:grpSpPr bwMode="auto">
          <a:xfrm>
            <a:off x="536575" y="1660525"/>
            <a:ext cx="1427163" cy="1482725"/>
            <a:chOff x="338" y="1046"/>
            <a:chExt cx="899" cy="934"/>
          </a:xfrm>
        </p:grpSpPr>
        <p:sp>
          <p:nvSpPr>
            <p:cNvPr id="80937" name="Line 59"/>
            <p:cNvSpPr>
              <a:spLocks noChangeShapeType="1"/>
            </p:cNvSpPr>
            <p:nvPr/>
          </p:nvSpPr>
          <p:spPr bwMode="auto">
            <a:xfrm>
              <a:off x="338" y="1980"/>
              <a:ext cx="40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8" name="Line 60"/>
            <p:cNvSpPr>
              <a:spLocks noChangeShapeType="1"/>
            </p:cNvSpPr>
            <p:nvPr/>
          </p:nvSpPr>
          <p:spPr bwMode="auto">
            <a:xfrm flipV="1">
              <a:off x="745" y="1496"/>
              <a:ext cx="0" cy="4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9" name="Line 61"/>
            <p:cNvSpPr>
              <a:spLocks noChangeShapeType="1"/>
            </p:cNvSpPr>
            <p:nvPr/>
          </p:nvSpPr>
          <p:spPr bwMode="auto">
            <a:xfrm flipV="1">
              <a:off x="745" y="1046"/>
              <a:ext cx="492" cy="45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62" name="Freeform 62"/>
          <p:cNvSpPr>
            <a:spLocks/>
          </p:cNvSpPr>
          <p:nvPr/>
        </p:nvSpPr>
        <p:spPr bwMode="auto">
          <a:xfrm>
            <a:off x="536575" y="4371975"/>
            <a:ext cx="646113" cy="1936750"/>
          </a:xfrm>
          <a:custGeom>
            <a:avLst/>
            <a:gdLst>
              <a:gd name="T0" fmla="*/ 2147483647 w 1558"/>
              <a:gd name="T1" fmla="*/ 2147483647 h 4665"/>
              <a:gd name="T2" fmla="*/ 2147483647 w 1558"/>
              <a:gd name="T3" fmla="*/ 2147483647 h 4665"/>
              <a:gd name="T4" fmla="*/ 2147483647 w 1558"/>
              <a:gd name="T5" fmla="*/ 2147483647 h 4665"/>
              <a:gd name="T6" fmla="*/ 2147483647 w 1558"/>
              <a:gd name="T7" fmla="*/ 2147483647 h 4665"/>
              <a:gd name="T8" fmla="*/ 2147483647 w 1558"/>
              <a:gd name="T9" fmla="*/ 2147483647 h 4665"/>
              <a:gd name="T10" fmla="*/ 2147483647 w 1558"/>
              <a:gd name="T11" fmla="*/ 2147483647 h 4665"/>
              <a:gd name="T12" fmla="*/ 2147483647 w 1558"/>
              <a:gd name="T13" fmla="*/ 2147483647 h 4665"/>
              <a:gd name="T14" fmla="*/ 2147483647 w 1558"/>
              <a:gd name="T15" fmla="*/ 2147483647 h 4665"/>
              <a:gd name="T16" fmla="*/ 2147483647 w 1558"/>
              <a:gd name="T17" fmla="*/ 2147483647 h 4665"/>
              <a:gd name="T18" fmla="*/ 2147483647 w 1558"/>
              <a:gd name="T19" fmla="*/ 2147483647 h 4665"/>
              <a:gd name="T20" fmla="*/ 2147483647 w 1558"/>
              <a:gd name="T21" fmla="*/ 2147483647 h 4665"/>
              <a:gd name="T22" fmla="*/ 2147483647 w 1558"/>
              <a:gd name="T23" fmla="*/ 2147483647 h 4665"/>
              <a:gd name="T24" fmla="*/ 2147483647 w 1558"/>
              <a:gd name="T25" fmla="*/ 2147483647 h 4665"/>
              <a:gd name="T26" fmla="*/ 2147483647 w 1558"/>
              <a:gd name="T27" fmla="*/ 2147483647 h 4665"/>
              <a:gd name="T28" fmla="*/ 2147483647 w 1558"/>
              <a:gd name="T29" fmla="*/ 2147483647 h 4665"/>
              <a:gd name="T30" fmla="*/ 2147483647 w 1558"/>
              <a:gd name="T31" fmla="*/ 2147483647 h 4665"/>
              <a:gd name="T32" fmla="*/ 2147483647 w 1558"/>
              <a:gd name="T33" fmla="*/ 2147483647 h 4665"/>
              <a:gd name="T34" fmla="*/ 2147483647 w 1558"/>
              <a:gd name="T35" fmla="*/ 2147483647 h 4665"/>
              <a:gd name="T36" fmla="*/ 2147483647 w 1558"/>
              <a:gd name="T37" fmla="*/ 2147483647 h 4665"/>
              <a:gd name="T38" fmla="*/ 2147483647 w 1558"/>
              <a:gd name="T39" fmla="*/ 2147483647 h 4665"/>
              <a:gd name="T40" fmla="*/ 2147483647 w 1558"/>
              <a:gd name="T41" fmla="*/ 2147483647 h 4665"/>
              <a:gd name="T42" fmla="*/ 2147483647 w 1558"/>
              <a:gd name="T43" fmla="*/ 2147483647 h 4665"/>
              <a:gd name="T44" fmla="*/ 2147483647 w 1558"/>
              <a:gd name="T45" fmla="*/ 2147483647 h 4665"/>
              <a:gd name="T46" fmla="*/ 2147483647 w 1558"/>
              <a:gd name="T47" fmla="*/ 2147483647 h 4665"/>
              <a:gd name="T48" fmla="*/ 2147483647 w 1558"/>
              <a:gd name="T49" fmla="*/ 2147483647 h 4665"/>
              <a:gd name="T50" fmla="*/ 2147483647 w 1558"/>
              <a:gd name="T51" fmla="*/ 2147483647 h 4665"/>
              <a:gd name="T52" fmla="*/ 2147483647 w 1558"/>
              <a:gd name="T53" fmla="*/ 2147483647 h 4665"/>
              <a:gd name="T54" fmla="*/ 2147483647 w 1558"/>
              <a:gd name="T55" fmla="*/ 2147483647 h 4665"/>
              <a:gd name="T56" fmla="*/ 2147483647 w 1558"/>
              <a:gd name="T57" fmla="*/ 2147483647 h 4665"/>
              <a:gd name="T58" fmla="*/ 2147483647 w 1558"/>
              <a:gd name="T59" fmla="*/ 2147483647 h 4665"/>
              <a:gd name="T60" fmla="*/ 0 w 1558"/>
              <a:gd name="T61" fmla="*/ 2147483647 h 4665"/>
              <a:gd name="T62" fmla="*/ 2147483647 w 1558"/>
              <a:gd name="T63" fmla="*/ 2147483647 h 4665"/>
              <a:gd name="T64" fmla="*/ 2147483647 w 1558"/>
              <a:gd name="T65" fmla="*/ 2147483647 h 4665"/>
              <a:gd name="T66" fmla="*/ 2147483647 w 1558"/>
              <a:gd name="T67" fmla="*/ 2147483647 h 4665"/>
              <a:gd name="T68" fmla="*/ 2147483647 w 1558"/>
              <a:gd name="T69" fmla="*/ 2147483647 h 4665"/>
              <a:gd name="T70" fmla="*/ 2147483647 w 1558"/>
              <a:gd name="T71" fmla="*/ 2147483647 h 4665"/>
              <a:gd name="T72" fmla="*/ 2147483647 w 1558"/>
              <a:gd name="T73" fmla="*/ 2147483647 h 4665"/>
              <a:gd name="T74" fmla="*/ 2147483647 w 1558"/>
              <a:gd name="T75" fmla="*/ 2147483647 h 4665"/>
              <a:gd name="T76" fmla="*/ 2147483647 w 1558"/>
              <a:gd name="T77" fmla="*/ 2147483647 h 4665"/>
              <a:gd name="T78" fmla="*/ 2147483647 w 1558"/>
              <a:gd name="T79" fmla="*/ 2147483647 h 4665"/>
              <a:gd name="T80" fmla="*/ 2147483647 w 1558"/>
              <a:gd name="T81" fmla="*/ 2147483647 h 4665"/>
              <a:gd name="T82" fmla="*/ 2147483647 w 1558"/>
              <a:gd name="T83" fmla="*/ 2147483647 h 4665"/>
              <a:gd name="T84" fmla="*/ 2147483647 w 1558"/>
              <a:gd name="T85" fmla="*/ 2147483647 h 4665"/>
              <a:gd name="T86" fmla="*/ 2147483647 w 1558"/>
              <a:gd name="T87" fmla="*/ 2147483647 h 4665"/>
              <a:gd name="T88" fmla="*/ 2147483647 w 1558"/>
              <a:gd name="T89" fmla="*/ 2147483647 h 4665"/>
              <a:gd name="T90" fmla="*/ 2147483647 w 1558"/>
              <a:gd name="T91" fmla="*/ 2147483647 h 4665"/>
              <a:gd name="T92" fmla="*/ 2147483647 w 1558"/>
              <a:gd name="T93" fmla="*/ 2147483647 h 4665"/>
              <a:gd name="T94" fmla="*/ 2147483647 w 1558"/>
              <a:gd name="T95" fmla="*/ 2147483647 h 4665"/>
              <a:gd name="T96" fmla="*/ 2147483647 w 1558"/>
              <a:gd name="T97" fmla="*/ 2147483647 h 4665"/>
              <a:gd name="T98" fmla="*/ 2147483647 w 1558"/>
              <a:gd name="T99" fmla="*/ 2147483647 h 4665"/>
              <a:gd name="T100" fmla="*/ 2147483647 w 1558"/>
              <a:gd name="T101" fmla="*/ 2147483647 h 4665"/>
              <a:gd name="T102" fmla="*/ 2147483647 w 1558"/>
              <a:gd name="T103" fmla="*/ 2147483647 h 4665"/>
              <a:gd name="T104" fmla="*/ 2147483647 w 1558"/>
              <a:gd name="T105" fmla="*/ 2147483647 h 4665"/>
              <a:gd name="T106" fmla="*/ 2147483647 w 1558"/>
              <a:gd name="T107" fmla="*/ 2147483647 h 4665"/>
              <a:gd name="T108" fmla="*/ 2147483647 w 1558"/>
              <a:gd name="T109" fmla="*/ 2147483647 h 4665"/>
              <a:gd name="T110" fmla="*/ 2147483647 w 1558"/>
              <a:gd name="T111" fmla="*/ 2147483647 h 4665"/>
              <a:gd name="T112" fmla="*/ 2147483647 w 1558"/>
              <a:gd name="T113" fmla="*/ 2147483647 h 4665"/>
              <a:gd name="T114" fmla="*/ 2147483647 w 1558"/>
              <a:gd name="T115" fmla="*/ 2147483647 h 4665"/>
              <a:gd name="T116" fmla="*/ 2147483647 w 1558"/>
              <a:gd name="T117" fmla="*/ 2147483647 h 4665"/>
              <a:gd name="T118" fmla="*/ 2147483647 w 1558"/>
              <a:gd name="T119" fmla="*/ 2147483647 h 4665"/>
              <a:gd name="T120" fmla="*/ 2147483647 w 1558"/>
              <a:gd name="T121" fmla="*/ 2147483647 h 4665"/>
              <a:gd name="T122" fmla="*/ 2147483647 w 1558"/>
              <a:gd name="T123" fmla="*/ 2147483647 h 466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1558" h="4665">
                <a:moveTo>
                  <a:pt x="1558" y="0"/>
                </a:moveTo>
                <a:lnTo>
                  <a:pt x="1514" y="18"/>
                </a:lnTo>
                <a:lnTo>
                  <a:pt x="1470" y="38"/>
                </a:lnTo>
                <a:lnTo>
                  <a:pt x="1425" y="59"/>
                </a:lnTo>
                <a:lnTo>
                  <a:pt x="1382" y="80"/>
                </a:lnTo>
                <a:lnTo>
                  <a:pt x="1339" y="102"/>
                </a:lnTo>
                <a:lnTo>
                  <a:pt x="1297" y="126"/>
                </a:lnTo>
                <a:lnTo>
                  <a:pt x="1255" y="150"/>
                </a:lnTo>
                <a:lnTo>
                  <a:pt x="1213" y="174"/>
                </a:lnTo>
                <a:lnTo>
                  <a:pt x="1172" y="200"/>
                </a:lnTo>
                <a:lnTo>
                  <a:pt x="1131" y="226"/>
                </a:lnTo>
                <a:lnTo>
                  <a:pt x="1092" y="253"/>
                </a:lnTo>
                <a:lnTo>
                  <a:pt x="1052" y="282"/>
                </a:lnTo>
                <a:lnTo>
                  <a:pt x="1013" y="309"/>
                </a:lnTo>
                <a:lnTo>
                  <a:pt x="974" y="339"/>
                </a:lnTo>
                <a:lnTo>
                  <a:pt x="937" y="369"/>
                </a:lnTo>
                <a:lnTo>
                  <a:pt x="899" y="400"/>
                </a:lnTo>
                <a:lnTo>
                  <a:pt x="863" y="431"/>
                </a:lnTo>
                <a:lnTo>
                  <a:pt x="826" y="464"/>
                </a:lnTo>
                <a:lnTo>
                  <a:pt x="791" y="496"/>
                </a:lnTo>
                <a:lnTo>
                  <a:pt x="757" y="530"/>
                </a:lnTo>
                <a:lnTo>
                  <a:pt x="722" y="564"/>
                </a:lnTo>
                <a:lnTo>
                  <a:pt x="688" y="599"/>
                </a:lnTo>
                <a:lnTo>
                  <a:pt x="656" y="634"/>
                </a:lnTo>
                <a:lnTo>
                  <a:pt x="624" y="671"/>
                </a:lnTo>
                <a:lnTo>
                  <a:pt x="592" y="707"/>
                </a:lnTo>
                <a:lnTo>
                  <a:pt x="561" y="745"/>
                </a:lnTo>
                <a:lnTo>
                  <a:pt x="531" y="782"/>
                </a:lnTo>
                <a:lnTo>
                  <a:pt x="502" y="821"/>
                </a:lnTo>
                <a:lnTo>
                  <a:pt x="474" y="860"/>
                </a:lnTo>
                <a:lnTo>
                  <a:pt x="446" y="899"/>
                </a:lnTo>
                <a:lnTo>
                  <a:pt x="418" y="939"/>
                </a:lnTo>
                <a:lnTo>
                  <a:pt x="392" y="980"/>
                </a:lnTo>
                <a:lnTo>
                  <a:pt x="366" y="1021"/>
                </a:lnTo>
                <a:lnTo>
                  <a:pt x="342" y="1063"/>
                </a:lnTo>
                <a:lnTo>
                  <a:pt x="318" y="1105"/>
                </a:lnTo>
                <a:lnTo>
                  <a:pt x="295" y="1147"/>
                </a:lnTo>
                <a:lnTo>
                  <a:pt x="273" y="1190"/>
                </a:lnTo>
                <a:lnTo>
                  <a:pt x="252" y="1233"/>
                </a:lnTo>
                <a:lnTo>
                  <a:pt x="231" y="1277"/>
                </a:lnTo>
                <a:lnTo>
                  <a:pt x="211" y="1322"/>
                </a:lnTo>
                <a:lnTo>
                  <a:pt x="192" y="1366"/>
                </a:lnTo>
                <a:lnTo>
                  <a:pt x="174" y="1411"/>
                </a:lnTo>
                <a:lnTo>
                  <a:pt x="156" y="1456"/>
                </a:lnTo>
                <a:lnTo>
                  <a:pt x="140" y="1502"/>
                </a:lnTo>
                <a:lnTo>
                  <a:pt x="124" y="1547"/>
                </a:lnTo>
                <a:lnTo>
                  <a:pt x="110" y="1593"/>
                </a:lnTo>
                <a:lnTo>
                  <a:pt x="97" y="1640"/>
                </a:lnTo>
                <a:lnTo>
                  <a:pt x="84" y="1686"/>
                </a:lnTo>
                <a:lnTo>
                  <a:pt x="71" y="1734"/>
                </a:lnTo>
                <a:lnTo>
                  <a:pt x="60" y="1780"/>
                </a:lnTo>
                <a:lnTo>
                  <a:pt x="50" y="1828"/>
                </a:lnTo>
                <a:lnTo>
                  <a:pt x="42" y="1875"/>
                </a:lnTo>
                <a:lnTo>
                  <a:pt x="33" y="1923"/>
                </a:lnTo>
                <a:lnTo>
                  <a:pt x="26" y="1970"/>
                </a:lnTo>
                <a:lnTo>
                  <a:pt x="19" y="2019"/>
                </a:lnTo>
                <a:lnTo>
                  <a:pt x="14" y="2067"/>
                </a:lnTo>
                <a:lnTo>
                  <a:pt x="9" y="2115"/>
                </a:lnTo>
                <a:lnTo>
                  <a:pt x="5" y="2163"/>
                </a:lnTo>
                <a:lnTo>
                  <a:pt x="3" y="2211"/>
                </a:lnTo>
                <a:lnTo>
                  <a:pt x="1" y="2260"/>
                </a:lnTo>
                <a:lnTo>
                  <a:pt x="0" y="2309"/>
                </a:lnTo>
                <a:lnTo>
                  <a:pt x="0" y="2356"/>
                </a:lnTo>
                <a:lnTo>
                  <a:pt x="1" y="2405"/>
                </a:lnTo>
                <a:lnTo>
                  <a:pt x="3" y="2453"/>
                </a:lnTo>
                <a:lnTo>
                  <a:pt x="5" y="2502"/>
                </a:lnTo>
                <a:lnTo>
                  <a:pt x="9" y="2550"/>
                </a:lnTo>
                <a:lnTo>
                  <a:pt x="14" y="2598"/>
                </a:lnTo>
                <a:lnTo>
                  <a:pt x="19" y="2646"/>
                </a:lnTo>
                <a:lnTo>
                  <a:pt x="26" y="2694"/>
                </a:lnTo>
                <a:lnTo>
                  <a:pt x="33" y="2742"/>
                </a:lnTo>
                <a:lnTo>
                  <a:pt x="42" y="2789"/>
                </a:lnTo>
                <a:lnTo>
                  <a:pt x="50" y="2837"/>
                </a:lnTo>
                <a:lnTo>
                  <a:pt x="60" y="2884"/>
                </a:lnTo>
                <a:lnTo>
                  <a:pt x="71" y="2931"/>
                </a:lnTo>
                <a:lnTo>
                  <a:pt x="84" y="2978"/>
                </a:lnTo>
                <a:lnTo>
                  <a:pt x="97" y="3025"/>
                </a:lnTo>
                <a:lnTo>
                  <a:pt x="110" y="3071"/>
                </a:lnTo>
                <a:lnTo>
                  <a:pt x="124" y="3118"/>
                </a:lnTo>
                <a:lnTo>
                  <a:pt x="140" y="3163"/>
                </a:lnTo>
                <a:lnTo>
                  <a:pt x="156" y="3208"/>
                </a:lnTo>
                <a:lnTo>
                  <a:pt x="174" y="3254"/>
                </a:lnTo>
                <a:lnTo>
                  <a:pt x="192" y="3299"/>
                </a:lnTo>
                <a:lnTo>
                  <a:pt x="211" y="3343"/>
                </a:lnTo>
                <a:lnTo>
                  <a:pt x="231" y="3387"/>
                </a:lnTo>
                <a:lnTo>
                  <a:pt x="252" y="3432"/>
                </a:lnTo>
                <a:lnTo>
                  <a:pt x="273" y="3475"/>
                </a:lnTo>
                <a:lnTo>
                  <a:pt x="295" y="3518"/>
                </a:lnTo>
                <a:lnTo>
                  <a:pt x="318" y="3560"/>
                </a:lnTo>
                <a:lnTo>
                  <a:pt x="342" y="3602"/>
                </a:lnTo>
                <a:lnTo>
                  <a:pt x="366" y="3644"/>
                </a:lnTo>
                <a:lnTo>
                  <a:pt x="392" y="3685"/>
                </a:lnTo>
                <a:lnTo>
                  <a:pt x="418" y="3726"/>
                </a:lnTo>
                <a:lnTo>
                  <a:pt x="446" y="3765"/>
                </a:lnTo>
                <a:lnTo>
                  <a:pt x="474" y="3805"/>
                </a:lnTo>
                <a:lnTo>
                  <a:pt x="502" y="3844"/>
                </a:lnTo>
                <a:lnTo>
                  <a:pt x="531" y="3882"/>
                </a:lnTo>
                <a:lnTo>
                  <a:pt x="561" y="3920"/>
                </a:lnTo>
                <a:lnTo>
                  <a:pt x="592" y="3958"/>
                </a:lnTo>
                <a:lnTo>
                  <a:pt x="624" y="3994"/>
                </a:lnTo>
                <a:lnTo>
                  <a:pt x="656" y="4031"/>
                </a:lnTo>
                <a:lnTo>
                  <a:pt x="688" y="4066"/>
                </a:lnTo>
                <a:lnTo>
                  <a:pt x="722" y="4100"/>
                </a:lnTo>
                <a:lnTo>
                  <a:pt x="757" y="4134"/>
                </a:lnTo>
                <a:lnTo>
                  <a:pt x="791" y="4169"/>
                </a:lnTo>
                <a:lnTo>
                  <a:pt x="826" y="4201"/>
                </a:lnTo>
                <a:lnTo>
                  <a:pt x="863" y="4233"/>
                </a:lnTo>
                <a:lnTo>
                  <a:pt x="899" y="4265"/>
                </a:lnTo>
                <a:lnTo>
                  <a:pt x="937" y="4296"/>
                </a:lnTo>
                <a:lnTo>
                  <a:pt x="974" y="4326"/>
                </a:lnTo>
                <a:lnTo>
                  <a:pt x="1013" y="4354"/>
                </a:lnTo>
                <a:lnTo>
                  <a:pt x="1052" y="4383"/>
                </a:lnTo>
                <a:lnTo>
                  <a:pt x="1092" y="4411"/>
                </a:lnTo>
                <a:lnTo>
                  <a:pt x="1131" y="4438"/>
                </a:lnTo>
                <a:lnTo>
                  <a:pt x="1172" y="4465"/>
                </a:lnTo>
                <a:lnTo>
                  <a:pt x="1213" y="4490"/>
                </a:lnTo>
                <a:lnTo>
                  <a:pt x="1255" y="4515"/>
                </a:lnTo>
                <a:lnTo>
                  <a:pt x="1297" y="4539"/>
                </a:lnTo>
                <a:lnTo>
                  <a:pt x="1339" y="4562"/>
                </a:lnTo>
                <a:lnTo>
                  <a:pt x="1382" y="4584"/>
                </a:lnTo>
                <a:lnTo>
                  <a:pt x="1425" y="4605"/>
                </a:lnTo>
                <a:lnTo>
                  <a:pt x="1470" y="4626"/>
                </a:lnTo>
                <a:lnTo>
                  <a:pt x="1514" y="4646"/>
                </a:lnTo>
                <a:lnTo>
                  <a:pt x="1558" y="466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63" name="Line 63"/>
          <p:cNvSpPr>
            <a:spLocks noChangeShapeType="1"/>
          </p:cNvSpPr>
          <p:nvPr/>
        </p:nvSpPr>
        <p:spPr bwMode="auto">
          <a:xfrm flipH="1">
            <a:off x="1165225" y="3143250"/>
            <a:ext cx="43926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4864" name="Group 64"/>
          <p:cNvGrpSpPr>
            <a:grpSpLocks/>
          </p:cNvGrpSpPr>
          <p:nvPr/>
        </p:nvGrpSpPr>
        <p:grpSpPr bwMode="auto">
          <a:xfrm>
            <a:off x="2963863" y="3784600"/>
            <a:ext cx="2741612" cy="2749550"/>
            <a:chOff x="1867" y="2384"/>
            <a:chExt cx="1727" cy="1732"/>
          </a:xfrm>
        </p:grpSpPr>
        <p:sp>
          <p:nvSpPr>
            <p:cNvPr id="80934" name="Line 65"/>
            <p:cNvSpPr>
              <a:spLocks noChangeShapeType="1"/>
            </p:cNvSpPr>
            <p:nvPr/>
          </p:nvSpPr>
          <p:spPr bwMode="auto">
            <a:xfrm>
              <a:off x="1867" y="3364"/>
              <a:ext cx="97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5" name="Line 66"/>
            <p:cNvSpPr>
              <a:spLocks noChangeShapeType="1"/>
            </p:cNvSpPr>
            <p:nvPr/>
          </p:nvSpPr>
          <p:spPr bwMode="auto">
            <a:xfrm flipV="1">
              <a:off x="2841" y="2384"/>
              <a:ext cx="0" cy="98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6" name="Line 67"/>
            <p:cNvSpPr>
              <a:spLocks noChangeShapeType="1"/>
            </p:cNvSpPr>
            <p:nvPr/>
          </p:nvSpPr>
          <p:spPr bwMode="auto">
            <a:xfrm>
              <a:off x="2078" y="2598"/>
              <a:ext cx="1516" cy="151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4868" name="Group 68"/>
          <p:cNvGrpSpPr>
            <a:grpSpLocks/>
          </p:cNvGrpSpPr>
          <p:nvPr/>
        </p:nvGrpSpPr>
        <p:grpSpPr bwMode="auto">
          <a:xfrm>
            <a:off x="1182688" y="4371975"/>
            <a:ext cx="4295775" cy="1936750"/>
            <a:chOff x="745" y="2754"/>
            <a:chExt cx="2706" cy="1220"/>
          </a:xfrm>
        </p:grpSpPr>
        <p:sp>
          <p:nvSpPr>
            <p:cNvPr id="80932" name="Line 69"/>
            <p:cNvSpPr>
              <a:spLocks noChangeShapeType="1"/>
            </p:cNvSpPr>
            <p:nvPr/>
          </p:nvSpPr>
          <p:spPr bwMode="auto">
            <a:xfrm>
              <a:off x="745" y="2754"/>
              <a:ext cx="14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3" name="Line 70"/>
            <p:cNvSpPr>
              <a:spLocks noChangeShapeType="1"/>
            </p:cNvSpPr>
            <p:nvPr/>
          </p:nvSpPr>
          <p:spPr bwMode="auto">
            <a:xfrm>
              <a:off x="745" y="3974"/>
              <a:ext cx="27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4871" name="Group 71"/>
          <p:cNvGrpSpPr>
            <a:grpSpLocks/>
          </p:cNvGrpSpPr>
          <p:nvPr/>
        </p:nvGrpSpPr>
        <p:grpSpPr bwMode="auto">
          <a:xfrm>
            <a:off x="3541713" y="3143250"/>
            <a:ext cx="1936750" cy="3165475"/>
            <a:chOff x="2231" y="1980"/>
            <a:chExt cx="1220" cy="1994"/>
          </a:xfrm>
        </p:grpSpPr>
        <p:sp>
          <p:nvSpPr>
            <p:cNvPr id="80930" name="Line 72"/>
            <p:cNvSpPr>
              <a:spLocks noChangeShapeType="1"/>
            </p:cNvSpPr>
            <p:nvPr/>
          </p:nvSpPr>
          <p:spPr bwMode="auto">
            <a:xfrm flipV="1">
              <a:off x="2231" y="1980"/>
              <a:ext cx="0" cy="7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31" name="Line 73"/>
            <p:cNvSpPr>
              <a:spLocks noChangeShapeType="1"/>
            </p:cNvSpPr>
            <p:nvPr/>
          </p:nvSpPr>
          <p:spPr bwMode="auto">
            <a:xfrm flipV="1">
              <a:off x="3451" y="1980"/>
              <a:ext cx="0" cy="19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74" name="Line 74"/>
          <p:cNvSpPr>
            <a:spLocks noChangeShapeType="1"/>
          </p:cNvSpPr>
          <p:nvPr/>
        </p:nvSpPr>
        <p:spPr bwMode="auto">
          <a:xfrm flipH="1">
            <a:off x="3541713" y="3143250"/>
            <a:ext cx="19367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75" name="Line 75"/>
          <p:cNvSpPr>
            <a:spLocks noChangeShapeType="1"/>
          </p:cNvSpPr>
          <p:nvPr/>
        </p:nvSpPr>
        <p:spPr bwMode="auto">
          <a:xfrm>
            <a:off x="1182688" y="4365625"/>
            <a:ext cx="0" cy="19431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4876" name="Group 76"/>
          <p:cNvGrpSpPr>
            <a:grpSpLocks/>
          </p:cNvGrpSpPr>
          <p:nvPr/>
        </p:nvGrpSpPr>
        <p:grpSpPr bwMode="auto">
          <a:xfrm>
            <a:off x="3541713" y="2374900"/>
            <a:ext cx="1936750" cy="768350"/>
            <a:chOff x="2231" y="1496"/>
            <a:chExt cx="1220" cy="484"/>
          </a:xfrm>
        </p:grpSpPr>
        <p:sp>
          <p:nvSpPr>
            <p:cNvPr id="80928" name="Freeform 77"/>
            <p:cNvSpPr>
              <a:spLocks/>
            </p:cNvSpPr>
            <p:nvPr/>
          </p:nvSpPr>
          <p:spPr bwMode="auto">
            <a:xfrm>
              <a:off x="2231" y="1496"/>
              <a:ext cx="246" cy="484"/>
            </a:xfrm>
            <a:custGeom>
              <a:avLst/>
              <a:gdLst>
                <a:gd name="T0" fmla="*/ 0 w 941"/>
                <a:gd name="T1" fmla="*/ 9 h 1848"/>
                <a:gd name="T2" fmla="*/ 0 w 941"/>
                <a:gd name="T3" fmla="*/ 8 h 1848"/>
                <a:gd name="T4" fmla="*/ 0 w 941"/>
                <a:gd name="T5" fmla="*/ 8 h 1848"/>
                <a:gd name="T6" fmla="*/ 1 w 941"/>
                <a:gd name="T7" fmla="*/ 8 h 1848"/>
                <a:gd name="T8" fmla="*/ 1 w 941"/>
                <a:gd name="T9" fmla="*/ 7 h 1848"/>
                <a:gd name="T10" fmla="*/ 1 w 941"/>
                <a:gd name="T11" fmla="*/ 7 h 1848"/>
                <a:gd name="T12" fmla="*/ 1 w 941"/>
                <a:gd name="T13" fmla="*/ 7 h 1848"/>
                <a:gd name="T14" fmla="*/ 1 w 941"/>
                <a:gd name="T15" fmla="*/ 7 h 1848"/>
                <a:gd name="T16" fmla="*/ 1 w 941"/>
                <a:gd name="T17" fmla="*/ 6 h 1848"/>
                <a:gd name="T18" fmla="*/ 1 w 941"/>
                <a:gd name="T19" fmla="*/ 6 h 1848"/>
                <a:gd name="T20" fmla="*/ 1 w 941"/>
                <a:gd name="T21" fmla="*/ 6 h 1848"/>
                <a:gd name="T22" fmla="*/ 1 w 941"/>
                <a:gd name="T23" fmla="*/ 6 h 1848"/>
                <a:gd name="T24" fmla="*/ 1 w 941"/>
                <a:gd name="T25" fmla="*/ 6 h 1848"/>
                <a:gd name="T26" fmla="*/ 2 w 941"/>
                <a:gd name="T27" fmla="*/ 5 h 1848"/>
                <a:gd name="T28" fmla="*/ 2 w 941"/>
                <a:gd name="T29" fmla="*/ 5 h 1848"/>
                <a:gd name="T30" fmla="*/ 2 w 941"/>
                <a:gd name="T31" fmla="*/ 5 h 1848"/>
                <a:gd name="T32" fmla="*/ 2 w 941"/>
                <a:gd name="T33" fmla="*/ 5 h 1848"/>
                <a:gd name="T34" fmla="*/ 2 w 941"/>
                <a:gd name="T35" fmla="*/ 5 h 1848"/>
                <a:gd name="T36" fmla="*/ 2 w 941"/>
                <a:gd name="T37" fmla="*/ 5 h 1848"/>
                <a:gd name="T38" fmla="*/ 2 w 941"/>
                <a:gd name="T39" fmla="*/ 4 h 1848"/>
                <a:gd name="T40" fmla="*/ 2 w 941"/>
                <a:gd name="T41" fmla="*/ 4 h 1848"/>
                <a:gd name="T42" fmla="*/ 2 w 941"/>
                <a:gd name="T43" fmla="*/ 4 h 1848"/>
                <a:gd name="T44" fmla="*/ 2 w 941"/>
                <a:gd name="T45" fmla="*/ 4 h 1848"/>
                <a:gd name="T46" fmla="*/ 2 w 941"/>
                <a:gd name="T47" fmla="*/ 4 h 1848"/>
                <a:gd name="T48" fmla="*/ 2 w 941"/>
                <a:gd name="T49" fmla="*/ 4 h 1848"/>
                <a:gd name="T50" fmla="*/ 2 w 941"/>
                <a:gd name="T51" fmla="*/ 4 h 1848"/>
                <a:gd name="T52" fmla="*/ 2 w 941"/>
                <a:gd name="T53" fmla="*/ 3 h 1848"/>
                <a:gd name="T54" fmla="*/ 2 w 941"/>
                <a:gd name="T55" fmla="*/ 3 h 1848"/>
                <a:gd name="T56" fmla="*/ 3 w 941"/>
                <a:gd name="T57" fmla="*/ 3 h 1848"/>
                <a:gd name="T58" fmla="*/ 3 w 941"/>
                <a:gd name="T59" fmla="*/ 3 h 1848"/>
                <a:gd name="T60" fmla="*/ 3 w 941"/>
                <a:gd name="T61" fmla="*/ 3 h 1848"/>
                <a:gd name="T62" fmla="*/ 3 w 941"/>
                <a:gd name="T63" fmla="*/ 3 h 1848"/>
                <a:gd name="T64" fmla="*/ 3 w 941"/>
                <a:gd name="T65" fmla="*/ 3 h 1848"/>
                <a:gd name="T66" fmla="*/ 3 w 941"/>
                <a:gd name="T67" fmla="*/ 3 h 1848"/>
                <a:gd name="T68" fmla="*/ 3 w 941"/>
                <a:gd name="T69" fmla="*/ 2 h 1848"/>
                <a:gd name="T70" fmla="*/ 3 w 941"/>
                <a:gd name="T71" fmla="*/ 2 h 1848"/>
                <a:gd name="T72" fmla="*/ 3 w 941"/>
                <a:gd name="T73" fmla="*/ 2 h 1848"/>
                <a:gd name="T74" fmla="*/ 3 w 941"/>
                <a:gd name="T75" fmla="*/ 2 h 1848"/>
                <a:gd name="T76" fmla="*/ 3 w 941"/>
                <a:gd name="T77" fmla="*/ 2 h 1848"/>
                <a:gd name="T78" fmla="*/ 3 w 941"/>
                <a:gd name="T79" fmla="*/ 2 h 1848"/>
                <a:gd name="T80" fmla="*/ 3 w 941"/>
                <a:gd name="T81" fmla="*/ 2 h 1848"/>
                <a:gd name="T82" fmla="*/ 3 w 941"/>
                <a:gd name="T83" fmla="*/ 2 h 1848"/>
                <a:gd name="T84" fmla="*/ 4 w 941"/>
                <a:gd name="T85" fmla="*/ 1 h 1848"/>
                <a:gd name="T86" fmla="*/ 4 w 941"/>
                <a:gd name="T87" fmla="*/ 1 h 1848"/>
                <a:gd name="T88" fmla="*/ 4 w 941"/>
                <a:gd name="T89" fmla="*/ 1 h 1848"/>
                <a:gd name="T90" fmla="*/ 4 w 941"/>
                <a:gd name="T91" fmla="*/ 1 h 1848"/>
                <a:gd name="T92" fmla="*/ 4 w 941"/>
                <a:gd name="T93" fmla="*/ 1 h 1848"/>
                <a:gd name="T94" fmla="*/ 4 w 941"/>
                <a:gd name="T95" fmla="*/ 1 h 1848"/>
                <a:gd name="T96" fmla="*/ 4 w 941"/>
                <a:gd name="T97" fmla="*/ 1 h 1848"/>
                <a:gd name="T98" fmla="*/ 4 w 941"/>
                <a:gd name="T99" fmla="*/ 1 h 1848"/>
                <a:gd name="T100" fmla="*/ 4 w 941"/>
                <a:gd name="T101" fmla="*/ 0 h 1848"/>
                <a:gd name="T102" fmla="*/ 4 w 941"/>
                <a:gd name="T103" fmla="*/ 0 h 1848"/>
                <a:gd name="T104" fmla="*/ 4 w 941"/>
                <a:gd name="T105" fmla="*/ 0 h 1848"/>
                <a:gd name="T106" fmla="*/ 4 w 941"/>
                <a:gd name="T107" fmla="*/ 0 h 18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41" h="1848">
                  <a:moveTo>
                    <a:pt x="0" y="1848"/>
                  </a:moveTo>
                  <a:lnTo>
                    <a:pt x="54" y="1726"/>
                  </a:lnTo>
                  <a:lnTo>
                    <a:pt x="81" y="1665"/>
                  </a:lnTo>
                  <a:lnTo>
                    <a:pt x="108" y="1606"/>
                  </a:lnTo>
                  <a:lnTo>
                    <a:pt x="136" y="1545"/>
                  </a:lnTo>
                  <a:lnTo>
                    <a:pt x="164" y="1484"/>
                  </a:lnTo>
                  <a:lnTo>
                    <a:pt x="190" y="1424"/>
                  </a:lnTo>
                  <a:lnTo>
                    <a:pt x="218" y="1365"/>
                  </a:lnTo>
                  <a:lnTo>
                    <a:pt x="245" y="1304"/>
                  </a:lnTo>
                  <a:lnTo>
                    <a:pt x="273" y="1244"/>
                  </a:lnTo>
                  <a:lnTo>
                    <a:pt x="287" y="1214"/>
                  </a:lnTo>
                  <a:lnTo>
                    <a:pt x="302" y="1185"/>
                  </a:lnTo>
                  <a:lnTo>
                    <a:pt x="315" y="1155"/>
                  </a:lnTo>
                  <a:lnTo>
                    <a:pt x="329" y="1125"/>
                  </a:lnTo>
                  <a:lnTo>
                    <a:pt x="344" y="1096"/>
                  </a:lnTo>
                  <a:lnTo>
                    <a:pt x="357" y="1066"/>
                  </a:lnTo>
                  <a:lnTo>
                    <a:pt x="371" y="1037"/>
                  </a:lnTo>
                  <a:lnTo>
                    <a:pt x="386" y="1007"/>
                  </a:lnTo>
                  <a:lnTo>
                    <a:pt x="400" y="978"/>
                  </a:lnTo>
                  <a:lnTo>
                    <a:pt x="414" y="948"/>
                  </a:lnTo>
                  <a:lnTo>
                    <a:pt x="429" y="919"/>
                  </a:lnTo>
                  <a:lnTo>
                    <a:pt x="443" y="890"/>
                  </a:lnTo>
                  <a:lnTo>
                    <a:pt x="458" y="861"/>
                  </a:lnTo>
                  <a:lnTo>
                    <a:pt x="472" y="831"/>
                  </a:lnTo>
                  <a:lnTo>
                    <a:pt x="486" y="802"/>
                  </a:lnTo>
                  <a:lnTo>
                    <a:pt x="502" y="773"/>
                  </a:lnTo>
                  <a:lnTo>
                    <a:pt x="516" y="745"/>
                  </a:lnTo>
                  <a:lnTo>
                    <a:pt x="531" y="716"/>
                  </a:lnTo>
                  <a:lnTo>
                    <a:pt x="546" y="687"/>
                  </a:lnTo>
                  <a:lnTo>
                    <a:pt x="560" y="659"/>
                  </a:lnTo>
                  <a:lnTo>
                    <a:pt x="576" y="630"/>
                  </a:lnTo>
                  <a:lnTo>
                    <a:pt x="590" y="601"/>
                  </a:lnTo>
                  <a:lnTo>
                    <a:pt x="606" y="572"/>
                  </a:lnTo>
                  <a:lnTo>
                    <a:pt x="620" y="545"/>
                  </a:lnTo>
                  <a:lnTo>
                    <a:pt x="636" y="516"/>
                  </a:lnTo>
                  <a:lnTo>
                    <a:pt x="651" y="488"/>
                  </a:lnTo>
                  <a:lnTo>
                    <a:pt x="666" y="460"/>
                  </a:lnTo>
                  <a:lnTo>
                    <a:pt x="682" y="432"/>
                  </a:lnTo>
                  <a:lnTo>
                    <a:pt x="697" y="404"/>
                  </a:lnTo>
                  <a:lnTo>
                    <a:pt x="713" y="377"/>
                  </a:lnTo>
                  <a:lnTo>
                    <a:pt x="728" y="349"/>
                  </a:lnTo>
                  <a:lnTo>
                    <a:pt x="745" y="321"/>
                  </a:lnTo>
                  <a:lnTo>
                    <a:pt x="760" y="294"/>
                  </a:lnTo>
                  <a:lnTo>
                    <a:pt x="776" y="266"/>
                  </a:lnTo>
                  <a:lnTo>
                    <a:pt x="792" y="240"/>
                  </a:lnTo>
                  <a:lnTo>
                    <a:pt x="808" y="212"/>
                  </a:lnTo>
                  <a:lnTo>
                    <a:pt x="825" y="185"/>
                  </a:lnTo>
                  <a:lnTo>
                    <a:pt x="841" y="158"/>
                  </a:lnTo>
                  <a:lnTo>
                    <a:pt x="858" y="131"/>
                  </a:lnTo>
                  <a:lnTo>
                    <a:pt x="874" y="105"/>
                  </a:lnTo>
                  <a:lnTo>
                    <a:pt x="891" y="78"/>
                  </a:lnTo>
                  <a:lnTo>
                    <a:pt x="907" y="52"/>
                  </a:lnTo>
                  <a:lnTo>
                    <a:pt x="924" y="25"/>
                  </a:lnTo>
                  <a:lnTo>
                    <a:pt x="94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29" name="Freeform 78"/>
            <p:cNvSpPr>
              <a:spLocks/>
            </p:cNvSpPr>
            <p:nvPr/>
          </p:nvSpPr>
          <p:spPr bwMode="auto">
            <a:xfrm>
              <a:off x="3204" y="1496"/>
              <a:ext cx="247" cy="484"/>
            </a:xfrm>
            <a:custGeom>
              <a:avLst/>
              <a:gdLst>
                <a:gd name="T0" fmla="*/ 0 w 941"/>
                <a:gd name="T1" fmla="*/ 0 h 1848"/>
                <a:gd name="T2" fmla="*/ 0 w 941"/>
                <a:gd name="T3" fmla="*/ 0 h 1848"/>
                <a:gd name="T4" fmla="*/ 0 w 941"/>
                <a:gd name="T5" fmla="*/ 0 h 1848"/>
                <a:gd name="T6" fmla="*/ 0 w 941"/>
                <a:gd name="T7" fmla="*/ 0 h 1848"/>
                <a:gd name="T8" fmla="*/ 0 w 941"/>
                <a:gd name="T9" fmla="*/ 1 h 1848"/>
                <a:gd name="T10" fmla="*/ 1 w 941"/>
                <a:gd name="T11" fmla="*/ 1 h 1848"/>
                <a:gd name="T12" fmla="*/ 1 w 941"/>
                <a:gd name="T13" fmla="*/ 1 h 1848"/>
                <a:gd name="T14" fmla="*/ 1 w 941"/>
                <a:gd name="T15" fmla="*/ 1 h 1848"/>
                <a:gd name="T16" fmla="*/ 1 w 941"/>
                <a:gd name="T17" fmla="*/ 1 h 1848"/>
                <a:gd name="T18" fmla="*/ 1 w 941"/>
                <a:gd name="T19" fmla="*/ 1 h 1848"/>
                <a:gd name="T20" fmla="*/ 1 w 941"/>
                <a:gd name="T21" fmla="*/ 1 h 1848"/>
                <a:gd name="T22" fmla="*/ 1 w 941"/>
                <a:gd name="T23" fmla="*/ 1 h 1848"/>
                <a:gd name="T24" fmla="*/ 1 w 941"/>
                <a:gd name="T25" fmla="*/ 2 h 1848"/>
                <a:gd name="T26" fmla="*/ 1 w 941"/>
                <a:gd name="T27" fmla="*/ 2 h 1848"/>
                <a:gd name="T28" fmla="*/ 1 w 941"/>
                <a:gd name="T29" fmla="*/ 2 h 1848"/>
                <a:gd name="T30" fmla="*/ 1 w 941"/>
                <a:gd name="T31" fmla="*/ 2 h 1848"/>
                <a:gd name="T32" fmla="*/ 1 w 941"/>
                <a:gd name="T33" fmla="*/ 2 h 1848"/>
                <a:gd name="T34" fmla="*/ 1 w 941"/>
                <a:gd name="T35" fmla="*/ 2 h 1848"/>
                <a:gd name="T36" fmla="*/ 1 w 941"/>
                <a:gd name="T37" fmla="*/ 2 h 1848"/>
                <a:gd name="T38" fmla="*/ 2 w 941"/>
                <a:gd name="T39" fmla="*/ 2 h 1848"/>
                <a:gd name="T40" fmla="*/ 2 w 941"/>
                <a:gd name="T41" fmla="*/ 3 h 1848"/>
                <a:gd name="T42" fmla="*/ 2 w 941"/>
                <a:gd name="T43" fmla="*/ 3 h 1848"/>
                <a:gd name="T44" fmla="*/ 2 w 941"/>
                <a:gd name="T45" fmla="*/ 3 h 1848"/>
                <a:gd name="T46" fmla="*/ 2 w 941"/>
                <a:gd name="T47" fmla="*/ 3 h 1848"/>
                <a:gd name="T48" fmla="*/ 2 w 941"/>
                <a:gd name="T49" fmla="*/ 3 h 1848"/>
                <a:gd name="T50" fmla="*/ 2 w 941"/>
                <a:gd name="T51" fmla="*/ 3 h 1848"/>
                <a:gd name="T52" fmla="*/ 2 w 941"/>
                <a:gd name="T53" fmla="*/ 3 h 1848"/>
                <a:gd name="T54" fmla="*/ 2 w 941"/>
                <a:gd name="T55" fmla="*/ 3 h 1848"/>
                <a:gd name="T56" fmla="*/ 2 w 941"/>
                <a:gd name="T57" fmla="*/ 4 h 1848"/>
                <a:gd name="T58" fmla="*/ 2 w 941"/>
                <a:gd name="T59" fmla="*/ 4 h 1848"/>
                <a:gd name="T60" fmla="*/ 2 w 941"/>
                <a:gd name="T61" fmla="*/ 4 h 1848"/>
                <a:gd name="T62" fmla="*/ 2 w 941"/>
                <a:gd name="T63" fmla="*/ 4 h 1848"/>
                <a:gd name="T64" fmla="*/ 2 w 941"/>
                <a:gd name="T65" fmla="*/ 4 h 1848"/>
                <a:gd name="T66" fmla="*/ 2 w 941"/>
                <a:gd name="T67" fmla="*/ 4 h 1848"/>
                <a:gd name="T68" fmla="*/ 2 w 941"/>
                <a:gd name="T69" fmla="*/ 4 h 1848"/>
                <a:gd name="T70" fmla="*/ 3 w 941"/>
                <a:gd name="T71" fmla="*/ 5 h 1848"/>
                <a:gd name="T72" fmla="*/ 3 w 941"/>
                <a:gd name="T73" fmla="*/ 5 h 1848"/>
                <a:gd name="T74" fmla="*/ 3 w 941"/>
                <a:gd name="T75" fmla="*/ 5 h 1848"/>
                <a:gd name="T76" fmla="*/ 3 w 941"/>
                <a:gd name="T77" fmla="*/ 5 h 1848"/>
                <a:gd name="T78" fmla="*/ 3 w 941"/>
                <a:gd name="T79" fmla="*/ 5 h 1848"/>
                <a:gd name="T80" fmla="*/ 3 w 941"/>
                <a:gd name="T81" fmla="*/ 5 h 1848"/>
                <a:gd name="T82" fmla="*/ 3 w 941"/>
                <a:gd name="T83" fmla="*/ 6 h 1848"/>
                <a:gd name="T84" fmla="*/ 3 w 941"/>
                <a:gd name="T85" fmla="*/ 6 h 1848"/>
                <a:gd name="T86" fmla="*/ 3 w 941"/>
                <a:gd name="T87" fmla="*/ 6 h 1848"/>
                <a:gd name="T88" fmla="*/ 3 w 941"/>
                <a:gd name="T89" fmla="*/ 6 h 1848"/>
                <a:gd name="T90" fmla="*/ 3 w 941"/>
                <a:gd name="T91" fmla="*/ 6 h 1848"/>
                <a:gd name="T92" fmla="*/ 3 w 941"/>
                <a:gd name="T93" fmla="*/ 6 h 1848"/>
                <a:gd name="T94" fmla="*/ 3 w 941"/>
                <a:gd name="T95" fmla="*/ 6 h 1848"/>
                <a:gd name="T96" fmla="*/ 3 w 941"/>
                <a:gd name="T97" fmla="*/ 7 h 1848"/>
                <a:gd name="T98" fmla="*/ 4 w 941"/>
                <a:gd name="T99" fmla="*/ 7 h 1848"/>
                <a:gd name="T100" fmla="*/ 4 w 941"/>
                <a:gd name="T101" fmla="*/ 7 h 1848"/>
                <a:gd name="T102" fmla="*/ 4 w 941"/>
                <a:gd name="T103" fmla="*/ 7 h 1848"/>
                <a:gd name="T104" fmla="*/ 4 w 941"/>
                <a:gd name="T105" fmla="*/ 8 h 1848"/>
                <a:gd name="T106" fmla="*/ 4 w 941"/>
                <a:gd name="T107" fmla="*/ 8 h 1848"/>
                <a:gd name="T108" fmla="*/ 4 w 941"/>
                <a:gd name="T109" fmla="*/ 8 h 1848"/>
                <a:gd name="T110" fmla="*/ 4 w 941"/>
                <a:gd name="T111" fmla="*/ 9 h 18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1" h="1848">
                  <a:moveTo>
                    <a:pt x="0" y="0"/>
                  </a:moveTo>
                  <a:lnTo>
                    <a:pt x="17" y="25"/>
                  </a:lnTo>
                  <a:lnTo>
                    <a:pt x="33" y="52"/>
                  </a:lnTo>
                  <a:lnTo>
                    <a:pt x="50" y="78"/>
                  </a:lnTo>
                  <a:lnTo>
                    <a:pt x="67" y="105"/>
                  </a:lnTo>
                  <a:lnTo>
                    <a:pt x="83" y="131"/>
                  </a:lnTo>
                  <a:lnTo>
                    <a:pt x="100" y="158"/>
                  </a:lnTo>
                  <a:lnTo>
                    <a:pt x="116" y="185"/>
                  </a:lnTo>
                  <a:lnTo>
                    <a:pt x="132" y="212"/>
                  </a:lnTo>
                  <a:lnTo>
                    <a:pt x="148" y="240"/>
                  </a:lnTo>
                  <a:lnTo>
                    <a:pt x="165" y="266"/>
                  </a:lnTo>
                  <a:lnTo>
                    <a:pt x="180" y="294"/>
                  </a:lnTo>
                  <a:lnTo>
                    <a:pt x="196" y="321"/>
                  </a:lnTo>
                  <a:lnTo>
                    <a:pt x="213" y="349"/>
                  </a:lnTo>
                  <a:lnTo>
                    <a:pt x="228" y="377"/>
                  </a:lnTo>
                  <a:lnTo>
                    <a:pt x="243" y="404"/>
                  </a:lnTo>
                  <a:lnTo>
                    <a:pt x="259" y="432"/>
                  </a:lnTo>
                  <a:lnTo>
                    <a:pt x="274" y="460"/>
                  </a:lnTo>
                  <a:lnTo>
                    <a:pt x="290" y="488"/>
                  </a:lnTo>
                  <a:lnTo>
                    <a:pt x="305" y="516"/>
                  </a:lnTo>
                  <a:lnTo>
                    <a:pt x="320" y="545"/>
                  </a:lnTo>
                  <a:lnTo>
                    <a:pt x="335" y="572"/>
                  </a:lnTo>
                  <a:lnTo>
                    <a:pt x="351" y="601"/>
                  </a:lnTo>
                  <a:lnTo>
                    <a:pt x="365" y="630"/>
                  </a:lnTo>
                  <a:lnTo>
                    <a:pt x="381" y="659"/>
                  </a:lnTo>
                  <a:lnTo>
                    <a:pt x="395" y="687"/>
                  </a:lnTo>
                  <a:lnTo>
                    <a:pt x="410" y="716"/>
                  </a:lnTo>
                  <a:lnTo>
                    <a:pt x="425" y="745"/>
                  </a:lnTo>
                  <a:lnTo>
                    <a:pt x="439" y="773"/>
                  </a:lnTo>
                  <a:lnTo>
                    <a:pt x="453" y="802"/>
                  </a:lnTo>
                  <a:lnTo>
                    <a:pt x="469" y="831"/>
                  </a:lnTo>
                  <a:lnTo>
                    <a:pt x="483" y="861"/>
                  </a:lnTo>
                  <a:lnTo>
                    <a:pt x="498" y="890"/>
                  </a:lnTo>
                  <a:lnTo>
                    <a:pt x="512" y="919"/>
                  </a:lnTo>
                  <a:lnTo>
                    <a:pt x="526" y="948"/>
                  </a:lnTo>
                  <a:lnTo>
                    <a:pt x="541" y="978"/>
                  </a:lnTo>
                  <a:lnTo>
                    <a:pt x="555" y="1007"/>
                  </a:lnTo>
                  <a:lnTo>
                    <a:pt x="570" y="1037"/>
                  </a:lnTo>
                  <a:lnTo>
                    <a:pt x="583" y="1066"/>
                  </a:lnTo>
                  <a:lnTo>
                    <a:pt x="597" y="1096"/>
                  </a:lnTo>
                  <a:lnTo>
                    <a:pt x="612" y="1125"/>
                  </a:lnTo>
                  <a:lnTo>
                    <a:pt x="626" y="1155"/>
                  </a:lnTo>
                  <a:lnTo>
                    <a:pt x="639" y="1185"/>
                  </a:lnTo>
                  <a:lnTo>
                    <a:pt x="654" y="1214"/>
                  </a:lnTo>
                  <a:lnTo>
                    <a:pt x="667" y="1244"/>
                  </a:lnTo>
                  <a:lnTo>
                    <a:pt x="681" y="1274"/>
                  </a:lnTo>
                  <a:lnTo>
                    <a:pt x="696" y="1304"/>
                  </a:lnTo>
                  <a:lnTo>
                    <a:pt x="709" y="1334"/>
                  </a:lnTo>
                  <a:lnTo>
                    <a:pt x="723" y="1365"/>
                  </a:lnTo>
                  <a:lnTo>
                    <a:pt x="750" y="1424"/>
                  </a:lnTo>
                  <a:lnTo>
                    <a:pt x="777" y="1484"/>
                  </a:lnTo>
                  <a:lnTo>
                    <a:pt x="805" y="1545"/>
                  </a:lnTo>
                  <a:lnTo>
                    <a:pt x="833" y="1606"/>
                  </a:lnTo>
                  <a:lnTo>
                    <a:pt x="859" y="1665"/>
                  </a:lnTo>
                  <a:lnTo>
                    <a:pt x="887" y="1726"/>
                  </a:lnTo>
                  <a:lnTo>
                    <a:pt x="941" y="184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79" name="Line 79"/>
          <p:cNvSpPr>
            <a:spLocks noChangeShapeType="1"/>
          </p:cNvSpPr>
          <p:nvPr/>
        </p:nvSpPr>
        <p:spPr bwMode="auto">
          <a:xfrm>
            <a:off x="1182688" y="2374900"/>
            <a:ext cx="403701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0" name="Line 80"/>
          <p:cNvSpPr>
            <a:spLocks noChangeShapeType="1"/>
          </p:cNvSpPr>
          <p:nvPr/>
        </p:nvSpPr>
        <p:spPr bwMode="auto">
          <a:xfrm>
            <a:off x="3932238" y="2374900"/>
            <a:ext cx="115411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4881" name="Group 81"/>
          <p:cNvGrpSpPr>
            <a:grpSpLocks/>
          </p:cNvGrpSpPr>
          <p:nvPr/>
        </p:nvGrpSpPr>
        <p:grpSpPr bwMode="auto">
          <a:xfrm>
            <a:off x="3932238" y="2374900"/>
            <a:ext cx="1154112" cy="3540125"/>
            <a:chOff x="2477" y="1496"/>
            <a:chExt cx="727" cy="2230"/>
          </a:xfrm>
        </p:grpSpPr>
        <p:sp>
          <p:nvSpPr>
            <p:cNvPr id="80926" name="Line 82"/>
            <p:cNvSpPr>
              <a:spLocks noChangeShapeType="1"/>
            </p:cNvSpPr>
            <p:nvPr/>
          </p:nvSpPr>
          <p:spPr bwMode="auto">
            <a:xfrm>
              <a:off x="2477" y="1496"/>
              <a:ext cx="0" cy="15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27" name="Line 83"/>
            <p:cNvSpPr>
              <a:spLocks noChangeShapeType="1"/>
            </p:cNvSpPr>
            <p:nvPr/>
          </p:nvSpPr>
          <p:spPr bwMode="auto">
            <a:xfrm>
              <a:off x="3204" y="1496"/>
              <a:ext cx="0" cy="22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4884" name="Group 84"/>
          <p:cNvGrpSpPr>
            <a:grpSpLocks/>
          </p:cNvGrpSpPr>
          <p:nvPr/>
        </p:nvGrpSpPr>
        <p:grpSpPr bwMode="auto">
          <a:xfrm>
            <a:off x="1182688" y="4760913"/>
            <a:ext cx="3903662" cy="1154112"/>
            <a:chOff x="745" y="2999"/>
            <a:chExt cx="2459" cy="727"/>
          </a:xfrm>
        </p:grpSpPr>
        <p:sp>
          <p:nvSpPr>
            <p:cNvPr id="80924" name="Line 85"/>
            <p:cNvSpPr>
              <a:spLocks noChangeShapeType="1"/>
            </p:cNvSpPr>
            <p:nvPr/>
          </p:nvSpPr>
          <p:spPr bwMode="auto">
            <a:xfrm flipH="1">
              <a:off x="745" y="2999"/>
              <a:ext cx="17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25" name="Line 86"/>
            <p:cNvSpPr>
              <a:spLocks noChangeShapeType="1"/>
            </p:cNvSpPr>
            <p:nvPr/>
          </p:nvSpPr>
          <p:spPr bwMode="auto">
            <a:xfrm flipH="1">
              <a:off x="745" y="3726"/>
              <a:ext cx="24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87" name="Line 87"/>
          <p:cNvSpPr>
            <a:spLocks noChangeShapeType="1"/>
          </p:cNvSpPr>
          <p:nvPr/>
        </p:nvSpPr>
        <p:spPr bwMode="auto">
          <a:xfrm>
            <a:off x="1963738" y="1660525"/>
            <a:ext cx="0" cy="3679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8" name="Line 88"/>
          <p:cNvSpPr>
            <a:spLocks noChangeShapeType="1"/>
          </p:cNvSpPr>
          <p:nvPr/>
        </p:nvSpPr>
        <p:spPr bwMode="auto">
          <a:xfrm>
            <a:off x="1963738" y="1660525"/>
            <a:ext cx="25463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89" name="Freeform 89"/>
          <p:cNvSpPr>
            <a:spLocks/>
          </p:cNvSpPr>
          <p:nvPr/>
        </p:nvSpPr>
        <p:spPr bwMode="auto">
          <a:xfrm>
            <a:off x="1182688" y="4749800"/>
            <a:ext cx="781050" cy="1179513"/>
          </a:xfrm>
          <a:custGeom>
            <a:avLst/>
            <a:gdLst>
              <a:gd name="T0" fmla="*/ 2147483647 w 1883"/>
              <a:gd name="T1" fmla="*/ 2147483647 h 2844"/>
              <a:gd name="T2" fmla="*/ 2147483647 w 1883"/>
              <a:gd name="T3" fmla="*/ 2147483647 h 2844"/>
              <a:gd name="T4" fmla="*/ 2147483647 w 1883"/>
              <a:gd name="T5" fmla="*/ 2147483647 h 2844"/>
              <a:gd name="T6" fmla="*/ 2147483647 w 1883"/>
              <a:gd name="T7" fmla="*/ 2147483647 h 2844"/>
              <a:gd name="T8" fmla="*/ 2147483647 w 1883"/>
              <a:gd name="T9" fmla="*/ 2147483647 h 2844"/>
              <a:gd name="T10" fmla="*/ 2147483647 w 1883"/>
              <a:gd name="T11" fmla="*/ 2147483647 h 2844"/>
              <a:gd name="T12" fmla="*/ 2147483647 w 1883"/>
              <a:gd name="T13" fmla="*/ 2147483647 h 2844"/>
              <a:gd name="T14" fmla="*/ 2147483647 w 1883"/>
              <a:gd name="T15" fmla="*/ 2147483647 h 2844"/>
              <a:gd name="T16" fmla="*/ 2147483647 w 1883"/>
              <a:gd name="T17" fmla="*/ 2147483647 h 2844"/>
              <a:gd name="T18" fmla="*/ 2147483647 w 1883"/>
              <a:gd name="T19" fmla="*/ 2147483647 h 2844"/>
              <a:gd name="T20" fmla="*/ 2147483647 w 1883"/>
              <a:gd name="T21" fmla="*/ 2147483647 h 2844"/>
              <a:gd name="T22" fmla="*/ 2147483647 w 1883"/>
              <a:gd name="T23" fmla="*/ 2147483647 h 2844"/>
              <a:gd name="T24" fmla="*/ 2147483647 w 1883"/>
              <a:gd name="T25" fmla="*/ 2147483647 h 2844"/>
              <a:gd name="T26" fmla="*/ 2147483647 w 1883"/>
              <a:gd name="T27" fmla="*/ 2147483647 h 2844"/>
              <a:gd name="T28" fmla="*/ 2147483647 w 1883"/>
              <a:gd name="T29" fmla="*/ 2147483647 h 2844"/>
              <a:gd name="T30" fmla="*/ 2147483647 w 1883"/>
              <a:gd name="T31" fmla="*/ 2147483647 h 2844"/>
              <a:gd name="T32" fmla="*/ 2147483647 w 1883"/>
              <a:gd name="T33" fmla="*/ 2147483647 h 2844"/>
              <a:gd name="T34" fmla="*/ 2147483647 w 1883"/>
              <a:gd name="T35" fmla="*/ 2147483647 h 2844"/>
              <a:gd name="T36" fmla="*/ 2147483647 w 1883"/>
              <a:gd name="T37" fmla="*/ 2147483647 h 2844"/>
              <a:gd name="T38" fmla="*/ 2147483647 w 1883"/>
              <a:gd name="T39" fmla="*/ 2147483647 h 2844"/>
              <a:gd name="T40" fmla="*/ 2147483647 w 1883"/>
              <a:gd name="T41" fmla="*/ 2147483647 h 2844"/>
              <a:gd name="T42" fmla="*/ 2147483647 w 1883"/>
              <a:gd name="T43" fmla="*/ 2147483647 h 2844"/>
              <a:gd name="T44" fmla="*/ 2147483647 w 1883"/>
              <a:gd name="T45" fmla="*/ 2147483647 h 2844"/>
              <a:gd name="T46" fmla="*/ 2147483647 w 1883"/>
              <a:gd name="T47" fmla="*/ 2147483647 h 2844"/>
              <a:gd name="T48" fmla="*/ 2147483647 w 1883"/>
              <a:gd name="T49" fmla="*/ 2147483647 h 2844"/>
              <a:gd name="T50" fmla="*/ 2147483647 w 1883"/>
              <a:gd name="T51" fmla="*/ 2147483647 h 2844"/>
              <a:gd name="T52" fmla="*/ 2147483647 w 1883"/>
              <a:gd name="T53" fmla="*/ 2147483647 h 2844"/>
              <a:gd name="T54" fmla="*/ 2147483647 w 1883"/>
              <a:gd name="T55" fmla="*/ 2147483647 h 2844"/>
              <a:gd name="T56" fmla="*/ 2147483647 w 1883"/>
              <a:gd name="T57" fmla="*/ 2147483647 h 2844"/>
              <a:gd name="T58" fmla="*/ 2147483647 w 1883"/>
              <a:gd name="T59" fmla="*/ 2147483647 h 2844"/>
              <a:gd name="T60" fmla="*/ 2147483647 w 1883"/>
              <a:gd name="T61" fmla="*/ 2147483647 h 2844"/>
              <a:gd name="T62" fmla="*/ 2147483647 w 1883"/>
              <a:gd name="T63" fmla="*/ 2147483647 h 2844"/>
              <a:gd name="T64" fmla="*/ 2147483647 w 1883"/>
              <a:gd name="T65" fmla="*/ 2147483647 h 2844"/>
              <a:gd name="T66" fmla="*/ 2147483647 w 1883"/>
              <a:gd name="T67" fmla="*/ 2147483647 h 2844"/>
              <a:gd name="T68" fmla="*/ 2147483647 w 1883"/>
              <a:gd name="T69" fmla="*/ 2147483647 h 2844"/>
              <a:gd name="T70" fmla="*/ 2147483647 w 1883"/>
              <a:gd name="T71" fmla="*/ 2147483647 h 2844"/>
              <a:gd name="T72" fmla="*/ 2147483647 w 1883"/>
              <a:gd name="T73" fmla="*/ 2147483647 h 2844"/>
              <a:gd name="T74" fmla="*/ 2147483647 w 1883"/>
              <a:gd name="T75" fmla="*/ 2147483647 h 2844"/>
              <a:gd name="T76" fmla="*/ 2147483647 w 1883"/>
              <a:gd name="T77" fmla="*/ 2147483647 h 2844"/>
              <a:gd name="T78" fmla="*/ 2147483647 w 1883"/>
              <a:gd name="T79" fmla="*/ 2147483647 h 2844"/>
              <a:gd name="T80" fmla="*/ 2147483647 w 1883"/>
              <a:gd name="T81" fmla="*/ 2147483647 h 2844"/>
              <a:gd name="T82" fmla="*/ 2147483647 w 1883"/>
              <a:gd name="T83" fmla="*/ 2147483647 h 2844"/>
              <a:gd name="T84" fmla="*/ 2147483647 w 1883"/>
              <a:gd name="T85" fmla="*/ 2147483647 h 2844"/>
              <a:gd name="T86" fmla="*/ 2147483647 w 1883"/>
              <a:gd name="T87" fmla="*/ 2147483647 h 2844"/>
              <a:gd name="T88" fmla="*/ 2147483647 w 1883"/>
              <a:gd name="T89" fmla="*/ 2147483647 h 2844"/>
              <a:gd name="T90" fmla="*/ 2147483647 w 1883"/>
              <a:gd name="T91" fmla="*/ 2147483647 h 2844"/>
              <a:gd name="T92" fmla="*/ 2147483647 w 1883"/>
              <a:gd name="T93" fmla="*/ 2147483647 h 2844"/>
              <a:gd name="T94" fmla="*/ 2147483647 w 1883"/>
              <a:gd name="T95" fmla="*/ 2147483647 h 2844"/>
              <a:gd name="T96" fmla="*/ 2147483647 w 1883"/>
              <a:gd name="T97" fmla="*/ 0 h 2844"/>
              <a:gd name="T98" fmla="*/ 2147483647 w 1883"/>
              <a:gd name="T99" fmla="*/ 2147483647 h 2844"/>
              <a:gd name="T100" fmla="*/ 2147483647 w 1883"/>
              <a:gd name="T101" fmla="*/ 2147483647 h 2844"/>
              <a:gd name="T102" fmla="*/ 2147483647 w 1883"/>
              <a:gd name="T103" fmla="*/ 2147483647 h 28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883" h="2844">
                <a:moveTo>
                  <a:pt x="0" y="2813"/>
                </a:moveTo>
                <a:lnTo>
                  <a:pt x="35" y="2819"/>
                </a:lnTo>
                <a:lnTo>
                  <a:pt x="70" y="2825"/>
                </a:lnTo>
                <a:lnTo>
                  <a:pt x="105" y="2830"/>
                </a:lnTo>
                <a:lnTo>
                  <a:pt x="140" y="2834"/>
                </a:lnTo>
                <a:lnTo>
                  <a:pt x="176" y="2838"/>
                </a:lnTo>
                <a:lnTo>
                  <a:pt x="211" y="2841"/>
                </a:lnTo>
                <a:lnTo>
                  <a:pt x="246" y="2842"/>
                </a:lnTo>
                <a:lnTo>
                  <a:pt x="282" y="2844"/>
                </a:lnTo>
                <a:lnTo>
                  <a:pt x="318" y="2844"/>
                </a:lnTo>
                <a:lnTo>
                  <a:pt x="354" y="2844"/>
                </a:lnTo>
                <a:lnTo>
                  <a:pt x="389" y="2843"/>
                </a:lnTo>
                <a:lnTo>
                  <a:pt x="424" y="2841"/>
                </a:lnTo>
                <a:lnTo>
                  <a:pt x="460" y="2839"/>
                </a:lnTo>
                <a:lnTo>
                  <a:pt x="495" y="2835"/>
                </a:lnTo>
                <a:lnTo>
                  <a:pt x="530" y="2832"/>
                </a:lnTo>
                <a:lnTo>
                  <a:pt x="566" y="2828"/>
                </a:lnTo>
                <a:lnTo>
                  <a:pt x="601" y="2822"/>
                </a:lnTo>
                <a:lnTo>
                  <a:pt x="635" y="2816"/>
                </a:lnTo>
                <a:lnTo>
                  <a:pt x="671" y="2809"/>
                </a:lnTo>
                <a:lnTo>
                  <a:pt x="705" y="2801"/>
                </a:lnTo>
                <a:lnTo>
                  <a:pt x="739" y="2793"/>
                </a:lnTo>
                <a:lnTo>
                  <a:pt x="774" y="2785"/>
                </a:lnTo>
                <a:lnTo>
                  <a:pt x="808" y="2775"/>
                </a:lnTo>
                <a:lnTo>
                  <a:pt x="841" y="2764"/>
                </a:lnTo>
                <a:lnTo>
                  <a:pt x="875" y="2753"/>
                </a:lnTo>
                <a:lnTo>
                  <a:pt x="908" y="2741"/>
                </a:lnTo>
                <a:lnTo>
                  <a:pt x="941" y="2728"/>
                </a:lnTo>
                <a:lnTo>
                  <a:pt x="974" y="2716"/>
                </a:lnTo>
                <a:lnTo>
                  <a:pt x="1006" y="2702"/>
                </a:lnTo>
                <a:lnTo>
                  <a:pt x="1038" y="2687"/>
                </a:lnTo>
                <a:lnTo>
                  <a:pt x="1069" y="2672"/>
                </a:lnTo>
                <a:lnTo>
                  <a:pt x="1100" y="2656"/>
                </a:lnTo>
                <a:lnTo>
                  <a:pt x="1131" y="2640"/>
                </a:lnTo>
                <a:lnTo>
                  <a:pt x="1160" y="2622"/>
                </a:lnTo>
                <a:lnTo>
                  <a:pt x="1190" y="2604"/>
                </a:lnTo>
                <a:lnTo>
                  <a:pt x="1220" y="2587"/>
                </a:lnTo>
                <a:lnTo>
                  <a:pt x="1249" y="2568"/>
                </a:lnTo>
                <a:lnTo>
                  <a:pt x="1278" y="2548"/>
                </a:lnTo>
                <a:lnTo>
                  <a:pt x="1305" y="2528"/>
                </a:lnTo>
                <a:lnTo>
                  <a:pt x="1333" y="2507"/>
                </a:lnTo>
                <a:lnTo>
                  <a:pt x="1359" y="2486"/>
                </a:lnTo>
                <a:lnTo>
                  <a:pt x="1386" y="2464"/>
                </a:lnTo>
                <a:lnTo>
                  <a:pt x="1411" y="2442"/>
                </a:lnTo>
                <a:lnTo>
                  <a:pt x="1437" y="2419"/>
                </a:lnTo>
                <a:lnTo>
                  <a:pt x="1461" y="2396"/>
                </a:lnTo>
                <a:lnTo>
                  <a:pt x="1485" y="2371"/>
                </a:lnTo>
                <a:lnTo>
                  <a:pt x="1509" y="2347"/>
                </a:lnTo>
                <a:lnTo>
                  <a:pt x="1532" y="2323"/>
                </a:lnTo>
                <a:lnTo>
                  <a:pt x="1554" y="2297"/>
                </a:lnTo>
                <a:lnTo>
                  <a:pt x="1576" y="2271"/>
                </a:lnTo>
                <a:lnTo>
                  <a:pt x="1596" y="2245"/>
                </a:lnTo>
                <a:lnTo>
                  <a:pt x="1617" y="2218"/>
                </a:lnTo>
                <a:lnTo>
                  <a:pt x="1636" y="2191"/>
                </a:lnTo>
                <a:lnTo>
                  <a:pt x="1656" y="2163"/>
                </a:lnTo>
                <a:lnTo>
                  <a:pt x="1673" y="2136"/>
                </a:lnTo>
                <a:lnTo>
                  <a:pt x="1691" y="2107"/>
                </a:lnTo>
                <a:lnTo>
                  <a:pt x="1708" y="2078"/>
                </a:lnTo>
                <a:lnTo>
                  <a:pt x="1724" y="2050"/>
                </a:lnTo>
                <a:lnTo>
                  <a:pt x="1739" y="2020"/>
                </a:lnTo>
                <a:lnTo>
                  <a:pt x="1754" y="1991"/>
                </a:lnTo>
                <a:lnTo>
                  <a:pt x="1767" y="1961"/>
                </a:lnTo>
                <a:lnTo>
                  <a:pt x="1781" y="1930"/>
                </a:lnTo>
                <a:lnTo>
                  <a:pt x="1793" y="1900"/>
                </a:lnTo>
                <a:lnTo>
                  <a:pt x="1805" y="1869"/>
                </a:lnTo>
                <a:lnTo>
                  <a:pt x="1815" y="1838"/>
                </a:lnTo>
                <a:lnTo>
                  <a:pt x="1825" y="1808"/>
                </a:lnTo>
                <a:lnTo>
                  <a:pt x="1835" y="1775"/>
                </a:lnTo>
                <a:lnTo>
                  <a:pt x="1842" y="1745"/>
                </a:lnTo>
                <a:lnTo>
                  <a:pt x="1850" y="1712"/>
                </a:lnTo>
                <a:lnTo>
                  <a:pt x="1858" y="1680"/>
                </a:lnTo>
                <a:lnTo>
                  <a:pt x="1863" y="1648"/>
                </a:lnTo>
                <a:lnTo>
                  <a:pt x="1869" y="1616"/>
                </a:lnTo>
                <a:lnTo>
                  <a:pt x="1873" y="1584"/>
                </a:lnTo>
                <a:lnTo>
                  <a:pt x="1877" y="1552"/>
                </a:lnTo>
                <a:lnTo>
                  <a:pt x="1880" y="1520"/>
                </a:lnTo>
                <a:lnTo>
                  <a:pt x="1882" y="1487"/>
                </a:lnTo>
                <a:lnTo>
                  <a:pt x="1883" y="1455"/>
                </a:lnTo>
                <a:lnTo>
                  <a:pt x="1883" y="1422"/>
                </a:lnTo>
                <a:lnTo>
                  <a:pt x="1883" y="1390"/>
                </a:lnTo>
                <a:lnTo>
                  <a:pt x="1882" y="1358"/>
                </a:lnTo>
                <a:lnTo>
                  <a:pt x="1880" y="1325"/>
                </a:lnTo>
                <a:lnTo>
                  <a:pt x="1877" y="1292"/>
                </a:lnTo>
                <a:lnTo>
                  <a:pt x="1873" y="1260"/>
                </a:lnTo>
                <a:lnTo>
                  <a:pt x="1869" y="1228"/>
                </a:lnTo>
                <a:lnTo>
                  <a:pt x="1863" y="1196"/>
                </a:lnTo>
                <a:lnTo>
                  <a:pt x="1858" y="1164"/>
                </a:lnTo>
                <a:lnTo>
                  <a:pt x="1850" y="1132"/>
                </a:lnTo>
                <a:lnTo>
                  <a:pt x="1842" y="1100"/>
                </a:lnTo>
                <a:lnTo>
                  <a:pt x="1835" y="1069"/>
                </a:lnTo>
                <a:lnTo>
                  <a:pt x="1825" y="1037"/>
                </a:lnTo>
                <a:lnTo>
                  <a:pt x="1815" y="1006"/>
                </a:lnTo>
                <a:lnTo>
                  <a:pt x="1805" y="975"/>
                </a:lnTo>
                <a:lnTo>
                  <a:pt x="1793" y="944"/>
                </a:lnTo>
                <a:lnTo>
                  <a:pt x="1781" y="914"/>
                </a:lnTo>
                <a:lnTo>
                  <a:pt x="1767" y="884"/>
                </a:lnTo>
                <a:lnTo>
                  <a:pt x="1754" y="854"/>
                </a:lnTo>
                <a:lnTo>
                  <a:pt x="1739" y="825"/>
                </a:lnTo>
                <a:lnTo>
                  <a:pt x="1724" y="795"/>
                </a:lnTo>
                <a:lnTo>
                  <a:pt x="1708" y="766"/>
                </a:lnTo>
                <a:lnTo>
                  <a:pt x="1691" y="738"/>
                </a:lnTo>
                <a:lnTo>
                  <a:pt x="1673" y="709"/>
                </a:lnTo>
                <a:lnTo>
                  <a:pt x="1656" y="681"/>
                </a:lnTo>
                <a:lnTo>
                  <a:pt x="1636" y="654"/>
                </a:lnTo>
                <a:lnTo>
                  <a:pt x="1617" y="627"/>
                </a:lnTo>
                <a:lnTo>
                  <a:pt x="1596" y="599"/>
                </a:lnTo>
                <a:lnTo>
                  <a:pt x="1576" y="574"/>
                </a:lnTo>
                <a:lnTo>
                  <a:pt x="1554" y="548"/>
                </a:lnTo>
                <a:lnTo>
                  <a:pt x="1532" y="522"/>
                </a:lnTo>
                <a:lnTo>
                  <a:pt x="1509" y="498"/>
                </a:lnTo>
                <a:lnTo>
                  <a:pt x="1485" y="473"/>
                </a:lnTo>
                <a:lnTo>
                  <a:pt x="1461" y="449"/>
                </a:lnTo>
                <a:lnTo>
                  <a:pt x="1437" y="426"/>
                </a:lnTo>
                <a:lnTo>
                  <a:pt x="1411" y="403"/>
                </a:lnTo>
                <a:lnTo>
                  <a:pt x="1386" y="381"/>
                </a:lnTo>
                <a:lnTo>
                  <a:pt x="1359" y="359"/>
                </a:lnTo>
                <a:lnTo>
                  <a:pt x="1333" y="338"/>
                </a:lnTo>
                <a:lnTo>
                  <a:pt x="1305" y="317"/>
                </a:lnTo>
                <a:lnTo>
                  <a:pt x="1278" y="297"/>
                </a:lnTo>
                <a:lnTo>
                  <a:pt x="1249" y="277"/>
                </a:lnTo>
                <a:lnTo>
                  <a:pt x="1220" y="258"/>
                </a:lnTo>
                <a:lnTo>
                  <a:pt x="1190" y="239"/>
                </a:lnTo>
                <a:lnTo>
                  <a:pt x="1160" y="221"/>
                </a:lnTo>
                <a:lnTo>
                  <a:pt x="1131" y="205"/>
                </a:lnTo>
                <a:lnTo>
                  <a:pt x="1100" y="188"/>
                </a:lnTo>
                <a:lnTo>
                  <a:pt x="1069" y="173"/>
                </a:lnTo>
                <a:lnTo>
                  <a:pt x="1038" y="157"/>
                </a:lnTo>
                <a:lnTo>
                  <a:pt x="1006" y="143"/>
                </a:lnTo>
                <a:lnTo>
                  <a:pt x="974" y="129"/>
                </a:lnTo>
                <a:lnTo>
                  <a:pt x="941" y="115"/>
                </a:lnTo>
                <a:lnTo>
                  <a:pt x="908" y="103"/>
                </a:lnTo>
                <a:lnTo>
                  <a:pt x="875" y="91"/>
                </a:lnTo>
                <a:lnTo>
                  <a:pt x="841" y="80"/>
                </a:lnTo>
                <a:lnTo>
                  <a:pt x="808" y="70"/>
                </a:lnTo>
                <a:lnTo>
                  <a:pt x="774" y="60"/>
                </a:lnTo>
                <a:lnTo>
                  <a:pt x="739" y="51"/>
                </a:lnTo>
                <a:lnTo>
                  <a:pt x="705" y="44"/>
                </a:lnTo>
                <a:lnTo>
                  <a:pt x="671" y="36"/>
                </a:lnTo>
                <a:lnTo>
                  <a:pt x="635" y="29"/>
                </a:lnTo>
                <a:lnTo>
                  <a:pt x="601" y="23"/>
                </a:lnTo>
                <a:lnTo>
                  <a:pt x="566" y="17"/>
                </a:lnTo>
                <a:lnTo>
                  <a:pt x="530" y="13"/>
                </a:lnTo>
                <a:lnTo>
                  <a:pt x="495" y="8"/>
                </a:lnTo>
                <a:lnTo>
                  <a:pt x="460" y="6"/>
                </a:lnTo>
                <a:lnTo>
                  <a:pt x="424" y="3"/>
                </a:lnTo>
                <a:lnTo>
                  <a:pt x="389" y="2"/>
                </a:lnTo>
                <a:lnTo>
                  <a:pt x="354" y="0"/>
                </a:lnTo>
                <a:lnTo>
                  <a:pt x="318" y="0"/>
                </a:lnTo>
                <a:lnTo>
                  <a:pt x="282" y="0"/>
                </a:lnTo>
                <a:lnTo>
                  <a:pt x="246" y="2"/>
                </a:lnTo>
                <a:lnTo>
                  <a:pt x="211" y="4"/>
                </a:lnTo>
                <a:lnTo>
                  <a:pt x="176" y="7"/>
                </a:lnTo>
                <a:lnTo>
                  <a:pt x="140" y="10"/>
                </a:lnTo>
                <a:lnTo>
                  <a:pt x="105" y="15"/>
                </a:lnTo>
                <a:lnTo>
                  <a:pt x="70" y="19"/>
                </a:lnTo>
                <a:lnTo>
                  <a:pt x="35" y="25"/>
                </a:lnTo>
                <a:lnTo>
                  <a:pt x="0" y="3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4890" name="Freeform 90"/>
          <p:cNvSpPr>
            <a:spLocks/>
          </p:cNvSpPr>
          <p:nvPr/>
        </p:nvSpPr>
        <p:spPr bwMode="auto">
          <a:xfrm>
            <a:off x="3919538" y="1660525"/>
            <a:ext cx="1181100" cy="714375"/>
          </a:xfrm>
          <a:custGeom>
            <a:avLst/>
            <a:gdLst>
              <a:gd name="T0" fmla="*/ 2147483647 w 2841"/>
              <a:gd name="T1" fmla="*/ 2147483647 h 1717"/>
              <a:gd name="T2" fmla="*/ 2147483647 w 2841"/>
              <a:gd name="T3" fmla="*/ 2147483647 h 1717"/>
              <a:gd name="T4" fmla="*/ 2147483647 w 2841"/>
              <a:gd name="T5" fmla="*/ 2147483647 h 1717"/>
              <a:gd name="T6" fmla="*/ 2147483647 w 2841"/>
              <a:gd name="T7" fmla="*/ 2147483647 h 1717"/>
              <a:gd name="T8" fmla="*/ 2147483647 w 2841"/>
              <a:gd name="T9" fmla="*/ 2147483647 h 1717"/>
              <a:gd name="T10" fmla="*/ 2147483647 w 2841"/>
              <a:gd name="T11" fmla="*/ 2147483647 h 1717"/>
              <a:gd name="T12" fmla="*/ 2147483647 w 2841"/>
              <a:gd name="T13" fmla="*/ 2147483647 h 1717"/>
              <a:gd name="T14" fmla="*/ 2147483647 w 2841"/>
              <a:gd name="T15" fmla="*/ 2147483647 h 1717"/>
              <a:gd name="T16" fmla="*/ 2147483647 w 2841"/>
              <a:gd name="T17" fmla="*/ 2147483647 h 1717"/>
              <a:gd name="T18" fmla="*/ 2147483647 w 2841"/>
              <a:gd name="T19" fmla="*/ 2147483647 h 1717"/>
              <a:gd name="T20" fmla="*/ 2147483647 w 2841"/>
              <a:gd name="T21" fmla="*/ 2147483647 h 1717"/>
              <a:gd name="T22" fmla="*/ 2147483647 w 2841"/>
              <a:gd name="T23" fmla="*/ 2147483647 h 1717"/>
              <a:gd name="T24" fmla="*/ 2147483647 w 2841"/>
              <a:gd name="T25" fmla="*/ 2147483647 h 1717"/>
              <a:gd name="T26" fmla="*/ 2147483647 w 2841"/>
              <a:gd name="T27" fmla="*/ 2147483647 h 1717"/>
              <a:gd name="T28" fmla="*/ 2147483647 w 2841"/>
              <a:gd name="T29" fmla="*/ 2147483647 h 1717"/>
              <a:gd name="T30" fmla="*/ 2147483647 w 2841"/>
              <a:gd name="T31" fmla="*/ 2147483647 h 1717"/>
              <a:gd name="T32" fmla="*/ 2147483647 w 2841"/>
              <a:gd name="T33" fmla="*/ 2147483647 h 1717"/>
              <a:gd name="T34" fmla="*/ 2147483647 w 2841"/>
              <a:gd name="T35" fmla="*/ 2147483647 h 1717"/>
              <a:gd name="T36" fmla="*/ 2147483647 w 2841"/>
              <a:gd name="T37" fmla="*/ 2147483647 h 1717"/>
              <a:gd name="T38" fmla="*/ 2147483647 w 2841"/>
              <a:gd name="T39" fmla="*/ 2147483647 h 1717"/>
              <a:gd name="T40" fmla="*/ 2147483647 w 2841"/>
              <a:gd name="T41" fmla="*/ 2147483647 h 1717"/>
              <a:gd name="T42" fmla="*/ 2147483647 w 2841"/>
              <a:gd name="T43" fmla="*/ 2147483647 h 1717"/>
              <a:gd name="T44" fmla="*/ 2147483647 w 2841"/>
              <a:gd name="T45" fmla="*/ 2147483647 h 1717"/>
              <a:gd name="T46" fmla="*/ 2147483647 w 2841"/>
              <a:gd name="T47" fmla="*/ 2147483647 h 1717"/>
              <a:gd name="T48" fmla="*/ 2147483647 w 2841"/>
              <a:gd name="T49" fmla="*/ 2147483647 h 1717"/>
              <a:gd name="T50" fmla="*/ 2147483647 w 2841"/>
              <a:gd name="T51" fmla="*/ 2147483647 h 1717"/>
              <a:gd name="T52" fmla="*/ 2147483647 w 2841"/>
              <a:gd name="T53" fmla="*/ 2147483647 h 1717"/>
              <a:gd name="T54" fmla="*/ 2147483647 w 2841"/>
              <a:gd name="T55" fmla="*/ 2147483647 h 1717"/>
              <a:gd name="T56" fmla="*/ 2147483647 w 2841"/>
              <a:gd name="T57" fmla="*/ 2147483647 h 1717"/>
              <a:gd name="T58" fmla="*/ 2147483647 w 2841"/>
              <a:gd name="T59" fmla="*/ 2147483647 h 1717"/>
              <a:gd name="T60" fmla="*/ 2147483647 w 2841"/>
              <a:gd name="T61" fmla="*/ 2147483647 h 1717"/>
              <a:gd name="T62" fmla="*/ 2147483647 w 2841"/>
              <a:gd name="T63" fmla="*/ 0 h 1717"/>
              <a:gd name="T64" fmla="*/ 2147483647 w 2841"/>
              <a:gd name="T65" fmla="*/ 2147483647 h 1717"/>
              <a:gd name="T66" fmla="*/ 2147483647 w 2841"/>
              <a:gd name="T67" fmla="*/ 2147483647 h 1717"/>
              <a:gd name="T68" fmla="*/ 2147483647 w 2841"/>
              <a:gd name="T69" fmla="*/ 2147483647 h 1717"/>
              <a:gd name="T70" fmla="*/ 2147483647 w 2841"/>
              <a:gd name="T71" fmla="*/ 2147483647 h 1717"/>
              <a:gd name="T72" fmla="*/ 2147483647 w 2841"/>
              <a:gd name="T73" fmla="*/ 2147483647 h 1717"/>
              <a:gd name="T74" fmla="*/ 2147483647 w 2841"/>
              <a:gd name="T75" fmla="*/ 2147483647 h 1717"/>
              <a:gd name="T76" fmla="*/ 2147483647 w 2841"/>
              <a:gd name="T77" fmla="*/ 2147483647 h 1717"/>
              <a:gd name="T78" fmla="*/ 2147483647 w 2841"/>
              <a:gd name="T79" fmla="*/ 2147483647 h 1717"/>
              <a:gd name="T80" fmla="*/ 2147483647 w 2841"/>
              <a:gd name="T81" fmla="*/ 2147483647 h 1717"/>
              <a:gd name="T82" fmla="*/ 2147483647 w 2841"/>
              <a:gd name="T83" fmla="*/ 2147483647 h 1717"/>
              <a:gd name="T84" fmla="*/ 2147483647 w 2841"/>
              <a:gd name="T85" fmla="*/ 2147483647 h 1717"/>
              <a:gd name="T86" fmla="*/ 2147483647 w 2841"/>
              <a:gd name="T87" fmla="*/ 2147483647 h 1717"/>
              <a:gd name="T88" fmla="*/ 2147483647 w 2841"/>
              <a:gd name="T89" fmla="*/ 2147483647 h 1717"/>
              <a:gd name="T90" fmla="*/ 2147483647 w 2841"/>
              <a:gd name="T91" fmla="*/ 2147483647 h 1717"/>
              <a:gd name="T92" fmla="*/ 2147483647 w 2841"/>
              <a:gd name="T93" fmla="*/ 2147483647 h 1717"/>
              <a:gd name="T94" fmla="*/ 2147483647 w 2841"/>
              <a:gd name="T95" fmla="*/ 2147483647 h 1717"/>
              <a:gd name="T96" fmla="*/ 2147483647 w 2841"/>
              <a:gd name="T97" fmla="*/ 2147483647 h 1717"/>
              <a:gd name="T98" fmla="*/ 2147483647 w 2841"/>
              <a:gd name="T99" fmla="*/ 2147483647 h 1717"/>
              <a:gd name="T100" fmla="*/ 2147483647 w 2841"/>
              <a:gd name="T101" fmla="*/ 2147483647 h 1717"/>
              <a:gd name="T102" fmla="*/ 2147483647 w 2841"/>
              <a:gd name="T103" fmla="*/ 2147483647 h 1717"/>
              <a:gd name="T104" fmla="*/ 2147483647 w 2841"/>
              <a:gd name="T105" fmla="*/ 2147483647 h 1717"/>
              <a:gd name="T106" fmla="*/ 2147483647 w 2841"/>
              <a:gd name="T107" fmla="*/ 2147483647 h 1717"/>
              <a:gd name="T108" fmla="*/ 2147483647 w 2841"/>
              <a:gd name="T109" fmla="*/ 2147483647 h 1717"/>
              <a:gd name="T110" fmla="*/ 2147483647 w 2841"/>
              <a:gd name="T111" fmla="*/ 2147483647 h 1717"/>
              <a:gd name="T112" fmla="*/ 2147483647 w 2841"/>
              <a:gd name="T113" fmla="*/ 2147483647 h 1717"/>
              <a:gd name="T114" fmla="*/ 2147483647 w 2841"/>
              <a:gd name="T115" fmla="*/ 2147483647 h 1717"/>
              <a:gd name="T116" fmla="*/ 2147483647 w 2841"/>
              <a:gd name="T117" fmla="*/ 2147483647 h 1717"/>
              <a:gd name="T118" fmla="*/ 0 w 2841"/>
              <a:gd name="T119" fmla="*/ 2147483647 h 1717"/>
              <a:gd name="T120" fmla="*/ 2147483647 w 2841"/>
              <a:gd name="T121" fmla="*/ 2147483647 h 1717"/>
              <a:gd name="T122" fmla="*/ 2147483647 w 2841"/>
              <a:gd name="T123" fmla="*/ 2147483647 h 1717"/>
              <a:gd name="T124" fmla="*/ 2147483647 w 2841"/>
              <a:gd name="T125" fmla="*/ 2147483647 h 171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841" h="1717">
                <a:moveTo>
                  <a:pt x="2810" y="1717"/>
                </a:moveTo>
                <a:lnTo>
                  <a:pt x="2815" y="1690"/>
                </a:lnTo>
                <a:lnTo>
                  <a:pt x="2820" y="1664"/>
                </a:lnTo>
                <a:lnTo>
                  <a:pt x="2825" y="1638"/>
                </a:lnTo>
                <a:lnTo>
                  <a:pt x="2828" y="1612"/>
                </a:lnTo>
                <a:lnTo>
                  <a:pt x="2831" y="1585"/>
                </a:lnTo>
                <a:lnTo>
                  <a:pt x="2835" y="1559"/>
                </a:lnTo>
                <a:lnTo>
                  <a:pt x="2837" y="1532"/>
                </a:lnTo>
                <a:lnTo>
                  <a:pt x="2839" y="1506"/>
                </a:lnTo>
                <a:lnTo>
                  <a:pt x="2840" y="1479"/>
                </a:lnTo>
                <a:lnTo>
                  <a:pt x="2841" y="1453"/>
                </a:lnTo>
                <a:lnTo>
                  <a:pt x="2841" y="1426"/>
                </a:lnTo>
                <a:lnTo>
                  <a:pt x="2841" y="1400"/>
                </a:lnTo>
                <a:lnTo>
                  <a:pt x="2840" y="1373"/>
                </a:lnTo>
                <a:lnTo>
                  <a:pt x="2839" y="1345"/>
                </a:lnTo>
                <a:lnTo>
                  <a:pt x="2838" y="1319"/>
                </a:lnTo>
                <a:lnTo>
                  <a:pt x="2836" y="1292"/>
                </a:lnTo>
                <a:lnTo>
                  <a:pt x="2832" y="1266"/>
                </a:lnTo>
                <a:lnTo>
                  <a:pt x="2830" y="1240"/>
                </a:lnTo>
                <a:lnTo>
                  <a:pt x="2826" y="1214"/>
                </a:lnTo>
                <a:lnTo>
                  <a:pt x="2822" y="1187"/>
                </a:lnTo>
                <a:lnTo>
                  <a:pt x="2818" y="1161"/>
                </a:lnTo>
                <a:lnTo>
                  <a:pt x="2813" y="1135"/>
                </a:lnTo>
                <a:lnTo>
                  <a:pt x="2807" y="1109"/>
                </a:lnTo>
                <a:lnTo>
                  <a:pt x="2800" y="1083"/>
                </a:lnTo>
                <a:lnTo>
                  <a:pt x="2794" y="1057"/>
                </a:lnTo>
                <a:lnTo>
                  <a:pt x="2787" y="1032"/>
                </a:lnTo>
                <a:lnTo>
                  <a:pt x="2779" y="1006"/>
                </a:lnTo>
                <a:lnTo>
                  <a:pt x="2772" y="981"/>
                </a:lnTo>
                <a:lnTo>
                  <a:pt x="2763" y="955"/>
                </a:lnTo>
                <a:lnTo>
                  <a:pt x="2754" y="930"/>
                </a:lnTo>
                <a:lnTo>
                  <a:pt x="2745" y="906"/>
                </a:lnTo>
                <a:lnTo>
                  <a:pt x="2735" y="880"/>
                </a:lnTo>
                <a:lnTo>
                  <a:pt x="2724" y="856"/>
                </a:lnTo>
                <a:lnTo>
                  <a:pt x="2714" y="831"/>
                </a:lnTo>
                <a:lnTo>
                  <a:pt x="2702" y="807"/>
                </a:lnTo>
                <a:lnTo>
                  <a:pt x="2691" y="784"/>
                </a:lnTo>
                <a:lnTo>
                  <a:pt x="2679" y="760"/>
                </a:lnTo>
                <a:lnTo>
                  <a:pt x="2666" y="736"/>
                </a:lnTo>
                <a:lnTo>
                  <a:pt x="2653" y="713"/>
                </a:lnTo>
                <a:lnTo>
                  <a:pt x="2639" y="690"/>
                </a:lnTo>
                <a:lnTo>
                  <a:pt x="2626" y="668"/>
                </a:lnTo>
                <a:lnTo>
                  <a:pt x="2611" y="645"/>
                </a:lnTo>
                <a:lnTo>
                  <a:pt x="2597" y="623"/>
                </a:lnTo>
                <a:lnTo>
                  <a:pt x="2582" y="602"/>
                </a:lnTo>
                <a:lnTo>
                  <a:pt x="2566" y="579"/>
                </a:lnTo>
                <a:lnTo>
                  <a:pt x="2549" y="558"/>
                </a:lnTo>
                <a:lnTo>
                  <a:pt x="2534" y="537"/>
                </a:lnTo>
                <a:lnTo>
                  <a:pt x="2516" y="516"/>
                </a:lnTo>
                <a:lnTo>
                  <a:pt x="2500" y="497"/>
                </a:lnTo>
                <a:lnTo>
                  <a:pt x="2482" y="476"/>
                </a:lnTo>
                <a:lnTo>
                  <a:pt x="2464" y="457"/>
                </a:lnTo>
                <a:lnTo>
                  <a:pt x="2446" y="437"/>
                </a:lnTo>
                <a:lnTo>
                  <a:pt x="2427" y="418"/>
                </a:lnTo>
                <a:lnTo>
                  <a:pt x="2408" y="399"/>
                </a:lnTo>
                <a:lnTo>
                  <a:pt x="2389" y="381"/>
                </a:lnTo>
                <a:lnTo>
                  <a:pt x="2369" y="363"/>
                </a:lnTo>
                <a:lnTo>
                  <a:pt x="2349" y="345"/>
                </a:lnTo>
                <a:lnTo>
                  <a:pt x="2330" y="329"/>
                </a:lnTo>
                <a:lnTo>
                  <a:pt x="2309" y="311"/>
                </a:lnTo>
                <a:lnTo>
                  <a:pt x="2288" y="295"/>
                </a:lnTo>
                <a:lnTo>
                  <a:pt x="2267" y="279"/>
                </a:lnTo>
                <a:lnTo>
                  <a:pt x="2244" y="263"/>
                </a:lnTo>
                <a:lnTo>
                  <a:pt x="2222" y="248"/>
                </a:lnTo>
                <a:lnTo>
                  <a:pt x="2200" y="234"/>
                </a:lnTo>
                <a:lnTo>
                  <a:pt x="2178" y="219"/>
                </a:lnTo>
                <a:lnTo>
                  <a:pt x="2156" y="205"/>
                </a:lnTo>
                <a:lnTo>
                  <a:pt x="2133" y="192"/>
                </a:lnTo>
                <a:lnTo>
                  <a:pt x="2110" y="178"/>
                </a:lnTo>
                <a:lnTo>
                  <a:pt x="2086" y="165"/>
                </a:lnTo>
                <a:lnTo>
                  <a:pt x="2062" y="153"/>
                </a:lnTo>
                <a:lnTo>
                  <a:pt x="2039" y="142"/>
                </a:lnTo>
                <a:lnTo>
                  <a:pt x="2015" y="130"/>
                </a:lnTo>
                <a:lnTo>
                  <a:pt x="1990" y="119"/>
                </a:lnTo>
                <a:lnTo>
                  <a:pt x="1966" y="109"/>
                </a:lnTo>
                <a:lnTo>
                  <a:pt x="1940" y="99"/>
                </a:lnTo>
                <a:lnTo>
                  <a:pt x="1916" y="89"/>
                </a:lnTo>
                <a:lnTo>
                  <a:pt x="1891" y="80"/>
                </a:lnTo>
                <a:lnTo>
                  <a:pt x="1865" y="71"/>
                </a:lnTo>
                <a:lnTo>
                  <a:pt x="1840" y="63"/>
                </a:lnTo>
                <a:lnTo>
                  <a:pt x="1814" y="56"/>
                </a:lnTo>
                <a:lnTo>
                  <a:pt x="1789" y="49"/>
                </a:lnTo>
                <a:lnTo>
                  <a:pt x="1764" y="42"/>
                </a:lnTo>
                <a:lnTo>
                  <a:pt x="1737" y="36"/>
                </a:lnTo>
                <a:lnTo>
                  <a:pt x="1712" y="30"/>
                </a:lnTo>
                <a:lnTo>
                  <a:pt x="1685" y="25"/>
                </a:lnTo>
                <a:lnTo>
                  <a:pt x="1659" y="20"/>
                </a:lnTo>
                <a:lnTo>
                  <a:pt x="1633" y="16"/>
                </a:lnTo>
                <a:lnTo>
                  <a:pt x="1607" y="12"/>
                </a:lnTo>
                <a:lnTo>
                  <a:pt x="1580" y="9"/>
                </a:lnTo>
                <a:lnTo>
                  <a:pt x="1554" y="6"/>
                </a:lnTo>
                <a:lnTo>
                  <a:pt x="1527" y="4"/>
                </a:lnTo>
                <a:lnTo>
                  <a:pt x="1501" y="3"/>
                </a:lnTo>
                <a:lnTo>
                  <a:pt x="1474" y="1"/>
                </a:lnTo>
                <a:lnTo>
                  <a:pt x="1448" y="0"/>
                </a:lnTo>
                <a:lnTo>
                  <a:pt x="1420" y="0"/>
                </a:lnTo>
                <a:lnTo>
                  <a:pt x="1393" y="0"/>
                </a:lnTo>
                <a:lnTo>
                  <a:pt x="1367" y="1"/>
                </a:lnTo>
                <a:lnTo>
                  <a:pt x="1340" y="3"/>
                </a:lnTo>
                <a:lnTo>
                  <a:pt x="1314" y="4"/>
                </a:lnTo>
                <a:lnTo>
                  <a:pt x="1287" y="6"/>
                </a:lnTo>
                <a:lnTo>
                  <a:pt x="1261" y="9"/>
                </a:lnTo>
                <a:lnTo>
                  <a:pt x="1234" y="12"/>
                </a:lnTo>
                <a:lnTo>
                  <a:pt x="1208" y="16"/>
                </a:lnTo>
                <a:lnTo>
                  <a:pt x="1181" y="20"/>
                </a:lnTo>
                <a:lnTo>
                  <a:pt x="1156" y="25"/>
                </a:lnTo>
                <a:lnTo>
                  <a:pt x="1129" y="30"/>
                </a:lnTo>
                <a:lnTo>
                  <a:pt x="1104" y="36"/>
                </a:lnTo>
                <a:lnTo>
                  <a:pt x="1077" y="42"/>
                </a:lnTo>
                <a:lnTo>
                  <a:pt x="1052" y="49"/>
                </a:lnTo>
                <a:lnTo>
                  <a:pt x="1026" y="56"/>
                </a:lnTo>
                <a:lnTo>
                  <a:pt x="1000" y="63"/>
                </a:lnTo>
                <a:lnTo>
                  <a:pt x="974" y="71"/>
                </a:lnTo>
                <a:lnTo>
                  <a:pt x="950" y="80"/>
                </a:lnTo>
                <a:lnTo>
                  <a:pt x="925" y="89"/>
                </a:lnTo>
                <a:lnTo>
                  <a:pt x="899" y="99"/>
                </a:lnTo>
                <a:lnTo>
                  <a:pt x="875" y="109"/>
                </a:lnTo>
                <a:lnTo>
                  <a:pt x="851" y="119"/>
                </a:lnTo>
                <a:lnTo>
                  <a:pt x="826" y="130"/>
                </a:lnTo>
                <a:lnTo>
                  <a:pt x="802" y="142"/>
                </a:lnTo>
                <a:lnTo>
                  <a:pt x="779" y="153"/>
                </a:lnTo>
                <a:lnTo>
                  <a:pt x="755" y="165"/>
                </a:lnTo>
                <a:lnTo>
                  <a:pt x="731" y="178"/>
                </a:lnTo>
                <a:lnTo>
                  <a:pt x="708" y="192"/>
                </a:lnTo>
                <a:lnTo>
                  <a:pt x="685" y="205"/>
                </a:lnTo>
                <a:lnTo>
                  <a:pt x="663" y="219"/>
                </a:lnTo>
                <a:lnTo>
                  <a:pt x="640" y="234"/>
                </a:lnTo>
                <a:lnTo>
                  <a:pt x="617" y="248"/>
                </a:lnTo>
                <a:lnTo>
                  <a:pt x="596" y="263"/>
                </a:lnTo>
                <a:lnTo>
                  <a:pt x="574" y="279"/>
                </a:lnTo>
                <a:lnTo>
                  <a:pt x="553" y="295"/>
                </a:lnTo>
                <a:lnTo>
                  <a:pt x="532" y="311"/>
                </a:lnTo>
                <a:lnTo>
                  <a:pt x="511" y="329"/>
                </a:lnTo>
                <a:lnTo>
                  <a:pt x="491" y="345"/>
                </a:lnTo>
                <a:lnTo>
                  <a:pt x="472" y="363"/>
                </a:lnTo>
                <a:lnTo>
                  <a:pt x="452" y="381"/>
                </a:lnTo>
                <a:lnTo>
                  <a:pt x="433" y="399"/>
                </a:lnTo>
                <a:lnTo>
                  <a:pt x="413" y="418"/>
                </a:lnTo>
                <a:lnTo>
                  <a:pt x="395" y="437"/>
                </a:lnTo>
                <a:lnTo>
                  <a:pt x="377" y="457"/>
                </a:lnTo>
                <a:lnTo>
                  <a:pt x="359" y="476"/>
                </a:lnTo>
                <a:lnTo>
                  <a:pt x="341" y="497"/>
                </a:lnTo>
                <a:lnTo>
                  <a:pt x="323" y="516"/>
                </a:lnTo>
                <a:lnTo>
                  <a:pt x="307" y="537"/>
                </a:lnTo>
                <a:lnTo>
                  <a:pt x="290" y="558"/>
                </a:lnTo>
                <a:lnTo>
                  <a:pt x="275" y="579"/>
                </a:lnTo>
                <a:lnTo>
                  <a:pt x="259" y="602"/>
                </a:lnTo>
                <a:lnTo>
                  <a:pt x="244" y="623"/>
                </a:lnTo>
                <a:lnTo>
                  <a:pt x="230" y="645"/>
                </a:lnTo>
                <a:lnTo>
                  <a:pt x="215" y="668"/>
                </a:lnTo>
                <a:lnTo>
                  <a:pt x="201" y="690"/>
                </a:lnTo>
                <a:lnTo>
                  <a:pt x="188" y="713"/>
                </a:lnTo>
                <a:lnTo>
                  <a:pt x="174" y="736"/>
                </a:lnTo>
                <a:lnTo>
                  <a:pt x="162" y="760"/>
                </a:lnTo>
                <a:lnTo>
                  <a:pt x="150" y="784"/>
                </a:lnTo>
                <a:lnTo>
                  <a:pt x="138" y="807"/>
                </a:lnTo>
                <a:lnTo>
                  <a:pt x="127" y="831"/>
                </a:lnTo>
                <a:lnTo>
                  <a:pt x="116" y="856"/>
                </a:lnTo>
                <a:lnTo>
                  <a:pt x="106" y="880"/>
                </a:lnTo>
                <a:lnTo>
                  <a:pt x="96" y="906"/>
                </a:lnTo>
                <a:lnTo>
                  <a:pt x="87" y="930"/>
                </a:lnTo>
                <a:lnTo>
                  <a:pt x="77" y="955"/>
                </a:lnTo>
                <a:lnTo>
                  <a:pt x="69" y="981"/>
                </a:lnTo>
                <a:lnTo>
                  <a:pt x="62" y="1006"/>
                </a:lnTo>
                <a:lnTo>
                  <a:pt x="54" y="1032"/>
                </a:lnTo>
                <a:lnTo>
                  <a:pt x="46" y="1057"/>
                </a:lnTo>
                <a:lnTo>
                  <a:pt x="39" y="1083"/>
                </a:lnTo>
                <a:lnTo>
                  <a:pt x="34" y="1109"/>
                </a:lnTo>
                <a:lnTo>
                  <a:pt x="28" y="1135"/>
                </a:lnTo>
                <a:lnTo>
                  <a:pt x="23" y="1161"/>
                </a:lnTo>
                <a:lnTo>
                  <a:pt x="18" y="1187"/>
                </a:lnTo>
                <a:lnTo>
                  <a:pt x="14" y="1214"/>
                </a:lnTo>
                <a:lnTo>
                  <a:pt x="11" y="1240"/>
                </a:lnTo>
                <a:lnTo>
                  <a:pt x="7" y="1266"/>
                </a:lnTo>
                <a:lnTo>
                  <a:pt x="5" y="1292"/>
                </a:lnTo>
                <a:lnTo>
                  <a:pt x="3" y="1319"/>
                </a:lnTo>
                <a:lnTo>
                  <a:pt x="2" y="1345"/>
                </a:lnTo>
                <a:lnTo>
                  <a:pt x="0" y="1373"/>
                </a:lnTo>
                <a:lnTo>
                  <a:pt x="0" y="1400"/>
                </a:lnTo>
                <a:lnTo>
                  <a:pt x="0" y="1426"/>
                </a:lnTo>
                <a:lnTo>
                  <a:pt x="0" y="1453"/>
                </a:lnTo>
                <a:lnTo>
                  <a:pt x="1" y="1479"/>
                </a:lnTo>
                <a:lnTo>
                  <a:pt x="2" y="1506"/>
                </a:lnTo>
                <a:lnTo>
                  <a:pt x="4" y="1532"/>
                </a:lnTo>
                <a:lnTo>
                  <a:pt x="6" y="1559"/>
                </a:lnTo>
                <a:lnTo>
                  <a:pt x="10" y="1585"/>
                </a:lnTo>
                <a:lnTo>
                  <a:pt x="13" y="1612"/>
                </a:lnTo>
                <a:lnTo>
                  <a:pt x="16" y="1638"/>
                </a:lnTo>
                <a:lnTo>
                  <a:pt x="21" y="1664"/>
                </a:lnTo>
                <a:lnTo>
                  <a:pt x="25" y="1690"/>
                </a:lnTo>
                <a:lnTo>
                  <a:pt x="31" y="1717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4891" name="Group 91"/>
          <p:cNvGrpSpPr>
            <a:grpSpLocks/>
          </p:cNvGrpSpPr>
          <p:nvPr/>
        </p:nvGrpSpPr>
        <p:grpSpPr bwMode="auto">
          <a:xfrm>
            <a:off x="3233738" y="2008188"/>
            <a:ext cx="2552700" cy="1646237"/>
            <a:chOff x="2037" y="1265"/>
            <a:chExt cx="1608" cy="1037"/>
          </a:xfrm>
        </p:grpSpPr>
        <p:sp>
          <p:nvSpPr>
            <p:cNvPr id="80921" name="Line 92"/>
            <p:cNvSpPr>
              <a:spLocks noChangeShapeType="1"/>
            </p:cNvSpPr>
            <p:nvPr/>
          </p:nvSpPr>
          <p:spPr bwMode="auto">
            <a:xfrm flipH="1">
              <a:off x="2037" y="1265"/>
              <a:ext cx="465" cy="10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22" name="Line 93"/>
            <p:cNvSpPr>
              <a:spLocks noChangeShapeType="1"/>
            </p:cNvSpPr>
            <p:nvPr/>
          </p:nvSpPr>
          <p:spPr bwMode="auto">
            <a:xfrm>
              <a:off x="2037" y="2302"/>
              <a:ext cx="160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23" name="Line 94"/>
            <p:cNvSpPr>
              <a:spLocks noChangeShapeType="1"/>
            </p:cNvSpPr>
            <p:nvPr/>
          </p:nvSpPr>
          <p:spPr bwMode="auto">
            <a:xfrm flipH="1" flipV="1">
              <a:off x="3180" y="1265"/>
              <a:ext cx="465" cy="10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4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04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04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04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04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4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04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04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04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204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04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04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04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204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04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204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04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204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1" dur="500"/>
                                        <p:tgtEl>
                                          <p:spTgt spid="204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204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62" grpId="0" animBg="1"/>
      <p:bldP spid="204863" grpId="0" animBg="1"/>
      <p:bldP spid="204874" grpId="0" animBg="1"/>
      <p:bldP spid="204875" grpId="0" animBg="1"/>
      <p:bldP spid="204879" grpId="0" animBg="1"/>
      <p:bldP spid="204880" grpId="0" animBg="1"/>
      <p:bldP spid="204887" grpId="0" animBg="1"/>
      <p:bldP spid="204888" grpId="0" animBg="1"/>
      <p:bldP spid="204889" grpId="0" animBg="1"/>
      <p:bldP spid="204890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AutoShape 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</a:t>
            </a:r>
          </a:p>
        </p:txBody>
      </p:sp>
      <p:grpSp>
        <p:nvGrpSpPr>
          <p:cNvPr id="81924" name="Group 4"/>
          <p:cNvGrpSpPr>
            <a:grpSpLocks/>
          </p:cNvGrpSpPr>
          <p:nvPr/>
        </p:nvGrpSpPr>
        <p:grpSpPr bwMode="auto">
          <a:xfrm>
            <a:off x="179388" y="692150"/>
            <a:ext cx="5607050" cy="6037263"/>
            <a:chOff x="113" y="436"/>
            <a:chExt cx="3532" cy="3803"/>
          </a:xfrm>
        </p:grpSpPr>
        <p:sp>
          <p:nvSpPr>
            <p:cNvPr id="81936" name="Line 5"/>
            <p:cNvSpPr>
              <a:spLocks noChangeShapeType="1"/>
            </p:cNvSpPr>
            <p:nvPr/>
          </p:nvSpPr>
          <p:spPr bwMode="auto">
            <a:xfrm>
              <a:off x="2841" y="935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7" name="Line 6"/>
            <p:cNvSpPr>
              <a:spLocks noChangeShapeType="1"/>
            </p:cNvSpPr>
            <p:nvPr/>
          </p:nvSpPr>
          <p:spPr bwMode="auto">
            <a:xfrm>
              <a:off x="2841" y="139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8" name="Line 7"/>
            <p:cNvSpPr>
              <a:spLocks noChangeShapeType="1"/>
            </p:cNvSpPr>
            <p:nvPr/>
          </p:nvSpPr>
          <p:spPr bwMode="auto">
            <a:xfrm>
              <a:off x="2841" y="1460"/>
              <a:ext cx="0" cy="5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9" name="Line 8"/>
            <p:cNvSpPr>
              <a:spLocks noChangeShapeType="1"/>
            </p:cNvSpPr>
            <p:nvPr/>
          </p:nvSpPr>
          <p:spPr bwMode="auto">
            <a:xfrm>
              <a:off x="2841" y="203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40" name="Line 9"/>
            <p:cNvSpPr>
              <a:spLocks noChangeShapeType="1"/>
            </p:cNvSpPr>
            <p:nvPr/>
          </p:nvSpPr>
          <p:spPr bwMode="auto">
            <a:xfrm>
              <a:off x="2841" y="2097"/>
              <a:ext cx="0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1941" name="Group 10"/>
            <p:cNvGrpSpPr>
              <a:grpSpLocks/>
            </p:cNvGrpSpPr>
            <p:nvPr/>
          </p:nvGrpSpPr>
          <p:grpSpPr bwMode="auto">
            <a:xfrm>
              <a:off x="113" y="436"/>
              <a:ext cx="1754" cy="3803"/>
              <a:chOff x="113" y="436"/>
              <a:chExt cx="1754" cy="3803"/>
            </a:xfrm>
          </p:grpSpPr>
          <p:sp>
            <p:nvSpPr>
              <p:cNvPr id="81959" name="Line 11"/>
              <p:cNvSpPr>
                <a:spLocks noChangeShapeType="1"/>
              </p:cNvSpPr>
              <p:nvPr/>
            </p:nvSpPr>
            <p:spPr bwMode="auto">
              <a:xfrm>
                <a:off x="997" y="436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0" name="Line 12"/>
              <p:cNvSpPr>
                <a:spLocks noChangeShapeType="1"/>
              </p:cNvSpPr>
              <p:nvPr/>
            </p:nvSpPr>
            <p:spPr bwMode="auto">
              <a:xfrm>
                <a:off x="997" y="75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1" name="Line 13"/>
              <p:cNvSpPr>
                <a:spLocks noChangeShapeType="1"/>
              </p:cNvSpPr>
              <p:nvPr/>
            </p:nvSpPr>
            <p:spPr bwMode="auto">
              <a:xfrm>
                <a:off x="997" y="822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2" name="Line 14"/>
              <p:cNvSpPr>
                <a:spLocks noChangeShapeType="1"/>
              </p:cNvSpPr>
              <p:nvPr/>
            </p:nvSpPr>
            <p:spPr bwMode="auto">
              <a:xfrm>
                <a:off x="997" y="1395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3" name="Line 15"/>
              <p:cNvSpPr>
                <a:spLocks noChangeShapeType="1"/>
              </p:cNvSpPr>
              <p:nvPr/>
            </p:nvSpPr>
            <p:spPr bwMode="auto">
              <a:xfrm>
                <a:off x="997" y="1460"/>
                <a:ext cx="0" cy="5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4" name="Line 16"/>
              <p:cNvSpPr>
                <a:spLocks noChangeShapeType="1"/>
              </p:cNvSpPr>
              <p:nvPr/>
            </p:nvSpPr>
            <p:spPr bwMode="auto">
              <a:xfrm>
                <a:off x="997" y="2033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5" name="Line 17"/>
              <p:cNvSpPr>
                <a:spLocks noChangeShapeType="1"/>
              </p:cNvSpPr>
              <p:nvPr/>
            </p:nvSpPr>
            <p:spPr bwMode="auto">
              <a:xfrm>
                <a:off x="997" y="2097"/>
                <a:ext cx="0" cy="2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6" name="Line 18"/>
              <p:cNvSpPr>
                <a:spLocks noChangeShapeType="1"/>
              </p:cNvSpPr>
              <p:nvPr/>
            </p:nvSpPr>
            <p:spPr bwMode="auto">
              <a:xfrm flipH="1">
                <a:off x="194" y="2302"/>
                <a:ext cx="160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7" name="Line 19"/>
              <p:cNvSpPr>
                <a:spLocks noChangeShapeType="1"/>
              </p:cNvSpPr>
              <p:nvPr/>
            </p:nvSpPr>
            <p:spPr bwMode="auto">
              <a:xfrm flipH="1">
                <a:off x="194" y="1979"/>
                <a:ext cx="145" cy="3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8" name="Line 20"/>
              <p:cNvSpPr>
                <a:spLocks noChangeAspect="1" noChangeShapeType="1"/>
              </p:cNvSpPr>
              <p:nvPr/>
            </p:nvSpPr>
            <p:spPr bwMode="auto">
              <a:xfrm>
                <a:off x="1237" y="1051"/>
                <a:ext cx="564" cy="125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69" name="Line 21"/>
              <p:cNvSpPr>
                <a:spLocks noChangeShapeType="1"/>
              </p:cNvSpPr>
              <p:nvPr/>
            </p:nvSpPr>
            <p:spPr bwMode="auto">
              <a:xfrm>
                <a:off x="997" y="2463"/>
                <a:ext cx="0" cy="5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0" name="Line 22"/>
              <p:cNvSpPr>
                <a:spLocks noChangeShapeType="1"/>
              </p:cNvSpPr>
              <p:nvPr/>
            </p:nvSpPr>
            <p:spPr bwMode="auto">
              <a:xfrm>
                <a:off x="997" y="3018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1" name="Line 23"/>
              <p:cNvSpPr>
                <a:spLocks noChangeShapeType="1"/>
              </p:cNvSpPr>
              <p:nvPr/>
            </p:nvSpPr>
            <p:spPr bwMode="auto">
              <a:xfrm>
                <a:off x="997" y="3082"/>
                <a:ext cx="0" cy="5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2" name="Line 24"/>
              <p:cNvSpPr>
                <a:spLocks noChangeShapeType="1"/>
              </p:cNvSpPr>
              <p:nvPr/>
            </p:nvSpPr>
            <p:spPr bwMode="auto">
              <a:xfrm>
                <a:off x="997" y="3655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3" name="Line 25"/>
              <p:cNvSpPr>
                <a:spLocks noChangeShapeType="1"/>
              </p:cNvSpPr>
              <p:nvPr/>
            </p:nvSpPr>
            <p:spPr bwMode="auto">
              <a:xfrm>
                <a:off x="997" y="3719"/>
                <a:ext cx="0" cy="5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4" name="Line 26"/>
              <p:cNvSpPr>
                <a:spLocks noChangeShapeType="1"/>
              </p:cNvSpPr>
              <p:nvPr/>
            </p:nvSpPr>
            <p:spPr bwMode="auto">
              <a:xfrm>
                <a:off x="113" y="3364"/>
                <a:ext cx="5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5" name="Line 27"/>
              <p:cNvSpPr>
                <a:spLocks noChangeShapeType="1"/>
              </p:cNvSpPr>
              <p:nvPr/>
            </p:nvSpPr>
            <p:spPr bwMode="auto">
              <a:xfrm>
                <a:off x="659" y="3364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6" name="Line 28"/>
              <p:cNvSpPr>
                <a:spLocks noChangeShapeType="1"/>
              </p:cNvSpPr>
              <p:nvPr/>
            </p:nvSpPr>
            <p:spPr bwMode="auto">
              <a:xfrm>
                <a:off x="723" y="3364"/>
                <a:ext cx="5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7" name="Line 29"/>
              <p:cNvSpPr>
                <a:spLocks noChangeShapeType="1"/>
              </p:cNvSpPr>
              <p:nvPr/>
            </p:nvSpPr>
            <p:spPr bwMode="auto">
              <a:xfrm>
                <a:off x="1294" y="3364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8" name="Line 30"/>
              <p:cNvSpPr>
                <a:spLocks noChangeShapeType="1"/>
              </p:cNvSpPr>
              <p:nvPr/>
            </p:nvSpPr>
            <p:spPr bwMode="auto">
              <a:xfrm>
                <a:off x="1358" y="3364"/>
                <a:ext cx="5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79" name="Freeform 31"/>
              <p:cNvSpPr>
                <a:spLocks/>
              </p:cNvSpPr>
              <p:nvPr/>
            </p:nvSpPr>
            <p:spPr bwMode="auto">
              <a:xfrm>
                <a:off x="194" y="2558"/>
                <a:ext cx="1609" cy="1610"/>
              </a:xfrm>
              <a:custGeom>
                <a:avLst/>
                <a:gdLst>
                  <a:gd name="T0" fmla="*/ 29 w 6152"/>
                  <a:gd name="T1" fmla="*/ 13 h 6156"/>
                  <a:gd name="T2" fmla="*/ 29 w 6152"/>
                  <a:gd name="T3" fmla="*/ 11 h 6156"/>
                  <a:gd name="T4" fmla="*/ 28 w 6152"/>
                  <a:gd name="T5" fmla="*/ 10 h 6156"/>
                  <a:gd name="T6" fmla="*/ 27 w 6152"/>
                  <a:gd name="T7" fmla="*/ 8 h 6156"/>
                  <a:gd name="T8" fmla="*/ 26 w 6152"/>
                  <a:gd name="T9" fmla="*/ 7 h 6156"/>
                  <a:gd name="T10" fmla="*/ 26 w 6152"/>
                  <a:gd name="T11" fmla="*/ 5 h 6156"/>
                  <a:gd name="T12" fmla="*/ 24 w 6152"/>
                  <a:gd name="T13" fmla="*/ 4 h 6156"/>
                  <a:gd name="T14" fmla="*/ 23 w 6152"/>
                  <a:gd name="T15" fmla="*/ 3 h 6156"/>
                  <a:gd name="T16" fmla="*/ 22 w 6152"/>
                  <a:gd name="T17" fmla="*/ 2 h 6156"/>
                  <a:gd name="T18" fmla="*/ 20 w 6152"/>
                  <a:gd name="T19" fmla="*/ 1 h 6156"/>
                  <a:gd name="T20" fmla="*/ 19 w 6152"/>
                  <a:gd name="T21" fmla="*/ 1 h 6156"/>
                  <a:gd name="T22" fmla="*/ 17 w 6152"/>
                  <a:gd name="T23" fmla="*/ 0 h 6156"/>
                  <a:gd name="T24" fmla="*/ 15 w 6152"/>
                  <a:gd name="T25" fmla="*/ 0 h 6156"/>
                  <a:gd name="T26" fmla="*/ 13 w 6152"/>
                  <a:gd name="T27" fmla="*/ 0 h 6156"/>
                  <a:gd name="T28" fmla="*/ 12 w 6152"/>
                  <a:gd name="T29" fmla="*/ 0 h 6156"/>
                  <a:gd name="T30" fmla="*/ 10 w 6152"/>
                  <a:gd name="T31" fmla="*/ 1 h 6156"/>
                  <a:gd name="T32" fmla="*/ 8 w 6152"/>
                  <a:gd name="T33" fmla="*/ 1 h 6156"/>
                  <a:gd name="T34" fmla="*/ 7 w 6152"/>
                  <a:gd name="T35" fmla="*/ 2 h 6156"/>
                  <a:gd name="T36" fmla="*/ 5 w 6152"/>
                  <a:gd name="T37" fmla="*/ 3 h 6156"/>
                  <a:gd name="T38" fmla="*/ 4 w 6152"/>
                  <a:gd name="T39" fmla="*/ 4 h 6156"/>
                  <a:gd name="T40" fmla="*/ 3 w 6152"/>
                  <a:gd name="T41" fmla="*/ 5 h 6156"/>
                  <a:gd name="T42" fmla="*/ 2 w 6152"/>
                  <a:gd name="T43" fmla="*/ 7 h 6156"/>
                  <a:gd name="T44" fmla="*/ 1 w 6152"/>
                  <a:gd name="T45" fmla="*/ 8 h 6156"/>
                  <a:gd name="T46" fmla="*/ 1 w 6152"/>
                  <a:gd name="T47" fmla="*/ 10 h 6156"/>
                  <a:gd name="T48" fmla="*/ 0 w 6152"/>
                  <a:gd name="T49" fmla="*/ 12 h 6156"/>
                  <a:gd name="T50" fmla="*/ 0 w 6152"/>
                  <a:gd name="T51" fmla="*/ 13 h 6156"/>
                  <a:gd name="T52" fmla="*/ 0 w 6152"/>
                  <a:gd name="T53" fmla="*/ 15 h 6156"/>
                  <a:gd name="T54" fmla="*/ 0 w 6152"/>
                  <a:gd name="T55" fmla="*/ 17 h 6156"/>
                  <a:gd name="T56" fmla="*/ 1 w 6152"/>
                  <a:gd name="T57" fmla="*/ 19 h 6156"/>
                  <a:gd name="T58" fmla="*/ 1 w 6152"/>
                  <a:gd name="T59" fmla="*/ 20 h 6156"/>
                  <a:gd name="T60" fmla="*/ 2 w 6152"/>
                  <a:gd name="T61" fmla="*/ 22 h 6156"/>
                  <a:gd name="T62" fmla="*/ 3 w 6152"/>
                  <a:gd name="T63" fmla="*/ 23 h 6156"/>
                  <a:gd name="T64" fmla="*/ 4 w 6152"/>
                  <a:gd name="T65" fmla="*/ 24 h 6156"/>
                  <a:gd name="T66" fmla="*/ 5 w 6152"/>
                  <a:gd name="T67" fmla="*/ 26 h 6156"/>
                  <a:gd name="T68" fmla="*/ 7 w 6152"/>
                  <a:gd name="T69" fmla="*/ 26 h 6156"/>
                  <a:gd name="T70" fmla="*/ 8 w 6152"/>
                  <a:gd name="T71" fmla="*/ 27 h 6156"/>
                  <a:gd name="T72" fmla="*/ 10 w 6152"/>
                  <a:gd name="T73" fmla="*/ 28 h 6156"/>
                  <a:gd name="T74" fmla="*/ 11 w 6152"/>
                  <a:gd name="T75" fmla="*/ 29 h 6156"/>
                  <a:gd name="T76" fmla="*/ 13 w 6152"/>
                  <a:gd name="T77" fmla="*/ 29 h 6156"/>
                  <a:gd name="T78" fmla="*/ 15 w 6152"/>
                  <a:gd name="T79" fmla="*/ 29 h 6156"/>
                  <a:gd name="T80" fmla="*/ 16 w 6152"/>
                  <a:gd name="T81" fmla="*/ 29 h 6156"/>
                  <a:gd name="T82" fmla="*/ 18 w 6152"/>
                  <a:gd name="T83" fmla="*/ 28 h 6156"/>
                  <a:gd name="T84" fmla="*/ 20 w 6152"/>
                  <a:gd name="T85" fmla="*/ 28 h 6156"/>
                  <a:gd name="T86" fmla="*/ 21 w 6152"/>
                  <a:gd name="T87" fmla="*/ 27 h 6156"/>
                  <a:gd name="T88" fmla="*/ 23 w 6152"/>
                  <a:gd name="T89" fmla="*/ 26 h 6156"/>
                  <a:gd name="T90" fmla="*/ 24 w 6152"/>
                  <a:gd name="T91" fmla="*/ 25 h 6156"/>
                  <a:gd name="T92" fmla="*/ 25 w 6152"/>
                  <a:gd name="T93" fmla="*/ 24 h 6156"/>
                  <a:gd name="T94" fmla="*/ 26 w 6152"/>
                  <a:gd name="T95" fmla="*/ 22 h 6156"/>
                  <a:gd name="T96" fmla="*/ 27 w 6152"/>
                  <a:gd name="T97" fmla="*/ 21 h 6156"/>
                  <a:gd name="T98" fmla="*/ 28 w 6152"/>
                  <a:gd name="T99" fmla="*/ 19 h 6156"/>
                  <a:gd name="T100" fmla="*/ 29 w 6152"/>
                  <a:gd name="T101" fmla="*/ 18 h 6156"/>
                  <a:gd name="T102" fmla="*/ 29 w 6152"/>
                  <a:gd name="T103" fmla="*/ 16 h 6156"/>
                  <a:gd name="T104" fmla="*/ 29 w 6152"/>
                  <a:gd name="T105" fmla="*/ 14 h 615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152" h="6156">
                    <a:moveTo>
                      <a:pt x="6152" y="3078"/>
                    </a:moveTo>
                    <a:lnTo>
                      <a:pt x="6151" y="3005"/>
                    </a:lnTo>
                    <a:lnTo>
                      <a:pt x="6148" y="2932"/>
                    </a:lnTo>
                    <a:lnTo>
                      <a:pt x="6144" y="2859"/>
                    </a:lnTo>
                    <a:lnTo>
                      <a:pt x="6137" y="2786"/>
                    </a:lnTo>
                    <a:lnTo>
                      <a:pt x="6130" y="2713"/>
                    </a:lnTo>
                    <a:lnTo>
                      <a:pt x="6121" y="2640"/>
                    </a:lnTo>
                    <a:lnTo>
                      <a:pt x="6109" y="2568"/>
                    </a:lnTo>
                    <a:lnTo>
                      <a:pt x="6096" y="2495"/>
                    </a:lnTo>
                    <a:lnTo>
                      <a:pt x="6081" y="2423"/>
                    </a:lnTo>
                    <a:lnTo>
                      <a:pt x="6065" y="2353"/>
                    </a:lnTo>
                    <a:lnTo>
                      <a:pt x="6047" y="2282"/>
                    </a:lnTo>
                    <a:lnTo>
                      <a:pt x="6027" y="2211"/>
                    </a:lnTo>
                    <a:lnTo>
                      <a:pt x="6006" y="2141"/>
                    </a:lnTo>
                    <a:lnTo>
                      <a:pt x="5983" y="2072"/>
                    </a:lnTo>
                    <a:lnTo>
                      <a:pt x="5958" y="2002"/>
                    </a:lnTo>
                    <a:lnTo>
                      <a:pt x="5932" y="1934"/>
                    </a:lnTo>
                    <a:lnTo>
                      <a:pt x="5903" y="1866"/>
                    </a:lnTo>
                    <a:lnTo>
                      <a:pt x="5874" y="1800"/>
                    </a:lnTo>
                    <a:lnTo>
                      <a:pt x="5842" y="1734"/>
                    </a:lnTo>
                    <a:lnTo>
                      <a:pt x="5810" y="1667"/>
                    </a:lnTo>
                    <a:lnTo>
                      <a:pt x="5776" y="1603"/>
                    </a:lnTo>
                    <a:lnTo>
                      <a:pt x="5739" y="1539"/>
                    </a:lnTo>
                    <a:lnTo>
                      <a:pt x="5702" y="1476"/>
                    </a:lnTo>
                    <a:lnTo>
                      <a:pt x="5663" y="1414"/>
                    </a:lnTo>
                    <a:lnTo>
                      <a:pt x="5623" y="1352"/>
                    </a:lnTo>
                    <a:lnTo>
                      <a:pt x="5581" y="1293"/>
                    </a:lnTo>
                    <a:lnTo>
                      <a:pt x="5538" y="1233"/>
                    </a:lnTo>
                    <a:lnTo>
                      <a:pt x="5494" y="1176"/>
                    </a:lnTo>
                    <a:lnTo>
                      <a:pt x="5448" y="1118"/>
                    </a:lnTo>
                    <a:lnTo>
                      <a:pt x="5400" y="1063"/>
                    </a:lnTo>
                    <a:lnTo>
                      <a:pt x="5351" y="1008"/>
                    </a:lnTo>
                    <a:lnTo>
                      <a:pt x="5302" y="955"/>
                    </a:lnTo>
                    <a:lnTo>
                      <a:pt x="5251" y="902"/>
                    </a:lnTo>
                    <a:lnTo>
                      <a:pt x="5199" y="851"/>
                    </a:lnTo>
                    <a:lnTo>
                      <a:pt x="5145" y="801"/>
                    </a:lnTo>
                    <a:lnTo>
                      <a:pt x="5091" y="752"/>
                    </a:lnTo>
                    <a:lnTo>
                      <a:pt x="5034" y="705"/>
                    </a:lnTo>
                    <a:lnTo>
                      <a:pt x="4977" y="658"/>
                    </a:lnTo>
                    <a:lnTo>
                      <a:pt x="4919" y="614"/>
                    </a:lnTo>
                    <a:lnTo>
                      <a:pt x="4860" y="571"/>
                    </a:lnTo>
                    <a:lnTo>
                      <a:pt x="4800" y="529"/>
                    </a:lnTo>
                    <a:lnTo>
                      <a:pt x="4739" y="489"/>
                    </a:lnTo>
                    <a:lnTo>
                      <a:pt x="4677" y="449"/>
                    </a:lnTo>
                    <a:lnTo>
                      <a:pt x="4614" y="413"/>
                    </a:lnTo>
                    <a:lnTo>
                      <a:pt x="4550" y="377"/>
                    </a:lnTo>
                    <a:lnTo>
                      <a:pt x="4485" y="342"/>
                    </a:lnTo>
                    <a:lnTo>
                      <a:pt x="4420" y="309"/>
                    </a:lnTo>
                    <a:lnTo>
                      <a:pt x="4353" y="278"/>
                    </a:lnTo>
                    <a:lnTo>
                      <a:pt x="4287" y="248"/>
                    </a:lnTo>
                    <a:lnTo>
                      <a:pt x="4219" y="221"/>
                    </a:lnTo>
                    <a:lnTo>
                      <a:pt x="4151" y="194"/>
                    </a:lnTo>
                    <a:lnTo>
                      <a:pt x="4082" y="170"/>
                    </a:lnTo>
                    <a:lnTo>
                      <a:pt x="4013" y="147"/>
                    </a:lnTo>
                    <a:lnTo>
                      <a:pt x="3942" y="125"/>
                    </a:lnTo>
                    <a:lnTo>
                      <a:pt x="3872" y="105"/>
                    </a:lnTo>
                    <a:lnTo>
                      <a:pt x="3801" y="87"/>
                    </a:lnTo>
                    <a:lnTo>
                      <a:pt x="3730" y="70"/>
                    </a:lnTo>
                    <a:lnTo>
                      <a:pt x="3658" y="56"/>
                    </a:lnTo>
                    <a:lnTo>
                      <a:pt x="3586" y="43"/>
                    </a:lnTo>
                    <a:lnTo>
                      <a:pt x="3513" y="32"/>
                    </a:lnTo>
                    <a:lnTo>
                      <a:pt x="3442" y="22"/>
                    </a:lnTo>
                    <a:lnTo>
                      <a:pt x="3369" y="14"/>
                    </a:lnTo>
                    <a:lnTo>
                      <a:pt x="3296" y="8"/>
                    </a:lnTo>
                    <a:lnTo>
                      <a:pt x="3223" y="4"/>
                    </a:lnTo>
                    <a:lnTo>
                      <a:pt x="3149" y="1"/>
                    </a:lnTo>
                    <a:lnTo>
                      <a:pt x="3076" y="0"/>
                    </a:lnTo>
                    <a:lnTo>
                      <a:pt x="3003" y="1"/>
                    </a:lnTo>
                    <a:lnTo>
                      <a:pt x="2930" y="4"/>
                    </a:lnTo>
                    <a:lnTo>
                      <a:pt x="2857" y="8"/>
                    </a:lnTo>
                    <a:lnTo>
                      <a:pt x="2784" y="14"/>
                    </a:lnTo>
                    <a:lnTo>
                      <a:pt x="2711" y="22"/>
                    </a:lnTo>
                    <a:lnTo>
                      <a:pt x="2638" y="32"/>
                    </a:lnTo>
                    <a:lnTo>
                      <a:pt x="2566" y="43"/>
                    </a:lnTo>
                    <a:lnTo>
                      <a:pt x="2494" y="56"/>
                    </a:lnTo>
                    <a:lnTo>
                      <a:pt x="2423" y="70"/>
                    </a:lnTo>
                    <a:lnTo>
                      <a:pt x="2351" y="87"/>
                    </a:lnTo>
                    <a:lnTo>
                      <a:pt x="2280" y="105"/>
                    </a:lnTo>
                    <a:lnTo>
                      <a:pt x="2209" y="125"/>
                    </a:lnTo>
                    <a:lnTo>
                      <a:pt x="2140" y="147"/>
                    </a:lnTo>
                    <a:lnTo>
                      <a:pt x="2070" y="170"/>
                    </a:lnTo>
                    <a:lnTo>
                      <a:pt x="2001" y="194"/>
                    </a:lnTo>
                    <a:lnTo>
                      <a:pt x="1933" y="221"/>
                    </a:lnTo>
                    <a:lnTo>
                      <a:pt x="1865" y="248"/>
                    </a:lnTo>
                    <a:lnTo>
                      <a:pt x="1798" y="278"/>
                    </a:lnTo>
                    <a:lnTo>
                      <a:pt x="1732" y="309"/>
                    </a:lnTo>
                    <a:lnTo>
                      <a:pt x="1667" y="342"/>
                    </a:lnTo>
                    <a:lnTo>
                      <a:pt x="1602" y="377"/>
                    </a:lnTo>
                    <a:lnTo>
                      <a:pt x="1538" y="413"/>
                    </a:lnTo>
                    <a:lnTo>
                      <a:pt x="1475" y="449"/>
                    </a:lnTo>
                    <a:lnTo>
                      <a:pt x="1413" y="489"/>
                    </a:lnTo>
                    <a:lnTo>
                      <a:pt x="1352" y="529"/>
                    </a:lnTo>
                    <a:lnTo>
                      <a:pt x="1292" y="571"/>
                    </a:lnTo>
                    <a:lnTo>
                      <a:pt x="1233" y="614"/>
                    </a:lnTo>
                    <a:lnTo>
                      <a:pt x="1175" y="658"/>
                    </a:lnTo>
                    <a:lnTo>
                      <a:pt x="1117" y="705"/>
                    </a:lnTo>
                    <a:lnTo>
                      <a:pt x="1062" y="752"/>
                    </a:lnTo>
                    <a:lnTo>
                      <a:pt x="1007" y="801"/>
                    </a:lnTo>
                    <a:lnTo>
                      <a:pt x="954" y="851"/>
                    </a:lnTo>
                    <a:lnTo>
                      <a:pt x="901" y="902"/>
                    </a:lnTo>
                    <a:lnTo>
                      <a:pt x="850" y="955"/>
                    </a:lnTo>
                    <a:lnTo>
                      <a:pt x="800" y="1008"/>
                    </a:lnTo>
                    <a:lnTo>
                      <a:pt x="751" y="1063"/>
                    </a:lnTo>
                    <a:lnTo>
                      <a:pt x="704" y="1118"/>
                    </a:lnTo>
                    <a:lnTo>
                      <a:pt x="659" y="1176"/>
                    </a:lnTo>
                    <a:lnTo>
                      <a:pt x="613" y="1233"/>
                    </a:lnTo>
                    <a:lnTo>
                      <a:pt x="570" y="1293"/>
                    </a:lnTo>
                    <a:lnTo>
                      <a:pt x="529" y="1352"/>
                    </a:lnTo>
                    <a:lnTo>
                      <a:pt x="488" y="1414"/>
                    </a:lnTo>
                    <a:lnTo>
                      <a:pt x="450" y="1476"/>
                    </a:lnTo>
                    <a:lnTo>
                      <a:pt x="412" y="1539"/>
                    </a:lnTo>
                    <a:lnTo>
                      <a:pt x="377" y="1603"/>
                    </a:lnTo>
                    <a:lnTo>
                      <a:pt x="342" y="1667"/>
                    </a:lnTo>
                    <a:lnTo>
                      <a:pt x="309" y="1734"/>
                    </a:lnTo>
                    <a:lnTo>
                      <a:pt x="278" y="1800"/>
                    </a:lnTo>
                    <a:lnTo>
                      <a:pt x="248" y="1866"/>
                    </a:lnTo>
                    <a:lnTo>
                      <a:pt x="221" y="1934"/>
                    </a:lnTo>
                    <a:lnTo>
                      <a:pt x="194" y="2002"/>
                    </a:lnTo>
                    <a:lnTo>
                      <a:pt x="169" y="2072"/>
                    </a:lnTo>
                    <a:lnTo>
                      <a:pt x="147" y="2141"/>
                    </a:lnTo>
                    <a:lnTo>
                      <a:pt x="125" y="2211"/>
                    </a:lnTo>
                    <a:lnTo>
                      <a:pt x="105" y="2282"/>
                    </a:lnTo>
                    <a:lnTo>
                      <a:pt x="87" y="2353"/>
                    </a:lnTo>
                    <a:lnTo>
                      <a:pt x="71" y="2423"/>
                    </a:lnTo>
                    <a:lnTo>
                      <a:pt x="56" y="2495"/>
                    </a:lnTo>
                    <a:lnTo>
                      <a:pt x="43" y="2568"/>
                    </a:lnTo>
                    <a:lnTo>
                      <a:pt x="32" y="2640"/>
                    </a:lnTo>
                    <a:lnTo>
                      <a:pt x="22" y="2713"/>
                    </a:lnTo>
                    <a:lnTo>
                      <a:pt x="14" y="2786"/>
                    </a:lnTo>
                    <a:lnTo>
                      <a:pt x="8" y="2859"/>
                    </a:lnTo>
                    <a:lnTo>
                      <a:pt x="4" y="2932"/>
                    </a:lnTo>
                    <a:lnTo>
                      <a:pt x="1" y="3005"/>
                    </a:lnTo>
                    <a:lnTo>
                      <a:pt x="0" y="3078"/>
                    </a:lnTo>
                    <a:lnTo>
                      <a:pt x="1" y="3152"/>
                    </a:lnTo>
                    <a:lnTo>
                      <a:pt x="4" y="3225"/>
                    </a:lnTo>
                    <a:lnTo>
                      <a:pt x="8" y="3298"/>
                    </a:lnTo>
                    <a:lnTo>
                      <a:pt x="14" y="3371"/>
                    </a:lnTo>
                    <a:lnTo>
                      <a:pt x="22" y="3444"/>
                    </a:lnTo>
                    <a:lnTo>
                      <a:pt x="32" y="3517"/>
                    </a:lnTo>
                    <a:lnTo>
                      <a:pt x="43" y="3588"/>
                    </a:lnTo>
                    <a:lnTo>
                      <a:pt x="56" y="3661"/>
                    </a:lnTo>
                    <a:lnTo>
                      <a:pt x="71" y="3732"/>
                    </a:lnTo>
                    <a:lnTo>
                      <a:pt x="87" y="3804"/>
                    </a:lnTo>
                    <a:lnTo>
                      <a:pt x="105" y="3875"/>
                    </a:lnTo>
                    <a:lnTo>
                      <a:pt x="125" y="3945"/>
                    </a:lnTo>
                    <a:lnTo>
                      <a:pt x="147" y="4015"/>
                    </a:lnTo>
                    <a:lnTo>
                      <a:pt x="169" y="4085"/>
                    </a:lnTo>
                    <a:lnTo>
                      <a:pt x="194" y="4154"/>
                    </a:lnTo>
                    <a:lnTo>
                      <a:pt x="221" y="4223"/>
                    </a:lnTo>
                    <a:lnTo>
                      <a:pt x="248" y="4290"/>
                    </a:lnTo>
                    <a:lnTo>
                      <a:pt x="278" y="4357"/>
                    </a:lnTo>
                    <a:lnTo>
                      <a:pt x="309" y="4423"/>
                    </a:lnTo>
                    <a:lnTo>
                      <a:pt x="342" y="4489"/>
                    </a:lnTo>
                    <a:lnTo>
                      <a:pt x="377" y="4553"/>
                    </a:lnTo>
                    <a:lnTo>
                      <a:pt x="412" y="4617"/>
                    </a:lnTo>
                    <a:lnTo>
                      <a:pt x="450" y="4680"/>
                    </a:lnTo>
                    <a:lnTo>
                      <a:pt x="488" y="4742"/>
                    </a:lnTo>
                    <a:lnTo>
                      <a:pt x="529" y="4803"/>
                    </a:lnTo>
                    <a:lnTo>
                      <a:pt x="570" y="4864"/>
                    </a:lnTo>
                    <a:lnTo>
                      <a:pt x="613" y="4922"/>
                    </a:lnTo>
                    <a:lnTo>
                      <a:pt x="659" y="4981"/>
                    </a:lnTo>
                    <a:lnTo>
                      <a:pt x="704" y="5039"/>
                    </a:lnTo>
                    <a:lnTo>
                      <a:pt x="751" y="5094"/>
                    </a:lnTo>
                    <a:lnTo>
                      <a:pt x="800" y="5149"/>
                    </a:lnTo>
                    <a:lnTo>
                      <a:pt x="850" y="5202"/>
                    </a:lnTo>
                    <a:lnTo>
                      <a:pt x="901" y="5255"/>
                    </a:lnTo>
                    <a:lnTo>
                      <a:pt x="954" y="5306"/>
                    </a:lnTo>
                    <a:lnTo>
                      <a:pt x="1007" y="5356"/>
                    </a:lnTo>
                    <a:lnTo>
                      <a:pt x="1062" y="5404"/>
                    </a:lnTo>
                    <a:lnTo>
                      <a:pt x="1117" y="5452"/>
                    </a:lnTo>
                    <a:lnTo>
                      <a:pt x="1175" y="5498"/>
                    </a:lnTo>
                    <a:lnTo>
                      <a:pt x="1233" y="5543"/>
                    </a:lnTo>
                    <a:lnTo>
                      <a:pt x="1292" y="5586"/>
                    </a:lnTo>
                    <a:lnTo>
                      <a:pt x="1352" y="5628"/>
                    </a:lnTo>
                    <a:lnTo>
                      <a:pt x="1413" y="5667"/>
                    </a:lnTo>
                    <a:lnTo>
                      <a:pt x="1475" y="5707"/>
                    </a:lnTo>
                    <a:lnTo>
                      <a:pt x="1538" y="5744"/>
                    </a:lnTo>
                    <a:lnTo>
                      <a:pt x="1602" y="5780"/>
                    </a:lnTo>
                    <a:lnTo>
                      <a:pt x="1667" y="5814"/>
                    </a:lnTo>
                    <a:lnTo>
                      <a:pt x="1732" y="5848"/>
                    </a:lnTo>
                    <a:lnTo>
                      <a:pt x="1798" y="5879"/>
                    </a:lnTo>
                    <a:lnTo>
                      <a:pt x="1865" y="5908"/>
                    </a:lnTo>
                    <a:lnTo>
                      <a:pt x="1933" y="5936"/>
                    </a:lnTo>
                    <a:lnTo>
                      <a:pt x="2001" y="5963"/>
                    </a:lnTo>
                    <a:lnTo>
                      <a:pt x="2070" y="5987"/>
                    </a:lnTo>
                    <a:lnTo>
                      <a:pt x="2140" y="6010"/>
                    </a:lnTo>
                    <a:lnTo>
                      <a:pt x="2209" y="6032"/>
                    </a:lnTo>
                    <a:lnTo>
                      <a:pt x="2280" y="6052"/>
                    </a:lnTo>
                    <a:lnTo>
                      <a:pt x="2351" y="6070"/>
                    </a:lnTo>
                    <a:lnTo>
                      <a:pt x="2423" y="6086"/>
                    </a:lnTo>
                    <a:lnTo>
                      <a:pt x="2494" y="6101"/>
                    </a:lnTo>
                    <a:lnTo>
                      <a:pt x="2566" y="6114"/>
                    </a:lnTo>
                    <a:lnTo>
                      <a:pt x="2638" y="6125"/>
                    </a:lnTo>
                    <a:lnTo>
                      <a:pt x="2711" y="6135"/>
                    </a:lnTo>
                    <a:lnTo>
                      <a:pt x="2784" y="6143"/>
                    </a:lnTo>
                    <a:lnTo>
                      <a:pt x="2857" y="6148"/>
                    </a:lnTo>
                    <a:lnTo>
                      <a:pt x="2930" y="6153"/>
                    </a:lnTo>
                    <a:lnTo>
                      <a:pt x="3003" y="6156"/>
                    </a:lnTo>
                    <a:lnTo>
                      <a:pt x="3076" y="6156"/>
                    </a:lnTo>
                    <a:lnTo>
                      <a:pt x="3149" y="6156"/>
                    </a:lnTo>
                    <a:lnTo>
                      <a:pt x="3223" y="6153"/>
                    </a:lnTo>
                    <a:lnTo>
                      <a:pt x="3296" y="6148"/>
                    </a:lnTo>
                    <a:lnTo>
                      <a:pt x="3369" y="6143"/>
                    </a:lnTo>
                    <a:lnTo>
                      <a:pt x="3442" y="6135"/>
                    </a:lnTo>
                    <a:lnTo>
                      <a:pt x="3513" y="6125"/>
                    </a:lnTo>
                    <a:lnTo>
                      <a:pt x="3586" y="6114"/>
                    </a:lnTo>
                    <a:lnTo>
                      <a:pt x="3658" y="6101"/>
                    </a:lnTo>
                    <a:lnTo>
                      <a:pt x="3730" y="6086"/>
                    </a:lnTo>
                    <a:lnTo>
                      <a:pt x="3801" y="6070"/>
                    </a:lnTo>
                    <a:lnTo>
                      <a:pt x="3872" y="6052"/>
                    </a:lnTo>
                    <a:lnTo>
                      <a:pt x="3942" y="6032"/>
                    </a:lnTo>
                    <a:lnTo>
                      <a:pt x="4013" y="6010"/>
                    </a:lnTo>
                    <a:lnTo>
                      <a:pt x="4082" y="5987"/>
                    </a:lnTo>
                    <a:lnTo>
                      <a:pt x="4151" y="5963"/>
                    </a:lnTo>
                    <a:lnTo>
                      <a:pt x="4219" y="5936"/>
                    </a:lnTo>
                    <a:lnTo>
                      <a:pt x="4287" y="5908"/>
                    </a:lnTo>
                    <a:lnTo>
                      <a:pt x="4353" y="5879"/>
                    </a:lnTo>
                    <a:lnTo>
                      <a:pt x="4420" y="5848"/>
                    </a:lnTo>
                    <a:lnTo>
                      <a:pt x="4485" y="5814"/>
                    </a:lnTo>
                    <a:lnTo>
                      <a:pt x="4550" y="5780"/>
                    </a:lnTo>
                    <a:lnTo>
                      <a:pt x="4614" y="5744"/>
                    </a:lnTo>
                    <a:lnTo>
                      <a:pt x="4677" y="5707"/>
                    </a:lnTo>
                    <a:lnTo>
                      <a:pt x="4739" y="5667"/>
                    </a:lnTo>
                    <a:lnTo>
                      <a:pt x="4800" y="5628"/>
                    </a:lnTo>
                    <a:lnTo>
                      <a:pt x="4860" y="5586"/>
                    </a:lnTo>
                    <a:lnTo>
                      <a:pt x="4919" y="5543"/>
                    </a:lnTo>
                    <a:lnTo>
                      <a:pt x="4977" y="5498"/>
                    </a:lnTo>
                    <a:lnTo>
                      <a:pt x="5034" y="5452"/>
                    </a:lnTo>
                    <a:lnTo>
                      <a:pt x="5091" y="5404"/>
                    </a:lnTo>
                    <a:lnTo>
                      <a:pt x="5145" y="5356"/>
                    </a:lnTo>
                    <a:lnTo>
                      <a:pt x="5199" y="5306"/>
                    </a:lnTo>
                    <a:lnTo>
                      <a:pt x="5251" y="5255"/>
                    </a:lnTo>
                    <a:lnTo>
                      <a:pt x="5302" y="5202"/>
                    </a:lnTo>
                    <a:lnTo>
                      <a:pt x="5351" y="5149"/>
                    </a:lnTo>
                    <a:lnTo>
                      <a:pt x="5400" y="5094"/>
                    </a:lnTo>
                    <a:lnTo>
                      <a:pt x="5448" y="5039"/>
                    </a:lnTo>
                    <a:lnTo>
                      <a:pt x="5494" y="4981"/>
                    </a:lnTo>
                    <a:lnTo>
                      <a:pt x="5538" y="4922"/>
                    </a:lnTo>
                    <a:lnTo>
                      <a:pt x="5581" y="4864"/>
                    </a:lnTo>
                    <a:lnTo>
                      <a:pt x="5623" y="4803"/>
                    </a:lnTo>
                    <a:lnTo>
                      <a:pt x="5663" y="4742"/>
                    </a:lnTo>
                    <a:lnTo>
                      <a:pt x="5702" y="4680"/>
                    </a:lnTo>
                    <a:lnTo>
                      <a:pt x="5739" y="4617"/>
                    </a:lnTo>
                    <a:lnTo>
                      <a:pt x="5776" y="4553"/>
                    </a:lnTo>
                    <a:lnTo>
                      <a:pt x="5810" y="4489"/>
                    </a:lnTo>
                    <a:lnTo>
                      <a:pt x="5842" y="4423"/>
                    </a:lnTo>
                    <a:lnTo>
                      <a:pt x="5874" y="4357"/>
                    </a:lnTo>
                    <a:lnTo>
                      <a:pt x="5903" y="4290"/>
                    </a:lnTo>
                    <a:lnTo>
                      <a:pt x="5932" y="4223"/>
                    </a:lnTo>
                    <a:lnTo>
                      <a:pt x="5958" y="4154"/>
                    </a:lnTo>
                    <a:lnTo>
                      <a:pt x="5983" y="4085"/>
                    </a:lnTo>
                    <a:lnTo>
                      <a:pt x="6006" y="4015"/>
                    </a:lnTo>
                    <a:lnTo>
                      <a:pt x="6027" y="3945"/>
                    </a:lnTo>
                    <a:lnTo>
                      <a:pt x="6047" y="3875"/>
                    </a:lnTo>
                    <a:lnTo>
                      <a:pt x="6065" y="3804"/>
                    </a:lnTo>
                    <a:lnTo>
                      <a:pt x="6081" y="3732"/>
                    </a:lnTo>
                    <a:lnTo>
                      <a:pt x="6096" y="3661"/>
                    </a:lnTo>
                    <a:lnTo>
                      <a:pt x="6109" y="3588"/>
                    </a:lnTo>
                    <a:lnTo>
                      <a:pt x="6121" y="3517"/>
                    </a:lnTo>
                    <a:lnTo>
                      <a:pt x="6130" y="3444"/>
                    </a:lnTo>
                    <a:lnTo>
                      <a:pt x="6137" y="3371"/>
                    </a:lnTo>
                    <a:lnTo>
                      <a:pt x="6144" y="3298"/>
                    </a:lnTo>
                    <a:lnTo>
                      <a:pt x="6148" y="3225"/>
                    </a:lnTo>
                    <a:lnTo>
                      <a:pt x="6151" y="3152"/>
                    </a:lnTo>
                    <a:lnTo>
                      <a:pt x="6152" y="307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80" name="Line 32"/>
              <p:cNvSpPr>
                <a:spLocks noChangeShapeType="1"/>
              </p:cNvSpPr>
              <p:nvPr/>
            </p:nvSpPr>
            <p:spPr bwMode="auto">
              <a:xfrm>
                <a:off x="338" y="1980"/>
                <a:ext cx="40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81" name="Line 33"/>
              <p:cNvSpPr>
                <a:spLocks noChangeShapeType="1"/>
              </p:cNvSpPr>
              <p:nvPr/>
            </p:nvSpPr>
            <p:spPr bwMode="auto">
              <a:xfrm flipV="1">
                <a:off x="745" y="1496"/>
                <a:ext cx="0" cy="4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82" name="Line 34"/>
              <p:cNvSpPr>
                <a:spLocks noChangeShapeType="1"/>
              </p:cNvSpPr>
              <p:nvPr/>
            </p:nvSpPr>
            <p:spPr bwMode="auto">
              <a:xfrm flipV="1">
                <a:off x="745" y="1046"/>
                <a:ext cx="492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1983" name="Group 35"/>
              <p:cNvGrpSpPr>
                <a:grpSpLocks noChangeAspect="1"/>
              </p:cNvGrpSpPr>
              <p:nvPr/>
            </p:nvGrpSpPr>
            <p:grpSpPr bwMode="auto">
              <a:xfrm>
                <a:off x="339" y="514"/>
                <a:ext cx="898" cy="1465"/>
                <a:chOff x="999" y="1091"/>
                <a:chExt cx="674" cy="1100"/>
              </a:xfrm>
            </p:grpSpPr>
            <p:sp>
              <p:nvSpPr>
                <p:cNvPr id="81984" name="Line 3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10" y="1091"/>
                  <a:ext cx="83" cy="185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85" name="Line 37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390" y="1301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86" name="Line 38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370" y="1345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87" name="Line 39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271" y="1389"/>
                  <a:ext cx="88" cy="19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88" name="Line 40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251" y="1609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89" name="Line 41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231" y="1653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0" name="Line 4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133" y="1697"/>
                  <a:ext cx="87" cy="19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1" name="Line 43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113" y="1917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2" name="Line 44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093" y="1961"/>
                  <a:ext cx="9" cy="20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3" name="Line 45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999" y="2005"/>
                  <a:ext cx="83" cy="186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4" name="Line 46"/>
                <p:cNvSpPr>
                  <a:spLocks noChangeAspect="1" noChangeShapeType="1"/>
                </p:cNvSpPr>
                <p:nvPr/>
              </p:nvSpPr>
              <p:spPr bwMode="auto">
                <a:xfrm>
                  <a:off x="1493" y="1091"/>
                  <a:ext cx="65" cy="14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5" name="Line 47"/>
                <p:cNvSpPr>
                  <a:spLocks noChangeAspect="1" noChangeShapeType="1"/>
                </p:cNvSpPr>
                <p:nvPr/>
              </p:nvSpPr>
              <p:spPr bwMode="auto">
                <a:xfrm>
                  <a:off x="1569" y="1260"/>
                  <a:ext cx="9" cy="1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6" name="Line 48"/>
                <p:cNvSpPr>
                  <a:spLocks noChangeAspect="1" noChangeShapeType="1"/>
                </p:cNvSpPr>
                <p:nvPr/>
              </p:nvSpPr>
              <p:spPr bwMode="auto">
                <a:xfrm>
                  <a:off x="1589" y="1304"/>
                  <a:ext cx="8" cy="19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1997" name="Line 49"/>
                <p:cNvSpPr>
                  <a:spLocks noChangeAspect="1" noChangeShapeType="1"/>
                </p:cNvSpPr>
                <p:nvPr/>
              </p:nvSpPr>
              <p:spPr bwMode="auto">
                <a:xfrm>
                  <a:off x="1608" y="1348"/>
                  <a:ext cx="65" cy="14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1942" name="Group 50"/>
            <p:cNvGrpSpPr>
              <a:grpSpLocks/>
            </p:cNvGrpSpPr>
            <p:nvPr/>
          </p:nvGrpSpPr>
          <p:grpSpPr bwMode="auto">
            <a:xfrm>
              <a:off x="338" y="1046"/>
              <a:ext cx="899" cy="934"/>
              <a:chOff x="338" y="1046"/>
              <a:chExt cx="899" cy="934"/>
            </a:xfrm>
          </p:grpSpPr>
          <p:sp>
            <p:nvSpPr>
              <p:cNvPr id="81956" name="Line 51"/>
              <p:cNvSpPr>
                <a:spLocks noChangeShapeType="1"/>
              </p:cNvSpPr>
              <p:nvPr/>
            </p:nvSpPr>
            <p:spPr bwMode="auto">
              <a:xfrm>
                <a:off x="338" y="1980"/>
                <a:ext cx="40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57" name="Line 52"/>
              <p:cNvSpPr>
                <a:spLocks noChangeShapeType="1"/>
              </p:cNvSpPr>
              <p:nvPr/>
            </p:nvSpPr>
            <p:spPr bwMode="auto">
              <a:xfrm flipV="1">
                <a:off x="745" y="1496"/>
                <a:ext cx="0" cy="48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58" name="Line 53"/>
              <p:cNvSpPr>
                <a:spLocks noChangeShapeType="1"/>
              </p:cNvSpPr>
              <p:nvPr/>
            </p:nvSpPr>
            <p:spPr bwMode="auto">
              <a:xfrm flipV="1">
                <a:off x="745" y="1046"/>
                <a:ext cx="492" cy="45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1943" name="Freeform 54"/>
            <p:cNvSpPr>
              <a:spLocks/>
            </p:cNvSpPr>
            <p:nvPr/>
          </p:nvSpPr>
          <p:spPr bwMode="auto">
            <a:xfrm>
              <a:off x="338" y="2754"/>
              <a:ext cx="407" cy="1220"/>
            </a:xfrm>
            <a:custGeom>
              <a:avLst/>
              <a:gdLst>
                <a:gd name="T0" fmla="*/ 7 w 1558"/>
                <a:gd name="T1" fmla="*/ 0 h 4665"/>
                <a:gd name="T2" fmla="*/ 7 w 1558"/>
                <a:gd name="T3" fmla="*/ 0 h 4665"/>
                <a:gd name="T4" fmla="*/ 6 w 1558"/>
                <a:gd name="T5" fmla="*/ 1 h 4665"/>
                <a:gd name="T6" fmla="*/ 6 w 1558"/>
                <a:gd name="T7" fmla="*/ 1 h 4665"/>
                <a:gd name="T8" fmla="*/ 5 w 1558"/>
                <a:gd name="T9" fmla="*/ 1 h 4665"/>
                <a:gd name="T10" fmla="*/ 5 w 1558"/>
                <a:gd name="T11" fmla="*/ 1 h 4665"/>
                <a:gd name="T12" fmla="*/ 5 w 1558"/>
                <a:gd name="T13" fmla="*/ 1 h 4665"/>
                <a:gd name="T14" fmla="*/ 4 w 1558"/>
                <a:gd name="T15" fmla="*/ 2 h 4665"/>
                <a:gd name="T16" fmla="*/ 4 w 1558"/>
                <a:gd name="T17" fmla="*/ 2 h 4665"/>
                <a:gd name="T18" fmla="*/ 4 w 1558"/>
                <a:gd name="T19" fmla="*/ 2 h 4665"/>
                <a:gd name="T20" fmla="*/ 3 w 1558"/>
                <a:gd name="T21" fmla="*/ 3 h 4665"/>
                <a:gd name="T22" fmla="*/ 3 w 1558"/>
                <a:gd name="T23" fmla="*/ 3 h 4665"/>
                <a:gd name="T24" fmla="*/ 3 w 1558"/>
                <a:gd name="T25" fmla="*/ 3 h 4665"/>
                <a:gd name="T26" fmla="*/ 2 w 1558"/>
                <a:gd name="T27" fmla="*/ 4 h 4665"/>
                <a:gd name="T28" fmla="*/ 2 w 1558"/>
                <a:gd name="T29" fmla="*/ 4 h 4665"/>
                <a:gd name="T30" fmla="*/ 2 w 1558"/>
                <a:gd name="T31" fmla="*/ 4 h 4665"/>
                <a:gd name="T32" fmla="*/ 2 w 1558"/>
                <a:gd name="T33" fmla="*/ 5 h 4665"/>
                <a:gd name="T34" fmla="*/ 2 w 1558"/>
                <a:gd name="T35" fmla="*/ 5 h 4665"/>
                <a:gd name="T36" fmla="*/ 1 w 1558"/>
                <a:gd name="T37" fmla="*/ 5 h 4665"/>
                <a:gd name="T38" fmla="*/ 1 w 1558"/>
                <a:gd name="T39" fmla="*/ 6 h 4665"/>
                <a:gd name="T40" fmla="*/ 1 w 1558"/>
                <a:gd name="T41" fmla="*/ 6 h 4665"/>
                <a:gd name="T42" fmla="*/ 1 w 1558"/>
                <a:gd name="T43" fmla="*/ 7 h 4665"/>
                <a:gd name="T44" fmla="*/ 1 w 1558"/>
                <a:gd name="T45" fmla="*/ 7 h 4665"/>
                <a:gd name="T46" fmla="*/ 1 w 1558"/>
                <a:gd name="T47" fmla="*/ 8 h 4665"/>
                <a:gd name="T48" fmla="*/ 0 w 1558"/>
                <a:gd name="T49" fmla="*/ 8 h 4665"/>
                <a:gd name="T50" fmla="*/ 0 w 1558"/>
                <a:gd name="T51" fmla="*/ 9 h 4665"/>
                <a:gd name="T52" fmla="*/ 0 w 1558"/>
                <a:gd name="T53" fmla="*/ 9 h 4665"/>
                <a:gd name="T54" fmla="*/ 0 w 1558"/>
                <a:gd name="T55" fmla="*/ 9 h 4665"/>
                <a:gd name="T56" fmla="*/ 0 w 1558"/>
                <a:gd name="T57" fmla="*/ 10 h 4665"/>
                <a:gd name="T58" fmla="*/ 0 w 1558"/>
                <a:gd name="T59" fmla="*/ 10 h 4665"/>
                <a:gd name="T60" fmla="*/ 0 w 1558"/>
                <a:gd name="T61" fmla="*/ 11 h 4665"/>
                <a:gd name="T62" fmla="*/ 0 w 1558"/>
                <a:gd name="T63" fmla="*/ 11 h 4665"/>
                <a:gd name="T64" fmla="*/ 0 w 1558"/>
                <a:gd name="T65" fmla="*/ 12 h 4665"/>
                <a:gd name="T66" fmla="*/ 0 w 1558"/>
                <a:gd name="T67" fmla="*/ 12 h 4665"/>
                <a:gd name="T68" fmla="*/ 0 w 1558"/>
                <a:gd name="T69" fmla="*/ 13 h 4665"/>
                <a:gd name="T70" fmla="*/ 0 w 1558"/>
                <a:gd name="T71" fmla="*/ 13 h 4665"/>
                <a:gd name="T72" fmla="*/ 0 w 1558"/>
                <a:gd name="T73" fmla="*/ 14 h 4665"/>
                <a:gd name="T74" fmla="*/ 1 w 1558"/>
                <a:gd name="T75" fmla="*/ 14 h 4665"/>
                <a:gd name="T76" fmla="*/ 1 w 1558"/>
                <a:gd name="T77" fmla="*/ 14 h 4665"/>
                <a:gd name="T78" fmla="*/ 1 w 1558"/>
                <a:gd name="T79" fmla="*/ 15 h 4665"/>
                <a:gd name="T80" fmla="*/ 1 w 1558"/>
                <a:gd name="T81" fmla="*/ 15 h 4665"/>
                <a:gd name="T82" fmla="*/ 1 w 1558"/>
                <a:gd name="T83" fmla="*/ 16 h 4665"/>
                <a:gd name="T84" fmla="*/ 1 w 1558"/>
                <a:gd name="T85" fmla="*/ 16 h 4665"/>
                <a:gd name="T86" fmla="*/ 1 w 1558"/>
                <a:gd name="T87" fmla="*/ 16 h 4665"/>
                <a:gd name="T88" fmla="*/ 2 w 1558"/>
                <a:gd name="T89" fmla="*/ 17 h 4665"/>
                <a:gd name="T90" fmla="*/ 2 w 1558"/>
                <a:gd name="T91" fmla="*/ 17 h 4665"/>
                <a:gd name="T92" fmla="*/ 2 w 1558"/>
                <a:gd name="T93" fmla="*/ 18 h 4665"/>
                <a:gd name="T94" fmla="*/ 2 w 1558"/>
                <a:gd name="T95" fmla="*/ 18 h 4665"/>
                <a:gd name="T96" fmla="*/ 3 w 1558"/>
                <a:gd name="T97" fmla="*/ 18 h 4665"/>
                <a:gd name="T98" fmla="*/ 3 w 1558"/>
                <a:gd name="T99" fmla="*/ 19 h 4665"/>
                <a:gd name="T100" fmla="*/ 3 w 1558"/>
                <a:gd name="T101" fmla="*/ 19 h 4665"/>
                <a:gd name="T102" fmla="*/ 4 w 1558"/>
                <a:gd name="T103" fmla="*/ 19 h 4665"/>
                <a:gd name="T104" fmla="*/ 4 w 1558"/>
                <a:gd name="T105" fmla="*/ 20 h 4665"/>
                <a:gd name="T106" fmla="*/ 4 w 1558"/>
                <a:gd name="T107" fmla="*/ 20 h 4665"/>
                <a:gd name="T108" fmla="*/ 4 w 1558"/>
                <a:gd name="T109" fmla="*/ 20 h 4665"/>
                <a:gd name="T110" fmla="*/ 5 w 1558"/>
                <a:gd name="T111" fmla="*/ 20 h 4665"/>
                <a:gd name="T112" fmla="*/ 5 w 1558"/>
                <a:gd name="T113" fmla="*/ 21 h 4665"/>
                <a:gd name="T114" fmla="*/ 6 w 1558"/>
                <a:gd name="T115" fmla="*/ 21 h 4665"/>
                <a:gd name="T116" fmla="*/ 6 w 1558"/>
                <a:gd name="T117" fmla="*/ 21 h 4665"/>
                <a:gd name="T118" fmla="*/ 7 w 1558"/>
                <a:gd name="T119" fmla="*/ 21 h 4665"/>
                <a:gd name="T120" fmla="*/ 7 w 1558"/>
                <a:gd name="T121" fmla="*/ 22 h 4665"/>
                <a:gd name="T122" fmla="*/ 7 w 1558"/>
                <a:gd name="T123" fmla="*/ 22 h 466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558" h="4665">
                  <a:moveTo>
                    <a:pt x="1558" y="0"/>
                  </a:moveTo>
                  <a:lnTo>
                    <a:pt x="1514" y="18"/>
                  </a:lnTo>
                  <a:lnTo>
                    <a:pt x="1470" y="38"/>
                  </a:lnTo>
                  <a:lnTo>
                    <a:pt x="1425" y="59"/>
                  </a:lnTo>
                  <a:lnTo>
                    <a:pt x="1382" y="80"/>
                  </a:lnTo>
                  <a:lnTo>
                    <a:pt x="1339" y="102"/>
                  </a:lnTo>
                  <a:lnTo>
                    <a:pt x="1297" y="126"/>
                  </a:lnTo>
                  <a:lnTo>
                    <a:pt x="1255" y="150"/>
                  </a:lnTo>
                  <a:lnTo>
                    <a:pt x="1213" y="174"/>
                  </a:lnTo>
                  <a:lnTo>
                    <a:pt x="1172" y="200"/>
                  </a:lnTo>
                  <a:lnTo>
                    <a:pt x="1131" y="226"/>
                  </a:lnTo>
                  <a:lnTo>
                    <a:pt x="1092" y="253"/>
                  </a:lnTo>
                  <a:lnTo>
                    <a:pt x="1052" y="282"/>
                  </a:lnTo>
                  <a:lnTo>
                    <a:pt x="1013" y="309"/>
                  </a:lnTo>
                  <a:lnTo>
                    <a:pt x="974" y="339"/>
                  </a:lnTo>
                  <a:lnTo>
                    <a:pt x="937" y="369"/>
                  </a:lnTo>
                  <a:lnTo>
                    <a:pt x="899" y="400"/>
                  </a:lnTo>
                  <a:lnTo>
                    <a:pt x="863" y="431"/>
                  </a:lnTo>
                  <a:lnTo>
                    <a:pt x="826" y="464"/>
                  </a:lnTo>
                  <a:lnTo>
                    <a:pt x="791" y="496"/>
                  </a:lnTo>
                  <a:lnTo>
                    <a:pt x="757" y="530"/>
                  </a:lnTo>
                  <a:lnTo>
                    <a:pt x="722" y="564"/>
                  </a:lnTo>
                  <a:lnTo>
                    <a:pt x="688" y="599"/>
                  </a:lnTo>
                  <a:lnTo>
                    <a:pt x="656" y="634"/>
                  </a:lnTo>
                  <a:lnTo>
                    <a:pt x="624" y="671"/>
                  </a:lnTo>
                  <a:lnTo>
                    <a:pt x="592" y="707"/>
                  </a:lnTo>
                  <a:lnTo>
                    <a:pt x="561" y="745"/>
                  </a:lnTo>
                  <a:lnTo>
                    <a:pt x="531" y="782"/>
                  </a:lnTo>
                  <a:lnTo>
                    <a:pt x="502" y="821"/>
                  </a:lnTo>
                  <a:lnTo>
                    <a:pt x="474" y="860"/>
                  </a:lnTo>
                  <a:lnTo>
                    <a:pt x="446" y="899"/>
                  </a:lnTo>
                  <a:lnTo>
                    <a:pt x="418" y="939"/>
                  </a:lnTo>
                  <a:lnTo>
                    <a:pt x="392" y="980"/>
                  </a:lnTo>
                  <a:lnTo>
                    <a:pt x="366" y="1021"/>
                  </a:lnTo>
                  <a:lnTo>
                    <a:pt x="342" y="1063"/>
                  </a:lnTo>
                  <a:lnTo>
                    <a:pt x="318" y="1105"/>
                  </a:lnTo>
                  <a:lnTo>
                    <a:pt x="295" y="1147"/>
                  </a:lnTo>
                  <a:lnTo>
                    <a:pt x="273" y="1190"/>
                  </a:lnTo>
                  <a:lnTo>
                    <a:pt x="252" y="1233"/>
                  </a:lnTo>
                  <a:lnTo>
                    <a:pt x="231" y="1277"/>
                  </a:lnTo>
                  <a:lnTo>
                    <a:pt x="211" y="1322"/>
                  </a:lnTo>
                  <a:lnTo>
                    <a:pt x="192" y="1366"/>
                  </a:lnTo>
                  <a:lnTo>
                    <a:pt x="174" y="1411"/>
                  </a:lnTo>
                  <a:lnTo>
                    <a:pt x="156" y="1456"/>
                  </a:lnTo>
                  <a:lnTo>
                    <a:pt x="140" y="1502"/>
                  </a:lnTo>
                  <a:lnTo>
                    <a:pt x="124" y="1547"/>
                  </a:lnTo>
                  <a:lnTo>
                    <a:pt x="110" y="1593"/>
                  </a:lnTo>
                  <a:lnTo>
                    <a:pt x="97" y="1640"/>
                  </a:lnTo>
                  <a:lnTo>
                    <a:pt x="84" y="1686"/>
                  </a:lnTo>
                  <a:lnTo>
                    <a:pt x="71" y="1734"/>
                  </a:lnTo>
                  <a:lnTo>
                    <a:pt x="60" y="1780"/>
                  </a:lnTo>
                  <a:lnTo>
                    <a:pt x="50" y="1828"/>
                  </a:lnTo>
                  <a:lnTo>
                    <a:pt x="42" y="1875"/>
                  </a:lnTo>
                  <a:lnTo>
                    <a:pt x="33" y="1923"/>
                  </a:lnTo>
                  <a:lnTo>
                    <a:pt x="26" y="1970"/>
                  </a:lnTo>
                  <a:lnTo>
                    <a:pt x="19" y="2019"/>
                  </a:lnTo>
                  <a:lnTo>
                    <a:pt x="14" y="2067"/>
                  </a:lnTo>
                  <a:lnTo>
                    <a:pt x="9" y="2115"/>
                  </a:lnTo>
                  <a:lnTo>
                    <a:pt x="5" y="2163"/>
                  </a:lnTo>
                  <a:lnTo>
                    <a:pt x="3" y="2211"/>
                  </a:lnTo>
                  <a:lnTo>
                    <a:pt x="1" y="2260"/>
                  </a:lnTo>
                  <a:lnTo>
                    <a:pt x="0" y="2309"/>
                  </a:lnTo>
                  <a:lnTo>
                    <a:pt x="0" y="2356"/>
                  </a:lnTo>
                  <a:lnTo>
                    <a:pt x="1" y="2405"/>
                  </a:lnTo>
                  <a:lnTo>
                    <a:pt x="3" y="2453"/>
                  </a:lnTo>
                  <a:lnTo>
                    <a:pt x="5" y="2502"/>
                  </a:lnTo>
                  <a:lnTo>
                    <a:pt x="9" y="2550"/>
                  </a:lnTo>
                  <a:lnTo>
                    <a:pt x="14" y="2598"/>
                  </a:lnTo>
                  <a:lnTo>
                    <a:pt x="19" y="2646"/>
                  </a:lnTo>
                  <a:lnTo>
                    <a:pt x="26" y="2694"/>
                  </a:lnTo>
                  <a:lnTo>
                    <a:pt x="33" y="2742"/>
                  </a:lnTo>
                  <a:lnTo>
                    <a:pt x="42" y="2789"/>
                  </a:lnTo>
                  <a:lnTo>
                    <a:pt x="50" y="2837"/>
                  </a:lnTo>
                  <a:lnTo>
                    <a:pt x="60" y="2884"/>
                  </a:lnTo>
                  <a:lnTo>
                    <a:pt x="71" y="2931"/>
                  </a:lnTo>
                  <a:lnTo>
                    <a:pt x="84" y="2978"/>
                  </a:lnTo>
                  <a:lnTo>
                    <a:pt x="97" y="3025"/>
                  </a:lnTo>
                  <a:lnTo>
                    <a:pt x="110" y="3071"/>
                  </a:lnTo>
                  <a:lnTo>
                    <a:pt x="124" y="3118"/>
                  </a:lnTo>
                  <a:lnTo>
                    <a:pt x="140" y="3163"/>
                  </a:lnTo>
                  <a:lnTo>
                    <a:pt x="156" y="3208"/>
                  </a:lnTo>
                  <a:lnTo>
                    <a:pt x="174" y="3254"/>
                  </a:lnTo>
                  <a:lnTo>
                    <a:pt x="192" y="3299"/>
                  </a:lnTo>
                  <a:lnTo>
                    <a:pt x="211" y="3343"/>
                  </a:lnTo>
                  <a:lnTo>
                    <a:pt x="231" y="3387"/>
                  </a:lnTo>
                  <a:lnTo>
                    <a:pt x="252" y="3432"/>
                  </a:lnTo>
                  <a:lnTo>
                    <a:pt x="273" y="3475"/>
                  </a:lnTo>
                  <a:lnTo>
                    <a:pt x="295" y="3518"/>
                  </a:lnTo>
                  <a:lnTo>
                    <a:pt x="318" y="3560"/>
                  </a:lnTo>
                  <a:lnTo>
                    <a:pt x="342" y="3602"/>
                  </a:lnTo>
                  <a:lnTo>
                    <a:pt x="366" y="3644"/>
                  </a:lnTo>
                  <a:lnTo>
                    <a:pt x="392" y="3685"/>
                  </a:lnTo>
                  <a:lnTo>
                    <a:pt x="418" y="3726"/>
                  </a:lnTo>
                  <a:lnTo>
                    <a:pt x="446" y="3765"/>
                  </a:lnTo>
                  <a:lnTo>
                    <a:pt x="474" y="3805"/>
                  </a:lnTo>
                  <a:lnTo>
                    <a:pt x="502" y="3844"/>
                  </a:lnTo>
                  <a:lnTo>
                    <a:pt x="531" y="3882"/>
                  </a:lnTo>
                  <a:lnTo>
                    <a:pt x="561" y="3920"/>
                  </a:lnTo>
                  <a:lnTo>
                    <a:pt x="592" y="3958"/>
                  </a:lnTo>
                  <a:lnTo>
                    <a:pt x="624" y="3994"/>
                  </a:lnTo>
                  <a:lnTo>
                    <a:pt x="656" y="4031"/>
                  </a:lnTo>
                  <a:lnTo>
                    <a:pt x="688" y="4066"/>
                  </a:lnTo>
                  <a:lnTo>
                    <a:pt x="722" y="4100"/>
                  </a:lnTo>
                  <a:lnTo>
                    <a:pt x="757" y="4134"/>
                  </a:lnTo>
                  <a:lnTo>
                    <a:pt x="791" y="4169"/>
                  </a:lnTo>
                  <a:lnTo>
                    <a:pt x="826" y="4201"/>
                  </a:lnTo>
                  <a:lnTo>
                    <a:pt x="863" y="4233"/>
                  </a:lnTo>
                  <a:lnTo>
                    <a:pt x="899" y="4265"/>
                  </a:lnTo>
                  <a:lnTo>
                    <a:pt x="937" y="4296"/>
                  </a:lnTo>
                  <a:lnTo>
                    <a:pt x="974" y="4326"/>
                  </a:lnTo>
                  <a:lnTo>
                    <a:pt x="1013" y="4354"/>
                  </a:lnTo>
                  <a:lnTo>
                    <a:pt x="1052" y="4383"/>
                  </a:lnTo>
                  <a:lnTo>
                    <a:pt x="1092" y="4411"/>
                  </a:lnTo>
                  <a:lnTo>
                    <a:pt x="1131" y="4438"/>
                  </a:lnTo>
                  <a:lnTo>
                    <a:pt x="1172" y="4465"/>
                  </a:lnTo>
                  <a:lnTo>
                    <a:pt x="1213" y="4490"/>
                  </a:lnTo>
                  <a:lnTo>
                    <a:pt x="1255" y="4515"/>
                  </a:lnTo>
                  <a:lnTo>
                    <a:pt x="1297" y="4539"/>
                  </a:lnTo>
                  <a:lnTo>
                    <a:pt x="1339" y="4562"/>
                  </a:lnTo>
                  <a:lnTo>
                    <a:pt x="1382" y="4584"/>
                  </a:lnTo>
                  <a:lnTo>
                    <a:pt x="1425" y="4605"/>
                  </a:lnTo>
                  <a:lnTo>
                    <a:pt x="1470" y="4626"/>
                  </a:lnTo>
                  <a:lnTo>
                    <a:pt x="1514" y="4646"/>
                  </a:lnTo>
                  <a:lnTo>
                    <a:pt x="1558" y="46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44" name="Line 55"/>
            <p:cNvSpPr>
              <a:spLocks noChangeShapeType="1"/>
            </p:cNvSpPr>
            <p:nvPr/>
          </p:nvSpPr>
          <p:spPr bwMode="auto">
            <a:xfrm flipH="1">
              <a:off x="2231" y="1980"/>
              <a:ext cx="122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45" name="Line 56"/>
            <p:cNvSpPr>
              <a:spLocks noChangeShapeType="1"/>
            </p:cNvSpPr>
            <p:nvPr/>
          </p:nvSpPr>
          <p:spPr bwMode="auto">
            <a:xfrm>
              <a:off x="745" y="2750"/>
              <a:ext cx="0" cy="12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1946" name="Group 57"/>
            <p:cNvGrpSpPr>
              <a:grpSpLocks/>
            </p:cNvGrpSpPr>
            <p:nvPr/>
          </p:nvGrpSpPr>
          <p:grpSpPr bwMode="auto">
            <a:xfrm>
              <a:off x="2231" y="1496"/>
              <a:ext cx="1220" cy="484"/>
              <a:chOff x="2231" y="1496"/>
              <a:chExt cx="1220" cy="484"/>
            </a:xfrm>
          </p:grpSpPr>
          <p:sp>
            <p:nvSpPr>
              <p:cNvPr id="81954" name="Freeform 58"/>
              <p:cNvSpPr>
                <a:spLocks/>
              </p:cNvSpPr>
              <p:nvPr/>
            </p:nvSpPr>
            <p:spPr bwMode="auto">
              <a:xfrm>
                <a:off x="2231" y="1496"/>
                <a:ext cx="246" cy="484"/>
              </a:xfrm>
              <a:custGeom>
                <a:avLst/>
                <a:gdLst>
                  <a:gd name="T0" fmla="*/ 0 w 941"/>
                  <a:gd name="T1" fmla="*/ 9 h 1848"/>
                  <a:gd name="T2" fmla="*/ 0 w 941"/>
                  <a:gd name="T3" fmla="*/ 8 h 1848"/>
                  <a:gd name="T4" fmla="*/ 0 w 941"/>
                  <a:gd name="T5" fmla="*/ 8 h 1848"/>
                  <a:gd name="T6" fmla="*/ 1 w 941"/>
                  <a:gd name="T7" fmla="*/ 8 h 1848"/>
                  <a:gd name="T8" fmla="*/ 1 w 941"/>
                  <a:gd name="T9" fmla="*/ 7 h 1848"/>
                  <a:gd name="T10" fmla="*/ 1 w 941"/>
                  <a:gd name="T11" fmla="*/ 7 h 1848"/>
                  <a:gd name="T12" fmla="*/ 1 w 941"/>
                  <a:gd name="T13" fmla="*/ 7 h 1848"/>
                  <a:gd name="T14" fmla="*/ 1 w 941"/>
                  <a:gd name="T15" fmla="*/ 7 h 1848"/>
                  <a:gd name="T16" fmla="*/ 1 w 941"/>
                  <a:gd name="T17" fmla="*/ 6 h 1848"/>
                  <a:gd name="T18" fmla="*/ 1 w 941"/>
                  <a:gd name="T19" fmla="*/ 6 h 1848"/>
                  <a:gd name="T20" fmla="*/ 1 w 941"/>
                  <a:gd name="T21" fmla="*/ 6 h 1848"/>
                  <a:gd name="T22" fmla="*/ 1 w 941"/>
                  <a:gd name="T23" fmla="*/ 6 h 1848"/>
                  <a:gd name="T24" fmla="*/ 1 w 941"/>
                  <a:gd name="T25" fmla="*/ 6 h 1848"/>
                  <a:gd name="T26" fmla="*/ 2 w 941"/>
                  <a:gd name="T27" fmla="*/ 5 h 1848"/>
                  <a:gd name="T28" fmla="*/ 2 w 941"/>
                  <a:gd name="T29" fmla="*/ 5 h 1848"/>
                  <a:gd name="T30" fmla="*/ 2 w 941"/>
                  <a:gd name="T31" fmla="*/ 5 h 1848"/>
                  <a:gd name="T32" fmla="*/ 2 w 941"/>
                  <a:gd name="T33" fmla="*/ 5 h 1848"/>
                  <a:gd name="T34" fmla="*/ 2 w 941"/>
                  <a:gd name="T35" fmla="*/ 5 h 1848"/>
                  <a:gd name="T36" fmla="*/ 2 w 941"/>
                  <a:gd name="T37" fmla="*/ 5 h 1848"/>
                  <a:gd name="T38" fmla="*/ 2 w 941"/>
                  <a:gd name="T39" fmla="*/ 4 h 1848"/>
                  <a:gd name="T40" fmla="*/ 2 w 941"/>
                  <a:gd name="T41" fmla="*/ 4 h 1848"/>
                  <a:gd name="T42" fmla="*/ 2 w 941"/>
                  <a:gd name="T43" fmla="*/ 4 h 1848"/>
                  <a:gd name="T44" fmla="*/ 2 w 941"/>
                  <a:gd name="T45" fmla="*/ 4 h 1848"/>
                  <a:gd name="T46" fmla="*/ 2 w 941"/>
                  <a:gd name="T47" fmla="*/ 4 h 1848"/>
                  <a:gd name="T48" fmla="*/ 2 w 941"/>
                  <a:gd name="T49" fmla="*/ 4 h 1848"/>
                  <a:gd name="T50" fmla="*/ 2 w 941"/>
                  <a:gd name="T51" fmla="*/ 4 h 1848"/>
                  <a:gd name="T52" fmla="*/ 2 w 941"/>
                  <a:gd name="T53" fmla="*/ 3 h 1848"/>
                  <a:gd name="T54" fmla="*/ 2 w 941"/>
                  <a:gd name="T55" fmla="*/ 3 h 1848"/>
                  <a:gd name="T56" fmla="*/ 3 w 941"/>
                  <a:gd name="T57" fmla="*/ 3 h 1848"/>
                  <a:gd name="T58" fmla="*/ 3 w 941"/>
                  <a:gd name="T59" fmla="*/ 3 h 1848"/>
                  <a:gd name="T60" fmla="*/ 3 w 941"/>
                  <a:gd name="T61" fmla="*/ 3 h 1848"/>
                  <a:gd name="T62" fmla="*/ 3 w 941"/>
                  <a:gd name="T63" fmla="*/ 3 h 1848"/>
                  <a:gd name="T64" fmla="*/ 3 w 941"/>
                  <a:gd name="T65" fmla="*/ 3 h 1848"/>
                  <a:gd name="T66" fmla="*/ 3 w 941"/>
                  <a:gd name="T67" fmla="*/ 3 h 1848"/>
                  <a:gd name="T68" fmla="*/ 3 w 941"/>
                  <a:gd name="T69" fmla="*/ 2 h 1848"/>
                  <a:gd name="T70" fmla="*/ 3 w 941"/>
                  <a:gd name="T71" fmla="*/ 2 h 1848"/>
                  <a:gd name="T72" fmla="*/ 3 w 941"/>
                  <a:gd name="T73" fmla="*/ 2 h 1848"/>
                  <a:gd name="T74" fmla="*/ 3 w 941"/>
                  <a:gd name="T75" fmla="*/ 2 h 1848"/>
                  <a:gd name="T76" fmla="*/ 3 w 941"/>
                  <a:gd name="T77" fmla="*/ 2 h 1848"/>
                  <a:gd name="T78" fmla="*/ 3 w 941"/>
                  <a:gd name="T79" fmla="*/ 2 h 1848"/>
                  <a:gd name="T80" fmla="*/ 3 w 941"/>
                  <a:gd name="T81" fmla="*/ 2 h 1848"/>
                  <a:gd name="T82" fmla="*/ 3 w 941"/>
                  <a:gd name="T83" fmla="*/ 2 h 1848"/>
                  <a:gd name="T84" fmla="*/ 4 w 941"/>
                  <a:gd name="T85" fmla="*/ 1 h 1848"/>
                  <a:gd name="T86" fmla="*/ 4 w 941"/>
                  <a:gd name="T87" fmla="*/ 1 h 1848"/>
                  <a:gd name="T88" fmla="*/ 4 w 941"/>
                  <a:gd name="T89" fmla="*/ 1 h 1848"/>
                  <a:gd name="T90" fmla="*/ 4 w 941"/>
                  <a:gd name="T91" fmla="*/ 1 h 1848"/>
                  <a:gd name="T92" fmla="*/ 4 w 941"/>
                  <a:gd name="T93" fmla="*/ 1 h 1848"/>
                  <a:gd name="T94" fmla="*/ 4 w 941"/>
                  <a:gd name="T95" fmla="*/ 1 h 1848"/>
                  <a:gd name="T96" fmla="*/ 4 w 941"/>
                  <a:gd name="T97" fmla="*/ 1 h 1848"/>
                  <a:gd name="T98" fmla="*/ 4 w 941"/>
                  <a:gd name="T99" fmla="*/ 1 h 1848"/>
                  <a:gd name="T100" fmla="*/ 4 w 941"/>
                  <a:gd name="T101" fmla="*/ 0 h 1848"/>
                  <a:gd name="T102" fmla="*/ 4 w 941"/>
                  <a:gd name="T103" fmla="*/ 0 h 1848"/>
                  <a:gd name="T104" fmla="*/ 4 w 941"/>
                  <a:gd name="T105" fmla="*/ 0 h 1848"/>
                  <a:gd name="T106" fmla="*/ 4 w 941"/>
                  <a:gd name="T107" fmla="*/ 0 h 184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41" h="1848">
                    <a:moveTo>
                      <a:pt x="0" y="1848"/>
                    </a:moveTo>
                    <a:lnTo>
                      <a:pt x="54" y="1726"/>
                    </a:lnTo>
                    <a:lnTo>
                      <a:pt x="81" y="1665"/>
                    </a:lnTo>
                    <a:lnTo>
                      <a:pt x="108" y="1606"/>
                    </a:lnTo>
                    <a:lnTo>
                      <a:pt x="136" y="1545"/>
                    </a:lnTo>
                    <a:lnTo>
                      <a:pt x="164" y="1484"/>
                    </a:lnTo>
                    <a:lnTo>
                      <a:pt x="190" y="1424"/>
                    </a:lnTo>
                    <a:lnTo>
                      <a:pt x="218" y="1365"/>
                    </a:lnTo>
                    <a:lnTo>
                      <a:pt x="245" y="1304"/>
                    </a:lnTo>
                    <a:lnTo>
                      <a:pt x="273" y="1244"/>
                    </a:lnTo>
                    <a:lnTo>
                      <a:pt x="287" y="1214"/>
                    </a:lnTo>
                    <a:lnTo>
                      <a:pt x="302" y="1185"/>
                    </a:lnTo>
                    <a:lnTo>
                      <a:pt x="315" y="1155"/>
                    </a:lnTo>
                    <a:lnTo>
                      <a:pt x="329" y="1125"/>
                    </a:lnTo>
                    <a:lnTo>
                      <a:pt x="344" y="1096"/>
                    </a:lnTo>
                    <a:lnTo>
                      <a:pt x="357" y="1066"/>
                    </a:lnTo>
                    <a:lnTo>
                      <a:pt x="371" y="1037"/>
                    </a:lnTo>
                    <a:lnTo>
                      <a:pt x="386" y="1007"/>
                    </a:lnTo>
                    <a:lnTo>
                      <a:pt x="400" y="978"/>
                    </a:lnTo>
                    <a:lnTo>
                      <a:pt x="414" y="948"/>
                    </a:lnTo>
                    <a:lnTo>
                      <a:pt x="429" y="919"/>
                    </a:lnTo>
                    <a:lnTo>
                      <a:pt x="443" y="890"/>
                    </a:lnTo>
                    <a:lnTo>
                      <a:pt x="458" y="861"/>
                    </a:lnTo>
                    <a:lnTo>
                      <a:pt x="472" y="831"/>
                    </a:lnTo>
                    <a:lnTo>
                      <a:pt x="486" y="802"/>
                    </a:lnTo>
                    <a:lnTo>
                      <a:pt x="502" y="773"/>
                    </a:lnTo>
                    <a:lnTo>
                      <a:pt x="516" y="745"/>
                    </a:lnTo>
                    <a:lnTo>
                      <a:pt x="531" y="716"/>
                    </a:lnTo>
                    <a:lnTo>
                      <a:pt x="546" y="687"/>
                    </a:lnTo>
                    <a:lnTo>
                      <a:pt x="560" y="659"/>
                    </a:lnTo>
                    <a:lnTo>
                      <a:pt x="576" y="630"/>
                    </a:lnTo>
                    <a:lnTo>
                      <a:pt x="590" y="601"/>
                    </a:lnTo>
                    <a:lnTo>
                      <a:pt x="606" y="572"/>
                    </a:lnTo>
                    <a:lnTo>
                      <a:pt x="620" y="545"/>
                    </a:lnTo>
                    <a:lnTo>
                      <a:pt x="636" y="516"/>
                    </a:lnTo>
                    <a:lnTo>
                      <a:pt x="651" y="488"/>
                    </a:lnTo>
                    <a:lnTo>
                      <a:pt x="666" y="460"/>
                    </a:lnTo>
                    <a:lnTo>
                      <a:pt x="682" y="432"/>
                    </a:lnTo>
                    <a:lnTo>
                      <a:pt x="697" y="404"/>
                    </a:lnTo>
                    <a:lnTo>
                      <a:pt x="713" y="377"/>
                    </a:lnTo>
                    <a:lnTo>
                      <a:pt x="728" y="349"/>
                    </a:lnTo>
                    <a:lnTo>
                      <a:pt x="745" y="321"/>
                    </a:lnTo>
                    <a:lnTo>
                      <a:pt x="760" y="294"/>
                    </a:lnTo>
                    <a:lnTo>
                      <a:pt x="776" y="266"/>
                    </a:lnTo>
                    <a:lnTo>
                      <a:pt x="792" y="240"/>
                    </a:lnTo>
                    <a:lnTo>
                      <a:pt x="808" y="212"/>
                    </a:lnTo>
                    <a:lnTo>
                      <a:pt x="825" y="185"/>
                    </a:lnTo>
                    <a:lnTo>
                      <a:pt x="841" y="158"/>
                    </a:lnTo>
                    <a:lnTo>
                      <a:pt x="858" y="131"/>
                    </a:lnTo>
                    <a:lnTo>
                      <a:pt x="874" y="105"/>
                    </a:lnTo>
                    <a:lnTo>
                      <a:pt x="891" y="78"/>
                    </a:lnTo>
                    <a:lnTo>
                      <a:pt x="907" y="52"/>
                    </a:lnTo>
                    <a:lnTo>
                      <a:pt x="924" y="25"/>
                    </a:lnTo>
                    <a:lnTo>
                      <a:pt x="94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55" name="Freeform 59"/>
              <p:cNvSpPr>
                <a:spLocks/>
              </p:cNvSpPr>
              <p:nvPr/>
            </p:nvSpPr>
            <p:spPr bwMode="auto">
              <a:xfrm>
                <a:off x="3204" y="1496"/>
                <a:ext cx="247" cy="484"/>
              </a:xfrm>
              <a:custGeom>
                <a:avLst/>
                <a:gdLst>
                  <a:gd name="T0" fmla="*/ 0 w 941"/>
                  <a:gd name="T1" fmla="*/ 0 h 1848"/>
                  <a:gd name="T2" fmla="*/ 0 w 941"/>
                  <a:gd name="T3" fmla="*/ 0 h 1848"/>
                  <a:gd name="T4" fmla="*/ 0 w 941"/>
                  <a:gd name="T5" fmla="*/ 0 h 1848"/>
                  <a:gd name="T6" fmla="*/ 0 w 941"/>
                  <a:gd name="T7" fmla="*/ 0 h 1848"/>
                  <a:gd name="T8" fmla="*/ 0 w 941"/>
                  <a:gd name="T9" fmla="*/ 1 h 1848"/>
                  <a:gd name="T10" fmla="*/ 1 w 941"/>
                  <a:gd name="T11" fmla="*/ 1 h 1848"/>
                  <a:gd name="T12" fmla="*/ 1 w 941"/>
                  <a:gd name="T13" fmla="*/ 1 h 1848"/>
                  <a:gd name="T14" fmla="*/ 1 w 941"/>
                  <a:gd name="T15" fmla="*/ 1 h 1848"/>
                  <a:gd name="T16" fmla="*/ 1 w 941"/>
                  <a:gd name="T17" fmla="*/ 1 h 1848"/>
                  <a:gd name="T18" fmla="*/ 1 w 941"/>
                  <a:gd name="T19" fmla="*/ 1 h 1848"/>
                  <a:gd name="T20" fmla="*/ 1 w 941"/>
                  <a:gd name="T21" fmla="*/ 1 h 1848"/>
                  <a:gd name="T22" fmla="*/ 1 w 941"/>
                  <a:gd name="T23" fmla="*/ 1 h 1848"/>
                  <a:gd name="T24" fmla="*/ 1 w 941"/>
                  <a:gd name="T25" fmla="*/ 2 h 1848"/>
                  <a:gd name="T26" fmla="*/ 1 w 941"/>
                  <a:gd name="T27" fmla="*/ 2 h 1848"/>
                  <a:gd name="T28" fmla="*/ 1 w 941"/>
                  <a:gd name="T29" fmla="*/ 2 h 1848"/>
                  <a:gd name="T30" fmla="*/ 1 w 941"/>
                  <a:gd name="T31" fmla="*/ 2 h 1848"/>
                  <a:gd name="T32" fmla="*/ 1 w 941"/>
                  <a:gd name="T33" fmla="*/ 2 h 1848"/>
                  <a:gd name="T34" fmla="*/ 1 w 941"/>
                  <a:gd name="T35" fmla="*/ 2 h 1848"/>
                  <a:gd name="T36" fmla="*/ 1 w 941"/>
                  <a:gd name="T37" fmla="*/ 2 h 1848"/>
                  <a:gd name="T38" fmla="*/ 2 w 941"/>
                  <a:gd name="T39" fmla="*/ 2 h 1848"/>
                  <a:gd name="T40" fmla="*/ 2 w 941"/>
                  <a:gd name="T41" fmla="*/ 3 h 1848"/>
                  <a:gd name="T42" fmla="*/ 2 w 941"/>
                  <a:gd name="T43" fmla="*/ 3 h 1848"/>
                  <a:gd name="T44" fmla="*/ 2 w 941"/>
                  <a:gd name="T45" fmla="*/ 3 h 1848"/>
                  <a:gd name="T46" fmla="*/ 2 w 941"/>
                  <a:gd name="T47" fmla="*/ 3 h 1848"/>
                  <a:gd name="T48" fmla="*/ 2 w 941"/>
                  <a:gd name="T49" fmla="*/ 3 h 1848"/>
                  <a:gd name="T50" fmla="*/ 2 w 941"/>
                  <a:gd name="T51" fmla="*/ 3 h 1848"/>
                  <a:gd name="T52" fmla="*/ 2 w 941"/>
                  <a:gd name="T53" fmla="*/ 3 h 1848"/>
                  <a:gd name="T54" fmla="*/ 2 w 941"/>
                  <a:gd name="T55" fmla="*/ 3 h 1848"/>
                  <a:gd name="T56" fmla="*/ 2 w 941"/>
                  <a:gd name="T57" fmla="*/ 4 h 1848"/>
                  <a:gd name="T58" fmla="*/ 2 w 941"/>
                  <a:gd name="T59" fmla="*/ 4 h 1848"/>
                  <a:gd name="T60" fmla="*/ 2 w 941"/>
                  <a:gd name="T61" fmla="*/ 4 h 1848"/>
                  <a:gd name="T62" fmla="*/ 2 w 941"/>
                  <a:gd name="T63" fmla="*/ 4 h 1848"/>
                  <a:gd name="T64" fmla="*/ 2 w 941"/>
                  <a:gd name="T65" fmla="*/ 4 h 1848"/>
                  <a:gd name="T66" fmla="*/ 2 w 941"/>
                  <a:gd name="T67" fmla="*/ 4 h 1848"/>
                  <a:gd name="T68" fmla="*/ 2 w 941"/>
                  <a:gd name="T69" fmla="*/ 4 h 1848"/>
                  <a:gd name="T70" fmla="*/ 3 w 941"/>
                  <a:gd name="T71" fmla="*/ 5 h 1848"/>
                  <a:gd name="T72" fmla="*/ 3 w 941"/>
                  <a:gd name="T73" fmla="*/ 5 h 1848"/>
                  <a:gd name="T74" fmla="*/ 3 w 941"/>
                  <a:gd name="T75" fmla="*/ 5 h 1848"/>
                  <a:gd name="T76" fmla="*/ 3 w 941"/>
                  <a:gd name="T77" fmla="*/ 5 h 1848"/>
                  <a:gd name="T78" fmla="*/ 3 w 941"/>
                  <a:gd name="T79" fmla="*/ 5 h 1848"/>
                  <a:gd name="T80" fmla="*/ 3 w 941"/>
                  <a:gd name="T81" fmla="*/ 5 h 1848"/>
                  <a:gd name="T82" fmla="*/ 3 w 941"/>
                  <a:gd name="T83" fmla="*/ 6 h 1848"/>
                  <a:gd name="T84" fmla="*/ 3 w 941"/>
                  <a:gd name="T85" fmla="*/ 6 h 1848"/>
                  <a:gd name="T86" fmla="*/ 3 w 941"/>
                  <a:gd name="T87" fmla="*/ 6 h 1848"/>
                  <a:gd name="T88" fmla="*/ 3 w 941"/>
                  <a:gd name="T89" fmla="*/ 6 h 1848"/>
                  <a:gd name="T90" fmla="*/ 3 w 941"/>
                  <a:gd name="T91" fmla="*/ 6 h 1848"/>
                  <a:gd name="T92" fmla="*/ 3 w 941"/>
                  <a:gd name="T93" fmla="*/ 6 h 1848"/>
                  <a:gd name="T94" fmla="*/ 3 w 941"/>
                  <a:gd name="T95" fmla="*/ 6 h 1848"/>
                  <a:gd name="T96" fmla="*/ 3 w 941"/>
                  <a:gd name="T97" fmla="*/ 7 h 1848"/>
                  <a:gd name="T98" fmla="*/ 4 w 941"/>
                  <a:gd name="T99" fmla="*/ 7 h 1848"/>
                  <a:gd name="T100" fmla="*/ 4 w 941"/>
                  <a:gd name="T101" fmla="*/ 7 h 1848"/>
                  <a:gd name="T102" fmla="*/ 4 w 941"/>
                  <a:gd name="T103" fmla="*/ 7 h 1848"/>
                  <a:gd name="T104" fmla="*/ 4 w 941"/>
                  <a:gd name="T105" fmla="*/ 8 h 1848"/>
                  <a:gd name="T106" fmla="*/ 4 w 941"/>
                  <a:gd name="T107" fmla="*/ 8 h 1848"/>
                  <a:gd name="T108" fmla="*/ 4 w 941"/>
                  <a:gd name="T109" fmla="*/ 8 h 1848"/>
                  <a:gd name="T110" fmla="*/ 4 w 941"/>
                  <a:gd name="T111" fmla="*/ 9 h 184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941" h="1848">
                    <a:moveTo>
                      <a:pt x="0" y="0"/>
                    </a:moveTo>
                    <a:lnTo>
                      <a:pt x="17" y="25"/>
                    </a:lnTo>
                    <a:lnTo>
                      <a:pt x="33" y="52"/>
                    </a:lnTo>
                    <a:lnTo>
                      <a:pt x="50" y="78"/>
                    </a:lnTo>
                    <a:lnTo>
                      <a:pt x="67" y="105"/>
                    </a:lnTo>
                    <a:lnTo>
                      <a:pt x="83" y="131"/>
                    </a:lnTo>
                    <a:lnTo>
                      <a:pt x="100" y="158"/>
                    </a:lnTo>
                    <a:lnTo>
                      <a:pt x="116" y="185"/>
                    </a:lnTo>
                    <a:lnTo>
                      <a:pt x="132" y="212"/>
                    </a:lnTo>
                    <a:lnTo>
                      <a:pt x="148" y="240"/>
                    </a:lnTo>
                    <a:lnTo>
                      <a:pt x="165" y="266"/>
                    </a:lnTo>
                    <a:lnTo>
                      <a:pt x="180" y="294"/>
                    </a:lnTo>
                    <a:lnTo>
                      <a:pt x="196" y="321"/>
                    </a:lnTo>
                    <a:lnTo>
                      <a:pt x="213" y="349"/>
                    </a:lnTo>
                    <a:lnTo>
                      <a:pt x="228" y="377"/>
                    </a:lnTo>
                    <a:lnTo>
                      <a:pt x="243" y="404"/>
                    </a:lnTo>
                    <a:lnTo>
                      <a:pt x="259" y="432"/>
                    </a:lnTo>
                    <a:lnTo>
                      <a:pt x="274" y="460"/>
                    </a:lnTo>
                    <a:lnTo>
                      <a:pt x="290" y="488"/>
                    </a:lnTo>
                    <a:lnTo>
                      <a:pt x="305" y="516"/>
                    </a:lnTo>
                    <a:lnTo>
                      <a:pt x="320" y="545"/>
                    </a:lnTo>
                    <a:lnTo>
                      <a:pt x="335" y="572"/>
                    </a:lnTo>
                    <a:lnTo>
                      <a:pt x="351" y="601"/>
                    </a:lnTo>
                    <a:lnTo>
                      <a:pt x="365" y="630"/>
                    </a:lnTo>
                    <a:lnTo>
                      <a:pt x="381" y="659"/>
                    </a:lnTo>
                    <a:lnTo>
                      <a:pt x="395" y="687"/>
                    </a:lnTo>
                    <a:lnTo>
                      <a:pt x="410" y="716"/>
                    </a:lnTo>
                    <a:lnTo>
                      <a:pt x="425" y="745"/>
                    </a:lnTo>
                    <a:lnTo>
                      <a:pt x="439" y="773"/>
                    </a:lnTo>
                    <a:lnTo>
                      <a:pt x="453" y="802"/>
                    </a:lnTo>
                    <a:lnTo>
                      <a:pt x="469" y="831"/>
                    </a:lnTo>
                    <a:lnTo>
                      <a:pt x="483" y="861"/>
                    </a:lnTo>
                    <a:lnTo>
                      <a:pt x="498" y="890"/>
                    </a:lnTo>
                    <a:lnTo>
                      <a:pt x="512" y="919"/>
                    </a:lnTo>
                    <a:lnTo>
                      <a:pt x="526" y="948"/>
                    </a:lnTo>
                    <a:lnTo>
                      <a:pt x="541" y="978"/>
                    </a:lnTo>
                    <a:lnTo>
                      <a:pt x="555" y="1007"/>
                    </a:lnTo>
                    <a:lnTo>
                      <a:pt x="570" y="1037"/>
                    </a:lnTo>
                    <a:lnTo>
                      <a:pt x="583" y="1066"/>
                    </a:lnTo>
                    <a:lnTo>
                      <a:pt x="597" y="1096"/>
                    </a:lnTo>
                    <a:lnTo>
                      <a:pt x="612" y="1125"/>
                    </a:lnTo>
                    <a:lnTo>
                      <a:pt x="626" y="1155"/>
                    </a:lnTo>
                    <a:lnTo>
                      <a:pt x="639" y="1185"/>
                    </a:lnTo>
                    <a:lnTo>
                      <a:pt x="654" y="1214"/>
                    </a:lnTo>
                    <a:lnTo>
                      <a:pt x="667" y="1244"/>
                    </a:lnTo>
                    <a:lnTo>
                      <a:pt x="681" y="1274"/>
                    </a:lnTo>
                    <a:lnTo>
                      <a:pt x="696" y="1304"/>
                    </a:lnTo>
                    <a:lnTo>
                      <a:pt x="709" y="1334"/>
                    </a:lnTo>
                    <a:lnTo>
                      <a:pt x="723" y="1365"/>
                    </a:lnTo>
                    <a:lnTo>
                      <a:pt x="750" y="1424"/>
                    </a:lnTo>
                    <a:lnTo>
                      <a:pt x="777" y="1484"/>
                    </a:lnTo>
                    <a:lnTo>
                      <a:pt x="805" y="1545"/>
                    </a:lnTo>
                    <a:lnTo>
                      <a:pt x="833" y="1606"/>
                    </a:lnTo>
                    <a:lnTo>
                      <a:pt x="859" y="1665"/>
                    </a:lnTo>
                    <a:lnTo>
                      <a:pt x="887" y="1726"/>
                    </a:lnTo>
                    <a:lnTo>
                      <a:pt x="941" y="184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1947" name="Line 60"/>
            <p:cNvSpPr>
              <a:spLocks noChangeShapeType="1"/>
            </p:cNvSpPr>
            <p:nvPr/>
          </p:nvSpPr>
          <p:spPr bwMode="auto">
            <a:xfrm>
              <a:off x="2477" y="1496"/>
              <a:ext cx="72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48" name="Freeform 61"/>
            <p:cNvSpPr>
              <a:spLocks/>
            </p:cNvSpPr>
            <p:nvPr/>
          </p:nvSpPr>
          <p:spPr bwMode="auto">
            <a:xfrm>
              <a:off x="745" y="2992"/>
              <a:ext cx="492" cy="743"/>
            </a:xfrm>
            <a:custGeom>
              <a:avLst/>
              <a:gdLst>
                <a:gd name="T0" fmla="*/ 0 w 1883"/>
                <a:gd name="T1" fmla="*/ 13 h 2844"/>
                <a:gd name="T2" fmla="*/ 1 w 1883"/>
                <a:gd name="T3" fmla="*/ 13 h 2844"/>
                <a:gd name="T4" fmla="*/ 1 w 1883"/>
                <a:gd name="T5" fmla="*/ 13 h 2844"/>
                <a:gd name="T6" fmla="*/ 2 w 1883"/>
                <a:gd name="T7" fmla="*/ 13 h 2844"/>
                <a:gd name="T8" fmla="*/ 2 w 1883"/>
                <a:gd name="T9" fmla="*/ 13 h 2844"/>
                <a:gd name="T10" fmla="*/ 3 w 1883"/>
                <a:gd name="T11" fmla="*/ 13 h 2844"/>
                <a:gd name="T12" fmla="*/ 3 w 1883"/>
                <a:gd name="T13" fmla="*/ 13 h 2844"/>
                <a:gd name="T14" fmla="*/ 4 w 1883"/>
                <a:gd name="T15" fmla="*/ 13 h 2844"/>
                <a:gd name="T16" fmla="*/ 4 w 1883"/>
                <a:gd name="T17" fmla="*/ 13 h 2844"/>
                <a:gd name="T18" fmla="*/ 5 w 1883"/>
                <a:gd name="T19" fmla="*/ 13 h 2844"/>
                <a:gd name="T20" fmla="*/ 5 w 1883"/>
                <a:gd name="T21" fmla="*/ 12 h 2844"/>
                <a:gd name="T22" fmla="*/ 5 w 1883"/>
                <a:gd name="T23" fmla="*/ 12 h 2844"/>
                <a:gd name="T24" fmla="*/ 6 w 1883"/>
                <a:gd name="T25" fmla="*/ 12 h 2844"/>
                <a:gd name="T26" fmla="*/ 6 w 1883"/>
                <a:gd name="T27" fmla="*/ 11 h 2844"/>
                <a:gd name="T28" fmla="*/ 7 w 1883"/>
                <a:gd name="T29" fmla="*/ 11 h 2844"/>
                <a:gd name="T30" fmla="*/ 7 w 1883"/>
                <a:gd name="T31" fmla="*/ 11 h 2844"/>
                <a:gd name="T32" fmla="*/ 7 w 1883"/>
                <a:gd name="T33" fmla="*/ 10 h 2844"/>
                <a:gd name="T34" fmla="*/ 8 w 1883"/>
                <a:gd name="T35" fmla="*/ 10 h 2844"/>
                <a:gd name="T36" fmla="*/ 8 w 1883"/>
                <a:gd name="T37" fmla="*/ 10 h 2844"/>
                <a:gd name="T38" fmla="*/ 8 w 1883"/>
                <a:gd name="T39" fmla="*/ 9 h 2844"/>
                <a:gd name="T40" fmla="*/ 8 w 1883"/>
                <a:gd name="T41" fmla="*/ 9 h 2844"/>
                <a:gd name="T42" fmla="*/ 8 w 1883"/>
                <a:gd name="T43" fmla="*/ 9 h 2844"/>
                <a:gd name="T44" fmla="*/ 9 w 1883"/>
                <a:gd name="T45" fmla="*/ 8 h 2844"/>
                <a:gd name="T46" fmla="*/ 9 w 1883"/>
                <a:gd name="T47" fmla="*/ 8 h 2844"/>
                <a:gd name="T48" fmla="*/ 9 w 1883"/>
                <a:gd name="T49" fmla="*/ 7 h 2844"/>
                <a:gd name="T50" fmla="*/ 9 w 1883"/>
                <a:gd name="T51" fmla="*/ 7 h 2844"/>
                <a:gd name="T52" fmla="*/ 9 w 1883"/>
                <a:gd name="T53" fmla="*/ 6 h 2844"/>
                <a:gd name="T54" fmla="*/ 9 w 1883"/>
                <a:gd name="T55" fmla="*/ 6 h 2844"/>
                <a:gd name="T56" fmla="*/ 9 w 1883"/>
                <a:gd name="T57" fmla="*/ 5 h 2844"/>
                <a:gd name="T58" fmla="*/ 9 w 1883"/>
                <a:gd name="T59" fmla="*/ 5 h 2844"/>
                <a:gd name="T60" fmla="*/ 8 w 1883"/>
                <a:gd name="T61" fmla="*/ 5 h 2844"/>
                <a:gd name="T62" fmla="*/ 8 w 1883"/>
                <a:gd name="T63" fmla="*/ 4 h 2844"/>
                <a:gd name="T64" fmla="*/ 8 w 1883"/>
                <a:gd name="T65" fmla="*/ 4 h 2844"/>
                <a:gd name="T66" fmla="*/ 8 w 1883"/>
                <a:gd name="T67" fmla="*/ 3 h 2844"/>
                <a:gd name="T68" fmla="*/ 8 w 1883"/>
                <a:gd name="T69" fmla="*/ 3 h 2844"/>
                <a:gd name="T70" fmla="*/ 7 w 1883"/>
                <a:gd name="T71" fmla="*/ 3 h 2844"/>
                <a:gd name="T72" fmla="*/ 7 w 1883"/>
                <a:gd name="T73" fmla="*/ 2 h 2844"/>
                <a:gd name="T74" fmla="*/ 7 w 1883"/>
                <a:gd name="T75" fmla="*/ 2 h 2844"/>
                <a:gd name="T76" fmla="*/ 6 w 1883"/>
                <a:gd name="T77" fmla="*/ 2 h 2844"/>
                <a:gd name="T78" fmla="*/ 6 w 1883"/>
                <a:gd name="T79" fmla="*/ 1 h 2844"/>
                <a:gd name="T80" fmla="*/ 5 w 1883"/>
                <a:gd name="T81" fmla="*/ 1 h 2844"/>
                <a:gd name="T82" fmla="*/ 5 w 1883"/>
                <a:gd name="T83" fmla="*/ 1 h 2844"/>
                <a:gd name="T84" fmla="*/ 4 w 1883"/>
                <a:gd name="T85" fmla="*/ 1 h 2844"/>
                <a:gd name="T86" fmla="*/ 4 w 1883"/>
                <a:gd name="T87" fmla="*/ 1 h 2844"/>
                <a:gd name="T88" fmla="*/ 4 w 1883"/>
                <a:gd name="T89" fmla="*/ 0 h 2844"/>
                <a:gd name="T90" fmla="*/ 3 w 1883"/>
                <a:gd name="T91" fmla="*/ 0 h 2844"/>
                <a:gd name="T92" fmla="*/ 3 w 1883"/>
                <a:gd name="T93" fmla="*/ 0 h 2844"/>
                <a:gd name="T94" fmla="*/ 2 w 1883"/>
                <a:gd name="T95" fmla="*/ 0 h 2844"/>
                <a:gd name="T96" fmla="*/ 2 w 1883"/>
                <a:gd name="T97" fmla="*/ 0 h 2844"/>
                <a:gd name="T98" fmla="*/ 1 w 1883"/>
                <a:gd name="T99" fmla="*/ 0 h 2844"/>
                <a:gd name="T100" fmla="*/ 1 w 1883"/>
                <a:gd name="T101" fmla="*/ 0 h 2844"/>
                <a:gd name="T102" fmla="*/ 0 w 1883"/>
                <a:gd name="T103" fmla="*/ 0 h 28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883" h="2844">
                  <a:moveTo>
                    <a:pt x="0" y="2813"/>
                  </a:moveTo>
                  <a:lnTo>
                    <a:pt x="35" y="2819"/>
                  </a:lnTo>
                  <a:lnTo>
                    <a:pt x="70" y="2825"/>
                  </a:lnTo>
                  <a:lnTo>
                    <a:pt x="105" y="2830"/>
                  </a:lnTo>
                  <a:lnTo>
                    <a:pt x="140" y="2834"/>
                  </a:lnTo>
                  <a:lnTo>
                    <a:pt x="176" y="2838"/>
                  </a:lnTo>
                  <a:lnTo>
                    <a:pt x="211" y="2841"/>
                  </a:lnTo>
                  <a:lnTo>
                    <a:pt x="246" y="2842"/>
                  </a:lnTo>
                  <a:lnTo>
                    <a:pt x="282" y="2844"/>
                  </a:lnTo>
                  <a:lnTo>
                    <a:pt x="318" y="2844"/>
                  </a:lnTo>
                  <a:lnTo>
                    <a:pt x="354" y="2844"/>
                  </a:lnTo>
                  <a:lnTo>
                    <a:pt x="389" y="2843"/>
                  </a:lnTo>
                  <a:lnTo>
                    <a:pt x="424" y="2841"/>
                  </a:lnTo>
                  <a:lnTo>
                    <a:pt x="460" y="2839"/>
                  </a:lnTo>
                  <a:lnTo>
                    <a:pt x="495" y="2835"/>
                  </a:lnTo>
                  <a:lnTo>
                    <a:pt x="530" y="2832"/>
                  </a:lnTo>
                  <a:lnTo>
                    <a:pt x="566" y="2828"/>
                  </a:lnTo>
                  <a:lnTo>
                    <a:pt x="601" y="2822"/>
                  </a:lnTo>
                  <a:lnTo>
                    <a:pt x="635" y="2816"/>
                  </a:lnTo>
                  <a:lnTo>
                    <a:pt x="671" y="2809"/>
                  </a:lnTo>
                  <a:lnTo>
                    <a:pt x="705" y="2801"/>
                  </a:lnTo>
                  <a:lnTo>
                    <a:pt x="739" y="2793"/>
                  </a:lnTo>
                  <a:lnTo>
                    <a:pt x="774" y="2785"/>
                  </a:lnTo>
                  <a:lnTo>
                    <a:pt x="808" y="2775"/>
                  </a:lnTo>
                  <a:lnTo>
                    <a:pt x="841" y="2764"/>
                  </a:lnTo>
                  <a:lnTo>
                    <a:pt x="875" y="2753"/>
                  </a:lnTo>
                  <a:lnTo>
                    <a:pt x="908" y="2741"/>
                  </a:lnTo>
                  <a:lnTo>
                    <a:pt x="941" y="2728"/>
                  </a:lnTo>
                  <a:lnTo>
                    <a:pt x="974" y="2716"/>
                  </a:lnTo>
                  <a:lnTo>
                    <a:pt x="1006" y="2702"/>
                  </a:lnTo>
                  <a:lnTo>
                    <a:pt x="1038" y="2687"/>
                  </a:lnTo>
                  <a:lnTo>
                    <a:pt x="1069" y="2672"/>
                  </a:lnTo>
                  <a:lnTo>
                    <a:pt x="1100" y="2656"/>
                  </a:lnTo>
                  <a:lnTo>
                    <a:pt x="1131" y="2640"/>
                  </a:lnTo>
                  <a:lnTo>
                    <a:pt x="1160" y="2622"/>
                  </a:lnTo>
                  <a:lnTo>
                    <a:pt x="1190" y="2604"/>
                  </a:lnTo>
                  <a:lnTo>
                    <a:pt x="1220" y="2587"/>
                  </a:lnTo>
                  <a:lnTo>
                    <a:pt x="1249" y="2568"/>
                  </a:lnTo>
                  <a:lnTo>
                    <a:pt x="1278" y="2548"/>
                  </a:lnTo>
                  <a:lnTo>
                    <a:pt x="1305" y="2528"/>
                  </a:lnTo>
                  <a:lnTo>
                    <a:pt x="1333" y="2507"/>
                  </a:lnTo>
                  <a:lnTo>
                    <a:pt x="1359" y="2486"/>
                  </a:lnTo>
                  <a:lnTo>
                    <a:pt x="1386" y="2464"/>
                  </a:lnTo>
                  <a:lnTo>
                    <a:pt x="1411" y="2442"/>
                  </a:lnTo>
                  <a:lnTo>
                    <a:pt x="1437" y="2419"/>
                  </a:lnTo>
                  <a:lnTo>
                    <a:pt x="1461" y="2396"/>
                  </a:lnTo>
                  <a:lnTo>
                    <a:pt x="1485" y="2371"/>
                  </a:lnTo>
                  <a:lnTo>
                    <a:pt x="1509" y="2347"/>
                  </a:lnTo>
                  <a:lnTo>
                    <a:pt x="1532" y="2323"/>
                  </a:lnTo>
                  <a:lnTo>
                    <a:pt x="1554" y="2297"/>
                  </a:lnTo>
                  <a:lnTo>
                    <a:pt x="1576" y="2271"/>
                  </a:lnTo>
                  <a:lnTo>
                    <a:pt x="1596" y="2245"/>
                  </a:lnTo>
                  <a:lnTo>
                    <a:pt x="1617" y="2218"/>
                  </a:lnTo>
                  <a:lnTo>
                    <a:pt x="1636" y="2191"/>
                  </a:lnTo>
                  <a:lnTo>
                    <a:pt x="1656" y="2163"/>
                  </a:lnTo>
                  <a:lnTo>
                    <a:pt x="1673" y="2136"/>
                  </a:lnTo>
                  <a:lnTo>
                    <a:pt x="1691" y="2107"/>
                  </a:lnTo>
                  <a:lnTo>
                    <a:pt x="1708" y="2078"/>
                  </a:lnTo>
                  <a:lnTo>
                    <a:pt x="1724" y="2050"/>
                  </a:lnTo>
                  <a:lnTo>
                    <a:pt x="1739" y="2020"/>
                  </a:lnTo>
                  <a:lnTo>
                    <a:pt x="1754" y="1991"/>
                  </a:lnTo>
                  <a:lnTo>
                    <a:pt x="1767" y="1961"/>
                  </a:lnTo>
                  <a:lnTo>
                    <a:pt x="1781" y="1930"/>
                  </a:lnTo>
                  <a:lnTo>
                    <a:pt x="1793" y="1900"/>
                  </a:lnTo>
                  <a:lnTo>
                    <a:pt x="1805" y="1869"/>
                  </a:lnTo>
                  <a:lnTo>
                    <a:pt x="1815" y="1838"/>
                  </a:lnTo>
                  <a:lnTo>
                    <a:pt x="1825" y="1808"/>
                  </a:lnTo>
                  <a:lnTo>
                    <a:pt x="1835" y="1775"/>
                  </a:lnTo>
                  <a:lnTo>
                    <a:pt x="1842" y="1745"/>
                  </a:lnTo>
                  <a:lnTo>
                    <a:pt x="1850" y="1712"/>
                  </a:lnTo>
                  <a:lnTo>
                    <a:pt x="1858" y="1680"/>
                  </a:lnTo>
                  <a:lnTo>
                    <a:pt x="1863" y="1648"/>
                  </a:lnTo>
                  <a:lnTo>
                    <a:pt x="1869" y="1616"/>
                  </a:lnTo>
                  <a:lnTo>
                    <a:pt x="1873" y="1584"/>
                  </a:lnTo>
                  <a:lnTo>
                    <a:pt x="1877" y="1552"/>
                  </a:lnTo>
                  <a:lnTo>
                    <a:pt x="1880" y="1520"/>
                  </a:lnTo>
                  <a:lnTo>
                    <a:pt x="1882" y="1487"/>
                  </a:lnTo>
                  <a:lnTo>
                    <a:pt x="1883" y="1455"/>
                  </a:lnTo>
                  <a:lnTo>
                    <a:pt x="1883" y="1422"/>
                  </a:lnTo>
                  <a:lnTo>
                    <a:pt x="1883" y="1390"/>
                  </a:lnTo>
                  <a:lnTo>
                    <a:pt x="1882" y="1358"/>
                  </a:lnTo>
                  <a:lnTo>
                    <a:pt x="1880" y="1325"/>
                  </a:lnTo>
                  <a:lnTo>
                    <a:pt x="1877" y="1292"/>
                  </a:lnTo>
                  <a:lnTo>
                    <a:pt x="1873" y="1260"/>
                  </a:lnTo>
                  <a:lnTo>
                    <a:pt x="1869" y="1228"/>
                  </a:lnTo>
                  <a:lnTo>
                    <a:pt x="1863" y="1196"/>
                  </a:lnTo>
                  <a:lnTo>
                    <a:pt x="1858" y="1164"/>
                  </a:lnTo>
                  <a:lnTo>
                    <a:pt x="1850" y="1132"/>
                  </a:lnTo>
                  <a:lnTo>
                    <a:pt x="1842" y="1100"/>
                  </a:lnTo>
                  <a:lnTo>
                    <a:pt x="1835" y="1069"/>
                  </a:lnTo>
                  <a:lnTo>
                    <a:pt x="1825" y="1037"/>
                  </a:lnTo>
                  <a:lnTo>
                    <a:pt x="1815" y="1006"/>
                  </a:lnTo>
                  <a:lnTo>
                    <a:pt x="1805" y="975"/>
                  </a:lnTo>
                  <a:lnTo>
                    <a:pt x="1793" y="944"/>
                  </a:lnTo>
                  <a:lnTo>
                    <a:pt x="1781" y="914"/>
                  </a:lnTo>
                  <a:lnTo>
                    <a:pt x="1767" y="884"/>
                  </a:lnTo>
                  <a:lnTo>
                    <a:pt x="1754" y="854"/>
                  </a:lnTo>
                  <a:lnTo>
                    <a:pt x="1739" y="825"/>
                  </a:lnTo>
                  <a:lnTo>
                    <a:pt x="1724" y="795"/>
                  </a:lnTo>
                  <a:lnTo>
                    <a:pt x="1708" y="766"/>
                  </a:lnTo>
                  <a:lnTo>
                    <a:pt x="1691" y="738"/>
                  </a:lnTo>
                  <a:lnTo>
                    <a:pt x="1673" y="709"/>
                  </a:lnTo>
                  <a:lnTo>
                    <a:pt x="1656" y="681"/>
                  </a:lnTo>
                  <a:lnTo>
                    <a:pt x="1636" y="654"/>
                  </a:lnTo>
                  <a:lnTo>
                    <a:pt x="1617" y="627"/>
                  </a:lnTo>
                  <a:lnTo>
                    <a:pt x="1596" y="599"/>
                  </a:lnTo>
                  <a:lnTo>
                    <a:pt x="1576" y="574"/>
                  </a:lnTo>
                  <a:lnTo>
                    <a:pt x="1554" y="548"/>
                  </a:lnTo>
                  <a:lnTo>
                    <a:pt x="1532" y="522"/>
                  </a:lnTo>
                  <a:lnTo>
                    <a:pt x="1509" y="498"/>
                  </a:lnTo>
                  <a:lnTo>
                    <a:pt x="1485" y="473"/>
                  </a:lnTo>
                  <a:lnTo>
                    <a:pt x="1461" y="449"/>
                  </a:lnTo>
                  <a:lnTo>
                    <a:pt x="1437" y="426"/>
                  </a:lnTo>
                  <a:lnTo>
                    <a:pt x="1411" y="403"/>
                  </a:lnTo>
                  <a:lnTo>
                    <a:pt x="1386" y="381"/>
                  </a:lnTo>
                  <a:lnTo>
                    <a:pt x="1359" y="359"/>
                  </a:lnTo>
                  <a:lnTo>
                    <a:pt x="1333" y="338"/>
                  </a:lnTo>
                  <a:lnTo>
                    <a:pt x="1305" y="317"/>
                  </a:lnTo>
                  <a:lnTo>
                    <a:pt x="1278" y="297"/>
                  </a:lnTo>
                  <a:lnTo>
                    <a:pt x="1249" y="277"/>
                  </a:lnTo>
                  <a:lnTo>
                    <a:pt x="1220" y="258"/>
                  </a:lnTo>
                  <a:lnTo>
                    <a:pt x="1190" y="239"/>
                  </a:lnTo>
                  <a:lnTo>
                    <a:pt x="1160" y="221"/>
                  </a:lnTo>
                  <a:lnTo>
                    <a:pt x="1131" y="205"/>
                  </a:lnTo>
                  <a:lnTo>
                    <a:pt x="1100" y="188"/>
                  </a:lnTo>
                  <a:lnTo>
                    <a:pt x="1069" y="173"/>
                  </a:lnTo>
                  <a:lnTo>
                    <a:pt x="1038" y="157"/>
                  </a:lnTo>
                  <a:lnTo>
                    <a:pt x="1006" y="143"/>
                  </a:lnTo>
                  <a:lnTo>
                    <a:pt x="974" y="129"/>
                  </a:lnTo>
                  <a:lnTo>
                    <a:pt x="941" y="115"/>
                  </a:lnTo>
                  <a:lnTo>
                    <a:pt x="908" y="103"/>
                  </a:lnTo>
                  <a:lnTo>
                    <a:pt x="875" y="91"/>
                  </a:lnTo>
                  <a:lnTo>
                    <a:pt x="841" y="80"/>
                  </a:lnTo>
                  <a:lnTo>
                    <a:pt x="808" y="70"/>
                  </a:lnTo>
                  <a:lnTo>
                    <a:pt x="774" y="60"/>
                  </a:lnTo>
                  <a:lnTo>
                    <a:pt x="739" y="51"/>
                  </a:lnTo>
                  <a:lnTo>
                    <a:pt x="705" y="44"/>
                  </a:lnTo>
                  <a:lnTo>
                    <a:pt x="671" y="36"/>
                  </a:lnTo>
                  <a:lnTo>
                    <a:pt x="635" y="29"/>
                  </a:lnTo>
                  <a:lnTo>
                    <a:pt x="601" y="23"/>
                  </a:lnTo>
                  <a:lnTo>
                    <a:pt x="566" y="17"/>
                  </a:lnTo>
                  <a:lnTo>
                    <a:pt x="530" y="13"/>
                  </a:lnTo>
                  <a:lnTo>
                    <a:pt x="495" y="8"/>
                  </a:lnTo>
                  <a:lnTo>
                    <a:pt x="460" y="6"/>
                  </a:lnTo>
                  <a:lnTo>
                    <a:pt x="424" y="3"/>
                  </a:lnTo>
                  <a:lnTo>
                    <a:pt x="389" y="2"/>
                  </a:lnTo>
                  <a:lnTo>
                    <a:pt x="354" y="0"/>
                  </a:lnTo>
                  <a:lnTo>
                    <a:pt x="318" y="0"/>
                  </a:lnTo>
                  <a:lnTo>
                    <a:pt x="282" y="0"/>
                  </a:lnTo>
                  <a:lnTo>
                    <a:pt x="246" y="2"/>
                  </a:lnTo>
                  <a:lnTo>
                    <a:pt x="211" y="4"/>
                  </a:lnTo>
                  <a:lnTo>
                    <a:pt x="176" y="7"/>
                  </a:lnTo>
                  <a:lnTo>
                    <a:pt x="140" y="10"/>
                  </a:lnTo>
                  <a:lnTo>
                    <a:pt x="105" y="15"/>
                  </a:lnTo>
                  <a:lnTo>
                    <a:pt x="70" y="19"/>
                  </a:lnTo>
                  <a:lnTo>
                    <a:pt x="35" y="25"/>
                  </a:lnTo>
                  <a:lnTo>
                    <a:pt x="0" y="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49" name="Freeform 62"/>
            <p:cNvSpPr>
              <a:spLocks/>
            </p:cNvSpPr>
            <p:nvPr/>
          </p:nvSpPr>
          <p:spPr bwMode="auto">
            <a:xfrm>
              <a:off x="2469" y="1046"/>
              <a:ext cx="744" cy="450"/>
            </a:xfrm>
            <a:custGeom>
              <a:avLst/>
              <a:gdLst>
                <a:gd name="T0" fmla="*/ 13 w 2841"/>
                <a:gd name="T1" fmla="*/ 8 h 1717"/>
                <a:gd name="T2" fmla="*/ 13 w 2841"/>
                <a:gd name="T3" fmla="*/ 8 h 1717"/>
                <a:gd name="T4" fmla="*/ 13 w 2841"/>
                <a:gd name="T5" fmla="*/ 7 h 1717"/>
                <a:gd name="T6" fmla="*/ 13 w 2841"/>
                <a:gd name="T7" fmla="*/ 7 h 1717"/>
                <a:gd name="T8" fmla="*/ 13 w 2841"/>
                <a:gd name="T9" fmla="*/ 6 h 1717"/>
                <a:gd name="T10" fmla="*/ 13 w 2841"/>
                <a:gd name="T11" fmla="*/ 6 h 1717"/>
                <a:gd name="T12" fmla="*/ 13 w 2841"/>
                <a:gd name="T13" fmla="*/ 6 h 1717"/>
                <a:gd name="T14" fmla="*/ 13 w 2841"/>
                <a:gd name="T15" fmla="*/ 5 h 1717"/>
                <a:gd name="T16" fmla="*/ 13 w 2841"/>
                <a:gd name="T17" fmla="*/ 5 h 1717"/>
                <a:gd name="T18" fmla="*/ 13 w 2841"/>
                <a:gd name="T19" fmla="*/ 4 h 1717"/>
                <a:gd name="T20" fmla="*/ 13 w 2841"/>
                <a:gd name="T21" fmla="*/ 4 h 1717"/>
                <a:gd name="T22" fmla="*/ 13 w 2841"/>
                <a:gd name="T23" fmla="*/ 4 h 1717"/>
                <a:gd name="T24" fmla="*/ 13 w 2841"/>
                <a:gd name="T25" fmla="*/ 3 h 1717"/>
                <a:gd name="T26" fmla="*/ 12 w 2841"/>
                <a:gd name="T27" fmla="*/ 3 h 1717"/>
                <a:gd name="T28" fmla="*/ 12 w 2841"/>
                <a:gd name="T29" fmla="*/ 3 h 1717"/>
                <a:gd name="T30" fmla="*/ 12 w 2841"/>
                <a:gd name="T31" fmla="*/ 3 h 1717"/>
                <a:gd name="T32" fmla="*/ 12 w 2841"/>
                <a:gd name="T33" fmla="*/ 2 h 1717"/>
                <a:gd name="T34" fmla="*/ 12 w 2841"/>
                <a:gd name="T35" fmla="*/ 2 h 1717"/>
                <a:gd name="T36" fmla="*/ 11 w 2841"/>
                <a:gd name="T37" fmla="*/ 2 h 1717"/>
                <a:gd name="T38" fmla="*/ 11 w 2841"/>
                <a:gd name="T39" fmla="*/ 2 h 1717"/>
                <a:gd name="T40" fmla="*/ 10 w 2841"/>
                <a:gd name="T41" fmla="*/ 1 h 1717"/>
                <a:gd name="T42" fmla="*/ 10 w 2841"/>
                <a:gd name="T43" fmla="*/ 1 h 1717"/>
                <a:gd name="T44" fmla="*/ 10 w 2841"/>
                <a:gd name="T45" fmla="*/ 1 h 1717"/>
                <a:gd name="T46" fmla="*/ 10 w 2841"/>
                <a:gd name="T47" fmla="*/ 1 h 1717"/>
                <a:gd name="T48" fmla="*/ 9 w 2841"/>
                <a:gd name="T49" fmla="*/ 1 h 1717"/>
                <a:gd name="T50" fmla="*/ 9 w 2841"/>
                <a:gd name="T51" fmla="*/ 1 h 1717"/>
                <a:gd name="T52" fmla="*/ 8 w 2841"/>
                <a:gd name="T53" fmla="*/ 0 h 1717"/>
                <a:gd name="T54" fmla="*/ 8 w 2841"/>
                <a:gd name="T55" fmla="*/ 0 h 1717"/>
                <a:gd name="T56" fmla="*/ 8 w 2841"/>
                <a:gd name="T57" fmla="*/ 0 h 1717"/>
                <a:gd name="T58" fmla="*/ 7 w 2841"/>
                <a:gd name="T59" fmla="*/ 0 h 1717"/>
                <a:gd name="T60" fmla="*/ 7 w 2841"/>
                <a:gd name="T61" fmla="*/ 0 h 1717"/>
                <a:gd name="T62" fmla="*/ 7 w 2841"/>
                <a:gd name="T63" fmla="*/ 0 h 1717"/>
                <a:gd name="T64" fmla="*/ 6 w 2841"/>
                <a:gd name="T65" fmla="*/ 0 h 1717"/>
                <a:gd name="T66" fmla="*/ 6 w 2841"/>
                <a:gd name="T67" fmla="*/ 0 h 1717"/>
                <a:gd name="T68" fmla="*/ 5 w 2841"/>
                <a:gd name="T69" fmla="*/ 0 h 1717"/>
                <a:gd name="T70" fmla="*/ 5 w 2841"/>
                <a:gd name="T71" fmla="*/ 0 h 1717"/>
                <a:gd name="T72" fmla="*/ 5 w 2841"/>
                <a:gd name="T73" fmla="*/ 0 h 1717"/>
                <a:gd name="T74" fmla="*/ 4 w 2841"/>
                <a:gd name="T75" fmla="*/ 1 h 1717"/>
                <a:gd name="T76" fmla="*/ 4 w 2841"/>
                <a:gd name="T77" fmla="*/ 1 h 1717"/>
                <a:gd name="T78" fmla="*/ 4 w 2841"/>
                <a:gd name="T79" fmla="*/ 1 h 1717"/>
                <a:gd name="T80" fmla="*/ 3 w 2841"/>
                <a:gd name="T81" fmla="*/ 1 h 1717"/>
                <a:gd name="T82" fmla="*/ 3 w 2841"/>
                <a:gd name="T83" fmla="*/ 1 h 1717"/>
                <a:gd name="T84" fmla="*/ 3 w 2841"/>
                <a:gd name="T85" fmla="*/ 1 h 1717"/>
                <a:gd name="T86" fmla="*/ 2 w 2841"/>
                <a:gd name="T87" fmla="*/ 2 h 1717"/>
                <a:gd name="T88" fmla="*/ 2 w 2841"/>
                <a:gd name="T89" fmla="*/ 2 h 1717"/>
                <a:gd name="T90" fmla="*/ 2 w 2841"/>
                <a:gd name="T91" fmla="*/ 2 h 1717"/>
                <a:gd name="T92" fmla="*/ 2 w 2841"/>
                <a:gd name="T93" fmla="*/ 2 h 1717"/>
                <a:gd name="T94" fmla="*/ 1 w 2841"/>
                <a:gd name="T95" fmla="*/ 3 h 1717"/>
                <a:gd name="T96" fmla="*/ 1 w 2841"/>
                <a:gd name="T97" fmla="*/ 3 h 1717"/>
                <a:gd name="T98" fmla="*/ 1 w 2841"/>
                <a:gd name="T99" fmla="*/ 3 h 1717"/>
                <a:gd name="T100" fmla="*/ 1 w 2841"/>
                <a:gd name="T101" fmla="*/ 3 h 1717"/>
                <a:gd name="T102" fmla="*/ 1 w 2841"/>
                <a:gd name="T103" fmla="*/ 4 h 1717"/>
                <a:gd name="T104" fmla="*/ 1 w 2841"/>
                <a:gd name="T105" fmla="*/ 4 h 1717"/>
                <a:gd name="T106" fmla="*/ 0 w 2841"/>
                <a:gd name="T107" fmla="*/ 4 h 1717"/>
                <a:gd name="T108" fmla="*/ 0 w 2841"/>
                <a:gd name="T109" fmla="*/ 5 h 1717"/>
                <a:gd name="T110" fmla="*/ 0 w 2841"/>
                <a:gd name="T111" fmla="*/ 5 h 1717"/>
                <a:gd name="T112" fmla="*/ 0 w 2841"/>
                <a:gd name="T113" fmla="*/ 6 h 1717"/>
                <a:gd name="T114" fmla="*/ 0 w 2841"/>
                <a:gd name="T115" fmla="*/ 6 h 1717"/>
                <a:gd name="T116" fmla="*/ 0 w 2841"/>
                <a:gd name="T117" fmla="*/ 6 h 1717"/>
                <a:gd name="T118" fmla="*/ 0 w 2841"/>
                <a:gd name="T119" fmla="*/ 7 h 1717"/>
                <a:gd name="T120" fmla="*/ 0 w 2841"/>
                <a:gd name="T121" fmla="*/ 7 h 1717"/>
                <a:gd name="T122" fmla="*/ 0 w 2841"/>
                <a:gd name="T123" fmla="*/ 8 h 1717"/>
                <a:gd name="T124" fmla="*/ 0 w 2841"/>
                <a:gd name="T125" fmla="*/ 8 h 171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841" h="1717">
                  <a:moveTo>
                    <a:pt x="2810" y="1717"/>
                  </a:moveTo>
                  <a:lnTo>
                    <a:pt x="2815" y="1690"/>
                  </a:lnTo>
                  <a:lnTo>
                    <a:pt x="2820" y="1664"/>
                  </a:lnTo>
                  <a:lnTo>
                    <a:pt x="2825" y="1638"/>
                  </a:lnTo>
                  <a:lnTo>
                    <a:pt x="2828" y="1612"/>
                  </a:lnTo>
                  <a:lnTo>
                    <a:pt x="2831" y="1585"/>
                  </a:lnTo>
                  <a:lnTo>
                    <a:pt x="2835" y="1559"/>
                  </a:lnTo>
                  <a:lnTo>
                    <a:pt x="2837" y="1532"/>
                  </a:lnTo>
                  <a:lnTo>
                    <a:pt x="2839" y="1506"/>
                  </a:lnTo>
                  <a:lnTo>
                    <a:pt x="2840" y="1479"/>
                  </a:lnTo>
                  <a:lnTo>
                    <a:pt x="2841" y="1453"/>
                  </a:lnTo>
                  <a:lnTo>
                    <a:pt x="2841" y="1426"/>
                  </a:lnTo>
                  <a:lnTo>
                    <a:pt x="2841" y="1400"/>
                  </a:lnTo>
                  <a:lnTo>
                    <a:pt x="2840" y="1373"/>
                  </a:lnTo>
                  <a:lnTo>
                    <a:pt x="2839" y="1345"/>
                  </a:lnTo>
                  <a:lnTo>
                    <a:pt x="2838" y="1319"/>
                  </a:lnTo>
                  <a:lnTo>
                    <a:pt x="2836" y="1292"/>
                  </a:lnTo>
                  <a:lnTo>
                    <a:pt x="2832" y="1266"/>
                  </a:lnTo>
                  <a:lnTo>
                    <a:pt x="2830" y="1240"/>
                  </a:lnTo>
                  <a:lnTo>
                    <a:pt x="2826" y="1214"/>
                  </a:lnTo>
                  <a:lnTo>
                    <a:pt x="2822" y="1187"/>
                  </a:lnTo>
                  <a:lnTo>
                    <a:pt x="2818" y="1161"/>
                  </a:lnTo>
                  <a:lnTo>
                    <a:pt x="2813" y="1135"/>
                  </a:lnTo>
                  <a:lnTo>
                    <a:pt x="2807" y="1109"/>
                  </a:lnTo>
                  <a:lnTo>
                    <a:pt x="2800" y="1083"/>
                  </a:lnTo>
                  <a:lnTo>
                    <a:pt x="2794" y="1057"/>
                  </a:lnTo>
                  <a:lnTo>
                    <a:pt x="2787" y="1032"/>
                  </a:lnTo>
                  <a:lnTo>
                    <a:pt x="2779" y="1006"/>
                  </a:lnTo>
                  <a:lnTo>
                    <a:pt x="2772" y="981"/>
                  </a:lnTo>
                  <a:lnTo>
                    <a:pt x="2763" y="955"/>
                  </a:lnTo>
                  <a:lnTo>
                    <a:pt x="2754" y="930"/>
                  </a:lnTo>
                  <a:lnTo>
                    <a:pt x="2745" y="906"/>
                  </a:lnTo>
                  <a:lnTo>
                    <a:pt x="2735" y="880"/>
                  </a:lnTo>
                  <a:lnTo>
                    <a:pt x="2724" y="856"/>
                  </a:lnTo>
                  <a:lnTo>
                    <a:pt x="2714" y="831"/>
                  </a:lnTo>
                  <a:lnTo>
                    <a:pt x="2702" y="807"/>
                  </a:lnTo>
                  <a:lnTo>
                    <a:pt x="2691" y="784"/>
                  </a:lnTo>
                  <a:lnTo>
                    <a:pt x="2679" y="760"/>
                  </a:lnTo>
                  <a:lnTo>
                    <a:pt x="2666" y="736"/>
                  </a:lnTo>
                  <a:lnTo>
                    <a:pt x="2653" y="713"/>
                  </a:lnTo>
                  <a:lnTo>
                    <a:pt x="2639" y="690"/>
                  </a:lnTo>
                  <a:lnTo>
                    <a:pt x="2626" y="668"/>
                  </a:lnTo>
                  <a:lnTo>
                    <a:pt x="2611" y="645"/>
                  </a:lnTo>
                  <a:lnTo>
                    <a:pt x="2597" y="623"/>
                  </a:lnTo>
                  <a:lnTo>
                    <a:pt x="2582" y="602"/>
                  </a:lnTo>
                  <a:lnTo>
                    <a:pt x="2566" y="579"/>
                  </a:lnTo>
                  <a:lnTo>
                    <a:pt x="2549" y="558"/>
                  </a:lnTo>
                  <a:lnTo>
                    <a:pt x="2534" y="537"/>
                  </a:lnTo>
                  <a:lnTo>
                    <a:pt x="2516" y="516"/>
                  </a:lnTo>
                  <a:lnTo>
                    <a:pt x="2500" y="497"/>
                  </a:lnTo>
                  <a:lnTo>
                    <a:pt x="2482" y="476"/>
                  </a:lnTo>
                  <a:lnTo>
                    <a:pt x="2464" y="457"/>
                  </a:lnTo>
                  <a:lnTo>
                    <a:pt x="2446" y="437"/>
                  </a:lnTo>
                  <a:lnTo>
                    <a:pt x="2427" y="418"/>
                  </a:lnTo>
                  <a:lnTo>
                    <a:pt x="2408" y="399"/>
                  </a:lnTo>
                  <a:lnTo>
                    <a:pt x="2389" y="381"/>
                  </a:lnTo>
                  <a:lnTo>
                    <a:pt x="2369" y="363"/>
                  </a:lnTo>
                  <a:lnTo>
                    <a:pt x="2349" y="345"/>
                  </a:lnTo>
                  <a:lnTo>
                    <a:pt x="2330" y="329"/>
                  </a:lnTo>
                  <a:lnTo>
                    <a:pt x="2309" y="311"/>
                  </a:lnTo>
                  <a:lnTo>
                    <a:pt x="2288" y="295"/>
                  </a:lnTo>
                  <a:lnTo>
                    <a:pt x="2267" y="279"/>
                  </a:lnTo>
                  <a:lnTo>
                    <a:pt x="2244" y="263"/>
                  </a:lnTo>
                  <a:lnTo>
                    <a:pt x="2222" y="248"/>
                  </a:lnTo>
                  <a:lnTo>
                    <a:pt x="2200" y="234"/>
                  </a:lnTo>
                  <a:lnTo>
                    <a:pt x="2178" y="219"/>
                  </a:lnTo>
                  <a:lnTo>
                    <a:pt x="2156" y="205"/>
                  </a:lnTo>
                  <a:lnTo>
                    <a:pt x="2133" y="192"/>
                  </a:lnTo>
                  <a:lnTo>
                    <a:pt x="2110" y="178"/>
                  </a:lnTo>
                  <a:lnTo>
                    <a:pt x="2086" y="165"/>
                  </a:lnTo>
                  <a:lnTo>
                    <a:pt x="2062" y="153"/>
                  </a:lnTo>
                  <a:lnTo>
                    <a:pt x="2039" y="142"/>
                  </a:lnTo>
                  <a:lnTo>
                    <a:pt x="2015" y="130"/>
                  </a:lnTo>
                  <a:lnTo>
                    <a:pt x="1990" y="119"/>
                  </a:lnTo>
                  <a:lnTo>
                    <a:pt x="1966" y="109"/>
                  </a:lnTo>
                  <a:lnTo>
                    <a:pt x="1940" y="99"/>
                  </a:lnTo>
                  <a:lnTo>
                    <a:pt x="1916" y="89"/>
                  </a:lnTo>
                  <a:lnTo>
                    <a:pt x="1891" y="80"/>
                  </a:lnTo>
                  <a:lnTo>
                    <a:pt x="1865" y="71"/>
                  </a:lnTo>
                  <a:lnTo>
                    <a:pt x="1840" y="63"/>
                  </a:lnTo>
                  <a:lnTo>
                    <a:pt x="1814" y="56"/>
                  </a:lnTo>
                  <a:lnTo>
                    <a:pt x="1789" y="49"/>
                  </a:lnTo>
                  <a:lnTo>
                    <a:pt x="1764" y="42"/>
                  </a:lnTo>
                  <a:lnTo>
                    <a:pt x="1737" y="36"/>
                  </a:lnTo>
                  <a:lnTo>
                    <a:pt x="1712" y="30"/>
                  </a:lnTo>
                  <a:lnTo>
                    <a:pt x="1685" y="25"/>
                  </a:lnTo>
                  <a:lnTo>
                    <a:pt x="1659" y="20"/>
                  </a:lnTo>
                  <a:lnTo>
                    <a:pt x="1633" y="16"/>
                  </a:lnTo>
                  <a:lnTo>
                    <a:pt x="1607" y="12"/>
                  </a:lnTo>
                  <a:lnTo>
                    <a:pt x="1580" y="9"/>
                  </a:lnTo>
                  <a:lnTo>
                    <a:pt x="1554" y="6"/>
                  </a:lnTo>
                  <a:lnTo>
                    <a:pt x="1527" y="4"/>
                  </a:lnTo>
                  <a:lnTo>
                    <a:pt x="1501" y="3"/>
                  </a:lnTo>
                  <a:lnTo>
                    <a:pt x="1474" y="1"/>
                  </a:lnTo>
                  <a:lnTo>
                    <a:pt x="1448" y="0"/>
                  </a:lnTo>
                  <a:lnTo>
                    <a:pt x="1420" y="0"/>
                  </a:lnTo>
                  <a:lnTo>
                    <a:pt x="1393" y="0"/>
                  </a:lnTo>
                  <a:lnTo>
                    <a:pt x="1367" y="1"/>
                  </a:lnTo>
                  <a:lnTo>
                    <a:pt x="1340" y="3"/>
                  </a:lnTo>
                  <a:lnTo>
                    <a:pt x="1314" y="4"/>
                  </a:lnTo>
                  <a:lnTo>
                    <a:pt x="1287" y="6"/>
                  </a:lnTo>
                  <a:lnTo>
                    <a:pt x="1261" y="9"/>
                  </a:lnTo>
                  <a:lnTo>
                    <a:pt x="1234" y="12"/>
                  </a:lnTo>
                  <a:lnTo>
                    <a:pt x="1208" y="16"/>
                  </a:lnTo>
                  <a:lnTo>
                    <a:pt x="1181" y="20"/>
                  </a:lnTo>
                  <a:lnTo>
                    <a:pt x="1156" y="25"/>
                  </a:lnTo>
                  <a:lnTo>
                    <a:pt x="1129" y="30"/>
                  </a:lnTo>
                  <a:lnTo>
                    <a:pt x="1104" y="36"/>
                  </a:lnTo>
                  <a:lnTo>
                    <a:pt x="1077" y="42"/>
                  </a:lnTo>
                  <a:lnTo>
                    <a:pt x="1052" y="49"/>
                  </a:lnTo>
                  <a:lnTo>
                    <a:pt x="1026" y="56"/>
                  </a:lnTo>
                  <a:lnTo>
                    <a:pt x="1000" y="63"/>
                  </a:lnTo>
                  <a:lnTo>
                    <a:pt x="974" y="71"/>
                  </a:lnTo>
                  <a:lnTo>
                    <a:pt x="950" y="80"/>
                  </a:lnTo>
                  <a:lnTo>
                    <a:pt x="925" y="89"/>
                  </a:lnTo>
                  <a:lnTo>
                    <a:pt x="899" y="99"/>
                  </a:lnTo>
                  <a:lnTo>
                    <a:pt x="875" y="109"/>
                  </a:lnTo>
                  <a:lnTo>
                    <a:pt x="851" y="119"/>
                  </a:lnTo>
                  <a:lnTo>
                    <a:pt x="826" y="130"/>
                  </a:lnTo>
                  <a:lnTo>
                    <a:pt x="802" y="142"/>
                  </a:lnTo>
                  <a:lnTo>
                    <a:pt x="779" y="153"/>
                  </a:lnTo>
                  <a:lnTo>
                    <a:pt x="755" y="165"/>
                  </a:lnTo>
                  <a:lnTo>
                    <a:pt x="731" y="178"/>
                  </a:lnTo>
                  <a:lnTo>
                    <a:pt x="708" y="192"/>
                  </a:lnTo>
                  <a:lnTo>
                    <a:pt x="685" y="205"/>
                  </a:lnTo>
                  <a:lnTo>
                    <a:pt x="663" y="219"/>
                  </a:lnTo>
                  <a:lnTo>
                    <a:pt x="640" y="234"/>
                  </a:lnTo>
                  <a:lnTo>
                    <a:pt x="617" y="248"/>
                  </a:lnTo>
                  <a:lnTo>
                    <a:pt x="596" y="263"/>
                  </a:lnTo>
                  <a:lnTo>
                    <a:pt x="574" y="279"/>
                  </a:lnTo>
                  <a:lnTo>
                    <a:pt x="553" y="295"/>
                  </a:lnTo>
                  <a:lnTo>
                    <a:pt x="532" y="311"/>
                  </a:lnTo>
                  <a:lnTo>
                    <a:pt x="511" y="329"/>
                  </a:lnTo>
                  <a:lnTo>
                    <a:pt x="491" y="345"/>
                  </a:lnTo>
                  <a:lnTo>
                    <a:pt x="472" y="363"/>
                  </a:lnTo>
                  <a:lnTo>
                    <a:pt x="452" y="381"/>
                  </a:lnTo>
                  <a:lnTo>
                    <a:pt x="433" y="399"/>
                  </a:lnTo>
                  <a:lnTo>
                    <a:pt x="413" y="418"/>
                  </a:lnTo>
                  <a:lnTo>
                    <a:pt x="395" y="437"/>
                  </a:lnTo>
                  <a:lnTo>
                    <a:pt x="377" y="457"/>
                  </a:lnTo>
                  <a:lnTo>
                    <a:pt x="359" y="476"/>
                  </a:lnTo>
                  <a:lnTo>
                    <a:pt x="341" y="497"/>
                  </a:lnTo>
                  <a:lnTo>
                    <a:pt x="323" y="516"/>
                  </a:lnTo>
                  <a:lnTo>
                    <a:pt x="307" y="537"/>
                  </a:lnTo>
                  <a:lnTo>
                    <a:pt x="290" y="558"/>
                  </a:lnTo>
                  <a:lnTo>
                    <a:pt x="275" y="579"/>
                  </a:lnTo>
                  <a:lnTo>
                    <a:pt x="259" y="602"/>
                  </a:lnTo>
                  <a:lnTo>
                    <a:pt x="244" y="623"/>
                  </a:lnTo>
                  <a:lnTo>
                    <a:pt x="230" y="645"/>
                  </a:lnTo>
                  <a:lnTo>
                    <a:pt x="215" y="668"/>
                  </a:lnTo>
                  <a:lnTo>
                    <a:pt x="201" y="690"/>
                  </a:lnTo>
                  <a:lnTo>
                    <a:pt x="188" y="713"/>
                  </a:lnTo>
                  <a:lnTo>
                    <a:pt x="174" y="736"/>
                  </a:lnTo>
                  <a:lnTo>
                    <a:pt x="162" y="760"/>
                  </a:lnTo>
                  <a:lnTo>
                    <a:pt x="150" y="784"/>
                  </a:lnTo>
                  <a:lnTo>
                    <a:pt x="138" y="807"/>
                  </a:lnTo>
                  <a:lnTo>
                    <a:pt x="127" y="831"/>
                  </a:lnTo>
                  <a:lnTo>
                    <a:pt x="116" y="856"/>
                  </a:lnTo>
                  <a:lnTo>
                    <a:pt x="106" y="880"/>
                  </a:lnTo>
                  <a:lnTo>
                    <a:pt x="96" y="906"/>
                  </a:lnTo>
                  <a:lnTo>
                    <a:pt x="87" y="930"/>
                  </a:lnTo>
                  <a:lnTo>
                    <a:pt x="77" y="955"/>
                  </a:lnTo>
                  <a:lnTo>
                    <a:pt x="69" y="981"/>
                  </a:lnTo>
                  <a:lnTo>
                    <a:pt x="62" y="1006"/>
                  </a:lnTo>
                  <a:lnTo>
                    <a:pt x="54" y="1032"/>
                  </a:lnTo>
                  <a:lnTo>
                    <a:pt x="46" y="1057"/>
                  </a:lnTo>
                  <a:lnTo>
                    <a:pt x="39" y="1083"/>
                  </a:lnTo>
                  <a:lnTo>
                    <a:pt x="34" y="1109"/>
                  </a:lnTo>
                  <a:lnTo>
                    <a:pt x="28" y="1135"/>
                  </a:lnTo>
                  <a:lnTo>
                    <a:pt x="23" y="1161"/>
                  </a:lnTo>
                  <a:lnTo>
                    <a:pt x="18" y="1187"/>
                  </a:lnTo>
                  <a:lnTo>
                    <a:pt x="14" y="1214"/>
                  </a:lnTo>
                  <a:lnTo>
                    <a:pt x="11" y="1240"/>
                  </a:lnTo>
                  <a:lnTo>
                    <a:pt x="7" y="1266"/>
                  </a:lnTo>
                  <a:lnTo>
                    <a:pt x="5" y="1292"/>
                  </a:lnTo>
                  <a:lnTo>
                    <a:pt x="3" y="1319"/>
                  </a:lnTo>
                  <a:lnTo>
                    <a:pt x="2" y="1345"/>
                  </a:lnTo>
                  <a:lnTo>
                    <a:pt x="0" y="1373"/>
                  </a:lnTo>
                  <a:lnTo>
                    <a:pt x="0" y="1400"/>
                  </a:lnTo>
                  <a:lnTo>
                    <a:pt x="0" y="1426"/>
                  </a:lnTo>
                  <a:lnTo>
                    <a:pt x="0" y="1453"/>
                  </a:lnTo>
                  <a:lnTo>
                    <a:pt x="1" y="1479"/>
                  </a:lnTo>
                  <a:lnTo>
                    <a:pt x="2" y="1506"/>
                  </a:lnTo>
                  <a:lnTo>
                    <a:pt x="4" y="1532"/>
                  </a:lnTo>
                  <a:lnTo>
                    <a:pt x="6" y="1559"/>
                  </a:lnTo>
                  <a:lnTo>
                    <a:pt x="10" y="1585"/>
                  </a:lnTo>
                  <a:lnTo>
                    <a:pt x="13" y="1612"/>
                  </a:lnTo>
                  <a:lnTo>
                    <a:pt x="16" y="1638"/>
                  </a:lnTo>
                  <a:lnTo>
                    <a:pt x="21" y="1664"/>
                  </a:lnTo>
                  <a:lnTo>
                    <a:pt x="25" y="1690"/>
                  </a:lnTo>
                  <a:lnTo>
                    <a:pt x="31" y="17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1950" name="Group 63"/>
            <p:cNvGrpSpPr>
              <a:grpSpLocks/>
            </p:cNvGrpSpPr>
            <p:nvPr/>
          </p:nvGrpSpPr>
          <p:grpSpPr bwMode="auto">
            <a:xfrm>
              <a:off x="2037" y="1265"/>
              <a:ext cx="1608" cy="1037"/>
              <a:chOff x="2037" y="1265"/>
              <a:chExt cx="1608" cy="1037"/>
            </a:xfrm>
          </p:grpSpPr>
          <p:sp>
            <p:nvSpPr>
              <p:cNvPr id="81951" name="Line 64"/>
              <p:cNvSpPr>
                <a:spLocks noChangeShapeType="1"/>
              </p:cNvSpPr>
              <p:nvPr/>
            </p:nvSpPr>
            <p:spPr bwMode="auto">
              <a:xfrm flipH="1">
                <a:off x="2037" y="1265"/>
                <a:ext cx="465" cy="103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52" name="Line 65"/>
              <p:cNvSpPr>
                <a:spLocks noChangeShapeType="1"/>
              </p:cNvSpPr>
              <p:nvPr/>
            </p:nvSpPr>
            <p:spPr bwMode="auto">
              <a:xfrm>
                <a:off x="2037" y="2302"/>
                <a:ext cx="16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1953" name="Line 66"/>
              <p:cNvSpPr>
                <a:spLocks noChangeShapeType="1"/>
              </p:cNvSpPr>
              <p:nvPr/>
            </p:nvSpPr>
            <p:spPr bwMode="auto">
              <a:xfrm flipH="1" flipV="1">
                <a:off x="3180" y="1265"/>
                <a:ext cx="465" cy="103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5891" name="Group 67"/>
          <p:cNvGrpSpPr>
            <a:grpSpLocks/>
          </p:cNvGrpSpPr>
          <p:nvPr/>
        </p:nvGrpSpPr>
        <p:grpSpPr bwMode="auto">
          <a:xfrm>
            <a:off x="5594350" y="2852738"/>
            <a:ext cx="3298825" cy="3241675"/>
            <a:chOff x="2253" y="773"/>
            <a:chExt cx="1806" cy="1775"/>
          </a:xfrm>
        </p:grpSpPr>
        <p:sp>
          <p:nvSpPr>
            <p:cNvPr id="81926" name="Freeform 68"/>
            <p:cNvSpPr>
              <a:spLocks/>
            </p:cNvSpPr>
            <p:nvPr/>
          </p:nvSpPr>
          <p:spPr bwMode="auto">
            <a:xfrm>
              <a:off x="2253" y="1865"/>
              <a:ext cx="1806" cy="683"/>
            </a:xfrm>
            <a:custGeom>
              <a:avLst/>
              <a:gdLst>
                <a:gd name="T0" fmla="*/ 13 w 2448"/>
                <a:gd name="T1" fmla="*/ 10 h 928"/>
                <a:gd name="T2" fmla="*/ 5 w 2448"/>
                <a:gd name="T3" fmla="*/ 31 h 928"/>
                <a:gd name="T4" fmla="*/ 1 w 2448"/>
                <a:gd name="T5" fmla="*/ 52 h 928"/>
                <a:gd name="T6" fmla="*/ 1 w 2448"/>
                <a:gd name="T7" fmla="*/ 74 h 928"/>
                <a:gd name="T8" fmla="*/ 4 w 2448"/>
                <a:gd name="T9" fmla="*/ 96 h 928"/>
                <a:gd name="T10" fmla="*/ 11 w 2448"/>
                <a:gd name="T11" fmla="*/ 116 h 928"/>
                <a:gd name="T12" fmla="*/ 22 w 2448"/>
                <a:gd name="T13" fmla="*/ 136 h 928"/>
                <a:gd name="T14" fmla="*/ 37 w 2448"/>
                <a:gd name="T15" fmla="*/ 157 h 928"/>
                <a:gd name="T16" fmla="*/ 55 w 2448"/>
                <a:gd name="T17" fmla="*/ 175 h 928"/>
                <a:gd name="T18" fmla="*/ 77 w 2448"/>
                <a:gd name="T19" fmla="*/ 193 h 928"/>
                <a:gd name="T20" fmla="*/ 102 w 2448"/>
                <a:gd name="T21" fmla="*/ 209 h 928"/>
                <a:gd name="T22" fmla="*/ 130 w 2448"/>
                <a:gd name="T23" fmla="*/ 224 h 928"/>
                <a:gd name="T24" fmla="*/ 159 w 2448"/>
                <a:gd name="T25" fmla="*/ 237 h 928"/>
                <a:gd name="T26" fmla="*/ 192 w 2448"/>
                <a:gd name="T27" fmla="*/ 247 h 928"/>
                <a:gd name="T28" fmla="*/ 225 w 2448"/>
                <a:gd name="T29" fmla="*/ 257 h 928"/>
                <a:gd name="T30" fmla="*/ 260 w 2448"/>
                <a:gd name="T31" fmla="*/ 263 h 928"/>
                <a:gd name="T32" fmla="*/ 297 w 2448"/>
                <a:gd name="T33" fmla="*/ 269 h 928"/>
                <a:gd name="T34" fmla="*/ 334 w 2448"/>
                <a:gd name="T35" fmla="*/ 272 h 928"/>
                <a:gd name="T36" fmla="*/ 372 w 2448"/>
                <a:gd name="T37" fmla="*/ 272 h 928"/>
                <a:gd name="T38" fmla="*/ 410 w 2448"/>
                <a:gd name="T39" fmla="*/ 271 h 928"/>
                <a:gd name="T40" fmla="*/ 446 w 2448"/>
                <a:gd name="T41" fmla="*/ 266 h 928"/>
                <a:gd name="T42" fmla="*/ 482 w 2448"/>
                <a:gd name="T43" fmla="*/ 261 h 928"/>
                <a:gd name="T44" fmla="*/ 516 w 2448"/>
                <a:gd name="T45" fmla="*/ 253 h 928"/>
                <a:gd name="T46" fmla="*/ 550 w 2448"/>
                <a:gd name="T47" fmla="*/ 242 h 928"/>
                <a:gd name="T48" fmla="*/ 581 w 2448"/>
                <a:gd name="T49" fmla="*/ 230 h 928"/>
                <a:gd name="T50" fmla="*/ 609 w 2448"/>
                <a:gd name="T51" fmla="*/ 216 h 928"/>
                <a:gd name="T52" fmla="*/ 636 w 2448"/>
                <a:gd name="T53" fmla="*/ 201 h 928"/>
                <a:gd name="T54" fmla="*/ 659 w 2448"/>
                <a:gd name="T55" fmla="*/ 184 h 928"/>
                <a:gd name="T56" fmla="*/ 679 w 2448"/>
                <a:gd name="T57" fmla="*/ 166 h 928"/>
                <a:gd name="T58" fmla="*/ 696 w 2448"/>
                <a:gd name="T59" fmla="*/ 146 h 928"/>
                <a:gd name="T60" fmla="*/ 709 w 2448"/>
                <a:gd name="T61" fmla="*/ 127 h 928"/>
                <a:gd name="T62" fmla="*/ 718 w 2448"/>
                <a:gd name="T63" fmla="*/ 106 h 928"/>
                <a:gd name="T64" fmla="*/ 723 w 2448"/>
                <a:gd name="T65" fmla="*/ 85 h 928"/>
                <a:gd name="T66" fmla="*/ 725 w 2448"/>
                <a:gd name="T67" fmla="*/ 63 h 928"/>
                <a:gd name="T68" fmla="*/ 723 w 2448"/>
                <a:gd name="T69" fmla="*/ 42 h 928"/>
                <a:gd name="T70" fmla="*/ 717 w 2448"/>
                <a:gd name="T71" fmla="*/ 21 h 928"/>
                <a:gd name="T72" fmla="*/ 707 w 2448"/>
                <a:gd name="T73" fmla="*/ 0 h 9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48" h="928">
                  <a:moveTo>
                    <a:pt x="60" y="0"/>
                  </a:moveTo>
                  <a:lnTo>
                    <a:pt x="42" y="35"/>
                  </a:lnTo>
                  <a:lnTo>
                    <a:pt x="27" y="70"/>
                  </a:lnTo>
                  <a:lnTo>
                    <a:pt x="16" y="106"/>
                  </a:lnTo>
                  <a:lnTo>
                    <a:pt x="7" y="142"/>
                  </a:lnTo>
                  <a:lnTo>
                    <a:pt x="2" y="179"/>
                  </a:lnTo>
                  <a:lnTo>
                    <a:pt x="0" y="216"/>
                  </a:lnTo>
                  <a:lnTo>
                    <a:pt x="1" y="252"/>
                  </a:lnTo>
                  <a:lnTo>
                    <a:pt x="5" y="288"/>
                  </a:lnTo>
                  <a:lnTo>
                    <a:pt x="12" y="325"/>
                  </a:lnTo>
                  <a:lnTo>
                    <a:pt x="23" y="361"/>
                  </a:lnTo>
                  <a:lnTo>
                    <a:pt x="38" y="397"/>
                  </a:lnTo>
                  <a:lnTo>
                    <a:pt x="55" y="432"/>
                  </a:lnTo>
                  <a:lnTo>
                    <a:pt x="75" y="466"/>
                  </a:lnTo>
                  <a:lnTo>
                    <a:pt x="99" y="500"/>
                  </a:lnTo>
                  <a:lnTo>
                    <a:pt x="125" y="533"/>
                  </a:lnTo>
                  <a:lnTo>
                    <a:pt x="155" y="566"/>
                  </a:lnTo>
                  <a:lnTo>
                    <a:pt x="187" y="597"/>
                  </a:lnTo>
                  <a:lnTo>
                    <a:pt x="222" y="628"/>
                  </a:lnTo>
                  <a:lnTo>
                    <a:pt x="261" y="658"/>
                  </a:lnTo>
                  <a:lnTo>
                    <a:pt x="301" y="685"/>
                  </a:lnTo>
                  <a:lnTo>
                    <a:pt x="344" y="712"/>
                  </a:lnTo>
                  <a:lnTo>
                    <a:pt x="388" y="738"/>
                  </a:lnTo>
                  <a:lnTo>
                    <a:pt x="436" y="762"/>
                  </a:lnTo>
                  <a:lnTo>
                    <a:pt x="485" y="786"/>
                  </a:lnTo>
                  <a:lnTo>
                    <a:pt x="537" y="807"/>
                  </a:lnTo>
                  <a:lnTo>
                    <a:pt x="591" y="826"/>
                  </a:lnTo>
                  <a:lnTo>
                    <a:pt x="646" y="844"/>
                  </a:lnTo>
                  <a:lnTo>
                    <a:pt x="702" y="861"/>
                  </a:lnTo>
                  <a:lnTo>
                    <a:pt x="760" y="875"/>
                  </a:lnTo>
                  <a:lnTo>
                    <a:pt x="820" y="889"/>
                  </a:lnTo>
                  <a:lnTo>
                    <a:pt x="879" y="899"/>
                  </a:lnTo>
                  <a:lnTo>
                    <a:pt x="941" y="909"/>
                  </a:lnTo>
                  <a:lnTo>
                    <a:pt x="1003" y="917"/>
                  </a:lnTo>
                  <a:lnTo>
                    <a:pt x="1066" y="922"/>
                  </a:lnTo>
                  <a:lnTo>
                    <a:pt x="1128" y="926"/>
                  </a:lnTo>
                  <a:lnTo>
                    <a:pt x="1192" y="928"/>
                  </a:lnTo>
                  <a:lnTo>
                    <a:pt x="1255" y="928"/>
                  </a:lnTo>
                  <a:lnTo>
                    <a:pt x="1318" y="926"/>
                  </a:lnTo>
                  <a:lnTo>
                    <a:pt x="1382" y="922"/>
                  </a:lnTo>
                  <a:lnTo>
                    <a:pt x="1444" y="917"/>
                  </a:lnTo>
                  <a:lnTo>
                    <a:pt x="1506" y="909"/>
                  </a:lnTo>
                  <a:lnTo>
                    <a:pt x="1567" y="899"/>
                  </a:lnTo>
                  <a:lnTo>
                    <a:pt x="1628" y="889"/>
                  </a:lnTo>
                  <a:lnTo>
                    <a:pt x="1686" y="875"/>
                  </a:lnTo>
                  <a:lnTo>
                    <a:pt x="1745" y="861"/>
                  </a:lnTo>
                  <a:lnTo>
                    <a:pt x="1801" y="844"/>
                  </a:lnTo>
                  <a:lnTo>
                    <a:pt x="1857" y="826"/>
                  </a:lnTo>
                  <a:lnTo>
                    <a:pt x="1910" y="807"/>
                  </a:lnTo>
                  <a:lnTo>
                    <a:pt x="1961" y="786"/>
                  </a:lnTo>
                  <a:lnTo>
                    <a:pt x="2011" y="762"/>
                  </a:lnTo>
                  <a:lnTo>
                    <a:pt x="2058" y="738"/>
                  </a:lnTo>
                  <a:lnTo>
                    <a:pt x="2104" y="712"/>
                  </a:lnTo>
                  <a:lnTo>
                    <a:pt x="2146" y="685"/>
                  </a:lnTo>
                  <a:lnTo>
                    <a:pt x="2187" y="658"/>
                  </a:lnTo>
                  <a:lnTo>
                    <a:pt x="2224" y="628"/>
                  </a:lnTo>
                  <a:lnTo>
                    <a:pt x="2259" y="597"/>
                  </a:lnTo>
                  <a:lnTo>
                    <a:pt x="2292" y="566"/>
                  </a:lnTo>
                  <a:lnTo>
                    <a:pt x="2321" y="533"/>
                  </a:lnTo>
                  <a:lnTo>
                    <a:pt x="2348" y="500"/>
                  </a:lnTo>
                  <a:lnTo>
                    <a:pt x="2371" y="466"/>
                  </a:lnTo>
                  <a:lnTo>
                    <a:pt x="2392" y="432"/>
                  </a:lnTo>
                  <a:lnTo>
                    <a:pt x="2409" y="397"/>
                  </a:lnTo>
                  <a:lnTo>
                    <a:pt x="2423" y="361"/>
                  </a:lnTo>
                  <a:lnTo>
                    <a:pt x="2434" y="325"/>
                  </a:lnTo>
                  <a:lnTo>
                    <a:pt x="2442" y="288"/>
                  </a:lnTo>
                  <a:lnTo>
                    <a:pt x="2447" y="252"/>
                  </a:lnTo>
                  <a:lnTo>
                    <a:pt x="2448" y="216"/>
                  </a:lnTo>
                  <a:lnTo>
                    <a:pt x="2446" y="179"/>
                  </a:lnTo>
                  <a:lnTo>
                    <a:pt x="2440" y="142"/>
                  </a:lnTo>
                  <a:lnTo>
                    <a:pt x="2432" y="106"/>
                  </a:lnTo>
                  <a:lnTo>
                    <a:pt x="2420" y="70"/>
                  </a:lnTo>
                  <a:lnTo>
                    <a:pt x="2405" y="35"/>
                  </a:lnTo>
                  <a:lnTo>
                    <a:pt x="23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27" name="Line 69"/>
            <p:cNvSpPr>
              <a:spLocks noChangeShapeType="1"/>
            </p:cNvSpPr>
            <p:nvPr/>
          </p:nvSpPr>
          <p:spPr bwMode="auto">
            <a:xfrm flipH="1">
              <a:off x="2294" y="1596"/>
              <a:ext cx="156" cy="2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28" name="Line 70"/>
            <p:cNvSpPr>
              <a:spLocks noChangeShapeType="1"/>
            </p:cNvSpPr>
            <p:nvPr/>
          </p:nvSpPr>
          <p:spPr bwMode="auto">
            <a:xfrm>
              <a:off x="3464" y="892"/>
              <a:ext cx="548" cy="9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29" name="Freeform 71"/>
            <p:cNvSpPr>
              <a:spLocks/>
            </p:cNvSpPr>
            <p:nvPr/>
          </p:nvSpPr>
          <p:spPr bwMode="auto">
            <a:xfrm>
              <a:off x="3241" y="1653"/>
              <a:ext cx="171" cy="481"/>
            </a:xfrm>
            <a:custGeom>
              <a:avLst/>
              <a:gdLst>
                <a:gd name="T0" fmla="*/ 0 w 228"/>
                <a:gd name="T1" fmla="*/ 0 h 650"/>
                <a:gd name="T2" fmla="*/ 4 w 228"/>
                <a:gd name="T3" fmla="*/ 10 h 650"/>
                <a:gd name="T4" fmla="*/ 8 w 228"/>
                <a:gd name="T5" fmla="*/ 18 h 650"/>
                <a:gd name="T6" fmla="*/ 11 w 228"/>
                <a:gd name="T7" fmla="*/ 28 h 650"/>
                <a:gd name="T8" fmla="*/ 15 w 228"/>
                <a:gd name="T9" fmla="*/ 38 h 650"/>
                <a:gd name="T10" fmla="*/ 19 w 228"/>
                <a:gd name="T11" fmla="*/ 49 h 650"/>
                <a:gd name="T12" fmla="*/ 23 w 228"/>
                <a:gd name="T13" fmla="*/ 60 h 650"/>
                <a:gd name="T14" fmla="*/ 27 w 228"/>
                <a:gd name="T15" fmla="*/ 70 h 650"/>
                <a:gd name="T16" fmla="*/ 32 w 228"/>
                <a:gd name="T17" fmla="*/ 82 h 650"/>
                <a:gd name="T18" fmla="*/ 36 w 228"/>
                <a:gd name="T19" fmla="*/ 94 h 650"/>
                <a:gd name="T20" fmla="*/ 41 w 228"/>
                <a:gd name="T21" fmla="*/ 107 h 650"/>
                <a:gd name="T22" fmla="*/ 45 w 228"/>
                <a:gd name="T23" fmla="*/ 121 h 650"/>
                <a:gd name="T24" fmla="*/ 50 w 228"/>
                <a:gd name="T25" fmla="*/ 134 h 650"/>
                <a:gd name="T26" fmla="*/ 56 w 228"/>
                <a:gd name="T27" fmla="*/ 149 h 650"/>
                <a:gd name="T28" fmla="*/ 61 w 228"/>
                <a:gd name="T29" fmla="*/ 164 h 650"/>
                <a:gd name="T30" fmla="*/ 67 w 228"/>
                <a:gd name="T31" fmla="*/ 178 h 650"/>
                <a:gd name="T32" fmla="*/ 72 w 228"/>
                <a:gd name="T33" fmla="*/ 195 h 6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8" h="650">
                  <a:moveTo>
                    <a:pt x="0" y="0"/>
                  </a:moveTo>
                  <a:lnTo>
                    <a:pt x="11" y="31"/>
                  </a:lnTo>
                  <a:lnTo>
                    <a:pt x="23" y="61"/>
                  </a:lnTo>
                  <a:lnTo>
                    <a:pt x="34" y="93"/>
                  </a:lnTo>
                  <a:lnTo>
                    <a:pt x="46" y="127"/>
                  </a:lnTo>
                  <a:lnTo>
                    <a:pt x="59" y="162"/>
                  </a:lnTo>
                  <a:lnTo>
                    <a:pt x="72" y="198"/>
                  </a:lnTo>
                  <a:lnTo>
                    <a:pt x="85" y="235"/>
                  </a:lnTo>
                  <a:lnTo>
                    <a:pt x="98" y="274"/>
                  </a:lnTo>
                  <a:lnTo>
                    <a:pt x="113" y="315"/>
                  </a:lnTo>
                  <a:lnTo>
                    <a:pt x="128" y="356"/>
                  </a:lnTo>
                  <a:lnTo>
                    <a:pt x="143" y="401"/>
                  </a:lnTo>
                  <a:lnTo>
                    <a:pt x="159" y="446"/>
                  </a:lnTo>
                  <a:lnTo>
                    <a:pt x="175" y="494"/>
                  </a:lnTo>
                  <a:lnTo>
                    <a:pt x="192" y="544"/>
                  </a:lnTo>
                  <a:lnTo>
                    <a:pt x="210" y="596"/>
                  </a:lnTo>
                  <a:lnTo>
                    <a:pt x="228" y="6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0" name="Line 72"/>
            <p:cNvSpPr>
              <a:spLocks noChangeShapeType="1"/>
            </p:cNvSpPr>
            <p:nvPr/>
          </p:nvSpPr>
          <p:spPr bwMode="auto">
            <a:xfrm flipH="1" flipV="1">
              <a:off x="2455" y="1580"/>
              <a:ext cx="957" cy="55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1" name="Freeform 73"/>
            <p:cNvSpPr>
              <a:spLocks/>
            </p:cNvSpPr>
            <p:nvPr/>
          </p:nvSpPr>
          <p:spPr bwMode="auto">
            <a:xfrm>
              <a:off x="2408" y="1580"/>
              <a:ext cx="1004" cy="580"/>
            </a:xfrm>
            <a:custGeom>
              <a:avLst/>
              <a:gdLst>
                <a:gd name="T0" fmla="*/ 19 w 1352"/>
                <a:gd name="T1" fmla="*/ 0 h 782"/>
                <a:gd name="T2" fmla="*/ 13 w 1352"/>
                <a:gd name="T3" fmla="*/ 10 h 782"/>
                <a:gd name="T4" fmla="*/ 8 w 1352"/>
                <a:gd name="T5" fmla="*/ 19 h 782"/>
                <a:gd name="T6" fmla="*/ 5 w 1352"/>
                <a:gd name="T7" fmla="*/ 29 h 782"/>
                <a:gd name="T8" fmla="*/ 2 w 1352"/>
                <a:gd name="T9" fmla="*/ 39 h 782"/>
                <a:gd name="T10" fmla="*/ 1 w 1352"/>
                <a:gd name="T11" fmla="*/ 49 h 782"/>
                <a:gd name="T12" fmla="*/ 0 w 1352"/>
                <a:gd name="T13" fmla="*/ 59 h 782"/>
                <a:gd name="T14" fmla="*/ 1 w 1352"/>
                <a:gd name="T15" fmla="*/ 69 h 782"/>
                <a:gd name="T16" fmla="*/ 1 w 1352"/>
                <a:gd name="T17" fmla="*/ 79 h 782"/>
                <a:gd name="T18" fmla="*/ 4 w 1352"/>
                <a:gd name="T19" fmla="*/ 89 h 782"/>
                <a:gd name="T20" fmla="*/ 7 w 1352"/>
                <a:gd name="T21" fmla="*/ 99 h 782"/>
                <a:gd name="T22" fmla="*/ 11 w 1352"/>
                <a:gd name="T23" fmla="*/ 108 h 782"/>
                <a:gd name="T24" fmla="*/ 16 w 1352"/>
                <a:gd name="T25" fmla="*/ 118 h 782"/>
                <a:gd name="T26" fmla="*/ 22 w 1352"/>
                <a:gd name="T27" fmla="*/ 127 h 782"/>
                <a:gd name="T28" fmla="*/ 30 w 1352"/>
                <a:gd name="T29" fmla="*/ 136 h 782"/>
                <a:gd name="T30" fmla="*/ 37 w 1352"/>
                <a:gd name="T31" fmla="*/ 145 h 782"/>
                <a:gd name="T32" fmla="*/ 47 w 1352"/>
                <a:gd name="T33" fmla="*/ 154 h 782"/>
                <a:gd name="T34" fmla="*/ 56 w 1352"/>
                <a:gd name="T35" fmla="*/ 162 h 782"/>
                <a:gd name="T36" fmla="*/ 66 w 1352"/>
                <a:gd name="T37" fmla="*/ 170 h 782"/>
                <a:gd name="T38" fmla="*/ 77 w 1352"/>
                <a:gd name="T39" fmla="*/ 178 h 782"/>
                <a:gd name="T40" fmla="*/ 90 w 1352"/>
                <a:gd name="T41" fmla="*/ 185 h 782"/>
                <a:gd name="T42" fmla="*/ 102 w 1352"/>
                <a:gd name="T43" fmla="*/ 192 h 782"/>
                <a:gd name="T44" fmla="*/ 115 w 1352"/>
                <a:gd name="T45" fmla="*/ 199 h 782"/>
                <a:gd name="T46" fmla="*/ 130 w 1352"/>
                <a:gd name="T47" fmla="*/ 205 h 782"/>
                <a:gd name="T48" fmla="*/ 144 w 1352"/>
                <a:gd name="T49" fmla="*/ 210 h 782"/>
                <a:gd name="T50" fmla="*/ 159 w 1352"/>
                <a:gd name="T51" fmla="*/ 215 h 782"/>
                <a:gd name="T52" fmla="*/ 175 w 1352"/>
                <a:gd name="T53" fmla="*/ 220 h 782"/>
                <a:gd name="T54" fmla="*/ 190 w 1352"/>
                <a:gd name="T55" fmla="*/ 223 h 782"/>
                <a:gd name="T56" fmla="*/ 206 w 1352"/>
                <a:gd name="T57" fmla="*/ 227 h 782"/>
                <a:gd name="T58" fmla="*/ 223 w 1352"/>
                <a:gd name="T59" fmla="*/ 230 h 782"/>
                <a:gd name="T60" fmla="*/ 241 w 1352"/>
                <a:gd name="T61" fmla="*/ 233 h 782"/>
                <a:gd name="T62" fmla="*/ 257 w 1352"/>
                <a:gd name="T63" fmla="*/ 234 h 782"/>
                <a:gd name="T64" fmla="*/ 275 w 1352"/>
                <a:gd name="T65" fmla="*/ 236 h 782"/>
                <a:gd name="T66" fmla="*/ 292 w 1352"/>
                <a:gd name="T67" fmla="*/ 236 h 782"/>
                <a:gd name="T68" fmla="*/ 310 w 1352"/>
                <a:gd name="T69" fmla="*/ 237 h 782"/>
                <a:gd name="T70" fmla="*/ 327 w 1352"/>
                <a:gd name="T71" fmla="*/ 236 h 782"/>
                <a:gd name="T72" fmla="*/ 344 w 1352"/>
                <a:gd name="T73" fmla="*/ 235 h 782"/>
                <a:gd name="T74" fmla="*/ 361 w 1352"/>
                <a:gd name="T75" fmla="*/ 234 h 782"/>
                <a:gd name="T76" fmla="*/ 378 w 1352"/>
                <a:gd name="T77" fmla="*/ 231 h 782"/>
                <a:gd name="T78" fmla="*/ 395 w 1352"/>
                <a:gd name="T79" fmla="*/ 229 h 782"/>
                <a:gd name="T80" fmla="*/ 411 w 1352"/>
                <a:gd name="T81" fmla="*/ 226 h 78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2" h="782">
                  <a:moveTo>
                    <a:pt x="61" y="0"/>
                  </a:moveTo>
                  <a:lnTo>
                    <a:pt x="42" y="32"/>
                  </a:lnTo>
                  <a:lnTo>
                    <a:pt x="27" y="64"/>
                  </a:lnTo>
                  <a:lnTo>
                    <a:pt x="16" y="96"/>
                  </a:lnTo>
                  <a:lnTo>
                    <a:pt x="7" y="129"/>
                  </a:lnTo>
                  <a:lnTo>
                    <a:pt x="2" y="162"/>
                  </a:lnTo>
                  <a:lnTo>
                    <a:pt x="0" y="195"/>
                  </a:lnTo>
                  <a:lnTo>
                    <a:pt x="1" y="228"/>
                  </a:lnTo>
                  <a:lnTo>
                    <a:pt x="5" y="261"/>
                  </a:lnTo>
                  <a:lnTo>
                    <a:pt x="13" y="294"/>
                  </a:lnTo>
                  <a:lnTo>
                    <a:pt x="23" y="326"/>
                  </a:lnTo>
                  <a:lnTo>
                    <a:pt x="37" y="358"/>
                  </a:lnTo>
                  <a:lnTo>
                    <a:pt x="54" y="389"/>
                  </a:lnTo>
                  <a:lnTo>
                    <a:pt x="74" y="420"/>
                  </a:lnTo>
                  <a:lnTo>
                    <a:pt x="98" y="450"/>
                  </a:lnTo>
                  <a:lnTo>
                    <a:pt x="123" y="480"/>
                  </a:lnTo>
                  <a:lnTo>
                    <a:pt x="153" y="508"/>
                  </a:lnTo>
                  <a:lnTo>
                    <a:pt x="184" y="535"/>
                  </a:lnTo>
                  <a:lnTo>
                    <a:pt x="218" y="562"/>
                  </a:lnTo>
                  <a:lnTo>
                    <a:pt x="255" y="588"/>
                  </a:lnTo>
                  <a:lnTo>
                    <a:pt x="295" y="611"/>
                  </a:lnTo>
                  <a:lnTo>
                    <a:pt x="336" y="634"/>
                  </a:lnTo>
                  <a:lnTo>
                    <a:pt x="380" y="656"/>
                  </a:lnTo>
                  <a:lnTo>
                    <a:pt x="426" y="675"/>
                  </a:lnTo>
                  <a:lnTo>
                    <a:pt x="474" y="694"/>
                  </a:lnTo>
                  <a:lnTo>
                    <a:pt x="523" y="710"/>
                  </a:lnTo>
                  <a:lnTo>
                    <a:pt x="574" y="725"/>
                  </a:lnTo>
                  <a:lnTo>
                    <a:pt x="626" y="739"/>
                  </a:lnTo>
                  <a:lnTo>
                    <a:pt x="679" y="750"/>
                  </a:lnTo>
                  <a:lnTo>
                    <a:pt x="733" y="760"/>
                  </a:lnTo>
                  <a:lnTo>
                    <a:pt x="790" y="768"/>
                  </a:lnTo>
                  <a:lnTo>
                    <a:pt x="845" y="775"/>
                  </a:lnTo>
                  <a:lnTo>
                    <a:pt x="902" y="779"/>
                  </a:lnTo>
                  <a:lnTo>
                    <a:pt x="959" y="781"/>
                  </a:lnTo>
                  <a:lnTo>
                    <a:pt x="1017" y="782"/>
                  </a:lnTo>
                  <a:lnTo>
                    <a:pt x="1073" y="780"/>
                  </a:lnTo>
                  <a:lnTo>
                    <a:pt x="1131" y="778"/>
                  </a:lnTo>
                  <a:lnTo>
                    <a:pt x="1187" y="773"/>
                  </a:lnTo>
                  <a:lnTo>
                    <a:pt x="1242" y="765"/>
                  </a:lnTo>
                  <a:lnTo>
                    <a:pt x="1298" y="757"/>
                  </a:lnTo>
                  <a:lnTo>
                    <a:pt x="1352" y="74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2" name="Line 74"/>
            <p:cNvSpPr>
              <a:spLocks noChangeShapeType="1"/>
            </p:cNvSpPr>
            <p:nvPr/>
          </p:nvSpPr>
          <p:spPr bwMode="auto">
            <a:xfrm flipH="1" flipV="1">
              <a:off x="2626" y="1296"/>
              <a:ext cx="615" cy="3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3" name="Line 75"/>
            <p:cNvSpPr>
              <a:spLocks noChangeShapeType="1"/>
            </p:cNvSpPr>
            <p:nvPr/>
          </p:nvSpPr>
          <p:spPr bwMode="auto">
            <a:xfrm flipH="1">
              <a:off x="2491" y="1197"/>
              <a:ext cx="181" cy="3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4" name="Freeform 76"/>
            <p:cNvSpPr>
              <a:spLocks/>
            </p:cNvSpPr>
            <p:nvPr/>
          </p:nvSpPr>
          <p:spPr bwMode="auto">
            <a:xfrm>
              <a:off x="2455" y="1296"/>
              <a:ext cx="171" cy="284"/>
            </a:xfrm>
            <a:custGeom>
              <a:avLst/>
              <a:gdLst>
                <a:gd name="T0" fmla="*/ 0 w 227"/>
                <a:gd name="T1" fmla="*/ 113 h 386"/>
                <a:gd name="T2" fmla="*/ 6 w 227"/>
                <a:gd name="T3" fmla="*/ 104 h 386"/>
                <a:gd name="T4" fmla="*/ 11 w 227"/>
                <a:gd name="T5" fmla="*/ 94 h 386"/>
                <a:gd name="T6" fmla="*/ 17 w 227"/>
                <a:gd name="T7" fmla="*/ 85 h 386"/>
                <a:gd name="T8" fmla="*/ 22 w 227"/>
                <a:gd name="T9" fmla="*/ 77 h 386"/>
                <a:gd name="T10" fmla="*/ 27 w 227"/>
                <a:gd name="T11" fmla="*/ 69 h 386"/>
                <a:gd name="T12" fmla="*/ 32 w 227"/>
                <a:gd name="T13" fmla="*/ 62 h 386"/>
                <a:gd name="T14" fmla="*/ 38 w 227"/>
                <a:gd name="T15" fmla="*/ 54 h 386"/>
                <a:gd name="T16" fmla="*/ 41 w 227"/>
                <a:gd name="T17" fmla="*/ 47 h 386"/>
                <a:gd name="T18" fmla="*/ 46 w 227"/>
                <a:gd name="T19" fmla="*/ 40 h 386"/>
                <a:gd name="T20" fmla="*/ 50 w 227"/>
                <a:gd name="T21" fmla="*/ 34 h 386"/>
                <a:gd name="T22" fmla="*/ 54 w 227"/>
                <a:gd name="T23" fmla="*/ 28 h 386"/>
                <a:gd name="T24" fmla="*/ 59 w 227"/>
                <a:gd name="T25" fmla="*/ 21 h 386"/>
                <a:gd name="T26" fmla="*/ 62 w 227"/>
                <a:gd name="T27" fmla="*/ 15 h 386"/>
                <a:gd name="T28" fmla="*/ 66 w 227"/>
                <a:gd name="T29" fmla="*/ 10 h 386"/>
                <a:gd name="T30" fmla="*/ 73 w 227"/>
                <a:gd name="T31" fmla="*/ 0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7" h="386">
                  <a:moveTo>
                    <a:pt x="0" y="386"/>
                  </a:moveTo>
                  <a:lnTo>
                    <a:pt x="18" y="354"/>
                  </a:lnTo>
                  <a:lnTo>
                    <a:pt x="36" y="322"/>
                  </a:lnTo>
                  <a:lnTo>
                    <a:pt x="53" y="292"/>
                  </a:lnTo>
                  <a:lnTo>
                    <a:pt x="69" y="263"/>
                  </a:lnTo>
                  <a:lnTo>
                    <a:pt x="85" y="236"/>
                  </a:lnTo>
                  <a:lnTo>
                    <a:pt x="100" y="210"/>
                  </a:lnTo>
                  <a:lnTo>
                    <a:pt x="115" y="185"/>
                  </a:lnTo>
                  <a:lnTo>
                    <a:pt x="129" y="160"/>
                  </a:lnTo>
                  <a:lnTo>
                    <a:pt x="143" y="138"/>
                  </a:lnTo>
                  <a:lnTo>
                    <a:pt x="156" y="115"/>
                  </a:lnTo>
                  <a:lnTo>
                    <a:pt x="169" y="94"/>
                  </a:lnTo>
                  <a:lnTo>
                    <a:pt x="182" y="74"/>
                  </a:lnTo>
                  <a:lnTo>
                    <a:pt x="193" y="55"/>
                  </a:lnTo>
                  <a:lnTo>
                    <a:pt x="205" y="36"/>
                  </a:lnTo>
                  <a:lnTo>
                    <a:pt x="22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35" name="Freeform 77"/>
            <p:cNvSpPr>
              <a:spLocks/>
            </p:cNvSpPr>
            <p:nvPr/>
          </p:nvSpPr>
          <p:spPr bwMode="auto">
            <a:xfrm>
              <a:off x="2626" y="773"/>
              <a:ext cx="879" cy="880"/>
            </a:xfrm>
            <a:custGeom>
              <a:avLst/>
              <a:gdLst>
                <a:gd name="T0" fmla="*/ 245 w 1194"/>
                <a:gd name="T1" fmla="*/ 356 h 1190"/>
                <a:gd name="T2" fmla="*/ 255 w 1194"/>
                <a:gd name="T3" fmla="*/ 345 h 1190"/>
                <a:gd name="T4" fmla="*/ 266 w 1194"/>
                <a:gd name="T5" fmla="*/ 333 h 1190"/>
                <a:gd name="T6" fmla="*/ 275 w 1194"/>
                <a:gd name="T7" fmla="*/ 320 h 1190"/>
                <a:gd name="T8" fmla="*/ 284 w 1194"/>
                <a:gd name="T9" fmla="*/ 308 h 1190"/>
                <a:gd name="T10" fmla="*/ 293 w 1194"/>
                <a:gd name="T11" fmla="*/ 295 h 1190"/>
                <a:gd name="T12" fmla="*/ 301 w 1194"/>
                <a:gd name="T13" fmla="*/ 282 h 1190"/>
                <a:gd name="T14" fmla="*/ 309 w 1194"/>
                <a:gd name="T15" fmla="*/ 268 h 1190"/>
                <a:gd name="T16" fmla="*/ 316 w 1194"/>
                <a:gd name="T17" fmla="*/ 254 h 1190"/>
                <a:gd name="T18" fmla="*/ 322 w 1194"/>
                <a:gd name="T19" fmla="*/ 240 h 1190"/>
                <a:gd name="T20" fmla="*/ 328 w 1194"/>
                <a:gd name="T21" fmla="*/ 228 h 1190"/>
                <a:gd name="T22" fmla="*/ 333 w 1194"/>
                <a:gd name="T23" fmla="*/ 213 h 1190"/>
                <a:gd name="T24" fmla="*/ 338 w 1194"/>
                <a:gd name="T25" fmla="*/ 200 h 1190"/>
                <a:gd name="T26" fmla="*/ 342 w 1194"/>
                <a:gd name="T27" fmla="*/ 186 h 1190"/>
                <a:gd name="T28" fmla="*/ 345 w 1194"/>
                <a:gd name="T29" fmla="*/ 172 h 1190"/>
                <a:gd name="T30" fmla="*/ 347 w 1194"/>
                <a:gd name="T31" fmla="*/ 159 h 1190"/>
                <a:gd name="T32" fmla="*/ 350 w 1194"/>
                <a:gd name="T33" fmla="*/ 146 h 1190"/>
                <a:gd name="T34" fmla="*/ 350 w 1194"/>
                <a:gd name="T35" fmla="*/ 133 h 1190"/>
                <a:gd name="T36" fmla="*/ 350 w 1194"/>
                <a:gd name="T37" fmla="*/ 121 h 1190"/>
                <a:gd name="T38" fmla="*/ 350 w 1194"/>
                <a:gd name="T39" fmla="*/ 108 h 1190"/>
                <a:gd name="T40" fmla="*/ 349 w 1194"/>
                <a:gd name="T41" fmla="*/ 97 h 1190"/>
                <a:gd name="T42" fmla="*/ 347 w 1194"/>
                <a:gd name="T43" fmla="*/ 85 h 1190"/>
                <a:gd name="T44" fmla="*/ 345 w 1194"/>
                <a:gd name="T45" fmla="*/ 75 h 1190"/>
                <a:gd name="T46" fmla="*/ 341 w 1194"/>
                <a:gd name="T47" fmla="*/ 64 h 1190"/>
                <a:gd name="T48" fmla="*/ 337 w 1194"/>
                <a:gd name="T49" fmla="*/ 55 h 1190"/>
                <a:gd name="T50" fmla="*/ 333 w 1194"/>
                <a:gd name="T51" fmla="*/ 47 h 1190"/>
                <a:gd name="T52" fmla="*/ 328 w 1194"/>
                <a:gd name="T53" fmla="*/ 38 h 1190"/>
                <a:gd name="T54" fmla="*/ 322 w 1194"/>
                <a:gd name="T55" fmla="*/ 31 h 1190"/>
                <a:gd name="T56" fmla="*/ 315 w 1194"/>
                <a:gd name="T57" fmla="*/ 24 h 1190"/>
                <a:gd name="T58" fmla="*/ 308 w 1194"/>
                <a:gd name="T59" fmla="*/ 18 h 1190"/>
                <a:gd name="T60" fmla="*/ 300 w 1194"/>
                <a:gd name="T61" fmla="*/ 13 h 1190"/>
                <a:gd name="T62" fmla="*/ 292 w 1194"/>
                <a:gd name="T63" fmla="*/ 9 h 1190"/>
                <a:gd name="T64" fmla="*/ 283 w 1194"/>
                <a:gd name="T65" fmla="*/ 5 h 1190"/>
                <a:gd name="T66" fmla="*/ 274 w 1194"/>
                <a:gd name="T67" fmla="*/ 3 h 1190"/>
                <a:gd name="T68" fmla="*/ 264 w 1194"/>
                <a:gd name="T69" fmla="*/ 1 h 1190"/>
                <a:gd name="T70" fmla="*/ 254 w 1194"/>
                <a:gd name="T71" fmla="*/ 0 h 1190"/>
                <a:gd name="T72" fmla="*/ 244 w 1194"/>
                <a:gd name="T73" fmla="*/ 0 h 1190"/>
                <a:gd name="T74" fmla="*/ 233 w 1194"/>
                <a:gd name="T75" fmla="*/ 1 h 1190"/>
                <a:gd name="T76" fmla="*/ 222 w 1194"/>
                <a:gd name="T77" fmla="*/ 3 h 1190"/>
                <a:gd name="T78" fmla="*/ 211 w 1194"/>
                <a:gd name="T79" fmla="*/ 5 h 1190"/>
                <a:gd name="T80" fmla="*/ 200 w 1194"/>
                <a:gd name="T81" fmla="*/ 9 h 1190"/>
                <a:gd name="T82" fmla="*/ 188 w 1194"/>
                <a:gd name="T83" fmla="*/ 13 h 1190"/>
                <a:gd name="T84" fmla="*/ 176 w 1194"/>
                <a:gd name="T85" fmla="*/ 18 h 1190"/>
                <a:gd name="T86" fmla="*/ 164 w 1194"/>
                <a:gd name="T87" fmla="*/ 24 h 1190"/>
                <a:gd name="T88" fmla="*/ 153 w 1194"/>
                <a:gd name="T89" fmla="*/ 30 h 1190"/>
                <a:gd name="T90" fmla="*/ 141 w 1194"/>
                <a:gd name="T91" fmla="*/ 37 h 1190"/>
                <a:gd name="T92" fmla="*/ 130 w 1194"/>
                <a:gd name="T93" fmla="*/ 45 h 1190"/>
                <a:gd name="T94" fmla="*/ 119 w 1194"/>
                <a:gd name="T95" fmla="*/ 54 h 1190"/>
                <a:gd name="T96" fmla="*/ 107 w 1194"/>
                <a:gd name="T97" fmla="*/ 64 h 1190"/>
                <a:gd name="T98" fmla="*/ 96 w 1194"/>
                <a:gd name="T99" fmla="*/ 74 h 1190"/>
                <a:gd name="T100" fmla="*/ 85 w 1194"/>
                <a:gd name="T101" fmla="*/ 84 h 1190"/>
                <a:gd name="T102" fmla="*/ 75 w 1194"/>
                <a:gd name="T103" fmla="*/ 95 h 1190"/>
                <a:gd name="T104" fmla="*/ 65 w 1194"/>
                <a:gd name="T105" fmla="*/ 106 h 1190"/>
                <a:gd name="T106" fmla="*/ 55 w 1194"/>
                <a:gd name="T107" fmla="*/ 118 h 1190"/>
                <a:gd name="T108" fmla="*/ 46 w 1194"/>
                <a:gd name="T109" fmla="*/ 131 h 1190"/>
                <a:gd name="T110" fmla="*/ 37 w 1194"/>
                <a:gd name="T111" fmla="*/ 143 h 1190"/>
                <a:gd name="T112" fmla="*/ 28 w 1194"/>
                <a:gd name="T113" fmla="*/ 157 h 1190"/>
                <a:gd name="T114" fmla="*/ 21 w 1194"/>
                <a:gd name="T115" fmla="*/ 171 h 1190"/>
                <a:gd name="T116" fmla="*/ 13 w 1194"/>
                <a:gd name="T117" fmla="*/ 184 h 1190"/>
                <a:gd name="T118" fmla="*/ 7 w 1194"/>
                <a:gd name="T119" fmla="*/ 198 h 1190"/>
                <a:gd name="T120" fmla="*/ 0 w 1194"/>
                <a:gd name="T121" fmla="*/ 211 h 11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4" h="1190">
                  <a:moveTo>
                    <a:pt x="836" y="1190"/>
                  </a:moveTo>
                  <a:lnTo>
                    <a:pt x="871" y="1152"/>
                  </a:lnTo>
                  <a:lnTo>
                    <a:pt x="905" y="1113"/>
                  </a:lnTo>
                  <a:lnTo>
                    <a:pt x="937" y="1071"/>
                  </a:lnTo>
                  <a:lnTo>
                    <a:pt x="968" y="1030"/>
                  </a:lnTo>
                  <a:lnTo>
                    <a:pt x="998" y="986"/>
                  </a:lnTo>
                  <a:lnTo>
                    <a:pt x="1026" y="942"/>
                  </a:lnTo>
                  <a:lnTo>
                    <a:pt x="1052" y="897"/>
                  </a:lnTo>
                  <a:lnTo>
                    <a:pt x="1076" y="851"/>
                  </a:lnTo>
                  <a:lnTo>
                    <a:pt x="1098" y="805"/>
                  </a:lnTo>
                  <a:lnTo>
                    <a:pt x="1117" y="760"/>
                  </a:lnTo>
                  <a:lnTo>
                    <a:pt x="1135" y="713"/>
                  </a:lnTo>
                  <a:lnTo>
                    <a:pt x="1151" y="667"/>
                  </a:lnTo>
                  <a:lnTo>
                    <a:pt x="1164" y="621"/>
                  </a:lnTo>
                  <a:lnTo>
                    <a:pt x="1175" y="575"/>
                  </a:lnTo>
                  <a:lnTo>
                    <a:pt x="1183" y="531"/>
                  </a:lnTo>
                  <a:lnTo>
                    <a:pt x="1190" y="487"/>
                  </a:lnTo>
                  <a:lnTo>
                    <a:pt x="1193" y="444"/>
                  </a:lnTo>
                  <a:lnTo>
                    <a:pt x="1194" y="402"/>
                  </a:lnTo>
                  <a:lnTo>
                    <a:pt x="1193" y="361"/>
                  </a:lnTo>
                  <a:lnTo>
                    <a:pt x="1189" y="323"/>
                  </a:lnTo>
                  <a:lnTo>
                    <a:pt x="1182" y="286"/>
                  </a:lnTo>
                  <a:lnTo>
                    <a:pt x="1174" y="250"/>
                  </a:lnTo>
                  <a:lnTo>
                    <a:pt x="1162" y="217"/>
                  </a:lnTo>
                  <a:lnTo>
                    <a:pt x="1148" y="185"/>
                  </a:lnTo>
                  <a:lnTo>
                    <a:pt x="1133" y="156"/>
                  </a:lnTo>
                  <a:lnTo>
                    <a:pt x="1115" y="128"/>
                  </a:lnTo>
                  <a:lnTo>
                    <a:pt x="1094" y="104"/>
                  </a:lnTo>
                  <a:lnTo>
                    <a:pt x="1073" y="81"/>
                  </a:lnTo>
                  <a:lnTo>
                    <a:pt x="1048" y="61"/>
                  </a:lnTo>
                  <a:lnTo>
                    <a:pt x="1022" y="44"/>
                  </a:lnTo>
                  <a:lnTo>
                    <a:pt x="994" y="30"/>
                  </a:lnTo>
                  <a:lnTo>
                    <a:pt x="964" y="19"/>
                  </a:lnTo>
                  <a:lnTo>
                    <a:pt x="932" y="10"/>
                  </a:lnTo>
                  <a:lnTo>
                    <a:pt x="899" y="4"/>
                  </a:lnTo>
                  <a:lnTo>
                    <a:pt x="865" y="0"/>
                  </a:lnTo>
                  <a:lnTo>
                    <a:pt x="830" y="0"/>
                  </a:lnTo>
                  <a:lnTo>
                    <a:pt x="794" y="4"/>
                  </a:lnTo>
                  <a:lnTo>
                    <a:pt x="756" y="9"/>
                  </a:lnTo>
                  <a:lnTo>
                    <a:pt x="718" y="17"/>
                  </a:lnTo>
                  <a:lnTo>
                    <a:pt x="680" y="28"/>
                  </a:lnTo>
                  <a:lnTo>
                    <a:pt x="640" y="43"/>
                  </a:lnTo>
                  <a:lnTo>
                    <a:pt x="601" y="59"/>
                  </a:lnTo>
                  <a:lnTo>
                    <a:pt x="560" y="79"/>
                  </a:lnTo>
                  <a:lnTo>
                    <a:pt x="521" y="100"/>
                  </a:lnTo>
                  <a:lnTo>
                    <a:pt x="482" y="125"/>
                  </a:lnTo>
                  <a:lnTo>
                    <a:pt x="442" y="152"/>
                  </a:lnTo>
                  <a:lnTo>
                    <a:pt x="403" y="181"/>
                  </a:lnTo>
                  <a:lnTo>
                    <a:pt x="365" y="212"/>
                  </a:lnTo>
                  <a:lnTo>
                    <a:pt x="327" y="246"/>
                  </a:lnTo>
                  <a:lnTo>
                    <a:pt x="290" y="281"/>
                  </a:lnTo>
                  <a:lnTo>
                    <a:pt x="255" y="319"/>
                  </a:lnTo>
                  <a:lnTo>
                    <a:pt x="221" y="357"/>
                  </a:lnTo>
                  <a:lnTo>
                    <a:pt x="187" y="398"/>
                  </a:lnTo>
                  <a:lnTo>
                    <a:pt x="155" y="439"/>
                  </a:lnTo>
                  <a:lnTo>
                    <a:pt x="125" y="482"/>
                  </a:lnTo>
                  <a:lnTo>
                    <a:pt x="96" y="525"/>
                  </a:lnTo>
                  <a:lnTo>
                    <a:pt x="70" y="570"/>
                  </a:lnTo>
                  <a:lnTo>
                    <a:pt x="45" y="616"/>
                  </a:lnTo>
                  <a:lnTo>
                    <a:pt x="22" y="662"/>
                  </a:lnTo>
                  <a:lnTo>
                    <a:pt x="0" y="7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5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50" name="Group 2"/>
          <p:cNvGrpSpPr>
            <a:grpSpLocks/>
          </p:cNvGrpSpPr>
          <p:nvPr/>
        </p:nvGrpSpPr>
        <p:grpSpPr bwMode="auto">
          <a:xfrm>
            <a:off x="1258888" y="2505075"/>
            <a:ext cx="1144587" cy="2335213"/>
            <a:chOff x="793" y="1578"/>
            <a:chExt cx="721" cy="1471"/>
          </a:xfrm>
        </p:grpSpPr>
        <p:sp>
          <p:nvSpPr>
            <p:cNvPr id="83067" name="Line 3"/>
            <p:cNvSpPr>
              <a:spLocks noChangeShapeType="1"/>
            </p:cNvSpPr>
            <p:nvPr/>
          </p:nvSpPr>
          <p:spPr bwMode="auto">
            <a:xfrm>
              <a:off x="793" y="2113"/>
              <a:ext cx="0" cy="8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68" name="Line 4"/>
            <p:cNvSpPr>
              <a:spLocks noChangeShapeType="1"/>
            </p:cNvSpPr>
            <p:nvPr/>
          </p:nvSpPr>
          <p:spPr bwMode="auto">
            <a:xfrm>
              <a:off x="1514" y="1578"/>
              <a:ext cx="0" cy="14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2947" name="Text Box 5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</a:t>
            </a:r>
          </a:p>
        </p:txBody>
      </p:sp>
      <p:grpSp>
        <p:nvGrpSpPr>
          <p:cNvPr id="206854" name="Group 6"/>
          <p:cNvGrpSpPr>
            <a:grpSpLocks/>
          </p:cNvGrpSpPr>
          <p:nvPr/>
        </p:nvGrpSpPr>
        <p:grpSpPr bwMode="auto">
          <a:xfrm>
            <a:off x="395288" y="692150"/>
            <a:ext cx="5537200" cy="5961063"/>
            <a:chOff x="249" y="436"/>
            <a:chExt cx="3488" cy="3755"/>
          </a:xfrm>
        </p:grpSpPr>
        <p:sp>
          <p:nvSpPr>
            <p:cNvPr id="83030" name="Line 7"/>
            <p:cNvSpPr>
              <a:spLocks noChangeShapeType="1"/>
            </p:cNvSpPr>
            <p:nvPr/>
          </p:nvSpPr>
          <p:spPr bwMode="auto">
            <a:xfrm>
              <a:off x="1122" y="436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1" name="Line 8"/>
            <p:cNvSpPr>
              <a:spLocks noChangeShapeType="1"/>
            </p:cNvSpPr>
            <p:nvPr/>
          </p:nvSpPr>
          <p:spPr bwMode="auto">
            <a:xfrm>
              <a:off x="1122" y="7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2" name="Line 9"/>
            <p:cNvSpPr>
              <a:spLocks noChangeShapeType="1"/>
            </p:cNvSpPr>
            <p:nvPr/>
          </p:nvSpPr>
          <p:spPr bwMode="auto">
            <a:xfrm>
              <a:off x="1122" y="819"/>
              <a:ext cx="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3" name="Line 10"/>
            <p:cNvSpPr>
              <a:spLocks noChangeShapeType="1"/>
            </p:cNvSpPr>
            <p:nvPr/>
          </p:nvSpPr>
          <p:spPr bwMode="auto">
            <a:xfrm>
              <a:off x="1122" y="138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4" name="Line 11"/>
            <p:cNvSpPr>
              <a:spLocks noChangeShapeType="1"/>
            </p:cNvSpPr>
            <p:nvPr/>
          </p:nvSpPr>
          <p:spPr bwMode="auto">
            <a:xfrm>
              <a:off x="1122" y="1448"/>
              <a:ext cx="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5" name="Line 12"/>
            <p:cNvSpPr>
              <a:spLocks noChangeShapeType="1"/>
            </p:cNvSpPr>
            <p:nvPr/>
          </p:nvSpPr>
          <p:spPr bwMode="auto">
            <a:xfrm>
              <a:off x="1122" y="201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6" name="Line 13"/>
            <p:cNvSpPr>
              <a:spLocks noChangeShapeType="1"/>
            </p:cNvSpPr>
            <p:nvPr/>
          </p:nvSpPr>
          <p:spPr bwMode="auto">
            <a:xfrm>
              <a:off x="1122" y="2077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7" name="Line 14"/>
            <p:cNvSpPr>
              <a:spLocks noChangeShapeType="1"/>
            </p:cNvSpPr>
            <p:nvPr/>
          </p:nvSpPr>
          <p:spPr bwMode="auto">
            <a:xfrm flipH="1">
              <a:off x="327" y="2278"/>
              <a:ext cx="15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8" name="Line 15"/>
            <p:cNvSpPr>
              <a:spLocks noChangeShapeType="1"/>
            </p:cNvSpPr>
            <p:nvPr/>
          </p:nvSpPr>
          <p:spPr bwMode="auto">
            <a:xfrm flipH="1">
              <a:off x="327" y="511"/>
              <a:ext cx="795" cy="17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39" name="Line 16"/>
            <p:cNvSpPr>
              <a:spLocks noChangeShapeType="1"/>
            </p:cNvSpPr>
            <p:nvPr/>
          </p:nvSpPr>
          <p:spPr bwMode="auto">
            <a:xfrm>
              <a:off x="1122" y="511"/>
              <a:ext cx="794" cy="17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0" name="Line 17"/>
            <p:cNvSpPr>
              <a:spLocks noChangeShapeType="1"/>
            </p:cNvSpPr>
            <p:nvPr/>
          </p:nvSpPr>
          <p:spPr bwMode="auto">
            <a:xfrm>
              <a:off x="2942" y="436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1" name="Line 18"/>
            <p:cNvSpPr>
              <a:spLocks noChangeShapeType="1"/>
            </p:cNvSpPr>
            <p:nvPr/>
          </p:nvSpPr>
          <p:spPr bwMode="auto">
            <a:xfrm>
              <a:off x="2942" y="7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2" name="Line 19"/>
            <p:cNvSpPr>
              <a:spLocks noChangeShapeType="1"/>
            </p:cNvSpPr>
            <p:nvPr/>
          </p:nvSpPr>
          <p:spPr bwMode="auto">
            <a:xfrm>
              <a:off x="2942" y="819"/>
              <a:ext cx="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3" name="Line 20"/>
            <p:cNvSpPr>
              <a:spLocks noChangeShapeType="1"/>
            </p:cNvSpPr>
            <p:nvPr/>
          </p:nvSpPr>
          <p:spPr bwMode="auto">
            <a:xfrm>
              <a:off x="2942" y="138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4" name="Line 21"/>
            <p:cNvSpPr>
              <a:spLocks noChangeShapeType="1"/>
            </p:cNvSpPr>
            <p:nvPr/>
          </p:nvSpPr>
          <p:spPr bwMode="auto">
            <a:xfrm>
              <a:off x="2942" y="1448"/>
              <a:ext cx="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5" name="Line 22"/>
            <p:cNvSpPr>
              <a:spLocks noChangeShapeType="1"/>
            </p:cNvSpPr>
            <p:nvPr/>
          </p:nvSpPr>
          <p:spPr bwMode="auto">
            <a:xfrm>
              <a:off x="2942" y="201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6" name="Line 23"/>
            <p:cNvSpPr>
              <a:spLocks noChangeShapeType="1"/>
            </p:cNvSpPr>
            <p:nvPr/>
          </p:nvSpPr>
          <p:spPr bwMode="auto">
            <a:xfrm>
              <a:off x="2942" y="2077"/>
              <a:ext cx="0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7" name="Line 24"/>
            <p:cNvSpPr>
              <a:spLocks noChangeShapeType="1"/>
            </p:cNvSpPr>
            <p:nvPr/>
          </p:nvSpPr>
          <p:spPr bwMode="auto">
            <a:xfrm>
              <a:off x="2148" y="2278"/>
              <a:ext cx="15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8" name="Line 25"/>
            <p:cNvSpPr>
              <a:spLocks noChangeShapeType="1"/>
            </p:cNvSpPr>
            <p:nvPr/>
          </p:nvSpPr>
          <p:spPr bwMode="auto">
            <a:xfrm>
              <a:off x="2942" y="511"/>
              <a:ext cx="795" cy="17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49" name="Line 26"/>
            <p:cNvSpPr>
              <a:spLocks noChangeShapeType="1"/>
            </p:cNvSpPr>
            <p:nvPr/>
          </p:nvSpPr>
          <p:spPr bwMode="auto">
            <a:xfrm flipH="1">
              <a:off x="2148" y="511"/>
              <a:ext cx="794" cy="17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0" name="Line 27"/>
            <p:cNvSpPr>
              <a:spLocks noChangeShapeType="1"/>
            </p:cNvSpPr>
            <p:nvPr/>
          </p:nvSpPr>
          <p:spPr bwMode="auto">
            <a:xfrm>
              <a:off x="1122" y="2437"/>
              <a:ext cx="0" cy="5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1" name="Line 28"/>
            <p:cNvSpPr>
              <a:spLocks noChangeShapeType="1"/>
            </p:cNvSpPr>
            <p:nvPr/>
          </p:nvSpPr>
          <p:spPr bwMode="auto">
            <a:xfrm>
              <a:off x="1122" y="298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2" name="Line 29"/>
            <p:cNvSpPr>
              <a:spLocks noChangeShapeType="1"/>
            </p:cNvSpPr>
            <p:nvPr/>
          </p:nvSpPr>
          <p:spPr bwMode="auto">
            <a:xfrm>
              <a:off x="1122" y="3049"/>
              <a:ext cx="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3" name="Line 30"/>
            <p:cNvSpPr>
              <a:spLocks noChangeShapeType="1"/>
            </p:cNvSpPr>
            <p:nvPr/>
          </p:nvSpPr>
          <p:spPr bwMode="auto">
            <a:xfrm>
              <a:off x="1122" y="361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4" name="Line 31"/>
            <p:cNvSpPr>
              <a:spLocks noChangeShapeType="1"/>
            </p:cNvSpPr>
            <p:nvPr/>
          </p:nvSpPr>
          <p:spPr bwMode="auto">
            <a:xfrm>
              <a:off x="1122" y="3678"/>
              <a:ext cx="0" cy="5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5" name="Line 32"/>
            <p:cNvSpPr>
              <a:spLocks noChangeShapeType="1"/>
            </p:cNvSpPr>
            <p:nvPr/>
          </p:nvSpPr>
          <p:spPr bwMode="auto">
            <a:xfrm>
              <a:off x="249" y="3326"/>
              <a:ext cx="5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6" name="Line 33"/>
            <p:cNvSpPr>
              <a:spLocks noChangeShapeType="1"/>
            </p:cNvSpPr>
            <p:nvPr/>
          </p:nvSpPr>
          <p:spPr bwMode="auto">
            <a:xfrm>
              <a:off x="786" y="3326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7" name="Line 34"/>
            <p:cNvSpPr>
              <a:spLocks noChangeShapeType="1"/>
            </p:cNvSpPr>
            <p:nvPr/>
          </p:nvSpPr>
          <p:spPr bwMode="auto">
            <a:xfrm>
              <a:off x="850" y="3326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8" name="Line 35"/>
            <p:cNvSpPr>
              <a:spLocks noChangeShapeType="1"/>
            </p:cNvSpPr>
            <p:nvPr/>
          </p:nvSpPr>
          <p:spPr bwMode="auto">
            <a:xfrm>
              <a:off x="1415" y="3326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59" name="Line 36"/>
            <p:cNvSpPr>
              <a:spLocks noChangeShapeType="1"/>
            </p:cNvSpPr>
            <p:nvPr/>
          </p:nvSpPr>
          <p:spPr bwMode="auto">
            <a:xfrm>
              <a:off x="1478" y="3326"/>
              <a:ext cx="5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60" name="Freeform 37"/>
            <p:cNvSpPr>
              <a:spLocks/>
            </p:cNvSpPr>
            <p:nvPr/>
          </p:nvSpPr>
          <p:spPr bwMode="auto">
            <a:xfrm>
              <a:off x="327" y="2533"/>
              <a:ext cx="1589" cy="1589"/>
            </a:xfrm>
            <a:custGeom>
              <a:avLst/>
              <a:gdLst>
                <a:gd name="T0" fmla="*/ 24 w 6421"/>
                <a:gd name="T1" fmla="*/ 11 h 6425"/>
                <a:gd name="T2" fmla="*/ 24 w 6421"/>
                <a:gd name="T3" fmla="*/ 9 h 6425"/>
                <a:gd name="T4" fmla="*/ 23 w 6421"/>
                <a:gd name="T5" fmla="*/ 8 h 6425"/>
                <a:gd name="T6" fmla="*/ 23 w 6421"/>
                <a:gd name="T7" fmla="*/ 6 h 6425"/>
                <a:gd name="T8" fmla="*/ 22 w 6421"/>
                <a:gd name="T9" fmla="*/ 5 h 6425"/>
                <a:gd name="T10" fmla="*/ 21 w 6421"/>
                <a:gd name="T11" fmla="*/ 4 h 6425"/>
                <a:gd name="T12" fmla="*/ 20 w 6421"/>
                <a:gd name="T13" fmla="*/ 3 h 6425"/>
                <a:gd name="T14" fmla="*/ 19 w 6421"/>
                <a:gd name="T15" fmla="*/ 2 h 6425"/>
                <a:gd name="T16" fmla="*/ 17 w 6421"/>
                <a:gd name="T17" fmla="*/ 1 h 6425"/>
                <a:gd name="T18" fmla="*/ 16 w 6421"/>
                <a:gd name="T19" fmla="*/ 0 h 6425"/>
                <a:gd name="T20" fmla="*/ 14 w 6421"/>
                <a:gd name="T21" fmla="*/ 0 h 6425"/>
                <a:gd name="T22" fmla="*/ 13 w 6421"/>
                <a:gd name="T23" fmla="*/ 0 h 6425"/>
                <a:gd name="T24" fmla="*/ 11 w 6421"/>
                <a:gd name="T25" fmla="*/ 0 h 6425"/>
                <a:gd name="T26" fmla="*/ 10 w 6421"/>
                <a:gd name="T27" fmla="*/ 0 h 6425"/>
                <a:gd name="T28" fmla="*/ 8 w 6421"/>
                <a:gd name="T29" fmla="*/ 0 h 6425"/>
                <a:gd name="T30" fmla="*/ 7 w 6421"/>
                <a:gd name="T31" fmla="*/ 1 h 6425"/>
                <a:gd name="T32" fmla="*/ 5 w 6421"/>
                <a:gd name="T33" fmla="*/ 2 h 6425"/>
                <a:gd name="T34" fmla="*/ 4 w 6421"/>
                <a:gd name="T35" fmla="*/ 3 h 6425"/>
                <a:gd name="T36" fmla="*/ 3 w 6421"/>
                <a:gd name="T37" fmla="*/ 4 h 6425"/>
                <a:gd name="T38" fmla="*/ 2 w 6421"/>
                <a:gd name="T39" fmla="*/ 5 h 6425"/>
                <a:gd name="T40" fmla="*/ 1 w 6421"/>
                <a:gd name="T41" fmla="*/ 6 h 6425"/>
                <a:gd name="T42" fmla="*/ 1 w 6421"/>
                <a:gd name="T43" fmla="*/ 8 h 6425"/>
                <a:gd name="T44" fmla="*/ 0 w 6421"/>
                <a:gd name="T45" fmla="*/ 9 h 6425"/>
                <a:gd name="T46" fmla="*/ 0 w 6421"/>
                <a:gd name="T47" fmla="*/ 11 h 6425"/>
                <a:gd name="T48" fmla="*/ 0 w 6421"/>
                <a:gd name="T49" fmla="*/ 12 h 6425"/>
                <a:gd name="T50" fmla="*/ 0 w 6421"/>
                <a:gd name="T51" fmla="*/ 14 h 6425"/>
                <a:gd name="T52" fmla="*/ 0 w 6421"/>
                <a:gd name="T53" fmla="*/ 15 h 6425"/>
                <a:gd name="T54" fmla="*/ 1 w 6421"/>
                <a:gd name="T55" fmla="*/ 17 h 6425"/>
                <a:gd name="T56" fmla="*/ 2 w 6421"/>
                <a:gd name="T57" fmla="*/ 18 h 6425"/>
                <a:gd name="T58" fmla="*/ 3 w 6421"/>
                <a:gd name="T59" fmla="*/ 20 h 6425"/>
                <a:gd name="T60" fmla="*/ 4 w 6421"/>
                <a:gd name="T61" fmla="*/ 21 h 6425"/>
                <a:gd name="T62" fmla="*/ 5 w 6421"/>
                <a:gd name="T63" fmla="*/ 22 h 6425"/>
                <a:gd name="T64" fmla="*/ 6 w 6421"/>
                <a:gd name="T65" fmla="*/ 23 h 6425"/>
                <a:gd name="T66" fmla="*/ 7 w 6421"/>
                <a:gd name="T67" fmla="*/ 23 h 6425"/>
                <a:gd name="T68" fmla="*/ 9 w 6421"/>
                <a:gd name="T69" fmla="*/ 24 h 6425"/>
                <a:gd name="T70" fmla="*/ 10 w 6421"/>
                <a:gd name="T71" fmla="*/ 24 h 6425"/>
                <a:gd name="T72" fmla="*/ 12 w 6421"/>
                <a:gd name="T73" fmla="*/ 24 h 6425"/>
                <a:gd name="T74" fmla="*/ 14 w 6421"/>
                <a:gd name="T75" fmla="*/ 24 h 6425"/>
                <a:gd name="T76" fmla="*/ 15 w 6421"/>
                <a:gd name="T77" fmla="*/ 24 h 6425"/>
                <a:gd name="T78" fmla="*/ 17 w 6421"/>
                <a:gd name="T79" fmla="*/ 23 h 6425"/>
                <a:gd name="T80" fmla="*/ 18 w 6421"/>
                <a:gd name="T81" fmla="*/ 23 h 6425"/>
                <a:gd name="T82" fmla="*/ 19 w 6421"/>
                <a:gd name="T83" fmla="*/ 22 h 6425"/>
                <a:gd name="T84" fmla="*/ 20 w 6421"/>
                <a:gd name="T85" fmla="*/ 21 h 6425"/>
                <a:gd name="T86" fmla="*/ 22 w 6421"/>
                <a:gd name="T87" fmla="*/ 20 h 6425"/>
                <a:gd name="T88" fmla="*/ 22 w 6421"/>
                <a:gd name="T89" fmla="*/ 18 h 6425"/>
                <a:gd name="T90" fmla="*/ 23 w 6421"/>
                <a:gd name="T91" fmla="*/ 17 h 6425"/>
                <a:gd name="T92" fmla="*/ 24 w 6421"/>
                <a:gd name="T93" fmla="*/ 15 h 6425"/>
                <a:gd name="T94" fmla="*/ 24 w 6421"/>
                <a:gd name="T95" fmla="*/ 14 h 6425"/>
                <a:gd name="T96" fmla="*/ 24 w 6421"/>
                <a:gd name="T97" fmla="*/ 12 h 64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6421" h="6425">
                  <a:moveTo>
                    <a:pt x="6421" y="3212"/>
                  </a:moveTo>
                  <a:lnTo>
                    <a:pt x="6419" y="3109"/>
                  </a:lnTo>
                  <a:lnTo>
                    <a:pt x="6415" y="3007"/>
                  </a:lnTo>
                  <a:lnTo>
                    <a:pt x="6406" y="2904"/>
                  </a:lnTo>
                  <a:lnTo>
                    <a:pt x="6395" y="2801"/>
                  </a:lnTo>
                  <a:lnTo>
                    <a:pt x="6380" y="2699"/>
                  </a:lnTo>
                  <a:lnTo>
                    <a:pt x="6362" y="2598"/>
                  </a:lnTo>
                  <a:lnTo>
                    <a:pt x="6340" y="2498"/>
                  </a:lnTo>
                  <a:lnTo>
                    <a:pt x="6316" y="2398"/>
                  </a:lnTo>
                  <a:lnTo>
                    <a:pt x="6288" y="2299"/>
                  </a:lnTo>
                  <a:lnTo>
                    <a:pt x="6257" y="2200"/>
                  </a:lnTo>
                  <a:lnTo>
                    <a:pt x="6223" y="2103"/>
                  </a:lnTo>
                  <a:lnTo>
                    <a:pt x="6186" y="2007"/>
                  </a:lnTo>
                  <a:lnTo>
                    <a:pt x="6146" y="1912"/>
                  </a:lnTo>
                  <a:lnTo>
                    <a:pt x="6103" y="1819"/>
                  </a:lnTo>
                  <a:lnTo>
                    <a:pt x="6057" y="1727"/>
                  </a:lnTo>
                  <a:lnTo>
                    <a:pt x="6008" y="1636"/>
                  </a:lnTo>
                  <a:lnTo>
                    <a:pt x="5956" y="1547"/>
                  </a:lnTo>
                  <a:lnTo>
                    <a:pt x="5902" y="1460"/>
                  </a:lnTo>
                  <a:lnTo>
                    <a:pt x="5844" y="1375"/>
                  </a:lnTo>
                  <a:lnTo>
                    <a:pt x="5783" y="1291"/>
                  </a:lnTo>
                  <a:lnTo>
                    <a:pt x="5721" y="1210"/>
                  </a:lnTo>
                  <a:lnTo>
                    <a:pt x="5656" y="1130"/>
                  </a:lnTo>
                  <a:lnTo>
                    <a:pt x="5587" y="1053"/>
                  </a:lnTo>
                  <a:lnTo>
                    <a:pt x="5517" y="978"/>
                  </a:lnTo>
                  <a:lnTo>
                    <a:pt x="5444" y="905"/>
                  </a:lnTo>
                  <a:lnTo>
                    <a:pt x="5369" y="835"/>
                  </a:lnTo>
                  <a:lnTo>
                    <a:pt x="5291" y="767"/>
                  </a:lnTo>
                  <a:lnTo>
                    <a:pt x="5213" y="701"/>
                  </a:lnTo>
                  <a:lnTo>
                    <a:pt x="5131" y="638"/>
                  </a:lnTo>
                  <a:lnTo>
                    <a:pt x="5048" y="577"/>
                  </a:lnTo>
                  <a:lnTo>
                    <a:pt x="4962" y="520"/>
                  </a:lnTo>
                  <a:lnTo>
                    <a:pt x="4875" y="466"/>
                  </a:lnTo>
                  <a:lnTo>
                    <a:pt x="4786" y="413"/>
                  </a:lnTo>
                  <a:lnTo>
                    <a:pt x="4695" y="364"/>
                  </a:lnTo>
                  <a:lnTo>
                    <a:pt x="4604" y="319"/>
                  </a:lnTo>
                  <a:lnTo>
                    <a:pt x="4510" y="275"/>
                  </a:lnTo>
                  <a:lnTo>
                    <a:pt x="4415" y="235"/>
                  </a:lnTo>
                  <a:lnTo>
                    <a:pt x="4319" y="198"/>
                  </a:lnTo>
                  <a:lnTo>
                    <a:pt x="4222" y="164"/>
                  </a:lnTo>
                  <a:lnTo>
                    <a:pt x="4124" y="133"/>
                  </a:lnTo>
                  <a:lnTo>
                    <a:pt x="4025" y="106"/>
                  </a:lnTo>
                  <a:lnTo>
                    <a:pt x="3925" y="81"/>
                  </a:lnTo>
                  <a:lnTo>
                    <a:pt x="3824" y="60"/>
                  </a:lnTo>
                  <a:lnTo>
                    <a:pt x="3723" y="42"/>
                  </a:lnTo>
                  <a:lnTo>
                    <a:pt x="3622" y="27"/>
                  </a:lnTo>
                  <a:lnTo>
                    <a:pt x="3520" y="15"/>
                  </a:lnTo>
                  <a:lnTo>
                    <a:pt x="3416" y="7"/>
                  </a:lnTo>
                  <a:lnTo>
                    <a:pt x="3314" y="1"/>
                  </a:lnTo>
                  <a:lnTo>
                    <a:pt x="3211" y="0"/>
                  </a:lnTo>
                  <a:lnTo>
                    <a:pt x="3107" y="1"/>
                  </a:lnTo>
                  <a:lnTo>
                    <a:pt x="3005" y="7"/>
                  </a:lnTo>
                  <a:lnTo>
                    <a:pt x="2903" y="15"/>
                  </a:lnTo>
                  <a:lnTo>
                    <a:pt x="2801" y="27"/>
                  </a:lnTo>
                  <a:lnTo>
                    <a:pt x="2699" y="42"/>
                  </a:lnTo>
                  <a:lnTo>
                    <a:pt x="2597" y="60"/>
                  </a:lnTo>
                  <a:lnTo>
                    <a:pt x="2496" y="81"/>
                  </a:lnTo>
                  <a:lnTo>
                    <a:pt x="2396" y="106"/>
                  </a:lnTo>
                  <a:lnTo>
                    <a:pt x="2297" y="133"/>
                  </a:lnTo>
                  <a:lnTo>
                    <a:pt x="2199" y="164"/>
                  </a:lnTo>
                  <a:lnTo>
                    <a:pt x="2102" y="198"/>
                  </a:lnTo>
                  <a:lnTo>
                    <a:pt x="2006" y="235"/>
                  </a:lnTo>
                  <a:lnTo>
                    <a:pt x="1912" y="275"/>
                  </a:lnTo>
                  <a:lnTo>
                    <a:pt x="1818" y="319"/>
                  </a:lnTo>
                  <a:lnTo>
                    <a:pt x="1726" y="364"/>
                  </a:lnTo>
                  <a:lnTo>
                    <a:pt x="1636" y="413"/>
                  </a:lnTo>
                  <a:lnTo>
                    <a:pt x="1546" y="466"/>
                  </a:lnTo>
                  <a:lnTo>
                    <a:pt x="1459" y="520"/>
                  </a:lnTo>
                  <a:lnTo>
                    <a:pt x="1374" y="577"/>
                  </a:lnTo>
                  <a:lnTo>
                    <a:pt x="1291" y="638"/>
                  </a:lnTo>
                  <a:lnTo>
                    <a:pt x="1209" y="701"/>
                  </a:lnTo>
                  <a:lnTo>
                    <a:pt x="1130" y="767"/>
                  </a:lnTo>
                  <a:lnTo>
                    <a:pt x="1052" y="835"/>
                  </a:lnTo>
                  <a:lnTo>
                    <a:pt x="978" y="905"/>
                  </a:lnTo>
                  <a:lnTo>
                    <a:pt x="904" y="978"/>
                  </a:lnTo>
                  <a:lnTo>
                    <a:pt x="834" y="1053"/>
                  </a:lnTo>
                  <a:lnTo>
                    <a:pt x="767" y="1130"/>
                  </a:lnTo>
                  <a:lnTo>
                    <a:pt x="701" y="1210"/>
                  </a:lnTo>
                  <a:lnTo>
                    <a:pt x="638" y="1291"/>
                  </a:lnTo>
                  <a:lnTo>
                    <a:pt x="578" y="1375"/>
                  </a:lnTo>
                  <a:lnTo>
                    <a:pt x="520" y="1460"/>
                  </a:lnTo>
                  <a:lnTo>
                    <a:pt x="466" y="1547"/>
                  </a:lnTo>
                  <a:lnTo>
                    <a:pt x="414" y="1636"/>
                  </a:lnTo>
                  <a:lnTo>
                    <a:pt x="365" y="1727"/>
                  </a:lnTo>
                  <a:lnTo>
                    <a:pt x="319" y="1819"/>
                  </a:lnTo>
                  <a:lnTo>
                    <a:pt x="275" y="1912"/>
                  </a:lnTo>
                  <a:lnTo>
                    <a:pt x="236" y="2007"/>
                  </a:lnTo>
                  <a:lnTo>
                    <a:pt x="198" y="2103"/>
                  </a:lnTo>
                  <a:lnTo>
                    <a:pt x="164" y="2200"/>
                  </a:lnTo>
                  <a:lnTo>
                    <a:pt x="133" y="2299"/>
                  </a:lnTo>
                  <a:lnTo>
                    <a:pt x="106" y="2398"/>
                  </a:lnTo>
                  <a:lnTo>
                    <a:pt x="81" y="2498"/>
                  </a:lnTo>
                  <a:lnTo>
                    <a:pt x="60" y="2598"/>
                  </a:lnTo>
                  <a:lnTo>
                    <a:pt x="42" y="2699"/>
                  </a:lnTo>
                  <a:lnTo>
                    <a:pt x="27" y="2801"/>
                  </a:lnTo>
                  <a:lnTo>
                    <a:pt x="15" y="2904"/>
                  </a:lnTo>
                  <a:lnTo>
                    <a:pt x="8" y="3007"/>
                  </a:lnTo>
                  <a:lnTo>
                    <a:pt x="3" y="3109"/>
                  </a:lnTo>
                  <a:lnTo>
                    <a:pt x="0" y="3212"/>
                  </a:lnTo>
                  <a:lnTo>
                    <a:pt x="3" y="3316"/>
                  </a:lnTo>
                  <a:lnTo>
                    <a:pt x="8" y="3418"/>
                  </a:lnTo>
                  <a:lnTo>
                    <a:pt x="15" y="3521"/>
                  </a:lnTo>
                  <a:lnTo>
                    <a:pt x="27" y="3623"/>
                  </a:lnTo>
                  <a:lnTo>
                    <a:pt x="42" y="3726"/>
                  </a:lnTo>
                  <a:lnTo>
                    <a:pt x="60" y="3827"/>
                  </a:lnTo>
                  <a:lnTo>
                    <a:pt x="81" y="3927"/>
                  </a:lnTo>
                  <a:lnTo>
                    <a:pt x="106" y="4027"/>
                  </a:lnTo>
                  <a:lnTo>
                    <a:pt x="133" y="4126"/>
                  </a:lnTo>
                  <a:lnTo>
                    <a:pt x="164" y="4225"/>
                  </a:lnTo>
                  <a:lnTo>
                    <a:pt x="198" y="4322"/>
                  </a:lnTo>
                  <a:lnTo>
                    <a:pt x="236" y="4418"/>
                  </a:lnTo>
                  <a:lnTo>
                    <a:pt x="275" y="4512"/>
                  </a:lnTo>
                  <a:lnTo>
                    <a:pt x="319" y="4606"/>
                  </a:lnTo>
                  <a:lnTo>
                    <a:pt x="365" y="4699"/>
                  </a:lnTo>
                  <a:lnTo>
                    <a:pt x="414" y="4789"/>
                  </a:lnTo>
                  <a:lnTo>
                    <a:pt x="466" y="4878"/>
                  </a:lnTo>
                  <a:lnTo>
                    <a:pt x="520" y="4965"/>
                  </a:lnTo>
                  <a:lnTo>
                    <a:pt x="578" y="5050"/>
                  </a:lnTo>
                  <a:lnTo>
                    <a:pt x="638" y="5134"/>
                  </a:lnTo>
                  <a:lnTo>
                    <a:pt x="701" y="5215"/>
                  </a:lnTo>
                  <a:lnTo>
                    <a:pt x="767" y="5295"/>
                  </a:lnTo>
                  <a:lnTo>
                    <a:pt x="834" y="5372"/>
                  </a:lnTo>
                  <a:lnTo>
                    <a:pt x="904" y="5447"/>
                  </a:lnTo>
                  <a:lnTo>
                    <a:pt x="978" y="5520"/>
                  </a:lnTo>
                  <a:lnTo>
                    <a:pt x="1052" y="5590"/>
                  </a:lnTo>
                  <a:lnTo>
                    <a:pt x="1130" y="5658"/>
                  </a:lnTo>
                  <a:lnTo>
                    <a:pt x="1209" y="5724"/>
                  </a:lnTo>
                  <a:lnTo>
                    <a:pt x="1291" y="5787"/>
                  </a:lnTo>
                  <a:lnTo>
                    <a:pt x="1374" y="5848"/>
                  </a:lnTo>
                  <a:lnTo>
                    <a:pt x="1459" y="5905"/>
                  </a:lnTo>
                  <a:lnTo>
                    <a:pt x="1546" y="5959"/>
                  </a:lnTo>
                  <a:lnTo>
                    <a:pt x="1636" y="6012"/>
                  </a:lnTo>
                  <a:lnTo>
                    <a:pt x="1726" y="6061"/>
                  </a:lnTo>
                  <a:lnTo>
                    <a:pt x="1818" y="6106"/>
                  </a:lnTo>
                  <a:lnTo>
                    <a:pt x="1912" y="6150"/>
                  </a:lnTo>
                  <a:lnTo>
                    <a:pt x="2006" y="6190"/>
                  </a:lnTo>
                  <a:lnTo>
                    <a:pt x="2102" y="6227"/>
                  </a:lnTo>
                  <a:lnTo>
                    <a:pt x="2199" y="6261"/>
                  </a:lnTo>
                  <a:lnTo>
                    <a:pt x="2297" y="6292"/>
                  </a:lnTo>
                  <a:lnTo>
                    <a:pt x="2396" y="6319"/>
                  </a:lnTo>
                  <a:lnTo>
                    <a:pt x="2496" y="6344"/>
                  </a:lnTo>
                  <a:lnTo>
                    <a:pt x="2597" y="6365"/>
                  </a:lnTo>
                  <a:lnTo>
                    <a:pt x="2699" y="6383"/>
                  </a:lnTo>
                  <a:lnTo>
                    <a:pt x="2801" y="6398"/>
                  </a:lnTo>
                  <a:lnTo>
                    <a:pt x="2903" y="6410"/>
                  </a:lnTo>
                  <a:lnTo>
                    <a:pt x="3005" y="6418"/>
                  </a:lnTo>
                  <a:lnTo>
                    <a:pt x="3107" y="6424"/>
                  </a:lnTo>
                  <a:lnTo>
                    <a:pt x="3211" y="6425"/>
                  </a:lnTo>
                  <a:lnTo>
                    <a:pt x="3314" y="6424"/>
                  </a:lnTo>
                  <a:lnTo>
                    <a:pt x="3416" y="6418"/>
                  </a:lnTo>
                  <a:lnTo>
                    <a:pt x="3520" y="6410"/>
                  </a:lnTo>
                  <a:lnTo>
                    <a:pt x="3622" y="6398"/>
                  </a:lnTo>
                  <a:lnTo>
                    <a:pt x="3723" y="6383"/>
                  </a:lnTo>
                  <a:lnTo>
                    <a:pt x="3824" y="6365"/>
                  </a:lnTo>
                  <a:lnTo>
                    <a:pt x="3925" y="6344"/>
                  </a:lnTo>
                  <a:lnTo>
                    <a:pt x="4025" y="6319"/>
                  </a:lnTo>
                  <a:lnTo>
                    <a:pt x="4124" y="6292"/>
                  </a:lnTo>
                  <a:lnTo>
                    <a:pt x="4222" y="6261"/>
                  </a:lnTo>
                  <a:lnTo>
                    <a:pt x="4319" y="6227"/>
                  </a:lnTo>
                  <a:lnTo>
                    <a:pt x="4415" y="6190"/>
                  </a:lnTo>
                  <a:lnTo>
                    <a:pt x="4510" y="6150"/>
                  </a:lnTo>
                  <a:lnTo>
                    <a:pt x="4604" y="6106"/>
                  </a:lnTo>
                  <a:lnTo>
                    <a:pt x="4695" y="6061"/>
                  </a:lnTo>
                  <a:lnTo>
                    <a:pt x="4786" y="6012"/>
                  </a:lnTo>
                  <a:lnTo>
                    <a:pt x="4875" y="5959"/>
                  </a:lnTo>
                  <a:lnTo>
                    <a:pt x="4962" y="5905"/>
                  </a:lnTo>
                  <a:lnTo>
                    <a:pt x="5048" y="5848"/>
                  </a:lnTo>
                  <a:lnTo>
                    <a:pt x="5131" y="5787"/>
                  </a:lnTo>
                  <a:lnTo>
                    <a:pt x="5213" y="5724"/>
                  </a:lnTo>
                  <a:lnTo>
                    <a:pt x="5291" y="5658"/>
                  </a:lnTo>
                  <a:lnTo>
                    <a:pt x="5369" y="5590"/>
                  </a:lnTo>
                  <a:lnTo>
                    <a:pt x="5444" y="5520"/>
                  </a:lnTo>
                  <a:lnTo>
                    <a:pt x="5517" y="5447"/>
                  </a:lnTo>
                  <a:lnTo>
                    <a:pt x="5587" y="5372"/>
                  </a:lnTo>
                  <a:lnTo>
                    <a:pt x="5656" y="5295"/>
                  </a:lnTo>
                  <a:lnTo>
                    <a:pt x="5721" y="5215"/>
                  </a:lnTo>
                  <a:lnTo>
                    <a:pt x="5783" y="5134"/>
                  </a:lnTo>
                  <a:lnTo>
                    <a:pt x="5844" y="5050"/>
                  </a:lnTo>
                  <a:lnTo>
                    <a:pt x="5902" y="4965"/>
                  </a:lnTo>
                  <a:lnTo>
                    <a:pt x="5956" y="4878"/>
                  </a:lnTo>
                  <a:lnTo>
                    <a:pt x="6008" y="4789"/>
                  </a:lnTo>
                  <a:lnTo>
                    <a:pt x="6057" y="4699"/>
                  </a:lnTo>
                  <a:lnTo>
                    <a:pt x="6103" y="4606"/>
                  </a:lnTo>
                  <a:lnTo>
                    <a:pt x="6146" y="4512"/>
                  </a:lnTo>
                  <a:lnTo>
                    <a:pt x="6186" y="4418"/>
                  </a:lnTo>
                  <a:lnTo>
                    <a:pt x="6223" y="4322"/>
                  </a:lnTo>
                  <a:lnTo>
                    <a:pt x="6257" y="4225"/>
                  </a:lnTo>
                  <a:lnTo>
                    <a:pt x="6288" y="4126"/>
                  </a:lnTo>
                  <a:lnTo>
                    <a:pt x="6316" y="4027"/>
                  </a:lnTo>
                  <a:lnTo>
                    <a:pt x="6340" y="3927"/>
                  </a:lnTo>
                  <a:lnTo>
                    <a:pt x="6362" y="3827"/>
                  </a:lnTo>
                  <a:lnTo>
                    <a:pt x="6380" y="3726"/>
                  </a:lnTo>
                  <a:lnTo>
                    <a:pt x="6395" y="3623"/>
                  </a:lnTo>
                  <a:lnTo>
                    <a:pt x="6406" y="3521"/>
                  </a:lnTo>
                  <a:lnTo>
                    <a:pt x="6415" y="3418"/>
                  </a:lnTo>
                  <a:lnTo>
                    <a:pt x="6419" y="3316"/>
                  </a:lnTo>
                  <a:lnTo>
                    <a:pt x="6421" y="321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61" name="Freeform 38"/>
            <p:cNvSpPr>
              <a:spLocks/>
            </p:cNvSpPr>
            <p:nvPr/>
          </p:nvSpPr>
          <p:spPr bwMode="auto">
            <a:xfrm>
              <a:off x="3529" y="1824"/>
              <a:ext cx="24" cy="45"/>
            </a:xfrm>
            <a:custGeom>
              <a:avLst/>
              <a:gdLst>
                <a:gd name="T0" fmla="*/ 1 w 94"/>
                <a:gd name="T1" fmla="*/ 1 h 181"/>
                <a:gd name="T2" fmla="*/ 0 w 94"/>
                <a:gd name="T3" fmla="*/ 0 h 181"/>
                <a:gd name="T4" fmla="*/ 0 w 94"/>
                <a:gd name="T5" fmla="*/ 0 h 181"/>
                <a:gd name="T6" fmla="*/ 0 w 9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81">
                  <a:moveTo>
                    <a:pt x="94" y="181"/>
                  </a:moveTo>
                  <a:lnTo>
                    <a:pt x="63" y="113"/>
                  </a:lnTo>
                  <a:lnTo>
                    <a:pt x="29" y="4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62" name="Freeform 39"/>
            <p:cNvSpPr>
              <a:spLocks/>
            </p:cNvSpPr>
            <p:nvPr/>
          </p:nvSpPr>
          <p:spPr bwMode="auto">
            <a:xfrm>
              <a:off x="2332" y="1824"/>
              <a:ext cx="22" cy="45"/>
            </a:xfrm>
            <a:custGeom>
              <a:avLst/>
              <a:gdLst>
                <a:gd name="T0" fmla="*/ 0 w 94"/>
                <a:gd name="T1" fmla="*/ 0 h 181"/>
                <a:gd name="T2" fmla="*/ 0 w 94"/>
                <a:gd name="T3" fmla="*/ 0 h 181"/>
                <a:gd name="T4" fmla="*/ 0 w 94"/>
                <a:gd name="T5" fmla="*/ 0 h 181"/>
                <a:gd name="T6" fmla="*/ 0 w 94"/>
                <a:gd name="T7" fmla="*/ 1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181">
                  <a:moveTo>
                    <a:pt x="94" y="0"/>
                  </a:moveTo>
                  <a:lnTo>
                    <a:pt x="66" y="48"/>
                  </a:lnTo>
                  <a:lnTo>
                    <a:pt x="31" y="113"/>
                  </a:lnTo>
                  <a:lnTo>
                    <a:pt x="0" y="1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3063" name="Group 40"/>
            <p:cNvGrpSpPr>
              <a:grpSpLocks/>
            </p:cNvGrpSpPr>
            <p:nvPr/>
          </p:nvGrpSpPr>
          <p:grpSpPr bwMode="auto">
            <a:xfrm>
              <a:off x="793" y="1578"/>
              <a:ext cx="721" cy="535"/>
              <a:chOff x="793" y="1578"/>
              <a:chExt cx="721" cy="535"/>
            </a:xfrm>
          </p:grpSpPr>
          <p:sp>
            <p:nvSpPr>
              <p:cNvPr id="83064" name="Line 41"/>
              <p:cNvSpPr>
                <a:spLocks noChangeShapeType="1"/>
              </p:cNvSpPr>
              <p:nvPr/>
            </p:nvSpPr>
            <p:spPr bwMode="auto">
              <a:xfrm>
                <a:off x="793" y="1578"/>
                <a:ext cx="72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65" name="Line 42"/>
              <p:cNvSpPr>
                <a:spLocks noChangeShapeType="1"/>
              </p:cNvSpPr>
              <p:nvPr/>
            </p:nvSpPr>
            <p:spPr bwMode="auto">
              <a:xfrm>
                <a:off x="793" y="1578"/>
                <a:ext cx="0" cy="5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66" name="Line 43"/>
              <p:cNvSpPr>
                <a:spLocks noChangeShapeType="1"/>
              </p:cNvSpPr>
              <p:nvPr/>
            </p:nvSpPr>
            <p:spPr bwMode="auto">
              <a:xfrm flipV="1">
                <a:off x="793" y="1578"/>
                <a:ext cx="721" cy="53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6892" name="Group 44"/>
          <p:cNvGrpSpPr>
            <a:grpSpLocks/>
          </p:cNvGrpSpPr>
          <p:nvPr/>
        </p:nvGrpSpPr>
        <p:grpSpPr bwMode="auto">
          <a:xfrm>
            <a:off x="1258888" y="2505075"/>
            <a:ext cx="1144587" cy="849313"/>
            <a:chOff x="793" y="1578"/>
            <a:chExt cx="721" cy="535"/>
          </a:xfrm>
        </p:grpSpPr>
        <p:sp>
          <p:nvSpPr>
            <p:cNvPr id="83027" name="Line 45"/>
            <p:cNvSpPr>
              <a:spLocks noChangeShapeType="1"/>
            </p:cNvSpPr>
            <p:nvPr/>
          </p:nvSpPr>
          <p:spPr bwMode="auto">
            <a:xfrm>
              <a:off x="793" y="1578"/>
              <a:ext cx="72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28" name="Line 46"/>
            <p:cNvSpPr>
              <a:spLocks noChangeShapeType="1"/>
            </p:cNvSpPr>
            <p:nvPr/>
          </p:nvSpPr>
          <p:spPr bwMode="auto">
            <a:xfrm>
              <a:off x="793" y="1578"/>
              <a:ext cx="0" cy="5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29" name="Line 47"/>
            <p:cNvSpPr>
              <a:spLocks noChangeShapeType="1"/>
            </p:cNvSpPr>
            <p:nvPr/>
          </p:nvSpPr>
          <p:spPr bwMode="auto">
            <a:xfrm flipV="1">
              <a:off x="793" y="1578"/>
              <a:ext cx="721" cy="5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6896" name="Group 48"/>
          <p:cNvGrpSpPr>
            <a:grpSpLocks/>
          </p:cNvGrpSpPr>
          <p:nvPr/>
        </p:nvGrpSpPr>
        <p:grpSpPr bwMode="auto">
          <a:xfrm>
            <a:off x="1258888" y="4518025"/>
            <a:ext cx="1144587" cy="1527175"/>
            <a:chOff x="793" y="2846"/>
            <a:chExt cx="721" cy="962"/>
          </a:xfrm>
        </p:grpSpPr>
        <p:sp>
          <p:nvSpPr>
            <p:cNvPr id="83025" name="Freeform 49"/>
            <p:cNvSpPr>
              <a:spLocks/>
            </p:cNvSpPr>
            <p:nvPr/>
          </p:nvSpPr>
          <p:spPr bwMode="auto">
            <a:xfrm>
              <a:off x="793" y="3605"/>
              <a:ext cx="721" cy="203"/>
            </a:xfrm>
            <a:custGeom>
              <a:avLst/>
              <a:gdLst>
                <a:gd name="T0" fmla="*/ 0 w 2909"/>
                <a:gd name="T1" fmla="*/ 1 h 818"/>
                <a:gd name="T2" fmla="*/ 0 w 2909"/>
                <a:gd name="T3" fmla="*/ 1 h 818"/>
                <a:gd name="T4" fmla="*/ 0 w 2909"/>
                <a:gd name="T5" fmla="*/ 1 h 818"/>
                <a:gd name="T6" fmla="*/ 1 w 2909"/>
                <a:gd name="T7" fmla="*/ 2 h 818"/>
                <a:gd name="T8" fmla="*/ 1 w 2909"/>
                <a:gd name="T9" fmla="*/ 2 h 818"/>
                <a:gd name="T10" fmla="*/ 1 w 2909"/>
                <a:gd name="T11" fmla="*/ 2 h 818"/>
                <a:gd name="T12" fmla="*/ 1 w 2909"/>
                <a:gd name="T13" fmla="*/ 2 h 818"/>
                <a:gd name="T14" fmla="*/ 2 w 2909"/>
                <a:gd name="T15" fmla="*/ 2 h 818"/>
                <a:gd name="T16" fmla="*/ 2 w 2909"/>
                <a:gd name="T17" fmla="*/ 2 h 818"/>
                <a:gd name="T18" fmla="*/ 2 w 2909"/>
                <a:gd name="T19" fmla="*/ 2 h 818"/>
                <a:gd name="T20" fmla="*/ 2 w 2909"/>
                <a:gd name="T21" fmla="*/ 3 h 818"/>
                <a:gd name="T22" fmla="*/ 3 w 2909"/>
                <a:gd name="T23" fmla="*/ 3 h 818"/>
                <a:gd name="T24" fmla="*/ 3 w 2909"/>
                <a:gd name="T25" fmla="*/ 3 h 818"/>
                <a:gd name="T26" fmla="*/ 3 w 2909"/>
                <a:gd name="T27" fmla="*/ 3 h 818"/>
                <a:gd name="T28" fmla="*/ 4 w 2909"/>
                <a:gd name="T29" fmla="*/ 3 h 818"/>
                <a:gd name="T30" fmla="*/ 4 w 2909"/>
                <a:gd name="T31" fmla="*/ 3 h 818"/>
                <a:gd name="T32" fmla="*/ 4 w 2909"/>
                <a:gd name="T33" fmla="*/ 3 h 818"/>
                <a:gd name="T34" fmla="*/ 5 w 2909"/>
                <a:gd name="T35" fmla="*/ 3 h 818"/>
                <a:gd name="T36" fmla="*/ 5 w 2909"/>
                <a:gd name="T37" fmla="*/ 3 h 818"/>
                <a:gd name="T38" fmla="*/ 5 w 2909"/>
                <a:gd name="T39" fmla="*/ 3 h 818"/>
                <a:gd name="T40" fmla="*/ 6 w 2909"/>
                <a:gd name="T41" fmla="*/ 3 h 818"/>
                <a:gd name="T42" fmla="*/ 6 w 2909"/>
                <a:gd name="T43" fmla="*/ 3 h 818"/>
                <a:gd name="T44" fmla="*/ 6 w 2909"/>
                <a:gd name="T45" fmla="*/ 3 h 818"/>
                <a:gd name="T46" fmla="*/ 6 w 2909"/>
                <a:gd name="T47" fmla="*/ 3 h 818"/>
                <a:gd name="T48" fmla="*/ 7 w 2909"/>
                <a:gd name="T49" fmla="*/ 3 h 818"/>
                <a:gd name="T50" fmla="*/ 7 w 2909"/>
                <a:gd name="T51" fmla="*/ 3 h 818"/>
                <a:gd name="T52" fmla="*/ 7 w 2909"/>
                <a:gd name="T53" fmla="*/ 3 h 818"/>
                <a:gd name="T54" fmla="*/ 8 w 2909"/>
                <a:gd name="T55" fmla="*/ 2 h 818"/>
                <a:gd name="T56" fmla="*/ 8 w 2909"/>
                <a:gd name="T57" fmla="*/ 2 h 818"/>
                <a:gd name="T58" fmla="*/ 8 w 2909"/>
                <a:gd name="T59" fmla="*/ 2 h 818"/>
                <a:gd name="T60" fmla="*/ 8 w 2909"/>
                <a:gd name="T61" fmla="*/ 2 h 818"/>
                <a:gd name="T62" fmla="*/ 9 w 2909"/>
                <a:gd name="T63" fmla="*/ 2 h 818"/>
                <a:gd name="T64" fmla="*/ 9 w 2909"/>
                <a:gd name="T65" fmla="*/ 2 h 818"/>
                <a:gd name="T66" fmla="*/ 9 w 2909"/>
                <a:gd name="T67" fmla="*/ 2 h 818"/>
                <a:gd name="T68" fmla="*/ 9 w 2909"/>
                <a:gd name="T69" fmla="*/ 1 h 818"/>
                <a:gd name="T70" fmla="*/ 10 w 2909"/>
                <a:gd name="T71" fmla="*/ 1 h 818"/>
                <a:gd name="T72" fmla="*/ 10 w 2909"/>
                <a:gd name="T73" fmla="*/ 1 h 818"/>
                <a:gd name="T74" fmla="*/ 10 w 2909"/>
                <a:gd name="T75" fmla="*/ 1 h 818"/>
                <a:gd name="T76" fmla="*/ 10 w 2909"/>
                <a:gd name="T77" fmla="*/ 1 h 818"/>
                <a:gd name="T78" fmla="*/ 11 w 2909"/>
                <a:gd name="T79" fmla="*/ 0 h 818"/>
                <a:gd name="T80" fmla="*/ 11 w 2909"/>
                <a:gd name="T81" fmla="*/ 0 h 818"/>
                <a:gd name="T82" fmla="*/ 11 w 2909"/>
                <a:gd name="T83" fmla="*/ 0 h 8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09" h="818">
                  <a:moveTo>
                    <a:pt x="0" y="293"/>
                  </a:moveTo>
                  <a:lnTo>
                    <a:pt x="61" y="347"/>
                  </a:lnTo>
                  <a:lnTo>
                    <a:pt x="122" y="399"/>
                  </a:lnTo>
                  <a:lnTo>
                    <a:pt x="186" y="448"/>
                  </a:lnTo>
                  <a:lnTo>
                    <a:pt x="253" y="494"/>
                  </a:lnTo>
                  <a:lnTo>
                    <a:pt x="322" y="537"/>
                  </a:lnTo>
                  <a:lnTo>
                    <a:pt x="391" y="578"/>
                  </a:lnTo>
                  <a:lnTo>
                    <a:pt x="462" y="615"/>
                  </a:lnTo>
                  <a:lnTo>
                    <a:pt x="536" y="649"/>
                  </a:lnTo>
                  <a:lnTo>
                    <a:pt x="610" y="681"/>
                  </a:lnTo>
                  <a:lnTo>
                    <a:pt x="686" y="709"/>
                  </a:lnTo>
                  <a:lnTo>
                    <a:pt x="762" y="734"/>
                  </a:lnTo>
                  <a:lnTo>
                    <a:pt x="840" y="757"/>
                  </a:lnTo>
                  <a:lnTo>
                    <a:pt x="919" y="775"/>
                  </a:lnTo>
                  <a:lnTo>
                    <a:pt x="998" y="791"/>
                  </a:lnTo>
                  <a:lnTo>
                    <a:pt x="1078" y="802"/>
                  </a:lnTo>
                  <a:lnTo>
                    <a:pt x="1159" y="811"/>
                  </a:lnTo>
                  <a:lnTo>
                    <a:pt x="1238" y="816"/>
                  </a:lnTo>
                  <a:lnTo>
                    <a:pt x="1319" y="818"/>
                  </a:lnTo>
                  <a:lnTo>
                    <a:pt x="1400" y="817"/>
                  </a:lnTo>
                  <a:lnTo>
                    <a:pt x="1481" y="812"/>
                  </a:lnTo>
                  <a:lnTo>
                    <a:pt x="1561" y="804"/>
                  </a:lnTo>
                  <a:lnTo>
                    <a:pt x="1641" y="793"/>
                  </a:lnTo>
                  <a:lnTo>
                    <a:pt x="1721" y="778"/>
                  </a:lnTo>
                  <a:lnTo>
                    <a:pt x="1800" y="760"/>
                  </a:lnTo>
                  <a:lnTo>
                    <a:pt x="1877" y="738"/>
                  </a:lnTo>
                  <a:lnTo>
                    <a:pt x="1954" y="714"/>
                  </a:lnTo>
                  <a:lnTo>
                    <a:pt x="2031" y="686"/>
                  </a:lnTo>
                  <a:lnTo>
                    <a:pt x="2105" y="655"/>
                  </a:lnTo>
                  <a:lnTo>
                    <a:pt x="2178" y="621"/>
                  </a:lnTo>
                  <a:lnTo>
                    <a:pt x="2250" y="584"/>
                  </a:lnTo>
                  <a:lnTo>
                    <a:pt x="2320" y="545"/>
                  </a:lnTo>
                  <a:lnTo>
                    <a:pt x="2388" y="501"/>
                  </a:lnTo>
                  <a:lnTo>
                    <a:pt x="2455" y="456"/>
                  </a:lnTo>
                  <a:lnTo>
                    <a:pt x="2520" y="407"/>
                  </a:lnTo>
                  <a:lnTo>
                    <a:pt x="2582" y="356"/>
                  </a:lnTo>
                  <a:lnTo>
                    <a:pt x="2643" y="303"/>
                  </a:lnTo>
                  <a:lnTo>
                    <a:pt x="2701" y="247"/>
                  </a:lnTo>
                  <a:lnTo>
                    <a:pt x="2757" y="188"/>
                  </a:lnTo>
                  <a:lnTo>
                    <a:pt x="2810" y="127"/>
                  </a:lnTo>
                  <a:lnTo>
                    <a:pt x="2861" y="65"/>
                  </a:lnTo>
                  <a:lnTo>
                    <a:pt x="29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26" name="Freeform 50"/>
            <p:cNvSpPr>
              <a:spLocks/>
            </p:cNvSpPr>
            <p:nvPr/>
          </p:nvSpPr>
          <p:spPr bwMode="auto">
            <a:xfrm>
              <a:off x="793" y="2846"/>
              <a:ext cx="721" cy="203"/>
            </a:xfrm>
            <a:custGeom>
              <a:avLst/>
              <a:gdLst>
                <a:gd name="T0" fmla="*/ 11 w 2909"/>
                <a:gd name="T1" fmla="*/ 3 h 818"/>
                <a:gd name="T2" fmla="*/ 11 w 2909"/>
                <a:gd name="T3" fmla="*/ 3 h 818"/>
                <a:gd name="T4" fmla="*/ 11 w 2909"/>
                <a:gd name="T5" fmla="*/ 2 h 818"/>
                <a:gd name="T6" fmla="*/ 10 w 2909"/>
                <a:gd name="T7" fmla="*/ 2 h 818"/>
                <a:gd name="T8" fmla="*/ 10 w 2909"/>
                <a:gd name="T9" fmla="*/ 2 h 818"/>
                <a:gd name="T10" fmla="*/ 10 w 2909"/>
                <a:gd name="T11" fmla="*/ 2 h 818"/>
                <a:gd name="T12" fmla="*/ 10 w 2909"/>
                <a:gd name="T13" fmla="*/ 2 h 818"/>
                <a:gd name="T14" fmla="*/ 9 w 2909"/>
                <a:gd name="T15" fmla="*/ 1 h 818"/>
                <a:gd name="T16" fmla="*/ 9 w 2909"/>
                <a:gd name="T17" fmla="*/ 1 h 818"/>
                <a:gd name="T18" fmla="*/ 9 w 2909"/>
                <a:gd name="T19" fmla="*/ 1 h 818"/>
                <a:gd name="T20" fmla="*/ 9 w 2909"/>
                <a:gd name="T21" fmla="*/ 1 h 818"/>
                <a:gd name="T22" fmla="*/ 8 w 2909"/>
                <a:gd name="T23" fmla="*/ 1 h 818"/>
                <a:gd name="T24" fmla="*/ 8 w 2909"/>
                <a:gd name="T25" fmla="*/ 1 h 818"/>
                <a:gd name="T26" fmla="*/ 8 w 2909"/>
                <a:gd name="T27" fmla="*/ 0 h 818"/>
                <a:gd name="T28" fmla="*/ 8 w 2909"/>
                <a:gd name="T29" fmla="*/ 0 h 818"/>
                <a:gd name="T30" fmla="*/ 7 w 2909"/>
                <a:gd name="T31" fmla="*/ 0 h 818"/>
                <a:gd name="T32" fmla="*/ 7 w 2909"/>
                <a:gd name="T33" fmla="*/ 0 h 818"/>
                <a:gd name="T34" fmla="*/ 7 w 2909"/>
                <a:gd name="T35" fmla="*/ 0 h 818"/>
                <a:gd name="T36" fmla="*/ 6 w 2909"/>
                <a:gd name="T37" fmla="*/ 0 h 818"/>
                <a:gd name="T38" fmla="*/ 6 w 2909"/>
                <a:gd name="T39" fmla="*/ 0 h 818"/>
                <a:gd name="T40" fmla="*/ 6 w 2909"/>
                <a:gd name="T41" fmla="*/ 0 h 818"/>
                <a:gd name="T42" fmla="*/ 6 w 2909"/>
                <a:gd name="T43" fmla="*/ 0 h 818"/>
                <a:gd name="T44" fmla="*/ 5 w 2909"/>
                <a:gd name="T45" fmla="*/ 0 h 818"/>
                <a:gd name="T46" fmla="*/ 5 w 2909"/>
                <a:gd name="T47" fmla="*/ 0 h 818"/>
                <a:gd name="T48" fmla="*/ 5 w 2909"/>
                <a:gd name="T49" fmla="*/ 0 h 818"/>
                <a:gd name="T50" fmla="*/ 4 w 2909"/>
                <a:gd name="T51" fmla="*/ 0 h 818"/>
                <a:gd name="T52" fmla="*/ 4 w 2909"/>
                <a:gd name="T53" fmla="*/ 0 h 818"/>
                <a:gd name="T54" fmla="*/ 4 w 2909"/>
                <a:gd name="T55" fmla="*/ 0 h 818"/>
                <a:gd name="T56" fmla="*/ 3 w 2909"/>
                <a:gd name="T57" fmla="*/ 0 h 818"/>
                <a:gd name="T58" fmla="*/ 3 w 2909"/>
                <a:gd name="T59" fmla="*/ 0 h 818"/>
                <a:gd name="T60" fmla="*/ 3 w 2909"/>
                <a:gd name="T61" fmla="*/ 0 h 818"/>
                <a:gd name="T62" fmla="*/ 2 w 2909"/>
                <a:gd name="T63" fmla="*/ 0 h 818"/>
                <a:gd name="T64" fmla="*/ 2 w 2909"/>
                <a:gd name="T65" fmla="*/ 0 h 818"/>
                <a:gd name="T66" fmla="*/ 2 w 2909"/>
                <a:gd name="T67" fmla="*/ 0 h 818"/>
                <a:gd name="T68" fmla="*/ 2 w 2909"/>
                <a:gd name="T69" fmla="*/ 1 h 818"/>
                <a:gd name="T70" fmla="*/ 1 w 2909"/>
                <a:gd name="T71" fmla="*/ 1 h 818"/>
                <a:gd name="T72" fmla="*/ 1 w 2909"/>
                <a:gd name="T73" fmla="*/ 1 h 818"/>
                <a:gd name="T74" fmla="*/ 1 w 2909"/>
                <a:gd name="T75" fmla="*/ 1 h 818"/>
                <a:gd name="T76" fmla="*/ 1 w 2909"/>
                <a:gd name="T77" fmla="*/ 1 h 818"/>
                <a:gd name="T78" fmla="*/ 0 w 2909"/>
                <a:gd name="T79" fmla="*/ 1 h 818"/>
                <a:gd name="T80" fmla="*/ 0 w 2909"/>
                <a:gd name="T81" fmla="*/ 2 h 818"/>
                <a:gd name="T82" fmla="*/ 0 w 2909"/>
                <a:gd name="T83" fmla="*/ 2 h 8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909" h="818">
                  <a:moveTo>
                    <a:pt x="2909" y="818"/>
                  </a:moveTo>
                  <a:lnTo>
                    <a:pt x="2861" y="753"/>
                  </a:lnTo>
                  <a:lnTo>
                    <a:pt x="2810" y="691"/>
                  </a:lnTo>
                  <a:lnTo>
                    <a:pt x="2757" y="630"/>
                  </a:lnTo>
                  <a:lnTo>
                    <a:pt x="2701" y="571"/>
                  </a:lnTo>
                  <a:lnTo>
                    <a:pt x="2643" y="515"/>
                  </a:lnTo>
                  <a:lnTo>
                    <a:pt x="2582" y="462"/>
                  </a:lnTo>
                  <a:lnTo>
                    <a:pt x="2520" y="411"/>
                  </a:lnTo>
                  <a:lnTo>
                    <a:pt x="2455" y="363"/>
                  </a:lnTo>
                  <a:lnTo>
                    <a:pt x="2388" y="317"/>
                  </a:lnTo>
                  <a:lnTo>
                    <a:pt x="2320" y="273"/>
                  </a:lnTo>
                  <a:lnTo>
                    <a:pt x="2250" y="234"/>
                  </a:lnTo>
                  <a:lnTo>
                    <a:pt x="2178" y="197"/>
                  </a:lnTo>
                  <a:lnTo>
                    <a:pt x="2105" y="162"/>
                  </a:lnTo>
                  <a:lnTo>
                    <a:pt x="2031" y="132"/>
                  </a:lnTo>
                  <a:lnTo>
                    <a:pt x="1954" y="104"/>
                  </a:lnTo>
                  <a:lnTo>
                    <a:pt x="1877" y="79"/>
                  </a:lnTo>
                  <a:lnTo>
                    <a:pt x="1800" y="58"/>
                  </a:lnTo>
                  <a:lnTo>
                    <a:pt x="1721" y="40"/>
                  </a:lnTo>
                  <a:lnTo>
                    <a:pt x="1641" y="25"/>
                  </a:lnTo>
                  <a:lnTo>
                    <a:pt x="1561" y="13"/>
                  </a:lnTo>
                  <a:lnTo>
                    <a:pt x="1481" y="6"/>
                  </a:lnTo>
                  <a:lnTo>
                    <a:pt x="1400" y="1"/>
                  </a:lnTo>
                  <a:lnTo>
                    <a:pt x="1319" y="0"/>
                  </a:lnTo>
                  <a:lnTo>
                    <a:pt x="1238" y="2"/>
                  </a:lnTo>
                  <a:lnTo>
                    <a:pt x="1159" y="7"/>
                  </a:lnTo>
                  <a:lnTo>
                    <a:pt x="1078" y="16"/>
                  </a:lnTo>
                  <a:lnTo>
                    <a:pt x="998" y="27"/>
                  </a:lnTo>
                  <a:lnTo>
                    <a:pt x="919" y="43"/>
                  </a:lnTo>
                  <a:lnTo>
                    <a:pt x="840" y="61"/>
                  </a:lnTo>
                  <a:lnTo>
                    <a:pt x="762" y="84"/>
                  </a:lnTo>
                  <a:lnTo>
                    <a:pt x="686" y="109"/>
                  </a:lnTo>
                  <a:lnTo>
                    <a:pt x="610" y="137"/>
                  </a:lnTo>
                  <a:lnTo>
                    <a:pt x="536" y="169"/>
                  </a:lnTo>
                  <a:lnTo>
                    <a:pt x="462" y="203"/>
                  </a:lnTo>
                  <a:lnTo>
                    <a:pt x="391" y="240"/>
                  </a:lnTo>
                  <a:lnTo>
                    <a:pt x="322" y="281"/>
                  </a:lnTo>
                  <a:lnTo>
                    <a:pt x="253" y="324"/>
                  </a:lnTo>
                  <a:lnTo>
                    <a:pt x="186" y="370"/>
                  </a:lnTo>
                  <a:lnTo>
                    <a:pt x="122" y="419"/>
                  </a:lnTo>
                  <a:lnTo>
                    <a:pt x="61" y="471"/>
                  </a:lnTo>
                  <a:lnTo>
                    <a:pt x="0" y="52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6899" name="Line 51"/>
          <p:cNvSpPr>
            <a:spLocks noChangeShapeType="1"/>
          </p:cNvSpPr>
          <p:nvPr/>
        </p:nvSpPr>
        <p:spPr bwMode="auto">
          <a:xfrm>
            <a:off x="2403475" y="2505075"/>
            <a:ext cx="15049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6900" name="Group 52"/>
          <p:cNvGrpSpPr>
            <a:grpSpLocks/>
          </p:cNvGrpSpPr>
          <p:nvPr/>
        </p:nvGrpSpPr>
        <p:grpSpPr bwMode="auto">
          <a:xfrm>
            <a:off x="1258888" y="4262438"/>
            <a:ext cx="0" cy="2038350"/>
            <a:chOff x="793" y="2685"/>
            <a:chExt cx="0" cy="1284"/>
          </a:xfrm>
        </p:grpSpPr>
        <p:grpSp>
          <p:nvGrpSpPr>
            <p:cNvPr id="83014" name="Group 53"/>
            <p:cNvGrpSpPr>
              <a:grpSpLocks/>
            </p:cNvGrpSpPr>
            <p:nvPr/>
          </p:nvGrpSpPr>
          <p:grpSpPr bwMode="auto">
            <a:xfrm>
              <a:off x="793" y="2978"/>
              <a:ext cx="0" cy="700"/>
              <a:chOff x="793" y="2978"/>
              <a:chExt cx="0" cy="700"/>
            </a:xfrm>
          </p:grpSpPr>
          <p:sp>
            <p:nvSpPr>
              <p:cNvPr id="83018" name="Line 54"/>
              <p:cNvSpPr>
                <a:spLocks noChangeShapeType="1"/>
              </p:cNvSpPr>
              <p:nvPr/>
            </p:nvSpPr>
            <p:spPr bwMode="auto">
              <a:xfrm>
                <a:off x="793" y="2978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9" name="Line 55"/>
              <p:cNvSpPr>
                <a:spLocks noChangeShapeType="1"/>
              </p:cNvSpPr>
              <p:nvPr/>
            </p:nvSpPr>
            <p:spPr bwMode="auto">
              <a:xfrm>
                <a:off x="793" y="3061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20" name="Line 56"/>
              <p:cNvSpPr>
                <a:spLocks noChangeShapeType="1"/>
              </p:cNvSpPr>
              <p:nvPr/>
            </p:nvSpPr>
            <p:spPr bwMode="auto">
              <a:xfrm>
                <a:off x="793" y="3172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21" name="Line 57"/>
              <p:cNvSpPr>
                <a:spLocks noChangeShapeType="1"/>
              </p:cNvSpPr>
              <p:nvPr/>
            </p:nvSpPr>
            <p:spPr bwMode="auto">
              <a:xfrm>
                <a:off x="793" y="3283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22" name="Line 58"/>
              <p:cNvSpPr>
                <a:spLocks noChangeShapeType="1"/>
              </p:cNvSpPr>
              <p:nvPr/>
            </p:nvSpPr>
            <p:spPr bwMode="auto">
              <a:xfrm>
                <a:off x="793" y="3394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23" name="Line 59"/>
              <p:cNvSpPr>
                <a:spLocks noChangeShapeType="1"/>
              </p:cNvSpPr>
              <p:nvPr/>
            </p:nvSpPr>
            <p:spPr bwMode="auto">
              <a:xfrm>
                <a:off x="793" y="3503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24" name="Line 60"/>
              <p:cNvSpPr>
                <a:spLocks noChangeShapeType="1"/>
              </p:cNvSpPr>
              <p:nvPr/>
            </p:nvSpPr>
            <p:spPr bwMode="auto">
              <a:xfrm>
                <a:off x="793" y="3614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015" name="Group 61"/>
            <p:cNvGrpSpPr>
              <a:grpSpLocks/>
            </p:cNvGrpSpPr>
            <p:nvPr/>
          </p:nvGrpSpPr>
          <p:grpSpPr bwMode="auto">
            <a:xfrm>
              <a:off x="793" y="2685"/>
              <a:ext cx="0" cy="1284"/>
              <a:chOff x="793" y="2685"/>
              <a:chExt cx="0" cy="1284"/>
            </a:xfrm>
          </p:grpSpPr>
          <p:sp>
            <p:nvSpPr>
              <p:cNvPr id="83016" name="Line 62"/>
              <p:cNvSpPr>
                <a:spLocks noChangeShapeType="1"/>
              </p:cNvSpPr>
              <p:nvPr/>
            </p:nvSpPr>
            <p:spPr bwMode="auto">
              <a:xfrm>
                <a:off x="793" y="2685"/>
                <a:ext cx="0" cy="29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7" name="Line 63"/>
              <p:cNvSpPr>
                <a:spLocks noChangeShapeType="1"/>
              </p:cNvSpPr>
              <p:nvPr/>
            </p:nvSpPr>
            <p:spPr bwMode="auto">
              <a:xfrm>
                <a:off x="793" y="3678"/>
                <a:ext cx="0" cy="29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06912" name="Line 64"/>
          <p:cNvSpPr>
            <a:spLocks noChangeShapeType="1"/>
          </p:cNvSpPr>
          <p:nvPr/>
        </p:nvSpPr>
        <p:spPr bwMode="auto">
          <a:xfrm>
            <a:off x="1258888" y="3354388"/>
            <a:ext cx="0" cy="1373187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6913" name="Line 65"/>
          <p:cNvSpPr>
            <a:spLocks noChangeShapeType="1"/>
          </p:cNvSpPr>
          <p:nvPr/>
        </p:nvSpPr>
        <p:spPr bwMode="auto">
          <a:xfrm>
            <a:off x="1258888" y="3354388"/>
            <a:ext cx="23939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6914" name="Group 66"/>
          <p:cNvGrpSpPr>
            <a:grpSpLocks/>
          </p:cNvGrpSpPr>
          <p:nvPr/>
        </p:nvGrpSpPr>
        <p:grpSpPr bwMode="auto">
          <a:xfrm>
            <a:off x="1258888" y="4251325"/>
            <a:ext cx="1144587" cy="2060575"/>
            <a:chOff x="793" y="2678"/>
            <a:chExt cx="721" cy="1298"/>
          </a:xfrm>
        </p:grpSpPr>
        <p:grpSp>
          <p:nvGrpSpPr>
            <p:cNvPr id="83004" name="Group 67"/>
            <p:cNvGrpSpPr>
              <a:grpSpLocks/>
            </p:cNvGrpSpPr>
            <p:nvPr/>
          </p:nvGrpSpPr>
          <p:grpSpPr bwMode="auto">
            <a:xfrm>
              <a:off x="1514" y="3049"/>
              <a:ext cx="0" cy="556"/>
              <a:chOff x="1514" y="3049"/>
              <a:chExt cx="0" cy="556"/>
            </a:xfrm>
          </p:grpSpPr>
          <p:sp>
            <p:nvSpPr>
              <p:cNvPr id="83008" name="Line 68"/>
              <p:cNvSpPr>
                <a:spLocks noChangeShapeType="1"/>
              </p:cNvSpPr>
              <p:nvPr/>
            </p:nvSpPr>
            <p:spPr bwMode="auto">
              <a:xfrm>
                <a:off x="1514" y="3049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09" name="Line 69"/>
              <p:cNvSpPr>
                <a:spLocks noChangeShapeType="1"/>
              </p:cNvSpPr>
              <p:nvPr/>
            </p:nvSpPr>
            <p:spPr bwMode="auto">
              <a:xfrm>
                <a:off x="1514" y="3117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0" name="Line 70"/>
              <p:cNvSpPr>
                <a:spLocks noChangeShapeType="1"/>
              </p:cNvSpPr>
              <p:nvPr/>
            </p:nvSpPr>
            <p:spPr bwMode="auto">
              <a:xfrm>
                <a:off x="1514" y="3228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1" name="Line 71"/>
              <p:cNvSpPr>
                <a:spLocks noChangeShapeType="1"/>
              </p:cNvSpPr>
              <p:nvPr/>
            </p:nvSpPr>
            <p:spPr bwMode="auto">
              <a:xfrm>
                <a:off x="1514" y="3338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2" name="Line 72"/>
              <p:cNvSpPr>
                <a:spLocks noChangeShapeType="1"/>
              </p:cNvSpPr>
              <p:nvPr/>
            </p:nvSpPr>
            <p:spPr bwMode="auto">
              <a:xfrm>
                <a:off x="1514" y="3449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13" name="Line 73"/>
              <p:cNvSpPr>
                <a:spLocks noChangeShapeType="1"/>
              </p:cNvSpPr>
              <p:nvPr/>
            </p:nvSpPr>
            <p:spPr bwMode="auto">
              <a:xfrm>
                <a:off x="1514" y="3559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005" name="Group 74"/>
            <p:cNvGrpSpPr>
              <a:grpSpLocks/>
            </p:cNvGrpSpPr>
            <p:nvPr/>
          </p:nvGrpSpPr>
          <p:grpSpPr bwMode="auto">
            <a:xfrm>
              <a:off x="793" y="2678"/>
              <a:ext cx="721" cy="1298"/>
              <a:chOff x="793" y="2678"/>
              <a:chExt cx="721" cy="1298"/>
            </a:xfrm>
          </p:grpSpPr>
          <p:sp>
            <p:nvSpPr>
              <p:cNvPr id="83006" name="Freeform 75"/>
              <p:cNvSpPr>
                <a:spLocks/>
              </p:cNvSpPr>
              <p:nvPr/>
            </p:nvSpPr>
            <p:spPr bwMode="auto">
              <a:xfrm>
                <a:off x="793" y="3605"/>
                <a:ext cx="721" cy="371"/>
              </a:xfrm>
              <a:custGeom>
                <a:avLst/>
                <a:gdLst>
                  <a:gd name="T0" fmla="*/ 0 w 2909"/>
                  <a:gd name="T1" fmla="*/ 5 h 1498"/>
                  <a:gd name="T2" fmla="*/ 0 w 2909"/>
                  <a:gd name="T3" fmla="*/ 6 h 1498"/>
                  <a:gd name="T4" fmla="*/ 1 w 2909"/>
                  <a:gd name="T5" fmla="*/ 6 h 1498"/>
                  <a:gd name="T6" fmla="*/ 1 w 2909"/>
                  <a:gd name="T7" fmla="*/ 6 h 1498"/>
                  <a:gd name="T8" fmla="*/ 1 w 2909"/>
                  <a:gd name="T9" fmla="*/ 6 h 1498"/>
                  <a:gd name="T10" fmla="*/ 2 w 2909"/>
                  <a:gd name="T11" fmla="*/ 6 h 1498"/>
                  <a:gd name="T12" fmla="*/ 2 w 2909"/>
                  <a:gd name="T13" fmla="*/ 6 h 1498"/>
                  <a:gd name="T14" fmla="*/ 2 w 2909"/>
                  <a:gd name="T15" fmla="*/ 6 h 1498"/>
                  <a:gd name="T16" fmla="*/ 3 w 2909"/>
                  <a:gd name="T17" fmla="*/ 5 h 1498"/>
                  <a:gd name="T18" fmla="*/ 3 w 2909"/>
                  <a:gd name="T19" fmla="*/ 5 h 1498"/>
                  <a:gd name="T20" fmla="*/ 3 w 2909"/>
                  <a:gd name="T21" fmla="*/ 5 h 1498"/>
                  <a:gd name="T22" fmla="*/ 4 w 2909"/>
                  <a:gd name="T23" fmla="*/ 5 h 1498"/>
                  <a:gd name="T24" fmla="*/ 4 w 2909"/>
                  <a:gd name="T25" fmla="*/ 5 h 1498"/>
                  <a:gd name="T26" fmla="*/ 5 w 2909"/>
                  <a:gd name="T27" fmla="*/ 5 h 1498"/>
                  <a:gd name="T28" fmla="*/ 5 w 2909"/>
                  <a:gd name="T29" fmla="*/ 5 h 1498"/>
                  <a:gd name="T30" fmla="*/ 5 w 2909"/>
                  <a:gd name="T31" fmla="*/ 5 h 1498"/>
                  <a:gd name="T32" fmla="*/ 6 w 2909"/>
                  <a:gd name="T33" fmla="*/ 5 h 1498"/>
                  <a:gd name="T34" fmla="*/ 6 w 2909"/>
                  <a:gd name="T35" fmla="*/ 5 h 1498"/>
                  <a:gd name="T36" fmla="*/ 6 w 2909"/>
                  <a:gd name="T37" fmla="*/ 4 h 1498"/>
                  <a:gd name="T38" fmla="*/ 7 w 2909"/>
                  <a:gd name="T39" fmla="*/ 4 h 1498"/>
                  <a:gd name="T40" fmla="*/ 7 w 2909"/>
                  <a:gd name="T41" fmla="*/ 4 h 1498"/>
                  <a:gd name="T42" fmla="*/ 7 w 2909"/>
                  <a:gd name="T43" fmla="*/ 4 h 1498"/>
                  <a:gd name="T44" fmla="*/ 7 w 2909"/>
                  <a:gd name="T45" fmla="*/ 4 h 1498"/>
                  <a:gd name="T46" fmla="*/ 8 w 2909"/>
                  <a:gd name="T47" fmla="*/ 4 h 1498"/>
                  <a:gd name="T48" fmla="*/ 8 w 2909"/>
                  <a:gd name="T49" fmla="*/ 3 h 1498"/>
                  <a:gd name="T50" fmla="*/ 8 w 2909"/>
                  <a:gd name="T51" fmla="*/ 3 h 1498"/>
                  <a:gd name="T52" fmla="*/ 9 w 2909"/>
                  <a:gd name="T53" fmla="*/ 3 h 1498"/>
                  <a:gd name="T54" fmla="*/ 9 w 2909"/>
                  <a:gd name="T55" fmla="*/ 3 h 1498"/>
                  <a:gd name="T56" fmla="*/ 9 w 2909"/>
                  <a:gd name="T57" fmla="*/ 2 h 1498"/>
                  <a:gd name="T58" fmla="*/ 9 w 2909"/>
                  <a:gd name="T59" fmla="*/ 2 h 1498"/>
                  <a:gd name="T60" fmla="*/ 10 w 2909"/>
                  <a:gd name="T61" fmla="*/ 2 h 1498"/>
                  <a:gd name="T62" fmla="*/ 10 w 2909"/>
                  <a:gd name="T63" fmla="*/ 2 h 1498"/>
                  <a:gd name="T64" fmla="*/ 10 w 2909"/>
                  <a:gd name="T65" fmla="*/ 1 h 1498"/>
                  <a:gd name="T66" fmla="*/ 10 w 2909"/>
                  <a:gd name="T67" fmla="*/ 1 h 1498"/>
                  <a:gd name="T68" fmla="*/ 10 w 2909"/>
                  <a:gd name="T69" fmla="*/ 1 h 1498"/>
                  <a:gd name="T70" fmla="*/ 11 w 2909"/>
                  <a:gd name="T71" fmla="*/ 0 h 1498"/>
                  <a:gd name="T72" fmla="*/ 11 w 2909"/>
                  <a:gd name="T73" fmla="*/ 0 h 1498"/>
                  <a:gd name="T74" fmla="*/ 11 w 2909"/>
                  <a:gd name="T75" fmla="*/ 0 h 149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09" h="1498">
                    <a:moveTo>
                      <a:pt x="0" y="1470"/>
                    </a:moveTo>
                    <a:lnTo>
                      <a:pt x="95" y="1482"/>
                    </a:lnTo>
                    <a:lnTo>
                      <a:pt x="190" y="1490"/>
                    </a:lnTo>
                    <a:lnTo>
                      <a:pt x="285" y="1495"/>
                    </a:lnTo>
                    <a:lnTo>
                      <a:pt x="381" y="1498"/>
                    </a:lnTo>
                    <a:lnTo>
                      <a:pt x="476" y="1497"/>
                    </a:lnTo>
                    <a:lnTo>
                      <a:pt x="572" y="1492"/>
                    </a:lnTo>
                    <a:lnTo>
                      <a:pt x="667" y="1485"/>
                    </a:lnTo>
                    <a:lnTo>
                      <a:pt x="761" y="1475"/>
                    </a:lnTo>
                    <a:lnTo>
                      <a:pt x="856" y="1461"/>
                    </a:lnTo>
                    <a:lnTo>
                      <a:pt x="950" y="1445"/>
                    </a:lnTo>
                    <a:lnTo>
                      <a:pt x="1044" y="1426"/>
                    </a:lnTo>
                    <a:lnTo>
                      <a:pt x="1136" y="1404"/>
                    </a:lnTo>
                    <a:lnTo>
                      <a:pt x="1228" y="1378"/>
                    </a:lnTo>
                    <a:lnTo>
                      <a:pt x="1318" y="1350"/>
                    </a:lnTo>
                    <a:lnTo>
                      <a:pt x="1408" y="1319"/>
                    </a:lnTo>
                    <a:lnTo>
                      <a:pt x="1496" y="1285"/>
                    </a:lnTo>
                    <a:lnTo>
                      <a:pt x="1583" y="1247"/>
                    </a:lnTo>
                    <a:lnTo>
                      <a:pt x="1669" y="1208"/>
                    </a:lnTo>
                    <a:lnTo>
                      <a:pt x="1753" y="1165"/>
                    </a:lnTo>
                    <a:lnTo>
                      <a:pt x="1836" y="1120"/>
                    </a:lnTo>
                    <a:lnTo>
                      <a:pt x="1917" y="1072"/>
                    </a:lnTo>
                    <a:lnTo>
                      <a:pt x="1995" y="1022"/>
                    </a:lnTo>
                    <a:lnTo>
                      <a:pt x="2073" y="968"/>
                    </a:lnTo>
                    <a:lnTo>
                      <a:pt x="2148" y="913"/>
                    </a:lnTo>
                    <a:lnTo>
                      <a:pt x="2221" y="855"/>
                    </a:lnTo>
                    <a:lnTo>
                      <a:pt x="2293" y="795"/>
                    </a:lnTo>
                    <a:lnTo>
                      <a:pt x="2361" y="732"/>
                    </a:lnTo>
                    <a:lnTo>
                      <a:pt x="2428" y="667"/>
                    </a:lnTo>
                    <a:lnTo>
                      <a:pt x="2492" y="600"/>
                    </a:lnTo>
                    <a:lnTo>
                      <a:pt x="2553" y="532"/>
                    </a:lnTo>
                    <a:lnTo>
                      <a:pt x="2612" y="461"/>
                    </a:lnTo>
                    <a:lnTo>
                      <a:pt x="2668" y="388"/>
                    </a:lnTo>
                    <a:lnTo>
                      <a:pt x="2722" y="314"/>
                    </a:lnTo>
                    <a:lnTo>
                      <a:pt x="2773" y="237"/>
                    </a:lnTo>
                    <a:lnTo>
                      <a:pt x="2821" y="159"/>
                    </a:lnTo>
                    <a:lnTo>
                      <a:pt x="2867" y="80"/>
                    </a:lnTo>
                    <a:lnTo>
                      <a:pt x="290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007" name="Freeform 76"/>
              <p:cNvSpPr>
                <a:spLocks/>
              </p:cNvSpPr>
              <p:nvPr/>
            </p:nvSpPr>
            <p:spPr bwMode="auto">
              <a:xfrm>
                <a:off x="793" y="2678"/>
                <a:ext cx="721" cy="371"/>
              </a:xfrm>
              <a:custGeom>
                <a:avLst/>
                <a:gdLst>
                  <a:gd name="T0" fmla="*/ 11 w 2909"/>
                  <a:gd name="T1" fmla="*/ 6 h 1498"/>
                  <a:gd name="T2" fmla="*/ 11 w 2909"/>
                  <a:gd name="T3" fmla="*/ 5 h 1498"/>
                  <a:gd name="T4" fmla="*/ 11 w 2909"/>
                  <a:gd name="T5" fmla="*/ 5 h 1498"/>
                  <a:gd name="T6" fmla="*/ 10 w 2909"/>
                  <a:gd name="T7" fmla="*/ 5 h 1498"/>
                  <a:gd name="T8" fmla="*/ 10 w 2909"/>
                  <a:gd name="T9" fmla="*/ 4 h 1498"/>
                  <a:gd name="T10" fmla="*/ 10 w 2909"/>
                  <a:gd name="T11" fmla="*/ 4 h 1498"/>
                  <a:gd name="T12" fmla="*/ 10 w 2909"/>
                  <a:gd name="T13" fmla="*/ 4 h 1498"/>
                  <a:gd name="T14" fmla="*/ 10 w 2909"/>
                  <a:gd name="T15" fmla="*/ 4 h 1498"/>
                  <a:gd name="T16" fmla="*/ 9 w 2909"/>
                  <a:gd name="T17" fmla="*/ 3 h 1498"/>
                  <a:gd name="T18" fmla="*/ 9 w 2909"/>
                  <a:gd name="T19" fmla="*/ 3 h 1498"/>
                  <a:gd name="T20" fmla="*/ 9 w 2909"/>
                  <a:gd name="T21" fmla="*/ 3 h 1498"/>
                  <a:gd name="T22" fmla="*/ 9 w 2909"/>
                  <a:gd name="T23" fmla="*/ 3 h 1498"/>
                  <a:gd name="T24" fmla="*/ 8 w 2909"/>
                  <a:gd name="T25" fmla="*/ 2 h 1498"/>
                  <a:gd name="T26" fmla="*/ 8 w 2909"/>
                  <a:gd name="T27" fmla="*/ 2 h 1498"/>
                  <a:gd name="T28" fmla="*/ 8 w 2909"/>
                  <a:gd name="T29" fmla="*/ 2 h 1498"/>
                  <a:gd name="T30" fmla="*/ 7 w 2909"/>
                  <a:gd name="T31" fmla="*/ 2 h 1498"/>
                  <a:gd name="T32" fmla="*/ 7 w 2909"/>
                  <a:gd name="T33" fmla="*/ 1 h 1498"/>
                  <a:gd name="T34" fmla="*/ 7 w 2909"/>
                  <a:gd name="T35" fmla="*/ 1 h 1498"/>
                  <a:gd name="T36" fmla="*/ 7 w 2909"/>
                  <a:gd name="T37" fmla="*/ 1 h 1498"/>
                  <a:gd name="T38" fmla="*/ 6 w 2909"/>
                  <a:gd name="T39" fmla="*/ 1 h 1498"/>
                  <a:gd name="T40" fmla="*/ 6 w 2909"/>
                  <a:gd name="T41" fmla="*/ 1 h 1498"/>
                  <a:gd name="T42" fmla="*/ 6 w 2909"/>
                  <a:gd name="T43" fmla="*/ 1 h 1498"/>
                  <a:gd name="T44" fmla="*/ 5 w 2909"/>
                  <a:gd name="T45" fmla="*/ 1 h 1498"/>
                  <a:gd name="T46" fmla="*/ 5 w 2909"/>
                  <a:gd name="T47" fmla="*/ 0 h 1498"/>
                  <a:gd name="T48" fmla="*/ 5 w 2909"/>
                  <a:gd name="T49" fmla="*/ 0 h 1498"/>
                  <a:gd name="T50" fmla="*/ 4 w 2909"/>
                  <a:gd name="T51" fmla="*/ 0 h 1498"/>
                  <a:gd name="T52" fmla="*/ 4 w 2909"/>
                  <a:gd name="T53" fmla="*/ 0 h 1498"/>
                  <a:gd name="T54" fmla="*/ 3 w 2909"/>
                  <a:gd name="T55" fmla="*/ 0 h 1498"/>
                  <a:gd name="T56" fmla="*/ 3 w 2909"/>
                  <a:gd name="T57" fmla="*/ 0 h 1498"/>
                  <a:gd name="T58" fmla="*/ 3 w 2909"/>
                  <a:gd name="T59" fmla="*/ 0 h 1498"/>
                  <a:gd name="T60" fmla="*/ 2 w 2909"/>
                  <a:gd name="T61" fmla="*/ 0 h 1498"/>
                  <a:gd name="T62" fmla="*/ 2 w 2909"/>
                  <a:gd name="T63" fmla="*/ 0 h 1498"/>
                  <a:gd name="T64" fmla="*/ 2 w 2909"/>
                  <a:gd name="T65" fmla="*/ 0 h 1498"/>
                  <a:gd name="T66" fmla="*/ 1 w 2909"/>
                  <a:gd name="T67" fmla="*/ 0 h 1498"/>
                  <a:gd name="T68" fmla="*/ 1 w 2909"/>
                  <a:gd name="T69" fmla="*/ 0 h 1498"/>
                  <a:gd name="T70" fmla="*/ 1 w 2909"/>
                  <a:gd name="T71" fmla="*/ 0 h 1498"/>
                  <a:gd name="T72" fmla="*/ 0 w 2909"/>
                  <a:gd name="T73" fmla="*/ 0 h 1498"/>
                  <a:gd name="T74" fmla="*/ 0 w 2909"/>
                  <a:gd name="T75" fmla="*/ 0 h 149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09" h="1498">
                    <a:moveTo>
                      <a:pt x="2909" y="1498"/>
                    </a:moveTo>
                    <a:lnTo>
                      <a:pt x="2867" y="1417"/>
                    </a:lnTo>
                    <a:lnTo>
                      <a:pt x="2821" y="1339"/>
                    </a:lnTo>
                    <a:lnTo>
                      <a:pt x="2773" y="1261"/>
                    </a:lnTo>
                    <a:lnTo>
                      <a:pt x="2722" y="1184"/>
                    </a:lnTo>
                    <a:lnTo>
                      <a:pt x="2668" y="1110"/>
                    </a:lnTo>
                    <a:lnTo>
                      <a:pt x="2612" y="1037"/>
                    </a:lnTo>
                    <a:lnTo>
                      <a:pt x="2553" y="966"/>
                    </a:lnTo>
                    <a:lnTo>
                      <a:pt x="2492" y="898"/>
                    </a:lnTo>
                    <a:lnTo>
                      <a:pt x="2428" y="831"/>
                    </a:lnTo>
                    <a:lnTo>
                      <a:pt x="2361" y="766"/>
                    </a:lnTo>
                    <a:lnTo>
                      <a:pt x="2293" y="703"/>
                    </a:lnTo>
                    <a:lnTo>
                      <a:pt x="2221" y="643"/>
                    </a:lnTo>
                    <a:lnTo>
                      <a:pt x="2148" y="585"/>
                    </a:lnTo>
                    <a:lnTo>
                      <a:pt x="2073" y="529"/>
                    </a:lnTo>
                    <a:lnTo>
                      <a:pt x="1995" y="476"/>
                    </a:lnTo>
                    <a:lnTo>
                      <a:pt x="1917" y="426"/>
                    </a:lnTo>
                    <a:lnTo>
                      <a:pt x="1836" y="378"/>
                    </a:lnTo>
                    <a:lnTo>
                      <a:pt x="1753" y="332"/>
                    </a:lnTo>
                    <a:lnTo>
                      <a:pt x="1669" y="290"/>
                    </a:lnTo>
                    <a:lnTo>
                      <a:pt x="1583" y="251"/>
                    </a:lnTo>
                    <a:lnTo>
                      <a:pt x="1496" y="213"/>
                    </a:lnTo>
                    <a:lnTo>
                      <a:pt x="1408" y="179"/>
                    </a:lnTo>
                    <a:lnTo>
                      <a:pt x="1318" y="148"/>
                    </a:lnTo>
                    <a:lnTo>
                      <a:pt x="1228" y="120"/>
                    </a:lnTo>
                    <a:lnTo>
                      <a:pt x="1136" y="94"/>
                    </a:lnTo>
                    <a:lnTo>
                      <a:pt x="1044" y="72"/>
                    </a:lnTo>
                    <a:lnTo>
                      <a:pt x="950" y="52"/>
                    </a:lnTo>
                    <a:lnTo>
                      <a:pt x="856" y="37"/>
                    </a:lnTo>
                    <a:lnTo>
                      <a:pt x="761" y="23"/>
                    </a:lnTo>
                    <a:lnTo>
                      <a:pt x="667" y="13"/>
                    </a:lnTo>
                    <a:lnTo>
                      <a:pt x="572" y="6"/>
                    </a:lnTo>
                    <a:lnTo>
                      <a:pt x="476" y="1"/>
                    </a:lnTo>
                    <a:lnTo>
                      <a:pt x="381" y="0"/>
                    </a:lnTo>
                    <a:lnTo>
                      <a:pt x="285" y="2"/>
                    </a:lnTo>
                    <a:lnTo>
                      <a:pt x="190" y="8"/>
                    </a:lnTo>
                    <a:lnTo>
                      <a:pt x="95" y="16"/>
                    </a:lnTo>
                    <a:lnTo>
                      <a:pt x="0" y="2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6925" name="Group 77"/>
          <p:cNvGrpSpPr>
            <a:grpSpLocks/>
          </p:cNvGrpSpPr>
          <p:nvPr/>
        </p:nvGrpSpPr>
        <p:grpSpPr bwMode="auto">
          <a:xfrm>
            <a:off x="3702050" y="2505075"/>
            <a:ext cx="1938338" cy="461963"/>
            <a:chOff x="2332" y="1578"/>
            <a:chExt cx="1221" cy="291"/>
          </a:xfrm>
        </p:grpSpPr>
        <p:sp>
          <p:nvSpPr>
            <p:cNvPr id="83002" name="Line 78"/>
            <p:cNvSpPr>
              <a:spLocks noChangeShapeType="1"/>
            </p:cNvSpPr>
            <p:nvPr/>
          </p:nvSpPr>
          <p:spPr bwMode="auto">
            <a:xfrm flipV="1">
              <a:off x="2332" y="1578"/>
              <a:ext cx="130" cy="29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03" name="Line 79"/>
            <p:cNvSpPr>
              <a:spLocks noChangeShapeType="1"/>
            </p:cNvSpPr>
            <p:nvPr/>
          </p:nvSpPr>
          <p:spPr bwMode="auto">
            <a:xfrm flipH="1" flipV="1">
              <a:off x="3422" y="1578"/>
              <a:ext cx="131" cy="29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6928" name="Group 80"/>
          <p:cNvGrpSpPr>
            <a:grpSpLocks/>
          </p:cNvGrpSpPr>
          <p:nvPr/>
        </p:nvGrpSpPr>
        <p:grpSpPr bwMode="auto">
          <a:xfrm>
            <a:off x="3643313" y="2505075"/>
            <a:ext cx="2055812" cy="849313"/>
            <a:chOff x="2295" y="1578"/>
            <a:chExt cx="1295" cy="535"/>
          </a:xfrm>
        </p:grpSpPr>
        <p:sp>
          <p:nvSpPr>
            <p:cNvPr id="82980" name="Freeform 81"/>
            <p:cNvSpPr>
              <a:spLocks/>
            </p:cNvSpPr>
            <p:nvPr/>
          </p:nvSpPr>
          <p:spPr bwMode="auto">
            <a:xfrm>
              <a:off x="3463" y="1736"/>
              <a:ext cx="56" cy="69"/>
            </a:xfrm>
            <a:custGeom>
              <a:avLst/>
              <a:gdLst>
                <a:gd name="T0" fmla="*/ 1 w 220"/>
                <a:gd name="T1" fmla="*/ 1 h 280"/>
                <a:gd name="T2" fmla="*/ 1 w 220"/>
                <a:gd name="T3" fmla="*/ 1 h 280"/>
                <a:gd name="T4" fmla="*/ 1 w 220"/>
                <a:gd name="T5" fmla="*/ 1 h 280"/>
                <a:gd name="T6" fmla="*/ 1 w 220"/>
                <a:gd name="T7" fmla="*/ 0 h 280"/>
                <a:gd name="T8" fmla="*/ 0 w 220"/>
                <a:gd name="T9" fmla="*/ 0 h 280"/>
                <a:gd name="T10" fmla="*/ 0 w 220"/>
                <a:gd name="T11" fmla="*/ 0 h 280"/>
                <a:gd name="T12" fmla="*/ 0 w 220"/>
                <a:gd name="T13" fmla="*/ 0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80">
                  <a:moveTo>
                    <a:pt x="220" y="280"/>
                  </a:moveTo>
                  <a:lnTo>
                    <a:pt x="219" y="277"/>
                  </a:lnTo>
                  <a:lnTo>
                    <a:pt x="176" y="215"/>
                  </a:lnTo>
                  <a:lnTo>
                    <a:pt x="131" y="154"/>
                  </a:lnTo>
                  <a:lnTo>
                    <a:pt x="83" y="94"/>
                  </a:lnTo>
                  <a:lnTo>
                    <a:pt x="33" y="3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1" name="Freeform 82"/>
            <p:cNvSpPr>
              <a:spLocks/>
            </p:cNvSpPr>
            <p:nvPr/>
          </p:nvSpPr>
          <p:spPr bwMode="auto">
            <a:xfrm>
              <a:off x="3553" y="1869"/>
              <a:ext cx="37" cy="244"/>
            </a:xfrm>
            <a:custGeom>
              <a:avLst/>
              <a:gdLst>
                <a:gd name="T0" fmla="*/ 0 w 150"/>
                <a:gd name="T1" fmla="*/ 4 h 984"/>
                <a:gd name="T2" fmla="*/ 0 w 150"/>
                <a:gd name="T3" fmla="*/ 3 h 984"/>
                <a:gd name="T4" fmla="*/ 0 w 150"/>
                <a:gd name="T5" fmla="*/ 3 h 984"/>
                <a:gd name="T6" fmla="*/ 0 w 150"/>
                <a:gd name="T7" fmla="*/ 3 h 984"/>
                <a:gd name="T8" fmla="*/ 0 w 150"/>
                <a:gd name="T9" fmla="*/ 3 h 984"/>
                <a:gd name="T10" fmla="*/ 0 w 150"/>
                <a:gd name="T11" fmla="*/ 2 h 984"/>
                <a:gd name="T12" fmla="*/ 0 w 150"/>
                <a:gd name="T13" fmla="*/ 2 h 984"/>
                <a:gd name="T14" fmla="*/ 0 w 150"/>
                <a:gd name="T15" fmla="*/ 2 h 984"/>
                <a:gd name="T16" fmla="*/ 0 w 150"/>
                <a:gd name="T17" fmla="*/ 1 h 984"/>
                <a:gd name="T18" fmla="*/ 0 w 150"/>
                <a:gd name="T19" fmla="*/ 1 h 984"/>
                <a:gd name="T20" fmla="*/ 0 w 150"/>
                <a:gd name="T21" fmla="*/ 1 h 984"/>
                <a:gd name="T22" fmla="*/ 0 w 150"/>
                <a:gd name="T23" fmla="*/ 1 h 984"/>
                <a:gd name="T24" fmla="*/ 0 w 150"/>
                <a:gd name="T25" fmla="*/ 0 h 984"/>
                <a:gd name="T26" fmla="*/ 0 w 150"/>
                <a:gd name="T27" fmla="*/ 0 h 984"/>
                <a:gd name="T28" fmla="*/ 0 w 150"/>
                <a:gd name="T29" fmla="*/ 0 h 9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984">
                  <a:moveTo>
                    <a:pt x="123" y="984"/>
                  </a:moveTo>
                  <a:lnTo>
                    <a:pt x="135" y="913"/>
                  </a:lnTo>
                  <a:lnTo>
                    <a:pt x="143" y="843"/>
                  </a:lnTo>
                  <a:lnTo>
                    <a:pt x="148" y="771"/>
                  </a:lnTo>
                  <a:lnTo>
                    <a:pt x="150" y="700"/>
                  </a:lnTo>
                  <a:lnTo>
                    <a:pt x="149" y="628"/>
                  </a:lnTo>
                  <a:lnTo>
                    <a:pt x="145" y="556"/>
                  </a:lnTo>
                  <a:lnTo>
                    <a:pt x="138" y="486"/>
                  </a:lnTo>
                  <a:lnTo>
                    <a:pt x="127" y="415"/>
                  </a:lnTo>
                  <a:lnTo>
                    <a:pt x="114" y="344"/>
                  </a:lnTo>
                  <a:lnTo>
                    <a:pt x="98" y="274"/>
                  </a:lnTo>
                  <a:lnTo>
                    <a:pt x="77" y="204"/>
                  </a:lnTo>
                  <a:lnTo>
                    <a:pt x="55" y="135"/>
                  </a:lnTo>
                  <a:lnTo>
                    <a:pt x="28" y="6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2" name="Line 83"/>
            <p:cNvSpPr>
              <a:spLocks noChangeShapeType="1"/>
            </p:cNvSpPr>
            <p:nvPr/>
          </p:nvSpPr>
          <p:spPr bwMode="auto">
            <a:xfrm>
              <a:off x="2301" y="2113"/>
              <a:ext cx="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3" name="Line 84"/>
            <p:cNvSpPr>
              <a:spLocks noChangeShapeType="1"/>
            </p:cNvSpPr>
            <p:nvPr/>
          </p:nvSpPr>
          <p:spPr bwMode="auto">
            <a:xfrm>
              <a:off x="2401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4" name="Line 85"/>
            <p:cNvSpPr>
              <a:spLocks noChangeShapeType="1"/>
            </p:cNvSpPr>
            <p:nvPr/>
          </p:nvSpPr>
          <p:spPr bwMode="auto">
            <a:xfrm>
              <a:off x="2512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5" name="Line 86"/>
            <p:cNvSpPr>
              <a:spLocks noChangeShapeType="1"/>
            </p:cNvSpPr>
            <p:nvPr/>
          </p:nvSpPr>
          <p:spPr bwMode="auto">
            <a:xfrm>
              <a:off x="2623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6" name="Line 87"/>
            <p:cNvSpPr>
              <a:spLocks noChangeShapeType="1"/>
            </p:cNvSpPr>
            <p:nvPr/>
          </p:nvSpPr>
          <p:spPr bwMode="auto">
            <a:xfrm>
              <a:off x="2732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7" name="Line 88"/>
            <p:cNvSpPr>
              <a:spLocks noChangeShapeType="1"/>
            </p:cNvSpPr>
            <p:nvPr/>
          </p:nvSpPr>
          <p:spPr bwMode="auto">
            <a:xfrm>
              <a:off x="2843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8" name="Line 89"/>
            <p:cNvSpPr>
              <a:spLocks noChangeShapeType="1"/>
            </p:cNvSpPr>
            <p:nvPr/>
          </p:nvSpPr>
          <p:spPr bwMode="auto">
            <a:xfrm>
              <a:off x="2954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89" name="Line 90"/>
            <p:cNvSpPr>
              <a:spLocks noChangeShapeType="1"/>
            </p:cNvSpPr>
            <p:nvPr/>
          </p:nvSpPr>
          <p:spPr bwMode="auto">
            <a:xfrm>
              <a:off x="3063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0" name="Line 91"/>
            <p:cNvSpPr>
              <a:spLocks noChangeShapeType="1"/>
            </p:cNvSpPr>
            <p:nvPr/>
          </p:nvSpPr>
          <p:spPr bwMode="auto">
            <a:xfrm>
              <a:off x="3174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1" name="Line 92"/>
            <p:cNvSpPr>
              <a:spLocks noChangeShapeType="1"/>
            </p:cNvSpPr>
            <p:nvPr/>
          </p:nvSpPr>
          <p:spPr bwMode="auto">
            <a:xfrm>
              <a:off x="3285" y="2113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2" name="Line 93"/>
            <p:cNvSpPr>
              <a:spLocks noChangeShapeType="1"/>
            </p:cNvSpPr>
            <p:nvPr/>
          </p:nvSpPr>
          <p:spPr bwMode="auto">
            <a:xfrm>
              <a:off x="3396" y="2113"/>
              <a:ext cx="8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3" name="Line 94"/>
            <p:cNvSpPr>
              <a:spLocks noChangeShapeType="1"/>
            </p:cNvSpPr>
            <p:nvPr/>
          </p:nvSpPr>
          <p:spPr bwMode="auto">
            <a:xfrm>
              <a:off x="3505" y="2113"/>
              <a:ext cx="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4" name="Freeform 95"/>
            <p:cNvSpPr>
              <a:spLocks/>
            </p:cNvSpPr>
            <p:nvPr/>
          </p:nvSpPr>
          <p:spPr bwMode="auto">
            <a:xfrm>
              <a:off x="2295" y="1869"/>
              <a:ext cx="37" cy="244"/>
            </a:xfrm>
            <a:custGeom>
              <a:avLst/>
              <a:gdLst>
                <a:gd name="T0" fmla="*/ 0 w 150"/>
                <a:gd name="T1" fmla="*/ 0 h 984"/>
                <a:gd name="T2" fmla="*/ 0 w 150"/>
                <a:gd name="T3" fmla="*/ 0 h 984"/>
                <a:gd name="T4" fmla="*/ 0 w 150"/>
                <a:gd name="T5" fmla="*/ 0 h 984"/>
                <a:gd name="T6" fmla="*/ 0 w 150"/>
                <a:gd name="T7" fmla="*/ 1 h 984"/>
                <a:gd name="T8" fmla="*/ 0 w 150"/>
                <a:gd name="T9" fmla="*/ 1 h 984"/>
                <a:gd name="T10" fmla="*/ 0 w 150"/>
                <a:gd name="T11" fmla="*/ 1 h 984"/>
                <a:gd name="T12" fmla="*/ 0 w 150"/>
                <a:gd name="T13" fmla="*/ 1 h 984"/>
                <a:gd name="T14" fmla="*/ 0 w 150"/>
                <a:gd name="T15" fmla="*/ 2 h 984"/>
                <a:gd name="T16" fmla="*/ 0 w 150"/>
                <a:gd name="T17" fmla="*/ 2 h 984"/>
                <a:gd name="T18" fmla="*/ 0 w 150"/>
                <a:gd name="T19" fmla="*/ 2 h 984"/>
                <a:gd name="T20" fmla="*/ 0 w 150"/>
                <a:gd name="T21" fmla="*/ 3 h 984"/>
                <a:gd name="T22" fmla="*/ 0 w 150"/>
                <a:gd name="T23" fmla="*/ 3 h 984"/>
                <a:gd name="T24" fmla="*/ 0 w 150"/>
                <a:gd name="T25" fmla="*/ 3 h 984"/>
                <a:gd name="T26" fmla="*/ 0 w 150"/>
                <a:gd name="T27" fmla="*/ 3 h 984"/>
                <a:gd name="T28" fmla="*/ 0 w 150"/>
                <a:gd name="T29" fmla="*/ 4 h 9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984">
                  <a:moveTo>
                    <a:pt x="150" y="0"/>
                  </a:moveTo>
                  <a:lnTo>
                    <a:pt x="122" y="67"/>
                  </a:lnTo>
                  <a:lnTo>
                    <a:pt x="96" y="135"/>
                  </a:lnTo>
                  <a:lnTo>
                    <a:pt x="73" y="204"/>
                  </a:lnTo>
                  <a:lnTo>
                    <a:pt x="53" y="274"/>
                  </a:lnTo>
                  <a:lnTo>
                    <a:pt x="36" y="344"/>
                  </a:lnTo>
                  <a:lnTo>
                    <a:pt x="23" y="415"/>
                  </a:lnTo>
                  <a:lnTo>
                    <a:pt x="13" y="486"/>
                  </a:lnTo>
                  <a:lnTo>
                    <a:pt x="6" y="556"/>
                  </a:lnTo>
                  <a:lnTo>
                    <a:pt x="1" y="628"/>
                  </a:lnTo>
                  <a:lnTo>
                    <a:pt x="0" y="700"/>
                  </a:lnTo>
                  <a:lnTo>
                    <a:pt x="2" y="771"/>
                  </a:lnTo>
                  <a:lnTo>
                    <a:pt x="8" y="843"/>
                  </a:lnTo>
                  <a:lnTo>
                    <a:pt x="16" y="913"/>
                  </a:lnTo>
                  <a:lnTo>
                    <a:pt x="27" y="98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5" name="Freeform 96"/>
            <p:cNvSpPr>
              <a:spLocks/>
            </p:cNvSpPr>
            <p:nvPr/>
          </p:nvSpPr>
          <p:spPr bwMode="auto">
            <a:xfrm>
              <a:off x="3380" y="1663"/>
              <a:ext cx="68" cy="57"/>
            </a:xfrm>
            <a:custGeom>
              <a:avLst/>
              <a:gdLst>
                <a:gd name="T0" fmla="*/ 1 w 273"/>
                <a:gd name="T1" fmla="*/ 1 h 230"/>
                <a:gd name="T2" fmla="*/ 1 w 273"/>
                <a:gd name="T3" fmla="*/ 1 h 230"/>
                <a:gd name="T4" fmla="*/ 1 w 273"/>
                <a:gd name="T5" fmla="*/ 0 h 230"/>
                <a:gd name="T6" fmla="*/ 0 w 273"/>
                <a:gd name="T7" fmla="*/ 0 h 230"/>
                <a:gd name="T8" fmla="*/ 0 w 273"/>
                <a:gd name="T9" fmla="*/ 0 h 230"/>
                <a:gd name="T10" fmla="*/ 0 w 273"/>
                <a:gd name="T11" fmla="*/ 0 h 230"/>
                <a:gd name="T12" fmla="*/ 0 w 273"/>
                <a:gd name="T13" fmla="*/ 0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3" h="230">
                  <a:moveTo>
                    <a:pt x="273" y="230"/>
                  </a:moveTo>
                  <a:lnTo>
                    <a:pt x="260" y="217"/>
                  </a:lnTo>
                  <a:lnTo>
                    <a:pt x="203" y="163"/>
                  </a:lnTo>
                  <a:lnTo>
                    <a:pt x="142" y="111"/>
                  </a:lnTo>
                  <a:lnTo>
                    <a:pt x="80" y="60"/>
                  </a:lnTo>
                  <a:lnTo>
                    <a:pt x="15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6" name="Freeform 97"/>
            <p:cNvSpPr>
              <a:spLocks/>
            </p:cNvSpPr>
            <p:nvPr/>
          </p:nvSpPr>
          <p:spPr bwMode="auto">
            <a:xfrm>
              <a:off x="3286" y="1607"/>
              <a:ext cx="77" cy="44"/>
            </a:xfrm>
            <a:custGeom>
              <a:avLst/>
              <a:gdLst>
                <a:gd name="T0" fmla="*/ 1 w 309"/>
                <a:gd name="T1" fmla="*/ 1 h 179"/>
                <a:gd name="T2" fmla="*/ 1 w 309"/>
                <a:gd name="T3" fmla="*/ 0 h 179"/>
                <a:gd name="T4" fmla="*/ 1 w 309"/>
                <a:gd name="T5" fmla="*/ 0 h 179"/>
                <a:gd name="T6" fmla="*/ 0 w 309"/>
                <a:gd name="T7" fmla="*/ 0 h 179"/>
                <a:gd name="T8" fmla="*/ 0 w 309"/>
                <a:gd name="T9" fmla="*/ 0 h 179"/>
                <a:gd name="T10" fmla="*/ 0 w 309"/>
                <a:gd name="T11" fmla="*/ 0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9" h="179">
                  <a:moveTo>
                    <a:pt x="309" y="179"/>
                  </a:moveTo>
                  <a:lnTo>
                    <a:pt x="261" y="147"/>
                  </a:lnTo>
                  <a:lnTo>
                    <a:pt x="191" y="103"/>
                  </a:lnTo>
                  <a:lnTo>
                    <a:pt x="118" y="62"/>
                  </a:lnTo>
                  <a:lnTo>
                    <a:pt x="44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7" name="Freeform 98"/>
            <p:cNvSpPr>
              <a:spLocks/>
            </p:cNvSpPr>
            <p:nvPr/>
          </p:nvSpPr>
          <p:spPr bwMode="auto">
            <a:xfrm>
              <a:off x="3221" y="1578"/>
              <a:ext cx="45" cy="19"/>
            </a:xfrm>
            <a:custGeom>
              <a:avLst/>
              <a:gdLst>
                <a:gd name="T0" fmla="*/ 1 w 187"/>
                <a:gd name="T1" fmla="*/ 0 h 78"/>
                <a:gd name="T2" fmla="*/ 0 w 187"/>
                <a:gd name="T3" fmla="*/ 0 h 78"/>
                <a:gd name="T4" fmla="*/ 0 w 187"/>
                <a:gd name="T5" fmla="*/ 0 h 78"/>
                <a:gd name="T6" fmla="*/ 0 w 187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7" h="78">
                  <a:moveTo>
                    <a:pt x="187" y="78"/>
                  </a:moveTo>
                  <a:lnTo>
                    <a:pt x="158" y="65"/>
                  </a:lnTo>
                  <a:lnTo>
                    <a:pt x="80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8" name="Freeform 99"/>
            <p:cNvSpPr>
              <a:spLocks/>
            </p:cNvSpPr>
            <p:nvPr/>
          </p:nvSpPr>
          <p:spPr bwMode="auto">
            <a:xfrm>
              <a:off x="2619" y="1578"/>
              <a:ext cx="45" cy="19"/>
            </a:xfrm>
            <a:custGeom>
              <a:avLst/>
              <a:gdLst>
                <a:gd name="T0" fmla="*/ 1 w 188"/>
                <a:gd name="T1" fmla="*/ 0 h 78"/>
                <a:gd name="T2" fmla="*/ 0 w 188"/>
                <a:gd name="T3" fmla="*/ 0 h 78"/>
                <a:gd name="T4" fmla="*/ 0 w 188"/>
                <a:gd name="T5" fmla="*/ 0 h 78"/>
                <a:gd name="T6" fmla="*/ 0 w 188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78">
                  <a:moveTo>
                    <a:pt x="188" y="0"/>
                  </a:moveTo>
                  <a:lnTo>
                    <a:pt x="107" y="31"/>
                  </a:lnTo>
                  <a:lnTo>
                    <a:pt x="29" y="65"/>
                  </a:lnTo>
                  <a:lnTo>
                    <a:pt x="0" y="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99" name="Freeform 100"/>
            <p:cNvSpPr>
              <a:spLocks/>
            </p:cNvSpPr>
            <p:nvPr/>
          </p:nvSpPr>
          <p:spPr bwMode="auto">
            <a:xfrm>
              <a:off x="2522" y="1607"/>
              <a:ext cx="77" cy="44"/>
            </a:xfrm>
            <a:custGeom>
              <a:avLst/>
              <a:gdLst>
                <a:gd name="T0" fmla="*/ 1 w 308"/>
                <a:gd name="T1" fmla="*/ 0 h 179"/>
                <a:gd name="T2" fmla="*/ 1 w 308"/>
                <a:gd name="T3" fmla="*/ 0 h 179"/>
                <a:gd name="T4" fmla="*/ 1 w 308"/>
                <a:gd name="T5" fmla="*/ 0 h 179"/>
                <a:gd name="T6" fmla="*/ 1 w 308"/>
                <a:gd name="T7" fmla="*/ 0 h 179"/>
                <a:gd name="T8" fmla="*/ 0 w 308"/>
                <a:gd name="T9" fmla="*/ 0 h 179"/>
                <a:gd name="T10" fmla="*/ 0 w 308"/>
                <a:gd name="T11" fmla="*/ 1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8" h="179">
                  <a:moveTo>
                    <a:pt x="308" y="0"/>
                  </a:moveTo>
                  <a:lnTo>
                    <a:pt x="264" y="23"/>
                  </a:lnTo>
                  <a:lnTo>
                    <a:pt x="190" y="62"/>
                  </a:lnTo>
                  <a:lnTo>
                    <a:pt x="117" y="103"/>
                  </a:lnTo>
                  <a:lnTo>
                    <a:pt x="47" y="147"/>
                  </a:lnTo>
                  <a:lnTo>
                    <a:pt x="0" y="17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00" name="Freeform 101"/>
            <p:cNvSpPr>
              <a:spLocks/>
            </p:cNvSpPr>
            <p:nvPr/>
          </p:nvSpPr>
          <p:spPr bwMode="auto">
            <a:xfrm>
              <a:off x="2437" y="1663"/>
              <a:ext cx="68" cy="57"/>
            </a:xfrm>
            <a:custGeom>
              <a:avLst/>
              <a:gdLst>
                <a:gd name="T0" fmla="*/ 1 w 273"/>
                <a:gd name="T1" fmla="*/ 0 h 230"/>
                <a:gd name="T2" fmla="*/ 1 w 273"/>
                <a:gd name="T3" fmla="*/ 0 h 230"/>
                <a:gd name="T4" fmla="*/ 1 w 273"/>
                <a:gd name="T5" fmla="*/ 0 h 230"/>
                <a:gd name="T6" fmla="*/ 0 w 273"/>
                <a:gd name="T7" fmla="*/ 0 h 230"/>
                <a:gd name="T8" fmla="*/ 0 w 273"/>
                <a:gd name="T9" fmla="*/ 0 h 230"/>
                <a:gd name="T10" fmla="*/ 0 w 273"/>
                <a:gd name="T11" fmla="*/ 1 h 230"/>
                <a:gd name="T12" fmla="*/ 0 w 273"/>
                <a:gd name="T13" fmla="*/ 1 h 2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3" h="230">
                  <a:moveTo>
                    <a:pt x="273" y="0"/>
                  </a:moveTo>
                  <a:lnTo>
                    <a:pt x="258" y="11"/>
                  </a:lnTo>
                  <a:lnTo>
                    <a:pt x="193" y="60"/>
                  </a:lnTo>
                  <a:lnTo>
                    <a:pt x="131" y="111"/>
                  </a:lnTo>
                  <a:lnTo>
                    <a:pt x="71" y="163"/>
                  </a:lnTo>
                  <a:lnTo>
                    <a:pt x="13" y="217"/>
                  </a:lnTo>
                  <a:lnTo>
                    <a:pt x="0" y="2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001" name="Freeform 102"/>
            <p:cNvSpPr>
              <a:spLocks/>
            </p:cNvSpPr>
            <p:nvPr/>
          </p:nvSpPr>
          <p:spPr bwMode="auto">
            <a:xfrm>
              <a:off x="2366" y="1736"/>
              <a:ext cx="56" cy="69"/>
            </a:xfrm>
            <a:custGeom>
              <a:avLst/>
              <a:gdLst>
                <a:gd name="T0" fmla="*/ 1 w 221"/>
                <a:gd name="T1" fmla="*/ 0 h 280"/>
                <a:gd name="T2" fmla="*/ 1 w 221"/>
                <a:gd name="T3" fmla="*/ 0 h 280"/>
                <a:gd name="T4" fmla="*/ 1 w 221"/>
                <a:gd name="T5" fmla="*/ 0 h 280"/>
                <a:gd name="T6" fmla="*/ 1 w 221"/>
                <a:gd name="T7" fmla="*/ 0 h 280"/>
                <a:gd name="T8" fmla="*/ 0 w 221"/>
                <a:gd name="T9" fmla="*/ 1 h 280"/>
                <a:gd name="T10" fmla="*/ 0 w 221"/>
                <a:gd name="T11" fmla="*/ 1 h 280"/>
                <a:gd name="T12" fmla="*/ 0 w 221"/>
                <a:gd name="T13" fmla="*/ 1 h 2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80">
                  <a:moveTo>
                    <a:pt x="221" y="0"/>
                  </a:moveTo>
                  <a:lnTo>
                    <a:pt x="188" y="36"/>
                  </a:lnTo>
                  <a:lnTo>
                    <a:pt x="137" y="94"/>
                  </a:lnTo>
                  <a:lnTo>
                    <a:pt x="89" y="154"/>
                  </a:lnTo>
                  <a:lnTo>
                    <a:pt x="45" y="215"/>
                  </a:lnTo>
                  <a:lnTo>
                    <a:pt x="2" y="277"/>
                  </a:lnTo>
                  <a:lnTo>
                    <a:pt x="0" y="2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6951" name="Group 103"/>
          <p:cNvGrpSpPr>
            <a:grpSpLocks/>
          </p:cNvGrpSpPr>
          <p:nvPr/>
        </p:nvGrpSpPr>
        <p:grpSpPr bwMode="auto">
          <a:xfrm>
            <a:off x="3652838" y="2505075"/>
            <a:ext cx="2035175" cy="849313"/>
            <a:chOff x="2301" y="1578"/>
            <a:chExt cx="1282" cy="535"/>
          </a:xfrm>
        </p:grpSpPr>
        <p:grpSp>
          <p:nvGrpSpPr>
            <p:cNvPr id="82971" name="Group 104"/>
            <p:cNvGrpSpPr>
              <a:grpSpLocks/>
            </p:cNvGrpSpPr>
            <p:nvPr/>
          </p:nvGrpSpPr>
          <p:grpSpPr bwMode="auto">
            <a:xfrm>
              <a:off x="2301" y="1578"/>
              <a:ext cx="1282" cy="535"/>
              <a:chOff x="2301" y="1578"/>
              <a:chExt cx="1282" cy="535"/>
            </a:xfrm>
          </p:grpSpPr>
          <p:sp>
            <p:nvSpPr>
              <p:cNvPr id="82978" name="Freeform 105"/>
              <p:cNvSpPr>
                <a:spLocks/>
              </p:cNvSpPr>
              <p:nvPr/>
            </p:nvSpPr>
            <p:spPr bwMode="auto">
              <a:xfrm>
                <a:off x="2301" y="1578"/>
                <a:ext cx="311" cy="535"/>
              </a:xfrm>
              <a:custGeom>
                <a:avLst/>
                <a:gdLst>
                  <a:gd name="T0" fmla="*/ 0 w 1254"/>
                  <a:gd name="T1" fmla="*/ 8 h 2160"/>
                  <a:gd name="T2" fmla="*/ 0 w 1254"/>
                  <a:gd name="T3" fmla="*/ 8 h 2160"/>
                  <a:gd name="T4" fmla="*/ 0 w 1254"/>
                  <a:gd name="T5" fmla="*/ 7 h 2160"/>
                  <a:gd name="T6" fmla="*/ 1 w 1254"/>
                  <a:gd name="T7" fmla="*/ 7 h 2160"/>
                  <a:gd name="T8" fmla="*/ 1 w 1254"/>
                  <a:gd name="T9" fmla="*/ 6 h 2160"/>
                  <a:gd name="T10" fmla="*/ 1 w 1254"/>
                  <a:gd name="T11" fmla="*/ 6 h 2160"/>
                  <a:gd name="T12" fmla="*/ 1 w 1254"/>
                  <a:gd name="T13" fmla="*/ 5 h 2160"/>
                  <a:gd name="T14" fmla="*/ 2 w 1254"/>
                  <a:gd name="T15" fmla="*/ 5 h 2160"/>
                  <a:gd name="T16" fmla="*/ 2 w 1254"/>
                  <a:gd name="T17" fmla="*/ 4 h 2160"/>
                  <a:gd name="T18" fmla="*/ 2 w 1254"/>
                  <a:gd name="T19" fmla="*/ 4 h 2160"/>
                  <a:gd name="T20" fmla="*/ 3 w 1254"/>
                  <a:gd name="T21" fmla="*/ 3 h 2160"/>
                  <a:gd name="T22" fmla="*/ 3 w 1254"/>
                  <a:gd name="T23" fmla="*/ 3 h 2160"/>
                  <a:gd name="T24" fmla="*/ 3 w 1254"/>
                  <a:gd name="T25" fmla="*/ 2 h 2160"/>
                  <a:gd name="T26" fmla="*/ 3 w 1254"/>
                  <a:gd name="T27" fmla="*/ 2 h 2160"/>
                  <a:gd name="T28" fmla="*/ 3 w 1254"/>
                  <a:gd name="T29" fmla="*/ 2 h 2160"/>
                  <a:gd name="T30" fmla="*/ 4 w 1254"/>
                  <a:gd name="T31" fmla="*/ 2 h 2160"/>
                  <a:gd name="T32" fmla="*/ 4 w 1254"/>
                  <a:gd name="T33" fmla="*/ 1 h 2160"/>
                  <a:gd name="T34" fmla="*/ 4 w 1254"/>
                  <a:gd name="T35" fmla="*/ 1 h 2160"/>
                  <a:gd name="T36" fmla="*/ 4 w 1254"/>
                  <a:gd name="T37" fmla="*/ 1 h 2160"/>
                  <a:gd name="T38" fmla="*/ 4 w 1254"/>
                  <a:gd name="T39" fmla="*/ 0 h 2160"/>
                  <a:gd name="T40" fmla="*/ 4 w 1254"/>
                  <a:gd name="T41" fmla="*/ 0 h 2160"/>
                  <a:gd name="T42" fmla="*/ 5 w 1254"/>
                  <a:gd name="T43" fmla="*/ 0 h 21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54" h="2160">
                    <a:moveTo>
                      <a:pt x="0" y="2160"/>
                    </a:moveTo>
                    <a:lnTo>
                      <a:pt x="70" y="2027"/>
                    </a:lnTo>
                    <a:lnTo>
                      <a:pt x="139" y="1895"/>
                    </a:lnTo>
                    <a:lnTo>
                      <a:pt x="211" y="1765"/>
                    </a:lnTo>
                    <a:lnTo>
                      <a:pt x="282" y="1637"/>
                    </a:lnTo>
                    <a:lnTo>
                      <a:pt x="353" y="1509"/>
                    </a:lnTo>
                    <a:lnTo>
                      <a:pt x="427" y="1381"/>
                    </a:lnTo>
                    <a:lnTo>
                      <a:pt x="501" y="1252"/>
                    </a:lnTo>
                    <a:lnTo>
                      <a:pt x="577" y="1123"/>
                    </a:lnTo>
                    <a:lnTo>
                      <a:pt x="655" y="992"/>
                    </a:lnTo>
                    <a:lnTo>
                      <a:pt x="733" y="860"/>
                    </a:lnTo>
                    <a:lnTo>
                      <a:pt x="814" y="725"/>
                    </a:lnTo>
                    <a:lnTo>
                      <a:pt x="856" y="657"/>
                    </a:lnTo>
                    <a:lnTo>
                      <a:pt x="897" y="588"/>
                    </a:lnTo>
                    <a:lnTo>
                      <a:pt x="940" y="518"/>
                    </a:lnTo>
                    <a:lnTo>
                      <a:pt x="984" y="447"/>
                    </a:lnTo>
                    <a:lnTo>
                      <a:pt x="1026" y="375"/>
                    </a:lnTo>
                    <a:lnTo>
                      <a:pt x="1071" y="302"/>
                    </a:lnTo>
                    <a:lnTo>
                      <a:pt x="1116" y="228"/>
                    </a:lnTo>
                    <a:lnTo>
                      <a:pt x="1162" y="153"/>
                    </a:lnTo>
                    <a:lnTo>
                      <a:pt x="1207" y="77"/>
                    </a:lnTo>
                    <a:lnTo>
                      <a:pt x="125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79" name="Freeform 106"/>
              <p:cNvSpPr>
                <a:spLocks/>
              </p:cNvSpPr>
              <p:nvPr/>
            </p:nvSpPr>
            <p:spPr bwMode="auto">
              <a:xfrm>
                <a:off x="3292" y="1578"/>
                <a:ext cx="291" cy="535"/>
              </a:xfrm>
              <a:custGeom>
                <a:avLst/>
                <a:gdLst>
                  <a:gd name="T0" fmla="*/ 0 w 1176"/>
                  <a:gd name="T1" fmla="*/ 0 h 2160"/>
                  <a:gd name="T2" fmla="*/ 0 w 1176"/>
                  <a:gd name="T3" fmla="*/ 0 h 2160"/>
                  <a:gd name="T4" fmla="*/ 0 w 1176"/>
                  <a:gd name="T5" fmla="*/ 0 h 2160"/>
                  <a:gd name="T6" fmla="*/ 0 w 1176"/>
                  <a:gd name="T7" fmla="*/ 1 h 2160"/>
                  <a:gd name="T8" fmla="*/ 1 w 1176"/>
                  <a:gd name="T9" fmla="*/ 1 h 2160"/>
                  <a:gd name="T10" fmla="*/ 1 w 1176"/>
                  <a:gd name="T11" fmla="*/ 1 h 2160"/>
                  <a:gd name="T12" fmla="*/ 1 w 1176"/>
                  <a:gd name="T13" fmla="*/ 2 h 2160"/>
                  <a:gd name="T14" fmla="*/ 1 w 1176"/>
                  <a:gd name="T15" fmla="*/ 2 h 2160"/>
                  <a:gd name="T16" fmla="*/ 1 w 1176"/>
                  <a:gd name="T17" fmla="*/ 2 h 2160"/>
                  <a:gd name="T18" fmla="*/ 1 w 1176"/>
                  <a:gd name="T19" fmla="*/ 2 h 2160"/>
                  <a:gd name="T20" fmla="*/ 1 w 1176"/>
                  <a:gd name="T21" fmla="*/ 3 h 2160"/>
                  <a:gd name="T22" fmla="*/ 2 w 1176"/>
                  <a:gd name="T23" fmla="*/ 3 h 2160"/>
                  <a:gd name="T24" fmla="*/ 2 w 1176"/>
                  <a:gd name="T25" fmla="*/ 4 h 2160"/>
                  <a:gd name="T26" fmla="*/ 2 w 1176"/>
                  <a:gd name="T27" fmla="*/ 4 h 2160"/>
                  <a:gd name="T28" fmla="*/ 3 w 1176"/>
                  <a:gd name="T29" fmla="*/ 5 h 2160"/>
                  <a:gd name="T30" fmla="*/ 3 w 1176"/>
                  <a:gd name="T31" fmla="*/ 5 h 2160"/>
                  <a:gd name="T32" fmla="*/ 3 w 1176"/>
                  <a:gd name="T33" fmla="*/ 6 h 2160"/>
                  <a:gd name="T34" fmla="*/ 4 w 1176"/>
                  <a:gd name="T35" fmla="*/ 7 h 2160"/>
                  <a:gd name="T36" fmla="*/ 4 w 1176"/>
                  <a:gd name="T37" fmla="*/ 8 h 2160"/>
                  <a:gd name="T38" fmla="*/ 4 w 1176"/>
                  <a:gd name="T39" fmla="*/ 8 h 2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76" h="2160">
                    <a:moveTo>
                      <a:pt x="0" y="0"/>
                    </a:moveTo>
                    <a:lnTo>
                      <a:pt x="46" y="75"/>
                    </a:lnTo>
                    <a:lnTo>
                      <a:pt x="92" y="148"/>
                    </a:lnTo>
                    <a:lnTo>
                      <a:pt x="136" y="220"/>
                    </a:lnTo>
                    <a:lnTo>
                      <a:pt x="179" y="292"/>
                    </a:lnTo>
                    <a:lnTo>
                      <a:pt x="222" y="363"/>
                    </a:lnTo>
                    <a:lnTo>
                      <a:pt x="264" y="433"/>
                    </a:lnTo>
                    <a:lnTo>
                      <a:pt x="305" y="504"/>
                    </a:lnTo>
                    <a:lnTo>
                      <a:pt x="344" y="573"/>
                    </a:lnTo>
                    <a:lnTo>
                      <a:pt x="384" y="641"/>
                    </a:lnTo>
                    <a:lnTo>
                      <a:pt x="423" y="709"/>
                    </a:lnTo>
                    <a:lnTo>
                      <a:pt x="498" y="844"/>
                    </a:lnTo>
                    <a:lnTo>
                      <a:pt x="571" y="977"/>
                    </a:lnTo>
                    <a:lnTo>
                      <a:pt x="642" y="1110"/>
                    </a:lnTo>
                    <a:lnTo>
                      <a:pt x="711" y="1240"/>
                    </a:lnTo>
                    <a:lnTo>
                      <a:pt x="779" y="1370"/>
                    </a:lnTo>
                    <a:lnTo>
                      <a:pt x="912" y="1631"/>
                    </a:lnTo>
                    <a:lnTo>
                      <a:pt x="1043" y="1894"/>
                    </a:lnTo>
                    <a:lnTo>
                      <a:pt x="1109" y="2026"/>
                    </a:lnTo>
                    <a:lnTo>
                      <a:pt x="1176" y="216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2972" name="Group 107"/>
            <p:cNvGrpSpPr>
              <a:grpSpLocks/>
            </p:cNvGrpSpPr>
            <p:nvPr/>
          </p:nvGrpSpPr>
          <p:grpSpPr bwMode="auto">
            <a:xfrm>
              <a:off x="2675" y="1578"/>
              <a:ext cx="528" cy="0"/>
              <a:chOff x="2675" y="1578"/>
              <a:chExt cx="528" cy="0"/>
            </a:xfrm>
          </p:grpSpPr>
          <p:sp>
            <p:nvSpPr>
              <p:cNvPr id="82973" name="Line 108"/>
              <p:cNvSpPr>
                <a:spLocks noChangeShapeType="1"/>
              </p:cNvSpPr>
              <p:nvPr/>
            </p:nvSpPr>
            <p:spPr bwMode="auto">
              <a:xfrm>
                <a:off x="2675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74" name="Line 109"/>
              <p:cNvSpPr>
                <a:spLocks noChangeShapeType="1"/>
              </p:cNvSpPr>
              <p:nvPr/>
            </p:nvSpPr>
            <p:spPr bwMode="auto">
              <a:xfrm>
                <a:off x="2789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75" name="Line 110"/>
              <p:cNvSpPr>
                <a:spLocks noChangeShapeType="1"/>
              </p:cNvSpPr>
              <p:nvPr/>
            </p:nvSpPr>
            <p:spPr bwMode="auto">
              <a:xfrm>
                <a:off x="2898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76" name="Line 111"/>
              <p:cNvSpPr>
                <a:spLocks noChangeShapeType="1"/>
              </p:cNvSpPr>
              <p:nvPr/>
            </p:nvSpPr>
            <p:spPr bwMode="auto">
              <a:xfrm>
                <a:off x="3007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77" name="Line 112"/>
              <p:cNvSpPr>
                <a:spLocks noChangeShapeType="1"/>
              </p:cNvSpPr>
              <p:nvPr/>
            </p:nvSpPr>
            <p:spPr bwMode="auto">
              <a:xfrm>
                <a:off x="3114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6961" name="Group 113"/>
          <p:cNvGrpSpPr>
            <a:grpSpLocks/>
          </p:cNvGrpSpPr>
          <p:nvPr/>
        </p:nvGrpSpPr>
        <p:grpSpPr bwMode="auto">
          <a:xfrm>
            <a:off x="3702050" y="2554288"/>
            <a:ext cx="1938338" cy="412750"/>
            <a:chOff x="2332" y="1609"/>
            <a:chExt cx="1221" cy="260"/>
          </a:xfrm>
        </p:grpSpPr>
        <p:sp>
          <p:nvSpPr>
            <p:cNvPr id="82969" name="Freeform 114"/>
            <p:cNvSpPr>
              <a:spLocks/>
            </p:cNvSpPr>
            <p:nvPr/>
          </p:nvSpPr>
          <p:spPr bwMode="auto">
            <a:xfrm>
              <a:off x="3321" y="1626"/>
              <a:ext cx="232" cy="243"/>
            </a:xfrm>
            <a:custGeom>
              <a:avLst/>
              <a:gdLst>
                <a:gd name="T0" fmla="*/ 3 w 934"/>
                <a:gd name="T1" fmla="*/ 4 h 983"/>
                <a:gd name="T2" fmla="*/ 3 w 934"/>
                <a:gd name="T3" fmla="*/ 3 h 983"/>
                <a:gd name="T4" fmla="*/ 3 w 934"/>
                <a:gd name="T5" fmla="*/ 3 h 983"/>
                <a:gd name="T6" fmla="*/ 3 w 934"/>
                <a:gd name="T7" fmla="*/ 3 h 983"/>
                <a:gd name="T8" fmla="*/ 3 w 934"/>
                <a:gd name="T9" fmla="*/ 3 h 983"/>
                <a:gd name="T10" fmla="*/ 3 w 934"/>
                <a:gd name="T11" fmla="*/ 2 h 983"/>
                <a:gd name="T12" fmla="*/ 3 w 934"/>
                <a:gd name="T13" fmla="*/ 2 h 983"/>
                <a:gd name="T14" fmla="*/ 2 w 934"/>
                <a:gd name="T15" fmla="*/ 2 h 983"/>
                <a:gd name="T16" fmla="*/ 2 w 934"/>
                <a:gd name="T17" fmla="*/ 2 h 983"/>
                <a:gd name="T18" fmla="*/ 2 w 934"/>
                <a:gd name="T19" fmla="*/ 1 h 983"/>
                <a:gd name="T20" fmla="*/ 2 w 934"/>
                <a:gd name="T21" fmla="*/ 1 h 983"/>
                <a:gd name="T22" fmla="*/ 1 w 934"/>
                <a:gd name="T23" fmla="*/ 1 h 983"/>
                <a:gd name="T24" fmla="*/ 1 w 934"/>
                <a:gd name="T25" fmla="*/ 1 h 983"/>
                <a:gd name="T26" fmla="*/ 1 w 934"/>
                <a:gd name="T27" fmla="*/ 1 h 983"/>
                <a:gd name="T28" fmla="*/ 1 w 934"/>
                <a:gd name="T29" fmla="*/ 0 h 983"/>
                <a:gd name="T30" fmla="*/ 0 w 934"/>
                <a:gd name="T31" fmla="*/ 0 h 983"/>
                <a:gd name="T32" fmla="*/ 0 w 934"/>
                <a:gd name="T33" fmla="*/ 0 h 983"/>
                <a:gd name="T34" fmla="*/ 0 w 934"/>
                <a:gd name="T35" fmla="*/ 0 h 9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4" h="983">
                  <a:moveTo>
                    <a:pt x="934" y="983"/>
                  </a:moveTo>
                  <a:lnTo>
                    <a:pt x="902" y="913"/>
                  </a:lnTo>
                  <a:lnTo>
                    <a:pt x="865" y="845"/>
                  </a:lnTo>
                  <a:lnTo>
                    <a:pt x="827" y="779"/>
                  </a:lnTo>
                  <a:lnTo>
                    <a:pt x="786" y="713"/>
                  </a:lnTo>
                  <a:lnTo>
                    <a:pt x="741" y="649"/>
                  </a:lnTo>
                  <a:lnTo>
                    <a:pt x="693" y="586"/>
                  </a:lnTo>
                  <a:lnTo>
                    <a:pt x="643" y="525"/>
                  </a:lnTo>
                  <a:lnTo>
                    <a:pt x="590" y="464"/>
                  </a:lnTo>
                  <a:lnTo>
                    <a:pt x="534" y="405"/>
                  </a:lnTo>
                  <a:lnTo>
                    <a:pt x="476" y="349"/>
                  </a:lnTo>
                  <a:lnTo>
                    <a:pt x="414" y="293"/>
                  </a:lnTo>
                  <a:lnTo>
                    <a:pt x="351" y="239"/>
                  </a:lnTo>
                  <a:lnTo>
                    <a:pt x="285" y="187"/>
                  </a:lnTo>
                  <a:lnTo>
                    <a:pt x="217" y="137"/>
                  </a:lnTo>
                  <a:lnTo>
                    <a:pt x="147" y="89"/>
                  </a:lnTo>
                  <a:lnTo>
                    <a:pt x="74" y="4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70" name="Freeform 115"/>
            <p:cNvSpPr>
              <a:spLocks/>
            </p:cNvSpPr>
            <p:nvPr/>
          </p:nvSpPr>
          <p:spPr bwMode="auto">
            <a:xfrm>
              <a:off x="2332" y="1609"/>
              <a:ext cx="260" cy="260"/>
            </a:xfrm>
            <a:custGeom>
              <a:avLst/>
              <a:gdLst>
                <a:gd name="T0" fmla="*/ 4 w 1053"/>
                <a:gd name="T1" fmla="*/ 0 h 1048"/>
                <a:gd name="T2" fmla="*/ 4 w 1053"/>
                <a:gd name="T3" fmla="*/ 0 h 1048"/>
                <a:gd name="T4" fmla="*/ 3 w 1053"/>
                <a:gd name="T5" fmla="*/ 0 h 1048"/>
                <a:gd name="T6" fmla="*/ 3 w 1053"/>
                <a:gd name="T7" fmla="*/ 0 h 1048"/>
                <a:gd name="T8" fmla="*/ 3 w 1053"/>
                <a:gd name="T9" fmla="*/ 0 h 1048"/>
                <a:gd name="T10" fmla="*/ 2 w 1053"/>
                <a:gd name="T11" fmla="*/ 1 h 1048"/>
                <a:gd name="T12" fmla="*/ 2 w 1053"/>
                <a:gd name="T13" fmla="*/ 1 h 1048"/>
                <a:gd name="T14" fmla="*/ 2 w 1053"/>
                <a:gd name="T15" fmla="*/ 1 h 1048"/>
                <a:gd name="T16" fmla="*/ 2 w 1053"/>
                <a:gd name="T17" fmla="*/ 1 h 1048"/>
                <a:gd name="T18" fmla="*/ 2 w 1053"/>
                <a:gd name="T19" fmla="*/ 1 h 1048"/>
                <a:gd name="T20" fmla="*/ 1 w 1053"/>
                <a:gd name="T21" fmla="*/ 2 h 1048"/>
                <a:gd name="T22" fmla="*/ 1 w 1053"/>
                <a:gd name="T23" fmla="*/ 2 h 1048"/>
                <a:gd name="T24" fmla="*/ 1 w 1053"/>
                <a:gd name="T25" fmla="*/ 2 h 1048"/>
                <a:gd name="T26" fmla="*/ 1 w 1053"/>
                <a:gd name="T27" fmla="*/ 2 h 1048"/>
                <a:gd name="T28" fmla="*/ 1 w 1053"/>
                <a:gd name="T29" fmla="*/ 3 h 1048"/>
                <a:gd name="T30" fmla="*/ 0 w 1053"/>
                <a:gd name="T31" fmla="*/ 3 h 1048"/>
                <a:gd name="T32" fmla="*/ 0 w 1053"/>
                <a:gd name="T33" fmla="*/ 3 h 1048"/>
                <a:gd name="T34" fmla="*/ 0 w 1053"/>
                <a:gd name="T35" fmla="*/ 3 h 1048"/>
                <a:gd name="T36" fmla="*/ 0 w 1053"/>
                <a:gd name="T37" fmla="*/ 4 h 1048"/>
                <a:gd name="T38" fmla="*/ 0 w 1053"/>
                <a:gd name="T39" fmla="*/ 4 h 10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53" h="1048">
                  <a:moveTo>
                    <a:pt x="1053" y="0"/>
                  </a:moveTo>
                  <a:lnTo>
                    <a:pt x="978" y="40"/>
                  </a:lnTo>
                  <a:lnTo>
                    <a:pt x="904" y="82"/>
                  </a:lnTo>
                  <a:lnTo>
                    <a:pt x="832" y="125"/>
                  </a:lnTo>
                  <a:lnTo>
                    <a:pt x="763" y="171"/>
                  </a:lnTo>
                  <a:lnTo>
                    <a:pt x="695" y="219"/>
                  </a:lnTo>
                  <a:lnTo>
                    <a:pt x="629" y="268"/>
                  </a:lnTo>
                  <a:lnTo>
                    <a:pt x="565" y="319"/>
                  </a:lnTo>
                  <a:lnTo>
                    <a:pt x="504" y="372"/>
                  </a:lnTo>
                  <a:lnTo>
                    <a:pt x="445" y="427"/>
                  </a:lnTo>
                  <a:lnTo>
                    <a:pt x="389" y="483"/>
                  </a:lnTo>
                  <a:lnTo>
                    <a:pt x="335" y="541"/>
                  </a:lnTo>
                  <a:lnTo>
                    <a:pt x="284" y="599"/>
                  </a:lnTo>
                  <a:lnTo>
                    <a:pt x="235" y="660"/>
                  </a:lnTo>
                  <a:lnTo>
                    <a:pt x="189" y="722"/>
                  </a:lnTo>
                  <a:lnTo>
                    <a:pt x="145" y="785"/>
                  </a:lnTo>
                  <a:lnTo>
                    <a:pt x="105" y="848"/>
                  </a:lnTo>
                  <a:lnTo>
                    <a:pt x="66" y="913"/>
                  </a:lnTo>
                  <a:lnTo>
                    <a:pt x="32" y="980"/>
                  </a:lnTo>
                  <a:lnTo>
                    <a:pt x="0" y="104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6964" name="Group 116"/>
          <p:cNvGrpSpPr>
            <a:grpSpLocks/>
          </p:cNvGrpSpPr>
          <p:nvPr/>
        </p:nvGrpSpPr>
        <p:grpSpPr bwMode="auto">
          <a:xfrm>
            <a:off x="1258888" y="2508250"/>
            <a:ext cx="1144587" cy="2335213"/>
            <a:chOff x="793" y="1578"/>
            <a:chExt cx="721" cy="1471"/>
          </a:xfrm>
        </p:grpSpPr>
        <p:sp>
          <p:nvSpPr>
            <p:cNvPr id="82967" name="Line 117"/>
            <p:cNvSpPr>
              <a:spLocks noChangeShapeType="1"/>
            </p:cNvSpPr>
            <p:nvPr/>
          </p:nvSpPr>
          <p:spPr bwMode="auto">
            <a:xfrm>
              <a:off x="793" y="2113"/>
              <a:ext cx="0" cy="8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68" name="Line 118"/>
            <p:cNvSpPr>
              <a:spLocks noChangeShapeType="1"/>
            </p:cNvSpPr>
            <p:nvPr/>
          </p:nvSpPr>
          <p:spPr bwMode="auto">
            <a:xfrm>
              <a:off x="1514" y="1578"/>
              <a:ext cx="0" cy="14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6967" name="Group 119"/>
          <p:cNvGrpSpPr>
            <a:grpSpLocks/>
          </p:cNvGrpSpPr>
          <p:nvPr/>
        </p:nvGrpSpPr>
        <p:grpSpPr bwMode="auto">
          <a:xfrm>
            <a:off x="3898900" y="2505075"/>
            <a:ext cx="1524000" cy="0"/>
            <a:chOff x="2456" y="1578"/>
            <a:chExt cx="960" cy="0"/>
          </a:xfrm>
        </p:grpSpPr>
        <p:sp>
          <p:nvSpPr>
            <p:cNvPr id="82962" name="Line 120"/>
            <p:cNvSpPr>
              <a:spLocks noChangeShapeType="1"/>
            </p:cNvSpPr>
            <p:nvPr/>
          </p:nvSpPr>
          <p:spPr bwMode="auto">
            <a:xfrm>
              <a:off x="2562" y="1578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963" name="Line 121"/>
            <p:cNvSpPr>
              <a:spLocks noChangeShapeType="1"/>
            </p:cNvSpPr>
            <p:nvPr/>
          </p:nvSpPr>
          <p:spPr bwMode="auto">
            <a:xfrm>
              <a:off x="3222" y="1578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2964" name="Group 122"/>
            <p:cNvGrpSpPr>
              <a:grpSpLocks/>
            </p:cNvGrpSpPr>
            <p:nvPr/>
          </p:nvGrpSpPr>
          <p:grpSpPr bwMode="auto">
            <a:xfrm>
              <a:off x="2456" y="1578"/>
              <a:ext cx="960" cy="0"/>
              <a:chOff x="2456" y="1578"/>
              <a:chExt cx="960" cy="0"/>
            </a:xfrm>
          </p:grpSpPr>
          <p:sp>
            <p:nvSpPr>
              <p:cNvPr id="82965" name="Line 123"/>
              <p:cNvSpPr>
                <a:spLocks noChangeShapeType="1"/>
              </p:cNvSpPr>
              <p:nvPr/>
            </p:nvSpPr>
            <p:spPr bwMode="auto">
              <a:xfrm flipH="1">
                <a:off x="2456" y="1578"/>
                <a:ext cx="15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2966" name="Line 124"/>
              <p:cNvSpPr>
                <a:spLocks noChangeShapeType="1"/>
              </p:cNvSpPr>
              <p:nvPr/>
            </p:nvSpPr>
            <p:spPr bwMode="auto">
              <a:xfrm flipH="1">
                <a:off x="3286" y="1578"/>
                <a:ext cx="13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6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06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06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6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6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6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06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06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06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06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06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06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06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06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06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899" grpId="0" animBg="1"/>
      <p:bldP spid="206912" grpId="0" animBg="1"/>
      <p:bldP spid="206913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</a:t>
            </a:r>
          </a:p>
        </p:txBody>
      </p:sp>
      <p:grpSp>
        <p:nvGrpSpPr>
          <p:cNvPr id="83971" name="Group 3"/>
          <p:cNvGrpSpPr>
            <a:grpSpLocks/>
          </p:cNvGrpSpPr>
          <p:nvPr/>
        </p:nvGrpSpPr>
        <p:grpSpPr bwMode="auto">
          <a:xfrm>
            <a:off x="395288" y="692150"/>
            <a:ext cx="5537200" cy="5961063"/>
            <a:chOff x="249" y="436"/>
            <a:chExt cx="3488" cy="3755"/>
          </a:xfrm>
        </p:grpSpPr>
        <p:grpSp>
          <p:nvGrpSpPr>
            <p:cNvPr id="83983" name="Group 4"/>
            <p:cNvGrpSpPr>
              <a:grpSpLocks/>
            </p:cNvGrpSpPr>
            <p:nvPr/>
          </p:nvGrpSpPr>
          <p:grpSpPr bwMode="auto">
            <a:xfrm>
              <a:off x="249" y="436"/>
              <a:ext cx="3488" cy="3755"/>
              <a:chOff x="249" y="436"/>
              <a:chExt cx="3488" cy="3755"/>
            </a:xfrm>
          </p:grpSpPr>
          <p:sp>
            <p:nvSpPr>
              <p:cNvPr id="84056" name="Line 5"/>
              <p:cNvSpPr>
                <a:spLocks noChangeShapeType="1"/>
              </p:cNvSpPr>
              <p:nvPr/>
            </p:nvSpPr>
            <p:spPr bwMode="auto">
              <a:xfrm>
                <a:off x="1122" y="436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7" name="Line 6"/>
              <p:cNvSpPr>
                <a:spLocks noChangeShapeType="1"/>
              </p:cNvSpPr>
              <p:nvPr/>
            </p:nvSpPr>
            <p:spPr bwMode="auto">
              <a:xfrm>
                <a:off x="1122" y="75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8" name="Line 7"/>
              <p:cNvSpPr>
                <a:spLocks noChangeShapeType="1"/>
              </p:cNvSpPr>
              <p:nvPr/>
            </p:nvSpPr>
            <p:spPr bwMode="auto">
              <a:xfrm>
                <a:off x="1122" y="819"/>
                <a:ext cx="0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9" name="Line 8"/>
              <p:cNvSpPr>
                <a:spLocks noChangeShapeType="1"/>
              </p:cNvSpPr>
              <p:nvPr/>
            </p:nvSpPr>
            <p:spPr bwMode="auto">
              <a:xfrm>
                <a:off x="1122" y="138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0" name="Line 9"/>
              <p:cNvSpPr>
                <a:spLocks noChangeShapeType="1"/>
              </p:cNvSpPr>
              <p:nvPr/>
            </p:nvSpPr>
            <p:spPr bwMode="auto">
              <a:xfrm>
                <a:off x="1122" y="1448"/>
                <a:ext cx="0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1" name="Line 10"/>
              <p:cNvSpPr>
                <a:spLocks noChangeShapeType="1"/>
              </p:cNvSpPr>
              <p:nvPr/>
            </p:nvSpPr>
            <p:spPr bwMode="auto">
              <a:xfrm>
                <a:off x="1122" y="2013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2" name="Line 11"/>
              <p:cNvSpPr>
                <a:spLocks noChangeShapeType="1"/>
              </p:cNvSpPr>
              <p:nvPr/>
            </p:nvSpPr>
            <p:spPr bwMode="auto">
              <a:xfrm>
                <a:off x="1122" y="2077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3" name="Line 12"/>
              <p:cNvSpPr>
                <a:spLocks noChangeShapeType="1"/>
              </p:cNvSpPr>
              <p:nvPr/>
            </p:nvSpPr>
            <p:spPr bwMode="auto">
              <a:xfrm flipH="1">
                <a:off x="327" y="2278"/>
                <a:ext cx="15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4" name="Line 13"/>
              <p:cNvSpPr>
                <a:spLocks noChangeShapeType="1"/>
              </p:cNvSpPr>
              <p:nvPr/>
            </p:nvSpPr>
            <p:spPr bwMode="auto">
              <a:xfrm flipH="1">
                <a:off x="327" y="511"/>
                <a:ext cx="795" cy="17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5" name="Line 14"/>
              <p:cNvSpPr>
                <a:spLocks noChangeShapeType="1"/>
              </p:cNvSpPr>
              <p:nvPr/>
            </p:nvSpPr>
            <p:spPr bwMode="auto">
              <a:xfrm>
                <a:off x="1122" y="511"/>
                <a:ext cx="794" cy="17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6" name="Line 15"/>
              <p:cNvSpPr>
                <a:spLocks noChangeShapeType="1"/>
              </p:cNvSpPr>
              <p:nvPr/>
            </p:nvSpPr>
            <p:spPr bwMode="auto">
              <a:xfrm>
                <a:off x="2942" y="436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7" name="Line 16"/>
              <p:cNvSpPr>
                <a:spLocks noChangeShapeType="1"/>
              </p:cNvSpPr>
              <p:nvPr/>
            </p:nvSpPr>
            <p:spPr bwMode="auto">
              <a:xfrm>
                <a:off x="2942" y="75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8" name="Line 17"/>
              <p:cNvSpPr>
                <a:spLocks noChangeShapeType="1"/>
              </p:cNvSpPr>
              <p:nvPr/>
            </p:nvSpPr>
            <p:spPr bwMode="auto">
              <a:xfrm>
                <a:off x="2942" y="819"/>
                <a:ext cx="0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69" name="Line 18"/>
              <p:cNvSpPr>
                <a:spLocks noChangeShapeType="1"/>
              </p:cNvSpPr>
              <p:nvPr/>
            </p:nvSpPr>
            <p:spPr bwMode="auto">
              <a:xfrm>
                <a:off x="2942" y="138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0" name="Line 19"/>
              <p:cNvSpPr>
                <a:spLocks noChangeShapeType="1"/>
              </p:cNvSpPr>
              <p:nvPr/>
            </p:nvSpPr>
            <p:spPr bwMode="auto">
              <a:xfrm>
                <a:off x="2942" y="1448"/>
                <a:ext cx="0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1" name="Line 20"/>
              <p:cNvSpPr>
                <a:spLocks noChangeShapeType="1"/>
              </p:cNvSpPr>
              <p:nvPr/>
            </p:nvSpPr>
            <p:spPr bwMode="auto">
              <a:xfrm>
                <a:off x="2942" y="2013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2" name="Line 21"/>
              <p:cNvSpPr>
                <a:spLocks noChangeShapeType="1"/>
              </p:cNvSpPr>
              <p:nvPr/>
            </p:nvSpPr>
            <p:spPr bwMode="auto">
              <a:xfrm>
                <a:off x="2942" y="2077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3" name="Line 22"/>
              <p:cNvSpPr>
                <a:spLocks noChangeShapeType="1"/>
              </p:cNvSpPr>
              <p:nvPr/>
            </p:nvSpPr>
            <p:spPr bwMode="auto">
              <a:xfrm>
                <a:off x="2148" y="2278"/>
                <a:ext cx="15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4" name="Line 23"/>
              <p:cNvSpPr>
                <a:spLocks noChangeShapeType="1"/>
              </p:cNvSpPr>
              <p:nvPr/>
            </p:nvSpPr>
            <p:spPr bwMode="auto">
              <a:xfrm>
                <a:off x="2942" y="511"/>
                <a:ext cx="795" cy="17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5" name="Line 24"/>
              <p:cNvSpPr>
                <a:spLocks noChangeShapeType="1"/>
              </p:cNvSpPr>
              <p:nvPr/>
            </p:nvSpPr>
            <p:spPr bwMode="auto">
              <a:xfrm flipH="1">
                <a:off x="2148" y="511"/>
                <a:ext cx="794" cy="17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6" name="Line 25"/>
              <p:cNvSpPr>
                <a:spLocks noChangeShapeType="1"/>
              </p:cNvSpPr>
              <p:nvPr/>
            </p:nvSpPr>
            <p:spPr bwMode="auto">
              <a:xfrm>
                <a:off x="1122" y="2437"/>
                <a:ext cx="0" cy="5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7" name="Line 26"/>
              <p:cNvSpPr>
                <a:spLocks noChangeShapeType="1"/>
              </p:cNvSpPr>
              <p:nvPr/>
            </p:nvSpPr>
            <p:spPr bwMode="auto">
              <a:xfrm>
                <a:off x="1122" y="298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8" name="Line 27"/>
              <p:cNvSpPr>
                <a:spLocks noChangeShapeType="1"/>
              </p:cNvSpPr>
              <p:nvPr/>
            </p:nvSpPr>
            <p:spPr bwMode="auto">
              <a:xfrm>
                <a:off x="1122" y="3049"/>
                <a:ext cx="0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79" name="Line 28"/>
              <p:cNvSpPr>
                <a:spLocks noChangeShapeType="1"/>
              </p:cNvSpPr>
              <p:nvPr/>
            </p:nvSpPr>
            <p:spPr bwMode="auto">
              <a:xfrm>
                <a:off x="1122" y="3616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0" name="Line 29"/>
              <p:cNvSpPr>
                <a:spLocks noChangeShapeType="1"/>
              </p:cNvSpPr>
              <p:nvPr/>
            </p:nvSpPr>
            <p:spPr bwMode="auto">
              <a:xfrm>
                <a:off x="1122" y="3678"/>
                <a:ext cx="0" cy="5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1" name="Line 30"/>
              <p:cNvSpPr>
                <a:spLocks noChangeShapeType="1"/>
              </p:cNvSpPr>
              <p:nvPr/>
            </p:nvSpPr>
            <p:spPr bwMode="auto">
              <a:xfrm>
                <a:off x="249" y="3326"/>
                <a:ext cx="5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2" name="Line 31"/>
              <p:cNvSpPr>
                <a:spLocks noChangeShapeType="1"/>
              </p:cNvSpPr>
              <p:nvPr/>
            </p:nvSpPr>
            <p:spPr bwMode="auto">
              <a:xfrm>
                <a:off x="786" y="332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3" name="Line 32"/>
              <p:cNvSpPr>
                <a:spLocks noChangeShapeType="1"/>
              </p:cNvSpPr>
              <p:nvPr/>
            </p:nvSpPr>
            <p:spPr bwMode="auto">
              <a:xfrm>
                <a:off x="850" y="3326"/>
                <a:ext cx="5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4" name="Line 33"/>
              <p:cNvSpPr>
                <a:spLocks noChangeShapeType="1"/>
              </p:cNvSpPr>
              <p:nvPr/>
            </p:nvSpPr>
            <p:spPr bwMode="auto">
              <a:xfrm>
                <a:off x="1415" y="3326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5" name="Line 34"/>
              <p:cNvSpPr>
                <a:spLocks noChangeShapeType="1"/>
              </p:cNvSpPr>
              <p:nvPr/>
            </p:nvSpPr>
            <p:spPr bwMode="auto">
              <a:xfrm>
                <a:off x="1478" y="3326"/>
                <a:ext cx="5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6" name="Freeform 35"/>
              <p:cNvSpPr>
                <a:spLocks/>
              </p:cNvSpPr>
              <p:nvPr/>
            </p:nvSpPr>
            <p:spPr bwMode="auto">
              <a:xfrm>
                <a:off x="327" y="2533"/>
                <a:ext cx="1589" cy="1589"/>
              </a:xfrm>
              <a:custGeom>
                <a:avLst/>
                <a:gdLst>
                  <a:gd name="T0" fmla="*/ 24 w 6421"/>
                  <a:gd name="T1" fmla="*/ 11 h 6425"/>
                  <a:gd name="T2" fmla="*/ 24 w 6421"/>
                  <a:gd name="T3" fmla="*/ 9 h 6425"/>
                  <a:gd name="T4" fmla="*/ 23 w 6421"/>
                  <a:gd name="T5" fmla="*/ 8 h 6425"/>
                  <a:gd name="T6" fmla="*/ 23 w 6421"/>
                  <a:gd name="T7" fmla="*/ 6 h 6425"/>
                  <a:gd name="T8" fmla="*/ 22 w 6421"/>
                  <a:gd name="T9" fmla="*/ 5 h 6425"/>
                  <a:gd name="T10" fmla="*/ 21 w 6421"/>
                  <a:gd name="T11" fmla="*/ 4 h 6425"/>
                  <a:gd name="T12" fmla="*/ 20 w 6421"/>
                  <a:gd name="T13" fmla="*/ 3 h 6425"/>
                  <a:gd name="T14" fmla="*/ 19 w 6421"/>
                  <a:gd name="T15" fmla="*/ 2 h 6425"/>
                  <a:gd name="T16" fmla="*/ 17 w 6421"/>
                  <a:gd name="T17" fmla="*/ 1 h 6425"/>
                  <a:gd name="T18" fmla="*/ 16 w 6421"/>
                  <a:gd name="T19" fmla="*/ 0 h 6425"/>
                  <a:gd name="T20" fmla="*/ 14 w 6421"/>
                  <a:gd name="T21" fmla="*/ 0 h 6425"/>
                  <a:gd name="T22" fmla="*/ 13 w 6421"/>
                  <a:gd name="T23" fmla="*/ 0 h 6425"/>
                  <a:gd name="T24" fmla="*/ 11 w 6421"/>
                  <a:gd name="T25" fmla="*/ 0 h 6425"/>
                  <a:gd name="T26" fmla="*/ 10 w 6421"/>
                  <a:gd name="T27" fmla="*/ 0 h 6425"/>
                  <a:gd name="T28" fmla="*/ 8 w 6421"/>
                  <a:gd name="T29" fmla="*/ 0 h 6425"/>
                  <a:gd name="T30" fmla="*/ 7 w 6421"/>
                  <a:gd name="T31" fmla="*/ 1 h 6425"/>
                  <a:gd name="T32" fmla="*/ 5 w 6421"/>
                  <a:gd name="T33" fmla="*/ 2 h 6425"/>
                  <a:gd name="T34" fmla="*/ 4 w 6421"/>
                  <a:gd name="T35" fmla="*/ 3 h 6425"/>
                  <a:gd name="T36" fmla="*/ 3 w 6421"/>
                  <a:gd name="T37" fmla="*/ 4 h 6425"/>
                  <a:gd name="T38" fmla="*/ 2 w 6421"/>
                  <a:gd name="T39" fmla="*/ 5 h 6425"/>
                  <a:gd name="T40" fmla="*/ 1 w 6421"/>
                  <a:gd name="T41" fmla="*/ 6 h 6425"/>
                  <a:gd name="T42" fmla="*/ 1 w 6421"/>
                  <a:gd name="T43" fmla="*/ 8 h 6425"/>
                  <a:gd name="T44" fmla="*/ 0 w 6421"/>
                  <a:gd name="T45" fmla="*/ 9 h 6425"/>
                  <a:gd name="T46" fmla="*/ 0 w 6421"/>
                  <a:gd name="T47" fmla="*/ 11 h 6425"/>
                  <a:gd name="T48" fmla="*/ 0 w 6421"/>
                  <a:gd name="T49" fmla="*/ 12 h 6425"/>
                  <a:gd name="T50" fmla="*/ 0 w 6421"/>
                  <a:gd name="T51" fmla="*/ 14 h 6425"/>
                  <a:gd name="T52" fmla="*/ 0 w 6421"/>
                  <a:gd name="T53" fmla="*/ 15 h 6425"/>
                  <a:gd name="T54" fmla="*/ 1 w 6421"/>
                  <a:gd name="T55" fmla="*/ 17 h 6425"/>
                  <a:gd name="T56" fmla="*/ 2 w 6421"/>
                  <a:gd name="T57" fmla="*/ 18 h 6425"/>
                  <a:gd name="T58" fmla="*/ 3 w 6421"/>
                  <a:gd name="T59" fmla="*/ 20 h 6425"/>
                  <a:gd name="T60" fmla="*/ 4 w 6421"/>
                  <a:gd name="T61" fmla="*/ 21 h 6425"/>
                  <a:gd name="T62" fmla="*/ 5 w 6421"/>
                  <a:gd name="T63" fmla="*/ 22 h 6425"/>
                  <a:gd name="T64" fmla="*/ 6 w 6421"/>
                  <a:gd name="T65" fmla="*/ 23 h 6425"/>
                  <a:gd name="T66" fmla="*/ 7 w 6421"/>
                  <a:gd name="T67" fmla="*/ 23 h 6425"/>
                  <a:gd name="T68" fmla="*/ 9 w 6421"/>
                  <a:gd name="T69" fmla="*/ 24 h 6425"/>
                  <a:gd name="T70" fmla="*/ 10 w 6421"/>
                  <a:gd name="T71" fmla="*/ 24 h 6425"/>
                  <a:gd name="T72" fmla="*/ 12 w 6421"/>
                  <a:gd name="T73" fmla="*/ 24 h 6425"/>
                  <a:gd name="T74" fmla="*/ 14 w 6421"/>
                  <a:gd name="T75" fmla="*/ 24 h 6425"/>
                  <a:gd name="T76" fmla="*/ 15 w 6421"/>
                  <a:gd name="T77" fmla="*/ 24 h 6425"/>
                  <a:gd name="T78" fmla="*/ 17 w 6421"/>
                  <a:gd name="T79" fmla="*/ 23 h 6425"/>
                  <a:gd name="T80" fmla="*/ 18 w 6421"/>
                  <a:gd name="T81" fmla="*/ 23 h 6425"/>
                  <a:gd name="T82" fmla="*/ 19 w 6421"/>
                  <a:gd name="T83" fmla="*/ 22 h 6425"/>
                  <a:gd name="T84" fmla="*/ 20 w 6421"/>
                  <a:gd name="T85" fmla="*/ 21 h 6425"/>
                  <a:gd name="T86" fmla="*/ 22 w 6421"/>
                  <a:gd name="T87" fmla="*/ 20 h 6425"/>
                  <a:gd name="T88" fmla="*/ 22 w 6421"/>
                  <a:gd name="T89" fmla="*/ 18 h 6425"/>
                  <a:gd name="T90" fmla="*/ 23 w 6421"/>
                  <a:gd name="T91" fmla="*/ 17 h 6425"/>
                  <a:gd name="T92" fmla="*/ 24 w 6421"/>
                  <a:gd name="T93" fmla="*/ 15 h 6425"/>
                  <a:gd name="T94" fmla="*/ 24 w 6421"/>
                  <a:gd name="T95" fmla="*/ 14 h 6425"/>
                  <a:gd name="T96" fmla="*/ 24 w 6421"/>
                  <a:gd name="T97" fmla="*/ 12 h 64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421" h="6425">
                    <a:moveTo>
                      <a:pt x="6421" y="3212"/>
                    </a:moveTo>
                    <a:lnTo>
                      <a:pt x="6419" y="3109"/>
                    </a:lnTo>
                    <a:lnTo>
                      <a:pt x="6415" y="3007"/>
                    </a:lnTo>
                    <a:lnTo>
                      <a:pt x="6406" y="2904"/>
                    </a:lnTo>
                    <a:lnTo>
                      <a:pt x="6395" y="2801"/>
                    </a:lnTo>
                    <a:lnTo>
                      <a:pt x="6380" y="2699"/>
                    </a:lnTo>
                    <a:lnTo>
                      <a:pt x="6362" y="2598"/>
                    </a:lnTo>
                    <a:lnTo>
                      <a:pt x="6340" y="2498"/>
                    </a:lnTo>
                    <a:lnTo>
                      <a:pt x="6316" y="2398"/>
                    </a:lnTo>
                    <a:lnTo>
                      <a:pt x="6288" y="2299"/>
                    </a:lnTo>
                    <a:lnTo>
                      <a:pt x="6257" y="2200"/>
                    </a:lnTo>
                    <a:lnTo>
                      <a:pt x="6223" y="2103"/>
                    </a:lnTo>
                    <a:lnTo>
                      <a:pt x="6186" y="2007"/>
                    </a:lnTo>
                    <a:lnTo>
                      <a:pt x="6146" y="1912"/>
                    </a:lnTo>
                    <a:lnTo>
                      <a:pt x="6103" y="1819"/>
                    </a:lnTo>
                    <a:lnTo>
                      <a:pt x="6057" y="1727"/>
                    </a:lnTo>
                    <a:lnTo>
                      <a:pt x="6008" y="1636"/>
                    </a:lnTo>
                    <a:lnTo>
                      <a:pt x="5956" y="1547"/>
                    </a:lnTo>
                    <a:lnTo>
                      <a:pt x="5902" y="1460"/>
                    </a:lnTo>
                    <a:lnTo>
                      <a:pt x="5844" y="1375"/>
                    </a:lnTo>
                    <a:lnTo>
                      <a:pt x="5783" y="1291"/>
                    </a:lnTo>
                    <a:lnTo>
                      <a:pt x="5721" y="1210"/>
                    </a:lnTo>
                    <a:lnTo>
                      <a:pt x="5656" y="1130"/>
                    </a:lnTo>
                    <a:lnTo>
                      <a:pt x="5587" y="1053"/>
                    </a:lnTo>
                    <a:lnTo>
                      <a:pt x="5517" y="978"/>
                    </a:lnTo>
                    <a:lnTo>
                      <a:pt x="5444" y="905"/>
                    </a:lnTo>
                    <a:lnTo>
                      <a:pt x="5369" y="835"/>
                    </a:lnTo>
                    <a:lnTo>
                      <a:pt x="5291" y="767"/>
                    </a:lnTo>
                    <a:lnTo>
                      <a:pt x="5213" y="701"/>
                    </a:lnTo>
                    <a:lnTo>
                      <a:pt x="5131" y="638"/>
                    </a:lnTo>
                    <a:lnTo>
                      <a:pt x="5048" y="577"/>
                    </a:lnTo>
                    <a:lnTo>
                      <a:pt x="4962" y="520"/>
                    </a:lnTo>
                    <a:lnTo>
                      <a:pt x="4875" y="466"/>
                    </a:lnTo>
                    <a:lnTo>
                      <a:pt x="4786" y="413"/>
                    </a:lnTo>
                    <a:lnTo>
                      <a:pt x="4695" y="364"/>
                    </a:lnTo>
                    <a:lnTo>
                      <a:pt x="4604" y="319"/>
                    </a:lnTo>
                    <a:lnTo>
                      <a:pt x="4510" y="275"/>
                    </a:lnTo>
                    <a:lnTo>
                      <a:pt x="4415" y="235"/>
                    </a:lnTo>
                    <a:lnTo>
                      <a:pt x="4319" y="198"/>
                    </a:lnTo>
                    <a:lnTo>
                      <a:pt x="4222" y="164"/>
                    </a:lnTo>
                    <a:lnTo>
                      <a:pt x="4124" y="133"/>
                    </a:lnTo>
                    <a:lnTo>
                      <a:pt x="4025" y="106"/>
                    </a:lnTo>
                    <a:lnTo>
                      <a:pt x="3925" y="81"/>
                    </a:lnTo>
                    <a:lnTo>
                      <a:pt x="3824" y="60"/>
                    </a:lnTo>
                    <a:lnTo>
                      <a:pt x="3723" y="42"/>
                    </a:lnTo>
                    <a:lnTo>
                      <a:pt x="3622" y="27"/>
                    </a:lnTo>
                    <a:lnTo>
                      <a:pt x="3520" y="15"/>
                    </a:lnTo>
                    <a:lnTo>
                      <a:pt x="3416" y="7"/>
                    </a:lnTo>
                    <a:lnTo>
                      <a:pt x="3314" y="1"/>
                    </a:lnTo>
                    <a:lnTo>
                      <a:pt x="3211" y="0"/>
                    </a:lnTo>
                    <a:lnTo>
                      <a:pt x="3107" y="1"/>
                    </a:lnTo>
                    <a:lnTo>
                      <a:pt x="3005" y="7"/>
                    </a:lnTo>
                    <a:lnTo>
                      <a:pt x="2903" y="15"/>
                    </a:lnTo>
                    <a:lnTo>
                      <a:pt x="2801" y="27"/>
                    </a:lnTo>
                    <a:lnTo>
                      <a:pt x="2699" y="42"/>
                    </a:lnTo>
                    <a:lnTo>
                      <a:pt x="2597" y="60"/>
                    </a:lnTo>
                    <a:lnTo>
                      <a:pt x="2496" y="81"/>
                    </a:lnTo>
                    <a:lnTo>
                      <a:pt x="2396" y="106"/>
                    </a:lnTo>
                    <a:lnTo>
                      <a:pt x="2297" y="133"/>
                    </a:lnTo>
                    <a:lnTo>
                      <a:pt x="2199" y="164"/>
                    </a:lnTo>
                    <a:lnTo>
                      <a:pt x="2102" y="198"/>
                    </a:lnTo>
                    <a:lnTo>
                      <a:pt x="2006" y="235"/>
                    </a:lnTo>
                    <a:lnTo>
                      <a:pt x="1912" y="275"/>
                    </a:lnTo>
                    <a:lnTo>
                      <a:pt x="1818" y="319"/>
                    </a:lnTo>
                    <a:lnTo>
                      <a:pt x="1726" y="364"/>
                    </a:lnTo>
                    <a:lnTo>
                      <a:pt x="1636" y="413"/>
                    </a:lnTo>
                    <a:lnTo>
                      <a:pt x="1546" y="466"/>
                    </a:lnTo>
                    <a:lnTo>
                      <a:pt x="1459" y="520"/>
                    </a:lnTo>
                    <a:lnTo>
                      <a:pt x="1374" y="577"/>
                    </a:lnTo>
                    <a:lnTo>
                      <a:pt x="1291" y="638"/>
                    </a:lnTo>
                    <a:lnTo>
                      <a:pt x="1209" y="701"/>
                    </a:lnTo>
                    <a:lnTo>
                      <a:pt x="1130" y="767"/>
                    </a:lnTo>
                    <a:lnTo>
                      <a:pt x="1052" y="835"/>
                    </a:lnTo>
                    <a:lnTo>
                      <a:pt x="978" y="905"/>
                    </a:lnTo>
                    <a:lnTo>
                      <a:pt x="904" y="978"/>
                    </a:lnTo>
                    <a:lnTo>
                      <a:pt x="834" y="1053"/>
                    </a:lnTo>
                    <a:lnTo>
                      <a:pt x="767" y="1130"/>
                    </a:lnTo>
                    <a:lnTo>
                      <a:pt x="701" y="1210"/>
                    </a:lnTo>
                    <a:lnTo>
                      <a:pt x="638" y="1291"/>
                    </a:lnTo>
                    <a:lnTo>
                      <a:pt x="578" y="1375"/>
                    </a:lnTo>
                    <a:lnTo>
                      <a:pt x="520" y="1460"/>
                    </a:lnTo>
                    <a:lnTo>
                      <a:pt x="466" y="1547"/>
                    </a:lnTo>
                    <a:lnTo>
                      <a:pt x="414" y="1636"/>
                    </a:lnTo>
                    <a:lnTo>
                      <a:pt x="365" y="1727"/>
                    </a:lnTo>
                    <a:lnTo>
                      <a:pt x="319" y="1819"/>
                    </a:lnTo>
                    <a:lnTo>
                      <a:pt x="275" y="1912"/>
                    </a:lnTo>
                    <a:lnTo>
                      <a:pt x="236" y="2007"/>
                    </a:lnTo>
                    <a:lnTo>
                      <a:pt x="198" y="2103"/>
                    </a:lnTo>
                    <a:lnTo>
                      <a:pt x="164" y="2200"/>
                    </a:lnTo>
                    <a:lnTo>
                      <a:pt x="133" y="2299"/>
                    </a:lnTo>
                    <a:lnTo>
                      <a:pt x="106" y="2398"/>
                    </a:lnTo>
                    <a:lnTo>
                      <a:pt x="81" y="2498"/>
                    </a:lnTo>
                    <a:lnTo>
                      <a:pt x="60" y="2598"/>
                    </a:lnTo>
                    <a:lnTo>
                      <a:pt x="42" y="2699"/>
                    </a:lnTo>
                    <a:lnTo>
                      <a:pt x="27" y="2801"/>
                    </a:lnTo>
                    <a:lnTo>
                      <a:pt x="15" y="2904"/>
                    </a:lnTo>
                    <a:lnTo>
                      <a:pt x="8" y="3007"/>
                    </a:lnTo>
                    <a:lnTo>
                      <a:pt x="3" y="3109"/>
                    </a:lnTo>
                    <a:lnTo>
                      <a:pt x="0" y="3212"/>
                    </a:lnTo>
                    <a:lnTo>
                      <a:pt x="3" y="3316"/>
                    </a:lnTo>
                    <a:lnTo>
                      <a:pt x="8" y="3418"/>
                    </a:lnTo>
                    <a:lnTo>
                      <a:pt x="15" y="3521"/>
                    </a:lnTo>
                    <a:lnTo>
                      <a:pt x="27" y="3623"/>
                    </a:lnTo>
                    <a:lnTo>
                      <a:pt x="42" y="3726"/>
                    </a:lnTo>
                    <a:lnTo>
                      <a:pt x="60" y="3827"/>
                    </a:lnTo>
                    <a:lnTo>
                      <a:pt x="81" y="3927"/>
                    </a:lnTo>
                    <a:lnTo>
                      <a:pt x="106" y="4027"/>
                    </a:lnTo>
                    <a:lnTo>
                      <a:pt x="133" y="4126"/>
                    </a:lnTo>
                    <a:lnTo>
                      <a:pt x="164" y="4225"/>
                    </a:lnTo>
                    <a:lnTo>
                      <a:pt x="198" y="4322"/>
                    </a:lnTo>
                    <a:lnTo>
                      <a:pt x="236" y="4418"/>
                    </a:lnTo>
                    <a:lnTo>
                      <a:pt x="275" y="4512"/>
                    </a:lnTo>
                    <a:lnTo>
                      <a:pt x="319" y="4606"/>
                    </a:lnTo>
                    <a:lnTo>
                      <a:pt x="365" y="4699"/>
                    </a:lnTo>
                    <a:lnTo>
                      <a:pt x="414" y="4789"/>
                    </a:lnTo>
                    <a:lnTo>
                      <a:pt x="466" y="4878"/>
                    </a:lnTo>
                    <a:lnTo>
                      <a:pt x="520" y="4965"/>
                    </a:lnTo>
                    <a:lnTo>
                      <a:pt x="578" y="5050"/>
                    </a:lnTo>
                    <a:lnTo>
                      <a:pt x="638" y="5134"/>
                    </a:lnTo>
                    <a:lnTo>
                      <a:pt x="701" y="5215"/>
                    </a:lnTo>
                    <a:lnTo>
                      <a:pt x="767" y="5295"/>
                    </a:lnTo>
                    <a:lnTo>
                      <a:pt x="834" y="5372"/>
                    </a:lnTo>
                    <a:lnTo>
                      <a:pt x="904" y="5447"/>
                    </a:lnTo>
                    <a:lnTo>
                      <a:pt x="978" y="5520"/>
                    </a:lnTo>
                    <a:lnTo>
                      <a:pt x="1052" y="5590"/>
                    </a:lnTo>
                    <a:lnTo>
                      <a:pt x="1130" y="5658"/>
                    </a:lnTo>
                    <a:lnTo>
                      <a:pt x="1209" y="5724"/>
                    </a:lnTo>
                    <a:lnTo>
                      <a:pt x="1291" y="5787"/>
                    </a:lnTo>
                    <a:lnTo>
                      <a:pt x="1374" y="5848"/>
                    </a:lnTo>
                    <a:lnTo>
                      <a:pt x="1459" y="5905"/>
                    </a:lnTo>
                    <a:lnTo>
                      <a:pt x="1546" y="5959"/>
                    </a:lnTo>
                    <a:lnTo>
                      <a:pt x="1636" y="6012"/>
                    </a:lnTo>
                    <a:lnTo>
                      <a:pt x="1726" y="6061"/>
                    </a:lnTo>
                    <a:lnTo>
                      <a:pt x="1818" y="6106"/>
                    </a:lnTo>
                    <a:lnTo>
                      <a:pt x="1912" y="6150"/>
                    </a:lnTo>
                    <a:lnTo>
                      <a:pt x="2006" y="6190"/>
                    </a:lnTo>
                    <a:lnTo>
                      <a:pt x="2102" y="6227"/>
                    </a:lnTo>
                    <a:lnTo>
                      <a:pt x="2199" y="6261"/>
                    </a:lnTo>
                    <a:lnTo>
                      <a:pt x="2297" y="6292"/>
                    </a:lnTo>
                    <a:lnTo>
                      <a:pt x="2396" y="6319"/>
                    </a:lnTo>
                    <a:lnTo>
                      <a:pt x="2496" y="6344"/>
                    </a:lnTo>
                    <a:lnTo>
                      <a:pt x="2597" y="6365"/>
                    </a:lnTo>
                    <a:lnTo>
                      <a:pt x="2699" y="6383"/>
                    </a:lnTo>
                    <a:lnTo>
                      <a:pt x="2801" y="6398"/>
                    </a:lnTo>
                    <a:lnTo>
                      <a:pt x="2903" y="6410"/>
                    </a:lnTo>
                    <a:lnTo>
                      <a:pt x="3005" y="6418"/>
                    </a:lnTo>
                    <a:lnTo>
                      <a:pt x="3107" y="6424"/>
                    </a:lnTo>
                    <a:lnTo>
                      <a:pt x="3211" y="6425"/>
                    </a:lnTo>
                    <a:lnTo>
                      <a:pt x="3314" y="6424"/>
                    </a:lnTo>
                    <a:lnTo>
                      <a:pt x="3416" y="6418"/>
                    </a:lnTo>
                    <a:lnTo>
                      <a:pt x="3520" y="6410"/>
                    </a:lnTo>
                    <a:lnTo>
                      <a:pt x="3622" y="6398"/>
                    </a:lnTo>
                    <a:lnTo>
                      <a:pt x="3723" y="6383"/>
                    </a:lnTo>
                    <a:lnTo>
                      <a:pt x="3824" y="6365"/>
                    </a:lnTo>
                    <a:lnTo>
                      <a:pt x="3925" y="6344"/>
                    </a:lnTo>
                    <a:lnTo>
                      <a:pt x="4025" y="6319"/>
                    </a:lnTo>
                    <a:lnTo>
                      <a:pt x="4124" y="6292"/>
                    </a:lnTo>
                    <a:lnTo>
                      <a:pt x="4222" y="6261"/>
                    </a:lnTo>
                    <a:lnTo>
                      <a:pt x="4319" y="6227"/>
                    </a:lnTo>
                    <a:lnTo>
                      <a:pt x="4415" y="6190"/>
                    </a:lnTo>
                    <a:lnTo>
                      <a:pt x="4510" y="6150"/>
                    </a:lnTo>
                    <a:lnTo>
                      <a:pt x="4604" y="6106"/>
                    </a:lnTo>
                    <a:lnTo>
                      <a:pt x="4695" y="6061"/>
                    </a:lnTo>
                    <a:lnTo>
                      <a:pt x="4786" y="6012"/>
                    </a:lnTo>
                    <a:lnTo>
                      <a:pt x="4875" y="5959"/>
                    </a:lnTo>
                    <a:lnTo>
                      <a:pt x="4962" y="5905"/>
                    </a:lnTo>
                    <a:lnTo>
                      <a:pt x="5048" y="5848"/>
                    </a:lnTo>
                    <a:lnTo>
                      <a:pt x="5131" y="5787"/>
                    </a:lnTo>
                    <a:lnTo>
                      <a:pt x="5213" y="5724"/>
                    </a:lnTo>
                    <a:lnTo>
                      <a:pt x="5291" y="5658"/>
                    </a:lnTo>
                    <a:lnTo>
                      <a:pt x="5369" y="5590"/>
                    </a:lnTo>
                    <a:lnTo>
                      <a:pt x="5444" y="5520"/>
                    </a:lnTo>
                    <a:lnTo>
                      <a:pt x="5517" y="5447"/>
                    </a:lnTo>
                    <a:lnTo>
                      <a:pt x="5587" y="5372"/>
                    </a:lnTo>
                    <a:lnTo>
                      <a:pt x="5656" y="5295"/>
                    </a:lnTo>
                    <a:lnTo>
                      <a:pt x="5721" y="5215"/>
                    </a:lnTo>
                    <a:lnTo>
                      <a:pt x="5783" y="5134"/>
                    </a:lnTo>
                    <a:lnTo>
                      <a:pt x="5844" y="5050"/>
                    </a:lnTo>
                    <a:lnTo>
                      <a:pt x="5902" y="4965"/>
                    </a:lnTo>
                    <a:lnTo>
                      <a:pt x="5956" y="4878"/>
                    </a:lnTo>
                    <a:lnTo>
                      <a:pt x="6008" y="4789"/>
                    </a:lnTo>
                    <a:lnTo>
                      <a:pt x="6057" y="4699"/>
                    </a:lnTo>
                    <a:lnTo>
                      <a:pt x="6103" y="4606"/>
                    </a:lnTo>
                    <a:lnTo>
                      <a:pt x="6146" y="4512"/>
                    </a:lnTo>
                    <a:lnTo>
                      <a:pt x="6186" y="4418"/>
                    </a:lnTo>
                    <a:lnTo>
                      <a:pt x="6223" y="4322"/>
                    </a:lnTo>
                    <a:lnTo>
                      <a:pt x="6257" y="4225"/>
                    </a:lnTo>
                    <a:lnTo>
                      <a:pt x="6288" y="4126"/>
                    </a:lnTo>
                    <a:lnTo>
                      <a:pt x="6316" y="4027"/>
                    </a:lnTo>
                    <a:lnTo>
                      <a:pt x="6340" y="3927"/>
                    </a:lnTo>
                    <a:lnTo>
                      <a:pt x="6362" y="3827"/>
                    </a:lnTo>
                    <a:lnTo>
                      <a:pt x="6380" y="3726"/>
                    </a:lnTo>
                    <a:lnTo>
                      <a:pt x="6395" y="3623"/>
                    </a:lnTo>
                    <a:lnTo>
                      <a:pt x="6406" y="3521"/>
                    </a:lnTo>
                    <a:lnTo>
                      <a:pt x="6415" y="3418"/>
                    </a:lnTo>
                    <a:lnTo>
                      <a:pt x="6419" y="3316"/>
                    </a:lnTo>
                    <a:lnTo>
                      <a:pt x="6421" y="321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7" name="Freeform 36"/>
              <p:cNvSpPr>
                <a:spLocks/>
              </p:cNvSpPr>
              <p:nvPr/>
            </p:nvSpPr>
            <p:spPr bwMode="auto">
              <a:xfrm>
                <a:off x="3529" y="1824"/>
                <a:ext cx="24" cy="45"/>
              </a:xfrm>
              <a:custGeom>
                <a:avLst/>
                <a:gdLst>
                  <a:gd name="T0" fmla="*/ 1 w 94"/>
                  <a:gd name="T1" fmla="*/ 1 h 181"/>
                  <a:gd name="T2" fmla="*/ 0 w 94"/>
                  <a:gd name="T3" fmla="*/ 0 h 181"/>
                  <a:gd name="T4" fmla="*/ 0 w 94"/>
                  <a:gd name="T5" fmla="*/ 0 h 181"/>
                  <a:gd name="T6" fmla="*/ 0 w 94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81">
                    <a:moveTo>
                      <a:pt x="94" y="181"/>
                    </a:moveTo>
                    <a:lnTo>
                      <a:pt x="63" y="113"/>
                    </a:lnTo>
                    <a:lnTo>
                      <a:pt x="29" y="4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88" name="Freeform 37"/>
              <p:cNvSpPr>
                <a:spLocks/>
              </p:cNvSpPr>
              <p:nvPr/>
            </p:nvSpPr>
            <p:spPr bwMode="auto">
              <a:xfrm>
                <a:off x="2332" y="1824"/>
                <a:ext cx="22" cy="45"/>
              </a:xfrm>
              <a:custGeom>
                <a:avLst/>
                <a:gdLst>
                  <a:gd name="T0" fmla="*/ 0 w 94"/>
                  <a:gd name="T1" fmla="*/ 0 h 181"/>
                  <a:gd name="T2" fmla="*/ 0 w 94"/>
                  <a:gd name="T3" fmla="*/ 0 h 181"/>
                  <a:gd name="T4" fmla="*/ 0 w 94"/>
                  <a:gd name="T5" fmla="*/ 0 h 181"/>
                  <a:gd name="T6" fmla="*/ 0 w 94"/>
                  <a:gd name="T7" fmla="*/ 1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181">
                    <a:moveTo>
                      <a:pt x="94" y="0"/>
                    </a:moveTo>
                    <a:lnTo>
                      <a:pt x="66" y="48"/>
                    </a:lnTo>
                    <a:lnTo>
                      <a:pt x="31" y="113"/>
                    </a:lnTo>
                    <a:lnTo>
                      <a:pt x="0" y="1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4089" name="Group 38"/>
              <p:cNvGrpSpPr>
                <a:grpSpLocks/>
              </p:cNvGrpSpPr>
              <p:nvPr/>
            </p:nvGrpSpPr>
            <p:grpSpPr bwMode="auto">
              <a:xfrm>
                <a:off x="793" y="1578"/>
                <a:ext cx="721" cy="535"/>
                <a:chOff x="793" y="1578"/>
                <a:chExt cx="721" cy="535"/>
              </a:xfrm>
            </p:grpSpPr>
            <p:sp>
              <p:nvSpPr>
                <p:cNvPr id="84090" name="Line 39"/>
                <p:cNvSpPr>
                  <a:spLocks noChangeShapeType="1"/>
                </p:cNvSpPr>
                <p:nvPr/>
              </p:nvSpPr>
              <p:spPr bwMode="auto">
                <a:xfrm>
                  <a:off x="793" y="1578"/>
                  <a:ext cx="721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4091" name="Line 40"/>
                <p:cNvSpPr>
                  <a:spLocks noChangeShapeType="1"/>
                </p:cNvSpPr>
                <p:nvPr/>
              </p:nvSpPr>
              <p:spPr bwMode="auto">
                <a:xfrm>
                  <a:off x="793" y="1578"/>
                  <a:ext cx="0" cy="5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4092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793" y="1578"/>
                  <a:ext cx="721" cy="53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3984" name="Group 42"/>
            <p:cNvGrpSpPr>
              <a:grpSpLocks/>
            </p:cNvGrpSpPr>
            <p:nvPr/>
          </p:nvGrpSpPr>
          <p:grpSpPr bwMode="auto">
            <a:xfrm>
              <a:off x="793" y="1578"/>
              <a:ext cx="721" cy="535"/>
              <a:chOff x="793" y="1578"/>
              <a:chExt cx="721" cy="535"/>
            </a:xfrm>
          </p:grpSpPr>
          <p:sp>
            <p:nvSpPr>
              <p:cNvPr id="84053" name="Line 43"/>
              <p:cNvSpPr>
                <a:spLocks noChangeShapeType="1"/>
              </p:cNvSpPr>
              <p:nvPr/>
            </p:nvSpPr>
            <p:spPr bwMode="auto">
              <a:xfrm>
                <a:off x="793" y="1578"/>
                <a:ext cx="72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4" name="Line 44"/>
              <p:cNvSpPr>
                <a:spLocks noChangeShapeType="1"/>
              </p:cNvSpPr>
              <p:nvPr/>
            </p:nvSpPr>
            <p:spPr bwMode="auto">
              <a:xfrm>
                <a:off x="793" y="1578"/>
                <a:ext cx="0" cy="53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5" name="Line 45"/>
              <p:cNvSpPr>
                <a:spLocks noChangeShapeType="1"/>
              </p:cNvSpPr>
              <p:nvPr/>
            </p:nvSpPr>
            <p:spPr bwMode="auto">
              <a:xfrm flipV="1">
                <a:off x="793" y="1578"/>
                <a:ext cx="721" cy="53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85" name="Group 46"/>
            <p:cNvGrpSpPr>
              <a:grpSpLocks/>
            </p:cNvGrpSpPr>
            <p:nvPr/>
          </p:nvGrpSpPr>
          <p:grpSpPr bwMode="auto">
            <a:xfrm>
              <a:off x="793" y="2846"/>
              <a:ext cx="721" cy="962"/>
              <a:chOff x="793" y="2846"/>
              <a:chExt cx="721" cy="962"/>
            </a:xfrm>
          </p:grpSpPr>
          <p:sp>
            <p:nvSpPr>
              <p:cNvPr id="84038" name="Freeform 47"/>
              <p:cNvSpPr>
                <a:spLocks/>
              </p:cNvSpPr>
              <p:nvPr/>
            </p:nvSpPr>
            <p:spPr bwMode="auto">
              <a:xfrm>
                <a:off x="793" y="3605"/>
                <a:ext cx="721" cy="203"/>
              </a:xfrm>
              <a:custGeom>
                <a:avLst/>
                <a:gdLst>
                  <a:gd name="T0" fmla="*/ 0 w 2909"/>
                  <a:gd name="T1" fmla="*/ 1 h 818"/>
                  <a:gd name="T2" fmla="*/ 0 w 2909"/>
                  <a:gd name="T3" fmla="*/ 1 h 818"/>
                  <a:gd name="T4" fmla="*/ 0 w 2909"/>
                  <a:gd name="T5" fmla="*/ 1 h 818"/>
                  <a:gd name="T6" fmla="*/ 1 w 2909"/>
                  <a:gd name="T7" fmla="*/ 2 h 818"/>
                  <a:gd name="T8" fmla="*/ 1 w 2909"/>
                  <a:gd name="T9" fmla="*/ 2 h 818"/>
                  <a:gd name="T10" fmla="*/ 1 w 2909"/>
                  <a:gd name="T11" fmla="*/ 2 h 818"/>
                  <a:gd name="T12" fmla="*/ 1 w 2909"/>
                  <a:gd name="T13" fmla="*/ 2 h 818"/>
                  <a:gd name="T14" fmla="*/ 2 w 2909"/>
                  <a:gd name="T15" fmla="*/ 2 h 818"/>
                  <a:gd name="T16" fmla="*/ 2 w 2909"/>
                  <a:gd name="T17" fmla="*/ 2 h 818"/>
                  <a:gd name="T18" fmla="*/ 2 w 2909"/>
                  <a:gd name="T19" fmla="*/ 2 h 818"/>
                  <a:gd name="T20" fmla="*/ 2 w 2909"/>
                  <a:gd name="T21" fmla="*/ 3 h 818"/>
                  <a:gd name="T22" fmla="*/ 3 w 2909"/>
                  <a:gd name="T23" fmla="*/ 3 h 818"/>
                  <a:gd name="T24" fmla="*/ 3 w 2909"/>
                  <a:gd name="T25" fmla="*/ 3 h 818"/>
                  <a:gd name="T26" fmla="*/ 3 w 2909"/>
                  <a:gd name="T27" fmla="*/ 3 h 818"/>
                  <a:gd name="T28" fmla="*/ 4 w 2909"/>
                  <a:gd name="T29" fmla="*/ 3 h 818"/>
                  <a:gd name="T30" fmla="*/ 4 w 2909"/>
                  <a:gd name="T31" fmla="*/ 3 h 818"/>
                  <a:gd name="T32" fmla="*/ 4 w 2909"/>
                  <a:gd name="T33" fmla="*/ 3 h 818"/>
                  <a:gd name="T34" fmla="*/ 5 w 2909"/>
                  <a:gd name="T35" fmla="*/ 3 h 818"/>
                  <a:gd name="T36" fmla="*/ 5 w 2909"/>
                  <a:gd name="T37" fmla="*/ 3 h 818"/>
                  <a:gd name="T38" fmla="*/ 5 w 2909"/>
                  <a:gd name="T39" fmla="*/ 3 h 818"/>
                  <a:gd name="T40" fmla="*/ 6 w 2909"/>
                  <a:gd name="T41" fmla="*/ 3 h 818"/>
                  <a:gd name="T42" fmla="*/ 6 w 2909"/>
                  <a:gd name="T43" fmla="*/ 3 h 818"/>
                  <a:gd name="T44" fmla="*/ 6 w 2909"/>
                  <a:gd name="T45" fmla="*/ 3 h 818"/>
                  <a:gd name="T46" fmla="*/ 6 w 2909"/>
                  <a:gd name="T47" fmla="*/ 3 h 818"/>
                  <a:gd name="T48" fmla="*/ 7 w 2909"/>
                  <a:gd name="T49" fmla="*/ 3 h 818"/>
                  <a:gd name="T50" fmla="*/ 7 w 2909"/>
                  <a:gd name="T51" fmla="*/ 3 h 818"/>
                  <a:gd name="T52" fmla="*/ 7 w 2909"/>
                  <a:gd name="T53" fmla="*/ 3 h 818"/>
                  <a:gd name="T54" fmla="*/ 8 w 2909"/>
                  <a:gd name="T55" fmla="*/ 2 h 818"/>
                  <a:gd name="T56" fmla="*/ 8 w 2909"/>
                  <a:gd name="T57" fmla="*/ 2 h 818"/>
                  <a:gd name="T58" fmla="*/ 8 w 2909"/>
                  <a:gd name="T59" fmla="*/ 2 h 818"/>
                  <a:gd name="T60" fmla="*/ 8 w 2909"/>
                  <a:gd name="T61" fmla="*/ 2 h 818"/>
                  <a:gd name="T62" fmla="*/ 9 w 2909"/>
                  <a:gd name="T63" fmla="*/ 2 h 818"/>
                  <a:gd name="T64" fmla="*/ 9 w 2909"/>
                  <a:gd name="T65" fmla="*/ 2 h 818"/>
                  <a:gd name="T66" fmla="*/ 9 w 2909"/>
                  <a:gd name="T67" fmla="*/ 2 h 818"/>
                  <a:gd name="T68" fmla="*/ 9 w 2909"/>
                  <a:gd name="T69" fmla="*/ 1 h 818"/>
                  <a:gd name="T70" fmla="*/ 10 w 2909"/>
                  <a:gd name="T71" fmla="*/ 1 h 818"/>
                  <a:gd name="T72" fmla="*/ 10 w 2909"/>
                  <a:gd name="T73" fmla="*/ 1 h 818"/>
                  <a:gd name="T74" fmla="*/ 10 w 2909"/>
                  <a:gd name="T75" fmla="*/ 1 h 818"/>
                  <a:gd name="T76" fmla="*/ 10 w 2909"/>
                  <a:gd name="T77" fmla="*/ 1 h 818"/>
                  <a:gd name="T78" fmla="*/ 11 w 2909"/>
                  <a:gd name="T79" fmla="*/ 0 h 818"/>
                  <a:gd name="T80" fmla="*/ 11 w 2909"/>
                  <a:gd name="T81" fmla="*/ 0 h 818"/>
                  <a:gd name="T82" fmla="*/ 11 w 2909"/>
                  <a:gd name="T83" fmla="*/ 0 h 81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09" h="818">
                    <a:moveTo>
                      <a:pt x="0" y="293"/>
                    </a:moveTo>
                    <a:lnTo>
                      <a:pt x="61" y="347"/>
                    </a:lnTo>
                    <a:lnTo>
                      <a:pt x="122" y="399"/>
                    </a:lnTo>
                    <a:lnTo>
                      <a:pt x="186" y="448"/>
                    </a:lnTo>
                    <a:lnTo>
                      <a:pt x="253" y="494"/>
                    </a:lnTo>
                    <a:lnTo>
                      <a:pt x="322" y="537"/>
                    </a:lnTo>
                    <a:lnTo>
                      <a:pt x="391" y="578"/>
                    </a:lnTo>
                    <a:lnTo>
                      <a:pt x="462" y="615"/>
                    </a:lnTo>
                    <a:lnTo>
                      <a:pt x="536" y="649"/>
                    </a:lnTo>
                    <a:lnTo>
                      <a:pt x="610" y="681"/>
                    </a:lnTo>
                    <a:lnTo>
                      <a:pt x="686" y="709"/>
                    </a:lnTo>
                    <a:lnTo>
                      <a:pt x="762" y="734"/>
                    </a:lnTo>
                    <a:lnTo>
                      <a:pt x="840" y="757"/>
                    </a:lnTo>
                    <a:lnTo>
                      <a:pt x="919" y="775"/>
                    </a:lnTo>
                    <a:lnTo>
                      <a:pt x="998" y="791"/>
                    </a:lnTo>
                    <a:lnTo>
                      <a:pt x="1078" y="802"/>
                    </a:lnTo>
                    <a:lnTo>
                      <a:pt x="1159" y="811"/>
                    </a:lnTo>
                    <a:lnTo>
                      <a:pt x="1238" y="816"/>
                    </a:lnTo>
                    <a:lnTo>
                      <a:pt x="1319" y="818"/>
                    </a:lnTo>
                    <a:lnTo>
                      <a:pt x="1400" y="817"/>
                    </a:lnTo>
                    <a:lnTo>
                      <a:pt x="1481" y="812"/>
                    </a:lnTo>
                    <a:lnTo>
                      <a:pt x="1561" y="804"/>
                    </a:lnTo>
                    <a:lnTo>
                      <a:pt x="1641" y="793"/>
                    </a:lnTo>
                    <a:lnTo>
                      <a:pt x="1721" y="778"/>
                    </a:lnTo>
                    <a:lnTo>
                      <a:pt x="1800" y="760"/>
                    </a:lnTo>
                    <a:lnTo>
                      <a:pt x="1877" y="738"/>
                    </a:lnTo>
                    <a:lnTo>
                      <a:pt x="1954" y="714"/>
                    </a:lnTo>
                    <a:lnTo>
                      <a:pt x="2031" y="686"/>
                    </a:lnTo>
                    <a:lnTo>
                      <a:pt x="2105" y="655"/>
                    </a:lnTo>
                    <a:lnTo>
                      <a:pt x="2178" y="621"/>
                    </a:lnTo>
                    <a:lnTo>
                      <a:pt x="2250" y="584"/>
                    </a:lnTo>
                    <a:lnTo>
                      <a:pt x="2320" y="545"/>
                    </a:lnTo>
                    <a:lnTo>
                      <a:pt x="2388" y="501"/>
                    </a:lnTo>
                    <a:lnTo>
                      <a:pt x="2455" y="456"/>
                    </a:lnTo>
                    <a:lnTo>
                      <a:pt x="2520" y="407"/>
                    </a:lnTo>
                    <a:lnTo>
                      <a:pt x="2582" y="356"/>
                    </a:lnTo>
                    <a:lnTo>
                      <a:pt x="2643" y="303"/>
                    </a:lnTo>
                    <a:lnTo>
                      <a:pt x="2701" y="247"/>
                    </a:lnTo>
                    <a:lnTo>
                      <a:pt x="2757" y="188"/>
                    </a:lnTo>
                    <a:lnTo>
                      <a:pt x="2810" y="127"/>
                    </a:lnTo>
                    <a:lnTo>
                      <a:pt x="2861" y="65"/>
                    </a:lnTo>
                    <a:lnTo>
                      <a:pt x="290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9" name="Freeform 48"/>
              <p:cNvSpPr>
                <a:spLocks/>
              </p:cNvSpPr>
              <p:nvPr/>
            </p:nvSpPr>
            <p:spPr bwMode="auto">
              <a:xfrm>
                <a:off x="793" y="2846"/>
                <a:ext cx="721" cy="203"/>
              </a:xfrm>
              <a:custGeom>
                <a:avLst/>
                <a:gdLst>
                  <a:gd name="T0" fmla="*/ 11 w 2909"/>
                  <a:gd name="T1" fmla="*/ 3 h 818"/>
                  <a:gd name="T2" fmla="*/ 11 w 2909"/>
                  <a:gd name="T3" fmla="*/ 3 h 818"/>
                  <a:gd name="T4" fmla="*/ 11 w 2909"/>
                  <a:gd name="T5" fmla="*/ 2 h 818"/>
                  <a:gd name="T6" fmla="*/ 10 w 2909"/>
                  <a:gd name="T7" fmla="*/ 2 h 818"/>
                  <a:gd name="T8" fmla="*/ 10 w 2909"/>
                  <a:gd name="T9" fmla="*/ 2 h 818"/>
                  <a:gd name="T10" fmla="*/ 10 w 2909"/>
                  <a:gd name="T11" fmla="*/ 2 h 818"/>
                  <a:gd name="T12" fmla="*/ 10 w 2909"/>
                  <a:gd name="T13" fmla="*/ 2 h 818"/>
                  <a:gd name="T14" fmla="*/ 9 w 2909"/>
                  <a:gd name="T15" fmla="*/ 1 h 818"/>
                  <a:gd name="T16" fmla="*/ 9 w 2909"/>
                  <a:gd name="T17" fmla="*/ 1 h 818"/>
                  <a:gd name="T18" fmla="*/ 9 w 2909"/>
                  <a:gd name="T19" fmla="*/ 1 h 818"/>
                  <a:gd name="T20" fmla="*/ 9 w 2909"/>
                  <a:gd name="T21" fmla="*/ 1 h 818"/>
                  <a:gd name="T22" fmla="*/ 8 w 2909"/>
                  <a:gd name="T23" fmla="*/ 1 h 818"/>
                  <a:gd name="T24" fmla="*/ 8 w 2909"/>
                  <a:gd name="T25" fmla="*/ 1 h 818"/>
                  <a:gd name="T26" fmla="*/ 8 w 2909"/>
                  <a:gd name="T27" fmla="*/ 0 h 818"/>
                  <a:gd name="T28" fmla="*/ 8 w 2909"/>
                  <a:gd name="T29" fmla="*/ 0 h 818"/>
                  <a:gd name="T30" fmla="*/ 7 w 2909"/>
                  <a:gd name="T31" fmla="*/ 0 h 818"/>
                  <a:gd name="T32" fmla="*/ 7 w 2909"/>
                  <a:gd name="T33" fmla="*/ 0 h 818"/>
                  <a:gd name="T34" fmla="*/ 7 w 2909"/>
                  <a:gd name="T35" fmla="*/ 0 h 818"/>
                  <a:gd name="T36" fmla="*/ 6 w 2909"/>
                  <a:gd name="T37" fmla="*/ 0 h 818"/>
                  <a:gd name="T38" fmla="*/ 6 w 2909"/>
                  <a:gd name="T39" fmla="*/ 0 h 818"/>
                  <a:gd name="T40" fmla="*/ 6 w 2909"/>
                  <a:gd name="T41" fmla="*/ 0 h 818"/>
                  <a:gd name="T42" fmla="*/ 6 w 2909"/>
                  <a:gd name="T43" fmla="*/ 0 h 818"/>
                  <a:gd name="T44" fmla="*/ 5 w 2909"/>
                  <a:gd name="T45" fmla="*/ 0 h 818"/>
                  <a:gd name="T46" fmla="*/ 5 w 2909"/>
                  <a:gd name="T47" fmla="*/ 0 h 818"/>
                  <a:gd name="T48" fmla="*/ 5 w 2909"/>
                  <a:gd name="T49" fmla="*/ 0 h 818"/>
                  <a:gd name="T50" fmla="*/ 4 w 2909"/>
                  <a:gd name="T51" fmla="*/ 0 h 818"/>
                  <a:gd name="T52" fmla="*/ 4 w 2909"/>
                  <a:gd name="T53" fmla="*/ 0 h 818"/>
                  <a:gd name="T54" fmla="*/ 4 w 2909"/>
                  <a:gd name="T55" fmla="*/ 0 h 818"/>
                  <a:gd name="T56" fmla="*/ 3 w 2909"/>
                  <a:gd name="T57" fmla="*/ 0 h 818"/>
                  <a:gd name="T58" fmla="*/ 3 w 2909"/>
                  <a:gd name="T59" fmla="*/ 0 h 818"/>
                  <a:gd name="T60" fmla="*/ 3 w 2909"/>
                  <a:gd name="T61" fmla="*/ 0 h 818"/>
                  <a:gd name="T62" fmla="*/ 2 w 2909"/>
                  <a:gd name="T63" fmla="*/ 0 h 818"/>
                  <a:gd name="T64" fmla="*/ 2 w 2909"/>
                  <a:gd name="T65" fmla="*/ 0 h 818"/>
                  <a:gd name="T66" fmla="*/ 2 w 2909"/>
                  <a:gd name="T67" fmla="*/ 0 h 818"/>
                  <a:gd name="T68" fmla="*/ 2 w 2909"/>
                  <a:gd name="T69" fmla="*/ 1 h 818"/>
                  <a:gd name="T70" fmla="*/ 1 w 2909"/>
                  <a:gd name="T71" fmla="*/ 1 h 818"/>
                  <a:gd name="T72" fmla="*/ 1 w 2909"/>
                  <a:gd name="T73" fmla="*/ 1 h 818"/>
                  <a:gd name="T74" fmla="*/ 1 w 2909"/>
                  <a:gd name="T75" fmla="*/ 1 h 818"/>
                  <a:gd name="T76" fmla="*/ 1 w 2909"/>
                  <a:gd name="T77" fmla="*/ 1 h 818"/>
                  <a:gd name="T78" fmla="*/ 0 w 2909"/>
                  <a:gd name="T79" fmla="*/ 1 h 818"/>
                  <a:gd name="T80" fmla="*/ 0 w 2909"/>
                  <a:gd name="T81" fmla="*/ 2 h 818"/>
                  <a:gd name="T82" fmla="*/ 0 w 2909"/>
                  <a:gd name="T83" fmla="*/ 2 h 81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09" h="818">
                    <a:moveTo>
                      <a:pt x="2909" y="818"/>
                    </a:moveTo>
                    <a:lnTo>
                      <a:pt x="2861" y="753"/>
                    </a:lnTo>
                    <a:lnTo>
                      <a:pt x="2810" y="691"/>
                    </a:lnTo>
                    <a:lnTo>
                      <a:pt x="2757" y="630"/>
                    </a:lnTo>
                    <a:lnTo>
                      <a:pt x="2701" y="571"/>
                    </a:lnTo>
                    <a:lnTo>
                      <a:pt x="2643" y="515"/>
                    </a:lnTo>
                    <a:lnTo>
                      <a:pt x="2582" y="462"/>
                    </a:lnTo>
                    <a:lnTo>
                      <a:pt x="2520" y="411"/>
                    </a:lnTo>
                    <a:lnTo>
                      <a:pt x="2455" y="363"/>
                    </a:lnTo>
                    <a:lnTo>
                      <a:pt x="2388" y="317"/>
                    </a:lnTo>
                    <a:lnTo>
                      <a:pt x="2320" y="273"/>
                    </a:lnTo>
                    <a:lnTo>
                      <a:pt x="2250" y="234"/>
                    </a:lnTo>
                    <a:lnTo>
                      <a:pt x="2178" y="197"/>
                    </a:lnTo>
                    <a:lnTo>
                      <a:pt x="2105" y="162"/>
                    </a:lnTo>
                    <a:lnTo>
                      <a:pt x="2031" y="132"/>
                    </a:lnTo>
                    <a:lnTo>
                      <a:pt x="1954" y="104"/>
                    </a:lnTo>
                    <a:lnTo>
                      <a:pt x="1877" y="79"/>
                    </a:lnTo>
                    <a:lnTo>
                      <a:pt x="1800" y="58"/>
                    </a:lnTo>
                    <a:lnTo>
                      <a:pt x="1721" y="40"/>
                    </a:lnTo>
                    <a:lnTo>
                      <a:pt x="1641" y="25"/>
                    </a:lnTo>
                    <a:lnTo>
                      <a:pt x="1561" y="13"/>
                    </a:lnTo>
                    <a:lnTo>
                      <a:pt x="1481" y="6"/>
                    </a:lnTo>
                    <a:lnTo>
                      <a:pt x="1400" y="1"/>
                    </a:lnTo>
                    <a:lnTo>
                      <a:pt x="1319" y="0"/>
                    </a:lnTo>
                    <a:lnTo>
                      <a:pt x="1238" y="2"/>
                    </a:lnTo>
                    <a:lnTo>
                      <a:pt x="1159" y="7"/>
                    </a:lnTo>
                    <a:lnTo>
                      <a:pt x="1078" y="16"/>
                    </a:lnTo>
                    <a:lnTo>
                      <a:pt x="998" y="27"/>
                    </a:lnTo>
                    <a:lnTo>
                      <a:pt x="919" y="43"/>
                    </a:lnTo>
                    <a:lnTo>
                      <a:pt x="840" y="61"/>
                    </a:lnTo>
                    <a:lnTo>
                      <a:pt x="762" y="84"/>
                    </a:lnTo>
                    <a:lnTo>
                      <a:pt x="686" y="109"/>
                    </a:lnTo>
                    <a:lnTo>
                      <a:pt x="610" y="137"/>
                    </a:lnTo>
                    <a:lnTo>
                      <a:pt x="536" y="169"/>
                    </a:lnTo>
                    <a:lnTo>
                      <a:pt x="462" y="203"/>
                    </a:lnTo>
                    <a:lnTo>
                      <a:pt x="391" y="240"/>
                    </a:lnTo>
                    <a:lnTo>
                      <a:pt x="322" y="281"/>
                    </a:lnTo>
                    <a:lnTo>
                      <a:pt x="253" y="324"/>
                    </a:lnTo>
                    <a:lnTo>
                      <a:pt x="186" y="370"/>
                    </a:lnTo>
                    <a:lnTo>
                      <a:pt x="122" y="419"/>
                    </a:lnTo>
                    <a:lnTo>
                      <a:pt x="61" y="471"/>
                    </a:lnTo>
                    <a:lnTo>
                      <a:pt x="0" y="52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0" name="Line 49"/>
              <p:cNvSpPr>
                <a:spLocks noChangeShapeType="1"/>
              </p:cNvSpPr>
              <p:nvPr/>
            </p:nvSpPr>
            <p:spPr bwMode="auto">
              <a:xfrm>
                <a:off x="793" y="2978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1" name="Line 50"/>
              <p:cNvSpPr>
                <a:spLocks noChangeShapeType="1"/>
              </p:cNvSpPr>
              <p:nvPr/>
            </p:nvSpPr>
            <p:spPr bwMode="auto">
              <a:xfrm>
                <a:off x="793" y="3061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2" name="Line 51"/>
              <p:cNvSpPr>
                <a:spLocks noChangeShapeType="1"/>
              </p:cNvSpPr>
              <p:nvPr/>
            </p:nvSpPr>
            <p:spPr bwMode="auto">
              <a:xfrm>
                <a:off x="793" y="3172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3" name="Line 52"/>
              <p:cNvSpPr>
                <a:spLocks noChangeShapeType="1"/>
              </p:cNvSpPr>
              <p:nvPr/>
            </p:nvSpPr>
            <p:spPr bwMode="auto">
              <a:xfrm>
                <a:off x="793" y="3283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4" name="Line 53"/>
              <p:cNvSpPr>
                <a:spLocks noChangeShapeType="1"/>
              </p:cNvSpPr>
              <p:nvPr/>
            </p:nvSpPr>
            <p:spPr bwMode="auto">
              <a:xfrm>
                <a:off x="793" y="3394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5" name="Line 54"/>
              <p:cNvSpPr>
                <a:spLocks noChangeShapeType="1"/>
              </p:cNvSpPr>
              <p:nvPr/>
            </p:nvSpPr>
            <p:spPr bwMode="auto">
              <a:xfrm>
                <a:off x="793" y="3503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6" name="Line 55"/>
              <p:cNvSpPr>
                <a:spLocks noChangeShapeType="1"/>
              </p:cNvSpPr>
              <p:nvPr/>
            </p:nvSpPr>
            <p:spPr bwMode="auto">
              <a:xfrm>
                <a:off x="793" y="3614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7" name="Line 56"/>
              <p:cNvSpPr>
                <a:spLocks noChangeShapeType="1"/>
              </p:cNvSpPr>
              <p:nvPr/>
            </p:nvSpPr>
            <p:spPr bwMode="auto">
              <a:xfrm>
                <a:off x="1514" y="3049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8" name="Line 57"/>
              <p:cNvSpPr>
                <a:spLocks noChangeShapeType="1"/>
              </p:cNvSpPr>
              <p:nvPr/>
            </p:nvSpPr>
            <p:spPr bwMode="auto">
              <a:xfrm>
                <a:off x="1514" y="3117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49" name="Line 58"/>
              <p:cNvSpPr>
                <a:spLocks noChangeShapeType="1"/>
              </p:cNvSpPr>
              <p:nvPr/>
            </p:nvSpPr>
            <p:spPr bwMode="auto">
              <a:xfrm>
                <a:off x="1514" y="3228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0" name="Line 59"/>
              <p:cNvSpPr>
                <a:spLocks noChangeShapeType="1"/>
              </p:cNvSpPr>
              <p:nvPr/>
            </p:nvSpPr>
            <p:spPr bwMode="auto">
              <a:xfrm>
                <a:off x="1514" y="3338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1" name="Line 60"/>
              <p:cNvSpPr>
                <a:spLocks noChangeShapeType="1"/>
              </p:cNvSpPr>
              <p:nvPr/>
            </p:nvSpPr>
            <p:spPr bwMode="auto">
              <a:xfrm>
                <a:off x="1514" y="3449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52" name="Line 61"/>
              <p:cNvSpPr>
                <a:spLocks noChangeShapeType="1"/>
              </p:cNvSpPr>
              <p:nvPr/>
            </p:nvSpPr>
            <p:spPr bwMode="auto">
              <a:xfrm>
                <a:off x="1514" y="3559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86" name="Group 62"/>
            <p:cNvGrpSpPr>
              <a:grpSpLocks/>
            </p:cNvGrpSpPr>
            <p:nvPr/>
          </p:nvGrpSpPr>
          <p:grpSpPr bwMode="auto">
            <a:xfrm>
              <a:off x="2458" y="1578"/>
              <a:ext cx="960" cy="0"/>
              <a:chOff x="2458" y="1578"/>
              <a:chExt cx="960" cy="0"/>
            </a:xfrm>
          </p:grpSpPr>
          <p:grpSp>
            <p:nvGrpSpPr>
              <p:cNvPr id="84028" name="Group 63"/>
              <p:cNvGrpSpPr>
                <a:grpSpLocks/>
              </p:cNvGrpSpPr>
              <p:nvPr/>
            </p:nvGrpSpPr>
            <p:grpSpPr bwMode="auto">
              <a:xfrm>
                <a:off x="2458" y="1578"/>
                <a:ext cx="960" cy="0"/>
                <a:chOff x="2462" y="1578"/>
                <a:chExt cx="960" cy="0"/>
              </a:xfrm>
            </p:grpSpPr>
            <p:sp>
              <p:nvSpPr>
                <p:cNvPr id="84036" name="Line 64"/>
                <p:cNvSpPr>
                  <a:spLocks noChangeShapeType="1"/>
                </p:cNvSpPr>
                <p:nvPr/>
              </p:nvSpPr>
              <p:spPr bwMode="auto">
                <a:xfrm>
                  <a:off x="2462" y="1578"/>
                  <a:ext cx="83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4037" name="Line 65"/>
                <p:cNvSpPr>
                  <a:spLocks noChangeShapeType="1"/>
                </p:cNvSpPr>
                <p:nvPr/>
              </p:nvSpPr>
              <p:spPr bwMode="auto">
                <a:xfrm>
                  <a:off x="3340" y="1578"/>
                  <a:ext cx="82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84029" name="Line 66"/>
              <p:cNvSpPr>
                <a:spLocks noChangeShapeType="1"/>
              </p:cNvSpPr>
              <p:nvPr/>
            </p:nvSpPr>
            <p:spPr bwMode="auto">
              <a:xfrm>
                <a:off x="2562" y="157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0" name="Line 67"/>
              <p:cNvSpPr>
                <a:spLocks noChangeShapeType="1"/>
              </p:cNvSpPr>
              <p:nvPr/>
            </p:nvSpPr>
            <p:spPr bwMode="auto">
              <a:xfrm>
                <a:off x="2675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1" name="Line 68"/>
              <p:cNvSpPr>
                <a:spLocks noChangeShapeType="1"/>
              </p:cNvSpPr>
              <p:nvPr/>
            </p:nvSpPr>
            <p:spPr bwMode="auto">
              <a:xfrm>
                <a:off x="2789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2" name="Line 69"/>
              <p:cNvSpPr>
                <a:spLocks noChangeShapeType="1"/>
              </p:cNvSpPr>
              <p:nvPr/>
            </p:nvSpPr>
            <p:spPr bwMode="auto">
              <a:xfrm>
                <a:off x="2898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3" name="Line 70"/>
              <p:cNvSpPr>
                <a:spLocks noChangeShapeType="1"/>
              </p:cNvSpPr>
              <p:nvPr/>
            </p:nvSpPr>
            <p:spPr bwMode="auto">
              <a:xfrm>
                <a:off x="3007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4" name="Line 71"/>
              <p:cNvSpPr>
                <a:spLocks noChangeShapeType="1"/>
              </p:cNvSpPr>
              <p:nvPr/>
            </p:nvSpPr>
            <p:spPr bwMode="auto">
              <a:xfrm>
                <a:off x="3114" y="157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35" name="Line 72"/>
              <p:cNvSpPr>
                <a:spLocks noChangeShapeType="1"/>
              </p:cNvSpPr>
              <p:nvPr/>
            </p:nvSpPr>
            <p:spPr bwMode="auto">
              <a:xfrm>
                <a:off x="3222" y="1578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87" name="Group 73"/>
            <p:cNvGrpSpPr>
              <a:grpSpLocks/>
            </p:cNvGrpSpPr>
            <p:nvPr/>
          </p:nvGrpSpPr>
          <p:grpSpPr bwMode="auto">
            <a:xfrm>
              <a:off x="793" y="2685"/>
              <a:ext cx="0" cy="1284"/>
              <a:chOff x="793" y="2685"/>
              <a:chExt cx="0" cy="1284"/>
            </a:xfrm>
          </p:grpSpPr>
          <p:sp>
            <p:nvSpPr>
              <p:cNvPr id="84026" name="Line 74"/>
              <p:cNvSpPr>
                <a:spLocks noChangeShapeType="1"/>
              </p:cNvSpPr>
              <p:nvPr/>
            </p:nvSpPr>
            <p:spPr bwMode="auto">
              <a:xfrm>
                <a:off x="793" y="2685"/>
                <a:ext cx="0" cy="29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7" name="Line 75"/>
              <p:cNvSpPr>
                <a:spLocks noChangeShapeType="1"/>
              </p:cNvSpPr>
              <p:nvPr/>
            </p:nvSpPr>
            <p:spPr bwMode="auto">
              <a:xfrm>
                <a:off x="793" y="3678"/>
                <a:ext cx="0" cy="29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88" name="Group 76"/>
            <p:cNvGrpSpPr>
              <a:grpSpLocks/>
            </p:cNvGrpSpPr>
            <p:nvPr/>
          </p:nvGrpSpPr>
          <p:grpSpPr bwMode="auto">
            <a:xfrm>
              <a:off x="2301" y="1578"/>
              <a:ext cx="1282" cy="535"/>
              <a:chOff x="2301" y="1578"/>
              <a:chExt cx="1282" cy="535"/>
            </a:xfrm>
          </p:grpSpPr>
          <p:sp>
            <p:nvSpPr>
              <p:cNvPr id="84024" name="Freeform 77"/>
              <p:cNvSpPr>
                <a:spLocks/>
              </p:cNvSpPr>
              <p:nvPr/>
            </p:nvSpPr>
            <p:spPr bwMode="auto">
              <a:xfrm>
                <a:off x="2301" y="1578"/>
                <a:ext cx="311" cy="535"/>
              </a:xfrm>
              <a:custGeom>
                <a:avLst/>
                <a:gdLst>
                  <a:gd name="T0" fmla="*/ 0 w 1254"/>
                  <a:gd name="T1" fmla="*/ 8 h 2160"/>
                  <a:gd name="T2" fmla="*/ 0 w 1254"/>
                  <a:gd name="T3" fmla="*/ 8 h 2160"/>
                  <a:gd name="T4" fmla="*/ 0 w 1254"/>
                  <a:gd name="T5" fmla="*/ 7 h 2160"/>
                  <a:gd name="T6" fmla="*/ 1 w 1254"/>
                  <a:gd name="T7" fmla="*/ 7 h 2160"/>
                  <a:gd name="T8" fmla="*/ 1 w 1254"/>
                  <a:gd name="T9" fmla="*/ 6 h 2160"/>
                  <a:gd name="T10" fmla="*/ 1 w 1254"/>
                  <a:gd name="T11" fmla="*/ 6 h 2160"/>
                  <a:gd name="T12" fmla="*/ 1 w 1254"/>
                  <a:gd name="T13" fmla="*/ 5 h 2160"/>
                  <a:gd name="T14" fmla="*/ 2 w 1254"/>
                  <a:gd name="T15" fmla="*/ 5 h 2160"/>
                  <a:gd name="T16" fmla="*/ 2 w 1254"/>
                  <a:gd name="T17" fmla="*/ 4 h 2160"/>
                  <a:gd name="T18" fmla="*/ 2 w 1254"/>
                  <a:gd name="T19" fmla="*/ 4 h 2160"/>
                  <a:gd name="T20" fmla="*/ 3 w 1254"/>
                  <a:gd name="T21" fmla="*/ 3 h 2160"/>
                  <a:gd name="T22" fmla="*/ 3 w 1254"/>
                  <a:gd name="T23" fmla="*/ 3 h 2160"/>
                  <a:gd name="T24" fmla="*/ 3 w 1254"/>
                  <a:gd name="T25" fmla="*/ 2 h 2160"/>
                  <a:gd name="T26" fmla="*/ 3 w 1254"/>
                  <a:gd name="T27" fmla="*/ 2 h 2160"/>
                  <a:gd name="T28" fmla="*/ 3 w 1254"/>
                  <a:gd name="T29" fmla="*/ 2 h 2160"/>
                  <a:gd name="T30" fmla="*/ 4 w 1254"/>
                  <a:gd name="T31" fmla="*/ 2 h 2160"/>
                  <a:gd name="T32" fmla="*/ 4 w 1254"/>
                  <a:gd name="T33" fmla="*/ 1 h 2160"/>
                  <a:gd name="T34" fmla="*/ 4 w 1254"/>
                  <a:gd name="T35" fmla="*/ 1 h 2160"/>
                  <a:gd name="T36" fmla="*/ 4 w 1254"/>
                  <a:gd name="T37" fmla="*/ 1 h 2160"/>
                  <a:gd name="T38" fmla="*/ 4 w 1254"/>
                  <a:gd name="T39" fmla="*/ 0 h 2160"/>
                  <a:gd name="T40" fmla="*/ 4 w 1254"/>
                  <a:gd name="T41" fmla="*/ 0 h 2160"/>
                  <a:gd name="T42" fmla="*/ 5 w 1254"/>
                  <a:gd name="T43" fmla="*/ 0 h 21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54" h="2160">
                    <a:moveTo>
                      <a:pt x="0" y="2160"/>
                    </a:moveTo>
                    <a:lnTo>
                      <a:pt x="70" y="2027"/>
                    </a:lnTo>
                    <a:lnTo>
                      <a:pt x="139" y="1895"/>
                    </a:lnTo>
                    <a:lnTo>
                      <a:pt x="211" y="1765"/>
                    </a:lnTo>
                    <a:lnTo>
                      <a:pt x="282" y="1637"/>
                    </a:lnTo>
                    <a:lnTo>
                      <a:pt x="353" y="1509"/>
                    </a:lnTo>
                    <a:lnTo>
                      <a:pt x="427" y="1381"/>
                    </a:lnTo>
                    <a:lnTo>
                      <a:pt x="501" y="1252"/>
                    </a:lnTo>
                    <a:lnTo>
                      <a:pt x="577" y="1123"/>
                    </a:lnTo>
                    <a:lnTo>
                      <a:pt x="655" y="992"/>
                    </a:lnTo>
                    <a:lnTo>
                      <a:pt x="733" y="860"/>
                    </a:lnTo>
                    <a:lnTo>
                      <a:pt x="814" y="725"/>
                    </a:lnTo>
                    <a:lnTo>
                      <a:pt x="856" y="657"/>
                    </a:lnTo>
                    <a:lnTo>
                      <a:pt x="897" y="588"/>
                    </a:lnTo>
                    <a:lnTo>
                      <a:pt x="940" y="518"/>
                    </a:lnTo>
                    <a:lnTo>
                      <a:pt x="984" y="447"/>
                    </a:lnTo>
                    <a:lnTo>
                      <a:pt x="1026" y="375"/>
                    </a:lnTo>
                    <a:lnTo>
                      <a:pt x="1071" y="302"/>
                    </a:lnTo>
                    <a:lnTo>
                      <a:pt x="1116" y="228"/>
                    </a:lnTo>
                    <a:lnTo>
                      <a:pt x="1162" y="153"/>
                    </a:lnTo>
                    <a:lnTo>
                      <a:pt x="1207" y="77"/>
                    </a:lnTo>
                    <a:lnTo>
                      <a:pt x="125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5" name="Freeform 78"/>
              <p:cNvSpPr>
                <a:spLocks/>
              </p:cNvSpPr>
              <p:nvPr/>
            </p:nvSpPr>
            <p:spPr bwMode="auto">
              <a:xfrm>
                <a:off x="3292" y="1578"/>
                <a:ext cx="291" cy="535"/>
              </a:xfrm>
              <a:custGeom>
                <a:avLst/>
                <a:gdLst>
                  <a:gd name="T0" fmla="*/ 0 w 1176"/>
                  <a:gd name="T1" fmla="*/ 0 h 2160"/>
                  <a:gd name="T2" fmla="*/ 0 w 1176"/>
                  <a:gd name="T3" fmla="*/ 0 h 2160"/>
                  <a:gd name="T4" fmla="*/ 0 w 1176"/>
                  <a:gd name="T5" fmla="*/ 0 h 2160"/>
                  <a:gd name="T6" fmla="*/ 0 w 1176"/>
                  <a:gd name="T7" fmla="*/ 1 h 2160"/>
                  <a:gd name="T8" fmla="*/ 1 w 1176"/>
                  <a:gd name="T9" fmla="*/ 1 h 2160"/>
                  <a:gd name="T10" fmla="*/ 1 w 1176"/>
                  <a:gd name="T11" fmla="*/ 1 h 2160"/>
                  <a:gd name="T12" fmla="*/ 1 w 1176"/>
                  <a:gd name="T13" fmla="*/ 2 h 2160"/>
                  <a:gd name="T14" fmla="*/ 1 w 1176"/>
                  <a:gd name="T15" fmla="*/ 2 h 2160"/>
                  <a:gd name="T16" fmla="*/ 1 w 1176"/>
                  <a:gd name="T17" fmla="*/ 2 h 2160"/>
                  <a:gd name="T18" fmla="*/ 1 w 1176"/>
                  <a:gd name="T19" fmla="*/ 2 h 2160"/>
                  <a:gd name="T20" fmla="*/ 1 w 1176"/>
                  <a:gd name="T21" fmla="*/ 3 h 2160"/>
                  <a:gd name="T22" fmla="*/ 2 w 1176"/>
                  <a:gd name="T23" fmla="*/ 3 h 2160"/>
                  <a:gd name="T24" fmla="*/ 2 w 1176"/>
                  <a:gd name="T25" fmla="*/ 4 h 2160"/>
                  <a:gd name="T26" fmla="*/ 2 w 1176"/>
                  <a:gd name="T27" fmla="*/ 4 h 2160"/>
                  <a:gd name="T28" fmla="*/ 3 w 1176"/>
                  <a:gd name="T29" fmla="*/ 5 h 2160"/>
                  <a:gd name="T30" fmla="*/ 3 w 1176"/>
                  <a:gd name="T31" fmla="*/ 5 h 2160"/>
                  <a:gd name="T32" fmla="*/ 3 w 1176"/>
                  <a:gd name="T33" fmla="*/ 6 h 2160"/>
                  <a:gd name="T34" fmla="*/ 4 w 1176"/>
                  <a:gd name="T35" fmla="*/ 7 h 2160"/>
                  <a:gd name="T36" fmla="*/ 4 w 1176"/>
                  <a:gd name="T37" fmla="*/ 8 h 2160"/>
                  <a:gd name="T38" fmla="*/ 4 w 1176"/>
                  <a:gd name="T39" fmla="*/ 8 h 21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76" h="2160">
                    <a:moveTo>
                      <a:pt x="0" y="0"/>
                    </a:moveTo>
                    <a:lnTo>
                      <a:pt x="46" y="75"/>
                    </a:lnTo>
                    <a:lnTo>
                      <a:pt x="92" y="148"/>
                    </a:lnTo>
                    <a:lnTo>
                      <a:pt x="136" y="220"/>
                    </a:lnTo>
                    <a:lnTo>
                      <a:pt x="179" y="292"/>
                    </a:lnTo>
                    <a:lnTo>
                      <a:pt x="222" y="363"/>
                    </a:lnTo>
                    <a:lnTo>
                      <a:pt x="264" y="433"/>
                    </a:lnTo>
                    <a:lnTo>
                      <a:pt x="305" y="504"/>
                    </a:lnTo>
                    <a:lnTo>
                      <a:pt x="344" y="573"/>
                    </a:lnTo>
                    <a:lnTo>
                      <a:pt x="384" y="641"/>
                    </a:lnTo>
                    <a:lnTo>
                      <a:pt x="423" y="709"/>
                    </a:lnTo>
                    <a:lnTo>
                      <a:pt x="498" y="844"/>
                    </a:lnTo>
                    <a:lnTo>
                      <a:pt x="571" y="977"/>
                    </a:lnTo>
                    <a:lnTo>
                      <a:pt x="642" y="1110"/>
                    </a:lnTo>
                    <a:lnTo>
                      <a:pt x="711" y="1240"/>
                    </a:lnTo>
                    <a:lnTo>
                      <a:pt x="779" y="1370"/>
                    </a:lnTo>
                    <a:lnTo>
                      <a:pt x="912" y="1631"/>
                    </a:lnTo>
                    <a:lnTo>
                      <a:pt x="1043" y="1894"/>
                    </a:lnTo>
                    <a:lnTo>
                      <a:pt x="1109" y="2026"/>
                    </a:lnTo>
                    <a:lnTo>
                      <a:pt x="1176" y="216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89" name="Group 79"/>
            <p:cNvGrpSpPr>
              <a:grpSpLocks/>
            </p:cNvGrpSpPr>
            <p:nvPr/>
          </p:nvGrpSpPr>
          <p:grpSpPr bwMode="auto">
            <a:xfrm>
              <a:off x="793" y="2678"/>
              <a:ext cx="721" cy="1298"/>
              <a:chOff x="793" y="2678"/>
              <a:chExt cx="721" cy="1298"/>
            </a:xfrm>
          </p:grpSpPr>
          <p:sp>
            <p:nvSpPr>
              <p:cNvPr id="84022" name="Freeform 80"/>
              <p:cNvSpPr>
                <a:spLocks/>
              </p:cNvSpPr>
              <p:nvPr/>
            </p:nvSpPr>
            <p:spPr bwMode="auto">
              <a:xfrm>
                <a:off x="793" y="3605"/>
                <a:ext cx="721" cy="371"/>
              </a:xfrm>
              <a:custGeom>
                <a:avLst/>
                <a:gdLst>
                  <a:gd name="T0" fmla="*/ 0 w 2909"/>
                  <a:gd name="T1" fmla="*/ 5 h 1498"/>
                  <a:gd name="T2" fmla="*/ 0 w 2909"/>
                  <a:gd name="T3" fmla="*/ 6 h 1498"/>
                  <a:gd name="T4" fmla="*/ 1 w 2909"/>
                  <a:gd name="T5" fmla="*/ 6 h 1498"/>
                  <a:gd name="T6" fmla="*/ 1 w 2909"/>
                  <a:gd name="T7" fmla="*/ 6 h 1498"/>
                  <a:gd name="T8" fmla="*/ 1 w 2909"/>
                  <a:gd name="T9" fmla="*/ 6 h 1498"/>
                  <a:gd name="T10" fmla="*/ 2 w 2909"/>
                  <a:gd name="T11" fmla="*/ 6 h 1498"/>
                  <a:gd name="T12" fmla="*/ 2 w 2909"/>
                  <a:gd name="T13" fmla="*/ 6 h 1498"/>
                  <a:gd name="T14" fmla="*/ 2 w 2909"/>
                  <a:gd name="T15" fmla="*/ 6 h 1498"/>
                  <a:gd name="T16" fmla="*/ 3 w 2909"/>
                  <a:gd name="T17" fmla="*/ 5 h 1498"/>
                  <a:gd name="T18" fmla="*/ 3 w 2909"/>
                  <a:gd name="T19" fmla="*/ 5 h 1498"/>
                  <a:gd name="T20" fmla="*/ 3 w 2909"/>
                  <a:gd name="T21" fmla="*/ 5 h 1498"/>
                  <a:gd name="T22" fmla="*/ 4 w 2909"/>
                  <a:gd name="T23" fmla="*/ 5 h 1498"/>
                  <a:gd name="T24" fmla="*/ 4 w 2909"/>
                  <a:gd name="T25" fmla="*/ 5 h 1498"/>
                  <a:gd name="T26" fmla="*/ 5 w 2909"/>
                  <a:gd name="T27" fmla="*/ 5 h 1498"/>
                  <a:gd name="T28" fmla="*/ 5 w 2909"/>
                  <a:gd name="T29" fmla="*/ 5 h 1498"/>
                  <a:gd name="T30" fmla="*/ 5 w 2909"/>
                  <a:gd name="T31" fmla="*/ 5 h 1498"/>
                  <a:gd name="T32" fmla="*/ 6 w 2909"/>
                  <a:gd name="T33" fmla="*/ 5 h 1498"/>
                  <a:gd name="T34" fmla="*/ 6 w 2909"/>
                  <a:gd name="T35" fmla="*/ 5 h 1498"/>
                  <a:gd name="T36" fmla="*/ 6 w 2909"/>
                  <a:gd name="T37" fmla="*/ 4 h 1498"/>
                  <a:gd name="T38" fmla="*/ 7 w 2909"/>
                  <a:gd name="T39" fmla="*/ 4 h 1498"/>
                  <a:gd name="T40" fmla="*/ 7 w 2909"/>
                  <a:gd name="T41" fmla="*/ 4 h 1498"/>
                  <a:gd name="T42" fmla="*/ 7 w 2909"/>
                  <a:gd name="T43" fmla="*/ 4 h 1498"/>
                  <a:gd name="T44" fmla="*/ 7 w 2909"/>
                  <a:gd name="T45" fmla="*/ 4 h 1498"/>
                  <a:gd name="T46" fmla="*/ 8 w 2909"/>
                  <a:gd name="T47" fmla="*/ 4 h 1498"/>
                  <a:gd name="T48" fmla="*/ 8 w 2909"/>
                  <a:gd name="T49" fmla="*/ 3 h 1498"/>
                  <a:gd name="T50" fmla="*/ 8 w 2909"/>
                  <a:gd name="T51" fmla="*/ 3 h 1498"/>
                  <a:gd name="T52" fmla="*/ 9 w 2909"/>
                  <a:gd name="T53" fmla="*/ 3 h 1498"/>
                  <a:gd name="T54" fmla="*/ 9 w 2909"/>
                  <a:gd name="T55" fmla="*/ 3 h 1498"/>
                  <a:gd name="T56" fmla="*/ 9 w 2909"/>
                  <a:gd name="T57" fmla="*/ 2 h 1498"/>
                  <a:gd name="T58" fmla="*/ 9 w 2909"/>
                  <a:gd name="T59" fmla="*/ 2 h 1498"/>
                  <a:gd name="T60" fmla="*/ 10 w 2909"/>
                  <a:gd name="T61" fmla="*/ 2 h 1498"/>
                  <a:gd name="T62" fmla="*/ 10 w 2909"/>
                  <a:gd name="T63" fmla="*/ 2 h 1498"/>
                  <a:gd name="T64" fmla="*/ 10 w 2909"/>
                  <a:gd name="T65" fmla="*/ 1 h 1498"/>
                  <a:gd name="T66" fmla="*/ 10 w 2909"/>
                  <a:gd name="T67" fmla="*/ 1 h 1498"/>
                  <a:gd name="T68" fmla="*/ 10 w 2909"/>
                  <a:gd name="T69" fmla="*/ 1 h 1498"/>
                  <a:gd name="T70" fmla="*/ 11 w 2909"/>
                  <a:gd name="T71" fmla="*/ 0 h 1498"/>
                  <a:gd name="T72" fmla="*/ 11 w 2909"/>
                  <a:gd name="T73" fmla="*/ 0 h 1498"/>
                  <a:gd name="T74" fmla="*/ 11 w 2909"/>
                  <a:gd name="T75" fmla="*/ 0 h 149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09" h="1498">
                    <a:moveTo>
                      <a:pt x="0" y="1470"/>
                    </a:moveTo>
                    <a:lnTo>
                      <a:pt x="95" y="1482"/>
                    </a:lnTo>
                    <a:lnTo>
                      <a:pt x="190" y="1490"/>
                    </a:lnTo>
                    <a:lnTo>
                      <a:pt x="285" y="1495"/>
                    </a:lnTo>
                    <a:lnTo>
                      <a:pt x="381" y="1498"/>
                    </a:lnTo>
                    <a:lnTo>
                      <a:pt x="476" y="1497"/>
                    </a:lnTo>
                    <a:lnTo>
                      <a:pt x="572" y="1492"/>
                    </a:lnTo>
                    <a:lnTo>
                      <a:pt x="667" y="1485"/>
                    </a:lnTo>
                    <a:lnTo>
                      <a:pt x="761" y="1475"/>
                    </a:lnTo>
                    <a:lnTo>
                      <a:pt x="856" y="1461"/>
                    </a:lnTo>
                    <a:lnTo>
                      <a:pt x="950" y="1445"/>
                    </a:lnTo>
                    <a:lnTo>
                      <a:pt x="1044" y="1426"/>
                    </a:lnTo>
                    <a:lnTo>
                      <a:pt x="1136" y="1404"/>
                    </a:lnTo>
                    <a:lnTo>
                      <a:pt x="1228" y="1378"/>
                    </a:lnTo>
                    <a:lnTo>
                      <a:pt x="1318" y="1350"/>
                    </a:lnTo>
                    <a:lnTo>
                      <a:pt x="1408" y="1319"/>
                    </a:lnTo>
                    <a:lnTo>
                      <a:pt x="1496" y="1285"/>
                    </a:lnTo>
                    <a:lnTo>
                      <a:pt x="1583" y="1247"/>
                    </a:lnTo>
                    <a:lnTo>
                      <a:pt x="1669" y="1208"/>
                    </a:lnTo>
                    <a:lnTo>
                      <a:pt x="1753" y="1165"/>
                    </a:lnTo>
                    <a:lnTo>
                      <a:pt x="1836" y="1120"/>
                    </a:lnTo>
                    <a:lnTo>
                      <a:pt x="1917" y="1072"/>
                    </a:lnTo>
                    <a:lnTo>
                      <a:pt x="1995" y="1022"/>
                    </a:lnTo>
                    <a:lnTo>
                      <a:pt x="2073" y="968"/>
                    </a:lnTo>
                    <a:lnTo>
                      <a:pt x="2148" y="913"/>
                    </a:lnTo>
                    <a:lnTo>
                      <a:pt x="2221" y="855"/>
                    </a:lnTo>
                    <a:lnTo>
                      <a:pt x="2293" y="795"/>
                    </a:lnTo>
                    <a:lnTo>
                      <a:pt x="2361" y="732"/>
                    </a:lnTo>
                    <a:lnTo>
                      <a:pt x="2428" y="667"/>
                    </a:lnTo>
                    <a:lnTo>
                      <a:pt x="2492" y="600"/>
                    </a:lnTo>
                    <a:lnTo>
                      <a:pt x="2553" y="532"/>
                    </a:lnTo>
                    <a:lnTo>
                      <a:pt x="2612" y="461"/>
                    </a:lnTo>
                    <a:lnTo>
                      <a:pt x="2668" y="388"/>
                    </a:lnTo>
                    <a:lnTo>
                      <a:pt x="2722" y="314"/>
                    </a:lnTo>
                    <a:lnTo>
                      <a:pt x="2773" y="237"/>
                    </a:lnTo>
                    <a:lnTo>
                      <a:pt x="2821" y="159"/>
                    </a:lnTo>
                    <a:lnTo>
                      <a:pt x="2867" y="80"/>
                    </a:lnTo>
                    <a:lnTo>
                      <a:pt x="2909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3" name="Freeform 81"/>
              <p:cNvSpPr>
                <a:spLocks/>
              </p:cNvSpPr>
              <p:nvPr/>
            </p:nvSpPr>
            <p:spPr bwMode="auto">
              <a:xfrm>
                <a:off x="793" y="2678"/>
                <a:ext cx="721" cy="371"/>
              </a:xfrm>
              <a:custGeom>
                <a:avLst/>
                <a:gdLst>
                  <a:gd name="T0" fmla="*/ 11 w 2909"/>
                  <a:gd name="T1" fmla="*/ 6 h 1498"/>
                  <a:gd name="T2" fmla="*/ 11 w 2909"/>
                  <a:gd name="T3" fmla="*/ 5 h 1498"/>
                  <a:gd name="T4" fmla="*/ 11 w 2909"/>
                  <a:gd name="T5" fmla="*/ 5 h 1498"/>
                  <a:gd name="T6" fmla="*/ 10 w 2909"/>
                  <a:gd name="T7" fmla="*/ 5 h 1498"/>
                  <a:gd name="T8" fmla="*/ 10 w 2909"/>
                  <a:gd name="T9" fmla="*/ 4 h 1498"/>
                  <a:gd name="T10" fmla="*/ 10 w 2909"/>
                  <a:gd name="T11" fmla="*/ 4 h 1498"/>
                  <a:gd name="T12" fmla="*/ 10 w 2909"/>
                  <a:gd name="T13" fmla="*/ 4 h 1498"/>
                  <a:gd name="T14" fmla="*/ 10 w 2909"/>
                  <a:gd name="T15" fmla="*/ 4 h 1498"/>
                  <a:gd name="T16" fmla="*/ 9 w 2909"/>
                  <a:gd name="T17" fmla="*/ 3 h 1498"/>
                  <a:gd name="T18" fmla="*/ 9 w 2909"/>
                  <a:gd name="T19" fmla="*/ 3 h 1498"/>
                  <a:gd name="T20" fmla="*/ 9 w 2909"/>
                  <a:gd name="T21" fmla="*/ 3 h 1498"/>
                  <a:gd name="T22" fmla="*/ 9 w 2909"/>
                  <a:gd name="T23" fmla="*/ 3 h 1498"/>
                  <a:gd name="T24" fmla="*/ 8 w 2909"/>
                  <a:gd name="T25" fmla="*/ 2 h 1498"/>
                  <a:gd name="T26" fmla="*/ 8 w 2909"/>
                  <a:gd name="T27" fmla="*/ 2 h 1498"/>
                  <a:gd name="T28" fmla="*/ 8 w 2909"/>
                  <a:gd name="T29" fmla="*/ 2 h 1498"/>
                  <a:gd name="T30" fmla="*/ 7 w 2909"/>
                  <a:gd name="T31" fmla="*/ 2 h 1498"/>
                  <a:gd name="T32" fmla="*/ 7 w 2909"/>
                  <a:gd name="T33" fmla="*/ 1 h 1498"/>
                  <a:gd name="T34" fmla="*/ 7 w 2909"/>
                  <a:gd name="T35" fmla="*/ 1 h 1498"/>
                  <a:gd name="T36" fmla="*/ 7 w 2909"/>
                  <a:gd name="T37" fmla="*/ 1 h 1498"/>
                  <a:gd name="T38" fmla="*/ 6 w 2909"/>
                  <a:gd name="T39" fmla="*/ 1 h 1498"/>
                  <a:gd name="T40" fmla="*/ 6 w 2909"/>
                  <a:gd name="T41" fmla="*/ 1 h 1498"/>
                  <a:gd name="T42" fmla="*/ 6 w 2909"/>
                  <a:gd name="T43" fmla="*/ 1 h 1498"/>
                  <a:gd name="T44" fmla="*/ 5 w 2909"/>
                  <a:gd name="T45" fmla="*/ 1 h 1498"/>
                  <a:gd name="T46" fmla="*/ 5 w 2909"/>
                  <a:gd name="T47" fmla="*/ 0 h 1498"/>
                  <a:gd name="T48" fmla="*/ 5 w 2909"/>
                  <a:gd name="T49" fmla="*/ 0 h 1498"/>
                  <a:gd name="T50" fmla="*/ 4 w 2909"/>
                  <a:gd name="T51" fmla="*/ 0 h 1498"/>
                  <a:gd name="T52" fmla="*/ 4 w 2909"/>
                  <a:gd name="T53" fmla="*/ 0 h 1498"/>
                  <a:gd name="T54" fmla="*/ 3 w 2909"/>
                  <a:gd name="T55" fmla="*/ 0 h 1498"/>
                  <a:gd name="T56" fmla="*/ 3 w 2909"/>
                  <a:gd name="T57" fmla="*/ 0 h 1498"/>
                  <a:gd name="T58" fmla="*/ 3 w 2909"/>
                  <a:gd name="T59" fmla="*/ 0 h 1498"/>
                  <a:gd name="T60" fmla="*/ 2 w 2909"/>
                  <a:gd name="T61" fmla="*/ 0 h 1498"/>
                  <a:gd name="T62" fmla="*/ 2 w 2909"/>
                  <a:gd name="T63" fmla="*/ 0 h 1498"/>
                  <a:gd name="T64" fmla="*/ 2 w 2909"/>
                  <a:gd name="T65" fmla="*/ 0 h 1498"/>
                  <a:gd name="T66" fmla="*/ 1 w 2909"/>
                  <a:gd name="T67" fmla="*/ 0 h 1498"/>
                  <a:gd name="T68" fmla="*/ 1 w 2909"/>
                  <a:gd name="T69" fmla="*/ 0 h 1498"/>
                  <a:gd name="T70" fmla="*/ 1 w 2909"/>
                  <a:gd name="T71" fmla="*/ 0 h 1498"/>
                  <a:gd name="T72" fmla="*/ 0 w 2909"/>
                  <a:gd name="T73" fmla="*/ 0 h 1498"/>
                  <a:gd name="T74" fmla="*/ 0 w 2909"/>
                  <a:gd name="T75" fmla="*/ 0 h 149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909" h="1498">
                    <a:moveTo>
                      <a:pt x="2909" y="1498"/>
                    </a:moveTo>
                    <a:lnTo>
                      <a:pt x="2867" y="1417"/>
                    </a:lnTo>
                    <a:lnTo>
                      <a:pt x="2821" y="1339"/>
                    </a:lnTo>
                    <a:lnTo>
                      <a:pt x="2773" y="1261"/>
                    </a:lnTo>
                    <a:lnTo>
                      <a:pt x="2722" y="1184"/>
                    </a:lnTo>
                    <a:lnTo>
                      <a:pt x="2668" y="1110"/>
                    </a:lnTo>
                    <a:lnTo>
                      <a:pt x="2612" y="1037"/>
                    </a:lnTo>
                    <a:lnTo>
                      <a:pt x="2553" y="966"/>
                    </a:lnTo>
                    <a:lnTo>
                      <a:pt x="2492" y="898"/>
                    </a:lnTo>
                    <a:lnTo>
                      <a:pt x="2428" y="831"/>
                    </a:lnTo>
                    <a:lnTo>
                      <a:pt x="2361" y="766"/>
                    </a:lnTo>
                    <a:lnTo>
                      <a:pt x="2293" y="703"/>
                    </a:lnTo>
                    <a:lnTo>
                      <a:pt x="2221" y="643"/>
                    </a:lnTo>
                    <a:lnTo>
                      <a:pt x="2148" y="585"/>
                    </a:lnTo>
                    <a:lnTo>
                      <a:pt x="2073" y="529"/>
                    </a:lnTo>
                    <a:lnTo>
                      <a:pt x="1995" y="476"/>
                    </a:lnTo>
                    <a:lnTo>
                      <a:pt x="1917" y="426"/>
                    </a:lnTo>
                    <a:lnTo>
                      <a:pt x="1836" y="378"/>
                    </a:lnTo>
                    <a:lnTo>
                      <a:pt x="1753" y="332"/>
                    </a:lnTo>
                    <a:lnTo>
                      <a:pt x="1669" y="290"/>
                    </a:lnTo>
                    <a:lnTo>
                      <a:pt x="1583" y="251"/>
                    </a:lnTo>
                    <a:lnTo>
                      <a:pt x="1496" y="213"/>
                    </a:lnTo>
                    <a:lnTo>
                      <a:pt x="1408" y="179"/>
                    </a:lnTo>
                    <a:lnTo>
                      <a:pt x="1318" y="148"/>
                    </a:lnTo>
                    <a:lnTo>
                      <a:pt x="1228" y="120"/>
                    </a:lnTo>
                    <a:lnTo>
                      <a:pt x="1136" y="94"/>
                    </a:lnTo>
                    <a:lnTo>
                      <a:pt x="1044" y="72"/>
                    </a:lnTo>
                    <a:lnTo>
                      <a:pt x="950" y="52"/>
                    </a:lnTo>
                    <a:lnTo>
                      <a:pt x="856" y="37"/>
                    </a:lnTo>
                    <a:lnTo>
                      <a:pt x="761" y="23"/>
                    </a:lnTo>
                    <a:lnTo>
                      <a:pt x="667" y="13"/>
                    </a:lnTo>
                    <a:lnTo>
                      <a:pt x="572" y="6"/>
                    </a:lnTo>
                    <a:lnTo>
                      <a:pt x="476" y="1"/>
                    </a:lnTo>
                    <a:lnTo>
                      <a:pt x="381" y="0"/>
                    </a:lnTo>
                    <a:lnTo>
                      <a:pt x="285" y="2"/>
                    </a:lnTo>
                    <a:lnTo>
                      <a:pt x="190" y="8"/>
                    </a:lnTo>
                    <a:lnTo>
                      <a:pt x="95" y="16"/>
                    </a:lnTo>
                    <a:lnTo>
                      <a:pt x="0" y="2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90" name="Group 82"/>
            <p:cNvGrpSpPr>
              <a:grpSpLocks/>
            </p:cNvGrpSpPr>
            <p:nvPr/>
          </p:nvGrpSpPr>
          <p:grpSpPr bwMode="auto">
            <a:xfrm>
              <a:off x="2332" y="1578"/>
              <a:ext cx="1221" cy="291"/>
              <a:chOff x="2332" y="1578"/>
              <a:chExt cx="1221" cy="291"/>
            </a:xfrm>
          </p:grpSpPr>
          <p:sp>
            <p:nvSpPr>
              <p:cNvPr id="84020" name="Line 83"/>
              <p:cNvSpPr>
                <a:spLocks noChangeShapeType="1"/>
              </p:cNvSpPr>
              <p:nvPr/>
            </p:nvSpPr>
            <p:spPr bwMode="auto">
              <a:xfrm flipV="1">
                <a:off x="2332" y="1578"/>
                <a:ext cx="130" cy="29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21" name="Line 84"/>
              <p:cNvSpPr>
                <a:spLocks noChangeShapeType="1"/>
              </p:cNvSpPr>
              <p:nvPr/>
            </p:nvSpPr>
            <p:spPr bwMode="auto">
              <a:xfrm flipH="1" flipV="1">
                <a:off x="3422" y="1578"/>
                <a:ext cx="131" cy="29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91" name="Group 85"/>
            <p:cNvGrpSpPr>
              <a:grpSpLocks/>
            </p:cNvGrpSpPr>
            <p:nvPr/>
          </p:nvGrpSpPr>
          <p:grpSpPr bwMode="auto">
            <a:xfrm>
              <a:off x="2456" y="1578"/>
              <a:ext cx="960" cy="0"/>
              <a:chOff x="2462" y="1578"/>
              <a:chExt cx="960" cy="0"/>
            </a:xfrm>
          </p:grpSpPr>
          <p:sp>
            <p:nvSpPr>
              <p:cNvPr id="84018" name="Line 86"/>
              <p:cNvSpPr>
                <a:spLocks noChangeShapeType="1"/>
              </p:cNvSpPr>
              <p:nvPr/>
            </p:nvSpPr>
            <p:spPr bwMode="auto">
              <a:xfrm flipH="1">
                <a:off x="2462" y="1578"/>
                <a:ext cx="15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9" name="Line 87"/>
              <p:cNvSpPr>
                <a:spLocks noChangeShapeType="1"/>
              </p:cNvSpPr>
              <p:nvPr/>
            </p:nvSpPr>
            <p:spPr bwMode="auto">
              <a:xfrm flipH="1">
                <a:off x="3292" y="1578"/>
                <a:ext cx="13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92" name="Group 88"/>
            <p:cNvGrpSpPr>
              <a:grpSpLocks/>
            </p:cNvGrpSpPr>
            <p:nvPr/>
          </p:nvGrpSpPr>
          <p:grpSpPr bwMode="auto">
            <a:xfrm>
              <a:off x="2295" y="1578"/>
              <a:ext cx="1295" cy="535"/>
              <a:chOff x="2295" y="1578"/>
              <a:chExt cx="1295" cy="535"/>
            </a:xfrm>
          </p:grpSpPr>
          <p:sp>
            <p:nvSpPr>
              <p:cNvPr id="83996" name="Freeform 89"/>
              <p:cNvSpPr>
                <a:spLocks/>
              </p:cNvSpPr>
              <p:nvPr/>
            </p:nvSpPr>
            <p:spPr bwMode="auto">
              <a:xfrm>
                <a:off x="3463" y="1736"/>
                <a:ext cx="56" cy="69"/>
              </a:xfrm>
              <a:custGeom>
                <a:avLst/>
                <a:gdLst>
                  <a:gd name="T0" fmla="*/ 1 w 220"/>
                  <a:gd name="T1" fmla="*/ 1 h 280"/>
                  <a:gd name="T2" fmla="*/ 1 w 220"/>
                  <a:gd name="T3" fmla="*/ 1 h 280"/>
                  <a:gd name="T4" fmla="*/ 1 w 220"/>
                  <a:gd name="T5" fmla="*/ 1 h 280"/>
                  <a:gd name="T6" fmla="*/ 1 w 220"/>
                  <a:gd name="T7" fmla="*/ 0 h 280"/>
                  <a:gd name="T8" fmla="*/ 0 w 220"/>
                  <a:gd name="T9" fmla="*/ 0 h 280"/>
                  <a:gd name="T10" fmla="*/ 0 w 220"/>
                  <a:gd name="T11" fmla="*/ 0 h 280"/>
                  <a:gd name="T12" fmla="*/ 0 w 220"/>
                  <a:gd name="T13" fmla="*/ 0 h 2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280">
                    <a:moveTo>
                      <a:pt x="220" y="280"/>
                    </a:moveTo>
                    <a:lnTo>
                      <a:pt x="219" y="277"/>
                    </a:lnTo>
                    <a:lnTo>
                      <a:pt x="176" y="215"/>
                    </a:lnTo>
                    <a:lnTo>
                      <a:pt x="131" y="154"/>
                    </a:lnTo>
                    <a:lnTo>
                      <a:pt x="83" y="94"/>
                    </a:lnTo>
                    <a:lnTo>
                      <a:pt x="33" y="3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997" name="Freeform 90"/>
              <p:cNvSpPr>
                <a:spLocks/>
              </p:cNvSpPr>
              <p:nvPr/>
            </p:nvSpPr>
            <p:spPr bwMode="auto">
              <a:xfrm>
                <a:off x="3553" y="1869"/>
                <a:ext cx="37" cy="244"/>
              </a:xfrm>
              <a:custGeom>
                <a:avLst/>
                <a:gdLst>
                  <a:gd name="T0" fmla="*/ 0 w 150"/>
                  <a:gd name="T1" fmla="*/ 4 h 984"/>
                  <a:gd name="T2" fmla="*/ 0 w 150"/>
                  <a:gd name="T3" fmla="*/ 3 h 984"/>
                  <a:gd name="T4" fmla="*/ 0 w 150"/>
                  <a:gd name="T5" fmla="*/ 3 h 984"/>
                  <a:gd name="T6" fmla="*/ 0 w 150"/>
                  <a:gd name="T7" fmla="*/ 3 h 984"/>
                  <a:gd name="T8" fmla="*/ 0 w 150"/>
                  <a:gd name="T9" fmla="*/ 3 h 984"/>
                  <a:gd name="T10" fmla="*/ 0 w 150"/>
                  <a:gd name="T11" fmla="*/ 2 h 984"/>
                  <a:gd name="T12" fmla="*/ 0 w 150"/>
                  <a:gd name="T13" fmla="*/ 2 h 984"/>
                  <a:gd name="T14" fmla="*/ 0 w 150"/>
                  <a:gd name="T15" fmla="*/ 2 h 984"/>
                  <a:gd name="T16" fmla="*/ 0 w 150"/>
                  <a:gd name="T17" fmla="*/ 1 h 984"/>
                  <a:gd name="T18" fmla="*/ 0 w 150"/>
                  <a:gd name="T19" fmla="*/ 1 h 984"/>
                  <a:gd name="T20" fmla="*/ 0 w 150"/>
                  <a:gd name="T21" fmla="*/ 1 h 984"/>
                  <a:gd name="T22" fmla="*/ 0 w 150"/>
                  <a:gd name="T23" fmla="*/ 1 h 984"/>
                  <a:gd name="T24" fmla="*/ 0 w 150"/>
                  <a:gd name="T25" fmla="*/ 0 h 984"/>
                  <a:gd name="T26" fmla="*/ 0 w 150"/>
                  <a:gd name="T27" fmla="*/ 0 h 984"/>
                  <a:gd name="T28" fmla="*/ 0 w 150"/>
                  <a:gd name="T29" fmla="*/ 0 h 9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984">
                    <a:moveTo>
                      <a:pt x="123" y="984"/>
                    </a:moveTo>
                    <a:lnTo>
                      <a:pt x="135" y="913"/>
                    </a:lnTo>
                    <a:lnTo>
                      <a:pt x="143" y="843"/>
                    </a:lnTo>
                    <a:lnTo>
                      <a:pt x="148" y="771"/>
                    </a:lnTo>
                    <a:lnTo>
                      <a:pt x="150" y="700"/>
                    </a:lnTo>
                    <a:lnTo>
                      <a:pt x="149" y="628"/>
                    </a:lnTo>
                    <a:lnTo>
                      <a:pt x="145" y="556"/>
                    </a:lnTo>
                    <a:lnTo>
                      <a:pt x="138" y="486"/>
                    </a:lnTo>
                    <a:lnTo>
                      <a:pt x="127" y="415"/>
                    </a:lnTo>
                    <a:lnTo>
                      <a:pt x="114" y="344"/>
                    </a:lnTo>
                    <a:lnTo>
                      <a:pt x="98" y="274"/>
                    </a:lnTo>
                    <a:lnTo>
                      <a:pt x="77" y="204"/>
                    </a:lnTo>
                    <a:lnTo>
                      <a:pt x="55" y="135"/>
                    </a:lnTo>
                    <a:lnTo>
                      <a:pt x="28" y="6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998" name="Line 91"/>
              <p:cNvSpPr>
                <a:spLocks noChangeShapeType="1"/>
              </p:cNvSpPr>
              <p:nvPr/>
            </p:nvSpPr>
            <p:spPr bwMode="auto">
              <a:xfrm>
                <a:off x="2301" y="2113"/>
                <a:ext cx="7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999" name="Line 92"/>
              <p:cNvSpPr>
                <a:spLocks noChangeShapeType="1"/>
              </p:cNvSpPr>
              <p:nvPr/>
            </p:nvSpPr>
            <p:spPr bwMode="auto">
              <a:xfrm>
                <a:off x="2401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0" name="Line 93"/>
              <p:cNvSpPr>
                <a:spLocks noChangeShapeType="1"/>
              </p:cNvSpPr>
              <p:nvPr/>
            </p:nvSpPr>
            <p:spPr bwMode="auto">
              <a:xfrm>
                <a:off x="2512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1" name="Line 94"/>
              <p:cNvSpPr>
                <a:spLocks noChangeShapeType="1"/>
              </p:cNvSpPr>
              <p:nvPr/>
            </p:nvSpPr>
            <p:spPr bwMode="auto">
              <a:xfrm>
                <a:off x="2623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2" name="Line 95"/>
              <p:cNvSpPr>
                <a:spLocks noChangeShapeType="1"/>
              </p:cNvSpPr>
              <p:nvPr/>
            </p:nvSpPr>
            <p:spPr bwMode="auto">
              <a:xfrm>
                <a:off x="2732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3" name="Line 96"/>
              <p:cNvSpPr>
                <a:spLocks noChangeShapeType="1"/>
              </p:cNvSpPr>
              <p:nvPr/>
            </p:nvSpPr>
            <p:spPr bwMode="auto">
              <a:xfrm>
                <a:off x="2843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4" name="Line 97"/>
              <p:cNvSpPr>
                <a:spLocks noChangeShapeType="1"/>
              </p:cNvSpPr>
              <p:nvPr/>
            </p:nvSpPr>
            <p:spPr bwMode="auto">
              <a:xfrm>
                <a:off x="2954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5" name="Line 98"/>
              <p:cNvSpPr>
                <a:spLocks noChangeShapeType="1"/>
              </p:cNvSpPr>
              <p:nvPr/>
            </p:nvSpPr>
            <p:spPr bwMode="auto">
              <a:xfrm>
                <a:off x="3063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6" name="Line 99"/>
              <p:cNvSpPr>
                <a:spLocks noChangeShapeType="1"/>
              </p:cNvSpPr>
              <p:nvPr/>
            </p:nvSpPr>
            <p:spPr bwMode="auto">
              <a:xfrm>
                <a:off x="3174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7" name="Line 100"/>
              <p:cNvSpPr>
                <a:spLocks noChangeShapeType="1"/>
              </p:cNvSpPr>
              <p:nvPr/>
            </p:nvSpPr>
            <p:spPr bwMode="auto">
              <a:xfrm>
                <a:off x="3285" y="2113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8" name="Line 101"/>
              <p:cNvSpPr>
                <a:spLocks noChangeShapeType="1"/>
              </p:cNvSpPr>
              <p:nvPr/>
            </p:nvSpPr>
            <p:spPr bwMode="auto">
              <a:xfrm>
                <a:off x="3396" y="2113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09" name="Line 102"/>
              <p:cNvSpPr>
                <a:spLocks noChangeShapeType="1"/>
              </p:cNvSpPr>
              <p:nvPr/>
            </p:nvSpPr>
            <p:spPr bwMode="auto">
              <a:xfrm>
                <a:off x="3505" y="2113"/>
                <a:ext cx="7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0" name="Freeform 103"/>
              <p:cNvSpPr>
                <a:spLocks/>
              </p:cNvSpPr>
              <p:nvPr/>
            </p:nvSpPr>
            <p:spPr bwMode="auto">
              <a:xfrm>
                <a:off x="2295" y="1869"/>
                <a:ext cx="37" cy="244"/>
              </a:xfrm>
              <a:custGeom>
                <a:avLst/>
                <a:gdLst>
                  <a:gd name="T0" fmla="*/ 0 w 150"/>
                  <a:gd name="T1" fmla="*/ 0 h 984"/>
                  <a:gd name="T2" fmla="*/ 0 w 150"/>
                  <a:gd name="T3" fmla="*/ 0 h 984"/>
                  <a:gd name="T4" fmla="*/ 0 w 150"/>
                  <a:gd name="T5" fmla="*/ 0 h 984"/>
                  <a:gd name="T6" fmla="*/ 0 w 150"/>
                  <a:gd name="T7" fmla="*/ 1 h 984"/>
                  <a:gd name="T8" fmla="*/ 0 w 150"/>
                  <a:gd name="T9" fmla="*/ 1 h 984"/>
                  <a:gd name="T10" fmla="*/ 0 w 150"/>
                  <a:gd name="T11" fmla="*/ 1 h 984"/>
                  <a:gd name="T12" fmla="*/ 0 w 150"/>
                  <a:gd name="T13" fmla="*/ 1 h 984"/>
                  <a:gd name="T14" fmla="*/ 0 w 150"/>
                  <a:gd name="T15" fmla="*/ 2 h 984"/>
                  <a:gd name="T16" fmla="*/ 0 w 150"/>
                  <a:gd name="T17" fmla="*/ 2 h 984"/>
                  <a:gd name="T18" fmla="*/ 0 w 150"/>
                  <a:gd name="T19" fmla="*/ 2 h 984"/>
                  <a:gd name="T20" fmla="*/ 0 w 150"/>
                  <a:gd name="T21" fmla="*/ 3 h 984"/>
                  <a:gd name="T22" fmla="*/ 0 w 150"/>
                  <a:gd name="T23" fmla="*/ 3 h 984"/>
                  <a:gd name="T24" fmla="*/ 0 w 150"/>
                  <a:gd name="T25" fmla="*/ 3 h 984"/>
                  <a:gd name="T26" fmla="*/ 0 w 150"/>
                  <a:gd name="T27" fmla="*/ 3 h 984"/>
                  <a:gd name="T28" fmla="*/ 0 w 150"/>
                  <a:gd name="T29" fmla="*/ 4 h 9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984">
                    <a:moveTo>
                      <a:pt x="150" y="0"/>
                    </a:moveTo>
                    <a:lnTo>
                      <a:pt x="122" y="67"/>
                    </a:lnTo>
                    <a:lnTo>
                      <a:pt x="96" y="135"/>
                    </a:lnTo>
                    <a:lnTo>
                      <a:pt x="73" y="204"/>
                    </a:lnTo>
                    <a:lnTo>
                      <a:pt x="53" y="274"/>
                    </a:lnTo>
                    <a:lnTo>
                      <a:pt x="36" y="344"/>
                    </a:lnTo>
                    <a:lnTo>
                      <a:pt x="23" y="415"/>
                    </a:lnTo>
                    <a:lnTo>
                      <a:pt x="13" y="486"/>
                    </a:lnTo>
                    <a:lnTo>
                      <a:pt x="6" y="556"/>
                    </a:lnTo>
                    <a:lnTo>
                      <a:pt x="1" y="628"/>
                    </a:lnTo>
                    <a:lnTo>
                      <a:pt x="0" y="700"/>
                    </a:lnTo>
                    <a:lnTo>
                      <a:pt x="2" y="771"/>
                    </a:lnTo>
                    <a:lnTo>
                      <a:pt x="8" y="843"/>
                    </a:lnTo>
                    <a:lnTo>
                      <a:pt x="16" y="913"/>
                    </a:lnTo>
                    <a:lnTo>
                      <a:pt x="27" y="984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1" name="Freeform 104"/>
              <p:cNvSpPr>
                <a:spLocks/>
              </p:cNvSpPr>
              <p:nvPr/>
            </p:nvSpPr>
            <p:spPr bwMode="auto">
              <a:xfrm>
                <a:off x="3380" y="1663"/>
                <a:ext cx="68" cy="57"/>
              </a:xfrm>
              <a:custGeom>
                <a:avLst/>
                <a:gdLst>
                  <a:gd name="T0" fmla="*/ 1 w 273"/>
                  <a:gd name="T1" fmla="*/ 1 h 230"/>
                  <a:gd name="T2" fmla="*/ 1 w 273"/>
                  <a:gd name="T3" fmla="*/ 1 h 230"/>
                  <a:gd name="T4" fmla="*/ 1 w 273"/>
                  <a:gd name="T5" fmla="*/ 0 h 230"/>
                  <a:gd name="T6" fmla="*/ 0 w 273"/>
                  <a:gd name="T7" fmla="*/ 0 h 230"/>
                  <a:gd name="T8" fmla="*/ 0 w 273"/>
                  <a:gd name="T9" fmla="*/ 0 h 230"/>
                  <a:gd name="T10" fmla="*/ 0 w 273"/>
                  <a:gd name="T11" fmla="*/ 0 h 230"/>
                  <a:gd name="T12" fmla="*/ 0 w 273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230">
                    <a:moveTo>
                      <a:pt x="273" y="230"/>
                    </a:moveTo>
                    <a:lnTo>
                      <a:pt x="260" y="217"/>
                    </a:lnTo>
                    <a:lnTo>
                      <a:pt x="203" y="163"/>
                    </a:lnTo>
                    <a:lnTo>
                      <a:pt x="142" y="111"/>
                    </a:lnTo>
                    <a:lnTo>
                      <a:pt x="80" y="60"/>
                    </a:lnTo>
                    <a:lnTo>
                      <a:pt x="15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2" name="Freeform 105"/>
              <p:cNvSpPr>
                <a:spLocks/>
              </p:cNvSpPr>
              <p:nvPr/>
            </p:nvSpPr>
            <p:spPr bwMode="auto">
              <a:xfrm>
                <a:off x="3286" y="1607"/>
                <a:ext cx="77" cy="44"/>
              </a:xfrm>
              <a:custGeom>
                <a:avLst/>
                <a:gdLst>
                  <a:gd name="T0" fmla="*/ 1 w 309"/>
                  <a:gd name="T1" fmla="*/ 1 h 179"/>
                  <a:gd name="T2" fmla="*/ 1 w 309"/>
                  <a:gd name="T3" fmla="*/ 0 h 179"/>
                  <a:gd name="T4" fmla="*/ 1 w 309"/>
                  <a:gd name="T5" fmla="*/ 0 h 179"/>
                  <a:gd name="T6" fmla="*/ 0 w 309"/>
                  <a:gd name="T7" fmla="*/ 0 h 179"/>
                  <a:gd name="T8" fmla="*/ 0 w 309"/>
                  <a:gd name="T9" fmla="*/ 0 h 179"/>
                  <a:gd name="T10" fmla="*/ 0 w 309"/>
                  <a:gd name="T11" fmla="*/ 0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9" h="179">
                    <a:moveTo>
                      <a:pt x="309" y="179"/>
                    </a:moveTo>
                    <a:lnTo>
                      <a:pt x="261" y="147"/>
                    </a:lnTo>
                    <a:lnTo>
                      <a:pt x="191" y="103"/>
                    </a:lnTo>
                    <a:lnTo>
                      <a:pt x="118" y="62"/>
                    </a:lnTo>
                    <a:lnTo>
                      <a:pt x="44" y="2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3" name="Freeform 106"/>
              <p:cNvSpPr>
                <a:spLocks/>
              </p:cNvSpPr>
              <p:nvPr/>
            </p:nvSpPr>
            <p:spPr bwMode="auto">
              <a:xfrm>
                <a:off x="3221" y="1578"/>
                <a:ext cx="45" cy="19"/>
              </a:xfrm>
              <a:custGeom>
                <a:avLst/>
                <a:gdLst>
                  <a:gd name="T0" fmla="*/ 1 w 187"/>
                  <a:gd name="T1" fmla="*/ 0 h 78"/>
                  <a:gd name="T2" fmla="*/ 0 w 187"/>
                  <a:gd name="T3" fmla="*/ 0 h 78"/>
                  <a:gd name="T4" fmla="*/ 0 w 187"/>
                  <a:gd name="T5" fmla="*/ 0 h 78"/>
                  <a:gd name="T6" fmla="*/ 0 w 187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7" h="78">
                    <a:moveTo>
                      <a:pt x="187" y="78"/>
                    </a:moveTo>
                    <a:lnTo>
                      <a:pt x="158" y="65"/>
                    </a:lnTo>
                    <a:lnTo>
                      <a:pt x="80" y="3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4" name="Freeform 107"/>
              <p:cNvSpPr>
                <a:spLocks/>
              </p:cNvSpPr>
              <p:nvPr/>
            </p:nvSpPr>
            <p:spPr bwMode="auto">
              <a:xfrm>
                <a:off x="2619" y="1578"/>
                <a:ext cx="45" cy="19"/>
              </a:xfrm>
              <a:custGeom>
                <a:avLst/>
                <a:gdLst>
                  <a:gd name="T0" fmla="*/ 1 w 188"/>
                  <a:gd name="T1" fmla="*/ 0 h 78"/>
                  <a:gd name="T2" fmla="*/ 0 w 188"/>
                  <a:gd name="T3" fmla="*/ 0 h 78"/>
                  <a:gd name="T4" fmla="*/ 0 w 188"/>
                  <a:gd name="T5" fmla="*/ 0 h 78"/>
                  <a:gd name="T6" fmla="*/ 0 w 188"/>
                  <a:gd name="T7" fmla="*/ 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8" h="78">
                    <a:moveTo>
                      <a:pt x="188" y="0"/>
                    </a:moveTo>
                    <a:lnTo>
                      <a:pt x="107" y="31"/>
                    </a:lnTo>
                    <a:lnTo>
                      <a:pt x="29" y="65"/>
                    </a:lnTo>
                    <a:lnTo>
                      <a:pt x="0" y="7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5" name="Freeform 108"/>
              <p:cNvSpPr>
                <a:spLocks/>
              </p:cNvSpPr>
              <p:nvPr/>
            </p:nvSpPr>
            <p:spPr bwMode="auto">
              <a:xfrm>
                <a:off x="2522" y="1607"/>
                <a:ext cx="77" cy="44"/>
              </a:xfrm>
              <a:custGeom>
                <a:avLst/>
                <a:gdLst>
                  <a:gd name="T0" fmla="*/ 1 w 308"/>
                  <a:gd name="T1" fmla="*/ 0 h 179"/>
                  <a:gd name="T2" fmla="*/ 1 w 308"/>
                  <a:gd name="T3" fmla="*/ 0 h 179"/>
                  <a:gd name="T4" fmla="*/ 1 w 308"/>
                  <a:gd name="T5" fmla="*/ 0 h 179"/>
                  <a:gd name="T6" fmla="*/ 1 w 308"/>
                  <a:gd name="T7" fmla="*/ 0 h 179"/>
                  <a:gd name="T8" fmla="*/ 0 w 308"/>
                  <a:gd name="T9" fmla="*/ 0 h 179"/>
                  <a:gd name="T10" fmla="*/ 0 w 308"/>
                  <a:gd name="T11" fmla="*/ 1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8" h="179">
                    <a:moveTo>
                      <a:pt x="308" y="0"/>
                    </a:moveTo>
                    <a:lnTo>
                      <a:pt x="264" y="23"/>
                    </a:lnTo>
                    <a:lnTo>
                      <a:pt x="190" y="62"/>
                    </a:lnTo>
                    <a:lnTo>
                      <a:pt x="117" y="103"/>
                    </a:lnTo>
                    <a:lnTo>
                      <a:pt x="47" y="147"/>
                    </a:lnTo>
                    <a:lnTo>
                      <a:pt x="0" y="17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6" name="Freeform 109"/>
              <p:cNvSpPr>
                <a:spLocks/>
              </p:cNvSpPr>
              <p:nvPr/>
            </p:nvSpPr>
            <p:spPr bwMode="auto">
              <a:xfrm>
                <a:off x="2437" y="1663"/>
                <a:ext cx="68" cy="57"/>
              </a:xfrm>
              <a:custGeom>
                <a:avLst/>
                <a:gdLst>
                  <a:gd name="T0" fmla="*/ 1 w 273"/>
                  <a:gd name="T1" fmla="*/ 0 h 230"/>
                  <a:gd name="T2" fmla="*/ 1 w 273"/>
                  <a:gd name="T3" fmla="*/ 0 h 230"/>
                  <a:gd name="T4" fmla="*/ 1 w 273"/>
                  <a:gd name="T5" fmla="*/ 0 h 230"/>
                  <a:gd name="T6" fmla="*/ 0 w 273"/>
                  <a:gd name="T7" fmla="*/ 0 h 230"/>
                  <a:gd name="T8" fmla="*/ 0 w 273"/>
                  <a:gd name="T9" fmla="*/ 0 h 230"/>
                  <a:gd name="T10" fmla="*/ 0 w 273"/>
                  <a:gd name="T11" fmla="*/ 1 h 230"/>
                  <a:gd name="T12" fmla="*/ 0 w 273"/>
                  <a:gd name="T13" fmla="*/ 1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3" h="230">
                    <a:moveTo>
                      <a:pt x="273" y="0"/>
                    </a:moveTo>
                    <a:lnTo>
                      <a:pt x="258" y="11"/>
                    </a:lnTo>
                    <a:lnTo>
                      <a:pt x="193" y="60"/>
                    </a:lnTo>
                    <a:lnTo>
                      <a:pt x="131" y="111"/>
                    </a:lnTo>
                    <a:lnTo>
                      <a:pt x="71" y="163"/>
                    </a:lnTo>
                    <a:lnTo>
                      <a:pt x="13" y="217"/>
                    </a:lnTo>
                    <a:lnTo>
                      <a:pt x="0" y="23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4017" name="Freeform 110"/>
              <p:cNvSpPr>
                <a:spLocks/>
              </p:cNvSpPr>
              <p:nvPr/>
            </p:nvSpPr>
            <p:spPr bwMode="auto">
              <a:xfrm>
                <a:off x="2366" y="1736"/>
                <a:ext cx="56" cy="69"/>
              </a:xfrm>
              <a:custGeom>
                <a:avLst/>
                <a:gdLst>
                  <a:gd name="T0" fmla="*/ 1 w 221"/>
                  <a:gd name="T1" fmla="*/ 0 h 280"/>
                  <a:gd name="T2" fmla="*/ 1 w 221"/>
                  <a:gd name="T3" fmla="*/ 0 h 280"/>
                  <a:gd name="T4" fmla="*/ 1 w 221"/>
                  <a:gd name="T5" fmla="*/ 0 h 280"/>
                  <a:gd name="T6" fmla="*/ 1 w 221"/>
                  <a:gd name="T7" fmla="*/ 0 h 280"/>
                  <a:gd name="T8" fmla="*/ 0 w 221"/>
                  <a:gd name="T9" fmla="*/ 1 h 280"/>
                  <a:gd name="T10" fmla="*/ 0 w 221"/>
                  <a:gd name="T11" fmla="*/ 1 h 280"/>
                  <a:gd name="T12" fmla="*/ 0 w 221"/>
                  <a:gd name="T13" fmla="*/ 1 h 2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280">
                    <a:moveTo>
                      <a:pt x="221" y="0"/>
                    </a:moveTo>
                    <a:lnTo>
                      <a:pt x="188" y="36"/>
                    </a:lnTo>
                    <a:lnTo>
                      <a:pt x="137" y="94"/>
                    </a:lnTo>
                    <a:lnTo>
                      <a:pt x="89" y="154"/>
                    </a:lnTo>
                    <a:lnTo>
                      <a:pt x="45" y="215"/>
                    </a:lnTo>
                    <a:lnTo>
                      <a:pt x="2" y="277"/>
                    </a:lnTo>
                    <a:lnTo>
                      <a:pt x="0" y="28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3993" name="Group 111"/>
            <p:cNvGrpSpPr>
              <a:grpSpLocks/>
            </p:cNvGrpSpPr>
            <p:nvPr/>
          </p:nvGrpSpPr>
          <p:grpSpPr bwMode="auto">
            <a:xfrm>
              <a:off x="2332" y="1609"/>
              <a:ext cx="1221" cy="260"/>
              <a:chOff x="2332" y="1609"/>
              <a:chExt cx="1221" cy="260"/>
            </a:xfrm>
          </p:grpSpPr>
          <p:sp>
            <p:nvSpPr>
              <p:cNvPr id="83994" name="Freeform 112"/>
              <p:cNvSpPr>
                <a:spLocks/>
              </p:cNvSpPr>
              <p:nvPr/>
            </p:nvSpPr>
            <p:spPr bwMode="auto">
              <a:xfrm>
                <a:off x="3321" y="1626"/>
                <a:ext cx="232" cy="243"/>
              </a:xfrm>
              <a:custGeom>
                <a:avLst/>
                <a:gdLst>
                  <a:gd name="T0" fmla="*/ 3 w 934"/>
                  <a:gd name="T1" fmla="*/ 4 h 983"/>
                  <a:gd name="T2" fmla="*/ 3 w 934"/>
                  <a:gd name="T3" fmla="*/ 3 h 983"/>
                  <a:gd name="T4" fmla="*/ 3 w 934"/>
                  <a:gd name="T5" fmla="*/ 3 h 983"/>
                  <a:gd name="T6" fmla="*/ 3 w 934"/>
                  <a:gd name="T7" fmla="*/ 3 h 983"/>
                  <a:gd name="T8" fmla="*/ 3 w 934"/>
                  <a:gd name="T9" fmla="*/ 3 h 983"/>
                  <a:gd name="T10" fmla="*/ 3 w 934"/>
                  <a:gd name="T11" fmla="*/ 2 h 983"/>
                  <a:gd name="T12" fmla="*/ 3 w 934"/>
                  <a:gd name="T13" fmla="*/ 2 h 983"/>
                  <a:gd name="T14" fmla="*/ 2 w 934"/>
                  <a:gd name="T15" fmla="*/ 2 h 983"/>
                  <a:gd name="T16" fmla="*/ 2 w 934"/>
                  <a:gd name="T17" fmla="*/ 2 h 983"/>
                  <a:gd name="T18" fmla="*/ 2 w 934"/>
                  <a:gd name="T19" fmla="*/ 1 h 983"/>
                  <a:gd name="T20" fmla="*/ 2 w 934"/>
                  <a:gd name="T21" fmla="*/ 1 h 983"/>
                  <a:gd name="T22" fmla="*/ 1 w 934"/>
                  <a:gd name="T23" fmla="*/ 1 h 983"/>
                  <a:gd name="T24" fmla="*/ 1 w 934"/>
                  <a:gd name="T25" fmla="*/ 1 h 983"/>
                  <a:gd name="T26" fmla="*/ 1 w 934"/>
                  <a:gd name="T27" fmla="*/ 1 h 983"/>
                  <a:gd name="T28" fmla="*/ 1 w 934"/>
                  <a:gd name="T29" fmla="*/ 0 h 983"/>
                  <a:gd name="T30" fmla="*/ 0 w 934"/>
                  <a:gd name="T31" fmla="*/ 0 h 983"/>
                  <a:gd name="T32" fmla="*/ 0 w 934"/>
                  <a:gd name="T33" fmla="*/ 0 h 983"/>
                  <a:gd name="T34" fmla="*/ 0 w 934"/>
                  <a:gd name="T35" fmla="*/ 0 h 98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34" h="983">
                    <a:moveTo>
                      <a:pt x="934" y="983"/>
                    </a:moveTo>
                    <a:lnTo>
                      <a:pt x="902" y="913"/>
                    </a:lnTo>
                    <a:lnTo>
                      <a:pt x="865" y="845"/>
                    </a:lnTo>
                    <a:lnTo>
                      <a:pt x="827" y="779"/>
                    </a:lnTo>
                    <a:lnTo>
                      <a:pt x="786" y="713"/>
                    </a:lnTo>
                    <a:lnTo>
                      <a:pt x="741" y="649"/>
                    </a:lnTo>
                    <a:lnTo>
                      <a:pt x="693" y="586"/>
                    </a:lnTo>
                    <a:lnTo>
                      <a:pt x="643" y="525"/>
                    </a:lnTo>
                    <a:lnTo>
                      <a:pt x="590" y="464"/>
                    </a:lnTo>
                    <a:lnTo>
                      <a:pt x="534" y="405"/>
                    </a:lnTo>
                    <a:lnTo>
                      <a:pt x="476" y="349"/>
                    </a:lnTo>
                    <a:lnTo>
                      <a:pt x="414" y="293"/>
                    </a:lnTo>
                    <a:lnTo>
                      <a:pt x="351" y="239"/>
                    </a:lnTo>
                    <a:lnTo>
                      <a:pt x="285" y="187"/>
                    </a:lnTo>
                    <a:lnTo>
                      <a:pt x="217" y="137"/>
                    </a:lnTo>
                    <a:lnTo>
                      <a:pt x="147" y="89"/>
                    </a:lnTo>
                    <a:lnTo>
                      <a:pt x="74" y="4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3995" name="Freeform 113"/>
              <p:cNvSpPr>
                <a:spLocks/>
              </p:cNvSpPr>
              <p:nvPr/>
            </p:nvSpPr>
            <p:spPr bwMode="auto">
              <a:xfrm>
                <a:off x="2332" y="1609"/>
                <a:ext cx="260" cy="260"/>
              </a:xfrm>
              <a:custGeom>
                <a:avLst/>
                <a:gdLst>
                  <a:gd name="T0" fmla="*/ 4 w 1053"/>
                  <a:gd name="T1" fmla="*/ 0 h 1048"/>
                  <a:gd name="T2" fmla="*/ 4 w 1053"/>
                  <a:gd name="T3" fmla="*/ 0 h 1048"/>
                  <a:gd name="T4" fmla="*/ 3 w 1053"/>
                  <a:gd name="T5" fmla="*/ 0 h 1048"/>
                  <a:gd name="T6" fmla="*/ 3 w 1053"/>
                  <a:gd name="T7" fmla="*/ 0 h 1048"/>
                  <a:gd name="T8" fmla="*/ 3 w 1053"/>
                  <a:gd name="T9" fmla="*/ 0 h 1048"/>
                  <a:gd name="T10" fmla="*/ 2 w 1053"/>
                  <a:gd name="T11" fmla="*/ 1 h 1048"/>
                  <a:gd name="T12" fmla="*/ 2 w 1053"/>
                  <a:gd name="T13" fmla="*/ 1 h 1048"/>
                  <a:gd name="T14" fmla="*/ 2 w 1053"/>
                  <a:gd name="T15" fmla="*/ 1 h 1048"/>
                  <a:gd name="T16" fmla="*/ 2 w 1053"/>
                  <a:gd name="T17" fmla="*/ 1 h 1048"/>
                  <a:gd name="T18" fmla="*/ 2 w 1053"/>
                  <a:gd name="T19" fmla="*/ 1 h 1048"/>
                  <a:gd name="T20" fmla="*/ 1 w 1053"/>
                  <a:gd name="T21" fmla="*/ 2 h 1048"/>
                  <a:gd name="T22" fmla="*/ 1 w 1053"/>
                  <a:gd name="T23" fmla="*/ 2 h 1048"/>
                  <a:gd name="T24" fmla="*/ 1 w 1053"/>
                  <a:gd name="T25" fmla="*/ 2 h 1048"/>
                  <a:gd name="T26" fmla="*/ 1 w 1053"/>
                  <a:gd name="T27" fmla="*/ 2 h 1048"/>
                  <a:gd name="T28" fmla="*/ 1 w 1053"/>
                  <a:gd name="T29" fmla="*/ 3 h 1048"/>
                  <a:gd name="T30" fmla="*/ 0 w 1053"/>
                  <a:gd name="T31" fmla="*/ 3 h 1048"/>
                  <a:gd name="T32" fmla="*/ 0 w 1053"/>
                  <a:gd name="T33" fmla="*/ 3 h 1048"/>
                  <a:gd name="T34" fmla="*/ 0 w 1053"/>
                  <a:gd name="T35" fmla="*/ 3 h 1048"/>
                  <a:gd name="T36" fmla="*/ 0 w 1053"/>
                  <a:gd name="T37" fmla="*/ 4 h 1048"/>
                  <a:gd name="T38" fmla="*/ 0 w 1053"/>
                  <a:gd name="T39" fmla="*/ 4 h 10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53" h="1048">
                    <a:moveTo>
                      <a:pt x="1053" y="0"/>
                    </a:moveTo>
                    <a:lnTo>
                      <a:pt x="978" y="40"/>
                    </a:lnTo>
                    <a:lnTo>
                      <a:pt x="904" y="82"/>
                    </a:lnTo>
                    <a:lnTo>
                      <a:pt x="832" y="125"/>
                    </a:lnTo>
                    <a:lnTo>
                      <a:pt x="763" y="171"/>
                    </a:lnTo>
                    <a:lnTo>
                      <a:pt x="695" y="219"/>
                    </a:lnTo>
                    <a:lnTo>
                      <a:pt x="629" y="268"/>
                    </a:lnTo>
                    <a:lnTo>
                      <a:pt x="565" y="319"/>
                    </a:lnTo>
                    <a:lnTo>
                      <a:pt x="504" y="372"/>
                    </a:lnTo>
                    <a:lnTo>
                      <a:pt x="445" y="427"/>
                    </a:lnTo>
                    <a:lnTo>
                      <a:pt x="389" y="483"/>
                    </a:lnTo>
                    <a:lnTo>
                      <a:pt x="335" y="541"/>
                    </a:lnTo>
                    <a:lnTo>
                      <a:pt x="284" y="599"/>
                    </a:lnTo>
                    <a:lnTo>
                      <a:pt x="235" y="660"/>
                    </a:lnTo>
                    <a:lnTo>
                      <a:pt x="189" y="722"/>
                    </a:lnTo>
                    <a:lnTo>
                      <a:pt x="145" y="785"/>
                    </a:lnTo>
                    <a:lnTo>
                      <a:pt x="105" y="848"/>
                    </a:lnTo>
                    <a:lnTo>
                      <a:pt x="66" y="913"/>
                    </a:lnTo>
                    <a:lnTo>
                      <a:pt x="32" y="980"/>
                    </a:lnTo>
                    <a:lnTo>
                      <a:pt x="0" y="104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7986" name="Group 114"/>
          <p:cNvGrpSpPr>
            <a:grpSpLocks/>
          </p:cNvGrpSpPr>
          <p:nvPr/>
        </p:nvGrpSpPr>
        <p:grpSpPr bwMode="auto">
          <a:xfrm>
            <a:off x="5692775" y="2852738"/>
            <a:ext cx="2911475" cy="3400425"/>
            <a:chOff x="1934" y="1105"/>
            <a:chExt cx="1096" cy="1280"/>
          </a:xfrm>
        </p:grpSpPr>
        <p:sp>
          <p:nvSpPr>
            <p:cNvPr id="83974" name="Freeform 115"/>
            <p:cNvSpPr>
              <a:spLocks/>
            </p:cNvSpPr>
            <p:nvPr/>
          </p:nvSpPr>
          <p:spPr bwMode="auto">
            <a:xfrm>
              <a:off x="1934" y="2269"/>
              <a:ext cx="1090" cy="116"/>
            </a:xfrm>
            <a:custGeom>
              <a:avLst/>
              <a:gdLst>
                <a:gd name="T0" fmla="*/ 0 w 7629"/>
                <a:gd name="T1" fmla="*/ 0 h 806"/>
                <a:gd name="T2" fmla="*/ 0 w 7629"/>
                <a:gd name="T3" fmla="*/ 0 h 806"/>
                <a:gd name="T4" fmla="*/ 0 w 7629"/>
                <a:gd name="T5" fmla="*/ 0 h 806"/>
                <a:gd name="T6" fmla="*/ 0 w 7629"/>
                <a:gd name="T7" fmla="*/ 0 h 806"/>
                <a:gd name="T8" fmla="*/ 0 w 7629"/>
                <a:gd name="T9" fmla="*/ 0 h 806"/>
                <a:gd name="T10" fmla="*/ 0 w 7629"/>
                <a:gd name="T11" fmla="*/ 0 h 806"/>
                <a:gd name="T12" fmla="*/ 0 w 7629"/>
                <a:gd name="T13" fmla="*/ 0 h 806"/>
                <a:gd name="T14" fmla="*/ 0 w 7629"/>
                <a:gd name="T15" fmla="*/ 0 h 806"/>
                <a:gd name="T16" fmla="*/ 0 w 7629"/>
                <a:gd name="T17" fmla="*/ 0 h 806"/>
                <a:gd name="T18" fmla="*/ 0 w 7629"/>
                <a:gd name="T19" fmla="*/ 0 h 806"/>
                <a:gd name="T20" fmla="*/ 0 w 7629"/>
                <a:gd name="T21" fmla="*/ 0 h 806"/>
                <a:gd name="T22" fmla="*/ 0 w 7629"/>
                <a:gd name="T23" fmla="*/ 0 h 806"/>
                <a:gd name="T24" fmla="*/ 0 w 7629"/>
                <a:gd name="T25" fmla="*/ 0 h 806"/>
                <a:gd name="T26" fmla="*/ 0 w 7629"/>
                <a:gd name="T27" fmla="*/ 0 h 806"/>
                <a:gd name="T28" fmla="*/ 0 w 7629"/>
                <a:gd name="T29" fmla="*/ 0 h 806"/>
                <a:gd name="T30" fmla="*/ 0 w 7629"/>
                <a:gd name="T31" fmla="*/ 0 h 806"/>
                <a:gd name="T32" fmla="*/ 0 w 7629"/>
                <a:gd name="T33" fmla="*/ 0 h 806"/>
                <a:gd name="T34" fmla="*/ 0 w 7629"/>
                <a:gd name="T35" fmla="*/ 0 h 806"/>
                <a:gd name="T36" fmla="*/ 1 w 7629"/>
                <a:gd name="T37" fmla="*/ 0 h 806"/>
                <a:gd name="T38" fmla="*/ 1 w 7629"/>
                <a:gd name="T39" fmla="*/ 0 h 806"/>
                <a:gd name="T40" fmla="*/ 1 w 7629"/>
                <a:gd name="T41" fmla="*/ 0 h 806"/>
                <a:gd name="T42" fmla="*/ 1 w 7629"/>
                <a:gd name="T43" fmla="*/ 0 h 806"/>
                <a:gd name="T44" fmla="*/ 1 w 7629"/>
                <a:gd name="T45" fmla="*/ 0 h 806"/>
                <a:gd name="T46" fmla="*/ 1 w 7629"/>
                <a:gd name="T47" fmla="*/ 0 h 806"/>
                <a:gd name="T48" fmla="*/ 1 w 7629"/>
                <a:gd name="T49" fmla="*/ 0 h 806"/>
                <a:gd name="T50" fmla="*/ 1 w 7629"/>
                <a:gd name="T51" fmla="*/ 0 h 806"/>
                <a:gd name="T52" fmla="*/ 1 w 7629"/>
                <a:gd name="T53" fmla="*/ 0 h 806"/>
                <a:gd name="T54" fmla="*/ 1 w 7629"/>
                <a:gd name="T55" fmla="*/ 0 h 806"/>
                <a:gd name="T56" fmla="*/ 1 w 7629"/>
                <a:gd name="T57" fmla="*/ 0 h 806"/>
                <a:gd name="T58" fmla="*/ 1 w 7629"/>
                <a:gd name="T59" fmla="*/ 0 h 806"/>
                <a:gd name="T60" fmla="*/ 1 w 7629"/>
                <a:gd name="T61" fmla="*/ 0 h 806"/>
                <a:gd name="T62" fmla="*/ 2 w 7629"/>
                <a:gd name="T63" fmla="*/ 0 h 806"/>
                <a:gd name="T64" fmla="*/ 2 w 7629"/>
                <a:gd name="T65" fmla="*/ 0 h 806"/>
                <a:gd name="T66" fmla="*/ 2 w 7629"/>
                <a:gd name="T67" fmla="*/ 0 h 806"/>
                <a:gd name="T68" fmla="*/ 2 w 7629"/>
                <a:gd name="T69" fmla="*/ 0 h 806"/>
                <a:gd name="T70" fmla="*/ 2 w 7629"/>
                <a:gd name="T71" fmla="*/ 0 h 806"/>
                <a:gd name="T72" fmla="*/ 2 w 7629"/>
                <a:gd name="T73" fmla="*/ 0 h 806"/>
                <a:gd name="T74" fmla="*/ 2 w 7629"/>
                <a:gd name="T75" fmla="*/ 0 h 806"/>
                <a:gd name="T76" fmla="*/ 2 w 7629"/>
                <a:gd name="T77" fmla="*/ 0 h 806"/>
                <a:gd name="T78" fmla="*/ 2 w 7629"/>
                <a:gd name="T79" fmla="*/ 0 h 806"/>
                <a:gd name="T80" fmla="*/ 2 w 7629"/>
                <a:gd name="T81" fmla="*/ 0 h 806"/>
                <a:gd name="T82" fmla="*/ 2 w 7629"/>
                <a:gd name="T83" fmla="*/ 0 h 806"/>
                <a:gd name="T84" fmla="*/ 2 w 7629"/>
                <a:gd name="T85" fmla="*/ 0 h 806"/>
                <a:gd name="T86" fmla="*/ 2 w 7629"/>
                <a:gd name="T87" fmla="*/ 0 h 806"/>
                <a:gd name="T88" fmla="*/ 3 w 7629"/>
                <a:gd name="T89" fmla="*/ 0 h 806"/>
                <a:gd name="T90" fmla="*/ 3 w 7629"/>
                <a:gd name="T91" fmla="*/ 0 h 806"/>
                <a:gd name="T92" fmla="*/ 3 w 7629"/>
                <a:gd name="T93" fmla="*/ 0 h 806"/>
                <a:gd name="T94" fmla="*/ 3 w 7629"/>
                <a:gd name="T95" fmla="*/ 0 h 806"/>
                <a:gd name="T96" fmla="*/ 3 w 7629"/>
                <a:gd name="T97" fmla="*/ 0 h 806"/>
                <a:gd name="T98" fmla="*/ 3 w 7629"/>
                <a:gd name="T99" fmla="*/ 0 h 806"/>
                <a:gd name="T100" fmla="*/ 3 w 7629"/>
                <a:gd name="T101" fmla="*/ 0 h 806"/>
                <a:gd name="T102" fmla="*/ 3 w 7629"/>
                <a:gd name="T103" fmla="*/ 0 h 806"/>
                <a:gd name="T104" fmla="*/ 3 w 7629"/>
                <a:gd name="T105" fmla="*/ 0 h 806"/>
                <a:gd name="T106" fmla="*/ 3 w 7629"/>
                <a:gd name="T107" fmla="*/ 0 h 806"/>
                <a:gd name="T108" fmla="*/ 3 w 7629"/>
                <a:gd name="T109" fmla="*/ 0 h 806"/>
                <a:gd name="T110" fmla="*/ 3 w 7629"/>
                <a:gd name="T111" fmla="*/ 0 h 806"/>
                <a:gd name="T112" fmla="*/ 3 w 7629"/>
                <a:gd name="T113" fmla="*/ 0 h 806"/>
                <a:gd name="T114" fmla="*/ 3 w 7629"/>
                <a:gd name="T115" fmla="*/ 0 h 806"/>
                <a:gd name="T116" fmla="*/ 3 w 7629"/>
                <a:gd name="T117" fmla="*/ 0 h 806"/>
                <a:gd name="T118" fmla="*/ 3 w 7629"/>
                <a:gd name="T119" fmla="*/ 0 h 80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629" h="806">
                  <a:moveTo>
                    <a:pt x="16" y="0"/>
                  </a:moveTo>
                  <a:lnTo>
                    <a:pt x="2" y="41"/>
                  </a:lnTo>
                  <a:lnTo>
                    <a:pt x="0" y="81"/>
                  </a:lnTo>
                  <a:lnTo>
                    <a:pt x="7" y="122"/>
                  </a:lnTo>
                  <a:lnTo>
                    <a:pt x="26" y="162"/>
                  </a:lnTo>
                  <a:lnTo>
                    <a:pt x="53" y="202"/>
                  </a:lnTo>
                  <a:lnTo>
                    <a:pt x="92" y="241"/>
                  </a:lnTo>
                  <a:lnTo>
                    <a:pt x="142" y="280"/>
                  </a:lnTo>
                  <a:lnTo>
                    <a:pt x="200" y="318"/>
                  </a:lnTo>
                  <a:lnTo>
                    <a:pt x="269" y="356"/>
                  </a:lnTo>
                  <a:lnTo>
                    <a:pt x="347" y="392"/>
                  </a:lnTo>
                  <a:lnTo>
                    <a:pt x="436" y="428"/>
                  </a:lnTo>
                  <a:lnTo>
                    <a:pt x="533" y="462"/>
                  </a:lnTo>
                  <a:lnTo>
                    <a:pt x="639" y="495"/>
                  </a:lnTo>
                  <a:lnTo>
                    <a:pt x="755" y="527"/>
                  </a:lnTo>
                  <a:lnTo>
                    <a:pt x="878" y="557"/>
                  </a:lnTo>
                  <a:lnTo>
                    <a:pt x="1009" y="587"/>
                  </a:lnTo>
                  <a:lnTo>
                    <a:pt x="1149" y="614"/>
                  </a:lnTo>
                  <a:lnTo>
                    <a:pt x="1296" y="640"/>
                  </a:lnTo>
                  <a:lnTo>
                    <a:pt x="1449" y="664"/>
                  </a:lnTo>
                  <a:lnTo>
                    <a:pt x="1609" y="686"/>
                  </a:lnTo>
                  <a:lnTo>
                    <a:pt x="1775" y="707"/>
                  </a:lnTo>
                  <a:lnTo>
                    <a:pt x="1947" y="726"/>
                  </a:lnTo>
                  <a:lnTo>
                    <a:pt x="2123" y="743"/>
                  </a:lnTo>
                  <a:lnTo>
                    <a:pt x="2305" y="758"/>
                  </a:lnTo>
                  <a:lnTo>
                    <a:pt x="2490" y="771"/>
                  </a:lnTo>
                  <a:lnTo>
                    <a:pt x="2680" y="782"/>
                  </a:lnTo>
                  <a:lnTo>
                    <a:pt x="2873" y="791"/>
                  </a:lnTo>
                  <a:lnTo>
                    <a:pt x="3067" y="798"/>
                  </a:lnTo>
                  <a:lnTo>
                    <a:pt x="3265" y="802"/>
                  </a:lnTo>
                  <a:lnTo>
                    <a:pt x="3464" y="806"/>
                  </a:lnTo>
                  <a:lnTo>
                    <a:pt x="3664" y="806"/>
                  </a:lnTo>
                  <a:lnTo>
                    <a:pt x="3864" y="805"/>
                  </a:lnTo>
                  <a:lnTo>
                    <a:pt x="4064" y="800"/>
                  </a:lnTo>
                  <a:lnTo>
                    <a:pt x="4264" y="795"/>
                  </a:lnTo>
                  <a:lnTo>
                    <a:pt x="4462" y="787"/>
                  </a:lnTo>
                  <a:lnTo>
                    <a:pt x="4659" y="777"/>
                  </a:lnTo>
                  <a:lnTo>
                    <a:pt x="4853" y="765"/>
                  </a:lnTo>
                  <a:lnTo>
                    <a:pt x="5046" y="750"/>
                  </a:lnTo>
                  <a:lnTo>
                    <a:pt x="5234" y="734"/>
                  </a:lnTo>
                  <a:lnTo>
                    <a:pt x="5418" y="716"/>
                  </a:lnTo>
                  <a:lnTo>
                    <a:pt x="5598" y="696"/>
                  </a:lnTo>
                  <a:lnTo>
                    <a:pt x="5774" y="674"/>
                  </a:lnTo>
                  <a:lnTo>
                    <a:pt x="5944" y="651"/>
                  </a:lnTo>
                  <a:lnTo>
                    <a:pt x="6109" y="626"/>
                  </a:lnTo>
                  <a:lnTo>
                    <a:pt x="6267" y="599"/>
                  </a:lnTo>
                  <a:lnTo>
                    <a:pt x="6418" y="570"/>
                  </a:lnTo>
                  <a:lnTo>
                    <a:pt x="6563" y="540"/>
                  </a:lnTo>
                  <a:lnTo>
                    <a:pt x="6700" y="509"/>
                  </a:lnTo>
                  <a:lnTo>
                    <a:pt x="6830" y="477"/>
                  </a:lnTo>
                  <a:lnTo>
                    <a:pt x="6951" y="443"/>
                  </a:lnTo>
                  <a:lnTo>
                    <a:pt x="7064" y="408"/>
                  </a:lnTo>
                  <a:lnTo>
                    <a:pt x="7168" y="372"/>
                  </a:lnTo>
                  <a:lnTo>
                    <a:pt x="7263" y="335"/>
                  </a:lnTo>
                  <a:lnTo>
                    <a:pt x="7349" y="297"/>
                  </a:lnTo>
                  <a:lnTo>
                    <a:pt x="7424" y="259"/>
                  </a:lnTo>
                  <a:lnTo>
                    <a:pt x="7491" y="220"/>
                  </a:lnTo>
                  <a:lnTo>
                    <a:pt x="7547" y="180"/>
                  </a:lnTo>
                  <a:lnTo>
                    <a:pt x="7593" y="140"/>
                  </a:lnTo>
                  <a:lnTo>
                    <a:pt x="7629" y="99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5" name="Freeform 116"/>
            <p:cNvSpPr>
              <a:spLocks/>
            </p:cNvSpPr>
            <p:nvPr/>
          </p:nvSpPr>
          <p:spPr bwMode="auto">
            <a:xfrm>
              <a:off x="3024" y="2256"/>
              <a:ext cx="6" cy="28"/>
            </a:xfrm>
            <a:custGeom>
              <a:avLst/>
              <a:gdLst>
                <a:gd name="T0" fmla="*/ 0 w 46"/>
                <a:gd name="T1" fmla="*/ 0 h 195"/>
                <a:gd name="T2" fmla="*/ 0 w 46"/>
                <a:gd name="T3" fmla="*/ 0 h 195"/>
                <a:gd name="T4" fmla="*/ 0 w 46"/>
                <a:gd name="T5" fmla="*/ 0 h 195"/>
                <a:gd name="T6" fmla="*/ 0 w 46"/>
                <a:gd name="T7" fmla="*/ 0 h 195"/>
                <a:gd name="T8" fmla="*/ 0 w 46"/>
                <a:gd name="T9" fmla="*/ 0 h 195"/>
                <a:gd name="T10" fmla="*/ 0 w 46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95">
                  <a:moveTo>
                    <a:pt x="0" y="195"/>
                  </a:moveTo>
                  <a:lnTo>
                    <a:pt x="25" y="156"/>
                  </a:lnTo>
                  <a:lnTo>
                    <a:pt x="41" y="117"/>
                  </a:lnTo>
                  <a:lnTo>
                    <a:pt x="46" y="77"/>
                  </a:lnTo>
                  <a:lnTo>
                    <a:pt x="42" y="38"/>
                  </a:lnTo>
                  <a:lnTo>
                    <a:pt x="27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6" name="Freeform 117"/>
            <p:cNvSpPr>
              <a:spLocks/>
            </p:cNvSpPr>
            <p:nvPr/>
          </p:nvSpPr>
          <p:spPr bwMode="auto">
            <a:xfrm>
              <a:off x="2228" y="1804"/>
              <a:ext cx="479" cy="24"/>
            </a:xfrm>
            <a:custGeom>
              <a:avLst/>
              <a:gdLst>
                <a:gd name="T0" fmla="*/ 0 w 3357"/>
                <a:gd name="T1" fmla="*/ 0 h 169"/>
                <a:gd name="T2" fmla="*/ 0 w 3357"/>
                <a:gd name="T3" fmla="*/ 0 h 169"/>
                <a:gd name="T4" fmla="*/ 0 w 3357"/>
                <a:gd name="T5" fmla="*/ 0 h 169"/>
                <a:gd name="T6" fmla="*/ 0 w 3357"/>
                <a:gd name="T7" fmla="*/ 0 h 169"/>
                <a:gd name="T8" fmla="*/ 0 w 3357"/>
                <a:gd name="T9" fmla="*/ 0 h 169"/>
                <a:gd name="T10" fmla="*/ 0 w 3357"/>
                <a:gd name="T11" fmla="*/ 0 h 169"/>
                <a:gd name="T12" fmla="*/ 0 w 3357"/>
                <a:gd name="T13" fmla="*/ 0 h 169"/>
                <a:gd name="T14" fmla="*/ 0 w 3357"/>
                <a:gd name="T15" fmla="*/ 0 h 169"/>
                <a:gd name="T16" fmla="*/ 0 w 3357"/>
                <a:gd name="T17" fmla="*/ 0 h 169"/>
                <a:gd name="T18" fmla="*/ 0 w 3357"/>
                <a:gd name="T19" fmla="*/ 0 h 169"/>
                <a:gd name="T20" fmla="*/ 1 w 3357"/>
                <a:gd name="T21" fmla="*/ 0 h 169"/>
                <a:gd name="T22" fmla="*/ 1 w 3357"/>
                <a:gd name="T23" fmla="*/ 0 h 169"/>
                <a:gd name="T24" fmla="*/ 1 w 3357"/>
                <a:gd name="T25" fmla="*/ 0 h 169"/>
                <a:gd name="T26" fmla="*/ 1 w 3357"/>
                <a:gd name="T27" fmla="*/ 0 h 169"/>
                <a:gd name="T28" fmla="*/ 1 w 3357"/>
                <a:gd name="T29" fmla="*/ 0 h 169"/>
                <a:gd name="T30" fmla="*/ 1 w 3357"/>
                <a:gd name="T31" fmla="*/ 0 h 169"/>
                <a:gd name="T32" fmla="*/ 1 w 3357"/>
                <a:gd name="T33" fmla="*/ 0 h 169"/>
                <a:gd name="T34" fmla="*/ 1 w 3357"/>
                <a:gd name="T35" fmla="*/ 0 h 169"/>
                <a:gd name="T36" fmla="*/ 1 w 3357"/>
                <a:gd name="T37" fmla="*/ 0 h 169"/>
                <a:gd name="T38" fmla="*/ 1 w 3357"/>
                <a:gd name="T39" fmla="*/ 0 h 169"/>
                <a:gd name="T40" fmla="*/ 1 w 3357"/>
                <a:gd name="T41" fmla="*/ 0 h 169"/>
                <a:gd name="T42" fmla="*/ 1 w 3357"/>
                <a:gd name="T43" fmla="*/ 0 h 169"/>
                <a:gd name="T44" fmla="*/ 1 w 3357"/>
                <a:gd name="T45" fmla="*/ 0 h 169"/>
                <a:gd name="T46" fmla="*/ 1 w 3357"/>
                <a:gd name="T47" fmla="*/ 0 h 169"/>
                <a:gd name="T48" fmla="*/ 1 w 3357"/>
                <a:gd name="T49" fmla="*/ 0 h 169"/>
                <a:gd name="T50" fmla="*/ 1 w 3357"/>
                <a:gd name="T51" fmla="*/ 0 h 169"/>
                <a:gd name="T52" fmla="*/ 1 w 3357"/>
                <a:gd name="T53" fmla="*/ 0 h 1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357" h="169">
                  <a:moveTo>
                    <a:pt x="0" y="13"/>
                  </a:moveTo>
                  <a:lnTo>
                    <a:pt x="93" y="35"/>
                  </a:lnTo>
                  <a:lnTo>
                    <a:pt x="194" y="56"/>
                  </a:lnTo>
                  <a:lnTo>
                    <a:pt x="301" y="76"/>
                  </a:lnTo>
                  <a:lnTo>
                    <a:pt x="416" y="94"/>
                  </a:lnTo>
                  <a:lnTo>
                    <a:pt x="536" y="109"/>
                  </a:lnTo>
                  <a:lnTo>
                    <a:pt x="661" y="123"/>
                  </a:lnTo>
                  <a:lnTo>
                    <a:pt x="793" y="136"/>
                  </a:lnTo>
                  <a:lnTo>
                    <a:pt x="928" y="146"/>
                  </a:lnTo>
                  <a:lnTo>
                    <a:pt x="1067" y="154"/>
                  </a:lnTo>
                  <a:lnTo>
                    <a:pt x="1209" y="161"/>
                  </a:lnTo>
                  <a:lnTo>
                    <a:pt x="1353" y="165"/>
                  </a:lnTo>
                  <a:lnTo>
                    <a:pt x="1500" y="168"/>
                  </a:lnTo>
                  <a:lnTo>
                    <a:pt x="1647" y="169"/>
                  </a:lnTo>
                  <a:lnTo>
                    <a:pt x="1795" y="167"/>
                  </a:lnTo>
                  <a:lnTo>
                    <a:pt x="1942" y="163"/>
                  </a:lnTo>
                  <a:lnTo>
                    <a:pt x="2089" y="158"/>
                  </a:lnTo>
                  <a:lnTo>
                    <a:pt x="2234" y="150"/>
                  </a:lnTo>
                  <a:lnTo>
                    <a:pt x="2377" y="140"/>
                  </a:lnTo>
                  <a:lnTo>
                    <a:pt x="2516" y="129"/>
                  </a:lnTo>
                  <a:lnTo>
                    <a:pt x="2652" y="116"/>
                  </a:lnTo>
                  <a:lnTo>
                    <a:pt x="2783" y="100"/>
                  </a:lnTo>
                  <a:lnTo>
                    <a:pt x="2910" y="83"/>
                  </a:lnTo>
                  <a:lnTo>
                    <a:pt x="3031" y="65"/>
                  </a:lnTo>
                  <a:lnTo>
                    <a:pt x="3147" y="44"/>
                  </a:lnTo>
                  <a:lnTo>
                    <a:pt x="3255" y="23"/>
                  </a:lnTo>
                  <a:lnTo>
                    <a:pt x="335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7" name="Freeform 118"/>
            <p:cNvSpPr>
              <a:spLocks/>
            </p:cNvSpPr>
            <p:nvPr/>
          </p:nvSpPr>
          <p:spPr bwMode="auto">
            <a:xfrm>
              <a:off x="2309" y="1820"/>
              <a:ext cx="22" cy="206"/>
            </a:xfrm>
            <a:custGeom>
              <a:avLst/>
              <a:gdLst>
                <a:gd name="T0" fmla="*/ 0 w 157"/>
                <a:gd name="T1" fmla="*/ 0 h 1442"/>
                <a:gd name="T2" fmla="*/ 0 w 157"/>
                <a:gd name="T3" fmla="*/ 0 h 1442"/>
                <a:gd name="T4" fmla="*/ 0 w 157"/>
                <a:gd name="T5" fmla="*/ 0 h 1442"/>
                <a:gd name="T6" fmla="*/ 0 w 157"/>
                <a:gd name="T7" fmla="*/ 0 h 1442"/>
                <a:gd name="T8" fmla="*/ 0 w 157"/>
                <a:gd name="T9" fmla="*/ 0 h 1442"/>
                <a:gd name="T10" fmla="*/ 0 w 157"/>
                <a:gd name="T11" fmla="*/ 0 h 1442"/>
                <a:gd name="T12" fmla="*/ 0 w 157"/>
                <a:gd name="T13" fmla="*/ 0 h 1442"/>
                <a:gd name="T14" fmla="*/ 0 w 157"/>
                <a:gd name="T15" fmla="*/ 1 h 1442"/>
                <a:gd name="T16" fmla="*/ 0 w 157"/>
                <a:gd name="T17" fmla="*/ 1 h 14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7" h="1442">
                  <a:moveTo>
                    <a:pt x="0" y="0"/>
                  </a:moveTo>
                  <a:lnTo>
                    <a:pt x="17" y="152"/>
                  </a:lnTo>
                  <a:lnTo>
                    <a:pt x="36" y="311"/>
                  </a:lnTo>
                  <a:lnTo>
                    <a:pt x="53" y="477"/>
                  </a:lnTo>
                  <a:lnTo>
                    <a:pt x="73" y="651"/>
                  </a:lnTo>
                  <a:lnTo>
                    <a:pt x="93" y="835"/>
                  </a:lnTo>
                  <a:lnTo>
                    <a:pt x="113" y="1027"/>
                  </a:lnTo>
                  <a:lnTo>
                    <a:pt x="135" y="1229"/>
                  </a:lnTo>
                  <a:lnTo>
                    <a:pt x="157" y="14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8" name="Freeform 119"/>
            <p:cNvSpPr>
              <a:spLocks/>
            </p:cNvSpPr>
            <p:nvPr/>
          </p:nvSpPr>
          <p:spPr bwMode="auto">
            <a:xfrm>
              <a:off x="2202" y="1806"/>
              <a:ext cx="26" cy="391"/>
            </a:xfrm>
            <a:custGeom>
              <a:avLst/>
              <a:gdLst>
                <a:gd name="T0" fmla="*/ 0 w 184"/>
                <a:gd name="T1" fmla="*/ 1 h 2737"/>
                <a:gd name="T2" fmla="*/ 0 w 184"/>
                <a:gd name="T3" fmla="*/ 1 h 2737"/>
                <a:gd name="T4" fmla="*/ 0 w 184"/>
                <a:gd name="T5" fmla="*/ 1 h 2737"/>
                <a:gd name="T6" fmla="*/ 0 w 184"/>
                <a:gd name="T7" fmla="*/ 1 h 2737"/>
                <a:gd name="T8" fmla="*/ 0 w 184"/>
                <a:gd name="T9" fmla="*/ 1 h 2737"/>
                <a:gd name="T10" fmla="*/ 0 w 184"/>
                <a:gd name="T11" fmla="*/ 1 h 2737"/>
                <a:gd name="T12" fmla="*/ 0 w 184"/>
                <a:gd name="T13" fmla="*/ 1 h 2737"/>
                <a:gd name="T14" fmla="*/ 0 w 184"/>
                <a:gd name="T15" fmla="*/ 1 h 2737"/>
                <a:gd name="T16" fmla="*/ 0 w 184"/>
                <a:gd name="T17" fmla="*/ 0 h 2737"/>
                <a:gd name="T18" fmla="*/ 0 w 184"/>
                <a:gd name="T19" fmla="*/ 0 h 2737"/>
                <a:gd name="T20" fmla="*/ 0 w 184"/>
                <a:gd name="T21" fmla="*/ 0 h 2737"/>
                <a:gd name="T22" fmla="*/ 0 w 184"/>
                <a:gd name="T23" fmla="*/ 0 h 2737"/>
                <a:gd name="T24" fmla="*/ 0 w 184"/>
                <a:gd name="T25" fmla="*/ 0 h 2737"/>
                <a:gd name="T26" fmla="*/ 0 w 184"/>
                <a:gd name="T27" fmla="*/ 0 h 2737"/>
                <a:gd name="T28" fmla="*/ 0 w 184"/>
                <a:gd name="T29" fmla="*/ 0 h 2737"/>
                <a:gd name="T30" fmla="*/ 0 w 184"/>
                <a:gd name="T31" fmla="*/ 0 h 2737"/>
                <a:gd name="T32" fmla="*/ 0 w 184"/>
                <a:gd name="T33" fmla="*/ 0 h 27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4" h="2737">
                  <a:moveTo>
                    <a:pt x="0" y="2737"/>
                  </a:moveTo>
                  <a:lnTo>
                    <a:pt x="14" y="2511"/>
                  </a:lnTo>
                  <a:lnTo>
                    <a:pt x="27" y="2294"/>
                  </a:lnTo>
                  <a:lnTo>
                    <a:pt x="41" y="2087"/>
                  </a:lnTo>
                  <a:lnTo>
                    <a:pt x="54" y="1887"/>
                  </a:lnTo>
                  <a:lnTo>
                    <a:pt x="66" y="1694"/>
                  </a:lnTo>
                  <a:lnTo>
                    <a:pt x="78" y="1509"/>
                  </a:lnTo>
                  <a:lnTo>
                    <a:pt x="90" y="1331"/>
                  </a:lnTo>
                  <a:lnTo>
                    <a:pt x="101" y="1159"/>
                  </a:lnTo>
                  <a:lnTo>
                    <a:pt x="112" y="995"/>
                  </a:lnTo>
                  <a:lnTo>
                    <a:pt x="123" y="835"/>
                  </a:lnTo>
                  <a:lnTo>
                    <a:pt x="135" y="683"/>
                  </a:lnTo>
                  <a:lnTo>
                    <a:pt x="144" y="536"/>
                  </a:lnTo>
                  <a:lnTo>
                    <a:pt x="154" y="394"/>
                  </a:lnTo>
                  <a:lnTo>
                    <a:pt x="165" y="257"/>
                  </a:lnTo>
                  <a:lnTo>
                    <a:pt x="174" y="126"/>
                  </a:lnTo>
                  <a:lnTo>
                    <a:pt x="18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9" name="Line 120"/>
            <p:cNvSpPr>
              <a:spLocks noChangeShapeType="1"/>
            </p:cNvSpPr>
            <p:nvPr/>
          </p:nvSpPr>
          <p:spPr bwMode="auto">
            <a:xfrm flipH="1">
              <a:off x="2202" y="2026"/>
              <a:ext cx="129" cy="1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80" name="Freeform 121"/>
            <p:cNvSpPr>
              <a:spLocks/>
            </p:cNvSpPr>
            <p:nvPr/>
          </p:nvSpPr>
          <p:spPr bwMode="auto">
            <a:xfrm>
              <a:off x="2331" y="1819"/>
              <a:ext cx="292" cy="207"/>
            </a:xfrm>
            <a:custGeom>
              <a:avLst/>
              <a:gdLst>
                <a:gd name="T0" fmla="*/ 1 w 2042"/>
                <a:gd name="T1" fmla="*/ 0 h 1452"/>
                <a:gd name="T2" fmla="*/ 1 w 2042"/>
                <a:gd name="T3" fmla="*/ 0 h 1452"/>
                <a:gd name="T4" fmla="*/ 1 w 2042"/>
                <a:gd name="T5" fmla="*/ 0 h 1452"/>
                <a:gd name="T6" fmla="*/ 1 w 2042"/>
                <a:gd name="T7" fmla="*/ 0 h 1452"/>
                <a:gd name="T8" fmla="*/ 1 w 2042"/>
                <a:gd name="T9" fmla="*/ 0 h 1452"/>
                <a:gd name="T10" fmla="*/ 1 w 2042"/>
                <a:gd name="T11" fmla="*/ 0 h 1452"/>
                <a:gd name="T12" fmla="*/ 1 w 2042"/>
                <a:gd name="T13" fmla="*/ 0 h 1452"/>
                <a:gd name="T14" fmla="*/ 0 w 2042"/>
                <a:gd name="T15" fmla="*/ 0 h 1452"/>
                <a:gd name="T16" fmla="*/ 0 w 2042"/>
                <a:gd name="T17" fmla="*/ 0 h 1452"/>
                <a:gd name="T18" fmla="*/ 0 w 2042"/>
                <a:gd name="T19" fmla="*/ 0 h 1452"/>
                <a:gd name="T20" fmla="*/ 0 w 2042"/>
                <a:gd name="T21" fmla="*/ 0 h 1452"/>
                <a:gd name="T22" fmla="*/ 0 w 2042"/>
                <a:gd name="T23" fmla="*/ 0 h 1452"/>
                <a:gd name="T24" fmla="*/ 0 w 2042"/>
                <a:gd name="T25" fmla="*/ 1 h 1452"/>
                <a:gd name="T26" fmla="*/ 0 w 2042"/>
                <a:gd name="T27" fmla="*/ 1 h 1452"/>
                <a:gd name="T28" fmla="*/ 0 w 2042"/>
                <a:gd name="T29" fmla="*/ 1 h 14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2" h="1452">
                  <a:moveTo>
                    <a:pt x="2042" y="0"/>
                  </a:moveTo>
                  <a:lnTo>
                    <a:pt x="1919" y="82"/>
                  </a:lnTo>
                  <a:lnTo>
                    <a:pt x="1792" y="168"/>
                  </a:lnTo>
                  <a:lnTo>
                    <a:pt x="1660" y="259"/>
                  </a:lnTo>
                  <a:lnTo>
                    <a:pt x="1524" y="353"/>
                  </a:lnTo>
                  <a:lnTo>
                    <a:pt x="1384" y="451"/>
                  </a:lnTo>
                  <a:lnTo>
                    <a:pt x="1239" y="553"/>
                  </a:lnTo>
                  <a:lnTo>
                    <a:pt x="1092" y="657"/>
                  </a:lnTo>
                  <a:lnTo>
                    <a:pt x="942" y="764"/>
                  </a:lnTo>
                  <a:lnTo>
                    <a:pt x="789" y="874"/>
                  </a:lnTo>
                  <a:lnTo>
                    <a:pt x="634" y="986"/>
                  </a:lnTo>
                  <a:lnTo>
                    <a:pt x="477" y="1100"/>
                  </a:lnTo>
                  <a:lnTo>
                    <a:pt x="319" y="1216"/>
                  </a:lnTo>
                  <a:lnTo>
                    <a:pt x="159" y="1333"/>
                  </a:lnTo>
                  <a:lnTo>
                    <a:pt x="0" y="14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81" name="Freeform 122"/>
            <p:cNvSpPr>
              <a:spLocks/>
            </p:cNvSpPr>
            <p:nvPr/>
          </p:nvSpPr>
          <p:spPr bwMode="auto">
            <a:xfrm>
              <a:off x="2202" y="1804"/>
              <a:ext cx="505" cy="393"/>
            </a:xfrm>
            <a:custGeom>
              <a:avLst/>
              <a:gdLst>
                <a:gd name="T0" fmla="*/ 0 w 3541"/>
                <a:gd name="T1" fmla="*/ 1 h 2750"/>
                <a:gd name="T2" fmla="*/ 0 w 3541"/>
                <a:gd name="T3" fmla="*/ 1 h 2750"/>
                <a:gd name="T4" fmla="*/ 0 w 3541"/>
                <a:gd name="T5" fmla="*/ 1 h 2750"/>
                <a:gd name="T6" fmla="*/ 0 w 3541"/>
                <a:gd name="T7" fmla="*/ 1 h 2750"/>
                <a:gd name="T8" fmla="*/ 0 w 3541"/>
                <a:gd name="T9" fmla="*/ 1 h 2750"/>
                <a:gd name="T10" fmla="*/ 0 w 3541"/>
                <a:gd name="T11" fmla="*/ 1 h 2750"/>
                <a:gd name="T12" fmla="*/ 0 w 3541"/>
                <a:gd name="T13" fmla="*/ 1 h 2750"/>
                <a:gd name="T14" fmla="*/ 0 w 3541"/>
                <a:gd name="T15" fmla="*/ 1 h 2750"/>
                <a:gd name="T16" fmla="*/ 1 w 3541"/>
                <a:gd name="T17" fmla="*/ 1 h 2750"/>
                <a:gd name="T18" fmla="*/ 1 w 3541"/>
                <a:gd name="T19" fmla="*/ 1 h 2750"/>
                <a:gd name="T20" fmla="*/ 1 w 3541"/>
                <a:gd name="T21" fmla="*/ 1 h 2750"/>
                <a:gd name="T22" fmla="*/ 1 w 3541"/>
                <a:gd name="T23" fmla="*/ 1 h 2750"/>
                <a:gd name="T24" fmla="*/ 1 w 3541"/>
                <a:gd name="T25" fmla="*/ 1 h 2750"/>
                <a:gd name="T26" fmla="*/ 1 w 3541"/>
                <a:gd name="T27" fmla="*/ 1 h 2750"/>
                <a:gd name="T28" fmla="*/ 1 w 3541"/>
                <a:gd name="T29" fmla="*/ 0 h 2750"/>
                <a:gd name="T30" fmla="*/ 1 w 3541"/>
                <a:gd name="T31" fmla="*/ 0 h 2750"/>
                <a:gd name="T32" fmla="*/ 1 w 3541"/>
                <a:gd name="T33" fmla="*/ 0 h 2750"/>
                <a:gd name="T34" fmla="*/ 1 w 3541"/>
                <a:gd name="T35" fmla="*/ 0 h 2750"/>
                <a:gd name="T36" fmla="*/ 1 w 3541"/>
                <a:gd name="T37" fmla="*/ 0 h 2750"/>
                <a:gd name="T38" fmla="*/ 1 w 3541"/>
                <a:gd name="T39" fmla="*/ 0 h 2750"/>
                <a:gd name="T40" fmla="*/ 1 w 3541"/>
                <a:gd name="T41" fmla="*/ 0 h 2750"/>
                <a:gd name="T42" fmla="*/ 1 w 3541"/>
                <a:gd name="T43" fmla="*/ 0 h 2750"/>
                <a:gd name="T44" fmla="*/ 1 w 3541"/>
                <a:gd name="T45" fmla="*/ 0 h 2750"/>
                <a:gd name="T46" fmla="*/ 1 w 3541"/>
                <a:gd name="T47" fmla="*/ 0 h 2750"/>
                <a:gd name="T48" fmla="*/ 1 w 3541"/>
                <a:gd name="T49" fmla="*/ 0 h 2750"/>
                <a:gd name="T50" fmla="*/ 1 w 3541"/>
                <a:gd name="T51" fmla="*/ 0 h 2750"/>
                <a:gd name="T52" fmla="*/ 1 w 3541"/>
                <a:gd name="T53" fmla="*/ 0 h 27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1" h="2750">
                  <a:moveTo>
                    <a:pt x="0" y="2750"/>
                  </a:moveTo>
                  <a:lnTo>
                    <a:pt x="152" y="2640"/>
                  </a:lnTo>
                  <a:lnTo>
                    <a:pt x="306" y="2528"/>
                  </a:lnTo>
                  <a:lnTo>
                    <a:pt x="461" y="2415"/>
                  </a:lnTo>
                  <a:lnTo>
                    <a:pt x="618" y="2300"/>
                  </a:lnTo>
                  <a:lnTo>
                    <a:pt x="773" y="2185"/>
                  </a:lnTo>
                  <a:lnTo>
                    <a:pt x="930" y="2068"/>
                  </a:lnTo>
                  <a:lnTo>
                    <a:pt x="1087" y="1950"/>
                  </a:lnTo>
                  <a:lnTo>
                    <a:pt x="1244" y="1833"/>
                  </a:lnTo>
                  <a:lnTo>
                    <a:pt x="1399" y="1715"/>
                  </a:lnTo>
                  <a:lnTo>
                    <a:pt x="1553" y="1599"/>
                  </a:lnTo>
                  <a:lnTo>
                    <a:pt x="1705" y="1482"/>
                  </a:lnTo>
                  <a:lnTo>
                    <a:pt x="1855" y="1367"/>
                  </a:lnTo>
                  <a:lnTo>
                    <a:pt x="2002" y="1252"/>
                  </a:lnTo>
                  <a:lnTo>
                    <a:pt x="2147" y="1139"/>
                  </a:lnTo>
                  <a:lnTo>
                    <a:pt x="2289" y="1029"/>
                  </a:lnTo>
                  <a:lnTo>
                    <a:pt x="2427" y="919"/>
                  </a:lnTo>
                  <a:lnTo>
                    <a:pt x="2561" y="813"/>
                  </a:lnTo>
                  <a:lnTo>
                    <a:pt x="2691" y="709"/>
                  </a:lnTo>
                  <a:lnTo>
                    <a:pt x="2816" y="608"/>
                  </a:lnTo>
                  <a:lnTo>
                    <a:pt x="2936" y="509"/>
                  </a:lnTo>
                  <a:lnTo>
                    <a:pt x="3052" y="415"/>
                  </a:lnTo>
                  <a:lnTo>
                    <a:pt x="3162" y="323"/>
                  </a:lnTo>
                  <a:lnTo>
                    <a:pt x="3266" y="236"/>
                  </a:lnTo>
                  <a:lnTo>
                    <a:pt x="3364" y="153"/>
                  </a:lnTo>
                  <a:lnTo>
                    <a:pt x="3456" y="75"/>
                  </a:lnTo>
                  <a:lnTo>
                    <a:pt x="354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82" name="Freeform 123"/>
            <p:cNvSpPr>
              <a:spLocks/>
            </p:cNvSpPr>
            <p:nvPr/>
          </p:nvSpPr>
          <p:spPr bwMode="auto">
            <a:xfrm>
              <a:off x="1936" y="1105"/>
              <a:ext cx="1091" cy="1164"/>
            </a:xfrm>
            <a:custGeom>
              <a:avLst/>
              <a:gdLst>
                <a:gd name="T0" fmla="*/ 0 w 7640"/>
                <a:gd name="T1" fmla="*/ 3 h 8150"/>
                <a:gd name="T2" fmla="*/ 2 w 7640"/>
                <a:gd name="T3" fmla="*/ 0 h 8150"/>
                <a:gd name="T4" fmla="*/ 3 w 7640"/>
                <a:gd name="T5" fmla="*/ 3 h 8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40" h="8150">
                  <a:moveTo>
                    <a:pt x="0" y="8150"/>
                  </a:moveTo>
                  <a:lnTo>
                    <a:pt x="3718" y="0"/>
                  </a:lnTo>
                  <a:lnTo>
                    <a:pt x="7640" y="8054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3973" name="AutoShape 124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898" name="Group 2"/>
          <p:cNvGrpSpPr>
            <a:grpSpLocks/>
          </p:cNvGrpSpPr>
          <p:nvPr/>
        </p:nvGrpSpPr>
        <p:grpSpPr bwMode="auto">
          <a:xfrm>
            <a:off x="179388" y="692150"/>
            <a:ext cx="5621337" cy="6049963"/>
            <a:chOff x="113" y="436"/>
            <a:chExt cx="3541" cy="3811"/>
          </a:xfrm>
        </p:grpSpPr>
        <p:sp>
          <p:nvSpPr>
            <p:cNvPr id="85076" name="Line 3"/>
            <p:cNvSpPr>
              <a:spLocks noChangeShapeType="1"/>
            </p:cNvSpPr>
            <p:nvPr/>
          </p:nvSpPr>
          <p:spPr bwMode="auto">
            <a:xfrm>
              <a:off x="1000" y="436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7" name="Line 4"/>
            <p:cNvSpPr>
              <a:spLocks noChangeShapeType="1"/>
            </p:cNvSpPr>
            <p:nvPr/>
          </p:nvSpPr>
          <p:spPr bwMode="auto">
            <a:xfrm>
              <a:off x="1000" y="759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8" name="Line 5"/>
            <p:cNvSpPr>
              <a:spLocks noChangeShapeType="1"/>
            </p:cNvSpPr>
            <p:nvPr/>
          </p:nvSpPr>
          <p:spPr bwMode="auto">
            <a:xfrm>
              <a:off x="1000" y="824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9" name="Line 6"/>
            <p:cNvSpPr>
              <a:spLocks noChangeShapeType="1"/>
            </p:cNvSpPr>
            <p:nvPr/>
          </p:nvSpPr>
          <p:spPr bwMode="auto">
            <a:xfrm>
              <a:off x="1000" y="139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0" name="Line 7"/>
            <p:cNvSpPr>
              <a:spLocks noChangeShapeType="1"/>
            </p:cNvSpPr>
            <p:nvPr/>
          </p:nvSpPr>
          <p:spPr bwMode="auto">
            <a:xfrm>
              <a:off x="1000" y="1462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1" name="Line 8"/>
            <p:cNvSpPr>
              <a:spLocks noChangeShapeType="1"/>
            </p:cNvSpPr>
            <p:nvPr/>
          </p:nvSpPr>
          <p:spPr bwMode="auto">
            <a:xfrm>
              <a:off x="1000" y="203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2" name="Line 9"/>
            <p:cNvSpPr>
              <a:spLocks noChangeShapeType="1"/>
            </p:cNvSpPr>
            <p:nvPr/>
          </p:nvSpPr>
          <p:spPr bwMode="auto">
            <a:xfrm>
              <a:off x="1000" y="2101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3" name="Line 10"/>
            <p:cNvSpPr>
              <a:spLocks noChangeShapeType="1"/>
            </p:cNvSpPr>
            <p:nvPr/>
          </p:nvSpPr>
          <p:spPr bwMode="auto">
            <a:xfrm flipH="1">
              <a:off x="193" y="2304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4" name="Line 11"/>
            <p:cNvSpPr>
              <a:spLocks noChangeShapeType="1"/>
            </p:cNvSpPr>
            <p:nvPr/>
          </p:nvSpPr>
          <p:spPr bwMode="auto">
            <a:xfrm flipH="1">
              <a:off x="193" y="511"/>
              <a:ext cx="807" cy="1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5" name="Line 12"/>
            <p:cNvSpPr>
              <a:spLocks noChangeShapeType="1"/>
            </p:cNvSpPr>
            <p:nvPr/>
          </p:nvSpPr>
          <p:spPr bwMode="auto">
            <a:xfrm>
              <a:off x="1000" y="511"/>
              <a:ext cx="807" cy="1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6" name="Line 13"/>
            <p:cNvSpPr>
              <a:spLocks noChangeShapeType="1"/>
            </p:cNvSpPr>
            <p:nvPr/>
          </p:nvSpPr>
          <p:spPr bwMode="auto">
            <a:xfrm>
              <a:off x="2847" y="436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7" name="Line 14"/>
            <p:cNvSpPr>
              <a:spLocks noChangeShapeType="1"/>
            </p:cNvSpPr>
            <p:nvPr/>
          </p:nvSpPr>
          <p:spPr bwMode="auto">
            <a:xfrm>
              <a:off x="2847" y="759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8" name="Line 15"/>
            <p:cNvSpPr>
              <a:spLocks noChangeShapeType="1"/>
            </p:cNvSpPr>
            <p:nvPr/>
          </p:nvSpPr>
          <p:spPr bwMode="auto">
            <a:xfrm>
              <a:off x="2847" y="824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89" name="Line 16"/>
            <p:cNvSpPr>
              <a:spLocks noChangeShapeType="1"/>
            </p:cNvSpPr>
            <p:nvPr/>
          </p:nvSpPr>
          <p:spPr bwMode="auto">
            <a:xfrm>
              <a:off x="2847" y="139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0" name="Line 17"/>
            <p:cNvSpPr>
              <a:spLocks noChangeShapeType="1"/>
            </p:cNvSpPr>
            <p:nvPr/>
          </p:nvSpPr>
          <p:spPr bwMode="auto">
            <a:xfrm>
              <a:off x="2847" y="1462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1" name="Line 18"/>
            <p:cNvSpPr>
              <a:spLocks noChangeShapeType="1"/>
            </p:cNvSpPr>
            <p:nvPr/>
          </p:nvSpPr>
          <p:spPr bwMode="auto">
            <a:xfrm>
              <a:off x="2847" y="203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2" name="Line 19"/>
            <p:cNvSpPr>
              <a:spLocks noChangeShapeType="1"/>
            </p:cNvSpPr>
            <p:nvPr/>
          </p:nvSpPr>
          <p:spPr bwMode="auto">
            <a:xfrm>
              <a:off x="2847" y="2101"/>
              <a:ext cx="0" cy="2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3" name="Line 20"/>
            <p:cNvSpPr>
              <a:spLocks noChangeShapeType="1"/>
            </p:cNvSpPr>
            <p:nvPr/>
          </p:nvSpPr>
          <p:spPr bwMode="auto">
            <a:xfrm>
              <a:off x="2040" y="2304"/>
              <a:ext cx="1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4" name="Line 21"/>
            <p:cNvSpPr>
              <a:spLocks noChangeShapeType="1"/>
            </p:cNvSpPr>
            <p:nvPr/>
          </p:nvSpPr>
          <p:spPr bwMode="auto">
            <a:xfrm flipH="1">
              <a:off x="2040" y="511"/>
              <a:ext cx="807" cy="1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5" name="Line 22"/>
            <p:cNvSpPr>
              <a:spLocks noChangeShapeType="1"/>
            </p:cNvSpPr>
            <p:nvPr/>
          </p:nvSpPr>
          <p:spPr bwMode="auto">
            <a:xfrm>
              <a:off x="1000" y="2467"/>
              <a:ext cx="0" cy="5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6" name="Line 23"/>
            <p:cNvSpPr>
              <a:spLocks noChangeShapeType="1"/>
            </p:cNvSpPr>
            <p:nvPr/>
          </p:nvSpPr>
          <p:spPr bwMode="auto">
            <a:xfrm>
              <a:off x="1000" y="3026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7" name="Line 24"/>
            <p:cNvSpPr>
              <a:spLocks noChangeShapeType="1"/>
            </p:cNvSpPr>
            <p:nvPr/>
          </p:nvSpPr>
          <p:spPr bwMode="auto">
            <a:xfrm>
              <a:off x="1000" y="3090"/>
              <a:ext cx="0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8" name="Line 25"/>
            <p:cNvSpPr>
              <a:spLocks noChangeShapeType="1"/>
            </p:cNvSpPr>
            <p:nvPr/>
          </p:nvSpPr>
          <p:spPr bwMode="auto">
            <a:xfrm>
              <a:off x="1000" y="3662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99" name="Line 26"/>
            <p:cNvSpPr>
              <a:spLocks noChangeShapeType="1"/>
            </p:cNvSpPr>
            <p:nvPr/>
          </p:nvSpPr>
          <p:spPr bwMode="auto">
            <a:xfrm>
              <a:off x="1000" y="3729"/>
              <a:ext cx="0" cy="5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0" name="Line 27"/>
            <p:cNvSpPr>
              <a:spLocks noChangeShapeType="1"/>
            </p:cNvSpPr>
            <p:nvPr/>
          </p:nvSpPr>
          <p:spPr bwMode="auto">
            <a:xfrm>
              <a:off x="113" y="3370"/>
              <a:ext cx="5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1" name="Line 28"/>
            <p:cNvSpPr>
              <a:spLocks noChangeShapeType="1"/>
            </p:cNvSpPr>
            <p:nvPr/>
          </p:nvSpPr>
          <p:spPr bwMode="auto">
            <a:xfrm>
              <a:off x="658" y="3370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2" name="Line 29"/>
            <p:cNvSpPr>
              <a:spLocks noChangeShapeType="1"/>
            </p:cNvSpPr>
            <p:nvPr/>
          </p:nvSpPr>
          <p:spPr bwMode="auto">
            <a:xfrm>
              <a:off x="722" y="3370"/>
              <a:ext cx="5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3" name="Line 30"/>
            <p:cNvSpPr>
              <a:spLocks noChangeShapeType="1"/>
            </p:cNvSpPr>
            <p:nvPr/>
          </p:nvSpPr>
          <p:spPr bwMode="auto">
            <a:xfrm>
              <a:off x="1297" y="337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4" name="Line 31"/>
            <p:cNvSpPr>
              <a:spLocks noChangeShapeType="1"/>
            </p:cNvSpPr>
            <p:nvPr/>
          </p:nvSpPr>
          <p:spPr bwMode="auto">
            <a:xfrm>
              <a:off x="1361" y="3370"/>
              <a:ext cx="5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5" name="Freeform 32"/>
            <p:cNvSpPr>
              <a:spLocks/>
            </p:cNvSpPr>
            <p:nvPr/>
          </p:nvSpPr>
          <p:spPr bwMode="auto">
            <a:xfrm>
              <a:off x="193" y="2563"/>
              <a:ext cx="1614" cy="1615"/>
            </a:xfrm>
            <a:custGeom>
              <a:avLst/>
              <a:gdLst>
                <a:gd name="T0" fmla="*/ 90 w 4227"/>
                <a:gd name="T1" fmla="*/ 42 h 4229"/>
                <a:gd name="T2" fmla="*/ 89 w 4227"/>
                <a:gd name="T3" fmla="*/ 37 h 4229"/>
                <a:gd name="T4" fmla="*/ 88 w 4227"/>
                <a:gd name="T5" fmla="*/ 32 h 4229"/>
                <a:gd name="T6" fmla="*/ 86 w 4227"/>
                <a:gd name="T7" fmla="*/ 27 h 4229"/>
                <a:gd name="T8" fmla="*/ 84 w 4227"/>
                <a:gd name="T9" fmla="*/ 23 h 4229"/>
                <a:gd name="T10" fmla="*/ 81 w 4227"/>
                <a:gd name="T11" fmla="*/ 18 h 4229"/>
                <a:gd name="T12" fmla="*/ 78 w 4227"/>
                <a:gd name="T13" fmla="*/ 15 h 4229"/>
                <a:gd name="T14" fmla="*/ 74 w 4227"/>
                <a:gd name="T15" fmla="*/ 11 h 4229"/>
                <a:gd name="T16" fmla="*/ 70 w 4227"/>
                <a:gd name="T17" fmla="*/ 8 h 4229"/>
                <a:gd name="T18" fmla="*/ 66 w 4227"/>
                <a:gd name="T19" fmla="*/ 5 h 4229"/>
                <a:gd name="T20" fmla="*/ 61 w 4227"/>
                <a:gd name="T21" fmla="*/ 3 h 4229"/>
                <a:gd name="T22" fmla="*/ 57 w 4227"/>
                <a:gd name="T23" fmla="*/ 2 h 4229"/>
                <a:gd name="T24" fmla="*/ 52 w 4227"/>
                <a:gd name="T25" fmla="*/ 0 h 4229"/>
                <a:gd name="T26" fmla="*/ 47 w 4227"/>
                <a:gd name="T27" fmla="*/ 0 h 4229"/>
                <a:gd name="T28" fmla="*/ 42 w 4227"/>
                <a:gd name="T29" fmla="*/ 0 h 4229"/>
                <a:gd name="T30" fmla="*/ 37 w 4227"/>
                <a:gd name="T31" fmla="*/ 1 h 4229"/>
                <a:gd name="T32" fmla="*/ 32 w 4227"/>
                <a:gd name="T33" fmla="*/ 2 h 4229"/>
                <a:gd name="T34" fmla="*/ 27 w 4227"/>
                <a:gd name="T35" fmla="*/ 4 h 4229"/>
                <a:gd name="T36" fmla="*/ 23 w 4227"/>
                <a:gd name="T37" fmla="*/ 6 h 4229"/>
                <a:gd name="T38" fmla="*/ 18 w 4227"/>
                <a:gd name="T39" fmla="*/ 9 h 4229"/>
                <a:gd name="T40" fmla="*/ 15 w 4227"/>
                <a:gd name="T41" fmla="*/ 12 h 4229"/>
                <a:gd name="T42" fmla="*/ 11 w 4227"/>
                <a:gd name="T43" fmla="*/ 16 h 4229"/>
                <a:gd name="T44" fmla="*/ 8 w 4227"/>
                <a:gd name="T45" fmla="*/ 20 h 4229"/>
                <a:gd name="T46" fmla="*/ 5 w 4227"/>
                <a:gd name="T47" fmla="*/ 24 h 4229"/>
                <a:gd name="T48" fmla="*/ 3 w 4227"/>
                <a:gd name="T49" fmla="*/ 29 h 4229"/>
                <a:gd name="T50" fmla="*/ 2 w 4227"/>
                <a:gd name="T51" fmla="*/ 33 h 4229"/>
                <a:gd name="T52" fmla="*/ 0 w 4227"/>
                <a:gd name="T53" fmla="*/ 38 h 4229"/>
                <a:gd name="T54" fmla="*/ 0 w 4227"/>
                <a:gd name="T55" fmla="*/ 43 h 4229"/>
                <a:gd name="T56" fmla="*/ 0 w 4227"/>
                <a:gd name="T57" fmla="*/ 48 h 4229"/>
                <a:gd name="T58" fmla="*/ 1 w 4227"/>
                <a:gd name="T59" fmla="*/ 53 h 4229"/>
                <a:gd name="T60" fmla="*/ 2 w 4227"/>
                <a:gd name="T61" fmla="*/ 58 h 4229"/>
                <a:gd name="T62" fmla="*/ 4 w 4227"/>
                <a:gd name="T63" fmla="*/ 63 h 4229"/>
                <a:gd name="T64" fmla="*/ 6 w 4227"/>
                <a:gd name="T65" fmla="*/ 67 h 4229"/>
                <a:gd name="T66" fmla="*/ 9 w 4227"/>
                <a:gd name="T67" fmla="*/ 72 h 4229"/>
                <a:gd name="T68" fmla="*/ 12 w 4227"/>
                <a:gd name="T69" fmla="*/ 76 h 4229"/>
                <a:gd name="T70" fmla="*/ 16 w 4227"/>
                <a:gd name="T71" fmla="*/ 79 h 4229"/>
                <a:gd name="T72" fmla="*/ 19 w 4227"/>
                <a:gd name="T73" fmla="*/ 82 h 4229"/>
                <a:gd name="T74" fmla="*/ 24 w 4227"/>
                <a:gd name="T75" fmla="*/ 85 h 4229"/>
                <a:gd name="T76" fmla="*/ 28 w 4227"/>
                <a:gd name="T77" fmla="*/ 87 h 4229"/>
                <a:gd name="T78" fmla="*/ 33 w 4227"/>
                <a:gd name="T79" fmla="*/ 88 h 4229"/>
                <a:gd name="T80" fmla="*/ 38 w 4227"/>
                <a:gd name="T81" fmla="*/ 89 h 4229"/>
                <a:gd name="T82" fmla="*/ 43 w 4227"/>
                <a:gd name="T83" fmla="*/ 90 h 4229"/>
                <a:gd name="T84" fmla="*/ 48 w 4227"/>
                <a:gd name="T85" fmla="*/ 90 h 4229"/>
                <a:gd name="T86" fmla="*/ 53 w 4227"/>
                <a:gd name="T87" fmla="*/ 89 h 4229"/>
                <a:gd name="T88" fmla="*/ 58 w 4227"/>
                <a:gd name="T89" fmla="*/ 88 h 4229"/>
                <a:gd name="T90" fmla="*/ 63 w 4227"/>
                <a:gd name="T91" fmla="*/ 86 h 4229"/>
                <a:gd name="T92" fmla="*/ 67 w 4227"/>
                <a:gd name="T93" fmla="*/ 84 h 4229"/>
                <a:gd name="T94" fmla="*/ 71 w 4227"/>
                <a:gd name="T95" fmla="*/ 81 h 4229"/>
                <a:gd name="T96" fmla="*/ 76 w 4227"/>
                <a:gd name="T97" fmla="*/ 78 h 4229"/>
                <a:gd name="T98" fmla="*/ 79 w 4227"/>
                <a:gd name="T99" fmla="*/ 74 h 4229"/>
                <a:gd name="T100" fmla="*/ 82 w 4227"/>
                <a:gd name="T101" fmla="*/ 70 h 4229"/>
                <a:gd name="T102" fmla="*/ 84 w 4227"/>
                <a:gd name="T103" fmla="*/ 66 h 4229"/>
                <a:gd name="T104" fmla="*/ 87 w 4227"/>
                <a:gd name="T105" fmla="*/ 61 h 4229"/>
                <a:gd name="T106" fmla="*/ 88 w 4227"/>
                <a:gd name="T107" fmla="*/ 57 h 4229"/>
                <a:gd name="T108" fmla="*/ 89 w 4227"/>
                <a:gd name="T109" fmla="*/ 52 h 4229"/>
                <a:gd name="T110" fmla="*/ 90 w 4227"/>
                <a:gd name="T111" fmla="*/ 47 h 422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227" h="4229">
                  <a:moveTo>
                    <a:pt x="4227" y="2114"/>
                  </a:moveTo>
                  <a:lnTo>
                    <a:pt x="4224" y="2036"/>
                  </a:lnTo>
                  <a:lnTo>
                    <a:pt x="4220" y="1956"/>
                  </a:lnTo>
                  <a:lnTo>
                    <a:pt x="4213" y="1877"/>
                  </a:lnTo>
                  <a:lnTo>
                    <a:pt x="4202" y="1799"/>
                  </a:lnTo>
                  <a:lnTo>
                    <a:pt x="4189" y="1722"/>
                  </a:lnTo>
                  <a:lnTo>
                    <a:pt x="4174" y="1644"/>
                  </a:lnTo>
                  <a:lnTo>
                    <a:pt x="4155" y="1567"/>
                  </a:lnTo>
                  <a:lnTo>
                    <a:pt x="4133" y="1492"/>
                  </a:lnTo>
                  <a:lnTo>
                    <a:pt x="4108" y="1417"/>
                  </a:lnTo>
                  <a:lnTo>
                    <a:pt x="4081" y="1341"/>
                  </a:lnTo>
                  <a:lnTo>
                    <a:pt x="4050" y="1268"/>
                  </a:lnTo>
                  <a:lnTo>
                    <a:pt x="4017" y="1197"/>
                  </a:lnTo>
                  <a:lnTo>
                    <a:pt x="3981" y="1126"/>
                  </a:lnTo>
                  <a:lnTo>
                    <a:pt x="3944" y="1057"/>
                  </a:lnTo>
                  <a:lnTo>
                    <a:pt x="3903" y="990"/>
                  </a:lnTo>
                  <a:lnTo>
                    <a:pt x="3860" y="924"/>
                  </a:lnTo>
                  <a:lnTo>
                    <a:pt x="3813" y="858"/>
                  </a:lnTo>
                  <a:lnTo>
                    <a:pt x="3766" y="797"/>
                  </a:lnTo>
                  <a:lnTo>
                    <a:pt x="3715" y="736"/>
                  </a:lnTo>
                  <a:lnTo>
                    <a:pt x="3662" y="676"/>
                  </a:lnTo>
                  <a:lnTo>
                    <a:pt x="3608" y="620"/>
                  </a:lnTo>
                  <a:lnTo>
                    <a:pt x="3550" y="564"/>
                  </a:lnTo>
                  <a:lnTo>
                    <a:pt x="3492" y="511"/>
                  </a:lnTo>
                  <a:lnTo>
                    <a:pt x="3431" y="462"/>
                  </a:lnTo>
                  <a:lnTo>
                    <a:pt x="3368" y="413"/>
                  </a:lnTo>
                  <a:lnTo>
                    <a:pt x="3304" y="368"/>
                  </a:lnTo>
                  <a:lnTo>
                    <a:pt x="3237" y="325"/>
                  </a:lnTo>
                  <a:lnTo>
                    <a:pt x="3170" y="284"/>
                  </a:lnTo>
                  <a:lnTo>
                    <a:pt x="3100" y="245"/>
                  </a:lnTo>
                  <a:lnTo>
                    <a:pt x="3031" y="210"/>
                  </a:lnTo>
                  <a:lnTo>
                    <a:pt x="2959" y="176"/>
                  </a:lnTo>
                  <a:lnTo>
                    <a:pt x="2886" y="147"/>
                  </a:lnTo>
                  <a:lnTo>
                    <a:pt x="2812" y="119"/>
                  </a:lnTo>
                  <a:lnTo>
                    <a:pt x="2737" y="94"/>
                  </a:lnTo>
                  <a:lnTo>
                    <a:pt x="2661" y="71"/>
                  </a:lnTo>
                  <a:lnTo>
                    <a:pt x="2584" y="53"/>
                  </a:lnTo>
                  <a:lnTo>
                    <a:pt x="2507" y="37"/>
                  </a:lnTo>
                  <a:lnTo>
                    <a:pt x="2428" y="24"/>
                  </a:lnTo>
                  <a:lnTo>
                    <a:pt x="2350" y="13"/>
                  </a:lnTo>
                  <a:lnTo>
                    <a:pt x="2271" y="6"/>
                  </a:lnTo>
                  <a:lnTo>
                    <a:pt x="2193" y="2"/>
                  </a:lnTo>
                  <a:lnTo>
                    <a:pt x="2113" y="0"/>
                  </a:lnTo>
                  <a:lnTo>
                    <a:pt x="2035" y="2"/>
                  </a:lnTo>
                  <a:lnTo>
                    <a:pt x="1955" y="6"/>
                  </a:lnTo>
                  <a:lnTo>
                    <a:pt x="1877" y="13"/>
                  </a:lnTo>
                  <a:lnTo>
                    <a:pt x="1798" y="24"/>
                  </a:lnTo>
                  <a:lnTo>
                    <a:pt x="1721" y="37"/>
                  </a:lnTo>
                  <a:lnTo>
                    <a:pt x="1644" y="53"/>
                  </a:lnTo>
                  <a:lnTo>
                    <a:pt x="1566" y="71"/>
                  </a:lnTo>
                  <a:lnTo>
                    <a:pt x="1491" y="94"/>
                  </a:lnTo>
                  <a:lnTo>
                    <a:pt x="1416" y="119"/>
                  </a:lnTo>
                  <a:lnTo>
                    <a:pt x="1342" y="147"/>
                  </a:lnTo>
                  <a:lnTo>
                    <a:pt x="1269" y="176"/>
                  </a:lnTo>
                  <a:lnTo>
                    <a:pt x="1197" y="210"/>
                  </a:lnTo>
                  <a:lnTo>
                    <a:pt x="1126" y="245"/>
                  </a:lnTo>
                  <a:lnTo>
                    <a:pt x="1057" y="284"/>
                  </a:lnTo>
                  <a:lnTo>
                    <a:pt x="989" y="325"/>
                  </a:lnTo>
                  <a:lnTo>
                    <a:pt x="923" y="368"/>
                  </a:lnTo>
                  <a:lnTo>
                    <a:pt x="859" y="413"/>
                  </a:lnTo>
                  <a:lnTo>
                    <a:pt x="796" y="462"/>
                  </a:lnTo>
                  <a:lnTo>
                    <a:pt x="735" y="511"/>
                  </a:lnTo>
                  <a:lnTo>
                    <a:pt x="677" y="564"/>
                  </a:lnTo>
                  <a:lnTo>
                    <a:pt x="619" y="620"/>
                  </a:lnTo>
                  <a:lnTo>
                    <a:pt x="565" y="676"/>
                  </a:lnTo>
                  <a:lnTo>
                    <a:pt x="512" y="736"/>
                  </a:lnTo>
                  <a:lnTo>
                    <a:pt x="462" y="797"/>
                  </a:lnTo>
                  <a:lnTo>
                    <a:pt x="414" y="858"/>
                  </a:lnTo>
                  <a:lnTo>
                    <a:pt x="368" y="924"/>
                  </a:lnTo>
                  <a:lnTo>
                    <a:pt x="324" y="990"/>
                  </a:lnTo>
                  <a:lnTo>
                    <a:pt x="284" y="1057"/>
                  </a:lnTo>
                  <a:lnTo>
                    <a:pt x="246" y="1126"/>
                  </a:lnTo>
                  <a:lnTo>
                    <a:pt x="210" y="1197"/>
                  </a:lnTo>
                  <a:lnTo>
                    <a:pt x="177" y="1268"/>
                  </a:lnTo>
                  <a:lnTo>
                    <a:pt x="147" y="1341"/>
                  </a:lnTo>
                  <a:lnTo>
                    <a:pt x="120" y="1417"/>
                  </a:lnTo>
                  <a:lnTo>
                    <a:pt x="94" y="1492"/>
                  </a:lnTo>
                  <a:lnTo>
                    <a:pt x="73" y="1567"/>
                  </a:lnTo>
                  <a:lnTo>
                    <a:pt x="53" y="1644"/>
                  </a:lnTo>
                  <a:lnTo>
                    <a:pt x="38" y="1722"/>
                  </a:lnTo>
                  <a:lnTo>
                    <a:pt x="24" y="1799"/>
                  </a:lnTo>
                  <a:lnTo>
                    <a:pt x="13" y="1877"/>
                  </a:lnTo>
                  <a:lnTo>
                    <a:pt x="7" y="1956"/>
                  </a:lnTo>
                  <a:lnTo>
                    <a:pt x="2" y="2036"/>
                  </a:lnTo>
                  <a:lnTo>
                    <a:pt x="0" y="2114"/>
                  </a:lnTo>
                  <a:lnTo>
                    <a:pt x="2" y="2194"/>
                  </a:lnTo>
                  <a:lnTo>
                    <a:pt x="7" y="2272"/>
                  </a:lnTo>
                  <a:lnTo>
                    <a:pt x="13" y="2352"/>
                  </a:lnTo>
                  <a:lnTo>
                    <a:pt x="24" y="2430"/>
                  </a:lnTo>
                  <a:lnTo>
                    <a:pt x="38" y="2507"/>
                  </a:lnTo>
                  <a:lnTo>
                    <a:pt x="53" y="2585"/>
                  </a:lnTo>
                  <a:lnTo>
                    <a:pt x="73" y="2662"/>
                  </a:lnTo>
                  <a:lnTo>
                    <a:pt x="94" y="2737"/>
                  </a:lnTo>
                  <a:lnTo>
                    <a:pt x="120" y="2813"/>
                  </a:lnTo>
                  <a:lnTo>
                    <a:pt x="147" y="2887"/>
                  </a:lnTo>
                  <a:lnTo>
                    <a:pt x="177" y="2961"/>
                  </a:lnTo>
                  <a:lnTo>
                    <a:pt x="210" y="3032"/>
                  </a:lnTo>
                  <a:lnTo>
                    <a:pt x="246" y="3102"/>
                  </a:lnTo>
                  <a:lnTo>
                    <a:pt x="284" y="3172"/>
                  </a:lnTo>
                  <a:lnTo>
                    <a:pt x="324" y="3239"/>
                  </a:lnTo>
                  <a:lnTo>
                    <a:pt x="368" y="3305"/>
                  </a:lnTo>
                  <a:lnTo>
                    <a:pt x="414" y="3371"/>
                  </a:lnTo>
                  <a:lnTo>
                    <a:pt x="462" y="3433"/>
                  </a:lnTo>
                  <a:lnTo>
                    <a:pt x="512" y="3493"/>
                  </a:lnTo>
                  <a:lnTo>
                    <a:pt x="565" y="3553"/>
                  </a:lnTo>
                  <a:lnTo>
                    <a:pt x="619" y="3609"/>
                  </a:lnTo>
                  <a:lnTo>
                    <a:pt x="677" y="3665"/>
                  </a:lnTo>
                  <a:lnTo>
                    <a:pt x="735" y="3718"/>
                  </a:lnTo>
                  <a:lnTo>
                    <a:pt x="796" y="3767"/>
                  </a:lnTo>
                  <a:lnTo>
                    <a:pt x="859" y="3816"/>
                  </a:lnTo>
                  <a:lnTo>
                    <a:pt x="923" y="3861"/>
                  </a:lnTo>
                  <a:lnTo>
                    <a:pt x="989" y="3905"/>
                  </a:lnTo>
                  <a:lnTo>
                    <a:pt x="1057" y="3945"/>
                  </a:lnTo>
                  <a:lnTo>
                    <a:pt x="1126" y="3984"/>
                  </a:lnTo>
                  <a:lnTo>
                    <a:pt x="1197" y="4019"/>
                  </a:lnTo>
                  <a:lnTo>
                    <a:pt x="1269" y="4053"/>
                  </a:lnTo>
                  <a:lnTo>
                    <a:pt x="1342" y="4082"/>
                  </a:lnTo>
                  <a:lnTo>
                    <a:pt x="1416" y="4110"/>
                  </a:lnTo>
                  <a:lnTo>
                    <a:pt x="1491" y="4136"/>
                  </a:lnTo>
                  <a:lnTo>
                    <a:pt x="1566" y="4157"/>
                  </a:lnTo>
                  <a:lnTo>
                    <a:pt x="1644" y="4176"/>
                  </a:lnTo>
                  <a:lnTo>
                    <a:pt x="1721" y="4192"/>
                  </a:lnTo>
                  <a:lnTo>
                    <a:pt x="1798" y="4205"/>
                  </a:lnTo>
                  <a:lnTo>
                    <a:pt x="1877" y="4216"/>
                  </a:lnTo>
                  <a:lnTo>
                    <a:pt x="1955" y="4223"/>
                  </a:lnTo>
                  <a:lnTo>
                    <a:pt x="2035" y="4227"/>
                  </a:lnTo>
                  <a:lnTo>
                    <a:pt x="2113" y="4229"/>
                  </a:lnTo>
                  <a:lnTo>
                    <a:pt x="2193" y="4227"/>
                  </a:lnTo>
                  <a:lnTo>
                    <a:pt x="2271" y="4223"/>
                  </a:lnTo>
                  <a:lnTo>
                    <a:pt x="2350" y="4216"/>
                  </a:lnTo>
                  <a:lnTo>
                    <a:pt x="2428" y="4205"/>
                  </a:lnTo>
                  <a:lnTo>
                    <a:pt x="2507" y="4192"/>
                  </a:lnTo>
                  <a:lnTo>
                    <a:pt x="2584" y="4176"/>
                  </a:lnTo>
                  <a:lnTo>
                    <a:pt x="2661" y="4157"/>
                  </a:lnTo>
                  <a:lnTo>
                    <a:pt x="2737" y="4136"/>
                  </a:lnTo>
                  <a:lnTo>
                    <a:pt x="2812" y="4110"/>
                  </a:lnTo>
                  <a:lnTo>
                    <a:pt x="2886" y="4082"/>
                  </a:lnTo>
                  <a:lnTo>
                    <a:pt x="2959" y="4053"/>
                  </a:lnTo>
                  <a:lnTo>
                    <a:pt x="3031" y="4019"/>
                  </a:lnTo>
                  <a:lnTo>
                    <a:pt x="3100" y="3984"/>
                  </a:lnTo>
                  <a:lnTo>
                    <a:pt x="3170" y="3945"/>
                  </a:lnTo>
                  <a:lnTo>
                    <a:pt x="3237" y="3905"/>
                  </a:lnTo>
                  <a:lnTo>
                    <a:pt x="3304" y="3861"/>
                  </a:lnTo>
                  <a:lnTo>
                    <a:pt x="3368" y="3816"/>
                  </a:lnTo>
                  <a:lnTo>
                    <a:pt x="3431" y="3767"/>
                  </a:lnTo>
                  <a:lnTo>
                    <a:pt x="3492" y="3718"/>
                  </a:lnTo>
                  <a:lnTo>
                    <a:pt x="3550" y="3665"/>
                  </a:lnTo>
                  <a:lnTo>
                    <a:pt x="3608" y="3609"/>
                  </a:lnTo>
                  <a:lnTo>
                    <a:pt x="3662" y="3553"/>
                  </a:lnTo>
                  <a:lnTo>
                    <a:pt x="3715" y="3493"/>
                  </a:lnTo>
                  <a:lnTo>
                    <a:pt x="3766" y="3433"/>
                  </a:lnTo>
                  <a:lnTo>
                    <a:pt x="3813" y="3371"/>
                  </a:lnTo>
                  <a:lnTo>
                    <a:pt x="3860" y="3305"/>
                  </a:lnTo>
                  <a:lnTo>
                    <a:pt x="3903" y="3239"/>
                  </a:lnTo>
                  <a:lnTo>
                    <a:pt x="3944" y="3172"/>
                  </a:lnTo>
                  <a:lnTo>
                    <a:pt x="3981" y="3102"/>
                  </a:lnTo>
                  <a:lnTo>
                    <a:pt x="4017" y="3032"/>
                  </a:lnTo>
                  <a:lnTo>
                    <a:pt x="4050" y="2961"/>
                  </a:lnTo>
                  <a:lnTo>
                    <a:pt x="4081" y="2887"/>
                  </a:lnTo>
                  <a:lnTo>
                    <a:pt x="4108" y="2813"/>
                  </a:lnTo>
                  <a:lnTo>
                    <a:pt x="4133" y="2737"/>
                  </a:lnTo>
                  <a:lnTo>
                    <a:pt x="4155" y="2662"/>
                  </a:lnTo>
                  <a:lnTo>
                    <a:pt x="4174" y="2585"/>
                  </a:lnTo>
                  <a:lnTo>
                    <a:pt x="4189" y="2507"/>
                  </a:lnTo>
                  <a:lnTo>
                    <a:pt x="4202" y="2430"/>
                  </a:lnTo>
                  <a:lnTo>
                    <a:pt x="4213" y="2352"/>
                  </a:lnTo>
                  <a:lnTo>
                    <a:pt x="4220" y="2272"/>
                  </a:lnTo>
                  <a:lnTo>
                    <a:pt x="4224" y="2194"/>
                  </a:lnTo>
                  <a:lnTo>
                    <a:pt x="4227" y="21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6" name="Line 33"/>
            <p:cNvSpPr>
              <a:spLocks noChangeShapeType="1"/>
            </p:cNvSpPr>
            <p:nvPr/>
          </p:nvSpPr>
          <p:spPr bwMode="auto">
            <a:xfrm flipH="1">
              <a:off x="535" y="1192"/>
              <a:ext cx="251" cy="8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7" name="Line 34"/>
            <p:cNvSpPr>
              <a:spLocks noChangeShapeType="1"/>
            </p:cNvSpPr>
            <p:nvPr/>
          </p:nvSpPr>
          <p:spPr bwMode="auto">
            <a:xfrm>
              <a:off x="535" y="1999"/>
              <a:ext cx="9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8" name="Line 35"/>
            <p:cNvSpPr>
              <a:spLocks noChangeShapeType="1"/>
            </p:cNvSpPr>
            <p:nvPr/>
          </p:nvSpPr>
          <p:spPr bwMode="auto">
            <a:xfrm>
              <a:off x="786" y="1192"/>
              <a:ext cx="738" cy="8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109" name="Line 36"/>
            <p:cNvSpPr>
              <a:spLocks noChangeShapeType="1"/>
            </p:cNvSpPr>
            <p:nvPr/>
          </p:nvSpPr>
          <p:spPr bwMode="auto">
            <a:xfrm>
              <a:off x="2847" y="511"/>
              <a:ext cx="807" cy="17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4995" name="Text Box 37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</a:t>
            </a:r>
          </a:p>
        </p:txBody>
      </p:sp>
      <p:grpSp>
        <p:nvGrpSpPr>
          <p:cNvPr id="208934" name="Group 38"/>
          <p:cNvGrpSpPr>
            <a:grpSpLocks/>
          </p:cNvGrpSpPr>
          <p:nvPr/>
        </p:nvGrpSpPr>
        <p:grpSpPr bwMode="auto">
          <a:xfrm>
            <a:off x="849313" y="3173413"/>
            <a:ext cx="1570037" cy="1519237"/>
            <a:chOff x="535" y="1999"/>
            <a:chExt cx="989" cy="957"/>
          </a:xfrm>
        </p:grpSpPr>
        <p:sp>
          <p:nvSpPr>
            <p:cNvPr id="85074" name="Line 39"/>
            <p:cNvSpPr>
              <a:spLocks noChangeShapeType="1"/>
            </p:cNvSpPr>
            <p:nvPr/>
          </p:nvSpPr>
          <p:spPr bwMode="auto">
            <a:xfrm>
              <a:off x="535" y="1999"/>
              <a:ext cx="0" cy="8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5" name="Line 40"/>
            <p:cNvSpPr>
              <a:spLocks noChangeShapeType="1"/>
            </p:cNvSpPr>
            <p:nvPr/>
          </p:nvSpPr>
          <p:spPr bwMode="auto">
            <a:xfrm>
              <a:off x="1524" y="1999"/>
              <a:ext cx="0" cy="9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37" name="Group 41"/>
          <p:cNvGrpSpPr>
            <a:grpSpLocks/>
          </p:cNvGrpSpPr>
          <p:nvPr/>
        </p:nvGrpSpPr>
        <p:grpSpPr bwMode="auto">
          <a:xfrm>
            <a:off x="849313" y="4289425"/>
            <a:ext cx="1570037" cy="2122488"/>
            <a:chOff x="535" y="2702"/>
            <a:chExt cx="989" cy="1337"/>
          </a:xfrm>
        </p:grpSpPr>
        <p:sp>
          <p:nvSpPr>
            <p:cNvPr id="85072" name="Freeform 42"/>
            <p:cNvSpPr>
              <a:spLocks/>
            </p:cNvSpPr>
            <p:nvPr/>
          </p:nvSpPr>
          <p:spPr bwMode="auto">
            <a:xfrm>
              <a:off x="535" y="3785"/>
              <a:ext cx="989" cy="254"/>
            </a:xfrm>
            <a:custGeom>
              <a:avLst/>
              <a:gdLst>
                <a:gd name="T0" fmla="*/ 0 w 2587"/>
                <a:gd name="T1" fmla="*/ 4 h 668"/>
                <a:gd name="T2" fmla="*/ 1 w 2587"/>
                <a:gd name="T3" fmla="*/ 5 h 668"/>
                <a:gd name="T4" fmla="*/ 2 w 2587"/>
                <a:gd name="T5" fmla="*/ 6 h 668"/>
                <a:gd name="T6" fmla="*/ 3 w 2587"/>
                <a:gd name="T7" fmla="*/ 6 h 668"/>
                <a:gd name="T8" fmla="*/ 5 w 2587"/>
                <a:gd name="T9" fmla="*/ 8 h 668"/>
                <a:gd name="T10" fmla="*/ 6 w 2587"/>
                <a:gd name="T11" fmla="*/ 8 h 668"/>
                <a:gd name="T12" fmla="*/ 7 w 2587"/>
                <a:gd name="T13" fmla="*/ 9 h 668"/>
                <a:gd name="T14" fmla="*/ 9 w 2587"/>
                <a:gd name="T15" fmla="*/ 10 h 668"/>
                <a:gd name="T16" fmla="*/ 10 w 2587"/>
                <a:gd name="T17" fmla="*/ 11 h 668"/>
                <a:gd name="T18" fmla="*/ 12 w 2587"/>
                <a:gd name="T19" fmla="*/ 11 h 668"/>
                <a:gd name="T20" fmla="*/ 13 w 2587"/>
                <a:gd name="T21" fmla="*/ 12 h 668"/>
                <a:gd name="T22" fmla="*/ 15 w 2587"/>
                <a:gd name="T23" fmla="*/ 12 h 668"/>
                <a:gd name="T24" fmla="*/ 16 w 2587"/>
                <a:gd name="T25" fmla="*/ 13 h 668"/>
                <a:gd name="T26" fmla="*/ 18 w 2587"/>
                <a:gd name="T27" fmla="*/ 13 h 668"/>
                <a:gd name="T28" fmla="*/ 19 w 2587"/>
                <a:gd name="T29" fmla="*/ 13 h 668"/>
                <a:gd name="T30" fmla="*/ 21 w 2587"/>
                <a:gd name="T31" fmla="*/ 14 h 668"/>
                <a:gd name="T32" fmla="*/ 22 w 2587"/>
                <a:gd name="T33" fmla="*/ 14 h 668"/>
                <a:gd name="T34" fmla="*/ 24 w 2587"/>
                <a:gd name="T35" fmla="*/ 14 h 668"/>
                <a:gd name="T36" fmla="*/ 26 w 2587"/>
                <a:gd name="T37" fmla="*/ 14 h 668"/>
                <a:gd name="T38" fmla="*/ 27 w 2587"/>
                <a:gd name="T39" fmla="*/ 14 h 668"/>
                <a:gd name="T40" fmla="*/ 29 w 2587"/>
                <a:gd name="T41" fmla="*/ 14 h 668"/>
                <a:gd name="T42" fmla="*/ 30 w 2587"/>
                <a:gd name="T43" fmla="*/ 14 h 668"/>
                <a:gd name="T44" fmla="*/ 32 w 2587"/>
                <a:gd name="T45" fmla="*/ 14 h 668"/>
                <a:gd name="T46" fmla="*/ 33 w 2587"/>
                <a:gd name="T47" fmla="*/ 13 h 668"/>
                <a:gd name="T48" fmla="*/ 35 w 2587"/>
                <a:gd name="T49" fmla="*/ 13 h 668"/>
                <a:gd name="T50" fmla="*/ 36 w 2587"/>
                <a:gd name="T51" fmla="*/ 13 h 668"/>
                <a:gd name="T52" fmla="*/ 38 w 2587"/>
                <a:gd name="T53" fmla="*/ 12 h 668"/>
                <a:gd name="T54" fmla="*/ 39 w 2587"/>
                <a:gd name="T55" fmla="*/ 11 h 668"/>
                <a:gd name="T56" fmla="*/ 41 w 2587"/>
                <a:gd name="T57" fmla="*/ 11 h 668"/>
                <a:gd name="T58" fmla="*/ 42 w 2587"/>
                <a:gd name="T59" fmla="*/ 10 h 668"/>
                <a:gd name="T60" fmla="*/ 44 w 2587"/>
                <a:gd name="T61" fmla="*/ 10 h 668"/>
                <a:gd name="T62" fmla="*/ 45 w 2587"/>
                <a:gd name="T63" fmla="*/ 9 h 668"/>
                <a:gd name="T64" fmla="*/ 46 w 2587"/>
                <a:gd name="T65" fmla="*/ 8 h 668"/>
                <a:gd name="T66" fmla="*/ 47 w 2587"/>
                <a:gd name="T67" fmla="*/ 7 h 668"/>
                <a:gd name="T68" fmla="*/ 49 w 2587"/>
                <a:gd name="T69" fmla="*/ 6 h 668"/>
                <a:gd name="T70" fmla="*/ 50 w 2587"/>
                <a:gd name="T71" fmla="*/ 5 h 668"/>
                <a:gd name="T72" fmla="*/ 51 w 2587"/>
                <a:gd name="T73" fmla="*/ 5 h 668"/>
                <a:gd name="T74" fmla="*/ 52 w 2587"/>
                <a:gd name="T75" fmla="*/ 3 h 668"/>
                <a:gd name="T76" fmla="*/ 53 w 2587"/>
                <a:gd name="T77" fmla="*/ 2 h 668"/>
                <a:gd name="T78" fmla="*/ 54 w 2587"/>
                <a:gd name="T79" fmla="*/ 1 h 668"/>
                <a:gd name="T80" fmla="*/ 55 w 2587"/>
                <a:gd name="T81" fmla="*/ 0 h 6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87" h="668">
                  <a:moveTo>
                    <a:pt x="0" y="179"/>
                  </a:moveTo>
                  <a:lnTo>
                    <a:pt x="54" y="229"/>
                  </a:lnTo>
                  <a:lnTo>
                    <a:pt x="109" y="277"/>
                  </a:lnTo>
                  <a:lnTo>
                    <a:pt x="167" y="321"/>
                  </a:lnTo>
                  <a:lnTo>
                    <a:pt x="227" y="364"/>
                  </a:lnTo>
                  <a:lnTo>
                    <a:pt x="287" y="404"/>
                  </a:lnTo>
                  <a:lnTo>
                    <a:pt x="350" y="440"/>
                  </a:lnTo>
                  <a:lnTo>
                    <a:pt x="414" y="476"/>
                  </a:lnTo>
                  <a:lnTo>
                    <a:pt x="481" y="508"/>
                  </a:lnTo>
                  <a:lnTo>
                    <a:pt x="547" y="536"/>
                  </a:lnTo>
                  <a:lnTo>
                    <a:pt x="616" y="563"/>
                  </a:lnTo>
                  <a:lnTo>
                    <a:pt x="685" y="586"/>
                  </a:lnTo>
                  <a:lnTo>
                    <a:pt x="755" y="607"/>
                  </a:lnTo>
                  <a:lnTo>
                    <a:pt x="826" y="625"/>
                  </a:lnTo>
                  <a:lnTo>
                    <a:pt x="897" y="639"/>
                  </a:lnTo>
                  <a:lnTo>
                    <a:pt x="969" y="651"/>
                  </a:lnTo>
                  <a:lnTo>
                    <a:pt x="1042" y="659"/>
                  </a:lnTo>
                  <a:lnTo>
                    <a:pt x="1115" y="665"/>
                  </a:lnTo>
                  <a:lnTo>
                    <a:pt x="1188" y="668"/>
                  </a:lnTo>
                  <a:lnTo>
                    <a:pt x="1261" y="667"/>
                  </a:lnTo>
                  <a:lnTo>
                    <a:pt x="1334" y="664"/>
                  </a:lnTo>
                  <a:lnTo>
                    <a:pt x="1406" y="657"/>
                  </a:lnTo>
                  <a:lnTo>
                    <a:pt x="1479" y="648"/>
                  </a:lnTo>
                  <a:lnTo>
                    <a:pt x="1551" y="635"/>
                  </a:lnTo>
                  <a:lnTo>
                    <a:pt x="1622" y="619"/>
                  </a:lnTo>
                  <a:lnTo>
                    <a:pt x="1692" y="601"/>
                  </a:lnTo>
                  <a:lnTo>
                    <a:pt x="1763" y="580"/>
                  </a:lnTo>
                  <a:lnTo>
                    <a:pt x="1831" y="555"/>
                  </a:lnTo>
                  <a:lnTo>
                    <a:pt x="1899" y="528"/>
                  </a:lnTo>
                  <a:lnTo>
                    <a:pt x="1965" y="498"/>
                  </a:lnTo>
                  <a:lnTo>
                    <a:pt x="2030" y="465"/>
                  </a:lnTo>
                  <a:lnTo>
                    <a:pt x="2094" y="429"/>
                  </a:lnTo>
                  <a:lnTo>
                    <a:pt x="2157" y="392"/>
                  </a:lnTo>
                  <a:lnTo>
                    <a:pt x="2217" y="351"/>
                  </a:lnTo>
                  <a:lnTo>
                    <a:pt x="2277" y="308"/>
                  </a:lnTo>
                  <a:lnTo>
                    <a:pt x="2333" y="261"/>
                  </a:lnTo>
                  <a:lnTo>
                    <a:pt x="2388" y="214"/>
                  </a:lnTo>
                  <a:lnTo>
                    <a:pt x="2441" y="164"/>
                  </a:lnTo>
                  <a:lnTo>
                    <a:pt x="2492" y="111"/>
                  </a:lnTo>
                  <a:lnTo>
                    <a:pt x="2541" y="57"/>
                  </a:lnTo>
                  <a:lnTo>
                    <a:pt x="258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3" name="Freeform 43"/>
            <p:cNvSpPr>
              <a:spLocks/>
            </p:cNvSpPr>
            <p:nvPr/>
          </p:nvSpPr>
          <p:spPr bwMode="auto">
            <a:xfrm>
              <a:off x="535" y="2702"/>
              <a:ext cx="989" cy="254"/>
            </a:xfrm>
            <a:custGeom>
              <a:avLst/>
              <a:gdLst>
                <a:gd name="T0" fmla="*/ 55 w 2587"/>
                <a:gd name="T1" fmla="*/ 14 h 668"/>
                <a:gd name="T2" fmla="*/ 54 w 2587"/>
                <a:gd name="T3" fmla="*/ 13 h 668"/>
                <a:gd name="T4" fmla="*/ 53 w 2587"/>
                <a:gd name="T5" fmla="*/ 12 h 668"/>
                <a:gd name="T6" fmla="*/ 52 w 2587"/>
                <a:gd name="T7" fmla="*/ 11 h 668"/>
                <a:gd name="T8" fmla="*/ 51 w 2587"/>
                <a:gd name="T9" fmla="*/ 10 h 668"/>
                <a:gd name="T10" fmla="*/ 50 w 2587"/>
                <a:gd name="T11" fmla="*/ 8 h 668"/>
                <a:gd name="T12" fmla="*/ 49 w 2587"/>
                <a:gd name="T13" fmla="*/ 8 h 668"/>
                <a:gd name="T14" fmla="*/ 47 w 2587"/>
                <a:gd name="T15" fmla="*/ 6 h 668"/>
                <a:gd name="T16" fmla="*/ 46 w 2587"/>
                <a:gd name="T17" fmla="*/ 6 h 668"/>
                <a:gd name="T18" fmla="*/ 45 w 2587"/>
                <a:gd name="T19" fmla="*/ 5 h 668"/>
                <a:gd name="T20" fmla="*/ 44 w 2587"/>
                <a:gd name="T21" fmla="*/ 4 h 668"/>
                <a:gd name="T22" fmla="*/ 42 w 2587"/>
                <a:gd name="T23" fmla="*/ 4 h 668"/>
                <a:gd name="T24" fmla="*/ 41 w 2587"/>
                <a:gd name="T25" fmla="*/ 3 h 668"/>
                <a:gd name="T26" fmla="*/ 39 w 2587"/>
                <a:gd name="T27" fmla="*/ 2 h 668"/>
                <a:gd name="T28" fmla="*/ 38 w 2587"/>
                <a:gd name="T29" fmla="*/ 2 h 668"/>
                <a:gd name="T30" fmla="*/ 36 w 2587"/>
                <a:gd name="T31" fmla="*/ 2 h 668"/>
                <a:gd name="T32" fmla="*/ 35 w 2587"/>
                <a:gd name="T33" fmla="*/ 1 h 668"/>
                <a:gd name="T34" fmla="*/ 33 w 2587"/>
                <a:gd name="T35" fmla="*/ 1 h 668"/>
                <a:gd name="T36" fmla="*/ 32 w 2587"/>
                <a:gd name="T37" fmla="*/ 0 h 668"/>
                <a:gd name="T38" fmla="*/ 30 w 2587"/>
                <a:gd name="T39" fmla="*/ 0 h 668"/>
                <a:gd name="T40" fmla="*/ 29 w 2587"/>
                <a:gd name="T41" fmla="*/ 0 h 668"/>
                <a:gd name="T42" fmla="*/ 27 w 2587"/>
                <a:gd name="T43" fmla="*/ 0 h 668"/>
                <a:gd name="T44" fmla="*/ 26 w 2587"/>
                <a:gd name="T45" fmla="*/ 0 h 668"/>
                <a:gd name="T46" fmla="*/ 24 w 2587"/>
                <a:gd name="T47" fmla="*/ 0 h 668"/>
                <a:gd name="T48" fmla="*/ 22 w 2587"/>
                <a:gd name="T49" fmla="*/ 0 h 668"/>
                <a:gd name="T50" fmla="*/ 21 w 2587"/>
                <a:gd name="T51" fmla="*/ 0 h 668"/>
                <a:gd name="T52" fmla="*/ 19 w 2587"/>
                <a:gd name="T53" fmla="*/ 1 h 668"/>
                <a:gd name="T54" fmla="*/ 18 w 2587"/>
                <a:gd name="T55" fmla="*/ 1 h 668"/>
                <a:gd name="T56" fmla="*/ 16 w 2587"/>
                <a:gd name="T57" fmla="*/ 1 h 668"/>
                <a:gd name="T58" fmla="*/ 15 w 2587"/>
                <a:gd name="T59" fmla="*/ 2 h 668"/>
                <a:gd name="T60" fmla="*/ 13 w 2587"/>
                <a:gd name="T61" fmla="*/ 2 h 668"/>
                <a:gd name="T62" fmla="*/ 12 w 2587"/>
                <a:gd name="T63" fmla="*/ 3 h 668"/>
                <a:gd name="T64" fmla="*/ 10 w 2587"/>
                <a:gd name="T65" fmla="*/ 3 h 668"/>
                <a:gd name="T66" fmla="*/ 9 w 2587"/>
                <a:gd name="T67" fmla="*/ 4 h 668"/>
                <a:gd name="T68" fmla="*/ 7 w 2587"/>
                <a:gd name="T69" fmla="*/ 5 h 668"/>
                <a:gd name="T70" fmla="*/ 6 w 2587"/>
                <a:gd name="T71" fmla="*/ 5 h 668"/>
                <a:gd name="T72" fmla="*/ 5 w 2587"/>
                <a:gd name="T73" fmla="*/ 6 h 668"/>
                <a:gd name="T74" fmla="*/ 3 w 2587"/>
                <a:gd name="T75" fmla="*/ 7 h 668"/>
                <a:gd name="T76" fmla="*/ 2 w 2587"/>
                <a:gd name="T77" fmla="*/ 8 h 668"/>
                <a:gd name="T78" fmla="*/ 1 w 2587"/>
                <a:gd name="T79" fmla="*/ 9 h 668"/>
                <a:gd name="T80" fmla="*/ 0 w 2587"/>
                <a:gd name="T81" fmla="*/ 10 h 6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587" h="668">
                  <a:moveTo>
                    <a:pt x="2587" y="668"/>
                  </a:moveTo>
                  <a:lnTo>
                    <a:pt x="2541" y="611"/>
                  </a:lnTo>
                  <a:lnTo>
                    <a:pt x="2492" y="557"/>
                  </a:lnTo>
                  <a:lnTo>
                    <a:pt x="2441" y="504"/>
                  </a:lnTo>
                  <a:lnTo>
                    <a:pt x="2388" y="454"/>
                  </a:lnTo>
                  <a:lnTo>
                    <a:pt x="2333" y="407"/>
                  </a:lnTo>
                  <a:lnTo>
                    <a:pt x="2277" y="360"/>
                  </a:lnTo>
                  <a:lnTo>
                    <a:pt x="2217" y="317"/>
                  </a:lnTo>
                  <a:lnTo>
                    <a:pt x="2157" y="276"/>
                  </a:lnTo>
                  <a:lnTo>
                    <a:pt x="2094" y="239"/>
                  </a:lnTo>
                  <a:lnTo>
                    <a:pt x="2030" y="204"/>
                  </a:lnTo>
                  <a:lnTo>
                    <a:pt x="1965" y="170"/>
                  </a:lnTo>
                  <a:lnTo>
                    <a:pt x="1899" y="141"/>
                  </a:lnTo>
                  <a:lnTo>
                    <a:pt x="1831" y="113"/>
                  </a:lnTo>
                  <a:lnTo>
                    <a:pt x="1763" y="89"/>
                  </a:lnTo>
                  <a:lnTo>
                    <a:pt x="1692" y="68"/>
                  </a:lnTo>
                  <a:lnTo>
                    <a:pt x="1622" y="49"/>
                  </a:lnTo>
                  <a:lnTo>
                    <a:pt x="1551" y="33"/>
                  </a:lnTo>
                  <a:lnTo>
                    <a:pt x="1479" y="20"/>
                  </a:lnTo>
                  <a:lnTo>
                    <a:pt x="1406" y="11"/>
                  </a:lnTo>
                  <a:lnTo>
                    <a:pt x="1334" y="5"/>
                  </a:lnTo>
                  <a:lnTo>
                    <a:pt x="1261" y="1"/>
                  </a:lnTo>
                  <a:lnTo>
                    <a:pt x="1188" y="0"/>
                  </a:lnTo>
                  <a:lnTo>
                    <a:pt x="1115" y="2"/>
                  </a:lnTo>
                  <a:lnTo>
                    <a:pt x="1042" y="9"/>
                  </a:lnTo>
                  <a:lnTo>
                    <a:pt x="969" y="17"/>
                  </a:lnTo>
                  <a:lnTo>
                    <a:pt x="897" y="29"/>
                  </a:lnTo>
                  <a:lnTo>
                    <a:pt x="826" y="43"/>
                  </a:lnTo>
                  <a:lnTo>
                    <a:pt x="755" y="61"/>
                  </a:lnTo>
                  <a:lnTo>
                    <a:pt x="685" y="82"/>
                  </a:lnTo>
                  <a:lnTo>
                    <a:pt x="616" y="105"/>
                  </a:lnTo>
                  <a:lnTo>
                    <a:pt x="547" y="132"/>
                  </a:lnTo>
                  <a:lnTo>
                    <a:pt x="481" y="160"/>
                  </a:lnTo>
                  <a:lnTo>
                    <a:pt x="414" y="192"/>
                  </a:lnTo>
                  <a:lnTo>
                    <a:pt x="350" y="227"/>
                  </a:lnTo>
                  <a:lnTo>
                    <a:pt x="287" y="264"/>
                  </a:lnTo>
                  <a:lnTo>
                    <a:pt x="227" y="304"/>
                  </a:lnTo>
                  <a:lnTo>
                    <a:pt x="167" y="347"/>
                  </a:lnTo>
                  <a:lnTo>
                    <a:pt x="109" y="391"/>
                  </a:lnTo>
                  <a:lnTo>
                    <a:pt x="54" y="439"/>
                  </a:lnTo>
                  <a:lnTo>
                    <a:pt x="0" y="4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40" name="Group 44"/>
          <p:cNvGrpSpPr>
            <a:grpSpLocks/>
          </p:cNvGrpSpPr>
          <p:nvPr/>
        </p:nvGrpSpPr>
        <p:grpSpPr bwMode="auto">
          <a:xfrm>
            <a:off x="849313" y="1892300"/>
            <a:ext cx="1570037" cy="1281113"/>
            <a:chOff x="535" y="1192"/>
            <a:chExt cx="989" cy="807"/>
          </a:xfrm>
        </p:grpSpPr>
        <p:sp>
          <p:nvSpPr>
            <p:cNvPr id="85069" name="Line 45"/>
            <p:cNvSpPr>
              <a:spLocks noChangeShapeType="1"/>
            </p:cNvSpPr>
            <p:nvPr/>
          </p:nvSpPr>
          <p:spPr bwMode="auto">
            <a:xfrm flipH="1">
              <a:off x="535" y="1192"/>
              <a:ext cx="251" cy="8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0" name="Line 46"/>
            <p:cNvSpPr>
              <a:spLocks noChangeShapeType="1"/>
            </p:cNvSpPr>
            <p:nvPr/>
          </p:nvSpPr>
          <p:spPr bwMode="auto">
            <a:xfrm>
              <a:off x="535" y="1999"/>
              <a:ext cx="98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71" name="Line 47"/>
            <p:cNvSpPr>
              <a:spLocks noChangeShapeType="1"/>
            </p:cNvSpPr>
            <p:nvPr/>
          </p:nvSpPr>
          <p:spPr bwMode="auto">
            <a:xfrm>
              <a:off x="786" y="1192"/>
              <a:ext cx="738" cy="8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8944" name="Line 48"/>
          <p:cNvSpPr>
            <a:spLocks noChangeShapeType="1"/>
          </p:cNvSpPr>
          <p:nvPr/>
        </p:nvSpPr>
        <p:spPr bwMode="auto">
          <a:xfrm>
            <a:off x="2419350" y="3173413"/>
            <a:ext cx="10398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8945" name="Line 49"/>
          <p:cNvSpPr>
            <a:spLocks noChangeShapeType="1"/>
          </p:cNvSpPr>
          <p:nvPr/>
        </p:nvSpPr>
        <p:spPr bwMode="auto">
          <a:xfrm>
            <a:off x="1247775" y="1892300"/>
            <a:ext cx="0" cy="31067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8946" name="Group 50"/>
          <p:cNvGrpSpPr>
            <a:grpSpLocks/>
          </p:cNvGrpSpPr>
          <p:nvPr/>
        </p:nvGrpSpPr>
        <p:grpSpPr bwMode="auto">
          <a:xfrm>
            <a:off x="849313" y="4586288"/>
            <a:ext cx="398462" cy="1531937"/>
            <a:chOff x="535" y="2889"/>
            <a:chExt cx="251" cy="965"/>
          </a:xfrm>
        </p:grpSpPr>
        <p:sp>
          <p:nvSpPr>
            <p:cNvPr id="85067" name="Line 51"/>
            <p:cNvSpPr>
              <a:spLocks noChangeShapeType="1"/>
            </p:cNvSpPr>
            <p:nvPr/>
          </p:nvSpPr>
          <p:spPr bwMode="auto">
            <a:xfrm flipH="1" flipV="1">
              <a:off x="535" y="2889"/>
              <a:ext cx="251" cy="2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68" name="Line 52"/>
            <p:cNvSpPr>
              <a:spLocks noChangeShapeType="1"/>
            </p:cNvSpPr>
            <p:nvPr/>
          </p:nvSpPr>
          <p:spPr bwMode="auto">
            <a:xfrm flipH="1">
              <a:off x="535" y="3592"/>
              <a:ext cx="251" cy="2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49" name="Group 53"/>
          <p:cNvGrpSpPr>
            <a:grpSpLocks/>
          </p:cNvGrpSpPr>
          <p:nvPr/>
        </p:nvGrpSpPr>
        <p:grpSpPr bwMode="auto">
          <a:xfrm>
            <a:off x="849313" y="4586288"/>
            <a:ext cx="1570037" cy="1531937"/>
            <a:chOff x="535" y="2889"/>
            <a:chExt cx="989" cy="965"/>
          </a:xfrm>
        </p:grpSpPr>
        <p:grpSp>
          <p:nvGrpSpPr>
            <p:cNvPr id="85042" name="Group 54"/>
            <p:cNvGrpSpPr>
              <a:grpSpLocks/>
            </p:cNvGrpSpPr>
            <p:nvPr/>
          </p:nvGrpSpPr>
          <p:grpSpPr bwMode="auto">
            <a:xfrm>
              <a:off x="535" y="2889"/>
              <a:ext cx="0" cy="965"/>
              <a:chOff x="535" y="2889"/>
              <a:chExt cx="0" cy="965"/>
            </a:xfrm>
          </p:grpSpPr>
          <p:sp>
            <p:nvSpPr>
              <p:cNvPr id="85057" name="Line 55"/>
              <p:cNvSpPr>
                <a:spLocks noChangeShapeType="1"/>
              </p:cNvSpPr>
              <p:nvPr/>
            </p:nvSpPr>
            <p:spPr bwMode="auto">
              <a:xfrm>
                <a:off x="535" y="3774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5058" name="Group 56"/>
              <p:cNvGrpSpPr>
                <a:grpSpLocks/>
              </p:cNvGrpSpPr>
              <p:nvPr/>
            </p:nvGrpSpPr>
            <p:grpSpPr bwMode="auto">
              <a:xfrm>
                <a:off x="535" y="2889"/>
                <a:ext cx="0" cy="864"/>
                <a:chOff x="535" y="2889"/>
                <a:chExt cx="0" cy="864"/>
              </a:xfrm>
            </p:grpSpPr>
            <p:sp>
              <p:nvSpPr>
                <p:cNvPr id="85059" name="Line 57"/>
                <p:cNvSpPr>
                  <a:spLocks noChangeShapeType="1"/>
                </p:cNvSpPr>
                <p:nvPr/>
              </p:nvSpPr>
              <p:spPr bwMode="auto">
                <a:xfrm>
                  <a:off x="535" y="2889"/>
                  <a:ext cx="0" cy="7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0" name="Line 58"/>
                <p:cNvSpPr>
                  <a:spLocks noChangeShapeType="1"/>
                </p:cNvSpPr>
                <p:nvPr/>
              </p:nvSpPr>
              <p:spPr bwMode="auto">
                <a:xfrm>
                  <a:off x="535" y="2988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1" name="Line 59"/>
                <p:cNvSpPr>
                  <a:spLocks noChangeShapeType="1"/>
                </p:cNvSpPr>
                <p:nvPr/>
              </p:nvSpPr>
              <p:spPr bwMode="auto">
                <a:xfrm>
                  <a:off x="535" y="3100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2" name="Line 60"/>
                <p:cNvSpPr>
                  <a:spLocks noChangeShapeType="1"/>
                </p:cNvSpPr>
                <p:nvPr/>
              </p:nvSpPr>
              <p:spPr bwMode="auto">
                <a:xfrm>
                  <a:off x="535" y="321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3" name="Line 61"/>
                <p:cNvSpPr>
                  <a:spLocks noChangeShapeType="1"/>
                </p:cNvSpPr>
                <p:nvPr/>
              </p:nvSpPr>
              <p:spPr bwMode="auto">
                <a:xfrm>
                  <a:off x="535" y="3325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4" name="Line 62"/>
                <p:cNvSpPr>
                  <a:spLocks noChangeShapeType="1"/>
                </p:cNvSpPr>
                <p:nvPr/>
              </p:nvSpPr>
              <p:spPr bwMode="auto">
                <a:xfrm>
                  <a:off x="535" y="343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5" name="Line 63"/>
                <p:cNvSpPr>
                  <a:spLocks noChangeShapeType="1"/>
                </p:cNvSpPr>
                <p:nvPr/>
              </p:nvSpPr>
              <p:spPr bwMode="auto">
                <a:xfrm>
                  <a:off x="535" y="354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5066" name="Line 64"/>
                <p:cNvSpPr>
                  <a:spLocks noChangeShapeType="1"/>
                </p:cNvSpPr>
                <p:nvPr/>
              </p:nvSpPr>
              <p:spPr bwMode="auto">
                <a:xfrm>
                  <a:off x="535" y="366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5043" name="Group 65"/>
            <p:cNvGrpSpPr>
              <a:grpSpLocks/>
            </p:cNvGrpSpPr>
            <p:nvPr/>
          </p:nvGrpSpPr>
          <p:grpSpPr bwMode="auto">
            <a:xfrm>
              <a:off x="1524" y="2956"/>
              <a:ext cx="0" cy="829"/>
              <a:chOff x="1524" y="2956"/>
              <a:chExt cx="0" cy="829"/>
            </a:xfrm>
          </p:grpSpPr>
          <p:sp>
            <p:nvSpPr>
              <p:cNvPr id="85049" name="Line 66"/>
              <p:cNvSpPr>
                <a:spLocks noChangeShapeType="1"/>
              </p:cNvSpPr>
              <p:nvPr/>
            </p:nvSpPr>
            <p:spPr bwMode="auto">
              <a:xfrm>
                <a:off x="1524" y="2956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0" name="Line 67"/>
              <p:cNvSpPr>
                <a:spLocks noChangeShapeType="1"/>
              </p:cNvSpPr>
              <p:nvPr/>
            </p:nvSpPr>
            <p:spPr bwMode="auto">
              <a:xfrm>
                <a:off x="1524" y="3044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1" name="Line 68"/>
              <p:cNvSpPr>
                <a:spLocks noChangeShapeType="1"/>
              </p:cNvSpPr>
              <p:nvPr/>
            </p:nvSpPr>
            <p:spPr bwMode="auto">
              <a:xfrm>
                <a:off x="1524" y="3157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2" name="Line 69"/>
              <p:cNvSpPr>
                <a:spLocks noChangeShapeType="1"/>
              </p:cNvSpPr>
              <p:nvPr/>
            </p:nvSpPr>
            <p:spPr bwMode="auto">
              <a:xfrm>
                <a:off x="1524" y="326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3" name="Line 70"/>
              <p:cNvSpPr>
                <a:spLocks noChangeShapeType="1"/>
              </p:cNvSpPr>
              <p:nvPr/>
            </p:nvSpPr>
            <p:spPr bwMode="auto">
              <a:xfrm>
                <a:off x="1524" y="3381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4" name="Line 71"/>
              <p:cNvSpPr>
                <a:spLocks noChangeShapeType="1"/>
              </p:cNvSpPr>
              <p:nvPr/>
            </p:nvSpPr>
            <p:spPr bwMode="auto">
              <a:xfrm>
                <a:off x="1524" y="3493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5" name="Line 72"/>
              <p:cNvSpPr>
                <a:spLocks noChangeShapeType="1"/>
              </p:cNvSpPr>
              <p:nvPr/>
            </p:nvSpPr>
            <p:spPr bwMode="auto">
              <a:xfrm>
                <a:off x="1524" y="3606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56" name="Line 73"/>
              <p:cNvSpPr>
                <a:spLocks noChangeShapeType="1"/>
              </p:cNvSpPr>
              <p:nvPr/>
            </p:nvSpPr>
            <p:spPr bwMode="auto">
              <a:xfrm>
                <a:off x="1524" y="3718"/>
                <a:ext cx="0" cy="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5044" name="Group 74"/>
            <p:cNvGrpSpPr>
              <a:grpSpLocks/>
            </p:cNvGrpSpPr>
            <p:nvPr/>
          </p:nvGrpSpPr>
          <p:grpSpPr bwMode="auto">
            <a:xfrm>
              <a:off x="786" y="3149"/>
              <a:ext cx="0" cy="443"/>
              <a:chOff x="786" y="3149"/>
              <a:chExt cx="0" cy="443"/>
            </a:xfrm>
          </p:grpSpPr>
          <p:sp>
            <p:nvSpPr>
              <p:cNvPr id="85045" name="Line 75"/>
              <p:cNvSpPr>
                <a:spLocks noChangeShapeType="1"/>
              </p:cNvSpPr>
              <p:nvPr/>
            </p:nvSpPr>
            <p:spPr bwMode="auto">
              <a:xfrm>
                <a:off x="786" y="3149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46" name="Line 76"/>
              <p:cNvSpPr>
                <a:spLocks noChangeShapeType="1"/>
              </p:cNvSpPr>
              <p:nvPr/>
            </p:nvSpPr>
            <p:spPr bwMode="auto">
              <a:xfrm>
                <a:off x="786" y="326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47" name="Line 77"/>
              <p:cNvSpPr>
                <a:spLocks noChangeShapeType="1"/>
              </p:cNvSpPr>
              <p:nvPr/>
            </p:nvSpPr>
            <p:spPr bwMode="auto">
              <a:xfrm>
                <a:off x="786" y="3381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48" name="Line 78"/>
              <p:cNvSpPr>
                <a:spLocks noChangeShapeType="1"/>
              </p:cNvSpPr>
              <p:nvPr/>
            </p:nvSpPr>
            <p:spPr bwMode="auto">
              <a:xfrm>
                <a:off x="786" y="349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08975" name="Line 79"/>
          <p:cNvSpPr>
            <a:spLocks noChangeShapeType="1"/>
          </p:cNvSpPr>
          <p:nvPr/>
        </p:nvSpPr>
        <p:spPr bwMode="auto">
          <a:xfrm>
            <a:off x="1258888" y="1892300"/>
            <a:ext cx="29083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8976" name="Group 80"/>
          <p:cNvGrpSpPr>
            <a:grpSpLocks/>
          </p:cNvGrpSpPr>
          <p:nvPr/>
        </p:nvGrpSpPr>
        <p:grpSpPr bwMode="auto">
          <a:xfrm>
            <a:off x="3756025" y="1892300"/>
            <a:ext cx="1530350" cy="1281113"/>
            <a:chOff x="2366" y="1192"/>
            <a:chExt cx="964" cy="807"/>
          </a:xfrm>
        </p:grpSpPr>
        <p:sp>
          <p:nvSpPr>
            <p:cNvPr id="85040" name="Line 81"/>
            <p:cNvSpPr>
              <a:spLocks noChangeShapeType="1"/>
            </p:cNvSpPr>
            <p:nvPr/>
          </p:nvSpPr>
          <p:spPr bwMode="auto">
            <a:xfrm flipH="1">
              <a:off x="2366" y="1192"/>
              <a:ext cx="259" cy="8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41" name="Line 82"/>
            <p:cNvSpPr>
              <a:spLocks noChangeShapeType="1"/>
            </p:cNvSpPr>
            <p:nvPr/>
          </p:nvSpPr>
          <p:spPr bwMode="auto">
            <a:xfrm>
              <a:off x="3068" y="1192"/>
              <a:ext cx="262" cy="8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79" name="Group 83"/>
          <p:cNvGrpSpPr>
            <a:grpSpLocks/>
          </p:cNvGrpSpPr>
          <p:nvPr/>
        </p:nvGrpSpPr>
        <p:grpSpPr bwMode="auto">
          <a:xfrm>
            <a:off x="1247775" y="4598988"/>
            <a:ext cx="1171575" cy="1501775"/>
            <a:chOff x="786" y="2897"/>
            <a:chExt cx="738" cy="946"/>
          </a:xfrm>
        </p:grpSpPr>
        <p:sp>
          <p:nvSpPr>
            <p:cNvPr id="85038" name="Freeform 84"/>
            <p:cNvSpPr>
              <a:spLocks/>
            </p:cNvSpPr>
            <p:nvPr/>
          </p:nvSpPr>
          <p:spPr bwMode="auto">
            <a:xfrm>
              <a:off x="786" y="2897"/>
              <a:ext cx="738" cy="252"/>
            </a:xfrm>
            <a:custGeom>
              <a:avLst/>
              <a:gdLst>
                <a:gd name="T0" fmla="*/ 41 w 1931"/>
                <a:gd name="T1" fmla="*/ 3 h 657"/>
                <a:gd name="T2" fmla="*/ 40 w 1931"/>
                <a:gd name="T3" fmla="*/ 3 h 657"/>
                <a:gd name="T4" fmla="*/ 39 w 1931"/>
                <a:gd name="T5" fmla="*/ 2 h 657"/>
                <a:gd name="T6" fmla="*/ 37 w 1931"/>
                <a:gd name="T7" fmla="*/ 2 h 657"/>
                <a:gd name="T8" fmla="*/ 36 w 1931"/>
                <a:gd name="T9" fmla="*/ 1 h 657"/>
                <a:gd name="T10" fmla="*/ 35 w 1931"/>
                <a:gd name="T11" fmla="*/ 1 h 657"/>
                <a:gd name="T12" fmla="*/ 34 w 1931"/>
                <a:gd name="T13" fmla="*/ 1 h 657"/>
                <a:gd name="T14" fmla="*/ 32 w 1931"/>
                <a:gd name="T15" fmla="*/ 0 h 657"/>
                <a:gd name="T16" fmla="*/ 31 w 1931"/>
                <a:gd name="T17" fmla="*/ 0 h 657"/>
                <a:gd name="T18" fmla="*/ 29 w 1931"/>
                <a:gd name="T19" fmla="*/ 0 h 657"/>
                <a:gd name="T20" fmla="*/ 28 w 1931"/>
                <a:gd name="T21" fmla="*/ 0 h 657"/>
                <a:gd name="T22" fmla="*/ 27 w 1931"/>
                <a:gd name="T23" fmla="*/ 0 h 657"/>
                <a:gd name="T24" fmla="*/ 26 w 1931"/>
                <a:gd name="T25" fmla="*/ 0 h 657"/>
                <a:gd name="T26" fmla="*/ 24 w 1931"/>
                <a:gd name="T27" fmla="*/ 0 h 657"/>
                <a:gd name="T28" fmla="*/ 23 w 1931"/>
                <a:gd name="T29" fmla="*/ 0 h 657"/>
                <a:gd name="T30" fmla="*/ 21 w 1931"/>
                <a:gd name="T31" fmla="*/ 0 h 657"/>
                <a:gd name="T32" fmla="*/ 20 w 1931"/>
                <a:gd name="T33" fmla="*/ 1 h 657"/>
                <a:gd name="T34" fmla="*/ 19 w 1931"/>
                <a:gd name="T35" fmla="*/ 1 h 657"/>
                <a:gd name="T36" fmla="*/ 17 w 1931"/>
                <a:gd name="T37" fmla="*/ 1 h 657"/>
                <a:gd name="T38" fmla="*/ 16 w 1931"/>
                <a:gd name="T39" fmla="*/ 2 h 657"/>
                <a:gd name="T40" fmla="*/ 15 w 1931"/>
                <a:gd name="T41" fmla="*/ 2 h 657"/>
                <a:gd name="T42" fmla="*/ 14 w 1931"/>
                <a:gd name="T43" fmla="*/ 3 h 657"/>
                <a:gd name="T44" fmla="*/ 12 w 1931"/>
                <a:gd name="T45" fmla="*/ 3 h 657"/>
                <a:gd name="T46" fmla="*/ 11 w 1931"/>
                <a:gd name="T47" fmla="*/ 4 h 657"/>
                <a:gd name="T48" fmla="*/ 10 w 1931"/>
                <a:gd name="T49" fmla="*/ 5 h 657"/>
                <a:gd name="T50" fmla="*/ 9 w 1931"/>
                <a:gd name="T51" fmla="*/ 5 h 657"/>
                <a:gd name="T52" fmla="*/ 8 w 1931"/>
                <a:gd name="T53" fmla="*/ 6 h 657"/>
                <a:gd name="T54" fmla="*/ 7 w 1931"/>
                <a:gd name="T55" fmla="*/ 7 h 657"/>
                <a:gd name="T56" fmla="*/ 6 w 1931"/>
                <a:gd name="T57" fmla="*/ 8 h 657"/>
                <a:gd name="T58" fmla="*/ 5 w 1931"/>
                <a:gd name="T59" fmla="*/ 8 h 657"/>
                <a:gd name="T60" fmla="*/ 4 w 1931"/>
                <a:gd name="T61" fmla="*/ 9 h 657"/>
                <a:gd name="T62" fmla="*/ 3 w 1931"/>
                <a:gd name="T63" fmla="*/ 10 h 657"/>
                <a:gd name="T64" fmla="*/ 2 w 1931"/>
                <a:gd name="T65" fmla="*/ 11 h 657"/>
                <a:gd name="T66" fmla="*/ 2 w 1931"/>
                <a:gd name="T67" fmla="*/ 12 h 657"/>
                <a:gd name="T68" fmla="*/ 1 w 1931"/>
                <a:gd name="T69" fmla="*/ 13 h 657"/>
                <a:gd name="T70" fmla="*/ 0 w 1931"/>
                <a:gd name="T71" fmla="*/ 14 h 6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31" h="657">
                  <a:moveTo>
                    <a:pt x="1931" y="152"/>
                  </a:moveTo>
                  <a:lnTo>
                    <a:pt x="1875" y="126"/>
                  </a:lnTo>
                  <a:lnTo>
                    <a:pt x="1816" y="103"/>
                  </a:lnTo>
                  <a:lnTo>
                    <a:pt x="1758" y="82"/>
                  </a:lnTo>
                  <a:lnTo>
                    <a:pt x="1697" y="63"/>
                  </a:lnTo>
                  <a:lnTo>
                    <a:pt x="1635" y="47"/>
                  </a:lnTo>
                  <a:lnTo>
                    <a:pt x="1573" y="32"/>
                  </a:lnTo>
                  <a:lnTo>
                    <a:pt x="1511" y="21"/>
                  </a:lnTo>
                  <a:lnTo>
                    <a:pt x="1447" y="12"/>
                  </a:lnTo>
                  <a:lnTo>
                    <a:pt x="1384" y="6"/>
                  </a:lnTo>
                  <a:lnTo>
                    <a:pt x="1320" y="1"/>
                  </a:lnTo>
                  <a:lnTo>
                    <a:pt x="1256" y="0"/>
                  </a:lnTo>
                  <a:lnTo>
                    <a:pt x="1192" y="1"/>
                  </a:lnTo>
                  <a:lnTo>
                    <a:pt x="1128" y="5"/>
                  </a:lnTo>
                  <a:lnTo>
                    <a:pt x="1064" y="11"/>
                  </a:lnTo>
                  <a:lnTo>
                    <a:pt x="1001" y="20"/>
                  </a:lnTo>
                  <a:lnTo>
                    <a:pt x="938" y="31"/>
                  </a:lnTo>
                  <a:lnTo>
                    <a:pt x="876" y="45"/>
                  </a:lnTo>
                  <a:lnTo>
                    <a:pt x="815" y="61"/>
                  </a:lnTo>
                  <a:lnTo>
                    <a:pt x="754" y="79"/>
                  </a:lnTo>
                  <a:lnTo>
                    <a:pt x="695" y="100"/>
                  </a:lnTo>
                  <a:lnTo>
                    <a:pt x="636" y="123"/>
                  </a:lnTo>
                  <a:lnTo>
                    <a:pt x="580" y="148"/>
                  </a:lnTo>
                  <a:lnTo>
                    <a:pt x="523" y="176"/>
                  </a:lnTo>
                  <a:lnTo>
                    <a:pt x="469" y="206"/>
                  </a:lnTo>
                  <a:lnTo>
                    <a:pt x="416" y="238"/>
                  </a:lnTo>
                  <a:lnTo>
                    <a:pt x="365" y="272"/>
                  </a:lnTo>
                  <a:lnTo>
                    <a:pt x="317" y="308"/>
                  </a:lnTo>
                  <a:lnTo>
                    <a:pt x="269" y="345"/>
                  </a:lnTo>
                  <a:lnTo>
                    <a:pt x="224" y="385"/>
                  </a:lnTo>
                  <a:lnTo>
                    <a:pt x="181" y="427"/>
                  </a:lnTo>
                  <a:lnTo>
                    <a:pt x="140" y="470"/>
                  </a:lnTo>
                  <a:lnTo>
                    <a:pt x="102" y="514"/>
                  </a:lnTo>
                  <a:lnTo>
                    <a:pt x="66" y="561"/>
                  </a:lnTo>
                  <a:lnTo>
                    <a:pt x="31" y="608"/>
                  </a:lnTo>
                  <a:lnTo>
                    <a:pt x="0" y="65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39" name="Freeform 85"/>
            <p:cNvSpPr>
              <a:spLocks/>
            </p:cNvSpPr>
            <p:nvPr/>
          </p:nvSpPr>
          <p:spPr bwMode="auto">
            <a:xfrm>
              <a:off x="786" y="3592"/>
              <a:ext cx="738" cy="251"/>
            </a:xfrm>
            <a:custGeom>
              <a:avLst/>
              <a:gdLst>
                <a:gd name="T0" fmla="*/ 0 w 1931"/>
                <a:gd name="T1" fmla="*/ 0 h 657"/>
                <a:gd name="T2" fmla="*/ 1 w 1931"/>
                <a:gd name="T3" fmla="*/ 1 h 657"/>
                <a:gd name="T4" fmla="*/ 2 w 1931"/>
                <a:gd name="T5" fmla="*/ 2 h 657"/>
                <a:gd name="T6" fmla="*/ 2 w 1931"/>
                <a:gd name="T7" fmla="*/ 3 h 657"/>
                <a:gd name="T8" fmla="*/ 3 w 1931"/>
                <a:gd name="T9" fmla="*/ 4 h 657"/>
                <a:gd name="T10" fmla="*/ 4 w 1931"/>
                <a:gd name="T11" fmla="*/ 5 h 657"/>
                <a:gd name="T12" fmla="*/ 5 w 1931"/>
                <a:gd name="T13" fmla="*/ 6 h 657"/>
                <a:gd name="T14" fmla="*/ 6 w 1931"/>
                <a:gd name="T15" fmla="*/ 6 h 657"/>
                <a:gd name="T16" fmla="*/ 7 w 1931"/>
                <a:gd name="T17" fmla="*/ 7 h 657"/>
                <a:gd name="T18" fmla="*/ 8 w 1931"/>
                <a:gd name="T19" fmla="*/ 8 h 657"/>
                <a:gd name="T20" fmla="*/ 9 w 1931"/>
                <a:gd name="T21" fmla="*/ 9 h 657"/>
                <a:gd name="T22" fmla="*/ 10 w 1931"/>
                <a:gd name="T23" fmla="*/ 10 h 657"/>
                <a:gd name="T24" fmla="*/ 11 w 1931"/>
                <a:gd name="T25" fmla="*/ 10 h 657"/>
                <a:gd name="T26" fmla="*/ 12 w 1931"/>
                <a:gd name="T27" fmla="*/ 11 h 657"/>
                <a:gd name="T28" fmla="*/ 14 w 1931"/>
                <a:gd name="T29" fmla="*/ 11 h 657"/>
                <a:gd name="T30" fmla="*/ 15 w 1931"/>
                <a:gd name="T31" fmla="*/ 12 h 657"/>
                <a:gd name="T32" fmla="*/ 16 w 1931"/>
                <a:gd name="T33" fmla="*/ 12 h 657"/>
                <a:gd name="T34" fmla="*/ 17 w 1931"/>
                <a:gd name="T35" fmla="*/ 13 h 657"/>
                <a:gd name="T36" fmla="*/ 19 w 1931"/>
                <a:gd name="T37" fmla="*/ 13 h 657"/>
                <a:gd name="T38" fmla="*/ 20 w 1931"/>
                <a:gd name="T39" fmla="*/ 13 h 657"/>
                <a:gd name="T40" fmla="*/ 21 w 1931"/>
                <a:gd name="T41" fmla="*/ 14 h 657"/>
                <a:gd name="T42" fmla="*/ 23 w 1931"/>
                <a:gd name="T43" fmla="*/ 14 h 657"/>
                <a:gd name="T44" fmla="*/ 24 w 1931"/>
                <a:gd name="T45" fmla="*/ 14 h 657"/>
                <a:gd name="T46" fmla="*/ 26 w 1931"/>
                <a:gd name="T47" fmla="*/ 14 h 657"/>
                <a:gd name="T48" fmla="*/ 27 w 1931"/>
                <a:gd name="T49" fmla="*/ 14 h 657"/>
                <a:gd name="T50" fmla="*/ 28 w 1931"/>
                <a:gd name="T51" fmla="*/ 14 h 657"/>
                <a:gd name="T52" fmla="*/ 29 w 1931"/>
                <a:gd name="T53" fmla="*/ 14 h 657"/>
                <a:gd name="T54" fmla="*/ 31 w 1931"/>
                <a:gd name="T55" fmla="*/ 14 h 657"/>
                <a:gd name="T56" fmla="*/ 32 w 1931"/>
                <a:gd name="T57" fmla="*/ 14 h 657"/>
                <a:gd name="T58" fmla="*/ 34 w 1931"/>
                <a:gd name="T59" fmla="*/ 13 h 657"/>
                <a:gd name="T60" fmla="*/ 35 w 1931"/>
                <a:gd name="T61" fmla="*/ 13 h 657"/>
                <a:gd name="T62" fmla="*/ 36 w 1931"/>
                <a:gd name="T63" fmla="*/ 13 h 657"/>
                <a:gd name="T64" fmla="*/ 37 w 1931"/>
                <a:gd name="T65" fmla="*/ 12 h 657"/>
                <a:gd name="T66" fmla="*/ 39 w 1931"/>
                <a:gd name="T67" fmla="*/ 12 h 657"/>
                <a:gd name="T68" fmla="*/ 40 w 1931"/>
                <a:gd name="T69" fmla="*/ 11 h 657"/>
                <a:gd name="T70" fmla="*/ 41 w 1931"/>
                <a:gd name="T71" fmla="*/ 11 h 6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31" h="657">
                  <a:moveTo>
                    <a:pt x="0" y="0"/>
                  </a:moveTo>
                  <a:lnTo>
                    <a:pt x="31" y="49"/>
                  </a:lnTo>
                  <a:lnTo>
                    <a:pt x="66" y="96"/>
                  </a:lnTo>
                  <a:lnTo>
                    <a:pt x="102" y="143"/>
                  </a:lnTo>
                  <a:lnTo>
                    <a:pt x="140" y="187"/>
                  </a:lnTo>
                  <a:lnTo>
                    <a:pt x="181" y="230"/>
                  </a:lnTo>
                  <a:lnTo>
                    <a:pt x="224" y="272"/>
                  </a:lnTo>
                  <a:lnTo>
                    <a:pt x="269" y="312"/>
                  </a:lnTo>
                  <a:lnTo>
                    <a:pt x="317" y="350"/>
                  </a:lnTo>
                  <a:lnTo>
                    <a:pt x="365" y="385"/>
                  </a:lnTo>
                  <a:lnTo>
                    <a:pt x="416" y="419"/>
                  </a:lnTo>
                  <a:lnTo>
                    <a:pt x="469" y="451"/>
                  </a:lnTo>
                  <a:lnTo>
                    <a:pt x="523" y="481"/>
                  </a:lnTo>
                  <a:lnTo>
                    <a:pt x="580" y="509"/>
                  </a:lnTo>
                  <a:lnTo>
                    <a:pt x="636" y="534"/>
                  </a:lnTo>
                  <a:lnTo>
                    <a:pt x="695" y="557"/>
                  </a:lnTo>
                  <a:lnTo>
                    <a:pt x="754" y="578"/>
                  </a:lnTo>
                  <a:lnTo>
                    <a:pt x="815" y="596"/>
                  </a:lnTo>
                  <a:lnTo>
                    <a:pt x="876" y="613"/>
                  </a:lnTo>
                  <a:lnTo>
                    <a:pt x="938" y="626"/>
                  </a:lnTo>
                  <a:lnTo>
                    <a:pt x="1001" y="637"/>
                  </a:lnTo>
                  <a:lnTo>
                    <a:pt x="1064" y="646"/>
                  </a:lnTo>
                  <a:lnTo>
                    <a:pt x="1128" y="652"/>
                  </a:lnTo>
                  <a:lnTo>
                    <a:pt x="1192" y="656"/>
                  </a:lnTo>
                  <a:lnTo>
                    <a:pt x="1256" y="657"/>
                  </a:lnTo>
                  <a:lnTo>
                    <a:pt x="1320" y="656"/>
                  </a:lnTo>
                  <a:lnTo>
                    <a:pt x="1384" y="651"/>
                  </a:lnTo>
                  <a:lnTo>
                    <a:pt x="1447" y="645"/>
                  </a:lnTo>
                  <a:lnTo>
                    <a:pt x="1511" y="636"/>
                  </a:lnTo>
                  <a:lnTo>
                    <a:pt x="1573" y="625"/>
                  </a:lnTo>
                  <a:lnTo>
                    <a:pt x="1635" y="610"/>
                  </a:lnTo>
                  <a:lnTo>
                    <a:pt x="1697" y="594"/>
                  </a:lnTo>
                  <a:lnTo>
                    <a:pt x="1758" y="575"/>
                  </a:lnTo>
                  <a:lnTo>
                    <a:pt x="1816" y="554"/>
                  </a:lnTo>
                  <a:lnTo>
                    <a:pt x="1875" y="531"/>
                  </a:lnTo>
                  <a:lnTo>
                    <a:pt x="1931" y="50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82" name="Group 86"/>
          <p:cNvGrpSpPr>
            <a:grpSpLocks/>
          </p:cNvGrpSpPr>
          <p:nvPr/>
        </p:nvGrpSpPr>
        <p:grpSpPr bwMode="auto">
          <a:xfrm>
            <a:off x="3459163" y="2262188"/>
            <a:ext cx="2120900" cy="911225"/>
            <a:chOff x="2179" y="1425"/>
            <a:chExt cx="1336" cy="574"/>
          </a:xfrm>
        </p:grpSpPr>
        <p:sp>
          <p:nvSpPr>
            <p:cNvPr id="85036" name="Line 87"/>
            <p:cNvSpPr>
              <a:spLocks noChangeShapeType="1"/>
            </p:cNvSpPr>
            <p:nvPr/>
          </p:nvSpPr>
          <p:spPr bwMode="auto">
            <a:xfrm flipH="1">
              <a:off x="2179" y="1425"/>
              <a:ext cx="259" cy="57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37" name="Line 88"/>
            <p:cNvSpPr>
              <a:spLocks noChangeShapeType="1"/>
            </p:cNvSpPr>
            <p:nvPr/>
          </p:nvSpPr>
          <p:spPr bwMode="auto">
            <a:xfrm>
              <a:off x="3258" y="1425"/>
              <a:ext cx="257" cy="574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8985" name="Group 89"/>
          <p:cNvGrpSpPr>
            <a:grpSpLocks/>
          </p:cNvGrpSpPr>
          <p:nvPr/>
        </p:nvGrpSpPr>
        <p:grpSpPr bwMode="auto">
          <a:xfrm>
            <a:off x="3771900" y="1892300"/>
            <a:ext cx="1498600" cy="1281113"/>
            <a:chOff x="2376" y="1192"/>
            <a:chExt cx="944" cy="807"/>
          </a:xfrm>
        </p:grpSpPr>
        <p:grpSp>
          <p:nvGrpSpPr>
            <p:cNvPr id="85028" name="Group 90"/>
            <p:cNvGrpSpPr>
              <a:grpSpLocks/>
            </p:cNvGrpSpPr>
            <p:nvPr/>
          </p:nvGrpSpPr>
          <p:grpSpPr bwMode="auto">
            <a:xfrm>
              <a:off x="2376" y="1192"/>
              <a:ext cx="944" cy="703"/>
              <a:chOff x="2376" y="1192"/>
              <a:chExt cx="944" cy="703"/>
            </a:xfrm>
          </p:grpSpPr>
          <p:sp>
            <p:nvSpPr>
              <p:cNvPr id="85034" name="Freeform 91"/>
              <p:cNvSpPr>
                <a:spLocks/>
              </p:cNvSpPr>
              <p:nvPr/>
            </p:nvSpPr>
            <p:spPr bwMode="auto">
              <a:xfrm>
                <a:off x="2376" y="1192"/>
                <a:ext cx="249" cy="703"/>
              </a:xfrm>
              <a:custGeom>
                <a:avLst/>
                <a:gdLst>
                  <a:gd name="T0" fmla="*/ 14 w 655"/>
                  <a:gd name="T1" fmla="*/ 0 h 1839"/>
                  <a:gd name="T2" fmla="*/ 13 w 655"/>
                  <a:gd name="T3" fmla="*/ 1 h 1839"/>
                  <a:gd name="T4" fmla="*/ 12 w 655"/>
                  <a:gd name="T5" fmla="*/ 2 h 1839"/>
                  <a:gd name="T6" fmla="*/ 11 w 655"/>
                  <a:gd name="T7" fmla="*/ 2 h 1839"/>
                  <a:gd name="T8" fmla="*/ 10 w 655"/>
                  <a:gd name="T9" fmla="*/ 3 h 1839"/>
                  <a:gd name="T10" fmla="*/ 9 w 655"/>
                  <a:gd name="T11" fmla="*/ 4 h 1839"/>
                  <a:gd name="T12" fmla="*/ 8 w 655"/>
                  <a:gd name="T13" fmla="*/ 5 h 1839"/>
                  <a:gd name="T14" fmla="*/ 7 w 655"/>
                  <a:gd name="T15" fmla="*/ 6 h 1839"/>
                  <a:gd name="T16" fmla="*/ 6 w 655"/>
                  <a:gd name="T17" fmla="*/ 7 h 1839"/>
                  <a:gd name="T18" fmla="*/ 6 w 655"/>
                  <a:gd name="T19" fmla="*/ 8 h 1839"/>
                  <a:gd name="T20" fmla="*/ 5 w 655"/>
                  <a:gd name="T21" fmla="*/ 9 h 1839"/>
                  <a:gd name="T22" fmla="*/ 5 w 655"/>
                  <a:gd name="T23" fmla="*/ 10 h 1839"/>
                  <a:gd name="T24" fmla="*/ 4 w 655"/>
                  <a:gd name="T25" fmla="*/ 12 h 1839"/>
                  <a:gd name="T26" fmla="*/ 3 w 655"/>
                  <a:gd name="T27" fmla="*/ 13 h 1839"/>
                  <a:gd name="T28" fmla="*/ 3 w 655"/>
                  <a:gd name="T29" fmla="*/ 14 h 1839"/>
                  <a:gd name="T30" fmla="*/ 2 w 655"/>
                  <a:gd name="T31" fmla="*/ 16 h 1839"/>
                  <a:gd name="T32" fmla="*/ 2 w 655"/>
                  <a:gd name="T33" fmla="*/ 17 h 1839"/>
                  <a:gd name="T34" fmla="*/ 2 w 655"/>
                  <a:gd name="T35" fmla="*/ 18 h 1839"/>
                  <a:gd name="T36" fmla="*/ 1 w 655"/>
                  <a:gd name="T37" fmla="*/ 19 h 1839"/>
                  <a:gd name="T38" fmla="*/ 1 w 655"/>
                  <a:gd name="T39" fmla="*/ 21 h 1839"/>
                  <a:gd name="T40" fmla="*/ 1 w 655"/>
                  <a:gd name="T41" fmla="*/ 22 h 1839"/>
                  <a:gd name="T42" fmla="*/ 0 w 655"/>
                  <a:gd name="T43" fmla="*/ 24 h 1839"/>
                  <a:gd name="T44" fmla="*/ 0 w 655"/>
                  <a:gd name="T45" fmla="*/ 25 h 1839"/>
                  <a:gd name="T46" fmla="*/ 0 w 655"/>
                  <a:gd name="T47" fmla="*/ 26 h 1839"/>
                  <a:gd name="T48" fmla="*/ 0 w 655"/>
                  <a:gd name="T49" fmla="*/ 28 h 1839"/>
                  <a:gd name="T50" fmla="*/ 0 w 655"/>
                  <a:gd name="T51" fmla="*/ 29 h 1839"/>
                  <a:gd name="T52" fmla="*/ 0 w 655"/>
                  <a:gd name="T53" fmla="*/ 31 h 1839"/>
                  <a:gd name="T54" fmla="*/ 0 w 655"/>
                  <a:gd name="T55" fmla="*/ 32 h 1839"/>
                  <a:gd name="T56" fmla="*/ 0 w 655"/>
                  <a:gd name="T57" fmla="*/ 34 h 1839"/>
                  <a:gd name="T58" fmla="*/ 0 w 655"/>
                  <a:gd name="T59" fmla="*/ 35 h 1839"/>
                  <a:gd name="T60" fmla="*/ 1 w 655"/>
                  <a:gd name="T61" fmla="*/ 37 h 1839"/>
                  <a:gd name="T62" fmla="*/ 1 w 655"/>
                  <a:gd name="T63" fmla="*/ 38 h 1839"/>
                  <a:gd name="T64" fmla="*/ 1 w 655"/>
                  <a:gd name="T65" fmla="*/ 39 h 183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5" h="1839">
                    <a:moveTo>
                      <a:pt x="655" y="0"/>
                    </a:moveTo>
                    <a:lnTo>
                      <a:pt x="609" y="33"/>
                    </a:lnTo>
                    <a:lnTo>
                      <a:pt x="562" y="68"/>
                    </a:lnTo>
                    <a:lnTo>
                      <a:pt x="518" y="106"/>
                    </a:lnTo>
                    <a:lnTo>
                      <a:pt x="475" y="146"/>
                    </a:lnTo>
                    <a:lnTo>
                      <a:pt x="433" y="189"/>
                    </a:lnTo>
                    <a:lnTo>
                      <a:pt x="393" y="233"/>
                    </a:lnTo>
                    <a:lnTo>
                      <a:pt x="355" y="281"/>
                    </a:lnTo>
                    <a:lnTo>
                      <a:pt x="318" y="329"/>
                    </a:lnTo>
                    <a:lnTo>
                      <a:pt x="283" y="380"/>
                    </a:lnTo>
                    <a:lnTo>
                      <a:pt x="250" y="433"/>
                    </a:lnTo>
                    <a:lnTo>
                      <a:pt x="218" y="487"/>
                    </a:lnTo>
                    <a:lnTo>
                      <a:pt x="188" y="544"/>
                    </a:lnTo>
                    <a:lnTo>
                      <a:pt x="161" y="602"/>
                    </a:lnTo>
                    <a:lnTo>
                      <a:pt x="135" y="661"/>
                    </a:lnTo>
                    <a:lnTo>
                      <a:pt x="112" y="722"/>
                    </a:lnTo>
                    <a:lnTo>
                      <a:pt x="91" y="784"/>
                    </a:lnTo>
                    <a:lnTo>
                      <a:pt x="72" y="847"/>
                    </a:lnTo>
                    <a:lnTo>
                      <a:pt x="54" y="911"/>
                    </a:lnTo>
                    <a:lnTo>
                      <a:pt x="40" y="975"/>
                    </a:lnTo>
                    <a:lnTo>
                      <a:pt x="28" y="1041"/>
                    </a:lnTo>
                    <a:lnTo>
                      <a:pt x="18" y="1106"/>
                    </a:lnTo>
                    <a:lnTo>
                      <a:pt x="9" y="1174"/>
                    </a:lnTo>
                    <a:lnTo>
                      <a:pt x="3" y="1240"/>
                    </a:lnTo>
                    <a:lnTo>
                      <a:pt x="1" y="1307"/>
                    </a:lnTo>
                    <a:lnTo>
                      <a:pt x="0" y="1375"/>
                    </a:lnTo>
                    <a:lnTo>
                      <a:pt x="1" y="1442"/>
                    </a:lnTo>
                    <a:lnTo>
                      <a:pt x="5" y="1510"/>
                    </a:lnTo>
                    <a:lnTo>
                      <a:pt x="11" y="1576"/>
                    </a:lnTo>
                    <a:lnTo>
                      <a:pt x="20" y="1642"/>
                    </a:lnTo>
                    <a:lnTo>
                      <a:pt x="31" y="1709"/>
                    </a:lnTo>
                    <a:lnTo>
                      <a:pt x="43" y="1774"/>
                    </a:lnTo>
                    <a:lnTo>
                      <a:pt x="58" y="183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35" name="Freeform 92"/>
              <p:cNvSpPr>
                <a:spLocks/>
              </p:cNvSpPr>
              <p:nvPr/>
            </p:nvSpPr>
            <p:spPr bwMode="auto">
              <a:xfrm>
                <a:off x="3068" y="1192"/>
                <a:ext cx="252" cy="703"/>
              </a:xfrm>
              <a:custGeom>
                <a:avLst/>
                <a:gdLst>
                  <a:gd name="T0" fmla="*/ 13 w 655"/>
                  <a:gd name="T1" fmla="*/ 39 h 1839"/>
                  <a:gd name="T2" fmla="*/ 13 w 655"/>
                  <a:gd name="T3" fmla="*/ 38 h 1839"/>
                  <a:gd name="T4" fmla="*/ 13 w 655"/>
                  <a:gd name="T5" fmla="*/ 37 h 1839"/>
                  <a:gd name="T6" fmla="*/ 14 w 655"/>
                  <a:gd name="T7" fmla="*/ 35 h 1839"/>
                  <a:gd name="T8" fmla="*/ 14 w 655"/>
                  <a:gd name="T9" fmla="*/ 34 h 1839"/>
                  <a:gd name="T10" fmla="*/ 14 w 655"/>
                  <a:gd name="T11" fmla="*/ 32 h 1839"/>
                  <a:gd name="T12" fmla="*/ 14 w 655"/>
                  <a:gd name="T13" fmla="*/ 31 h 1839"/>
                  <a:gd name="T14" fmla="*/ 14 w 655"/>
                  <a:gd name="T15" fmla="*/ 29 h 1839"/>
                  <a:gd name="T16" fmla="*/ 14 w 655"/>
                  <a:gd name="T17" fmla="*/ 28 h 1839"/>
                  <a:gd name="T18" fmla="*/ 14 w 655"/>
                  <a:gd name="T19" fmla="*/ 26 h 1839"/>
                  <a:gd name="T20" fmla="*/ 14 w 655"/>
                  <a:gd name="T21" fmla="*/ 25 h 1839"/>
                  <a:gd name="T22" fmla="*/ 14 w 655"/>
                  <a:gd name="T23" fmla="*/ 24 h 1839"/>
                  <a:gd name="T24" fmla="*/ 14 w 655"/>
                  <a:gd name="T25" fmla="*/ 22 h 1839"/>
                  <a:gd name="T26" fmla="*/ 13 w 655"/>
                  <a:gd name="T27" fmla="*/ 21 h 1839"/>
                  <a:gd name="T28" fmla="*/ 13 w 655"/>
                  <a:gd name="T29" fmla="*/ 19 h 1839"/>
                  <a:gd name="T30" fmla="*/ 13 w 655"/>
                  <a:gd name="T31" fmla="*/ 18 h 1839"/>
                  <a:gd name="T32" fmla="*/ 12 w 655"/>
                  <a:gd name="T33" fmla="*/ 17 h 1839"/>
                  <a:gd name="T34" fmla="*/ 12 w 655"/>
                  <a:gd name="T35" fmla="*/ 16 h 1839"/>
                  <a:gd name="T36" fmla="*/ 12 w 655"/>
                  <a:gd name="T37" fmla="*/ 14 h 1839"/>
                  <a:gd name="T38" fmla="*/ 11 w 655"/>
                  <a:gd name="T39" fmla="*/ 13 h 1839"/>
                  <a:gd name="T40" fmla="*/ 10 w 655"/>
                  <a:gd name="T41" fmla="*/ 12 h 1839"/>
                  <a:gd name="T42" fmla="*/ 10 w 655"/>
                  <a:gd name="T43" fmla="*/ 10 h 1839"/>
                  <a:gd name="T44" fmla="*/ 9 w 655"/>
                  <a:gd name="T45" fmla="*/ 9 h 1839"/>
                  <a:gd name="T46" fmla="*/ 8 w 655"/>
                  <a:gd name="T47" fmla="*/ 8 h 1839"/>
                  <a:gd name="T48" fmla="*/ 7 w 655"/>
                  <a:gd name="T49" fmla="*/ 7 h 1839"/>
                  <a:gd name="T50" fmla="*/ 7 w 655"/>
                  <a:gd name="T51" fmla="*/ 6 h 1839"/>
                  <a:gd name="T52" fmla="*/ 6 w 655"/>
                  <a:gd name="T53" fmla="*/ 5 h 1839"/>
                  <a:gd name="T54" fmla="*/ 5 w 655"/>
                  <a:gd name="T55" fmla="*/ 4 h 1839"/>
                  <a:gd name="T56" fmla="*/ 4 w 655"/>
                  <a:gd name="T57" fmla="*/ 3 h 1839"/>
                  <a:gd name="T58" fmla="*/ 3 w 655"/>
                  <a:gd name="T59" fmla="*/ 2 h 1839"/>
                  <a:gd name="T60" fmla="*/ 2 w 655"/>
                  <a:gd name="T61" fmla="*/ 2 h 1839"/>
                  <a:gd name="T62" fmla="*/ 1 w 655"/>
                  <a:gd name="T63" fmla="*/ 1 h 1839"/>
                  <a:gd name="T64" fmla="*/ 0 w 655"/>
                  <a:gd name="T65" fmla="*/ 0 h 183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5" h="1839">
                    <a:moveTo>
                      <a:pt x="595" y="1839"/>
                    </a:moveTo>
                    <a:lnTo>
                      <a:pt x="611" y="1774"/>
                    </a:lnTo>
                    <a:lnTo>
                      <a:pt x="624" y="1709"/>
                    </a:lnTo>
                    <a:lnTo>
                      <a:pt x="635" y="1642"/>
                    </a:lnTo>
                    <a:lnTo>
                      <a:pt x="643" y="1576"/>
                    </a:lnTo>
                    <a:lnTo>
                      <a:pt x="650" y="1510"/>
                    </a:lnTo>
                    <a:lnTo>
                      <a:pt x="653" y="1442"/>
                    </a:lnTo>
                    <a:lnTo>
                      <a:pt x="655" y="1375"/>
                    </a:lnTo>
                    <a:lnTo>
                      <a:pt x="654" y="1307"/>
                    </a:lnTo>
                    <a:lnTo>
                      <a:pt x="651" y="1240"/>
                    </a:lnTo>
                    <a:lnTo>
                      <a:pt x="645" y="1174"/>
                    </a:lnTo>
                    <a:lnTo>
                      <a:pt x="637" y="1106"/>
                    </a:lnTo>
                    <a:lnTo>
                      <a:pt x="628" y="1041"/>
                    </a:lnTo>
                    <a:lnTo>
                      <a:pt x="615" y="975"/>
                    </a:lnTo>
                    <a:lnTo>
                      <a:pt x="600" y="911"/>
                    </a:lnTo>
                    <a:lnTo>
                      <a:pt x="583" y="847"/>
                    </a:lnTo>
                    <a:lnTo>
                      <a:pt x="565" y="784"/>
                    </a:lnTo>
                    <a:lnTo>
                      <a:pt x="542" y="722"/>
                    </a:lnTo>
                    <a:lnTo>
                      <a:pt x="519" y="661"/>
                    </a:lnTo>
                    <a:lnTo>
                      <a:pt x="494" y="602"/>
                    </a:lnTo>
                    <a:lnTo>
                      <a:pt x="466" y="544"/>
                    </a:lnTo>
                    <a:lnTo>
                      <a:pt x="436" y="487"/>
                    </a:lnTo>
                    <a:lnTo>
                      <a:pt x="405" y="433"/>
                    </a:lnTo>
                    <a:lnTo>
                      <a:pt x="372" y="380"/>
                    </a:lnTo>
                    <a:lnTo>
                      <a:pt x="337" y="329"/>
                    </a:lnTo>
                    <a:lnTo>
                      <a:pt x="300" y="281"/>
                    </a:lnTo>
                    <a:lnTo>
                      <a:pt x="262" y="233"/>
                    </a:lnTo>
                    <a:lnTo>
                      <a:pt x="221" y="189"/>
                    </a:lnTo>
                    <a:lnTo>
                      <a:pt x="180" y="146"/>
                    </a:lnTo>
                    <a:lnTo>
                      <a:pt x="137" y="106"/>
                    </a:lnTo>
                    <a:lnTo>
                      <a:pt x="91" y="68"/>
                    </a:lnTo>
                    <a:lnTo>
                      <a:pt x="46" y="3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5029" name="Group 93"/>
            <p:cNvGrpSpPr>
              <a:grpSpLocks/>
            </p:cNvGrpSpPr>
            <p:nvPr/>
          </p:nvGrpSpPr>
          <p:grpSpPr bwMode="auto">
            <a:xfrm>
              <a:off x="2398" y="1895"/>
              <a:ext cx="897" cy="104"/>
              <a:chOff x="2398" y="1895"/>
              <a:chExt cx="897" cy="104"/>
            </a:xfrm>
          </p:grpSpPr>
          <p:sp>
            <p:nvSpPr>
              <p:cNvPr id="85030" name="Freeform 94"/>
              <p:cNvSpPr>
                <a:spLocks/>
              </p:cNvSpPr>
              <p:nvPr/>
            </p:nvSpPr>
            <p:spPr bwMode="auto">
              <a:xfrm>
                <a:off x="3261" y="1959"/>
                <a:ext cx="16" cy="40"/>
              </a:xfrm>
              <a:custGeom>
                <a:avLst/>
                <a:gdLst>
                  <a:gd name="T0" fmla="*/ 0 w 42"/>
                  <a:gd name="T1" fmla="*/ 2 h 105"/>
                  <a:gd name="T2" fmla="*/ 0 w 42"/>
                  <a:gd name="T3" fmla="*/ 1 h 105"/>
                  <a:gd name="T4" fmla="*/ 1 w 42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5">
                    <a:moveTo>
                      <a:pt x="0" y="105"/>
                    </a:moveTo>
                    <a:lnTo>
                      <a:pt x="22" y="53"/>
                    </a:lnTo>
                    <a:lnTo>
                      <a:pt x="4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31" name="Freeform 95"/>
              <p:cNvSpPr>
                <a:spLocks/>
              </p:cNvSpPr>
              <p:nvPr/>
            </p:nvSpPr>
            <p:spPr bwMode="auto">
              <a:xfrm>
                <a:off x="3285" y="1895"/>
                <a:ext cx="10" cy="43"/>
              </a:xfrm>
              <a:custGeom>
                <a:avLst/>
                <a:gdLst>
                  <a:gd name="T0" fmla="*/ 0 w 30"/>
                  <a:gd name="T1" fmla="*/ 3 h 108"/>
                  <a:gd name="T2" fmla="*/ 0 w 30"/>
                  <a:gd name="T3" fmla="*/ 2 h 108"/>
                  <a:gd name="T4" fmla="*/ 0 w 30"/>
                  <a:gd name="T5" fmla="*/ 0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08">
                    <a:moveTo>
                      <a:pt x="0" y="108"/>
                    </a:moveTo>
                    <a:lnTo>
                      <a:pt x="16" y="55"/>
                    </a:lnTo>
                    <a:lnTo>
                      <a:pt x="3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32" name="Freeform 96"/>
              <p:cNvSpPr>
                <a:spLocks/>
              </p:cNvSpPr>
              <p:nvPr/>
            </p:nvSpPr>
            <p:spPr bwMode="auto">
              <a:xfrm>
                <a:off x="2398" y="1895"/>
                <a:ext cx="13" cy="43"/>
              </a:xfrm>
              <a:custGeom>
                <a:avLst/>
                <a:gdLst>
                  <a:gd name="T0" fmla="*/ 0 w 33"/>
                  <a:gd name="T1" fmla="*/ 0 h 108"/>
                  <a:gd name="T2" fmla="*/ 0 w 33"/>
                  <a:gd name="T3" fmla="*/ 2 h 108"/>
                  <a:gd name="T4" fmla="*/ 1 w 33"/>
                  <a:gd name="T5" fmla="*/ 3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08">
                    <a:moveTo>
                      <a:pt x="0" y="0"/>
                    </a:moveTo>
                    <a:lnTo>
                      <a:pt x="16" y="55"/>
                    </a:lnTo>
                    <a:lnTo>
                      <a:pt x="33" y="1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33" name="Freeform 97"/>
              <p:cNvSpPr>
                <a:spLocks/>
              </p:cNvSpPr>
              <p:nvPr/>
            </p:nvSpPr>
            <p:spPr bwMode="auto">
              <a:xfrm>
                <a:off x="2416" y="1959"/>
                <a:ext cx="16" cy="40"/>
              </a:xfrm>
              <a:custGeom>
                <a:avLst/>
                <a:gdLst>
                  <a:gd name="T0" fmla="*/ 0 w 42"/>
                  <a:gd name="T1" fmla="*/ 0 h 105"/>
                  <a:gd name="T2" fmla="*/ 0 w 42"/>
                  <a:gd name="T3" fmla="*/ 1 h 105"/>
                  <a:gd name="T4" fmla="*/ 1 w 42"/>
                  <a:gd name="T5" fmla="*/ 2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5">
                    <a:moveTo>
                      <a:pt x="0" y="0"/>
                    </a:moveTo>
                    <a:lnTo>
                      <a:pt x="20" y="53"/>
                    </a:lnTo>
                    <a:lnTo>
                      <a:pt x="42" y="1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8994" name="Group 98"/>
          <p:cNvGrpSpPr>
            <a:grpSpLocks/>
          </p:cNvGrpSpPr>
          <p:nvPr/>
        </p:nvGrpSpPr>
        <p:grpSpPr bwMode="auto">
          <a:xfrm>
            <a:off x="3906838" y="1892300"/>
            <a:ext cx="1219200" cy="1281113"/>
            <a:chOff x="2461" y="1192"/>
            <a:chExt cx="768" cy="807"/>
          </a:xfrm>
        </p:grpSpPr>
        <p:grpSp>
          <p:nvGrpSpPr>
            <p:cNvPr id="85015" name="Group 99"/>
            <p:cNvGrpSpPr>
              <a:grpSpLocks/>
            </p:cNvGrpSpPr>
            <p:nvPr/>
          </p:nvGrpSpPr>
          <p:grpSpPr bwMode="auto">
            <a:xfrm rot="-5400000">
              <a:off x="2846" y="970"/>
              <a:ext cx="0" cy="443"/>
              <a:chOff x="786" y="3149"/>
              <a:chExt cx="0" cy="443"/>
            </a:xfrm>
          </p:grpSpPr>
          <p:sp>
            <p:nvSpPr>
              <p:cNvPr id="85024" name="Line 100"/>
              <p:cNvSpPr>
                <a:spLocks noChangeShapeType="1"/>
              </p:cNvSpPr>
              <p:nvPr/>
            </p:nvSpPr>
            <p:spPr bwMode="auto">
              <a:xfrm>
                <a:off x="786" y="3149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5" name="Line 101"/>
              <p:cNvSpPr>
                <a:spLocks noChangeShapeType="1"/>
              </p:cNvSpPr>
              <p:nvPr/>
            </p:nvSpPr>
            <p:spPr bwMode="auto">
              <a:xfrm>
                <a:off x="786" y="3269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6" name="Line 102"/>
              <p:cNvSpPr>
                <a:spLocks noChangeShapeType="1"/>
              </p:cNvSpPr>
              <p:nvPr/>
            </p:nvSpPr>
            <p:spPr bwMode="auto">
              <a:xfrm>
                <a:off x="786" y="3381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7" name="Line 103"/>
              <p:cNvSpPr>
                <a:spLocks noChangeShapeType="1"/>
              </p:cNvSpPr>
              <p:nvPr/>
            </p:nvSpPr>
            <p:spPr bwMode="auto">
              <a:xfrm>
                <a:off x="786" y="349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5016" name="Group 104"/>
            <p:cNvGrpSpPr>
              <a:grpSpLocks/>
            </p:cNvGrpSpPr>
            <p:nvPr/>
          </p:nvGrpSpPr>
          <p:grpSpPr bwMode="auto">
            <a:xfrm>
              <a:off x="2461" y="1999"/>
              <a:ext cx="768" cy="0"/>
              <a:chOff x="2461" y="1999"/>
              <a:chExt cx="768" cy="0"/>
            </a:xfrm>
          </p:grpSpPr>
          <p:sp>
            <p:nvSpPr>
              <p:cNvPr id="85017" name="Line 105"/>
              <p:cNvSpPr>
                <a:spLocks noChangeShapeType="1"/>
              </p:cNvSpPr>
              <p:nvPr/>
            </p:nvSpPr>
            <p:spPr bwMode="auto">
              <a:xfrm>
                <a:off x="2461" y="1999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18" name="Line 106"/>
              <p:cNvSpPr>
                <a:spLocks noChangeShapeType="1"/>
              </p:cNvSpPr>
              <p:nvPr/>
            </p:nvSpPr>
            <p:spPr bwMode="auto">
              <a:xfrm>
                <a:off x="2576" y="1999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19" name="Line 107"/>
              <p:cNvSpPr>
                <a:spLocks noChangeShapeType="1"/>
              </p:cNvSpPr>
              <p:nvPr/>
            </p:nvSpPr>
            <p:spPr bwMode="auto">
              <a:xfrm>
                <a:off x="2689" y="1999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0" name="Line 108"/>
              <p:cNvSpPr>
                <a:spLocks noChangeShapeType="1"/>
              </p:cNvSpPr>
              <p:nvPr/>
            </p:nvSpPr>
            <p:spPr bwMode="auto">
              <a:xfrm>
                <a:off x="2801" y="1999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1" name="Line 109"/>
              <p:cNvSpPr>
                <a:spLocks noChangeShapeType="1"/>
              </p:cNvSpPr>
              <p:nvPr/>
            </p:nvSpPr>
            <p:spPr bwMode="auto">
              <a:xfrm>
                <a:off x="2913" y="1999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2" name="Line 110"/>
              <p:cNvSpPr>
                <a:spLocks noChangeShapeType="1"/>
              </p:cNvSpPr>
              <p:nvPr/>
            </p:nvSpPr>
            <p:spPr bwMode="auto">
              <a:xfrm>
                <a:off x="3026" y="1999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23" name="Line 111"/>
              <p:cNvSpPr>
                <a:spLocks noChangeShapeType="1"/>
              </p:cNvSpPr>
              <p:nvPr/>
            </p:nvSpPr>
            <p:spPr bwMode="auto">
              <a:xfrm>
                <a:off x="3138" y="1999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09008" name="Group 112"/>
          <p:cNvGrpSpPr>
            <a:grpSpLocks/>
          </p:cNvGrpSpPr>
          <p:nvPr/>
        </p:nvGrpSpPr>
        <p:grpSpPr bwMode="auto">
          <a:xfrm>
            <a:off x="3459163" y="3173413"/>
            <a:ext cx="2120900" cy="1587"/>
            <a:chOff x="2179" y="1999"/>
            <a:chExt cx="1336" cy="1"/>
          </a:xfrm>
        </p:grpSpPr>
        <p:sp>
          <p:nvSpPr>
            <p:cNvPr id="85010" name="Line 113"/>
            <p:cNvSpPr>
              <a:spLocks noChangeAspect="1" noChangeShapeType="1"/>
            </p:cNvSpPr>
            <p:nvPr/>
          </p:nvSpPr>
          <p:spPr bwMode="auto">
            <a:xfrm>
              <a:off x="2390" y="1999"/>
              <a:ext cx="42" cy="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011" name="Line 114"/>
            <p:cNvSpPr>
              <a:spLocks noChangeShapeType="1"/>
            </p:cNvSpPr>
            <p:nvPr/>
          </p:nvSpPr>
          <p:spPr bwMode="auto">
            <a:xfrm>
              <a:off x="3259" y="1999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85012" name="Group 115"/>
            <p:cNvGrpSpPr>
              <a:grpSpLocks/>
            </p:cNvGrpSpPr>
            <p:nvPr/>
          </p:nvGrpSpPr>
          <p:grpSpPr bwMode="auto">
            <a:xfrm>
              <a:off x="2179" y="1999"/>
              <a:ext cx="1336" cy="0"/>
              <a:chOff x="2179" y="1999"/>
              <a:chExt cx="1336" cy="0"/>
            </a:xfrm>
          </p:grpSpPr>
          <p:sp>
            <p:nvSpPr>
              <p:cNvPr id="85013" name="Line 116"/>
              <p:cNvSpPr>
                <a:spLocks noChangeShapeType="1"/>
              </p:cNvSpPr>
              <p:nvPr/>
            </p:nvSpPr>
            <p:spPr bwMode="auto">
              <a:xfrm>
                <a:off x="2179" y="1999"/>
                <a:ext cx="18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5014" name="Line 117"/>
              <p:cNvSpPr>
                <a:spLocks noChangeShapeType="1"/>
              </p:cNvSpPr>
              <p:nvPr/>
            </p:nvSpPr>
            <p:spPr bwMode="auto">
              <a:xfrm>
                <a:off x="3330" y="1999"/>
                <a:ext cx="18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8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08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08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8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8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9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08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8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08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08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08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089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208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08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08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944" grpId="0" animBg="1"/>
      <p:bldP spid="208945" grpId="0" animBg="1"/>
      <p:bldP spid="208975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</a:t>
            </a:r>
          </a:p>
        </p:txBody>
      </p:sp>
      <p:grpSp>
        <p:nvGrpSpPr>
          <p:cNvPr id="86019" name="Group 3"/>
          <p:cNvGrpSpPr>
            <a:grpSpLocks/>
          </p:cNvGrpSpPr>
          <p:nvPr/>
        </p:nvGrpSpPr>
        <p:grpSpPr bwMode="auto">
          <a:xfrm>
            <a:off x="179388" y="692150"/>
            <a:ext cx="5621337" cy="6049963"/>
            <a:chOff x="113" y="436"/>
            <a:chExt cx="3541" cy="3811"/>
          </a:xfrm>
        </p:grpSpPr>
        <p:grpSp>
          <p:nvGrpSpPr>
            <p:cNvPr id="86031" name="Group 4"/>
            <p:cNvGrpSpPr>
              <a:grpSpLocks/>
            </p:cNvGrpSpPr>
            <p:nvPr/>
          </p:nvGrpSpPr>
          <p:grpSpPr bwMode="auto">
            <a:xfrm>
              <a:off x="113" y="436"/>
              <a:ext cx="3541" cy="3811"/>
              <a:chOff x="113" y="436"/>
              <a:chExt cx="3541" cy="3811"/>
            </a:xfrm>
          </p:grpSpPr>
          <p:sp>
            <p:nvSpPr>
              <p:cNvPr id="86102" name="Line 5"/>
              <p:cNvSpPr>
                <a:spLocks noChangeShapeType="1"/>
              </p:cNvSpPr>
              <p:nvPr/>
            </p:nvSpPr>
            <p:spPr bwMode="auto">
              <a:xfrm>
                <a:off x="1000" y="436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3" name="Line 6"/>
              <p:cNvSpPr>
                <a:spLocks noChangeShapeType="1"/>
              </p:cNvSpPr>
              <p:nvPr/>
            </p:nvSpPr>
            <p:spPr bwMode="auto">
              <a:xfrm>
                <a:off x="1000" y="759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4" name="Line 7"/>
              <p:cNvSpPr>
                <a:spLocks noChangeShapeType="1"/>
              </p:cNvSpPr>
              <p:nvPr/>
            </p:nvSpPr>
            <p:spPr bwMode="auto">
              <a:xfrm>
                <a:off x="1000" y="824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5" name="Line 8"/>
              <p:cNvSpPr>
                <a:spLocks noChangeShapeType="1"/>
              </p:cNvSpPr>
              <p:nvPr/>
            </p:nvSpPr>
            <p:spPr bwMode="auto">
              <a:xfrm>
                <a:off x="1000" y="139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6" name="Line 9"/>
              <p:cNvSpPr>
                <a:spLocks noChangeShapeType="1"/>
              </p:cNvSpPr>
              <p:nvPr/>
            </p:nvSpPr>
            <p:spPr bwMode="auto">
              <a:xfrm>
                <a:off x="1000" y="1462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7" name="Line 10"/>
              <p:cNvSpPr>
                <a:spLocks noChangeShapeType="1"/>
              </p:cNvSpPr>
              <p:nvPr/>
            </p:nvSpPr>
            <p:spPr bwMode="auto">
              <a:xfrm>
                <a:off x="1000" y="203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8" name="Line 11"/>
              <p:cNvSpPr>
                <a:spLocks noChangeShapeType="1"/>
              </p:cNvSpPr>
              <p:nvPr/>
            </p:nvSpPr>
            <p:spPr bwMode="auto">
              <a:xfrm>
                <a:off x="1000" y="2101"/>
                <a:ext cx="0" cy="2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09" name="Line 12"/>
              <p:cNvSpPr>
                <a:spLocks noChangeShapeType="1"/>
              </p:cNvSpPr>
              <p:nvPr/>
            </p:nvSpPr>
            <p:spPr bwMode="auto">
              <a:xfrm flipH="1">
                <a:off x="193" y="2304"/>
                <a:ext cx="161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0" name="Line 13"/>
              <p:cNvSpPr>
                <a:spLocks noChangeShapeType="1"/>
              </p:cNvSpPr>
              <p:nvPr/>
            </p:nvSpPr>
            <p:spPr bwMode="auto">
              <a:xfrm flipH="1">
                <a:off x="193" y="511"/>
                <a:ext cx="807" cy="17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1" name="Line 14"/>
              <p:cNvSpPr>
                <a:spLocks noChangeShapeType="1"/>
              </p:cNvSpPr>
              <p:nvPr/>
            </p:nvSpPr>
            <p:spPr bwMode="auto">
              <a:xfrm>
                <a:off x="1000" y="511"/>
                <a:ext cx="807" cy="17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2" name="Line 15"/>
              <p:cNvSpPr>
                <a:spLocks noChangeShapeType="1"/>
              </p:cNvSpPr>
              <p:nvPr/>
            </p:nvSpPr>
            <p:spPr bwMode="auto">
              <a:xfrm>
                <a:off x="2847" y="436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3" name="Line 16"/>
              <p:cNvSpPr>
                <a:spLocks noChangeShapeType="1"/>
              </p:cNvSpPr>
              <p:nvPr/>
            </p:nvSpPr>
            <p:spPr bwMode="auto">
              <a:xfrm>
                <a:off x="2847" y="759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4" name="Line 17"/>
              <p:cNvSpPr>
                <a:spLocks noChangeShapeType="1"/>
              </p:cNvSpPr>
              <p:nvPr/>
            </p:nvSpPr>
            <p:spPr bwMode="auto">
              <a:xfrm>
                <a:off x="2847" y="824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5" name="Line 18"/>
              <p:cNvSpPr>
                <a:spLocks noChangeShapeType="1"/>
              </p:cNvSpPr>
              <p:nvPr/>
            </p:nvSpPr>
            <p:spPr bwMode="auto">
              <a:xfrm>
                <a:off x="2847" y="139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6" name="Line 19"/>
              <p:cNvSpPr>
                <a:spLocks noChangeShapeType="1"/>
              </p:cNvSpPr>
              <p:nvPr/>
            </p:nvSpPr>
            <p:spPr bwMode="auto">
              <a:xfrm>
                <a:off x="2847" y="1462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7" name="Line 20"/>
              <p:cNvSpPr>
                <a:spLocks noChangeShapeType="1"/>
              </p:cNvSpPr>
              <p:nvPr/>
            </p:nvSpPr>
            <p:spPr bwMode="auto">
              <a:xfrm>
                <a:off x="2847" y="2037"/>
                <a:ext cx="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8" name="Line 21"/>
              <p:cNvSpPr>
                <a:spLocks noChangeShapeType="1"/>
              </p:cNvSpPr>
              <p:nvPr/>
            </p:nvSpPr>
            <p:spPr bwMode="auto">
              <a:xfrm>
                <a:off x="2847" y="2101"/>
                <a:ext cx="0" cy="2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19" name="Line 22"/>
              <p:cNvSpPr>
                <a:spLocks noChangeShapeType="1"/>
              </p:cNvSpPr>
              <p:nvPr/>
            </p:nvSpPr>
            <p:spPr bwMode="auto">
              <a:xfrm>
                <a:off x="2040" y="2304"/>
                <a:ext cx="161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0" name="Line 23"/>
              <p:cNvSpPr>
                <a:spLocks noChangeShapeType="1"/>
              </p:cNvSpPr>
              <p:nvPr/>
            </p:nvSpPr>
            <p:spPr bwMode="auto">
              <a:xfrm flipH="1">
                <a:off x="2040" y="511"/>
                <a:ext cx="807" cy="17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1" name="Line 24"/>
              <p:cNvSpPr>
                <a:spLocks noChangeShapeType="1"/>
              </p:cNvSpPr>
              <p:nvPr/>
            </p:nvSpPr>
            <p:spPr bwMode="auto">
              <a:xfrm>
                <a:off x="1000" y="2467"/>
                <a:ext cx="0" cy="5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2" name="Line 25"/>
              <p:cNvSpPr>
                <a:spLocks noChangeShapeType="1"/>
              </p:cNvSpPr>
              <p:nvPr/>
            </p:nvSpPr>
            <p:spPr bwMode="auto">
              <a:xfrm>
                <a:off x="1000" y="3026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3" name="Line 26"/>
              <p:cNvSpPr>
                <a:spLocks noChangeShapeType="1"/>
              </p:cNvSpPr>
              <p:nvPr/>
            </p:nvSpPr>
            <p:spPr bwMode="auto">
              <a:xfrm>
                <a:off x="1000" y="3090"/>
                <a:ext cx="0" cy="5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4" name="Line 27"/>
              <p:cNvSpPr>
                <a:spLocks noChangeShapeType="1"/>
              </p:cNvSpPr>
              <p:nvPr/>
            </p:nvSpPr>
            <p:spPr bwMode="auto">
              <a:xfrm>
                <a:off x="1000" y="3662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5" name="Line 28"/>
              <p:cNvSpPr>
                <a:spLocks noChangeShapeType="1"/>
              </p:cNvSpPr>
              <p:nvPr/>
            </p:nvSpPr>
            <p:spPr bwMode="auto">
              <a:xfrm>
                <a:off x="1000" y="3729"/>
                <a:ext cx="0" cy="5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6" name="Line 29"/>
              <p:cNvSpPr>
                <a:spLocks noChangeShapeType="1"/>
              </p:cNvSpPr>
              <p:nvPr/>
            </p:nvSpPr>
            <p:spPr bwMode="auto">
              <a:xfrm>
                <a:off x="113" y="3370"/>
                <a:ext cx="5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7" name="Line 30"/>
              <p:cNvSpPr>
                <a:spLocks noChangeShapeType="1"/>
              </p:cNvSpPr>
              <p:nvPr/>
            </p:nvSpPr>
            <p:spPr bwMode="auto">
              <a:xfrm>
                <a:off x="658" y="3370"/>
                <a:ext cx="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8" name="Line 31"/>
              <p:cNvSpPr>
                <a:spLocks noChangeShapeType="1"/>
              </p:cNvSpPr>
              <p:nvPr/>
            </p:nvSpPr>
            <p:spPr bwMode="auto">
              <a:xfrm>
                <a:off x="722" y="3370"/>
                <a:ext cx="5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29" name="Line 32"/>
              <p:cNvSpPr>
                <a:spLocks noChangeShapeType="1"/>
              </p:cNvSpPr>
              <p:nvPr/>
            </p:nvSpPr>
            <p:spPr bwMode="auto">
              <a:xfrm>
                <a:off x="1297" y="337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0" name="Line 33"/>
              <p:cNvSpPr>
                <a:spLocks noChangeShapeType="1"/>
              </p:cNvSpPr>
              <p:nvPr/>
            </p:nvSpPr>
            <p:spPr bwMode="auto">
              <a:xfrm>
                <a:off x="1361" y="3370"/>
                <a:ext cx="5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1" name="Freeform 34"/>
              <p:cNvSpPr>
                <a:spLocks/>
              </p:cNvSpPr>
              <p:nvPr/>
            </p:nvSpPr>
            <p:spPr bwMode="auto">
              <a:xfrm>
                <a:off x="193" y="2563"/>
                <a:ext cx="1614" cy="1615"/>
              </a:xfrm>
              <a:custGeom>
                <a:avLst/>
                <a:gdLst>
                  <a:gd name="T0" fmla="*/ 90 w 4227"/>
                  <a:gd name="T1" fmla="*/ 42 h 4229"/>
                  <a:gd name="T2" fmla="*/ 89 w 4227"/>
                  <a:gd name="T3" fmla="*/ 37 h 4229"/>
                  <a:gd name="T4" fmla="*/ 88 w 4227"/>
                  <a:gd name="T5" fmla="*/ 32 h 4229"/>
                  <a:gd name="T6" fmla="*/ 86 w 4227"/>
                  <a:gd name="T7" fmla="*/ 27 h 4229"/>
                  <a:gd name="T8" fmla="*/ 84 w 4227"/>
                  <a:gd name="T9" fmla="*/ 23 h 4229"/>
                  <a:gd name="T10" fmla="*/ 81 w 4227"/>
                  <a:gd name="T11" fmla="*/ 18 h 4229"/>
                  <a:gd name="T12" fmla="*/ 78 w 4227"/>
                  <a:gd name="T13" fmla="*/ 15 h 4229"/>
                  <a:gd name="T14" fmla="*/ 74 w 4227"/>
                  <a:gd name="T15" fmla="*/ 11 h 4229"/>
                  <a:gd name="T16" fmla="*/ 70 w 4227"/>
                  <a:gd name="T17" fmla="*/ 8 h 4229"/>
                  <a:gd name="T18" fmla="*/ 66 w 4227"/>
                  <a:gd name="T19" fmla="*/ 5 h 4229"/>
                  <a:gd name="T20" fmla="*/ 61 w 4227"/>
                  <a:gd name="T21" fmla="*/ 3 h 4229"/>
                  <a:gd name="T22" fmla="*/ 57 w 4227"/>
                  <a:gd name="T23" fmla="*/ 2 h 4229"/>
                  <a:gd name="T24" fmla="*/ 52 w 4227"/>
                  <a:gd name="T25" fmla="*/ 0 h 4229"/>
                  <a:gd name="T26" fmla="*/ 47 w 4227"/>
                  <a:gd name="T27" fmla="*/ 0 h 4229"/>
                  <a:gd name="T28" fmla="*/ 42 w 4227"/>
                  <a:gd name="T29" fmla="*/ 0 h 4229"/>
                  <a:gd name="T30" fmla="*/ 37 w 4227"/>
                  <a:gd name="T31" fmla="*/ 1 h 4229"/>
                  <a:gd name="T32" fmla="*/ 32 w 4227"/>
                  <a:gd name="T33" fmla="*/ 2 h 4229"/>
                  <a:gd name="T34" fmla="*/ 27 w 4227"/>
                  <a:gd name="T35" fmla="*/ 4 h 4229"/>
                  <a:gd name="T36" fmla="*/ 23 w 4227"/>
                  <a:gd name="T37" fmla="*/ 6 h 4229"/>
                  <a:gd name="T38" fmla="*/ 18 w 4227"/>
                  <a:gd name="T39" fmla="*/ 9 h 4229"/>
                  <a:gd name="T40" fmla="*/ 15 w 4227"/>
                  <a:gd name="T41" fmla="*/ 12 h 4229"/>
                  <a:gd name="T42" fmla="*/ 11 w 4227"/>
                  <a:gd name="T43" fmla="*/ 16 h 4229"/>
                  <a:gd name="T44" fmla="*/ 8 w 4227"/>
                  <a:gd name="T45" fmla="*/ 20 h 4229"/>
                  <a:gd name="T46" fmla="*/ 5 w 4227"/>
                  <a:gd name="T47" fmla="*/ 24 h 4229"/>
                  <a:gd name="T48" fmla="*/ 3 w 4227"/>
                  <a:gd name="T49" fmla="*/ 29 h 4229"/>
                  <a:gd name="T50" fmla="*/ 2 w 4227"/>
                  <a:gd name="T51" fmla="*/ 33 h 4229"/>
                  <a:gd name="T52" fmla="*/ 0 w 4227"/>
                  <a:gd name="T53" fmla="*/ 38 h 4229"/>
                  <a:gd name="T54" fmla="*/ 0 w 4227"/>
                  <a:gd name="T55" fmla="*/ 43 h 4229"/>
                  <a:gd name="T56" fmla="*/ 0 w 4227"/>
                  <a:gd name="T57" fmla="*/ 48 h 4229"/>
                  <a:gd name="T58" fmla="*/ 1 w 4227"/>
                  <a:gd name="T59" fmla="*/ 53 h 4229"/>
                  <a:gd name="T60" fmla="*/ 2 w 4227"/>
                  <a:gd name="T61" fmla="*/ 58 h 4229"/>
                  <a:gd name="T62" fmla="*/ 4 w 4227"/>
                  <a:gd name="T63" fmla="*/ 63 h 4229"/>
                  <a:gd name="T64" fmla="*/ 6 w 4227"/>
                  <a:gd name="T65" fmla="*/ 67 h 4229"/>
                  <a:gd name="T66" fmla="*/ 9 w 4227"/>
                  <a:gd name="T67" fmla="*/ 72 h 4229"/>
                  <a:gd name="T68" fmla="*/ 12 w 4227"/>
                  <a:gd name="T69" fmla="*/ 76 h 4229"/>
                  <a:gd name="T70" fmla="*/ 16 w 4227"/>
                  <a:gd name="T71" fmla="*/ 79 h 4229"/>
                  <a:gd name="T72" fmla="*/ 19 w 4227"/>
                  <a:gd name="T73" fmla="*/ 82 h 4229"/>
                  <a:gd name="T74" fmla="*/ 24 w 4227"/>
                  <a:gd name="T75" fmla="*/ 85 h 4229"/>
                  <a:gd name="T76" fmla="*/ 28 w 4227"/>
                  <a:gd name="T77" fmla="*/ 87 h 4229"/>
                  <a:gd name="T78" fmla="*/ 33 w 4227"/>
                  <a:gd name="T79" fmla="*/ 88 h 4229"/>
                  <a:gd name="T80" fmla="*/ 38 w 4227"/>
                  <a:gd name="T81" fmla="*/ 89 h 4229"/>
                  <a:gd name="T82" fmla="*/ 43 w 4227"/>
                  <a:gd name="T83" fmla="*/ 90 h 4229"/>
                  <a:gd name="T84" fmla="*/ 48 w 4227"/>
                  <a:gd name="T85" fmla="*/ 90 h 4229"/>
                  <a:gd name="T86" fmla="*/ 53 w 4227"/>
                  <a:gd name="T87" fmla="*/ 89 h 4229"/>
                  <a:gd name="T88" fmla="*/ 58 w 4227"/>
                  <a:gd name="T89" fmla="*/ 88 h 4229"/>
                  <a:gd name="T90" fmla="*/ 63 w 4227"/>
                  <a:gd name="T91" fmla="*/ 86 h 4229"/>
                  <a:gd name="T92" fmla="*/ 67 w 4227"/>
                  <a:gd name="T93" fmla="*/ 84 h 4229"/>
                  <a:gd name="T94" fmla="*/ 71 w 4227"/>
                  <a:gd name="T95" fmla="*/ 81 h 4229"/>
                  <a:gd name="T96" fmla="*/ 76 w 4227"/>
                  <a:gd name="T97" fmla="*/ 78 h 4229"/>
                  <a:gd name="T98" fmla="*/ 79 w 4227"/>
                  <a:gd name="T99" fmla="*/ 74 h 4229"/>
                  <a:gd name="T100" fmla="*/ 82 w 4227"/>
                  <a:gd name="T101" fmla="*/ 70 h 4229"/>
                  <a:gd name="T102" fmla="*/ 84 w 4227"/>
                  <a:gd name="T103" fmla="*/ 66 h 4229"/>
                  <a:gd name="T104" fmla="*/ 87 w 4227"/>
                  <a:gd name="T105" fmla="*/ 61 h 4229"/>
                  <a:gd name="T106" fmla="*/ 88 w 4227"/>
                  <a:gd name="T107" fmla="*/ 57 h 4229"/>
                  <a:gd name="T108" fmla="*/ 89 w 4227"/>
                  <a:gd name="T109" fmla="*/ 52 h 4229"/>
                  <a:gd name="T110" fmla="*/ 90 w 4227"/>
                  <a:gd name="T111" fmla="*/ 47 h 422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227" h="4229">
                    <a:moveTo>
                      <a:pt x="4227" y="2114"/>
                    </a:moveTo>
                    <a:lnTo>
                      <a:pt x="4224" y="2036"/>
                    </a:lnTo>
                    <a:lnTo>
                      <a:pt x="4220" y="1956"/>
                    </a:lnTo>
                    <a:lnTo>
                      <a:pt x="4213" y="1877"/>
                    </a:lnTo>
                    <a:lnTo>
                      <a:pt x="4202" y="1799"/>
                    </a:lnTo>
                    <a:lnTo>
                      <a:pt x="4189" y="1722"/>
                    </a:lnTo>
                    <a:lnTo>
                      <a:pt x="4174" y="1644"/>
                    </a:lnTo>
                    <a:lnTo>
                      <a:pt x="4155" y="1567"/>
                    </a:lnTo>
                    <a:lnTo>
                      <a:pt x="4133" y="1492"/>
                    </a:lnTo>
                    <a:lnTo>
                      <a:pt x="4108" y="1417"/>
                    </a:lnTo>
                    <a:lnTo>
                      <a:pt x="4081" y="1341"/>
                    </a:lnTo>
                    <a:lnTo>
                      <a:pt x="4050" y="1268"/>
                    </a:lnTo>
                    <a:lnTo>
                      <a:pt x="4017" y="1197"/>
                    </a:lnTo>
                    <a:lnTo>
                      <a:pt x="3981" y="1126"/>
                    </a:lnTo>
                    <a:lnTo>
                      <a:pt x="3944" y="1057"/>
                    </a:lnTo>
                    <a:lnTo>
                      <a:pt x="3903" y="990"/>
                    </a:lnTo>
                    <a:lnTo>
                      <a:pt x="3860" y="924"/>
                    </a:lnTo>
                    <a:lnTo>
                      <a:pt x="3813" y="858"/>
                    </a:lnTo>
                    <a:lnTo>
                      <a:pt x="3766" y="797"/>
                    </a:lnTo>
                    <a:lnTo>
                      <a:pt x="3715" y="736"/>
                    </a:lnTo>
                    <a:lnTo>
                      <a:pt x="3662" y="676"/>
                    </a:lnTo>
                    <a:lnTo>
                      <a:pt x="3608" y="620"/>
                    </a:lnTo>
                    <a:lnTo>
                      <a:pt x="3550" y="564"/>
                    </a:lnTo>
                    <a:lnTo>
                      <a:pt x="3492" y="511"/>
                    </a:lnTo>
                    <a:lnTo>
                      <a:pt x="3431" y="462"/>
                    </a:lnTo>
                    <a:lnTo>
                      <a:pt x="3368" y="413"/>
                    </a:lnTo>
                    <a:lnTo>
                      <a:pt x="3304" y="368"/>
                    </a:lnTo>
                    <a:lnTo>
                      <a:pt x="3237" y="325"/>
                    </a:lnTo>
                    <a:lnTo>
                      <a:pt x="3170" y="284"/>
                    </a:lnTo>
                    <a:lnTo>
                      <a:pt x="3100" y="245"/>
                    </a:lnTo>
                    <a:lnTo>
                      <a:pt x="3031" y="210"/>
                    </a:lnTo>
                    <a:lnTo>
                      <a:pt x="2959" y="176"/>
                    </a:lnTo>
                    <a:lnTo>
                      <a:pt x="2886" y="147"/>
                    </a:lnTo>
                    <a:lnTo>
                      <a:pt x="2812" y="119"/>
                    </a:lnTo>
                    <a:lnTo>
                      <a:pt x="2737" y="94"/>
                    </a:lnTo>
                    <a:lnTo>
                      <a:pt x="2661" y="71"/>
                    </a:lnTo>
                    <a:lnTo>
                      <a:pt x="2584" y="53"/>
                    </a:lnTo>
                    <a:lnTo>
                      <a:pt x="2507" y="37"/>
                    </a:lnTo>
                    <a:lnTo>
                      <a:pt x="2428" y="24"/>
                    </a:lnTo>
                    <a:lnTo>
                      <a:pt x="2350" y="13"/>
                    </a:lnTo>
                    <a:lnTo>
                      <a:pt x="2271" y="6"/>
                    </a:lnTo>
                    <a:lnTo>
                      <a:pt x="2193" y="2"/>
                    </a:lnTo>
                    <a:lnTo>
                      <a:pt x="2113" y="0"/>
                    </a:lnTo>
                    <a:lnTo>
                      <a:pt x="2035" y="2"/>
                    </a:lnTo>
                    <a:lnTo>
                      <a:pt x="1955" y="6"/>
                    </a:lnTo>
                    <a:lnTo>
                      <a:pt x="1877" y="13"/>
                    </a:lnTo>
                    <a:lnTo>
                      <a:pt x="1798" y="24"/>
                    </a:lnTo>
                    <a:lnTo>
                      <a:pt x="1721" y="37"/>
                    </a:lnTo>
                    <a:lnTo>
                      <a:pt x="1644" y="53"/>
                    </a:lnTo>
                    <a:lnTo>
                      <a:pt x="1566" y="71"/>
                    </a:lnTo>
                    <a:lnTo>
                      <a:pt x="1491" y="94"/>
                    </a:lnTo>
                    <a:lnTo>
                      <a:pt x="1416" y="119"/>
                    </a:lnTo>
                    <a:lnTo>
                      <a:pt x="1342" y="147"/>
                    </a:lnTo>
                    <a:lnTo>
                      <a:pt x="1269" y="176"/>
                    </a:lnTo>
                    <a:lnTo>
                      <a:pt x="1197" y="210"/>
                    </a:lnTo>
                    <a:lnTo>
                      <a:pt x="1126" y="245"/>
                    </a:lnTo>
                    <a:lnTo>
                      <a:pt x="1057" y="284"/>
                    </a:lnTo>
                    <a:lnTo>
                      <a:pt x="989" y="325"/>
                    </a:lnTo>
                    <a:lnTo>
                      <a:pt x="923" y="368"/>
                    </a:lnTo>
                    <a:lnTo>
                      <a:pt x="859" y="413"/>
                    </a:lnTo>
                    <a:lnTo>
                      <a:pt x="796" y="462"/>
                    </a:lnTo>
                    <a:lnTo>
                      <a:pt x="735" y="511"/>
                    </a:lnTo>
                    <a:lnTo>
                      <a:pt x="677" y="564"/>
                    </a:lnTo>
                    <a:lnTo>
                      <a:pt x="619" y="620"/>
                    </a:lnTo>
                    <a:lnTo>
                      <a:pt x="565" y="676"/>
                    </a:lnTo>
                    <a:lnTo>
                      <a:pt x="512" y="736"/>
                    </a:lnTo>
                    <a:lnTo>
                      <a:pt x="462" y="797"/>
                    </a:lnTo>
                    <a:lnTo>
                      <a:pt x="414" y="858"/>
                    </a:lnTo>
                    <a:lnTo>
                      <a:pt x="368" y="924"/>
                    </a:lnTo>
                    <a:lnTo>
                      <a:pt x="324" y="990"/>
                    </a:lnTo>
                    <a:lnTo>
                      <a:pt x="284" y="1057"/>
                    </a:lnTo>
                    <a:lnTo>
                      <a:pt x="246" y="1126"/>
                    </a:lnTo>
                    <a:lnTo>
                      <a:pt x="210" y="1197"/>
                    </a:lnTo>
                    <a:lnTo>
                      <a:pt x="177" y="1268"/>
                    </a:lnTo>
                    <a:lnTo>
                      <a:pt x="147" y="1341"/>
                    </a:lnTo>
                    <a:lnTo>
                      <a:pt x="120" y="1417"/>
                    </a:lnTo>
                    <a:lnTo>
                      <a:pt x="94" y="1492"/>
                    </a:lnTo>
                    <a:lnTo>
                      <a:pt x="73" y="1567"/>
                    </a:lnTo>
                    <a:lnTo>
                      <a:pt x="53" y="1644"/>
                    </a:lnTo>
                    <a:lnTo>
                      <a:pt x="38" y="1722"/>
                    </a:lnTo>
                    <a:lnTo>
                      <a:pt x="24" y="1799"/>
                    </a:lnTo>
                    <a:lnTo>
                      <a:pt x="13" y="1877"/>
                    </a:lnTo>
                    <a:lnTo>
                      <a:pt x="7" y="1956"/>
                    </a:lnTo>
                    <a:lnTo>
                      <a:pt x="2" y="2036"/>
                    </a:lnTo>
                    <a:lnTo>
                      <a:pt x="0" y="2114"/>
                    </a:lnTo>
                    <a:lnTo>
                      <a:pt x="2" y="2194"/>
                    </a:lnTo>
                    <a:lnTo>
                      <a:pt x="7" y="2272"/>
                    </a:lnTo>
                    <a:lnTo>
                      <a:pt x="13" y="2352"/>
                    </a:lnTo>
                    <a:lnTo>
                      <a:pt x="24" y="2430"/>
                    </a:lnTo>
                    <a:lnTo>
                      <a:pt x="38" y="2507"/>
                    </a:lnTo>
                    <a:lnTo>
                      <a:pt x="53" y="2585"/>
                    </a:lnTo>
                    <a:lnTo>
                      <a:pt x="73" y="2662"/>
                    </a:lnTo>
                    <a:lnTo>
                      <a:pt x="94" y="2737"/>
                    </a:lnTo>
                    <a:lnTo>
                      <a:pt x="120" y="2813"/>
                    </a:lnTo>
                    <a:lnTo>
                      <a:pt x="147" y="2887"/>
                    </a:lnTo>
                    <a:lnTo>
                      <a:pt x="177" y="2961"/>
                    </a:lnTo>
                    <a:lnTo>
                      <a:pt x="210" y="3032"/>
                    </a:lnTo>
                    <a:lnTo>
                      <a:pt x="246" y="3102"/>
                    </a:lnTo>
                    <a:lnTo>
                      <a:pt x="284" y="3172"/>
                    </a:lnTo>
                    <a:lnTo>
                      <a:pt x="324" y="3239"/>
                    </a:lnTo>
                    <a:lnTo>
                      <a:pt x="368" y="3305"/>
                    </a:lnTo>
                    <a:lnTo>
                      <a:pt x="414" y="3371"/>
                    </a:lnTo>
                    <a:lnTo>
                      <a:pt x="462" y="3433"/>
                    </a:lnTo>
                    <a:lnTo>
                      <a:pt x="512" y="3493"/>
                    </a:lnTo>
                    <a:lnTo>
                      <a:pt x="565" y="3553"/>
                    </a:lnTo>
                    <a:lnTo>
                      <a:pt x="619" y="3609"/>
                    </a:lnTo>
                    <a:lnTo>
                      <a:pt x="677" y="3665"/>
                    </a:lnTo>
                    <a:lnTo>
                      <a:pt x="735" y="3718"/>
                    </a:lnTo>
                    <a:lnTo>
                      <a:pt x="796" y="3767"/>
                    </a:lnTo>
                    <a:lnTo>
                      <a:pt x="859" y="3816"/>
                    </a:lnTo>
                    <a:lnTo>
                      <a:pt x="923" y="3861"/>
                    </a:lnTo>
                    <a:lnTo>
                      <a:pt x="989" y="3905"/>
                    </a:lnTo>
                    <a:lnTo>
                      <a:pt x="1057" y="3945"/>
                    </a:lnTo>
                    <a:lnTo>
                      <a:pt x="1126" y="3984"/>
                    </a:lnTo>
                    <a:lnTo>
                      <a:pt x="1197" y="4019"/>
                    </a:lnTo>
                    <a:lnTo>
                      <a:pt x="1269" y="4053"/>
                    </a:lnTo>
                    <a:lnTo>
                      <a:pt x="1342" y="4082"/>
                    </a:lnTo>
                    <a:lnTo>
                      <a:pt x="1416" y="4110"/>
                    </a:lnTo>
                    <a:lnTo>
                      <a:pt x="1491" y="4136"/>
                    </a:lnTo>
                    <a:lnTo>
                      <a:pt x="1566" y="4157"/>
                    </a:lnTo>
                    <a:lnTo>
                      <a:pt x="1644" y="4176"/>
                    </a:lnTo>
                    <a:lnTo>
                      <a:pt x="1721" y="4192"/>
                    </a:lnTo>
                    <a:lnTo>
                      <a:pt x="1798" y="4205"/>
                    </a:lnTo>
                    <a:lnTo>
                      <a:pt x="1877" y="4216"/>
                    </a:lnTo>
                    <a:lnTo>
                      <a:pt x="1955" y="4223"/>
                    </a:lnTo>
                    <a:lnTo>
                      <a:pt x="2035" y="4227"/>
                    </a:lnTo>
                    <a:lnTo>
                      <a:pt x="2113" y="4229"/>
                    </a:lnTo>
                    <a:lnTo>
                      <a:pt x="2193" y="4227"/>
                    </a:lnTo>
                    <a:lnTo>
                      <a:pt x="2271" y="4223"/>
                    </a:lnTo>
                    <a:lnTo>
                      <a:pt x="2350" y="4216"/>
                    </a:lnTo>
                    <a:lnTo>
                      <a:pt x="2428" y="4205"/>
                    </a:lnTo>
                    <a:lnTo>
                      <a:pt x="2507" y="4192"/>
                    </a:lnTo>
                    <a:lnTo>
                      <a:pt x="2584" y="4176"/>
                    </a:lnTo>
                    <a:lnTo>
                      <a:pt x="2661" y="4157"/>
                    </a:lnTo>
                    <a:lnTo>
                      <a:pt x="2737" y="4136"/>
                    </a:lnTo>
                    <a:lnTo>
                      <a:pt x="2812" y="4110"/>
                    </a:lnTo>
                    <a:lnTo>
                      <a:pt x="2886" y="4082"/>
                    </a:lnTo>
                    <a:lnTo>
                      <a:pt x="2959" y="4053"/>
                    </a:lnTo>
                    <a:lnTo>
                      <a:pt x="3031" y="4019"/>
                    </a:lnTo>
                    <a:lnTo>
                      <a:pt x="3100" y="3984"/>
                    </a:lnTo>
                    <a:lnTo>
                      <a:pt x="3170" y="3945"/>
                    </a:lnTo>
                    <a:lnTo>
                      <a:pt x="3237" y="3905"/>
                    </a:lnTo>
                    <a:lnTo>
                      <a:pt x="3304" y="3861"/>
                    </a:lnTo>
                    <a:lnTo>
                      <a:pt x="3368" y="3816"/>
                    </a:lnTo>
                    <a:lnTo>
                      <a:pt x="3431" y="3767"/>
                    </a:lnTo>
                    <a:lnTo>
                      <a:pt x="3492" y="3718"/>
                    </a:lnTo>
                    <a:lnTo>
                      <a:pt x="3550" y="3665"/>
                    </a:lnTo>
                    <a:lnTo>
                      <a:pt x="3608" y="3609"/>
                    </a:lnTo>
                    <a:lnTo>
                      <a:pt x="3662" y="3553"/>
                    </a:lnTo>
                    <a:lnTo>
                      <a:pt x="3715" y="3493"/>
                    </a:lnTo>
                    <a:lnTo>
                      <a:pt x="3766" y="3433"/>
                    </a:lnTo>
                    <a:lnTo>
                      <a:pt x="3813" y="3371"/>
                    </a:lnTo>
                    <a:lnTo>
                      <a:pt x="3860" y="3305"/>
                    </a:lnTo>
                    <a:lnTo>
                      <a:pt x="3903" y="3239"/>
                    </a:lnTo>
                    <a:lnTo>
                      <a:pt x="3944" y="3172"/>
                    </a:lnTo>
                    <a:lnTo>
                      <a:pt x="3981" y="3102"/>
                    </a:lnTo>
                    <a:lnTo>
                      <a:pt x="4017" y="3032"/>
                    </a:lnTo>
                    <a:lnTo>
                      <a:pt x="4050" y="2961"/>
                    </a:lnTo>
                    <a:lnTo>
                      <a:pt x="4081" y="2887"/>
                    </a:lnTo>
                    <a:lnTo>
                      <a:pt x="4108" y="2813"/>
                    </a:lnTo>
                    <a:lnTo>
                      <a:pt x="4133" y="2737"/>
                    </a:lnTo>
                    <a:lnTo>
                      <a:pt x="4155" y="2662"/>
                    </a:lnTo>
                    <a:lnTo>
                      <a:pt x="4174" y="2585"/>
                    </a:lnTo>
                    <a:lnTo>
                      <a:pt x="4189" y="2507"/>
                    </a:lnTo>
                    <a:lnTo>
                      <a:pt x="4202" y="2430"/>
                    </a:lnTo>
                    <a:lnTo>
                      <a:pt x="4213" y="2352"/>
                    </a:lnTo>
                    <a:lnTo>
                      <a:pt x="4220" y="2272"/>
                    </a:lnTo>
                    <a:lnTo>
                      <a:pt x="4224" y="2194"/>
                    </a:lnTo>
                    <a:lnTo>
                      <a:pt x="4227" y="211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2" name="Line 35"/>
              <p:cNvSpPr>
                <a:spLocks noChangeShapeType="1"/>
              </p:cNvSpPr>
              <p:nvPr/>
            </p:nvSpPr>
            <p:spPr bwMode="auto">
              <a:xfrm flipH="1">
                <a:off x="535" y="1192"/>
                <a:ext cx="251" cy="8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3" name="Line 36"/>
              <p:cNvSpPr>
                <a:spLocks noChangeShapeType="1"/>
              </p:cNvSpPr>
              <p:nvPr/>
            </p:nvSpPr>
            <p:spPr bwMode="auto">
              <a:xfrm>
                <a:off x="535" y="1999"/>
                <a:ext cx="9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4" name="Line 37"/>
              <p:cNvSpPr>
                <a:spLocks noChangeShapeType="1"/>
              </p:cNvSpPr>
              <p:nvPr/>
            </p:nvSpPr>
            <p:spPr bwMode="auto">
              <a:xfrm>
                <a:off x="786" y="1192"/>
                <a:ext cx="738" cy="80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135" name="Line 38"/>
              <p:cNvSpPr>
                <a:spLocks noChangeShapeType="1"/>
              </p:cNvSpPr>
              <p:nvPr/>
            </p:nvSpPr>
            <p:spPr bwMode="auto">
              <a:xfrm>
                <a:off x="2847" y="511"/>
                <a:ext cx="807" cy="17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6032" name="Group 39"/>
            <p:cNvGrpSpPr>
              <a:grpSpLocks/>
            </p:cNvGrpSpPr>
            <p:nvPr/>
          </p:nvGrpSpPr>
          <p:grpSpPr bwMode="auto">
            <a:xfrm>
              <a:off x="535" y="2702"/>
              <a:ext cx="989" cy="1337"/>
              <a:chOff x="535" y="2702"/>
              <a:chExt cx="989" cy="1337"/>
            </a:xfrm>
          </p:grpSpPr>
          <p:sp>
            <p:nvSpPr>
              <p:cNvPr id="86082" name="Freeform 40"/>
              <p:cNvSpPr>
                <a:spLocks/>
              </p:cNvSpPr>
              <p:nvPr/>
            </p:nvSpPr>
            <p:spPr bwMode="auto">
              <a:xfrm>
                <a:off x="535" y="3785"/>
                <a:ext cx="989" cy="254"/>
              </a:xfrm>
              <a:custGeom>
                <a:avLst/>
                <a:gdLst>
                  <a:gd name="T0" fmla="*/ 0 w 2587"/>
                  <a:gd name="T1" fmla="*/ 4 h 668"/>
                  <a:gd name="T2" fmla="*/ 1 w 2587"/>
                  <a:gd name="T3" fmla="*/ 5 h 668"/>
                  <a:gd name="T4" fmla="*/ 2 w 2587"/>
                  <a:gd name="T5" fmla="*/ 6 h 668"/>
                  <a:gd name="T6" fmla="*/ 3 w 2587"/>
                  <a:gd name="T7" fmla="*/ 6 h 668"/>
                  <a:gd name="T8" fmla="*/ 5 w 2587"/>
                  <a:gd name="T9" fmla="*/ 8 h 668"/>
                  <a:gd name="T10" fmla="*/ 6 w 2587"/>
                  <a:gd name="T11" fmla="*/ 8 h 668"/>
                  <a:gd name="T12" fmla="*/ 7 w 2587"/>
                  <a:gd name="T13" fmla="*/ 9 h 668"/>
                  <a:gd name="T14" fmla="*/ 9 w 2587"/>
                  <a:gd name="T15" fmla="*/ 10 h 668"/>
                  <a:gd name="T16" fmla="*/ 10 w 2587"/>
                  <a:gd name="T17" fmla="*/ 11 h 668"/>
                  <a:gd name="T18" fmla="*/ 12 w 2587"/>
                  <a:gd name="T19" fmla="*/ 11 h 668"/>
                  <a:gd name="T20" fmla="*/ 13 w 2587"/>
                  <a:gd name="T21" fmla="*/ 12 h 668"/>
                  <a:gd name="T22" fmla="*/ 15 w 2587"/>
                  <a:gd name="T23" fmla="*/ 12 h 668"/>
                  <a:gd name="T24" fmla="*/ 16 w 2587"/>
                  <a:gd name="T25" fmla="*/ 13 h 668"/>
                  <a:gd name="T26" fmla="*/ 18 w 2587"/>
                  <a:gd name="T27" fmla="*/ 13 h 668"/>
                  <a:gd name="T28" fmla="*/ 19 w 2587"/>
                  <a:gd name="T29" fmla="*/ 13 h 668"/>
                  <a:gd name="T30" fmla="*/ 21 w 2587"/>
                  <a:gd name="T31" fmla="*/ 14 h 668"/>
                  <a:gd name="T32" fmla="*/ 22 w 2587"/>
                  <a:gd name="T33" fmla="*/ 14 h 668"/>
                  <a:gd name="T34" fmla="*/ 24 w 2587"/>
                  <a:gd name="T35" fmla="*/ 14 h 668"/>
                  <a:gd name="T36" fmla="*/ 26 w 2587"/>
                  <a:gd name="T37" fmla="*/ 14 h 668"/>
                  <a:gd name="T38" fmla="*/ 27 w 2587"/>
                  <a:gd name="T39" fmla="*/ 14 h 668"/>
                  <a:gd name="T40" fmla="*/ 29 w 2587"/>
                  <a:gd name="T41" fmla="*/ 14 h 668"/>
                  <a:gd name="T42" fmla="*/ 30 w 2587"/>
                  <a:gd name="T43" fmla="*/ 14 h 668"/>
                  <a:gd name="T44" fmla="*/ 32 w 2587"/>
                  <a:gd name="T45" fmla="*/ 14 h 668"/>
                  <a:gd name="T46" fmla="*/ 33 w 2587"/>
                  <a:gd name="T47" fmla="*/ 13 h 668"/>
                  <a:gd name="T48" fmla="*/ 35 w 2587"/>
                  <a:gd name="T49" fmla="*/ 13 h 668"/>
                  <a:gd name="T50" fmla="*/ 36 w 2587"/>
                  <a:gd name="T51" fmla="*/ 13 h 668"/>
                  <a:gd name="T52" fmla="*/ 38 w 2587"/>
                  <a:gd name="T53" fmla="*/ 12 h 668"/>
                  <a:gd name="T54" fmla="*/ 39 w 2587"/>
                  <a:gd name="T55" fmla="*/ 11 h 668"/>
                  <a:gd name="T56" fmla="*/ 41 w 2587"/>
                  <a:gd name="T57" fmla="*/ 11 h 668"/>
                  <a:gd name="T58" fmla="*/ 42 w 2587"/>
                  <a:gd name="T59" fmla="*/ 10 h 668"/>
                  <a:gd name="T60" fmla="*/ 44 w 2587"/>
                  <a:gd name="T61" fmla="*/ 10 h 668"/>
                  <a:gd name="T62" fmla="*/ 45 w 2587"/>
                  <a:gd name="T63" fmla="*/ 9 h 668"/>
                  <a:gd name="T64" fmla="*/ 46 w 2587"/>
                  <a:gd name="T65" fmla="*/ 8 h 668"/>
                  <a:gd name="T66" fmla="*/ 47 w 2587"/>
                  <a:gd name="T67" fmla="*/ 7 h 668"/>
                  <a:gd name="T68" fmla="*/ 49 w 2587"/>
                  <a:gd name="T69" fmla="*/ 6 h 668"/>
                  <a:gd name="T70" fmla="*/ 50 w 2587"/>
                  <a:gd name="T71" fmla="*/ 5 h 668"/>
                  <a:gd name="T72" fmla="*/ 51 w 2587"/>
                  <a:gd name="T73" fmla="*/ 5 h 668"/>
                  <a:gd name="T74" fmla="*/ 52 w 2587"/>
                  <a:gd name="T75" fmla="*/ 3 h 668"/>
                  <a:gd name="T76" fmla="*/ 53 w 2587"/>
                  <a:gd name="T77" fmla="*/ 2 h 668"/>
                  <a:gd name="T78" fmla="*/ 54 w 2587"/>
                  <a:gd name="T79" fmla="*/ 1 h 668"/>
                  <a:gd name="T80" fmla="*/ 55 w 2587"/>
                  <a:gd name="T81" fmla="*/ 0 h 6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587" h="668">
                    <a:moveTo>
                      <a:pt x="0" y="179"/>
                    </a:moveTo>
                    <a:lnTo>
                      <a:pt x="54" y="229"/>
                    </a:lnTo>
                    <a:lnTo>
                      <a:pt x="109" y="277"/>
                    </a:lnTo>
                    <a:lnTo>
                      <a:pt x="167" y="321"/>
                    </a:lnTo>
                    <a:lnTo>
                      <a:pt x="227" y="364"/>
                    </a:lnTo>
                    <a:lnTo>
                      <a:pt x="287" y="404"/>
                    </a:lnTo>
                    <a:lnTo>
                      <a:pt x="350" y="440"/>
                    </a:lnTo>
                    <a:lnTo>
                      <a:pt x="414" y="476"/>
                    </a:lnTo>
                    <a:lnTo>
                      <a:pt x="481" y="508"/>
                    </a:lnTo>
                    <a:lnTo>
                      <a:pt x="547" y="536"/>
                    </a:lnTo>
                    <a:lnTo>
                      <a:pt x="616" y="563"/>
                    </a:lnTo>
                    <a:lnTo>
                      <a:pt x="685" y="586"/>
                    </a:lnTo>
                    <a:lnTo>
                      <a:pt x="755" y="607"/>
                    </a:lnTo>
                    <a:lnTo>
                      <a:pt x="826" y="625"/>
                    </a:lnTo>
                    <a:lnTo>
                      <a:pt x="897" y="639"/>
                    </a:lnTo>
                    <a:lnTo>
                      <a:pt x="969" y="651"/>
                    </a:lnTo>
                    <a:lnTo>
                      <a:pt x="1042" y="659"/>
                    </a:lnTo>
                    <a:lnTo>
                      <a:pt x="1115" y="665"/>
                    </a:lnTo>
                    <a:lnTo>
                      <a:pt x="1188" y="668"/>
                    </a:lnTo>
                    <a:lnTo>
                      <a:pt x="1261" y="667"/>
                    </a:lnTo>
                    <a:lnTo>
                      <a:pt x="1334" y="664"/>
                    </a:lnTo>
                    <a:lnTo>
                      <a:pt x="1406" y="657"/>
                    </a:lnTo>
                    <a:lnTo>
                      <a:pt x="1479" y="648"/>
                    </a:lnTo>
                    <a:lnTo>
                      <a:pt x="1551" y="635"/>
                    </a:lnTo>
                    <a:lnTo>
                      <a:pt x="1622" y="619"/>
                    </a:lnTo>
                    <a:lnTo>
                      <a:pt x="1692" y="601"/>
                    </a:lnTo>
                    <a:lnTo>
                      <a:pt x="1763" y="580"/>
                    </a:lnTo>
                    <a:lnTo>
                      <a:pt x="1831" y="555"/>
                    </a:lnTo>
                    <a:lnTo>
                      <a:pt x="1899" y="528"/>
                    </a:lnTo>
                    <a:lnTo>
                      <a:pt x="1965" y="498"/>
                    </a:lnTo>
                    <a:lnTo>
                      <a:pt x="2030" y="465"/>
                    </a:lnTo>
                    <a:lnTo>
                      <a:pt x="2094" y="429"/>
                    </a:lnTo>
                    <a:lnTo>
                      <a:pt x="2157" y="392"/>
                    </a:lnTo>
                    <a:lnTo>
                      <a:pt x="2217" y="351"/>
                    </a:lnTo>
                    <a:lnTo>
                      <a:pt x="2277" y="308"/>
                    </a:lnTo>
                    <a:lnTo>
                      <a:pt x="2333" y="261"/>
                    </a:lnTo>
                    <a:lnTo>
                      <a:pt x="2388" y="214"/>
                    </a:lnTo>
                    <a:lnTo>
                      <a:pt x="2441" y="164"/>
                    </a:lnTo>
                    <a:lnTo>
                      <a:pt x="2492" y="111"/>
                    </a:lnTo>
                    <a:lnTo>
                      <a:pt x="2541" y="57"/>
                    </a:lnTo>
                    <a:lnTo>
                      <a:pt x="2587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83" name="Freeform 41"/>
              <p:cNvSpPr>
                <a:spLocks/>
              </p:cNvSpPr>
              <p:nvPr/>
            </p:nvSpPr>
            <p:spPr bwMode="auto">
              <a:xfrm>
                <a:off x="535" y="2702"/>
                <a:ext cx="989" cy="254"/>
              </a:xfrm>
              <a:custGeom>
                <a:avLst/>
                <a:gdLst>
                  <a:gd name="T0" fmla="*/ 55 w 2587"/>
                  <a:gd name="T1" fmla="*/ 14 h 668"/>
                  <a:gd name="T2" fmla="*/ 54 w 2587"/>
                  <a:gd name="T3" fmla="*/ 13 h 668"/>
                  <a:gd name="T4" fmla="*/ 53 w 2587"/>
                  <a:gd name="T5" fmla="*/ 12 h 668"/>
                  <a:gd name="T6" fmla="*/ 52 w 2587"/>
                  <a:gd name="T7" fmla="*/ 11 h 668"/>
                  <a:gd name="T8" fmla="*/ 51 w 2587"/>
                  <a:gd name="T9" fmla="*/ 10 h 668"/>
                  <a:gd name="T10" fmla="*/ 50 w 2587"/>
                  <a:gd name="T11" fmla="*/ 8 h 668"/>
                  <a:gd name="T12" fmla="*/ 49 w 2587"/>
                  <a:gd name="T13" fmla="*/ 8 h 668"/>
                  <a:gd name="T14" fmla="*/ 47 w 2587"/>
                  <a:gd name="T15" fmla="*/ 6 h 668"/>
                  <a:gd name="T16" fmla="*/ 46 w 2587"/>
                  <a:gd name="T17" fmla="*/ 6 h 668"/>
                  <a:gd name="T18" fmla="*/ 45 w 2587"/>
                  <a:gd name="T19" fmla="*/ 5 h 668"/>
                  <a:gd name="T20" fmla="*/ 44 w 2587"/>
                  <a:gd name="T21" fmla="*/ 4 h 668"/>
                  <a:gd name="T22" fmla="*/ 42 w 2587"/>
                  <a:gd name="T23" fmla="*/ 4 h 668"/>
                  <a:gd name="T24" fmla="*/ 41 w 2587"/>
                  <a:gd name="T25" fmla="*/ 3 h 668"/>
                  <a:gd name="T26" fmla="*/ 39 w 2587"/>
                  <a:gd name="T27" fmla="*/ 2 h 668"/>
                  <a:gd name="T28" fmla="*/ 38 w 2587"/>
                  <a:gd name="T29" fmla="*/ 2 h 668"/>
                  <a:gd name="T30" fmla="*/ 36 w 2587"/>
                  <a:gd name="T31" fmla="*/ 2 h 668"/>
                  <a:gd name="T32" fmla="*/ 35 w 2587"/>
                  <a:gd name="T33" fmla="*/ 1 h 668"/>
                  <a:gd name="T34" fmla="*/ 33 w 2587"/>
                  <a:gd name="T35" fmla="*/ 1 h 668"/>
                  <a:gd name="T36" fmla="*/ 32 w 2587"/>
                  <a:gd name="T37" fmla="*/ 0 h 668"/>
                  <a:gd name="T38" fmla="*/ 30 w 2587"/>
                  <a:gd name="T39" fmla="*/ 0 h 668"/>
                  <a:gd name="T40" fmla="*/ 29 w 2587"/>
                  <a:gd name="T41" fmla="*/ 0 h 668"/>
                  <a:gd name="T42" fmla="*/ 27 w 2587"/>
                  <a:gd name="T43" fmla="*/ 0 h 668"/>
                  <a:gd name="T44" fmla="*/ 26 w 2587"/>
                  <a:gd name="T45" fmla="*/ 0 h 668"/>
                  <a:gd name="T46" fmla="*/ 24 w 2587"/>
                  <a:gd name="T47" fmla="*/ 0 h 668"/>
                  <a:gd name="T48" fmla="*/ 22 w 2587"/>
                  <a:gd name="T49" fmla="*/ 0 h 668"/>
                  <a:gd name="T50" fmla="*/ 21 w 2587"/>
                  <a:gd name="T51" fmla="*/ 0 h 668"/>
                  <a:gd name="T52" fmla="*/ 19 w 2587"/>
                  <a:gd name="T53" fmla="*/ 1 h 668"/>
                  <a:gd name="T54" fmla="*/ 18 w 2587"/>
                  <a:gd name="T55" fmla="*/ 1 h 668"/>
                  <a:gd name="T56" fmla="*/ 16 w 2587"/>
                  <a:gd name="T57" fmla="*/ 1 h 668"/>
                  <a:gd name="T58" fmla="*/ 15 w 2587"/>
                  <a:gd name="T59" fmla="*/ 2 h 668"/>
                  <a:gd name="T60" fmla="*/ 13 w 2587"/>
                  <a:gd name="T61" fmla="*/ 2 h 668"/>
                  <a:gd name="T62" fmla="*/ 12 w 2587"/>
                  <a:gd name="T63" fmla="*/ 3 h 668"/>
                  <a:gd name="T64" fmla="*/ 10 w 2587"/>
                  <a:gd name="T65" fmla="*/ 3 h 668"/>
                  <a:gd name="T66" fmla="*/ 9 w 2587"/>
                  <a:gd name="T67" fmla="*/ 4 h 668"/>
                  <a:gd name="T68" fmla="*/ 7 w 2587"/>
                  <a:gd name="T69" fmla="*/ 5 h 668"/>
                  <a:gd name="T70" fmla="*/ 6 w 2587"/>
                  <a:gd name="T71" fmla="*/ 5 h 668"/>
                  <a:gd name="T72" fmla="*/ 5 w 2587"/>
                  <a:gd name="T73" fmla="*/ 6 h 668"/>
                  <a:gd name="T74" fmla="*/ 3 w 2587"/>
                  <a:gd name="T75" fmla="*/ 7 h 668"/>
                  <a:gd name="T76" fmla="*/ 2 w 2587"/>
                  <a:gd name="T77" fmla="*/ 8 h 668"/>
                  <a:gd name="T78" fmla="*/ 1 w 2587"/>
                  <a:gd name="T79" fmla="*/ 9 h 668"/>
                  <a:gd name="T80" fmla="*/ 0 w 2587"/>
                  <a:gd name="T81" fmla="*/ 10 h 6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587" h="668">
                    <a:moveTo>
                      <a:pt x="2587" y="668"/>
                    </a:moveTo>
                    <a:lnTo>
                      <a:pt x="2541" y="611"/>
                    </a:lnTo>
                    <a:lnTo>
                      <a:pt x="2492" y="557"/>
                    </a:lnTo>
                    <a:lnTo>
                      <a:pt x="2441" y="504"/>
                    </a:lnTo>
                    <a:lnTo>
                      <a:pt x="2388" y="454"/>
                    </a:lnTo>
                    <a:lnTo>
                      <a:pt x="2333" y="407"/>
                    </a:lnTo>
                    <a:lnTo>
                      <a:pt x="2277" y="360"/>
                    </a:lnTo>
                    <a:lnTo>
                      <a:pt x="2217" y="317"/>
                    </a:lnTo>
                    <a:lnTo>
                      <a:pt x="2157" y="276"/>
                    </a:lnTo>
                    <a:lnTo>
                      <a:pt x="2094" y="239"/>
                    </a:lnTo>
                    <a:lnTo>
                      <a:pt x="2030" y="204"/>
                    </a:lnTo>
                    <a:lnTo>
                      <a:pt x="1965" y="170"/>
                    </a:lnTo>
                    <a:lnTo>
                      <a:pt x="1899" y="141"/>
                    </a:lnTo>
                    <a:lnTo>
                      <a:pt x="1831" y="113"/>
                    </a:lnTo>
                    <a:lnTo>
                      <a:pt x="1763" y="89"/>
                    </a:lnTo>
                    <a:lnTo>
                      <a:pt x="1692" y="68"/>
                    </a:lnTo>
                    <a:lnTo>
                      <a:pt x="1622" y="49"/>
                    </a:lnTo>
                    <a:lnTo>
                      <a:pt x="1551" y="33"/>
                    </a:lnTo>
                    <a:lnTo>
                      <a:pt x="1479" y="20"/>
                    </a:lnTo>
                    <a:lnTo>
                      <a:pt x="1406" y="11"/>
                    </a:lnTo>
                    <a:lnTo>
                      <a:pt x="1334" y="5"/>
                    </a:lnTo>
                    <a:lnTo>
                      <a:pt x="1261" y="1"/>
                    </a:lnTo>
                    <a:lnTo>
                      <a:pt x="1188" y="0"/>
                    </a:lnTo>
                    <a:lnTo>
                      <a:pt x="1115" y="2"/>
                    </a:lnTo>
                    <a:lnTo>
                      <a:pt x="1042" y="9"/>
                    </a:lnTo>
                    <a:lnTo>
                      <a:pt x="969" y="17"/>
                    </a:lnTo>
                    <a:lnTo>
                      <a:pt x="897" y="29"/>
                    </a:lnTo>
                    <a:lnTo>
                      <a:pt x="826" y="43"/>
                    </a:lnTo>
                    <a:lnTo>
                      <a:pt x="755" y="61"/>
                    </a:lnTo>
                    <a:lnTo>
                      <a:pt x="685" y="82"/>
                    </a:lnTo>
                    <a:lnTo>
                      <a:pt x="616" y="105"/>
                    </a:lnTo>
                    <a:lnTo>
                      <a:pt x="547" y="132"/>
                    </a:lnTo>
                    <a:lnTo>
                      <a:pt x="481" y="160"/>
                    </a:lnTo>
                    <a:lnTo>
                      <a:pt x="414" y="192"/>
                    </a:lnTo>
                    <a:lnTo>
                      <a:pt x="350" y="227"/>
                    </a:lnTo>
                    <a:lnTo>
                      <a:pt x="287" y="264"/>
                    </a:lnTo>
                    <a:lnTo>
                      <a:pt x="227" y="304"/>
                    </a:lnTo>
                    <a:lnTo>
                      <a:pt x="167" y="347"/>
                    </a:lnTo>
                    <a:lnTo>
                      <a:pt x="109" y="391"/>
                    </a:lnTo>
                    <a:lnTo>
                      <a:pt x="54" y="439"/>
                    </a:lnTo>
                    <a:lnTo>
                      <a:pt x="0" y="48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6084" name="Group 42"/>
              <p:cNvGrpSpPr>
                <a:grpSpLocks/>
              </p:cNvGrpSpPr>
              <p:nvPr/>
            </p:nvGrpSpPr>
            <p:grpSpPr bwMode="auto">
              <a:xfrm>
                <a:off x="535" y="2889"/>
                <a:ext cx="989" cy="965"/>
                <a:chOff x="535" y="2889"/>
                <a:chExt cx="989" cy="965"/>
              </a:xfrm>
            </p:grpSpPr>
            <p:sp>
              <p:nvSpPr>
                <p:cNvPr id="86085" name="Line 43"/>
                <p:cNvSpPr>
                  <a:spLocks noChangeShapeType="1"/>
                </p:cNvSpPr>
                <p:nvPr/>
              </p:nvSpPr>
              <p:spPr bwMode="auto">
                <a:xfrm>
                  <a:off x="535" y="2889"/>
                  <a:ext cx="0" cy="7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86" name="Line 44"/>
                <p:cNvSpPr>
                  <a:spLocks noChangeShapeType="1"/>
                </p:cNvSpPr>
                <p:nvPr/>
              </p:nvSpPr>
              <p:spPr bwMode="auto">
                <a:xfrm>
                  <a:off x="535" y="2988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87" name="Line 45"/>
                <p:cNvSpPr>
                  <a:spLocks noChangeShapeType="1"/>
                </p:cNvSpPr>
                <p:nvPr/>
              </p:nvSpPr>
              <p:spPr bwMode="auto">
                <a:xfrm>
                  <a:off x="535" y="3100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88" name="Line 46"/>
                <p:cNvSpPr>
                  <a:spLocks noChangeShapeType="1"/>
                </p:cNvSpPr>
                <p:nvPr/>
              </p:nvSpPr>
              <p:spPr bwMode="auto">
                <a:xfrm>
                  <a:off x="535" y="321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89" name="Line 47"/>
                <p:cNvSpPr>
                  <a:spLocks noChangeShapeType="1"/>
                </p:cNvSpPr>
                <p:nvPr/>
              </p:nvSpPr>
              <p:spPr bwMode="auto">
                <a:xfrm>
                  <a:off x="535" y="3325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0" name="Line 48"/>
                <p:cNvSpPr>
                  <a:spLocks noChangeShapeType="1"/>
                </p:cNvSpPr>
                <p:nvPr/>
              </p:nvSpPr>
              <p:spPr bwMode="auto">
                <a:xfrm>
                  <a:off x="535" y="3437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1" name="Line 49"/>
                <p:cNvSpPr>
                  <a:spLocks noChangeShapeType="1"/>
                </p:cNvSpPr>
                <p:nvPr/>
              </p:nvSpPr>
              <p:spPr bwMode="auto">
                <a:xfrm>
                  <a:off x="535" y="354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2" name="Line 50"/>
                <p:cNvSpPr>
                  <a:spLocks noChangeShapeType="1"/>
                </p:cNvSpPr>
                <p:nvPr/>
              </p:nvSpPr>
              <p:spPr bwMode="auto">
                <a:xfrm>
                  <a:off x="535" y="3662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3" name="Line 51"/>
                <p:cNvSpPr>
                  <a:spLocks noChangeShapeType="1"/>
                </p:cNvSpPr>
                <p:nvPr/>
              </p:nvSpPr>
              <p:spPr bwMode="auto">
                <a:xfrm>
                  <a:off x="535" y="3774"/>
                  <a:ext cx="0" cy="8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4" name="Line 52"/>
                <p:cNvSpPr>
                  <a:spLocks noChangeShapeType="1"/>
                </p:cNvSpPr>
                <p:nvPr/>
              </p:nvSpPr>
              <p:spPr bwMode="auto">
                <a:xfrm>
                  <a:off x="1524" y="2956"/>
                  <a:ext cx="0" cy="6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5" name="Line 53"/>
                <p:cNvSpPr>
                  <a:spLocks noChangeShapeType="1"/>
                </p:cNvSpPr>
                <p:nvPr/>
              </p:nvSpPr>
              <p:spPr bwMode="auto">
                <a:xfrm>
                  <a:off x="1524" y="3044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6" name="Line 54"/>
                <p:cNvSpPr>
                  <a:spLocks noChangeShapeType="1"/>
                </p:cNvSpPr>
                <p:nvPr/>
              </p:nvSpPr>
              <p:spPr bwMode="auto">
                <a:xfrm>
                  <a:off x="1524" y="3157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7" name="Line 55"/>
                <p:cNvSpPr>
                  <a:spLocks noChangeShapeType="1"/>
                </p:cNvSpPr>
                <p:nvPr/>
              </p:nvSpPr>
              <p:spPr bwMode="auto">
                <a:xfrm>
                  <a:off x="1524" y="326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8" name="Line 56"/>
                <p:cNvSpPr>
                  <a:spLocks noChangeShapeType="1"/>
                </p:cNvSpPr>
                <p:nvPr/>
              </p:nvSpPr>
              <p:spPr bwMode="auto">
                <a:xfrm>
                  <a:off x="1524" y="3381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99" name="Line 57"/>
                <p:cNvSpPr>
                  <a:spLocks noChangeShapeType="1"/>
                </p:cNvSpPr>
                <p:nvPr/>
              </p:nvSpPr>
              <p:spPr bwMode="auto">
                <a:xfrm>
                  <a:off x="1524" y="3493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100" name="Line 58"/>
                <p:cNvSpPr>
                  <a:spLocks noChangeShapeType="1"/>
                </p:cNvSpPr>
                <p:nvPr/>
              </p:nvSpPr>
              <p:spPr bwMode="auto">
                <a:xfrm>
                  <a:off x="1524" y="3606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101" name="Line 59"/>
                <p:cNvSpPr>
                  <a:spLocks noChangeShapeType="1"/>
                </p:cNvSpPr>
                <p:nvPr/>
              </p:nvSpPr>
              <p:spPr bwMode="auto">
                <a:xfrm>
                  <a:off x="1524" y="3718"/>
                  <a:ext cx="0" cy="6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033" name="Group 60"/>
            <p:cNvGrpSpPr>
              <a:grpSpLocks/>
            </p:cNvGrpSpPr>
            <p:nvPr/>
          </p:nvGrpSpPr>
          <p:grpSpPr bwMode="auto">
            <a:xfrm>
              <a:off x="535" y="1192"/>
              <a:ext cx="989" cy="807"/>
              <a:chOff x="535" y="1192"/>
              <a:chExt cx="989" cy="807"/>
            </a:xfrm>
          </p:grpSpPr>
          <p:sp>
            <p:nvSpPr>
              <p:cNvPr id="86079" name="Line 61"/>
              <p:cNvSpPr>
                <a:spLocks noChangeShapeType="1"/>
              </p:cNvSpPr>
              <p:nvPr/>
            </p:nvSpPr>
            <p:spPr bwMode="auto">
              <a:xfrm flipH="1">
                <a:off x="535" y="1192"/>
                <a:ext cx="251" cy="80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80" name="Line 62"/>
              <p:cNvSpPr>
                <a:spLocks noChangeShapeType="1"/>
              </p:cNvSpPr>
              <p:nvPr/>
            </p:nvSpPr>
            <p:spPr bwMode="auto">
              <a:xfrm>
                <a:off x="535" y="1999"/>
                <a:ext cx="989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81" name="Line 63"/>
              <p:cNvSpPr>
                <a:spLocks noChangeShapeType="1"/>
              </p:cNvSpPr>
              <p:nvPr/>
            </p:nvSpPr>
            <p:spPr bwMode="auto">
              <a:xfrm>
                <a:off x="786" y="1192"/>
                <a:ext cx="738" cy="80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6034" name="Group 64"/>
            <p:cNvGrpSpPr>
              <a:grpSpLocks/>
            </p:cNvGrpSpPr>
            <p:nvPr/>
          </p:nvGrpSpPr>
          <p:grpSpPr bwMode="auto">
            <a:xfrm>
              <a:off x="535" y="2889"/>
              <a:ext cx="251" cy="965"/>
              <a:chOff x="535" y="2889"/>
              <a:chExt cx="251" cy="965"/>
            </a:xfrm>
          </p:grpSpPr>
          <p:sp>
            <p:nvSpPr>
              <p:cNvPr id="86072" name="Line 65"/>
              <p:cNvSpPr>
                <a:spLocks noChangeShapeType="1"/>
              </p:cNvSpPr>
              <p:nvPr/>
            </p:nvSpPr>
            <p:spPr bwMode="auto">
              <a:xfrm flipH="1" flipV="1">
                <a:off x="535" y="2889"/>
                <a:ext cx="251" cy="26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73" name="Line 66"/>
              <p:cNvSpPr>
                <a:spLocks noChangeShapeType="1"/>
              </p:cNvSpPr>
              <p:nvPr/>
            </p:nvSpPr>
            <p:spPr bwMode="auto">
              <a:xfrm flipH="1">
                <a:off x="535" y="3592"/>
                <a:ext cx="251" cy="26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86074" name="Group 67"/>
              <p:cNvGrpSpPr>
                <a:grpSpLocks/>
              </p:cNvGrpSpPr>
              <p:nvPr/>
            </p:nvGrpSpPr>
            <p:grpSpPr bwMode="auto">
              <a:xfrm>
                <a:off x="786" y="3149"/>
                <a:ext cx="0" cy="443"/>
                <a:chOff x="786" y="3149"/>
                <a:chExt cx="0" cy="443"/>
              </a:xfrm>
            </p:grpSpPr>
            <p:sp>
              <p:nvSpPr>
                <p:cNvPr id="86075" name="Line 68"/>
                <p:cNvSpPr>
                  <a:spLocks noChangeShapeType="1"/>
                </p:cNvSpPr>
                <p:nvPr/>
              </p:nvSpPr>
              <p:spPr bwMode="auto">
                <a:xfrm>
                  <a:off x="786" y="3149"/>
                  <a:ext cx="0" cy="9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76" name="Line 69"/>
                <p:cNvSpPr>
                  <a:spLocks noChangeShapeType="1"/>
                </p:cNvSpPr>
                <p:nvPr/>
              </p:nvSpPr>
              <p:spPr bwMode="auto">
                <a:xfrm>
                  <a:off x="786" y="326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77" name="Line 70"/>
                <p:cNvSpPr>
                  <a:spLocks noChangeShapeType="1"/>
                </p:cNvSpPr>
                <p:nvPr/>
              </p:nvSpPr>
              <p:spPr bwMode="auto">
                <a:xfrm>
                  <a:off x="786" y="3381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78" name="Line 71"/>
                <p:cNvSpPr>
                  <a:spLocks noChangeShapeType="1"/>
                </p:cNvSpPr>
                <p:nvPr/>
              </p:nvSpPr>
              <p:spPr bwMode="auto">
                <a:xfrm>
                  <a:off x="786" y="3493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035" name="Group 72"/>
            <p:cNvGrpSpPr>
              <a:grpSpLocks/>
            </p:cNvGrpSpPr>
            <p:nvPr/>
          </p:nvGrpSpPr>
          <p:grpSpPr bwMode="auto">
            <a:xfrm>
              <a:off x="2366" y="1192"/>
              <a:ext cx="964" cy="807"/>
              <a:chOff x="2366" y="1192"/>
              <a:chExt cx="964" cy="807"/>
            </a:xfrm>
          </p:grpSpPr>
          <p:grpSp>
            <p:nvGrpSpPr>
              <p:cNvPr id="86064" name="Group 73"/>
              <p:cNvGrpSpPr>
                <a:grpSpLocks/>
              </p:cNvGrpSpPr>
              <p:nvPr/>
            </p:nvGrpSpPr>
            <p:grpSpPr bwMode="auto">
              <a:xfrm>
                <a:off x="2366" y="1192"/>
                <a:ext cx="964" cy="807"/>
                <a:chOff x="2366" y="1192"/>
                <a:chExt cx="964" cy="807"/>
              </a:xfrm>
            </p:grpSpPr>
            <p:sp>
              <p:nvSpPr>
                <p:cNvPr id="86070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2366" y="1192"/>
                  <a:ext cx="259" cy="807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71" name="Line 75"/>
                <p:cNvSpPr>
                  <a:spLocks noChangeShapeType="1"/>
                </p:cNvSpPr>
                <p:nvPr/>
              </p:nvSpPr>
              <p:spPr bwMode="auto">
                <a:xfrm>
                  <a:off x="3068" y="1192"/>
                  <a:ext cx="262" cy="807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6065" name="Group 76"/>
              <p:cNvGrpSpPr>
                <a:grpSpLocks/>
              </p:cNvGrpSpPr>
              <p:nvPr/>
            </p:nvGrpSpPr>
            <p:grpSpPr bwMode="auto">
              <a:xfrm rot="-5400000">
                <a:off x="2846" y="970"/>
                <a:ext cx="0" cy="443"/>
                <a:chOff x="786" y="3149"/>
                <a:chExt cx="0" cy="443"/>
              </a:xfrm>
            </p:grpSpPr>
            <p:sp>
              <p:nvSpPr>
                <p:cNvPr id="86066" name="Line 77"/>
                <p:cNvSpPr>
                  <a:spLocks noChangeShapeType="1"/>
                </p:cNvSpPr>
                <p:nvPr/>
              </p:nvSpPr>
              <p:spPr bwMode="auto">
                <a:xfrm>
                  <a:off x="786" y="3149"/>
                  <a:ext cx="0" cy="9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67" name="Line 78"/>
                <p:cNvSpPr>
                  <a:spLocks noChangeShapeType="1"/>
                </p:cNvSpPr>
                <p:nvPr/>
              </p:nvSpPr>
              <p:spPr bwMode="auto">
                <a:xfrm>
                  <a:off x="786" y="3269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68" name="Line 79"/>
                <p:cNvSpPr>
                  <a:spLocks noChangeShapeType="1"/>
                </p:cNvSpPr>
                <p:nvPr/>
              </p:nvSpPr>
              <p:spPr bwMode="auto">
                <a:xfrm>
                  <a:off x="786" y="3381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69" name="Line 80"/>
                <p:cNvSpPr>
                  <a:spLocks noChangeShapeType="1"/>
                </p:cNvSpPr>
                <p:nvPr/>
              </p:nvSpPr>
              <p:spPr bwMode="auto">
                <a:xfrm>
                  <a:off x="786" y="3493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036" name="Group 81"/>
            <p:cNvGrpSpPr>
              <a:grpSpLocks/>
            </p:cNvGrpSpPr>
            <p:nvPr/>
          </p:nvGrpSpPr>
          <p:grpSpPr bwMode="auto">
            <a:xfrm>
              <a:off x="786" y="2897"/>
              <a:ext cx="738" cy="946"/>
              <a:chOff x="786" y="2897"/>
              <a:chExt cx="738" cy="946"/>
            </a:xfrm>
          </p:grpSpPr>
          <p:sp>
            <p:nvSpPr>
              <p:cNvPr id="86062" name="Freeform 82"/>
              <p:cNvSpPr>
                <a:spLocks/>
              </p:cNvSpPr>
              <p:nvPr/>
            </p:nvSpPr>
            <p:spPr bwMode="auto">
              <a:xfrm>
                <a:off x="786" y="2897"/>
                <a:ext cx="738" cy="252"/>
              </a:xfrm>
              <a:custGeom>
                <a:avLst/>
                <a:gdLst>
                  <a:gd name="T0" fmla="*/ 41 w 1931"/>
                  <a:gd name="T1" fmla="*/ 3 h 657"/>
                  <a:gd name="T2" fmla="*/ 40 w 1931"/>
                  <a:gd name="T3" fmla="*/ 3 h 657"/>
                  <a:gd name="T4" fmla="*/ 39 w 1931"/>
                  <a:gd name="T5" fmla="*/ 2 h 657"/>
                  <a:gd name="T6" fmla="*/ 37 w 1931"/>
                  <a:gd name="T7" fmla="*/ 2 h 657"/>
                  <a:gd name="T8" fmla="*/ 36 w 1931"/>
                  <a:gd name="T9" fmla="*/ 1 h 657"/>
                  <a:gd name="T10" fmla="*/ 35 w 1931"/>
                  <a:gd name="T11" fmla="*/ 1 h 657"/>
                  <a:gd name="T12" fmla="*/ 34 w 1931"/>
                  <a:gd name="T13" fmla="*/ 1 h 657"/>
                  <a:gd name="T14" fmla="*/ 32 w 1931"/>
                  <a:gd name="T15" fmla="*/ 0 h 657"/>
                  <a:gd name="T16" fmla="*/ 31 w 1931"/>
                  <a:gd name="T17" fmla="*/ 0 h 657"/>
                  <a:gd name="T18" fmla="*/ 29 w 1931"/>
                  <a:gd name="T19" fmla="*/ 0 h 657"/>
                  <a:gd name="T20" fmla="*/ 28 w 1931"/>
                  <a:gd name="T21" fmla="*/ 0 h 657"/>
                  <a:gd name="T22" fmla="*/ 27 w 1931"/>
                  <a:gd name="T23" fmla="*/ 0 h 657"/>
                  <a:gd name="T24" fmla="*/ 26 w 1931"/>
                  <a:gd name="T25" fmla="*/ 0 h 657"/>
                  <a:gd name="T26" fmla="*/ 24 w 1931"/>
                  <a:gd name="T27" fmla="*/ 0 h 657"/>
                  <a:gd name="T28" fmla="*/ 23 w 1931"/>
                  <a:gd name="T29" fmla="*/ 0 h 657"/>
                  <a:gd name="T30" fmla="*/ 21 w 1931"/>
                  <a:gd name="T31" fmla="*/ 0 h 657"/>
                  <a:gd name="T32" fmla="*/ 20 w 1931"/>
                  <a:gd name="T33" fmla="*/ 1 h 657"/>
                  <a:gd name="T34" fmla="*/ 19 w 1931"/>
                  <a:gd name="T35" fmla="*/ 1 h 657"/>
                  <a:gd name="T36" fmla="*/ 17 w 1931"/>
                  <a:gd name="T37" fmla="*/ 1 h 657"/>
                  <a:gd name="T38" fmla="*/ 16 w 1931"/>
                  <a:gd name="T39" fmla="*/ 2 h 657"/>
                  <a:gd name="T40" fmla="*/ 15 w 1931"/>
                  <a:gd name="T41" fmla="*/ 2 h 657"/>
                  <a:gd name="T42" fmla="*/ 14 w 1931"/>
                  <a:gd name="T43" fmla="*/ 3 h 657"/>
                  <a:gd name="T44" fmla="*/ 12 w 1931"/>
                  <a:gd name="T45" fmla="*/ 3 h 657"/>
                  <a:gd name="T46" fmla="*/ 11 w 1931"/>
                  <a:gd name="T47" fmla="*/ 4 h 657"/>
                  <a:gd name="T48" fmla="*/ 10 w 1931"/>
                  <a:gd name="T49" fmla="*/ 5 h 657"/>
                  <a:gd name="T50" fmla="*/ 9 w 1931"/>
                  <a:gd name="T51" fmla="*/ 5 h 657"/>
                  <a:gd name="T52" fmla="*/ 8 w 1931"/>
                  <a:gd name="T53" fmla="*/ 6 h 657"/>
                  <a:gd name="T54" fmla="*/ 7 w 1931"/>
                  <a:gd name="T55" fmla="*/ 7 h 657"/>
                  <a:gd name="T56" fmla="*/ 6 w 1931"/>
                  <a:gd name="T57" fmla="*/ 8 h 657"/>
                  <a:gd name="T58" fmla="*/ 5 w 1931"/>
                  <a:gd name="T59" fmla="*/ 8 h 657"/>
                  <a:gd name="T60" fmla="*/ 4 w 1931"/>
                  <a:gd name="T61" fmla="*/ 9 h 657"/>
                  <a:gd name="T62" fmla="*/ 3 w 1931"/>
                  <a:gd name="T63" fmla="*/ 10 h 657"/>
                  <a:gd name="T64" fmla="*/ 2 w 1931"/>
                  <a:gd name="T65" fmla="*/ 11 h 657"/>
                  <a:gd name="T66" fmla="*/ 2 w 1931"/>
                  <a:gd name="T67" fmla="*/ 12 h 657"/>
                  <a:gd name="T68" fmla="*/ 1 w 1931"/>
                  <a:gd name="T69" fmla="*/ 13 h 657"/>
                  <a:gd name="T70" fmla="*/ 0 w 1931"/>
                  <a:gd name="T71" fmla="*/ 14 h 6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1" h="657">
                    <a:moveTo>
                      <a:pt x="1931" y="152"/>
                    </a:moveTo>
                    <a:lnTo>
                      <a:pt x="1875" y="126"/>
                    </a:lnTo>
                    <a:lnTo>
                      <a:pt x="1816" y="103"/>
                    </a:lnTo>
                    <a:lnTo>
                      <a:pt x="1758" y="82"/>
                    </a:lnTo>
                    <a:lnTo>
                      <a:pt x="1697" y="63"/>
                    </a:lnTo>
                    <a:lnTo>
                      <a:pt x="1635" y="47"/>
                    </a:lnTo>
                    <a:lnTo>
                      <a:pt x="1573" y="32"/>
                    </a:lnTo>
                    <a:lnTo>
                      <a:pt x="1511" y="21"/>
                    </a:lnTo>
                    <a:lnTo>
                      <a:pt x="1447" y="12"/>
                    </a:lnTo>
                    <a:lnTo>
                      <a:pt x="1384" y="6"/>
                    </a:lnTo>
                    <a:lnTo>
                      <a:pt x="1320" y="1"/>
                    </a:lnTo>
                    <a:lnTo>
                      <a:pt x="1256" y="0"/>
                    </a:lnTo>
                    <a:lnTo>
                      <a:pt x="1192" y="1"/>
                    </a:lnTo>
                    <a:lnTo>
                      <a:pt x="1128" y="5"/>
                    </a:lnTo>
                    <a:lnTo>
                      <a:pt x="1064" y="11"/>
                    </a:lnTo>
                    <a:lnTo>
                      <a:pt x="1001" y="20"/>
                    </a:lnTo>
                    <a:lnTo>
                      <a:pt x="938" y="31"/>
                    </a:lnTo>
                    <a:lnTo>
                      <a:pt x="876" y="45"/>
                    </a:lnTo>
                    <a:lnTo>
                      <a:pt x="815" y="61"/>
                    </a:lnTo>
                    <a:lnTo>
                      <a:pt x="754" y="79"/>
                    </a:lnTo>
                    <a:lnTo>
                      <a:pt x="695" y="100"/>
                    </a:lnTo>
                    <a:lnTo>
                      <a:pt x="636" y="123"/>
                    </a:lnTo>
                    <a:lnTo>
                      <a:pt x="580" y="148"/>
                    </a:lnTo>
                    <a:lnTo>
                      <a:pt x="523" y="176"/>
                    </a:lnTo>
                    <a:lnTo>
                      <a:pt x="469" y="206"/>
                    </a:lnTo>
                    <a:lnTo>
                      <a:pt x="416" y="238"/>
                    </a:lnTo>
                    <a:lnTo>
                      <a:pt x="365" y="272"/>
                    </a:lnTo>
                    <a:lnTo>
                      <a:pt x="317" y="308"/>
                    </a:lnTo>
                    <a:lnTo>
                      <a:pt x="269" y="345"/>
                    </a:lnTo>
                    <a:lnTo>
                      <a:pt x="224" y="385"/>
                    </a:lnTo>
                    <a:lnTo>
                      <a:pt x="181" y="427"/>
                    </a:lnTo>
                    <a:lnTo>
                      <a:pt x="140" y="470"/>
                    </a:lnTo>
                    <a:lnTo>
                      <a:pt x="102" y="514"/>
                    </a:lnTo>
                    <a:lnTo>
                      <a:pt x="66" y="561"/>
                    </a:lnTo>
                    <a:lnTo>
                      <a:pt x="31" y="608"/>
                    </a:lnTo>
                    <a:lnTo>
                      <a:pt x="0" y="657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63" name="Freeform 83"/>
              <p:cNvSpPr>
                <a:spLocks/>
              </p:cNvSpPr>
              <p:nvPr/>
            </p:nvSpPr>
            <p:spPr bwMode="auto">
              <a:xfrm>
                <a:off x="786" y="3592"/>
                <a:ext cx="738" cy="251"/>
              </a:xfrm>
              <a:custGeom>
                <a:avLst/>
                <a:gdLst>
                  <a:gd name="T0" fmla="*/ 0 w 1931"/>
                  <a:gd name="T1" fmla="*/ 0 h 657"/>
                  <a:gd name="T2" fmla="*/ 1 w 1931"/>
                  <a:gd name="T3" fmla="*/ 1 h 657"/>
                  <a:gd name="T4" fmla="*/ 2 w 1931"/>
                  <a:gd name="T5" fmla="*/ 2 h 657"/>
                  <a:gd name="T6" fmla="*/ 2 w 1931"/>
                  <a:gd name="T7" fmla="*/ 3 h 657"/>
                  <a:gd name="T8" fmla="*/ 3 w 1931"/>
                  <a:gd name="T9" fmla="*/ 4 h 657"/>
                  <a:gd name="T10" fmla="*/ 4 w 1931"/>
                  <a:gd name="T11" fmla="*/ 5 h 657"/>
                  <a:gd name="T12" fmla="*/ 5 w 1931"/>
                  <a:gd name="T13" fmla="*/ 6 h 657"/>
                  <a:gd name="T14" fmla="*/ 6 w 1931"/>
                  <a:gd name="T15" fmla="*/ 6 h 657"/>
                  <a:gd name="T16" fmla="*/ 7 w 1931"/>
                  <a:gd name="T17" fmla="*/ 7 h 657"/>
                  <a:gd name="T18" fmla="*/ 8 w 1931"/>
                  <a:gd name="T19" fmla="*/ 8 h 657"/>
                  <a:gd name="T20" fmla="*/ 9 w 1931"/>
                  <a:gd name="T21" fmla="*/ 9 h 657"/>
                  <a:gd name="T22" fmla="*/ 10 w 1931"/>
                  <a:gd name="T23" fmla="*/ 10 h 657"/>
                  <a:gd name="T24" fmla="*/ 11 w 1931"/>
                  <a:gd name="T25" fmla="*/ 10 h 657"/>
                  <a:gd name="T26" fmla="*/ 12 w 1931"/>
                  <a:gd name="T27" fmla="*/ 11 h 657"/>
                  <a:gd name="T28" fmla="*/ 14 w 1931"/>
                  <a:gd name="T29" fmla="*/ 11 h 657"/>
                  <a:gd name="T30" fmla="*/ 15 w 1931"/>
                  <a:gd name="T31" fmla="*/ 12 h 657"/>
                  <a:gd name="T32" fmla="*/ 16 w 1931"/>
                  <a:gd name="T33" fmla="*/ 12 h 657"/>
                  <a:gd name="T34" fmla="*/ 17 w 1931"/>
                  <a:gd name="T35" fmla="*/ 13 h 657"/>
                  <a:gd name="T36" fmla="*/ 19 w 1931"/>
                  <a:gd name="T37" fmla="*/ 13 h 657"/>
                  <a:gd name="T38" fmla="*/ 20 w 1931"/>
                  <a:gd name="T39" fmla="*/ 13 h 657"/>
                  <a:gd name="T40" fmla="*/ 21 w 1931"/>
                  <a:gd name="T41" fmla="*/ 14 h 657"/>
                  <a:gd name="T42" fmla="*/ 23 w 1931"/>
                  <a:gd name="T43" fmla="*/ 14 h 657"/>
                  <a:gd name="T44" fmla="*/ 24 w 1931"/>
                  <a:gd name="T45" fmla="*/ 14 h 657"/>
                  <a:gd name="T46" fmla="*/ 26 w 1931"/>
                  <a:gd name="T47" fmla="*/ 14 h 657"/>
                  <a:gd name="T48" fmla="*/ 27 w 1931"/>
                  <a:gd name="T49" fmla="*/ 14 h 657"/>
                  <a:gd name="T50" fmla="*/ 28 w 1931"/>
                  <a:gd name="T51" fmla="*/ 14 h 657"/>
                  <a:gd name="T52" fmla="*/ 29 w 1931"/>
                  <a:gd name="T53" fmla="*/ 14 h 657"/>
                  <a:gd name="T54" fmla="*/ 31 w 1931"/>
                  <a:gd name="T55" fmla="*/ 14 h 657"/>
                  <a:gd name="T56" fmla="*/ 32 w 1931"/>
                  <a:gd name="T57" fmla="*/ 14 h 657"/>
                  <a:gd name="T58" fmla="*/ 34 w 1931"/>
                  <a:gd name="T59" fmla="*/ 13 h 657"/>
                  <a:gd name="T60" fmla="*/ 35 w 1931"/>
                  <a:gd name="T61" fmla="*/ 13 h 657"/>
                  <a:gd name="T62" fmla="*/ 36 w 1931"/>
                  <a:gd name="T63" fmla="*/ 13 h 657"/>
                  <a:gd name="T64" fmla="*/ 37 w 1931"/>
                  <a:gd name="T65" fmla="*/ 12 h 657"/>
                  <a:gd name="T66" fmla="*/ 39 w 1931"/>
                  <a:gd name="T67" fmla="*/ 12 h 657"/>
                  <a:gd name="T68" fmla="*/ 40 w 1931"/>
                  <a:gd name="T69" fmla="*/ 11 h 657"/>
                  <a:gd name="T70" fmla="*/ 41 w 1931"/>
                  <a:gd name="T71" fmla="*/ 11 h 6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1" h="657">
                    <a:moveTo>
                      <a:pt x="0" y="0"/>
                    </a:moveTo>
                    <a:lnTo>
                      <a:pt x="31" y="49"/>
                    </a:lnTo>
                    <a:lnTo>
                      <a:pt x="66" y="96"/>
                    </a:lnTo>
                    <a:lnTo>
                      <a:pt x="102" y="143"/>
                    </a:lnTo>
                    <a:lnTo>
                      <a:pt x="140" y="187"/>
                    </a:lnTo>
                    <a:lnTo>
                      <a:pt x="181" y="230"/>
                    </a:lnTo>
                    <a:lnTo>
                      <a:pt x="224" y="272"/>
                    </a:lnTo>
                    <a:lnTo>
                      <a:pt x="269" y="312"/>
                    </a:lnTo>
                    <a:lnTo>
                      <a:pt x="317" y="350"/>
                    </a:lnTo>
                    <a:lnTo>
                      <a:pt x="365" y="385"/>
                    </a:lnTo>
                    <a:lnTo>
                      <a:pt x="416" y="419"/>
                    </a:lnTo>
                    <a:lnTo>
                      <a:pt x="469" y="451"/>
                    </a:lnTo>
                    <a:lnTo>
                      <a:pt x="523" y="481"/>
                    </a:lnTo>
                    <a:lnTo>
                      <a:pt x="580" y="509"/>
                    </a:lnTo>
                    <a:lnTo>
                      <a:pt x="636" y="534"/>
                    </a:lnTo>
                    <a:lnTo>
                      <a:pt x="695" y="557"/>
                    </a:lnTo>
                    <a:lnTo>
                      <a:pt x="754" y="578"/>
                    </a:lnTo>
                    <a:lnTo>
                      <a:pt x="815" y="596"/>
                    </a:lnTo>
                    <a:lnTo>
                      <a:pt x="876" y="613"/>
                    </a:lnTo>
                    <a:lnTo>
                      <a:pt x="938" y="626"/>
                    </a:lnTo>
                    <a:lnTo>
                      <a:pt x="1001" y="637"/>
                    </a:lnTo>
                    <a:lnTo>
                      <a:pt x="1064" y="646"/>
                    </a:lnTo>
                    <a:lnTo>
                      <a:pt x="1128" y="652"/>
                    </a:lnTo>
                    <a:lnTo>
                      <a:pt x="1192" y="656"/>
                    </a:lnTo>
                    <a:lnTo>
                      <a:pt x="1256" y="657"/>
                    </a:lnTo>
                    <a:lnTo>
                      <a:pt x="1320" y="656"/>
                    </a:lnTo>
                    <a:lnTo>
                      <a:pt x="1384" y="651"/>
                    </a:lnTo>
                    <a:lnTo>
                      <a:pt x="1447" y="645"/>
                    </a:lnTo>
                    <a:lnTo>
                      <a:pt x="1511" y="636"/>
                    </a:lnTo>
                    <a:lnTo>
                      <a:pt x="1573" y="625"/>
                    </a:lnTo>
                    <a:lnTo>
                      <a:pt x="1635" y="610"/>
                    </a:lnTo>
                    <a:lnTo>
                      <a:pt x="1697" y="594"/>
                    </a:lnTo>
                    <a:lnTo>
                      <a:pt x="1758" y="575"/>
                    </a:lnTo>
                    <a:lnTo>
                      <a:pt x="1816" y="554"/>
                    </a:lnTo>
                    <a:lnTo>
                      <a:pt x="1875" y="531"/>
                    </a:lnTo>
                    <a:lnTo>
                      <a:pt x="1931" y="50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6037" name="Group 84"/>
            <p:cNvGrpSpPr>
              <a:grpSpLocks/>
            </p:cNvGrpSpPr>
            <p:nvPr/>
          </p:nvGrpSpPr>
          <p:grpSpPr bwMode="auto">
            <a:xfrm>
              <a:off x="2179" y="1425"/>
              <a:ext cx="1336" cy="574"/>
              <a:chOff x="2179" y="1425"/>
              <a:chExt cx="1336" cy="574"/>
            </a:xfrm>
          </p:grpSpPr>
          <p:sp>
            <p:nvSpPr>
              <p:cNvPr id="86060" name="Line 85"/>
              <p:cNvSpPr>
                <a:spLocks noChangeShapeType="1"/>
              </p:cNvSpPr>
              <p:nvPr/>
            </p:nvSpPr>
            <p:spPr bwMode="auto">
              <a:xfrm flipH="1">
                <a:off x="2179" y="1425"/>
                <a:ext cx="259" cy="574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6061" name="Line 86"/>
              <p:cNvSpPr>
                <a:spLocks noChangeShapeType="1"/>
              </p:cNvSpPr>
              <p:nvPr/>
            </p:nvSpPr>
            <p:spPr bwMode="auto">
              <a:xfrm>
                <a:off x="3258" y="1425"/>
                <a:ext cx="257" cy="574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6038" name="Group 87"/>
            <p:cNvGrpSpPr>
              <a:grpSpLocks/>
            </p:cNvGrpSpPr>
            <p:nvPr/>
          </p:nvGrpSpPr>
          <p:grpSpPr bwMode="auto">
            <a:xfrm>
              <a:off x="2376" y="1192"/>
              <a:ext cx="944" cy="807"/>
              <a:chOff x="2376" y="1192"/>
              <a:chExt cx="944" cy="807"/>
            </a:xfrm>
          </p:grpSpPr>
          <p:grpSp>
            <p:nvGrpSpPr>
              <p:cNvPr id="86052" name="Group 88"/>
              <p:cNvGrpSpPr>
                <a:grpSpLocks/>
              </p:cNvGrpSpPr>
              <p:nvPr/>
            </p:nvGrpSpPr>
            <p:grpSpPr bwMode="auto">
              <a:xfrm>
                <a:off x="2376" y="1192"/>
                <a:ext cx="944" cy="703"/>
                <a:chOff x="2376" y="1192"/>
                <a:chExt cx="944" cy="703"/>
              </a:xfrm>
            </p:grpSpPr>
            <p:sp>
              <p:nvSpPr>
                <p:cNvPr id="86058" name="Freeform 89"/>
                <p:cNvSpPr>
                  <a:spLocks/>
                </p:cNvSpPr>
                <p:nvPr/>
              </p:nvSpPr>
              <p:spPr bwMode="auto">
                <a:xfrm>
                  <a:off x="2376" y="1192"/>
                  <a:ext cx="249" cy="703"/>
                </a:xfrm>
                <a:custGeom>
                  <a:avLst/>
                  <a:gdLst>
                    <a:gd name="T0" fmla="*/ 14 w 655"/>
                    <a:gd name="T1" fmla="*/ 0 h 1839"/>
                    <a:gd name="T2" fmla="*/ 13 w 655"/>
                    <a:gd name="T3" fmla="*/ 1 h 1839"/>
                    <a:gd name="T4" fmla="*/ 12 w 655"/>
                    <a:gd name="T5" fmla="*/ 2 h 1839"/>
                    <a:gd name="T6" fmla="*/ 11 w 655"/>
                    <a:gd name="T7" fmla="*/ 2 h 1839"/>
                    <a:gd name="T8" fmla="*/ 10 w 655"/>
                    <a:gd name="T9" fmla="*/ 3 h 1839"/>
                    <a:gd name="T10" fmla="*/ 9 w 655"/>
                    <a:gd name="T11" fmla="*/ 4 h 1839"/>
                    <a:gd name="T12" fmla="*/ 8 w 655"/>
                    <a:gd name="T13" fmla="*/ 5 h 1839"/>
                    <a:gd name="T14" fmla="*/ 7 w 655"/>
                    <a:gd name="T15" fmla="*/ 6 h 1839"/>
                    <a:gd name="T16" fmla="*/ 6 w 655"/>
                    <a:gd name="T17" fmla="*/ 7 h 1839"/>
                    <a:gd name="T18" fmla="*/ 6 w 655"/>
                    <a:gd name="T19" fmla="*/ 8 h 1839"/>
                    <a:gd name="T20" fmla="*/ 5 w 655"/>
                    <a:gd name="T21" fmla="*/ 9 h 1839"/>
                    <a:gd name="T22" fmla="*/ 5 w 655"/>
                    <a:gd name="T23" fmla="*/ 10 h 1839"/>
                    <a:gd name="T24" fmla="*/ 4 w 655"/>
                    <a:gd name="T25" fmla="*/ 12 h 1839"/>
                    <a:gd name="T26" fmla="*/ 3 w 655"/>
                    <a:gd name="T27" fmla="*/ 13 h 1839"/>
                    <a:gd name="T28" fmla="*/ 3 w 655"/>
                    <a:gd name="T29" fmla="*/ 14 h 1839"/>
                    <a:gd name="T30" fmla="*/ 2 w 655"/>
                    <a:gd name="T31" fmla="*/ 16 h 1839"/>
                    <a:gd name="T32" fmla="*/ 2 w 655"/>
                    <a:gd name="T33" fmla="*/ 17 h 1839"/>
                    <a:gd name="T34" fmla="*/ 2 w 655"/>
                    <a:gd name="T35" fmla="*/ 18 h 1839"/>
                    <a:gd name="T36" fmla="*/ 1 w 655"/>
                    <a:gd name="T37" fmla="*/ 19 h 1839"/>
                    <a:gd name="T38" fmla="*/ 1 w 655"/>
                    <a:gd name="T39" fmla="*/ 21 h 1839"/>
                    <a:gd name="T40" fmla="*/ 1 w 655"/>
                    <a:gd name="T41" fmla="*/ 22 h 1839"/>
                    <a:gd name="T42" fmla="*/ 0 w 655"/>
                    <a:gd name="T43" fmla="*/ 24 h 1839"/>
                    <a:gd name="T44" fmla="*/ 0 w 655"/>
                    <a:gd name="T45" fmla="*/ 25 h 1839"/>
                    <a:gd name="T46" fmla="*/ 0 w 655"/>
                    <a:gd name="T47" fmla="*/ 26 h 1839"/>
                    <a:gd name="T48" fmla="*/ 0 w 655"/>
                    <a:gd name="T49" fmla="*/ 28 h 1839"/>
                    <a:gd name="T50" fmla="*/ 0 w 655"/>
                    <a:gd name="T51" fmla="*/ 29 h 1839"/>
                    <a:gd name="T52" fmla="*/ 0 w 655"/>
                    <a:gd name="T53" fmla="*/ 31 h 1839"/>
                    <a:gd name="T54" fmla="*/ 0 w 655"/>
                    <a:gd name="T55" fmla="*/ 32 h 1839"/>
                    <a:gd name="T56" fmla="*/ 0 w 655"/>
                    <a:gd name="T57" fmla="*/ 34 h 1839"/>
                    <a:gd name="T58" fmla="*/ 0 w 655"/>
                    <a:gd name="T59" fmla="*/ 35 h 1839"/>
                    <a:gd name="T60" fmla="*/ 1 w 655"/>
                    <a:gd name="T61" fmla="*/ 37 h 1839"/>
                    <a:gd name="T62" fmla="*/ 1 w 655"/>
                    <a:gd name="T63" fmla="*/ 38 h 1839"/>
                    <a:gd name="T64" fmla="*/ 1 w 655"/>
                    <a:gd name="T65" fmla="*/ 39 h 183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655" h="1839">
                      <a:moveTo>
                        <a:pt x="655" y="0"/>
                      </a:moveTo>
                      <a:lnTo>
                        <a:pt x="609" y="33"/>
                      </a:lnTo>
                      <a:lnTo>
                        <a:pt x="562" y="68"/>
                      </a:lnTo>
                      <a:lnTo>
                        <a:pt x="518" y="106"/>
                      </a:lnTo>
                      <a:lnTo>
                        <a:pt x="475" y="146"/>
                      </a:lnTo>
                      <a:lnTo>
                        <a:pt x="433" y="189"/>
                      </a:lnTo>
                      <a:lnTo>
                        <a:pt x="393" y="233"/>
                      </a:lnTo>
                      <a:lnTo>
                        <a:pt x="355" y="281"/>
                      </a:lnTo>
                      <a:lnTo>
                        <a:pt x="318" y="329"/>
                      </a:lnTo>
                      <a:lnTo>
                        <a:pt x="283" y="380"/>
                      </a:lnTo>
                      <a:lnTo>
                        <a:pt x="250" y="433"/>
                      </a:lnTo>
                      <a:lnTo>
                        <a:pt x="218" y="487"/>
                      </a:lnTo>
                      <a:lnTo>
                        <a:pt x="188" y="544"/>
                      </a:lnTo>
                      <a:lnTo>
                        <a:pt x="161" y="602"/>
                      </a:lnTo>
                      <a:lnTo>
                        <a:pt x="135" y="661"/>
                      </a:lnTo>
                      <a:lnTo>
                        <a:pt x="112" y="722"/>
                      </a:lnTo>
                      <a:lnTo>
                        <a:pt x="91" y="784"/>
                      </a:lnTo>
                      <a:lnTo>
                        <a:pt x="72" y="847"/>
                      </a:lnTo>
                      <a:lnTo>
                        <a:pt x="54" y="911"/>
                      </a:lnTo>
                      <a:lnTo>
                        <a:pt x="40" y="975"/>
                      </a:lnTo>
                      <a:lnTo>
                        <a:pt x="28" y="1041"/>
                      </a:lnTo>
                      <a:lnTo>
                        <a:pt x="18" y="1106"/>
                      </a:lnTo>
                      <a:lnTo>
                        <a:pt x="9" y="1174"/>
                      </a:lnTo>
                      <a:lnTo>
                        <a:pt x="3" y="1240"/>
                      </a:lnTo>
                      <a:lnTo>
                        <a:pt x="1" y="1307"/>
                      </a:lnTo>
                      <a:lnTo>
                        <a:pt x="0" y="1375"/>
                      </a:lnTo>
                      <a:lnTo>
                        <a:pt x="1" y="1442"/>
                      </a:lnTo>
                      <a:lnTo>
                        <a:pt x="5" y="1510"/>
                      </a:lnTo>
                      <a:lnTo>
                        <a:pt x="11" y="1576"/>
                      </a:lnTo>
                      <a:lnTo>
                        <a:pt x="20" y="1642"/>
                      </a:lnTo>
                      <a:lnTo>
                        <a:pt x="31" y="1709"/>
                      </a:lnTo>
                      <a:lnTo>
                        <a:pt x="43" y="1774"/>
                      </a:lnTo>
                      <a:lnTo>
                        <a:pt x="58" y="1839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9" name="Freeform 90"/>
                <p:cNvSpPr>
                  <a:spLocks/>
                </p:cNvSpPr>
                <p:nvPr/>
              </p:nvSpPr>
              <p:spPr bwMode="auto">
                <a:xfrm>
                  <a:off x="3068" y="1192"/>
                  <a:ext cx="252" cy="703"/>
                </a:xfrm>
                <a:custGeom>
                  <a:avLst/>
                  <a:gdLst>
                    <a:gd name="T0" fmla="*/ 13 w 655"/>
                    <a:gd name="T1" fmla="*/ 39 h 1839"/>
                    <a:gd name="T2" fmla="*/ 13 w 655"/>
                    <a:gd name="T3" fmla="*/ 38 h 1839"/>
                    <a:gd name="T4" fmla="*/ 13 w 655"/>
                    <a:gd name="T5" fmla="*/ 37 h 1839"/>
                    <a:gd name="T6" fmla="*/ 14 w 655"/>
                    <a:gd name="T7" fmla="*/ 35 h 1839"/>
                    <a:gd name="T8" fmla="*/ 14 w 655"/>
                    <a:gd name="T9" fmla="*/ 34 h 1839"/>
                    <a:gd name="T10" fmla="*/ 14 w 655"/>
                    <a:gd name="T11" fmla="*/ 32 h 1839"/>
                    <a:gd name="T12" fmla="*/ 14 w 655"/>
                    <a:gd name="T13" fmla="*/ 31 h 1839"/>
                    <a:gd name="T14" fmla="*/ 14 w 655"/>
                    <a:gd name="T15" fmla="*/ 29 h 1839"/>
                    <a:gd name="T16" fmla="*/ 14 w 655"/>
                    <a:gd name="T17" fmla="*/ 28 h 1839"/>
                    <a:gd name="T18" fmla="*/ 14 w 655"/>
                    <a:gd name="T19" fmla="*/ 26 h 1839"/>
                    <a:gd name="T20" fmla="*/ 14 w 655"/>
                    <a:gd name="T21" fmla="*/ 25 h 1839"/>
                    <a:gd name="T22" fmla="*/ 14 w 655"/>
                    <a:gd name="T23" fmla="*/ 24 h 1839"/>
                    <a:gd name="T24" fmla="*/ 14 w 655"/>
                    <a:gd name="T25" fmla="*/ 22 h 1839"/>
                    <a:gd name="T26" fmla="*/ 13 w 655"/>
                    <a:gd name="T27" fmla="*/ 21 h 1839"/>
                    <a:gd name="T28" fmla="*/ 13 w 655"/>
                    <a:gd name="T29" fmla="*/ 19 h 1839"/>
                    <a:gd name="T30" fmla="*/ 13 w 655"/>
                    <a:gd name="T31" fmla="*/ 18 h 1839"/>
                    <a:gd name="T32" fmla="*/ 12 w 655"/>
                    <a:gd name="T33" fmla="*/ 17 h 1839"/>
                    <a:gd name="T34" fmla="*/ 12 w 655"/>
                    <a:gd name="T35" fmla="*/ 16 h 1839"/>
                    <a:gd name="T36" fmla="*/ 12 w 655"/>
                    <a:gd name="T37" fmla="*/ 14 h 1839"/>
                    <a:gd name="T38" fmla="*/ 11 w 655"/>
                    <a:gd name="T39" fmla="*/ 13 h 1839"/>
                    <a:gd name="T40" fmla="*/ 10 w 655"/>
                    <a:gd name="T41" fmla="*/ 12 h 1839"/>
                    <a:gd name="T42" fmla="*/ 10 w 655"/>
                    <a:gd name="T43" fmla="*/ 10 h 1839"/>
                    <a:gd name="T44" fmla="*/ 9 w 655"/>
                    <a:gd name="T45" fmla="*/ 9 h 1839"/>
                    <a:gd name="T46" fmla="*/ 8 w 655"/>
                    <a:gd name="T47" fmla="*/ 8 h 1839"/>
                    <a:gd name="T48" fmla="*/ 7 w 655"/>
                    <a:gd name="T49" fmla="*/ 7 h 1839"/>
                    <a:gd name="T50" fmla="*/ 7 w 655"/>
                    <a:gd name="T51" fmla="*/ 6 h 1839"/>
                    <a:gd name="T52" fmla="*/ 6 w 655"/>
                    <a:gd name="T53" fmla="*/ 5 h 1839"/>
                    <a:gd name="T54" fmla="*/ 5 w 655"/>
                    <a:gd name="T55" fmla="*/ 4 h 1839"/>
                    <a:gd name="T56" fmla="*/ 4 w 655"/>
                    <a:gd name="T57" fmla="*/ 3 h 1839"/>
                    <a:gd name="T58" fmla="*/ 3 w 655"/>
                    <a:gd name="T59" fmla="*/ 2 h 1839"/>
                    <a:gd name="T60" fmla="*/ 2 w 655"/>
                    <a:gd name="T61" fmla="*/ 2 h 1839"/>
                    <a:gd name="T62" fmla="*/ 1 w 655"/>
                    <a:gd name="T63" fmla="*/ 1 h 1839"/>
                    <a:gd name="T64" fmla="*/ 0 w 655"/>
                    <a:gd name="T65" fmla="*/ 0 h 183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655" h="1839">
                      <a:moveTo>
                        <a:pt x="595" y="1839"/>
                      </a:moveTo>
                      <a:lnTo>
                        <a:pt x="611" y="1774"/>
                      </a:lnTo>
                      <a:lnTo>
                        <a:pt x="624" y="1709"/>
                      </a:lnTo>
                      <a:lnTo>
                        <a:pt x="635" y="1642"/>
                      </a:lnTo>
                      <a:lnTo>
                        <a:pt x="643" y="1576"/>
                      </a:lnTo>
                      <a:lnTo>
                        <a:pt x="650" y="1510"/>
                      </a:lnTo>
                      <a:lnTo>
                        <a:pt x="653" y="1442"/>
                      </a:lnTo>
                      <a:lnTo>
                        <a:pt x="655" y="1375"/>
                      </a:lnTo>
                      <a:lnTo>
                        <a:pt x="654" y="1307"/>
                      </a:lnTo>
                      <a:lnTo>
                        <a:pt x="651" y="1240"/>
                      </a:lnTo>
                      <a:lnTo>
                        <a:pt x="645" y="1174"/>
                      </a:lnTo>
                      <a:lnTo>
                        <a:pt x="637" y="1106"/>
                      </a:lnTo>
                      <a:lnTo>
                        <a:pt x="628" y="1041"/>
                      </a:lnTo>
                      <a:lnTo>
                        <a:pt x="615" y="975"/>
                      </a:lnTo>
                      <a:lnTo>
                        <a:pt x="600" y="911"/>
                      </a:lnTo>
                      <a:lnTo>
                        <a:pt x="583" y="847"/>
                      </a:lnTo>
                      <a:lnTo>
                        <a:pt x="565" y="784"/>
                      </a:lnTo>
                      <a:lnTo>
                        <a:pt x="542" y="722"/>
                      </a:lnTo>
                      <a:lnTo>
                        <a:pt x="519" y="661"/>
                      </a:lnTo>
                      <a:lnTo>
                        <a:pt x="494" y="602"/>
                      </a:lnTo>
                      <a:lnTo>
                        <a:pt x="466" y="544"/>
                      </a:lnTo>
                      <a:lnTo>
                        <a:pt x="436" y="487"/>
                      </a:lnTo>
                      <a:lnTo>
                        <a:pt x="405" y="433"/>
                      </a:lnTo>
                      <a:lnTo>
                        <a:pt x="372" y="380"/>
                      </a:lnTo>
                      <a:lnTo>
                        <a:pt x="337" y="329"/>
                      </a:lnTo>
                      <a:lnTo>
                        <a:pt x="300" y="281"/>
                      </a:lnTo>
                      <a:lnTo>
                        <a:pt x="262" y="233"/>
                      </a:lnTo>
                      <a:lnTo>
                        <a:pt x="221" y="189"/>
                      </a:lnTo>
                      <a:lnTo>
                        <a:pt x="180" y="146"/>
                      </a:lnTo>
                      <a:lnTo>
                        <a:pt x="137" y="106"/>
                      </a:lnTo>
                      <a:lnTo>
                        <a:pt x="91" y="68"/>
                      </a:lnTo>
                      <a:lnTo>
                        <a:pt x="46" y="3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6053" name="Group 91"/>
              <p:cNvGrpSpPr>
                <a:grpSpLocks/>
              </p:cNvGrpSpPr>
              <p:nvPr/>
            </p:nvGrpSpPr>
            <p:grpSpPr bwMode="auto">
              <a:xfrm>
                <a:off x="2398" y="1895"/>
                <a:ext cx="897" cy="104"/>
                <a:chOff x="2398" y="1895"/>
                <a:chExt cx="897" cy="104"/>
              </a:xfrm>
            </p:grpSpPr>
            <p:sp>
              <p:nvSpPr>
                <p:cNvPr id="86054" name="Freeform 92"/>
                <p:cNvSpPr>
                  <a:spLocks/>
                </p:cNvSpPr>
                <p:nvPr/>
              </p:nvSpPr>
              <p:spPr bwMode="auto">
                <a:xfrm>
                  <a:off x="3261" y="1959"/>
                  <a:ext cx="16" cy="40"/>
                </a:xfrm>
                <a:custGeom>
                  <a:avLst/>
                  <a:gdLst>
                    <a:gd name="T0" fmla="*/ 0 w 42"/>
                    <a:gd name="T1" fmla="*/ 2 h 105"/>
                    <a:gd name="T2" fmla="*/ 0 w 42"/>
                    <a:gd name="T3" fmla="*/ 1 h 105"/>
                    <a:gd name="T4" fmla="*/ 1 w 42"/>
                    <a:gd name="T5" fmla="*/ 0 h 10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2" h="105">
                      <a:moveTo>
                        <a:pt x="0" y="105"/>
                      </a:moveTo>
                      <a:lnTo>
                        <a:pt x="22" y="53"/>
                      </a:lnTo>
                      <a:lnTo>
                        <a:pt x="4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5" name="Freeform 93"/>
                <p:cNvSpPr>
                  <a:spLocks/>
                </p:cNvSpPr>
                <p:nvPr/>
              </p:nvSpPr>
              <p:spPr bwMode="auto">
                <a:xfrm>
                  <a:off x="3285" y="1895"/>
                  <a:ext cx="10" cy="43"/>
                </a:xfrm>
                <a:custGeom>
                  <a:avLst/>
                  <a:gdLst>
                    <a:gd name="T0" fmla="*/ 0 w 30"/>
                    <a:gd name="T1" fmla="*/ 3 h 108"/>
                    <a:gd name="T2" fmla="*/ 0 w 30"/>
                    <a:gd name="T3" fmla="*/ 2 h 108"/>
                    <a:gd name="T4" fmla="*/ 0 w 30"/>
                    <a:gd name="T5" fmla="*/ 0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" h="108">
                      <a:moveTo>
                        <a:pt x="0" y="108"/>
                      </a:moveTo>
                      <a:lnTo>
                        <a:pt x="16" y="55"/>
                      </a:lnTo>
                      <a:lnTo>
                        <a:pt x="3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6" name="Freeform 94"/>
                <p:cNvSpPr>
                  <a:spLocks/>
                </p:cNvSpPr>
                <p:nvPr/>
              </p:nvSpPr>
              <p:spPr bwMode="auto">
                <a:xfrm>
                  <a:off x="2398" y="1895"/>
                  <a:ext cx="13" cy="43"/>
                </a:xfrm>
                <a:custGeom>
                  <a:avLst/>
                  <a:gdLst>
                    <a:gd name="T0" fmla="*/ 0 w 33"/>
                    <a:gd name="T1" fmla="*/ 0 h 108"/>
                    <a:gd name="T2" fmla="*/ 0 w 33"/>
                    <a:gd name="T3" fmla="*/ 2 h 108"/>
                    <a:gd name="T4" fmla="*/ 1 w 33"/>
                    <a:gd name="T5" fmla="*/ 3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" h="108">
                      <a:moveTo>
                        <a:pt x="0" y="0"/>
                      </a:moveTo>
                      <a:lnTo>
                        <a:pt x="16" y="55"/>
                      </a:lnTo>
                      <a:lnTo>
                        <a:pt x="33" y="10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7" name="Freeform 95"/>
                <p:cNvSpPr>
                  <a:spLocks/>
                </p:cNvSpPr>
                <p:nvPr/>
              </p:nvSpPr>
              <p:spPr bwMode="auto">
                <a:xfrm>
                  <a:off x="2416" y="1959"/>
                  <a:ext cx="16" cy="40"/>
                </a:xfrm>
                <a:custGeom>
                  <a:avLst/>
                  <a:gdLst>
                    <a:gd name="T0" fmla="*/ 0 w 42"/>
                    <a:gd name="T1" fmla="*/ 0 h 105"/>
                    <a:gd name="T2" fmla="*/ 0 w 42"/>
                    <a:gd name="T3" fmla="*/ 1 h 105"/>
                    <a:gd name="T4" fmla="*/ 1 w 42"/>
                    <a:gd name="T5" fmla="*/ 2 h 10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2" h="105">
                      <a:moveTo>
                        <a:pt x="0" y="0"/>
                      </a:moveTo>
                      <a:lnTo>
                        <a:pt x="20" y="53"/>
                      </a:lnTo>
                      <a:lnTo>
                        <a:pt x="42" y="105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6039" name="Group 96"/>
            <p:cNvGrpSpPr>
              <a:grpSpLocks/>
            </p:cNvGrpSpPr>
            <p:nvPr/>
          </p:nvGrpSpPr>
          <p:grpSpPr bwMode="auto">
            <a:xfrm>
              <a:off x="2179" y="1999"/>
              <a:ext cx="1336" cy="0"/>
              <a:chOff x="2179" y="1999"/>
              <a:chExt cx="1336" cy="0"/>
            </a:xfrm>
          </p:grpSpPr>
          <p:grpSp>
            <p:nvGrpSpPr>
              <p:cNvPr id="86040" name="Group 97"/>
              <p:cNvGrpSpPr>
                <a:grpSpLocks/>
              </p:cNvGrpSpPr>
              <p:nvPr/>
            </p:nvGrpSpPr>
            <p:grpSpPr bwMode="auto">
              <a:xfrm>
                <a:off x="2179" y="1999"/>
                <a:ext cx="1109" cy="0"/>
                <a:chOff x="2179" y="1999"/>
                <a:chExt cx="1109" cy="0"/>
              </a:xfrm>
            </p:grpSpPr>
            <p:sp>
              <p:nvSpPr>
                <p:cNvPr id="86042" name="Line 98"/>
                <p:cNvSpPr>
                  <a:spLocks noChangeShapeType="1"/>
                </p:cNvSpPr>
                <p:nvPr/>
              </p:nvSpPr>
              <p:spPr bwMode="auto">
                <a:xfrm>
                  <a:off x="2179" y="1999"/>
                  <a:ext cx="187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3" name="Line 99"/>
                <p:cNvSpPr>
                  <a:spLocks noChangeShapeType="1"/>
                </p:cNvSpPr>
                <p:nvPr/>
              </p:nvSpPr>
              <p:spPr bwMode="auto">
                <a:xfrm>
                  <a:off x="2387" y="1999"/>
                  <a:ext cx="62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4" name="Line 100"/>
                <p:cNvSpPr>
                  <a:spLocks noChangeShapeType="1"/>
                </p:cNvSpPr>
                <p:nvPr/>
              </p:nvSpPr>
              <p:spPr bwMode="auto">
                <a:xfrm>
                  <a:off x="2470" y="1999"/>
                  <a:ext cx="8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5" name="Line 101"/>
                <p:cNvSpPr>
                  <a:spLocks noChangeShapeType="1"/>
                </p:cNvSpPr>
                <p:nvPr/>
              </p:nvSpPr>
              <p:spPr bwMode="auto">
                <a:xfrm>
                  <a:off x="2582" y="1999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6" name="Line 102"/>
                <p:cNvSpPr>
                  <a:spLocks noChangeShapeType="1"/>
                </p:cNvSpPr>
                <p:nvPr/>
              </p:nvSpPr>
              <p:spPr bwMode="auto">
                <a:xfrm>
                  <a:off x="2692" y="1999"/>
                  <a:ext cx="8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7" name="Line 103"/>
                <p:cNvSpPr>
                  <a:spLocks noChangeShapeType="1"/>
                </p:cNvSpPr>
                <p:nvPr/>
              </p:nvSpPr>
              <p:spPr bwMode="auto">
                <a:xfrm>
                  <a:off x="2801" y="1999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8" name="Line 104"/>
                <p:cNvSpPr>
                  <a:spLocks noChangeShapeType="1"/>
                </p:cNvSpPr>
                <p:nvPr/>
              </p:nvSpPr>
              <p:spPr bwMode="auto">
                <a:xfrm>
                  <a:off x="2913" y="1999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49" name="Line 105"/>
                <p:cNvSpPr>
                  <a:spLocks noChangeShapeType="1"/>
                </p:cNvSpPr>
                <p:nvPr/>
              </p:nvSpPr>
              <p:spPr bwMode="auto">
                <a:xfrm>
                  <a:off x="3026" y="1999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0" name="Line 106"/>
                <p:cNvSpPr>
                  <a:spLocks noChangeShapeType="1"/>
                </p:cNvSpPr>
                <p:nvPr/>
              </p:nvSpPr>
              <p:spPr bwMode="auto">
                <a:xfrm>
                  <a:off x="3138" y="1999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6051" name="Line 107"/>
                <p:cNvSpPr>
                  <a:spLocks noChangeShapeType="1"/>
                </p:cNvSpPr>
                <p:nvPr/>
              </p:nvSpPr>
              <p:spPr bwMode="auto">
                <a:xfrm>
                  <a:off x="3250" y="1999"/>
                  <a:ext cx="38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86041" name="Line 108"/>
              <p:cNvSpPr>
                <a:spLocks noChangeShapeType="1"/>
              </p:cNvSpPr>
              <p:nvPr/>
            </p:nvSpPr>
            <p:spPr bwMode="auto">
              <a:xfrm>
                <a:off x="3330" y="1999"/>
                <a:ext cx="18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0029" name="Group 109"/>
          <p:cNvGrpSpPr>
            <a:grpSpLocks/>
          </p:cNvGrpSpPr>
          <p:nvPr/>
        </p:nvGrpSpPr>
        <p:grpSpPr bwMode="auto">
          <a:xfrm>
            <a:off x="5724525" y="2852738"/>
            <a:ext cx="3028950" cy="3565525"/>
            <a:chOff x="3606" y="1797"/>
            <a:chExt cx="1908" cy="2246"/>
          </a:xfrm>
        </p:grpSpPr>
        <p:sp>
          <p:nvSpPr>
            <p:cNvPr id="86022" name="Line 110"/>
            <p:cNvSpPr>
              <a:spLocks noChangeShapeType="1"/>
            </p:cNvSpPr>
            <p:nvPr/>
          </p:nvSpPr>
          <p:spPr bwMode="auto">
            <a:xfrm flipH="1">
              <a:off x="3657" y="3037"/>
              <a:ext cx="164" cy="27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3" name="Freeform 111"/>
            <p:cNvSpPr>
              <a:spLocks/>
            </p:cNvSpPr>
            <p:nvPr/>
          </p:nvSpPr>
          <p:spPr bwMode="auto">
            <a:xfrm>
              <a:off x="3606" y="3312"/>
              <a:ext cx="1908" cy="731"/>
            </a:xfrm>
            <a:custGeom>
              <a:avLst/>
              <a:gdLst>
                <a:gd name="T0" fmla="*/ 0 w 10930"/>
                <a:gd name="T1" fmla="*/ 0 h 4185"/>
                <a:gd name="T2" fmla="*/ 0 w 10930"/>
                <a:gd name="T3" fmla="*/ 0 h 4185"/>
                <a:gd name="T4" fmla="*/ 0 w 10930"/>
                <a:gd name="T5" fmla="*/ 1 h 4185"/>
                <a:gd name="T6" fmla="*/ 0 w 10930"/>
                <a:gd name="T7" fmla="*/ 1 h 4185"/>
                <a:gd name="T8" fmla="*/ 0 w 10930"/>
                <a:gd name="T9" fmla="*/ 1 h 4185"/>
                <a:gd name="T10" fmla="*/ 0 w 10930"/>
                <a:gd name="T11" fmla="*/ 2 h 4185"/>
                <a:gd name="T12" fmla="*/ 0 w 10930"/>
                <a:gd name="T13" fmla="*/ 2 h 4185"/>
                <a:gd name="T14" fmla="*/ 1 w 10930"/>
                <a:gd name="T15" fmla="*/ 2 h 4185"/>
                <a:gd name="T16" fmla="*/ 1 w 10930"/>
                <a:gd name="T17" fmla="*/ 2 h 4185"/>
                <a:gd name="T18" fmla="*/ 1 w 10930"/>
                <a:gd name="T19" fmla="*/ 3 h 4185"/>
                <a:gd name="T20" fmla="*/ 1 w 10930"/>
                <a:gd name="T21" fmla="*/ 3 h 4185"/>
                <a:gd name="T22" fmla="*/ 2 w 10930"/>
                <a:gd name="T23" fmla="*/ 3 h 4185"/>
                <a:gd name="T24" fmla="*/ 2 w 10930"/>
                <a:gd name="T25" fmla="*/ 3 h 4185"/>
                <a:gd name="T26" fmla="*/ 3 w 10930"/>
                <a:gd name="T27" fmla="*/ 3 h 4185"/>
                <a:gd name="T28" fmla="*/ 3 w 10930"/>
                <a:gd name="T29" fmla="*/ 4 h 4185"/>
                <a:gd name="T30" fmla="*/ 4 w 10930"/>
                <a:gd name="T31" fmla="*/ 4 h 4185"/>
                <a:gd name="T32" fmla="*/ 4 w 10930"/>
                <a:gd name="T33" fmla="*/ 4 h 4185"/>
                <a:gd name="T34" fmla="*/ 5 w 10930"/>
                <a:gd name="T35" fmla="*/ 4 h 4185"/>
                <a:gd name="T36" fmla="*/ 5 w 10930"/>
                <a:gd name="T37" fmla="*/ 4 h 4185"/>
                <a:gd name="T38" fmla="*/ 6 w 10930"/>
                <a:gd name="T39" fmla="*/ 4 h 4185"/>
                <a:gd name="T40" fmla="*/ 6 w 10930"/>
                <a:gd name="T41" fmla="*/ 4 h 4185"/>
                <a:gd name="T42" fmla="*/ 7 w 10930"/>
                <a:gd name="T43" fmla="*/ 4 h 4185"/>
                <a:gd name="T44" fmla="*/ 7 w 10930"/>
                <a:gd name="T45" fmla="*/ 4 h 4185"/>
                <a:gd name="T46" fmla="*/ 8 w 10930"/>
                <a:gd name="T47" fmla="*/ 3 h 4185"/>
                <a:gd name="T48" fmla="*/ 8 w 10930"/>
                <a:gd name="T49" fmla="*/ 3 h 4185"/>
                <a:gd name="T50" fmla="*/ 9 w 10930"/>
                <a:gd name="T51" fmla="*/ 3 h 4185"/>
                <a:gd name="T52" fmla="*/ 9 w 10930"/>
                <a:gd name="T53" fmla="*/ 3 h 4185"/>
                <a:gd name="T54" fmla="*/ 9 w 10930"/>
                <a:gd name="T55" fmla="*/ 3 h 4185"/>
                <a:gd name="T56" fmla="*/ 9 w 10930"/>
                <a:gd name="T57" fmla="*/ 2 h 4185"/>
                <a:gd name="T58" fmla="*/ 10 w 10930"/>
                <a:gd name="T59" fmla="*/ 2 h 4185"/>
                <a:gd name="T60" fmla="*/ 10 w 10930"/>
                <a:gd name="T61" fmla="*/ 2 h 4185"/>
                <a:gd name="T62" fmla="*/ 10 w 10930"/>
                <a:gd name="T63" fmla="*/ 2 h 4185"/>
                <a:gd name="T64" fmla="*/ 10 w 10930"/>
                <a:gd name="T65" fmla="*/ 1 h 4185"/>
                <a:gd name="T66" fmla="*/ 10 w 10930"/>
                <a:gd name="T67" fmla="*/ 1 h 4185"/>
                <a:gd name="T68" fmla="*/ 10 w 10930"/>
                <a:gd name="T69" fmla="*/ 1 h 4185"/>
                <a:gd name="T70" fmla="*/ 10 w 10930"/>
                <a:gd name="T71" fmla="*/ 0 h 4185"/>
                <a:gd name="T72" fmla="*/ 10 w 10930"/>
                <a:gd name="T73" fmla="*/ 0 h 41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930" h="4185">
                  <a:moveTo>
                    <a:pt x="296" y="0"/>
                  </a:moveTo>
                  <a:lnTo>
                    <a:pt x="211" y="157"/>
                  </a:lnTo>
                  <a:lnTo>
                    <a:pt x="140" y="316"/>
                  </a:lnTo>
                  <a:lnTo>
                    <a:pt x="83" y="478"/>
                  </a:lnTo>
                  <a:lnTo>
                    <a:pt x="40" y="640"/>
                  </a:lnTo>
                  <a:lnTo>
                    <a:pt x="12" y="804"/>
                  </a:lnTo>
                  <a:lnTo>
                    <a:pt x="0" y="968"/>
                  </a:lnTo>
                  <a:lnTo>
                    <a:pt x="2" y="1133"/>
                  </a:lnTo>
                  <a:lnTo>
                    <a:pt x="19" y="1297"/>
                  </a:lnTo>
                  <a:lnTo>
                    <a:pt x="51" y="1460"/>
                  </a:lnTo>
                  <a:lnTo>
                    <a:pt x="98" y="1623"/>
                  </a:lnTo>
                  <a:lnTo>
                    <a:pt x="158" y="1784"/>
                  </a:lnTo>
                  <a:lnTo>
                    <a:pt x="233" y="1942"/>
                  </a:lnTo>
                  <a:lnTo>
                    <a:pt x="323" y="2099"/>
                  </a:lnTo>
                  <a:lnTo>
                    <a:pt x="427" y="2252"/>
                  </a:lnTo>
                  <a:lnTo>
                    <a:pt x="544" y="2402"/>
                  </a:lnTo>
                  <a:lnTo>
                    <a:pt x="674" y="2548"/>
                  </a:lnTo>
                  <a:lnTo>
                    <a:pt x="818" y="2690"/>
                  </a:lnTo>
                  <a:lnTo>
                    <a:pt x="975" y="2827"/>
                  </a:lnTo>
                  <a:lnTo>
                    <a:pt x="1143" y="2960"/>
                  </a:lnTo>
                  <a:lnTo>
                    <a:pt x="1323" y="3088"/>
                  </a:lnTo>
                  <a:lnTo>
                    <a:pt x="1514" y="3210"/>
                  </a:lnTo>
                  <a:lnTo>
                    <a:pt x="1717" y="3326"/>
                  </a:lnTo>
                  <a:lnTo>
                    <a:pt x="1929" y="3435"/>
                  </a:lnTo>
                  <a:lnTo>
                    <a:pt x="2151" y="3538"/>
                  </a:lnTo>
                  <a:lnTo>
                    <a:pt x="2382" y="3635"/>
                  </a:lnTo>
                  <a:lnTo>
                    <a:pt x="2622" y="3724"/>
                  </a:lnTo>
                  <a:lnTo>
                    <a:pt x="2868" y="3806"/>
                  </a:lnTo>
                  <a:lnTo>
                    <a:pt x="3123" y="3881"/>
                  </a:lnTo>
                  <a:lnTo>
                    <a:pt x="3383" y="3947"/>
                  </a:lnTo>
                  <a:lnTo>
                    <a:pt x="3649" y="4006"/>
                  </a:lnTo>
                  <a:lnTo>
                    <a:pt x="3920" y="4056"/>
                  </a:lnTo>
                  <a:lnTo>
                    <a:pt x="4195" y="4098"/>
                  </a:lnTo>
                  <a:lnTo>
                    <a:pt x="4474" y="4133"/>
                  </a:lnTo>
                  <a:lnTo>
                    <a:pt x="4755" y="4158"/>
                  </a:lnTo>
                  <a:lnTo>
                    <a:pt x="5038" y="4176"/>
                  </a:lnTo>
                  <a:lnTo>
                    <a:pt x="5323" y="4185"/>
                  </a:lnTo>
                  <a:lnTo>
                    <a:pt x="5607" y="4185"/>
                  </a:lnTo>
                  <a:lnTo>
                    <a:pt x="5892" y="4176"/>
                  </a:lnTo>
                  <a:lnTo>
                    <a:pt x="6175" y="4158"/>
                  </a:lnTo>
                  <a:lnTo>
                    <a:pt x="6457" y="4133"/>
                  </a:lnTo>
                  <a:lnTo>
                    <a:pt x="6736" y="4098"/>
                  </a:lnTo>
                  <a:lnTo>
                    <a:pt x="7011" y="4056"/>
                  </a:lnTo>
                  <a:lnTo>
                    <a:pt x="7282" y="4006"/>
                  </a:lnTo>
                  <a:lnTo>
                    <a:pt x="7548" y="3947"/>
                  </a:lnTo>
                  <a:lnTo>
                    <a:pt x="7808" y="3881"/>
                  </a:lnTo>
                  <a:lnTo>
                    <a:pt x="8062" y="3806"/>
                  </a:lnTo>
                  <a:lnTo>
                    <a:pt x="8310" y="3724"/>
                  </a:lnTo>
                  <a:lnTo>
                    <a:pt x="8548" y="3635"/>
                  </a:lnTo>
                  <a:lnTo>
                    <a:pt x="8779" y="3538"/>
                  </a:lnTo>
                  <a:lnTo>
                    <a:pt x="9002" y="3435"/>
                  </a:lnTo>
                  <a:lnTo>
                    <a:pt x="9214" y="3326"/>
                  </a:lnTo>
                  <a:lnTo>
                    <a:pt x="9416" y="3210"/>
                  </a:lnTo>
                  <a:lnTo>
                    <a:pt x="9607" y="3088"/>
                  </a:lnTo>
                  <a:lnTo>
                    <a:pt x="9787" y="2960"/>
                  </a:lnTo>
                  <a:lnTo>
                    <a:pt x="9955" y="2827"/>
                  </a:lnTo>
                  <a:lnTo>
                    <a:pt x="10112" y="2690"/>
                  </a:lnTo>
                  <a:lnTo>
                    <a:pt x="10256" y="2548"/>
                  </a:lnTo>
                  <a:lnTo>
                    <a:pt x="10386" y="2402"/>
                  </a:lnTo>
                  <a:lnTo>
                    <a:pt x="10504" y="2252"/>
                  </a:lnTo>
                  <a:lnTo>
                    <a:pt x="10607" y="2099"/>
                  </a:lnTo>
                  <a:lnTo>
                    <a:pt x="10697" y="1942"/>
                  </a:lnTo>
                  <a:lnTo>
                    <a:pt x="10772" y="1784"/>
                  </a:lnTo>
                  <a:lnTo>
                    <a:pt x="10833" y="1623"/>
                  </a:lnTo>
                  <a:lnTo>
                    <a:pt x="10879" y="1460"/>
                  </a:lnTo>
                  <a:lnTo>
                    <a:pt x="10911" y="1297"/>
                  </a:lnTo>
                  <a:lnTo>
                    <a:pt x="10928" y="1133"/>
                  </a:lnTo>
                  <a:lnTo>
                    <a:pt x="10930" y="968"/>
                  </a:lnTo>
                  <a:lnTo>
                    <a:pt x="10918" y="804"/>
                  </a:lnTo>
                  <a:lnTo>
                    <a:pt x="10890" y="640"/>
                  </a:lnTo>
                  <a:lnTo>
                    <a:pt x="10848" y="478"/>
                  </a:lnTo>
                  <a:lnTo>
                    <a:pt x="10791" y="316"/>
                  </a:lnTo>
                  <a:lnTo>
                    <a:pt x="10720" y="157"/>
                  </a:lnTo>
                  <a:lnTo>
                    <a:pt x="1063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4" name="Freeform 112"/>
            <p:cNvSpPr>
              <a:spLocks/>
            </p:cNvSpPr>
            <p:nvPr/>
          </p:nvSpPr>
          <p:spPr bwMode="auto">
            <a:xfrm>
              <a:off x="4537" y="2790"/>
              <a:ext cx="779" cy="289"/>
            </a:xfrm>
            <a:custGeom>
              <a:avLst/>
              <a:gdLst>
                <a:gd name="T0" fmla="*/ 0 w 4456"/>
                <a:gd name="T1" fmla="*/ 0 h 1654"/>
                <a:gd name="T2" fmla="*/ 0 w 4456"/>
                <a:gd name="T3" fmla="*/ 0 h 1654"/>
                <a:gd name="T4" fmla="*/ 0 w 4456"/>
                <a:gd name="T5" fmla="*/ 0 h 1654"/>
                <a:gd name="T6" fmla="*/ 1 w 4456"/>
                <a:gd name="T7" fmla="*/ 0 h 1654"/>
                <a:gd name="T8" fmla="*/ 1 w 4456"/>
                <a:gd name="T9" fmla="*/ 0 h 1654"/>
                <a:gd name="T10" fmla="*/ 1 w 4456"/>
                <a:gd name="T11" fmla="*/ 1 h 1654"/>
                <a:gd name="T12" fmla="*/ 1 w 4456"/>
                <a:gd name="T13" fmla="*/ 1 h 1654"/>
                <a:gd name="T14" fmla="*/ 1 w 4456"/>
                <a:gd name="T15" fmla="*/ 1 h 1654"/>
                <a:gd name="T16" fmla="*/ 2 w 4456"/>
                <a:gd name="T17" fmla="*/ 1 h 1654"/>
                <a:gd name="T18" fmla="*/ 2 w 4456"/>
                <a:gd name="T19" fmla="*/ 1 h 1654"/>
                <a:gd name="T20" fmla="*/ 2 w 4456"/>
                <a:gd name="T21" fmla="*/ 1 h 1654"/>
                <a:gd name="T22" fmla="*/ 2 w 4456"/>
                <a:gd name="T23" fmla="*/ 1 h 1654"/>
                <a:gd name="T24" fmla="*/ 2 w 4456"/>
                <a:gd name="T25" fmla="*/ 1 h 1654"/>
                <a:gd name="T26" fmla="*/ 2 w 4456"/>
                <a:gd name="T27" fmla="*/ 1 h 1654"/>
                <a:gd name="T28" fmla="*/ 3 w 4456"/>
                <a:gd name="T29" fmla="*/ 1 h 1654"/>
                <a:gd name="T30" fmla="*/ 3 w 4456"/>
                <a:gd name="T31" fmla="*/ 1 h 1654"/>
                <a:gd name="T32" fmla="*/ 3 w 4456"/>
                <a:gd name="T33" fmla="*/ 1 h 1654"/>
                <a:gd name="T34" fmla="*/ 3 w 4456"/>
                <a:gd name="T35" fmla="*/ 1 h 1654"/>
                <a:gd name="T36" fmla="*/ 3 w 4456"/>
                <a:gd name="T37" fmla="*/ 1 h 1654"/>
                <a:gd name="T38" fmla="*/ 3 w 4456"/>
                <a:gd name="T39" fmla="*/ 1 h 1654"/>
                <a:gd name="T40" fmla="*/ 3 w 4456"/>
                <a:gd name="T41" fmla="*/ 1 h 1654"/>
                <a:gd name="T42" fmla="*/ 4 w 4456"/>
                <a:gd name="T43" fmla="*/ 1 h 1654"/>
                <a:gd name="T44" fmla="*/ 4 w 4456"/>
                <a:gd name="T45" fmla="*/ 2 h 1654"/>
                <a:gd name="T46" fmla="*/ 4 w 4456"/>
                <a:gd name="T47" fmla="*/ 2 h 1654"/>
                <a:gd name="T48" fmla="*/ 4 w 4456"/>
                <a:gd name="T49" fmla="*/ 2 h 1654"/>
                <a:gd name="T50" fmla="*/ 4 w 4456"/>
                <a:gd name="T51" fmla="*/ 2 h 1654"/>
                <a:gd name="T52" fmla="*/ 4 w 4456"/>
                <a:gd name="T53" fmla="*/ 2 h 1654"/>
                <a:gd name="T54" fmla="*/ 4 w 4456"/>
                <a:gd name="T55" fmla="*/ 2 h 1654"/>
                <a:gd name="T56" fmla="*/ 4 w 4456"/>
                <a:gd name="T57" fmla="*/ 2 h 1654"/>
                <a:gd name="T58" fmla="*/ 4 w 4456"/>
                <a:gd name="T59" fmla="*/ 2 h 1654"/>
                <a:gd name="T60" fmla="*/ 4 w 4456"/>
                <a:gd name="T61" fmla="*/ 2 h 16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56" h="1654">
                  <a:moveTo>
                    <a:pt x="0" y="0"/>
                  </a:moveTo>
                  <a:lnTo>
                    <a:pt x="205" y="100"/>
                  </a:lnTo>
                  <a:lnTo>
                    <a:pt x="414" y="198"/>
                  </a:lnTo>
                  <a:lnTo>
                    <a:pt x="624" y="297"/>
                  </a:lnTo>
                  <a:lnTo>
                    <a:pt x="837" y="394"/>
                  </a:lnTo>
                  <a:lnTo>
                    <a:pt x="1051" y="490"/>
                  </a:lnTo>
                  <a:lnTo>
                    <a:pt x="1263" y="584"/>
                  </a:lnTo>
                  <a:lnTo>
                    <a:pt x="1476" y="677"/>
                  </a:lnTo>
                  <a:lnTo>
                    <a:pt x="1686" y="767"/>
                  </a:lnTo>
                  <a:lnTo>
                    <a:pt x="1894" y="855"/>
                  </a:lnTo>
                  <a:lnTo>
                    <a:pt x="2100" y="939"/>
                  </a:lnTo>
                  <a:lnTo>
                    <a:pt x="2300" y="1019"/>
                  </a:lnTo>
                  <a:lnTo>
                    <a:pt x="2495" y="1097"/>
                  </a:lnTo>
                  <a:lnTo>
                    <a:pt x="2685" y="1170"/>
                  </a:lnTo>
                  <a:lnTo>
                    <a:pt x="2869" y="1239"/>
                  </a:lnTo>
                  <a:lnTo>
                    <a:pt x="3046" y="1303"/>
                  </a:lnTo>
                  <a:lnTo>
                    <a:pt x="3214" y="1363"/>
                  </a:lnTo>
                  <a:lnTo>
                    <a:pt x="3374" y="1417"/>
                  </a:lnTo>
                  <a:lnTo>
                    <a:pt x="3525" y="1467"/>
                  </a:lnTo>
                  <a:lnTo>
                    <a:pt x="3667" y="1510"/>
                  </a:lnTo>
                  <a:lnTo>
                    <a:pt x="3797" y="1549"/>
                  </a:lnTo>
                  <a:lnTo>
                    <a:pt x="3918" y="1581"/>
                  </a:lnTo>
                  <a:lnTo>
                    <a:pt x="4027" y="1607"/>
                  </a:lnTo>
                  <a:lnTo>
                    <a:pt x="4124" y="1628"/>
                  </a:lnTo>
                  <a:lnTo>
                    <a:pt x="4211" y="1643"/>
                  </a:lnTo>
                  <a:lnTo>
                    <a:pt x="4284" y="1652"/>
                  </a:lnTo>
                  <a:lnTo>
                    <a:pt x="4344" y="1654"/>
                  </a:lnTo>
                  <a:lnTo>
                    <a:pt x="4392" y="1649"/>
                  </a:lnTo>
                  <a:lnTo>
                    <a:pt x="4426" y="1639"/>
                  </a:lnTo>
                  <a:lnTo>
                    <a:pt x="4447" y="1623"/>
                  </a:lnTo>
                  <a:lnTo>
                    <a:pt x="4456" y="16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5" name="Freeform 113"/>
            <p:cNvSpPr>
              <a:spLocks/>
            </p:cNvSpPr>
            <p:nvPr/>
          </p:nvSpPr>
          <p:spPr bwMode="auto">
            <a:xfrm>
              <a:off x="4122" y="2531"/>
              <a:ext cx="17" cy="29"/>
            </a:xfrm>
            <a:custGeom>
              <a:avLst/>
              <a:gdLst>
                <a:gd name="T0" fmla="*/ 0 w 96"/>
                <a:gd name="T1" fmla="*/ 0 h 161"/>
                <a:gd name="T2" fmla="*/ 0 w 96"/>
                <a:gd name="T3" fmla="*/ 0 h 161"/>
                <a:gd name="T4" fmla="*/ 0 w 96"/>
                <a:gd name="T5" fmla="*/ 0 h 161"/>
                <a:gd name="T6" fmla="*/ 0 w 96"/>
                <a:gd name="T7" fmla="*/ 0 h 161"/>
                <a:gd name="T8" fmla="*/ 0 w 96"/>
                <a:gd name="T9" fmla="*/ 0 h 161"/>
                <a:gd name="T10" fmla="*/ 0 w 96"/>
                <a:gd name="T11" fmla="*/ 0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61">
                  <a:moveTo>
                    <a:pt x="5" y="0"/>
                  </a:moveTo>
                  <a:lnTo>
                    <a:pt x="0" y="21"/>
                  </a:lnTo>
                  <a:lnTo>
                    <a:pt x="6" y="49"/>
                  </a:lnTo>
                  <a:lnTo>
                    <a:pt x="24" y="81"/>
                  </a:lnTo>
                  <a:lnTo>
                    <a:pt x="54" y="118"/>
                  </a:lnTo>
                  <a:lnTo>
                    <a:pt x="96" y="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6" name="Freeform 114"/>
            <p:cNvSpPr>
              <a:spLocks/>
            </p:cNvSpPr>
            <p:nvPr/>
          </p:nvSpPr>
          <p:spPr bwMode="auto">
            <a:xfrm>
              <a:off x="4519" y="3070"/>
              <a:ext cx="821" cy="565"/>
            </a:xfrm>
            <a:custGeom>
              <a:avLst/>
              <a:gdLst>
                <a:gd name="T0" fmla="*/ 0 w 4707"/>
                <a:gd name="T1" fmla="*/ 3 h 3235"/>
                <a:gd name="T2" fmla="*/ 0 w 4707"/>
                <a:gd name="T3" fmla="*/ 3 h 3235"/>
                <a:gd name="T4" fmla="*/ 1 w 4707"/>
                <a:gd name="T5" fmla="*/ 3 h 3235"/>
                <a:gd name="T6" fmla="*/ 1 w 4707"/>
                <a:gd name="T7" fmla="*/ 3 h 3235"/>
                <a:gd name="T8" fmla="*/ 1 w 4707"/>
                <a:gd name="T9" fmla="*/ 3 h 3235"/>
                <a:gd name="T10" fmla="*/ 1 w 4707"/>
                <a:gd name="T11" fmla="*/ 3 h 3235"/>
                <a:gd name="T12" fmla="*/ 1 w 4707"/>
                <a:gd name="T13" fmla="*/ 3 h 3235"/>
                <a:gd name="T14" fmla="*/ 2 w 4707"/>
                <a:gd name="T15" fmla="*/ 3 h 3235"/>
                <a:gd name="T16" fmla="*/ 2 w 4707"/>
                <a:gd name="T17" fmla="*/ 3 h 3235"/>
                <a:gd name="T18" fmla="*/ 2 w 4707"/>
                <a:gd name="T19" fmla="*/ 3 h 3235"/>
                <a:gd name="T20" fmla="*/ 2 w 4707"/>
                <a:gd name="T21" fmla="*/ 3 h 3235"/>
                <a:gd name="T22" fmla="*/ 2 w 4707"/>
                <a:gd name="T23" fmla="*/ 3 h 3235"/>
                <a:gd name="T24" fmla="*/ 3 w 4707"/>
                <a:gd name="T25" fmla="*/ 2 h 3235"/>
                <a:gd name="T26" fmla="*/ 3 w 4707"/>
                <a:gd name="T27" fmla="*/ 2 h 3235"/>
                <a:gd name="T28" fmla="*/ 3 w 4707"/>
                <a:gd name="T29" fmla="*/ 2 h 3235"/>
                <a:gd name="T30" fmla="*/ 3 w 4707"/>
                <a:gd name="T31" fmla="*/ 2 h 3235"/>
                <a:gd name="T32" fmla="*/ 3 w 4707"/>
                <a:gd name="T33" fmla="*/ 2 h 3235"/>
                <a:gd name="T34" fmla="*/ 3 w 4707"/>
                <a:gd name="T35" fmla="*/ 2 h 3235"/>
                <a:gd name="T36" fmla="*/ 4 w 4707"/>
                <a:gd name="T37" fmla="*/ 2 h 3235"/>
                <a:gd name="T38" fmla="*/ 4 w 4707"/>
                <a:gd name="T39" fmla="*/ 2 h 3235"/>
                <a:gd name="T40" fmla="*/ 4 w 4707"/>
                <a:gd name="T41" fmla="*/ 2 h 3235"/>
                <a:gd name="T42" fmla="*/ 4 w 4707"/>
                <a:gd name="T43" fmla="*/ 2 h 3235"/>
                <a:gd name="T44" fmla="*/ 4 w 4707"/>
                <a:gd name="T45" fmla="*/ 2 h 3235"/>
                <a:gd name="T46" fmla="*/ 4 w 4707"/>
                <a:gd name="T47" fmla="*/ 1 h 3235"/>
                <a:gd name="T48" fmla="*/ 4 w 4707"/>
                <a:gd name="T49" fmla="*/ 1 h 3235"/>
                <a:gd name="T50" fmla="*/ 4 w 4707"/>
                <a:gd name="T51" fmla="*/ 1 h 3235"/>
                <a:gd name="T52" fmla="*/ 4 w 4707"/>
                <a:gd name="T53" fmla="*/ 1 h 3235"/>
                <a:gd name="T54" fmla="*/ 4 w 4707"/>
                <a:gd name="T55" fmla="*/ 1 h 3235"/>
                <a:gd name="T56" fmla="*/ 4 w 4707"/>
                <a:gd name="T57" fmla="*/ 1 h 3235"/>
                <a:gd name="T58" fmla="*/ 4 w 4707"/>
                <a:gd name="T59" fmla="*/ 1 h 3235"/>
                <a:gd name="T60" fmla="*/ 4 w 4707"/>
                <a:gd name="T61" fmla="*/ 0 h 3235"/>
                <a:gd name="T62" fmla="*/ 4 w 4707"/>
                <a:gd name="T63" fmla="*/ 0 h 3235"/>
                <a:gd name="T64" fmla="*/ 4 w 4707"/>
                <a:gd name="T65" fmla="*/ 0 h 3235"/>
                <a:gd name="T66" fmla="*/ 4 w 4707"/>
                <a:gd name="T67" fmla="*/ 0 h 32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707" h="3235">
                  <a:moveTo>
                    <a:pt x="0" y="3232"/>
                  </a:moveTo>
                  <a:lnTo>
                    <a:pt x="255" y="3235"/>
                  </a:lnTo>
                  <a:lnTo>
                    <a:pt x="509" y="3230"/>
                  </a:lnTo>
                  <a:lnTo>
                    <a:pt x="762" y="3217"/>
                  </a:lnTo>
                  <a:lnTo>
                    <a:pt x="1014" y="3195"/>
                  </a:lnTo>
                  <a:lnTo>
                    <a:pt x="1263" y="3165"/>
                  </a:lnTo>
                  <a:lnTo>
                    <a:pt x="1509" y="3128"/>
                  </a:lnTo>
                  <a:lnTo>
                    <a:pt x="1751" y="3082"/>
                  </a:lnTo>
                  <a:lnTo>
                    <a:pt x="1988" y="3028"/>
                  </a:lnTo>
                  <a:lnTo>
                    <a:pt x="2219" y="2967"/>
                  </a:lnTo>
                  <a:lnTo>
                    <a:pt x="2444" y="2898"/>
                  </a:lnTo>
                  <a:lnTo>
                    <a:pt x="2662" y="2822"/>
                  </a:lnTo>
                  <a:lnTo>
                    <a:pt x="2871" y="2739"/>
                  </a:lnTo>
                  <a:lnTo>
                    <a:pt x="3072" y="2648"/>
                  </a:lnTo>
                  <a:lnTo>
                    <a:pt x="3264" y="2552"/>
                  </a:lnTo>
                  <a:lnTo>
                    <a:pt x="3447" y="2449"/>
                  </a:lnTo>
                  <a:lnTo>
                    <a:pt x="3619" y="2341"/>
                  </a:lnTo>
                  <a:lnTo>
                    <a:pt x="3779" y="2227"/>
                  </a:lnTo>
                  <a:lnTo>
                    <a:pt x="3928" y="2108"/>
                  </a:lnTo>
                  <a:lnTo>
                    <a:pt x="4067" y="1984"/>
                  </a:lnTo>
                  <a:lnTo>
                    <a:pt x="4192" y="1857"/>
                  </a:lnTo>
                  <a:lnTo>
                    <a:pt x="4303" y="1724"/>
                  </a:lnTo>
                  <a:lnTo>
                    <a:pt x="4403" y="1589"/>
                  </a:lnTo>
                  <a:lnTo>
                    <a:pt x="4489" y="1450"/>
                  </a:lnTo>
                  <a:lnTo>
                    <a:pt x="4561" y="1310"/>
                  </a:lnTo>
                  <a:lnTo>
                    <a:pt x="4618" y="1166"/>
                  </a:lnTo>
                  <a:lnTo>
                    <a:pt x="4661" y="1021"/>
                  </a:lnTo>
                  <a:lnTo>
                    <a:pt x="4691" y="875"/>
                  </a:lnTo>
                  <a:lnTo>
                    <a:pt x="4705" y="728"/>
                  </a:lnTo>
                  <a:lnTo>
                    <a:pt x="4707" y="581"/>
                  </a:lnTo>
                  <a:lnTo>
                    <a:pt x="4692" y="434"/>
                  </a:lnTo>
                  <a:lnTo>
                    <a:pt x="4663" y="288"/>
                  </a:lnTo>
                  <a:lnTo>
                    <a:pt x="4620" y="143"/>
                  </a:lnTo>
                  <a:lnTo>
                    <a:pt x="456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7" name="Freeform 115"/>
            <p:cNvSpPr>
              <a:spLocks/>
            </p:cNvSpPr>
            <p:nvPr/>
          </p:nvSpPr>
          <p:spPr bwMode="auto">
            <a:xfrm>
              <a:off x="3780" y="2903"/>
              <a:ext cx="168" cy="304"/>
            </a:xfrm>
            <a:custGeom>
              <a:avLst/>
              <a:gdLst>
                <a:gd name="T0" fmla="*/ 1 w 969"/>
                <a:gd name="T1" fmla="*/ 0 h 1743"/>
                <a:gd name="T2" fmla="*/ 1 w 969"/>
                <a:gd name="T3" fmla="*/ 0 h 1743"/>
                <a:gd name="T4" fmla="*/ 1 w 969"/>
                <a:gd name="T5" fmla="*/ 0 h 1743"/>
                <a:gd name="T6" fmla="*/ 1 w 969"/>
                <a:gd name="T7" fmla="*/ 0 h 1743"/>
                <a:gd name="T8" fmla="*/ 0 w 969"/>
                <a:gd name="T9" fmla="*/ 1 h 1743"/>
                <a:gd name="T10" fmla="*/ 0 w 969"/>
                <a:gd name="T11" fmla="*/ 1 h 1743"/>
                <a:gd name="T12" fmla="*/ 0 w 969"/>
                <a:gd name="T13" fmla="*/ 1 h 1743"/>
                <a:gd name="T14" fmla="*/ 0 w 969"/>
                <a:gd name="T15" fmla="*/ 1 h 1743"/>
                <a:gd name="T16" fmla="*/ 0 w 969"/>
                <a:gd name="T17" fmla="*/ 1 h 1743"/>
                <a:gd name="T18" fmla="*/ 0 w 969"/>
                <a:gd name="T19" fmla="*/ 1 h 1743"/>
                <a:gd name="T20" fmla="*/ 0 w 969"/>
                <a:gd name="T21" fmla="*/ 1 h 1743"/>
                <a:gd name="T22" fmla="*/ 0 w 969"/>
                <a:gd name="T23" fmla="*/ 1 h 1743"/>
                <a:gd name="T24" fmla="*/ 0 w 969"/>
                <a:gd name="T25" fmla="*/ 2 h 1743"/>
                <a:gd name="T26" fmla="*/ 0 w 969"/>
                <a:gd name="T27" fmla="*/ 2 h 17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9" h="1743">
                  <a:moveTo>
                    <a:pt x="969" y="0"/>
                  </a:moveTo>
                  <a:lnTo>
                    <a:pt x="820" y="116"/>
                  </a:lnTo>
                  <a:lnTo>
                    <a:pt x="682" y="235"/>
                  </a:lnTo>
                  <a:lnTo>
                    <a:pt x="556" y="359"/>
                  </a:lnTo>
                  <a:lnTo>
                    <a:pt x="442" y="487"/>
                  </a:lnTo>
                  <a:lnTo>
                    <a:pt x="340" y="618"/>
                  </a:lnTo>
                  <a:lnTo>
                    <a:pt x="252" y="752"/>
                  </a:lnTo>
                  <a:lnTo>
                    <a:pt x="176" y="889"/>
                  </a:lnTo>
                  <a:lnTo>
                    <a:pt x="114" y="1029"/>
                  </a:lnTo>
                  <a:lnTo>
                    <a:pt x="64" y="1169"/>
                  </a:lnTo>
                  <a:lnTo>
                    <a:pt x="30" y="1312"/>
                  </a:lnTo>
                  <a:lnTo>
                    <a:pt x="8" y="1455"/>
                  </a:lnTo>
                  <a:lnTo>
                    <a:pt x="0" y="1599"/>
                  </a:lnTo>
                  <a:lnTo>
                    <a:pt x="6" y="174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8" name="Line 116"/>
            <p:cNvSpPr>
              <a:spLocks noChangeShapeType="1"/>
            </p:cNvSpPr>
            <p:nvPr/>
          </p:nvSpPr>
          <p:spPr bwMode="auto">
            <a:xfrm flipV="1">
              <a:off x="4519" y="2790"/>
              <a:ext cx="18" cy="84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29" name="Line 117"/>
            <p:cNvSpPr>
              <a:spLocks noChangeShapeType="1"/>
            </p:cNvSpPr>
            <p:nvPr/>
          </p:nvSpPr>
          <p:spPr bwMode="auto">
            <a:xfrm flipH="1">
              <a:off x="3781" y="2560"/>
              <a:ext cx="358" cy="6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030" name="Freeform 118"/>
            <p:cNvSpPr>
              <a:spLocks/>
            </p:cNvSpPr>
            <p:nvPr/>
          </p:nvSpPr>
          <p:spPr bwMode="auto">
            <a:xfrm>
              <a:off x="4123" y="1797"/>
              <a:ext cx="1340" cy="1515"/>
            </a:xfrm>
            <a:custGeom>
              <a:avLst/>
              <a:gdLst>
                <a:gd name="T0" fmla="*/ 0 w 7675"/>
                <a:gd name="T1" fmla="*/ 4 h 8683"/>
                <a:gd name="T2" fmla="*/ 2 w 7675"/>
                <a:gd name="T3" fmla="*/ 0 h 8683"/>
                <a:gd name="T4" fmla="*/ 7 w 7675"/>
                <a:gd name="T5" fmla="*/ 8 h 86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75" h="8683">
                  <a:moveTo>
                    <a:pt x="0" y="4210"/>
                  </a:moveTo>
                  <a:lnTo>
                    <a:pt x="2507" y="0"/>
                  </a:lnTo>
                  <a:lnTo>
                    <a:pt x="7675" y="868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6021" name="AutoShape 11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0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8</a:t>
            </a:r>
          </a:p>
        </p:txBody>
      </p:sp>
      <p:grpSp>
        <p:nvGrpSpPr>
          <p:cNvPr id="210947" name="Group 3"/>
          <p:cNvGrpSpPr>
            <a:grpSpLocks/>
          </p:cNvGrpSpPr>
          <p:nvPr/>
        </p:nvGrpSpPr>
        <p:grpSpPr bwMode="auto">
          <a:xfrm>
            <a:off x="250825" y="785813"/>
            <a:ext cx="6121400" cy="5811837"/>
            <a:chOff x="158" y="495"/>
            <a:chExt cx="3856" cy="3661"/>
          </a:xfrm>
        </p:grpSpPr>
        <p:sp>
          <p:nvSpPr>
            <p:cNvPr id="87135" name="Line 4"/>
            <p:cNvSpPr>
              <a:spLocks noChangeShapeType="1"/>
            </p:cNvSpPr>
            <p:nvPr/>
          </p:nvSpPr>
          <p:spPr bwMode="auto">
            <a:xfrm>
              <a:off x="158" y="1380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6" name="Line 5"/>
            <p:cNvSpPr>
              <a:spLocks noChangeShapeType="1"/>
            </p:cNvSpPr>
            <p:nvPr/>
          </p:nvSpPr>
          <p:spPr bwMode="auto">
            <a:xfrm>
              <a:off x="485" y="138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7" name="Line 6"/>
            <p:cNvSpPr>
              <a:spLocks noChangeShapeType="1"/>
            </p:cNvSpPr>
            <p:nvPr/>
          </p:nvSpPr>
          <p:spPr bwMode="auto">
            <a:xfrm>
              <a:off x="551" y="1380"/>
              <a:ext cx="5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8" name="Line 7"/>
            <p:cNvSpPr>
              <a:spLocks noChangeShapeType="1"/>
            </p:cNvSpPr>
            <p:nvPr/>
          </p:nvSpPr>
          <p:spPr bwMode="auto">
            <a:xfrm>
              <a:off x="1131" y="138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9" name="Line 8"/>
            <p:cNvSpPr>
              <a:spLocks noChangeShapeType="1"/>
            </p:cNvSpPr>
            <p:nvPr/>
          </p:nvSpPr>
          <p:spPr bwMode="auto">
            <a:xfrm>
              <a:off x="1198" y="1380"/>
              <a:ext cx="5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0" name="Line 9"/>
            <p:cNvSpPr>
              <a:spLocks noChangeShapeType="1"/>
            </p:cNvSpPr>
            <p:nvPr/>
          </p:nvSpPr>
          <p:spPr bwMode="auto">
            <a:xfrm>
              <a:off x="1777" y="138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1" name="Line 10"/>
            <p:cNvSpPr>
              <a:spLocks noChangeShapeType="1"/>
            </p:cNvSpPr>
            <p:nvPr/>
          </p:nvSpPr>
          <p:spPr bwMode="auto">
            <a:xfrm>
              <a:off x="1842" y="1380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2" name="Line 11"/>
            <p:cNvSpPr>
              <a:spLocks noChangeShapeType="1"/>
            </p:cNvSpPr>
            <p:nvPr/>
          </p:nvSpPr>
          <p:spPr bwMode="auto">
            <a:xfrm>
              <a:off x="2049" y="562"/>
              <a:ext cx="0" cy="4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3" name="Line 12"/>
            <p:cNvSpPr>
              <a:spLocks noChangeShapeType="1"/>
            </p:cNvSpPr>
            <p:nvPr/>
          </p:nvSpPr>
          <p:spPr bwMode="auto">
            <a:xfrm>
              <a:off x="234" y="1380"/>
              <a:ext cx="1815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4" name="Line 13"/>
            <p:cNvSpPr>
              <a:spLocks noChangeShapeType="1"/>
            </p:cNvSpPr>
            <p:nvPr/>
          </p:nvSpPr>
          <p:spPr bwMode="auto">
            <a:xfrm flipV="1">
              <a:off x="234" y="562"/>
              <a:ext cx="1815" cy="8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5" name="Line 14"/>
            <p:cNvSpPr>
              <a:spLocks noChangeShapeType="1"/>
            </p:cNvSpPr>
            <p:nvPr/>
          </p:nvSpPr>
          <p:spPr bwMode="auto">
            <a:xfrm>
              <a:off x="158" y="3340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6" name="Line 15"/>
            <p:cNvSpPr>
              <a:spLocks noChangeShapeType="1"/>
            </p:cNvSpPr>
            <p:nvPr/>
          </p:nvSpPr>
          <p:spPr bwMode="auto">
            <a:xfrm>
              <a:off x="485" y="3340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7" name="Line 16"/>
            <p:cNvSpPr>
              <a:spLocks noChangeShapeType="1"/>
            </p:cNvSpPr>
            <p:nvPr/>
          </p:nvSpPr>
          <p:spPr bwMode="auto">
            <a:xfrm>
              <a:off x="551" y="3340"/>
              <a:ext cx="5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8" name="Line 17"/>
            <p:cNvSpPr>
              <a:spLocks noChangeShapeType="1"/>
            </p:cNvSpPr>
            <p:nvPr/>
          </p:nvSpPr>
          <p:spPr bwMode="auto">
            <a:xfrm>
              <a:off x="1131" y="334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49" name="Line 18"/>
            <p:cNvSpPr>
              <a:spLocks noChangeShapeType="1"/>
            </p:cNvSpPr>
            <p:nvPr/>
          </p:nvSpPr>
          <p:spPr bwMode="auto">
            <a:xfrm>
              <a:off x="1198" y="3340"/>
              <a:ext cx="5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0" name="Line 19"/>
            <p:cNvSpPr>
              <a:spLocks noChangeShapeType="1"/>
            </p:cNvSpPr>
            <p:nvPr/>
          </p:nvSpPr>
          <p:spPr bwMode="auto">
            <a:xfrm>
              <a:off x="1777" y="334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1" name="Line 20"/>
            <p:cNvSpPr>
              <a:spLocks noChangeShapeType="1"/>
            </p:cNvSpPr>
            <p:nvPr/>
          </p:nvSpPr>
          <p:spPr bwMode="auto">
            <a:xfrm>
              <a:off x="1842" y="3340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2" name="Line 21"/>
            <p:cNvSpPr>
              <a:spLocks noChangeShapeType="1"/>
            </p:cNvSpPr>
            <p:nvPr/>
          </p:nvSpPr>
          <p:spPr bwMode="auto">
            <a:xfrm flipV="1">
              <a:off x="2049" y="2522"/>
              <a:ext cx="0" cy="16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3" name="Line 22"/>
            <p:cNvSpPr>
              <a:spLocks noChangeShapeType="1"/>
            </p:cNvSpPr>
            <p:nvPr/>
          </p:nvSpPr>
          <p:spPr bwMode="auto">
            <a:xfrm flipV="1">
              <a:off x="234" y="2522"/>
              <a:ext cx="1815" cy="8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4" name="Line 23"/>
            <p:cNvSpPr>
              <a:spLocks noChangeShapeType="1"/>
            </p:cNvSpPr>
            <p:nvPr/>
          </p:nvSpPr>
          <p:spPr bwMode="auto">
            <a:xfrm>
              <a:off x="234" y="3340"/>
              <a:ext cx="1815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5" name="Line 24"/>
            <p:cNvSpPr>
              <a:spLocks noChangeShapeType="1"/>
            </p:cNvSpPr>
            <p:nvPr/>
          </p:nvSpPr>
          <p:spPr bwMode="auto">
            <a:xfrm>
              <a:off x="2214" y="1380"/>
              <a:ext cx="5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6" name="Line 25"/>
            <p:cNvSpPr>
              <a:spLocks noChangeShapeType="1"/>
            </p:cNvSpPr>
            <p:nvPr/>
          </p:nvSpPr>
          <p:spPr bwMode="auto">
            <a:xfrm>
              <a:off x="2776" y="138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7" name="Line 26"/>
            <p:cNvSpPr>
              <a:spLocks noChangeShapeType="1"/>
            </p:cNvSpPr>
            <p:nvPr/>
          </p:nvSpPr>
          <p:spPr bwMode="auto">
            <a:xfrm>
              <a:off x="2841" y="1380"/>
              <a:ext cx="5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8" name="Line 27"/>
            <p:cNvSpPr>
              <a:spLocks noChangeShapeType="1"/>
            </p:cNvSpPr>
            <p:nvPr/>
          </p:nvSpPr>
          <p:spPr bwMode="auto">
            <a:xfrm>
              <a:off x="3423" y="138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59" name="Line 28"/>
            <p:cNvSpPr>
              <a:spLocks noChangeShapeType="1"/>
            </p:cNvSpPr>
            <p:nvPr/>
          </p:nvSpPr>
          <p:spPr bwMode="auto">
            <a:xfrm>
              <a:off x="3487" y="1380"/>
              <a:ext cx="5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0" name="Line 29"/>
            <p:cNvSpPr>
              <a:spLocks noChangeShapeType="1"/>
            </p:cNvSpPr>
            <p:nvPr/>
          </p:nvSpPr>
          <p:spPr bwMode="auto">
            <a:xfrm flipV="1">
              <a:off x="3127" y="1761"/>
              <a:ext cx="0" cy="5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1" name="Line 30"/>
            <p:cNvSpPr>
              <a:spLocks noChangeShapeType="1"/>
            </p:cNvSpPr>
            <p:nvPr/>
          </p:nvSpPr>
          <p:spPr bwMode="auto">
            <a:xfrm flipV="1">
              <a:off x="3127" y="169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2" name="Line 31"/>
            <p:cNvSpPr>
              <a:spLocks noChangeShapeType="1"/>
            </p:cNvSpPr>
            <p:nvPr/>
          </p:nvSpPr>
          <p:spPr bwMode="auto">
            <a:xfrm flipV="1">
              <a:off x="3127" y="1115"/>
              <a:ext cx="0" cy="5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3" name="Line 32"/>
            <p:cNvSpPr>
              <a:spLocks noChangeShapeType="1"/>
            </p:cNvSpPr>
            <p:nvPr/>
          </p:nvSpPr>
          <p:spPr bwMode="auto">
            <a:xfrm flipV="1">
              <a:off x="3127" y="104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4" name="Line 33"/>
            <p:cNvSpPr>
              <a:spLocks noChangeShapeType="1"/>
            </p:cNvSpPr>
            <p:nvPr/>
          </p:nvSpPr>
          <p:spPr bwMode="auto">
            <a:xfrm flipV="1">
              <a:off x="3127" y="495"/>
              <a:ext cx="0" cy="5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5" name="Freeform 34"/>
            <p:cNvSpPr>
              <a:spLocks/>
            </p:cNvSpPr>
            <p:nvPr/>
          </p:nvSpPr>
          <p:spPr bwMode="auto">
            <a:xfrm>
              <a:off x="2311" y="562"/>
              <a:ext cx="1631" cy="1634"/>
            </a:xfrm>
            <a:custGeom>
              <a:avLst/>
              <a:gdLst>
                <a:gd name="T0" fmla="*/ 64 w 4793"/>
                <a:gd name="T1" fmla="*/ 30 h 4797"/>
                <a:gd name="T2" fmla="*/ 64 w 4793"/>
                <a:gd name="T3" fmla="*/ 26 h 4797"/>
                <a:gd name="T4" fmla="*/ 63 w 4793"/>
                <a:gd name="T5" fmla="*/ 23 h 4797"/>
                <a:gd name="T6" fmla="*/ 62 w 4793"/>
                <a:gd name="T7" fmla="*/ 19 h 4797"/>
                <a:gd name="T8" fmla="*/ 60 w 4793"/>
                <a:gd name="T9" fmla="*/ 16 h 4797"/>
                <a:gd name="T10" fmla="*/ 58 w 4793"/>
                <a:gd name="T11" fmla="*/ 13 h 4797"/>
                <a:gd name="T12" fmla="*/ 56 w 4793"/>
                <a:gd name="T13" fmla="*/ 10 h 4797"/>
                <a:gd name="T14" fmla="*/ 53 w 4793"/>
                <a:gd name="T15" fmla="*/ 8 h 4797"/>
                <a:gd name="T16" fmla="*/ 50 w 4793"/>
                <a:gd name="T17" fmla="*/ 5 h 4797"/>
                <a:gd name="T18" fmla="*/ 47 w 4793"/>
                <a:gd name="T19" fmla="*/ 4 h 4797"/>
                <a:gd name="T20" fmla="*/ 44 w 4793"/>
                <a:gd name="T21" fmla="*/ 2 h 4797"/>
                <a:gd name="T22" fmla="*/ 40 w 4793"/>
                <a:gd name="T23" fmla="*/ 1 h 4797"/>
                <a:gd name="T24" fmla="*/ 37 w 4793"/>
                <a:gd name="T25" fmla="*/ 0 h 4797"/>
                <a:gd name="T26" fmla="*/ 33 w 4793"/>
                <a:gd name="T27" fmla="*/ 0 h 4797"/>
                <a:gd name="T28" fmla="*/ 30 w 4793"/>
                <a:gd name="T29" fmla="*/ 0 h 4797"/>
                <a:gd name="T30" fmla="*/ 26 w 4793"/>
                <a:gd name="T31" fmla="*/ 1 h 4797"/>
                <a:gd name="T32" fmla="*/ 23 w 4793"/>
                <a:gd name="T33" fmla="*/ 1 h 4797"/>
                <a:gd name="T34" fmla="*/ 19 w 4793"/>
                <a:gd name="T35" fmla="*/ 3 h 4797"/>
                <a:gd name="T36" fmla="*/ 16 w 4793"/>
                <a:gd name="T37" fmla="*/ 4 h 4797"/>
                <a:gd name="T38" fmla="*/ 13 w 4793"/>
                <a:gd name="T39" fmla="*/ 6 h 4797"/>
                <a:gd name="T40" fmla="*/ 10 w 4793"/>
                <a:gd name="T41" fmla="*/ 9 h 4797"/>
                <a:gd name="T42" fmla="*/ 8 w 4793"/>
                <a:gd name="T43" fmla="*/ 11 h 4797"/>
                <a:gd name="T44" fmla="*/ 5 w 4793"/>
                <a:gd name="T45" fmla="*/ 14 h 4797"/>
                <a:gd name="T46" fmla="*/ 4 w 4793"/>
                <a:gd name="T47" fmla="*/ 17 h 4797"/>
                <a:gd name="T48" fmla="*/ 2 w 4793"/>
                <a:gd name="T49" fmla="*/ 20 h 4797"/>
                <a:gd name="T50" fmla="*/ 1 w 4793"/>
                <a:gd name="T51" fmla="*/ 24 h 4797"/>
                <a:gd name="T52" fmla="*/ 0 w 4793"/>
                <a:gd name="T53" fmla="*/ 28 h 4797"/>
                <a:gd name="T54" fmla="*/ 0 w 4793"/>
                <a:gd name="T55" fmla="*/ 31 h 4797"/>
                <a:gd name="T56" fmla="*/ 0 w 4793"/>
                <a:gd name="T57" fmla="*/ 35 h 4797"/>
                <a:gd name="T58" fmla="*/ 1 w 4793"/>
                <a:gd name="T59" fmla="*/ 38 h 4797"/>
                <a:gd name="T60" fmla="*/ 1 w 4793"/>
                <a:gd name="T61" fmla="*/ 42 h 4797"/>
                <a:gd name="T62" fmla="*/ 3 w 4793"/>
                <a:gd name="T63" fmla="*/ 45 h 4797"/>
                <a:gd name="T64" fmla="*/ 4 w 4793"/>
                <a:gd name="T65" fmla="*/ 48 h 4797"/>
                <a:gd name="T66" fmla="*/ 6 w 4793"/>
                <a:gd name="T67" fmla="*/ 51 h 4797"/>
                <a:gd name="T68" fmla="*/ 9 w 4793"/>
                <a:gd name="T69" fmla="*/ 54 h 4797"/>
                <a:gd name="T70" fmla="*/ 11 w 4793"/>
                <a:gd name="T71" fmla="*/ 57 h 4797"/>
                <a:gd name="T72" fmla="*/ 14 w 4793"/>
                <a:gd name="T73" fmla="*/ 59 h 4797"/>
                <a:gd name="T74" fmla="*/ 17 w 4793"/>
                <a:gd name="T75" fmla="*/ 61 h 4797"/>
                <a:gd name="T76" fmla="*/ 20 w 4793"/>
                <a:gd name="T77" fmla="*/ 62 h 4797"/>
                <a:gd name="T78" fmla="*/ 24 w 4793"/>
                <a:gd name="T79" fmla="*/ 63 h 4797"/>
                <a:gd name="T80" fmla="*/ 27 w 4793"/>
                <a:gd name="T81" fmla="*/ 64 h 4797"/>
                <a:gd name="T82" fmla="*/ 31 w 4793"/>
                <a:gd name="T83" fmla="*/ 65 h 4797"/>
                <a:gd name="T84" fmla="*/ 34 w 4793"/>
                <a:gd name="T85" fmla="*/ 64 h 4797"/>
                <a:gd name="T86" fmla="*/ 38 w 4793"/>
                <a:gd name="T87" fmla="*/ 64 h 4797"/>
                <a:gd name="T88" fmla="*/ 42 w 4793"/>
                <a:gd name="T89" fmla="*/ 63 h 4797"/>
                <a:gd name="T90" fmla="*/ 45 w 4793"/>
                <a:gd name="T91" fmla="*/ 62 h 4797"/>
                <a:gd name="T92" fmla="*/ 48 w 4793"/>
                <a:gd name="T93" fmla="*/ 60 h 4797"/>
                <a:gd name="T94" fmla="*/ 51 w 4793"/>
                <a:gd name="T95" fmla="*/ 58 h 4797"/>
                <a:gd name="T96" fmla="*/ 54 w 4793"/>
                <a:gd name="T97" fmla="*/ 56 h 4797"/>
                <a:gd name="T98" fmla="*/ 56 w 4793"/>
                <a:gd name="T99" fmla="*/ 53 h 4797"/>
                <a:gd name="T100" fmla="*/ 59 w 4793"/>
                <a:gd name="T101" fmla="*/ 50 h 4797"/>
                <a:gd name="T102" fmla="*/ 61 w 4793"/>
                <a:gd name="T103" fmla="*/ 47 h 4797"/>
                <a:gd name="T104" fmla="*/ 62 w 4793"/>
                <a:gd name="T105" fmla="*/ 44 h 4797"/>
                <a:gd name="T106" fmla="*/ 63 w 4793"/>
                <a:gd name="T107" fmla="*/ 41 h 4797"/>
                <a:gd name="T108" fmla="*/ 64 w 4793"/>
                <a:gd name="T109" fmla="*/ 37 h 4797"/>
                <a:gd name="T110" fmla="*/ 64 w 4793"/>
                <a:gd name="T111" fmla="*/ 33 h 479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3" h="4797">
                  <a:moveTo>
                    <a:pt x="4793" y="2399"/>
                  </a:moveTo>
                  <a:lnTo>
                    <a:pt x="4791" y="2309"/>
                  </a:lnTo>
                  <a:lnTo>
                    <a:pt x="4787" y="2220"/>
                  </a:lnTo>
                  <a:lnTo>
                    <a:pt x="4778" y="2130"/>
                  </a:lnTo>
                  <a:lnTo>
                    <a:pt x="4767" y="2042"/>
                  </a:lnTo>
                  <a:lnTo>
                    <a:pt x="4751" y="1953"/>
                  </a:lnTo>
                  <a:lnTo>
                    <a:pt x="4734" y="1865"/>
                  </a:lnTo>
                  <a:lnTo>
                    <a:pt x="4711" y="1778"/>
                  </a:lnTo>
                  <a:lnTo>
                    <a:pt x="4687" y="1691"/>
                  </a:lnTo>
                  <a:lnTo>
                    <a:pt x="4658" y="1606"/>
                  </a:lnTo>
                  <a:lnTo>
                    <a:pt x="4627" y="1522"/>
                  </a:lnTo>
                  <a:lnTo>
                    <a:pt x="4593" y="1439"/>
                  </a:lnTo>
                  <a:lnTo>
                    <a:pt x="4556" y="1358"/>
                  </a:lnTo>
                  <a:lnTo>
                    <a:pt x="4516" y="1278"/>
                  </a:lnTo>
                  <a:lnTo>
                    <a:pt x="4472" y="1200"/>
                  </a:lnTo>
                  <a:lnTo>
                    <a:pt x="4426" y="1122"/>
                  </a:lnTo>
                  <a:lnTo>
                    <a:pt x="4377" y="1048"/>
                  </a:lnTo>
                  <a:lnTo>
                    <a:pt x="4325" y="974"/>
                  </a:lnTo>
                  <a:lnTo>
                    <a:pt x="4270" y="903"/>
                  </a:lnTo>
                  <a:lnTo>
                    <a:pt x="4213" y="834"/>
                  </a:lnTo>
                  <a:lnTo>
                    <a:pt x="4153" y="767"/>
                  </a:lnTo>
                  <a:lnTo>
                    <a:pt x="4091" y="703"/>
                  </a:lnTo>
                  <a:lnTo>
                    <a:pt x="4026" y="640"/>
                  </a:lnTo>
                  <a:lnTo>
                    <a:pt x="3960" y="581"/>
                  </a:lnTo>
                  <a:lnTo>
                    <a:pt x="3891" y="523"/>
                  </a:lnTo>
                  <a:lnTo>
                    <a:pt x="3819" y="469"/>
                  </a:lnTo>
                  <a:lnTo>
                    <a:pt x="3747" y="417"/>
                  </a:lnTo>
                  <a:lnTo>
                    <a:pt x="3671" y="368"/>
                  </a:lnTo>
                  <a:lnTo>
                    <a:pt x="3595" y="322"/>
                  </a:lnTo>
                  <a:lnTo>
                    <a:pt x="3517" y="278"/>
                  </a:lnTo>
                  <a:lnTo>
                    <a:pt x="3436" y="238"/>
                  </a:lnTo>
                  <a:lnTo>
                    <a:pt x="3355" y="200"/>
                  </a:lnTo>
                  <a:lnTo>
                    <a:pt x="3272" y="166"/>
                  </a:lnTo>
                  <a:lnTo>
                    <a:pt x="3188" y="135"/>
                  </a:lnTo>
                  <a:lnTo>
                    <a:pt x="3103" y="106"/>
                  </a:lnTo>
                  <a:lnTo>
                    <a:pt x="3017" y="82"/>
                  </a:lnTo>
                  <a:lnTo>
                    <a:pt x="2930" y="60"/>
                  </a:lnTo>
                  <a:lnTo>
                    <a:pt x="2842" y="42"/>
                  </a:lnTo>
                  <a:lnTo>
                    <a:pt x="2754" y="27"/>
                  </a:lnTo>
                  <a:lnTo>
                    <a:pt x="2664" y="16"/>
                  </a:lnTo>
                  <a:lnTo>
                    <a:pt x="2576" y="7"/>
                  </a:lnTo>
                  <a:lnTo>
                    <a:pt x="2487" y="1"/>
                  </a:lnTo>
                  <a:lnTo>
                    <a:pt x="2397" y="0"/>
                  </a:lnTo>
                  <a:lnTo>
                    <a:pt x="2307" y="1"/>
                  </a:lnTo>
                  <a:lnTo>
                    <a:pt x="2218" y="7"/>
                  </a:lnTo>
                  <a:lnTo>
                    <a:pt x="2128" y="16"/>
                  </a:lnTo>
                  <a:lnTo>
                    <a:pt x="2039" y="27"/>
                  </a:lnTo>
                  <a:lnTo>
                    <a:pt x="1950" y="42"/>
                  </a:lnTo>
                  <a:lnTo>
                    <a:pt x="1863" y="60"/>
                  </a:lnTo>
                  <a:lnTo>
                    <a:pt x="1776" y="82"/>
                  </a:lnTo>
                  <a:lnTo>
                    <a:pt x="1690" y="106"/>
                  </a:lnTo>
                  <a:lnTo>
                    <a:pt x="1605" y="135"/>
                  </a:lnTo>
                  <a:lnTo>
                    <a:pt x="1521" y="166"/>
                  </a:lnTo>
                  <a:lnTo>
                    <a:pt x="1438" y="200"/>
                  </a:lnTo>
                  <a:lnTo>
                    <a:pt x="1357" y="238"/>
                  </a:lnTo>
                  <a:lnTo>
                    <a:pt x="1276" y="278"/>
                  </a:lnTo>
                  <a:lnTo>
                    <a:pt x="1198" y="322"/>
                  </a:lnTo>
                  <a:lnTo>
                    <a:pt x="1122" y="368"/>
                  </a:lnTo>
                  <a:lnTo>
                    <a:pt x="1046" y="417"/>
                  </a:lnTo>
                  <a:lnTo>
                    <a:pt x="973" y="469"/>
                  </a:lnTo>
                  <a:lnTo>
                    <a:pt x="903" y="523"/>
                  </a:lnTo>
                  <a:lnTo>
                    <a:pt x="833" y="581"/>
                  </a:lnTo>
                  <a:lnTo>
                    <a:pt x="767" y="640"/>
                  </a:lnTo>
                  <a:lnTo>
                    <a:pt x="702" y="703"/>
                  </a:lnTo>
                  <a:lnTo>
                    <a:pt x="640" y="767"/>
                  </a:lnTo>
                  <a:lnTo>
                    <a:pt x="580" y="834"/>
                  </a:lnTo>
                  <a:lnTo>
                    <a:pt x="522" y="903"/>
                  </a:lnTo>
                  <a:lnTo>
                    <a:pt x="468" y="974"/>
                  </a:lnTo>
                  <a:lnTo>
                    <a:pt x="416" y="1048"/>
                  </a:lnTo>
                  <a:lnTo>
                    <a:pt x="368" y="1122"/>
                  </a:lnTo>
                  <a:lnTo>
                    <a:pt x="321" y="1200"/>
                  </a:lnTo>
                  <a:lnTo>
                    <a:pt x="278" y="1278"/>
                  </a:lnTo>
                  <a:lnTo>
                    <a:pt x="237" y="1358"/>
                  </a:lnTo>
                  <a:lnTo>
                    <a:pt x="200" y="1439"/>
                  </a:lnTo>
                  <a:lnTo>
                    <a:pt x="165" y="1522"/>
                  </a:lnTo>
                  <a:lnTo>
                    <a:pt x="135" y="1606"/>
                  </a:lnTo>
                  <a:lnTo>
                    <a:pt x="107" y="1691"/>
                  </a:lnTo>
                  <a:lnTo>
                    <a:pt x="81" y="1778"/>
                  </a:lnTo>
                  <a:lnTo>
                    <a:pt x="60" y="1865"/>
                  </a:lnTo>
                  <a:lnTo>
                    <a:pt x="42" y="1953"/>
                  </a:lnTo>
                  <a:lnTo>
                    <a:pt x="26" y="2042"/>
                  </a:lnTo>
                  <a:lnTo>
                    <a:pt x="15" y="2130"/>
                  </a:lnTo>
                  <a:lnTo>
                    <a:pt x="6" y="2220"/>
                  </a:lnTo>
                  <a:lnTo>
                    <a:pt x="2" y="2309"/>
                  </a:lnTo>
                  <a:lnTo>
                    <a:pt x="0" y="2399"/>
                  </a:lnTo>
                  <a:lnTo>
                    <a:pt x="2" y="2488"/>
                  </a:lnTo>
                  <a:lnTo>
                    <a:pt x="6" y="2578"/>
                  </a:lnTo>
                  <a:lnTo>
                    <a:pt x="15" y="2667"/>
                  </a:lnTo>
                  <a:lnTo>
                    <a:pt x="26" y="2756"/>
                  </a:lnTo>
                  <a:lnTo>
                    <a:pt x="42" y="2844"/>
                  </a:lnTo>
                  <a:lnTo>
                    <a:pt x="60" y="2933"/>
                  </a:lnTo>
                  <a:lnTo>
                    <a:pt x="81" y="3020"/>
                  </a:lnTo>
                  <a:lnTo>
                    <a:pt x="107" y="3106"/>
                  </a:lnTo>
                  <a:lnTo>
                    <a:pt x="135" y="3191"/>
                  </a:lnTo>
                  <a:lnTo>
                    <a:pt x="165" y="3275"/>
                  </a:lnTo>
                  <a:lnTo>
                    <a:pt x="200" y="3358"/>
                  </a:lnTo>
                  <a:lnTo>
                    <a:pt x="237" y="3440"/>
                  </a:lnTo>
                  <a:lnTo>
                    <a:pt x="278" y="3520"/>
                  </a:lnTo>
                  <a:lnTo>
                    <a:pt x="321" y="3598"/>
                  </a:lnTo>
                  <a:lnTo>
                    <a:pt x="368" y="3675"/>
                  </a:lnTo>
                  <a:lnTo>
                    <a:pt x="416" y="3749"/>
                  </a:lnTo>
                  <a:lnTo>
                    <a:pt x="468" y="3823"/>
                  </a:lnTo>
                  <a:lnTo>
                    <a:pt x="522" y="3894"/>
                  </a:lnTo>
                  <a:lnTo>
                    <a:pt x="580" y="3964"/>
                  </a:lnTo>
                  <a:lnTo>
                    <a:pt x="640" y="4030"/>
                  </a:lnTo>
                  <a:lnTo>
                    <a:pt x="702" y="4094"/>
                  </a:lnTo>
                  <a:lnTo>
                    <a:pt x="767" y="4157"/>
                  </a:lnTo>
                  <a:lnTo>
                    <a:pt x="833" y="4217"/>
                  </a:lnTo>
                  <a:lnTo>
                    <a:pt x="903" y="4274"/>
                  </a:lnTo>
                  <a:lnTo>
                    <a:pt x="973" y="4329"/>
                  </a:lnTo>
                  <a:lnTo>
                    <a:pt x="1046" y="4381"/>
                  </a:lnTo>
                  <a:lnTo>
                    <a:pt x="1122" y="4429"/>
                  </a:lnTo>
                  <a:lnTo>
                    <a:pt x="1198" y="4476"/>
                  </a:lnTo>
                  <a:lnTo>
                    <a:pt x="1276" y="4520"/>
                  </a:lnTo>
                  <a:lnTo>
                    <a:pt x="1357" y="4560"/>
                  </a:lnTo>
                  <a:lnTo>
                    <a:pt x="1438" y="4597"/>
                  </a:lnTo>
                  <a:lnTo>
                    <a:pt x="1521" y="4631"/>
                  </a:lnTo>
                  <a:lnTo>
                    <a:pt x="1605" y="4662"/>
                  </a:lnTo>
                  <a:lnTo>
                    <a:pt x="1690" y="4691"/>
                  </a:lnTo>
                  <a:lnTo>
                    <a:pt x="1776" y="4715"/>
                  </a:lnTo>
                  <a:lnTo>
                    <a:pt x="1863" y="4738"/>
                  </a:lnTo>
                  <a:lnTo>
                    <a:pt x="1950" y="4755"/>
                  </a:lnTo>
                  <a:lnTo>
                    <a:pt x="2039" y="4771"/>
                  </a:lnTo>
                  <a:lnTo>
                    <a:pt x="2128" y="4782"/>
                  </a:lnTo>
                  <a:lnTo>
                    <a:pt x="2218" y="4791"/>
                  </a:lnTo>
                  <a:lnTo>
                    <a:pt x="2307" y="4796"/>
                  </a:lnTo>
                  <a:lnTo>
                    <a:pt x="2397" y="4797"/>
                  </a:lnTo>
                  <a:lnTo>
                    <a:pt x="2487" y="4796"/>
                  </a:lnTo>
                  <a:lnTo>
                    <a:pt x="2576" y="4791"/>
                  </a:lnTo>
                  <a:lnTo>
                    <a:pt x="2664" y="4782"/>
                  </a:lnTo>
                  <a:lnTo>
                    <a:pt x="2754" y="4771"/>
                  </a:lnTo>
                  <a:lnTo>
                    <a:pt x="2842" y="4755"/>
                  </a:lnTo>
                  <a:lnTo>
                    <a:pt x="2930" y="4738"/>
                  </a:lnTo>
                  <a:lnTo>
                    <a:pt x="3017" y="4715"/>
                  </a:lnTo>
                  <a:lnTo>
                    <a:pt x="3103" y="4691"/>
                  </a:lnTo>
                  <a:lnTo>
                    <a:pt x="3188" y="4662"/>
                  </a:lnTo>
                  <a:lnTo>
                    <a:pt x="3272" y="4631"/>
                  </a:lnTo>
                  <a:lnTo>
                    <a:pt x="3355" y="4597"/>
                  </a:lnTo>
                  <a:lnTo>
                    <a:pt x="3436" y="4560"/>
                  </a:lnTo>
                  <a:lnTo>
                    <a:pt x="3517" y="4520"/>
                  </a:lnTo>
                  <a:lnTo>
                    <a:pt x="3595" y="4476"/>
                  </a:lnTo>
                  <a:lnTo>
                    <a:pt x="3671" y="4429"/>
                  </a:lnTo>
                  <a:lnTo>
                    <a:pt x="3747" y="4381"/>
                  </a:lnTo>
                  <a:lnTo>
                    <a:pt x="3819" y="4329"/>
                  </a:lnTo>
                  <a:lnTo>
                    <a:pt x="3891" y="4274"/>
                  </a:lnTo>
                  <a:lnTo>
                    <a:pt x="3960" y="4217"/>
                  </a:lnTo>
                  <a:lnTo>
                    <a:pt x="4026" y="4157"/>
                  </a:lnTo>
                  <a:lnTo>
                    <a:pt x="4091" y="4094"/>
                  </a:lnTo>
                  <a:lnTo>
                    <a:pt x="4153" y="4030"/>
                  </a:lnTo>
                  <a:lnTo>
                    <a:pt x="4213" y="3964"/>
                  </a:lnTo>
                  <a:lnTo>
                    <a:pt x="4270" y="3894"/>
                  </a:lnTo>
                  <a:lnTo>
                    <a:pt x="4325" y="3823"/>
                  </a:lnTo>
                  <a:lnTo>
                    <a:pt x="4377" y="3749"/>
                  </a:lnTo>
                  <a:lnTo>
                    <a:pt x="4426" y="3675"/>
                  </a:lnTo>
                  <a:lnTo>
                    <a:pt x="4472" y="3598"/>
                  </a:lnTo>
                  <a:lnTo>
                    <a:pt x="4516" y="3520"/>
                  </a:lnTo>
                  <a:lnTo>
                    <a:pt x="4556" y="3440"/>
                  </a:lnTo>
                  <a:lnTo>
                    <a:pt x="4593" y="3358"/>
                  </a:lnTo>
                  <a:lnTo>
                    <a:pt x="4627" y="3275"/>
                  </a:lnTo>
                  <a:lnTo>
                    <a:pt x="4658" y="3191"/>
                  </a:lnTo>
                  <a:lnTo>
                    <a:pt x="4687" y="3106"/>
                  </a:lnTo>
                  <a:lnTo>
                    <a:pt x="4711" y="3020"/>
                  </a:lnTo>
                  <a:lnTo>
                    <a:pt x="4734" y="2933"/>
                  </a:lnTo>
                  <a:lnTo>
                    <a:pt x="4751" y="2844"/>
                  </a:lnTo>
                  <a:lnTo>
                    <a:pt x="4767" y="2756"/>
                  </a:lnTo>
                  <a:lnTo>
                    <a:pt x="4778" y="2667"/>
                  </a:lnTo>
                  <a:lnTo>
                    <a:pt x="4787" y="2578"/>
                  </a:lnTo>
                  <a:lnTo>
                    <a:pt x="4791" y="2488"/>
                  </a:lnTo>
                  <a:lnTo>
                    <a:pt x="4793" y="239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6" name="Line 35"/>
            <p:cNvSpPr>
              <a:spLocks noChangeShapeType="1"/>
            </p:cNvSpPr>
            <p:nvPr/>
          </p:nvSpPr>
          <p:spPr bwMode="auto">
            <a:xfrm>
              <a:off x="1238" y="1053"/>
              <a:ext cx="0" cy="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7" name="Line 36"/>
            <p:cNvSpPr>
              <a:spLocks noChangeShapeType="1"/>
            </p:cNvSpPr>
            <p:nvPr/>
          </p:nvSpPr>
          <p:spPr bwMode="auto">
            <a:xfrm>
              <a:off x="1238" y="1602"/>
              <a:ext cx="811" cy="3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8" name="Line 37"/>
            <p:cNvSpPr>
              <a:spLocks noChangeShapeType="1"/>
            </p:cNvSpPr>
            <p:nvPr/>
          </p:nvSpPr>
          <p:spPr bwMode="auto">
            <a:xfrm>
              <a:off x="1238" y="1053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69" name="Line 38"/>
            <p:cNvSpPr>
              <a:spLocks noChangeShapeType="1"/>
            </p:cNvSpPr>
            <p:nvPr/>
          </p:nvSpPr>
          <p:spPr bwMode="auto">
            <a:xfrm>
              <a:off x="2049" y="1967"/>
              <a:ext cx="0" cy="2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0983" name="Line 39"/>
          <p:cNvSpPr>
            <a:spLocks noChangeShapeType="1"/>
          </p:cNvSpPr>
          <p:nvPr/>
        </p:nvSpPr>
        <p:spPr bwMode="auto">
          <a:xfrm>
            <a:off x="1965325" y="2543175"/>
            <a:ext cx="0" cy="20399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0984" name="Group 40"/>
          <p:cNvGrpSpPr>
            <a:grpSpLocks/>
          </p:cNvGrpSpPr>
          <p:nvPr/>
        </p:nvGrpSpPr>
        <p:grpSpPr bwMode="auto">
          <a:xfrm>
            <a:off x="1965325" y="1671638"/>
            <a:ext cx="1287463" cy="1450975"/>
            <a:chOff x="1238" y="1053"/>
            <a:chExt cx="811" cy="914"/>
          </a:xfrm>
        </p:grpSpPr>
        <p:sp>
          <p:nvSpPr>
            <p:cNvPr id="87132" name="Line 41"/>
            <p:cNvSpPr>
              <a:spLocks noChangeShapeType="1"/>
            </p:cNvSpPr>
            <p:nvPr/>
          </p:nvSpPr>
          <p:spPr bwMode="auto">
            <a:xfrm>
              <a:off x="1238" y="1053"/>
              <a:ext cx="0" cy="54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3" name="Line 42"/>
            <p:cNvSpPr>
              <a:spLocks noChangeShapeType="1"/>
            </p:cNvSpPr>
            <p:nvPr/>
          </p:nvSpPr>
          <p:spPr bwMode="auto">
            <a:xfrm>
              <a:off x="1238" y="1602"/>
              <a:ext cx="811" cy="3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4" name="Line 43"/>
            <p:cNvSpPr>
              <a:spLocks noChangeShapeType="1"/>
            </p:cNvSpPr>
            <p:nvPr/>
          </p:nvSpPr>
          <p:spPr bwMode="auto">
            <a:xfrm>
              <a:off x="1238" y="1053"/>
              <a:ext cx="81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0988" name="Group 44"/>
          <p:cNvGrpSpPr>
            <a:grpSpLocks/>
          </p:cNvGrpSpPr>
          <p:nvPr/>
        </p:nvGrpSpPr>
        <p:grpSpPr bwMode="auto">
          <a:xfrm>
            <a:off x="1965325" y="1671638"/>
            <a:ext cx="2487613" cy="871537"/>
            <a:chOff x="1238" y="1053"/>
            <a:chExt cx="1567" cy="549"/>
          </a:xfrm>
        </p:grpSpPr>
        <p:sp>
          <p:nvSpPr>
            <p:cNvPr id="87130" name="Line 45"/>
            <p:cNvSpPr>
              <a:spLocks noChangeShapeType="1"/>
            </p:cNvSpPr>
            <p:nvPr/>
          </p:nvSpPr>
          <p:spPr bwMode="auto">
            <a:xfrm>
              <a:off x="1973" y="1053"/>
              <a:ext cx="8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31" name="Line 46"/>
            <p:cNvSpPr>
              <a:spLocks noChangeShapeType="1"/>
            </p:cNvSpPr>
            <p:nvPr/>
          </p:nvSpPr>
          <p:spPr bwMode="auto">
            <a:xfrm>
              <a:off x="1238" y="1602"/>
              <a:ext cx="14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0991" name="Group 47"/>
          <p:cNvGrpSpPr>
            <a:grpSpLocks/>
          </p:cNvGrpSpPr>
          <p:nvPr/>
        </p:nvGrpSpPr>
        <p:grpSpPr bwMode="auto">
          <a:xfrm>
            <a:off x="4248150" y="1671638"/>
            <a:ext cx="1431925" cy="871537"/>
            <a:chOff x="2676" y="1053"/>
            <a:chExt cx="902" cy="549"/>
          </a:xfrm>
        </p:grpSpPr>
        <p:sp>
          <p:nvSpPr>
            <p:cNvPr id="87128" name="Freeform 48"/>
            <p:cNvSpPr>
              <a:spLocks/>
            </p:cNvSpPr>
            <p:nvPr/>
          </p:nvSpPr>
          <p:spPr bwMode="auto">
            <a:xfrm>
              <a:off x="2676" y="1053"/>
              <a:ext cx="136" cy="549"/>
            </a:xfrm>
            <a:custGeom>
              <a:avLst/>
              <a:gdLst>
                <a:gd name="T0" fmla="*/ 5 w 404"/>
                <a:gd name="T1" fmla="*/ 0 h 1606"/>
                <a:gd name="T2" fmla="*/ 5 w 404"/>
                <a:gd name="T3" fmla="*/ 1 h 1606"/>
                <a:gd name="T4" fmla="*/ 4 w 404"/>
                <a:gd name="T5" fmla="*/ 1 h 1606"/>
                <a:gd name="T6" fmla="*/ 3 w 404"/>
                <a:gd name="T7" fmla="*/ 2 h 1606"/>
                <a:gd name="T8" fmla="*/ 3 w 404"/>
                <a:gd name="T9" fmla="*/ 3 h 1606"/>
                <a:gd name="T10" fmla="*/ 2 w 404"/>
                <a:gd name="T11" fmla="*/ 3 h 1606"/>
                <a:gd name="T12" fmla="*/ 2 w 404"/>
                <a:gd name="T13" fmla="*/ 4 h 1606"/>
                <a:gd name="T14" fmla="*/ 2 w 404"/>
                <a:gd name="T15" fmla="*/ 5 h 1606"/>
                <a:gd name="T16" fmla="*/ 1 w 404"/>
                <a:gd name="T17" fmla="*/ 6 h 1606"/>
                <a:gd name="T18" fmla="*/ 1 w 404"/>
                <a:gd name="T19" fmla="*/ 7 h 1606"/>
                <a:gd name="T20" fmla="*/ 1 w 404"/>
                <a:gd name="T21" fmla="*/ 8 h 1606"/>
                <a:gd name="T22" fmla="*/ 0 w 404"/>
                <a:gd name="T23" fmla="*/ 9 h 1606"/>
                <a:gd name="T24" fmla="*/ 0 w 404"/>
                <a:gd name="T25" fmla="*/ 10 h 1606"/>
                <a:gd name="T26" fmla="*/ 0 w 404"/>
                <a:gd name="T27" fmla="*/ 10 h 1606"/>
                <a:gd name="T28" fmla="*/ 0 w 404"/>
                <a:gd name="T29" fmla="*/ 11 h 1606"/>
                <a:gd name="T30" fmla="*/ 0 w 404"/>
                <a:gd name="T31" fmla="*/ 12 h 1606"/>
                <a:gd name="T32" fmla="*/ 0 w 404"/>
                <a:gd name="T33" fmla="*/ 13 h 1606"/>
                <a:gd name="T34" fmla="*/ 0 w 404"/>
                <a:gd name="T35" fmla="*/ 14 h 1606"/>
                <a:gd name="T36" fmla="*/ 0 w 404"/>
                <a:gd name="T37" fmla="*/ 15 h 1606"/>
                <a:gd name="T38" fmla="*/ 0 w 404"/>
                <a:gd name="T39" fmla="*/ 16 h 1606"/>
                <a:gd name="T40" fmla="*/ 0 w 404"/>
                <a:gd name="T41" fmla="*/ 17 h 1606"/>
                <a:gd name="T42" fmla="*/ 1 w 404"/>
                <a:gd name="T43" fmla="*/ 18 h 1606"/>
                <a:gd name="T44" fmla="*/ 1 w 404"/>
                <a:gd name="T45" fmla="*/ 18 h 1606"/>
                <a:gd name="T46" fmla="*/ 1 w 404"/>
                <a:gd name="T47" fmla="*/ 19 h 1606"/>
                <a:gd name="T48" fmla="*/ 1 w 404"/>
                <a:gd name="T49" fmla="*/ 20 h 1606"/>
                <a:gd name="T50" fmla="*/ 2 w 404"/>
                <a:gd name="T51" fmla="*/ 21 h 1606"/>
                <a:gd name="T52" fmla="*/ 2 w 404"/>
                <a:gd name="T53" fmla="*/ 22 h 16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4" h="1606">
                  <a:moveTo>
                    <a:pt x="404" y="0"/>
                  </a:moveTo>
                  <a:lnTo>
                    <a:pt x="358" y="47"/>
                  </a:lnTo>
                  <a:lnTo>
                    <a:pt x="312" y="97"/>
                  </a:lnTo>
                  <a:lnTo>
                    <a:pt x="270" y="150"/>
                  </a:lnTo>
                  <a:lnTo>
                    <a:pt x="232" y="204"/>
                  </a:lnTo>
                  <a:lnTo>
                    <a:pt x="195" y="261"/>
                  </a:lnTo>
                  <a:lnTo>
                    <a:pt x="161" y="319"/>
                  </a:lnTo>
                  <a:lnTo>
                    <a:pt x="131" y="379"/>
                  </a:lnTo>
                  <a:lnTo>
                    <a:pt x="104" y="440"/>
                  </a:lnTo>
                  <a:lnTo>
                    <a:pt x="78" y="503"/>
                  </a:lnTo>
                  <a:lnTo>
                    <a:pt x="57" y="567"/>
                  </a:lnTo>
                  <a:lnTo>
                    <a:pt x="39" y="631"/>
                  </a:lnTo>
                  <a:lnTo>
                    <a:pt x="25" y="697"/>
                  </a:lnTo>
                  <a:lnTo>
                    <a:pt x="14" y="763"/>
                  </a:lnTo>
                  <a:lnTo>
                    <a:pt x="5" y="830"/>
                  </a:lnTo>
                  <a:lnTo>
                    <a:pt x="1" y="897"/>
                  </a:lnTo>
                  <a:lnTo>
                    <a:pt x="0" y="964"/>
                  </a:lnTo>
                  <a:lnTo>
                    <a:pt x="2" y="1031"/>
                  </a:lnTo>
                  <a:lnTo>
                    <a:pt x="7" y="1099"/>
                  </a:lnTo>
                  <a:lnTo>
                    <a:pt x="16" y="1165"/>
                  </a:lnTo>
                  <a:lnTo>
                    <a:pt x="30" y="1231"/>
                  </a:lnTo>
                  <a:lnTo>
                    <a:pt x="45" y="1296"/>
                  </a:lnTo>
                  <a:lnTo>
                    <a:pt x="64" y="1361"/>
                  </a:lnTo>
                  <a:lnTo>
                    <a:pt x="86" y="1424"/>
                  </a:lnTo>
                  <a:lnTo>
                    <a:pt x="111" y="1487"/>
                  </a:lnTo>
                  <a:lnTo>
                    <a:pt x="140" y="1547"/>
                  </a:lnTo>
                  <a:lnTo>
                    <a:pt x="171" y="16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9" name="Freeform 49"/>
            <p:cNvSpPr>
              <a:spLocks/>
            </p:cNvSpPr>
            <p:nvPr/>
          </p:nvSpPr>
          <p:spPr bwMode="auto">
            <a:xfrm>
              <a:off x="3442" y="1053"/>
              <a:ext cx="136" cy="549"/>
            </a:xfrm>
            <a:custGeom>
              <a:avLst/>
              <a:gdLst>
                <a:gd name="T0" fmla="*/ 3 w 404"/>
                <a:gd name="T1" fmla="*/ 22 h 1606"/>
                <a:gd name="T2" fmla="*/ 3 w 404"/>
                <a:gd name="T3" fmla="*/ 21 h 1606"/>
                <a:gd name="T4" fmla="*/ 4 w 404"/>
                <a:gd name="T5" fmla="*/ 20 h 1606"/>
                <a:gd name="T6" fmla="*/ 4 w 404"/>
                <a:gd name="T7" fmla="*/ 19 h 1606"/>
                <a:gd name="T8" fmla="*/ 4 w 404"/>
                <a:gd name="T9" fmla="*/ 18 h 1606"/>
                <a:gd name="T10" fmla="*/ 5 w 404"/>
                <a:gd name="T11" fmla="*/ 18 h 1606"/>
                <a:gd name="T12" fmla="*/ 5 w 404"/>
                <a:gd name="T13" fmla="*/ 17 h 1606"/>
                <a:gd name="T14" fmla="*/ 5 w 404"/>
                <a:gd name="T15" fmla="*/ 16 h 1606"/>
                <a:gd name="T16" fmla="*/ 5 w 404"/>
                <a:gd name="T17" fmla="*/ 15 h 1606"/>
                <a:gd name="T18" fmla="*/ 5 w 404"/>
                <a:gd name="T19" fmla="*/ 14 h 1606"/>
                <a:gd name="T20" fmla="*/ 5 w 404"/>
                <a:gd name="T21" fmla="*/ 13 h 1606"/>
                <a:gd name="T22" fmla="*/ 5 w 404"/>
                <a:gd name="T23" fmla="*/ 12 h 1606"/>
                <a:gd name="T24" fmla="*/ 5 w 404"/>
                <a:gd name="T25" fmla="*/ 11 h 1606"/>
                <a:gd name="T26" fmla="*/ 5 w 404"/>
                <a:gd name="T27" fmla="*/ 10 h 1606"/>
                <a:gd name="T28" fmla="*/ 5 w 404"/>
                <a:gd name="T29" fmla="*/ 10 h 1606"/>
                <a:gd name="T30" fmla="*/ 5 w 404"/>
                <a:gd name="T31" fmla="*/ 9 h 1606"/>
                <a:gd name="T32" fmla="*/ 4 w 404"/>
                <a:gd name="T33" fmla="*/ 8 h 1606"/>
                <a:gd name="T34" fmla="*/ 4 w 404"/>
                <a:gd name="T35" fmla="*/ 7 h 1606"/>
                <a:gd name="T36" fmla="*/ 4 w 404"/>
                <a:gd name="T37" fmla="*/ 6 h 1606"/>
                <a:gd name="T38" fmla="*/ 3 w 404"/>
                <a:gd name="T39" fmla="*/ 5 h 1606"/>
                <a:gd name="T40" fmla="*/ 3 w 404"/>
                <a:gd name="T41" fmla="*/ 4 h 1606"/>
                <a:gd name="T42" fmla="*/ 3 w 404"/>
                <a:gd name="T43" fmla="*/ 3 h 1606"/>
                <a:gd name="T44" fmla="*/ 2 w 404"/>
                <a:gd name="T45" fmla="*/ 3 h 1606"/>
                <a:gd name="T46" fmla="*/ 2 w 404"/>
                <a:gd name="T47" fmla="*/ 2 h 1606"/>
                <a:gd name="T48" fmla="*/ 1 w 404"/>
                <a:gd name="T49" fmla="*/ 1 h 1606"/>
                <a:gd name="T50" fmla="*/ 1 w 404"/>
                <a:gd name="T51" fmla="*/ 1 h 1606"/>
                <a:gd name="T52" fmla="*/ 0 w 404"/>
                <a:gd name="T53" fmla="*/ 0 h 16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4" h="1606">
                  <a:moveTo>
                    <a:pt x="233" y="1606"/>
                  </a:moveTo>
                  <a:lnTo>
                    <a:pt x="264" y="1547"/>
                  </a:lnTo>
                  <a:lnTo>
                    <a:pt x="293" y="1487"/>
                  </a:lnTo>
                  <a:lnTo>
                    <a:pt x="318" y="1424"/>
                  </a:lnTo>
                  <a:lnTo>
                    <a:pt x="340" y="1361"/>
                  </a:lnTo>
                  <a:lnTo>
                    <a:pt x="359" y="1296"/>
                  </a:lnTo>
                  <a:lnTo>
                    <a:pt x="375" y="1231"/>
                  </a:lnTo>
                  <a:lnTo>
                    <a:pt x="388" y="1165"/>
                  </a:lnTo>
                  <a:lnTo>
                    <a:pt x="396" y="1099"/>
                  </a:lnTo>
                  <a:lnTo>
                    <a:pt x="402" y="1031"/>
                  </a:lnTo>
                  <a:lnTo>
                    <a:pt x="404" y="964"/>
                  </a:lnTo>
                  <a:lnTo>
                    <a:pt x="403" y="897"/>
                  </a:lnTo>
                  <a:lnTo>
                    <a:pt x="399" y="830"/>
                  </a:lnTo>
                  <a:lnTo>
                    <a:pt x="391" y="763"/>
                  </a:lnTo>
                  <a:lnTo>
                    <a:pt x="379" y="697"/>
                  </a:lnTo>
                  <a:lnTo>
                    <a:pt x="364" y="631"/>
                  </a:lnTo>
                  <a:lnTo>
                    <a:pt x="347" y="567"/>
                  </a:lnTo>
                  <a:lnTo>
                    <a:pt x="326" y="503"/>
                  </a:lnTo>
                  <a:lnTo>
                    <a:pt x="301" y="440"/>
                  </a:lnTo>
                  <a:lnTo>
                    <a:pt x="274" y="379"/>
                  </a:lnTo>
                  <a:lnTo>
                    <a:pt x="243" y="319"/>
                  </a:lnTo>
                  <a:lnTo>
                    <a:pt x="210" y="261"/>
                  </a:lnTo>
                  <a:lnTo>
                    <a:pt x="173" y="204"/>
                  </a:lnTo>
                  <a:lnTo>
                    <a:pt x="133" y="150"/>
                  </a:lnTo>
                  <a:lnTo>
                    <a:pt x="91" y="97"/>
                  </a:lnTo>
                  <a:lnTo>
                    <a:pt x="47" y="4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0994" name="Line 50"/>
          <p:cNvSpPr>
            <a:spLocks noChangeShapeType="1"/>
          </p:cNvSpPr>
          <p:nvPr/>
        </p:nvSpPr>
        <p:spPr bwMode="auto">
          <a:xfrm>
            <a:off x="3251200" y="1671638"/>
            <a:ext cx="528638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0995" name="Group 51"/>
          <p:cNvGrpSpPr>
            <a:grpSpLocks/>
          </p:cNvGrpSpPr>
          <p:nvPr/>
        </p:nvGrpSpPr>
        <p:grpSpPr bwMode="auto">
          <a:xfrm>
            <a:off x="1960563" y="2543175"/>
            <a:ext cx="2373312" cy="579438"/>
            <a:chOff x="1235" y="1602"/>
            <a:chExt cx="1495" cy="365"/>
          </a:xfrm>
        </p:grpSpPr>
        <p:sp>
          <p:nvSpPr>
            <p:cNvPr id="87126" name="Line 52"/>
            <p:cNvSpPr>
              <a:spLocks noChangeShapeType="1"/>
            </p:cNvSpPr>
            <p:nvPr/>
          </p:nvSpPr>
          <p:spPr bwMode="auto">
            <a:xfrm>
              <a:off x="2049" y="1967"/>
              <a:ext cx="51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7" name="Line 53"/>
            <p:cNvSpPr>
              <a:spLocks noChangeShapeType="1"/>
            </p:cNvSpPr>
            <p:nvPr/>
          </p:nvSpPr>
          <p:spPr bwMode="auto">
            <a:xfrm>
              <a:off x="1235" y="1602"/>
              <a:ext cx="149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0998" name="Group 54"/>
          <p:cNvGrpSpPr>
            <a:grpSpLocks/>
          </p:cNvGrpSpPr>
          <p:nvPr/>
        </p:nvGrpSpPr>
        <p:grpSpPr bwMode="auto">
          <a:xfrm>
            <a:off x="1965325" y="4402138"/>
            <a:ext cx="1287463" cy="1801812"/>
            <a:chOff x="1238" y="2773"/>
            <a:chExt cx="811" cy="1135"/>
          </a:xfrm>
        </p:grpSpPr>
        <p:sp>
          <p:nvSpPr>
            <p:cNvPr id="87113" name="Freeform 55"/>
            <p:cNvSpPr>
              <a:spLocks/>
            </p:cNvSpPr>
            <p:nvPr/>
          </p:nvSpPr>
          <p:spPr bwMode="auto">
            <a:xfrm>
              <a:off x="1961" y="2773"/>
              <a:ext cx="88" cy="14"/>
            </a:xfrm>
            <a:custGeom>
              <a:avLst/>
              <a:gdLst>
                <a:gd name="T0" fmla="*/ 3 w 257"/>
                <a:gd name="T1" fmla="*/ 0 h 43"/>
                <a:gd name="T2" fmla="*/ 2 w 257"/>
                <a:gd name="T3" fmla="*/ 0 h 43"/>
                <a:gd name="T4" fmla="*/ 2 w 257"/>
                <a:gd name="T5" fmla="*/ 0 h 43"/>
                <a:gd name="T6" fmla="*/ 1 w 257"/>
                <a:gd name="T7" fmla="*/ 0 h 43"/>
                <a:gd name="T8" fmla="*/ 0 w 257"/>
                <a:gd name="T9" fmla="*/ 0 h 43"/>
                <a:gd name="T10" fmla="*/ 0 w 257"/>
                <a:gd name="T11" fmla="*/ 1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7" h="43">
                  <a:moveTo>
                    <a:pt x="257" y="0"/>
                  </a:moveTo>
                  <a:lnTo>
                    <a:pt x="165" y="16"/>
                  </a:lnTo>
                  <a:lnTo>
                    <a:pt x="119" y="23"/>
                  </a:lnTo>
                  <a:lnTo>
                    <a:pt x="72" y="31"/>
                  </a:lnTo>
                  <a:lnTo>
                    <a:pt x="26" y="39"/>
                  </a:lnTo>
                  <a:lnTo>
                    <a:pt x="0" y="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4" name="Freeform 56"/>
            <p:cNvSpPr>
              <a:spLocks/>
            </p:cNvSpPr>
            <p:nvPr/>
          </p:nvSpPr>
          <p:spPr bwMode="auto">
            <a:xfrm>
              <a:off x="1851" y="2789"/>
              <a:ext cx="88" cy="17"/>
            </a:xfrm>
            <a:custGeom>
              <a:avLst/>
              <a:gdLst>
                <a:gd name="T0" fmla="*/ 3 w 263"/>
                <a:gd name="T1" fmla="*/ 0 h 47"/>
                <a:gd name="T2" fmla="*/ 3 w 263"/>
                <a:gd name="T3" fmla="*/ 0 h 47"/>
                <a:gd name="T4" fmla="*/ 3 w 263"/>
                <a:gd name="T5" fmla="*/ 0 h 47"/>
                <a:gd name="T6" fmla="*/ 2 w 263"/>
                <a:gd name="T7" fmla="*/ 0 h 47"/>
                <a:gd name="T8" fmla="*/ 1 w 263"/>
                <a:gd name="T9" fmla="*/ 0 h 47"/>
                <a:gd name="T10" fmla="*/ 1 w 263"/>
                <a:gd name="T11" fmla="*/ 0 h 47"/>
                <a:gd name="T12" fmla="*/ 0 w 263"/>
                <a:gd name="T13" fmla="*/ 1 h 47"/>
                <a:gd name="T14" fmla="*/ 0 w 263"/>
                <a:gd name="T15" fmla="*/ 1 h 47"/>
                <a:gd name="T16" fmla="*/ 0 w 263"/>
                <a:gd name="T17" fmla="*/ 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47">
                  <a:moveTo>
                    <a:pt x="263" y="0"/>
                  </a:moveTo>
                  <a:lnTo>
                    <a:pt x="261" y="0"/>
                  </a:lnTo>
                  <a:lnTo>
                    <a:pt x="214" y="9"/>
                  </a:lnTo>
                  <a:lnTo>
                    <a:pt x="168" y="17"/>
                  </a:lnTo>
                  <a:lnTo>
                    <a:pt x="121" y="25"/>
                  </a:lnTo>
                  <a:lnTo>
                    <a:pt x="74" y="33"/>
                  </a:lnTo>
                  <a:lnTo>
                    <a:pt x="27" y="41"/>
                  </a:lnTo>
                  <a:lnTo>
                    <a:pt x="3" y="46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5" name="Freeform 57"/>
            <p:cNvSpPr>
              <a:spLocks/>
            </p:cNvSpPr>
            <p:nvPr/>
          </p:nvSpPr>
          <p:spPr bwMode="auto">
            <a:xfrm>
              <a:off x="1739" y="2811"/>
              <a:ext cx="88" cy="17"/>
            </a:xfrm>
            <a:custGeom>
              <a:avLst/>
              <a:gdLst>
                <a:gd name="T0" fmla="*/ 3 w 262"/>
                <a:gd name="T1" fmla="*/ 0 h 49"/>
                <a:gd name="T2" fmla="*/ 3 w 262"/>
                <a:gd name="T3" fmla="*/ 0 h 49"/>
                <a:gd name="T4" fmla="*/ 3 w 262"/>
                <a:gd name="T5" fmla="*/ 0 h 49"/>
                <a:gd name="T6" fmla="*/ 3 w 262"/>
                <a:gd name="T7" fmla="*/ 0 h 49"/>
                <a:gd name="T8" fmla="*/ 2 w 262"/>
                <a:gd name="T9" fmla="*/ 0 h 49"/>
                <a:gd name="T10" fmla="*/ 2 w 262"/>
                <a:gd name="T11" fmla="*/ 0 h 49"/>
                <a:gd name="T12" fmla="*/ 2 w 262"/>
                <a:gd name="T13" fmla="*/ 0 h 49"/>
                <a:gd name="T14" fmla="*/ 1 w 262"/>
                <a:gd name="T15" fmla="*/ 0 h 49"/>
                <a:gd name="T16" fmla="*/ 1 w 262"/>
                <a:gd name="T17" fmla="*/ 0 h 49"/>
                <a:gd name="T18" fmla="*/ 1 w 262"/>
                <a:gd name="T19" fmla="*/ 0 h 49"/>
                <a:gd name="T20" fmla="*/ 1 w 262"/>
                <a:gd name="T21" fmla="*/ 1 h 49"/>
                <a:gd name="T22" fmla="*/ 0 w 262"/>
                <a:gd name="T23" fmla="*/ 1 h 49"/>
                <a:gd name="T24" fmla="*/ 0 w 262"/>
                <a:gd name="T25" fmla="*/ 1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2" h="49">
                  <a:moveTo>
                    <a:pt x="262" y="0"/>
                  </a:moveTo>
                  <a:lnTo>
                    <a:pt x="259" y="1"/>
                  </a:lnTo>
                  <a:lnTo>
                    <a:pt x="235" y="5"/>
                  </a:lnTo>
                  <a:lnTo>
                    <a:pt x="211" y="10"/>
                  </a:lnTo>
                  <a:lnTo>
                    <a:pt x="188" y="14"/>
                  </a:lnTo>
                  <a:lnTo>
                    <a:pt x="163" y="18"/>
                  </a:lnTo>
                  <a:lnTo>
                    <a:pt x="139" y="23"/>
                  </a:lnTo>
                  <a:lnTo>
                    <a:pt x="115" y="27"/>
                  </a:lnTo>
                  <a:lnTo>
                    <a:pt x="91" y="32"/>
                  </a:lnTo>
                  <a:lnTo>
                    <a:pt x="67" y="36"/>
                  </a:lnTo>
                  <a:lnTo>
                    <a:pt x="43" y="41"/>
                  </a:lnTo>
                  <a:lnTo>
                    <a:pt x="18" y="46"/>
                  </a:lnTo>
                  <a:lnTo>
                    <a:pt x="0" y="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6" name="Freeform 58"/>
            <p:cNvSpPr>
              <a:spLocks/>
            </p:cNvSpPr>
            <p:nvPr/>
          </p:nvSpPr>
          <p:spPr bwMode="auto">
            <a:xfrm>
              <a:off x="1627" y="2830"/>
              <a:ext cx="91" cy="19"/>
            </a:xfrm>
            <a:custGeom>
              <a:avLst/>
              <a:gdLst>
                <a:gd name="T0" fmla="*/ 4 w 261"/>
                <a:gd name="T1" fmla="*/ 0 h 54"/>
                <a:gd name="T2" fmla="*/ 3 w 261"/>
                <a:gd name="T3" fmla="*/ 0 h 54"/>
                <a:gd name="T4" fmla="*/ 3 w 261"/>
                <a:gd name="T5" fmla="*/ 0 h 54"/>
                <a:gd name="T6" fmla="*/ 3 w 261"/>
                <a:gd name="T7" fmla="*/ 0 h 54"/>
                <a:gd name="T8" fmla="*/ 2 w 261"/>
                <a:gd name="T9" fmla="*/ 0 h 54"/>
                <a:gd name="T10" fmla="*/ 2 w 261"/>
                <a:gd name="T11" fmla="*/ 0 h 54"/>
                <a:gd name="T12" fmla="*/ 2 w 261"/>
                <a:gd name="T13" fmla="*/ 0 h 54"/>
                <a:gd name="T14" fmla="*/ 1 w 261"/>
                <a:gd name="T15" fmla="*/ 0 h 54"/>
                <a:gd name="T16" fmla="*/ 1 w 261"/>
                <a:gd name="T17" fmla="*/ 1 h 54"/>
                <a:gd name="T18" fmla="*/ 1 w 261"/>
                <a:gd name="T19" fmla="*/ 1 h 54"/>
                <a:gd name="T20" fmla="*/ 0 w 261"/>
                <a:gd name="T21" fmla="*/ 1 h 54"/>
                <a:gd name="T22" fmla="*/ 0 w 261"/>
                <a:gd name="T23" fmla="*/ 1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1" h="54">
                  <a:moveTo>
                    <a:pt x="261" y="0"/>
                  </a:moveTo>
                  <a:lnTo>
                    <a:pt x="246" y="3"/>
                  </a:lnTo>
                  <a:lnTo>
                    <a:pt x="221" y="7"/>
                  </a:lnTo>
                  <a:lnTo>
                    <a:pt x="197" y="13"/>
                  </a:lnTo>
                  <a:lnTo>
                    <a:pt x="171" y="17"/>
                  </a:lnTo>
                  <a:lnTo>
                    <a:pt x="147" y="23"/>
                  </a:lnTo>
                  <a:lnTo>
                    <a:pt x="121" y="28"/>
                  </a:lnTo>
                  <a:lnTo>
                    <a:pt x="96" y="33"/>
                  </a:lnTo>
                  <a:lnTo>
                    <a:pt x="71" y="38"/>
                  </a:lnTo>
                  <a:lnTo>
                    <a:pt x="46" y="44"/>
                  </a:lnTo>
                  <a:lnTo>
                    <a:pt x="21" y="49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7" name="Freeform 59"/>
            <p:cNvSpPr>
              <a:spLocks/>
            </p:cNvSpPr>
            <p:nvPr/>
          </p:nvSpPr>
          <p:spPr bwMode="auto">
            <a:xfrm>
              <a:off x="1520" y="2854"/>
              <a:ext cx="85" cy="19"/>
            </a:xfrm>
            <a:custGeom>
              <a:avLst/>
              <a:gdLst>
                <a:gd name="T0" fmla="*/ 3 w 255"/>
                <a:gd name="T1" fmla="*/ 0 h 57"/>
                <a:gd name="T2" fmla="*/ 3 w 255"/>
                <a:gd name="T3" fmla="*/ 0 h 57"/>
                <a:gd name="T4" fmla="*/ 3 w 255"/>
                <a:gd name="T5" fmla="*/ 0 h 57"/>
                <a:gd name="T6" fmla="*/ 2 w 255"/>
                <a:gd name="T7" fmla="*/ 0 h 57"/>
                <a:gd name="T8" fmla="*/ 2 w 255"/>
                <a:gd name="T9" fmla="*/ 0 h 57"/>
                <a:gd name="T10" fmla="*/ 2 w 255"/>
                <a:gd name="T11" fmla="*/ 0 h 57"/>
                <a:gd name="T12" fmla="*/ 1 w 255"/>
                <a:gd name="T13" fmla="*/ 0 h 57"/>
                <a:gd name="T14" fmla="*/ 1 w 255"/>
                <a:gd name="T15" fmla="*/ 0 h 57"/>
                <a:gd name="T16" fmla="*/ 1 w 255"/>
                <a:gd name="T17" fmla="*/ 1 h 57"/>
                <a:gd name="T18" fmla="*/ 0 w 255"/>
                <a:gd name="T19" fmla="*/ 1 h 57"/>
                <a:gd name="T20" fmla="*/ 0 w 255"/>
                <a:gd name="T21" fmla="*/ 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5" h="57">
                  <a:moveTo>
                    <a:pt x="255" y="0"/>
                  </a:moveTo>
                  <a:lnTo>
                    <a:pt x="238" y="4"/>
                  </a:lnTo>
                  <a:lnTo>
                    <a:pt x="212" y="10"/>
                  </a:lnTo>
                  <a:lnTo>
                    <a:pt x="186" y="15"/>
                  </a:lnTo>
                  <a:lnTo>
                    <a:pt x="160" y="21"/>
                  </a:lnTo>
                  <a:lnTo>
                    <a:pt x="133" y="27"/>
                  </a:lnTo>
                  <a:lnTo>
                    <a:pt x="108" y="33"/>
                  </a:lnTo>
                  <a:lnTo>
                    <a:pt x="81" y="39"/>
                  </a:lnTo>
                  <a:lnTo>
                    <a:pt x="55" y="45"/>
                  </a:lnTo>
                  <a:lnTo>
                    <a:pt x="28" y="51"/>
                  </a:lnTo>
                  <a:lnTo>
                    <a:pt x="0" y="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8" name="Freeform 60"/>
            <p:cNvSpPr>
              <a:spLocks/>
            </p:cNvSpPr>
            <p:nvPr/>
          </p:nvSpPr>
          <p:spPr bwMode="auto">
            <a:xfrm>
              <a:off x="1238" y="3734"/>
              <a:ext cx="201" cy="52"/>
            </a:xfrm>
            <a:custGeom>
              <a:avLst/>
              <a:gdLst>
                <a:gd name="T0" fmla="*/ 0 w 585"/>
                <a:gd name="T1" fmla="*/ 0 h 156"/>
                <a:gd name="T2" fmla="*/ 0 w 585"/>
                <a:gd name="T3" fmla="*/ 0 h 156"/>
                <a:gd name="T4" fmla="*/ 1 w 585"/>
                <a:gd name="T5" fmla="*/ 0 h 156"/>
                <a:gd name="T6" fmla="*/ 2 w 585"/>
                <a:gd name="T7" fmla="*/ 0 h 156"/>
                <a:gd name="T8" fmla="*/ 2 w 585"/>
                <a:gd name="T9" fmla="*/ 1 h 156"/>
                <a:gd name="T10" fmla="*/ 3 w 585"/>
                <a:gd name="T11" fmla="*/ 1 h 156"/>
                <a:gd name="T12" fmla="*/ 3 w 585"/>
                <a:gd name="T13" fmla="*/ 1 h 156"/>
                <a:gd name="T14" fmla="*/ 4 w 585"/>
                <a:gd name="T15" fmla="*/ 1 h 156"/>
                <a:gd name="T16" fmla="*/ 4 w 585"/>
                <a:gd name="T17" fmla="*/ 1 h 156"/>
                <a:gd name="T18" fmla="*/ 5 w 585"/>
                <a:gd name="T19" fmla="*/ 1 h 156"/>
                <a:gd name="T20" fmla="*/ 5 w 585"/>
                <a:gd name="T21" fmla="*/ 1 h 156"/>
                <a:gd name="T22" fmla="*/ 5 w 585"/>
                <a:gd name="T23" fmla="*/ 1 h 156"/>
                <a:gd name="T24" fmla="*/ 6 w 585"/>
                <a:gd name="T25" fmla="*/ 1 h 156"/>
                <a:gd name="T26" fmla="*/ 7 w 585"/>
                <a:gd name="T27" fmla="*/ 2 h 156"/>
                <a:gd name="T28" fmla="*/ 7 w 585"/>
                <a:gd name="T29" fmla="*/ 2 h 156"/>
                <a:gd name="T30" fmla="*/ 8 w 585"/>
                <a:gd name="T31" fmla="*/ 2 h 156"/>
                <a:gd name="T32" fmla="*/ 8 w 585"/>
                <a:gd name="T33" fmla="*/ 2 h 1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5" h="156">
                  <a:moveTo>
                    <a:pt x="0" y="0"/>
                  </a:moveTo>
                  <a:lnTo>
                    <a:pt x="39" y="10"/>
                  </a:lnTo>
                  <a:lnTo>
                    <a:pt x="77" y="21"/>
                  </a:lnTo>
                  <a:lnTo>
                    <a:pt x="115" y="32"/>
                  </a:lnTo>
                  <a:lnTo>
                    <a:pt x="153" y="42"/>
                  </a:lnTo>
                  <a:lnTo>
                    <a:pt x="190" y="53"/>
                  </a:lnTo>
                  <a:lnTo>
                    <a:pt x="227" y="63"/>
                  </a:lnTo>
                  <a:lnTo>
                    <a:pt x="264" y="73"/>
                  </a:lnTo>
                  <a:lnTo>
                    <a:pt x="301" y="83"/>
                  </a:lnTo>
                  <a:lnTo>
                    <a:pt x="337" y="92"/>
                  </a:lnTo>
                  <a:lnTo>
                    <a:pt x="373" y="102"/>
                  </a:lnTo>
                  <a:lnTo>
                    <a:pt x="409" y="110"/>
                  </a:lnTo>
                  <a:lnTo>
                    <a:pt x="444" y="120"/>
                  </a:lnTo>
                  <a:lnTo>
                    <a:pt x="480" y="129"/>
                  </a:lnTo>
                  <a:lnTo>
                    <a:pt x="515" y="138"/>
                  </a:lnTo>
                  <a:lnTo>
                    <a:pt x="551" y="147"/>
                  </a:lnTo>
                  <a:lnTo>
                    <a:pt x="585" y="15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9" name="Freeform 61"/>
            <p:cNvSpPr>
              <a:spLocks/>
            </p:cNvSpPr>
            <p:nvPr/>
          </p:nvSpPr>
          <p:spPr bwMode="auto">
            <a:xfrm>
              <a:off x="1238" y="2882"/>
              <a:ext cx="239" cy="65"/>
            </a:xfrm>
            <a:custGeom>
              <a:avLst/>
              <a:gdLst>
                <a:gd name="T0" fmla="*/ 10 w 699"/>
                <a:gd name="T1" fmla="*/ 0 h 185"/>
                <a:gd name="T2" fmla="*/ 9 w 699"/>
                <a:gd name="T3" fmla="*/ 0 h 185"/>
                <a:gd name="T4" fmla="*/ 9 w 699"/>
                <a:gd name="T5" fmla="*/ 0 h 185"/>
                <a:gd name="T6" fmla="*/ 8 w 699"/>
                <a:gd name="T7" fmla="*/ 0 h 185"/>
                <a:gd name="T8" fmla="*/ 7 w 699"/>
                <a:gd name="T9" fmla="*/ 1 h 185"/>
                <a:gd name="T10" fmla="*/ 6 w 699"/>
                <a:gd name="T11" fmla="*/ 1 h 185"/>
                <a:gd name="T12" fmla="*/ 6 w 699"/>
                <a:gd name="T13" fmla="*/ 1 h 185"/>
                <a:gd name="T14" fmla="*/ 5 w 699"/>
                <a:gd name="T15" fmla="*/ 1 h 185"/>
                <a:gd name="T16" fmla="*/ 5 w 699"/>
                <a:gd name="T17" fmla="*/ 1 h 185"/>
                <a:gd name="T18" fmla="*/ 4 w 699"/>
                <a:gd name="T19" fmla="*/ 1 h 185"/>
                <a:gd name="T20" fmla="*/ 4 w 699"/>
                <a:gd name="T21" fmla="*/ 2 h 185"/>
                <a:gd name="T22" fmla="*/ 3 w 699"/>
                <a:gd name="T23" fmla="*/ 2 h 185"/>
                <a:gd name="T24" fmla="*/ 3 w 699"/>
                <a:gd name="T25" fmla="*/ 2 h 185"/>
                <a:gd name="T26" fmla="*/ 2 w 699"/>
                <a:gd name="T27" fmla="*/ 2 h 185"/>
                <a:gd name="T28" fmla="*/ 1 w 699"/>
                <a:gd name="T29" fmla="*/ 2 h 185"/>
                <a:gd name="T30" fmla="*/ 1 w 699"/>
                <a:gd name="T31" fmla="*/ 2 h 185"/>
                <a:gd name="T32" fmla="*/ 0 w 699"/>
                <a:gd name="T33" fmla="*/ 3 h 1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99" h="185">
                  <a:moveTo>
                    <a:pt x="699" y="0"/>
                  </a:moveTo>
                  <a:lnTo>
                    <a:pt x="657" y="11"/>
                  </a:lnTo>
                  <a:lnTo>
                    <a:pt x="616" y="21"/>
                  </a:lnTo>
                  <a:lnTo>
                    <a:pt x="574" y="31"/>
                  </a:lnTo>
                  <a:lnTo>
                    <a:pt x="532" y="42"/>
                  </a:lnTo>
                  <a:lnTo>
                    <a:pt x="490" y="52"/>
                  </a:lnTo>
                  <a:lnTo>
                    <a:pt x="447" y="63"/>
                  </a:lnTo>
                  <a:lnTo>
                    <a:pt x="404" y="74"/>
                  </a:lnTo>
                  <a:lnTo>
                    <a:pt x="360" y="86"/>
                  </a:lnTo>
                  <a:lnTo>
                    <a:pt x="316" y="97"/>
                  </a:lnTo>
                  <a:lnTo>
                    <a:pt x="272" y="110"/>
                  </a:lnTo>
                  <a:lnTo>
                    <a:pt x="228" y="122"/>
                  </a:lnTo>
                  <a:lnTo>
                    <a:pt x="184" y="134"/>
                  </a:lnTo>
                  <a:lnTo>
                    <a:pt x="138" y="146"/>
                  </a:lnTo>
                  <a:lnTo>
                    <a:pt x="93" y="159"/>
                  </a:lnTo>
                  <a:lnTo>
                    <a:pt x="47" y="172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0" name="Freeform 62"/>
            <p:cNvSpPr>
              <a:spLocks/>
            </p:cNvSpPr>
            <p:nvPr/>
          </p:nvSpPr>
          <p:spPr bwMode="auto">
            <a:xfrm>
              <a:off x="1462" y="3793"/>
              <a:ext cx="60" cy="15"/>
            </a:xfrm>
            <a:custGeom>
              <a:avLst/>
              <a:gdLst>
                <a:gd name="T0" fmla="*/ 0 w 172"/>
                <a:gd name="T1" fmla="*/ 0 h 40"/>
                <a:gd name="T2" fmla="*/ 0 w 172"/>
                <a:gd name="T3" fmla="*/ 0 h 40"/>
                <a:gd name="T4" fmla="*/ 1 w 172"/>
                <a:gd name="T5" fmla="*/ 0 h 40"/>
                <a:gd name="T6" fmla="*/ 1 w 172"/>
                <a:gd name="T7" fmla="*/ 0 h 40"/>
                <a:gd name="T8" fmla="*/ 2 w 172"/>
                <a:gd name="T9" fmla="*/ 1 h 40"/>
                <a:gd name="T10" fmla="*/ 2 w 172"/>
                <a:gd name="T11" fmla="*/ 1 h 40"/>
                <a:gd name="T12" fmla="*/ 2 w 172"/>
                <a:gd name="T13" fmla="*/ 1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40">
                  <a:moveTo>
                    <a:pt x="0" y="0"/>
                  </a:moveTo>
                  <a:lnTo>
                    <a:pt x="30" y="6"/>
                  </a:lnTo>
                  <a:lnTo>
                    <a:pt x="60" y="14"/>
                  </a:lnTo>
                  <a:lnTo>
                    <a:pt x="89" y="21"/>
                  </a:lnTo>
                  <a:lnTo>
                    <a:pt x="119" y="28"/>
                  </a:lnTo>
                  <a:lnTo>
                    <a:pt x="148" y="35"/>
                  </a:lnTo>
                  <a:lnTo>
                    <a:pt x="172" y="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1" name="Freeform 63"/>
            <p:cNvSpPr>
              <a:spLocks/>
            </p:cNvSpPr>
            <p:nvPr/>
          </p:nvSpPr>
          <p:spPr bwMode="auto">
            <a:xfrm>
              <a:off x="1543" y="3813"/>
              <a:ext cx="89" cy="19"/>
            </a:xfrm>
            <a:custGeom>
              <a:avLst/>
              <a:gdLst>
                <a:gd name="T0" fmla="*/ 0 w 259"/>
                <a:gd name="T1" fmla="*/ 0 h 57"/>
                <a:gd name="T2" fmla="*/ 0 w 259"/>
                <a:gd name="T3" fmla="*/ 0 h 57"/>
                <a:gd name="T4" fmla="*/ 1 w 259"/>
                <a:gd name="T5" fmla="*/ 0 h 57"/>
                <a:gd name="T6" fmla="*/ 1 w 259"/>
                <a:gd name="T7" fmla="*/ 0 h 57"/>
                <a:gd name="T8" fmla="*/ 1 w 259"/>
                <a:gd name="T9" fmla="*/ 0 h 57"/>
                <a:gd name="T10" fmla="*/ 2 w 259"/>
                <a:gd name="T11" fmla="*/ 0 h 57"/>
                <a:gd name="T12" fmla="*/ 2 w 259"/>
                <a:gd name="T13" fmla="*/ 0 h 57"/>
                <a:gd name="T14" fmla="*/ 3 w 259"/>
                <a:gd name="T15" fmla="*/ 1 h 57"/>
                <a:gd name="T16" fmla="*/ 3 w 259"/>
                <a:gd name="T17" fmla="*/ 1 h 57"/>
                <a:gd name="T18" fmla="*/ 3 w 259"/>
                <a:gd name="T19" fmla="*/ 1 h 57"/>
                <a:gd name="T20" fmla="*/ 4 w 259"/>
                <a:gd name="T21" fmla="*/ 1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9" h="57">
                  <a:moveTo>
                    <a:pt x="0" y="0"/>
                  </a:moveTo>
                  <a:lnTo>
                    <a:pt x="27" y="6"/>
                  </a:lnTo>
                  <a:lnTo>
                    <a:pt x="56" y="13"/>
                  </a:lnTo>
                  <a:lnTo>
                    <a:pt x="85" y="20"/>
                  </a:lnTo>
                  <a:lnTo>
                    <a:pt x="113" y="25"/>
                  </a:lnTo>
                  <a:lnTo>
                    <a:pt x="141" y="32"/>
                  </a:lnTo>
                  <a:lnTo>
                    <a:pt x="170" y="38"/>
                  </a:lnTo>
                  <a:lnTo>
                    <a:pt x="199" y="44"/>
                  </a:lnTo>
                  <a:lnTo>
                    <a:pt x="226" y="51"/>
                  </a:lnTo>
                  <a:lnTo>
                    <a:pt x="254" y="56"/>
                  </a:lnTo>
                  <a:lnTo>
                    <a:pt x="259" y="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2" name="Freeform 64"/>
            <p:cNvSpPr>
              <a:spLocks/>
            </p:cNvSpPr>
            <p:nvPr/>
          </p:nvSpPr>
          <p:spPr bwMode="auto">
            <a:xfrm>
              <a:off x="1656" y="3836"/>
              <a:ext cx="88" cy="17"/>
            </a:xfrm>
            <a:custGeom>
              <a:avLst/>
              <a:gdLst>
                <a:gd name="T0" fmla="*/ 0 w 260"/>
                <a:gd name="T1" fmla="*/ 0 h 53"/>
                <a:gd name="T2" fmla="*/ 0 w 260"/>
                <a:gd name="T3" fmla="*/ 0 h 53"/>
                <a:gd name="T4" fmla="*/ 0 w 260"/>
                <a:gd name="T5" fmla="*/ 0 h 53"/>
                <a:gd name="T6" fmla="*/ 1 w 260"/>
                <a:gd name="T7" fmla="*/ 0 h 53"/>
                <a:gd name="T8" fmla="*/ 1 w 260"/>
                <a:gd name="T9" fmla="*/ 0 h 53"/>
                <a:gd name="T10" fmla="*/ 2 w 260"/>
                <a:gd name="T11" fmla="*/ 0 h 53"/>
                <a:gd name="T12" fmla="*/ 2 w 260"/>
                <a:gd name="T13" fmla="*/ 0 h 53"/>
                <a:gd name="T14" fmla="*/ 2 w 260"/>
                <a:gd name="T15" fmla="*/ 0 h 53"/>
                <a:gd name="T16" fmla="*/ 3 w 260"/>
                <a:gd name="T17" fmla="*/ 0 h 53"/>
                <a:gd name="T18" fmla="*/ 3 w 260"/>
                <a:gd name="T19" fmla="*/ 1 h 53"/>
                <a:gd name="T20" fmla="*/ 3 w 260"/>
                <a:gd name="T21" fmla="*/ 1 h 53"/>
                <a:gd name="T22" fmla="*/ 3 w 260"/>
                <a:gd name="T23" fmla="*/ 1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0" h="53">
                  <a:moveTo>
                    <a:pt x="0" y="0"/>
                  </a:moveTo>
                  <a:lnTo>
                    <a:pt x="12" y="3"/>
                  </a:lnTo>
                  <a:lnTo>
                    <a:pt x="39" y="8"/>
                  </a:lnTo>
                  <a:lnTo>
                    <a:pt x="67" y="14"/>
                  </a:lnTo>
                  <a:lnTo>
                    <a:pt x="95" y="19"/>
                  </a:lnTo>
                  <a:lnTo>
                    <a:pt x="121" y="25"/>
                  </a:lnTo>
                  <a:lnTo>
                    <a:pt x="149" y="30"/>
                  </a:lnTo>
                  <a:lnTo>
                    <a:pt x="175" y="36"/>
                  </a:lnTo>
                  <a:lnTo>
                    <a:pt x="203" y="40"/>
                  </a:lnTo>
                  <a:lnTo>
                    <a:pt x="229" y="46"/>
                  </a:lnTo>
                  <a:lnTo>
                    <a:pt x="256" y="51"/>
                  </a:lnTo>
                  <a:lnTo>
                    <a:pt x="260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3" name="Freeform 65"/>
            <p:cNvSpPr>
              <a:spLocks/>
            </p:cNvSpPr>
            <p:nvPr/>
          </p:nvSpPr>
          <p:spPr bwMode="auto">
            <a:xfrm>
              <a:off x="1768" y="3858"/>
              <a:ext cx="88" cy="17"/>
            </a:xfrm>
            <a:custGeom>
              <a:avLst/>
              <a:gdLst>
                <a:gd name="T0" fmla="*/ 0 w 262"/>
                <a:gd name="T1" fmla="*/ 0 h 48"/>
                <a:gd name="T2" fmla="*/ 0 w 262"/>
                <a:gd name="T3" fmla="*/ 0 h 48"/>
                <a:gd name="T4" fmla="*/ 0 w 262"/>
                <a:gd name="T5" fmla="*/ 0 h 48"/>
                <a:gd name="T6" fmla="*/ 1 w 262"/>
                <a:gd name="T7" fmla="*/ 0 h 48"/>
                <a:gd name="T8" fmla="*/ 1 w 262"/>
                <a:gd name="T9" fmla="*/ 0 h 48"/>
                <a:gd name="T10" fmla="*/ 1 w 262"/>
                <a:gd name="T11" fmla="*/ 0 h 48"/>
                <a:gd name="T12" fmla="*/ 2 w 262"/>
                <a:gd name="T13" fmla="*/ 0 h 48"/>
                <a:gd name="T14" fmla="*/ 2 w 262"/>
                <a:gd name="T15" fmla="*/ 0 h 48"/>
                <a:gd name="T16" fmla="*/ 2 w 262"/>
                <a:gd name="T17" fmla="*/ 0 h 48"/>
                <a:gd name="T18" fmla="*/ 3 w 262"/>
                <a:gd name="T19" fmla="*/ 1 h 48"/>
                <a:gd name="T20" fmla="*/ 3 w 262"/>
                <a:gd name="T21" fmla="*/ 1 h 48"/>
                <a:gd name="T22" fmla="*/ 3 w 262"/>
                <a:gd name="T23" fmla="*/ 1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2" h="48">
                  <a:moveTo>
                    <a:pt x="0" y="0"/>
                  </a:moveTo>
                  <a:lnTo>
                    <a:pt x="9" y="2"/>
                  </a:lnTo>
                  <a:lnTo>
                    <a:pt x="35" y="6"/>
                  </a:lnTo>
                  <a:lnTo>
                    <a:pt x="62" y="12"/>
                  </a:lnTo>
                  <a:lnTo>
                    <a:pt x="88" y="16"/>
                  </a:lnTo>
                  <a:lnTo>
                    <a:pt x="115" y="22"/>
                  </a:lnTo>
                  <a:lnTo>
                    <a:pt x="140" y="26"/>
                  </a:lnTo>
                  <a:lnTo>
                    <a:pt x="167" y="31"/>
                  </a:lnTo>
                  <a:lnTo>
                    <a:pt x="193" y="35"/>
                  </a:lnTo>
                  <a:lnTo>
                    <a:pt x="219" y="41"/>
                  </a:lnTo>
                  <a:lnTo>
                    <a:pt x="245" y="45"/>
                  </a:lnTo>
                  <a:lnTo>
                    <a:pt x="262" y="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4" name="Freeform 66"/>
            <p:cNvSpPr>
              <a:spLocks/>
            </p:cNvSpPr>
            <p:nvPr/>
          </p:nvSpPr>
          <p:spPr bwMode="auto">
            <a:xfrm>
              <a:off x="1877" y="3879"/>
              <a:ext cx="91" cy="15"/>
            </a:xfrm>
            <a:custGeom>
              <a:avLst/>
              <a:gdLst>
                <a:gd name="T0" fmla="*/ 0 w 262"/>
                <a:gd name="T1" fmla="*/ 0 h 46"/>
                <a:gd name="T2" fmla="*/ 0 w 262"/>
                <a:gd name="T3" fmla="*/ 0 h 46"/>
                <a:gd name="T4" fmla="*/ 1 w 262"/>
                <a:gd name="T5" fmla="*/ 0 h 46"/>
                <a:gd name="T6" fmla="*/ 1 w 262"/>
                <a:gd name="T7" fmla="*/ 0 h 46"/>
                <a:gd name="T8" fmla="*/ 1 w 262"/>
                <a:gd name="T9" fmla="*/ 0 h 46"/>
                <a:gd name="T10" fmla="*/ 2 w 262"/>
                <a:gd name="T11" fmla="*/ 0 h 46"/>
                <a:gd name="T12" fmla="*/ 3 w 262"/>
                <a:gd name="T13" fmla="*/ 0 h 46"/>
                <a:gd name="T14" fmla="*/ 3 w 262"/>
                <a:gd name="T15" fmla="*/ 1 h 46"/>
                <a:gd name="T16" fmla="*/ 4 w 262"/>
                <a:gd name="T17" fmla="*/ 1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2" h="46">
                  <a:moveTo>
                    <a:pt x="0" y="0"/>
                  </a:moveTo>
                  <a:lnTo>
                    <a:pt x="21" y="4"/>
                  </a:lnTo>
                  <a:lnTo>
                    <a:pt x="46" y="8"/>
                  </a:lnTo>
                  <a:lnTo>
                    <a:pt x="72" y="14"/>
                  </a:lnTo>
                  <a:lnTo>
                    <a:pt x="97" y="18"/>
                  </a:lnTo>
                  <a:lnTo>
                    <a:pt x="149" y="27"/>
                  </a:lnTo>
                  <a:lnTo>
                    <a:pt x="200" y="35"/>
                  </a:lnTo>
                  <a:lnTo>
                    <a:pt x="251" y="44"/>
                  </a:lnTo>
                  <a:lnTo>
                    <a:pt x="262" y="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25" name="Freeform 67"/>
            <p:cNvSpPr>
              <a:spLocks/>
            </p:cNvSpPr>
            <p:nvPr/>
          </p:nvSpPr>
          <p:spPr bwMode="auto">
            <a:xfrm>
              <a:off x="1989" y="3898"/>
              <a:ext cx="60" cy="10"/>
            </a:xfrm>
            <a:custGeom>
              <a:avLst/>
              <a:gdLst>
                <a:gd name="T0" fmla="*/ 0 w 175"/>
                <a:gd name="T1" fmla="*/ 0 h 30"/>
                <a:gd name="T2" fmla="*/ 0 w 175"/>
                <a:gd name="T3" fmla="*/ 0 h 30"/>
                <a:gd name="T4" fmla="*/ 1 w 175"/>
                <a:gd name="T5" fmla="*/ 0 h 30"/>
                <a:gd name="T6" fmla="*/ 2 w 175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5" h="30">
                  <a:moveTo>
                    <a:pt x="0" y="0"/>
                  </a:moveTo>
                  <a:lnTo>
                    <a:pt x="23" y="4"/>
                  </a:lnTo>
                  <a:lnTo>
                    <a:pt x="74" y="12"/>
                  </a:lnTo>
                  <a:lnTo>
                    <a:pt x="175" y="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12" name="Group 68"/>
          <p:cNvGrpSpPr>
            <a:grpSpLocks/>
          </p:cNvGrpSpPr>
          <p:nvPr/>
        </p:nvGrpSpPr>
        <p:grpSpPr bwMode="auto">
          <a:xfrm>
            <a:off x="1965325" y="4849813"/>
            <a:ext cx="0" cy="901700"/>
            <a:chOff x="1238" y="3055"/>
            <a:chExt cx="0" cy="568"/>
          </a:xfrm>
        </p:grpSpPr>
        <p:sp>
          <p:nvSpPr>
            <p:cNvPr id="87107" name="Line 69"/>
            <p:cNvSpPr>
              <a:spLocks noChangeShapeType="1"/>
            </p:cNvSpPr>
            <p:nvPr/>
          </p:nvSpPr>
          <p:spPr bwMode="auto">
            <a:xfrm>
              <a:off x="1238" y="3055"/>
              <a:ext cx="0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8" name="Line 70"/>
            <p:cNvSpPr>
              <a:spLocks noChangeShapeType="1"/>
            </p:cNvSpPr>
            <p:nvPr/>
          </p:nvSpPr>
          <p:spPr bwMode="auto">
            <a:xfrm>
              <a:off x="1238" y="3115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9" name="Line 71"/>
            <p:cNvSpPr>
              <a:spLocks noChangeShapeType="1"/>
            </p:cNvSpPr>
            <p:nvPr/>
          </p:nvSpPr>
          <p:spPr bwMode="auto">
            <a:xfrm>
              <a:off x="1238" y="3234"/>
              <a:ext cx="0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0" name="Line 72"/>
            <p:cNvSpPr>
              <a:spLocks noChangeShapeType="1"/>
            </p:cNvSpPr>
            <p:nvPr/>
          </p:nvSpPr>
          <p:spPr bwMode="auto">
            <a:xfrm>
              <a:off x="1238" y="3354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1" name="Line 73"/>
            <p:cNvSpPr>
              <a:spLocks noChangeShapeType="1"/>
            </p:cNvSpPr>
            <p:nvPr/>
          </p:nvSpPr>
          <p:spPr bwMode="auto">
            <a:xfrm>
              <a:off x="1238" y="3472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12" name="Line 74"/>
            <p:cNvSpPr>
              <a:spLocks noChangeShapeType="1"/>
            </p:cNvSpPr>
            <p:nvPr/>
          </p:nvSpPr>
          <p:spPr bwMode="auto">
            <a:xfrm>
              <a:off x="1238" y="3590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19" name="Group 75"/>
          <p:cNvGrpSpPr>
            <a:grpSpLocks/>
          </p:cNvGrpSpPr>
          <p:nvPr/>
        </p:nvGrpSpPr>
        <p:grpSpPr bwMode="auto">
          <a:xfrm>
            <a:off x="4338638" y="2543175"/>
            <a:ext cx="1249362" cy="0"/>
            <a:chOff x="2733" y="1602"/>
            <a:chExt cx="787" cy="0"/>
          </a:xfrm>
        </p:grpSpPr>
        <p:sp>
          <p:nvSpPr>
            <p:cNvPr id="87100" name="Line 76"/>
            <p:cNvSpPr>
              <a:spLocks noChangeShapeType="1"/>
            </p:cNvSpPr>
            <p:nvPr/>
          </p:nvSpPr>
          <p:spPr bwMode="auto">
            <a:xfrm flipH="1">
              <a:off x="3423" y="1602"/>
              <a:ext cx="9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1" name="Line 77"/>
            <p:cNvSpPr>
              <a:spLocks noChangeShapeType="1"/>
            </p:cNvSpPr>
            <p:nvPr/>
          </p:nvSpPr>
          <p:spPr bwMode="auto">
            <a:xfrm flipH="1">
              <a:off x="3308" y="1602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2" name="Line 78"/>
            <p:cNvSpPr>
              <a:spLocks noChangeShapeType="1"/>
            </p:cNvSpPr>
            <p:nvPr/>
          </p:nvSpPr>
          <p:spPr bwMode="auto">
            <a:xfrm flipH="1">
              <a:off x="3194" y="1602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3" name="Line 79"/>
            <p:cNvSpPr>
              <a:spLocks noChangeShapeType="1"/>
            </p:cNvSpPr>
            <p:nvPr/>
          </p:nvSpPr>
          <p:spPr bwMode="auto">
            <a:xfrm flipH="1">
              <a:off x="3082" y="1602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4" name="Line 80"/>
            <p:cNvSpPr>
              <a:spLocks noChangeShapeType="1"/>
            </p:cNvSpPr>
            <p:nvPr/>
          </p:nvSpPr>
          <p:spPr bwMode="auto">
            <a:xfrm flipH="1">
              <a:off x="2967" y="1602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5" name="Line 81"/>
            <p:cNvSpPr>
              <a:spLocks noChangeShapeType="1"/>
            </p:cNvSpPr>
            <p:nvPr/>
          </p:nvSpPr>
          <p:spPr bwMode="auto">
            <a:xfrm flipH="1">
              <a:off x="2855" y="1602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106" name="Line 82"/>
            <p:cNvSpPr>
              <a:spLocks noChangeShapeType="1"/>
            </p:cNvSpPr>
            <p:nvPr/>
          </p:nvSpPr>
          <p:spPr bwMode="auto">
            <a:xfrm flipH="1">
              <a:off x="2733" y="1602"/>
              <a:ext cx="9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27" name="Group 83"/>
          <p:cNvGrpSpPr>
            <a:grpSpLocks/>
          </p:cNvGrpSpPr>
          <p:nvPr/>
        </p:nvGrpSpPr>
        <p:grpSpPr bwMode="auto">
          <a:xfrm>
            <a:off x="1965325" y="4003675"/>
            <a:ext cx="1287463" cy="2593975"/>
            <a:chOff x="1238" y="2522"/>
            <a:chExt cx="811" cy="1634"/>
          </a:xfrm>
        </p:grpSpPr>
        <p:sp>
          <p:nvSpPr>
            <p:cNvPr id="87096" name="Line 84"/>
            <p:cNvSpPr>
              <a:spLocks noChangeShapeType="1"/>
            </p:cNvSpPr>
            <p:nvPr/>
          </p:nvSpPr>
          <p:spPr bwMode="auto">
            <a:xfrm>
              <a:off x="1238" y="3791"/>
              <a:ext cx="811" cy="36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7" name="Line 85"/>
            <p:cNvSpPr>
              <a:spLocks noChangeShapeType="1"/>
            </p:cNvSpPr>
            <p:nvPr/>
          </p:nvSpPr>
          <p:spPr bwMode="auto">
            <a:xfrm flipV="1">
              <a:off x="2049" y="4089"/>
              <a:ext cx="0" cy="6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8" name="Line 86"/>
            <p:cNvSpPr>
              <a:spLocks noChangeShapeType="1"/>
            </p:cNvSpPr>
            <p:nvPr/>
          </p:nvSpPr>
          <p:spPr bwMode="auto">
            <a:xfrm flipV="1">
              <a:off x="1238" y="2522"/>
              <a:ext cx="811" cy="36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9" name="Line 87"/>
            <p:cNvSpPr>
              <a:spLocks noChangeShapeType="1"/>
            </p:cNvSpPr>
            <p:nvPr/>
          </p:nvSpPr>
          <p:spPr bwMode="auto">
            <a:xfrm>
              <a:off x="2049" y="2522"/>
              <a:ext cx="0" cy="67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32" name="Group 88"/>
          <p:cNvGrpSpPr>
            <a:grpSpLocks/>
          </p:cNvGrpSpPr>
          <p:nvPr/>
        </p:nvGrpSpPr>
        <p:grpSpPr bwMode="auto">
          <a:xfrm>
            <a:off x="1965325" y="2543175"/>
            <a:ext cx="1287463" cy="2260600"/>
            <a:chOff x="1238" y="1602"/>
            <a:chExt cx="811" cy="1424"/>
          </a:xfrm>
        </p:grpSpPr>
        <p:sp>
          <p:nvSpPr>
            <p:cNvPr id="87094" name="Line 89"/>
            <p:cNvSpPr>
              <a:spLocks noChangeShapeType="1"/>
            </p:cNvSpPr>
            <p:nvPr/>
          </p:nvSpPr>
          <p:spPr bwMode="auto">
            <a:xfrm>
              <a:off x="2049" y="2196"/>
              <a:ext cx="0" cy="393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5" name="Line 90"/>
            <p:cNvSpPr>
              <a:spLocks noChangeShapeType="1"/>
            </p:cNvSpPr>
            <p:nvPr/>
          </p:nvSpPr>
          <p:spPr bwMode="auto">
            <a:xfrm>
              <a:off x="1238" y="1602"/>
              <a:ext cx="0" cy="142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35" name="Group 91"/>
          <p:cNvGrpSpPr>
            <a:grpSpLocks/>
          </p:cNvGrpSpPr>
          <p:nvPr/>
        </p:nvGrpSpPr>
        <p:grpSpPr bwMode="auto">
          <a:xfrm>
            <a:off x="1965325" y="4110038"/>
            <a:ext cx="1287463" cy="2381250"/>
            <a:chOff x="1238" y="2589"/>
            <a:chExt cx="811" cy="1500"/>
          </a:xfrm>
        </p:grpSpPr>
        <p:sp>
          <p:nvSpPr>
            <p:cNvPr id="87092" name="Freeform 92"/>
            <p:cNvSpPr>
              <a:spLocks/>
            </p:cNvSpPr>
            <p:nvPr/>
          </p:nvSpPr>
          <p:spPr bwMode="auto">
            <a:xfrm>
              <a:off x="1238" y="2589"/>
              <a:ext cx="811" cy="437"/>
            </a:xfrm>
            <a:custGeom>
              <a:avLst/>
              <a:gdLst>
                <a:gd name="T0" fmla="*/ 32 w 2380"/>
                <a:gd name="T1" fmla="*/ 0 h 1279"/>
                <a:gd name="T2" fmla="*/ 28 w 2380"/>
                <a:gd name="T3" fmla="*/ 2 h 1279"/>
                <a:gd name="T4" fmla="*/ 27 w 2380"/>
                <a:gd name="T5" fmla="*/ 3 h 1279"/>
                <a:gd name="T6" fmla="*/ 25 w 2380"/>
                <a:gd name="T7" fmla="*/ 4 h 1279"/>
                <a:gd name="T8" fmla="*/ 22 w 2380"/>
                <a:gd name="T9" fmla="*/ 5 h 1279"/>
                <a:gd name="T10" fmla="*/ 21 w 2380"/>
                <a:gd name="T11" fmla="*/ 6 h 1279"/>
                <a:gd name="T12" fmla="*/ 19 w 2380"/>
                <a:gd name="T13" fmla="*/ 6 h 1279"/>
                <a:gd name="T14" fmla="*/ 17 w 2380"/>
                <a:gd name="T15" fmla="*/ 8 h 1279"/>
                <a:gd name="T16" fmla="*/ 15 w 2380"/>
                <a:gd name="T17" fmla="*/ 9 h 1279"/>
                <a:gd name="T18" fmla="*/ 13 w 2380"/>
                <a:gd name="T19" fmla="*/ 10 h 1279"/>
                <a:gd name="T20" fmla="*/ 12 w 2380"/>
                <a:gd name="T21" fmla="*/ 10 h 1279"/>
                <a:gd name="T22" fmla="*/ 11 w 2380"/>
                <a:gd name="T23" fmla="*/ 11 h 1279"/>
                <a:gd name="T24" fmla="*/ 10 w 2380"/>
                <a:gd name="T25" fmla="*/ 12 h 1279"/>
                <a:gd name="T26" fmla="*/ 9 w 2380"/>
                <a:gd name="T27" fmla="*/ 12 h 1279"/>
                <a:gd name="T28" fmla="*/ 7 w 2380"/>
                <a:gd name="T29" fmla="*/ 13 h 1279"/>
                <a:gd name="T30" fmla="*/ 6 w 2380"/>
                <a:gd name="T31" fmla="*/ 13 h 1279"/>
                <a:gd name="T32" fmla="*/ 5 w 2380"/>
                <a:gd name="T33" fmla="*/ 14 h 1279"/>
                <a:gd name="T34" fmla="*/ 4 w 2380"/>
                <a:gd name="T35" fmla="*/ 15 h 1279"/>
                <a:gd name="T36" fmla="*/ 3 w 2380"/>
                <a:gd name="T37" fmla="*/ 15 h 1279"/>
                <a:gd name="T38" fmla="*/ 2 w 2380"/>
                <a:gd name="T39" fmla="*/ 16 h 1279"/>
                <a:gd name="T40" fmla="*/ 1 w 2380"/>
                <a:gd name="T41" fmla="*/ 17 h 1279"/>
                <a:gd name="T42" fmla="*/ 0 w 2380"/>
                <a:gd name="T43" fmla="*/ 17 h 12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380" h="1279">
                  <a:moveTo>
                    <a:pt x="2380" y="0"/>
                  </a:moveTo>
                  <a:lnTo>
                    <a:pt x="2100" y="136"/>
                  </a:lnTo>
                  <a:lnTo>
                    <a:pt x="1960" y="204"/>
                  </a:lnTo>
                  <a:lnTo>
                    <a:pt x="1818" y="273"/>
                  </a:lnTo>
                  <a:lnTo>
                    <a:pt x="1677" y="344"/>
                  </a:lnTo>
                  <a:lnTo>
                    <a:pt x="1534" y="416"/>
                  </a:lnTo>
                  <a:lnTo>
                    <a:pt x="1389" y="489"/>
                  </a:lnTo>
                  <a:lnTo>
                    <a:pt x="1244" y="565"/>
                  </a:lnTo>
                  <a:lnTo>
                    <a:pt x="1097" y="642"/>
                  </a:lnTo>
                  <a:lnTo>
                    <a:pt x="947" y="723"/>
                  </a:lnTo>
                  <a:lnTo>
                    <a:pt x="872" y="765"/>
                  </a:lnTo>
                  <a:lnTo>
                    <a:pt x="796" y="807"/>
                  </a:lnTo>
                  <a:lnTo>
                    <a:pt x="720" y="850"/>
                  </a:lnTo>
                  <a:lnTo>
                    <a:pt x="642" y="893"/>
                  </a:lnTo>
                  <a:lnTo>
                    <a:pt x="565" y="939"/>
                  </a:lnTo>
                  <a:lnTo>
                    <a:pt x="486" y="984"/>
                  </a:lnTo>
                  <a:lnTo>
                    <a:pt x="407" y="1030"/>
                  </a:lnTo>
                  <a:lnTo>
                    <a:pt x="327" y="1078"/>
                  </a:lnTo>
                  <a:lnTo>
                    <a:pt x="247" y="1126"/>
                  </a:lnTo>
                  <a:lnTo>
                    <a:pt x="166" y="1176"/>
                  </a:lnTo>
                  <a:lnTo>
                    <a:pt x="83" y="1227"/>
                  </a:lnTo>
                  <a:lnTo>
                    <a:pt x="0" y="127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3" name="Freeform 93"/>
            <p:cNvSpPr>
              <a:spLocks/>
            </p:cNvSpPr>
            <p:nvPr/>
          </p:nvSpPr>
          <p:spPr bwMode="auto">
            <a:xfrm>
              <a:off x="1238" y="3653"/>
              <a:ext cx="811" cy="436"/>
            </a:xfrm>
            <a:custGeom>
              <a:avLst/>
              <a:gdLst>
                <a:gd name="T0" fmla="*/ 0 w 2380"/>
                <a:gd name="T1" fmla="*/ 0 h 1278"/>
                <a:gd name="T2" fmla="*/ 1 w 2380"/>
                <a:gd name="T3" fmla="*/ 1 h 1278"/>
                <a:gd name="T4" fmla="*/ 2 w 2380"/>
                <a:gd name="T5" fmla="*/ 1 h 1278"/>
                <a:gd name="T6" fmla="*/ 3 w 2380"/>
                <a:gd name="T7" fmla="*/ 2 h 1278"/>
                <a:gd name="T8" fmla="*/ 4 w 2380"/>
                <a:gd name="T9" fmla="*/ 3 h 1278"/>
                <a:gd name="T10" fmla="*/ 5 w 2380"/>
                <a:gd name="T11" fmla="*/ 4 h 1278"/>
                <a:gd name="T12" fmla="*/ 6 w 2380"/>
                <a:gd name="T13" fmla="*/ 4 h 1278"/>
                <a:gd name="T14" fmla="*/ 7 w 2380"/>
                <a:gd name="T15" fmla="*/ 5 h 1278"/>
                <a:gd name="T16" fmla="*/ 9 w 2380"/>
                <a:gd name="T17" fmla="*/ 5 h 1278"/>
                <a:gd name="T18" fmla="*/ 10 w 2380"/>
                <a:gd name="T19" fmla="*/ 6 h 1278"/>
                <a:gd name="T20" fmla="*/ 11 w 2380"/>
                <a:gd name="T21" fmla="*/ 7 h 1278"/>
                <a:gd name="T22" fmla="*/ 12 w 2380"/>
                <a:gd name="T23" fmla="*/ 8 h 1278"/>
                <a:gd name="T24" fmla="*/ 13 w 2380"/>
                <a:gd name="T25" fmla="*/ 8 h 1278"/>
                <a:gd name="T26" fmla="*/ 14 w 2380"/>
                <a:gd name="T27" fmla="*/ 9 h 1278"/>
                <a:gd name="T28" fmla="*/ 15 w 2380"/>
                <a:gd name="T29" fmla="*/ 9 h 1278"/>
                <a:gd name="T30" fmla="*/ 16 w 2380"/>
                <a:gd name="T31" fmla="*/ 10 h 1278"/>
                <a:gd name="T32" fmla="*/ 17 w 2380"/>
                <a:gd name="T33" fmla="*/ 10 h 1278"/>
                <a:gd name="T34" fmla="*/ 17 w 2380"/>
                <a:gd name="T35" fmla="*/ 11 h 1278"/>
                <a:gd name="T36" fmla="*/ 19 w 2380"/>
                <a:gd name="T37" fmla="*/ 11 h 1278"/>
                <a:gd name="T38" fmla="*/ 20 w 2380"/>
                <a:gd name="T39" fmla="*/ 12 h 1278"/>
                <a:gd name="T40" fmla="*/ 22 w 2380"/>
                <a:gd name="T41" fmla="*/ 13 h 1278"/>
                <a:gd name="T42" fmla="*/ 25 w 2380"/>
                <a:gd name="T43" fmla="*/ 14 h 1278"/>
                <a:gd name="T44" fmla="*/ 26 w 2380"/>
                <a:gd name="T45" fmla="*/ 15 h 1278"/>
                <a:gd name="T46" fmla="*/ 28 w 2380"/>
                <a:gd name="T47" fmla="*/ 16 h 1278"/>
                <a:gd name="T48" fmla="*/ 32 w 2380"/>
                <a:gd name="T49" fmla="*/ 17 h 12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380" h="1278">
                  <a:moveTo>
                    <a:pt x="0" y="0"/>
                  </a:moveTo>
                  <a:lnTo>
                    <a:pt x="81" y="58"/>
                  </a:lnTo>
                  <a:lnTo>
                    <a:pt x="161" y="113"/>
                  </a:lnTo>
                  <a:lnTo>
                    <a:pt x="241" y="168"/>
                  </a:lnTo>
                  <a:lnTo>
                    <a:pt x="320" y="221"/>
                  </a:lnTo>
                  <a:lnTo>
                    <a:pt x="398" y="271"/>
                  </a:lnTo>
                  <a:lnTo>
                    <a:pt x="475" y="321"/>
                  </a:lnTo>
                  <a:lnTo>
                    <a:pt x="553" y="370"/>
                  </a:lnTo>
                  <a:lnTo>
                    <a:pt x="630" y="417"/>
                  </a:lnTo>
                  <a:lnTo>
                    <a:pt x="706" y="463"/>
                  </a:lnTo>
                  <a:lnTo>
                    <a:pt x="783" y="507"/>
                  </a:lnTo>
                  <a:lnTo>
                    <a:pt x="858" y="550"/>
                  </a:lnTo>
                  <a:lnTo>
                    <a:pt x="933" y="592"/>
                  </a:lnTo>
                  <a:lnTo>
                    <a:pt x="1007" y="633"/>
                  </a:lnTo>
                  <a:lnTo>
                    <a:pt x="1082" y="674"/>
                  </a:lnTo>
                  <a:lnTo>
                    <a:pt x="1156" y="712"/>
                  </a:lnTo>
                  <a:lnTo>
                    <a:pt x="1229" y="750"/>
                  </a:lnTo>
                  <a:lnTo>
                    <a:pt x="1303" y="788"/>
                  </a:lnTo>
                  <a:lnTo>
                    <a:pt x="1376" y="824"/>
                  </a:lnTo>
                  <a:lnTo>
                    <a:pt x="1522" y="895"/>
                  </a:lnTo>
                  <a:lnTo>
                    <a:pt x="1666" y="962"/>
                  </a:lnTo>
                  <a:lnTo>
                    <a:pt x="1809" y="1029"/>
                  </a:lnTo>
                  <a:lnTo>
                    <a:pt x="1953" y="1093"/>
                  </a:lnTo>
                  <a:lnTo>
                    <a:pt x="2096" y="1156"/>
                  </a:lnTo>
                  <a:lnTo>
                    <a:pt x="2380" y="127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38" name="Group 94"/>
          <p:cNvGrpSpPr>
            <a:grpSpLocks/>
          </p:cNvGrpSpPr>
          <p:nvPr/>
        </p:nvGrpSpPr>
        <p:grpSpPr bwMode="auto">
          <a:xfrm>
            <a:off x="1965325" y="4583113"/>
            <a:ext cx="0" cy="1435100"/>
            <a:chOff x="1238" y="2887"/>
            <a:chExt cx="0" cy="904"/>
          </a:xfrm>
        </p:grpSpPr>
        <p:sp>
          <p:nvSpPr>
            <p:cNvPr id="87090" name="Line 95"/>
            <p:cNvSpPr>
              <a:spLocks noChangeShapeType="1"/>
            </p:cNvSpPr>
            <p:nvPr/>
          </p:nvSpPr>
          <p:spPr bwMode="auto">
            <a:xfrm flipV="1">
              <a:off x="1238" y="2887"/>
              <a:ext cx="0" cy="1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91" name="Line 96"/>
            <p:cNvSpPr>
              <a:spLocks noChangeShapeType="1"/>
            </p:cNvSpPr>
            <p:nvPr/>
          </p:nvSpPr>
          <p:spPr bwMode="auto">
            <a:xfrm>
              <a:off x="1238" y="3653"/>
              <a:ext cx="0" cy="1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41" name="Group 97"/>
          <p:cNvGrpSpPr>
            <a:grpSpLocks/>
          </p:cNvGrpSpPr>
          <p:nvPr/>
        </p:nvGrpSpPr>
        <p:grpSpPr bwMode="auto">
          <a:xfrm>
            <a:off x="3514725" y="1671638"/>
            <a:ext cx="2857500" cy="1450975"/>
            <a:chOff x="2214" y="1053"/>
            <a:chExt cx="1800" cy="914"/>
          </a:xfrm>
        </p:grpSpPr>
        <p:grpSp>
          <p:nvGrpSpPr>
            <p:cNvPr id="87085" name="Group 98"/>
            <p:cNvGrpSpPr>
              <a:grpSpLocks/>
            </p:cNvGrpSpPr>
            <p:nvPr/>
          </p:nvGrpSpPr>
          <p:grpSpPr bwMode="auto">
            <a:xfrm>
              <a:off x="2311" y="1053"/>
              <a:ext cx="1631" cy="914"/>
              <a:chOff x="2311" y="1053"/>
              <a:chExt cx="1631" cy="914"/>
            </a:xfrm>
          </p:grpSpPr>
          <p:sp>
            <p:nvSpPr>
              <p:cNvPr id="87088" name="Freeform 99"/>
              <p:cNvSpPr>
                <a:spLocks/>
              </p:cNvSpPr>
              <p:nvPr/>
            </p:nvSpPr>
            <p:spPr bwMode="auto">
              <a:xfrm>
                <a:off x="2311" y="1053"/>
                <a:ext cx="248" cy="914"/>
              </a:xfrm>
              <a:custGeom>
                <a:avLst/>
                <a:gdLst>
                  <a:gd name="T0" fmla="*/ 3 w 730"/>
                  <a:gd name="T1" fmla="*/ 0 h 2678"/>
                  <a:gd name="T2" fmla="*/ 2 w 730"/>
                  <a:gd name="T3" fmla="*/ 1 h 2678"/>
                  <a:gd name="T4" fmla="*/ 2 w 730"/>
                  <a:gd name="T5" fmla="*/ 2 h 2678"/>
                  <a:gd name="T6" fmla="*/ 1 w 730"/>
                  <a:gd name="T7" fmla="*/ 3 h 2678"/>
                  <a:gd name="T8" fmla="*/ 1 w 730"/>
                  <a:gd name="T9" fmla="*/ 5 h 2678"/>
                  <a:gd name="T10" fmla="*/ 1 w 730"/>
                  <a:gd name="T11" fmla="*/ 6 h 2678"/>
                  <a:gd name="T12" fmla="*/ 0 w 730"/>
                  <a:gd name="T13" fmla="*/ 7 h 2678"/>
                  <a:gd name="T14" fmla="*/ 0 w 730"/>
                  <a:gd name="T15" fmla="*/ 8 h 2678"/>
                  <a:gd name="T16" fmla="*/ 0 w 730"/>
                  <a:gd name="T17" fmla="*/ 10 h 2678"/>
                  <a:gd name="T18" fmla="*/ 0 w 730"/>
                  <a:gd name="T19" fmla="*/ 11 h 2678"/>
                  <a:gd name="T20" fmla="*/ 0 w 730"/>
                  <a:gd name="T21" fmla="*/ 12 h 2678"/>
                  <a:gd name="T22" fmla="*/ 0 w 730"/>
                  <a:gd name="T23" fmla="*/ 13 h 2678"/>
                  <a:gd name="T24" fmla="*/ 0 w 730"/>
                  <a:gd name="T25" fmla="*/ 14 h 2678"/>
                  <a:gd name="T26" fmla="*/ 0 w 730"/>
                  <a:gd name="T27" fmla="*/ 16 h 2678"/>
                  <a:gd name="T28" fmla="*/ 0 w 730"/>
                  <a:gd name="T29" fmla="*/ 17 h 2678"/>
                  <a:gd name="T30" fmla="*/ 0 w 730"/>
                  <a:gd name="T31" fmla="*/ 18 h 2678"/>
                  <a:gd name="T32" fmla="*/ 1 w 730"/>
                  <a:gd name="T33" fmla="*/ 19 h 2678"/>
                  <a:gd name="T34" fmla="*/ 1 w 730"/>
                  <a:gd name="T35" fmla="*/ 20 h 2678"/>
                  <a:gd name="T36" fmla="*/ 1 w 730"/>
                  <a:gd name="T37" fmla="*/ 22 h 2678"/>
                  <a:gd name="T38" fmla="*/ 1 w 730"/>
                  <a:gd name="T39" fmla="*/ 23 h 2678"/>
                  <a:gd name="T40" fmla="*/ 2 w 730"/>
                  <a:gd name="T41" fmla="*/ 24 h 2678"/>
                  <a:gd name="T42" fmla="*/ 2 w 730"/>
                  <a:gd name="T43" fmla="*/ 25 h 2678"/>
                  <a:gd name="T44" fmla="*/ 3 w 730"/>
                  <a:gd name="T45" fmla="*/ 26 h 2678"/>
                  <a:gd name="T46" fmla="*/ 3 w 730"/>
                  <a:gd name="T47" fmla="*/ 27 h 2678"/>
                  <a:gd name="T48" fmla="*/ 4 w 730"/>
                  <a:gd name="T49" fmla="*/ 29 h 2678"/>
                  <a:gd name="T50" fmla="*/ 4 w 730"/>
                  <a:gd name="T51" fmla="*/ 30 h 2678"/>
                  <a:gd name="T52" fmla="*/ 5 w 730"/>
                  <a:gd name="T53" fmla="*/ 31 h 2678"/>
                  <a:gd name="T54" fmla="*/ 6 w 730"/>
                  <a:gd name="T55" fmla="*/ 32 h 2678"/>
                  <a:gd name="T56" fmla="*/ 6 w 730"/>
                  <a:gd name="T57" fmla="*/ 33 h 2678"/>
                  <a:gd name="T58" fmla="*/ 7 w 730"/>
                  <a:gd name="T59" fmla="*/ 34 h 2678"/>
                  <a:gd name="T60" fmla="*/ 8 w 730"/>
                  <a:gd name="T61" fmla="*/ 34 h 2678"/>
                  <a:gd name="T62" fmla="*/ 9 w 730"/>
                  <a:gd name="T63" fmla="*/ 35 h 2678"/>
                  <a:gd name="T64" fmla="*/ 10 w 730"/>
                  <a:gd name="T65" fmla="*/ 36 h 26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30" h="2678">
                    <a:moveTo>
                      <a:pt x="198" y="0"/>
                    </a:moveTo>
                    <a:lnTo>
                      <a:pt x="163" y="84"/>
                    </a:lnTo>
                    <a:lnTo>
                      <a:pt x="132" y="169"/>
                    </a:lnTo>
                    <a:lnTo>
                      <a:pt x="104" y="255"/>
                    </a:lnTo>
                    <a:lnTo>
                      <a:pt x="79" y="343"/>
                    </a:lnTo>
                    <a:lnTo>
                      <a:pt x="57" y="431"/>
                    </a:lnTo>
                    <a:lnTo>
                      <a:pt x="39" y="519"/>
                    </a:lnTo>
                    <a:lnTo>
                      <a:pt x="25" y="609"/>
                    </a:lnTo>
                    <a:lnTo>
                      <a:pt x="13" y="700"/>
                    </a:lnTo>
                    <a:lnTo>
                      <a:pt x="5" y="790"/>
                    </a:lnTo>
                    <a:lnTo>
                      <a:pt x="1" y="881"/>
                    </a:lnTo>
                    <a:lnTo>
                      <a:pt x="0" y="971"/>
                    </a:lnTo>
                    <a:lnTo>
                      <a:pt x="2" y="1062"/>
                    </a:lnTo>
                    <a:lnTo>
                      <a:pt x="9" y="1153"/>
                    </a:lnTo>
                    <a:lnTo>
                      <a:pt x="17" y="1243"/>
                    </a:lnTo>
                    <a:lnTo>
                      <a:pt x="30" y="1333"/>
                    </a:lnTo>
                    <a:lnTo>
                      <a:pt x="46" y="1422"/>
                    </a:lnTo>
                    <a:lnTo>
                      <a:pt x="66" y="1511"/>
                    </a:lnTo>
                    <a:lnTo>
                      <a:pt x="88" y="1599"/>
                    </a:lnTo>
                    <a:lnTo>
                      <a:pt x="115" y="1685"/>
                    </a:lnTo>
                    <a:lnTo>
                      <a:pt x="143" y="1772"/>
                    </a:lnTo>
                    <a:lnTo>
                      <a:pt x="177" y="1857"/>
                    </a:lnTo>
                    <a:lnTo>
                      <a:pt x="212" y="1940"/>
                    </a:lnTo>
                    <a:lnTo>
                      <a:pt x="251" y="2021"/>
                    </a:lnTo>
                    <a:lnTo>
                      <a:pt x="293" y="2102"/>
                    </a:lnTo>
                    <a:lnTo>
                      <a:pt x="338" y="2182"/>
                    </a:lnTo>
                    <a:lnTo>
                      <a:pt x="385" y="2258"/>
                    </a:lnTo>
                    <a:lnTo>
                      <a:pt x="436" y="2333"/>
                    </a:lnTo>
                    <a:lnTo>
                      <a:pt x="489" y="2407"/>
                    </a:lnTo>
                    <a:lnTo>
                      <a:pt x="546" y="2478"/>
                    </a:lnTo>
                    <a:lnTo>
                      <a:pt x="605" y="2548"/>
                    </a:lnTo>
                    <a:lnTo>
                      <a:pt x="666" y="2614"/>
                    </a:lnTo>
                    <a:lnTo>
                      <a:pt x="730" y="2678"/>
                    </a:lnTo>
                  </a:path>
                </a:pathLst>
              </a:custGeom>
              <a:noFill/>
              <a:ln w="571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89" name="Freeform 100"/>
              <p:cNvSpPr>
                <a:spLocks/>
              </p:cNvSpPr>
              <p:nvPr/>
            </p:nvSpPr>
            <p:spPr bwMode="auto">
              <a:xfrm>
                <a:off x="3694" y="1053"/>
                <a:ext cx="248" cy="914"/>
              </a:xfrm>
              <a:custGeom>
                <a:avLst/>
                <a:gdLst>
                  <a:gd name="T0" fmla="*/ 0 w 730"/>
                  <a:gd name="T1" fmla="*/ 36 h 2678"/>
                  <a:gd name="T2" fmla="*/ 1 w 730"/>
                  <a:gd name="T3" fmla="*/ 35 h 2678"/>
                  <a:gd name="T4" fmla="*/ 2 w 730"/>
                  <a:gd name="T5" fmla="*/ 34 h 2678"/>
                  <a:gd name="T6" fmla="*/ 2 w 730"/>
                  <a:gd name="T7" fmla="*/ 34 h 2678"/>
                  <a:gd name="T8" fmla="*/ 3 w 730"/>
                  <a:gd name="T9" fmla="*/ 33 h 2678"/>
                  <a:gd name="T10" fmla="*/ 4 w 730"/>
                  <a:gd name="T11" fmla="*/ 32 h 2678"/>
                  <a:gd name="T12" fmla="*/ 5 w 730"/>
                  <a:gd name="T13" fmla="*/ 31 h 2678"/>
                  <a:gd name="T14" fmla="*/ 5 w 730"/>
                  <a:gd name="T15" fmla="*/ 30 h 2678"/>
                  <a:gd name="T16" fmla="*/ 6 w 730"/>
                  <a:gd name="T17" fmla="*/ 29 h 2678"/>
                  <a:gd name="T18" fmla="*/ 6 w 730"/>
                  <a:gd name="T19" fmla="*/ 27 h 2678"/>
                  <a:gd name="T20" fmla="*/ 7 w 730"/>
                  <a:gd name="T21" fmla="*/ 26 h 2678"/>
                  <a:gd name="T22" fmla="*/ 7 w 730"/>
                  <a:gd name="T23" fmla="*/ 25 h 2678"/>
                  <a:gd name="T24" fmla="*/ 8 w 730"/>
                  <a:gd name="T25" fmla="*/ 24 h 2678"/>
                  <a:gd name="T26" fmla="*/ 8 w 730"/>
                  <a:gd name="T27" fmla="*/ 23 h 2678"/>
                  <a:gd name="T28" fmla="*/ 8 w 730"/>
                  <a:gd name="T29" fmla="*/ 22 h 2678"/>
                  <a:gd name="T30" fmla="*/ 9 w 730"/>
                  <a:gd name="T31" fmla="*/ 20 h 2678"/>
                  <a:gd name="T32" fmla="*/ 9 w 730"/>
                  <a:gd name="T33" fmla="*/ 19 h 2678"/>
                  <a:gd name="T34" fmla="*/ 10 w 730"/>
                  <a:gd name="T35" fmla="*/ 18 h 2678"/>
                  <a:gd name="T36" fmla="*/ 10 w 730"/>
                  <a:gd name="T37" fmla="*/ 17 h 2678"/>
                  <a:gd name="T38" fmla="*/ 10 w 730"/>
                  <a:gd name="T39" fmla="*/ 16 h 2678"/>
                  <a:gd name="T40" fmla="*/ 10 w 730"/>
                  <a:gd name="T41" fmla="*/ 14 h 2678"/>
                  <a:gd name="T42" fmla="*/ 10 w 730"/>
                  <a:gd name="T43" fmla="*/ 13 h 2678"/>
                  <a:gd name="T44" fmla="*/ 10 w 730"/>
                  <a:gd name="T45" fmla="*/ 12 h 2678"/>
                  <a:gd name="T46" fmla="*/ 10 w 730"/>
                  <a:gd name="T47" fmla="*/ 11 h 2678"/>
                  <a:gd name="T48" fmla="*/ 10 w 730"/>
                  <a:gd name="T49" fmla="*/ 10 h 2678"/>
                  <a:gd name="T50" fmla="*/ 10 w 730"/>
                  <a:gd name="T51" fmla="*/ 8 h 2678"/>
                  <a:gd name="T52" fmla="*/ 9 w 730"/>
                  <a:gd name="T53" fmla="*/ 7 h 2678"/>
                  <a:gd name="T54" fmla="*/ 9 w 730"/>
                  <a:gd name="T55" fmla="*/ 6 h 2678"/>
                  <a:gd name="T56" fmla="*/ 8 w 730"/>
                  <a:gd name="T57" fmla="*/ 5 h 2678"/>
                  <a:gd name="T58" fmla="*/ 8 w 730"/>
                  <a:gd name="T59" fmla="*/ 3 h 2678"/>
                  <a:gd name="T60" fmla="*/ 8 w 730"/>
                  <a:gd name="T61" fmla="*/ 2 h 2678"/>
                  <a:gd name="T62" fmla="*/ 7 w 730"/>
                  <a:gd name="T63" fmla="*/ 1 h 2678"/>
                  <a:gd name="T64" fmla="*/ 7 w 730"/>
                  <a:gd name="T65" fmla="*/ 0 h 26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30" h="2678">
                    <a:moveTo>
                      <a:pt x="0" y="2678"/>
                    </a:moveTo>
                    <a:lnTo>
                      <a:pt x="64" y="2614"/>
                    </a:lnTo>
                    <a:lnTo>
                      <a:pt x="125" y="2548"/>
                    </a:lnTo>
                    <a:lnTo>
                      <a:pt x="184" y="2478"/>
                    </a:lnTo>
                    <a:lnTo>
                      <a:pt x="241" y="2407"/>
                    </a:lnTo>
                    <a:lnTo>
                      <a:pt x="294" y="2333"/>
                    </a:lnTo>
                    <a:lnTo>
                      <a:pt x="344" y="2258"/>
                    </a:lnTo>
                    <a:lnTo>
                      <a:pt x="392" y="2182"/>
                    </a:lnTo>
                    <a:lnTo>
                      <a:pt x="437" y="2102"/>
                    </a:lnTo>
                    <a:lnTo>
                      <a:pt x="479" y="2021"/>
                    </a:lnTo>
                    <a:lnTo>
                      <a:pt x="518" y="1940"/>
                    </a:lnTo>
                    <a:lnTo>
                      <a:pt x="554" y="1857"/>
                    </a:lnTo>
                    <a:lnTo>
                      <a:pt x="587" y="1772"/>
                    </a:lnTo>
                    <a:lnTo>
                      <a:pt x="616" y="1685"/>
                    </a:lnTo>
                    <a:lnTo>
                      <a:pt x="642" y="1599"/>
                    </a:lnTo>
                    <a:lnTo>
                      <a:pt x="665" y="1511"/>
                    </a:lnTo>
                    <a:lnTo>
                      <a:pt x="684" y="1422"/>
                    </a:lnTo>
                    <a:lnTo>
                      <a:pt x="700" y="1333"/>
                    </a:lnTo>
                    <a:lnTo>
                      <a:pt x="713" y="1243"/>
                    </a:lnTo>
                    <a:lnTo>
                      <a:pt x="721" y="1153"/>
                    </a:lnTo>
                    <a:lnTo>
                      <a:pt x="728" y="1062"/>
                    </a:lnTo>
                    <a:lnTo>
                      <a:pt x="730" y="971"/>
                    </a:lnTo>
                    <a:lnTo>
                      <a:pt x="729" y="881"/>
                    </a:lnTo>
                    <a:lnTo>
                      <a:pt x="725" y="790"/>
                    </a:lnTo>
                    <a:lnTo>
                      <a:pt x="717" y="700"/>
                    </a:lnTo>
                    <a:lnTo>
                      <a:pt x="705" y="609"/>
                    </a:lnTo>
                    <a:lnTo>
                      <a:pt x="690" y="519"/>
                    </a:lnTo>
                    <a:lnTo>
                      <a:pt x="673" y="431"/>
                    </a:lnTo>
                    <a:lnTo>
                      <a:pt x="651" y="343"/>
                    </a:lnTo>
                    <a:lnTo>
                      <a:pt x="626" y="255"/>
                    </a:lnTo>
                    <a:lnTo>
                      <a:pt x="599" y="169"/>
                    </a:lnTo>
                    <a:lnTo>
                      <a:pt x="567" y="84"/>
                    </a:lnTo>
                    <a:lnTo>
                      <a:pt x="532" y="0"/>
                    </a:lnTo>
                  </a:path>
                </a:pathLst>
              </a:custGeom>
              <a:noFill/>
              <a:ln w="57150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87086" name="Line 101"/>
            <p:cNvSpPr>
              <a:spLocks noChangeShapeType="1"/>
            </p:cNvSpPr>
            <p:nvPr/>
          </p:nvSpPr>
          <p:spPr bwMode="auto">
            <a:xfrm>
              <a:off x="2214" y="1380"/>
              <a:ext cx="5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087" name="Line 102"/>
            <p:cNvSpPr>
              <a:spLocks noChangeShapeType="1"/>
            </p:cNvSpPr>
            <p:nvPr/>
          </p:nvSpPr>
          <p:spPr bwMode="auto">
            <a:xfrm>
              <a:off x="3487" y="1380"/>
              <a:ext cx="5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1047" name="Group 103"/>
          <p:cNvGrpSpPr>
            <a:grpSpLocks/>
          </p:cNvGrpSpPr>
          <p:nvPr/>
        </p:nvGrpSpPr>
        <p:grpSpPr bwMode="auto">
          <a:xfrm>
            <a:off x="4062413" y="2543175"/>
            <a:ext cx="1801812" cy="579438"/>
            <a:chOff x="2559" y="1602"/>
            <a:chExt cx="1135" cy="365"/>
          </a:xfrm>
        </p:grpSpPr>
        <p:grpSp>
          <p:nvGrpSpPr>
            <p:cNvPr id="87070" name="Group 104"/>
            <p:cNvGrpSpPr>
              <a:grpSpLocks/>
            </p:cNvGrpSpPr>
            <p:nvPr/>
          </p:nvGrpSpPr>
          <p:grpSpPr bwMode="auto">
            <a:xfrm>
              <a:off x="2559" y="1602"/>
              <a:ext cx="1135" cy="365"/>
              <a:chOff x="2559" y="1602"/>
              <a:chExt cx="1135" cy="365"/>
            </a:xfrm>
          </p:grpSpPr>
          <p:sp>
            <p:nvSpPr>
              <p:cNvPr id="87083" name="Freeform 105"/>
              <p:cNvSpPr>
                <a:spLocks/>
              </p:cNvSpPr>
              <p:nvPr/>
            </p:nvSpPr>
            <p:spPr bwMode="auto">
              <a:xfrm>
                <a:off x="2559" y="1602"/>
                <a:ext cx="174" cy="365"/>
              </a:xfrm>
              <a:custGeom>
                <a:avLst/>
                <a:gdLst>
                  <a:gd name="T0" fmla="*/ 0 w 512"/>
                  <a:gd name="T1" fmla="*/ 14 h 1072"/>
                  <a:gd name="T2" fmla="*/ 1 w 512"/>
                  <a:gd name="T3" fmla="*/ 13 h 1072"/>
                  <a:gd name="T4" fmla="*/ 1 w 512"/>
                  <a:gd name="T5" fmla="*/ 11 h 1072"/>
                  <a:gd name="T6" fmla="*/ 2 w 512"/>
                  <a:gd name="T7" fmla="*/ 9 h 1072"/>
                  <a:gd name="T8" fmla="*/ 2 w 512"/>
                  <a:gd name="T9" fmla="*/ 8 h 1072"/>
                  <a:gd name="T10" fmla="*/ 3 w 512"/>
                  <a:gd name="T11" fmla="*/ 7 h 1072"/>
                  <a:gd name="T12" fmla="*/ 3 w 512"/>
                  <a:gd name="T13" fmla="*/ 6 h 1072"/>
                  <a:gd name="T14" fmla="*/ 4 w 512"/>
                  <a:gd name="T15" fmla="*/ 5 h 1072"/>
                  <a:gd name="T16" fmla="*/ 4 w 512"/>
                  <a:gd name="T17" fmla="*/ 5 h 1072"/>
                  <a:gd name="T18" fmla="*/ 5 w 512"/>
                  <a:gd name="T19" fmla="*/ 4 h 1072"/>
                  <a:gd name="T20" fmla="*/ 5 w 512"/>
                  <a:gd name="T21" fmla="*/ 3 h 1072"/>
                  <a:gd name="T22" fmla="*/ 6 w 512"/>
                  <a:gd name="T23" fmla="*/ 2 h 1072"/>
                  <a:gd name="T24" fmla="*/ 6 w 512"/>
                  <a:gd name="T25" fmla="*/ 1 h 1072"/>
                  <a:gd name="T26" fmla="*/ 7 w 512"/>
                  <a:gd name="T27" fmla="*/ 0 h 10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2" h="1072">
                    <a:moveTo>
                      <a:pt x="0" y="1072"/>
                    </a:moveTo>
                    <a:lnTo>
                      <a:pt x="54" y="940"/>
                    </a:lnTo>
                    <a:lnTo>
                      <a:pt x="109" y="809"/>
                    </a:lnTo>
                    <a:lnTo>
                      <a:pt x="165" y="677"/>
                    </a:lnTo>
                    <a:lnTo>
                      <a:pt x="195" y="611"/>
                    </a:lnTo>
                    <a:lnTo>
                      <a:pt x="225" y="545"/>
                    </a:lnTo>
                    <a:lnTo>
                      <a:pt x="256" y="477"/>
                    </a:lnTo>
                    <a:lnTo>
                      <a:pt x="288" y="411"/>
                    </a:lnTo>
                    <a:lnTo>
                      <a:pt x="322" y="344"/>
                    </a:lnTo>
                    <a:lnTo>
                      <a:pt x="356" y="275"/>
                    </a:lnTo>
                    <a:lnTo>
                      <a:pt x="393" y="208"/>
                    </a:lnTo>
                    <a:lnTo>
                      <a:pt x="431" y="139"/>
                    </a:lnTo>
                    <a:lnTo>
                      <a:pt x="471" y="70"/>
                    </a:lnTo>
                    <a:lnTo>
                      <a:pt x="512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84" name="Freeform 106"/>
              <p:cNvSpPr>
                <a:spLocks/>
              </p:cNvSpPr>
              <p:nvPr/>
            </p:nvSpPr>
            <p:spPr bwMode="auto">
              <a:xfrm>
                <a:off x="3520" y="1602"/>
                <a:ext cx="174" cy="365"/>
              </a:xfrm>
              <a:custGeom>
                <a:avLst/>
                <a:gdLst>
                  <a:gd name="T0" fmla="*/ 0 w 512"/>
                  <a:gd name="T1" fmla="*/ 0 h 1072"/>
                  <a:gd name="T2" fmla="*/ 1 w 512"/>
                  <a:gd name="T3" fmla="*/ 1 h 1072"/>
                  <a:gd name="T4" fmla="*/ 1 w 512"/>
                  <a:gd name="T5" fmla="*/ 2 h 1072"/>
                  <a:gd name="T6" fmla="*/ 2 w 512"/>
                  <a:gd name="T7" fmla="*/ 3 h 1072"/>
                  <a:gd name="T8" fmla="*/ 2 w 512"/>
                  <a:gd name="T9" fmla="*/ 4 h 1072"/>
                  <a:gd name="T10" fmla="*/ 2 w 512"/>
                  <a:gd name="T11" fmla="*/ 5 h 1072"/>
                  <a:gd name="T12" fmla="*/ 3 w 512"/>
                  <a:gd name="T13" fmla="*/ 5 h 1072"/>
                  <a:gd name="T14" fmla="*/ 3 w 512"/>
                  <a:gd name="T15" fmla="*/ 6 h 1072"/>
                  <a:gd name="T16" fmla="*/ 4 w 512"/>
                  <a:gd name="T17" fmla="*/ 7 h 1072"/>
                  <a:gd name="T18" fmla="*/ 4 w 512"/>
                  <a:gd name="T19" fmla="*/ 8 h 1072"/>
                  <a:gd name="T20" fmla="*/ 5 w 512"/>
                  <a:gd name="T21" fmla="*/ 9 h 1072"/>
                  <a:gd name="T22" fmla="*/ 5 w 512"/>
                  <a:gd name="T23" fmla="*/ 11 h 1072"/>
                  <a:gd name="T24" fmla="*/ 6 w 512"/>
                  <a:gd name="T25" fmla="*/ 13 h 1072"/>
                  <a:gd name="T26" fmla="*/ 7 w 512"/>
                  <a:gd name="T27" fmla="*/ 14 h 107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12" h="1072">
                    <a:moveTo>
                      <a:pt x="0" y="0"/>
                    </a:moveTo>
                    <a:lnTo>
                      <a:pt x="42" y="70"/>
                    </a:lnTo>
                    <a:lnTo>
                      <a:pt x="82" y="139"/>
                    </a:lnTo>
                    <a:lnTo>
                      <a:pt x="119" y="208"/>
                    </a:lnTo>
                    <a:lnTo>
                      <a:pt x="156" y="275"/>
                    </a:lnTo>
                    <a:lnTo>
                      <a:pt x="191" y="344"/>
                    </a:lnTo>
                    <a:lnTo>
                      <a:pt x="224" y="411"/>
                    </a:lnTo>
                    <a:lnTo>
                      <a:pt x="256" y="477"/>
                    </a:lnTo>
                    <a:lnTo>
                      <a:pt x="287" y="545"/>
                    </a:lnTo>
                    <a:lnTo>
                      <a:pt x="318" y="611"/>
                    </a:lnTo>
                    <a:lnTo>
                      <a:pt x="347" y="677"/>
                    </a:lnTo>
                    <a:lnTo>
                      <a:pt x="403" y="809"/>
                    </a:lnTo>
                    <a:lnTo>
                      <a:pt x="457" y="940"/>
                    </a:lnTo>
                    <a:lnTo>
                      <a:pt x="512" y="107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7071" name="Group 107"/>
            <p:cNvGrpSpPr>
              <a:grpSpLocks/>
            </p:cNvGrpSpPr>
            <p:nvPr/>
          </p:nvGrpSpPr>
          <p:grpSpPr bwMode="auto">
            <a:xfrm>
              <a:off x="2559" y="1967"/>
              <a:ext cx="1135" cy="0"/>
              <a:chOff x="2559" y="1967"/>
              <a:chExt cx="1135" cy="0"/>
            </a:xfrm>
          </p:grpSpPr>
          <p:sp>
            <p:nvSpPr>
              <p:cNvPr id="87072" name="Line 108"/>
              <p:cNvSpPr>
                <a:spLocks noChangeShapeType="1"/>
              </p:cNvSpPr>
              <p:nvPr/>
            </p:nvSpPr>
            <p:spPr bwMode="auto">
              <a:xfrm>
                <a:off x="2559" y="1967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3" name="Line 109"/>
              <p:cNvSpPr>
                <a:spLocks noChangeShapeType="1"/>
              </p:cNvSpPr>
              <p:nvPr/>
            </p:nvSpPr>
            <p:spPr bwMode="auto">
              <a:xfrm>
                <a:off x="2629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4" name="Line 110"/>
              <p:cNvSpPr>
                <a:spLocks noChangeShapeType="1"/>
              </p:cNvSpPr>
              <p:nvPr/>
            </p:nvSpPr>
            <p:spPr bwMode="auto">
              <a:xfrm>
                <a:off x="2741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5" name="Line 111"/>
              <p:cNvSpPr>
                <a:spLocks noChangeShapeType="1"/>
              </p:cNvSpPr>
              <p:nvPr/>
            </p:nvSpPr>
            <p:spPr bwMode="auto">
              <a:xfrm>
                <a:off x="2855" y="196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6" name="Line 112"/>
              <p:cNvSpPr>
                <a:spLocks noChangeShapeType="1"/>
              </p:cNvSpPr>
              <p:nvPr/>
            </p:nvSpPr>
            <p:spPr bwMode="auto">
              <a:xfrm>
                <a:off x="2967" y="196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7" name="Line 113"/>
              <p:cNvSpPr>
                <a:spLocks noChangeShapeType="1"/>
              </p:cNvSpPr>
              <p:nvPr/>
            </p:nvSpPr>
            <p:spPr bwMode="auto">
              <a:xfrm>
                <a:off x="3082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8" name="Line 114"/>
              <p:cNvSpPr>
                <a:spLocks noChangeShapeType="1"/>
              </p:cNvSpPr>
              <p:nvPr/>
            </p:nvSpPr>
            <p:spPr bwMode="auto">
              <a:xfrm>
                <a:off x="3194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79" name="Line 115"/>
              <p:cNvSpPr>
                <a:spLocks noChangeShapeType="1"/>
              </p:cNvSpPr>
              <p:nvPr/>
            </p:nvSpPr>
            <p:spPr bwMode="auto">
              <a:xfrm>
                <a:off x="3308" y="196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80" name="Line 116"/>
              <p:cNvSpPr>
                <a:spLocks noChangeShapeType="1"/>
              </p:cNvSpPr>
              <p:nvPr/>
            </p:nvSpPr>
            <p:spPr bwMode="auto">
              <a:xfrm>
                <a:off x="3423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81" name="Line 117"/>
              <p:cNvSpPr>
                <a:spLocks noChangeShapeType="1"/>
              </p:cNvSpPr>
              <p:nvPr/>
            </p:nvSpPr>
            <p:spPr bwMode="auto">
              <a:xfrm>
                <a:off x="3535" y="196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82" name="Line 118"/>
              <p:cNvSpPr>
                <a:spLocks noChangeShapeType="1"/>
              </p:cNvSpPr>
              <p:nvPr/>
            </p:nvSpPr>
            <p:spPr bwMode="auto">
              <a:xfrm>
                <a:off x="3649" y="1967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1063" name="Group 119"/>
          <p:cNvGrpSpPr>
            <a:grpSpLocks/>
          </p:cNvGrpSpPr>
          <p:nvPr/>
        </p:nvGrpSpPr>
        <p:grpSpPr bwMode="auto">
          <a:xfrm>
            <a:off x="3775075" y="1671638"/>
            <a:ext cx="2378075" cy="0"/>
            <a:chOff x="2378" y="1053"/>
            <a:chExt cx="1498" cy="0"/>
          </a:xfrm>
        </p:grpSpPr>
        <p:grpSp>
          <p:nvGrpSpPr>
            <p:cNvPr id="87060" name="Group 120"/>
            <p:cNvGrpSpPr>
              <a:grpSpLocks/>
            </p:cNvGrpSpPr>
            <p:nvPr/>
          </p:nvGrpSpPr>
          <p:grpSpPr bwMode="auto">
            <a:xfrm>
              <a:off x="2835" y="1053"/>
              <a:ext cx="589" cy="0"/>
              <a:chOff x="2835" y="1053"/>
              <a:chExt cx="589" cy="0"/>
            </a:xfrm>
          </p:grpSpPr>
          <p:sp>
            <p:nvSpPr>
              <p:cNvPr id="87064" name="Line 121"/>
              <p:cNvSpPr>
                <a:spLocks noChangeShapeType="1"/>
              </p:cNvSpPr>
              <p:nvPr/>
            </p:nvSpPr>
            <p:spPr bwMode="auto">
              <a:xfrm>
                <a:off x="2835" y="1053"/>
                <a:ext cx="5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5" name="Line 122"/>
              <p:cNvSpPr>
                <a:spLocks noChangeShapeType="1"/>
              </p:cNvSpPr>
              <p:nvPr/>
            </p:nvSpPr>
            <p:spPr bwMode="auto">
              <a:xfrm>
                <a:off x="2912" y="1053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6" name="Line 123"/>
              <p:cNvSpPr>
                <a:spLocks noChangeShapeType="1"/>
              </p:cNvSpPr>
              <p:nvPr/>
            </p:nvSpPr>
            <p:spPr bwMode="auto">
              <a:xfrm>
                <a:off x="3024" y="1053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7" name="Line 124"/>
              <p:cNvSpPr>
                <a:spLocks noChangeShapeType="1"/>
              </p:cNvSpPr>
              <p:nvPr/>
            </p:nvSpPr>
            <p:spPr bwMode="auto">
              <a:xfrm>
                <a:off x="3139" y="1053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8" name="Line 125"/>
              <p:cNvSpPr>
                <a:spLocks noChangeShapeType="1"/>
              </p:cNvSpPr>
              <p:nvPr/>
            </p:nvSpPr>
            <p:spPr bwMode="auto">
              <a:xfrm>
                <a:off x="3251" y="1053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9" name="Line 126"/>
              <p:cNvSpPr>
                <a:spLocks noChangeShapeType="1"/>
              </p:cNvSpPr>
              <p:nvPr/>
            </p:nvSpPr>
            <p:spPr bwMode="auto">
              <a:xfrm>
                <a:off x="3365" y="1053"/>
                <a:ext cx="5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7061" name="Group 127"/>
            <p:cNvGrpSpPr>
              <a:grpSpLocks/>
            </p:cNvGrpSpPr>
            <p:nvPr/>
          </p:nvGrpSpPr>
          <p:grpSpPr bwMode="auto">
            <a:xfrm>
              <a:off x="2378" y="1053"/>
              <a:ext cx="1498" cy="0"/>
              <a:chOff x="2378" y="1053"/>
              <a:chExt cx="1498" cy="0"/>
            </a:xfrm>
          </p:grpSpPr>
          <p:sp>
            <p:nvSpPr>
              <p:cNvPr id="87062" name="Line 128"/>
              <p:cNvSpPr>
                <a:spLocks noChangeShapeType="1"/>
              </p:cNvSpPr>
              <p:nvPr/>
            </p:nvSpPr>
            <p:spPr bwMode="auto">
              <a:xfrm flipH="1">
                <a:off x="2378" y="1053"/>
                <a:ext cx="43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7063" name="Line 129"/>
              <p:cNvSpPr>
                <a:spLocks noChangeShapeType="1"/>
              </p:cNvSpPr>
              <p:nvPr/>
            </p:nvSpPr>
            <p:spPr bwMode="auto">
              <a:xfrm>
                <a:off x="3442" y="1053"/>
                <a:ext cx="43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0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09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10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11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10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10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10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11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1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11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10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11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10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211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110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21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211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83" grpId="0" animBg="1"/>
      <p:bldP spid="210994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AutoShape 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88067" name="Text Box 3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圆锥截交线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8</a:t>
            </a:r>
          </a:p>
        </p:txBody>
      </p:sp>
      <p:grpSp>
        <p:nvGrpSpPr>
          <p:cNvPr id="88068" name="Group 4"/>
          <p:cNvGrpSpPr>
            <a:grpSpLocks/>
          </p:cNvGrpSpPr>
          <p:nvPr/>
        </p:nvGrpSpPr>
        <p:grpSpPr bwMode="auto">
          <a:xfrm>
            <a:off x="250825" y="785813"/>
            <a:ext cx="6121400" cy="5811837"/>
            <a:chOff x="158" y="495"/>
            <a:chExt cx="3856" cy="3661"/>
          </a:xfrm>
        </p:grpSpPr>
        <p:grpSp>
          <p:nvGrpSpPr>
            <p:cNvPr id="88083" name="Group 5"/>
            <p:cNvGrpSpPr>
              <a:grpSpLocks/>
            </p:cNvGrpSpPr>
            <p:nvPr/>
          </p:nvGrpSpPr>
          <p:grpSpPr bwMode="auto">
            <a:xfrm>
              <a:off x="158" y="495"/>
              <a:ext cx="3856" cy="3661"/>
              <a:chOff x="158" y="495"/>
              <a:chExt cx="3856" cy="3661"/>
            </a:xfrm>
          </p:grpSpPr>
          <p:sp>
            <p:nvSpPr>
              <p:cNvPr id="88164" name="Line 6"/>
              <p:cNvSpPr>
                <a:spLocks noChangeShapeType="1"/>
              </p:cNvSpPr>
              <p:nvPr/>
            </p:nvSpPr>
            <p:spPr bwMode="auto">
              <a:xfrm>
                <a:off x="158" y="1380"/>
                <a:ext cx="2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5" name="Line 7"/>
              <p:cNvSpPr>
                <a:spLocks noChangeShapeType="1"/>
              </p:cNvSpPr>
              <p:nvPr/>
            </p:nvSpPr>
            <p:spPr bwMode="auto">
              <a:xfrm>
                <a:off x="485" y="1380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6" name="Line 8"/>
              <p:cNvSpPr>
                <a:spLocks noChangeShapeType="1"/>
              </p:cNvSpPr>
              <p:nvPr/>
            </p:nvSpPr>
            <p:spPr bwMode="auto">
              <a:xfrm>
                <a:off x="551" y="1380"/>
                <a:ext cx="5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7" name="Line 9"/>
              <p:cNvSpPr>
                <a:spLocks noChangeShapeType="1"/>
              </p:cNvSpPr>
              <p:nvPr/>
            </p:nvSpPr>
            <p:spPr bwMode="auto">
              <a:xfrm>
                <a:off x="1131" y="138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8" name="Line 10"/>
              <p:cNvSpPr>
                <a:spLocks noChangeShapeType="1"/>
              </p:cNvSpPr>
              <p:nvPr/>
            </p:nvSpPr>
            <p:spPr bwMode="auto">
              <a:xfrm>
                <a:off x="1198" y="1380"/>
                <a:ext cx="5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9" name="Line 11"/>
              <p:cNvSpPr>
                <a:spLocks noChangeShapeType="1"/>
              </p:cNvSpPr>
              <p:nvPr/>
            </p:nvSpPr>
            <p:spPr bwMode="auto">
              <a:xfrm>
                <a:off x="1777" y="138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0" name="Line 12"/>
              <p:cNvSpPr>
                <a:spLocks noChangeShapeType="1"/>
              </p:cNvSpPr>
              <p:nvPr/>
            </p:nvSpPr>
            <p:spPr bwMode="auto">
              <a:xfrm>
                <a:off x="1842" y="1380"/>
                <a:ext cx="2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1" name="Line 13"/>
              <p:cNvSpPr>
                <a:spLocks noChangeShapeType="1"/>
              </p:cNvSpPr>
              <p:nvPr/>
            </p:nvSpPr>
            <p:spPr bwMode="auto">
              <a:xfrm>
                <a:off x="2049" y="562"/>
                <a:ext cx="0" cy="4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2" name="Line 14"/>
              <p:cNvSpPr>
                <a:spLocks noChangeShapeType="1"/>
              </p:cNvSpPr>
              <p:nvPr/>
            </p:nvSpPr>
            <p:spPr bwMode="auto">
              <a:xfrm>
                <a:off x="234" y="1380"/>
                <a:ext cx="1815" cy="8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3" name="Line 15"/>
              <p:cNvSpPr>
                <a:spLocks noChangeShapeType="1"/>
              </p:cNvSpPr>
              <p:nvPr/>
            </p:nvSpPr>
            <p:spPr bwMode="auto">
              <a:xfrm flipV="1">
                <a:off x="234" y="562"/>
                <a:ext cx="1815" cy="8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4" name="Line 16"/>
              <p:cNvSpPr>
                <a:spLocks noChangeShapeType="1"/>
              </p:cNvSpPr>
              <p:nvPr/>
            </p:nvSpPr>
            <p:spPr bwMode="auto">
              <a:xfrm>
                <a:off x="158" y="3340"/>
                <a:ext cx="2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5" name="Line 17"/>
              <p:cNvSpPr>
                <a:spLocks noChangeShapeType="1"/>
              </p:cNvSpPr>
              <p:nvPr/>
            </p:nvSpPr>
            <p:spPr bwMode="auto">
              <a:xfrm>
                <a:off x="485" y="3340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6" name="Line 18"/>
              <p:cNvSpPr>
                <a:spLocks noChangeShapeType="1"/>
              </p:cNvSpPr>
              <p:nvPr/>
            </p:nvSpPr>
            <p:spPr bwMode="auto">
              <a:xfrm>
                <a:off x="551" y="3340"/>
                <a:ext cx="5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7" name="Line 19"/>
              <p:cNvSpPr>
                <a:spLocks noChangeShapeType="1"/>
              </p:cNvSpPr>
              <p:nvPr/>
            </p:nvSpPr>
            <p:spPr bwMode="auto">
              <a:xfrm>
                <a:off x="1131" y="334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8" name="Line 20"/>
              <p:cNvSpPr>
                <a:spLocks noChangeShapeType="1"/>
              </p:cNvSpPr>
              <p:nvPr/>
            </p:nvSpPr>
            <p:spPr bwMode="auto">
              <a:xfrm>
                <a:off x="1198" y="3340"/>
                <a:ext cx="5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79" name="Line 21"/>
              <p:cNvSpPr>
                <a:spLocks noChangeShapeType="1"/>
              </p:cNvSpPr>
              <p:nvPr/>
            </p:nvSpPr>
            <p:spPr bwMode="auto">
              <a:xfrm>
                <a:off x="1777" y="334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0" name="Line 22"/>
              <p:cNvSpPr>
                <a:spLocks noChangeShapeType="1"/>
              </p:cNvSpPr>
              <p:nvPr/>
            </p:nvSpPr>
            <p:spPr bwMode="auto">
              <a:xfrm>
                <a:off x="1842" y="3340"/>
                <a:ext cx="2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1" name="Line 23"/>
              <p:cNvSpPr>
                <a:spLocks noChangeShapeType="1"/>
              </p:cNvSpPr>
              <p:nvPr/>
            </p:nvSpPr>
            <p:spPr bwMode="auto">
              <a:xfrm flipV="1">
                <a:off x="2049" y="2522"/>
                <a:ext cx="0" cy="163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2" name="Line 24"/>
              <p:cNvSpPr>
                <a:spLocks noChangeShapeType="1"/>
              </p:cNvSpPr>
              <p:nvPr/>
            </p:nvSpPr>
            <p:spPr bwMode="auto">
              <a:xfrm flipV="1">
                <a:off x="234" y="2522"/>
                <a:ext cx="1815" cy="81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3" name="Line 25"/>
              <p:cNvSpPr>
                <a:spLocks noChangeShapeType="1"/>
              </p:cNvSpPr>
              <p:nvPr/>
            </p:nvSpPr>
            <p:spPr bwMode="auto">
              <a:xfrm>
                <a:off x="234" y="3340"/>
                <a:ext cx="1815" cy="8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4" name="Line 26"/>
              <p:cNvSpPr>
                <a:spLocks noChangeShapeType="1"/>
              </p:cNvSpPr>
              <p:nvPr/>
            </p:nvSpPr>
            <p:spPr bwMode="auto">
              <a:xfrm>
                <a:off x="2214" y="1380"/>
                <a:ext cx="5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5" name="Line 27"/>
              <p:cNvSpPr>
                <a:spLocks noChangeShapeType="1"/>
              </p:cNvSpPr>
              <p:nvPr/>
            </p:nvSpPr>
            <p:spPr bwMode="auto">
              <a:xfrm>
                <a:off x="2776" y="1380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6" name="Line 28"/>
              <p:cNvSpPr>
                <a:spLocks noChangeShapeType="1"/>
              </p:cNvSpPr>
              <p:nvPr/>
            </p:nvSpPr>
            <p:spPr bwMode="auto">
              <a:xfrm>
                <a:off x="2841" y="1380"/>
                <a:ext cx="5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7" name="Line 29"/>
              <p:cNvSpPr>
                <a:spLocks noChangeShapeType="1"/>
              </p:cNvSpPr>
              <p:nvPr/>
            </p:nvSpPr>
            <p:spPr bwMode="auto">
              <a:xfrm>
                <a:off x="3423" y="1380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8" name="Line 30"/>
              <p:cNvSpPr>
                <a:spLocks noChangeShapeType="1"/>
              </p:cNvSpPr>
              <p:nvPr/>
            </p:nvSpPr>
            <p:spPr bwMode="auto">
              <a:xfrm>
                <a:off x="3487" y="1380"/>
                <a:ext cx="5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89" name="Line 31"/>
              <p:cNvSpPr>
                <a:spLocks noChangeShapeType="1"/>
              </p:cNvSpPr>
              <p:nvPr/>
            </p:nvSpPr>
            <p:spPr bwMode="auto">
              <a:xfrm flipV="1">
                <a:off x="3127" y="1761"/>
                <a:ext cx="0" cy="5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0" name="Line 32"/>
              <p:cNvSpPr>
                <a:spLocks noChangeShapeType="1"/>
              </p:cNvSpPr>
              <p:nvPr/>
            </p:nvSpPr>
            <p:spPr bwMode="auto">
              <a:xfrm flipV="1">
                <a:off x="3127" y="1695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1" name="Line 33"/>
              <p:cNvSpPr>
                <a:spLocks noChangeShapeType="1"/>
              </p:cNvSpPr>
              <p:nvPr/>
            </p:nvSpPr>
            <p:spPr bwMode="auto">
              <a:xfrm flipV="1">
                <a:off x="3127" y="1115"/>
                <a:ext cx="0" cy="5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2" name="Line 34"/>
              <p:cNvSpPr>
                <a:spLocks noChangeShapeType="1"/>
              </p:cNvSpPr>
              <p:nvPr/>
            </p:nvSpPr>
            <p:spPr bwMode="auto">
              <a:xfrm flipV="1">
                <a:off x="3127" y="1048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3" name="Line 35"/>
              <p:cNvSpPr>
                <a:spLocks noChangeShapeType="1"/>
              </p:cNvSpPr>
              <p:nvPr/>
            </p:nvSpPr>
            <p:spPr bwMode="auto">
              <a:xfrm flipV="1">
                <a:off x="3127" y="495"/>
                <a:ext cx="0" cy="5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4" name="Freeform 36"/>
              <p:cNvSpPr>
                <a:spLocks/>
              </p:cNvSpPr>
              <p:nvPr/>
            </p:nvSpPr>
            <p:spPr bwMode="auto">
              <a:xfrm>
                <a:off x="2311" y="562"/>
                <a:ext cx="1631" cy="1634"/>
              </a:xfrm>
              <a:custGeom>
                <a:avLst/>
                <a:gdLst>
                  <a:gd name="T0" fmla="*/ 64 w 4793"/>
                  <a:gd name="T1" fmla="*/ 30 h 4797"/>
                  <a:gd name="T2" fmla="*/ 64 w 4793"/>
                  <a:gd name="T3" fmla="*/ 26 h 4797"/>
                  <a:gd name="T4" fmla="*/ 63 w 4793"/>
                  <a:gd name="T5" fmla="*/ 23 h 4797"/>
                  <a:gd name="T6" fmla="*/ 62 w 4793"/>
                  <a:gd name="T7" fmla="*/ 19 h 4797"/>
                  <a:gd name="T8" fmla="*/ 60 w 4793"/>
                  <a:gd name="T9" fmla="*/ 16 h 4797"/>
                  <a:gd name="T10" fmla="*/ 58 w 4793"/>
                  <a:gd name="T11" fmla="*/ 13 h 4797"/>
                  <a:gd name="T12" fmla="*/ 56 w 4793"/>
                  <a:gd name="T13" fmla="*/ 10 h 4797"/>
                  <a:gd name="T14" fmla="*/ 53 w 4793"/>
                  <a:gd name="T15" fmla="*/ 8 h 4797"/>
                  <a:gd name="T16" fmla="*/ 50 w 4793"/>
                  <a:gd name="T17" fmla="*/ 5 h 4797"/>
                  <a:gd name="T18" fmla="*/ 47 w 4793"/>
                  <a:gd name="T19" fmla="*/ 4 h 4797"/>
                  <a:gd name="T20" fmla="*/ 44 w 4793"/>
                  <a:gd name="T21" fmla="*/ 2 h 4797"/>
                  <a:gd name="T22" fmla="*/ 40 w 4793"/>
                  <a:gd name="T23" fmla="*/ 1 h 4797"/>
                  <a:gd name="T24" fmla="*/ 37 w 4793"/>
                  <a:gd name="T25" fmla="*/ 0 h 4797"/>
                  <a:gd name="T26" fmla="*/ 33 w 4793"/>
                  <a:gd name="T27" fmla="*/ 0 h 4797"/>
                  <a:gd name="T28" fmla="*/ 30 w 4793"/>
                  <a:gd name="T29" fmla="*/ 0 h 4797"/>
                  <a:gd name="T30" fmla="*/ 26 w 4793"/>
                  <a:gd name="T31" fmla="*/ 1 h 4797"/>
                  <a:gd name="T32" fmla="*/ 23 w 4793"/>
                  <a:gd name="T33" fmla="*/ 1 h 4797"/>
                  <a:gd name="T34" fmla="*/ 19 w 4793"/>
                  <a:gd name="T35" fmla="*/ 3 h 4797"/>
                  <a:gd name="T36" fmla="*/ 16 w 4793"/>
                  <a:gd name="T37" fmla="*/ 4 h 4797"/>
                  <a:gd name="T38" fmla="*/ 13 w 4793"/>
                  <a:gd name="T39" fmla="*/ 6 h 4797"/>
                  <a:gd name="T40" fmla="*/ 10 w 4793"/>
                  <a:gd name="T41" fmla="*/ 9 h 4797"/>
                  <a:gd name="T42" fmla="*/ 8 w 4793"/>
                  <a:gd name="T43" fmla="*/ 11 h 4797"/>
                  <a:gd name="T44" fmla="*/ 5 w 4793"/>
                  <a:gd name="T45" fmla="*/ 14 h 4797"/>
                  <a:gd name="T46" fmla="*/ 4 w 4793"/>
                  <a:gd name="T47" fmla="*/ 17 h 4797"/>
                  <a:gd name="T48" fmla="*/ 2 w 4793"/>
                  <a:gd name="T49" fmla="*/ 20 h 4797"/>
                  <a:gd name="T50" fmla="*/ 1 w 4793"/>
                  <a:gd name="T51" fmla="*/ 24 h 4797"/>
                  <a:gd name="T52" fmla="*/ 0 w 4793"/>
                  <a:gd name="T53" fmla="*/ 28 h 4797"/>
                  <a:gd name="T54" fmla="*/ 0 w 4793"/>
                  <a:gd name="T55" fmla="*/ 31 h 4797"/>
                  <a:gd name="T56" fmla="*/ 0 w 4793"/>
                  <a:gd name="T57" fmla="*/ 35 h 4797"/>
                  <a:gd name="T58" fmla="*/ 1 w 4793"/>
                  <a:gd name="T59" fmla="*/ 38 h 4797"/>
                  <a:gd name="T60" fmla="*/ 1 w 4793"/>
                  <a:gd name="T61" fmla="*/ 42 h 4797"/>
                  <a:gd name="T62" fmla="*/ 3 w 4793"/>
                  <a:gd name="T63" fmla="*/ 45 h 4797"/>
                  <a:gd name="T64" fmla="*/ 4 w 4793"/>
                  <a:gd name="T65" fmla="*/ 48 h 4797"/>
                  <a:gd name="T66" fmla="*/ 6 w 4793"/>
                  <a:gd name="T67" fmla="*/ 51 h 4797"/>
                  <a:gd name="T68" fmla="*/ 9 w 4793"/>
                  <a:gd name="T69" fmla="*/ 54 h 4797"/>
                  <a:gd name="T70" fmla="*/ 11 w 4793"/>
                  <a:gd name="T71" fmla="*/ 57 h 4797"/>
                  <a:gd name="T72" fmla="*/ 14 w 4793"/>
                  <a:gd name="T73" fmla="*/ 59 h 4797"/>
                  <a:gd name="T74" fmla="*/ 17 w 4793"/>
                  <a:gd name="T75" fmla="*/ 61 h 4797"/>
                  <a:gd name="T76" fmla="*/ 20 w 4793"/>
                  <a:gd name="T77" fmla="*/ 62 h 4797"/>
                  <a:gd name="T78" fmla="*/ 24 w 4793"/>
                  <a:gd name="T79" fmla="*/ 63 h 4797"/>
                  <a:gd name="T80" fmla="*/ 27 w 4793"/>
                  <a:gd name="T81" fmla="*/ 64 h 4797"/>
                  <a:gd name="T82" fmla="*/ 31 w 4793"/>
                  <a:gd name="T83" fmla="*/ 65 h 4797"/>
                  <a:gd name="T84" fmla="*/ 34 w 4793"/>
                  <a:gd name="T85" fmla="*/ 64 h 4797"/>
                  <a:gd name="T86" fmla="*/ 38 w 4793"/>
                  <a:gd name="T87" fmla="*/ 64 h 4797"/>
                  <a:gd name="T88" fmla="*/ 42 w 4793"/>
                  <a:gd name="T89" fmla="*/ 63 h 4797"/>
                  <a:gd name="T90" fmla="*/ 45 w 4793"/>
                  <a:gd name="T91" fmla="*/ 62 h 4797"/>
                  <a:gd name="T92" fmla="*/ 48 w 4793"/>
                  <a:gd name="T93" fmla="*/ 60 h 4797"/>
                  <a:gd name="T94" fmla="*/ 51 w 4793"/>
                  <a:gd name="T95" fmla="*/ 58 h 4797"/>
                  <a:gd name="T96" fmla="*/ 54 w 4793"/>
                  <a:gd name="T97" fmla="*/ 56 h 4797"/>
                  <a:gd name="T98" fmla="*/ 56 w 4793"/>
                  <a:gd name="T99" fmla="*/ 53 h 4797"/>
                  <a:gd name="T100" fmla="*/ 59 w 4793"/>
                  <a:gd name="T101" fmla="*/ 50 h 4797"/>
                  <a:gd name="T102" fmla="*/ 61 w 4793"/>
                  <a:gd name="T103" fmla="*/ 47 h 4797"/>
                  <a:gd name="T104" fmla="*/ 62 w 4793"/>
                  <a:gd name="T105" fmla="*/ 44 h 4797"/>
                  <a:gd name="T106" fmla="*/ 63 w 4793"/>
                  <a:gd name="T107" fmla="*/ 41 h 4797"/>
                  <a:gd name="T108" fmla="*/ 64 w 4793"/>
                  <a:gd name="T109" fmla="*/ 37 h 4797"/>
                  <a:gd name="T110" fmla="*/ 64 w 4793"/>
                  <a:gd name="T111" fmla="*/ 33 h 479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4793" h="4797">
                    <a:moveTo>
                      <a:pt x="4793" y="2399"/>
                    </a:moveTo>
                    <a:lnTo>
                      <a:pt x="4791" y="2309"/>
                    </a:lnTo>
                    <a:lnTo>
                      <a:pt x="4787" y="2220"/>
                    </a:lnTo>
                    <a:lnTo>
                      <a:pt x="4778" y="2130"/>
                    </a:lnTo>
                    <a:lnTo>
                      <a:pt x="4767" y="2042"/>
                    </a:lnTo>
                    <a:lnTo>
                      <a:pt x="4751" y="1953"/>
                    </a:lnTo>
                    <a:lnTo>
                      <a:pt x="4734" y="1865"/>
                    </a:lnTo>
                    <a:lnTo>
                      <a:pt x="4711" y="1778"/>
                    </a:lnTo>
                    <a:lnTo>
                      <a:pt x="4687" y="1691"/>
                    </a:lnTo>
                    <a:lnTo>
                      <a:pt x="4658" y="1606"/>
                    </a:lnTo>
                    <a:lnTo>
                      <a:pt x="4627" y="1522"/>
                    </a:lnTo>
                    <a:lnTo>
                      <a:pt x="4593" y="1439"/>
                    </a:lnTo>
                    <a:lnTo>
                      <a:pt x="4556" y="1358"/>
                    </a:lnTo>
                    <a:lnTo>
                      <a:pt x="4516" y="1278"/>
                    </a:lnTo>
                    <a:lnTo>
                      <a:pt x="4472" y="1200"/>
                    </a:lnTo>
                    <a:lnTo>
                      <a:pt x="4426" y="1122"/>
                    </a:lnTo>
                    <a:lnTo>
                      <a:pt x="4377" y="1048"/>
                    </a:lnTo>
                    <a:lnTo>
                      <a:pt x="4325" y="974"/>
                    </a:lnTo>
                    <a:lnTo>
                      <a:pt x="4270" y="903"/>
                    </a:lnTo>
                    <a:lnTo>
                      <a:pt x="4213" y="834"/>
                    </a:lnTo>
                    <a:lnTo>
                      <a:pt x="4153" y="767"/>
                    </a:lnTo>
                    <a:lnTo>
                      <a:pt x="4091" y="703"/>
                    </a:lnTo>
                    <a:lnTo>
                      <a:pt x="4026" y="640"/>
                    </a:lnTo>
                    <a:lnTo>
                      <a:pt x="3960" y="581"/>
                    </a:lnTo>
                    <a:lnTo>
                      <a:pt x="3891" y="523"/>
                    </a:lnTo>
                    <a:lnTo>
                      <a:pt x="3819" y="469"/>
                    </a:lnTo>
                    <a:lnTo>
                      <a:pt x="3747" y="417"/>
                    </a:lnTo>
                    <a:lnTo>
                      <a:pt x="3671" y="368"/>
                    </a:lnTo>
                    <a:lnTo>
                      <a:pt x="3595" y="322"/>
                    </a:lnTo>
                    <a:lnTo>
                      <a:pt x="3517" y="278"/>
                    </a:lnTo>
                    <a:lnTo>
                      <a:pt x="3436" y="238"/>
                    </a:lnTo>
                    <a:lnTo>
                      <a:pt x="3355" y="200"/>
                    </a:lnTo>
                    <a:lnTo>
                      <a:pt x="3272" y="166"/>
                    </a:lnTo>
                    <a:lnTo>
                      <a:pt x="3188" y="135"/>
                    </a:lnTo>
                    <a:lnTo>
                      <a:pt x="3103" y="106"/>
                    </a:lnTo>
                    <a:lnTo>
                      <a:pt x="3017" y="82"/>
                    </a:lnTo>
                    <a:lnTo>
                      <a:pt x="2930" y="60"/>
                    </a:lnTo>
                    <a:lnTo>
                      <a:pt x="2842" y="42"/>
                    </a:lnTo>
                    <a:lnTo>
                      <a:pt x="2754" y="27"/>
                    </a:lnTo>
                    <a:lnTo>
                      <a:pt x="2664" y="16"/>
                    </a:lnTo>
                    <a:lnTo>
                      <a:pt x="2576" y="7"/>
                    </a:lnTo>
                    <a:lnTo>
                      <a:pt x="2487" y="1"/>
                    </a:lnTo>
                    <a:lnTo>
                      <a:pt x="2397" y="0"/>
                    </a:lnTo>
                    <a:lnTo>
                      <a:pt x="2307" y="1"/>
                    </a:lnTo>
                    <a:lnTo>
                      <a:pt x="2218" y="7"/>
                    </a:lnTo>
                    <a:lnTo>
                      <a:pt x="2128" y="16"/>
                    </a:lnTo>
                    <a:lnTo>
                      <a:pt x="2039" y="27"/>
                    </a:lnTo>
                    <a:lnTo>
                      <a:pt x="1950" y="42"/>
                    </a:lnTo>
                    <a:lnTo>
                      <a:pt x="1863" y="60"/>
                    </a:lnTo>
                    <a:lnTo>
                      <a:pt x="1776" y="82"/>
                    </a:lnTo>
                    <a:lnTo>
                      <a:pt x="1690" y="106"/>
                    </a:lnTo>
                    <a:lnTo>
                      <a:pt x="1605" y="135"/>
                    </a:lnTo>
                    <a:lnTo>
                      <a:pt x="1521" y="166"/>
                    </a:lnTo>
                    <a:lnTo>
                      <a:pt x="1438" y="200"/>
                    </a:lnTo>
                    <a:lnTo>
                      <a:pt x="1357" y="238"/>
                    </a:lnTo>
                    <a:lnTo>
                      <a:pt x="1276" y="278"/>
                    </a:lnTo>
                    <a:lnTo>
                      <a:pt x="1198" y="322"/>
                    </a:lnTo>
                    <a:lnTo>
                      <a:pt x="1122" y="368"/>
                    </a:lnTo>
                    <a:lnTo>
                      <a:pt x="1046" y="417"/>
                    </a:lnTo>
                    <a:lnTo>
                      <a:pt x="973" y="469"/>
                    </a:lnTo>
                    <a:lnTo>
                      <a:pt x="903" y="523"/>
                    </a:lnTo>
                    <a:lnTo>
                      <a:pt x="833" y="581"/>
                    </a:lnTo>
                    <a:lnTo>
                      <a:pt x="767" y="640"/>
                    </a:lnTo>
                    <a:lnTo>
                      <a:pt x="702" y="703"/>
                    </a:lnTo>
                    <a:lnTo>
                      <a:pt x="640" y="767"/>
                    </a:lnTo>
                    <a:lnTo>
                      <a:pt x="580" y="834"/>
                    </a:lnTo>
                    <a:lnTo>
                      <a:pt x="522" y="903"/>
                    </a:lnTo>
                    <a:lnTo>
                      <a:pt x="468" y="974"/>
                    </a:lnTo>
                    <a:lnTo>
                      <a:pt x="416" y="1048"/>
                    </a:lnTo>
                    <a:lnTo>
                      <a:pt x="368" y="1122"/>
                    </a:lnTo>
                    <a:lnTo>
                      <a:pt x="321" y="1200"/>
                    </a:lnTo>
                    <a:lnTo>
                      <a:pt x="278" y="1278"/>
                    </a:lnTo>
                    <a:lnTo>
                      <a:pt x="237" y="1358"/>
                    </a:lnTo>
                    <a:lnTo>
                      <a:pt x="200" y="1439"/>
                    </a:lnTo>
                    <a:lnTo>
                      <a:pt x="165" y="1522"/>
                    </a:lnTo>
                    <a:lnTo>
                      <a:pt x="135" y="1606"/>
                    </a:lnTo>
                    <a:lnTo>
                      <a:pt x="107" y="1691"/>
                    </a:lnTo>
                    <a:lnTo>
                      <a:pt x="81" y="1778"/>
                    </a:lnTo>
                    <a:lnTo>
                      <a:pt x="60" y="1865"/>
                    </a:lnTo>
                    <a:lnTo>
                      <a:pt x="42" y="1953"/>
                    </a:lnTo>
                    <a:lnTo>
                      <a:pt x="26" y="2042"/>
                    </a:lnTo>
                    <a:lnTo>
                      <a:pt x="15" y="2130"/>
                    </a:lnTo>
                    <a:lnTo>
                      <a:pt x="6" y="2220"/>
                    </a:lnTo>
                    <a:lnTo>
                      <a:pt x="2" y="2309"/>
                    </a:lnTo>
                    <a:lnTo>
                      <a:pt x="0" y="2399"/>
                    </a:lnTo>
                    <a:lnTo>
                      <a:pt x="2" y="2488"/>
                    </a:lnTo>
                    <a:lnTo>
                      <a:pt x="6" y="2578"/>
                    </a:lnTo>
                    <a:lnTo>
                      <a:pt x="15" y="2667"/>
                    </a:lnTo>
                    <a:lnTo>
                      <a:pt x="26" y="2756"/>
                    </a:lnTo>
                    <a:lnTo>
                      <a:pt x="42" y="2844"/>
                    </a:lnTo>
                    <a:lnTo>
                      <a:pt x="60" y="2933"/>
                    </a:lnTo>
                    <a:lnTo>
                      <a:pt x="81" y="3020"/>
                    </a:lnTo>
                    <a:lnTo>
                      <a:pt x="107" y="3106"/>
                    </a:lnTo>
                    <a:lnTo>
                      <a:pt x="135" y="3191"/>
                    </a:lnTo>
                    <a:lnTo>
                      <a:pt x="165" y="3275"/>
                    </a:lnTo>
                    <a:lnTo>
                      <a:pt x="200" y="3358"/>
                    </a:lnTo>
                    <a:lnTo>
                      <a:pt x="237" y="3440"/>
                    </a:lnTo>
                    <a:lnTo>
                      <a:pt x="278" y="3520"/>
                    </a:lnTo>
                    <a:lnTo>
                      <a:pt x="321" y="3598"/>
                    </a:lnTo>
                    <a:lnTo>
                      <a:pt x="368" y="3675"/>
                    </a:lnTo>
                    <a:lnTo>
                      <a:pt x="416" y="3749"/>
                    </a:lnTo>
                    <a:lnTo>
                      <a:pt x="468" y="3823"/>
                    </a:lnTo>
                    <a:lnTo>
                      <a:pt x="522" y="3894"/>
                    </a:lnTo>
                    <a:lnTo>
                      <a:pt x="580" y="3964"/>
                    </a:lnTo>
                    <a:lnTo>
                      <a:pt x="640" y="4030"/>
                    </a:lnTo>
                    <a:lnTo>
                      <a:pt x="702" y="4094"/>
                    </a:lnTo>
                    <a:lnTo>
                      <a:pt x="767" y="4157"/>
                    </a:lnTo>
                    <a:lnTo>
                      <a:pt x="833" y="4217"/>
                    </a:lnTo>
                    <a:lnTo>
                      <a:pt x="903" y="4274"/>
                    </a:lnTo>
                    <a:lnTo>
                      <a:pt x="973" y="4329"/>
                    </a:lnTo>
                    <a:lnTo>
                      <a:pt x="1046" y="4381"/>
                    </a:lnTo>
                    <a:lnTo>
                      <a:pt x="1122" y="4429"/>
                    </a:lnTo>
                    <a:lnTo>
                      <a:pt x="1198" y="4476"/>
                    </a:lnTo>
                    <a:lnTo>
                      <a:pt x="1276" y="4520"/>
                    </a:lnTo>
                    <a:lnTo>
                      <a:pt x="1357" y="4560"/>
                    </a:lnTo>
                    <a:lnTo>
                      <a:pt x="1438" y="4597"/>
                    </a:lnTo>
                    <a:lnTo>
                      <a:pt x="1521" y="4631"/>
                    </a:lnTo>
                    <a:lnTo>
                      <a:pt x="1605" y="4662"/>
                    </a:lnTo>
                    <a:lnTo>
                      <a:pt x="1690" y="4691"/>
                    </a:lnTo>
                    <a:lnTo>
                      <a:pt x="1776" y="4715"/>
                    </a:lnTo>
                    <a:lnTo>
                      <a:pt x="1863" y="4738"/>
                    </a:lnTo>
                    <a:lnTo>
                      <a:pt x="1950" y="4755"/>
                    </a:lnTo>
                    <a:lnTo>
                      <a:pt x="2039" y="4771"/>
                    </a:lnTo>
                    <a:lnTo>
                      <a:pt x="2128" y="4782"/>
                    </a:lnTo>
                    <a:lnTo>
                      <a:pt x="2218" y="4791"/>
                    </a:lnTo>
                    <a:lnTo>
                      <a:pt x="2307" y="4796"/>
                    </a:lnTo>
                    <a:lnTo>
                      <a:pt x="2397" y="4797"/>
                    </a:lnTo>
                    <a:lnTo>
                      <a:pt x="2487" y="4796"/>
                    </a:lnTo>
                    <a:lnTo>
                      <a:pt x="2576" y="4791"/>
                    </a:lnTo>
                    <a:lnTo>
                      <a:pt x="2664" y="4782"/>
                    </a:lnTo>
                    <a:lnTo>
                      <a:pt x="2754" y="4771"/>
                    </a:lnTo>
                    <a:lnTo>
                      <a:pt x="2842" y="4755"/>
                    </a:lnTo>
                    <a:lnTo>
                      <a:pt x="2930" y="4738"/>
                    </a:lnTo>
                    <a:lnTo>
                      <a:pt x="3017" y="4715"/>
                    </a:lnTo>
                    <a:lnTo>
                      <a:pt x="3103" y="4691"/>
                    </a:lnTo>
                    <a:lnTo>
                      <a:pt x="3188" y="4662"/>
                    </a:lnTo>
                    <a:lnTo>
                      <a:pt x="3272" y="4631"/>
                    </a:lnTo>
                    <a:lnTo>
                      <a:pt x="3355" y="4597"/>
                    </a:lnTo>
                    <a:lnTo>
                      <a:pt x="3436" y="4560"/>
                    </a:lnTo>
                    <a:lnTo>
                      <a:pt x="3517" y="4520"/>
                    </a:lnTo>
                    <a:lnTo>
                      <a:pt x="3595" y="4476"/>
                    </a:lnTo>
                    <a:lnTo>
                      <a:pt x="3671" y="4429"/>
                    </a:lnTo>
                    <a:lnTo>
                      <a:pt x="3747" y="4381"/>
                    </a:lnTo>
                    <a:lnTo>
                      <a:pt x="3819" y="4329"/>
                    </a:lnTo>
                    <a:lnTo>
                      <a:pt x="3891" y="4274"/>
                    </a:lnTo>
                    <a:lnTo>
                      <a:pt x="3960" y="4217"/>
                    </a:lnTo>
                    <a:lnTo>
                      <a:pt x="4026" y="4157"/>
                    </a:lnTo>
                    <a:lnTo>
                      <a:pt x="4091" y="4094"/>
                    </a:lnTo>
                    <a:lnTo>
                      <a:pt x="4153" y="4030"/>
                    </a:lnTo>
                    <a:lnTo>
                      <a:pt x="4213" y="3964"/>
                    </a:lnTo>
                    <a:lnTo>
                      <a:pt x="4270" y="3894"/>
                    </a:lnTo>
                    <a:lnTo>
                      <a:pt x="4325" y="3823"/>
                    </a:lnTo>
                    <a:lnTo>
                      <a:pt x="4377" y="3749"/>
                    </a:lnTo>
                    <a:lnTo>
                      <a:pt x="4426" y="3675"/>
                    </a:lnTo>
                    <a:lnTo>
                      <a:pt x="4472" y="3598"/>
                    </a:lnTo>
                    <a:lnTo>
                      <a:pt x="4516" y="3520"/>
                    </a:lnTo>
                    <a:lnTo>
                      <a:pt x="4556" y="3440"/>
                    </a:lnTo>
                    <a:lnTo>
                      <a:pt x="4593" y="3358"/>
                    </a:lnTo>
                    <a:lnTo>
                      <a:pt x="4627" y="3275"/>
                    </a:lnTo>
                    <a:lnTo>
                      <a:pt x="4658" y="3191"/>
                    </a:lnTo>
                    <a:lnTo>
                      <a:pt x="4687" y="3106"/>
                    </a:lnTo>
                    <a:lnTo>
                      <a:pt x="4711" y="3020"/>
                    </a:lnTo>
                    <a:lnTo>
                      <a:pt x="4734" y="2933"/>
                    </a:lnTo>
                    <a:lnTo>
                      <a:pt x="4751" y="2844"/>
                    </a:lnTo>
                    <a:lnTo>
                      <a:pt x="4767" y="2756"/>
                    </a:lnTo>
                    <a:lnTo>
                      <a:pt x="4778" y="2667"/>
                    </a:lnTo>
                    <a:lnTo>
                      <a:pt x="4787" y="2578"/>
                    </a:lnTo>
                    <a:lnTo>
                      <a:pt x="4791" y="2488"/>
                    </a:lnTo>
                    <a:lnTo>
                      <a:pt x="4793" y="2399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5" name="Line 37"/>
              <p:cNvSpPr>
                <a:spLocks noChangeShapeType="1"/>
              </p:cNvSpPr>
              <p:nvPr/>
            </p:nvSpPr>
            <p:spPr bwMode="auto">
              <a:xfrm>
                <a:off x="1238" y="1053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6" name="Line 38"/>
              <p:cNvSpPr>
                <a:spLocks noChangeShapeType="1"/>
              </p:cNvSpPr>
              <p:nvPr/>
            </p:nvSpPr>
            <p:spPr bwMode="auto">
              <a:xfrm>
                <a:off x="1238" y="1602"/>
                <a:ext cx="811" cy="3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7" name="Line 39"/>
              <p:cNvSpPr>
                <a:spLocks noChangeShapeType="1"/>
              </p:cNvSpPr>
              <p:nvPr/>
            </p:nvSpPr>
            <p:spPr bwMode="auto">
              <a:xfrm>
                <a:off x="1238" y="1053"/>
                <a:ext cx="81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98" name="Line 40"/>
              <p:cNvSpPr>
                <a:spLocks noChangeShapeType="1"/>
              </p:cNvSpPr>
              <p:nvPr/>
            </p:nvSpPr>
            <p:spPr bwMode="auto">
              <a:xfrm>
                <a:off x="2049" y="1967"/>
                <a:ext cx="0" cy="22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4" name="Group 41"/>
            <p:cNvGrpSpPr>
              <a:grpSpLocks/>
            </p:cNvGrpSpPr>
            <p:nvPr/>
          </p:nvGrpSpPr>
          <p:grpSpPr bwMode="auto">
            <a:xfrm>
              <a:off x="1238" y="1053"/>
              <a:ext cx="811" cy="914"/>
              <a:chOff x="1238" y="1053"/>
              <a:chExt cx="811" cy="914"/>
            </a:xfrm>
          </p:grpSpPr>
          <p:sp>
            <p:nvSpPr>
              <p:cNvPr id="88161" name="Line 42"/>
              <p:cNvSpPr>
                <a:spLocks noChangeShapeType="1"/>
              </p:cNvSpPr>
              <p:nvPr/>
            </p:nvSpPr>
            <p:spPr bwMode="auto">
              <a:xfrm>
                <a:off x="1238" y="1053"/>
                <a:ext cx="0" cy="54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2" name="Line 43"/>
              <p:cNvSpPr>
                <a:spLocks noChangeShapeType="1"/>
              </p:cNvSpPr>
              <p:nvPr/>
            </p:nvSpPr>
            <p:spPr bwMode="auto">
              <a:xfrm>
                <a:off x="1238" y="1602"/>
                <a:ext cx="811" cy="36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3" name="Line 44"/>
              <p:cNvSpPr>
                <a:spLocks noChangeShapeType="1"/>
              </p:cNvSpPr>
              <p:nvPr/>
            </p:nvSpPr>
            <p:spPr bwMode="auto">
              <a:xfrm>
                <a:off x="1238" y="1053"/>
                <a:ext cx="81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5" name="Group 45"/>
            <p:cNvGrpSpPr>
              <a:grpSpLocks/>
            </p:cNvGrpSpPr>
            <p:nvPr/>
          </p:nvGrpSpPr>
          <p:grpSpPr bwMode="auto">
            <a:xfrm>
              <a:off x="2676" y="1053"/>
              <a:ext cx="902" cy="549"/>
              <a:chOff x="2676" y="1053"/>
              <a:chExt cx="902" cy="549"/>
            </a:xfrm>
          </p:grpSpPr>
          <p:sp>
            <p:nvSpPr>
              <p:cNvPr id="88159" name="Freeform 46"/>
              <p:cNvSpPr>
                <a:spLocks/>
              </p:cNvSpPr>
              <p:nvPr/>
            </p:nvSpPr>
            <p:spPr bwMode="auto">
              <a:xfrm>
                <a:off x="2676" y="1053"/>
                <a:ext cx="136" cy="549"/>
              </a:xfrm>
              <a:custGeom>
                <a:avLst/>
                <a:gdLst>
                  <a:gd name="T0" fmla="*/ 5 w 404"/>
                  <a:gd name="T1" fmla="*/ 0 h 1606"/>
                  <a:gd name="T2" fmla="*/ 5 w 404"/>
                  <a:gd name="T3" fmla="*/ 1 h 1606"/>
                  <a:gd name="T4" fmla="*/ 4 w 404"/>
                  <a:gd name="T5" fmla="*/ 1 h 1606"/>
                  <a:gd name="T6" fmla="*/ 3 w 404"/>
                  <a:gd name="T7" fmla="*/ 2 h 1606"/>
                  <a:gd name="T8" fmla="*/ 3 w 404"/>
                  <a:gd name="T9" fmla="*/ 3 h 1606"/>
                  <a:gd name="T10" fmla="*/ 2 w 404"/>
                  <a:gd name="T11" fmla="*/ 3 h 1606"/>
                  <a:gd name="T12" fmla="*/ 2 w 404"/>
                  <a:gd name="T13" fmla="*/ 4 h 1606"/>
                  <a:gd name="T14" fmla="*/ 2 w 404"/>
                  <a:gd name="T15" fmla="*/ 5 h 1606"/>
                  <a:gd name="T16" fmla="*/ 1 w 404"/>
                  <a:gd name="T17" fmla="*/ 6 h 1606"/>
                  <a:gd name="T18" fmla="*/ 1 w 404"/>
                  <a:gd name="T19" fmla="*/ 7 h 1606"/>
                  <a:gd name="T20" fmla="*/ 1 w 404"/>
                  <a:gd name="T21" fmla="*/ 8 h 1606"/>
                  <a:gd name="T22" fmla="*/ 0 w 404"/>
                  <a:gd name="T23" fmla="*/ 9 h 1606"/>
                  <a:gd name="T24" fmla="*/ 0 w 404"/>
                  <a:gd name="T25" fmla="*/ 10 h 1606"/>
                  <a:gd name="T26" fmla="*/ 0 w 404"/>
                  <a:gd name="T27" fmla="*/ 10 h 1606"/>
                  <a:gd name="T28" fmla="*/ 0 w 404"/>
                  <a:gd name="T29" fmla="*/ 11 h 1606"/>
                  <a:gd name="T30" fmla="*/ 0 w 404"/>
                  <a:gd name="T31" fmla="*/ 12 h 1606"/>
                  <a:gd name="T32" fmla="*/ 0 w 404"/>
                  <a:gd name="T33" fmla="*/ 13 h 1606"/>
                  <a:gd name="T34" fmla="*/ 0 w 404"/>
                  <a:gd name="T35" fmla="*/ 14 h 1606"/>
                  <a:gd name="T36" fmla="*/ 0 w 404"/>
                  <a:gd name="T37" fmla="*/ 15 h 1606"/>
                  <a:gd name="T38" fmla="*/ 0 w 404"/>
                  <a:gd name="T39" fmla="*/ 16 h 1606"/>
                  <a:gd name="T40" fmla="*/ 0 w 404"/>
                  <a:gd name="T41" fmla="*/ 17 h 1606"/>
                  <a:gd name="T42" fmla="*/ 1 w 404"/>
                  <a:gd name="T43" fmla="*/ 18 h 1606"/>
                  <a:gd name="T44" fmla="*/ 1 w 404"/>
                  <a:gd name="T45" fmla="*/ 18 h 1606"/>
                  <a:gd name="T46" fmla="*/ 1 w 404"/>
                  <a:gd name="T47" fmla="*/ 19 h 1606"/>
                  <a:gd name="T48" fmla="*/ 1 w 404"/>
                  <a:gd name="T49" fmla="*/ 20 h 1606"/>
                  <a:gd name="T50" fmla="*/ 2 w 404"/>
                  <a:gd name="T51" fmla="*/ 21 h 1606"/>
                  <a:gd name="T52" fmla="*/ 2 w 404"/>
                  <a:gd name="T53" fmla="*/ 22 h 16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4" h="1606">
                    <a:moveTo>
                      <a:pt x="404" y="0"/>
                    </a:moveTo>
                    <a:lnTo>
                      <a:pt x="358" y="47"/>
                    </a:lnTo>
                    <a:lnTo>
                      <a:pt x="312" y="97"/>
                    </a:lnTo>
                    <a:lnTo>
                      <a:pt x="270" y="150"/>
                    </a:lnTo>
                    <a:lnTo>
                      <a:pt x="232" y="204"/>
                    </a:lnTo>
                    <a:lnTo>
                      <a:pt x="195" y="261"/>
                    </a:lnTo>
                    <a:lnTo>
                      <a:pt x="161" y="319"/>
                    </a:lnTo>
                    <a:lnTo>
                      <a:pt x="131" y="379"/>
                    </a:lnTo>
                    <a:lnTo>
                      <a:pt x="104" y="440"/>
                    </a:lnTo>
                    <a:lnTo>
                      <a:pt x="78" y="503"/>
                    </a:lnTo>
                    <a:lnTo>
                      <a:pt x="57" y="567"/>
                    </a:lnTo>
                    <a:lnTo>
                      <a:pt x="39" y="631"/>
                    </a:lnTo>
                    <a:lnTo>
                      <a:pt x="25" y="697"/>
                    </a:lnTo>
                    <a:lnTo>
                      <a:pt x="14" y="763"/>
                    </a:lnTo>
                    <a:lnTo>
                      <a:pt x="5" y="830"/>
                    </a:lnTo>
                    <a:lnTo>
                      <a:pt x="1" y="897"/>
                    </a:lnTo>
                    <a:lnTo>
                      <a:pt x="0" y="964"/>
                    </a:lnTo>
                    <a:lnTo>
                      <a:pt x="2" y="1031"/>
                    </a:lnTo>
                    <a:lnTo>
                      <a:pt x="7" y="1099"/>
                    </a:lnTo>
                    <a:lnTo>
                      <a:pt x="16" y="1165"/>
                    </a:lnTo>
                    <a:lnTo>
                      <a:pt x="30" y="1231"/>
                    </a:lnTo>
                    <a:lnTo>
                      <a:pt x="45" y="1296"/>
                    </a:lnTo>
                    <a:lnTo>
                      <a:pt x="64" y="1361"/>
                    </a:lnTo>
                    <a:lnTo>
                      <a:pt x="86" y="1424"/>
                    </a:lnTo>
                    <a:lnTo>
                      <a:pt x="111" y="1487"/>
                    </a:lnTo>
                    <a:lnTo>
                      <a:pt x="140" y="1547"/>
                    </a:lnTo>
                    <a:lnTo>
                      <a:pt x="171" y="160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60" name="Freeform 47"/>
              <p:cNvSpPr>
                <a:spLocks/>
              </p:cNvSpPr>
              <p:nvPr/>
            </p:nvSpPr>
            <p:spPr bwMode="auto">
              <a:xfrm>
                <a:off x="3442" y="1053"/>
                <a:ext cx="136" cy="549"/>
              </a:xfrm>
              <a:custGeom>
                <a:avLst/>
                <a:gdLst>
                  <a:gd name="T0" fmla="*/ 3 w 404"/>
                  <a:gd name="T1" fmla="*/ 22 h 1606"/>
                  <a:gd name="T2" fmla="*/ 3 w 404"/>
                  <a:gd name="T3" fmla="*/ 21 h 1606"/>
                  <a:gd name="T4" fmla="*/ 4 w 404"/>
                  <a:gd name="T5" fmla="*/ 20 h 1606"/>
                  <a:gd name="T6" fmla="*/ 4 w 404"/>
                  <a:gd name="T7" fmla="*/ 19 h 1606"/>
                  <a:gd name="T8" fmla="*/ 4 w 404"/>
                  <a:gd name="T9" fmla="*/ 18 h 1606"/>
                  <a:gd name="T10" fmla="*/ 5 w 404"/>
                  <a:gd name="T11" fmla="*/ 18 h 1606"/>
                  <a:gd name="T12" fmla="*/ 5 w 404"/>
                  <a:gd name="T13" fmla="*/ 17 h 1606"/>
                  <a:gd name="T14" fmla="*/ 5 w 404"/>
                  <a:gd name="T15" fmla="*/ 16 h 1606"/>
                  <a:gd name="T16" fmla="*/ 5 w 404"/>
                  <a:gd name="T17" fmla="*/ 15 h 1606"/>
                  <a:gd name="T18" fmla="*/ 5 w 404"/>
                  <a:gd name="T19" fmla="*/ 14 h 1606"/>
                  <a:gd name="T20" fmla="*/ 5 w 404"/>
                  <a:gd name="T21" fmla="*/ 13 h 1606"/>
                  <a:gd name="T22" fmla="*/ 5 w 404"/>
                  <a:gd name="T23" fmla="*/ 12 h 1606"/>
                  <a:gd name="T24" fmla="*/ 5 w 404"/>
                  <a:gd name="T25" fmla="*/ 11 h 1606"/>
                  <a:gd name="T26" fmla="*/ 5 w 404"/>
                  <a:gd name="T27" fmla="*/ 10 h 1606"/>
                  <a:gd name="T28" fmla="*/ 5 w 404"/>
                  <a:gd name="T29" fmla="*/ 10 h 1606"/>
                  <a:gd name="T30" fmla="*/ 5 w 404"/>
                  <a:gd name="T31" fmla="*/ 9 h 1606"/>
                  <a:gd name="T32" fmla="*/ 4 w 404"/>
                  <a:gd name="T33" fmla="*/ 8 h 1606"/>
                  <a:gd name="T34" fmla="*/ 4 w 404"/>
                  <a:gd name="T35" fmla="*/ 7 h 1606"/>
                  <a:gd name="T36" fmla="*/ 4 w 404"/>
                  <a:gd name="T37" fmla="*/ 6 h 1606"/>
                  <a:gd name="T38" fmla="*/ 3 w 404"/>
                  <a:gd name="T39" fmla="*/ 5 h 1606"/>
                  <a:gd name="T40" fmla="*/ 3 w 404"/>
                  <a:gd name="T41" fmla="*/ 4 h 1606"/>
                  <a:gd name="T42" fmla="*/ 3 w 404"/>
                  <a:gd name="T43" fmla="*/ 3 h 1606"/>
                  <a:gd name="T44" fmla="*/ 2 w 404"/>
                  <a:gd name="T45" fmla="*/ 3 h 1606"/>
                  <a:gd name="T46" fmla="*/ 2 w 404"/>
                  <a:gd name="T47" fmla="*/ 2 h 1606"/>
                  <a:gd name="T48" fmla="*/ 1 w 404"/>
                  <a:gd name="T49" fmla="*/ 1 h 1606"/>
                  <a:gd name="T50" fmla="*/ 1 w 404"/>
                  <a:gd name="T51" fmla="*/ 1 h 1606"/>
                  <a:gd name="T52" fmla="*/ 0 w 404"/>
                  <a:gd name="T53" fmla="*/ 0 h 160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04" h="1606">
                    <a:moveTo>
                      <a:pt x="233" y="1606"/>
                    </a:moveTo>
                    <a:lnTo>
                      <a:pt x="264" y="1547"/>
                    </a:lnTo>
                    <a:lnTo>
                      <a:pt x="293" y="1487"/>
                    </a:lnTo>
                    <a:lnTo>
                      <a:pt x="318" y="1424"/>
                    </a:lnTo>
                    <a:lnTo>
                      <a:pt x="340" y="1361"/>
                    </a:lnTo>
                    <a:lnTo>
                      <a:pt x="359" y="1296"/>
                    </a:lnTo>
                    <a:lnTo>
                      <a:pt x="375" y="1231"/>
                    </a:lnTo>
                    <a:lnTo>
                      <a:pt x="388" y="1165"/>
                    </a:lnTo>
                    <a:lnTo>
                      <a:pt x="396" y="1099"/>
                    </a:lnTo>
                    <a:lnTo>
                      <a:pt x="402" y="1031"/>
                    </a:lnTo>
                    <a:lnTo>
                      <a:pt x="404" y="964"/>
                    </a:lnTo>
                    <a:lnTo>
                      <a:pt x="403" y="897"/>
                    </a:lnTo>
                    <a:lnTo>
                      <a:pt x="399" y="830"/>
                    </a:lnTo>
                    <a:lnTo>
                      <a:pt x="391" y="763"/>
                    </a:lnTo>
                    <a:lnTo>
                      <a:pt x="379" y="697"/>
                    </a:lnTo>
                    <a:lnTo>
                      <a:pt x="364" y="631"/>
                    </a:lnTo>
                    <a:lnTo>
                      <a:pt x="347" y="567"/>
                    </a:lnTo>
                    <a:lnTo>
                      <a:pt x="326" y="503"/>
                    </a:lnTo>
                    <a:lnTo>
                      <a:pt x="301" y="440"/>
                    </a:lnTo>
                    <a:lnTo>
                      <a:pt x="274" y="379"/>
                    </a:lnTo>
                    <a:lnTo>
                      <a:pt x="243" y="319"/>
                    </a:lnTo>
                    <a:lnTo>
                      <a:pt x="210" y="261"/>
                    </a:lnTo>
                    <a:lnTo>
                      <a:pt x="173" y="204"/>
                    </a:lnTo>
                    <a:lnTo>
                      <a:pt x="133" y="150"/>
                    </a:lnTo>
                    <a:lnTo>
                      <a:pt x="91" y="97"/>
                    </a:lnTo>
                    <a:lnTo>
                      <a:pt x="47" y="47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6" name="Group 48"/>
            <p:cNvGrpSpPr>
              <a:grpSpLocks/>
            </p:cNvGrpSpPr>
            <p:nvPr/>
          </p:nvGrpSpPr>
          <p:grpSpPr bwMode="auto">
            <a:xfrm>
              <a:off x="1238" y="2773"/>
              <a:ext cx="811" cy="1135"/>
              <a:chOff x="1238" y="2773"/>
              <a:chExt cx="811" cy="1135"/>
            </a:xfrm>
          </p:grpSpPr>
          <p:sp>
            <p:nvSpPr>
              <p:cNvPr id="88146" name="Freeform 49"/>
              <p:cNvSpPr>
                <a:spLocks/>
              </p:cNvSpPr>
              <p:nvPr/>
            </p:nvSpPr>
            <p:spPr bwMode="auto">
              <a:xfrm>
                <a:off x="1961" y="2773"/>
                <a:ext cx="88" cy="14"/>
              </a:xfrm>
              <a:custGeom>
                <a:avLst/>
                <a:gdLst>
                  <a:gd name="T0" fmla="*/ 3 w 257"/>
                  <a:gd name="T1" fmla="*/ 0 h 43"/>
                  <a:gd name="T2" fmla="*/ 2 w 257"/>
                  <a:gd name="T3" fmla="*/ 0 h 43"/>
                  <a:gd name="T4" fmla="*/ 2 w 257"/>
                  <a:gd name="T5" fmla="*/ 0 h 43"/>
                  <a:gd name="T6" fmla="*/ 1 w 257"/>
                  <a:gd name="T7" fmla="*/ 0 h 43"/>
                  <a:gd name="T8" fmla="*/ 0 w 257"/>
                  <a:gd name="T9" fmla="*/ 0 h 43"/>
                  <a:gd name="T10" fmla="*/ 0 w 257"/>
                  <a:gd name="T11" fmla="*/ 1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7" h="43">
                    <a:moveTo>
                      <a:pt x="257" y="0"/>
                    </a:moveTo>
                    <a:lnTo>
                      <a:pt x="165" y="16"/>
                    </a:lnTo>
                    <a:lnTo>
                      <a:pt x="119" y="23"/>
                    </a:lnTo>
                    <a:lnTo>
                      <a:pt x="72" y="31"/>
                    </a:lnTo>
                    <a:lnTo>
                      <a:pt x="26" y="39"/>
                    </a:lnTo>
                    <a:lnTo>
                      <a:pt x="0" y="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7" name="Freeform 50"/>
              <p:cNvSpPr>
                <a:spLocks/>
              </p:cNvSpPr>
              <p:nvPr/>
            </p:nvSpPr>
            <p:spPr bwMode="auto">
              <a:xfrm>
                <a:off x="1851" y="2789"/>
                <a:ext cx="88" cy="17"/>
              </a:xfrm>
              <a:custGeom>
                <a:avLst/>
                <a:gdLst>
                  <a:gd name="T0" fmla="*/ 3 w 263"/>
                  <a:gd name="T1" fmla="*/ 0 h 47"/>
                  <a:gd name="T2" fmla="*/ 3 w 263"/>
                  <a:gd name="T3" fmla="*/ 0 h 47"/>
                  <a:gd name="T4" fmla="*/ 3 w 263"/>
                  <a:gd name="T5" fmla="*/ 0 h 47"/>
                  <a:gd name="T6" fmla="*/ 2 w 263"/>
                  <a:gd name="T7" fmla="*/ 0 h 47"/>
                  <a:gd name="T8" fmla="*/ 1 w 263"/>
                  <a:gd name="T9" fmla="*/ 0 h 47"/>
                  <a:gd name="T10" fmla="*/ 1 w 263"/>
                  <a:gd name="T11" fmla="*/ 0 h 47"/>
                  <a:gd name="T12" fmla="*/ 0 w 263"/>
                  <a:gd name="T13" fmla="*/ 1 h 47"/>
                  <a:gd name="T14" fmla="*/ 0 w 263"/>
                  <a:gd name="T15" fmla="*/ 1 h 47"/>
                  <a:gd name="T16" fmla="*/ 0 w 263"/>
                  <a:gd name="T17" fmla="*/ 1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3" h="47">
                    <a:moveTo>
                      <a:pt x="263" y="0"/>
                    </a:moveTo>
                    <a:lnTo>
                      <a:pt x="261" y="0"/>
                    </a:lnTo>
                    <a:lnTo>
                      <a:pt x="214" y="9"/>
                    </a:lnTo>
                    <a:lnTo>
                      <a:pt x="168" y="17"/>
                    </a:lnTo>
                    <a:lnTo>
                      <a:pt x="121" y="25"/>
                    </a:lnTo>
                    <a:lnTo>
                      <a:pt x="74" y="33"/>
                    </a:lnTo>
                    <a:lnTo>
                      <a:pt x="27" y="41"/>
                    </a:lnTo>
                    <a:lnTo>
                      <a:pt x="3" y="46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8" name="Freeform 51"/>
              <p:cNvSpPr>
                <a:spLocks/>
              </p:cNvSpPr>
              <p:nvPr/>
            </p:nvSpPr>
            <p:spPr bwMode="auto">
              <a:xfrm>
                <a:off x="1739" y="2811"/>
                <a:ext cx="88" cy="17"/>
              </a:xfrm>
              <a:custGeom>
                <a:avLst/>
                <a:gdLst>
                  <a:gd name="T0" fmla="*/ 3 w 262"/>
                  <a:gd name="T1" fmla="*/ 0 h 49"/>
                  <a:gd name="T2" fmla="*/ 3 w 262"/>
                  <a:gd name="T3" fmla="*/ 0 h 49"/>
                  <a:gd name="T4" fmla="*/ 3 w 262"/>
                  <a:gd name="T5" fmla="*/ 0 h 49"/>
                  <a:gd name="T6" fmla="*/ 3 w 262"/>
                  <a:gd name="T7" fmla="*/ 0 h 49"/>
                  <a:gd name="T8" fmla="*/ 2 w 262"/>
                  <a:gd name="T9" fmla="*/ 0 h 49"/>
                  <a:gd name="T10" fmla="*/ 2 w 262"/>
                  <a:gd name="T11" fmla="*/ 0 h 49"/>
                  <a:gd name="T12" fmla="*/ 2 w 262"/>
                  <a:gd name="T13" fmla="*/ 0 h 49"/>
                  <a:gd name="T14" fmla="*/ 1 w 262"/>
                  <a:gd name="T15" fmla="*/ 0 h 49"/>
                  <a:gd name="T16" fmla="*/ 1 w 262"/>
                  <a:gd name="T17" fmla="*/ 0 h 49"/>
                  <a:gd name="T18" fmla="*/ 1 w 262"/>
                  <a:gd name="T19" fmla="*/ 0 h 49"/>
                  <a:gd name="T20" fmla="*/ 1 w 262"/>
                  <a:gd name="T21" fmla="*/ 1 h 49"/>
                  <a:gd name="T22" fmla="*/ 0 w 262"/>
                  <a:gd name="T23" fmla="*/ 1 h 49"/>
                  <a:gd name="T24" fmla="*/ 0 w 262"/>
                  <a:gd name="T25" fmla="*/ 1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2" h="49">
                    <a:moveTo>
                      <a:pt x="262" y="0"/>
                    </a:moveTo>
                    <a:lnTo>
                      <a:pt x="259" y="1"/>
                    </a:lnTo>
                    <a:lnTo>
                      <a:pt x="235" y="5"/>
                    </a:lnTo>
                    <a:lnTo>
                      <a:pt x="211" y="10"/>
                    </a:lnTo>
                    <a:lnTo>
                      <a:pt x="188" y="14"/>
                    </a:lnTo>
                    <a:lnTo>
                      <a:pt x="163" y="18"/>
                    </a:lnTo>
                    <a:lnTo>
                      <a:pt x="139" y="23"/>
                    </a:lnTo>
                    <a:lnTo>
                      <a:pt x="115" y="27"/>
                    </a:lnTo>
                    <a:lnTo>
                      <a:pt x="91" y="32"/>
                    </a:lnTo>
                    <a:lnTo>
                      <a:pt x="67" y="36"/>
                    </a:lnTo>
                    <a:lnTo>
                      <a:pt x="43" y="41"/>
                    </a:lnTo>
                    <a:lnTo>
                      <a:pt x="18" y="46"/>
                    </a:lnTo>
                    <a:lnTo>
                      <a:pt x="0" y="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9" name="Freeform 52"/>
              <p:cNvSpPr>
                <a:spLocks/>
              </p:cNvSpPr>
              <p:nvPr/>
            </p:nvSpPr>
            <p:spPr bwMode="auto">
              <a:xfrm>
                <a:off x="1627" y="2830"/>
                <a:ext cx="91" cy="19"/>
              </a:xfrm>
              <a:custGeom>
                <a:avLst/>
                <a:gdLst>
                  <a:gd name="T0" fmla="*/ 4 w 261"/>
                  <a:gd name="T1" fmla="*/ 0 h 54"/>
                  <a:gd name="T2" fmla="*/ 3 w 261"/>
                  <a:gd name="T3" fmla="*/ 0 h 54"/>
                  <a:gd name="T4" fmla="*/ 3 w 261"/>
                  <a:gd name="T5" fmla="*/ 0 h 54"/>
                  <a:gd name="T6" fmla="*/ 3 w 261"/>
                  <a:gd name="T7" fmla="*/ 0 h 54"/>
                  <a:gd name="T8" fmla="*/ 2 w 261"/>
                  <a:gd name="T9" fmla="*/ 0 h 54"/>
                  <a:gd name="T10" fmla="*/ 2 w 261"/>
                  <a:gd name="T11" fmla="*/ 0 h 54"/>
                  <a:gd name="T12" fmla="*/ 2 w 261"/>
                  <a:gd name="T13" fmla="*/ 0 h 54"/>
                  <a:gd name="T14" fmla="*/ 1 w 261"/>
                  <a:gd name="T15" fmla="*/ 0 h 54"/>
                  <a:gd name="T16" fmla="*/ 1 w 261"/>
                  <a:gd name="T17" fmla="*/ 1 h 54"/>
                  <a:gd name="T18" fmla="*/ 1 w 261"/>
                  <a:gd name="T19" fmla="*/ 1 h 54"/>
                  <a:gd name="T20" fmla="*/ 0 w 261"/>
                  <a:gd name="T21" fmla="*/ 1 h 54"/>
                  <a:gd name="T22" fmla="*/ 0 w 261"/>
                  <a:gd name="T23" fmla="*/ 1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1" h="54">
                    <a:moveTo>
                      <a:pt x="261" y="0"/>
                    </a:moveTo>
                    <a:lnTo>
                      <a:pt x="246" y="3"/>
                    </a:lnTo>
                    <a:lnTo>
                      <a:pt x="221" y="7"/>
                    </a:lnTo>
                    <a:lnTo>
                      <a:pt x="197" y="13"/>
                    </a:lnTo>
                    <a:lnTo>
                      <a:pt x="171" y="17"/>
                    </a:lnTo>
                    <a:lnTo>
                      <a:pt x="147" y="23"/>
                    </a:lnTo>
                    <a:lnTo>
                      <a:pt x="121" y="28"/>
                    </a:lnTo>
                    <a:lnTo>
                      <a:pt x="96" y="33"/>
                    </a:lnTo>
                    <a:lnTo>
                      <a:pt x="71" y="38"/>
                    </a:lnTo>
                    <a:lnTo>
                      <a:pt x="46" y="44"/>
                    </a:lnTo>
                    <a:lnTo>
                      <a:pt x="21" y="49"/>
                    </a:lnTo>
                    <a:lnTo>
                      <a:pt x="0" y="5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0" name="Freeform 53"/>
              <p:cNvSpPr>
                <a:spLocks/>
              </p:cNvSpPr>
              <p:nvPr/>
            </p:nvSpPr>
            <p:spPr bwMode="auto">
              <a:xfrm>
                <a:off x="1520" y="2854"/>
                <a:ext cx="85" cy="19"/>
              </a:xfrm>
              <a:custGeom>
                <a:avLst/>
                <a:gdLst>
                  <a:gd name="T0" fmla="*/ 3 w 255"/>
                  <a:gd name="T1" fmla="*/ 0 h 57"/>
                  <a:gd name="T2" fmla="*/ 3 w 255"/>
                  <a:gd name="T3" fmla="*/ 0 h 57"/>
                  <a:gd name="T4" fmla="*/ 3 w 255"/>
                  <a:gd name="T5" fmla="*/ 0 h 57"/>
                  <a:gd name="T6" fmla="*/ 2 w 255"/>
                  <a:gd name="T7" fmla="*/ 0 h 57"/>
                  <a:gd name="T8" fmla="*/ 2 w 255"/>
                  <a:gd name="T9" fmla="*/ 0 h 57"/>
                  <a:gd name="T10" fmla="*/ 2 w 255"/>
                  <a:gd name="T11" fmla="*/ 0 h 57"/>
                  <a:gd name="T12" fmla="*/ 1 w 255"/>
                  <a:gd name="T13" fmla="*/ 0 h 57"/>
                  <a:gd name="T14" fmla="*/ 1 w 255"/>
                  <a:gd name="T15" fmla="*/ 0 h 57"/>
                  <a:gd name="T16" fmla="*/ 1 w 255"/>
                  <a:gd name="T17" fmla="*/ 1 h 57"/>
                  <a:gd name="T18" fmla="*/ 0 w 255"/>
                  <a:gd name="T19" fmla="*/ 1 h 57"/>
                  <a:gd name="T20" fmla="*/ 0 w 255"/>
                  <a:gd name="T21" fmla="*/ 1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5" h="57">
                    <a:moveTo>
                      <a:pt x="255" y="0"/>
                    </a:moveTo>
                    <a:lnTo>
                      <a:pt x="238" y="4"/>
                    </a:lnTo>
                    <a:lnTo>
                      <a:pt x="212" y="10"/>
                    </a:lnTo>
                    <a:lnTo>
                      <a:pt x="186" y="15"/>
                    </a:lnTo>
                    <a:lnTo>
                      <a:pt x="160" y="21"/>
                    </a:lnTo>
                    <a:lnTo>
                      <a:pt x="133" y="27"/>
                    </a:lnTo>
                    <a:lnTo>
                      <a:pt x="108" y="33"/>
                    </a:lnTo>
                    <a:lnTo>
                      <a:pt x="81" y="39"/>
                    </a:lnTo>
                    <a:lnTo>
                      <a:pt x="55" y="45"/>
                    </a:lnTo>
                    <a:lnTo>
                      <a:pt x="28" y="51"/>
                    </a:lnTo>
                    <a:lnTo>
                      <a:pt x="0" y="5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1" name="Freeform 54"/>
              <p:cNvSpPr>
                <a:spLocks/>
              </p:cNvSpPr>
              <p:nvPr/>
            </p:nvSpPr>
            <p:spPr bwMode="auto">
              <a:xfrm>
                <a:off x="1238" y="3734"/>
                <a:ext cx="201" cy="52"/>
              </a:xfrm>
              <a:custGeom>
                <a:avLst/>
                <a:gdLst>
                  <a:gd name="T0" fmla="*/ 0 w 585"/>
                  <a:gd name="T1" fmla="*/ 0 h 156"/>
                  <a:gd name="T2" fmla="*/ 0 w 585"/>
                  <a:gd name="T3" fmla="*/ 0 h 156"/>
                  <a:gd name="T4" fmla="*/ 1 w 585"/>
                  <a:gd name="T5" fmla="*/ 0 h 156"/>
                  <a:gd name="T6" fmla="*/ 2 w 585"/>
                  <a:gd name="T7" fmla="*/ 0 h 156"/>
                  <a:gd name="T8" fmla="*/ 2 w 585"/>
                  <a:gd name="T9" fmla="*/ 1 h 156"/>
                  <a:gd name="T10" fmla="*/ 3 w 585"/>
                  <a:gd name="T11" fmla="*/ 1 h 156"/>
                  <a:gd name="T12" fmla="*/ 3 w 585"/>
                  <a:gd name="T13" fmla="*/ 1 h 156"/>
                  <a:gd name="T14" fmla="*/ 4 w 585"/>
                  <a:gd name="T15" fmla="*/ 1 h 156"/>
                  <a:gd name="T16" fmla="*/ 4 w 585"/>
                  <a:gd name="T17" fmla="*/ 1 h 156"/>
                  <a:gd name="T18" fmla="*/ 5 w 585"/>
                  <a:gd name="T19" fmla="*/ 1 h 156"/>
                  <a:gd name="T20" fmla="*/ 5 w 585"/>
                  <a:gd name="T21" fmla="*/ 1 h 156"/>
                  <a:gd name="T22" fmla="*/ 5 w 585"/>
                  <a:gd name="T23" fmla="*/ 1 h 156"/>
                  <a:gd name="T24" fmla="*/ 6 w 585"/>
                  <a:gd name="T25" fmla="*/ 1 h 156"/>
                  <a:gd name="T26" fmla="*/ 7 w 585"/>
                  <a:gd name="T27" fmla="*/ 2 h 156"/>
                  <a:gd name="T28" fmla="*/ 7 w 585"/>
                  <a:gd name="T29" fmla="*/ 2 h 156"/>
                  <a:gd name="T30" fmla="*/ 8 w 585"/>
                  <a:gd name="T31" fmla="*/ 2 h 156"/>
                  <a:gd name="T32" fmla="*/ 8 w 585"/>
                  <a:gd name="T33" fmla="*/ 2 h 1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5" h="156">
                    <a:moveTo>
                      <a:pt x="0" y="0"/>
                    </a:moveTo>
                    <a:lnTo>
                      <a:pt x="39" y="10"/>
                    </a:lnTo>
                    <a:lnTo>
                      <a:pt x="77" y="21"/>
                    </a:lnTo>
                    <a:lnTo>
                      <a:pt x="115" y="32"/>
                    </a:lnTo>
                    <a:lnTo>
                      <a:pt x="153" y="42"/>
                    </a:lnTo>
                    <a:lnTo>
                      <a:pt x="190" y="53"/>
                    </a:lnTo>
                    <a:lnTo>
                      <a:pt x="227" y="63"/>
                    </a:lnTo>
                    <a:lnTo>
                      <a:pt x="264" y="73"/>
                    </a:lnTo>
                    <a:lnTo>
                      <a:pt x="301" y="83"/>
                    </a:lnTo>
                    <a:lnTo>
                      <a:pt x="337" y="92"/>
                    </a:lnTo>
                    <a:lnTo>
                      <a:pt x="373" y="102"/>
                    </a:lnTo>
                    <a:lnTo>
                      <a:pt x="409" y="110"/>
                    </a:lnTo>
                    <a:lnTo>
                      <a:pt x="444" y="120"/>
                    </a:lnTo>
                    <a:lnTo>
                      <a:pt x="480" y="129"/>
                    </a:lnTo>
                    <a:lnTo>
                      <a:pt x="515" y="138"/>
                    </a:lnTo>
                    <a:lnTo>
                      <a:pt x="551" y="147"/>
                    </a:lnTo>
                    <a:lnTo>
                      <a:pt x="585" y="15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2" name="Freeform 55"/>
              <p:cNvSpPr>
                <a:spLocks/>
              </p:cNvSpPr>
              <p:nvPr/>
            </p:nvSpPr>
            <p:spPr bwMode="auto">
              <a:xfrm>
                <a:off x="1238" y="2882"/>
                <a:ext cx="239" cy="65"/>
              </a:xfrm>
              <a:custGeom>
                <a:avLst/>
                <a:gdLst>
                  <a:gd name="T0" fmla="*/ 10 w 699"/>
                  <a:gd name="T1" fmla="*/ 0 h 185"/>
                  <a:gd name="T2" fmla="*/ 9 w 699"/>
                  <a:gd name="T3" fmla="*/ 0 h 185"/>
                  <a:gd name="T4" fmla="*/ 9 w 699"/>
                  <a:gd name="T5" fmla="*/ 0 h 185"/>
                  <a:gd name="T6" fmla="*/ 8 w 699"/>
                  <a:gd name="T7" fmla="*/ 0 h 185"/>
                  <a:gd name="T8" fmla="*/ 7 w 699"/>
                  <a:gd name="T9" fmla="*/ 1 h 185"/>
                  <a:gd name="T10" fmla="*/ 6 w 699"/>
                  <a:gd name="T11" fmla="*/ 1 h 185"/>
                  <a:gd name="T12" fmla="*/ 6 w 699"/>
                  <a:gd name="T13" fmla="*/ 1 h 185"/>
                  <a:gd name="T14" fmla="*/ 5 w 699"/>
                  <a:gd name="T15" fmla="*/ 1 h 185"/>
                  <a:gd name="T16" fmla="*/ 5 w 699"/>
                  <a:gd name="T17" fmla="*/ 1 h 185"/>
                  <a:gd name="T18" fmla="*/ 4 w 699"/>
                  <a:gd name="T19" fmla="*/ 1 h 185"/>
                  <a:gd name="T20" fmla="*/ 4 w 699"/>
                  <a:gd name="T21" fmla="*/ 2 h 185"/>
                  <a:gd name="T22" fmla="*/ 3 w 699"/>
                  <a:gd name="T23" fmla="*/ 2 h 185"/>
                  <a:gd name="T24" fmla="*/ 3 w 699"/>
                  <a:gd name="T25" fmla="*/ 2 h 185"/>
                  <a:gd name="T26" fmla="*/ 2 w 699"/>
                  <a:gd name="T27" fmla="*/ 2 h 185"/>
                  <a:gd name="T28" fmla="*/ 1 w 699"/>
                  <a:gd name="T29" fmla="*/ 2 h 185"/>
                  <a:gd name="T30" fmla="*/ 1 w 699"/>
                  <a:gd name="T31" fmla="*/ 2 h 185"/>
                  <a:gd name="T32" fmla="*/ 0 w 699"/>
                  <a:gd name="T33" fmla="*/ 3 h 1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99" h="185">
                    <a:moveTo>
                      <a:pt x="699" y="0"/>
                    </a:moveTo>
                    <a:lnTo>
                      <a:pt x="657" y="11"/>
                    </a:lnTo>
                    <a:lnTo>
                      <a:pt x="616" y="21"/>
                    </a:lnTo>
                    <a:lnTo>
                      <a:pt x="574" y="31"/>
                    </a:lnTo>
                    <a:lnTo>
                      <a:pt x="532" y="42"/>
                    </a:lnTo>
                    <a:lnTo>
                      <a:pt x="490" y="52"/>
                    </a:lnTo>
                    <a:lnTo>
                      <a:pt x="447" y="63"/>
                    </a:lnTo>
                    <a:lnTo>
                      <a:pt x="404" y="74"/>
                    </a:lnTo>
                    <a:lnTo>
                      <a:pt x="360" y="86"/>
                    </a:lnTo>
                    <a:lnTo>
                      <a:pt x="316" y="97"/>
                    </a:lnTo>
                    <a:lnTo>
                      <a:pt x="272" y="110"/>
                    </a:lnTo>
                    <a:lnTo>
                      <a:pt x="228" y="122"/>
                    </a:lnTo>
                    <a:lnTo>
                      <a:pt x="184" y="134"/>
                    </a:lnTo>
                    <a:lnTo>
                      <a:pt x="138" y="146"/>
                    </a:lnTo>
                    <a:lnTo>
                      <a:pt x="93" y="159"/>
                    </a:lnTo>
                    <a:lnTo>
                      <a:pt x="47" y="172"/>
                    </a:lnTo>
                    <a:lnTo>
                      <a:pt x="0" y="18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3" name="Freeform 56"/>
              <p:cNvSpPr>
                <a:spLocks/>
              </p:cNvSpPr>
              <p:nvPr/>
            </p:nvSpPr>
            <p:spPr bwMode="auto">
              <a:xfrm>
                <a:off x="1462" y="3793"/>
                <a:ext cx="60" cy="15"/>
              </a:xfrm>
              <a:custGeom>
                <a:avLst/>
                <a:gdLst>
                  <a:gd name="T0" fmla="*/ 0 w 172"/>
                  <a:gd name="T1" fmla="*/ 0 h 40"/>
                  <a:gd name="T2" fmla="*/ 0 w 172"/>
                  <a:gd name="T3" fmla="*/ 0 h 40"/>
                  <a:gd name="T4" fmla="*/ 1 w 172"/>
                  <a:gd name="T5" fmla="*/ 0 h 40"/>
                  <a:gd name="T6" fmla="*/ 1 w 172"/>
                  <a:gd name="T7" fmla="*/ 0 h 40"/>
                  <a:gd name="T8" fmla="*/ 2 w 172"/>
                  <a:gd name="T9" fmla="*/ 1 h 40"/>
                  <a:gd name="T10" fmla="*/ 2 w 172"/>
                  <a:gd name="T11" fmla="*/ 1 h 40"/>
                  <a:gd name="T12" fmla="*/ 2 w 172"/>
                  <a:gd name="T13" fmla="*/ 1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40">
                    <a:moveTo>
                      <a:pt x="0" y="0"/>
                    </a:moveTo>
                    <a:lnTo>
                      <a:pt x="30" y="6"/>
                    </a:lnTo>
                    <a:lnTo>
                      <a:pt x="60" y="14"/>
                    </a:lnTo>
                    <a:lnTo>
                      <a:pt x="89" y="21"/>
                    </a:lnTo>
                    <a:lnTo>
                      <a:pt x="119" y="28"/>
                    </a:lnTo>
                    <a:lnTo>
                      <a:pt x="148" y="35"/>
                    </a:lnTo>
                    <a:lnTo>
                      <a:pt x="172" y="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4" name="Freeform 57"/>
              <p:cNvSpPr>
                <a:spLocks/>
              </p:cNvSpPr>
              <p:nvPr/>
            </p:nvSpPr>
            <p:spPr bwMode="auto">
              <a:xfrm>
                <a:off x="1543" y="3813"/>
                <a:ext cx="89" cy="19"/>
              </a:xfrm>
              <a:custGeom>
                <a:avLst/>
                <a:gdLst>
                  <a:gd name="T0" fmla="*/ 0 w 259"/>
                  <a:gd name="T1" fmla="*/ 0 h 57"/>
                  <a:gd name="T2" fmla="*/ 0 w 259"/>
                  <a:gd name="T3" fmla="*/ 0 h 57"/>
                  <a:gd name="T4" fmla="*/ 1 w 259"/>
                  <a:gd name="T5" fmla="*/ 0 h 57"/>
                  <a:gd name="T6" fmla="*/ 1 w 259"/>
                  <a:gd name="T7" fmla="*/ 0 h 57"/>
                  <a:gd name="T8" fmla="*/ 1 w 259"/>
                  <a:gd name="T9" fmla="*/ 0 h 57"/>
                  <a:gd name="T10" fmla="*/ 2 w 259"/>
                  <a:gd name="T11" fmla="*/ 0 h 57"/>
                  <a:gd name="T12" fmla="*/ 2 w 259"/>
                  <a:gd name="T13" fmla="*/ 0 h 57"/>
                  <a:gd name="T14" fmla="*/ 3 w 259"/>
                  <a:gd name="T15" fmla="*/ 1 h 57"/>
                  <a:gd name="T16" fmla="*/ 3 w 259"/>
                  <a:gd name="T17" fmla="*/ 1 h 57"/>
                  <a:gd name="T18" fmla="*/ 3 w 259"/>
                  <a:gd name="T19" fmla="*/ 1 h 57"/>
                  <a:gd name="T20" fmla="*/ 4 w 259"/>
                  <a:gd name="T21" fmla="*/ 1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9" h="57">
                    <a:moveTo>
                      <a:pt x="0" y="0"/>
                    </a:moveTo>
                    <a:lnTo>
                      <a:pt x="27" y="6"/>
                    </a:lnTo>
                    <a:lnTo>
                      <a:pt x="56" y="13"/>
                    </a:lnTo>
                    <a:lnTo>
                      <a:pt x="85" y="20"/>
                    </a:lnTo>
                    <a:lnTo>
                      <a:pt x="113" y="25"/>
                    </a:lnTo>
                    <a:lnTo>
                      <a:pt x="141" y="32"/>
                    </a:lnTo>
                    <a:lnTo>
                      <a:pt x="170" y="38"/>
                    </a:lnTo>
                    <a:lnTo>
                      <a:pt x="199" y="44"/>
                    </a:lnTo>
                    <a:lnTo>
                      <a:pt x="226" y="51"/>
                    </a:lnTo>
                    <a:lnTo>
                      <a:pt x="254" y="56"/>
                    </a:lnTo>
                    <a:lnTo>
                      <a:pt x="259" y="5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5" name="Freeform 58"/>
              <p:cNvSpPr>
                <a:spLocks/>
              </p:cNvSpPr>
              <p:nvPr/>
            </p:nvSpPr>
            <p:spPr bwMode="auto">
              <a:xfrm>
                <a:off x="1656" y="3836"/>
                <a:ext cx="88" cy="17"/>
              </a:xfrm>
              <a:custGeom>
                <a:avLst/>
                <a:gdLst>
                  <a:gd name="T0" fmla="*/ 0 w 260"/>
                  <a:gd name="T1" fmla="*/ 0 h 53"/>
                  <a:gd name="T2" fmla="*/ 0 w 260"/>
                  <a:gd name="T3" fmla="*/ 0 h 53"/>
                  <a:gd name="T4" fmla="*/ 0 w 260"/>
                  <a:gd name="T5" fmla="*/ 0 h 53"/>
                  <a:gd name="T6" fmla="*/ 1 w 260"/>
                  <a:gd name="T7" fmla="*/ 0 h 53"/>
                  <a:gd name="T8" fmla="*/ 1 w 260"/>
                  <a:gd name="T9" fmla="*/ 0 h 53"/>
                  <a:gd name="T10" fmla="*/ 2 w 260"/>
                  <a:gd name="T11" fmla="*/ 0 h 53"/>
                  <a:gd name="T12" fmla="*/ 2 w 260"/>
                  <a:gd name="T13" fmla="*/ 0 h 53"/>
                  <a:gd name="T14" fmla="*/ 2 w 260"/>
                  <a:gd name="T15" fmla="*/ 0 h 53"/>
                  <a:gd name="T16" fmla="*/ 3 w 260"/>
                  <a:gd name="T17" fmla="*/ 0 h 53"/>
                  <a:gd name="T18" fmla="*/ 3 w 260"/>
                  <a:gd name="T19" fmla="*/ 1 h 53"/>
                  <a:gd name="T20" fmla="*/ 3 w 260"/>
                  <a:gd name="T21" fmla="*/ 1 h 53"/>
                  <a:gd name="T22" fmla="*/ 3 w 260"/>
                  <a:gd name="T23" fmla="*/ 1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0" h="53">
                    <a:moveTo>
                      <a:pt x="0" y="0"/>
                    </a:moveTo>
                    <a:lnTo>
                      <a:pt x="12" y="3"/>
                    </a:lnTo>
                    <a:lnTo>
                      <a:pt x="39" y="8"/>
                    </a:lnTo>
                    <a:lnTo>
                      <a:pt x="67" y="14"/>
                    </a:lnTo>
                    <a:lnTo>
                      <a:pt x="95" y="19"/>
                    </a:lnTo>
                    <a:lnTo>
                      <a:pt x="121" y="25"/>
                    </a:lnTo>
                    <a:lnTo>
                      <a:pt x="149" y="30"/>
                    </a:lnTo>
                    <a:lnTo>
                      <a:pt x="175" y="36"/>
                    </a:lnTo>
                    <a:lnTo>
                      <a:pt x="203" y="40"/>
                    </a:lnTo>
                    <a:lnTo>
                      <a:pt x="229" y="46"/>
                    </a:lnTo>
                    <a:lnTo>
                      <a:pt x="256" y="51"/>
                    </a:lnTo>
                    <a:lnTo>
                      <a:pt x="260" y="5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6" name="Freeform 59"/>
              <p:cNvSpPr>
                <a:spLocks/>
              </p:cNvSpPr>
              <p:nvPr/>
            </p:nvSpPr>
            <p:spPr bwMode="auto">
              <a:xfrm>
                <a:off x="1768" y="3858"/>
                <a:ext cx="88" cy="17"/>
              </a:xfrm>
              <a:custGeom>
                <a:avLst/>
                <a:gdLst>
                  <a:gd name="T0" fmla="*/ 0 w 262"/>
                  <a:gd name="T1" fmla="*/ 0 h 48"/>
                  <a:gd name="T2" fmla="*/ 0 w 262"/>
                  <a:gd name="T3" fmla="*/ 0 h 48"/>
                  <a:gd name="T4" fmla="*/ 0 w 262"/>
                  <a:gd name="T5" fmla="*/ 0 h 48"/>
                  <a:gd name="T6" fmla="*/ 1 w 262"/>
                  <a:gd name="T7" fmla="*/ 0 h 48"/>
                  <a:gd name="T8" fmla="*/ 1 w 262"/>
                  <a:gd name="T9" fmla="*/ 0 h 48"/>
                  <a:gd name="T10" fmla="*/ 1 w 262"/>
                  <a:gd name="T11" fmla="*/ 0 h 48"/>
                  <a:gd name="T12" fmla="*/ 2 w 262"/>
                  <a:gd name="T13" fmla="*/ 0 h 48"/>
                  <a:gd name="T14" fmla="*/ 2 w 262"/>
                  <a:gd name="T15" fmla="*/ 0 h 48"/>
                  <a:gd name="T16" fmla="*/ 2 w 262"/>
                  <a:gd name="T17" fmla="*/ 0 h 48"/>
                  <a:gd name="T18" fmla="*/ 3 w 262"/>
                  <a:gd name="T19" fmla="*/ 1 h 48"/>
                  <a:gd name="T20" fmla="*/ 3 w 262"/>
                  <a:gd name="T21" fmla="*/ 1 h 48"/>
                  <a:gd name="T22" fmla="*/ 3 w 262"/>
                  <a:gd name="T23" fmla="*/ 1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2" h="48">
                    <a:moveTo>
                      <a:pt x="0" y="0"/>
                    </a:moveTo>
                    <a:lnTo>
                      <a:pt x="9" y="2"/>
                    </a:lnTo>
                    <a:lnTo>
                      <a:pt x="35" y="6"/>
                    </a:lnTo>
                    <a:lnTo>
                      <a:pt x="62" y="12"/>
                    </a:lnTo>
                    <a:lnTo>
                      <a:pt x="88" y="16"/>
                    </a:lnTo>
                    <a:lnTo>
                      <a:pt x="115" y="22"/>
                    </a:lnTo>
                    <a:lnTo>
                      <a:pt x="140" y="26"/>
                    </a:lnTo>
                    <a:lnTo>
                      <a:pt x="167" y="31"/>
                    </a:lnTo>
                    <a:lnTo>
                      <a:pt x="193" y="35"/>
                    </a:lnTo>
                    <a:lnTo>
                      <a:pt x="219" y="41"/>
                    </a:lnTo>
                    <a:lnTo>
                      <a:pt x="245" y="45"/>
                    </a:lnTo>
                    <a:lnTo>
                      <a:pt x="262" y="4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7" name="Freeform 60"/>
              <p:cNvSpPr>
                <a:spLocks/>
              </p:cNvSpPr>
              <p:nvPr/>
            </p:nvSpPr>
            <p:spPr bwMode="auto">
              <a:xfrm>
                <a:off x="1877" y="3879"/>
                <a:ext cx="91" cy="15"/>
              </a:xfrm>
              <a:custGeom>
                <a:avLst/>
                <a:gdLst>
                  <a:gd name="T0" fmla="*/ 0 w 262"/>
                  <a:gd name="T1" fmla="*/ 0 h 46"/>
                  <a:gd name="T2" fmla="*/ 0 w 262"/>
                  <a:gd name="T3" fmla="*/ 0 h 46"/>
                  <a:gd name="T4" fmla="*/ 1 w 262"/>
                  <a:gd name="T5" fmla="*/ 0 h 46"/>
                  <a:gd name="T6" fmla="*/ 1 w 262"/>
                  <a:gd name="T7" fmla="*/ 0 h 46"/>
                  <a:gd name="T8" fmla="*/ 1 w 262"/>
                  <a:gd name="T9" fmla="*/ 0 h 46"/>
                  <a:gd name="T10" fmla="*/ 2 w 262"/>
                  <a:gd name="T11" fmla="*/ 0 h 46"/>
                  <a:gd name="T12" fmla="*/ 3 w 262"/>
                  <a:gd name="T13" fmla="*/ 0 h 46"/>
                  <a:gd name="T14" fmla="*/ 3 w 262"/>
                  <a:gd name="T15" fmla="*/ 1 h 46"/>
                  <a:gd name="T16" fmla="*/ 4 w 262"/>
                  <a:gd name="T17" fmla="*/ 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2" h="46">
                    <a:moveTo>
                      <a:pt x="0" y="0"/>
                    </a:moveTo>
                    <a:lnTo>
                      <a:pt x="21" y="4"/>
                    </a:lnTo>
                    <a:lnTo>
                      <a:pt x="46" y="8"/>
                    </a:lnTo>
                    <a:lnTo>
                      <a:pt x="72" y="14"/>
                    </a:lnTo>
                    <a:lnTo>
                      <a:pt x="97" y="18"/>
                    </a:lnTo>
                    <a:lnTo>
                      <a:pt x="149" y="27"/>
                    </a:lnTo>
                    <a:lnTo>
                      <a:pt x="200" y="35"/>
                    </a:lnTo>
                    <a:lnTo>
                      <a:pt x="251" y="44"/>
                    </a:lnTo>
                    <a:lnTo>
                      <a:pt x="262" y="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58" name="Freeform 61"/>
              <p:cNvSpPr>
                <a:spLocks/>
              </p:cNvSpPr>
              <p:nvPr/>
            </p:nvSpPr>
            <p:spPr bwMode="auto">
              <a:xfrm>
                <a:off x="1989" y="3898"/>
                <a:ext cx="60" cy="10"/>
              </a:xfrm>
              <a:custGeom>
                <a:avLst/>
                <a:gdLst>
                  <a:gd name="T0" fmla="*/ 0 w 175"/>
                  <a:gd name="T1" fmla="*/ 0 h 30"/>
                  <a:gd name="T2" fmla="*/ 0 w 175"/>
                  <a:gd name="T3" fmla="*/ 0 h 30"/>
                  <a:gd name="T4" fmla="*/ 1 w 175"/>
                  <a:gd name="T5" fmla="*/ 0 h 30"/>
                  <a:gd name="T6" fmla="*/ 2 w 175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5" h="30">
                    <a:moveTo>
                      <a:pt x="0" y="0"/>
                    </a:moveTo>
                    <a:lnTo>
                      <a:pt x="23" y="4"/>
                    </a:lnTo>
                    <a:lnTo>
                      <a:pt x="74" y="12"/>
                    </a:lnTo>
                    <a:lnTo>
                      <a:pt x="175" y="3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7" name="Group 62"/>
            <p:cNvGrpSpPr>
              <a:grpSpLocks/>
            </p:cNvGrpSpPr>
            <p:nvPr/>
          </p:nvGrpSpPr>
          <p:grpSpPr bwMode="auto">
            <a:xfrm>
              <a:off x="1238" y="3055"/>
              <a:ext cx="0" cy="568"/>
              <a:chOff x="1238" y="3055"/>
              <a:chExt cx="0" cy="568"/>
            </a:xfrm>
          </p:grpSpPr>
          <p:sp>
            <p:nvSpPr>
              <p:cNvPr id="88140" name="Line 63"/>
              <p:cNvSpPr>
                <a:spLocks noChangeShapeType="1"/>
              </p:cNvSpPr>
              <p:nvPr/>
            </p:nvSpPr>
            <p:spPr bwMode="auto">
              <a:xfrm>
                <a:off x="1238" y="3055"/>
                <a:ext cx="0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1" name="Line 64"/>
              <p:cNvSpPr>
                <a:spLocks noChangeShapeType="1"/>
              </p:cNvSpPr>
              <p:nvPr/>
            </p:nvSpPr>
            <p:spPr bwMode="auto">
              <a:xfrm>
                <a:off x="1238" y="3115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2" name="Line 65"/>
              <p:cNvSpPr>
                <a:spLocks noChangeShapeType="1"/>
              </p:cNvSpPr>
              <p:nvPr/>
            </p:nvSpPr>
            <p:spPr bwMode="auto">
              <a:xfrm>
                <a:off x="1238" y="3234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3" name="Line 66"/>
              <p:cNvSpPr>
                <a:spLocks noChangeShapeType="1"/>
              </p:cNvSpPr>
              <p:nvPr/>
            </p:nvSpPr>
            <p:spPr bwMode="auto">
              <a:xfrm>
                <a:off x="1238" y="3354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4" name="Line 67"/>
              <p:cNvSpPr>
                <a:spLocks noChangeShapeType="1"/>
              </p:cNvSpPr>
              <p:nvPr/>
            </p:nvSpPr>
            <p:spPr bwMode="auto">
              <a:xfrm>
                <a:off x="1238" y="347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45" name="Line 68"/>
              <p:cNvSpPr>
                <a:spLocks noChangeShapeType="1"/>
              </p:cNvSpPr>
              <p:nvPr/>
            </p:nvSpPr>
            <p:spPr bwMode="auto">
              <a:xfrm>
                <a:off x="1238" y="3590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8" name="Group 69"/>
            <p:cNvGrpSpPr>
              <a:grpSpLocks/>
            </p:cNvGrpSpPr>
            <p:nvPr/>
          </p:nvGrpSpPr>
          <p:grpSpPr bwMode="auto">
            <a:xfrm>
              <a:off x="2733" y="1602"/>
              <a:ext cx="787" cy="0"/>
              <a:chOff x="2733" y="1602"/>
              <a:chExt cx="787" cy="0"/>
            </a:xfrm>
          </p:grpSpPr>
          <p:sp>
            <p:nvSpPr>
              <p:cNvPr id="88133" name="Line 70"/>
              <p:cNvSpPr>
                <a:spLocks noChangeShapeType="1"/>
              </p:cNvSpPr>
              <p:nvPr/>
            </p:nvSpPr>
            <p:spPr bwMode="auto">
              <a:xfrm flipH="1">
                <a:off x="3423" y="1602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4" name="Line 71"/>
              <p:cNvSpPr>
                <a:spLocks noChangeShapeType="1"/>
              </p:cNvSpPr>
              <p:nvPr/>
            </p:nvSpPr>
            <p:spPr bwMode="auto">
              <a:xfrm flipH="1">
                <a:off x="3308" y="1602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5" name="Line 72"/>
              <p:cNvSpPr>
                <a:spLocks noChangeShapeType="1"/>
              </p:cNvSpPr>
              <p:nvPr/>
            </p:nvSpPr>
            <p:spPr bwMode="auto">
              <a:xfrm flipH="1">
                <a:off x="3194" y="1602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6" name="Line 73"/>
              <p:cNvSpPr>
                <a:spLocks noChangeShapeType="1"/>
              </p:cNvSpPr>
              <p:nvPr/>
            </p:nvSpPr>
            <p:spPr bwMode="auto">
              <a:xfrm flipH="1">
                <a:off x="3082" y="1602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7" name="Line 74"/>
              <p:cNvSpPr>
                <a:spLocks noChangeShapeType="1"/>
              </p:cNvSpPr>
              <p:nvPr/>
            </p:nvSpPr>
            <p:spPr bwMode="auto">
              <a:xfrm flipH="1">
                <a:off x="2967" y="1602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8" name="Line 75"/>
              <p:cNvSpPr>
                <a:spLocks noChangeShapeType="1"/>
              </p:cNvSpPr>
              <p:nvPr/>
            </p:nvSpPr>
            <p:spPr bwMode="auto">
              <a:xfrm flipH="1">
                <a:off x="2855" y="1602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9" name="Line 76"/>
              <p:cNvSpPr>
                <a:spLocks noChangeShapeType="1"/>
              </p:cNvSpPr>
              <p:nvPr/>
            </p:nvSpPr>
            <p:spPr bwMode="auto">
              <a:xfrm flipH="1">
                <a:off x="2733" y="1602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89" name="Group 77"/>
            <p:cNvGrpSpPr>
              <a:grpSpLocks/>
            </p:cNvGrpSpPr>
            <p:nvPr/>
          </p:nvGrpSpPr>
          <p:grpSpPr bwMode="auto">
            <a:xfrm>
              <a:off x="1238" y="2522"/>
              <a:ext cx="811" cy="1634"/>
              <a:chOff x="1238" y="2522"/>
              <a:chExt cx="811" cy="1634"/>
            </a:xfrm>
          </p:grpSpPr>
          <p:sp>
            <p:nvSpPr>
              <p:cNvPr id="88129" name="Line 78"/>
              <p:cNvSpPr>
                <a:spLocks noChangeShapeType="1"/>
              </p:cNvSpPr>
              <p:nvPr/>
            </p:nvSpPr>
            <p:spPr bwMode="auto">
              <a:xfrm>
                <a:off x="1238" y="3791"/>
                <a:ext cx="811" cy="36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0" name="Line 79"/>
              <p:cNvSpPr>
                <a:spLocks noChangeShapeType="1"/>
              </p:cNvSpPr>
              <p:nvPr/>
            </p:nvSpPr>
            <p:spPr bwMode="auto">
              <a:xfrm flipV="1">
                <a:off x="2049" y="4089"/>
                <a:ext cx="0" cy="67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1" name="Line 80"/>
              <p:cNvSpPr>
                <a:spLocks noChangeShapeType="1"/>
              </p:cNvSpPr>
              <p:nvPr/>
            </p:nvSpPr>
            <p:spPr bwMode="auto">
              <a:xfrm flipV="1">
                <a:off x="1238" y="2522"/>
                <a:ext cx="811" cy="365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32" name="Line 81"/>
              <p:cNvSpPr>
                <a:spLocks noChangeShapeType="1"/>
              </p:cNvSpPr>
              <p:nvPr/>
            </p:nvSpPr>
            <p:spPr bwMode="auto">
              <a:xfrm>
                <a:off x="2049" y="2522"/>
                <a:ext cx="0" cy="67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90" name="Group 82"/>
            <p:cNvGrpSpPr>
              <a:grpSpLocks/>
            </p:cNvGrpSpPr>
            <p:nvPr/>
          </p:nvGrpSpPr>
          <p:grpSpPr bwMode="auto">
            <a:xfrm>
              <a:off x="1238" y="2589"/>
              <a:ext cx="811" cy="1500"/>
              <a:chOff x="1238" y="2589"/>
              <a:chExt cx="811" cy="1500"/>
            </a:xfrm>
          </p:grpSpPr>
          <p:sp>
            <p:nvSpPr>
              <p:cNvPr id="88127" name="Freeform 83"/>
              <p:cNvSpPr>
                <a:spLocks/>
              </p:cNvSpPr>
              <p:nvPr/>
            </p:nvSpPr>
            <p:spPr bwMode="auto">
              <a:xfrm>
                <a:off x="1238" y="2589"/>
                <a:ext cx="811" cy="437"/>
              </a:xfrm>
              <a:custGeom>
                <a:avLst/>
                <a:gdLst>
                  <a:gd name="T0" fmla="*/ 32 w 2380"/>
                  <a:gd name="T1" fmla="*/ 0 h 1279"/>
                  <a:gd name="T2" fmla="*/ 28 w 2380"/>
                  <a:gd name="T3" fmla="*/ 2 h 1279"/>
                  <a:gd name="T4" fmla="*/ 27 w 2380"/>
                  <a:gd name="T5" fmla="*/ 3 h 1279"/>
                  <a:gd name="T6" fmla="*/ 25 w 2380"/>
                  <a:gd name="T7" fmla="*/ 4 h 1279"/>
                  <a:gd name="T8" fmla="*/ 22 w 2380"/>
                  <a:gd name="T9" fmla="*/ 5 h 1279"/>
                  <a:gd name="T10" fmla="*/ 21 w 2380"/>
                  <a:gd name="T11" fmla="*/ 6 h 1279"/>
                  <a:gd name="T12" fmla="*/ 19 w 2380"/>
                  <a:gd name="T13" fmla="*/ 6 h 1279"/>
                  <a:gd name="T14" fmla="*/ 17 w 2380"/>
                  <a:gd name="T15" fmla="*/ 8 h 1279"/>
                  <a:gd name="T16" fmla="*/ 15 w 2380"/>
                  <a:gd name="T17" fmla="*/ 9 h 1279"/>
                  <a:gd name="T18" fmla="*/ 13 w 2380"/>
                  <a:gd name="T19" fmla="*/ 10 h 1279"/>
                  <a:gd name="T20" fmla="*/ 12 w 2380"/>
                  <a:gd name="T21" fmla="*/ 10 h 1279"/>
                  <a:gd name="T22" fmla="*/ 11 w 2380"/>
                  <a:gd name="T23" fmla="*/ 11 h 1279"/>
                  <a:gd name="T24" fmla="*/ 10 w 2380"/>
                  <a:gd name="T25" fmla="*/ 12 h 1279"/>
                  <a:gd name="T26" fmla="*/ 9 w 2380"/>
                  <a:gd name="T27" fmla="*/ 12 h 1279"/>
                  <a:gd name="T28" fmla="*/ 7 w 2380"/>
                  <a:gd name="T29" fmla="*/ 13 h 1279"/>
                  <a:gd name="T30" fmla="*/ 6 w 2380"/>
                  <a:gd name="T31" fmla="*/ 13 h 1279"/>
                  <a:gd name="T32" fmla="*/ 5 w 2380"/>
                  <a:gd name="T33" fmla="*/ 14 h 1279"/>
                  <a:gd name="T34" fmla="*/ 4 w 2380"/>
                  <a:gd name="T35" fmla="*/ 15 h 1279"/>
                  <a:gd name="T36" fmla="*/ 3 w 2380"/>
                  <a:gd name="T37" fmla="*/ 15 h 1279"/>
                  <a:gd name="T38" fmla="*/ 2 w 2380"/>
                  <a:gd name="T39" fmla="*/ 16 h 1279"/>
                  <a:gd name="T40" fmla="*/ 1 w 2380"/>
                  <a:gd name="T41" fmla="*/ 17 h 1279"/>
                  <a:gd name="T42" fmla="*/ 0 w 2380"/>
                  <a:gd name="T43" fmla="*/ 17 h 127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80" h="1279">
                    <a:moveTo>
                      <a:pt x="2380" y="0"/>
                    </a:moveTo>
                    <a:lnTo>
                      <a:pt x="2100" y="136"/>
                    </a:lnTo>
                    <a:lnTo>
                      <a:pt x="1960" y="204"/>
                    </a:lnTo>
                    <a:lnTo>
                      <a:pt x="1818" y="273"/>
                    </a:lnTo>
                    <a:lnTo>
                      <a:pt x="1677" y="344"/>
                    </a:lnTo>
                    <a:lnTo>
                      <a:pt x="1534" y="416"/>
                    </a:lnTo>
                    <a:lnTo>
                      <a:pt x="1389" y="489"/>
                    </a:lnTo>
                    <a:lnTo>
                      <a:pt x="1244" y="565"/>
                    </a:lnTo>
                    <a:lnTo>
                      <a:pt x="1097" y="642"/>
                    </a:lnTo>
                    <a:lnTo>
                      <a:pt x="947" y="723"/>
                    </a:lnTo>
                    <a:lnTo>
                      <a:pt x="872" y="765"/>
                    </a:lnTo>
                    <a:lnTo>
                      <a:pt x="796" y="807"/>
                    </a:lnTo>
                    <a:lnTo>
                      <a:pt x="720" y="850"/>
                    </a:lnTo>
                    <a:lnTo>
                      <a:pt x="642" y="893"/>
                    </a:lnTo>
                    <a:lnTo>
                      <a:pt x="565" y="939"/>
                    </a:lnTo>
                    <a:lnTo>
                      <a:pt x="486" y="984"/>
                    </a:lnTo>
                    <a:lnTo>
                      <a:pt x="407" y="1030"/>
                    </a:lnTo>
                    <a:lnTo>
                      <a:pt x="327" y="1078"/>
                    </a:lnTo>
                    <a:lnTo>
                      <a:pt x="247" y="1126"/>
                    </a:lnTo>
                    <a:lnTo>
                      <a:pt x="166" y="1176"/>
                    </a:lnTo>
                    <a:lnTo>
                      <a:pt x="83" y="1227"/>
                    </a:lnTo>
                    <a:lnTo>
                      <a:pt x="0" y="127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28" name="Freeform 84"/>
              <p:cNvSpPr>
                <a:spLocks/>
              </p:cNvSpPr>
              <p:nvPr/>
            </p:nvSpPr>
            <p:spPr bwMode="auto">
              <a:xfrm>
                <a:off x="1238" y="3653"/>
                <a:ext cx="811" cy="436"/>
              </a:xfrm>
              <a:custGeom>
                <a:avLst/>
                <a:gdLst>
                  <a:gd name="T0" fmla="*/ 0 w 2380"/>
                  <a:gd name="T1" fmla="*/ 0 h 1278"/>
                  <a:gd name="T2" fmla="*/ 1 w 2380"/>
                  <a:gd name="T3" fmla="*/ 1 h 1278"/>
                  <a:gd name="T4" fmla="*/ 2 w 2380"/>
                  <a:gd name="T5" fmla="*/ 1 h 1278"/>
                  <a:gd name="T6" fmla="*/ 3 w 2380"/>
                  <a:gd name="T7" fmla="*/ 2 h 1278"/>
                  <a:gd name="T8" fmla="*/ 4 w 2380"/>
                  <a:gd name="T9" fmla="*/ 3 h 1278"/>
                  <a:gd name="T10" fmla="*/ 5 w 2380"/>
                  <a:gd name="T11" fmla="*/ 4 h 1278"/>
                  <a:gd name="T12" fmla="*/ 6 w 2380"/>
                  <a:gd name="T13" fmla="*/ 4 h 1278"/>
                  <a:gd name="T14" fmla="*/ 7 w 2380"/>
                  <a:gd name="T15" fmla="*/ 5 h 1278"/>
                  <a:gd name="T16" fmla="*/ 9 w 2380"/>
                  <a:gd name="T17" fmla="*/ 5 h 1278"/>
                  <a:gd name="T18" fmla="*/ 10 w 2380"/>
                  <a:gd name="T19" fmla="*/ 6 h 1278"/>
                  <a:gd name="T20" fmla="*/ 11 w 2380"/>
                  <a:gd name="T21" fmla="*/ 7 h 1278"/>
                  <a:gd name="T22" fmla="*/ 12 w 2380"/>
                  <a:gd name="T23" fmla="*/ 8 h 1278"/>
                  <a:gd name="T24" fmla="*/ 13 w 2380"/>
                  <a:gd name="T25" fmla="*/ 8 h 1278"/>
                  <a:gd name="T26" fmla="*/ 14 w 2380"/>
                  <a:gd name="T27" fmla="*/ 9 h 1278"/>
                  <a:gd name="T28" fmla="*/ 15 w 2380"/>
                  <a:gd name="T29" fmla="*/ 9 h 1278"/>
                  <a:gd name="T30" fmla="*/ 16 w 2380"/>
                  <a:gd name="T31" fmla="*/ 10 h 1278"/>
                  <a:gd name="T32" fmla="*/ 17 w 2380"/>
                  <a:gd name="T33" fmla="*/ 10 h 1278"/>
                  <a:gd name="T34" fmla="*/ 17 w 2380"/>
                  <a:gd name="T35" fmla="*/ 11 h 1278"/>
                  <a:gd name="T36" fmla="*/ 19 w 2380"/>
                  <a:gd name="T37" fmla="*/ 11 h 1278"/>
                  <a:gd name="T38" fmla="*/ 20 w 2380"/>
                  <a:gd name="T39" fmla="*/ 12 h 1278"/>
                  <a:gd name="T40" fmla="*/ 22 w 2380"/>
                  <a:gd name="T41" fmla="*/ 13 h 1278"/>
                  <a:gd name="T42" fmla="*/ 25 w 2380"/>
                  <a:gd name="T43" fmla="*/ 14 h 1278"/>
                  <a:gd name="T44" fmla="*/ 26 w 2380"/>
                  <a:gd name="T45" fmla="*/ 15 h 1278"/>
                  <a:gd name="T46" fmla="*/ 28 w 2380"/>
                  <a:gd name="T47" fmla="*/ 16 h 1278"/>
                  <a:gd name="T48" fmla="*/ 32 w 2380"/>
                  <a:gd name="T49" fmla="*/ 17 h 127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380" h="1278">
                    <a:moveTo>
                      <a:pt x="0" y="0"/>
                    </a:moveTo>
                    <a:lnTo>
                      <a:pt x="81" y="58"/>
                    </a:lnTo>
                    <a:lnTo>
                      <a:pt x="161" y="113"/>
                    </a:lnTo>
                    <a:lnTo>
                      <a:pt x="241" y="168"/>
                    </a:lnTo>
                    <a:lnTo>
                      <a:pt x="320" y="221"/>
                    </a:lnTo>
                    <a:lnTo>
                      <a:pt x="398" y="271"/>
                    </a:lnTo>
                    <a:lnTo>
                      <a:pt x="475" y="321"/>
                    </a:lnTo>
                    <a:lnTo>
                      <a:pt x="553" y="370"/>
                    </a:lnTo>
                    <a:lnTo>
                      <a:pt x="630" y="417"/>
                    </a:lnTo>
                    <a:lnTo>
                      <a:pt x="706" y="463"/>
                    </a:lnTo>
                    <a:lnTo>
                      <a:pt x="783" y="507"/>
                    </a:lnTo>
                    <a:lnTo>
                      <a:pt x="858" y="550"/>
                    </a:lnTo>
                    <a:lnTo>
                      <a:pt x="933" y="592"/>
                    </a:lnTo>
                    <a:lnTo>
                      <a:pt x="1007" y="633"/>
                    </a:lnTo>
                    <a:lnTo>
                      <a:pt x="1082" y="674"/>
                    </a:lnTo>
                    <a:lnTo>
                      <a:pt x="1156" y="712"/>
                    </a:lnTo>
                    <a:lnTo>
                      <a:pt x="1229" y="750"/>
                    </a:lnTo>
                    <a:lnTo>
                      <a:pt x="1303" y="788"/>
                    </a:lnTo>
                    <a:lnTo>
                      <a:pt x="1376" y="824"/>
                    </a:lnTo>
                    <a:lnTo>
                      <a:pt x="1522" y="895"/>
                    </a:lnTo>
                    <a:lnTo>
                      <a:pt x="1666" y="962"/>
                    </a:lnTo>
                    <a:lnTo>
                      <a:pt x="1809" y="1029"/>
                    </a:lnTo>
                    <a:lnTo>
                      <a:pt x="1953" y="1093"/>
                    </a:lnTo>
                    <a:lnTo>
                      <a:pt x="2096" y="1156"/>
                    </a:lnTo>
                    <a:lnTo>
                      <a:pt x="2380" y="127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91" name="Group 85"/>
            <p:cNvGrpSpPr>
              <a:grpSpLocks/>
            </p:cNvGrpSpPr>
            <p:nvPr/>
          </p:nvGrpSpPr>
          <p:grpSpPr bwMode="auto">
            <a:xfrm>
              <a:off x="1238" y="2887"/>
              <a:ext cx="0" cy="904"/>
              <a:chOff x="1238" y="2887"/>
              <a:chExt cx="0" cy="904"/>
            </a:xfrm>
          </p:grpSpPr>
          <p:sp>
            <p:nvSpPr>
              <p:cNvPr id="88125" name="Line 86"/>
              <p:cNvSpPr>
                <a:spLocks noChangeShapeType="1"/>
              </p:cNvSpPr>
              <p:nvPr/>
            </p:nvSpPr>
            <p:spPr bwMode="auto">
              <a:xfrm flipV="1">
                <a:off x="1238" y="2887"/>
                <a:ext cx="0" cy="13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26" name="Line 87"/>
              <p:cNvSpPr>
                <a:spLocks noChangeShapeType="1"/>
              </p:cNvSpPr>
              <p:nvPr/>
            </p:nvSpPr>
            <p:spPr bwMode="auto">
              <a:xfrm>
                <a:off x="1238" y="3653"/>
                <a:ext cx="0" cy="13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92" name="Group 88"/>
            <p:cNvGrpSpPr>
              <a:grpSpLocks/>
            </p:cNvGrpSpPr>
            <p:nvPr/>
          </p:nvGrpSpPr>
          <p:grpSpPr bwMode="auto">
            <a:xfrm>
              <a:off x="2214" y="1053"/>
              <a:ext cx="1800" cy="914"/>
              <a:chOff x="2214" y="1053"/>
              <a:chExt cx="1800" cy="914"/>
            </a:xfrm>
          </p:grpSpPr>
          <p:grpSp>
            <p:nvGrpSpPr>
              <p:cNvPr id="88120" name="Group 89"/>
              <p:cNvGrpSpPr>
                <a:grpSpLocks/>
              </p:cNvGrpSpPr>
              <p:nvPr/>
            </p:nvGrpSpPr>
            <p:grpSpPr bwMode="auto">
              <a:xfrm>
                <a:off x="2311" y="1053"/>
                <a:ext cx="1631" cy="914"/>
                <a:chOff x="2311" y="1053"/>
                <a:chExt cx="1631" cy="914"/>
              </a:xfrm>
            </p:grpSpPr>
            <p:sp>
              <p:nvSpPr>
                <p:cNvPr id="88123" name="Freeform 90"/>
                <p:cNvSpPr>
                  <a:spLocks/>
                </p:cNvSpPr>
                <p:nvPr/>
              </p:nvSpPr>
              <p:spPr bwMode="auto">
                <a:xfrm>
                  <a:off x="2311" y="1053"/>
                  <a:ext cx="248" cy="914"/>
                </a:xfrm>
                <a:custGeom>
                  <a:avLst/>
                  <a:gdLst>
                    <a:gd name="T0" fmla="*/ 3 w 730"/>
                    <a:gd name="T1" fmla="*/ 0 h 2678"/>
                    <a:gd name="T2" fmla="*/ 2 w 730"/>
                    <a:gd name="T3" fmla="*/ 1 h 2678"/>
                    <a:gd name="T4" fmla="*/ 2 w 730"/>
                    <a:gd name="T5" fmla="*/ 2 h 2678"/>
                    <a:gd name="T6" fmla="*/ 1 w 730"/>
                    <a:gd name="T7" fmla="*/ 3 h 2678"/>
                    <a:gd name="T8" fmla="*/ 1 w 730"/>
                    <a:gd name="T9" fmla="*/ 5 h 2678"/>
                    <a:gd name="T10" fmla="*/ 1 w 730"/>
                    <a:gd name="T11" fmla="*/ 6 h 2678"/>
                    <a:gd name="T12" fmla="*/ 0 w 730"/>
                    <a:gd name="T13" fmla="*/ 7 h 2678"/>
                    <a:gd name="T14" fmla="*/ 0 w 730"/>
                    <a:gd name="T15" fmla="*/ 8 h 2678"/>
                    <a:gd name="T16" fmla="*/ 0 w 730"/>
                    <a:gd name="T17" fmla="*/ 10 h 2678"/>
                    <a:gd name="T18" fmla="*/ 0 w 730"/>
                    <a:gd name="T19" fmla="*/ 11 h 2678"/>
                    <a:gd name="T20" fmla="*/ 0 w 730"/>
                    <a:gd name="T21" fmla="*/ 12 h 2678"/>
                    <a:gd name="T22" fmla="*/ 0 w 730"/>
                    <a:gd name="T23" fmla="*/ 13 h 2678"/>
                    <a:gd name="T24" fmla="*/ 0 w 730"/>
                    <a:gd name="T25" fmla="*/ 14 h 2678"/>
                    <a:gd name="T26" fmla="*/ 0 w 730"/>
                    <a:gd name="T27" fmla="*/ 16 h 2678"/>
                    <a:gd name="T28" fmla="*/ 0 w 730"/>
                    <a:gd name="T29" fmla="*/ 17 h 2678"/>
                    <a:gd name="T30" fmla="*/ 0 w 730"/>
                    <a:gd name="T31" fmla="*/ 18 h 2678"/>
                    <a:gd name="T32" fmla="*/ 1 w 730"/>
                    <a:gd name="T33" fmla="*/ 19 h 2678"/>
                    <a:gd name="T34" fmla="*/ 1 w 730"/>
                    <a:gd name="T35" fmla="*/ 20 h 2678"/>
                    <a:gd name="T36" fmla="*/ 1 w 730"/>
                    <a:gd name="T37" fmla="*/ 22 h 2678"/>
                    <a:gd name="T38" fmla="*/ 1 w 730"/>
                    <a:gd name="T39" fmla="*/ 23 h 2678"/>
                    <a:gd name="T40" fmla="*/ 2 w 730"/>
                    <a:gd name="T41" fmla="*/ 24 h 2678"/>
                    <a:gd name="T42" fmla="*/ 2 w 730"/>
                    <a:gd name="T43" fmla="*/ 25 h 2678"/>
                    <a:gd name="T44" fmla="*/ 3 w 730"/>
                    <a:gd name="T45" fmla="*/ 26 h 2678"/>
                    <a:gd name="T46" fmla="*/ 3 w 730"/>
                    <a:gd name="T47" fmla="*/ 27 h 2678"/>
                    <a:gd name="T48" fmla="*/ 4 w 730"/>
                    <a:gd name="T49" fmla="*/ 29 h 2678"/>
                    <a:gd name="T50" fmla="*/ 4 w 730"/>
                    <a:gd name="T51" fmla="*/ 30 h 2678"/>
                    <a:gd name="T52" fmla="*/ 5 w 730"/>
                    <a:gd name="T53" fmla="*/ 31 h 2678"/>
                    <a:gd name="T54" fmla="*/ 6 w 730"/>
                    <a:gd name="T55" fmla="*/ 32 h 2678"/>
                    <a:gd name="T56" fmla="*/ 6 w 730"/>
                    <a:gd name="T57" fmla="*/ 33 h 2678"/>
                    <a:gd name="T58" fmla="*/ 7 w 730"/>
                    <a:gd name="T59" fmla="*/ 34 h 2678"/>
                    <a:gd name="T60" fmla="*/ 8 w 730"/>
                    <a:gd name="T61" fmla="*/ 34 h 2678"/>
                    <a:gd name="T62" fmla="*/ 9 w 730"/>
                    <a:gd name="T63" fmla="*/ 35 h 2678"/>
                    <a:gd name="T64" fmla="*/ 10 w 730"/>
                    <a:gd name="T65" fmla="*/ 36 h 267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730" h="2678">
                      <a:moveTo>
                        <a:pt x="198" y="0"/>
                      </a:moveTo>
                      <a:lnTo>
                        <a:pt x="163" y="84"/>
                      </a:lnTo>
                      <a:lnTo>
                        <a:pt x="132" y="169"/>
                      </a:lnTo>
                      <a:lnTo>
                        <a:pt x="104" y="255"/>
                      </a:lnTo>
                      <a:lnTo>
                        <a:pt x="79" y="343"/>
                      </a:lnTo>
                      <a:lnTo>
                        <a:pt x="57" y="431"/>
                      </a:lnTo>
                      <a:lnTo>
                        <a:pt x="39" y="519"/>
                      </a:lnTo>
                      <a:lnTo>
                        <a:pt x="25" y="609"/>
                      </a:lnTo>
                      <a:lnTo>
                        <a:pt x="13" y="700"/>
                      </a:lnTo>
                      <a:lnTo>
                        <a:pt x="5" y="790"/>
                      </a:lnTo>
                      <a:lnTo>
                        <a:pt x="1" y="881"/>
                      </a:lnTo>
                      <a:lnTo>
                        <a:pt x="0" y="971"/>
                      </a:lnTo>
                      <a:lnTo>
                        <a:pt x="2" y="1062"/>
                      </a:lnTo>
                      <a:lnTo>
                        <a:pt x="9" y="1153"/>
                      </a:lnTo>
                      <a:lnTo>
                        <a:pt x="17" y="1243"/>
                      </a:lnTo>
                      <a:lnTo>
                        <a:pt x="30" y="1333"/>
                      </a:lnTo>
                      <a:lnTo>
                        <a:pt x="46" y="1422"/>
                      </a:lnTo>
                      <a:lnTo>
                        <a:pt x="66" y="1511"/>
                      </a:lnTo>
                      <a:lnTo>
                        <a:pt x="88" y="1599"/>
                      </a:lnTo>
                      <a:lnTo>
                        <a:pt x="115" y="1685"/>
                      </a:lnTo>
                      <a:lnTo>
                        <a:pt x="143" y="1772"/>
                      </a:lnTo>
                      <a:lnTo>
                        <a:pt x="177" y="1857"/>
                      </a:lnTo>
                      <a:lnTo>
                        <a:pt x="212" y="1940"/>
                      </a:lnTo>
                      <a:lnTo>
                        <a:pt x="251" y="2021"/>
                      </a:lnTo>
                      <a:lnTo>
                        <a:pt x="293" y="2102"/>
                      </a:lnTo>
                      <a:lnTo>
                        <a:pt x="338" y="2182"/>
                      </a:lnTo>
                      <a:lnTo>
                        <a:pt x="385" y="2258"/>
                      </a:lnTo>
                      <a:lnTo>
                        <a:pt x="436" y="2333"/>
                      </a:lnTo>
                      <a:lnTo>
                        <a:pt x="489" y="2407"/>
                      </a:lnTo>
                      <a:lnTo>
                        <a:pt x="546" y="2478"/>
                      </a:lnTo>
                      <a:lnTo>
                        <a:pt x="605" y="2548"/>
                      </a:lnTo>
                      <a:lnTo>
                        <a:pt x="666" y="2614"/>
                      </a:lnTo>
                      <a:lnTo>
                        <a:pt x="730" y="2678"/>
                      </a:lnTo>
                    </a:path>
                  </a:pathLst>
                </a:custGeom>
                <a:noFill/>
                <a:ln w="5715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24" name="Freeform 91"/>
                <p:cNvSpPr>
                  <a:spLocks/>
                </p:cNvSpPr>
                <p:nvPr/>
              </p:nvSpPr>
              <p:spPr bwMode="auto">
                <a:xfrm>
                  <a:off x="3694" y="1053"/>
                  <a:ext cx="248" cy="914"/>
                </a:xfrm>
                <a:custGeom>
                  <a:avLst/>
                  <a:gdLst>
                    <a:gd name="T0" fmla="*/ 0 w 730"/>
                    <a:gd name="T1" fmla="*/ 36 h 2678"/>
                    <a:gd name="T2" fmla="*/ 1 w 730"/>
                    <a:gd name="T3" fmla="*/ 35 h 2678"/>
                    <a:gd name="T4" fmla="*/ 2 w 730"/>
                    <a:gd name="T5" fmla="*/ 34 h 2678"/>
                    <a:gd name="T6" fmla="*/ 2 w 730"/>
                    <a:gd name="T7" fmla="*/ 34 h 2678"/>
                    <a:gd name="T8" fmla="*/ 3 w 730"/>
                    <a:gd name="T9" fmla="*/ 33 h 2678"/>
                    <a:gd name="T10" fmla="*/ 4 w 730"/>
                    <a:gd name="T11" fmla="*/ 32 h 2678"/>
                    <a:gd name="T12" fmla="*/ 5 w 730"/>
                    <a:gd name="T13" fmla="*/ 31 h 2678"/>
                    <a:gd name="T14" fmla="*/ 5 w 730"/>
                    <a:gd name="T15" fmla="*/ 30 h 2678"/>
                    <a:gd name="T16" fmla="*/ 6 w 730"/>
                    <a:gd name="T17" fmla="*/ 29 h 2678"/>
                    <a:gd name="T18" fmla="*/ 6 w 730"/>
                    <a:gd name="T19" fmla="*/ 27 h 2678"/>
                    <a:gd name="T20" fmla="*/ 7 w 730"/>
                    <a:gd name="T21" fmla="*/ 26 h 2678"/>
                    <a:gd name="T22" fmla="*/ 7 w 730"/>
                    <a:gd name="T23" fmla="*/ 25 h 2678"/>
                    <a:gd name="T24" fmla="*/ 8 w 730"/>
                    <a:gd name="T25" fmla="*/ 24 h 2678"/>
                    <a:gd name="T26" fmla="*/ 8 w 730"/>
                    <a:gd name="T27" fmla="*/ 23 h 2678"/>
                    <a:gd name="T28" fmla="*/ 8 w 730"/>
                    <a:gd name="T29" fmla="*/ 22 h 2678"/>
                    <a:gd name="T30" fmla="*/ 9 w 730"/>
                    <a:gd name="T31" fmla="*/ 20 h 2678"/>
                    <a:gd name="T32" fmla="*/ 9 w 730"/>
                    <a:gd name="T33" fmla="*/ 19 h 2678"/>
                    <a:gd name="T34" fmla="*/ 10 w 730"/>
                    <a:gd name="T35" fmla="*/ 18 h 2678"/>
                    <a:gd name="T36" fmla="*/ 10 w 730"/>
                    <a:gd name="T37" fmla="*/ 17 h 2678"/>
                    <a:gd name="T38" fmla="*/ 10 w 730"/>
                    <a:gd name="T39" fmla="*/ 16 h 2678"/>
                    <a:gd name="T40" fmla="*/ 10 w 730"/>
                    <a:gd name="T41" fmla="*/ 14 h 2678"/>
                    <a:gd name="T42" fmla="*/ 10 w 730"/>
                    <a:gd name="T43" fmla="*/ 13 h 2678"/>
                    <a:gd name="T44" fmla="*/ 10 w 730"/>
                    <a:gd name="T45" fmla="*/ 12 h 2678"/>
                    <a:gd name="T46" fmla="*/ 10 w 730"/>
                    <a:gd name="T47" fmla="*/ 11 h 2678"/>
                    <a:gd name="T48" fmla="*/ 10 w 730"/>
                    <a:gd name="T49" fmla="*/ 10 h 2678"/>
                    <a:gd name="T50" fmla="*/ 10 w 730"/>
                    <a:gd name="T51" fmla="*/ 8 h 2678"/>
                    <a:gd name="T52" fmla="*/ 9 w 730"/>
                    <a:gd name="T53" fmla="*/ 7 h 2678"/>
                    <a:gd name="T54" fmla="*/ 9 w 730"/>
                    <a:gd name="T55" fmla="*/ 6 h 2678"/>
                    <a:gd name="T56" fmla="*/ 8 w 730"/>
                    <a:gd name="T57" fmla="*/ 5 h 2678"/>
                    <a:gd name="T58" fmla="*/ 8 w 730"/>
                    <a:gd name="T59" fmla="*/ 3 h 2678"/>
                    <a:gd name="T60" fmla="*/ 8 w 730"/>
                    <a:gd name="T61" fmla="*/ 2 h 2678"/>
                    <a:gd name="T62" fmla="*/ 7 w 730"/>
                    <a:gd name="T63" fmla="*/ 1 h 2678"/>
                    <a:gd name="T64" fmla="*/ 7 w 730"/>
                    <a:gd name="T65" fmla="*/ 0 h 267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730" h="2678">
                      <a:moveTo>
                        <a:pt x="0" y="2678"/>
                      </a:moveTo>
                      <a:lnTo>
                        <a:pt x="64" y="2614"/>
                      </a:lnTo>
                      <a:lnTo>
                        <a:pt x="125" y="2548"/>
                      </a:lnTo>
                      <a:lnTo>
                        <a:pt x="184" y="2478"/>
                      </a:lnTo>
                      <a:lnTo>
                        <a:pt x="241" y="2407"/>
                      </a:lnTo>
                      <a:lnTo>
                        <a:pt x="294" y="2333"/>
                      </a:lnTo>
                      <a:lnTo>
                        <a:pt x="344" y="2258"/>
                      </a:lnTo>
                      <a:lnTo>
                        <a:pt x="392" y="2182"/>
                      </a:lnTo>
                      <a:lnTo>
                        <a:pt x="437" y="2102"/>
                      </a:lnTo>
                      <a:lnTo>
                        <a:pt x="479" y="2021"/>
                      </a:lnTo>
                      <a:lnTo>
                        <a:pt x="518" y="1940"/>
                      </a:lnTo>
                      <a:lnTo>
                        <a:pt x="554" y="1857"/>
                      </a:lnTo>
                      <a:lnTo>
                        <a:pt x="587" y="1772"/>
                      </a:lnTo>
                      <a:lnTo>
                        <a:pt x="616" y="1685"/>
                      </a:lnTo>
                      <a:lnTo>
                        <a:pt x="642" y="1599"/>
                      </a:lnTo>
                      <a:lnTo>
                        <a:pt x="665" y="1511"/>
                      </a:lnTo>
                      <a:lnTo>
                        <a:pt x="684" y="1422"/>
                      </a:lnTo>
                      <a:lnTo>
                        <a:pt x="700" y="1333"/>
                      </a:lnTo>
                      <a:lnTo>
                        <a:pt x="713" y="1243"/>
                      </a:lnTo>
                      <a:lnTo>
                        <a:pt x="721" y="1153"/>
                      </a:lnTo>
                      <a:lnTo>
                        <a:pt x="728" y="1062"/>
                      </a:lnTo>
                      <a:lnTo>
                        <a:pt x="730" y="971"/>
                      </a:lnTo>
                      <a:lnTo>
                        <a:pt x="729" y="881"/>
                      </a:lnTo>
                      <a:lnTo>
                        <a:pt x="725" y="790"/>
                      </a:lnTo>
                      <a:lnTo>
                        <a:pt x="717" y="700"/>
                      </a:lnTo>
                      <a:lnTo>
                        <a:pt x="705" y="609"/>
                      </a:lnTo>
                      <a:lnTo>
                        <a:pt x="690" y="519"/>
                      </a:lnTo>
                      <a:lnTo>
                        <a:pt x="673" y="431"/>
                      </a:lnTo>
                      <a:lnTo>
                        <a:pt x="651" y="343"/>
                      </a:lnTo>
                      <a:lnTo>
                        <a:pt x="626" y="255"/>
                      </a:lnTo>
                      <a:lnTo>
                        <a:pt x="599" y="169"/>
                      </a:lnTo>
                      <a:lnTo>
                        <a:pt x="567" y="84"/>
                      </a:lnTo>
                      <a:lnTo>
                        <a:pt x="532" y="0"/>
                      </a:lnTo>
                    </a:path>
                  </a:pathLst>
                </a:custGeom>
                <a:noFill/>
                <a:ln w="57150" cmpd="sng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88121" name="Line 92"/>
              <p:cNvSpPr>
                <a:spLocks noChangeShapeType="1"/>
              </p:cNvSpPr>
              <p:nvPr/>
            </p:nvSpPr>
            <p:spPr bwMode="auto">
              <a:xfrm>
                <a:off x="2214" y="1380"/>
                <a:ext cx="5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88122" name="Line 93"/>
              <p:cNvSpPr>
                <a:spLocks noChangeShapeType="1"/>
              </p:cNvSpPr>
              <p:nvPr/>
            </p:nvSpPr>
            <p:spPr bwMode="auto">
              <a:xfrm>
                <a:off x="3487" y="1380"/>
                <a:ext cx="5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88093" name="Group 94"/>
            <p:cNvGrpSpPr>
              <a:grpSpLocks/>
            </p:cNvGrpSpPr>
            <p:nvPr/>
          </p:nvGrpSpPr>
          <p:grpSpPr bwMode="auto">
            <a:xfrm>
              <a:off x="2559" y="1602"/>
              <a:ext cx="1135" cy="365"/>
              <a:chOff x="2559" y="1602"/>
              <a:chExt cx="1135" cy="365"/>
            </a:xfrm>
          </p:grpSpPr>
          <p:grpSp>
            <p:nvGrpSpPr>
              <p:cNvPr id="88105" name="Group 95"/>
              <p:cNvGrpSpPr>
                <a:grpSpLocks/>
              </p:cNvGrpSpPr>
              <p:nvPr/>
            </p:nvGrpSpPr>
            <p:grpSpPr bwMode="auto">
              <a:xfrm>
                <a:off x="2559" y="1602"/>
                <a:ext cx="1135" cy="365"/>
                <a:chOff x="2559" y="1602"/>
                <a:chExt cx="1135" cy="365"/>
              </a:xfrm>
            </p:grpSpPr>
            <p:sp>
              <p:nvSpPr>
                <p:cNvPr id="88118" name="Freeform 96"/>
                <p:cNvSpPr>
                  <a:spLocks/>
                </p:cNvSpPr>
                <p:nvPr/>
              </p:nvSpPr>
              <p:spPr bwMode="auto">
                <a:xfrm>
                  <a:off x="2559" y="1602"/>
                  <a:ext cx="174" cy="365"/>
                </a:xfrm>
                <a:custGeom>
                  <a:avLst/>
                  <a:gdLst>
                    <a:gd name="T0" fmla="*/ 0 w 512"/>
                    <a:gd name="T1" fmla="*/ 14 h 1072"/>
                    <a:gd name="T2" fmla="*/ 1 w 512"/>
                    <a:gd name="T3" fmla="*/ 13 h 1072"/>
                    <a:gd name="T4" fmla="*/ 1 w 512"/>
                    <a:gd name="T5" fmla="*/ 11 h 1072"/>
                    <a:gd name="T6" fmla="*/ 2 w 512"/>
                    <a:gd name="T7" fmla="*/ 9 h 1072"/>
                    <a:gd name="T8" fmla="*/ 2 w 512"/>
                    <a:gd name="T9" fmla="*/ 8 h 1072"/>
                    <a:gd name="T10" fmla="*/ 3 w 512"/>
                    <a:gd name="T11" fmla="*/ 7 h 1072"/>
                    <a:gd name="T12" fmla="*/ 3 w 512"/>
                    <a:gd name="T13" fmla="*/ 6 h 1072"/>
                    <a:gd name="T14" fmla="*/ 4 w 512"/>
                    <a:gd name="T15" fmla="*/ 5 h 1072"/>
                    <a:gd name="T16" fmla="*/ 4 w 512"/>
                    <a:gd name="T17" fmla="*/ 5 h 1072"/>
                    <a:gd name="T18" fmla="*/ 5 w 512"/>
                    <a:gd name="T19" fmla="*/ 4 h 1072"/>
                    <a:gd name="T20" fmla="*/ 5 w 512"/>
                    <a:gd name="T21" fmla="*/ 3 h 1072"/>
                    <a:gd name="T22" fmla="*/ 6 w 512"/>
                    <a:gd name="T23" fmla="*/ 2 h 1072"/>
                    <a:gd name="T24" fmla="*/ 6 w 512"/>
                    <a:gd name="T25" fmla="*/ 1 h 1072"/>
                    <a:gd name="T26" fmla="*/ 7 w 512"/>
                    <a:gd name="T27" fmla="*/ 0 h 107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512" h="1072">
                      <a:moveTo>
                        <a:pt x="0" y="1072"/>
                      </a:moveTo>
                      <a:lnTo>
                        <a:pt x="54" y="940"/>
                      </a:lnTo>
                      <a:lnTo>
                        <a:pt x="109" y="809"/>
                      </a:lnTo>
                      <a:lnTo>
                        <a:pt x="165" y="677"/>
                      </a:lnTo>
                      <a:lnTo>
                        <a:pt x="195" y="611"/>
                      </a:lnTo>
                      <a:lnTo>
                        <a:pt x="225" y="545"/>
                      </a:lnTo>
                      <a:lnTo>
                        <a:pt x="256" y="477"/>
                      </a:lnTo>
                      <a:lnTo>
                        <a:pt x="288" y="411"/>
                      </a:lnTo>
                      <a:lnTo>
                        <a:pt x="322" y="344"/>
                      </a:lnTo>
                      <a:lnTo>
                        <a:pt x="356" y="275"/>
                      </a:lnTo>
                      <a:lnTo>
                        <a:pt x="393" y="208"/>
                      </a:lnTo>
                      <a:lnTo>
                        <a:pt x="431" y="139"/>
                      </a:lnTo>
                      <a:lnTo>
                        <a:pt x="471" y="70"/>
                      </a:lnTo>
                      <a:lnTo>
                        <a:pt x="512" y="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9" name="Freeform 97"/>
                <p:cNvSpPr>
                  <a:spLocks/>
                </p:cNvSpPr>
                <p:nvPr/>
              </p:nvSpPr>
              <p:spPr bwMode="auto">
                <a:xfrm>
                  <a:off x="3520" y="1602"/>
                  <a:ext cx="174" cy="365"/>
                </a:xfrm>
                <a:custGeom>
                  <a:avLst/>
                  <a:gdLst>
                    <a:gd name="T0" fmla="*/ 0 w 512"/>
                    <a:gd name="T1" fmla="*/ 0 h 1072"/>
                    <a:gd name="T2" fmla="*/ 1 w 512"/>
                    <a:gd name="T3" fmla="*/ 1 h 1072"/>
                    <a:gd name="T4" fmla="*/ 1 w 512"/>
                    <a:gd name="T5" fmla="*/ 2 h 1072"/>
                    <a:gd name="T6" fmla="*/ 2 w 512"/>
                    <a:gd name="T7" fmla="*/ 3 h 1072"/>
                    <a:gd name="T8" fmla="*/ 2 w 512"/>
                    <a:gd name="T9" fmla="*/ 4 h 1072"/>
                    <a:gd name="T10" fmla="*/ 2 w 512"/>
                    <a:gd name="T11" fmla="*/ 5 h 1072"/>
                    <a:gd name="T12" fmla="*/ 3 w 512"/>
                    <a:gd name="T13" fmla="*/ 5 h 1072"/>
                    <a:gd name="T14" fmla="*/ 3 w 512"/>
                    <a:gd name="T15" fmla="*/ 6 h 1072"/>
                    <a:gd name="T16" fmla="*/ 4 w 512"/>
                    <a:gd name="T17" fmla="*/ 7 h 1072"/>
                    <a:gd name="T18" fmla="*/ 4 w 512"/>
                    <a:gd name="T19" fmla="*/ 8 h 1072"/>
                    <a:gd name="T20" fmla="*/ 5 w 512"/>
                    <a:gd name="T21" fmla="*/ 9 h 1072"/>
                    <a:gd name="T22" fmla="*/ 5 w 512"/>
                    <a:gd name="T23" fmla="*/ 11 h 1072"/>
                    <a:gd name="T24" fmla="*/ 6 w 512"/>
                    <a:gd name="T25" fmla="*/ 13 h 1072"/>
                    <a:gd name="T26" fmla="*/ 7 w 512"/>
                    <a:gd name="T27" fmla="*/ 14 h 107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512" h="1072">
                      <a:moveTo>
                        <a:pt x="0" y="0"/>
                      </a:moveTo>
                      <a:lnTo>
                        <a:pt x="42" y="70"/>
                      </a:lnTo>
                      <a:lnTo>
                        <a:pt x="82" y="139"/>
                      </a:lnTo>
                      <a:lnTo>
                        <a:pt x="119" y="208"/>
                      </a:lnTo>
                      <a:lnTo>
                        <a:pt x="156" y="275"/>
                      </a:lnTo>
                      <a:lnTo>
                        <a:pt x="191" y="344"/>
                      </a:lnTo>
                      <a:lnTo>
                        <a:pt x="224" y="411"/>
                      </a:lnTo>
                      <a:lnTo>
                        <a:pt x="256" y="477"/>
                      </a:lnTo>
                      <a:lnTo>
                        <a:pt x="287" y="545"/>
                      </a:lnTo>
                      <a:lnTo>
                        <a:pt x="318" y="611"/>
                      </a:lnTo>
                      <a:lnTo>
                        <a:pt x="347" y="677"/>
                      </a:lnTo>
                      <a:lnTo>
                        <a:pt x="403" y="809"/>
                      </a:lnTo>
                      <a:lnTo>
                        <a:pt x="457" y="940"/>
                      </a:lnTo>
                      <a:lnTo>
                        <a:pt x="512" y="1072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8106" name="Group 98"/>
              <p:cNvGrpSpPr>
                <a:grpSpLocks/>
              </p:cNvGrpSpPr>
              <p:nvPr/>
            </p:nvGrpSpPr>
            <p:grpSpPr bwMode="auto">
              <a:xfrm>
                <a:off x="2559" y="1967"/>
                <a:ext cx="1135" cy="0"/>
                <a:chOff x="2559" y="1967"/>
                <a:chExt cx="1135" cy="0"/>
              </a:xfrm>
            </p:grpSpPr>
            <p:sp>
              <p:nvSpPr>
                <p:cNvPr id="88107" name="Line 99"/>
                <p:cNvSpPr>
                  <a:spLocks noChangeShapeType="1"/>
                </p:cNvSpPr>
                <p:nvPr/>
              </p:nvSpPr>
              <p:spPr bwMode="auto">
                <a:xfrm>
                  <a:off x="2559" y="1967"/>
                  <a:ext cx="46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8" name="Line 100"/>
                <p:cNvSpPr>
                  <a:spLocks noChangeShapeType="1"/>
                </p:cNvSpPr>
                <p:nvPr/>
              </p:nvSpPr>
              <p:spPr bwMode="auto">
                <a:xfrm>
                  <a:off x="2629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9" name="Line 101"/>
                <p:cNvSpPr>
                  <a:spLocks noChangeShapeType="1"/>
                </p:cNvSpPr>
                <p:nvPr/>
              </p:nvSpPr>
              <p:spPr bwMode="auto">
                <a:xfrm>
                  <a:off x="2741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0" name="Line 102"/>
                <p:cNvSpPr>
                  <a:spLocks noChangeShapeType="1"/>
                </p:cNvSpPr>
                <p:nvPr/>
              </p:nvSpPr>
              <p:spPr bwMode="auto">
                <a:xfrm>
                  <a:off x="2855" y="196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1" name="Line 103"/>
                <p:cNvSpPr>
                  <a:spLocks noChangeShapeType="1"/>
                </p:cNvSpPr>
                <p:nvPr/>
              </p:nvSpPr>
              <p:spPr bwMode="auto">
                <a:xfrm>
                  <a:off x="2967" y="196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2" name="Line 104"/>
                <p:cNvSpPr>
                  <a:spLocks noChangeShapeType="1"/>
                </p:cNvSpPr>
                <p:nvPr/>
              </p:nvSpPr>
              <p:spPr bwMode="auto">
                <a:xfrm>
                  <a:off x="3082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3" name="Line 105"/>
                <p:cNvSpPr>
                  <a:spLocks noChangeShapeType="1"/>
                </p:cNvSpPr>
                <p:nvPr/>
              </p:nvSpPr>
              <p:spPr bwMode="auto">
                <a:xfrm>
                  <a:off x="3194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4" name="Line 106"/>
                <p:cNvSpPr>
                  <a:spLocks noChangeShapeType="1"/>
                </p:cNvSpPr>
                <p:nvPr/>
              </p:nvSpPr>
              <p:spPr bwMode="auto">
                <a:xfrm>
                  <a:off x="3308" y="196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5" name="Line 107"/>
                <p:cNvSpPr>
                  <a:spLocks noChangeShapeType="1"/>
                </p:cNvSpPr>
                <p:nvPr/>
              </p:nvSpPr>
              <p:spPr bwMode="auto">
                <a:xfrm>
                  <a:off x="3423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6" name="Line 108"/>
                <p:cNvSpPr>
                  <a:spLocks noChangeShapeType="1"/>
                </p:cNvSpPr>
                <p:nvPr/>
              </p:nvSpPr>
              <p:spPr bwMode="auto">
                <a:xfrm>
                  <a:off x="3535" y="196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17" name="Line 109"/>
                <p:cNvSpPr>
                  <a:spLocks noChangeShapeType="1"/>
                </p:cNvSpPr>
                <p:nvPr/>
              </p:nvSpPr>
              <p:spPr bwMode="auto">
                <a:xfrm>
                  <a:off x="3649" y="1967"/>
                  <a:ext cx="45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8094" name="Group 110"/>
            <p:cNvGrpSpPr>
              <a:grpSpLocks/>
            </p:cNvGrpSpPr>
            <p:nvPr/>
          </p:nvGrpSpPr>
          <p:grpSpPr bwMode="auto">
            <a:xfrm>
              <a:off x="2378" y="1053"/>
              <a:ext cx="1498" cy="0"/>
              <a:chOff x="2378" y="1053"/>
              <a:chExt cx="1498" cy="0"/>
            </a:xfrm>
          </p:grpSpPr>
          <p:grpSp>
            <p:nvGrpSpPr>
              <p:cNvPr id="88095" name="Group 111"/>
              <p:cNvGrpSpPr>
                <a:grpSpLocks/>
              </p:cNvGrpSpPr>
              <p:nvPr/>
            </p:nvGrpSpPr>
            <p:grpSpPr bwMode="auto">
              <a:xfrm>
                <a:off x="2835" y="1053"/>
                <a:ext cx="589" cy="0"/>
                <a:chOff x="2835" y="1053"/>
                <a:chExt cx="589" cy="0"/>
              </a:xfrm>
            </p:grpSpPr>
            <p:sp>
              <p:nvSpPr>
                <p:cNvPr id="88099" name="Line 112"/>
                <p:cNvSpPr>
                  <a:spLocks noChangeShapeType="1"/>
                </p:cNvSpPr>
                <p:nvPr/>
              </p:nvSpPr>
              <p:spPr bwMode="auto">
                <a:xfrm>
                  <a:off x="2835" y="1053"/>
                  <a:ext cx="53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0" name="Line 113"/>
                <p:cNvSpPr>
                  <a:spLocks noChangeShapeType="1"/>
                </p:cNvSpPr>
                <p:nvPr/>
              </p:nvSpPr>
              <p:spPr bwMode="auto">
                <a:xfrm>
                  <a:off x="2912" y="1053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1" name="Line 114"/>
                <p:cNvSpPr>
                  <a:spLocks noChangeShapeType="1"/>
                </p:cNvSpPr>
                <p:nvPr/>
              </p:nvSpPr>
              <p:spPr bwMode="auto">
                <a:xfrm>
                  <a:off x="3024" y="1053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2" name="Line 115"/>
                <p:cNvSpPr>
                  <a:spLocks noChangeShapeType="1"/>
                </p:cNvSpPr>
                <p:nvPr/>
              </p:nvSpPr>
              <p:spPr bwMode="auto">
                <a:xfrm>
                  <a:off x="3139" y="1053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3" name="Line 116"/>
                <p:cNvSpPr>
                  <a:spLocks noChangeShapeType="1"/>
                </p:cNvSpPr>
                <p:nvPr/>
              </p:nvSpPr>
              <p:spPr bwMode="auto">
                <a:xfrm>
                  <a:off x="3251" y="1053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104" name="Line 117"/>
                <p:cNvSpPr>
                  <a:spLocks noChangeShapeType="1"/>
                </p:cNvSpPr>
                <p:nvPr/>
              </p:nvSpPr>
              <p:spPr bwMode="auto">
                <a:xfrm>
                  <a:off x="3365" y="1053"/>
                  <a:ext cx="59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88096" name="Group 118"/>
              <p:cNvGrpSpPr>
                <a:grpSpLocks/>
              </p:cNvGrpSpPr>
              <p:nvPr/>
            </p:nvGrpSpPr>
            <p:grpSpPr bwMode="auto">
              <a:xfrm>
                <a:off x="2378" y="1053"/>
                <a:ext cx="1498" cy="0"/>
                <a:chOff x="2378" y="1053"/>
                <a:chExt cx="1498" cy="0"/>
              </a:xfrm>
            </p:grpSpPr>
            <p:sp>
              <p:nvSpPr>
                <p:cNvPr id="88097" name="Line 119"/>
                <p:cNvSpPr>
                  <a:spLocks noChangeShapeType="1"/>
                </p:cNvSpPr>
                <p:nvPr/>
              </p:nvSpPr>
              <p:spPr bwMode="auto">
                <a:xfrm flipH="1">
                  <a:off x="2378" y="1053"/>
                  <a:ext cx="43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8098" name="Line 120"/>
                <p:cNvSpPr>
                  <a:spLocks noChangeShapeType="1"/>
                </p:cNvSpPr>
                <p:nvPr/>
              </p:nvSpPr>
              <p:spPr bwMode="auto">
                <a:xfrm>
                  <a:off x="3442" y="1053"/>
                  <a:ext cx="43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12089" name="Group 121"/>
          <p:cNvGrpSpPr>
            <a:grpSpLocks/>
          </p:cNvGrpSpPr>
          <p:nvPr/>
        </p:nvGrpSpPr>
        <p:grpSpPr bwMode="auto">
          <a:xfrm>
            <a:off x="5076825" y="2998788"/>
            <a:ext cx="3671888" cy="3098800"/>
            <a:chOff x="3198" y="1889"/>
            <a:chExt cx="2313" cy="1952"/>
          </a:xfrm>
        </p:grpSpPr>
        <p:sp>
          <p:nvSpPr>
            <p:cNvPr id="88070" name="Freeform 122"/>
            <p:cNvSpPr>
              <a:spLocks/>
            </p:cNvSpPr>
            <p:nvPr/>
          </p:nvSpPr>
          <p:spPr bwMode="auto">
            <a:xfrm>
              <a:off x="4885" y="3559"/>
              <a:ext cx="468" cy="282"/>
            </a:xfrm>
            <a:custGeom>
              <a:avLst/>
              <a:gdLst>
                <a:gd name="T0" fmla="*/ 0 w 2617"/>
                <a:gd name="T1" fmla="*/ 0 h 1575"/>
                <a:gd name="T2" fmla="*/ 0 w 2617"/>
                <a:gd name="T3" fmla="*/ 0 h 1575"/>
                <a:gd name="T4" fmla="*/ 0 w 2617"/>
                <a:gd name="T5" fmla="*/ 0 h 1575"/>
                <a:gd name="T6" fmla="*/ 0 w 2617"/>
                <a:gd name="T7" fmla="*/ 1 h 1575"/>
                <a:gd name="T8" fmla="*/ 0 w 2617"/>
                <a:gd name="T9" fmla="*/ 1 h 1575"/>
                <a:gd name="T10" fmla="*/ 0 w 2617"/>
                <a:gd name="T11" fmla="*/ 1 h 1575"/>
                <a:gd name="T12" fmla="*/ 1 w 2617"/>
                <a:gd name="T13" fmla="*/ 1 h 1575"/>
                <a:gd name="T14" fmla="*/ 1 w 2617"/>
                <a:gd name="T15" fmla="*/ 1 h 1575"/>
                <a:gd name="T16" fmla="*/ 1 w 2617"/>
                <a:gd name="T17" fmla="*/ 1 h 1575"/>
                <a:gd name="T18" fmla="*/ 1 w 2617"/>
                <a:gd name="T19" fmla="*/ 1 h 1575"/>
                <a:gd name="T20" fmla="*/ 1 w 2617"/>
                <a:gd name="T21" fmla="*/ 1 h 1575"/>
                <a:gd name="T22" fmla="*/ 1 w 2617"/>
                <a:gd name="T23" fmla="*/ 1 h 1575"/>
                <a:gd name="T24" fmla="*/ 1 w 2617"/>
                <a:gd name="T25" fmla="*/ 1 h 1575"/>
                <a:gd name="T26" fmla="*/ 1 w 2617"/>
                <a:gd name="T27" fmla="*/ 1 h 1575"/>
                <a:gd name="T28" fmla="*/ 1 w 2617"/>
                <a:gd name="T29" fmla="*/ 2 h 1575"/>
                <a:gd name="T30" fmla="*/ 1 w 2617"/>
                <a:gd name="T31" fmla="*/ 2 h 1575"/>
                <a:gd name="T32" fmla="*/ 1 w 2617"/>
                <a:gd name="T33" fmla="*/ 2 h 1575"/>
                <a:gd name="T34" fmla="*/ 1 w 2617"/>
                <a:gd name="T35" fmla="*/ 2 h 1575"/>
                <a:gd name="T36" fmla="*/ 2 w 2617"/>
                <a:gd name="T37" fmla="*/ 2 h 1575"/>
                <a:gd name="T38" fmla="*/ 2 w 2617"/>
                <a:gd name="T39" fmla="*/ 2 h 1575"/>
                <a:gd name="T40" fmla="*/ 2 w 2617"/>
                <a:gd name="T41" fmla="*/ 2 h 1575"/>
                <a:gd name="T42" fmla="*/ 2 w 2617"/>
                <a:gd name="T43" fmla="*/ 2 h 1575"/>
                <a:gd name="T44" fmla="*/ 2 w 2617"/>
                <a:gd name="T45" fmla="*/ 2 h 1575"/>
                <a:gd name="T46" fmla="*/ 2 w 2617"/>
                <a:gd name="T47" fmla="*/ 1 h 1575"/>
                <a:gd name="T48" fmla="*/ 2 w 2617"/>
                <a:gd name="T49" fmla="*/ 1 h 1575"/>
                <a:gd name="T50" fmla="*/ 2 w 2617"/>
                <a:gd name="T51" fmla="*/ 1 h 1575"/>
                <a:gd name="T52" fmla="*/ 2 w 2617"/>
                <a:gd name="T53" fmla="*/ 1 h 1575"/>
                <a:gd name="T54" fmla="*/ 2 w 2617"/>
                <a:gd name="T55" fmla="*/ 1 h 1575"/>
                <a:gd name="T56" fmla="*/ 3 w 2617"/>
                <a:gd name="T57" fmla="*/ 1 h 1575"/>
                <a:gd name="T58" fmla="*/ 3 w 2617"/>
                <a:gd name="T59" fmla="*/ 1 h 1575"/>
                <a:gd name="T60" fmla="*/ 3 w 2617"/>
                <a:gd name="T61" fmla="*/ 1 h 1575"/>
                <a:gd name="T62" fmla="*/ 3 w 2617"/>
                <a:gd name="T63" fmla="*/ 1 h 15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17" h="1575">
                  <a:moveTo>
                    <a:pt x="0" y="0"/>
                  </a:moveTo>
                  <a:lnTo>
                    <a:pt x="66" y="163"/>
                  </a:lnTo>
                  <a:lnTo>
                    <a:pt x="134" y="318"/>
                  </a:lnTo>
                  <a:lnTo>
                    <a:pt x="206" y="466"/>
                  </a:lnTo>
                  <a:lnTo>
                    <a:pt x="280" y="607"/>
                  </a:lnTo>
                  <a:lnTo>
                    <a:pt x="356" y="737"/>
                  </a:lnTo>
                  <a:lnTo>
                    <a:pt x="434" y="860"/>
                  </a:lnTo>
                  <a:lnTo>
                    <a:pt x="515" y="973"/>
                  </a:lnTo>
                  <a:lnTo>
                    <a:pt x="596" y="1077"/>
                  </a:lnTo>
                  <a:lnTo>
                    <a:pt x="680" y="1172"/>
                  </a:lnTo>
                  <a:lnTo>
                    <a:pt x="767" y="1257"/>
                  </a:lnTo>
                  <a:lnTo>
                    <a:pt x="853" y="1332"/>
                  </a:lnTo>
                  <a:lnTo>
                    <a:pt x="941" y="1397"/>
                  </a:lnTo>
                  <a:lnTo>
                    <a:pt x="1030" y="1452"/>
                  </a:lnTo>
                  <a:lnTo>
                    <a:pt x="1120" y="1498"/>
                  </a:lnTo>
                  <a:lnTo>
                    <a:pt x="1211" y="1533"/>
                  </a:lnTo>
                  <a:lnTo>
                    <a:pt x="1302" y="1557"/>
                  </a:lnTo>
                  <a:lnTo>
                    <a:pt x="1393" y="1572"/>
                  </a:lnTo>
                  <a:lnTo>
                    <a:pt x="1485" y="1575"/>
                  </a:lnTo>
                  <a:lnTo>
                    <a:pt x="1577" y="1570"/>
                  </a:lnTo>
                  <a:lnTo>
                    <a:pt x="1669" y="1552"/>
                  </a:lnTo>
                  <a:lnTo>
                    <a:pt x="1760" y="1525"/>
                  </a:lnTo>
                  <a:lnTo>
                    <a:pt x="1851" y="1488"/>
                  </a:lnTo>
                  <a:lnTo>
                    <a:pt x="1940" y="1440"/>
                  </a:lnTo>
                  <a:lnTo>
                    <a:pt x="2030" y="1383"/>
                  </a:lnTo>
                  <a:lnTo>
                    <a:pt x="2118" y="1314"/>
                  </a:lnTo>
                  <a:lnTo>
                    <a:pt x="2206" y="1237"/>
                  </a:lnTo>
                  <a:lnTo>
                    <a:pt x="2291" y="1150"/>
                  </a:lnTo>
                  <a:lnTo>
                    <a:pt x="2376" y="1052"/>
                  </a:lnTo>
                  <a:lnTo>
                    <a:pt x="2458" y="946"/>
                  </a:lnTo>
                  <a:lnTo>
                    <a:pt x="2538" y="830"/>
                  </a:lnTo>
                  <a:lnTo>
                    <a:pt x="2617" y="70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1" name="Freeform 123"/>
            <p:cNvSpPr>
              <a:spLocks/>
            </p:cNvSpPr>
            <p:nvPr/>
          </p:nvSpPr>
          <p:spPr bwMode="auto">
            <a:xfrm>
              <a:off x="4829" y="1889"/>
              <a:ext cx="682" cy="670"/>
            </a:xfrm>
            <a:custGeom>
              <a:avLst/>
              <a:gdLst>
                <a:gd name="T0" fmla="*/ 4 w 3815"/>
                <a:gd name="T1" fmla="*/ 4 h 3743"/>
                <a:gd name="T2" fmla="*/ 4 w 3815"/>
                <a:gd name="T3" fmla="*/ 4 h 3743"/>
                <a:gd name="T4" fmla="*/ 4 w 3815"/>
                <a:gd name="T5" fmla="*/ 3 h 3743"/>
                <a:gd name="T6" fmla="*/ 4 w 3815"/>
                <a:gd name="T7" fmla="*/ 3 h 3743"/>
                <a:gd name="T8" fmla="*/ 4 w 3815"/>
                <a:gd name="T9" fmla="*/ 3 h 3743"/>
                <a:gd name="T10" fmla="*/ 4 w 3815"/>
                <a:gd name="T11" fmla="*/ 3 h 3743"/>
                <a:gd name="T12" fmla="*/ 4 w 3815"/>
                <a:gd name="T13" fmla="*/ 3 h 3743"/>
                <a:gd name="T14" fmla="*/ 4 w 3815"/>
                <a:gd name="T15" fmla="*/ 2 h 3743"/>
                <a:gd name="T16" fmla="*/ 4 w 3815"/>
                <a:gd name="T17" fmla="*/ 2 h 3743"/>
                <a:gd name="T18" fmla="*/ 3 w 3815"/>
                <a:gd name="T19" fmla="*/ 2 h 3743"/>
                <a:gd name="T20" fmla="*/ 3 w 3815"/>
                <a:gd name="T21" fmla="*/ 2 h 3743"/>
                <a:gd name="T22" fmla="*/ 3 w 3815"/>
                <a:gd name="T23" fmla="*/ 2 h 3743"/>
                <a:gd name="T24" fmla="*/ 3 w 3815"/>
                <a:gd name="T25" fmla="*/ 1 h 3743"/>
                <a:gd name="T26" fmla="*/ 3 w 3815"/>
                <a:gd name="T27" fmla="*/ 1 h 3743"/>
                <a:gd name="T28" fmla="*/ 3 w 3815"/>
                <a:gd name="T29" fmla="*/ 1 h 3743"/>
                <a:gd name="T30" fmla="*/ 3 w 3815"/>
                <a:gd name="T31" fmla="*/ 1 h 3743"/>
                <a:gd name="T32" fmla="*/ 3 w 3815"/>
                <a:gd name="T33" fmla="*/ 1 h 3743"/>
                <a:gd name="T34" fmla="*/ 3 w 3815"/>
                <a:gd name="T35" fmla="*/ 1 h 3743"/>
                <a:gd name="T36" fmla="*/ 3 w 3815"/>
                <a:gd name="T37" fmla="*/ 1 h 3743"/>
                <a:gd name="T38" fmla="*/ 3 w 3815"/>
                <a:gd name="T39" fmla="*/ 1 h 3743"/>
                <a:gd name="T40" fmla="*/ 3 w 3815"/>
                <a:gd name="T41" fmla="*/ 0 h 3743"/>
                <a:gd name="T42" fmla="*/ 3 w 3815"/>
                <a:gd name="T43" fmla="*/ 0 h 3743"/>
                <a:gd name="T44" fmla="*/ 3 w 3815"/>
                <a:gd name="T45" fmla="*/ 0 h 3743"/>
                <a:gd name="T46" fmla="*/ 2 w 3815"/>
                <a:gd name="T47" fmla="*/ 0 h 3743"/>
                <a:gd name="T48" fmla="*/ 2 w 3815"/>
                <a:gd name="T49" fmla="*/ 0 h 3743"/>
                <a:gd name="T50" fmla="*/ 2 w 3815"/>
                <a:gd name="T51" fmla="*/ 0 h 3743"/>
                <a:gd name="T52" fmla="*/ 2 w 3815"/>
                <a:gd name="T53" fmla="*/ 0 h 3743"/>
                <a:gd name="T54" fmla="*/ 2 w 3815"/>
                <a:gd name="T55" fmla="*/ 0 h 3743"/>
                <a:gd name="T56" fmla="*/ 2 w 3815"/>
                <a:gd name="T57" fmla="*/ 0 h 3743"/>
                <a:gd name="T58" fmla="*/ 2 w 3815"/>
                <a:gd name="T59" fmla="*/ 0 h 3743"/>
                <a:gd name="T60" fmla="*/ 2 w 3815"/>
                <a:gd name="T61" fmla="*/ 0 h 3743"/>
                <a:gd name="T62" fmla="*/ 2 w 3815"/>
                <a:gd name="T63" fmla="*/ 0 h 3743"/>
                <a:gd name="T64" fmla="*/ 2 w 3815"/>
                <a:gd name="T65" fmla="*/ 0 h 3743"/>
                <a:gd name="T66" fmla="*/ 1 w 3815"/>
                <a:gd name="T67" fmla="*/ 0 h 3743"/>
                <a:gd name="T68" fmla="*/ 1 w 3815"/>
                <a:gd name="T69" fmla="*/ 0 h 3743"/>
                <a:gd name="T70" fmla="*/ 1 w 3815"/>
                <a:gd name="T71" fmla="*/ 0 h 3743"/>
                <a:gd name="T72" fmla="*/ 1 w 3815"/>
                <a:gd name="T73" fmla="*/ 0 h 3743"/>
                <a:gd name="T74" fmla="*/ 1 w 3815"/>
                <a:gd name="T75" fmla="*/ 0 h 3743"/>
                <a:gd name="T76" fmla="*/ 1 w 3815"/>
                <a:gd name="T77" fmla="*/ 0 h 3743"/>
                <a:gd name="T78" fmla="*/ 1 w 3815"/>
                <a:gd name="T79" fmla="*/ 1 h 3743"/>
                <a:gd name="T80" fmla="*/ 1 w 3815"/>
                <a:gd name="T81" fmla="*/ 1 h 3743"/>
                <a:gd name="T82" fmla="*/ 1 w 3815"/>
                <a:gd name="T83" fmla="*/ 1 h 3743"/>
                <a:gd name="T84" fmla="*/ 1 w 3815"/>
                <a:gd name="T85" fmla="*/ 1 h 3743"/>
                <a:gd name="T86" fmla="*/ 1 w 3815"/>
                <a:gd name="T87" fmla="*/ 1 h 3743"/>
                <a:gd name="T88" fmla="*/ 1 w 3815"/>
                <a:gd name="T89" fmla="*/ 1 h 3743"/>
                <a:gd name="T90" fmla="*/ 1 w 3815"/>
                <a:gd name="T91" fmla="*/ 1 h 3743"/>
                <a:gd name="T92" fmla="*/ 0 w 3815"/>
                <a:gd name="T93" fmla="*/ 1 h 3743"/>
                <a:gd name="T94" fmla="*/ 0 w 3815"/>
                <a:gd name="T95" fmla="*/ 2 h 3743"/>
                <a:gd name="T96" fmla="*/ 0 w 3815"/>
                <a:gd name="T97" fmla="*/ 2 h 3743"/>
                <a:gd name="T98" fmla="*/ 0 w 3815"/>
                <a:gd name="T99" fmla="*/ 2 h 3743"/>
                <a:gd name="T100" fmla="*/ 0 w 3815"/>
                <a:gd name="T101" fmla="*/ 2 h 3743"/>
                <a:gd name="T102" fmla="*/ 0 w 3815"/>
                <a:gd name="T103" fmla="*/ 2 h 3743"/>
                <a:gd name="T104" fmla="*/ 0 w 3815"/>
                <a:gd name="T105" fmla="*/ 3 h 3743"/>
                <a:gd name="T106" fmla="*/ 0 w 3815"/>
                <a:gd name="T107" fmla="*/ 3 h 37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815" h="3743">
                  <a:moveTo>
                    <a:pt x="3815" y="3743"/>
                  </a:moveTo>
                  <a:lnTo>
                    <a:pt x="3785" y="3519"/>
                  </a:lnTo>
                  <a:lnTo>
                    <a:pt x="3752" y="3301"/>
                  </a:lnTo>
                  <a:lnTo>
                    <a:pt x="3714" y="3086"/>
                  </a:lnTo>
                  <a:lnTo>
                    <a:pt x="3673" y="2875"/>
                  </a:lnTo>
                  <a:lnTo>
                    <a:pt x="3629" y="2669"/>
                  </a:lnTo>
                  <a:lnTo>
                    <a:pt x="3583" y="2469"/>
                  </a:lnTo>
                  <a:lnTo>
                    <a:pt x="3532" y="2274"/>
                  </a:lnTo>
                  <a:lnTo>
                    <a:pt x="3478" y="2085"/>
                  </a:lnTo>
                  <a:lnTo>
                    <a:pt x="3420" y="1902"/>
                  </a:lnTo>
                  <a:lnTo>
                    <a:pt x="3360" y="1727"/>
                  </a:lnTo>
                  <a:lnTo>
                    <a:pt x="3297" y="1558"/>
                  </a:lnTo>
                  <a:lnTo>
                    <a:pt x="3231" y="1396"/>
                  </a:lnTo>
                  <a:lnTo>
                    <a:pt x="3163" y="1243"/>
                  </a:lnTo>
                  <a:lnTo>
                    <a:pt x="3091" y="1096"/>
                  </a:lnTo>
                  <a:lnTo>
                    <a:pt x="3018" y="958"/>
                  </a:lnTo>
                  <a:lnTo>
                    <a:pt x="2942" y="828"/>
                  </a:lnTo>
                  <a:lnTo>
                    <a:pt x="2864" y="708"/>
                  </a:lnTo>
                  <a:lnTo>
                    <a:pt x="2784" y="596"/>
                  </a:lnTo>
                  <a:lnTo>
                    <a:pt x="2702" y="493"/>
                  </a:lnTo>
                  <a:lnTo>
                    <a:pt x="2619" y="399"/>
                  </a:lnTo>
                  <a:lnTo>
                    <a:pt x="2534" y="315"/>
                  </a:lnTo>
                  <a:lnTo>
                    <a:pt x="2448" y="241"/>
                  </a:lnTo>
                  <a:lnTo>
                    <a:pt x="2360" y="176"/>
                  </a:lnTo>
                  <a:lnTo>
                    <a:pt x="2272" y="122"/>
                  </a:lnTo>
                  <a:lnTo>
                    <a:pt x="2182" y="78"/>
                  </a:lnTo>
                  <a:lnTo>
                    <a:pt x="2093" y="42"/>
                  </a:lnTo>
                  <a:lnTo>
                    <a:pt x="2002" y="18"/>
                  </a:lnTo>
                  <a:lnTo>
                    <a:pt x="1911" y="4"/>
                  </a:lnTo>
                  <a:lnTo>
                    <a:pt x="1820" y="0"/>
                  </a:lnTo>
                  <a:lnTo>
                    <a:pt x="1728" y="6"/>
                  </a:lnTo>
                  <a:lnTo>
                    <a:pt x="1638" y="22"/>
                  </a:lnTo>
                  <a:lnTo>
                    <a:pt x="1547" y="49"/>
                  </a:lnTo>
                  <a:lnTo>
                    <a:pt x="1456" y="85"/>
                  </a:lnTo>
                  <a:lnTo>
                    <a:pt x="1367" y="133"/>
                  </a:lnTo>
                  <a:lnTo>
                    <a:pt x="1278" y="189"/>
                  </a:lnTo>
                  <a:lnTo>
                    <a:pt x="1191" y="256"/>
                  </a:lnTo>
                  <a:lnTo>
                    <a:pt x="1105" y="333"/>
                  </a:lnTo>
                  <a:lnTo>
                    <a:pt x="1019" y="418"/>
                  </a:lnTo>
                  <a:lnTo>
                    <a:pt x="936" y="514"/>
                  </a:lnTo>
                  <a:lnTo>
                    <a:pt x="853" y="619"/>
                  </a:lnTo>
                  <a:lnTo>
                    <a:pt x="773" y="733"/>
                  </a:lnTo>
                  <a:lnTo>
                    <a:pt x="695" y="856"/>
                  </a:lnTo>
                  <a:lnTo>
                    <a:pt x="618" y="986"/>
                  </a:lnTo>
                  <a:lnTo>
                    <a:pt x="544" y="1126"/>
                  </a:lnTo>
                  <a:lnTo>
                    <a:pt x="473" y="1273"/>
                  </a:lnTo>
                  <a:lnTo>
                    <a:pt x="404" y="1429"/>
                  </a:lnTo>
                  <a:lnTo>
                    <a:pt x="337" y="1593"/>
                  </a:lnTo>
                  <a:lnTo>
                    <a:pt x="274" y="1763"/>
                  </a:lnTo>
                  <a:lnTo>
                    <a:pt x="213" y="1941"/>
                  </a:lnTo>
                  <a:lnTo>
                    <a:pt x="154" y="2125"/>
                  </a:lnTo>
                  <a:lnTo>
                    <a:pt x="100" y="2315"/>
                  </a:lnTo>
                  <a:lnTo>
                    <a:pt x="48" y="2511"/>
                  </a:lnTo>
                  <a:lnTo>
                    <a:pt x="0" y="271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2" name="Freeform 124"/>
            <p:cNvSpPr>
              <a:spLocks/>
            </p:cNvSpPr>
            <p:nvPr/>
          </p:nvSpPr>
          <p:spPr bwMode="auto">
            <a:xfrm>
              <a:off x="4112" y="2422"/>
              <a:ext cx="82" cy="742"/>
            </a:xfrm>
            <a:custGeom>
              <a:avLst/>
              <a:gdLst>
                <a:gd name="T0" fmla="*/ 1 w 462"/>
                <a:gd name="T1" fmla="*/ 0 h 4150"/>
                <a:gd name="T2" fmla="*/ 0 w 462"/>
                <a:gd name="T3" fmla="*/ 0 h 4150"/>
                <a:gd name="T4" fmla="*/ 0 w 462"/>
                <a:gd name="T5" fmla="*/ 0 h 4150"/>
                <a:gd name="T6" fmla="*/ 0 w 462"/>
                <a:gd name="T7" fmla="*/ 0 h 4150"/>
                <a:gd name="T8" fmla="*/ 0 w 462"/>
                <a:gd name="T9" fmla="*/ 1 h 4150"/>
                <a:gd name="T10" fmla="*/ 0 w 462"/>
                <a:gd name="T11" fmla="*/ 1 h 4150"/>
                <a:gd name="T12" fmla="*/ 0 w 462"/>
                <a:gd name="T13" fmla="*/ 1 h 4150"/>
                <a:gd name="T14" fmla="*/ 0 w 462"/>
                <a:gd name="T15" fmla="*/ 1 h 4150"/>
                <a:gd name="T16" fmla="*/ 0 w 462"/>
                <a:gd name="T17" fmla="*/ 1 h 4150"/>
                <a:gd name="T18" fmla="*/ 0 w 462"/>
                <a:gd name="T19" fmla="*/ 1 h 4150"/>
                <a:gd name="T20" fmla="*/ 0 w 462"/>
                <a:gd name="T21" fmla="*/ 1 h 4150"/>
                <a:gd name="T22" fmla="*/ 0 w 462"/>
                <a:gd name="T23" fmla="*/ 2 h 4150"/>
                <a:gd name="T24" fmla="*/ 0 w 462"/>
                <a:gd name="T25" fmla="*/ 2 h 4150"/>
                <a:gd name="T26" fmla="*/ 0 w 462"/>
                <a:gd name="T27" fmla="*/ 2 h 4150"/>
                <a:gd name="T28" fmla="*/ 0 w 462"/>
                <a:gd name="T29" fmla="*/ 2 h 4150"/>
                <a:gd name="T30" fmla="*/ 0 w 462"/>
                <a:gd name="T31" fmla="*/ 2 h 4150"/>
                <a:gd name="T32" fmla="*/ 0 w 462"/>
                <a:gd name="T33" fmla="*/ 3 h 4150"/>
                <a:gd name="T34" fmla="*/ 0 w 462"/>
                <a:gd name="T35" fmla="*/ 3 h 4150"/>
                <a:gd name="T36" fmla="*/ 0 w 462"/>
                <a:gd name="T37" fmla="*/ 3 h 4150"/>
                <a:gd name="T38" fmla="*/ 0 w 462"/>
                <a:gd name="T39" fmla="*/ 3 h 4150"/>
                <a:gd name="T40" fmla="*/ 0 w 462"/>
                <a:gd name="T41" fmla="*/ 3 h 4150"/>
                <a:gd name="T42" fmla="*/ 0 w 462"/>
                <a:gd name="T43" fmla="*/ 3 h 4150"/>
                <a:gd name="T44" fmla="*/ 0 w 462"/>
                <a:gd name="T45" fmla="*/ 4 h 4150"/>
                <a:gd name="T46" fmla="*/ 0 w 462"/>
                <a:gd name="T47" fmla="*/ 4 h 4150"/>
                <a:gd name="T48" fmla="*/ 0 w 462"/>
                <a:gd name="T49" fmla="*/ 4 h 4150"/>
                <a:gd name="T50" fmla="*/ 0 w 462"/>
                <a:gd name="T51" fmla="*/ 4 h 4150"/>
                <a:gd name="T52" fmla="*/ 0 w 462"/>
                <a:gd name="T53" fmla="*/ 4 h 41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62" h="4150">
                  <a:moveTo>
                    <a:pt x="462" y="0"/>
                  </a:moveTo>
                  <a:lnTo>
                    <a:pt x="410" y="116"/>
                  </a:lnTo>
                  <a:lnTo>
                    <a:pt x="360" y="237"/>
                  </a:lnTo>
                  <a:lnTo>
                    <a:pt x="313" y="367"/>
                  </a:lnTo>
                  <a:lnTo>
                    <a:pt x="268" y="503"/>
                  </a:lnTo>
                  <a:lnTo>
                    <a:pt x="228" y="645"/>
                  </a:lnTo>
                  <a:lnTo>
                    <a:pt x="189" y="792"/>
                  </a:lnTo>
                  <a:lnTo>
                    <a:pt x="155" y="946"/>
                  </a:lnTo>
                  <a:lnTo>
                    <a:pt x="123" y="1103"/>
                  </a:lnTo>
                  <a:lnTo>
                    <a:pt x="95" y="1265"/>
                  </a:lnTo>
                  <a:lnTo>
                    <a:pt x="69" y="1431"/>
                  </a:lnTo>
                  <a:lnTo>
                    <a:pt x="48" y="1600"/>
                  </a:lnTo>
                  <a:lnTo>
                    <a:pt x="32" y="1771"/>
                  </a:lnTo>
                  <a:lnTo>
                    <a:pt x="18" y="1945"/>
                  </a:lnTo>
                  <a:lnTo>
                    <a:pt x="9" y="2121"/>
                  </a:lnTo>
                  <a:lnTo>
                    <a:pt x="2" y="2296"/>
                  </a:lnTo>
                  <a:lnTo>
                    <a:pt x="0" y="2473"/>
                  </a:lnTo>
                  <a:lnTo>
                    <a:pt x="2" y="2651"/>
                  </a:lnTo>
                  <a:lnTo>
                    <a:pt x="8" y="2827"/>
                  </a:lnTo>
                  <a:lnTo>
                    <a:pt x="16" y="3002"/>
                  </a:lnTo>
                  <a:lnTo>
                    <a:pt x="30" y="3175"/>
                  </a:lnTo>
                  <a:lnTo>
                    <a:pt x="46" y="3346"/>
                  </a:lnTo>
                  <a:lnTo>
                    <a:pt x="66" y="3514"/>
                  </a:lnTo>
                  <a:lnTo>
                    <a:pt x="90" y="3680"/>
                  </a:lnTo>
                  <a:lnTo>
                    <a:pt x="118" y="3842"/>
                  </a:lnTo>
                  <a:lnTo>
                    <a:pt x="149" y="3999"/>
                  </a:lnTo>
                  <a:lnTo>
                    <a:pt x="183" y="41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3" name="Freeform 125"/>
            <p:cNvSpPr>
              <a:spLocks/>
            </p:cNvSpPr>
            <p:nvPr/>
          </p:nvSpPr>
          <p:spPr bwMode="auto">
            <a:xfrm>
              <a:off x="4485" y="2505"/>
              <a:ext cx="64" cy="751"/>
            </a:xfrm>
            <a:custGeom>
              <a:avLst/>
              <a:gdLst>
                <a:gd name="T0" fmla="*/ 0 w 354"/>
                <a:gd name="T1" fmla="*/ 4 h 4201"/>
                <a:gd name="T2" fmla="*/ 0 w 354"/>
                <a:gd name="T3" fmla="*/ 4 h 4201"/>
                <a:gd name="T4" fmla="*/ 0 w 354"/>
                <a:gd name="T5" fmla="*/ 4 h 4201"/>
                <a:gd name="T6" fmla="*/ 0 w 354"/>
                <a:gd name="T7" fmla="*/ 4 h 4201"/>
                <a:gd name="T8" fmla="*/ 0 w 354"/>
                <a:gd name="T9" fmla="*/ 4 h 4201"/>
                <a:gd name="T10" fmla="*/ 0 w 354"/>
                <a:gd name="T11" fmla="*/ 4 h 4201"/>
                <a:gd name="T12" fmla="*/ 0 w 354"/>
                <a:gd name="T13" fmla="*/ 3 h 4201"/>
                <a:gd name="T14" fmla="*/ 0 w 354"/>
                <a:gd name="T15" fmla="*/ 3 h 4201"/>
                <a:gd name="T16" fmla="*/ 0 w 354"/>
                <a:gd name="T17" fmla="*/ 3 h 4201"/>
                <a:gd name="T18" fmla="*/ 0 w 354"/>
                <a:gd name="T19" fmla="*/ 3 h 4201"/>
                <a:gd name="T20" fmla="*/ 0 w 354"/>
                <a:gd name="T21" fmla="*/ 3 h 4201"/>
                <a:gd name="T22" fmla="*/ 0 w 354"/>
                <a:gd name="T23" fmla="*/ 3 h 4201"/>
                <a:gd name="T24" fmla="*/ 0 w 354"/>
                <a:gd name="T25" fmla="*/ 2 h 4201"/>
                <a:gd name="T26" fmla="*/ 0 w 354"/>
                <a:gd name="T27" fmla="*/ 2 h 4201"/>
                <a:gd name="T28" fmla="*/ 0 w 354"/>
                <a:gd name="T29" fmla="*/ 2 h 4201"/>
                <a:gd name="T30" fmla="*/ 0 w 354"/>
                <a:gd name="T31" fmla="*/ 2 h 4201"/>
                <a:gd name="T32" fmla="*/ 0 w 354"/>
                <a:gd name="T33" fmla="*/ 2 h 4201"/>
                <a:gd name="T34" fmla="*/ 0 w 354"/>
                <a:gd name="T35" fmla="*/ 1 h 4201"/>
                <a:gd name="T36" fmla="*/ 0 w 354"/>
                <a:gd name="T37" fmla="*/ 1 h 4201"/>
                <a:gd name="T38" fmla="*/ 0 w 354"/>
                <a:gd name="T39" fmla="*/ 1 h 4201"/>
                <a:gd name="T40" fmla="*/ 0 w 354"/>
                <a:gd name="T41" fmla="*/ 1 h 4201"/>
                <a:gd name="T42" fmla="*/ 0 w 354"/>
                <a:gd name="T43" fmla="*/ 1 h 4201"/>
                <a:gd name="T44" fmla="*/ 0 w 354"/>
                <a:gd name="T45" fmla="*/ 1 h 4201"/>
                <a:gd name="T46" fmla="*/ 0 w 354"/>
                <a:gd name="T47" fmla="*/ 1 h 4201"/>
                <a:gd name="T48" fmla="*/ 0 w 354"/>
                <a:gd name="T49" fmla="*/ 0 h 4201"/>
                <a:gd name="T50" fmla="*/ 0 w 354"/>
                <a:gd name="T51" fmla="*/ 0 h 4201"/>
                <a:gd name="T52" fmla="*/ 0 w 354"/>
                <a:gd name="T53" fmla="*/ 0 h 42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" h="4201">
                  <a:moveTo>
                    <a:pt x="0" y="4201"/>
                  </a:moveTo>
                  <a:lnTo>
                    <a:pt x="47" y="4071"/>
                  </a:lnTo>
                  <a:lnTo>
                    <a:pt x="91" y="3934"/>
                  </a:lnTo>
                  <a:lnTo>
                    <a:pt x="132" y="3792"/>
                  </a:lnTo>
                  <a:lnTo>
                    <a:pt x="169" y="3644"/>
                  </a:lnTo>
                  <a:lnTo>
                    <a:pt x="204" y="3490"/>
                  </a:lnTo>
                  <a:lnTo>
                    <a:pt x="236" y="3332"/>
                  </a:lnTo>
                  <a:lnTo>
                    <a:pt x="263" y="3170"/>
                  </a:lnTo>
                  <a:lnTo>
                    <a:pt x="287" y="3003"/>
                  </a:lnTo>
                  <a:lnTo>
                    <a:pt x="308" y="2834"/>
                  </a:lnTo>
                  <a:lnTo>
                    <a:pt x="324" y="2662"/>
                  </a:lnTo>
                  <a:lnTo>
                    <a:pt x="337" y="2488"/>
                  </a:lnTo>
                  <a:lnTo>
                    <a:pt x="347" y="2313"/>
                  </a:lnTo>
                  <a:lnTo>
                    <a:pt x="353" y="2136"/>
                  </a:lnTo>
                  <a:lnTo>
                    <a:pt x="354" y="1959"/>
                  </a:lnTo>
                  <a:lnTo>
                    <a:pt x="353" y="1782"/>
                  </a:lnTo>
                  <a:lnTo>
                    <a:pt x="346" y="1607"/>
                  </a:lnTo>
                  <a:lnTo>
                    <a:pt x="336" y="1431"/>
                  </a:lnTo>
                  <a:lnTo>
                    <a:pt x="323" y="1259"/>
                  </a:lnTo>
                  <a:lnTo>
                    <a:pt x="307" y="1087"/>
                  </a:lnTo>
                  <a:lnTo>
                    <a:pt x="286" y="919"/>
                  </a:lnTo>
                  <a:lnTo>
                    <a:pt x="261" y="755"/>
                  </a:lnTo>
                  <a:lnTo>
                    <a:pt x="232" y="594"/>
                  </a:lnTo>
                  <a:lnTo>
                    <a:pt x="202" y="437"/>
                  </a:lnTo>
                  <a:lnTo>
                    <a:pt x="167" y="286"/>
                  </a:lnTo>
                  <a:lnTo>
                    <a:pt x="129" y="140"/>
                  </a:lnTo>
                  <a:lnTo>
                    <a:pt x="8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4" name="Line 126"/>
            <p:cNvSpPr>
              <a:spLocks noChangeShapeType="1"/>
            </p:cNvSpPr>
            <p:nvPr/>
          </p:nvSpPr>
          <p:spPr bwMode="auto">
            <a:xfrm flipH="1" flipV="1">
              <a:off x="4194" y="2422"/>
              <a:ext cx="307" cy="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5" name="Freeform 127"/>
            <p:cNvSpPr>
              <a:spLocks/>
            </p:cNvSpPr>
            <p:nvPr/>
          </p:nvSpPr>
          <p:spPr bwMode="auto">
            <a:xfrm>
              <a:off x="4194" y="2375"/>
              <a:ext cx="635" cy="47"/>
            </a:xfrm>
            <a:custGeom>
              <a:avLst/>
              <a:gdLst>
                <a:gd name="T0" fmla="*/ 0 w 3546"/>
                <a:gd name="T1" fmla="*/ 0 h 264"/>
                <a:gd name="T2" fmla="*/ 0 w 3546"/>
                <a:gd name="T3" fmla="*/ 0 h 264"/>
                <a:gd name="T4" fmla="*/ 0 w 3546"/>
                <a:gd name="T5" fmla="*/ 0 h 264"/>
                <a:gd name="T6" fmla="*/ 1 w 3546"/>
                <a:gd name="T7" fmla="*/ 0 h 264"/>
                <a:gd name="T8" fmla="*/ 1 w 3546"/>
                <a:gd name="T9" fmla="*/ 0 h 264"/>
                <a:gd name="T10" fmla="*/ 1 w 3546"/>
                <a:gd name="T11" fmla="*/ 0 h 264"/>
                <a:gd name="T12" fmla="*/ 1 w 3546"/>
                <a:gd name="T13" fmla="*/ 0 h 264"/>
                <a:gd name="T14" fmla="*/ 1 w 3546"/>
                <a:gd name="T15" fmla="*/ 0 h 264"/>
                <a:gd name="T16" fmla="*/ 1 w 3546"/>
                <a:gd name="T17" fmla="*/ 0 h 264"/>
                <a:gd name="T18" fmla="*/ 1 w 3546"/>
                <a:gd name="T19" fmla="*/ 0 h 264"/>
                <a:gd name="T20" fmla="*/ 1 w 3546"/>
                <a:gd name="T21" fmla="*/ 0 h 264"/>
                <a:gd name="T22" fmla="*/ 2 w 3546"/>
                <a:gd name="T23" fmla="*/ 0 h 264"/>
                <a:gd name="T24" fmla="*/ 2 w 3546"/>
                <a:gd name="T25" fmla="*/ 0 h 264"/>
                <a:gd name="T26" fmla="*/ 2 w 3546"/>
                <a:gd name="T27" fmla="*/ 0 h 264"/>
                <a:gd name="T28" fmla="*/ 2 w 3546"/>
                <a:gd name="T29" fmla="*/ 0 h 264"/>
                <a:gd name="T30" fmla="*/ 2 w 3546"/>
                <a:gd name="T31" fmla="*/ 0 h 264"/>
                <a:gd name="T32" fmla="*/ 2 w 3546"/>
                <a:gd name="T33" fmla="*/ 0 h 264"/>
                <a:gd name="T34" fmla="*/ 2 w 3546"/>
                <a:gd name="T35" fmla="*/ 0 h 264"/>
                <a:gd name="T36" fmla="*/ 3 w 3546"/>
                <a:gd name="T37" fmla="*/ 0 h 264"/>
                <a:gd name="T38" fmla="*/ 3 w 3546"/>
                <a:gd name="T39" fmla="*/ 0 h 264"/>
                <a:gd name="T40" fmla="*/ 3 w 3546"/>
                <a:gd name="T41" fmla="*/ 0 h 264"/>
                <a:gd name="T42" fmla="*/ 3 w 3546"/>
                <a:gd name="T43" fmla="*/ 0 h 264"/>
                <a:gd name="T44" fmla="*/ 3 w 3546"/>
                <a:gd name="T45" fmla="*/ 0 h 264"/>
                <a:gd name="T46" fmla="*/ 3 w 3546"/>
                <a:gd name="T47" fmla="*/ 0 h 264"/>
                <a:gd name="T48" fmla="*/ 3 w 3546"/>
                <a:gd name="T49" fmla="*/ 0 h 264"/>
                <a:gd name="T50" fmla="*/ 4 w 3546"/>
                <a:gd name="T51" fmla="*/ 0 h 264"/>
                <a:gd name="T52" fmla="*/ 4 w 3546"/>
                <a:gd name="T53" fmla="*/ 0 h 2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546" h="264">
                  <a:moveTo>
                    <a:pt x="0" y="264"/>
                  </a:moveTo>
                  <a:lnTo>
                    <a:pt x="141" y="252"/>
                  </a:lnTo>
                  <a:lnTo>
                    <a:pt x="292" y="237"/>
                  </a:lnTo>
                  <a:lnTo>
                    <a:pt x="451" y="224"/>
                  </a:lnTo>
                  <a:lnTo>
                    <a:pt x="619" y="210"/>
                  </a:lnTo>
                  <a:lnTo>
                    <a:pt x="798" y="195"/>
                  </a:lnTo>
                  <a:lnTo>
                    <a:pt x="986" y="181"/>
                  </a:lnTo>
                  <a:lnTo>
                    <a:pt x="1084" y="173"/>
                  </a:lnTo>
                  <a:lnTo>
                    <a:pt x="1185" y="165"/>
                  </a:lnTo>
                  <a:lnTo>
                    <a:pt x="1289" y="158"/>
                  </a:lnTo>
                  <a:lnTo>
                    <a:pt x="1395" y="150"/>
                  </a:lnTo>
                  <a:lnTo>
                    <a:pt x="1504" y="141"/>
                  </a:lnTo>
                  <a:lnTo>
                    <a:pt x="1617" y="133"/>
                  </a:lnTo>
                  <a:lnTo>
                    <a:pt x="1732" y="124"/>
                  </a:lnTo>
                  <a:lnTo>
                    <a:pt x="1850" y="116"/>
                  </a:lnTo>
                  <a:lnTo>
                    <a:pt x="1972" y="108"/>
                  </a:lnTo>
                  <a:lnTo>
                    <a:pt x="2097" y="99"/>
                  </a:lnTo>
                  <a:lnTo>
                    <a:pt x="2225" y="89"/>
                  </a:lnTo>
                  <a:lnTo>
                    <a:pt x="2356" y="80"/>
                  </a:lnTo>
                  <a:lnTo>
                    <a:pt x="2491" y="71"/>
                  </a:lnTo>
                  <a:lnTo>
                    <a:pt x="2630" y="61"/>
                  </a:lnTo>
                  <a:lnTo>
                    <a:pt x="2773" y="51"/>
                  </a:lnTo>
                  <a:lnTo>
                    <a:pt x="2919" y="42"/>
                  </a:lnTo>
                  <a:lnTo>
                    <a:pt x="3069" y="32"/>
                  </a:lnTo>
                  <a:lnTo>
                    <a:pt x="3224" y="21"/>
                  </a:lnTo>
                  <a:lnTo>
                    <a:pt x="3383" y="11"/>
                  </a:lnTo>
                  <a:lnTo>
                    <a:pt x="354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6" name="Line 128"/>
            <p:cNvSpPr>
              <a:spLocks noChangeShapeType="1"/>
            </p:cNvSpPr>
            <p:nvPr/>
          </p:nvSpPr>
          <p:spPr bwMode="auto">
            <a:xfrm>
              <a:off x="4829" y="2375"/>
              <a:ext cx="682" cy="1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7" name="Freeform 129"/>
            <p:cNvSpPr>
              <a:spLocks/>
            </p:cNvSpPr>
            <p:nvPr/>
          </p:nvSpPr>
          <p:spPr bwMode="auto">
            <a:xfrm>
              <a:off x="4501" y="2505"/>
              <a:ext cx="1010" cy="54"/>
            </a:xfrm>
            <a:custGeom>
              <a:avLst/>
              <a:gdLst>
                <a:gd name="T0" fmla="*/ 6 w 5651"/>
                <a:gd name="T1" fmla="*/ 0 h 304"/>
                <a:gd name="T2" fmla="*/ 6 w 5651"/>
                <a:gd name="T3" fmla="*/ 0 h 304"/>
                <a:gd name="T4" fmla="*/ 5 w 5651"/>
                <a:gd name="T5" fmla="*/ 0 h 304"/>
                <a:gd name="T6" fmla="*/ 5 w 5651"/>
                <a:gd name="T7" fmla="*/ 0 h 304"/>
                <a:gd name="T8" fmla="*/ 5 w 5651"/>
                <a:gd name="T9" fmla="*/ 0 h 304"/>
                <a:gd name="T10" fmla="*/ 4 w 5651"/>
                <a:gd name="T11" fmla="*/ 0 h 304"/>
                <a:gd name="T12" fmla="*/ 4 w 5651"/>
                <a:gd name="T13" fmla="*/ 0 h 304"/>
                <a:gd name="T14" fmla="*/ 4 w 5651"/>
                <a:gd name="T15" fmla="*/ 0 h 304"/>
                <a:gd name="T16" fmla="*/ 4 w 5651"/>
                <a:gd name="T17" fmla="*/ 0 h 304"/>
                <a:gd name="T18" fmla="*/ 4 w 5651"/>
                <a:gd name="T19" fmla="*/ 0 h 304"/>
                <a:gd name="T20" fmla="*/ 3 w 5651"/>
                <a:gd name="T21" fmla="*/ 0 h 304"/>
                <a:gd name="T22" fmla="*/ 3 w 5651"/>
                <a:gd name="T23" fmla="*/ 0 h 304"/>
                <a:gd name="T24" fmla="*/ 3 w 5651"/>
                <a:gd name="T25" fmla="*/ 0 h 304"/>
                <a:gd name="T26" fmla="*/ 3 w 5651"/>
                <a:gd name="T27" fmla="*/ 0 h 304"/>
                <a:gd name="T28" fmla="*/ 3 w 5651"/>
                <a:gd name="T29" fmla="*/ 0 h 304"/>
                <a:gd name="T30" fmla="*/ 3 w 5651"/>
                <a:gd name="T31" fmla="*/ 0 h 304"/>
                <a:gd name="T32" fmla="*/ 2 w 5651"/>
                <a:gd name="T33" fmla="*/ 0 h 304"/>
                <a:gd name="T34" fmla="*/ 2 w 5651"/>
                <a:gd name="T35" fmla="*/ 0 h 304"/>
                <a:gd name="T36" fmla="*/ 2 w 5651"/>
                <a:gd name="T37" fmla="*/ 0 h 304"/>
                <a:gd name="T38" fmla="*/ 2 w 5651"/>
                <a:gd name="T39" fmla="*/ 0 h 304"/>
                <a:gd name="T40" fmla="*/ 2 w 5651"/>
                <a:gd name="T41" fmla="*/ 0 h 304"/>
                <a:gd name="T42" fmla="*/ 2 w 5651"/>
                <a:gd name="T43" fmla="*/ 0 h 304"/>
                <a:gd name="T44" fmla="*/ 1 w 5651"/>
                <a:gd name="T45" fmla="*/ 0 h 304"/>
                <a:gd name="T46" fmla="*/ 1 w 5651"/>
                <a:gd name="T47" fmla="*/ 0 h 304"/>
                <a:gd name="T48" fmla="*/ 1 w 5651"/>
                <a:gd name="T49" fmla="*/ 0 h 304"/>
                <a:gd name="T50" fmla="*/ 1 w 5651"/>
                <a:gd name="T51" fmla="*/ 0 h 304"/>
                <a:gd name="T52" fmla="*/ 1 w 5651"/>
                <a:gd name="T53" fmla="*/ 0 h 304"/>
                <a:gd name="T54" fmla="*/ 1 w 5651"/>
                <a:gd name="T55" fmla="*/ 0 h 304"/>
                <a:gd name="T56" fmla="*/ 1 w 5651"/>
                <a:gd name="T57" fmla="*/ 0 h 304"/>
                <a:gd name="T58" fmla="*/ 0 w 5651"/>
                <a:gd name="T59" fmla="*/ 0 h 304"/>
                <a:gd name="T60" fmla="*/ 0 w 5651"/>
                <a:gd name="T61" fmla="*/ 0 h 304"/>
                <a:gd name="T62" fmla="*/ 0 w 5651"/>
                <a:gd name="T63" fmla="*/ 0 h 304"/>
                <a:gd name="T64" fmla="*/ 0 w 5651"/>
                <a:gd name="T65" fmla="*/ 0 h 3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651" h="304">
                  <a:moveTo>
                    <a:pt x="5651" y="304"/>
                  </a:moveTo>
                  <a:lnTo>
                    <a:pt x="5400" y="290"/>
                  </a:lnTo>
                  <a:lnTo>
                    <a:pt x="5157" y="278"/>
                  </a:lnTo>
                  <a:lnTo>
                    <a:pt x="4919" y="266"/>
                  </a:lnTo>
                  <a:lnTo>
                    <a:pt x="4687" y="255"/>
                  </a:lnTo>
                  <a:lnTo>
                    <a:pt x="4462" y="243"/>
                  </a:lnTo>
                  <a:lnTo>
                    <a:pt x="4241" y="232"/>
                  </a:lnTo>
                  <a:lnTo>
                    <a:pt x="4025" y="221"/>
                  </a:lnTo>
                  <a:lnTo>
                    <a:pt x="3815" y="210"/>
                  </a:lnTo>
                  <a:lnTo>
                    <a:pt x="3611" y="200"/>
                  </a:lnTo>
                  <a:lnTo>
                    <a:pt x="3411" y="189"/>
                  </a:lnTo>
                  <a:lnTo>
                    <a:pt x="3215" y="179"/>
                  </a:lnTo>
                  <a:lnTo>
                    <a:pt x="3024" y="169"/>
                  </a:lnTo>
                  <a:lnTo>
                    <a:pt x="2837" y="159"/>
                  </a:lnTo>
                  <a:lnTo>
                    <a:pt x="2656" y="149"/>
                  </a:lnTo>
                  <a:lnTo>
                    <a:pt x="2478" y="140"/>
                  </a:lnTo>
                  <a:lnTo>
                    <a:pt x="2303" y="130"/>
                  </a:lnTo>
                  <a:lnTo>
                    <a:pt x="2134" y="121"/>
                  </a:lnTo>
                  <a:lnTo>
                    <a:pt x="1967" y="112"/>
                  </a:lnTo>
                  <a:lnTo>
                    <a:pt x="1805" y="104"/>
                  </a:lnTo>
                  <a:lnTo>
                    <a:pt x="1647" y="95"/>
                  </a:lnTo>
                  <a:lnTo>
                    <a:pt x="1492" y="86"/>
                  </a:lnTo>
                  <a:lnTo>
                    <a:pt x="1340" y="77"/>
                  </a:lnTo>
                  <a:lnTo>
                    <a:pt x="1192" y="69"/>
                  </a:lnTo>
                  <a:lnTo>
                    <a:pt x="1047" y="62"/>
                  </a:lnTo>
                  <a:lnTo>
                    <a:pt x="905" y="53"/>
                  </a:lnTo>
                  <a:lnTo>
                    <a:pt x="767" y="45"/>
                  </a:lnTo>
                  <a:lnTo>
                    <a:pt x="632" y="37"/>
                  </a:lnTo>
                  <a:lnTo>
                    <a:pt x="499" y="30"/>
                  </a:lnTo>
                  <a:lnTo>
                    <a:pt x="370" y="22"/>
                  </a:lnTo>
                  <a:lnTo>
                    <a:pt x="244" y="14"/>
                  </a:lnTo>
                  <a:lnTo>
                    <a:pt x="120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8" name="Line 130"/>
            <p:cNvSpPr>
              <a:spLocks noChangeShapeType="1"/>
            </p:cNvSpPr>
            <p:nvPr/>
          </p:nvSpPr>
          <p:spPr bwMode="auto">
            <a:xfrm flipH="1" flipV="1">
              <a:off x="4885" y="3559"/>
              <a:ext cx="468" cy="1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79" name="Freeform 131"/>
            <p:cNvSpPr>
              <a:spLocks/>
            </p:cNvSpPr>
            <p:nvPr/>
          </p:nvSpPr>
          <p:spPr bwMode="auto">
            <a:xfrm>
              <a:off x="4144" y="3164"/>
              <a:ext cx="741" cy="395"/>
            </a:xfrm>
            <a:custGeom>
              <a:avLst/>
              <a:gdLst>
                <a:gd name="T0" fmla="*/ 4 w 4141"/>
                <a:gd name="T1" fmla="*/ 2 h 2206"/>
                <a:gd name="T2" fmla="*/ 4 w 4141"/>
                <a:gd name="T3" fmla="*/ 2 h 2206"/>
                <a:gd name="T4" fmla="*/ 4 w 4141"/>
                <a:gd name="T5" fmla="*/ 2 h 2206"/>
                <a:gd name="T6" fmla="*/ 3 w 4141"/>
                <a:gd name="T7" fmla="*/ 2 h 2206"/>
                <a:gd name="T8" fmla="*/ 3 w 4141"/>
                <a:gd name="T9" fmla="*/ 2 h 2206"/>
                <a:gd name="T10" fmla="*/ 3 w 4141"/>
                <a:gd name="T11" fmla="*/ 1 h 2206"/>
                <a:gd name="T12" fmla="*/ 3 w 4141"/>
                <a:gd name="T13" fmla="*/ 1 h 2206"/>
                <a:gd name="T14" fmla="*/ 2 w 4141"/>
                <a:gd name="T15" fmla="*/ 1 h 2206"/>
                <a:gd name="T16" fmla="*/ 2 w 4141"/>
                <a:gd name="T17" fmla="*/ 1 h 2206"/>
                <a:gd name="T18" fmla="*/ 2 w 4141"/>
                <a:gd name="T19" fmla="*/ 1 h 2206"/>
                <a:gd name="T20" fmla="*/ 1 w 4141"/>
                <a:gd name="T21" fmla="*/ 1 h 2206"/>
                <a:gd name="T22" fmla="*/ 1 w 4141"/>
                <a:gd name="T23" fmla="*/ 1 h 2206"/>
                <a:gd name="T24" fmla="*/ 1 w 4141"/>
                <a:gd name="T25" fmla="*/ 1 h 2206"/>
                <a:gd name="T26" fmla="*/ 1 w 4141"/>
                <a:gd name="T27" fmla="*/ 0 h 2206"/>
                <a:gd name="T28" fmla="*/ 1 w 4141"/>
                <a:gd name="T29" fmla="*/ 0 h 2206"/>
                <a:gd name="T30" fmla="*/ 0 w 4141"/>
                <a:gd name="T31" fmla="*/ 0 h 2206"/>
                <a:gd name="T32" fmla="*/ 0 w 4141"/>
                <a:gd name="T33" fmla="*/ 0 h 220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41" h="2206">
                  <a:moveTo>
                    <a:pt x="4141" y="2206"/>
                  </a:moveTo>
                  <a:lnTo>
                    <a:pt x="3840" y="2046"/>
                  </a:lnTo>
                  <a:lnTo>
                    <a:pt x="3545" y="1890"/>
                  </a:lnTo>
                  <a:lnTo>
                    <a:pt x="3255" y="1736"/>
                  </a:lnTo>
                  <a:lnTo>
                    <a:pt x="2972" y="1586"/>
                  </a:lnTo>
                  <a:lnTo>
                    <a:pt x="2694" y="1438"/>
                  </a:lnTo>
                  <a:lnTo>
                    <a:pt x="2421" y="1293"/>
                  </a:lnTo>
                  <a:lnTo>
                    <a:pt x="2153" y="1151"/>
                  </a:lnTo>
                  <a:lnTo>
                    <a:pt x="1893" y="1011"/>
                  </a:lnTo>
                  <a:lnTo>
                    <a:pt x="1636" y="875"/>
                  </a:lnTo>
                  <a:lnTo>
                    <a:pt x="1386" y="742"/>
                  </a:lnTo>
                  <a:lnTo>
                    <a:pt x="1141" y="611"/>
                  </a:lnTo>
                  <a:lnTo>
                    <a:pt x="902" y="483"/>
                  </a:lnTo>
                  <a:lnTo>
                    <a:pt x="668" y="358"/>
                  </a:lnTo>
                  <a:lnTo>
                    <a:pt x="440" y="235"/>
                  </a:lnTo>
                  <a:lnTo>
                    <a:pt x="218" y="1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80" name="Line 132"/>
            <p:cNvSpPr>
              <a:spLocks noChangeShapeType="1"/>
            </p:cNvSpPr>
            <p:nvPr/>
          </p:nvSpPr>
          <p:spPr bwMode="auto">
            <a:xfrm flipH="1" flipV="1">
              <a:off x="4144" y="3164"/>
              <a:ext cx="341" cy="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81" name="Freeform 133"/>
            <p:cNvSpPr>
              <a:spLocks/>
            </p:cNvSpPr>
            <p:nvPr/>
          </p:nvSpPr>
          <p:spPr bwMode="auto">
            <a:xfrm>
              <a:off x="4485" y="3256"/>
              <a:ext cx="868" cy="428"/>
            </a:xfrm>
            <a:custGeom>
              <a:avLst/>
              <a:gdLst>
                <a:gd name="T0" fmla="*/ 0 w 4857"/>
                <a:gd name="T1" fmla="*/ 0 h 2399"/>
                <a:gd name="T2" fmla="*/ 0 w 4857"/>
                <a:gd name="T3" fmla="*/ 0 h 2399"/>
                <a:gd name="T4" fmla="*/ 1 w 4857"/>
                <a:gd name="T5" fmla="*/ 0 h 2399"/>
                <a:gd name="T6" fmla="*/ 1 w 4857"/>
                <a:gd name="T7" fmla="*/ 0 h 2399"/>
                <a:gd name="T8" fmla="*/ 1 w 4857"/>
                <a:gd name="T9" fmla="*/ 1 h 2399"/>
                <a:gd name="T10" fmla="*/ 1 w 4857"/>
                <a:gd name="T11" fmla="*/ 1 h 2399"/>
                <a:gd name="T12" fmla="*/ 2 w 4857"/>
                <a:gd name="T13" fmla="*/ 1 h 2399"/>
                <a:gd name="T14" fmla="*/ 2 w 4857"/>
                <a:gd name="T15" fmla="*/ 1 h 2399"/>
                <a:gd name="T16" fmla="*/ 2 w 4857"/>
                <a:gd name="T17" fmla="*/ 1 h 2399"/>
                <a:gd name="T18" fmla="*/ 3 w 4857"/>
                <a:gd name="T19" fmla="*/ 1 h 2399"/>
                <a:gd name="T20" fmla="*/ 3 w 4857"/>
                <a:gd name="T21" fmla="*/ 1 h 2399"/>
                <a:gd name="T22" fmla="*/ 3 w 4857"/>
                <a:gd name="T23" fmla="*/ 2 h 2399"/>
                <a:gd name="T24" fmla="*/ 4 w 4857"/>
                <a:gd name="T25" fmla="*/ 2 h 2399"/>
                <a:gd name="T26" fmla="*/ 4 w 4857"/>
                <a:gd name="T27" fmla="*/ 2 h 2399"/>
                <a:gd name="T28" fmla="*/ 4 w 4857"/>
                <a:gd name="T29" fmla="*/ 2 h 2399"/>
                <a:gd name="T30" fmla="*/ 5 w 4857"/>
                <a:gd name="T31" fmla="*/ 2 h 2399"/>
                <a:gd name="T32" fmla="*/ 5 w 4857"/>
                <a:gd name="T33" fmla="*/ 2 h 23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57" h="2399">
                  <a:moveTo>
                    <a:pt x="0" y="0"/>
                  </a:moveTo>
                  <a:lnTo>
                    <a:pt x="262" y="129"/>
                  </a:lnTo>
                  <a:lnTo>
                    <a:pt x="530" y="261"/>
                  </a:lnTo>
                  <a:lnTo>
                    <a:pt x="802" y="394"/>
                  </a:lnTo>
                  <a:lnTo>
                    <a:pt x="1080" y="531"/>
                  </a:lnTo>
                  <a:lnTo>
                    <a:pt x="1364" y="672"/>
                  </a:lnTo>
                  <a:lnTo>
                    <a:pt x="1654" y="814"/>
                  </a:lnTo>
                  <a:lnTo>
                    <a:pt x="1950" y="960"/>
                  </a:lnTo>
                  <a:lnTo>
                    <a:pt x="2251" y="1108"/>
                  </a:lnTo>
                  <a:lnTo>
                    <a:pt x="2557" y="1260"/>
                  </a:lnTo>
                  <a:lnTo>
                    <a:pt x="2869" y="1413"/>
                  </a:lnTo>
                  <a:lnTo>
                    <a:pt x="3186" y="1571"/>
                  </a:lnTo>
                  <a:lnTo>
                    <a:pt x="3510" y="1731"/>
                  </a:lnTo>
                  <a:lnTo>
                    <a:pt x="3838" y="1894"/>
                  </a:lnTo>
                  <a:lnTo>
                    <a:pt x="4172" y="2059"/>
                  </a:lnTo>
                  <a:lnTo>
                    <a:pt x="4512" y="2228"/>
                  </a:lnTo>
                  <a:lnTo>
                    <a:pt x="4857" y="23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082" name="Freeform 134"/>
            <p:cNvSpPr>
              <a:spLocks/>
            </p:cNvSpPr>
            <p:nvPr/>
          </p:nvSpPr>
          <p:spPr bwMode="auto">
            <a:xfrm>
              <a:off x="3198" y="1908"/>
              <a:ext cx="1886" cy="1914"/>
            </a:xfrm>
            <a:custGeom>
              <a:avLst/>
              <a:gdLst>
                <a:gd name="T0" fmla="*/ 11 w 10547"/>
                <a:gd name="T1" fmla="*/ 11 h 10704"/>
                <a:gd name="T2" fmla="*/ 0 w 10547"/>
                <a:gd name="T3" fmla="*/ 5 h 10704"/>
                <a:gd name="T4" fmla="*/ 11 w 10547"/>
                <a:gd name="T5" fmla="*/ 0 h 107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47" h="10704">
                  <a:moveTo>
                    <a:pt x="10501" y="10704"/>
                  </a:moveTo>
                  <a:lnTo>
                    <a:pt x="0" y="5307"/>
                  </a:lnTo>
                  <a:lnTo>
                    <a:pt x="1054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2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2"/>
          <p:cNvSpPr>
            <a:spLocks noChangeArrowheads="1"/>
          </p:cNvSpPr>
          <p:nvPr/>
        </p:nvSpPr>
        <p:spPr bwMode="auto">
          <a:xfrm>
            <a:off x="0" y="0"/>
            <a:ext cx="62277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accent1"/>
                    </a:gs>
                    <a:gs pos="100000">
                      <a:srgbClr val="BEF2E5"/>
                    </a:gs>
                  </a:gsLst>
                  <a:path path="shape">
                    <a:fillToRect l="50000" t="50000" r="50000" b="50000"/>
                  </a:path>
                </a:gra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latin typeface="Plotter" pitchFamily="49" charset="0"/>
                <a:ea typeface="黑体" pitchFamily="2" charset="-122"/>
              </a:rPr>
              <a:t>三：平面截切圆球</a:t>
            </a:r>
          </a:p>
        </p:txBody>
      </p:sp>
      <p:sp>
        <p:nvSpPr>
          <p:cNvPr id="89091" name="AutoShape 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212996" name="Group 4"/>
          <p:cNvGrpSpPr>
            <a:grpSpLocks/>
          </p:cNvGrpSpPr>
          <p:nvPr/>
        </p:nvGrpSpPr>
        <p:grpSpPr bwMode="auto">
          <a:xfrm>
            <a:off x="3351213" y="2236788"/>
            <a:ext cx="3397250" cy="3397250"/>
            <a:chOff x="2337" y="1474"/>
            <a:chExt cx="1476" cy="1476"/>
          </a:xfrm>
        </p:grpSpPr>
        <p:sp>
          <p:nvSpPr>
            <p:cNvPr id="89115" name="Freeform 5"/>
            <p:cNvSpPr>
              <a:spLocks/>
            </p:cNvSpPr>
            <p:nvPr/>
          </p:nvSpPr>
          <p:spPr bwMode="auto">
            <a:xfrm>
              <a:off x="2344" y="2314"/>
              <a:ext cx="907" cy="636"/>
            </a:xfrm>
            <a:custGeom>
              <a:avLst/>
              <a:gdLst>
                <a:gd name="T0" fmla="*/ 0 w 6352"/>
                <a:gd name="T1" fmla="*/ 0 h 4454"/>
                <a:gd name="T2" fmla="*/ 0 w 6352"/>
                <a:gd name="T3" fmla="*/ 0 h 4454"/>
                <a:gd name="T4" fmla="*/ 0 w 6352"/>
                <a:gd name="T5" fmla="*/ 0 h 4454"/>
                <a:gd name="T6" fmla="*/ 0 w 6352"/>
                <a:gd name="T7" fmla="*/ 0 h 4454"/>
                <a:gd name="T8" fmla="*/ 0 w 6352"/>
                <a:gd name="T9" fmla="*/ 0 h 4454"/>
                <a:gd name="T10" fmla="*/ 0 w 6352"/>
                <a:gd name="T11" fmla="*/ 0 h 4454"/>
                <a:gd name="T12" fmla="*/ 0 w 6352"/>
                <a:gd name="T13" fmla="*/ 1 h 4454"/>
                <a:gd name="T14" fmla="*/ 0 w 6352"/>
                <a:gd name="T15" fmla="*/ 1 h 4454"/>
                <a:gd name="T16" fmla="*/ 0 w 6352"/>
                <a:gd name="T17" fmla="*/ 1 h 4454"/>
                <a:gd name="T18" fmla="*/ 0 w 6352"/>
                <a:gd name="T19" fmla="*/ 1 h 4454"/>
                <a:gd name="T20" fmla="*/ 0 w 6352"/>
                <a:gd name="T21" fmla="*/ 1 h 4454"/>
                <a:gd name="T22" fmla="*/ 0 w 6352"/>
                <a:gd name="T23" fmla="*/ 1 h 4454"/>
                <a:gd name="T24" fmla="*/ 0 w 6352"/>
                <a:gd name="T25" fmla="*/ 1 h 4454"/>
                <a:gd name="T26" fmla="*/ 1 w 6352"/>
                <a:gd name="T27" fmla="*/ 1 h 4454"/>
                <a:gd name="T28" fmla="*/ 1 w 6352"/>
                <a:gd name="T29" fmla="*/ 1 h 4454"/>
                <a:gd name="T30" fmla="*/ 1 w 6352"/>
                <a:gd name="T31" fmla="*/ 1 h 4454"/>
                <a:gd name="T32" fmla="*/ 1 w 6352"/>
                <a:gd name="T33" fmla="*/ 1 h 4454"/>
                <a:gd name="T34" fmla="*/ 1 w 6352"/>
                <a:gd name="T35" fmla="*/ 1 h 4454"/>
                <a:gd name="T36" fmla="*/ 1 w 6352"/>
                <a:gd name="T37" fmla="*/ 1 h 4454"/>
                <a:gd name="T38" fmla="*/ 1 w 6352"/>
                <a:gd name="T39" fmla="*/ 1 h 4454"/>
                <a:gd name="T40" fmla="*/ 1 w 6352"/>
                <a:gd name="T41" fmla="*/ 2 h 4454"/>
                <a:gd name="T42" fmla="*/ 1 w 6352"/>
                <a:gd name="T43" fmla="*/ 2 h 4454"/>
                <a:gd name="T44" fmla="*/ 1 w 6352"/>
                <a:gd name="T45" fmla="*/ 2 h 4454"/>
                <a:gd name="T46" fmla="*/ 1 w 6352"/>
                <a:gd name="T47" fmla="*/ 2 h 4454"/>
                <a:gd name="T48" fmla="*/ 1 w 6352"/>
                <a:gd name="T49" fmla="*/ 2 h 4454"/>
                <a:gd name="T50" fmla="*/ 1 w 6352"/>
                <a:gd name="T51" fmla="*/ 2 h 4454"/>
                <a:gd name="T52" fmla="*/ 2 w 6352"/>
                <a:gd name="T53" fmla="*/ 2 h 4454"/>
                <a:gd name="T54" fmla="*/ 2 w 6352"/>
                <a:gd name="T55" fmla="*/ 2 h 4454"/>
                <a:gd name="T56" fmla="*/ 2 w 6352"/>
                <a:gd name="T57" fmla="*/ 2 h 4454"/>
                <a:gd name="T58" fmla="*/ 2 w 6352"/>
                <a:gd name="T59" fmla="*/ 2 h 4454"/>
                <a:gd name="T60" fmla="*/ 2 w 6352"/>
                <a:gd name="T61" fmla="*/ 2 h 4454"/>
                <a:gd name="T62" fmla="*/ 2 w 6352"/>
                <a:gd name="T63" fmla="*/ 2 h 4454"/>
                <a:gd name="T64" fmla="*/ 2 w 6352"/>
                <a:gd name="T65" fmla="*/ 2 h 4454"/>
                <a:gd name="T66" fmla="*/ 2 w 6352"/>
                <a:gd name="T67" fmla="*/ 2 h 4454"/>
                <a:gd name="T68" fmla="*/ 2 w 6352"/>
                <a:gd name="T69" fmla="*/ 2 h 4454"/>
                <a:gd name="T70" fmla="*/ 2 w 6352"/>
                <a:gd name="T71" fmla="*/ 2 h 4454"/>
                <a:gd name="T72" fmla="*/ 2 w 6352"/>
                <a:gd name="T73" fmla="*/ 2 h 4454"/>
                <a:gd name="T74" fmla="*/ 3 w 6352"/>
                <a:gd name="T75" fmla="*/ 2 h 4454"/>
                <a:gd name="T76" fmla="*/ 3 w 6352"/>
                <a:gd name="T77" fmla="*/ 2 h 44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352" h="4454">
                  <a:moveTo>
                    <a:pt x="0" y="0"/>
                  </a:moveTo>
                  <a:lnTo>
                    <a:pt x="17" y="111"/>
                  </a:lnTo>
                  <a:lnTo>
                    <a:pt x="36" y="222"/>
                  </a:lnTo>
                  <a:lnTo>
                    <a:pt x="57" y="332"/>
                  </a:lnTo>
                  <a:lnTo>
                    <a:pt x="80" y="443"/>
                  </a:lnTo>
                  <a:lnTo>
                    <a:pt x="107" y="551"/>
                  </a:lnTo>
                  <a:lnTo>
                    <a:pt x="136" y="660"/>
                  </a:lnTo>
                  <a:lnTo>
                    <a:pt x="167" y="768"/>
                  </a:lnTo>
                  <a:lnTo>
                    <a:pt x="200" y="875"/>
                  </a:lnTo>
                  <a:lnTo>
                    <a:pt x="236" y="981"/>
                  </a:lnTo>
                  <a:lnTo>
                    <a:pt x="274" y="1088"/>
                  </a:lnTo>
                  <a:lnTo>
                    <a:pt x="314" y="1192"/>
                  </a:lnTo>
                  <a:lnTo>
                    <a:pt x="356" y="1296"/>
                  </a:lnTo>
                  <a:lnTo>
                    <a:pt x="402" y="1400"/>
                  </a:lnTo>
                  <a:lnTo>
                    <a:pt x="449" y="1502"/>
                  </a:lnTo>
                  <a:lnTo>
                    <a:pt x="498" y="1602"/>
                  </a:lnTo>
                  <a:lnTo>
                    <a:pt x="549" y="1702"/>
                  </a:lnTo>
                  <a:lnTo>
                    <a:pt x="603" y="1801"/>
                  </a:lnTo>
                  <a:lnTo>
                    <a:pt x="659" y="1899"/>
                  </a:lnTo>
                  <a:lnTo>
                    <a:pt x="716" y="1995"/>
                  </a:lnTo>
                  <a:lnTo>
                    <a:pt x="776" y="2090"/>
                  </a:lnTo>
                  <a:lnTo>
                    <a:pt x="839" y="2183"/>
                  </a:lnTo>
                  <a:lnTo>
                    <a:pt x="903" y="2276"/>
                  </a:lnTo>
                  <a:lnTo>
                    <a:pt x="969" y="2368"/>
                  </a:lnTo>
                  <a:lnTo>
                    <a:pt x="1036" y="2457"/>
                  </a:lnTo>
                  <a:lnTo>
                    <a:pt x="1106" y="2544"/>
                  </a:lnTo>
                  <a:lnTo>
                    <a:pt x="1177" y="2632"/>
                  </a:lnTo>
                  <a:lnTo>
                    <a:pt x="1251" y="2716"/>
                  </a:lnTo>
                  <a:lnTo>
                    <a:pt x="1326" y="2799"/>
                  </a:lnTo>
                  <a:lnTo>
                    <a:pt x="1404" y="2881"/>
                  </a:lnTo>
                  <a:lnTo>
                    <a:pt x="1483" y="2961"/>
                  </a:lnTo>
                  <a:lnTo>
                    <a:pt x="1564" y="3038"/>
                  </a:lnTo>
                  <a:lnTo>
                    <a:pt x="1646" y="3115"/>
                  </a:lnTo>
                  <a:lnTo>
                    <a:pt x="1730" y="3189"/>
                  </a:lnTo>
                  <a:lnTo>
                    <a:pt x="1815" y="3263"/>
                  </a:lnTo>
                  <a:lnTo>
                    <a:pt x="1902" y="3333"/>
                  </a:lnTo>
                  <a:lnTo>
                    <a:pt x="1992" y="3402"/>
                  </a:lnTo>
                  <a:lnTo>
                    <a:pt x="2081" y="3470"/>
                  </a:lnTo>
                  <a:lnTo>
                    <a:pt x="2173" y="3534"/>
                  </a:lnTo>
                  <a:lnTo>
                    <a:pt x="2267" y="3597"/>
                  </a:lnTo>
                  <a:lnTo>
                    <a:pt x="2360" y="3658"/>
                  </a:lnTo>
                  <a:lnTo>
                    <a:pt x="2456" y="3718"/>
                  </a:lnTo>
                  <a:lnTo>
                    <a:pt x="2553" y="3774"/>
                  </a:lnTo>
                  <a:lnTo>
                    <a:pt x="2651" y="3828"/>
                  </a:lnTo>
                  <a:lnTo>
                    <a:pt x="2750" y="3882"/>
                  </a:lnTo>
                  <a:lnTo>
                    <a:pt x="2851" y="3932"/>
                  </a:lnTo>
                  <a:lnTo>
                    <a:pt x="2952" y="3979"/>
                  </a:lnTo>
                  <a:lnTo>
                    <a:pt x="3054" y="4025"/>
                  </a:lnTo>
                  <a:lnTo>
                    <a:pt x="3158" y="4069"/>
                  </a:lnTo>
                  <a:lnTo>
                    <a:pt x="3262" y="4110"/>
                  </a:lnTo>
                  <a:lnTo>
                    <a:pt x="3368" y="4150"/>
                  </a:lnTo>
                  <a:lnTo>
                    <a:pt x="3474" y="4187"/>
                  </a:lnTo>
                  <a:lnTo>
                    <a:pt x="3581" y="4221"/>
                  </a:lnTo>
                  <a:lnTo>
                    <a:pt x="3688" y="4253"/>
                  </a:lnTo>
                  <a:lnTo>
                    <a:pt x="3797" y="4283"/>
                  </a:lnTo>
                  <a:lnTo>
                    <a:pt x="3905" y="4311"/>
                  </a:lnTo>
                  <a:lnTo>
                    <a:pt x="4015" y="4336"/>
                  </a:lnTo>
                  <a:lnTo>
                    <a:pt x="4125" y="4359"/>
                  </a:lnTo>
                  <a:lnTo>
                    <a:pt x="4235" y="4379"/>
                  </a:lnTo>
                  <a:lnTo>
                    <a:pt x="4346" y="4397"/>
                  </a:lnTo>
                  <a:lnTo>
                    <a:pt x="4457" y="4413"/>
                  </a:lnTo>
                  <a:lnTo>
                    <a:pt x="4569" y="4426"/>
                  </a:lnTo>
                  <a:lnTo>
                    <a:pt x="4680" y="4436"/>
                  </a:lnTo>
                  <a:lnTo>
                    <a:pt x="4792" y="4445"/>
                  </a:lnTo>
                  <a:lnTo>
                    <a:pt x="4905" y="4450"/>
                  </a:lnTo>
                  <a:lnTo>
                    <a:pt x="5017" y="4454"/>
                  </a:lnTo>
                  <a:lnTo>
                    <a:pt x="5129" y="4454"/>
                  </a:lnTo>
                  <a:lnTo>
                    <a:pt x="5242" y="4453"/>
                  </a:lnTo>
                  <a:lnTo>
                    <a:pt x="5353" y="4449"/>
                  </a:lnTo>
                  <a:lnTo>
                    <a:pt x="5466" y="4443"/>
                  </a:lnTo>
                  <a:lnTo>
                    <a:pt x="5578" y="4434"/>
                  </a:lnTo>
                  <a:lnTo>
                    <a:pt x="5690" y="4422"/>
                  </a:lnTo>
                  <a:lnTo>
                    <a:pt x="5801" y="4409"/>
                  </a:lnTo>
                  <a:lnTo>
                    <a:pt x="5912" y="4393"/>
                  </a:lnTo>
                  <a:lnTo>
                    <a:pt x="6023" y="4374"/>
                  </a:lnTo>
                  <a:lnTo>
                    <a:pt x="6133" y="4353"/>
                  </a:lnTo>
                  <a:lnTo>
                    <a:pt x="6243" y="4330"/>
                  </a:lnTo>
                  <a:lnTo>
                    <a:pt x="6352" y="43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6" name="Freeform 6"/>
            <p:cNvSpPr>
              <a:spLocks/>
            </p:cNvSpPr>
            <p:nvPr/>
          </p:nvSpPr>
          <p:spPr bwMode="auto">
            <a:xfrm>
              <a:off x="2337" y="1528"/>
              <a:ext cx="461" cy="786"/>
            </a:xfrm>
            <a:custGeom>
              <a:avLst/>
              <a:gdLst>
                <a:gd name="T0" fmla="*/ 1 w 3225"/>
                <a:gd name="T1" fmla="*/ 0 h 5505"/>
                <a:gd name="T2" fmla="*/ 1 w 3225"/>
                <a:gd name="T3" fmla="*/ 0 h 5505"/>
                <a:gd name="T4" fmla="*/ 1 w 3225"/>
                <a:gd name="T5" fmla="*/ 0 h 5505"/>
                <a:gd name="T6" fmla="*/ 1 w 3225"/>
                <a:gd name="T7" fmla="*/ 0 h 5505"/>
                <a:gd name="T8" fmla="*/ 1 w 3225"/>
                <a:gd name="T9" fmla="*/ 0 h 5505"/>
                <a:gd name="T10" fmla="*/ 1 w 3225"/>
                <a:gd name="T11" fmla="*/ 0 h 5505"/>
                <a:gd name="T12" fmla="*/ 1 w 3225"/>
                <a:gd name="T13" fmla="*/ 1 h 5505"/>
                <a:gd name="T14" fmla="*/ 0 w 3225"/>
                <a:gd name="T15" fmla="*/ 1 h 5505"/>
                <a:gd name="T16" fmla="*/ 0 w 3225"/>
                <a:gd name="T17" fmla="*/ 1 h 5505"/>
                <a:gd name="T18" fmla="*/ 0 w 3225"/>
                <a:gd name="T19" fmla="*/ 1 h 5505"/>
                <a:gd name="T20" fmla="*/ 0 w 3225"/>
                <a:gd name="T21" fmla="*/ 1 h 5505"/>
                <a:gd name="T22" fmla="*/ 0 w 3225"/>
                <a:gd name="T23" fmla="*/ 1 h 5505"/>
                <a:gd name="T24" fmla="*/ 0 w 3225"/>
                <a:gd name="T25" fmla="*/ 1 h 5505"/>
                <a:gd name="T26" fmla="*/ 0 w 3225"/>
                <a:gd name="T27" fmla="*/ 2 h 5505"/>
                <a:gd name="T28" fmla="*/ 0 w 3225"/>
                <a:gd name="T29" fmla="*/ 2 h 5505"/>
                <a:gd name="T30" fmla="*/ 0 w 3225"/>
                <a:gd name="T31" fmla="*/ 2 h 5505"/>
                <a:gd name="T32" fmla="*/ 0 w 3225"/>
                <a:gd name="T33" fmla="*/ 2 h 5505"/>
                <a:gd name="T34" fmla="*/ 0 w 3225"/>
                <a:gd name="T35" fmla="*/ 2 h 55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225" h="5505">
                  <a:moveTo>
                    <a:pt x="3225" y="0"/>
                  </a:moveTo>
                  <a:lnTo>
                    <a:pt x="2858" y="165"/>
                  </a:lnTo>
                  <a:lnTo>
                    <a:pt x="2505" y="359"/>
                  </a:lnTo>
                  <a:lnTo>
                    <a:pt x="2169" y="579"/>
                  </a:lnTo>
                  <a:lnTo>
                    <a:pt x="1850" y="826"/>
                  </a:lnTo>
                  <a:lnTo>
                    <a:pt x="1552" y="1096"/>
                  </a:lnTo>
                  <a:lnTo>
                    <a:pt x="1275" y="1389"/>
                  </a:lnTo>
                  <a:lnTo>
                    <a:pt x="1023" y="1702"/>
                  </a:lnTo>
                  <a:lnTo>
                    <a:pt x="795" y="2034"/>
                  </a:lnTo>
                  <a:lnTo>
                    <a:pt x="594" y="2383"/>
                  </a:lnTo>
                  <a:lnTo>
                    <a:pt x="420" y="2746"/>
                  </a:lnTo>
                  <a:lnTo>
                    <a:pt x="275" y="3122"/>
                  </a:lnTo>
                  <a:lnTo>
                    <a:pt x="160" y="3507"/>
                  </a:lnTo>
                  <a:lnTo>
                    <a:pt x="76" y="3901"/>
                  </a:lnTo>
                  <a:lnTo>
                    <a:pt x="22" y="4301"/>
                  </a:lnTo>
                  <a:lnTo>
                    <a:pt x="0" y="4702"/>
                  </a:lnTo>
                  <a:lnTo>
                    <a:pt x="8" y="5104"/>
                  </a:lnTo>
                  <a:lnTo>
                    <a:pt x="49" y="550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7" name="Freeform 7"/>
            <p:cNvSpPr>
              <a:spLocks/>
            </p:cNvSpPr>
            <p:nvPr/>
          </p:nvSpPr>
          <p:spPr bwMode="auto">
            <a:xfrm>
              <a:off x="2798" y="1474"/>
              <a:ext cx="985" cy="533"/>
            </a:xfrm>
            <a:custGeom>
              <a:avLst/>
              <a:gdLst>
                <a:gd name="T0" fmla="*/ 3 w 6901"/>
                <a:gd name="T1" fmla="*/ 2 h 3731"/>
                <a:gd name="T2" fmla="*/ 3 w 6901"/>
                <a:gd name="T3" fmla="*/ 1 h 3731"/>
                <a:gd name="T4" fmla="*/ 3 w 6901"/>
                <a:gd name="T5" fmla="*/ 1 h 3731"/>
                <a:gd name="T6" fmla="*/ 3 w 6901"/>
                <a:gd name="T7" fmla="*/ 1 h 3731"/>
                <a:gd name="T8" fmla="*/ 3 w 6901"/>
                <a:gd name="T9" fmla="*/ 1 h 3731"/>
                <a:gd name="T10" fmla="*/ 3 w 6901"/>
                <a:gd name="T11" fmla="*/ 1 h 3731"/>
                <a:gd name="T12" fmla="*/ 3 w 6901"/>
                <a:gd name="T13" fmla="*/ 1 h 3731"/>
                <a:gd name="T14" fmla="*/ 3 w 6901"/>
                <a:gd name="T15" fmla="*/ 1 h 3731"/>
                <a:gd name="T16" fmla="*/ 3 w 6901"/>
                <a:gd name="T17" fmla="*/ 1 h 3731"/>
                <a:gd name="T18" fmla="*/ 2 w 6901"/>
                <a:gd name="T19" fmla="*/ 1 h 3731"/>
                <a:gd name="T20" fmla="*/ 2 w 6901"/>
                <a:gd name="T21" fmla="*/ 1 h 3731"/>
                <a:gd name="T22" fmla="*/ 2 w 6901"/>
                <a:gd name="T23" fmla="*/ 1 h 3731"/>
                <a:gd name="T24" fmla="*/ 2 w 6901"/>
                <a:gd name="T25" fmla="*/ 1 h 3731"/>
                <a:gd name="T26" fmla="*/ 2 w 6901"/>
                <a:gd name="T27" fmla="*/ 1 h 3731"/>
                <a:gd name="T28" fmla="*/ 2 w 6901"/>
                <a:gd name="T29" fmla="*/ 0 h 3731"/>
                <a:gd name="T30" fmla="*/ 2 w 6901"/>
                <a:gd name="T31" fmla="*/ 0 h 3731"/>
                <a:gd name="T32" fmla="*/ 2 w 6901"/>
                <a:gd name="T33" fmla="*/ 0 h 3731"/>
                <a:gd name="T34" fmla="*/ 2 w 6901"/>
                <a:gd name="T35" fmla="*/ 0 h 3731"/>
                <a:gd name="T36" fmla="*/ 2 w 6901"/>
                <a:gd name="T37" fmla="*/ 0 h 3731"/>
                <a:gd name="T38" fmla="*/ 2 w 6901"/>
                <a:gd name="T39" fmla="*/ 0 h 3731"/>
                <a:gd name="T40" fmla="*/ 2 w 6901"/>
                <a:gd name="T41" fmla="*/ 0 h 3731"/>
                <a:gd name="T42" fmla="*/ 2 w 6901"/>
                <a:gd name="T43" fmla="*/ 0 h 3731"/>
                <a:gd name="T44" fmla="*/ 1 w 6901"/>
                <a:gd name="T45" fmla="*/ 0 h 3731"/>
                <a:gd name="T46" fmla="*/ 1 w 6901"/>
                <a:gd name="T47" fmla="*/ 0 h 3731"/>
                <a:gd name="T48" fmla="*/ 1 w 6901"/>
                <a:gd name="T49" fmla="*/ 0 h 3731"/>
                <a:gd name="T50" fmla="*/ 1 w 6901"/>
                <a:gd name="T51" fmla="*/ 0 h 3731"/>
                <a:gd name="T52" fmla="*/ 1 w 6901"/>
                <a:gd name="T53" fmla="*/ 0 h 3731"/>
                <a:gd name="T54" fmla="*/ 1 w 6901"/>
                <a:gd name="T55" fmla="*/ 0 h 3731"/>
                <a:gd name="T56" fmla="*/ 1 w 6901"/>
                <a:gd name="T57" fmla="*/ 0 h 3731"/>
                <a:gd name="T58" fmla="*/ 1 w 6901"/>
                <a:gd name="T59" fmla="*/ 0 h 3731"/>
                <a:gd name="T60" fmla="*/ 1 w 6901"/>
                <a:gd name="T61" fmla="*/ 0 h 3731"/>
                <a:gd name="T62" fmla="*/ 1 w 6901"/>
                <a:gd name="T63" fmla="*/ 0 h 3731"/>
                <a:gd name="T64" fmla="*/ 1 w 6901"/>
                <a:gd name="T65" fmla="*/ 0 h 3731"/>
                <a:gd name="T66" fmla="*/ 0 w 6901"/>
                <a:gd name="T67" fmla="*/ 0 h 3731"/>
                <a:gd name="T68" fmla="*/ 0 w 6901"/>
                <a:gd name="T69" fmla="*/ 0 h 3731"/>
                <a:gd name="T70" fmla="*/ 0 w 6901"/>
                <a:gd name="T71" fmla="*/ 0 h 3731"/>
                <a:gd name="T72" fmla="*/ 0 w 6901"/>
                <a:gd name="T73" fmla="*/ 0 h 3731"/>
                <a:gd name="T74" fmla="*/ 0 w 6901"/>
                <a:gd name="T75" fmla="*/ 0 h 3731"/>
                <a:gd name="T76" fmla="*/ 0 w 6901"/>
                <a:gd name="T77" fmla="*/ 0 h 37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901" h="3731">
                  <a:moveTo>
                    <a:pt x="6901" y="3731"/>
                  </a:moveTo>
                  <a:lnTo>
                    <a:pt x="6869" y="3623"/>
                  </a:lnTo>
                  <a:lnTo>
                    <a:pt x="6834" y="3517"/>
                  </a:lnTo>
                  <a:lnTo>
                    <a:pt x="6798" y="3410"/>
                  </a:lnTo>
                  <a:lnTo>
                    <a:pt x="6758" y="3305"/>
                  </a:lnTo>
                  <a:lnTo>
                    <a:pt x="6717" y="3201"/>
                  </a:lnTo>
                  <a:lnTo>
                    <a:pt x="6672" y="3097"/>
                  </a:lnTo>
                  <a:lnTo>
                    <a:pt x="6626" y="2995"/>
                  </a:lnTo>
                  <a:lnTo>
                    <a:pt x="6578" y="2894"/>
                  </a:lnTo>
                  <a:lnTo>
                    <a:pt x="6527" y="2793"/>
                  </a:lnTo>
                  <a:lnTo>
                    <a:pt x="6475" y="2694"/>
                  </a:lnTo>
                  <a:lnTo>
                    <a:pt x="6420" y="2596"/>
                  </a:lnTo>
                  <a:lnTo>
                    <a:pt x="6363" y="2499"/>
                  </a:lnTo>
                  <a:lnTo>
                    <a:pt x="6304" y="2403"/>
                  </a:lnTo>
                  <a:lnTo>
                    <a:pt x="6243" y="2310"/>
                  </a:lnTo>
                  <a:lnTo>
                    <a:pt x="6180" y="2217"/>
                  </a:lnTo>
                  <a:lnTo>
                    <a:pt x="6114" y="2125"/>
                  </a:lnTo>
                  <a:lnTo>
                    <a:pt x="6047" y="2035"/>
                  </a:lnTo>
                  <a:lnTo>
                    <a:pt x="5979" y="1947"/>
                  </a:lnTo>
                  <a:lnTo>
                    <a:pt x="5907" y="1859"/>
                  </a:lnTo>
                  <a:lnTo>
                    <a:pt x="5835" y="1774"/>
                  </a:lnTo>
                  <a:lnTo>
                    <a:pt x="5759" y="1690"/>
                  </a:lnTo>
                  <a:lnTo>
                    <a:pt x="5684" y="1608"/>
                  </a:lnTo>
                  <a:lnTo>
                    <a:pt x="5605" y="1527"/>
                  </a:lnTo>
                  <a:lnTo>
                    <a:pt x="5525" y="1448"/>
                  </a:lnTo>
                  <a:lnTo>
                    <a:pt x="5443" y="1371"/>
                  </a:lnTo>
                  <a:lnTo>
                    <a:pt x="5360" y="1296"/>
                  </a:lnTo>
                  <a:lnTo>
                    <a:pt x="5275" y="1223"/>
                  </a:lnTo>
                  <a:lnTo>
                    <a:pt x="5189" y="1150"/>
                  </a:lnTo>
                  <a:lnTo>
                    <a:pt x="5100" y="1081"/>
                  </a:lnTo>
                  <a:lnTo>
                    <a:pt x="5011" y="1013"/>
                  </a:lnTo>
                  <a:lnTo>
                    <a:pt x="4920" y="947"/>
                  </a:lnTo>
                  <a:lnTo>
                    <a:pt x="4828" y="883"/>
                  </a:lnTo>
                  <a:lnTo>
                    <a:pt x="4734" y="821"/>
                  </a:lnTo>
                  <a:lnTo>
                    <a:pt x="4639" y="761"/>
                  </a:lnTo>
                  <a:lnTo>
                    <a:pt x="4542" y="704"/>
                  </a:lnTo>
                  <a:lnTo>
                    <a:pt x="4444" y="649"/>
                  </a:lnTo>
                  <a:lnTo>
                    <a:pt x="4346" y="595"/>
                  </a:lnTo>
                  <a:lnTo>
                    <a:pt x="4246" y="543"/>
                  </a:lnTo>
                  <a:lnTo>
                    <a:pt x="4145" y="494"/>
                  </a:lnTo>
                  <a:lnTo>
                    <a:pt x="4043" y="447"/>
                  </a:lnTo>
                  <a:lnTo>
                    <a:pt x="3940" y="403"/>
                  </a:lnTo>
                  <a:lnTo>
                    <a:pt x="3836" y="361"/>
                  </a:lnTo>
                  <a:lnTo>
                    <a:pt x="3731" y="321"/>
                  </a:lnTo>
                  <a:lnTo>
                    <a:pt x="3626" y="282"/>
                  </a:lnTo>
                  <a:lnTo>
                    <a:pt x="3519" y="247"/>
                  </a:lnTo>
                  <a:lnTo>
                    <a:pt x="3412" y="214"/>
                  </a:lnTo>
                  <a:lnTo>
                    <a:pt x="3304" y="183"/>
                  </a:lnTo>
                  <a:lnTo>
                    <a:pt x="3195" y="155"/>
                  </a:lnTo>
                  <a:lnTo>
                    <a:pt x="3086" y="129"/>
                  </a:lnTo>
                  <a:lnTo>
                    <a:pt x="2976" y="105"/>
                  </a:lnTo>
                  <a:lnTo>
                    <a:pt x="2865" y="83"/>
                  </a:lnTo>
                  <a:lnTo>
                    <a:pt x="2755" y="64"/>
                  </a:lnTo>
                  <a:lnTo>
                    <a:pt x="2644" y="48"/>
                  </a:lnTo>
                  <a:lnTo>
                    <a:pt x="2533" y="34"/>
                  </a:lnTo>
                  <a:lnTo>
                    <a:pt x="2421" y="23"/>
                  </a:lnTo>
                  <a:lnTo>
                    <a:pt x="2309" y="13"/>
                  </a:lnTo>
                  <a:lnTo>
                    <a:pt x="2197" y="7"/>
                  </a:lnTo>
                  <a:lnTo>
                    <a:pt x="2085" y="1"/>
                  </a:lnTo>
                  <a:lnTo>
                    <a:pt x="1972" y="0"/>
                  </a:lnTo>
                  <a:lnTo>
                    <a:pt x="1860" y="0"/>
                  </a:lnTo>
                  <a:lnTo>
                    <a:pt x="1748" y="3"/>
                  </a:lnTo>
                  <a:lnTo>
                    <a:pt x="1635" y="9"/>
                  </a:lnTo>
                  <a:lnTo>
                    <a:pt x="1524" y="16"/>
                  </a:lnTo>
                  <a:lnTo>
                    <a:pt x="1412" y="27"/>
                  </a:lnTo>
                  <a:lnTo>
                    <a:pt x="1300" y="40"/>
                  </a:lnTo>
                  <a:lnTo>
                    <a:pt x="1189" y="55"/>
                  </a:lnTo>
                  <a:lnTo>
                    <a:pt x="1079" y="72"/>
                  </a:lnTo>
                  <a:lnTo>
                    <a:pt x="968" y="92"/>
                  </a:lnTo>
                  <a:lnTo>
                    <a:pt x="857" y="114"/>
                  </a:lnTo>
                  <a:lnTo>
                    <a:pt x="748" y="139"/>
                  </a:lnTo>
                  <a:lnTo>
                    <a:pt x="639" y="166"/>
                  </a:lnTo>
                  <a:lnTo>
                    <a:pt x="530" y="196"/>
                  </a:lnTo>
                  <a:lnTo>
                    <a:pt x="423" y="227"/>
                  </a:lnTo>
                  <a:lnTo>
                    <a:pt x="316" y="262"/>
                  </a:lnTo>
                  <a:lnTo>
                    <a:pt x="210" y="298"/>
                  </a:lnTo>
                  <a:lnTo>
                    <a:pt x="104" y="337"/>
                  </a:lnTo>
                  <a:lnTo>
                    <a:pt x="0" y="37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8" name="Freeform 8"/>
            <p:cNvSpPr>
              <a:spLocks/>
            </p:cNvSpPr>
            <p:nvPr/>
          </p:nvSpPr>
          <p:spPr bwMode="auto">
            <a:xfrm>
              <a:off x="3251" y="2007"/>
              <a:ext cx="562" cy="922"/>
            </a:xfrm>
            <a:custGeom>
              <a:avLst/>
              <a:gdLst>
                <a:gd name="T0" fmla="*/ 0 w 3929"/>
                <a:gd name="T1" fmla="*/ 3 h 6456"/>
                <a:gd name="T2" fmla="*/ 0 w 3929"/>
                <a:gd name="T3" fmla="*/ 3 h 6456"/>
                <a:gd name="T4" fmla="*/ 0 w 3929"/>
                <a:gd name="T5" fmla="*/ 3 h 6456"/>
                <a:gd name="T6" fmla="*/ 0 w 3929"/>
                <a:gd name="T7" fmla="*/ 3 h 6456"/>
                <a:gd name="T8" fmla="*/ 0 w 3929"/>
                <a:gd name="T9" fmla="*/ 3 h 6456"/>
                <a:gd name="T10" fmla="*/ 0 w 3929"/>
                <a:gd name="T11" fmla="*/ 3 h 6456"/>
                <a:gd name="T12" fmla="*/ 1 w 3929"/>
                <a:gd name="T13" fmla="*/ 2 h 6456"/>
                <a:gd name="T14" fmla="*/ 1 w 3929"/>
                <a:gd name="T15" fmla="*/ 2 h 6456"/>
                <a:gd name="T16" fmla="*/ 1 w 3929"/>
                <a:gd name="T17" fmla="*/ 2 h 6456"/>
                <a:gd name="T18" fmla="*/ 1 w 3929"/>
                <a:gd name="T19" fmla="*/ 2 h 6456"/>
                <a:gd name="T20" fmla="*/ 1 w 3929"/>
                <a:gd name="T21" fmla="*/ 2 h 6456"/>
                <a:gd name="T22" fmla="*/ 1 w 3929"/>
                <a:gd name="T23" fmla="*/ 2 h 6456"/>
                <a:gd name="T24" fmla="*/ 1 w 3929"/>
                <a:gd name="T25" fmla="*/ 2 h 6456"/>
                <a:gd name="T26" fmla="*/ 1 w 3929"/>
                <a:gd name="T27" fmla="*/ 2 h 6456"/>
                <a:gd name="T28" fmla="*/ 1 w 3929"/>
                <a:gd name="T29" fmla="*/ 2 h 6456"/>
                <a:gd name="T30" fmla="*/ 1 w 3929"/>
                <a:gd name="T31" fmla="*/ 2 h 6456"/>
                <a:gd name="T32" fmla="*/ 1 w 3929"/>
                <a:gd name="T33" fmla="*/ 2 h 6456"/>
                <a:gd name="T34" fmla="*/ 1 w 3929"/>
                <a:gd name="T35" fmla="*/ 2 h 6456"/>
                <a:gd name="T36" fmla="*/ 1 w 3929"/>
                <a:gd name="T37" fmla="*/ 2 h 6456"/>
                <a:gd name="T38" fmla="*/ 1 w 3929"/>
                <a:gd name="T39" fmla="*/ 2 h 6456"/>
                <a:gd name="T40" fmla="*/ 1 w 3929"/>
                <a:gd name="T41" fmla="*/ 2 h 6456"/>
                <a:gd name="T42" fmla="*/ 1 w 3929"/>
                <a:gd name="T43" fmla="*/ 1 h 6456"/>
                <a:gd name="T44" fmla="*/ 2 w 3929"/>
                <a:gd name="T45" fmla="*/ 1 h 6456"/>
                <a:gd name="T46" fmla="*/ 2 w 3929"/>
                <a:gd name="T47" fmla="*/ 1 h 6456"/>
                <a:gd name="T48" fmla="*/ 2 w 3929"/>
                <a:gd name="T49" fmla="*/ 1 h 6456"/>
                <a:gd name="T50" fmla="*/ 2 w 3929"/>
                <a:gd name="T51" fmla="*/ 1 h 6456"/>
                <a:gd name="T52" fmla="*/ 2 w 3929"/>
                <a:gd name="T53" fmla="*/ 1 h 6456"/>
                <a:gd name="T54" fmla="*/ 2 w 3929"/>
                <a:gd name="T55" fmla="*/ 1 h 6456"/>
                <a:gd name="T56" fmla="*/ 2 w 3929"/>
                <a:gd name="T57" fmla="*/ 1 h 6456"/>
                <a:gd name="T58" fmla="*/ 2 w 3929"/>
                <a:gd name="T59" fmla="*/ 1 h 6456"/>
                <a:gd name="T60" fmla="*/ 2 w 3929"/>
                <a:gd name="T61" fmla="*/ 1 h 6456"/>
                <a:gd name="T62" fmla="*/ 2 w 3929"/>
                <a:gd name="T63" fmla="*/ 1 h 6456"/>
                <a:gd name="T64" fmla="*/ 2 w 3929"/>
                <a:gd name="T65" fmla="*/ 0 h 6456"/>
                <a:gd name="T66" fmla="*/ 2 w 3929"/>
                <a:gd name="T67" fmla="*/ 0 h 6456"/>
                <a:gd name="T68" fmla="*/ 2 w 3929"/>
                <a:gd name="T69" fmla="*/ 0 h 6456"/>
                <a:gd name="T70" fmla="*/ 2 w 3929"/>
                <a:gd name="T71" fmla="*/ 0 h 6456"/>
                <a:gd name="T72" fmla="*/ 2 w 3929"/>
                <a:gd name="T73" fmla="*/ 0 h 64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929" h="6456">
                  <a:moveTo>
                    <a:pt x="0" y="6456"/>
                  </a:moveTo>
                  <a:lnTo>
                    <a:pt x="109" y="6429"/>
                  </a:lnTo>
                  <a:lnTo>
                    <a:pt x="217" y="6398"/>
                  </a:lnTo>
                  <a:lnTo>
                    <a:pt x="325" y="6365"/>
                  </a:lnTo>
                  <a:lnTo>
                    <a:pt x="431" y="6330"/>
                  </a:lnTo>
                  <a:lnTo>
                    <a:pt x="538" y="6292"/>
                  </a:lnTo>
                  <a:lnTo>
                    <a:pt x="643" y="6253"/>
                  </a:lnTo>
                  <a:lnTo>
                    <a:pt x="748" y="6210"/>
                  </a:lnTo>
                  <a:lnTo>
                    <a:pt x="851" y="6166"/>
                  </a:lnTo>
                  <a:lnTo>
                    <a:pt x="953" y="6120"/>
                  </a:lnTo>
                  <a:lnTo>
                    <a:pt x="1054" y="6071"/>
                  </a:lnTo>
                  <a:lnTo>
                    <a:pt x="1154" y="6020"/>
                  </a:lnTo>
                  <a:lnTo>
                    <a:pt x="1253" y="5966"/>
                  </a:lnTo>
                  <a:lnTo>
                    <a:pt x="1351" y="5911"/>
                  </a:lnTo>
                  <a:lnTo>
                    <a:pt x="1448" y="5854"/>
                  </a:lnTo>
                  <a:lnTo>
                    <a:pt x="1543" y="5794"/>
                  </a:lnTo>
                  <a:lnTo>
                    <a:pt x="1638" y="5732"/>
                  </a:lnTo>
                  <a:lnTo>
                    <a:pt x="1731" y="5669"/>
                  </a:lnTo>
                  <a:lnTo>
                    <a:pt x="1822" y="5603"/>
                  </a:lnTo>
                  <a:lnTo>
                    <a:pt x="1912" y="5536"/>
                  </a:lnTo>
                  <a:lnTo>
                    <a:pt x="2000" y="5466"/>
                  </a:lnTo>
                  <a:lnTo>
                    <a:pt x="2087" y="5395"/>
                  </a:lnTo>
                  <a:lnTo>
                    <a:pt x="2172" y="5321"/>
                  </a:lnTo>
                  <a:lnTo>
                    <a:pt x="2255" y="5247"/>
                  </a:lnTo>
                  <a:lnTo>
                    <a:pt x="2337" y="5169"/>
                  </a:lnTo>
                  <a:lnTo>
                    <a:pt x="2418" y="5090"/>
                  </a:lnTo>
                  <a:lnTo>
                    <a:pt x="2497" y="5010"/>
                  </a:lnTo>
                  <a:lnTo>
                    <a:pt x="2574" y="4928"/>
                  </a:lnTo>
                  <a:lnTo>
                    <a:pt x="2648" y="4844"/>
                  </a:lnTo>
                  <a:lnTo>
                    <a:pt x="2722" y="4759"/>
                  </a:lnTo>
                  <a:lnTo>
                    <a:pt x="2793" y="4672"/>
                  </a:lnTo>
                  <a:lnTo>
                    <a:pt x="2862" y="4583"/>
                  </a:lnTo>
                  <a:lnTo>
                    <a:pt x="2929" y="4493"/>
                  </a:lnTo>
                  <a:lnTo>
                    <a:pt x="2996" y="4401"/>
                  </a:lnTo>
                  <a:lnTo>
                    <a:pt x="3059" y="4309"/>
                  </a:lnTo>
                  <a:lnTo>
                    <a:pt x="3120" y="4215"/>
                  </a:lnTo>
                  <a:lnTo>
                    <a:pt x="3180" y="4119"/>
                  </a:lnTo>
                  <a:lnTo>
                    <a:pt x="3237" y="4022"/>
                  </a:lnTo>
                  <a:lnTo>
                    <a:pt x="3293" y="3924"/>
                  </a:lnTo>
                  <a:lnTo>
                    <a:pt x="3345" y="3825"/>
                  </a:lnTo>
                  <a:lnTo>
                    <a:pt x="3396" y="3724"/>
                  </a:lnTo>
                  <a:lnTo>
                    <a:pt x="3445" y="3623"/>
                  </a:lnTo>
                  <a:lnTo>
                    <a:pt x="3491" y="3521"/>
                  </a:lnTo>
                  <a:lnTo>
                    <a:pt x="3535" y="3418"/>
                  </a:lnTo>
                  <a:lnTo>
                    <a:pt x="3577" y="3313"/>
                  </a:lnTo>
                  <a:lnTo>
                    <a:pt x="3617" y="3208"/>
                  </a:lnTo>
                  <a:lnTo>
                    <a:pt x="3655" y="3101"/>
                  </a:lnTo>
                  <a:lnTo>
                    <a:pt x="3689" y="2995"/>
                  </a:lnTo>
                  <a:lnTo>
                    <a:pt x="3722" y="2887"/>
                  </a:lnTo>
                  <a:lnTo>
                    <a:pt x="3753" y="2779"/>
                  </a:lnTo>
                  <a:lnTo>
                    <a:pt x="3780" y="2669"/>
                  </a:lnTo>
                  <a:lnTo>
                    <a:pt x="3806" y="2561"/>
                  </a:lnTo>
                  <a:lnTo>
                    <a:pt x="3829" y="2450"/>
                  </a:lnTo>
                  <a:lnTo>
                    <a:pt x="3849" y="2339"/>
                  </a:lnTo>
                  <a:lnTo>
                    <a:pt x="3869" y="2228"/>
                  </a:lnTo>
                  <a:lnTo>
                    <a:pt x="3885" y="2117"/>
                  </a:lnTo>
                  <a:lnTo>
                    <a:pt x="3897" y="2006"/>
                  </a:lnTo>
                  <a:lnTo>
                    <a:pt x="3909" y="1893"/>
                  </a:lnTo>
                  <a:lnTo>
                    <a:pt x="3918" y="1781"/>
                  </a:lnTo>
                  <a:lnTo>
                    <a:pt x="3924" y="1668"/>
                  </a:lnTo>
                  <a:lnTo>
                    <a:pt x="3927" y="1557"/>
                  </a:lnTo>
                  <a:lnTo>
                    <a:pt x="3929" y="1444"/>
                  </a:lnTo>
                  <a:lnTo>
                    <a:pt x="3928" y="1331"/>
                  </a:lnTo>
                  <a:lnTo>
                    <a:pt x="3924" y="1219"/>
                  </a:lnTo>
                  <a:lnTo>
                    <a:pt x="3919" y="1106"/>
                  </a:lnTo>
                  <a:lnTo>
                    <a:pt x="3910" y="994"/>
                  </a:lnTo>
                  <a:lnTo>
                    <a:pt x="3900" y="883"/>
                  </a:lnTo>
                  <a:lnTo>
                    <a:pt x="3886" y="771"/>
                  </a:lnTo>
                  <a:lnTo>
                    <a:pt x="3870" y="659"/>
                  </a:lnTo>
                  <a:lnTo>
                    <a:pt x="3852" y="548"/>
                  </a:lnTo>
                  <a:lnTo>
                    <a:pt x="3831" y="438"/>
                  </a:lnTo>
                  <a:lnTo>
                    <a:pt x="3808" y="328"/>
                  </a:lnTo>
                  <a:lnTo>
                    <a:pt x="3783" y="218"/>
                  </a:lnTo>
                  <a:lnTo>
                    <a:pt x="3756" y="109"/>
                  </a:lnTo>
                  <a:lnTo>
                    <a:pt x="372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3001" name="Group 9"/>
          <p:cNvGrpSpPr>
            <a:grpSpLocks/>
          </p:cNvGrpSpPr>
          <p:nvPr/>
        </p:nvGrpSpPr>
        <p:grpSpPr bwMode="auto">
          <a:xfrm>
            <a:off x="3367088" y="2236788"/>
            <a:ext cx="3313112" cy="3397250"/>
            <a:chOff x="2344" y="1474"/>
            <a:chExt cx="1439" cy="1476"/>
          </a:xfrm>
        </p:grpSpPr>
        <p:sp>
          <p:nvSpPr>
            <p:cNvPr id="89113" name="Freeform 10"/>
            <p:cNvSpPr>
              <a:spLocks/>
            </p:cNvSpPr>
            <p:nvPr/>
          </p:nvSpPr>
          <p:spPr bwMode="auto">
            <a:xfrm>
              <a:off x="2344" y="2314"/>
              <a:ext cx="907" cy="636"/>
            </a:xfrm>
            <a:custGeom>
              <a:avLst/>
              <a:gdLst>
                <a:gd name="T0" fmla="*/ 0 w 6352"/>
                <a:gd name="T1" fmla="*/ 0 h 4454"/>
                <a:gd name="T2" fmla="*/ 0 w 6352"/>
                <a:gd name="T3" fmla="*/ 0 h 4454"/>
                <a:gd name="T4" fmla="*/ 0 w 6352"/>
                <a:gd name="T5" fmla="*/ 0 h 4454"/>
                <a:gd name="T6" fmla="*/ 0 w 6352"/>
                <a:gd name="T7" fmla="*/ 0 h 4454"/>
                <a:gd name="T8" fmla="*/ 0 w 6352"/>
                <a:gd name="T9" fmla="*/ 0 h 4454"/>
                <a:gd name="T10" fmla="*/ 0 w 6352"/>
                <a:gd name="T11" fmla="*/ 0 h 4454"/>
                <a:gd name="T12" fmla="*/ 0 w 6352"/>
                <a:gd name="T13" fmla="*/ 1 h 4454"/>
                <a:gd name="T14" fmla="*/ 0 w 6352"/>
                <a:gd name="T15" fmla="*/ 1 h 4454"/>
                <a:gd name="T16" fmla="*/ 0 w 6352"/>
                <a:gd name="T17" fmla="*/ 1 h 4454"/>
                <a:gd name="T18" fmla="*/ 0 w 6352"/>
                <a:gd name="T19" fmla="*/ 1 h 4454"/>
                <a:gd name="T20" fmla="*/ 0 w 6352"/>
                <a:gd name="T21" fmla="*/ 1 h 4454"/>
                <a:gd name="T22" fmla="*/ 0 w 6352"/>
                <a:gd name="T23" fmla="*/ 1 h 4454"/>
                <a:gd name="T24" fmla="*/ 0 w 6352"/>
                <a:gd name="T25" fmla="*/ 1 h 4454"/>
                <a:gd name="T26" fmla="*/ 1 w 6352"/>
                <a:gd name="T27" fmla="*/ 1 h 4454"/>
                <a:gd name="T28" fmla="*/ 1 w 6352"/>
                <a:gd name="T29" fmla="*/ 1 h 4454"/>
                <a:gd name="T30" fmla="*/ 1 w 6352"/>
                <a:gd name="T31" fmla="*/ 1 h 4454"/>
                <a:gd name="T32" fmla="*/ 1 w 6352"/>
                <a:gd name="T33" fmla="*/ 1 h 4454"/>
                <a:gd name="T34" fmla="*/ 1 w 6352"/>
                <a:gd name="T35" fmla="*/ 1 h 4454"/>
                <a:gd name="T36" fmla="*/ 1 w 6352"/>
                <a:gd name="T37" fmla="*/ 1 h 4454"/>
                <a:gd name="T38" fmla="*/ 1 w 6352"/>
                <a:gd name="T39" fmla="*/ 1 h 4454"/>
                <a:gd name="T40" fmla="*/ 1 w 6352"/>
                <a:gd name="T41" fmla="*/ 2 h 4454"/>
                <a:gd name="T42" fmla="*/ 1 w 6352"/>
                <a:gd name="T43" fmla="*/ 2 h 4454"/>
                <a:gd name="T44" fmla="*/ 1 w 6352"/>
                <a:gd name="T45" fmla="*/ 2 h 4454"/>
                <a:gd name="T46" fmla="*/ 1 w 6352"/>
                <a:gd name="T47" fmla="*/ 2 h 4454"/>
                <a:gd name="T48" fmla="*/ 1 w 6352"/>
                <a:gd name="T49" fmla="*/ 2 h 4454"/>
                <a:gd name="T50" fmla="*/ 1 w 6352"/>
                <a:gd name="T51" fmla="*/ 2 h 4454"/>
                <a:gd name="T52" fmla="*/ 2 w 6352"/>
                <a:gd name="T53" fmla="*/ 2 h 4454"/>
                <a:gd name="T54" fmla="*/ 2 w 6352"/>
                <a:gd name="T55" fmla="*/ 2 h 4454"/>
                <a:gd name="T56" fmla="*/ 2 w 6352"/>
                <a:gd name="T57" fmla="*/ 2 h 4454"/>
                <a:gd name="T58" fmla="*/ 2 w 6352"/>
                <a:gd name="T59" fmla="*/ 2 h 4454"/>
                <a:gd name="T60" fmla="*/ 2 w 6352"/>
                <a:gd name="T61" fmla="*/ 2 h 4454"/>
                <a:gd name="T62" fmla="*/ 2 w 6352"/>
                <a:gd name="T63" fmla="*/ 2 h 4454"/>
                <a:gd name="T64" fmla="*/ 2 w 6352"/>
                <a:gd name="T65" fmla="*/ 2 h 4454"/>
                <a:gd name="T66" fmla="*/ 2 w 6352"/>
                <a:gd name="T67" fmla="*/ 2 h 4454"/>
                <a:gd name="T68" fmla="*/ 2 w 6352"/>
                <a:gd name="T69" fmla="*/ 2 h 4454"/>
                <a:gd name="T70" fmla="*/ 2 w 6352"/>
                <a:gd name="T71" fmla="*/ 2 h 4454"/>
                <a:gd name="T72" fmla="*/ 2 w 6352"/>
                <a:gd name="T73" fmla="*/ 2 h 4454"/>
                <a:gd name="T74" fmla="*/ 3 w 6352"/>
                <a:gd name="T75" fmla="*/ 2 h 4454"/>
                <a:gd name="T76" fmla="*/ 3 w 6352"/>
                <a:gd name="T77" fmla="*/ 2 h 44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352" h="4454">
                  <a:moveTo>
                    <a:pt x="0" y="0"/>
                  </a:moveTo>
                  <a:lnTo>
                    <a:pt x="17" y="111"/>
                  </a:lnTo>
                  <a:lnTo>
                    <a:pt x="36" y="222"/>
                  </a:lnTo>
                  <a:lnTo>
                    <a:pt x="57" y="332"/>
                  </a:lnTo>
                  <a:lnTo>
                    <a:pt x="80" y="443"/>
                  </a:lnTo>
                  <a:lnTo>
                    <a:pt x="107" y="551"/>
                  </a:lnTo>
                  <a:lnTo>
                    <a:pt x="136" y="660"/>
                  </a:lnTo>
                  <a:lnTo>
                    <a:pt x="167" y="768"/>
                  </a:lnTo>
                  <a:lnTo>
                    <a:pt x="200" y="875"/>
                  </a:lnTo>
                  <a:lnTo>
                    <a:pt x="236" y="981"/>
                  </a:lnTo>
                  <a:lnTo>
                    <a:pt x="274" y="1088"/>
                  </a:lnTo>
                  <a:lnTo>
                    <a:pt x="314" y="1192"/>
                  </a:lnTo>
                  <a:lnTo>
                    <a:pt x="356" y="1296"/>
                  </a:lnTo>
                  <a:lnTo>
                    <a:pt x="402" y="1400"/>
                  </a:lnTo>
                  <a:lnTo>
                    <a:pt x="449" y="1502"/>
                  </a:lnTo>
                  <a:lnTo>
                    <a:pt x="498" y="1602"/>
                  </a:lnTo>
                  <a:lnTo>
                    <a:pt x="549" y="1702"/>
                  </a:lnTo>
                  <a:lnTo>
                    <a:pt x="603" y="1801"/>
                  </a:lnTo>
                  <a:lnTo>
                    <a:pt x="659" y="1899"/>
                  </a:lnTo>
                  <a:lnTo>
                    <a:pt x="716" y="1995"/>
                  </a:lnTo>
                  <a:lnTo>
                    <a:pt x="776" y="2090"/>
                  </a:lnTo>
                  <a:lnTo>
                    <a:pt x="839" y="2183"/>
                  </a:lnTo>
                  <a:lnTo>
                    <a:pt x="903" y="2276"/>
                  </a:lnTo>
                  <a:lnTo>
                    <a:pt x="969" y="2368"/>
                  </a:lnTo>
                  <a:lnTo>
                    <a:pt x="1036" y="2457"/>
                  </a:lnTo>
                  <a:lnTo>
                    <a:pt x="1106" y="2544"/>
                  </a:lnTo>
                  <a:lnTo>
                    <a:pt x="1177" y="2632"/>
                  </a:lnTo>
                  <a:lnTo>
                    <a:pt x="1251" y="2716"/>
                  </a:lnTo>
                  <a:lnTo>
                    <a:pt x="1326" y="2799"/>
                  </a:lnTo>
                  <a:lnTo>
                    <a:pt x="1404" y="2881"/>
                  </a:lnTo>
                  <a:lnTo>
                    <a:pt x="1483" y="2961"/>
                  </a:lnTo>
                  <a:lnTo>
                    <a:pt x="1564" y="3038"/>
                  </a:lnTo>
                  <a:lnTo>
                    <a:pt x="1646" y="3115"/>
                  </a:lnTo>
                  <a:lnTo>
                    <a:pt x="1730" y="3189"/>
                  </a:lnTo>
                  <a:lnTo>
                    <a:pt x="1815" y="3263"/>
                  </a:lnTo>
                  <a:lnTo>
                    <a:pt x="1902" y="3333"/>
                  </a:lnTo>
                  <a:lnTo>
                    <a:pt x="1992" y="3402"/>
                  </a:lnTo>
                  <a:lnTo>
                    <a:pt x="2081" y="3470"/>
                  </a:lnTo>
                  <a:lnTo>
                    <a:pt x="2173" y="3534"/>
                  </a:lnTo>
                  <a:lnTo>
                    <a:pt x="2267" y="3597"/>
                  </a:lnTo>
                  <a:lnTo>
                    <a:pt x="2360" y="3658"/>
                  </a:lnTo>
                  <a:lnTo>
                    <a:pt x="2456" y="3718"/>
                  </a:lnTo>
                  <a:lnTo>
                    <a:pt x="2553" y="3774"/>
                  </a:lnTo>
                  <a:lnTo>
                    <a:pt x="2651" y="3828"/>
                  </a:lnTo>
                  <a:lnTo>
                    <a:pt x="2750" y="3882"/>
                  </a:lnTo>
                  <a:lnTo>
                    <a:pt x="2851" y="3932"/>
                  </a:lnTo>
                  <a:lnTo>
                    <a:pt x="2952" y="3979"/>
                  </a:lnTo>
                  <a:lnTo>
                    <a:pt x="3054" y="4025"/>
                  </a:lnTo>
                  <a:lnTo>
                    <a:pt x="3158" y="4069"/>
                  </a:lnTo>
                  <a:lnTo>
                    <a:pt x="3262" y="4110"/>
                  </a:lnTo>
                  <a:lnTo>
                    <a:pt x="3368" y="4150"/>
                  </a:lnTo>
                  <a:lnTo>
                    <a:pt x="3474" y="4187"/>
                  </a:lnTo>
                  <a:lnTo>
                    <a:pt x="3581" y="4221"/>
                  </a:lnTo>
                  <a:lnTo>
                    <a:pt x="3688" y="4253"/>
                  </a:lnTo>
                  <a:lnTo>
                    <a:pt x="3797" y="4283"/>
                  </a:lnTo>
                  <a:lnTo>
                    <a:pt x="3905" y="4311"/>
                  </a:lnTo>
                  <a:lnTo>
                    <a:pt x="4015" y="4336"/>
                  </a:lnTo>
                  <a:lnTo>
                    <a:pt x="4125" y="4359"/>
                  </a:lnTo>
                  <a:lnTo>
                    <a:pt x="4235" y="4379"/>
                  </a:lnTo>
                  <a:lnTo>
                    <a:pt x="4346" y="4397"/>
                  </a:lnTo>
                  <a:lnTo>
                    <a:pt x="4457" y="4413"/>
                  </a:lnTo>
                  <a:lnTo>
                    <a:pt x="4569" y="4426"/>
                  </a:lnTo>
                  <a:lnTo>
                    <a:pt x="4680" y="4436"/>
                  </a:lnTo>
                  <a:lnTo>
                    <a:pt x="4792" y="4445"/>
                  </a:lnTo>
                  <a:lnTo>
                    <a:pt x="4905" y="4450"/>
                  </a:lnTo>
                  <a:lnTo>
                    <a:pt x="5017" y="4454"/>
                  </a:lnTo>
                  <a:lnTo>
                    <a:pt x="5129" y="4454"/>
                  </a:lnTo>
                  <a:lnTo>
                    <a:pt x="5242" y="4453"/>
                  </a:lnTo>
                  <a:lnTo>
                    <a:pt x="5353" y="4449"/>
                  </a:lnTo>
                  <a:lnTo>
                    <a:pt x="5466" y="4443"/>
                  </a:lnTo>
                  <a:lnTo>
                    <a:pt x="5578" y="4434"/>
                  </a:lnTo>
                  <a:lnTo>
                    <a:pt x="5690" y="4422"/>
                  </a:lnTo>
                  <a:lnTo>
                    <a:pt x="5801" y="4409"/>
                  </a:lnTo>
                  <a:lnTo>
                    <a:pt x="5912" y="4393"/>
                  </a:lnTo>
                  <a:lnTo>
                    <a:pt x="6023" y="4374"/>
                  </a:lnTo>
                  <a:lnTo>
                    <a:pt x="6133" y="4353"/>
                  </a:lnTo>
                  <a:lnTo>
                    <a:pt x="6243" y="4330"/>
                  </a:lnTo>
                  <a:lnTo>
                    <a:pt x="6352" y="4304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4" name="Freeform 11"/>
            <p:cNvSpPr>
              <a:spLocks/>
            </p:cNvSpPr>
            <p:nvPr/>
          </p:nvSpPr>
          <p:spPr bwMode="auto">
            <a:xfrm>
              <a:off x="2798" y="1474"/>
              <a:ext cx="985" cy="533"/>
            </a:xfrm>
            <a:custGeom>
              <a:avLst/>
              <a:gdLst>
                <a:gd name="T0" fmla="*/ 3 w 6901"/>
                <a:gd name="T1" fmla="*/ 2 h 3731"/>
                <a:gd name="T2" fmla="*/ 3 w 6901"/>
                <a:gd name="T3" fmla="*/ 1 h 3731"/>
                <a:gd name="T4" fmla="*/ 3 w 6901"/>
                <a:gd name="T5" fmla="*/ 1 h 3731"/>
                <a:gd name="T6" fmla="*/ 3 w 6901"/>
                <a:gd name="T7" fmla="*/ 1 h 3731"/>
                <a:gd name="T8" fmla="*/ 3 w 6901"/>
                <a:gd name="T9" fmla="*/ 1 h 3731"/>
                <a:gd name="T10" fmla="*/ 3 w 6901"/>
                <a:gd name="T11" fmla="*/ 1 h 3731"/>
                <a:gd name="T12" fmla="*/ 3 w 6901"/>
                <a:gd name="T13" fmla="*/ 1 h 3731"/>
                <a:gd name="T14" fmla="*/ 3 w 6901"/>
                <a:gd name="T15" fmla="*/ 1 h 3731"/>
                <a:gd name="T16" fmla="*/ 3 w 6901"/>
                <a:gd name="T17" fmla="*/ 1 h 3731"/>
                <a:gd name="T18" fmla="*/ 2 w 6901"/>
                <a:gd name="T19" fmla="*/ 1 h 3731"/>
                <a:gd name="T20" fmla="*/ 2 w 6901"/>
                <a:gd name="T21" fmla="*/ 1 h 3731"/>
                <a:gd name="T22" fmla="*/ 2 w 6901"/>
                <a:gd name="T23" fmla="*/ 1 h 3731"/>
                <a:gd name="T24" fmla="*/ 2 w 6901"/>
                <a:gd name="T25" fmla="*/ 1 h 3731"/>
                <a:gd name="T26" fmla="*/ 2 w 6901"/>
                <a:gd name="T27" fmla="*/ 1 h 3731"/>
                <a:gd name="T28" fmla="*/ 2 w 6901"/>
                <a:gd name="T29" fmla="*/ 0 h 3731"/>
                <a:gd name="T30" fmla="*/ 2 w 6901"/>
                <a:gd name="T31" fmla="*/ 0 h 3731"/>
                <a:gd name="T32" fmla="*/ 2 w 6901"/>
                <a:gd name="T33" fmla="*/ 0 h 3731"/>
                <a:gd name="T34" fmla="*/ 2 w 6901"/>
                <a:gd name="T35" fmla="*/ 0 h 3731"/>
                <a:gd name="T36" fmla="*/ 2 w 6901"/>
                <a:gd name="T37" fmla="*/ 0 h 3731"/>
                <a:gd name="T38" fmla="*/ 2 w 6901"/>
                <a:gd name="T39" fmla="*/ 0 h 3731"/>
                <a:gd name="T40" fmla="*/ 2 w 6901"/>
                <a:gd name="T41" fmla="*/ 0 h 3731"/>
                <a:gd name="T42" fmla="*/ 2 w 6901"/>
                <a:gd name="T43" fmla="*/ 0 h 3731"/>
                <a:gd name="T44" fmla="*/ 1 w 6901"/>
                <a:gd name="T45" fmla="*/ 0 h 3731"/>
                <a:gd name="T46" fmla="*/ 1 w 6901"/>
                <a:gd name="T47" fmla="*/ 0 h 3731"/>
                <a:gd name="T48" fmla="*/ 1 w 6901"/>
                <a:gd name="T49" fmla="*/ 0 h 3731"/>
                <a:gd name="T50" fmla="*/ 1 w 6901"/>
                <a:gd name="T51" fmla="*/ 0 h 3731"/>
                <a:gd name="T52" fmla="*/ 1 w 6901"/>
                <a:gd name="T53" fmla="*/ 0 h 3731"/>
                <a:gd name="T54" fmla="*/ 1 w 6901"/>
                <a:gd name="T55" fmla="*/ 0 h 3731"/>
                <a:gd name="T56" fmla="*/ 1 w 6901"/>
                <a:gd name="T57" fmla="*/ 0 h 3731"/>
                <a:gd name="T58" fmla="*/ 1 w 6901"/>
                <a:gd name="T59" fmla="*/ 0 h 3731"/>
                <a:gd name="T60" fmla="*/ 1 w 6901"/>
                <a:gd name="T61" fmla="*/ 0 h 3731"/>
                <a:gd name="T62" fmla="*/ 1 w 6901"/>
                <a:gd name="T63" fmla="*/ 0 h 3731"/>
                <a:gd name="T64" fmla="*/ 1 w 6901"/>
                <a:gd name="T65" fmla="*/ 0 h 3731"/>
                <a:gd name="T66" fmla="*/ 0 w 6901"/>
                <a:gd name="T67" fmla="*/ 0 h 3731"/>
                <a:gd name="T68" fmla="*/ 0 w 6901"/>
                <a:gd name="T69" fmla="*/ 0 h 3731"/>
                <a:gd name="T70" fmla="*/ 0 w 6901"/>
                <a:gd name="T71" fmla="*/ 0 h 3731"/>
                <a:gd name="T72" fmla="*/ 0 w 6901"/>
                <a:gd name="T73" fmla="*/ 0 h 3731"/>
                <a:gd name="T74" fmla="*/ 0 w 6901"/>
                <a:gd name="T75" fmla="*/ 0 h 3731"/>
                <a:gd name="T76" fmla="*/ 0 w 6901"/>
                <a:gd name="T77" fmla="*/ 0 h 37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901" h="3731">
                  <a:moveTo>
                    <a:pt x="6901" y="3731"/>
                  </a:moveTo>
                  <a:lnTo>
                    <a:pt x="6869" y="3623"/>
                  </a:lnTo>
                  <a:lnTo>
                    <a:pt x="6834" y="3517"/>
                  </a:lnTo>
                  <a:lnTo>
                    <a:pt x="6798" y="3410"/>
                  </a:lnTo>
                  <a:lnTo>
                    <a:pt x="6758" y="3305"/>
                  </a:lnTo>
                  <a:lnTo>
                    <a:pt x="6717" y="3201"/>
                  </a:lnTo>
                  <a:lnTo>
                    <a:pt x="6672" y="3097"/>
                  </a:lnTo>
                  <a:lnTo>
                    <a:pt x="6626" y="2995"/>
                  </a:lnTo>
                  <a:lnTo>
                    <a:pt x="6578" y="2894"/>
                  </a:lnTo>
                  <a:lnTo>
                    <a:pt x="6527" y="2793"/>
                  </a:lnTo>
                  <a:lnTo>
                    <a:pt x="6475" y="2694"/>
                  </a:lnTo>
                  <a:lnTo>
                    <a:pt x="6420" y="2596"/>
                  </a:lnTo>
                  <a:lnTo>
                    <a:pt x="6363" y="2499"/>
                  </a:lnTo>
                  <a:lnTo>
                    <a:pt x="6304" y="2403"/>
                  </a:lnTo>
                  <a:lnTo>
                    <a:pt x="6243" y="2310"/>
                  </a:lnTo>
                  <a:lnTo>
                    <a:pt x="6180" y="2217"/>
                  </a:lnTo>
                  <a:lnTo>
                    <a:pt x="6114" y="2125"/>
                  </a:lnTo>
                  <a:lnTo>
                    <a:pt x="6047" y="2035"/>
                  </a:lnTo>
                  <a:lnTo>
                    <a:pt x="5979" y="1947"/>
                  </a:lnTo>
                  <a:lnTo>
                    <a:pt x="5907" y="1859"/>
                  </a:lnTo>
                  <a:lnTo>
                    <a:pt x="5835" y="1774"/>
                  </a:lnTo>
                  <a:lnTo>
                    <a:pt x="5759" y="1690"/>
                  </a:lnTo>
                  <a:lnTo>
                    <a:pt x="5684" y="1608"/>
                  </a:lnTo>
                  <a:lnTo>
                    <a:pt x="5605" y="1527"/>
                  </a:lnTo>
                  <a:lnTo>
                    <a:pt x="5525" y="1448"/>
                  </a:lnTo>
                  <a:lnTo>
                    <a:pt x="5443" y="1371"/>
                  </a:lnTo>
                  <a:lnTo>
                    <a:pt x="5360" y="1296"/>
                  </a:lnTo>
                  <a:lnTo>
                    <a:pt x="5275" y="1223"/>
                  </a:lnTo>
                  <a:lnTo>
                    <a:pt x="5189" y="1150"/>
                  </a:lnTo>
                  <a:lnTo>
                    <a:pt x="5100" y="1081"/>
                  </a:lnTo>
                  <a:lnTo>
                    <a:pt x="5011" y="1013"/>
                  </a:lnTo>
                  <a:lnTo>
                    <a:pt x="4920" y="947"/>
                  </a:lnTo>
                  <a:lnTo>
                    <a:pt x="4828" y="883"/>
                  </a:lnTo>
                  <a:lnTo>
                    <a:pt x="4734" y="821"/>
                  </a:lnTo>
                  <a:lnTo>
                    <a:pt x="4639" y="761"/>
                  </a:lnTo>
                  <a:lnTo>
                    <a:pt x="4542" y="704"/>
                  </a:lnTo>
                  <a:lnTo>
                    <a:pt x="4444" y="649"/>
                  </a:lnTo>
                  <a:lnTo>
                    <a:pt x="4346" y="595"/>
                  </a:lnTo>
                  <a:lnTo>
                    <a:pt x="4246" y="543"/>
                  </a:lnTo>
                  <a:lnTo>
                    <a:pt x="4145" y="494"/>
                  </a:lnTo>
                  <a:lnTo>
                    <a:pt x="4043" y="447"/>
                  </a:lnTo>
                  <a:lnTo>
                    <a:pt x="3940" y="403"/>
                  </a:lnTo>
                  <a:lnTo>
                    <a:pt x="3836" y="361"/>
                  </a:lnTo>
                  <a:lnTo>
                    <a:pt x="3731" y="321"/>
                  </a:lnTo>
                  <a:lnTo>
                    <a:pt x="3626" y="282"/>
                  </a:lnTo>
                  <a:lnTo>
                    <a:pt x="3519" y="247"/>
                  </a:lnTo>
                  <a:lnTo>
                    <a:pt x="3412" y="214"/>
                  </a:lnTo>
                  <a:lnTo>
                    <a:pt x="3304" y="183"/>
                  </a:lnTo>
                  <a:lnTo>
                    <a:pt x="3195" y="155"/>
                  </a:lnTo>
                  <a:lnTo>
                    <a:pt x="3086" y="129"/>
                  </a:lnTo>
                  <a:lnTo>
                    <a:pt x="2976" y="105"/>
                  </a:lnTo>
                  <a:lnTo>
                    <a:pt x="2865" y="83"/>
                  </a:lnTo>
                  <a:lnTo>
                    <a:pt x="2755" y="64"/>
                  </a:lnTo>
                  <a:lnTo>
                    <a:pt x="2644" y="48"/>
                  </a:lnTo>
                  <a:lnTo>
                    <a:pt x="2533" y="34"/>
                  </a:lnTo>
                  <a:lnTo>
                    <a:pt x="2421" y="23"/>
                  </a:lnTo>
                  <a:lnTo>
                    <a:pt x="2309" y="13"/>
                  </a:lnTo>
                  <a:lnTo>
                    <a:pt x="2197" y="7"/>
                  </a:lnTo>
                  <a:lnTo>
                    <a:pt x="2085" y="1"/>
                  </a:lnTo>
                  <a:lnTo>
                    <a:pt x="1972" y="0"/>
                  </a:lnTo>
                  <a:lnTo>
                    <a:pt x="1860" y="0"/>
                  </a:lnTo>
                  <a:lnTo>
                    <a:pt x="1748" y="3"/>
                  </a:lnTo>
                  <a:lnTo>
                    <a:pt x="1635" y="9"/>
                  </a:lnTo>
                  <a:lnTo>
                    <a:pt x="1524" y="16"/>
                  </a:lnTo>
                  <a:lnTo>
                    <a:pt x="1412" y="27"/>
                  </a:lnTo>
                  <a:lnTo>
                    <a:pt x="1300" y="40"/>
                  </a:lnTo>
                  <a:lnTo>
                    <a:pt x="1189" y="55"/>
                  </a:lnTo>
                  <a:lnTo>
                    <a:pt x="1079" y="72"/>
                  </a:lnTo>
                  <a:lnTo>
                    <a:pt x="968" y="92"/>
                  </a:lnTo>
                  <a:lnTo>
                    <a:pt x="857" y="114"/>
                  </a:lnTo>
                  <a:lnTo>
                    <a:pt x="748" y="139"/>
                  </a:lnTo>
                  <a:lnTo>
                    <a:pt x="639" y="166"/>
                  </a:lnTo>
                  <a:lnTo>
                    <a:pt x="530" y="196"/>
                  </a:lnTo>
                  <a:lnTo>
                    <a:pt x="423" y="227"/>
                  </a:lnTo>
                  <a:lnTo>
                    <a:pt x="316" y="262"/>
                  </a:lnTo>
                  <a:lnTo>
                    <a:pt x="210" y="298"/>
                  </a:lnTo>
                  <a:lnTo>
                    <a:pt x="104" y="337"/>
                  </a:lnTo>
                  <a:lnTo>
                    <a:pt x="0" y="378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3004" name="Group 12"/>
          <p:cNvGrpSpPr>
            <a:grpSpLocks/>
          </p:cNvGrpSpPr>
          <p:nvPr/>
        </p:nvGrpSpPr>
        <p:grpSpPr bwMode="auto">
          <a:xfrm>
            <a:off x="2195513" y="1196975"/>
            <a:ext cx="4859337" cy="5184775"/>
            <a:chOff x="1835" y="1022"/>
            <a:chExt cx="2111" cy="2253"/>
          </a:xfrm>
        </p:grpSpPr>
        <p:sp>
          <p:nvSpPr>
            <p:cNvPr id="89109" name="Line 13"/>
            <p:cNvSpPr>
              <a:spLocks noChangeShapeType="1"/>
            </p:cNvSpPr>
            <p:nvPr/>
          </p:nvSpPr>
          <p:spPr bwMode="auto">
            <a:xfrm>
              <a:off x="1835" y="2572"/>
              <a:ext cx="1217" cy="70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0" name="Line 14"/>
            <p:cNvSpPr>
              <a:spLocks noChangeShapeType="1"/>
            </p:cNvSpPr>
            <p:nvPr/>
          </p:nvSpPr>
          <p:spPr bwMode="auto">
            <a:xfrm flipV="1">
              <a:off x="3052" y="1725"/>
              <a:ext cx="894" cy="155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1" name="Line 15"/>
            <p:cNvSpPr>
              <a:spLocks noChangeShapeType="1"/>
            </p:cNvSpPr>
            <p:nvPr/>
          </p:nvSpPr>
          <p:spPr bwMode="auto">
            <a:xfrm flipH="1" flipV="1">
              <a:off x="2730" y="1022"/>
              <a:ext cx="1216" cy="70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12" name="Line 16"/>
            <p:cNvSpPr>
              <a:spLocks noChangeShapeType="1"/>
            </p:cNvSpPr>
            <p:nvPr/>
          </p:nvSpPr>
          <p:spPr bwMode="auto">
            <a:xfrm flipV="1">
              <a:off x="1835" y="1022"/>
              <a:ext cx="895" cy="155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3009" name="Group 17"/>
          <p:cNvGrpSpPr>
            <a:grpSpLocks/>
          </p:cNvGrpSpPr>
          <p:nvPr/>
        </p:nvGrpSpPr>
        <p:grpSpPr bwMode="auto">
          <a:xfrm>
            <a:off x="3352800" y="2265363"/>
            <a:ext cx="2619375" cy="2894012"/>
            <a:chOff x="2338" y="1486"/>
            <a:chExt cx="1138" cy="1258"/>
          </a:xfrm>
        </p:grpSpPr>
        <p:sp>
          <p:nvSpPr>
            <p:cNvPr id="89096" name="Freeform 18"/>
            <p:cNvSpPr>
              <a:spLocks/>
            </p:cNvSpPr>
            <p:nvPr/>
          </p:nvSpPr>
          <p:spPr bwMode="auto">
            <a:xfrm>
              <a:off x="2747" y="1528"/>
              <a:ext cx="51" cy="23"/>
            </a:xfrm>
            <a:custGeom>
              <a:avLst/>
              <a:gdLst>
                <a:gd name="T0" fmla="*/ 0 w 354"/>
                <a:gd name="T1" fmla="*/ 0 h 162"/>
                <a:gd name="T2" fmla="*/ 0 w 354"/>
                <a:gd name="T3" fmla="*/ 0 h 162"/>
                <a:gd name="T4" fmla="*/ 0 w 354"/>
                <a:gd name="T5" fmla="*/ 0 h 162"/>
                <a:gd name="T6" fmla="*/ 0 w 354"/>
                <a:gd name="T7" fmla="*/ 0 h 162"/>
                <a:gd name="T8" fmla="*/ 0 w 354"/>
                <a:gd name="T9" fmla="*/ 0 h 162"/>
                <a:gd name="T10" fmla="*/ 0 w 354"/>
                <a:gd name="T11" fmla="*/ 0 h 162"/>
                <a:gd name="T12" fmla="*/ 0 w 354"/>
                <a:gd name="T13" fmla="*/ 0 h 162"/>
                <a:gd name="T14" fmla="*/ 0 w 354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4" h="162">
                  <a:moveTo>
                    <a:pt x="354" y="0"/>
                  </a:moveTo>
                  <a:lnTo>
                    <a:pt x="303" y="22"/>
                  </a:lnTo>
                  <a:lnTo>
                    <a:pt x="252" y="43"/>
                  </a:lnTo>
                  <a:lnTo>
                    <a:pt x="201" y="65"/>
                  </a:lnTo>
                  <a:lnTo>
                    <a:pt x="149" y="89"/>
                  </a:lnTo>
                  <a:lnTo>
                    <a:pt x="98" y="113"/>
                  </a:lnTo>
                  <a:lnTo>
                    <a:pt x="48" y="138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097" name="Freeform 19"/>
            <p:cNvSpPr>
              <a:spLocks/>
            </p:cNvSpPr>
            <p:nvPr/>
          </p:nvSpPr>
          <p:spPr bwMode="auto">
            <a:xfrm>
              <a:off x="2674" y="1559"/>
              <a:ext cx="58" cy="35"/>
            </a:xfrm>
            <a:custGeom>
              <a:avLst/>
              <a:gdLst>
                <a:gd name="T0" fmla="*/ 0 w 404"/>
                <a:gd name="T1" fmla="*/ 0 h 247"/>
                <a:gd name="T2" fmla="*/ 0 w 404"/>
                <a:gd name="T3" fmla="*/ 0 h 247"/>
                <a:gd name="T4" fmla="*/ 0 w 404"/>
                <a:gd name="T5" fmla="*/ 0 h 247"/>
                <a:gd name="T6" fmla="*/ 0 w 404"/>
                <a:gd name="T7" fmla="*/ 0 h 247"/>
                <a:gd name="T8" fmla="*/ 0 w 404"/>
                <a:gd name="T9" fmla="*/ 0 h 247"/>
                <a:gd name="T10" fmla="*/ 0 w 404"/>
                <a:gd name="T11" fmla="*/ 0 h 247"/>
                <a:gd name="T12" fmla="*/ 0 w 404"/>
                <a:gd name="T13" fmla="*/ 0 h 247"/>
                <a:gd name="T14" fmla="*/ 0 w 404"/>
                <a:gd name="T15" fmla="*/ 0 h 247"/>
                <a:gd name="T16" fmla="*/ 0 w 404"/>
                <a:gd name="T17" fmla="*/ 0 h 247"/>
                <a:gd name="T18" fmla="*/ 0 w 404"/>
                <a:gd name="T19" fmla="*/ 0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4" h="247">
                  <a:moveTo>
                    <a:pt x="404" y="0"/>
                  </a:moveTo>
                  <a:lnTo>
                    <a:pt x="356" y="27"/>
                  </a:lnTo>
                  <a:lnTo>
                    <a:pt x="306" y="56"/>
                  </a:lnTo>
                  <a:lnTo>
                    <a:pt x="257" y="84"/>
                  </a:lnTo>
                  <a:lnTo>
                    <a:pt x="208" y="113"/>
                  </a:lnTo>
                  <a:lnTo>
                    <a:pt x="159" y="143"/>
                  </a:lnTo>
                  <a:lnTo>
                    <a:pt x="111" y="174"/>
                  </a:lnTo>
                  <a:lnTo>
                    <a:pt x="62" y="206"/>
                  </a:lnTo>
                  <a:lnTo>
                    <a:pt x="14" y="238"/>
                  </a:lnTo>
                  <a:lnTo>
                    <a:pt x="0" y="2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098" name="Freeform 20"/>
            <p:cNvSpPr>
              <a:spLocks/>
            </p:cNvSpPr>
            <p:nvPr/>
          </p:nvSpPr>
          <p:spPr bwMode="auto">
            <a:xfrm>
              <a:off x="2608" y="1603"/>
              <a:ext cx="53" cy="42"/>
            </a:xfrm>
            <a:custGeom>
              <a:avLst/>
              <a:gdLst>
                <a:gd name="T0" fmla="*/ 0 w 372"/>
                <a:gd name="T1" fmla="*/ 0 h 293"/>
                <a:gd name="T2" fmla="*/ 0 w 372"/>
                <a:gd name="T3" fmla="*/ 0 h 293"/>
                <a:gd name="T4" fmla="*/ 0 w 372"/>
                <a:gd name="T5" fmla="*/ 0 h 293"/>
                <a:gd name="T6" fmla="*/ 0 w 372"/>
                <a:gd name="T7" fmla="*/ 0 h 293"/>
                <a:gd name="T8" fmla="*/ 0 w 372"/>
                <a:gd name="T9" fmla="*/ 0 h 293"/>
                <a:gd name="T10" fmla="*/ 0 w 372"/>
                <a:gd name="T11" fmla="*/ 0 h 293"/>
                <a:gd name="T12" fmla="*/ 0 w 372"/>
                <a:gd name="T13" fmla="*/ 0 h 293"/>
                <a:gd name="T14" fmla="*/ 0 w 372"/>
                <a:gd name="T15" fmla="*/ 0 h 293"/>
                <a:gd name="T16" fmla="*/ 0 w 372"/>
                <a:gd name="T17" fmla="*/ 0 h 293"/>
                <a:gd name="T18" fmla="*/ 0 w 372"/>
                <a:gd name="T19" fmla="*/ 0 h 2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2" h="293">
                  <a:moveTo>
                    <a:pt x="372" y="0"/>
                  </a:moveTo>
                  <a:lnTo>
                    <a:pt x="341" y="23"/>
                  </a:lnTo>
                  <a:lnTo>
                    <a:pt x="294" y="58"/>
                  </a:lnTo>
                  <a:lnTo>
                    <a:pt x="247" y="93"/>
                  </a:lnTo>
                  <a:lnTo>
                    <a:pt x="200" y="128"/>
                  </a:lnTo>
                  <a:lnTo>
                    <a:pt x="154" y="164"/>
                  </a:lnTo>
                  <a:lnTo>
                    <a:pt x="110" y="202"/>
                  </a:lnTo>
                  <a:lnTo>
                    <a:pt x="64" y="239"/>
                  </a:lnTo>
                  <a:lnTo>
                    <a:pt x="19" y="277"/>
                  </a:lnTo>
                  <a:lnTo>
                    <a:pt x="0" y="2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099" name="Freeform 21"/>
            <p:cNvSpPr>
              <a:spLocks/>
            </p:cNvSpPr>
            <p:nvPr/>
          </p:nvSpPr>
          <p:spPr bwMode="auto">
            <a:xfrm>
              <a:off x="2547" y="1657"/>
              <a:ext cx="48" cy="47"/>
            </a:xfrm>
            <a:custGeom>
              <a:avLst/>
              <a:gdLst>
                <a:gd name="T0" fmla="*/ 0 w 336"/>
                <a:gd name="T1" fmla="*/ 0 h 332"/>
                <a:gd name="T2" fmla="*/ 0 w 336"/>
                <a:gd name="T3" fmla="*/ 0 h 332"/>
                <a:gd name="T4" fmla="*/ 0 w 336"/>
                <a:gd name="T5" fmla="*/ 0 h 332"/>
                <a:gd name="T6" fmla="*/ 0 w 336"/>
                <a:gd name="T7" fmla="*/ 0 h 332"/>
                <a:gd name="T8" fmla="*/ 0 w 336"/>
                <a:gd name="T9" fmla="*/ 0 h 332"/>
                <a:gd name="T10" fmla="*/ 0 w 336"/>
                <a:gd name="T11" fmla="*/ 0 h 332"/>
                <a:gd name="T12" fmla="*/ 0 w 336"/>
                <a:gd name="T13" fmla="*/ 0 h 332"/>
                <a:gd name="T14" fmla="*/ 0 w 336"/>
                <a:gd name="T15" fmla="*/ 0 h 332"/>
                <a:gd name="T16" fmla="*/ 0 w 336"/>
                <a:gd name="T17" fmla="*/ 0 h 332"/>
                <a:gd name="T18" fmla="*/ 0 w 336"/>
                <a:gd name="T19" fmla="*/ 0 h 3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6" h="332">
                  <a:moveTo>
                    <a:pt x="336" y="0"/>
                  </a:moveTo>
                  <a:lnTo>
                    <a:pt x="311" y="22"/>
                  </a:lnTo>
                  <a:lnTo>
                    <a:pt x="267" y="63"/>
                  </a:lnTo>
                  <a:lnTo>
                    <a:pt x="224" y="103"/>
                  </a:lnTo>
                  <a:lnTo>
                    <a:pt x="181" y="145"/>
                  </a:lnTo>
                  <a:lnTo>
                    <a:pt x="140" y="186"/>
                  </a:lnTo>
                  <a:lnTo>
                    <a:pt x="98" y="229"/>
                  </a:lnTo>
                  <a:lnTo>
                    <a:pt x="57" y="272"/>
                  </a:lnTo>
                  <a:lnTo>
                    <a:pt x="15" y="315"/>
                  </a:lnTo>
                  <a:lnTo>
                    <a:pt x="0" y="3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0" name="Freeform 22"/>
            <p:cNvSpPr>
              <a:spLocks/>
            </p:cNvSpPr>
            <p:nvPr/>
          </p:nvSpPr>
          <p:spPr bwMode="auto">
            <a:xfrm>
              <a:off x="2493" y="1716"/>
              <a:ext cx="43" cy="53"/>
            </a:xfrm>
            <a:custGeom>
              <a:avLst/>
              <a:gdLst>
                <a:gd name="T0" fmla="*/ 0 w 298"/>
                <a:gd name="T1" fmla="*/ 0 h 368"/>
                <a:gd name="T2" fmla="*/ 0 w 298"/>
                <a:gd name="T3" fmla="*/ 0 h 368"/>
                <a:gd name="T4" fmla="*/ 0 w 298"/>
                <a:gd name="T5" fmla="*/ 0 h 368"/>
                <a:gd name="T6" fmla="*/ 0 w 298"/>
                <a:gd name="T7" fmla="*/ 0 h 368"/>
                <a:gd name="T8" fmla="*/ 0 w 298"/>
                <a:gd name="T9" fmla="*/ 0 h 368"/>
                <a:gd name="T10" fmla="*/ 0 w 298"/>
                <a:gd name="T11" fmla="*/ 0 h 368"/>
                <a:gd name="T12" fmla="*/ 0 w 298"/>
                <a:gd name="T13" fmla="*/ 0 h 368"/>
                <a:gd name="T14" fmla="*/ 0 w 298"/>
                <a:gd name="T15" fmla="*/ 0 h 368"/>
                <a:gd name="T16" fmla="*/ 0 w 298"/>
                <a:gd name="T17" fmla="*/ 0 h 368"/>
                <a:gd name="T18" fmla="*/ 0 w 298"/>
                <a:gd name="T19" fmla="*/ 0 h 3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8" h="368">
                  <a:moveTo>
                    <a:pt x="298" y="0"/>
                  </a:moveTo>
                  <a:lnTo>
                    <a:pt x="273" y="29"/>
                  </a:lnTo>
                  <a:lnTo>
                    <a:pt x="234" y="75"/>
                  </a:lnTo>
                  <a:lnTo>
                    <a:pt x="195" y="121"/>
                  </a:lnTo>
                  <a:lnTo>
                    <a:pt x="157" y="168"/>
                  </a:lnTo>
                  <a:lnTo>
                    <a:pt x="119" y="213"/>
                  </a:lnTo>
                  <a:lnTo>
                    <a:pt x="82" y="261"/>
                  </a:lnTo>
                  <a:lnTo>
                    <a:pt x="45" y="309"/>
                  </a:lnTo>
                  <a:lnTo>
                    <a:pt x="9" y="357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1" name="Freeform 23"/>
            <p:cNvSpPr>
              <a:spLocks/>
            </p:cNvSpPr>
            <p:nvPr/>
          </p:nvSpPr>
          <p:spPr bwMode="auto">
            <a:xfrm>
              <a:off x="2446" y="1783"/>
              <a:ext cx="37" cy="56"/>
            </a:xfrm>
            <a:custGeom>
              <a:avLst/>
              <a:gdLst>
                <a:gd name="T0" fmla="*/ 0 w 258"/>
                <a:gd name="T1" fmla="*/ 0 h 397"/>
                <a:gd name="T2" fmla="*/ 0 w 258"/>
                <a:gd name="T3" fmla="*/ 0 h 397"/>
                <a:gd name="T4" fmla="*/ 0 w 258"/>
                <a:gd name="T5" fmla="*/ 0 h 397"/>
                <a:gd name="T6" fmla="*/ 0 w 258"/>
                <a:gd name="T7" fmla="*/ 0 h 397"/>
                <a:gd name="T8" fmla="*/ 0 w 258"/>
                <a:gd name="T9" fmla="*/ 0 h 397"/>
                <a:gd name="T10" fmla="*/ 0 w 258"/>
                <a:gd name="T11" fmla="*/ 0 h 397"/>
                <a:gd name="T12" fmla="*/ 0 w 258"/>
                <a:gd name="T13" fmla="*/ 0 h 397"/>
                <a:gd name="T14" fmla="*/ 0 w 258"/>
                <a:gd name="T15" fmla="*/ 0 h 397"/>
                <a:gd name="T16" fmla="*/ 0 w 258"/>
                <a:gd name="T17" fmla="*/ 0 h 397"/>
                <a:gd name="T18" fmla="*/ 0 w 258"/>
                <a:gd name="T19" fmla="*/ 0 h 3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8" h="397">
                  <a:moveTo>
                    <a:pt x="258" y="0"/>
                  </a:moveTo>
                  <a:lnTo>
                    <a:pt x="230" y="40"/>
                  </a:lnTo>
                  <a:lnTo>
                    <a:pt x="195" y="89"/>
                  </a:lnTo>
                  <a:lnTo>
                    <a:pt x="162" y="139"/>
                  </a:lnTo>
                  <a:lnTo>
                    <a:pt x="128" y="190"/>
                  </a:lnTo>
                  <a:lnTo>
                    <a:pt x="96" y="240"/>
                  </a:lnTo>
                  <a:lnTo>
                    <a:pt x="64" y="291"/>
                  </a:lnTo>
                  <a:lnTo>
                    <a:pt x="32" y="344"/>
                  </a:lnTo>
                  <a:lnTo>
                    <a:pt x="1" y="396"/>
                  </a:lnTo>
                  <a:lnTo>
                    <a:pt x="0" y="3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2" name="Freeform 24"/>
            <p:cNvSpPr>
              <a:spLocks/>
            </p:cNvSpPr>
            <p:nvPr/>
          </p:nvSpPr>
          <p:spPr bwMode="auto">
            <a:xfrm>
              <a:off x="2407" y="1854"/>
              <a:ext cx="31" cy="60"/>
            </a:xfrm>
            <a:custGeom>
              <a:avLst/>
              <a:gdLst>
                <a:gd name="T0" fmla="*/ 0 w 215"/>
                <a:gd name="T1" fmla="*/ 0 h 422"/>
                <a:gd name="T2" fmla="*/ 0 w 215"/>
                <a:gd name="T3" fmla="*/ 0 h 422"/>
                <a:gd name="T4" fmla="*/ 0 w 215"/>
                <a:gd name="T5" fmla="*/ 0 h 422"/>
                <a:gd name="T6" fmla="*/ 0 w 215"/>
                <a:gd name="T7" fmla="*/ 0 h 422"/>
                <a:gd name="T8" fmla="*/ 0 w 215"/>
                <a:gd name="T9" fmla="*/ 0 h 422"/>
                <a:gd name="T10" fmla="*/ 0 w 215"/>
                <a:gd name="T11" fmla="*/ 0 h 422"/>
                <a:gd name="T12" fmla="*/ 0 w 215"/>
                <a:gd name="T13" fmla="*/ 0 h 422"/>
                <a:gd name="T14" fmla="*/ 0 w 215"/>
                <a:gd name="T15" fmla="*/ 0 h 422"/>
                <a:gd name="T16" fmla="*/ 0 w 215"/>
                <a:gd name="T17" fmla="*/ 0 h 422"/>
                <a:gd name="T18" fmla="*/ 0 w 215"/>
                <a:gd name="T19" fmla="*/ 0 h 4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422">
                  <a:moveTo>
                    <a:pt x="215" y="0"/>
                  </a:moveTo>
                  <a:lnTo>
                    <a:pt x="214" y="1"/>
                  </a:lnTo>
                  <a:lnTo>
                    <a:pt x="184" y="54"/>
                  </a:lnTo>
                  <a:lnTo>
                    <a:pt x="155" y="108"/>
                  </a:lnTo>
                  <a:lnTo>
                    <a:pt x="127" y="161"/>
                  </a:lnTo>
                  <a:lnTo>
                    <a:pt x="100" y="214"/>
                  </a:lnTo>
                  <a:lnTo>
                    <a:pt x="72" y="268"/>
                  </a:lnTo>
                  <a:lnTo>
                    <a:pt x="46" y="323"/>
                  </a:lnTo>
                  <a:lnTo>
                    <a:pt x="20" y="377"/>
                  </a:lnTo>
                  <a:lnTo>
                    <a:pt x="0" y="4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3" name="Freeform 25"/>
            <p:cNvSpPr>
              <a:spLocks/>
            </p:cNvSpPr>
            <p:nvPr/>
          </p:nvSpPr>
          <p:spPr bwMode="auto">
            <a:xfrm>
              <a:off x="2376" y="1930"/>
              <a:ext cx="24" cy="63"/>
            </a:xfrm>
            <a:custGeom>
              <a:avLst/>
              <a:gdLst>
                <a:gd name="T0" fmla="*/ 0 w 169"/>
                <a:gd name="T1" fmla="*/ 0 h 442"/>
                <a:gd name="T2" fmla="*/ 0 w 169"/>
                <a:gd name="T3" fmla="*/ 0 h 442"/>
                <a:gd name="T4" fmla="*/ 0 w 169"/>
                <a:gd name="T5" fmla="*/ 0 h 442"/>
                <a:gd name="T6" fmla="*/ 0 w 169"/>
                <a:gd name="T7" fmla="*/ 0 h 442"/>
                <a:gd name="T8" fmla="*/ 0 w 169"/>
                <a:gd name="T9" fmla="*/ 0 h 442"/>
                <a:gd name="T10" fmla="*/ 0 w 169"/>
                <a:gd name="T11" fmla="*/ 0 h 442"/>
                <a:gd name="T12" fmla="*/ 0 w 169"/>
                <a:gd name="T13" fmla="*/ 0 h 442"/>
                <a:gd name="T14" fmla="*/ 0 w 169"/>
                <a:gd name="T15" fmla="*/ 0 h 442"/>
                <a:gd name="T16" fmla="*/ 0 w 169"/>
                <a:gd name="T17" fmla="*/ 0 h 442"/>
                <a:gd name="T18" fmla="*/ 0 w 169"/>
                <a:gd name="T19" fmla="*/ 0 h 4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9" h="442">
                  <a:moveTo>
                    <a:pt x="169" y="0"/>
                  </a:moveTo>
                  <a:lnTo>
                    <a:pt x="163" y="13"/>
                  </a:lnTo>
                  <a:lnTo>
                    <a:pt x="140" y="69"/>
                  </a:lnTo>
                  <a:lnTo>
                    <a:pt x="116" y="125"/>
                  </a:lnTo>
                  <a:lnTo>
                    <a:pt x="94" y="180"/>
                  </a:lnTo>
                  <a:lnTo>
                    <a:pt x="73" y="236"/>
                  </a:lnTo>
                  <a:lnTo>
                    <a:pt x="53" y="293"/>
                  </a:lnTo>
                  <a:lnTo>
                    <a:pt x="31" y="349"/>
                  </a:lnTo>
                  <a:lnTo>
                    <a:pt x="12" y="406"/>
                  </a:lnTo>
                  <a:lnTo>
                    <a:pt x="0" y="4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4" name="Freeform 26"/>
            <p:cNvSpPr>
              <a:spLocks/>
            </p:cNvSpPr>
            <p:nvPr/>
          </p:nvSpPr>
          <p:spPr bwMode="auto">
            <a:xfrm>
              <a:off x="2354" y="2009"/>
              <a:ext cx="17" cy="65"/>
            </a:xfrm>
            <a:custGeom>
              <a:avLst/>
              <a:gdLst>
                <a:gd name="T0" fmla="*/ 0 w 120"/>
                <a:gd name="T1" fmla="*/ 0 h 458"/>
                <a:gd name="T2" fmla="*/ 0 w 120"/>
                <a:gd name="T3" fmla="*/ 0 h 458"/>
                <a:gd name="T4" fmla="*/ 0 w 120"/>
                <a:gd name="T5" fmla="*/ 0 h 458"/>
                <a:gd name="T6" fmla="*/ 0 w 120"/>
                <a:gd name="T7" fmla="*/ 0 h 458"/>
                <a:gd name="T8" fmla="*/ 0 w 120"/>
                <a:gd name="T9" fmla="*/ 0 h 458"/>
                <a:gd name="T10" fmla="*/ 0 w 120"/>
                <a:gd name="T11" fmla="*/ 0 h 458"/>
                <a:gd name="T12" fmla="*/ 0 w 120"/>
                <a:gd name="T13" fmla="*/ 0 h 458"/>
                <a:gd name="T14" fmla="*/ 0 w 120"/>
                <a:gd name="T15" fmla="*/ 0 h 458"/>
                <a:gd name="T16" fmla="*/ 0 w 120"/>
                <a:gd name="T17" fmla="*/ 0 h 458"/>
                <a:gd name="T18" fmla="*/ 0 w 120"/>
                <a:gd name="T19" fmla="*/ 0 h 4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0" h="458">
                  <a:moveTo>
                    <a:pt x="120" y="0"/>
                  </a:moveTo>
                  <a:lnTo>
                    <a:pt x="113" y="22"/>
                  </a:lnTo>
                  <a:lnTo>
                    <a:pt x="96" y="79"/>
                  </a:lnTo>
                  <a:lnTo>
                    <a:pt x="80" y="136"/>
                  </a:lnTo>
                  <a:lnTo>
                    <a:pt x="64" y="194"/>
                  </a:lnTo>
                  <a:lnTo>
                    <a:pt x="49" y="251"/>
                  </a:lnTo>
                  <a:lnTo>
                    <a:pt x="34" y="309"/>
                  </a:lnTo>
                  <a:lnTo>
                    <a:pt x="20" y="366"/>
                  </a:lnTo>
                  <a:lnTo>
                    <a:pt x="7" y="425"/>
                  </a:lnTo>
                  <a:lnTo>
                    <a:pt x="0" y="4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5" name="Freeform 27"/>
            <p:cNvSpPr>
              <a:spLocks/>
            </p:cNvSpPr>
            <p:nvPr/>
          </p:nvSpPr>
          <p:spPr bwMode="auto">
            <a:xfrm>
              <a:off x="2341" y="2091"/>
              <a:ext cx="10" cy="67"/>
            </a:xfrm>
            <a:custGeom>
              <a:avLst/>
              <a:gdLst>
                <a:gd name="T0" fmla="*/ 0 w 68"/>
                <a:gd name="T1" fmla="*/ 0 h 467"/>
                <a:gd name="T2" fmla="*/ 0 w 68"/>
                <a:gd name="T3" fmla="*/ 0 h 467"/>
                <a:gd name="T4" fmla="*/ 0 w 68"/>
                <a:gd name="T5" fmla="*/ 0 h 467"/>
                <a:gd name="T6" fmla="*/ 0 w 68"/>
                <a:gd name="T7" fmla="*/ 0 h 467"/>
                <a:gd name="T8" fmla="*/ 0 w 68"/>
                <a:gd name="T9" fmla="*/ 0 h 467"/>
                <a:gd name="T10" fmla="*/ 0 w 68"/>
                <a:gd name="T11" fmla="*/ 0 h 467"/>
                <a:gd name="T12" fmla="*/ 0 w 68"/>
                <a:gd name="T13" fmla="*/ 0 h 467"/>
                <a:gd name="T14" fmla="*/ 0 w 68"/>
                <a:gd name="T15" fmla="*/ 0 h 467"/>
                <a:gd name="T16" fmla="*/ 0 w 68"/>
                <a:gd name="T17" fmla="*/ 0 h 467"/>
                <a:gd name="T18" fmla="*/ 0 w 68"/>
                <a:gd name="T19" fmla="*/ 0 h 4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467">
                  <a:moveTo>
                    <a:pt x="68" y="0"/>
                  </a:moveTo>
                  <a:lnTo>
                    <a:pt x="63" y="24"/>
                  </a:lnTo>
                  <a:lnTo>
                    <a:pt x="52" y="82"/>
                  </a:lnTo>
                  <a:lnTo>
                    <a:pt x="43" y="139"/>
                  </a:lnTo>
                  <a:lnTo>
                    <a:pt x="34" y="198"/>
                  </a:lnTo>
                  <a:lnTo>
                    <a:pt x="26" y="255"/>
                  </a:lnTo>
                  <a:lnTo>
                    <a:pt x="17" y="314"/>
                  </a:lnTo>
                  <a:lnTo>
                    <a:pt x="11" y="371"/>
                  </a:lnTo>
                  <a:lnTo>
                    <a:pt x="5" y="429"/>
                  </a:lnTo>
                  <a:lnTo>
                    <a:pt x="0" y="4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6" name="Freeform 28"/>
            <p:cNvSpPr>
              <a:spLocks/>
            </p:cNvSpPr>
            <p:nvPr/>
          </p:nvSpPr>
          <p:spPr bwMode="auto">
            <a:xfrm>
              <a:off x="2338" y="2174"/>
              <a:ext cx="2" cy="68"/>
            </a:xfrm>
            <a:custGeom>
              <a:avLst/>
              <a:gdLst>
                <a:gd name="T0" fmla="*/ 0 w 13"/>
                <a:gd name="T1" fmla="*/ 0 h 473"/>
                <a:gd name="T2" fmla="*/ 0 w 13"/>
                <a:gd name="T3" fmla="*/ 0 h 473"/>
                <a:gd name="T4" fmla="*/ 0 w 13"/>
                <a:gd name="T5" fmla="*/ 0 h 473"/>
                <a:gd name="T6" fmla="*/ 0 w 13"/>
                <a:gd name="T7" fmla="*/ 0 h 473"/>
                <a:gd name="T8" fmla="*/ 0 w 13"/>
                <a:gd name="T9" fmla="*/ 0 h 473"/>
                <a:gd name="T10" fmla="*/ 0 w 13"/>
                <a:gd name="T11" fmla="*/ 0 h 473"/>
                <a:gd name="T12" fmla="*/ 0 w 13"/>
                <a:gd name="T13" fmla="*/ 0 h 473"/>
                <a:gd name="T14" fmla="*/ 0 w 13"/>
                <a:gd name="T15" fmla="*/ 0 h 473"/>
                <a:gd name="T16" fmla="*/ 0 w 13"/>
                <a:gd name="T17" fmla="*/ 0 h 473"/>
                <a:gd name="T18" fmla="*/ 0 w 13"/>
                <a:gd name="T19" fmla="*/ 0 h 47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73">
                  <a:moveTo>
                    <a:pt x="13" y="0"/>
                  </a:moveTo>
                  <a:lnTo>
                    <a:pt x="12" y="17"/>
                  </a:lnTo>
                  <a:lnTo>
                    <a:pt x="7" y="75"/>
                  </a:lnTo>
                  <a:lnTo>
                    <a:pt x="4" y="132"/>
                  </a:lnTo>
                  <a:lnTo>
                    <a:pt x="2" y="190"/>
                  </a:lnTo>
                  <a:lnTo>
                    <a:pt x="1" y="247"/>
                  </a:lnTo>
                  <a:lnTo>
                    <a:pt x="0" y="305"/>
                  </a:lnTo>
                  <a:lnTo>
                    <a:pt x="0" y="361"/>
                  </a:lnTo>
                  <a:lnTo>
                    <a:pt x="0" y="419"/>
                  </a:lnTo>
                  <a:lnTo>
                    <a:pt x="1" y="4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7" name="Freeform 29"/>
            <p:cNvSpPr>
              <a:spLocks/>
            </p:cNvSpPr>
            <p:nvPr/>
          </p:nvSpPr>
          <p:spPr bwMode="auto">
            <a:xfrm>
              <a:off x="2338" y="2259"/>
              <a:ext cx="6" cy="55"/>
            </a:xfrm>
            <a:custGeom>
              <a:avLst/>
              <a:gdLst>
                <a:gd name="T0" fmla="*/ 0 w 38"/>
                <a:gd name="T1" fmla="*/ 0 h 387"/>
                <a:gd name="T2" fmla="*/ 0 w 38"/>
                <a:gd name="T3" fmla="*/ 0 h 387"/>
                <a:gd name="T4" fmla="*/ 0 w 38"/>
                <a:gd name="T5" fmla="*/ 0 h 387"/>
                <a:gd name="T6" fmla="*/ 0 w 38"/>
                <a:gd name="T7" fmla="*/ 0 h 387"/>
                <a:gd name="T8" fmla="*/ 0 w 38"/>
                <a:gd name="T9" fmla="*/ 0 h 387"/>
                <a:gd name="T10" fmla="*/ 0 w 38"/>
                <a:gd name="T11" fmla="*/ 0 h 387"/>
                <a:gd name="T12" fmla="*/ 0 w 38"/>
                <a:gd name="T13" fmla="*/ 0 h 387"/>
                <a:gd name="T14" fmla="*/ 0 w 38"/>
                <a:gd name="T15" fmla="*/ 0 h 3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87">
                  <a:moveTo>
                    <a:pt x="0" y="0"/>
                  </a:moveTo>
                  <a:lnTo>
                    <a:pt x="3" y="53"/>
                  </a:lnTo>
                  <a:lnTo>
                    <a:pt x="8" y="110"/>
                  </a:lnTo>
                  <a:lnTo>
                    <a:pt x="12" y="165"/>
                  </a:lnTo>
                  <a:lnTo>
                    <a:pt x="17" y="222"/>
                  </a:lnTo>
                  <a:lnTo>
                    <a:pt x="24" y="277"/>
                  </a:lnTo>
                  <a:lnTo>
                    <a:pt x="30" y="332"/>
                  </a:lnTo>
                  <a:lnTo>
                    <a:pt x="38" y="38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108" name="Freeform 30"/>
            <p:cNvSpPr>
              <a:spLocks/>
            </p:cNvSpPr>
            <p:nvPr/>
          </p:nvSpPr>
          <p:spPr bwMode="auto">
            <a:xfrm>
              <a:off x="2344" y="1486"/>
              <a:ext cx="1132" cy="1258"/>
            </a:xfrm>
            <a:custGeom>
              <a:avLst/>
              <a:gdLst>
                <a:gd name="T0" fmla="*/ 0 w 7922"/>
                <a:gd name="T1" fmla="*/ 2 h 8811"/>
                <a:gd name="T2" fmla="*/ 0 w 7922"/>
                <a:gd name="T3" fmla="*/ 3 h 8811"/>
                <a:gd name="T4" fmla="*/ 0 w 7922"/>
                <a:gd name="T5" fmla="*/ 3 h 8811"/>
                <a:gd name="T6" fmla="*/ 0 w 7922"/>
                <a:gd name="T7" fmla="*/ 3 h 8811"/>
                <a:gd name="T8" fmla="*/ 0 w 7922"/>
                <a:gd name="T9" fmla="*/ 3 h 8811"/>
                <a:gd name="T10" fmla="*/ 0 w 7922"/>
                <a:gd name="T11" fmla="*/ 3 h 8811"/>
                <a:gd name="T12" fmla="*/ 0 w 7922"/>
                <a:gd name="T13" fmla="*/ 3 h 8811"/>
                <a:gd name="T14" fmla="*/ 0 w 7922"/>
                <a:gd name="T15" fmla="*/ 3 h 8811"/>
                <a:gd name="T16" fmla="*/ 1 w 7922"/>
                <a:gd name="T17" fmla="*/ 3 h 8811"/>
                <a:gd name="T18" fmla="*/ 1 w 7922"/>
                <a:gd name="T19" fmla="*/ 3 h 8811"/>
                <a:gd name="T20" fmla="*/ 1 w 7922"/>
                <a:gd name="T21" fmla="*/ 4 h 8811"/>
                <a:gd name="T22" fmla="*/ 1 w 7922"/>
                <a:gd name="T23" fmla="*/ 4 h 8811"/>
                <a:gd name="T24" fmla="*/ 1 w 7922"/>
                <a:gd name="T25" fmla="*/ 4 h 8811"/>
                <a:gd name="T26" fmla="*/ 1 w 7922"/>
                <a:gd name="T27" fmla="*/ 4 h 8811"/>
                <a:gd name="T28" fmla="*/ 1 w 7922"/>
                <a:gd name="T29" fmla="*/ 4 h 8811"/>
                <a:gd name="T30" fmla="*/ 1 w 7922"/>
                <a:gd name="T31" fmla="*/ 4 h 8811"/>
                <a:gd name="T32" fmla="*/ 2 w 7922"/>
                <a:gd name="T33" fmla="*/ 4 h 8811"/>
                <a:gd name="T34" fmla="*/ 2 w 7922"/>
                <a:gd name="T35" fmla="*/ 4 h 8811"/>
                <a:gd name="T36" fmla="*/ 2 w 7922"/>
                <a:gd name="T37" fmla="*/ 4 h 8811"/>
                <a:gd name="T38" fmla="*/ 2 w 7922"/>
                <a:gd name="T39" fmla="*/ 4 h 8811"/>
                <a:gd name="T40" fmla="*/ 2 w 7922"/>
                <a:gd name="T41" fmla="*/ 3 h 8811"/>
                <a:gd name="T42" fmla="*/ 2 w 7922"/>
                <a:gd name="T43" fmla="*/ 3 h 8811"/>
                <a:gd name="T44" fmla="*/ 2 w 7922"/>
                <a:gd name="T45" fmla="*/ 3 h 8811"/>
                <a:gd name="T46" fmla="*/ 2 w 7922"/>
                <a:gd name="T47" fmla="*/ 3 h 8811"/>
                <a:gd name="T48" fmla="*/ 3 w 7922"/>
                <a:gd name="T49" fmla="*/ 3 h 8811"/>
                <a:gd name="T50" fmla="*/ 3 w 7922"/>
                <a:gd name="T51" fmla="*/ 3 h 8811"/>
                <a:gd name="T52" fmla="*/ 3 w 7922"/>
                <a:gd name="T53" fmla="*/ 3 h 8811"/>
                <a:gd name="T54" fmla="*/ 3 w 7922"/>
                <a:gd name="T55" fmla="*/ 3 h 8811"/>
                <a:gd name="T56" fmla="*/ 3 w 7922"/>
                <a:gd name="T57" fmla="*/ 3 h 8811"/>
                <a:gd name="T58" fmla="*/ 3 w 7922"/>
                <a:gd name="T59" fmla="*/ 2 h 8811"/>
                <a:gd name="T60" fmla="*/ 3 w 7922"/>
                <a:gd name="T61" fmla="*/ 2 h 8811"/>
                <a:gd name="T62" fmla="*/ 3 w 7922"/>
                <a:gd name="T63" fmla="*/ 2 h 8811"/>
                <a:gd name="T64" fmla="*/ 3 w 7922"/>
                <a:gd name="T65" fmla="*/ 2 h 8811"/>
                <a:gd name="T66" fmla="*/ 3 w 7922"/>
                <a:gd name="T67" fmla="*/ 2 h 8811"/>
                <a:gd name="T68" fmla="*/ 3 w 7922"/>
                <a:gd name="T69" fmla="*/ 2 h 8811"/>
                <a:gd name="T70" fmla="*/ 3 w 7922"/>
                <a:gd name="T71" fmla="*/ 2 h 8811"/>
                <a:gd name="T72" fmla="*/ 3 w 7922"/>
                <a:gd name="T73" fmla="*/ 1 h 8811"/>
                <a:gd name="T74" fmla="*/ 3 w 7922"/>
                <a:gd name="T75" fmla="*/ 1 h 8811"/>
                <a:gd name="T76" fmla="*/ 3 w 7922"/>
                <a:gd name="T77" fmla="*/ 1 h 8811"/>
                <a:gd name="T78" fmla="*/ 3 w 7922"/>
                <a:gd name="T79" fmla="*/ 1 h 8811"/>
                <a:gd name="T80" fmla="*/ 3 w 7922"/>
                <a:gd name="T81" fmla="*/ 1 h 8811"/>
                <a:gd name="T82" fmla="*/ 3 w 7922"/>
                <a:gd name="T83" fmla="*/ 1 h 8811"/>
                <a:gd name="T84" fmla="*/ 3 w 7922"/>
                <a:gd name="T85" fmla="*/ 1 h 8811"/>
                <a:gd name="T86" fmla="*/ 3 w 7922"/>
                <a:gd name="T87" fmla="*/ 0 h 8811"/>
                <a:gd name="T88" fmla="*/ 3 w 7922"/>
                <a:gd name="T89" fmla="*/ 0 h 8811"/>
                <a:gd name="T90" fmla="*/ 3 w 7922"/>
                <a:gd name="T91" fmla="*/ 0 h 8811"/>
                <a:gd name="T92" fmla="*/ 3 w 7922"/>
                <a:gd name="T93" fmla="*/ 0 h 8811"/>
                <a:gd name="T94" fmla="*/ 3 w 7922"/>
                <a:gd name="T95" fmla="*/ 0 h 8811"/>
                <a:gd name="T96" fmla="*/ 2 w 7922"/>
                <a:gd name="T97" fmla="*/ 0 h 8811"/>
                <a:gd name="T98" fmla="*/ 2 w 7922"/>
                <a:gd name="T99" fmla="*/ 0 h 8811"/>
                <a:gd name="T100" fmla="*/ 2 w 7922"/>
                <a:gd name="T101" fmla="*/ 0 h 8811"/>
                <a:gd name="T102" fmla="*/ 2 w 7922"/>
                <a:gd name="T103" fmla="*/ 0 h 8811"/>
                <a:gd name="T104" fmla="*/ 2 w 7922"/>
                <a:gd name="T105" fmla="*/ 0 h 8811"/>
                <a:gd name="T106" fmla="*/ 2 w 7922"/>
                <a:gd name="T107" fmla="*/ 0 h 8811"/>
                <a:gd name="T108" fmla="*/ 2 w 7922"/>
                <a:gd name="T109" fmla="*/ 0 h 8811"/>
                <a:gd name="T110" fmla="*/ 1 w 7922"/>
                <a:gd name="T111" fmla="*/ 0 h 8811"/>
                <a:gd name="T112" fmla="*/ 1 w 7922"/>
                <a:gd name="T113" fmla="*/ 0 h 881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922" h="8811">
                  <a:moveTo>
                    <a:pt x="0" y="5799"/>
                  </a:moveTo>
                  <a:lnTo>
                    <a:pt x="63" y="6149"/>
                  </a:lnTo>
                  <a:lnTo>
                    <a:pt x="155" y="6486"/>
                  </a:lnTo>
                  <a:lnTo>
                    <a:pt x="274" y="6808"/>
                  </a:lnTo>
                  <a:lnTo>
                    <a:pt x="419" y="7113"/>
                  </a:lnTo>
                  <a:lnTo>
                    <a:pt x="591" y="7398"/>
                  </a:lnTo>
                  <a:lnTo>
                    <a:pt x="785" y="7662"/>
                  </a:lnTo>
                  <a:lnTo>
                    <a:pt x="1003" y="7903"/>
                  </a:lnTo>
                  <a:lnTo>
                    <a:pt x="1242" y="8117"/>
                  </a:lnTo>
                  <a:lnTo>
                    <a:pt x="1500" y="8305"/>
                  </a:lnTo>
                  <a:lnTo>
                    <a:pt x="1777" y="8465"/>
                  </a:lnTo>
                  <a:lnTo>
                    <a:pt x="2067" y="8596"/>
                  </a:lnTo>
                  <a:lnTo>
                    <a:pt x="2373" y="8697"/>
                  </a:lnTo>
                  <a:lnTo>
                    <a:pt x="2689" y="8766"/>
                  </a:lnTo>
                  <a:lnTo>
                    <a:pt x="3015" y="8804"/>
                  </a:lnTo>
                  <a:lnTo>
                    <a:pt x="3347" y="8811"/>
                  </a:lnTo>
                  <a:lnTo>
                    <a:pt x="3684" y="8785"/>
                  </a:lnTo>
                  <a:lnTo>
                    <a:pt x="4021" y="8728"/>
                  </a:lnTo>
                  <a:lnTo>
                    <a:pt x="4359" y="8639"/>
                  </a:lnTo>
                  <a:lnTo>
                    <a:pt x="4694" y="8520"/>
                  </a:lnTo>
                  <a:lnTo>
                    <a:pt x="5023" y="8372"/>
                  </a:lnTo>
                  <a:lnTo>
                    <a:pt x="5345" y="8195"/>
                  </a:lnTo>
                  <a:lnTo>
                    <a:pt x="5656" y="7991"/>
                  </a:lnTo>
                  <a:lnTo>
                    <a:pt x="5955" y="7760"/>
                  </a:lnTo>
                  <a:lnTo>
                    <a:pt x="6239" y="7505"/>
                  </a:lnTo>
                  <a:lnTo>
                    <a:pt x="6507" y="7229"/>
                  </a:lnTo>
                  <a:lnTo>
                    <a:pt x="6756" y="6932"/>
                  </a:lnTo>
                  <a:lnTo>
                    <a:pt x="6985" y="6615"/>
                  </a:lnTo>
                  <a:lnTo>
                    <a:pt x="7191" y="6284"/>
                  </a:lnTo>
                  <a:lnTo>
                    <a:pt x="7375" y="5939"/>
                  </a:lnTo>
                  <a:lnTo>
                    <a:pt x="7534" y="5583"/>
                  </a:lnTo>
                  <a:lnTo>
                    <a:pt x="7666" y="5218"/>
                  </a:lnTo>
                  <a:lnTo>
                    <a:pt x="7773" y="4848"/>
                  </a:lnTo>
                  <a:lnTo>
                    <a:pt x="7850" y="4474"/>
                  </a:lnTo>
                  <a:lnTo>
                    <a:pt x="7900" y="4100"/>
                  </a:lnTo>
                  <a:lnTo>
                    <a:pt x="7922" y="3728"/>
                  </a:lnTo>
                  <a:lnTo>
                    <a:pt x="7914" y="3362"/>
                  </a:lnTo>
                  <a:lnTo>
                    <a:pt x="7878" y="3002"/>
                  </a:lnTo>
                  <a:lnTo>
                    <a:pt x="7814" y="2653"/>
                  </a:lnTo>
                  <a:lnTo>
                    <a:pt x="7722" y="2315"/>
                  </a:lnTo>
                  <a:lnTo>
                    <a:pt x="7601" y="1993"/>
                  </a:lnTo>
                  <a:lnTo>
                    <a:pt x="7455" y="1689"/>
                  </a:lnTo>
                  <a:lnTo>
                    <a:pt x="7284" y="1405"/>
                  </a:lnTo>
                  <a:lnTo>
                    <a:pt x="7088" y="1142"/>
                  </a:lnTo>
                  <a:lnTo>
                    <a:pt x="6870" y="902"/>
                  </a:lnTo>
                  <a:lnTo>
                    <a:pt x="6630" y="688"/>
                  </a:lnTo>
                  <a:lnTo>
                    <a:pt x="6371" y="501"/>
                  </a:lnTo>
                  <a:lnTo>
                    <a:pt x="6095" y="341"/>
                  </a:lnTo>
                  <a:lnTo>
                    <a:pt x="5803" y="211"/>
                  </a:lnTo>
                  <a:lnTo>
                    <a:pt x="5497" y="112"/>
                  </a:lnTo>
                  <a:lnTo>
                    <a:pt x="5181" y="43"/>
                  </a:lnTo>
                  <a:lnTo>
                    <a:pt x="4855" y="7"/>
                  </a:lnTo>
                  <a:lnTo>
                    <a:pt x="4523" y="0"/>
                  </a:lnTo>
                  <a:lnTo>
                    <a:pt x="4186" y="27"/>
                  </a:lnTo>
                  <a:lnTo>
                    <a:pt x="3848" y="86"/>
                  </a:lnTo>
                  <a:lnTo>
                    <a:pt x="3510" y="174"/>
                  </a:lnTo>
                  <a:lnTo>
                    <a:pt x="3176" y="29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2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13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13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13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18" name="Group 2"/>
          <p:cNvGrpSpPr>
            <a:grpSpLocks/>
          </p:cNvGrpSpPr>
          <p:nvPr/>
        </p:nvGrpSpPr>
        <p:grpSpPr bwMode="auto">
          <a:xfrm>
            <a:off x="1258888" y="200025"/>
            <a:ext cx="7058025" cy="6467475"/>
            <a:chOff x="793" y="126"/>
            <a:chExt cx="4446" cy="4074"/>
          </a:xfrm>
        </p:grpSpPr>
        <p:sp>
          <p:nvSpPr>
            <p:cNvPr id="90399" name="Line 3"/>
            <p:cNvSpPr>
              <a:spLocks noChangeShapeType="1"/>
            </p:cNvSpPr>
            <p:nvPr/>
          </p:nvSpPr>
          <p:spPr bwMode="auto">
            <a:xfrm>
              <a:off x="793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0" name="Line 4"/>
            <p:cNvSpPr>
              <a:spLocks noChangeShapeType="1"/>
            </p:cNvSpPr>
            <p:nvPr/>
          </p:nvSpPr>
          <p:spPr bwMode="auto">
            <a:xfrm>
              <a:off x="1181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1" name="Line 5"/>
            <p:cNvSpPr>
              <a:spLocks noChangeShapeType="1"/>
            </p:cNvSpPr>
            <p:nvPr/>
          </p:nvSpPr>
          <p:spPr bwMode="auto">
            <a:xfrm>
              <a:off x="1256" y="1138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2" name="Line 6"/>
            <p:cNvSpPr>
              <a:spLocks noChangeShapeType="1"/>
            </p:cNvSpPr>
            <p:nvPr/>
          </p:nvSpPr>
          <p:spPr bwMode="auto">
            <a:xfrm>
              <a:off x="1620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3" name="Line 7"/>
            <p:cNvSpPr>
              <a:spLocks noChangeShapeType="1"/>
            </p:cNvSpPr>
            <p:nvPr/>
          </p:nvSpPr>
          <p:spPr bwMode="auto">
            <a:xfrm>
              <a:off x="1691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4" name="Line 8"/>
            <p:cNvSpPr>
              <a:spLocks noChangeShapeType="1"/>
            </p:cNvSpPr>
            <p:nvPr/>
          </p:nvSpPr>
          <p:spPr bwMode="auto">
            <a:xfrm>
              <a:off x="2055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5" name="Line 9"/>
            <p:cNvSpPr>
              <a:spLocks noChangeShapeType="1"/>
            </p:cNvSpPr>
            <p:nvPr/>
          </p:nvSpPr>
          <p:spPr bwMode="auto">
            <a:xfrm>
              <a:off x="2130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6" name="Line 10"/>
            <p:cNvSpPr>
              <a:spLocks noChangeShapeType="1"/>
            </p:cNvSpPr>
            <p:nvPr/>
          </p:nvSpPr>
          <p:spPr bwMode="auto">
            <a:xfrm>
              <a:off x="2495" y="11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7" name="Line 11"/>
            <p:cNvSpPr>
              <a:spLocks noChangeShapeType="1"/>
            </p:cNvSpPr>
            <p:nvPr/>
          </p:nvSpPr>
          <p:spPr bwMode="auto">
            <a:xfrm>
              <a:off x="2565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8" name="Line 12"/>
            <p:cNvSpPr>
              <a:spLocks noChangeShapeType="1"/>
            </p:cNvSpPr>
            <p:nvPr/>
          </p:nvSpPr>
          <p:spPr bwMode="auto">
            <a:xfrm>
              <a:off x="1832" y="126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09" name="Line 13"/>
            <p:cNvSpPr>
              <a:spLocks noChangeShapeType="1"/>
            </p:cNvSpPr>
            <p:nvPr/>
          </p:nvSpPr>
          <p:spPr bwMode="auto">
            <a:xfrm>
              <a:off x="1832" y="455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0" name="Line 14"/>
            <p:cNvSpPr>
              <a:spLocks noChangeShapeType="1"/>
            </p:cNvSpPr>
            <p:nvPr/>
          </p:nvSpPr>
          <p:spPr bwMode="auto">
            <a:xfrm>
              <a:off x="1832" y="530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1" name="Line 15"/>
            <p:cNvSpPr>
              <a:spLocks noChangeShapeType="1"/>
            </p:cNvSpPr>
            <p:nvPr/>
          </p:nvSpPr>
          <p:spPr bwMode="auto">
            <a:xfrm>
              <a:off x="1832" y="89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2" name="Line 16"/>
            <p:cNvSpPr>
              <a:spLocks noChangeShapeType="1"/>
            </p:cNvSpPr>
            <p:nvPr/>
          </p:nvSpPr>
          <p:spPr bwMode="auto">
            <a:xfrm>
              <a:off x="1832" y="96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3" name="Line 17"/>
            <p:cNvSpPr>
              <a:spLocks noChangeShapeType="1"/>
            </p:cNvSpPr>
            <p:nvPr/>
          </p:nvSpPr>
          <p:spPr bwMode="auto">
            <a:xfrm>
              <a:off x="1832" y="133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4" name="Line 18"/>
            <p:cNvSpPr>
              <a:spLocks noChangeShapeType="1"/>
            </p:cNvSpPr>
            <p:nvPr/>
          </p:nvSpPr>
          <p:spPr bwMode="auto">
            <a:xfrm>
              <a:off x="1832" y="1404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5" name="Line 19"/>
            <p:cNvSpPr>
              <a:spLocks noChangeShapeType="1"/>
            </p:cNvSpPr>
            <p:nvPr/>
          </p:nvSpPr>
          <p:spPr bwMode="auto">
            <a:xfrm>
              <a:off x="1832" y="176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6" name="Line 20"/>
            <p:cNvSpPr>
              <a:spLocks noChangeShapeType="1"/>
            </p:cNvSpPr>
            <p:nvPr/>
          </p:nvSpPr>
          <p:spPr bwMode="auto">
            <a:xfrm>
              <a:off x="1832" y="184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7" name="Freeform 21"/>
            <p:cNvSpPr>
              <a:spLocks/>
            </p:cNvSpPr>
            <p:nvPr/>
          </p:nvSpPr>
          <p:spPr bwMode="auto">
            <a:xfrm>
              <a:off x="2110" y="267"/>
              <a:ext cx="239" cy="118"/>
            </a:xfrm>
            <a:custGeom>
              <a:avLst/>
              <a:gdLst>
                <a:gd name="T0" fmla="*/ 42 w 425"/>
                <a:gd name="T1" fmla="*/ 22 h 207"/>
                <a:gd name="T2" fmla="*/ 37 w 425"/>
                <a:gd name="T3" fmla="*/ 18 h 207"/>
                <a:gd name="T4" fmla="*/ 32 w 425"/>
                <a:gd name="T5" fmla="*/ 15 h 207"/>
                <a:gd name="T6" fmla="*/ 27 w 425"/>
                <a:gd name="T7" fmla="*/ 12 h 207"/>
                <a:gd name="T8" fmla="*/ 21 w 425"/>
                <a:gd name="T9" fmla="*/ 9 h 207"/>
                <a:gd name="T10" fmla="*/ 16 w 425"/>
                <a:gd name="T11" fmla="*/ 6 h 207"/>
                <a:gd name="T12" fmla="*/ 11 w 425"/>
                <a:gd name="T13" fmla="*/ 4 h 207"/>
                <a:gd name="T14" fmla="*/ 4 w 425"/>
                <a:gd name="T15" fmla="*/ 2 h 207"/>
                <a:gd name="T16" fmla="*/ 0 w 425"/>
                <a:gd name="T17" fmla="*/ 0 h 2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5" h="207">
                  <a:moveTo>
                    <a:pt x="425" y="207"/>
                  </a:moveTo>
                  <a:lnTo>
                    <a:pt x="374" y="174"/>
                  </a:lnTo>
                  <a:lnTo>
                    <a:pt x="322" y="142"/>
                  </a:lnTo>
                  <a:lnTo>
                    <a:pt x="269" y="113"/>
                  </a:lnTo>
                  <a:lnTo>
                    <a:pt x="215" y="85"/>
                  </a:lnTo>
                  <a:lnTo>
                    <a:pt x="159" y="60"/>
                  </a:lnTo>
                  <a:lnTo>
                    <a:pt x="104" y="36"/>
                  </a:lnTo>
                  <a:lnTo>
                    <a:pt x="46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8" name="Freeform 22"/>
            <p:cNvSpPr>
              <a:spLocks/>
            </p:cNvSpPr>
            <p:nvPr/>
          </p:nvSpPr>
          <p:spPr bwMode="auto">
            <a:xfrm>
              <a:off x="2040" y="248"/>
              <a:ext cx="31" cy="7"/>
            </a:xfrm>
            <a:custGeom>
              <a:avLst/>
              <a:gdLst>
                <a:gd name="T0" fmla="*/ 5 w 56"/>
                <a:gd name="T1" fmla="*/ 1 h 14"/>
                <a:gd name="T2" fmla="*/ 5 w 56"/>
                <a:gd name="T3" fmla="*/ 1 h 14"/>
                <a:gd name="T4" fmla="*/ 0 w 5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4">
                  <a:moveTo>
                    <a:pt x="56" y="14"/>
                  </a:moveTo>
                  <a:lnTo>
                    <a:pt x="55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19" name="Freeform 23"/>
            <p:cNvSpPr>
              <a:spLocks/>
            </p:cNvSpPr>
            <p:nvPr/>
          </p:nvSpPr>
          <p:spPr bwMode="auto">
            <a:xfrm>
              <a:off x="1969" y="232"/>
              <a:ext cx="32" cy="8"/>
            </a:xfrm>
            <a:custGeom>
              <a:avLst/>
              <a:gdLst>
                <a:gd name="T0" fmla="*/ 6 w 58"/>
                <a:gd name="T1" fmla="*/ 4 h 10"/>
                <a:gd name="T2" fmla="*/ 1 w 58"/>
                <a:gd name="T3" fmla="*/ 1 h 10"/>
                <a:gd name="T4" fmla="*/ 0 w 5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10">
                  <a:moveTo>
                    <a:pt x="58" y="10"/>
                  </a:move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0" name="Freeform 24"/>
            <p:cNvSpPr>
              <a:spLocks/>
            </p:cNvSpPr>
            <p:nvPr/>
          </p:nvSpPr>
          <p:spPr bwMode="auto">
            <a:xfrm>
              <a:off x="1605" y="224"/>
              <a:ext cx="325" cy="27"/>
            </a:xfrm>
            <a:custGeom>
              <a:avLst/>
              <a:gdLst>
                <a:gd name="T0" fmla="*/ 59 w 575"/>
                <a:gd name="T1" fmla="*/ 1 h 51"/>
                <a:gd name="T2" fmla="*/ 54 w 575"/>
                <a:gd name="T3" fmla="*/ 1 h 51"/>
                <a:gd name="T4" fmla="*/ 48 w 575"/>
                <a:gd name="T5" fmla="*/ 1 h 51"/>
                <a:gd name="T6" fmla="*/ 42 w 575"/>
                <a:gd name="T7" fmla="*/ 0 h 51"/>
                <a:gd name="T8" fmla="*/ 36 w 575"/>
                <a:gd name="T9" fmla="*/ 1 h 51"/>
                <a:gd name="T10" fmla="*/ 29 w 575"/>
                <a:gd name="T11" fmla="*/ 1 h 51"/>
                <a:gd name="T12" fmla="*/ 23 w 575"/>
                <a:gd name="T13" fmla="*/ 1 h 51"/>
                <a:gd name="T14" fmla="*/ 17 w 575"/>
                <a:gd name="T15" fmla="*/ 2 h 51"/>
                <a:gd name="T16" fmla="*/ 11 w 575"/>
                <a:gd name="T17" fmla="*/ 2 h 51"/>
                <a:gd name="T18" fmla="*/ 5 w 575"/>
                <a:gd name="T19" fmla="*/ 3 h 51"/>
                <a:gd name="T20" fmla="*/ 0 w 575"/>
                <a:gd name="T21" fmla="*/ 4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5" h="51">
                  <a:moveTo>
                    <a:pt x="575" y="9"/>
                  </a:moveTo>
                  <a:lnTo>
                    <a:pt x="530" y="4"/>
                  </a:lnTo>
                  <a:lnTo>
                    <a:pt x="469" y="1"/>
                  </a:lnTo>
                  <a:lnTo>
                    <a:pt x="408" y="0"/>
                  </a:lnTo>
                  <a:lnTo>
                    <a:pt x="347" y="1"/>
                  </a:lnTo>
                  <a:lnTo>
                    <a:pt x="286" y="4"/>
                  </a:lnTo>
                  <a:lnTo>
                    <a:pt x="225" y="10"/>
                  </a:lnTo>
                  <a:lnTo>
                    <a:pt x="166" y="18"/>
                  </a:lnTo>
                  <a:lnTo>
                    <a:pt x="105" y="28"/>
                  </a:lnTo>
                  <a:lnTo>
                    <a:pt x="45" y="41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1" name="Freeform 25"/>
            <p:cNvSpPr>
              <a:spLocks/>
            </p:cNvSpPr>
            <p:nvPr/>
          </p:nvSpPr>
          <p:spPr bwMode="auto">
            <a:xfrm>
              <a:off x="1538" y="263"/>
              <a:ext cx="27" cy="12"/>
            </a:xfrm>
            <a:custGeom>
              <a:avLst/>
              <a:gdLst>
                <a:gd name="T0" fmla="*/ 3 w 55"/>
                <a:gd name="T1" fmla="*/ 0 h 18"/>
                <a:gd name="T2" fmla="*/ 3 w 55"/>
                <a:gd name="T3" fmla="*/ 1 h 18"/>
                <a:gd name="T4" fmla="*/ 0 w 55"/>
                <a:gd name="T5" fmla="*/ 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8">
                  <a:moveTo>
                    <a:pt x="55" y="0"/>
                  </a:moveTo>
                  <a:lnTo>
                    <a:pt x="53" y="1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2" name="Freeform 26"/>
            <p:cNvSpPr>
              <a:spLocks/>
            </p:cNvSpPr>
            <p:nvPr/>
          </p:nvSpPr>
          <p:spPr bwMode="auto">
            <a:xfrm>
              <a:off x="1467" y="287"/>
              <a:ext cx="32" cy="12"/>
            </a:xfrm>
            <a:custGeom>
              <a:avLst/>
              <a:gdLst>
                <a:gd name="T0" fmla="*/ 7 w 53"/>
                <a:gd name="T1" fmla="*/ 0 h 23"/>
                <a:gd name="T2" fmla="*/ 1 w 53"/>
                <a:gd name="T3" fmla="*/ 2 h 23"/>
                <a:gd name="T4" fmla="*/ 0 w 53"/>
                <a:gd name="T5" fmla="*/ 2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3">
                  <a:moveTo>
                    <a:pt x="53" y="0"/>
                  </a:moveTo>
                  <a:lnTo>
                    <a:pt x="3" y="20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3" name="Freeform 27"/>
            <p:cNvSpPr>
              <a:spLocks/>
            </p:cNvSpPr>
            <p:nvPr/>
          </p:nvSpPr>
          <p:spPr bwMode="auto">
            <a:xfrm>
              <a:off x="1173" y="318"/>
              <a:ext cx="259" cy="188"/>
            </a:xfrm>
            <a:custGeom>
              <a:avLst/>
              <a:gdLst>
                <a:gd name="T0" fmla="*/ 45 w 464"/>
                <a:gd name="T1" fmla="*/ 0 h 342"/>
                <a:gd name="T2" fmla="*/ 41 w 464"/>
                <a:gd name="T3" fmla="*/ 2 h 342"/>
                <a:gd name="T4" fmla="*/ 36 w 464"/>
                <a:gd name="T5" fmla="*/ 4 h 342"/>
                <a:gd name="T6" fmla="*/ 31 w 464"/>
                <a:gd name="T7" fmla="*/ 8 h 342"/>
                <a:gd name="T8" fmla="*/ 26 w 464"/>
                <a:gd name="T9" fmla="*/ 10 h 342"/>
                <a:gd name="T10" fmla="*/ 21 w 464"/>
                <a:gd name="T11" fmla="*/ 14 h 342"/>
                <a:gd name="T12" fmla="*/ 16 w 464"/>
                <a:gd name="T13" fmla="*/ 17 h 342"/>
                <a:gd name="T14" fmla="*/ 12 w 464"/>
                <a:gd name="T15" fmla="*/ 20 h 342"/>
                <a:gd name="T16" fmla="*/ 7 w 464"/>
                <a:gd name="T17" fmla="*/ 25 h 342"/>
                <a:gd name="T18" fmla="*/ 3 w 464"/>
                <a:gd name="T19" fmla="*/ 28 h 342"/>
                <a:gd name="T20" fmla="*/ 0 w 464"/>
                <a:gd name="T21" fmla="*/ 31 h 3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4" h="342">
                  <a:moveTo>
                    <a:pt x="464" y="0"/>
                  </a:moveTo>
                  <a:lnTo>
                    <a:pt x="422" y="22"/>
                  </a:lnTo>
                  <a:lnTo>
                    <a:pt x="369" y="50"/>
                  </a:lnTo>
                  <a:lnTo>
                    <a:pt x="317" y="82"/>
                  </a:lnTo>
                  <a:lnTo>
                    <a:pt x="266" y="115"/>
                  </a:lnTo>
                  <a:lnTo>
                    <a:pt x="216" y="150"/>
                  </a:lnTo>
                  <a:lnTo>
                    <a:pt x="168" y="188"/>
                  </a:lnTo>
                  <a:lnTo>
                    <a:pt x="121" y="226"/>
                  </a:lnTo>
                  <a:lnTo>
                    <a:pt x="75" y="267"/>
                  </a:lnTo>
                  <a:lnTo>
                    <a:pt x="31" y="309"/>
                  </a:lnTo>
                  <a:lnTo>
                    <a:pt x="0" y="3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4" name="Freeform 28"/>
            <p:cNvSpPr>
              <a:spLocks/>
            </p:cNvSpPr>
            <p:nvPr/>
          </p:nvSpPr>
          <p:spPr bwMode="auto">
            <a:xfrm>
              <a:off x="1122" y="538"/>
              <a:ext cx="24" cy="23"/>
            </a:xfrm>
            <a:custGeom>
              <a:avLst/>
              <a:gdLst>
                <a:gd name="T0" fmla="*/ 6 w 38"/>
                <a:gd name="T1" fmla="*/ 0 h 45"/>
                <a:gd name="T2" fmla="*/ 6 w 38"/>
                <a:gd name="T3" fmla="*/ 1 h 45"/>
                <a:gd name="T4" fmla="*/ 0 w 38"/>
                <a:gd name="T5" fmla="*/ 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45">
                  <a:moveTo>
                    <a:pt x="38" y="0"/>
                  </a:moveTo>
                  <a:lnTo>
                    <a:pt x="35" y="2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5" name="Freeform 29"/>
            <p:cNvSpPr>
              <a:spLocks/>
            </p:cNvSpPr>
            <p:nvPr/>
          </p:nvSpPr>
          <p:spPr bwMode="auto">
            <a:xfrm>
              <a:off x="1079" y="597"/>
              <a:ext cx="20" cy="23"/>
            </a:xfrm>
            <a:custGeom>
              <a:avLst/>
              <a:gdLst>
                <a:gd name="T0" fmla="*/ 4 w 34"/>
                <a:gd name="T1" fmla="*/ 0 h 47"/>
                <a:gd name="T2" fmla="*/ 1 w 34"/>
                <a:gd name="T3" fmla="*/ 2 h 47"/>
                <a:gd name="T4" fmla="*/ 0 w 34"/>
                <a:gd name="T5" fmla="*/ 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7">
                  <a:moveTo>
                    <a:pt x="34" y="0"/>
                  </a:moveTo>
                  <a:lnTo>
                    <a:pt x="1" y="45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6" name="Freeform 30"/>
            <p:cNvSpPr>
              <a:spLocks/>
            </p:cNvSpPr>
            <p:nvPr/>
          </p:nvSpPr>
          <p:spPr bwMode="auto">
            <a:xfrm>
              <a:off x="938" y="655"/>
              <a:ext cx="122" cy="302"/>
            </a:xfrm>
            <a:custGeom>
              <a:avLst/>
              <a:gdLst>
                <a:gd name="T0" fmla="*/ 23 w 212"/>
                <a:gd name="T1" fmla="*/ 0 h 536"/>
                <a:gd name="T2" fmla="*/ 21 w 212"/>
                <a:gd name="T3" fmla="*/ 4 h 536"/>
                <a:gd name="T4" fmla="*/ 17 w 212"/>
                <a:gd name="T5" fmla="*/ 10 h 536"/>
                <a:gd name="T6" fmla="*/ 14 w 212"/>
                <a:gd name="T7" fmla="*/ 15 h 536"/>
                <a:gd name="T8" fmla="*/ 12 w 212"/>
                <a:gd name="T9" fmla="*/ 20 h 536"/>
                <a:gd name="T10" fmla="*/ 9 w 212"/>
                <a:gd name="T11" fmla="*/ 26 h 536"/>
                <a:gd name="T12" fmla="*/ 7 w 212"/>
                <a:gd name="T13" fmla="*/ 32 h 536"/>
                <a:gd name="T14" fmla="*/ 5 w 212"/>
                <a:gd name="T15" fmla="*/ 38 h 536"/>
                <a:gd name="T16" fmla="*/ 3 w 212"/>
                <a:gd name="T17" fmla="*/ 43 h 536"/>
                <a:gd name="T18" fmla="*/ 1 w 212"/>
                <a:gd name="T19" fmla="*/ 50 h 536"/>
                <a:gd name="T20" fmla="*/ 0 w 212"/>
                <a:gd name="T21" fmla="*/ 54 h 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2" h="536">
                  <a:moveTo>
                    <a:pt x="212" y="0"/>
                  </a:moveTo>
                  <a:lnTo>
                    <a:pt x="188" y="41"/>
                  </a:lnTo>
                  <a:lnTo>
                    <a:pt x="158" y="94"/>
                  </a:lnTo>
                  <a:lnTo>
                    <a:pt x="130" y="148"/>
                  </a:lnTo>
                  <a:lnTo>
                    <a:pt x="105" y="203"/>
                  </a:lnTo>
                  <a:lnTo>
                    <a:pt x="81" y="260"/>
                  </a:lnTo>
                  <a:lnTo>
                    <a:pt x="60" y="316"/>
                  </a:lnTo>
                  <a:lnTo>
                    <a:pt x="41" y="374"/>
                  </a:lnTo>
                  <a:lnTo>
                    <a:pt x="24" y="432"/>
                  </a:lnTo>
                  <a:lnTo>
                    <a:pt x="10" y="492"/>
                  </a:lnTo>
                  <a:lnTo>
                    <a:pt x="0" y="5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7" name="Freeform 31"/>
            <p:cNvSpPr>
              <a:spLocks/>
            </p:cNvSpPr>
            <p:nvPr/>
          </p:nvSpPr>
          <p:spPr bwMode="auto">
            <a:xfrm>
              <a:off x="926" y="996"/>
              <a:ext cx="4" cy="32"/>
            </a:xfrm>
            <a:custGeom>
              <a:avLst/>
              <a:gdLst>
                <a:gd name="T0" fmla="*/ 1 w 8"/>
                <a:gd name="T1" fmla="*/ 0 h 57"/>
                <a:gd name="T2" fmla="*/ 1 w 8"/>
                <a:gd name="T3" fmla="*/ 1 h 57"/>
                <a:gd name="T4" fmla="*/ 0 w 8"/>
                <a:gd name="T5" fmla="*/ 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7">
                  <a:moveTo>
                    <a:pt x="8" y="0"/>
                  </a:moveTo>
                  <a:lnTo>
                    <a:pt x="7" y="4"/>
                  </a:lnTo>
                  <a:lnTo>
                    <a:pt x="0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8" name="Freeform 32"/>
            <p:cNvSpPr>
              <a:spLocks/>
            </p:cNvSpPr>
            <p:nvPr/>
          </p:nvSpPr>
          <p:spPr bwMode="auto">
            <a:xfrm>
              <a:off x="922" y="1067"/>
              <a:ext cx="0" cy="31"/>
            </a:xfrm>
            <a:custGeom>
              <a:avLst/>
              <a:gdLst>
                <a:gd name="T0" fmla="*/ 0 w 4"/>
                <a:gd name="T1" fmla="*/ 0 h 58"/>
                <a:gd name="T2" fmla="*/ 0 w 4"/>
                <a:gd name="T3" fmla="*/ 5 h 58"/>
                <a:gd name="T4" fmla="*/ 0 w 4"/>
                <a:gd name="T5" fmla="*/ 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8">
                  <a:moveTo>
                    <a:pt x="4" y="0"/>
                  </a:moveTo>
                  <a:lnTo>
                    <a:pt x="0" y="57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29" name="Freeform 33"/>
            <p:cNvSpPr>
              <a:spLocks/>
            </p:cNvSpPr>
            <p:nvPr/>
          </p:nvSpPr>
          <p:spPr bwMode="auto">
            <a:xfrm>
              <a:off x="922" y="1142"/>
              <a:ext cx="40" cy="262"/>
            </a:xfrm>
            <a:custGeom>
              <a:avLst/>
              <a:gdLst>
                <a:gd name="T0" fmla="*/ 0 w 71"/>
                <a:gd name="T1" fmla="*/ 0 h 467"/>
                <a:gd name="T2" fmla="*/ 0 w 71"/>
                <a:gd name="T3" fmla="*/ 4 h 467"/>
                <a:gd name="T4" fmla="*/ 1 w 71"/>
                <a:gd name="T5" fmla="*/ 11 h 467"/>
                <a:gd name="T6" fmla="*/ 1 w 71"/>
                <a:gd name="T7" fmla="*/ 17 h 467"/>
                <a:gd name="T8" fmla="*/ 2 w 71"/>
                <a:gd name="T9" fmla="*/ 22 h 467"/>
                <a:gd name="T10" fmla="*/ 3 w 71"/>
                <a:gd name="T11" fmla="*/ 29 h 467"/>
                <a:gd name="T12" fmla="*/ 4 w 71"/>
                <a:gd name="T13" fmla="*/ 35 h 467"/>
                <a:gd name="T14" fmla="*/ 6 w 71"/>
                <a:gd name="T15" fmla="*/ 40 h 467"/>
                <a:gd name="T16" fmla="*/ 7 w 71"/>
                <a:gd name="T17" fmla="*/ 46 h 4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467">
                  <a:moveTo>
                    <a:pt x="0" y="0"/>
                  </a:moveTo>
                  <a:lnTo>
                    <a:pt x="0" y="48"/>
                  </a:lnTo>
                  <a:lnTo>
                    <a:pt x="4" y="108"/>
                  </a:lnTo>
                  <a:lnTo>
                    <a:pt x="10" y="169"/>
                  </a:lnTo>
                  <a:lnTo>
                    <a:pt x="17" y="230"/>
                  </a:lnTo>
                  <a:lnTo>
                    <a:pt x="27" y="289"/>
                  </a:lnTo>
                  <a:lnTo>
                    <a:pt x="40" y="349"/>
                  </a:lnTo>
                  <a:lnTo>
                    <a:pt x="54" y="409"/>
                  </a:lnTo>
                  <a:lnTo>
                    <a:pt x="71" y="4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0" name="Line 34"/>
            <p:cNvSpPr>
              <a:spLocks noChangeShapeType="1"/>
            </p:cNvSpPr>
            <p:nvPr/>
          </p:nvSpPr>
          <p:spPr bwMode="auto">
            <a:xfrm>
              <a:off x="793" y="3169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1" name="Line 35"/>
            <p:cNvSpPr>
              <a:spLocks noChangeShapeType="1"/>
            </p:cNvSpPr>
            <p:nvPr/>
          </p:nvSpPr>
          <p:spPr bwMode="auto">
            <a:xfrm>
              <a:off x="1181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2" name="Line 36"/>
            <p:cNvSpPr>
              <a:spLocks noChangeShapeType="1"/>
            </p:cNvSpPr>
            <p:nvPr/>
          </p:nvSpPr>
          <p:spPr bwMode="auto">
            <a:xfrm>
              <a:off x="1256" y="3169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3" name="Line 37"/>
            <p:cNvSpPr>
              <a:spLocks noChangeShapeType="1"/>
            </p:cNvSpPr>
            <p:nvPr/>
          </p:nvSpPr>
          <p:spPr bwMode="auto">
            <a:xfrm>
              <a:off x="1620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4" name="Line 38"/>
            <p:cNvSpPr>
              <a:spLocks noChangeShapeType="1"/>
            </p:cNvSpPr>
            <p:nvPr/>
          </p:nvSpPr>
          <p:spPr bwMode="auto">
            <a:xfrm>
              <a:off x="1691" y="3169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5" name="Line 39"/>
            <p:cNvSpPr>
              <a:spLocks noChangeShapeType="1"/>
            </p:cNvSpPr>
            <p:nvPr/>
          </p:nvSpPr>
          <p:spPr bwMode="auto">
            <a:xfrm>
              <a:off x="2055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6" name="Line 40"/>
            <p:cNvSpPr>
              <a:spLocks noChangeShapeType="1"/>
            </p:cNvSpPr>
            <p:nvPr/>
          </p:nvSpPr>
          <p:spPr bwMode="auto">
            <a:xfrm>
              <a:off x="2130" y="3169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7" name="Line 41"/>
            <p:cNvSpPr>
              <a:spLocks noChangeShapeType="1"/>
            </p:cNvSpPr>
            <p:nvPr/>
          </p:nvSpPr>
          <p:spPr bwMode="auto">
            <a:xfrm>
              <a:off x="2495" y="3169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8" name="Line 42"/>
            <p:cNvSpPr>
              <a:spLocks noChangeShapeType="1"/>
            </p:cNvSpPr>
            <p:nvPr/>
          </p:nvSpPr>
          <p:spPr bwMode="auto">
            <a:xfrm>
              <a:off x="2565" y="3169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39" name="Line 43"/>
            <p:cNvSpPr>
              <a:spLocks noChangeShapeType="1"/>
            </p:cNvSpPr>
            <p:nvPr/>
          </p:nvSpPr>
          <p:spPr bwMode="auto">
            <a:xfrm>
              <a:off x="1832" y="2185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0" name="Line 44"/>
            <p:cNvSpPr>
              <a:spLocks noChangeShapeType="1"/>
            </p:cNvSpPr>
            <p:nvPr/>
          </p:nvSpPr>
          <p:spPr bwMode="auto">
            <a:xfrm>
              <a:off x="1832" y="2518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1" name="Line 45"/>
            <p:cNvSpPr>
              <a:spLocks noChangeShapeType="1"/>
            </p:cNvSpPr>
            <p:nvPr/>
          </p:nvSpPr>
          <p:spPr bwMode="auto">
            <a:xfrm>
              <a:off x="1832" y="2592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2" name="Line 46"/>
            <p:cNvSpPr>
              <a:spLocks noChangeShapeType="1"/>
            </p:cNvSpPr>
            <p:nvPr/>
          </p:nvSpPr>
          <p:spPr bwMode="auto">
            <a:xfrm>
              <a:off x="1832" y="295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3" name="Line 47"/>
            <p:cNvSpPr>
              <a:spLocks noChangeShapeType="1"/>
            </p:cNvSpPr>
            <p:nvPr/>
          </p:nvSpPr>
          <p:spPr bwMode="auto">
            <a:xfrm>
              <a:off x="1832" y="3032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4" name="Line 48"/>
            <p:cNvSpPr>
              <a:spLocks noChangeShapeType="1"/>
            </p:cNvSpPr>
            <p:nvPr/>
          </p:nvSpPr>
          <p:spPr bwMode="auto">
            <a:xfrm>
              <a:off x="1832" y="3396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5" name="Line 49"/>
            <p:cNvSpPr>
              <a:spLocks noChangeShapeType="1"/>
            </p:cNvSpPr>
            <p:nvPr/>
          </p:nvSpPr>
          <p:spPr bwMode="auto">
            <a:xfrm>
              <a:off x="1832" y="3467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6" name="Line 50"/>
            <p:cNvSpPr>
              <a:spLocks noChangeShapeType="1"/>
            </p:cNvSpPr>
            <p:nvPr/>
          </p:nvSpPr>
          <p:spPr bwMode="auto">
            <a:xfrm>
              <a:off x="1832" y="383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7" name="Line 51"/>
            <p:cNvSpPr>
              <a:spLocks noChangeShapeType="1"/>
            </p:cNvSpPr>
            <p:nvPr/>
          </p:nvSpPr>
          <p:spPr bwMode="auto">
            <a:xfrm>
              <a:off x="1832" y="3906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8" name="Freeform 52"/>
            <p:cNvSpPr>
              <a:spLocks/>
            </p:cNvSpPr>
            <p:nvPr/>
          </p:nvSpPr>
          <p:spPr bwMode="auto">
            <a:xfrm>
              <a:off x="922" y="2255"/>
              <a:ext cx="1823" cy="1823"/>
            </a:xfrm>
            <a:custGeom>
              <a:avLst/>
              <a:gdLst>
                <a:gd name="T0" fmla="*/ 320 w 3256"/>
                <a:gd name="T1" fmla="*/ 148 h 3258"/>
                <a:gd name="T2" fmla="*/ 317 w 3256"/>
                <a:gd name="T3" fmla="*/ 130 h 3258"/>
                <a:gd name="T4" fmla="*/ 313 w 3256"/>
                <a:gd name="T5" fmla="*/ 112 h 3258"/>
                <a:gd name="T6" fmla="*/ 307 w 3256"/>
                <a:gd name="T7" fmla="*/ 96 h 3258"/>
                <a:gd name="T8" fmla="*/ 298 w 3256"/>
                <a:gd name="T9" fmla="*/ 80 h 3258"/>
                <a:gd name="T10" fmla="*/ 289 w 3256"/>
                <a:gd name="T11" fmla="*/ 65 h 3258"/>
                <a:gd name="T12" fmla="*/ 278 w 3256"/>
                <a:gd name="T13" fmla="*/ 51 h 3258"/>
                <a:gd name="T14" fmla="*/ 265 w 3256"/>
                <a:gd name="T15" fmla="*/ 39 h 3258"/>
                <a:gd name="T16" fmla="*/ 250 w 3256"/>
                <a:gd name="T17" fmla="*/ 27 h 3258"/>
                <a:gd name="T18" fmla="*/ 235 w 3256"/>
                <a:gd name="T19" fmla="*/ 18 h 3258"/>
                <a:gd name="T20" fmla="*/ 218 w 3256"/>
                <a:gd name="T21" fmla="*/ 11 h 3258"/>
                <a:gd name="T22" fmla="*/ 202 w 3256"/>
                <a:gd name="T23" fmla="*/ 6 h 3258"/>
                <a:gd name="T24" fmla="*/ 184 w 3256"/>
                <a:gd name="T25" fmla="*/ 2 h 3258"/>
                <a:gd name="T26" fmla="*/ 166 w 3256"/>
                <a:gd name="T27" fmla="*/ 1 h 3258"/>
                <a:gd name="T28" fmla="*/ 148 w 3256"/>
                <a:gd name="T29" fmla="*/ 1 h 3258"/>
                <a:gd name="T30" fmla="*/ 130 w 3256"/>
                <a:gd name="T31" fmla="*/ 3 h 3258"/>
                <a:gd name="T32" fmla="*/ 113 w 3256"/>
                <a:gd name="T33" fmla="*/ 7 h 3258"/>
                <a:gd name="T34" fmla="*/ 96 w 3256"/>
                <a:gd name="T35" fmla="*/ 13 h 3258"/>
                <a:gd name="T36" fmla="*/ 80 w 3256"/>
                <a:gd name="T37" fmla="*/ 21 h 3258"/>
                <a:gd name="T38" fmla="*/ 65 w 3256"/>
                <a:gd name="T39" fmla="*/ 31 h 3258"/>
                <a:gd name="T40" fmla="*/ 51 w 3256"/>
                <a:gd name="T41" fmla="*/ 43 h 3258"/>
                <a:gd name="T42" fmla="*/ 39 w 3256"/>
                <a:gd name="T43" fmla="*/ 55 h 3258"/>
                <a:gd name="T44" fmla="*/ 27 w 3256"/>
                <a:gd name="T45" fmla="*/ 70 h 3258"/>
                <a:gd name="T46" fmla="*/ 18 w 3256"/>
                <a:gd name="T47" fmla="*/ 85 h 3258"/>
                <a:gd name="T48" fmla="*/ 11 w 3256"/>
                <a:gd name="T49" fmla="*/ 101 h 3258"/>
                <a:gd name="T50" fmla="*/ 6 w 3256"/>
                <a:gd name="T51" fmla="*/ 119 h 3258"/>
                <a:gd name="T52" fmla="*/ 2 w 3256"/>
                <a:gd name="T53" fmla="*/ 136 h 3258"/>
                <a:gd name="T54" fmla="*/ 1 w 3256"/>
                <a:gd name="T55" fmla="*/ 154 h 3258"/>
                <a:gd name="T56" fmla="*/ 1 w 3256"/>
                <a:gd name="T57" fmla="*/ 172 h 3258"/>
                <a:gd name="T58" fmla="*/ 3 w 3256"/>
                <a:gd name="T59" fmla="*/ 190 h 3258"/>
                <a:gd name="T60" fmla="*/ 7 w 3256"/>
                <a:gd name="T61" fmla="*/ 206 h 3258"/>
                <a:gd name="T62" fmla="*/ 13 w 3256"/>
                <a:gd name="T63" fmla="*/ 224 h 3258"/>
                <a:gd name="T64" fmla="*/ 22 w 3256"/>
                <a:gd name="T65" fmla="*/ 239 h 3258"/>
                <a:gd name="T66" fmla="*/ 31 w 3256"/>
                <a:gd name="T67" fmla="*/ 255 h 3258"/>
                <a:gd name="T68" fmla="*/ 43 w 3256"/>
                <a:gd name="T69" fmla="*/ 269 h 3258"/>
                <a:gd name="T70" fmla="*/ 55 w 3256"/>
                <a:gd name="T71" fmla="*/ 281 h 3258"/>
                <a:gd name="T72" fmla="*/ 70 w 3256"/>
                <a:gd name="T73" fmla="*/ 292 h 3258"/>
                <a:gd name="T74" fmla="*/ 85 w 3256"/>
                <a:gd name="T75" fmla="*/ 301 h 3258"/>
                <a:gd name="T76" fmla="*/ 101 w 3256"/>
                <a:gd name="T77" fmla="*/ 308 h 3258"/>
                <a:gd name="T78" fmla="*/ 119 w 3256"/>
                <a:gd name="T79" fmla="*/ 314 h 3258"/>
                <a:gd name="T80" fmla="*/ 136 w 3256"/>
                <a:gd name="T81" fmla="*/ 317 h 3258"/>
                <a:gd name="T82" fmla="*/ 154 w 3256"/>
                <a:gd name="T83" fmla="*/ 319 h 3258"/>
                <a:gd name="T84" fmla="*/ 172 w 3256"/>
                <a:gd name="T85" fmla="*/ 319 h 3258"/>
                <a:gd name="T86" fmla="*/ 190 w 3256"/>
                <a:gd name="T87" fmla="*/ 317 h 3258"/>
                <a:gd name="T88" fmla="*/ 207 w 3256"/>
                <a:gd name="T89" fmla="*/ 312 h 3258"/>
                <a:gd name="T90" fmla="*/ 224 w 3256"/>
                <a:gd name="T91" fmla="*/ 306 h 3258"/>
                <a:gd name="T92" fmla="*/ 240 w 3256"/>
                <a:gd name="T93" fmla="*/ 298 h 3258"/>
                <a:gd name="T94" fmla="*/ 255 w 3256"/>
                <a:gd name="T95" fmla="*/ 288 h 3258"/>
                <a:gd name="T96" fmla="*/ 269 w 3256"/>
                <a:gd name="T97" fmla="*/ 277 h 3258"/>
                <a:gd name="T98" fmla="*/ 281 w 3256"/>
                <a:gd name="T99" fmla="*/ 264 h 3258"/>
                <a:gd name="T100" fmla="*/ 292 w 3256"/>
                <a:gd name="T101" fmla="*/ 250 h 3258"/>
                <a:gd name="T102" fmla="*/ 302 w 3256"/>
                <a:gd name="T103" fmla="*/ 234 h 3258"/>
                <a:gd name="T104" fmla="*/ 309 w 3256"/>
                <a:gd name="T105" fmla="*/ 218 h 3258"/>
                <a:gd name="T106" fmla="*/ 315 w 3256"/>
                <a:gd name="T107" fmla="*/ 201 h 3258"/>
                <a:gd name="T108" fmla="*/ 318 w 3256"/>
                <a:gd name="T109" fmla="*/ 184 h 3258"/>
                <a:gd name="T110" fmla="*/ 320 w 3256"/>
                <a:gd name="T111" fmla="*/ 166 h 32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56" h="3258">
                  <a:moveTo>
                    <a:pt x="3256" y="1629"/>
                  </a:moveTo>
                  <a:lnTo>
                    <a:pt x="3255" y="1568"/>
                  </a:lnTo>
                  <a:lnTo>
                    <a:pt x="3252" y="1507"/>
                  </a:lnTo>
                  <a:lnTo>
                    <a:pt x="3247" y="1447"/>
                  </a:lnTo>
                  <a:lnTo>
                    <a:pt x="3238" y="1386"/>
                  </a:lnTo>
                  <a:lnTo>
                    <a:pt x="3229" y="1326"/>
                  </a:lnTo>
                  <a:lnTo>
                    <a:pt x="3216" y="1267"/>
                  </a:lnTo>
                  <a:lnTo>
                    <a:pt x="3201" y="1207"/>
                  </a:lnTo>
                  <a:lnTo>
                    <a:pt x="3184" y="1149"/>
                  </a:lnTo>
                  <a:lnTo>
                    <a:pt x="3166" y="1091"/>
                  </a:lnTo>
                  <a:lnTo>
                    <a:pt x="3145" y="1034"/>
                  </a:lnTo>
                  <a:lnTo>
                    <a:pt x="3121" y="977"/>
                  </a:lnTo>
                  <a:lnTo>
                    <a:pt x="3096" y="922"/>
                  </a:lnTo>
                  <a:lnTo>
                    <a:pt x="3068" y="867"/>
                  </a:lnTo>
                  <a:lnTo>
                    <a:pt x="3038" y="814"/>
                  </a:lnTo>
                  <a:lnTo>
                    <a:pt x="3007" y="762"/>
                  </a:lnTo>
                  <a:lnTo>
                    <a:pt x="2974" y="711"/>
                  </a:lnTo>
                  <a:lnTo>
                    <a:pt x="2939" y="661"/>
                  </a:lnTo>
                  <a:lnTo>
                    <a:pt x="2902" y="613"/>
                  </a:lnTo>
                  <a:lnTo>
                    <a:pt x="2862" y="566"/>
                  </a:lnTo>
                  <a:lnTo>
                    <a:pt x="2822" y="520"/>
                  </a:lnTo>
                  <a:lnTo>
                    <a:pt x="2780" y="477"/>
                  </a:lnTo>
                  <a:lnTo>
                    <a:pt x="2736" y="434"/>
                  </a:lnTo>
                  <a:lnTo>
                    <a:pt x="2691" y="394"/>
                  </a:lnTo>
                  <a:lnTo>
                    <a:pt x="2644" y="355"/>
                  </a:lnTo>
                  <a:lnTo>
                    <a:pt x="2595" y="318"/>
                  </a:lnTo>
                  <a:lnTo>
                    <a:pt x="2546" y="283"/>
                  </a:lnTo>
                  <a:lnTo>
                    <a:pt x="2495" y="249"/>
                  </a:lnTo>
                  <a:lnTo>
                    <a:pt x="2443" y="218"/>
                  </a:lnTo>
                  <a:lnTo>
                    <a:pt x="2390" y="188"/>
                  </a:lnTo>
                  <a:lnTo>
                    <a:pt x="2335" y="161"/>
                  </a:lnTo>
                  <a:lnTo>
                    <a:pt x="2280" y="136"/>
                  </a:lnTo>
                  <a:lnTo>
                    <a:pt x="2224" y="113"/>
                  </a:lnTo>
                  <a:lnTo>
                    <a:pt x="2166" y="91"/>
                  </a:lnTo>
                  <a:lnTo>
                    <a:pt x="2109" y="72"/>
                  </a:lnTo>
                  <a:lnTo>
                    <a:pt x="2050" y="55"/>
                  </a:lnTo>
                  <a:lnTo>
                    <a:pt x="1991" y="40"/>
                  </a:lnTo>
                  <a:lnTo>
                    <a:pt x="1932" y="28"/>
                  </a:lnTo>
                  <a:lnTo>
                    <a:pt x="1871" y="18"/>
                  </a:lnTo>
                  <a:lnTo>
                    <a:pt x="1811" y="10"/>
                  </a:lnTo>
                  <a:lnTo>
                    <a:pt x="1751" y="4"/>
                  </a:lnTo>
                  <a:lnTo>
                    <a:pt x="1690" y="1"/>
                  </a:lnTo>
                  <a:lnTo>
                    <a:pt x="1628" y="0"/>
                  </a:lnTo>
                  <a:lnTo>
                    <a:pt x="1568" y="1"/>
                  </a:lnTo>
                  <a:lnTo>
                    <a:pt x="1507" y="4"/>
                  </a:lnTo>
                  <a:lnTo>
                    <a:pt x="1446" y="10"/>
                  </a:lnTo>
                  <a:lnTo>
                    <a:pt x="1386" y="18"/>
                  </a:lnTo>
                  <a:lnTo>
                    <a:pt x="1326" y="28"/>
                  </a:lnTo>
                  <a:lnTo>
                    <a:pt x="1266" y="40"/>
                  </a:lnTo>
                  <a:lnTo>
                    <a:pt x="1208" y="55"/>
                  </a:lnTo>
                  <a:lnTo>
                    <a:pt x="1149" y="72"/>
                  </a:lnTo>
                  <a:lnTo>
                    <a:pt x="1091" y="91"/>
                  </a:lnTo>
                  <a:lnTo>
                    <a:pt x="1034" y="113"/>
                  </a:lnTo>
                  <a:lnTo>
                    <a:pt x="978" y="136"/>
                  </a:lnTo>
                  <a:lnTo>
                    <a:pt x="922" y="161"/>
                  </a:lnTo>
                  <a:lnTo>
                    <a:pt x="868" y="188"/>
                  </a:lnTo>
                  <a:lnTo>
                    <a:pt x="815" y="218"/>
                  </a:lnTo>
                  <a:lnTo>
                    <a:pt x="763" y="249"/>
                  </a:lnTo>
                  <a:lnTo>
                    <a:pt x="712" y="283"/>
                  </a:lnTo>
                  <a:lnTo>
                    <a:pt x="661" y="318"/>
                  </a:lnTo>
                  <a:lnTo>
                    <a:pt x="614" y="355"/>
                  </a:lnTo>
                  <a:lnTo>
                    <a:pt x="567" y="394"/>
                  </a:lnTo>
                  <a:lnTo>
                    <a:pt x="521" y="434"/>
                  </a:lnTo>
                  <a:lnTo>
                    <a:pt x="477" y="477"/>
                  </a:lnTo>
                  <a:lnTo>
                    <a:pt x="436" y="520"/>
                  </a:lnTo>
                  <a:lnTo>
                    <a:pt x="394" y="566"/>
                  </a:lnTo>
                  <a:lnTo>
                    <a:pt x="356" y="613"/>
                  </a:lnTo>
                  <a:lnTo>
                    <a:pt x="319" y="661"/>
                  </a:lnTo>
                  <a:lnTo>
                    <a:pt x="283" y="711"/>
                  </a:lnTo>
                  <a:lnTo>
                    <a:pt x="250" y="762"/>
                  </a:lnTo>
                  <a:lnTo>
                    <a:pt x="219" y="814"/>
                  </a:lnTo>
                  <a:lnTo>
                    <a:pt x="190" y="867"/>
                  </a:lnTo>
                  <a:lnTo>
                    <a:pt x="162" y="922"/>
                  </a:lnTo>
                  <a:lnTo>
                    <a:pt x="137" y="977"/>
                  </a:lnTo>
                  <a:lnTo>
                    <a:pt x="113" y="1034"/>
                  </a:lnTo>
                  <a:lnTo>
                    <a:pt x="92" y="1091"/>
                  </a:lnTo>
                  <a:lnTo>
                    <a:pt x="73" y="1149"/>
                  </a:lnTo>
                  <a:lnTo>
                    <a:pt x="56" y="1207"/>
                  </a:lnTo>
                  <a:lnTo>
                    <a:pt x="42" y="1267"/>
                  </a:lnTo>
                  <a:lnTo>
                    <a:pt x="29" y="1326"/>
                  </a:lnTo>
                  <a:lnTo>
                    <a:pt x="18" y="1386"/>
                  </a:lnTo>
                  <a:lnTo>
                    <a:pt x="11" y="1447"/>
                  </a:lnTo>
                  <a:lnTo>
                    <a:pt x="6" y="1507"/>
                  </a:lnTo>
                  <a:lnTo>
                    <a:pt x="1" y="1568"/>
                  </a:lnTo>
                  <a:lnTo>
                    <a:pt x="0" y="1629"/>
                  </a:lnTo>
                  <a:lnTo>
                    <a:pt x="1" y="1689"/>
                  </a:lnTo>
                  <a:lnTo>
                    <a:pt x="6" y="1751"/>
                  </a:lnTo>
                  <a:lnTo>
                    <a:pt x="11" y="1811"/>
                  </a:lnTo>
                  <a:lnTo>
                    <a:pt x="18" y="1872"/>
                  </a:lnTo>
                  <a:lnTo>
                    <a:pt x="29" y="1932"/>
                  </a:lnTo>
                  <a:lnTo>
                    <a:pt x="42" y="1992"/>
                  </a:lnTo>
                  <a:lnTo>
                    <a:pt x="56" y="2050"/>
                  </a:lnTo>
                  <a:lnTo>
                    <a:pt x="73" y="2109"/>
                  </a:lnTo>
                  <a:lnTo>
                    <a:pt x="92" y="2168"/>
                  </a:lnTo>
                  <a:lnTo>
                    <a:pt x="113" y="2224"/>
                  </a:lnTo>
                  <a:lnTo>
                    <a:pt x="137" y="2280"/>
                  </a:lnTo>
                  <a:lnTo>
                    <a:pt x="162" y="2336"/>
                  </a:lnTo>
                  <a:lnTo>
                    <a:pt x="190" y="2390"/>
                  </a:lnTo>
                  <a:lnTo>
                    <a:pt x="219" y="2443"/>
                  </a:lnTo>
                  <a:lnTo>
                    <a:pt x="250" y="2495"/>
                  </a:lnTo>
                  <a:lnTo>
                    <a:pt x="283" y="2547"/>
                  </a:lnTo>
                  <a:lnTo>
                    <a:pt x="319" y="2597"/>
                  </a:lnTo>
                  <a:lnTo>
                    <a:pt x="356" y="2645"/>
                  </a:lnTo>
                  <a:lnTo>
                    <a:pt x="394" y="2691"/>
                  </a:lnTo>
                  <a:lnTo>
                    <a:pt x="436" y="2737"/>
                  </a:lnTo>
                  <a:lnTo>
                    <a:pt x="477" y="2781"/>
                  </a:lnTo>
                  <a:lnTo>
                    <a:pt x="521" y="2823"/>
                  </a:lnTo>
                  <a:lnTo>
                    <a:pt x="567" y="2864"/>
                  </a:lnTo>
                  <a:lnTo>
                    <a:pt x="614" y="2903"/>
                  </a:lnTo>
                  <a:lnTo>
                    <a:pt x="661" y="2939"/>
                  </a:lnTo>
                  <a:lnTo>
                    <a:pt x="712" y="2975"/>
                  </a:lnTo>
                  <a:lnTo>
                    <a:pt x="763" y="3009"/>
                  </a:lnTo>
                  <a:lnTo>
                    <a:pt x="815" y="3040"/>
                  </a:lnTo>
                  <a:lnTo>
                    <a:pt x="868" y="3069"/>
                  </a:lnTo>
                  <a:lnTo>
                    <a:pt x="922" y="3097"/>
                  </a:lnTo>
                  <a:lnTo>
                    <a:pt x="978" y="3123"/>
                  </a:lnTo>
                  <a:lnTo>
                    <a:pt x="1034" y="3146"/>
                  </a:lnTo>
                  <a:lnTo>
                    <a:pt x="1091" y="3166"/>
                  </a:lnTo>
                  <a:lnTo>
                    <a:pt x="1149" y="3185"/>
                  </a:lnTo>
                  <a:lnTo>
                    <a:pt x="1208" y="3202"/>
                  </a:lnTo>
                  <a:lnTo>
                    <a:pt x="1266" y="3217"/>
                  </a:lnTo>
                  <a:lnTo>
                    <a:pt x="1326" y="3230"/>
                  </a:lnTo>
                  <a:lnTo>
                    <a:pt x="1386" y="3240"/>
                  </a:lnTo>
                  <a:lnTo>
                    <a:pt x="1446" y="3248"/>
                  </a:lnTo>
                  <a:lnTo>
                    <a:pt x="1507" y="3254"/>
                  </a:lnTo>
                  <a:lnTo>
                    <a:pt x="1568" y="3257"/>
                  </a:lnTo>
                  <a:lnTo>
                    <a:pt x="1628" y="3258"/>
                  </a:lnTo>
                  <a:lnTo>
                    <a:pt x="1690" y="3257"/>
                  </a:lnTo>
                  <a:lnTo>
                    <a:pt x="1751" y="3254"/>
                  </a:lnTo>
                  <a:lnTo>
                    <a:pt x="1811" y="3248"/>
                  </a:lnTo>
                  <a:lnTo>
                    <a:pt x="1871" y="3240"/>
                  </a:lnTo>
                  <a:lnTo>
                    <a:pt x="1932" y="3230"/>
                  </a:lnTo>
                  <a:lnTo>
                    <a:pt x="1991" y="3217"/>
                  </a:lnTo>
                  <a:lnTo>
                    <a:pt x="2050" y="3202"/>
                  </a:lnTo>
                  <a:lnTo>
                    <a:pt x="2109" y="3185"/>
                  </a:lnTo>
                  <a:lnTo>
                    <a:pt x="2166" y="3166"/>
                  </a:lnTo>
                  <a:lnTo>
                    <a:pt x="2224" y="3146"/>
                  </a:lnTo>
                  <a:lnTo>
                    <a:pt x="2280" y="3123"/>
                  </a:lnTo>
                  <a:lnTo>
                    <a:pt x="2335" y="3097"/>
                  </a:lnTo>
                  <a:lnTo>
                    <a:pt x="2390" y="3069"/>
                  </a:lnTo>
                  <a:lnTo>
                    <a:pt x="2443" y="3040"/>
                  </a:lnTo>
                  <a:lnTo>
                    <a:pt x="2495" y="3009"/>
                  </a:lnTo>
                  <a:lnTo>
                    <a:pt x="2546" y="2975"/>
                  </a:lnTo>
                  <a:lnTo>
                    <a:pt x="2595" y="2939"/>
                  </a:lnTo>
                  <a:lnTo>
                    <a:pt x="2644" y="2903"/>
                  </a:lnTo>
                  <a:lnTo>
                    <a:pt x="2691" y="2864"/>
                  </a:lnTo>
                  <a:lnTo>
                    <a:pt x="2736" y="2823"/>
                  </a:lnTo>
                  <a:lnTo>
                    <a:pt x="2780" y="2781"/>
                  </a:lnTo>
                  <a:lnTo>
                    <a:pt x="2822" y="2737"/>
                  </a:lnTo>
                  <a:lnTo>
                    <a:pt x="2862" y="2691"/>
                  </a:lnTo>
                  <a:lnTo>
                    <a:pt x="2902" y="2645"/>
                  </a:lnTo>
                  <a:lnTo>
                    <a:pt x="2939" y="2597"/>
                  </a:lnTo>
                  <a:lnTo>
                    <a:pt x="2974" y="2547"/>
                  </a:lnTo>
                  <a:lnTo>
                    <a:pt x="3007" y="2495"/>
                  </a:lnTo>
                  <a:lnTo>
                    <a:pt x="3038" y="2443"/>
                  </a:lnTo>
                  <a:lnTo>
                    <a:pt x="3068" y="2390"/>
                  </a:lnTo>
                  <a:lnTo>
                    <a:pt x="3096" y="2336"/>
                  </a:lnTo>
                  <a:lnTo>
                    <a:pt x="3121" y="2280"/>
                  </a:lnTo>
                  <a:lnTo>
                    <a:pt x="3145" y="2224"/>
                  </a:lnTo>
                  <a:lnTo>
                    <a:pt x="3166" y="2168"/>
                  </a:lnTo>
                  <a:lnTo>
                    <a:pt x="3184" y="2109"/>
                  </a:lnTo>
                  <a:lnTo>
                    <a:pt x="3201" y="2050"/>
                  </a:lnTo>
                  <a:lnTo>
                    <a:pt x="3216" y="1992"/>
                  </a:lnTo>
                  <a:lnTo>
                    <a:pt x="3229" y="1932"/>
                  </a:lnTo>
                  <a:lnTo>
                    <a:pt x="3238" y="1872"/>
                  </a:lnTo>
                  <a:lnTo>
                    <a:pt x="3247" y="1811"/>
                  </a:lnTo>
                  <a:lnTo>
                    <a:pt x="3252" y="1751"/>
                  </a:lnTo>
                  <a:lnTo>
                    <a:pt x="3255" y="1689"/>
                  </a:lnTo>
                  <a:lnTo>
                    <a:pt x="3256" y="162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49" name="Line 53"/>
            <p:cNvSpPr>
              <a:spLocks noChangeShapeType="1"/>
            </p:cNvSpPr>
            <p:nvPr/>
          </p:nvSpPr>
          <p:spPr bwMode="auto">
            <a:xfrm>
              <a:off x="3118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0" name="Line 54"/>
            <p:cNvSpPr>
              <a:spLocks noChangeShapeType="1"/>
            </p:cNvSpPr>
            <p:nvPr/>
          </p:nvSpPr>
          <p:spPr bwMode="auto">
            <a:xfrm>
              <a:off x="3506" y="11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1" name="Line 55"/>
            <p:cNvSpPr>
              <a:spLocks noChangeShapeType="1"/>
            </p:cNvSpPr>
            <p:nvPr/>
          </p:nvSpPr>
          <p:spPr bwMode="auto">
            <a:xfrm>
              <a:off x="3577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2" name="Line 56"/>
            <p:cNvSpPr>
              <a:spLocks noChangeShapeType="1"/>
            </p:cNvSpPr>
            <p:nvPr/>
          </p:nvSpPr>
          <p:spPr bwMode="auto">
            <a:xfrm>
              <a:off x="3945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3" name="Line 57"/>
            <p:cNvSpPr>
              <a:spLocks noChangeShapeType="1"/>
            </p:cNvSpPr>
            <p:nvPr/>
          </p:nvSpPr>
          <p:spPr bwMode="auto">
            <a:xfrm>
              <a:off x="4016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4" name="Line 58"/>
            <p:cNvSpPr>
              <a:spLocks noChangeShapeType="1"/>
            </p:cNvSpPr>
            <p:nvPr/>
          </p:nvSpPr>
          <p:spPr bwMode="auto">
            <a:xfrm>
              <a:off x="4380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5" name="Line 59"/>
            <p:cNvSpPr>
              <a:spLocks noChangeShapeType="1"/>
            </p:cNvSpPr>
            <p:nvPr/>
          </p:nvSpPr>
          <p:spPr bwMode="auto">
            <a:xfrm>
              <a:off x="4455" y="1138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6" name="Line 60"/>
            <p:cNvSpPr>
              <a:spLocks noChangeShapeType="1"/>
            </p:cNvSpPr>
            <p:nvPr/>
          </p:nvSpPr>
          <p:spPr bwMode="auto">
            <a:xfrm>
              <a:off x="4819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7" name="Line 61"/>
            <p:cNvSpPr>
              <a:spLocks noChangeShapeType="1"/>
            </p:cNvSpPr>
            <p:nvPr/>
          </p:nvSpPr>
          <p:spPr bwMode="auto">
            <a:xfrm>
              <a:off x="4890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8" name="Line 62"/>
            <p:cNvSpPr>
              <a:spLocks noChangeShapeType="1"/>
            </p:cNvSpPr>
            <p:nvPr/>
          </p:nvSpPr>
          <p:spPr bwMode="auto">
            <a:xfrm>
              <a:off x="4157" y="126"/>
              <a:ext cx="0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59" name="Line 63"/>
            <p:cNvSpPr>
              <a:spLocks noChangeShapeType="1"/>
            </p:cNvSpPr>
            <p:nvPr/>
          </p:nvSpPr>
          <p:spPr bwMode="auto">
            <a:xfrm>
              <a:off x="4157" y="47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0" name="Line 64"/>
            <p:cNvSpPr>
              <a:spLocks noChangeShapeType="1"/>
            </p:cNvSpPr>
            <p:nvPr/>
          </p:nvSpPr>
          <p:spPr bwMode="auto">
            <a:xfrm>
              <a:off x="4157" y="549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1" name="Line 65"/>
            <p:cNvSpPr>
              <a:spLocks noChangeShapeType="1"/>
            </p:cNvSpPr>
            <p:nvPr/>
          </p:nvSpPr>
          <p:spPr bwMode="auto">
            <a:xfrm>
              <a:off x="4157" y="91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2" name="Line 66"/>
            <p:cNvSpPr>
              <a:spLocks noChangeShapeType="1"/>
            </p:cNvSpPr>
            <p:nvPr/>
          </p:nvSpPr>
          <p:spPr bwMode="auto">
            <a:xfrm>
              <a:off x="4157" y="985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3" name="Line 67"/>
            <p:cNvSpPr>
              <a:spLocks noChangeShapeType="1"/>
            </p:cNvSpPr>
            <p:nvPr/>
          </p:nvSpPr>
          <p:spPr bwMode="auto">
            <a:xfrm>
              <a:off x="4157" y="1353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4" name="Line 68"/>
            <p:cNvSpPr>
              <a:spLocks noChangeShapeType="1"/>
            </p:cNvSpPr>
            <p:nvPr/>
          </p:nvSpPr>
          <p:spPr bwMode="auto">
            <a:xfrm>
              <a:off x="4157" y="1424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5" name="Line 69"/>
            <p:cNvSpPr>
              <a:spLocks noChangeShapeType="1"/>
            </p:cNvSpPr>
            <p:nvPr/>
          </p:nvSpPr>
          <p:spPr bwMode="auto">
            <a:xfrm>
              <a:off x="4157" y="178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6" name="Line 70"/>
            <p:cNvSpPr>
              <a:spLocks noChangeShapeType="1"/>
            </p:cNvSpPr>
            <p:nvPr/>
          </p:nvSpPr>
          <p:spPr bwMode="auto">
            <a:xfrm>
              <a:off x="4157" y="1863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7" name="Freeform 71"/>
            <p:cNvSpPr>
              <a:spLocks/>
            </p:cNvSpPr>
            <p:nvPr/>
          </p:nvSpPr>
          <p:spPr bwMode="auto">
            <a:xfrm>
              <a:off x="3247" y="224"/>
              <a:ext cx="1823" cy="1823"/>
            </a:xfrm>
            <a:custGeom>
              <a:avLst/>
              <a:gdLst>
                <a:gd name="T0" fmla="*/ 320 w 3256"/>
                <a:gd name="T1" fmla="*/ 148 h 3258"/>
                <a:gd name="T2" fmla="*/ 317 w 3256"/>
                <a:gd name="T3" fmla="*/ 130 h 3258"/>
                <a:gd name="T4" fmla="*/ 313 w 3256"/>
                <a:gd name="T5" fmla="*/ 112 h 3258"/>
                <a:gd name="T6" fmla="*/ 307 w 3256"/>
                <a:gd name="T7" fmla="*/ 96 h 3258"/>
                <a:gd name="T8" fmla="*/ 298 w 3256"/>
                <a:gd name="T9" fmla="*/ 80 h 3258"/>
                <a:gd name="T10" fmla="*/ 289 w 3256"/>
                <a:gd name="T11" fmla="*/ 65 h 3258"/>
                <a:gd name="T12" fmla="*/ 278 w 3256"/>
                <a:gd name="T13" fmla="*/ 51 h 3258"/>
                <a:gd name="T14" fmla="*/ 264 w 3256"/>
                <a:gd name="T15" fmla="*/ 39 h 3258"/>
                <a:gd name="T16" fmla="*/ 250 w 3256"/>
                <a:gd name="T17" fmla="*/ 27 h 3258"/>
                <a:gd name="T18" fmla="*/ 235 w 3256"/>
                <a:gd name="T19" fmla="*/ 18 h 3258"/>
                <a:gd name="T20" fmla="*/ 218 w 3256"/>
                <a:gd name="T21" fmla="*/ 11 h 3258"/>
                <a:gd name="T22" fmla="*/ 202 w 3256"/>
                <a:gd name="T23" fmla="*/ 6 h 3258"/>
                <a:gd name="T24" fmla="*/ 184 w 3256"/>
                <a:gd name="T25" fmla="*/ 2 h 3258"/>
                <a:gd name="T26" fmla="*/ 166 w 3256"/>
                <a:gd name="T27" fmla="*/ 1 h 3258"/>
                <a:gd name="T28" fmla="*/ 148 w 3256"/>
                <a:gd name="T29" fmla="*/ 1 h 3258"/>
                <a:gd name="T30" fmla="*/ 130 w 3256"/>
                <a:gd name="T31" fmla="*/ 3 h 3258"/>
                <a:gd name="T32" fmla="*/ 113 w 3256"/>
                <a:gd name="T33" fmla="*/ 7 h 3258"/>
                <a:gd name="T34" fmla="*/ 96 w 3256"/>
                <a:gd name="T35" fmla="*/ 13 h 3258"/>
                <a:gd name="T36" fmla="*/ 80 w 3256"/>
                <a:gd name="T37" fmla="*/ 22 h 3258"/>
                <a:gd name="T38" fmla="*/ 65 w 3256"/>
                <a:gd name="T39" fmla="*/ 31 h 3258"/>
                <a:gd name="T40" fmla="*/ 51 w 3256"/>
                <a:gd name="T41" fmla="*/ 43 h 3258"/>
                <a:gd name="T42" fmla="*/ 39 w 3256"/>
                <a:gd name="T43" fmla="*/ 55 h 3258"/>
                <a:gd name="T44" fmla="*/ 27 w 3256"/>
                <a:gd name="T45" fmla="*/ 70 h 3258"/>
                <a:gd name="T46" fmla="*/ 18 w 3256"/>
                <a:gd name="T47" fmla="*/ 85 h 3258"/>
                <a:gd name="T48" fmla="*/ 11 w 3256"/>
                <a:gd name="T49" fmla="*/ 101 h 3258"/>
                <a:gd name="T50" fmla="*/ 6 w 3256"/>
                <a:gd name="T51" fmla="*/ 119 h 3258"/>
                <a:gd name="T52" fmla="*/ 2 w 3256"/>
                <a:gd name="T53" fmla="*/ 136 h 3258"/>
                <a:gd name="T54" fmla="*/ 1 w 3256"/>
                <a:gd name="T55" fmla="*/ 154 h 3258"/>
                <a:gd name="T56" fmla="*/ 1 w 3256"/>
                <a:gd name="T57" fmla="*/ 172 h 3258"/>
                <a:gd name="T58" fmla="*/ 3 w 3256"/>
                <a:gd name="T59" fmla="*/ 190 h 3258"/>
                <a:gd name="T60" fmla="*/ 7 w 3256"/>
                <a:gd name="T61" fmla="*/ 206 h 3258"/>
                <a:gd name="T62" fmla="*/ 13 w 3256"/>
                <a:gd name="T63" fmla="*/ 224 h 3258"/>
                <a:gd name="T64" fmla="*/ 21 w 3256"/>
                <a:gd name="T65" fmla="*/ 239 h 3258"/>
                <a:gd name="T66" fmla="*/ 31 w 3256"/>
                <a:gd name="T67" fmla="*/ 255 h 3258"/>
                <a:gd name="T68" fmla="*/ 43 w 3256"/>
                <a:gd name="T69" fmla="*/ 269 h 3258"/>
                <a:gd name="T70" fmla="*/ 55 w 3256"/>
                <a:gd name="T71" fmla="*/ 281 h 3258"/>
                <a:gd name="T72" fmla="*/ 70 w 3256"/>
                <a:gd name="T73" fmla="*/ 292 h 3258"/>
                <a:gd name="T74" fmla="*/ 85 w 3256"/>
                <a:gd name="T75" fmla="*/ 301 h 3258"/>
                <a:gd name="T76" fmla="*/ 101 w 3256"/>
                <a:gd name="T77" fmla="*/ 308 h 3258"/>
                <a:gd name="T78" fmla="*/ 119 w 3256"/>
                <a:gd name="T79" fmla="*/ 314 h 3258"/>
                <a:gd name="T80" fmla="*/ 136 w 3256"/>
                <a:gd name="T81" fmla="*/ 317 h 3258"/>
                <a:gd name="T82" fmla="*/ 154 w 3256"/>
                <a:gd name="T83" fmla="*/ 319 h 3258"/>
                <a:gd name="T84" fmla="*/ 172 w 3256"/>
                <a:gd name="T85" fmla="*/ 319 h 3258"/>
                <a:gd name="T86" fmla="*/ 190 w 3256"/>
                <a:gd name="T87" fmla="*/ 317 h 3258"/>
                <a:gd name="T88" fmla="*/ 207 w 3256"/>
                <a:gd name="T89" fmla="*/ 312 h 3258"/>
                <a:gd name="T90" fmla="*/ 224 w 3256"/>
                <a:gd name="T91" fmla="*/ 306 h 3258"/>
                <a:gd name="T92" fmla="*/ 240 w 3256"/>
                <a:gd name="T93" fmla="*/ 298 h 3258"/>
                <a:gd name="T94" fmla="*/ 255 w 3256"/>
                <a:gd name="T95" fmla="*/ 288 h 3258"/>
                <a:gd name="T96" fmla="*/ 269 w 3256"/>
                <a:gd name="T97" fmla="*/ 277 h 3258"/>
                <a:gd name="T98" fmla="*/ 281 w 3256"/>
                <a:gd name="T99" fmla="*/ 264 h 3258"/>
                <a:gd name="T100" fmla="*/ 292 w 3256"/>
                <a:gd name="T101" fmla="*/ 250 h 3258"/>
                <a:gd name="T102" fmla="*/ 302 w 3256"/>
                <a:gd name="T103" fmla="*/ 234 h 3258"/>
                <a:gd name="T104" fmla="*/ 308 w 3256"/>
                <a:gd name="T105" fmla="*/ 218 h 3258"/>
                <a:gd name="T106" fmla="*/ 315 w 3256"/>
                <a:gd name="T107" fmla="*/ 201 h 3258"/>
                <a:gd name="T108" fmla="*/ 318 w 3256"/>
                <a:gd name="T109" fmla="*/ 184 h 3258"/>
                <a:gd name="T110" fmla="*/ 320 w 3256"/>
                <a:gd name="T111" fmla="*/ 166 h 325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56" h="3258">
                  <a:moveTo>
                    <a:pt x="3256" y="1629"/>
                  </a:moveTo>
                  <a:lnTo>
                    <a:pt x="3255" y="1569"/>
                  </a:lnTo>
                  <a:lnTo>
                    <a:pt x="3252" y="1508"/>
                  </a:lnTo>
                  <a:lnTo>
                    <a:pt x="3245" y="1447"/>
                  </a:lnTo>
                  <a:lnTo>
                    <a:pt x="3238" y="1387"/>
                  </a:lnTo>
                  <a:lnTo>
                    <a:pt x="3227" y="1327"/>
                  </a:lnTo>
                  <a:lnTo>
                    <a:pt x="3216" y="1267"/>
                  </a:lnTo>
                  <a:lnTo>
                    <a:pt x="3201" y="1208"/>
                  </a:lnTo>
                  <a:lnTo>
                    <a:pt x="3184" y="1149"/>
                  </a:lnTo>
                  <a:lnTo>
                    <a:pt x="3164" y="1092"/>
                  </a:lnTo>
                  <a:lnTo>
                    <a:pt x="3143" y="1034"/>
                  </a:lnTo>
                  <a:lnTo>
                    <a:pt x="3120" y="978"/>
                  </a:lnTo>
                  <a:lnTo>
                    <a:pt x="3094" y="922"/>
                  </a:lnTo>
                  <a:lnTo>
                    <a:pt x="3068" y="868"/>
                  </a:lnTo>
                  <a:lnTo>
                    <a:pt x="3038" y="815"/>
                  </a:lnTo>
                  <a:lnTo>
                    <a:pt x="3007" y="763"/>
                  </a:lnTo>
                  <a:lnTo>
                    <a:pt x="2973" y="711"/>
                  </a:lnTo>
                  <a:lnTo>
                    <a:pt x="2938" y="663"/>
                  </a:lnTo>
                  <a:lnTo>
                    <a:pt x="2900" y="614"/>
                  </a:lnTo>
                  <a:lnTo>
                    <a:pt x="2862" y="567"/>
                  </a:lnTo>
                  <a:lnTo>
                    <a:pt x="2822" y="521"/>
                  </a:lnTo>
                  <a:lnTo>
                    <a:pt x="2779" y="477"/>
                  </a:lnTo>
                  <a:lnTo>
                    <a:pt x="2735" y="435"/>
                  </a:lnTo>
                  <a:lnTo>
                    <a:pt x="2690" y="394"/>
                  </a:lnTo>
                  <a:lnTo>
                    <a:pt x="2643" y="356"/>
                  </a:lnTo>
                  <a:lnTo>
                    <a:pt x="2595" y="319"/>
                  </a:lnTo>
                  <a:lnTo>
                    <a:pt x="2545" y="283"/>
                  </a:lnTo>
                  <a:lnTo>
                    <a:pt x="2494" y="250"/>
                  </a:lnTo>
                  <a:lnTo>
                    <a:pt x="2441" y="219"/>
                  </a:lnTo>
                  <a:lnTo>
                    <a:pt x="2388" y="189"/>
                  </a:lnTo>
                  <a:lnTo>
                    <a:pt x="2334" y="162"/>
                  </a:lnTo>
                  <a:lnTo>
                    <a:pt x="2279" y="137"/>
                  </a:lnTo>
                  <a:lnTo>
                    <a:pt x="2223" y="113"/>
                  </a:lnTo>
                  <a:lnTo>
                    <a:pt x="2166" y="92"/>
                  </a:lnTo>
                  <a:lnTo>
                    <a:pt x="2108" y="73"/>
                  </a:lnTo>
                  <a:lnTo>
                    <a:pt x="2050" y="56"/>
                  </a:lnTo>
                  <a:lnTo>
                    <a:pt x="1990" y="41"/>
                  </a:lnTo>
                  <a:lnTo>
                    <a:pt x="1930" y="29"/>
                  </a:lnTo>
                  <a:lnTo>
                    <a:pt x="1871" y="18"/>
                  </a:lnTo>
                  <a:lnTo>
                    <a:pt x="1810" y="11"/>
                  </a:lnTo>
                  <a:lnTo>
                    <a:pt x="1749" y="4"/>
                  </a:lnTo>
                  <a:lnTo>
                    <a:pt x="1689" y="1"/>
                  </a:lnTo>
                  <a:lnTo>
                    <a:pt x="1628" y="0"/>
                  </a:lnTo>
                  <a:lnTo>
                    <a:pt x="1567" y="1"/>
                  </a:lnTo>
                  <a:lnTo>
                    <a:pt x="1507" y="4"/>
                  </a:lnTo>
                  <a:lnTo>
                    <a:pt x="1446" y="11"/>
                  </a:lnTo>
                  <a:lnTo>
                    <a:pt x="1385" y="18"/>
                  </a:lnTo>
                  <a:lnTo>
                    <a:pt x="1326" y="29"/>
                  </a:lnTo>
                  <a:lnTo>
                    <a:pt x="1266" y="41"/>
                  </a:lnTo>
                  <a:lnTo>
                    <a:pt x="1206" y="56"/>
                  </a:lnTo>
                  <a:lnTo>
                    <a:pt x="1148" y="73"/>
                  </a:lnTo>
                  <a:lnTo>
                    <a:pt x="1090" y="92"/>
                  </a:lnTo>
                  <a:lnTo>
                    <a:pt x="1033" y="113"/>
                  </a:lnTo>
                  <a:lnTo>
                    <a:pt x="976" y="137"/>
                  </a:lnTo>
                  <a:lnTo>
                    <a:pt x="922" y="162"/>
                  </a:lnTo>
                  <a:lnTo>
                    <a:pt x="867" y="189"/>
                  </a:lnTo>
                  <a:lnTo>
                    <a:pt x="813" y="219"/>
                  </a:lnTo>
                  <a:lnTo>
                    <a:pt x="761" y="250"/>
                  </a:lnTo>
                  <a:lnTo>
                    <a:pt x="711" y="283"/>
                  </a:lnTo>
                  <a:lnTo>
                    <a:pt x="661" y="319"/>
                  </a:lnTo>
                  <a:lnTo>
                    <a:pt x="613" y="356"/>
                  </a:lnTo>
                  <a:lnTo>
                    <a:pt x="566" y="394"/>
                  </a:lnTo>
                  <a:lnTo>
                    <a:pt x="521" y="435"/>
                  </a:lnTo>
                  <a:lnTo>
                    <a:pt x="477" y="477"/>
                  </a:lnTo>
                  <a:lnTo>
                    <a:pt x="434" y="521"/>
                  </a:lnTo>
                  <a:lnTo>
                    <a:pt x="394" y="567"/>
                  </a:lnTo>
                  <a:lnTo>
                    <a:pt x="356" y="614"/>
                  </a:lnTo>
                  <a:lnTo>
                    <a:pt x="318" y="663"/>
                  </a:lnTo>
                  <a:lnTo>
                    <a:pt x="283" y="711"/>
                  </a:lnTo>
                  <a:lnTo>
                    <a:pt x="249" y="763"/>
                  </a:lnTo>
                  <a:lnTo>
                    <a:pt x="218" y="815"/>
                  </a:lnTo>
                  <a:lnTo>
                    <a:pt x="188" y="868"/>
                  </a:lnTo>
                  <a:lnTo>
                    <a:pt x="161" y="922"/>
                  </a:lnTo>
                  <a:lnTo>
                    <a:pt x="136" y="978"/>
                  </a:lnTo>
                  <a:lnTo>
                    <a:pt x="113" y="1034"/>
                  </a:lnTo>
                  <a:lnTo>
                    <a:pt x="91" y="1092"/>
                  </a:lnTo>
                  <a:lnTo>
                    <a:pt x="72" y="1149"/>
                  </a:lnTo>
                  <a:lnTo>
                    <a:pt x="55" y="1208"/>
                  </a:lnTo>
                  <a:lnTo>
                    <a:pt x="40" y="1267"/>
                  </a:lnTo>
                  <a:lnTo>
                    <a:pt x="29" y="1327"/>
                  </a:lnTo>
                  <a:lnTo>
                    <a:pt x="18" y="1387"/>
                  </a:lnTo>
                  <a:lnTo>
                    <a:pt x="11" y="1447"/>
                  </a:lnTo>
                  <a:lnTo>
                    <a:pt x="4" y="1508"/>
                  </a:lnTo>
                  <a:lnTo>
                    <a:pt x="1" y="1569"/>
                  </a:lnTo>
                  <a:lnTo>
                    <a:pt x="0" y="1629"/>
                  </a:lnTo>
                  <a:lnTo>
                    <a:pt x="1" y="1690"/>
                  </a:lnTo>
                  <a:lnTo>
                    <a:pt x="4" y="1752"/>
                  </a:lnTo>
                  <a:lnTo>
                    <a:pt x="11" y="1812"/>
                  </a:lnTo>
                  <a:lnTo>
                    <a:pt x="18" y="1872"/>
                  </a:lnTo>
                  <a:lnTo>
                    <a:pt x="29" y="1933"/>
                  </a:lnTo>
                  <a:lnTo>
                    <a:pt x="40" y="1992"/>
                  </a:lnTo>
                  <a:lnTo>
                    <a:pt x="55" y="2051"/>
                  </a:lnTo>
                  <a:lnTo>
                    <a:pt x="72" y="2109"/>
                  </a:lnTo>
                  <a:lnTo>
                    <a:pt x="91" y="2168"/>
                  </a:lnTo>
                  <a:lnTo>
                    <a:pt x="113" y="2224"/>
                  </a:lnTo>
                  <a:lnTo>
                    <a:pt x="136" y="2281"/>
                  </a:lnTo>
                  <a:lnTo>
                    <a:pt x="161" y="2336"/>
                  </a:lnTo>
                  <a:lnTo>
                    <a:pt x="188" y="2391"/>
                  </a:lnTo>
                  <a:lnTo>
                    <a:pt x="218" y="2444"/>
                  </a:lnTo>
                  <a:lnTo>
                    <a:pt x="249" y="2496"/>
                  </a:lnTo>
                  <a:lnTo>
                    <a:pt x="283" y="2547"/>
                  </a:lnTo>
                  <a:lnTo>
                    <a:pt x="318" y="2597"/>
                  </a:lnTo>
                  <a:lnTo>
                    <a:pt x="356" y="2645"/>
                  </a:lnTo>
                  <a:lnTo>
                    <a:pt x="394" y="2692"/>
                  </a:lnTo>
                  <a:lnTo>
                    <a:pt x="434" y="2738"/>
                  </a:lnTo>
                  <a:lnTo>
                    <a:pt x="477" y="2781"/>
                  </a:lnTo>
                  <a:lnTo>
                    <a:pt x="521" y="2824"/>
                  </a:lnTo>
                  <a:lnTo>
                    <a:pt x="566" y="2864"/>
                  </a:lnTo>
                  <a:lnTo>
                    <a:pt x="613" y="2904"/>
                  </a:lnTo>
                  <a:lnTo>
                    <a:pt x="661" y="2940"/>
                  </a:lnTo>
                  <a:lnTo>
                    <a:pt x="711" y="2975"/>
                  </a:lnTo>
                  <a:lnTo>
                    <a:pt x="761" y="3009"/>
                  </a:lnTo>
                  <a:lnTo>
                    <a:pt x="813" y="3040"/>
                  </a:lnTo>
                  <a:lnTo>
                    <a:pt x="867" y="3070"/>
                  </a:lnTo>
                  <a:lnTo>
                    <a:pt x="922" y="3098"/>
                  </a:lnTo>
                  <a:lnTo>
                    <a:pt x="976" y="3123"/>
                  </a:lnTo>
                  <a:lnTo>
                    <a:pt x="1033" y="3147"/>
                  </a:lnTo>
                  <a:lnTo>
                    <a:pt x="1090" y="3168"/>
                  </a:lnTo>
                  <a:lnTo>
                    <a:pt x="1148" y="3186"/>
                  </a:lnTo>
                  <a:lnTo>
                    <a:pt x="1206" y="3203"/>
                  </a:lnTo>
                  <a:lnTo>
                    <a:pt x="1266" y="3218"/>
                  </a:lnTo>
                  <a:lnTo>
                    <a:pt x="1326" y="3231"/>
                  </a:lnTo>
                  <a:lnTo>
                    <a:pt x="1385" y="3240"/>
                  </a:lnTo>
                  <a:lnTo>
                    <a:pt x="1446" y="3249"/>
                  </a:lnTo>
                  <a:lnTo>
                    <a:pt x="1507" y="3254"/>
                  </a:lnTo>
                  <a:lnTo>
                    <a:pt x="1567" y="3257"/>
                  </a:lnTo>
                  <a:lnTo>
                    <a:pt x="1628" y="3258"/>
                  </a:lnTo>
                  <a:lnTo>
                    <a:pt x="1689" y="3257"/>
                  </a:lnTo>
                  <a:lnTo>
                    <a:pt x="1749" y="3254"/>
                  </a:lnTo>
                  <a:lnTo>
                    <a:pt x="1810" y="3249"/>
                  </a:lnTo>
                  <a:lnTo>
                    <a:pt x="1871" y="3240"/>
                  </a:lnTo>
                  <a:lnTo>
                    <a:pt x="1930" y="3231"/>
                  </a:lnTo>
                  <a:lnTo>
                    <a:pt x="1990" y="3218"/>
                  </a:lnTo>
                  <a:lnTo>
                    <a:pt x="2050" y="3203"/>
                  </a:lnTo>
                  <a:lnTo>
                    <a:pt x="2108" y="3186"/>
                  </a:lnTo>
                  <a:lnTo>
                    <a:pt x="2166" y="3168"/>
                  </a:lnTo>
                  <a:lnTo>
                    <a:pt x="2223" y="3147"/>
                  </a:lnTo>
                  <a:lnTo>
                    <a:pt x="2279" y="3123"/>
                  </a:lnTo>
                  <a:lnTo>
                    <a:pt x="2334" y="3098"/>
                  </a:lnTo>
                  <a:lnTo>
                    <a:pt x="2388" y="3070"/>
                  </a:lnTo>
                  <a:lnTo>
                    <a:pt x="2441" y="3040"/>
                  </a:lnTo>
                  <a:lnTo>
                    <a:pt x="2494" y="3009"/>
                  </a:lnTo>
                  <a:lnTo>
                    <a:pt x="2545" y="2975"/>
                  </a:lnTo>
                  <a:lnTo>
                    <a:pt x="2595" y="2940"/>
                  </a:lnTo>
                  <a:lnTo>
                    <a:pt x="2643" y="2904"/>
                  </a:lnTo>
                  <a:lnTo>
                    <a:pt x="2690" y="2864"/>
                  </a:lnTo>
                  <a:lnTo>
                    <a:pt x="2735" y="2824"/>
                  </a:lnTo>
                  <a:lnTo>
                    <a:pt x="2779" y="2781"/>
                  </a:lnTo>
                  <a:lnTo>
                    <a:pt x="2822" y="2738"/>
                  </a:lnTo>
                  <a:lnTo>
                    <a:pt x="2862" y="2692"/>
                  </a:lnTo>
                  <a:lnTo>
                    <a:pt x="2900" y="2645"/>
                  </a:lnTo>
                  <a:lnTo>
                    <a:pt x="2938" y="2597"/>
                  </a:lnTo>
                  <a:lnTo>
                    <a:pt x="2973" y="2547"/>
                  </a:lnTo>
                  <a:lnTo>
                    <a:pt x="3007" y="2496"/>
                  </a:lnTo>
                  <a:lnTo>
                    <a:pt x="3038" y="2444"/>
                  </a:lnTo>
                  <a:lnTo>
                    <a:pt x="3068" y="2391"/>
                  </a:lnTo>
                  <a:lnTo>
                    <a:pt x="3094" y="2336"/>
                  </a:lnTo>
                  <a:lnTo>
                    <a:pt x="3120" y="2281"/>
                  </a:lnTo>
                  <a:lnTo>
                    <a:pt x="3143" y="2224"/>
                  </a:lnTo>
                  <a:lnTo>
                    <a:pt x="3164" y="2168"/>
                  </a:lnTo>
                  <a:lnTo>
                    <a:pt x="3184" y="2109"/>
                  </a:lnTo>
                  <a:lnTo>
                    <a:pt x="3201" y="2051"/>
                  </a:lnTo>
                  <a:lnTo>
                    <a:pt x="3216" y="1992"/>
                  </a:lnTo>
                  <a:lnTo>
                    <a:pt x="3227" y="1933"/>
                  </a:lnTo>
                  <a:lnTo>
                    <a:pt x="3238" y="1872"/>
                  </a:lnTo>
                  <a:lnTo>
                    <a:pt x="3245" y="1812"/>
                  </a:lnTo>
                  <a:lnTo>
                    <a:pt x="3252" y="1752"/>
                  </a:lnTo>
                  <a:lnTo>
                    <a:pt x="3255" y="1690"/>
                  </a:lnTo>
                  <a:lnTo>
                    <a:pt x="3256" y="162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8" name="Line 72"/>
            <p:cNvSpPr>
              <a:spLocks noChangeShapeType="1"/>
            </p:cNvSpPr>
            <p:nvPr/>
          </p:nvSpPr>
          <p:spPr bwMode="auto">
            <a:xfrm flipH="1">
              <a:off x="962" y="385"/>
              <a:ext cx="1387" cy="10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469" name="Freeform 73"/>
            <p:cNvSpPr>
              <a:spLocks/>
            </p:cNvSpPr>
            <p:nvPr/>
          </p:nvSpPr>
          <p:spPr bwMode="auto">
            <a:xfrm>
              <a:off x="962" y="385"/>
              <a:ext cx="1783" cy="1662"/>
            </a:xfrm>
            <a:custGeom>
              <a:avLst/>
              <a:gdLst>
                <a:gd name="T0" fmla="*/ 2 w 3184"/>
                <a:gd name="T1" fmla="*/ 183 h 2973"/>
                <a:gd name="T2" fmla="*/ 6 w 3184"/>
                <a:gd name="T3" fmla="*/ 195 h 2973"/>
                <a:gd name="T4" fmla="*/ 11 w 3184"/>
                <a:gd name="T5" fmla="*/ 205 h 2973"/>
                <a:gd name="T6" fmla="*/ 17 w 3184"/>
                <a:gd name="T7" fmla="*/ 216 h 2973"/>
                <a:gd name="T8" fmla="*/ 24 w 3184"/>
                <a:gd name="T9" fmla="*/ 225 h 2973"/>
                <a:gd name="T10" fmla="*/ 31 w 3184"/>
                <a:gd name="T11" fmla="*/ 235 h 2973"/>
                <a:gd name="T12" fmla="*/ 40 w 3184"/>
                <a:gd name="T13" fmla="*/ 243 h 2973"/>
                <a:gd name="T14" fmla="*/ 49 w 3184"/>
                <a:gd name="T15" fmla="*/ 252 h 2973"/>
                <a:gd name="T16" fmla="*/ 58 w 3184"/>
                <a:gd name="T17" fmla="*/ 259 h 2973"/>
                <a:gd name="T18" fmla="*/ 67 w 3184"/>
                <a:gd name="T19" fmla="*/ 266 h 2973"/>
                <a:gd name="T20" fmla="*/ 78 w 3184"/>
                <a:gd name="T21" fmla="*/ 272 h 2973"/>
                <a:gd name="T22" fmla="*/ 88 w 3184"/>
                <a:gd name="T23" fmla="*/ 277 h 2973"/>
                <a:gd name="T24" fmla="*/ 100 w 3184"/>
                <a:gd name="T25" fmla="*/ 282 h 2973"/>
                <a:gd name="T26" fmla="*/ 111 w 3184"/>
                <a:gd name="T27" fmla="*/ 285 h 2973"/>
                <a:gd name="T28" fmla="*/ 123 w 3184"/>
                <a:gd name="T29" fmla="*/ 287 h 2973"/>
                <a:gd name="T30" fmla="*/ 135 w 3184"/>
                <a:gd name="T31" fmla="*/ 290 h 2973"/>
                <a:gd name="T32" fmla="*/ 147 w 3184"/>
                <a:gd name="T33" fmla="*/ 290 h 2973"/>
                <a:gd name="T34" fmla="*/ 158 w 3184"/>
                <a:gd name="T35" fmla="*/ 290 h 2973"/>
                <a:gd name="T36" fmla="*/ 171 w 3184"/>
                <a:gd name="T37" fmla="*/ 290 h 2973"/>
                <a:gd name="T38" fmla="*/ 183 w 3184"/>
                <a:gd name="T39" fmla="*/ 288 h 2973"/>
                <a:gd name="T40" fmla="*/ 194 w 3184"/>
                <a:gd name="T41" fmla="*/ 285 h 2973"/>
                <a:gd name="T42" fmla="*/ 206 w 3184"/>
                <a:gd name="T43" fmla="*/ 282 h 2973"/>
                <a:gd name="T44" fmla="*/ 217 w 3184"/>
                <a:gd name="T45" fmla="*/ 277 h 2973"/>
                <a:gd name="T46" fmla="*/ 228 w 3184"/>
                <a:gd name="T47" fmla="*/ 272 h 2973"/>
                <a:gd name="T48" fmla="*/ 238 w 3184"/>
                <a:gd name="T49" fmla="*/ 266 h 2973"/>
                <a:gd name="T50" fmla="*/ 248 w 3184"/>
                <a:gd name="T51" fmla="*/ 259 h 2973"/>
                <a:gd name="T52" fmla="*/ 257 w 3184"/>
                <a:gd name="T53" fmla="*/ 252 h 2973"/>
                <a:gd name="T54" fmla="*/ 266 w 3184"/>
                <a:gd name="T55" fmla="*/ 244 h 2973"/>
                <a:gd name="T56" fmla="*/ 274 w 3184"/>
                <a:gd name="T57" fmla="*/ 235 h 2973"/>
                <a:gd name="T58" fmla="*/ 282 w 3184"/>
                <a:gd name="T59" fmla="*/ 226 h 2973"/>
                <a:gd name="T60" fmla="*/ 288 w 3184"/>
                <a:gd name="T61" fmla="*/ 216 h 2973"/>
                <a:gd name="T62" fmla="*/ 295 w 3184"/>
                <a:gd name="T63" fmla="*/ 206 h 2973"/>
                <a:gd name="T64" fmla="*/ 300 w 3184"/>
                <a:gd name="T65" fmla="*/ 195 h 2973"/>
                <a:gd name="T66" fmla="*/ 304 w 3184"/>
                <a:gd name="T67" fmla="*/ 184 h 2973"/>
                <a:gd name="T68" fmla="*/ 307 w 3184"/>
                <a:gd name="T69" fmla="*/ 173 h 2973"/>
                <a:gd name="T70" fmla="*/ 310 w 3184"/>
                <a:gd name="T71" fmla="*/ 161 h 2973"/>
                <a:gd name="T72" fmla="*/ 312 w 3184"/>
                <a:gd name="T73" fmla="*/ 150 h 2973"/>
                <a:gd name="T74" fmla="*/ 313 w 3184"/>
                <a:gd name="T75" fmla="*/ 138 h 2973"/>
                <a:gd name="T76" fmla="*/ 313 w 3184"/>
                <a:gd name="T77" fmla="*/ 126 h 2973"/>
                <a:gd name="T78" fmla="*/ 312 w 3184"/>
                <a:gd name="T79" fmla="*/ 113 h 2973"/>
                <a:gd name="T80" fmla="*/ 310 w 3184"/>
                <a:gd name="T81" fmla="*/ 102 h 2973"/>
                <a:gd name="T82" fmla="*/ 308 w 3184"/>
                <a:gd name="T83" fmla="*/ 91 h 2973"/>
                <a:gd name="T84" fmla="*/ 304 w 3184"/>
                <a:gd name="T85" fmla="*/ 79 h 2973"/>
                <a:gd name="T86" fmla="*/ 300 w 3184"/>
                <a:gd name="T87" fmla="*/ 68 h 2973"/>
                <a:gd name="T88" fmla="*/ 295 w 3184"/>
                <a:gd name="T89" fmla="*/ 57 h 2973"/>
                <a:gd name="T90" fmla="*/ 289 w 3184"/>
                <a:gd name="T91" fmla="*/ 47 h 2973"/>
                <a:gd name="T92" fmla="*/ 282 w 3184"/>
                <a:gd name="T93" fmla="*/ 37 h 2973"/>
                <a:gd name="T94" fmla="*/ 275 w 3184"/>
                <a:gd name="T95" fmla="*/ 28 h 2973"/>
                <a:gd name="T96" fmla="*/ 267 w 3184"/>
                <a:gd name="T97" fmla="*/ 19 h 2973"/>
                <a:gd name="T98" fmla="*/ 258 w 3184"/>
                <a:gd name="T99" fmla="*/ 11 h 2973"/>
                <a:gd name="T100" fmla="*/ 249 w 3184"/>
                <a:gd name="T101" fmla="*/ 3 h 29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84" h="2973">
                  <a:moveTo>
                    <a:pt x="0" y="1820"/>
                  </a:moveTo>
                  <a:lnTo>
                    <a:pt x="19" y="1878"/>
                  </a:lnTo>
                  <a:lnTo>
                    <a:pt x="39" y="1935"/>
                  </a:lnTo>
                  <a:lnTo>
                    <a:pt x="62" y="1992"/>
                  </a:lnTo>
                  <a:lnTo>
                    <a:pt x="88" y="2047"/>
                  </a:lnTo>
                  <a:lnTo>
                    <a:pt x="116" y="2101"/>
                  </a:lnTo>
                  <a:lnTo>
                    <a:pt x="144" y="2156"/>
                  </a:lnTo>
                  <a:lnTo>
                    <a:pt x="175" y="2208"/>
                  </a:lnTo>
                  <a:lnTo>
                    <a:pt x="209" y="2259"/>
                  </a:lnTo>
                  <a:lnTo>
                    <a:pt x="244" y="2308"/>
                  </a:lnTo>
                  <a:lnTo>
                    <a:pt x="281" y="2357"/>
                  </a:lnTo>
                  <a:lnTo>
                    <a:pt x="320" y="2404"/>
                  </a:lnTo>
                  <a:lnTo>
                    <a:pt x="361" y="2449"/>
                  </a:lnTo>
                  <a:lnTo>
                    <a:pt x="402" y="2493"/>
                  </a:lnTo>
                  <a:lnTo>
                    <a:pt x="446" y="2536"/>
                  </a:lnTo>
                  <a:lnTo>
                    <a:pt x="492" y="2576"/>
                  </a:lnTo>
                  <a:lnTo>
                    <a:pt x="538" y="2616"/>
                  </a:lnTo>
                  <a:lnTo>
                    <a:pt x="586" y="2653"/>
                  </a:lnTo>
                  <a:lnTo>
                    <a:pt x="636" y="2688"/>
                  </a:lnTo>
                  <a:lnTo>
                    <a:pt x="686" y="2722"/>
                  </a:lnTo>
                  <a:lnTo>
                    <a:pt x="739" y="2753"/>
                  </a:lnTo>
                  <a:lnTo>
                    <a:pt x="792" y="2783"/>
                  </a:lnTo>
                  <a:lnTo>
                    <a:pt x="846" y="2810"/>
                  </a:lnTo>
                  <a:lnTo>
                    <a:pt x="901" y="2836"/>
                  </a:lnTo>
                  <a:lnTo>
                    <a:pt x="958" y="2859"/>
                  </a:lnTo>
                  <a:lnTo>
                    <a:pt x="1015" y="2881"/>
                  </a:lnTo>
                  <a:lnTo>
                    <a:pt x="1073" y="2900"/>
                  </a:lnTo>
                  <a:lnTo>
                    <a:pt x="1131" y="2917"/>
                  </a:lnTo>
                  <a:lnTo>
                    <a:pt x="1190" y="2932"/>
                  </a:lnTo>
                  <a:lnTo>
                    <a:pt x="1250" y="2945"/>
                  </a:lnTo>
                  <a:lnTo>
                    <a:pt x="1310" y="2955"/>
                  </a:lnTo>
                  <a:lnTo>
                    <a:pt x="1370" y="2963"/>
                  </a:lnTo>
                  <a:lnTo>
                    <a:pt x="1431" y="2969"/>
                  </a:lnTo>
                  <a:lnTo>
                    <a:pt x="1491" y="2972"/>
                  </a:lnTo>
                  <a:lnTo>
                    <a:pt x="1553" y="2973"/>
                  </a:lnTo>
                  <a:lnTo>
                    <a:pt x="1614" y="2972"/>
                  </a:lnTo>
                  <a:lnTo>
                    <a:pt x="1675" y="2969"/>
                  </a:lnTo>
                  <a:lnTo>
                    <a:pt x="1735" y="2964"/>
                  </a:lnTo>
                  <a:lnTo>
                    <a:pt x="1796" y="2956"/>
                  </a:lnTo>
                  <a:lnTo>
                    <a:pt x="1856" y="2946"/>
                  </a:lnTo>
                  <a:lnTo>
                    <a:pt x="1915" y="2934"/>
                  </a:lnTo>
                  <a:lnTo>
                    <a:pt x="1975" y="2919"/>
                  </a:lnTo>
                  <a:lnTo>
                    <a:pt x="2033" y="2902"/>
                  </a:lnTo>
                  <a:lnTo>
                    <a:pt x="2091" y="2884"/>
                  </a:lnTo>
                  <a:lnTo>
                    <a:pt x="2148" y="2863"/>
                  </a:lnTo>
                  <a:lnTo>
                    <a:pt x="2204" y="2839"/>
                  </a:lnTo>
                  <a:lnTo>
                    <a:pt x="2260" y="2814"/>
                  </a:lnTo>
                  <a:lnTo>
                    <a:pt x="2314" y="2787"/>
                  </a:lnTo>
                  <a:lnTo>
                    <a:pt x="2368" y="2757"/>
                  </a:lnTo>
                  <a:lnTo>
                    <a:pt x="2420" y="2726"/>
                  </a:lnTo>
                  <a:lnTo>
                    <a:pt x="2471" y="2692"/>
                  </a:lnTo>
                  <a:lnTo>
                    <a:pt x="2520" y="2657"/>
                  </a:lnTo>
                  <a:lnTo>
                    <a:pt x="2569" y="2621"/>
                  </a:lnTo>
                  <a:lnTo>
                    <a:pt x="2616" y="2582"/>
                  </a:lnTo>
                  <a:lnTo>
                    <a:pt x="2662" y="2541"/>
                  </a:lnTo>
                  <a:lnTo>
                    <a:pt x="2705" y="2500"/>
                  </a:lnTo>
                  <a:lnTo>
                    <a:pt x="2748" y="2455"/>
                  </a:lnTo>
                  <a:lnTo>
                    <a:pt x="2788" y="2410"/>
                  </a:lnTo>
                  <a:lnTo>
                    <a:pt x="2828" y="2363"/>
                  </a:lnTo>
                  <a:lnTo>
                    <a:pt x="2865" y="2315"/>
                  </a:lnTo>
                  <a:lnTo>
                    <a:pt x="2900" y="2265"/>
                  </a:lnTo>
                  <a:lnTo>
                    <a:pt x="2933" y="2214"/>
                  </a:lnTo>
                  <a:lnTo>
                    <a:pt x="2965" y="2162"/>
                  </a:lnTo>
                  <a:lnTo>
                    <a:pt x="2995" y="2109"/>
                  </a:lnTo>
                  <a:lnTo>
                    <a:pt x="3022" y="2054"/>
                  </a:lnTo>
                  <a:lnTo>
                    <a:pt x="3047" y="1999"/>
                  </a:lnTo>
                  <a:lnTo>
                    <a:pt x="3070" y="1943"/>
                  </a:lnTo>
                  <a:lnTo>
                    <a:pt x="3092" y="1886"/>
                  </a:lnTo>
                  <a:lnTo>
                    <a:pt x="3111" y="1828"/>
                  </a:lnTo>
                  <a:lnTo>
                    <a:pt x="3128" y="1769"/>
                  </a:lnTo>
                  <a:lnTo>
                    <a:pt x="3143" y="1711"/>
                  </a:lnTo>
                  <a:lnTo>
                    <a:pt x="3156" y="1651"/>
                  </a:lnTo>
                  <a:lnTo>
                    <a:pt x="3166" y="1590"/>
                  </a:lnTo>
                  <a:lnTo>
                    <a:pt x="3174" y="1531"/>
                  </a:lnTo>
                  <a:lnTo>
                    <a:pt x="3180" y="1470"/>
                  </a:lnTo>
                  <a:lnTo>
                    <a:pt x="3183" y="1409"/>
                  </a:lnTo>
                  <a:lnTo>
                    <a:pt x="3184" y="1347"/>
                  </a:lnTo>
                  <a:lnTo>
                    <a:pt x="3183" y="1287"/>
                  </a:lnTo>
                  <a:lnTo>
                    <a:pt x="3180" y="1226"/>
                  </a:lnTo>
                  <a:lnTo>
                    <a:pt x="3175" y="1165"/>
                  </a:lnTo>
                  <a:lnTo>
                    <a:pt x="3167" y="1105"/>
                  </a:lnTo>
                  <a:lnTo>
                    <a:pt x="3157" y="1045"/>
                  </a:lnTo>
                  <a:lnTo>
                    <a:pt x="3145" y="985"/>
                  </a:lnTo>
                  <a:lnTo>
                    <a:pt x="3130" y="926"/>
                  </a:lnTo>
                  <a:lnTo>
                    <a:pt x="3113" y="867"/>
                  </a:lnTo>
                  <a:lnTo>
                    <a:pt x="3095" y="810"/>
                  </a:lnTo>
                  <a:lnTo>
                    <a:pt x="3074" y="752"/>
                  </a:lnTo>
                  <a:lnTo>
                    <a:pt x="3050" y="696"/>
                  </a:lnTo>
                  <a:lnTo>
                    <a:pt x="3025" y="640"/>
                  </a:lnTo>
                  <a:lnTo>
                    <a:pt x="2997" y="586"/>
                  </a:lnTo>
                  <a:lnTo>
                    <a:pt x="2968" y="533"/>
                  </a:lnTo>
                  <a:lnTo>
                    <a:pt x="2936" y="480"/>
                  </a:lnTo>
                  <a:lnTo>
                    <a:pt x="2903" y="430"/>
                  </a:lnTo>
                  <a:lnTo>
                    <a:pt x="2868" y="380"/>
                  </a:lnTo>
                  <a:lnTo>
                    <a:pt x="2832" y="331"/>
                  </a:lnTo>
                  <a:lnTo>
                    <a:pt x="2793" y="284"/>
                  </a:lnTo>
                  <a:lnTo>
                    <a:pt x="2752" y="238"/>
                  </a:lnTo>
                  <a:lnTo>
                    <a:pt x="2710" y="194"/>
                  </a:lnTo>
                  <a:lnTo>
                    <a:pt x="2666" y="152"/>
                  </a:lnTo>
                  <a:lnTo>
                    <a:pt x="2621" y="111"/>
                  </a:lnTo>
                  <a:lnTo>
                    <a:pt x="2574" y="73"/>
                  </a:lnTo>
                  <a:lnTo>
                    <a:pt x="2525" y="36"/>
                  </a:lnTo>
                  <a:lnTo>
                    <a:pt x="247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090" name="Line 74"/>
          <p:cNvSpPr>
            <a:spLocks noChangeShapeType="1"/>
          </p:cNvSpPr>
          <p:nvPr/>
        </p:nvSpPr>
        <p:spPr bwMode="auto">
          <a:xfrm flipH="1">
            <a:off x="1527175" y="611188"/>
            <a:ext cx="2201863" cy="16176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091" name="Group 75"/>
          <p:cNvGrpSpPr>
            <a:grpSpLocks/>
          </p:cNvGrpSpPr>
          <p:nvPr/>
        </p:nvGrpSpPr>
        <p:grpSpPr bwMode="auto">
          <a:xfrm>
            <a:off x="3686175" y="355600"/>
            <a:ext cx="204788" cy="292100"/>
            <a:chOff x="2322" y="224"/>
            <a:chExt cx="129" cy="184"/>
          </a:xfrm>
        </p:grpSpPr>
        <p:sp>
          <p:nvSpPr>
            <p:cNvPr id="90396" name="Freeform 76"/>
            <p:cNvSpPr>
              <a:spLocks/>
            </p:cNvSpPr>
            <p:nvPr/>
          </p:nvSpPr>
          <p:spPr bwMode="auto">
            <a:xfrm>
              <a:off x="2381" y="224"/>
              <a:ext cx="35" cy="129"/>
            </a:xfrm>
            <a:custGeom>
              <a:avLst/>
              <a:gdLst>
                <a:gd name="T0" fmla="*/ 0 w 62"/>
                <a:gd name="T1" fmla="*/ 23 h 228"/>
                <a:gd name="T2" fmla="*/ 6 w 62"/>
                <a:gd name="T3" fmla="*/ 0 h 228"/>
                <a:gd name="T4" fmla="*/ 1 w 62"/>
                <a:gd name="T5" fmla="*/ 5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8">
                  <a:moveTo>
                    <a:pt x="0" y="228"/>
                  </a:moveTo>
                  <a:lnTo>
                    <a:pt x="62" y="0"/>
                  </a:lnTo>
                  <a:lnTo>
                    <a:pt x="13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7" name="Line 77"/>
            <p:cNvSpPr>
              <a:spLocks noChangeShapeType="1"/>
            </p:cNvSpPr>
            <p:nvPr/>
          </p:nvSpPr>
          <p:spPr bwMode="auto">
            <a:xfrm flipV="1">
              <a:off x="2440" y="224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8" name="Freeform 78"/>
            <p:cNvSpPr>
              <a:spLocks/>
            </p:cNvSpPr>
            <p:nvPr/>
          </p:nvSpPr>
          <p:spPr bwMode="auto">
            <a:xfrm>
              <a:off x="2322" y="357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7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7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7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7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0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10" y="17"/>
                  </a:lnTo>
                  <a:lnTo>
                    <a:pt x="5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5" y="65"/>
                  </a:lnTo>
                  <a:lnTo>
                    <a:pt x="10" y="73"/>
                  </a:lnTo>
                  <a:lnTo>
                    <a:pt x="17" y="81"/>
                  </a:lnTo>
                  <a:lnTo>
                    <a:pt x="25" y="86"/>
                  </a:lnTo>
                  <a:lnTo>
                    <a:pt x="35" y="89"/>
                  </a:lnTo>
                  <a:lnTo>
                    <a:pt x="45" y="90"/>
                  </a:lnTo>
                  <a:lnTo>
                    <a:pt x="55" y="89"/>
                  </a:lnTo>
                  <a:lnTo>
                    <a:pt x="65" y="86"/>
                  </a:lnTo>
                  <a:lnTo>
                    <a:pt x="73" y="81"/>
                  </a:lnTo>
                  <a:lnTo>
                    <a:pt x="80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095" name="Line 79"/>
          <p:cNvSpPr>
            <a:spLocks noChangeShapeType="1"/>
          </p:cNvSpPr>
          <p:nvPr/>
        </p:nvSpPr>
        <p:spPr bwMode="auto">
          <a:xfrm>
            <a:off x="3729038" y="611188"/>
            <a:ext cx="0" cy="441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096" name="Group 80"/>
          <p:cNvGrpSpPr>
            <a:grpSpLocks/>
          </p:cNvGrpSpPr>
          <p:nvPr/>
        </p:nvGrpSpPr>
        <p:grpSpPr bwMode="auto">
          <a:xfrm>
            <a:off x="3686175" y="4987925"/>
            <a:ext cx="155575" cy="328613"/>
            <a:chOff x="2322" y="3142"/>
            <a:chExt cx="98" cy="207"/>
          </a:xfrm>
        </p:grpSpPr>
        <p:sp>
          <p:nvSpPr>
            <p:cNvPr id="90394" name="Freeform 81"/>
            <p:cNvSpPr>
              <a:spLocks/>
            </p:cNvSpPr>
            <p:nvPr/>
          </p:nvSpPr>
          <p:spPr bwMode="auto">
            <a:xfrm>
              <a:off x="2322" y="3142"/>
              <a:ext cx="51" cy="51"/>
            </a:xfrm>
            <a:custGeom>
              <a:avLst/>
              <a:gdLst>
                <a:gd name="T0" fmla="*/ 9 w 90"/>
                <a:gd name="T1" fmla="*/ 4 h 91"/>
                <a:gd name="T2" fmla="*/ 9 w 90"/>
                <a:gd name="T3" fmla="*/ 3 h 91"/>
                <a:gd name="T4" fmla="*/ 9 w 90"/>
                <a:gd name="T5" fmla="*/ 2 h 91"/>
                <a:gd name="T6" fmla="*/ 9 w 90"/>
                <a:gd name="T7" fmla="*/ 2 h 91"/>
                <a:gd name="T8" fmla="*/ 7 w 90"/>
                <a:gd name="T9" fmla="*/ 1 h 91"/>
                <a:gd name="T10" fmla="*/ 7 w 90"/>
                <a:gd name="T11" fmla="*/ 1 h 91"/>
                <a:gd name="T12" fmla="*/ 6 w 90"/>
                <a:gd name="T13" fmla="*/ 1 h 91"/>
                <a:gd name="T14" fmla="*/ 5 w 90"/>
                <a:gd name="T15" fmla="*/ 0 h 91"/>
                <a:gd name="T16" fmla="*/ 3 w 90"/>
                <a:gd name="T17" fmla="*/ 1 h 91"/>
                <a:gd name="T18" fmla="*/ 3 w 90"/>
                <a:gd name="T19" fmla="*/ 1 h 91"/>
                <a:gd name="T20" fmla="*/ 2 w 90"/>
                <a:gd name="T21" fmla="*/ 1 h 91"/>
                <a:gd name="T22" fmla="*/ 1 w 90"/>
                <a:gd name="T23" fmla="*/ 2 h 91"/>
                <a:gd name="T24" fmla="*/ 1 w 90"/>
                <a:gd name="T25" fmla="*/ 2 h 91"/>
                <a:gd name="T26" fmla="*/ 1 w 90"/>
                <a:gd name="T27" fmla="*/ 3 h 91"/>
                <a:gd name="T28" fmla="*/ 0 w 90"/>
                <a:gd name="T29" fmla="*/ 4 h 91"/>
                <a:gd name="T30" fmla="*/ 1 w 90"/>
                <a:gd name="T31" fmla="*/ 6 h 91"/>
                <a:gd name="T32" fmla="*/ 1 w 90"/>
                <a:gd name="T33" fmla="*/ 6 h 91"/>
                <a:gd name="T34" fmla="*/ 1 w 90"/>
                <a:gd name="T35" fmla="*/ 7 h 91"/>
                <a:gd name="T36" fmla="*/ 2 w 90"/>
                <a:gd name="T37" fmla="*/ 8 h 91"/>
                <a:gd name="T38" fmla="*/ 3 w 90"/>
                <a:gd name="T39" fmla="*/ 8 h 91"/>
                <a:gd name="T40" fmla="*/ 3 w 90"/>
                <a:gd name="T41" fmla="*/ 9 h 91"/>
                <a:gd name="T42" fmla="*/ 5 w 90"/>
                <a:gd name="T43" fmla="*/ 9 h 91"/>
                <a:gd name="T44" fmla="*/ 6 w 90"/>
                <a:gd name="T45" fmla="*/ 9 h 91"/>
                <a:gd name="T46" fmla="*/ 7 w 90"/>
                <a:gd name="T47" fmla="*/ 8 h 91"/>
                <a:gd name="T48" fmla="*/ 7 w 90"/>
                <a:gd name="T49" fmla="*/ 8 h 91"/>
                <a:gd name="T50" fmla="*/ 9 w 90"/>
                <a:gd name="T51" fmla="*/ 7 h 91"/>
                <a:gd name="T52" fmla="*/ 9 w 90"/>
                <a:gd name="T53" fmla="*/ 6 h 91"/>
                <a:gd name="T54" fmla="*/ 9 w 90"/>
                <a:gd name="T55" fmla="*/ 6 h 91"/>
                <a:gd name="T56" fmla="*/ 9 w 90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1">
                  <a:moveTo>
                    <a:pt x="90" y="45"/>
                  </a:moveTo>
                  <a:lnTo>
                    <a:pt x="89" y="35"/>
                  </a:lnTo>
                  <a:lnTo>
                    <a:pt x="86" y="26"/>
                  </a:lnTo>
                  <a:lnTo>
                    <a:pt x="80" y="17"/>
                  </a:lnTo>
                  <a:lnTo>
                    <a:pt x="73" y="10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10"/>
                  </a:lnTo>
                  <a:lnTo>
                    <a:pt x="10" y="17"/>
                  </a:lnTo>
                  <a:lnTo>
                    <a:pt x="5" y="26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5" y="65"/>
                  </a:lnTo>
                  <a:lnTo>
                    <a:pt x="10" y="74"/>
                  </a:lnTo>
                  <a:lnTo>
                    <a:pt x="17" y="80"/>
                  </a:lnTo>
                  <a:lnTo>
                    <a:pt x="25" y="85"/>
                  </a:lnTo>
                  <a:lnTo>
                    <a:pt x="35" y="89"/>
                  </a:lnTo>
                  <a:lnTo>
                    <a:pt x="45" y="91"/>
                  </a:lnTo>
                  <a:lnTo>
                    <a:pt x="55" y="89"/>
                  </a:lnTo>
                  <a:lnTo>
                    <a:pt x="65" y="85"/>
                  </a:lnTo>
                  <a:lnTo>
                    <a:pt x="73" y="80"/>
                  </a:lnTo>
                  <a:lnTo>
                    <a:pt x="80" y="74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5" name="Freeform 82"/>
            <p:cNvSpPr>
              <a:spLocks/>
            </p:cNvSpPr>
            <p:nvPr/>
          </p:nvSpPr>
          <p:spPr bwMode="auto">
            <a:xfrm>
              <a:off x="2385" y="3224"/>
              <a:ext cx="35" cy="125"/>
            </a:xfrm>
            <a:custGeom>
              <a:avLst/>
              <a:gdLst>
                <a:gd name="T0" fmla="*/ 0 w 61"/>
                <a:gd name="T1" fmla="*/ 20 h 229"/>
                <a:gd name="T2" fmla="*/ 6 w 61"/>
                <a:gd name="T3" fmla="*/ 0 h 229"/>
                <a:gd name="T4" fmla="*/ 1 w 61"/>
                <a:gd name="T5" fmla="*/ 4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9">
                  <a:moveTo>
                    <a:pt x="0" y="229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099" name="Line 83"/>
          <p:cNvSpPr>
            <a:spLocks noChangeShapeType="1"/>
          </p:cNvSpPr>
          <p:nvPr/>
        </p:nvSpPr>
        <p:spPr bwMode="auto">
          <a:xfrm>
            <a:off x="3729038" y="611188"/>
            <a:ext cx="2870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100" name="Group 84"/>
          <p:cNvGrpSpPr>
            <a:grpSpLocks/>
          </p:cNvGrpSpPr>
          <p:nvPr/>
        </p:nvGrpSpPr>
        <p:grpSpPr bwMode="auto">
          <a:xfrm>
            <a:off x="6561138" y="387350"/>
            <a:ext cx="287337" cy="260350"/>
            <a:chOff x="4133" y="244"/>
            <a:chExt cx="181" cy="164"/>
          </a:xfrm>
        </p:grpSpPr>
        <p:sp>
          <p:nvSpPr>
            <p:cNvPr id="90390" name="Freeform 85"/>
            <p:cNvSpPr>
              <a:spLocks/>
            </p:cNvSpPr>
            <p:nvPr/>
          </p:nvSpPr>
          <p:spPr bwMode="auto">
            <a:xfrm>
              <a:off x="4133" y="357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5"/>
                  </a:moveTo>
                  <a:lnTo>
                    <a:pt x="90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6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2" y="35"/>
                  </a:lnTo>
                  <a:lnTo>
                    <a:pt x="0" y="45"/>
                  </a:lnTo>
                  <a:lnTo>
                    <a:pt x="2" y="55"/>
                  </a:lnTo>
                  <a:lnTo>
                    <a:pt x="6" y="65"/>
                  </a:lnTo>
                  <a:lnTo>
                    <a:pt x="11" y="73"/>
                  </a:lnTo>
                  <a:lnTo>
                    <a:pt x="17" y="81"/>
                  </a:lnTo>
                  <a:lnTo>
                    <a:pt x="26" y="86"/>
                  </a:lnTo>
                  <a:lnTo>
                    <a:pt x="35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6"/>
                  </a:lnTo>
                  <a:lnTo>
                    <a:pt x="74" y="81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90" y="5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1" name="Freeform 86"/>
            <p:cNvSpPr>
              <a:spLocks/>
            </p:cNvSpPr>
            <p:nvPr/>
          </p:nvSpPr>
          <p:spPr bwMode="auto">
            <a:xfrm>
              <a:off x="4220" y="244"/>
              <a:ext cx="35" cy="129"/>
            </a:xfrm>
            <a:custGeom>
              <a:avLst/>
              <a:gdLst>
                <a:gd name="T0" fmla="*/ 0 w 60"/>
                <a:gd name="T1" fmla="*/ 23 h 228"/>
                <a:gd name="T2" fmla="*/ 7 w 60"/>
                <a:gd name="T3" fmla="*/ 0 h 228"/>
                <a:gd name="T4" fmla="*/ 1 w 60"/>
                <a:gd name="T5" fmla="*/ 5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8">
                  <a:moveTo>
                    <a:pt x="0" y="228"/>
                  </a:moveTo>
                  <a:lnTo>
                    <a:pt x="60" y="0"/>
                  </a:lnTo>
                  <a:lnTo>
                    <a:pt x="1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2" name="Line 87"/>
            <p:cNvSpPr>
              <a:spLocks noChangeShapeType="1"/>
            </p:cNvSpPr>
            <p:nvPr/>
          </p:nvSpPr>
          <p:spPr bwMode="auto">
            <a:xfrm flipV="1">
              <a:off x="4275" y="244"/>
              <a:ext cx="1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93" name="Line 88"/>
            <p:cNvSpPr>
              <a:spLocks noChangeShapeType="1"/>
            </p:cNvSpPr>
            <p:nvPr/>
          </p:nvSpPr>
          <p:spPr bwMode="auto">
            <a:xfrm flipH="1">
              <a:off x="4302" y="244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05" name="Group 89"/>
          <p:cNvGrpSpPr>
            <a:grpSpLocks/>
          </p:cNvGrpSpPr>
          <p:nvPr/>
        </p:nvGrpSpPr>
        <p:grpSpPr bwMode="auto">
          <a:xfrm>
            <a:off x="1296988" y="2160588"/>
            <a:ext cx="266700" cy="200025"/>
            <a:chOff x="817" y="1361"/>
            <a:chExt cx="168" cy="126"/>
          </a:xfrm>
        </p:grpSpPr>
        <p:sp>
          <p:nvSpPr>
            <p:cNvPr id="90387" name="Freeform 90"/>
            <p:cNvSpPr>
              <a:spLocks/>
            </p:cNvSpPr>
            <p:nvPr/>
          </p:nvSpPr>
          <p:spPr bwMode="auto">
            <a:xfrm>
              <a:off x="817" y="1361"/>
              <a:ext cx="54" cy="126"/>
            </a:xfrm>
            <a:custGeom>
              <a:avLst/>
              <a:gdLst>
                <a:gd name="T0" fmla="*/ 0 w 97"/>
                <a:gd name="T1" fmla="*/ 22 h 228"/>
                <a:gd name="T2" fmla="*/ 9 w 97"/>
                <a:gd name="T3" fmla="*/ 0 h 228"/>
                <a:gd name="T4" fmla="*/ 2 w 97"/>
                <a:gd name="T5" fmla="*/ 0 h 228"/>
                <a:gd name="T6" fmla="*/ 2 w 97"/>
                <a:gd name="T7" fmla="*/ 2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28">
                  <a:moveTo>
                    <a:pt x="0" y="228"/>
                  </a:moveTo>
                  <a:lnTo>
                    <a:pt x="97" y="0"/>
                  </a:lnTo>
                  <a:lnTo>
                    <a:pt x="25" y="0"/>
                  </a:lnTo>
                  <a:lnTo>
                    <a:pt x="19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8" name="Line 91"/>
            <p:cNvSpPr>
              <a:spLocks noChangeShapeType="1"/>
            </p:cNvSpPr>
            <p:nvPr/>
          </p:nvSpPr>
          <p:spPr bwMode="auto">
            <a:xfrm flipV="1">
              <a:off x="891" y="1361"/>
              <a:ext cx="16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9" name="Freeform 92"/>
            <p:cNvSpPr>
              <a:spLocks/>
            </p:cNvSpPr>
            <p:nvPr/>
          </p:nvSpPr>
          <p:spPr bwMode="auto">
            <a:xfrm>
              <a:off x="934" y="1377"/>
              <a:ext cx="51" cy="51"/>
            </a:xfrm>
            <a:custGeom>
              <a:avLst/>
              <a:gdLst>
                <a:gd name="T0" fmla="*/ 10 w 89"/>
                <a:gd name="T1" fmla="*/ 4 h 91"/>
                <a:gd name="T2" fmla="*/ 10 w 89"/>
                <a:gd name="T3" fmla="*/ 3 h 91"/>
                <a:gd name="T4" fmla="*/ 9 w 89"/>
                <a:gd name="T5" fmla="*/ 2 h 91"/>
                <a:gd name="T6" fmla="*/ 9 w 89"/>
                <a:gd name="T7" fmla="*/ 2 h 91"/>
                <a:gd name="T8" fmla="*/ 8 w 89"/>
                <a:gd name="T9" fmla="*/ 1 h 91"/>
                <a:gd name="T10" fmla="*/ 7 w 89"/>
                <a:gd name="T11" fmla="*/ 1 h 91"/>
                <a:gd name="T12" fmla="*/ 6 w 89"/>
                <a:gd name="T13" fmla="*/ 1 h 91"/>
                <a:gd name="T14" fmla="*/ 5 w 89"/>
                <a:gd name="T15" fmla="*/ 0 h 91"/>
                <a:gd name="T16" fmla="*/ 3 w 89"/>
                <a:gd name="T17" fmla="*/ 1 h 91"/>
                <a:gd name="T18" fmla="*/ 3 w 89"/>
                <a:gd name="T19" fmla="*/ 1 h 91"/>
                <a:gd name="T20" fmla="*/ 2 w 89"/>
                <a:gd name="T21" fmla="*/ 1 h 91"/>
                <a:gd name="T22" fmla="*/ 1 w 89"/>
                <a:gd name="T23" fmla="*/ 2 h 91"/>
                <a:gd name="T24" fmla="*/ 1 w 89"/>
                <a:gd name="T25" fmla="*/ 2 h 91"/>
                <a:gd name="T26" fmla="*/ 1 w 89"/>
                <a:gd name="T27" fmla="*/ 3 h 91"/>
                <a:gd name="T28" fmla="*/ 0 w 89"/>
                <a:gd name="T29" fmla="*/ 4 h 91"/>
                <a:gd name="T30" fmla="*/ 1 w 89"/>
                <a:gd name="T31" fmla="*/ 6 h 91"/>
                <a:gd name="T32" fmla="*/ 1 w 89"/>
                <a:gd name="T33" fmla="*/ 6 h 91"/>
                <a:gd name="T34" fmla="*/ 1 w 89"/>
                <a:gd name="T35" fmla="*/ 7 h 91"/>
                <a:gd name="T36" fmla="*/ 2 w 89"/>
                <a:gd name="T37" fmla="*/ 8 h 91"/>
                <a:gd name="T38" fmla="*/ 3 w 89"/>
                <a:gd name="T39" fmla="*/ 8 h 91"/>
                <a:gd name="T40" fmla="*/ 3 w 89"/>
                <a:gd name="T41" fmla="*/ 9 h 91"/>
                <a:gd name="T42" fmla="*/ 5 w 89"/>
                <a:gd name="T43" fmla="*/ 9 h 91"/>
                <a:gd name="T44" fmla="*/ 6 w 89"/>
                <a:gd name="T45" fmla="*/ 9 h 91"/>
                <a:gd name="T46" fmla="*/ 7 w 89"/>
                <a:gd name="T47" fmla="*/ 8 h 91"/>
                <a:gd name="T48" fmla="*/ 8 w 89"/>
                <a:gd name="T49" fmla="*/ 8 h 91"/>
                <a:gd name="T50" fmla="*/ 9 w 89"/>
                <a:gd name="T51" fmla="*/ 7 h 91"/>
                <a:gd name="T52" fmla="*/ 9 w 89"/>
                <a:gd name="T53" fmla="*/ 6 h 91"/>
                <a:gd name="T54" fmla="*/ 10 w 89"/>
                <a:gd name="T55" fmla="*/ 6 h 91"/>
                <a:gd name="T56" fmla="*/ 10 w 89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91">
                  <a:moveTo>
                    <a:pt x="89" y="45"/>
                  </a:moveTo>
                  <a:lnTo>
                    <a:pt x="88" y="36"/>
                  </a:lnTo>
                  <a:lnTo>
                    <a:pt x="85" y="26"/>
                  </a:lnTo>
                  <a:lnTo>
                    <a:pt x="80" y="18"/>
                  </a:lnTo>
                  <a:lnTo>
                    <a:pt x="73" y="10"/>
                  </a:lnTo>
                  <a:lnTo>
                    <a:pt x="64" y="5"/>
                  </a:lnTo>
                  <a:lnTo>
                    <a:pt x="54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5" y="5"/>
                  </a:lnTo>
                  <a:lnTo>
                    <a:pt x="17" y="10"/>
                  </a:lnTo>
                  <a:lnTo>
                    <a:pt x="9" y="18"/>
                  </a:lnTo>
                  <a:lnTo>
                    <a:pt x="4" y="26"/>
                  </a:lnTo>
                  <a:lnTo>
                    <a:pt x="1" y="36"/>
                  </a:lnTo>
                  <a:lnTo>
                    <a:pt x="0" y="45"/>
                  </a:lnTo>
                  <a:lnTo>
                    <a:pt x="1" y="56"/>
                  </a:lnTo>
                  <a:lnTo>
                    <a:pt x="4" y="65"/>
                  </a:lnTo>
                  <a:lnTo>
                    <a:pt x="9" y="74"/>
                  </a:lnTo>
                  <a:lnTo>
                    <a:pt x="17" y="80"/>
                  </a:lnTo>
                  <a:lnTo>
                    <a:pt x="25" y="86"/>
                  </a:lnTo>
                  <a:lnTo>
                    <a:pt x="35" y="90"/>
                  </a:lnTo>
                  <a:lnTo>
                    <a:pt x="45" y="91"/>
                  </a:lnTo>
                  <a:lnTo>
                    <a:pt x="54" y="90"/>
                  </a:lnTo>
                  <a:lnTo>
                    <a:pt x="64" y="86"/>
                  </a:lnTo>
                  <a:lnTo>
                    <a:pt x="73" y="80"/>
                  </a:lnTo>
                  <a:lnTo>
                    <a:pt x="80" y="74"/>
                  </a:lnTo>
                  <a:lnTo>
                    <a:pt x="85" y="65"/>
                  </a:lnTo>
                  <a:lnTo>
                    <a:pt x="88" y="56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109" name="Line 93"/>
          <p:cNvSpPr>
            <a:spLocks noChangeShapeType="1"/>
          </p:cNvSpPr>
          <p:nvPr/>
        </p:nvSpPr>
        <p:spPr bwMode="auto">
          <a:xfrm>
            <a:off x="1519238" y="2219325"/>
            <a:ext cx="50720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110" name="Group 94"/>
          <p:cNvGrpSpPr>
            <a:grpSpLocks/>
          </p:cNvGrpSpPr>
          <p:nvPr/>
        </p:nvGrpSpPr>
        <p:grpSpPr bwMode="auto">
          <a:xfrm>
            <a:off x="6561138" y="2185988"/>
            <a:ext cx="280987" cy="298450"/>
            <a:chOff x="4133" y="1377"/>
            <a:chExt cx="177" cy="188"/>
          </a:xfrm>
        </p:grpSpPr>
        <p:sp>
          <p:nvSpPr>
            <p:cNvPr id="90383" name="Freeform 95"/>
            <p:cNvSpPr>
              <a:spLocks/>
            </p:cNvSpPr>
            <p:nvPr/>
          </p:nvSpPr>
          <p:spPr bwMode="auto">
            <a:xfrm>
              <a:off x="4133" y="1377"/>
              <a:ext cx="51" cy="51"/>
            </a:xfrm>
            <a:custGeom>
              <a:avLst/>
              <a:gdLst>
                <a:gd name="T0" fmla="*/ 9 w 91"/>
                <a:gd name="T1" fmla="*/ 4 h 91"/>
                <a:gd name="T2" fmla="*/ 9 w 91"/>
                <a:gd name="T3" fmla="*/ 3 h 91"/>
                <a:gd name="T4" fmla="*/ 8 w 91"/>
                <a:gd name="T5" fmla="*/ 2 h 91"/>
                <a:gd name="T6" fmla="*/ 8 w 91"/>
                <a:gd name="T7" fmla="*/ 2 h 91"/>
                <a:gd name="T8" fmla="*/ 7 w 91"/>
                <a:gd name="T9" fmla="*/ 1 h 91"/>
                <a:gd name="T10" fmla="*/ 6 w 91"/>
                <a:gd name="T11" fmla="*/ 1 h 91"/>
                <a:gd name="T12" fmla="*/ 6 w 91"/>
                <a:gd name="T13" fmla="*/ 1 h 91"/>
                <a:gd name="T14" fmla="*/ 4 w 91"/>
                <a:gd name="T15" fmla="*/ 0 h 91"/>
                <a:gd name="T16" fmla="*/ 3 w 91"/>
                <a:gd name="T17" fmla="*/ 1 h 91"/>
                <a:gd name="T18" fmla="*/ 2 w 91"/>
                <a:gd name="T19" fmla="*/ 1 h 91"/>
                <a:gd name="T20" fmla="*/ 2 w 91"/>
                <a:gd name="T21" fmla="*/ 1 h 91"/>
                <a:gd name="T22" fmla="*/ 1 w 91"/>
                <a:gd name="T23" fmla="*/ 2 h 91"/>
                <a:gd name="T24" fmla="*/ 1 w 91"/>
                <a:gd name="T25" fmla="*/ 2 h 91"/>
                <a:gd name="T26" fmla="*/ 1 w 91"/>
                <a:gd name="T27" fmla="*/ 3 h 91"/>
                <a:gd name="T28" fmla="*/ 0 w 91"/>
                <a:gd name="T29" fmla="*/ 4 h 91"/>
                <a:gd name="T30" fmla="*/ 1 w 91"/>
                <a:gd name="T31" fmla="*/ 6 h 91"/>
                <a:gd name="T32" fmla="*/ 1 w 91"/>
                <a:gd name="T33" fmla="*/ 6 h 91"/>
                <a:gd name="T34" fmla="*/ 1 w 91"/>
                <a:gd name="T35" fmla="*/ 7 h 91"/>
                <a:gd name="T36" fmla="*/ 2 w 91"/>
                <a:gd name="T37" fmla="*/ 8 h 91"/>
                <a:gd name="T38" fmla="*/ 2 w 91"/>
                <a:gd name="T39" fmla="*/ 8 h 91"/>
                <a:gd name="T40" fmla="*/ 3 w 91"/>
                <a:gd name="T41" fmla="*/ 9 h 91"/>
                <a:gd name="T42" fmla="*/ 4 w 91"/>
                <a:gd name="T43" fmla="*/ 9 h 91"/>
                <a:gd name="T44" fmla="*/ 6 w 91"/>
                <a:gd name="T45" fmla="*/ 9 h 91"/>
                <a:gd name="T46" fmla="*/ 6 w 91"/>
                <a:gd name="T47" fmla="*/ 8 h 91"/>
                <a:gd name="T48" fmla="*/ 7 w 91"/>
                <a:gd name="T49" fmla="*/ 8 h 91"/>
                <a:gd name="T50" fmla="*/ 8 w 91"/>
                <a:gd name="T51" fmla="*/ 7 h 91"/>
                <a:gd name="T52" fmla="*/ 8 w 91"/>
                <a:gd name="T53" fmla="*/ 6 h 91"/>
                <a:gd name="T54" fmla="*/ 9 w 91"/>
                <a:gd name="T55" fmla="*/ 6 h 91"/>
                <a:gd name="T56" fmla="*/ 9 w 91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lnTo>
                    <a:pt x="90" y="36"/>
                  </a:lnTo>
                  <a:lnTo>
                    <a:pt x="86" y="26"/>
                  </a:lnTo>
                  <a:lnTo>
                    <a:pt x="81" y="18"/>
                  </a:lnTo>
                  <a:lnTo>
                    <a:pt x="74" y="10"/>
                  </a:lnTo>
                  <a:lnTo>
                    <a:pt x="65" y="5"/>
                  </a:lnTo>
                  <a:lnTo>
                    <a:pt x="56" y="2"/>
                  </a:lnTo>
                  <a:lnTo>
                    <a:pt x="46" y="0"/>
                  </a:lnTo>
                  <a:lnTo>
                    <a:pt x="35" y="2"/>
                  </a:lnTo>
                  <a:lnTo>
                    <a:pt x="26" y="5"/>
                  </a:lnTo>
                  <a:lnTo>
                    <a:pt x="17" y="10"/>
                  </a:lnTo>
                  <a:lnTo>
                    <a:pt x="11" y="18"/>
                  </a:lnTo>
                  <a:lnTo>
                    <a:pt x="6" y="26"/>
                  </a:lnTo>
                  <a:lnTo>
                    <a:pt x="2" y="36"/>
                  </a:lnTo>
                  <a:lnTo>
                    <a:pt x="0" y="45"/>
                  </a:lnTo>
                  <a:lnTo>
                    <a:pt x="2" y="56"/>
                  </a:lnTo>
                  <a:lnTo>
                    <a:pt x="6" y="65"/>
                  </a:lnTo>
                  <a:lnTo>
                    <a:pt x="11" y="74"/>
                  </a:lnTo>
                  <a:lnTo>
                    <a:pt x="17" y="80"/>
                  </a:lnTo>
                  <a:lnTo>
                    <a:pt x="26" y="86"/>
                  </a:lnTo>
                  <a:lnTo>
                    <a:pt x="35" y="90"/>
                  </a:lnTo>
                  <a:lnTo>
                    <a:pt x="46" y="91"/>
                  </a:lnTo>
                  <a:lnTo>
                    <a:pt x="56" y="90"/>
                  </a:lnTo>
                  <a:lnTo>
                    <a:pt x="65" y="86"/>
                  </a:lnTo>
                  <a:lnTo>
                    <a:pt x="74" y="80"/>
                  </a:lnTo>
                  <a:lnTo>
                    <a:pt x="81" y="74"/>
                  </a:lnTo>
                  <a:lnTo>
                    <a:pt x="86" y="65"/>
                  </a:lnTo>
                  <a:lnTo>
                    <a:pt x="90" y="56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4" name="Freeform 96"/>
            <p:cNvSpPr>
              <a:spLocks/>
            </p:cNvSpPr>
            <p:nvPr/>
          </p:nvSpPr>
          <p:spPr bwMode="auto">
            <a:xfrm>
              <a:off x="4196" y="1436"/>
              <a:ext cx="51" cy="129"/>
            </a:xfrm>
            <a:custGeom>
              <a:avLst/>
              <a:gdLst>
                <a:gd name="T0" fmla="*/ 0 w 96"/>
                <a:gd name="T1" fmla="*/ 23 h 228"/>
                <a:gd name="T2" fmla="*/ 7 w 96"/>
                <a:gd name="T3" fmla="*/ 0 h 228"/>
                <a:gd name="T4" fmla="*/ 2 w 96"/>
                <a:gd name="T5" fmla="*/ 0 h 228"/>
                <a:gd name="T6" fmla="*/ 2 w 96"/>
                <a:gd name="T7" fmla="*/ 3 h 2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228">
                  <a:moveTo>
                    <a:pt x="0" y="228"/>
                  </a:moveTo>
                  <a:lnTo>
                    <a:pt x="96" y="0"/>
                  </a:lnTo>
                  <a:lnTo>
                    <a:pt x="26" y="0"/>
                  </a:lnTo>
                  <a:lnTo>
                    <a:pt x="18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5" name="Line 97"/>
            <p:cNvSpPr>
              <a:spLocks noChangeShapeType="1"/>
            </p:cNvSpPr>
            <p:nvPr/>
          </p:nvSpPr>
          <p:spPr bwMode="auto">
            <a:xfrm flipV="1">
              <a:off x="4271" y="1436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6" name="Line 98"/>
            <p:cNvSpPr>
              <a:spLocks noChangeShapeType="1"/>
            </p:cNvSpPr>
            <p:nvPr/>
          </p:nvSpPr>
          <p:spPr bwMode="auto">
            <a:xfrm flipH="1">
              <a:off x="4294" y="1436"/>
              <a:ext cx="16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115" name="Line 99"/>
          <p:cNvSpPr>
            <a:spLocks noChangeShapeType="1"/>
          </p:cNvSpPr>
          <p:nvPr/>
        </p:nvSpPr>
        <p:spPr bwMode="auto">
          <a:xfrm>
            <a:off x="1527175" y="2228850"/>
            <a:ext cx="0" cy="28019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116" name="Group 100"/>
          <p:cNvGrpSpPr>
            <a:grpSpLocks/>
          </p:cNvGrpSpPr>
          <p:nvPr/>
        </p:nvGrpSpPr>
        <p:grpSpPr bwMode="auto">
          <a:xfrm>
            <a:off x="1482725" y="4794250"/>
            <a:ext cx="193675" cy="274638"/>
            <a:chOff x="934" y="3020"/>
            <a:chExt cx="122" cy="173"/>
          </a:xfrm>
        </p:grpSpPr>
        <p:sp>
          <p:nvSpPr>
            <p:cNvPr id="90381" name="Freeform 101"/>
            <p:cNvSpPr>
              <a:spLocks/>
            </p:cNvSpPr>
            <p:nvPr/>
          </p:nvSpPr>
          <p:spPr bwMode="auto">
            <a:xfrm>
              <a:off x="934" y="3142"/>
              <a:ext cx="51" cy="51"/>
            </a:xfrm>
            <a:custGeom>
              <a:avLst/>
              <a:gdLst>
                <a:gd name="T0" fmla="*/ 10 w 89"/>
                <a:gd name="T1" fmla="*/ 4 h 91"/>
                <a:gd name="T2" fmla="*/ 10 w 89"/>
                <a:gd name="T3" fmla="*/ 3 h 91"/>
                <a:gd name="T4" fmla="*/ 9 w 89"/>
                <a:gd name="T5" fmla="*/ 2 h 91"/>
                <a:gd name="T6" fmla="*/ 9 w 89"/>
                <a:gd name="T7" fmla="*/ 2 h 91"/>
                <a:gd name="T8" fmla="*/ 8 w 89"/>
                <a:gd name="T9" fmla="*/ 1 h 91"/>
                <a:gd name="T10" fmla="*/ 7 w 89"/>
                <a:gd name="T11" fmla="*/ 1 h 91"/>
                <a:gd name="T12" fmla="*/ 6 w 89"/>
                <a:gd name="T13" fmla="*/ 1 h 91"/>
                <a:gd name="T14" fmla="*/ 5 w 89"/>
                <a:gd name="T15" fmla="*/ 0 h 91"/>
                <a:gd name="T16" fmla="*/ 3 w 89"/>
                <a:gd name="T17" fmla="*/ 1 h 91"/>
                <a:gd name="T18" fmla="*/ 3 w 89"/>
                <a:gd name="T19" fmla="*/ 1 h 91"/>
                <a:gd name="T20" fmla="*/ 2 w 89"/>
                <a:gd name="T21" fmla="*/ 1 h 91"/>
                <a:gd name="T22" fmla="*/ 1 w 89"/>
                <a:gd name="T23" fmla="*/ 2 h 91"/>
                <a:gd name="T24" fmla="*/ 1 w 89"/>
                <a:gd name="T25" fmla="*/ 2 h 91"/>
                <a:gd name="T26" fmla="*/ 1 w 89"/>
                <a:gd name="T27" fmla="*/ 3 h 91"/>
                <a:gd name="T28" fmla="*/ 0 w 89"/>
                <a:gd name="T29" fmla="*/ 4 h 91"/>
                <a:gd name="T30" fmla="*/ 1 w 89"/>
                <a:gd name="T31" fmla="*/ 6 h 91"/>
                <a:gd name="T32" fmla="*/ 1 w 89"/>
                <a:gd name="T33" fmla="*/ 6 h 91"/>
                <a:gd name="T34" fmla="*/ 1 w 89"/>
                <a:gd name="T35" fmla="*/ 7 h 91"/>
                <a:gd name="T36" fmla="*/ 2 w 89"/>
                <a:gd name="T37" fmla="*/ 8 h 91"/>
                <a:gd name="T38" fmla="*/ 3 w 89"/>
                <a:gd name="T39" fmla="*/ 8 h 91"/>
                <a:gd name="T40" fmla="*/ 3 w 89"/>
                <a:gd name="T41" fmla="*/ 9 h 91"/>
                <a:gd name="T42" fmla="*/ 5 w 89"/>
                <a:gd name="T43" fmla="*/ 9 h 91"/>
                <a:gd name="T44" fmla="*/ 6 w 89"/>
                <a:gd name="T45" fmla="*/ 9 h 91"/>
                <a:gd name="T46" fmla="*/ 7 w 89"/>
                <a:gd name="T47" fmla="*/ 8 h 91"/>
                <a:gd name="T48" fmla="*/ 8 w 89"/>
                <a:gd name="T49" fmla="*/ 8 h 91"/>
                <a:gd name="T50" fmla="*/ 9 w 89"/>
                <a:gd name="T51" fmla="*/ 7 h 91"/>
                <a:gd name="T52" fmla="*/ 9 w 89"/>
                <a:gd name="T53" fmla="*/ 6 h 91"/>
                <a:gd name="T54" fmla="*/ 10 w 89"/>
                <a:gd name="T55" fmla="*/ 6 h 91"/>
                <a:gd name="T56" fmla="*/ 10 w 89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91">
                  <a:moveTo>
                    <a:pt x="89" y="45"/>
                  </a:moveTo>
                  <a:lnTo>
                    <a:pt x="88" y="35"/>
                  </a:lnTo>
                  <a:lnTo>
                    <a:pt x="85" y="26"/>
                  </a:lnTo>
                  <a:lnTo>
                    <a:pt x="80" y="17"/>
                  </a:lnTo>
                  <a:lnTo>
                    <a:pt x="73" y="10"/>
                  </a:lnTo>
                  <a:lnTo>
                    <a:pt x="64" y="4"/>
                  </a:lnTo>
                  <a:lnTo>
                    <a:pt x="54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10"/>
                  </a:lnTo>
                  <a:lnTo>
                    <a:pt x="9" y="17"/>
                  </a:lnTo>
                  <a:lnTo>
                    <a:pt x="4" y="26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9" y="74"/>
                  </a:lnTo>
                  <a:lnTo>
                    <a:pt x="17" y="80"/>
                  </a:lnTo>
                  <a:lnTo>
                    <a:pt x="25" y="85"/>
                  </a:lnTo>
                  <a:lnTo>
                    <a:pt x="35" y="89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4" y="85"/>
                  </a:lnTo>
                  <a:lnTo>
                    <a:pt x="73" y="80"/>
                  </a:lnTo>
                  <a:lnTo>
                    <a:pt x="80" y="74"/>
                  </a:lnTo>
                  <a:lnTo>
                    <a:pt x="85" y="65"/>
                  </a:lnTo>
                  <a:lnTo>
                    <a:pt x="88" y="55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2" name="Freeform 102"/>
            <p:cNvSpPr>
              <a:spLocks/>
            </p:cNvSpPr>
            <p:nvPr/>
          </p:nvSpPr>
          <p:spPr bwMode="auto">
            <a:xfrm>
              <a:off x="1001" y="3020"/>
              <a:ext cx="55" cy="126"/>
            </a:xfrm>
            <a:custGeom>
              <a:avLst/>
              <a:gdLst>
                <a:gd name="T0" fmla="*/ 0 w 97"/>
                <a:gd name="T1" fmla="*/ 22 h 227"/>
                <a:gd name="T2" fmla="*/ 10 w 97"/>
                <a:gd name="T3" fmla="*/ 0 h 227"/>
                <a:gd name="T4" fmla="*/ 3 w 97"/>
                <a:gd name="T5" fmla="*/ 0 h 227"/>
                <a:gd name="T6" fmla="*/ 2 w 97"/>
                <a:gd name="T7" fmla="*/ 2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227">
                  <a:moveTo>
                    <a:pt x="0" y="227"/>
                  </a:moveTo>
                  <a:lnTo>
                    <a:pt x="97" y="0"/>
                  </a:lnTo>
                  <a:lnTo>
                    <a:pt x="26" y="0"/>
                  </a:lnTo>
                  <a:lnTo>
                    <a:pt x="19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19" name="Group 103"/>
          <p:cNvGrpSpPr>
            <a:grpSpLocks/>
          </p:cNvGrpSpPr>
          <p:nvPr/>
        </p:nvGrpSpPr>
        <p:grpSpPr bwMode="auto">
          <a:xfrm>
            <a:off x="2354263" y="941388"/>
            <a:ext cx="596900" cy="311150"/>
            <a:chOff x="1483" y="593"/>
            <a:chExt cx="376" cy="196"/>
          </a:xfrm>
        </p:grpSpPr>
        <p:sp>
          <p:nvSpPr>
            <p:cNvPr id="90367" name="Line 104"/>
            <p:cNvSpPr>
              <a:spLocks noChangeShapeType="1"/>
            </p:cNvSpPr>
            <p:nvPr/>
          </p:nvSpPr>
          <p:spPr bwMode="auto">
            <a:xfrm>
              <a:off x="1518" y="608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8" name="Freeform 105"/>
            <p:cNvSpPr>
              <a:spLocks/>
            </p:cNvSpPr>
            <p:nvPr/>
          </p:nvSpPr>
          <p:spPr bwMode="auto">
            <a:xfrm>
              <a:off x="1522" y="608"/>
              <a:ext cx="32" cy="55"/>
            </a:xfrm>
            <a:custGeom>
              <a:avLst/>
              <a:gdLst>
                <a:gd name="T0" fmla="*/ 0 w 52"/>
                <a:gd name="T1" fmla="*/ 9 h 101"/>
                <a:gd name="T2" fmla="*/ 1 w 52"/>
                <a:gd name="T3" fmla="*/ 9 h 101"/>
                <a:gd name="T4" fmla="*/ 1 w 52"/>
                <a:gd name="T5" fmla="*/ 9 h 101"/>
                <a:gd name="T6" fmla="*/ 2 w 52"/>
                <a:gd name="T7" fmla="*/ 8 h 101"/>
                <a:gd name="T8" fmla="*/ 4 w 52"/>
                <a:gd name="T9" fmla="*/ 8 h 101"/>
                <a:gd name="T10" fmla="*/ 4 w 52"/>
                <a:gd name="T11" fmla="*/ 8 h 101"/>
                <a:gd name="T12" fmla="*/ 6 w 52"/>
                <a:gd name="T13" fmla="*/ 7 h 101"/>
                <a:gd name="T14" fmla="*/ 6 w 52"/>
                <a:gd name="T15" fmla="*/ 6 h 101"/>
                <a:gd name="T16" fmla="*/ 7 w 52"/>
                <a:gd name="T17" fmla="*/ 5 h 101"/>
                <a:gd name="T18" fmla="*/ 7 w 52"/>
                <a:gd name="T19" fmla="*/ 4 h 101"/>
                <a:gd name="T20" fmla="*/ 7 w 52"/>
                <a:gd name="T21" fmla="*/ 4 h 101"/>
                <a:gd name="T22" fmla="*/ 7 w 52"/>
                <a:gd name="T23" fmla="*/ 3 h 101"/>
                <a:gd name="T24" fmla="*/ 7 w 52"/>
                <a:gd name="T25" fmla="*/ 2 h 101"/>
                <a:gd name="T26" fmla="*/ 7 w 52"/>
                <a:gd name="T27" fmla="*/ 2 h 101"/>
                <a:gd name="T28" fmla="*/ 7 w 52"/>
                <a:gd name="T29" fmla="*/ 1 h 101"/>
                <a:gd name="T30" fmla="*/ 6 w 52"/>
                <a:gd name="T31" fmla="*/ 1 h 101"/>
                <a:gd name="T32" fmla="*/ 6 w 52"/>
                <a:gd name="T33" fmla="*/ 1 h 101"/>
                <a:gd name="T34" fmla="*/ 4 w 52"/>
                <a:gd name="T35" fmla="*/ 1 h 101"/>
                <a:gd name="T36" fmla="*/ 4 w 52"/>
                <a:gd name="T37" fmla="*/ 0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101">
                  <a:moveTo>
                    <a:pt x="0" y="101"/>
                  </a:moveTo>
                  <a:lnTo>
                    <a:pt x="6" y="101"/>
                  </a:lnTo>
                  <a:lnTo>
                    <a:pt x="12" y="99"/>
                  </a:lnTo>
                  <a:lnTo>
                    <a:pt x="20" y="95"/>
                  </a:lnTo>
                  <a:lnTo>
                    <a:pt x="26" y="89"/>
                  </a:lnTo>
                  <a:lnTo>
                    <a:pt x="32" y="83"/>
                  </a:lnTo>
                  <a:lnTo>
                    <a:pt x="38" y="77"/>
                  </a:lnTo>
                  <a:lnTo>
                    <a:pt x="42" y="68"/>
                  </a:lnTo>
                  <a:lnTo>
                    <a:pt x="47" y="59"/>
                  </a:lnTo>
                  <a:lnTo>
                    <a:pt x="49" y="51"/>
                  </a:lnTo>
                  <a:lnTo>
                    <a:pt x="51" y="42"/>
                  </a:lnTo>
                  <a:lnTo>
                    <a:pt x="52" y="34"/>
                  </a:lnTo>
                  <a:lnTo>
                    <a:pt x="51" y="25"/>
                  </a:lnTo>
                  <a:lnTo>
                    <a:pt x="50" y="18"/>
                  </a:lnTo>
                  <a:lnTo>
                    <a:pt x="47" y="12"/>
                  </a:lnTo>
                  <a:lnTo>
                    <a:pt x="43" y="7"/>
                  </a:lnTo>
                  <a:lnTo>
                    <a:pt x="38" y="3"/>
                  </a:lnTo>
                  <a:lnTo>
                    <a:pt x="33" y="1"/>
                  </a:lnTo>
                  <a:lnTo>
                    <a:pt x="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9" name="Line 106"/>
            <p:cNvSpPr>
              <a:spLocks noChangeShapeType="1"/>
            </p:cNvSpPr>
            <p:nvPr/>
          </p:nvSpPr>
          <p:spPr bwMode="auto">
            <a:xfrm flipH="1">
              <a:off x="1514" y="663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0" name="Freeform 107"/>
            <p:cNvSpPr>
              <a:spLocks/>
            </p:cNvSpPr>
            <p:nvPr/>
          </p:nvSpPr>
          <p:spPr bwMode="auto">
            <a:xfrm>
              <a:off x="1522" y="663"/>
              <a:ext cx="16" cy="28"/>
            </a:xfrm>
            <a:custGeom>
              <a:avLst/>
              <a:gdLst>
                <a:gd name="T0" fmla="*/ 5 w 24"/>
                <a:gd name="T1" fmla="*/ 4 h 51"/>
                <a:gd name="T2" fmla="*/ 5 w 24"/>
                <a:gd name="T3" fmla="*/ 4 h 51"/>
                <a:gd name="T4" fmla="*/ 5 w 24"/>
                <a:gd name="T5" fmla="*/ 3 h 51"/>
                <a:gd name="T6" fmla="*/ 5 w 24"/>
                <a:gd name="T7" fmla="*/ 2 h 51"/>
                <a:gd name="T8" fmla="*/ 5 w 24"/>
                <a:gd name="T9" fmla="*/ 2 h 51"/>
                <a:gd name="T10" fmla="*/ 4 w 24"/>
                <a:gd name="T11" fmla="*/ 1 h 51"/>
                <a:gd name="T12" fmla="*/ 3 w 24"/>
                <a:gd name="T13" fmla="*/ 1 h 51"/>
                <a:gd name="T14" fmla="*/ 2 w 24"/>
                <a:gd name="T15" fmla="*/ 1 h 51"/>
                <a:gd name="T16" fmla="*/ 1 w 24"/>
                <a:gd name="T17" fmla="*/ 1 h 51"/>
                <a:gd name="T18" fmla="*/ 0 w 24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1">
                  <a:moveTo>
                    <a:pt x="22" y="51"/>
                  </a:moveTo>
                  <a:lnTo>
                    <a:pt x="24" y="43"/>
                  </a:lnTo>
                  <a:lnTo>
                    <a:pt x="24" y="34"/>
                  </a:lnTo>
                  <a:lnTo>
                    <a:pt x="24" y="26"/>
                  </a:lnTo>
                  <a:lnTo>
                    <a:pt x="22" y="18"/>
                  </a:lnTo>
                  <a:lnTo>
                    <a:pt x="20" y="13"/>
                  </a:lnTo>
                  <a:lnTo>
                    <a:pt x="16" y="7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1" name="Line 108"/>
            <p:cNvSpPr>
              <a:spLocks noChangeShapeType="1"/>
            </p:cNvSpPr>
            <p:nvPr/>
          </p:nvSpPr>
          <p:spPr bwMode="auto">
            <a:xfrm flipH="1">
              <a:off x="1530" y="691"/>
              <a:ext cx="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2" name="Freeform 109"/>
            <p:cNvSpPr>
              <a:spLocks/>
            </p:cNvSpPr>
            <p:nvPr/>
          </p:nvSpPr>
          <p:spPr bwMode="auto">
            <a:xfrm>
              <a:off x="1503" y="706"/>
              <a:ext cx="27" cy="28"/>
            </a:xfrm>
            <a:custGeom>
              <a:avLst/>
              <a:gdLst>
                <a:gd name="T0" fmla="*/ 0 w 49"/>
                <a:gd name="T1" fmla="*/ 5 h 50"/>
                <a:gd name="T2" fmla="*/ 1 w 49"/>
                <a:gd name="T3" fmla="*/ 5 h 50"/>
                <a:gd name="T4" fmla="*/ 1 w 49"/>
                <a:gd name="T5" fmla="*/ 4 h 50"/>
                <a:gd name="T6" fmla="*/ 2 w 49"/>
                <a:gd name="T7" fmla="*/ 4 h 50"/>
                <a:gd name="T8" fmla="*/ 2 w 49"/>
                <a:gd name="T9" fmla="*/ 4 h 50"/>
                <a:gd name="T10" fmla="*/ 3 w 49"/>
                <a:gd name="T11" fmla="*/ 3 h 50"/>
                <a:gd name="T12" fmla="*/ 4 w 49"/>
                <a:gd name="T13" fmla="*/ 2 h 50"/>
                <a:gd name="T14" fmla="*/ 4 w 49"/>
                <a:gd name="T15" fmla="*/ 2 h 50"/>
                <a:gd name="T16" fmla="*/ 4 w 49"/>
                <a:gd name="T17" fmla="*/ 1 h 50"/>
                <a:gd name="T18" fmla="*/ 4 w 49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50">
                  <a:moveTo>
                    <a:pt x="0" y="50"/>
                  </a:moveTo>
                  <a:lnTo>
                    <a:pt x="6" y="50"/>
                  </a:lnTo>
                  <a:lnTo>
                    <a:pt x="13" y="48"/>
                  </a:lnTo>
                  <a:lnTo>
                    <a:pt x="20" y="43"/>
                  </a:lnTo>
                  <a:lnTo>
                    <a:pt x="26" y="38"/>
                  </a:lnTo>
                  <a:lnTo>
                    <a:pt x="32" y="32"/>
                  </a:lnTo>
                  <a:lnTo>
                    <a:pt x="38" y="25"/>
                  </a:lnTo>
                  <a:lnTo>
                    <a:pt x="42" y="17"/>
                  </a:lnTo>
                  <a:lnTo>
                    <a:pt x="46" y="8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3" name="Line 110"/>
            <p:cNvSpPr>
              <a:spLocks noChangeShapeType="1"/>
            </p:cNvSpPr>
            <p:nvPr/>
          </p:nvSpPr>
          <p:spPr bwMode="auto">
            <a:xfrm flipH="1">
              <a:off x="1483" y="73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4" name="Line 111"/>
            <p:cNvSpPr>
              <a:spLocks noChangeShapeType="1"/>
            </p:cNvSpPr>
            <p:nvPr/>
          </p:nvSpPr>
          <p:spPr bwMode="auto">
            <a:xfrm flipV="1">
              <a:off x="1581" y="608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5" name="Freeform 112"/>
            <p:cNvSpPr>
              <a:spLocks/>
            </p:cNvSpPr>
            <p:nvPr/>
          </p:nvSpPr>
          <p:spPr bwMode="auto">
            <a:xfrm>
              <a:off x="1593" y="593"/>
              <a:ext cx="43" cy="156"/>
            </a:xfrm>
            <a:custGeom>
              <a:avLst/>
              <a:gdLst>
                <a:gd name="T0" fmla="*/ 8 w 75"/>
                <a:gd name="T1" fmla="*/ 0 h 279"/>
                <a:gd name="T2" fmla="*/ 7 w 75"/>
                <a:gd name="T3" fmla="*/ 2 h 279"/>
                <a:gd name="T4" fmla="*/ 6 w 75"/>
                <a:gd name="T5" fmla="*/ 5 h 279"/>
                <a:gd name="T6" fmla="*/ 5 w 75"/>
                <a:gd name="T7" fmla="*/ 7 h 279"/>
                <a:gd name="T8" fmla="*/ 3 w 75"/>
                <a:gd name="T9" fmla="*/ 10 h 279"/>
                <a:gd name="T10" fmla="*/ 3 w 75"/>
                <a:gd name="T11" fmla="*/ 12 h 279"/>
                <a:gd name="T12" fmla="*/ 2 w 75"/>
                <a:gd name="T13" fmla="*/ 15 h 279"/>
                <a:gd name="T14" fmla="*/ 1 w 75"/>
                <a:gd name="T15" fmla="*/ 17 h 279"/>
                <a:gd name="T16" fmla="*/ 1 w 75"/>
                <a:gd name="T17" fmla="*/ 20 h 279"/>
                <a:gd name="T18" fmla="*/ 1 w 75"/>
                <a:gd name="T19" fmla="*/ 22 h 279"/>
                <a:gd name="T20" fmla="*/ 1 w 75"/>
                <a:gd name="T21" fmla="*/ 25 h 279"/>
                <a:gd name="T22" fmla="*/ 0 w 75"/>
                <a:gd name="T23" fmla="*/ 27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9">
                  <a:moveTo>
                    <a:pt x="75" y="0"/>
                  </a:moveTo>
                  <a:lnTo>
                    <a:pt x="63" y="25"/>
                  </a:lnTo>
                  <a:lnTo>
                    <a:pt x="52" y="50"/>
                  </a:lnTo>
                  <a:lnTo>
                    <a:pt x="41" y="76"/>
                  </a:lnTo>
                  <a:lnTo>
                    <a:pt x="32" y="101"/>
                  </a:lnTo>
                  <a:lnTo>
                    <a:pt x="24" y="127"/>
                  </a:lnTo>
                  <a:lnTo>
                    <a:pt x="18" y="154"/>
                  </a:lnTo>
                  <a:lnTo>
                    <a:pt x="11" y="179"/>
                  </a:lnTo>
                  <a:lnTo>
                    <a:pt x="7" y="205"/>
                  </a:lnTo>
                  <a:lnTo>
                    <a:pt x="4" y="230"/>
                  </a:lnTo>
                  <a:lnTo>
                    <a:pt x="2" y="255"/>
                  </a:lnTo>
                  <a:lnTo>
                    <a:pt x="0" y="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6" name="Freeform 113"/>
            <p:cNvSpPr>
              <a:spLocks/>
            </p:cNvSpPr>
            <p:nvPr/>
          </p:nvSpPr>
          <p:spPr bwMode="auto">
            <a:xfrm>
              <a:off x="1648" y="608"/>
              <a:ext cx="35" cy="126"/>
            </a:xfrm>
            <a:custGeom>
              <a:avLst/>
              <a:gdLst>
                <a:gd name="T0" fmla="*/ 0 w 61"/>
                <a:gd name="T1" fmla="*/ 22 h 228"/>
                <a:gd name="T2" fmla="*/ 6 w 61"/>
                <a:gd name="T3" fmla="*/ 0 h 228"/>
                <a:gd name="T4" fmla="*/ 1 w 61"/>
                <a:gd name="T5" fmla="*/ 4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7" name="Freeform 114"/>
            <p:cNvSpPr>
              <a:spLocks/>
            </p:cNvSpPr>
            <p:nvPr/>
          </p:nvSpPr>
          <p:spPr bwMode="auto">
            <a:xfrm>
              <a:off x="1699" y="608"/>
              <a:ext cx="31" cy="126"/>
            </a:xfrm>
            <a:custGeom>
              <a:avLst/>
              <a:gdLst>
                <a:gd name="T0" fmla="*/ 0 w 60"/>
                <a:gd name="T1" fmla="*/ 22 h 228"/>
                <a:gd name="T2" fmla="*/ 4 w 60"/>
                <a:gd name="T3" fmla="*/ 0 h 228"/>
                <a:gd name="T4" fmla="*/ 1 w 60"/>
                <a:gd name="T5" fmla="*/ 4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28">
                  <a:moveTo>
                    <a:pt x="0" y="228"/>
                  </a:moveTo>
                  <a:lnTo>
                    <a:pt x="60" y="0"/>
                  </a:lnTo>
                  <a:lnTo>
                    <a:pt x="1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8" name="Line 115"/>
            <p:cNvSpPr>
              <a:spLocks noChangeShapeType="1"/>
            </p:cNvSpPr>
            <p:nvPr/>
          </p:nvSpPr>
          <p:spPr bwMode="auto">
            <a:xfrm flipV="1">
              <a:off x="1754" y="608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79" name="Freeform 116"/>
            <p:cNvSpPr>
              <a:spLocks/>
            </p:cNvSpPr>
            <p:nvPr/>
          </p:nvSpPr>
          <p:spPr bwMode="auto">
            <a:xfrm>
              <a:off x="1757" y="593"/>
              <a:ext cx="44" cy="156"/>
            </a:xfrm>
            <a:custGeom>
              <a:avLst/>
              <a:gdLst>
                <a:gd name="T0" fmla="*/ 0 w 75"/>
                <a:gd name="T1" fmla="*/ 27 h 279"/>
                <a:gd name="T2" fmla="*/ 2 w 75"/>
                <a:gd name="T3" fmla="*/ 25 h 279"/>
                <a:gd name="T4" fmla="*/ 3 w 75"/>
                <a:gd name="T5" fmla="*/ 22 h 279"/>
                <a:gd name="T6" fmla="*/ 4 w 75"/>
                <a:gd name="T7" fmla="*/ 20 h 279"/>
                <a:gd name="T8" fmla="*/ 5 w 75"/>
                <a:gd name="T9" fmla="*/ 17 h 279"/>
                <a:gd name="T10" fmla="*/ 6 w 75"/>
                <a:gd name="T11" fmla="*/ 15 h 279"/>
                <a:gd name="T12" fmla="*/ 7 w 75"/>
                <a:gd name="T13" fmla="*/ 12 h 279"/>
                <a:gd name="T14" fmla="*/ 8 w 75"/>
                <a:gd name="T15" fmla="*/ 10 h 279"/>
                <a:gd name="T16" fmla="*/ 8 w 75"/>
                <a:gd name="T17" fmla="*/ 7 h 279"/>
                <a:gd name="T18" fmla="*/ 9 w 75"/>
                <a:gd name="T19" fmla="*/ 5 h 279"/>
                <a:gd name="T20" fmla="*/ 9 w 75"/>
                <a:gd name="T21" fmla="*/ 2 h 279"/>
                <a:gd name="T22" fmla="*/ 9 w 75"/>
                <a:gd name="T23" fmla="*/ 0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9">
                  <a:moveTo>
                    <a:pt x="0" y="279"/>
                  </a:moveTo>
                  <a:lnTo>
                    <a:pt x="13" y="255"/>
                  </a:lnTo>
                  <a:lnTo>
                    <a:pt x="24" y="230"/>
                  </a:lnTo>
                  <a:lnTo>
                    <a:pt x="34" y="205"/>
                  </a:lnTo>
                  <a:lnTo>
                    <a:pt x="44" y="179"/>
                  </a:lnTo>
                  <a:lnTo>
                    <a:pt x="51" y="154"/>
                  </a:lnTo>
                  <a:lnTo>
                    <a:pt x="59" y="127"/>
                  </a:lnTo>
                  <a:lnTo>
                    <a:pt x="64" y="101"/>
                  </a:lnTo>
                  <a:lnTo>
                    <a:pt x="68" y="76"/>
                  </a:lnTo>
                  <a:lnTo>
                    <a:pt x="72" y="50"/>
                  </a:lnTo>
                  <a:lnTo>
                    <a:pt x="74" y="25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80" name="Freeform 117"/>
            <p:cNvSpPr>
              <a:spLocks/>
            </p:cNvSpPr>
            <p:nvPr/>
          </p:nvSpPr>
          <p:spPr bwMode="auto">
            <a:xfrm>
              <a:off x="1808" y="738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7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7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7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7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4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9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9" y="73"/>
                  </a:lnTo>
                  <a:lnTo>
                    <a:pt x="17" y="80"/>
                  </a:lnTo>
                  <a:lnTo>
                    <a:pt x="25" y="85"/>
                  </a:lnTo>
                  <a:lnTo>
                    <a:pt x="35" y="89"/>
                  </a:lnTo>
                  <a:lnTo>
                    <a:pt x="44" y="90"/>
                  </a:lnTo>
                  <a:lnTo>
                    <a:pt x="55" y="89"/>
                  </a:lnTo>
                  <a:lnTo>
                    <a:pt x="65" y="85"/>
                  </a:lnTo>
                  <a:lnTo>
                    <a:pt x="73" y="80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134" name="Line 118"/>
          <p:cNvSpPr>
            <a:spLocks noChangeShapeType="1"/>
          </p:cNvSpPr>
          <p:nvPr/>
        </p:nvSpPr>
        <p:spPr bwMode="auto">
          <a:xfrm>
            <a:off x="2908300" y="1208088"/>
            <a:ext cx="50101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135" name="Group 119"/>
          <p:cNvGrpSpPr>
            <a:grpSpLocks/>
          </p:cNvGrpSpPr>
          <p:nvPr/>
        </p:nvGrpSpPr>
        <p:grpSpPr bwMode="auto">
          <a:xfrm>
            <a:off x="7881938" y="971550"/>
            <a:ext cx="354012" cy="280988"/>
            <a:chOff x="4965" y="612"/>
            <a:chExt cx="223" cy="177"/>
          </a:xfrm>
        </p:grpSpPr>
        <p:sp>
          <p:nvSpPr>
            <p:cNvPr id="90357" name="Freeform 120"/>
            <p:cNvSpPr>
              <a:spLocks/>
            </p:cNvSpPr>
            <p:nvPr/>
          </p:nvSpPr>
          <p:spPr bwMode="auto">
            <a:xfrm>
              <a:off x="4965" y="738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7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7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7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7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5" y="25"/>
                  </a:lnTo>
                  <a:lnTo>
                    <a:pt x="79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4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9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9" y="73"/>
                  </a:lnTo>
                  <a:lnTo>
                    <a:pt x="17" y="80"/>
                  </a:lnTo>
                  <a:lnTo>
                    <a:pt x="25" y="85"/>
                  </a:lnTo>
                  <a:lnTo>
                    <a:pt x="35" y="89"/>
                  </a:lnTo>
                  <a:lnTo>
                    <a:pt x="44" y="90"/>
                  </a:lnTo>
                  <a:lnTo>
                    <a:pt x="55" y="89"/>
                  </a:lnTo>
                  <a:lnTo>
                    <a:pt x="65" y="85"/>
                  </a:lnTo>
                  <a:lnTo>
                    <a:pt x="73" y="80"/>
                  </a:lnTo>
                  <a:lnTo>
                    <a:pt x="79" y="73"/>
                  </a:lnTo>
                  <a:lnTo>
                    <a:pt x="85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8" name="Line 121"/>
            <p:cNvSpPr>
              <a:spLocks noChangeShapeType="1"/>
            </p:cNvSpPr>
            <p:nvPr/>
          </p:nvSpPr>
          <p:spPr bwMode="auto">
            <a:xfrm>
              <a:off x="5086" y="612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9" name="Freeform 122"/>
            <p:cNvSpPr>
              <a:spLocks/>
            </p:cNvSpPr>
            <p:nvPr/>
          </p:nvSpPr>
          <p:spPr bwMode="auto">
            <a:xfrm>
              <a:off x="5094" y="612"/>
              <a:ext cx="27" cy="59"/>
            </a:xfrm>
            <a:custGeom>
              <a:avLst/>
              <a:gdLst>
                <a:gd name="T0" fmla="*/ 0 w 52"/>
                <a:gd name="T1" fmla="*/ 12 h 101"/>
                <a:gd name="T2" fmla="*/ 1 w 52"/>
                <a:gd name="T3" fmla="*/ 12 h 101"/>
                <a:gd name="T4" fmla="*/ 1 w 52"/>
                <a:gd name="T5" fmla="*/ 11 h 101"/>
                <a:gd name="T6" fmla="*/ 2 w 52"/>
                <a:gd name="T7" fmla="*/ 11 h 101"/>
                <a:gd name="T8" fmla="*/ 2 w 52"/>
                <a:gd name="T9" fmla="*/ 11 h 101"/>
                <a:gd name="T10" fmla="*/ 3 w 52"/>
                <a:gd name="T11" fmla="*/ 9 h 101"/>
                <a:gd name="T12" fmla="*/ 3 w 52"/>
                <a:gd name="T13" fmla="*/ 9 h 101"/>
                <a:gd name="T14" fmla="*/ 3 w 52"/>
                <a:gd name="T15" fmla="*/ 8 h 101"/>
                <a:gd name="T16" fmla="*/ 3 w 52"/>
                <a:gd name="T17" fmla="*/ 7 h 101"/>
                <a:gd name="T18" fmla="*/ 4 w 52"/>
                <a:gd name="T19" fmla="*/ 6 h 101"/>
                <a:gd name="T20" fmla="*/ 4 w 52"/>
                <a:gd name="T21" fmla="*/ 5 h 101"/>
                <a:gd name="T22" fmla="*/ 4 w 52"/>
                <a:gd name="T23" fmla="*/ 4 h 101"/>
                <a:gd name="T24" fmla="*/ 4 w 52"/>
                <a:gd name="T25" fmla="*/ 3 h 101"/>
                <a:gd name="T26" fmla="*/ 4 w 52"/>
                <a:gd name="T27" fmla="*/ 2 h 101"/>
                <a:gd name="T28" fmla="*/ 3 w 52"/>
                <a:gd name="T29" fmla="*/ 1 h 101"/>
                <a:gd name="T30" fmla="*/ 3 w 52"/>
                <a:gd name="T31" fmla="*/ 1 h 101"/>
                <a:gd name="T32" fmla="*/ 3 w 52"/>
                <a:gd name="T33" fmla="*/ 1 h 101"/>
                <a:gd name="T34" fmla="*/ 3 w 52"/>
                <a:gd name="T35" fmla="*/ 1 h 101"/>
                <a:gd name="T36" fmla="*/ 2 w 52"/>
                <a:gd name="T37" fmla="*/ 0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2" h="101">
                  <a:moveTo>
                    <a:pt x="0" y="101"/>
                  </a:moveTo>
                  <a:lnTo>
                    <a:pt x="6" y="101"/>
                  </a:lnTo>
                  <a:lnTo>
                    <a:pt x="12" y="97"/>
                  </a:lnTo>
                  <a:lnTo>
                    <a:pt x="20" y="94"/>
                  </a:lnTo>
                  <a:lnTo>
                    <a:pt x="26" y="89"/>
                  </a:lnTo>
                  <a:lnTo>
                    <a:pt x="32" y="83"/>
                  </a:lnTo>
                  <a:lnTo>
                    <a:pt x="38" y="75"/>
                  </a:lnTo>
                  <a:lnTo>
                    <a:pt x="42" y="68"/>
                  </a:lnTo>
                  <a:lnTo>
                    <a:pt x="46" y="59"/>
                  </a:lnTo>
                  <a:lnTo>
                    <a:pt x="49" y="51"/>
                  </a:lnTo>
                  <a:lnTo>
                    <a:pt x="51" y="41"/>
                  </a:lnTo>
                  <a:lnTo>
                    <a:pt x="52" y="33"/>
                  </a:lnTo>
                  <a:lnTo>
                    <a:pt x="51" y="25"/>
                  </a:lnTo>
                  <a:lnTo>
                    <a:pt x="50" y="18"/>
                  </a:lnTo>
                  <a:lnTo>
                    <a:pt x="46" y="11"/>
                  </a:lnTo>
                  <a:lnTo>
                    <a:pt x="43" y="6"/>
                  </a:lnTo>
                  <a:lnTo>
                    <a:pt x="38" y="3"/>
                  </a:lnTo>
                  <a:lnTo>
                    <a:pt x="33" y="1"/>
                  </a:lnTo>
                  <a:lnTo>
                    <a:pt x="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0" name="Line 123"/>
            <p:cNvSpPr>
              <a:spLocks noChangeShapeType="1"/>
            </p:cNvSpPr>
            <p:nvPr/>
          </p:nvSpPr>
          <p:spPr bwMode="auto">
            <a:xfrm flipH="1">
              <a:off x="5082" y="67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1" name="Freeform 124"/>
            <p:cNvSpPr>
              <a:spLocks/>
            </p:cNvSpPr>
            <p:nvPr/>
          </p:nvSpPr>
          <p:spPr bwMode="auto">
            <a:xfrm>
              <a:off x="5094" y="671"/>
              <a:ext cx="12" cy="28"/>
            </a:xfrm>
            <a:custGeom>
              <a:avLst/>
              <a:gdLst>
                <a:gd name="T0" fmla="*/ 2 w 24"/>
                <a:gd name="T1" fmla="*/ 4 h 51"/>
                <a:gd name="T2" fmla="*/ 2 w 24"/>
                <a:gd name="T3" fmla="*/ 4 h 51"/>
                <a:gd name="T4" fmla="*/ 2 w 24"/>
                <a:gd name="T5" fmla="*/ 3 h 51"/>
                <a:gd name="T6" fmla="*/ 2 w 24"/>
                <a:gd name="T7" fmla="*/ 2 h 51"/>
                <a:gd name="T8" fmla="*/ 2 w 24"/>
                <a:gd name="T9" fmla="*/ 2 h 51"/>
                <a:gd name="T10" fmla="*/ 2 w 24"/>
                <a:gd name="T11" fmla="*/ 1 h 51"/>
                <a:gd name="T12" fmla="*/ 1 w 24"/>
                <a:gd name="T13" fmla="*/ 1 h 51"/>
                <a:gd name="T14" fmla="*/ 1 w 24"/>
                <a:gd name="T15" fmla="*/ 1 h 51"/>
                <a:gd name="T16" fmla="*/ 1 w 24"/>
                <a:gd name="T17" fmla="*/ 1 h 51"/>
                <a:gd name="T18" fmla="*/ 0 w 24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1">
                  <a:moveTo>
                    <a:pt x="22" y="51"/>
                  </a:moveTo>
                  <a:lnTo>
                    <a:pt x="24" y="42"/>
                  </a:lnTo>
                  <a:lnTo>
                    <a:pt x="24" y="34"/>
                  </a:lnTo>
                  <a:lnTo>
                    <a:pt x="24" y="25"/>
                  </a:lnTo>
                  <a:lnTo>
                    <a:pt x="22" y="18"/>
                  </a:lnTo>
                  <a:lnTo>
                    <a:pt x="20" y="11"/>
                  </a:lnTo>
                  <a:lnTo>
                    <a:pt x="16" y="7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2" name="Line 125"/>
            <p:cNvSpPr>
              <a:spLocks noChangeShapeType="1"/>
            </p:cNvSpPr>
            <p:nvPr/>
          </p:nvSpPr>
          <p:spPr bwMode="auto">
            <a:xfrm flipH="1">
              <a:off x="5102" y="699"/>
              <a:ext cx="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3" name="Freeform 126"/>
            <p:cNvSpPr>
              <a:spLocks/>
            </p:cNvSpPr>
            <p:nvPr/>
          </p:nvSpPr>
          <p:spPr bwMode="auto">
            <a:xfrm>
              <a:off x="5074" y="714"/>
              <a:ext cx="28" cy="28"/>
            </a:xfrm>
            <a:custGeom>
              <a:avLst/>
              <a:gdLst>
                <a:gd name="T0" fmla="*/ 0 w 49"/>
                <a:gd name="T1" fmla="*/ 5 h 50"/>
                <a:gd name="T2" fmla="*/ 1 w 49"/>
                <a:gd name="T3" fmla="*/ 5 h 50"/>
                <a:gd name="T4" fmla="*/ 1 w 49"/>
                <a:gd name="T5" fmla="*/ 4 h 50"/>
                <a:gd name="T6" fmla="*/ 2 w 49"/>
                <a:gd name="T7" fmla="*/ 4 h 50"/>
                <a:gd name="T8" fmla="*/ 3 w 49"/>
                <a:gd name="T9" fmla="*/ 4 h 50"/>
                <a:gd name="T10" fmla="*/ 3 w 49"/>
                <a:gd name="T11" fmla="*/ 3 h 50"/>
                <a:gd name="T12" fmla="*/ 4 w 49"/>
                <a:gd name="T13" fmla="*/ 2 h 50"/>
                <a:gd name="T14" fmla="*/ 5 w 49"/>
                <a:gd name="T15" fmla="*/ 2 h 50"/>
                <a:gd name="T16" fmla="*/ 5 w 49"/>
                <a:gd name="T17" fmla="*/ 1 h 50"/>
                <a:gd name="T18" fmla="*/ 5 w 49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50">
                  <a:moveTo>
                    <a:pt x="0" y="50"/>
                  </a:moveTo>
                  <a:lnTo>
                    <a:pt x="6" y="50"/>
                  </a:lnTo>
                  <a:lnTo>
                    <a:pt x="13" y="47"/>
                  </a:lnTo>
                  <a:lnTo>
                    <a:pt x="20" y="44"/>
                  </a:lnTo>
                  <a:lnTo>
                    <a:pt x="26" y="39"/>
                  </a:lnTo>
                  <a:lnTo>
                    <a:pt x="31" y="32"/>
                  </a:lnTo>
                  <a:lnTo>
                    <a:pt x="38" y="25"/>
                  </a:lnTo>
                  <a:lnTo>
                    <a:pt x="42" y="17"/>
                  </a:lnTo>
                  <a:lnTo>
                    <a:pt x="46" y="9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4" name="Line 127"/>
            <p:cNvSpPr>
              <a:spLocks noChangeShapeType="1"/>
            </p:cNvSpPr>
            <p:nvPr/>
          </p:nvSpPr>
          <p:spPr bwMode="auto">
            <a:xfrm flipH="1">
              <a:off x="5055" y="74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5" name="Line 128"/>
            <p:cNvSpPr>
              <a:spLocks noChangeShapeType="1"/>
            </p:cNvSpPr>
            <p:nvPr/>
          </p:nvSpPr>
          <p:spPr bwMode="auto">
            <a:xfrm flipV="1">
              <a:off x="5149" y="612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66" name="Line 129"/>
            <p:cNvSpPr>
              <a:spLocks noChangeShapeType="1"/>
            </p:cNvSpPr>
            <p:nvPr/>
          </p:nvSpPr>
          <p:spPr bwMode="auto">
            <a:xfrm flipH="1">
              <a:off x="5176" y="612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46" name="Group 130"/>
          <p:cNvGrpSpPr>
            <a:grpSpLocks/>
          </p:cNvGrpSpPr>
          <p:nvPr/>
        </p:nvGrpSpPr>
        <p:grpSpPr bwMode="auto">
          <a:xfrm>
            <a:off x="5080000" y="984250"/>
            <a:ext cx="236538" cy="268288"/>
            <a:chOff x="3200" y="620"/>
            <a:chExt cx="149" cy="169"/>
          </a:xfrm>
        </p:grpSpPr>
        <p:sp>
          <p:nvSpPr>
            <p:cNvPr id="90352" name="Freeform 131"/>
            <p:cNvSpPr>
              <a:spLocks/>
            </p:cNvSpPr>
            <p:nvPr/>
          </p:nvSpPr>
          <p:spPr bwMode="auto">
            <a:xfrm>
              <a:off x="3302" y="738"/>
              <a:ext cx="47" cy="51"/>
            </a:xfrm>
            <a:custGeom>
              <a:avLst/>
              <a:gdLst>
                <a:gd name="T0" fmla="*/ 7 w 90"/>
                <a:gd name="T1" fmla="*/ 5 h 90"/>
                <a:gd name="T2" fmla="*/ 7 w 90"/>
                <a:gd name="T3" fmla="*/ 3 h 90"/>
                <a:gd name="T4" fmla="*/ 7 w 90"/>
                <a:gd name="T5" fmla="*/ 3 h 90"/>
                <a:gd name="T6" fmla="*/ 6 w 90"/>
                <a:gd name="T7" fmla="*/ 2 h 90"/>
                <a:gd name="T8" fmla="*/ 5 w 90"/>
                <a:gd name="T9" fmla="*/ 1 h 90"/>
                <a:gd name="T10" fmla="*/ 5 w 90"/>
                <a:gd name="T11" fmla="*/ 1 h 90"/>
                <a:gd name="T12" fmla="*/ 4 w 90"/>
                <a:gd name="T13" fmla="*/ 1 h 90"/>
                <a:gd name="T14" fmla="*/ 4 w 90"/>
                <a:gd name="T15" fmla="*/ 0 h 90"/>
                <a:gd name="T16" fmla="*/ 3 w 90"/>
                <a:gd name="T17" fmla="*/ 1 h 90"/>
                <a:gd name="T18" fmla="*/ 2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7 h 90"/>
                <a:gd name="T34" fmla="*/ 1 w 90"/>
                <a:gd name="T35" fmla="*/ 7 h 90"/>
                <a:gd name="T36" fmla="*/ 2 w 90"/>
                <a:gd name="T37" fmla="*/ 9 h 90"/>
                <a:gd name="T38" fmla="*/ 2 w 90"/>
                <a:gd name="T39" fmla="*/ 9 h 90"/>
                <a:gd name="T40" fmla="*/ 3 w 90"/>
                <a:gd name="T41" fmla="*/ 9 h 90"/>
                <a:gd name="T42" fmla="*/ 4 w 90"/>
                <a:gd name="T43" fmla="*/ 9 h 90"/>
                <a:gd name="T44" fmla="*/ 4 w 90"/>
                <a:gd name="T45" fmla="*/ 9 h 90"/>
                <a:gd name="T46" fmla="*/ 5 w 90"/>
                <a:gd name="T47" fmla="*/ 9 h 90"/>
                <a:gd name="T48" fmla="*/ 5 w 90"/>
                <a:gd name="T49" fmla="*/ 9 h 90"/>
                <a:gd name="T50" fmla="*/ 6 w 90"/>
                <a:gd name="T51" fmla="*/ 7 h 90"/>
                <a:gd name="T52" fmla="*/ 7 w 90"/>
                <a:gd name="T53" fmla="*/ 7 h 90"/>
                <a:gd name="T54" fmla="*/ 7 w 90"/>
                <a:gd name="T55" fmla="*/ 6 h 90"/>
                <a:gd name="T56" fmla="*/ 7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9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9" y="73"/>
                  </a:lnTo>
                  <a:lnTo>
                    <a:pt x="17" y="80"/>
                  </a:lnTo>
                  <a:lnTo>
                    <a:pt x="25" y="85"/>
                  </a:lnTo>
                  <a:lnTo>
                    <a:pt x="35" y="89"/>
                  </a:lnTo>
                  <a:lnTo>
                    <a:pt x="46" y="90"/>
                  </a:lnTo>
                  <a:lnTo>
                    <a:pt x="55" y="89"/>
                  </a:lnTo>
                  <a:lnTo>
                    <a:pt x="65" y="85"/>
                  </a:lnTo>
                  <a:lnTo>
                    <a:pt x="73" y="80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3" name="Freeform 132"/>
            <p:cNvSpPr>
              <a:spLocks/>
            </p:cNvSpPr>
            <p:nvPr/>
          </p:nvSpPr>
          <p:spPr bwMode="auto">
            <a:xfrm>
              <a:off x="3200" y="620"/>
              <a:ext cx="36" cy="130"/>
            </a:xfrm>
            <a:custGeom>
              <a:avLst/>
              <a:gdLst>
                <a:gd name="T0" fmla="*/ 0 w 61"/>
                <a:gd name="T1" fmla="*/ 24 h 228"/>
                <a:gd name="T2" fmla="*/ 7 w 61"/>
                <a:gd name="T3" fmla="*/ 0 h 228"/>
                <a:gd name="T4" fmla="*/ 1 w 61"/>
                <a:gd name="T5" fmla="*/ 6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4" name="Freeform 133"/>
            <p:cNvSpPr>
              <a:spLocks/>
            </p:cNvSpPr>
            <p:nvPr/>
          </p:nvSpPr>
          <p:spPr bwMode="auto">
            <a:xfrm>
              <a:off x="3247" y="620"/>
              <a:ext cx="36" cy="130"/>
            </a:xfrm>
            <a:custGeom>
              <a:avLst/>
              <a:gdLst>
                <a:gd name="T0" fmla="*/ 0 w 61"/>
                <a:gd name="T1" fmla="*/ 24 h 228"/>
                <a:gd name="T2" fmla="*/ 7 w 61"/>
                <a:gd name="T3" fmla="*/ 0 h 228"/>
                <a:gd name="T4" fmla="*/ 1 w 61"/>
                <a:gd name="T5" fmla="*/ 6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5" name="Line 134"/>
            <p:cNvSpPr>
              <a:spLocks noChangeShapeType="1"/>
            </p:cNvSpPr>
            <p:nvPr/>
          </p:nvSpPr>
          <p:spPr bwMode="auto">
            <a:xfrm flipV="1">
              <a:off x="3306" y="620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6" name="Line 135"/>
            <p:cNvSpPr>
              <a:spLocks noChangeShapeType="1"/>
            </p:cNvSpPr>
            <p:nvPr/>
          </p:nvSpPr>
          <p:spPr bwMode="auto">
            <a:xfrm flipH="1">
              <a:off x="3330" y="620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52" name="Group 136"/>
          <p:cNvGrpSpPr>
            <a:grpSpLocks/>
          </p:cNvGrpSpPr>
          <p:nvPr/>
        </p:nvGrpSpPr>
        <p:grpSpPr bwMode="auto">
          <a:xfrm>
            <a:off x="2870200" y="3362325"/>
            <a:ext cx="236538" cy="385763"/>
            <a:chOff x="1808" y="2118"/>
            <a:chExt cx="149" cy="243"/>
          </a:xfrm>
        </p:grpSpPr>
        <p:sp>
          <p:nvSpPr>
            <p:cNvPr id="90349" name="Freeform 137"/>
            <p:cNvSpPr>
              <a:spLocks/>
            </p:cNvSpPr>
            <p:nvPr/>
          </p:nvSpPr>
          <p:spPr bwMode="auto">
            <a:xfrm>
              <a:off x="1808" y="2310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7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7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7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7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3" y="10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4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10"/>
                  </a:lnTo>
                  <a:lnTo>
                    <a:pt x="9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9" y="73"/>
                  </a:lnTo>
                  <a:lnTo>
                    <a:pt x="17" y="81"/>
                  </a:lnTo>
                  <a:lnTo>
                    <a:pt x="25" y="86"/>
                  </a:lnTo>
                  <a:lnTo>
                    <a:pt x="35" y="89"/>
                  </a:lnTo>
                  <a:lnTo>
                    <a:pt x="44" y="90"/>
                  </a:lnTo>
                  <a:lnTo>
                    <a:pt x="55" y="89"/>
                  </a:lnTo>
                  <a:lnTo>
                    <a:pt x="65" y="86"/>
                  </a:lnTo>
                  <a:lnTo>
                    <a:pt x="73" y="81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0" name="Freeform 138"/>
            <p:cNvSpPr>
              <a:spLocks/>
            </p:cNvSpPr>
            <p:nvPr/>
          </p:nvSpPr>
          <p:spPr bwMode="auto">
            <a:xfrm>
              <a:off x="1875" y="2118"/>
              <a:ext cx="35" cy="126"/>
            </a:xfrm>
            <a:custGeom>
              <a:avLst/>
              <a:gdLst>
                <a:gd name="T0" fmla="*/ 0 w 62"/>
                <a:gd name="T1" fmla="*/ 21 h 229"/>
                <a:gd name="T2" fmla="*/ 6 w 62"/>
                <a:gd name="T3" fmla="*/ 0 h 229"/>
                <a:gd name="T4" fmla="*/ 1 w 62"/>
                <a:gd name="T5" fmla="*/ 4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9">
                  <a:moveTo>
                    <a:pt x="0" y="229"/>
                  </a:moveTo>
                  <a:lnTo>
                    <a:pt x="62" y="0"/>
                  </a:lnTo>
                  <a:lnTo>
                    <a:pt x="13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51" name="Freeform 139"/>
            <p:cNvSpPr>
              <a:spLocks/>
            </p:cNvSpPr>
            <p:nvPr/>
          </p:nvSpPr>
          <p:spPr bwMode="auto">
            <a:xfrm>
              <a:off x="1926" y="2118"/>
              <a:ext cx="31" cy="126"/>
            </a:xfrm>
            <a:custGeom>
              <a:avLst/>
              <a:gdLst>
                <a:gd name="T0" fmla="*/ 0 w 61"/>
                <a:gd name="T1" fmla="*/ 21 h 229"/>
                <a:gd name="T2" fmla="*/ 4 w 61"/>
                <a:gd name="T3" fmla="*/ 0 h 229"/>
                <a:gd name="T4" fmla="*/ 1 w 61"/>
                <a:gd name="T5" fmla="*/ 4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9">
                  <a:moveTo>
                    <a:pt x="0" y="229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56" name="Group 140"/>
          <p:cNvGrpSpPr>
            <a:grpSpLocks/>
          </p:cNvGrpSpPr>
          <p:nvPr/>
        </p:nvGrpSpPr>
        <p:grpSpPr bwMode="auto">
          <a:xfrm>
            <a:off x="2870200" y="6307138"/>
            <a:ext cx="212725" cy="392112"/>
            <a:chOff x="1808" y="3973"/>
            <a:chExt cx="134" cy="247"/>
          </a:xfrm>
        </p:grpSpPr>
        <p:sp>
          <p:nvSpPr>
            <p:cNvPr id="90341" name="Freeform 141"/>
            <p:cNvSpPr>
              <a:spLocks/>
            </p:cNvSpPr>
            <p:nvPr/>
          </p:nvSpPr>
          <p:spPr bwMode="auto">
            <a:xfrm>
              <a:off x="1808" y="3973"/>
              <a:ext cx="51" cy="51"/>
            </a:xfrm>
            <a:custGeom>
              <a:avLst/>
              <a:gdLst>
                <a:gd name="T0" fmla="*/ 9 w 90"/>
                <a:gd name="T1" fmla="*/ 4 h 91"/>
                <a:gd name="T2" fmla="*/ 9 w 90"/>
                <a:gd name="T3" fmla="*/ 3 h 91"/>
                <a:gd name="T4" fmla="*/ 9 w 90"/>
                <a:gd name="T5" fmla="*/ 2 h 91"/>
                <a:gd name="T6" fmla="*/ 9 w 90"/>
                <a:gd name="T7" fmla="*/ 2 h 91"/>
                <a:gd name="T8" fmla="*/ 7 w 90"/>
                <a:gd name="T9" fmla="*/ 1 h 91"/>
                <a:gd name="T10" fmla="*/ 7 w 90"/>
                <a:gd name="T11" fmla="*/ 1 h 91"/>
                <a:gd name="T12" fmla="*/ 6 w 90"/>
                <a:gd name="T13" fmla="*/ 1 h 91"/>
                <a:gd name="T14" fmla="*/ 5 w 90"/>
                <a:gd name="T15" fmla="*/ 0 h 91"/>
                <a:gd name="T16" fmla="*/ 3 w 90"/>
                <a:gd name="T17" fmla="*/ 1 h 91"/>
                <a:gd name="T18" fmla="*/ 3 w 90"/>
                <a:gd name="T19" fmla="*/ 1 h 91"/>
                <a:gd name="T20" fmla="*/ 2 w 90"/>
                <a:gd name="T21" fmla="*/ 1 h 91"/>
                <a:gd name="T22" fmla="*/ 1 w 90"/>
                <a:gd name="T23" fmla="*/ 2 h 91"/>
                <a:gd name="T24" fmla="*/ 1 w 90"/>
                <a:gd name="T25" fmla="*/ 2 h 91"/>
                <a:gd name="T26" fmla="*/ 1 w 90"/>
                <a:gd name="T27" fmla="*/ 3 h 91"/>
                <a:gd name="T28" fmla="*/ 0 w 90"/>
                <a:gd name="T29" fmla="*/ 4 h 91"/>
                <a:gd name="T30" fmla="*/ 1 w 90"/>
                <a:gd name="T31" fmla="*/ 6 h 91"/>
                <a:gd name="T32" fmla="*/ 1 w 90"/>
                <a:gd name="T33" fmla="*/ 6 h 91"/>
                <a:gd name="T34" fmla="*/ 1 w 90"/>
                <a:gd name="T35" fmla="*/ 7 h 91"/>
                <a:gd name="T36" fmla="*/ 2 w 90"/>
                <a:gd name="T37" fmla="*/ 8 h 91"/>
                <a:gd name="T38" fmla="*/ 3 w 90"/>
                <a:gd name="T39" fmla="*/ 8 h 91"/>
                <a:gd name="T40" fmla="*/ 3 w 90"/>
                <a:gd name="T41" fmla="*/ 9 h 91"/>
                <a:gd name="T42" fmla="*/ 5 w 90"/>
                <a:gd name="T43" fmla="*/ 9 h 91"/>
                <a:gd name="T44" fmla="*/ 6 w 90"/>
                <a:gd name="T45" fmla="*/ 9 h 91"/>
                <a:gd name="T46" fmla="*/ 7 w 90"/>
                <a:gd name="T47" fmla="*/ 8 h 91"/>
                <a:gd name="T48" fmla="*/ 7 w 90"/>
                <a:gd name="T49" fmla="*/ 8 h 91"/>
                <a:gd name="T50" fmla="*/ 9 w 90"/>
                <a:gd name="T51" fmla="*/ 7 h 91"/>
                <a:gd name="T52" fmla="*/ 9 w 90"/>
                <a:gd name="T53" fmla="*/ 6 h 91"/>
                <a:gd name="T54" fmla="*/ 9 w 90"/>
                <a:gd name="T55" fmla="*/ 6 h 91"/>
                <a:gd name="T56" fmla="*/ 9 w 90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1">
                  <a:moveTo>
                    <a:pt x="90" y="46"/>
                  </a:moveTo>
                  <a:lnTo>
                    <a:pt x="89" y="36"/>
                  </a:lnTo>
                  <a:lnTo>
                    <a:pt x="86" y="26"/>
                  </a:lnTo>
                  <a:lnTo>
                    <a:pt x="81" y="17"/>
                  </a:lnTo>
                  <a:lnTo>
                    <a:pt x="73" y="10"/>
                  </a:lnTo>
                  <a:lnTo>
                    <a:pt x="65" y="5"/>
                  </a:lnTo>
                  <a:lnTo>
                    <a:pt x="55" y="1"/>
                  </a:lnTo>
                  <a:lnTo>
                    <a:pt x="44" y="0"/>
                  </a:lnTo>
                  <a:lnTo>
                    <a:pt x="35" y="1"/>
                  </a:lnTo>
                  <a:lnTo>
                    <a:pt x="25" y="5"/>
                  </a:lnTo>
                  <a:lnTo>
                    <a:pt x="17" y="10"/>
                  </a:lnTo>
                  <a:lnTo>
                    <a:pt x="9" y="17"/>
                  </a:lnTo>
                  <a:lnTo>
                    <a:pt x="4" y="26"/>
                  </a:lnTo>
                  <a:lnTo>
                    <a:pt x="1" y="36"/>
                  </a:lnTo>
                  <a:lnTo>
                    <a:pt x="0" y="46"/>
                  </a:lnTo>
                  <a:lnTo>
                    <a:pt x="1" y="56"/>
                  </a:lnTo>
                  <a:lnTo>
                    <a:pt x="4" y="65"/>
                  </a:lnTo>
                  <a:lnTo>
                    <a:pt x="9" y="74"/>
                  </a:lnTo>
                  <a:lnTo>
                    <a:pt x="17" y="81"/>
                  </a:lnTo>
                  <a:lnTo>
                    <a:pt x="25" y="87"/>
                  </a:lnTo>
                  <a:lnTo>
                    <a:pt x="35" y="90"/>
                  </a:lnTo>
                  <a:lnTo>
                    <a:pt x="44" y="91"/>
                  </a:lnTo>
                  <a:lnTo>
                    <a:pt x="55" y="90"/>
                  </a:lnTo>
                  <a:lnTo>
                    <a:pt x="65" y="87"/>
                  </a:lnTo>
                  <a:lnTo>
                    <a:pt x="73" y="81"/>
                  </a:lnTo>
                  <a:lnTo>
                    <a:pt x="81" y="74"/>
                  </a:lnTo>
                  <a:lnTo>
                    <a:pt x="86" y="65"/>
                  </a:lnTo>
                  <a:lnTo>
                    <a:pt x="89" y="56"/>
                  </a:lnTo>
                  <a:lnTo>
                    <a:pt x="90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2" name="Line 142"/>
            <p:cNvSpPr>
              <a:spLocks noChangeShapeType="1"/>
            </p:cNvSpPr>
            <p:nvPr/>
          </p:nvSpPr>
          <p:spPr bwMode="auto">
            <a:xfrm>
              <a:off x="1906" y="409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3" name="Freeform 143"/>
            <p:cNvSpPr>
              <a:spLocks/>
            </p:cNvSpPr>
            <p:nvPr/>
          </p:nvSpPr>
          <p:spPr bwMode="auto">
            <a:xfrm>
              <a:off x="1910" y="4095"/>
              <a:ext cx="32" cy="54"/>
            </a:xfrm>
            <a:custGeom>
              <a:avLst/>
              <a:gdLst>
                <a:gd name="T0" fmla="*/ 0 w 51"/>
                <a:gd name="T1" fmla="*/ 8 h 102"/>
                <a:gd name="T2" fmla="*/ 1 w 51"/>
                <a:gd name="T3" fmla="*/ 8 h 102"/>
                <a:gd name="T4" fmla="*/ 2 w 51"/>
                <a:gd name="T5" fmla="*/ 8 h 102"/>
                <a:gd name="T6" fmla="*/ 3 w 51"/>
                <a:gd name="T7" fmla="*/ 7 h 102"/>
                <a:gd name="T8" fmla="*/ 4 w 51"/>
                <a:gd name="T9" fmla="*/ 7 h 102"/>
                <a:gd name="T10" fmla="*/ 5 w 51"/>
                <a:gd name="T11" fmla="*/ 6 h 102"/>
                <a:gd name="T12" fmla="*/ 6 w 51"/>
                <a:gd name="T13" fmla="*/ 6 h 102"/>
                <a:gd name="T14" fmla="*/ 6 w 51"/>
                <a:gd name="T15" fmla="*/ 5 h 102"/>
                <a:gd name="T16" fmla="*/ 7 w 51"/>
                <a:gd name="T17" fmla="*/ 5 h 102"/>
                <a:gd name="T18" fmla="*/ 8 w 51"/>
                <a:gd name="T19" fmla="*/ 4 h 102"/>
                <a:gd name="T20" fmla="*/ 8 w 51"/>
                <a:gd name="T21" fmla="*/ 3 h 102"/>
                <a:gd name="T22" fmla="*/ 8 w 51"/>
                <a:gd name="T23" fmla="*/ 3 h 102"/>
                <a:gd name="T24" fmla="*/ 8 w 51"/>
                <a:gd name="T25" fmla="*/ 2 h 102"/>
                <a:gd name="T26" fmla="*/ 8 w 51"/>
                <a:gd name="T27" fmla="*/ 2 h 102"/>
                <a:gd name="T28" fmla="*/ 7 w 51"/>
                <a:gd name="T29" fmla="*/ 1 h 102"/>
                <a:gd name="T30" fmla="*/ 6 w 51"/>
                <a:gd name="T31" fmla="*/ 1 h 102"/>
                <a:gd name="T32" fmla="*/ 6 w 51"/>
                <a:gd name="T33" fmla="*/ 1 h 102"/>
                <a:gd name="T34" fmla="*/ 5 w 51"/>
                <a:gd name="T35" fmla="*/ 1 h 102"/>
                <a:gd name="T36" fmla="*/ 4 w 51"/>
                <a:gd name="T37" fmla="*/ 0 h 10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1" h="102">
                  <a:moveTo>
                    <a:pt x="0" y="102"/>
                  </a:moveTo>
                  <a:lnTo>
                    <a:pt x="5" y="101"/>
                  </a:lnTo>
                  <a:lnTo>
                    <a:pt x="13" y="99"/>
                  </a:lnTo>
                  <a:lnTo>
                    <a:pt x="19" y="95"/>
                  </a:lnTo>
                  <a:lnTo>
                    <a:pt x="25" y="91"/>
                  </a:lnTo>
                  <a:lnTo>
                    <a:pt x="32" y="84"/>
                  </a:lnTo>
                  <a:lnTo>
                    <a:pt x="37" y="77"/>
                  </a:lnTo>
                  <a:lnTo>
                    <a:pt x="41" y="68"/>
                  </a:lnTo>
                  <a:lnTo>
                    <a:pt x="46" y="60"/>
                  </a:lnTo>
                  <a:lnTo>
                    <a:pt x="49" y="51"/>
                  </a:lnTo>
                  <a:lnTo>
                    <a:pt x="50" y="43"/>
                  </a:lnTo>
                  <a:lnTo>
                    <a:pt x="51" y="34"/>
                  </a:lnTo>
                  <a:lnTo>
                    <a:pt x="50" y="26"/>
                  </a:lnTo>
                  <a:lnTo>
                    <a:pt x="49" y="18"/>
                  </a:lnTo>
                  <a:lnTo>
                    <a:pt x="46" y="13"/>
                  </a:lnTo>
                  <a:lnTo>
                    <a:pt x="42" y="8"/>
                  </a:lnTo>
                  <a:lnTo>
                    <a:pt x="38" y="3"/>
                  </a:lnTo>
                  <a:lnTo>
                    <a:pt x="33" y="1"/>
                  </a:lnTo>
                  <a:lnTo>
                    <a:pt x="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4" name="Line 144"/>
            <p:cNvSpPr>
              <a:spLocks noChangeShapeType="1"/>
            </p:cNvSpPr>
            <p:nvPr/>
          </p:nvSpPr>
          <p:spPr bwMode="auto">
            <a:xfrm flipH="1">
              <a:off x="1903" y="4149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5" name="Freeform 145"/>
            <p:cNvSpPr>
              <a:spLocks/>
            </p:cNvSpPr>
            <p:nvPr/>
          </p:nvSpPr>
          <p:spPr bwMode="auto">
            <a:xfrm>
              <a:off x="1910" y="4149"/>
              <a:ext cx="16" cy="32"/>
            </a:xfrm>
            <a:custGeom>
              <a:avLst/>
              <a:gdLst>
                <a:gd name="T0" fmla="*/ 5 w 23"/>
                <a:gd name="T1" fmla="*/ 8 h 51"/>
                <a:gd name="T2" fmla="*/ 6 w 23"/>
                <a:gd name="T3" fmla="*/ 6 h 51"/>
                <a:gd name="T4" fmla="*/ 6 w 23"/>
                <a:gd name="T5" fmla="*/ 5 h 51"/>
                <a:gd name="T6" fmla="*/ 6 w 23"/>
                <a:gd name="T7" fmla="*/ 4 h 51"/>
                <a:gd name="T8" fmla="*/ 5 w 23"/>
                <a:gd name="T9" fmla="*/ 3 h 51"/>
                <a:gd name="T10" fmla="*/ 4 w 23"/>
                <a:gd name="T11" fmla="*/ 2 h 51"/>
                <a:gd name="T12" fmla="*/ 3 w 23"/>
                <a:gd name="T13" fmla="*/ 1 h 51"/>
                <a:gd name="T14" fmla="*/ 3 w 23"/>
                <a:gd name="T15" fmla="*/ 1 h 51"/>
                <a:gd name="T16" fmla="*/ 1 w 23"/>
                <a:gd name="T17" fmla="*/ 0 h 51"/>
                <a:gd name="T18" fmla="*/ 0 w 23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1">
                  <a:moveTo>
                    <a:pt x="21" y="51"/>
                  </a:moveTo>
                  <a:lnTo>
                    <a:pt x="23" y="42"/>
                  </a:lnTo>
                  <a:lnTo>
                    <a:pt x="23" y="33"/>
                  </a:lnTo>
                  <a:lnTo>
                    <a:pt x="23" y="25"/>
                  </a:lnTo>
                  <a:lnTo>
                    <a:pt x="21" y="19"/>
                  </a:lnTo>
                  <a:lnTo>
                    <a:pt x="19" y="12"/>
                  </a:lnTo>
                  <a:lnTo>
                    <a:pt x="15" y="7"/>
                  </a:lnTo>
                  <a:lnTo>
                    <a:pt x="11" y="4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6" name="Line 146"/>
            <p:cNvSpPr>
              <a:spLocks noChangeShapeType="1"/>
            </p:cNvSpPr>
            <p:nvPr/>
          </p:nvSpPr>
          <p:spPr bwMode="auto">
            <a:xfrm flipH="1">
              <a:off x="1918" y="4181"/>
              <a:ext cx="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7" name="Freeform 147"/>
            <p:cNvSpPr>
              <a:spLocks/>
            </p:cNvSpPr>
            <p:nvPr/>
          </p:nvSpPr>
          <p:spPr bwMode="auto">
            <a:xfrm>
              <a:off x="1891" y="4193"/>
              <a:ext cx="27" cy="27"/>
            </a:xfrm>
            <a:custGeom>
              <a:avLst/>
              <a:gdLst>
                <a:gd name="T0" fmla="*/ 0 w 49"/>
                <a:gd name="T1" fmla="*/ 4 h 51"/>
                <a:gd name="T2" fmla="*/ 1 w 49"/>
                <a:gd name="T3" fmla="*/ 4 h 51"/>
                <a:gd name="T4" fmla="*/ 1 w 49"/>
                <a:gd name="T5" fmla="*/ 4 h 51"/>
                <a:gd name="T6" fmla="*/ 2 w 49"/>
                <a:gd name="T7" fmla="*/ 3 h 51"/>
                <a:gd name="T8" fmla="*/ 2 w 49"/>
                <a:gd name="T9" fmla="*/ 3 h 51"/>
                <a:gd name="T10" fmla="*/ 3 w 49"/>
                <a:gd name="T11" fmla="*/ 3 h 51"/>
                <a:gd name="T12" fmla="*/ 3 w 49"/>
                <a:gd name="T13" fmla="*/ 2 h 51"/>
                <a:gd name="T14" fmla="*/ 4 w 49"/>
                <a:gd name="T15" fmla="*/ 2 h 51"/>
                <a:gd name="T16" fmla="*/ 4 w 49"/>
                <a:gd name="T17" fmla="*/ 1 h 51"/>
                <a:gd name="T18" fmla="*/ 4 w 49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51">
                  <a:moveTo>
                    <a:pt x="0" y="51"/>
                  </a:moveTo>
                  <a:lnTo>
                    <a:pt x="6" y="50"/>
                  </a:lnTo>
                  <a:lnTo>
                    <a:pt x="13" y="48"/>
                  </a:lnTo>
                  <a:lnTo>
                    <a:pt x="19" y="44"/>
                  </a:lnTo>
                  <a:lnTo>
                    <a:pt x="25" y="39"/>
                  </a:lnTo>
                  <a:lnTo>
                    <a:pt x="32" y="33"/>
                  </a:lnTo>
                  <a:lnTo>
                    <a:pt x="37" y="26"/>
                  </a:lnTo>
                  <a:lnTo>
                    <a:pt x="41" y="17"/>
                  </a:lnTo>
                  <a:lnTo>
                    <a:pt x="46" y="9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8" name="Line 148"/>
            <p:cNvSpPr>
              <a:spLocks noChangeShapeType="1"/>
            </p:cNvSpPr>
            <p:nvPr/>
          </p:nvSpPr>
          <p:spPr bwMode="auto">
            <a:xfrm flipH="1">
              <a:off x="1871" y="422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65" name="Group 149"/>
          <p:cNvGrpSpPr>
            <a:grpSpLocks/>
          </p:cNvGrpSpPr>
          <p:nvPr/>
        </p:nvGrpSpPr>
        <p:grpSpPr bwMode="auto">
          <a:xfrm>
            <a:off x="4625975" y="3405188"/>
            <a:ext cx="3354388" cy="3000375"/>
            <a:chOff x="2914" y="2145"/>
            <a:chExt cx="2113" cy="1890"/>
          </a:xfrm>
        </p:grpSpPr>
        <p:sp>
          <p:nvSpPr>
            <p:cNvPr id="90338" name="Line 150"/>
            <p:cNvSpPr>
              <a:spLocks noChangeShapeType="1"/>
            </p:cNvSpPr>
            <p:nvPr/>
          </p:nvSpPr>
          <p:spPr bwMode="auto">
            <a:xfrm>
              <a:off x="2914" y="3169"/>
              <a:ext cx="124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9" name="Line 151"/>
            <p:cNvSpPr>
              <a:spLocks noChangeShapeType="1"/>
            </p:cNvSpPr>
            <p:nvPr/>
          </p:nvSpPr>
          <p:spPr bwMode="auto">
            <a:xfrm flipV="1">
              <a:off x="4157" y="2169"/>
              <a:ext cx="0" cy="10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40" name="Line 152"/>
            <p:cNvSpPr>
              <a:spLocks noChangeShapeType="1"/>
            </p:cNvSpPr>
            <p:nvPr/>
          </p:nvSpPr>
          <p:spPr bwMode="auto">
            <a:xfrm>
              <a:off x="3138" y="2145"/>
              <a:ext cx="1889" cy="189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69" name="Group 153"/>
          <p:cNvGrpSpPr>
            <a:grpSpLocks/>
          </p:cNvGrpSpPr>
          <p:nvPr/>
        </p:nvGrpSpPr>
        <p:grpSpPr bwMode="auto">
          <a:xfrm>
            <a:off x="5280025" y="1208088"/>
            <a:ext cx="2638425" cy="5141912"/>
            <a:chOff x="3326" y="761"/>
            <a:chExt cx="1662" cy="3239"/>
          </a:xfrm>
        </p:grpSpPr>
        <p:sp>
          <p:nvSpPr>
            <p:cNvPr id="90336" name="Line 154"/>
            <p:cNvSpPr>
              <a:spLocks noChangeShapeType="1"/>
            </p:cNvSpPr>
            <p:nvPr/>
          </p:nvSpPr>
          <p:spPr bwMode="auto">
            <a:xfrm>
              <a:off x="4988" y="761"/>
              <a:ext cx="0" cy="32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7" name="Line 155"/>
            <p:cNvSpPr>
              <a:spLocks noChangeShapeType="1"/>
            </p:cNvSpPr>
            <p:nvPr/>
          </p:nvSpPr>
          <p:spPr bwMode="auto">
            <a:xfrm>
              <a:off x="3326" y="761"/>
              <a:ext cx="0" cy="15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72" name="Group 156"/>
          <p:cNvGrpSpPr>
            <a:grpSpLocks/>
          </p:cNvGrpSpPr>
          <p:nvPr/>
        </p:nvGrpSpPr>
        <p:grpSpPr bwMode="auto">
          <a:xfrm>
            <a:off x="2908300" y="3705225"/>
            <a:ext cx="5010150" cy="2644775"/>
            <a:chOff x="1832" y="2334"/>
            <a:chExt cx="3156" cy="1666"/>
          </a:xfrm>
        </p:grpSpPr>
        <p:sp>
          <p:nvSpPr>
            <p:cNvPr id="90334" name="Line 157"/>
            <p:cNvSpPr>
              <a:spLocks noChangeShapeType="1"/>
            </p:cNvSpPr>
            <p:nvPr/>
          </p:nvSpPr>
          <p:spPr bwMode="auto">
            <a:xfrm flipH="1">
              <a:off x="1832" y="4000"/>
              <a:ext cx="315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5" name="Line 158"/>
            <p:cNvSpPr>
              <a:spLocks noChangeShapeType="1"/>
            </p:cNvSpPr>
            <p:nvPr/>
          </p:nvSpPr>
          <p:spPr bwMode="auto">
            <a:xfrm flipH="1">
              <a:off x="1832" y="2334"/>
              <a:ext cx="149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75" name="Group 159"/>
          <p:cNvGrpSpPr>
            <a:grpSpLocks/>
          </p:cNvGrpSpPr>
          <p:nvPr/>
        </p:nvGrpSpPr>
        <p:grpSpPr bwMode="auto">
          <a:xfrm>
            <a:off x="1657350" y="1519238"/>
            <a:ext cx="485775" cy="323850"/>
            <a:chOff x="1044" y="957"/>
            <a:chExt cx="306" cy="204"/>
          </a:xfrm>
        </p:grpSpPr>
        <p:sp>
          <p:nvSpPr>
            <p:cNvPr id="90327" name="Freeform 160"/>
            <p:cNvSpPr>
              <a:spLocks/>
            </p:cNvSpPr>
            <p:nvPr/>
          </p:nvSpPr>
          <p:spPr bwMode="auto">
            <a:xfrm>
              <a:off x="1044" y="973"/>
              <a:ext cx="70" cy="129"/>
            </a:xfrm>
            <a:custGeom>
              <a:avLst/>
              <a:gdLst>
                <a:gd name="T0" fmla="*/ 0 w 123"/>
                <a:gd name="T1" fmla="*/ 23 h 227"/>
                <a:gd name="T2" fmla="*/ 3 w 123"/>
                <a:gd name="T3" fmla="*/ 23 h 227"/>
                <a:gd name="T4" fmla="*/ 5 w 123"/>
                <a:gd name="T5" fmla="*/ 23 h 227"/>
                <a:gd name="T6" fmla="*/ 5 w 123"/>
                <a:gd name="T7" fmla="*/ 23 h 227"/>
                <a:gd name="T8" fmla="*/ 6 w 123"/>
                <a:gd name="T9" fmla="*/ 23 h 227"/>
                <a:gd name="T10" fmla="*/ 6 w 123"/>
                <a:gd name="T11" fmla="*/ 23 h 227"/>
                <a:gd name="T12" fmla="*/ 7 w 123"/>
                <a:gd name="T13" fmla="*/ 22 h 227"/>
                <a:gd name="T14" fmla="*/ 8 w 123"/>
                <a:gd name="T15" fmla="*/ 21 h 227"/>
                <a:gd name="T16" fmla="*/ 8 w 123"/>
                <a:gd name="T17" fmla="*/ 20 h 227"/>
                <a:gd name="T18" fmla="*/ 9 w 123"/>
                <a:gd name="T19" fmla="*/ 19 h 227"/>
                <a:gd name="T20" fmla="*/ 9 w 123"/>
                <a:gd name="T21" fmla="*/ 18 h 227"/>
                <a:gd name="T22" fmla="*/ 10 w 123"/>
                <a:gd name="T23" fmla="*/ 16 h 227"/>
                <a:gd name="T24" fmla="*/ 10 w 123"/>
                <a:gd name="T25" fmla="*/ 15 h 227"/>
                <a:gd name="T26" fmla="*/ 10 w 123"/>
                <a:gd name="T27" fmla="*/ 14 h 227"/>
                <a:gd name="T28" fmla="*/ 10 w 123"/>
                <a:gd name="T29" fmla="*/ 13 h 227"/>
                <a:gd name="T30" fmla="*/ 10 w 123"/>
                <a:gd name="T31" fmla="*/ 13 h 227"/>
                <a:gd name="T32" fmla="*/ 10 w 123"/>
                <a:gd name="T33" fmla="*/ 11 h 227"/>
                <a:gd name="T34" fmla="*/ 9 w 123"/>
                <a:gd name="T35" fmla="*/ 11 h 227"/>
                <a:gd name="T36" fmla="*/ 9 w 123"/>
                <a:gd name="T37" fmla="*/ 11 h 227"/>
                <a:gd name="T38" fmla="*/ 8 w 123"/>
                <a:gd name="T39" fmla="*/ 11 h 227"/>
                <a:gd name="T40" fmla="*/ 7 w 123"/>
                <a:gd name="T41" fmla="*/ 10 h 227"/>
                <a:gd name="T42" fmla="*/ 3 w 123"/>
                <a:gd name="T43" fmla="*/ 10 h 227"/>
                <a:gd name="T44" fmla="*/ 6 w 123"/>
                <a:gd name="T45" fmla="*/ 0 h 227"/>
                <a:gd name="T46" fmla="*/ 13 w 123"/>
                <a:gd name="T47" fmla="*/ 0 h 2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3" h="227">
                  <a:moveTo>
                    <a:pt x="0" y="227"/>
                  </a:moveTo>
                  <a:lnTo>
                    <a:pt x="36" y="227"/>
                  </a:lnTo>
                  <a:lnTo>
                    <a:pt x="42" y="227"/>
                  </a:lnTo>
                  <a:lnTo>
                    <a:pt x="49" y="224"/>
                  </a:lnTo>
                  <a:lnTo>
                    <a:pt x="55" y="221"/>
                  </a:lnTo>
                  <a:lnTo>
                    <a:pt x="61" y="216"/>
                  </a:lnTo>
                  <a:lnTo>
                    <a:pt x="68" y="209"/>
                  </a:lnTo>
                  <a:lnTo>
                    <a:pt x="73" y="203"/>
                  </a:lnTo>
                  <a:lnTo>
                    <a:pt x="77" y="194"/>
                  </a:lnTo>
                  <a:lnTo>
                    <a:pt x="82" y="186"/>
                  </a:lnTo>
                  <a:lnTo>
                    <a:pt x="85" y="177"/>
                  </a:lnTo>
                  <a:lnTo>
                    <a:pt x="91" y="152"/>
                  </a:lnTo>
                  <a:lnTo>
                    <a:pt x="93" y="143"/>
                  </a:lnTo>
                  <a:lnTo>
                    <a:pt x="93" y="135"/>
                  </a:lnTo>
                  <a:lnTo>
                    <a:pt x="93" y="126"/>
                  </a:lnTo>
                  <a:lnTo>
                    <a:pt x="91" y="119"/>
                  </a:lnTo>
                  <a:lnTo>
                    <a:pt x="89" y="112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5" y="102"/>
                  </a:lnTo>
                  <a:lnTo>
                    <a:pt x="69" y="101"/>
                  </a:lnTo>
                  <a:lnTo>
                    <a:pt x="34" y="101"/>
                  </a:lnTo>
                  <a:lnTo>
                    <a:pt x="61" y="0"/>
                  </a:lnTo>
                  <a:lnTo>
                    <a:pt x="12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8" name="Line 161"/>
            <p:cNvSpPr>
              <a:spLocks noChangeShapeType="1"/>
            </p:cNvSpPr>
            <p:nvPr/>
          </p:nvSpPr>
          <p:spPr bwMode="auto">
            <a:xfrm flipV="1">
              <a:off x="1142" y="973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9" name="Freeform 162"/>
            <p:cNvSpPr>
              <a:spLocks/>
            </p:cNvSpPr>
            <p:nvPr/>
          </p:nvSpPr>
          <p:spPr bwMode="auto">
            <a:xfrm>
              <a:off x="1154" y="957"/>
              <a:ext cx="43" cy="157"/>
            </a:xfrm>
            <a:custGeom>
              <a:avLst/>
              <a:gdLst>
                <a:gd name="T0" fmla="*/ 8 w 75"/>
                <a:gd name="T1" fmla="*/ 0 h 279"/>
                <a:gd name="T2" fmla="*/ 7 w 75"/>
                <a:gd name="T3" fmla="*/ 3 h 279"/>
                <a:gd name="T4" fmla="*/ 6 w 75"/>
                <a:gd name="T5" fmla="*/ 5 h 279"/>
                <a:gd name="T6" fmla="*/ 5 w 75"/>
                <a:gd name="T7" fmla="*/ 8 h 279"/>
                <a:gd name="T8" fmla="*/ 3 w 75"/>
                <a:gd name="T9" fmla="*/ 10 h 279"/>
                <a:gd name="T10" fmla="*/ 2 w 75"/>
                <a:gd name="T11" fmla="*/ 13 h 279"/>
                <a:gd name="T12" fmla="*/ 2 w 75"/>
                <a:gd name="T13" fmla="*/ 15 h 279"/>
                <a:gd name="T14" fmla="*/ 1 w 75"/>
                <a:gd name="T15" fmla="*/ 18 h 279"/>
                <a:gd name="T16" fmla="*/ 1 w 75"/>
                <a:gd name="T17" fmla="*/ 21 h 279"/>
                <a:gd name="T18" fmla="*/ 1 w 75"/>
                <a:gd name="T19" fmla="*/ 23 h 279"/>
                <a:gd name="T20" fmla="*/ 1 w 75"/>
                <a:gd name="T21" fmla="*/ 25 h 279"/>
                <a:gd name="T22" fmla="*/ 0 w 75"/>
                <a:gd name="T23" fmla="*/ 28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9">
                  <a:moveTo>
                    <a:pt x="75" y="0"/>
                  </a:moveTo>
                  <a:lnTo>
                    <a:pt x="63" y="25"/>
                  </a:lnTo>
                  <a:lnTo>
                    <a:pt x="51" y="50"/>
                  </a:lnTo>
                  <a:lnTo>
                    <a:pt x="41" y="76"/>
                  </a:lnTo>
                  <a:lnTo>
                    <a:pt x="32" y="101"/>
                  </a:lnTo>
                  <a:lnTo>
                    <a:pt x="23" y="127"/>
                  </a:lnTo>
                  <a:lnTo>
                    <a:pt x="17" y="152"/>
                  </a:lnTo>
                  <a:lnTo>
                    <a:pt x="10" y="179"/>
                  </a:lnTo>
                  <a:lnTo>
                    <a:pt x="6" y="204"/>
                  </a:lnTo>
                  <a:lnTo>
                    <a:pt x="3" y="230"/>
                  </a:lnTo>
                  <a:lnTo>
                    <a:pt x="1" y="255"/>
                  </a:lnTo>
                  <a:lnTo>
                    <a:pt x="0" y="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0" name="Freeform 163"/>
            <p:cNvSpPr>
              <a:spLocks/>
            </p:cNvSpPr>
            <p:nvPr/>
          </p:nvSpPr>
          <p:spPr bwMode="auto">
            <a:xfrm>
              <a:off x="1197" y="973"/>
              <a:ext cx="59" cy="129"/>
            </a:xfrm>
            <a:custGeom>
              <a:avLst/>
              <a:gdLst>
                <a:gd name="T0" fmla="*/ 0 w 105"/>
                <a:gd name="T1" fmla="*/ 23 h 227"/>
                <a:gd name="T2" fmla="*/ 1 w 105"/>
                <a:gd name="T3" fmla="*/ 23 h 227"/>
                <a:gd name="T4" fmla="*/ 2 w 105"/>
                <a:gd name="T5" fmla="*/ 23 h 227"/>
                <a:gd name="T6" fmla="*/ 3 w 105"/>
                <a:gd name="T7" fmla="*/ 22 h 227"/>
                <a:gd name="T8" fmla="*/ 4 w 105"/>
                <a:gd name="T9" fmla="*/ 20 h 227"/>
                <a:gd name="T10" fmla="*/ 5 w 105"/>
                <a:gd name="T11" fmla="*/ 19 h 227"/>
                <a:gd name="T12" fmla="*/ 6 w 105"/>
                <a:gd name="T13" fmla="*/ 18 h 227"/>
                <a:gd name="T14" fmla="*/ 7 w 105"/>
                <a:gd name="T15" fmla="*/ 17 h 227"/>
                <a:gd name="T16" fmla="*/ 7 w 105"/>
                <a:gd name="T17" fmla="*/ 15 h 227"/>
                <a:gd name="T18" fmla="*/ 8 w 105"/>
                <a:gd name="T19" fmla="*/ 14 h 227"/>
                <a:gd name="T20" fmla="*/ 8 w 105"/>
                <a:gd name="T21" fmla="*/ 13 h 227"/>
                <a:gd name="T22" fmla="*/ 11 w 105"/>
                <a:gd name="T23" fmla="*/ 5 h 227"/>
                <a:gd name="T24" fmla="*/ 11 w 105"/>
                <a:gd name="T25" fmla="*/ 4 h 227"/>
                <a:gd name="T26" fmla="*/ 11 w 105"/>
                <a:gd name="T27" fmla="*/ 3 h 227"/>
                <a:gd name="T28" fmla="*/ 11 w 105"/>
                <a:gd name="T29" fmla="*/ 3 h 227"/>
                <a:gd name="T30" fmla="*/ 11 w 105"/>
                <a:gd name="T31" fmla="*/ 2 h 227"/>
                <a:gd name="T32" fmla="*/ 10 w 105"/>
                <a:gd name="T33" fmla="*/ 1 h 227"/>
                <a:gd name="T34" fmla="*/ 10 w 105"/>
                <a:gd name="T35" fmla="*/ 1 h 227"/>
                <a:gd name="T36" fmla="*/ 9 w 105"/>
                <a:gd name="T37" fmla="*/ 1 h 227"/>
                <a:gd name="T38" fmla="*/ 9 w 105"/>
                <a:gd name="T39" fmla="*/ 1 h 227"/>
                <a:gd name="T40" fmla="*/ 8 w 105"/>
                <a:gd name="T41" fmla="*/ 0 h 227"/>
                <a:gd name="T42" fmla="*/ 7 w 105"/>
                <a:gd name="T43" fmla="*/ 1 h 227"/>
                <a:gd name="T44" fmla="*/ 7 w 105"/>
                <a:gd name="T45" fmla="*/ 1 h 227"/>
                <a:gd name="T46" fmla="*/ 6 w 105"/>
                <a:gd name="T47" fmla="*/ 1 h 227"/>
                <a:gd name="T48" fmla="*/ 6 w 105"/>
                <a:gd name="T49" fmla="*/ 1 h 227"/>
                <a:gd name="T50" fmla="*/ 4 w 105"/>
                <a:gd name="T51" fmla="*/ 2 h 227"/>
                <a:gd name="T52" fmla="*/ 4 w 105"/>
                <a:gd name="T53" fmla="*/ 3 h 227"/>
                <a:gd name="T54" fmla="*/ 4 w 105"/>
                <a:gd name="T55" fmla="*/ 3 h 227"/>
                <a:gd name="T56" fmla="*/ 3 w 105"/>
                <a:gd name="T57" fmla="*/ 4 h 227"/>
                <a:gd name="T58" fmla="*/ 3 w 105"/>
                <a:gd name="T59" fmla="*/ 5 h 227"/>
                <a:gd name="T60" fmla="*/ 2 w 105"/>
                <a:gd name="T61" fmla="*/ 8 h 227"/>
                <a:gd name="T62" fmla="*/ 2 w 105"/>
                <a:gd name="T63" fmla="*/ 9 h 227"/>
                <a:gd name="T64" fmla="*/ 2 w 105"/>
                <a:gd name="T65" fmla="*/ 10 h 227"/>
                <a:gd name="T66" fmla="*/ 2 w 105"/>
                <a:gd name="T67" fmla="*/ 10 h 227"/>
                <a:gd name="T68" fmla="*/ 2 w 105"/>
                <a:gd name="T69" fmla="*/ 11 h 227"/>
                <a:gd name="T70" fmla="*/ 2 w 105"/>
                <a:gd name="T71" fmla="*/ 12 h 227"/>
                <a:gd name="T72" fmla="*/ 3 w 105"/>
                <a:gd name="T73" fmla="*/ 13 h 227"/>
                <a:gd name="T74" fmla="*/ 3 w 105"/>
                <a:gd name="T75" fmla="*/ 13 h 227"/>
                <a:gd name="T76" fmla="*/ 4 w 105"/>
                <a:gd name="T77" fmla="*/ 13 h 227"/>
                <a:gd name="T78" fmla="*/ 4 w 105"/>
                <a:gd name="T79" fmla="*/ 13 h 227"/>
                <a:gd name="T80" fmla="*/ 8 w 105"/>
                <a:gd name="T81" fmla="*/ 13 h 2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5" h="227">
                  <a:moveTo>
                    <a:pt x="0" y="227"/>
                  </a:moveTo>
                  <a:lnTo>
                    <a:pt x="11" y="222"/>
                  </a:lnTo>
                  <a:lnTo>
                    <a:pt x="22" y="216"/>
                  </a:lnTo>
                  <a:lnTo>
                    <a:pt x="32" y="207"/>
                  </a:lnTo>
                  <a:lnTo>
                    <a:pt x="42" y="198"/>
                  </a:lnTo>
                  <a:lnTo>
                    <a:pt x="50" y="186"/>
                  </a:lnTo>
                  <a:lnTo>
                    <a:pt x="59" y="174"/>
                  </a:lnTo>
                  <a:lnTo>
                    <a:pt x="66" y="161"/>
                  </a:lnTo>
                  <a:lnTo>
                    <a:pt x="74" y="148"/>
                  </a:lnTo>
                  <a:lnTo>
                    <a:pt x="79" y="134"/>
                  </a:lnTo>
                  <a:lnTo>
                    <a:pt x="84" y="120"/>
                  </a:lnTo>
                  <a:lnTo>
                    <a:pt x="103" y="51"/>
                  </a:lnTo>
                  <a:lnTo>
                    <a:pt x="104" y="41"/>
                  </a:lnTo>
                  <a:lnTo>
                    <a:pt x="105" y="33"/>
                  </a:lnTo>
                  <a:lnTo>
                    <a:pt x="104" y="25"/>
                  </a:lnTo>
                  <a:lnTo>
                    <a:pt x="103" y="18"/>
                  </a:lnTo>
                  <a:lnTo>
                    <a:pt x="99" y="11"/>
                  </a:lnTo>
                  <a:lnTo>
                    <a:pt x="96" y="6"/>
                  </a:lnTo>
                  <a:lnTo>
                    <a:pt x="92" y="3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1"/>
                  </a:lnTo>
                  <a:lnTo>
                    <a:pt x="68" y="3"/>
                  </a:lnTo>
                  <a:lnTo>
                    <a:pt x="61" y="6"/>
                  </a:lnTo>
                  <a:lnTo>
                    <a:pt x="55" y="11"/>
                  </a:lnTo>
                  <a:lnTo>
                    <a:pt x="48" y="18"/>
                  </a:lnTo>
                  <a:lnTo>
                    <a:pt x="43" y="25"/>
                  </a:lnTo>
                  <a:lnTo>
                    <a:pt x="38" y="33"/>
                  </a:lnTo>
                  <a:lnTo>
                    <a:pt x="35" y="41"/>
                  </a:lnTo>
                  <a:lnTo>
                    <a:pt x="31" y="51"/>
                  </a:lnTo>
                  <a:lnTo>
                    <a:pt x="25" y="75"/>
                  </a:lnTo>
                  <a:lnTo>
                    <a:pt x="23" y="85"/>
                  </a:lnTo>
                  <a:lnTo>
                    <a:pt x="22" y="93"/>
                  </a:lnTo>
                  <a:lnTo>
                    <a:pt x="23" y="101"/>
                  </a:lnTo>
                  <a:lnTo>
                    <a:pt x="24" y="108"/>
                  </a:lnTo>
                  <a:lnTo>
                    <a:pt x="27" y="115"/>
                  </a:lnTo>
                  <a:lnTo>
                    <a:pt x="30" y="120"/>
                  </a:lnTo>
                  <a:lnTo>
                    <a:pt x="36" y="123"/>
                  </a:lnTo>
                  <a:lnTo>
                    <a:pt x="41" y="125"/>
                  </a:lnTo>
                  <a:lnTo>
                    <a:pt x="46" y="126"/>
                  </a:lnTo>
                  <a:lnTo>
                    <a:pt x="81" y="1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1" name="Line 164"/>
            <p:cNvSpPr>
              <a:spLocks noChangeShapeType="1"/>
            </p:cNvSpPr>
            <p:nvPr/>
          </p:nvSpPr>
          <p:spPr bwMode="auto">
            <a:xfrm flipV="1">
              <a:off x="1287" y="973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2" name="Freeform 165"/>
            <p:cNvSpPr>
              <a:spLocks/>
            </p:cNvSpPr>
            <p:nvPr/>
          </p:nvSpPr>
          <p:spPr bwMode="auto">
            <a:xfrm>
              <a:off x="1291" y="957"/>
              <a:ext cx="39" cy="157"/>
            </a:xfrm>
            <a:custGeom>
              <a:avLst/>
              <a:gdLst>
                <a:gd name="T0" fmla="*/ 0 w 75"/>
                <a:gd name="T1" fmla="*/ 28 h 279"/>
                <a:gd name="T2" fmla="*/ 1 w 75"/>
                <a:gd name="T3" fmla="*/ 25 h 279"/>
                <a:gd name="T4" fmla="*/ 2 w 75"/>
                <a:gd name="T5" fmla="*/ 23 h 279"/>
                <a:gd name="T6" fmla="*/ 3 w 75"/>
                <a:gd name="T7" fmla="*/ 21 h 279"/>
                <a:gd name="T8" fmla="*/ 3 w 75"/>
                <a:gd name="T9" fmla="*/ 18 h 279"/>
                <a:gd name="T10" fmla="*/ 4 w 75"/>
                <a:gd name="T11" fmla="*/ 15 h 279"/>
                <a:gd name="T12" fmla="*/ 4 w 75"/>
                <a:gd name="T13" fmla="*/ 13 h 279"/>
                <a:gd name="T14" fmla="*/ 5 w 75"/>
                <a:gd name="T15" fmla="*/ 10 h 279"/>
                <a:gd name="T16" fmla="*/ 5 w 75"/>
                <a:gd name="T17" fmla="*/ 8 h 279"/>
                <a:gd name="T18" fmla="*/ 5 w 75"/>
                <a:gd name="T19" fmla="*/ 5 h 279"/>
                <a:gd name="T20" fmla="*/ 5 w 75"/>
                <a:gd name="T21" fmla="*/ 3 h 279"/>
                <a:gd name="T22" fmla="*/ 5 w 75"/>
                <a:gd name="T23" fmla="*/ 0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9">
                  <a:moveTo>
                    <a:pt x="0" y="279"/>
                  </a:moveTo>
                  <a:lnTo>
                    <a:pt x="12" y="255"/>
                  </a:lnTo>
                  <a:lnTo>
                    <a:pt x="24" y="229"/>
                  </a:lnTo>
                  <a:lnTo>
                    <a:pt x="34" y="204"/>
                  </a:lnTo>
                  <a:lnTo>
                    <a:pt x="43" y="179"/>
                  </a:lnTo>
                  <a:lnTo>
                    <a:pt x="51" y="152"/>
                  </a:lnTo>
                  <a:lnTo>
                    <a:pt x="59" y="127"/>
                  </a:lnTo>
                  <a:lnTo>
                    <a:pt x="64" y="101"/>
                  </a:lnTo>
                  <a:lnTo>
                    <a:pt x="69" y="76"/>
                  </a:lnTo>
                  <a:lnTo>
                    <a:pt x="72" y="50"/>
                  </a:lnTo>
                  <a:lnTo>
                    <a:pt x="74" y="25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33" name="Freeform 166"/>
            <p:cNvSpPr>
              <a:spLocks/>
            </p:cNvSpPr>
            <p:nvPr/>
          </p:nvSpPr>
          <p:spPr bwMode="auto">
            <a:xfrm>
              <a:off x="1299" y="1110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2" y="55"/>
                  </a:lnTo>
                  <a:lnTo>
                    <a:pt x="6" y="65"/>
                  </a:lnTo>
                  <a:lnTo>
                    <a:pt x="11" y="73"/>
                  </a:lnTo>
                  <a:lnTo>
                    <a:pt x="17" y="79"/>
                  </a:lnTo>
                  <a:lnTo>
                    <a:pt x="27" y="85"/>
                  </a:lnTo>
                  <a:lnTo>
                    <a:pt x="36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5"/>
                  </a:lnTo>
                  <a:lnTo>
                    <a:pt x="74" y="79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183" name="Line 167"/>
          <p:cNvSpPr>
            <a:spLocks noChangeShapeType="1"/>
          </p:cNvSpPr>
          <p:nvPr/>
        </p:nvSpPr>
        <p:spPr bwMode="auto">
          <a:xfrm>
            <a:off x="2098675" y="1806575"/>
            <a:ext cx="0" cy="44259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184" name="Group 168"/>
          <p:cNvGrpSpPr>
            <a:grpSpLocks/>
          </p:cNvGrpSpPr>
          <p:nvPr/>
        </p:nvGrpSpPr>
        <p:grpSpPr bwMode="auto">
          <a:xfrm>
            <a:off x="2062163" y="3786188"/>
            <a:ext cx="217487" cy="273050"/>
            <a:chOff x="1299" y="2385"/>
            <a:chExt cx="137" cy="172"/>
          </a:xfrm>
        </p:grpSpPr>
        <p:sp>
          <p:nvSpPr>
            <p:cNvPr id="90325" name="Freeform 169"/>
            <p:cNvSpPr>
              <a:spLocks/>
            </p:cNvSpPr>
            <p:nvPr/>
          </p:nvSpPr>
          <p:spPr bwMode="auto">
            <a:xfrm>
              <a:off x="1299" y="2385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5"/>
                  </a:moveTo>
                  <a:lnTo>
                    <a:pt x="90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2" y="35"/>
                  </a:lnTo>
                  <a:lnTo>
                    <a:pt x="0" y="45"/>
                  </a:lnTo>
                  <a:lnTo>
                    <a:pt x="2" y="55"/>
                  </a:lnTo>
                  <a:lnTo>
                    <a:pt x="6" y="65"/>
                  </a:lnTo>
                  <a:lnTo>
                    <a:pt x="11" y="73"/>
                  </a:lnTo>
                  <a:lnTo>
                    <a:pt x="17" y="80"/>
                  </a:lnTo>
                  <a:lnTo>
                    <a:pt x="27" y="85"/>
                  </a:lnTo>
                  <a:lnTo>
                    <a:pt x="36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5"/>
                  </a:lnTo>
                  <a:lnTo>
                    <a:pt x="74" y="80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90" y="55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6" name="Freeform 170"/>
            <p:cNvSpPr>
              <a:spLocks/>
            </p:cNvSpPr>
            <p:nvPr/>
          </p:nvSpPr>
          <p:spPr bwMode="auto">
            <a:xfrm>
              <a:off x="1377" y="2428"/>
              <a:ext cx="59" cy="129"/>
            </a:xfrm>
            <a:custGeom>
              <a:avLst/>
              <a:gdLst>
                <a:gd name="T0" fmla="*/ 0 w 103"/>
                <a:gd name="T1" fmla="*/ 23 h 227"/>
                <a:gd name="T2" fmla="*/ 1 w 103"/>
                <a:gd name="T3" fmla="*/ 23 h 227"/>
                <a:gd name="T4" fmla="*/ 2 w 103"/>
                <a:gd name="T5" fmla="*/ 23 h 227"/>
                <a:gd name="T6" fmla="*/ 3 w 103"/>
                <a:gd name="T7" fmla="*/ 22 h 227"/>
                <a:gd name="T8" fmla="*/ 4 w 103"/>
                <a:gd name="T9" fmla="*/ 20 h 227"/>
                <a:gd name="T10" fmla="*/ 6 w 103"/>
                <a:gd name="T11" fmla="*/ 19 h 227"/>
                <a:gd name="T12" fmla="*/ 6 w 103"/>
                <a:gd name="T13" fmla="*/ 18 h 227"/>
                <a:gd name="T14" fmla="*/ 7 w 103"/>
                <a:gd name="T15" fmla="*/ 17 h 227"/>
                <a:gd name="T16" fmla="*/ 7 w 103"/>
                <a:gd name="T17" fmla="*/ 15 h 227"/>
                <a:gd name="T18" fmla="*/ 9 w 103"/>
                <a:gd name="T19" fmla="*/ 14 h 227"/>
                <a:gd name="T20" fmla="*/ 9 w 103"/>
                <a:gd name="T21" fmla="*/ 13 h 227"/>
                <a:gd name="T22" fmla="*/ 11 w 103"/>
                <a:gd name="T23" fmla="*/ 5 h 227"/>
                <a:gd name="T24" fmla="*/ 11 w 103"/>
                <a:gd name="T25" fmla="*/ 4 h 227"/>
                <a:gd name="T26" fmla="*/ 11 w 103"/>
                <a:gd name="T27" fmla="*/ 3 h 227"/>
                <a:gd name="T28" fmla="*/ 11 w 103"/>
                <a:gd name="T29" fmla="*/ 3 h 227"/>
                <a:gd name="T30" fmla="*/ 11 w 103"/>
                <a:gd name="T31" fmla="*/ 2 h 227"/>
                <a:gd name="T32" fmla="*/ 11 w 103"/>
                <a:gd name="T33" fmla="*/ 1 h 227"/>
                <a:gd name="T34" fmla="*/ 10 w 103"/>
                <a:gd name="T35" fmla="*/ 1 h 227"/>
                <a:gd name="T36" fmla="*/ 10 w 103"/>
                <a:gd name="T37" fmla="*/ 1 h 227"/>
                <a:gd name="T38" fmla="*/ 9 w 103"/>
                <a:gd name="T39" fmla="*/ 1 h 227"/>
                <a:gd name="T40" fmla="*/ 9 w 103"/>
                <a:gd name="T41" fmla="*/ 0 h 227"/>
                <a:gd name="T42" fmla="*/ 7 w 103"/>
                <a:gd name="T43" fmla="*/ 1 h 227"/>
                <a:gd name="T44" fmla="*/ 7 w 103"/>
                <a:gd name="T45" fmla="*/ 1 h 227"/>
                <a:gd name="T46" fmla="*/ 6 w 103"/>
                <a:gd name="T47" fmla="*/ 1 h 227"/>
                <a:gd name="T48" fmla="*/ 6 w 103"/>
                <a:gd name="T49" fmla="*/ 1 h 227"/>
                <a:gd name="T50" fmla="*/ 5 w 103"/>
                <a:gd name="T51" fmla="*/ 2 h 227"/>
                <a:gd name="T52" fmla="*/ 4 w 103"/>
                <a:gd name="T53" fmla="*/ 3 h 227"/>
                <a:gd name="T54" fmla="*/ 4 w 103"/>
                <a:gd name="T55" fmla="*/ 3 h 227"/>
                <a:gd name="T56" fmla="*/ 3 w 103"/>
                <a:gd name="T57" fmla="*/ 4 h 227"/>
                <a:gd name="T58" fmla="*/ 3 w 103"/>
                <a:gd name="T59" fmla="*/ 5 h 227"/>
                <a:gd name="T60" fmla="*/ 2 w 103"/>
                <a:gd name="T61" fmla="*/ 8 h 227"/>
                <a:gd name="T62" fmla="*/ 2 w 103"/>
                <a:gd name="T63" fmla="*/ 9 h 227"/>
                <a:gd name="T64" fmla="*/ 2 w 103"/>
                <a:gd name="T65" fmla="*/ 10 h 227"/>
                <a:gd name="T66" fmla="*/ 2 w 103"/>
                <a:gd name="T67" fmla="*/ 10 h 227"/>
                <a:gd name="T68" fmla="*/ 2 w 103"/>
                <a:gd name="T69" fmla="*/ 11 h 227"/>
                <a:gd name="T70" fmla="*/ 3 w 103"/>
                <a:gd name="T71" fmla="*/ 12 h 227"/>
                <a:gd name="T72" fmla="*/ 3 w 103"/>
                <a:gd name="T73" fmla="*/ 13 h 227"/>
                <a:gd name="T74" fmla="*/ 3 w 103"/>
                <a:gd name="T75" fmla="*/ 13 h 227"/>
                <a:gd name="T76" fmla="*/ 4 w 103"/>
                <a:gd name="T77" fmla="*/ 13 h 227"/>
                <a:gd name="T78" fmla="*/ 5 w 103"/>
                <a:gd name="T79" fmla="*/ 13 h 227"/>
                <a:gd name="T80" fmla="*/ 9 w 103"/>
                <a:gd name="T81" fmla="*/ 13 h 2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27">
                  <a:moveTo>
                    <a:pt x="0" y="227"/>
                  </a:moveTo>
                  <a:lnTo>
                    <a:pt x="11" y="222"/>
                  </a:lnTo>
                  <a:lnTo>
                    <a:pt x="20" y="216"/>
                  </a:lnTo>
                  <a:lnTo>
                    <a:pt x="31" y="207"/>
                  </a:lnTo>
                  <a:lnTo>
                    <a:pt x="40" y="198"/>
                  </a:lnTo>
                  <a:lnTo>
                    <a:pt x="50" y="186"/>
                  </a:lnTo>
                  <a:lnTo>
                    <a:pt x="58" y="174"/>
                  </a:lnTo>
                  <a:lnTo>
                    <a:pt x="66" y="161"/>
                  </a:lnTo>
                  <a:lnTo>
                    <a:pt x="72" y="147"/>
                  </a:lnTo>
                  <a:lnTo>
                    <a:pt x="78" y="134"/>
                  </a:lnTo>
                  <a:lnTo>
                    <a:pt x="82" y="120"/>
                  </a:lnTo>
                  <a:lnTo>
                    <a:pt x="101" y="51"/>
                  </a:lnTo>
                  <a:lnTo>
                    <a:pt x="102" y="41"/>
                  </a:lnTo>
                  <a:lnTo>
                    <a:pt x="103" y="33"/>
                  </a:lnTo>
                  <a:lnTo>
                    <a:pt x="103" y="25"/>
                  </a:lnTo>
                  <a:lnTo>
                    <a:pt x="101" y="18"/>
                  </a:lnTo>
                  <a:lnTo>
                    <a:pt x="99" y="11"/>
                  </a:lnTo>
                  <a:lnTo>
                    <a:pt x="95" y="6"/>
                  </a:lnTo>
                  <a:lnTo>
                    <a:pt x="90" y="3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1"/>
                  </a:lnTo>
                  <a:lnTo>
                    <a:pt x="66" y="3"/>
                  </a:lnTo>
                  <a:lnTo>
                    <a:pt x="60" y="6"/>
                  </a:lnTo>
                  <a:lnTo>
                    <a:pt x="53" y="11"/>
                  </a:lnTo>
                  <a:lnTo>
                    <a:pt x="47" y="18"/>
                  </a:lnTo>
                  <a:lnTo>
                    <a:pt x="41" y="25"/>
                  </a:lnTo>
                  <a:lnTo>
                    <a:pt x="37" y="33"/>
                  </a:lnTo>
                  <a:lnTo>
                    <a:pt x="33" y="41"/>
                  </a:lnTo>
                  <a:lnTo>
                    <a:pt x="30" y="51"/>
                  </a:lnTo>
                  <a:lnTo>
                    <a:pt x="23" y="75"/>
                  </a:lnTo>
                  <a:lnTo>
                    <a:pt x="21" y="85"/>
                  </a:lnTo>
                  <a:lnTo>
                    <a:pt x="20" y="93"/>
                  </a:lnTo>
                  <a:lnTo>
                    <a:pt x="21" y="101"/>
                  </a:lnTo>
                  <a:lnTo>
                    <a:pt x="22" y="108"/>
                  </a:lnTo>
                  <a:lnTo>
                    <a:pt x="25" y="114"/>
                  </a:lnTo>
                  <a:lnTo>
                    <a:pt x="29" y="120"/>
                  </a:lnTo>
                  <a:lnTo>
                    <a:pt x="34" y="123"/>
                  </a:lnTo>
                  <a:lnTo>
                    <a:pt x="39" y="125"/>
                  </a:lnTo>
                  <a:lnTo>
                    <a:pt x="45" y="126"/>
                  </a:lnTo>
                  <a:lnTo>
                    <a:pt x="81" y="1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87" name="Group 171"/>
          <p:cNvGrpSpPr>
            <a:grpSpLocks/>
          </p:cNvGrpSpPr>
          <p:nvPr/>
        </p:nvGrpSpPr>
        <p:grpSpPr bwMode="auto">
          <a:xfrm>
            <a:off x="2062163" y="6005513"/>
            <a:ext cx="215900" cy="263525"/>
            <a:chOff x="1299" y="3783"/>
            <a:chExt cx="136" cy="166"/>
          </a:xfrm>
        </p:grpSpPr>
        <p:sp>
          <p:nvSpPr>
            <p:cNvPr id="90323" name="Freeform 172"/>
            <p:cNvSpPr>
              <a:spLocks/>
            </p:cNvSpPr>
            <p:nvPr/>
          </p:nvSpPr>
          <p:spPr bwMode="auto">
            <a:xfrm>
              <a:off x="1299" y="3898"/>
              <a:ext cx="51" cy="51"/>
            </a:xfrm>
            <a:custGeom>
              <a:avLst/>
              <a:gdLst>
                <a:gd name="T0" fmla="*/ 9 w 91"/>
                <a:gd name="T1" fmla="*/ 4 h 91"/>
                <a:gd name="T2" fmla="*/ 9 w 91"/>
                <a:gd name="T3" fmla="*/ 3 h 91"/>
                <a:gd name="T4" fmla="*/ 8 w 91"/>
                <a:gd name="T5" fmla="*/ 2 h 91"/>
                <a:gd name="T6" fmla="*/ 8 w 91"/>
                <a:gd name="T7" fmla="*/ 2 h 91"/>
                <a:gd name="T8" fmla="*/ 7 w 91"/>
                <a:gd name="T9" fmla="*/ 1 h 91"/>
                <a:gd name="T10" fmla="*/ 6 w 91"/>
                <a:gd name="T11" fmla="*/ 1 h 91"/>
                <a:gd name="T12" fmla="*/ 6 w 91"/>
                <a:gd name="T13" fmla="*/ 1 h 91"/>
                <a:gd name="T14" fmla="*/ 4 w 91"/>
                <a:gd name="T15" fmla="*/ 0 h 91"/>
                <a:gd name="T16" fmla="*/ 3 w 91"/>
                <a:gd name="T17" fmla="*/ 1 h 91"/>
                <a:gd name="T18" fmla="*/ 2 w 91"/>
                <a:gd name="T19" fmla="*/ 1 h 91"/>
                <a:gd name="T20" fmla="*/ 2 w 91"/>
                <a:gd name="T21" fmla="*/ 1 h 91"/>
                <a:gd name="T22" fmla="*/ 1 w 91"/>
                <a:gd name="T23" fmla="*/ 2 h 91"/>
                <a:gd name="T24" fmla="*/ 1 w 91"/>
                <a:gd name="T25" fmla="*/ 2 h 91"/>
                <a:gd name="T26" fmla="*/ 1 w 91"/>
                <a:gd name="T27" fmla="*/ 3 h 91"/>
                <a:gd name="T28" fmla="*/ 0 w 91"/>
                <a:gd name="T29" fmla="*/ 4 h 91"/>
                <a:gd name="T30" fmla="*/ 1 w 91"/>
                <a:gd name="T31" fmla="*/ 6 h 91"/>
                <a:gd name="T32" fmla="*/ 1 w 91"/>
                <a:gd name="T33" fmla="*/ 6 h 91"/>
                <a:gd name="T34" fmla="*/ 1 w 91"/>
                <a:gd name="T35" fmla="*/ 7 h 91"/>
                <a:gd name="T36" fmla="*/ 2 w 91"/>
                <a:gd name="T37" fmla="*/ 8 h 91"/>
                <a:gd name="T38" fmla="*/ 2 w 91"/>
                <a:gd name="T39" fmla="*/ 8 h 91"/>
                <a:gd name="T40" fmla="*/ 3 w 91"/>
                <a:gd name="T41" fmla="*/ 9 h 91"/>
                <a:gd name="T42" fmla="*/ 4 w 91"/>
                <a:gd name="T43" fmla="*/ 9 h 91"/>
                <a:gd name="T44" fmla="*/ 6 w 91"/>
                <a:gd name="T45" fmla="*/ 9 h 91"/>
                <a:gd name="T46" fmla="*/ 6 w 91"/>
                <a:gd name="T47" fmla="*/ 8 h 91"/>
                <a:gd name="T48" fmla="*/ 7 w 91"/>
                <a:gd name="T49" fmla="*/ 8 h 91"/>
                <a:gd name="T50" fmla="*/ 8 w 91"/>
                <a:gd name="T51" fmla="*/ 7 h 91"/>
                <a:gd name="T52" fmla="*/ 8 w 91"/>
                <a:gd name="T53" fmla="*/ 6 h 91"/>
                <a:gd name="T54" fmla="*/ 9 w 91"/>
                <a:gd name="T55" fmla="*/ 6 h 91"/>
                <a:gd name="T56" fmla="*/ 9 w 91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lnTo>
                    <a:pt x="90" y="35"/>
                  </a:lnTo>
                  <a:lnTo>
                    <a:pt x="86" y="26"/>
                  </a:lnTo>
                  <a:lnTo>
                    <a:pt x="81" y="17"/>
                  </a:lnTo>
                  <a:lnTo>
                    <a:pt x="74" y="10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4"/>
                  </a:lnTo>
                  <a:lnTo>
                    <a:pt x="17" y="10"/>
                  </a:lnTo>
                  <a:lnTo>
                    <a:pt x="11" y="17"/>
                  </a:lnTo>
                  <a:lnTo>
                    <a:pt x="6" y="26"/>
                  </a:lnTo>
                  <a:lnTo>
                    <a:pt x="2" y="35"/>
                  </a:lnTo>
                  <a:lnTo>
                    <a:pt x="0" y="45"/>
                  </a:lnTo>
                  <a:lnTo>
                    <a:pt x="2" y="56"/>
                  </a:lnTo>
                  <a:lnTo>
                    <a:pt x="6" y="65"/>
                  </a:lnTo>
                  <a:lnTo>
                    <a:pt x="11" y="74"/>
                  </a:lnTo>
                  <a:lnTo>
                    <a:pt x="17" y="80"/>
                  </a:lnTo>
                  <a:lnTo>
                    <a:pt x="27" y="85"/>
                  </a:lnTo>
                  <a:lnTo>
                    <a:pt x="36" y="90"/>
                  </a:lnTo>
                  <a:lnTo>
                    <a:pt x="46" y="91"/>
                  </a:lnTo>
                  <a:lnTo>
                    <a:pt x="56" y="90"/>
                  </a:lnTo>
                  <a:lnTo>
                    <a:pt x="65" y="85"/>
                  </a:lnTo>
                  <a:lnTo>
                    <a:pt x="74" y="80"/>
                  </a:lnTo>
                  <a:lnTo>
                    <a:pt x="81" y="74"/>
                  </a:lnTo>
                  <a:lnTo>
                    <a:pt x="86" y="65"/>
                  </a:lnTo>
                  <a:lnTo>
                    <a:pt x="90" y="56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4" name="Freeform 173"/>
            <p:cNvSpPr>
              <a:spLocks/>
            </p:cNvSpPr>
            <p:nvPr/>
          </p:nvSpPr>
          <p:spPr bwMode="auto">
            <a:xfrm>
              <a:off x="1365" y="3783"/>
              <a:ext cx="70" cy="129"/>
            </a:xfrm>
            <a:custGeom>
              <a:avLst/>
              <a:gdLst>
                <a:gd name="T0" fmla="*/ 0 w 122"/>
                <a:gd name="T1" fmla="*/ 23 h 229"/>
                <a:gd name="T2" fmla="*/ 3 w 122"/>
                <a:gd name="T3" fmla="*/ 23 h 229"/>
                <a:gd name="T4" fmla="*/ 5 w 122"/>
                <a:gd name="T5" fmla="*/ 23 h 229"/>
                <a:gd name="T6" fmla="*/ 5 w 122"/>
                <a:gd name="T7" fmla="*/ 23 h 229"/>
                <a:gd name="T8" fmla="*/ 6 w 122"/>
                <a:gd name="T9" fmla="*/ 22 h 229"/>
                <a:gd name="T10" fmla="*/ 6 w 122"/>
                <a:gd name="T11" fmla="*/ 22 h 229"/>
                <a:gd name="T12" fmla="*/ 7 w 122"/>
                <a:gd name="T13" fmla="*/ 21 h 229"/>
                <a:gd name="T14" fmla="*/ 8 w 122"/>
                <a:gd name="T15" fmla="*/ 20 h 229"/>
                <a:gd name="T16" fmla="*/ 8 w 122"/>
                <a:gd name="T17" fmla="*/ 20 h 229"/>
                <a:gd name="T18" fmla="*/ 9 w 122"/>
                <a:gd name="T19" fmla="*/ 19 h 229"/>
                <a:gd name="T20" fmla="*/ 9 w 122"/>
                <a:gd name="T21" fmla="*/ 18 h 229"/>
                <a:gd name="T22" fmla="*/ 10 w 122"/>
                <a:gd name="T23" fmla="*/ 15 h 229"/>
                <a:gd name="T24" fmla="*/ 10 w 122"/>
                <a:gd name="T25" fmla="*/ 15 h 229"/>
                <a:gd name="T26" fmla="*/ 10 w 122"/>
                <a:gd name="T27" fmla="*/ 14 h 229"/>
                <a:gd name="T28" fmla="*/ 10 w 122"/>
                <a:gd name="T29" fmla="*/ 13 h 229"/>
                <a:gd name="T30" fmla="*/ 10 w 122"/>
                <a:gd name="T31" fmla="*/ 12 h 229"/>
                <a:gd name="T32" fmla="*/ 10 w 122"/>
                <a:gd name="T33" fmla="*/ 11 h 229"/>
                <a:gd name="T34" fmla="*/ 9 w 122"/>
                <a:gd name="T35" fmla="*/ 11 h 229"/>
                <a:gd name="T36" fmla="*/ 9 w 122"/>
                <a:gd name="T37" fmla="*/ 11 h 229"/>
                <a:gd name="T38" fmla="*/ 8 w 122"/>
                <a:gd name="T39" fmla="*/ 10 h 229"/>
                <a:gd name="T40" fmla="*/ 7 w 122"/>
                <a:gd name="T41" fmla="*/ 10 h 229"/>
                <a:gd name="T42" fmla="*/ 3 w 122"/>
                <a:gd name="T43" fmla="*/ 10 h 229"/>
                <a:gd name="T44" fmla="*/ 6 w 122"/>
                <a:gd name="T45" fmla="*/ 0 h 229"/>
                <a:gd name="T46" fmla="*/ 13 w 122"/>
                <a:gd name="T47" fmla="*/ 0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2" h="229">
                  <a:moveTo>
                    <a:pt x="0" y="229"/>
                  </a:moveTo>
                  <a:lnTo>
                    <a:pt x="35" y="229"/>
                  </a:lnTo>
                  <a:lnTo>
                    <a:pt x="41" y="228"/>
                  </a:lnTo>
                  <a:lnTo>
                    <a:pt x="48" y="226"/>
                  </a:lnTo>
                  <a:lnTo>
                    <a:pt x="54" y="221"/>
                  </a:lnTo>
                  <a:lnTo>
                    <a:pt x="61" y="216"/>
                  </a:lnTo>
                  <a:lnTo>
                    <a:pt x="67" y="211"/>
                  </a:lnTo>
                  <a:lnTo>
                    <a:pt x="72" y="203"/>
                  </a:lnTo>
                  <a:lnTo>
                    <a:pt x="77" y="195"/>
                  </a:lnTo>
                  <a:lnTo>
                    <a:pt x="81" y="186"/>
                  </a:lnTo>
                  <a:lnTo>
                    <a:pt x="84" y="178"/>
                  </a:lnTo>
                  <a:lnTo>
                    <a:pt x="90" y="152"/>
                  </a:lnTo>
                  <a:lnTo>
                    <a:pt x="93" y="144"/>
                  </a:lnTo>
                  <a:lnTo>
                    <a:pt x="94" y="135"/>
                  </a:lnTo>
                  <a:lnTo>
                    <a:pt x="93" y="127"/>
                  </a:lnTo>
                  <a:lnTo>
                    <a:pt x="91" y="120"/>
                  </a:lnTo>
                  <a:lnTo>
                    <a:pt x="88" y="114"/>
                  </a:lnTo>
                  <a:lnTo>
                    <a:pt x="85" y="108"/>
                  </a:lnTo>
                  <a:lnTo>
                    <a:pt x="80" y="104"/>
                  </a:lnTo>
                  <a:lnTo>
                    <a:pt x="74" y="102"/>
                  </a:lnTo>
                  <a:lnTo>
                    <a:pt x="69" y="102"/>
                  </a:lnTo>
                  <a:lnTo>
                    <a:pt x="33" y="102"/>
                  </a:lnTo>
                  <a:lnTo>
                    <a:pt x="61" y="0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90" name="Group 174"/>
          <p:cNvGrpSpPr>
            <a:grpSpLocks/>
          </p:cNvGrpSpPr>
          <p:nvPr/>
        </p:nvGrpSpPr>
        <p:grpSpPr bwMode="auto">
          <a:xfrm>
            <a:off x="2098675" y="3829050"/>
            <a:ext cx="5702300" cy="2403475"/>
            <a:chOff x="1322" y="2412"/>
            <a:chExt cx="3592" cy="1514"/>
          </a:xfrm>
        </p:grpSpPr>
        <p:sp>
          <p:nvSpPr>
            <p:cNvPr id="90321" name="Line 175"/>
            <p:cNvSpPr>
              <a:spLocks noChangeShapeType="1"/>
            </p:cNvSpPr>
            <p:nvPr/>
          </p:nvSpPr>
          <p:spPr bwMode="auto">
            <a:xfrm>
              <a:off x="1322" y="2412"/>
              <a:ext cx="20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2" name="Line 176"/>
            <p:cNvSpPr>
              <a:spLocks noChangeShapeType="1"/>
            </p:cNvSpPr>
            <p:nvPr/>
          </p:nvSpPr>
          <p:spPr bwMode="auto">
            <a:xfrm>
              <a:off x="1322" y="3926"/>
              <a:ext cx="35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93" name="Group 177"/>
          <p:cNvGrpSpPr>
            <a:grpSpLocks/>
          </p:cNvGrpSpPr>
          <p:nvPr/>
        </p:nvGrpSpPr>
        <p:grpSpPr bwMode="auto">
          <a:xfrm>
            <a:off x="5397500" y="1806575"/>
            <a:ext cx="2403475" cy="4425950"/>
            <a:chOff x="3400" y="1138"/>
            <a:chExt cx="1514" cy="2788"/>
          </a:xfrm>
        </p:grpSpPr>
        <p:sp>
          <p:nvSpPr>
            <p:cNvPr id="90319" name="Line 178"/>
            <p:cNvSpPr>
              <a:spLocks noChangeShapeType="1"/>
            </p:cNvSpPr>
            <p:nvPr/>
          </p:nvSpPr>
          <p:spPr bwMode="auto">
            <a:xfrm flipV="1">
              <a:off x="3400" y="1138"/>
              <a:ext cx="0" cy="12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20" name="Line 179"/>
            <p:cNvSpPr>
              <a:spLocks noChangeShapeType="1"/>
            </p:cNvSpPr>
            <p:nvPr/>
          </p:nvSpPr>
          <p:spPr bwMode="auto">
            <a:xfrm flipV="1">
              <a:off x="4914" y="1138"/>
              <a:ext cx="0" cy="27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196" name="Group 180"/>
          <p:cNvGrpSpPr>
            <a:grpSpLocks/>
          </p:cNvGrpSpPr>
          <p:nvPr/>
        </p:nvGrpSpPr>
        <p:grpSpPr bwMode="auto">
          <a:xfrm>
            <a:off x="7667625" y="1525588"/>
            <a:ext cx="212725" cy="317500"/>
            <a:chOff x="4830" y="961"/>
            <a:chExt cx="134" cy="200"/>
          </a:xfrm>
        </p:grpSpPr>
        <p:sp>
          <p:nvSpPr>
            <p:cNvPr id="90315" name="Freeform 181"/>
            <p:cNvSpPr>
              <a:spLocks/>
            </p:cNvSpPr>
            <p:nvPr/>
          </p:nvSpPr>
          <p:spPr bwMode="auto">
            <a:xfrm>
              <a:off x="4886" y="1110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7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6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2" y="55"/>
                  </a:lnTo>
                  <a:lnTo>
                    <a:pt x="6" y="65"/>
                  </a:lnTo>
                  <a:lnTo>
                    <a:pt x="11" y="73"/>
                  </a:lnTo>
                  <a:lnTo>
                    <a:pt x="17" y="79"/>
                  </a:lnTo>
                  <a:lnTo>
                    <a:pt x="26" y="85"/>
                  </a:lnTo>
                  <a:lnTo>
                    <a:pt x="36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5"/>
                  </a:lnTo>
                  <a:lnTo>
                    <a:pt x="74" y="79"/>
                  </a:lnTo>
                  <a:lnTo>
                    <a:pt x="81" y="73"/>
                  </a:lnTo>
                  <a:lnTo>
                    <a:pt x="87" y="65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6" name="Freeform 182"/>
            <p:cNvSpPr>
              <a:spLocks/>
            </p:cNvSpPr>
            <p:nvPr/>
          </p:nvSpPr>
          <p:spPr bwMode="auto">
            <a:xfrm>
              <a:off x="4830" y="961"/>
              <a:ext cx="71" cy="126"/>
            </a:xfrm>
            <a:custGeom>
              <a:avLst/>
              <a:gdLst>
                <a:gd name="T0" fmla="*/ 0 w 123"/>
                <a:gd name="T1" fmla="*/ 21 h 229"/>
                <a:gd name="T2" fmla="*/ 4 w 123"/>
                <a:gd name="T3" fmla="*/ 21 h 229"/>
                <a:gd name="T4" fmla="*/ 5 w 123"/>
                <a:gd name="T5" fmla="*/ 21 h 229"/>
                <a:gd name="T6" fmla="*/ 5 w 123"/>
                <a:gd name="T7" fmla="*/ 20 h 229"/>
                <a:gd name="T8" fmla="*/ 6 w 123"/>
                <a:gd name="T9" fmla="*/ 20 h 229"/>
                <a:gd name="T10" fmla="*/ 7 w 123"/>
                <a:gd name="T11" fmla="*/ 20 h 229"/>
                <a:gd name="T12" fmla="*/ 8 w 123"/>
                <a:gd name="T13" fmla="*/ 19 h 229"/>
                <a:gd name="T14" fmla="*/ 8 w 123"/>
                <a:gd name="T15" fmla="*/ 19 h 229"/>
                <a:gd name="T16" fmla="*/ 8 w 123"/>
                <a:gd name="T17" fmla="*/ 18 h 229"/>
                <a:gd name="T18" fmla="*/ 9 w 123"/>
                <a:gd name="T19" fmla="*/ 17 h 229"/>
                <a:gd name="T20" fmla="*/ 9 w 123"/>
                <a:gd name="T21" fmla="*/ 17 h 229"/>
                <a:gd name="T22" fmla="*/ 10 w 123"/>
                <a:gd name="T23" fmla="*/ 14 h 229"/>
                <a:gd name="T24" fmla="*/ 10 w 123"/>
                <a:gd name="T25" fmla="*/ 13 h 229"/>
                <a:gd name="T26" fmla="*/ 10 w 123"/>
                <a:gd name="T27" fmla="*/ 13 h 229"/>
                <a:gd name="T28" fmla="*/ 10 w 123"/>
                <a:gd name="T29" fmla="*/ 12 h 229"/>
                <a:gd name="T30" fmla="*/ 10 w 123"/>
                <a:gd name="T31" fmla="*/ 11 h 229"/>
                <a:gd name="T32" fmla="*/ 10 w 123"/>
                <a:gd name="T33" fmla="*/ 10 h 229"/>
                <a:gd name="T34" fmla="*/ 9 w 123"/>
                <a:gd name="T35" fmla="*/ 10 h 229"/>
                <a:gd name="T36" fmla="*/ 9 w 123"/>
                <a:gd name="T37" fmla="*/ 10 h 229"/>
                <a:gd name="T38" fmla="*/ 8 w 123"/>
                <a:gd name="T39" fmla="*/ 9 h 229"/>
                <a:gd name="T40" fmla="*/ 8 w 123"/>
                <a:gd name="T41" fmla="*/ 9 h 229"/>
                <a:gd name="T42" fmla="*/ 4 w 123"/>
                <a:gd name="T43" fmla="*/ 9 h 229"/>
                <a:gd name="T44" fmla="*/ 7 w 123"/>
                <a:gd name="T45" fmla="*/ 0 h 229"/>
                <a:gd name="T46" fmla="*/ 14 w 123"/>
                <a:gd name="T47" fmla="*/ 0 h 2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23" h="229">
                  <a:moveTo>
                    <a:pt x="0" y="229"/>
                  </a:moveTo>
                  <a:lnTo>
                    <a:pt x="35" y="229"/>
                  </a:lnTo>
                  <a:lnTo>
                    <a:pt x="41" y="228"/>
                  </a:lnTo>
                  <a:lnTo>
                    <a:pt x="47" y="226"/>
                  </a:lnTo>
                  <a:lnTo>
                    <a:pt x="55" y="222"/>
                  </a:lnTo>
                  <a:lnTo>
                    <a:pt x="61" y="216"/>
                  </a:lnTo>
                  <a:lnTo>
                    <a:pt x="67" y="211"/>
                  </a:lnTo>
                  <a:lnTo>
                    <a:pt x="73" y="204"/>
                  </a:lnTo>
                  <a:lnTo>
                    <a:pt x="77" y="195"/>
                  </a:lnTo>
                  <a:lnTo>
                    <a:pt x="82" y="187"/>
                  </a:lnTo>
                  <a:lnTo>
                    <a:pt x="84" y="178"/>
                  </a:lnTo>
                  <a:lnTo>
                    <a:pt x="91" y="152"/>
                  </a:lnTo>
                  <a:lnTo>
                    <a:pt x="92" y="144"/>
                  </a:lnTo>
                  <a:lnTo>
                    <a:pt x="93" y="135"/>
                  </a:lnTo>
                  <a:lnTo>
                    <a:pt x="93" y="127"/>
                  </a:lnTo>
                  <a:lnTo>
                    <a:pt x="91" y="120"/>
                  </a:lnTo>
                  <a:lnTo>
                    <a:pt x="89" y="114"/>
                  </a:lnTo>
                  <a:lnTo>
                    <a:pt x="85" y="109"/>
                  </a:lnTo>
                  <a:lnTo>
                    <a:pt x="80" y="105"/>
                  </a:lnTo>
                  <a:lnTo>
                    <a:pt x="75" y="102"/>
                  </a:lnTo>
                  <a:lnTo>
                    <a:pt x="69" y="102"/>
                  </a:lnTo>
                  <a:lnTo>
                    <a:pt x="34" y="102"/>
                  </a:lnTo>
                  <a:lnTo>
                    <a:pt x="60" y="0"/>
                  </a:lnTo>
                  <a:lnTo>
                    <a:pt x="12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7" name="Line 183"/>
            <p:cNvSpPr>
              <a:spLocks noChangeShapeType="1"/>
            </p:cNvSpPr>
            <p:nvPr/>
          </p:nvSpPr>
          <p:spPr bwMode="auto">
            <a:xfrm flipV="1">
              <a:off x="4928" y="961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8" name="Line 184"/>
            <p:cNvSpPr>
              <a:spLocks noChangeShapeType="1"/>
            </p:cNvSpPr>
            <p:nvPr/>
          </p:nvSpPr>
          <p:spPr bwMode="auto">
            <a:xfrm flipH="1">
              <a:off x="4952" y="961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01" name="Group 185"/>
          <p:cNvGrpSpPr>
            <a:grpSpLocks/>
          </p:cNvGrpSpPr>
          <p:nvPr/>
        </p:nvGrpSpPr>
        <p:grpSpPr bwMode="auto">
          <a:xfrm>
            <a:off x="5360988" y="1544638"/>
            <a:ext cx="304800" cy="298450"/>
            <a:chOff x="3377" y="973"/>
            <a:chExt cx="192" cy="188"/>
          </a:xfrm>
        </p:grpSpPr>
        <p:sp>
          <p:nvSpPr>
            <p:cNvPr id="90311" name="Freeform 186"/>
            <p:cNvSpPr>
              <a:spLocks/>
            </p:cNvSpPr>
            <p:nvPr/>
          </p:nvSpPr>
          <p:spPr bwMode="auto">
            <a:xfrm>
              <a:off x="3377" y="1110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6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5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2" y="55"/>
                  </a:lnTo>
                  <a:lnTo>
                    <a:pt x="5" y="65"/>
                  </a:lnTo>
                  <a:lnTo>
                    <a:pt x="11" y="73"/>
                  </a:lnTo>
                  <a:lnTo>
                    <a:pt x="17" y="79"/>
                  </a:lnTo>
                  <a:lnTo>
                    <a:pt x="26" y="85"/>
                  </a:lnTo>
                  <a:lnTo>
                    <a:pt x="35" y="89"/>
                  </a:lnTo>
                  <a:lnTo>
                    <a:pt x="46" y="90"/>
                  </a:lnTo>
                  <a:lnTo>
                    <a:pt x="55" y="89"/>
                  </a:lnTo>
                  <a:lnTo>
                    <a:pt x="65" y="85"/>
                  </a:lnTo>
                  <a:lnTo>
                    <a:pt x="73" y="79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2" name="Freeform 187"/>
            <p:cNvSpPr>
              <a:spLocks/>
            </p:cNvSpPr>
            <p:nvPr/>
          </p:nvSpPr>
          <p:spPr bwMode="auto">
            <a:xfrm>
              <a:off x="3447" y="973"/>
              <a:ext cx="59" cy="129"/>
            </a:xfrm>
            <a:custGeom>
              <a:avLst/>
              <a:gdLst>
                <a:gd name="T0" fmla="*/ 0 w 103"/>
                <a:gd name="T1" fmla="*/ 23 h 229"/>
                <a:gd name="T2" fmla="*/ 1 w 103"/>
                <a:gd name="T3" fmla="*/ 23 h 229"/>
                <a:gd name="T4" fmla="*/ 2 w 103"/>
                <a:gd name="T5" fmla="*/ 22 h 229"/>
                <a:gd name="T6" fmla="*/ 3 w 103"/>
                <a:gd name="T7" fmla="*/ 21 h 229"/>
                <a:gd name="T8" fmla="*/ 4 w 103"/>
                <a:gd name="T9" fmla="*/ 20 h 229"/>
                <a:gd name="T10" fmla="*/ 6 w 103"/>
                <a:gd name="T11" fmla="*/ 19 h 229"/>
                <a:gd name="T12" fmla="*/ 6 w 103"/>
                <a:gd name="T13" fmla="*/ 17 h 229"/>
                <a:gd name="T14" fmla="*/ 7 w 103"/>
                <a:gd name="T15" fmla="*/ 16 h 229"/>
                <a:gd name="T16" fmla="*/ 7 w 103"/>
                <a:gd name="T17" fmla="*/ 15 h 229"/>
                <a:gd name="T18" fmla="*/ 9 w 103"/>
                <a:gd name="T19" fmla="*/ 14 h 229"/>
                <a:gd name="T20" fmla="*/ 9 w 103"/>
                <a:gd name="T21" fmla="*/ 12 h 229"/>
                <a:gd name="T22" fmla="*/ 11 w 103"/>
                <a:gd name="T23" fmla="*/ 5 h 229"/>
                <a:gd name="T24" fmla="*/ 11 w 103"/>
                <a:gd name="T25" fmla="*/ 5 h 229"/>
                <a:gd name="T26" fmla="*/ 11 w 103"/>
                <a:gd name="T27" fmla="*/ 3 h 229"/>
                <a:gd name="T28" fmla="*/ 11 w 103"/>
                <a:gd name="T29" fmla="*/ 3 h 229"/>
                <a:gd name="T30" fmla="*/ 11 w 103"/>
                <a:gd name="T31" fmla="*/ 2 h 229"/>
                <a:gd name="T32" fmla="*/ 11 w 103"/>
                <a:gd name="T33" fmla="*/ 1 h 229"/>
                <a:gd name="T34" fmla="*/ 10 w 103"/>
                <a:gd name="T35" fmla="*/ 1 h 229"/>
                <a:gd name="T36" fmla="*/ 10 w 103"/>
                <a:gd name="T37" fmla="*/ 1 h 229"/>
                <a:gd name="T38" fmla="*/ 9 w 103"/>
                <a:gd name="T39" fmla="*/ 1 h 229"/>
                <a:gd name="T40" fmla="*/ 9 w 103"/>
                <a:gd name="T41" fmla="*/ 0 h 229"/>
                <a:gd name="T42" fmla="*/ 8 w 103"/>
                <a:gd name="T43" fmla="*/ 1 h 229"/>
                <a:gd name="T44" fmla="*/ 7 w 103"/>
                <a:gd name="T45" fmla="*/ 1 h 229"/>
                <a:gd name="T46" fmla="*/ 6 w 103"/>
                <a:gd name="T47" fmla="*/ 1 h 229"/>
                <a:gd name="T48" fmla="*/ 6 w 103"/>
                <a:gd name="T49" fmla="*/ 1 h 229"/>
                <a:gd name="T50" fmla="*/ 5 w 103"/>
                <a:gd name="T51" fmla="*/ 2 h 229"/>
                <a:gd name="T52" fmla="*/ 4 w 103"/>
                <a:gd name="T53" fmla="*/ 3 h 229"/>
                <a:gd name="T54" fmla="*/ 4 w 103"/>
                <a:gd name="T55" fmla="*/ 3 h 229"/>
                <a:gd name="T56" fmla="*/ 3 w 103"/>
                <a:gd name="T57" fmla="*/ 5 h 229"/>
                <a:gd name="T58" fmla="*/ 3 w 103"/>
                <a:gd name="T59" fmla="*/ 5 h 229"/>
                <a:gd name="T60" fmla="*/ 2 w 103"/>
                <a:gd name="T61" fmla="*/ 8 h 229"/>
                <a:gd name="T62" fmla="*/ 2 w 103"/>
                <a:gd name="T63" fmla="*/ 8 h 229"/>
                <a:gd name="T64" fmla="*/ 2 w 103"/>
                <a:gd name="T65" fmla="*/ 9 h 229"/>
                <a:gd name="T66" fmla="*/ 2 w 103"/>
                <a:gd name="T67" fmla="*/ 10 h 229"/>
                <a:gd name="T68" fmla="*/ 2 w 103"/>
                <a:gd name="T69" fmla="*/ 11 h 229"/>
                <a:gd name="T70" fmla="*/ 3 w 103"/>
                <a:gd name="T71" fmla="*/ 12 h 229"/>
                <a:gd name="T72" fmla="*/ 3 w 103"/>
                <a:gd name="T73" fmla="*/ 12 h 229"/>
                <a:gd name="T74" fmla="*/ 3 w 103"/>
                <a:gd name="T75" fmla="*/ 12 h 229"/>
                <a:gd name="T76" fmla="*/ 4 w 103"/>
                <a:gd name="T77" fmla="*/ 13 h 229"/>
                <a:gd name="T78" fmla="*/ 5 w 103"/>
                <a:gd name="T79" fmla="*/ 13 h 229"/>
                <a:gd name="T80" fmla="*/ 9 w 103"/>
                <a:gd name="T81" fmla="*/ 13 h 2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29">
                  <a:moveTo>
                    <a:pt x="0" y="229"/>
                  </a:moveTo>
                  <a:lnTo>
                    <a:pt x="10" y="223"/>
                  </a:lnTo>
                  <a:lnTo>
                    <a:pt x="21" y="216"/>
                  </a:lnTo>
                  <a:lnTo>
                    <a:pt x="31" y="207"/>
                  </a:lnTo>
                  <a:lnTo>
                    <a:pt x="40" y="198"/>
                  </a:lnTo>
                  <a:lnTo>
                    <a:pt x="50" y="187"/>
                  </a:lnTo>
                  <a:lnTo>
                    <a:pt x="58" y="174"/>
                  </a:lnTo>
                  <a:lnTo>
                    <a:pt x="66" y="162"/>
                  </a:lnTo>
                  <a:lnTo>
                    <a:pt x="72" y="149"/>
                  </a:lnTo>
                  <a:lnTo>
                    <a:pt x="79" y="135"/>
                  </a:lnTo>
                  <a:lnTo>
                    <a:pt x="83" y="120"/>
                  </a:lnTo>
                  <a:lnTo>
                    <a:pt x="101" y="51"/>
                  </a:lnTo>
                  <a:lnTo>
                    <a:pt x="103" y="42"/>
                  </a:lnTo>
                  <a:lnTo>
                    <a:pt x="103" y="34"/>
                  </a:lnTo>
                  <a:lnTo>
                    <a:pt x="103" y="25"/>
                  </a:lnTo>
                  <a:lnTo>
                    <a:pt x="102" y="18"/>
                  </a:lnTo>
                  <a:lnTo>
                    <a:pt x="99" y="11"/>
                  </a:lnTo>
                  <a:lnTo>
                    <a:pt x="96" y="7"/>
                  </a:lnTo>
                  <a:lnTo>
                    <a:pt x="90" y="3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73" y="1"/>
                  </a:lnTo>
                  <a:lnTo>
                    <a:pt x="66" y="3"/>
                  </a:lnTo>
                  <a:lnTo>
                    <a:pt x="59" y="7"/>
                  </a:lnTo>
                  <a:lnTo>
                    <a:pt x="53" y="11"/>
                  </a:lnTo>
                  <a:lnTo>
                    <a:pt x="48" y="18"/>
                  </a:lnTo>
                  <a:lnTo>
                    <a:pt x="41" y="25"/>
                  </a:lnTo>
                  <a:lnTo>
                    <a:pt x="37" y="34"/>
                  </a:lnTo>
                  <a:lnTo>
                    <a:pt x="33" y="42"/>
                  </a:lnTo>
                  <a:lnTo>
                    <a:pt x="31" y="51"/>
                  </a:lnTo>
                  <a:lnTo>
                    <a:pt x="23" y="76"/>
                  </a:lnTo>
                  <a:lnTo>
                    <a:pt x="21" y="85"/>
                  </a:lnTo>
                  <a:lnTo>
                    <a:pt x="21" y="93"/>
                  </a:lnTo>
                  <a:lnTo>
                    <a:pt x="21" y="101"/>
                  </a:lnTo>
                  <a:lnTo>
                    <a:pt x="23" y="108"/>
                  </a:lnTo>
                  <a:lnTo>
                    <a:pt x="25" y="115"/>
                  </a:lnTo>
                  <a:lnTo>
                    <a:pt x="30" y="120"/>
                  </a:lnTo>
                  <a:lnTo>
                    <a:pt x="34" y="123"/>
                  </a:lnTo>
                  <a:lnTo>
                    <a:pt x="39" y="126"/>
                  </a:lnTo>
                  <a:lnTo>
                    <a:pt x="46" y="126"/>
                  </a:lnTo>
                  <a:lnTo>
                    <a:pt x="81" y="1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3" name="Line 188"/>
            <p:cNvSpPr>
              <a:spLocks noChangeShapeType="1"/>
            </p:cNvSpPr>
            <p:nvPr/>
          </p:nvSpPr>
          <p:spPr bwMode="auto">
            <a:xfrm flipV="1">
              <a:off x="3534" y="973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4" name="Line 189"/>
            <p:cNvSpPr>
              <a:spLocks noChangeShapeType="1"/>
            </p:cNvSpPr>
            <p:nvPr/>
          </p:nvSpPr>
          <p:spPr bwMode="auto">
            <a:xfrm flipH="1">
              <a:off x="3557" y="973"/>
              <a:ext cx="1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06" name="Group 190"/>
          <p:cNvGrpSpPr>
            <a:grpSpLocks/>
          </p:cNvGrpSpPr>
          <p:nvPr/>
        </p:nvGrpSpPr>
        <p:grpSpPr bwMode="auto">
          <a:xfrm>
            <a:off x="2068513" y="1201738"/>
            <a:ext cx="596900" cy="255587"/>
            <a:chOff x="1303" y="757"/>
            <a:chExt cx="376" cy="161"/>
          </a:xfrm>
        </p:grpSpPr>
        <p:sp>
          <p:nvSpPr>
            <p:cNvPr id="90299" name="Freeform 191"/>
            <p:cNvSpPr>
              <a:spLocks/>
            </p:cNvSpPr>
            <p:nvPr/>
          </p:nvSpPr>
          <p:spPr bwMode="auto">
            <a:xfrm>
              <a:off x="1303" y="769"/>
              <a:ext cx="47" cy="102"/>
            </a:xfrm>
            <a:custGeom>
              <a:avLst/>
              <a:gdLst>
                <a:gd name="T0" fmla="*/ 7 w 88"/>
                <a:gd name="T1" fmla="*/ 0 h 177"/>
                <a:gd name="T2" fmla="*/ 0 w 88"/>
                <a:gd name="T3" fmla="*/ 20 h 177"/>
                <a:gd name="T4" fmla="*/ 7 w 88"/>
                <a:gd name="T5" fmla="*/ 20 h 1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77">
                  <a:moveTo>
                    <a:pt x="83" y="0"/>
                  </a:moveTo>
                  <a:lnTo>
                    <a:pt x="0" y="177"/>
                  </a:lnTo>
                  <a:lnTo>
                    <a:pt x="88" y="1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0" name="Line 192"/>
            <p:cNvSpPr>
              <a:spLocks noChangeShapeType="1"/>
            </p:cNvSpPr>
            <p:nvPr/>
          </p:nvSpPr>
          <p:spPr bwMode="auto">
            <a:xfrm flipH="1">
              <a:off x="1326" y="840"/>
              <a:ext cx="16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1" name="Line 193"/>
            <p:cNvSpPr>
              <a:spLocks noChangeShapeType="1"/>
            </p:cNvSpPr>
            <p:nvPr/>
          </p:nvSpPr>
          <p:spPr bwMode="auto">
            <a:xfrm flipV="1">
              <a:off x="1401" y="769"/>
              <a:ext cx="1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2" name="Freeform 194"/>
            <p:cNvSpPr>
              <a:spLocks/>
            </p:cNvSpPr>
            <p:nvPr/>
          </p:nvSpPr>
          <p:spPr bwMode="auto">
            <a:xfrm>
              <a:off x="1412" y="757"/>
              <a:ext cx="44" cy="157"/>
            </a:xfrm>
            <a:custGeom>
              <a:avLst/>
              <a:gdLst>
                <a:gd name="T0" fmla="*/ 9 w 74"/>
                <a:gd name="T1" fmla="*/ 0 h 279"/>
                <a:gd name="T2" fmla="*/ 8 w 74"/>
                <a:gd name="T3" fmla="*/ 3 h 279"/>
                <a:gd name="T4" fmla="*/ 7 w 74"/>
                <a:gd name="T5" fmla="*/ 5 h 279"/>
                <a:gd name="T6" fmla="*/ 5 w 74"/>
                <a:gd name="T7" fmla="*/ 8 h 279"/>
                <a:gd name="T8" fmla="*/ 4 w 74"/>
                <a:gd name="T9" fmla="*/ 10 h 279"/>
                <a:gd name="T10" fmla="*/ 3 w 74"/>
                <a:gd name="T11" fmla="*/ 13 h 279"/>
                <a:gd name="T12" fmla="*/ 2 w 74"/>
                <a:gd name="T13" fmla="*/ 15 h 279"/>
                <a:gd name="T14" fmla="*/ 1 w 74"/>
                <a:gd name="T15" fmla="*/ 18 h 279"/>
                <a:gd name="T16" fmla="*/ 1 w 74"/>
                <a:gd name="T17" fmla="*/ 20 h 279"/>
                <a:gd name="T18" fmla="*/ 1 w 74"/>
                <a:gd name="T19" fmla="*/ 23 h 279"/>
                <a:gd name="T20" fmla="*/ 0 w 74"/>
                <a:gd name="T21" fmla="*/ 25 h 279"/>
                <a:gd name="T22" fmla="*/ 0 w 74"/>
                <a:gd name="T23" fmla="*/ 28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279">
                  <a:moveTo>
                    <a:pt x="74" y="0"/>
                  </a:moveTo>
                  <a:lnTo>
                    <a:pt x="62" y="25"/>
                  </a:lnTo>
                  <a:lnTo>
                    <a:pt x="51" y="49"/>
                  </a:lnTo>
                  <a:lnTo>
                    <a:pt x="40" y="75"/>
                  </a:lnTo>
                  <a:lnTo>
                    <a:pt x="31" y="100"/>
                  </a:lnTo>
                  <a:lnTo>
                    <a:pt x="23" y="126"/>
                  </a:lnTo>
                  <a:lnTo>
                    <a:pt x="16" y="152"/>
                  </a:lnTo>
                  <a:lnTo>
                    <a:pt x="10" y="178"/>
                  </a:lnTo>
                  <a:lnTo>
                    <a:pt x="5" y="203"/>
                  </a:lnTo>
                  <a:lnTo>
                    <a:pt x="2" y="229"/>
                  </a:lnTo>
                  <a:lnTo>
                    <a:pt x="0" y="253"/>
                  </a:lnTo>
                  <a:lnTo>
                    <a:pt x="0" y="2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3" name="Freeform 195"/>
            <p:cNvSpPr>
              <a:spLocks/>
            </p:cNvSpPr>
            <p:nvPr/>
          </p:nvSpPr>
          <p:spPr bwMode="auto">
            <a:xfrm>
              <a:off x="1467" y="769"/>
              <a:ext cx="36" cy="129"/>
            </a:xfrm>
            <a:custGeom>
              <a:avLst/>
              <a:gdLst>
                <a:gd name="T0" fmla="*/ 0 w 61"/>
                <a:gd name="T1" fmla="*/ 23 h 228"/>
                <a:gd name="T2" fmla="*/ 7 w 61"/>
                <a:gd name="T3" fmla="*/ 0 h 228"/>
                <a:gd name="T4" fmla="*/ 1 w 61"/>
                <a:gd name="T5" fmla="*/ 5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4" name="Freeform 196"/>
            <p:cNvSpPr>
              <a:spLocks/>
            </p:cNvSpPr>
            <p:nvPr/>
          </p:nvSpPr>
          <p:spPr bwMode="auto">
            <a:xfrm>
              <a:off x="1507" y="777"/>
              <a:ext cx="31" cy="114"/>
            </a:xfrm>
            <a:custGeom>
              <a:avLst/>
              <a:gdLst>
                <a:gd name="T0" fmla="*/ 6 w 55"/>
                <a:gd name="T1" fmla="*/ 0 h 204"/>
                <a:gd name="T2" fmla="*/ 5 w 55"/>
                <a:gd name="T3" fmla="*/ 2 h 204"/>
                <a:gd name="T4" fmla="*/ 3 w 55"/>
                <a:gd name="T5" fmla="*/ 4 h 204"/>
                <a:gd name="T6" fmla="*/ 3 w 55"/>
                <a:gd name="T7" fmla="*/ 6 h 204"/>
                <a:gd name="T8" fmla="*/ 2 w 55"/>
                <a:gd name="T9" fmla="*/ 7 h 204"/>
                <a:gd name="T10" fmla="*/ 1 w 55"/>
                <a:gd name="T11" fmla="*/ 9 h 204"/>
                <a:gd name="T12" fmla="*/ 1 w 55"/>
                <a:gd name="T13" fmla="*/ 11 h 204"/>
                <a:gd name="T14" fmla="*/ 1 w 55"/>
                <a:gd name="T15" fmla="*/ 13 h 204"/>
                <a:gd name="T16" fmla="*/ 1 w 55"/>
                <a:gd name="T17" fmla="*/ 15 h 204"/>
                <a:gd name="T18" fmla="*/ 0 w 55"/>
                <a:gd name="T19" fmla="*/ 17 h 204"/>
                <a:gd name="T20" fmla="*/ 0 w 55"/>
                <a:gd name="T21" fmla="*/ 18 h 204"/>
                <a:gd name="T22" fmla="*/ 1 w 55"/>
                <a:gd name="T23" fmla="*/ 2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4">
                  <a:moveTo>
                    <a:pt x="55" y="0"/>
                  </a:moveTo>
                  <a:lnTo>
                    <a:pt x="45" y="18"/>
                  </a:lnTo>
                  <a:lnTo>
                    <a:pt x="35" y="37"/>
                  </a:lnTo>
                  <a:lnTo>
                    <a:pt x="27" y="55"/>
                  </a:lnTo>
                  <a:lnTo>
                    <a:pt x="19" y="74"/>
                  </a:lnTo>
                  <a:lnTo>
                    <a:pt x="13" y="93"/>
                  </a:lnTo>
                  <a:lnTo>
                    <a:pt x="9" y="112"/>
                  </a:lnTo>
                  <a:lnTo>
                    <a:pt x="4" y="131"/>
                  </a:lnTo>
                  <a:lnTo>
                    <a:pt x="1" y="149"/>
                  </a:lnTo>
                  <a:lnTo>
                    <a:pt x="0" y="169"/>
                  </a:lnTo>
                  <a:lnTo>
                    <a:pt x="0" y="187"/>
                  </a:lnTo>
                  <a:lnTo>
                    <a:pt x="1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5" name="Freeform 197"/>
            <p:cNvSpPr>
              <a:spLocks/>
            </p:cNvSpPr>
            <p:nvPr/>
          </p:nvSpPr>
          <p:spPr bwMode="auto">
            <a:xfrm>
              <a:off x="1538" y="769"/>
              <a:ext cx="20" cy="8"/>
            </a:xfrm>
            <a:custGeom>
              <a:avLst/>
              <a:gdLst>
                <a:gd name="T0" fmla="*/ 3 w 36"/>
                <a:gd name="T1" fmla="*/ 2 h 12"/>
                <a:gd name="T2" fmla="*/ 3 w 36"/>
                <a:gd name="T3" fmla="*/ 1 h 12"/>
                <a:gd name="T4" fmla="*/ 3 w 36"/>
                <a:gd name="T5" fmla="*/ 1 h 12"/>
                <a:gd name="T6" fmla="*/ 2 w 36"/>
                <a:gd name="T7" fmla="*/ 1 h 12"/>
                <a:gd name="T8" fmla="*/ 2 w 36"/>
                <a:gd name="T9" fmla="*/ 0 h 12"/>
                <a:gd name="T10" fmla="*/ 2 w 36"/>
                <a:gd name="T11" fmla="*/ 1 h 12"/>
                <a:gd name="T12" fmla="*/ 1 w 36"/>
                <a:gd name="T13" fmla="*/ 1 h 12"/>
                <a:gd name="T14" fmla="*/ 1 w 36"/>
                <a:gd name="T15" fmla="*/ 1 h 12"/>
                <a:gd name="T16" fmla="*/ 0 w 36"/>
                <a:gd name="T17" fmla="*/ 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2">
                  <a:moveTo>
                    <a:pt x="36" y="12"/>
                  </a:moveTo>
                  <a:lnTo>
                    <a:pt x="33" y="7"/>
                  </a:lnTo>
                  <a:lnTo>
                    <a:pt x="30" y="4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6" y="1"/>
                  </a:lnTo>
                  <a:lnTo>
                    <a:pt x="11" y="4"/>
                  </a:lnTo>
                  <a:lnTo>
                    <a:pt x="6" y="7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6" name="Freeform 198"/>
            <p:cNvSpPr>
              <a:spLocks/>
            </p:cNvSpPr>
            <p:nvPr/>
          </p:nvSpPr>
          <p:spPr bwMode="auto">
            <a:xfrm>
              <a:off x="1526" y="777"/>
              <a:ext cx="35" cy="114"/>
            </a:xfrm>
            <a:custGeom>
              <a:avLst/>
              <a:gdLst>
                <a:gd name="T0" fmla="*/ 0 w 57"/>
                <a:gd name="T1" fmla="*/ 20 h 204"/>
                <a:gd name="T2" fmla="*/ 1 w 57"/>
                <a:gd name="T3" fmla="*/ 18 h 204"/>
                <a:gd name="T4" fmla="*/ 2 w 57"/>
                <a:gd name="T5" fmla="*/ 17 h 204"/>
                <a:gd name="T6" fmla="*/ 4 w 57"/>
                <a:gd name="T7" fmla="*/ 15 h 204"/>
                <a:gd name="T8" fmla="*/ 6 w 57"/>
                <a:gd name="T9" fmla="*/ 13 h 204"/>
                <a:gd name="T10" fmla="*/ 6 w 57"/>
                <a:gd name="T11" fmla="*/ 11 h 204"/>
                <a:gd name="T12" fmla="*/ 7 w 57"/>
                <a:gd name="T13" fmla="*/ 9 h 204"/>
                <a:gd name="T14" fmla="*/ 7 w 57"/>
                <a:gd name="T15" fmla="*/ 7 h 204"/>
                <a:gd name="T16" fmla="*/ 8 w 57"/>
                <a:gd name="T17" fmla="*/ 6 h 204"/>
                <a:gd name="T18" fmla="*/ 8 w 57"/>
                <a:gd name="T19" fmla="*/ 4 h 204"/>
                <a:gd name="T20" fmla="*/ 8 w 57"/>
                <a:gd name="T21" fmla="*/ 2 h 204"/>
                <a:gd name="T22" fmla="*/ 8 w 57"/>
                <a:gd name="T23" fmla="*/ 0 h 2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204">
                  <a:moveTo>
                    <a:pt x="0" y="204"/>
                  </a:moveTo>
                  <a:lnTo>
                    <a:pt x="11" y="187"/>
                  </a:lnTo>
                  <a:lnTo>
                    <a:pt x="20" y="169"/>
                  </a:lnTo>
                  <a:lnTo>
                    <a:pt x="29" y="149"/>
                  </a:lnTo>
                  <a:lnTo>
                    <a:pt x="36" y="131"/>
                  </a:lnTo>
                  <a:lnTo>
                    <a:pt x="43" y="112"/>
                  </a:lnTo>
                  <a:lnTo>
                    <a:pt x="48" y="93"/>
                  </a:lnTo>
                  <a:lnTo>
                    <a:pt x="52" y="74"/>
                  </a:lnTo>
                  <a:lnTo>
                    <a:pt x="55" y="55"/>
                  </a:lnTo>
                  <a:lnTo>
                    <a:pt x="56" y="37"/>
                  </a:lnTo>
                  <a:lnTo>
                    <a:pt x="57" y="18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7" name="Freeform 199"/>
            <p:cNvSpPr>
              <a:spLocks/>
            </p:cNvSpPr>
            <p:nvPr/>
          </p:nvSpPr>
          <p:spPr bwMode="auto">
            <a:xfrm>
              <a:off x="1507" y="891"/>
              <a:ext cx="19" cy="7"/>
            </a:xfrm>
            <a:custGeom>
              <a:avLst/>
              <a:gdLst>
                <a:gd name="T0" fmla="*/ 0 w 35"/>
                <a:gd name="T1" fmla="*/ 0 h 12"/>
                <a:gd name="T2" fmla="*/ 1 w 35"/>
                <a:gd name="T3" fmla="*/ 1 h 12"/>
                <a:gd name="T4" fmla="*/ 1 w 35"/>
                <a:gd name="T5" fmla="*/ 1 h 12"/>
                <a:gd name="T6" fmla="*/ 1 w 35"/>
                <a:gd name="T7" fmla="*/ 1 h 12"/>
                <a:gd name="T8" fmla="*/ 1 w 35"/>
                <a:gd name="T9" fmla="*/ 1 h 12"/>
                <a:gd name="T10" fmla="*/ 2 w 35"/>
                <a:gd name="T11" fmla="*/ 1 h 12"/>
                <a:gd name="T12" fmla="*/ 2 w 35"/>
                <a:gd name="T13" fmla="*/ 1 h 12"/>
                <a:gd name="T14" fmla="*/ 3 w 35"/>
                <a:gd name="T15" fmla="*/ 1 h 12"/>
                <a:gd name="T16" fmla="*/ 3 w 35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2">
                  <a:moveTo>
                    <a:pt x="0" y="0"/>
                  </a:moveTo>
                  <a:lnTo>
                    <a:pt x="2" y="5"/>
                  </a:lnTo>
                  <a:lnTo>
                    <a:pt x="5" y="9"/>
                  </a:lnTo>
                  <a:lnTo>
                    <a:pt x="10" y="11"/>
                  </a:lnTo>
                  <a:lnTo>
                    <a:pt x="15" y="12"/>
                  </a:lnTo>
                  <a:lnTo>
                    <a:pt x="20" y="11"/>
                  </a:lnTo>
                  <a:lnTo>
                    <a:pt x="26" y="9"/>
                  </a:lnTo>
                  <a:lnTo>
                    <a:pt x="31" y="5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8" name="Line 200"/>
            <p:cNvSpPr>
              <a:spLocks noChangeShapeType="1"/>
            </p:cNvSpPr>
            <p:nvPr/>
          </p:nvSpPr>
          <p:spPr bwMode="auto">
            <a:xfrm flipV="1">
              <a:off x="1593" y="769"/>
              <a:ext cx="1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09" name="Freeform 201"/>
            <p:cNvSpPr>
              <a:spLocks/>
            </p:cNvSpPr>
            <p:nvPr/>
          </p:nvSpPr>
          <p:spPr bwMode="auto">
            <a:xfrm>
              <a:off x="1597" y="757"/>
              <a:ext cx="43" cy="157"/>
            </a:xfrm>
            <a:custGeom>
              <a:avLst/>
              <a:gdLst>
                <a:gd name="T0" fmla="*/ 0 w 74"/>
                <a:gd name="T1" fmla="*/ 28 h 279"/>
                <a:gd name="T2" fmla="*/ 1 w 74"/>
                <a:gd name="T3" fmla="*/ 25 h 279"/>
                <a:gd name="T4" fmla="*/ 3 w 74"/>
                <a:gd name="T5" fmla="*/ 23 h 279"/>
                <a:gd name="T6" fmla="*/ 4 w 74"/>
                <a:gd name="T7" fmla="*/ 20 h 279"/>
                <a:gd name="T8" fmla="*/ 5 w 74"/>
                <a:gd name="T9" fmla="*/ 18 h 279"/>
                <a:gd name="T10" fmla="*/ 6 w 74"/>
                <a:gd name="T11" fmla="*/ 15 h 279"/>
                <a:gd name="T12" fmla="*/ 7 w 74"/>
                <a:gd name="T13" fmla="*/ 13 h 279"/>
                <a:gd name="T14" fmla="*/ 7 w 74"/>
                <a:gd name="T15" fmla="*/ 10 h 279"/>
                <a:gd name="T16" fmla="*/ 8 w 74"/>
                <a:gd name="T17" fmla="*/ 8 h 279"/>
                <a:gd name="T18" fmla="*/ 8 w 74"/>
                <a:gd name="T19" fmla="*/ 5 h 279"/>
                <a:gd name="T20" fmla="*/ 8 w 74"/>
                <a:gd name="T21" fmla="*/ 3 h 279"/>
                <a:gd name="T22" fmla="*/ 9 w 74"/>
                <a:gd name="T23" fmla="*/ 0 h 2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279">
                  <a:moveTo>
                    <a:pt x="0" y="279"/>
                  </a:moveTo>
                  <a:lnTo>
                    <a:pt x="11" y="253"/>
                  </a:lnTo>
                  <a:lnTo>
                    <a:pt x="23" y="229"/>
                  </a:lnTo>
                  <a:lnTo>
                    <a:pt x="34" y="203"/>
                  </a:lnTo>
                  <a:lnTo>
                    <a:pt x="42" y="178"/>
                  </a:lnTo>
                  <a:lnTo>
                    <a:pt x="51" y="152"/>
                  </a:lnTo>
                  <a:lnTo>
                    <a:pt x="58" y="126"/>
                  </a:lnTo>
                  <a:lnTo>
                    <a:pt x="64" y="100"/>
                  </a:lnTo>
                  <a:lnTo>
                    <a:pt x="68" y="75"/>
                  </a:lnTo>
                  <a:lnTo>
                    <a:pt x="71" y="49"/>
                  </a:lnTo>
                  <a:lnTo>
                    <a:pt x="73" y="25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310" name="Freeform 202"/>
            <p:cNvSpPr>
              <a:spLocks/>
            </p:cNvSpPr>
            <p:nvPr/>
          </p:nvSpPr>
          <p:spPr bwMode="auto">
            <a:xfrm>
              <a:off x="1628" y="867"/>
              <a:ext cx="51" cy="51"/>
            </a:xfrm>
            <a:custGeom>
              <a:avLst/>
              <a:gdLst>
                <a:gd name="T0" fmla="*/ 9 w 91"/>
                <a:gd name="T1" fmla="*/ 4 h 91"/>
                <a:gd name="T2" fmla="*/ 9 w 91"/>
                <a:gd name="T3" fmla="*/ 3 h 91"/>
                <a:gd name="T4" fmla="*/ 8 w 91"/>
                <a:gd name="T5" fmla="*/ 2 h 91"/>
                <a:gd name="T6" fmla="*/ 8 w 91"/>
                <a:gd name="T7" fmla="*/ 2 h 91"/>
                <a:gd name="T8" fmla="*/ 7 w 91"/>
                <a:gd name="T9" fmla="*/ 1 h 91"/>
                <a:gd name="T10" fmla="*/ 6 w 91"/>
                <a:gd name="T11" fmla="*/ 1 h 91"/>
                <a:gd name="T12" fmla="*/ 6 w 91"/>
                <a:gd name="T13" fmla="*/ 1 h 91"/>
                <a:gd name="T14" fmla="*/ 4 w 91"/>
                <a:gd name="T15" fmla="*/ 0 h 91"/>
                <a:gd name="T16" fmla="*/ 3 w 91"/>
                <a:gd name="T17" fmla="*/ 1 h 91"/>
                <a:gd name="T18" fmla="*/ 2 w 91"/>
                <a:gd name="T19" fmla="*/ 1 h 91"/>
                <a:gd name="T20" fmla="*/ 2 w 91"/>
                <a:gd name="T21" fmla="*/ 1 h 91"/>
                <a:gd name="T22" fmla="*/ 1 w 91"/>
                <a:gd name="T23" fmla="*/ 2 h 91"/>
                <a:gd name="T24" fmla="*/ 1 w 91"/>
                <a:gd name="T25" fmla="*/ 2 h 91"/>
                <a:gd name="T26" fmla="*/ 1 w 91"/>
                <a:gd name="T27" fmla="*/ 3 h 91"/>
                <a:gd name="T28" fmla="*/ 0 w 91"/>
                <a:gd name="T29" fmla="*/ 4 h 91"/>
                <a:gd name="T30" fmla="*/ 1 w 91"/>
                <a:gd name="T31" fmla="*/ 6 h 91"/>
                <a:gd name="T32" fmla="*/ 1 w 91"/>
                <a:gd name="T33" fmla="*/ 6 h 91"/>
                <a:gd name="T34" fmla="*/ 1 w 91"/>
                <a:gd name="T35" fmla="*/ 7 h 91"/>
                <a:gd name="T36" fmla="*/ 2 w 91"/>
                <a:gd name="T37" fmla="*/ 8 h 91"/>
                <a:gd name="T38" fmla="*/ 2 w 91"/>
                <a:gd name="T39" fmla="*/ 8 h 91"/>
                <a:gd name="T40" fmla="*/ 3 w 91"/>
                <a:gd name="T41" fmla="*/ 9 h 91"/>
                <a:gd name="T42" fmla="*/ 4 w 91"/>
                <a:gd name="T43" fmla="*/ 9 h 91"/>
                <a:gd name="T44" fmla="*/ 6 w 91"/>
                <a:gd name="T45" fmla="*/ 9 h 91"/>
                <a:gd name="T46" fmla="*/ 6 w 91"/>
                <a:gd name="T47" fmla="*/ 8 h 91"/>
                <a:gd name="T48" fmla="*/ 7 w 91"/>
                <a:gd name="T49" fmla="*/ 8 h 91"/>
                <a:gd name="T50" fmla="*/ 8 w 91"/>
                <a:gd name="T51" fmla="*/ 7 h 91"/>
                <a:gd name="T52" fmla="*/ 8 w 91"/>
                <a:gd name="T53" fmla="*/ 6 h 91"/>
                <a:gd name="T54" fmla="*/ 9 w 91"/>
                <a:gd name="T55" fmla="*/ 6 h 91"/>
                <a:gd name="T56" fmla="*/ 9 w 91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lnTo>
                    <a:pt x="90" y="35"/>
                  </a:lnTo>
                  <a:lnTo>
                    <a:pt x="86" y="26"/>
                  </a:lnTo>
                  <a:lnTo>
                    <a:pt x="81" y="17"/>
                  </a:lnTo>
                  <a:lnTo>
                    <a:pt x="74" y="10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7" y="4"/>
                  </a:lnTo>
                  <a:lnTo>
                    <a:pt x="17" y="10"/>
                  </a:lnTo>
                  <a:lnTo>
                    <a:pt x="11" y="17"/>
                  </a:lnTo>
                  <a:lnTo>
                    <a:pt x="5" y="26"/>
                  </a:lnTo>
                  <a:lnTo>
                    <a:pt x="2" y="35"/>
                  </a:lnTo>
                  <a:lnTo>
                    <a:pt x="0" y="45"/>
                  </a:lnTo>
                  <a:lnTo>
                    <a:pt x="2" y="56"/>
                  </a:lnTo>
                  <a:lnTo>
                    <a:pt x="5" y="65"/>
                  </a:lnTo>
                  <a:lnTo>
                    <a:pt x="11" y="74"/>
                  </a:lnTo>
                  <a:lnTo>
                    <a:pt x="17" y="80"/>
                  </a:lnTo>
                  <a:lnTo>
                    <a:pt x="27" y="86"/>
                  </a:lnTo>
                  <a:lnTo>
                    <a:pt x="35" y="90"/>
                  </a:lnTo>
                  <a:lnTo>
                    <a:pt x="46" y="91"/>
                  </a:lnTo>
                  <a:lnTo>
                    <a:pt x="56" y="90"/>
                  </a:lnTo>
                  <a:lnTo>
                    <a:pt x="65" y="86"/>
                  </a:lnTo>
                  <a:lnTo>
                    <a:pt x="74" y="80"/>
                  </a:lnTo>
                  <a:lnTo>
                    <a:pt x="81" y="74"/>
                  </a:lnTo>
                  <a:lnTo>
                    <a:pt x="86" y="65"/>
                  </a:lnTo>
                  <a:lnTo>
                    <a:pt x="90" y="56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19" name="Group 203"/>
          <p:cNvGrpSpPr>
            <a:grpSpLocks/>
          </p:cNvGrpSpPr>
          <p:nvPr/>
        </p:nvGrpSpPr>
        <p:grpSpPr bwMode="auto">
          <a:xfrm>
            <a:off x="2474913" y="1412875"/>
            <a:ext cx="430212" cy="388938"/>
            <a:chOff x="1559" y="890"/>
            <a:chExt cx="271" cy="245"/>
          </a:xfrm>
        </p:grpSpPr>
        <p:sp>
          <p:nvSpPr>
            <p:cNvPr id="90296" name="Line 204"/>
            <p:cNvSpPr>
              <a:spLocks noChangeShapeType="1"/>
            </p:cNvSpPr>
            <p:nvPr/>
          </p:nvSpPr>
          <p:spPr bwMode="auto">
            <a:xfrm flipH="1" flipV="1">
              <a:off x="1655" y="890"/>
              <a:ext cx="175" cy="2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7" name="Line 205"/>
            <p:cNvSpPr>
              <a:spLocks noChangeShapeType="1"/>
            </p:cNvSpPr>
            <p:nvPr/>
          </p:nvSpPr>
          <p:spPr bwMode="auto">
            <a:xfrm flipH="1" flipV="1">
              <a:off x="1559" y="965"/>
              <a:ext cx="8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8" name="Line 206"/>
            <p:cNvSpPr>
              <a:spLocks noChangeShapeType="1"/>
            </p:cNvSpPr>
            <p:nvPr/>
          </p:nvSpPr>
          <p:spPr bwMode="auto">
            <a:xfrm flipH="1">
              <a:off x="1638" y="1002"/>
              <a:ext cx="96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223" name="Line 207"/>
          <p:cNvSpPr>
            <a:spLocks noChangeShapeType="1"/>
          </p:cNvSpPr>
          <p:nvPr/>
        </p:nvSpPr>
        <p:spPr bwMode="auto">
          <a:xfrm>
            <a:off x="2628900" y="1420813"/>
            <a:ext cx="16732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24" name="Line 208"/>
          <p:cNvSpPr>
            <a:spLocks noChangeShapeType="1"/>
          </p:cNvSpPr>
          <p:nvPr/>
        </p:nvSpPr>
        <p:spPr bwMode="auto">
          <a:xfrm>
            <a:off x="4302125" y="1420813"/>
            <a:ext cx="0" cy="36099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25" name="Freeform 209"/>
          <p:cNvSpPr>
            <a:spLocks/>
          </p:cNvSpPr>
          <p:nvPr/>
        </p:nvSpPr>
        <p:spPr bwMode="auto">
          <a:xfrm>
            <a:off x="1514475" y="3630613"/>
            <a:ext cx="2787650" cy="2794000"/>
          </a:xfrm>
          <a:custGeom>
            <a:avLst/>
            <a:gdLst>
              <a:gd name="T0" fmla="*/ 2147483647 w 3138"/>
              <a:gd name="T1" fmla="*/ 2147483647 h 3141"/>
              <a:gd name="T2" fmla="*/ 2147483647 w 3138"/>
              <a:gd name="T3" fmla="*/ 2147483647 h 3141"/>
              <a:gd name="T4" fmla="*/ 2147483647 w 3138"/>
              <a:gd name="T5" fmla="*/ 2147483647 h 3141"/>
              <a:gd name="T6" fmla="*/ 2147483647 w 3138"/>
              <a:gd name="T7" fmla="*/ 2147483647 h 3141"/>
              <a:gd name="T8" fmla="*/ 2147483647 w 3138"/>
              <a:gd name="T9" fmla="*/ 2147483647 h 3141"/>
              <a:gd name="T10" fmla="*/ 2147483647 w 3138"/>
              <a:gd name="T11" fmla="*/ 2147483647 h 3141"/>
              <a:gd name="T12" fmla="*/ 2147483647 w 3138"/>
              <a:gd name="T13" fmla="*/ 2147483647 h 3141"/>
              <a:gd name="T14" fmla="*/ 2147483647 w 3138"/>
              <a:gd name="T15" fmla="*/ 2147483647 h 3141"/>
              <a:gd name="T16" fmla="*/ 2147483647 w 3138"/>
              <a:gd name="T17" fmla="*/ 2147483647 h 3141"/>
              <a:gd name="T18" fmla="*/ 2147483647 w 3138"/>
              <a:gd name="T19" fmla="*/ 2147483647 h 3141"/>
              <a:gd name="T20" fmla="*/ 2147483647 w 3138"/>
              <a:gd name="T21" fmla="*/ 2147483647 h 3141"/>
              <a:gd name="T22" fmla="*/ 2147483647 w 3138"/>
              <a:gd name="T23" fmla="*/ 2147483647 h 3141"/>
              <a:gd name="T24" fmla="*/ 2147483647 w 3138"/>
              <a:gd name="T25" fmla="*/ 2147483647 h 3141"/>
              <a:gd name="T26" fmla="*/ 2147483647 w 3138"/>
              <a:gd name="T27" fmla="*/ 0 h 3141"/>
              <a:gd name="T28" fmla="*/ 2147483647 w 3138"/>
              <a:gd name="T29" fmla="*/ 2147483647 h 3141"/>
              <a:gd name="T30" fmla="*/ 2147483647 w 3138"/>
              <a:gd name="T31" fmla="*/ 2147483647 h 3141"/>
              <a:gd name="T32" fmla="*/ 2147483647 w 3138"/>
              <a:gd name="T33" fmla="*/ 2147483647 h 3141"/>
              <a:gd name="T34" fmla="*/ 2147483647 w 3138"/>
              <a:gd name="T35" fmla="*/ 2147483647 h 3141"/>
              <a:gd name="T36" fmla="*/ 2147483647 w 3138"/>
              <a:gd name="T37" fmla="*/ 2147483647 h 3141"/>
              <a:gd name="T38" fmla="*/ 2147483647 w 3138"/>
              <a:gd name="T39" fmla="*/ 2147483647 h 3141"/>
              <a:gd name="T40" fmla="*/ 2147483647 w 3138"/>
              <a:gd name="T41" fmla="*/ 2147483647 h 3141"/>
              <a:gd name="T42" fmla="*/ 2147483647 w 3138"/>
              <a:gd name="T43" fmla="*/ 2147483647 h 3141"/>
              <a:gd name="T44" fmla="*/ 2147483647 w 3138"/>
              <a:gd name="T45" fmla="*/ 2147483647 h 3141"/>
              <a:gd name="T46" fmla="*/ 2147483647 w 3138"/>
              <a:gd name="T47" fmla="*/ 2147483647 h 3141"/>
              <a:gd name="T48" fmla="*/ 2147483647 w 3138"/>
              <a:gd name="T49" fmla="*/ 2147483647 h 3141"/>
              <a:gd name="T50" fmla="*/ 2147483647 w 3138"/>
              <a:gd name="T51" fmla="*/ 2147483647 h 3141"/>
              <a:gd name="T52" fmla="*/ 2147483647 w 3138"/>
              <a:gd name="T53" fmla="*/ 2147483647 h 3141"/>
              <a:gd name="T54" fmla="*/ 2147483647 w 3138"/>
              <a:gd name="T55" fmla="*/ 2147483647 h 3141"/>
              <a:gd name="T56" fmla="*/ 2147483647 w 3138"/>
              <a:gd name="T57" fmla="*/ 2147483647 h 3141"/>
              <a:gd name="T58" fmla="*/ 2147483647 w 3138"/>
              <a:gd name="T59" fmla="*/ 2147483647 h 3141"/>
              <a:gd name="T60" fmla="*/ 2147483647 w 3138"/>
              <a:gd name="T61" fmla="*/ 2147483647 h 3141"/>
              <a:gd name="T62" fmla="*/ 2147483647 w 3138"/>
              <a:gd name="T63" fmla="*/ 2147483647 h 3141"/>
              <a:gd name="T64" fmla="*/ 2147483647 w 3138"/>
              <a:gd name="T65" fmla="*/ 2147483647 h 3141"/>
              <a:gd name="T66" fmla="*/ 2147483647 w 3138"/>
              <a:gd name="T67" fmla="*/ 2147483647 h 3141"/>
              <a:gd name="T68" fmla="*/ 2147483647 w 3138"/>
              <a:gd name="T69" fmla="*/ 2147483647 h 3141"/>
              <a:gd name="T70" fmla="*/ 2147483647 w 3138"/>
              <a:gd name="T71" fmla="*/ 2147483647 h 3141"/>
              <a:gd name="T72" fmla="*/ 2147483647 w 3138"/>
              <a:gd name="T73" fmla="*/ 2147483647 h 3141"/>
              <a:gd name="T74" fmla="*/ 2147483647 w 3138"/>
              <a:gd name="T75" fmla="*/ 2147483647 h 3141"/>
              <a:gd name="T76" fmla="*/ 2147483647 w 3138"/>
              <a:gd name="T77" fmla="*/ 2147483647 h 3141"/>
              <a:gd name="T78" fmla="*/ 2147483647 w 3138"/>
              <a:gd name="T79" fmla="*/ 2147483647 h 3141"/>
              <a:gd name="T80" fmla="*/ 2147483647 w 3138"/>
              <a:gd name="T81" fmla="*/ 2147483647 h 3141"/>
              <a:gd name="T82" fmla="*/ 2147483647 w 3138"/>
              <a:gd name="T83" fmla="*/ 2147483647 h 3141"/>
              <a:gd name="T84" fmla="*/ 2147483647 w 3138"/>
              <a:gd name="T85" fmla="*/ 2147483647 h 3141"/>
              <a:gd name="T86" fmla="*/ 2147483647 w 3138"/>
              <a:gd name="T87" fmla="*/ 2147483647 h 3141"/>
              <a:gd name="T88" fmla="*/ 2147483647 w 3138"/>
              <a:gd name="T89" fmla="*/ 2147483647 h 3141"/>
              <a:gd name="T90" fmla="*/ 2147483647 w 3138"/>
              <a:gd name="T91" fmla="*/ 2147483647 h 3141"/>
              <a:gd name="T92" fmla="*/ 2147483647 w 3138"/>
              <a:gd name="T93" fmla="*/ 2147483647 h 3141"/>
              <a:gd name="T94" fmla="*/ 2147483647 w 3138"/>
              <a:gd name="T95" fmla="*/ 2147483647 h 3141"/>
              <a:gd name="T96" fmla="*/ 2147483647 w 3138"/>
              <a:gd name="T97" fmla="*/ 2147483647 h 3141"/>
              <a:gd name="T98" fmla="*/ 2147483647 w 3138"/>
              <a:gd name="T99" fmla="*/ 2147483647 h 3141"/>
              <a:gd name="T100" fmla="*/ 2147483647 w 3138"/>
              <a:gd name="T101" fmla="*/ 2147483647 h 3141"/>
              <a:gd name="T102" fmla="*/ 2147483647 w 3138"/>
              <a:gd name="T103" fmla="*/ 2147483647 h 3141"/>
              <a:gd name="T104" fmla="*/ 2147483647 w 3138"/>
              <a:gd name="T105" fmla="*/ 2147483647 h 3141"/>
              <a:gd name="T106" fmla="*/ 2147483647 w 3138"/>
              <a:gd name="T107" fmla="*/ 2147483647 h 3141"/>
              <a:gd name="T108" fmla="*/ 2147483647 w 3138"/>
              <a:gd name="T109" fmla="*/ 2147483647 h 314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3138" h="3141">
                <a:moveTo>
                  <a:pt x="3138" y="1571"/>
                </a:moveTo>
                <a:lnTo>
                  <a:pt x="3137" y="1511"/>
                </a:lnTo>
                <a:lnTo>
                  <a:pt x="3134" y="1450"/>
                </a:lnTo>
                <a:lnTo>
                  <a:pt x="3127" y="1391"/>
                </a:lnTo>
                <a:lnTo>
                  <a:pt x="3120" y="1331"/>
                </a:lnTo>
                <a:lnTo>
                  <a:pt x="3109" y="1272"/>
                </a:lnTo>
                <a:lnTo>
                  <a:pt x="3096" y="1213"/>
                </a:lnTo>
                <a:lnTo>
                  <a:pt x="3081" y="1154"/>
                </a:lnTo>
                <a:lnTo>
                  <a:pt x="3064" y="1097"/>
                </a:lnTo>
                <a:lnTo>
                  <a:pt x="3045" y="1041"/>
                </a:lnTo>
                <a:lnTo>
                  <a:pt x="3024" y="984"/>
                </a:lnTo>
                <a:lnTo>
                  <a:pt x="3001" y="929"/>
                </a:lnTo>
                <a:lnTo>
                  <a:pt x="2975" y="874"/>
                </a:lnTo>
                <a:lnTo>
                  <a:pt x="2947" y="821"/>
                </a:lnTo>
                <a:lnTo>
                  <a:pt x="2917" y="768"/>
                </a:lnTo>
                <a:lnTo>
                  <a:pt x="2886" y="717"/>
                </a:lnTo>
                <a:lnTo>
                  <a:pt x="2853" y="668"/>
                </a:lnTo>
                <a:lnTo>
                  <a:pt x="2816" y="619"/>
                </a:lnTo>
                <a:lnTo>
                  <a:pt x="2779" y="572"/>
                </a:lnTo>
                <a:lnTo>
                  <a:pt x="2741" y="526"/>
                </a:lnTo>
                <a:lnTo>
                  <a:pt x="2699" y="482"/>
                </a:lnTo>
                <a:lnTo>
                  <a:pt x="2657" y="440"/>
                </a:lnTo>
                <a:lnTo>
                  <a:pt x="2613" y="398"/>
                </a:lnTo>
                <a:lnTo>
                  <a:pt x="2567" y="359"/>
                </a:lnTo>
                <a:lnTo>
                  <a:pt x="2520" y="322"/>
                </a:lnTo>
                <a:lnTo>
                  <a:pt x="2471" y="287"/>
                </a:lnTo>
                <a:lnTo>
                  <a:pt x="2421" y="253"/>
                </a:lnTo>
                <a:lnTo>
                  <a:pt x="2370" y="221"/>
                </a:lnTo>
                <a:lnTo>
                  <a:pt x="2318" y="192"/>
                </a:lnTo>
                <a:lnTo>
                  <a:pt x="2265" y="163"/>
                </a:lnTo>
                <a:lnTo>
                  <a:pt x="2210" y="138"/>
                </a:lnTo>
                <a:lnTo>
                  <a:pt x="2155" y="114"/>
                </a:lnTo>
                <a:lnTo>
                  <a:pt x="2099" y="93"/>
                </a:lnTo>
                <a:lnTo>
                  <a:pt x="2042" y="74"/>
                </a:lnTo>
                <a:lnTo>
                  <a:pt x="1985" y="57"/>
                </a:lnTo>
                <a:lnTo>
                  <a:pt x="1926" y="42"/>
                </a:lnTo>
                <a:lnTo>
                  <a:pt x="1868" y="29"/>
                </a:lnTo>
                <a:lnTo>
                  <a:pt x="1808" y="19"/>
                </a:lnTo>
                <a:lnTo>
                  <a:pt x="1748" y="11"/>
                </a:lnTo>
                <a:lnTo>
                  <a:pt x="1689" y="6"/>
                </a:lnTo>
                <a:lnTo>
                  <a:pt x="1629" y="1"/>
                </a:lnTo>
                <a:lnTo>
                  <a:pt x="1568" y="0"/>
                </a:lnTo>
                <a:lnTo>
                  <a:pt x="1509" y="1"/>
                </a:lnTo>
                <a:lnTo>
                  <a:pt x="1449" y="6"/>
                </a:lnTo>
                <a:lnTo>
                  <a:pt x="1388" y="11"/>
                </a:lnTo>
                <a:lnTo>
                  <a:pt x="1329" y="19"/>
                </a:lnTo>
                <a:lnTo>
                  <a:pt x="1270" y="29"/>
                </a:lnTo>
                <a:lnTo>
                  <a:pt x="1212" y="42"/>
                </a:lnTo>
                <a:lnTo>
                  <a:pt x="1153" y="57"/>
                </a:lnTo>
                <a:lnTo>
                  <a:pt x="1096" y="74"/>
                </a:lnTo>
                <a:lnTo>
                  <a:pt x="1038" y="93"/>
                </a:lnTo>
                <a:lnTo>
                  <a:pt x="982" y="114"/>
                </a:lnTo>
                <a:lnTo>
                  <a:pt x="927" y="138"/>
                </a:lnTo>
                <a:lnTo>
                  <a:pt x="872" y="163"/>
                </a:lnTo>
                <a:lnTo>
                  <a:pt x="819" y="192"/>
                </a:lnTo>
                <a:lnTo>
                  <a:pt x="767" y="221"/>
                </a:lnTo>
                <a:lnTo>
                  <a:pt x="715" y="253"/>
                </a:lnTo>
                <a:lnTo>
                  <a:pt x="666" y="287"/>
                </a:lnTo>
                <a:lnTo>
                  <a:pt x="617" y="322"/>
                </a:lnTo>
                <a:lnTo>
                  <a:pt x="571" y="359"/>
                </a:lnTo>
                <a:lnTo>
                  <a:pt x="525" y="398"/>
                </a:lnTo>
                <a:lnTo>
                  <a:pt x="480" y="440"/>
                </a:lnTo>
                <a:lnTo>
                  <a:pt x="439" y="482"/>
                </a:lnTo>
                <a:lnTo>
                  <a:pt x="397" y="526"/>
                </a:lnTo>
                <a:lnTo>
                  <a:pt x="358" y="572"/>
                </a:lnTo>
                <a:lnTo>
                  <a:pt x="320" y="619"/>
                </a:lnTo>
                <a:lnTo>
                  <a:pt x="285" y="668"/>
                </a:lnTo>
                <a:lnTo>
                  <a:pt x="251" y="717"/>
                </a:lnTo>
                <a:lnTo>
                  <a:pt x="220" y="768"/>
                </a:lnTo>
                <a:lnTo>
                  <a:pt x="190" y="821"/>
                </a:lnTo>
                <a:lnTo>
                  <a:pt x="163" y="874"/>
                </a:lnTo>
                <a:lnTo>
                  <a:pt x="137" y="929"/>
                </a:lnTo>
                <a:lnTo>
                  <a:pt x="114" y="984"/>
                </a:lnTo>
                <a:lnTo>
                  <a:pt x="91" y="1041"/>
                </a:lnTo>
                <a:lnTo>
                  <a:pt x="72" y="1097"/>
                </a:lnTo>
                <a:lnTo>
                  <a:pt x="55" y="1154"/>
                </a:lnTo>
                <a:lnTo>
                  <a:pt x="40" y="1213"/>
                </a:lnTo>
                <a:lnTo>
                  <a:pt x="29" y="1272"/>
                </a:lnTo>
                <a:lnTo>
                  <a:pt x="18" y="1331"/>
                </a:lnTo>
                <a:lnTo>
                  <a:pt x="9" y="1391"/>
                </a:lnTo>
                <a:lnTo>
                  <a:pt x="4" y="1450"/>
                </a:lnTo>
                <a:lnTo>
                  <a:pt x="1" y="1511"/>
                </a:lnTo>
                <a:lnTo>
                  <a:pt x="0" y="1571"/>
                </a:lnTo>
                <a:lnTo>
                  <a:pt x="1" y="1631"/>
                </a:lnTo>
                <a:lnTo>
                  <a:pt x="4" y="1691"/>
                </a:lnTo>
                <a:lnTo>
                  <a:pt x="9" y="1751"/>
                </a:lnTo>
                <a:lnTo>
                  <a:pt x="18" y="1810"/>
                </a:lnTo>
                <a:lnTo>
                  <a:pt x="29" y="1870"/>
                </a:lnTo>
                <a:lnTo>
                  <a:pt x="40" y="1929"/>
                </a:lnTo>
                <a:lnTo>
                  <a:pt x="55" y="1987"/>
                </a:lnTo>
                <a:lnTo>
                  <a:pt x="72" y="2045"/>
                </a:lnTo>
                <a:lnTo>
                  <a:pt x="91" y="2102"/>
                </a:lnTo>
                <a:lnTo>
                  <a:pt x="114" y="2157"/>
                </a:lnTo>
                <a:lnTo>
                  <a:pt x="137" y="2213"/>
                </a:lnTo>
                <a:lnTo>
                  <a:pt x="163" y="2268"/>
                </a:lnTo>
                <a:lnTo>
                  <a:pt x="190" y="2321"/>
                </a:lnTo>
                <a:lnTo>
                  <a:pt x="220" y="2374"/>
                </a:lnTo>
                <a:lnTo>
                  <a:pt x="251" y="2425"/>
                </a:lnTo>
                <a:lnTo>
                  <a:pt x="285" y="2475"/>
                </a:lnTo>
                <a:lnTo>
                  <a:pt x="320" y="2523"/>
                </a:lnTo>
                <a:lnTo>
                  <a:pt x="358" y="2569"/>
                </a:lnTo>
                <a:lnTo>
                  <a:pt x="397" y="2615"/>
                </a:lnTo>
                <a:lnTo>
                  <a:pt x="439" y="2660"/>
                </a:lnTo>
                <a:lnTo>
                  <a:pt x="480" y="2703"/>
                </a:lnTo>
                <a:lnTo>
                  <a:pt x="525" y="2743"/>
                </a:lnTo>
                <a:lnTo>
                  <a:pt x="571" y="2782"/>
                </a:lnTo>
                <a:lnTo>
                  <a:pt x="617" y="2820"/>
                </a:lnTo>
                <a:lnTo>
                  <a:pt x="666" y="2855"/>
                </a:lnTo>
                <a:lnTo>
                  <a:pt x="715" y="2889"/>
                </a:lnTo>
                <a:lnTo>
                  <a:pt x="767" y="2921"/>
                </a:lnTo>
                <a:lnTo>
                  <a:pt x="819" y="2951"/>
                </a:lnTo>
                <a:lnTo>
                  <a:pt x="872" y="2978"/>
                </a:lnTo>
                <a:lnTo>
                  <a:pt x="927" y="3004"/>
                </a:lnTo>
                <a:lnTo>
                  <a:pt x="982" y="3027"/>
                </a:lnTo>
                <a:lnTo>
                  <a:pt x="1038" y="3049"/>
                </a:lnTo>
                <a:lnTo>
                  <a:pt x="1096" y="3068"/>
                </a:lnTo>
                <a:lnTo>
                  <a:pt x="1153" y="3085"/>
                </a:lnTo>
                <a:lnTo>
                  <a:pt x="1212" y="3100"/>
                </a:lnTo>
                <a:lnTo>
                  <a:pt x="1270" y="3113"/>
                </a:lnTo>
                <a:lnTo>
                  <a:pt x="1329" y="3123"/>
                </a:lnTo>
                <a:lnTo>
                  <a:pt x="1388" y="3131"/>
                </a:lnTo>
                <a:lnTo>
                  <a:pt x="1449" y="3137"/>
                </a:lnTo>
                <a:lnTo>
                  <a:pt x="1509" y="3140"/>
                </a:lnTo>
                <a:lnTo>
                  <a:pt x="1568" y="3141"/>
                </a:lnTo>
                <a:lnTo>
                  <a:pt x="1629" y="3140"/>
                </a:lnTo>
                <a:lnTo>
                  <a:pt x="1689" y="3137"/>
                </a:lnTo>
                <a:lnTo>
                  <a:pt x="1748" y="3131"/>
                </a:lnTo>
                <a:lnTo>
                  <a:pt x="1808" y="3123"/>
                </a:lnTo>
                <a:lnTo>
                  <a:pt x="1868" y="3113"/>
                </a:lnTo>
                <a:lnTo>
                  <a:pt x="1926" y="3100"/>
                </a:lnTo>
                <a:lnTo>
                  <a:pt x="1985" y="3085"/>
                </a:lnTo>
                <a:lnTo>
                  <a:pt x="2042" y="3068"/>
                </a:lnTo>
                <a:lnTo>
                  <a:pt x="2099" y="3049"/>
                </a:lnTo>
                <a:lnTo>
                  <a:pt x="2155" y="3027"/>
                </a:lnTo>
                <a:lnTo>
                  <a:pt x="2210" y="3004"/>
                </a:lnTo>
                <a:lnTo>
                  <a:pt x="2265" y="2978"/>
                </a:lnTo>
                <a:lnTo>
                  <a:pt x="2318" y="2951"/>
                </a:lnTo>
                <a:lnTo>
                  <a:pt x="2370" y="2921"/>
                </a:lnTo>
                <a:lnTo>
                  <a:pt x="2421" y="2889"/>
                </a:lnTo>
                <a:lnTo>
                  <a:pt x="2471" y="2855"/>
                </a:lnTo>
                <a:lnTo>
                  <a:pt x="2520" y="2820"/>
                </a:lnTo>
                <a:lnTo>
                  <a:pt x="2567" y="2782"/>
                </a:lnTo>
                <a:lnTo>
                  <a:pt x="2613" y="2743"/>
                </a:lnTo>
                <a:lnTo>
                  <a:pt x="2657" y="2703"/>
                </a:lnTo>
                <a:lnTo>
                  <a:pt x="2699" y="2660"/>
                </a:lnTo>
                <a:lnTo>
                  <a:pt x="2741" y="2615"/>
                </a:lnTo>
                <a:lnTo>
                  <a:pt x="2779" y="2569"/>
                </a:lnTo>
                <a:lnTo>
                  <a:pt x="2816" y="2523"/>
                </a:lnTo>
                <a:lnTo>
                  <a:pt x="2853" y="2475"/>
                </a:lnTo>
                <a:lnTo>
                  <a:pt x="2886" y="2425"/>
                </a:lnTo>
                <a:lnTo>
                  <a:pt x="2917" y="2374"/>
                </a:lnTo>
                <a:lnTo>
                  <a:pt x="2947" y="2321"/>
                </a:lnTo>
                <a:lnTo>
                  <a:pt x="2975" y="2268"/>
                </a:lnTo>
                <a:lnTo>
                  <a:pt x="3001" y="2213"/>
                </a:lnTo>
                <a:lnTo>
                  <a:pt x="3024" y="2157"/>
                </a:lnTo>
                <a:lnTo>
                  <a:pt x="3045" y="2102"/>
                </a:lnTo>
                <a:lnTo>
                  <a:pt x="3064" y="2045"/>
                </a:lnTo>
                <a:lnTo>
                  <a:pt x="3081" y="1987"/>
                </a:lnTo>
                <a:lnTo>
                  <a:pt x="3096" y="1929"/>
                </a:lnTo>
                <a:lnTo>
                  <a:pt x="3109" y="1870"/>
                </a:lnTo>
                <a:lnTo>
                  <a:pt x="3120" y="1810"/>
                </a:lnTo>
                <a:lnTo>
                  <a:pt x="3127" y="1751"/>
                </a:lnTo>
                <a:lnTo>
                  <a:pt x="3134" y="1691"/>
                </a:lnTo>
                <a:lnTo>
                  <a:pt x="3137" y="1631"/>
                </a:lnTo>
                <a:lnTo>
                  <a:pt x="3138" y="1571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26" name="Line 210"/>
          <p:cNvSpPr>
            <a:spLocks noChangeShapeType="1"/>
          </p:cNvSpPr>
          <p:nvPr/>
        </p:nvSpPr>
        <p:spPr bwMode="auto">
          <a:xfrm>
            <a:off x="2628900" y="1420813"/>
            <a:ext cx="0" cy="4972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227" name="Group 211"/>
          <p:cNvGrpSpPr>
            <a:grpSpLocks/>
          </p:cNvGrpSpPr>
          <p:nvPr/>
        </p:nvGrpSpPr>
        <p:grpSpPr bwMode="auto">
          <a:xfrm>
            <a:off x="2484438" y="3635375"/>
            <a:ext cx="304800" cy="2782888"/>
            <a:chOff x="1565" y="2306"/>
            <a:chExt cx="192" cy="1753"/>
          </a:xfrm>
        </p:grpSpPr>
        <p:sp>
          <p:nvSpPr>
            <p:cNvPr id="90294" name="Freeform 212"/>
            <p:cNvSpPr>
              <a:spLocks/>
            </p:cNvSpPr>
            <p:nvPr/>
          </p:nvSpPr>
          <p:spPr bwMode="auto">
            <a:xfrm>
              <a:off x="1565" y="2306"/>
              <a:ext cx="192" cy="40"/>
            </a:xfrm>
            <a:custGeom>
              <a:avLst/>
              <a:gdLst>
                <a:gd name="T0" fmla="*/ 34 w 343"/>
                <a:gd name="T1" fmla="*/ 0 h 68"/>
                <a:gd name="T2" fmla="*/ 28 w 343"/>
                <a:gd name="T3" fmla="*/ 1 h 68"/>
                <a:gd name="T4" fmla="*/ 22 w 343"/>
                <a:gd name="T5" fmla="*/ 2 h 68"/>
                <a:gd name="T6" fmla="*/ 17 w 343"/>
                <a:gd name="T7" fmla="*/ 3 h 68"/>
                <a:gd name="T8" fmla="*/ 11 w 343"/>
                <a:gd name="T9" fmla="*/ 5 h 68"/>
                <a:gd name="T10" fmla="*/ 6 w 343"/>
                <a:gd name="T11" fmla="*/ 6 h 68"/>
                <a:gd name="T12" fmla="*/ 0 w 343"/>
                <a:gd name="T13" fmla="*/ 8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8">
                  <a:moveTo>
                    <a:pt x="343" y="0"/>
                  </a:moveTo>
                  <a:lnTo>
                    <a:pt x="286" y="5"/>
                  </a:lnTo>
                  <a:lnTo>
                    <a:pt x="227" y="14"/>
                  </a:lnTo>
                  <a:lnTo>
                    <a:pt x="170" y="24"/>
                  </a:lnTo>
                  <a:lnTo>
                    <a:pt x="112" y="37"/>
                  </a:lnTo>
                  <a:lnTo>
                    <a:pt x="56" y="52"/>
                  </a:lnTo>
                  <a:lnTo>
                    <a:pt x="0" y="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5" name="Freeform 213"/>
            <p:cNvSpPr>
              <a:spLocks/>
            </p:cNvSpPr>
            <p:nvPr/>
          </p:nvSpPr>
          <p:spPr bwMode="auto">
            <a:xfrm>
              <a:off x="1565" y="4020"/>
              <a:ext cx="192" cy="39"/>
            </a:xfrm>
            <a:custGeom>
              <a:avLst/>
              <a:gdLst>
                <a:gd name="T0" fmla="*/ 0 w 343"/>
                <a:gd name="T1" fmla="*/ 0 h 69"/>
                <a:gd name="T2" fmla="*/ 6 w 343"/>
                <a:gd name="T3" fmla="*/ 2 h 69"/>
                <a:gd name="T4" fmla="*/ 11 w 343"/>
                <a:gd name="T5" fmla="*/ 3 h 69"/>
                <a:gd name="T6" fmla="*/ 17 w 343"/>
                <a:gd name="T7" fmla="*/ 5 h 69"/>
                <a:gd name="T8" fmla="*/ 22 w 343"/>
                <a:gd name="T9" fmla="*/ 6 h 69"/>
                <a:gd name="T10" fmla="*/ 28 w 343"/>
                <a:gd name="T11" fmla="*/ 6 h 69"/>
                <a:gd name="T12" fmla="*/ 34 w 343"/>
                <a:gd name="T13" fmla="*/ 7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3" h="69">
                  <a:moveTo>
                    <a:pt x="0" y="0"/>
                  </a:moveTo>
                  <a:lnTo>
                    <a:pt x="56" y="17"/>
                  </a:lnTo>
                  <a:lnTo>
                    <a:pt x="112" y="31"/>
                  </a:lnTo>
                  <a:lnTo>
                    <a:pt x="170" y="43"/>
                  </a:lnTo>
                  <a:lnTo>
                    <a:pt x="227" y="54"/>
                  </a:lnTo>
                  <a:lnTo>
                    <a:pt x="286" y="63"/>
                  </a:lnTo>
                  <a:lnTo>
                    <a:pt x="343" y="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30" name="Group 214"/>
          <p:cNvGrpSpPr>
            <a:grpSpLocks/>
          </p:cNvGrpSpPr>
          <p:nvPr/>
        </p:nvGrpSpPr>
        <p:grpSpPr bwMode="auto">
          <a:xfrm>
            <a:off x="2435225" y="3387725"/>
            <a:ext cx="230188" cy="317500"/>
            <a:chOff x="1534" y="2134"/>
            <a:chExt cx="145" cy="200"/>
          </a:xfrm>
        </p:grpSpPr>
        <p:sp>
          <p:nvSpPr>
            <p:cNvPr id="90288" name="Freeform 215"/>
            <p:cNvSpPr>
              <a:spLocks/>
            </p:cNvSpPr>
            <p:nvPr/>
          </p:nvSpPr>
          <p:spPr bwMode="auto">
            <a:xfrm>
              <a:off x="1628" y="2283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5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2" y="55"/>
                  </a:lnTo>
                  <a:lnTo>
                    <a:pt x="5" y="65"/>
                  </a:lnTo>
                  <a:lnTo>
                    <a:pt x="11" y="73"/>
                  </a:lnTo>
                  <a:lnTo>
                    <a:pt x="17" y="79"/>
                  </a:lnTo>
                  <a:lnTo>
                    <a:pt x="27" y="85"/>
                  </a:lnTo>
                  <a:lnTo>
                    <a:pt x="35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5"/>
                  </a:lnTo>
                  <a:lnTo>
                    <a:pt x="74" y="79"/>
                  </a:lnTo>
                  <a:lnTo>
                    <a:pt x="81" y="73"/>
                  </a:lnTo>
                  <a:lnTo>
                    <a:pt x="86" y="65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9" name="Freeform 216"/>
            <p:cNvSpPr>
              <a:spLocks/>
            </p:cNvSpPr>
            <p:nvPr/>
          </p:nvSpPr>
          <p:spPr bwMode="auto">
            <a:xfrm>
              <a:off x="1534" y="2134"/>
              <a:ext cx="35" cy="129"/>
            </a:xfrm>
            <a:custGeom>
              <a:avLst/>
              <a:gdLst>
                <a:gd name="T0" fmla="*/ 0 w 62"/>
                <a:gd name="T1" fmla="*/ 23 h 227"/>
                <a:gd name="T2" fmla="*/ 6 w 62"/>
                <a:gd name="T3" fmla="*/ 0 h 227"/>
                <a:gd name="T4" fmla="*/ 1 w 62"/>
                <a:gd name="T5" fmla="*/ 5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27">
                  <a:moveTo>
                    <a:pt x="0" y="227"/>
                  </a:moveTo>
                  <a:lnTo>
                    <a:pt x="62" y="0"/>
                  </a:lnTo>
                  <a:lnTo>
                    <a:pt x="13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0" name="Freeform 217"/>
            <p:cNvSpPr>
              <a:spLocks/>
            </p:cNvSpPr>
            <p:nvPr/>
          </p:nvSpPr>
          <p:spPr bwMode="auto">
            <a:xfrm>
              <a:off x="1577" y="2142"/>
              <a:ext cx="31" cy="113"/>
            </a:xfrm>
            <a:custGeom>
              <a:avLst/>
              <a:gdLst>
                <a:gd name="T0" fmla="*/ 6 w 55"/>
                <a:gd name="T1" fmla="*/ 0 h 203"/>
                <a:gd name="T2" fmla="*/ 5 w 55"/>
                <a:gd name="T3" fmla="*/ 2 h 203"/>
                <a:gd name="T4" fmla="*/ 3 w 55"/>
                <a:gd name="T5" fmla="*/ 3 h 203"/>
                <a:gd name="T6" fmla="*/ 3 w 55"/>
                <a:gd name="T7" fmla="*/ 5 h 203"/>
                <a:gd name="T8" fmla="*/ 2 w 55"/>
                <a:gd name="T9" fmla="*/ 7 h 203"/>
                <a:gd name="T10" fmla="*/ 1 w 55"/>
                <a:gd name="T11" fmla="*/ 9 h 203"/>
                <a:gd name="T12" fmla="*/ 1 w 55"/>
                <a:gd name="T13" fmla="*/ 11 h 203"/>
                <a:gd name="T14" fmla="*/ 1 w 55"/>
                <a:gd name="T15" fmla="*/ 12 h 203"/>
                <a:gd name="T16" fmla="*/ 1 w 55"/>
                <a:gd name="T17" fmla="*/ 14 h 203"/>
                <a:gd name="T18" fmla="*/ 0 w 55"/>
                <a:gd name="T19" fmla="*/ 16 h 203"/>
                <a:gd name="T20" fmla="*/ 0 w 55"/>
                <a:gd name="T21" fmla="*/ 18 h 203"/>
                <a:gd name="T22" fmla="*/ 1 w 55"/>
                <a:gd name="T23" fmla="*/ 19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3">
                  <a:moveTo>
                    <a:pt x="55" y="0"/>
                  </a:moveTo>
                  <a:lnTo>
                    <a:pt x="44" y="17"/>
                  </a:lnTo>
                  <a:lnTo>
                    <a:pt x="35" y="35"/>
                  </a:lnTo>
                  <a:lnTo>
                    <a:pt x="26" y="54"/>
                  </a:lnTo>
                  <a:lnTo>
                    <a:pt x="19" y="73"/>
                  </a:lnTo>
                  <a:lnTo>
                    <a:pt x="12" y="92"/>
                  </a:lnTo>
                  <a:lnTo>
                    <a:pt x="8" y="111"/>
                  </a:lnTo>
                  <a:lnTo>
                    <a:pt x="4" y="130"/>
                  </a:lnTo>
                  <a:lnTo>
                    <a:pt x="1" y="149"/>
                  </a:lnTo>
                  <a:lnTo>
                    <a:pt x="0" y="168"/>
                  </a:lnTo>
                  <a:lnTo>
                    <a:pt x="0" y="186"/>
                  </a:lnTo>
                  <a:lnTo>
                    <a:pt x="1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1" name="Freeform 218"/>
            <p:cNvSpPr>
              <a:spLocks/>
            </p:cNvSpPr>
            <p:nvPr/>
          </p:nvSpPr>
          <p:spPr bwMode="auto">
            <a:xfrm>
              <a:off x="1608" y="2134"/>
              <a:ext cx="20" cy="8"/>
            </a:xfrm>
            <a:custGeom>
              <a:avLst/>
              <a:gdLst>
                <a:gd name="T0" fmla="*/ 3 w 35"/>
                <a:gd name="T1" fmla="*/ 2 h 12"/>
                <a:gd name="T2" fmla="*/ 3 w 35"/>
                <a:gd name="T3" fmla="*/ 1 h 12"/>
                <a:gd name="T4" fmla="*/ 3 w 35"/>
                <a:gd name="T5" fmla="*/ 1 h 12"/>
                <a:gd name="T6" fmla="*/ 3 w 35"/>
                <a:gd name="T7" fmla="*/ 1 h 12"/>
                <a:gd name="T8" fmla="*/ 2 w 35"/>
                <a:gd name="T9" fmla="*/ 0 h 12"/>
                <a:gd name="T10" fmla="*/ 2 w 35"/>
                <a:gd name="T11" fmla="*/ 1 h 12"/>
                <a:gd name="T12" fmla="*/ 1 w 35"/>
                <a:gd name="T13" fmla="*/ 1 h 12"/>
                <a:gd name="T14" fmla="*/ 1 w 35"/>
                <a:gd name="T15" fmla="*/ 1 h 12"/>
                <a:gd name="T16" fmla="*/ 0 w 35"/>
                <a:gd name="T17" fmla="*/ 2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2">
                  <a:moveTo>
                    <a:pt x="35" y="12"/>
                  </a:moveTo>
                  <a:lnTo>
                    <a:pt x="34" y="7"/>
                  </a:lnTo>
                  <a:lnTo>
                    <a:pt x="30" y="3"/>
                  </a:lnTo>
                  <a:lnTo>
                    <a:pt x="27" y="1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1" y="3"/>
                  </a:lnTo>
                  <a:lnTo>
                    <a:pt x="5" y="7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2" name="Freeform 219"/>
            <p:cNvSpPr>
              <a:spLocks/>
            </p:cNvSpPr>
            <p:nvPr/>
          </p:nvSpPr>
          <p:spPr bwMode="auto">
            <a:xfrm>
              <a:off x="1597" y="2142"/>
              <a:ext cx="31" cy="113"/>
            </a:xfrm>
            <a:custGeom>
              <a:avLst/>
              <a:gdLst>
                <a:gd name="T0" fmla="*/ 0 w 56"/>
                <a:gd name="T1" fmla="*/ 19 h 203"/>
                <a:gd name="T2" fmla="*/ 1 w 56"/>
                <a:gd name="T3" fmla="*/ 18 h 203"/>
                <a:gd name="T4" fmla="*/ 2 w 56"/>
                <a:gd name="T5" fmla="*/ 16 h 203"/>
                <a:gd name="T6" fmla="*/ 3 w 56"/>
                <a:gd name="T7" fmla="*/ 14 h 203"/>
                <a:gd name="T8" fmla="*/ 3 w 56"/>
                <a:gd name="T9" fmla="*/ 12 h 203"/>
                <a:gd name="T10" fmla="*/ 4 w 56"/>
                <a:gd name="T11" fmla="*/ 11 h 203"/>
                <a:gd name="T12" fmla="*/ 4 w 56"/>
                <a:gd name="T13" fmla="*/ 9 h 203"/>
                <a:gd name="T14" fmla="*/ 5 w 56"/>
                <a:gd name="T15" fmla="*/ 7 h 203"/>
                <a:gd name="T16" fmla="*/ 5 w 56"/>
                <a:gd name="T17" fmla="*/ 5 h 203"/>
                <a:gd name="T18" fmla="*/ 5 w 56"/>
                <a:gd name="T19" fmla="*/ 3 h 203"/>
                <a:gd name="T20" fmla="*/ 5 w 56"/>
                <a:gd name="T21" fmla="*/ 2 h 203"/>
                <a:gd name="T22" fmla="*/ 5 w 56"/>
                <a:gd name="T23" fmla="*/ 0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03">
                  <a:moveTo>
                    <a:pt x="0" y="203"/>
                  </a:moveTo>
                  <a:lnTo>
                    <a:pt x="10" y="186"/>
                  </a:lnTo>
                  <a:lnTo>
                    <a:pt x="20" y="168"/>
                  </a:lnTo>
                  <a:lnTo>
                    <a:pt x="28" y="149"/>
                  </a:lnTo>
                  <a:lnTo>
                    <a:pt x="36" y="130"/>
                  </a:lnTo>
                  <a:lnTo>
                    <a:pt x="42" y="111"/>
                  </a:lnTo>
                  <a:lnTo>
                    <a:pt x="48" y="92"/>
                  </a:lnTo>
                  <a:lnTo>
                    <a:pt x="52" y="73"/>
                  </a:lnTo>
                  <a:lnTo>
                    <a:pt x="54" y="54"/>
                  </a:lnTo>
                  <a:lnTo>
                    <a:pt x="55" y="35"/>
                  </a:lnTo>
                  <a:lnTo>
                    <a:pt x="56" y="17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93" name="Freeform 220"/>
            <p:cNvSpPr>
              <a:spLocks/>
            </p:cNvSpPr>
            <p:nvPr/>
          </p:nvSpPr>
          <p:spPr bwMode="auto">
            <a:xfrm>
              <a:off x="1577" y="2255"/>
              <a:ext cx="20" cy="8"/>
            </a:xfrm>
            <a:custGeom>
              <a:avLst/>
              <a:gdLst>
                <a:gd name="T0" fmla="*/ 0 w 35"/>
                <a:gd name="T1" fmla="*/ 0 h 12"/>
                <a:gd name="T2" fmla="*/ 1 w 35"/>
                <a:gd name="T3" fmla="*/ 1 h 12"/>
                <a:gd name="T4" fmla="*/ 1 w 35"/>
                <a:gd name="T5" fmla="*/ 2 h 12"/>
                <a:gd name="T6" fmla="*/ 1 w 35"/>
                <a:gd name="T7" fmla="*/ 2 h 12"/>
                <a:gd name="T8" fmla="*/ 2 w 35"/>
                <a:gd name="T9" fmla="*/ 2 h 12"/>
                <a:gd name="T10" fmla="*/ 2 w 35"/>
                <a:gd name="T11" fmla="*/ 2 h 12"/>
                <a:gd name="T12" fmla="*/ 3 w 35"/>
                <a:gd name="T13" fmla="*/ 2 h 12"/>
                <a:gd name="T14" fmla="*/ 3 w 35"/>
                <a:gd name="T15" fmla="*/ 1 h 12"/>
                <a:gd name="T16" fmla="*/ 3 w 35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2">
                  <a:moveTo>
                    <a:pt x="0" y="0"/>
                  </a:moveTo>
                  <a:lnTo>
                    <a:pt x="2" y="5"/>
                  </a:lnTo>
                  <a:lnTo>
                    <a:pt x="5" y="9"/>
                  </a:lnTo>
                  <a:lnTo>
                    <a:pt x="9" y="11"/>
                  </a:lnTo>
                  <a:lnTo>
                    <a:pt x="15" y="12"/>
                  </a:lnTo>
                  <a:lnTo>
                    <a:pt x="20" y="11"/>
                  </a:lnTo>
                  <a:lnTo>
                    <a:pt x="25" y="9"/>
                  </a:lnTo>
                  <a:lnTo>
                    <a:pt x="30" y="5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37" name="Group 221"/>
          <p:cNvGrpSpPr>
            <a:grpSpLocks/>
          </p:cNvGrpSpPr>
          <p:nvPr/>
        </p:nvGrpSpPr>
        <p:grpSpPr bwMode="auto">
          <a:xfrm>
            <a:off x="2584450" y="6356350"/>
            <a:ext cx="87313" cy="330200"/>
            <a:chOff x="1628" y="4004"/>
            <a:chExt cx="55" cy="208"/>
          </a:xfrm>
        </p:grpSpPr>
        <p:sp>
          <p:nvSpPr>
            <p:cNvPr id="90285" name="Freeform 222"/>
            <p:cNvSpPr>
              <a:spLocks/>
            </p:cNvSpPr>
            <p:nvPr/>
          </p:nvSpPr>
          <p:spPr bwMode="auto">
            <a:xfrm>
              <a:off x="1628" y="4004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6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6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5" y="25"/>
                  </a:lnTo>
                  <a:lnTo>
                    <a:pt x="2" y="35"/>
                  </a:lnTo>
                  <a:lnTo>
                    <a:pt x="0" y="44"/>
                  </a:lnTo>
                  <a:lnTo>
                    <a:pt x="2" y="55"/>
                  </a:lnTo>
                  <a:lnTo>
                    <a:pt x="5" y="64"/>
                  </a:lnTo>
                  <a:lnTo>
                    <a:pt x="11" y="73"/>
                  </a:lnTo>
                  <a:lnTo>
                    <a:pt x="17" y="79"/>
                  </a:lnTo>
                  <a:lnTo>
                    <a:pt x="27" y="86"/>
                  </a:lnTo>
                  <a:lnTo>
                    <a:pt x="35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6"/>
                  </a:lnTo>
                  <a:lnTo>
                    <a:pt x="74" y="79"/>
                  </a:lnTo>
                  <a:lnTo>
                    <a:pt x="81" y="73"/>
                  </a:lnTo>
                  <a:lnTo>
                    <a:pt x="86" y="64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6" name="Freeform 223"/>
            <p:cNvSpPr>
              <a:spLocks/>
            </p:cNvSpPr>
            <p:nvPr/>
          </p:nvSpPr>
          <p:spPr bwMode="auto">
            <a:xfrm>
              <a:off x="1632" y="4087"/>
              <a:ext cx="51" cy="98"/>
            </a:xfrm>
            <a:custGeom>
              <a:avLst/>
              <a:gdLst>
                <a:gd name="T0" fmla="*/ 9 w 88"/>
                <a:gd name="T1" fmla="*/ 0 h 178"/>
                <a:gd name="T2" fmla="*/ 0 w 88"/>
                <a:gd name="T3" fmla="*/ 17 h 178"/>
                <a:gd name="T4" fmla="*/ 10 w 88"/>
                <a:gd name="T5" fmla="*/ 17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78">
                  <a:moveTo>
                    <a:pt x="83" y="0"/>
                  </a:moveTo>
                  <a:lnTo>
                    <a:pt x="0" y="178"/>
                  </a:lnTo>
                  <a:lnTo>
                    <a:pt x="88" y="1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7" name="Line 224"/>
            <p:cNvSpPr>
              <a:spLocks noChangeShapeType="1"/>
            </p:cNvSpPr>
            <p:nvPr/>
          </p:nvSpPr>
          <p:spPr bwMode="auto">
            <a:xfrm flipH="1">
              <a:off x="1659" y="4157"/>
              <a:ext cx="16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41" name="Group 225"/>
          <p:cNvGrpSpPr>
            <a:grpSpLocks/>
          </p:cNvGrpSpPr>
          <p:nvPr/>
        </p:nvGrpSpPr>
        <p:grpSpPr bwMode="auto">
          <a:xfrm>
            <a:off x="2927350" y="555625"/>
            <a:ext cx="603250" cy="266700"/>
            <a:chOff x="1844" y="350"/>
            <a:chExt cx="380" cy="168"/>
          </a:xfrm>
        </p:grpSpPr>
        <p:sp>
          <p:nvSpPr>
            <p:cNvPr id="90273" name="Freeform 226"/>
            <p:cNvSpPr>
              <a:spLocks/>
            </p:cNvSpPr>
            <p:nvPr/>
          </p:nvSpPr>
          <p:spPr bwMode="auto">
            <a:xfrm>
              <a:off x="1871" y="361"/>
              <a:ext cx="28" cy="24"/>
            </a:xfrm>
            <a:custGeom>
              <a:avLst/>
              <a:gdLst>
                <a:gd name="T0" fmla="*/ 7 w 45"/>
                <a:gd name="T1" fmla="*/ 0 h 39"/>
                <a:gd name="T2" fmla="*/ 6 w 45"/>
                <a:gd name="T3" fmla="*/ 1 h 39"/>
                <a:gd name="T4" fmla="*/ 4 w 45"/>
                <a:gd name="T5" fmla="*/ 1 h 39"/>
                <a:gd name="T6" fmla="*/ 4 w 45"/>
                <a:gd name="T7" fmla="*/ 1 h 39"/>
                <a:gd name="T8" fmla="*/ 2 w 45"/>
                <a:gd name="T9" fmla="*/ 2 h 39"/>
                <a:gd name="T10" fmla="*/ 1 w 45"/>
                <a:gd name="T11" fmla="*/ 4 h 39"/>
                <a:gd name="T12" fmla="*/ 1 w 45"/>
                <a:gd name="T13" fmla="*/ 4 h 39"/>
                <a:gd name="T14" fmla="*/ 0 w 45"/>
                <a:gd name="T15" fmla="*/ 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45" y="0"/>
                  </a:moveTo>
                  <a:lnTo>
                    <a:pt x="38" y="1"/>
                  </a:lnTo>
                  <a:lnTo>
                    <a:pt x="31" y="5"/>
                  </a:lnTo>
                  <a:lnTo>
                    <a:pt x="24" y="9"/>
                  </a:lnTo>
                  <a:lnTo>
                    <a:pt x="17" y="14"/>
                  </a:lnTo>
                  <a:lnTo>
                    <a:pt x="10" y="22"/>
                  </a:lnTo>
                  <a:lnTo>
                    <a:pt x="5" y="30"/>
                  </a:lnTo>
                  <a:lnTo>
                    <a:pt x="0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4" name="Freeform 227"/>
            <p:cNvSpPr>
              <a:spLocks/>
            </p:cNvSpPr>
            <p:nvPr/>
          </p:nvSpPr>
          <p:spPr bwMode="auto">
            <a:xfrm>
              <a:off x="1899" y="361"/>
              <a:ext cx="11" cy="43"/>
            </a:xfrm>
            <a:custGeom>
              <a:avLst/>
              <a:gdLst>
                <a:gd name="T0" fmla="*/ 0 w 25"/>
                <a:gd name="T1" fmla="*/ 7 h 78"/>
                <a:gd name="T2" fmla="*/ 0 w 25"/>
                <a:gd name="T3" fmla="*/ 7 h 78"/>
                <a:gd name="T4" fmla="*/ 1 w 25"/>
                <a:gd name="T5" fmla="*/ 6 h 78"/>
                <a:gd name="T6" fmla="*/ 1 w 25"/>
                <a:gd name="T7" fmla="*/ 5 h 78"/>
                <a:gd name="T8" fmla="*/ 1 w 25"/>
                <a:gd name="T9" fmla="*/ 4 h 78"/>
                <a:gd name="T10" fmla="*/ 1 w 25"/>
                <a:gd name="T11" fmla="*/ 3 h 78"/>
                <a:gd name="T12" fmla="*/ 1 w 25"/>
                <a:gd name="T13" fmla="*/ 2 h 78"/>
                <a:gd name="T14" fmla="*/ 1 w 25"/>
                <a:gd name="T15" fmla="*/ 2 h 78"/>
                <a:gd name="T16" fmla="*/ 1 w 25"/>
                <a:gd name="T17" fmla="*/ 1 h 78"/>
                <a:gd name="T18" fmla="*/ 0 w 25"/>
                <a:gd name="T19" fmla="*/ 1 h 78"/>
                <a:gd name="T20" fmla="*/ 0 w 25"/>
                <a:gd name="T21" fmla="*/ 1 h 78"/>
                <a:gd name="T22" fmla="*/ 0 w 25"/>
                <a:gd name="T23" fmla="*/ 1 h 78"/>
                <a:gd name="T24" fmla="*/ 0 w 2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8">
                  <a:moveTo>
                    <a:pt x="10" y="78"/>
                  </a:moveTo>
                  <a:lnTo>
                    <a:pt x="14" y="70"/>
                  </a:lnTo>
                  <a:lnTo>
                    <a:pt x="18" y="61"/>
                  </a:lnTo>
                  <a:lnTo>
                    <a:pt x="22" y="52"/>
                  </a:lnTo>
                  <a:lnTo>
                    <a:pt x="24" y="44"/>
                  </a:lnTo>
                  <a:lnTo>
                    <a:pt x="25" y="34"/>
                  </a:lnTo>
                  <a:lnTo>
                    <a:pt x="25" y="27"/>
                  </a:lnTo>
                  <a:lnTo>
                    <a:pt x="23" y="19"/>
                  </a:lnTo>
                  <a:lnTo>
                    <a:pt x="21" y="13"/>
                  </a:lnTo>
                  <a:lnTo>
                    <a:pt x="16" y="8"/>
                  </a:lnTo>
                  <a:lnTo>
                    <a:pt x="12" y="4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5" name="Freeform 228"/>
            <p:cNvSpPr>
              <a:spLocks/>
            </p:cNvSpPr>
            <p:nvPr/>
          </p:nvSpPr>
          <p:spPr bwMode="auto">
            <a:xfrm>
              <a:off x="1844" y="404"/>
              <a:ext cx="59" cy="87"/>
            </a:xfrm>
            <a:custGeom>
              <a:avLst/>
              <a:gdLst>
                <a:gd name="T0" fmla="*/ 10 w 107"/>
                <a:gd name="T1" fmla="*/ 0 h 151"/>
                <a:gd name="T2" fmla="*/ 0 w 107"/>
                <a:gd name="T3" fmla="*/ 17 h 151"/>
                <a:gd name="T4" fmla="*/ 7 w 107"/>
                <a:gd name="T5" fmla="*/ 17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51">
                  <a:moveTo>
                    <a:pt x="107" y="0"/>
                  </a:moveTo>
                  <a:lnTo>
                    <a:pt x="0" y="151"/>
                  </a:lnTo>
                  <a:lnTo>
                    <a:pt x="72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6" name="Line 229"/>
            <p:cNvSpPr>
              <a:spLocks noChangeShapeType="1"/>
            </p:cNvSpPr>
            <p:nvPr/>
          </p:nvSpPr>
          <p:spPr bwMode="auto">
            <a:xfrm flipV="1">
              <a:off x="1938" y="361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7" name="Freeform 230"/>
            <p:cNvSpPr>
              <a:spLocks/>
            </p:cNvSpPr>
            <p:nvPr/>
          </p:nvSpPr>
          <p:spPr bwMode="auto">
            <a:xfrm>
              <a:off x="1954" y="350"/>
              <a:ext cx="43" cy="156"/>
            </a:xfrm>
            <a:custGeom>
              <a:avLst/>
              <a:gdLst>
                <a:gd name="T0" fmla="*/ 8 w 75"/>
                <a:gd name="T1" fmla="*/ 0 h 278"/>
                <a:gd name="T2" fmla="*/ 7 w 75"/>
                <a:gd name="T3" fmla="*/ 2 h 278"/>
                <a:gd name="T4" fmla="*/ 6 w 75"/>
                <a:gd name="T5" fmla="*/ 4 h 278"/>
                <a:gd name="T6" fmla="*/ 5 w 75"/>
                <a:gd name="T7" fmla="*/ 7 h 278"/>
                <a:gd name="T8" fmla="*/ 3 w 75"/>
                <a:gd name="T9" fmla="*/ 10 h 278"/>
                <a:gd name="T10" fmla="*/ 3 w 75"/>
                <a:gd name="T11" fmla="*/ 12 h 278"/>
                <a:gd name="T12" fmla="*/ 2 w 75"/>
                <a:gd name="T13" fmla="*/ 15 h 278"/>
                <a:gd name="T14" fmla="*/ 1 w 75"/>
                <a:gd name="T15" fmla="*/ 17 h 278"/>
                <a:gd name="T16" fmla="*/ 1 w 75"/>
                <a:gd name="T17" fmla="*/ 20 h 278"/>
                <a:gd name="T18" fmla="*/ 1 w 75"/>
                <a:gd name="T19" fmla="*/ 22 h 278"/>
                <a:gd name="T20" fmla="*/ 1 w 75"/>
                <a:gd name="T21" fmla="*/ 25 h 278"/>
                <a:gd name="T22" fmla="*/ 0 w 75"/>
                <a:gd name="T23" fmla="*/ 27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8">
                  <a:moveTo>
                    <a:pt x="75" y="0"/>
                  </a:moveTo>
                  <a:lnTo>
                    <a:pt x="63" y="24"/>
                  </a:lnTo>
                  <a:lnTo>
                    <a:pt x="52" y="49"/>
                  </a:lnTo>
                  <a:lnTo>
                    <a:pt x="41" y="74"/>
                  </a:lnTo>
                  <a:lnTo>
                    <a:pt x="32" y="100"/>
                  </a:lnTo>
                  <a:lnTo>
                    <a:pt x="24" y="125"/>
                  </a:lnTo>
                  <a:lnTo>
                    <a:pt x="17" y="152"/>
                  </a:lnTo>
                  <a:lnTo>
                    <a:pt x="11" y="178"/>
                  </a:lnTo>
                  <a:lnTo>
                    <a:pt x="7" y="203"/>
                  </a:lnTo>
                  <a:lnTo>
                    <a:pt x="4" y="229"/>
                  </a:lnTo>
                  <a:lnTo>
                    <a:pt x="1" y="253"/>
                  </a:lnTo>
                  <a:lnTo>
                    <a:pt x="0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8" name="Freeform 231"/>
            <p:cNvSpPr>
              <a:spLocks/>
            </p:cNvSpPr>
            <p:nvPr/>
          </p:nvSpPr>
          <p:spPr bwMode="auto">
            <a:xfrm>
              <a:off x="2008" y="361"/>
              <a:ext cx="32" cy="130"/>
            </a:xfrm>
            <a:custGeom>
              <a:avLst/>
              <a:gdLst>
                <a:gd name="T0" fmla="*/ 0 w 61"/>
                <a:gd name="T1" fmla="*/ 24 h 229"/>
                <a:gd name="T2" fmla="*/ 5 w 61"/>
                <a:gd name="T3" fmla="*/ 0 h 229"/>
                <a:gd name="T4" fmla="*/ 1 w 61"/>
                <a:gd name="T5" fmla="*/ 5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9">
                  <a:moveTo>
                    <a:pt x="0" y="229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9" name="Freeform 232"/>
            <p:cNvSpPr>
              <a:spLocks/>
            </p:cNvSpPr>
            <p:nvPr/>
          </p:nvSpPr>
          <p:spPr bwMode="auto">
            <a:xfrm>
              <a:off x="2067" y="361"/>
              <a:ext cx="24" cy="24"/>
            </a:xfrm>
            <a:custGeom>
              <a:avLst/>
              <a:gdLst>
                <a:gd name="T0" fmla="*/ 4 w 45"/>
                <a:gd name="T1" fmla="*/ 0 h 39"/>
                <a:gd name="T2" fmla="*/ 3 w 45"/>
                <a:gd name="T3" fmla="*/ 1 h 39"/>
                <a:gd name="T4" fmla="*/ 3 w 45"/>
                <a:gd name="T5" fmla="*/ 1 h 39"/>
                <a:gd name="T6" fmla="*/ 2 w 45"/>
                <a:gd name="T7" fmla="*/ 1 h 39"/>
                <a:gd name="T8" fmla="*/ 2 w 45"/>
                <a:gd name="T9" fmla="*/ 2 h 39"/>
                <a:gd name="T10" fmla="*/ 1 w 45"/>
                <a:gd name="T11" fmla="*/ 4 h 39"/>
                <a:gd name="T12" fmla="*/ 1 w 45"/>
                <a:gd name="T13" fmla="*/ 4 h 39"/>
                <a:gd name="T14" fmla="*/ 0 w 45"/>
                <a:gd name="T15" fmla="*/ 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39">
                  <a:moveTo>
                    <a:pt x="45" y="0"/>
                  </a:moveTo>
                  <a:lnTo>
                    <a:pt x="38" y="1"/>
                  </a:lnTo>
                  <a:lnTo>
                    <a:pt x="30" y="5"/>
                  </a:lnTo>
                  <a:lnTo>
                    <a:pt x="23" y="9"/>
                  </a:lnTo>
                  <a:lnTo>
                    <a:pt x="17" y="14"/>
                  </a:lnTo>
                  <a:lnTo>
                    <a:pt x="10" y="22"/>
                  </a:lnTo>
                  <a:lnTo>
                    <a:pt x="4" y="30"/>
                  </a:lnTo>
                  <a:lnTo>
                    <a:pt x="0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0" name="Freeform 233"/>
            <p:cNvSpPr>
              <a:spLocks/>
            </p:cNvSpPr>
            <p:nvPr/>
          </p:nvSpPr>
          <p:spPr bwMode="auto">
            <a:xfrm>
              <a:off x="2091" y="361"/>
              <a:ext cx="15" cy="43"/>
            </a:xfrm>
            <a:custGeom>
              <a:avLst/>
              <a:gdLst>
                <a:gd name="T0" fmla="*/ 1 w 25"/>
                <a:gd name="T1" fmla="*/ 7 h 78"/>
                <a:gd name="T2" fmla="*/ 2 w 25"/>
                <a:gd name="T3" fmla="*/ 7 h 78"/>
                <a:gd name="T4" fmla="*/ 2 w 25"/>
                <a:gd name="T5" fmla="*/ 6 h 78"/>
                <a:gd name="T6" fmla="*/ 3 w 25"/>
                <a:gd name="T7" fmla="*/ 5 h 78"/>
                <a:gd name="T8" fmla="*/ 3 w 25"/>
                <a:gd name="T9" fmla="*/ 4 h 78"/>
                <a:gd name="T10" fmla="*/ 3 w 25"/>
                <a:gd name="T11" fmla="*/ 3 h 78"/>
                <a:gd name="T12" fmla="*/ 3 w 25"/>
                <a:gd name="T13" fmla="*/ 2 h 78"/>
                <a:gd name="T14" fmla="*/ 3 w 25"/>
                <a:gd name="T15" fmla="*/ 2 h 78"/>
                <a:gd name="T16" fmla="*/ 2 w 25"/>
                <a:gd name="T17" fmla="*/ 1 h 78"/>
                <a:gd name="T18" fmla="*/ 2 w 25"/>
                <a:gd name="T19" fmla="*/ 1 h 78"/>
                <a:gd name="T20" fmla="*/ 1 w 25"/>
                <a:gd name="T21" fmla="*/ 1 h 78"/>
                <a:gd name="T22" fmla="*/ 1 w 25"/>
                <a:gd name="T23" fmla="*/ 1 h 78"/>
                <a:gd name="T24" fmla="*/ 0 w 2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8">
                  <a:moveTo>
                    <a:pt x="9" y="78"/>
                  </a:moveTo>
                  <a:lnTo>
                    <a:pt x="14" y="70"/>
                  </a:lnTo>
                  <a:lnTo>
                    <a:pt x="19" y="61"/>
                  </a:lnTo>
                  <a:lnTo>
                    <a:pt x="22" y="52"/>
                  </a:lnTo>
                  <a:lnTo>
                    <a:pt x="24" y="44"/>
                  </a:lnTo>
                  <a:lnTo>
                    <a:pt x="25" y="34"/>
                  </a:lnTo>
                  <a:lnTo>
                    <a:pt x="24" y="27"/>
                  </a:lnTo>
                  <a:lnTo>
                    <a:pt x="23" y="19"/>
                  </a:lnTo>
                  <a:lnTo>
                    <a:pt x="20" y="13"/>
                  </a:lnTo>
                  <a:lnTo>
                    <a:pt x="16" y="8"/>
                  </a:lnTo>
                  <a:lnTo>
                    <a:pt x="11" y="4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1" name="Freeform 234"/>
            <p:cNvSpPr>
              <a:spLocks/>
            </p:cNvSpPr>
            <p:nvPr/>
          </p:nvSpPr>
          <p:spPr bwMode="auto">
            <a:xfrm>
              <a:off x="2036" y="404"/>
              <a:ext cx="59" cy="87"/>
            </a:xfrm>
            <a:custGeom>
              <a:avLst/>
              <a:gdLst>
                <a:gd name="T0" fmla="*/ 11 w 105"/>
                <a:gd name="T1" fmla="*/ 0 h 151"/>
                <a:gd name="T2" fmla="*/ 0 w 105"/>
                <a:gd name="T3" fmla="*/ 17 h 151"/>
                <a:gd name="T4" fmla="*/ 7 w 105"/>
                <a:gd name="T5" fmla="*/ 17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1">
                  <a:moveTo>
                    <a:pt x="105" y="0"/>
                  </a:moveTo>
                  <a:lnTo>
                    <a:pt x="0" y="151"/>
                  </a:lnTo>
                  <a:lnTo>
                    <a:pt x="70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2" name="Line 235"/>
            <p:cNvSpPr>
              <a:spLocks noChangeShapeType="1"/>
            </p:cNvSpPr>
            <p:nvPr/>
          </p:nvSpPr>
          <p:spPr bwMode="auto">
            <a:xfrm flipV="1">
              <a:off x="2134" y="361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3" name="Freeform 236"/>
            <p:cNvSpPr>
              <a:spLocks/>
            </p:cNvSpPr>
            <p:nvPr/>
          </p:nvSpPr>
          <p:spPr bwMode="auto">
            <a:xfrm>
              <a:off x="2138" y="350"/>
              <a:ext cx="39" cy="156"/>
            </a:xfrm>
            <a:custGeom>
              <a:avLst/>
              <a:gdLst>
                <a:gd name="T0" fmla="*/ 0 w 75"/>
                <a:gd name="T1" fmla="*/ 27 h 278"/>
                <a:gd name="T2" fmla="*/ 1 w 75"/>
                <a:gd name="T3" fmla="*/ 25 h 278"/>
                <a:gd name="T4" fmla="*/ 2 w 75"/>
                <a:gd name="T5" fmla="*/ 22 h 278"/>
                <a:gd name="T6" fmla="*/ 3 w 75"/>
                <a:gd name="T7" fmla="*/ 20 h 278"/>
                <a:gd name="T8" fmla="*/ 3 w 75"/>
                <a:gd name="T9" fmla="*/ 17 h 278"/>
                <a:gd name="T10" fmla="*/ 4 w 75"/>
                <a:gd name="T11" fmla="*/ 15 h 278"/>
                <a:gd name="T12" fmla="*/ 4 w 75"/>
                <a:gd name="T13" fmla="*/ 12 h 278"/>
                <a:gd name="T14" fmla="*/ 5 w 75"/>
                <a:gd name="T15" fmla="*/ 10 h 278"/>
                <a:gd name="T16" fmla="*/ 5 w 75"/>
                <a:gd name="T17" fmla="*/ 7 h 278"/>
                <a:gd name="T18" fmla="*/ 5 w 75"/>
                <a:gd name="T19" fmla="*/ 4 h 278"/>
                <a:gd name="T20" fmla="*/ 5 w 75"/>
                <a:gd name="T21" fmla="*/ 2 h 278"/>
                <a:gd name="T22" fmla="*/ 5 w 75"/>
                <a:gd name="T23" fmla="*/ 0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8">
                  <a:moveTo>
                    <a:pt x="0" y="278"/>
                  </a:moveTo>
                  <a:lnTo>
                    <a:pt x="13" y="253"/>
                  </a:lnTo>
                  <a:lnTo>
                    <a:pt x="25" y="229"/>
                  </a:lnTo>
                  <a:lnTo>
                    <a:pt x="34" y="203"/>
                  </a:lnTo>
                  <a:lnTo>
                    <a:pt x="44" y="178"/>
                  </a:lnTo>
                  <a:lnTo>
                    <a:pt x="53" y="152"/>
                  </a:lnTo>
                  <a:lnTo>
                    <a:pt x="59" y="125"/>
                  </a:lnTo>
                  <a:lnTo>
                    <a:pt x="64" y="100"/>
                  </a:lnTo>
                  <a:lnTo>
                    <a:pt x="70" y="74"/>
                  </a:lnTo>
                  <a:lnTo>
                    <a:pt x="73" y="49"/>
                  </a:lnTo>
                  <a:lnTo>
                    <a:pt x="75" y="24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84" name="Freeform 237"/>
            <p:cNvSpPr>
              <a:spLocks/>
            </p:cNvSpPr>
            <p:nvPr/>
          </p:nvSpPr>
          <p:spPr bwMode="auto">
            <a:xfrm>
              <a:off x="2173" y="467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7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3" y="35"/>
                  </a:lnTo>
                  <a:lnTo>
                    <a:pt x="0" y="44"/>
                  </a:lnTo>
                  <a:lnTo>
                    <a:pt x="3" y="55"/>
                  </a:lnTo>
                  <a:lnTo>
                    <a:pt x="6" y="65"/>
                  </a:lnTo>
                  <a:lnTo>
                    <a:pt x="11" y="73"/>
                  </a:lnTo>
                  <a:lnTo>
                    <a:pt x="17" y="81"/>
                  </a:lnTo>
                  <a:lnTo>
                    <a:pt x="27" y="86"/>
                  </a:lnTo>
                  <a:lnTo>
                    <a:pt x="36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6"/>
                  </a:lnTo>
                  <a:lnTo>
                    <a:pt x="74" y="81"/>
                  </a:lnTo>
                  <a:lnTo>
                    <a:pt x="81" y="73"/>
                  </a:lnTo>
                  <a:lnTo>
                    <a:pt x="87" y="65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254" name="Line 238"/>
          <p:cNvSpPr>
            <a:spLocks noChangeShapeType="1"/>
          </p:cNvSpPr>
          <p:nvPr/>
        </p:nvSpPr>
        <p:spPr bwMode="auto">
          <a:xfrm>
            <a:off x="3494088" y="779463"/>
            <a:ext cx="4413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55" name="Line 239"/>
          <p:cNvSpPr>
            <a:spLocks noChangeShapeType="1"/>
          </p:cNvSpPr>
          <p:nvPr/>
        </p:nvSpPr>
        <p:spPr bwMode="auto">
          <a:xfrm>
            <a:off x="3935413" y="779463"/>
            <a:ext cx="0" cy="42513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56" name="Freeform 240"/>
          <p:cNvSpPr>
            <a:spLocks/>
          </p:cNvSpPr>
          <p:nvPr/>
        </p:nvSpPr>
        <p:spPr bwMode="auto">
          <a:xfrm>
            <a:off x="1881188" y="4003675"/>
            <a:ext cx="2054225" cy="2054225"/>
          </a:xfrm>
          <a:custGeom>
            <a:avLst/>
            <a:gdLst>
              <a:gd name="T0" fmla="*/ 2147483647 w 2308"/>
              <a:gd name="T1" fmla="*/ 2147483647 h 2308"/>
              <a:gd name="T2" fmla="*/ 2147483647 w 2308"/>
              <a:gd name="T3" fmla="*/ 2147483647 h 2308"/>
              <a:gd name="T4" fmla="*/ 2147483647 w 2308"/>
              <a:gd name="T5" fmla="*/ 2147483647 h 2308"/>
              <a:gd name="T6" fmla="*/ 2147483647 w 2308"/>
              <a:gd name="T7" fmla="*/ 2147483647 h 2308"/>
              <a:gd name="T8" fmla="*/ 2147483647 w 2308"/>
              <a:gd name="T9" fmla="*/ 2147483647 h 2308"/>
              <a:gd name="T10" fmla="*/ 2147483647 w 2308"/>
              <a:gd name="T11" fmla="*/ 2147483647 h 2308"/>
              <a:gd name="T12" fmla="*/ 2147483647 w 2308"/>
              <a:gd name="T13" fmla="*/ 2147483647 h 2308"/>
              <a:gd name="T14" fmla="*/ 2147483647 w 2308"/>
              <a:gd name="T15" fmla="*/ 2147483647 h 2308"/>
              <a:gd name="T16" fmla="*/ 2147483647 w 2308"/>
              <a:gd name="T17" fmla="*/ 2147483647 h 2308"/>
              <a:gd name="T18" fmla="*/ 2147483647 w 2308"/>
              <a:gd name="T19" fmla="*/ 2147483647 h 2308"/>
              <a:gd name="T20" fmla="*/ 2147483647 w 2308"/>
              <a:gd name="T21" fmla="*/ 2147483647 h 2308"/>
              <a:gd name="T22" fmla="*/ 2147483647 w 2308"/>
              <a:gd name="T23" fmla="*/ 0 h 2308"/>
              <a:gd name="T24" fmla="*/ 2147483647 w 2308"/>
              <a:gd name="T25" fmla="*/ 2147483647 h 2308"/>
              <a:gd name="T26" fmla="*/ 2147483647 w 2308"/>
              <a:gd name="T27" fmla="*/ 2147483647 h 2308"/>
              <a:gd name="T28" fmla="*/ 2147483647 w 2308"/>
              <a:gd name="T29" fmla="*/ 2147483647 h 2308"/>
              <a:gd name="T30" fmla="*/ 2147483647 w 2308"/>
              <a:gd name="T31" fmla="*/ 2147483647 h 2308"/>
              <a:gd name="T32" fmla="*/ 2147483647 w 2308"/>
              <a:gd name="T33" fmla="*/ 2147483647 h 2308"/>
              <a:gd name="T34" fmla="*/ 2147483647 w 2308"/>
              <a:gd name="T35" fmla="*/ 2147483647 h 2308"/>
              <a:gd name="T36" fmla="*/ 2147483647 w 2308"/>
              <a:gd name="T37" fmla="*/ 2147483647 h 2308"/>
              <a:gd name="T38" fmla="*/ 2147483647 w 2308"/>
              <a:gd name="T39" fmla="*/ 2147483647 h 2308"/>
              <a:gd name="T40" fmla="*/ 2147483647 w 2308"/>
              <a:gd name="T41" fmla="*/ 2147483647 h 2308"/>
              <a:gd name="T42" fmla="*/ 2147483647 w 2308"/>
              <a:gd name="T43" fmla="*/ 2147483647 h 2308"/>
              <a:gd name="T44" fmla="*/ 2147483647 w 2308"/>
              <a:gd name="T45" fmla="*/ 2147483647 h 2308"/>
              <a:gd name="T46" fmla="*/ 2147483647 w 2308"/>
              <a:gd name="T47" fmla="*/ 2147483647 h 2308"/>
              <a:gd name="T48" fmla="*/ 2147483647 w 2308"/>
              <a:gd name="T49" fmla="*/ 2147483647 h 2308"/>
              <a:gd name="T50" fmla="*/ 2147483647 w 2308"/>
              <a:gd name="T51" fmla="*/ 2147483647 h 2308"/>
              <a:gd name="T52" fmla="*/ 2147483647 w 2308"/>
              <a:gd name="T53" fmla="*/ 2147483647 h 2308"/>
              <a:gd name="T54" fmla="*/ 2147483647 w 2308"/>
              <a:gd name="T55" fmla="*/ 2147483647 h 2308"/>
              <a:gd name="T56" fmla="*/ 2147483647 w 2308"/>
              <a:gd name="T57" fmla="*/ 2147483647 h 2308"/>
              <a:gd name="T58" fmla="*/ 2147483647 w 2308"/>
              <a:gd name="T59" fmla="*/ 2147483647 h 2308"/>
              <a:gd name="T60" fmla="*/ 2147483647 w 2308"/>
              <a:gd name="T61" fmla="*/ 2147483647 h 2308"/>
              <a:gd name="T62" fmla="*/ 2147483647 w 2308"/>
              <a:gd name="T63" fmla="*/ 2147483647 h 2308"/>
              <a:gd name="T64" fmla="*/ 2147483647 w 2308"/>
              <a:gd name="T65" fmla="*/ 2147483647 h 2308"/>
              <a:gd name="T66" fmla="*/ 2147483647 w 2308"/>
              <a:gd name="T67" fmla="*/ 2147483647 h 2308"/>
              <a:gd name="T68" fmla="*/ 2147483647 w 2308"/>
              <a:gd name="T69" fmla="*/ 2147483647 h 2308"/>
              <a:gd name="T70" fmla="*/ 2147483647 w 2308"/>
              <a:gd name="T71" fmla="*/ 2147483647 h 2308"/>
              <a:gd name="T72" fmla="*/ 2147483647 w 2308"/>
              <a:gd name="T73" fmla="*/ 2147483647 h 2308"/>
              <a:gd name="T74" fmla="*/ 2147483647 w 2308"/>
              <a:gd name="T75" fmla="*/ 2147483647 h 2308"/>
              <a:gd name="T76" fmla="*/ 2147483647 w 2308"/>
              <a:gd name="T77" fmla="*/ 2147483647 h 2308"/>
              <a:gd name="T78" fmla="*/ 2147483647 w 2308"/>
              <a:gd name="T79" fmla="*/ 2147483647 h 2308"/>
              <a:gd name="T80" fmla="*/ 2147483647 w 2308"/>
              <a:gd name="T81" fmla="*/ 2147483647 h 2308"/>
              <a:gd name="T82" fmla="*/ 2147483647 w 2308"/>
              <a:gd name="T83" fmla="*/ 2147483647 h 2308"/>
              <a:gd name="T84" fmla="*/ 2147483647 w 2308"/>
              <a:gd name="T85" fmla="*/ 2147483647 h 2308"/>
              <a:gd name="T86" fmla="*/ 2147483647 w 2308"/>
              <a:gd name="T87" fmla="*/ 2147483647 h 2308"/>
              <a:gd name="T88" fmla="*/ 2147483647 w 2308"/>
              <a:gd name="T89" fmla="*/ 2147483647 h 2308"/>
              <a:gd name="T90" fmla="*/ 2147483647 w 2308"/>
              <a:gd name="T91" fmla="*/ 2147483647 h 2308"/>
              <a:gd name="T92" fmla="*/ 2147483647 w 2308"/>
              <a:gd name="T93" fmla="*/ 2147483647 h 230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308" h="2308">
                <a:moveTo>
                  <a:pt x="2308" y="1154"/>
                </a:moveTo>
                <a:lnTo>
                  <a:pt x="2307" y="1103"/>
                </a:lnTo>
                <a:lnTo>
                  <a:pt x="2302" y="1050"/>
                </a:lnTo>
                <a:lnTo>
                  <a:pt x="2297" y="999"/>
                </a:lnTo>
                <a:lnTo>
                  <a:pt x="2288" y="948"/>
                </a:lnTo>
                <a:lnTo>
                  <a:pt x="2279" y="897"/>
                </a:lnTo>
                <a:lnTo>
                  <a:pt x="2266" y="847"/>
                </a:lnTo>
                <a:lnTo>
                  <a:pt x="2251" y="797"/>
                </a:lnTo>
                <a:lnTo>
                  <a:pt x="2234" y="748"/>
                </a:lnTo>
                <a:lnTo>
                  <a:pt x="2215" y="700"/>
                </a:lnTo>
                <a:lnTo>
                  <a:pt x="2193" y="653"/>
                </a:lnTo>
                <a:lnTo>
                  <a:pt x="2169" y="607"/>
                </a:lnTo>
                <a:lnTo>
                  <a:pt x="2144" y="562"/>
                </a:lnTo>
                <a:lnTo>
                  <a:pt x="2116" y="518"/>
                </a:lnTo>
                <a:lnTo>
                  <a:pt x="2087" y="476"/>
                </a:lnTo>
                <a:lnTo>
                  <a:pt x="2055" y="434"/>
                </a:lnTo>
                <a:lnTo>
                  <a:pt x="2022" y="395"/>
                </a:lnTo>
                <a:lnTo>
                  <a:pt x="1987" y="356"/>
                </a:lnTo>
                <a:lnTo>
                  <a:pt x="1951" y="319"/>
                </a:lnTo>
                <a:lnTo>
                  <a:pt x="1913" y="285"/>
                </a:lnTo>
                <a:lnTo>
                  <a:pt x="1873" y="251"/>
                </a:lnTo>
                <a:lnTo>
                  <a:pt x="1832" y="220"/>
                </a:lnTo>
                <a:lnTo>
                  <a:pt x="1789" y="190"/>
                </a:lnTo>
                <a:lnTo>
                  <a:pt x="1745" y="163"/>
                </a:lnTo>
                <a:lnTo>
                  <a:pt x="1701" y="137"/>
                </a:lnTo>
                <a:lnTo>
                  <a:pt x="1654" y="114"/>
                </a:lnTo>
                <a:lnTo>
                  <a:pt x="1607" y="92"/>
                </a:lnTo>
                <a:lnTo>
                  <a:pt x="1559" y="73"/>
                </a:lnTo>
                <a:lnTo>
                  <a:pt x="1510" y="56"/>
                </a:lnTo>
                <a:lnTo>
                  <a:pt x="1461" y="41"/>
                </a:lnTo>
                <a:lnTo>
                  <a:pt x="1410" y="28"/>
                </a:lnTo>
                <a:lnTo>
                  <a:pt x="1360" y="18"/>
                </a:lnTo>
                <a:lnTo>
                  <a:pt x="1309" y="10"/>
                </a:lnTo>
                <a:lnTo>
                  <a:pt x="1257" y="4"/>
                </a:lnTo>
                <a:lnTo>
                  <a:pt x="1206" y="1"/>
                </a:lnTo>
                <a:lnTo>
                  <a:pt x="1153" y="0"/>
                </a:lnTo>
                <a:lnTo>
                  <a:pt x="1102" y="1"/>
                </a:lnTo>
                <a:lnTo>
                  <a:pt x="1050" y="4"/>
                </a:lnTo>
                <a:lnTo>
                  <a:pt x="999" y="10"/>
                </a:lnTo>
                <a:lnTo>
                  <a:pt x="948" y="18"/>
                </a:lnTo>
                <a:lnTo>
                  <a:pt x="897" y="28"/>
                </a:lnTo>
                <a:lnTo>
                  <a:pt x="847" y="41"/>
                </a:lnTo>
                <a:lnTo>
                  <a:pt x="798" y="56"/>
                </a:lnTo>
                <a:lnTo>
                  <a:pt x="749" y="73"/>
                </a:lnTo>
                <a:lnTo>
                  <a:pt x="701" y="92"/>
                </a:lnTo>
                <a:lnTo>
                  <a:pt x="653" y="114"/>
                </a:lnTo>
                <a:lnTo>
                  <a:pt x="607" y="137"/>
                </a:lnTo>
                <a:lnTo>
                  <a:pt x="562" y="163"/>
                </a:lnTo>
                <a:lnTo>
                  <a:pt x="519" y="190"/>
                </a:lnTo>
                <a:lnTo>
                  <a:pt x="476" y="220"/>
                </a:lnTo>
                <a:lnTo>
                  <a:pt x="435" y="251"/>
                </a:lnTo>
                <a:lnTo>
                  <a:pt x="395" y="285"/>
                </a:lnTo>
                <a:lnTo>
                  <a:pt x="357" y="319"/>
                </a:lnTo>
                <a:lnTo>
                  <a:pt x="320" y="356"/>
                </a:lnTo>
                <a:lnTo>
                  <a:pt x="286" y="395"/>
                </a:lnTo>
                <a:lnTo>
                  <a:pt x="251" y="434"/>
                </a:lnTo>
                <a:lnTo>
                  <a:pt x="221" y="476"/>
                </a:lnTo>
                <a:lnTo>
                  <a:pt x="191" y="518"/>
                </a:lnTo>
                <a:lnTo>
                  <a:pt x="163" y="562"/>
                </a:lnTo>
                <a:lnTo>
                  <a:pt x="138" y="607"/>
                </a:lnTo>
                <a:lnTo>
                  <a:pt x="114" y="653"/>
                </a:lnTo>
                <a:lnTo>
                  <a:pt x="93" y="700"/>
                </a:lnTo>
                <a:lnTo>
                  <a:pt x="74" y="748"/>
                </a:lnTo>
                <a:lnTo>
                  <a:pt x="57" y="797"/>
                </a:lnTo>
                <a:lnTo>
                  <a:pt x="42" y="847"/>
                </a:lnTo>
                <a:lnTo>
                  <a:pt x="29" y="897"/>
                </a:lnTo>
                <a:lnTo>
                  <a:pt x="18" y="948"/>
                </a:lnTo>
                <a:lnTo>
                  <a:pt x="11" y="999"/>
                </a:lnTo>
                <a:lnTo>
                  <a:pt x="4" y="1050"/>
                </a:lnTo>
                <a:lnTo>
                  <a:pt x="1" y="1103"/>
                </a:lnTo>
                <a:lnTo>
                  <a:pt x="0" y="1154"/>
                </a:lnTo>
                <a:lnTo>
                  <a:pt x="1" y="1206"/>
                </a:lnTo>
                <a:lnTo>
                  <a:pt x="4" y="1257"/>
                </a:lnTo>
                <a:lnTo>
                  <a:pt x="11" y="1309"/>
                </a:lnTo>
                <a:lnTo>
                  <a:pt x="18" y="1360"/>
                </a:lnTo>
                <a:lnTo>
                  <a:pt x="29" y="1410"/>
                </a:lnTo>
                <a:lnTo>
                  <a:pt x="42" y="1461"/>
                </a:lnTo>
                <a:lnTo>
                  <a:pt x="57" y="1510"/>
                </a:lnTo>
                <a:lnTo>
                  <a:pt x="74" y="1559"/>
                </a:lnTo>
                <a:lnTo>
                  <a:pt x="93" y="1607"/>
                </a:lnTo>
                <a:lnTo>
                  <a:pt x="114" y="1655"/>
                </a:lnTo>
                <a:lnTo>
                  <a:pt x="138" y="1701"/>
                </a:lnTo>
                <a:lnTo>
                  <a:pt x="163" y="1746"/>
                </a:lnTo>
                <a:lnTo>
                  <a:pt x="191" y="1789"/>
                </a:lnTo>
                <a:lnTo>
                  <a:pt x="221" y="1832"/>
                </a:lnTo>
                <a:lnTo>
                  <a:pt x="251" y="1874"/>
                </a:lnTo>
                <a:lnTo>
                  <a:pt x="286" y="1913"/>
                </a:lnTo>
                <a:lnTo>
                  <a:pt x="320" y="1951"/>
                </a:lnTo>
                <a:lnTo>
                  <a:pt x="357" y="1989"/>
                </a:lnTo>
                <a:lnTo>
                  <a:pt x="395" y="2024"/>
                </a:lnTo>
                <a:lnTo>
                  <a:pt x="435" y="2057"/>
                </a:lnTo>
                <a:lnTo>
                  <a:pt x="476" y="2088"/>
                </a:lnTo>
                <a:lnTo>
                  <a:pt x="519" y="2117"/>
                </a:lnTo>
                <a:lnTo>
                  <a:pt x="562" y="2145"/>
                </a:lnTo>
                <a:lnTo>
                  <a:pt x="607" y="2171"/>
                </a:lnTo>
                <a:lnTo>
                  <a:pt x="653" y="2194"/>
                </a:lnTo>
                <a:lnTo>
                  <a:pt x="701" y="2215"/>
                </a:lnTo>
                <a:lnTo>
                  <a:pt x="749" y="2234"/>
                </a:lnTo>
                <a:lnTo>
                  <a:pt x="798" y="2252"/>
                </a:lnTo>
                <a:lnTo>
                  <a:pt x="847" y="2266"/>
                </a:lnTo>
                <a:lnTo>
                  <a:pt x="897" y="2279"/>
                </a:lnTo>
                <a:lnTo>
                  <a:pt x="948" y="2290"/>
                </a:lnTo>
                <a:lnTo>
                  <a:pt x="999" y="2298"/>
                </a:lnTo>
                <a:lnTo>
                  <a:pt x="1050" y="2304"/>
                </a:lnTo>
                <a:lnTo>
                  <a:pt x="1102" y="2307"/>
                </a:lnTo>
                <a:lnTo>
                  <a:pt x="1153" y="2308"/>
                </a:lnTo>
                <a:lnTo>
                  <a:pt x="1206" y="2307"/>
                </a:lnTo>
                <a:lnTo>
                  <a:pt x="1257" y="2304"/>
                </a:lnTo>
                <a:lnTo>
                  <a:pt x="1309" y="2298"/>
                </a:lnTo>
                <a:lnTo>
                  <a:pt x="1360" y="2290"/>
                </a:lnTo>
                <a:lnTo>
                  <a:pt x="1410" y="2279"/>
                </a:lnTo>
                <a:lnTo>
                  <a:pt x="1461" y="2266"/>
                </a:lnTo>
                <a:lnTo>
                  <a:pt x="1510" y="2252"/>
                </a:lnTo>
                <a:lnTo>
                  <a:pt x="1559" y="2234"/>
                </a:lnTo>
                <a:lnTo>
                  <a:pt x="1607" y="2215"/>
                </a:lnTo>
                <a:lnTo>
                  <a:pt x="1654" y="2194"/>
                </a:lnTo>
                <a:lnTo>
                  <a:pt x="1701" y="2171"/>
                </a:lnTo>
                <a:lnTo>
                  <a:pt x="1745" y="2145"/>
                </a:lnTo>
                <a:lnTo>
                  <a:pt x="1789" y="2117"/>
                </a:lnTo>
                <a:lnTo>
                  <a:pt x="1832" y="2088"/>
                </a:lnTo>
                <a:lnTo>
                  <a:pt x="1873" y="2057"/>
                </a:lnTo>
                <a:lnTo>
                  <a:pt x="1913" y="2024"/>
                </a:lnTo>
                <a:lnTo>
                  <a:pt x="1951" y="1989"/>
                </a:lnTo>
                <a:lnTo>
                  <a:pt x="1987" y="1951"/>
                </a:lnTo>
                <a:lnTo>
                  <a:pt x="2022" y="1913"/>
                </a:lnTo>
                <a:lnTo>
                  <a:pt x="2055" y="1874"/>
                </a:lnTo>
                <a:lnTo>
                  <a:pt x="2087" y="1832"/>
                </a:lnTo>
                <a:lnTo>
                  <a:pt x="2116" y="1789"/>
                </a:lnTo>
                <a:lnTo>
                  <a:pt x="2144" y="1746"/>
                </a:lnTo>
                <a:lnTo>
                  <a:pt x="2169" y="1701"/>
                </a:lnTo>
                <a:lnTo>
                  <a:pt x="2193" y="1655"/>
                </a:lnTo>
                <a:lnTo>
                  <a:pt x="2215" y="1607"/>
                </a:lnTo>
                <a:lnTo>
                  <a:pt x="2234" y="1559"/>
                </a:lnTo>
                <a:lnTo>
                  <a:pt x="2251" y="1510"/>
                </a:lnTo>
                <a:lnTo>
                  <a:pt x="2266" y="1461"/>
                </a:lnTo>
                <a:lnTo>
                  <a:pt x="2279" y="1410"/>
                </a:lnTo>
                <a:lnTo>
                  <a:pt x="2288" y="1360"/>
                </a:lnTo>
                <a:lnTo>
                  <a:pt x="2297" y="1309"/>
                </a:lnTo>
                <a:lnTo>
                  <a:pt x="2302" y="1257"/>
                </a:lnTo>
                <a:lnTo>
                  <a:pt x="2307" y="1206"/>
                </a:lnTo>
                <a:lnTo>
                  <a:pt x="2308" y="1154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257" name="Line 241"/>
          <p:cNvSpPr>
            <a:spLocks noChangeShapeType="1"/>
          </p:cNvSpPr>
          <p:nvPr/>
        </p:nvSpPr>
        <p:spPr bwMode="auto">
          <a:xfrm>
            <a:off x="3494088" y="779463"/>
            <a:ext cx="0" cy="50974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258" name="Group 242"/>
          <p:cNvGrpSpPr>
            <a:grpSpLocks/>
          </p:cNvGrpSpPr>
          <p:nvPr/>
        </p:nvGrpSpPr>
        <p:grpSpPr bwMode="auto">
          <a:xfrm>
            <a:off x="3394075" y="4121150"/>
            <a:ext cx="204788" cy="1811338"/>
            <a:chOff x="2138" y="2596"/>
            <a:chExt cx="129" cy="1141"/>
          </a:xfrm>
        </p:grpSpPr>
        <p:sp>
          <p:nvSpPr>
            <p:cNvPr id="90271" name="Freeform 243"/>
            <p:cNvSpPr>
              <a:spLocks/>
            </p:cNvSpPr>
            <p:nvPr/>
          </p:nvSpPr>
          <p:spPr bwMode="auto">
            <a:xfrm>
              <a:off x="2138" y="3647"/>
              <a:ext cx="129" cy="90"/>
            </a:xfrm>
            <a:custGeom>
              <a:avLst/>
              <a:gdLst>
                <a:gd name="T0" fmla="*/ 0 w 232"/>
                <a:gd name="T1" fmla="*/ 16 h 162"/>
                <a:gd name="T2" fmla="*/ 5 w 232"/>
                <a:gd name="T3" fmla="*/ 13 h 162"/>
                <a:gd name="T4" fmla="*/ 9 w 232"/>
                <a:gd name="T5" fmla="*/ 10 h 162"/>
                <a:gd name="T6" fmla="*/ 13 w 232"/>
                <a:gd name="T7" fmla="*/ 7 h 162"/>
                <a:gd name="T8" fmla="*/ 18 w 232"/>
                <a:gd name="T9" fmla="*/ 3 h 162"/>
                <a:gd name="T10" fmla="*/ 22 w 232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2">
                  <a:moveTo>
                    <a:pt x="0" y="162"/>
                  </a:moveTo>
                  <a:lnTo>
                    <a:pt x="50" y="134"/>
                  </a:lnTo>
                  <a:lnTo>
                    <a:pt x="98" y="104"/>
                  </a:lnTo>
                  <a:lnTo>
                    <a:pt x="144" y="71"/>
                  </a:lnTo>
                  <a:lnTo>
                    <a:pt x="189" y="36"/>
                  </a:lnTo>
                  <a:lnTo>
                    <a:pt x="23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2" name="Freeform 244"/>
            <p:cNvSpPr>
              <a:spLocks/>
            </p:cNvSpPr>
            <p:nvPr/>
          </p:nvSpPr>
          <p:spPr bwMode="auto">
            <a:xfrm>
              <a:off x="2138" y="2596"/>
              <a:ext cx="129" cy="90"/>
            </a:xfrm>
            <a:custGeom>
              <a:avLst/>
              <a:gdLst>
                <a:gd name="T0" fmla="*/ 22 w 232"/>
                <a:gd name="T1" fmla="*/ 15 h 163"/>
                <a:gd name="T2" fmla="*/ 18 w 232"/>
                <a:gd name="T3" fmla="*/ 12 h 163"/>
                <a:gd name="T4" fmla="*/ 13 w 232"/>
                <a:gd name="T5" fmla="*/ 8 h 163"/>
                <a:gd name="T6" fmla="*/ 9 w 232"/>
                <a:gd name="T7" fmla="*/ 6 h 163"/>
                <a:gd name="T8" fmla="*/ 5 w 232"/>
                <a:gd name="T9" fmla="*/ 2 h 163"/>
                <a:gd name="T10" fmla="*/ 0 w 232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163">
                  <a:moveTo>
                    <a:pt x="232" y="163"/>
                  </a:moveTo>
                  <a:lnTo>
                    <a:pt x="189" y="125"/>
                  </a:lnTo>
                  <a:lnTo>
                    <a:pt x="144" y="90"/>
                  </a:lnTo>
                  <a:lnTo>
                    <a:pt x="98" y="58"/>
                  </a:lnTo>
                  <a:lnTo>
                    <a:pt x="50" y="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261" name="Line 245"/>
          <p:cNvSpPr>
            <a:spLocks noChangeShapeType="1"/>
          </p:cNvSpPr>
          <p:nvPr/>
        </p:nvSpPr>
        <p:spPr bwMode="auto">
          <a:xfrm>
            <a:off x="4302125" y="1420813"/>
            <a:ext cx="36655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262" name="Group 246"/>
          <p:cNvGrpSpPr>
            <a:grpSpLocks/>
          </p:cNvGrpSpPr>
          <p:nvPr/>
        </p:nvGrpSpPr>
        <p:grpSpPr bwMode="auto">
          <a:xfrm>
            <a:off x="2628900" y="3660775"/>
            <a:ext cx="5338763" cy="2732088"/>
            <a:chOff x="1656" y="2306"/>
            <a:chExt cx="3363" cy="1721"/>
          </a:xfrm>
        </p:grpSpPr>
        <p:sp>
          <p:nvSpPr>
            <p:cNvPr id="90269" name="Line 247"/>
            <p:cNvSpPr>
              <a:spLocks noChangeShapeType="1"/>
            </p:cNvSpPr>
            <p:nvPr/>
          </p:nvSpPr>
          <p:spPr bwMode="auto">
            <a:xfrm>
              <a:off x="1656" y="4027"/>
              <a:ext cx="33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70" name="Line 248"/>
            <p:cNvSpPr>
              <a:spLocks noChangeShapeType="1"/>
            </p:cNvSpPr>
            <p:nvPr/>
          </p:nvSpPr>
          <p:spPr bwMode="auto">
            <a:xfrm>
              <a:off x="1656" y="2306"/>
              <a:ext cx="16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65" name="Group 249"/>
          <p:cNvGrpSpPr>
            <a:grpSpLocks/>
          </p:cNvGrpSpPr>
          <p:nvPr/>
        </p:nvGrpSpPr>
        <p:grpSpPr bwMode="auto">
          <a:xfrm>
            <a:off x="5235575" y="1420813"/>
            <a:ext cx="2732088" cy="4972050"/>
            <a:chOff x="3298" y="895"/>
            <a:chExt cx="1721" cy="3132"/>
          </a:xfrm>
        </p:grpSpPr>
        <p:sp>
          <p:nvSpPr>
            <p:cNvPr id="90267" name="Line 250"/>
            <p:cNvSpPr>
              <a:spLocks noChangeShapeType="1"/>
            </p:cNvSpPr>
            <p:nvPr/>
          </p:nvSpPr>
          <p:spPr bwMode="auto">
            <a:xfrm flipV="1">
              <a:off x="3298" y="895"/>
              <a:ext cx="0" cy="14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68" name="Line 251"/>
            <p:cNvSpPr>
              <a:spLocks noChangeShapeType="1"/>
            </p:cNvSpPr>
            <p:nvPr/>
          </p:nvSpPr>
          <p:spPr bwMode="auto">
            <a:xfrm flipV="1">
              <a:off x="5019" y="895"/>
              <a:ext cx="0" cy="31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68" name="Group 252"/>
          <p:cNvGrpSpPr>
            <a:grpSpLocks/>
          </p:cNvGrpSpPr>
          <p:nvPr/>
        </p:nvGrpSpPr>
        <p:grpSpPr bwMode="auto">
          <a:xfrm>
            <a:off x="7924800" y="1282700"/>
            <a:ext cx="392113" cy="206375"/>
            <a:chOff x="4992" y="808"/>
            <a:chExt cx="247" cy="130"/>
          </a:xfrm>
        </p:grpSpPr>
        <p:grpSp>
          <p:nvGrpSpPr>
            <p:cNvPr id="90261" name="Group 253"/>
            <p:cNvGrpSpPr>
              <a:grpSpLocks/>
            </p:cNvGrpSpPr>
            <p:nvPr/>
          </p:nvGrpSpPr>
          <p:grpSpPr bwMode="auto">
            <a:xfrm>
              <a:off x="4992" y="808"/>
              <a:ext cx="247" cy="110"/>
              <a:chOff x="4992" y="808"/>
              <a:chExt cx="247" cy="110"/>
            </a:xfrm>
          </p:grpSpPr>
          <p:sp>
            <p:nvSpPr>
              <p:cNvPr id="90263" name="Freeform 254"/>
              <p:cNvSpPr>
                <a:spLocks/>
              </p:cNvSpPr>
              <p:nvPr/>
            </p:nvSpPr>
            <p:spPr bwMode="auto">
              <a:xfrm>
                <a:off x="4992" y="867"/>
                <a:ext cx="51" cy="51"/>
              </a:xfrm>
              <a:custGeom>
                <a:avLst/>
                <a:gdLst>
                  <a:gd name="T0" fmla="*/ 9 w 90"/>
                  <a:gd name="T1" fmla="*/ 4 h 91"/>
                  <a:gd name="T2" fmla="*/ 9 w 90"/>
                  <a:gd name="T3" fmla="*/ 3 h 91"/>
                  <a:gd name="T4" fmla="*/ 9 w 90"/>
                  <a:gd name="T5" fmla="*/ 2 h 91"/>
                  <a:gd name="T6" fmla="*/ 9 w 90"/>
                  <a:gd name="T7" fmla="*/ 2 h 91"/>
                  <a:gd name="T8" fmla="*/ 7 w 90"/>
                  <a:gd name="T9" fmla="*/ 1 h 91"/>
                  <a:gd name="T10" fmla="*/ 7 w 90"/>
                  <a:gd name="T11" fmla="*/ 1 h 91"/>
                  <a:gd name="T12" fmla="*/ 6 w 90"/>
                  <a:gd name="T13" fmla="*/ 1 h 91"/>
                  <a:gd name="T14" fmla="*/ 5 w 90"/>
                  <a:gd name="T15" fmla="*/ 0 h 91"/>
                  <a:gd name="T16" fmla="*/ 3 w 90"/>
                  <a:gd name="T17" fmla="*/ 1 h 91"/>
                  <a:gd name="T18" fmla="*/ 3 w 90"/>
                  <a:gd name="T19" fmla="*/ 1 h 91"/>
                  <a:gd name="T20" fmla="*/ 2 w 90"/>
                  <a:gd name="T21" fmla="*/ 1 h 91"/>
                  <a:gd name="T22" fmla="*/ 1 w 90"/>
                  <a:gd name="T23" fmla="*/ 2 h 91"/>
                  <a:gd name="T24" fmla="*/ 1 w 90"/>
                  <a:gd name="T25" fmla="*/ 2 h 91"/>
                  <a:gd name="T26" fmla="*/ 1 w 90"/>
                  <a:gd name="T27" fmla="*/ 3 h 91"/>
                  <a:gd name="T28" fmla="*/ 0 w 90"/>
                  <a:gd name="T29" fmla="*/ 4 h 91"/>
                  <a:gd name="T30" fmla="*/ 1 w 90"/>
                  <a:gd name="T31" fmla="*/ 6 h 91"/>
                  <a:gd name="T32" fmla="*/ 1 w 90"/>
                  <a:gd name="T33" fmla="*/ 6 h 91"/>
                  <a:gd name="T34" fmla="*/ 1 w 90"/>
                  <a:gd name="T35" fmla="*/ 7 h 91"/>
                  <a:gd name="T36" fmla="*/ 2 w 90"/>
                  <a:gd name="T37" fmla="*/ 8 h 91"/>
                  <a:gd name="T38" fmla="*/ 3 w 90"/>
                  <a:gd name="T39" fmla="*/ 8 h 91"/>
                  <a:gd name="T40" fmla="*/ 3 w 90"/>
                  <a:gd name="T41" fmla="*/ 9 h 91"/>
                  <a:gd name="T42" fmla="*/ 5 w 90"/>
                  <a:gd name="T43" fmla="*/ 9 h 91"/>
                  <a:gd name="T44" fmla="*/ 6 w 90"/>
                  <a:gd name="T45" fmla="*/ 9 h 91"/>
                  <a:gd name="T46" fmla="*/ 7 w 90"/>
                  <a:gd name="T47" fmla="*/ 8 h 91"/>
                  <a:gd name="T48" fmla="*/ 7 w 90"/>
                  <a:gd name="T49" fmla="*/ 8 h 91"/>
                  <a:gd name="T50" fmla="*/ 9 w 90"/>
                  <a:gd name="T51" fmla="*/ 7 h 91"/>
                  <a:gd name="T52" fmla="*/ 9 w 90"/>
                  <a:gd name="T53" fmla="*/ 6 h 91"/>
                  <a:gd name="T54" fmla="*/ 9 w 90"/>
                  <a:gd name="T55" fmla="*/ 6 h 91"/>
                  <a:gd name="T56" fmla="*/ 9 w 90"/>
                  <a:gd name="T57" fmla="*/ 4 h 9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" h="91">
                    <a:moveTo>
                      <a:pt x="90" y="45"/>
                    </a:moveTo>
                    <a:lnTo>
                      <a:pt x="89" y="35"/>
                    </a:lnTo>
                    <a:lnTo>
                      <a:pt x="86" y="26"/>
                    </a:lnTo>
                    <a:lnTo>
                      <a:pt x="81" y="17"/>
                    </a:lnTo>
                    <a:lnTo>
                      <a:pt x="73" y="10"/>
                    </a:lnTo>
                    <a:lnTo>
                      <a:pt x="65" y="4"/>
                    </a:lnTo>
                    <a:lnTo>
                      <a:pt x="55" y="1"/>
                    </a:lnTo>
                    <a:lnTo>
                      <a:pt x="45" y="0"/>
                    </a:lnTo>
                    <a:lnTo>
                      <a:pt x="35" y="1"/>
                    </a:lnTo>
                    <a:lnTo>
                      <a:pt x="25" y="4"/>
                    </a:lnTo>
                    <a:lnTo>
                      <a:pt x="17" y="10"/>
                    </a:lnTo>
                    <a:lnTo>
                      <a:pt x="10" y="17"/>
                    </a:lnTo>
                    <a:lnTo>
                      <a:pt x="5" y="26"/>
                    </a:lnTo>
                    <a:lnTo>
                      <a:pt x="1" y="35"/>
                    </a:lnTo>
                    <a:lnTo>
                      <a:pt x="0" y="45"/>
                    </a:lnTo>
                    <a:lnTo>
                      <a:pt x="1" y="56"/>
                    </a:lnTo>
                    <a:lnTo>
                      <a:pt x="5" y="65"/>
                    </a:lnTo>
                    <a:lnTo>
                      <a:pt x="10" y="74"/>
                    </a:lnTo>
                    <a:lnTo>
                      <a:pt x="17" y="80"/>
                    </a:lnTo>
                    <a:lnTo>
                      <a:pt x="25" y="86"/>
                    </a:lnTo>
                    <a:lnTo>
                      <a:pt x="35" y="90"/>
                    </a:lnTo>
                    <a:lnTo>
                      <a:pt x="45" y="91"/>
                    </a:lnTo>
                    <a:lnTo>
                      <a:pt x="55" y="90"/>
                    </a:lnTo>
                    <a:lnTo>
                      <a:pt x="65" y="86"/>
                    </a:lnTo>
                    <a:lnTo>
                      <a:pt x="73" y="80"/>
                    </a:lnTo>
                    <a:lnTo>
                      <a:pt x="81" y="74"/>
                    </a:lnTo>
                    <a:lnTo>
                      <a:pt x="86" y="65"/>
                    </a:lnTo>
                    <a:lnTo>
                      <a:pt x="89" y="56"/>
                    </a:lnTo>
                    <a:lnTo>
                      <a:pt x="90" y="4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264" name="Freeform 255"/>
              <p:cNvSpPr>
                <a:spLocks/>
              </p:cNvSpPr>
              <p:nvPr/>
            </p:nvSpPr>
            <p:spPr bwMode="auto">
              <a:xfrm>
                <a:off x="5106" y="808"/>
                <a:ext cx="47" cy="102"/>
              </a:xfrm>
              <a:custGeom>
                <a:avLst/>
                <a:gdLst>
                  <a:gd name="T0" fmla="*/ 7 w 88"/>
                  <a:gd name="T1" fmla="*/ 0 h 178"/>
                  <a:gd name="T2" fmla="*/ 0 w 88"/>
                  <a:gd name="T3" fmla="*/ 19 h 178"/>
                  <a:gd name="T4" fmla="*/ 7 w 88"/>
                  <a:gd name="T5" fmla="*/ 19 h 1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178">
                    <a:moveTo>
                      <a:pt x="83" y="0"/>
                    </a:moveTo>
                    <a:lnTo>
                      <a:pt x="0" y="178"/>
                    </a:lnTo>
                    <a:lnTo>
                      <a:pt x="88" y="17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265" name="Line 256"/>
              <p:cNvSpPr>
                <a:spLocks noChangeShapeType="1"/>
              </p:cNvSpPr>
              <p:nvPr/>
            </p:nvSpPr>
            <p:spPr bwMode="auto">
              <a:xfrm flipV="1">
                <a:off x="5204" y="808"/>
                <a:ext cx="11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266" name="Line 257"/>
              <p:cNvSpPr>
                <a:spLocks noChangeShapeType="1"/>
              </p:cNvSpPr>
              <p:nvPr/>
            </p:nvSpPr>
            <p:spPr bwMode="auto">
              <a:xfrm flipH="1">
                <a:off x="5227" y="808"/>
                <a:ext cx="12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0262" name="Line 258"/>
            <p:cNvSpPr>
              <a:spLocks noChangeShapeType="1"/>
            </p:cNvSpPr>
            <p:nvPr/>
          </p:nvSpPr>
          <p:spPr bwMode="auto">
            <a:xfrm flipH="1">
              <a:off x="5133" y="883"/>
              <a:ext cx="12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75" name="Group 259"/>
          <p:cNvGrpSpPr>
            <a:grpSpLocks/>
          </p:cNvGrpSpPr>
          <p:nvPr/>
        </p:nvGrpSpPr>
        <p:grpSpPr bwMode="auto">
          <a:xfrm>
            <a:off x="4881563" y="1376363"/>
            <a:ext cx="392112" cy="304800"/>
            <a:chOff x="3075" y="867"/>
            <a:chExt cx="247" cy="192"/>
          </a:xfrm>
        </p:grpSpPr>
        <p:sp>
          <p:nvSpPr>
            <p:cNvPr id="90253" name="Freeform 260"/>
            <p:cNvSpPr>
              <a:spLocks/>
            </p:cNvSpPr>
            <p:nvPr/>
          </p:nvSpPr>
          <p:spPr bwMode="auto">
            <a:xfrm>
              <a:off x="3271" y="867"/>
              <a:ext cx="51" cy="51"/>
            </a:xfrm>
            <a:custGeom>
              <a:avLst/>
              <a:gdLst>
                <a:gd name="T0" fmla="*/ 10 w 89"/>
                <a:gd name="T1" fmla="*/ 4 h 91"/>
                <a:gd name="T2" fmla="*/ 10 w 89"/>
                <a:gd name="T3" fmla="*/ 3 h 91"/>
                <a:gd name="T4" fmla="*/ 9 w 89"/>
                <a:gd name="T5" fmla="*/ 2 h 91"/>
                <a:gd name="T6" fmla="*/ 9 w 89"/>
                <a:gd name="T7" fmla="*/ 2 h 91"/>
                <a:gd name="T8" fmla="*/ 7 w 89"/>
                <a:gd name="T9" fmla="*/ 1 h 91"/>
                <a:gd name="T10" fmla="*/ 7 w 89"/>
                <a:gd name="T11" fmla="*/ 1 h 91"/>
                <a:gd name="T12" fmla="*/ 6 w 89"/>
                <a:gd name="T13" fmla="*/ 1 h 91"/>
                <a:gd name="T14" fmla="*/ 5 w 89"/>
                <a:gd name="T15" fmla="*/ 0 h 91"/>
                <a:gd name="T16" fmla="*/ 3 w 89"/>
                <a:gd name="T17" fmla="*/ 1 h 91"/>
                <a:gd name="T18" fmla="*/ 3 w 89"/>
                <a:gd name="T19" fmla="*/ 1 h 91"/>
                <a:gd name="T20" fmla="*/ 2 w 89"/>
                <a:gd name="T21" fmla="*/ 1 h 91"/>
                <a:gd name="T22" fmla="*/ 1 w 89"/>
                <a:gd name="T23" fmla="*/ 2 h 91"/>
                <a:gd name="T24" fmla="*/ 1 w 89"/>
                <a:gd name="T25" fmla="*/ 2 h 91"/>
                <a:gd name="T26" fmla="*/ 1 w 89"/>
                <a:gd name="T27" fmla="*/ 3 h 91"/>
                <a:gd name="T28" fmla="*/ 0 w 89"/>
                <a:gd name="T29" fmla="*/ 4 h 91"/>
                <a:gd name="T30" fmla="*/ 1 w 89"/>
                <a:gd name="T31" fmla="*/ 6 h 91"/>
                <a:gd name="T32" fmla="*/ 1 w 89"/>
                <a:gd name="T33" fmla="*/ 6 h 91"/>
                <a:gd name="T34" fmla="*/ 1 w 89"/>
                <a:gd name="T35" fmla="*/ 7 h 91"/>
                <a:gd name="T36" fmla="*/ 2 w 89"/>
                <a:gd name="T37" fmla="*/ 8 h 91"/>
                <a:gd name="T38" fmla="*/ 3 w 89"/>
                <a:gd name="T39" fmla="*/ 8 h 91"/>
                <a:gd name="T40" fmla="*/ 3 w 89"/>
                <a:gd name="T41" fmla="*/ 9 h 91"/>
                <a:gd name="T42" fmla="*/ 5 w 89"/>
                <a:gd name="T43" fmla="*/ 9 h 91"/>
                <a:gd name="T44" fmla="*/ 6 w 89"/>
                <a:gd name="T45" fmla="*/ 9 h 91"/>
                <a:gd name="T46" fmla="*/ 7 w 89"/>
                <a:gd name="T47" fmla="*/ 8 h 91"/>
                <a:gd name="T48" fmla="*/ 7 w 89"/>
                <a:gd name="T49" fmla="*/ 8 h 91"/>
                <a:gd name="T50" fmla="*/ 9 w 89"/>
                <a:gd name="T51" fmla="*/ 7 h 91"/>
                <a:gd name="T52" fmla="*/ 9 w 89"/>
                <a:gd name="T53" fmla="*/ 6 h 91"/>
                <a:gd name="T54" fmla="*/ 10 w 89"/>
                <a:gd name="T55" fmla="*/ 6 h 91"/>
                <a:gd name="T56" fmla="*/ 10 w 89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9" h="91">
                  <a:moveTo>
                    <a:pt x="89" y="45"/>
                  </a:moveTo>
                  <a:lnTo>
                    <a:pt x="88" y="35"/>
                  </a:lnTo>
                  <a:lnTo>
                    <a:pt x="85" y="26"/>
                  </a:lnTo>
                  <a:lnTo>
                    <a:pt x="80" y="17"/>
                  </a:lnTo>
                  <a:lnTo>
                    <a:pt x="72" y="10"/>
                  </a:lnTo>
                  <a:lnTo>
                    <a:pt x="64" y="4"/>
                  </a:lnTo>
                  <a:lnTo>
                    <a:pt x="54" y="1"/>
                  </a:lnTo>
                  <a:lnTo>
                    <a:pt x="44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10"/>
                  </a:lnTo>
                  <a:lnTo>
                    <a:pt x="9" y="17"/>
                  </a:lnTo>
                  <a:lnTo>
                    <a:pt x="4" y="26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6"/>
                  </a:lnTo>
                  <a:lnTo>
                    <a:pt x="4" y="65"/>
                  </a:lnTo>
                  <a:lnTo>
                    <a:pt x="9" y="74"/>
                  </a:lnTo>
                  <a:lnTo>
                    <a:pt x="17" y="80"/>
                  </a:lnTo>
                  <a:lnTo>
                    <a:pt x="25" y="86"/>
                  </a:lnTo>
                  <a:lnTo>
                    <a:pt x="35" y="90"/>
                  </a:lnTo>
                  <a:lnTo>
                    <a:pt x="44" y="91"/>
                  </a:lnTo>
                  <a:lnTo>
                    <a:pt x="54" y="90"/>
                  </a:lnTo>
                  <a:lnTo>
                    <a:pt x="64" y="86"/>
                  </a:lnTo>
                  <a:lnTo>
                    <a:pt x="72" y="80"/>
                  </a:lnTo>
                  <a:lnTo>
                    <a:pt x="80" y="74"/>
                  </a:lnTo>
                  <a:lnTo>
                    <a:pt x="85" y="65"/>
                  </a:lnTo>
                  <a:lnTo>
                    <a:pt x="88" y="56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4" name="Freeform 261"/>
            <p:cNvSpPr>
              <a:spLocks/>
            </p:cNvSpPr>
            <p:nvPr/>
          </p:nvSpPr>
          <p:spPr bwMode="auto">
            <a:xfrm>
              <a:off x="3075" y="930"/>
              <a:ext cx="35" cy="129"/>
            </a:xfrm>
            <a:custGeom>
              <a:avLst/>
              <a:gdLst>
                <a:gd name="T0" fmla="*/ 0 w 61"/>
                <a:gd name="T1" fmla="*/ 23 h 229"/>
                <a:gd name="T2" fmla="*/ 6 w 61"/>
                <a:gd name="T3" fmla="*/ 0 h 229"/>
                <a:gd name="T4" fmla="*/ 1 w 61"/>
                <a:gd name="T5" fmla="*/ 5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9">
                  <a:moveTo>
                    <a:pt x="0" y="229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5" name="Freeform 262"/>
            <p:cNvSpPr>
              <a:spLocks/>
            </p:cNvSpPr>
            <p:nvPr/>
          </p:nvSpPr>
          <p:spPr bwMode="auto">
            <a:xfrm>
              <a:off x="3114" y="938"/>
              <a:ext cx="31" cy="113"/>
            </a:xfrm>
            <a:custGeom>
              <a:avLst/>
              <a:gdLst>
                <a:gd name="T0" fmla="*/ 6 w 55"/>
                <a:gd name="T1" fmla="*/ 0 h 203"/>
                <a:gd name="T2" fmla="*/ 5 w 55"/>
                <a:gd name="T3" fmla="*/ 2 h 203"/>
                <a:gd name="T4" fmla="*/ 3 w 55"/>
                <a:gd name="T5" fmla="*/ 3 h 203"/>
                <a:gd name="T6" fmla="*/ 3 w 55"/>
                <a:gd name="T7" fmla="*/ 5 h 203"/>
                <a:gd name="T8" fmla="*/ 2 w 55"/>
                <a:gd name="T9" fmla="*/ 7 h 203"/>
                <a:gd name="T10" fmla="*/ 2 w 55"/>
                <a:gd name="T11" fmla="*/ 9 h 203"/>
                <a:gd name="T12" fmla="*/ 1 w 55"/>
                <a:gd name="T13" fmla="*/ 11 h 203"/>
                <a:gd name="T14" fmla="*/ 1 w 55"/>
                <a:gd name="T15" fmla="*/ 12 h 203"/>
                <a:gd name="T16" fmla="*/ 1 w 55"/>
                <a:gd name="T17" fmla="*/ 14 h 203"/>
                <a:gd name="T18" fmla="*/ 0 w 55"/>
                <a:gd name="T19" fmla="*/ 16 h 203"/>
                <a:gd name="T20" fmla="*/ 0 w 55"/>
                <a:gd name="T21" fmla="*/ 18 h 203"/>
                <a:gd name="T22" fmla="*/ 1 w 55"/>
                <a:gd name="T23" fmla="*/ 19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3">
                  <a:moveTo>
                    <a:pt x="55" y="0"/>
                  </a:moveTo>
                  <a:lnTo>
                    <a:pt x="45" y="17"/>
                  </a:lnTo>
                  <a:lnTo>
                    <a:pt x="36" y="35"/>
                  </a:lnTo>
                  <a:lnTo>
                    <a:pt x="27" y="54"/>
                  </a:lnTo>
                  <a:lnTo>
                    <a:pt x="20" y="72"/>
                  </a:lnTo>
                  <a:lnTo>
                    <a:pt x="14" y="91"/>
                  </a:lnTo>
                  <a:lnTo>
                    <a:pt x="8" y="111"/>
                  </a:lnTo>
                  <a:lnTo>
                    <a:pt x="4" y="130"/>
                  </a:lnTo>
                  <a:lnTo>
                    <a:pt x="2" y="149"/>
                  </a:lnTo>
                  <a:lnTo>
                    <a:pt x="0" y="168"/>
                  </a:lnTo>
                  <a:lnTo>
                    <a:pt x="0" y="185"/>
                  </a:lnTo>
                  <a:lnTo>
                    <a:pt x="1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6" name="Freeform 263"/>
            <p:cNvSpPr>
              <a:spLocks/>
            </p:cNvSpPr>
            <p:nvPr/>
          </p:nvSpPr>
          <p:spPr bwMode="auto">
            <a:xfrm>
              <a:off x="3145" y="930"/>
              <a:ext cx="20" cy="8"/>
            </a:xfrm>
            <a:custGeom>
              <a:avLst/>
              <a:gdLst>
                <a:gd name="T0" fmla="*/ 3 w 36"/>
                <a:gd name="T1" fmla="*/ 2 h 13"/>
                <a:gd name="T2" fmla="*/ 3 w 36"/>
                <a:gd name="T3" fmla="*/ 1 h 13"/>
                <a:gd name="T4" fmla="*/ 3 w 36"/>
                <a:gd name="T5" fmla="*/ 1 h 13"/>
                <a:gd name="T6" fmla="*/ 2 w 36"/>
                <a:gd name="T7" fmla="*/ 1 h 13"/>
                <a:gd name="T8" fmla="*/ 2 w 36"/>
                <a:gd name="T9" fmla="*/ 0 h 13"/>
                <a:gd name="T10" fmla="*/ 2 w 36"/>
                <a:gd name="T11" fmla="*/ 1 h 13"/>
                <a:gd name="T12" fmla="*/ 1 w 36"/>
                <a:gd name="T13" fmla="*/ 1 h 13"/>
                <a:gd name="T14" fmla="*/ 1 w 36"/>
                <a:gd name="T15" fmla="*/ 1 h 13"/>
                <a:gd name="T16" fmla="*/ 0 w 36"/>
                <a:gd name="T17" fmla="*/ 2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3">
                  <a:moveTo>
                    <a:pt x="36" y="13"/>
                  </a:moveTo>
                  <a:lnTo>
                    <a:pt x="34" y="8"/>
                  </a:lnTo>
                  <a:lnTo>
                    <a:pt x="31" y="3"/>
                  </a:lnTo>
                  <a:lnTo>
                    <a:pt x="27" y="1"/>
                  </a:lnTo>
                  <a:lnTo>
                    <a:pt x="21" y="0"/>
                  </a:lnTo>
                  <a:lnTo>
                    <a:pt x="16" y="1"/>
                  </a:lnTo>
                  <a:lnTo>
                    <a:pt x="11" y="3"/>
                  </a:lnTo>
                  <a:lnTo>
                    <a:pt x="5" y="8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7" name="Freeform 264"/>
            <p:cNvSpPr>
              <a:spLocks/>
            </p:cNvSpPr>
            <p:nvPr/>
          </p:nvSpPr>
          <p:spPr bwMode="auto">
            <a:xfrm>
              <a:off x="3138" y="938"/>
              <a:ext cx="27" cy="113"/>
            </a:xfrm>
            <a:custGeom>
              <a:avLst/>
              <a:gdLst>
                <a:gd name="T0" fmla="*/ 0 w 55"/>
                <a:gd name="T1" fmla="*/ 19 h 203"/>
                <a:gd name="T2" fmla="*/ 0 w 55"/>
                <a:gd name="T3" fmla="*/ 18 h 203"/>
                <a:gd name="T4" fmla="*/ 1 w 55"/>
                <a:gd name="T5" fmla="*/ 16 h 203"/>
                <a:gd name="T6" fmla="*/ 1 w 55"/>
                <a:gd name="T7" fmla="*/ 14 h 203"/>
                <a:gd name="T8" fmla="*/ 2 w 55"/>
                <a:gd name="T9" fmla="*/ 12 h 203"/>
                <a:gd name="T10" fmla="*/ 2 w 55"/>
                <a:gd name="T11" fmla="*/ 11 h 203"/>
                <a:gd name="T12" fmla="*/ 2 w 55"/>
                <a:gd name="T13" fmla="*/ 9 h 203"/>
                <a:gd name="T14" fmla="*/ 3 w 55"/>
                <a:gd name="T15" fmla="*/ 7 h 203"/>
                <a:gd name="T16" fmla="*/ 3 w 55"/>
                <a:gd name="T17" fmla="*/ 5 h 203"/>
                <a:gd name="T18" fmla="*/ 3 w 55"/>
                <a:gd name="T19" fmla="*/ 3 h 203"/>
                <a:gd name="T20" fmla="*/ 3 w 55"/>
                <a:gd name="T21" fmla="*/ 2 h 203"/>
                <a:gd name="T22" fmla="*/ 3 w 55"/>
                <a:gd name="T23" fmla="*/ 0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3">
                  <a:moveTo>
                    <a:pt x="0" y="203"/>
                  </a:moveTo>
                  <a:lnTo>
                    <a:pt x="11" y="185"/>
                  </a:lnTo>
                  <a:lnTo>
                    <a:pt x="20" y="168"/>
                  </a:lnTo>
                  <a:lnTo>
                    <a:pt x="29" y="149"/>
                  </a:lnTo>
                  <a:lnTo>
                    <a:pt x="36" y="130"/>
                  </a:lnTo>
                  <a:lnTo>
                    <a:pt x="43" y="111"/>
                  </a:lnTo>
                  <a:lnTo>
                    <a:pt x="47" y="91"/>
                  </a:lnTo>
                  <a:lnTo>
                    <a:pt x="51" y="72"/>
                  </a:lnTo>
                  <a:lnTo>
                    <a:pt x="54" y="54"/>
                  </a:lnTo>
                  <a:lnTo>
                    <a:pt x="55" y="35"/>
                  </a:lnTo>
                  <a:lnTo>
                    <a:pt x="55" y="17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8" name="Freeform 265"/>
            <p:cNvSpPr>
              <a:spLocks/>
            </p:cNvSpPr>
            <p:nvPr/>
          </p:nvSpPr>
          <p:spPr bwMode="auto">
            <a:xfrm>
              <a:off x="3114" y="1051"/>
              <a:ext cx="24" cy="8"/>
            </a:xfrm>
            <a:custGeom>
              <a:avLst/>
              <a:gdLst>
                <a:gd name="T0" fmla="*/ 0 w 36"/>
                <a:gd name="T1" fmla="*/ 0 h 13"/>
                <a:gd name="T2" fmla="*/ 1 w 36"/>
                <a:gd name="T3" fmla="*/ 1 h 13"/>
                <a:gd name="T4" fmla="*/ 1 w 36"/>
                <a:gd name="T5" fmla="*/ 1 h 13"/>
                <a:gd name="T6" fmla="*/ 2 w 36"/>
                <a:gd name="T7" fmla="*/ 1 h 13"/>
                <a:gd name="T8" fmla="*/ 3 w 36"/>
                <a:gd name="T9" fmla="*/ 2 h 13"/>
                <a:gd name="T10" fmla="*/ 4 w 36"/>
                <a:gd name="T11" fmla="*/ 1 h 13"/>
                <a:gd name="T12" fmla="*/ 5 w 36"/>
                <a:gd name="T13" fmla="*/ 1 h 13"/>
                <a:gd name="T14" fmla="*/ 6 w 36"/>
                <a:gd name="T15" fmla="*/ 1 h 13"/>
                <a:gd name="T16" fmla="*/ 7 w 36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3">
                  <a:moveTo>
                    <a:pt x="0" y="0"/>
                  </a:moveTo>
                  <a:lnTo>
                    <a:pt x="2" y="6"/>
                  </a:lnTo>
                  <a:lnTo>
                    <a:pt x="5" y="9"/>
                  </a:lnTo>
                  <a:lnTo>
                    <a:pt x="9" y="12"/>
                  </a:lnTo>
                  <a:lnTo>
                    <a:pt x="15" y="13"/>
                  </a:lnTo>
                  <a:lnTo>
                    <a:pt x="20" y="12"/>
                  </a:lnTo>
                  <a:lnTo>
                    <a:pt x="25" y="9"/>
                  </a:lnTo>
                  <a:lnTo>
                    <a:pt x="31" y="6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9" name="Line 266"/>
            <p:cNvSpPr>
              <a:spLocks noChangeShapeType="1"/>
            </p:cNvSpPr>
            <p:nvPr/>
          </p:nvSpPr>
          <p:spPr bwMode="auto">
            <a:xfrm flipV="1">
              <a:off x="3200" y="930"/>
              <a:ext cx="1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60" name="Line 267"/>
            <p:cNvSpPr>
              <a:spLocks noChangeShapeType="1"/>
            </p:cNvSpPr>
            <p:nvPr/>
          </p:nvSpPr>
          <p:spPr bwMode="auto">
            <a:xfrm flipH="1">
              <a:off x="3224" y="930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84" name="Group 268"/>
          <p:cNvGrpSpPr>
            <a:grpSpLocks/>
          </p:cNvGrpSpPr>
          <p:nvPr/>
        </p:nvGrpSpPr>
        <p:grpSpPr bwMode="auto">
          <a:xfrm>
            <a:off x="3225800" y="4140200"/>
            <a:ext cx="304800" cy="280988"/>
            <a:chOff x="2032" y="2608"/>
            <a:chExt cx="192" cy="177"/>
          </a:xfrm>
        </p:grpSpPr>
        <p:sp>
          <p:nvSpPr>
            <p:cNvPr id="90248" name="Freeform 269"/>
            <p:cNvSpPr>
              <a:spLocks/>
            </p:cNvSpPr>
            <p:nvPr/>
          </p:nvSpPr>
          <p:spPr bwMode="auto">
            <a:xfrm>
              <a:off x="2173" y="2608"/>
              <a:ext cx="51" cy="51"/>
            </a:xfrm>
            <a:custGeom>
              <a:avLst/>
              <a:gdLst>
                <a:gd name="T0" fmla="*/ 9 w 91"/>
                <a:gd name="T1" fmla="*/ 4 h 91"/>
                <a:gd name="T2" fmla="*/ 9 w 91"/>
                <a:gd name="T3" fmla="*/ 3 h 91"/>
                <a:gd name="T4" fmla="*/ 8 w 91"/>
                <a:gd name="T5" fmla="*/ 2 h 91"/>
                <a:gd name="T6" fmla="*/ 8 w 91"/>
                <a:gd name="T7" fmla="*/ 2 h 91"/>
                <a:gd name="T8" fmla="*/ 7 w 91"/>
                <a:gd name="T9" fmla="*/ 1 h 91"/>
                <a:gd name="T10" fmla="*/ 6 w 91"/>
                <a:gd name="T11" fmla="*/ 1 h 91"/>
                <a:gd name="T12" fmla="*/ 6 w 91"/>
                <a:gd name="T13" fmla="*/ 1 h 91"/>
                <a:gd name="T14" fmla="*/ 4 w 91"/>
                <a:gd name="T15" fmla="*/ 0 h 91"/>
                <a:gd name="T16" fmla="*/ 3 w 91"/>
                <a:gd name="T17" fmla="*/ 1 h 91"/>
                <a:gd name="T18" fmla="*/ 2 w 91"/>
                <a:gd name="T19" fmla="*/ 1 h 91"/>
                <a:gd name="T20" fmla="*/ 2 w 91"/>
                <a:gd name="T21" fmla="*/ 1 h 91"/>
                <a:gd name="T22" fmla="*/ 1 w 91"/>
                <a:gd name="T23" fmla="*/ 2 h 91"/>
                <a:gd name="T24" fmla="*/ 1 w 91"/>
                <a:gd name="T25" fmla="*/ 2 h 91"/>
                <a:gd name="T26" fmla="*/ 1 w 91"/>
                <a:gd name="T27" fmla="*/ 3 h 91"/>
                <a:gd name="T28" fmla="*/ 0 w 91"/>
                <a:gd name="T29" fmla="*/ 4 h 91"/>
                <a:gd name="T30" fmla="*/ 1 w 91"/>
                <a:gd name="T31" fmla="*/ 6 h 91"/>
                <a:gd name="T32" fmla="*/ 1 w 91"/>
                <a:gd name="T33" fmla="*/ 6 h 91"/>
                <a:gd name="T34" fmla="*/ 1 w 91"/>
                <a:gd name="T35" fmla="*/ 7 h 91"/>
                <a:gd name="T36" fmla="*/ 2 w 91"/>
                <a:gd name="T37" fmla="*/ 8 h 91"/>
                <a:gd name="T38" fmla="*/ 2 w 91"/>
                <a:gd name="T39" fmla="*/ 8 h 91"/>
                <a:gd name="T40" fmla="*/ 3 w 91"/>
                <a:gd name="T41" fmla="*/ 9 h 91"/>
                <a:gd name="T42" fmla="*/ 4 w 91"/>
                <a:gd name="T43" fmla="*/ 9 h 91"/>
                <a:gd name="T44" fmla="*/ 6 w 91"/>
                <a:gd name="T45" fmla="*/ 9 h 91"/>
                <a:gd name="T46" fmla="*/ 6 w 91"/>
                <a:gd name="T47" fmla="*/ 8 h 91"/>
                <a:gd name="T48" fmla="*/ 7 w 91"/>
                <a:gd name="T49" fmla="*/ 8 h 91"/>
                <a:gd name="T50" fmla="*/ 8 w 91"/>
                <a:gd name="T51" fmla="*/ 7 h 91"/>
                <a:gd name="T52" fmla="*/ 8 w 91"/>
                <a:gd name="T53" fmla="*/ 6 h 91"/>
                <a:gd name="T54" fmla="*/ 9 w 91"/>
                <a:gd name="T55" fmla="*/ 6 h 91"/>
                <a:gd name="T56" fmla="*/ 9 w 91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lnTo>
                    <a:pt x="90" y="35"/>
                  </a:lnTo>
                  <a:lnTo>
                    <a:pt x="87" y="26"/>
                  </a:lnTo>
                  <a:lnTo>
                    <a:pt x="81" y="17"/>
                  </a:lnTo>
                  <a:lnTo>
                    <a:pt x="74" y="10"/>
                  </a:lnTo>
                  <a:lnTo>
                    <a:pt x="65" y="5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5"/>
                  </a:lnTo>
                  <a:lnTo>
                    <a:pt x="17" y="10"/>
                  </a:lnTo>
                  <a:lnTo>
                    <a:pt x="11" y="17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0" y="45"/>
                  </a:lnTo>
                  <a:lnTo>
                    <a:pt x="3" y="56"/>
                  </a:lnTo>
                  <a:lnTo>
                    <a:pt x="6" y="65"/>
                  </a:lnTo>
                  <a:lnTo>
                    <a:pt x="11" y="74"/>
                  </a:lnTo>
                  <a:lnTo>
                    <a:pt x="17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6" y="91"/>
                  </a:lnTo>
                  <a:lnTo>
                    <a:pt x="56" y="90"/>
                  </a:lnTo>
                  <a:lnTo>
                    <a:pt x="65" y="86"/>
                  </a:lnTo>
                  <a:lnTo>
                    <a:pt x="74" y="81"/>
                  </a:lnTo>
                  <a:lnTo>
                    <a:pt x="81" y="74"/>
                  </a:lnTo>
                  <a:lnTo>
                    <a:pt x="87" y="65"/>
                  </a:lnTo>
                  <a:lnTo>
                    <a:pt x="90" y="56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9" name="Freeform 270"/>
            <p:cNvSpPr>
              <a:spLocks/>
            </p:cNvSpPr>
            <p:nvPr/>
          </p:nvSpPr>
          <p:spPr bwMode="auto">
            <a:xfrm>
              <a:off x="2032" y="2655"/>
              <a:ext cx="35" cy="130"/>
            </a:xfrm>
            <a:custGeom>
              <a:avLst/>
              <a:gdLst>
                <a:gd name="T0" fmla="*/ 0 w 61"/>
                <a:gd name="T1" fmla="*/ 24 h 228"/>
                <a:gd name="T2" fmla="*/ 6 w 61"/>
                <a:gd name="T3" fmla="*/ 0 h 228"/>
                <a:gd name="T4" fmla="*/ 1 w 61"/>
                <a:gd name="T5" fmla="*/ 6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0" name="Freeform 271"/>
            <p:cNvSpPr>
              <a:spLocks/>
            </p:cNvSpPr>
            <p:nvPr/>
          </p:nvSpPr>
          <p:spPr bwMode="auto">
            <a:xfrm>
              <a:off x="2091" y="2655"/>
              <a:ext cx="27" cy="20"/>
            </a:xfrm>
            <a:custGeom>
              <a:avLst/>
              <a:gdLst>
                <a:gd name="T0" fmla="*/ 5 w 46"/>
                <a:gd name="T1" fmla="*/ 0 h 37"/>
                <a:gd name="T2" fmla="*/ 5 w 46"/>
                <a:gd name="T3" fmla="*/ 0 h 37"/>
                <a:gd name="T4" fmla="*/ 4 w 46"/>
                <a:gd name="T5" fmla="*/ 1 h 37"/>
                <a:gd name="T6" fmla="*/ 3 w 46"/>
                <a:gd name="T7" fmla="*/ 1 h 37"/>
                <a:gd name="T8" fmla="*/ 2 w 46"/>
                <a:gd name="T9" fmla="*/ 1 h 37"/>
                <a:gd name="T10" fmla="*/ 1 w 46"/>
                <a:gd name="T11" fmla="*/ 2 h 37"/>
                <a:gd name="T12" fmla="*/ 1 w 46"/>
                <a:gd name="T13" fmla="*/ 3 h 37"/>
                <a:gd name="T14" fmla="*/ 0 w 46"/>
                <a:gd name="T15" fmla="*/ 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7">
                  <a:moveTo>
                    <a:pt x="46" y="0"/>
                  </a:moveTo>
                  <a:lnTo>
                    <a:pt x="39" y="0"/>
                  </a:lnTo>
                  <a:lnTo>
                    <a:pt x="31" y="3"/>
                  </a:lnTo>
                  <a:lnTo>
                    <a:pt x="24" y="8"/>
                  </a:lnTo>
                  <a:lnTo>
                    <a:pt x="18" y="13"/>
                  </a:lnTo>
                  <a:lnTo>
                    <a:pt x="11" y="20"/>
                  </a:lnTo>
                  <a:lnTo>
                    <a:pt x="5" y="29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1" name="Freeform 272"/>
            <p:cNvSpPr>
              <a:spLocks/>
            </p:cNvSpPr>
            <p:nvPr/>
          </p:nvSpPr>
          <p:spPr bwMode="auto">
            <a:xfrm>
              <a:off x="2118" y="2655"/>
              <a:ext cx="12" cy="43"/>
            </a:xfrm>
            <a:custGeom>
              <a:avLst/>
              <a:gdLst>
                <a:gd name="T0" fmla="*/ 0 w 25"/>
                <a:gd name="T1" fmla="*/ 7 h 77"/>
                <a:gd name="T2" fmla="*/ 0 w 25"/>
                <a:gd name="T3" fmla="*/ 7 h 77"/>
                <a:gd name="T4" fmla="*/ 1 w 25"/>
                <a:gd name="T5" fmla="*/ 6 h 77"/>
                <a:gd name="T6" fmla="*/ 1 w 25"/>
                <a:gd name="T7" fmla="*/ 5 h 77"/>
                <a:gd name="T8" fmla="*/ 1 w 25"/>
                <a:gd name="T9" fmla="*/ 4 h 77"/>
                <a:gd name="T10" fmla="*/ 1 w 25"/>
                <a:gd name="T11" fmla="*/ 3 h 77"/>
                <a:gd name="T12" fmla="*/ 1 w 25"/>
                <a:gd name="T13" fmla="*/ 2 h 77"/>
                <a:gd name="T14" fmla="*/ 1 w 25"/>
                <a:gd name="T15" fmla="*/ 2 h 77"/>
                <a:gd name="T16" fmla="*/ 1 w 25"/>
                <a:gd name="T17" fmla="*/ 1 h 77"/>
                <a:gd name="T18" fmla="*/ 1 w 25"/>
                <a:gd name="T19" fmla="*/ 1 h 77"/>
                <a:gd name="T20" fmla="*/ 0 w 25"/>
                <a:gd name="T21" fmla="*/ 1 h 77"/>
                <a:gd name="T22" fmla="*/ 0 w 25"/>
                <a:gd name="T23" fmla="*/ 0 h 77"/>
                <a:gd name="T24" fmla="*/ 0 w 25"/>
                <a:gd name="T25" fmla="*/ 0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7">
                  <a:moveTo>
                    <a:pt x="10" y="77"/>
                  </a:moveTo>
                  <a:lnTo>
                    <a:pt x="14" y="69"/>
                  </a:lnTo>
                  <a:lnTo>
                    <a:pt x="18" y="61"/>
                  </a:lnTo>
                  <a:lnTo>
                    <a:pt x="22" y="51"/>
                  </a:lnTo>
                  <a:lnTo>
                    <a:pt x="24" y="43"/>
                  </a:lnTo>
                  <a:lnTo>
                    <a:pt x="25" y="34"/>
                  </a:lnTo>
                  <a:lnTo>
                    <a:pt x="24" y="26"/>
                  </a:lnTo>
                  <a:lnTo>
                    <a:pt x="23" y="18"/>
                  </a:lnTo>
                  <a:lnTo>
                    <a:pt x="19" y="12"/>
                  </a:lnTo>
                  <a:lnTo>
                    <a:pt x="16" y="7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52" name="Freeform 273"/>
            <p:cNvSpPr>
              <a:spLocks/>
            </p:cNvSpPr>
            <p:nvPr/>
          </p:nvSpPr>
          <p:spPr bwMode="auto">
            <a:xfrm>
              <a:off x="2063" y="2698"/>
              <a:ext cx="59" cy="87"/>
            </a:xfrm>
            <a:custGeom>
              <a:avLst/>
              <a:gdLst>
                <a:gd name="T0" fmla="*/ 10 w 107"/>
                <a:gd name="T1" fmla="*/ 0 h 151"/>
                <a:gd name="T2" fmla="*/ 0 w 107"/>
                <a:gd name="T3" fmla="*/ 17 h 151"/>
                <a:gd name="T4" fmla="*/ 7 w 107"/>
                <a:gd name="T5" fmla="*/ 17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151">
                  <a:moveTo>
                    <a:pt x="107" y="0"/>
                  </a:moveTo>
                  <a:lnTo>
                    <a:pt x="0" y="151"/>
                  </a:lnTo>
                  <a:lnTo>
                    <a:pt x="72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90" name="Group 274"/>
          <p:cNvGrpSpPr>
            <a:grpSpLocks/>
          </p:cNvGrpSpPr>
          <p:nvPr/>
        </p:nvGrpSpPr>
        <p:grpSpPr bwMode="auto">
          <a:xfrm>
            <a:off x="3309938" y="5613400"/>
            <a:ext cx="220662" cy="301625"/>
            <a:chOff x="2085" y="3536"/>
            <a:chExt cx="139" cy="190"/>
          </a:xfrm>
        </p:grpSpPr>
        <p:sp>
          <p:nvSpPr>
            <p:cNvPr id="90244" name="Freeform 275"/>
            <p:cNvSpPr>
              <a:spLocks/>
            </p:cNvSpPr>
            <p:nvPr/>
          </p:nvSpPr>
          <p:spPr bwMode="auto">
            <a:xfrm>
              <a:off x="2173" y="3675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6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6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5"/>
                  </a:moveTo>
                  <a:lnTo>
                    <a:pt x="90" y="35"/>
                  </a:lnTo>
                  <a:lnTo>
                    <a:pt x="87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7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6" y="25"/>
                  </a:lnTo>
                  <a:lnTo>
                    <a:pt x="3" y="3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6" y="64"/>
                  </a:lnTo>
                  <a:lnTo>
                    <a:pt x="11" y="73"/>
                  </a:lnTo>
                  <a:lnTo>
                    <a:pt x="17" y="80"/>
                  </a:lnTo>
                  <a:lnTo>
                    <a:pt x="27" y="85"/>
                  </a:lnTo>
                  <a:lnTo>
                    <a:pt x="36" y="88"/>
                  </a:lnTo>
                  <a:lnTo>
                    <a:pt x="46" y="90"/>
                  </a:lnTo>
                  <a:lnTo>
                    <a:pt x="56" y="88"/>
                  </a:lnTo>
                  <a:lnTo>
                    <a:pt x="65" y="85"/>
                  </a:lnTo>
                  <a:lnTo>
                    <a:pt x="74" y="80"/>
                  </a:lnTo>
                  <a:lnTo>
                    <a:pt x="81" y="73"/>
                  </a:lnTo>
                  <a:lnTo>
                    <a:pt x="87" y="64"/>
                  </a:lnTo>
                  <a:lnTo>
                    <a:pt x="90" y="54"/>
                  </a:lnTo>
                  <a:lnTo>
                    <a:pt x="91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5" name="Freeform 276"/>
            <p:cNvSpPr>
              <a:spLocks/>
            </p:cNvSpPr>
            <p:nvPr/>
          </p:nvSpPr>
          <p:spPr bwMode="auto">
            <a:xfrm>
              <a:off x="2116" y="3536"/>
              <a:ext cx="24" cy="20"/>
            </a:xfrm>
            <a:custGeom>
              <a:avLst/>
              <a:gdLst>
                <a:gd name="T0" fmla="*/ 4 w 46"/>
                <a:gd name="T1" fmla="*/ 0 h 37"/>
                <a:gd name="T2" fmla="*/ 3 w 46"/>
                <a:gd name="T3" fmla="*/ 0 h 37"/>
                <a:gd name="T4" fmla="*/ 3 w 46"/>
                <a:gd name="T5" fmla="*/ 1 h 37"/>
                <a:gd name="T6" fmla="*/ 2 w 46"/>
                <a:gd name="T7" fmla="*/ 1 h 37"/>
                <a:gd name="T8" fmla="*/ 2 w 46"/>
                <a:gd name="T9" fmla="*/ 1 h 37"/>
                <a:gd name="T10" fmla="*/ 1 w 46"/>
                <a:gd name="T11" fmla="*/ 2 h 37"/>
                <a:gd name="T12" fmla="*/ 1 w 46"/>
                <a:gd name="T13" fmla="*/ 3 h 37"/>
                <a:gd name="T14" fmla="*/ 0 w 46"/>
                <a:gd name="T15" fmla="*/ 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7">
                  <a:moveTo>
                    <a:pt x="46" y="0"/>
                  </a:moveTo>
                  <a:lnTo>
                    <a:pt x="38" y="0"/>
                  </a:lnTo>
                  <a:lnTo>
                    <a:pt x="32" y="3"/>
                  </a:lnTo>
                  <a:lnTo>
                    <a:pt x="24" y="7"/>
                  </a:lnTo>
                  <a:lnTo>
                    <a:pt x="17" y="13"/>
                  </a:lnTo>
                  <a:lnTo>
                    <a:pt x="11" y="20"/>
                  </a:lnTo>
                  <a:lnTo>
                    <a:pt x="5" y="29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6" name="Freeform 277"/>
            <p:cNvSpPr>
              <a:spLocks/>
            </p:cNvSpPr>
            <p:nvPr/>
          </p:nvSpPr>
          <p:spPr bwMode="auto">
            <a:xfrm>
              <a:off x="2140" y="3536"/>
              <a:ext cx="16" cy="43"/>
            </a:xfrm>
            <a:custGeom>
              <a:avLst/>
              <a:gdLst>
                <a:gd name="T0" fmla="*/ 2 w 24"/>
                <a:gd name="T1" fmla="*/ 8 h 76"/>
                <a:gd name="T2" fmla="*/ 3 w 24"/>
                <a:gd name="T3" fmla="*/ 7 h 76"/>
                <a:gd name="T4" fmla="*/ 3 w 24"/>
                <a:gd name="T5" fmla="*/ 6 h 76"/>
                <a:gd name="T6" fmla="*/ 4 w 24"/>
                <a:gd name="T7" fmla="*/ 5 h 76"/>
                <a:gd name="T8" fmla="*/ 5 w 24"/>
                <a:gd name="T9" fmla="*/ 5 h 76"/>
                <a:gd name="T10" fmla="*/ 5 w 24"/>
                <a:gd name="T11" fmla="*/ 3 h 76"/>
                <a:gd name="T12" fmla="*/ 5 w 24"/>
                <a:gd name="T13" fmla="*/ 3 h 76"/>
                <a:gd name="T14" fmla="*/ 5 w 24"/>
                <a:gd name="T15" fmla="*/ 2 h 76"/>
                <a:gd name="T16" fmla="*/ 4 w 24"/>
                <a:gd name="T17" fmla="*/ 1 h 76"/>
                <a:gd name="T18" fmla="*/ 3 w 24"/>
                <a:gd name="T19" fmla="*/ 1 h 76"/>
                <a:gd name="T20" fmla="*/ 2 w 24"/>
                <a:gd name="T21" fmla="*/ 1 h 76"/>
                <a:gd name="T22" fmla="*/ 1 w 24"/>
                <a:gd name="T23" fmla="*/ 0 h 76"/>
                <a:gd name="T24" fmla="*/ 0 w 24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76">
                  <a:moveTo>
                    <a:pt x="9" y="76"/>
                  </a:moveTo>
                  <a:lnTo>
                    <a:pt x="15" y="69"/>
                  </a:lnTo>
                  <a:lnTo>
                    <a:pt x="18" y="60"/>
                  </a:lnTo>
                  <a:lnTo>
                    <a:pt x="21" y="51"/>
                  </a:lnTo>
                  <a:lnTo>
                    <a:pt x="23" y="42"/>
                  </a:lnTo>
                  <a:lnTo>
                    <a:pt x="24" y="34"/>
                  </a:lnTo>
                  <a:lnTo>
                    <a:pt x="24" y="25"/>
                  </a:lnTo>
                  <a:lnTo>
                    <a:pt x="22" y="18"/>
                  </a:lnTo>
                  <a:lnTo>
                    <a:pt x="20" y="12"/>
                  </a:lnTo>
                  <a:lnTo>
                    <a:pt x="16" y="6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7" name="Freeform 278"/>
            <p:cNvSpPr>
              <a:spLocks/>
            </p:cNvSpPr>
            <p:nvPr/>
          </p:nvSpPr>
          <p:spPr bwMode="auto">
            <a:xfrm>
              <a:off x="2085" y="3579"/>
              <a:ext cx="59" cy="86"/>
            </a:xfrm>
            <a:custGeom>
              <a:avLst/>
              <a:gdLst>
                <a:gd name="T0" fmla="*/ 10 w 106"/>
                <a:gd name="T1" fmla="*/ 0 h 152"/>
                <a:gd name="T2" fmla="*/ 0 w 106"/>
                <a:gd name="T3" fmla="*/ 16 h 152"/>
                <a:gd name="T4" fmla="*/ 7 w 106"/>
                <a:gd name="T5" fmla="*/ 16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52">
                  <a:moveTo>
                    <a:pt x="106" y="0"/>
                  </a:moveTo>
                  <a:lnTo>
                    <a:pt x="0" y="152"/>
                  </a:lnTo>
                  <a:lnTo>
                    <a:pt x="71" y="1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95" name="Group 279"/>
          <p:cNvGrpSpPr>
            <a:grpSpLocks/>
          </p:cNvGrpSpPr>
          <p:nvPr/>
        </p:nvGrpSpPr>
        <p:grpSpPr bwMode="auto">
          <a:xfrm>
            <a:off x="3494088" y="4183063"/>
            <a:ext cx="3951287" cy="1693862"/>
            <a:chOff x="2201" y="2635"/>
            <a:chExt cx="2489" cy="1067"/>
          </a:xfrm>
        </p:grpSpPr>
        <p:sp>
          <p:nvSpPr>
            <p:cNvPr id="90242" name="Line 280"/>
            <p:cNvSpPr>
              <a:spLocks noChangeShapeType="1"/>
            </p:cNvSpPr>
            <p:nvPr/>
          </p:nvSpPr>
          <p:spPr bwMode="auto">
            <a:xfrm>
              <a:off x="2201" y="3702"/>
              <a:ext cx="24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3" name="Line 281"/>
            <p:cNvSpPr>
              <a:spLocks noChangeShapeType="1"/>
            </p:cNvSpPr>
            <p:nvPr/>
          </p:nvSpPr>
          <p:spPr bwMode="auto">
            <a:xfrm>
              <a:off x="2201" y="2635"/>
              <a:ext cx="14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298" name="Group 282"/>
          <p:cNvGrpSpPr>
            <a:grpSpLocks/>
          </p:cNvGrpSpPr>
          <p:nvPr/>
        </p:nvGrpSpPr>
        <p:grpSpPr bwMode="auto">
          <a:xfrm>
            <a:off x="5753100" y="779463"/>
            <a:ext cx="1692275" cy="5097462"/>
            <a:chOff x="3624" y="491"/>
            <a:chExt cx="1066" cy="3211"/>
          </a:xfrm>
        </p:grpSpPr>
        <p:sp>
          <p:nvSpPr>
            <p:cNvPr id="90240" name="Line 283"/>
            <p:cNvSpPr>
              <a:spLocks noChangeShapeType="1"/>
            </p:cNvSpPr>
            <p:nvPr/>
          </p:nvSpPr>
          <p:spPr bwMode="auto">
            <a:xfrm flipV="1">
              <a:off x="4690" y="491"/>
              <a:ext cx="0" cy="32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41" name="Line 284"/>
            <p:cNvSpPr>
              <a:spLocks noChangeShapeType="1"/>
            </p:cNvSpPr>
            <p:nvPr/>
          </p:nvSpPr>
          <p:spPr bwMode="auto">
            <a:xfrm flipV="1">
              <a:off x="3624" y="491"/>
              <a:ext cx="0" cy="2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301" name="Line 285"/>
          <p:cNvSpPr>
            <a:spLocks noChangeShapeType="1"/>
          </p:cNvSpPr>
          <p:nvPr/>
        </p:nvSpPr>
        <p:spPr bwMode="auto">
          <a:xfrm>
            <a:off x="3935413" y="779463"/>
            <a:ext cx="35099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302" name="Group 286"/>
          <p:cNvGrpSpPr>
            <a:grpSpLocks/>
          </p:cNvGrpSpPr>
          <p:nvPr/>
        </p:nvGrpSpPr>
        <p:grpSpPr bwMode="auto">
          <a:xfrm>
            <a:off x="7164388" y="741363"/>
            <a:ext cx="319087" cy="280987"/>
            <a:chOff x="4513" y="467"/>
            <a:chExt cx="201" cy="177"/>
          </a:xfrm>
        </p:grpSpPr>
        <p:sp>
          <p:nvSpPr>
            <p:cNvPr id="90234" name="Freeform 287"/>
            <p:cNvSpPr>
              <a:spLocks/>
            </p:cNvSpPr>
            <p:nvPr/>
          </p:nvSpPr>
          <p:spPr bwMode="auto">
            <a:xfrm>
              <a:off x="4663" y="467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8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8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88" y="35"/>
                  </a:lnTo>
                  <a:lnTo>
                    <a:pt x="85" y="25"/>
                  </a:lnTo>
                  <a:lnTo>
                    <a:pt x="80" y="17"/>
                  </a:lnTo>
                  <a:lnTo>
                    <a:pt x="74" y="9"/>
                  </a:lnTo>
                  <a:lnTo>
                    <a:pt x="64" y="4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6" y="4"/>
                  </a:lnTo>
                  <a:lnTo>
                    <a:pt x="17" y="9"/>
                  </a:lnTo>
                  <a:lnTo>
                    <a:pt x="10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10" y="73"/>
                  </a:lnTo>
                  <a:lnTo>
                    <a:pt x="17" y="81"/>
                  </a:lnTo>
                  <a:lnTo>
                    <a:pt x="26" y="86"/>
                  </a:lnTo>
                  <a:lnTo>
                    <a:pt x="35" y="89"/>
                  </a:lnTo>
                  <a:lnTo>
                    <a:pt x="45" y="90"/>
                  </a:lnTo>
                  <a:lnTo>
                    <a:pt x="55" y="89"/>
                  </a:lnTo>
                  <a:lnTo>
                    <a:pt x="64" y="86"/>
                  </a:lnTo>
                  <a:lnTo>
                    <a:pt x="74" y="81"/>
                  </a:lnTo>
                  <a:lnTo>
                    <a:pt x="80" y="73"/>
                  </a:lnTo>
                  <a:lnTo>
                    <a:pt x="85" y="65"/>
                  </a:lnTo>
                  <a:lnTo>
                    <a:pt x="88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5" name="Freeform 288"/>
            <p:cNvSpPr>
              <a:spLocks/>
            </p:cNvSpPr>
            <p:nvPr/>
          </p:nvSpPr>
          <p:spPr bwMode="auto">
            <a:xfrm>
              <a:off x="4540" y="518"/>
              <a:ext cx="28" cy="20"/>
            </a:xfrm>
            <a:custGeom>
              <a:avLst/>
              <a:gdLst>
                <a:gd name="T0" fmla="*/ 7 w 44"/>
                <a:gd name="T1" fmla="*/ 0 h 38"/>
                <a:gd name="T2" fmla="*/ 6 w 44"/>
                <a:gd name="T3" fmla="*/ 1 h 38"/>
                <a:gd name="T4" fmla="*/ 5 w 44"/>
                <a:gd name="T5" fmla="*/ 1 h 38"/>
                <a:gd name="T6" fmla="*/ 4 w 44"/>
                <a:gd name="T7" fmla="*/ 1 h 38"/>
                <a:gd name="T8" fmla="*/ 3 w 44"/>
                <a:gd name="T9" fmla="*/ 1 h 38"/>
                <a:gd name="T10" fmla="*/ 2 w 44"/>
                <a:gd name="T11" fmla="*/ 2 h 38"/>
                <a:gd name="T12" fmla="*/ 1 w 44"/>
                <a:gd name="T13" fmla="*/ 2 h 38"/>
                <a:gd name="T14" fmla="*/ 0 w 44"/>
                <a:gd name="T15" fmla="*/ 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lnTo>
                    <a:pt x="38" y="1"/>
                  </a:lnTo>
                  <a:lnTo>
                    <a:pt x="31" y="3"/>
                  </a:lnTo>
                  <a:lnTo>
                    <a:pt x="23" y="7"/>
                  </a:lnTo>
                  <a:lnTo>
                    <a:pt x="17" y="14"/>
                  </a:lnTo>
                  <a:lnTo>
                    <a:pt x="10" y="20"/>
                  </a:lnTo>
                  <a:lnTo>
                    <a:pt x="4" y="29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6" name="Freeform 289"/>
            <p:cNvSpPr>
              <a:spLocks/>
            </p:cNvSpPr>
            <p:nvPr/>
          </p:nvSpPr>
          <p:spPr bwMode="auto">
            <a:xfrm>
              <a:off x="4568" y="518"/>
              <a:ext cx="12" cy="43"/>
            </a:xfrm>
            <a:custGeom>
              <a:avLst/>
              <a:gdLst>
                <a:gd name="T0" fmla="*/ 0 w 25"/>
                <a:gd name="T1" fmla="*/ 7 h 78"/>
                <a:gd name="T2" fmla="*/ 0 w 25"/>
                <a:gd name="T3" fmla="*/ 7 h 78"/>
                <a:gd name="T4" fmla="*/ 1 w 25"/>
                <a:gd name="T5" fmla="*/ 6 h 78"/>
                <a:gd name="T6" fmla="*/ 1 w 25"/>
                <a:gd name="T7" fmla="*/ 5 h 78"/>
                <a:gd name="T8" fmla="*/ 1 w 25"/>
                <a:gd name="T9" fmla="*/ 4 h 78"/>
                <a:gd name="T10" fmla="*/ 1 w 25"/>
                <a:gd name="T11" fmla="*/ 3 h 78"/>
                <a:gd name="T12" fmla="*/ 1 w 25"/>
                <a:gd name="T13" fmla="*/ 2 h 78"/>
                <a:gd name="T14" fmla="*/ 1 w 25"/>
                <a:gd name="T15" fmla="*/ 2 h 78"/>
                <a:gd name="T16" fmla="*/ 1 w 25"/>
                <a:gd name="T17" fmla="*/ 1 h 78"/>
                <a:gd name="T18" fmla="*/ 1 w 25"/>
                <a:gd name="T19" fmla="*/ 1 h 78"/>
                <a:gd name="T20" fmla="*/ 0 w 25"/>
                <a:gd name="T21" fmla="*/ 1 h 78"/>
                <a:gd name="T22" fmla="*/ 0 w 25"/>
                <a:gd name="T23" fmla="*/ 1 h 78"/>
                <a:gd name="T24" fmla="*/ 0 w 25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78">
                  <a:moveTo>
                    <a:pt x="10" y="78"/>
                  </a:moveTo>
                  <a:lnTo>
                    <a:pt x="15" y="69"/>
                  </a:lnTo>
                  <a:lnTo>
                    <a:pt x="20" y="61"/>
                  </a:lnTo>
                  <a:lnTo>
                    <a:pt x="23" y="52"/>
                  </a:lnTo>
                  <a:lnTo>
                    <a:pt x="25" y="43"/>
                  </a:lnTo>
                  <a:lnTo>
                    <a:pt x="25" y="34"/>
                  </a:lnTo>
                  <a:lnTo>
                    <a:pt x="25" y="26"/>
                  </a:lnTo>
                  <a:lnTo>
                    <a:pt x="24" y="18"/>
                  </a:lnTo>
                  <a:lnTo>
                    <a:pt x="21" y="12"/>
                  </a:lnTo>
                  <a:lnTo>
                    <a:pt x="17" y="6"/>
                  </a:lnTo>
                  <a:lnTo>
                    <a:pt x="12" y="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7" name="Freeform 290"/>
            <p:cNvSpPr>
              <a:spLocks/>
            </p:cNvSpPr>
            <p:nvPr/>
          </p:nvSpPr>
          <p:spPr bwMode="auto">
            <a:xfrm>
              <a:off x="4513" y="561"/>
              <a:ext cx="59" cy="83"/>
            </a:xfrm>
            <a:custGeom>
              <a:avLst/>
              <a:gdLst>
                <a:gd name="T0" fmla="*/ 11 w 105"/>
                <a:gd name="T1" fmla="*/ 0 h 150"/>
                <a:gd name="T2" fmla="*/ 0 w 105"/>
                <a:gd name="T3" fmla="*/ 14 h 150"/>
                <a:gd name="T4" fmla="*/ 7 w 105"/>
                <a:gd name="T5" fmla="*/ 14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50">
                  <a:moveTo>
                    <a:pt x="105" y="0"/>
                  </a:moveTo>
                  <a:lnTo>
                    <a:pt x="0" y="150"/>
                  </a:lnTo>
                  <a:lnTo>
                    <a:pt x="70" y="1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8" name="Line 291"/>
            <p:cNvSpPr>
              <a:spLocks noChangeShapeType="1"/>
            </p:cNvSpPr>
            <p:nvPr/>
          </p:nvSpPr>
          <p:spPr bwMode="auto">
            <a:xfrm flipV="1">
              <a:off x="4611" y="518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9" name="Line 292"/>
            <p:cNvSpPr>
              <a:spLocks noChangeShapeType="1"/>
            </p:cNvSpPr>
            <p:nvPr/>
          </p:nvSpPr>
          <p:spPr bwMode="auto">
            <a:xfrm flipH="1">
              <a:off x="4635" y="518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09" name="Group 293"/>
          <p:cNvGrpSpPr>
            <a:grpSpLocks/>
          </p:cNvGrpSpPr>
          <p:nvPr/>
        </p:nvGrpSpPr>
        <p:grpSpPr bwMode="auto">
          <a:xfrm>
            <a:off x="5715000" y="741363"/>
            <a:ext cx="361950" cy="280987"/>
            <a:chOff x="3600" y="467"/>
            <a:chExt cx="228" cy="177"/>
          </a:xfrm>
        </p:grpSpPr>
        <p:sp>
          <p:nvSpPr>
            <p:cNvPr id="90227" name="Freeform 294"/>
            <p:cNvSpPr>
              <a:spLocks/>
            </p:cNvSpPr>
            <p:nvPr/>
          </p:nvSpPr>
          <p:spPr bwMode="auto">
            <a:xfrm>
              <a:off x="3600" y="467"/>
              <a:ext cx="51" cy="51"/>
            </a:xfrm>
            <a:custGeom>
              <a:avLst/>
              <a:gdLst>
                <a:gd name="T0" fmla="*/ 9 w 91"/>
                <a:gd name="T1" fmla="*/ 5 h 90"/>
                <a:gd name="T2" fmla="*/ 9 w 91"/>
                <a:gd name="T3" fmla="*/ 3 h 90"/>
                <a:gd name="T4" fmla="*/ 8 w 91"/>
                <a:gd name="T5" fmla="*/ 3 h 90"/>
                <a:gd name="T6" fmla="*/ 8 w 91"/>
                <a:gd name="T7" fmla="*/ 2 h 90"/>
                <a:gd name="T8" fmla="*/ 7 w 91"/>
                <a:gd name="T9" fmla="*/ 1 h 90"/>
                <a:gd name="T10" fmla="*/ 6 w 91"/>
                <a:gd name="T11" fmla="*/ 1 h 90"/>
                <a:gd name="T12" fmla="*/ 6 w 91"/>
                <a:gd name="T13" fmla="*/ 1 h 90"/>
                <a:gd name="T14" fmla="*/ 4 w 91"/>
                <a:gd name="T15" fmla="*/ 0 h 90"/>
                <a:gd name="T16" fmla="*/ 3 w 91"/>
                <a:gd name="T17" fmla="*/ 1 h 90"/>
                <a:gd name="T18" fmla="*/ 2 w 91"/>
                <a:gd name="T19" fmla="*/ 1 h 90"/>
                <a:gd name="T20" fmla="*/ 2 w 91"/>
                <a:gd name="T21" fmla="*/ 1 h 90"/>
                <a:gd name="T22" fmla="*/ 1 w 91"/>
                <a:gd name="T23" fmla="*/ 2 h 90"/>
                <a:gd name="T24" fmla="*/ 1 w 91"/>
                <a:gd name="T25" fmla="*/ 3 h 90"/>
                <a:gd name="T26" fmla="*/ 1 w 91"/>
                <a:gd name="T27" fmla="*/ 3 h 90"/>
                <a:gd name="T28" fmla="*/ 0 w 91"/>
                <a:gd name="T29" fmla="*/ 5 h 90"/>
                <a:gd name="T30" fmla="*/ 1 w 91"/>
                <a:gd name="T31" fmla="*/ 6 h 90"/>
                <a:gd name="T32" fmla="*/ 1 w 91"/>
                <a:gd name="T33" fmla="*/ 7 h 90"/>
                <a:gd name="T34" fmla="*/ 1 w 91"/>
                <a:gd name="T35" fmla="*/ 7 h 90"/>
                <a:gd name="T36" fmla="*/ 2 w 91"/>
                <a:gd name="T37" fmla="*/ 9 h 90"/>
                <a:gd name="T38" fmla="*/ 2 w 91"/>
                <a:gd name="T39" fmla="*/ 9 h 90"/>
                <a:gd name="T40" fmla="*/ 3 w 91"/>
                <a:gd name="T41" fmla="*/ 9 h 90"/>
                <a:gd name="T42" fmla="*/ 4 w 91"/>
                <a:gd name="T43" fmla="*/ 9 h 90"/>
                <a:gd name="T44" fmla="*/ 6 w 91"/>
                <a:gd name="T45" fmla="*/ 9 h 90"/>
                <a:gd name="T46" fmla="*/ 6 w 91"/>
                <a:gd name="T47" fmla="*/ 9 h 90"/>
                <a:gd name="T48" fmla="*/ 7 w 91"/>
                <a:gd name="T49" fmla="*/ 9 h 90"/>
                <a:gd name="T50" fmla="*/ 8 w 91"/>
                <a:gd name="T51" fmla="*/ 7 h 90"/>
                <a:gd name="T52" fmla="*/ 8 w 91"/>
                <a:gd name="T53" fmla="*/ 7 h 90"/>
                <a:gd name="T54" fmla="*/ 9 w 91"/>
                <a:gd name="T55" fmla="*/ 6 h 90"/>
                <a:gd name="T56" fmla="*/ 9 w 91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lnTo>
                    <a:pt x="90" y="35"/>
                  </a:lnTo>
                  <a:lnTo>
                    <a:pt x="87" y="25"/>
                  </a:lnTo>
                  <a:lnTo>
                    <a:pt x="81" y="17"/>
                  </a:lnTo>
                  <a:lnTo>
                    <a:pt x="74" y="9"/>
                  </a:lnTo>
                  <a:lnTo>
                    <a:pt x="65" y="4"/>
                  </a:lnTo>
                  <a:lnTo>
                    <a:pt x="56" y="1"/>
                  </a:lnTo>
                  <a:lnTo>
                    <a:pt x="46" y="0"/>
                  </a:lnTo>
                  <a:lnTo>
                    <a:pt x="36" y="1"/>
                  </a:lnTo>
                  <a:lnTo>
                    <a:pt x="26" y="4"/>
                  </a:lnTo>
                  <a:lnTo>
                    <a:pt x="17" y="9"/>
                  </a:lnTo>
                  <a:lnTo>
                    <a:pt x="11" y="17"/>
                  </a:lnTo>
                  <a:lnTo>
                    <a:pt x="5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5"/>
                  </a:lnTo>
                  <a:lnTo>
                    <a:pt x="5" y="65"/>
                  </a:lnTo>
                  <a:lnTo>
                    <a:pt x="11" y="73"/>
                  </a:lnTo>
                  <a:lnTo>
                    <a:pt x="17" y="81"/>
                  </a:lnTo>
                  <a:lnTo>
                    <a:pt x="26" y="86"/>
                  </a:lnTo>
                  <a:lnTo>
                    <a:pt x="36" y="89"/>
                  </a:lnTo>
                  <a:lnTo>
                    <a:pt x="46" y="90"/>
                  </a:lnTo>
                  <a:lnTo>
                    <a:pt x="56" y="89"/>
                  </a:lnTo>
                  <a:lnTo>
                    <a:pt x="65" y="86"/>
                  </a:lnTo>
                  <a:lnTo>
                    <a:pt x="74" y="81"/>
                  </a:lnTo>
                  <a:lnTo>
                    <a:pt x="81" y="73"/>
                  </a:lnTo>
                  <a:lnTo>
                    <a:pt x="87" y="65"/>
                  </a:lnTo>
                  <a:lnTo>
                    <a:pt x="90" y="55"/>
                  </a:lnTo>
                  <a:lnTo>
                    <a:pt x="91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8" name="Freeform 295"/>
            <p:cNvSpPr>
              <a:spLocks/>
            </p:cNvSpPr>
            <p:nvPr/>
          </p:nvSpPr>
          <p:spPr bwMode="auto">
            <a:xfrm>
              <a:off x="3663" y="518"/>
              <a:ext cx="35" cy="126"/>
            </a:xfrm>
            <a:custGeom>
              <a:avLst/>
              <a:gdLst>
                <a:gd name="T0" fmla="*/ 0 w 61"/>
                <a:gd name="T1" fmla="*/ 22 h 228"/>
                <a:gd name="T2" fmla="*/ 6 w 61"/>
                <a:gd name="T3" fmla="*/ 0 h 228"/>
                <a:gd name="T4" fmla="*/ 1 w 61"/>
                <a:gd name="T5" fmla="*/ 4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28">
                  <a:moveTo>
                    <a:pt x="0" y="228"/>
                  </a:moveTo>
                  <a:lnTo>
                    <a:pt x="61" y="0"/>
                  </a:lnTo>
                  <a:lnTo>
                    <a:pt x="1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9" name="Freeform 296"/>
            <p:cNvSpPr>
              <a:spLocks/>
            </p:cNvSpPr>
            <p:nvPr/>
          </p:nvSpPr>
          <p:spPr bwMode="auto">
            <a:xfrm>
              <a:off x="3722" y="518"/>
              <a:ext cx="27" cy="20"/>
            </a:xfrm>
            <a:custGeom>
              <a:avLst/>
              <a:gdLst>
                <a:gd name="T0" fmla="*/ 5 w 46"/>
                <a:gd name="T1" fmla="*/ 0 h 38"/>
                <a:gd name="T2" fmla="*/ 5 w 46"/>
                <a:gd name="T3" fmla="*/ 1 h 38"/>
                <a:gd name="T4" fmla="*/ 4 w 46"/>
                <a:gd name="T5" fmla="*/ 1 h 38"/>
                <a:gd name="T6" fmla="*/ 3 w 46"/>
                <a:gd name="T7" fmla="*/ 1 h 38"/>
                <a:gd name="T8" fmla="*/ 2 w 46"/>
                <a:gd name="T9" fmla="*/ 1 h 38"/>
                <a:gd name="T10" fmla="*/ 1 w 46"/>
                <a:gd name="T11" fmla="*/ 2 h 38"/>
                <a:gd name="T12" fmla="*/ 1 w 46"/>
                <a:gd name="T13" fmla="*/ 2 h 38"/>
                <a:gd name="T14" fmla="*/ 0 w 46"/>
                <a:gd name="T15" fmla="*/ 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8">
                  <a:moveTo>
                    <a:pt x="46" y="0"/>
                  </a:moveTo>
                  <a:lnTo>
                    <a:pt x="38" y="1"/>
                  </a:lnTo>
                  <a:lnTo>
                    <a:pt x="31" y="3"/>
                  </a:lnTo>
                  <a:lnTo>
                    <a:pt x="24" y="7"/>
                  </a:lnTo>
                  <a:lnTo>
                    <a:pt x="17" y="14"/>
                  </a:lnTo>
                  <a:lnTo>
                    <a:pt x="10" y="20"/>
                  </a:lnTo>
                  <a:lnTo>
                    <a:pt x="4" y="29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0" name="Freeform 297"/>
            <p:cNvSpPr>
              <a:spLocks/>
            </p:cNvSpPr>
            <p:nvPr/>
          </p:nvSpPr>
          <p:spPr bwMode="auto">
            <a:xfrm>
              <a:off x="3749" y="518"/>
              <a:ext cx="12" cy="43"/>
            </a:xfrm>
            <a:custGeom>
              <a:avLst/>
              <a:gdLst>
                <a:gd name="T0" fmla="*/ 1 w 24"/>
                <a:gd name="T1" fmla="*/ 7 h 78"/>
                <a:gd name="T2" fmla="*/ 1 w 24"/>
                <a:gd name="T3" fmla="*/ 7 h 78"/>
                <a:gd name="T4" fmla="*/ 2 w 24"/>
                <a:gd name="T5" fmla="*/ 6 h 78"/>
                <a:gd name="T6" fmla="*/ 2 w 24"/>
                <a:gd name="T7" fmla="*/ 5 h 78"/>
                <a:gd name="T8" fmla="*/ 2 w 24"/>
                <a:gd name="T9" fmla="*/ 4 h 78"/>
                <a:gd name="T10" fmla="*/ 2 w 24"/>
                <a:gd name="T11" fmla="*/ 3 h 78"/>
                <a:gd name="T12" fmla="*/ 2 w 24"/>
                <a:gd name="T13" fmla="*/ 2 h 78"/>
                <a:gd name="T14" fmla="*/ 2 w 24"/>
                <a:gd name="T15" fmla="*/ 2 h 78"/>
                <a:gd name="T16" fmla="*/ 2 w 24"/>
                <a:gd name="T17" fmla="*/ 1 h 78"/>
                <a:gd name="T18" fmla="*/ 1 w 24"/>
                <a:gd name="T19" fmla="*/ 1 h 78"/>
                <a:gd name="T20" fmla="*/ 1 w 24"/>
                <a:gd name="T21" fmla="*/ 1 h 78"/>
                <a:gd name="T22" fmla="*/ 1 w 24"/>
                <a:gd name="T23" fmla="*/ 1 h 78"/>
                <a:gd name="T24" fmla="*/ 0 w 24"/>
                <a:gd name="T25" fmla="*/ 0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78">
                  <a:moveTo>
                    <a:pt x="9" y="78"/>
                  </a:moveTo>
                  <a:lnTo>
                    <a:pt x="13" y="69"/>
                  </a:lnTo>
                  <a:lnTo>
                    <a:pt x="18" y="61"/>
                  </a:lnTo>
                  <a:lnTo>
                    <a:pt x="21" y="52"/>
                  </a:lnTo>
                  <a:lnTo>
                    <a:pt x="23" y="43"/>
                  </a:lnTo>
                  <a:lnTo>
                    <a:pt x="24" y="34"/>
                  </a:lnTo>
                  <a:lnTo>
                    <a:pt x="23" y="26"/>
                  </a:lnTo>
                  <a:lnTo>
                    <a:pt x="22" y="18"/>
                  </a:lnTo>
                  <a:lnTo>
                    <a:pt x="19" y="12"/>
                  </a:lnTo>
                  <a:lnTo>
                    <a:pt x="16" y="6"/>
                  </a:lnTo>
                  <a:lnTo>
                    <a:pt x="11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1" name="Freeform 298"/>
            <p:cNvSpPr>
              <a:spLocks/>
            </p:cNvSpPr>
            <p:nvPr/>
          </p:nvSpPr>
          <p:spPr bwMode="auto">
            <a:xfrm>
              <a:off x="3694" y="561"/>
              <a:ext cx="59" cy="83"/>
            </a:xfrm>
            <a:custGeom>
              <a:avLst/>
              <a:gdLst>
                <a:gd name="T0" fmla="*/ 10 w 106"/>
                <a:gd name="T1" fmla="*/ 0 h 150"/>
                <a:gd name="T2" fmla="*/ 0 w 106"/>
                <a:gd name="T3" fmla="*/ 14 h 150"/>
                <a:gd name="T4" fmla="*/ 7 w 106"/>
                <a:gd name="T5" fmla="*/ 14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150">
                  <a:moveTo>
                    <a:pt x="106" y="0"/>
                  </a:moveTo>
                  <a:lnTo>
                    <a:pt x="0" y="150"/>
                  </a:lnTo>
                  <a:lnTo>
                    <a:pt x="71" y="1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2" name="Line 299"/>
            <p:cNvSpPr>
              <a:spLocks noChangeShapeType="1"/>
            </p:cNvSpPr>
            <p:nvPr/>
          </p:nvSpPr>
          <p:spPr bwMode="auto">
            <a:xfrm flipV="1">
              <a:off x="3792" y="518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33" name="Line 300"/>
            <p:cNvSpPr>
              <a:spLocks noChangeShapeType="1"/>
            </p:cNvSpPr>
            <p:nvPr/>
          </p:nvSpPr>
          <p:spPr bwMode="auto">
            <a:xfrm flipH="1">
              <a:off x="3816" y="518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17" name="Group 301"/>
          <p:cNvGrpSpPr>
            <a:grpSpLocks/>
          </p:cNvGrpSpPr>
          <p:nvPr/>
        </p:nvGrpSpPr>
        <p:grpSpPr bwMode="auto">
          <a:xfrm>
            <a:off x="1339850" y="1817688"/>
            <a:ext cx="541338" cy="268287"/>
            <a:chOff x="844" y="1145"/>
            <a:chExt cx="341" cy="169"/>
          </a:xfrm>
        </p:grpSpPr>
        <p:sp>
          <p:nvSpPr>
            <p:cNvPr id="90215" name="Freeform 302"/>
            <p:cNvSpPr>
              <a:spLocks/>
            </p:cNvSpPr>
            <p:nvPr/>
          </p:nvSpPr>
          <p:spPr bwMode="auto">
            <a:xfrm>
              <a:off x="844" y="1157"/>
              <a:ext cx="59" cy="130"/>
            </a:xfrm>
            <a:custGeom>
              <a:avLst/>
              <a:gdLst>
                <a:gd name="T0" fmla="*/ 11 w 103"/>
                <a:gd name="T1" fmla="*/ 0 h 229"/>
                <a:gd name="T2" fmla="*/ 10 w 103"/>
                <a:gd name="T3" fmla="*/ 1 h 229"/>
                <a:gd name="T4" fmla="*/ 9 w 103"/>
                <a:gd name="T5" fmla="*/ 1 h 229"/>
                <a:gd name="T6" fmla="*/ 8 w 103"/>
                <a:gd name="T7" fmla="*/ 2 h 229"/>
                <a:gd name="T8" fmla="*/ 7 w 103"/>
                <a:gd name="T9" fmla="*/ 3 h 229"/>
                <a:gd name="T10" fmla="*/ 6 w 103"/>
                <a:gd name="T11" fmla="*/ 4 h 229"/>
                <a:gd name="T12" fmla="*/ 5 w 103"/>
                <a:gd name="T13" fmla="*/ 5 h 229"/>
                <a:gd name="T14" fmla="*/ 4 w 103"/>
                <a:gd name="T15" fmla="*/ 6 h 229"/>
                <a:gd name="T16" fmla="*/ 3 w 103"/>
                <a:gd name="T17" fmla="*/ 8 h 229"/>
                <a:gd name="T18" fmla="*/ 3 w 103"/>
                <a:gd name="T19" fmla="*/ 9 h 229"/>
                <a:gd name="T20" fmla="*/ 2 w 103"/>
                <a:gd name="T21" fmla="*/ 11 h 229"/>
                <a:gd name="T22" fmla="*/ 1 w 103"/>
                <a:gd name="T23" fmla="*/ 18 h 229"/>
                <a:gd name="T24" fmla="*/ 0 w 103"/>
                <a:gd name="T25" fmla="*/ 19 h 229"/>
                <a:gd name="T26" fmla="*/ 0 w 103"/>
                <a:gd name="T27" fmla="*/ 20 h 229"/>
                <a:gd name="T28" fmla="*/ 0 w 103"/>
                <a:gd name="T29" fmla="*/ 21 h 229"/>
                <a:gd name="T30" fmla="*/ 1 w 103"/>
                <a:gd name="T31" fmla="*/ 22 h 229"/>
                <a:gd name="T32" fmla="*/ 1 w 103"/>
                <a:gd name="T33" fmla="*/ 23 h 229"/>
                <a:gd name="T34" fmla="*/ 1 w 103"/>
                <a:gd name="T35" fmla="*/ 23 h 229"/>
                <a:gd name="T36" fmla="*/ 1 w 103"/>
                <a:gd name="T37" fmla="*/ 23 h 229"/>
                <a:gd name="T38" fmla="*/ 2 w 103"/>
                <a:gd name="T39" fmla="*/ 23 h 229"/>
                <a:gd name="T40" fmla="*/ 3 w 103"/>
                <a:gd name="T41" fmla="*/ 24 h 229"/>
                <a:gd name="T42" fmla="*/ 3 w 103"/>
                <a:gd name="T43" fmla="*/ 23 h 229"/>
                <a:gd name="T44" fmla="*/ 4 w 103"/>
                <a:gd name="T45" fmla="*/ 23 h 229"/>
                <a:gd name="T46" fmla="*/ 5 w 103"/>
                <a:gd name="T47" fmla="*/ 23 h 229"/>
                <a:gd name="T48" fmla="*/ 6 w 103"/>
                <a:gd name="T49" fmla="*/ 23 h 229"/>
                <a:gd name="T50" fmla="*/ 6 w 103"/>
                <a:gd name="T51" fmla="*/ 22 h 229"/>
                <a:gd name="T52" fmla="*/ 7 w 103"/>
                <a:gd name="T53" fmla="*/ 21 h 229"/>
                <a:gd name="T54" fmla="*/ 7 w 103"/>
                <a:gd name="T55" fmla="*/ 20 h 229"/>
                <a:gd name="T56" fmla="*/ 7 w 103"/>
                <a:gd name="T57" fmla="*/ 19 h 229"/>
                <a:gd name="T58" fmla="*/ 8 w 103"/>
                <a:gd name="T59" fmla="*/ 18 h 229"/>
                <a:gd name="T60" fmla="*/ 9 w 103"/>
                <a:gd name="T61" fmla="*/ 16 h 229"/>
                <a:gd name="T62" fmla="*/ 9 w 103"/>
                <a:gd name="T63" fmla="*/ 15 h 229"/>
                <a:gd name="T64" fmla="*/ 9 w 103"/>
                <a:gd name="T65" fmla="*/ 14 h 229"/>
                <a:gd name="T66" fmla="*/ 9 w 103"/>
                <a:gd name="T67" fmla="*/ 13 h 229"/>
                <a:gd name="T68" fmla="*/ 9 w 103"/>
                <a:gd name="T69" fmla="*/ 12 h 229"/>
                <a:gd name="T70" fmla="*/ 9 w 103"/>
                <a:gd name="T71" fmla="*/ 11 h 229"/>
                <a:gd name="T72" fmla="*/ 8 w 103"/>
                <a:gd name="T73" fmla="*/ 11 h 229"/>
                <a:gd name="T74" fmla="*/ 7 w 103"/>
                <a:gd name="T75" fmla="*/ 11 h 229"/>
                <a:gd name="T76" fmla="*/ 7 w 103"/>
                <a:gd name="T77" fmla="*/ 10 h 229"/>
                <a:gd name="T78" fmla="*/ 6 w 103"/>
                <a:gd name="T79" fmla="*/ 11 h 229"/>
                <a:gd name="T80" fmla="*/ 2 w 103"/>
                <a:gd name="T81" fmla="*/ 11 h 2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29">
                  <a:moveTo>
                    <a:pt x="103" y="0"/>
                  </a:moveTo>
                  <a:lnTo>
                    <a:pt x="93" y="5"/>
                  </a:lnTo>
                  <a:lnTo>
                    <a:pt x="83" y="13"/>
                  </a:lnTo>
                  <a:lnTo>
                    <a:pt x="73" y="20"/>
                  </a:lnTo>
                  <a:lnTo>
                    <a:pt x="64" y="30"/>
                  </a:lnTo>
                  <a:lnTo>
                    <a:pt x="55" y="39"/>
                  </a:lnTo>
                  <a:lnTo>
                    <a:pt x="47" y="51"/>
                  </a:lnTo>
                  <a:lnTo>
                    <a:pt x="39" y="63"/>
                  </a:lnTo>
                  <a:lnTo>
                    <a:pt x="33" y="75"/>
                  </a:lnTo>
                  <a:lnTo>
                    <a:pt x="28" y="88"/>
                  </a:lnTo>
                  <a:lnTo>
                    <a:pt x="22" y="102"/>
                  </a:lnTo>
                  <a:lnTo>
                    <a:pt x="2" y="178"/>
                  </a:lnTo>
                  <a:lnTo>
                    <a:pt x="0" y="186"/>
                  </a:lnTo>
                  <a:lnTo>
                    <a:pt x="0" y="195"/>
                  </a:lnTo>
                  <a:lnTo>
                    <a:pt x="0" y="203"/>
                  </a:lnTo>
                  <a:lnTo>
                    <a:pt x="2" y="211"/>
                  </a:lnTo>
                  <a:lnTo>
                    <a:pt x="4" y="216"/>
                  </a:lnTo>
                  <a:lnTo>
                    <a:pt x="9" y="221"/>
                  </a:lnTo>
                  <a:lnTo>
                    <a:pt x="13" y="225"/>
                  </a:lnTo>
                  <a:lnTo>
                    <a:pt x="18" y="228"/>
                  </a:lnTo>
                  <a:lnTo>
                    <a:pt x="25" y="229"/>
                  </a:lnTo>
                  <a:lnTo>
                    <a:pt x="31" y="228"/>
                  </a:lnTo>
                  <a:lnTo>
                    <a:pt x="37" y="225"/>
                  </a:lnTo>
                  <a:lnTo>
                    <a:pt x="44" y="221"/>
                  </a:lnTo>
                  <a:lnTo>
                    <a:pt x="50" y="216"/>
                  </a:lnTo>
                  <a:lnTo>
                    <a:pt x="56" y="211"/>
                  </a:lnTo>
                  <a:lnTo>
                    <a:pt x="62" y="203"/>
                  </a:lnTo>
                  <a:lnTo>
                    <a:pt x="66" y="195"/>
                  </a:lnTo>
                  <a:lnTo>
                    <a:pt x="70" y="186"/>
                  </a:lnTo>
                  <a:lnTo>
                    <a:pt x="73" y="178"/>
                  </a:lnTo>
                  <a:lnTo>
                    <a:pt x="80" y="152"/>
                  </a:lnTo>
                  <a:lnTo>
                    <a:pt x="82" y="143"/>
                  </a:lnTo>
                  <a:lnTo>
                    <a:pt x="84" y="134"/>
                  </a:lnTo>
                  <a:lnTo>
                    <a:pt x="84" y="125"/>
                  </a:lnTo>
                  <a:lnTo>
                    <a:pt x="82" y="118"/>
                  </a:lnTo>
                  <a:lnTo>
                    <a:pt x="80" y="112"/>
                  </a:lnTo>
                  <a:lnTo>
                    <a:pt x="76" y="106"/>
                  </a:lnTo>
                  <a:lnTo>
                    <a:pt x="70" y="103"/>
                  </a:lnTo>
                  <a:lnTo>
                    <a:pt x="65" y="101"/>
                  </a:lnTo>
                  <a:lnTo>
                    <a:pt x="58" y="102"/>
                  </a:lnTo>
                  <a:lnTo>
                    <a:pt x="22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6" name="Line 303"/>
            <p:cNvSpPr>
              <a:spLocks noChangeShapeType="1"/>
            </p:cNvSpPr>
            <p:nvPr/>
          </p:nvSpPr>
          <p:spPr bwMode="auto">
            <a:xfrm flipV="1">
              <a:off x="934" y="1157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7" name="Freeform 304"/>
            <p:cNvSpPr>
              <a:spLocks/>
            </p:cNvSpPr>
            <p:nvPr/>
          </p:nvSpPr>
          <p:spPr bwMode="auto">
            <a:xfrm>
              <a:off x="950" y="1145"/>
              <a:ext cx="39" cy="157"/>
            </a:xfrm>
            <a:custGeom>
              <a:avLst/>
              <a:gdLst>
                <a:gd name="T0" fmla="*/ 5 w 75"/>
                <a:gd name="T1" fmla="*/ 0 h 278"/>
                <a:gd name="T2" fmla="*/ 5 w 75"/>
                <a:gd name="T3" fmla="*/ 3 h 278"/>
                <a:gd name="T4" fmla="*/ 4 w 75"/>
                <a:gd name="T5" fmla="*/ 5 h 278"/>
                <a:gd name="T6" fmla="*/ 3 w 75"/>
                <a:gd name="T7" fmla="*/ 8 h 278"/>
                <a:gd name="T8" fmla="*/ 3 w 75"/>
                <a:gd name="T9" fmla="*/ 10 h 278"/>
                <a:gd name="T10" fmla="*/ 2 w 75"/>
                <a:gd name="T11" fmla="*/ 13 h 278"/>
                <a:gd name="T12" fmla="*/ 2 w 75"/>
                <a:gd name="T13" fmla="*/ 16 h 278"/>
                <a:gd name="T14" fmla="*/ 1 w 75"/>
                <a:gd name="T15" fmla="*/ 18 h 278"/>
                <a:gd name="T16" fmla="*/ 1 w 75"/>
                <a:gd name="T17" fmla="*/ 21 h 278"/>
                <a:gd name="T18" fmla="*/ 1 w 75"/>
                <a:gd name="T19" fmla="*/ 23 h 278"/>
                <a:gd name="T20" fmla="*/ 1 w 75"/>
                <a:gd name="T21" fmla="*/ 26 h 278"/>
                <a:gd name="T22" fmla="*/ 0 w 75"/>
                <a:gd name="T23" fmla="*/ 28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5" h="278">
                  <a:moveTo>
                    <a:pt x="75" y="0"/>
                  </a:moveTo>
                  <a:lnTo>
                    <a:pt x="63" y="25"/>
                  </a:lnTo>
                  <a:lnTo>
                    <a:pt x="51" y="49"/>
                  </a:lnTo>
                  <a:lnTo>
                    <a:pt x="41" y="75"/>
                  </a:lnTo>
                  <a:lnTo>
                    <a:pt x="32" y="100"/>
                  </a:lnTo>
                  <a:lnTo>
                    <a:pt x="24" y="126"/>
                  </a:lnTo>
                  <a:lnTo>
                    <a:pt x="17" y="153"/>
                  </a:lnTo>
                  <a:lnTo>
                    <a:pt x="11" y="178"/>
                  </a:lnTo>
                  <a:lnTo>
                    <a:pt x="7" y="204"/>
                  </a:lnTo>
                  <a:lnTo>
                    <a:pt x="3" y="229"/>
                  </a:lnTo>
                  <a:lnTo>
                    <a:pt x="1" y="254"/>
                  </a:lnTo>
                  <a:lnTo>
                    <a:pt x="0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8" name="Freeform 305"/>
            <p:cNvSpPr>
              <a:spLocks/>
            </p:cNvSpPr>
            <p:nvPr/>
          </p:nvSpPr>
          <p:spPr bwMode="auto">
            <a:xfrm>
              <a:off x="1009" y="1157"/>
              <a:ext cx="43" cy="59"/>
            </a:xfrm>
            <a:custGeom>
              <a:avLst/>
              <a:gdLst>
                <a:gd name="T0" fmla="*/ 8 w 75"/>
                <a:gd name="T1" fmla="*/ 6 h 102"/>
                <a:gd name="T2" fmla="*/ 8 w 75"/>
                <a:gd name="T3" fmla="*/ 5 h 102"/>
                <a:gd name="T4" fmla="*/ 8 w 75"/>
                <a:gd name="T5" fmla="*/ 4 h 102"/>
                <a:gd name="T6" fmla="*/ 8 w 75"/>
                <a:gd name="T7" fmla="*/ 3 h 102"/>
                <a:gd name="T8" fmla="*/ 8 w 75"/>
                <a:gd name="T9" fmla="*/ 2 h 102"/>
                <a:gd name="T10" fmla="*/ 8 w 75"/>
                <a:gd name="T11" fmla="*/ 2 h 102"/>
                <a:gd name="T12" fmla="*/ 7 w 75"/>
                <a:gd name="T13" fmla="*/ 1 h 102"/>
                <a:gd name="T14" fmla="*/ 7 w 75"/>
                <a:gd name="T15" fmla="*/ 1 h 102"/>
                <a:gd name="T16" fmla="*/ 6 w 75"/>
                <a:gd name="T17" fmla="*/ 1 h 102"/>
                <a:gd name="T18" fmla="*/ 6 w 75"/>
                <a:gd name="T19" fmla="*/ 0 h 102"/>
                <a:gd name="T20" fmla="*/ 5 w 75"/>
                <a:gd name="T21" fmla="*/ 1 h 102"/>
                <a:gd name="T22" fmla="*/ 4 w 75"/>
                <a:gd name="T23" fmla="*/ 1 h 102"/>
                <a:gd name="T24" fmla="*/ 3 w 75"/>
                <a:gd name="T25" fmla="*/ 1 h 102"/>
                <a:gd name="T26" fmla="*/ 3 w 75"/>
                <a:gd name="T27" fmla="*/ 2 h 102"/>
                <a:gd name="T28" fmla="*/ 2 w 75"/>
                <a:gd name="T29" fmla="*/ 2 h 102"/>
                <a:gd name="T30" fmla="*/ 2 w 75"/>
                <a:gd name="T31" fmla="*/ 3 h 102"/>
                <a:gd name="T32" fmla="*/ 1 w 75"/>
                <a:gd name="T33" fmla="*/ 4 h 102"/>
                <a:gd name="T34" fmla="*/ 1 w 75"/>
                <a:gd name="T35" fmla="*/ 5 h 102"/>
                <a:gd name="T36" fmla="*/ 1 w 75"/>
                <a:gd name="T37" fmla="*/ 6 h 102"/>
                <a:gd name="T38" fmla="*/ 1 w 75"/>
                <a:gd name="T39" fmla="*/ 7 h 102"/>
                <a:gd name="T40" fmla="*/ 0 w 75"/>
                <a:gd name="T41" fmla="*/ 8 h 102"/>
                <a:gd name="T42" fmla="*/ 0 w 75"/>
                <a:gd name="T43" fmla="*/ 8 h 102"/>
                <a:gd name="T44" fmla="*/ 1 w 75"/>
                <a:gd name="T45" fmla="*/ 9 h 102"/>
                <a:gd name="T46" fmla="*/ 1 w 75"/>
                <a:gd name="T47" fmla="*/ 10 h 102"/>
                <a:gd name="T48" fmla="*/ 1 w 75"/>
                <a:gd name="T49" fmla="*/ 11 h 102"/>
                <a:gd name="T50" fmla="*/ 1 w 75"/>
                <a:gd name="T51" fmla="*/ 11 h 102"/>
                <a:gd name="T52" fmla="*/ 2 w 75"/>
                <a:gd name="T53" fmla="*/ 12 h 102"/>
                <a:gd name="T54" fmla="*/ 3 w 75"/>
                <a:gd name="T55" fmla="*/ 12 h 102"/>
                <a:gd name="T56" fmla="*/ 3 w 75"/>
                <a:gd name="T57" fmla="*/ 12 h 102"/>
                <a:gd name="T58" fmla="*/ 4 w 75"/>
                <a:gd name="T59" fmla="*/ 11 h 102"/>
                <a:gd name="T60" fmla="*/ 5 w 75"/>
                <a:gd name="T61" fmla="*/ 11 h 102"/>
                <a:gd name="T62" fmla="*/ 6 w 75"/>
                <a:gd name="T63" fmla="*/ 10 h 102"/>
                <a:gd name="T64" fmla="*/ 6 w 75"/>
                <a:gd name="T65" fmla="*/ 9 h 102"/>
                <a:gd name="T66" fmla="*/ 6 w 75"/>
                <a:gd name="T67" fmla="*/ 8 h 102"/>
                <a:gd name="T68" fmla="*/ 7 w 75"/>
                <a:gd name="T69" fmla="*/ 8 h 102"/>
                <a:gd name="T70" fmla="*/ 7 w 75"/>
                <a:gd name="T71" fmla="*/ 7 h 102"/>
                <a:gd name="T72" fmla="*/ 8 w 75"/>
                <a:gd name="T73" fmla="*/ 6 h 10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5" h="102">
                  <a:moveTo>
                    <a:pt x="73" y="51"/>
                  </a:moveTo>
                  <a:lnTo>
                    <a:pt x="75" y="42"/>
                  </a:lnTo>
                  <a:lnTo>
                    <a:pt x="75" y="34"/>
                  </a:lnTo>
                  <a:lnTo>
                    <a:pt x="75" y="25"/>
                  </a:lnTo>
                  <a:lnTo>
                    <a:pt x="73" y="18"/>
                  </a:lnTo>
                  <a:lnTo>
                    <a:pt x="71" y="13"/>
                  </a:lnTo>
                  <a:lnTo>
                    <a:pt x="67" y="7"/>
                  </a:lnTo>
                  <a:lnTo>
                    <a:pt x="63" y="3"/>
                  </a:lnTo>
                  <a:lnTo>
                    <a:pt x="57" y="1"/>
                  </a:lnTo>
                  <a:lnTo>
                    <a:pt x="51" y="0"/>
                  </a:lnTo>
                  <a:lnTo>
                    <a:pt x="44" y="1"/>
                  </a:lnTo>
                  <a:lnTo>
                    <a:pt x="38" y="3"/>
                  </a:lnTo>
                  <a:lnTo>
                    <a:pt x="32" y="7"/>
                  </a:lnTo>
                  <a:lnTo>
                    <a:pt x="25" y="13"/>
                  </a:lnTo>
                  <a:lnTo>
                    <a:pt x="19" y="18"/>
                  </a:lnTo>
                  <a:lnTo>
                    <a:pt x="14" y="25"/>
                  </a:lnTo>
                  <a:lnTo>
                    <a:pt x="9" y="34"/>
                  </a:lnTo>
                  <a:lnTo>
                    <a:pt x="5" y="42"/>
                  </a:lnTo>
                  <a:lnTo>
                    <a:pt x="2" y="51"/>
                  </a:lnTo>
                  <a:lnTo>
                    <a:pt x="1" y="59"/>
                  </a:lnTo>
                  <a:lnTo>
                    <a:pt x="0" y="68"/>
                  </a:lnTo>
                  <a:lnTo>
                    <a:pt x="0" y="76"/>
                  </a:lnTo>
                  <a:lnTo>
                    <a:pt x="2" y="84"/>
                  </a:lnTo>
                  <a:lnTo>
                    <a:pt x="4" y="89"/>
                  </a:lnTo>
                  <a:lnTo>
                    <a:pt x="8" y="95"/>
                  </a:lnTo>
                  <a:lnTo>
                    <a:pt x="12" y="99"/>
                  </a:lnTo>
                  <a:lnTo>
                    <a:pt x="18" y="101"/>
                  </a:lnTo>
                  <a:lnTo>
                    <a:pt x="24" y="102"/>
                  </a:lnTo>
                  <a:lnTo>
                    <a:pt x="31" y="101"/>
                  </a:lnTo>
                  <a:lnTo>
                    <a:pt x="37" y="99"/>
                  </a:lnTo>
                  <a:lnTo>
                    <a:pt x="43" y="95"/>
                  </a:lnTo>
                  <a:lnTo>
                    <a:pt x="50" y="89"/>
                  </a:lnTo>
                  <a:lnTo>
                    <a:pt x="56" y="84"/>
                  </a:lnTo>
                  <a:lnTo>
                    <a:pt x="61" y="76"/>
                  </a:lnTo>
                  <a:lnTo>
                    <a:pt x="66" y="68"/>
                  </a:lnTo>
                  <a:lnTo>
                    <a:pt x="70" y="59"/>
                  </a:lnTo>
                  <a:lnTo>
                    <a:pt x="73" y="5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9" name="Freeform 306"/>
            <p:cNvSpPr>
              <a:spLocks/>
            </p:cNvSpPr>
            <p:nvPr/>
          </p:nvSpPr>
          <p:spPr bwMode="auto">
            <a:xfrm>
              <a:off x="993" y="1216"/>
              <a:ext cx="43" cy="28"/>
            </a:xfrm>
            <a:custGeom>
              <a:avLst/>
              <a:gdLst>
                <a:gd name="T0" fmla="*/ 8 w 74"/>
                <a:gd name="T1" fmla="*/ 5 h 50"/>
                <a:gd name="T2" fmla="*/ 8 w 74"/>
                <a:gd name="T3" fmla="*/ 4 h 50"/>
                <a:gd name="T4" fmla="*/ 9 w 74"/>
                <a:gd name="T5" fmla="*/ 3 h 50"/>
                <a:gd name="T6" fmla="*/ 8 w 74"/>
                <a:gd name="T7" fmla="*/ 2 h 50"/>
                <a:gd name="T8" fmla="*/ 8 w 74"/>
                <a:gd name="T9" fmla="*/ 2 h 50"/>
                <a:gd name="T10" fmla="*/ 8 w 74"/>
                <a:gd name="T11" fmla="*/ 1 h 50"/>
                <a:gd name="T12" fmla="*/ 8 w 74"/>
                <a:gd name="T13" fmla="*/ 1 h 50"/>
                <a:gd name="T14" fmla="*/ 7 w 74"/>
                <a:gd name="T15" fmla="*/ 1 h 50"/>
                <a:gd name="T16" fmla="*/ 6 w 74"/>
                <a:gd name="T17" fmla="*/ 0 h 50"/>
                <a:gd name="T18" fmla="*/ 5 w 74"/>
                <a:gd name="T19" fmla="*/ 0 h 50"/>
                <a:gd name="T20" fmla="*/ 5 w 74"/>
                <a:gd name="T21" fmla="*/ 0 h 50"/>
                <a:gd name="T22" fmla="*/ 4 w 74"/>
                <a:gd name="T23" fmla="*/ 1 h 50"/>
                <a:gd name="T24" fmla="*/ 3 w 74"/>
                <a:gd name="T25" fmla="*/ 1 h 50"/>
                <a:gd name="T26" fmla="*/ 3 w 74"/>
                <a:gd name="T27" fmla="*/ 1 h 50"/>
                <a:gd name="T28" fmla="*/ 2 w 74"/>
                <a:gd name="T29" fmla="*/ 2 h 50"/>
                <a:gd name="T30" fmla="*/ 1 w 74"/>
                <a:gd name="T31" fmla="*/ 2 h 50"/>
                <a:gd name="T32" fmla="*/ 1 w 74"/>
                <a:gd name="T33" fmla="*/ 3 h 50"/>
                <a:gd name="T34" fmla="*/ 1 w 74"/>
                <a:gd name="T35" fmla="*/ 4 h 50"/>
                <a:gd name="T36" fmla="*/ 0 w 74"/>
                <a:gd name="T37" fmla="*/ 5 h 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50">
                  <a:moveTo>
                    <a:pt x="70" y="50"/>
                  </a:moveTo>
                  <a:lnTo>
                    <a:pt x="73" y="41"/>
                  </a:lnTo>
                  <a:lnTo>
                    <a:pt x="74" y="33"/>
                  </a:lnTo>
                  <a:lnTo>
                    <a:pt x="73" y="24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5" y="6"/>
                  </a:lnTo>
                  <a:lnTo>
                    <a:pt x="60" y="2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2"/>
                  </a:lnTo>
                  <a:lnTo>
                    <a:pt x="29" y="6"/>
                  </a:lnTo>
                  <a:lnTo>
                    <a:pt x="23" y="12"/>
                  </a:lnTo>
                  <a:lnTo>
                    <a:pt x="17" y="18"/>
                  </a:lnTo>
                  <a:lnTo>
                    <a:pt x="12" y="24"/>
                  </a:lnTo>
                  <a:lnTo>
                    <a:pt x="7" y="33"/>
                  </a:lnTo>
                  <a:lnTo>
                    <a:pt x="2" y="41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0" name="Line 307"/>
            <p:cNvSpPr>
              <a:spLocks noChangeShapeType="1"/>
            </p:cNvSpPr>
            <p:nvPr/>
          </p:nvSpPr>
          <p:spPr bwMode="auto">
            <a:xfrm flipH="1">
              <a:off x="1028" y="1244"/>
              <a:ext cx="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1" name="Freeform 308"/>
            <p:cNvSpPr>
              <a:spLocks/>
            </p:cNvSpPr>
            <p:nvPr/>
          </p:nvSpPr>
          <p:spPr bwMode="auto">
            <a:xfrm>
              <a:off x="989" y="1259"/>
              <a:ext cx="39" cy="28"/>
            </a:xfrm>
            <a:custGeom>
              <a:avLst/>
              <a:gdLst>
                <a:gd name="T0" fmla="*/ 1 w 73"/>
                <a:gd name="T1" fmla="*/ 0 h 51"/>
                <a:gd name="T2" fmla="*/ 1 w 73"/>
                <a:gd name="T3" fmla="*/ 1 h 51"/>
                <a:gd name="T4" fmla="*/ 0 w 73"/>
                <a:gd name="T5" fmla="*/ 2 h 51"/>
                <a:gd name="T6" fmla="*/ 0 w 73"/>
                <a:gd name="T7" fmla="*/ 2 h 51"/>
                <a:gd name="T8" fmla="*/ 1 w 73"/>
                <a:gd name="T9" fmla="*/ 3 h 51"/>
                <a:gd name="T10" fmla="*/ 1 w 73"/>
                <a:gd name="T11" fmla="*/ 4 h 51"/>
                <a:gd name="T12" fmla="*/ 1 w 73"/>
                <a:gd name="T13" fmla="*/ 4 h 51"/>
                <a:gd name="T14" fmla="*/ 1 w 73"/>
                <a:gd name="T15" fmla="*/ 4 h 51"/>
                <a:gd name="T16" fmla="*/ 2 w 73"/>
                <a:gd name="T17" fmla="*/ 4 h 51"/>
                <a:gd name="T18" fmla="*/ 2 w 73"/>
                <a:gd name="T19" fmla="*/ 4 h 51"/>
                <a:gd name="T20" fmla="*/ 3 w 73"/>
                <a:gd name="T21" fmla="*/ 4 h 51"/>
                <a:gd name="T22" fmla="*/ 3 w 73"/>
                <a:gd name="T23" fmla="*/ 4 h 51"/>
                <a:gd name="T24" fmla="*/ 3 w 73"/>
                <a:gd name="T25" fmla="*/ 4 h 51"/>
                <a:gd name="T26" fmla="*/ 4 w 73"/>
                <a:gd name="T27" fmla="*/ 4 h 51"/>
                <a:gd name="T28" fmla="*/ 5 w 73"/>
                <a:gd name="T29" fmla="*/ 3 h 51"/>
                <a:gd name="T30" fmla="*/ 5 w 73"/>
                <a:gd name="T31" fmla="*/ 2 h 51"/>
                <a:gd name="T32" fmla="*/ 5 w 73"/>
                <a:gd name="T33" fmla="*/ 2 h 51"/>
                <a:gd name="T34" fmla="*/ 6 w 73"/>
                <a:gd name="T35" fmla="*/ 1 h 51"/>
                <a:gd name="T36" fmla="*/ 6 w 73"/>
                <a:gd name="T37" fmla="*/ 0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51">
                  <a:moveTo>
                    <a:pt x="2" y="0"/>
                  </a:moveTo>
                  <a:lnTo>
                    <a:pt x="1" y="8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33"/>
                  </a:lnTo>
                  <a:lnTo>
                    <a:pt x="5" y="38"/>
                  </a:lnTo>
                  <a:lnTo>
                    <a:pt x="8" y="43"/>
                  </a:lnTo>
                  <a:lnTo>
                    <a:pt x="12" y="47"/>
                  </a:lnTo>
                  <a:lnTo>
                    <a:pt x="18" y="50"/>
                  </a:lnTo>
                  <a:lnTo>
                    <a:pt x="24" y="51"/>
                  </a:lnTo>
                  <a:lnTo>
                    <a:pt x="31" y="50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50" y="38"/>
                  </a:lnTo>
                  <a:lnTo>
                    <a:pt x="56" y="33"/>
                  </a:lnTo>
                  <a:lnTo>
                    <a:pt x="61" y="25"/>
                  </a:lnTo>
                  <a:lnTo>
                    <a:pt x="67" y="17"/>
                  </a:lnTo>
                  <a:lnTo>
                    <a:pt x="70" y="8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2" name="Line 309"/>
            <p:cNvSpPr>
              <a:spLocks noChangeShapeType="1"/>
            </p:cNvSpPr>
            <p:nvPr/>
          </p:nvSpPr>
          <p:spPr bwMode="auto">
            <a:xfrm flipV="1">
              <a:off x="989" y="1244"/>
              <a:ext cx="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3" name="Line 310"/>
            <p:cNvSpPr>
              <a:spLocks noChangeShapeType="1"/>
            </p:cNvSpPr>
            <p:nvPr/>
          </p:nvSpPr>
          <p:spPr bwMode="auto">
            <a:xfrm flipV="1">
              <a:off x="1079" y="1157"/>
              <a:ext cx="1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4" name="Freeform 311"/>
            <p:cNvSpPr>
              <a:spLocks/>
            </p:cNvSpPr>
            <p:nvPr/>
          </p:nvSpPr>
          <p:spPr bwMode="auto">
            <a:xfrm>
              <a:off x="1083" y="1145"/>
              <a:ext cx="43" cy="157"/>
            </a:xfrm>
            <a:custGeom>
              <a:avLst/>
              <a:gdLst>
                <a:gd name="T0" fmla="*/ 0 w 74"/>
                <a:gd name="T1" fmla="*/ 28 h 278"/>
                <a:gd name="T2" fmla="*/ 2 w 74"/>
                <a:gd name="T3" fmla="*/ 26 h 278"/>
                <a:gd name="T4" fmla="*/ 3 w 74"/>
                <a:gd name="T5" fmla="*/ 23 h 278"/>
                <a:gd name="T6" fmla="*/ 4 w 74"/>
                <a:gd name="T7" fmla="*/ 21 h 278"/>
                <a:gd name="T8" fmla="*/ 5 w 74"/>
                <a:gd name="T9" fmla="*/ 18 h 278"/>
                <a:gd name="T10" fmla="*/ 6 w 74"/>
                <a:gd name="T11" fmla="*/ 16 h 278"/>
                <a:gd name="T12" fmla="*/ 7 w 74"/>
                <a:gd name="T13" fmla="*/ 13 h 278"/>
                <a:gd name="T14" fmla="*/ 7 w 74"/>
                <a:gd name="T15" fmla="*/ 10 h 278"/>
                <a:gd name="T16" fmla="*/ 8 w 74"/>
                <a:gd name="T17" fmla="*/ 8 h 278"/>
                <a:gd name="T18" fmla="*/ 8 w 74"/>
                <a:gd name="T19" fmla="*/ 5 h 278"/>
                <a:gd name="T20" fmla="*/ 8 w 74"/>
                <a:gd name="T21" fmla="*/ 3 h 278"/>
                <a:gd name="T22" fmla="*/ 9 w 74"/>
                <a:gd name="T23" fmla="*/ 0 h 2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278">
                  <a:moveTo>
                    <a:pt x="0" y="278"/>
                  </a:moveTo>
                  <a:lnTo>
                    <a:pt x="13" y="254"/>
                  </a:lnTo>
                  <a:lnTo>
                    <a:pt x="23" y="229"/>
                  </a:lnTo>
                  <a:lnTo>
                    <a:pt x="34" y="204"/>
                  </a:lnTo>
                  <a:lnTo>
                    <a:pt x="44" y="178"/>
                  </a:lnTo>
                  <a:lnTo>
                    <a:pt x="51" y="153"/>
                  </a:lnTo>
                  <a:lnTo>
                    <a:pt x="58" y="126"/>
                  </a:lnTo>
                  <a:lnTo>
                    <a:pt x="64" y="100"/>
                  </a:lnTo>
                  <a:lnTo>
                    <a:pt x="68" y="75"/>
                  </a:lnTo>
                  <a:lnTo>
                    <a:pt x="72" y="49"/>
                  </a:lnTo>
                  <a:lnTo>
                    <a:pt x="73" y="25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5" name="Freeform 312"/>
            <p:cNvSpPr>
              <a:spLocks/>
            </p:cNvSpPr>
            <p:nvPr/>
          </p:nvSpPr>
          <p:spPr bwMode="auto">
            <a:xfrm>
              <a:off x="922" y="1145"/>
              <a:ext cx="16" cy="169"/>
            </a:xfrm>
            <a:custGeom>
              <a:avLst/>
              <a:gdLst>
                <a:gd name="T0" fmla="*/ 0 w 31"/>
                <a:gd name="T1" fmla="*/ 0 h 303"/>
                <a:gd name="T2" fmla="*/ 1 w 31"/>
                <a:gd name="T3" fmla="*/ 6 h 303"/>
                <a:gd name="T4" fmla="*/ 1 w 31"/>
                <a:gd name="T5" fmla="*/ 12 h 303"/>
                <a:gd name="T6" fmla="*/ 1 w 31"/>
                <a:gd name="T7" fmla="*/ 18 h 303"/>
                <a:gd name="T8" fmla="*/ 2 w 31"/>
                <a:gd name="T9" fmla="*/ 23 h 303"/>
                <a:gd name="T10" fmla="*/ 2 w 31"/>
                <a:gd name="T11" fmla="*/ 29 h 3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03">
                  <a:moveTo>
                    <a:pt x="0" y="0"/>
                  </a:moveTo>
                  <a:lnTo>
                    <a:pt x="2" y="61"/>
                  </a:lnTo>
                  <a:lnTo>
                    <a:pt x="7" y="122"/>
                  </a:lnTo>
                  <a:lnTo>
                    <a:pt x="12" y="182"/>
                  </a:lnTo>
                  <a:lnTo>
                    <a:pt x="20" y="242"/>
                  </a:lnTo>
                  <a:lnTo>
                    <a:pt x="31" y="303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26" name="Freeform 313"/>
            <p:cNvSpPr>
              <a:spLocks/>
            </p:cNvSpPr>
            <p:nvPr/>
          </p:nvSpPr>
          <p:spPr bwMode="auto">
            <a:xfrm>
              <a:off x="1134" y="1232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6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6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6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6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4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0" y="17"/>
                  </a:lnTo>
                  <a:lnTo>
                    <a:pt x="73" y="9"/>
                  </a:lnTo>
                  <a:lnTo>
                    <a:pt x="64" y="4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10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4"/>
                  </a:lnTo>
                  <a:lnTo>
                    <a:pt x="4" y="63"/>
                  </a:lnTo>
                  <a:lnTo>
                    <a:pt x="10" y="73"/>
                  </a:lnTo>
                  <a:lnTo>
                    <a:pt x="17" y="79"/>
                  </a:lnTo>
                  <a:lnTo>
                    <a:pt x="25" y="85"/>
                  </a:lnTo>
                  <a:lnTo>
                    <a:pt x="35" y="88"/>
                  </a:lnTo>
                  <a:lnTo>
                    <a:pt x="45" y="90"/>
                  </a:lnTo>
                  <a:lnTo>
                    <a:pt x="55" y="88"/>
                  </a:lnTo>
                  <a:lnTo>
                    <a:pt x="64" y="85"/>
                  </a:lnTo>
                  <a:lnTo>
                    <a:pt x="73" y="79"/>
                  </a:lnTo>
                  <a:lnTo>
                    <a:pt x="80" y="73"/>
                  </a:lnTo>
                  <a:lnTo>
                    <a:pt x="86" y="63"/>
                  </a:lnTo>
                  <a:lnTo>
                    <a:pt x="89" y="54"/>
                  </a:lnTo>
                  <a:lnTo>
                    <a:pt x="90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330" name="Line 314"/>
          <p:cNvSpPr>
            <a:spLocks noChangeShapeType="1"/>
          </p:cNvSpPr>
          <p:nvPr/>
        </p:nvSpPr>
        <p:spPr bwMode="auto">
          <a:xfrm>
            <a:off x="1844675" y="1992313"/>
            <a:ext cx="25019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31" name="Line 315"/>
          <p:cNvSpPr>
            <a:spLocks noChangeShapeType="1"/>
          </p:cNvSpPr>
          <p:nvPr/>
        </p:nvSpPr>
        <p:spPr bwMode="auto">
          <a:xfrm>
            <a:off x="4346575" y="1992313"/>
            <a:ext cx="0" cy="30384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32" name="Freeform 316"/>
          <p:cNvSpPr>
            <a:spLocks/>
          </p:cNvSpPr>
          <p:nvPr/>
        </p:nvSpPr>
        <p:spPr bwMode="auto">
          <a:xfrm>
            <a:off x="1476375" y="3592513"/>
            <a:ext cx="2870200" cy="2870200"/>
          </a:xfrm>
          <a:custGeom>
            <a:avLst/>
            <a:gdLst>
              <a:gd name="T0" fmla="*/ 2147483647 w 3228"/>
              <a:gd name="T1" fmla="*/ 2147483647 h 3230"/>
              <a:gd name="T2" fmla="*/ 2147483647 w 3228"/>
              <a:gd name="T3" fmla="*/ 2147483647 h 3230"/>
              <a:gd name="T4" fmla="*/ 2147483647 w 3228"/>
              <a:gd name="T5" fmla="*/ 2147483647 h 3230"/>
              <a:gd name="T6" fmla="*/ 2147483647 w 3228"/>
              <a:gd name="T7" fmla="*/ 2147483647 h 3230"/>
              <a:gd name="T8" fmla="*/ 2147483647 w 3228"/>
              <a:gd name="T9" fmla="*/ 2147483647 h 3230"/>
              <a:gd name="T10" fmla="*/ 2147483647 w 3228"/>
              <a:gd name="T11" fmla="*/ 2147483647 h 3230"/>
              <a:gd name="T12" fmla="*/ 2147483647 w 3228"/>
              <a:gd name="T13" fmla="*/ 2147483647 h 3230"/>
              <a:gd name="T14" fmla="*/ 2147483647 w 3228"/>
              <a:gd name="T15" fmla="*/ 2147483647 h 3230"/>
              <a:gd name="T16" fmla="*/ 2147483647 w 3228"/>
              <a:gd name="T17" fmla="*/ 2147483647 h 3230"/>
              <a:gd name="T18" fmla="*/ 2147483647 w 3228"/>
              <a:gd name="T19" fmla="*/ 2147483647 h 3230"/>
              <a:gd name="T20" fmla="*/ 2147483647 w 3228"/>
              <a:gd name="T21" fmla="*/ 2147483647 h 3230"/>
              <a:gd name="T22" fmla="*/ 2147483647 w 3228"/>
              <a:gd name="T23" fmla="*/ 2147483647 h 3230"/>
              <a:gd name="T24" fmla="*/ 2147483647 w 3228"/>
              <a:gd name="T25" fmla="*/ 2147483647 h 3230"/>
              <a:gd name="T26" fmla="*/ 2147483647 w 3228"/>
              <a:gd name="T27" fmla="*/ 2147483647 h 3230"/>
              <a:gd name="T28" fmla="*/ 2147483647 w 3228"/>
              <a:gd name="T29" fmla="*/ 2147483647 h 3230"/>
              <a:gd name="T30" fmla="*/ 2147483647 w 3228"/>
              <a:gd name="T31" fmla="*/ 2147483647 h 3230"/>
              <a:gd name="T32" fmla="*/ 2147483647 w 3228"/>
              <a:gd name="T33" fmla="*/ 2147483647 h 3230"/>
              <a:gd name="T34" fmla="*/ 2147483647 w 3228"/>
              <a:gd name="T35" fmla="*/ 2147483647 h 3230"/>
              <a:gd name="T36" fmla="*/ 2147483647 w 3228"/>
              <a:gd name="T37" fmla="*/ 2147483647 h 3230"/>
              <a:gd name="T38" fmla="*/ 2147483647 w 3228"/>
              <a:gd name="T39" fmla="*/ 2147483647 h 3230"/>
              <a:gd name="T40" fmla="*/ 2147483647 w 3228"/>
              <a:gd name="T41" fmla="*/ 2147483647 h 3230"/>
              <a:gd name="T42" fmla="*/ 2147483647 w 3228"/>
              <a:gd name="T43" fmla="*/ 2147483647 h 3230"/>
              <a:gd name="T44" fmla="*/ 2147483647 w 3228"/>
              <a:gd name="T45" fmla="*/ 2147483647 h 3230"/>
              <a:gd name="T46" fmla="*/ 2147483647 w 3228"/>
              <a:gd name="T47" fmla="*/ 2147483647 h 3230"/>
              <a:gd name="T48" fmla="*/ 2147483647 w 3228"/>
              <a:gd name="T49" fmla="*/ 2147483647 h 3230"/>
              <a:gd name="T50" fmla="*/ 2147483647 w 3228"/>
              <a:gd name="T51" fmla="*/ 2147483647 h 3230"/>
              <a:gd name="T52" fmla="*/ 2147483647 w 3228"/>
              <a:gd name="T53" fmla="*/ 2147483647 h 3230"/>
              <a:gd name="T54" fmla="*/ 2147483647 w 3228"/>
              <a:gd name="T55" fmla="*/ 2147483647 h 3230"/>
              <a:gd name="T56" fmla="*/ 2147483647 w 3228"/>
              <a:gd name="T57" fmla="*/ 2147483647 h 3230"/>
              <a:gd name="T58" fmla="*/ 2147483647 w 3228"/>
              <a:gd name="T59" fmla="*/ 2147483647 h 3230"/>
              <a:gd name="T60" fmla="*/ 2147483647 w 3228"/>
              <a:gd name="T61" fmla="*/ 2147483647 h 3230"/>
              <a:gd name="T62" fmla="*/ 2147483647 w 3228"/>
              <a:gd name="T63" fmla="*/ 2147483647 h 3230"/>
              <a:gd name="T64" fmla="*/ 2147483647 w 3228"/>
              <a:gd name="T65" fmla="*/ 2147483647 h 3230"/>
              <a:gd name="T66" fmla="*/ 2147483647 w 3228"/>
              <a:gd name="T67" fmla="*/ 2147483647 h 3230"/>
              <a:gd name="T68" fmla="*/ 2147483647 w 3228"/>
              <a:gd name="T69" fmla="*/ 2147483647 h 3230"/>
              <a:gd name="T70" fmla="*/ 2147483647 w 3228"/>
              <a:gd name="T71" fmla="*/ 2147483647 h 3230"/>
              <a:gd name="T72" fmla="*/ 2147483647 w 3228"/>
              <a:gd name="T73" fmla="*/ 2147483647 h 3230"/>
              <a:gd name="T74" fmla="*/ 2147483647 w 3228"/>
              <a:gd name="T75" fmla="*/ 2147483647 h 3230"/>
              <a:gd name="T76" fmla="*/ 2147483647 w 3228"/>
              <a:gd name="T77" fmla="*/ 2147483647 h 3230"/>
              <a:gd name="T78" fmla="*/ 2147483647 w 3228"/>
              <a:gd name="T79" fmla="*/ 2147483647 h 3230"/>
              <a:gd name="T80" fmla="*/ 2147483647 w 3228"/>
              <a:gd name="T81" fmla="*/ 2147483647 h 3230"/>
              <a:gd name="T82" fmla="*/ 2147483647 w 3228"/>
              <a:gd name="T83" fmla="*/ 2147483647 h 3230"/>
              <a:gd name="T84" fmla="*/ 2147483647 w 3228"/>
              <a:gd name="T85" fmla="*/ 2147483647 h 3230"/>
              <a:gd name="T86" fmla="*/ 2147483647 w 3228"/>
              <a:gd name="T87" fmla="*/ 2147483647 h 3230"/>
              <a:gd name="T88" fmla="*/ 2147483647 w 3228"/>
              <a:gd name="T89" fmla="*/ 2147483647 h 3230"/>
              <a:gd name="T90" fmla="*/ 2147483647 w 3228"/>
              <a:gd name="T91" fmla="*/ 2147483647 h 3230"/>
              <a:gd name="T92" fmla="*/ 2147483647 w 3228"/>
              <a:gd name="T93" fmla="*/ 2147483647 h 3230"/>
              <a:gd name="T94" fmla="*/ 2147483647 w 3228"/>
              <a:gd name="T95" fmla="*/ 2147483647 h 3230"/>
              <a:gd name="T96" fmla="*/ 2147483647 w 3228"/>
              <a:gd name="T97" fmla="*/ 2147483647 h 3230"/>
              <a:gd name="T98" fmla="*/ 2147483647 w 3228"/>
              <a:gd name="T99" fmla="*/ 2147483647 h 3230"/>
              <a:gd name="T100" fmla="*/ 2147483647 w 3228"/>
              <a:gd name="T101" fmla="*/ 2147483647 h 3230"/>
              <a:gd name="T102" fmla="*/ 2147483647 w 3228"/>
              <a:gd name="T103" fmla="*/ 2147483647 h 3230"/>
              <a:gd name="T104" fmla="*/ 2147483647 w 3228"/>
              <a:gd name="T105" fmla="*/ 2147483647 h 3230"/>
              <a:gd name="T106" fmla="*/ 2147483647 w 3228"/>
              <a:gd name="T107" fmla="*/ 2147483647 h 3230"/>
              <a:gd name="T108" fmla="*/ 2147483647 w 3228"/>
              <a:gd name="T109" fmla="*/ 2147483647 h 3230"/>
              <a:gd name="T110" fmla="*/ 2147483647 w 3228"/>
              <a:gd name="T111" fmla="*/ 2147483647 h 323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3228" h="3230">
                <a:moveTo>
                  <a:pt x="3228" y="1615"/>
                </a:moveTo>
                <a:lnTo>
                  <a:pt x="3227" y="1554"/>
                </a:lnTo>
                <a:lnTo>
                  <a:pt x="3223" y="1494"/>
                </a:lnTo>
                <a:lnTo>
                  <a:pt x="3218" y="1434"/>
                </a:lnTo>
                <a:lnTo>
                  <a:pt x="3209" y="1374"/>
                </a:lnTo>
                <a:lnTo>
                  <a:pt x="3200" y="1315"/>
                </a:lnTo>
                <a:lnTo>
                  <a:pt x="3187" y="1256"/>
                </a:lnTo>
                <a:lnTo>
                  <a:pt x="3172" y="1197"/>
                </a:lnTo>
                <a:lnTo>
                  <a:pt x="3156" y="1139"/>
                </a:lnTo>
                <a:lnTo>
                  <a:pt x="3137" y="1081"/>
                </a:lnTo>
                <a:lnTo>
                  <a:pt x="3116" y="1025"/>
                </a:lnTo>
                <a:lnTo>
                  <a:pt x="3093" y="970"/>
                </a:lnTo>
                <a:lnTo>
                  <a:pt x="3068" y="914"/>
                </a:lnTo>
                <a:lnTo>
                  <a:pt x="3040" y="860"/>
                </a:lnTo>
                <a:lnTo>
                  <a:pt x="3011" y="808"/>
                </a:lnTo>
                <a:lnTo>
                  <a:pt x="2981" y="756"/>
                </a:lnTo>
                <a:lnTo>
                  <a:pt x="2948" y="705"/>
                </a:lnTo>
                <a:lnTo>
                  <a:pt x="2912" y="655"/>
                </a:lnTo>
                <a:lnTo>
                  <a:pt x="2875" y="608"/>
                </a:lnTo>
                <a:lnTo>
                  <a:pt x="2837" y="562"/>
                </a:lnTo>
                <a:lnTo>
                  <a:pt x="2796" y="516"/>
                </a:lnTo>
                <a:lnTo>
                  <a:pt x="2755" y="472"/>
                </a:lnTo>
                <a:lnTo>
                  <a:pt x="2711" y="431"/>
                </a:lnTo>
                <a:lnTo>
                  <a:pt x="2666" y="390"/>
                </a:lnTo>
                <a:lnTo>
                  <a:pt x="2620" y="352"/>
                </a:lnTo>
                <a:lnTo>
                  <a:pt x="2572" y="316"/>
                </a:lnTo>
                <a:lnTo>
                  <a:pt x="2523" y="281"/>
                </a:lnTo>
                <a:lnTo>
                  <a:pt x="2473" y="248"/>
                </a:lnTo>
                <a:lnTo>
                  <a:pt x="2420" y="216"/>
                </a:lnTo>
                <a:lnTo>
                  <a:pt x="2368" y="187"/>
                </a:lnTo>
                <a:lnTo>
                  <a:pt x="2314" y="159"/>
                </a:lnTo>
                <a:lnTo>
                  <a:pt x="2259" y="135"/>
                </a:lnTo>
                <a:lnTo>
                  <a:pt x="2203" y="111"/>
                </a:lnTo>
                <a:lnTo>
                  <a:pt x="2147" y="90"/>
                </a:lnTo>
                <a:lnTo>
                  <a:pt x="2089" y="72"/>
                </a:lnTo>
                <a:lnTo>
                  <a:pt x="2032" y="55"/>
                </a:lnTo>
                <a:lnTo>
                  <a:pt x="1973" y="40"/>
                </a:lnTo>
                <a:lnTo>
                  <a:pt x="1914" y="28"/>
                </a:lnTo>
                <a:lnTo>
                  <a:pt x="1854" y="18"/>
                </a:lnTo>
                <a:lnTo>
                  <a:pt x="1794" y="10"/>
                </a:lnTo>
                <a:lnTo>
                  <a:pt x="1735" y="4"/>
                </a:lnTo>
                <a:lnTo>
                  <a:pt x="1674" y="1"/>
                </a:lnTo>
                <a:lnTo>
                  <a:pt x="1613" y="0"/>
                </a:lnTo>
                <a:lnTo>
                  <a:pt x="1554" y="1"/>
                </a:lnTo>
                <a:lnTo>
                  <a:pt x="1493" y="4"/>
                </a:lnTo>
                <a:lnTo>
                  <a:pt x="1433" y="10"/>
                </a:lnTo>
                <a:lnTo>
                  <a:pt x="1373" y="18"/>
                </a:lnTo>
                <a:lnTo>
                  <a:pt x="1314" y="28"/>
                </a:lnTo>
                <a:lnTo>
                  <a:pt x="1254" y="40"/>
                </a:lnTo>
                <a:lnTo>
                  <a:pt x="1196" y="55"/>
                </a:lnTo>
                <a:lnTo>
                  <a:pt x="1138" y="72"/>
                </a:lnTo>
                <a:lnTo>
                  <a:pt x="1081" y="90"/>
                </a:lnTo>
                <a:lnTo>
                  <a:pt x="1024" y="111"/>
                </a:lnTo>
                <a:lnTo>
                  <a:pt x="968" y="135"/>
                </a:lnTo>
                <a:lnTo>
                  <a:pt x="914" y="159"/>
                </a:lnTo>
                <a:lnTo>
                  <a:pt x="859" y="187"/>
                </a:lnTo>
                <a:lnTo>
                  <a:pt x="806" y="216"/>
                </a:lnTo>
                <a:lnTo>
                  <a:pt x="755" y="248"/>
                </a:lnTo>
                <a:lnTo>
                  <a:pt x="704" y="281"/>
                </a:lnTo>
                <a:lnTo>
                  <a:pt x="655" y="316"/>
                </a:lnTo>
                <a:lnTo>
                  <a:pt x="607" y="352"/>
                </a:lnTo>
                <a:lnTo>
                  <a:pt x="561" y="390"/>
                </a:lnTo>
                <a:lnTo>
                  <a:pt x="516" y="431"/>
                </a:lnTo>
                <a:lnTo>
                  <a:pt x="473" y="472"/>
                </a:lnTo>
                <a:lnTo>
                  <a:pt x="430" y="516"/>
                </a:lnTo>
                <a:lnTo>
                  <a:pt x="390" y="562"/>
                </a:lnTo>
                <a:lnTo>
                  <a:pt x="352" y="608"/>
                </a:lnTo>
                <a:lnTo>
                  <a:pt x="315" y="655"/>
                </a:lnTo>
                <a:lnTo>
                  <a:pt x="280" y="705"/>
                </a:lnTo>
                <a:lnTo>
                  <a:pt x="247" y="756"/>
                </a:lnTo>
                <a:lnTo>
                  <a:pt x="216" y="808"/>
                </a:lnTo>
                <a:lnTo>
                  <a:pt x="186" y="860"/>
                </a:lnTo>
                <a:lnTo>
                  <a:pt x="160" y="914"/>
                </a:lnTo>
                <a:lnTo>
                  <a:pt x="134" y="970"/>
                </a:lnTo>
                <a:lnTo>
                  <a:pt x="111" y="1025"/>
                </a:lnTo>
                <a:lnTo>
                  <a:pt x="91" y="1081"/>
                </a:lnTo>
                <a:lnTo>
                  <a:pt x="71" y="1139"/>
                </a:lnTo>
                <a:lnTo>
                  <a:pt x="54" y="1197"/>
                </a:lnTo>
                <a:lnTo>
                  <a:pt x="41" y="1256"/>
                </a:lnTo>
                <a:lnTo>
                  <a:pt x="28" y="1315"/>
                </a:lnTo>
                <a:lnTo>
                  <a:pt x="18" y="1374"/>
                </a:lnTo>
                <a:lnTo>
                  <a:pt x="10" y="1434"/>
                </a:lnTo>
                <a:lnTo>
                  <a:pt x="4" y="1494"/>
                </a:lnTo>
                <a:lnTo>
                  <a:pt x="1" y="1554"/>
                </a:lnTo>
                <a:lnTo>
                  <a:pt x="0" y="1615"/>
                </a:lnTo>
                <a:lnTo>
                  <a:pt x="1" y="1675"/>
                </a:lnTo>
                <a:lnTo>
                  <a:pt x="4" y="1736"/>
                </a:lnTo>
                <a:lnTo>
                  <a:pt x="10" y="1796"/>
                </a:lnTo>
                <a:lnTo>
                  <a:pt x="18" y="1855"/>
                </a:lnTo>
                <a:lnTo>
                  <a:pt x="28" y="1915"/>
                </a:lnTo>
                <a:lnTo>
                  <a:pt x="41" y="1975"/>
                </a:lnTo>
                <a:lnTo>
                  <a:pt x="54" y="2033"/>
                </a:lnTo>
                <a:lnTo>
                  <a:pt x="71" y="2091"/>
                </a:lnTo>
                <a:lnTo>
                  <a:pt x="91" y="2148"/>
                </a:lnTo>
                <a:lnTo>
                  <a:pt x="111" y="2205"/>
                </a:lnTo>
                <a:lnTo>
                  <a:pt x="134" y="2261"/>
                </a:lnTo>
                <a:lnTo>
                  <a:pt x="160" y="2315"/>
                </a:lnTo>
                <a:lnTo>
                  <a:pt x="186" y="2370"/>
                </a:lnTo>
                <a:lnTo>
                  <a:pt x="216" y="2423"/>
                </a:lnTo>
                <a:lnTo>
                  <a:pt x="247" y="2474"/>
                </a:lnTo>
                <a:lnTo>
                  <a:pt x="280" y="2525"/>
                </a:lnTo>
                <a:lnTo>
                  <a:pt x="315" y="2574"/>
                </a:lnTo>
                <a:lnTo>
                  <a:pt x="352" y="2622"/>
                </a:lnTo>
                <a:lnTo>
                  <a:pt x="390" y="2669"/>
                </a:lnTo>
                <a:lnTo>
                  <a:pt x="430" y="2714"/>
                </a:lnTo>
                <a:lnTo>
                  <a:pt x="473" y="2757"/>
                </a:lnTo>
                <a:lnTo>
                  <a:pt x="516" y="2799"/>
                </a:lnTo>
                <a:lnTo>
                  <a:pt x="561" y="2839"/>
                </a:lnTo>
                <a:lnTo>
                  <a:pt x="607" y="2878"/>
                </a:lnTo>
                <a:lnTo>
                  <a:pt x="655" y="2915"/>
                </a:lnTo>
                <a:lnTo>
                  <a:pt x="704" y="2950"/>
                </a:lnTo>
                <a:lnTo>
                  <a:pt x="755" y="2983"/>
                </a:lnTo>
                <a:lnTo>
                  <a:pt x="806" y="3014"/>
                </a:lnTo>
                <a:lnTo>
                  <a:pt x="859" y="3043"/>
                </a:lnTo>
                <a:lnTo>
                  <a:pt x="914" y="3070"/>
                </a:lnTo>
                <a:lnTo>
                  <a:pt x="968" y="3096"/>
                </a:lnTo>
                <a:lnTo>
                  <a:pt x="1024" y="3118"/>
                </a:lnTo>
                <a:lnTo>
                  <a:pt x="1081" y="3139"/>
                </a:lnTo>
                <a:lnTo>
                  <a:pt x="1138" y="3159"/>
                </a:lnTo>
                <a:lnTo>
                  <a:pt x="1196" y="3175"/>
                </a:lnTo>
                <a:lnTo>
                  <a:pt x="1254" y="3190"/>
                </a:lnTo>
                <a:lnTo>
                  <a:pt x="1314" y="3202"/>
                </a:lnTo>
                <a:lnTo>
                  <a:pt x="1373" y="3212"/>
                </a:lnTo>
                <a:lnTo>
                  <a:pt x="1433" y="3220"/>
                </a:lnTo>
                <a:lnTo>
                  <a:pt x="1493" y="3226"/>
                </a:lnTo>
                <a:lnTo>
                  <a:pt x="1554" y="3229"/>
                </a:lnTo>
                <a:lnTo>
                  <a:pt x="1613" y="3230"/>
                </a:lnTo>
                <a:lnTo>
                  <a:pt x="1674" y="3229"/>
                </a:lnTo>
                <a:lnTo>
                  <a:pt x="1735" y="3226"/>
                </a:lnTo>
                <a:lnTo>
                  <a:pt x="1794" y="3220"/>
                </a:lnTo>
                <a:lnTo>
                  <a:pt x="1854" y="3212"/>
                </a:lnTo>
                <a:lnTo>
                  <a:pt x="1914" y="3202"/>
                </a:lnTo>
                <a:lnTo>
                  <a:pt x="1973" y="3190"/>
                </a:lnTo>
                <a:lnTo>
                  <a:pt x="2032" y="3175"/>
                </a:lnTo>
                <a:lnTo>
                  <a:pt x="2089" y="3159"/>
                </a:lnTo>
                <a:lnTo>
                  <a:pt x="2147" y="3139"/>
                </a:lnTo>
                <a:lnTo>
                  <a:pt x="2203" y="3118"/>
                </a:lnTo>
                <a:lnTo>
                  <a:pt x="2259" y="3096"/>
                </a:lnTo>
                <a:lnTo>
                  <a:pt x="2314" y="3070"/>
                </a:lnTo>
                <a:lnTo>
                  <a:pt x="2368" y="3043"/>
                </a:lnTo>
                <a:lnTo>
                  <a:pt x="2420" y="3014"/>
                </a:lnTo>
                <a:lnTo>
                  <a:pt x="2473" y="2983"/>
                </a:lnTo>
                <a:lnTo>
                  <a:pt x="2523" y="2950"/>
                </a:lnTo>
                <a:lnTo>
                  <a:pt x="2572" y="2915"/>
                </a:lnTo>
                <a:lnTo>
                  <a:pt x="2620" y="2878"/>
                </a:lnTo>
                <a:lnTo>
                  <a:pt x="2666" y="2839"/>
                </a:lnTo>
                <a:lnTo>
                  <a:pt x="2711" y="2799"/>
                </a:lnTo>
                <a:lnTo>
                  <a:pt x="2755" y="2757"/>
                </a:lnTo>
                <a:lnTo>
                  <a:pt x="2796" y="2714"/>
                </a:lnTo>
                <a:lnTo>
                  <a:pt x="2837" y="2669"/>
                </a:lnTo>
                <a:lnTo>
                  <a:pt x="2875" y="2622"/>
                </a:lnTo>
                <a:lnTo>
                  <a:pt x="2912" y="2574"/>
                </a:lnTo>
                <a:lnTo>
                  <a:pt x="2948" y="2525"/>
                </a:lnTo>
                <a:lnTo>
                  <a:pt x="2981" y="2474"/>
                </a:lnTo>
                <a:lnTo>
                  <a:pt x="3011" y="2423"/>
                </a:lnTo>
                <a:lnTo>
                  <a:pt x="3040" y="2370"/>
                </a:lnTo>
                <a:lnTo>
                  <a:pt x="3068" y="2315"/>
                </a:lnTo>
                <a:lnTo>
                  <a:pt x="3093" y="2261"/>
                </a:lnTo>
                <a:lnTo>
                  <a:pt x="3116" y="2205"/>
                </a:lnTo>
                <a:lnTo>
                  <a:pt x="3137" y="2148"/>
                </a:lnTo>
                <a:lnTo>
                  <a:pt x="3156" y="2091"/>
                </a:lnTo>
                <a:lnTo>
                  <a:pt x="3172" y="2033"/>
                </a:lnTo>
                <a:lnTo>
                  <a:pt x="3187" y="1975"/>
                </a:lnTo>
                <a:lnTo>
                  <a:pt x="3200" y="1915"/>
                </a:lnTo>
                <a:lnTo>
                  <a:pt x="3209" y="1855"/>
                </a:lnTo>
                <a:lnTo>
                  <a:pt x="3218" y="1796"/>
                </a:lnTo>
                <a:lnTo>
                  <a:pt x="3223" y="1736"/>
                </a:lnTo>
                <a:lnTo>
                  <a:pt x="3227" y="1675"/>
                </a:lnTo>
                <a:lnTo>
                  <a:pt x="3228" y="1615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33" name="Line 317"/>
          <p:cNvSpPr>
            <a:spLocks noChangeShapeType="1"/>
          </p:cNvSpPr>
          <p:nvPr/>
        </p:nvSpPr>
        <p:spPr bwMode="auto">
          <a:xfrm>
            <a:off x="1844675" y="1992313"/>
            <a:ext cx="0" cy="39973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334" name="Group 318"/>
          <p:cNvGrpSpPr>
            <a:grpSpLocks/>
          </p:cNvGrpSpPr>
          <p:nvPr/>
        </p:nvGrpSpPr>
        <p:grpSpPr bwMode="auto">
          <a:xfrm>
            <a:off x="1719263" y="3946525"/>
            <a:ext cx="249237" cy="2166938"/>
            <a:chOff x="1083" y="2486"/>
            <a:chExt cx="157" cy="1365"/>
          </a:xfrm>
        </p:grpSpPr>
        <p:sp>
          <p:nvSpPr>
            <p:cNvPr id="90213" name="Freeform 319"/>
            <p:cNvSpPr>
              <a:spLocks/>
            </p:cNvSpPr>
            <p:nvPr/>
          </p:nvSpPr>
          <p:spPr bwMode="auto">
            <a:xfrm>
              <a:off x="1083" y="3675"/>
              <a:ext cx="157" cy="176"/>
            </a:xfrm>
            <a:custGeom>
              <a:avLst/>
              <a:gdLst>
                <a:gd name="T0" fmla="*/ 0 w 280"/>
                <a:gd name="T1" fmla="*/ 0 h 316"/>
                <a:gd name="T2" fmla="*/ 3 w 280"/>
                <a:gd name="T3" fmla="*/ 4 h 316"/>
                <a:gd name="T4" fmla="*/ 7 w 280"/>
                <a:gd name="T5" fmla="*/ 9 h 316"/>
                <a:gd name="T6" fmla="*/ 11 w 280"/>
                <a:gd name="T7" fmla="*/ 14 h 316"/>
                <a:gd name="T8" fmla="*/ 15 w 280"/>
                <a:gd name="T9" fmla="*/ 18 h 316"/>
                <a:gd name="T10" fmla="*/ 19 w 280"/>
                <a:gd name="T11" fmla="*/ 22 h 316"/>
                <a:gd name="T12" fmla="*/ 23 w 280"/>
                <a:gd name="T13" fmla="*/ 27 h 316"/>
                <a:gd name="T14" fmla="*/ 27 w 280"/>
                <a:gd name="T15" fmla="*/ 31 h 3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316">
                  <a:moveTo>
                    <a:pt x="0" y="0"/>
                  </a:moveTo>
                  <a:lnTo>
                    <a:pt x="35" y="49"/>
                  </a:lnTo>
                  <a:lnTo>
                    <a:pt x="71" y="98"/>
                  </a:lnTo>
                  <a:lnTo>
                    <a:pt x="110" y="143"/>
                  </a:lnTo>
                  <a:lnTo>
                    <a:pt x="150" y="189"/>
                  </a:lnTo>
                  <a:lnTo>
                    <a:pt x="192" y="233"/>
                  </a:lnTo>
                  <a:lnTo>
                    <a:pt x="234" y="276"/>
                  </a:lnTo>
                  <a:lnTo>
                    <a:pt x="280" y="3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4" name="Freeform 320"/>
            <p:cNvSpPr>
              <a:spLocks/>
            </p:cNvSpPr>
            <p:nvPr/>
          </p:nvSpPr>
          <p:spPr bwMode="auto">
            <a:xfrm>
              <a:off x="1083" y="2486"/>
              <a:ext cx="157" cy="177"/>
            </a:xfrm>
            <a:custGeom>
              <a:avLst/>
              <a:gdLst>
                <a:gd name="T0" fmla="*/ 27 w 280"/>
                <a:gd name="T1" fmla="*/ 0 h 315"/>
                <a:gd name="T2" fmla="*/ 23 w 280"/>
                <a:gd name="T3" fmla="*/ 4 h 315"/>
                <a:gd name="T4" fmla="*/ 19 w 280"/>
                <a:gd name="T5" fmla="*/ 8 h 315"/>
                <a:gd name="T6" fmla="*/ 15 w 280"/>
                <a:gd name="T7" fmla="*/ 12 h 315"/>
                <a:gd name="T8" fmla="*/ 11 w 280"/>
                <a:gd name="T9" fmla="*/ 17 h 315"/>
                <a:gd name="T10" fmla="*/ 7 w 280"/>
                <a:gd name="T11" fmla="*/ 22 h 315"/>
                <a:gd name="T12" fmla="*/ 3 w 280"/>
                <a:gd name="T13" fmla="*/ 26 h 315"/>
                <a:gd name="T14" fmla="*/ 0 w 280"/>
                <a:gd name="T15" fmla="*/ 31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0" h="315">
                  <a:moveTo>
                    <a:pt x="280" y="0"/>
                  </a:moveTo>
                  <a:lnTo>
                    <a:pt x="234" y="40"/>
                  </a:lnTo>
                  <a:lnTo>
                    <a:pt x="192" y="82"/>
                  </a:lnTo>
                  <a:lnTo>
                    <a:pt x="150" y="125"/>
                  </a:lnTo>
                  <a:lnTo>
                    <a:pt x="110" y="171"/>
                  </a:lnTo>
                  <a:lnTo>
                    <a:pt x="71" y="218"/>
                  </a:lnTo>
                  <a:lnTo>
                    <a:pt x="35" y="266"/>
                  </a:lnTo>
                  <a:lnTo>
                    <a:pt x="0" y="3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37" name="Group 321"/>
          <p:cNvGrpSpPr>
            <a:grpSpLocks/>
          </p:cNvGrpSpPr>
          <p:nvPr/>
        </p:nvGrpSpPr>
        <p:grpSpPr bwMode="auto">
          <a:xfrm>
            <a:off x="1800225" y="4029075"/>
            <a:ext cx="217488" cy="298450"/>
            <a:chOff x="1134" y="2538"/>
            <a:chExt cx="137" cy="188"/>
          </a:xfrm>
        </p:grpSpPr>
        <p:sp>
          <p:nvSpPr>
            <p:cNvPr id="90207" name="Freeform 322"/>
            <p:cNvSpPr>
              <a:spLocks/>
            </p:cNvSpPr>
            <p:nvPr/>
          </p:nvSpPr>
          <p:spPr bwMode="auto">
            <a:xfrm>
              <a:off x="1134" y="2538"/>
              <a:ext cx="51" cy="51"/>
            </a:xfrm>
            <a:custGeom>
              <a:avLst/>
              <a:gdLst>
                <a:gd name="T0" fmla="*/ 9 w 90"/>
                <a:gd name="T1" fmla="*/ 4 h 91"/>
                <a:gd name="T2" fmla="*/ 9 w 90"/>
                <a:gd name="T3" fmla="*/ 3 h 91"/>
                <a:gd name="T4" fmla="*/ 9 w 90"/>
                <a:gd name="T5" fmla="*/ 2 h 91"/>
                <a:gd name="T6" fmla="*/ 9 w 90"/>
                <a:gd name="T7" fmla="*/ 2 h 91"/>
                <a:gd name="T8" fmla="*/ 7 w 90"/>
                <a:gd name="T9" fmla="*/ 1 h 91"/>
                <a:gd name="T10" fmla="*/ 6 w 90"/>
                <a:gd name="T11" fmla="*/ 1 h 91"/>
                <a:gd name="T12" fmla="*/ 6 w 90"/>
                <a:gd name="T13" fmla="*/ 1 h 91"/>
                <a:gd name="T14" fmla="*/ 5 w 90"/>
                <a:gd name="T15" fmla="*/ 0 h 91"/>
                <a:gd name="T16" fmla="*/ 3 w 90"/>
                <a:gd name="T17" fmla="*/ 1 h 91"/>
                <a:gd name="T18" fmla="*/ 3 w 90"/>
                <a:gd name="T19" fmla="*/ 1 h 91"/>
                <a:gd name="T20" fmla="*/ 2 w 90"/>
                <a:gd name="T21" fmla="*/ 1 h 91"/>
                <a:gd name="T22" fmla="*/ 1 w 90"/>
                <a:gd name="T23" fmla="*/ 2 h 91"/>
                <a:gd name="T24" fmla="*/ 1 w 90"/>
                <a:gd name="T25" fmla="*/ 2 h 91"/>
                <a:gd name="T26" fmla="*/ 1 w 90"/>
                <a:gd name="T27" fmla="*/ 3 h 91"/>
                <a:gd name="T28" fmla="*/ 0 w 90"/>
                <a:gd name="T29" fmla="*/ 4 h 91"/>
                <a:gd name="T30" fmla="*/ 1 w 90"/>
                <a:gd name="T31" fmla="*/ 6 h 91"/>
                <a:gd name="T32" fmla="*/ 1 w 90"/>
                <a:gd name="T33" fmla="*/ 6 h 91"/>
                <a:gd name="T34" fmla="*/ 1 w 90"/>
                <a:gd name="T35" fmla="*/ 7 h 91"/>
                <a:gd name="T36" fmla="*/ 2 w 90"/>
                <a:gd name="T37" fmla="*/ 8 h 91"/>
                <a:gd name="T38" fmla="*/ 3 w 90"/>
                <a:gd name="T39" fmla="*/ 8 h 91"/>
                <a:gd name="T40" fmla="*/ 3 w 90"/>
                <a:gd name="T41" fmla="*/ 9 h 91"/>
                <a:gd name="T42" fmla="*/ 5 w 90"/>
                <a:gd name="T43" fmla="*/ 9 h 91"/>
                <a:gd name="T44" fmla="*/ 6 w 90"/>
                <a:gd name="T45" fmla="*/ 9 h 91"/>
                <a:gd name="T46" fmla="*/ 6 w 90"/>
                <a:gd name="T47" fmla="*/ 8 h 91"/>
                <a:gd name="T48" fmla="*/ 7 w 90"/>
                <a:gd name="T49" fmla="*/ 8 h 91"/>
                <a:gd name="T50" fmla="*/ 9 w 90"/>
                <a:gd name="T51" fmla="*/ 7 h 91"/>
                <a:gd name="T52" fmla="*/ 9 w 90"/>
                <a:gd name="T53" fmla="*/ 6 h 91"/>
                <a:gd name="T54" fmla="*/ 9 w 90"/>
                <a:gd name="T55" fmla="*/ 6 h 91"/>
                <a:gd name="T56" fmla="*/ 9 w 90"/>
                <a:gd name="T57" fmla="*/ 4 h 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1">
                  <a:moveTo>
                    <a:pt x="90" y="45"/>
                  </a:moveTo>
                  <a:lnTo>
                    <a:pt x="89" y="36"/>
                  </a:lnTo>
                  <a:lnTo>
                    <a:pt x="86" y="26"/>
                  </a:lnTo>
                  <a:lnTo>
                    <a:pt x="80" y="17"/>
                  </a:lnTo>
                  <a:lnTo>
                    <a:pt x="73" y="10"/>
                  </a:lnTo>
                  <a:lnTo>
                    <a:pt x="64" y="5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5"/>
                  </a:lnTo>
                  <a:lnTo>
                    <a:pt x="17" y="10"/>
                  </a:lnTo>
                  <a:lnTo>
                    <a:pt x="10" y="17"/>
                  </a:lnTo>
                  <a:lnTo>
                    <a:pt x="4" y="26"/>
                  </a:lnTo>
                  <a:lnTo>
                    <a:pt x="1" y="36"/>
                  </a:lnTo>
                  <a:lnTo>
                    <a:pt x="0" y="45"/>
                  </a:lnTo>
                  <a:lnTo>
                    <a:pt x="1" y="56"/>
                  </a:lnTo>
                  <a:lnTo>
                    <a:pt x="4" y="65"/>
                  </a:lnTo>
                  <a:lnTo>
                    <a:pt x="10" y="74"/>
                  </a:lnTo>
                  <a:lnTo>
                    <a:pt x="17" y="81"/>
                  </a:lnTo>
                  <a:lnTo>
                    <a:pt x="25" y="87"/>
                  </a:lnTo>
                  <a:lnTo>
                    <a:pt x="35" y="90"/>
                  </a:lnTo>
                  <a:lnTo>
                    <a:pt x="45" y="91"/>
                  </a:lnTo>
                  <a:lnTo>
                    <a:pt x="55" y="90"/>
                  </a:lnTo>
                  <a:lnTo>
                    <a:pt x="64" y="87"/>
                  </a:lnTo>
                  <a:lnTo>
                    <a:pt x="73" y="81"/>
                  </a:lnTo>
                  <a:lnTo>
                    <a:pt x="80" y="74"/>
                  </a:lnTo>
                  <a:lnTo>
                    <a:pt x="86" y="65"/>
                  </a:lnTo>
                  <a:lnTo>
                    <a:pt x="89" y="56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8" name="Freeform 323"/>
            <p:cNvSpPr>
              <a:spLocks/>
            </p:cNvSpPr>
            <p:nvPr/>
          </p:nvSpPr>
          <p:spPr bwMode="auto">
            <a:xfrm>
              <a:off x="1228" y="2597"/>
              <a:ext cx="43" cy="58"/>
            </a:xfrm>
            <a:custGeom>
              <a:avLst/>
              <a:gdLst>
                <a:gd name="T0" fmla="*/ 7 w 76"/>
                <a:gd name="T1" fmla="*/ 6 h 101"/>
                <a:gd name="T2" fmla="*/ 8 w 76"/>
                <a:gd name="T3" fmla="*/ 5 h 101"/>
                <a:gd name="T4" fmla="*/ 8 w 76"/>
                <a:gd name="T5" fmla="*/ 3 h 101"/>
                <a:gd name="T6" fmla="*/ 8 w 76"/>
                <a:gd name="T7" fmla="*/ 3 h 101"/>
                <a:gd name="T8" fmla="*/ 8 w 76"/>
                <a:gd name="T9" fmla="*/ 2 h 101"/>
                <a:gd name="T10" fmla="*/ 7 w 76"/>
                <a:gd name="T11" fmla="*/ 1 h 101"/>
                <a:gd name="T12" fmla="*/ 7 w 76"/>
                <a:gd name="T13" fmla="*/ 1 h 101"/>
                <a:gd name="T14" fmla="*/ 6 w 76"/>
                <a:gd name="T15" fmla="*/ 1 h 101"/>
                <a:gd name="T16" fmla="*/ 6 w 76"/>
                <a:gd name="T17" fmla="*/ 0 h 101"/>
                <a:gd name="T18" fmla="*/ 5 w 76"/>
                <a:gd name="T19" fmla="*/ 0 h 101"/>
                <a:gd name="T20" fmla="*/ 5 w 76"/>
                <a:gd name="T21" fmla="*/ 0 h 101"/>
                <a:gd name="T22" fmla="*/ 4 w 76"/>
                <a:gd name="T23" fmla="*/ 1 h 101"/>
                <a:gd name="T24" fmla="*/ 3 w 76"/>
                <a:gd name="T25" fmla="*/ 1 h 101"/>
                <a:gd name="T26" fmla="*/ 3 w 76"/>
                <a:gd name="T27" fmla="*/ 1 h 101"/>
                <a:gd name="T28" fmla="*/ 2 w 76"/>
                <a:gd name="T29" fmla="*/ 2 h 101"/>
                <a:gd name="T30" fmla="*/ 2 w 76"/>
                <a:gd name="T31" fmla="*/ 3 h 101"/>
                <a:gd name="T32" fmla="*/ 1 w 76"/>
                <a:gd name="T33" fmla="*/ 3 h 101"/>
                <a:gd name="T34" fmla="*/ 1 w 76"/>
                <a:gd name="T35" fmla="*/ 5 h 101"/>
                <a:gd name="T36" fmla="*/ 1 w 76"/>
                <a:gd name="T37" fmla="*/ 6 h 101"/>
                <a:gd name="T38" fmla="*/ 1 w 76"/>
                <a:gd name="T39" fmla="*/ 6 h 101"/>
                <a:gd name="T40" fmla="*/ 0 w 76"/>
                <a:gd name="T41" fmla="*/ 7 h 101"/>
                <a:gd name="T42" fmla="*/ 1 w 76"/>
                <a:gd name="T43" fmla="*/ 8 h 101"/>
                <a:gd name="T44" fmla="*/ 1 w 76"/>
                <a:gd name="T45" fmla="*/ 9 h 101"/>
                <a:gd name="T46" fmla="*/ 1 w 76"/>
                <a:gd name="T47" fmla="*/ 10 h 101"/>
                <a:gd name="T48" fmla="*/ 1 w 76"/>
                <a:gd name="T49" fmla="*/ 10 h 101"/>
                <a:gd name="T50" fmla="*/ 2 w 76"/>
                <a:gd name="T51" fmla="*/ 10 h 101"/>
                <a:gd name="T52" fmla="*/ 2 w 76"/>
                <a:gd name="T53" fmla="*/ 11 h 101"/>
                <a:gd name="T54" fmla="*/ 3 w 76"/>
                <a:gd name="T55" fmla="*/ 11 h 101"/>
                <a:gd name="T56" fmla="*/ 3 w 76"/>
                <a:gd name="T57" fmla="*/ 11 h 101"/>
                <a:gd name="T58" fmla="*/ 4 w 76"/>
                <a:gd name="T59" fmla="*/ 10 h 101"/>
                <a:gd name="T60" fmla="*/ 5 w 76"/>
                <a:gd name="T61" fmla="*/ 10 h 101"/>
                <a:gd name="T62" fmla="*/ 5 w 76"/>
                <a:gd name="T63" fmla="*/ 10 h 101"/>
                <a:gd name="T64" fmla="*/ 6 w 76"/>
                <a:gd name="T65" fmla="*/ 9 h 101"/>
                <a:gd name="T66" fmla="*/ 6 w 76"/>
                <a:gd name="T67" fmla="*/ 8 h 101"/>
                <a:gd name="T68" fmla="*/ 7 w 76"/>
                <a:gd name="T69" fmla="*/ 7 h 101"/>
                <a:gd name="T70" fmla="*/ 7 w 76"/>
                <a:gd name="T71" fmla="*/ 6 h 101"/>
                <a:gd name="T72" fmla="*/ 7 w 76"/>
                <a:gd name="T73" fmla="*/ 6 h 1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6" h="101">
                  <a:moveTo>
                    <a:pt x="73" y="50"/>
                  </a:moveTo>
                  <a:lnTo>
                    <a:pt x="75" y="41"/>
                  </a:lnTo>
                  <a:lnTo>
                    <a:pt x="76" y="33"/>
                  </a:lnTo>
                  <a:lnTo>
                    <a:pt x="75" y="24"/>
                  </a:lnTo>
                  <a:lnTo>
                    <a:pt x="74" y="18"/>
                  </a:lnTo>
                  <a:lnTo>
                    <a:pt x="71" y="12"/>
                  </a:lnTo>
                  <a:lnTo>
                    <a:pt x="68" y="6"/>
                  </a:lnTo>
                  <a:lnTo>
                    <a:pt x="63" y="2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39" y="2"/>
                  </a:lnTo>
                  <a:lnTo>
                    <a:pt x="33" y="6"/>
                  </a:lnTo>
                  <a:lnTo>
                    <a:pt x="25" y="12"/>
                  </a:lnTo>
                  <a:lnTo>
                    <a:pt x="20" y="18"/>
                  </a:lnTo>
                  <a:lnTo>
                    <a:pt x="15" y="24"/>
                  </a:lnTo>
                  <a:lnTo>
                    <a:pt x="9" y="33"/>
                  </a:lnTo>
                  <a:lnTo>
                    <a:pt x="6" y="41"/>
                  </a:lnTo>
                  <a:lnTo>
                    <a:pt x="3" y="50"/>
                  </a:lnTo>
                  <a:lnTo>
                    <a:pt x="1" y="58"/>
                  </a:lnTo>
                  <a:lnTo>
                    <a:pt x="0" y="67"/>
                  </a:lnTo>
                  <a:lnTo>
                    <a:pt x="1" y="75"/>
                  </a:lnTo>
                  <a:lnTo>
                    <a:pt x="2" y="83"/>
                  </a:lnTo>
                  <a:lnTo>
                    <a:pt x="5" y="89"/>
                  </a:lnTo>
                  <a:lnTo>
                    <a:pt x="8" y="94"/>
                  </a:lnTo>
                  <a:lnTo>
                    <a:pt x="14" y="98"/>
                  </a:lnTo>
                  <a:lnTo>
                    <a:pt x="19" y="100"/>
                  </a:lnTo>
                  <a:lnTo>
                    <a:pt x="24" y="101"/>
                  </a:lnTo>
                  <a:lnTo>
                    <a:pt x="31" y="100"/>
                  </a:lnTo>
                  <a:lnTo>
                    <a:pt x="38" y="98"/>
                  </a:lnTo>
                  <a:lnTo>
                    <a:pt x="45" y="94"/>
                  </a:lnTo>
                  <a:lnTo>
                    <a:pt x="51" y="89"/>
                  </a:lnTo>
                  <a:lnTo>
                    <a:pt x="56" y="83"/>
                  </a:lnTo>
                  <a:lnTo>
                    <a:pt x="63" y="75"/>
                  </a:lnTo>
                  <a:lnTo>
                    <a:pt x="67" y="67"/>
                  </a:lnTo>
                  <a:lnTo>
                    <a:pt x="71" y="58"/>
                  </a:lnTo>
                  <a:lnTo>
                    <a:pt x="73" y="5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9" name="Freeform 324"/>
            <p:cNvSpPr>
              <a:spLocks/>
            </p:cNvSpPr>
            <p:nvPr/>
          </p:nvSpPr>
          <p:spPr bwMode="auto">
            <a:xfrm>
              <a:off x="1216" y="2655"/>
              <a:ext cx="40" cy="28"/>
            </a:xfrm>
            <a:custGeom>
              <a:avLst/>
              <a:gdLst>
                <a:gd name="T0" fmla="*/ 6 w 74"/>
                <a:gd name="T1" fmla="*/ 5 h 50"/>
                <a:gd name="T2" fmla="*/ 6 w 74"/>
                <a:gd name="T3" fmla="*/ 4 h 50"/>
                <a:gd name="T4" fmla="*/ 6 w 74"/>
                <a:gd name="T5" fmla="*/ 3 h 50"/>
                <a:gd name="T6" fmla="*/ 6 w 74"/>
                <a:gd name="T7" fmla="*/ 2 h 50"/>
                <a:gd name="T8" fmla="*/ 6 w 74"/>
                <a:gd name="T9" fmla="*/ 2 h 50"/>
                <a:gd name="T10" fmla="*/ 6 w 74"/>
                <a:gd name="T11" fmla="*/ 1 h 50"/>
                <a:gd name="T12" fmla="*/ 5 w 74"/>
                <a:gd name="T13" fmla="*/ 1 h 50"/>
                <a:gd name="T14" fmla="*/ 5 w 74"/>
                <a:gd name="T15" fmla="*/ 1 h 50"/>
                <a:gd name="T16" fmla="*/ 5 w 74"/>
                <a:gd name="T17" fmla="*/ 1 h 50"/>
                <a:gd name="T18" fmla="*/ 4 w 74"/>
                <a:gd name="T19" fmla="*/ 0 h 50"/>
                <a:gd name="T20" fmla="*/ 3 w 74"/>
                <a:gd name="T21" fmla="*/ 1 h 50"/>
                <a:gd name="T22" fmla="*/ 3 w 74"/>
                <a:gd name="T23" fmla="*/ 1 h 50"/>
                <a:gd name="T24" fmla="*/ 3 w 74"/>
                <a:gd name="T25" fmla="*/ 1 h 50"/>
                <a:gd name="T26" fmla="*/ 2 w 74"/>
                <a:gd name="T27" fmla="*/ 1 h 50"/>
                <a:gd name="T28" fmla="*/ 2 w 74"/>
                <a:gd name="T29" fmla="*/ 2 h 50"/>
                <a:gd name="T30" fmla="*/ 1 w 74"/>
                <a:gd name="T31" fmla="*/ 2 h 50"/>
                <a:gd name="T32" fmla="*/ 1 w 74"/>
                <a:gd name="T33" fmla="*/ 3 h 50"/>
                <a:gd name="T34" fmla="*/ 1 w 74"/>
                <a:gd name="T35" fmla="*/ 4 h 50"/>
                <a:gd name="T36" fmla="*/ 0 w 74"/>
                <a:gd name="T37" fmla="*/ 5 h 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50">
                  <a:moveTo>
                    <a:pt x="72" y="50"/>
                  </a:moveTo>
                  <a:lnTo>
                    <a:pt x="74" y="41"/>
                  </a:lnTo>
                  <a:lnTo>
                    <a:pt x="74" y="33"/>
                  </a:lnTo>
                  <a:lnTo>
                    <a:pt x="74" y="26"/>
                  </a:lnTo>
                  <a:lnTo>
                    <a:pt x="72" y="18"/>
                  </a:lnTo>
                  <a:lnTo>
                    <a:pt x="70" y="12"/>
                  </a:lnTo>
                  <a:lnTo>
                    <a:pt x="65" y="6"/>
                  </a:lnTo>
                  <a:lnTo>
                    <a:pt x="61" y="3"/>
                  </a:lnTo>
                  <a:lnTo>
                    <a:pt x="56" y="1"/>
                  </a:lnTo>
                  <a:lnTo>
                    <a:pt x="49" y="0"/>
                  </a:lnTo>
                  <a:lnTo>
                    <a:pt x="43" y="1"/>
                  </a:lnTo>
                  <a:lnTo>
                    <a:pt x="37" y="3"/>
                  </a:lnTo>
                  <a:lnTo>
                    <a:pt x="30" y="6"/>
                  </a:lnTo>
                  <a:lnTo>
                    <a:pt x="24" y="12"/>
                  </a:lnTo>
                  <a:lnTo>
                    <a:pt x="17" y="18"/>
                  </a:lnTo>
                  <a:lnTo>
                    <a:pt x="12" y="26"/>
                  </a:lnTo>
                  <a:lnTo>
                    <a:pt x="8" y="33"/>
                  </a:lnTo>
                  <a:lnTo>
                    <a:pt x="4" y="41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0" name="Line 325"/>
            <p:cNvSpPr>
              <a:spLocks noChangeShapeType="1"/>
            </p:cNvSpPr>
            <p:nvPr/>
          </p:nvSpPr>
          <p:spPr bwMode="auto">
            <a:xfrm flipH="1">
              <a:off x="1252" y="2683"/>
              <a:ext cx="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1" name="Freeform 326"/>
            <p:cNvSpPr>
              <a:spLocks/>
            </p:cNvSpPr>
            <p:nvPr/>
          </p:nvSpPr>
          <p:spPr bwMode="auto">
            <a:xfrm>
              <a:off x="1213" y="2695"/>
              <a:ext cx="39" cy="31"/>
            </a:xfrm>
            <a:custGeom>
              <a:avLst/>
              <a:gdLst>
                <a:gd name="T0" fmla="*/ 1 w 73"/>
                <a:gd name="T1" fmla="*/ 0 h 51"/>
                <a:gd name="T2" fmla="*/ 0 w 73"/>
                <a:gd name="T3" fmla="*/ 1 h 51"/>
                <a:gd name="T4" fmla="*/ 0 w 73"/>
                <a:gd name="T5" fmla="*/ 2 h 51"/>
                <a:gd name="T6" fmla="*/ 0 w 73"/>
                <a:gd name="T7" fmla="*/ 3 h 51"/>
                <a:gd name="T8" fmla="*/ 1 w 73"/>
                <a:gd name="T9" fmla="*/ 4 h 51"/>
                <a:gd name="T10" fmla="*/ 1 w 73"/>
                <a:gd name="T11" fmla="*/ 5 h 51"/>
                <a:gd name="T12" fmla="*/ 1 w 73"/>
                <a:gd name="T13" fmla="*/ 6 h 51"/>
                <a:gd name="T14" fmla="*/ 1 w 73"/>
                <a:gd name="T15" fmla="*/ 7 h 51"/>
                <a:gd name="T16" fmla="*/ 2 w 73"/>
                <a:gd name="T17" fmla="*/ 7 h 51"/>
                <a:gd name="T18" fmla="*/ 2 w 73"/>
                <a:gd name="T19" fmla="*/ 7 h 51"/>
                <a:gd name="T20" fmla="*/ 3 w 73"/>
                <a:gd name="T21" fmla="*/ 7 h 51"/>
                <a:gd name="T22" fmla="*/ 3 w 73"/>
                <a:gd name="T23" fmla="*/ 7 h 51"/>
                <a:gd name="T24" fmla="*/ 3 w 73"/>
                <a:gd name="T25" fmla="*/ 6 h 51"/>
                <a:gd name="T26" fmla="*/ 4 w 73"/>
                <a:gd name="T27" fmla="*/ 5 h 51"/>
                <a:gd name="T28" fmla="*/ 5 w 73"/>
                <a:gd name="T29" fmla="*/ 4 h 51"/>
                <a:gd name="T30" fmla="*/ 5 w 73"/>
                <a:gd name="T31" fmla="*/ 3 h 51"/>
                <a:gd name="T32" fmla="*/ 5 w 73"/>
                <a:gd name="T33" fmla="*/ 2 h 51"/>
                <a:gd name="T34" fmla="*/ 6 w 73"/>
                <a:gd name="T35" fmla="*/ 1 h 51"/>
                <a:gd name="T36" fmla="*/ 6 w 73"/>
                <a:gd name="T37" fmla="*/ 0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51">
                  <a:moveTo>
                    <a:pt x="2" y="0"/>
                  </a:moveTo>
                  <a:lnTo>
                    <a:pt x="0" y="8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2" y="33"/>
                  </a:lnTo>
                  <a:lnTo>
                    <a:pt x="4" y="39"/>
                  </a:lnTo>
                  <a:lnTo>
                    <a:pt x="8" y="43"/>
                  </a:lnTo>
                  <a:lnTo>
                    <a:pt x="13" y="47"/>
                  </a:lnTo>
                  <a:lnTo>
                    <a:pt x="18" y="50"/>
                  </a:lnTo>
                  <a:lnTo>
                    <a:pt x="24" y="51"/>
                  </a:lnTo>
                  <a:lnTo>
                    <a:pt x="30" y="50"/>
                  </a:lnTo>
                  <a:lnTo>
                    <a:pt x="37" y="47"/>
                  </a:lnTo>
                  <a:lnTo>
                    <a:pt x="43" y="43"/>
                  </a:lnTo>
                  <a:lnTo>
                    <a:pt x="50" y="39"/>
                  </a:lnTo>
                  <a:lnTo>
                    <a:pt x="56" y="33"/>
                  </a:lnTo>
                  <a:lnTo>
                    <a:pt x="62" y="25"/>
                  </a:lnTo>
                  <a:lnTo>
                    <a:pt x="66" y="17"/>
                  </a:lnTo>
                  <a:lnTo>
                    <a:pt x="70" y="8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12" name="Line 327"/>
            <p:cNvSpPr>
              <a:spLocks noChangeShapeType="1"/>
            </p:cNvSpPr>
            <p:nvPr/>
          </p:nvSpPr>
          <p:spPr bwMode="auto">
            <a:xfrm flipV="1">
              <a:off x="1213" y="2683"/>
              <a:ext cx="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44" name="Group 328"/>
          <p:cNvGrpSpPr>
            <a:grpSpLocks/>
          </p:cNvGrpSpPr>
          <p:nvPr/>
        </p:nvGrpSpPr>
        <p:grpSpPr bwMode="auto">
          <a:xfrm>
            <a:off x="1800225" y="5740400"/>
            <a:ext cx="200025" cy="285750"/>
            <a:chOff x="1134" y="3616"/>
            <a:chExt cx="126" cy="180"/>
          </a:xfrm>
        </p:grpSpPr>
        <p:sp>
          <p:nvSpPr>
            <p:cNvPr id="90205" name="Freeform 329"/>
            <p:cNvSpPr>
              <a:spLocks/>
            </p:cNvSpPr>
            <p:nvPr/>
          </p:nvSpPr>
          <p:spPr bwMode="auto">
            <a:xfrm>
              <a:off x="1134" y="3746"/>
              <a:ext cx="51" cy="50"/>
            </a:xfrm>
            <a:custGeom>
              <a:avLst/>
              <a:gdLst>
                <a:gd name="T0" fmla="*/ 9 w 90"/>
                <a:gd name="T1" fmla="*/ 4 h 90"/>
                <a:gd name="T2" fmla="*/ 9 w 90"/>
                <a:gd name="T3" fmla="*/ 3 h 90"/>
                <a:gd name="T4" fmla="*/ 9 w 90"/>
                <a:gd name="T5" fmla="*/ 2 h 90"/>
                <a:gd name="T6" fmla="*/ 9 w 90"/>
                <a:gd name="T7" fmla="*/ 2 h 90"/>
                <a:gd name="T8" fmla="*/ 7 w 90"/>
                <a:gd name="T9" fmla="*/ 1 h 90"/>
                <a:gd name="T10" fmla="*/ 6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2 h 90"/>
                <a:gd name="T26" fmla="*/ 1 w 90"/>
                <a:gd name="T27" fmla="*/ 3 h 90"/>
                <a:gd name="T28" fmla="*/ 0 w 90"/>
                <a:gd name="T29" fmla="*/ 4 h 90"/>
                <a:gd name="T30" fmla="*/ 1 w 90"/>
                <a:gd name="T31" fmla="*/ 5 h 90"/>
                <a:gd name="T32" fmla="*/ 1 w 90"/>
                <a:gd name="T33" fmla="*/ 6 h 90"/>
                <a:gd name="T34" fmla="*/ 1 w 90"/>
                <a:gd name="T35" fmla="*/ 7 h 90"/>
                <a:gd name="T36" fmla="*/ 2 w 90"/>
                <a:gd name="T37" fmla="*/ 8 h 90"/>
                <a:gd name="T38" fmla="*/ 3 w 90"/>
                <a:gd name="T39" fmla="*/ 8 h 90"/>
                <a:gd name="T40" fmla="*/ 3 w 90"/>
                <a:gd name="T41" fmla="*/ 8 h 90"/>
                <a:gd name="T42" fmla="*/ 5 w 90"/>
                <a:gd name="T43" fmla="*/ 9 h 90"/>
                <a:gd name="T44" fmla="*/ 6 w 90"/>
                <a:gd name="T45" fmla="*/ 8 h 90"/>
                <a:gd name="T46" fmla="*/ 6 w 90"/>
                <a:gd name="T47" fmla="*/ 8 h 90"/>
                <a:gd name="T48" fmla="*/ 7 w 90"/>
                <a:gd name="T49" fmla="*/ 8 h 90"/>
                <a:gd name="T50" fmla="*/ 9 w 90"/>
                <a:gd name="T51" fmla="*/ 7 h 90"/>
                <a:gd name="T52" fmla="*/ 9 w 90"/>
                <a:gd name="T53" fmla="*/ 6 h 90"/>
                <a:gd name="T54" fmla="*/ 9 w 90"/>
                <a:gd name="T55" fmla="*/ 5 h 90"/>
                <a:gd name="T56" fmla="*/ 9 w 90"/>
                <a:gd name="T57" fmla="*/ 4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0" y="17"/>
                  </a:lnTo>
                  <a:lnTo>
                    <a:pt x="73" y="10"/>
                  </a:lnTo>
                  <a:lnTo>
                    <a:pt x="64" y="5"/>
                  </a:lnTo>
                  <a:lnTo>
                    <a:pt x="55" y="1"/>
                  </a:lnTo>
                  <a:lnTo>
                    <a:pt x="45" y="0"/>
                  </a:lnTo>
                  <a:lnTo>
                    <a:pt x="35" y="1"/>
                  </a:lnTo>
                  <a:lnTo>
                    <a:pt x="25" y="5"/>
                  </a:lnTo>
                  <a:lnTo>
                    <a:pt x="17" y="10"/>
                  </a:lnTo>
                  <a:lnTo>
                    <a:pt x="10" y="17"/>
                  </a:lnTo>
                  <a:lnTo>
                    <a:pt x="4" y="25"/>
                  </a:lnTo>
                  <a:lnTo>
                    <a:pt x="1" y="35"/>
                  </a:lnTo>
                  <a:lnTo>
                    <a:pt x="0" y="45"/>
                  </a:lnTo>
                  <a:lnTo>
                    <a:pt x="1" y="55"/>
                  </a:lnTo>
                  <a:lnTo>
                    <a:pt x="4" y="65"/>
                  </a:lnTo>
                  <a:lnTo>
                    <a:pt x="10" y="73"/>
                  </a:lnTo>
                  <a:lnTo>
                    <a:pt x="17" y="81"/>
                  </a:lnTo>
                  <a:lnTo>
                    <a:pt x="25" y="86"/>
                  </a:lnTo>
                  <a:lnTo>
                    <a:pt x="35" y="89"/>
                  </a:lnTo>
                  <a:lnTo>
                    <a:pt x="45" y="90"/>
                  </a:lnTo>
                  <a:lnTo>
                    <a:pt x="55" y="89"/>
                  </a:lnTo>
                  <a:lnTo>
                    <a:pt x="64" y="86"/>
                  </a:lnTo>
                  <a:lnTo>
                    <a:pt x="73" y="81"/>
                  </a:lnTo>
                  <a:lnTo>
                    <a:pt x="80" y="73"/>
                  </a:lnTo>
                  <a:lnTo>
                    <a:pt x="86" y="65"/>
                  </a:lnTo>
                  <a:lnTo>
                    <a:pt x="89" y="55"/>
                  </a:lnTo>
                  <a:lnTo>
                    <a:pt x="90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6" name="Freeform 330"/>
            <p:cNvSpPr>
              <a:spLocks/>
            </p:cNvSpPr>
            <p:nvPr/>
          </p:nvSpPr>
          <p:spPr bwMode="auto">
            <a:xfrm>
              <a:off x="1205" y="3616"/>
              <a:ext cx="55" cy="126"/>
            </a:xfrm>
            <a:custGeom>
              <a:avLst/>
              <a:gdLst>
                <a:gd name="T0" fmla="*/ 8 w 103"/>
                <a:gd name="T1" fmla="*/ 0 h 229"/>
                <a:gd name="T2" fmla="*/ 7 w 103"/>
                <a:gd name="T3" fmla="*/ 1 h 229"/>
                <a:gd name="T4" fmla="*/ 6 w 103"/>
                <a:gd name="T5" fmla="*/ 1 h 229"/>
                <a:gd name="T6" fmla="*/ 6 w 103"/>
                <a:gd name="T7" fmla="*/ 2 h 229"/>
                <a:gd name="T8" fmla="*/ 5 w 103"/>
                <a:gd name="T9" fmla="*/ 3 h 229"/>
                <a:gd name="T10" fmla="*/ 4 w 103"/>
                <a:gd name="T11" fmla="*/ 4 h 229"/>
                <a:gd name="T12" fmla="*/ 4 w 103"/>
                <a:gd name="T13" fmla="*/ 4 h 229"/>
                <a:gd name="T14" fmla="*/ 3 w 103"/>
                <a:gd name="T15" fmla="*/ 6 h 229"/>
                <a:gd name="T16" fmla="*/ 3 w 103"/>
                <a:gd name="T17" fmla="*/ 7 h 229"/>
                <a:gd name="T18" fmla="*/ 2 w 103"/>
                <a:gd name="T19" fmla="*/ 8 h 229"/>
                <a:gd name="T20" fmla="*/ 2 w 103"/>
                <a:gd name="T21" fmla="*/ 9 h 229"/>
                <a:gd name="T22" fmla="*/ 1 w 103"/>
                <a:gd name="T23" fmla="*/ 17 h 229"/>
                <a:gd name="T24" fmla="*/ 1 w 103"/>
                <a:gd name="T25" fmla="*/ 17 h 229"/>
                <a:gd name="T26" fmla="*/ 0 w 103"/>
                <a:gd name="T27" fmla="*/ 18 h 229"/>
                <a:gd name="T28" fmla="*/ 1 w 103"/>
                <a:gd name="T29" fmla="*/ 19 h 229"/>
                <a:gd name="T30" fmla="*/ 1 w 103"/>
                <a:gd name="T31" fmla="*/ 19 h 229"/>
                <a:gd name="T32" fmla="*/ 1 w 103"/>
                <a:gd name="T33" fmla="*/ 20 h 229"/>
                <a:gd name="T34" fmla="*/ 1 w 103"/>
                <a:gd name="T35" fmla="*/ 20 h 229"/>
                <a:gd name="T36" fmla="*/ 1 w 103"/>
                <a:gd name="T37" fmla="*/ 20 h 229"/>
                <a:gd name="T38" fmla="*/ 2 w 103"/>
                <a:gd name="T39" fmla="*/ 21 h 229"/>
                <a:gd name="T40" fmla="*/ 2 w 103"/>
                <a:gd name="T41" fmla="*/ 21 h 229"/>
                <a:gd name="T42" fmla="*/ 3 w 103"/>
                <a:gd name="T43" fmla="*/ 21 h 229"/>
                <a:gd name="T44" fmla="*/ 3 w 103"/>
                <a:gd name="T45" fmla="*/ 20 h 229"/>
                <a:gd name="T46" fmla="*/ 4 w 103"/>
                <a:gd name="T47" fmla="*/ 20 h 229"/>
                <a:gd name="T48" fmla="*/ 4 w 103"/>
                <a:gd name="T49" fmla="*/ 20 h 229"/>
                <a:gd name="T50" fmla="*/ 5 w 103"/>
                <a:gd name="T51" fmla="*/ 19 h 229"/>
                <a:gd name="T52" fmla="*/ 5 w 103"/>
                <a:gd name="T53" fmla="*/ 19 h 229"/>
                <a:gd name="T54" fmla="*/ 5 w 103"/>
                <a:gd name="T55" fmla="*/ 18 h 229"/>
                <a:gd name="T56" fmla="*/ 6 w 103"/>
                <a:gd name="T57" fmla="*/ 17 h 229"/>
                <a:gd name="T58" fmla="*/ 6 w 103"/>
                <a:gd name="T59" fmla="*/ 17 h 229"/>
                <a:gd name="T60" fmla="*/ 6 w 103"/>
                <a:gd name="T61" fmla="*/ 14 h 229"/>
                <a:gd name="T62" fmla="*/ 6 w 103"/>
                <a:gd name="T63" fmla="*/ 13 h 229"/>
                <a:gd name="T64" fmla="*/ 7 w 103"/>
                <a:gd name="T65" fmla="*/ 13 h 229"/>
                <a:gd name="T66" fmla="*/ 7 w 103"/>
                <a:gd name="T67" fmla="*/ 12 h 229"/>
                <a:gd name="T68" fmla="*/ 6 w 103"/>
                <a:gd name="T69" fmla="*/ 11 h 229"/>
                <a:gd name="T70" fmla="*/ 6 w 103"/>
                <a:gd name="T71" fmla="*/ 10 h 229"/>
                <a:gd name="T72" fmla="*/ 6 w 103"/>
                <a:gd name="T73" fmla="*/ 10 h 229"/>
                <a:gd name="T74" fmla="*/ 6 w 103"/>
                <a:gd name="T75" fmla="*/ 9 h 229"/>
                <a:gd name="T76" fmla="*/ 5 w 103"/>
                <a:gd name="T77" fmla="*/ 9 h 229"/>
                <a:gd name="T78" fmla="*/ 5 w 103"/>
                <a:gd name="T79" fmla="*/ 9 h 229"/>
                <a:gd name="T80" fmla="*/ 2 w 103"/>
                <a:gd name="T81" fmla="*/ 9 h 2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29">
                  <a:moveTo>
                    <a:pt x="103" y="0"/>
                  </a:moveTo>
                  <a:lnTo>
                    <a:pt x="94" y="6"/>
                  </a:lnTo>
                  <a:lnTo>
                    <a:pt x="83" y="13"/>
                  </a:lnTo>
                  <a:lnTo>
                    <a:pt x="73" y="20"/>
                  </a:lnTo>
                  <a:lnTo>
                    <a:pt x="65" y="30"/>
                  </a:lnTo>
                  <a:lnTo>
                    <a:pt x="55" y="40"/>
                  </a:lnTo>
                  <a:lnTo>
                    <a:pt x="48" y="51"/>
                  </a:lnTo>
                  <a:lnTo>
                    <a:pt x="40" y="63"/>
                  </a:lnTo>
                  <a:lnTo>
                    <a:pt x="33" y="76"/>
                  </a:lnTo>
                  <a:lnTo>
                    <a:pt x="28" y="89"/>
                  </a:lnTo>
                  <a:lnTo>
                    <a:pt x="23" y="102"/>
                  </a:lnTo>
                  <a:lnTo>
                    <a:pt x="3" y="178"/>
                  </a:lnTo>
                  <a:lnTo>
                    <a:pt x="1" y="187"/>
                  </a:lnTo>
                  <a:lnTo>
                    <a:pt x="0" y="195"/>
                  </a:lnTo>
                  <a:lnTo>
                    <a:pt x="1" y="204"/>
                  </a:lnTo>
                  <a:lnTo>
                    <a:pt x="2" y="211"/>
                  </a:lnTo>
                  <a:lnTo>
                    <a:pt x="5" y="216"/>
                  </a:lnTo>
                  <a:lnTo>
                    <a:pt x="8" y="222"/>
                  </a:lnTo>
                  <a:lnTo>
                    <a:pt x="14" y="226"/>
                  </a:lnTo>
                  <a:lnTo>
                    <a:pt x="19" y="228"/>
                  </a:lnTo>
                  <a:lnTo>
                    <a:pt x="24" y="229"/>
                  </a:lnTo>
                  <a:lnTo>
                    <a:pt x="31" y="228"/>
                  </a:lnTo>
                  <a:lnTo>
                    <a:pt x="37" y="226"/>
                  </a:lnTo>
                  <a:lnTo>
                    <a:pt x="45" y="222"/>
                  </a:lnTo>
                  <a:lnTo>
                    <a:pt x="51" y="216"/>
                  </a:lnTo>
                  <a:lnTo>
                    <a:pt x="56" y="211"/>
                  </a:lnTo>
                  <a:lnTo>
                    <a:pt x="62" y="204"/>
                  </a:lnTo>
                  <a:lnTo>
                    <a:pt x="67" y="195"/>
                  </a:lnTo>
                  <a:lnTo>
                    <a:pt x="70" y="187"/>
                  </a:lnTo>
                  <a:lnTo>
                    <a:pt x="73" y="178"/>
                  </a:lnTo>
                  <a:lnTo>
                    <a:pt x="81" y="153"/>
                  </a:lnTo>
                  <a:lnTo>
                    <a:pt x="83" y="144"/>
                  </a:lnTo>
                  <a:lnTo>
                    <a:pt x="84" y="134"/>
                  </a:lnTo>
                  <a:lnTo>
                    <a:pt x="84" y="126"/>
                  </a:lnTo>
                  <a:lnTo>
                    <a:pt x="83" y="118"/>
                  </a:lnTo>
                  <a:lnTo>
                    <a:pt x="80" y="112"/>
                  </a:lnTo>
                  <a:lnTo>
                    <a:pt x="76" y="107"/>
                  </a:lnTo>
                  <a:lnTo>
                    <a:pt x="71" y="104"/>
                  </a:lnTo>
                  <a:lnTo>
                    <a:pt x="65" y="101"/>
                  </a:lnTo>
                  <a:lnTo>
                    <a:pt x="58" y="102"/>
                  </a:lnTo>
                  <a:lnTo>
                    <a:pt x="23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47" name="Group 331"/>
          <p:cNvGrpSpPr>
            <a:grpSpLocks/>
          </p:cNvGrpSpPr>
          <p:nvPr/>
        </p:nvGrpSpPr>
        <p:grpSpPr bwMode="auto">
          <a:xfrm>
            <a:off x="1844675" y="4065588"/>
            <a:ext cx="5713413" cy="1924050"/>
            <a:chOff x="1162" y="2561"/>
            <a:chExt cx="3599" cy="1212"/>
          </a:xfrm>
        </p:grpSpPr>
        <p:sp>
          <p:nvSpPr>
            <p:cNvPr id="90203" name="Line 332"/>
            <p:cNvSpPr>
              <a:spLocks noChangeShapeType="1"/>
            </p:cNvSpPr>
            <p:nvPr/>
          </p:nvSpPr>
          <p:spPr bwMode="auto">
            <a:xfrm>
              <a:off x="1162" y="2561"/>
              <a:ext cx="23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4" name="Line 333"/>
            <p:cNvSpPr>
              <a:spLocks noChangeShapeType="1"/>
            </p:cNvSpPr>
            <p:nvPr/>
          </p:nvSpPr>
          <p:spPr bwMode="auto">
            <a:xfrm>
              <a:off x="1162" y="3773"/>
              <a:ext cx="35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50" name="Group 334"/>
          <p:cNvGrpSpPr>
            <a:grpSpLocks/>
          </p:cNvGrpSpPr>
          <p:nvPr/>
        </p:nvGrpSpPr>
        <p:grpSpPr bwMode="auto">
          <a:xfrm>
            <a:off x="5640388" y="1992313"/>
            <a:ext cx="1917700" cy="3997325"/>
            <a:chOff x="3553" y="1255"/>
            <a:chExt cx="1208" cy="2518"/>
          </a:xfrm>
        </p:grpSpPr>
        <p:sp>
          <p:nvSpPr>
            <p:cNvPr id="90201" name="Line 335"/>
            <p:cNvSpPr>
              <a:spLocks noChangeShapeType="1"/>
            </p:cNvSpPr>
            <p:nvPr/>
          </p:nvSpPr>
          <p:spPr bwMode="auto">
            <a:xfrm flipV="1">
              <a:off x="3553" y="1255"/>
              <a:ext cx="0" cy="13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2" name="Line 336"/>
            <p:cNvSpPr>
              <a:spLocks noChangeShapeType="1"/>
            </p:cNvSpPr>
            <p:nvPr/>
          </p:nvSpPr>
          <p:spPr bwMode="auto">
            <a:xfrm flipV="1">
              <a:off x="4761" y="1255"/>
              <a:ext cx="0" cy="25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4353" name="Line 337"/>
          <p:cNvSpPr>
            <a:spLocks noChangeShapeType="1"/>
          </p:cNvSpPr>
          <p:nvPr/>
        </p:nvSpPr>
        <p:spPr bwMode="auto">
          <a:xfrm>
            <a:off x="4346575" y="1992313"/>
            <a:ext cx="32115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4354" name="Group 338"/>
          <p:cNvGrpSpPr>
            <a:grpSpLocks/>
          </p:cNvGrpSpPr>
          <p:nvPr/>
        </p:nvGrpSpPr>
        <p:grpSpPr bwMode="auto">
          <a:xfrm>
            <a:off x="7519988" y="1955800"/>
            <a:ext cx="255587" cy="273050"/>
            <a:chOff x="4737" y="1232"/>
            <a:chExt cx="161" cy="172"/>
          </a:xfrm>
        </p:grpSpPr>
        <p:sp>
          <p:nvSpPr>
            <p:cNvPr id="90197" name="Freeform 339"/>
            <p:cNvSpPr>
              <a:spLocks/>
            </p:cNvSpPr>
            <p:nvPr/>
          </p:nvSpPr>
          <p:spPr bwMode="auto">
            <a:xfrm>
              <a:off x="4737" y="1232"/>
              <a:ext cx="51" cy="51"/>
            </a:xfrm>
            <a:custGeom>
              <a:avLst/>
              <a:gdLst>
                <a:gd name="T0" fmla="*/ 9 w 90"/>
                <a:gd name="T1" fmla="*/ 5 h 90"/>
                <a:gd name="T2" fmla="*/ 9 w 90"/>
                <a:gd name="T3" fmla="*/ 3 h 90"/>
                <a:gd name="T4" fmla="*/ 9 w 90"/>
                <a:gd name="T5" fmla="*/ 3 h 90"/>
                <a:gd name="T6" fmla="*/ 9 w 90"/>
                <a:gd name="T7" fmla="*/ 2 h 90"/>
                <a:gd name="T8" fmla="*/ 7 w 90"/>
                <a:gd name="T9" fmla="*/ 1 h 90"/>
                <a:gd name="T10" fmla="*/ 7 w 90"/>
                <a:gd name="T11" fmla="*/ 1 h 90"/>
                <a:gd name="T12" fmla="*/ 6 w 90"/>
                <a:gd name="T13" fmla="*/ 1 h 90"/>
                <a:gd name="T14" fmla="*/ 5 w 90"/>
                <a:gd name="T15" fmla="*/ 0 h 90"/>
                <a:gd name="T16" fmla="*/ 3 w 90"/>
                <a:gd name="T17" fmla="*/ 1 h 90"/>
                <a:gd name="T18" fmla="*/ 3 w 90"/>
                <a:gd name="T19" fmla="*/ 1 h 90"/>
                <a:gd name="T20" fmla="*/ 2 w 90"/>
                <a:gd name="T21" fmla="*/ 1 h 90"/>
                <a:gd name="T22" fmla="*/ 1 w 90"/>
                <a:gd name="T23" fmla="*/ 2 h 90"/>
                <a:gd name="T24" fmla="*/ 1 w 90"/>
                <a:gd name="T25" fmla="*/ 3 h 90"/>
                <a:gd name="T26" fmla="*/ 1 w 90"/>
                <a:gd name="T27" fmla="*/ 3 h 90"/>
                <a:gd name="T28" fmla="*/ 0 w 90"/>
                <a:gd name="T29" fmla="*/ 5 h 90"/>
                <a:gd name="T30" fmla="*/ 1 w 90"/>
                <a:gd name="T31" fmla="*/ 6 h 90"/>
                <a:gd name="T32" fmla="*/ 1 w 90"/>
                <a:gd name="T33" fmla="*/ 6 h 90"/>
                <a:gd name="T34" fmla="*/ 1 w 90"/>
                <a:gd name="T35" fmla="*/ 7 h 90"/>
                <a:gd name="T36" fmla="*/ 2 w 90"/>
                <a:gd name="T37" fmla="*/ 9 h 90"/>
                <a:gd name="T38" fmla="*/ 3 w 90"/>
                <a:gd name="T39" fmla="*/ 9 h 90"/>
                <a:gd name="T40" fmla="*/ 3 w 90"/>
                <a:gd name="T41" fmla="*/ 9 h 90"/>
                <a:gd name="T42" fmla="*/ 5 w 90"/>
                <a:gd name="T43" fmla="*/ 9 h 90"/>
                <a:gd name="T44" fmla="*/ 6 w 90"/>
                <a:gd name="T45" fmla="*/ 9 h 90"/>
                <a:gd name="T46" fmla="*/ 7 w 90"/>
                <a:gd name="T47" fmla="*/ 9 h 90"/>
                <a:gd name="T48" fmla="*/ 7 w 90"/>
                <a:gd name="T49" fmla="*/ 9 h 90"/>
                <a:gd name="T50" fmla="*/ 9 w 90"/>
                <a:gd name="T51" fmla="*/ 7 h 90"/>
                <a:gd name="T52" fmla="*/ 9 w 90"/>
                <a:gd name="T53" fmla="*/ 6 h 90"/>
                <a:gd name="T54" fmla="*/ 9 w 90"/>
                <a:gd name="T55" fmla="*/ 6 h 90"/>
                <a:gd name="T56" fmla="*/ 9 w 90"/>
                <a:gd name="T57" fmla="*/ 5 h 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0" h="90">
                  <a:moveTo>
                    <a:pt x="90" y="44"/>
                  </a:moveTo>
                  <a:lnTo>
                    <a:pt x="89" y="35"/>
                  </a:lnTo>
                  <a:lnTo>
                    <a:pt x="86" y="25"/>
                  </a:lnTo>
                  <a:lnTo>
                    <a:pt x="81" y="17"/>
                  </a:lnTo>
                  <a:lnTo>
                    <a:pt x="73" y="9"/>
                  </a:lnTo>
                  <a:lnTo>
                    <a:pt x="65" y="4"/>
                  </a:lnTo>
                  <a:lnTo>
                    <a:pt x="55" y="1"/>
                  </a:lnTo>
                  <a:lnTo>
                    <a:pt x="46" y="0"/>
                  </a:lnTo>
                  <a:lnTo>
                    <a:pt x="35" y="1"/>
                  </a:lnTo>
                  <a:lnTo>
                    <a:pt x="25" y="4"/>
                  </a:lnTo>
                  <a:lnTo>
                    <a:pt x="17" y="9"/>
                  </a:lnTo>
                  <a:lnTo>
                    <a:pt x="10" y="17"/>
                  </a:lnTo>
                  <a:lnTo>
                    <a:pt x="5" y="25"/>
                  </a:lnTo>
                  <a:lnTo>
                    <a:pt x="1" y="35"/>
                  </a:lnTo>
                  <a:lnTo>
                    <a:pt x="0" y="44"/>
                  </a:lnTo>
                  <a:lnTo>
                    <a:pt x="1" y="54"/>
                  </a:lnTo>
                  <a:lnTo>
                    <a:pt x="5" y="63"/>
                  </a:lnTo>
                  <a:lnTo>
                    <a:pt x="10" y="73"/>
                  </a:lnTo>
                  <a:lnTo>
                    <a:pt x="17" y="79"/>
                  </a:lnTo>
                  <a:lnTo>
                    <a:pt x="25" y="85"/>
                  </a:lnTo>
                  <a:lnTo>
                    <a:pt x="35" y="88"/>
                  </a:lnTo>
                  <a:lnTo>
                    <a:pt x="46" y="90"/>
                  </a:lnTo>
                  <a:lnTo>
                    <a:pt x="55" y="88"/>
                  </a:lnTo>
                  <a:lnTo>
                    <a:pt x="65" y="85"/>
                  </a:lnTo>
                  <a:lnTo>
                    <a:pt x="73" y="79"/>
                  </a:lnTo>
                  <a:lnTo>
                    <a:pt x="81" y="73"/>
                  </a:lnTo>
                  <a:lnTo>
                    <a:pt x="86" y="63"/>
                  </a:lnTo>
                  <a:lnTo>
                    <a:pt x="89" y="54"/>
                  </a:lnTo>
                  <a:lnTo>
                    <a:pt x="90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198" name="Freeform 340"/>
            <p:cNvSpPr>
              <a:spLocks/>
            </p:cNvSpPr>
            <p:nvPr/>
          </p:nvSpPr>
          <p:spPr bwMode="auto">
            <a:xfrm>
              <a:off x="4772" y="1279"/>
              <a:ext cx="55" cy="125"/>
            </a:xfrm>
            <a:custGeom>
              <a:avLst/>
              <a:gdLst>
                <a:gd name="T0" fmla="*/ 8 w 103"/>
                <a:gd name="T1" fmla="*/ 0 h 228"/>
                <a:gd name="T2" fmla="*/ 7 w 103"/>
                <a:gd name="T3" fmla="*/ 1 h 228"/>
                <a:gd name="T4" fmla="*/ 6 w 103"/>
                <a:gd name="T5" fmla="*/ 1 h 228"/>
                <a:gd name="T6" fmla="*/ 6 w 103"/>
                <a:gd name="T7" fmla="*/ 2 h 228"/>
                <a:gd name="T8" fmla="*/ 5 w 103"/>
                <a:gd name="T9" fmla="*/ 2 h 228"/>
                <a:gd name="T10" fmla="*/ 4 w 103"/>
                <a:gd name="T11" fmla="*/ 4 h 228"/>
                <a:gd name="T12" fmla="*/ 4 w 103"/>
                <a:gd name="T13" fmla="*/ 4 h 228"/>
                <a:gd name="T14" fmla="*/ 3 w 103"/>
                <a:gd name="T15" fmla="*/ 5 h 228"/>
                <a:gd name="T16" fmla="*/ 3 w 103"/>
                <a:gd name="T17" fmla="*/ 7 h 228"/>
                <a:gd name="T18" fmla="*/ 2 w 103"/>
                <a:gd name="T19" fmla="*/ 8 h 228"/>
                <a:gd name="T20" fmla="*/ 2 w 103"/>
                <a:gd name="T21" fmla="*/ 9 h 228"/>
                <a:gd name="T22" fmla="*/ 1 w 103"/>
                <a:gd name="T23" fmla="*/ 16 h 228"/>
                <a:gd name="T24" fmla="*/ 1 w 103"/>
                <a:gd name="T25" fmla="*/ 16 h 228"/>
                <a:gd name="T26" fmla="*/ 0 w 103"/>
                <a:gd name="T27" fmla="*/ 18 h 228"/>
                <a:gd name="T28" fmla="*/ 0 w 103"/>
                <a:gd name="T29" fmla="*/ 18 h 228"/>
                <a:gd name="T30" fmla="*/ 1 w 103"/>
                <a:gd name="T31" fmla="*/ 19 h 228"/>
                <a:gd name="T32" fmla="*/ 1 w 103"/>
                <a:gd name="T33" fmla="*/ 20 h 228"/>
                <a:gd name="T34" fmla="*/ 1 w 103"/>
                <a:gd name="T35" fmla="*/ 20 h 228"/>
                <a:gd name="T36" fmla="*/ 1 w 103"/>
                <a:gd name="T37" fmla="*/ 20 h 228"/>
                <a:gd name="T38" fmla="*/ 2 w 103"/>
                <a:gd name="T39" fmla="*/ 20 h 228"/>
                <a:gd name="T40" fmla="*/ 2 w 103"/>
                <a:gd name="T41" fmla="*/ 21 h 228"/>
                <a:gd name="T42" fmla="*/ 3 w 103"/>
                <a:gd name="T43" fmla="*/ 20 h 228"/>
                <a:gd name="T44" fmla="*/ 3 w 103"/>
                <a:gd name="T45" fmla="*/ 20 h 228"/>
                <a:gd name="T46" fmla="*/ 3 w 103"/>
                <a:gd name="T47" fmla="*/ 20 h 228"/>
                <a:gd name="T48" fmla="*/ 4 w 103"/>
                <a:gd name="T49" fmla="*/ 20 h 228"/>
                <a:gd name="T50" fmla="*/ 5 w 103"/>
                <a:gd name="T51" fmla="*/ 19 h 228"/>
                <a:gd name="T52" fmla="*/ 5 w 103"/>
                <a:gd name="T53" fmla="*/ 18 h 228"/>
                <a:gd name="T54" fmla="*/ 5 w 103"/>
                <a:gd name="T55" fmla="*/ 18 h 228"/>
                <a:gd name="T56" fmla="*/ 6 w 103"/>
                <a:gd name="T57" fmla="*/ 16 h 228"/>
                <a:gd name="T58" fmla="*/ 6 w 103"/>
                <a:gd name="T59" fmla="*/ 16 h 228"/>
                <a:gd name="T60" fmla="*/ 6 w 103"/>
                <a:gd name="T61" fmla="*/ 14 h 228"/>
                <a:gd name="T62" fmla="*/ 6 w 103"/>
                <a:gd name="T63" fmla="*/ 13 h 228"/>
                <a:gd name="T64" fmla="*/ 7 w 103"/>
                <a:gd name="T65" fmla="*/ 12 h 228"/>
                <a:gd name="T66" fmla="*/ 7 w 103"/>
                <a:gd name="T67" fmla="*/ 11 h 228"/>
                <a:gd name="T68" fmla="*/ 6 w 103"/>
                <a:gd name="T69" fmla="*/ 10 h 228"/>
                <a:gd name="T70" fmla="*/ 6 w 103"/>
                <a:gd name="T71" fmla="*/ 10 h 228"/>
                <a:gd name="T72" fmla="*/ 6 w 103"/>
                <a:gd name="T73" fmla="*/ 10 h 228"/>
                <a:gd name="T74" fmla="*/ 6 w 103"/>
                <a:gd name="T75" fmla="*/ 9 h 228"/>
                <a:gd name="T76" fmla="*/ 5 w 103"/>
                <a:gd name="T77" fmla="*/ 9 h 228"/>
                <a:gd name="T78" fmla="*/ 5 w 103"/>
                <a:gd name="T79" fmla="*/ 9 h 228"/>
                <a:gd name="T80" fmla="*/ 2 w 103"/>
                <a:gd name="T81" fmla="*/ 9 h 2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3" h="228">
                  <a:moveTo>
                    <a:pt x="103" y="0"/>
                  </a:moveTo>
                  <a:lnTo>
                    <a:pt x="93" y="4"/>
                  </a:lnTo>
                  <a:lnTo>
                    <a:pt x="83" y="11"/>
                  </a:lnTo>
                  <a:lnTo>
                    <a:pt x="73" y="19"/>
                  </a:lnTo>
                  <a:lnTo>
                    <a:pt x="64" y="28"/>
                  </a:lnTo>
                  <a:lnTo>
                    <a:pt x="55" y="38"/>
                  </a:lnTo>
                  <a:lnTo>
                    <a:pt x="47" y="50"/>
                  </a:lnTo>
                  <a:lnTo>
                    <a:pt x="39" y="61"/>
                  </a:lnTo>
                  <a:lnTo>
                    <a:pt x="33" y="74"/>
                  </a:lnTo>
                  <a:lnTo>
                    <a:pt x="27" y="87"/>
                  </a:lnTo>
                  <a:lnTo>
                    <a:pt x="23" y="101"/>
                  </a:lnTo>
                  <a:lnTo>
                    <a:pt x="2" y="176"/>
                  </a:lnTo>
                  <a:lnTo>
                    <a:pt x="1" y="185"/>
                  </a:lnTo>
                  <a:lnTo>
                    <a:pt x="0" y="193"/>
                  </a:lnTo>
                  <a:lnTo>
                    <a:pt x="0" y="202"/>
                  </a:lnTo>
                  <a:lnTo>
                    <a:pt x="2" y="209"/>
                  </a:lnTo>
                  <a:lnTo>
                    <a:pt x="5" y="216"/>
                  </a:lnTo>
                  <a:lnTo>
                    <a:pt x="8" y="220"/>
                  </a:lnTo>
                  <a:lnTo>
                    <a:pt x="12" y="224"/>
                  </a:lnTo>
                  <a:lnTo>
                    <a:pt x="18" y="226"/>
                  </a:lnTo>
                  <a:lnTo>
                    <a:pt x="24" y="228"/>
                  </a:lnTo>
                  <a:lnTo>
                    <a:pt x="31" y="226"/>
                  </a:lnTo>
                  <a:lnTo>
                    <a:pt x="37" y="224"/>
                  </a:lnTo>
                  <a:lnTo>
                    <a:pt x="43" y="220"/>
                  </a:lnTo>
                  <a:lnTo>
                    <a:pt x="50" y="216"/>
                  </a:lnTo>
                  <a:lnTo>
                    <a:pt x="56" y="209"/>
                  </a:lnTo>
                  <a:lnTo>
                    <a:pt x="61" y="202"/>
                  </a:lnTo>
                  <a:lnTo>
                    <a:pt x="67" y="193"/>
                  </a:lnTo>
                  <a:lnTo>
                    <a:pt x="70" y="185"/>
                  </a:lnTo>
                  <a:lnTo>
                    <a:pt x="73" y="176"/>
                  </a:lnTo>
                  <a:lnTo>
                    <a:pt x="80" y="151"/>
                  </a:lnTo>
                  <a:lnTo>
                    <a:pt x="83" y="142"/>
                  </a:lnTo>
                  <a:lnTo>
                    <a:pt x="84" y="133"/>
                  </a:lnTo>
                  <a:lnTo>
                    <a:pt x="84" y="124"/>
                  </a:lnTo>
                  <a:lnTo>
                    <a:pt x="83" y="117"/>
                  </a:lnTo>
                  <a:lnTo>
                    <a:pt x="80" y="110"/>
                  </a:lnTo>
                  <a:lnTo>
                    <a:pt x="75" y="105"/>
                  </a:lnTo>
                  <a:lnTo>
                    <a:pt x="70" y="102"/>
                  </a:lnTo>
                  <a:lnTo>
                    <a:pt x="65" y="100"/>
                  </a:lnTo>
                  <a:lnTo>
                    <a:pt x="58" y="101"/>
                  </a:lnTo>
                  <a:lnTo>
                    <a:pt x="23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199" name="Line 341"/>
            <p:cNvSpPr>
              <a:spLocks noChangeShapeType="1"/>
            </p:cNvSpPr>
            <p:nvPr/>
          </p:nvSpPr>
          <p:spPr bwMode="auto">
            <a:xfrm flipV="1">
              <a:off x="4863" y="1279"/>
              <a:ext cx="1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200" name="Line 342"/>
            <p:cNvSpPr>
              <a:spLocks noChangeShapeType="1"/>
            </p:cNvSpPr>
            <p:nvPr/>
          </p:nvSpPr>
          <p:spPr bwMode="auto">
            <a:xfrm flipH="1">
              <a:off x="4886" y="1279"/>
              <a:ext cx="1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4359" name="Group 343"/>
          <p:cNvGrpSpPr>
            <a:grpSpLocks/>
          </p:cNvGrpSpPr>
          <p:nvPr/>
        </p:nvGrpSpPr>
        <p:grpSpPr bwMode="auto">
          <a:xfrm>
            <a:off x="5378450" y="1955800"/>
            <a:ext cx="300038" cy="292100"/>
            <a:chOff x="3388" y="1232"/>
            <a:chExt cx="189" cy="184"/>
          </a:xfrm>
        </p:grpSpPr>
        <p:sp>
          <p:nvSpPr>
            <p:cNvPr id="90187" name="Line 344"/>
            <p:cNvSpPr>
              <a:spLocks noChangeShapeType="1"/>
            </p:cNvSpPr>
            <p:nvPr/>
          </p:nvSpPr>
          <p:spPr bwMode="auto">
            <a:xfrm>
              <a:off x="3388" y="1404"/>
              <a:ext cx="142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0188" name="Group 345"/>
            <p:cNvGrpSpPr>
              <a:grpSpLocks/>
            </p:cNvGrpSpPr>
            <p:nvPr/>
          </p:nvGrpSpPr>
          <p:grpSpPr bwMode="auto">
            <a:xfrm>
              <a:off x="3408" y="1232"/>
              <a:ext cx="169" cy="184"/>
              <a:chOff x="3408" y="1232"/>
              <a:chExt cx="169" cy="184"/>
            </a:xfrm>
          </p:grpSpPr>
          <p:sp>
            <p:nvSpPr>
              <p:cNvPr id="90189" name="Freeform 346"/>
              <p:cNvSpPr>
                <a:spLocks/>
              </p:cNvSpPr>
              <p:nvPr/>
            </p:nvSpPr>
            <p:spPr bwMode="auto">
              <a:xfrm>
                <a:off x="3530" y="1232"/>
                <a:ext cx="47" cy="51"/>
              </a:xfrm>
              <a:custGeom>
                <a:avLst/>
                <a:gdLst>
                  <a:gd name="T0" fmla="*/ 7 w 89"/>
                  <a:gd name="T1" fmla="*/ 5 h 90"/>
                  <a:gd name="T2" fmla="*/ 7 w 89"/>
                  <a:gd name="T3" fmla="*/ 3 h 90"/>
                  <a:gd name="T4" fmla="*/ 7 w 89"/>
                  <a:gd name="T5" fmla="*/ 3 h 90"/>
                  <a:gd name="T6" fmla="*/ 6 w 89"/>
                  <a:gd name="T7" fmla="*/ 2 h 90"/>
                  <a:gd name="T8" fmla="*/ 6 w 89"/>
                  <a:gd name="T9" fmla="*/ 1 h 90"/>
                  <a:gd name="T10" fmla="*/ 5 w 89"/>
                  <a:gd name="T11" fmla="*/ 1 h 90"/>
                  <a:gd name="T12" fmla="*/ 4 w 89"/>
                  <a:gd name="T13" fmla="*/ 1 h 90"/>
                  <a:gd name="T14" fmla="*/ 3 w 89"/>
                  <a:gd name="T15" fmla="*/ 0 h 90"/>
                  <a:gd name="T16" fmla="*/ 3 w 89"/>
                  <a:gd name="T17" fmla="*/ 1 h 90"/>
                  <a:gd name="T18" fmla="*/ 2 w 89"/>
                  <a:gd name="T19" fmla="*/ 1 h 90"/>
                  <a:gd name="T20" fmla="*/ 1 w 89"/>
                  <a:gd name="T21" fmla="*/ 1 h 90"/>
                  <a:gd name="T22" fmla="*/ 1 w 89"/>
                  <a:gd name="T23" fmla="*/ 2 h 90"/>
                  <a:gd name="T24" fmla="*/ 1 w 89"/>
                  <a:gd name="T25" fmla="*/ 3 h 90"/>
                  <a:gd name="T26" fmla="*/ 1 w 89"/>
                  <a:gd name="T27" fmla="*/ 3 h 90"/>
                  <a:gd name="T28" fmla="*/ 0 w 89"/>
                  <a:gd name="T29" fmla="*/ 5 h 90"/>
                  <a:gd name="T30" fmla="*/ 1 w 89"/>
                  <a:gd name="T31" fmla="*/ 6 h 90"/>
                  <a:gd name="T32" fmla="*/ 1 w 89"/>
                  <a:gd name="T33" fmla="*/ 6 h 90"/>
                  <a:gd name="T34" fmla="*/ 1 w 89"/>
                  <a:gd name="T35" fmla="*/ 7 h 90"/>
                  <a:gd name="T36" fmla="*/ 1 w 89"/>
                  <a:gd name="T37" fmla="*/ 9 h 90"/>
                  <a:gd name="T38" fmla="*/ 2 w 89"/>
                  <a:gd name="T39" fmla="*/ 9 h 90"/>
                  <a:gd name="T40" fmla="*/ 3 w 89"/>
                  <a:gd name="T41" fmla="*/ 9 h 90"/>
                  <a:gd name="T42" fmla="*/ 3 w 89"/>
                  <a:gd name="T43" fmla="*/ 9 h 90"/>
                  <a:gd name="T44" fmla="*/ 4 w 89"/>
                  <a:gd name="T45" fmla="*/ 9 h 90"/>
                  <a:gd name="T46" fmla="*/ 5 w 89"/>
                  <a:gd name="T47" fmla="*/ 9 h 90"/>
                  <a:gd name="T48" fmla="*/ 6 w 89"/>
                  <a:gd name="T49" fmla="*/ 9 h 90"/>
                  <a:gd name="T50" fmla="*/ 6 w 89"/>
                  <a:gd name="T51" fmla="*/ 7 h 90"/>
                  <a:gd name="T52" fmla="*/ 7 w 89"/>
                  <a:gd name="T53" fmla="*/ 6 h 90"/>
                  <a:gd name="T54" fmla="*/ 7 w 89"/>
                  <a:gd name="T55" fmla="*/ 6 h 90"/>
                  <a:gd name="T56" fmla="*/ 7 w 89"/>
                  <a:gd name="T57" fmla="*/ 5 h 9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9" h="90">
                    <a:moveTo>
                      <a:pt x="89" y="44"/>
                    </a:moveTo>
                    <a:lnTo>
                      <a:pt x="88" y="35"/>
                    </a:lnTo>
                    <a:lnTo>
                      <a:pt x="85" y="25"/>
                    </a:lnTo>
                    <a:lnTo>
                      <a:pt x="79" y="17"/>
                    </a:lnTo>
                    <a:lnTo>
                      <a:pt x="72" y="9"/>
                    </a:lnTo>
                    <a:lnTo>
                      <a:pt x="63" y="4"/>
                    </a:lnTo>
                    <a:lnTo>
                      <a:pt x="54" y="1"/>
                    </a:lnTo>
                    <a:lnTo>
                      <a:pt x="44" y="0"/>
                    </a:lnTo>
                    <a:lnTo>
                      <a:pt x="35" y="1"/>
                    </a:lnTo>
                    <a:lnTo>
                      <a:pt x="25" y="4"/>
                    </a:lnTo>
                    <a:lnTo>
                      <a:pt x="16" y="9"/>
                    </a:lnTo>
                    <a:lnTo>
                      <a:pt x="9" y="17"/>
                    </a:lnTo>
                    <a:lnTo>
                      <a:pt x="4" y="25"/>
                    </a:lnTo>
                    <a:lnTo>
                      <a:pt x="1" y="35"/>
                    </a:lnTo>
                    <a:lnTo>
                      <a:pt x="0" y="44"/>
                    </a:lnTo>
                    <a:lnTo>
                      <a:pt x="1" y="54"/>
                    </a:lnTo>
                    <a:lnTo>
                      <a:pt x="4" y="63"/>
                    </a:lnTo>
                    <a:lnTo>
                      <a:pt x="9" y="73"/>
                    </a:lnTo>
                    <a:lnTo>
                      <a:pt x="16" y="79"/>
                    </a:lnTo>
                    <a:lnTo>
                      <a:pt x="25" y="85"/>
                    </a:lnTo>
                    <a:lnTo>
                      <a:pt x="35" y="88"/>
                    </a:lnTo>
                    <a:lnTo>
                      <a:pt x="44" y="90"/>
                    </a:lnTo>
                    <a:lnTo>
                      <a:pt x="54" y="88"/>
                    </a:lnTo>
                    <a:lnTo>
                      <a:pt x="63" y="85"/>
                    </a:lnTo>
                    <a:lnTo>
                      <a:pt x="72" y="79"/>
                    </a:lnTo>
                    <a:lnTo>
                      <a:pt x="79" y="73"/>
                    </a:lnTo>
                    <a:lnTo>
                      <a:pt x="85" y="63"/>
                    </a:lnTo>
                    <a:lnTo>
                      <a:pt x="88" y="54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0" name="Freeform 347"/>
              <p:cNvSpPr>
                <a:spLocks/>
              </p:cNvSpPr>
              <p:nvPr/>
            </p:nvSpPr>
            <p:spPr bwMode="auto">
              <a:xfrm>
                <a:off x="3428" y="1287"/>
                <a:ext cx="43" cy="59"/>
              </a:xfrm>
              <a:custGeom>
                <a:avLst/>
                <a:gdLst>
                  <a:gd name="T0" fmla="*/ 8 w 75"/>
                  <a:gd name="T1" fmla="*/ 6 h 101"/>
                  <a:gd name="T2" fmla="*/ 8 w 75"/>
                  <a:gd name="T3" fmla="*/ 5 h 101"/>
                  <a:gd name="T4" fmla="*/ 8 w 75"/>
                  <a:gd name="T5" fmla="*/ 4 h 101"/>
                  <a:gd name="T6" fmla="*/ 8 w 75"/>
                  <a:gd name="T7" fmla="*/ 3 h 101"/>
                  <a:gd name="T8" fmla="*/ 8 w 75"/>
                  <a:gd name="T9" fmla="*/ 2 h 101"/>
                  <a:gd name="T10" fmla="*/ 8 w 75"/>
                  <a:gd name="T11" fmla="*/ 1 h 101"/>
                  <a:gd name="T12" fmla="*/ 7 w 75"/>
                  <a:gd name="T13" fmla="*/ 1 h 101"/>
                  <a:gd name="T14" fmla="*/ 7 w 75"/>
                  <a:gd name="T15" fmla="*/ 1 h 101"/>
                  <a:gd name="T16" fmla="*/ 6 w 75"/>
                  <a:gd name="T17" fmla="*/ 1 h 101"/>
                  <a:gd name="T18" fmla="*/ 6 w 75"/>
                  <a:gd name="T19" fmla="*/ 0 h 101"/>
                  <a:gd name="T20" fmla="*/ 5 w 75"/>
                  <a:gd name="T21" fmla="*/ 1 h 101"/>
                  <a:gd name="T22" fmla="*/ 4 w 75"/>
                  <a:gd name="T23" fmla="*/ 1 h 101"/>
                  <a:gd name="T24" fmla="*/ 3 w 75"/>
                  <a:gd name="T25" fmla="*/ 1 h 101"/>
                  <a:gd name="T26" fmla="*/ 3 w 75"/>
                  <a:gd name="T27" fmla="*/ 1 h 101"/>
                  <a:gd name="T28" fmla="*/ 2 w 75"/>
                  <a:gd name="T29" fmla="*/ 2 h 101"/>
                  <a:gd name="T30" fmla="*/ 2 w 75"/>
                  <a:gd name="T31" fmla="*/ 3 h 101"/>
                  <a:gd name="T32" fmla="*/ 1 w 75"/>
                  <a:gd name="T33" fmla="*/ 4 h 101"/>
                  <a:gd name="T34" fmla="*/ 1 w 75"/>
                  <a:gd name="T35" fmla="*/ 5 h 101"/>
                  <a:gd name="T36" fmla="*/ 1 w 75"/>
                  <a:gd name="T37" fmla="*/ 6 h 101"/>
                  <a:gd name="T38" fmla="*/ 0 w 75"/>
                  <a:gd name="T39" fmla="*/ 7 h 101"/>
                  <a:gd name="T40" fmla="*/ 0 w 75"/>
                  <a:gd name="T41" fmla="*/ 8 h 101"/>
                  <a:gd name="T42" fmla="*/ 0 w 75"/>
                  <a:gd name="T43" fmla="*/ 9 h 101"/>
                  <a:gd name="T44" fmla="*/ 1 w 75"/>
                  <a:gd name="T45" fmla="*/ 9 h 101"/>
                  <a:gd name="T46" fmla="*/ 1 w 75"/>
                  <a:gd name="T47" fmla="*/ 11 h 101"/>
                  <a:gd name="T48" fmla="*/ 1 w 75"/>
                  <a:gd name="T49" fmla="*/ 11 h 101"/>
                  <a:gd name="T50" fmla="*/ 1 w 75"/>
                  <a:gd name="T51" fmla="*/ 11 h 101"/>
                  <a:gd name="T52" fmla="*/ 2 w 75"/>
                  <a:gd name="T53" fmla="*/ 12 h 101"/>
                  <a:gd name="T54" fmla="*/ 3 w 75"/>
                  <a:gd name="T55" fmla="*/ 12 h 101"/>
                  <a:gd name="T56" fmla="*/ 3 w 75"/>
                  <a:gd name="T57" fmla="*/ 12 h 101"/>
                  <a:gd name="T58" fmla="*/ 4 w 75"/>
                  <a:gd name="T59" fmla="*/ 11 h 101"/>
                  <a:gd name="T60" fmla="*/ 5 w 75"/>
                  <a:gd name="T61" fmla="*/ 11 h 101"/>
                  <a:gd name="T62" fmla="*/ 6 w 75"/>
                  <a:gd name="T63" fmla="*/ 11 h 101"/>
                  <a:gd name="T64" fmla="*/ 6 w 75"/>
                  <a:gd name="T65" fmla="*/ 9 h 101"/>
                  <a:gd name="T66" fmla="*/ 6 w 75"/>
                  <a:gd name="T67" fmla="*/ 9 h 101"/>
                  <a:gd name="T68" fmla="*/ 7 w 75"/>
                  <a:gd name="T69" fmla="*/ 8 h 101"/>
                  <a:gd name="T70" fmla="*/ 7 w 75"/>
                  <a:gd name="T71" fmla="*/ 7 h 101"/>
                  <a:gd name="T72" fmla="*/ 8 w 75"/>
                  <a:gd name="T73" fmla="*/ 6 h 10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" h="101">
                    <a:moveTo>
                      <a:pt x="73" y="51"/>
                    </a:moveTo>
                    <a:lnTo>
                      <a:pt x="74" y="41"/>
                    </a:lnTo>
                    <a:lnTo>
                      <a:pt x="75" y="33"/>
                    </a:lnTo>
                    <a:lnTo>
                      <a:pt x="75" y="25"/>
                    </a:lnTo>
                    <a:lnTo>
                      <a:pt x="73" y="18"/>
                    </a:lnTo>
                    <a:lnTo>
                      <a:pt x="71" y="11"/>
                    </a:lnTo>
                    <a:lnTo>
                      <a:pt x="67" y="6"/>
                    </a:lnTo>
                    <a:lnTo>
                      <a:pt x="63" y="3"/>
                    </a:lnTo>
                    <a:lnTo>
                      <a:pt x="57" y="1"/>
                    </a:lnTo>
                    <a:lnTo>
                      <a:pt x="51" y="0"/>
                    </a:lnTo>
                    <a:lnTo>
                      <a:pt x="44" y="1"/>
                    </a:lnTo>
                    <a:lnTo>
                      <a:pt x="38" y="3"/>
                    </a:lnTo>
                    <a:lnTo>
                      <a:pt x="32" y="6"/>
                    </a:lnTo>
                    <a:lnTo>
                      <a:pt x="25" y="11"/>
                    </a:lnTo>
                    <a:lnTo>
                      <a:pt x="19" y="18"/>
                    </a:lnTo>
                    <a:lnTo>
                      <a:pt x="14" y="25"/>
                    </a:lnTo>
                    <a:lnTo>
                      <a:pt x="8" y="33"/>
                    </a:lnTo>
                    <a:lnTo>
                      <a:pt x="5" y="41"/>
                    </a:lnTo>
                    <a:lnTo>
                      <a:pt x="2" y="51"/>
                    </a:lnTo>
                    <a:lnTo>
                      <a:pt x="0" y="59"/>
                    </a:lnTo>
                    <a:lnTo>
                      <a:pt x="0" y="68"/>
                    </a:lnTo>
                    <a:lnTo>
                      <a:pt x="0" y="75"/>
                    </a:lnTo>
                    <a:lnTo>
                      <a:pt x="2" y="83"/>
                    </a:lnTo>
                    <a:lnTo>
                      <a:pt x="4" y="89"/>
                    </a:lnTo>
                    <a:lnTo>
                      <a:pt x="8" y="94"/>
                    </a:lnTo>
                    <a:lnTo>
                      <a:pt x="12" y="98"/>
                    </a:lnTo>
                    <a:lnTo>
                      <a:pt x="18" y="100"/>
                    </a:lnTo>
                    <a:lnTo>
                      <a:pt x="24" y="101"/>
                    </a:lnTo>
                    <a:lnTo>
                      <a:pt x="31" y="100"/>
                    </a:lnTo>
                    <a:lnTo>
                      <a:pt x="37" y="98"/>
                    </a:lnTo>
                    <a:lnTo>
                      <a:pt x="43" y="94"/>
                    </a:lnTo>
                    <a:lnTo>
                      <a:pt x="50" y="89"/>
                    </a:lnTo>
                    <a:lnTo>
                      <a:pt x="56" y="83"/>
                    </a:lnTo>
                    <a:lnTo>
                      <a:pt x="61" y="75"/>
                    </a:lnTo>
                    <a:lnTo>
                      <a:pt x="66" y="68"/>
                    </a:lnTo>
                    <a:lnTo>
                      <a:pt x="70" y="59"/>
                    </a:lnTo>
                    <a:lnTo>
                      <a:pt x="73" y="51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1" name="Freeform 348"/>
              <p:cNvSpPr>
                <a:spLocks/>
              </p:cNvSpPr>
              <p:nvPr/>
            </p:nvSpPr>
            <p:spPr bwMode="auto">
              <a:xfrm>
                <a:off x="3416" y="1346"/>
                <a:ext cx="39" cy="27"/>
              </a:xfrm>
              <a:custGeom>
                <a:avLst/>
                <a:gdLst>
                  <a:gd name="T0" fmla="*/ 5 w 74"/>
                  <a:gd name="T1" fmla="*/ 4 h 51"/>
                  <a:gd name="T2" fmla="*/ 6 w 74"/>
                  <a:gd name="T3" fmla="*/ 3 h 51"/>
                  <a:gd name="T4" fmla="*/ 6 w 74"/>
                  <a:gd name="T5" fmla="*/ 3 h 51"/>
                  <a:gd name="T6" fmla="*/ 6 w 74"/>
                  <a:gd name="T7" fmla="*/ 2 h 51"/>
                  <a:gd name="T8" fmla="*/ 6 w 74"/>
                  <a:gd name="T9" fmla="*/ 2 h 51"/>
                  <a:gd name="T10" fmla="*/ 5 w 74"/>
                  <a:gd name="T11" fmla="*/ 1 h 51"/>
                  <a:gd name="T12" fmla="*/ 5 w 74"/>
                  <a:gd name="T13" fmla="*/ 1 h 51"/>
                  <a:gd name="T14" fmla="*/ 5 w 74"/>
                  <a:gd name="T15" fmla="*/ 1 h 51"/>
                  <a:gd name="T16" fmla="*/ 4 w 74"/>
                  <a:gd name="T17" fmla="*/ 1 h 51"/>
                  <a:gd name="T18" fmla="*/ 4 w 74"/>
                  <a:gd name="T19" fmla="*/ 0 h 51"/>
                  <a:gd name="T20" fmla="*/ 3 w 74"/>
                  <a:gd name="T21" fmla="*/ 1 h 51"/>
                  <a:gd name="T22" fmla="*/ 3 w 74"/>
                  <a:gd name="T23" fmla="*/ 1 h 51"/>
                  <a:gd name="T24" fmla="*/ 2 w 74"/>
                  <a:gd name="T25" fmla="*/ 1 h 51"/>
                  <a:gd name="T26" fmla="*/ 2 w 74"/>
                  <a:gd name="T27" fmla="*/ 1 h 51"/>
                  <a:gd name="T28" fmla="*/ 2 w 74"/>
                  <a:gd name="T29" fmla="*/ 2 h 51"/>
                  <a:gd name="T30" fmla="*/ 1 w 74"/>
                  <a:gd name="T31" fmla="*/ 2 h 51"/>
                  <a:gd name="T32" fmla="*/ 1 w 74"/>
                  <a:gd name="T33" fmla="*/ 3 h 51"/>
                  <a:gd name="T34" fmla="*/ 1 w 74"/>
                  <a:gd name="T35" fmla="*/ 3 h 51"/>
                  <a:gd name="T36" fmla="*/ 0 w 74"/>
                  <a:gd name="T37" fmla="*/ 4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4" h="51">
                    <a:moveTo>
                      <a:pt x="70" y="51"/>
                    </a:moveTo>
                    <a:lnTo>
                      <a:pt x="73" y="41"/>
                    </a:lnTo>
                    <a:lnTo>
                      <a:pt x="74" y="33"/>
                    </a:lnTo>
                    <a:lnTo>
                      <a:pt x="73" y="25"/>
                    </a:lnTo>
                    <a:lnTo>
                      <a:pt x="72" y="18"/>
                    </a:lnTo>
                    <a:lnTo>
                      <a:pt x="68" y="12"/>
                    </a:lnTo>
                    <a:lnTo>
                      <a:pt x="65" y="7"/>
                    </a:lnTo>
                    <a:lnTo>
                      <a:pt x="60" y="3"/>
                    </a:lnTo>
                    <a:lnTo>
                      <a:pt x="55" y="1"/>
                    </a:lnTo>
                    <a:lnTo>
                      <a:pt x="49" y="0"/>
                    </a:lnTo>
                    <a:lnTo>
                      <a:pt x="43" y="1"/>
                    </a:lnTo>
                    <a:lnTo>
                      <a:pt x="35" y="3"/>
                    </a:lnTo>
                    <a:lnTo>
                      <a:pt x="29" y="7"/>
                    </a:lnTo>
                    <a:lnTo>
                      <a:pt x="23" y="12"/>
                    </a:lnTo>
                    <a:lnTo>
                      <a:pt x="17" y="18"/>
                    </a:lnTo>
                    <a:lnTo>
                      <a:pt x="11" y="25"/>
                    </a:lnTo>
                    <a:lnTo>
                      <a:pt x="7" y="33"/>
                    </a:lnTo>
                    <a:lnTo>
                      <a:pt x="2" y="41"/>
                    </a:lnTo>
                    <a:lnTo>
                      <a:pt x="0" y="5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2" name="Line 349"/>
              <p:cNvSpPr>
                <a:spLocks noChangeShapeType="1"/>
              </p:cNvSpPr>
              <p:nvPr/>
            </p:nvSpPr>
            <p:spPr bwMode="auto">
              <a:xfrm flipH="1">
                <a:off x="3451" y="1373"/>
                <a:ext cx="4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3" name="Freeform 350"/>
              <p:cNvSpPr>
                <a:spLocks/>
              </p:cNvSpPr>
              <p:nvPr/>
            </p:nvSpPr>
            <p:spPr bwMode="auto">
              <a:xfrm>
                <a:off x="3408" y="1389"/>
                <a:ext cx="43" cy="27"/>
              </a:xfrm>
              <a:custGeom>
                <a:avLst/>
                <a:gdLst>
                  <a:gd name="T0" fmla="*/ 1 w 73"/>
                  <a:gd name="T1" fmla="*/ 0 h 50"/>
                  <a:gd name="T2" fmla="*/ 1 w 73"/>
                  <a:gd name="T3" fmla="*/ 1 h 50"/>
                  <a:gd name="T4" fmla="*/ 0 w 73"/>
                  <a:gd name="T5" fmla="*/ 2 h 50"/>
                  <a:gd name="T6" fmla="*/ 0 w 73"/>
                  <a:gd name="T7" fmla="*/ 2 h 50"/>
                  <a:gd name="T8" fmla="*/ 1 w 73"/>
                  <a:gd name="T9" fmla="*/ 3 h 50"/>
                  <a:gd name="T10" fmla="*/ 1 w 73"/>
                  <a:gd name="T11" fmla="*/ 3 h 50"/>
                  <a:gd name="T12" fmla="*/ 1 w 73"/>
                  <a:gd name="T13" fmla="*/ 3 h 50"/>
                  <a:gd name="T14" fmla="*/ 1 w 73"/>
                  <a:gd name="T15" fmla="*/ 4 h 50"/>
                  <a:gd name="T16" fmla="*/ 2 w 73"/>
                  <a:gd name="T17" fmla="*/ 4 h 50"/>
                  <a:gd name="T18" fmla="*/ 3 w 73"/>
                  <a:gd name="T19" fmla="*/ 4 h 50"/>
                  <a:gd name="T20" fmla="*/ 4 w 73"/>
                  <a:gd name="T21" fmla="*/ 4 h 50"/>
                  <a:gd name="T22" fmla="*/ 5 w 73"/>
                  <a:gd name="T23" fmla="*/ 4 h 50"/>
                  <a:gd name="T24" fmla="*/ 5 w 73"/>
                  <a:gd name="T25" fmla="*/ 3 h 50"/>
                  <a:gd name="T26" fmla="*/ 6 w 73"/>
                  <a:gd name="T27" fmla="*/ 3 h 50"/>
                  <a:gd name="T28" fmla="*/ 6 w 73"/>
                  <a:gd name="T29" fmla="*/ 3 h 50"/>
                  <a:gd name="T30" fmla="*/ 7 w 73"/>
                  <a:gd name="T31" fmla="*/ 2 h 50"/>
                  <a:gd name="T32" fmla="*/ 8 w 73"/>
                  <a:gd name="T33" fmla="*/ 2 h 50"/>
                  <a:gd name="T34" fmla="*/ 8 w 73"/>
                  <a:gd name="T35" fmla="*/ 1 h 50"/>
                  <a:gd name="T36" fmla="*/ 9 w 73"/>
                  <a:gd name="T37" fmla="*/ 0 h 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3" h="50">
                    <a:moveTo>
                      <a:pt x="2" y="0"/>
                    </a:moveTo>
                    <a:lnTo>
                      <a:pt x="1" y="8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2" y="31"/>
                    </a:lnTo>
                    <a:lnTo>
                      <a:pt x="4" y="38"/>
                    </a:lnTo>
                    <a:lnTo>
                      <a:pt x="8" y="43"/>
                    </a:lnTo>
                    <a:lnTo>
                      <a:pt x="12" y="46"/>
                    </a:lnTo>
                    <a:lnTo>
                      <a:pt x="18" y="49"/>
                    </a:lnTo>
                    <a:lnTo>
                      <a:pt x="24" y="50"/>
                    </a:lnTo>
                    <a:lnTo>
                      <a:pt x="31" y="49"/>
                    </a:lnTo>
                    <a:lnTo>
                      <a:pt x="37" y="46"/>
                    </a:lnTo>
                    <a:lnTo>
                      <a:pt x="43" y="43"/>
                    </a:lnTo>
                    <a:lnTo>
                      <a:pt x="50" y="38"/>
                    </a:lnTo>
                    <a:lnTo>
                      <a:pt x="56" y="31"/>
                    </a:lnTo>
                    <a:lnTo>
                      <a:pt x="61" y="24"/>
                    </a:lnTo>
                    <a:lnTo>
                      <a:pt x="66" y="17"/>
                    </a:lnTo>
                    <a:lnTo>
                      <a:pt x="70" y="8"/>
                    </a:lnTo>
                    <a:lnTo>
                      <a:pt x="7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4" name="Line 351"/>
              <p:cNvSpPr>
                <a:spLocks noChangeShapeType="1"/>
              </p:cNvSpPr>
              <p:nvPr/>
            </p:nvSpPr>
            <p:spPr bwMode="auto">
              <a:xfrm flipV="1">
                <a:off x="3412" y="1373"/>
                <a:ext cx="4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5" name="Line 352"/>
              <p:cNvSpPr>
                <a:spLocks noChangeShapeType="1"/>
              </p:cNvSpPr>
              <p:nvPr/>
            </p:nvSpPr>
            <p:spPr bwMode="auto">
              <a:xfrm flipV="1">
                <a:off x="3498" y="1287"/>
                <a:ext cx="12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0196" name="Line 353"/>
              <p:cNvSpPr>
                <a:spLocks noChangeShapeType="1"/>
              </p:cNvSpPr>
              <p:nvPr/>
            </p:nvSpPr>
            <p:spPr bwMode="auto">
              <a:xfrm flipH="1">
                <a:off x="3522" y="1287"/>
                <a:ext cx="15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14370" name="Freeform 354"/>
          <p:cNvSpPr>
            <a:spLocks/>
          </p:cNvSpPr>
          <p:nvPr/>
        </p:nvSpPr>
        <p:spPr bwMode="auto">
          <a:xfrm>
            <a:off x="1527175" y="3660775"/>
            <a:ext cx="2201863" cy="2732088"/>
          </a:xfrm>
          <a:custGeom>
            <a:avLst/>
            <a:gdLst>
              <a:gd name="T0" fmla="*/ 2147483647 w 2476"/>
              <a:gd name="T1" fmla="*/ 2147483647 h 3075"/>
              <a:gd name="T2" fmla="*/ 2147483647 w 2476"/>
              <a:gd name="T3" fmla="*/ 2147483647 h 3075"/>
              <a:gd name="T4" fmla="*/ 2147483647 w 2476"/>
              <a:gd name="T5" fmla="*/ 2147483647 h 3075"/>
              <a:gd name="T6" fmla="*/ 2147483647 w 2476"/>
              <a:gd name="T7" fmla="*/ 2147483647 h 3075"/>
              <a:gd name="T8" fmla="*/ 2147483647 w 2476"/>
              <a:gd name="T9" fmla="*/ 2147483647 h 3075"/>
              <a:gd name="T10" fmla="*/ 2147483647 w 2476"/>
              <a:gd name="T11" fmla="*/ 2147483647 h 3075"/>
              <a:gd name="T12" fmla="*/ 2147483647 w 2476"/>
              <a:gd name="T13" fmla="*/ 2147483647 h 3075"/>
              <a:gd name="T14" fmla="*/ 2147483647 w 2476"/>
              <a:gd name="T15" fmla="*/ 2147483647 h 3075"/>
              <a:gd name="T16" fmla="*/ 2147483647 w 2476"/>
              <a:gd name="T17" fmla="*/ 2147483647 h 3075"/>
              <a:gd name="T18" fmla="*/ 2147483647 w 2476"/>
              <a:gd name="T19" fmla="*/ 2147483647 h 3075"/>
              <a:gd name="T20" fmla="*/ 2147483647 w 2476"/>
              <a:gd name="T21" fmla="*/ 2147483647 h 3075"/>
              <a:gd name="T22" fmla="*/ 2147483647 w 2476"/>
              <a:gd name="T23" fmla="*/ 2147483647 h 3075"/>
              <a:gd name="T24" fmla="*/ 2147483647 w 2476"/>
              <a:gd name="T25" fmla="*/ 2147483647 h 3075"/>
              <a:gd name="T26" fmla="*/ 0 w 2476"/>
              <a:gd name="T27" fmla="*/ 2147483647 h 3075"/>
              <a:gd name="T28" fmla="*/ 2147483647 w 2476"/>
              <a:gd name="T29" fmla="*/ 2147483647 h 3075"/>
              <a:gd name="T30" fmla="*/ 2147483647 w 2476"/>
              <a:gd name="T31" fmla="*/ 2147483647 h 3075"/>
              <a:gd name="T32" fmla="*/ 2147483647 w 2476"/>
              <a:gd name="T33" fmla="*/ 2147483647 h 3075"/>
              <a:gd name="T34" fmla="*/ 2147483647 w 2476"/>
              <a:gd name="T35" fmla="*/ 2147483647 h 3075"/>
              <a:gd name="T36" fmla="*/ 2147483647 w 2476"/>
              <a:gd name="T37" fmla="*/ 2147483647 h 3075"/>
              <a:gd name="T38" fmla="*/ 2147483647 w 2476"/>
              <a:gd name="T39" fmla="*/ 2147483647 h 3075"/>
              <a:gd name="T40" fmla="*/ 2147483647 w 2476"/>
              <a:gd name="T41" fmla="*/ 2147483647 h 3075"/>
              <a:gd name="T42" fmla="*/ 2147483647 w 2476"/>
              <a:gd name="T43" fmla="*/ 2147483647 h 3075"/>
              <a:gd name="T44" fmla="*/ 2147483647 w 2476"/>
              <a:gd name="T45" fmla="*/ 2147483647 h 3075"/>
              <a:gd name="T46" fmla="*/ 2147483647 w 2476"/>
              <a:gd name="T47" fmla="*/ 2147483647 h 3075"/>
              <a:gd name="T48" fmla="*/ 2147483647 w 2476"/>
              <a:gd name="T49" fmla="*/ 2147483647 h 3075"/>
              <a:gd name="T50" fmla="*/ 2147483647 w 2476"/>
              <a:gd name="T51" fmla="*/ 2147483647 h 3075"/>
              <a:gd name="T52" fmla="*/ 2147483647 w 2476"/>
              <a:gd name="T53" fmla="*/ 2147483647 h 3075"/>
              <a:gd name="T54" fmla="*/ 2147483647 w 2476"/>
              <a:gd name="T55" fmla="*/ 2147483647 h 3075"/>
              <a:gd name="T56" fmla="*/ 2147483647 w 2476"/>
              <a:gd name="T57" fmla="*/ 2147483647 h 3075"/>
              <a:gd name="T58" fmla="*/ 2147483647 w 2476"/>
              <a:gd name="T59" fmla="*/ 2147483647 h 3075"/>
              <a:gd name="T60" fmla="*/ 2147483647 w 2476"/>
              <a:gd name="T61" fmla="*/ 2147483647 h 3075"/>
              <a:gd name="T62" fmla="*/ 2147483647 w 2476"/>
              <a:gd name="T63" fmla="*/ 2147483647 h 3075"/>
              <a:gd name="T64" fmla="*/ 2147483647 w 2476"/>
              <a:gd name="T65" fmla="*/ 2147483647 h 3075"/>
              <a:gd name="T66" fmla="*/ 2147483647 w 2476"/>
              <a:gd name="T67" fmla="*/ 2147483647 h 3075"/>
              <a:gd name="T68" fmla="*/ 2147483647 w 2476"/>
              <a:gd name="T69" fmla="*/ 2147483647 h 3075"/>
              <a:gd name="T70" fmla="*/ 2147483647 w 2476"/>
              <a:gd name="T71" fmla="*/ 2147483647 h 3075"/>
              <a:gd name="T72" fmla="*/ 2147483647 w 2476"/>
              <a:gd name="T73" fmla="*/ 2147483647 h 3075"/>
              <a:gd name="T74" fmla="*/ 2147483647 w 2476"/>
              <a:gd name="T75" fmla="*/ 2147483647 h 3075"/>
              <a:gd name="T76" fmla="*/ 2147483647 w 2476"/>
              <a:gd name="T77" fmla="*/ 2147483647 h 3075"/>
              <a:gd name="T78" fmla="*/ 2147483647 w 2476"/>
              <a:gd name="T79" fmla="*/ 2147483647 h 3075"/>
              <a:gd name="T80" fmla="*/ 2147483647 w 2476"/>
              <a:gd name="T81" fmla="*/ 2147483647 h 3075"/>
              <a:gd name="T82" fmla="*/ 2147483647 w 2476"/>
              <a:gd name="T83" fmla="*/ 2147483647 h 3075"/>
              <a:gd name="T84" fmla="*/ 2147483647 w 2476"/>
              <a:gd name="T85" fmla="*/ 2147483647 h 3075"/>
              <a:gd name="T86" fmla="*/ 2147483647 w 2476"/>
              <a:gd name="T87" fmla="*/ 2147483647 h 3075"/>
              <a:gd name="T88" fmla="*/ 2147483647 w 2476"/>
              <a:gd name="T89" fmla="*/ 2147483647 h 3075"/>
              <a:gd name="T90" fmla="*/ 2147483647 w 2476"/>
              <a:gd name="T91" fmla="*/ 2147483647 h 3075"/>
              <a:gd name="T92" fmla="*/ 2147483647 w 2476"/>
              <a:gd name="T93" fmla="*/ 2147483647 h 3075"/>
              <a:gd name="T94" fmla="*/ 2147483647 w 2476"/>
              <a:gd name="T95" fmla="*/ 2147483647 h 3075"/>
              <a:gd name="T96" fmla="*/ 2147483647 w 2476"/>
              <a:gd name="T97" fmla="*/ 2147483647 h 3075"/>
              <a:gd name="T98" fmla="*/ 2147483647 w 2476"/>
              <a:gd name="T99" fmla="*/ 2147483647 h 3075"/>
              <a:gd name="T100" fmla="*/ 2147483647 w 2476"/>
              <a:gd name="T101" fmla="*/ 2147483647 h 3075"/>
              <a:gd name="T102" fmla="*/ 2147483647 w 2476"/>
              <a:gd name="T103" fmla="*/ 2147483647 h 3075"/>
              <a:gd name="T104" fmla="*/ 2147483647 w 2476"/>
              <a:gd name="T105" fmla="*/ 2147483647 h 3075"/>
              <a:gd name="T106" fmla="*/ 2147483647 w 2476"/>
              <a:gd name="T107" fmla="*/ 2147483647 h 307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476" h="3075">
                <a:moveTo>
                  <a:pt x="1238" y="0"/>
                </a:moveTo>
                <a:lnTo>
                  <a:pt x="1190" y="1"/>
                </a:lnTo>
                <a:lnTo>
                  <a:pt x="1142" y="5"/>
                </a:lnTo>
                <a:lnTo>
                  <a:pt x="1094" y="11"/>
                </a:lnTo>
                <a:lnTo>
                  <a:pt x="1046" y="18"/>
                </a:lnTo>
                <a:lnTo>
                  <a:pt x="999" y="29"/>
                </a:lnTo>
                <a:lnTo>
                  <a:pt x="953" y="42"/>
                </a:lnTo>
                <a:lnTo>
                  <a:pt x="906" y="57"/>
                </a:lnTo>
                <a:lnTo>
                  <a:pt x="860" y="74"/>
                </a:lnTo>
                <a:lnTo>
                  <a:pt x="814" y="93"/>
                </a:lnTo>
                <a:lnTo>
                  <a:pt x="769" y="114"/>
                </a:lnTo>
                <a:lnTo>
                  <a:pt x="726" y="139"/>
                </a:lnTo>
                <a:lnTo>
                  <a:pt x="682" y="164"/>
                </a:lnTo>
                <a:lnTo>
                  <a:pt x="640" y="192"/>
                </a:lnTo>
                <a:lnTo>
                  <a:pt x="598" y="222"/>
                </a:lnTo>
                <a:lnTo>
                  <a:pt x="558" y="254"/>
                </a:lnTo>
                <a:lnTo>
                  <a:pt x="518" y="287"/>
                </a:lnTo>
                <a:lnTo>
                  <a:pt x="480" y="323"/>
                </a:lnTo>
                <a:lnTo>
                  <a:pt x="441" y="360"/>
                </a:lnTo>
                <a:lnTo>
                  <a:pt x="405" y="400"/>
                </a:lnTo>
                <a:lnTo>
                  <a:pt x="371" y="440"/>
                </a:lnTo>
                <a:lnTo>
                  <a:pt x="337" y="483"/>
                </a:lnTo>
                <a:lnTo>
                  <a:pt x="305" y="527"/>
                </a:lnTo>
                <a:lnTo>
                  <a:pt x="274" y="573"/>
                </a:lnTo>
                <a:lnTo>
                  <a:pt x="244" y="620"/>
                </a:lnTo>
                <a:lnTo>
                  <a:pt x="217" y="668"/>
                </a:lnTo>
                <a:lnTo>
                  <a:pt x="190" y="718"/>
                </a:lnTo>
                <a:lnTo>
                  <a:pt x="166" y="769"/>
                </a:lnTo>
                <a:lnTo>
                  <a:pt x="142" y="821"/>
                </a:lnTo>
                <a:lnTo>
                  <a:pt x="121" y="874"/>
                </a:lnTo>
                <a:lnTo>
                  <a:pt x="101" y="929"/>
                </a:lnTo>
                <a:lnTo>
                  <a:pt x="83" y="984"/>
                </a:lnTo>
                <a:lnTo>
                  <a:pt x="67" y="1041"/>
                </a:lnTo>
                <a:lnTo>
                  <a:pt x="52" y="1097"/>
                </a:lnTo>
                <a:lnTo>
                  <a:pt x="39" y="1154"/>
                </a:lnTo>
                <a:lnTo>
                  <a:pt x="27" y="1212"/>
                </a:lnTo>
                <a:lnTo>
                  <a:pt x="19" y="1271"/>
                </a:lnTo>
                <a:lnTo>
                  <a:pt x="11" y="1330"/>
                </a:lnTo>
                <a:lnTo>
                  <a:pt x="5" y="1389"/>
                </a:lnTo>
                <a:lnTo>
                  <a:pt x="2" y="1448"/>
                </a:lnTo>
                <a:lnTo>
                  <a:pt x="0" y="1508"/>
                </a:lnTo>
                <a:lnTo>
                  <a:pt x="0" y="1568"/>
                </a:lnTo>
                <a:lnTo>
                  <a:pt x="2" y="1627"/>
                </a:lnTo>
                <a:lnTo>
                  <a:pt x="5" y="1687"/>
                </a:lnTo>
                <a:lnTo>
                  <a:pt x="11" y="1746"/>
                </a:lnTo>
                <a:lnTo>
                  <a:pt x="19" y="1805"/>
                </a:lnTo>
                <a:lnTo>
                  <a:pt x="27" y="1864"/>
                </a:lnTo>
                <a:lnTo>
                  <a:pt x="39" y="1921"/>
                </a:lnTo>
                <a:lnTo>
                  <a:pt x="52" y="1979"/>
                </a:lnTo>
                <a:lnTo>
                  <a:pt x="67" y="2036"/>
                </a:lnTo>
                <a:lnTo>
                  <a:pt x="83" y="2091"/>
                </a:lnTo>
                <a:lnTo>
                  <a:pt x="101" y="2147"/>
                </a:lnTo>
                <a:lnTo>
                  <a:pt x="121" y="2201"/>
                </a:lnTo>
                <a:lnTo>
                  <a:pt x="142" y="2254"/>
                </a:lnTo>
                <a:lnTo>
                  <a:pt x="166" y="2307"/>
                </a:lnTo>
                <a:lnTo>
                  <a:pt x="190" y="2358"/>
                </a:lnTo>
                <a:lnTo>
                  <a:pt x="217" y="2408"/>
                </a:lnTo>
                <a:lnTo>
                  <a:pt x="244" y="2456"/>
                </a:lnTo>
                <a:lnTo>
                  <a:pt x="274" y="2503"/>
                </a:lnTo>
                <a:lnTo>
                  <a:pt x="305" y="2549"/>
                </a:lnTo>
                <a:lnTo>
                  <a:pt x="337" y="2593"/>
                </a:lnTo>
                <a:lnTo>
                  <a:pt x="371" y="2636"/>
                </a:lnTo>
                <a:lnTo>
                  <a:pt x="405" y="2677"/>
                </a:lnTo>
                <a:lnTo>
                  <a:pt x="441" y="2715"/>
                </a:lnTo>
                <a:lnTo>
                  <a:pt x="480" y="2754"/>
                </a:lnTo>
                <a:lnTo>
                  <a:pt x="518" y="2789"/>
                </a:lnTo>
                <a:lnTo>
                  <a:pt x="558" y="2823"/>
                </a:lnTo>
                <a:lnTo>
                  <a:pt x="598" y="2855"/>
                </a:lnTo>
                <a:lnTo>
                  <a:pt x="640" y="2885"/>
                </a:lnTo>
                <a:lnTo>
                  <a:pt x="682" y="2912"/>
                </a:lnTo>
                <a:lnTo>
                  <a:pt x="726" y="2938"/>
                </a:lnTo>
                <a:lnTo>
                  <a:pt x="769" y="2961"/>
                </a:lnTo>
                <a:lnTo>
                  <a:pt x="814" y="2983"/>
                </a:lnTo>
                <a:lnTo>
                  <a:pt x="860" y="3002"/>
                </a:lnTo>
                <a:lnTo>
                  <a:pt x="906" y="3019"/>
                </a:lnTo>
                <a:lnTo>
                  <a:pt x="953" y="3034"/>
                </a:lnTo>
                <a:lnTo>
                  <a:pt x="999" y="3047"/>
                </a:lnTo>
                <a:lnTo>
                  <a:pt x="1046" y="3057"/>
                </a:lnTo>
                <a:lnTo>
                  <a:pt x="1094" y="3065"/>
                </a:lnTo>
                <a:lnTo>
                  <a:pt x="1142" y="3071"/>
                </a:lnTo>
                <a:lnTo>
                  <a:pt x="1190" y="3074"/>
                </a:lnTo>
                <a:lnTo>
                  <a:pt x="1238" y="3075"/>
                </a:lnTo>
                <a:lnTo>
                  <a:pt x="1286" y="3074"/>
                </a:lnTo>
                <a:lnTo>
                  <a:pt x="1334" y="3071"/>
                </a:lnTo>
                <a:lnTo>
                  <a:pt x="1382" y="3065"/>
                </a:lnTo>
                <a:lnTo>
                  <a:pt x="1430" y="3057"/>
                </a:lnTo>
                <a:lnTo>
                  <a:pt x="1476" y="3047"/>
                </a:lnTo>
                <a:lnTo>
                  <a:pt x="1523" y="3034"/>
                </a:lnTo>
                <a:lnTo>
                  <a:pt x="1570" y="3019"/>
                </a:lnTo>
                <a:lnTo>
                  <a:pt x="1616" y="3002"/>
                </a:lnTo>
                <a:lnTo>
                  <a:pt x="1662" y="2983"/>
                </a:lnTo>
                <a:lnTo>
                  <a:pt x="1706" y="2961"/>
                </a:lnTo>
                <a:lnTo>
                  <a:pt x="1750" y="2938"/>
                </a:lnTo>
                <a:lnTo>
                  <a:pt x="1794" y="2912"/>
                </a:lnTo>
                <a:lnTo>
                  <a:pt x="1836" y="2885"/>
                </a:lnTo>
                <a:lnTo>
                  <a:pt x="1878" y="2855"/>
                </a:lnTo>
                <a:lnTo>
                  <a:pt x="1918" y="2823"/>
                </a:lnTo>
                <a:lnTo>
                  <a:pt x="1958" y="2789"/>
                </a:lnTo>
                <a:lnTo>
                  <a:pt x="1996" y="2754"/>
                </a:lnTo>
                <a:lnTo>
                  <a:pt x="2033" y="2715"/>
                </a:lnTo>
                <a:lnTo>
                  <a:pt x="2070" y="2677"/>
                </a:lnTo>
                <a:lnTo>
                  <a:pt x="2105" y="2636"/>
                </a:lnTo>
                <a:lnTo>
                  <a:pt x="2139" y="2593"/>
                </a:lnTo>
                <a:lnTo>
                  <a:pt x="2171" y="2549"/>
                </a:lnTo>
                <a:lnTo>
                  <a:pt x="2202" y="2503"/>
                </a:lnTo>
                <a:lnTo>
                  <a:pt x="2231" y="2456"/>
                </a:lnTo>
                <a:lnTo>
                  <a:pt x="2259" y="2408"/>
                </a:lnTo>
                <a:lnTo>
                  <a:pt x="2286" y="2358"/>
                </a:lnTo>
                <a:lnTo>
                  <a:pt x="2310" y="2307"/>
                </a:lnTo>
                <a:lnTo>
                  <a:pt x="2334" y="2254"/>
                </a:lnTo>
                <a:lnTo>
                  <a:pt x="2355" y="2201"/>
                </a:lnTo>
                <a:lnTo>
                  <a:pt x="2375" y="2147"/>
                </a:lnTo>
                <a:lnTo>
                  <a:pt x="2393" y="2091"/>
                </a:lnTo>
                <a:lnTo>
                  <a:pt x="2409" y="2036"/>
                </a:lnTo>
                <a:lnTo>
                  <a:pt x="2424" y="1979"/>
                </a:lnTo>
                <a:lnTo>
                  <a:pt x="2437" y="1921"/>
                </a:lnTo>
                <a:lnTo>
                  <a:pt x="2449" y="1864"/>
                </a:lnTo>
                <a:lnTo>
                  <a:pt x="2457" y="1805"/>
                </a:lnTo>
                <a:lnTo>
                  <a:pt x="2465" y="1746"/>
                </a:lnTo>
                <a:lnTo>
                  <a:pt x="2470" y="1687"/>
                </a:lnTo>
                <a:lnTo>
                  <a:pt x="2474" y="1627"/>
                </a:lnTo>
                <a:lnTo>
                  <a:pt x="2476" y="1568"/>
                </a:lnTo>
                <a:lnTo>
                  <a:pt x="2476" y="1508"/>
                </a:lnTo>
                <a:lnTo>
                  <a:pt x="2474" y="1448"/>
                </a:lnTo>
                <a:lnTo>
                  <a:pt x="2470" y="1389"/>
                </a:lnTo>
                <a:lnTo>
                  <a:pt x="2465" y="1330"/>
                </a:lnTo>
                <a:lnTo>
                  <a:pt x="2457" y="1271"/>
                </a:lnTo>
                <a:lnTo>
                  <a:pt x="2449" y="1212"/>
                </a:lnTo>
                <a:lnTo>
                  <a:pt x="2437" y="1154"/>
                </a:lnTo>
                <a:lnTo>
                  <a:pt x="2424" y="1097"/>
                </a:lnTo>
                <a:lnTo>
                  <a:pt x="2409" y="1041"/>
                </a:lnTo>
                <a:lnTo>
                  <a:pt x="2393" y="984"/>
                </a:lnTo>
                <a:lnTo>
                  <a:pt x="2375" y="929"/>
                </a:lnTo>
                <a:lnTo>
                  <a:pt x="2355" y="874"/>
                </a:lnTo>
                <a:lnTo>
                  <a:pt x="2334" y="821"/>
                </a:lnTo>
                <a:lnTo>
                  <a:pt x="2310" y="769"/>
                </a:lnTo>
                <a:lnTo>
                  <a:pt x="2286" y="718"/>
                </a:lnTo>
                <a:lnTo>
                  <a:pt x="2259" y="668"/>
                </a:lnTo>
                <a:lnTo>
                  <a:pt x="2231" y="620"/>
                </a:lnTo>
                <a:lnTo>
                  <a:pt x="2202" y="573"/>
                </a:lnTo>
                <a:lnTo>
                  <a:pt x="2171" y="527"/>
                </a:lnTo>
                <a:lnTo>
                  <a:pt x="2139" y="483"/>
                </a:lnTo>
                <a:lnTo>
                  <a:pt x="2105" y="440"/>
                </a:lnTo>
                <a:lnTo>
                  <a:pt x="2070" y="400"/>
                </a:lnTo>
                <a:lnTo>
                  <a:pt x="2033" y="360"/>
                </a:lnTo>
                <a:lnTo>
                  <a:pt x="1996" y="323"/>
                </a:lnTo>
                <a:lnTo>
                  <a:pt x="1958" y="287"/>
                </a:lnTo>
                <a:lnTo>
                  <a:pt x="1918" y="254"/>
                </a:lnTo>
                <a:lnTo>
                  <a:pt x="1878" y="222"/>
                </a:lnTo>
                <a:lnTo>
                  <a:pt x="1836" y="192"/>
                </a:lnTo>
                <a:lnTo>
                  <a:pt x="1794" y="164"/>
                </a:lnTo>
                <a:lnTo>
                  <a:pt x="1750" y="139"/>
                </a:lnTo>
                <a:lnTo>
                  <a:pt x="1706" y="114"/>
                </a:lnTo>
                <a:lnTo>
                  <a:pt x="1662" y="93"/>
                </a:lnTo>
                <a:lnTo>
                  <a:pt x="1616" y="74"/>
                </a:lnTo>
                <a:lnTo>
                  <a:pt x="1570" y="57"/>
                </a:lnTo>
                <a:lnTo>
                  <a:pt x="1523" y="42"/>
                </a:lnTo>
                <a:lnTo>
                  <a:pt x="1476" y="29"/>
                </a:lnTo>
                <a:lnTo>
                  <a:pt x="1430" y="18"/>
                </a:lnTo>
                <a:lnTo>
                  <a:pt x="1382" y="11"/>
                </a:lnTo>
                <a:lnTo>
                  <a:pt x="1334" y="5"/>
                </a:lnTo>
                <a:lnTo>
                  <a:pt x="1286" y="1"/>
                </a:lnTo>
                <a:lnTo>
                  <a:pt x="1238" y="0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71" name="Freeform 355"/>
          <p:cNvSpPr>
            <a:spLocks/>
          </p:cNvSpPr>
          <p:nvPr/>
        </p:nvSpPr>
        <p:spPr bwMode="auto">
          <a:xfrm>
            <a:off x="5235575" y="611188"/>
            <a:ext cx="2732088" cy="1617662"/>
          </a:xfrm>
          <a:custGeom>
            <a:avLst/>
            <a:gdLst>
              <a:gd name="T0" fmla="*/ 2147483647 w 3073"/>
              <a:gd name="T1" fmla="*/ 2147483647 h 1819"/>
              <a:gd name="T2" fmla="*/ 2147483647 w 3073"/>
              <a:gd name="T3" fmla="*/ 2147483647 h 1819"/>
              <a:gd name="T4" fmla="*/ 2147483647 w 3073"/>
              <a:gd name="T5" fmla="*/ 2147483647 h 1819"/>
              <a:gd name="T6" fmla="*/ 2147483647 w 3073"/>
              <a:gd name="T7" fmla="*/ 2147483647 h 1819"/>
              <a:gd name="T8" fmla="*/ 2147483647 w 3073"/>
              <a:gd name="T9" fmla="*/ 2147483647 h 1819"/>
              <a:gd name="T10" fmla="*/ 2147483647 w 3073"/>
              <a:gd name="T11" fmla="*/ 2147483647 h 1819"/>
              <a:gd name="T12" fmla="*/ 2147483647 w 3073"/>
              <a:gd name="T13" fmla="*/ 2147483647 h 1819"/>
              <a:gd name="T14" fmla="*/ 2147483647 w 3073"/>
              <a:gd name="T15" fmla="*/ 2147483647 h 1819"/>
              <a:gd name="T16" fmla="*/ 2147483647 w 3073"/>
              <a:gd name="T17" fmla="*/ 2147483647 h 1819"/>
              <a:gd name="T18" fmla="*/ 2147483647 w 3073"/>
              <a:gd name="T19" fmla="*/ 2147483647 h 1819"/>
              <a:gd name="T20" fmla="*/ 2147483647 w 3073"/>
              <a:gd name="T21" fmla="*/ 2147483647 h 1819"/>
              <a:gd name="T22" fmla="*/ 2147483647 w 3073"/>
              <a:gd name="T23" fmla="*/ 2147483647 h 1819"/>
              <a:gd name="T24" fmla="*/ 2147483647 w 3073"/>
              <a:gd name="T25" fmla="*/ 2147483647 h 1819"/>
              <a:gd name="T26" fmla="*/ 2147483647 w 3073"/>
              <a:gd name="T27" fmla="*/ 2147483647 h 1819"/>
              <a:gd name="T28" fmla="*/ 2147483647 w 3073"/>
              <a:gd name="T29" fmla="*/ 2147483647 h 1819"/>
              <a:gd name="T30" fmla="*/ 2147483647 w 3073"/>
              <a:gd name="T31" fmla="*/ 2147483647 h 1819"/>
              <a:gd name="T32" fmla="*/ 2147483647 w 3073"/>
              <a:gd name="T33" fmla="*/ 2147483647 h 1819"/>
              <a:gd name="T34" fmla="*/ 2147483647 w 3073"/>
              <a:gd name="T35" fmla="*/ 2147483647 h 1819"/>
              <a:gd name="T36" fmla="*/ 2147483647 w 3073"/>
              <a:gd name="T37" fmla="*/ 2147483647 h 1819"/>
              <a:gd name="T38" fmla="*/ 2147483647 w 3073"/>
              <a:gd name="T39" fmla="*/ 2147483647 h 1819"/>
              <a:gd name="T40" fmla="*/ 2147483647 w 3073"/>
              <a:gd name="T41" fmla="*/ 2147483647 h 1819"/>
              <a:gd name="T42" fmla="*/ 2147483647 w 3073"/>
              <a:gd name="T43" fmla="*/ 2147483647 h 1819"/>
              <a:gd name="T44" fmla="*/ 2147483647 w 3073"/>
              <a:gd name="T45" fmla="*/ 2147483647 h 1819"/>
              <a:gd name="T46" fmla="*/ 2147483647 w 3073"/>
              <a:gd name="T47" fmla="*/ 2147483647 h 1819"/>
              <a:gd name="T48" fmla="*/ 2147483647 w 3073"/>
              <a:gd name="T49" fmla="*/ 2147483647 h 1819"/>
              <a:gd name="T50" fmla="*/ 2147483647 w 3073"/>
              <a:gd name="T51" fmla="*/ 2147483647 h 1819"/>
              <a:gd name="T52" fmla="*/ 2147483647 w 3073"/>
              <a:gd name="T53" fmla="*/ 2147483647 h 1819"/>
              <a:gd name="T54" fmla="*/ 2147483647 w 3073"/>
              <a:gd name="T55" fmla="*/ 2147483647 h 1819"/>
              <a:gd name="T56" fmla="*/ 2147483647 w 3073"/>
              <a:gd name="T57" fmla="*/ 2147483647 h 1819"/>
              <a:gd name="T58" fmla="*/ 2147483647 w 3073"/>
              <a:gd name="T59" fmla="*/ 2147483647 h 1819"/>
              <a:gd name="T60" fmla="*/ 2147483647 w 3073"/>
              <a:gd name="T61" fmla="*/ 2147483647 h 1819"/>
              <a:gd name="T62" fmla="*/ 2147483647 w 3073"/>
              <a:gd name="T63" fmla="*/ 2147483647 h 1819"/>
              <a:gd name="T64" fmla="*/ 2147483647 w 3073"/>
              <a:gd name="T65" fmla="*/ 2147483647 h 1819"/>
              <a:gd name="T66" fmla="*/ 2147483647 w 3073"/>
              <a:gd name="T67" fmla="*/ 2147483647 h 1819"/>
              <a:gd name="T68" fmla="*/ 2147483647 w 3073"/>
              <a:gd name="T69" fmla="*/ 2147483647 h 1819"/>
              <a:gd name="T70" fmla="*/ 2147483647 w 3073"/>
              <a:gd name="T71" fmla="*/ 2147483647 h 1819"/>
              <a:gd name="T72" fmla="*/ 2147483647 w 3073"/>
              <a:gd name="T73" fmla="*/ 2147483647 h 1819"/>
              <a:gd name="T74" fmla="*/ 2147483647 w 3073"/>
              <a:gd name="T75" fmla="*/ 2147483647 h 1819"/>
              <a:gd name="T76" fmla="*/ 2147483647 w 3073"/>
              <a:gd name="T77" fmla="*/ 2147483647 h 1819"/>
              <a:gd name="T78" fmla="*/ 2147483647 w 3073"/>
              <a:gd name="T79" fmla="*/ 2147483647 h 1819"/>
              <a:gd name="T80" fmla="*/ 2147483647 w 3073"/>
              <a:gd name="T81" fmla="*/ 0 h 1819"/>
              <a:gd name="T82" fmla="*/ 2147483647 w 3073"/>
              <a:gd name="T83" fmla="*/ 2147483647 h 1819"/>
              <a:gd name="T84" fmla="*/ 2147483647 w 3073"/>
              <a:gd name="T85" fmla="*/ 2147483647 h 1819"/>
              <a:gd name="T86" fmla="*/ 2147483647 w 3073"/>
              <a:gd name="T87" fmla="*/ 2147483647 h 1819"/>
              <a:gd name="T88" fmla="*/ 2147483647 w 3073"/>
              <a:gd name="T89" fmla="*/ 2147483647 h 1819"/>
              <a:gd name="T90" fmla="*/ 2147483647 w 3073"/>
              <a:gd name="T91" fmla="*/ 2147483647 h 1819"/>
              <a:gd name="T92" fmla="*/ 2147483647 w 3073"/>
              <a:gd name="T93" fmla="*/ 2147483647 h 1819"/>
              <a:gd name="T94" fmla="*/ 2147483647 w 3073"/>
              <a:gd name="T95" fmla="*/ 2147483647 h 1819"/>
              <a:gd name="T96" fmla="*/ 2147483647 w 3073"/>
              <a:gd name="T97" fmla="*/ 2147483647 h 1819"/>
              <a:gd name="T98" fmla="*/ 2147483647 w 3073"/>
              <a:gd name="T99" fmla="*/ 2147483647 h 1819"/>
              <a:gd name="T100" fmla="*/ 2147483647 w 3073"/>
              <a:gd name="T101" fmla="*/ 2147483647 h 1819"/>
              <a:gd name="T102" fmla="*/ 2147483647 w 3073"/>
              <a:gd name="T103" fmla="*/ 2147483647 h 1819"/>
              <a:gd name="T104" fmla="*/ 2147483647 w 3073"/>
              <a:gd name="T105" fmla="*/ 2147483647 h 1819"/>
              <a:gd name="T106" fmla="*/ 2147483647 w 3073"/>
              <a:gd name="T107" fmla="*/ 2147483647 h 18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3073" h="1819">
                <a:moveTo>
                  <a:pt x="0" y="909"/>
                </a:moveTo>
                <a:lnTo>
                  <a:pt x="2" y="944"/>
                </a:lnTo>
                <a:lnTo>
                  <a:pt x="5" y="979"/>
                </a:lnTo>
                <a:lnTo>
                  <a:pt x="11" y="1014"/>
                </a:lnTo>
                <a:lnTo>
                  <a:pt x="19" y="1049"/>
                </a:lnTo>
                <a:lnTo>
                  <a:pt x="29" y="1085"/>
                </a:lnTo>
                <a:lnTo>
                  <a:pt x="42" y="1119"/>
                </a:lnTo>
                <a:lnTo>
                  <a:pt x="57" y="1153"/>
                </a:lnTo>
                <a:lnTo>
                  <a:pt x="74" y="1187"/>
                </a:lnTo>
                <a:lnTo>
                  <a:pt x="93" y="1221"/>
                </a:lnTo>
                <a:lnTo>
                  <a:pt x="114" y="1254"/>
                </a:lnTo>
                <a:lnTo>
                  <a:pt x="138" y="1286"/>
                </a:lnTo>
                <a:lnTo>
                  <a:pt x="163" y="1318"/>
                </a:lnTo>
                <a:lnTo>
                  <a:pt x="192" y="1349"/>
                </a:lnTo>
                <a:lnTo>
                  <a:pt x="222" y="1379"/>
                </a:lnTo>
                <a:lnTo>
                  <a:pt x="253" y="1409"/>
                </a:lnTo>
                <a:lnTo>
                  <a:pt x="287" y="1438"/>
                </a:lnTo>
                <a:lnTo>
                  <a:pt x="322" y="1467"/>
                </a:lnTo>
                <a:lnTo>
                  <a:pt x="360" y="1494"/>
                </a:lnTo>
                <a:lnTo>
                  <a:pt x="399" y="1521"/>
                </a:lnTo>
                <a:lnTo>
                  <a:pt x="440" y="1547"/>
                </a:lnTo>
                <a:lnTo>
                  <a:pt x="483" y="1571"/>
                </a:lnTo>
                <a:lnTo>
                  <a:pt x="526" y="1595"/>
                </a:lnTo>
                <a:lnTo>
                  <a:pt x="572" y="1618"/>
                </a:lnTo>
                <a:lnTo>
                  <a:pt x="619" y="1639"/>
                </a:lnTo>
                <a:lnTo>
                  <a:pt x="668" y="1660"/>
                </a:lnTo>
                <a:lnTo>
                  <a:pt x="718" y="1679"/>
                </a:lnTo>
                <a:lnTo>
                  <a:pt x="768" y="1698"/>
                </a:lnTo>
                <a:lnTo>
                  <a:pt x="820" y="1715"/>
                </a:lnTo>
                <a:lnTo>
                  <a:pt x="874" y="1730"/>
                </a:lnTo>
                <a:lnTo>
                  <a:pt x="928" y="1745"/>
                </a:lnTo>
                <a:lnTo>
                  <a:pt x="983" y="1759"/>
                </a:lnTo>
                <a:lnTo>
                  <a:pt x="1040" y="1770"/>
                </a:lnTo>
                <a:lnTo>
                  <a:pt x="1096" y="1781"/>
                </a:lnTo>
                <a:lnTo>
                  <a:pt x="1154" y="1790"/>
                </a:lnTo>
                <a:lnTo>
                  <a:pt x="1211" y="1799"/>
                </a:lnTo>
                <a:lnTo>
                  <a:pt x="1270" y="1805"/>
                </a:lnTo>
                <a:lnTo>
                  <a:pt x="1329" y="1811"/>
                </a:lnTo>
                <a:lnTo>
                  <a:pt x="1388" y="1815"/>
                </a:lnTo>
                <a:lnTo>
                  <a:pt x="1448" y="1818"/>
                </a:lnTo>
                <a:lnTo>
                  <a:pt x="1507" y="1819"/>
                </a:lnTo>
                <a:lnTo>
                  <a:pt x="1567" y="1819"/>
                </a:lnTo>
                <a:lnTo>
                  <a:pt x="1626" y="1818"/>
                </a:lnTo>
                <a:lnTo>
                  <a:pt x="1686" y="1815"/>
                </a:lnTo>
                <a:lnTo>
                  <a:pt x="1745" y="1811"/>
                </a:lnTo>
                <a:lnTo>
                  <a:pt x="1803" y="1805"/>
                </a:lnTo>
                <a:lnTo>
                  <a:pt x="1862" y="1799"/>
                </a:lnTo>
                <a:lnTo>
                  <a:pt x="1920" y="1790"/>
                </a:lnTo>
                <a:lnTo>
                  <a:pt x="1978" y="1781"/>
                </a:lnTo>
                <a:lnTo>
                  <a:pt x="2034" y="1770"/>
                </a:lnTo>
                <a:lnTo>
                  <a:pt x="2091" y="1759"/>
                </a:lnTo>
                <a:lnTo>
                  <a:pt x="2145" y="1745"/>
                </a:lnTo>
                <a:lnTo>
                  <a:pt x="2199" y="1730"/>
                </a:lnTo>
                <a:lnTo>
                  <a:pt x="2253" y="1715"/>
                </a:lnTo>
                <a:lnTo>
                  <a:pt x="2305" y="1698"/>
                </a:lnTo>
                <a:lnTo>
                  <a:pt x="2356" y="1679"/>
                </a:lnTo>
                <a:lnTo>
                  <a:pt x="2406" y="1660"/>
                </a:lnTo>
                <a:lnTo>
                  <a:pt x="2455" y="1639"/>
                </a:lnTo>
                <a:lnTo>
                  <a:pt x="2502" y="1618"/>
                </a:lnTo>
                <a:lnTo>
                  <a:pt x="2547" y="1595"/>
                </a:lnTo>
                <a:lnTo>
                  <a:pt x="2591" y="1571"/>
                </a:lnTo>
                <a:lnTo>
                  <a:pt x="2634" y="1547"/>
                </a:lnTo>
                <a:lnTo>
                  <a:pt x="2674" y="1521"/>
                </a:lnTo>
                <a:lnTo>
                  <a:pt x="2714" y="1494"/>
                </a:lnTo>
                <a:lnTo>
                  <a:pt x="2751" y="1467"/>
                </a:lnTo>
                <a:lnTo>
                  <a:pt x="2787" y="1438"/>
                </a:lnTo>
                <a:lnTo>
                  <a:pt x="2820" y="1409"/>
                </a:lnTo>
                <a:lnTo>
                  <a:pt x="2852" y="1379"/>
                </a:lnTo>
                <a:lnTo>
                  <a:pt x="2882" y="1349"/>
                </a:lnTo>
                <a:lnTo>
                  <a:pt x="2910" y="1318"/>
                </a:lnTo>
                <a:lnTo>
                  <a:pt x="2935" y="1286"/>
                </a:lnTo>
                <a:lnTo>
                  <a:pt x="2960" y="1254"/>
                </a:lnTo>
                <a:lnTo>
                  <a:pt x="2981" y="1221"/>
                </a:lnTo>
                <a:lnTo>
                  <a:pt x="3000" y="1187"/>
                </a:lnTo>
                <a:lnTo>
                  <a:pt x="3017" y="1153"/>
                </a:lnTo>
                <a:lnTo>
                  <a:pt x="3032" y="1119"/>
                </a:lnTo>
                <a:lnTo>
                  <a:pt x="3045" y="1085"/>
                </a:lnTo>
                <a:lnTo>
                  <a:pt x="3054" y="1049"/>
                </a:lnTo>
                <a:lnTo>
                  <a:pt x="3063" y="1014"/>
                </a:lnTo>
                <a:lnTo>
                  <a:pt x="3068" y="979"/>
                </a:lnTo>
                <a:lnTo>
                  <a:pt x="3072" y="944"/>
                </a:lnTo>
                <a:lnTo>
                  <a:pt x="3073" y="909"/>
                </a:lnTo>
                <a:lnTo>
                  <a:pt x="3072" y="874"/>
                </a:lnTo>
                <a:lnTo>
                  <a:pt x="3068" y="839"/>
                </a:lnTo>
                <a:lnTo>
                  <a:pt x="3063" y="803"/>
                </a:lnTo>
                <a:lnTo>
                  <a:pt x="3054" y="768"/>
                </a:lnTo>
                <a:lnTo>
                  <a:pt x="3045" y="733"/>
                </a:lnTo>
                <a:lnTo>
                  <a:pt x="3032" y="699"/>
                </a:lnTo>
                <a:lnTo>
                  <a:pt x="3017" y="665"/>
                </a:lnTo>
                <a:lnTo>
                  <a:pt x="3000" y="631"/>
                </a:lnTo>
                <a:lnTo>
                  <a:pt x="2981" y="598"/>
                </a:lnTo>
                <a:lnTo>
                  <a:pt x="2960" y="565"/>
                </a:lnTo>
                <a:lnTo>
                  <a:pt x="2935" y="532"/>
                </a:lnTo>
                <a:lnTo>
                  <a:pt x="2910" y="501"/>
                </a:lnTo>
                <a:lnTo>
                  <a:pt x="2882" y="469"/>
                </a:lnTo>
                <a:lnTo>
                  <a:pt x="2852" y="439"/>
                </a:lnTo>
                <a:lnTo>
                  <a:pt x="2820" y="408"/>
                </a:lnTo>
                <a:lnTo>
                  <a:pt x="2787" y="380"/>
                </a:lnTo>
                <a:lnTo>
                  <a:pt x="2751" y="352"/>
                </a:lnTo>
                <a:lnTo>
                  <a:pt x="2714" y="324"/>
                </a:lnTo>
                <a:lnTo>
                  <a:pt x="2674" y="298"/>
                </a:lnTo>
                <a:lnTo>
                  <a:pt x="2634" y="272"/>
                </a:lnTo>
                <a:lnTo>
                  <a:pt x="2591" y="247"/>
                </a:lnTo>
                <a:lnTo>
                  <a:pt x="2547" y="223"/>
                </a:lnTo>
                <a:lnTo>
                  <a:pt x="2502" y="201"/>
                </a:lnTo>
                <a:lnTo>
                  <a:pt x="2455" y="180"/>
                </a:lnTo>
                <a:lnTo>
                  <a:pt x="2406" y="158"/>
                </a:lnTo>
                <a:lnTo>
                  <a:pt x="2356" y="139"/>
                </a:lnTo>
                <a:lnTo>
                  <a:pt x="2305" y="121"/>
                </a:lnTo>
                <a:lnTo>
                  <a:pt x="2253" y="104"/>
                </a:lnTo>
                <a:lnTo>
                  <a:pt x="2199" y="88"/>
                </a:lnTo>
                <a:lnTo>
                  <a:pt x="2145" y="73"/>
                </a:lnTo>
                <a:lnTo>
                  <a:pt x="2091" y="60"/>
                </a:lnTo>
                <a:lnTo>
                  <a:pt x="2034" y="47"/>
                </a:lnTo>
                <a:lnTo>
                  <a:pt x="1978" y="37"/>
                </a:lnTo>
                <a:lnTo>
                  <a:pt x="1920" y="27"/>
                </a:lnTo>
                <a:lnTo>
                  <a:pt x="1862" y="20"/>
                </a:lnTo>
                <a:lnTo>
                  <a:pt x="1803" y="12"/>
                </a:lnTo>
                <a:lnTo>
                  <a:pt x="1745" y="7"/>
                </a:lnTo>
                <a:lnTo>
                  <a:pt x="1686" y="3"/>
                </a:lnTo>
                <a:lnTo>
                  <a:pt x="1626" y="1"/>
                </a:lnTo>
                <a:lnTo>
                  <a:pt x="1567" y="0"/>
                </a:lnTo>
                <a:lnTo>
                  <a:pt x="1507" y="0"/>
                </a:lnTo>
                <a:lnTo>
                  <a:pt x="1448" y="1"/>
                </a:lnTo>
                <a:lnTo>
                  <a:pt x="1388" y="3"/>
                </a:lnTo>
                <a:lnTo>
                  <a:pt x="1329" y="7"/>
                </a:lnTo>
                <a:lnTo>
                  <a:pt x="1270" y="12"/>
                </a:lnTo>
                <a:lnTo>
                  <a:pt x="1211" y="20"/>
                </a:lnTo>
                <a:lnTo>
                  <a:pt x="1154" y="27"/>
                </a:lnTo>
                <a:lnTo>
                  <a:pt x="1096" y="37"/>
                </a:lnTo>
                <a:lnTo>
                  <a:pt x="1040" y="47"/>
                </a:lnTo>
                <a:lnTo>
                  <a:pt x="983" y="60"/>
                </a:lnTo>
                <a:lnTo>
                  <a:pt x="928" y="73"/>
                </a:lnTo>
                <a:lnTo>
                  <a:pt x="874" y="88"/>
                </a:lnTo>
                <a:lnTo>
                  <a:pt x="820" y="104"/>
                </a:lnTo>
                <a:lnTo>
                  <a:pt x="768" y="121"/>
                </a:lnTo>
                <a:lnTo>
                  <a:pt x="718" y="139"/>
                </a:lnTo>
                <a:lnTo>
                  <a:pt x="668" y="158"/>
                </a:lnTo>
                <a:lnTo>
                  <a:pt x="619" y="180"/>
                </a:lnTo>
                <a:lnTo>
                  <a:pt x="572" y="201"/>
                </a:lnTo>
                <a:lnTo>
                  <a:pt x="526" y="223"/>
                </a:lnTo>
                <a:lnTo>
                  <a:pt x="483" y="247"/>
                </a:lnTo>
                <a:lnTo>
                  <a:pt x="440" y="272"/>
                </a:lnTo>
                <a:lnTo>
                  <a:pt x="399" y="298"/>
                </a:lnTo>
                <a:lnTo>
                  <a:pt x="360" y="324"/>
                </a:lnTo>
                <a:lnTo>
                  <a:pt x="322" y="352"/>
                </a:lnTo>
                <a:lnTo>
                  <a:pt x="287" y="380"/>
                </a:lnTo>
                <a:lnTo>
                  <a:pt x="253" y="408"/>
                </a:lnTo>
                <a:lnTo>
                  <a:pt x="222" y="439"/>
                </a:lnTo>
                <a:lnTo>
                  <a:pt x="192" y="469"/>
                </a:lnTo>
                <a:lnTo>
                  <a:pt x="163" y="501"/>
                </a:lnTo>
                <a:lnTo>
                  <a:pt x="138" y="532"/>
                </a:lnTo>
                <a:lnTo>
                  <a:pt x="114" y="565"/>
                </a:lnTo>
                <a:lnTo>
                  <a:pt x="93" y="598"/>
                </a:lnTo>
                <a:lnTo>
                  <a:pt x="74" y="631"/>
                </a:lnTo>
                <a:lnTo>
                  <a:pt x="57" y="665"/>
                </a:lnTo>
                <a:lnTo>
                  <a:pt x="42" y="699"/>
                </a:lnTo>
                <a:lnTo>
                  <a:pt x="29" y="733"/>
                </a:lnTo>
                <a:lnTo>
                  <a:pt x="19" y="768"/>
                </a:lnTo>
                <a:lnTo>
                  <a:pt x="11" y="803"/>
                </a:lnTo>
                <a:lnTo>
                  <a:pt x="5" y="839"/>
                </a:lnTo>
                <a:lnTo>
                  <a:pt x="2" y="874"/>
                </a:lnTo>
                <a:lnTo>
                  <a:pt x="0" y="909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72" name="Freeform 356"/>
          <p:cNvSpPr>
            <a:spLocks/>
          </p:cNvSpPr>
          <p:nvPr/>
        </p:nvSpPr>
        <p:spPr bwMode="auto">
          <a:xfrm>
            <a:off x="2098675" y="3579813"/>
            <a:ext cx="2259013" cy="2894012"/>
          </a:xfrm>
          <a:custGeom>
            <a:avLst/>
            <a:gdLst>
              <a:gd name="T0" fmla="*/ 2147483647 w 2537"/>
              <a:gd name="T1" fmla="*/ 2147483647 h 3258"/>
              <a:gd name="T2" fmla="*/ 2147483647 w 2537"/>
              <a:gd name="T3" fmla="*/ 2147483647 h 3258"/>
              <a:gd name="T4" fmla="*/ 2147483647 w 2537"/>
              <a:gd name="T5" fmla="*/ 2147483647 h 3258"/>
              <a:gd name="T6" fmla="*/ 2147483647 w 2537"/>
              <a:gd name="T7" fmla="*/ 2147483647 h 3258"/>
              <a:gd name="T8" fmla="*/ 2147483647 w 2537"/>
              <a:gd name="T9" fmla="*/ 2147483647 h 3258"/>
              <a:gd name="T10" fmla="*/ 2147483647 w 2537"/>
              <a:gd name="T11" fmla="*/ 2147483647 h 3258"/>
              <a:gd name="T12" fmla="*/ 2147483647 w 2537"/>
              <a:gd name="T13" fmla="*/ 2147483647 h 3258"/>
              <a:gd name="T14" fmla="*/ 2147483647 w 2537"/>
              <a:gd name="T15" fmla="*/ 2147483647 h 3258"/>
              <a:gd name="T16" fmla="*/ 2147483647 w 2537"/>
              <a:gd name="T17" fmla="*/ 2147483647 h 3258"/>
              <a:gd name="T18" fmla="*/ 2147483647 w 2537"/>
              <a:gd name="T19" fmla="*/ 2147483647 h 3258"/>
              <a:gd name="T20" fmla="*/ 2147483647 w 2537"/>
              <a:gd name="T21" fmla="*/ 2147483647 h 3258"/>
              <a:gd name="T22" fmla="*/ 2147483647 w 2537"/>
              <a:gd name="T23" fmla="*/ 2147483647 h 3258"/>
              <a:gd name="T24" fmla="*/ 2147483647 w 2537"/>
              <a:gd name="T25" fmla="*/ 2147483647 h 3258"/>
              <a:gd name="T26" fmla="*/ 2147483647 w 2537"/>
              <a:gd name="T27" fmla="*/ 2147483647 h 3258"/>
              <a:gd name="T28" fmla="*/ 2147483647 w 2537"/>
              <a:gd name="T29" fmla="*/ 2147483647 h 3258"/>
              <a:gd name="T30" fmla="*/ 2147483647 w 2537"/>
              <a:gd name="T31" fmla="*/ 2147483647 h 3258"/>
              <a:gd name="T32" fmla="*/ 2147483647 w 2537"/>
              <a:gd name="T33" fmla="*/ 2147483647 h 3258"/>
              <a:gd name="T34" fmla="*/ 2147483647 w 2537"/>
              <a:gd name="T35" fmla="*/ 2147483647 h 3258"/>
              <a:gd name="T36" fmla="*/ 2147483647 w 2537"/>
              <a:gd name="T37" fmla="*/ 2147483647 h 3258"/>
              <a:gd name="T38" fmla="*/ 2147483647 w 2537"/>
              <a:gd name="T39" fmla="*/ 2147483647 h 3258"/>
              <a:gd name="T40" fmla="*/ 2147483647 w 2537"/>
              <a:gd name="T41" fmla="*/ 2147483647 h 3258"/>
              <a:gd name="T42" fmla="*/ 2147483647 w 2537"/>
              <a:gd name="T43" fmla="*/ 2147483647 h 3258"/>
              <a:gd name="T44" fmla="*/ 2147483647 w 2537"/>
              <a:gd name="T45" fmla="*/ 2147483647 h 3258"/>
              <a:gd name="T46" fmla="*/ 2147483647 w 2537"/>
              <a:gd name="T47" fmla="*/ 2147483647 h 3258"/>
              <a:gd name="T48" fmla="*/ 2147483647 w 2537"/>
              <a:gd name="T49" fmla="*/ 2147483647 h 3258"/>
              <a:gd name="T50" fmla="*/ 2147483647 w 2537"/>
              <a:gd name="T51" fmla="*/ 2147483647 h 3258"/>
              <a:gd name="T52" fmla="*/ 2147483647 w 2537"/>
              <a:gd name="T53" fmla="*/ 2147483647 h 3258"/>
              <a:gd name="T54" fmla="*/ 2147483647 w 2537"/>
              <a:gd name="T55" fmla="*/ 2147483647 h 3258"/>
              <a:gd name="T56" fmla="*/ 2147483647 w 2537"/>
              <a:gd name="T57" fmla="*/ 2147483647 h 3258"/>
              <a:gd name="T58" fmla="*/ 2147483647 w 2537"/>
              <a:gd name="T59" fmla="*/ 2147483647 h 3258"/>
              <a:gd name="T60" fmla="*/ 2147483647 w 2537"/>
              <a:gd name="T61" fmla="*/ 2147483647 h 3258"/>
              <a:gd name="T62" fmla="*/ 2147483647 w 2537"/>
              <a:gd name="T63" fmla="*/ 2147483647 h 3258"/>
              <a:gd name="T64" fmla="*/ 2147483647 w 2537"/>
              <a:gd name="T65" fmla="*/ 2147483647 h 3258"/>
              <a:gd name="T66" fmla="*/ 2147483647 w 2537"/>
              <a:gd name="T67" fmla="*/ 2147483647 h 3258"/>
              <a:gd name="T68" fmla="*/ 2147483647 w 2537"/>
              <a:gd name="T69" fmla="*/ 2147483647 h 3258"/>
              <a:gd name="T70" fmla="*/ 2147483647 w 2537"/>
              <a:gd name="T71" fmla="*/ 2147483647 h 3258"/>
              <a:gd name="T72" fmla="*/ 2147483647 w 2537"/>
              <a:gd name="T73" fmla="*/ 2147483647 h 3258"/>
              <a:gd name="T74" fmla="*/ 2147483647 w 2537"/>
              <a:gd name="T75" fmla="*/ 2147483647 h 3258"/>
              <a:gd name="T76" fmla="*/ 2147483647 w 2537"/>
              <a:gd name="T77" fmla="*/ 2147483647 h 3258"/>
              <a:gd name="T78" fmla="*/ 2147483647 w 2537"/>
              <a:gd name="T79" fmla="*/ 2147483647 h 3258"/>
              <a:gd name="T80" fmla="*/ 2147483647 w 2537"/>
              <a:gd name="T81" fmla="*/ 2147483647 h 3258"/>
              <a:gd name="T82" fmla="*/ 2147483647 w 2537"/>
              <a:gd name="T83" fmla="*/ 2147483647 h 3258"/>
              <a:gd name="T84" fmla="*/ 2147483647 w 2537"/>
              <a:gd name="T85" fmla="*/ 2147483647 h 3258"/>
              <a:gd name="T86" fmla="*/ 2147483647 w 2537"/>
              <a:gd name="T87" fmla="*/ 2147483647 h 3258"/>
              <a:gd name="T88" fmla="*/ 2147483647 w 2537"/>
              <a:gd name="T89" fmla="*/ 2147483647 h 3258"/>
              <a:gd name="T90" fmla="*/ 2147483647 w 2537"/>
              <a:gd name="T91" fmla="*/ 2147483647 h 3258"/>
              <a:gd name="T92" fmla="*/ 2147483647 w 2537"/>
              <a:gd name="T93" fmla="*/ 2147483647 h 3258"/>
              <a:gd name="T94" fmla="*/ 2147483647 w 2537"/>
              <a:gd name="T95" fmla="*/ 2147483647 h 3258"/>
              <a:gd name="T96" fmla="*/ 2147483647 w 2537"/>
              <a:gd name="T97" fmla="*/ 2147483647 h 3258"/>
              <a:gd name="T98" fmla="*/ 2147483647 w 2537"/>
              <a:gd name="T99" fmla="*/ 2147483647 h 3258"/>
              <a:gd name="T100" fmla="*/ 2147483647 w 2537"/>
              <a:gd name="T101" fmla="*/ 2147483647 h 3258"/>
              <a:gd name="T102" fmla="*/ 2147483647 w 2537"/>
              <a:gd name="T103" fmla="*/ 2147483647 h 3258"/>
              <a:gd name="T104" fmla="*/ 2147483647 w 2537"/>
              <a:gd name="T105" fmla="*/ 2147483647 h 3258"/>
              <a:gd name="T106" fmla="*/ 2147483647 w 2537"/>
              <a:gd name="T107" fmla="*/ 2147483647 h 3258"/>
              <a:gd name="T108" fmla="*/ 2147483647 w 2537"/>
              <a:gd name="T109" fmla="*/ 2147483647 h 3258"/>
              <a:gd name="T110" fmla="*/ 2147483647 w 2537"/>
              <a:gd name="T111" fmla="*/ 2147483647 h 3258"/>
              <a:gd name="T112" fmla="*/ 2147483647 w 2537"/>
              <a:gd name="T113" fmla="*/ 2147483647 h 3258"/>
              <a:gd name="T114" fmla="*/ 2147483647 w 2537"/>
              <a:gd name="T115" fmla="*/ 2147483647 h 325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537" h="3258">
                <a:moveTo>
                  <a:pt x="0" y="2980"/>
                </a:moveTo>
                <a:lnTo>
                  <a:pt x="51" y="3013"/>
                </a:lnTo>
                <a:lnTo>
                  <a:pt x="103" y="3044"/>
                </a:lnTo>
                <a:lnTo>
                  <a:pt x="157" y="3074"/>
                </a:lnTo>
                <a:lnTo>
                  <a:pt x="211" y="3100"/>
                </a:lnTo>
                <a:lnTo>
                  <a:pt x="266" y="3126"/>
                </a:lnTo>
                <a:lnTo>
                  <a:pt x="323" y="3148"/>
                </a:lnTo>
                <a:lnTo>
                  <a:pt x="379" y="3169"/>
                </a:lnTo>
                <a:lnTo>
                  <a:pt x="438" y="3188"/>
                </a:lnTo>
                <a:lnTo>
                  <a:pt x="495" y="3205"/>
                </a:lnTo>
                <a:lnTo>
                  <a:pt x="555" y="3219"/>
                </a:lnTo>
                <a:lnTo>
                  <a:pt x="614" y="3231"/>
                </a:lnTo>
                <a:lnTo>
                  <a:pt x="674" y="3241"/>
                </a:lnTo>
                <a:lnTo>
                  <a:pt x="735" y="3248"/>
                </a:lnTo>
                <a:lnTo>
                  <a:pt x="794" y="3255"/>
                </a:lnTo>
                <a:lnTo>
                  <a:pt x="855" y="3258"/>
                </a:lnTo>
                <a:lnTo>
                  <a:pt x="916" y="3258"/>
                </a:lnTo>
                <a:lnTo>
                  <a:pt x="976" y="3257"/>
                </a:lnTo>
                <a:lnTo>
                  <a:pt x="1037" y="3254"/>
                </a:lnTo>
                <a:lnTo>
                  <a:pt x="1098" y="3247"/>
                </a:lnTo>
                <a:lnTo>
                  <a:pt x="1159" y="3239"/>
                </a:lnTo>
                <a:lnTo>
                  <a:pt x="1218" y="3229"/>
                </a:lnTo>
                <a:lnTo>
                  <a:pt x="1278" y="3216"/>
                </a:lnTo>
                <a:lnTo>
                  <a:pt x="1336" y="3201"/>
                </a:lnTo>
                <a:lnTo>
                  <a:pt x="1395" y="3184"/>
                </a:lnTo>
                <a:lnTo>
                  <a:pt x="1452" y="3165"/>
                </a:lnTo>
                <a:lnTo>
                  <a:pt x="1509" y="3144"/>
                </a:lnTo>
                <a:lnTo>
                  <a:pt x="1565" y="3120"/>
                </a:lnTo>
                <a:lnTo>
                  <a:pt x="1621" y="3095"/>
                </a:lnTo>
                <a:lnTo>
                  <a:pt x="1674" y="3067"/>
                </a:lnTo>
                <a:lnTo>
                  <a:pt x="1727" y="3037"/>
                </a:lnTo>
                <a:lnTo>
                  <a:pt x="1779" y="3007"/>
                </a:lnTo>
                <a:lnTo>
                  <a:pt x="1830" y="2972"/>
                </a:lnTo>
                <a:lnTo>
                  <a:pt x="1879" y="2937"/>
                </a:lnTo>
                <a:lnTo>
                  <a:pt x="1927" y="2900"/>
                </a:lnTo>
                <a:lnTo>
                  <a:pt x="1974" y="2862"/>
                </a:lnTo>
                <a:lnTo>
                  <a:pt x="2020" y="2821"/>
                </a:lnTo>
                <a:lnTo>
                  <a:pt x="2064" y="2779"/>
                </a:lnTo>
                <a:lnTo>
                  <a:pt x="2105" y="2735"/>
                </a:lnTo>
                <a:lnTo>
                  <a:pt x="2146" y="2689"/>
                </a:lnTo>
                <a:lnTo>
                  <a:pt x="2184" y="2642"/>
                </a:lnTo>
                <a:lnTo>
                  <a:pt x="2221" y="2594"/>
                </a:lnTo>
                <a:lnTo>
                  <a:pt x="2256" y="2544"/>
                </a:lnTo>
                <a:lnTo>
                  <a:pt x="2289" y="2493"/>
                </a:lnTo>
                <a:lnTo>
                  <a:pt x="2320" y="2442"/>
                </a:lnTo>
                <a:lnTo>
                  <a:pt x="2350" y="2389"/>
                </a:lnTo>
                <a:lnTo>
                  <a:pt x="2378" y="2335"/>
                </a:lnTo>
                <a:lnTo>
                  <a:pt x="2402" y="2279"/>
                </a:lnTo>
                <a:lnTo>
                  <a:pt x="2426" y="2223"/>
                </a:lnTo>
                <a:lnTo>
                  <a:pt x="2447" y="2165"/>
                </a:lnTo>
                <a:lnTo>
                  <a:pt x="2466" y="2108"/>
                </a:lnTo>
                <a:lnTo>
                  <a:pt x="2482" y="2049"/>
                </a:lnTo>
                <a:lnTo>
                  <a:pt x="2497" y="1991"/>
                </a:lnTo>
                <a:lnTo>
                  <a:pt x="2510" y="1931"/>
                </a:lnTo>
                <a:lnTo>
                  <a:pt x="2519" y="1872"/>
                </a:lnTo>
                <a:lnTo>
                  <a:pt x="2528" y="1811"/>
                </a:lnTo>
                <a:lnTo>
                  <a:pt x="2533" y="1750"/>
                </a:lnTo>
                <a:lnTo>
                  <a:pt x="2536" y="1689"/>
                </a:lnTo>
                <a:lnTo>
                  <a:pt x="2537" y="1629"/>
                </a:lnTo>
                <a:lnTo>
                  <a:pt x="2536" y="1568"/>
                </a:lnTo>
                <a:lnTo>
                  <a:pt x="2533" y="1507"/>
                </a:lnTo>
                <a:lnTo>
                  <a:pt x="2528" y="1447"/>
                </a:lnTo>
                <a:lnTo>
                  <a:pt x="2519" y="1387"/>
                </a:lnTo>
                <a:lnTo>
                  <a:pt x="2510" y="1326"/>
                </a:lnTo>
                <a:lnTo>
                  <a:pt x="2497" y="1267"/>
                </a:lnTo>
                <a:lnTo>
                  <a:pt x="2482" y="1208"/>
                </a:lnTo>
                <a:lnTo>
                  <a:pt x="2466" y="1150"/>
                </a:lnTo>
                <a:lnTo>
                  <a:pt x="2447" y="1092"/>
                </a:lnTo>
                <a:lnTo>
                  <a:pt x="2426" y="1035"/>
                </a:lnTo>
                <a:lnTo>
                  <a:pt x="2402" y="979"/>
                </a:lnTo>
                <a:lnTo>
                  <a:pt x="2378" y="924"/>
                </a:lnTo>
                <a:lnTo>
                  <a:pt x="2350" y="870"/>
                </a:lnTo>
                <a:lnTo>
                  <a:pt x="2320" y="816"/>
                </a:lnTo>
                <a:lnTo>
                  <a:pt x="2289" y="764"/>
                </a:lnTo>
                <a:lnTo>
                  <a:pt x="2256" y="713"/>
                </a:lnTo>
                <a:lnTo>
                  <a:pt x="2221" y="663"/>
                </a:lnTo>
                <a:lnTo>
                  <a:pt x="2184" y="615"/>
                </a:lnTo>
                <a:lnTo>
                  <a:pt x="2146" y="568"/>
                </a:lnTo>
                <a:lnTo>
                  <a:pt x="2105" y="523"/>
                </a:lnTo>
                <a:lnTo>
                  <a:pt x="2064" y="479"/>
                </a:lnTo>
                <a:lnTo>
                  <a:pt x="2020" y="437"/>
                </a:lnTo>
                <a:lnTo>
                  <a:pt x="1974" y="396"/>
                </a:lnTo>
                <a:lnTo>
                  <a:pt x="1927" y="357"/>
                </a:lnTo>
                <a:lnTo>
                  <a:pt x="1879" y="320"/>
                </a:lnTo>
                <a:lnTo>
                  <a:pt x="1830" y="285"/>
                </a:lnTo>
                <a:lnTo>
                  <a:pt x="1779" y="252"/>
                </a:lnTo>
                <a:lnTo>
                  <a:pt x="1727" y="220"/>
                </a:lnTo>
                <a:lnTo>
                  <a:pt x="1674" y="190"/>
                </a:lnTo>
                <a:lnTo>
                  <a:pt x="1621" y="163"/>
                </a:lnTo>
                <a:lnTo>
                  <a:pt x="1565" y="137"/>
                </a:lnTo>
                <a:lnTo>
                  <a:pt x="1509" y="114"/>
                </a:lnTo>
                <a:lnTo>
                  <a:pt x="1452" y="92"/>
                </a:lnTo>
                <a:lnTo>
                  <a:pt x="1395" y="73"/>
                </a:lnTo>
                <a:lnTo>
                  <a:pt x="1336" y="56"/>
                </a:lnTo>
                <a:lnTo>
                  <a:pt x="1278" y="41"/>
                </a:lnTo>
                <a:lnTo>
                  <a:pt x="1218" y="30"/>
                </a:lnTo>
                <a:lnTo>
                  <a:pt x="1159" y="19"/>
                </a:lnTo>
                <a:lnTo>
                  <a:pt x="1098" y="10"/>
                </a:lnTo>
                <a:lnTo>
                  <a:pt x="1037" y="5"/>
                </a:lnTo>
                <a:lnTo>
                  <a:pt x="976" y="1"/>
                </a:lnTo>
                <a:lnTo>
                  <a:pt x="916" y="0"/>
                </a:lnTo>
                <a:lnTo>
                  <a:pt x="855" y="1"/>
                </a:lnTo>
                <a:lnTo>
                  <a:pt x="794" y="4"/>
                </a:lnTo>
                <a:lnTo>
                  <a:pt x="735" y="9"/>
                </a:lnTo>
                <a:lnTo>
                  <a:pt x="674" y="17"/>
                </a:lnTo>
                <a:lnTo>
                  <a:pt x="614" y="26"/>
                </a:lnTo>
                <a:lnTo>
                  <a:pt x="555" y="39"/>
                </a:lnTo>
                <a:lnTo>
                  <a:pt x="495" y="53"/>
                </a:lnTo>
                <a:lnTo>
                  <a:pt x="438" y="70"/>
                </a:lnTo>
                <a:lnTo>
                  <a:pt x="379" y="88"/>
                </a:lnTo>
                <a:lnTo>
                  <a:pt x="323" y="109"/>
                </a:lnTo>
                <a:lnTo>
                  <a:pt x="266" y="133"/>
                </a:lnTo>
                <a:lnTo>
                  <a:pt x="211" y="157"/>
                </a:lnTo>
                <a:lnTo>
                  <a:pt x="157" y="185"/>
                </a:lnTo>
                <a:lnTo>
                  <a:pt x="103" y="214"/>
                </a:lnTo>
                <a:lnTo>
                  <a:pt x="51" y="245"/>
                </a:lnTo>
                <a:lnTo>
                  <a:pt x="0" y="27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4373" name="Freeform 357"/>
          <p:cNvSpPr>
            <a:spLocks/>
          </p:cNvSpPr>
          <p:nvPr/>
        </p:nvSpPr>
        <p:spPr bwMode="auto">
          <a:xfrm>
            <a:off x="5154613" y="1208088"/>
            <a:ext cx="2894012" cy="2041525"/>
          </a:xfrm>
          <a:custGeom>
            <a:avLst/>
            <a:gdLst>
              <a:gd name="T0" fmla="*/ 2147483647 w 3256"/>
              <a:gd name="T1" fmla="*/ 2147483647 h 2297"/>
              <a:gd name="T2" fmla="*/ 2147483647 w 3256"/>
              <a:gd name="T3" fmla="*/ 2147483647 h 2297"/>
              <a:gd name="T4" fmla="*/ 2147483647 w 3256"/>
              <a:gd name="T5" fmla="*/ 2147483647 h 2297"/>
              <a:gd name="T6" fmla="*/ 2147483647 w 3256"/>
              <a:gd name="T7" fmla="*/ 2147483647 h 2297"/>
              <a:gd name="T8" fmla="*/ 2147483647 w 3256"/>
              <a:gd name="T9" fmla="*/ 2147483647 h 2297"/>
              <a:gd name="T10" fmla="*/ 0 w 3256"/>
              <a:gd name="T11" fmla="*/ 2147483647 h 2297"/>
              <a:gd name="T12" fmla="*/ 2147483647 w 3256"/>
              <a:gd name="T13" fmla="*/ 2147483647 h 2297"/>
              <a:gd name="T14" fmla="*/ 2147483647 w 3256"/>
              <a:gd name="T15" fmla="*/ 2147483647 h 2297"/>
              <a:gd name="T16" fmla="*/ 2147483647 w 3256"/>
              <a:gd name="T17" fmla="*/ 2147483647 h 2297"/>
              <a:gd name="T18" fmla="*/ 2147483647 w 3256"/>
              <a:gd name="T19" fmla="*/ 2147483647 h 2297"/>
              <a:gd name="T20" fmla="*/ 2147483647 w 3256"/>
              <a:gd name="T21" fmla="*/ 2147483647 h 2297"/>
              <a:gd name="T22" fmla="*/ 2147483647 w 3256"/>
              <a:gd name="T23" fmla="*/ 2147483647 h 2297"/>
              <a:gd name="T24" fmla="*/ 2147483647 w 3256"/>
              <a:gd name="T25" fmla="*/ 2147483647 h 2297"/>
              <a:gd name="T26" fmla="*/ 2147483647 w 3256"/>
              <a:gd name="T27" fmla="*/ 2147483647 h 2297"/>
              <a:gd name="T28" fmla="*/ 2147483647 w 3256"/>
              <a:gd name="T29" fmla="*/ 2147483647 h 2297"/>
              <a:gd name="T30" fmla="*/ 2147483647 w 3256"/>
              <a:gd name="T31" fmla="*/ 2147483647 h 2297"/>
              <a:gd name="T32" fmla="*/ 2147483647 w 3256"/>
              <a:gd name="T33" fmla="*/ 2147483647 h 2297"/>
              <a:gd name="T34" fmla="*/ 2147483647 w 3256"/>
              <a:gd name="T35" fmla="*/ 2147483647 h 2297"/>
              <a:gd name="T36" fmla="*/ 2147483647 w 3256"/>
              <a:gd name="T37" fmla="*/ 2147483647 h 2297"/>
              <a:gd name="T38" fmla="*/ 2147483647 w 3256"/>
              <a:gd name="T39" fmla="*/ 2147483647 h 2297"/>
              <a:gd name="T40" fmla="*/ 2147483647 w 3256"/>
              <a:gd name="T41" fmla="*/ 2147483647 h 2297"/>
              <a:gd name="T42" fmla="*/ 2147483647 w 3256"/>
              <a:gd name="T43" fmla="*/ 2147483647 h 2297"/>
              <a:gd name="T44" fmla="*/ 2147483647 w 3256"/>
              <a:gd name="T45" fmla="*/ 2147483647 h 2297"/>
              <a:gd name="T46" fmla="*/ 2147483647 w 3256"/>
              <a:gd name="T47" fmla="*/ 2147483647 h 2297"/>
              <a:gd name="T48" fmla="*/ 2147483647 w 3256"/>
              <a:gd name="T49" fmla="*/ 2147483647 h 2297"/>
              <a:gd name="T50" fmla="*/ 2147483647 w 3256"/>
              <a:gd name="T51" fmla="*/ 2147483647 h 2297"/>
              <a:gd name="T52" fmla="*/ 2147483647 w 3256"/>
              <a:gd name="T53" fmla="*/ 2147483647 h 2297"/>
              <a:gd name="T54" fmla="*/ 2147483647 w 3256"/>
              <a:gd name="T55" fmla="*/ 2147483647 h 2297"/>
              <a:gd name="T56" fmla="*/ 2147483647 w 3256"/>
              <a:gd name="T57" fmla="*/ 2147483647 h 2297"/>
              <a:gd name="T58" fmla="*/ 2147483647 w 3256"/>
              <a:gd name="T59" fmla="*/ 2147483647 h 2297"/>
              <a:gd name="T60" fmla="*/ 2147483647 w 3256"/>
              <a:gd name="T61" fmla="*/ 2147483647 h 2297"/>
              <a:gd name="T62" fmla="*/ 2147483647 w 3256"/>
              <a:gd name="T63" fmla="*/ 2147483647 h 2297"/>
              <a:gd name="T64" fmla="*/ 2147483647 w 3256"/>
              <a:gd name="T65" fmla="*/ 2147483647 h 2297"/>
              <a:gd name="T66" fmla="*/ 2147483647 w 3256"/>
              <a:gd name="T67" fmla="*/ 2147483647 h 2297"/>
              <a:gd name="T68" fmla="*/ 2147483647 w 3256"/>
              <a:gd name="T69" fmla="*/ 2147483647 h 2297"/>
              <a:gd name="T70" fmla="*/ 2147483647 w 3256"/>
              <a:gd name="T71" fmla="*/ 2147483647 h 2297"/>
              <a:gd name="T72" fmla="*/ 2147483647 w 3256"/>
              <a:gd name="T73" fmla="*/ 2147483647 h 2297"/>
              <a:gd name="T74" fmla="*/ 2147483647 w 3256"/>
              <a:gd name="T75" fmla="*/ 2147483647 h 2297"/>
              <a:gd name="T76" fmla="*/ 2147483647 w 3256"/>
              <a:gd name="T77" fmla="*/ 2147483647 h 2297"/>
              <a:gd name="T78" fmla="*/ 2147483647 w 3256"/>
              <a:gd name="T79" fmla="*/ 2147483647 h 2297"/>
              <a:gd name="T80" fmla="*/ 2147483647 w 3256"/>
              <a:gd name="T81" fmla="*/ 2147483647 h 2297"/>
              <a:gd name="T82" fmla="*/ 2147483647 w 3256"/>
              <a:gd name="T83" fmla="*/ 2147483647 h 2297"/>
              <a:gd name="T84" fmla="*/ 2147483647 w 3256"/>
              <a:gd name="T85" fmla="*/ 2147483647 h 2297"/>
              <a:gd name="T86" fmla="*/ 2147483647 w 3256"/>
              <a:gd name="T87" fmla="*/ 2147483647 h 2297"/>
              <a:gd name="T88" fmla="*/ 2147483647 w 3256"/>
              <a:gd name="T89" fmla="*/ 2147483647 h 2297"/>
              <a:gd name="T90" fmla="*/ 2147483647 w 3256"/>
              <a:gd name="T91" fmla="*/ 2147483647 h 2297"/>
              <a:gd name="T92" fmla="*/ 2147483647 w 3256"/>
              <a:gd name="T93" fmla="*/ 2147483647 h 2297"/>
              <a:gd name="T94" fmla="*/ 2147483647 w 3256"/>
              <a:gd name="T95" fmla="*/ 2147483647 h 2297"/>
              <a:gd name="T96" fmla="*/ 2147483647 w 3256"/>
              <a:gd name="T97" fmla="*/ 2147483647 h 2297"/>
              <a:gd name="T98" fmla="*/ 2147483647 w 3256"/>
              <a:gd name="T99" fmla="*/ 2147483647 h 2297"/>
              <a:gd name="T100" fmla="*/ 2147483647 w 3256"/>
              <a:gd name="T101" fmla="*/ 2147483647 h 2297"/>
              <a:gd name="T102" fmla="*/ 2147483647 w 3256"/>
              <a:gd name="T103" fmla="*/ 2147483647 h 2297"/>
              <a:gd name="T104" fmla="*/ 2147483647 w 3256"/>
              <a:gd name="T105" fmla="*/ 2147483647 h 2297"/>
              <a:gd name="T106" fmla="*/ 2147483647 w 3256"/>
              <a:gd name="T107" fmla="*/ 0 h 229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3256" h="2297">
                <a:moveTo>
                  <a:pt x="144" y="0"/>
                </a:moveTo>
                <a:lnTo>
                  <a:pt x="119" y="56"/>
                </a:lnTo>
                <a:lnTo>
                  <a:pt x="98" y="112"/>
                </a:lnTo>
                <a:lnTo>
                  <a:pt x="78" y="170"/>
                </a:lnTo>
                <a:lnTo>
                  <a:pt x="61" y="227"/>
                </a:lnTo>
                <a:lnTo>
                  <a:pt x="46" y="287"/>
                </a:lnTo>
                <a:lnTo>
                  <a:pt x="32" y="346"/>
                </a:lnTo>
                <a:lnTo>
                  <a:pt x="21" y="405"/>
                </a:lnTo>
                <a:lnTo>
                  <a:pt x="13" y="466"/>
                </a:lnTo>
                <a:lnTo>
                  <a:pt x="6" y="526"/>
                </a:lnTo>
                <a:lnTo>
                  <a:pt x="2" y="586"/>
                </a:lnTo>
                <a:lnTo>
                  <a:pt x="0" y="647"/>
                </a:lnTo>
                <a:lnTo>
                  <a:pt x="0" y="708"/>
                </a:lnTo>
                <a:lnTo>
                  <a:pt x="3" y="768"/>
                </a:lnTo>
                <a:lnTo>
                  <a:pt x="7" y="829"/>
                </a:lnTo>
                <a:lnTo>
                  <a:pt x="15" y="890"/>
                </a:lnTo>
                <a:lnTo>
                  <a:pt x="24" y="949"/>
                </a:lnTo>
                <a:lnTo>
                  <a:pt x="36" y="1009"/>
                </a:lnTo>
                <a:lnTo>
                  <a:pt x="50" y="1069"/>
                </a:lnTo>
                <a:lnTo>
                  <a:pt x="66" y="1127"/>
                </a:lnTo>
                <a:lnTo>
                  <a:pt x="84" y="1185"/>
                </a:lnTo>
                <a:lnTo>
                  <a:pt x="104" y="1242"/>
                </a:lnTo>
                <a:lnTo>
                  <a:pt x="127" y="1299"/>
                </a:lnTo>
                <a:lnTo>
                  <a:pt x="151" y="1354"/>
                </a:lnTo>
                <a:lnTo>
                  <a:pt x="178" y="1408"/>
                </a:lnTo>
                <a:lnTo>
                  <a:pt x="206" y="1462"/>
                </a:lnTo>
                <a:lnTo>
                  <a:pt x="236" y="1515"/>
                </a:lnTo>
                <a:lnTo>
                  <a:pt x="269" y="1566"/>
                </a:lnTo>
                <a:lnTo>
                  <a:pt x="303" y="1616"/>
                </a:lnTo>
                <a:lnTo>
                  <a:pt x="340" y="1665"/>
                </a:lnTo>
                <a:lnTo>
                  <a:pt x="378" y="1712"/>
                </a:lnTo>
                <a:lnTo>
                  <a:pt x="417" y="1758"/>
                </a:lnTo>
                <a:lnTo>
                  <a:pt x="459" y="1802"/>
                </a:lnTo>
                <a:lnTo>
                  <a:pt x="501" y="1845"/>
                </a:lnTo>
                <a:lnTo>
                  <a:pt x="546" y="1886"/>
                </a:lnTo>
                <a:lnTo>
                  <a:pt x="592" y="1926"/>
                </a:lnTo>
                <a:lnTo>
                  <a:pt x="640" y="1963"/>
                </a:lnTo>
                <a:lnTo>
                  <a:pt x="689" y="1999"/>
                </a:lnTo>
                <a:lnTo>
                  <a:pt x="739" y="2033"/>
                </a:lnTo>
                <a:lnTo>
                  <a:pt x="790" y="2065"/>
                </a:lnTo>
                <a:lnTo>
                  <a:pt x="843" y="2096"/>
                </a:lnTo>
                <a:lnTo>
                  <a:pt x="896" y="2124"/>
                </a:lnTo>
                <a:lnTo>
                  <a:pt x="952" y="2150"/>
                </a:lnTo>
                <a:lnTo>
                  <a:pt x="1007" y="2175"/>
                </a:lnTo>
                <a:lnTo>
                  <a:pt x="1064" y="2196"/>
                </a:lnTo>
                <a:lnTo>
                  <a:pt x="1121" y="2216"/>
                </a:lnTo>
                <a:lnTo>
                  <a:pt x="1179" y="2235"/>
                </a:lnTo>
                <a:lnTo>
                  <a:pt x="1237" y="2250"/>
                </a:lnTo>
                <a:lnTo>
                  <a:pt x="1297" y="2263"/>
                </a:lnTo>
                <a:lnTo>
                  <a:pt x="1356" y="2275"/>
                </a:lnTo>
                <a:lnTo>
                  <a:pt x="1416" y="2283"/>
                </a:lnTo>
                <a:lnTo>
                  <a:pt x="1477" y="2291"/>
                </a:lnTo>
                <a:lnTo>
                  <a:pt x="1536" y="2295"/>
                </a:lnTo>
                <a:lnTo>
                  <a:pt x="1597" y="2297"/>
                </a:lnTo>
                <a:lnTo>
                  <a:pt x="1658" y="2297"/>
                </a:lnTo>
                <a:lnTo>
                  <a:pt x="1718" y="2295"/>
                </a:lnTo>
                <a:lnTo>
                  <a:pt x="1779" y="2291"/>
                </a:lnTo>
                <a:lnTo>
                  <a:pt x="1840" y="2283"/>
                </a:lnTo>
                <a:lnTo>
                  <a:pt x="1899" y="2275"/>
                </a:lnTo>
                <a:lnTo>
                  <a:pt x="1959" y="2263"/>
                </a:lnTo>
                <a:lnTo>
                  <a:pt x="2019" y="2250"/>
                </a:lnTo>
                <a:lnTo>
                  <a:pt x="2077" y="2235"/>
                </a:lnTo>
                <a:lnTo>
                  <a:pt x="2135" y="2216"/>
                </a:lnTo>
                <a:lnTo>
                  <a:pt x="2192" y="2196"/>
                </a:lnTo>
                <a:lnTo>
                  <a:pt x="2249" y="2175"/>
                </a:lnTo>
                <a:lnTo>
                  <a:pt x="2304" y="2150"/>
                </a:lnTo>
                <a:lnTo>
                  <a:pt x="2359" y="2124"/>
                </a:lnTo>
                <a:lnTo>
                  <a:pt x="2413" y="2096"/>
                </a:lnTo>
                <a:lnTo>
                  <a:pt x="2465" y="2065"/>
                </a:lnTo>
                <a:lnTo>
                  <a:pt x="2517" y="2033"/>
                </a:lnTo>
                <a:lnTo>
                  <a:pt x="2567" y="1999"/>
                </a:lnTo>
                <a:lnTo>
                  <a:pt x="2616" y="1963"/>
                </a:lnTo>
                <a:lnTo>
                  <a:pt x="2663" y="1926"/>
                </a:lnTo>
                <a:lnTo>
                  <a:pt x="2710" y="1886"/>
                </a:lnTo>
                <a:lnTo>
                  <a:pt x="2755" y="1845"/>
                </a:lnTo>
                <a:lnTo>
                  <a:pt x="2797" y="1802"/>
                </a:lnTo>
                <a:lnTo>
                  <a:pt x="2839" y="1758"/>
                </a:lnTo>
                <a:lnTo>
                  <a:pt x="2878" y="1712"/>
                </a:lnTo>
                <a:lnTo>
                  <a:pt x="2916" y="1665"/>
                </a:lnTo>
                <a:lnTo>
                  <a:pt x="2953" y="1616"/>
                </a:lnTo>
                <a:lnTo>
                  <a:pt x="2987" y="1566"/>
                </a:lnTo>
                <a:lnTo>
                  <a:pt x="3020" y="1515"/>
                </a:lnTo>
                <a:lnTo>
                  <a:pt x="3049" y="1462"/>
                </a:lnTo>
                <a:lnTo>
                  <a:pt x="3078" y="1408"/>
                </a:lnTo>
                <a:lnTo>
                  <a:pt x="3105" y="1354"/>
                </a:lnTo>
                <a:lnTo>
                  <a:pt x="3129" y="1299"/>
                </a:lnTo>
                <a:lnTo>
                  <a:pt x="3152" y="1242"/>
                </a:lnTo>
                <a:lnTo>
                  <a:pt x="3172" y="1185"/>
                </a:lnTo>
                <a:lnTo>
                  <a:pt x="3190" y="1127"/>
                </a:lnTo>
                <a:lnTo>
                  <a:pt x="3206" y="1069"/>
                </a:lnTo>
                <a:lnTo>
                  <a:pt x="3220" y="1009"/>
                </a:lnTo>
                <a:lnTo>
                  <a:pt x="3232" y="949"/>
                </a:lnTo>
                <a:lnTo>
                  <a:pt x="3241" y="890"/>
                </a:lnTo>
                <a:lnTo>
                  <a:pt x="3248" y="829"/>
                </a:lnTo>
                <a:lnTo>
                  <a:pt x="3253" y="768"/>
                </a:lnTo>
                <a:lnTo>
                  <a:pt x="3255" y="708"/>
                </a:lnTo>
                <a:lnTo>
                  <a:pt x="3256" y="647"/>
                </a:lnTo>
                <a:lnTo>
                  <a:pt x="3254" y="586"/>
                </a:lnTo>
                <a:lnTo>
                  <a:pt x="3250" y="526"/>
                </a:lnTo>
                <a:lnTo>
                  <a:pt x="3243" y="466"/>
                </a:lnTo>
                <a:lnTo>
                  <a:pt x="3235" y="405"/>
                </a:lnTo>
                <a:lnTo>
                  <a:pt x="3224" y="346"/>
                </a:lnTo>
                <a:lnTo>
                  <a:pt x="3210" y="287"/>
                </a:lnTo>
                <a:lnTo>
                  <a:pt x="3195" y="227"/>
                </a:lnTo>
                <a:lnTo>
                  <a:pt x="3177" y="170"/>
                </a:lnTo>
                <a:lnTo>
                  <a:pt x="3158" y="112"/>
                </a:lnTo>
                <a:lnTo>
                  <a:pt x="3137" y="56"/>
                </a:lnTo>
                <a:lnTo>
                  <a:pt x="3112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4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14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1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14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14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14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1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1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4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214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14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14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14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14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214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21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214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500"/>
                                        <p:tgtEl>
                                          <p:spTgt spid="214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214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214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21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214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214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214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214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214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214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500"/>
                                        <p:tgtEl>
                                          <p:spTgt spid="214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3" dur="500"/>
                                        <p:tgtEl>
                                          <p:spTgt spid="214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500"/>
                                        <p:tgtEl>
                                          <p:spTgt spid="214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214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500"/>
                                        <p:tgtEl>
                                          <p:spTgt spid="214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214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500"/>
                                        <p:tgtEl>
                                          <p:spTgt spid="214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500"/>
                                        <p:tgtEl>
                                          <p:spTgt spid="214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5" presetID="2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76" dur="500"/>
                                        <p:tgtEl>
                                          <p:spTgt spid="214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4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 nodeType="clickPar">
                      <p:stCondLst>
                        <p:cond delay="indefinite"/>
                      </p:stCondLst>
                      <p:childTnLst>
                        <p:par>
                          <p:cTn id="1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2" dur="500"/>
                                        <p:tgtEl>
                                          <p:spTgt spid="214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500"/>
                                        <p:tgtEl>
                                          <p:spTgt spid="214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 nodeType="clickPar">
                      <p:stCondLst>
                        <p:cond delay="indefinite"/>
                      </p:stCondLst>
                      <p:childTnLst>
                        <p:par>
                          <p:cTn id="1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214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 nodeType="clickPar">
                      <p:stCondLst>
                        <p:cond delay="indefinite"/>
                      </p:stCondLst>
                      <p:childTnLst>
                        <p:par>
                          <p:cTn id="1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5" dur="500"/>
                                        <p:tgtEl>
                                          <p:spTgt spid="214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 nodeType="clickPar">
                      <p:stCondLst>
                        <p:cond delay="indefinite"/>
                      </p:stCondLst>
                      <p:childTnLst>
                        <p:par>
                          <p:cTn id="1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500"/>
                                        <p:tgtEl>
                                          <p:spTgt spid="214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 nodeType="clickPar">
                      <p:stCondLst>
                        <p:cond delay="indefinite"/>
                      </p:stCondLst>
                      <p:childTnLst>
                        <p:par>
                          <p:cTn id="2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5" dur="500"/>
                                        <p:tgtEl>
                                          <p:spTgt spid="214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8" dur="500"/>
                                        <p:tgtEl>
                                          <p:spTgt spid="214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3" dur="500"/>
                                        <p:tgtEl>
                                          <p:spTgt spid="214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500"/>
                                        <p:tgtEl>
                                          <p:spTgt spid="214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 nodeType="clickPar">
                      <p:stCondLst>
                        <p:cond delay="indefinite"/>
                      </p:stCondLst>
                      <p:childTnLst>
                        <p:par>
                          <p:cTn id="2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3" dur="500"/>
                                        <p:tgtEl>
                                          <p:spTgt spid="214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8" dur="500"/>
                                        <p:tgtEl>
                                          <p:spTgt spid="214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 nodeType="clickPar">
                      <p:stCondLst>
                        <p:cond delay="indefinite"/>
                      </p:stCondLst>
                      <p:childTnLst>
                        <p:par>
                          <p:cTn id="2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500"/>
                                        <p:tgtEl>
                                          <p:spTgt spid="214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 nodeType="clickPar">
                      <p:stCondLst>
                        <p:cond delay="indefinite"/>
                      </p:stCondLst>
                      <p:childTnLst>
                        <p:par>
                          <p:cTn id="2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8" dur="500"/>
                                        <p:tgtEl>
                                          <p:spTgt spid="214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0" presetID="22" presetClass="exit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41" dur="500"/>
                                        <p:tgtEl>
                                          <p:spTgt spid="214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4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 nodeType="clickPar">
                      <p:stCondLst>
                        <p:cond delay="indefinite"/>
                      </p:stCondLst>
                      <p:childTnLst>
                        <p:par>
                          <p:cTn id="2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500"/>
                                        <p:tgtEl>
                                          <p:spTgt spid="214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0" dur="500"/>
                                        <p:tgtEl>
                                          <p:spTgt spid="214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1" fill="hold" nodeType="clickPar">
                      <p:stCondLst>
                        <p:cond delay="indefinite"/>
                      </p:stCondLst>
                      <p:childTnLst>
                        <p:par>
                          <p:cTn id="2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500"/>
                                        <p:tgtEl>
                                          <p:spTgt spid="214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 nodeType="clickPar">
                      <p:stCondLst>
                        <p:cond delay="indefinite"/>
                      </p:stCondLst>
                      <p:childTnLst>
                        <p:par>
                          <p:cTn id="2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0" dur="500"/>
                                        <p:tgtEl>
                                          <p:spTgt spid="214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1" fill="hold" nodeType="clickPar">
                      <p:stCondLst>
                        <p:cond delay="indefinite"/>
                      </p:stCondLst>
                      <p:childTnLst>
                        <p:par>
                          <p:cTn id="2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5" dur="500"/>
                                        <p:tgtEl>
                                          <p:spTgt spid="214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 nodeType="clickPar">
                      <p:stCondLst>
                        <p:cond delay="indefinite"/>
                      </p:stCondLst>
                      <p:childTnLst>
                        <p:par>
                          <p:cTn id="2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0" dur="500"/>
                                        <p:tgtEl>
                                          <p:spTgt spid="214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3" dur="500"/>
                                        <p:tgtEl>
                                          <p:spTgt spid="214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4" fill="hold" nodeType="clickPar">
                      <p:stCondLst>
                        <p:cond delay="indefinite"/>
                      </p:stCondLst>
                      <p:childTnLst>
                        <p:par>
                          <p:cTn id="2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8" dur="500"/>
                                        <p:tgtEl>
                                          <p:spTgt spid="214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9" fill="hold" nodeType="clickPar">
                      <p:stCondLst>
                        <p:cond delay="indefinite"/>
                      </p:stCondLst>
                      <p:childTnLst>
                        <p:par>
                          <p:cTn id="2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214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4" fill="hold" nodeType="clickPar">
                      <p:stCondLst>
                        <p:cond delay="indefinite"/>
                      </p:stCondLst>
                      <p:childTnLst>
                        <p:par>
                          <p:cTn id="2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8" dur="500"/>
                                        <p:tgtEl>
                                          <p:spTgt spid="214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 nodeType="clickPar">
                      <p:stCondLst>
                        <p:cond delay="indefinite"/>
                      </p:stCondLst>
                      <p:childTnLst>
                        <p:par>
                          <p:cTn id="2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3" dur="500"/>
                                        <p:tgtEl>
                                          <p:spTgt spid="214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4" fill="hold" nodeType="clickPar">
                      <p:stCondLst>
                        <p:cond delay="indefinite"/>
                      </p:stCondLst>
                      <p:childTnLst>
                        <p:par>
                          <p:cTn id="2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8" dur="500"/>
                                        <p:tgtEl>
                                          <p:spTgt spid="214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9" fill="hold" nodeType="clickPar">
                      <p:stCondLst>
                        <p:cond delay="indefinite"/>
                      </p:stCondLst>
                      <p:childTnLst>
                        <p:par>
                          <p:cTn id="3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3" dur="500"/>
                                        <p:tgtEl>
                                          <p:spTgt spid="214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05" presetID="22" presetClass="exit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06" dur="500"/>
                                        <p:tgtEl>
                                          <p:spTgt spid="2143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8" fill="hold" nodeType="clickPar">
                      <p:stCondLst>
                        <p:cond delay="indefinite"/>
                      </p:stCondLst>
                      <p:childTnLst>
                        <p:par>
                          <p:cTn id="3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2" dur="500"/>
                                        <p:tgtEl>
                                          <p:spTgt spid="21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5" dur="500"/>
                                        <p:tgtEl>
                                          <p:spTgt spid="21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6" fill="hold" nodeType="clickPar">
                      <p:stCondLst>
                        <p:cond delay="indefinite"/>
                      </p:stCondLst>
                      <p:childTnLst>
                        <p:par>
                          <p:cTn id="3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214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 nodeType="clickPar">
                      <p:stCondLst>
                        <p:cond delay="indefinite"/>
                      </p:stCondLst>
                      <p:childTnLst>
                        <p:par>
                          <p:cTn id="3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5" dur="500"/>
                                        <p:tgtEl>
                                          <p:spTgt spid="214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 nodeType="clickPar">
                      <p:stCondLst>
                        <p:cond delay="indefinite"/>
                      </p:stCondLst>
                      <p:childTnLst>
                        <p:par>
                          <p:cTn id="3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0" dur="500"/>
                                        <p:tgtEl>
                                          <p:spTgt spid="214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 nodeType="clickPar">
                      <p:stCondLst>
                        <p:cond delay="indefinite"/>
                      </p:stCondLst>
                      <p:childTnLst>
                        <p:par>
                          <p:cTn id="3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5" dur="500"/>
                                        <p:tgtEl>
                                          <p:spTgt spid="214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8" dur="500"/>
                                        <p:tgtEl>
                                          <p:spTgt spid="214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9" fill="hold" nodeType="clickPar">
                      <p:stCondLst>
                        <p:cond delay="indefinite"/>
                      </p:stCondLst>
                      <p:childTnLst>
                        <p:par>
                          <p:cTn id="3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3" dur="500"/>
                                        <p:tgtEl>
                                          <p:spTgt spid="214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4" fill="hold" nodeType="clickPar">
                      <p:stCondLst>
                        <p:cond delay="indefinite"/>
                      </p:stCondLst>
                      <p:childTnLst>
                        <p:par>
                          <p:cTn id="3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8" dur="500"/>
                                        <p:tgtEl>
                                          <p:spTgt spid="214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9" fill="hold" nodeType="clickPar">
                      <p:stCondLst>
                        <p:cond delay="indefinite"/>
                      </p:stCondLst>
                      <p:childTnLst>
                        <p:par>
                          <p:cTn id="3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3" dur="500"/>
                                        <p:tgtEl>
                                          <p:spTgt spid="214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4" fill="hold" nodeType="clickPar">
                      <p:stCondLst>
                        <p:cond delay="indefinite"/>
                      </p:stCondLst>
                      <p:childTnLst>
                        <p:par>
                          <p:cTn id="3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8" dur="500"/>
                                        <p:tgtEl>
                                          <p:spTgt spid="214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90" grpId="0" animBg="1"/>
      <p:bldP spid="214095" grpId="0" animBg="1"/>
      <p:bldP spid="214099" grpId="0" animBg="1"/>
      <p:bldP spid="214109" grpId="0" animBg="1"/>
      <p:bldP spid="214115" grpId="0" animBg="1"/>
      <p:bldP spid="214134" grpId="0" animBg="1"/>
      <p:bldP spid="214183" grpId="0" animBg="1"/>
      <p:bldP spid="214223" grpId="0" animBg="1"/>
      <p:bldP spid="214224" grpId="0" animBg="1"/>
      <p:bldP spid="214225" grpId="0" animBg="1"/>
      <p:bldP spid="214225" grpId="1" animBg="1"/>
      <p:bldP spid="214226" grpId="0" animBg="1"/>
      <p:bldP spid="214254" grpId="0" animBg="1"/>
      <p:bldP spid="214255" grpId="0" animBg="1"/>
      <p:bldP spid="214256" grpId="0" animBg="1"/>
      <p:bldP spid="214256" grpId="1" animBg="1"/>
      <p:bldP spid="214257" grpId="0" animBg="1"/>
      <p:bldP spid="214261" grpId="0" animBg="1"/>
      <p:bldP spid="214301" grpId="0" animBg="1"/>
      <p:bldP spid="214330" grpId="0" animBg="1"/>
      <p:bldP spid="214331" grpId="0" animBg="1"/>
      <p:bldP spid="214332" grpId="0" animBg="1"/>
      <p:bldP spid="214332" grpId="1" animBg="1"/>
      <p:bldP spid="214333" grpId="0" animBg="1"/>
      <p:bldP spid="214353" grpId="0" animBg="1"/>
      <p:bldP spid="214370" grpId="0" animBg="1"/>
      <p:bldP spid="214371" grpId="0" animBg="1"/>
      <p:bldP spid="214372" grpId="0" animBg="1"/>
      <p:bldP spid="214373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8" name="Group 2"/>
          <p:cNvGrpSpPr>
            <a:grpSpLocks/>
          </p:cNvGrpSpPr>
          <p:nvPr/>
        </p:nvGrpSpPr>
        <p:grpSpPr bwMode="auto">
          <a:xfrm>
            <a:off x="1403350" y="476250"/>
            <a:ext cx="6840538" cy="6191250"/>
            <a:chOff x="884" y="300"/>
            <a:chExt cx="4309" cy="3900"/>
          </a:xfrm>
        </p:grpSpPr>
        <p:sp>
          <p:nvSpPr>
            <p:cNvPr id="91145" name="Line 3"/>
            <p:cNvSpPr>
              <a:spLocks noChangeShapeType="1"/>
            </p:cNvSpPr>
            <p:nvPr/>
          </p:nvSpPr>
          <p:spPr bwMode="auto">
            <a:xfrm>
              <a:off x="1156" y="1138"/>
              <a:ext cx="4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6" name="Line 4"/>
            <p:cNvSpPr>
              <a:spLocks noChangeShapeType="1"/>
            </p:cNvSpPr>
            <p:nvPr/>
          </p:nvSpPr>
          <p:spPr bwMode="auto">
            <a:xfrm>
              <a:off x="1620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7" name="Line 5"/>
            <p:cNvSpPr>
              <a:spLocks noChangeShapeType="1"/>
            </p:cNvSpPr>
            <p:nvPr/>
          </p:nvSpPr>
          <p:spPr bwMode="auto">
            <a:xfrm>
              <a:off x="1691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8" name="Line 6"/>
            <p:cNvSpPr>
              <a:spLocks noChangeShapeType="1"/>
            </p:cNvSpPr>
            <p:nvPr/>
          </p:nvSpPr>
          <p:spPr bwMode="auto">
            <a:xfrm>
              <a:off x="2055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9" name="Line 7"/>
            <p:cNvSpPr>
              <a:spLocks noChangeShapeType="1"/>
            </p:cNvSpPr>
            <p:nvPr/>
          </p:nvSpPr>
          <p:spPr bwMode="auto">
            <a:xfrm>
              <a:off x="2130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0" name="Line 8"/>
            <p:cNvSpPr>
              <a:spLocks noChangeShapeType="1"/>
            </p:cNvSpPr>
            <p:nvPr/>
          </p:nvSpPr>
          <p:spPr bwMode="auto">
            <a:xfrm>
              <a:off x="2495" y="11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1" name="Line 9"/>
            <p:cNvSpPr>
              <a:spLocks noChangeShapeType="1"/>
            </p:cNvSpPr>
            <p:nvPr/>
          </p:nvSpPr>
          <p:spPr bwMode="auto">
            <a:xfrm>
              <a:off x="2565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2" name="Line 10"/>
            <p:cNvSpPr>
              <a:spLocks noChangeShapeType="1"/>
            </p:cNvSpPr>
            <p:nvPr/>
          </p:nvSpPr>
          <p:spPr bwMode="auto">
            <a:xfrm>
              <a:off x="1832" y="663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3" name="Line 11"/>
            <p:cNvSpPr>
              <a:spLocks noChangeShapeType="1"/>
            </p:cNvSpPr>
            <p:nvPr/>
          </p:nvSpPr>
          <p:spPr bwMode="auto">
            <a:xfrm>
              <a:off x="1832" y="89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4" name="Line 12"/>
            <p:cNvSpPr>
              <a:spLocks noChangeShapeType="1"/>
            </p:cNvSpPr>
            <p:nvPr/>
          </p:nvSpPr>
          <p:spPr bwMode="auto">
            <a:xfrm>
              <a:off x="1832" y="969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5" name="Line 13"/>
            <p:cNvSpPr>
              <a:spLocks noChangeShapeType="1"/>
            </p:cNvSpPr>
            <p:nvPr/>
          </p:nvSpPr>
          <p:spPr bwMode="auto">
            <a:xfrm>
              <a:off x="1832" y="133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6" name="Line 14"/>
            <p:cNvSpPr>
              <a:spLocks noChangeShapeType="1"/>
            </p:cNvSpPr>
            <p:nvPr/>
          </p:nvSpPr>
          <p:spPr bwMode="auto">
            <a:xfrm>
              <a:off x="1832" y="1404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7" name="Line 15"/>
            <p:cNvSpPr>
              <a:spLocks noChangeShapeType="1"/>
            </p:cNvSpPr>
            <p:nvPr/>
          </p:nvSpPr>
          <p:spPr bwMode="auto">
            <a:xfrm>
              <a:off x="1832" y="176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8" name="Line 16"/>
            <p:cNvSpPr>
              <a:spLocks noChangeShapeType="1"/>
            </p:cNvSpPr>
            <p:nvPr/>
          </p:nvSpPr>
          <p:spPr bwMode="auto">
            <a:xfrm>
              <a:off x="1832" y="184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59" name="Line 17"/>
            <p:cNvSpPr>
              <a:spLocks noChangeShapeType="1"/>
            </p:cNvSpPr>
            <p:nvPr/>
          </p:nvSpPr>
          <p:spPr bwMode="auto">
            <a:xfrm>
              <a:off x="884" y="3169"/>
              <a:ext cx="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0" name="Line 18"/>
            <p:cNvSpPr>
              <a:spLocks noChangeShapeType="1"/>
            </p:cNvSpPr>
            <p:nvPr/>
          </p:nvSpPr>
          <p:spPr bwMode="auto">
            <a:xfrm>
              <a:off x="1181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1" name="Line 19"/>
            <p:cNvSpPr>
              <a:spLocks noChangeShapeType="1"/>
            </p:cNvSpPr>
            <p:nvPr/>
          </p:nvSpPr>
          <p:spPr bwMode="auto">
            <a:xfrm>
              <a:off x="1256" y="3169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2" name="Line 20"/>
            <p:cNvSpPr>
              <a:spLocks noChangeShapeType="1"/>
            </p:cNvSpPr>
            <p:nvPr/>
          </p:nvSpPr>
          <p:spPr bwMode="auto">
            <a:xfrm>
              <a:off x="1620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3" name="Line 21"/>
            <p:cNvSpPr>
              <a:spLocks noChangeShapeType="1"/>
            </p:cNvSpPr>
            <p:nvPr/>
          </p:nvSpPr>
          <p:spPr bwMode="auto">
            <a:xfrm>
              <a:off x="1691" y="3169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4" name="Line 22"/>
            <p:cNvSpPr>
              <a:spLocks noChangeShapeType="1"/>
            </p:cNvSpPr>
            <p:nvPr/>
          </p:nvSpPr>
          <p:spPr bwMode="auto">
            <a:xfrm>
              <a:off x="2055" y="3169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5" name="Line 23"/>
            <p:cNvSpPr>
              <a:spLocks noChangeShapeType="1"/>
            </p:cNvSpPr>
            <p:nvPr/>
          </p:nvSpPr>
          <p:spPr bwMode="auto">
            <a:xfrm>
              <a:off x="2130" y="3169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6" name="Line 24"/>
            <p:cNvSpPr>
              <a:spLocks noChangeShapeType="1"/>
            </p:cNvSpPr>
            <p:nvPr/>
          </p:nvSpPr>
          <p:spPr bwMode="auto">
            <a:xfrm>
              <a:off x="2495" y="3169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7" name="Line 25"/>
            <p:cNvSpPr>
              <a:spLocks noChangeShapeType="1"/>
            </p:cNvSpPr>
            <p:nvPr/>
          </p:nvSpPr>
          <p:spPr bwMode="auto">
            <a:xfrm>
              <a:off x="2565" y="3169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8" name="Line 26"/>
            <p:cNvSpPr>
              <a:spLocks noChangeShapeType="1"/>
            </p:cNvSpPr>
            <p:nvPr/>
          </p:nvSpPr>
          <p:spPr bwMode="auto">
            <a:xfrm>
              <a:off x="1832" y="2185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69" name="Line 27"/>
            <p:cNvSpPr>
              <a:spLocks noChangeShapeType="1"/>
            </p:cNvSpPr>
            <p:nvPr/>
          </p:nvSpPr>
          <p:spPr bwMode="auto">
            <a:xfrm>
              <a:off x="1832" y="2518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0" name="Line 28"/>
            <p:cNvSpPr>
              <a:spLocks noChangeShapeType="1"/>
            </p:cNvSpPr>
            <p:nvPr/>
          </p:nvSpPr>
          <p:spPr bwMode="auto">
            <a:xfrm>
              <a:off x="1832" y="2592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1" name="Line 29"/>
            <p:cNvSpPr>
              <a:spLocks noChangeShapeType="1"/>
            </p:cNvSpPr>
            <p:nvPr/>
          </p:nvSpPr>
          <p:spPr bwMode="auto">
            <a:xfrm>
              <a:off x="1832" y="295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2" name="Line 30"/>
            <p:cNvSpPr>
              <a:spLocks noChangeShapeType="1"/>
            </p:cNvSpPr>
            <p:nvPr/>
          </p:nvSpPr>
          <p:spPr bwMode="auto">
            <a:xfrm>
              <a:off x="1832" y="3032"/>
              <a:ext cx="0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3" name="Line 31"/>
            <p:cNvSpPr>
              <a:spLocks noChangeShapeType="1"/>
            </p:cNvSpPr>
            <p:nvPr/>
          </p:nvSpPr>
          <p:spPr bwMode="auto">
            <a:xfrm>
              <a:off x="1832" y="3396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4" name="Line 32"/>
            <p:cNvSpPr>
              <a:spLocks noChangeShapeType="1"/>
            </p:cNvSpPr>
            <p:nvPr/>
          </p:nvSpPr>
          <p:spPr bwMode="auto">
            <a:xfrm>
              <a:off x="1832" y="3467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5" name="Line 33"/>
            <p:cNvSpPr>
              <a:spLocks noChangeShapeType="1"/>
            </p:cNvSpPr>
            <p:nvPr/>
          </p:nvSpPr>
          <p:spPr bwMode="auto">
            <a:xfrm>
              <a:off x="1832" y="383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6" name="Line 34"/>
            <p:cNvSpPr>
              <a:spLocks noChangeShapeType="1"/>
            </p:cNvSpPr>
            <p:nvPr/>
          </p:nvSpPr>
          <p:spPr bwMode="auto">
            <a:xfrm>
              <a:off x="1832" y="3906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7" name="Line 35"/>
            <p:cNvSpPr>
              <a:spLocks noChangeShapeType="1"/>
            </p:cNvSpPr>
            <p:nvPr/>
          </p:nvSpPr>
          <p:spPr bwMode="auto">
            <a:xfrm>
              <a:off x="3118" y="1138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8" name="Line 36"/>
            <p:cNvSpPr>
              <a:spLocks noChangeShapeType="1"/>
            </p:cNvSpPr>
            <p:nvPr/>
          </p:nvSpPr>
          <p:spPr bwMode="auto">
            <a:xfrm>
              <a:off x="3506" y="11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79" name="Line 37"/>
            <p:cNvSpPr>
              <a:spLocks noChangeShapeType="1"/>
            </p:cNvSpPr>
            <p:nvPr/>
          </p:nvSpPr>
          <p:spPr bwMode="auto">
            <a:xfrm>
              <a:off x="3577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0" name="Line 38"/>
            <p:cNvSpPr>
              <a:spLocks noChangeShapeType="1"/>
            </p:cNvSpPr>
            <p:nvPr/>
          </p:nvSpPr>
          <p:spPr bwMode="auto">
            <a:xfrm>
              <a:off x="3945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1" name="Line 39"/>
            <p:cNvSpPr>
              <a:spLocks noChangeShapeType="1"/>
            </p:cNvSpPr>
            <p:nvPr/>
          </p:nvSpPr>
          <p:spPr bwMode="auto">
            <a:xfrm>
              <a:off x="4016" y="1138"/>
              <a:ext cx="3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2" name="Line 40"/>
            <p:cNvSpPr>
              <a:spLocks noChangeShapeType="1"/>
            </p:cNvSpPr>
            <p:nvPr/>
          </p:nvSpPr>
          <p:spPr bwMode="auto">
            <a:xfrm>
              <a:off x="4380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3" name="Line 41"/>
            <p:cNvSpPr>
              <a:spLocks noChangeShapeType="1"/>
            </p:cNvSpPr>
            <p:nvPr/>
          </p:nvSpPr>
          <p:spPr bwMode="auto">
            <a:xfrm>
              <a:off x="4455" y="1138"/>
              <a:ext cx="3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4" name="Line 42"/>
            <p:cNvSpPr>
              <a:spLocks noChangeShapeType="1"/>
            </p:cNvSpPr>
            <p:nvPr/>
          </p:nvSpPr>
          <p:spPr bwMode="auto">
            <a:xfrm>
              <a:off x="4819" y="113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5" name="Line 43"/>
            <p:cNvSpPr>
              <a:spLocks noChangeShapeType="1"/>
            </p:cNvSpPr>
            <p:nvPr/>
          </p:nvSpPr>
          <p:spPr bwMode="auto">
            <a:xfrm>
              <a:off x="4890" y="1138"/>
              <a:ext cx="3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6" name="Line 44"/>
            <p:cNvSpPr>
              <a:spLocks noChangeShapeType="1"/>
            </p:cNvSpPr>
            <p:nvPr/>
          </p:nvSpPr>
          <p:spPr bwMode="auto">
            <a:xfrm>
              <a:off x="4157" y="300"/>
              <a:ext cx="0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7" name="Line 45"/>
            <p:cNvSpPr>
              <a:spLocks noChangeShapeType="1"/>
            </p:cNvSpPr>
            <p:nvPr/>
          </p:nvSpPr>
          <p:spPr bwMode="auto">
            <a:xfrm>
              <a:off x="4157" y="47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8" name="Line 46"/>
            <p:cNvSpPr>
              <a:spLocks noChangeShapeType="1"/>
            </p:cNvSpPr>
            <p:nvPr/>
          </p:nvSpPr>
          <p:spPr bwMode="auto">
            <a:xfrm>
              <a:off x="4157" y="549"/>
              <a:ext cx="0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89" name="Line 47"/>
            <p:cNvSpPr>
              <a:spLocks noChangeShapeType="1"/>
            </p:cNvSpPr>
            <p:nvPr/>
          </p:nvSpPr>
          <p:spPr bwMode="auto">
            <a:xfrm>
              <a:off x="4157" y="91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0" name="Line 48"/>
            <p:cNvSpPr>
              <a:spLocks noChangeShapeType="1"/>
            </p:cNvSpPr>
            <p:nvPr/>
          </p:nvSpPr>
          <p:spPr bwMode="auto">
            <a:xfrm>
              <a:off x="4157" y="985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1" name="Line 49"/>
            <p:cNvSpPr>
              <a:spLocks noChangeShapeType="1"/>
            </p:cNvSpPr>
            <p:nvPr/>
          </p:nvSpPr>
          <p:spPr bwMode="auto">
            <a:xfrm>
              <a:off x="4157" y="1353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2" name="Line 50"/>
            <p:cNvSpPr>
              <a:spLocks noChangeShapeType="1"/>
            </p:cNvSpPr>
            <p:nvPr/>
          </p:nvSpPr>
          <p:spPr bwMode="auto">
            <a:xfrm>
              <a:off x="4157" y="1424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3" name="Line 51"/>
            <p:cNvSpPr>
              <a:spLocks noChangeShapeType="1"/>
            </p:cNvSpPr>
            <p:nvPr/>
          </p:nvSpPr>
          <p:spPr bwMode="auto">
            <a:xfrm>
              <a:off x="4157" y="1789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4" name="Line 52"/>
            <p:cNvSpPr>
              <a:spLocks noChangeShapeType="1"/>
            </p:cNvSpPr>
            <p:nvPr/>
          </p:nvSpPr>
          <p:spPr bwMode="auto">
            <a:xfrm>
              <a:off x="4157" y="1863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5" name="Line 53"/>
            <p:cNvSpPr>
              <a:spLocks noChangeShapeType="1"/>
            </p:cNvSpPr>
            <p:nvPr/>
          </p:nvSpPr>
          <p:spPr bwMode="auto">
            <a:xfrm flipH="1">
              <a:off x="962" y="385"/>
              <a:ext cx="1387" cy="101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6" name="Freeform 54"/>
            <p:cNvSpPr>
              <a:spLocks/>
            </p:cNvSpPr>
            <p:nvPr/>
          </p:nvSpPr>
          <p:spPr bwMode="auto">
            <a:xfrm>
              <a:off x="962" y="385"/>
              <a:ext cx="1783" cy="1662"/>
            </a:xfrm>
            <a:custGeom>
              <a:avLst/>
              <a:gdLst>
                <a:gd name="T0" fmla="*/ 2 w 3184"/>
                <a:gd name="T1" fmla="*/ 183 h 2973"/>
                <a:gd name="T2" fmla="*/ 6 w 3184"/>
                <a:gd name="T3" fmla="*/ 195 h 2973"/>
                <a:gd name="T4" fmla="*/ 11 w 3184"/>
                <a:gd name="T5" fmla="*/ 205 h 2973"/>
                <a:gd name="T6" fmla="*/ 17 w 3184"/>
                <a:gd name="T7" fmla="*/ 216 h 2973"/>
                <a:gd name="T8" fmla="*/ 24 w 3184"/>
                <a:gd name="T9" fmla="*/ 225 h 2973"/>
                <a:gd name="T10" fmla="*/ 31 w 3184"/>
                <a:gd name="T11" fmla="*/ 235 h 2973"/>
                <a:gd name="T12" fmla="*/ 40 w 3184"/>
                <a:gd name="T13" fmla="*/ 243 h 2973"/>
                <a:gd name="T14" fmla="*/ 49 w 3184"/>
                <a:gd name="T15" fmla="*/ 252 h 2973"/>
                <a:gd name="T16" fmla="*/ 58 w 3184"/>
                <a:gd name="T17" fmla="*/ 259 h 2973"/>
                <a:gd name="T18" fmla="*/ 67 w 3184"/>
                <a:gd name="T19" fmla="*/ 266 h 2973"/>
                <a:gd name="T20" fmla="*/ 78 w 3184"/>
                <a:gd name="T21" fmla="*/ 272 h 2973"/>
                <a:gd name="T22" fmla="*/ 88 w 3184"/>
                <a:gd name="T23" fmla="*/ 277 h 2973"/>
                <a:gd name="T24" fmla="*/ 100 w 3184"/>
                <a:gd name="T25" fmla="*/ 282 h 2973"/>
                <a:gd name="T26" fmla="*/ 111 w 3184"/>
                <a:gd name="T27" fmla="*/ 285 h 2973"/>
                <a:gd name="T28" fmla="*/ 123 w 3184"/>
                <a:gd name="T29" fmla="*/ 287 h 2973"/>
                <a:gd name="T30" fmla="*/ 135 w 3184"/>
                <a:gd name="T31" fmla="*/ 290 h 2973"/>
                <a:gd name="T32" fmla="*/ 147 w 3184"/>
                <a:gd name="T33" fmla="*/ 290 h 2973"/>
                <a:gd name="T34" fmla="*/ 158 w 3184"/>
                <a:gd name="T35" fmla="*/ 290 h 2973"/>
                <a:gd name="T36" fmla="*/ 171 w 3184"/>
                <a:gd name="T37" fmla="*/ 290 h 2973"/>
                <a:gd name="T38" fmla="*/ 183 w 3184"/>
                <a:gd name="T39" fmla="*/ 288 h 2973"/>
                <a:gd name="T40" fmla="*/ 194 w 3184"/>
                <a:gd name="T41" fmla="*/ 285 h 2973"/>
                <a:gd name="T42" fmla="*/ 206 w 3184"/>
                <a:gd name="T43" fmla="*/ 282 h 2973"/>
                <a:gd name="T44" fmla="*/ 217 w 3184"/>
                <a:gd name="T45" fmla="*/ 277 h 2973"/>
                <a:gd name="T46" fmla="*/ 228 w 3184"/>
                <a:gd name="T47" fmla="*/ 272 h 2973"/>
                <a:gd name="T48" fmla="*/ 238 w 3184"/>
                <a:gd name="T49" fmla="*/ 266 h 2973"/>
                <a:gd name="T50" fmla="*/ 248 w 3184"/>
                <a:gd name="T51" fmla="*/ 259 h 2973"/>
                <a:gd name="T52" fmla="*/ 257 w 3184"/>
                <a:gd name="T53" fmla="*/ 252 h 2973"/>
                <a:gd name="T54" fmla="*/ 266 w 3184"/>
                <a:gd name="T55" fmla="*/ 244 h 2973"/>
                <a:gd name="T56" fmla="*/ 274 w 3184"/>
                <a:gd name="T57" fmla="*/ 235 h 2973"/>
                <a:gd name="T58" fmla="*/ 282 w 3184"/>
                <a:gd name="T59" fmla="*/ 226 h 2973"/>
                <a:gd name="T60" fmla="*/ 288 w 3184"/>
                <a:gd name="T61" fmla="*/ 216 h 2973"/>
                <a:gd name="T62" fmla="*/ 295 w 3184"/>
                <a:gd name="T63" fmla="*/ 206 h 2973"/>
                <a:gd name="T64" fmla="*/ 300 w 3184"/>
                <a:gd name="T65" fmla="*/ 195 h 2973"/>
                <a:gd name="T66" fmla="*/ 304 w 3184"/>
                <a:gd name="T67" fmla="*/ 184 h 2973"/>
                <a:gd name="T68" fmla="*/ 307 w 3184"/>
                <a:gd name="T69" fmla="*/ 173 h 2973"/>
                <a:gd name="T70" fmla="*/ 310 w 3184"/>
                <a:gd name="T71" fmla="*/ 161 h 2973"/>
                <a:gd name="T72" fmla="*/ 312 w 3184"/>
                <a:gd name="T73" fmla="*/ 150 h 2973"/>
                <a:gd name="T74" fmla="*/ 313 w 3184"/>
                <a:gd name="T75" fmla="*/ 138 h 2973"/>
                <a:gd name="T76" fmla="*/ 313 w 3184"/>
                <a:gd name="T77" fmla="*/ 126 h 2973"/>
                <a:gd name="T78" fmla="*/ 312 w 3184"/>
                <a:gd name="T79" fmla="*/ 113 h 2973"/>
                <a:gd name="T80" fmla="*/ 310 w 3184"/>
                <a:gd name="T81" fmla="*/ 102 h 2973"/>
                <a:gd name="T82" fmla="*/ 308 w 3184"/>
                <a:gd name="T83" fmla="*/ 91 h 2973"/>
                <a:gd name="T84" fmla="*/ 304 w 3184"/>
                <a:gd name="T85" fmla="*/ 79 h 2973"/>
                <a:gd name="T86" fmla="*/ 300 w 3184"/>
                <a:gd name="T87" fmla="*/ 68 h 2973"/>
                <a:gd name="T88" fmla="*/ 295 w 3184"/>
                <a:gd name="T89" fmla="*/ 57 h 2973"/>
                <a:gd name="T90" fmla="*/ 289 w 3184"/>
                <a:gd name="T91" fmla="*/ 47 h 2973"/>
                <a:gd name="T92" fmla="*/ 282 w 3184"/>
                <a:gd name="T93" fmla="*/ 37 h 2973"/>
                <a:gd name="T94" fmla="*/ 275 w 3184"/>
                <a:gd name="T95" fmla="*/ 28 h 2973"/>
                <a:gd name="T96" fmla="*/ 267 w 3184"/>
                <a:gd name="T97" fmla="*/ 19 h 2973"/>
                <a:gd name="T98" fmla="*/ 258 w 3184"/>
                <a:gd name="T99" fmla="*/ 11 h 2973"/>
                <a:gd name="T100" fmla="*/ 249 w 3184"/>
                <a:gd name="T101" fmla="*/ 3 h 29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84" h="2973">
                  <a:moveTo>
                    <a:pt x="0" y="1820"/>
                  </a:moveTo>
                  <a:lnTo>
                    <a:pt x="19" y="1878"/>
                  </a:lnTo>
                  <a:lnTo>
                    <a:pt x="39" y="1935"/>
                  </a:lnTo>
                  <a:lnTo>
                    <a:pt x="62" y="1992"/>
                  </a:lnTo>
                  <a:lnTo>
                    <a:pt x="88" y="2047"/>
                  </a:lnTo>
                  <a:lnTo>
                    <a:pt x="116" y="2101"/>
                  </a:lnTo>
                  <a:lnTo>
                    <a:pt x="144" y="2156"/>
                  </a:lnTo>
                  <a:lnTo>
                    <a:pt x="175" y="2208"/>
                  </a:lnTo>
                  <a:lnTo>
                    <a:pt x="209" y="2259"/>
                  </a:lnTo>
                  <a:lnTo>
                    <a:pt x="244" y="2308"/>
                  </a:lnTo>
                  <a:lnTo>
                    <a:pt x="281" y="2357"/>
                  </a:lnTo>
                  <a:lnTo>
                    <a:pt x="320" y="2404"/>
                  </a:lnTo>
                  <a:lnTo>
                    <a:pt x="361" y="2449"/>
                  </a:lnTo>
                  <a:lnTo>
                    <a:pt x="402" y="2493"/>
                  </a:lnTo>
                  <a:lnTo>
                    <a:pt x="446" y="2536"/>
                  </a:lnTo>
                  <a:lnTo>
                    <a:pt x="492" y="2576"/>
                  </a:lnTo>
                  <a:lnTo>
                    <a:pt x="538" y="2616"/>
                  </a:lnTo>
                  <a:lnTo>
                    <a:pt x="586" y="2653"/>
                  </a:lnTo>
                  <a:lnTo>
                    <a:pt x="636" y="2688"/>
                  </a:lnTo>
                  <a:lnTo>
                    <a:pt x="686" y="2722"/>
                  </a:lnTo>
                  <a:lnTo>
                    <a:pt x="739" y="2753"/>
                  </a:lnTo>
                  <a:lnTo>
                    <a:pt x="792" y="2783"/>
                  </a:lnTo>
                  <a:lnTo>
                    <a:pt x="846" y="2810"/>
                  </a:lnTo>
                  <a:lnTo>
                    <a:pt x="901" y="2836"/>
                  </a:lnTo>
                  <a:lnTo>
                    <a:pt x="958" y="2859"/>
                  </a:lnTo>
                  <a:lnTo>
                    <a:pt x="1015" y="2881"/>
                  </a:lnTo>
                  <a:lnTo>
                    <a:pt x="1073" y="2900"/>
                  </a:lnTo>
                  <a:lnTo>
                    <a:pt x="1131" y="2917"/>
                  </a:lnTo>
                  <a:lnTo>
                    <a:pt x="1190" y="2932"/>
                  </a:lnTo>
                  <a:lnTo>
                    <a:pt x="1250" y="2945"/>
                  </a:lnTo>
                  <a:lnTo>
                    <a:pt x="1310" y="2955"/>
                  </a:lnTo>
                  <a:lnTo>
                    <a:pt x="1370" y="2963"/>
                  </a:lnTo>
                  <a:lnTo>
                    <a:pt x="1431" y="2969"/>
                  </a:lnTo>
                  <a:lnTo>
                    <a:pt x="1491" y="2972"/>
                  </a:lnTo>
                  <a:lnTo>
                    <a:pt x="1553" y="2973"/>
                  </a:lnTo>
                  <a:lnTo>
                    <a:pt x="1614" y="2972"/>
                  </a:lnTo>
                  <a:lnTo>
                    <a:pt x="1675" y="2969"/>
                  </a:lnTo>
                  <a:lnTo>
                    <a:pt x="1735" y="2964"/>
                  </a:lnTo>
                  <a:lnTo>
                    <a:pt x="1796" y="2956"/>
                  </a:lnTo>
                  <a:lnTo>
                    <a:pt x="1856" y="2946"/>
                  </a:lnTo>
                  <a:lnTo>
                    <a:pt x="1915" y="2934"/>
                  </a:lnTo>
                  <a:lnTo>
                    <a:pt x="1975" y="2919"/>
                  </a:lnTo>
                  <a:lnTo>
                    <a:pt x="2033" y="2902"/>
                  </a:lnTo>
                  <a:lnTo>
                    <a:pt x="2091" y="2884"/>
                  </a:lnTo>
                  <a:lnTo>
                    <a:pt x="2148" y="2863"/>
                  </a:lnTo>
                  <a:lnTo>
                    <a:pt x="2204" y="2839"/>
                  </a:lnTo>
                  <a:lnTo>
                    <a:pt x="2260" y="2814"/>
                  </a:lnTo>
                  <a:lnTo>
                    <a:pt x="2314" y="2787"/>
                  </a:lnTo>
                  <a:lnTo>
                    <a:pt x="2368" y="2757"/>
                  </a:lnTo>
                  <a:lnTo>
                    <a:pt x="2420" y="2726"/>
                  </a:lnTo>
                  <a:lnTo>
                    <a:pt x="2471" y="2692"/>
                  </a:lnTo>
                  <a:lnTo>
                    <a:pt x="2520" y="2657"/>
                  </a:lnTo>
                  <a:lnTo>
                    <a:pt x="2569" y="2621"/>
                  </a:lnTo>
                  <a:lnTo>
                    <a:pt x="2616" y="2582"/>
                  </a:lnTo>
                  <a:lnTo>
                    <a:pt x="2662" y="2541"/>
                  </a:lnTo>
                  <a:lnTo>
                    <a:pt x="2705" y="2500"/>
                  </a:lnTo>
                  <a:lnTo>
                    <a:pt x="2748" y="2455"/>
                  </a:lnTo>
                  <a:lnTo>
                    <a:pt x="2788" y="2410"/>
                  </a:lnTo>
                  <a:lnTo>
                    <a:pt x="2828" y="2363"/>
                  </a:lnTo>
                  <a:lnTo>
                    <a:pt x="2865" y="2315"/>
                  </a:lnTo>
                  <a:lnTo>
                    <a:pt x="2900" y="2265"/>
                  </a:lnTo>
                  <a:lnTo>
                    <a:pt x="2933" y="2214"/>
                  </a:lnTo>
                  <a:lnTo>
                    <a:pt x="2965" y="2162"/>
                  </a:lnTo>
                  <a:lnTo>
                    <a:pt x="2995" y="2109"/>
                  </a:lnTo>
                  <a:lnTo>
                    <a:pt x="3022" y="2054"/>
                  </a:lnTo>
                  <a:lnTo>
                    <a:pt x="3047" y="1999"/>
                  </a:lnTo>
                  <a:lnTo>
                    <a:pt x="3070" y="1943"/>
                  </a:lnTo>
                  <a:lnTo>
                    <a:pt x="3092" y="1886"/>
                  </a:lnTo>
                  <a:lnTo>
                    <a:pt x="3111" y="1828"/>
                  </a:lnTo>
                  <a:lnTo>
                    <a:pt x="3128" y="1769"/>
                  </a:lnTo>
                  <a:lnTo>
                    <a:pt x="3143" y="1711"/>
                  </a:lnTo>
                  <a:lnTo>
                    <a:pt x="3156" y="1651"/>
                  </a:lnTo>
                  <a:lnTo>
                    <a:pt x="3166" y="1590"/>
                  </a:lnTo>
                  <a:lnTo>
                    <a:pt x="3174" y="1531"/>
                  </a:lnTo>
                  <a:lnTo>
                    <a:pt x="3180" y="1470"/>
                  </a:lnTo>
                  <a:lnTo>
                    <a:pt x="3183" y="1409"/>
                  </a:lnTo>
                  <a:lnTo>
                    <a:pt x="3184" y="1347"/>
                  </a:lnTo>
                  <a:lnTo>
                    <a:pt x="3183" y="1287"/>
                  </a:lnTo>
                  <a:lnTo>
                    <a:pt x="3180" y="1226"/>
                  </a:lnTo>
                  <a:lnTo>
                    <a:pt x="3175" y="1165"/>
                  </a:lnTo>
                  <a:lnTo>
                    <a:pt x="3167" y="1105"/>
                  </a:lnTo>
                  <a:lnTo>
                    <a:pt x="3157" y="1045"/>
                  </a:lnTo>
                  <a:lnTo>
                    <a:pt x="3145" y="985"/>
                  </a:lnTo>
                  <a:lnTo>
                    <a:pt x="3130" y="926"/>
                  </a:lnTo>
                  <a:lnTo>
                    <a:pt x="3113" y="867"/>
                  </a:lnTo>
                  <a:lnTo>
                    <a:pt x="3095" y="810"/>
                  </a:lnTo>
                  <a:lnTo>
                    <a:pt x="3074" y="752"/>
                  </a:lnTo>
                  <a:lnTo>
                    <a:pt x="3050" y="696"/>
                  </a:lnTo>
                  <a:lnTo>
                    <a:pt x="3025" y="640"/>
                  </a:lnTo>
                  <a:lnTo>
                    <a:pt x="2997" y="586"/>
                  </a:lnTo>
                  <a:lnTo>
                    <a:pt x="2968" y="533"/>
                  </a:lnTo>
                  <a:lnTo>
                    <a:pt x="2936" y="480"/>
                  </a:lnTo>
                  <a:lnTo>
                    <a:pt x="2903" y="430"/>
                  </a:lnTo>
                  <a:lnTo>
                    <a:pt x="2868" y="380"/>
                  </a:lnTo>
                  <a:lnTo>
                    <a:pt x="2832" y="331"/>
                  </a:lnTo>
                  <a:lnTo>
                    <a:pt x="2793" y="284"/>
                  </a:lnTo>
                  <a:lnTo>
                    <a:pt x="2752" y="238"/>
                  </a:lnTo>
                  <a:lnTo>
                    <a:pt x="2710" y="194"/>
                  </a:lnTo>
                  <a:lnTo>
                    <a:pt x="2666" y="152"/>
                  </a:lnTo>
                  <a:lnTo>
                    <a:pt x="2621" y="111"/>
                  </a:lnTo>
                  <a:lnTo>
                    <a:pt x="2574" y="73"/>
                  </a:lnTo>
                  <a:lnTo>
                    <a:pt x="2525" y="36"/>
                  </a:lnTo>
                  <a:lnTo>
                    <a:pt x="247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7" name="Freeform 55"/>
            <p:cNvSpPr>
              <a:spLocks/>
            </p:cNvSpPr>
            <p:nvPr/>
          </p:nvSpPr>
          <p:spPr bwMode="auto">
            <a:xfrm>
              <a:off x="1322" y="2255"/>
              <a:ext cx="1423" cy="1823"/>
            </a:xfrm>
            <a:custGeom>
              <a:avLst/>
              <a:gdLst>
                <a:gd name="T0" fmla="*/ 5 w 2537"/>
                <a:gd name="T1" fmla="*/ 295 h 3258"/>
                <a:gd name="T2" fmla="*/ 15 w 2537"/>
                <a:gd name="T3" fmla="*/ 301 h 3258"/>
                <a:gd name="T4" fmla="*/ 26 w 2537"/>
                <a:gd name="T5" fmla="*/ 307 h 3258"/>
                <a:gd name="T6" fmla="*/ 38 w 2537"/>
                <a:gd name="T7" fmla="*/ 311 h 3258"/>
                <a:gd name="T8" fmla="*/ 49 w 2537"/>
                <a:gd name="T9" fmla="*/ 314 h 3258"/>
                <a:gd name="T10" fmla="*/ 61 w 2537"/>
                <a:gd name="T11" fmla="*/ 317 h 3258"/>
                <a:gd name="T12" fmla="*/ 73 w 2537"/>
                <a:gd name="T13" fmla="*/ 318 h 3258"/>
                <a:gd name="T14" fmla="*/ 85 w 2537"/>
                <a:gd name="T15" fmla="*/ 320 h 3258"/>
                <a:gd name="T16" fmla="*/ 96 w 2537"/>
                <a:gd name="T17" fmla="*/ 319 h 3258"/>
                <a:gd name="T18" fmla="*/ 109 w 2537"/>
                <a:gd name="T19" fmla="*/ 318 h 3258"/>
                <a:gd name="T20" fmla="*/ 121 w 2537"/>
                <a:gd name="T21" fmla="*/ 317 h 3258"/>
                <a:gd name="T22" fmla="*/ 132 w 2537"/>
                <a:gd name="T23" fmla="*/ 314 h 3258"/>
                <a:gd name="T24" fmla="*/ 144 w 2537"/>
                <a:gd name="T25" fmla="*/ 311 h 3258"/>
                <a:gd name="T26" fmla="*/ 155 w 2537"/>
                <a:gd name="T27" fmla="*/ 306 h 3258"/>
                <a:gd name="T28" fmla="*/ 166 w 2537"/>
                <a:gd name="T29" fmla="*/ 300 h 3258"/>
                <a:gd name="T30" fmla="*/ 176 w 2537"/>
                <a:gd name="T31" fmla="*/ 295 h 3258"/>
                <a:gd name="T32" fmla="*/ 186 w 2537"/>
                <a:gd name="T33" fmla="*/ 288 h 3258"/>
                <a:gd name="T34" fmla="*/ 195 w 2537"/>
                <a:gd name="T35" fmla="*/ 280 h 3258"/>
                <a:gd name="T36" fmla="*/ 205 w 2537"/>
                <a:gd name="T37" fmla="*/ 272 h 3258"/>
                <a:gd name="T38" fmla="*/ 213 w 2537"/>
                <a:gd name="T39" fmla="*/ 264 h 3258"/>
                <a:gd name="T40" fmla="*/ 220 w 2537"/>
                <a:gd name="T41" fmla="*/ 254 h 3258"/>
                <a:gd name="T42" fmla="*/ 227 w 2537"/>
                <a:gd name="T43" fmla="*/ 245 h 3258"/>
                <a:gd name="T44" fmla="*/ 233 w 2537"/>
                <a:gd name="T45" fmla="*/ 234 h 3258"/>
                <a:gd name="T46" fmla="*/ 238 w 2537"/>
                <a:gd name="T47" fmla="*/ 223 h 3258"/>
                <a:gd name="T48" fmla="*/ 242 w 2537"/>
                <a:gd name="T49" fmla="*/ 212 h 3258"/>
                <a:gd name="T50" fmla="*/ 246 w 2537"/>
                <a:gd name="T51" fmla="*/ 201 h 3258"/>
                <a:gd name="T52" fmla="*/ 248 w 2537"/>
                <a:gd name="T53" fmla="*/ 189 h 3258"/>
                <a:gd name="T54" fmla="*/ 250 w 2537"/>
                <a:gd name="T55" fmla="*/ 177 h 3258"/>
                <a:gd name="T56" fmla="*/ 251 w 2537"/>
                <a:gd name="T57" fmla="*/ 166 h 3258"/>
                <a:gd name="T58" fmla="*/ 251 w 2537"/>
                <a:gd name="T59" fmla="*/ 154 h 3258"/>
                <a:gd name="T60" fmla="*/ 250 w 2537"/>
                <a:gd name="T61" fmla="*/ 142 h 3258"/>
                <a:gd name="T62" fmla="*/ 248 w 2537"/>
                <a:gd name="T63" fmla="*/ 130 h 3258"/>
                <a:gd name="T64" fmla="*/ 246 w 2537"/>
                <a:gd name="T65" fmla="*/ 119 h 3258"/>
                <a:gd name="T66" fmla="*/ 242 w 2537"/>
                <a:gd name="T67" fmla="*/ 107 h 3258"/>
                <a:gd name="T68" fmla="*/ 238 w 2537"/>
                <a:gd name="T69" fmla="*/ 96 h 3258"/>
                <a:gd name="T70" fmla="*/ 233 w 2537"/>
                <a:gd name="T71" fmla="*/ 85 h 3258"/>
                <a:gd name="T72" fmla="*/ 227 w 2537"/>
                <a:gd name="T73" fmla="*/ 75 h 3258"/>
                <a:gd name="T74" fmla="*/ 220 w 2537"/>
                <a:gd name="T75" fmla="*/ 65 h 3258"/>
                <a:gd name="T76" fmla="*/ 213 w 2537"/>
                <a:gd name="T77" fmla="*/ 56 h 3258"/>
                <a:gd name="T78" fmla="*/ 205 w 2537"/>
                <a:gd name="T79" fmla="*/ 47 h 3258"/>
                <a:gd name="T80" fmla="*/ 195 w 2537"/>
                <a:gd name="T81" fmla="*/ 39 h 3258"/>
                <a:gd name="T82" fmla="*/ 186 w 2537"/>
                <a:gd name="T83" fmla="*/ 31 h 3258"/>
                <a:gd name="T84" fmla="*/ 176 w 2537"/>
                <a:gd name="T85" fmla="*/ 25 h 3258"/>
                <a:gd name="T86" fmla="*/ 166 w 2537"/>
                <a:gd name="T87" fmla="*/ 18 h 3258"/>
                <a:gd name="T88" fmla="*/ 155 w 2537"/>
                <a:gd name="T89" fmla="*/ 13 h 3258"/>
                <a:gd name="T90" fmla="*/ 144 w 2537"/>
                <a:gd name="T91" fmla="*/ 9 h 3258"/>
                <a:gd name="T92" fmla="*/ 132 w 2537"/>
                <a:gd name="T93" fmla="*/ 6 h 3258"/>
                <a:gd name="T94" fmla="*/ 121 w 2537"/>
                <a:gd name="T95" fmla="*/ 3 h 3258"/>
                <a:gd name="T96" fmla="*/ 109 w 2537"/>
                <a:gd name="T97" fmla="*/ 1 h 3258"/>
                <a:gd name="T98" fmla="*/ 96 w 2537"/>
                <a:gd name="T99" fmla="*/ 1 h 3258"/>
                <a:gd name="T100" fmla="*/ 85 w 2537"/>
                <a:gd name="T101" fmla="*/ 1 h 3258"/>
                <a:gd name="T102" fmla="*/ 73 w 2537"/>
                <a:gd name="T103" fmla="*/ 1 h 3258"/>
                <a:gd name="T104" fmla="*/ 61 w 2537"/>
                <a:gd name="T105" fmla="*/ 2 h 3258"/>
                <a:gd name="T106" fmla="*/ 49 w 2537"/>
                <a:gd name="T107" fmla="*/ 6 h 3258"/>
                <a:gd name="T108" fmla="*/ 38 w 2537"/>
                <a:gd name="T109" fmla="*/ 8 h 3258"/>
                <a:gd name="T110" fmla="*/ 26 w 2537"/>
                <a:gd name="T111" fmla="*/ 13 h 3258"/>
                <a:gd name="T112" fmla="*/ 15 w 2537"/>
                <a:gd name="T113" fmla="*/ 18 h 3258"/>
                <a:gd name="T114" fmla="*/ 5 w 2537"/>
                <a:gd name="T115" fmla="*/ 24 h 32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537" h="3258">
                  <a:moveTo>
                    <a:pt x="0" y="2980"/>
                  </a:moveTo>
                  <a:lnTo>
                    <a:pt x="51" y="3013"/>
                  </a:lnTo>
                  <a:lnTo>
                    <a:pt x="103" y="3044"/>
                  </a:lnTo>
                  <a:lnTo>
                    <a:pt x="157" y="3074"/>
                  </a:lnTo>
                  <a:lnTo>
                    <a:pt x="211" y="3100"/>
                  </a:lnTo>
                  <a:lnTo>
                    <a:pt x="266" y="3126"/>
                  </a:lnTo>
                  <a:lnTo>
                    <a:pt x="323" y="3148"/>
                  </a:lnTo>
                  <a:lnTo>
                    <a:pt x="379" y="3169"/>
                  </a:lnTo>
                  <a:lnTo>
                    <a:pt x="438" y="3188"/>
                  </a:lnTo>
                  <a:lnTo>
                    <a:pt x="495" y="3205"/>
                  </a:lnTo>
                  <a:lnTo>
                    <a:pt x="555" y="3219"/>
                  </a:lnTo>
                  <a:lnTo>
                    <a:pt x="614" y="3231"/>
                  </a:lnTo>
                  <a:lnTo>
                    <a:pt x="674" y="3241"/>
                  </a:lnTo>
                  <a:lnTo>
                    <a:pt x="735" y="3248"/>
                  </a:lnTo>
                  <a:lnTo>
                    <a:pt x="794" y="3255"/>
                  </a:lnTo>
                  <a:lnTo>
                    <a:pt x="855" y="3258"/>
                  </a:lnTo>
                  <a:lnTo>
                    <a:pt x="916" y="3258"/>
                  </a:lnTo>
                  <a:lnTo>
                    <a:pt x="976" y="3257"/>
                  </a:lnTo>
                  <a:lnTo>
                    <a:pt x="1037" y="3254"/>
                  </a:lnTo>
                  <a:lnTo>
                    <a:pt x="1098" y="3247"/>
                  </a:lnTo>
                  <a:lnTo>
                    <a:pt x="1159" y="3239"/>
                  </a:lnTo>
                  <a:lnTo>
                    <a:pt x="1218" y="3229"/>
                  </a:lnTo>
                  <a:lnTo>
                    <a:pt x="1278" y="3216"/>
                  </a:lnTo>
                  <a:lnTo>
                    <a:pt x="1336" y="3201"/>
                  </a:lnTo>
                  <a:lnTo>
                    <a:pt x="1395" y="3184"/>
                  </a:lnTo>
                  <a:lnTo>
                    <a:pt x="1452" y="3165"/>
                  </a:lnTo>
                  <a:lnTo>
                    <a:pt x="1509" y="3144"/>
                  </a:lnTo>
                  <a:lnTo>
                    <a:pt x="1565" y="3120"/>
                  </a:lnTo>
                  <a:lnTo>
                    <a:pt x="1621" y="3095"/>
                  </a:lnTo>
                  <a:lnTo>
                    <a:pt x="1674" y="3067"/>
                  </a:lnTo>
                  <a:lnTo>
                    <a:pt x="1727" y="3037"/>
                  </a:lnTo>
                  <a:lnTo>
                    <a:pt x="1779" y="3007"/>
                  </a:lnTo>
                  <a:lnTo>
                    <a:pt x="1830" y="2972"/>
                  </a:lnTo>
                  <a:lnTo>
                    <a:pt x="1879" y="2937"/>
                  </a:lnTo>
                  <a:lnTo>
                    <a:pt x="1927" y="2900"/>
                  </a:lnTo>
                  <a:lnTo>
                    <a:pt x="1974" y="2862"/>
                  </a:lnTo>
                  <a:lnTo>
                    <a:pt x="2020" y="2821"/>
                  </a:lnTo>
                  <a:lnTo>
                    <a:pt x="2064" y="2779"/>
                  </a:lnTo>
                  <a:lnTo>
                    <a:pt x="2105" y="2735"/>
                  </a:lnTo>
                  <a:lnTo>
                    <a:pt x="2146" y="2689"/>
                  </a:lnTo>
                  <a:lnTo>
                    <a:pt x="2184" y="2642"/>
                  </a:lnTo>
                  <a:lnTo>
                    <a:pt x="2221" y="2594"/>
                  </a:lnTo>
                  <a:lnTo>
                    <a:pt x="2256" y="2544"/>
                  </a:lnTo>
                  <a:lnTo>
                    <a:pt x="2289" y="2493"/>
                  </a:lnTo>
                  <a:lnTo>
                    <a:pt x="2320" y="2442"/>
                  </a:lnTo>
                  <a:lnTo>
                    <a:pt x="2350" y="2389"/>
                  </a:lnTo>
                  <a:lnTo>
                    <a:pt x="2378" y="2335"/>
                  </a:lnTo>
                  <a:lnTo>
                    <a:pt x="2402" y="2279"/>
                  </a:lnTo>
                  <a:lnTo>
                    <a:pt x="2426" y="2223"/>
                  </a:lnTo>
                  <a:lnTo>
                    <a:pt x="2447" y="2165"/>
                  </a:lnTo>
                  <a:lnTo>
                    <a:pt x="2466" y="2108"/>
                  </a:lnTo>
                  <a:lnTo>
                    <a:pt x="2482" y="2049"/>
                  </a:lnTo>
                  <a:lnTo>
                    <a:pt x="2497" y="1991"/>
                  </a:lnTo>
                  <a:lnTo>
                    <a:pt x="2510" y="1931"/>
                  </a:lnTo>
                  <a:lnTo>
                    <a:pt x="2519" y="1872"/>
                  </a:lnTo>
                  <a:lnTo>
                    <a:pt x="2528" y="1811"/>
                  </a:lnTo>
                  <a:lnTo>
                    <a:pt x="2533" y="1750"/>
                  </a:lnTo>
                  <a:lnTo>
                    <a:pt x="2536" y="1689"/>
                  </a:lnTo>
                  <a:lnTo>
                    <a:pt x="2537" y="1629"/>
                  </a:lnTo>
                  <a:lnTo>
                    <a:pt x="2536" y="1568"/>
                  </a:lnTo>
                  <a:lnTo>
                    <a:pt x="2533" y="1507"/>
                  </a:lnTo>
                  <a:lnTo>
                    <a:pt x="2528" y="1447"/>
                  </a:lnTo>
                  <a:lnTo>
                    <a:pt x="2519" y="1387"/>
                  </a:lnTo>
                  <a:lnTo>
                    <a:pt x="2510" y="1326"/>
                  </a:lnTo>
                  <a:lnTo>
                    <a:pt x="2497" y="1267"/>
                  </a:lnTo>
                  <a:lnTo>
                    <a:pt x="2482" y="1208"/>
                  </a:lnTo>
                  <a:lnTo>
                    <a:pt x="2466" y="1150"/>
                  </a:lnTo>
                  <a:lnTo>
                    <a:pt x="2447" y="1092"/>
                  </a:lnTo>
                  <a:lnTo>
                    <a:pt x="2426" y="1035"/>
                  </a:lnTo>
                  <a:lnTo>
                    <a:pt x="2402" y="979"/>
                  </a:lnTo>
                  <a:lnTo>
                    <a:pt x="2378" y="924"/>
                  </a:lnTo>
                  <a:lnTo>
                    <a:pt x="2350" y="870"/>
                  </a:lnTo>
                  <a:lnTo>
                    <a:pt x="2320" y="816"/>
                  </a:lnTo>
                  <a:lnTo>
                    <a:pt x="2289" y="764"/>
                  </a:lnTo>
                  <a:lnTo>
                    <a:pt x="2256" y="713"/>
                  </a:lnTo>
                  <a:lnTo>
                    <a:pt x="2221" y="663"/>
                  </a:lnTo>
                  <a:lnTo>
                    <a:pt x="2184" y="615"/>
                  </a:lnTo>
                  <a:lnTo>
                    <a:pt x="2146" y="568"/>
                  </a:lnTo>
                  <a:lnTo>
                    <a:pt x="2105" y="523"/>
                  </a:lnTo>
                  <a:lnTo>
                    <a:pt x="2064" y="479"/>
                  </a:lnTo>
                  <a:lnTo>
                    <a:pt x="2020" y="437"/>
                  </a:lnTo>
                  <a:lnTo>
                    <a:pt x="1974" y="396"/>
                  </a:lnTo>
                  <a:lnTo>
                    <a:pt x="1927" y="357"/>
                  </a:lnTo>
                  <a:lnTo>
                    <a:pt x="1879" y="320"/>
                  </a:lnTo>
                  <a:lnTo>
                    <a:pt x="1830" y="285"/>
                  </a:lnTo>
                  <a:lnTo>
                    <a:pt x="1779" y="252"/>
                  </a:lnTo>
                  <a:lnTo>
                    <a:pt x="1727" y="220"/>
                  </a:lnTo>
                  <a:lnTo>
                    <a:pt x="1674" y="190"/>
                  </a:lnTo>
                  <a:lnTo>
                    <a:pt x="1621" y="163"/>
                  </a:lnTo>
                  <a:lnTo>
                    <a:pt x="1565" y="137"/>
                  </a:lnTo>
                  <a:lnTo>
                    <a:pt x="1509" y="114"/>
                  </a:lnTo>
                  <a:lnTo>
                    <a:pt x="1452" y="92"/>
                  </a:lnTo>
                  <a:lnTo>
                    <a:pt x="1395" y="73"/>
                  </a:lnTo>
                  <a:lnTo>
                    <a:pt x="1336" y="56"/>
                  </a:lnTo>
                  <a:lnTo>
                    <a:pt x="1278" y="41"/>
                  </a:lnTo>
                  <a:lnTo>
                    <a:pt x="1218" y="30"/>
                  </a:lnTo>
                  <a:lnTo>
                    <a:pt x="1159" y="19"/>
                  </a:lnTo>
                  <a:lnTo>
                    <a:pt x="1098" y="10"/>
                  </a:lnTo>
                  <a:lnTo>
                    <a:pt x="1037" y="5"/>
                  </a:lnTo>
                  <a:lnTo>
                    <a:pt x="976" y="1"/>
                  </a:lnTo>
                  <a:lnTo>
                    <a:pt x="916" y="0"/>
                  </a:lnTo>
                  <a:lnTo>
                    <a:pt x="855" y="1"/>
                  </a:lnTo>
                  <a:lnTo>
                    <a:pt x="794" y="4"/>
                  </a:lnTo>
                  <a:lnTo>
                    <a:pt x="735" y="9"/>
                  </a:lnTo>
                  <a:lnTo>
                    <a:pt x="674" y="17"/>
                  </a:lnTo>
                  <a:lnTo>
                    <a:pt x="614" y="26"/>
                  </a:lnTo>
                  <a:lnTo>
                    <a:pt x="555" y="39"/>
                  </a:lnTo>
                  <a:lnTo>
                    <a:pt x="495" y="53"/>
                  </a:lnTo>
                  <a:lnTo>
                    <a:pt x="438" y="70"/>
                  </a:lnTo>
                  <a:lnTo>
                    <a:pt x="379" y="88"/>
                  </a:lnTo>
                  <a:lnTo>
                    <a:pt x="323" y="109"/>
                  </a:lnTo>
                  <a:lnTo>
                    <a:pt x="266" y="133"/>
                  </a:lnTo>
                  <a:lnTo>
                    <a:pt x="211" y="157"/>
                  </a:lnTo>
                  <a:lnTo>
                    <a:pt x="157" y="185"/>
                  </a:lnTo>
                  <a:lnTo>
                    <a:pt x="103" y="214"/>
                  </a:lnTo>
                  <a:lnTo>
                    <a:pt x="51" y="245"/>
                  </a:lnTo>
                  <a:lnTo>
                    <a:pt x="0" y="27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8" name="Freeform 56"/>
            <p:cNvSpPr>
              <a:spLocks/>
            </p:cNvSpPr>
            <p:nvPr/>
          </p:nvSpPr>
          <p:spPr bwMode="auto">
            <a:xfrm>
              <a:off x="3247" y="761"/>
              <a:ext cx="1823" cy="1286"/>
            </a:xfrm>
            <a:custGeom>
              <a:avLst/>
              <a:gdLst>
                <a:gd name="T0" fmla="*/ 12 w 3256"/>
                <a:gd name="T1" fmla="*/ 6 h 2297"/>
                <a:gd name="T2" fmla="*/ 8 w 3256"/>
                <a:gd name="T3" fmla="*/ 17 h 2297"/>
                <a:gd name="T4" fmla="*/ 4 w 3256"/>
                <a:gd name="T5" fmla="*/ 28 h 2297"/>
                <a:gd name="T6" fmla="*/ 2 w 3256"/>
                <a:gd name="T7" fmla="*/ 40 h 2297"/>
                <a:gd name="T8" fmla="*/ 1 w 3256"/>
                <a:gd name="T9" fmla="*/ 52 h 2297"/>
                <a:gd name="T10" fmla="*/ 0 w 3256"/>
                <a:gd name="T11" fmla="*/ 64 h 2297"/>
                <a:gd name="T12" fmla="*/ 1 w 3256"/>
                <a:gd name="T13" fmla="*/ 76 h 2297"/>
                <a:gd name="T14" fmla="*/ 1 w 3256"/>
                <a:gd name="T15" fmla="*/ 87 h 2297"/>
                <a:gd name="T16" fmla="*/ 3 w 3256"/>
                <a:gd name="T17" fmla="*/ 99 h 2297"/>
                <a:gd name="T18" fmla="*/ 7 w 3256"/>
                <a:gd name="T19" fmla="*/ 111 h 2297"/>
                <a:gd name="T20" fmla="*/ 10 w 3256"/>
                <a:gd name="T21" fmla="*/ 122 h 2297"/>
                <a:gd name="T22" fmla="*/ 15 w 3256"/>
                <a:gd name="T23" fmla="*/ 133 h 2297"/>
                <a:gd name="T24" fmla="*/ 20 w 3256"/>
                <a:gd name="T25" fmla="*/ 144 h 2297"/>
                <a:gd name="T26" fmla="*/ 27 w 3256"/>
                <a:gd name="T27" fmla="*/ 154 h 2297"/>
                <a:gd name="T28" fmla="*/ 33 w 3256"/>
                <a:gd name="T29" fmla="*/ 163 h 2297"/>
                <a:gd name="T30" fmla="*/ 41 w 3256"/>
                <a:gd name="T31" fmla="*/ 172 h 2297"/>
                <a:gd name="T32" fmla="*/ 49 w 3256"/>
                <a:gd name="T33" fmla="*/ 181 h 2297"/>
                <a:gd name="T34" fmla="*/ 58 w 3256"/>
                <a:gd name="T35" fmla="*/ 189 h 2297"/>
                <a:gd name="T36" fmla="*/ 68 w 3256"/>
                <a:gd name="T37" fmla="*/ 196 h 2297"/>
                <a:gd name="T38" fmla="*/ 77 w 3256"/>
                <a:gd name="T39" fmla="*/ 203 h 2297"/>
                <a:gd name="T40" fmla="*/ 88 w 3256"/>
                <a:gd name="T41" fmla="*/ 209 h 2297"/>
                <a:gd name="T42" fmla="*/ 99 w 3256"/>
                <a:gd name="T43" fmla="*/ 214 h 2297"/>
                <a:gd name="T44" fmla="*/ 110 w 3256"/>
                <a:gd name="T45" fmla="*/ 218 h 2297"/>
                <a:gd name="T46" fmla="*/ 121 w 3256"/>
                <a:gd name="T47" fmla="*/ 221 h 2297"/>
                <a:gd name="T48" fmla="*/ 133 w 3256"/>
                <a:gd name="T49" fmla="*/ 223 h 2297"/>
                <a:gd name="T50" fmla="*/ 145 w 3256"/>
                <a:gd name="T51" fmla="*/ 225 h 2297"/>
                <a:gd name="T52" fmla="*/ 157 w 3256"/>
                <a:gd name="T53" fmla="*/ 226 h 2297"/>
                <a:gd name="T54" fmla="*/ 169 w 3256"/>
                <a:gd name="T55" fmla="*/ 226 h 2297"/>
                <a:gd name="T56" fmla="*/ 181 w 3256"/>
                <a:gd name="T57" fmla="*/ 225 h 2297"/>
                <a:gd name="T58" fmla="*/ 193 w 3256"/>
                <a:gd name="T59" fmla="*/ 222 h 2297"/>
                <a:gd name="T60" fmla="*/ 204 w 3256"/>
                <a:gd name="T61" fmla="*/ 219 h 2297"/>
                <a:gd name="T62" fmla="*/ 216 w 3256"/>
                <a:gd name="T63" fmla="*/ 216 h 2297"/>
                <a:gd name="T64" fmla="*/ 226 w 3256"/>
                <a:gd name="T65" fmla="*/ 211 h 2297"/>
                <a:gd name="T66" fmla="*/ 237 w 3256"/>
                <a:gd name="T67" fmla="*/ 206 h 2297"/>
                <a:gd name="T68" fmla="*/ 247 w 3256"/>
                <a:gd name="T69" fmla="*/ 200 h 2297"/>
                <a:gd name="T70" fmla="*/ 257 w 3256"/>
                <a:gd name="T71" fmla="*/ 193 h 2297"/>
                <a:gd name="T72" fmla="*/ 266 w 3256"/>
                <a:gd name="T73" fmla="*/ 185 h 2297"/>
                <a:gd name="T74" fmla="*/ 275 w 3256"/>
                <a:gd name="T75" fmla="*/ 177 h 2297"/>
                <a:gd name="T76" fmla="*/ 283 w 3256"/>
                <a:gd name="T77" fmla="*/ 168 h 2297"/>
                <a:gd name="T78" fmla="*/ 290 w 3256"/>
                <a:gd name="T79" fmla="*/ 159 h 2297"/>
                <a:gd name="T80" fmla="*/ 297 w 3256"/>
                <a:gd name="T81" fmla="*/ 149 h 2297"/>
                <a:gd name="T82" fmla="*/ 302 w 3256"/>
                <a:gd name="T83" fmla="*/ 138 h 2297"/>
                <a:gd name="T84" fmla="*/ 307 w 3256"/>
                <a:gd name="T85" fmla="*/ 128 h 2297"/>
                <a:gd name="T86" fmla="*/ 312 w 3256"/>
                <a:gd name="T87" fmla="*/ 116 h 2297"/>
                <a:gd name="T88" fmla="*/ 315 w 3256"/>
                <a:gd name="T89" fmla="*/ 105 h 2297"/>
                <a:gd name="T90" fmla="*/ 317 w 3256"/>
                <a:gd name="T91" fmla="*/ 93 h 2297"/>
                <a:gd name="T92" fmla="*/ 319 w 3256"/>
                <a:gd name="T93" fmla="*/ 82 h 2297"/>
                <a:gd name="T94" fmla="*/ 320 w 3256"/>
                <a:gd name="T95" fmla="*/ 69 h 2297"/>
                <a:gd name="T96" fmla="*/ 320 w 3256"/>
                <a:gd name="T97" fmla="*/ 58 h 2297"/>
                <a:gd name="T98" fmla="*/ 319 w 3256"/>
                <a:gd name="T99" fmla="*/ 46 h 2297"/>
                <a:gd name="T100" fmla="*/ 317 w 3256"/>
                <a:gd name="T101" fmla="*/ 34 h 2297"/>
                <a:gd name="T102" fmla="*/ 314 w 3256"/>
                <a:gd name="T103" fmla="*/ 22 h 2297"/>
                <a:gd name="T104" fmla="*/ 310 w 3256"/>
                <a:gd name="T105" fmla="*/ 11 h 2297"/>
                <a:gd name="T106" fmla="*/ 306 w 3256"/>
                <a:gd name="T107" fmla="*/ 0 h 22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256" h="2297">
                  <a:moveTo>
                    <a:pt x="144" y="0"/>
                  </a:moveTo>
                  <a:lnTo>
                    <a:pt x="119" y="56"/>
                  </a:lnTo>
                  <a:lnTo>
                    <a:pt x="98" y="112"/>
                  </a:lnTo>
                  <a:lnTo>
                    <a:pt x="78" y="170"/>
                  </a:lnTo>
                  <a:lnTo>
                    <a:pt x="61" y="227"/>
                  </a:lnTo>
                  <a:lnTo>
                    <a:pt x="46" y="287"/>
                  </a:lnTo>
                  <a:lnTo>
                    <a:pt x="32" y="346"/>
                  </a:lnTo>
                  <a:lnTo>
                    <a:pt x="21" y="405"/>
                  </a:lnTo>
                  <a:lnTo>
                    <a:pt x="13" y="466"/>
                  </a:lnTo>
                  <a:lnTo>
                    <a:pt x="6" y="526"/>
                  </a:lnTo>
                  <a:lnTo>
                    <a:pt x="2" y="586"/>
                  </a:lnTo>
                  <a:lnTo>
                    <a:pt x="0" y="647"/>
                  </a:lnTo>
                  <a:lnTo>
                    <a:pt x="0" y="708"/>
                  </a:lnTo>
                  <a:lnTo>
                    <a:pt x="3" y="768"/>
                  </a:lnTo>
                  <a:lnTo>
                    <a:pt x="7" y="829"/>
                  </a:lnTo>
                  <a:lnTo>
                    <a:pt x="15" y="890"/>
                  </a:lnTo>
                  <a:lnTo>
                    <a:pt x="24" y="949"/>
                  </a:lnTo>
                  <a:lnTo>
                    <a:pt x="36" y="1009"/>
                  </a:lnTo>
                  <a:lnTo>
                    <a:pt x="50" y="1069"/>
                  </a:lnTo>
                  <a:lnTo>
                    <a:pt x="66" y="1127"/>
                  </a:lnTo>
                  <a:lnTo>
                    <a:pt x="84" y="1185"/>
                  </a:lnTo>
                  <a:lnTo>
                    <a:pt x="104" y="1242"/>
                  </a:lnTo>
                  <a:lnTo>
                    <a:pt x="127" y="1299"/>
                  </a:lnTo>
                  <a:lnTo>
                    <a:pt x="151" y="1354"/>
                  </a:lnTo>
                  <a:lnTo>
                    <a:pt x="178" y="1408"/>
                  </a:lnTo>
                  <a:lnTo>
                    <a:pt x="206" y="1462"/>
                  </a:lnTo>
                  <a:lnTo>
                    <a:pt x="236" y="1515"/>
                  </a:lnTo>
                  <a:lnTo>
                    <a:pt x="269" y="1566"/>
                  </a:lnTo>
                  <a:lnTo>
                    <a:pt x="303" y="1616"/>
                  </a:lnTo>
                  <a:lnTo>
                    <a:pt x="340" y="1665"/>
                  </a:lnTo>
                  <a:lnTo>
                    <a:pt x="378" y="1712"/>
                  </a:lnTo>
                  <a:lnTo>
                    <a:pt x="417" y="1758"/>
                  </a:lnTo>
                  <a:lnTo>
                    <a:pt x="459" y="1802"/>
                  </a:lnTo>
                  <a:lnTo>
                    <a:pt x="501" y="1845"/>
                  </a:lnTo>
                  <a:lnTo>
                    <a:pt x="546" y="1886"/>
                  </a:lnTo>
                  <a:lnTo>
                    <a:pt x="592" y="1926"/>
                  </a:lnTo>
                  <a:lnTo>
                    <a:pt x="640" y="1963"/>
                  </a:lnTo>
                  <a:lnTo>
                    <a:pt x="689" y="1999"/>
                  </a:lnTo>
                  <a:lnTo>
                    <a:pt x="739" y="2033"/>
                  </a:lnTo>
                  <a:lnTo>
                    <a:pt x="790" y="2065"/>
                  </a:lnTo>
                  <a:lnTo>
                    <a:pt x="843" y="2096"/>
                  </a:lnTo>
                  <a:lnTo>
                    <a:pt x="896" y="2124"/>
                  </a:lnTo>
                  <a:lnTo>
                    <a:pt x="952" y="2150"/>
                  </a:lnTo>
                  <a:lnTo>
                    <a:pt x="1007" y="2175"/>
                  </a:lnTo>
                  <a:lnTo>
                    <a:pt x="1064" y="2196"/>
                  </a:lnTo>
                  <a:lnTo>
                    <a:pt x="1121" y="2216"/>
                  </a:lnTo>
                  <a:lnTo>
                    <a:pt x="1179" y="2235"/>
                  </a:lnTo>
                  <a:lnTo>
                    <a:pt x="1237" y="2250"/>
                  </a:lnTo>
                  <a:lnTo>
                    <a:pt x="1297" y="2263"/>
                  </a:lnTo>
                  <a:lnTo>
                    <a:pt x="1356" y="2275"/>
                  </a:lnTo>
                  <a:lnTo>
                    <a:pt x="1416" y="2283"/>
                  </a:lnTo>
                  <a:lnTo>
                    <a:pt x="1477" y="2291"/>
                  </a:lnTo>
                  <a:lnTo>
                    <a:pt x="1536" y="2295"/>
                  </a:lnTo>
                  <a:lnTo>
                    <a:pt x="1597" y="2297"/>
                  </a:lnTo>
                  <a:lnTo>
                    <a:pt x="1658" y="2297"/>
                  </a:lnTo>
                  <a:lnTo>
                    <a:pt x="1718" y="2295"/>
                  </a:lnTo>
                  <a:lnTo>
                    <a:pt x="1779" y="2291"/>
                  </a:lnTo>
                  <a:lnTo>
                    <a:pt x="1840" y="2283"/>
                  </a:lnTo>
                  <a:lnTo>
                    <a:pt x="1899" y="2275"/>
                  </a:lnTo>
                  <a:lnTo>
                    <a:pt x="1959" y="2263"/>
                  </a:lnTo>
                  <a:lnTo>
                    <a:pt x="2019" y="2250"/>
                  </a:lnTo>
                  <a:lnTo>
                    <a:pt x="2077" y="2235"/>
                  </a:lnTo>
                  <a:lnTo>
                    <a:pt x="2135" y="2216"/>
                  </a:lnTo>
                  <a:lnTo>
                    <a:pt x="2192" y="2196"/>
                  </a:lnTo>
                  <a:lnTo>
                    <a:pt x="2249" y="2175"/>
                  </a:lnTo>
                  <a:lnTo>
                    <a:pt x="2304" y="2150"/>
                  </a:lnTo>
                  <a:lnTo>
                    <a:pt x="2359" y="2124"/>
                  </a:lnTo>
                  <a:lnTo>
                    <a:pt x="2413" y="2096"/>
                  </a:lnTo>
                  <a:lnTo>
                    <a:pt x="2465" y="2065"/>
                  </a:lnTo>
                  <a:lnTo>
                    <a:pt x="2517" y="2033"/>
                  </a:lnTo>
                  <a:lnTo>
                    <a:pt x="2567" y="1999"/>
                  </a:lnTo>
                  <a:lnTo>
                    <a:pt x="2616" y="1963"/>
                  </a:lnTo>
                  <a:lnTo>
                    <a:pt x="2663" y="1926"/>
                  </a:lnTo>
                  <a:lnTo>
                    <a:pt x="2710" y="1886"/>
                  </a:lnTo>
                  <a:lnTo>
                    <a:pt x="2755" y="1845"/>
                  </a:lnTo>
                  <a:lnTo>
                    <a:pt x="2797" y="1802"/>
                  </a:lnTo>
                  <a:lnTo>
                    <a:pt x="2839" y="1758"/>
                  </a:lnTo>
                  <a:lnTo>
                    <a:pt x="2878" y="1712"/>
                  </a:lnTo>
                  <a:lnTo>
                    <a:pt x="2916" y="1665"/>
                  </a:lnTo>
                  <a:lnTo>
                    <a:pt x="2953" y="1616"/>
                  </a:lnTo>
                  <a:lnTo>
                    <a:pt x="2987" y="1566"/>
                  </a:lnTo>
                  <a:lnTo>
                    <a:pt x="3020" y="1515"/>
                  </a:lnTo>
                  <a:lnTo>
                    <a:pt x="3049" y="1462"/>
                  </a:lnTo>
                  <a:lnTo>
                    <a:pt x="3078" y="1408"/>
                  </a:lnTo>
                  <a:lnTo>
                    <a:pt x="3105" y="1354"/>
                  </a:lnTo>
                  <a:lnTo>
                    <a:pt x="3129" y="1299"/>
                  </a:lnTo>
                  <a:lnTo>
                    <a:pt x="3152" y="1242"/>
                  </a:lnTo>
                  <a:lnTo>
                    <a:pt x="3172" y="1185"/>
                  </a:lnTo>
                  <a:lnTo>
                    <a:pt x="3190" y="1127"/>
                  </a:lnTo>
                  <a:lnTo>
                    <a:pt x="3206" y="1069"/>
                  </a:lnTo>
                  <a:lnTo>
                    <a:pt x="3220" y="1009"/>
                  </a:lnTo>
                  <a:lnTo>
                    <a:pt x="3232" y="949"/>
                  </a:lnTo>
                  <a:lnTo>
                    <a:pt x="3241" y="890"/>
                  </a:lnTo>
                  <a:lnTo>
                    <a:pt x="3248" y="829"/>
                  </a:lnTo>
                  <a:lnTo>
                    <a:pt x="3253" y="768"/>
                  </a:lnTo>
                  <a:lnTo>
                    <a:pt x="3255" y="708"/>
                  </a:lnTo>
                  <a:lnTo>
                    <a:pt x="3256" y="647"/>
                  </a:lnTo>
                  <a:lnTo>
                    <a:pt x="3254" y="586"/>
                  </a:lnTo>
                  <a:lnTo>
                    <a:pt x="3250" y="526"/>
                  </a:lnTo>
                  <a:lnTo>
                    <a:pt x="3243" y="466"/>
                  </a:lnTo>
                  <a:lnTo>
                    <a:pt x="3235" y="405"/>
                  </a:lnTo>
                  <a:lnTo>
                    <a:pt x="3224" y="346"/>
                  </a:lnTo>
                  <a:lnTo>
                    <a:pt x="3210" y="287"/>
                  </a:lnTo>
                  <a:lnTo>
                    <a:pt x="3195" y="227"/>
                  </a:lnTo>
                  <a:lnTo>
                    <a:pt x="3177" y="170"/>
                  </a:lnTo>
                  <a:lnTo>
                    <a:pt x="3158" y="112"/>
                  </a:lnTo>
                  <a:lnTo>
                    <a:pt x="3137" y="56"/>
                  </a:lnTo>
                  <a:lnTo>
                    <a:pt x="311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99" name="Freeform 57"/>
            <p:cNvSpPr>
              <a:spLocks/>
            </p:cNvSpPr>
            <p:nvPr/>
          </p:nvSpPr>
          <p:spPr bwMode="auto">
            <a:xfrm>
              <a:off x="962" y="2306"/>
              <a:ext cx="1387" cy="1721"/>
            </a:xfrm>
            <a:custGeom>
              <a:avLst/>
              <a:gdLst>
                <a:gd name="T0" fmla="*/ 113 w 2476"/>
                <a:gd name="T1" fmla="*/ 1 h 3075"/>
                <a:gd name="T2" fmla="*/ 99 w 2476"/>
                <a:gd name="T3" fmla="*/ 3 h 3075"/>
                <a:gd name="T4" fmla="*/ 85 w 2476"/>
                <a:gd name="T5" fmla="*/ 7 h 3075"/>
                <a:gd name="T6" fmla="*/ 72 w 2476"/>
                <a:gd name="T7" fmla="*/ 14 h 3075"/>
                <a:gd name="T8" fmla="*/ 59 w 2476"/>
                <a:gd name="T9" fmla="*/ 22 h 3075"/>
                <a:gd name="T10" fmla="*/ 48 w 2476"/>
                <a:gd name="T11" fmla="*/ 32 h 3075"/>
                <a:gd name="T12" fmla="*/ 37 w 2476"/>
                <a:gd name="T13" fmla="*/ 43 h 3075"/>
                <a:gd name="T14" fmla="*/ 27 w 2476"/>
                <a:gd name="T15" fmla="*/ 57 h 3075"/>
                <a:gd name="T16" fmla="*/ 18 w 2476"/>
                <a:gd name="T17" fmla="*/ 71 h 3075"/>
                <a:gd name="T18" fmla="*/ 12 w 2476"/>
                <a:gd name="T19" fmla="*/ 86 h 3075"/>
                <a:gd name="T20" fmla="*/ 7 w 2476"/>
                <a:gd name="T21" fmla="*/ 102 h 3075"/>
                <a:gd name="T22" fmla="*/ 2 w 2476"/>
                <a:gd name="T23" fmla="*/ 119 h 3075"/>
                <a:gd name="T24" fmla="*/ 1 w 2476"/>
                <a:gd name="T25" fmla="*/ 136 h 3075"/>
                <a:gd name="T26" fmla="*/ 0 w 2476"/>
                <a:gd name="T27" fmla="*/ 154 h 3075"/>
                <a:gd name="T28" fmla="*/ 1 w 2476"/>
                <a:gd name="T29" fmla="*/ 171 h 3075"/>
                <a:gd name="T30" fmla="*/ 4 w 2476"/>
                <a:gd name="T31" fmla="*/ 189 h 3075"/>
                <a:gd name="T32" fmla="*/ 8 w 2476"/>
                <a:gd name="T33" fmla="*/ 205 h 3075"/>
                <a:gd name="T34" fmla="*/ 14 w 2476"/>
                <a:gd name="T35" fmla="*/ 221 h 3075"/>
                <a:gd name="T36" fmla="*/ 21 w 2476"/>
                <a:gd name="T37" fmla="*/ 236 h 3075"/>
                <a:gd name="T38" fmla="*/ 30 w 2476"/>
                <a:gd name="T39" fmla="*/ 250 h 3075"/>
                <a:gd name="T40" fmla="*/ 40 w 2476"/>
                <a:gd name="T41" fmla="*/ 262 h 3075"/>
                <a:gd name="T42" fmla="*/ 51 w 2476"/>
                <a:gd name="T43" fmla="*/ 274 h 3075"/>
                <a:gd name="T44" fmla="*/ 63 w 2476"/>
                <a:gd name="T45" fmla="*/ 283 h 3075"/>
                <a:gd name="T46" fmla="*/ 76 w 2476"/>
                <a:gd name="T47" fmla="*/ 290 h 3075"/>
                <a:gd name="T48" fmla="*/ 90 w 2476"/>
                <a:gd name="T49" fmla="*/ 296 h 3075"/>
                <a:gd name="T50" fmla="*/ 103 w 2476"/>
                <a:gd name="T51" fmla="*/ 300 h 3075"/>
                <a:gd name="T52" fmla="*/ 118 w 2476"/>
                <a:gd name="T53" fmla="*/ 302 h 3075"/>
                <a:gd name="T54" fmla="*/ 131 w 2476"/>
                <a:gd name="T55" fmla="*/ 301 h 3075"/>
                <a:gd name="T56" fmla="*/ 145 w 2476"/>
                <a:gd name="T57" fmla="*/ 299 h 3075"/>
                <a:gd name="T58" fmla="*/ 159 w 2476"/>
                <a:gd name="T59" fmla="*/ 294 h 3075"/>
                <a:gd name="T60" fmla="*/ 173 w 2476"/>
                <a:gd name="T61" fmla="*/ 288 h 3075"/>
                <a:gd name="T62" fmla="*/ 185 w 2476"/>
                <a:gd name="T63" fmla="*/ 280 h 3075"/>
                <a:gd name="T64" fmla="*/ 197 w 2476"/>
                <a:gd name="T65" fmla="*/ 270 h 3075"/>
                <a:gd name="T66" fmla="*/ 207 w 2476"/>
                <a:gd name="T67" fmla="*/ 259 h 3075"/>
                <a:gd name="T68" fmla="*/ 217 w 2476"/>
                <a:gd name="T69" fmla="*/ 246 h 3075"/>
                <a:gd name="T70" fmla="*/ 225 w 2476"/>
                <a:gd name="T71" fmla="*/ 232 h 3075"/>
                <a:gd name="T72" fmla="*/ 232 w 2476"/>
                <a:gd name="T73" fmla="*/ 216 h 3075"/>
                <a:gd name="T74" fmla="*/ 237 w 2476"/>
                <a:gd name="T75" fmla="*/ 200 h 3075"/>
                <a:gd name="T76" fmla="*/ 241 w 2476"/>
                <a:gd name="T77" fmla="*/ 183 h 3075"/>
                <a:gd name="T78" fmla="*/ 243 w 2476"/>
                <a:gd name="T79" fmla="*/ 166 h 3075"/>
                <a:gd name="T80" fmla="*/ 244 w 2476"/>
                <a:gd name="T81" fmla="*/ 148 h 3075"/>
                <a:gd name="T82" fmla="*/ 243 w 2476"/>
                <a:gd name="T83" fmla="*/ 130 h 3075"/>
                <a:gd name="T84" fmla="*/ 240 w 2476"/>
                <a:gd name="T85" fmla="*/ 114 h 3075"/>
                <a:gd name="T86" fmla="*/ 236 w 2476"/>
                <a:gd name="T87" fmla="*/ 96 h 3075"/>
                <a:gd name="T88" fmla="*/ 230 w 2476"/>
                <a:gd name="T89" fmla="*/ 81 h 3075"/>
                <a:gd name="T90" fmla="*/ 222 w 2476"/>
                <a:gd name="T91" fmla="*/ 65 h 3075"/>
                <a:gd name="T92" fmla="*/ 213 w 2476"/>
                <a:gd name="T93" fmla="*/ 51 h 3075"/>
                <a:gd name="T94" fmla="*/ 204 w 2476"/>
                <a:gd name="T95" fmla="*/ 39 h 3075"/>
                <a:gd name="T96" fmla="*/ 193 w 2476"/>
                <a:gd name="T97" fmla="*/ 28 h 3075"/>
                <a:gd name="T98" fmla="*/ 181 w 2476"/>
                <a:gd name="T99" fmla="*/ 19 h 3075"/>
                <a:gd name="T100" fmla="*/ 168 w 2476"/>
                <a:gd name="T101" fmla="*/ 11 h 3075"/>
                <a:gd name="T102" fmla="*/ 155 w 2476"/>
                <a:gd name="T103" fmla="*/ 6 h 3075"/>
                <a:gd name="T104" fmla="*/ 141 w 2476"/>
                <a:gd name="T105" fmla="*/ 2 h 3075"/>
                <a:gd name="T106" fmla="*/ 127 w 2476"/>
                <a:gd name="T107" fmla="*/ 1 h 307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476" h="3075">
                  <a:moveTo>
                    <a:pt x="1238" y="0"/>
                  </a:moveTo>
                  <a:lnTo>
                    <a:pt x="1190" y="1"/>
                  </a:lnTo>
                  <a:lnTo>
                    <a:pt x="1142" y="5"/>
                  </a:lnTo>
                  <a:lnTo>
                    <a:pt x="1094" y="11"/>
                  </a:lnTo>
                  <a:lnTo>
                    <a:pt x="1046" y="18"/>
                  </a:lnTo>
                  <a:lnTo>
                    <a:pt x="999" y="29"/>
                  </a:lnTo>
                  <a:lnTo>
                    <a:pt x="953" y="42"/>
                  </a:lnTo>
                  <a:lnTo>
                    <a:pt x="906" y="57"/>
                  </a:lnTo>
                  <a:lnTo>
                    <a:pt x="860" y="74"/>
                  </a:lnTo>
                  <a:lnTo>
                    <a:pt x="814" y="93"/>
                  </a:lnTo>
                  <a:lnTo>
                    <a:pt x="769" y="114"/>
                  </a:lnTo>
                  <a:lnTo>
                    <a:pt x="726" y="139"/>
                  </a:lnTo>
                  <a:lnTo>
                    <a:pt x="682" y="164"/>
                  </a:lnTo>
                  <a:lnTo>
                    <a:pt x="640" y="192"/>
                  </a:lnTo>
                  <a:lnTo>
                    <a:pt x="598" y="222"/>
                  </a:lnTo>
                  <a:lnTo>
                    <a:pt x="558" y="254"/>
                  </a:lnTo>
                  <a:lnTo>
                    <a:pt x="518" y="287"/>
                  </a:lnTo>
                  <a:lnTo>
                    <a:pt x="480" y="323"/>
                  </a:lnTo>
                  <a:lnTo>
                    <a:pt x="441" y="360"/>
                  </a:lnTo>
                  <a:lnTo>
                    <a:pt x="405" y="400"/>
                  </a:lnTo>
                  <a:lnTo>
                    <a:pt x="371" y="440"/>
                  </a:lnTo>
                  <a:lnTo>
                    <a:pt x="337" y="483"/>
                  </a:lnTo>
                  <a:lnTo>
                    <a:pt x="305" y="527"/>
                  </a:lnTo>
                  <a:lnTo>
                    <a:pt x="274" y="573"/>
                  </a:lnTo>
                  <a:lnTo>
                    <a:pt x="244" y="620"/>
                  </a:lnTo>
                  <a:lnTo>
                    <a:pt x="217" y="668"/>
                  </a:lnTo>
                  <a:lnTo>
                    <a:pt x="190" y="718"/>
                  </a:lnTo>
                  <a:lnTo>
                    <a:pt x="166" y="769"/>
                  </a:lnTo>
                  <a:lnTo>
                    <a:pt x="142" y="821"/>
                  </a:lnTo>
                  <a:lnTo>
                    <a:pt x="121" y="874"/>
                  </a:lnTo>
                  <a:lnTo>
                    <a:pt x="101" y="929"/>
                  </a:lnTo>
                  <a:lnTo>
                    <a:pt x="83" y="984"/>
                  </a:lnTo>
                  <a:lnTo>
                    <a:pt x="67" y="1041"/>
                  </a:lnTo>
                  <a:lnTo>
                    <a:pt x="52" y="1097"/>
                  </a:lnTo>
                  <a:lnTo>
                    <a:pt x="39" y="1154"/>
                  </a:lnTo>
                  <a:lnTo>
                    <a:pt x="27" y="1212"/>
                  </a:lnTo>
                  <a:lnTo>
                    <a:pt x="19" y="1271"/>
                  </a:lnTo>
                  <a:lnTo>
                    <a:pt x="11" y="1330"/>
                  </a:lnTo>
                  <a:lnTo>
                    <a:pt x="5" y="1389"/>
                  </a:lnTo>
                  <a:lnTo>
                    <a:pt x="2" y="1448"/>
                  </a:lnTo>
                  <a:lnTo>
                    <a:pt x="0" y="1508"/>
                  </a:lnTo>
                  <a:lnTo>
                    <a:pt x="0" y="1568"/>
                  </a:lnTo>
                  <a:lnTo>
                    <a:pt x="2" y="1627"/>
                  </a:lnTo>
                  <a:lnTo>
                    <a:pt x="5" y="1687"/>
                  </a:lnTo>
                  <a:lnTo>
                    <a:pt x="11" y="1746"/>
                  </a:lnTo>
                  <a:lnTo>
                    <a:pt x="19" y="1805"/>
                  </a:lnTo>
                  <a:lnTo>
                    <a:pt x="27" y="1864"/>
                  </a:lnTo>
                  <a:lnTo>
                    <a:pt x="39" y="1921"/>
                  </a:lnTo>
                  <a:lnTo>
                    <a:pt x="52" y="1979"/>
                  </a:lnTo>
                  <a:lnTo>
                    <a:pt x="67" y="2036"/>
                  </a:lnTo>
                  <a:lnTo>
                    <a:pt x="83" y="2091"/>
                  </a:lnTo>
                  <a:lnTo>
                    <a:pt x="101" y="2147"/>
                  </a:lnTo>
                  <a:lnTo>
                    <a:pt x="121" y="2201"/>
                  </a:lnTo>
                  <a:lnTo>
                    <a:pt x="142" y="2254"/>
                  </a:lnTo>
                  <a:lnTo>
                    <a:pt x="166" y="2307"/>
                  </a:lnTo>
                  <a:lnTo>
                    <a:pt x="190" y="2358"/>
                  </a:lnTo>
                  <a:lnTo>
                    <a:pt x="217" y="2408"/>
                  </a:lnTo>
                  <a:lnTo>
                    <a:pt x="244" y="2456"/>
                  </a:lnTo>
                  <a:lnTo>
                    <a:pt x="274" y="2503"/>
                  </a:lnTo>
                  <a:lnTo>
                    <a:pt x="305" y="2549"/>
                  </a:lnTo>
                  <a:lnTo>
                    <a:pt x="337" y="2593"/>
                  </a:lnTo>
                  <a:lnTo>
                    <a:pt x="371" y="2636"/>
                  </a:lnTo>
                  <a:lnTo>
                    <a:pt x="405" y="2677"/>
                  </a:lnTo>
                  <a:lnTo>
                    <a:pt x="441" y="2715"/>
                  </a:lnTo>
                  <a:lnTo>
                    <a:pt x="480" y="2754"/>
                  </a:lnTo>
                  <a:lnTo>
                    <a:pt x="518" y="2789"/>
                  </a:lnTo>
                  <a:lnTo>
                    <a:pt x="558" y="2823"/>
                  </a:lnTo>
                  <a:lnTo>
                    <a:pt x="598" y="2855"/>
                  </a:lnTo>
                  <a:lnTo>
                    <a:pt x="640" y="2885"/>
                  </a:lnTo>
                  <a:lnTo>
                    <a:pt x="682" y="2912"/>
                  </a:lnTo>
                  <a:lnTo>
                    <a:pt x="726" y="2938"/>
                  </a:lnTo>
                  <a:lnTo>
                    <a:pt x="769" y="2961"/>
                  </a:lnTo>
                  <a:lnTo>
                    <a:pt x="814" y="2983"/>
                  </a:lnTo>
                  <a:lnTo>
                    <a:pt x="860" y="3002"/>
                  </a:lnTo>
                  <a:lnTo>
                    <a:pt x="906" y="3019"/>
                  </a:lnTo>
                  <a:lnTo>
                    <a:pt x="953" y="3034"/>
                  </a:lnTo>
                  <a:lnTo>
                    <a:pt x="999" y="3047"/>
                  </a:lnTo>
                  <a:lnTo>
                    <a:pt x="1046" y="3057"/>
                  </a:lnTo>
                  <a:lnTo>
                    <a:pt x="1094" y="3065"/>
                  </a:lnTo>
                  <a:lnTo>
                    <a:pt x="1142" y="3071"/>
                  </a:lnTo>
                  <a:lnTo>
                    <a:pt x="1190" y="3074"/>
                  </a:lnTo>
                  <a:lnTo>
                    <a:pt x="1238" y="3075"/>
                  </a:lnTo>
                  <a:lnTo>
                    <a:pt x="1286" y="3074"/>
                  </a:lnTo>
                  <a:lnTo>
                    <a:pt x="1334" y="3071"/>
                  </a:lnTo>
                  <a:lnTo>
                    <a:pt x="1382" y="3065"/>
                  </a:lnTo>
                  <a:lnTo>
                    <a:pt x="1430" y="3057"/>
                  </a:lnTo>
                  <a:lnTo>
                    <a:pt x="1476" y="3047"/>
                  </a:lnTo>
                  <a:lnTo>
                    <a:pt x="1523" y="3034"/>
                  </a:lnTo>
                  <a:lnTo>
                    <a:pt x="1570" y="3019"/>
                  </a:lnTo>
                  <a:lnTo>
                    <a:pt x="1616" y="3002"/>
                  </a:lnTo>
                  <a:lnTo>
                    <a:pt x="1662" y="2983"/>
                  </a:lnTo>
                  <a:lnTo>
                    <a:pt x="1706" y="2961"/>
                  </a:lnTo>
                  <a:lnTo>
                    <a:pt x="1750" y="2938"/>
                  </a:lnTo>
                  <a:lnTo>
                    <a:pt x="1794" y="2912"/>
                  </a:lnTo>
                  <a:lnTo>
                    <a:pt x="1836" y="2885"/>
                  </a:lnTo>
                  <a:lnTo>
                    <a:pt x="1878" y="2855"/>
                  </a:lnTo>
                  <a:lnTo>
                    <a:pt x="1918" y="2823"/>
                  </a:lnTo>
                  <a:lnTo>
                    <a:pt x="1958" y="2789"/>
                  </a:lnTo>
                  <a:lnTo>
                    <a:pt x="1996" y="2754"/>
                  </a:lnTo>
                  <a:lnTo>
                    <a:pt x="2033" y="2715"/>
                  </a:lnTo>
                  <a:lnTo>
                    <a:pt x="2070" y="2677"/>
                  </a:lnTo>
                  <a:lnTo>
                    <a:pt x="2105" y="2636"/>
                  </a:lnTo>
                  <a:lnTo>
                    <a:pt x="2139" y="2593"/>
                  </a:lnTo>
                  <a:lnTo>
                    <a:pt x="2171" y="2549"/>
                  </a:lnTo>
                  <a:lnTo>
                    <a:pt x="2202" y="2503"/>
                  </a:lnTo>
                  <a:lnTo>
                    <a:pt x="2231" y="2456"/>
                  </a:lnTo>
                  <a:lnTo>
                    <a:pt x="2259" y="2408"/>
                  </a:lnTo>
                  <a:lnTo>
                    <a:pt x="2286" y="2358"/>
                  </a:lnTo>
                  <a:lnTo>
                    <a:pt x="2310" y="2307"/>
                  </a:lnTo>
                  <a:lnTo>
                    <a:pt x="2334" y="2254"/>
                  </a:lnTo>
                  <a:lnTo>
                    <a:pt x="2355" y="2201"/>
                  </a:lnTo>
                  <a:lnTo>
                    <a:pt x="2375" y="2147"/>
                  </a:lnTo>
                  <a:lnTo>
                    <a:pt x="2393" y="2091"/>
                  </a:lnTo>
                  <a:lnTo>
                    <a:pt x="2409" y="2036"/>
                  </a:lnTo>
                  <a:lnTo>
                    <a:pt x="2424" y="1979"/>
                  </a:lnTo>
                  <a:lnTo>
                    <a:pt x="2437" y="1921"/>
                  </a:lnTo>
                  <a:lnTo>
                    <a:pt x="2449" y="1864"/>
                  </a:lnTo>
                  <a:lnTo>
                    <a:pt x="2457" y="1805"/>
                  </a:lnTo>
                  <a:lnTo>
                    <a:pt x="2465" y="1746"/>
                  </a:lnTo>
                  <a:lnTo>
                    <a:pt x="2470" y="1687"/>
                  </a:lnTo>
                  <a:lnTo>
                    <a:pt x="2474" y="1627"/>
                  </a:lnTo>
                  <a:lnTo>
                    <a:pt x="2476" y="1568"/>
                  </a:lnTo>
                  <a:lnTo>
                    <a:pt x="2476" y="1508"/>
                  </a:lnTo>
                  <a:lnTo>
                    <a:pt x="2474" y="1448"/>
                  </a:lnTo>
                  <a:lnTo>
                    <a:pt x="2470" y="1389"/>
                  </a:lnTo>
                  <a:lnTo>
                    <a:pt x="2465" y="1330"/>
                  </a:lnTo>
                  <a:lnTo>
                    <a:pt x="2457" y="1271"/>
                  </a:lnTo>
                  <a:lnTo>
                    <a:pt x="2449" y="1212"/>
                  </a:lnTo>
                  <a:lnTo>
                    <a:pt x="2437" y="1154"/>
                  </a:lnTo>
                  <a:lnTo>
                    <a:pt x="2424" y="1097"/>
                  </a:lnTo>
                  <a:lnTo>
                    <a:pt x="2409" y="1041"/>
                  </a:lnTo>
                  <a:lnTo>
                    <a:pt x="2393" y="984"/>
                  </a:lnTo>
                  <a:lnTo>
                    <a:pt x="2375" y="929"/>
                  </a:lnTo>
                  <a:lnTo>
                    <a:pt x="2355" y="874"/>
                  </a:lnTo>
                  <a:lnTo>
                    <a:pt x="2334" y="821"/>
                  </a:lnTo>
                  <a:lnTo>
                    <a:pt x="2310" y="769"/>
                  </a:lnTo>
                  <a:lnTo>
                    <a:pt x="2286" y="718"/>
                  </a:lnTo>
                  <a:lnTo>
                    <a:pt x="2259" y="668"/>
                  </a:lnTo>
                  <a:lnTo>
                    <a:pt x="2231" y="620"/>
                  </a:lnTo>
                  <a:lnTo>
                    <a:pt x="2202" y="573"/>
                  </a:lnTo>
                  <a:lnTo>
                    <a:pt x="2171" y="527"/>
                  </a:lnTo>
                  <a:lnTo>
                    <a:pt x="2139" y="483"/>
                  </a:lnTo>
                  <a:lnTo>
                    <a:pt x="2105" y="440"/>
                  </a:lnTo>
                  <a:lnTo>
                    <a:pt x="2070" y="400"/>
                  </a:lnTo>
                  <a:lnTo>
                    <a:pt x="2033" y="360"/>
                  </a:lnTo>
                  <a:lnTo>
                    <a:pt x="1996" y="323"/>
                  </a:lnTo>
                  <a:lnTo>
                    <a:pt x="1958" y="287"/>
                  </a:lnTo>
                  <a:lnTo>
                    <a:pt x="1918" y="254"/>
                  </a:lnTo>
                  <a:lnTo>
                    <a:pt x="1878" y="222"/>
                  </a:lnTo>
                  <a:lnTo>
                    <a:pt x="1836" y="192"/>
                  </a:lnTo>
                  <a:lnTo>
                    <a:pt x="1794" y="164"/>
                  </a:lnTo>
                  <a:lnTo>
                    <a:pt x="1750" y="139"/>
                  </a:lnTo>
                  <a:lnTo>
                    <a:pt x="1706" y="114"/>
                  </a:lnTo>
                  <a:lnTo>
                    <a:pt x="1662" y="93"/>
                  </a:lnTo>
                  <a:lnTo>
                    <a:pt x="1616" y="74"/>
                  </a:lnTo>
                  <a:lnTo>
                    <a:pt x="1570" y="57"/>
                  </a:lnTo>
                  <a:lnTo>
                    <a:pt x="1523" y="42"/>
                  </a:lnTo>
                  <a:lnTo>
                    <a:pt x="1476" y="29"/>
                  </a:lnTo>
                  <a:lnTo>
                    <a:pt x="1430" y="18"/>
                  </a:lnTo>
                  <a:lnTo>
                    <a:pt x="1382" y="11"/>
                  </a:lnTo>
                  <a:lnTo>
                    <a:pt x="1334" y="5"/>
                  </a:lnTo>
                  <a:lnTo>
                    <a:pt x="1286" y="1"/>
                  </a:lnTo>
                  <a:lnTo>
                    <a:pt x="1238" y="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200" name="Freeform 58"/>
            <p:cNvSpPr>
              <a:spLocks/>
            </p:cNvSpPr>
            <p:nvPr/>
          </p:nvSpPr>
          <p:spPr bwMode="auto">
            <a:xfrm>
              <a:off x="3298" y="385"/>
              <a:ext cx="1721" cy="1019"/>
            </a:xfrm>
            <a:custGeom>
              <a:avLst/>
              <a:gdLst>
                <a:gd name="T0" fmla="*/ 1 w 3073"/>
                <a:gd name="T1" fmla="*/ 96 h 1819"/>
                <a:gd name="T2" fmla="*/ 3 w 3073"/>
                <a:gd name="T3" fmla="*/ 107 h 1819"/>
                <a:gd name="T4" fmla="*/ 7 w 3073"/>
                <a:gd name="T5" fmla="*/ 117 h 1819"/>
                <a:gd name="T6" fmla="*/ 13 w 3073"/>
                <a:gd name="T7" fmla="*/ 127 h 1819"/>
                <a:gd name="T8" fmla="*/ 22 w 3073"/>
                <a:gd name="T9" fmla="*/ 136 h 1819"/>
                <a:gd name="T10" fmla="*/ 32 w 3073"/>
                <a:gd name="T11" fmla="*/ 145 h 1819"/>
                <a:gd name="T12" fmla="*/ 43 w 3073"/>
                <a:gd name="T13" fmla="*/ 152 h 1819"/>
                <a:gd name="T14" fmla="*/ 56 w 3073"/>
                <a:gd name="T15" fmla="*/ 160 h 1819"/>
                <a:gd name="T16" fmla="*/ 71 w 3073"/>
                <a:gd name="T17" fmla="*/ 165 h 1819"/>
                <a:gd name="T18" fmla="*/ 86 w 3073"/>
                <a:gd name="T19" fmla="*/ 170 h 1819"/>
                <a:gd name="T20" fmla="*/ 102 w 3073"/>
                <a:gd name="T21" fmla="*/ 174 h 1819"/>
                <a:gd name="T22" fmla="*/ 119 w 3073"/>
                <a:gd name="T23" fmla="*/ 178 h 1819"/>
                <a:gd name="T24" fmla="*/ 137 w 3073"/>
                <a:gd name="T25" fmla="*/ 179 h 1819"/>
                <a:gd name="T26" fmla="*/ 155 w 3073"/>
                <a:gd name="T27" fmla="*/ 179 h 1819"/>
                <a:gd name="T28" fmla="*/ 171 w 3073"/>
                <a:gd name="T29" fmla="*/ 179 h 1819"/>
                <a:gd name="T30" fmla="*/ 189 w 3073"/>
                <a:gd name="T31" fmla="*/ 176 h 1819"/>
                <a:gd name="T32" fmla="*/ 206 w 3073"/>
                <a:gd name="T33" fmla="*/ 173 h 1819"/>
                <a:gd name="T34" fmla="*/ 222 w 3073"/>
                <a:gd name="T35" fmla="*/ 169 h 1819"/>
                <a:gd name="T36" fmla="*/ 236 w 3073"/>
                <a:gd name="T37" fmla="*/ 164 h 1819"/>
                <a:gd name="T38" fmla="*/ 250 w 3073"/>
                <a:gd name="T39" fmla="*/ 157 h 1819"/>
                <a:gd name="T40" fmla="*/ 263 w 3073"/>
                <a:gd name="T41" fmla="*/ 150 h 1819"/>
                <a:gd name="T42" fmla="*/ 274 w 3073"/>
                <a:gd name="T43" fmla="*/ 142 h 1819"/>
                <a:gd name="T44" fmla="*/ 283 w 3073"/>
                <a:gd name="T45" fmla="*/ 133 h 1819"/>
                <a:gd name="T46" fmla="*/ 291 w 3073"/>
                <a:gd name="T47" fmla="*/ 123 h 1819"/>
                <a:gd name="T48" fmla="*/ 297 w 3073"/>
                <a:gd name="T49" fmla="*/ 114 h 1819"/>
                <a:gd name="T50" fmla="*/ 301 w 3073"/>
                <a:gd name="T51" fmla="*/ 103 h 1819"/>
                <a:gd name="T52" fmla="*/ 302 w 3073"/>
                <a:gd name="T53" fmla="*/ 93 h 1819"/>
                <a:gd name="T54" fmla="*/ 302 w 3073"/>
                <a:gd name="T55" fmla="*/ 82 h 1819"/>
                <a:gd name="T56" fmla="*/ 300 w 3073"/>
                <a:gd name="T57" fmla="*/ 72 h 1819"/>
                <a:gd name="T58" fmla="*/ 295 w 3073"/>
                <a:gd name="T59" fmla="*/ 62 h 1819"/>
                <a:gd name="T60" fmla="*/ 289 w 3073"/>
                <a:gd name="T61" fmla="*/ 53 h 1819"/>
                <a:gd name="T62" fmla="*/ 281 w 3073"/>
                <a:gd name="T63" fmla="*/ 43 h 1819"/>
                <a:gd name="T64" fmla="*/ 270 w 3073"/>
                <a:gd name="T65" fmla="*/ 35 h 1819"/>
                <a:gd name="T66" fmla="*/ 259 w 3073"/>
                <a:gd name="T67" fmla="*/ 27 h 1819"/>
                <a:gd name="T68" fmla="*/ 246 w 3073"/>
                <a:gd name="T69" fmla="*/ 20 h 1819"/>
                <a:gd name="T70" fmla="*/ 232 w 3073"/>
                <a:gd name="T71" fmla="*/ 14 h 1819"/>
                <a:gd name="T72" fmla="*/ 216 w 3073"/>
                <a:gd name="T73" fmla="*/ 8 h 1819"/>
                <a:gd name="T74" fmla="*/ 200 w 3073"/>
                <a:gd name="T75" fmla="*/ 4 h 1819"/>
                <a:gd name="T76" fmla="*/ 183 w 3073"/>
                <a:gd name="T77" fmla="*/ 2 h 1819"/>
                <a:gd name="T78" fmla="*/ 166 w 3073"/>
                <a:gd name="T79" fmla="*/ 1 h 1819"/>
                <a:gd name="T80" fmla="*/ 148 w 3073"/>
                <a:gd name="T81" fmla="*/ 0 h 1819"/>
                <a:gd name="T82" fmla="*/ 131 w 3073"/>
                <a:gd name="T83" fmla="*/ 1 h 1819"/>
                <a:gd name="T84" fmla="*/ 114 w 3073"/>
                <a:gd name="T85" fmla="*/ 2 h 1819"/>
                <a:gd name="T86" fmla="*/ 97 w 3073"/>
                <a:gd name="T87" fmla="*/ 6 h 1819"/>
                <a:gd name="T88" fmla="*/ 81 w 3073"/>
                <a:gd name="T89" fmla="*/ 10 h 1819"/>
                <a:gd name="T90" fmla="*/ 66 w 3073"/>
                <a:gd name="T91" fmla="*/ 16 h 1819"/>
                <a:gd name="T92" fmla="*/ 52 w 3073"/>
                <a:gd name="T93" fmla="*/ 22 h 1819"/>
                <a:gd name="T94" fmla="*/ 39 w 3073"/>
                <a:gd name="T95" fmla="*/ 30 h 1819"/>
                <a:gd name="T96" fmla="*/ 28 w 3073"/>
                <a:gd name="T97" fmla="*/ 38 h 1819"/>
                <a:gd name="T98" fmla="*/ 19 w 3073"/>
                <a:gd name="T99" fmla="*/ 46 h 1819"/>
                <a:gd name="T100" fmla="*/ 11 w 3073"/>
                <a:gd name="T101" fmla="*/ 56 h 1819"/>
                <a:gd name="T102" fmla="*/ 6 w 3073"/>
                <a:gd name="T103" fmla="*/ 66 h 1819"/>
                <a:gd name="T104" fmla="*/ 2 w 3073"/>
                <a:gd name="T105" fmla="*/ 76 h 1819"/>
                <a:gd name="T106" fmla="*/ 1 w 3073"/>
                <a:gd name="T107" fmla="*/ 86 h 181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73" h="1819">
                  <a:moveTo>
                    <a:pt x="0" y="909"/>
                  </a:moveTo>
                  <a:lnTo>
                    <a:pt x="2" y="944"/>
                  </a:lnTo>
                  <a:lnTo>
                    <a:pt x="5" y="979"/>
                  </a:lnTo>
                  <a:lnTo>
                    <a:pt x="11" y="1014"/>
                  </a:lnTo>
                  <a:lnTo>
                    <a:pt x="19" y="1049"/>
                  </a:lnTo>
                  <a:lnTo>
                    <a:pt x="29" y="1085"/>
                  </a:lnTo>
                  <a:lnTo>
                    <a:pt x="42" y="1119"/>
                  </a:lnTo>
                  <a:lnTo>
                    <a:pt x="57" y="1153"/>
                  </a:lnTo>
                  <a:lnTo>
                    <a:pt x="74" y="1187"/>
                  </a:lnTo>
                  <a:lnTo>
                    <a:pt x="93" y="1221"/>
                  </a:lnTo>
                  <a:lnTo>
                    <a:pt x="114" y="1254"/>
                  </a:lnTo>
                  <a:lnTo>
                    <a:pt x="138" y="1286"/>
                  </a:lnTo>
                  <a:lnTo>
                    <a:pt x="163" y="1318"/>
                  </a:lnTo>
                  <a:lnTo>
                    <a:pt x="192" y="1349"/>
                  </a:lnTo>
                  <a:lnTo>
                    <a:pt x="222" y="1379"/>
                  </a:lnTo>
                  <a:lnTo>
                    <a:pt x="253" y="1409"/>
                  </a:lnTo>
                  <a:lnTo>
                    <a:pt x="287" y="1438"/>
                  </a:lnTo>
                  <a:lnTo>
                    <a:pt x="322" y="1467"/>
                  </a:lnTo>
                  <a:lnTo>
                    <a:pt x="360" y="1494"/>
                  </a:lnTo>
                  <a:lnTo>
                    <a:pt x="399" y="1521"/>
                  </a:lnTo>
                  <a:lnTo>
                    <a:pt x="440" y="1547"/>
                  </a:lnTo>
                  <a:lnTo>
                    <a:pt x="483" y="1571"/>
                  </a:lnTo>
                  <a:lnTo>
                    <a:pt x="526" y="1595"/>
                  </a:lnTo>
                  <a:lnTo>
                    <a:pt x="572" y="1618"/>
                  </a:lnTo>
                  <a:lnTo>
                    <a:pt x="619" y="1639"/>
                  </a:lnTo>
                  <a:lnTo>
                    <a:pt x="668" y="1660"/>
                  </a:lnTo>
                  <a:lnTo>
                    <a:pt x="718" y="1679"/>
                  </a:lnTo>
                  <a:lnTo>
                    <a:pt x="768" y="1698"/>
                  </a:lnTo>
                  <a:lnTo>
                    <a:pt x="820" y="1715"/>
                  </a:lnTo>
                  <a:lnTo>
                    <a:pt x="874" y="1730"/>
                  </a:lnTo>
                  <a:lnTo>
                    <a:pt x="928" y="1745"/>
                  </a:lnTo>
                  <a:lnTo>
                    <a:pt x="983" y="1759"/>
                  </a:lnTo>
                  <a:lnTo>
                    <a:pt x="1040" y="1770"/>
                  </a:lnTo>
                  <a:lnTo>
                    <a:pt x="1096" y="1781"/>
                  </a:lnTo>
                  <a:lnTo>
                    <a:pt x="1154" y="1790"/>
                  </a:lnTo>
                  <a:lnTo>
                    <a:pt x="1211" y="1799"/>
                  </a:lnTo>
                  <a:lnTo>
                    <a:pt x="1270" y="1805"/>
                  </a:lnTo>
                  <a:lnTo>
                    <a:pt x="1329" y="1811"/>
                  </a:lnTo>
                  <a:lnTo>
                    <a:pt x="1388" y="1815"/>
                  </a:lnTo>
                  <a:lnTo>
                    <a:pt x="1448" y="1818"/>
                  </a:lnTo>
                  <a:lnTo>
                    <a:pt x="1507" y="1819"/>
                  </a:lnTo>
                  <a:lnTo>
                    <a:pt x="1567" y="1819"/>
                  </a:lnTo>
                  <a:lnTo>
                    <a:pt x="1626" y="1818"/>
                  </a:lnTo>
                  <a:lnTo>
                    <a:pt x="1686" y="1815"/>
                  </a:lnTo>
                  <a:lnTo>
                    <a:pt x="1745" y="1811"/>
                  </a:lnTo>
                  <a:lnTo>
                    <a:pt x="1803" y="1805"/>
                  </a:lnTo>
                  <a:lnTo>
                    <a:pt x="1862" y="1799"/>
                  </a:lnTo>
                  <a:lnTo>
                    <a:pt x="1920" y="1790"/>
                  </a:lnTo>
                  <a:lnTo>
                    <a:pt x="1978" y="1781"/>
                  </a:lnTo>
                  <a:lnTo>
                    <a:pt x="2034" y="1770"/>
                  </a:lnTo>
                  <a:lnTo>
                    <a:pt x="2091" y="1759"/>
                  </a:lnTo>
                  <a:lnTo>
                    <a:pt x="2145" y="1745"/>
                  </a:lnTo>
                  <a:lnTo>
                    <a:pt x="2199" y="1730"/>
                  </a:lnTo>
                  <a:lnTo>
                    <a:pt x="2253" y="1715"/>
                  </a:lnTo>
                  <a:lnTo>
                    <a:pt x="2305" y="1698"/>
                  </a:lnTo>
                  <a:lnTo>
                    <a:pt x="2356" y="1679"/>
                  </a:lnTo>
                  <a:lnTo>
                    <a:pt x="2406" y="1660"/>
                  </a:lnTo>
                  <a:lnTo>
                    <a:pt x="2455" y="1639"/>
                  </a:lnTo>
                  <a:lnTo>
                    <a:pt x="2502" y="1618"/>
                  </a:lnTo>
                  <a:lnTo>
                    <a:pt x="2547" y="1595"/>
                  </a:lnTo>
                  <a:lnTo>
                    <a:pt x="2591" y="1571"/>
                  </a:lnTo>
                  <a:lnTo>
                    <a:pt x="2634" y="1547"/>
                  </a:lnTo>
                  <a:lnTo>
                    <a:pt x="2674" y="1521"/>
                  </a:lnTo>
                  <a:lnTo>
                    <a:pt x="2714" y="1494"/>
                  </a:lnTo>
                  <a:lnTo>
                    <a:pt x="2751" y="1467"/>
                  </a:lnTo>
                  <a:lnTo>
                    <a:pt x="2787" y="1438"/>
                  </a:lnTo>
                  <a:lnTo>
                    <a:pt x="2820" y="1409"/>
                  </a:lnTo>
                  <a:lnTo>
                    <a:pt x="2852" y="1379"/>
                  </a:lnTo>
                  <a:lnTo>
                    <a:pt x="2882" y="1349"/>
                  </a:lnTo>
                  <a:lnTo>
                    <a:pt x="2910" y="1318"/>
                  </a:lnTo>
                  <a:lnTo>
                    <a:pt x="2935" y="1286"/>
                  </a:lnTo>
                  <a:lnTo>
                    <a:pt x="2960" y="1254"/>
                  </a:lnTo>
                  <a:lnTo>
                    <a:pt x="2981" y="1221"/>
                  </a:lnTo>
                  <a:lnTo>
                    <a:pt x="3000" y="1187"/>
                  </a:lnTo>
                  <a:lnTo>
                    <a:pt x="3017" y="1153"/>
                  </a:lnTo>
                  <a:lnTo>
                    <a:pt x="3032" y="1119"/>
                  </a:lnTo>
                  <a:lnTo>
                    <a:pt x="3045" y="1085"/>
                  </a:lnTo>
                  <a:lnTo>
                    <a:pt x="3054" y="1049"/>
                  </a:lnTo>
                  <a:lnTo>
                    <a:pt x="3063" y="1014"/>
                  </a:lnTo>
                  <a:lnTo>
                    <a:pt x="3068" y="979"/>
                  </a:lnTo>
                  <a:lnTo>
                    <a:pt x="3072" y="944"/>
                  </a:lnTo>
                  <a:lnTo>
                    <a:pt x="3073" y="909"/>
                  </a:lnTo>
                  <a:lnTo>
                    <a:pt x="3072" y="874"/>
                  </a:lnTo>
                  <a:lnTo>
                    <a:pt x="3068" y="839"/>
                  </a:lnTo>
                  <a:lnTo>
                    <a:pt x="3063" y="803"/>
                  </a:lnTo>
                  <a:lnTo>
                    <a:pt x="3054" y="768"/>
                  </a:lnTo>
                  <a:lnTo>
                    <a:pt x="3045" y="733"/>
                  </a:lnTo>
                  <a:lnTo>
                    <a:pt x="3032" y="699"/>
                  </a:lnTo>
                  <a:lnTo>
                    <a:pt x="3017" y="665"/>
                  </a:lnTo>
                  <a:lnTo>
                    <a:pt x="3000" y="631"/>
                  </a:lnTo>
                  <a:lnTo>
                    <a:pt x="2981" y="598"/>
                  </a:lnTo>
                  <a:lnTo>
                    <a:pt x="2960" y="565"/>
                  </a:lnTo>
                  <a:lnTo>
                    <a:pt x="2935" y="532"/>
                  </a:lnTo>
                  <a:lnTo>
                    <a:pt x="2910" y="501"/>
                  </a:lnTo>
                  <a:lnTo>
                    <a:pt x="2882" y="469"/>
                  </a:lnTo>
                  <a:lnTo>
                    <a:pt x="2852" y="439"/>
                  </a:lnTo>
                  <a:lnTo>
                    <a:pt x="2820" y="408"/>
                  </a:lnTo>
                  <a:lnTo>
                    <a:pt x="2787" y="380"/>
                  </a:lnTo>
                  <a:lnTo>
                    <a:pt x="2751" y="352"/>
                  </a:lnTo>
                  <a:lnTo>
                    <a:pt x="2714" y="324"/>
                  </a:lnTo>
                  <a:lnTo>
                    <a:pt x="2674" y="298"/>
                  </a:lnTo>
                  <a:lnTo>
                    <a:pt x="2634" y="272"/>
                  </a:lnTo>
                  <a:lnTo>
                    <a:pt x="2591" y="247"/>
                  </a:lnTo>
                  <a:lnTo>
                    <a:pt x="2547" y="223"/>
                  </a:lnTo>
                  <a:lnTo>
                    <a:pt x="2502" y="201"/>
                  </a:lnTo>
                  <a:lnTo>
                    <a:pt x="2455" y="180"/>
                  </a:lnTo>
                  <a:lnTo>
                    <a:pt x="2406" y="158"/>
                  </a:lnTo>
                  <a:lnTo>
                    <a:pt x="2356" y="139"/>
                  </a:lnTo>
                  <a:lnTo>
                    <a:pt x="2305" y="121"/>
                  </a:lnTo>
                  <a:lnTo>
                    <a:pt x="2253" y="104"/>
                  </a:lnTo>
                  <a:lnTo>
                    <a:pt x="2199" y="88"/>
                  </a:lnTo>
                  <a:lnTo>
                    <a:pt x="2145" y="73"/>
                  </a:lnTo>
                  <a:lnTo>
                    <a:pt x="2091" y="60"/>
                  </a:lnTo>
                  <a:lnTo>
                    <a:pt x="2034" y="47"/>
                  </a:lnTo>
                  <a:lnTo>
                    <a:pt x="1978" y="37"/>
                  </a:lnTo>
                  <a:lnTo>
                    <a:pt x="1920" y="27"/>
                  </a:lnTo>
                  <a:lnTo>
                    <a:pt x="1862" y="20"/>
                  </a:lnTo>
                  <a:lnTo>
                    <a:pt x="1803" y="12"/>
                  </a:lnTo>
                  <a:lnTo>
                    <a:pt x="1745" y="7"/>
                  </a:lnTo>
                  <a:lnTo>
                    <a:pt x="1686" y="3"/>
                  </a:lnTo>
                  <a:lnTo>
                    <a:pt x="1626" y="1"/>
                  </a:lnTo>
                  <a:lnTo>
                    <a:pt x="1567" y="0"/>
                  </a:lnTo>
                  <a:lnTo>
                    <a:pt x="1507" y="0"/>
                  </a:lnTo>
                  <a:lnTo>
                    <a:pt x="1448" y="1"/>
                  </a:lnTo>
                  <a:lnTo>
                    <a:pt x="1388" y="3"/>
                  </a:lnTo>
                  <a:lnTo>
                    <a:pt x="1329" y="7"/>
                  </a:lnTo>
                  <a:lnTo>
                    <a:pt x="1270" y="12"/>
                  </a:lnTo>
                  <a:lnTo>
                    <a:pt x="1211" y="20"/>
                  </a:lnTo>
                  <a:lnTo>
                    <a:pt x="1154" y="27"/>
                  </a:lnTo>
                  <a:lnTo>
                    <a:pt x="1096" y="37"/>
                  </a:lnTo>
                  <a:lnTo>
                    <a:pt x="1040" y="47"/>
                  </a:lnTo>
                  <a:lnTo>
                    <a:pt x="983" y="60"/>
                  </a:lnTo>
                  <a:lnTo>
                    <a:pt x="928" y="73"/>
                  </a:lnTo>
                  <a:lnTo>
                    <a:pt x="874" y="88"/>
                  </a:lnTo>
                  <a:lnTo>
                    <a:pt x="820" y="104"/>
                  </a:lnTo>
                  <a:lnTo>
                    <a:pt x="768" y="121"/>
                  </a:lnTo>
                  <a:lnTo>
                    <a:pt x="718" y="139"/>
                  </a:lnTo>
                  <a:lnTo>
                    <a:pt x="668" y="158"/>
                  </a:lnTo>
                  <a:lnTo>
                    <a:pt x="619" y="180"/>
                  </a:lnTo>
                  <a:lnTo>
                    <a:pt x="572" y="201"/>
                  </a:lnTo>
                  <a:lnTo>
                    <a:pt x="526" y="223"/>
                  </a:lnTo>
                  <a:lnTo>
                    <a:pt x="483" y="247"/>
                  </a:lnTo>
                  <a:lnTo>
                    <a:pt x="440" y="272"/>
                  </a:lnTo>
                  <a:lnTo>
                    <a:pt x="399" y="298"/>
                  </a:lnTo>
                  <a:lnTo>
                    <a:pt x="360" y="324"/>
                  </a:lnTo>
                  <a:lnTo>
                    <a:pt x="322" y="352"/>
                  </a:lnTo>
                  <a:lnTo>
                    <a:pt x="287" y="380"/>
                  </a:lnTo>
                  <a:lnTo>
                    <a:pt x="253" y="408"/>
                  </a:lnTo>
                  <a:lnTo>
                    <a:pt x="222" y="439"/>
                  </a:lnTo>
                  <a:lnTo>
                    <a:pt x="192" y="469"/>
                  </a:lnTo>
                  <a:lnTo>
                    <a:pt x="163" y="501"/>
                  </a:lnTo>
                  <a:lnTo>
                    <a:pt x="138" y="532"/>
                  </a:lnTo>
                  <a:lnTo>
                    <a:pt x="114" y="565"/>
                  </a:lnTo>
                  <a:lnTo>
                    <a:pt x="93" y="598"/>
                  </a:lnTo>
                  <a:lnTo>
                    <a:pt x="74" y="631"/>
                  </a:lnTo>
                  <a:lnTo>
                    <a:pt x="57" y="665"/>
                  </a:lnTo>
                  <a:lnTo>
                    <a:pt x="42" y="699"/>
                  </a:lnTo>
                  <a:lnTo>
                    <a:pt x="29" y="733"/>
                  </a:lnTo>
                  <a:lnTo>
                    <a:pt x="19" y="768"/>
                  </a:lnTo>
                  <a:lnTo>
                    <a:pt x="11" y="803"/>
                  </a:lnTo>
                  <a:lnTo>
                    <a:pt x="5" y="839"/>
                  </a:lnTo>
                  <a:lnTo>
                    <a:pt x="2" y="874"/>
                  </a:lnTo>
                  <a:lnTo>
                    <a:pt x="0" y="90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5099" name="Group 59"/>
          <p:cNvGrpSpPr>
            <a:grpSpLocks/>
          </p:cNvGrpSpPr>
          <p:nvPr/>
        </p:nvGrpSpPr>
        <p:grpSpPr bwMode="auto">
          <a:xfrm>
            <a:off x="5876925" y="3644900"/>
            <a:ext cx="2943225" cy="2946400"/>
            <a:chOff x="1928" y="1392"/>
            <a:chExt cx="1491" cy="1493"/>
          </a:xfrm>
        </p:grpSpPr>
        <p:sp>
          <p:nvSpPr>
            <p:cNvPr id="91140" name="Freeform 60"/>
            <p:cNvSpPr>
              <a:spLocks/>
            </p:cNvSpPr>
            <p:nvPr/>
          </p:nvSpPr>
          <p:spPr bwMode="auto">
            <a:xfrm>
              <a:off x="1928" y="1446"/>
              <a:ext cx="465" cy="796"/>
            </a:xfrm>
            <a:custGeom>
              <a:avLst/>
              <a:gdLst>
                <a:gd name="T0" fmla="*/ 1 w 3256"/>
                <a:gd name="T1" fmla="*/ 0 h 5567"/>
                <a:gd name="T2" fmla="*/ 1 w 3256"/>
                <a:gd name="T3" fmla="*/ 0 h 5567"/>
                <a:gd name="T4" fmla="*/ 1 w 3256"/>
                <a:gd name="T5" fmla="*/ 0 h 5567"/>
                <a:gd name="T6" fmla="*/ 1 w 3256"/>
                <a:gd name="T7" fmla="*/ 0 h 5567"/>
                <a:gd name="T8" fmla="*/ 1 w 3256"/>
                <a:gd name="T9" fmla="*/ 0 h 5567"/>
                <a:gd name="T10" fmla="*/ 1 w 3256"/>
                <a:gd name="T11" fmla="*/ 0 h 5567"/>
                <a:gd name="T12" fmla="*/ 1 w 3256"/>
                <a:gd name="T13" fmla="*/ 0 h 5567"/>
                <a:gd name="T14" fmla="*/ 1 w 3256"/>
                <a:gd name="T15" fmla="*/ 0 h 5567"/>
                <a:gd name="T16" fmla="*/ 1 w 3256"/>
                <a:gd name="T17" fmla="*/ 0 h 5567"/>
                <a:gd name="T18" fmla="*/ 1 w 3256"/>
                <a:gd name="T19" fmla="*/ 0 h 5567"/>
                <a:gd name="T20" fmla="*/ 1 w 3256"/>
                <a:gd name="T21" fmla="*/ 0 h 5567"/>
                <a:gd name="T22" fmla="*/ 1 w 3256"/>
                <a:gd name="T23" fmla="*/ 0 h 5567"/>
                <a:gd name="T24" fmla="*/ 1 w 3256"/>
                <a:gd name="T25" fmla="*/ 0 h 5567"/>
                <a:gd name="T26" fmla="*/ 1 w 3256"/>
                <a:gd name="T27" fmla="*/ 0 h 5567"/>
                <a:gd name="T28" fmla="*/ 1 w 3256"/>
                <a:gd name="T29" fmla="*/ 1 h 5567"/>
                <a:gd name="T30" fmla="*/ 1 w 3256"/>
                <a:gd name="T31" fmla="*/ 1 h 5567"/>
                <a:gd name="T32" fmla="*/ 1 w 3256"/>
                <a:gd name="T33" fmla="*/ 1 h 5567"/>
                <a:gd name="T34" fmla="*/ 1 w 3256"/>
                <a:gd name="T35" fmla="*/ 1 h 5567"/>
                <a:gd name="T36" fmla="*/ 0 w 3256"/>
                <a:gd name="T37" fmla="*/ 1 h 5567"/>
                <a:gd name="T38" fmla="*/ 0 w 3256"/>
                <a:gd name="T39" fmla="*/ 1 h 5567"/>
                <a:gd name="T40" fmla="*/ 0 w 3256"/>
                <a:gd name="T41" fmla="*/ 1 h 5567"/>
                <a:gd name="T42" fmla="*/ 0 w 3256"/>
                <a:gd name="T43" fmla="*/ 1 h 5567"/>
                <a:gd name="T44" fmla="*/ 0 w 3256"/>
                <a:gd name="T45" fmla="*/ 1 h 5567"/>
                <a:gd name="T46" fmla="*/ 0 w 3256"/>
                <a:gd name="T47" fmla="*/ 1 h 5567"/>
                <a:gd name="T48" fmla="*/ 0 w 3256"/>
                <a:gd name="T49" fmla="*/ 1 h 5567"/>
                <a:gd name="T50" fmla="*/ 0 w 3256"/>
                <a:gd name="T51" fmla="*/ 1 h 5567"/>
                <a:gd name="T52" fmla="*/ 0 w 3256"/>
                <a:gd name="T53" fmla="*/ 1 h 5567"/>
                <a:gd name="T54" fmla="*/ 0 w 3256"/>
                <a:gd name="T55" fmla="*/ 1 h 5567"/>
                <a:gd name="T56" fmla="*/ 0 w 3256"/>
                <a:gd name="T57" fmla="*/ 1 h 5567"/>
                <a:gd name="T58" fmla="*/ 0 w 3256"/>
                <a:gd name="T59" fmla="*/ 1 h 5567"/>
                <a:gd name="T60" fmla="*/ 0 w 3256"/>
                <a:gd name="T61" fmla="*/ 1 h 5567"/>
                <a:gd name="T62" fmla="*/ 0 w 3256"/>
                <a:gd name="T63" fmla="*/ 1 h 5567"/>
                <a:gd name="T64" fmla="*/ 0 w 3256"/>
                <a:gd name="T65" fmla="*/ 1 h 5567"/>
                <a:gd name="T66" fmla="*/ 0 w 3256"/>
                <a:gd name="T67" fmla="*/ 2 h 5567"/>
                <a:gd name="T68" fmla="*/ 0 w 3256"/>
                <a:gd name="T69" fmla="*/ 2 h 5567"/>
                <a:gd name="T70" fmla="*/ 0 w 3256"/>
                <a:gd name="T71" fmla="*/ 2 h 5567"/>
                <a:gd name="T72" fmla="*/ 0 w 3256"/>
                <a:gd name="T73" fmla="*/ 2 h 5567"/>
                <a:gd name="T74" fmla="*/ 0 w 3256"/>
                <a:gd name="T75" fmla="*/ 2 h 5567"/>
                <a:gd name="T76" fmla="*/ 0 w 3256"/>
                <a:gd name="T77" fmla="*/ 2 h 5567"/>
                <a:gd name="T78" fmla="*/ 0 w 3256"/>
                <a:gd name="T79" fmla="*/ 2 h 5567"/>
                <a:gd name="T80" fmla="*/ 0 w 3256"/>
                <a:gd name="T81" fmla="*/ 2 h 5567"/>
                <a:gd name="T82" fmla="*/ 0 w 3256"/>
                <a:gd name="T83" fmla="*/ 2 h 5567"/>
                <a:gd name="T84" fmla="*/ 0 w 3256"/>
                <a:gd name="T85" fmla="*/ 2 h 5567"/>
                <a:gd name="T86" fmla="*/ 0 w 3256"/>
                <a:gd name="T87" fmla="*/ 2 h 5567"/>
                <a:gd name="T88" fmla="*/ 0 w 3256"/>
                <a:gd name="T89" fmla="*/ 2 h 5567"/>
                <a:gd name="T90" fmla="*/ 0 w 3256"/>
                <a:gd name="T91" fmla="*/ 2 h 556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256" h="5567">
                  <a:moveTo>
                    <a:pt x="3256" y="0"/>
                  </a:moveTo>
                  <a:lnTo>
                    <a:pt x="3190" y="26"/>
                  </a:lnTo>
                  <a:lnTo>
                    <a:pt x="3126" y="55"/>
                  </a:lnTo>
                  <a:lnTo>
                    <a:pt x="3061" y="84"/>
                  </a:lnTo>
                  <a:lnTo>
                    <a:pt x="2996" y="115"/>
                  </a:lnTo>
                  <a:lnTo>
                    <a:pt x="2932" y="147"/>
                  </a:lnTo>
                  <a:lnTo>
                    <a:pt x="2868" y="178"/>
                  </a:lnTo>
                  <a:lnTo>
                    <a:pt x="2804" y="213"/>
                  </a:lnTo>
                  <a:lnTo>
                    <a:pt x="2740" y="248"/>
                  </a:lnTo>
                  <a:lnTo>
                    <a:pt x="2677" y="284"/>
                  </a:lnTo>
                  <a:lnTo>
                    <a:pt x="2614" y="320"/>
                  </a:lnTo>
                  <a:lnTo>
                    <a:pt x="2553" y="358"/>
                  </a:lnTo>
                  <a:lnTo>
                    <a:pt x="2491" y="398"/>
                  </a:lnTo>
                  <a:lnTo>
                    <a:pt x="2429" y="438"/>
                  </a:lnTo>
                  <a:lnTo>
                    <a:pt x="2367" y="479"/>
                  </a:lnTo>
                  <a:lnTo>
                    <a:pt x="2308" y="521"/>
                  </a:lnTo>
                  <a:lnTo>
                    <a:pt x="2247" y="565"/>
                  </a:lnTo>
                  <a:lnTo>
                    <a:pt x="2187" y="609"/>
                  </a:lnTo>
                  <a:lnTo>
                    <a:pt x="2129" y="654"/>
                  </a:lnTo>
                  <a:lnTo>
                    <a:pt x="2070" y="700"/>
                  </a:lnTo>
                  <a:lnTo>
                    <a:pt x="2012" y="747"/>
                  </a:lnTo>
                  <a:lnTo>
                    <a:pt x="1954" y="795"/>
                  </a:lnTo>
                  <a:lnTo>
                    <a:pt x="1898" y="844"/>
                  </a:lnTo>
                  <a:lnTo>
                    <a:pt x="1841" y="894"/>
                  </a:lnTo>
                  <a:lnTo>
                    <a:pt x="1785" y="945"/>
                  </a:lnTo>
                  <a:lnTo>
                    <a:pt x="1730" y="996"/>
                  </a:lnTo>
                  <a:lnTo>
                    <a:pt x="1675" y="1048"/>
                  </a:lnTo>
                  <a:lnTo>
                    <a:pt x="1622" y="1102"/>
                  </a:lnTo>
                  <a:lnTo>
                    <a:pt x="1569" y="1156"/>
                  </a:lnTo>
                  <a:lnTo>
                    <a:pt x="1516" y="1211"/>
                  </a:lnTo>
                  <a:lnTo>
                    <a:pt x="1464" y="1267"/>
                  </a:lnTo>
                  <a:lnTo>
                    <a:pt x="1413" y="1324"/>
                  </a:lnTo>
                  <a:lnTo>
                    <a:pt x="1362" y="1381"/>
                  </a:lnTo>
                  <a:lnTo>
                    <a:pt x="1313" y="1439"/>
                  </a:lnTo>
                  <a:lnTo>
                    <a:pt x="1264" y="1498"/>
                  </a:lnTo>
                  <a:lnTo>
                    <a:pt x="1216" y="1557"/>
                  </a:lnTo>
                  <a:lnTo>
                    <a:pt x="1168" y="1618"/>
                  </a:lnTo>
                  <a:lnTo>
                    <a:pt x="1122" y="1679"/>
                  </a:lnTo>
                  <a:lnTo>
                    <a:pt x="1076" y="1740"/>
                  </a:lnTo>
                  <a:lnTo>
                    <a:pt x="1031" y="1803"/>
                  </a:lnTo>
                  <a:lnTo>
                    <a:pt x="987" y="1866"/>
                  </a:lnTo>
                  <a:lnTo>
                    <a:pt x="944" y="1930"/>
                  </a:lnTo>
                  <a:lnTo>
                    <a:pt x="901" y="1994"/>
                  </a:lnTo>
                  <a:lnTo>
                    <a:pt x="860" y="2059"/>
                  </a:lnTo>
                  <a:lnTo>
                    <a:pt x="819" y="2125"/>
                  </a:lnTo>
                  <a:lnTo>
                    <a:pt x="779" y="2191"/>
                  </a:lnTo>
                  <a:lnTo>
                    <a:pt x="739" y="2257"/>
                  </a:lnTo>
                  <a:lnTo>
                    <a:pt x="702" y="2324"/>
                  </a:lnTo>
                  <a:lnTo>
                    <a:pt x="665" y="2392"/>
                  </a:lnTo>
                  <a:lnTo>
                    <a:pt x="629" y="2460"/>
                  </a:lnTo>
                  <a:lnTo>
                    <a:pt x="593" y="2528"/>
                  </a:lnTo>
                  <a:lnTo>
                    <a:pt x="558" y="2597"/>
                  </a:lnTo>
                  <a:lnTo>
                    <a:pt x="525" y="2667"/>
                  </a:lnTo>
                  <a:lnTo>
                    <a:pt x="492" y="2736"/>
                  </a:lnTo>
                  <a:lnTo>
                    <a:pt x="461" y="2806"/>
                  </a:lnTo>
                  <a:lnTo>
                    <a:pt x="430" y="2877"/>
                  </a:lnTo>
                  <a:lnTo>
                    <a:pt x="401" y="2948"/>
                  </a:lnTo>
                  <a:lnTo>
                    <a:pt x="373" y="3019"/>
                  </a:lnTo>
                  <a:lnTo>
                    <a:pt x="345" y="3090"/>
                  </a:lnTo>
                  <a:lnTo>
                    <a:pt x="319" y="3163"/>
                  </a:lnTo>
                  <a:lnTo>
                    <a:pt x="293" y="3235"/>
                  </a:lnTo>
                  <a:lnTo>
                    <a:pt x="269" y="3308"/>
                  </a:lnTo>
                  <a:lnTo>
                    <a:pt x="245" y="3380"/>
                  </a:lnTo>
                  <a:lnTo>
                    <a:pt x="223" y="3452"/>
                  </a:lnTo>
                  <a:lnTo>
                    <a:pt x="202" y="3526"/>
                  </a:lnTo>
                  <a:lnTo>
                    <a:pt x="181" y="3598"/>
                  </a:lnTo>
                  <a:lnTo>
                    <a:pt x="162" y="3672"/>
                  </a:lnTo>
                  <a:lnTo>
                    <a:pt x="144" y="3745"/>
                  </a:lnTo>
                  <a:lnTo>
                    <a:pt x="127" y="3819"/>
                  </a:lnTo>
                  <a:lnTo>
                    <a:pt x="111" y="3893"/>
                  </a:lnTo>
                  <a:lnTo>
                    <a:pt x="96" y="3967"/>
                  </a:lnTo>
                  <a:lnTo>
                    <a:pt x="82" y="4040"/>
                  </a:lnTo>
                  <a:lnTo>
                    <a:pt x="69" y="4115"/>
                  </a:lnTo>
                  <a:lnTo>
                    <a:pt x="58" y="4188"/>
                  </a:lnTo>
                  <a:lnTo>
                    <a:pt x="47" y="4262"/>
                  </a:lnTo>
                  <a:lnTo>
                    <a:pt x="38" y="4336"/>
                  </a:lnTo>
                  <a:lnTo>
                    <a:pt x="29" y="4410"/>
                  </a:lnTo>
                  <a:lnTo>
                    <a:pt x="22" y="4483"/>
                  </a:lnTo>
                  <a:lnTo>
                    <a:pt x="15" y="4556"/>
                  </a:lnTo>
                  <a:lnTo>
                    <a:pt x="10" y="4630"/>
                  </a:lnTo>
                  <a:lnTo>
                    <a:pt x="6" y="4703"/>
                  </a:lnTo>
                  <a:lnTo>
                    <a:pt x="3" y="4777"/>
                  </a:lnTo>
                  <a:lnTo>
                    <a:pt x="1" y="4850"/>
                  </a:lnTo>
                  <a:lnTo>
                    <a:pt x="0" y="4923"/>
                  </a:lnTo>
                  <a:lnTo>
                    <a:pt x="1" y="4995"/>
                  </a:lnTo>
                  <a:lnTo>
                    <a:pt x="2" y="5068"/>
                  </a:lnTo>
                  <a:lnTo>
                    <a:pt x="6" y="5140"/>
                  </a:lnTo>
                  <a:lnTo>
                    <a:pt x="9" y="5212"/>
                  </a:lnTo>
                  <a:lnTo>
                    <a:pt x="14" y="5284"/>
                  </a:lnTo>
                  <a:lnTo>
                    <a:pt x="19" y="5355"/>
                  </a:lnTo>
                  <a:lnTo>
                    <a:pt x="27" y="5425"/>
                  </a:lnTo>
                  <a:lnTo>
                    <a:pt x="34" y="5497"/>
                  </a:lnTo>
                  <a:lnTo>
                    <a:pt x="44" y="556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1" name="Freeform 61"/>
            <p:cNvSpPr>
              <a:spLocks/>
            </p:cNvSpPr>
            <p:nvPr/>
          </p:nvSpPr>
          <p:spPr bwMode="auto">
            <a:xfrm>
              <a:off x="1934" y="2242"/>
              <a:ext cx="918" cy="643"/>
            </a:xfrm>
            <a:custGeom>
              <a:avLst/>
              <a:gdLst>
                <a:gd name="T0" fmla="*/ 0 w 6425"/>
                <a:gd name="T1" fmla="*/ 0 h 4505"/>
                <a:gd name="T2" fmla="*/ 0 w 6425"/>
                <a:gd name="T3" fmla="*/ 0 h 4505"/>
                <a:gd name="T4" fmla="*/ 0 w 6425"/>
                <a:gd name="T5" fmla="*/ 0 h 4505"/>
                <a:gd name="T6" fmla="*/ 0 w 6425"/>
                <a:gd name="T7" fmla="*/ 0 h 4505"/>
                <a:gd name="T8" fmla="*/ 0 w 6425"/>
                <a:gd name="T9" fmla="*/ 0 h 4505"/>
                <a:gd name="T10" fmla="*/ 0 w 6425"/>
                <a:gd name="T11" fmla="*/ 0 h 4505"/>
                <a:gd name="T12" fmla="*/ 0 w 6425"/>
                <a:gd name="T13" fmla="*/ 1 h 4505"/>
                <a:gd name="T14" fmla="*/ 0 w 6425"/>
                <a:gd name="T15" fmla="*/ 1 h 4505"/>
                <a:gd name="T16" fmla="*/ 0 w 6425"/>
                <a:gd name="T17" fmla="*/ 1 h 4505"/>
                <a:gd name="T18" fmla="*/ 0 w 6425"/>
                <a:gd name="T19" fmla="*/ 1 h 4505"/>
                <a:gd name="T20" fmla="*/ 0 w 6425"/>
                <a:gd name="T21" fmla="*/ 1 h 4505"/>
                <a:gd name="T22" fmla="*/ 0 w 6425"/>
                <a:gd name="T23" fmla="*/ 1 h 4505"/>
                <a:gd name="T24" fmla="*/ 0 w 6425"/>
                <a:gd name="T25" fmla="*/ 1 h 4505"/>
                <a:gd name="T26" fmla="*/ 0 w 6425"/>
                <a:gd name="T27" fmla="*/ 1 h 4505"/>
                <a:gd name="T28" fmla="*/ 1 w 6425"/>
                <a:gd name="T29" fmla="*/ 1 h 4505"/>
                <a:gd name="T30" fmla="*/ 1 w 6425"/>
                <a:gd name="T31" fmla="*/ 1 h 4505"/>
                <a:gd name="T32" fmla="*/ 1 w 6425"/>
                <a:gd name="T33" fmla="*/ 1 h 4505"/>
                <a:gd name="T34" fmla="*/ 1 w 6425"/>
                <a:gd name="T35" fmla="*/ 1 h 4505"/>
                <a:gd name="T36" fmla="*/ 1 w 6425"/>
                <a:gd name="T37" fmla="*/ 1 h 4505"/>
                <a:gd name="T38" fmla="*/ 1 w 6425"/>
                <a:gd name="T39" fmla="*/ 1 h 4505"/>
                <a:gd name="T40" fmla="*/ 1 w 6425"/>
                <a:gd name="T41" fmla="*/ 1 h 4505"/>
                <a:gd name="T42" fmla="*/ 1 w 6425"/>
                <a:gd name="T43" fmla="*/ 2 h 4505"/>
                <a:gd name="T44" fmla="*/ 1 w 6425"/>
                <a:gd name="T45" fmla="*/ 2 h 4505"/>
                <a:gd name="T46" fmla="*/ 1 w 6425"/>
                <a:gd name="T47" fmla="*/ 2 h 4505"/>
                <a:gd name="T48" fmla="*/ 1 w 6425"/>
                <a:gd name="T49" fmla="*/ 2 h 4505"/>
                <a:gd name="T50" fmla="*/ 1 w 6425"/>
                <a:gd name="T51" fmla="*/ 2 h 4505"/>
                <a:gd name="T52" fmla="*/ 1 w 6425"/>
                <a:gd name="T53" fmla="*/ 2 h 4505"/>
                <a:gd name="T54" fmla="*/ 1 w 6425"/>
                <a:gd name="T55" fmla="*/ 2 h 4505"/>
                <a:gd name="T56" fmla="*/ 2 w 6425"/>
                <a:gd name="T57" fmla="*/ 2 h 4505"/>
                <a:gd name="T58" fmla="*/ 2 w 6425"/>
                <a:gd name="T59" fmla="*/ 2 h 4505"/>
                <a:gd name="T60" fmla="*/ 2 w 6425"/>
                <a:gd name="T61" fmla="*/ 2 h 4505"/>
                <a:gd name="T62" fmla="*/ 2 w 6425"/>
                <a:gd name="T63" fmla="*/ 2 h 4505"/>
                <a:gd name="T64" fmla="*/ 2 w 6425"/>
                <a:gd name="T65" fmla="*/ 2 h 4505"/>
                <a:gd name="T66" fmla="*/ 2 w 6425"/>
                <a:gd name="T67" fmla="*/ 2 h 4505"/>
                <a:gd name="T68" fmla="*/ 2 w 6425"/>
                <a:gd name="T69" fmla="*/ 2 h 4505"/>
                <a:gd name="T70" fmla="*/ 2 w 6425"/>
                <a:gd name="T71" fmla="*/ 2 h 4505"/>
                <a:gd name="T72" fmla="*/ 2 w 6425"/>
                <a:gd name="T73" fmla="*/ 2 h 4505"/>
                <a:gd name="T74" fmla="*/ 2 w 6425"/>
                <a:gd name="T75" fmla="*/ 2 h 4505"/>
                <a:gd name="T76" fmla="*/ 2 w 6425"/>
                <a:gd name="T77" fmla="*/ 2 h 4505"/>
                <a:gd name="T78" fmla="*/ 3 w 6425"/>
                <a:gd name="T79" fmla="*/ 2 h 4505"/>
                <a:gd name="T80" fmla="*/ 3 w 6425"/>
                <a:gd name="T81" fmla="*/ 2 h 4505"/>
                <a:gd name="T82" fmla="*/ 3 w 6425"/>
                <a:gd name="T83" fmla="*/ 2 h 450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425" h="4505">
                  <a:moveTo>
                    <a:pt x="0" y="0"/>
                  </a:moveTo>
                  <a:lnTo>
                    <a:pt x="16" y="104"/>
                  </a:lnTo>
                  <a:lnTo>
                    <a:pt x="33" y="207"/>
                  </a:lnTo>
                  <a:lnTo>
                    <a:pt x="53" y="312"/>
                  </a:lnTo>
                  <a:lnTo>
                    <a:pt x="74" y="414"/>
                  </a:lnTo>
                  <a:lnTo>
                    <a:pt x="99" y="517"/>
                  </a:lnTo>
                  <a:lnTo>
                    <a:pt x="125" y="620"/>
                  </a:lnTo>
                  <a:lnTo>
                    <a:pt x="153" y="721"/>
                  </a:lnTo>
                  <a:lnTo>
                    <a:pt x="183" y="822"/>
                  </a:lnTo>
                  <a:lnTo>
                    <a:pt x="215" y="922"/>
                  </a:lnTo>
                  <a:lnTo>
                    <a:pt x="249" y="1022"/>
                  </a:lnTo>
                  <a:lnTo>
                    <a:pt x="285" y="1121"/>
                  </a:lnTo>
                  <a:lnTo>
                    <a:pt x="324" y="1219"/>
                  </a:lnTo>
                  <a:lnTo>
                    <a:pt x="364" y="1317"/>
                  </a:lnTo>
                  <a:lnTo>
                    <a:pt x="406" y="1414"/>
                  </a:lnTo>
                  <a:lnTo>
                    <a:pt x="450" y="1510"/>
                  </a:lnTo>
                  <a:lnTo>
                    <a:pt x="496" y="1604"/>
                  </a:lnTo>
                  <a:lnTo>
                    <a:pt x="544" y="1698"/>
                  </a:lnTo>
                  <a:lnTo>
                    <a:pt x="593" y="1791"/>
                  </a:lnTo>
                  <a:lnTo>
                    <a:pt x="645" y="1883"/>
                  </a:lnTo>
                  <a:lnTo>
                    <a:pt x="698" y="1974"/>
                  </a:lnTo>
                  <a:lnTo>
                    <a:pt x="754" y="2063"/>
                  </a:lnTo>
                  <a:lnTo>
                    <a:pt x="811" y="2153"/>
                  </a:lnTo>
                  <a:lnTo>
                    <a:pt x="870" y="2240"/>
                  </a:lnTo>
                  <a:lnTo>
                    <a:pt x="931" y="2326"/>
                  </a:lnTo>
                  <a:lnTo>
                    <a:pt x="992" y="2411"/>
                  </a:lnTo>
                  <a:lnTo>
                    <a:pt x="1056" y="2494"/>
                  </a:lnTo>
                  <a:lnTo>
                    <a:pt x="1122" y="2577"/>
                  </a:lnTo>
                  <a:lnTo>
                    <a:pt x="1189" y="2658"/>
                  </a:lnTo>
                  <a:lnTo>
                    <a:pt x="1259" y="2738"/>
                  </a:lnTo>
                  <a:lnTo>
                    <a:pt x="1329" y="2816"/>
                  </a:lnTo>
                  <a:lnTo>
                    <a:pt x="1401" y="2893"/>
                  </a:lnTo>
                  <a:lnTo>
                    <a:pt x="1475" y="2968"/>
                  </a:lnTo>
                  <a:lnTo>
                    <a:pt x="1550" y="3043"/>
                  </a:lnTo>
                  <a:lnTo>
                    <a:pt x="1627" y="3115"/>
                  </a:lnTo>
                  <a:lnTo>
                    <a:pt x="1705" y="3185"/>
                  </a:lnTo>
                  <a:lnTo>
                    <a:pt x="1785" y="3255"/>
                  </a:lnTo>
                  <a:lnTo>
                    <a:pt x="1865" y="3323"/>
                  </a:lnTo>
                  <a:lnTo>
                    <a:pt x="1947" y="3389"/>
                  </a:lnTo>
                  <a:lnTo>
                    <a:pt x="2031" y="3453"/>
                  </a:lnTo>
                  <a:lnTo>
                    <a:pt x="2116" y="3515"/>
                  </a:lnTo>
                  <a:lnTo>
                    <a:pt x="2202" y="3576"/>
                  </a:lnTo>
                  <a:lnTo>
                    <a:pt x="2288" y="3635"/>
                  </a:lnTo>
                  <a:lnTo>
                    <a:pt x="2378" y="3692"/>
                  </a:lnTo>
                  <a:lnTo>
                    <a:pt x="2467" y="3748"/>
                  </a:lnTo>
                  <a:lnTo>
                    <a:pt x="2558" y="3802"/>
                  </a:lnTo>
                  <a:lnTo>
                    <a:pt x="2649" y="3854"/>
                  </a:lnTo>
                  <a:lnTo>
                    <a:pt x="2742" y="3904"/>
                  </a:lnTo>
                  <a:lnTo>
                    <a:pt x="2836" y="3952"/>
                  </a:lnTo>
                  <a:lnTo>
                    <a:pt x="2930" y="3998"/>
                  </a:lnTo>
                  <a:lnTo>
                    <a:pt x="3026" y="4043"/>
                  </a:lnTo>
                  <a:lnTo>
                    <a:pt x="3122" y="4085"/>
                  </a:lnTo>
                  <a:lnTo>
                    <a:pt x="3220" y="4126"/>
                  </a:lnTo>
                  <a:lnTo>
                    <a:pt x="3318" y="4164"/>
                  </a:lnTo>
                  <a:lnTo>
                    <a:pt x="3417" y="4200"/>
                  </a:lnTo>
                  <a:lnTo>
                    <a:pt x="3516" y="4234"/>
                  </a:lnTo>
                  <a:lnTo>
                    <a:pt x="3616" y="4267"/>
                  </a:lnTo>
                  <a:lnTo>
                    <a:pt x="3717" y="4297"/>
                  </a:lnTo>
                  <a:lnTo>
                    <a:pt x="3818" y="4326"/>
                  </a:lnTo>
                  <a:lnTo>
                    <a:pt x="3921" y="4352"/>
                  </a:lnTo>
                  <a:lnTo>
                    <a:pt x="4023" y="4376"/>
                  </a:lnTo>
                  <a:lnTo>
                    <a:pt x="4126" y="4398"/>
                  </a:lnTo>
                  <a:lnTo>
                    <a:pt x="4229" y="4418"/>
                  </a:lnTo>
                  <a:lnTo>
                    <a:pt x="4334" y="4436"/>
                  </a:lnTo>
                  <a:lnTo>
                    <a:pt x="4438" y="4452"/>
                  </a:lnTo>
                  <a:lnTo>
                    <a:pt x="4542" y="4466"/>
                  </a:lnTo>
                  <a:lnTo>
                    <a:pt x="4647" y="4478"/>
                  </a:lnTo>
                  <a:lnTo>
                    <a:pt x="4752" y="4488"/>
                  </a:lnTo>
                  <a:lnTo>
                    <a:pt x="4857" y="4495"/>
                  </a:lnTo>
                  <a:lnTo>
                    <a:pt x="4962" y="4500"/>
                  </a:lnTo>
                  <a:lnTo>
                    <a:pt x="5067" y="4504"/>
                  </a:lnTo>
                  <a:lnTo>
                    <a:pt x="5173" y="4505"/>
                  </a:lnTo>
                  <a:lnTo>
                    <a:pt x="5278" y="4504"/>
                  </a:lnTo>
                  <a:lnTo>
                    <a:pt x="5384" y="4500"/>
                  </a:lnTo>
                  <a:lnTo>
                    <a:pt x="5489" y="4495"/>
                  </a:lnTo>
                  <a:lnTo>
                    <a:pt x="5593" y="4488"/>
                  </a:lnTo>
                  <a:lnTo>
                    <a:pt x="5699" y="4478"/>
                  </a:lnTo>
                  <a:lnTo>
                    <a:pt x="5803" y="4466"/>
                  </a:lnTo>
                  <a:lnTo>
                    <a:pt x="5908" y="4452"/>
                  </a:lnTo>
                  <a:lnTo>
                    <a:pt x="6012" y="4436"/>
                  </a:lnTo>
                  <a:lnTo>
                    <a:pt x="6115" y="4419"/>
                  </a:lnTo>
                  <a:lnTo>
                    <a:pt x="6220" y="4399"/>
                  </a:lnTo>
                  <a:lnTo>
                    <a:pt x="6322" y="4377"/>
                  </a:lnTo>
                  <a:lnTo>
                    <a:pt x="6425" y="435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2" name="Freeform 62"/>
            <p:cNvSpPr>
              <a:spLocks/>
            </p:cNvSpPr>
            <p:nvPr/>
          </p:nvSpPr>
          <p:spPr bwMode="auto">
            <a:xfrm>
              <a:off x="2393" y="1392"/>
              <a:ext cx="997" cy="539"/>
            </a:xfrm>
            <a:custGeom>
              <a:avLst/>
              <a:gdLst>
                <a:gd name="T0" fmla="*/ 3 w 6979"/>
                <a:gd name="T1" fmla="*/ 2 h 3775"/>
                <a:gd name="T2" fmla="*/ 3 w 6979"/>
                <a:gd name="T3" fmla="*/ 1 h 3775"/>
                <a:gd name="T4" fmla="*/ 3 w 6979"/>
                <a:gd name="T5" fmla="*/ 1 h 3775"/>
                <a:gd name="T6" fmla="*/ 3 w 6979"/>
                <a:gd name="T7" fmla="*/ 1 h 3775"/>
                <a:gd name="T8" fmla="*/ 3 w 6979"/>
                <a:gd name="T9" fmla="*/ 1 h 3775"/>
                <a:gd name="T10" fmla="*/ 3 w 6979"/>
                <a:gd name="T11" fmla="*/ 1 h 3775"/>
                <a:gd name="T12" fmla="*/ 3 w 6979"/>
                <a:gd name="T13" fmla="*/ 1 h 3775"/>
                <a:gd name="T14" fmla="*/ 3 w 6979"/>
                <a:gd name="T15" fmla="*/ 1 h 3775"/>
                <a:gd name="T16" fmla="*/ 3 w 6979"/>
                <a:gd name="T17" fmla="*/ 1 h 3775"/>
                <a:gd name="T18" fmla="*/ 3 w 6979"/>
                <a:gd name="T19" fmla="*/ 1 h 3775"/>
                <a:gd name="T20" fmla="*/ 2 w 6979"/>
                <a:gd name="T21" fmla="*/ 1 h 3775"/>
                <a:gd name="T22" fmla="*/ 2 w 6979"/>
                <a:gd name="T23" fmla="*/ 1 h 3775"/>
                <a:gd name="T24" fmla="*/ 2 w 6979"/>
                <a:gd name="T25" fmla="*/ 1 h 3775"/>
                <a:gd name="T26" fmla="*/ 2 w 6979"/>
                <a:gd name="T27" fmla="*/ 1 h 3775"/>
                <a:gd name="T28" fmla="*/ 2 w 6979"/>
                <a:gd name="T29" fmla="*/ 1 h 3775"/>
                <a:gd name="T30" fmla="*/ 2 w 6979"/>
                <a:gd name="T31" fmla="*/ 0 h 3775"/>
                <a:gd name="T32" fmla="*/ 2 w 6979"/>
                <a:gd name="T33" fmla="*/ 0 h 3775"/>
                <a:gd name="T34" fmla="*/ 2 w 6979"/>
                <a:gd name="T35" fmla="*/ 0 h 3775"/>
                <a:gd name="T36" fmla="*/ 2 w 6979"/>
                <a:gd name="T37" fmla="*/ 0 h 3775"/>
                <a:gd name="T38" fmla="*/ 2 w 6979"/>
                <a:gd name="T39" fmla="*/ 0 h 3775"/>
                <a:gd name="T40" fmla="*/ 2 w 6979"/>
                <a:gd name="T41" fmla="*/ 0 h 3775"/>
                <a:gd name="T42" fmla="*/ 2 w 6979"/>
                <a:gd name="T43" fmla="*/ 0 h 3775"/>
                <a:gd name="T44" fmla="*/ 2 w 6979"/>
                <a:gd name="T45" fmla="*/ 0 h 3775"/>
                <a:gd name="T46" fmla="*/ 2 w 6979"/>
                <a:gd name="T47" fmla="*/ 0 h 3775"/>
                <a:gd name="T48" fmla="*/ 1 w 6979"/>
                <a:gd name="T49" fmla="*/ 0 h 3775"/>
                <a:gd name="T50" fmla="*/ 1 w 6979"/>
                <a:gd name="T51" fmla="*/ 0 h 3775"/>
                <a:gd name="T52" fmla="*/ 1 w 6979"/>
                <a:gd name="T53" fmla="*/ 0 h 3775"/>
                <a:gd name="T54" fmla="*/ 1 w 6979"/>
                <a:gd name="T55" fmla="*/ 0 h 3775"/>
                <a:gd name="T56" fmla="*/ 1 w 6979"/>
                <a:gd name="T57" fmla="*/ 0 h 3775"/>
                <a:gd name="T58" fmla="*/ 1 w 6979"/>
                <a:gd name="T59" fmla="*/ 0 h 3775"/>
                <a:gd name="T60" fmla="*/ 1 w 6979"/>
                <a:gd name="T61" fmla="*/ 0 h 3775"/>
                <a:gd name="T62" fmla="*/ 1 w 6979"/>
                <a:gd name="T63" fmla="*/ 0 h 3775"/>
                <a:gd name="T64" fmla="*/ 1 w 6979"/>
                <a:gd name="T65" fmla="*/ 0 h 3775"/>
                <a:gd name="T66" fmla="*/ 1 w 6979"/>
                <a:gd name="T67" fmla="*/ 0 h 3775"/>
                <a:gd name="T68" fmla="*/ 1 w 6979"/>
                <a:gd name="T69" fmla="*/ 0 h 3775"/>
                <a:gd name="T70" fmla="*/ 1 w 6979"/>
                <a:gd name="T71" fmla="*/ 0 h 3775"/>
                <a:gd name="T72" fmla="*/ 0 w 6979"/>
                <a:gd name="T73" fmla="*/ 0 h 3775"/>
                <a:gd name="T74" fmla="*/ 0 w 6979"/>
                <a:gd name="T75" fmla="*/ 0 h 3775"/>
                <a:gd name="T76" fmla="*/ 0 w 6979"/>
                <a:gd name="T77" fmla="*/ 0 h 3775"/>
                <a:gd name="T78" fmla="*/ 0 w 6979"/>
                <a:gd name="T79" fmla="*/ 0 h 3775"/>
                <a:gd name="T80" fmla="*/ 0 w 6979"/>
                <a:gd name="T81" fmla="*/ 0 h 3775"/>
                <a:gd name="T82" fmla="*/ 0 w 6979"/>
                <a:gd name="T83" fmla="*/ 0 h 37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979" h="3775">
                  <a:moveTo>
                    <a:pt x="6979" y="3775"/>
                  </a:moveTo>
                  <a:lnTo>
                    <a:pt x="6949" y="3673"/>
                  </a:lnTo>
                  <a:lnTo>
                    <a:pt x="6917" y="3573"/>
                  </a:lnTo>
                  <a:lnTo>
                    <a:pt x="6882" y="3473"/>
                  </a:lnTo>
                  <a:lnTo>
                    <a:pt x="6846" y="3374"/>
                  </a:lnTo>
                  <a:lnTo>
                    <a:pt x="6808" y="3276"/>
                  </a:lnTo>
                  <a:lnTo>
                    <a:pt x="6767" y="3178"/>
                  </a:lnTo>
                  <a:lnTo>
                    <a:pt x="6726" y="3083"/>
                  </a:lnTo>
                  <a:lnTo>
                    <a:pt x="6681" y="2987"/>
                  </a:lnTo>
                  <a:lnTo>
                    <a:pt x="6635" y="2892"/>
                  </a:lnTo>
                  <a:lnTo>
                    <a:pt x="6587" y="2798"/>
                  </a:lnTo>
                  <a:lnTo>
                    <a:pt x="6537" y="2706"/>
                  </a:lnTo>
                  <a:lnTo>
                    <a:pt x="6485" y="2613"/>
                  </a:lnTo>
                  <a:lnTo>
                    <a:pt x="6432" y="2523"/>
                  </a:lnTo>
                  <a:lnTo>
                    <a:pt x="6377" y="2433"/>
                  </a:lnTo>
                  <a:lnTo>
                    <a:pt x="6319" y="2345"/>
                  </a:lnTo>
                  <a:lnTo>
                    <a:pt x="6260" y="2257"/>
                  </a:lnTo>
                  <a:lnTo>
                    <a:pt x="6200" y="2171"/>
                  </a:lnTo>
                  <a:lnTo>
                    <a:pt x="6137" y="2086"/>
                  </a:lnTo>
                  <a:lnTo>
                    <a:pt x="6073" y="2003"/>
                  </a:lnTo>
                  <a:lnTo>
                    <a:pt x="6007" y="1920"/>
                  </a:lnTo>
                  <a:lnTo>
                    <a:pt x="5939" y="1839"/>
                  </a:lnTo>
                  <a:lnTo>
                    <a:pt x="5870" y="1759"/>
                  </a:lnTo>
                  <a:lnTo>
                    <a:pt x="5799" y="1681"/>
                  </a:lnTo>
                  <a:lnTo>
                    <a:pt x="5727" y="1605"/>
                  </a:lnTo>
                  <a:lnTo>
                    <a:pt x="5654" y="1529"/>
                  </a:lnTo>
                  <a:lnTo>
                    <a:pt x="5578" y="1456"/>
                  </a:lnTo>
                  <a:lnTo>
                    <a:pt x="5501" y="1383"/>
                  </a:lnTo>
                  <a:lnTo>
                    <a:pt x="5424" y="1313"/>
                  </a:lnTo>
                  <a:lnTo>
                    <a:pt x="5344" y="1244"/>
                  </a:lnTo>
                  <a:lnTo>
                    <a:pt x="5263" y="1177"/>
                  </a:lnTo>
                  <a:lnTo>
                    <a:pt x="5181" y="1111"/>
                  </a:lnTo>
                  <a:lnTo>
                    <a:pt x="5097" y="1047"/>
                  </a:lnTo>
                  <a:lnTo>
                    <a:pt x="5011" y="984"/>
                  </a:lnTo>
                  <a:lnTo>
                    <a:pt x="4925" y="923"/>
                  </a:lnTo>
                  <a:lnTo>
                    <a:pt x="4838" y="865"/>
                  </a:lnTo>
                  <a:lnTo>
                    <a:pt x="4750" y="807"/>
                  </a:lnTo>
                  <a:lnTo>
                    <a:pt x="4660" y="752"/>
                  </a:lnTo>
                  <a:lnTo>
                    <a:pt x="4570" y="699"/>
                  </a:lnTo>
                  <a:lnTo>
                    <a:pt x="4478" y="647"/>
                  </a:lnTo>
                  <a:lnTo>
                    <a:pt x="4384" y="597"/>
                  </a:lnTo>
                  <a:lnTo>
                    <a:pt x="4291" y="549"/>
                  </a:lnTo>
                  <a:lnTo>
                    <a:pt x="4196" y="503"/>
                  </a:lnTo>
                  <a:lnTo>
                    <a:pt x="4100" y="459"/>
                  </a:lnTo>
                  <a:lnTo>
                    <a:pt x="4004" y="417"/>
                  </a:lnTo>
                  <a:lnTo>
                    <a:pt x="3906" y="376"/>
                  </a:lnTo>
                  <a:lnTo>
                    <a:pt x="3808" y="338"/>
                  </a:lnTo>
                  <a:lnTo>
                    <a:pt x="3709" y="302"/>
                  </a:lnTo>
                  <a:lnTo>
                    <a:pt x="3610" y="268"/>
                  </a:lnTo>
                  <a:lnTo>
                    <a:pt x="3509" y="236"/>
                  </a:lnTo>
                  <a:lnTo>
                    <a:pt x="3409" y="205"/>
                  </a:lnTo>
                  <a:lnTo>
                    <a:pt x="3307" y="177"/>
                  </a:lnTo>
                  <a:lnTo>
                    <a:pt x="3204" y="150"/>
                  </a:lnTo>
                  <a:lnTo>
                    <a:pt x="3102" y="127"/>
                  </a:lnTo>
                  <a:lnTo>
                    <a:pt x="2999" y="105"/>
                  </a:lnTo>
                  <a:lnTo>
                    <a:pt x="2896" y="84"/>
                  </a:lnTo>
                  <a:lnTo>
                    <a:pt x="2792" y="67"/>
                  </a:lnTo>
                  <a:lnTo>
                    <a:pt x="2688" y="51"/>
                  </a:lnTo>
                  <a:lnTo>
                    <a:pt x="2584" y="38"/>
                  </a:lnTo>
                  <a:lnTo>
                    <a:pt x="2478" y="26"/>
                  </a:lnTo>
                  <a:lnTo>
                    <a:pt x="2374" y="17"/>
                  </a:lnTo>
                  <a:lnTo>
                    <a:pt x="2269" y="10"/>
                  </a:lnTo>
                  <a:lnTo>
                    <a:pt x="2163" y="5"/>
                  </a:lnTo>
                  <a:lnTo>
                    <a:pt x="2058" y="1"/>
                  </a:lnTo>
                  <a:lnTo>
                    <a:pt x="1952" y="0"/>
                  </a:lnTo>
                  <a:lnTo>
                    <a:pt x="1847" y="1"/>
                  </a:lnTo>
                  <a:lnTo>
                    <a:pt x="1743" y="6"/>
                  </a:lnTo>
                  <a:lnTo>
                    <a:pt x="1637" y="11"/>
                  </a:lnTo>
                  <a:lnTo>
                    <a:pt x="1532" y="18"/>
                  </a:lnTo>
                  <a:lnTo>
                    <a:pt x="1427" y="28"/>
                  </a:lnTo>
                  <a:lnTo>
                    <a:pt x="1322" y="40"/>
                  </a:lnTo>
                  <a:lnTo>
                    <a:pt x="1218" y="54"/>
                  </a:lnTo>
                  <a:lnTo>
                    <a:pt x="1113" y="70"/>
                  </a:lnTo>
                  <a:lnTo>
                    <a:pt x="1010" y="89"/>
                  </a:lnTo>
                  <a:lnTo>
                    <a:pt x="907" y="109"/>
                  </a:lnTo>
                  <a:lnTo>
                    <a:pt x="803" y="131"/>
                  </a:lnTo>
                  <a:lnTo>
                    <a:pt x="701" y="155"/>
                  </a:lnTo>
                  <a:lnTo>
                    <a:pt x="599" y="181"/>
                  </a:lnTo>
                  <a:lnTo>
                    <a:pt x="498" y="210"/>
                  </a:lnTo>
                  <a:lnTo>
                    <a:pt x="397" y="241"/>
                  </a:lnTo>
                  <a:lnTo>
                    <a:pt x="296" y="273"/>
                  </a:lnTo>
                  <a:lnTo>
                    <a:pt x="197" y="308"/>
                  </a:lnTo>
                  <a:lnTo>
                    <a:pt x="98" y="344"/>
                  </a:lnTo>
                  <a:lnTo>
                    <a:pt x="0" y="38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3" name="Freeform 63"/>
            <p:cNvSpPr>
              <a:spLocks/>
            </p:cNvSpPr>
            <p:nvPr/>
          </p:nvSpPr>
          <p:spPr bwMode="auto">
            <a:xfrm>
              <a:off x="2852" y="1931"/>
              <a:ext cx="567" cy="932"/>
            </a:xfrm>
            <a:custGeom>
              <a:avLst/>
              <a:gdLst>
                <a:gd name="T0" fmla="*/ 0 w 3973"/>
                <a:gd name="T1" fmla="*/ 3 h 6528"/>
                <a:gd name="T2" fmla="*/ 0 w 3973"/>
                <a:gd name="T3" fmla="*/ 3 h 6528"/>
                <a:gd name="T4" fmla="*/ 0 w 3973"/>
                <a:gd name="T5" fmla="*/ 3 h 6528"/>
                <a:gd name="T6" fmla="*/ 0 w 3973"/>
                <a:gd name="T7" fmla="*/ 3 h 6528"/>
                <a:gd name="T8" fmla="*/ 0 w 3973"/>
                <a:gd name="T9" fmla="*/ 3 h 6528"/>
                <a:gd name="T10" fmla="*/ 0 w 3973"/>
                <a:gd name="T11" fmla="*/ 3 h 6528"/>
                <a:gd name="T12" fmla="*/ 1 w 3973"/>
                <a:gd name="T13" fmla="*/ 3 h 6528"/>
                <a:gd name="T14" fmla="*/ 1 w 3973"/>
                <a:gd name="T15" fmla="*/ 2 h 6528"/>
                <a:gd name="T16" fmla="*/ 1 w 3973"/>
                <a:gd name="T17" fmla="*/ 2 h 6528"/>
                <a:gd name="T18" fmla="*/ 1 w 3973"/>
                <a:gd name="T19" fmla="*/ 2 h 6528"/>
                <a:gd name="T20" fmla="*/ 1 w 3973"/>
                <a:gd name="T21" fmla="*/ 2 h 6528"/>
                <a:gd name="T22" fmla="*/ 1 w 3973"/>
                <a:gd name="T23" fmla="*/ 2 h 6528"/>
                <a:gd name="T24" fmla="*/ 1 w 3973"/>
                <a:gd name="T25" fmla="*/ 2 h 6528"/>
                <a:gd name="T26" fmla="*/ 1 w 3973"/>
                <a:gd name="T27" fmla="*/ 2 h 6528"/>
                <a:gd name="T28" fmla="*/ 1 w 3973"/>
                <a:gd name="T29" fmla="*/ 2 h 6528"/>
                <a:gd name="T30" fmla="*/ 1 w 3973"/>
                <a:gd name="T31" fmla="*/ 2 h 6528"/>
                <a:gd name="T32" fmla="*/ 1 w 3973"/>
                <a:gd name="T33" fmla="*/ 2 h 6528"/>
                <a:gd name="T34" fmla="*/ 1 w 3973"/>
                <a:gd name="T35" fmla="*/ 2 h 6528"/>
                <a:gd name="T36" fmla="*/ 1 w 3973"/>
                <a:gd name="T37" fmla="*/ 2 h 6528"/>
                <a:gd name="T38" fmla="*/ 1 w 3973"/>
                <a:gd name="T39" fmla="*/ 2 h 6528"/>
                <a:gd name="T40" fmla="*/ 1 w 3973"/>
                <a:gd name="T41" fmla="*/ 2 h 6528"/>
                <a:gd name="T42" fmla="*/ 1 w 3973"/>
                <a:gd name="T43" fmla="*/ 2 h 6528"/>
                <a:gd name="T44" fmla="*/ 1 w 3973"/>
                <a:gd name="T45" fmla="*/ 1 h 6528"/>
                <a:gd name="T46" fmla="*/ 1 w 3973"/>
                <a:gd name="T47" fmla="*/ 1 h 6528"/>
                <a:gd name="T48" fmla="*/ 2 w 3973"/>
                <a:gd name="T49" fmla="*/ 1 h 6528"/>
                <a:gd name="T50" fmla="*/ 2 w 3973"/>
                <a:gd name="T51" fmla="*/ 1 h 6528"/>
                <a:gd name="T52" fmla="*/ 2 w 3973"/>
                <a:gd name="T53" fmla="*/ 1 h 6528"/>
                <a:gd name="T54" fmla="*/ 2 w 3973"/>
                <a:gd name="T55" fmla="*/ 1 h 6528"/>
                <a:gd name="T56" fmla="*/ 2 w 3973"/>
                <a:gd name="T57" fmla="*/ 1 h 6528"/>
                <a:gd name="T58" fmla="*/ 2 w 3973"/>
                <a:gd name="T59" fmla="*/ 1 h 6528"/>
                <a:gd name="T60" fmla="*/ 2 w 3973"/>
                <a:gd name="T61" fmla="*/ 1 h 6528"/>
                <a:gd name="T62" fmla="*/ 2 w 3973"/>
                <a:gd name="T63" fmla="*/ 1 h 6528"/>
                <a:gd name="T64" fmla="*/ 2 w 3973"/>
                <a:gd name="T65" fmla="*/ 1 h 6528"/>
                <a:gd name="T66" fmla="*/ 2 w 3973"/>
                <a:gd name="T67" fmla="*/ 1 h 6528"/>
                <a:gd name="T68" fmla="*/ 2 w 3973"/>
                <a:gd name="T69" fmla="*/ 0 h 6528"/>
                <a:gd name="T70" fmla="*/ 2 w 3973"/>
                <a:gd name="T71" fmla="*/ 0 h 6528"/>
                <a:gd name="T72" fmla="*/ 2 w 3973"/>
                <a:gd name="T73" fmla="*/ 0 h 6528"/>
                <a:gd name="T74" fmla="*/ 2 w 3973"/>
                <a:gd name="T75" fmla="*/ 0 h 6528"/>
                <a:gd name="T76" fmla="*/ 2 w 3973"/>
                <a:gd name="T77" fmla="*/ 0 h 6528"/>
                <a:gd name="T78" fmla="*/ 2 w 3973"/>
                <a:gd name="T79" fmla="*/ 0 h 65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973" h="6528">
                  <a:moveTo>
                    <a:pt x="0" y="6528"/>
                  </a:moveTo>
                  <a:lnTo>
                    <a:pt x="101" y="6503"/>
                  </a:lnTo>
                  <a:lnTo>
                    <a:pt x="202" y="6474"/>
                  </a:lnTo>
                  <a:lnTo>
                    <a:pt x="303" y="6444"/>
                  </a:lnTo>
                  <a:lnTo>
                    <a:pt x="404" y="6411"/>
                  </a:lnTo>
                  <a:lnTo>
                    <a:pt x="503" y="6377"/>
                  </a:lnTo>
                  <a:lnTo>
                    <a:pt x="602" y="6341"/>
                  </a:lnTo>
                  <a:lnTo>
                    <a:pt x="700" y="6303"/>
                  </a:lnTo>
                  <a:lnTo>
                    <a:pt x="796" y="6262"/>
                  </a:lnTo>
                  <a:lnTo>
                    <a:pt x="893" y="6220"/>
                  </a:lnTo>
                  <a:lnTo>
                    <a:pt x="989" y="6176"/>
                  </a:lnTo>
                  <a:lnTo>
                    <a:pt x="1083" y="6129"/>
                  </a:lnTo>
                  <a:lnTo>
                    <a:pt x="1177" y="6081"/>
                  </a:lnTo>
                  <a:lnTo>
                    <a:pt x="1269" y="6032"/>
                  </a:lnTo>
                  <a:lnTo>
                    <a:pt x="1361" y="5980"/>
                  </a:lnTo>
                  <a:lnTo>
                    <a:pt x="1451" y="5927"/>
                  </a:lnTo>
                  <a:lnTo>
                    <a:pt x="1541" y="5871"/>
                  </a:lnTo>
                  <a:lnTo>
                    <a:pt x="1629" y="5814"/>
                  </a:lnTo>
                  <a:lnTo>
                    <a:pt x="1716" y="5755"/>
                  </a:lnTo>
                  <a:lnTo>
                    <a:pt x="1803" y="5695"/>
                  </a:lnTo>
                  <a:lnTo>
                    <a:pt x="1887" y="5632"/>
                  </a:lnTo>
                  <a:lnTo>
                    <a:pt x="1971" y="5568"/>
                  </a:lnTo>
                  <a:lnTo>
                    <a:pt x="2053" y="5502"/>
                  </a:lnTo>
                  <a:lnTo>
                    <a:pt x="2134" y="5435"/>
                  </a:lnTo>
                  <a:lnTo>
                    <a:pt x="2213" y="5366"/>
                  </a:lnTo>
                  <a:lnTo>
                    <a:pt x="2291" y="5295"/>
                  </a:lnTo>
                  <a:lnTo>
                    <a:pt x="2368" y="5223"/>
                  </a:lnTo>
                  <a:lnTo>
                    <a:pt x="2443" y="5150"/>
                  </a:lnTo>
                  <a:lnTo>
                    <a:pt x="2516" y="5074"/>
                  </a:lnTo>
                  <a:lnTo>
                    <a:pt x="2589" y="4997"/>
                  </a:lnTo>
                  <a:lnTo>
                    <a:pt x="2659" y="4920"/>
                  </a:lnTo>
                  <a:lnTo>
                    <a:pt x="2728" y="4840"/>
                  </a:lnTo>
                  <a:lnTo>
                    <a:pt x="2795" y="4759"/>
                  </a:lnTo>
                  <a:lnTo>
                    <a:pt x="2861" y="4677"/>
                  </a:lnTo>
                  <a:lnTo>
                    <a:pt x="2925" y="4594"/>
                  </a:lnTo>
                  <a:lnTo>
                    <a:pt x="2988" y="4509"/>
                  </a:lnTo>
                  <a:lnTo>
                    <a:pt x="3049" y="4422"/>
                  </a:lnTo>
                  <a:lnTo>
                    <a:pt x="3107" y="4335"/>
                  </a:lnTo>
                  <a:lnTo>
                    <a:pt x="3164" y="4247"/>
                  </a:lnTo>
                  <a:lnTo>
                    <a:pt x="3219" y="4157"/>
                  </a:lnTo>
                  <a:lnTo>
                    <a:pt x="3273" y="4067"/>
                  </a:lnTo>
                  <a:lnTo>
                    <a:pt x="3324" y="3975"/>
                  </a:lnTo>
                  <a:lnTo>
                    <a:pt x="3374" y="3883"/>
                  </a:lnTo>
                  <a:lnTo>
                    <a:pt x="3422" y="3789"/>
                  </a:lnTo>
                  <a:lnTo>
                    <a:pt x="3468" y="3694"/>
                  </a:lnTo>
                  <a:lnTo>
                    <a:pt x="3513" y="3598"/>
                  </a:lnTo>
                  <a:lnTo>
                    <a:pt x="3554" y="3502"/>
                  </a:lnTo>
                  <a:lnTo>
                    <a:pt x="3595" y="3405"/>
                  </a:lnTo>
                  <a:lnTo>
                    <a:pt x="3633" y="3307"/>
                  </a:lnTo>
                  <a:lnTo>
                    <a:pt x="3669" y="3209"/>
                  </a:lnTo>
                  <a:lnTo>
                    <a:pt x="3703" y="3109"/>
                  </a:lnTo>
                  <a:lnTo>
                    <a:pt x="3736" y="3008"/>
                  </a:lnTo>
                  <a:lnTo>
                    <a:pt x="3766" y="2907"/>
                  </a:lnTo>
                  <a:lnTo>
                    <a:pt x="3795" y="2806"/>
                  </a:lnTo>
                  <a:lnTo>
                    <a:pt x="3821" y="2704"/>
                  </a:lnTo>
                  <a:lnTo>
                    <a:pt x="3845" y="2602"/>
                  </a:lnTo>
                  <a:lnTo>
                    <a:pt x="3867" y="2500"/>
                  </a:lnTo>
                  <a:lnTo>
                    <a:pt x="3888" y="2395"/>
                  </a:lnTo>
                  <a:lnTo>
                    <a:pt x="3905" y="2292"/>
                  </a:lnTo>
                  <a:lnTo>
                    <a:pt x="3921" y="2188"/>
                  </a:lnTo>
                  <a:lnTo>
                    <a:pt x="3934" y="2083"/>
                  </a:lnTo>
                  <a:lnTo>
                    <a:pt x="3946" y="1979"/>
                  </a:lnTo>
                  <a:lnTo>
                    <a:pt x="3956" y="1875"/>
                  </a:lnTo>
                  <a:lnTo>
                    <a:pt x="3963" y="1769"/>
                  </a:lnTo>
                  <a:lnTo>
                    <a:pt x="3969" y="1664"/>
                  </a:lnTo>
                  <a:lnTo>
                    <a:pt x="3972" y="1558"/>
                  </a:lnTo>
                  <a:lnTo>
                    <a:pt x="3973" y="1454"/>
                  </a:lnTo>
                  <a:lnTo>
                    <a:pt x="3972" y="1349"/>
                  </a:lnTo>
                  <a:lnTo>
                    <a:pt x="3969" y="1243"/>
                  </a:lnTo>
                  <a:lnTo>
                    <a:pt x="3963" y="1138"/>
                  </a:lnTo>
                  <a:lnTo>
                    <a:pt x="3956" y="1033"/>
                  </a:lnTo>
                  <a:lnTo>
                    <a:pt x="3946" y="928"/>
                  </a:lnTo>
                  <a:lnTo>
                    <a:pt x="3934" y="824"/>
                  </a:lnTo>
                  <a:lnTo>
                    <a:pt x="3921" y="719"/>
                  </a:lnTo>
                  <a:lnTo>
                    <a:pt x="3906" y="615"/>
                  </a:lnTo>
                  <a:lnTo>
                    <a:pt x="3888" y="512"/>
                  </a:lnTo>
                  <a:lnTo>
                    <a:pt x="3867" y="408"/>
                  </a:lnTo>
                  <a:lnTo>
                    <a:pt x="3845" y="305"/>
                  </a:lnTo>
                  <a:lnTo>
                    <a:pt x="3822" y="203"/>
                  </a:lnTo>
                  <a:lnTo>
                    <a:pt x="3795" y="101"/>
                  </a:lnTo>
                  <a:lnTo>
                    <a:pt x="37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144" name="Freeform 64"/>
            <p:cNvSpPr>
              <a:spLocks/>
            </p:cNvSpPr>
            <p:nvPr/>
          </p:nvSpPr>
          <p:spPr bwMode="auto">
            <a:xfrm>
              <a:off x="1934" y="1404"/>
              <a:ext cx="1145" cy="1273"/>
            </a:xfrm>
            <a:custGeom>
              <a:avLst/>
              <a:gdLst>
                <a:gd name="T0" fmla="*/ 0 w 8013"/>
                <a:gd name="T1" fmla="*/ 3 h 8912"/>
                <a:gd name="T2" fmla="*/ 0 w 8013"/>
                <a:gd name="T3" fmla="*/ 3 h 8912"/>
                <a:gd name="T4" fmla="*/ 0 w 8013"/>
                <a:gd name="T5" fmla="*/ 3 h 8912"/>
                <a:gd name="T6" fmla="*/ 0 w 8013"/>
                <a:gd name="T7" fmla="*/ 3 h 8912"/>
                <a:gd name="T8" fmla="*/ 0 w 8013"/>
                <a:gd name="T9" fmla="*/ 3 h 8912"/>
                <a:gd name="T10" fmla="*/ 0 w 8013"/>
                <a:gd name="T11" fmla="*/ 3 h 8912"/>
                <a:gd name="T12" fmla="*/ 0 w 8013"/>
                <a:gd name="T13" fmla="*/ 3 h 8912"/>
                <a:gd name="T14" fmla="*/ 1 w 8013"/>
                <a:gd name="T15" fmla="*/ 3 h 8912"/>
                <a:gd name="T16" fmla="*/ 1 w 8013"/>
                <a:gd name="T17" fmla="*/ 3 h 8912"/>
                <a:gd name="T18" fmla="*/ 1 w 8013"/>
                <a:gd name="T19" fmla="*/ 4 h 8912"/>
                <a:gd name="T20" fmla="*/ 1 w 8013"/>
                <a:gd name="T21" fmla="*/ 4 h 8912"/>
                <a:gd name="T22" fmla="*/ 1 w 8013"/>
                <a:gd name="T23" fmla="*/ 4 h 8912"/>
                <a:gd name="T24" fmla="*/ 1 w 8013"/>
                <a:gd name="T25" fmla="*/ 4 h 8912"/>
                <a:gd name="T26" fmla="*/ 1 w 8013"/>
                <a:gd name="T27" fmla="*/ 4 h 8912"/>
                <a:gd name="T28" fmla="*/ 1 w 8013"/>
                <a:gd name="T29" fmla="*/ 4 h 8912"/>
                <a:gd name="T30" fmla="*/ 2 w 8013"/>
                <a:gd name="T31" fmla="*/ 4 h 8912"/>
                <a:gd name="T32" fmla="*/ 2 w 8013"/>
                <a:gd name="T33" fmla="*/ 4 h 8912"/>
                <a:gd name="T34" fmla="*/ 2 w 8013"/>
                <a:gd name="T35" fmla="*/ 4 h 8912"/>
                <a:gd name="T36" fmla="*/ 2 w 8013"/>
                <a:gd name="T37" fmla="*/ 4 h 8912"/>
                <a:gd name="T38" fmla="*/ 2 w 8013"/>
                <a:gd name="T39" fmla="*/ 4 h 8912"/>
                <a:gd name="T40" fmla="*/ 2 w 8013"/>
                <a:gd name="T41" fmla="*/ 3 h 8912"/>
                <a:gd name="T42" fmla="*/ 2 w 8013"/>
                <a:gd name="T43" fmla="*/ 3 h 8912"/>
                <a:gd name="T44" fmla="*/ 3 w 8013"/>
                <a:gd name="T45" fmla="*/ 3 h 8912"/>
                <a:gd name="T46" fmla="*/ 3 w 8013"/>
                <a:gd name="T47" fmla="*/ 3 h 8912"/>
                <a:gd name="T48" fmla="*/ 3 w 8013"/>
                <a:gd name="T49" fmla="*/ 3 h 8912"/>
                <a:gd name="T50" fmla="*/ 3 w 8013"/>
                <a:gd name="T51" fmla="*/ 3 h 8912"/>
                <a:gd name="T52" fmla="*/ 3 w 8013"/>
                <a:gd name="T53" fmla="*/ 3 h 8912"/>
                <a:gd name="T54" fmla="*/ 3 w 8013"/>
                <a:gd name="T55" fmla="*/ 3 h 8912"/>
                <a:gd name="T56" fmla="*/ 3 w 8013"/>
                <a:gd name="T57" fmla="*/ 3 h 8912"/>
                <a:gd name="T58" fmla="*/ 3 w 8013"/>
                <a:gd name="T59" fmla="*/ 2 h 8912"/>
                <a:gd name="T60" fmla="*/ 3 w 8013"/>
                <a:gd name="T61" fmla="*/ 2 h 8912"/>
                <a:gd name="T62" fmla="*/ 3 w 8013"/>
                <a:gd name="T63" fmla="*/ 2 h 8912"/>
                <a:gd name="T64" fmla="*/ 3 w 8013"/>
                <a:gd name="T65" fmla="*/ 2 h 8912"/>
                <a:gd name="T66" fmla="*/ 3 w 8013"/>
                <a:gd name="T67" fmla="*/ 2 h 8912"/>
                <a:gd name="T68" fmla="*/ 3 w 8013"/>
                <a:gd name="T69" fmla="*/ 2 h 8912"/>
                <a:gd name="T70" fmla="*/ 3 w 8013"/>
                <a:gd name="T71" fmla="*/ 1 h 8912"/>
                <a:gd name="T72" fmla="*/ 3 w 8013"/>
                <a:gd name="T73" fmla="*/ 1 h 8912"/>
                <a:gd name="T74" fmla="*/ 3 w 8013"/>
                <a:gd name="T75" fmla="*/ 1 h 8912"/>
                <a:gd name="T76" fmla="*/ 3 w 8013"/>
                <a:gd name="T77" fmla="*/ 1 h 8912"/>
                <a:gd name="T78" fmla="*/ 3 w 8013"/>
                <a:gd name="T79" fmla="*/ 1 h 8912"/>
                <a:gd name="T80" fmla="*/ 3 w 8013"/>
                <a:gd name="T81" fmla="*/ 1 h 8912"/>
                <a:gd name="T82" fmla="*/ 3 w 8013"/>
                <a:gd name="T83" fmla="*/ 1 h 8912"/>
                <a:gd name="T84" fmla="*/ 3 w 8013"/>
                <a:gd name="T85" fmla="*/ 0 h 8912"/>
                <a:gd name="T86" fmla="*/ 3 w 8013"/>
                <a:gd name="T87" fmla="*/ 0 h 8912"/>
                <a:gd name="T88" fmla="*/ 3 w 8013"/>
                <a:gd name="T89" fmla="*/ 0 h 8912"/>
                <a:gd name="T90" fmla="*/ 3 w 8013"/>
                <a:gd name="T91" fmla="*/ 0 h 8912"/>
                <a:gd name="T92" fmla="*/ 3 w 8013"/>
                <a:gd name="T93" fmla="*/ 0 h 8912"/>
                <a:gd name="T94" fmla="*/ 2 w 8013"/>
                <a:gd name="T95" fmla="*/ 0 h 8912"/>
                <a:gd name="T96" fmla="*/ 2 w 8013"/>
                <a:gd name="T97" fmla="*/ 0 h 8912"/>
                <a:gd name="T98" fmla="*/ 2 w 8013"/>
                <a:gd name="T99" fmla="*/ 0 h 8912"/>
                <a:gd name="T100" fmla="*/ 2 w 8013"/>
                <a:gd name="T101" fmla="*/ 0 h 8912"/>
                <a:gd name="T102" fmla="*/ 2 w 8013"/>
                <a:gd name="T103" fmla="*/ 0 h 8912"/>
                <a:gd name="T104" fmla="*/ 2 w 8013"/>
                <a:gd name="T105" fmla="*/ 0 h 8912"/>
                <a:gd name="T106" fmla="*/ 2 w 8013"/>
                <a:gd name="T107" fmla="*/ 0 h 8912"/>
                <a:gd name="T108" fmla="*/ 1 w 8013"/>
                <a:gd name="T109" fmla="*/ 0 h 89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013" h="8912">
                  <a:moveTo>
                    <a:pt x="0" y="5866"/>
                  </a:moveTo>
                  <a:lnTo>
                    <a:pt x="14" y="5956"/>
                  </a:lnTo>
                  <a:lnTo>
                    <a:pt x="29" y="6046"/>
                  </a:lnTo>
                  <a:lnTo>
                    <a:pt x="46" y="6134"/>
                  </a:lnTo>
                  <a:lnTo>
                    <a:pt x="65" y="6223"/>
                  </a:lnTo>
                  <a:lnTo>
                    <a:pt x="86" y="6310"/>
                  </a:lnTo>
                  <a:lnTo>
                    <a:pt x="109" y="6396"/>
                  </a:lnTo>
                  <a:lnTo>
                    <a:pt x="133" y="6481"/>
                  </a:lnTo>
                  <a:lnTo>
                    <a:pt x="159" y="6566"/>
                  </a:lnTo>
                  <a:lnTo>
                    <a:pt x="187" y="6649"/>
                  </a:lnTo>
                  <a:lnTo>
                    <a:pt x="216" y="6733"/>
                  </a:lnTo>
                  <a:lnTo>
                    <a:pt x="248" y="6815"/>
                  </a:lnTo>
                  <a:lnTo>
                    <a:pt x="281" y="6894"/>
                  </a:lnTo>
                  <a:lnTo>
                    <a:pt x="316" y="6974"/>
                  </a:lnTo>
                  <a:lnTo>
                    <a:pt x="352" y="7052"/>
                  </a:lnTo>
                  <a:lnTo>
                    <a:pt x="391" y="7130"/>
                  </a:lnTo>
                  <a:lnTo>
                    <a:pt x="430" y="7205"/>
                  </a:lnTo>
                  <a:lnTo>
                    <a:pt x="472" y="7280"/>
                  </a:lnTo>
                  <a:lnTo>
                    <a:pt x="514" y="7353"/>
                  </a:lnTo>
                  <a:lnTo>
                    <a:pt x="559" y="7425"/>
                  </a:lnTo>
                  <a:lnTo>
                    <a:pt x="606" y="7495"/>
                  </a:lnTo>
                  <a:lnTo>
                    <a:pt x="654" y="7564"/>
                  </a:lnTo>
                  <a:lnTo>
                    <a:pt x="703" y="7632"/>
                  </a:lnTo>
                  <a:lnTo>
                    <a:pt x="754" y="7698"/>
                  </a:lnTo>
                  <a:lnTo>
                    <a:pt x="806" y="7763"/>
                  </a:lnTo>
                  <a:lnTo>
                    <a:pt x="859" y="7826"/>
                  </a:lnTo>
                  <a:lnTo>
                    <a:pt x="915" y="7888"/>
                  </a:lnTo>
                  <a:lnTo>
                    <a:pt x="971" y="7948"/>
                  </a:lnTo>
                  <a:lnTo>
                    <a:pt x="1030" y="8007"/>
                  </a:lnTo>
                  <a:lnTo>
                    <a:pt x="1088" y="8063"/>
                  </a:lnTo>
                  <a:lnTo>
                    <a:pt x="1149" y="8119"/>
                  </a:lnTo>
                  <a:lnTo>
                    <a:pt x="1212" y="8172"/>
                  </a:lnTo>
                  <a:lnTo>
                    <a:pt x="1275" y="8224"/>
                  </a:lnTo>
                  <a:lnTo>
                    <a:pt x="1339" y="8274"/>
                  </a:lnTo>
                  <a:lnTo>
                    <a:pt x="1404" y="8323"/>
                  </a:lnTo>
                  <a:lnTo>
                    <a:pt x="1472" y="8369"/>
                  </a:lnTo>
                  <a:lnTo>
                    <a:pt x="1540" y="8414"/>
                  </a:lnTo>
                  <a:lnTo>
                    <a:pt x="1609" y="8457"/>
                  </a:lnTo>
                  <a:lnTo>
                    <a:pt x="1679" y="8498"/>
                  </a:lnTo>
                  <a:lnTo>
                    <a:pt x="1750" y="8537"/>
                  </a:lnTo>
                  <a:lnTo>
                    <a:pt x="1823" y="8574"/>
                  </a:lnTo>
                  <a:lnTo>
                    <a:pt x="1896" y="8611"/>
                  </a:lnTo>
                  <a:lnTo>
                    <a:pt x="1970" y="8644"/>
                  </a:lnTo>
                  <a:lnTo>
                    <a:pt x="2045" y="8676"/>
                  </a:lnTo>
                  <a:lnTo>
                    <a:pt x="2122" y="8705"/>
                  </a:lnTo>
                  <a:lnTo>
                    <a:pt x="2199" y="8733"/>
                  </a:lnTo>
                  <a:lnTo>
                    <a:pt x="2277" y="8759"/>
                  </a:lnTo>
                  <a:lnTo>
                    <a:pt x="2355" y="8783"/>
                  </a:lnTo>
                  <a:lnTo>
                    <a:pt x="2434" y="8804"/>
                  </a:lnTo>
                  <a:lnTo>
                    <a:pt x="2514" y="8825"/>
                  </a:lnTo>
                  <a:lnTo>
                    <a:pt x="2595" y="8843"/>
                  </a:lnTo>
                  <a:lnTo>
                    <a:pt x="2677" y="8858"/>
                  </a:lnTo>
                  <a:lnTo>
                    <a:pt x="2759" y="8872"/>
                  </a:lnTo>
                  <a:lnTo>
                    <a:pt x="2841" y="8884"/>
                  </a:lnTo>
                  <a:lnTo>
                    <a:pt x="2924" y="8894"/>
                  </a:lnTo>
                  <a:lnTo>
                    <a:pt x="3007" y="8901"/>
                  </a:lnTo>
                  <a:lnTo>
                    <a:pt x="3091" y="8907"/>
                  </a:lnTo>
                  <a:lnTo>
                    <a:pt x="3176" y="8911"/>
                  </a:lnTo>
                  <a:lnTo>
                    <a:pt x="3260" y="8912"/>
                  </a:lnTo>
                  <a:lnTo>
                    <a:pt x="3346" y="8912"/>
                  </a:lnTo>
                  <a:lnTo>
                    <a:pt x="3431" y="8909"/>
                  </a:lnTo>
                  <a:lnTo>
                    <a:pt x="3517" y="8905"/>
                  </a:lnTo>
                  <a:lnTo>
                    <a:pt x="3602" y="8898"/>
                  </a:lnTo>
                  <a:lnTo>
                    <a:pt x="3688" y="8890"/>
                  </a:lnTo>
                  <a:lnTo>
                    <a:pt x="3775" y="8879"/>
                  </a:lnTo>
                  <a:lnTo>
                    <a:pt x="3861" y="8866"/>
                  </a:lnTo>
                  <a:lnTo>
                    <a:pt x="3947" y="8851"/>
                  </a:lnTo>
                  <a:lnTo>
                    <a:pt x="4033" y="8834"/>
                  </a:lnTo>
                  <a:lnTo>
                    <a:pt x="4120" y="8815"/>
                  </a:lnTo>
                  <a:lnTo>
                    <a:pt x="4206" y="8795"/>
                  </a:lnTo>
                  <a:lnTo>
                    <a:pt x="4292" y="8772"/>
                  </a:lnTo>
                  <a:lnTo>
                    <a:pt x="4378" y="8747"/>
                  </a:lnTo>
                  <a:lnTo>
                    <a:pt x="4465" y="8720"/>
                  </a:lnTo>
                  <a:lnTo>
                    <a:pt x="4550" y="8692"/>
                  </a:lnTo>
                  <a:lnTo>
                    <a:pt x="4635" y="8661"/>
                  </a:lnTo>
                  <a:lnTo>
                    <a:pt x="4720" y="8629"/>
                  </a:lnTo>
                  <a:lnTo>
                    <a:pt x="4805" y="8594"/>
                  </a:lnTo>
                  <a:lnTo>
                    <a:pt x="4890" y="8557"/>
                  </a:lnTo>
                  <a:lnTo>
                    <a:pt x="4974" y="8519"/>
                  </a:lnTo>
                  <a:lnTo>
                    <a:pt x="5057" y="8480"/>
                  </a:lnTo>
                  <a:lnTo>
                    <a:pt x="5140" y="8437"/>
                  </a:lnTo>
                  <a:lnTo>
                    <a:pt x="5222" y="8393"/>
                  </a:lnTo>
                  <a:lnTo>
                    <a:pt x="5304" y="8348"/>
                  </a:lnTo>
                  <a:lnTo>
                    <a:pt x="5385" y="8301"/>
                  </a:lnTo>
                  <a:lnTo>
                    <a:pt x="5466" y="8252"/>
                  </a:lnTo>
                  <a:lnTo>
                    <a:pt x="5545" y="8201"/>
                  </a:lnTo>
                  <a:lnTo>
                    <a:pt x="5625" y="8148"/>
                  </a:lnTo>
                  <a:lnTo>
                    <a:pt x="5703" y="8093"/>
                  </a:lnTo>
                  <a:lnTo>
                    <a:pt x="5781" y="8038"/>
                  </a:lnTo>
                  <a:lnTo>
                    <a:pt x="5857" y="7979"/>
                  </a:lnTo>
                  <a:lnTo>
                    <a:pt x="5934" y="7921"/>
                  </a:lnTo>
                  <a:lnTo>
                    <a:pt x="6009" y="7860"/>
                  </a:lnTo>
                  <a:lnTo>
                    <a:pt x="6083" y="7797"/>
                  </a:lnTo>
                  <a:lnTo>
                    <a:pt x="6157" y="7733"/>
                  </a:lnTo>
                  <a:lnTo>
                    <a:pt x="6229" y="7667"/>
                  </a:lnTo>
                  <a:lnTo>
                    <a:pt x="6299" y="7601"/>
                  </a:lnTo>
                  <a:lnTo>
                    <a:pt x="6370" y="7532"/>
                  </a:lnTo>
                  <a:lnTo>
                    <a:pt x="6439" y="7463"/>
                  </a:lnTo>
                  <a:lnTo>
                    <a:pt x="6507" y="7392"/>
                  </a:lnTo>
                  <a:lnTo>
                    <a:pt x="6574" y="7319"/>
                  </a:lnTo>
                  <a:lnTo>
                    <a:pt x="6639" y="7245"/>
                  </a:lnTo>
                  <a:lnTo>
                    <a:pt x="6703" y="7170"/>
                  </a:lnTo>
                  <a:lnTo>
                    <a:pt x="6767" y="7093"/>
                  </a:lnTo>
                  <a:lnTo>
                    <a:pt x="6829" y="7016"/>
                  </a:lnTo>
                  <a:lnTo>
                    <a:pt x="6889" y="6937"/>
                  </a:lnTo>
                  <a:lnTo>
                    <a:pt x="6948" y="6857"/>
                  </a:lnTo>
                  <a:lnTo>
                    <a:pt x="7005" y="6776"/>
                  </a:lnTo>
                  <a:lnTo>
                    <a:pt x="7062" y="6694"/>
                  </a:lnTo>
                  <a:lnTo>
                    <a:pt x="7117" y="6611"/>
                  </a:lnTo>
                  <a:lnTo>
                    <a:pt x="7170" y="6527"/>
                  </a:lnTo>
                  <a:lnTo>
                    <a:pt x="7223" y="6442"/>
                  </a:lnTo>
                  <a:lnTo>
                    <a:pt x="7274" y="6356"/>
                  </a:lnTo>
                  <a:lnTo>
                    <a:pt x="7323" y="6269"/>
                  </a:lnTo>
                  <a:lnTo>
                    <a:pt x="7369" y="6182"/>
                  </a:lnTo>
                  <a:lnTo>
                    <a:pt x="7416" y="6094"/>
                  </a:lnTo>
                  <a:lnTo>
                    <a:pt x="7460" y="6004"/>
                  </a:lnTo>
                  <a:lnTo>
                    <a:pt x="7504" y="5914"/>
                  </a:lnTo>
                  <a:lnTo>
                    <a:pt x="7544" y="5823"/>
                  </a:lnTo>
                  <a:lnTo>
                    <a:pt x="7584" y="5733"/>
                  </a:lnTo>
                  <a:lnTo>
                    <a:pt x="7622" y="5640"/>
                  </a:lnTo>
                  <a:lnTo>
                    <a:pt x="7658" y="5549"/>
                  </a:lnTo>
                  <a:lnTo>
                    <a:pt x="7693" y="5455"/>
                  </a:lnTo>
                  <a:lnTo>
                    <a:pt x="7725" y="5362"/>
                  </a:lnTo>
                  <a:lnTo>
                    <a:pt x="7757" y="5269"/>
                  </a:lnTo>
                  <a:lnTo>
                    <a:pt x="7786" y="5174"/>
                  </a:lnTo>
                  <a:lnTo>
                    <a:pt x="7814" y="5080"/>
                  </a:lnTo>
                  <a:lnTo>
                    <a:pt x="7840" y="4985"/>
                  </a:lnTo>
                  <a:lnTo>
                    <a:pt x="7864" y="4891"/>
                  </a:lnTo>
                  <a:lnTo>
                    <a:pt x="7886" y="4795"/>
                  </a:lnTo>
                  <a:lnTo>
                    <a:pt x="7907" y="4700"/>
                  </a:lnTo>
                  <a:lnTo>
                    <a:pt x="7925" y="4604"/>
                  </a:lnTo>
                  <a:lnTo>
                    <a:pt x="7942" y="4508"/>
                  </a:lnTo>
                  <a:lnTo>
                    <a:pt x="7957" y="4414"/>
                  </a:lnTo>
                  <a:lnTo>
                    <a:pt x="7971" y="4318"/>
                  </a:lnTo>
                  <a:lnTo>
                    <a:pt x="7983" y="4222"/>
                  </a:lnTo>
                  <a:lnTo>
                    <a:pt x="7992" y="4127"/>
                  </a:lnTo>
                  <a:lnTo>
                    <a:pt x="8000" y="4031"/>
                  </a:lnTo>
                  <a:lnTo>
                    <a:pt x="8005" y="3937"/>
                  </a:lnTo>
                  <a:lnTo>
                    <a:pt x="8009" y="3842"/>
                  </a:lnTo>
                  <a:lnTo>
                    <a:pt x="8012" y="3747"/>
                  </a:lnTo>
                  <a:lnTo>
                    <a:pt x="8013" y="3653"/>
                  </a:lnTo>
                  <a:lnTo>
                    <a:pt x="8011" y="3560"/>
                  </a:lnTo>
                  <a:lnTo>
                    <a:pt x="8007" y="3466"/>
                  </a:lnTo>
                  <a:lnTo>
                    <a:pt x="8003" y="3373"/>
                  </a:lnTo>
                  <a:lnTo>
                    <a:pt x="7996" y="3281"/>
                  </a:lnTo>
                  <a:lnTo>
                    <a:pt x="7987" y="3189"/>
                  </a:lnTo>
                  <a:lnTo>
                    <a:pt x="7976" y="3098"/>
                  </a:lnTo>
                  <a:lnTo>
                    <a:pt x="7964" y="3007"/>
                  </a:lnTo>
                  <a:lnTo>
                    <a:pt x="7949" y="2918"/>
                  </a:lnTo>
                  <a:lnTo>
                    <a:pt x="7933" y="2828"/>
                  </a:lnTo>
                  <a:lnTo>
                    <a:pt x="7915" y="2740"/>
                  </a:lnTo>
                  <a:lnTo>
                    <a:pt x="7896" y="2652"/>
                  </a:lnTo>
                  <a:lnTo>
                    <a:pt x="7873" y="2565"/>
                  </a:lnTo>
                  <a:lnTo>
                    <a:pt x="7851" y="2479"/>
                  </a:lnTo>
                  <a:lnTo>
                    <a:pt x="7825" y="2394"/>
                  </a:lnTo>
                  <a:lnTo>
                    <a:pt x="7799" y="2310"/>
                  </a:lnTo>
                  <a:lnTo>
                    <a:pt x="7770" y="2227"/>
                  </a:lnTo>
                  <a:lnTo>
                    <a:pt x="7739" y="2144"/>
                  </a:lnTo>
                  <a:lnTo>
                    <a:pt x="7707" y="2063"/>
                  </a:lnTo>
                  <a:lnTo>
                    <a:pt x="7673" y="1983"/>
                  </a:lnTo>
                  <a:lnTo>
                    <a:pt x="7638" y="1904"/>
                  </a:lnTo>
                  <a:lnTo>
                    <a:pt x="7601" y="1826"/>
                  </a:lnTo>
                  <a:lnTo>
                    <a:pt x="7561" y="1750"/>
                  </a:lnTo>
                  <a:lnTo>
                    <a:pt x="7521" y="1674"/>
                  </a:lnTo>
                  <a:lnTo>
                    <a:pt x="7479" y="1601"/>
                  </a:lnTo>
                  <a:lnTo>
                    <a:pt x="7436" y="1528"/>
                  </a:lnTo>
                  <a:lnTo>
                    <a:pt x="7390" y="1457"/>
                  </a:lnTo>
                  <a:lnTo>
                    <a:pt x="7343" y="1387"/>
                  </a:lnTo>
                  <a:lnTo>
                    <a:pt x="7295" y="1319"/>
                  </a:lnTo>
                  <a:lnTo>
                    <a:pt x="7245" y="1251"/>
                  </a:lnTo>
                  <a:lnTo>
                    <a:pt x="7193" y="1185"/>
                  </a:lnTo>
                  <a:lnTo>
                    <a:pt x="7141" y="1122"/>
                  </a:lnTo>
                  <a:lnTo>
                    <a:pt x="7086" y="1059"/>
                  </a:lnTo>
                  <a:lnTo>
                    <a:pt x="7030" y="998"/>
                  </a:lnTo>
                  <a:lnTo>
                    <a:pt x="6973" y="938"/>
                  </a:lnTo>
                  <a:lnTo>
                    <a:pt x="6915" y="881"/>
                  </a:lnTo>
                  <a:lnTo>
                    <a:pt x="6854" y="825"/>
                  </a:lnTo>
                  <a:lnTo>
                    <a:pt x="6793" y="770"/>
                  </a:lnTo>
                  <a:lnTo>
                    <a:pt x="6731" y="717"/>
                  </a:lnTo>
                  <a:lnTo>
                    <a:pt x="6667" y="666"/>
                  </a:lnTo>
                  <a:lnTo>
                    <a:pt x="6602" y="617"/>
                  </a:lnTo>
                  <a:lnTo>
                    <a:pt x="6536" y="569"/>
                  </a:lnTo>
                  <a:lnTo>
                    <a:pt x="6469" y="523"/>
                  </a:lnTo>
                  <a:lnTo>
                    <a:pt x="6399" y="480"/>
                  </a:lnTo>
                  <a:lnTo>
                    <a:pt x="6330" y="437"/>
                  </a:lnTo>
                  <a:lnTo>
                    <a:pt x="6259" y="397"/>
                  </a:lnTo>
                  <a:lnTo>
                    <a:pt x="6188" y="358"/>
                  </a:lnTo>
                  <a:lnTo>
                    <a:pt x="6115" y="322"/>
                  </a:lnTo>
                  <a:lnTo>
                    <a:pt x="6041" y="287"/>
                  </a:lnTo>
                  <a:lnTo>
                    <a:pt x="5966" y="254"/>
                  </a:lnTo>
                  <a:lnTo>
                    <a:pt x="5890" y="223"/>
                  </a:lnTo>
                  <a:lnTo>
                    <a:pt x="5814" y="194"/>
                  </a:lnTo>
                  <a:lnTo>
                    <a:pt x="5737" y="168"/>
                  </a:lnTo>
                  <a:lnTo>
                    <a:pt x="5658" y="142"/>
                  </a:lnTo>
                  <a:lnTo>
                    <a:pt x="5580" y="120"/>
                  </a:lnTo>
                  <a:lnTo>
                    <a:pt x="5500" y="98"/>
                  </a:lnTo>
                  <a:lnTo>
                    <a:pt x="5420" y="79"/>
                  </a:lnTo>
                  <a:lnTo>
                    <a:pt x="5339" y="62"/>
                  </a:lnTo>
                  <a:lnTo>
                    <a:pt x="5257" y="47"/>
                  </a:lnTo>
                  <a:lnTo>
                    <a:pt x="5175" y="35"/>
                  </a:lnTo>
                  <a:lnTo>
                    <a:pt x="5092" y="24"/>
                  </a:lnTo>
                  <a:lnTo>
                    <a:pt x="5009" y="15"/>
                  </a:lnTo>
                  <a:lnTo>
                    <a:pt x="4926" y="8"/>
                  </a:lnTo>
                  <a:lnTo>
                    <a:pt x="4842" y="4"/>
                  </a:lnTo>
                  <a:lnTo>
                    <a:pt x="4756" y="0"/>
                  </a:lnTo>
                  <a:lnTo>
                    <a:pt x="4671" y="0"/>
                  </a:lnTo>
                  <a:lnTo>
                    <a:pt x="4586" y="2"/>
                  </a:lnTo>
                  <a:lnTo>
                    <a:pt x="4501" y="5"/>
                  </a:lnTo>
                  <a:lnTo>
                    <a:pt x="4416" y="10"/>
                  </a:lnTo>
                  <a:lnTo>
                    <a:pt x="4329" y="18"/>
                  </a:lnTo>
                  <a:lnTo>
                    <a:pt x="4243" y="27"/>
                  </a:lnTo>
                  <a:lnTo>
                    <a:pt x="4157" y="39"/>
                  </a:lnTo>
                  <a:lnTo>
                    <a:pt x="4071" y="53"/>
                  </a:lnTo>
                  <a:lnTo>
                    <a:pt x="3984" y="68"/>
                  </a:lnTo>
                  <a:lnTo>
                    <a:pt x="3898" y="86"/>
                  </a:lnTo>
                  <a:lnTo>
                    <a:pt x="3812" y="105"/>
                  </a:lnTo>
                  <a:lnTo>
                    <a:pt x="3726" y="127"/>
                  </a:lnTo>
                  <a:lnTo>
                    <a:pt x="3639" y="151"/>
                  </a:lnTo>
                  <a:lnTo>
                    <a:pt x="3553" y="176"/>
                  </a:lnTo>
                  <a:lnTo>
                    <a:pt x="3468" y="204"/>
                  </a:lnTo>
                  <a:lnTo>
                    <a:pt x="3382" y="234"/>
                  </a:lnTo>
                  <a:lnTo>
                    <a:pt x="3297" y="265"/>
                  </a:lnTo>
                  <a:lnTo>
                    <a:pt x="3212" y="2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5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066" name="Group 2"/>
          <p:cNvGrpSpPr>
            <a:grpSpLocks/>
          </p:cNvGrpSpPr>
          <p:nvPr/>
        </p:nvGrpSpPr>
        <p:grpSpPr bwMode="auto">
          <a:xfrm>
            <a:off x="4205288" y="901700"/>
            <a:ext cx="3246437" cy="2190750"/>
            <a:chOff x="2649" y="568"/>
            <a:chExt cx="2045" cy="1380"/>
          </a:xfrm>
        </p:grpSpPr>
        <p:sp>
          <p:nvSpPr>
            <p:cNvPr id="92232" name="Line 3"/>
            <p:cNvSpPr>
              <a:spLocks noChangeShapeType="1"/>
            </p:cNvSpPr>
            <p:nvPr/>
          </p:nvSpPr>
          <p:spPr bwMode="auto">
            <a:xfrm>
              <a:off x="3675" y="568"/>
              <a:ext cx="0" cy="3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3" name="Line 4"/>
            <p:cNvSpPr>
              <a:spLocks noChangeShapeType="1"/>
            </p:cNvSpPr>
            <p:nvPr/>
          </p:nvSpPr>
          <p:spPr bwMode="auto">
            <a:xfrm>
              <a:off x="3675" y="941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4" name="Line 5"/>
            <p:cNvSpPr>
              <a:spLocks noChangeShapeType="1"/>
            </p:cNvSpPr>
            <p:nvPr/>
          </p:nvSpPr>
          <p:spPr bwMode="auto">
            <a:xfrm>
              <a:off x="3675" y="1040"/>
              <a:ext cx="0" cy="4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5" name="Line 6"/>
            <p:cNvSpPr>
              <a:spLocks noChangeShapeType="1"/>
            </p:cNvSpPr>
            <p:nvPr/>
          </p:nvSpPr>
          <p:spPr bwMode="auto">
            <a:xfrm>
              <a:off x="3675" y="153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6" name="Line 7"/>
            <p:cNvSpPr>
              <a:spLocks noChangeShapeType="1"/>
            </p:cNvSpPr>
            <p:nvPr/>
          </p:nvSpPr>
          <p:spPr bwMode="auto">
            <a:xfrm>
              <a:off x="3675" y="1631"/>
              <a:ext cx="0" cy="3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7" name="Line 8"/>
            <p:cNvSpPr>
              <a:spLocks noChangeShapeType="1"/>
            </p:cNvSpPr>
            <p:nvPr/>
          </p:nvSpPr>
          <p:spPr bwMode="auto">
            <a:xfrm>
              <a:off x="2649" y="1705"/>
              <a:ext cx="20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38" name="Freeform 9"/>
            <p:cNvSpPr>
              <a:spLocks/>
            </p:cNvSpPr>
            <p:nvPr/>
          </p:nvSpPr>
          <p:spPr bwMode="auto">
            <a:xfrm>
              <a:off x="2649" y="680"/>
              <a:ext cx="2045" cy="1025"/>
            </a:xfrm>
            <a:custGeom>
              <a:avLst/>
              <a:gdLst>
                <a:gd name="T0" fmla="*/ 1433 w 2302"/>
                <a:gd name="T1" fmla="*/ 687 h 1152"/>
                <a:gd name="T2" fmla="*/ 1428 w 2302"/>
                <a:gd name="T3" fmla="*/ 635 h 1152"/>
                <a:gd name="T4" fmla="*/ 1420 w 2302"/>
                <a:gd name="T5" fmla="*/ 585 h 1152"/>
                <a:gd name="T6" fmla="*/ 1410 w 2302"/>
                <a:gd name="T7" fmla="*/ 535 h 1152"/>
                <a:gd name="T8" fmla="*/ 1394 w 2302"/>
                <a:gd name="T9" fmla="*/ 486 h 1152"/>
                <a:gd name="T10" fmla="*/ 1376 w 2302"/>
                <a:gd name="T11" fmla="*/ 438 h 1152"/>
                <a:gd name="T12" fmla="*/ 1354 w 2302"/>
                <a:gd name="T13" fmla="*/ 391 h 1152"/>
                <a:gd name="T14" fmla="*/ 1329 w 2302"/>
                <a:gd name="T15" fmla="*/ 347 h 1152"/>
                <a:gd name="T16" fmla="*/ 1301 w 2302"/>
                <a:gd name="T17" fmla="*/ 303 h 1152"/>
                <a:gd name="T18" fmla="*/ 1269 w 2302"/>
                <a:gd name="T19" fmla="*/ 262 h 1152"/>
                <a:gd name="T20" fmla="*/ 1236 w 2302"/>
                <a:gd name="T21" fmla="*/ 224 h 1152"/>
                <a:gd name="T22" fmla="*/ 1198 w 2302"/>
                <a:gd name="T23" fmla="*/ 189 h 1152"/>
                <a:gd name="T24" fmla="*/ 1160 w 2302"/>
                <a:gd name="T25" fmla="*/ 155 h 1152"/>
                <a:gd name="T26" fmla="*/ 1119 w 2302"/>
                <a:gd name="T27" fmla="*/ 125 h 1152"/>
                <a:gd name="T28" fmla="*/ 1075 w 2302"/>
                <a:gd name="T29" fmla="*/ 97 h 1152"/>
                <a:gd name="T30" fmla="*/ 1030 w 2302"/>
                <a:gd name="T31" fmla="*/ 73 h 1152"/>
                <a:gd name="T32" fmla="*/ 983 w 2302"/>
                <a:gd name="T33" fmla="*/ 52 h 1152"/>
                <a:gd name="T34" fmla="*/ 935 w 2302"/>
                <a:gd name="T35" fmla="*/ 35 h 1152"/>
                <a:gd name="T36" fmla="*/ 887 w 2302"/>
                <a:gd name="T37" fmla="*/ 20 h 1152"/>
                <a:gd name="T38" fmla="*/ 836 w 2302"/>
                <a:gd name="T39" fmla="*/ 10 h 1152"/>
                <a:gd name="T40" fmla="*/ 784 w 2302"/>
                <a:gd name="T41" fmla="*/ 4 h 1152"/>
                <a:gd name="T42" fmla="*/ 733 w 2302"/>
                <a:gd name="T43" fmla="*/ 0 h 1152"/>
                <a:gd name="T44" fmla="*/ 682 w 2302"/>
                <a:gd name="T45" fmla="*/ 1 h 1152"/>
                <a:gd name="T46" fmla="*/ 632 w 2302"/>
                <a:gd name="T47" fmla="*/ 4 h 1152"/>
                <a:gd name="T48" fmla="*/ 581 w 2302"/>
                <a:gd name="T49" fmla="*/ 13 h 1152"/>
                <a:gd name="T50" fmla="*/ 531 w 2302"/>
                <a:gd name="T51" fmla="*/ 25 h 1152"/>
                <a:gd name="T52" fmla="*/ 482 w 2302"/>
                <a:gd name="T53" fmla="*/ 39 h 1152"/>
                <a:gd name="T54" fmla="*/ 434 w 2302"/>
                <a:gd name="T55" fmla="*/ 59 h 1152"/>
                <a:gd name="T56" fmla="*/ 387 w 2302"/>
                <a:gd name="T57" fmla="*/ 80 h 1152"/>
                <a:gd name="T58" fmla="*/ 343 w 2302"/>
                <a:gd name="T59" fmla="*/ 105 h 1152"/>
                <a:gd name="T60" fmla="*/ 301 w 2302"/>
                <a:gd name="T61" fmla="*/ 133 h 1152"/>
                <a:gd name="T62" fmla="*/ 260 w 2302"/>
                <a:gd name="T63" fmla="*/ 165 h 1152"/>
                <a:gd name="T64" fmla="*/ 223 w 2302"/>
                <a:gd name="T65" fmla="*/ 200 h 1152"/>
                <a:gd name="T66" fmla="*/ 187 w 2302"/>
                <a:gd name="T67" fmla="*/ 236 h 1152"/>
                <a:gd name="T68" fmla="*/ 154 w 2302"/>
                <a:gd name="T69" fmla="*/ 276 h 1152"/>
                <a:gd name="T70" fmla="*/ 123 w 2302"/>
                <a:gd name="T71" fmla="*/ 317 h 1152"/>
                <a:gd name="T72" fmla="*/ 96 w 2302"/>
                <a:gd name="T73" fmla="*/ 361 h 1152"/>
                <a:gd name="T74" fmla="*/ 72 w 2302"/>
                <a:gd name="T75" fmla="*/ 406 h 1152"/>
                <a:gd name="T76" fmla="*/ 52 w 2302"/>
                <a:gd name="T77" fmla="*/ 454 h 1152"/>
                <a:gd name="T78" fmla="*/ 35 w 2302"/>
                <a:gd name="T79" fmla="*/ 502 h 1152"/>
                <a:gd name="T80" fmla="*/ 20 w 2302"/>
                <a:gd name="T81" fmla="*/ 553 h 1152"/>
                <a:gd name="T82" fmla="*/ 10 w 2302"/>
                <a:gd name="T83" fmla="*/ 602 h 1152"/>
                <a:gd name="T84" fmla="*/ 4 w 2302"/>
                <a:gd name="T85" fmla="*/ 654 h 1152"/>
                <a:gd name="T86" fmla="*/ 0 w 2302"/>
                <a:gd name="T87" fmla="*/ 706 h 115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02" h="1152">
                  <a:moveTo>
                    <a:pt x="2302" y="1152"/>
                  </a:moveTo>
                  <a:lnTo>
                    <a:pt x="2302" y="1125"/>
                  </a:lnTo>
                  <a:lnTo>
                    <a:pt x="2301" y="1097"/>
                  </a:lnTo>
                  <a:lnTo>
                    <a:pt x="2299" y="1070"/>
                  </a:lnTo>
                  <a:lnTo>
                    <a:pt x="2297" y="1043"/>
                  </a:lnTo>
                  <a:lnTo>
                    <a:pt x="2294" y="1015"/>
                  </a:lnTo>
                  <a:lnTo>
                    <a:pt x="2291" y="988"/>
                  </a:lnTo>
                  <a:lnTo>
                    <a:pt x="2286" y="961"/>
                  </a:lnTo>
                  <a:lnTo>
                    <a:pt x="2281" y="934"/>
                  </a:lnTo>
                  <a:lnTo>
                    <a:pt x="2276" y="908"/>
                  </a:lnTo>
                  <a:lnTo>
                    <a:pt x="2269" y="881"/>
                  </a:lnTo>
                  <a:lnTo>
                    <a:pt x="2263" y="854"/>
                  </a:lnTo>
                  <a:lnTo>
                    <a:pt x="2256" y="828"/>
                  </a:lnTo>
                  <a:lnTo>
                    <a:pt x="2247" y="801"/>
                  </a:lnTo>
                  <a:lnTo>
                    <a:pt x="2238" y="776"/>
                  </a:lnTo>
                  <a:lnTo>
                    <a:pt x="2230" y="750"/>
                  </a:lnTo>
                  <a:lnTo>
                    <a:pt x="2219" y="724"/>
                  </a:lnTo>
                  <a:lnTo>
                    <a:pt x="2210" y="699"/>
                  </a:lnTo>
                  <a:lnTo>
                    <a:pt x="2198" y="673"/>
                  </a:lnTo>
                  <a:lnTo>
                    <a:pt x="2186" y="649"/>
                  </a:lnTo>
                  <a:lnTo>
                    <a:pt x="2175" y="624"/>
                  </a:lnTo>
                  <a:lnTo>
                    <a:pt x="2162" y="600"/>
                  </a:lnTo>
                  <a:lnTo>
                    <a:pt x="2148" y="576"/>
                  </a:lnTo>
                  <a:lnTo>
                    <a:pt x="2134" y="553"/>
                  </a:lnTo>
                  <a:lnTo>
                    <a:pt x="2119" y="530"/>
                  </a:lnTo>
                  <a:lnTo>
                    <a:pt x="2104" y="506"/>
                  </a:lnTo>
                  <a:lnTo>
                    <a:pt x="2088" y="484"/>
                  </a:lnTo>
                  <a:lnTo>
                    <a:pt x="2072" y="461"/>
                  </a:lnTo>
                  <a:lnTo>
                    <a:pt x="2056" y="440"/>
                  </a:lnTo>
                  <a:lnTo>
                    <a:pt x="2038" y="419"/>
                  </a:lnTo>
                  <a:lnTo>
                    <a:pt x="2021" y="398"/>
                  </a:lnTo>
                  <a:lnTo>
                    <a:pt x="2003" y="377"/>
                  </a:lnTo>
                  <a:lnTo>
                    <a:pt x="1984" y="357"/>
                  </a:lnTo>
                  <a:lnTo>
                    <a:pt x="1965" y="338"/>
                  </a:lnTo>
                  <a:lnTo>
                    <a:pt x="1946" y="319"/>
                  </a:lnTo>
                  <a:lnTo>
                    <a:pt x="1925" y="300"/>
                  </a:lnTo>
                  <a:lnTo>
                    <a:pt x="1905" y="282"/>
                  </a:lnTo>
                  <a:lnTo>
                    <a:pt x="1884" y="263"/>
                  </a:lnTo>
                  <a:lnTo>
                    <a:pt x="1863" y="246"/>
                  </a:lnTo>
                  <a:lnTo>
                    <a:pt x="1841" y="230"/>
                  </a:lnTo>
                  <a:lnTo>
                    <a:pt x="1819" y="213"/>
                  </a:lnTo>
                  <a:lnTo>
                    <a:pt x="1797" y="198"/>
                  </a:lnTo>
                  <a:lnTo>
                    <a:pt x="1773" y="184"/>
                  </a:lnTo>
                  <a:lnTo>
                    <a:pt x="1750" y="169"/>
                  </a:lnTo>
                  <a:lnTo>
                    <a:pt x="1726" y="155"/>
                  </a:lnTo>
                  <a:lnTo>
                    <a:pt x="1703" y="141"/>
                  </a:lnTo>
                  <a:lnTo>
                    <a:pt x="1678" y="128"/>
                  </a:lnTo>
                  <a:lnTo>
                    <a:pt x="1654" y="116"/>
                  </a:lnTo>
                  <a:lnTo>
                    <a:pt x="1629" y="105"/>
                  </a:lnTo>
                  <a:lnTo>
                    <a:pt x="1604" y="93"/>
                  </a:lnTo>
                  <a:lnTo>
                    <a:pt x="1579" y="82"/>
                  </a:lnTo>
                  <a:lnTo>
                    <a:pt x="1554" y="73"/>
                  </a:lnTo>
                  <a:lnTo>
                    <a:pt x="1527" y="63"/>
                  </a:lnTo>
                  <a:lnTo>
                    <a:pt x="1502" y="55"/>
                  </a:lnTo>
                  <a:lnTo>
                    <a:pt x="1475" y="47"/>
                  </a:lnTo>
                  <a:lnTo>
                    <a:pt x="1449" y="40"/>
                  </a:lnTo>
                  <a:lnTo>
                    <a:pt x="1423" y="32"/>
                  </a:lnTo>
                  <a:lnTo>
                    <a:pt x="1395" y="27"/>
                  </a:lnTo>
                  <a:lnTo>
                    <a:pt x="1369" y="21"/>
                  </a:lnTo>
                  <a:lnTo>
                    <a:pt x="1342" y="16"/>
                  </a:lnTo>
                  <a:lnTo>
                    <a:pt x="1315" y="12"/>
                  </a:lnTo>
                  <a:lnTo>
                    <a:pt x="1288" y="8"/>
                  </a:lnTo>
                  <a:lnTo>
                    <a:pt x="1260" y="6"/>
                  </a:lnTo>
                  <a:lnTo>
                    <a:pt x="1233" y="4"/>
                  </a:lnTo>
                  <a:lnTo>
                    <a:pt x="1206" y="1"/>
                  </a:lnTo>
                  <a:lnTo>
                    <a:pt x="1178" y="0"/>
                  </a:lnTo>
                  <a:lnTo>
                    <a:pt x="1151" y="0"/>
                  </a:lnTo>
                  <a:lnTo>
                    <a:pt x="1124" y="0"/>
                  </a:lnTo>
                  <a:lnTo>
                    <a:pt x="1096" y="1"/>
                  </a:lnTo>
                  <a:lnTo>
                    <a:pt x="1069" y="4"/>
                  </a:lnTo>
                  <a:lnTo>
                    <a:pt x="1042" y="6"/>
                  </a:lnTo>
                  <a:lnTo>
                    <a:pt x="1014" y="8"/>
                  </a:lnTo>
                  <a:lnTo>
                    <a:pt x="987" y="12"/>
                  </a:lnTo>
                  <a:lnTo>
                    <a:pt x="960" y="16"/>
                  </a:lnTo>
                  <a:lnTo>
                    <a:pt x="933" y="21"/>
                  </a:lnTo>
                  <a:lnTo>
                    <a:pt x="906" y="27"/>
                  </a:lnTo>
                  <a:lnTo>
                    <a:pt x="880" y="32"/>
                  </a:lnTo>
                  <a:lnTo>
                    <a:pt x="853" y="40"/>
                  </a:lnTo>
                  <a:lnTo>
                    <a:pt x="827" y="47"/>
                  </a:lnTo>
                  <a:lnTo>
                    <a:pt x="800" y="55"/>
                  </a:lnTo>
                  <a:lnTo>
                    <a:pt x="774" y="63"/>
                  </a:lnTo>
                  <a:lnTo>
                    <a:pt x="749" y="73"/>
                  </a:lnTo>
                  <a:lnTo>
                    <a:pt x="723" y="82"/>
                  </a:lnTo>
                  <a:lnTo>
                    <a:pt x="698" y="93"/>
                  </a:lnTo>
                  <a:lnTo>
                    <a:pt x="673" y="105"/>
                  </a:lnTo>
                  <a:lnTo>
                    <a:pt x="648" y="116"/>
                  </a:lnTo>
                  <a:lnTo>
                    <a:pt x="623" y="128"/>
                  </a:lnTo>
                  <a:lnTo>
                    <a:pt x="600" y="141"/>
                  </a:lnTo>
                  <a:lnTo>
                    <a:pt x="575" y="155"/>
                  </a:lnTo>
                  <a:lnTo>
                    <a:pt x="552" y="169"/>
                  </a:lnTo>
                  <a:lnTo>
                    <a:pt x="528" y="184"/>
                  </a:lnTo>
                  <a:lnTo>
                    <a:pt x="506" y="198"/>
                  </a:lnTo>
                  <a:lnTo>
                    <a:pt x="484" y="213"/>
                  </a:lnTo>
                  <a:lnTo>
                    <a:pt x="461" y="230"/>
                  </a:lnTo>
                  <a:lnTo>
                    <a:pt x="439" y="246"/>
                  </a:lnTo>
                  <a:lnTo>
                    <a:pt x="418" y="263"/>
                  </a:lnTo>
                  <a:lnTo>
                    <a:pt x="397" y="282"/>
                  </a:lnTo>
                  <a:lnTo>
                    <a:pt x="376" y="300"/>
                  </a:lnTo>
                  <a:lnTo>
                    <a:pt x="357" y="319"/>
                  </a:lnTo>
                  <a:lnTo>
                    <a:pt x="337" y="338"/>
                  </a:lnTo>
                  <a:lnTo>
                    <a:pt x="318" y="357"/>
                  </a:lnTo>
                  <a:lnTo>
                    <a:pt x="299" y="377"/>
                  </a:lnTo>
                  <a:lnTo>
                    <a:pt x="281" y="398"/>
                  </a:lnTo>
                  <a:lnTo>
                    <a:pt x="263" y="419"/>
                  </a:lnTo>
                  <a:lnTo>
                    <a:pt x="246" y="440"/>
                  </a:lnTo>
                  <a:lnTo>
                    <a:pt x="229" y="461"/>
                  </a:lnTo>
                  <a:lnTo>
                    <a:pt x="213" y="484"/>
                  </a:lnTo>
                  <a:lnTo>
                    <a:pt x="197" y="506"/>
                  </a:lnTo>
                  <a:lnTo>
                    <a:pt x="182" y="530"/>
                  </a:lnTo>
                  <a:lnTo>
                    <a:pt x="168" y="553"/>
                  </a:lnTo>
                  <a:lnTo>
                    <a:pt x="154" y="576"/>
                  </a:lnTo>
                  <a:lnTo>
                    <a:pt x="141" y="600"/>
                  </a:lnTo>
                  <a:lnTo>
                    <a:pt x="128" y="624"/>
                  </a:lnTo>
                  <a:lnTo>
                    <a:pt x="115" y="649"/>
                  </a:lnTo>
                  <a:lnTo>
                    <a:pt x="104" y="673"/>
                  </a:lnTo>
                  <a:lnTo>
                    <a:pt x="93" y="699"/>
                  </a:lnTo>
                  <a:lnTo>
                    <a:pt x="82" y="724"/>
                  </a:lnTo>
                  <a:lnTo>
                    <a:pt x="73" y="750"/>
                  </a:lnTo>
                  <a:lnTo>
                    <a:pt x="63" y="776"/>
                  </a:lnTo>
                  <a:lnTo>
                    <a:pt x="55" y="801"/>
                  </a:lnTo>
                  <a:lnTo>
                    <a:pt x="46" y="828"/>
                  </a:lnTo>
                  <a:lnTo>
                    <a:pt x="39" y="854"/>
                  </a:lnTo>
                  <a:lnTo>
                    <a:pt x="32" y="881"/>
                  </a:lnTo>
                  <a:lnTo>
                    <a:pt x="26" y="908"/>
                  </a:lnTo>
                  <a:lnTo>
                    <a:pt x="20" y="934"/>
                  </a:lnTo>
                  <a:lnTo>
                    <a:pt x="16" y="961"/>
                  </a:lnTo>
                  <a:lnTo>
                    <a:pt x="12" y="988"/>
                  </a:lnTo>
                  <a:lnTo>
                    <a:pt x="8" y="1015"/>
                  </a:lnTo>
                  <a:lnTo>
                    <a:pt x="5" y="1043"/>
                  </a:lnTo>
                  <a:lnTo>
                    <a:pt x="2" y="1070"/>
                  </a:lnTo>
                  <a:lnTo>
                    <a:pt x="1" y="1097"/>
                  </a:lnTo>
                  <a:lnTo>
                    <a:pt x="0" y="1125"/>
                  </a:lnTo>
                  <a:lnTo>
                    <a:pt x="0" y="11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6074" name="Group 10"/>
          <p:cNvGrpSpPr>
            <a:grpSpLocks/>
          </p:cNvGrpSpPr>
          <p:nvPr/>
        </p:nvGrpSpPr>
        <p:grpSpPr bwMode="auto">
          <a:xfrm>
            <a:off x="179388" y="1227138"/>
            <a:ext cx="3700462" cy="5514975"/>
            <a:chOff x="113" y="773"/>
            <a:chExt cx="2331" cy="3474"/>
          </a:xfrm>
        </p:grpSpPr>
        <p:sp>
          <p:nvSpPr>
            <p:cNvPr id="92207" name="Line 11"/>
            <p:cNvSpPr>
              <a:spLocks noChangeShapeType="1"/>
            </p:cNvSpPr>
            <p:nvPr/>
          </p:nvSpPr>
          <p:spPr bwMode="auto">
            <a:xfrm>
              <a:off x="1294" y="3744"/>
              <a:ext cx="0" cy="5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2208" name="Group 12"/>
            <p:cNvGrpSpPr>
              <a:grpSpLocks/>
            </p:cNvGrpSpPr>
            <p:nvPr/>
          </p:nvGrpSpPr>
          <p:grpSpPr bwMode="auto">
            <a:xfrm>
              <a:off x="113" y="773"/>
              <a:ext cx="2331" cy="3306"/>
              <a:chOff x="113" y="773"/>
              <a:chExt cx="2331" cy="3306"/>
            </a:xfrm>
          </p:grpSpPr>
          <p:sp>
            <p:nvSpPr>
              <p:cNvPr id="92209" name="Line 13"/>
              <p:cNvSpPr>
                <a:spLocks noChangeShapeType="1"/>
              </p:cNvSpPr>
              <p:nvPr/>
            </p:nvSpPr>
            <p:spPr bwMode="auto">
              <a:xfrm>
                <a:off x="113" y="3054"/>
                <a:ext cx="4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0" name="Line 14"/>
              <p:cNvSpPr>
                <a:spLocks noChangeShapeType="1"/>
              </p:cNvSpPr>
              <p:nvPr/>
            </p:nvSpPr>
            <p:spPr bwMode="auto">
              <a:xfrm>
                <a:off x="666" y="3054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1" name="Line 15"/>
              <p:cNvSpPr>
                <a:spLocks noChangeShapeType="1"/>
              </p:cNvSpPr>
              <p:nvPr/>
            </p:nvSpPr>
            <p:spPr bwMode="auto">
              <a:xfrm>
                <a:off x="766" y="3054"/>
                <a:ext cx="4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2" name="Line 16"/>
              <p:cNvSpPr>
                <a:spLocks noChangeShapeType="1"/>
              </p:cNvSpPr>
              <p:nvPr/>
            </p:nvSpPr>
            <p:spPr bwMode="auto">
              <a:xfrm>
                <a:off x="1257" y="3054"/>
                <a:ext cx="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3" name="Line 17"/>
              <p:cNvSpPr>
                <a:spLocks noChangeShapeType="1"/>
              </p:cNvSpPr>
              <p:nvPr/>
            </p:nvSpPr>
            <p:spPr bwMode="auto">
              <a:xfrm>
                <a:off x="1356" y="3054"/>
                <a:ext cx="4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4" name="Line 18"/>
              <p:cNvSpPr>
                <a:spLocks noChangeShapeType="1"/>
              </p:cNvSpPr>
              <p:nvPr/>
            </p:nvSpPr>
            <p:spPr bwMode="auto">
              <a:xfrm>
                <a:off x="1847" y="3054"/>
                <a:ext cx="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5" name="Line 19"/>
              <p:cNvSpPr>
                <a:spLocks noChangeShapeType="1"/>
              </p:cNvSpPr>
              <p:nvPr/>
            </p:nvSpPr>
            <p:spPr bwMode="auto">
              <a:xfrm>
                <a:off x="1940" y="3054"/>
                <a:ext cx="5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6" name="Line 20"/>
              <p:cNvSpPr>
                <a:spLocks noChangeShapeType="1"/>
              </p:cNvSpPr>
              <p:nvPr/>
            </p:nvSpPr>
            <p:spPr bwMode="auto">
              <a:xfrm>
                <a:off x="1294" y="1910"/>
                <a:ext cx="0" cy="5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7" name="Line 21"/>
              <p:cNvSpPr>
                <a:spLocks noChangeShapeType="1"/>
              </p:cNvSpPr>
              <p:nvPr/>
            </p:nvSpPr>
            <p:spPr bwMode="auto">
              <a:xfrm>
                <a:off x="1294" y="2470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8" name="Line 22"/>
              <p:cNvSpPr>
                <a:spLocks noChangeShapeType="1"/>
              </p:cNvSpPr>
              <p:nvPr/>
            </p:nvSpPr>
            <p:spPr bwMode="auto">
              <a:xfrm>
                <a:off x="1294" y="2563"/>
                <a:ext cx="0" cy="4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19" name="Line 23"/>
              <p:cNvSpPr>
                <a:spLocks noChangeShapeType="1"/>
              </p:cNvSpPr>
              <p:nvPr/>
            </p:nvSpPr>
            <p:spPr bwMode="auto">
              <a:xfrm>
                <a:off x="1294" y="3054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0" name="Line 24"/>
              <p:cNvSpPr>
                <a:spLocks noChangeShapeType="1"/>
              </p:cNvSpPr>
              <p:nvPr/>
            </p:nvSpPr>
            <p:spPr bwMode="auto">
              <a:xfrm>
                <a:off x="1294" y="3153"/>
                <a:ext cx="0" cy="4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1" name="Line 25"/>
              <p:cNvSpPr>
                <a:spLocks noChangeShapeType="1"/>
              </p:cNvSpPr>
              <p:nvPr/>
            </p:nvSpPr>
            <p:spPr bwMode="auto">
              <a:xfrm>
                <a:off x="1294" y="3644"/>
                <a:ext cx="0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2" name="Freeform 26"/>
              <p:cNvSpPr>
                <a:spLocks/>
              </p:cNvSpPr>
              <p:nvPr/>
            </p:nvSpPr>
            <p:spPr bwMode="auto">
              <a:xfrm>
                <a:off x="275" y="2028"/>
                <a:ext cx="2045" cy="2051"/>
              </a:xfrm>
              <a:custGeom>
                <a:avLst/>
                <a:gdLst>
                  <a:gd name="T0" fmla="*/ 1431 w 2302"/>
                  <a:gd name="T1" fmla="*/ 654 h 2304"/>
                  <a:gd name="T2" fmla="*/ 1418 w 2302"/>
                  <a:gd name="T3" fmla="*/ 569 h 2304"/>
                  <a:gd name="T4" fmla="*/ 1396 w 2302"/>
                  <a:gd name="T5" fmla="*/ 487 h 2304"/>
                  <a:gd name="T6" fmla="*/ 1362 w 2302"/>
                  <a:gd name="T7" fmla="*/ 408 h 2304"/>
                  <a:gd name="T8" fmla="*/ 1320 w 2302"/>
                  <a:gd name="T9" fmla="*/ 332 h 2304"/>
                  <a:gd name="T10" fmla="*/ 1269 w 2302"/>
                  <a:gd name="T11" fmla="*/ 263 h 2304"/>
                  <a:gd name="T12" fmla="*/ 1213 w 2302"/>
                  <a:gd name="T13" fmla="*/ 199 h 2304"/>
                  <a:gd name="T14" fmla="*/ 1146 w 2302"/>
                  <a:gd name="T15" fmla="*/ 144 h 2304"/>
                  <a:gd name="T16" fmla="*/ 1076 w 2302"/>
                  <a:gd name="T17" fmla="*/ 97 h 2304"/>
                  <a:gd name="T18" fmla="*/ 1000 w 2302"/>
                  <a:gd name="T19" fmla="*/ 59 h 2304"/>
                  <a:gd name="T20" fmla="*/ 919 w 2302"/>
                  <a:gd name="T21" fmla="*/ 29 h 2304"/>
                  <a:gd name="T22" fmla="*/ 837 w 2302"/>
                  <a:gd name="T23" fmla="*/ 10 h 2304"/>
                  <a:gd name="T24" fmla="*/ 752 w 2302"/>
                  <a:gd name="T25" fmla="*/ 2 h 2304"/>
                  <a:gd name="T26" fmla="*/ 666 w 2302"/>
                  <a:gd name="T27" fmla="*/ 3 h 2304"/>
                  <a:gd name="T28" fmla="*/ 582 w 2302"/>
                  <a:gd name="T29" fmla="*/ 13 h 2304"/>
                  <a:gd name="T30" fmla="*/ 499 w 2302"/>
                  <a:gd name="T31" fmla="*/ 35 h 2304"/>
                  <a:gd name="T32" fmla="*/ 419 w 2302"/>
                  <a:gd name="T33" fmla="*/ 66 h 2304"/>
                  <a:gd name="T34" fmla="*/ 344 w 2302"/>
                  <a:gd name="T35" fmla="*/ 106 h 2304"/>
                  <a:gd name="T36" fmla="*/ 274 w 2302"/>
                  <a:gd name="T37" fmla="*/ 155 h 2304"/>
                  <a:gd name="T38" fmla="*/ 211 w 2302"/>
                  <a:gd name="T39" fmla="*/ 212 h 2304"/>
                  <a:gd name="T40" fmla="*/ 154 w 2302"/>
                  <a:gd name="T41" fmla="*/ 278 h 2304"/>
                  <a:gd name="T42" fmla="*/ 104 w 2302"/>
                  <a:gd name="T43" fmla="*/ 346 h 2304"/>
                  <a:gd name="T44" fmla="*/ 66 w 2302"/>
                  <a:gd name="T45" fmla="*/ 423 h 2304"/>
                  <a:gd name="T46" fmla="*/ 35 w 2302"/>
                  <a:gd name="T47" fmla="*/ 503 h 2304"/>
                  <a:gd name="T48" fmla="*/ 14 w 2302"/>
                  <a:gd name="T49" fmla="*/ 588 h 2304"/>
                  <a:gd name="T50" fmla="*/ 3 w 2302"/>
                  <a:gd name="T51" fmla="*/ 672 h 2304"/>
                  <a:gd name="T52" fmla="*/ 1 w 2302"/>
                  <a:gd name="T53" fmla="*/ 758 h 2304"/>
                  <a:gd name="T54" fmla="*/ 10 w 2302"/>
                  <a:gd name="T55" fmla="*/ 844 h 2304"/>
                  <a:gd name="T56" fmla="*/ 29 w 2302"/>
                  <a:gd name="T57" fmla="*/ 928 h 2304"/>
                  <a:gd name="T58" fmla="*/ 59 w 2302"/>
                  <a:gd name="T59" fmla="*/ 1008 h 2304"/>
                  <a:gd name="T60" fmla="*/ 97 w 2302"/>
                  <a:gd name="T61" fmla="*/ 1085 h 2304"/>
                  <a:gd name="T62" fmla="*/ 143 w 2302"/>
                  <a:gd name="T63" fmla="*/ 1158 h 2304"/>
                  <a:gd name="T64" fmla="*/ 198 w 2302"/>
                  <a:gd name="T65" fmla="*/ 1223 h 2304"/>
                  <a:gd name="T66" fmla="*/ 260 w 2302"/>
                  <a:gd name="T67" fmla="*/ 1281 h 2304"/>
                  <a:gd name="T68" fmla="*/ 330 w 2302"/>
                  <a:gd name="T69" fmla="*/ 1333 h 2304"/>
                  <a:gd name="T70" fmla="*/ 405 w 2302"/>
                  <a:gd name="T71" fmla="*/ 1374 h 2304"/>
                  <a:gd name="T72" fmla="*/ 482 w 2302"/>
                  <a:gd name="T73" fmla="*/ 1407 h 2304"/>
                  <a:gd name="T74" fmla="*/ 564 w 2302"/>
                  <a:gd name="T75" fmla="*/ 1431 h 2304"/>
                  <a:gd name="T76" fmla="*/ 649 w 2302"/>
                  <a:gd name="T77" fmla="*/ 1443 h 2304"/>
                  <a:gd name="T78" fmla="*/ 734 w 2302"/>
                  <a:gd name="T79" fmla="*/ 1447 h 2304"/>
                  <a:gd name="T80" fmla="*/ 819 w 2302"/>
                  <a:gd name="T81" fmla="*/ 1439 h 2304"/>
                  <a:gd name="T82" fmla="*/ 902 w 2302"/>
                  <a:gd name="T83" fmla="*/ 1422 h 2304"/>
                  <a:gd name="T84" fmla="*/ 983 w 2302"/>
                  <a:gd name="T85" fmla="*/ 1396 h 2304"/>
                  <a:gd name="T86" fmla="*/ 1061 w 2302"/>
                  <a:gd name="T87" fmla="*/ 1358 h 2304"/>
                  <a:gd name="T88" fmla="*/ 1134 w 2302"/>
                  <a:gd name="T89" fmla="*/ 1313 h 2304"/>
                  <a:gd name="T90" fmla="*/ 1198 w 2302"/>
                  <a:gd name="T91" fmla="*/ 1260 h 2304"/>
                  <a:gd name="T92" fmla="*/ 1259 w 2302"/>
                  <a:gd name="T93" fmla="*/ 1198 h 2304"/>
                  <a:gd name="T94" fmla="*/ 1311 w 2302"/>
                  <a:gd name="T95" fmla="*/ 1130 h 2304"/>
                  <a:gd name="T96" fmla="*/ 1354 w 2302"/>
                  <a:gd name="T97" fmla="*/ 1056 h 2304"/>
                  <a:gd name="T98" fmla="*/ 1389 w 2302"/>
                  <a:gd name="T99" fmla="*/ 976 h 2304"/>
                  <a:gd name="T100" fmla="*/ 1414 w 2302"/>
                  <a:gd name="T101" fmla="*/ 894 h 2304"/>
                  <a:gd name="T102" fmla="*/ 1429 w 2302"/>
                  <a:gd name="T103" fmla="*/ 809 h 2304"/>
                  <a:gd name="T104" fmla="*/ 1434 w 2302"/>
                  <a:gd name="T105" fmla="*/ 724 h 230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302" h="2304">
                    <a:moveTo>
                      <a:pt x="2302" y="1152"/>
                    </a:moveTo>
                    <a:lnTo>
                      <a:pt x="2302" y="1125"/>
                    </a:lnTo>
                    <a:lnTo>
                      <a:pt x="2301" y="1097"/>
                    </a:lnTo>
                    <a:lnTo>
                      <a:pt x="2300" y="1070"/>
                    </a:lnTo>
                    <a:lnTo>
                      <a:pt x="2297" y="1042"/>
                    </a:lnTo>
                    <a:lnTo>
                      <a:pt x="2295" y="1015"/>
                    </a:lnTo>
                    <a:lnTo>
                      <a:pt x="2291" y="988"/>
                    </a:lnTo>
                    <a:lnTo>
                      <a:pt x="2286" y="961"/>
                    </a:lnTo>
                    <a:lnTo>
                      <a:pt x="2282" y="935"/>
                    </a:lnTo>
                    <a:lnTo>
                      <a:pt x="2277" y="907"/>
                    </a:lnTo>
                    <a:lnTo>
                      <a:pt x="2270" y="880"/>
                    </a:lnTo>
                    <a:lnTo>
                      <a:pt x="2264" y="854"/>
                    </a:lnTo>
                    <a:lnTo>
                      <a:pt x="2257" y="828"/>
                    </a:lnTo>
                    <a:lnTo>
                      <a:pt x="2248" y="801"/>
                    </a:lnTo>
                    <a:lnTo>
                      <a:pt x="2240" y="775"/>
                    </a:lnTo>
                    <a:lnTo>
                      <a:pt x="2230" y="749"/>
                    </a:lnTo>
                    <a:lnTo>
                      <a:pt x="2220" y="724"/>
                    </a:lnTo>
                    <a:lnTo>
                      <a:pt x="2210" y="698"/>
                    </a:lnTo>
                    <a:lnTo>
                      <a:pt x="2199" y="674"/>
                    </a:lnTo>
                    <a:lnTo>
                      <a:pt x="2187" y="649"/>
                    </a:lnTo>
                    <a:lnTo>
                      <a:pt x="2175" y="625"/>
                    </a:lnTo>
                    <a:lnTo>
                      <a:pt x="2162" y="600"/>
                    </a:lnTo>
                    <a:lnTo>
                      <a:pt x="2149" y="576"/>
                    </a:lnTo>
                    <a:lnTo>
                      <a:pt x="2134" y="552"/>
                    </a:lnTo>
                    <a:lnTo>
                      <a:pt x="2120" y="529"/>
                    </a:lnTo>
                    <a:lnTo>
                      <a:pt x="2105" y="507"/>
                    </a:lnTo>
                    <a:lnTo>
                      <a:pt x="2089" y="484"/>
                    </a:lnTo>
                    <a:lnTo>
                      <a:pt x="2073" y="462"/>
                    </a:lnTo>
                    <a:lnTo>
                      <a:pt x="2056" y="441"/>
                    </a:lnTo>
                    <a:lnTo>
                      <a:pt x="2039" y="418"/>
                    </a:lnTo>
                    <a:lnTo>
                      <a:pt x="2021" y="398"/>
                    </a:lnTo>
                    <a:lnTo>
                      <a:pt x="2003" y="378"/>
                    </a:lnTo>
                    <a:lnTo>
                      <a:pt x="1985" y="357"/>
                    </a:lnTo>
                    <a:lnTo>
                      <a:pt x="1966" y="337"/>
                    </a:lnTo>
                    <a:lnTo>
                      <a:pt x="1946" y="318"/>
                    </a:lnTo>
                    <a:lnTo>
                      <a:pt x="1925" y="300"/>
                    </a:lnTo>
                    <a:lnTo>
                      <a:pt x="1905" y="282"/>
                    </a:lnTo>
                    <a:lnTo>
                      <a:pt x="1885" y="264"/>
                    </a:lnTo>
                    <a:lnTo>
                      <a:pt x="1864" y="247"/>
                    </a:lnTo>
                    <a:lnTo>
                      <a:pt x="1841" y="230"/>
                    </a:lnTo>
                    <a:lnTo>
                      <a:pt x="1819" y="214"/>
                    </a:lnTo>
                    <a:lnTo>
                      <a:pt x="1797" y="198"/>
                    </a:lnTo>
                    <a:lnTo>
                      <a:pt x="1774" y="183"/>
                    </a:lnTo>
                    <a:lnTo>
                      <a:pt x="1751" y="168"/>
                    </a:lnTo>
                    <a:lnTo>
                      <a:pt x="1727" y="154"/>
                    </a:lnTo>
                    <a:lnTo>
                      <a:pt x="1703" y="141"/>
                    </a:lnTo>
                    <a:lnTo>
                      <a:pt x="1679" y="129"/>
                    </a:lnTo>
                    <a:lnTo>
                      <a:pt x="1655" y="116"/>
                    </a:lnTo>
                    <a:lnTo>
                      <a:pt x="1629" y="104"/>
                    </a:lnTo>
                    <a:lnTo>
                      <a:pt x="1605" y="93"/>
                    </a:lnTo>
                    <a:lnTo>
                      <a:pt x="1579" y="83"/>
                    </a:lnTo>
                    <a:lnTo>
                      <a:pt x="1554" y="73"/>
                    </a:lnTo>
                    <a:lnTo>
                      <a:pt x="1528" y="64"/>
                    </a:lnTo>
                    <a:lnTo>
                      <a:pt x="1502" y="55"/>
                    </a:lnTo>
                    <a:lnTo>
                      <a:pt x="1476" y="47"/>
                    </a:lnTo>
                    <a:lnTo>
                      <a:pt x="1449" y="39"/>
                    </a:lnTo>
                    <a:lnTo>
                      <a:pt x="1423" y="33"/>
                    </a:lnTo>
                    <a:lnTo>
                      <a:pt x="1396" y="26"/>
                    </a:lnTo>
                    <a:lnTo>
                      <a:pt x="1370" y="21"/>
                    </a:lnTo>
                    <a:lnTo>
                      <a:pt x="1343" y="16"/>
                    </a:lnTo>
                    <a:lnTo>
                      <a:pt x="1315" y="11"/>
                    </a:lnTo>
                    <a:lnTo>
                      <a:pt x="1289" y="8"/>
                    </a:lnTo>
                    <a:lnTo>
                      <a:pt x="1261" y="5"/>
                    </a:lnTo>
                    <a:lnTo>
                      <a:pt x="1233" y="3"/>
                    </a:lnTo>
                    <a:lnTo>
                      <a:pt x="1207" y="2"/>
                    </a:lnTo>
                    <a:lnTo>
                      <a:pt x="1179" y="1"/>
                    </a:lnTo>
                    <a:lnTo>
                      <a:pt x="1151" y="0"/>
                    </a:lnTo>
                    <a:lnTo>
                      <a:pt x="1125" y="1"/>
                    </a:lnTo>
                    <a:lnTo>
                      <a:pt x="1097" y="2"/>
                    </a:lnTo>
                    <a:lnTo>
                      <a:pt x="1069" y="3"/>
                    </a:lnTo>
                    <a:lnTo>
                      <a:pt x="1042" y="5"/>
                    </a:lnTo>
                    <a:lnTo>
                      <a:pt x="1015" y="8"/>
                    </a:lnTo>
                    <a:lnTo>
                      <a:pt x="987" y="11"/>
                    </a:lnTo>
                    <a:lnTo>
                      <a:pt x="961" y="16"/>
                    </a:lnTo>
                    <a:lnTo>
                      <a:pt x="934" y="21"/>
                    </a:lnTo>
                    <a:lnTo>
                      <a:pt x="906" y="26"/>
                    </a:lnTo>
                    <a:lnTo>
                      <a:pt x="880" y="33"/>
                    </a:lnTo>
                    <a:lnTo>
                      <a:pt x="853" y="39"/>
                    </a:lnTo>
                    <a:lnTo>
                      <a:pt x="828" y="47"/>
                    </a:lnTo>
                    <a:lnTo>
                      <a:pt x="801" y="55"/>
                    </a:lnTo>
                    <a:lnTo>
                      <a:pt x="775" y="64"/>
                    </a:lnTo>
                    <a:lnTo>
                      <a:pt x="749" y="73"/>
                    </a:lnTo>
                    <a:lnTo>
                      <a:pt x="723" y="83"/>
                    </a:lnTo>
                    <a:lnTo>
                      <a:pt x="699" y="93"/>
                    </a:lnTo>
                    <a:lnTo>
                      <a:pt x="673" y="104"/>
                    </a:lnTo>
                    <a:lnTo>
                      <a:pt x="649" y="116"/>
                    </a:lnTo>
                    <a:lnTo>
                      <a:pt x="624" y="129"/>
                    </a:lnTo>
                    <a:lnTo>
                      <a:pt x="600" y="141"/>
                    </a:lnTo>
                    <a:lnTo>
                      <a:pt x="576" y="154"/>
                    </a:lnTo>
                    <a:lnTo>
                      <a:pt x="553" y="168"/>
                    </a:lnTo>
                    <a:lnTo>
                      <a:pt x="529" y="183"/>
                    </a:lnTo>
                    <a:lnTo>
                      <a:pt x="506" y="198"/>
                    </a:lnTo>
                    <a:lnTo>
                      <a:pt x="484" y="214"/>
                    </a:lnTo>
                    <a:lnTo>
                      <a:pt x="461" y="230"/>
                    </a:lnTo>
                    <a:lnTo>
                      <a:pt x="440" y="247"/>
                    </a:lnTo>
                    <a:lnTo>
                      <a:pt x="419" y="264"/>
                    </a:lnTo>
                    <a:lnTo>
                      <a:pt x="397" y="282"/>
                    </a:lnTo>
                    <a:lnTo>
                      <a:pt x="377" y="300"/>
                    </a:lnTo>
                    <a:lnTo>
                      <a:pt x="357" y="318"/>
                    </a:lnTo>
                    <a:lnTo>
                      <a:pt x="338" y="337"/>
                    </a:lnTo>
                    <a:lnTo>
                      <a:pt x="319" y="357"/>
                    </a:lnTo>
                    <a:lnTo>
                      <a:pt x="299" y="378"/>
                    </a:lnTo>
                    <a:lnTo>
                      <a:pt x="281" y="398"/>
                    </a:lnTo>
                    <a:lnTo>
                      <a:pt x="264" y="418"/>
                    </a:lnTo>
                    <a:lnTo>
                      <a:pt x="246" y="441"/>
                    </a:lnTo>
                    <a:lnTo>
                      <a:pt x="230" y="462"/>
                    </a:lnTo>
                    <a:lnTo>
                      <a:pt x="214" y="484"/>
                    </a:lnTo>
                    <a:lnTo>
                      <a:pt x="198" y="507"/>
                    </a:lnTo>
                    <a:lnTo>
                      <a:pt x="183" y="529"/>
                    </a:lnTo>
                    <a:lnTo>
                      <a:pt x="168" y="552"/>
                    </a:lnTo>
                    <a:lnTo>
                      <a:pt x="155" y="576"/>
                    </a:lnTo>
                    <a:lnTo>
                      <a:pt x="141" y="600"/>
                    </a:lnTo>
                    <a:lnTo>
                      <a:pt x="128" y="625"/>
                    </a:lnTo>
                    <a:lnTo>
                      <a:pt x="116" y="649"/>
                    </a:lnTo>
                    <a:lnTo>
                      <a:pt x="105" y="674"/>
                    </a:lnTo>
                    <a:lnTo>
                      <a:pt x="93" y="698"/>
                    </a:lnTo>
                    <a:lnTo>
                      <a:pt x="83" y="724"/>
                    </a:lnTo>
                    <a:lnTo>
                      <a:pt x="73" y="749"/>
                    </a:lnTo>
                    <a:lnTo>
                      <a:pt x="64" y="775"/>
                    </a:lnTo>
                    <a:lnTo>
                      <a:pt x="55" y="801"/>
                    </a:lnTo>
                    <a:lnTo>
                      <a:pt x="47" y="828"/>
                    </a:lnTo>
                    <a:lnTo>
                      <a:pt x="40" y="854"/>
                    </a:lnTo>
                    <a:lnTo>
                      <a:pt x="33" y="880"/>
                    </a:lnTo>
                    <a:lnTo>
                      <a:pt x="27" y="907"/>
                    </a:lnTo>
                    <a:lnTo>
                      <a:pt x="22" y="935"/>
                    </a:lnTo>
                    <a:lnTo>
                      <a:pt x="16" y="961"/>
                    </a:lnTo>
                    <a:lnTo>
                      <a:pt x="12" y="988"/>
                    </a:lnTo>
                    <a:lnTo>
                      <a:pt x="9" y="1015"/>
                    </a:lnTo>
                    <a:lnTo>
                      <a:pt x="6" y="1042"/>
                    </a:lnTo>
                    <a:lnTo>
                      <a:pt x="3" y="1070"/>
                    </a:lnTo>
                    <a:lnTo>
                      <a:pt x="1" y="1097"/>
                    </a:lnTo>
                    <a:lnTo>
                      <a:pt x="0" y="1125"/>
                    </a:lnTo>
                    <a:lnTo>
                      <a:pt x="0" y="1152"/>
                    </a:lnTo>
                    <a:lnTo>
                      <a:pt x="0" y="1179"/>
                    </a:lnTo>
                    <a:lnTo>
                      <a:pt x="1" y="1207"/>
                    </a:lnTo>
                    <a:lnTo>
                      <a:pt x="3" y="1235"/>
                    </a:lnTo>
                    <a:lnTo>
                      <a:pt x="6" y="1261"/>
                    </a:lnTo>
                    <a:lnTo>
                      <a:pt x="9" y="1289"/>
                    </a:lnTo>
                    <a:lnTo>
                      <a:pt x="12" y="1316"/>
                    </a:lnTo>
                    <a:lnTo>
                      <a:pt x="16" y="1343"/>
                    </a:lnTo>
                    <a:lnTo>
                      <a:pt x="22" y="1370"/>
                    </a:lnTo>
                    <a:lnTo>
                      <a:pt x="27" y="1397"/>
                    </a:lnTo>
                    <a:lnTo>
                      <a:pt x="33" y="1423"/>
                    </a:lnTo>
                    <a:lnTo>
                      <a:pt x="40" y="1450"/>
                    </a:lnTo>
                    <a:lnTo>
                      <a:pt x="47" y="1476"/>
                    </a:lnTo>
                    <a:lnTo>
                      <a:pt x="55" y="1503"/>
                    </a:lnTo>
                    <a:lnTo>
                      <a:pt x="64" y="1529"/>
                    </a:lnTo>
                    <a:lnTo>
                      <a:pt x="73" y="1554"/>
                    </a:lnTo>
                    <a:lnTo>
                      <a:pt x="83" y="1580"/>
                    </a:lnTo>
                    <a:lnTo>
                      <a:pt x="93" y="1605"/>
                    </a:lnTo>
                    <a:lnTo>
                      <a:pt x="105" y="1631"/>
                    </a:lnTo>
                    <a:lnTo>
                      <a:pt x="116" y="1655"/>
                    </a:lnTo>
                    <a:lnTo>
                      <a:pt x="128" y="1680"/>
                    </a:lnTo>
                    <a:lnTo>
                      <a:pt x="141" y="1704"/>
                    </a:lnTo>
                    <a:lnTo>
                      <a:pt x="155" y="1728"/>
                    </a:lnTo>
                    <a:lnTo>
                      <a:pt x="168" y="1751"/>
                    </a:lnTo>
                    <a:lnTo>
                      <a:pt x="183" y="1775"/>
                    </a:lnTo>
                    <a:lnTo>
                      <a:pt x="198" y="1798"/>
                    </a:lnTo>
                    <a:lnTo>
                      <a:pt x="214" y="1820"/>
                    </a:lnTo>
                    <a:lnTo>
                      <a:pt x="230" y="1843"/>
                    </a:lnTo>
                    <a:lnTo>
                      <a:pt x="246" y="1864"/>
                    </a:lnTo>
                    <a:lnTo>
                      <a:pt x="264" y="1885"/>
                    </a:lnTo>
                    <a:lnTo>
                      <a:pt x="281" y="1907"/>
                    </a:lnTo>
                    <a:lnTo>
                      <a:pt x="299" y="1927"/>
                    </a:lnTo>
                    <a:lnTo>
                      <a:pt x="319" y="1947"/>
                    </a:lnTo>
                    <a:lnTo>
                      <a:pt x="338" y="1966"/>
                    </a:lnTo>
                    <a:lnTo>
                      <a:pt x="357" y="1985"/>
                    </a:lnTo>
                    <a:lnTo>
                      <a:pt x="377" y="2005"/>
                    </a:lnTo>
                    <a:lnTo>
                      <a:pt x="397" y="2023"/>
                    </a:lnTo>
                    <a:lnTo>
                      <a:pt x="419" y="2041"/>
                    </a:lnTo>
                    <a:lnTo>
                      <a:pt x="440" y="2058"/>
                    </a:lnTo>
                    <a:lnTo>
                      <a:pt x="461" y="2075"/>
                    </a:lnTo>
                    <a:lnTo>
                      <a:pt x="484" y="2091"/>
                    </a:lnTo>
                    <a:lnTo>
                      <a:pt x="506" y="2106"/>
                    </a:lnTo>
                    <a:lnTo>
                      <a:pt x="529" y="2122"/>
                    </a:lnTo>
                    <a:lnTo>
                      <a:pt x="553" y="2136"/>
                    </a:lnTo>
                    <a:lnTo>
                      <a:pt x="576" y="2149"/>
                    </a:lnTo>
                    <a:lnTo>
                      <a:pt x="600" y="2163"/>
                    </a:lnTo>
                    <a:lnTo>
                      <a:pt x="624" y="2176"/>
                    </a:lnTo>
                    <a:lnTo>
                      <a:pt x="649" y="2189"/>
                    </a:lnTo>
                    <a:lnTo>
                      <a:pt x="673" y="2200"/>
                    </a:lnTo>
                    <a:lnTo>
                      <a:pt x="699" y="2211"/>
                    </a:lnTo>
                    <a:lnTo>
                      <a:pt x="723" y="2222"/>
                    </a:lnTo>
                    <a:lnTo>
                      <a:pt x="749" y="2231"/>
                    </a:lnTo>
                    <a:lnTo>
                      <a:pt x="775" y="2241"/>
                    </a:lnTo>
                    <a:lnTo>
                      <a:pt x="801" y="2249"/>
                    </a:lnTo>
                    <a:lnTo>
                      <a:pt x="828" y="2258"/>
                    </a:lnTo>
                    <a:lnTo>
                      <a:pt x="853" y="2264"/>
                    </a:lnTo>
                    <a:lnTo>
                      <a:pt x="880" y="2272"/>
                    </a:lnTo>
                    <a:lnTo>
                      <a:pt x="906" y="2278"/>
                    </a:lnTo>
                    <a:lnTo>
                      <a:pt x="934" y="2284"/>
                    </a:lnTo>
                    <a:lnTo>
                      <a:pt x="961" y="2288"/>
                    </a:lnTo>
                    <a:lnTo>
                      <a:pt x="987" y="2292"/>
                    </a:lnTo>
                    <a:lnTo>
                      <a:pt x="1015" y="2296"/>
                    </a:lnTo>
                    <a:lnTo>
                      <a:pt x="1042" y="2298"/>
                    </a:lnTo>
                    <a:lnTo>
                      <a:pt x="1069" y="2302"/>
                    </a:lnTo>
                    <a:lnTo>
                      <a:pt x="1097" y="2303"/>
                    </a:lnTo>
                    <a:lnTo>
                      <a:pt x="1125" y="2304"/>
                    </a:lnTo>
                    <a:lnTo>
                      <a:pt x="1151" y="2304"/>
                    </a:lnTo>
                    <a:lnTo>
                      <a:pt x="1179" y="2304"/>
                    </a:lnTo>
                    <a:lnTo>
                      <a:pt x="1207" y="2303"/>
                    </a:lnTo>
                    <a:lnTo>
                      <a:pt x="1233" y="2302"/>
                    </a:lnTo>
                    <a:lnTo>
                      <a:pt x="1261" y="2298"/>
                    </a:lnTo>
                    <a:lnTo>
                      <a:pt x="1289" y="2296"/>
                    </a:lnTo>
                    <a:lnTo>
                      <a:pt x="1315" y="2292"/>
                    </a:lnTo>
                    <a:lnTo>
                      <a:pt x="1343" y="2288"/>
                    </a:lnTo>
                    <a:lnTo>
                      <a:pt x="1370" y="2284"/>
                    </a:lnTo>
                    <a:lnTo>
                      <a:pt x="1396" y="2278"/>
                    </a:lnTo>
                    <a:lnTo>
                      <a:pt x="1423" y="2272"/>
                    </a:lnTo>
                    <a:lnTo>
                      <a:pt x="1449" y="2264"/>
                    </a:lnTo>
                    <a:lnTo>
                      <a:pt x="1476" y="2258"/>
                    </a:lnTo>
                    <a:lnTo>
                      <a:pt x="1502" y="2249"/>
                    </a:lnTo>
                    <a:lnTo>
                      <a:pt x="1528" y="2241"/>
                    </a:lnTo>
                    <a:lnTo>
                      <a:pt x="1554" y="2231"/>
                    </a:lnTo>
                    <a:lnTo>
                      <a:pt x="1579" y="2222"/>
                    </a:lnTo>
                    <a:lnTo>
                      <a:pt x="1605" y="2211"/>
                    </a:lnTo>
                    <a:lnTo>
                      <a:pt x="1629" y="2200"/>
                    </a:lnTo>
                    <a:lnTo>
                      <a:pt x="1655" y="2189"/>
                    </a:lnTo>
                    <a:lnTo>
                      <a:pt x="1679" y="2176"/>
                    </a:lnTo>
                    <a:lnTo>
                      <a:pt x="1703" y="2163"/>
                    </a:lnTo>
                    <a:lnTo>
                      <a:pt x="1727" y="2149"/>
                    </a:lnTo>
                    <a:lnTo>
                      <a:pt x="1751" y="2136"/>
                    </a:lnTo>
                    <a:lnTo>
                      <a:pt x="1774" y="2122"/>
                    </a:lnTo>
                    <a:lnTo>
                      <a:pt x="1797" y="2106"/>
                    </a:lnTo>
                    <a:lnTo>
                      <a:pt x="1819" y="2091"/>
                    </a:lnTo>
                    <a:lnTo>
                      <a:pt x="1841" y="2075"/>
                    </a:lnTo>
                    <a:lnTo>
                      <a:pt x="1864" y="2058"/>
                    </a:lnTo>
                    <a:lnTo>
                      <a:pt x="1885" y="2041"/>
                    </a:lnTo>
                    <a:lnTo>
                      <a:pt x="1905" y="2023"/>
                    </a:lnTo>
                    <a:lnTo>
                      <a:pt x="1925" y="2005"/>
                    </a:lnTo>
                    <a:lnTo>
                      <a:pt x="1946" y="1985"/>
                    </a:lnTo>
                    <a:lnTo>
                      <a:pt x="1966" y="1966"/>
                    </a:lnTo>
                    <a:lnTo>
                      <a:pt x="1985" y="1947"/>
                    </a:lnTo>
                    <a:lnTo>
                      <a:pt x="2003" y="1927"/>
                    </a:lnTo>
                    <a:lnTo>
                      <a:pt x="2021" y="1907"/>
                    </a:lnTo>
                    <a:lnTo>
                      <a:pt x="2039" y="1885"/>
                    </a:lnTo>
                    <a:lnTo>
                      <a:pt x="2056" y="1864"/>
                    </a:lnTo>
                    <a:lnTo>
                      <a:pt x="2073" y="1843"/>
                    </a:lnTo>
                    <a:lnTo>
                      <a:pt x="2089" y="1820"/>
                    </a:lnTo>
                    <a:lnTo>
                      <a:pt x="2105" y="1798"/>
                    </a:lnTo>
                    <a:lnTo>
                      <a:pt x="2120" y="1775"/>
                    </a:lnTo>
                    <a:lnTo>
                      <a:pt x="2134" y="1751"/>
                    </a:lnTo>
                    <a:lnTo>
                      <a:pt x="2149" y="1728"/>
                    </a:lnTo>
                    <a:lnTo>
                      <a:pt x="2162" y="1704"/>
                    </a:lnTo>
                    <a:lnTo>
                      <a:pt x="2175" y="1680"/>
                    </a:lnTo>
                    <a:lnTo>
                      <a:pt x="2187" y="1655"/>
                    </a:lnTo>
                    <a:lnTo>
                      <a:pt x="2199" y="1631"/>
                    </a:lnTo>
                    <a:lnTo>
                      <a:pt x="2210" y="1605"/>
                    </a:lnTo>
                    <a:lnTo>
                      <a:pt x="2220" y="1580"/>
                    </a:lnTo>
                    <a:lnTo>
                      <a:pt x="2230" y="1554"/>
                    </a:lnTo>
                    <a:lnTo>
                      <a:pt x="2240" y="1529"/>
                    </a:lnTo>
                    <a:lnTo>
                      <a:pt x="2248" y="1503"/>
                    </a:lnTo>
                    <a:lnTo>
                      <a:pt x="2257" y="1476"/>
                    </a:lnTo>
                    <a:lnTo>
                      <a:pt x="2264" y="1450"/>
                    </a:lnTo>
                    <a:lnTo>
                      <a:pt x="2270" y="1423"/>
                    </a:lnTo>
                    <a:lnTo>
                      <a:pt x="2277" y="1397"/>
                    </a:lnTo>
                    <a:lnTo>
                      <a:pt x="2282" y="1370"/>
                    </a:lnTo>
                    <a:lnTo>
                      <a:pt x="2286" y="1343"/>
                    </a:lnTo>
                    <a:lnTo>
                      <a:pt x="2291" y="1316"/>
                    </a:lnTo>
                    <a:lnTo>
                      <a:pt x="2295" y="1289"/>
                    </a:lnTo>
                    <a:lnTo>
                      <a:pt x="2297" y="1261"/>
                    </a:lnTo>
                    <a:lnTo>
                      <a:pt x="2300" y="1235"/>
                    </a:lnTo>
                    <a:lnTo>
                      <a:pt x="2301" y="1207"/>
                    </a:lnTo>
                    <a:lnTo>
                      <a:pt x="2302" y="1179"/>
                    </a:lnTo>
                    <a:lnTo>
                      <a:pt x="2302" y="115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3" name="Line 27"/>
              <p:cNvSpPr>
                <a:spLocks noChangeShapeType="1"/>
              </p:cNvSpPr>
              <p:nvPr/>
            </p:nvSpPr>
            <p:spPr bwMode="auto">
              <a:xfrm>
                <a:off x="275" y="1705"/>
                <a:ext cx="204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4" name="Freeform 28"/>
              <p:cNvSpPr>
                <a:spLocks/>
              </p:cNvSpPr>
              <p:nvPr/>
            </p:nvSpPr>
            <p:spPr bwMode="auto">
              <a:xfrm>
                <a:off x="1710" y="773"/>
                <a:ext cx="610" cy="932"/>
              </a:xfrm>
              <a:custGeom>
                <a:avLst/>
                <a:gdLst>
                  <a:gd name="T0" fmla="*/ 438 w 681"/>
                  <a:gd name="T1" fmla="*/ 649 h 1051"/>
                  <a:gd name="T2" fmla="*/ 438 w 681"/>
                  <a:gd name="T3" fmla="*/ 636 h 1051"/>
                  <a:gd name="T4" fmla="*/ 438 w 681"/>
                  <a:gd name="T5" fmla="*/ 623 h 1051"/>
                  <a:gd name="T6" fmla="*/ 438 w 681"/>
                  <a:gd name="T7" fmla="*/ 609 h 1051"/>
                  <a:gd name="T8" fmla="*/ 436 w 681"/>
                  <a:gd name="T9" fmla="*/ 596 h 1051"/>
                  <a:gd name="T10" fmla="*/ 435 w 681"/>
                  <a:gd name="T11" fmla="*/ 583 h 1051"/>
                  <a:gd name="T12" fmla="*/ 434 w 681"/>
                  <a:gd name="T13" fmla="*/ 570 h 1051"/>
                  <a:gd name="T14" fmla="*/ 433 w 681"/>
                  <a:gd name="T15" fmla="*/ 556 h 1051"/>
                  <a:gd name="T16" fmla="*/ 431 w 681"/>
                  <a:gd name="T17" fmla="*/ 544 h 1051"/>
                  <a:gd name="T18" fmla="*/ 428 w 681"/>
                  <a:gd name="T19" fmla="*/ 530 h 1051"/>
                  <a:gd name="T20" fmla="*/ 425 w 681"/>
                  <a:gd name="T21" fmla="*/ 516 h 1051"/>
                  <a:gd name="T22" fmla="*/ 424 w 681"/>
                  <a:gd name="T23" fmla="*/ 504 h 1051"/>
                  <a:gd name="T24" fmla="*/ 420 w 681"/>
                  <a:gd name="T25" fmla="*/ 489 h 1051"/>
                  <a:gd name="T26" fmla="*/ 417 w 681"/>
                  <a:gd name="T27" fmla="*/ 477 h 1051"/>
                  <a:gd name="T28" fmla="*/ 413 w 681"/>
                  <a:gd name="T29" fmla="*/ 464 h 1051"/>
                  <a:gd name="T30" fmla="*/ 410 w 681"/>
                  <a:gd name="T31" fmla="*/ 451 h 1051"/>
                  <a:gd name="T32" fmla="*/ 404 w 681"/>
                  <a:gd name="T33" fmla="*/ 439 h 1051"/>
                  <a:gd name="T34" fmla="*/ 401 w 681"/>
                  <a:gd name="T35" fmla="*/ 426 h 1051"/>
                  <a:gd name="T36" fmla="*/ 396 w 681"/>
                  <a:gd name="T37" fmla="*/ 412 h 1051"/>
                  <a:gd name="T38" fmla="*/ 392 w 681"/>
                  <a:gd name="T39" fmla="*/ 400 h 1051"/>
                  <a:gd name="T40" fmla="*/ 386 w 681"/>
                  <a:gd name="T41" fmla="*/ 388 h 1051"/>
                  <a:gd name="T42" fmla="*/ 382 w 681"/>
                  <a:gd name="T43" fmla="*/ 374 h 1051"/>
                  <a:gd name="T44" fmla="*/ 375 w 681"/>
                  <a:gd name="T45" fmla="*/ 363 h 1051"/>
                  <a:gd name="T46" fmla="*/ 370 w 681"/>
                  <a:gd name="T47" fmla="*/ 351 h 1051"/>
                  <a:gd name="T48" fmla="*/ 364 w 681"/>
                  <a:gd name="T49" fmla="*/ 338 h 1051"/>
                  <a:gd name="T50" fmla="*/ 358 w 681"/>
                  <a:gd name="T51" fmla="*/ 326 h 1051"/>
                  <a:gd name="T52" fmla="*/ 351 w 681"/>
                  <a:gd name="T53" fmla="*/ 314 h 1051"/>
                  <a:gd name="T54" fmla="*/ 344 w 681"/>
                  <a:gd name="T55" fmla="*/ 302 h 1051"/>
                  <a:gd name="T56" fmla="*/ 338 w 681"/>
                  <a:gd name="T57" fmla="*/ 291 h 1051"/>
                  <a:gd name="T58" fmla="*/ 331 w 681"/>
                  <a:gd name="T59" fmla="*/ 280 h 1051"/>
                  <a:gd name="T60" fmla="*/ 323 w 681"/>
                  <a:gd name="T61" fmla="*/ 268 h 1051"/>
                  <a:gd name="T62" fmla="*/ 316 w 681"/>
                  <a:gd name="T63" fmla="*/ 256 h 1051"/>
                  <a:gd name="T64" fmla="*/ 307 w 681"/>
                  <a:gd name="T65" fmla="*/ 246 h 1051"/>
                  <a:gd name="T66" fmla="*/ 300 w 681"/>
                  <a:gd name="T67" fmla="*/ 235 h 1051"/>
                  <a:gd name="T68" fmla="*/ 291 w 681"/>
                  <a:gd name="T69" fmla="*/ 224 h 1051"/>
                  <a:gd name="T70" fmla="*/ 283 w 681"/>
                  <a:gd name="T71" fmla="*/ 212 h 1051"/>
                  <a:gd name="T72" fmla="*/ 274 w 681"/>
                  <a:gd name="T73" fmla="*/ 202 h 1051"/>
                  <a:gd name="T74" fmla="*/ 265 w 681"/>
                  <a:gd name="T75" fmla="*/ 192 h 1051"/>
                  <a:gd name="T76" fmla="*/ 257 w 681"/>
                  <a:gd name="T77" fmla="*/ 182 h 1051"/>
                  <a:gd name="T78" fmla="*/ 247 w 681"/>
                  <a:gd name="T79" fmla="*/ 172 h 1051"/>
                  <a:gd name="T80" fmla="*/ 237 w 681"/>
                  <a:gd name="T81" fmla="*/ 162 h 1051"/>
                  <a:gd name="T82" fmla="*/ 228 w 681"/>
                  <a:gd name="T83" fmla="*/ 153 h 1051"/>
                  <a:gd name="T84" fmla="*/ 218 w 681"/>
                  <a:gd name="T85" fmla="*/ 143 h 1051"/>
                  <a:gd name="T86" fmla="*/ 209 w 681"/>
                  <a:gd name="T87" fmla="*/ 134 h 1051"/>
                  <a:gd name="T88" fmla="*/ 198 w 681"/>
                  <a:gd name="T89" fmla="*/ 124 h 1051"/>
                  <a:gd name="T90" fmla="*/ 188 w 681"/>
                  <a:gd name="T91" fmla="*/ 115 h 1051"/>
                  <a:gd name="T92" fmla="*/ 176 w 681"/>
                  <a:gd name="T93" fmla="*/ 107 h 1051"/>
                  <a:gd name="T94" fmla="*/ 166 w 681"/>
                  <a:gd name="T95" fmla="*/ 98 h 1051"/>
                  <a:gd name="T96" fmla="*/ 155 w 681"/>
                  <a:gd name="T97" fmla="*/ 90 h 1051"/>
                  <a:gd name="T98" fmla="*/ 143 w 681"/>
                  <a:gd name="T99" fmla="*/ 82 h 1051"/>
                  <a:gd name="T100" fmla="*/ 133 w 681"/>
                  <a:gd name="T101" fmla="*/ 74 h 1051"/>
                  <a:gd name="T102" fmla="*/ 120 w 681"/>
                  <a:gd name="T103" fmla="*/ 66 h 1051"/>
                  <a:gd name="T104" fmla="*/ 109 w 681"/>
                  <a:gd name="T105" fmla="*/ 59 h 1051"/>
                  <a:gd name="T106" fmla="*/ 98 w 681"/>
                  <a:gd name="T107" fmla="*/ 51 h 1051"/>
                  <a:gd name="T108" fmla="*/ 86 w 681"/>
                  <a:gd name="T109" fmla="*/ 43 h 1051"/>
                  <a:gd name="T110" fmla="*/ 74 w 681"/>
                  <a:gd name="T111" fmla="*/ 36 h 1051"/>
                  <a:gd name="T112" fmla="*/ 63 w 681"/>
                  <a:gd name="T113" fmla="*/ 30 h 1051"/>
                  <a:gd name="T114" fmla="*/ 50 w 681"/>
                  <a:gd name="T115" fmla="*/ 24 h 1051"/>
                  <a:gd name="T116" fmla="*/ 38 w 681"/>
                  <a:gd name="T117" fmla="*/ 17 h 1051"/>
                  <a:gd name="T118" fmla="*/ 25 w 681"/>
                  <a:gd name="T119" fmla="*/ 11 h 1051"/>
                  <a:gd name="T120" fmla="*/ 12 w 681"/>
                  <a:gd name="T121" fmla="*/ 4 h 1051"/>
                  <a:gd name="T122" fmla="*/ 0 w 681"/>
                  <a:gd name="T123" fmla="*/ 0 h 105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1" h="1051">
                    <a:moveTo>
                      <a:pt x="681" y="1051"/>
                    </a:moveTo>
                    <a:lnTo>
                      <a:pt x="681" y="1029"/>
                    </a:lnTo>
                    <a:lnTo>
                      <a:pt x="681" y="1008"/>
                    </a:lnTo>
                    <a:lnTo>
                      <a:pt x="680" y="986"/>
                    </a:lnTo>
                    <a:lnTo>
                      <a:pt x="678" y="964"/>
                    </a:lnTo>
                    <a:lnTo>
                      <a:pt x="677" y="943"/>
                    </a:lnTo>
                    <a:lnTo>
                      <a:pt x="674" y="922"/>
                    </a:lnTo>
                    <a:lnTo>
                      <a:pt x="672" y="899"/>
                    </a:lnTo>
                    <a:lnTo>
                      <a:pt x="669" y="878"/>
                    </a:lnTo>
                    <a:lnTo>
                      <a:pt x="665" y="857"/>
                    </a:lnTo>
                    <a:lnTo>
                      <a:pt x="661" y="835"/>
                    </a:lnTo>
                    <a:lnTo>
                      <a:pt x="657" y="814"/>
                    </a:lnTo>
                    <a:lnTo>
                      <a:pt x="653" y="793"/>
                    </a:lnTo>
                    <a:lnTo>
                      <a:pt x="647" y="771"/>
                    </a:lnTo>
                    <a:lnTo>
                      <a:pt x="642" y="750"/>
                    </a:lnTo>
                    <a:lnTo>
                      <a:pt x="636" y="730"/>
                    </a:lnTo>
                    <a:lnTo>
                      <a:pt x="629" y="709"/>
                    </a:lnTo>
                    <a:lnTo>
                      <a:pt x="623" y="688"/>
                    </a:lnTo>
                    <a:lnTo>
                      <a:pt x="616" y="667"/>
                    </a:lnTo>
                    <a:lnTo>
                      <a:pt x="609" y="647"/>
                    </a:lnTo>
                    <a:lnTo>
                      <a:pt x="600" y="627"/>
                    </a:lnTo>
                    <a:lnTo>
                      <a:pt x="593" y="606"/>
                    </a:lnTo>
                    <a:lnTo>
                      <a:pt x="584" y="586"/>
                    </a:lnTo>
                    <a:lnTo>
                      <a:pt x="575" y="567"/>
                    </a:lnTo>
                    <a:lnTo>
                      <a:pt x="565" y="547"/>
                    </a:lnTo>
                    <a:lnTo>
                      <a:pt x="556" y="528"/>
                    </a:lnTo>
                    <a:lnTo>
                      <a:pt x="546" y="508"/>
                    </a:lnTo>
                    <a:lnTo>
                      <a:pt x="535" y="489"/>
                    </a:lnTo>
                    <a:lnTo>
                      <a:pt x="525" y="470"/>
                    </a:lnTo>
                    <a:lnTo>
                      <a:pt x="514" y="452"/>
                    </a:lnTo>
                    <a:lnTo>
                      <a:pt x="502" y="434"/>
                    </a:lnTo>
                    <a:lnTo>
                      <a:pt x="491" y="415"/>
                    </a:lnTo>
                    <a:lnTo>
                      <a:pt x="478" y="397"/>
                    </a:lnTo>
                    <a:lnTo>
                      <a:pt x="465" y="380"/>
                    </a:lnTo>
                    <a:lnTo>
                      <a:pt x="452" y="362"/>
                    </a:lnTo>
                    <a:lnTo>
                      <a:pt x="440" y="344"/>
                    </a:lnTo>
                    <a:lnTo>
                      <a:pt x="426" y="327"/>
                    </a:lnTo>
                    <a:lnTo>
                      <a:pt x="412" y="310"/>
                    </a:lnTo>
                    <a:lnTo>
                      <a:pt x="398" y="294"/>
                    </a:lnTo>
                    <a:lnTo>
                      <a:pt x="384" y="278"/>
                    </a:lnTo>
                    <a:lnTo>
                      <a:pt x="369" y="262"/>
                    </a:lnTo>
                    <a:lnTo>
                      <a:pt x="354" y="247"/>
                    </a:lnTo>
                    <a:lnTo>
                      <a:pt x="338" y="231"/>
                    </a:lnTo>
                    <a:lnTo>
                      <a:pt x="324" y="216"/>
                    </a:lnTo>
                    <a:lnTo>
                      <a:pt x="308" y="201"/>
                    </a:lnTo>
                    <a:lnTo>
                      <a:pt x="291" y="187"/>
                    </a:lnTo>
                    <a:lnTo>
                      <a:pt x="275" y="172"/>
                    </a:lnTo>
                    <a:lnTo>
                      <a:pt x="258" y="158"/>
                    </a:lnTo>
                    <a:lnTo>
                      <a:pt x="241" y="144"/>
                    </a:lnTo>
                    <a:lnTo>
                      <a:pt x="223" y="132"/>
                    </a:lnTo>
                    <a:lnTo>
                      <a:pt x="206" y="119"/>
                    </a:lnTo>
                    <a:lnTo>
                      <a:pt x="188" y="106"/>
                    </a:lnTo>
                    <a:lnTo>
                      <a:pt x="170" y="94"/>
                    </a:lnTo>
                    <a:lnTo>
                      <a:pt x="152" y="81"/>
                    </a:lnTo>
                    <a:lnTo>
                      <a:pt x="134" y="70"/>
                    </a:lnTo>
                    <a:lnTo>
                      <a:pt x="116" y="59"/>
                    </a:lnTo>
                    <a:lnTo>
                      <a:pt x="97" y="48"/>
                    </a:lnTo>
                    <a:lnTo>
                      <a:pt x="78" y="38"/>
                    </a:lnTo>
                    <a:lnTo>
                      <a:pt x="58" y="27"/>
                    </a:lnTo>
                    <a:lnTo>
                      <a:pt x="39" y="18"/>
                    </a:lnTo>
                    <a:lnTo>
                      <a:pt x="19" y="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5" name="Line 29"/>
              <p:cNvSpPr>
                <a:spLocks noChangeShapeType="1"/>
              </p:cNvSpPr>
              <p:nvPr/>
            </p:nvSpPr>
            <p:spPr bwMode="auto">
              <a:xfrm>
                <a:off x="623" y="935"/>
                <a:ext cx="0" cy="5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6" name="Line 30"/>
              <p:cNvSpPr>
                <a:spLocks noChangeShapeType="1"/>
              </p:cNvSpPr>
              <p:nvPr/>
            </p:nvSpPr>
            <p:spPr bwMode="auto">
              <a:xfrm>
                <a:off x="623" y="1438"/>
                <a:ext cx="108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7" name="Line 31"/>
              <p:cNvSpPr>
                <a:spLocks noChangeShapeType="1"/>
              </p:cNvSpPr>
              <p:nvPr/>
            </p:nvSpPr>
            <p:spPr bwMode="auto">
              <a:xfrm flipV="1">
                <a:off x="1710" y="773"/>
                <a:ext cx="0" cy="6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8" name="Freeform 32"/>
              <p:cNvSpPr>
                <a:spLocks/>
              </p:cNvSpPr>
              <p:nvPr/>
            </p:nvSpPr>
            <p:spPr bwMode="auto">
              <a:xfrm>
                <a:off x="275" y="935"/>
                <a:ext cx="348" cy="770"/>
              </a:xfrm>
              <a:custGeom>
                <a:avLst/>
                <a:gdLst>
                  <a:gd name="T0" fmla="*/ 242 w 393"/>
                  <a:gd name="T1" fmla="*/ 0 h 866"/>
                  <a:gd name="T2" fmla="*/ 232 w 393"/>
                  <a:gd name="T3" fmla="*/ 9 h 866"/>
                  <a:gd name="T4" fmla="*/ 222 w 393"/>
                  <a:gd name="T5" fmla="*/ 18 h 866"/>
                  <a:gd name="T6" fmla="*/ 212 w 393"/>
                  <a:gd name="T7" fmla="*/ 27 h 866"/>
                  <a:gd name="T8" fmla="*/ 203 w 393"/>
                  <a:gd name="T9" fmla="*/ 36 h 866"/>
                  <a:gd name="T10" fmla="*/ 193 w 393"/>
                  <a:gd name="T11" fmla="*/ 47 h 866"/>
                  <a:gd name="T12" fmla="*/ 185 w 393"/>
                  <a:gd name="T13" fmla="*/ 57 h 866"/>
                  <a:gd name="T14" fmla="*/ 175 w 393"/>
                  <a:gd name="T15" fmla="*/ 67 h 866"/>
                  <a:gd name="T16" fmla="*/ 167 w 393"/>
                  <a:gd name="T17" fmla="*/ 77 h 866"/>
                  <a:gd name="T18" fmla="*/ 159 w 393"/>
                  <a:gd name="T19" fmla="*/ 87 h 866"/>
                  <a:gd name="T20" fmla="*/ 150 w 393"/>
                  <a:gd name="T21" fmla="*/ 98 h 866"/>
                  <a:gd name="T22" fmla="*/ 142 w 393"/>
                  <a:gd name="T23" fmla="*/ 110 h 866"/>
                  <a:gd name="T24" fmla="*/ 134 w 393"/>
                  <a:gd name="T25" fmla="*/ 120 h 866"/>
                  <a:gd name="T26" fmla="*/ 127 w 393"/>
                  <a:gd name="T27" fmla="*/ 132 h 866"/>
                  <a:gd name="T28" fmla="*/ 119 w 393"/>
                  <a:gd name="T29" fmla="*/ 143 h 866"/>
                  <a:gd name="T30" fmla="*/ 112 w 393"/>
                  <a:gd name="T31" fmla="*/ 155 h 866"/>
                  <a:gd name="T32" fmla="*/ 105 w 393"/>
                  <a:gd name="T33" fmla="*/ 166 h 866"/>
                  <a:gd name="T34" fmla="*/ 97 w 393"/>
                  <a:gd name="T35" fmla="*/ 178 h 866"/>
                  <a:gd name="T36" fmla="*/ 90 w 393"/>
                  <a:gd name="T37" fmla="*/ 189 h 866"/>
                  <a:gd name="T38" fmla="*/ 84 w 393"/>
                  <a:gd name="T39" fmla="*/ 201 h 866"/>
                  <a:gd name="T40" fmla="*/ 78 w 393"/>
                  <a:gd name="T41" fmla="*/ 213 h 866"/>
                  <a:gd name="T42" fmla="*/ 72 w 393"/>
                  <a:gd name="T43" fmla="*/ 225 h 866"/>
                  <a:gd name="T44" fmla="*/ 66 w 393"/>
                  <a:gd name="T45" fmla="*/ 238 h 866"/>
                  <a:gd name="T46" fmla="*/ 60 w 393"/>
                  <a:gd name="T47" fmla="*/ 251 h 866"/>
                  <a:gd name="T48" fmla="*/ 56 w 393"/>
                  <a:gd name="T49" fmla="*/ 262 h 866"/>
                  <a:gd name="T50" fmla="*/ 51 w 393"/>
                  <a:gd name="T51" fmla="*/ 276 h 866"/>
                  <a:gd name="T52" fmla="*/ 45 w 393"/>
                  <a:gd name="T53" fmla="*/ 289 h 866"/>
                  <a:gd name="T54" fmla="*/ 40 w 393"/>
                  <a:gd name="T55" fmla="*/ 301 h 866"/>
                  <a:gd name="T56" fmla="*/ 37 w 393"/>
                  <a:gd name="T57" fmla="*/ 314 h 866"/>
                  <a:gd name="T58" fmla="*/ 32 w 393"/>
                  <a:gd name="T59" fmla="*/ 326 h 866"/>
                  <a:gd name="T60" fmla="*/ 28 w 393"/>
                  <a:gd name="T61" fmla="*/ 340 h 866"/>
                  <a:gd name="T62" fmla="*/ 25 w 393"/>
                  <a:gd name="T63" fmla="*/ 352 h 866"/>
                  <a:gd name="T64" fmla="*/ 21 w 393"/>
                  <a:gd name="T65" fmla="*/ 365 h 866"/>
                  <a:gd name="T66" fmla="*/ 19 w 393"/>
                  <a:gd name="T67" fmla="*/ 380 h 866"/>
                  <a:gd name="T68" fmla="*/ 15 w 393"/>
                  <a:gd name="T69" fmla="*/ 392 h 866"/>
                  <a:gd name="T70" fmla="*/ 12 w 393"/>
                  <a:gd name="T71" fmla="*/ 405 h 866"/>
                  <a:gd name="T72" fmla="*/ 11 w 393"/>
                  <a:gd name="T73" fmla="*/ 420 h 866"/>
                  <a:gd name="T74" fmla="*/ 9 w 393"/>
                  <a:gd name="T75" fmla="*/ 433 h 866"/>
                  <a:gd name="T76" fmla="*/ 7 w 393"/>
                  <a:gd name="T77" fmla="*/ 446 h 866"/>
                  <a:gd name="T78" fmla="*/ 4 w 393"/>
                  <a:gd name="T79" fmla="*/ 460 h 866"/>
                  <a:gd name="T80" fmla="*/ 4 w 393"/>
                  <a:gd name="T81" fmla="*/ 474 h 866"/>
                  <a:gd name="T82" fmla="*/ 3 w 393"/>
                  <a:gd name="T83" fmla="*/ 487 h 866"/>
                  <a:gd name="T84" fmla="*/ 2 w 393"/>
                  <a:gd name="T85" fmla="*/ 500 h 866"/>
                  <a:gd name="T86" fmla="*/ 1 w 393"/>
                  <a:gd name="T87" fmla="*/ 515 h 866"/>
                  <a:gd name="T88" fmla="*/ 0 w 393"/>
                  <a:gd name="T89" fmla="*/ 527 h 866"/>
                  <a:gd name="T90" fmla="*/ 0 w 393"/>
                  <a:gd name="T91" fmla="*/ 541 h 86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93" h="866">
                    <a:moveTo>
                      <a:pt x="393" y="0"/>
                    </a:moveTo>
                    <a:lnTo>
                      <a:pt x="377" y="14"/>
                    </a:lnTo>
                    <a:lnTo>
                      <a:pt x="361" y="29"/>
                    </a:lnTo>
                    <a:lnTo>
                      <a:pt x="345" y="43"/>
                    </a:lnTo>
                    <a:lnTo>
                      <a:pt x="330" y="59"/>
                    </a:lnTo>
                    <a:lnTo>
                      <a:pt x="314" y="75"/>
                    </a:lnTo>
                    <a:lnTo>
                      <a:pt x="301" y="91"/>
                    </a:lnTo>
                    <a:lnTo>
                      <a:pt x="286" y="107"/>
                    </a:lnTo>
                    <a:lnTo>
                      <a:pt x="272" y="124"/>
                    </a:lnTo>
                    <a:lnTo>
                      <a:pt x="258" y="140"/>
                    </a:lnTo>
                    <a:lnTo>
                      <a:pt x="244" y="157"/>
                    </a:lnTo>
                    <a:lnTo>
                      <a:pt x="230" y="175"/>
                    </a:lnTo>
                    <a:lnTo>
                      <a:pt x="217" y="192"/>
                    </a:lnTo>
                    <a:lnTo>
                      <a:pt x="205" y="211"/>
                    </a:lnTo>
                    <a:lnTo>
                      <a:pt x="193" y="229"/>
                    </a:lnTo>
                    <a:lnTo>
                      <a:pt x="181" y="247"/>
                    </a:lnTo>
                    <a:lnTo>
                      <a:pt x="170" y="265"/>
                    </a:lnTo>
                    <a:lnTo>
                      <a:pt x="158" y="284"/>
                    </a:lnTo>
                    <a:lnTo>
                      <a:pt x="147" y="303"/>
                    </a:lnTo>
                    <a:lnTo>
                      <a:pt x="137" y="322"/>
                    </a:lnTo>
                    <a:lnTo>
                      <a:pt x="127" y="342"/>
                    </a:lnTo>
                    <a:lnTo>
                      <a:pt x="117" y="361"/>
                    </a:lnTo>
                    <a:lnTo>
                      <a:pt x="108" y="381"/>
                    </a:lnTo>
                    <a:lnTo>
                      <a:pt x="98" y="400"/>
                    </a:lnTo>
                    <a:lnTo>
                      <a:pt x="90" y="420"/>
                    </a:lnTo>
                    <a:lnTo>
                      <a:pt x="82" y="441"/>
                    </a:lnTo>
                    <a:lnTo>
                      <a:pt x="74" y="461"/>
                    </a:lnTo>
                    <a:lnTo>
                      <a:pt x="66" y="481"/>
                    </a:lnTo>
                    <a:lnTo>
                      <a:pt x="60" y="502"/>
                    </a:lnTo>
                    <a:lnTo>
                      <a:pt x="52" y="523"/>
                    </a:lnTo>
                    <a:lnTo>
                      <a:pt x="46" y="544"/>
                    </a:lnTo>
                    <a:lnTo>
                      <a:pt x="41" y="564"/>
                    </a:lnTo>
                    <a:lnTo>
                      <a:pt x="35" y="585"/>
                    </a:lnTo>
                    <a:lnTo>
                      <a:pt x="30" y="607"/>
                    </a:lnTo>
                    <a:lnTo>
                      <a:pt x="25" y="628"/>
                    </a:lnTo>
                    <a:lnTo>
                      <a:pt x="20" y="649"/>
                    </a:lnTo>
                    <a:lnTo>
                      <a:pt x="17" y="671"/>
                    </a:lnTo>
                    <a:lnTo>
                      <a:pt x="13" y="693"/>
                    </a:lnTo>
                    <a:lnTo>
                      <a:pt x="11" y="714"/>
                    </a:lnTo>
                    <a:lnTo>
                      <a:pt x="8" y="735"/>
                    </a:lnTo>
                    <a:lnTo>
                      <a:pt x="6" y="758"/>
                    </a:lnTo>
                    <a:lnTo>
                      <a:pt x="3" y="779"/>
                    </a:lnTo>
                    <a:lnTo>
                      <a:pt x="2" y="800"/>
                    </a:lnTo>
                    <a:lnTo>
                      <a:pt x="1" y="823"/>
                    </a:lnTo>
                    <a:lnTo>
                      <a:pt x="0" y="844"/>
                    </a:lnTo>
                    <a:lnTo>
                      <a:pt x="0" y="86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29" name="Line 33"/>
              <p:cNvSpPr>
                <a:spLocks noChangeShapeType="1"/>
              </p:cNvSpPr>
              <p:nvPr/>
            </p:nvSpPr>
            <p:spPr bwMode="auto">
              <a:xfrm>
                <a:off x="1294" y="904"/>
                <a:ext cx="0" cy="3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30" name="Line 34"/>
              <p:cNvSpPr>
                <a:spLocks noChangeShapeType="1"/>
              </p:cNvSpPr>
              <p:nvPr/>
            </p:nvSpPr>
            <p:spPr bwMode="auto">
              <a:xfrm>
                <a:off x="1294" y="1332"/>
                <a:ext cx="0" cy="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2231" name="Line 35"/>
              <p:cNvSpPr>
                <a:spLocks noChangeShapeType="1"/>
              </p:cNvSpPr>
              <p:nvPr/>
            </p:nvSpPr>
            <p:spPr bwMode="auto">
              <a:xfrm>
                <a:off x="1294" y="1432"/>
                <a:ext cx="0" cy="3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92164" name="Text Box 36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sp>
        <p:nvSpPr>
          <p:cNvPr id="216101" name="Line 37"/>
          <p:cNvSpPr>
            <a:spLocks noChangeShapeType="1"/>
          </p:cNvSpPr>
          <p:nvPr/>
        </p:nvSpPr>
        <p:spPr bwMode="auto">
          <a:xfrm flipH="1">
            <a:off x="485775" y="2282825"/>
            <a:ext cx="5032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02" name="Line 38"/>
          <p:cNvSpPr>
            <a:spLocks noChangeShapeType="1"/>
          </p:cNvSpPr>
          <p:nvPr/>
        </p:nvSpPr>
        <p:spPr bwMode="auto">
          <a:xfrm>
            <a:off x="485775" y="2282825"/>
            <a:ext cx="0" cy="25654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03" name="Freeform 39"/>
          <p:cNvSpPr>
            <a:spLocks/>
          </p:cNvSpPr>
          <p:nvPr/>
        </p:nvSpPr>
        <p:spPr bwMode="auto">
          <a:xfrm>
            <a:off x="485775" y="3279775"/>
            <a:ext cx="3136900" cy="3136900"/>
          </a:xfrm>
          <a:custGeom>
            <a:avLst/>
            <a:gdLst>
              <a:gd name="T0" fmla="*/ 2147483647 w 2224"/>
              <a:gd name="T1" fmla="*/ 2147483647 h 2225"/>
              <a:gd name="T2" fmla="*/ 2147483647 w 2224"/>
              <a:gd name="T3" fmla="*/ 2147483647 h 2225"/>
              <a:gd name="T4" fmla="*/ 2147483647 w 2224"/>
              <a:gd name="T5" fmla="*/ 2147483647 h 2225"/>
              <a:gd name="T6" fmla="*/ 2147483647 w 2224"/>
              <a:gd name="T7" fmla="*/ 2147483647 h 2225"/>
              <a:gd name="T8" fmla="*/ 2147483647 w 2224"/>
              <a:gd name="T9" fmla="*/ 2147483647 h 2225"/>
              <a:gd name="T10" fmla="*/ 2147483647 w 2224"/>
              <a:gd name="T11" fmla="*/ 2147483647 h 2225"/>
              <a:gd name="T12" fmla="*/ 2147483647 w 2224"/>
              <a:gd name="T13" fmla="*/ 2147483647 h 2225"/>
              <a:gd name="T14" fmla="*/ 2147483647 w 2224"/>
              <a:gd name="T15" fmla="*/ 2147483647 h 2225"/>
              <a:gd name="T16" fmla="*/ 2147483647 w 2224"/>
              <a:gd name="T17" fmla="*/ 2147483647 h 2225"/>
              <a:gd name="T18" fmla="*/ 2147483647 w 2224"/>
              <a:gd name="T19" fmla="*/ 2147483647 h 2225"/>
              <a:gd name="T20" fmla="*/ 2147483647 w 2224"/>
              <a:gd name="T21" fmla="*/ 2147483647 h 2225"/>
              <a:gd name="T22" fmla="*/ 2147483647 w 2224"/>
              <a:gd name="T23" fmla="*/ 2147483647 h 2225"/>
              <a:gd name="T24" fmla="*/ 2147483647 w 2224"/>
              <a:gd name="T25" fmla="*/ 2147483647 h 2225"/>
              <a:gd name="T26" fmla="*/ 2147483647 w 2224"/>
              <a:gd name="T27" fmla="*/ 2147483647 h 2225"/>
              <a:gd name="T28" fmla="*/ 2147483647 w 2224"/>
              <a:gd name="T29" fmla="*/ 0 h 2225"/>
              <a:gd name="T30" fmla="*/ 2147483647 w 2224"/>
              <a:gd name="T31" fmla="*/ 2147483647 h 2225"/>
              <a:gd name="T32" fmla="*/ 2147483647 w 2224"/>
              <a:gd name="T33" fmla="*/ 2147483647 h 2225"/>
              <a:gd name="T34" fmla="*/ 2147483647 w 2224"/>
              <a:gd name="T35" fmla="*/ 2147483647 h 2225"/>
              <a:gd name="T36" fmla="*/ 2147483647 w 2224"/>
              <a:gd name="T37" fmla="*/ 2147483647 h 2225"/>
              <a:gd name="T38" fmla="*/ 2147483647 w 2224"/>
              <a:gd name="T39" fmla="*/ 2147483647 h 2225"/>
              <a:gd name="T40" fmla="*/ 2147483647 w 2224"/>
              <a:gd name="T41" fmla="*/ 2147483647 h 2225"/>
              <a:gd name="T42" fmla="*/ 2147483647 w 2224"/>
              <a:gd name="T43" fmla="*/ 2147483647 h 2225"/>
              <a:gd name="T44" fmla="*/ 2147483647 w 2224"/>
              <a:gd name="T45" fmla="*/ 2147483647 h 2225"/>
              <a:gd name="T46" fmla="*/ 2147483647 w 2224"/>
              <a:gd name="T47" fmla="*/ 2147483647 h 2225"/>
              <a:gd name="T48" fmla="*/ 2147483647 w 2224"/>
              <a:gd name="T49" fmla="*/ 2147483647 h 2225"/>
              <a:gd name="T50" fmla="*/ 2147483647 w 2224"/>
              <a:gd name="T51" fmla="*/ 2147483647 h 2225"/>
              <a:gd name="T52" fmla="*/ 2147483647 w 2224"/>
              <a:gd name="T53" fmla="*/ 2147483647 h 2225"/>
              <a:gd name="T54" fmla="*/ 2147483647 w 2224"/>
              <a:gd name="T55" fmla="*/ 2147483647 h 2225"/>
              <a:gd name="T56" fmla="*/ 2147483647 w 2224"/>
              <a:gd name="T57" fmla="*/ 2147483647 h 2225"/>
              <a:gd name="T58" fmla="*/ 2147483647 w 2224"/>
              <a:gd name="T59" fmla="*/ 2147483647 h 2225"/>
              <a:gd name="T60" fmla="*/ 2147483647 w 2224"/>
              <a:gd name="T61" fmla="*/ 2147483647 h 2225"/>
              <a:gd name="T62" fmla="*/ 2147483647 w 2224"/>
              <a:gd name="T63" fmla="*/ 2147483647 h 2225"/>
              <a:gd name="T64" fmla="*/ 2147483647 w 2224"/>
              <a:gd name="T65" fmla="*/ 2147483647 h 2225"/>
              <a:gd name="T66" fmla="*/ 2147483647 w 2224"/>
              <a:gd name="T67" fmla="*/ 2147483647 h 2225"/>
              <a:gd name="T68" fmla="*/ 2147483647 w 2224"/>
              <a:gd name="T69" fmla="*/ 2147483647 h 2225"/>
              <a:gd name="T70" fmla="*/ 2147483647 w 2224"/>
              <a:gd name="T71" fmla="*/ 2147483647 h 2225"/>
              <a:gd name="T72" fmla="*/ 2147483647 w 2224"/>
              <a:gd name="T73" fmla="*/ 2147483647 h 2225"/>
              <a:gd name="T74" fmla="*/ 2147483647 w 2224"/>
              <a:gd name="T75" fmla="*/ 2147483647 h 2225"/>
              <a:gd name="T76" fmla="*/ 2147483647 w 2224"/>
              <a:gd name="T77" fmla="*/ 2147483647 h 2225"/>
              <a:gd name="T78" fmla="*/ 2147483647 w 2224"/>
              <a:gd name="T79" fmla="*/ 2147483647 h 2225"/>
              <a:gd name="T80" fmla="*/ 2147483647 w 2224"/>
              <a:gd name="T81" fmla="*/ 2147483647 h 2225"/>
              <a:gd name="T82" fmla="*/ 2147483647 w 2224"/>
              <a:gd name="T83" fmla="*/ 2147483647 h 2225"/>
              <a:gd name="T84" fmla="*/ 2147483647 w 2224"/>
              <a:gd name="T85" fmla="*/ 2147483647 h 2225"/>
              <a:gd name="T86" fmla="*/ 2147483647 w 2224"/>
              <a:gd name="T87" fmla="*/ 2147483647 h 2225"/>
              <a:gd name="T88" fmla="*/ 2147483647 w 2224"/>
              <a:gd name="T89" fmla="*/ 2147483647 h 2225"/>
              <a:gd name="T90" fmla="*/ 2147483647 w 2224"/>
              <a:gd name="T91" fmla="*/ 2147483647 h 2225"/>
              <a:gd name="T92" fmla="*/ 2147483647 w 2224"/>
              <a:gd name="T93" fmla="*/ 2147483647 h 2225"/>
              <a:gd name="T94" fmla="*/ 2147483647 w 2224"/>
              <a:gd name="T95" fmla="*/ 2147483647 h 2225"/>
              <a:gd name="T96" fmla="*/ 2147483647 w 2224"/>
              <a:gd name="T97" fmla="*/ 2147483647 h 2225"/>
              <a:gd name="T98" fmla="*/ 2147483647 w 2224"/>
              <a:gd name="T99" fmla="*/ 2147483647 h 2225"/>
              <a:gd name="T100" fmla="*/ 2147483647 w 2224"/>
              <a:gd name="T101" fmla="*/ 2147483647 h 2225"/>
              <a:gd name="T102" fmla="*/ 2147483647 w 2224"/>
              <a:gd name="T103" fmla="*/ 2147483647 h 2225"/>
              <a:gd name="T104" fmla="*/ 2147483647 w 2224"/>
              <a:gd name="T105" fmla="*/ 2147483647 h 2225"/>
              <a:gd name="T106" fmla="*/ 2147483647 w 2224"/>
              <a:gd name="T107" fmla="*/ 2147483647 h 2225"/>
              <a:gd name="T108" fmla="*/ 2147483647 w 2224"/>
              <a:gd name="T109" fmla="*/ 2147483647 h 2225"/>
              <a:gd name="T110" fmla="*/ 2147483647 w 2224"/>
              <a:gd name="T111" fmla="*/ 2147483647 h 2225"/>
              <a:gd name="T112" fmla="*/ 2147483647 w 2224"/>
              <a:gd name="T113" fmla="*/ 2147483647 h 2225"/>
              <a:gd name="T114" fmla="*/ 2147483647 w 2224"/>
              <a:gd name="T115" fmla="*/ 2147483647 h 222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224" h="2225">
                <a:moveTo>
                  <a:pt x="2224" y="1113"/>
                </a:moveTo>
                <a:lnTo>
                  <a:pt x="2223" y="1094"/>
                </a:lnTo>
                <a:lnTo>
                  <a:pt x="2223" y="1073"/>
                </a:lnTo>
                <a:lnTo>
                  <a:pt x="2222" y="1053"/>
                </a:lnTo>
                <a:lnTo>
                  <a:pt x="2221" y="1034"/>
                </a:lnTo>
                <a:lnTo>
                  <a:pt x="2219" y="1014"/>
                </a:lnTo>
                <a:lnTo>
                  <a:pt x="2218" y="995"/>
                </a:lnTo>
                <a:lnTo>
                  <a:pt x="2214" y="974"/>
                </a:lnTo>
                <a:lnTo>
                  <a:pt x="2212" y="955"/>
                </a:lnTo>
                <a:lnTo>
                  <a:pt x="2209" y="935"/>
                </a:lnTo>
                <a:lnTo>
                  <a:pt x="2206" y="916"/>
                </a:lnTo>
                <a:lnTo>
                  <a:pt x="2202" y="896"/>
                </a:lnTo>
                <a:lnTo>
                  <a:pt x="2198" y="876"/>
                </a:lnTo>
                <a:lnTo>
                  <a:pt x="2194" y="857"/>
                </a:lnTo>
                <a:lnTo>
                  <a:pt x="2189" y="838"/>
                </a:lnTo>
                <a:lnTo>
                  <a:pt x="2184" y="819"/>
                </a:lnTo>
                <a:lnTo>
                  <a:pt x="2178" y="800"/>
                </a:lnTo>
                <a:lnTo>
                  <a:pt x="2173" y="781"/>
                </a:lnTo>
                <a:lnTo>
                  <a:pt x="2167" y="761"/>
                </a:lnTo>
                <a:lnTo>
                  <a:pt x="2160" y="743"/>
                </a:lnTo>
                <a:lnTo>
                  <a:pt x="2154" y="724"/>
                </a:lnTo>
                <a:lnTo>
                  <a:pt x="2146" y="706"/>
                </a:lnTo>
                <a:lnTo>
                  <a:pt x="2139" y="687"/>
                </a:lnTo>
                <a:lnTo>
                  <a:pt x="2131" y="669"/>
                </a:lnTo>
                <a:lnTo>
                  <a:pt x="2123" y="651"/>
                </a:lnTo>
                <a:lnTo>
                  <a:pt x="2114" y="633"/>
                </a:lnTo>
                <a:lnTo>
                  <a:pt x="2106" y="616"/>
                </a:lnTo>
                <a:lnTo>
                  <a:pt x="2097" y="597"/>
                </a:lnTo>
                <a:lnTo>
                  <a:pt x="2088" y="579"/>
                </a:lnTo>
                <a:lnTo>
                  <a:pt x="2078" y="562"/>
                </a:lnTo>
                <a:lnTo>
                  <a:pt x="2068" y="545"/>
                </a:lnTo>
                <a:lnTo>
                  <a:pt x="2058" y="528"/>
                </a:lnTo>
                <a:lnTo>
                  <a:pt x="2047" y="511"/>
                </a:lnTo>
                <a:lnTo>
                  <a:pt x="2037" y="495"/>
                </a:lnTo>
                <a:lnTo>
                  <a:pt x="2025" y="478"/>
                </a:lnTo>
                <a:lnTo>
                  <a:pt x="2013" y="462"/>
                </a:lnTo>
                <a:lnTo>
                  <a:pt x="2001" y="446"/>
                </a:lnTo>
                <a:lnTo>
                  <a:pt x="1990" y="430"/>
                </a:lnTo>
                <a:lnTo>
                  <a:pt x="1977" y="415"/>
                </a:lnTo>
                <a:lnTo>
                  <a:pt x="1965" y="399"/>
                </a:lnTo>
                <a:lnTo>
                  <a:pt x="1951" y="384"/>
                </a:lnTo>
                <a:lnTo>
                  <a:pt x="1939" y="370"/>
                </a:lnTo>
                <a:lnTo>
                  <a:pt x="1926" y="355"/>
                </a:lnTo>
                <a:lnTo>
                  <a:pt x="1912" y="341"/>
                </a:lnTo>
                <a:lnTo>
                  <a:pt x="1898" y="326"/>
                </a:lnTo>
                <a:lnTo>
                  <a:pt x="1883" y="312"/>
                </a:lnTo>
                <a:lnTo>
                  <a:pt x="1869" y="298"/>
                </a:lnTo>
                <a:lnTo>
                  <a:pt x="1855" y="285"/>
                </a:lnTo>
                <a:lnTo>
                  <a:pt x="1840" y="272"/>
                </a:lnTo>
                <a:lnTo>
                  <a:pt x="1825" y="259"/>
                </a:lnTo>
                <a:lnTo>
                  <a:pt x="1809" y="247"/>
                </a:lnTo>
                <a:lnTo>
                  <a:pt x="1794" y="234"/>
                </a:lnTo>
                <a:lnTo>
                  <a:pt x="1778" y="223"/>
                </a:lnTo>
                <a:lnTo>
                  <a:pt x="1762" y="211"/>
                </a:lnTo>
                <a:lnTo>
                  <a:pt x="1746" y="199"/>
                </a:lnTo>
                <a:lnTo>
                  <a:pt x="1729" y="188"/>
                </a:lnTo>
                <a:lnTo>
                  <a:pt x="1713" y="177"/>
                </a:lnTo>
                <a:lnTo>
                  <a:pt x="1696" y="166"/>
                </a:lnTo>
                <a:lnTo>
                  <a:pt x="1679" y="157"/>
                </a:lnTo>
                <a:lnTo>
                  <a:pt x="1662" y="146"/>
                </a:lnTo>
                <a:lnTo>
                  <a:pt x="1645" y="136"/>
                </a:lnTo>
                <a:lnTo>
                  <a:pt x="1627" y="127"/>
                </a:lnTo>
                <a:lnTo>
                  <a:pt x="1610" y="118"/>
                </a:lnTo>
                <a:lnTo>
                  <a:pt x="1592" y="110"/>
                </a:lnTo>
                <a:lnTo>
                  <a:pt x="1573" y="101"/>
                </a:lnTo>
                <a:lnTo>
                  <a:pt x="1555" y="93"/>
                </a:lnTo>
                <a:lnTo>
                  <a:pt x="1537" y="85"/>
                </a:lnTo>
                <a:lnTo>
                  <a:pt x="1519" y="78"/>
                </a:lnTo>
                <a:lnTo>
                  <a:pt x="1500" y="70"/>
                </a:lnTo>
                <a:lnTo>
                  <a:pt x="1482" y="64"/>
                </a:lnTo>
                <a:lnTo>
                  <a:pt x="1463" y="58"/>
                </a:lnTo>
                <a:lnTo>
                  <a:pt x="1444" y="51"/>
                </a:lnTo>
                <a:lnTo>
                  <a:pt x="1424" y="46"/>
                </a:lnTo>
                <a:lnTo>
                  <a:pt x="1406" y="40"/>
                </a:lnTo>
                <a:lnTo>
                  <a:pt x="1386" y="35"/>
                </a:lnTo>
                <a:lnTo>
                  <a:pt x="1367" y="30"/>
                </a:lnTo>
                <a:lnTo>
                  <a:pt x="1348" y="26"/>
                </a:lnTo>
                <a:lnTo>
                  <a:pt x="1329" y="21"/>
                </a:lnTo>
                <a:lnTo>
                  <a:pt x="1309" y="18"/>
                </a:lnTo>
                <a:lnTo>
                  <a:pt x="1289" y="15"/>
                </a:lnTo>
                <a:lnTo>
                  <a:pt x="1270" y="12"/>
                </a:lnTo>
                <a:lnTo>
                  <a:pt x="1250" y="9"/>
                </a:lnTo>
                <a:lnTo>
                  <a:pt x="1231" y="7"/>
                </a:lnTo>
                <a:lnTo>
                  <a:pt x="1210" y="4"/>
                </a:lnTo>
                <a:lnTo>
                  <a:pt x="1191" y="3"/>
                </a:lnTo>
                <a:lnTo>
                  <a:pt x="1171" y="2"/>
                </a:lnTo>
                <a:lnTo>
                  <a:pt x="1152" y="1"/>
                </a:lnTo>
                <a:lnTo>
                  <a:pt x="1132" y="0"/>
                </a:lnTo>
                <a:lnTo>
                  <a:pt x="1111" y="0"/>
                </a:lnTo>
                <a:lnTo>
                  <a:pt x="1092" y="0"/>
                </a:lnTo>
                <a:lnTo>
                  <a:pt x="1072" y="1"/>
                </a:lnTo>
                <a:lnTo>
                  <a:pt x="1052" y="2"/>
                </a:lnTo>
                <a:lnTo>
                  <a:pt x="1033" y="3"/>
                </a:lnTo>
                <a:lnTo>
                  <a:pt x="1012" y="4"/>
                </a:lnTo>
                <a:lnTo>
                  <a:pt x="993" y="7"/>
                </a:lnTo>
                <a:lnTo>
                  <a:pt x="973" y="9"/>
                </a:lnTo>
                <a:lnTo>
                  <a:pt x="954" y="12"/>
                </a:lnTo>
                <a:lnTo>
                  <a:pt x="933" y="15"/>
                </a:lnTo>
                <a:lnTo>
                  <a:pt x="914" y="18"/>
                </a:lnTo>
                <a:lnTo>
                  <a:pt x="894" y="21"/>
                </a:lnTo>
                <a:lnTo>
                  <a:pt x="875" y="26"/>
                </a:lnTo>
                <a:lnTo>
                  <a:pt x="856" y="30"/>
                </a:lnTo>
                <a:lnTo>
                  <a:pt x="837" y="35"/>
                </a:lnTo>
                <a:lnTo>
                  <a:pt x="817" y="40"/>
                </a:lnTo>
                <a:lnTo>
                  <a:pt x="798" y="46"/>
                </a:lnTo>
                <a:lnTo>
                  <a:pt x="779" y="51"/>
                </a:lnTo>
                <a:lnTo>
                  <a:pt x="760" y="58"/>
                </a:lnTo>
                <a:lnTo>
                  <a:pt x="742" y="64"/>
                </a:lnTo>
                <a:lnTo>
                  <a:pt x="723" y="70"/>
                </a:lnTo>
                <a:lnTo>
                  <a:pt x="705" y="78"/>
                </a:lnTo>
                <a:lnTo>
                  <a:pt x="686" y="85"/>
                </a:lnTo>
                <a:lnTo>
                  <a:pt x="667" y="93"/>
                </a:lnTo>
                <a:lnTo>
                  <a:pt x="649" y="101"/>
                </a:lnTo>
                <a:lnTo>
                  <a:pt x="632" y="110"/>
                </a:lnTo>
                <a:lnTo>
                  <a:pt x="614" y="118"/>
                </a:lnTo>
                <a:lnTo>
                  <a:pt x="596" y="127"/>
                </a:lnTo>
                <a:lnTo>
                  <a:pt x="579" y="136"/>
                </a:lnTo>
                <a:lnTo>
                  <a:pt x="561" y="146"/>
                </a:lnTo>
                <a:lnTo>
                  <a:pt x="544" y="157"/>
                </a:lnTo>
                <a:lnTo>
                  <a:pt x="527" y="166"/>
                </a:lnTo>
                <a:lnTo>
                  <a:pt x="511" y="177"/>
                </a:lnTo>
                <a:lnTo>
                  <a:pt x="494" y="188"/>
                </a:lnTo>
                <a:lnTo>
                  <a:pt x="478" y="199"/>
                </a:lnTo>
                <a:lnTo>
                  <a:pt x="461" y="211"/>
                </a:lnTo>
                <a:lnTo>
                  <a:pt x="445" y="223"/>
                </a:lnTo>
                <a:lnTo>
                  <a:pt x="430" y="234"/>
                </a:lnTo>
                <a:lnTo>
                  <a:pt x="414" y="247"/>
                </a:lnTo>
                <a:lnTo>
                  <a:pt x="399" y="259"/>
                </a:lnTo>
                <a:lnTo>
                  <a:pt x="383" y="272"/>
                </a:lnTo>
                <a:lnTo>
                  <a:pt x="368" y="285"/>
                </a:lnTo>
                <a:lnTo>
                  <a:pt x="354" y="298"/>
                </a:lnTo>
                <a:lnTo>
                  <a:pt x="339" y="312"/>
                </a:lnTo>
                <a:lnTo>
                  <a:pt x="325" y="326"/>
                </a:lnTo>
                <a:lnTo>
                  <a:pt x="312" y="341"/>
                </a:lnTo>
                <a:lnTo>
                  <a:pt x="298" y="355"/>
                </a:lnTo>
                <a:lnTo>
                  <a:pt x="284" y="370"/>
                </a:lnTo>
                <a:lnTo>
                  <a:pt x="271" y="384"/>
                </a:lnTo>
                <a:lnTo>
                  <a:pt x="258" y="399"/>
                </a:lnTo>
                <a:lnTo>
                  <a:pt x="246" y="415"/>
                </a:lnTo>
                <a:lnTo>
                  <a:pt x="234" y="430"/>
                </a:lnTo>
                <a:lnTo>
                  <a:pt x="221" y="446"/>
                </a:lnTo>
                <a:lnTo>
                  <a:pt x="209" y="462"/>
                </a:lnTo>
                <a:lnTo>
                  <a:pt x="198" y="478"/>
                </a:lnTo>
                <a:lnTo>
                  <a:pt x="187" y="495"/>
                </a:lnTo>
                <a:lnTo>
                  <a:pt x="176" y="511"/>
                </a:lnTo>
                <a:lnTo>
                  <a:pt x="166" y="528"/>
                </a:lnTo>
                <a:lnTo>
                  <a:pt x="155" y="545"/>
                </a:lnTo>
                <a:lnTo>
                  <a:pt x="146" y="562"/>
                </a:lnTo>
                <a:lnTo>
                  <a:pt x="136" y="579"/>
                </a:lnTo>
                <a:lnTo>
                  <a:pt x="126" y="597"/>
                </a:lnTo>
                <a:lnTo>
                  <a:pt x="117" y="616"/>
                </a:lnTo>
                <a:lnTo>
                  <a:pt x="108" y="633"/>
                </a:lnTo>
                <a:lnTo>
                  <a:pt x="100" y="651"/>
                </a:lnTo>
                <a:lnTo>
                  <a:pt x="92" y="669"/>
                </a:lnTo>
                <a:lnTo>
                  <a:pt x="84" y="687"/>
                </a:lnTo>
                <a:lnTo>
                  <a:pt x="76" y="706"/>
                </a:lnTo>
                <a:lnTo>
                  <a:pt x="70" y="724"/>
                </a:lnTo>
                <a:lnTo>
                  <a:pt x="62" y="743"/>
                </a:lnTo>
                <a:lnTo>
                  <a:pt x="56" y="761"/>
                </a:lnTo>
                <a:lnTo>
                  <a:pt x="51" y="781"/>
                </a:lnTo>
                <a:lnTo>
                  <a:pt x="44" y="800"/>
                </a:lnTo>
                <a:lnTo>
                  <a:pt x="39" y="819"/>
                </a:lnTo>
                <a:lnTo>
                  <a:pt x="34" y="838"/>
                </a:lnTo>
                <a:lnTo>
                  <a:pt x="29" y="857"/>
                </a:lnTo>
                <a:lnTo>
                  <a:pt x="25" y="876"/>
                </a:lnTo>
                <a:lnTo>
                  <a:pt x="21" y="896"/>
                </a:lnTo>
                <a:lnTo>
                  <a:pt x="18" y="916"/>
                </a:lnTo>
                <a:lnTo>
                  <a:pt x="13" y="935"/>
                </a:lnTo>
                <a:lnTo>
                  <a:pt x="11" y="955"/>
                </a:lnTo>
                <a:lnTo>
                  <a:pt x="8" y="974"/>
                </a:lnTo>
                <a:lnTo>
                  <a:pt x="6" y="995"/>
                </a:lnTo>
                <a:lnTo>
                  <a:pt x="4" y="1014"/>
                </a:lnTo>
                <a:lnTo>
                  <a:pt x="3" y="1034"/>
                </a:lnTo>
                <a:lnTo>
                  <a:pt x="1" y="1053"/>
                </a:lnTo>
                <a:lnTo>
                  <a:pt x="1" y="1073"/>
                </a:lnTo>
                <a:lnTo>
                  <a:pt x="0" y="1094"/>
                </a:lnTo>
                <a:lnTo>
                  <a:pt x="0" y="1113"/>
                </a:lnTo>
                <a:lnTo>
                  <a:pt x="0" y="1133"/>
                </a:lnTo>
                <a:lnTo>
                  <a:pt x="1" y="1153"/>
                </a:lnTo>
                <a:lnTo>
                  <a:pt x="1" y="1172"/>
                </a:lnTo>
                <a:lnTo>
                  <a:pt x="3" y="1193"/>
                </a:lnTo>
                <a:lnTo>
                  <a:pt x="4" y="1212"/>
                </a:lnTo>
                <a:lnTo>
                  <a:pt x="6" y="1232"/>
                </a:lnTo>
                <a:lnTo>
                  <a:pt x="8" y="1252"/>
                </a:lnTo>
                <a:lnTo>
                  <a:pt x="11" y="1271"/>
                </a:lnTo>
                <a:lnTo>
                  <a:pt x="13" y="1292"/>
                </a:lnTo>
                <a:lnTo>
                  <a:pt x="18" y="1311"/>
                </a:lnTo>
                <a:lnTo>
                  <a:pt x="21" y="1330"/>
                </a:lnTo>
                <a:lnTo>
                  <a:pt x="25" y="1350"/>
                </a:lnTo>
                <a:lnTo>
                  <a:pt x="29" y="1369"/>
                </a:lnTo>
                <a:lnTo>
                  <a:pt x="34" y="1388"/>
                </a:lnTo>
                <a:lnTo>
                  <a:pt x="39" y="1408"/>
                </a:lnTo>
                <a:lnTo>
                  <a:pt x="44" y="1427"/>
                </a:lnTo>
                <a:lnTo>
                  <a:pt x="51" y="1446"/>
                </a:lnTo>
                <a:lnTo>
                  <a:pt x="56" y="1464"/>
                </a:lnTo>
                <a:lnTo>
                  <a:pt x="62" y="1483"/>
                </a:lnTo>
                <a:lnTo>
                  <a:pt x="70" y="1502"/>
                </a:lnTo>
                <a:lnTo>
                  <a:pt x="76" y="1521"/>
                </a:lnTo>
                <a:lnTo>
                  <a:pt x="84" y="1539"/>
                </a:lnTo>
                <a:lnTo>
                  <a:pt x="92" y="1557"/>
                </a:lnTo>
                <a:lnTo>
                  <a:pt x="100" y="1576"/>
                </a:lnTo>
                <a:lnTo>
                  <a:pt x="108" y="1593"/>
                </a:lnTo>
                <a:lnTo>
                  <a:pt x="117" y="1611"/>
                </a:lnTo>
                <a:lnTo>
                  <a:pt x="126" y="1629"/>
                </a:lnTo>
                <a:lnTo>
                  <a:pt x="136" y="1646"/>
                </a:lnTo>
                <a:lnTo>
                  <a:pt x="146" y="1664"/>
                </a:lnTo>
                <a:lnTo>
                  <a:pt x="155" y="1681"/>
                </a:lnTo>
                <a:lnTo>
                  <a:pt x="166" y="1698"/>
                </a:lnTo>
                <a:lnTo>
                  <a:pt x="176" y="1714"/>
                </a:lnTo>
                <a:lnTo>
                  <a:pt x="187" y="1731"/>
                </a:lnTo>
                <a:lnTo>
                  <a:pt x="198" y="1747"/>
                </a:lnTo>
                <a:lnTo>
                  <a:pt x="209" y="1764"/>
                </a:lnTo>
                <a:lnTo>
                  <a:pt x="221" y="1780"/>
                </a:lnTo>
                <a:lnTo>
                  <a:pt x="234" y="1795"/>
                </a:lnTo>
                <a:lnTo>
                  <a:pt x="246" y="1811"/>
                </a:lnTo>
                <a:lnTo>
                  <a:pt x="258" y="1827"/>
                </a:lnTo>
                <a:lnTo>
                  <a:pt x="271" y="1842"/>
                </a:lnTo>
                <a:lnTo>
                  <a:pt x="284" y="1857"/>
                </a:lnTo>
                <a:lnTo>
                  <a:pt x="298" y="1872"/>
                </a:lnTo>
                <a:lnTo>
                  <a:pt x="312" y="1886"/>
                </a:lnTo>
                <a:lnTo>
                  <a:pt x="325" y="1900"/>
                </a:lnTo>
                <a:lnTo>
                  <a:pt x="339" y="1913"/>
                </a:lnTo>
                <a:lnTo>
                  <a:pt x="354" y="1927"/>
                </a:lnTo>
                <a:lnTo>
                  <a:pt x="368" y="1941"/>
                </a:lnTo>
                <a:lnTo>
                  <a:pt x="383" y="1954"/>
                </a:lnTo>
                <a:lnTo>
                  <a:pt x="399" y="1967"/>
                </a:lnTo>
                <a:lnTo>
                  <a:pt x="414" y="1979"/>
                </a:lnTo>
                <a:lnTo>
                  <a:pt x="430" y="1992"/>
                </a:lnTo>
                <a:lnTo>
                  <a:pt x="445" y="2004"/>
                </a:lnTo>
                <a:lnTo>
                  <a:pt x="461" y="2016"/>
                </a:lnTo>
                <a:lnTo>
                  <a:pt x="478" y="2027"/>
                </a:lnTo>
                <a:lnTo>
                  <a:pt x="494" y="2038"/>
                </a:lnTo>
                <a:lnTo>
                  <a:pt x="511" y="2050"/>
                </a:lnTo>
                <a:lnTo>
                  <a:pt x="527" y="2060"/>
                </a:lnTo>
                <a:lnTo>
                  <a:pt x="544" y="2070"/>
                </a:lnTo>
                <a:lnTo>
                  <a:pt x="561" y="2081"/>
                </a:lnTo>
                <a:lnTo>
                  <a:pt x="579" y="2090"/>
                </a:lnTo>
                <a:lnTo>
                  <a:pt x="596" y="2099"/>
                </a:lnTo>
                <a:lnTo>
                  <a:pt x="614" y="2108"/>
                </a:lnTo>
                <a:lnTo>
                  <a:pt x="632" y="2117"/>
                </a:lnTo>
                <a:lnTo>
                  <a:pt x="649" y="2125"/>
                </a:lnTo>
                <a:lnTo>
                  <a:pt x="667" y="2134"/>
                </a:lnTo>
                <a:lnTo>
                  <a:pt x="686" y="2141"/>
                </a:lnTo>
                <a:lnTo>
                  <a:pt x="705" y="2149"/>
                </a:lnTo>
                <a:lnTo>
                  <a:pt x="723" y="2156"/>
                </a:lnTo>
                <a:lnTo>
                  <a:pt x="742" y="2163"/>
                </a:lnTo>
                <a:lnTo>
                  <a:pt x="760" y="2169"/>
                </a:lnTo>
                <a:lnTo>
                  <a:pt x="779" y="2175"/>
                </a:lnTo>
                <a:lnTo>
                  <a:pt x="798" y="2181"/>
                </a:lnTo>
                <a:lnTo>
                  <a:pt x="817" y="2186"/>
                </a:lnTo>
                <a:lnTo>
                  <a:pt x="837" y="2191"/>
                </a:lnTo>
                <a:lnTo>
                  <a:pt x="856" y="2196"/>
                </a:lnTo>
                <a:lnTo>
                  <a:pt x="875" y="2201"/>
                </a:lnTo>
                <a:lnTo>
                  <a:pt x="894" y="2204"/>
                </a:lnTo>
                <a:lnTo>
                  <a:pt x="914" y="2208"/>
                </a:lnTo>
                <a:lnTo>
                  <a:pt x="933" y="2212"/>
                </a:lnTo>
                <a:lnTo>
                  <a:pt x="954" y="2215"/>
                </a:lnTo>
                <a:lnTo>
                  <a:pt x="973" y="2217"/>
                </a:lnTo>
                <a:lnTo>
                  <a:pt x="993" y="2219"/>
                </a:lnTo>
                <a:lnTo>
                  <a:pt x="1012" y="2221"/>
                </a:lnTo>
                <a:lnTo>
                  <a:pt x="1033" y="2223"/>
                </a:lnTo>
                <a:lnTo>
                  <a:pt x="1052" y="2224"/>
                </a:lnTo>
                <a:lnTo>
                  <a:pt x="1072" y="2225"/>
                </a:lnTo>
                <a:lnTo>
                  <a:pt x="1092" y="2225"/>
                </a:lnTo>
                <a:lnTo>
                  <a:pt x="1111" y="2225"/>
                </a:lnTo>
                <a:lnTo>
                  <a:pt x="1132" y="2225"/>
                </a:lnTo>
                <a:lnTo>
                  <a:pt x="1152" y="2225"/>
                </a:lnTo>
                <a:lnTo>
                  <a:pt x="1171" y="2224"/>
                </a:lnTo>
                <a:lnTo>
                  <a:pt x="1191" y="2223"/>
                </a:lnTo>
                <a:lnTo>
                  <a:pt x="1210" y="2221"/>
                </a:lnTo>
                <a:lnTo>
                  <a:pt x="1231" y="2219"/>
                </a:lnTo>
                <a:lnTo>
                  <a:pt x="1250" y="2217"/>
                </a:lnTo>
                <a:lnTo>
                  <a:pt x="1270" y="2215"/>
                </a:lnTo>
                <a:lnTo>
                  <a:pt x="1289" y="2212"/>
                </a:lnTo>
                <a:lnTo>
                  <a:pt x="1309" y="2208"/>
                </a:lnTo>
                <a:lnTo>
                  <a:pt x="1329" y="2204"/>
                </a:lnTo>
                <a:lnTo>
                  <a:pt x="1348" y="2201"/>
                </a:lnTo>
                <a:lnTo>
                  <a:pt x="1367" y="2196"/>
                </a:lnTo>
                <a:lnTo>
                  <a:pt x="1386" y="2191"/>
                </a:lnTo>
                <a:lnTo>
                  <a:pt x="1406" y="2186"/>
                </a:lnTo>
                <a:lnTo>
                  <a:pt x="1424" y="2181"/>
                </a:lnTo>
                <a:lnTo>
                  <a:pt x="1444" y="2175"/>
                </a:lnTo>
                <a:lnTo>
                  <a:pt x="1463" y="2169"/>
                </a:lnTo>
                <a:lnTo>
                  <a:pt x="1482" y="2163"/>
                </a:lnTo>
                <a:lnTo>
                  <a:pt x="1500" y="2156"/>
                </a:lnTo>
                <a:lnTo>
                  <a:pt x="1519" y="2149"/>
                </a:lnTo>
                <a:lnTo>
                  <a:pt x="1537" y="2141"/>
                </a:lnTo>
                <a:lnTo>
                  <a:pt x="1555" y="2134"/>
                </a:lnTo>
                <a:lnTo>
                  <a:pt x="1573" y="2125"/>
                </a:lnTo>
                <a:lnTo>
                  <a:pt x="1592" y="2117"/>
                </a:lnTo>
                <a:lnTo>
                  <a:pt x="1610" y="2108"/>
                </a:lnTo>
                <a:lnTo>
                  <a:pt x="1627" y="2099"/>
                </a:lnTo>
                <a:lnTo>
                  <a:pt x="1645" y="2090"/>
                </a:lnTo>
                <a:lnTo>
                  <a:pt x="1662" y="2081"/>
                </a:lnTo>
                <a:lnTo>
                  <a:pt x="1679" y="2070"/>
                </a:lnTo>
                <a:lnTo>
                  <a:pt x="1696" y="2060"/>
                </a:lnTo>
                <a:lnTo>
                  <a:pt x="1713" y="2050"/>
                </a:lnTo>
                <a:lnTo>
                  <a:pt x="1729" y="2038"/>
                </a:lnTo>
                <a:lnTo>
                  <a:pt x="1746" y="2027"/>
                </a:lnTo>
                <a:lnTo>
                  <a:pt x="1762" y="2016"/>
                </a:lnTo>
                <a:lnTo>
                  <a:pt x="1778" y="2004"/>
                </a:lnTo>
                <a:lnTo>
                  <a:pt x="1794" y="1992"/>
                </a:lnTo>
                <a:lnTo>
                  <a:pt x="1809" y="1979"/>
                </a:lnTo>
                <a:lnTo>
                  <a:pt x="1825" y="1967"/>
                </a:lnTo>
                <a:lnTo>
                  <a:pt x="1840" y="1954"/>
                </a:lnTo>
                <a:lnTo>
                  <a:pt x="1855" y="1941"/>
                </a:lnTo>
                <a:lnTo>
                  <a:pt x="1869" y="1927"/>
                </a:lnTo>
                <a:lnTo>
                  <a:pt x="1883" y="1913"/>
                </a:lnTo>
                <a:lnTo>
                  <a:pt x="1898" y="1900"/>
                </a:lnTo>
                <a:lnTo>
                  <a:pt x="1912" y="1886"/>
                </a:lnTo>
                <a:lnTo>
                  <a:pt x="1926" y="1872"/>
                </a:lnTo>
                <a:lnTo>
                  <a:pt x="1939" y="1857"/>
                </a:lnTo>
                <a:lnTo>
                  <a:pt x="1951" y="1842"/>
                </a:lnTo>
                <a:lnTo>
                  <a:pt x="1965" y="1827"/>
                </a:lnTo>
                <a:lnTo>
                  <a:pt x="1977" y="1811"/>
                </a:lnTo>
                <a:lnTo>
                  <a:pt x="1990" y="1795"/>
                </a:lnTo>
                <a:lnTo>
                  <a:pt x="2001" y="1780"/>
                </a:lnTo>
                <a:lnTo>
                  <a:pt x="2013" y="1764"/>
                </a:lnTo>
                <a:lnTo>
                  <a:pt x="2025" y="1747"/>
                </a:lnTo>
                <a:lnTo>
                  <a:pt x="2037" y="1731"/>
                </a:lnTo>
                <a:lnTo>
                  <a:pt x="2047" y="1714"/>
                </a:lnTo>
                <a:lnTo>
                  <a:pt x="2058" y="1698"/>
                </a:lnTo>
                <a:lnTo>
                  <a:pt x="2068" y="1681"/>
                </a:lnTo>
                <a:lnTo>
                  <a:pt x="2078" y="1664"/>
                </a:lnTo>
                <a:lnTo>
                  <a:pt x="2088" y="1646"/>
                </a:lnTo>
                <a:lnTo>
                  <a:pt x="2097" y="1629"/>
                </a:lnTo>
                <a:lnTo>
                  <a:pt x="2106" y="1611"/>
                </a:lnTo>
                <a:lnTo>
                  <a:pt x="2114" y="1593"/>
                </a:lnTo>
                <a:lnTo>
                  <a:pt x="2123" y="1576"/>
                </a:lnTo>
                <a:lnTo>
                  <a:pt x="2131" y="1557"/>
                </a:lnTo>
                <a:lnTo>
                  <a:pt x="2139" y="1539"/>
                </a:lnTo>
                <a:lnTo>
                  <a:pt x="2146" y="1521"/>
                </a:lnTo>
                <a:lnTo>
                  <a:pt x="2154" y="1502"/>
                </a:lnTo>
                <a:lnTo>
                  <a:pt x="2160" y="1483"/>
                </a:lnTo>
                <a:lnTo>
                  <a:pt x="2167" y="1464"/>
                </a:lnTo>
                <a:lnTo>
                  <a:pt x="2173" y="1446"/>
                </a:lnTo>
                <a:lnTo>
                  <a:pt x="2178" y="1427"/>
                </a:lnTo>
                <a:lnTo>
                  <a:pt x="2184" y="1408"/>
                </a:lnTo>
                <a:lnTo>
                  <a:pt x="2189" y="1388"/>
                </a:lnTo>
                <a:lnTo>
                  <a:pt x="2194" y="1369"/>
                </a:lnTo>
                <a:lnTo>
                  <a:pt x="2198" y="1350"/>
                </a:lnTo>
                <a:lnTo>
                  <a:pt x="2202" y="1330"/>
                </a:lnTo>
                <a:lnTo>
                  <a:pt x="2206" y="1311"/>
                </a:lnTo>
                <a:lnTo>
                  <a:pt x="2209" y="1292"/>
                </a:lnTo>
                <a:lnTo>
                  <a:pt x="2212" y="1271"/>
                </a:lnTo>
                <a:lnTo>
                  <a:pt x="2214" y="1252"/>
                </a:lnTo>
                <a:lnTo>
                  <a:pt x="2218" y="1232"/>
                </a:lnTo>
                <a:lnTo>
                  <a:pt x="2219" y="1212"/>
                </a:lnTo>
                <a:lnTo>
                  <a:pt x="2221" y="1193"/>
                </a:lnTo>
                <a:lnTo>
                  <a:pt x="2222" y="1172"/>
                </a:lnTo>
                <a:lnTo>
                  <a:pt x="2223" y="1153"/>
                </a:lnTo>
                <a:lnTo>
                  <a:pt x="2223" y="1133"/>
                </a:lnTo>
                <a:lnTo>
                  <a:pt x="2224" y="1113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6104" name="Group 40"/>
          <p:cNvGrpSpPr>
            <a:grpSpLocks/>
          </p:cNvGrpSpPr>
          <p:nvPr/>
        </p:nvGrpSpPr>
        <p:grpSpPr bwMode="auto">
          <a:xfrm>
            <a:off x="989013" y="2282825"/>
            <a:ext cx="1725612" cy="3986213"/>
            <a:chOff x="623" y="1438"/>
            <a:chExt cx="1087" cy="2511"/>
          </a:xfrm>
        </p:grpSpPr>
        <p:sp>
          <p:nvSpPr>
            <p:cNvPr id="92205" name="Line 41"/>
            <p:cNvSpPr>
              <a:spLocks noChangeShapeType="1"/>
            </p:cNvSpPr>
            <p:nvPr/>
          </p:nvSpPr>
          <p:spPr bwMode="auto">
            <a:xfrm>
              <a:off x="623" y="1438"/>
              <a:ext cx="0" cy="23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6" name="Line 42"/>
            <p:cNvSpPr>
              <a:spLocks noChangeShapeType="1"/>
            </p:cNvSpPr>
            <p:nvPr/>
          </p:nvSpPr>
          <p:spPr bwMode="auto">
            <a:xfrm>
              <a:off x="1710" y="1438"/>
              <a:ext cx="0" cy="25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6107" name="Group 43"/>
          <p:cNvGrpSpPr>
            <a:grpSpLocks/>
          </p:cNvGrpSpPr>
          <p:nvPr/>
        </p:nvGrpSpPr>
        <p:grpSpPr bwMode="auto">
          <a:xfrm>
            <a:off x="989013" y="3279775"/>
            <a:ext cx="1725612" cy="3136900"/>
            <a:chOff x="623" y="2066"/>
            <a:chExt cx="1087" cy="1976"/>
          </a:xfrm>
        </p:grpSpPr>
        <p:sp>
          <p:nvSpPr>
            <p:cNvPr id="92203" name="Freeform 44"/>
            <p:cNvSpPr>
              <a:spLocks/>
            </p:cNvSpPr>
            <p:nvPr/>
          </p:nvSpPr>
          <p:spPr bwMode="auto">
            <a:xfrm>
              <a:off x="623" y="3775"/>
              <a:ext cx="1087" cy="267"/>
            </a:xfrm>
            <a:custGeom>
              <a:avLst/>
              <a:gdLst>
                <a:gd name="T0" fmla="*/ 6 w 1228"/>
                <a:gd name="T1" fmla="*/ 5 h 298"/>
                <a:gd name="T2" fmla="*/ 19 w 1228"/>
                <a:gd name="T3" fmla="*/ 18 h 298"/>
                <a:gd name="T4" fmla="*/ 31 w 1228"/>
                <a:gd name="T5" fmla="*/ 28 h 298"/>
                <a:gd name="T6" fmla="*/ 43 w 1228"/>
                <a:gd name="T7" fmla="*/ 39 h 298"/>
                <a:gd name="T8" fmla="*/ 57 w 1228"/>
                <a:gd name="T9" fmla="*/ 49 h 298"/>
                <a:gd name="T10" fmla="*/ 70 w 1228"/>
                <a:gd name="T11" fmla="*/ 58 h 298"/>
                <a:gd name="T12" fmla="*/ 82 w 1228"/>
                <a:gd name="T13" fmla="*/ 69 h 298"/>
                <a:gd name="T14" fmla="*/ 96 w 1228"/>
                <a:gd name="T15" fmla="*/ 79 h 298"/>
                <a:gd name="T16" fmla="*/ 110 w 1228"/>
                <a:gd name="T17" fmla="*/ 87 h 298"/>
                <a:gd name="T18" fmla="*/ 124 w 1228"/>
                <a:gd name="T19" fmla="*/ 97 h 298"/>
                <a:gd name="T20" fmla="*/ 137 w 1228"/>
                <a:gd name="T21" fmla="*/ 104 h 298"/>
                <a:gd name="T22" fmla="*/ 152 w 1228"/>
                <a:gd name="T23" fmla="*/ 113 h 298"/>
                <a:gd name="T24" fmla="*/ 166 w 1228"/>
                <a:gd name="T25" fmla="*/ 121 h 298"/>
                <a:gd name="T26" fmla="*/ 181 w 1228"/>
                <a:gd name="T27" fmla="*/ 127 h 298"/>
                <a:gd name="T28" fmla="*/ 196 w 1228"/>
                <a:gd name="T29" fmla="*/ 134 h 298"/>
                <a:gd name="T30" fmla="*/ 211 w 1228"/>
                <a:gd name="T31" fmla="*/ 141 h 298"/>
                <a:gd name="T32" fmla="*/ 227 w 1228"/>
                <a:gd name="T33" fmla="*/ 147 h 298"/>
                <a:gd name="T34" fmla="*/ 242 w 1228"/>
                <a:gd name="T35" fmla="*/ 152 h 298"/>
                <a:gd name="T36" fmla="*/ 257 w 1228"/>
                <a:gd name="T37" fmla="*/ 159 h 298"/>
                <a:gd name="T38" fmla="*/ 272 w 1228"/>
                <a:gd name="T39" fmla="*/ 163 h 298"/>
                <a:gd name="T40" fmla="*/ 288 w 1228"/>
                <a:gd name="T41" fmla="*/ 168 h 298"/>
                <a:gd name="T42" fmla="*/ 304 w 1228"/>
                <a:gd name="T43" fmla="*/ 171 h 298"/>
                <a:gd name="T44" fmla="*/ 319 w 1228"/>
                <a:gd name="T45" fmla="*/ 177 h 298"/>
                <a:gd name="T46" fmla="*/ 335 w 1228"/>
                <a:gd name="T47" fmla="*/ 179 h 298"/>
                <a:gd name="T48" fmla="*/ 351 w 1228"/>
                <a:gd name="T49" fmla="*/ 183 h 298"/>
                <a:gd name="T50" fmla="*/ 366 w 1228"/>
                <a:gd name="T51" fmla="*/ 185 h 298"/>
                <a:gd name="T52" fmla="*/ 382 w 1228"/>
                <a:gd name="T53" fmla="*/ 188 h 298"/>
                <a:gd name="T54" fmla="*/ 399 w 1228"/>
                <a:gd name="T55" fmla="*/ 189 h 298"/>
                <a:gd name="T56" fmla="*/ 414 w 1228"/>
                <a:gd name="T57" fmla="*/ 190 h 298"/>
                <a:gd name="T58" fmla="*/ 431 w 1228"/>
                <a:gd name="T59" fmla="*/ 191 h 298"/>
                <a:gd name="T60" fmla="*/ 447 w 1228"/>
                <a:gd name="T61" fmla="*/ 192 h 298"/>
                <a:gd name="T62" fmla="*/ 463 w 1228"/>
                <a:gd name="T63" fmla="*/ 192 h 298"/>
                <a:gd name="T64" fmla="*/ 481 w 1228"/>
                <a:gd name="T65" fmla="*/ 192 h 298"/>
                <a:gd name="T66" fmla="*/ 495 w 1228"/>
                <a:gd name="T67" fmla="*/ 191 h 298"/>
                <a:gd name="T68" fmla="*/ 512 w 1228"/>
                <a:gd name="T69" fmla="*/ 190 h 298"/>
                <a:gd name="T70" fmla="*/ 528 w 1228"/>
                <a:gd name="T71" fmla="*/ 189 h 298"/>
                <a:gd name="T72" fmla="*/ 544 w 1228"/>
                <a:gd name="T73" fmla="*/ 189 h 298"/>
                <a:gd name="T74" fmla="*/ 560 w 1228"/>
                <a:gd name="T75" fmla="*/ 185 h 298"/>
                <a:gd name="T76" fmla="*/ 576 w 1228"/>
                <a:gd name="T77" fmla="*/ 183 h 298"/>
                <a:gd name="T78" fmla="*/ 592 w 1228"/>
                <a:gd name="T79" fmla="*/ 180 h 298"/>
                <a:gd name="T80" fmla="*/ 607 w 1228"/>
                <a:gd name="T81" fmla="*/ 177 h 298"/>
                <a:gd name="T82" fmla="*/ 624 w 1228"/>
                <a:gd name="T83" fmla="*/ 174 h 298"/>
                <a:gd name="T84" fmla="*/ 639 w 1228"/>
                <a:gd name="T85" fmla="*/ 169 h 298"/>
                <a:gd name="T86" fmla="*/ 655 w 1228"/>
                <a:gd name="T87" fmla="*/ 164 h 298"/>
                <a:gd name="T88" fmla="*/ 672 w 1228"/>
                <a:gd name="T89" fmla="*/ 159 h 298"/>
                <a:gd name="T90" fmla="*/ 686 w 1228"/>
                <a:gd name="T91" fmla="*/ 154 h 298"/>
                <a:gd name="T92" fmla="*/ 702 w 1228"/>
                <a:gd name="T93" fmla="*/ 149 h 298"/>
                <a:gd name="T94" fmla="*/ 716 w 1228"/>
                <a:gd name="T95" fmla="*/ 142 h 298"/>
                <a:gd name="T96" fmla="*/ 732 w 1228"/>
                <a:gd name="T97" fmla="*/ 135 h 298"/>
                <a:gd name="T98" fmla="*/ 746 w 1228"/>
                <a:gd name="T99" fmla="*/ 128 h 29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28" h="298">
                  <a:moveTo>
                    <a:pt x="0" y="0"/>
                  </a:moveTo>
                  <a:lnTo>
                    <a:pt x="10" y="9"/>
                  </a:lnTo>
                  <a:lnTo>
                    <a:pt x="19" y="17"/>
                  </a:lnTo>
                  <a:lnTo>
                    <a:pt x="30" y="27"/>
                  </a:lnTo>
                  <a:lnTo>
                    <a:pt x="40" y="35"/>
                  </a:lnTo>
                  <a:lnTo>
                    <a:pt x="50" y="44"/>
                  </a:lnTo>
                  <a:lnTo>
                    <a:pt x="60" y="52"/>
                  </a:lnTo>
                  <a:lnTo>
                    <a:pt x="70" y="60"/>
                  </a:lnTo>
                  <a:lnTo>
                    <a:pt x="81" y="68"/>
                  </a:lnTo>
                  <a:lnTo>
                    <a:pt x="92" y="76"/>
                  </a:lnTo>
                  <a:lnTo>
                    <a:pt x="101" y="84"/>
                  </a:lnTo>
                  <a:lnTo>
                    <a:pt x="113" y="92"/>
                  </a:lnTo>
                  <a:lnTo>
                    <a:pt x="124" y="99"/>
                  </a:lnTo>
                  <a:lnTo>
                    <a:pt x="134" y="107"/>
                  </a:lnTo>
                  <a:lnTo>
                    <a:pt x="145" y="114"/>
                  </a:lnTo>
                  <a:lnTo>
                    <a:pt x="157" y="122"/>
                  </a:lnTo>
                  <a:lnTo>
                    <a:pt x="167" y="128"/>
                  </a:lnTo>
                  <a:lnTo>
                    <a:pt x="178" y="135"/>
                  </a:lnTo>
                  <a:lnTo>
                    <a:pt x="190" y="142"/>
                  </a:lnTo>
                  <a:lnTo>
                    <a:pt x="201" y="149"/>
                  </a:lnTo>
                  <a:lnTo>
                    <a:pt x="213" y="156"/>
                  </a:lnTo>
                  <a:lnTo>
                    <a:pt x="224" y="162"/>
                  </a:lnTo>
                  <a:lnTo>
                    <a:pt x="235" y="168"/>
                  </a:lnTo>
                  <a:lnTo>
                    <a:pt x="247" y="175"/>
                  </a:lnTo>
                  <a:lnTo>
                    <a:pt x="259" y="180"/>
                  </a:lnTo>
                  <a:lnTo>
                    <a:pt x="271" y="187"/>
                  </a:lnTo>
                  <a:lnTo>
                    <a:pt x="283" y="192"/>
                  </a:lnTo>
                  <a:lnTo>
                    <a:pt x="295" y="197"/>
                  </a:lnTo>
                  <a:lnTo>
                    <a:pt x="307" y="203"/>
                  </a:lnTo>
                  <a:lnTo>
                    <a:pt x="319" y="208"/>
                  </a:lnTo>
                  <a:lnTo>
                    <a:pt x="331" y="213"/>
                  </a:lnTo>
                  <a:lnTo>
                    <a:pt x="343" y="218"/>
                  </a:lnTo>
                  <a:lnTo>
                    <a:pt x="356" y="223"/>
                  </a:lnTo>
                  <a:lnTo>
                    <a:pt x="368" y="228"/>
                  </a:lnTo>
                  <a:lnTo>
                    <a:pt x="380" y="232"/>
                  </a:lnTo>
                  <a:lnTo>
                    <a:pt x="393" y="237"/>
                  </a:lnTo>
                  <a:lnTo>
                    <a:pt x="405" y="241"/>
                  </a:lnTo>
                  <a:lnTo>
                    <a:pt x="418" y="245"/>
                  </a:lnTo>
                  <a:lnTo>
                    <a:pt x="430" y="249"/>
                  </a:lnTo>
                  <a:lnTo>
                    <a:pt x="443" y="253"/>
                  </a:lnTo>
                  <a:lnTo>
                    <a:pt x="456" y="257"/>
                  </a:lnTo>
                  <a:lnTo>
                    <a:pt x="469" y="260"/>
                  </a:lnTo>
                  <a:lnTo>
                    <a:pt x="481" y="263"/>
                  </a:lnTo>
                  <a:lnTo>
                    <a:pt x="494" y="266"/>
                  </a:lnTo>
                  <a:lnTo>
                    <a:pt x="507" y="270"/>
                  </a:lnTo>
                  <a:lnTo>
                    <a:pt x="520" y="273"/>
                  </a:lnTo>
                  <a:lnTo>
                    <a:pt x="533" y="276"/>
                  </a:lnTo>
                  <a:lnTo>
                    <a:pt x="545" y="278"/>
                  </a:lnTo>
                  <a:lnTo>
                    <a:pt x="558" y="280"/>
                  </a:lnTo>
                  <a:lnTo>
                    <a:pt x="571" y="283"/>
                  </a:lnTo>
                  <a:lnTo>
                    <a:pt x="585" y="286"/>
                  </a:lnTo>
                  <a:lnTo>
                    <a:pt x="598" y="287"/>
                  </a:lnTo>
                  <a:lnTo>
                    <a:pt x="610" y="289"/>
                  </a:lnTo>
                  <a:lnTo>
                    <a:pt x="623" y="291"/>
                  </a:lnTo>
                  <a:lnTo>
                    <a:pt x="637" y="292"/>
                  </a:lnTo>
                  <a:lnTo>
                    <a:pt x="650" y="293"/>
                  </a:lnTo>
                  <a:lnTo>
                    <a:pt x="662" y="295"/>
                  </a:lnTo>
                  <a:lnTo>
                    <a:pt x="676" y="296"/>
                  </a:lnTo>
                  <a:lnTo>
                    <a:pt x="689" y="296"/>
                  </a:lnTo>
                  <a:lnTo>
                    <a:pt x="702" y="297"/>
                  </a:lnTo>
                  <a:lnTo>
                    <a:pt x="716" y="298"/>
                  </a:lnTo>
                  <a:lnTo>
                    <a:pt x="728" y="298"/>
                  </a:lnTo>
                  <a:lnTo>
                    <a:pt x="741" y="298"/>
                  </a:lnTo>
                  <a:lnTo>
                    <a:pt x="755" y="298"/>
                  </a:lnTo>
                  <a:lnTo>
                    <a:pt x="768" y="298"/>
                  </a:lnTo>
                  <a:lnTo>
                    <a:pt x="782" y="298"/>
                  </a:lnTo>
                  <a:lnTo>
                    <a:pt x="795" y="298"/>
                  </a:lnTo>
                  <a:lnTo>
                    <a:pt x="807" y="297"/>
                  </a:lnTo>
                  <a:lnTo>
                    <a:pt x="821" y="297"/>
                  </a:lnTo>
                  <a:lnTo>
                    <a:pt x="834" y="296"/>
                  </a:lnTo>
                  <a:lnTo>
                    <a:pt x="847" y="295"/>
                  </a:lnTo>
                  <a:lnTo>
                    <a:pt x="861" y="294"/>
                  </a:lnTo>
                  <a:lnTo>
                    <a:pt x="873" y="293"/>
                  </a:lnTo>
                  <a:lnTo>
                    <a:pt x="886" y="292"/>
                  </a:lnTo>
                  <a:lnTo>
                    <a:pt x="900" y="290"/>
                  </a:lnTo>
                  <a:lnTo>
                    <a:pt x="913" y="288"/>
                  </a:lnTo>
                  <a:lnTo>
                    <a:pt x="925" y="287"/>
                  </a:lnTo>
                  <a:lnTo>
                    <a:pt x="939" y="285"/>
                  </a:lnTo>
                  <a:lnTo>
                    <a:pt x="952" y="282"/>
                  </a:lnTo>
                  <a:lnTo>
                    <a:pt x="965" y="279"/>
                  </a:lnTo>
                  <a:lnTo>
                    <a:pt x="978" y="277"/>
                  </a:lnTo>
                  <a:lnTo>
                    <a:pt x="990" y="274"/>
                  </a:lnTo>
                  <a:lnTo>
                    <a:pt x="1003" y="272"/>
                  </a:lnTo>
                  <a:lnTo>
                    <a:pt x="1016" y="269"/>
                  </a:lnTo>
                  <a:lnTo>
                    <a:pt x="1029" y="265"/>
                  </a:lnTo>
                  <a:lnTo>
                    <a:pt x="1042" y="262"/>
                  </a:lnTo>
                  <a:lnTo>
                    <a:pt x="1054" y="259"/>
                  </a:lnTo>
                  <a:lnTo>
                    <a:pt x="1067" y="255"/>
                  </a:lnTo>
                  <a:lnTo>
                    <a:pt x="1080" y="252"/>
                  </a:lnTo>
                  <a:lnTo>
                    <a:pt x="1093" y="247"/>
                  </a:lnTo>
                  <a:lnTo>
                    <a:pt x="1105" y="243"/>
                  </a:lnTo>
                  <a:lnTo>
                    <a:pt x="1117" y="239"/>
                  </a:lnTo>
                  <a:lnTo>
                    <a:pt x="1130" y="234"/>
                  </a:lnTo>
                  <a:lnTo>
                    <a:pt x="1143" y="230"/>
                  </a:lnTo>
                  <a:lnTo>
                    <a:pt x="1154" y="226"/>
                  </a:lnTo>
                  <a:lnTo>
                    <a:pt x="1167" y="221"/>
                  </a:lnTo>
                  <a:lnTo>
                    <a:pt x="1179" y="216"/>
                  </a:lnTo>
                  <a:lnTo>
                    <a:pt x="1192" y="211"/>
                  </a:lnTo>
                  <a:lnTo>
                    <a:pt x="1203" y="206"/>
                  </a:lnTo>
                  <a:lnTo>
                    <a:pt x="1216" y="200"/>
                  </a:lnTo>
                  <a:lnTo>
                    <a:pt x="1228" y="19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4" name="Freeform 45"/>
            <p:cNvSpPr>
              <a:spLocks/>
            </p:cNvSpPr>
            <p:nvPr/>
          </p:nvSpPr>
          <p:spPr bwMode="auto">
            <a:xfrm>
              <a:off x="623" y="2066"/>
              <a:ext cx="1087" cy="267"/>
            </a:xfrm>
            <a:custGeom>
              <a:avLst/>
              <a:gdLst>
                <a:gd name="T0" fmla="*/ 746 w 1228"/>
                <a:gd name="T1" fmla="*/ 63 h 299"/>
                <a:gd name="T2" fmla="*/ 732 w 1228"/>
                <a:gd name="T3" fmla="*/ 56 h 299"/>
                <a:gd name="T4" fmla="*/ 716 w 1228"/>
                <a:gd name="T5" fmla="*/ 50 h 299"/>
                <a:gd name="T6" fmla="*/ 702 w 1228"/>
                <a:gd name="T7" fmla="*/ 44 h 299"/>
                <a:gd name="T8" fmla="*/ 686 w 1228"/>
                <a:gd name="T9" fmla="*/ 38 h 299"/>
                <a:gd name="T10" fmla="*/ 672 w 1228"/>
                <a:gd name="T11" fmla="*/ 33 h 299"/>
                <a:gd name="T12" fmla="*/ 655 w 1228"/>
                <a:gd name="T13" fmla="*/ 28 h 299"/>
                <a:gd name="T14" fmla="*/ 639 w 1228"/>
                <a:gd name="T15" fmla="*/ 23 h 299"/>
                <a:gd name="T16" fmla="*/ 624 w 1228"/>
                <a:gd name="T17" fmla="*/ 20 h 299"/>
                <a:gd name="T18" fmla="*/ 607 w 1228"/>
                <a:gd name="T19" fmla="*/ 16 h 299"/>
                <a:gd name="T20" fmla="*/ 592 w 1228"/>
                <a:gd name="T21" fmla="*/ 12 h 299"/>
                <a:gd name="T22" fmla="*/ 576 w 1228"/>
                <a:gd name="T23" fmla="*/ 10 h 299"/>
                <a:gd name="T24" fmla="*/ 560 w 1228"/>
                <a:gd name="T25" fmla="*/ 7 h 299"/>
                <a:gd name="T26" fmla="*/ 544 w 1228"/>
                <a:gd name="T27" fmla="*/ 4 h 299"/>
                <a:gd name="T28" fmla="*/ 528 w 1228"/>
                <a:gd name="T29" fmla="*/ 4 h 299"/>
                <a:gd name="T30" fmla="*/ 512 w 1228"/>
                <a:gd name="T31" fmla="*/ 3 h 299"/>
                <a:gd name="T32" fmla="*/ 495 w 1228"/>
                <a:gd name="T33" fmla="*/ 1 h 299"/>
                <a:gd name="T34" fmla="*/ 481 w 1228"/>
                <a:gd name="T35" fmla="*/ 0 h 299"/>
                <a:gd name="T36" fmla="*/ 463 w 1228"/>
                <a:gd name="T37" fmla="*/ 0 h 299"/>
                <a:gd name="T38" fmla="*/ 447 w 1228"/>
                <a:gd name="T39" fmla="*/ 1 h 299"/>
                <a:gd name="T40" fmla="*/ 431 w 1228"/>
                <a:gd name="T41" fmla="*/ 2 h 299"/>
                <a:gd name="T42" fmla="*/ 414 w 1228"/>
                <a:gd name="T43" fmla="*/ 3 h 299"/>
                <a:gd name="T44" fmla="*/ 399 w 1228"/>
                <a:gd name="T45" fmla="*/ 4 h 299"/>
                <a:gd name="T46" fmla="*/ 382 w 1228"/>
                <a:gd name="T47" fmla="*/ 5 h 299"/>
                <a:gd name="T48" fmla="*/ 366 w 1228"/>
                <a:gd name="T49" fmla="*/ 8 h 299"/>
                <a:gd name="T50" fmla="*/ 351 w 1228"/>
                <a:gd name="T51" fmla="*/ 11 h 299"/>
                <a:gd name="T52" fmla="*/ 335 w 1228"/>
                <a:gd name="T53" fmla="*/ 13 h 299"/>
                <a:gd name="T54" fmla="*/ 319 w 1228"/>
                <a:gd name="T55" fmla="*/ 17 h 299"/>
                <a:gd name="T56" fmla="*/ 304 w 1228"/>
                <a:gd name="T57" fmla="*/ 21 h 299"/>
                <a:gd name="T58" fmla="*/ 288 w 1228"/>
                <a:gd name="T59" fmla="*/ 24 h 299"/>
                <a:gd name="T60" fmla="*/ 272 w 1228"/>
                <a:gd name="T61" fmla="*/ 29 h 299"/>
                <a:gd name="T62" fmla="*/ 257 w 1228"/>
                <a:gd name="T63" fmla="*/ 34 h 299"/>
                <a:gd name="T64" fmla="*/ 242 w 1228"/>
                <a:gd name="T65" fmla="*/ 39 h 299"/>
                <a:gd name="T66" fmla="*/ 227 w 1228"/>
                <a:gd name="T67" fmla="*/ 45 h 299"/>
                <a:gd name="T68" fmla="*/ 211 w 1228"/>
                <a:gd name="T69" fmla="*/ 51 h 299"/>
                <a:gd name="T70" fmla="*/ 196 w 1228"/>
                <a:gd name="T71" fmla="*/ 57 h 299"/>
                <a:gd name="T72" fmla="*/ 181 w 1228"/>
                <a:gd name="T73" fmla="*/ 63 h 299"/>
                <a:gd name="T74" fmla="*/ 166 w 1228"/>
                <a:gd name="T75" fmla="*/ 71 h 299"/>
                <a:gd name="T76" fmla="*/ 152 w 1228"/>
                <a:gd name="T77" fmla="*/ 79 h 299"/>
                <a:gd name="T78" fmla="*/ 137 w 1228"/>
                <a:gd name="T79" fmla="*/ 87 h 299"/>
                <a:gd name="T80" fmla="*/ 124 w 1228"/>
                <a:gd name="T81" fmla="*/ 96 h 299"/>
                <a:gd name="T82" fmla="*/ 110 w 1228"/>
                <a:gd name="T83" fmla="*/ 104 h 299"/>
                <a:gd name="T84" fmla="*/ 96 w 1228"/>
                <a:gd name="T85" fmla="*/ 113 h 299"/>
                <a:gd name="T86" fmla="*/ 82 w 1228"/>
                <a:gd name="T87" fmla="*/ 123 h 299"/>
                <a:gd name="T88" fmla="*/ 70 w 1228"/>
                <a:gd name="T89" fmla="*/ 132 h 299"/>
                <a:gd name="T90" fmla="*/ 57 w 1228"/>
                <a:gd name="T91" fmla="*/ 142 h 299"/>
                <a:gd name="T92" fmla="*/ 43 w 1228"/>
                <a:gd name="T93" fmla="*/ 152 h 299"/>
                <a:gd name="T94" fmla="*/ 31 w 1228"/>
                <a:gd name="T95" fmla="*/ 163 h 299"/>
                <a:gd name="T96" fmla="*/ 19 w 1228"/>
                <a:gd name="T97" fmla="*/ 174 h 299"/>
                <a:gd name="T98" fmla="*/ 6 w 1228"/>
                <a:gd name="T99" fmla="*/ 184 h 29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228" h="299">
                  <a:moveTo>
                    <a:pt x="1228" y="104"/>
                  </a:moveTo>
                  <a:lnTo>
                    <a:pt x="1216" y="99"/>
                  </a:lnTo>
                  <a:lnTo>
                    <a:pt x="1203" y="94"/>
                  </a:lnTo>
                  <a:lnTo>
                    <a:pt x="1192" y="89"/>
                  </a:lnTo>
                  <a:lnTo>
                    <a:pt x="1179" y="83"/>
                  </a:lnTo>
                  <a:lnTo>
                    <a:pt x="1167" y="78"/>
                  </a:lnTo>
                  <a:lnTo>
                    <a:pt x="1154" y="74"/>
                  </a:lnTo>
                  <a:lnTo>
                    <a:pt x="1143" y="69"/>
                  </a:lnTo>
                  <a:lnTo>
                    <a:pt x="1130" y="64"/>
                  </a:lnTo>
                  <a:lnTo>
                    <a:pt x="1117" y="60"/>
                  </a:lnTo>
                  <a:lnTo>
                    <a:pt x="1105" y="56"/>
                  </a:lnTo>
                  <a:lnTo>
                    <a:pt x="1093" y="51"/>
                  </a:lnTo>
                  <a:lnTo>
                    <a:pt x="1080" y="48"/>
                  </a:lnTo>
                  <a:lnTo>
                    <a:pt x="1067" y="44"/>
                  </a:lnTo>
                  <a:lnTo>
                    <a:pt x="1054" y="41"/>
                  </a:lnTo>
                  <a:lnTo>
                    <a:pt x="1042" y="37"/>
                  </a:lnTo>
                  <a:lnTo>
                    <a:pt x="1029" y="34"/>
                  </a:lnTo>
                  <a:lnTo>
                    <a:pt x="1016" y="31"/>
                  </a:lnTo>
                  <a:lnTo>
                    <a:pt x="1003" y="28"/>
                  </a:lnTo>
                  <a:lnTo>
                    <a:pt x="990" y="25"/>
                  </a:lnTo>
                  <a:lnTo>
                    <a:pt x="978" y="22"/>
                  </a:lnTo>
                  <a:lnTo>
                    <a:pt x="965" y="19"/>
                  </a:lnTo>
                  <a:lnTo>
                    <a:pt x="952" y="17"/>
                  </a:lnTo>
                  <a:lnTo>
                    <a:pt x="939" y="15"/>
                  </a:lnTo>
                  <a:lnTo>
                    <a:pt x="925" y="13"/>
                  </a:lnTo>
                  <a:lnTo>
                    <a:pt x="913" y="11"/>
                  </a:lnTo>
                  <a:lnTo>
                    <a:pt x="900" y="10"/>
                  </a:lnTo>
                  <a:lnTo>
                    <a:pt x="886" y="8"/>
                  </a:lnTo>
                  <a:lnTo>
                    <a:pt x="873" y="7"/>
                  </a:lnTo>
                  <a:lnTo>
                    <a:pt x="861" y="5"/>
                  </a:lnTo>
                  <a:lnTo>
                    <a:pt x="847" y="4"/>
                  </a:lnTo>
                  <a:lnTo>
                    <a:pt x="834" y="3"/>
                  </a:lnTo>
                  <a:lnTo>
                    <a:pt x="821" y="2"/>
                  </a:lnTo>
                  <a:lnTo>
                    <a:pt x="807" y="1"/>
                  </a:lnTo>
                  <a:lnTo>
                    <a:pt x="795" y="1"/>
                  </a:lnTo>
                  <a:lnTo>
                    <a:pt x="782" y="0"/>
                  </a:lnTo>
                  <a:lnTo>
                    <a:pt x="768" y="0"/>
                  </a:lnTo>
                  <a:lnTo>
                    <a:pt x="755" y="0"/>
                  </a:lnTo>
                  <a:lnTo>
                    <a:pt x="741" y="0"/>
                  </a:lnTo>
                  <a:lnTo>
                    <a:pt x="728" y="1"/>
                  </a:lnTo>
                  <a:lnTo>
                    <a:pt x="716" y="1"/>
                  </a:lnTo>
                  <a:lnTo>
                    <a:pt x="702" y="2"/>
                  </a:lnTo>
                  <a:lnTo>
                    <a:pt x="689" y="2"/>
                  </a:lnTo>
                  <a:lnTo>
                    <a:pt x="676" y="3"/>
                  </a:lnTo>
                  <a:lnTo>
                    <a:pt x="662" y="4"/>
                  </a:lnTo>
                  <a:lnTo>
                    <a:pt x="650" y="5"/>
                  </a:lnTo>
                  <a:lnTo>
                    <a:pt x="637" y="8"/>
                  </a:lnTo>
                  <a:lnTo>
                    <a:pt x="623" y="9"/>
                  </a:lnTo>
                  <a:lnTo>
                    <a:pt x="610" y="11"/>
                  </a:lnTo>
                  <a:lnTo>
                    <a:pt x="598" y="12"/>
                  </a:lnTo>
                  <a:lnTo>
                    <a:pt x="585" y="14"/>
                  </a:lnTo>
                  <a:lnTo>
                    <a:pt x="571" y="16"/>
                  </a:lnTo>
                  <a:lnTo>
                    <a:pt x="558" y="18"/>
                  </a:lnTo>
                  <a:lnTo>
                    <a:pt x="545" y="21"/>
                  </a:lnTo>
                  <a:lnTo>
                    <a:pt x="533" y="24"/>
                  </a:lnTo>
                  <a:lnTo>
                    <a:pt x="520" y="27"/>
                  </a:lnTo>
                  <a:lnTo>
                    <a:pt x="507" y="29"/>
                  </a:lnTo>
                  <a:lnTo>
                    <a:pt x="494" y="32"/>
                  </a:lnTo>
                  <a:lnTo>
                    <a:pt x="481" y="35"/>
                  </a:lnTo>
                  <a:lnTo>
                    <a:pt x="469" y="38"/>
                  </a:lnTo>
                  <a:lnTo>
                    <a:pt x="456" y="43"/>
                  </a:lnTo>
                  <a:lnTo>
                    <a:pt x="443" y="46"/>
                  </a:lnTo>
                  <a:lnTo>
                    <a:pt x="430" y="50"/>
                  </a:lnTo>
                  <a:lnTo>
                    <a:pt x="418" y="54"/>
                  </a:lnTo>
                  <a:lnTo>
                    <a:pt x="405" y="58"/>
                  </a:lnTo>
                  <a:lnTo>
                    <a:pt x="393" y="62"/>
                  </a:lnTo>
                  <a:lnTo>
                    <a:pt x="380" y="67"/>
                  </a:lnTo>
                  <a:lnTo>
                    <a:pt x="368" y="71"/>
                  </a:lnTo>
                  <a:lnTo>
                    <a:pt x="356" y="76"/>
                  </a:lnTo>
                  <a:lnTo>
                    <a:pt x="343" y="81"/>
                  </a:lnTo>
                  <a:lnTo>
                    <a:pt x="331" y="86"/>
                  </a:lnTo>
                  <a:lnTo>
                    <a:pt x="319" y="91"/>
                  </a:lnTo>
                  <a:lnTo>
                    <a:pt x="307" y="96"/>
                  </a:lnTo>
                  <a:lnTo>
                    <a:pt x="295" y="101"/>
                  </a:lnTo>
                  <a:lnTo>
                    <a:pt x="283" y="108"/>
                  </a:lnTo>
                  <a:lnTo>
                    <a:pt x="271" y="113"/>
                  </a:lnTo>
                  <a:lnTo>
                    <a:pt x="259" y="119"/>
                  </a:lnTo>
                  <a:lnTo>
                    <a:pt x="247" y="125"/>
                  </a:lnTo>
                  <a:lnTo>
                    <a:pt x="235" y="131"/>
                  </a:lnTo>
                  <a:lnTo>
                    <a:pt x="224" y="137"/>
                  </a:lnTo>
                  <a:lnTo>
                    <a:pt x="213" y="144"/>
                  </a:lnTo>
                  <a:lnTo>
                    <a:pt x="201" y="150"/>
                  </a:lnTo>
                  <a:lnTo>
                    <a:pt x="190" y="157"/>
                  </a:lnTo>
                  <a:lnTo>
                    <a:pt x="178" y="164"/>
                  </a:lnTo>
                  <a:lnTo>
                    <a:pt x="167" y="170"/>
                  </a:lnTo>
                  <a:lnTo>
                    <a:pt x="157" y="178"/>
                  </a:lnTo>
                  <a:lnTo>
                    <a:pt x="145" y="185"/>
                  </a:lnTo>
                  <a:lnTo>
                    <a:pt x="134" y="193"/>
                  </a:lnTo>
                  <a:lnTo>
                    <a:pt x="124" y="200"/>
                  </a:lnTo>
                  <a:lnTo>
                    <a:pt x="113" y="208"/>
                  </a:lnTo>
                  <a:lnTo>
                    <a:pt x="101" y="215"/>
                  </a:lnTo>
                  <a:lnTo>
                    <a:pt x="92" y="223"/>
                  </a:lnTo>
                  <a:lnTo>
                    <a:pt x="81" y="231"/>
                  </a:lnTo>
                  <a:lnTo>
                    <a:pt x="70" y="239"/>
                  </a:lnTo>
                  <a:lnTo>
                    <a:pt x="60" y="247"/>
                  </a:lnTo>
                  <a:lnTo>
                    <a:pt x="50" y="256"/>
                  </a:lnTo>
                  <a:lnTo>
                    <a:pt x="40" y="264"/>
                  </a:lnTo>
                  <a:lnTo>
                    <a:pt x="30" y="273"/>
                  </a:lnTo>
                  <a:lnTo>
                    <a:pt x="19" y="281"/>
                  </a:lnTo>
                  <a:lnTo>
                    <a:pt x="10" y="290"/>
                  </a:lnTo>
                  <a:lnTo>
                    <a:pt x="0" y="29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6110" name="Line 46"/>
          <p:cNvSpPr>
            <a:spLocks noChangeShapeType="1"/>
          </p:cNvSpPr>
          <p:nvPr/>
        </p:nvSpPr>
        <p:spPr bwMode="auto">
          <a:xfrm>
            <a:off x="989013" y="3703638"/>
            <a:ext cx="0" cy="22891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1" name="Line 47"/>
          <p:cNvSpPr>
            <a:spLocks noChangeShapeType="1"/>
          </p:cNvSpPr>
          <p:nvPr/>
        </p:nvSpPr>
        <p:spPr bwMode="auto">
          <a:xfrm>
            <a:off x="989013" y="1484313"/>
            <a:ext cx="48450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12" name="Line 48"/>
          <p:cNvSpPr>
            <a:spLocks noChangeShapeType="1"/>
          </p:cNvSpPr>
          <p:nvPr/>
        </p:nvSpPr>
        <p:spPr bwMode="auto">
          <a:xfrm>
            <a:off x="2714625" y="2282825"/>
            <a:ext cx="15494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6113" name="Group 49"/>
          <p:cNvGrpSpPr>
            <a:grpSpLocks/>
          </p:cNvGrpSpPr>
          <p:nvPr/>
        </p:nvGrpSpPr>
        <p:grpSpPr bwMode="auto">
          <a:xfrm>
            <a:off x="4264025" y="2282825"/>
            <a:ext cx="3138488" cy="0"/>
            <a:chOff x="2686" y="1438"/>
            <a:chExt cx="1977" cy="0"/>
          </a:xfrm>
        </p:grpSpPr>
        <p:sp>
          <p:nvSpPr>
            <p:cNvPr id="92188" name="Line 50"/>
            <p:cNvSpPr>
              <a:spLocks noChangeShapeType="1"/>
            </p:cNvSpPr>
            <p:nvPr/>
          </p:nvSpPr>
          <p:spPr bwMode="auto">
            <a:xfrm>
              <a:off x="2686" y="1438"/>
              <a:ext cx="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89" name="Line 51"/>
            <p:cNvSpPr>
              <a:spLocks noChangeShapeType="1"/>
            </p:cNvSpPr>
            <p:nvPr/>
          </p:nvSpPr>
          <p:spPr bwMode="auto">
            <a:xfrm>
              <a:off x="2804" y="143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0" name="Line 52"/>
            <p:cNvSpPr>
              <a:spLocks noChangeShapeType="1"/>
            </p:cNvSpPr>
            <p:nvPr/>
          </p:nvSpPr>
          <p:spPr bwMode="auto">
            <a:xfrm>
              <a:off x="2941" y="143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1" name="Line 53"/>
            <p:cNvSpPr>
              <a:spLocks noChangeShapeType="1"/>
            </p:cNvSpPr>
            <p:nvPr/>
          </p:nvSpPr>
          <p:spPr bwMode="auto">
            <a:xfrm>
              <a:off x="3078" y="1438"/>
              <a:ext cx="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2" name="Line 54"/>
            <p:cNvSpPr>
              <a:spLocks noChangeShapeType="1"/>
            </p:cNvSpPr>
            <p:nvPr/>
          </p:nvSpPr>
          <p:spPr bwMode="auto">
            <a:xfrm>
              <a:off x="3215" y="1438"/>
              <a:ext cx="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3" name="Line 55"/>
            <p:cNvSpPr>
              <a:spLocks noChangeShapeType="1"/>
            </p:cNvSpPr>
            <p:nvPr/>
          </p:nvSpPr>
          <p:spPr bwMode="auto">
            <a:xfrm>
              <a:off x="3351" y="1438"/>
              <a:ext cx="1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4" name="Line 56"/>
            <p:cNvSpPr>
              <a:spLocks noChangeShapeType="1"/>
            </p:cNvSpPr>
            <p:nvPr/>
          </p:nvSpPr>
          <p:spPr bwMode="auto">
            <a:xfrm>
              <a:off x="3482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5" name="Line 57"/>
            <p:cNvSpPr>
              <a:spLocks noChangeShapeType="1"/>
            </p:cNvSpPr>
            <p:nvPr/>
          </p:nvSpPr>
          <p:spPr bwMode="auto">
            <a:xfrm>
              <a:off x="3625" y="1438"/>
              <a:ext cx="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6" name="Line 58"/>
            <p:cNvSpPr>
              <a:spLocks noChangeShapeType="1"/>
            </p:cNvSpPr>
            <p:nvPr/>
          </p:nvSpPr>
          <p:spPr bwMode="auto">
            <a:xfrm>
              <a:off x="3755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7" name="Line 59"/>
            <p:cNvSpPr>
              <a:spLocks noChangeShapeType="1"/>
            </p:cNvSpPr>
            <p:nvPr/>
          </p:nvSpPr>
          <p:spPr bwMode="auto">
            <a:xfrm>
              <a:off x="3892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8" name="Line 60"/>
            <p:cNvSpPr>
              <a:spLocks noChangeShapeType="1"/>
            </p:cNvSpPr>
            <p:nvPr/>
          </p:nvSpPr>
          <p:spPr bwMode="auto">
            <a:xfrm>
              <a:off x="4029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99" name="Line 61"/>
            <p:cNvSpPr>
              <a:spLocks noChangeShapeType="1"/>
            </p:cNvSpPr>
            <p:nvPr/>
          </p:nvSpPr>
          <p:spPr bwMode="auto">
            <a:xfrm>
              <a:off x="4166" y="1438"/>
              <a:ext cx="1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0" name="Line 62"/>
            <p:cNvSpPr>
              <a:spLocks noChangeShapeType="1"/>
            </p:cNvSpPr>
            <p:nvPr/>
          </p:nvSpPr>
          <p:spPr bwMode="auto">
            <a:xfrm>
              <a:off x="4302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1" name="Line 63"/>
            <p:cNvSpPr>
              <a:spLocks noChangeShapeType="1"/>
            </p:cNvSpPr>
            <p:nvPr/>
          </p:nvSpPr>
          <p:spPr bwMode="auto">
            <a:xfrm>
              <a:off x="4439" y="1438"/>
              <a:ext cx="1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202" name="Line 64"/>
            <p:cNvSpPr>
              <a:spLocks noChangeShapeType="1"/>
            </p:cNvSpPr>
            <p:nvPr/>
          </p:nvSpPr>
          <p:spPr bwMode="auto">
            <a:xfrm>
              <a:off x="4576" y="1438"/>
              <a:ext cx="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6129" name="Group 65"/>
          <p:cNvGrpSpPr>
            <a:grpSpLocks/>
          </p:cNvGrpSpPr>
          <p:nvPr/>
        </p:nvGrpSpPr>
        <p:grpSpPr bwMode="auto">
          <a:xfrm>
            <a:off x="989013" y="1227138"/>
            <a:ext cx="1725612" cy="1055687"/>
            <a:chOff x="623" y="773"/>
            <a:chExt cx="1087" cy="665"/>
          </a:xfrm>
        </p:grpSpPr>
        <p:sp>
          <p:nvSpPr>
            <p:cNvPr id="92185" name="Line 66"/>
            <p:cNvSpPr>
              <a:spLocks noChangeShapeType="1"/>
            </p:cNvSpPr>
            <p:nvPr/>
          </p:nvSpPr>
          <p:spPr bwMode="auto">
            <a:xfrm>
              <a:off x="623" y="935"/>
              <a:ext cx="0" cy="5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86" name="Line 67"/>
            <p:cNvSpPr>
              <a:spLocks noChangeShapeType="1"/>
            </p:cNvSpPr>
            <p:nvPr/>
          </p:nvSpPr>
          <p:spPr bwMode="auto">
            <a:xfrm>
              <a:off x="623" y="1438"/>
              <a:ext cx="108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87" name="Line 68"/>
            <p:cNvSpPr>
              <a:spLocks noChangeShapeType="1"/>
            </p:cNvSpPr>
            <p:nvPr/>
          </p:nvSpPr>
          <p:spPr bwMode="auto">
            <a:xfrm flipV="1">
              <a:off x="1710" y="773"/>
              <a:ext cx="0" cy="6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6133" name="Freeform 69"/>
          <p:cNvSpPr>
            <a:spLocks/>
          </p:cNvSpPr>
          <p:nvPr/>
        </p:nvSpPr>
        <p:spPr bwMode="auto">
          <a:xfrm>
            <a:off x="4689475" y="1484313"/>
            <a:ext cx="2289175" cy="798512"/>
          </a:xfrm>
          <a:custGeom>
            <a:avLst/>
            <a:gdLst>
              <a:gd name="T0" fmla="*/ 2147483647 w 1627"/>
              <a:gd name="T1" fmla="*/ 2147483647 h 568"/>
              <a:gd name="T2" fmla="*/ 2147483647 w 1627"/>
              <a:gd name="T3" fmla="*/ 2147483647 h 568"/>
              <a:gd name="T4" fmla="*/ 2147483647 w 1627"/>
              <a:gd name="T5" fmla="*/ 2147483647 h 568"/>
              <a:gd name="T6" fmla="*/ 2147483647 w 1627"/>
              <a:gd name="T7" fmla="*/ 2147483647 h 568"/>
              <a:gd name="T8" fmla="*/ 2147483647 w 1627"/>
              <a:gd name="T9" fmla="*/ 2147483647 h 568"/>
              <a:gd name="T10" fmla="*/ 2147483647 w 1627"/>
              <a:gd name="T11" fmla="*/ 2147483647 h 568"/>
              <a:gd name="T12" fmla="*/ 2147483647 w 1627"/>
              <a:gd name="T13" fmla="*/ 2147483647 h 568"/>
              <a:gd name="T14" fmla="*/ 2147483647 w 1627"/>
              <a:gd name="T15" fmla="*/ 2147483647 h 568"/>
              <a:gd name="T16" fmla="*/ 2147483647 w 1627"/>
              <a:gd name="T17" fmla="*/ 2147483647 h 568"/>
              <a:gd name="T18" fmla="*/ 2147483647 w 1627"/>
              <a:gd name="T19" fmla="*/ 2147483647 h 568"/>
              <a:gd name="T20" fmla="*/ 2147483647 w 1627"/>
              <a:gd name="T21" fmla="*/ 2147483647 h 568"/>
              <a:gd name="T22" fmla="*/ 2147483647 w 1627"/>
              <a:gd name="T23" fmla="*/ 2147483647 h 568"/>
              <a:gd name="T24" fmla="*/ 2147483647 w 1627"/>
              <a:gd name="T25" fmla="*/ 2147483647 h 568"/>
              <a:gd name="T26" fmla="*/ 2147483647 w 1627"/>
              <a:gd name="T27" fmla="*/ 2147483647 h 568"/>
              <a:gd name="T28" fmla="*/ 2147483647 w 1627"/>
              <a:gd name="T29" fmla="*/ 2147483647 h 568"/>
              <a:gd name="T30" fmla="*/ 2147483647 w 1627"/>
              <a:gd name="T31" fmla="*/ 2147483647 h 568"/>
              <a:gd name="T32" fmla="*/ 2147483647 w 1627"/>
              <a:gd name="T33" fmla="*/ 2147483647 h 568"/>
              <a:gd name="T34" fmla="*/ 2147483647 w 1627"/>
              <a:gd name="T35" fmla="*/ 2147483647 h 568"/>
              <a:gd name="T36" fmla="*/ 2147483647 w 1627"/>
              <a:gd name="T37" fmla="*/ 2147483647 h 568"/>
              <a:gd name="T38" fmla="*/ 2147483647 w 1627"/>
              <a:gd name="T39" fmla="*/ 2147483647 h 568"/>
              <a:gd name="T40" fmla="*/ 2147483647 w 1627"/>
              <a:gd name="T41" fmla="*/ 2147483647 h 568"/>
              <a:gd name="T42" fmla="*/ 2147483647 w 1627"/>
              <a:gd name="T43" fmla="*/ 2147483647 h 568"/>
              <a:gd name="T44" fmla="*/ 2147483647 w 1627"/>
              <a:gd name="T45" fmla="*/ 2147483647 h 568"/>
              <a:gd name="T46" fmla="*/ 2147483647 w 1627"/>
              <a:gd name="T47" fmla="*/ 2147483647 h 568"/>
              <a:gd name="T48" fmla="*/ 2147483647 w 1627"/>
              <a:gd name="T49" fmla="*/ 2147483647 h 568"/>
              <a:gd name="T50" fmla="*/ 2147483647 w 1627"/>
              <a:gd name="T51" fmla="*/ 2147483647 h 568"/>
              <a:gd name="T52" fmla="*/ 2147483647 w 1627"/>
              <a:gd name="T53" fmla="*/ 2147483647 h 568"/>
              <a:gd name="T54" fmla="*/ 2147483647 w 1627"/>
              <a:gd name="T55" fmla="*/ 2147483647 h 568"/>
              <a:gd name="T56" fmla="*/ 2147483647 w 1627"/>
              <a:gd name="T57" fmla="*/ 2147483647 h 568"/>
              <a:gd name="T58" fmla="*/ 2147483647 w 1627"/>
              <a:gd name="T59" fmla="*/ 0 h 568"/>
              <a:gd name="T60" fmla="*/ 2147483647 w 1627"/>
              <a:gd name="T61" fmla="*/ 0 h 568"/>
              <a:gd name="T62" fmla="*/ 2147483647 w 1627"/>
              <a:gd name="T63" fmla="*/ 2147483647 h 568"/>
              <a:gd name="T64" fmla="*/ 2147483647 w 1627"/>
              <a:gd name="T65" fmla="*/ 2147483647 h 568"/>
              <a:gd name="T66" fmla="*/ 2147483647 w 1627"/>
              <a:gd name="T67" fmla="*/ 2147483647 h 568"/>
              <a:gd name="T68" fmla="*/ 2147483647 w 1627"/>
              <a:gd name="T69" fmla="*/ 2147483647 h 568"/>
              <a:gd name="T70" fmla="*/ 2147483647 w 1627"/>
              <a:gd name="T71" fmla="*/ 2147483647 h 568"/>
              <a:gd name="T72" fmla="*/ 2147483647 w 1627"/>
              <a:gd name="T73" fmla="*/ 2147483647 h 568"/>
              <a:gd name="T74" fmla="*/ 2147483647 w 1627"/>
              <a:gd name="T75" fmla="*/ 2147483647 h 568"/>
              <a:gd name="T76" fmla="*/ 2147483647 w 1627"/>
              <a:gd name="T77" fmla="*/ 2147483647 h 568"/>
              <a:gd name="T78" fmla="*/ 2147483647 w 1627"/>
              <a:gd name="T79" fmla="*/ 2147483647 h 568"/>
              <a:gd name="T80" fmla="*/ 2147483647 w 1627"/>
              <a:gd name="T81" fmla="*/ 2147483647 h 568"/>
              <a:gd name="T82" fmla="*/ 2147483647 w 1627"/>
              <a:gd name="T83" fmla="*/ 2147483647 h 568"/>
              <a:gd name="T84" fmla="*/ 2147483647 w 1627"/>
              <a:gd name="T85" fmla="*/ 2147483647 h 568"/>
              <a:gd name="T86" fmla="*/ 2147483647 w 1627"/>
              <a:gd name="T87" fmla="*/ 2147483647 h 568"/>
              <a:gd name="T88" fmla="*/ 2147483647 w 1627"/>
              <a:gd name="T89" fmla="*/ 2147483647 h 568"/>
              <a:gd name="T90" fmla="*/ 2147483647 w 1627"/>
              <a:gd name="T91" fmla="*/ 2147483647 h 568"/>
              <a:gd name="T92" fmla="*/ 2147483647 w 1627"/>
              <a:gd name="T93" fmla="*/ 2147483647 h 568"/>
              <a:gd name="T94" fmla="*/ 2147483647 w 1627"/>
              <a:gd name="T95" fmla="*/ 2147483647 h 568"/>
              <a:gd name="T96" fmla="*/ 2147483647 w 1627"/>
              <a:gd name="T97" fmla="*/ 2147483647 h 568"/>
              <a:gd name="T98" fmla="*/ 2147483647 w 1627"/>
              <a:gd name="T99" fmla="*/ 2147483647 h 568"/>
              <a:gd name="T100" fmla="*/ 2147483647 w 1627"/>
              <a:gd name="T101" fmla="*/ 2147483647 h 568"/>
              <a:gd name="T102" fmla="*/ 2147483647 w 1627"/>
              <a:gd name="T103" fmla="*/ 2147483647 h 568"/>
              <a:gd name="T104" fmla="*/ 2147483647 w 1627"/>
              <a:gd name="T105" fmla="*/ 2147483647 h 568"/>
              <a:gd name="T106" fmla="*/ 2147483647 w 1627"/>
              <a:gd name="T107" fmla="*/ 2147483647 h 568"/>
              <a:gd name="T108" fmla="*/ 2147483647 w 1627"/>
              <a:gd name="T109" fmla="*/ 2147483647 h 568"/>
              <a:gd name="T110" fmla="*/ 2147483647 w 1627"/>
              <a:gd name="T111" fmla="*/ 2147483647 h 568"/>
              <a:gd name="T112" fmla="*/ 2147483647 w 1627"/>
              <a:gd name="T113" fmla="*/ 2147483647 h 568"/>
              <a:gd name="T114" fmla="*/ 2147483647 w 1627"/>
              <a:gd name="T115" fmla="*/ 2147483647 h 568"/>
              <a:gd name="T116" fmla="*/ 2147483647 w 1627"/>
              <a:gd name="T117" fmla="*/ 2147483647 h 568"/>
              <a:gd name="T118" fmla="*/ 2147483647 w 1627"/>
              <a:gd name="T119" fmla="*/ 2147483647 h 568"/>
              <a:gd name="T120" fmla="*/ 0 w 1627"/>
              <a:gd name="T121" fmla="*/ 2147483647 h 5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627" h="568">
                <a:moveTo>
                  <a:pt x="1627" y="568"/>
                </a:moveTo>
                <a:lnTo>
                  <a:pt x="1620" y="551"/>
                </a:lnTo>
                <a:lnTo>
                  <a:pt x="1614" y="535"/>
                </a:lnTo>
                <a:lnTo>
                  <a:pt x="1607" y="519"/>
                </a:lnTo>
                <a:lnTo>
                  <a:pt x="1600" y="503"/>
                </a:lnTo>
                <a:lnTo>
                  <a:pt x="1592" y="487"/>
                </a:lnTo>
                <a:lnTo>
                  <a:pt x="1584" y="472"/>
                </a:lnTo>
                <a:lnTo>
                  <a:pt x="1577" y="457"/>
                </a:lnTo>
                <a:lnTo>
                  <a:pt x="1568" y="442"/>
                </a:lnTo>
                <a:lnTo>
                  <a:pt x="1560" y="426"/>
                </a:lnTo>
                <a:lnTo>
                  <a:pt x="1550" y="411"/>
                </a:lnTo>
                <a:lnTo>
                  <a:pt x="1541" y="397"/>
                </a:lnTo>
                <a:lnTo>
                  <a:pt x="1531" y="382"/>
                </a:lnTo>
                <a:lnTo>
                  <a:pt x="1521" y="367"/>
                </a:lnTo>
                <a:lnTo>
                  <a:pt x="1511" y="353"/>
                </a:lnTo>
                <a:lnTo>
                  <a:pt x="1501" y="339"/>
                </a:lnTo>
                <a:lnTo>
                  <a:pt x="1489" y="326"/>
                </a:lnTo>
                <a:lnTo>
                  <a:pt x="1479" y="312"/>
                </a:lnTo>
                <a:lnTo>
                  <a:pt x="1467" y="299"/>
                </a:lnTo>
                <a:lnTo>
                  <a:pt x="1456" y="285"/>
                </a:lnTo>
                <a:lnTo>
                  <a:pt x="1444" y="272"/>
                </a:lnTo>
                <a:lnTo>
                  <a:pt x="1432" y="260"/>
                </a:lnTo>
                <a:lnTo>
                  <a:pt x="1420" y="248"/>
                </a:lnTo>
                <a:lnTo>
                  <a:pt x="1407" y="235"/>
                </a:lnTo>
                <a:lnTo>
                  <a:pt x="1395" y="223"/>
                </a:lnTo>
                <a:lnTo>
                  <a:pt x="1381" y="212"/>
                </a:lnTo>
                <a:lnTo>
                  <a:pt x="1368" y="201"/>
                </a:lnTo>
                <a:lnTo>
                  <a:pt x="1354" y="189"/>
                </a:lnTo>
                <a:lnTo>
                  <a:pt x="1340" y="179"/>
                </a:lnTo>
                <a:lnTo>
                  <a:pt x="1327" y="168"/>
                </a:lnTo>
                <a:lnTo>
                  <a:pt x="1313" y="158"/>
                </a:lnTo>
                <a:lnTo>
                  <a:pt x="1298" y="148"/>
                </a:lnTo>
                <a:lnTo>
                  <a:pt x="1284" y="138"/>
                </a:lnTo>
                <a:lnTo>
                  <a:pt x="1269" y="130"/>
                </a:lnTo>
                <a:lnTo>
                  <a:pt x="1254" y="120"/>
                </a:lnTo>
                <a:lnTo>
                  <a:pt x="1239" y="112"/>
                </a:lnTo>
                <a:lnTo>
                  <a:pt x="1223" y="103"/>
                </a:lnTo>
                <a:lnTo>
                  <a:pt x="1208" y="95"/>
                </a:lnTo>
                <a:lnTo>
                  <a:pt x="1192" y="87"/>
                </a:lnTo>
                <a:lnTo>
                  <a:pt x="1176" y="80"/>
                </a:lnTo>
                <a:lnTo>
                  <a:pt x="1160" y="72"/>
                </a:lnTo>
                <a:lnTo>
                  <a:pt x="1144" y="66"/>
                </a:lnTo>
                <a:lnTo>
                  <a:pt x="1128" y="59"/>
                </a:lnTo>
                <a:lnTo>
                  <a:pt x="1113" y="53"/>
                </a:lnTo>
                <a:lnTo>
                  <a:pt x="1095" y="47"/>
                </a:lnTo>
                <a:lnTo>
                  <a:pt x="1080" y="41"/>
                </a:lnTo>
                <a:lnTo>
                  <a:pt x="1062" y="36"/>
                </a:lnTo>
                <a:lnTo>
                  <a:pt x="1045" y="32"/>
                </a:lnTo>
                <a:lnTo>
                  <a:pt x="1029" y="26"/>
                </a:lnTo>
                <a:lnTo>
                  <a:pt x="1012" y="22"/>
                </a:lnTo>
                <a:lnTo>
                  <a:pt x="995" y="19"/>
                </a:lnTo>
                <a:lnTo>
                  <a:pt x="978" y="16"/>
                </a:lnTo>
                <a:lnTo>
                  <a:pt x="960" y="13"/>
                </a:lnTo>
                <a:lnTo>
                  <a:pt x="943" y="9"/>
                </a:lnTo>
                <a:lnTo>
                  <a:pt x="926" y="7"/>
                </a:lnTo>
                <a:lnTo>
                  <a:pt x="909" y="5"/>
                </a:lnTo>
                <a:lnTo>
                  <a:pt x="891" y="3"/>
                </a:lnTo>
                <a:lnTo>
                  <a:pt x="874" y="2"/>
                </a:lnTo>
                <a:lnTo>
                  <a:pt x="857" y="1"/>
                </a:lnTo>
                <a:lnTo>
                  <a:pt x="839" y="0"/>
                </a:lnTo>
                <a:lnTo>
                  <a:pt x="822" y="0"/>
                </a:lnTo>
                <a:lnTo>
                  <a:pt x="804" y="0"/>
                </a:lnTo>
                <a:lnTo>
                  <a:pt x="787" y="0"/>
                </a:lnTo>
                <a:lnTo>
                  <a:pt x="770" y="1"/>
                </a:lnTo>
                <a:lnTo>
                  <a:pt x="752" y="2"/>
                </a:lnTo>
                <a:lnTo>
                  <a:pt x="735" y="3"/>
                </a:lnTo>
                <a:lnTo>
                  <a:pt x="717" y="5"/>
                </a:lnTo>
                <a:lnTo>
                  <a:pt x="699" y="7"/>
                </a:lnTo>
                <a:lnTo>
                  <a:pt x="682" y="9"/>
                </a:lnTo>
                <a:lnTo>
                  <a:pt x="665" y="13"/>
                </a:lnTo>
                <a:lnTo>
                  <a:pt x="648" y="16"/>
                </a:lnTo>
                <a:lnTo>
                  <a:pt x="631" y="19"/>
                </a:lnTo>
                <a:lnTo>
                  <a:pt x="614" y="22"/>
                </a:lnTo>
                <a:lnTo>
                  <a:pt x="597" y="26"/>
                </a:lnTo>
                <a:lnTo>
                  <a:pt x="580" y="32"/>
                </a:lnTo>
                <a:lnTo>
                  <a:pt x="563" y="36"/>
                </a:lnTo>
                <a:lnTo>
                  <a:pt x="547" y="41"/>
                </a:lnTo>
                <a:lnTo>
                  <a:pt x="530" y="47"/>
                </a:lnTo>
                <a:lnTo>
                  <a:pt x="514" y="53"/>
                </a:lnTo>
                <a:lnTo>
                  <a:pt x="497" y="59"/>
                </a:lnTo>
                <a:lnTo>
                  <a:pt x="481" y="66"/>
                </a:lnTo>
                <a:lnTo>
                  <a:pt x="465" y="72"/>
                </a:lnTo>
                <a:lnTo>
                  <a:pt x="449" y="80"/>
                </a:lnTo>
                <a:lnTo>
                  <a:pt x="433" y="87"/>
                </a:lnTo>
                <a:lnTo>
                  <a:pt x="418" y="95"/>
                </a:lnTo>
                <a:lnTo>
                  <a:pt x="402" y="103"/>
                </a:lnTo>
                <a:lnTo>
                  <a:pt x="387" y="112"/>
                </a:lnTo>
                <a:lnTo>
                  <a:pt x="371" y="120"/>
                </a:lnTo>
                <a:lnTo>
                  <a:pt x="356" y="130"/>
                </a:lnTo>
                <a:lnTo>
                  <a:pt x="343" y="138"/>
                </a:lnTo>
                <a:lnTo>
                  <a:pt x="328" y="148"/>
                </a:lnTo>
                <a:lnTo>
                  <a:pt x="313" y="158"/>
                </a:lnTo>
                <a:lnTo>
                  <a:pt x="299" y="168"/>
                </a:lnTo>
                <a:lnTo>
                  <a:pt x="285" y="179"/>
                </a:lnTo>
                <a:lnTo>
                  <a:pt x="271" y="189"/>
                </a:lnTo>
                <a:lnTo>
                  <a:pt x="257" y="201"/>
                </a:lnTo>
                <a:lnTo>
                  <a:pt x="245" y="212"/>
                </a:lnTo>
                <a:lnTo>
                  <a:pt x="232" y="223"/>
                </a:lnTo>
                <a:lnTo>
                  <a:pt x="219" y="235"/>
                </a:lnTo>
                <a:lnTo>
                  <a:pt x="206" y="248"/>
                </a:lnTo>
                <a:lnTo>
                  <a:pt x="194" y="260"/>
                </a:lnTo>
                <a:lnTo>
                  <a:pt x="182" y="272"/>
                </a:lnTo>
                <a:lnTo>
                  <a:pt x="170" y="285"/>
                </a:lnTo>
                <a:lnTo>
                  <a:pt x="158" y="299"/>
                </a:lnTo>
                <a:lnTo>
                  <a:pt x="147" y="312"/>
                </a:lnTo>
                <a:lnTo>
                  <a:pt x="136" y="326"/>
                </a:lnTo>
                <a:lnTo>
                  <a:pt x="125" y="339"/>
                </a:lnTo>
                <a:lnTo>
                  <a:pt x="115" y="353"/>
                </a:lnTo>
                <a:lnTo>
                  <a:pt x="104" y="367"/>
                </a:lnTo>
                <a:lnTo>
                  <a:pt x="95" y="382"/>
                </a:lnTo>
                <a:lnTo>
                  <a:pt x="85" y="397"/>
                </a:lnTo>
                <a:lnTo>
                  <a:pt x="75" y="411"/>
                </a:lnTo>
                <a:lnTo>
                  <a:pt x="67" y="426"/>
                </a:lnTo>
                <a:lnTo>
                  <a:pt x="58" y="442"/>
                </a:lnTo>
                <a:lnTo>
                  <a:pt x="50" y="457"/>
                </a:lnTo>
                <a:lnTo>
                  <a:pt x="41" y="472"/>
                </a:lnTo>
                <a:lnTo>
                  <a:pt x="34" y="487"/>
                </a:lnTo>
                <a:lnTo>
                  <a:pt x="26" y="503"/>
                </a:lnTo>
                <a:lnTo>
                  <a:pt x="19" y="519"/>
                </a:lnTo>
                <a:lnTo>
                  <a:pt x="13" y="535"/>
                </a:lnTo>
                <a:lnTo>
                  <a:pt x="6" y="551"/>
                </a:lnTo>
                <a:lnTo>
                  <a:pt x="0" y="56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34" name="Line 70"/>
          <p:cNvSpPr>
            <a:spLocks noChangeShapeType="1"/>
          </p:cNvSpPr>
          <p:nvPr/>
        </p:nvSpPr>
        <p:spPr bwMode="auto">
          <a:xfrm>
            <a:off x="2714625" y="1227138"/>
            <a:ext cx="31194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35" name="Freeform 71"/>
          <p:cNvSpPr>
            <a:spLocks/>
          </p:cNvSpPr>
          <p:nvPr/>
        </p:nvSpPr>
        <p:spPr bwMode="auto">
          <a:xfrm>
            <a:off x="4413250" y="1227138"/>
            <a:ext cx="2841625" cy="1055687"/>
          </a:xfrm>
          <a:custGeom>
            <a:avLst/>
            <a:gdLst>
              <a:gd name="T0" fmla="*/ 2147483647 w 2016"/>
              <a:gd name="T1" fmla="*/ 2147483647 h 753"/>
              <a:gd name="T2" fmla="*/ 2147483647 w 2016"/>
              <a:gd name="T3" fmla="*/ 2147483647 h 753"/>
              <a:gd name="T4" fmla="*/ 2147483647 w 2016"/>
              <a:gd name="T5" fmla="*/ 2147483647 h 753"/>
              <a:gd name="T6" fmla="*/ 2147483647 w 2016"/>
              <a:gd name="T7" fmla="*/ 2147483647 h 753"/>
              <a:gd name="T8" fmla="*/ 2147483647 w 2016"/>
              <a:gd name="T9" fmla="*/ 2147483647 h 753"/>
              <a:gd name="T10" fmla="*/ 2147483647 w 2016"/>
              <a:gd name="T11" fmla="*/ 2147483647 h 753"/>
              <a:gd name="T12" fmla="*/ 2147483647 w 2016"/>
              <a:gd name="T13" fmla="*/ 2147483647 h 753"/>
              <a:gd name="T14" fmla="*/ 2147483647 w 2016"/>
              <a:gd name="T15" fmla="*/ 2147483647 h 753"/>
              <a:gd name="T16" fmla="*/ 2147483647 w 2016"/>
              <a:gd name="T17" fmla="*/ 2147483647 h 753"/>
              <a:gd name="T18" fmla="*/ 2147483647 w 2016"/>
              <a:gd name="T19" fmla="*/ 2147483647 h 753"/>
              <a:gd name="T20" fmla="*/ 2147483647 w 2016"/>
              <a:gd name="T21" fmla="*/ 2147483647 h 753"/>
              <a:gd name="T22" fmla="*/ 2147483647 w 2016"/>
              <a:gd name="T23" fmla="*/ 2147483647 h 753"/>
              <a:gd name="T24" fmla="*/ 2147483647 w 2016"/>
              <a:gd name="T25" fmla="*/ 2147483647 h 753"/>
              <a:gd name="T26" fmla="*/ 2147483647 w 2016"/>
              <a:gd name="T27" fmla="*/ 2147483647 h 753"/>
              <a:gd name="T28" fmla="*/ 2147483647 w 2016"/>
              <a:gd name="T29" fmla="*/ 2147483647 h 753"/>
              <a:gd name="T30" fmla="*/ 2147483647 w 2016"/>
              <a:gd name="T31" fmla="*/ 2147483647 h 753"/>
              <a:gd name="T32" fmla="*/ 2147483647 w 2016"/>
              <a:gd name="T33" fmla="*/ 2147483647 h 753"/>
              <a:gd name="T34" fmla="*/ 2147483647 w 2016"/>
              <a:gd name="T35" fmla="*/ 2147483647 h 753"/>
              <a:gd name="T36" fmla="*/ 2147483647 w 2016"/>
              <a:gd name="T37" fmla="*/ 2147483647 h 753"/>
              <a:gd name="T38" fmla="*/ 2147483647 w 2016"/>
              <a:gd name="T39" fmla="*/ 2147483647 h 753"/>
              <a:gd name="T40" fmla="*/ 2147483647 w 2016"/>
              <a:gd name="T41" fmla="*/ 2147483647 h 753"/>
              <a:gd name="T42" fmla="*/ 2147483647 w 2016"/>
              <a:gd name="T43" fmla="*/ 2147483647 h 753"/>
              <a:gd name="T44" fmla="*/ 2147483647 w 2016"/>
              <a:gd name="T45" fmla="*/ 2147483647 h 753"/>
              <a:gd name="T46" fmla="*/ 2147483647 w 2016"/>
              <a:gd name="T47" fmla="*/ 0 h 753"/>
              <a:gd name="T48" fmla="*/ 2147483647 w 2016"/>
              <a:gd name="T49" fmla="*/ 2147483647 h 753"/>
              <a:gd name="T50" fmla="*/ 2147483647 w 2016"/>
              <a:gd name="T51" fmla="*/ 2147483647 h 753"/>
              <a:gd name="T52" fmla="*/ 2147483647 w 2016"/>
              <a:gd name="T53" fmla="*/ 2147483647 h 753"/>
              <a:gd name="T54" fmla="*/ 2147483647 w 2016"/>
              <a:gd name="T55" fmla="*/ 2147483647 h 753"/>
              <a:gd name="T56" fmla="*/ 2147483647 w 2016"/>
              <a:gd name="T57" fmla="*/ 2147483647 h 753"/>
              <a:gd name="T58" fmla="*/ 2147483647 w 2016"/>
              <a:gd name="T59" fmla="*/ 2147483647 h 753"/>
              <a:gd name="T60" fmla="*/ 2147483647 w 2016"/>
              <a:gd name="T61" fmla="*/ 2147483647 h 753"/>
              <a:gd name="T62" fmla="*/ 2147483647 w 2016"/>
              <a:gd name="T63" fmla="*/ 2147483647 h 753"/>
              <a:gd name="T64" fmla="*/ 2147483647 w 2016"/>
              <a:gd name="T65" fmla="*/ 2147483647 h 753"/>
              <a:gd name="T66" fmla="*/ 2147483647 w 2016"/>
              <a:gd name="T67" fmla="*/ 2147483647 h 753"/>
              <a:gd name="T68" fmla="*/ 2147483647 w 2016"/>
              <a:gd name="T69" fmla="*/ 2147483647 h 753"/>
              <a:gd name="T70" fmla="*/ 2147483647 w 2016"/>
              <a:gd name="T71" fmla="*/ 2147483647 h 753"/>
              <a:gd name="T72" fmla="*/ 2147483647 w 2016"/>
              <a:gd name="T73" fmla="*/ 2147483647 h 753"/>
              <a:gd name="T74" fmla="*/ 2147483647 w 2016"/>
              <a:gd name="T75" fmla="*/ 2147483647 h 753"/>
              <a:gd name="T76" fmla="*/ 2147483647 w 2016"/>
              <a:gd name="T77" fmla="*/ 2147483647 h 753"/>
              <a:gd name="T78" fmla="*/ 2147483647 w 2016"/>
              <a:gd name="T79" fmla="*/ 2147483647 h 753"/>
              <a:gd name="T80" fmla="*/ 2147483647 w 2016"/>
              <a:gd name="T81" fmla="*/ 2147483647 h 753"/>
              <a:gd name="T82" fmla="*/ 2147483647 w 2016"/>
              <a:gd name="T83" fmla="*/ 2147483647 h 753"/>
              <a:gd name="T84" fmla="*/ 2147483647 w 2016"/>
              <a:gd name="T85" fmla="*/ 2147483647 h 753"/>
              <a:gd name="T86" fmla="*/ 2147483647 w 2016"/>
              <a:gd name="T87" fmla="*/ 2147483647 h 753"/>
              <a:gd name="T88" fmla="*/ 2147483647 w 2016"/>
              <a:gd name="T89" fmla="*/ 2147483647 h 753"/>
              <a:gd name="T90" fmla="*/ 2147483647 w 2016"/>
              <a:gd name="T91" fmla="*/ 2147483647 h 753"/>
              <a:gd name="T92" fmla="*/ 2147483647 w 2016"/>
              <a:gd name="T93" fmla="*/ 2147483647 h 75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016" h="753">
                <a:moveTo>
                  <a:pt x="2016" y="753"/>
                </a:moveTo>
                <a:lnTo>
                  <a:pt x="2010" y="735"/>
                </a:lnTo>
                <a:lnTo>
                  <a:pt x="2005" y="716"/>
                </a:lnTo>
                <a:lnTo>
                  <a:pt x="1999" y="698"/>
                </a:lnTo>
                <a:lnTo>
                  <a:pt x="1992" y="681"/>
                </a:lnTo>
                <a:lnTo>
                  <a:pt x="1985" y="663"/>
                </a:lnTo>
                <a:lnTo>
                  <a:pt x="1977" y="645"/>
                </a:lnTo>
                <a:lnTo>
                  <a:pt x="1970" y="628"/>
                </a:lnTo>
                <a:lnTo>
                  <a:pt x="1962" y="610"/>
                </a:lnTo>
                <a:lnTo>
                  <a:pt x="1954" y="593"/>
                </a:lnTo>
                <a:lnTo>
                  <a:pt x="1945" y="576"/>
                </a:lnTo>
                <a:lnTo>
                  <a:pt x="1937" y="558"/>
                </a:lnTo>
                <a:lnTo>
                  <a:pt x="1927" y="541"/>
                </a:lnTo>
                <a:lnTo>
                  <a:pt x="1918" y="524"/>
                </a:lnTo>
                <a:lnTo>
                  <a:pt x="1908" y="508"/>
                </a:lnTo>
                <a:lnTo>
                  <a:pt x="1898" y="492"/>
                </a:lnTo>
                <a:lnTo>
                  <a:pt x="1888" y="475"/>
                </a:lnTo>
                <a:lnTo>
                  <a:pt x="1877" y="459"/>
                </a:lnTo>
                <a:lnTo>
                  <a:pt x="1867" y="445"/>
                </a:lnTo>
                <a:lnTo>
                  <a:pt x="1856" y="429"/>
                </a:lnTo>
                <a:lnTo>
                  <a:pt x="1844" y="414"/>
                </a:lnTo>
                <a:lnTo>
                  <a:pt x="1832" y="399"/>
                </a:lnTo>
                <a:lnTo>
                  <a:pt x="1820" y="384"/>
                </a:lnTo>
                <a:lnTo>
                  <a:pt x="1808" y="369"/>
                </a:lnTo>
                <a:lnTo>
                  <a:pt x="1795" y="354"/>
                </a:lnTo>
                <a:lnTo>
                  <a:pt x="1782" y="340"/>
                </a:lnTo>
                <a:lnTo>
                  <a:pt x="1770" y="326"/>
                </a:lnTo>
                <a:lnTo>
                  <a:pt x="1756" y="313"/>
                </a:lnTo>
                <a:lnTo>
                  <a:pt x="1743" y="299"/>
                </a:lnTo>
                <a:lnTo>
                  <a:pt x="1729" y="286"/>
                </a:lnTo>
                <a:lnTo>
                  <a:pt x="1714" y="272"/>
                </a:lnTo>
                <a:lnTo>
                  <a:pt x="1700" y="259"/>
                </a:lnTo>
                <a:lnTo>
                  <a:pt x="1686" y="248"/>
                </a:lnTo>
                <a:lnTo>
                  <a:pt x="1672" y="235"/>
                </a:lnTo>
                <a:lnTo>
                  <a:pt x="1656" y="223"/>
                </a:lnTo>
                <a:lnTo>
                  <a:pt x="1641" y="211"/>
                </a:lnTo>
                <a:lnTo>
                  <a:pt x="1626" y="200"/>
                </a:lnTo>
                <a:lnTo>
                  <a:pt x="1610" y="189"/>
                </a:lnTo>
                <a:lnTo>
                  <a:pt x="1594" y="178"/>
                </a:lnTo>
                <a:lnTo>
                  <a:pt x="1578" y="168"/>
                </a:lnTo>
                <a:lnTo>
                  <a:pt x="1562" y="157"/>
                </a:lnTo>
                <a:lnTo>
                  <a:pt x="1546" y="148"/>
                </a:lnTo>
                <a:lnTo>
                  <a:pt x="1529" y="138"/>
                </a:lnTo>
                <a:lnTo>
                  <a:pt x="1513" y="128"/>
                </a:lnTo>
                <a:lnTo>
                  <a:pt x="1496" y="120"/>
                </a:lnTo>
                <a:lnTo>
                  <a:pt x="1479" y="110"/>
                </a:lnTo>
                <a:lnTo>
                  <a:pt x="1462" y="102"/>
                </a:lnTo>
                <a:lnTo>
                  <a:pt x="1444" y="94"/>
                </a:lnTo>
                <a:lnTo>
                  <a:pt x="1427" y="86"/>
                </a:lnTo>
                <a:lnTo>
                  <a:pt x="1409" y="78"/>
                </a:lnTo>
                <a:lnTo>
                  <a:pt x="1392" y="72"/>
                </a:lnTo>
                <a:lnTo>
                  <a:pt x="1374" y="64"/>
                </a:lnTo>
                <a:lnTo>
                  <a:pt x="1355" y="58"/>
                </a:lnTo>
                <a:lnTo>
                  <a:pt x="1337" y="52"/>
                </a:lnTo>
                <a:lnTo>
                  <a:pt x="1319" y="46"/>
                </a:lnTo>
                <a:lnTo>
                  <a:pt x="1301" y="41"/>
                </a:lnTo>
                <a:lnTo>
                  <a:pt x="1282" y="36"/>
                </a:lnTo>
                <a:lnTo>
                  <a:pt x="1264" y="30"/>
                </a:lnTo>
                <a:lnTo>
                  <a:pt x="1245" y="26"/>
                </a:lnTo>
                <a:lnTo>
                  <a:pt x="1227" y="22"/>
                </a:lnTo>
                <a:lnTo>
                  <a:pt x="1207" y="19"/>
                </a:lnTo>
                <a:lnTo>
                  <a:pt x="1189" y="14"/>
                </a:lnTo>
                <a:lnTo>
                  <a:pt x="1170" y="12"/>
                </a:lnTo>
                <a:lnTo>
                  <a:pt x="1151" y="9"/>
                </a:lnTo>
                <a:lnTo>
                  <a:pt x="1132" y="7"/>
                </a:lnTo>
                <a:lnTo>
                  <a:pt x="1113" y="5"/>
                </a:lnTo>
                <a:lnTo>
                  <a:pt x="1093" y="3"/>
                </a:lnTo>
                <a:lnTo>
                  <a:pt x="1075" y="2"/>
                </a:lnTo>
                <a:lnTo>
                  <a:pt x="1056" y="1"/>
                </a:lnTo>
                <a:lnTo>
                  <a:pt x="1037" y="0"/>
                </a:lnTo>
                <a:lnTo>
                  <a:pt x="1018" y="0"/>
                </a:lnTo>
                <a:lnTo>
                  <a:pt x="999" y="0"/>
                </a:lnTo>
                <a:lnTo>
                  <a:pt x="980" y="0"/>
                </a:lnTo>
                <a:lnTo>
                  <a:pt x="960" y="1"/>
                </a:lnTo>
                <a:lnTo>
                  <a:pt x="941" y="2"/>
                </a:lnTo>
                <a:lnTo>
                  <a:pt x="922" y="3"/>
                </a:lnTo>
                <a:lnTo>
                  <a:pt x="903" y="5"/>
                </a:lnTo>
                <a:lnTo>
                  <a:pt x="884" y="7"/>
                </a:lnTo>
                <a:lnTo>
                  <a:pt x="865" y="9"/>
                </a:lnTo>
                <a:lnTo>
                  <a:pt x="846" y="12"/>
                </a:lnTo>
                <a:lnTo>
                  <a:pt x="827" y="14"/>
                </a:lnTo>
                <a:lnTo>
                  <a:pt x="808" y="19"/>
                </a:lnTo>
                <a:lnTo>
                  <a:pt x="790" y="22"/>
                </a:lnTo>
                <a:lnTo>
                  <a:pt x="771" y="26"/>
                </a:lnTo>
                <a:lnTo>
                  <a:pt x="752" y="30"/>
                </a:lnTo>
                <a:lnTo>
                  <a:pt x="734" y="36"/>
                </a:lnTo>
                <a:lnTo>
                  <a:pt x="715" y="41"/>
                </a:lnTo>
                <a:lnTo>
                  <a:pt x="697" y="46"/>
                </a:lnTo>
                <a:lnTo>
                  <a:pt x="678" y="52"/>
                </a:lnTo>
                <a:lnTo>
                  <a:pt x="660" y="58"/>
                </a:lnTo>
                <a:lnTo>
                  <a:pt x="643" y="64"/>
                </a:lnTo>
                <a:lnTo>
                  <a:pt x="625" y="72"/>
                </a:lnTo>
                <a:lnTo>
                  <a:pt x="607" y="78"/>
                </a:lnTo>
                <a:lnTo>
                  <a:pt x="590" y="86"/>
                </a:lnTo>
                <a:lnTo>
                  <a:pt x="572" y="94"/>
                </a:lnTo>
                <a:lnTo>
                  <a:pt x="555" y="102"/>
                </a:lnTo>
                <a:lnTo>
                  <a:pt x="538" y="110"/>
                </a:lnTo>
                <a:lnTo>
                  <a:pt x="521" y="120"/>
                </a:lnTo>
                <a:lnTo>
                  <a:pt x="504" y="128"/>
                </a:lnTo>
                <a:lnTo>
                  <a:pt x="487" y="138"/>
                </a:lnTo>
                <a:lnTo>
                  <a:pt x="471" y="148"/>
                </a:lnTo>
                <a:lnTo>
                  <a:pt x="454" y="157"/>
                </a:lnTo>
                <a:lnTo>
                  <a:pt x="438" y="168"/>
                </a:lnTo>
                <a:lnTo>
                  <a:pt x="422" y="178"/>
                </a:lnTo>
                <a:lnTo>
                  <a:pt x="406" y="189"/>
                </a:lnTo>
                <a:lnTo>
                  <a:pt x="391" y="200"/>
                </a:lnTo>
                <a:lnTo>
                  <a:pt x="375" y="211"/>
                </a:lnTo>
                <a:lnTo>
                  <a:pt x="360" y="223"/>
                </a:lnTo>
                <a:lnTo>
                  <a:pt x="345" y="235"/>
                </a:lnTo>
                <a:lnTo>
                  <a:pt x="330" y="248"/>
                </a:lnTo>
                <a:lnTo>
                  <a:pt x="315" y="259"/>
                </a:lnTo>
                <a:lnTo>
                  <a:pt x="301" y="272"/>
                </a:lnTo>
                <a:lnTo>
                  <a:pt x="287" y="286"/>
                </a:lnTo>
                <a:lnTo>
                  <a:pt x="274" y="299"/>
                </a:lnTo>
                <a:lnTo>
                  <a:pt x="260" y="313"/>
                </a:lnTo>
                <a:lnTo>
                  <a:pt x="247" y="326"/>
                </a:lnTo>
                <a:lnTo>
                  <a:pt x="233" y="340"/>
                </a:lnTo>
                <a:lnTo>
                  <a:pt x="220" y="354"/>
                </a:lnTo>
                <a:lnTo>
                  <a:pt x="208" y="369"/>
                </a:lnTo>
                <a:lnTo>
                  <a:pt x="196" y="384"/>
                </a:lnTo>
                <a:lnTo>
                  <a:pt x="184" y="399"/>
                </a:lnTo>
                <a:lnTo>
                  <a:pt x="172" y="414"/>
                </a:lnTo>
                <a:lnTo>
                  <a:pt x="161" y="429"/>
                </a:lnTo>
                <a:lnTo>
                  <a:pt x="149" y="445"/>
                </a:lnTo>
                <a:lnTo>
                  <a:pt x="138" y="459"/>
                </a:lnTo>
                <a:lnTo>
                  <a:pt x="128" y="475"/>
                </a:lnTo>
                <a:lnTo>
                  <a:pt x="117" y="492"/>
                </a:lnTo>
                <a:lnTo>
                  <a:pt x="107" y="508"/>
                </a:lnTo>
                <a:lnTo>
                  <a:pt x="98" y="524"/>
                </a:lnTo>
                <a:lnTo>
                  <a:pt x="88" y="541"/>
                </a:lnTo>
                <a:lnTo>
                  <a:pt x="79" y="558"/>
                </a:lnTo>
                <a:lnTo>
                  <a:pt x="70" y="576"/>
                </a:lnTo>
                <a:lnTo>
                  <a:pt x="62" y="593"/>
                </a:lnTo>
                <a:lnTo>
                  <a:pt x="54" y="610"/>
                </a:lnTo>
                <a:lnTo>
                  <a:pt x="46" y="628"/>
                </a:lnTo>
                <a:lnTo>
                  <a:pt x="38" y="645"/>
                </a:lnTo>
                <a:lnTo>
                  <a:pt x="31" y="663"/>
                </a:lnTo>
                <a:lnTo>
                  <a:pt x="24" y="681"/>
                </a:lnTo>
                <a:lnTo>
                  <a:pt x="18" y="698"/>
                </a:lnTo>
                <a:lnTo>
                  <a:pt x="12" y="716"/>
                </a:lnTo>
                <a:lnTo>
                  <a:pt x="5" y="735"/>
                </a:lnTo>
                <a:lnTo>
                  <a:pt x="0" y="75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36" name="Line 72"/>
          <p:cNvSpPr>
            <a:spLocks noChangeShapeType="1"/>
          </p:cNvSpPr>
          <p:nvPr/>
        </p:nvSpPr>
        <p:spPr bwMode="auto">
          <a:xfrm>
            <a:off x="2714625" y="3427413"/>
            <a:ext cx="0" cy="28416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37" name="Line 73"/>
          <p:cNvSpPr>
            <a:spLocks noChangeShapeType="1"/>
          </p:cNvSpPr>
          <p:nvPr/>
        </p:nvSpPr>
        <p:spPr bwMode="auto">
          <a:xfrm>
            <a:off x="4264025" y="2282825"/>
            <a:ext cx="4254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6138" name="Line 74"/>
          <p:cNvSpPr>
            <a:spLocks noChangeShapeType="1"/>
          </p:cNvSpPr>
          <p:nvPr/>
        </p:nvSpPr>
        <p:spPr bwMode="auto">
          <a:xfrm flipH="1">
            <a:off x="6978650" y="2282825"/>
            <a:ext cx="42386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6139" name="Group 75"/>
          <p:cNvGrpSpPr>
            <a:grpSpLocks/>
          </p:cNvGrpSpPr>
          <p:nvPr/>
        </p:nvGrpSpPr>
        <p:grpSpPr bwMode="auto">
          <a:xfrm>
            <a:off x="4205288" y="2282825"/>
            <a:ext cx="3246437" cy="423863"/>
            <a:chOff x="2649" y="1438"/>
            <a:chExt cx="2045" cy="267"/>
          </a:xfrm>
        </p:grpSpPr>
        <p:sp>
          <p:nvSpPr>
            <p:cNvPr id="92182" name="Line 76"/>
            <p:cNvSpPr>
              <a:spLocks noChangeShapeType="1"/>
            </p:cNvSpPr>
            <p:nvPr/>
          </p:nvSpPr>
          <p:spPr bwMode="auto">
            <a:xfrm flipH="1">
              <a:off x="2649" y="1705"/>
              <a:ext cx="204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83" name="Freeform 77"/>
            <p:cNvSpPr>
              <a:spLocks/>
            </p:cNvSpPr>
            <p:nvPr/>
          </p:nvSpPr>
          <p:spPr bwMode="auto">
            <a:xfrm>
              <a:off x="4663" y="1438"/>
              <a:ext cx="31" cy="267"/>
            </a:xfrm>
            <a:custGeom>
              <a:avLst/>
              <a:gdLst>
                <a:gd name="T0" fmla="*/ 16 w 39"/>
                <a:gd name="T1" fmla="*/ 192 h 298"/>
                <a:gd name="T2" fmla="*/ 16 w 39"/>
                <a:gd name="T3" fmla="*/ 181 h 298"/>
                <a:gd name="T4" fmla="*/ 15 w 39"/>
                <a:gd name="T5" fmla="*/ 170 h 298"/>
                <a:gd name="T6" fmla="*/ 15 w 39"/>
                <a:gd name="T7" fmla="*/ 159 h 298"/>
                <a:gd name="T8" fmla="*/ 14 w 39"/>
                <a:gd name="T9" fmla="*/ 149 h 298"/>
                <a:gd name="T10" fmla="*/ 14 w 39"/>
                <a:gd name="T11" fmla="*/ 138 h 298"/>
                <a:gd name="T12" fmla="*/ 14 w 39"/>
                <a:gd name="T13" fmla="*/ 127 h 298"/>
                <a:gd name="T14" fmla="*/ 14 w 39"/>
                <a:gd name="T15" fmla="*/ 116 h 298"/>
                <a:gd name="T16" fmla="*/ 13 w 39"/>
                <a:gd name="T17" fmla="*/ 106 h 298"/>
                <a:gd name="T18" fmla="*/ 12 w 39"/>
                <a:gd name="T19" fmla="*/ 96 h 298"/>
                <a:gd name="T20" fmla="*/ 11 w 39"/>
                <a:gd name="T21" fmla="*/ 84 h 298"/>
                <a:gd name="T22" fmla="*/ 10 w 39"/>
                <a:gd name="T23" fmla="*/ 73 h 298"/>
                <a:gd name="T24" fmla="*/ 9 w 39"/>
                <a:gd name="T25" fmla="*/ 64 h 298"/>
                <a:gd name="T26" fmla="*/ 8 w 39"/>
                <a:gd name="T27" fmla="*/ 52 h 298"/>
                <a:gd name="T28" fmla="*/ 6 w 39"/>
                <a:gd name="T29" fmla="*/ 42 h 298"/>
                <a:gd name="T30" fmla="*/ 5 w 39"/>
                <a:gd name="T31" fmla="*/ 31 h 298"/>
                <a:gd name="T32" fmla="*/ 3 w 39"/>
                <a:gd name="T33" fmla="*/ 21 h 298"/>
                <a:gd name="T34" fmla="*/ 2 w 39"/>
                <a:gd name="T35" fmla="*/ 11 h 298"/>
                <a:gd name="T36" fmla="*/ 0 w 39"/>
                <a:gd name="T37" fmla="*/ 0 h 2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298">
                  <a:moveTo>
                    <a:pt x="39" y="298"/>
                  </a:moveTo>
                  <a:lnTo>
                    <a:pt x="39" y="281"/>
                  </a:lnTo>
                  <a:lnTo>
                    <a:pt x="38" y="264"/>
                  </a:lnTo>
                  <a:lnTo>
                    <a:pt x="38" y="248"/>
                  </a:lnTo>
                  <a:lnTo>
                    <a:pt x="37" y="231"/>
                  </a:lnTo>
                  <a:lnTo>
                    <a:pt x="36" y="214"/>
                  </a:lnTo>
                  <a:lnTo>
                    <a:pt x="35" y="198"/>
                  </a:lnTo>
                  <a:lnTo>
                    <a:pt x="33" y="181"/>
                  </a:lnTo>
                  <a:lnTo>
                    <a:pt x="32" y="164"/>
                  </a:lnTo>
                  <a:lnTo>
                    <a:pt x="30" y="148"/>
                  </a:lnTo>
                  <a:lnTo>
                    <a:pt x="27" y="131"/>
                  </a:lnTo>
                  <a:lnTo>
                    <a:pt x="24" y="114"/>
                  </a:lnTo>
                  <a:lnTo>
                    <a:pt x="21" y="98"/>
                  </a:lnTo>
                  <a:lnTo>
                    <a:pt x="19" y="81"/>
                  </a:lnTo>
                  <a:lnTo>
                    <a:pt x="15" y="65"/>
                  </a:lnTo>
                  <a:lnTo>
                    <a:pt x="12" y="49"/>
                  </a:lnTo>
                  <a:lnTo>
                    <a:pt x="8" y="32"/>
                  </a:lnTo>
                  <a:lnTo>
                    <a:pt x="4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184" name="Freeform 78"/>
            <p:cNvSpPr>
              <a:spLocks/>
            </p:cNvSpPr>
            <p:nvPr/>
          </p:nvSpPr>
          <p:spPr bwMode="auto">
            <a:xfrm>
              <a:off x="2649" y="1438"/>
              <a:ext cx="37" cy="267"/>
            </a:xfrm>
            <a:custGeom>
              <a:avLst/>
              <a:gdLst>
                <a:gd name="T0" fmla="*/ 31 w 39"/>
                <a:gd name="T1" fmla="*/ 0 h 298"/>
                <a:gd name="T2" fmla="*/ 27 w 39"/>
                <a:gd name="T3" fmla="*/ 11 h 298"/>
                <a:gd name="T4" fmla="*/ 26 w 39"/>
                <a:gd name="T5" fmla="*/ 21 h 298"/>
                <a:gd name="T6" fmla="*/ 23 w 39"/>
                <a:gd name="T7" fmla="*/ 31 h 298"/>
                <a:gd name="T8" fmla="*/ 20 w 39"/>
                <a:gd name="T9" fmla="*/ 42 h 298"/>
                <a:gd name="T10" fmla="*/ 16 w 39"/>
                <a:gd name="T11" fmla="*/ 52 h 298"/>
                <a:gd name="T12" fmla="*/ 13 w 39"/>
                <a:gd name="T13" fmla="*/ 64 h 298"/>
                <a:gd name="T14" fmla="*/ 10 w 39"/>
                <a:gd name="T15" fmla="*/ 73 h 298"/>
                <a:gd name="T16" fmla="*/ 9 w 39"/>
                <a:gd name="T17" fmla="*/ 84 h 298"/>
                <a:gd name="T18" fmla="*/ 9 w 39"/>
                <a:gd name="T19" fmla="*/ 96 h 298"/>
                <a:gd name="T20" fmla="*/ 8 w 39"/>
                <a:gd name="T21" fmla="*/ 106 h 298"/>
                <a:gd name="T22" fmla="*/ 6 w 39"/>
                <a:gd name="T23" fmla="*/ 116 h 298"/>
                <a:gd name="T24" fmla="*/ 5 w 39"/>
                <a:gd name="T25" fmla="*/ 127 h 298"/>
                <a:gd name="T26" fmla="*/ 2 w 39"/>
                <a:gd name="T27" fmla="*/ 138 h 298"/>
                <a:gd name="T28" fmla="*/ 1 w 39"/>
                <a:gd name="T29" fmla="*/ 149 h 298"/>
                <a:gd name="T30" fmla="*/ 1 w 39"/>
                <a:gd name="T31" fmla="*/ 159 h 298"/>
                <a:gd name="T32" fmla="*/ 0 w 39"/>
                <a:gd name="T33" fmla="*/ 170 h 298"/>
                <a:gd name="T34" fmla="*/ 0 w 39"/>
                <a:gd name="T35" fmla="*/ 181 h 298"/>
                <a:gd name="T36" fmla="*/ 0 w 39"/>
                <a:gd name="T37" fmla="*/ 192 h 2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" h="298">
                  <a:moveTo>
                    <a:pt x="39" y="0"/>
                  </a:moveTo>
                  <a:lnTo>
                    <a:pt x="34" y="16"/>
                  </a:lnTo>
                  <a:lnTo>
                    <a:pt x="31" y="32"/>
                  </a:lnTo>
                  <a:lnTo>
                    <a:pt x="27" y="49"/>
                  </a:lnTo>
                  <a:lnTo>
                    <a:pt x="24" y="65"/>
                  </a:lnTo>
                  <a:lnTo>
                    <a:pt x="20" y="81"/>
                  </a:lnTo>
                  <a:lnTo>
                    <a:pt x="17" y="98"/>
                  </a:lnTo>
                  <a:lnTo>
                    <a:pt x="14" y="114"/>
                  </a:lnTo>
                  <a:lnTo>
                    <a:pt x="12" y="131"/>
                  </a:lnTo>
                  <a:lnTo>
                    <a:pt x="10" y="148"/>
                  </a:lnTo>
                  <a:lnTo>
                    <a:pt x="8" y="164"/>
                  </a:lnTo>
                  <a:lnTo>
                    <a:pt x="6" y="181"/>
                  </a:lnTo>
                  <a:lnTo>
                    <a:pt x="5" y="198"/>
                  </a:lnTo>
                  <a:lnTo>
                    <a:pt x="2" y="214"/>
                  </a:lnTo>
                  <a:lnTo>
                    <a:pt x="1" y="231"/>
                  </a:lnTo>
                  <a:lnTo>
                    <a:pt x="1" y="248"/>
                  </a:lnTo>
                  <a:lnTo>
                    <a:pt x="0" y="264"/>
                  </a:lnTo>
                  <a:lnTo>
                    <a:pt x="0" y="281"/>
                  </a:lnTo>
                  <a:lnTo>
                    <a:pt x="0" y="29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6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16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16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16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16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16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16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16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16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16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16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16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216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16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16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216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216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216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16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6101" grpId="0" animBg="1"/>
      <p:bldP spid="216102" grpId="0" animBg="1"/>
      <p:bldP spid="216103" grpId="0" animBg="1"/>
      <p:bldP spid="216110" grpId="0" animBg="1"/>
      <p:bldP spid="216111" grpId="0" animBg="1"/>
      <p:bldP spid="216112" grpId="0" animBg="1"/>
      <p:bldP spid="216133" grpId="0" animBg="1"/>
      <p:bldP spid="216134" grpId="0" animBg="1"/>
      <p:bldP spid="216135" grpId="0" animBg="1"/>
      <p:bldP spid="216136" grpId="0" animBg="1"/>
      <p:bldP spid="216137" grpId="0" animBg="1"/>
      <p:bldP spid="216138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ext Box 2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grpSp>
        <p:nvGrpSpPr>
          <p:cNvPr id="93187" name="Group 3"/>
          <p:cNvGrpSpPr>
            <a:grpSpLocks/>
          </p:cNvGrpSpPr>
          <p:nvPr/>
        </p:nvGrpSpPr>
        <p:grpSpPr bwMode="auto">
          <a:xfrm>
            <a:off x="179388" y="981075"/>
            <a:ext cx="7272337" cy="5761038"/>
            <a:chOff x="113" y="618"/>
            <a:chExt cx="4581" cy="3629"/>
          </a:xfrm>
        </p:grpSpPr>
        <p:grpSp>
          <p:nvGrpSpPr>
            <p:cNvPr id="93198" name="Group 4"/>
            <p:cNvGrpSpPr>
              <a:grpSpLocks/>
            </p:cNvGrpSpPr>
            <p:nvPr/>
          </p:nvGrpSpPr>
          <p:grpSpPr bwMode="auto">
            <a:xfrm>
              <a:off x="113" y="773"/>
              <a:ext cx="2331" cy="3474"/>
              <a:chOff x="113" y="773"/>
              <a:chExt cx="2331" cy="3474"/>
            </a:xfrm>
          </p:grpSpPr>
          <p:sp>
            <p:nvSpPr>
              <p:cNvPr id="93233" name="Line 5"/>
              <p:cNvSpPr>
                <a:spLocks noChangeShapeType="1"/>
              </p:cNvSpPr>
              <p:nvPr/>
            </p:nvSpPr>
            <p:spPr bwMode="auto">
              <a:xfrm>
                <a:off x="1294" y="3744"/>
                <a:ext cx="0" cy="5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93234" name="Group 6"/>
              <p:cNvGrpSpPr>
                <a:grpSpLocks/>
              </p:cNvGrpSpPr>
              <p:nvPr/>
            </p:nvGrpSpPr>
            <p:grpSpPr bwMode="auto">
              <a:xfrm>
                <a:off x="113" y="773"/>
                <a:ext cx="2331" cy="3306"/>
                <a:chOff x="113" y="773"/>
                <a:chExt cx="2331" cy="3306"/>
              </a:xfrm>
            </p:grpSpPr>
            <p:sp>
              <p:nvSpPr>
                <p:cNvPr id="93235" name="Line 7"/>
                <p:cNvSpPr>
                  <a:spLocks noChangeShapeType="1"/>
                </p:cNvSpPr>
                <p:nvPr/>
              </p:nvSpPr>
              <p:spPr bwMode="auto">
                <a:xfrm>
                  <a:off x="113" y="3054"/>
                  <a:ext cx="49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36" name="Line 8"/>
                <p:cNvSpPr>
                  <a:spLocks noChangeShapeType="1"/>
                </p:cNvSpPr>
                <p:nvPr/>
              </p:nvSpPr>
              <p:spPr bwMode="auto">
                <a:xfrm>
                  <a:off x="666" y="3054"/>
                  <a:ext cx="4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37" name="Line 9"/>
                <p:cNvSpPr>
                  <a:spLocks noChangeShapeType="1"/>
                </p:cNvSpPr>
                <p:nvPr/>
              </p:nvSpPr>
              <p:spPr bwMode="auto">
                <a:xfrm>
                  <a:off x="766" y="3054"/>
                  <a:ext cx="43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38" name="Line 10"/>
                <p:cNvSpPr>
                  <a:spLocks noChangeShapeType="1"/>
                </p:cNvSpPr>
                <p:nvPr/>
              </p:nvSpPr>
              <p:spPr bwMode="auto">
                <a:xfrm>
                  <a:off x="1257" y="3054"/>
                  <a:ext cx="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39" name="Line 11"/>
                <p:cNvSpPr>
                  <a:spLocks noChangeShapeType="1"/>
                </p:cNvSpPr>
                <p:nvPr/>
              </p:nvSpPr>
              <p:spPr bwMode="auto">
                <a:xfrm>
                  <a:off x="1356" y="3054"/>
                  <a:ext cx="43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0" name="Line 12"/>
                <p:cNvSpPr>
                  <a:spLocks noChangeShapeType="1"/>
                </p:cNvSpPr>
                <p:nvPr/>
              </p:nvSpPr>
              <p:spPr bwMode="auto">
                <a:xfrm>
                  <a:off x="1847" y="3054"/>
                  <a:ext cx="4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1" name="Line 13"/>
                <p:cNvSpPr>
                  <a:spLocks noChangeShapeType="1"/>
                </p:cNvSpPr>
                <p:nvPr/>
              </p:nvSpPr>
              <p:spPr bwMode="auto">
                <a:xfrm>
                  <a:off x="1940" y="3054"/>
                  <a:ext cx="50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2" name="Line 14"/>
                <p:cNvSpPr>
                  <a:spLocks noChangeShapeType="1"/>
                </p:cNvSpPr>
                <p:nvPr/>
              </p:nvSpPr>
              <p:spPr bwMode="auto">
                <a:xfrm>
                  <a:off x="1294" y="1910"/>
                  <a:ext cx="0" cy="50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3" name="Line 15"/>
                <p:cNvSpPr>
                  <a:spLocks noChangeShapeType="1"/>
                </p:cNvSpPr>
                <p:nvPr/>
              </p:nvSpPr>
              <p:spPr bwMode="auto">
                <a:xfrm>
                  <a:off x="1294" y="2470"/>
                  <a:ext cx="0" cy="4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4" name="Line 16"/>
                <p:cNvSpPr>
                  <a:spLocks noChangeShapeType="1"/>
                </p:cNvSpPr>
                <p:nvPr/>
              </p:nvSpPr>
              <p:spPr bwMode="auto">
                <a:xfrm>
                  <a:off x="1294" y="2563"/>
                  <a:ext cx="0" cy="4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5" name="Line 17"/>
                <p:cNvSpPr>
                  <a:spLocks noChangeShapeType="1"/>
                </p:cNvSpPr>
                <p:nvPr/>
              </p:nvSpPr>
              <p:spPr bwMode="auto">
                <a:xfrm>
                  <a:off x="1294" y="3054"/>
                  <a:ext cx="0" cy="4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6" name="Line 18"/>
                <p:cNvSpPr>
                  <a:spLocks noChangeShapeType="1"/>
                </p:cNvSpPr>
                <p:nvPr/>
              </p:nvSpPr>
              <p:spPr bwMode="auto">
                <a:xfrm>
                  <a:off x="1294" y="3153"/>
                  <a:ext cx="0" cy="43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7" name="Line 19"/>
                <p:cNvSpPr>
                  <a:spLocks noChangeShapeType="1"/>
                </p:cNvSpPr>
                <p:nvPr/>
              </p:nvSpPr>
              <p:spPr bwMode="auto">
                <a:xfrm>
                  <a:off x="1294" y="3644"/>
                  <a:ext cx="0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8" name="Freeform 20"/>
                <p:cNvSpPr>
                  <a:spLocks/>
                </p:cNvSpPr>
                <p:nvPr/>
              </p:nvSpPr>
              <p:spPr bwMode="auto">
                <a:xfrm>
                  <a:off x="275" y="2028"/>
                  <a:ext cx="2045" cy="2051"/>
                </a:xfrm>
                <a:custGeom>
                  <a:avLst/>
                  <a:gdLst>
                    <a:gd name="T0" fmla="*/ 1431 w 2302"/>
                    <a:gd name="T1" fmla="*/ 654 h 2304"/>
                    <a:gd name="T2" fmla="*/ 1418 w 2302"/>
                    <a:gd name="T3" fmla="*/ 569 h 2304"/>
                    <a:gd name="T4" fmla="*/ 1396 w 2302"/>
                    <a:gd name="T5" fmla="*/ 487 h 2304"/>
                    <a:gd name="T6" fmla="*/ 1362 w 2302"/>
                    <a:gd name="T7" fmla="*/ 408 h 2304"/>
                    <a:gd name="T8" fmla="*/ 1320 w 2302"/>
                    <a:gd name="T9" fmla="*/ 332 h 2304"/>
                    <a:gd name="T10" fmla="*/ 1269 w 2302"/>
                    <a:gd name="T11" fmla="*/ 263 h 2304"/>
                    <a:gd name="T12" fmla="*/ 1213 w 2302"/>
                    <a:gd name="T13" fmla="*/ 199 h 2304"/>
                    <a:gd name="T14" fmla="*/ 1146 w 2302"/>
                    <a:gd name="T15" fmla="*/ 144 h 2304"/>
                    <a:gd name="T16" fmla="*/ 1076 w 2302"/>
                    <a:gd name="T17" fmla="*/ 97 h 2304"/>
                    <a:gd name="T18" fmla="*/ 1000 w 2302"/>
                    <a:gd name="T19" fmla="*/ 59 h 2304"/>
                    <a:gd name="T20" fmla="*/ 919 w 2302"/>
                    <a:gd name="T21" fmla="*/ 29 h 2304"/>
                    <a:gd name="T22" fmla="*/ 837 w 2302"/>
                    <a:gd name="T23" fmla="*/ 10 h 2304"/>
                    <a:gd name="T24" fmla="*/ 752 w 2302"/>
                    <a:gd name="T25" fmla="*/ 2 h 2304"/>
                    <a:gd name="T26" fmla="*/ 666 w 2302"/>
                    <a:gd name="T27" fmla="*/ 3 h 2304"/>
                    <a:gd name="T28" fmla="*/ 582 w 2302"/>
                    <a:gd name="T29" fmla="*/ 13 h 2304"/>
                    <a:gd name="T30" fmla="*/ 499 w 2302"/>
                    <a:gd name="T31" fmla="*/ 35 h 2304"/>
                    <a:gd name="T32" fmla="*/ 419 w 2302"/>
                    <a:gd name="T33" fmla="*/ 66 h 2304"/>
                    <a:gd name="T34" fmla="*/ 344 w 2302"/>
                    <a:gd name="T35" fmla="*/ 106 h 2304"/>
                    <a:gd name="T36" fmla="*/ 274 w 2302"/>
                    <a:gd name="T37" fmla="*/ 155 h 2304"/>
                    <a:gd name="T38" fmla="*/ 211 w 2302"/>
                    <a:gd name="T39" fmla="*/ 212 h 2304"/>
                    <a:gd name="T40" fmla="*/ 154 w 2302"/>
                    <a:gd name="T41" fmla="*/ 278 h 2304"/>
                    <a:gd name="T42" fmla="*/ 104 w 2302"/>
                    <a:gd name="T43" fmla="*/ 346 h 2304"/>
                    <a:gd name="T44" fmla="*/ 66 w 2302"/>
                    <a:gd name="T45" fmla="*/ 423 h 2304"/>
                    <a:gd name="T46" fmla="*/ 35 w 2302"/>
                    <a:gd name="T47" fmla="*/ 503 h 2304"/>
                    <a:gd name="T48" fmla="*/ 14 w 2302"/>
                    <a:gd name="T49" fmla="*/ 588 h 2304"/>
                    <a:gd name="T50" fmla="*/ 3 w 2302"/>
                    <a:gd name="T51" fmla="*/ 672 h 2304"/>
                    <a:gd name="T52" fmla="*/ 1 w 2302"/>
                    <a:gd name="T53" fmla="*/ 758 h 2304"/>
                    <a:gd name="T54" fmla="*/ 10 w 2302"/>
                    <a:gd name="T55" fmla="*/ 844 h 2304"/>
                    <a:gd name="T56" fmla="*/ 29 w 2302"/>
                    <a:gd name="T57" fmla="*/ 928 h 2304"/>
                    <a:gd name="T58" fmla="*/ 59 w 2302"/>
                    <a:gd name="T59" fmla="*/ 1008 h 2304"/>
                    <a:gd name="T60" fmla="*/ 97 w 2302"/>
                    <a:gd name="T61" fmla="*/ 1085 h 2304"/>
                    <a:gd name="T62" fmla="*/ 143 w 2302"/>
                    <a:gd name="T63" fmla="*/ 1158 h 2304"/>
                    <a:gd name="T64" fmla="*/ 198 w 2302"/>
                    <a:gd name="T65" fmla="*/ 1223 h 2304"/>
                    <a:gd name="T66" fmla="*/ 260 w 2302"/>
                    <a:gd name="T67" fmla="*/ 1281 h 2304"/>
                    <a:gd name="T68" fmla="*/ 330 w 2302"/>
                    <a:gd name="T69" fmla="*/ 1333 h 2304"/>
                    <a:gd name="T70" fmla="*/ 405 w 2302"/>
                    <a:gd name="T71" fmla="*/ 1374 h 2304"/>
                    <a:gd name="T72" fmla="*/ 482 w 2302"/>
                    <a:gd name="T73" fmla="*/ 1407 h 2304"/>
                    <a:gd name="T74" fmla="*/ 564 w 2302"/>
                    <a:gd name="T75" fmla="*/ 1431 h 2304"/>
                    <a:gd name="T76" fmla="*/ 649 w 2302"/>
                    <a:gd name="T77" fmla="*/ 1443 h 2304"/>
                    <a:gd name="T78" fmla="*/ 734 w 2302"/>
                    <a:gd name="T79" fmla="*/ 1447 h 2304"/>
                    <a:gd name="T80" fmla="*/ 819 w 2302"/>
                    <a:gd name="T81" fmla="*/ 1439 h 2304"/>
                    <a:gd name="T82" fmla="*/ 902 w 2302"/>
                    <a:gd name="T83" fmla="*/ 1422 h 2304"/>
                    <a:gd name="T84" fmla="*/ 983 w 2302"/>
                    <a:gd name="T85" fmla="*/ 1396 h 2304"/>
                    <a:gd name="T86" fmla="*/ 1061 w 2302"/>
                    <a:gd name="T87" fmla="*/ 1358 h 2304"/>
                    <a:gd name="T88" fmla="*/ 1134 w 2302"/>
                    <a:gd name="T89" fmla="*/ 1313 h 2304"/>
                    <a:gd name="T90" fmla="*/ 1198 w 2302"/>
                    <a:gd name="T91" fmla="*/ 1260 h 2304"/>
                    <a:gd name="T92" fmla="*/ 1259 w 2302"/>
                    <a:gd name="T93" fmla="*/ 1198 h 2304"/>
                    <a:gd name="T94" fmla="*/ 1311 w 2302"/>
                    <a:gd name="T95" fmla="*/ 1130 h 2304"/>
                    <a:gd name="T96" fmla="*/ 1354 w 2302"/>
                    <a:gd name="T97" fmla="*/ 1056 h 2304"/>
                    <a:gd name="T98" fmla="*/ 1389 w 2302"/>
                    <a:gd name="T99" fmla="*/ 976 h 2304"/>
                    <a:gd name="T100" fmla="*/ 1414 w 2302"/>
                    <a:gd name="T101" fmla="*/ 894 h 2304"/>
                    <a:gd name="T102" fmla="*/ 1429 w 2302"/>
                    <a:gd name="T103" fmla="*/ 809 h 2304"/>
                    <a:gd name="T104" fmla="*/ 1434 w 2302"/>
                    <a:gd name="T105" fmla="*/ 724 h 2304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2302" h="2304">
                      <a:moveTo>
                        <a:pt x="2302" y="1152"/>
                      </a:moveTo>
                      <a:lnTo>
                        <a:pt x="2302" y="1125"/>
                      </a:lnTo>
                      <a:lnTo>
                        <a:pt x="2301" y="1097"/>
                      </a:lnTo>
                      <a:lnTo>
                        <a:pt x="2300" y="1070"/>
                      </a:lnTo>
                      <a:lnTo>
                        <a:pt x="2297" y="1042"/>
                      </a:lnTo>
                      <a:lnTo>
                        <a:pt x="2295" y="1015"/>
                      </a:lnTo>
                      <a:lnTo>
                        <a:pt x="2291" y="988"/>
                      </a:lnTo>
                      <a:lnTo>
                        <a:pt x="2286" y="961"/>
                      </a:lnTo>
                      <a:lnTo>
                        <a:pt x="2282" y="935"/>
                      </a:lnTo>
                      <a:lnTo>
                        <a:pt x="2277" y="907"/>
                      </a:lnTo>
                      <a:lnTo>
                        <a:pt x="2270" y="880"/>
                      </a:lnTo>
                      <a:lnTo>
                        <a:pt x="2264" y="854"/>
                      </a:lnTo>
                      <a:lnTo>
                        <a:pt x="2257" y="828"/>
                      </a:lnTo>
                      <a:lnTo>
                        <a:pt x="2248" y="801"/>
                      </a:lnTo>
                      <a:lnTo>
                        <a:pt x="2240" y="775"/>
                      </a:lnTo>
                      <a:lnTo>
                        <a:pt x="2230" y="749"/>
                      </a:lnTo>
                      <a:lnTo>
                        <a:pt x="2220" y="724"/>
                      </a:lnTo>
                      <a:lnTo>
                        <a:pt x="2210" y="698"/>
                      </a:lnTo>
                      <a:lnTo>
                        <a:pt x="2199" y="674"/>
                      </a:lnTo>
                      <a:lnTo>
                        <a:pt x="2187" y="649"/>
                      </a:lnTo>
                      <a:lnTo>
                        <a:pt x="2175" y="625"/>
                      </a:lnTo>
                      <a:lnTo>
                        <a:pt x="2162" y="600"/>
                      </a:lnTo>
                      <a:lnTo>
                        <a:pt x="2149" y="576"/>
                      </a:lnTo>
                      <a:lnTo>
                        <a:pt x="2134" y="552"/>
                      </a:lnTo>
                      <a:lnTo>
                        <a:pt x="2120" y="529"/>
                      </a:lnTo>
                      <a:lnTo>
                        <a:pt x="2105" y="507"/>
                      </a:lnTo>
                      <a:lnTo>
                        <a:pt x="2089" y="484"/>
                      </a:lnTo>
                      <a:lnTo>
                        <a:pt x="2073" y="462"/>
                      </a:lnTo>
                      <a:lnTo>
                        <a:pt x="2056" y="441"/>
                      </a:lnTo>
                      <a:lnTo>
                        <a:pt x="2039" y="418"/>
                      </a:lnTo>
                      <a:lnTo>
                        <a:pt x="2021" y="398"/>
                      </a:lnTo>
                      <a:lnTo>
                        <a:pt x="2003" y="378"/>
                      </a:lnTo>
                      <a:lnTo>
                        <a:pt x="1985" y="357"/>
                      </a:lnTo>
                      <a:lnTo>
                        <a:pt x="1966" y="337"/>
                      </a:lnTo>
                      <a:lnTo>
                        <a:pt x="1946" y="318"/>
                      </a:lnTo>
                      <a:lnTo>
                        <a:pt x="1925" y="300"/>
                      </a:lnTo>
                      <a:lnTo>
                        <a:pt x="1905" y="282"/>
                      </a:lnTo>
                      <a:lnTo>
                        <a:pt x="1885" y="264"/>
                      </a:lnTo>
                      <a:lnTo>
                        <a:pt x="1864" y="247"/>
                      </a:lnTo>
                      <a:lnTo>
                        <a:pt x="1841" y="230"/>
                      </a:lnTo>
                      <a:lnTo>
                        <a:pt x="1819" y="214"/>
                      </a:lnTo>
                      <a:lnTo>
                        <a:pt x="1797" y="198"/>
                      </a:lnTo>
                      <a:lnTo>
                        <a:pt x="1774" y="183"/>
                      </a:lnTo>
                      <a:lnTo>
                        <a:pt x="1751" y="168"/>
                      </a:lnTo>
                      <a:lnTo>
                        <a:pt x="1727" y="154"/>
                      </a:lnTo>
                      <a:lnTo>
                        <a:pt x="1703" y="141"/>
                      </a:lnTo>
                      <a:lnTo>
                        <a:pt x="1679" y="129"/>
                      </a:lnTo>
                      <a:lnTo>
                        <a:pt x="1655" y="116"/>
                      </a:lnTo>
                      <a:lnTo>
                        <a:pt x="1629" y="104"/>
                      </a:lnTo>
                      <a:lnTo>
                        <a:pt x="1605" y="93"/>
                      </a:lnTo>
                      <a:lnTo>
                        <a:pt x="1579" y="83"/>
                      </a:lnTo>
                      <a:lnTo>
                        <a:pt x="1554" y="73"/>
                      </a:lnTo>
                      <a:lnTo>
                        <a:pt x="1528" y="64"/>
                      </a:lnTo>
                      <a:lnTo>
                        <a:pt x="1502" y="55"/>
                      </a:lnTo>
                      <a:lnTo>
                        <a:pt x="1476" y="47"/>
                      </a:lnTo>
                      <a:lnTo>
                        <a:pt x="1449" y="39"/>
                      </a:lnTo>
                      <a:lnTo>
                        <a:pt x="1423" y="33"/>
                      </a:lnTo>
                      <a:lnTo>
                        <a:pt x="1396" y="26"/>
                      </a:lnTo>
                      <a:lnTo>
                        <a:pt x="1370" y="21"/>
                      </a:lnTo>
                      <a:lnTo>
                        <a:pt x="1343" y="16"/>
                      </a:lnTo>
                      <a:lnTo>
                        <a:pt x="1315" y="11"/>
                      </a:lnTo>
                      <a:lnTo>
                        <a:pt x="1289" y="8"/>
                      </a:lnTo>
                      <a:lnTo>
                        <a:pt x="1261" y="5"/>
                      </a:lnTo>
                      <a:lnTo>
                        <a:pt x="1233" y="3"/>
                      </a:lnTo>
                      <a:lnTo>
                        <a:pt x="1207" y="2"/>
                      </a:lnTo>
                      <a:lnTo>
                        <a:pt x="1179" y="1"/>
                      </a:lnTo>
                      <a:lnTo>
                        <a:pt x="1151" y="0"/>
                      </a:lnTo>
                      <a:lnTo>
                        <a:pt x="1125" y="1"/>
                      </a:lnTo>
                      <a:lnTo>
                        <a:pt x="1097" y="2"/>
                      </a:lnTo>
                      <a:lnTo>
                        <a:pt x="1069" y="3"/>
                      </a:lnTo>
                      <a:lnTo>
                        <a:pt x="1042" y="5"/>
                      </a:lnTo>
                      <a:lnTo>
                        <a:pt x="1015" y="8"/>
                      </a:lnTo>
                      <a:lnTo>
                        <a:pt x="987" y="11"/>
                      </a:lnTo>
                      <a:lnTo>
                        <a:pt x="961" y="16"/>
                      </a:lnTo>
                      <a:lnTo>
                        <a:pt x="934" y="21"/>
                      </a:lnTo>
                      <a:lnTo>
                        <a:pt x="906" y="26"/>
                      </a:lnTo>
                      <a:lnTo>
                        <a:pt x="880" y="33"/>
                      </a:lnTo>
                      <a:lnTo>
                        <a:pt x="853" y="39"/>
                      </a:lnTo>
                      <a:lnTo>
                        <a:pt x="828" y="47"/>
                      </a:lnTo>
                      <a:lnTo>
                        <a:pt x="801" y="55"/>
                      </a:lnTo>
                      <a:lnTo>
                        <a:pt x="775" y="64"/>
                      </a:lnTo>
                      <a:lnTo>
                        <a:pt x="749" y="73"/>
                      </a:lnTo>
                      <a:lnTo>
                        <a:pt x="723" y="83"/>
                      </a:lnTo>
                      <a:lnTo>
                        <a:pt x="699" y="93"/>
                      </a:lnTo>
                      <a:lnTo>
                        <a:pt x="673" y="104"/>
                      </a:lnTo>
                      <a:lnTo>
                        <a:pt x="649" y="116"/>
                      </a:lnTo>
                      <a:lnTo>
                        <a:pt x="624" y="129"/>
                      </a:lnTo>
                      <a:lnTo>
                        <a:pt x="600" y="141"/>
                      </a:lnTo>
                      <a:lnTo>
                        <a:pt x="576" y="154"/>
                      </a:lnTo>
                      <a:lnTo>
                        <a:pt x="553" y="168"/>
                      </a:lnTo>
                      <a:lnTo>
                        <a:pt x="529" y="183"/>
                      </a:lnTo>
                      <a:lnTo>
                        <a:pt x="506" y="198"/>
                      </a:lnTo>
                      <a:lnTo>
                        <a:pt x="484" y="214"/>
                      </a:lnTo>
                      <a:lnTo>
                        <a:pt x="461" y="230"/>
                      </a:lnTo>
                      <a:lnTo>
                        <a:pt x="440" y="247"/>
                      </a:lnTo>
                      <a:lnTo>
                        <a:pt x="419" y="264"/>
                      </a:lnTo>
                      <a:lnTo>
                        <a:pt x="397" y="282"/>
                      </a:lnTo>
                      <a:lnTo>
                        <a:pt x="377" y="300"/>
                      </a:lnTo>
                      <a:lnTo>
                        <a:pt x="357" y="318"/>
                      </a:lnTo>
                      <a:lnTo>
                        <a:pt x="338" y="337"/>
                      </a:lnTo>
                      <a:lnTo>
                        <a:pt x="319" y="357"/>
                      </a:lnTo>
                      <a:lnTo>
                        <a:pt x="299" y="378"/>
                      </a:lnTo>
                      <a:lnTo>
                        <a:pt x="281" y="398"/>
                      </a:lnTo>
                      <a:lnTo>
                        <a:pt x="264" y="418"/>
                      </a:lnTo>
                      <a:lnTo>
                        <a:pt x="246" y="441"/>
                      </a:lnTo>
                      <a:lnTo>
                        <a:pt x="230" y="462"/>
                      </a:lnTo>
                      <a:lnTo>
                        <a:pt x="214" y="484"/>
                      </a:lnTo>
                      <a:lnTo>
                        <a:pt x="198" y="507"/>
                      </a:lnTo>
                      <a:lnTo>
                        <a:pt x="183" y="529"/>
                      </a:lnTo>
                      <a:lnTo>
                        <a:pt x="168" y="552"/>
                      </a:lnTo>
                      <a:lnTo>
                        <a:pt x="155" y="576"/>
                      </a:lnTo>
                      <a:lnTo>
                        <a:pt x="141" y="600"/>
                      </a:lnTo>
                      <a:lnTo>
                        <a:pt x="128" y="625"/>
                      </a:lnTo>
                      <a:lnTo>
                        <a:pt x="116" y="649"/>
                      </a:lnTo>
                      <a:lnTo>
                        <a:pt x="105" y="674"/>
                      </a:lnTo>
                      <a:lnTo>
                        <a:pt x="93" y="698"/>
                      </a:lnTo>
                      <a:lnTo>
                        <a:pt x="83" y="724"/>
                      </a:lnTo>
                      <a:lnTo>
                        <a:pt x="73" y="749"/>
                      </a:lnTo>
                      <a:lnTo>
                        <a:pt x="64" y="775"/>
                      </a:lnTo>
                      <a:lnTo>
                        <a:pt x="55" y="801"/>
                      </a:lnTo>
                      <a:lnTo>
                        <a:pt x="47" y="828"/>
                      </a:lnTo>
                      <a:lnTo>
                        <a:pt x="40" y="854"/>
                      </a:lnTo>
                      <a:lnTo>
                        <a:pt x="33" y="880"/>
                      </a:lnTo>
                      <a:lnTo>
                        <a:pt x="27" y="907"/>
                      </a:lnTo>
                      <a:lnTo>
                        <a:pt x="22" y="935"/>
                      </a:lnTo>
                      <a:lnTo>
                        <a:pt x="16" y="961"/>
                      </a:lnTo>
                      <a:lnTo>
                        <a:pt x="12" y="988"/>
                      </a:lnTo>
                      <a:lnTo>
                        <a:pt x="9" y="1015"/>
                      </a:lnTo>
                      <a:lnTo>
                        <a:pt x="6" y="1042"/>
                      </a:lnTo>
                      <a:lnTo>
                        <a:pt x="3" y="1070"/>
                      </a:lnTo>
                      <a:lnTo>
                        <a:pt x="1" y="1097"/>
                      </a:lnTo>
                      <a:lnTo>
                        <a:pt x="0" y="1125"/>
                      </a:lnTo>
                      <a:lnTo>
                        <a:pt x="0" y="1152"/>
                      </a:lnTo>
                      <a:lnTo>
                        <a:pt x="0" y="1179"/>
                      </a:lnTo>
                      <a:lnTo>
                        <a:pt x="1" y="1207"/>
                      </a:lnTo>
                      <a:lnTo>
                        <a:pt x="3" y="1235"/>
                      </a:lnTo>
                      <a:lnTo>
                        <a:pt x="6" y="1261"/>
                      </a:lnTo>
                      <a:lnTo>
                        <a:pt x="9" y="1289"/>
                      </a:lnTo>
                      <a:lnTo>
                        <a:pt x="12" y="1316"/>
                      </a:lnTo>
                      <a:lnTo>
                        <a:pt x="16" y="1343"/>
                      </a:lnTo>
                      <a:lnTo>
                        <a:pt x="22" y="1370"/>
                      </a:lnTo>
                      <a:lnTo>
                        <a:pt x="27" y="1397"/>
                      </a:lnTo>
                      <a:lnTo>
                        <a:pt x="33" y="1423"/>
                      </a:lnTo>
                      <a:lnTo>
                        <a:pt x="40" y="1450"/>
                      </a:lnTo>
                      <a:lnTo>
                        <a:pt x="47" y="1476"/>
                      </a:lnTo>
                      <a:lnTo>
                        <a:pt x="55" y="1503"/>
                      </a:lnTo>
                      <a:lnTo>
                        <a:pt x="64" y="1529"/>
                      </a:lnTo>
                      <a:lnTo>
                        <a:pt x="73" y="1554"/>
                      </a:lnTo>
                      <a:lnTo>
                        <a:pt x="83" y="1580"/>
                      </a:lnTo>
                      <a:lnTo>
                        <a:pt x="93" y="1605"/>
                      </a:lnTo>
                      <a:lnTo>
                        <a:pt x="105" y="1631"/>
                      </a:lnTo>
                      <a:lnTo>
                        <a:pt x="116" y="1655"/>
                      </a:lnTo>
                      <a:lnTo>
                        <a:pt x="128" y="1680"/>
                      </a:lnTo>
                      <a:lnTo>
                        <a:pt x="141" y="1704"/>
                      </a:lnTo>
                      <a:lnTo>
                        <a:pt x="155" y="1728"/>
                      </a:lnTo>
                      <a:lnTo>
                        <a:pt x="168" y="1751"/>
                      </a:lnTo>
                      <a:lnTo>
                        <a:pt x="183" y="1775"/>
                      </a:lnTo>
                      <a:lnTo>
                        <a:pt x="198" y="1798"/>
                      </a:lnTo>
                      <a:lnTo>
                        <a:pt x="214" y="1820"/>
                      </a:lnTo>
                      <a:lnTo>
                        <a:pt x="230" y="1843"/>
                      </a:lnTo>
                      <a:lnTo>
                        <a:pt x="246" y="1864"/>
                      </a:lnTo>
                      <a:lnTo>
                        <a:pt x="264" y="1885"/>
                      </a:lnTo>
                      <a:lnTo>
                        <a:pt x="281" y="1907"/>
                      </a:lnTo>
                      <a:lnTo>
                        <a:pt x="299" y="1927"/>
                      </a:lnTo>
                      <a:lnTo>
                        <a:pt x="319" y="1947"/>
                      </a:lnTo>
                      <a:lnTo>
                        <a:pt x="338" y="1966"/>
                      </a:lnTo>
                      <a:lnTo>
                        <a:pt x="357" y="1985"/>
                      </a:lnTo>
                      <a:lnTo>
                        <a:pt x="377" y="2005"/>
                      </a:lnTo>
                      <a:lnTo>
                        <a:pt x="397" y="2023"/>
                      </a:lnTo>
                      <a:lnTo>
                        <a:pt x="419" y="2041"/>
                      </a:lnTo>
                      <a:lnTo>
                        <a:pt x="440" y="2058"/>
                      </a:lnTo>
                      <a:lnTo>
                        <a:pt x="461" y="2075"/>
                      </a:lnTo>
                      <a:lnTo>
                        <a:pt x="484" y="2091"/>
                      </a:lnTo>
                      <a:lnTo>
                        <a:pt x="506" y="2106"/>
                      </a:lnTo>
                      <a:lnTo>
                        <a:pt x="529" y="2122"/>
                      </a:lnTo>
                      <a:lnTo>
                        <a:pt x="553" y="2136"/>
                      </a:lnTo>
                      <a:lnTo>
                        <a:pt x="576" y="2149"/>
                      </a:lnTo>
                      <a:lnTo>
                        <a:pt x="600" y="2163"/>
                      </a:lnTo>
                      <a:lnTo>
                        <a:pt x="624" y="2176"/>
                      </a:lnTo>
                      <a:lnTo>
                        <a:pt x="649" y="2189"/>
                      </a:lnTo>
                      <a:lnTo>
                        <a:pt x="673" y="2200"/>
                      </a:lnTo>
                      <a:lnTo>
                        <a:pt x="699" y="2211"/>
                      </a:lnTo>
                      <a:lnTo>
                        <a:pt x="723" y="2222"/>
                      </a:lnTo>
                      <a:lnTo>
                        <a:pt x="749" y="2231"/>
                      </a:lnTo>
                      <a:lnTo>
                        <a:pt x="775" y="2241"/>
                      </a:lnTo>
                      <a:lnTo>
                        <a:pt x="801" y="2249"/>
                      </a:lnTo>
                      <a:lnTo>
                        <a:pt x="828" y="2258"/>
                      </a:lnTo>
                      <a:lnTo>
                        <a:pt x="853" y="2264"/>
                      </a:lnTo>
                      <a:lnTo>
                        <a:pt x="880" y="2272"/>
                      </a:lnTo>
                      <a:lnTo>
                        <a:pt x="906" y="2278"/>
                      </a:lnTo>
                      <a:lnTo>
                        <a:pt x="934" y="2284"/>
                      </a:lnTo>
                      <a:lnTo>
                        <a:pt x="961" y="2288"/>
                      </a:lnTo>
                      <a:lnTo>
                        <a:pt x="987" y="2292"/>
                      </a:lnTo>
                      <a:lnTo>
                        <a:pt x="1015" y="2296"/>
                      </a:lnTo>
                      <a:lnTo>
                        <a:pt x="1042" y="2298"/>
                      </a:lnTo>
                      <a:lnTo>
                        <a:pt x="1069" y="2302"/>
                      </a:lnTo>
                      <a:lnTo>
                        <a:pt x="1097" y="2303"/>
                      </a:lnTo>
                      <a:lnTo>
                        <a:pt x="1125" y="2304"/>
                      </a:lnTo>
                      <a:lnTo>
                        <a:pt x="1151" y="2304"/>
                      </a:lnTo>
                      <a:lnTo>
                        <a:pt x="1179" y="2304"/>
                      </a:lnTo>
                      <a:lnTo>
                        <a:pt x="1207" y="2303"/>
                      </a:lnTo>
                      <a:lnTo>
                        <a:pt x="1233" y="2302"/>
                      </a:lnTo>
                      <a:lnTo>
                        <a:pt x="1261" y="2298"/>
                      </a:lnTo>
                      <a:lnTo>
                        <a:pt x="1289" y="2296"/>
                      </a:lnTo>
                      <a:lnTo>
                        <a:pt x="1315" y="2292"/>
                      </a:lnTo>
                      <a:lnTo>
                        <a:pt x="1343" y="2288"/>
                      </a:lnTo>
                      <a:lnTo>
                        <a:pt x="1370" y="2284"/>
                      </a:lnTo>
                      <a:lnTo>
                        <a:pt x="1396" y="2278"/>
                      </a:lnTo>
                      <a:lnTo>
                        <a:pt x="1423" y="2272"/>
                      </a:lnTo>
                      <a:lnTo>
                        <a:pt x="1449" y="2264"/>
                      </a:lnTo>
                      <a:lnTo>
                        <a:pt x="1476" y="2258"/>
                      </a:lnTo>
                      <a:lnTo>
                        <a:pt x="1502" y="2249"/>
                      </a:lnTo>
                      <a:lnTo>
                        <a:pt x="1528" y="2241"/>
                      </a:lnTo>
                      <a:lnTo>
                        <a:pt x="1554" y="2231"/>
                      </a:lnTo>
                      <a:lnTo>
                        <a:pt x="1579" y="2222"/>
                      </a:lnTo>
                      <a:lnTo>
                        <a:pt x="1605" y="2211"/>
                      </a:lnTo>
                      <a:lnTo>
                        <a:pt x="1629" y="2200"/>
                      </a:lnTo>
                      <a:lnTo>
                        <a:pt x="1655" y="2189"/>
                      </a:lnTo>
                      <a:lnTo>
                        <a:pt x="1679" y="2176"/>
                      </a:lnTo>
                      <a:lnTo>
                        <a:pt x="1703" y="2163"/>
                      </a:lnTo>
                      <a:lnTo>
                        <a:pt x="1727" y="2149"/>
                      </a:lnTo>
                      <a:lnTo>
                        <a:pt x="1751" y="2136"/>
                      </a:lnTo>
                      <a:lnTo>
                        <a:pt x="1774" y="2122"/>
                      </a:lnTo>
                      <a:lnTo>
                        <a:pt x="1797" y="2106"/>
                      </a:lnTo>
                      <a:lnTo>
                        <a:pt x="1819" y="2091"/>
                      </a:lnTo>
                      <a:lnTo>
                        <a:pt x="1841" y="2075"/>
                      </a:lnTo>
                      <a:lnTo>
                        <a:pt x="1864" y="2058"/>
                      </a:lnTo>
                      <a:lnTo>
                        <a:pt x="1885" y="2041"/>
                      </a:lnTo>
                      <a:lnTo>
                        <a:pt x="1905" y="2023"/>
                      </a:lnTo>
                      <a:lnTo>
                        <a:pt x="1925" y="2005"/>
                      </a:lnTo>
                      <a:lnTo>
                        <a:pt x="1946" y="1985"/>
                      </a:lnTo>
                      <a:lnTo>
                        <a:pt x="1966" y="1966"/>
                      </a:lnTo>
                      <a:lnTo>
                        <a:pt x="1985" y="1947"/>
                      </a:lnTo>
                      <a:lnTo>
                        <a:pt x="2003" y="1927"/>
                      </a:lnTo>
                      <a:lnTo>
                        <a:pt x="2021" y="1907"/>
                      </a:lnTo>
                      <a:lnTo>
                        <a:pt x="2039" y="1885"/>
                      </a:lnTo>
                      <a:lnTo>
                        <a:pt x="2056" y="1864"/>
                      </a:lnTo>
                      <a:lnTo>
                        <a:pt x="2073" y="1843"/>
                      </a:lnTo>
                      <a:lnTo>
                        <a:pt x="2089" y="1820"/>
                      </a:lnTo>
                      <a:lnTo>
                        <a:pt x="2105" y="1798"/>
                      </a:lnTo>
                      <a:lnTo>
                        <a:pt x="2120" y="1775"/>
                      </a:lnTo>
                      <a:lnTo>
                        <a:pt x="2134" y="1751"/>
                      </a:lnTo>
                      <a:lnTo>
                        <a:pt x="2149" y="1728"/>
                      </a:lnTo>
                      <a:lnTo>
                        <a:pt x="2162" y="1704"/>
                      </a:lnTo>
                      <a:lnTo>
                        <a:pt x="2175" y="1680"/>
                      </a:lnTo>
                      <a:lnTo>
                        <a:pt x="2187" y="1655"/>
                      </a:lnTo>
                      <a:lnTo>
                        <a:pt x="2199" y="1631"/>
                      </a:lnTo>
                      <a:lnTo>
                        <a:pt x="2210" y="1605"/>
                      </a:lnTo>
                      <a:lnTo>
                        <a:pt x="2220" y="1580"/>
                      </a:lnTo>
                      <a:lnTo>
                        <a:pt x="2230" y="1554"/>
                      </a:lnTo>
                      <a:lnTo>
                        <a:pt x="2240" y="1529"/>
                      </a:lnTo>
                      <a:lnTo>
                        <a:pt x="2248" y="1503"/>
                      </a:lnTo>
                      <a:lnTo>
                        <a:pt x="2257" y="1476"/>
                      </a:lnTo>
                      <a:lnTo>
                        <a:pt x="2264" y="1450"/>
                      </a:lnTo>
                      <a:lnTo>
                        <a:pt x="2270" y="1423"/>
                      </a:lnTo>
                      <a:lnTo>
                        <a:pt x="2277" y="1397"/>
                      </a:lnTo>
                      <a:lnTo>
                        <a:pt x="2282" y="1370"/>
                      </a:lnTo>
                      <a:lnTo>
                        <a:pt x="2286" y="1343"/>
                      </a:lnTo>
                      <a:lnTo>
                        <a:pt x="2291" y="1316"/>
                      </a:lnTo>
                      <a:lnTo>
                        <a:pt x="2295" y="1289"/>
                      </a:lnTo>
                      <a:lnTo>
                        <a:pt x="2297" y="1261"/>
                      </a:lnTo>
                      <a:lnTo>
                        <a:pt x="2300" y="1235"/>
                      </a:lnTo>
                      <a:lnTo>
                        <a:pt x="2301" y="1207"/>
                      </a:lnTo>
                      <a:lnTo>
                        <a:pt x="2302" y="1179"/>
                      </a:lnTo>
                      <a:lnTo>
                        <a:pt x="2302" y="1152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49" name="Line 21"/>
                <p:cNvSpPr>
                  <a:spLocks noChangeShapeType="1"/>
                </p:cNvSpPr>
                <p:nvPr/>
              </p:nvSpPr>
              <p:spPr bwMode="auto">
                <a:xfrm>
                  <a:off x="275" y="1705"/>
                  <a:ext cx="204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0" name="Freeform 22"/>
                <p:cNvSpPr>
                  <a:spLocks/>
                </p:cNvSpPr>
                <p:nvPr/>
              </p:nvSpPr>
              <p:spPr bwMode="auto">
                <a:xfrm>
                  <a:off x="1710" y="773"/>
                  <a:ext cx="610" cy="932"/>
                </a:xfrm>
                <a:custGeom>
                  <a:avLst/>
                  <a:gdLst>
                    <a:gd name="T0" fmla="*/ 438 w 681"/>
                    <a:gd name="T1" fmla="*/ 649 h 1051"/>
                    <a:gd name="T2" fmla="*/ 438 w 681"/>
                    <a:gd name="T3" fmla="*/ 636 h 1051"/>
                    <a:gd name="T4" fmla="*/ 438 w 681"/>
                    <a:gd name="T5" fmla="*/ 623 h 1051"/>
                    <a:gd name="T6" fmla="*/ 438 w 681"/>
                    <a:gd name="T7" fmla="*/ 609 h 1051"/>
                    <a:gd name="T8" fmla="*/ 436 w 681"/>
                    <a:gd name="T9" fmla="*/ 596 h 1051"/>
                    <a:gd name="T10" fmla="*/ 435 w 681"/>
                    <a:gd name="T11" fmla="*/ 583 h 1051"/>
                    <a:gd name="T12" fmla="*/ 434 w 681"/>
                    <a:gd name="T13" fmla="*/ 570 h 1051"/>
                    <a:gd name="T14" fmla="*/ 433 w 681"/>
                    <a:gd name="T15" fmla="*/ 556 h 1051"/>
                    <a:gd name="T16" fmla="*/ 431 w 681"/>
                    <a:gd name="T17" fmla="*/ 544 h 1051"/>
                    <a:gd name="T18" fmla="*/ 428 w 681"/>
                    <a:gd name="T19" fmla="*/ 530 h 1051"/>
                    <a:gd name="T20" fmla="*/ 425 w 681"/>
                    <a:gd name="T21" fmla="*/ 516 h 1051"/>
                    <a:gd name="T22" fmla="*/ 424 w 681"/>
                    <a:gd name="T23" fmla="*/ 504 h 1051"/>
                    <a:gd name="T24" fmla="*/ 420 w 681"/>
                    <a:gd name="T25" fmla="*/ 489 h 1051"/>
                    <a:gd name="T26" fmla="*/ 417 w 681"/>
                    <a:gd name="T27" fmla="*/ 477 h 1051"/>
                    <a:gd name="T28" fmla="*/ 413 w 681"/>
                    <a:gd name="T29" fmla="*/ 464 h 1051"/>
                    <a:gd name="T30" fmla="*/ 410 w 681"/>
                    <a:gd name="T31" fmla="*/ 451 h 1051"/>
                    <a:gd name="T32" fmla="*/ 404 w 681"/>
                    <a:gd name="T33" fmla="*/ 439 h 1051"/>
                    <a:gd name="T34" fmla="*/ 401 w 681"/>
                    <a:gd name="T35" fmla="*/ 426 h 1051"/>
                    <a:gd name="T36" fmla="*/ 396 w 681"/>
                    <a:gd name="T37" fmla="*/ 412 h 1051"/>
                    <a:gd name="T38" fmla="*/ 392 w 681"/>
                    <a:gd name="T39" fmla="*/ 400 h 1051"/>
                    <a:gd name="T40" fmla="*/ 386 w 681"/>
                    <a:gd name="T41" fmla="*/ 388 h 1051"/>
                    <a:gd name="T42" fmla="*/ 382 w 681"/>
                    <a:gd name="T43" fmla="*/ 374 h 1051"/>
                    <a:gd name="T44" fmla="*/ 375 w 681"/>
                    <a:gd name="T45" fmla="*/ 363 h 1051"/>
                    <a:gd name="T46" fmla="*/ 370 w 681"/>
                    <a:gd name="T47" fmla="*/ 351 h 1051"/>
                    <a:gd name="T48" fmla="*/ 364 w 681"/>
                    <a:gd name="T49" fmla="*/ 338 h 1051"/>
                    <a:gd name="T50" fmla="*/ 358 w 681"/>
                    <a:gd name="T51" fmla="*/ 326 h 1051"/>
                    <a:gd name="T52" fmla="*/ 351 w 681"/>
                    <a:gd name="T53" fmla="*/ 314 h 1051"/>
                    <a:gd name="T54" fmla="*/ 344 w 681"/>
                    <a:gd name="T55" fmla="*/ 302 h 1051"/>
                    <a:gd name="T56" fmla="*/ 338 w 681"/>
                    <a:gd name="T57" fmla="*/ 291 h 1051"/>
                    <a:gd name="T58" fmla="*/ 331 w 681"/>
                    <a:gd name="T59" fmla="*/ 280 h 1051"/>
                    <a:gd name="T60" fmla="*/ 323 w 681"/>
                    <a:gd name="T61" fmla="*/ 268 h 1051"/>
                    <a:gd name="T62" fmla="*/ 316 w 681"/>
                    <a:gd name="T63" fmla="*/ 256 h 1051"/>
                    <a:gd name="T64" fmla="*/ 307 w 681"/>
                    <a:gd name="T65" fmla="*/ 246 h 1051"/>
                    <a:gd name="T66" fmla="*/ 300 w 681"/>
                    <a:gd name="T67" fmla="*/ 235 h 1051"/>
                    <a:gd name="T68" fmla="*/ 291 w 681"/>
                    <a:gd name="T69" fmla="*/ 224 h 1051"/>
                    <a:gd name="T70" fmla="*/ 283 w 681"/>
                    <a:gd name="T71" fmla="*/ 212 h 1051"/>
                    <a:gd name="T72" fmla="*/ 274 w 681"/>
                    <a:gd name="T73" fmla="*/ 202 h 1051"/>
                    <a:gd name="T74" fmla="*/ 265 w 681"/>
                    <a:gd name="T75" fmla="*/ 192 h 1051"/>
                    <a:gd name="T76" fmla="*/ 257 w 681"/>
                    <a:gd name="T77" fmla="*/ 182 h 1051"/>
                    <a:gd name="T78" fmla="*/ 247 w 681"/>
                    <a:gd name="T79" fmla="*/ 172 h 1051"/>
                    <a:gd name="T80" fmla="*/ 237 w 681"/>
                    <a:gd name="T81" fmla="*/ 162 h 1051"/>
                    <a:gd name="T82" fmla="*/ 228 w 681"/>
                    <a:gd name="T83" fmla="*/ 153 h 1051"/>
                    <a:gd name="T84" fmla="*/ 218 w 681"/>
                    <a:gd name="T85" fmla="*/ 143 h 1051"/>
                    <a:gd name="T86" fmla="*/ 209 w 681"/>
                    <a:gd name="T87" fmla="*/ 134 h 1051"/>
                    <a:gd name="T88" fmla="*/ 198 w 681"/>
                    <a:gd name="T89" fmla="*/ 124 h 1051"/>
                    <a:gd name="T90" fmla="*/ 188 w 681"/>
                    <a:gd name="T91" fmla="*/ 115 h 1051"/>
                    <a:gd name="T92" fmla="*/ 176 w 681"/>
                    <a:gd name="T93" fmla="*/ 107 h 1051"/>
                    <a:gd name="T94" fmla="*/ 166 w 681"/>
                    <a:gd name="T95" fmla="*/ 98 h 1051"/>
                    <a:gd name="T96" fmla="*/ 155 w 681"/>
                    <a:gd name="T97" fmla="*/ 90 h 1051"/>
                    <a:gd name="T98" fmla="*/ 143 w 681"/>
                    <a:gd name="T99" fmla="*/ 82 h 1051"/>
                    <a:gd name="T100" fmla="*/ 133 w 681"/>
                    <a:gd name="T101" fmla="*/ 74 h 1051"/>
                    <a:gd name="T102" fmla="*/ 120 w 681"/>
                    <a:gd name="T103" fmla="*/ 66 h 1051"/>
                    <a:gd name="T104" fmla="*/ 109 w 681"/>
                    <a:gd name="T105" fmla="*/ 59 h 1051"/>
                    <a:gd name="T106" fmla="*/ 98 w 681"/>
                    <a:gd name="T107" fmla="*/ 51 h 1051"/>
                    <a:gd name="T108" fmla="*/ 86 w 681"/>
                    <a:gd name="T109" fmla="*/ 43 h 1051"/>
                    <a:gd name="T110" fmla="*/ 74 w 681"/>
                    <a:gd name="T111" fmla="*/ 36 h 1051"/>
                    <a:gd name="T112" fmla="*/ 63 w 681"/>
                    <a:gd name="T113" fmla="*/ 30 h 1051"/>
                    <a:gd name="T114" fmla="*/ 50 w 681"/>
                    <a:gd name="T115" fmla="*/ 24 h 1051"/>
                    <a:gd name="T116" fmla="*/ 38 w 681"/>
                    <a:gd name="T117" fmla="*/ 17 h 1051"/>
                    <a:gd name="T118" fmla="*/ 25 w 681"/>
                    <a:gd name="T119" fmla="*/ 11 h 1051"/>
                    <a:gd name="T120" fmla="*/ 12 w 681"/>
                    <a:gd name="T121" fmla="*/ 4 h 1051"/>
                    <a:gd name="T122" fmla="*/ 0 w 681"/>
                    <a:gd name="T123" fmla="*/ 0 h 1051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0" t="0" r="r" b="b"/>
                  <a:pathLst>
                    <a:path w="681" h="1051">
                      <a:moveTo>
                        <a:pt x="681" y="1051"/>
                      </a:moveTo>
                      <a:lnTo>
                        <a:pt x="681" y="1029"/>
                      </a:lnTo>
                      <a:lnTo>
                        <a:pt x="681" y="1008"/>
                      </a:lnTo>
                      <a:lnTo>
                        <a:pt x="680" y="986"/>
                      </a:lnTo>
                      <a:lnTo>
                        <a:pt x="678" y="964"/>
                      </a:lnTo>
                      <a:lnTo>
                        <a:pt x="677" y="943"/>
                      </a:lnTo>
                      <a:lnTo>
                        <a:pt x="674" y="922"/>
                      </a:lnTo>
                      <a:lnTo>
                        <a:pt x="672" y="899"/>
                      </a:lnTo>
                      <a:lnTo>
                        <a:pt x="669" y="878"/>
                      </a:lnTo>
                      <a:lnTo>
                        <a:pt x="665" y="857"/>
                      </a:lnTo>
                      <a:lnTo>
                        <a:pt x="661" y="835"/>
                      </a:lnTo>
                      <a:lnTo>
                        <a:pt x="657" y="814"/>
                      </a:lnTo>
                      <a:lnTo>
                        <a:pt x="653" y="793"/>
                      </a:lnTo>
                      <a:lnTo>
                        <a:pt x="647" y="771"/>
                      </a:lnTo>
                      <a:lnTo>
                        <a:pt x="642" y="750"/>
                      </a:lnTo>
                      <a:lnTo>
                        <a:pt x="636" y="730"/>
                      </a:lnTo>
                      <a:lnTo>
                        <a:pt x="629" y="709"/>
                      </a:lnTo>
                      <a:lnTo>
                        <a:pt x="623" y="688"/>
                      </a:lnTo>
                      <a:lnTo>
                        <a:pt x="616" y="667"/>
                      </a:lnTo>
                      <a:lnTo>
                        <a:pt x="609" y="647"/>
                      </a:lnTo>
                      <a:lnTo>
                        <a:pt x="600" y="627"/>
                      </a:lnTo>
                      <a:lnTo>
                        <a:pt x="593" y="606"/>
                      </a:lnTo>
                      <a:lnTo>
                        <a:pt x="584" y="586"/>
                      </a:lnTo>
                      <a:lnTo>
                        <a:pt x="575" y="567"/>
                      </a:lnTo>
                      <a:lnTo>
                        <a:pt x="565" y="547"/>
                      </a:lnTo>
                      <a:lnTo>
                        <a:pt x="556" y="528"/>
                      </a:lnTo>
                      <a:lnTo>
                        <a:pt x="546" y="508"/>
                      </a:lnTo>
                      <a:lnTo>
                        <a:pt x="535" y="489"/>
                      </a:lnTo>
                      <a:lnTo>
                        <a:pt x="525" y="470"/>
                      </a:lnTo>
                      <a:lnTo>
                        <a:pt x="514" y="452"/>
                      </a:lnTo>
                      <a:lnTo>
                        <a:pt x="502" y="434"/>
                      </a:lnTo>
                      <a:lnTo>
                        <a:pt x="491" y="415"/>
                      </a:lnTo>
                      <a:lnTo>
                        <a:pt x="478" y="397"/>
                      </a:lnTo>
                      <a:lnTo>
                        <a:pt x="465" y="380"/>
                      </a:lnTo>
                      <a:lnTo>
                        <a:pt x="452" y="362"/>
                      </a:lnTo>
                      <a:lnTo>
                        <a:pt x="440" y="344"/>
                      </a:lnTo>
                      <a:lnTo>
                        <a:pt x="426" y="327"/>
                      </a:lnTo>
                      <a:lnTo>
                        <a:pt x="412" y="310"/>
                      </a:lnTo>
                      <a:lnTo>
                        <a:pt x="398" y="294"/>
                      </a:lnTo>
                      <a:lnTo>
                        <a:pt x="384" y="278"/>
                      </a:lnTo>
                      <a:lnTo>
                        <a:pt x="369" y="262"/>
                      </a:lnTo>
                      <a:lnTo>
                        <a:pt x="354" y="247"/>
                      </a:lnTo>
                      <a:lnTo>
                        <a:pt x="338" y="231"/>
                      </a:lnTo>
                      <a:lnTo>
                        <a:pt x="324" y="216"/>
                      </a:lnTo>
                      <a:lnTo>
                        <a:pt x="308" y="201"/>
                      </a:lnTo>
                      <a:lnTo>
                        <a:pt x="291" y="187"/>
                      </a:lnTo>
                      <a:lnTo>
                        <a:pt x="275" y="172"/>
                      </a:lnTo>
                      <a:lnTo>
                        <a:pt x="258" y="158"/>
                      </a:lnTo>
                      <a:lnTo>
                        <a:pt x="241" y="144"/>
                      </a:lnTo>
                      <a:lnTo>
                        <a:pt x="223" y="132"/>
                      </a:lnTo>
                      <a:lnTo>
                        <a:pt x="206" y="119"/>
                      </a:lnTo>
                      <a:lnTo>
                        <a:pt x="188" y="106"/>
                      </a:lnTo>
                      <a:lnTo>
                        <a:pt x="170" y="94"/>
                      </a:lnTo>
                      <a:lnTo>
                        <a:pt x="152" y="81"/>
                      </a:lnTo>
                      <a:lnTo>
                        <a:pt x="134" y="70"/>
                      </a:lnTo>
                      <a:lnTo>
                        <a:pt x="116" y="59"/>
                      </a:lnTo>
                      <a:lnTo>
                        <a:pt x="97" y="48"/>
                      </a:lnTo>
                      <a:lnTo>
                        <a:pt x="78" y="38"/>
                      </a:lnTo>
                      <a:lnTo>
                        <a:pt x="58" y="27"/>
                      </a:lnTo>
                      <a:lnTo>
                        <a:pt x="39" y="18"/>
                      </a:lnTo>
                      <a:lnTo>
                        <a:pt x="19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1" name="Line 23"/>
                <p:cNvSpPr>
                  <a:spLocks noChangeShapeType="1"/>
                </p:cNvSpPr>
                <p:nvPr/>
              </p:nvSpPr>
              <p:spPr bwMode="auto">
                <a:xfrm>
                  <a:off x="623" y="935"/>
                  <a:ext cx="0" cy="50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2" name="Line 24"/>
                <p:cNvSpPr>
                  <a:spLocks noChangeShapeType="1"/>
                </p:cNvSpPr>
                <p:nvPr/>
              </p:nvSpPr>
              <p:spPr bwMode="auto">
                <a:xfrm>
                  <a:off x="623" y="1438"/>
                  <a:ext cx="108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3" name="Line 25"/>
                <p:cNvSpPr>
                  <a:spLocks noChangeShapeType="1"/>
                </p:cNvSpPr>
                <p:nvPr/>
              </p:nvSpPr>
              <p:spPr bwMode="auto">
                <a:xfrm flipV="1">
                  <a:off x="1710" y="773"/>
                  <a:ext cx="0" cy="66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4" name="Freeform 26"/>
                <p:cNvSpPr>
                  <a:spLocks/>
                </p:cNvSpPr>
                <p:nvPr/>
              </p:nvSpPr>
              <p:spPr bwMode="auto">
                <a:xfrm>
                  <a:off x="275" y="935"/>
                  <a:ext cx="348" cy="770"/>
                </a:xfrm>
                <a:custGeom>
                  <a:avLst/>
                  <a:gdLst>
                    <a:gd name="T0" fmla="*/ 242 w 393"/>
                    <a:gd name="T1" fmla="*/ 0 h 866"/>
                    <a:gd name="T2" fmla="*/ 232 w 393"/>
                    <a:gd name="T3" fmla="*/ 9 h 866"/>
                    <a:gd name="T4" fmla="*/ 222 w 393"/>
                    <a:gd name="T5" fmla="*/ 18 h 866"/>
                    <a:gd name="T6" fmla="*/ 212 w 393"/>
                    <a:gd name="T7" fmla="*/ 27 h 866"/>
                    <a:gd name="T8" fmla="*/ 203 w 393"/>
                    <a:gd name="T9" fmla="*/ 36 h 866"/>
                    <a:gd name="T10" fmla="*/ 193 w 393"/>
                    <a:gd name="T11" fmla="*/ 47 h 866"/>
                    <a:gd name="T12" fmla="*/ 185 w 393"/>
                    <a:gd name="T13" fmla="*/ 57 h 866"/>
                    <a:gd name="T14" fmla="*/ 175 w 393"/>
                    <a:gd name="T15" fmla="*/ 67 h 866"/>
                    <a:gd name="T16" fmla="*/ 167 w 393"/>
                    <a:gd name="T17" fmla="*/ 77 h 866"/>
                    <a:gd name="T18" fmla="*/ 159 w 393"/>
                    <a:gd name="T19" fmla="*/ 87 h 866"/>
                    <a:gd name="T20" fmla="*/ 150 w 393"/>
                    <a:gd name="T21" fmla="*/ 98 h 866"/>
                    <a:gd name="T22" fmla="*/ 142 w 393"/>
                    <a:gd name="T23" fmla="*/ 110 h 866"/>
                    <a:gd name="T24" fmla="*/ 134 w 393"/>
                    <a:gd name="T25" fmla="*/ 120 h 866"/>
                    <a:gd name="T26" fmla="*/ 127 w 393"/>
                    <a:gd name="T27" fmla="*/ 132 h 866"/>
                    <a:gd name="T28" fmla="*/ 119 w 393"/>
                    <a:gd name="T29" fmla="*/ 143 h 866"/>
                    <a:gd name="T30" fmla="*/ 112 w 393"/>
                    <a:gd name="T31" fmla="*/ 155 h 866"/>
                    <a:gd name="T32" fmla="*/ 105 w 393"/>
                    <a:gd name="T33" fmla="*/ 166 h 866"/>
                    <a:gd name="T34" fmla="*/ 97 w 393"/>
                    <a:gd name="T35" fmla="*/ 178 h 866"/>
                    <a:gd name="T36" fmla="*/ 90 w 393"/>
                    <a:gd name="T37" fmla="*/ 189 h 866"/>
                    <a:gd name="T38" fmla="*/ 84 w 393"/>
                    <a:gd name="T39" fmla="*/ 201 h 866"/>
                    <a:gd name="T40" fmla="*/ 78 w 393"/>
                    <a:gd name="T41" fmla="*/ 213 h 866"/>
                    <a:gd name="T42" fmla="*/ 72 w 393"/>
                    <a:gd name="T43" fmla="*/ 225 h 866"/>
                    <a:gd name="T44" fmla="*/ 66 w 393"/>
                    <a:gd name="T45" fmla="*/ 238 h 866"/>
                    <a:gd name="T46" fmla="*/ 60 w 393"/>
                    <a:gd name="T47" fmla="*/ 251 h 866"/>
                    <a:gd name="T48" fmla="*/ 56 w 393"/>
                    <a:gd name="T49" fmla="*/ 262 h 866"/>
                    <a:gd name="T50" fmla="*/ 51 w 393"/>
                    <a:gd name="T51" fmla="*/ 276 h 866"/>
                    <a:gd name="T52" fmla="*/ 45 w 393"/>
                    <a:gd name="T53" fmla="*/ 289 h 866"/>
                    <a:gd name="T54" fmla="*/ 40 w 393"/>
                    <a:gd name="T55" fmla="*/ 301 h 866"/>
                    <a:gd name="T56" fmla="*/ 37 w 393"/>
                    <a:gd name="T57" fmla="*/ 314 h 866"/>
                    <a:gd name="T58" fmla="*/ 32 w 393"/>
                    <a:gd name="T59" fmla="*/ 326 h 866"/>
                    <a:gd name="T60" fmla="*/ 28 w 393"/>
                    <a:gd name="T61" fmla="*/ 340 h 866"/>
                    <a:gd name="T62" fmla="*/ 25 w 393"/>
                    <a:gd name="T63" fmla="*/ 352 h 866"/>
                    <a:gd name="T64" fmla="*/ 21 w 393"/>
                    <a:gd name="T65" fmla="*/ 365 h 866"/>
                    <a:gd name="T66" fmla="*/ 19 w 393"/>
                    <a:gd name="T67" fmla="*/ 380 h 866"/>
                    <a:gd name="T68" fmla="*/ 15 w 393"/>
                    <a:gd name="T69" fmla="*/ 392 h 866"/>
                    <a:gd name="T70" fmla="*/ 12 w 393"/>
                    <a:gd name="T71" fmla="*/ 405 h 866"/>
                    <a:gd name="T72" fmla="*/ 11 w 393"/>
                    <a:gd name="T73" fmla="*/ 420 h 866"/>
                    <a:gd name="T74" fmla="*/ 9 w 393"/>
                    <a:gd name="T75" fmla="*/ 433 h 866"/>
                    <a:gd name="T76" fmla="*/ 7 w 393"/>
                    <a:gd name="T77" fmla="*/ 446 h 866"/>
                    <a:gd name="T78" fmla="*/ 4 w 393"/>
                    <a:gd name="T79" fmla="*/ 460 h 866"/>
                    <a:gd name="T80" fmla="*/ 4 w 393"/>
                    <a:gd name="T81" fmla="*/ 474 h 866"/>
                    <a:gd name="T82" fmla="*/ 3 w 393"/>
                    <a:gd name="T83" fmla="*/ 487 h 866"/>
                    <a:gd name="T84" fmla="*/ 2 w 393"/>
                    <a:gd name="T85" fmla="*/ 500 h 866"/>
                    <a:gd name="T86" fmla="*/ 1 w 393"/>
                    <a:gd name="T87" fmla="*/ 515 h 866"/>
                    <a:gd name="T88" fmla="*/ 0 w 393"/>
                    <a:gd name="T89" fmla="*/ 527 h 866"/>
                    <a:gd name="T90" fmla="*/ 0 w 393"/>
                    <a:gd name="T91" fmla="*/ 541 h 8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0" t="0" r="r" b="b"/>
                  <a:pathLst>
                    <a:path w="393" h="866">
                      <a:moveTo>
                        <a:pt x="393" y="0"/>
                      </a:moveTo>
                      <a:lnTo>
                        <a:pt x="377" y="14"/>
                      </a:lnTo>
                      <a:lnTo>
                        <a:pt x="361" y="29"/>
                      </a:lnTo>
                      <a:lnTo>
                        <a:pt x="345" y="43"/>
                      </a:lnTo>
                      <a:lnTo>
                        <a:pt x="330" y="59"/>
                      </a:lnTo>
                      <a:lnTo>
                        <a:pt x="314" y="75"/>
                      </a:lnTo>
                      <a:lnTo>
                        <a:pt x="301" y="91"/>
                      </a:lnTo>
                      <a:lnTo>
                        <a:pt x="286" y="107"/>
                      </a:lnTo>
                      <a:lnTo>
                        <a:pt x="272" y="124"/>
                      </a:lnTo>
                      <a:lnTo>
                        <a:pt x="258" y="140"/>
                      </a:lnTo>
                      <a:lnTo>
                        <a:pt x="244" y="157"/>
                      </a:lnTo>
                      <a:lnTo>
                        <a:pt x="230" y="175"/>
                      </a:lnTo>
                      <a:lnTo>
                        <a:pt x="217" y="192"/>
                      </a:lnTo>
                      <a:lnTo>
                        <a:pt x="205" y="211"/>
                      </a:lnTo>
                      <a:lnTo>
                        <a:pt x="193" y="229"/>
                      </a:lnTo>
                      <a:lnTo>
                        <a:pt x="181" y="247"/>
                      </a:lnTo>
                      <a:lnTo>
                        <a:pt x="170" y="265"/>
                      </a:lnTo>
                      <a:lnTo>
                        <a:pt x="158" y="284"/>
                      </a:lnTo>
                      <a:lnTo>
                        <a:pt x="147" y="303"/>
                      </a:lnTo>
                      <a:lnTo>
                        <a:pt x="137" y="322"/>
                      </a:lnTo>
                      <a:lnTo>
                        <a:pt x="127" y="342"/>
                      </a:lnTo>
                      <a:lnTo>
                        <a:pt x="117" y="361"/>
                      </a:lnTo>
                      <a:lnTo>
                        <a:pt x="108" y="381"/>
                      </a:lnTo>
                      <a:lnTo>
                        <a:pt x="98" y="400"/>
                      </a:lnTo>
                      <a:lnTo>
                        <a:pt x="90" y="420"/>
                      </a:lnTo>
                      <a:lnTo>
                        <a:pt x="82" y="441"/>
                      </a:lnTo>
                      <a:lnTo>
                        <a:pt x="74" y="461"/>
                      </a:lnTo>
                      <a:lnTo>
                        <a:pt x="66" y="481"/>
                      </a:lnTo>
                      <a:lnTo>
                        <a:pt x="60" y="502"/>
                      </a:lnTo>
                      <a:lnTo>
                        <a:pt x="52" y="523"/>
                      </a:lnTo>
                      <a:lnTo>
                        <a:pt x="46" y="544"/>
                      </a:lnTo>
                      <a:lnTo>
                        <a:pt x="41" y="564"/>
                      </a:lnTo>
                      <a:lnTo>
                        <a:pt x="35" y="585"/>
                      </a:lnTo>
                      <a:lnTo>
                        <a:pt x="30" y="607"/>
                      </a:lnTo>
                      <a:lnTo>
                        <a:pt x="25" y="628"/>
                      </a:lnTo>
                      <a:lnTo>
                        <a:pt x="20" y="649"/>
                      </a:lnTo>
                      <a:lnTo>
                        <a:pt x="17" y="671"/>
                      </a:lnTo>
                      <a:lnTo>
                        <a:pt x="13" y="693"/>
                      </a:lnTo>
                      <a:lnTo>
                        <a:pt x="11" y="714"/>
                      </a:lnTo>
                      <a:lnTo>
                        <a:pt x="8" y="735"/>
                      </a:lnTo>
                      <a:lnTo>
                        <a:pt x="6" y="758"/>
                      </a:lnTo>
                      <a:lnTo>
                        <a:pt x="3" y="779"/>
                      </a:lnTo>
                      <a:lnTo>
                        <a:pt x="2" y="800"/>
                      </a:lnTo>
                      <a:lnTo>
                        <a:pt x="1" y="823"/>
                      </a:lnTo>
                      <a:lnTo>
                        <a:pt x="0" y="844"/>
                      </a:lnTo>
                      <a:lnTo>
                        <a:pt x="0" y="866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5" name="Line 27"/>
                <p:cNvSpPr>
                  <a:spLocks noChangeShapeType="1"/>
                </p:cNvSpPr>
                <p:nvPr/>
              </p:nvSpPr>
              <p:spPr bwMode="auto">
                <a:xfrm>
                  <a:off x="1294" y="904"/>
                  <a:ext cx="0" cy="37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6" name="Line 28"/>
                <p:cNvSpPr>
                  <a:spLocks noChangeShapeType="1"/>
                </p:cNvSpPr>
                <p:nvPr/>
              </p:nvSpPr>
              <p:spPr bwMode="auto">
                <a:xfrm>
                  <a:off x="1294" y="1332"/>
                  <a:ext cx="0" cy="4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3257" name="Line 29"/>
                <p:cNvSpPr>
                  <a:spLocks noChangeShapeType="1"/>
                </p:cNvSpPr>
                <p:nvPr/>
              </p:nvSpPr>
              <p:spPr bwMode="auto">
                <a:xfrm>
                  <a:off x="1294" y="1432"/>
                  <a:ext cx="0" cy="37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3199" name="Line 30"/>
            <p:cNvSpPr>
              <a:spLocks noChangeShapeType="1"/>
            </p:cNvSpPr>
            <p:nvPr/>
          </p:nvSpPr>
          <p:spPr bwMode="auto">
            <a:xfrm>
              <a:off x="3675" y="618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0" name="Line 31"/>
            <p:cNvSpPr>
              <a:spLocks noChangeShapeType="1"/>
            </p:cNvSpPr>
            <p:nvPr/>
          </p:nvSpPr>
          <p:spPr bwMode="auto">
            <a:xfrm>
              <a:off x="3675" y="941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1" name="Line 32"/>
            <p:cNvSpPr>
              <a:spLocks noChangeShapeType="1"/>
            </p:cNvSpPr>
            <p:nvPr/>
          </p:nvSpPr>
          <p:spPr bwMode="auto">
            <a:xfrm>
              <a:off x="3675" y="1040"/>
              <a:ext cx="0" cy="4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2" name="Line 33"/>
            <p:cNvSpPr>
              <a:spLocks noChangeShapeType="1"/>
            </p:cNvSpPr>
            <p:nvPr/>
          </p:nvSpPr>
          <p:spPr bwMode="auto">
            <a:xfrm>
              <a:off x="3675" y="153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3" name="Line 34"/>
            <p:cNvSpPr>
              <a:spLocks noChangeShapeType="1"/>
            </p:cNvSpPr>
            <p:nvPr/>
          </p:nvSpPr>
          <p:spPr bwMode="auto">
            <a:xfrm>
              <a:off x="3675" y="1631"/>
              <a:ext cx="0" cy="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3204" name="Group 35"/>
            <p:cNvGrpSpPr>
              <a:grpSpLocks/>
            </p:cNvGrpSpPr>
            <p:nvPr/>
          </p:nvGrpSpPr>
          <p:grpSpPr bwMode="auto">
            <a:xfrm>
              <a:off x="623" y="2066"/>
              <a:ext cx="1087" cy="1976"/>
              <a:chOff x="623" y="2066"/>
              <a:chExt cx="1087" cy="1976"/>
            </a:xfrm>
          </p:grpSpPr>
          <p:sp>
            <p:nvSpPr>
              <p:cNvPr id="93231" name="Freeform 36"/>
              <p:cNvSpPr>
                <a:spLocks/>
              </p:cNvSpPr>
              <p:nvPr/>
            </p:nvSpPr>
            <p:spPr bwMode="auto">
              <a:xfrm>
                <a:off x="623" y="3775"/>
                <a:ext cx="1087" cy="267"/>
              </a:xfrm>
              <a:custGeom>
                <a:avLst/>
                <a:gdLst>
                  <a:gd name="T0" fmla="*/ 6 w 1228"/>
                  <a:gd name="T1" fmla="*/ 5 h 298"/>
                  <a:gd name="T2" fmla="*/ 19 w 1228"/>
                  <a:gd name="T3" fmla="*/ 18 h 298"/>
                  <a:gd name="T4" fmla="*/ 31 w 1228"/>
                  <a:gd name="T5" fmla="*/ 28 h 298"/>
                  <a:gd name="T6" fmla="*/ 43 w 1228"/>
                  <a:gd name="T7" fmla="*/ 39 h 298"/>
                  <a:gd name="T8" fmla="*/ 57 w 1228"/>
                  <a:gd name="T9" fmla="*/ 49 h 298"/>
                  <a:gd name="T10" fmla="*/ 70 w 1228"/>
                  <a:gd name="T11" fmla="*/ 58 h 298"/>
                  <a:gd name="T12" fmla="*/ 82 w 1228"/>
                  <a:gd name="T13" fmla="*/ 69 h 298"/>
                  <a:gd name="T14" fmla="*/ 96 w 1228"/>
                  <a:gd name="T15" fmla="*/ 79 h 298"/>
                  <a:gd name="T16" fmla="*/ 110 w 1228"/>
                  <a:gd name="T17" fmla="*/ 87 h 298"/>
                  <a:gd name="T18" fmla="*/ 124 w 1228"/>
                  <a:gd name="T19" fmla="*/ 97 h 298"/>
                  <a:gd name="T20" fmla="*/ 137 w 1228"/>
                  <a:gd name="T21" fmla="*/ 104 h 298"/>
                  <a:gd name="T22" fmla="*/ 152 w 1228"/>
                  <a:gd name="T23" fmla="*/ 113 h 298"/>
                  <a:gd name="T24" fmla="*/ 166 w 1228"/>
                  <a:gd name="T25" fmla="*/ 121 h 298"/>
                  <a:gd name="T26" fmla="*/ 181 w 1228"/>
                  <a:gd name="T27" fmla="*/ 127 h 298"/>
                  <a:gd name="T28" fmla="*/ 196 w 1228"/>
                  <a:gd name="T29" fmla="*/ 134 h 298"/>
                  <a:gd name="T30" fmla="*/ 211 w 1228"/>
                  <a:gd name="T31" fmla="*/ 141 h 298"/>
                  <a:gd name="T32" fmla="*/ 227 w 1228"/>
                  <a:gd name="T33" fmla="*/ 147 h 298"/>
                  <a:gd name="T34" fmla="*/ 242 w 1228"/>
                  <a:gd name="T35" fmla="*/ 152 h 298"/>
                  <a:gd name="T36" fmla="*/ 257 w 1228"/>
                  <a:gd name="T37" fmla="*/ 159 h 298"/>
                  <a:gd name="T38" fmla="*/ 272 w 1228"/>
                  <a:gd name="T39" fmla="*/ 163 h 298"/>
                  <a:gd name="T40" fmla="*/ 288 w 1228"/>
                  <a:gd name="T41" fmla="*/ 168 h 298"/>
                  <a:gd name="T42" fmla="*/ 304 w 1228"/>
                  <a:gd name="T43" fmla="*/ 171 h 298"/>
                  <a:gd name="T44" fmla="*/ 319 w 1228"/>
                  <a:gd name="T45" fmla="*/ 177 h 298"/>
                  <a:gd name="T46" fmla="*/ 335 w 1228"/>
                  <a:gd name="T47" fmla="*/ 179 h 298"/>
                  <a:gd name="T48" fmla="*/ 351 w 1228"/>
                  <a:gd name="T49" fmla="*/ 183 h 298"/>
                  <a:gd name="T50" fmla="*/ 366 w 1228"/>
                  <a:gd name="T51" fmla="*/ 185 h 298"/>
                  <a:gd name="T52" fmla="*/ 382 w 1228"/>
                  <a:gd name="T53" fmla="*/ 188 h 298"/>
                  <a:gd name="T54" fmla="*/ 399 w 1228"/>
                  <a:gd name="T55" fmla="*/ 189 h 298"/>
                  <a:gd name="T56" fmla="*/ 414 w 1228"/>
                  <a:gd name="T57" fmla="*/ 190 h 298"/>
                  <a:gd name="T58" fmla="*/ 431 w 1228"/>
                  <a:gd name="T59" fmla="*/ 191 h 298"/>
                  <a:gd name="T60" fmla="*/ 447 w 1228"/>
                  <a:gd name="T61" fmla="*/ 192 h 298"/>
                  <a:gd name="T62" fmla="*/ 463 w 1228"/>
                  <a:gd name="T63" fmla="*/ 192 h 298"/>
                  <a:gd name="T64" fmla="*/ 481 w 1228"/>
                  <a:gd name="T65" fmla="*/ 192 h 298"/>
                  <a:gd name="T66" fmla="*/ 495 w 1228"/>
                  <a:gd name="T67" fmla="*/ 191 h 298"/>
                  <a:gd name="T68" fmla="*/ 512 w 1228"/>
                  <a:gd name="T69" fmla="*/ 190 h 298"/>
                  <a:gd name="T70" fmla="*/ 528 w 1228"/>
                  <a:gd name="T71" fmla="*/ 189 h 298"/>
                  <a:gd name="T72" fmla="*/ 544 w 1228"/>
                  <a:gd name="T73" fmla="*/ 189 h 298"/>
                  <a:gd name="T74" fmla="*/ 560 w 1228"/>
                  <a:gd name="T75" fmla="*/ 185 h 298"/>
                  <a:gd name="T76" fmla="*/ 576 w 1228"/>
                  <a:gd name="T77" fmla="*/ 183 h 298"/>
                  <a:gd name="T78" fmla="*/ 592 w 1228"/>
                  <a:gd name="T79" fmla="*/ 180 h 298"/>
                  <a:gd name="T80" fmla="*/ 607 w 1228"/>
                  <a:gd name="T81" fmla="*/ 177 h 298"/>
                  <a:gd name="T82" fmla="*/ 624 w 1228"/>
                  <a:gd name="T83" fmla="*/ 174 h 298"/>
                  <a:gd name="T84" fmla="*/ 639 w 1228"/>
                  <a:gd name="T85" fmla="*/ 169 h 298"/>
                  <a:gd name="T86" fmla="*/ 655 w 1228"/>
                  <a:gd name="T87" fmla="*/ 164 h 298"/>
                  <a:gd name="T88" fmla="*/ 672 w 1228"/>
                  <a:gd name="T89" fmla="*/ 159 h 298"/>
                  <a:gd name="T90" fmla="*/ 686 w 1228"/>
                  <a:gd name="T91" fmla="*/ 154 h 298"/>
                  <a:gd name="T92" fmla="*/ 702 w 1228"/>
                  <a:gd name="T93" fmla="*/ 149 h 298"/>
                  <a:gd name="T94" fmla="*/ 716 w 1228"/>
                  <a:gd name="T95" fmla="*/ 142 h 298"/>
                  <a:gd name="T96" fmla="*/ 732 w 1228"/>
                  <a:gd name="T97" fmla="*/ 135 h 298"/>
                  <a:gd name="T98" fmla="*/ 746 w 1228"/>
                  <a:gd name="T99" fmla="*/ 128 h 29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28" h="298">
                    <a:moveTo>
                      <a:pt x="0" y="0"/>
                    </a:moveTo>
                    <a:lnTo>
                      <a:pt x="10" y="9"/>
                    </a:lnTo>
                    <a:lnTo>
                      <a:pt x="19" y="17"/>
                    </a:lnTo>
                    <a:lnTo>
                      <a:pt x="30" y="27"/>
                    </a:lnTo>
                    <a:lnTo>
                      <a:pt x="40" y="35"/>
                    </a:lnTo>
                    <a:lnTo>
                      <a:pt x="50" y="44"/>
                    </a:lnTo>
                    <a:lnTo>
                      <a:pt x="60" y="52"/>
                    </a:lnTo>
                    <a:lnTo>
                      <a:pt x="70" y="60"/>
                    </a:lnTo>
                    <a:lnTo>
                      <a:pt x="81" y="68"/>
                    </a:lnTo>
                    <a:lnTo>
                      <a:pt x="92" y="76"/>
                    </a:lnTo>
                    <a:lnTo>
                      <a:pt x="101" y="84"/>
                    </a:lnTo>
                    <a:lnTo>
                      <a:pt x="113" y="92"/>
                    </a:lnTo>
                    <a:lnTo>
                      <a:pt x="124" y="99"/>
                    </a:lnTo>
                    <a:lnTo>
                      <a:pt x="134" y="107"/>
                    </a:lnTo>
                    <a:lnTo>
                      <a:pt x="145" y="114"/>
                    </a:lnTo>
                    <a:lnTo>
                      <a:pt x="157" y="122"/>
                    </a:lnTo>
                    <a:lnTo>
                      <a:pt x="167" y="128"/>
                    </a:lnTo>
                    <a:lnTo>
                      <a:pt x="178" y="135"/>
                    </a:lnTo>
                    <a:lnTo>
                      <a:pt x="190" y="142"/>
                    </a:lnTo>
                    <a:lnTo>
                      <a:pt x="201" y="149"/>
                    </a:lnTo>
                    <a:lnTo>
                      <a:pt x="213" y="156"/>
                    </a:lnTo>
                    <a:lnTo>
                      <a:pt x="224" y="162"/>
                    </a:lnTo>
                    <a:lnTo>
                      <a:pt x="235" y="168"/>
                    </a:lnTo>
                    <a:lnTo>
                      <a:pt x="247" y="175"/>
                    </a:lnTo>
                    <a:lnTo>
                      <a:pt x="259" y="180"/>
                    </a:lnTo>
                    <a:lnTo>
                      <a:pt x="271" y="187"/>
                    </a:lnTo>
                    <a:lnTo>
                      <a:pt x="283" y="192"/>
                    </a:lnTo>
                    <a:lnTo>
                      <a:pt x="295" y="197"/>
                    </a:lnTo>
                    <a:lnTo>
                      <a:pt x="307" y="203"/>
                    </a:lnTo>
                    <a:lnTo>
                      <a:pt x="319" y="208"/>
                    </a:lnTo>
                    <a:lnTo>
                      <a:pt x="331" y="213"/>
                    </a:lnTo>
                    <a:lnTo>
                      <a:pt x="343" y="218"/>
                    </a:lnTo>
                    <a:lnTo>
                      <a:pt x="356" y="223"/>
                    </a:lnTo>
                    <a:lnTo>
                      <a:pt x="368" y="228"/>
                    </a:lnTo>
                    <a:lnTo>
                      <a:pt x="380" y="232"/>
                    </a:lnTo>
                    <a:lnTo>
                      <a:pt x="393" y="237"/>
                    </a:lnTo>
                    <a:lnTo>
                      <a:pt x="405" y="241"/>
                    </a:lnTo>
                    <a:lnTo>
                      <a:pt x="418" y="245"/>
                    </a:lnTo>
                    <a:lnTo>
                      <a:pt x="430" y="249"/>
                    </a:lnTo>
                    <a:lnTo>
                      <a:pt x="443" y="253"/>
                    </a:lnTo>
                    <a:lnTo>
                      <a:pt x="456" y="257"/>
                    </a:lnTo>
                    <a:lnTo>
                      <a:pt x="469" y="260"/>
                    </a:lnTo>
                    <a:lnTo>
                      <a:pt x="481" y="263"/>
                    </a:lnTo>
                    <a:lnTo>
                      <a:pt x="494" y="266"/>
                    </a:lnTo>
                    <a:lnTo>
                      <a:pt x="507" y="270"/>
                    </a:lnTo>
                    <a:lnTo>
                      <a:pt x="520" y="273"/>
                    </a:lnTo>
                    <a:lnTo>
                      <a:pt x="533" y="276"/>
                    </a:lnTo>
                    <a:lnTo>
                      <a:pt x="545" y="278"/>
                    </a:lnTo>
                    <a:lnTo>
                      <a:pt x="558" y="280"/>
                    </a:lnTo>
                    <a:lnTo>
                      <a:pt x="571" y="283"/>
                    </a:lnTo>
                    <a:lnTo>
                      <a:pt x="585" y="286"/>
                    </a:lnTo>
                    <a:lnTo>
                      <a:pt x="598" y="287"/>
                    </a:lnTo>
                    <a:lnTo>
                      <a:pt x="610" y="289"/>
                    </a:lnTo>
                    <a:lnTo>
                      <a:pt x="623" y="291"/>
                    </a:lnTo>
                    <a:lnTo>
                      <a:pt x="637" y="292"/>
                    </a:lnTo>
                    <a:lnTo>
                      <a:pt x="650" y="293"/>
                    </a:lnTo>
                    <a:lnTo>
                      <a:pt x="662" y="295"/>
                    </a:lnTo>
                    <a:lnTo>
                      <a:pt x="676" y="296"/>
                    </a:lnTo>
                    <a:lnTo>
                      <a:pt x="689" y="296"/>
                    </a:lnTo>
                    <a:lnTo>
                      <a:pt x="702" y="297"/>
                    </a:lnTo>
                    <a:lnTo>
                      <a:pt x="716" y="298"/>
                    </a:lnTo>
                    <a:lnTo>
                      <a:pt x="728" y="298"/>
                    </a:lnTo>
                    <a:lnTo>
                      <a:pt x="741" y="298"/>
                    </a:lnTo>
                    <a:lnTo>
                      <a:pt x="755" y="298"/>
                    </a:lnTo>
                    <a:lnTo>
                      <a:pt x="768" y="298"/>
                    </a:lnTo>
                    <a:lnTo>
                      <a:pt x="782" y="298"/>
                    </a:lnTo>
                    <a:lnTo>
                      <a:pt x="795" y="298"/>
                    </a:lnTo>
                    <a:lnTo>
                      <a:pt x="807" y="297"/>
                    </a:lnTo>
                    <a:lnTo>
                      <a:pt x="821" y="297"/>
                    </a:lnTo>
                    <a:lnTo>
                      <a:pt x="834" y="296"/>
                    </a:lnTo>
                    <a:lnTo>
                      <a:pt x="847" y="295"/>
                    </a:lnTo>
                    <a:lnTo>
                      <a:pt x="861" y="294"/>
                    </a:lnTo>
                    <a:lnTo>
                      <a:pt x="873" y="293"/>
                    </a:lnTo>
                    <a:lnTo>
                      <a:pt x="886" y="292"/>
                    </a:lnTo>
                    <a:lnTo>
                      <a:pt x="900" y="290"/>
                    </a:lnTo>
                    <a:lnTo>
                      <a:pt x="913" y="288"/>
                    </a:lnTo>
                    <a:lnTo>
                      <a:pt x="925" y="287"/>
                    </a:lnTo>
                    <a:lnTo>
                      <a:pt x="939" y="285"/>
                    </a:lnTo>
                    <a:lnTo>
                      <a:pt x="952" y="282"/>
                    </a:lnTo>
                    <a:lnTo>
                      <a:pt x="965" y="279"/>
                    </a:lnTo>
                    <a:lnTo>
                      <a:pt x="978" y="277"/>
                    </a:lnTo>
                    <a:lnTo>
                      <a:pt x="990" y="274"/>
                    </a:lnTo>
                    <a:lnTo>
                      <a:pt x="1003" y="272"/>
                    </a:lnTo>
                    <a:lnTo>
                      <a:pt x="1016" y="269"/>
                    </a:lnTo>
                    <a:lnTo>
                      <a:pt x="1029" y="265"/>
                    </a:lnTo>
                    <a:lnTo>
                      <a:pt x="1042" y="262"/>
                    </a:lnTo>
                    <a:lnTo>
                      <a:pt x="1054" y="259"/>
                    </a:lnTo>
                    <a:lnTo>
                      <a:pt x="1067" y="255"/>
                    </a:lnTo>
                    <a:lnTo>
                      <a:pt x="1080" y="252"/>
                    </a:lnTo>
                    <a:lnTo>
                      <a:pt x="1093" y="247"/>
                    </a:lnTo>
                    <a:lnTo>
                      <a:pt x="1105" y="243"/>
                    </a:lnTo>
                    <a:lnTo>
                      <a:pt x="1117" y="239"/>
                    </a:lnTo>
                    <a:lnTo>
                      <a:pt x="1130" y="234"/>
                    </a:lnTo>
                    <a:lnTo>
                      <a:pt x="1143" y="230"/>
                    </a:lnTo>
                    <a:lnTo>
                      <a:pt x="1154" y="226"/>
                    </a:lnTo>
                    <a:lnTo>
                      <a:pt x="1167" y="221"/>
                    </a:lnTo>
                    <a:lnTo>
                      <a:pt x="1179" y="216"/>
                    </a:lnTo>
                    <a:lnTo>
                      <a:pt x="1192" y="211"/>
                    </a:lnTo>
                    <a:lnTo>
                      <a:pt x="1203" y="206"/>
                    </a:lnTo>
                    <a:lnTo>
                      <a:pt x="1216" y="200"/>
                    </a:lnTo>
                    <a:lnTo>
                      <a:pt x="1228" y="19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32" name="Freeform 37"/>
              <p:cNvSpPr>
                <a:spLocks/>
              </p:cNvSpPr>
              <p:nvPr/>
            </p:nvSpPr>
            <p:spPr bwMode="auto">
              <a:xfrm>
                <a:off x="623" y="2066"/>
                <a:ext cx="1087" cy="267"/>
              </a:xfrm>
              <a:custGeom>
                <a:avLst/>
                <a:gdLst>
                  <a:gd name="T0" fmla="*/ 746 w 1228"/>
                  <a:gd name="T1" fmla="*/ 63 h 299"/>
                  <a:gd name="T2" fmla="*/ 732 w 1228"/>
                  <a:gd name="T3" fmla="*/ 56 h 299"/>
                  <a:gd name="T4" fmla="*/ 716 w 1228"/>
                  <a:gd name="T5" fmla="*/ 50 h 299"/>
                  <a:gd name="T6" fmla="*/ 702 w 1228"/>
                  <a:gd name="T7" fmla="*/ 44 h 299"/>
                  <a:gd name="T8" fmla="*/ 686 w 1228"/>
                  <a:gd name="T9" fmla="*/ 38 h 299"/>
                  <a:gd name="T10" fmla="*/ 672 w 1228"/>
                  <a:gd name="T11" fmla="*/ 33 h 299"/>
                  <a:gd name="T12" fmla="*/ 655 w 1228"/>
                  <a:gd name="T13" fmla="*/ 28 h 299"/>
                  <a:gd name="T14" fmla="*/ 639 w 1228"/>
                  <a:gd name="T15" fmla="*/ 23 h 299"/>
                  <a:gd name="T16" fmla="*/ 624 w 1228"/>
                  <a:gd name="T17" fmla="*/ 20 h 299"/>
                  <a:gd name="T18" fmla="*/ 607 w 1228"/>
                  <a:gd name="T19" fmla="*/ 16 h 299"/>
                  <a:gd name="T20" fmla="*/ 592 w 1228"/>
                  <a:gd name="T21" fmla="*/ 12 h 299"/>
                  <a:gd name="T22" fmla="*/ 576 w 1228"/>
                  <a:gd name="T23" fmla="*/ 10 h 299"/>
                  <a:gd name="T24" fmla="*/ 560 w 1228"/>
                  <a:gd name="T25" fmla="*/ 7 h 299"/>
                  <a:gd name="T26" fmla="*/ 544 w 1228"/>
                  <a:gd name="T27" fmla="*/ 4 h 299"/>
                  <a:gd name="T28" fmla="*/ 528 w 1228"/>
                  <a:gd name="T29" fmla="*/ 4 h 299"/>
                  <a:gd name="T30" fmla="*/ 512 w 1228"/>
                  <a:gd name="T31" fmla="*/ 3 h 299"/>
                  <a:gd name="T32" fmla="*/ 495 w 1228"/>
                  <a:gd name="T33" fmla="*/ 1 h 299"/>
                  <a:gd name="T34" fmla="*/ 481 w 1228"/>
                  <a:gd name="T35" fmla="*/ 0 h 299"/>
                  <a:gd name="T36" fmla="*/ 463 w 1228"/>
                  <a:gd name="T37" fmla="*/ 0 h 299"/>
                  <a:gd name="T38" fmla="*/ 447 w 1228"/>
                  <a:gd name="T39" fmla="*/ 1 h 299"/>
                  <a:gd name="T40" fmla="*/ 431 w 1228"/>
                  <a:gd name="T41" fmla="*/ 2 h 299"/>
                  <a:gd name="T42" fmla="*/ 414 w 1228"/>
                  <a:gd name="T43" fmla="*/ 3 h 299"/>
                  <a:gd name="T44" fmla="*/ 399 w 1228"/>
                  <a:gd name="T45" fmla="*/ 4 h 299"/>
                  <a:gd name="T46" fmla="*/ 382 w 1228"/>
                  <a:gd name="T47" fmla="*/ 5 h 299"/>
                  <a:gd name="T48" fmla="*/ 366 w 1228"/>
                  <a:gd name="T49" fmla="*/ 8 h 299"/>
                  <a:gd name="T50" fmla="*/ 351 w 1228"/>
                  <a:gd name="T51" fmla="*/ 11 h 299"/>
                  <a:gd name="T52" fmla="*/ 335 w 1228"/>
                  <a:gd name="T53" fmla="*/ 13 h 299"/>
                  <a:gd name="T54" fmla="*/ 319 w 1228"/>
                  <a:gd name="T55" fmla="*/ 17 h 299"/>
                  <a:gd name="T56" fmla="*/ 304 w 1228"/>
                  <a:gd name="T57" fmla="*/ 21 h 299"/>
                  <a:gd name="T58" fmla="*/ 288 w 1228"/>
                  <a:gd name="T59" fmla="*/ 24 h 299"/>
                  <a:gd name="T60" fmla="*/ 272 w 1228"/>
                  <a:gd name="T61" fmla="*/ 29 h 299"/>
                  <a:gd name="T62" fmla="*/ 257 w 1228"/>
                  <a:gd name="T63" fmla="*/ 34 h 299"/>
                  <a:gd name="T64" fmla="*/ 242 w 1228"/>
                  <a:gd name="T65" fmla="*/ 39 h 299"/>
                  <a:gd name="T66" fmla="*/ 227 w 1228"/>
                  <a:gd name="T67" fmla="*/ 45 h 299"/>
                  <a:gd name="T68" fmla="*/ 211 w 1228"/>
                  <a:gd name="T69" fmla="*/ 51 h 299"/>
                  <a:gd name="T70" fmla="*/ 196 w 1228"/>
                  <a:gd name="T71" fmla="*/ 57 h 299"/>
                  <a:gd name="T72" fmla="*/ 181 w 1228"/>
                  <a:gd name="T73" fmla="*/ 63 h 299"/>
                  <a:gd name="T74" fmla="*/ 166 w 1228"/>
                  <a:gd name="T75" fmla="*/ 71 h 299"/>
                  <a:gd name="T76" fmla="*/ 152 w 1228"/>
                  <a:gd name="T77" fmla="*/ 79 h 299"/>
                  <a:gd name="T78" fmla="*/ 137 w 1228"/>
                  <a:gd name="T79" fmla="*/ 87 h 299"/>
                  <a:gd name="T80" fmla="*/ 124 w 1228"/>
                  <a:gd name="T81" fmla="*/ 96 h 299"/>
                  <a:gd name="T82" fmla="*/ 110 w 1228"/>
                  <a:gd name="T83" fmla="*/ 104 h 299"/>
                  <a:gd name="T84" fmla="*/ 96 w 1228"/>
                  <a:gd name="T85" fmla="*/ 113 h 299"/>
                  <a:gd name="T86" fmla="*/ 82 w 1228"/>
                  <a:gd name="T87" fmla="*/ 123 h 299"/>
                  <a:gd name="T88" fmla="*/ 70 w 1228"/>
                  <a:gd name="T89" fmla="*/ 132 h 299"/>
                  <a:gd name="T90" fmla="*/ 57 w 1228"/>
                  <a:gd name="T91" fmla="*/ 142 h 299"/>
                  <a:gd name="T92" fmla="*/ 43 w 1228"/>
                  <a:gd name="T93" fmla="*/ 152 h 299"/>
                  <a:gd name="T94" fmla="*/ 31 w 1228"/>
                  <a:gd name="T95" fmla="*/ 163 h 299"/>
                  <a:gd name="T96" fmla="*/ 19 w 1228"/>
                  <a:gd name="T97" fmla="*/ 174 h 299"/>
                  <a:gd name="T98" fmla="*/ 6 w 1228"/>
                  <a:gd name="T99" fmla="*/ 184 h 29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228" h="299">
                    <a:moveTo>
                      <a:pt x="1228" y="104"/>
                    </a:moveTo>
                    <a:lnTo>
                      <a:pt x="1216" y="99"/>
                    </a:lnTo>
                    <a:lnTo>
                      <a:pt x="1203" y="94"/>
                    </a:lnTo>
                    <a:lnTo>
                      <a:pt x="1192" y="89"/>
                    </a:lnTo>
                    <a:lnTo>
                      <a:pt x="1179" y="83"/>
                    </a:lnTo>
                    <a:lnTo>
                      <a:pt x="1167" y="78"/>
                    </a:lnTo>
                    <a:lnTo>
                      <a:pt x="1154" y="74"/>
                    </a:lnTo>
                    <a:lnTo>
                      <a:pt x="1143" y="69"/>
                    </a:lnTo>
                    <a:lnTo>
                      <a:pt x="1130" y="64"/>
                    </a:lnTo>
                    <a:lnTo>
                      <a:pt x="1117" y="60"/>
                    </a:lnTo>
                    <a:lnTo>
                      <a:pt x="1105" y="56"/>
                    </a:lnTo>
                    <a:lnTo>
                      <a:pt x="1093" y="51"/>
                    </a:lnTo>
                    <a:lnTo>
                      <a:pt x="1080" y="48"/>
                    </a:lnTo>
                    <a:lnTo>
                      <a:pt x="1067" y="44"/>
                    </a:lnTo>
                    <a:lnTo>
                      <a:pt x="1054" y="41"/>
                    </a:lnTo>
                    <a:lnTo>
                      <a:pt x="1042" y="37"/>
                    </a:lnTo>
                    <a:lnTo>
                      <a:pt x="1029" y="34"/>
                    </a:lnTo>
                    <a:lnTo>
                      <a:pt x="1016" y="31"/>
                    </a:lnTo>
                    <a:lnTo>
                      <a:pt x="1003" y="28"/>
                    </a:lnTo>
                    <a:lnTo>
                      <a:pt x="990" y="25"/>
                    </a:lnTo>
                    <a:lnTo>
                      <a:pt x="978" y="22"/>
                    </a:lnTo>
                    <a:lnTo>
                      <a:pt x="965" y="19"/>
                    </a:lnTo>
                    <a:lnTo>
                      <a:pt x="952" y="17"/>
                    </a:lnTo>
                    <a:lnTo>
                      <a:pt x="939" y="15"/>
                    </a:lnTo>
                    <a:lnTo>
                      <a:pt x="925" y="13"/>
                    </a:lnTo>
                    <a:lnTo>
                      <a:pt x="913" y="11"/>
                    </a:lnTo>
                    <a:lnTo>
                      <a:pt x="900" y="10"/>
                    </a:lnTo>
                    <a:lnTo>
                      <a:pt x="886" y="8"/>
                    </a:lnTo>
                    <a:lnTo>
                      <a:pt x="873" y="7"/>
                    </a:lnTo>
                    <a:lnTo>
                      <a:pt x="861" y="5"/>
                    </a:lnTo>
                    <a:lnTo>
                      <a:pt x="847" y="4"/>
                    </a:lnTo>
                    <a:lnTo>
                      <a:pt x="834" y="3"/>
                    </a:lnTo>
                    <a:lnTo>
                      <a:pt x="821" y="2"/>
                    </a:lnTo>
                    <a:lnTo>
                      <a:pt x="807" y="1"/>
                    </a:lnTo>
                    <a:lnTo>
                      <a:pt x="795" y="1"/>
                    </a:lnTo>
                    <a:lnTo>
                      <a:pt x="782" y="0"/>
                    </a:lnTo>
                    <a:lnTo>
                      <a:pt x="768" y="0"/>
                    </a:lnTo>
                    <a:lnTo>
                      <a:pt x="755" y="0"/>
                    </a:lnTo>
                    <a:lnTo>
                      <a:pt x="741" y="0"/>
                    </a:lnTo>
                    <a:lnTo>
                      <a:pt x="728" y="1"/>
                    </a:lnTo>
                    <a:lnTo>
                      <a:pt x="716" y="1"/>
                    </a:lnTo>
                    <a:lnTo>
                      <a:pt x="702" y="2"/>
                    </a:lnTo>
                    <a:lnTo>
                      <a:pt x="689" y="2"/>
                    </a:lnTo>
                    <a:lnTo>
                      <a:pt x="676" y="3"/>
                    </a:lnTo>
                    <a:lnTo>
                      <a:pt x="662" y="4"/>
                    </a:lnTo>
                    <a:lnTo>
                      <a:pt x="650" y="5"/>
                    </a:lnTo>
                    <a:lnTo>
                      <a:pt x="637" y="8"/>
                    </a:lnTo>
                    <a:lnTo>
                      <a:pt x="623" y="9"/>
                    </a:lnTo>
                    <a:lnTo>
                      <a:pt x="610" y="11"/>
                    </a:lnTo>
                    <a:lnTo>
                      <a:pt x="598" y="12"/>
                    </a:lnTo>
                    <a:lnTo>
                      <a:pt x="585" y="14"/>
                    </a:lnTo>
                    <a:lnTo>
                      <a:pt x="571" y="16"/>
                    </a:lnTo>
                    <a:lnTo>
                      <a:pt x="558" y="18"/>
                    </a:lnTo>
                    <a:lnTo>
                      <a:pt x="545" y="21"/>
                    </a:lnTo>
                    <a:lnTo>
                      <a:pt x="533" y="24"/>
                    </a:lnTo>
                    <a:lnTo>
                      <a:pt x="520" y="27"/>
                    </a:lnTo>
                    <a:lnTo>
                      <a:pt x="507" y="29"/>
                    </a:lnTo>
                    <a:lnTo>
                      <a:pt x="494" y="32"/>
                    </a:lnTo>
                    <a:lnTo>
                      <a:pt x="481" y="35"/>
                    </a:lnTo>
                    <a:lnTo>
                      <a:pt x="469" y="38"/>
                    </a:lnTo>
                    <a:lnTo>
                      <a:pt x="456" y="43"/>
                    </a:lnTo>
                    <a:lnTo>
                      <a:pt x="443" y="46"/>
                    </a:lnTo>
                    <a:lnTo>
                      <a:pt x="430" y="50"/>
                    </a:lnTo>
                    <a:lnTo>
                      <a:pt x="418" y="54"/>
                    </a:lnTo>
                    <a:lnTo>
                      <a:pt x="405" y="58"/>
                    </a:lnTo>
                    <a:lnTo>
                      <a:pt x="393" y="62"/>
                    </a:lnTo>
                    <a:lnTo>
                      <a:pt x="380" y="67"/>
                    </a:lnTo>
                    <a:lnTo>
                      <a:pt x="368" y="71"/>
                    </a:lnTo>
                    <a:lnTo>
                      <a:pt x="356" y="76"/>
                    </a:lnTo>
                    <a:lnTo>
                      <a:pt x="343" y="81"/>
                    </a:lnTo>
                    <a:lnTo>
                      <a:pt x="331" y="86"/>
                    </a:lnTo>
                    <a:lnTo>
                      <a:pt x="319" y="91"/>
                    </a:lnTo>
                    <a:lnTo>
                      <a:pt x="307" y="96"/>
                    </a:lnTo>
                    <a:lnTo>
                      <a:pt x="295" y="101"/>
                    </a:lnTo>
                    <a:lnTo>
                      <a:pt x="283" y="108"/>
                    </a:lnTo>
                    <a:lnTo>
                      <a:pt x="271" y="113"/>
                    </a:lnTo>
                    <a:lnTo>
                      <a:pt x="259" y="119"/>
                    </a:lnTo>
                    <a:lnTo>
                      <a:pt x="247" y="125"/>
                    </a:lnTo>
                    <a:lnTo>
                      <a:pt x="235" y="131"/>
                    </a:lnTo>
                    <a:lnTo>
                      <a:pt x="224" y="137"/>
                    </a:lnTo>
                    <a:lnTo>
                      <a:pt x="213" y="144"/>
                    </a:lnTo>
                    <a:lnTo>
                      <a:pt x="201" y="150"/>
                    </a:lnTo>
                    <a:lnTo>
                      <a:pt x="190" y="157"/>
                    </a:lnTo>
                    <a:lnTo>
                      <a:pt x="178" y="164"/>
                    </a:lnTo>
                    <a:lnTo>
                      <a:pt x="167" y="170"/>
                    </a:lnTo>
                    <a:lnTo>
                      <a:pt x="157" y="178"/>
                    </a:lnTo>
                    <a:lnTo>
                      <a:pt x="145" y="185"/>
                    </a:lnTo>
                    <a:lnTo>
                      <a:pt x="134" y="193"/>
                    </a:lnTo>
                    <a:lnTo>
                      <a:pt x="124" y="200"/>
                    </a:lnTo>
                    <a:lnTo>
                      <a:pt x="113" y="208"/>
                    </a:lnTo>
                    <a:lnTo>
                      <a:pt x="101" y="215"/>
                    </a:lnTo>
                    <a:lnTo>
                      <a:pt x="92" y="223"/>
                    </a:lnTo>
                    <a:lnTo>
                      <a:pt x="81" y="231"/>
                    </a:lnTo>
                    <a:lnTo>
                      <a:pt x="70" y="239"/>
                    </a:lnTo>
                    <a:lnTo>
                      <a:pt x="60" y="247"/>
                    </a:lnTo>
                    <a:lnTo>
                      <a:pt x="50" y="256"/>
                    </a:lnTo>
                    <a:lnTo>
                      <a:pt x="40" y="264"/>
                    </a:lnTo>
                    <a:lnTo>
                      <a:pt x="30" y="273"/>
                    </a:lnTo>
                    <a:lnTo>
                      <a:pt x="19" y="281"/>
                    </a:lnTo>
                    <a:lnTo>
                      <a:pt x="10" y="290"/>
                    </a:lnTo>
                    <a:lnTo>
                      <a:pt x="0" y="29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3205" name="Line 38"/>
            <p:cNvSpPr>
              <a:spLocks noChangeShapeType="1"/>
            </p:cNvSpPr>
            <p:nvPr/>
          </p:nvSpPr>
          <p:spPr bwMode="auto">
            <a:xfrm>
              <a:off x="623" y="2333"/>
              <a:ext cx="0" cy="14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3206" name="Group 39"/>
            <p:cNvGrpSpPr>
              <a:grpSpLocks/>
            </p:cNvGrpSpPr>
            <p:nvPr/>
          </p:nvGrpSpPr>
          <p:grpSpPr bwMode="auto">
            <a:xfrm>
              <a:off x="3016" y="1434"/>
              <a:ext cx="1316" cy="48"/>
              <a:chOff x="2686" y="1438"/>
              <a:chExt cx="1977" cy="0"/>
            </a:xfrm>
          </p:grpSpPr>
          <p:sp>
            <p:nvSpPr>
              <p:cNvPr id="93216" name="Line 40"/>
              <p:cNvSpPr>
                <a:spLocks noChangeShapeType="1"/>
              </p:cNvSpPr>
              <p:nvPr/>
            </p:nvSpPr>
            <p:spPr bwMode="auto">
              <a:xfrm>
                <a:off x="2686" y="1438"/>
                <a:ext cx="8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17" name="Line 41"/>
              <p:cNvSpPr>
                <a:spLocks noChangeShapeType="1"/>
              </p:cNvSpPr>
              <p:nvPr/>
            </p:nvSpPr>
            <p:spPr bwMode="auto">
              <a:xfrm>
                <a:off x="2804" y="1438"/>
                <a:ext cx="10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18" name="Line 42"/>
              <p:cNvSpPr>
                <a:spLocks noChangeShapeType="1"/>
              </p:cNvSpPr>
              <p:nvPr/>
            </p:nvSpPr>
            <p:spPr bwMode="auto">
              <a:xfrm>
                <a:off x="2941" y="1438"/>
                <a:ext cx="10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19" name="Line 43"/>
              <p:cNvSpPr>
                <a:spLocks noChangeShapeType="1"/>
              </p:cNvSpPr>
              <p:nvPr/>
            </p:nvSpPr>
            <p:spPr bwMode="auto">
              <a:xfrm>
                <a:off x="3078" y="1438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0" name="Line 44"/>
              <p:cNvSpPr>
                <a:spLocks noChangeShapeType="1"/>
              </p:cNvSpPr>
              <p:nvPr/>
            </p:nvSpPr>
            <p:spPr bwMode="auto">
              <a:xfrm>
                <a:off x="3215" y="1438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1" name="Line 45"/>
              <p:cNvSpPr>
                <a:spLocks noChangeShapeType="1"/>
              </p:cNvSpPr>
              <p:nvPr/>
            </p:nvSpPr>
            <p:spPr bwMode="auto">
              <a:xfrm>
                <a:off x="3351" y="1438"/>
                <a:ext cx="10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2" name="Line 46"/>
              <p:cNvSpPr>
                <a:spLocks noChangeShapeType="1"/>
              </p:cNvSpPr>
              <p:nvPr/>
            </p:nvSpPr>
            <p:spPr bwMode="auto">
              <a:xfrm>
                <a:off x="3482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3" name="Line 47"/>
              <p:cNvSpPr>
                <a:spLocks noChangeShapeType="1"/>
              </p:cNvSpPr>
              <p:nvPr/>
            </p:nvSpPr>
            <p:spPr bwMode="auto">
              <a:xfrm>
                <a:off x="3625" y="1438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4" name="Line 48"/>
              <p:cNvSpPr>
                <a:spLocks noChangeShapeType="1"/>
              </p:cNvSpPr>
              <p:nvPr/>
            </p:nvSpPr>
            <p:spPr bwMode="auto">
              <a:xfrm>
                <a:off x="3755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5" name="Line 49"/>
              <p:cNvSpPr>
                <a:spLocks noChangeShapeType="1"/>
              </p:cNvSpPr>
              <p:nvPr/>
            </p:nvSpPr>
            <p:spPr bwMode="auto">
              <a:xfrm>
                <a:off x="3892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6" name="Line 50"/>
              <p:cNvSpPr>
                <a:spLocks noChangeShapeType="1"/>
              </p:cNvSpPr>
              <p:nvPr/>
            </p:nvSpPr>
            <p:spPr bwMode="auto">
              <a:xfrm>
                <a:off x="4029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7" name="Line 51"/>
              <p:cNvSpPr>
                <a:spLocks noChangeShapeType="1"/>
              </p:cNvSpPr>
              <p:nvPr/>
            </p:nvSpPr>
            <p:spPr bwMode="auto">
              <a:xfrm>
                <a:off x="4166" y="1438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8" name="Line 52"/>
              <p:cNvSpPr>
                <a:spLocks noChangeShapeType="1"/>
              </p:cNvSpPr>
              <p:nvPr/>
            </p:nvSpPr>
            <p:spPr bwMode="auto">
              <a:xfrm>
                <a:off x="4302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29" name="Line 53"/>
              <p:cNvSpPr>
                <a:spLocks noChangeShapeType="1"/>
              </p:cNvSpPr>
              <p:nvPr/>
            </p:nvSpPr>
            <p:spPr bwMode="auto">
              <a:xfrm>
                <a:off x="4439" y="1438"/>
                <a:ext cx="1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30" name="Line 54"/>
              <p:cNvSpPr>
                <a:spLocks noChangeShapeType="1"/>
              </p:cNvSpPr>
              <p:nvPr/>
            </p:nvSpPr>
            <p:spPr bwMode="auto">
              <a:xfrm>
                <a:off x="4576" y="1438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3207" name="Freeform 55"/>
            <p:cNvSpPr>
              <a:spLocks/>
            </p:cNvSpPr>
            <p:nvPr/>
          </p:nvSpPr>
          <p:spPr bwMode="auto">
            <a:xfrm>
              <a:off x="2954" y="935"/>
              <a:ext cx="1442" cy="503"/>
            </a:xfrm>
            <a:custGeom>
              <a:avLst/>
              <a:gdLst>
                <a:gd name="T0" fmla="*/ 1000 w 1627"/>
                <a:gd name="T1" fmla="*/ 339 h 568"/>
                <a:gd name="T2" fmla="*/ 992 w 1627"/>
                <a:gd name="T3" fmla="*/ 319 h 568"/>
                <a:gd name="T4" fmla="*/ 983 w 1627"/>
                <a:gd name="T5" fmla="*/ 299 h 568"/>
                <a:gd name="T6" fmla="*/ 973 w 1627"/>
                <a:gd name="T7" fmla="*/ 282 h 568"/>
                <a:gd name="T8" fmla="*/ 963 w 1627"/>
                <a:gd name="T9" fmla="*/ 262 h 568"/>
                <a:gd name="T10" fmla="*/ 951 w 1627"/>
                <a:gd name="T11" fmla="*/ 244 h 568"/>
                <a:gd name="T12" fmla="*/ 939 w 1627"/>
                <a:gd name="T13" fmla="*/ 226 h 568"/>
                <a:gd name="T14" fmla="*/ 926 w 1627"/>
                <a:gd name="T15" fmla="*/ 209 h 568"/>
                <a:gd name="T16" fmla="*/ 913 w 1627"/>
                <a:gd name="T17" fmla="*/ 191 h 568"/>
                <a:gd name="T18" fmla="*/ 898 w 1627"/>
                <a:gd name="T19" fmla="*/ 174 h 568"/>
                <a:gd name="T20" fmla="*/ 884 w 1627"/>
                <a:gd name="T21" fmla="*/ 160 h 568"/>
                <a:gd name="T22" fmla="*/ 868 w 1627"/>
                <a:gd name="T23" fmla="*/ 144 h 568"/>
                <a:gd name="T24" fmla="*/ 853 w 1627"/>
                <a:gd name="T25" fmla="*/ 130 h 568"/>
                <a:gd name="T26" fmla="*/ 836 w 1627"/>
                <a:gd name="T27" fmla="*/ 116 h 568"/>
                <a:gd name="T28" fmla="*/ 819 w 1627"/>
                <a:gd name="T29" fmla="*/ 104 h 568"/>
                <a:gd name="T30" fmla="*/ 800 w 1627"/>
                <a:gd name="T31" fmla="*/ 91 h 568"/>
                <a:gd name="T32" fmla="*/ 783 w 1627"/>
                <a:gd name="T33" fmla="*/ 80 h 568"/>
                <a:gd name="T34" fmla="*/ 764 w 1627"/>
                <a:gd name="T35" fmla="*/ 69 h 568"/>
                <a:gd name="T36" fmla="*/ 745 w 1627"/>
                <a:gd name="T37" fmla="*/ 58 h 568"/>
                <a:gd name="T38" fmla="*/ 726 w 1627"/>
                <a:gd name="T39" fmla="*/ 50 h 568"/>
                <a:gd name="T40" fmla="*/ 706 w 1627"/>
                <a:gd name="T41" fmla="*/ 40 h 568"/>
                <a:gd name="T42" fmla="*/ 687 w 1627"/>
                <a:gd name="T43" fmla="*/ 33 h 568"/>
                <a:gd name="T44" fmla="*/ 666 w 1627"/>
                <a:gd name="T45" fmla="*/ 25 h 568"/>
                <a:gd name="T46" fmla="*/ 645 w 1627"/>
                <a:gd name="T47" fmla="*/ 19 h 568"/>
                <a:gd name="T48" fmla="*/ 625 w 1627"/>
                <a:gd name="T49" fmla="*/ 13 h 568"/>
                <a:gd name="T50" fmla="*/ 604 w 1627"/>
                <a:gd name="T51" fmla="*/ 10 h 568"/>
                <a:gd name="T52" fmla="*/ 582 w 1627"/>
                <a:gd name="T53" fmla="*/ 5 h 568"/>
                <a:gd name="T54" fmla="*/ 561 w 1627"/>
                <a:gd name="T55" fmla="*/ 4 h 568"/>
                <a:gd name="T56" fmla="*/ 540 w 1627"/>
                <a:gd name="T57" fmla="*/ 2 h 568"/>
                <a:gd name="T58" fmla="*/ 518 w 1627"/>
                <a:gd name="T59" fmla="*/ 0 h 568"/>
                <a:gd name="T60" fmla="*/ 496 w 1627"/>
                <a:gd name="T61" fmla="*/ 0 h 568"/>
                <a:gd name="T62" fmla="*/ 474 w 1627"/>
                <a:gd name="T63" fmla="*/ 1 h 568"/>
                <a:gd name="T64" fmla="*/ 453 w 1627"/>
                <a:gd name="T65" fmla="*/ 3 h 568"/>
                <a:gd name="T66" fmla="*/ 432 w 1627"/>
                <a:gd name="T67" fmla="*/ 4 h 568"/>
                <a:gd name="T68" fmla="*/ 410 w 1627"/>
                <a:gd name="T69" fmla="*/ 9 h 568"/>
                <a:gd name="T70" fmla="*/ 389 w 1627"/>
                <a:gd name="T71" fmla="*/ 12 h 568"/>
                <a:gd name="T72" fmla="*/ 369 w 1627"/>
                <a:gd name="T73" fmla="*/ 16 h 568"/>
                <a:gd name="T74" fmla="*/ 347 w 1627"/>
                <a:gd name="T75" fmla="*/ 22 h 568"/>
                <a:gd name="T76" fmla="*/ 328 w 1627"/>
                <a:gd name="T77" fmla="*/ 29 h 568"/>
                <a:gd name="T78" fmla="*/ 307 w 1627"/>
                <a:gd name="T79" fmla="*/ 36 h 568"/>
                <a:gd name="T80" fmla="*/ 286 w 1627"/>
                <a:gd name="T81" fmla="*/ 44 h 568"/>
                <a:gd name="T82" fmla="*/ 267 w 1627"/>
                <a:gd name="T83" fmla="*/ 53 h 568"/>
                <a:gd name="T84" fmla="*/ 248 w 1627"/>
                <a:gd name="T85" fmla="*/ 64 h 568"/>
                <a:gd name="T86" fmla="*/ 230 w 1627"/>
                <a:gd name="T87" fmla="*/ 74 h 568"/>
                <a:gd name="T88" fmla="*/ 211 w 1627"/>
                <a:gd name="T89" fmla="*/ 85 h 568"/>
                <a:gd name="T90" fmla="*/ 193 w 1627"/>
                <a:gd name="T91" fmla="*/ 97 h 568"/>
                <a:gd name="T92" fmla="*/ 176 w 1627"/>
                <a:gd name="T93" fmla="*/ 111 h 568"/>
                <a:gd name="T94" fmla="*/ 159 w 1627"/>
                <a:gd name="T95" fmla="*/ 124 h 568"/>
                <a:gd name="T96" fmla="*/ 144 w 1627"/>
                <a:gd name="T97" fmla="*/ 136 h 568"/>
                <a:gd name="T98" fmla="*/ 128 w 1627"/>
                <a:gd name="T99" fmla="*/ 153 h 568"/>
                <a:gd name="T100" fmla="*/ 113 w 1627"/>
                <a:gd name="T101" fmla="*/ 167 h 568"/>
                <a:gd name="T102" fmla="*/ 97 w 1627"/>
                <a:gd name="T103" fmla="*/ 184 h 568"/>
                <a:gd name="T104" fmla="*/ 84 w 1627"/>
                <a:gd name="T105" fmla="*/ 201 h 568"/>
                <a:gd name="T106" fmla="*/ 71 w 1627"/>
                <a:gd name="T107" fmla="*/ 217 h 568"/>
                <a:gd name="T108" fmla="*/ 58 w 1627"/>
                <a:gd name="T109" fmla="*/ 235 h 568"/>
                <a:gd name="T110" fmla="*/ 45 w 1627"/>
                <a:gd name="T111" fmla="*/ 252 h 568"/>
                <a:gd name="T112" fmla="*/ 35 w 1627"/>
                <a:gd name="T113" fmla="*/ 271 h 568"/>
                <a:gd name="T114" fmla="*/ 25 w 1627"/>
                <a:gd name="T115" fmla="*/ 290 h 568"/>
                <a:gd name="T116" fmla="*/ 16 w 1627"/>
                <a:gd name="T117" fmla="*/ 309 h 568"/>
                <a:gd name="T118" fmla="*/ 9 w 1627"/>
                <a:gd name="T119" fmla="*/ 329 h 568"/>
                <a:gd name="T120" fmla="*/ 0 w 1627"/>
                <a:gd name="T121" fmla="*/ 349 h 5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27" h="568">
                  <a:moveTo>
                    <a:pt x="1627" y="568"/>
                  </a:moveTo>
                  <a:lnTo>
                    <a:pt x="1620" y="551"/>
                  </a:lnTo>
                  <a:lnTo>
                    <a:pt x="1614" y="535"/>
                  </a:lnTo>
                  <a:lnTo>
                    <a:pt x="1607" y="519"/>
                  </a:lnTo>
                  <a:lnTo>
                    <a:pt x="1600" y="503"/>
                  </a:lnTo>
                  <a:lnTo>
                    <a:pt x="1592" y="487"/>
                  </a:lnTo>
                  <a:lnTo>
                    <a:pt x="1584" y="472"/>
                  </a:lnTo>
                  <a:lnTo>
                    <a:pt x="1577" y="457"/>
                  </a:lnTo>
                  <a:lnTo>
                    <a:pt x="1568" y="442"/>
                  </a:lnTo>
                  <a:lnTo>
                    <a:pt x="1560" y="426"/>
                  </a:lnTo>
                  <a:lnTo>
                    <a:pt x="1550" y="411"/>
                  </a:lnTo>
                  <a:lnTo>
                    <a:pt x="1541" y="397"/>
                  </a:lnTo>
                  <a:lnTo>
                    <a:pt x="1531" y="382"/>
                  </a:lnTo>
                  <a:lnTo>
                    <a:pt x="1521" y="367"/>
                  </a:lnTo>
                  <a:lnTo>
                    <a:pt x="1511" y="353"/>
                  </a:lnTo>
                  <a:lnTo>
                    <a:pt x="1501" y="339"/>
                  </a:lnTo>
                  <a:lnTo>
                    <a:pt x="1489" y="326"/>
                  </a:lnTo>
                  <a:lnTo>
                    <a:pt x="1479" y="312"/>
                  </a:lnTo>
                  <a:lnTo>
                    <a:pt x="1467" y="299"/>
                  </a:lnTo>
                  <a:lnTo>
                    <a:pt x="1456" y="285"/>
                  </a:lnTo>
                  <a:lnTo>
                    <a:pt x="1444" y="272"/>
                  </a:lnTo>
                  <a:lnTo>
                    <a:pt x="1432" y="260"/>
                  </a:lnTo>
                  <a:lnTo>
                    <a:pt x="1420" y="248"/>
                  </a:lnTo>
                  <a:lnTo>
                    <a:pt x="1407" y="235"/>
                  </a:lnTo>
                  <a:lnTo>
                    <a:pt x="1395" y="223"/>
                  </a:lnTo>
                  <a:lnTo>
                    <a:pt x="1381" y="212"/>
                  </a:lnTo>
                  <a:lnTo>
                    <a:pt x="1368" y="201"/>
                  </a:lnTo>
                  <a:lnTo>
                    <a:pt x="1354" y="189"/>
                  </a:lnTo>
                  <a:lnTo>
                    <a:pt x="1340" y="179"/>
                  </a:lnTo>
                  <a:lnTo>
                    <a:pt x="1327" y="168"/>
                  </a:lnTo>
                  <a:lnTo>
                    <a:pt x="1313" y="158"/>
                  </a:lnTo>
                  <a:lnTo>
                    <a:pt x="1298" y="148"/>
                  </a:lnTo>
                  <a:lnTo>
                    <a:pt x="1284" y="138"/>
                  </a:lnTo>
                  <a:lnTo>
                    <a:pt x="1269" y="130"/>
                  </a:lnTo>
                  <a:lnTo>
                    <a:pt x="1254" y="120"/>
                  </a:lnTo>
                  <a:lnTo>
                    <a:pt x="1239" y="112"/>
                  </a:lnTo>
                  <a:lnTo>
                    <a:pt x="1223" y="103"/>
                  </a:lnTo>
                  <a:lnTo>
                    <a:pt x="1208" y="95"/>
                  </a:lnTo>
                  <a:lnTo>
                    <a:pt x="1192" y="87"/>
                  </a:lnTo>
                  <a:lnTo>
                    <a:pt x="1176" y="80"/>
                  </a:lnTo>
                  <a:lnTo>
                    <a:pt x="1160" y="72"/>
                  </a:lnTo>
                  <a:lnTo>
                    <a:pt x="1144" y="66"/>
                  </a:lnTo>
                  <a:lnTo>
                    <a:pt x="1128" y="59"/>
                  </a:lnTo>
                  <a:lnTo>
                    <a:pt x="1113" y="53"/>
                  </a:lnTo>
                  <a:lnTo>
                    <a:pt x="1095" y="47"/>
                  </a:lnTo>
                  <a:lnTo>
                    <a:pt x="1080" y="41"/>
                  </a:lnTo>
                  <a:lnTo>
                    <a:pt x="1062" y="36"/>
                  </a:lnTo>
                  <a:lnTo>
                    <a:pt x="1045" y="32"/>
                  </a:lnTo>
                  <a:lnTo>
                    <a:pt x="1029" y="26"/>
                  </a:lnTo>
                  <a:lnTo>
                    <a:pt x="1012" y="22"/>
                  </a:lnTo>
                  <a:lnTo>
                    <a:pt x="995" y="19"/>
                  </a:lnTo>
                  <a:lnTo>
                    <a:pt x="978" y="16"/>
                  </a:lnTo>
                  <a:lnTo>
                    <a:pt x="960" y="13"/>
                  </a:lnTo>
                  <a:lnTo>
                    <a:pt x="943" y="9"/>
                  </a:lnTo>
                  <a:lnTo>
                    <a:pt x="926" y="7"/>
                  </a:lnTo>
                  <a:lnTo>
                    <a:pt x="909" y="5"/>
                  </a:lnTo>
                  <a:lnTo>
                    <a:pt x="891" y="3"/>
                  </a:lnTo>
                  <a:lnTo>
                    <a:pt x="874" y="2"/>
                  </a:lnTo>
                  <a:lnTo>
                    <a:pt x="857" y="1"/>
                  </a:lnTo>
                  <a:lnTo>
                    <a:pt x="839" y="0"/>
                  </a:lnTo>
                  <a:lnTo>
                    <a:pt x="822" y="0"/>
                  </a:lnTo>
                  <a:lnTo>
                    <a:pt x="804" y="0"/>
                  </a:lnTo>
                  <a:lnTo>
                    <a:pt x="787" y="0"/>
                  </a:lnTo>
                  <a:lnTo>
                    <a:pt x="770" y="1"/>
                  </a:lnTo>
                  <a:lnTo>
                    <a:pt x="752" y="2"/>
                  </a:lnTo>
                  <a:lnTo>
                    <a:pt x="735" y="3"/>
                  </a:lnTo>
                  <a:lnTo>
                    <a:pt x="717" y="5"/>
                  </a:lnTo>
                  <a:lnTo>
                    <a:pt x="699" y="7"/>
                  </a:lnTo>
                  <a:lnTo>
                    <a:pt x="682" y="9"/>
                  </a:lnTo>
                  <a:lnTo>
                    <a:pt x="665" y="13"/>
                  </a:lnTo>
                  <a:lnTo>
                    <a:pt x="648" y="16"/>
                  </a:lnTo>
                  <a:lnTo>
                    <a:pt x="631" y="19"/>
                  </a:lnTo>
                  <a:lnTo>
                    <a:pt x="614" y="22"/>
                  </a:lnTo>
                  <a:lnTo>
                    <a:pt x="597" y="26"/>
                  </a:lnTo>
                  <a:lnTo>
                    <a:pt x="580" y="32"/>
                  </a:lnTo>
                  <a:lnTo>
                    <a:pt x="563" y="36"/>
                  </a:lnTo>
                  <a:lnTo>
                    <a:pt x="547" y="41"/>
                  </a:lnTo>
                  <a:lnTo>
                    <a:pt x="530" y="47"/>
                  </a:lnTo>
                  <a:lnTo>
                    <a:pt x="514" y="53"/>
                  </a:lnTo>
                  <a:lnTo>
                    <a:pt x="497" y="59"/>
                  </a:lnTo>
                  <a:lnTo>
                    <a:pt x="481" y="66"/>
                  </a:lnTo>
                  <a:lnTo>
                    <a:pt x="465" y="72"/>
                  </a:lnTo>
                  <a:lnTo>
                    <a:pt x="449" y="80"/>
                  </a:lnTo>
                  <a:lnTo>
                    <a:pt x="433" y="87"/>
                  </a:lnTo>
                  <a:lnTo>
                    <a:pt x="418" y="95"/>
                  </a:lnTo>
                  <a:lnTo>
                    <a:pt x="402" y="103"/>
                  </a:lnTo>
                  <a:lnTo>
                    <a:pt x="387" y="112"/>
                  </a:lnTo>
                  <a:lnTo>
                    <a:pt x="371" y="120"/>
                  </a:lnTo>
                  <a:lnTo>
                    <a:pt x="356" y="130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3" y="158"/>
                  </a:lnTo>
                  <a:lnTo>
                    <a:pt x="299" y="168"/>
                  </a:lnTo>
                  <a:lnTo>
                    <a:pt x="285" y="179"/>
                  </a:lnTo>
                  <a:lnTo>
                    <a:pt x="271" y="189"/>
                  </a:lnTo>
                  <a:lnTo>
                    <a:pt x="257" y="201"/>
                  </a:lnTo>
                  <a:lnTo>
                    <a:pt x="245" y="212"/>
                  </a:lnTo>
                  <a:lnTo>
                    <a:pt x="232" y="223"/>
                  </a:lnTo>
                  <a:lnTo>
                    <a:pt x="219" y="235"/>
                  </a:lnTo>
                  <a:lnTo>
                    <a:pt x="206" y="248"/>
                  </a:lnTo>
                  <a:lnTo>
                    <a:pt x="194" y="260"/>
                  </a:lnTo>
                  <a:lnTo>
                    <a:pt x="182" y="272"/>
                  </a:lnTo>
                  <a:lnTo>
                    <a:pt x="170" y="285"/>
                  </a:lnTo>
                  <a:lnTo>
                    <a:pt x="158" y="299"/>
                  </a:lnTo>
                  <a:lnTo>
                    <a:pt x="147" y="312"/>
                  </a:lnTo>
                  <a:lnTo>
                    <a:pt x="136" y="326"/>
                  </a:lnTo>
                  <a:lnTo>
                    <a:pt x="125" y="339"/>
                  </a:lnTo>
                  <a:lnTo>
                    <a:pt x="115" y="353"/>
                  </a:lnTo>
                  <a:lnTo>
                    <a:pt x="104" y="367"/>
                  </a:lnTo>
                  <a:lnTo>
                    <a:pt x="95" y="382"/>
                  </a:lnTo>
                  <a:lnTo>
                    <a:pt x="85" y="397"/>
                  </a:lnTo>
                  <a:lnTo>
                    <a:pt x="75" y="411"/>
                  </a:lnTo>
                  <a:lnTo>
                    <a:pt x="67" y="426"/>
                  </a:lnTo>
                  <a:lnTo>
                    <a:pt x="58" y="442"/>
                  </a:lnTo>
                  <a:lnTo>
                    <a:pt x="50" y="457"/>
                  </a:lnTo>
                  <a:lnTo>
                    <a:pt x="41" y="472"/>
                  </a:lnTo>
                  <a:lnTo>
                    <a:pt x="34" y="487"/>
                  </a:lnTo>
                  <a:lnTo>
                    <a:pt x="26" y="503"/>
                  </a:lnTo>
                  <a:lnTo>
                    <a:pt x="19" y="519"/>
                  </a:lnTo>
                  <a:lnTo>
                    <a:pt x="13" y="535"/>
                  </a:lnTo>
                  <a:lnTo>
                    <a:pt x="6" y="551"/>
                  </a:lnTo>
                  <a:lnTo>
                    <a:pt x="0" y="56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8" name="Freeform 56"/>
            <p:cNvSpPr>
              <a:spLocks/>
            </p:cNvSpPr>
            <p:nvPr/>
          </p:nvSpPr>
          <p:spPr bwMode="auto">
            <a:xfrm>
              <a:off x="2780" y="773"/>
              <a:ext cx="1790" cy="665"/>
            </a:xfrm>
            <a:custGeom>
              <a:avLst/>
              <a:gdLst>
                <a:gd name="T0" fmla="*/ 1246 w 2016"/>
                <a:gd name="T1" fmla="*/ 435 h 753"/>
                <a:gd name="T2" fmla="*/ 1233 w 2016"/>
                <a:gd name="T3" fmla="*/ 404 h 753"/>
                <a:gd name="T4" fmla="*/ 1220 w 2016"/>
                <a:gd name="T5" fmla="*/ 371 h 753"/>
                <a:gd name="T6" fmla="*/ 1204 w 2016"/>
                <a:gd name="T7" fmla="*/ 339 h 753"/>
                <a:gd name="T8" fmla="*/ 1185 w 2016"/>
                <a:gd name="T9" fmla="*/ 310 h 753"/>
                <a:gd name="T10" fmla="*/ 1167 w 2016"/>
                <a:gd name="T11" fmla="*/ 279 h 753"/>
                <a:gd name="T12" fmla="*/ 1145 w 2016"/>
                <a:gd name="T13" fmla="*/ 252 h 753"/>
                <a:gd name="T14" fmla="*/ 1123 w 2016"/>
                <a:gd name="T15" fmla="*/ 224 h 753"/>
                <a:gd name="T16" fmla="*/ 1101 w 2016"/>
                <a:gd name="T17" fmla="*/ 198 h 753"/>
                <a:gd name="T18" fmla="*/ 1074 w 2016"/>
                <a:gd name="T19" fmla="*/ 174 h 753"/>
                <a:gd name="T20" fmla="*/ 1048 w 2016"/>
                <a:gd name="T21" fmla="*/ 150 h 753"/>
                <a:gd name="T22" fmla="*/ 1020 w 2016"/>
                <a:gd name="T23" fmla="*/ 128 h 753"/>
                <a:gd name="T24" fmla="*/ 990 w 2016"/>
                <a:gd name="T25" fmla="*/ 109 h 753"/>
                <a:gd name="T26" fmla="*/ 961 w 2016"/>
                <a:gd name="T27" fmla="*/ 90 h 753"/>
                <a:gd name="T28" fmla="*/ 930 w 2016"/>
                <a:gd name="T29" fmla="*/ 73 h 753"/>
                <a:gd name="T30" fmla="*/ 897 w 2016"/>
                <a:gd name="T31" fmla="*/ 57 h 753"/>
                <a:gd name="T32" fmla="*/ 865 w 2016"/>
                <a:gd name="T33" fmla="*/ 44 h 753"/>
                <a:gd name="T34" fmla="*/ 831 w 2016"/>
                <a:gd name="T35" fmla="*/ 32 h 753"/>
                <a:gd name="T36" fmla="*/ 796 w 2016"/>
                <a:gd name="T37" fmla="*/ 22 h 753"/>
                <a:gd name="T38" fmla="*/ 763 w 2016"/>
                <a:gd name="T39" fmla="*/ 13 h 753"/>
                <a:gd name="T40" fmla="*/ 728 w 2016"/>
                <a:gd name="T41" fmla="*/ 8 h 753"/>
                <a:gd name="T42" fmla="*/ 692 w 2016"/>
                <a:gd name="T43" fmla="*/ 4 h 753"/>
                <a:gd name="T44" fmla="*/ 657 w 2016"/>
                <a:gd name="T45" fmla="*/ 1 h 753"/>
                <a:gd name="T46" fmla="*/ 622 w 2016"/>
                <a:gd name="T47" fmla="*/ 0 h 753"/>
                <a:gd name="T48" fmla="*/ 585 w 2016"/>
                <a:gd name="T49" fmla="*/ 2 h 753"/>
                <a:gd name="T50" fmla="*/ 550 w 2016"/>
                <a:gd name="T51" fmla="*/ 4 h 753"/>
                <a:gd name="T52" fmla="*/ 514 w 2016"/>
                <a:gd name="T53" fmla="*/ 9 h 753"/>
                <a:gd name="T54" fmla="*/ 479 w 2016"/>
                <a:gd name="T55" fmla="*/ 16 h 753"/>
                <a:gd name="T56" fmla="*/ 445 w 2016"/>
                <a:gd name="T57" fmla="*/ 25 h 753"/>
                <a:gd name="T58" fmla="*/ 410 w 2016"/>
                <a:gd name="T59" fmla="*/ 35 h 753"/>
                <a:gd name="T60" fmla="*/ 377 w 2016"/>
                <a:gd name="T61" fmla="*/ 48 h 753"/>
                <a:gd name="T62" fmla="*/ 345 w 2016"/>
                <a:gd name="T63" fmla="*/ 62 h 753"/>
                <a:gd name="T64" fmla="*/ 313 w 2016"/>
                <a:gd name="T65" fmla="*/ 78 h 753"/>
                <a:gd name="T66" fmla="*/ 282 w 2016"/>
                <a:gd name="T67" fmla="*/ 96 h 753"/>
                <a:gd name="T68" fmla="*/ 252 w 2016"/>
                <a:gd name="T69" fmla="*/ 115 h 753"/>
                <a:gd name="T70" fmla="*/ 224 w 2016"/>
                <a:gd name="T71" fmla="*/ 136 h 753"/>
                <a:gd name="T72" fmla="*/ 196 w 2016"/>
                <a:gd name="T73" fmla="*/ 157 h 753"/>
                <a:gd name="T74" fmla="*/ 170 w 2016"/>
                <a:gd name="T75" fmla="*/ 182 h 753"/>
                <a:gd name="T76" fmla="*/ 145 w 2016"/>
                <a:gd name="T77" fmla="*/ 207 h 753"/>
                <a:gd name="T78" fmla="*/ 122 w 2016"/>
                <a:gd name="T79" fmla="*/ 233 h 753"/>
                <a:gd name="T80" fmla="*/ 100 w 2016"/>
                <a:gd name="T81" fmla="*/ 261 h 753"/>
                <a:gd name="T82" fmla="*/ 80 w 2016"/>
                <a:gd name="T83" fmla="*/ 289 h 753"/>
                <a:gd name="T84" fmla="*/ 60 w 2016"/>
                <a:gd name="T85" fmla="*/ 319 h 753"/>
                <a:gd name="T86" fmla="*/ 44 w 2016"/>
                <a:gd name="T87" fmla="*/ 351 h 753"/>
                <a:gd name="T88" fmla="*/ 28 w 2016"/>
                <a:gd name="T89" fmla="*/ 382 h 753"/>
                <a:gd name="T90" fmla="*/ 15 w 2016"/>
                <a:gd name="T91" fmla="*/ 414 h 753"/>
                <a:gd name="T92" fmla="*/ 4 w 2016"/>
                <a:gd name="T93" fmla="*/ 447 h 75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16" h="753">
                  <a:moveTo>
                    <a:pt x="2016" y="753"/>
                  </a:moveTo>
                  <a:lnTo>
                    <a:pt x="2010" y="735"/>
                  </a:lnTo>
                  <a:lnTo>
                    <a:pt x="2005" y="716"/>
                  </a:lnTo>
                  <a:lnTo>
                    <a:pt x="1999" y="698"/>
                  </a:lnTo>
                  <a:lnTo>
                    <a:pt x="1992" y="681"/>
                  </a:lnTo>
                  <a:lnTo>
                    <a:pt x="1985" y="663"/>
                  </a:lnTo>
                  <a:lnTo>
                    <a:pt x="1977" y="645"/>
                  </a:lnTo>
                  <a:lnTo>
                    <a:pt x="1970" y="628"/>
                  </a:lnTo>
                  <a:lnTo>
                    <a:pt x="1962" y="610"/>
                  </a:lnTo>
                  <a:lnTo>
                    <a:pt x="1954" y="593"/>
                  </a:lnTo>
                  <a:lnTo>
                    <a:pt x="1945" y="576"/>
                  </a:lnTo>
                  <a:lnTo>
                    <a:pt x="1937" y="558"/>
                  </a:lnTo>
                  <a:lnTo>
                    <a:pt x="1927" y="541"/>
                  </a:lnTo>
                  <a:lnTo>
                    <a:pt x="1918" y="524"/>
                  </a:lnTo>
                  <a:lnTo>
                    <a:pt x="1908" y="508"/>
                  </a:lnTo>
                  <a:lnTo>
                    <a:pt x="1898" y="492"/>
                  </a:lnTo>
                  <a:lnTo>
                    <a:pt x="1888" y="475"/>
                  </a:lnTo>
                  <a:lnTo>
                    <a:pt x="1877" y="459"/>
                  </a:lnTo>
                  <a:lnTo>
                    <a:pt x="1867" y="445"/>
                  </a:lnTo>
                  <a:lnTo>
                    <a:pt x="1856" y="429"/>
                  </a:lnTo>
                  <a:lnTo>
                    <a:pt x="1844" y="414"/>
                  </a:lnTo>
                  <a:lnTo>
                    <a:pt x="1832" y="399"/>
                  </a:lnTo>
                  <a:lnTo>
                    <a:pt x="1820" y="384"/>
                  </a:lnTo>
                  <a:lnTo>
                    <a:pt x="1808" y="369"/>
                  </a:lnTo>
                  <a:lnTo>
                    <a:pt x="1795" y="354"/>
                  </a:lnTo>
                  <a:lnTo>
                    <a:pt x="1782" y="340"/>
                  </a:lnTo>
                  <a:lnTo>
                    <a:pt x="1770" y="326"/>
                  </a:lnTo>
                  <a:lnTo>
                    <a:pt x="1756" y="313"/>
                  </a:lnTo>
                  <a:lnTo>
                    <a:pt x="1743" y="299"/>
                  </a:lnTo>
                  <a:lnTo>
                    <a:pt x="1729" y="286"/>
                  </a:lnTo>
                  <a:lnTo>
                    <a:pt x="1714" y="272"/>
                  </a:lnTo>
                  <a:lnTo>
                    <a:pt x="1700" y="259"/>
                  </a:lnTo>
                  <a:lnTo>
                    <a:pt x="1686" y="248"/>
                  </a:lnTo>
                  <a:lnTo>
                    <a:pt x="1672" y="235"/>
                  </a:lnTo>
                  <a:lnTo>
                    <a:pt x="1656" y="223"/>
                  </a:lnTo>
                  <a:lnTo>
                    <a:pt x="1641" y="211"/>
                  </a:lnTo>
                  <a:lnTo>
                    <a:pt x="1626" y="200"/>
                  </a:lnTo>
                  <a:lnTo>
                    <a:pt x="1610" y="189"/>
                  </a:lnTo>
                  <a:lnTo>
                    <a:pt x="1594" y="178"/>
                  </a:lnTo>
                  <a:lnTo>
                    <a:pt x="1578" y="168"/>
                  </a:lnTo>
                  <a:lnTo>
                    <a:pt x="1562" y="157"/>
                  </a:lnTo>
                  <a:lnTo>
                    <a:pt x="1546" y="148"/>
                  </a:lnTo>
                  <a:lnTo>
                    <a:pt x="1529" y="138"/>
                  </a:lnTo>
                  <a:lnTo>
                    <a:pt x="1513" y="128"/>
                  </a:lnTo>
                  <a:lnTo>
                    <a:pt x="1496" y="120"/>
                  </a:lnTo>
                  <a:lnTo>
                    <a:pt x="1479" y="110"/>
                  </a:lnTo>
                  <a:lnTo>
                    <a:pt x="1462" y="102"/>
                  </a:lnTo>
                  <a:lnTo>
                    <a:pt x="1444" y="94"/>
                  </a:lnTo>
                  <a:lnTo>
                    <a:pt x="1427" y="86"/>
                  </a:lnTo>
                  <a:lnTo>
                    <a:pt x="1409" y="78"/>
                  </a:lnTo>
                  <a:lnTo>
                    <a:pt x="1392" y="72"/>
                  </a:lnTo>
                  <a:lnTo>
                    <a:pt x="1374" y="64"/>
                  </a:lnTo>
                  <a:lnTo>
                    <a:pt x="1355" y="58"/>
                  </a:lnTo>
                  <a:lnTo>
                    <a:pt x="1337" y="52"/>
                  </a:lnTo>
                  <a:lnTo>
                    <a:pt x="1319" y="46"/>
                  </a:lnTo>
                  <a:lnTo>
                    <a:pt x="1301" y="41"/>
                  </a:lnTo>
                  <a:lnTo>
                    <a:pt x="1282" y="36"/>
                  </a:lnTo>
                  <a:lnTo>
                    <a:pt x="1264" y="30"/>
                  </a:lnTo>
                  <a:lnTo>
                    <a:pt x="1245" y="26"/>
                  </a:lnTo>
                  <a:lnTo>
                    <a:pt x="1227" y="22"/>
                  </a:lnTo>
                  <a:lnTo>
                    <a:pt x="1207" y="19"/>
                  </a:lnTo>
                  <a:lnTo>
                    <a:pt x="1189" y="14"/>
                  </a:lnTo>
                  <a:lnTo>
                    <a:pt x="1170" y="12"/>
                  </a:lnTo>
                  <a:lnTo>
                    <a:pt x="1151" y="9"/>
                  </a:lnTo>
                  <a:lnTo>
                    <a:pt x="1132" y="7"/>
                  </a:lnTo>
                  <a:lnTo>
                    <a:pt x="1113" y="5"/>
                  </a:lnTo>
                  <a:lnTo>
                    <a:pt x="1093" y="3"/>
                  </a:lnTo>
                  <a:lnTo>
                    <a:pt x="1075" y="2"/>
                  </a:lnTo>
                  <a:lnTo>
                    <a:pt x="1056" y="1"/>
                  </a:lnTo>
                  <a:lnTo>
                    <a:pt x="1037" y="0"/>
                  </a:lnTo>
                  <a:lnTo>
                    <a:pt x="1018" y="0"/>
                  </a:lnTo>
                  <a:lnTo>
                    <a:pt x="999" y="0"/>
                  </a:lnTo>
                  <a:lnTo>
                    <a:pt x="980" y="0"/>
                  </a:lnTo>
                  <a:lnTo>
                    <a:pt x="960" y="1"/>
                  </a:lnTo>
                  <a:lnTo>
                    <a:pt x="941" y="2"/>
                  </a:lnTo>
                  <a:lnTo>
                    <a:pt x="922" y="3"/>
                  </a:lnTo>
                  <a:lnTo>
                    <a:pt x="903" y="5"/>
                  </a:lnTo>
                  <a:lnTo>
                    <a:pt x="884" y="7"/>
                  </a:lnTo>
                  <a:lnTo>
                    <a:pt x="865" y="9"/>
                  </a:lnTo>
                  <a:lnTo>
                    <a:pt x="846" y="12"/>
                  </a:lnTo>
                  <a:lnTo>
                    <a:pt x="827" y="14"/>
                  </a:lnTo>
                  <a:lnTo>
                    <a:pt x="808" y="19"/>
                  </a:lnTo>
                  <a:lnTo>
                    <a:pt x="790" y="22"/>
                  </a:lnTo>
                  <a:lnTo>
                    <a:pt x="771" y="26"/>
                  </a:lnTo>
                  <a:lnTo>
                    <a:pt x="752" y="30"/>
                  </a:lnTo>
                  <a:lnTo>
                    <a:pt x="734" y="36"/>
                  </a:lnTo>
                  <a:lnTo>
                    <a:pt x="715" y="41"/>
                  </a:lnTo>
                  <a:lnTo>
                    <a:pt x="697" y="46"/>
                  </a:lnTo>
                  <a:lnTo>
                    <a:pt x="678" y="52"/>
                  </a:lnTo>
                  <a:lnTo>
                    <a:pt x="660" y="58"/>
                  </a:lnTo>
                  <a:lnTo>
                    <a:pt x="643" y="64"/>
                  </a:lnTo>
                  <a:lnTo>
                    <a:pt x="625" y="72"/>
                  </a:lnTo>
                  <a:lnTo>
                    <a:pt x="607" y="78"/>
                  </a:lnTo>
                  <a:lnTo>
                    <a:pt x="590" y="86"/>
                  </a:lnTo>
                  <a:lnTo>
                    <a:pt x="572" y="94"/>
                  </a:lnTo>
                  <a:lnTo>
                    <a:pt x="555" y="102"/>
                  </a:lnTo>
                  <a:lnTo>
                    <a:pt x="538" y="110"/>
                  </a:lnTo>
                  <a:lnTo>
                    <a:pt x="521" y="120"/>
                  </a:lnTo>
                  <a:lnTo>
                    <a:pt x="504" y="128"/>
                  </a:lnTo>
                  <a:lnTo>
                    <a:pt x="487" y="138"/>
                  </a:lnTo>
                  <a:lnTo>
                    <a:pt x="471" y="148"/>
                  </a:lnTo>
                  <a:lnTo>
                    <a:pt x="454" y="157"/>
                  </a:lnTo>
                  <a:lnTo>
                    <a:pt x="438" y="168"/>
                  </a:lnTo>
                  <a:lnTo>
                    <a:pt x="422" y="178"/>
                  </a:lnTo>
                  <a:lnTo>
                    <a:pt x="406" y="189"/>
                  </a:lnTo>
                  <a:lnTo>
                    <a:pt x="391" y="200"/>
                  </a:lnTo>
                  <a:lnTo>
                    <a:pt x="375" y="211"/>
                  </a:lnTo>
                  <a:lnTo>
                    <a:pt x="360" y="223"/>
                  </a:lnTo>
                  <a:lnTo>
                    <a:pt x="345" y="235"/>
                  </a:lnTo>
                  <a:lnTo>
                    <a:pt x="330" y="248"/>
                  </a:lnTo>
                  <a:lnTo>
                    <a:pt x="315" y="259"/>
                  </a:lnTo>
                  <a:lnTo>
                    <a:pt x="301" y="272"/>
                  </a:lnTo>
                  <a:lnTo>
                    <a:pt x="287" y="286"/>
                  </a:lnTo>
                  <a:lnTo>
                    <a:pt x="274" y="299"/>
                  </a:lnTo>
                  <a:lnTo>
                    <a:pt x="260" y="313"/>
                  </a:lnTo>
                  <a:lnTo>
                    <a:pt x="247" y="326"/>
                  </a:lnTo>
                  <a:lnTo>
                    <a:pt x="233" y="340"/>
                  </a:lnTo>
                  <a:lnTo>
                    <a:pt x="220" y="354"/>
                  </a:lnTo>
                  <a:lnTo>
                    <a:pt x="208" y="369"/>
                  </a:lnTo>
                  <a:lnTo>
                    <a:pt x="196" y="384"/>
                  </a:lnTo>
                  <a:lnTo>
                    <a:pt x="184" y="399"/>
                  </a:lnTo>
                  <a:lnTo>
                    <a:pt x="172" y="414"/>
                  </a:lnTo>
                  <a:lnTo>
                    <a:pt x="161" y="429"/>
                  </a:lnTo>
                  <a:lnTo>
                    <a:pt x="149" y="445"/>
                  </a:lnTo>
                  <a:lnTo>
                    <a:pt x="138" y="459"/>
                  </a:lnTo>
                  <a:lnTo>
                    <a:pt x="128" y="475"/>
                  </a:lnTo>
                  <a:lnTo>
                    <a:pt x="117" y="492"/>
                  </a:lnTo>
                  <a:lnTo>
                    <a:pt x="107" y="508"/>
                  </a:lnTo>
                  <a:lnTo>
                    <a:pt x="98" y="524"/>
                  </a:lnTo>
                  <a:lnTo>
                    <a:pt x="88" y="541"/>
                  </a:lnTo>
                  <a:lnTo>
                    <a:pt x="79" y="558"/>
                  </a:lnTo>
                  <a:lnTo>
                    <a:pt x="70" y="576"/>
                  </a:lnTo>
                  <a:lnTo>
                    <a:pt x="62" y="593"/>
                  </a:lnTo>
                  <a:lnTo>
                    <a:pt x="54" y="610"/>
                  </a:lnTo>
                  <a:lnTo>
                    <a:pt x="46" y="628"/>
                  </a:lnTo>
                  <a:lnTo>
                    <a:pt x="38" y="645"/>
                  </a:lnTo>
                  <a:lnTo>
                    <a:pt x="31" y="663"/>
                  </a:lnTo>
                  <a:lnTo>
                    <a:pt x="24" y="681"/>
                  </a:lnTo>
                  <a:lnTo>
                    <a:pt x="18" y="698"/>
                  </a:lnTo>
                  <a:lnTo>
                    <a:pt x="12" y="716"/>
                  </a:lnTo>
                  <a:lnTo>
                    <a:pt x="5" y="735"/>
                  </a:lnTo>
                  <a:lnTo>
                    <a:pt x="0" y="75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09" name="Line 57"/>
            <p:cNvSpPr>
              <a:spLocks noChangeShapeType="1"/>
            </p:cNvSpPr>
            <p:nvPr/>
          </p:nvSpPr>
          <p:spPr bwMode="auto">
            <a:xfrm>
              <a:off x="1710" y="2159"/>
              <a:ext cx="0" cy="17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10" name="Line 58"/>
            <p:cNvSpPr>
              <a:spLocks noChangeShapeType="1"/>
            </p:cNvSpPr>
            <p:nvPr/>
          </p:nvSpPr>
          <p:spPr bwMode="auto">
            <a:xfrm>
              <a:off x="2686" y="1438"/>
              <a:ext cx="26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211" name="Line 59"/>
            <p:cNvSpPr>
              <a:spLocks noChangeShapeType="1"/>
            </p:cNvSpPr>
            <p:nvPr/>
          </p:nvSpPr>
          <p:spPr bwMode="auto">
            <a:xfrm flipH="1">
              <a:off x="4396" y="1438"/>
              <a:ext cx="26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3212" name="Group 60"/>
            <p:cNvGrpSpPr>
              <a:grpSpLocks/>
            </p:cNvGrpSpPr>
            <p:nvPr/>
          </p:nvGrpSpPr>
          <p:grpSpPr bwMode="auto">
            <a:xfrm>
              <a:off x="2649" y="1438"/>
              <a:ext cx="2045" cy="267"/>
              <a:chOff x="2649" y="1438"/>
              <a:chExt cx="2045" cy="267"/>
            </a:xfrm>
          </p:grpSpPr>
          <p:sp>
            <p:nvSpPr>
              <p:cNvPr id="93213" name="Line 61"/>
              <p:cNvSpPr>
                <a:spLocks noChangeShapeType="1"/>
              </p:cNvSpPr>
              <p:nvPr/>
            </p:nvSpPr>
            <p:spPr bwMode="auto">
              <a:xfrm flipH="1">
                <a:off x="2649" y="1705"/>
                <a:ext cx="204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14" name="Freeform 62"/>
              <p:cNvSpPr>
                <a:spLocks/>
              </p:cNvSpPr>
              <p:nvPr/>
            </p:nvSpPr>
            <p:spPr bwMode="auto">
              <a:xfrm>
                <a:off x="4663" y="1438"/>
                <a:ext cx="31" cy="267"/>
              </a:xfrm>
              <a:custGeom>
                <a:avLst/>
                <a:gdLst>
                  <a:gd name="T0" fmla="*/ 16 w 39"/>
                  <a:gd name="T1" fmla="*/ 192 h 298"/>
                  <a:gd name="T2" fmla="*/ 16 w 39"/>
                  <a:gd name="T3" fmla="*/ 181 h 298"/>
                  <a:gd name="T4" fmla="*/ 15 w 39"/>
                  <a:gd name="T5" fmla="*/ 170 h 298"/>
                  <a:gd name="T6" fmla="*/ 15 w 39"/>
                  <a:gd name="T7" fmla="*/ 159 h 298"/>
                  <a:gd name="T8" fmla="*/ 14 w 39"/>
                  <a:gd name="T9" fmla="*/ 149 h 298"/>
                  <a:gd name="T10" fmla="*/ 14 w 39"/>
                  <a:gd name="T11" fmla="*/ 138 h 298"/>
                  <a:gd name="T12" fmla="*/ 14 w 39"/>
                  <a:gd name="T13" fmla="*/ 127 h 298"/>
                  <a:gd name="T14" fmla="*/ 14 w 39"/>
                  <a:gd name="T15" fmla="*/ 116 h 298"/>
                  <a:gd name="T16" fmla="*/ 13 w 39"/>
                  <a:gd name="T17" fmla="*/ 106 h 298"/>
                  <a:gd name="T18" fmla="*/ 12 w 39"/>
                  <a:gd name="T19" fmla="*/ 96 h 298"/>
                  <a:gd name="T20" fmla="*/ 11 w 39"/>
                  <a:gd name="T21" fmla="*/ 84 h 298"/>
                  <a:gd name="T22" fmla="*/ 10 w 39"/>
                  <a:gd name="T23" fmla="*/ 73 h 298"/>
                  <a:gd name="T24" fmla="*/ 9 w 39"/>
                  <a:gd name="T25" fmla="*/ 64 h 298"/>
                  <a:gd name="T26" fmla="*/ 8 w 39"/>
                  <a:gd name="T27" fmla="*/ 52 h 298"/>
                  <a:gd name="T28" fmla="*/ 6 w 39"/>
                  <a:gd name="T29" fmla="*/ 42 h 298"/>
                  <a:gd name="T30" fmla="*/ 5 w 39"/>
                  <a:gd name="T31" fmla="*/ 31 h 298"/>
                  <a:gd name="T32" fmla="*/ 3 w 39"/>
                  <a:gd name="T33" fmla="*/ 21 h 298"/>
                  <a:gd name="T34" fmla="*/ 2 w 39"/>
                  <a:gd name="T35" fmla="*/ 11 h 298"/>
                  <a:gd name="T36" fmla="*/ 0 w 39"/>
                  <a:gd name="T37" fmla="*/ 0 h 2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298">
                    <a:moveTo>
                      <a:pt x="39" y="298"/>
                    </a:moveTo>
                    <a:lnTo>
                      <a:pt x="39" y="281"/>
                    </a:lnTo>
                    <a:lnTo>
                      <a:pt x="38" y="264"/>
                    </a:lnTo>
                    <a:lnTo>
                      <a:pt x="38" y="248"/>
                    </a:lnTo>
                    <a:lnTo>
                      <a:pt x="37" y="231"/>
                    </a:lnTo>
                    <a:lnTo>
                      <a:pt x="36" y="214"/>
                    </a:lnTo>
                    <a:lnTo>
                      <a:pt x="35" y="198"/>
                    </a:lnTo>
                    <a:lnTo>
                      <a:pt x="33" y="181"/>
                    </a:lnTo>
                    <a:lnTo>
                      <a:pt x="32" y="164"/>
                    </a:lnTo>
                    <a:lnTo>
                      <a:pt x="30" y="148"/>
                    </a:lnTo>
                    <a:lnTo>
                      <a:pt x="27" y="131"/>
                    </a:lnTo>
                    <a:lnTo>
                      <a:pt x="24" y="114"/>
                    </a:lnTo>
                    <a:lnTo>
                      <a:pt x="21" y="98"/>
                    </a:lnTo>
                    <a:lnTo>
                      <a:pt x="19" y="81"/>
                    </a:lnTo>
                    <a:lnTo>
                      <a:pt x="15" y="65"/>
                    </a:lnTo>
                    <a:lnTo>
                      <a:pt x="12" y="49"/>
                    </a:lnTo>
                    <a:lnTo>
                      <a:pt x="8" y="32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3215" name="Freeform 63"/>
              <p:cNvSpPr>
                <a:spLocks/>
              </p:cNvSpPr>
              <p:nvPr/>
            </p:nvSpPr>
            <p:spPr bwMode="auto">
              <a:xfrm>
                <a:off x="2649" y="1438"/>
                <a:ext cx="37" cy="267"/>
              </a:xfrm>
              <a:custGeom>
                <a:avLst/>
                <a:gdLst>
                  <a:gd name="T0" fmla="*/ 31 w 39"/>
                  <a:gd name="T1" fmla="*/ 0 h 298"/>
                  <a:gd name="T2" fmla="*/ 27 w 39"/>
                  <a:gd name="T3" fmla="*/ 11 h 298"/>
                  <a:gd name="T4" fmla="*/ 26 w 39"/>
                  <a:gd name="T5" fmla="*/ 21 h 298"/>
                  <a:gd name="T6" fmla="*/ 23 w 39"/>
                  <a:gd name="T7" fmla="*/ 31 h 298"/>
                  <a:gd name="T8" fmla="*/ 20 w 39"/>
                  <a:gd name="T9" fmla="*/ 42 h 298"/>
                  <a:gd name="T10" fmla="*/ 16 w 39"/>
                  <a:gd name="T11" fmla="*/ 52 h 298"/>
                  <a:gd name="T12" fmla="*/ 13 w 39"/>
                  <a:gd name="T13" fmla="*/ 64 h 298"/>
                  <a:gd name="T14" fmla="*/ 10 w 39"/>
                  <a:gd name="T15" fmla="*/ 73 h 298"/>
                  <a:gd name="T16" fmla="*/ 9 w 39"/>
                  <a:gd name="T17" fmla="*/ 84 h 298"/>
                  <a:gd name="T18" fmla="*/ 9 w 39"/>
                  <a:gd name="T19" fmla="*/ 96 h 298"/>
                  <a:gd name="T20" fmla="*/ 8 w 39"/>
                  <a:gd name="T21" fmla="*/ 106 h 298"/>
                  <a:gd name="T22" fmla="*/ 6 w 39"/>
                  <a:gd name="T23" fmla="*/ 116 h 298"/>
                  <a:gd name="T24" fmla="*/ 5 w 39"/>
                  <a:gd name="T25" fmla="*/ 127 h 298"/>
                  <a:gd name="T26" fmla="*/ 2 w 39"/>
                  <a:gd name="T27" fmla="*/ 138 h 298"/>
                  <a:gd name="T28" fmla="*/ 1 w 39"/>
                  <a:gd name="T29" fmla="*/ 149 h 298"/>
                  <a:gd name="T30" fmla="*/ 1 w 39"/>
                  <a:gd name="T31" fmla="*/ 159 h 298"/>
                  <a:gd name="T32" fmla="*/ 0 w 39"/>
                  <a:gd name="T33" fmla="*/ 170 h 298"/>
                  <a:gd name="T34" fmla="*/ 0 w 39"/>
                  <a:gd name="T35" fmla="*/ 181 h 298"/>
                  <a:gd name="T36" fmla="*/ 0 w 39"/>
                  <a:gd name="T37" fmla="*/ 192 h 2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" h="298">
                    <a:moveTo>
                      <a:pt x="39" y="0"/>
                    </a:moveTo>
                    <a:lnTo>
                      <a:pt x="34" y="16"/>
                    </a:lnTo>
                    <a:lnTo>
                      <a:pt x="31" y="32"/>
                    </a:lnTo>
                    <a:lnTo>
                      <a:pt x="27" y="49"/>
                    </a:lnTo>
                    <a:lnTo>
                      <a:pt x="24" y="65"/>
                    </a:lnTo>
                    <a:lnTo>
                      <a:pt x="20" y="81"/>
                    </a:lnTo>
                    <a:lnTo>
                      <a:pt x="17" y="98"/>
                    </a:lnTo>
                    <a:lnTo>
                      <a:pt x="14" y="114"/>
                    </a:lnTo>
                    <a:lnTo>
                      <a:pt x="12" y="131"/>
                    </a:lnTo>
                    <a:lnTo>
                      <a:pt x="10" y="148"/>
                    </a:lnTo>
                    <a:lnTo>
                      <a:pt x="8" y="164"/>
                    </a:lnTo>
                    <a:lnTo>
                      <a:pt x="6" y="181"/>
                    </a:lnTo>
                    <a:lnTo>
                      <a:pt x="5" y="198"/>
                    </a:lnTo>
                    <a:lnTo>
                      <a:pt x="2" y="214"/>
                    </a:lnTo>
                    <a:lnTo>
                      <a:pt x="1" y="231"/>
                    </a:lnTo>
                    <a:lnTo>
                      <a:pt x="1" y="248"/>
                    </a:lnTo>
                    <a:lnTo>
                      <a:pt x="0" y="264"/>
                    </a:lnTo>
                    <a:lnTo>
                      <a:pt x="0" y="281"/>
                    </a:lnTo>
                    <a:lnTo>
                      <a:pt x="0" y="29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7152" name="Group 64"/>
          <p:cNvGrpSpPr>
            <a:grpSpLocks/>
          </p:cNvGrpSpPr>
          <p:nvPr/>
        </p:nvGrpSpPr>
        <p:grpSpPr bwMode="auto">
          <a:xfrm>
            <a:off x="4716463" y="3303588"/>
            <a:ext cx="3744912" cy="2962275"/>
            <a:chOff x="2971" y="2081"/>
            <a:chExt cx="2359" cy="1866"/>
          </a:xfrm>
        </p:grpSpPr>
        <p:sp>
          <p:nvSpPr>
            <p:cNvPr id="93189" name="Freeform 65"/>
            <p:cNvSpPr>
              <a:spLocks/>
            </p:cNvSpPr>
            <p:nvPr/>
          </p:nvSpPr>
          <p:spPr bwMode="auto">
            <a:xfrm>
              <a:off x="4982" y="3263"/>
              <a:ext cx="348" cy="481"/>
            </a:xfrm>
            <a:custGeom>
              <a:avLst/>
              <a:gdLst>
                <a:gd name="T0" fmla="*/ 0 w 418"/>
                <a:gd name="T1" fmla="*/ 272 h 582"/>
                <a:gd name="T2" fmla="*/ 22 w 418"/>
                <a:gd name="T3" fmla="*/ 259 h 582"/>
                <a:gd name="T4" fmla="*/ 43 w 418"/>
                <a:gd name="T5" fmla="*/ 246 h 582"/>
                <a:gd name="T6" fmla="*/ 62 w 418"/>
                <a:gd name="T7" fmla="*/ 231 h 582"/>
                <a:gd name="T8" fmla="*/ 81 w 418"/>
                <a:gd name="T9" fmla="*/ 217 h 582"/>
                <a:gd name="T10" fmla="*/ 98 w 418"/>
                <a:gd name="T11" fmla="*/ 202 h 582"/>
                <a:gd name="T12" fmla="*/ 114 w 418"/>
                <a:gd name="T13" fmla="*/ 187 h 582"/>
                <a:gd name="T14" fmla="*/ 129 w 418"/>
                <a:gd name="T15" fmla="*/ 171 h 582"/>
                <a:gd name="T16" fmla="*/ 142 w 418"/>
                <a:gd name="T17" fmla="*/ 155 h 582"/>
                <a:gd name="T18" fmla="*/ 155 w 418"/>
                <a:gd name="T19" fmla="*/ 138 h 582"/>
                <a:gd name="T20" fmla="*/ 165 w 418"/>
                <a:gd name="T21" fmla="*/ 122 h 582"/>
                <a:gd name="T22" fmla="*/ 174 w 418"/>
                <a:gd name="T23" fmla="*/ 106 h 582"/>
                <a:gd name="T24" fmla="*/ 183 w 418"/>
                <a:gd name="T25" fmla="*/ 88 h 582"/>
                <a:gd name="T26" fmla="*/ 188 w 418"/>
                <a:gd name="T27" fmla="*/ 70 h 582"/>
                <a:gd name="T28" fmla="*/ 194 w 418"/>
                <a:gd name="T29" fmla="*/ 53 h 582"/>
                <a:gd name="T30" fmla="*/ 198 w 418"/>
                <a:gd name="T31" fmla="*/ 36 h 582"/>
                <a:gd name="T32" fmla="*/ 201 w 418"/>
                <a:gd name="T33" fmla="*/ 17 h 582"/>
                <a:gd name="T34" fmla="*/ 201 w 418"/>
                <a:gd name="T35" fmla="*/ 0 h 5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18" h="582">
                  <a:moveTo>
                    <a:pt x="0" y="582"/>
                  </a:moveTo>
                  <a:lnTo>
                    <a:pt x="46" y="555"/>
                  </a:lnTo>
                  <a:lnTo>
                    <a:pt x="89" y="526"/>
                  </a:lnTo>
                  <a:lnTo>
                    <a:pt x="130" y="496"/>
                  </a:lnTo>
                  <a:lnTo>
                    <a:pt x="169" y="465"/>
                  </a:lnTo>
                  <a:lnTo>
                    <a:pt x="205" y="433"/>
                  </a:lnTo>
                  <a:lnTo>
                    <a:pt x="238" y="400"/>
                  </a:lnTo>
                  <a:lnTo>
                    <a:pt x="269" y="367"/>
                  </a:lnTo>
                  <a:lnTo>
                    <a:pt x="296" y="332"/>
                  </a:lnTo>
                  <a:lnTo>
                    <a:pt x="322" y="297"/>
                  </a:lnTo>
                  <a:lnTo>
                    <a:pt x="344" y="262"/>
                  </a:lnTo>
                  <a:lnTo>
                    <a:pt x="363" y="226"/>
                  </a:lnTo>
                  <a:lnTo>
                    <a:pt x="381" y="189"/>
                  </a:lnTo>
                  <a:lnTo>
                    <a:pt x="393" y="151"/>
                  </a:lnTo>
                  <a:lnTo>
                    <a:pt x="404" y="114"/>
                  </a:lnTo>
                  <a:lnTo>
                    <a:pt x="412" y="76"/>
                  </a:lnTo>
                  <a:lnTo>
                    <a:pt x="417" y="38"/>
                  </a:lnTo>
                  <a:lnTo>
                    <a:pt x="41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0" name="Freeform 66"/>
            <p:cNvSpPr>
              <a:spLocks/>
            </p:cNvSpPr>
            <p:nvPr/>
          </p:nvSpPr>
          <p:spPr bwMode="auto">
            <a:xfrm>
              <a:off x="2971" y="3263"/>
              <a:ext cx="2011" cy="684"/>
            </a:xfrm>
            <a:custGeom>
              <a:avLst/>
              <a:gdLst>
                <a:gd name="T0" fmla="*/ 0 w 2434"/>
                <a:gd name="T1" fmla="*/ 0 h 824"/>
                <a:gd name="T2" fmla="*/ 1 w 2434"/>
                <a:gd name="T3" fmla="*/ 18 h 824"/>
                <a:gd name="T4" fmla="*/ 3 w 2434"/>
                <a:gd name="T5" fmla="*/ 37 h 824"/>
                <a:gd name="T6" fmla="*/ 7 w 2434"/>
                <a:gd name="T7" fmla="*/ 55 h 824"/>
                <a:gd name="T8" fmla="*/ 12 w 2434"/>
                <a:gd name="T9" fmla="*/ 73 h 824"/>
                <a:gd name="T10" fmla="*/ 18 w 2434"/>
                <a:gd name="T11" fmla="*/ 91 h 824"/>
                <a:gd name="T12" fmla="*/ 26 w 2434"/>
                <a:gd name="T13" fmla="*/ 110 h 824"/>
                <a:gd name="T14" fmla="*/ 36 w 2434"/>
                <a:gd name="T15" fmla="*/ 126 h 824"/>
                <a:gd name="T16" fmla="*/ 47 w 2434"/>
                <a:gd name="T17" fmla="*/ 144 h 824"/>
                <a:gd name="T18" fmla="*/ 59 w 2434"/>
                <a:gd name="T19" fmla="*/ 160 h 824"/>
                <a:gd name="T20" fmla="*/ 73 w 2434"/>
                <a:gd name="T21" fmla="*/ 177 h 824"/>
                <a:gd name="T22" fmla="*/ 88 w 2434"/>
                <a:gd name="T23" fmla="*/ 193 h 824"/>
                <a:gd name="T24" fmla="*/ 103 w 2434"/>
                <a:gd name="T25" fmla="*/ 209 h 824"/>
                <a:gd name="T26" fmla="*/ 121 w 2434"/>
                <a:gd name="T27" fmla="*/ 225 h 824"/>
                <a:gd name="T28" fmla="*/ 140 w 2434"/>
                <a:gd name="T29" fmla="*/ 240 h 824"/>
                <a:gd name="T30" fmla="*/ 159 w 2434"/>
                <a:gd name="T31" fmla="*/ 254 h 824"/>
                <a:gd name="T32" fmla="*/ 180 w 2434"/>
                <a:gd name="T33" fmla="*/ 267 h 824"/>
                <a:gd name="T34" fmla="*/ 202 w 2434"/>
                <a:gd name="T35" fmla="*/ 281 h 824"/>
                <a:gd name="T36" fmla="*/ 226 w 2434"/>
                <a:gd name="T37" fmla="*/ 294 h 824"/>
                <a:gd name="T38" fmla="*/ 249 w 2434"/>
                <a:gd name="T39" fmla="*/ 305 h 824"/>
                <a:gd name="T40" fmla="*/ 274 w 2434"/>
                <a:gd name="T41" fmla="*/ 317 h 824"/>
                <a:gd name="T42" fmla="*/ 300 w 2434"/>
                <a:gd name="T43" fmla="*/ 327 h 824"/>
                <a:gd name="T44" fmla="*/ 326 w 2434"/>
                <a:gd name="T45" fmla="*/ 337 h 824"/>
                <a:gd name="T46" fmla="*/ 353 w 2434"/>
                <a:gd name="T47" fmla="*/ 345 h 824"/>
                <a:gd name="T48" fmla="*/ 382 w 2434"/>
                <a:gd name="T49" fmla="*/ 354 h 824"/>
                <a:gd name="T50" fmla="*/ 411 w 2434"/>
                <a:gd name="T51" fmla="*/ 362 h 824"/>
                <a:gd name="T52" fmla="*/ 440 w 2434"/>
                <a:gd name="T53" fmla="*/ 368 h 824"/>
                <a:gd name="T54" fmla="*/ 469 w 2434"/>
                <a:gd name="T55" fmla="*/ 374 h 824"/>
                <a:gd name="T56" fmla="*/ 499 w 2434"/>
                <a:gd name="T57" fmla="*/ 379 h 824"/>
                <a:gd name="T58" fmla="*/ 530 w 2434"/>
                <a:gd name="T59" fmla="*/ 384 h 824"/>
                <a:gd name="T60" fmla="*/ 559 w 2434"/>
                <a:gd name="T61" fmla="*/ 387 h 824"/>
                <a:gd name="T62" fmla="*/ 591 w 2434"/>
                <a:gd name="T63" fmla="*/ 388 h 824"/>
                <a:gd name="T64" fmla="*/ 623 w 2434"/>
                <a:gd name="T65" fmla="*/ 390 h 824"/>
                <a:gd name="T66" fmla="*/ 654 w 2434"/>
                <a:gd name="T67" fmla="*/ 391 h 824"/>
                <a:gd name="T68" fmla="*/ 686 w 2434"/>
                <a:gd name="T69" fmla="*/ 391 h 824"/>
                <a:gd name="T70" fmla="*/ 717 w 2434"/>
                <a:gd name="T71" fmla="*/ 390 h 824"/>
                <a:gd name="T72" fmla="*/ 749 w 2434"/>
                <a:gd name="T73" fmla="*/ 388 h 824"/>
                <a:gd name="T74" fmla="*/ 779 w 2434"/>
                <a:gd name="T75" fmla="*/ 385 h 824"/>
                <a:gd name="T76" fmla="*/ 810 w 2434"/>
                <a:gd name="T77" fmla="*/ 382 h 824"/>
                <a:gd name="T78" fmla="*/ 839 w 2434"/>
                <a:gd name="T79" fmla="*/ 377 h 824"/>
                <a:gd name="T80" fmla="*/ 870 w 2434"/>
                <a:gd name="T81" fmla="*/ 372 h 824"/>
                <a:gd name="T82" fmla="*/ 900 w 2434"/>
                <a:gd name="T83" fmla="*/ 366 h 824"/>
                <a:gd name="T84" fmla="*/ 929 w 2434"/>
                <a:gd name="T85" fmla="*/ 359 h 824"/>
                <a:gd name="T86" fmla="*/ 957 w 2434"/>
                <a:gd name="T87" fmla="*/ 351 h 824"/>
                <a:gd name="T88" fmla="*/ 985 w 2434"/>
                <a:gd name="T89" fmla="*/ 343 h 824"/>
                <a:gd name="T90" fmla="*/ 1011 w 2434"/>
                <a:gd name="T91" fmla="*/ 335 h 824"/>
                <a:gd name="T92" fmla="*/ 1039 w 2434"/>
                <a:gd name="T93" fmla="*/ 324 h 824"/>
                <a:gd name="T94" fmla="*/ 1063 w 2434"/>
                <a:gd name="T95" fmla="*/ 313 h 824"/>
                <a:gd name="T96" fmla="*/ 1088 w 2434"/>
                <a:gd name="T97" fmla="*/ 301 h 824"/>
                <a:gd name="T98" fmla="*/ 1111 w 2434"/>
                <a:gd name="T99" fmla="*/ 290 h 824"/>
                <a:gd name="T100" fmla="*/ 1134 w 2434"/>
                <a:gd name="T101" fmla="*/ 276 h 8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34" h="824">
                  <a:moveTo>
                    <a:pt x="0" y="0"/>
                  </a:moveTo>
                  <a:lnTo>
                    <a:pt x="1" y="38"/>
                  </a:lnTo>
                  <a:lnTo>
                    <a:pt x="7" y="78"/>
                  </a:lnTo>
                  <a:lnTo>
                    <a:pt x="14" y="116"/>
                  </a:lnTo>
                  <a:lnTo>
                    <a:pt x="25" y="154"/>
                  </a:lnTo>
                  <a:lnTo>
                    <a:pt x="40" y="192"/>
                  </a:lnTo>
                  <a:lnTo>
                    <a:pt x="57" y="230"/>
                  </a:lnTo>
                  <a:lnTo>
                    <a:pt x="77" y="266"/>
                  </a:lnTo>
                  <a:lnTo>
                    <a:pt x="100" y="304"/>
                  </a:lnTo>
                  <a:lnTo>
                    <a:pt x="126" y="339"/>
                  </a:lnTo>
                  <a:lnTo>
                    <a:pt x="156" y="374"/>
                  </a:lnTo>
                  <a:lnTo>
                    <a:pt x="188" y="408"/>
                  </a:lnTo>
                  <a:lnTo>
                    <a:pt x="222" y="441"/>
                  </a:lnTo>
                  <a:lnTo>
                    <a:pt x="259" y="474"/>
                  </a:lnTo>
                  <a:lnTo>
                    <a:pt x="299" y="505"/>
                  </a:lnTo>
                  <a:lnTo>
                    <a:pt x="341" y="535"/>
                  </a:lnTo>
                  <a:lnTo>
                    <a:pt x="387" y="564"/>
                  </a:lnTo>
                  <a:lnTo>
                    <a:pt x="434" y="592"/>
                  </a:lnTo>
                  <a:lnTo>
                    <a:pt x="483" y="618"/>
                  </a:lnTo>
                  <a:lnTo>
                    <a:pt x="534" y="643"/>
                  </a:lnTo>
                  <a:lnTo>
                    <a:pt x="588" y="667"/>
                  </a:lnTo>
                  <a:lnTo>
                    <a:pt x="643" y="689"/>
                  </a:lnTo>
                  <a:lnTo>
                    <a:pt x="700" y="709"/>
                  </a:lnTo>
                  <a:lnTo>
                    <a:pt x="758" y="728"/>
                  </a:lnTo>
                  <a:lnTo>
                    <a:pt x="819" y="745"/>
                  </a:lnTo>
                  <a:lnTo>
                    <a:pt x="880" y="761"/>
                  </a:lnTo>
                  <a:lnTo>
                    <a:pt x="943" y="775"/>
                  </a:lnTo>
                  <a:lnTo>
                    <a:pt x="1006" y="787"/>
                  </a:lnTo>
                  <a:lnTo>
                    <a:pt x="1071" y="798"/>
                  </a:lnTo>
                  <a:lnTo>
                    <a:pt x="1136" y="807"/>
                  </a:lnTo>
                  <a:lnTo>
                    <a:pt x="1202" y="814"/>
                  </a:lnTo>
                  <a:lnTo>
                    <a:pt x="1269" y="819"/>
                  </a:lnTo>
                  <a:lnTo>
                    <a:pt x="1337" y="822"/>
                  </a:lnTo>
                  <a:lnTo>
                    <a:pt x="1404" y="824"/>
                  </a:lnTo>
                  <a:lnTo>
                    <a:pt x="1471" y="823"/>
                  </a:lnTo>
                  <a:lnTo>
                    <a:pt x="1538" y="821"/>
                  </a:lnTo>
                  <a:lnTo>
                    <a:pt x="1605" y="818"/>
                  </a:lnTo>
                  <a:lnTo>
                    <a:pt x="1671" y="811"/>
                  </a:lnTo>
                  <a:lnTo>
                    <a:pt x="1737" y="804"/>
                  </a:lnTo>
                  <a:lnTo>
                    <a:pt x="1802" y="794"/>
                  </a:lnTo>
                  <a:lnTo>
                    <a:pt x="1867" y="784"/>
                  </a:lnTo>
                  <a:lnTo>
                    <a:pt x="1930" y="771"/>
                  </a:lnTo>
                  <a:lnTo>
                    <a:pt x="1992" y="756"/>
                  </a:lnTo>
                  <a:lnTo>
                    <a:pt x="2053" y="740"/>
                  </a:lnTo>
                  <a:lnTo>
                    <a:pt x="2113" y="722"/>
                  </a:lnTo>
                  <a:lnTo>
                    <a:pt x="2171" y="703"/>
                  </a:lnTo>
                  <a:lnTo>
                    <a:pt x="2228" y="682"/>
                  </a:lnTo>
                  <a:lnTo>
                    <a:pt x="2282" y="659"/>
                  </a:lnTo>
                  <a:lnTo>
                    <a:pt x="2335" y="635"/>
                  </a:lnTo>
                  <a:lnTo>
                    <a:pt x="2385" y="609"/>
                  </a:lnTo>
                  <a:lnTo>
                    <a:pt x="2434" y="5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1" name="Freeform 67"/>
            <p:cNvSpPr>
              <a:spLocks/>
            </p:cNvSpPr>
            <p:nvPr/>
          </p:nvSpPr>
          <p:spPr bwMode="auto">
            <a:xfrm>
              <a:off x="4287" y="3269"/>
              <a:ext cx="915" cy="400"/>
            </a:xfrm>
            <a:custGeom>
              <a:avLst/>
              <a:gdLst>
                <a:gd name="T0" fmla="*/ 0 w 1107"/>
                <a:gd name="T1" fmla="*/ 226 h 484"/>
                <a:gd name="T2" fmla="*/ 31 w 1107"/>
                <a:gd name="T3" fmla="*/ 223 h 484"/>
                <a:gd name="T4" fmla="*/ 61 w 1107"/>
                <a:gd name="T5" fmla="*/ 219 h 484"/>
                <a:gd name="T6" fmla="*/ 91 w 1107"/>
                <a:gd name="T7" fmla="*/ 217 h 484"/>
                <a:gd name="T8" fmla="*/ 121 w 1107"/>
                <a:gd name="T9" fmla="*/ 211 h 484"/>
                <a:gd name="T10" fmla="*/ 149 w 1107"/>
                <a:gd name="T11" fmla="*/ 205 h 484"/>
                <a:gd name="T12" fmla="*/ 179 w 1107"/>
                <a:gd name="T13" fmla="*/ 198 h 484"/>
                <a:gd name="T14" fmla="*/ 207 w 1107"/>
                <a:gd name="T15" fmla="*/ 191 h 484"/>
                <a:gd name="T16" fmla="*/ 233 w 1107"/>
                <a:gd name="T17" fmla="*/ 183 h 484"/>
                <a:gd name="T18" fmla="*/ 260 w 1107"/>
                <a:gd name="T19" fmla="*/ 174 h 484"/>
                <a:gd name="T20" fmla="*/ 286 w 1107"/>
                <a:gd name="T21" fmla="*/ 164 h 484"/>
                <a:gd name="T22" fmla="*/ 312 w 1107"/>
                <a:gd name="T23" fmla="*/ 153 h 484"/>
                <a:gd name="T24" fmla="*/ 336 w 1107"/>
                <a:gd name="T25" fmla="*/ 142 h 484"/>
                <a:gd name="T26" fmla="*/ 360 w 1107"/>
                <a:gd name="T27" fmla="*/ 131 h 484"/>
                <a:gd name="T28" fmla="*/ 381 w 1107"/>
                <a:gd name="T29" fmla="*/ 118 h 484"/>
                <a:gd name="T30" fmla="*/ 403 w 1107"/>
                <a:gd name="T31" fmla="*/ 105 h 484"/>
                <a:gd name="T32" fmla="*/ 422 w 1107"/>
                <a:gd name="T33" fmla="*/ 92 h 484"/>
                <a:gd name="T34" fmla="*/ 441 w 1107"/>
                <a:gd name="T35" fmla="*/ 78 h 484"/>
                <a:gd name="T36" fmla="*/ 459 w 1107"/>
                <a:gd name="T37" fmla="*/ 64 h 484"/>
                <a:gd name="T38" fmla="*/ 475 w 1107"/>
                <a:gd name="T39" fmla="*/ 48 h 484"/>
                <a:gd name="T40" fmla="*/ 490 w 1107"/>
                <a:gd name="T41" fmla="*/ 33 h 484"/>
                <a:gd name="T42" fmla="*/ 505 w 1107"/>
                <a:gd name="T43" fmla="*/ 17 h 484"/>
                <a:gd name="T44" fmla="*/ 517 w 1107"/>
                <a:gd name="T45" fmla="*/ 0 h 48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07" h="484">
                  <a:moveTo>
                    <a:pt x="0" y="484"/>
                  </a:moveTo>
                  <a:lnTo>
                    <a:pt x="66" y="479"/>
                  </a:lnTo>
                  <a:lnTo>
                    <a:pt x="131" y="471"/>
                  </a:lnTo>
                  <a:lnTo>
                    <a:pt x="195" y="463"/>
                  </a:lnTo>
                  <a:lnTo>
                    <a:pt x="259" y="452"/>
                  </a:lnTo>
                  <a:lnTo>
                    <a:pt x="320" y="439"/>
                  </a:lnTo>
                  <a:lnTo>
                    <a:pt x="382" y="424"/>
                  </a:lnTo>
                  <a:lnTo>
                    <a:pt x="442" y="408"/>
                  </a:lnTo>
                  <a:lnTo>
                    <a:pt x="500" y="391"/>
                  </a:lnTo>
                  <a:lnTo>
                    <a:pt x="558" y="372"/>
                  </a:lnTo>
                  <a:lnTo>
                    <a:pt x="613" y="351"/>
                  </a:lnTo>
                  <a:lnTo>
                    <a:pt x="668" y="328"/>
                  </a:lnTo>
                  <a:lnTo>
                    <a:pt x="719" y="305"/>
                  </a:lnTo>
                  <a:lnTo>
                    <a:pt x="769" y="279"/>
                  </a:lnTo>
                  <a:lnTo>
                    <a:pt x="817" y="253"/>
                  </a:lnTo>
                  <a:lnTo>
                    <a:pt x="861" y="225"/>
                  </a:lnTo>
                  <a:lnTo>
                    <a:pt x="905" y="196"/>
                  </a:lnTo>
                  <a:lnTo>
                    <a:pt x="946" y="167"/>
                  </a:lnTo>
                  <a:lnTo>
                    <a:pt x="983" y="135"/>
                  </a:lnTo>
                  <a:lnTo>
                    <a:pt x="1019" y="103"/>
                  </a:lnTo>
                  <a:lnTo>
                    <a:pt x="1051" y="70"/>
                  </a:lnTo>
                  <a:lnTo>
                    <a:pt x="1081" y="35"/>
                  </a:lnTo>
                  <a:lnTo>
                    <a:pt x="110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2" name="Freeform 68"/>
            <p:cNvSpPr>
              <a:spLocks/>
            </p:cNvSpPr>
            <p:nvPr/>
          </p:nvSpPr>
          <p:spPr bwMode="auto">
            <a:xfrm>
              <a:off x="3017" y="2406"/>
              <a:ext cx="696" cy="533"/>
            </a:xfrm>
            <a:custGeom>
              <a:avLst/>
              <a:gdLst>
                <a:gd name="T0" fmla="*/ 399 w 838"/>
                <a:gd name="T1" fmla="*/ 0 h 640"/>
                <a:gd name="T2" fmla="*/ 370 w 838"/>
                <a:gd name="T3" fmla="*/ 7 h 640"/>
                <a:gd name="T4" fmla="*/ 341 w 838"/>
                <a:gd name="T5" fmla="*/ 15 h 640"/>
                <a:gd name="T6" fmla="*/ 315 w 838"/>
                <a:gd name="T7" fmla="*/ 24 h 640"/>
                <a:gd name="T8" fmla="*/ 287 w 838"/>
                <a:gd name="T9" fmla="*/ 35 h 640"/>
                <a:gd name="T10" fmla="*/ 262 w 838"/>
                <a:gd name="T11" fmla="*/ 45 h 640"/>
                <a:gd name="T12" fmla="*/ 238 w 838"/>
                <a:gd name="T13" fmla="*/ 56 h 640"/>
                <a:gd name="T14" fmla="*/ 213 w 838"/>
                <a:gd name="T15" fmla="*/ 68 h 640"/>
                <a:gd name="T16" fmla="*/ 190 w 838"/>
                <a:gd name="T17" fmla="*/ 81 h 640"/>
                <a:gd name="T18" fmla="*/ 168 w 838"/>
                <a:gd name="T19" fmla="*/ 94 h 640"/>
                <a:gd name="T20" fmla="*/ 147 w 838"/>
                <a:gd name="T21" fmla="*/ 108 h 640"/>
                <a:gd name="T22" fmla="*/ 128 w 838"/>
                <a:gd name="T23" fmla="*/ 122 h 640"/>
                <a:gd name="T24" fmla="*/ 110 w 838"/>
                <a:gd name="T25" fmla="*/ 137 h 640"/>
                <a:gd name="T26" fmla="*/ 93 w 838"/>
                <a:gd name="T27" fmla="*/ 152 h 640"/>
                <a:gd name="T28" fmla="*/ 76 w 838"/>
                <a:gd name="T29" fmla="*/ 168 h 640"/>
                <a:gd name="T30" fmla="*/ 63 w 838"/>
                <a:gd name="T31" fmla="*/ 185 h 640"/>
                <a:gd name="T32" fmla="*/ 49 w 838"/>
                <a:gd name="T33" fmla="*/ 202 h 640"/>
                <a:gd name="T34" fmla="*/ 38 w 838"/>
                <a:gd name="T35" fmla="*/ 219 h 640"/>
                <a:gd name="T36" fmla="*/ 27 w 838"/>
                <a:gd name="T37" fmla="*/ 237 h 640"/>
                <a:gd name="T38" fmla="*/ 18 w 838"/>
                <a:gd name="T39" fmla="*/ 254 h 640"/>
                <a:gd name="T40" fmla="*/ 10 w 838"/>
                <a:gd name="T41" fmla="*/ 271 h 640"/>
                <a:gd name="T42" fmla="*/ 4 w 838"/>
                <a:gd name="T43" fmla="*/ 289 h 640"/>
                <a:gd name="T44" fmla="*/ 0 w 838"/>
                <a:gd name="T45" fmla="*/ 308 h 64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38" h="640">
                  <a:moveTo>
                    <a:pt x="838" y="0"/>
                  </a:moveTo>
                  <a:lnTo>
                    <a:pt x="777" y="15"/>
                  </a:lnTo>
                  <a:lnTo>
                    <a:pt x="718" y="33"/>
                  </a:lnTo>
                  <a:lnTo>
                    <a:pt x="661" y="51"/>
                  </a:lnTo>
                  <a:lnTo>
                    <a:pt x="605" y="72"/>
                  </a:lnTo>
                  <a:lnTo>
                    <a:pt x="550" y="94"/>
                  </a:lnTo>
                  <a:lnTo>
                    <a:pt x="498" y="117"/>
                  </a:lnTo>
                  <a:lnTo>
                    <a:pt x="448" y="142"/>
                  </a:lnTo>
                  <a:lnTo>
                    <a:pt x="400" y="168"/>
                  </a:lnTo>
                  <a:lnTo>
                    <a:pt x="353" y="196"/>
                  </a:lnTo>
                  <a:lnTo>
                    <a:pt x="310" y="225"/>
                  </a:lnTo>
                  <a:lnTo>
                    <a:pt x="269" y="255"/>
                  </a:lnTo>
                  <a:lnTo>
                    <a:pt x="231" y="286"/>
                  </a:lnTo>
                  <a:lnTo>
                    <a:pt x="195" y="317"/>
                  </a:lnTo>
                  <a:lnTo>
                    <a:pt x="161" y="350"/>
                  </a:lnTo>
                  <a:lnTo>
                    <a:pt x="131" y="385"/>
                  </a:lnTo>
                  <a:lnTo>
                    <a:pt x="103" y="419"/>
                  </a:lnTo>
                  <a:lnTo>
                    <a:pt x="79" y="455"/>
                  </a:lnTo>
                  <a:lnTo>
                    <a:pt x="56" y="491"/>
                  </a:lnTo>
                  <a:lnTo>
                    <a:pt x="37" y="527"/>
                  </a:lnTo>
                  <a:lnTo>
                    <a:pt x="22" y="565"/>
                  </a:lnTo>
                  <a:lnTo>
                    <a:pt x="9" y="602"/>
                  </a:lnTo>
                  <a:lnTo>
                    <a:pt x="0" y="64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3" name="Freeform 69"/>
            <p:cNvSpPr>
              <a:spLocks/>
            </p:cNvSpPr>
            <p:nvPr/>
          </p:nvSpPr>
          <p:spPr bwMode="auto">
            <a:xfrm>
              <a:off x="3017" y="2689"/>
              <a:ext cx="1270" cy="980"/>
            </a:xfrm>
            <a:custGeom>
              <a:avLst/>
              <a:gdLst>
                <a:gd name="T0" fmla="*/ 724 w 1532"/>
                <a:gd name="T1" fmla="*/ 552 h 1187"/>
                <a:gd name="T2" fmla="*/ 717 w 1532"/>
                <a:gd name="T3" fmla="*/ 526 h 1187"/>
                <a:gd name="T4" fmla="*/ 708 w 1532"/>
                <a:gd name="T5" fmla="*/ 500 h 1187"/>
                <a:gd name="T6" fmla="*/ 700 w 1532"/>
                <a:gd name="T7" fmla="*/ 475 h 1187"/>
                <a:gd name="T8" fmla="*/ 690 w 1532"/>
                <a:gd name="T9" fmla="*/ 449 h 1187"/>
                <a:gd name="T10" fmla="*/ 678 w 1532"/>
                <a:gd name="T11" fmla="*/ 424 h 1187"/>
                <a:gd name="T12" fmla="*/ 667 w 1532"/>
                <a:gd name="T13" fmla="*/ 399 h 1187"/>
                <a:gd name="T14" fmla="*/ 655 w 1532"/>
                <a:gd name="T15" fmla="*/ 373 h 1187"/>
                <a:gd name="T16" fmla="*/ 641 w 1532"/>
                <a:gd name="T17" fmla="*/ 348 h 1187"/>
                <a:gd name="T18" fmla="*/ 628 w 1532"/>
                <a:gd name="T19" fmla="*/ 324 h 1187"/>
                <a:gd name="T20" fmla="*/ 613 w 1532"/>
                <a:gd name="T21" fmla="*/ 300 h 1187"/>
                <a:gd name="T22" fmla="*/ 597 w 1532"/>
                <a:gd name="T23" fmla="*/ 276 h 1187"/>
                <a:gd name="T24" fmla="*/ 580 w 1532"/>
                <a:gd name="T25" fmla="*/ 253 h 1187"/>
                <a:gd name="T26" fmla="*/ 564 w 1532"/>
                <a:gd name="T27" fmla="*/ 231 h 1187"/>
                <a:gd name="T28" fmla="*/ 545 w 1532"/>
                <a:gd name="T29" fmla="*/ 209 h 1187"/>
                <a:gd name="T30" fmla="*/ 528 w 1532"/>
                <a:gd name="T31" fmla="*/ 189 h 1187"/>
                <a:gd name="T32" fmla="*/ 509 w 1532"/>
                <a:gd name="T33" fmla="*/ 169 h 1187"/>
                <a:gd name="T34" fmla="*/ 491 w 1532"/>
                <a:gd name="T35" fmla="*/ 150 h 1187"/>
                <a:gd name="T36" fmla="*/ 472 w 1532"/>
                <a:gd name="T37" fmla="*/ 131 h 1187"/>
                <a:gd name="T38" fmla="*/ 452 w 1532"/>
                <a:gd name="T39" fmla="*/ 115 h 1187"/>
                <a:gd name="T40" fmla="*/ 432 w 1532"/>
                <a:gd name="T41" fmla="*/ 98 h 1187"/>
                <a:gd name="T42" fmla="*/ 412 w 1532"/>
                <a:gd name="T43" fmla="*/ 84 h 1187"/>
                <a:gd name="T44" fmla="*/ 392 w 1532"/>
                <a:gd name="T45" fmla="*/ 69 h 1187"/>
                <a:gd name="T46" fmla="*/ 371 w 1532"/>
                <a:gd name="T47" fmla="*/ 57 h 1187"/>
                <a:gd name="T48" fmla="*/ 351 w 1532"/>
                <a:gd name="T49" fmla="*/ 45 h 1187"/>
                <a:gd name="T50" fmla="*/ 332 w 1532"/>
                <a:gd name="T51" fmla="*/ 35 h 1187"/>
                <a:gd name="T52" fmla="*/ 312 w 1532"/>
                <a:gd name="T53" fmla="*/ 26 h 1187"/>
                <a:gd name="T54" fmla="*/ 291 w 1532"/>
                <a:gd name="T55" fmla="*/ 17 h 1187"/>
                <a:gd name="T56" fmla="*/ 271 w 1532"/>
                <a:gd name="T57" fmla="*/ 12 h 1187"/>
                <a:gd name="T58" fmla="*/ 252 w 1532"/>
                <a:gd name="T59" fmla="*/ 7 h 1187"/>
                <a:gd name="T60" fmla="*/ 233 w 1532"/>
                <a:gd name="T61" fmla="*/ 3 h 1187"/>
                <a:gd name="T62" fmla="*/ 215 w 1532"/>
                <a:gd name="T63" fmla="*/ 2 h 1187"/>
                <a:gd name="T64" fmla="*/ 195 w 1532"/>
                <a:gd name="T65" fmla="*/ 0 h 1187"/>
                <a:gd name="T66" fmla="*/ 178 w 1532"/>
                <a:gd name="T67" fmla="*/ 0 h 1187"/>
                <a:gd name="T68" fmla="*/ 160 w 1532"/>
                <a:gd name="T69" fmla="*/ 2 h 1187"/>
                <a:gd name="T70" fmla="*/ 143 w 1532"/>
                <a:gd name="T71" fmla="*/ 5 h 1187"/>
                <a:gd name="T72" fmla="*/ 127 w 1532"/>
                <a:gd name="T73" fmla="*/ 10 h 1187"/>
                <a:gd name="T74" fmla="*/ 111 w 1532"/>
                <a:gd name="T75" fmla="*/ 14 h 1187"/>
                <a:gd name="T76" fmla="*/ 96 w 1532"/>
                <a:gd name="T77" fmla="*/ 22 h 1187"/>
                <a:gd name="T78" fmla="*/ 82 w 1532"/>
                <a:gd name="T79" fmla="*/ 31 h 1187"/>
                <a:gd name="T80" fmla="*/ 69 w 1532"/>
                <a:gd name="T81" fmla="*/ 40 h 1187"/>
                <a:gd name="T82" fmla="*/ 56 w 1532"/>
                <a:gd name="T83" fmla="*/ 50 h 1187"/>
                <a:gd name="T84" fmla="*/ 45 w 1532"/>
                <a:gd name="T85" fmla="*/ 63 h 1187"/>
                <a:gd name="T86" fmla="*/ 34 w 1532"/>
                <a:gd name="T87" fmla="*/ 76 h 1187"/>
                <a:gd name="T88" fmla="*/ 24 w 1532"/>
                <a:gd name="T89" fmla="*/ 91 h 1187"/>
                <a:gd name="T90" fmla="*/ 15 w 1532"/>
                <a:gd name="T91" fmla="*/ 107 h 1187"/>
                <a:gd name="T92" fmla="*/ 7 w 1532"/>
                <a:gd name="T93" fmla="*/ 123 h 1187"/>
                <a:gd name="T94" fmla="*/ 0 w 1532"/>
                <a:gd name="T95" fmla="*/ 140 h 118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532" h="1187">
                  <a:moveTo>
                    <a:pt x="1532" y="1187"/>
                  </a:moveTo>
                  <a:lnTo>
                    <a:pt x="1517" y="1133"/>
                  </a:lnTo>
                  <a:lnTo>
                    <a:pt x="1500" y="1077"/>
                  </a:lnTo>
                  <a:lnTo>
                    <a:pt x="1482" y="1022"/>
                  </a:lnTo>
                  <a:lnTo>
                    <a:pt x="1461" y="966"/>
                  </a:lnTo>
                  <a:lnTo>
                    <a:pt x="1437" y="911"/>
                  </a:lnTo>
                  <a:lnTo>
                    <a:pt x="1413" y="857"/>
                  </a:lnTo>
                  <a:lnTo>
                    <a:pt x="1386" y="803"/>
                  </a:lnTo>
                  <a:lnTo>
                    <a:pt x="1357" y="749"/>
                  </a:lnTo>
                  <a:lnTo>
                    <a:pt x="1328" y="696"/>
                  </a:lnTo>
                  <a:lnTo>
                    <a:pt x="1297" y="645"/>
                  </a:lnTo>
                  <a:lnTo>
                    <a:pt x="1264" y="594"/>
                  </a:lnTo>
                  <a:lnTo>
                    <a:pt x="1229" y="545"/>
                  </a:lnTo>
                  <a:lnTo>
                    <a:pt x="1193" y="497"/>
                  </a:lnTo>
                  <a:lnTo>
                    <a:pt x="1156" y="451"/>
                  </a:lnTo>
                  <a:lnTo>
                    <a:pt x="1118" y="406"/>
                  </a:lnTo>
                  <a:lnTo>
                    <a:pt x="1078" y="363"/>
                  </a:lnTo>
                  <a:lnTo>
                    <a:pt x="1039" y="322"/>
                  </a:lnTo>
                  <a:lnTo>
                    <a:pt x="999" y="283"/>
                  </a:lnTo>
                  <a:lnTo>
                    <a:pt x="957" y="247"/>
                  </a:lnTo>
                  <a:lnTo>
                    <a:pt x="915" y="212"/>
                  </a:lnTo>
                  <a:lnTo>
                    <a:pt x="873" y="180"/>
                  </a:lnTo>
                  <a:lnTo>
                    <a:pt x="830" y="150"/>
                  </a:lnTo>
                  <a:lnTo>
                    <a:pt x="788" y="122"/>
                  </a:lnTo>
                  <a:lnTo>
                    <a:pt x="745" y="98"/>
                  </a:lnTo>
                  <a:lnTo>
                    <a:pt x="701" y="75"/>
                  </a:lnTo>
                  <a:lnTo>
                    <a:pt x="659" y="56"/>
                  </a:lnTo>
                  <a:lnTo>
                    <a:pt x="617" y="39"/>
                  </a:lnTo>
                  <a:lnTo>
                    <a:pt x="575" y="26"/>
                  </a:lnTo>
                  <a:lnTo>
                    <a:pt x="534" y="15"/>
                  </a:lnTo>
                  <a:lnTo>
                    <a:pt x="493" y="7"/>
                  </a:lnTo>
                  <a:lnTo>
                    <a:pt x="453" y="2"/>
                  </a:lnTo>
                  <a:lnTo>
                    <a:pt x="414" y="0"/>
                  </a:lnTo>
                  <a:lnTo>
                    <a:pt x="376" y="0"/>
                  </a:lnTo>
                  <a:lnTo>
                    <a:pt x="339" y="4"/>
                  </a:lnTo>
                  <a:lnTo>
                    <a:pt x="303" y="10"/>
                  </a:lnTo>
                  <a:lnTo>
                    <a:pt x="269" y="20"/>
                  </a:lnTo>
                  <a:lnTo>
                    <a:pt x="236" y="32"/>
                  </a:lnTo>
                  <a:lnTo>
                    <a:pt x="204" y="48"/>
                  </a:lnTo>
                  <a:lnTo>
                    <a:pt x="174" y="66"/>
                  </a:lnTo>
                  <a:lnTo>
                    <a:pt x="146" y="86"/>
                  </a:lnTo>
                  <a:lnTo>
                    <a:pt x="119" y="109"/>
                  </a:lnTo>
                  <a:lnTo>
                    <a:pt x="94" y="135"/>
                  </a:lnTo>
                  <a:lnTo>
                    <a:pt x="71" y="164"/>
                  </a:lnTo>
                  <a:lnTo>
                    <a:pt x="51" y="195"/>
                  </a:lnTo>
                  <a:lnTo>
                    <a:pt x="32" y="229"/>
                  </a:lnTo>
                  <a:lnTo>
                    <a:pt x="15" y="264"/>
                  </a:lnTo>
                  <a:lnTo>
                    <a:pt x="0" y="30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4" name="Line 70"/>
            <p:cNvSpPr>
              <a:spLocks noChangeShapeType="1"/>
            </p:cNvSpPr>
            <p:nvPr/>
          </p:nvSpPr>
          <p:spPr bwMode="auto">
            <a:xfrm flipH="1" flipV="1">
              <a:off x="3713" y="2406"/>
              <a:ext cx="1489" cy="8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5" name="Freeform 71"/>
            <p:cNvSpPr>
              <a:spLocks/>
            </p:cNvSpPr>
            <p:nvPr/>
          </p:nvSpPr>
          <p:spPr bwMode="auto">
            <a:xfrm>
              <a:off x="2971" y="2892"/>
              <a:ext cx="58" cy="371"/>
            </a:xfrm>
            <a:custGeom>
              <a:avLst/>
              <a:gdLst>
                <a:gd name="T0" fmla="*/ 29 w 73"/>
                <a:gd name="T1" fmla="*/ 0 h 450"/>
                <a:gd name="T2" fmla="*/ 21 w 73"/>
                <a:gd name="T3" fmla="*/ 29 h 450"/>
                <a:gd name="T4" fmla="*/ 14 w 73"/>
                <a:gd name="T5" fmla="*/ 58 h 450"/>
                <a:gd name="T6" fmla="*/ 10 w 73"/>
                <a:gd name="T7" fmla="*/ 87 h 450"/>
                <a:gd name="T8" fmla="*/ 5 w 73"/>
                <a:gd name="T9" fmla="*/ 117 h 450"/>
                <a:gd name="T10" fmla="*/ 2 w 73"/>
                <a:gd name="T11" fmla="*/ 148 h 450"/>
                <a:gd name="T12" fmla="*/ 1 w 73"/>
                <a:gd name="T13" fmla="*/ 177 h 450"/>
                <a:gd name="T14" fmla="*/ 0 w 73"/>
                <a:gd name="T15" fmla="*/ 208 h 4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50">
                  <a:moveTo>
                    <a:pt x="73" y="0"/>
                  </a:moveTo>
                  <a:lnTo>
                    <a:pt x="53" y="63"/>
                  </a:lnTo>
                  <a:lnTo>
                    <a:pt x="37" y="125"/>
                  </a:lnTo>
                  <a:lnTo>
                    <a:pt x="24" y="189"/>
                  </a:lnTo>
                  <a:lnTo>
                    <a:pt x="13" y="254"/>
                  </a:lnTo>
                  <a:lnTo>
                    <a:pt x="6" y="319"/>
                  </a:lnTo>
                  <a:lnTo>
                    <a:pt x="1" y="384"/>
                  </a:lnTo>
                  <a:lnTo>
                    <a:pt x="0" y="4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6" name="Freeform 72"/>
            <p:cNvSpPr>
              <a:spLocks/>
            </p:cNvSpPr>
            <p:nvPr/>
          </p:nvSpPr>
          <p:spPr bwMode="auto">
            <a:xfrm>
              <a:off x="4084" y="2081"/>
              <a:ext cx="1246" cy="1182"/>
            </a:xfrm>
            <a:custGeom>
              <a:avLst/>
              <a:gdLst>
                <a:gd name="T0" fmla="*/ 704 w 1507"/>
                <a:gd name="T1" fmla="*/ 670 h 1428"/>
                <a:gd name="T2" fmla="*/ 704 w 1507"/>
                <a:gd name="T3" fmla="*/ 638 h 1428"/>
                <a:gd name="T4" fmla="*/ 700 w 1507"/>
                <a:gd name="T5" fmla="*/ 607 h 1428"/>
                <a:gd name="T6" fmla="*/ 697 w 1507"/>
                <a:gd name="T7" fmla="*/ 574 h 1428"/>
                <a:gd name="T8" fmla="*/ 693 w 1507"/>
                <a:gd name="T9" fmla="*/ 543 h 1428"/>
                <a:gd name="T10" fmla="*/ 685 w 1507"/>
                <a:gd name="T11" fmla="*/ 512 h 1428"/>
                <a:gd name="T12" fmla="*/ 677 w 1507"/>
                <a:gd name="T13" fmla="*/ 481 h 1428"/>
                <a:gd name="T14" fmla="*/ 667 w 1507"/>
                <a:gd name="T15" fmla="*/ 450 h 1428"/>
                <a:gd name="T16" fmla="*/ 656 w 1507"/>
                <a:gd name="T17" fmla="*/ 420 h 1428"/>
                <a:gd name="T18" fmla="*/ 644 w 1507"/>
                <a:gd name="T19" fmla="*/ 391 h 1428"/>
                <a:gd name="T20" fmla="*/ 629 w 1507"/>
                <a:gd name="T21" fmla="*/ 361 h 1428"/>
                <a:gd name="T22" fmla="*/ 613 w 1507"/>
                <a:gd name="T23" fmla="*/ 334 h 1428"/>
                <a:gd name="T24" fmla="*/ 598 w 1507"/>
                <a:gd name="T25" fmla="*/ 307 h 1428"/>
                <a:gd name="T26" fmla="*/ 579 w 1507"/>
                <a:gd name="T27" fmla="*/ 281 h 1428"/>
                <a:gd name="T28" fmla="*/ 560 w 1507"/>
                <a:gd name="T29" fmla="*/ 254 h 1428"/>
                <a:gd name="T30" fmla="*/ 540 w 1507"/>
                <a:gd name="T31" fmla="*/ 229 h 1428"/>
                <a:gd name="T32" fmla="*/ 518 w 1507"/>
                <a:gd name="T33" fmla="*/ 205 h 1428"/>
                <a:gd name="T34" fmla="*/ 495 w 1507"/>
                <a:gd name="T35" fmla="*/ 184 h 1428"/>
                <a:gd name="T36" fmla="*/ 471 w 1507"/>
                <a:gd name="T37" fmla="*/ 162 h 1428"/>
                <a:gd name="T38" fmla="*/ 447 w 1507"/>
                <a:gd name="T39" fmla="*/ 142 h 1428"/>
                <a:gd name="T40" fmla="*/ 422 w 1507"/>
                <a:gd name="T41" fmla="*/ 123 h 1428"/>
                <a:gd name="T42" fmla="*/ 395 w 1507"/>
                <a:gd name="T43" fmla="*/ 105 h 1428"/>
                <a:gd name="T44" fmla="*/ 368 w 1507"/>
                <a:gd name="T45" fmla="*/ 89 h 1428"/>
                <a:gd name="T46" fmla="*/ 339 w 1507"/>
                <a:gd name="T47" fmla="*/ 74 h 1428"/>
                <a:gd name="T48" fmla="*/ 312 w 1507"/>
                <a:gd name="T49" fmla="*/ 59 h 1428"/>
                <a:gd name="T50" fmla="*/ 282 w 1507"/>
                <a:gd name="T51" fmla="*/ 46 h 1428"/>
                <a:gd name="T52" fmla="*/ 251 w 1507"/>
                <a:gd name="T53" fmla="*/ 36 h 1428"/>
                <a:gd name="T54" fmla="*/ 221 w 1507"/>
                <a:gd name="T55" fmla="*/ 26 h 1428"/>
                <a:gd name="T56" fmla="*/ 191 w 1507"/>
                <a:gd name="T57" fmla="*/ 18 h 1428"/>
                <a:gd name="T58" fmla="*/ 159 w 1507"/>
                <a:gd name="T59" fmla="*/ 12 h 1428"/>
                <a:gd name="T60" fmla="*/ 128 w 1507"/>
                <a:gd name="T61" fmla="*/ 7 h 1428"/>
                <a:gd name="T62" fmla="*/ 96 w 1507"/>
                <a:gd name="T63" fmla="*/ 2 h 1428"/>
                <a:gd name="T64" fmla="*/ 64 w 1507"/>
                <a:gd name="T65" fmla="*/ 1 h 1428"/>
                <a:gd name="T66" fmla="*/ 31 w 1507"/>
                <a:gd name="T67" fmla="*/ 0 h 1428"/>
                <a:gd name="T68" fmla="*/ 0 w 1507"/>
                <a:gd name="T69" fmla="*/ 2 h 14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507" h="1428">
                  <a:moveTo>
                    <a:pt x="1507" y="1428"/>
                  </a:moveTo>
                  <a:lnTo>
                    <a:pt x="1506" y="1360"/>
                  </a:lnTo>
                  <a:lnTo>
                    <a:pt x="1500" y="1292"/>
                  </a:lnTo>
                  <a:lnTo>
                    <a:pt x="1492" y="1224"/>
                  </a:lnTo>
                  <a:lnTo>
                    <a:pt x="1481" y="1157"/>
                  </a:lnTo>
                  <a:lnTo>
                    <a:pt x="1466" y="1090"/>
                  </a:lnTo>
                  <a:lnTo>
                    <a:pt x="1448" y="1024"/>
                  </a:lnTo>
                  <a:lnTo>
                    <a:pt x="1428" y="959"/>
                  </a:lnTo>
                  <a:lnTo>
                    <a:pt x="1404" y="895"/>
                  </a:lnTo>
                  <a:lnTo>
                    <a:pt x="1377" y="832"/>
                  </a:lnTo>
                  <a:lnTo>
                    <a:pt x="1347" y="770"/>
                  </a:lnTo>
                  <a:lnTo>
                    <a:pt x="1314" y="710"/>
                  </a:lnTo>
                  <a:lnTo>
                    <a:pt x="1278" y="653"/>
                  </a:lnTo>
                  <a:lnTo>
                    <a:pt x="1240" y="597"/>
                  </a:lnTo>
                  <a:lnTo>
                    <a:pt x="1199" y="541"/>
                  </a:lnTo>
                  <a:lnTo>
                    <a:pt x="1155" y="489"/>
                  </a:lnTo>
                  <a:lnTo>
                    <a:pt x="1109" y="439"/>
                  </a:lnTo>
                  <a:lnTo>
                    <a:pt x="1061" y="391"/>
                  </a:lnTo>
                  <a:lnTo>
                    <a:pt x="1010" y="345"/>
                  </a:lnTo>
                  <a:lnTo>
                    <a:pt x="957" y="302"/>
                  </a:lnTo>
                  <a:lnTo>
                    <a:pt x="902" y="261"/>
                  </a:lnTo>
                  <a:lnTo>
                    <a:pt x="846" y="223"/>
                  </a:lnTo>
                  <a:lnTo>
                    <a:pt x="787" y="188"/>
                  </a:lnTo>
                  <a:lnTo>
                    <a:pt x="726" y="156"/>
                  </a:lnTo>
                  <a:lnTo>
                    <a:pt x="666" y="126"/>
                  </a:lnTo>
                  <a:lnTo>
                    <a:pt x="603" y="99"/>
                  </a:lnTo>
                  <a:lnTo>
                    <a:pt x="538" y="76"/>
                  </a:lnTo>
                  <a:lnTo>
                    <a:pt x="473" y="56"/>
                  </a:lnTo>
                  <a:lnTo>
                    <a:pt x="407" y="39"/>
                  </a:lnTo>
                  <a:lnTo>
                    <a:pt x="340" y="25"/>
                  </a:lnTo>
                  <a:lnTo>
                    <a:pt x="273" y="14"/>
                  </a:lnTo>
                  <a:lnTo>
                    <a:pt x="205" y="6"/>
                  </a:lnTo>
                  <a:lnTo>
                    <a:pt x="136" y="1"/>
                  </a:lnTo>
                  <a:lnTo>
                    <a:pt x="68" y="0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197" name="Freeform 73"/>
            <p:cNvSpPr>
              <a:spLocks/>
            </p:cNvSpPr>
            <p:nvPr/>
          </p:nvSpPr>
          <p:spPr bwMode="auto">
            <a:xfrm>
              <a:off x="3713" y="2087"/>
              <a:ext cx="1489" cy="1182"/>
            </a:xfrm>
            <a:custGeom>
              <a:avLst/>
              <a:gdLst>
                <a:gd name="T0" fmla="*/ 842 w 1801"/>
                <a:gd name="T1" fmla="*/ 665 h 1432"/>
                <a:gd name="T2" fmla="*/ 835 w 1801"/>
                <a:gd name="T3" fmla="*/ 637 h 1432"/>
                <a:gd name="T4" fmla="*/ 828 w 1801"/>
                <a:gd name="T5" fmla="*/ 610 h 1432"/>
                <a:gd name="T6" fmla="*/ 818 w 1801"/>
                <a:gd name="T7" fmla="*/ 581 h 1432"/>
                <a:gd name="T8" fmla="*/ 810 w 1801"/>
                <a:gd name="T9" fmla="*/ 554 h 1432"/>
                <a:gd name="T10" fmla="*/ 799 w 1801"/>
                <a:gd name="T11" fmla="*/ 526 h 1432"/>
                <a:gd name="T12" fmla="*/ 788 w 1801"/>
                <a:gd name="T13" fmla="*/ 498 h 1432"/>
                <a:gd name="T14" fmla="*/ 776 w 1801"/>
                <a:gd name="T15" fmla="*/ 470 h 1432"/>
                <a:gd name="T16" fmla="*/ 761 w 1801"/>
                <a:gd name="T17" fmla="*/ 443 h 1432"/>
                <a:gd name="T18" fmla="*/ 748 w 1801"/>
                <a:gd name="T19" fmla="*/ 416 h 1432"/>
                <a:gd name="T20" fmla="*/ 733 w 1801"/>
                <a:gd name="T21" fmla="*/ 389 h 1432"/>
                <a:gd name="T22" fmla="*/ 718 w 1801"/>
                <a:gd name="T23" fmla="*/ 362 h 1432"/>
                <a:gd name="T24" fmla="*/ 701 w 1801"/>
                <a:gd name="T25" fmla="*/ 337 h 1432"/>
                <a:gd name="T26" fmla="*/ 685 w 1801"/>
                <a:gd name="T27" fmla="*/ 311 h 1432"/>
                <a:gd name="T28" fmla="*/ 667 w 1801"/>
                <a:gd name="T29" fmla="*/ 287 h 1432"/>
                <a:gd name="T30" fmla="*/ 648 w 1801"/>
                <a:gd name="T31" fmla="*/ 263 h 1432"/>
                <a:gd name="T32" fmla="*/ 629 w 1801"/>
                <a:gd name="T33" fmla="*/ 240 h 1432"/>
                <a:gd name="T34" fmla="*/ 610 w 1801"/>
                <a:gd name="T35" fmla="*/ 217 h 1432"/>
                <a:gd name="T36" fmla="*/ 590 w 1801"/>
                <a:gd name="T37" fmla="*/ 196 h 1432"/>
                <a:gd name="T38" fmla="*/ 570 w 1801"/>
                <a:gd name="T39" fmla="*/ 175 h 1432"/>
                <a:gd name="T40" fmla="*/ 549 w 1801"/>
                <a:gd name="T41" fmla="*/ 156 h 1432"/>
                <a:gd name="T42" fmla="*/ 528 w 1801"/>
                <a:gd name="T43" fmla="*/ 137 h 1432"/>
                <a:gd name="T44" fmla="*/ 507 w 1801"/>
                <a:gd name="T45" fmla="*/ 119 h 1432"/>
                <a:gd name="T46" fmla="*/ 486 w 1801"/>
                <a:gd name="T47" fmla="*/ 102 h 1432"/>
                <a:gd name="T48" fmla="*/ 464 w 1801"/>
                <a:gd name="T49" fmla="*/ 87 h 1432"/>
                <a:gd name="T50" fmla="*/ 442 w 1801"/>
                <a:gd name="T51" fmla="*/ 72 h 1432"/>
                <a:gd name="T52" fmla="*/ 421 w 1801"/>
                <a:gd name="T53" fmla="*/ 59 h 1432"/>
                <a:gd name="T54" fmla="*/ 399 w 1801"/>
                <a:gd name="T55" fmla="*/ 48 h 1432"/>
                <a:gd name="T56" fmla="*/ 377 w 1801"/>
                <a:gd name="T57" fmla="*/ 37 h 1432"/>
                <a:gd name="T58" fmla="*/ 356 w 1801"/>
                <a:gd name="T59" fmla="*/ 28 h 1432"/>
                <a:gd name="T60" fmla="*/ 334 w 1801"/>
                <a:gd name="T61" fmla="*/ 20 h 1432"/>
                <a:gd name="T62" fmla="*/ 313 w 1801"/>
                <a:gd name="T63" fmla="*/ 13 h 1432"/>
                <a:gd name="T64" fmla="*/ 293 w 1801"/>
                <a:gd name="T65" fmla="*/ 7 h 1432"/>
                <a:gd name="T66" fmla="*/ 271 w 1801"/>
                <a:gd name="T67" fmla="*/ 4 h 1432"/>
                <a:gd name="T68" fmla="*/ 252 w 1801"/>
                <a:gd name="T69" fmla="*/ 2 h 1432"/>
                <a:gd name="T70" fmla="*/ 231 w 1801"/>
                <a:gd name="T71" fmla="*/ 0 h 1432"/>
                <a:gd name="T72" fmla="*/ 212 w 1801"/>
                <a:gd name="T73" fmla="*/ 0 h 1432"/>
                <a:gd name="T74" fmla="*/ 193 w 1801"/>
                <a:gd name="T75" fmla="*/ 2 h 1432"/>
                <a:gd name="T76" fmla="*/ 175 w 1801"/>
                <a:gd name="T77" fmla="*/ 5 h 1432"/>
                <a:gd name="T78" fmla="*/ 158 w 1801"/>
                <a:gd name="T79" fmla="*/ 10 h 1432"/>
                <a:gd name="T80" fmla="*/ 140 w 1801"/>
                <a:gd name="T81" fmla="*/ 14 h 1432"/>
                <a:gd name="T82" fmla="*/ 124 w 1801"/>
                <a:gd name="T83" fmla="*/ 21 h 1432"/>
                <a:gd name="T84" fmla="*/ 108 w 1801"/>
                <a:gd name="T85" fmla="*/ 31 h 1432"/>
                <a:gd name="T86" fmla="*/ 93 w 1801"/>
                <a:gd name="T87" fmla="*/ 40 h 1432"/>
                <a:gd name="T88" fmla="*/ 80 w 1801"/>
                <a:gd name="T89" fmla="*/ 51 h 1432"/>
                <a:gd name="T90" fmla="*/ 66 w 1801"/>
                <a:gd name="T91" fmla="*/ 64 h 1432"/>
                <a:gd name="T92" fmla="*/ 54 w 1801"/>
                <a:gd name="T93" fmla="*/ 77 h 1432"/>
                <a:gd name="T94" fmla="*/ 42 w 1801"/>
                <a:gd name="T95" fmla="*/ 92 h 1432"/>
                <a:gd name="T96" fmla="*/ 32 w 1801"/>
                <a:gd name="T97" fmla="*/ 107 h 1432"/>
                <a:gd name="T98" fmla="*/ 22 w 1801"/>
                <a:gd name="T99" fmla="*/ 124 h 1432"/>
                <a:gd name="T100" fmla="*/ 14 w 1801"/>
                <a:gd name="T101" fmla="*/ 143 h 1432"/>
                <a:gd name="T102" fmla="*/ 7 w 1801"/>
                <a:gd name="T103" fmla="*/ 162 h 1432"/>
                <a:gd name="T104" fmla="*/ 0 w 1801"/>
                <a:gd name="T105" fmla="*/ 182 h 14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01" h="1432">
                  <a:moveTo>
                    <a:pt x="1801" y="1432"/>
                  </a:moveTo>
                  <a:lnTo>
                    <a:pt x="1788" y="1373"/>
                  </a:lnTo>
                  <a:lnTo>
                    <a:pt x="1772" y="1313"/>
                  </a:lnTo>
                  <a:lnTo>
                    <a:pt x="1753" y="1253"/>
                  </a:lnTo>
                  <a:lnTo>
                    <a:pt x="1733" y="1193"/>
                  </a:lnTo>
                  <a:lnTo>
                    <a:pt x="1711" y="1133"/>
                  </a:lnTo>
                  <a:lnTo>
                    <a:pt x="1686" y="1073"/>
                  </a:lnTo>
                  <a:lnTo>
                    <a:pt x="1660" y="1013"/>
                  </a:lnTo>
                  <a:lnTo>
                    <a:pt x="1631" y="954"/>
                  </a:lnTo>
                  <a:lnTo>
                    <a:pt x="1601" y="896"/>
                  </a:lnTo>
                  <a:lnTo>
                    <a:pt x="1569" y="838"/>
                  </a:lnTo>
                  <a:lnTo>
                    <a:pt x="1536" y="782"/>
                  </a:lnTo>
                  <a:lnTo>
                    <a:pt x="1501" y="726"/>
                  </a:lnTo>
                  <a:lnTo>
                    <a:pt x="1465" y="671"/>
                  </a:lnTo>
                  <a:lnTo>
                    <a:pt x="1427" y="618"/>
                  </a:lnTo>
                  <a:lnTo>
                    <a:pt x="1387" y="567"/>
                  </a:lnTo>
                  <a:lnTo>
                    <a:pt x="1347" y="517"/>
                  </a:lnTo>
                  <a:lnTo>
                    <a:pt x="1306" y="468"/>
                  </a:lnTo>
                  <a:lnTo>
                    <a:pt x="1264" y="422"/>
                  </a:lnTo>
                  <a:lnTo>
                    <a:pt x="1220" y="377"/>
                  </a:lnTo>
                  <a:lnTo>
                    <a:pt x="1175" y="335"/>
                  </a:lnTo>
                  <a:lnTo>
                    <a:pt x="1131" y="294"/>
                  </a:lnTo>
                  <a:lnTo>
                    <a:pt x="1086" y="256"/>
                  </a:lnTo>
                  <a:lnTo>
                    <a:pt x="1040" y="221"/>
                  </a:lnTo>
                  <a:lnTo>
                    <a:pt x="993" y="187"/>
                  </a:lnTo>
                  <a:lnTo>
                    <a:pt x="947" y="156"/>
                  </a:lnTo>
                  <a:lnTo>
                    <a:pt x="901" y="128"/>
                  </a:lnTo>
                  <a:lnTo>
                    <a:pt x="854" y="103"/>
                  </a:lnTo>
                  <a:lnTo>
                    <a:pt x="808" y="79"/>
                  </a:lnTo>
                  <a:lnTo>
                    <a:pt x="762" y="60"/>
                  </a:lnTo>
                  <a:lnTo>
                    <a:pt x="715" y="42"/>
                  </a:lnTo>
                  <a:lnTo>
                    <a:pt x="671" y="28"/>
                  </a:lnTo>
                  <a:lnTo>
                    <a:pt x="626" y="16"/>
                  </a:lnTo>
                  <a:lnTo>
                    <a:pt x="581" y="8"/>
                  </a:lnTo>
                  <a:lnTo>
                    <a:pt x="539" y="3"/>
                  </a:lnTo>
                  <a:lnTo>
                    <a:pt x="496" y="0"/>
                  </a:lnTo>
                  <a:lnTo>
                    <a:pt x="454" y="0"/>
                  </a:lnTo>
                  <a:lnTo>
                    <a:pt x="414" y="5"/>
                  </a:lnTo>
                  <a:lnTo>
                    <a:pt x="375" y="11"/>
                  </a:lnTo>
                  <a:lnTo>
                    <a:pt x="337" y="20"/>
                  </a:lnTo>
                  <a:lnTo>
                    <a:pt x="300" y="32"/>
                  </a:lnTo>
                  <a:lnTo>
                    <a:pt x="265" y="47"/>
                  </a:lnTo>
                  <a:lnTo>
                    <a:pt x="232" y="65"/>
                  </a:lnTo>
                  <a:lnTo>
                    <a:pt x="200" y="87"/>
                  </a:lnTo>
                  <a:lnTo>
                    <a:pt x="170" y="110"/>
                  </a:lnTo>
                  <a:lnTo>
                    <a:pt x="141" y="137"/>
                  </a:lnTo>
                  <a:lnTo>
                    <a:pt x="116" y="166"/>
                  </a:lnTo>
                  <a:lnTo>
                    <a:pt x="91" y="197"/>
                  </a:lnTo>
                  <a:lnTo>
                    <a:pt x="69" y="232"/>
                  </a:lnTo>
                  <a:lnTo>
                    <a:pt x="48" y="268"/>
                  </a:lnTo>
                  <a:lnTo>
                    <a:pt x="30" y="307"/>
                  </a:lnTo>
                  <a:lnTo>
                    <a:pt x="14" y="348"/>
                  </a:lnTo>
                  <a:lnTo>
                    <a:pt x="0" y="39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7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214" name="Group 182"/>
          <p:cNvGrpSpPr>
            <a:grpSpLocks/>
          </p:cNvGrpSpPr>
          <p:nvPr/>
        </p:nvGrpSpPr>
        <p:grpSpPr bwMode="auto">
          <a:xfrm>
            <a:off x="441325" y="115888"/>
            <a:ext cx="4027488" cy="3349625"/>
            <a:chOff x="278" y="73"/>
            <a:chExt cx="2537" cy="2110"/>
          </a:xfrm>
        </p:grpSpPr>
        <p:sp>
          <p:nvSpPr>
            <p:cNvPr id="94334" name="Line 8"/>
            <p:cNvSpPr>
              <a:spLocks noChangeShapeType="1"/>
            </p:cNvSpPr>
            <p:nvPr/>
          </p:nvSpPr>
          <p:spPr bwMode="auto">
            <a:xfrm>
              <a:off x="956" y="267"/>
              <a:ext cx="4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35" name="Line 9"/>
            <p:cNvSpPr>
              <a:spLocks noChangeShapeType="1"/>
            </p:cNvSpPr>
            <p:nvPr/>
          </p:nvSpPr>
          <p:spPr bwMode="auto">
            <a:xfrm>
              <a:off x="956" y="513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36" name="Line 10"/>
            <p:cNvSpPr>
              <a:spLocks noChangeShapeType="1"/>
            </p:cNvSpPr>
            <p:nvPr/>
          </p:nvSpPr>
          <p:spPr bwMode="auto">
            <a:xfrm>
              <a:off x="956" y="569"/>
              <a:ext cx="4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37" name="Line 11"/>
            <p:cNvSpPr>
              <a:spLocks noChangeShapeType="1"/>
            </p:cNvSpPr>
            <p:nvPr/>
          </p:nvSpPr>
          <p:spPr bwMode="auto">
            <a:xfrm>
              <a:off x="278" y="1501"/>
              <a:ext cx="28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38" name="Line 12"/>
            <p:cNvSpPr>
              <a:spLocks noChangeShapeType="1"/>
            </p:cNvSpPr>
            <p:nvPr/>
          </p:nvSpPr>
          <p:spPr bwMode="auto">
            <a:xfrm>
              <a:off x="597" y="1501"/>
              <a:ext cx="2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39" name="Line 13"/>
            <p:cNvSpPr>
              <a:spLocks noChangeShapeType="1"/>
            </p:cNvSpPr>
            <p:nvPr/>
          </p:nvSpPr>
          <p:spPr bwMode="auto">
            <a:xfrm>
              <a:off x="653" y="1501"/>
              <a:ext cx="25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0" name="Line 14"/>
            <p:cNvSpPr>
              <a:spLocks noChangeShapeType="1"/>
            </p:cNvSpPr>
            <p:nvPr/>
          </p:nvSpPr>
          <p:spPr bwMode="auto">
            <a:xfrm>
              <a:off x="934" y="1501"/>
              <a:ext cx="2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1" name="Line 15"/>
            <p:cNvSpPr>
              <a:spLocks noChangeShapeType="1"/>
            </p:cNvSpPr>
            <p:nvPr/>
          </p:nvSpPr>
          <p:spPr bwMode="auto">
            <a:xfrm>
              <a:off x="990" y="1501"/>
              <a:ext cx="2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2" name="Line 16"/>
            <p:cNvSpPr>
              <a:spLocks noChangeShapeType="1"/>
            </p:cNvSpPr>
            <p:nvPr/>
          </p:nvSpPr>
          <p:spPr bwMode="auto">
            <a:xfrm>
              <a:off x="1271" y="1501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3" name="Line 17"/>
            <p:cNvSpPr>
              <a:spLocks noChangeShapeType="1"/>
            </p:cNvSpPr>
            <p:nvPr/>
          </p:nvSpPr>
          <p:spPr bwMode="auto">
            <a:xfrm>
              <a:off x="1331" y="1501"/>
              <a:ext cx="28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4" name="Line 18"/>
            <p:cNvSpPr>
              <a:spLocks noChangeShapeType="1"/>
            </p:cNvSpPr>
            <p:nvPr/>
          </p:nvSpPr>
          <p:spPr bwMode="auto">
            <a:xfrm>
              <a:off x="956" y="841"/>
              <a:ext cx="4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5" name="Line 19"/>
            <p:cNvSpPr>
              <a:spLocks noChangeShapeType="1"/>
            </p:cNvSpPr>
            <p:nvPr/>
          </p:nvSpPr>
          <p:spPr bwMode="auto">
            <a:xfrm>
              <a:off x="956" y="1165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6" name="Line 20"/>
            <p:cNvSpPr>
              <a:spLocks noChangeShapeType="1"/>
            </p:cNvSpPr>
            <p:nvPr/>
          </p:nvSpPr>
          <p:spPr bwMode="auto">
            <a:xfrm>
              <a:off x="956" y="1221"/>
              <a:ext cx="4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7" name="Line 21"/>
            <p:cNvSpPr>
              <a:spLocks noChangeShapeType="1"/>
            </p:cNvSpPr>
            <p:nvPr/>
          </p:nvSpPr>
          <p:spPr bwMode="auto">
            <a:xfrm>
              <a:off x="956" y="1501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8" name="Line 22"/>
            <p:cNvSpPr>
              <a:spLocks noChangeShapeType="1"/>
            </p:cNvSpPr>
            <p:nvPr/>
          </p:nvSpPr>
          <p:spPr bwMode="auto">
            <a:xfrm>
              <a:off x="956" y="1557"/>
              <a:ext cx="4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49" name="Line 23"/>
            <p:cNvSpPr>
              <a:spLocks noChangeShapeType="1"/>
            </p:cNvSpPr>
            <p:nvPr/>
          </p:nvSpPr>
          <p:spPr bwMode="auto">
            <a:xfrm>
              <a:off x="956" y="1838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0" name="Line 24"/>
            <p:cNvSpPr>
              <a:spLocks noChangeShapeType="1"/>
            </p:cNvSpPr>
            <p:nvPr/>
          </p:nvSpPr>
          <p:spPr bwMode="auto">
            <a:xfrm>
              <a:off x="956" y="1898"/>
              <a:ext cx="4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1" name="Line 25"/>
            <p:cNvSpPr>
              <a:spLocks noChangeShapeType="1"/>
            </p:cNvSpPr>
            <p:nvPr/>
          </p:nvSpPr>
          <p:spPr bwMode="auto">
            <a:xfrm>
              <a:off x="2233" y="73"/>
              <a:ext cx="4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2" name="Line 26"/>
            <p:cNvSpPr>
              <a:spLocks noChangeShapeType="1"/>
            </p:cNvSpPr>
            <p:nvPr/>
          </p:nvSpPr>
          <p:spPr bwMode="auto">
            <a:xfrm>
              <a:off x="2233" y="289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3" name="Line 27"/>
            <p:cNvSpPr>
              <a:spLocks noChangeShapeType="1"/>
            </p:cNvSpPr>
            <p:nvPr/>
          </p:nvSpPr>
          <p:spPr bwMode="auto">
            <a:xfrm>
              <a:off x="2233" y="345"/>
              <a:ext cx="4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4" name="Line 28"/>
            <p:cNvSpPr>
              <a:spLocks noChangeShapeType="1"/>
            </p:cNvSpPr>
            <p:nvPr/>
          </p:nvSpPr>
          <p:spPr bwMode="auto">
            <a:xfrm>
              <a:off x="2233" y="625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5" name="Line 29"/>
            <p:cNvSpPr>
              <a:spLocks noChangeShapeType="1"/>
            </p:cNvSpPr>
            <p:nvPr/>
          </p:nvSpPr>
          <p:spPr bwMode="auto">
            <a:xfrm>
              <a:off x="2233" y="681"/>
              <a:ext cx="4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6" name="Freeform 30"/>
            <p:cNvSpPr>
              <a:spLocks/>
            </p:cNvSpPr>
            <p:nvPr/>
          </p:nvSpPr>
          <p:spPr bwMode="auto">
            <a:xfrm>
              <a:off x="373" y="914"/>
              <a:ext cx="1169" cy="1174"/>
            </a:xfrm>
            <a:custGeom>
              <a:avLst/>
              <a:gdLst>
                <a:gd name="T0" fmla="*/ 270 w 1903"/>
                <a:gd name="T1" fmla="*/ 128 h 1904"/>
                <a:gd name="T2" fmla="*/ 268 w 1903"/>
                <a:gd name="T3" fmla="*/ 107 h 1904"/>
                <a:gd name="T4" fmla="*/ 262 w 1903"/>
                <a:gd name="T5" fmla="*/ 88 h 1904"/>
                <a:gd name="T6" fmla="*/ 253 w 1903"/>
                <a:gd name="T7" fmla="*/ 69 h 1904"/>
                <a:gd name="T8" fmla="*/ 241 w 1903"/>
                <a:gd name="T9" fmla="*/ 52 h 1904"/>
                <a:gd name="T10" fmla="*/ 227 w 1903"/>
                <a:gd name="T11" fmla="*/ 37 h 1904"/>
                <a:gd name="T12" fmla="*/ 212 w 1903"/>
                <a:gd name="T13" fmla="*/ 24 h 1904"/>
                <a:gd name="T14" fmla="*/ 194 w 1903"/>
                <a:gd name="T15" fmla="*/ 14 h 1904"/>
                <a:gd name="T16" fmla="*/ 176 w 1903"/>
                <a:gd name="T17" fmla="*/ 6 h 1904"/>
                <a:gd name="T18" fmla="*/ 156 w 1903"/>
                <a:gd name="T19" fmla="*/ 1 h 1904"/>
                <a:gd name="T20" fmla="*/ 136 w 1903"/>
                <a:gd name="T21" fmla="*/ 0 h 1904"/>
                <a:gd name="T22" fmla="*/ 115 w 1903"/>
                <a:gd name="T23" fmla="*/ 1 h 1904"/>
                <a:gd name="T24" fmla="*/ 95 w 1903"/>
                <a:gd name="T25" fmla="*/ 6 h 1904"/>
                <a:gd name="T26" fmla="*/ 77 w 1903"/>
                <a:gd name="T27" fmla="*/ 14 h 1904"/>
                <a:gd name="T28" fmla="*/ 59 w 1903"/>
                <a:gd name="T29" fmla="*/ 24 h 1904"/>
                <a:gd name="T30" fmla="*/ 44 w 1903"/>
                <a:gd name="T31" fmla="*/ 37 h 1904"/>
                <a:gd name="T32" fmla="*/ 30 w 1903"/>
                <a:gd name="T33" fmla="*/ 52 h 1904"/>
                <a:gd name="T34" fmla="*/ 18 w 1903"/>
                <a:gd name="T35" fmla="*/ 69 h 1904"/>
                <a:gd name="T36" fmla="*/ 9 w 1903"/>
                <a:gd name="T37" fmla="*/ 88 h 1904"/>
                <a:gd name="T38" fmla="*/ 4 w 1903"/>
                <a:gd name="T39" fmla="*/ 107 h 1904"/>
                <a:gd name="T40" fmla="*/ 1 w 1903"/>
                <a:gd name="T41" fmla="*/ 128 h 1904"/>
                <a:gd name="T42" fmla="*/ 1 w 1903"/>
                <a:gd name="T43" fmla="*/ 148 h 1904"/>
                <a:gd name="T44" fmla="*/ 4 w 1903"/>
                <a:gd name="T45" fmla="*/ 168 h 1904"/>
                <a:gd name="T46" fmla="*/ 9 w 1903"/>
                <a:gd name="T47" fmla="*/ 188 h 1904"/>
                <a:gd name="T48" fmla="*/ 18 w 1903"/>
                <a:gd name="T49" fmla="*/ 207 h 1904"/>
                <a:gd name="T50" fmla="*/ 30 w 1903"/>
                <a:gd name="T51" fmla="*/ 224 h 1904"/>
                <a:gd name="T52" fmla="*/ 44 w 1903"/>
                <a:gd name="T53" fmla="*/ 239 h 1904"/>
                <a:gd name="T54" fmla="*/ 59 w 1903"/>
                <a:gd name="T55" fmla="*/ 252 h 1904"/>
                <a:gd name="T56" fmla="*/ 77 w 1903"/>
                <a:gd name="T57" fmla="*/ 262 h 1904"/>
                <a:gd name="T58" fmla="*/ 95 w 1903"/>
                <a:gd name="T59" fmla="*/ 269 h 1904"/>
                <a:gd name="T60" fmla="*/ 115 w 1903"/>
                <a:gd name="T61" fmla="*/ 274 h 1904"/>
                <a:gd name="T62" fmla="*/ 136 w 1903"/>
                <a:gd name="T63" fmla="*/ 275 h 1904"/>
                <a:gd name="T64" fmla="*/ 156 w 1903"/>
                <a:gd name="T65" fmla="*/ 274 h 1904"/>
                <a:gd name="T66" fmla="*/ 176 w 1903"/>
                <a:gd name="T67" fmla="*/ 269 h 1904"/>
                <a:gd name="T68" fmla="*/ 194 w 1903"/>
                <a:gd name="T69" fmla="*/ 262 h 1904"/>
                <a:gd name="T70" fmla="*/ 212 w 1903"/>
                <a:gd name="T71" fmla="*/ 252 h 1904"/>
                <a:gd name="T72" fmla="*/ 227 w 1903"/>
                <a:gd name="T73" fmla="*/ 239 h 1904"/>
                <a:gd name="T74" fmla="*/ 241 w 1903"/>
                <a:gd name="T75" fmla="*/ 224 h 1904"/>
                <a:gd name="T76" fmla="*/ 253 w 1903"/>
                <a:gd name="T77" fmla="*/ 207 h 1904"/>
                <a:gd name="T78" fmla="*/ 262 w 1903"/>
                <a:gd name="T79" fmla="*/ 188 h 1904"/>
                <a:gd name="T80" fmla="*/ 268 w 1903"/>
                <a:gd name="T81" fmla="*/ 168 h 1904"/>
                <a:gd name="T82" fmla="*/ 270 w 1903"/>
                <a:gd name="T83" fmla="*/ 148 h 190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903" h="1904">
                  <a:moveTo>
                    <a:pt x="1903" y="952"/>
                  </a:moveTo>
                  <a:lnTo>
                    <a:pt x="1900" y="881"/>
                  </a:lnTo>
                  <a:lnTo>
                    <a:pt x="1893" y="811"/>
                  </a:lnTo>
                  <a:lnTo>
                    <a:pt x="1879" y="740"/>
                  </a:lnTo>
                  <a:lnTo>
                    <a:pt x="1861" y="672"/>
                  </a:lnTo>
                  <a:lnTo>
                    <a:pt x="1837" y="605"/>
                  </a:lnTo>
                  <a:lnTo>
                    <a:pt x="1808" y="539"/>
                  </a:lnTo>
                  <a:lnTo>
                    <a:pt x="1775" y="476"/>
                  </a:lnTo>
                  <a:lnTo>
                    <a:pt x="1738" y="417"/>
                  </a:lnTo>
                  <a:lnTo>
                    <a:pt x="1696" y="359"/>
                  </a:lnTo>
                  <a:lnTo>
                    <a:pt x="1649" y="305"/>
                  </a:lnTo>
                  <a:lnTo>
                    <a:pt x="1599" y="255"/>
                  </a:lnTo>
                  <a:lnTo>
                    <a:pt x="1544" y="208"/>
                  </a:lnTo>
                  <a:lnTo>
                    <a:pt x="1488" y="166"/>
                  </a:lnTo>
                  <a:lnTo>
                    <a:pt x="1427" y="128"/>
                  </a:lnTo>
                  <a:lnTo>
                    <a:pt x="1364" y="95"/>
                  </a:lnTo>
                  <a:lnTo>
                    <a:pt x="1299" y="66"/>
                  </a:lnTo>
                  <a:lnTo>
                    <a:pt x="1232" y="43"/>
                  </a:lnTo>
                  <a:lnTo>
                    <a:pt x="1163" y="25"/>
                  </a:lnTo>
                  <a:lnTo>
                    <a:pt x="1094" y="11"/>
                  </a:lnTo>
                  <a:lnTo>
                    <a:pt x="1023" y="4"/>
                  </a:lnTo>
                  <a:lnTo>
                    <a:pt x="951" y="0"/>
                  </a:lnTo>
                  <a:lnTo>
                    <a:pt x="881" y="4"/>
                  </a:lnTo>
                  <a:lnTo>
                    <a:pt x="810" y="11"/>
                  </a:lnTo>
                  <a:lnTo>
                    <a:pt x="740" y="25"/>
                  </a:lnTo>
                  <a:lnTo>
                    <a:pt x="671" y="43"/>
                  </a:lnTo>
                  <a:lnTo>
                    <a:pt x="604" y="66"/>
                  </a:lnTo>
                  <a:lnTo>
                    <a:pt x="539" y="95"/>
                  </a:lnTo>
                  <a:lnTo>
                    <a:pt x="476" y="128"/>
                  </a:lnTo>
                  <a:lnTo>
                    <a:pt x="416" y="166"/>
                  </a:lnTo>
                  <a:lnTo>
                    <a:pt x="358" y="208"/>
                  </a:lnTo>
                  <a:lnTo>
                    <a:pt x="305" y="255"/>
                  </a:lnTo>
                  <a:lnTo>
                    <a:pt x="255" y="305"/>
                  </a:lnTo>
                  <a:lnTo>
                    <a:pt x="208" y="359"/>
                  </a:lnTo>
                  <a:lnTo>
                    <a:pt x="165" y="417"/>
                  </a:lnTo>
                  <a:lnTo>
                    <a:pt x="128" y="476"/>
                  </a:lnTo>
                  <a:lnTo>
                    <a:pt x="95" y="539"/>
                  </a:lnTo>
                  <a:lnTo>
                    <a:pt x="66" y="605"/>
                  </a:lnTo>
                  <a:lnTo>
                    <a:pt x="43" y="672"/>
                  </a:lnTo>
                  <a:lnTo>
                    <a:pt x="25" y="740"/>
                  </a:lnTo>
                  <a:lnTo>
                    <a:pt x="11" y="811"/>
                  </a:lnTo>
                  <a:lnTo>
                    <a:pt x="4" y="881"/>
                  </a:lnTo>
                  <a:lnTo>
                    <a:pt x="0" y="952"/>
                  </a:lnTo>
                  <a:lnTo>
                    <a:pt x="4" y="1024"/>
                  </a:lnTo>
                  <a:lnTo>
                    <a:pt x="11" y="1094"/>
                  </a:lnTo>
                  <a:lnTo>
                    <a:pt x="25" y="1164"/>
                  </a:lnTo>
                  <a:lnTo>
                    <a:pt x="43" y="1234"/>
                  </a:lnTo>
                  <a:lnTo>
                    <a:pt x="66" y="1301"/>
                  </a:lnTo>
                  <a:lnTo>
                    <a:pt x="95" y="1366"/>
                  </a:lnTo>
                  <a:lnTo>
                    <a:pt x="128" y="1428"/>
                  </a:lnTo>
                  <a:lnTo>
                    <a:pt x="165" y="1489"/>
                  </a:lnTo>
                  <a:lnTo>
                    <a:pt x="208" y="1547"/>
                  </a:lnTo>
                  <a:lnTo>
                    <a:pt x="255" y="1600"/>
                  </a:lnTo>
                  <a:lnTo>
                    <a:pt x="305" y="1651"/>
                  </a:lnTo>
                  <a:lnTo>
                    <a:pt x="358" y="1697"/>
                  </a:lnTo>
                  <a:lnTo>
                    <a:pt x="416" y="1739"/>
                  </a:lnTo>
                  <a:lnTo>
                    <a:pt x="476" y="1777"/>
                  </a:lnTo>
                  <a:lnTo>
                    <a:pt x="539" y="1811"/>
                  </a:lnTo>
                  <a:lnTo>
                    <a:pt x="604" y="1838"/>
                  </a:lnTo>
                  <a:lnTo>
                    <a:pt x="671" y="1862"/>
                  </a:lnTo>
                  <a:lnTo>
                    <a:pt x="740" y="1881"/>
                  </a:lnTo>
                  <a:lnTo>
                    <a:pt x="810" y="1894"/>
                  </a:lnTo>
                  <a:lnTo>
                    <a:pt x="881" y="1902"/>
                  </a:lnTo>
                  <a:lnTo>
                    <a:pt x="951" y="1904"/>
                  </a:lnTo>
                  <a:lnTo>
                    <a:pt x="1023" y="1902"/>
                  </a:lnTo>
                  <a:lnTo>
                    <a:pt x="1094" y="1894"/>
                  </a:lnTo>
                  <a:lnTo>
                    <a:pt x="1163" y="1881"/>
                  </a:lnTo>
                  <a:lnTo>
                    <a:pt x="1232" y="1862"/>
                  </a:lnTo>
                  <a:lnTo>
                    <a:pt x="1299" y="1838"/>
                  </a:lnTo>
                  <a:lnTo>
                    <a:pt x="1364" y="1811"/>
                  </a:lnTo>
                  <a:lnTo>
                    <a:pt x="1427" y="1777"/>
                  </a:lnTo>
                  <a:lnTo>
                    <a:pt x="1488" y="1739"/>
                  </a:lnTo>
                  <a:lnTo>
                    <a:pt x="1544" y="1697"/>
                  </a:lnTo>
                  <a:lnTo>
                    <a:pt x="1599" y="1651"/>
                  </a:lnTo>
                  <a:lnTo>
                    <a:pt x="1649" y="1600"/>
                  </a:lnTo>
                  <a:lnTo>
                    <a:pt x="1696" y="1547"/>
                  </a:lnTo>
                  <a:lnTo>
                    <a:pt x="1738" y="1489"/>
                  </a:lnTo>
                  <a:lnTo>
                    <a:pt x="1775" y="1428"/>
                  </a:lnTo>
                  <a:lnTo>
                    <a:pt x="1808" y="1366"/>
                  </a:lnTo>
                  <a:lnTo>
                    <a:pt x="1837" y="1301"/>
                  </a:lnTo>
                  <a:lnTo>
                    <a:pt x="1861" y="1234"/>
                  </a:lnTo>
                  <a:lnTo>
                    <a:pt x="1879" y="1164"/>
                  </a:lnTo>
                  <a:lnTo>
                    <a:pt x="1893" y="1094"/>
                  </a:lnTo>
                  <a:lnTo>
                    <a:pt x="1900" y="1024"/>
                  </a:lnTo>
                  <a:lnTo>
                    <a:pt x="1903" y="95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7" name="Line 31"/>
            <p:cNvSpPr>
              <a:spLocks noChangeShapeType="1"/>
            </p:cNvSpPr>
            <p:nvPr/>
          </p:nvSpPr>
          <p:spPr bwMode="auto">
            <a:xfrm>
              <a:off x="373" y="725"/>
              <a:ext cx="1169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8" name="Freeform 32"/>
            <p:cNvSpPr>
              <a:spLocks/>
            </p:cNvSpPr>
            <p:nvPr/>
          </p:nvSpPr>
          <p:spPr bwMode="auto">
            <a:xfrm>
              <a:off x="1197" y="190"/>
              <a:ext cx="345" cy="535"/>
            </a:xfrm>
            <a:custGeom>
              <a:avLst/>
              <a:gdLst>
                <a:gd name="T0" fmla="*/ 79 w 563"/>
                <a:gd name="T1" fmla="*/ 124 h 870"/>
                <a:gd name="T2" fmla="*/ 79 w 563"/>
                <a:gd name="T3" fmla="*/ 114 h 870"/>
                <a:gd name="T4" fmla="*/ 78 w 563"/>
                <a:gd name="T5" fmla="*/ 103 h 870"/>
                <a:gd name="T6" fmla="*/ 76 w 563"/>
                <a:gd name="T7" fmla="*/ 93 h 870"/>
                <a:gd name="T8" fmla="*/ 73 w 563"/>
                <a:gd name="T9" fmla="*/ 83 h 870"/>
                <a:gd name="T10" fmla="*/ 70 w 563"/>
                <a:gd name="T11" fmla="*/ 73 h 870"/>
                <a:gd name="T12" fmla="*/ 66 w 563"/>
                <a:gd name="T13" fmla="*/ 64 h 870"/>
                <a:gd name="T14" fmla="*/ 61 w 563"/>
                <a:gd name="T15" fmla="*/ 55 h 870"/>
                <a:gd name="T16" fmla="*/ 55 w 563"/>
                <a:gd name="T17" fmla="*/ 46 h 870"/>
                <a:gd name="T18" fmla="*/ 48 w 563"/>
                <a:gd name="T19" fmla="*/ 38 h 870"/>
                <a:gd name="T20" fmla="*/ 42 w 563"/>
                <a:gd name="T21" fmla="*/ 30 h 870"/>
                <a:gd name="T22" fmla="*/ 34 w 563"/>
                <a:gd name="T23" fmla="*/ 23 h 870"/>
                <a:gd name="T24" fmla="*/ 26 w 563"/>
                <a:gd name="T25" fmla="*/ 16 h 870"/>
                <a:gd name="T26" fmla="*/ 18 w 563"/>
                <a:gd name="T27" fmla="*/ 10 h 870"/>
                <a:gd name="T28" fmla="*/ 9 w 563"/>
                <a:gd name="T29" fmla="*/ 4 h 870"/>
                <a:gd name="T30" fmla="*/ 0 w 563"/>
                <a:gd name="T31" fmla="*/ 0 h 8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870">
                  <a:moveTo>
                    <a:pt x="563" y="870"/>
                  </a:moveTo>
                  <a:lnTo>
                    <a:pt x="560" y="796"/>
                  </a:lnTo>
                  <a:lnTo>
                    <a:pt x="552" y="724"/>
                  </a:lnTo>
                  <a:lnTo>
                    <a:pt x="538" y="653"/>
                  </a:lnTo>
                  <a:lnTo>
                    <a:pt x="519" y="582"/>
                  </a:lnTo>
                  <a:lnTo>
                    <a:pt x="494" y="513"/>
                  </a:lnTo>
                  <a:lnTo>
                    <a:pt x="464" y="447"/>
                  </a:lnTo>
                  <a:lnTo>
                    <a:pt x="429" y="382"/>
                  </a:lnTo>
                  <a:lnTo>
                    <a:pt x="390" y="321"/>
                  </a:lnTo>
                  <a:lnTo>
                    <a:pt x="345" y="263"/>
                  </a:lnTo>
                  <a:lnTo>
                    <a:pt x="296" y="208"/>
                  </a:lnTo>
                  <a:lnTo>
                    <a:pt x="244" y="158"/>
                  </a:lnTo>
                  <a:lnTo>
                    <a:pt x="187" y="112"/>
                  </a:lnTo>
                  <a:lnTo>
                    <a:pt x="128" y="70"/>
                  </a:lnTo>
                  <a:lnTo>
                    <a:pt x="65" y="3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59" name="Freeform 33"/>
            <p:cNvSpPr>
              <a:spLocks/>
            </p:cNvSpPr>
            <p:nvPr/>
          </p:nvSpPr>
          <p:spPr bwMode="auto">
            <a:xfrm>
              <a:off x="373" y="284"/>
              <a:ext cx="198" cy="441"/>
            </a:xfrm>
            <a:custGeom>
              <a:avLst/>
              <a:gdLst>
                <a:gd name="T0" fmla="*/ 45 w 325"/>
                <a:gd name="T1" fmla="*/ 0 h 717"/>
                <a:gd name="T2" fmla="*/ 38 w 325"/>
                <a:gd name="T3" fmla="*/ 7 h 717"/>
                <a:gd name="T4" fmla="*/ 30 w 325"/>
                <a:gd name="T5" fmla="*/ 15 h 717"/>
                <a:gd name="T6" fmla="*/ 24 w 325"/>
                <a:gd name="T7" fmla="*/ 23 h 717"/>
                <a:gd name="T8" fmla="*/ 19 w 325"/>
                <a:gd name="T9" fmla="*/ 32 h 717"/>
                <a:gd name="T10" fmla="*/ 14 w 325"/>
                <a:gd name="T11" fmla="*/ 41 h 717"/>
                <a:gd name="T12" fmla="*/ 10 w 325"/>
                <a:gd name="T13" fmla="*/ 51 h 717"/>
                <a:gd name="T14" fmla="*/ 6 w 325"/>
                <a:gd name="T15" fmla="*/ 61 h 717"/>
                <a:gd name="T16" fmla="*/ 4 w 325"/>
                <a:gd name="T17" fmla="*/ 71 h 717"/>
                <a:gd name="T18" fmla="*/ 1 w 325"/>
                <a:gd name="T19" fmla="*/ 82 h 717"/>
                <a:gd name="T20" fmla="*/ 1 w 325"/>
                <a:gd name="T21" fmla="*/ 92 h 717"/>
                <a:gd name="T22" fmla="*/ 0 w 325"/>
                <a:gd name="T23" fmla="*/ 103 h 7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5" h="717">
                  <a:moveTo>
                    <a:pt x="325" y="0"/>
                  </a:moveTo>
                  <a:lnTo>
                    <a:pt x="272" y="51"/>
                  </a:lnTo>
                  <a:lnTo>
                    <a:pt x="222" y="106"/>
                  </a:lnTo>
                  <a:lnTo>
                    <a:pt x="177" y="164"/>
                  </a:lnTo>
                  <a:lnTo>
                    <a:pt x="137" y="226"/>
                  </a:lnTo>
                  <a:lnTo>
                    <a:pt x="101" y="290"/>
                  </a:lnTo>
                  <a:lnTo>
                    <a:pt x="71" y="357"/>
                  </a:lnTo>
                  <a:lnTo>
                    <a:pt x="46" y="426"/>
                  </a:lnTo>
                  <a:lnTo>
                    <a:pt x="26" y="497"/>
                  </a:lnTo>
                  <a:lnTo>
                    <a:pt x="12" y="570"/>
                  </a:lnTo>
                  <a:lnTo>
                    <a:pt x="4" y="643"/>
                  </a:lnTo>
                  <a:lnTo>
                    <a:pt x="0" y="7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0" name="Line 34"/>
            <p:cNvSpPr>
              <a:spLocks noChangeShapeType="1"/>
            </p:cNvSpPr>
            <p:nvPr/>
          </p:nvSpPr>
          <p:spPr bwMode="auto">
            <a:xfrm>
              <a:off x="1646" y="725"/>
              <a:ext cx="116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1" name="Line 35"/>
            <p:cNvSpPr>
              <a:spLocks noChangeShapeType="1"/>
            </p:cNvSpPr>
            <p:nvPr/>
          </p:nvSpPr>
          <p:spPr bwMode="auto">
            <a:xfrm>
              <a:off x="571" y="284"/>
              <a:ext cx="5" cy="2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2" name="Line 36"/>
            <p:cNvSpPr>
              <a:spLocks noChangeShapeType="1"/>
            </p:cNvSpPr>
            <p:nvPr/>
          </p:nvSpPr>
          <p:spPr bwMode="auto">
            <a:xfrm>
              <a:off x="571" y="574"/>
              <a:ext cx="626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3" name="Line 37"/>
            <p:cNvSpPr>
              <a:spLocks noChangeShapeType="1"/>
            </p:cNvSpPr>
            <p:nvPr/>
          </p:nvSpPr>
          <p:spPr bwMode="auto">
            <a:xfrm flipV="1">
              <a:off x="1197" y="190"/>
              <a:ext cx="5" cy="3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4" name="Line 38"/>
            <p:cNvSpPr>
              <a:spLocks noChangeShapeType="1"/>
            </p:cNvSpPr>
            <p:nvPr/>
          </p:nvSpPr>
          <p:spPr bwMode="auto">
            <a:xfrm>
              <a:off x="1840" y="574"/>
              <a:ext cx="34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5" name="Line 39"/>
            <p:cNvSpPr>
              <a:spLocks noChangeShapeType="1"/>
            </p:cNvSpPr>
            <p:nvPr/>
          </p:nvSpPr>
          <p:spPr bwMode="auto">
            <a:xfrm>
              <a:off x="1896" y="574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6" name="Line 40"/>
            <p:cNvSpPr>
              <a:spLocks noChangeShapeType="1"/>
            </p:cNvSpPr>
            <p:nvPr/>
          </p:nvSpPr>
          <p:spPr bwMode="auto">
            <a:xfrm>
              <a:off x="1974" y="574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7" name="Line 41"/>
            <p:cNvSpPr>
              <a:spLocks noChangeShapeType="1"/>
            </p:cNvSpPr>
            <p:nvPr/>
          </p:nvSpPr>
          <p:spPr bwMode="auto">
            <a:xfrm>
              <a:off x="2051" y="574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8" name="Line 42"/>
            <p:cNvSpPr>
              <a:spLocks noChangeShapeType="1"/>
            </p:cNvSpPr>
            <p:nvPr/>
          </p:nvSpPr>
          <p:spPr bwMode="auto">
            <a:xfrm>
              <a:off x="2129" y="574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69" name="Line 43"/>
            <p:cNvSpPr>
              <a:spLocks noChangeShapeType="1"/>
            </p:cNvSpPr>
            <p:nvPr/>
          </p:nvSpPr>
          <p:spPr bwMode="auto">
            <a:xfrm>
              <a:off x="2207" y="574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0" name="Line 44"/>
            <p:cNvSpPr>
              <a:spLocks noChangeShapeType="1"/>
            </p:cNvSpPr>
            <p:nvPr/>
          </p:nvSpPr>
          <p:spPr bwMode="auto">
            <a:xfrm>
              <a:off x="2284" y="574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1" name="Line 45"/>
            <p:cNvSpPr>
              <a:spLocks noChangeShapeType="1"/>
            </p:cNvSpPr>
            <p:nvPr/>
          </p:nvSpPr>
          <p:spPr bwMode="auto">
            <a:xfrm>
              <a:off x="2362" y="574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2" name="Line 46"/>
            <p:cNvSpPr>
              <a:spLocks noChangeShapeType="1"/>
            </p:cNvSpPr>
            <p:nvPr/>
          </p:nvSpPr>
          <p:spPr bwMode="auto">
            <a:xfrm>
              <a:off x="2444" y="574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3" name="Line 47"/>
            <p:cNvSpPr>
              <a:spLocks noChangeShapeType="1"/>
            </p:cNvSpPr>
            <p:nvPr/>
          </p:nvSpPr>
          <p:spPr bwMode="auto">
            <a:xfrm>
              <a:off x="2522" y="574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4" name="Line 48"/>
            <p:cNvSpPr>
              <a:spLocks noChangeShapeType="1"/>
            </p:cNvSpPr>
            <p:nvPr/>
          </p:nvSpPr>
          <p:spPr bwMode="auto">
            <a:xfrm>
              <a:off x="2599" y="574"/>
              <a:ext cx="3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5" name="Freeform 49"/>
            <p:cNvSpPr>
              <a:spLocks/>
            </p:cNvSpPr>
            <p:nvPr/>
          </p:nvSpPr>
          <p:spPr bwMode="auto">
            <a:xfrm>
              <a:off x="1818" y="284"/>
              <a:ext cx="829" cy="290"/>
            </a:xfrm>
            <a:custGeom>
              <a:avLst/>
              <a:gdLst>
                <a:gd name="T0" fmla="*/ 194 w 1344"/>
                <a:gd name="T1" fmla="*/ 68 h 470"/>
                <a:gd name="T2" fmla="*/ 191 w 1344"/>
                <a:gd name="T3" fmla="*/ 60 h 470"/>
                <a:gd name="T4" fmla="*/ 187 w 1344"/>
                <a:gd name="T5" fmla="*/ 52 h 470"/>
                <a:gd name="T6" fmla="*/ 182 w 1344"/>
                <a:gd name="T7" fmla="*/ 44 h 470"/>
                <a:gd name="T8" fmla="*/ 176 w 1344"/>
                <a:gd name="T9" fmla="*/ 37 h 470"/>
                <a:gd name="T10" fmla="*/ 170 w 1344"/>
                <a:gd name="T11" fmla="*/ 30 h 470"/>
                <a:gd name="T12" fmla="*/ 164 w 1344"/>
                <a:gd name="T13" fmla="*/ 24 h 470"/>
                <a:gd name="T14" fmla="*/ 157 w 1344"/>
                <a:gd name="T15" fmla="*/ 19 h 470"/>
                <a:gd name="T16" fmla="*/ 149 w 1344"/>
                <a:gd name="T17" fmla="*/ 14 h 470"/>
                <a:gd name="T18" fmla="*/ 141 w 1344"/>
                <a:gd name="T19" fmla="*/ 9 h 470"/>
                <a:gd name="T20" fmla="*/ 133 w 1344"/>
                <a:gd name="T21" fmla="*/ 6 h 470"/>
                <a:gd name="T22" fmla="*/ 124 w 1344"/>
                <a:gd name="T23" fmla="*/ 4 h 470"/>
                <a:gd name="T24" fmla="*/ 115 w 1344"/>
                <a:gd name="T25" fmla="*/ 1 h 470"/>
                <a:gd name="T26" fmla="*/ 106 w 1344"/>
                <a:gd name="T27" fmla="*/ 1 h 470"/>
                <a:gd name="T28" fmla="*/ 97 w 1344"/>
                <a:gd name="T29" fmla="*/ 0 h 470"/>
                <a:gd name="T30" fmla="*/ 88 w 1344"/>
                <a:gd name="T31" fmla="*/ 1 h 470"/>
                <a:gd name="T32" fmla="*/ 79 w 1344"/>
                <a:gd name="T33" fmla="*/ 1 h 470"/>
                <a:gd name="T34" fmla="*/ 70 w 1344"/>
                <a:gd name="T35" fmla="*/ 4 h 470"/>
                <a:gd name="T36" fmla="*/ 62 w 1344"/>
                <a:gd name="T37" fmla="*/ 6 h 470"/>
                <a:gd name="T38" fmla="*/ 54 w 1344"/>
                <a:gd name="T39" fmla="*/ 9 h 470"/>
                <a:gd name="T40" fmla="*/ 46 w 1344"/>
                <a:gd name="T41" fmla="*/ 14 h 470"/>
                <a:gd name="T42" fmla="*/ 38 w 1344"/>
                <a:gd name="T43" fmla="*/ 19 h 470"/>
                <a:gd name="T44" fmla="*/ 31 w 1344"/>
                <a:gd name="T45" fmla="*/ 24 h 470"/>
                <a:gd name="T46" fmla="*/ 24 w 1344"/>
                <a:gd name="T47" fmla="*/ 30 h 470"/>
                <a:gd name="T48" fmla="*/ 18 w 1344"/>
                <a:gd name="T49" fmla="*/ 37 h 470"/>
                <a:gd name="T50" fmla="*/ 12 w 1344"/>
                <a:gd name="T51" fmla="*/ 44 h 470"/>
                <a:gd name="T52" fmla="*/ 7 w 1344"/>
                <a:gd name="T53" fmla="*/ 52 h 470"/>
                <a:gd name="T54" fmla="*/ 4 w 1344"/>
                <a:gd name="T55" fmla="*/ 60 h 470"/>
                <a:gd name="T56" fmla="*/ 0 w 1344"/>
                <a:gd name="T57" fmla="*/ 68 h 47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44" h="470">
                  <a:moveTo>
                    <a:pt x="1344" y="470"/>
                  </a:moveTo>
                  <a:lnTo>
                    <a:pt x="1321" y="412"/>
                  </a:lnTo>
                  <a:lnTo>
                    <a:pt x="1292" y="357"/>
                  </a:lnTo>
                  <a:lnTo>
                    <a:pt x="1258" y="305"/>
                  </a:lnTo>
                  <a:lnTo>
                    <a:pt x="1219" y="256"/>
                  </a:lnTo>
                  <a:lnTo>
                    <a:pt x="1178" y="209"/>
                  </a:lnTo>
                  <a:lnTo>
                    <a:pt x="1131" y="167"/>
                  </a:lnTo>
                  <a:lnTo>
                    <a:pt x="1082" y="129"/>
                  </a:lnTo>
                  <a:lnTo>
                    <a:pt x="1030" y="96"/>
                  </a:lnTo>
                  <a:lnTo>
                    <a:pt x="974" y="67"/>
                  </a:lnTo>
                  <a:lnTo>
                    <a:pt x="917" y="43"/>
                  </a:lnTo>
                  <a:lnTo>
                    <a:pt x="857" y="25"/>
                  </a:lnTo>
                  <a:lnTo>
                    <a:pt x="797" y="11"/>
                  </a:lnTo>
                  <a:lnTo>
                    <a:pt x="734" y="3"/>
                  </a:lnTo>
                  <a:lnTo>
                    <a:pt x="672" y="0"/>
                  </a:lnTo>
                  <a:lnTo>
                    <a:pt x="610" y="3"/>
                  </a:lnTo>
                  <a:lnTo>
                    <a:pt x="547" y="11"/>
                  </a:lnTo>
                  <a:lnTo>
                    <a:pt x="487" y="25"/>
                  </a:lnTo>
                  <a:lnTo>
                    <a:pt x="427" y="43"/>
                  </a:lnTo>
                  <a:lnTo>
                    <a:pt x="370" y="67"/>
                  </a:lnTo>
                  <a:lnTo>
                    <a:pt x="314" y="96"/>
                  </a:lnTo>
                  <a:lnTo>
                    <a:pt x="262" y="129"/>
                  </a:lnTo>
                  <a:lnTo>
                    <a:pt x="213" y="167"/>
                  </a:lnTo>
                  <a:lnTo>
                    <a:pt x="166" y="209"/>
                  </a:lnTo>
                  <a:lnTo>
                    <a:pt x="125" y="256"/>
                  </a:lnTo>
                  <a:lnTo>
                    <a:pt x="86" y="305"/>
                  </a:lnTo>
                  <a:lnTo>
                    <a:pt x="53" y="357"/>
                  </a:lnTo>
                  <a:lnTo>
                    <a:pt x="24" y="412"/>
                  </a:lnTo>
                  <a:lnTo>
                    <a:pt x="0" y="47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6" name="Freeform 50"/>
            <p:cNvSpPr>
              <a:spLocks/>
            </p:cNvSpPr>
            <p:nvPr/>
          </p:nvSpPr>
          <p:spPr bwMode="auto">
            <a:xfrm>
              <a:off x="1719" y="190"/>
              <a:ext cx="1027" cy="384"/>
            </a:xfrm>
            <a:custGeom>
              <a:avLst/>
              <a:gdLst>
                <a:gd name="T0" fmla="*/ 240 w 1666"/>
                <a:gd name="T1" fmla="*/ 90 h 622"/>
                <a:gd name="T2" fmla="*/ 237 w 1666"/>
                <a:gd name="T3" fmla="*/ 81 h 622"/>
                <a:gd name="T4" fmla="*/ 234 w 1666"/>
                <a:gd name="T5" fmla="*/ 72 h 622"/>
                <a:gd name="T6" fmla="*/ 229 w 1666"/>
                <a:gd name="T7" fmla="*/ 63 h 622"/>
                <a:gd name="T8" fmla="*/ 224 w 1666"/>
                <a:gd name="T9" fmla="*/ 55 h 622"/>
                <a:gd name="T10" fmla="*/ 218 w 1666"/>
                <a:gd name="T11" fmla="*/ 48 h 622"/>
                <a:gd name="T12" fmla="*/ 211 w 1666"/>
                <a:gd name="T13" fmla="*/ 40 h 622"/>
                <a:gd name="T14" fmla="*/ 205 w 1666"/>
                <a:gd name="T15" fmla="*/ 33 h 622"/>
                <a:gd name="T16" fmla="*/ 198 w 1666"/>
                <a:gd name="T17" fmla="*/ 27 h 622"/>
                <a:gd name="T18" fmla="*/ 189 w 1666"/>
                <a:gd name="T19" fmla="*/ 20 h 622"/>
                <a:gd name="T20" fmla="*/ 181 w 1666"/>
                <a:gd name="T21" fmla="*/ 15 h 622"/>
                <a:gd name="T22" fmla="*/ 172 w 1666"/>
                <a:gd name="T23" fmla="*/ 12 h 622"/>
                <a:gd name="T24" fmla="*/ 163 w 1666"/>
                <a:gd name="T25" fmla="*/ 7 h 622"/>
                <a:gd name="T26" fmla="*/ 154 w 1666"/>
                <a:gd name="T27" fmla="*/ 4 h 622"/>
                <a:gd name="T28" fmla="*/ 144 w 1666"/>
                <a:gd name="T29" fmla="*/ 2 h 622"/>
                <a:gd name="T30" fmla="*/ 135 w 1666"/>
                <a:gd name="T31" fmla="*/ 1 h 622"/>
                <a:gd name="T32" fmla="*/ 125 w 1666"/>
                <a:gd name="T33" fmla="*/ 0 h 622"/>
                <a:gd name="T34" fmla="*/ 115 w 1666"/>
                <a:gd name="T35" fmla="*/ 0 h 622"/>
                <a:gd name="T36" fmla="*/ 105 w 1666"/>
                <a:gd name="T37" fmla="*/ 1 h 622"/>
                <a:gd name="T38" fmla="*/ 96 w 1666"/>
                <a:gd name="T39" fmla="*/ 2 h 622"/>
                <a:gd name="T40" fmla="*/ 87 w 1666"/>
                <a:gd name="T41" fmla="*/ 4 h 622"/>
                <a:gd name="T42" fmla="*/ 77 w 1666"/>
                <a:gd name="T43" fmla="*/ 7 h 622"/>
                <a:gd name="T44" fmla="*/ 68 w 1666"/>
                <a:gd name="T45" fmla="*/ 12 h 622"/>
                <a:gd name="T46" fmla="*/ 60 w 1666"/>
                <a:gd name="T47" fmla="*/ 15 h 622"/>
                <a:gd name="T48" fmla="*/ 51 w 1666"/>
                <a:gd name="T49" fmla="*/ 20 h 622"/>
                <a:gd name="T50" fmla="*/ 43 w 1666"/>
                <a:gd name="T51" fmla="*/ 27 h 622"/>
                <a:gd name="T52" fmla="*/ 36 w 1666"/>
                <a:gd name="T53" fmla="*/ 33 h 622"/>
                <a:gd name="T54" fmla="*/ 29 w 1666"/>
                <a:gd name="T55" fmla="*/ 40 h 622"/>
                <a:gd name="T56" fmla="*/ 22 w 1666"/>
                <a:gd name="T57" fmla="*/ 48 h 622"/>
                <a:gd name="T58" fmla="*/ 17 w 1666"/>
                <a:gd name="T59" fmla="*/ 55 h 622"/>
                <a:gd name="T60" fmla="*/ 11 w 1666"/>
                <a:gd name="T61" fmla="*/ 63 h 622"/>
                <a:gd name="T62" fmla="*/ 7 w 1666"/>
                <a:gd name="T63" fmla="*/ 72 h 622"/>
                <a:gd name="T64" fmla="*/ 4 w 1666"/>
                <a:gd name="T65" fmla="*/ 81 h 622"/>
                <a:gd name="T66" fmla="*/ 0 w 1666"/>
                <a:gd name="T67" fmla="*/ 90 h 6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66" h="622">
                  <a:moveTo>
                    <a:pt x="1666" y="622"/>
                  </a:moveTo>
                  <a:lnTo>
                    <a:pt x="1644" y="558"/>
                  </a:lnTo>
                  <a:lnTo>
                    <a:pt x="1618" y="496"/>
                  </a:lnTo>
                  <a:lnTo>
                    <a:pt x="1587" y="436"/>
                  </a:lnTo>
                  <a:lnTo>
                    <a:pt x="1551" y="379"/>
                  </a:lnTo>
                  <a:lnTo>
                    <a:pt x="1510" y="325"/>
                  </a:lnTo>
                  <a:lnTo>
                    <a:pt x="1467" y="273"/>
                  </a:lnTo>
                  <a:lnTo>
                    <a:pt x="1418" y="226"/>
                  </a:lnTo>
                  <a:lnTo>
                    <a:pt x="1367" y="182"/>
                  </a:lnTo>
                  <a:lnTo>
                    <a:pt x="1311" y="143"/>
                  </a:lnTo>
                  <a:lnTo>
                    <a:pt x="1254" y="107"/>
                  </a:lnTo>
                  <a:lnTo>
                    <a:pt x="1193" y="78"/>
                  </a:lnTo>
                  <a:lnTo>
                    <a:pt x="1131" y="52"/>
                  </a:lnTo>
                  <a:lnTo>
                    <a:pt x="1066" y="31"/>
                  </a:lnTo>
                  <a:lnTo>
                    <a:pt x="1001" y="16"/>
                  </a:lnTo>
                  <a:lnTo>
                    <a:pt x="934" y="5"/>
                  </a:lnTo>
                  <a:lnTo>
                    <a:pt x="867" y="0"/>
                  </a:lnTo>
                  <a:lnTo>
                    <a:pt x="799" y="0"/>
                  </a:lnTo>
                  <a:lnTo>
                    <a:pt x="732" y="5"/>
                  </a:lnTo>
                  <a:lnTo>
                    <a:pt x="665" y="16"/>
                  </a:lnTo>
                  <a:lnTo>
                    <a:pt x="600" y="31"/>
                  </a:lnTo>
                  <a:lnTo>
                    <a:pt x="535" y="52"/>
                  </a:lnTo>
                  <a:lnTo>
                    <a:pt x="473" y="78"/>
                  </a:lnTo>
                  <a:lnTo>
                    <a:pt x="412" y="107"/>
                  </a:lnTo>
                  <a:lnTo>
                    <a:pt x="355" y="143"/>
                  </a:lnTo>
                  <a:lnTo>
                    <a:pt x="300" y="182"/>
                  </a:lnTo>
                  <a:lnTo>
                    <a:pt x="248" y="226"/>
                  </a:lnTo>
                  <a:lnTo>
                    <a:pt x="199" y="273"/>
                  </a:lnTo>
                  <a:lnTo>
                    <a:pt x="156" y="325"/>
                  </a:lnTo>
                  <a:lnTo>
                    <a:pt x="115" y="379"/>
                  </a:lnTo>
                  <a:lnTo>
                    <a:pt x="79" y="436"/>
                  </a:lnTo>
                  <a:lnTo>
                    <a:pt x="48" y="496"/>
                  </a:lnTo>
                  <a:lnTo>
                    <a:pt x="22" y="558"/>
                  </a:lnTo>
                  <a:lnTo>
                    <a:pt x="0" y="62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7" name="Line 51"/>
            <p:cNvSpPr>
              <a:spLocks noChangeShapeType="1"/>
            </p:cNvSpPr>
            <p:nvPr/>
          </p:nvSpPr>
          <p:spPr bwMode="auto">
            <a:xfrm>
              <a:off x="1197" y="988"/>
              <a:ext cx="5" cy="10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8" name="Line 52"/>
            <p:cNvSpPr>
              <a:spLocks noChangeShapeType="1"/>
            </p:cNvSpPr>
            <p:nvPr/>
          </p:nvSpPr>
          <p:spPr bwMode="auto">
            <a:xfrm>
              <a:off x="571" y="1087"/>
              <a:ext cx="5" cy="8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79" name="Line 53"/>
            <p:cNvSpPr>
              <a:spLocks noChangeShapeType="1"/>
            </p:cNvSpPr>
            <p:nvPr/>
          </p:nvSpPr>
          <p:spPr bwMode="auto">
            <a:xfrm>
              <a:off x="1663" y="574"/>
              <a:ext cx="155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0" name="Line 54"/>
            <p:cNvSpPr>
              <a:spLocks noChangeShapeType="1"/>
            </p:cNvSpPr>
            <p:nvPr/>
          </p:nvSpPr>
          <p:spPr bwMode="auto">
            <a:xfrm flipH="1">
              <a:off x="2647" y="574"/>
              <a:ext cx="151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1" name="Line 55"/>
            <p:cNvSpPr>
              <a:spLocks noChangeShapeType="1"/>
            </p:cNvSpPr>
            <p:nvPr/>
          </p:nvSpPr>
          <p:spPr bwMode="auto">
            <a:xfrm flipH="1">
              <a:off x="1646" y="725"/>
              <a:ext cx="1169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2" name="Freeform 56"/>
            <p:cNvSpPr>
              <a:spLocks/>
            </p:cNvSpPr>
            <p:nvPr/>
          </p:nvSpPr>
          <p:spPr bwMode="auto">
            <a:xfrm>
              <a:off x="2798" y="574"/>
              <a:ext cx="17" cy="151"/>
            </a:xfrm>
            <a:custGeom>
              <a:avLst/>
              <a:gdLst>
                <a:gd name="T0" fmla="*/ 3 w 32"/>
                <a:gd name="T1" fmla="*/ 34 h 247"/>
                <a:gd name="T2" fmla="*/ 2 w 32"/>
                <a:gd name="T3" fmla="*/ 23 h 247"/>
                <a:gd name="T4" fmla="*/ 2 w 32"/>
                <a:gd name="T5" fmla="*/ 12 h 247"/>
                <a:gd name="T6" fmla="*/ 0 w 32"/>
                <a:gd name="T7" fmla="*/ 0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7">
                  <a:moveTo>
                    <a:pt x="32" y="247"/>
                  </a:moveTo>
                  <a:lnTo>
                    <a:pt x="29" y="164"/>
                  </a:lnTo>
                  <a:lnTo>
                    <a:pt x="18" y="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3" name="Freeform 57"/>
            <p:cNvSpPr>
              <a:spLocks/>
            </p:cNvSpPr>
            <p:nvPr/>
          </p:nvSpPr>
          <p:spPr bwMode="auto">
            <a:xfrm>
              <a:off x="1646" y="574"/>
              <a:ext cx="17" cy="151"/>
            </a:xfrm>
            <a:custGeom>
              <a:avLst/>
              <a:gdLst>
                <a:gd name="T0" fmla="*/ 3 w 32"/>
                <a:gd name="T1" fmla="*/ 0 h 247"/>
                <a:gd name="T2" fmla="*/ 1 w 32"/>
                <a:gd name="T3" fmla="*/ 12 h 247"/>
                <a:gd name="T4" fmla="*/ 1 w 32"/>
                <a:gd name="T5" fmla="*/ 23 h 247"/>
                <a:gd name="T6" fmla="*/ 0 w 32"/>
                <a:gd name="T7" fmla="*/ 34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7">
                  <a:moveTo>
                    <a:pt x="32" y="0"/>
                  </a:moveTo>
                  <a:lnTo>
                    <a:pt x="14" y="81"/>
                  </a:lnTo>
                  <a:lnTo>
                    <a:pt x="3" y="164"/>
                  </a:lnTo>
                  <a:lnTo>
                    <a:pt x="0" y="2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4" name="Freeform 58"/>
            <p:cNvSpPr>
              <a:spLocks/>
            </p:cNvSpPr>
            <p:nvPr/>
          </p:nvSpPr>
          <p:spPr bwMode="auto">
            <a:xfrm>
              <a:off x="571" y="1915"/>
              <a:ext cx="626" cy="151"/>
            </a:xfrm>
            <a:custGeom>
              <a:avLst/>
              <a:gdLst>
                <a:gd name="T0" fmla="*/ 0 w 1015"/>
                <a:gd name="T1" fmla="*/ 0 h 247"/>
                <a:gd name="T2" fmla="*/ 7 w 1015"/>
                <a:gd name="T3" fmla="*/ 6 h 247"/>
                <a:gd name="T4" fmla="*/ 15 w 1015"/>
                <a:gd name="T5" fmla="*/ 12 h 247"/>
                <a:gd name="T6" fmla="*/ 23 w 1015"/>
                <a:gd name="T7" fmla="*/ 17 h 247"/>
                <a:gd name="T8" fmla="*/ 32 w 1015"/>
                <a:gd name="T9" fmla="*/ 21 h 247"/>
                <a:gd name="T10" fmla="*/ 41 w 1015"/>
                <a:gd name="T11" fmla="*/ 26 h 247"/>
                <a:gd name="T12" fmla="*/ 51 w 1015"/>
                <a:gd name="T13" fmla="*/ 28 h 247"/>
                <a:gd name="T14" fmla="*/ 60 w 1015"/>
                <a:gd name="T15" fmla="*/ 31 h 247"/>
                <a:gd name="T16" fmla="*/ 70 w 1015"/>
                <a:gd name="T17" fmla="*/ 33 h 247"/>
                <a:gd name="T18" fmla="*/ 80 w 1015"/>
                <a:gd name="T19" fmla="*/ 34 h 247"/>
                <a:gd name="T20" fmla="*/ 90 w 1015"/>
                <a:gd name="T21" fmla="*/ 34 h 247"/>
                <a:gd name="T22" fmla="*/ 99 w 1015"/>
                <a:gd name="T23" fmla="*/ 34 h 247"/>
                <a:gd name="T24" fmla="*/ 109 w 1015"/>
                <a:gd name="T25" fmla="*/ 33 h 247"/>
                <a:gd name="T26" fmla="*/ 118 w 1015"/>
                <a:gd name="T27" fmla="*/ 31 h 247"/>
                <a:gd name="T28" fmla="*/ 128 w 1015"/>
                <a:gd name="T29" fmla="*/ 29 h 247"/>
                <a:gd name="T30" fmla="*/ 138 w 1015"/>
                <a:gd name="T31" fmla="*/ 26 h 247"/>
                <a:gd name="T32" fmla="*/ 147 w 1015"/>
                <a:gd name="T33" fmla="*/ 23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15" h="247">
                  <a:moveTo>
                    <a:pt x="0" y="0"/>
                  </a:moveTo>
                  <a:lnTo>
                    <a:pt x="51" y="45"/>
                  </a:lnTo>
                  <a:lnTo>
                    <a:pt x="107" y="86"/>
                  </a:lnTo>
                  <a:lnTo>
                    <a:pt x="164" y="122"/>
                  </a:lnTo>
                  <a:lnTo>
                    <a:pt x="224" y="154"/>
                  </a:lnTo>
                  <a:lnTo>
                    <a:pt x="287" y="181"/>
                  </a:lnTo>
                  <a:lnTo>
                    <a:pt x="350" y="205"/>
                  </a:lnTo>
                  <a:lnTo>
                    <a:pt x="415" y="223"/>
                  </a:lnTo>
                  <a:lnTo>
                    <a:pt x="482" y="236"/>
                  </a:lnTo>
                  <a:lnTo>
                    <a:pt x="551" y="244"/>
                  </a:lnTo>
                  <a:lnTo>
                    <a:pt x="619" y="247"/>
                  </a:lnTo>
                  <a:lnTo>
                    <a:pt x="686" y="245"/>
                  </a:lnTo>
                  <a:lnTo>
                    <a:pt x="754" y="238"/>
                  </a:lnTo>
                  <a:lnTo>
                    <a:pt x="821" y="226"/>
                  </a:lnTo>
                  <a:lnTo>
                    <a:pt x="887" y="209"/>
                  </a:lnTo>
                  <a:lnTo>
                    <a:pt x="952" y="188"/>
                  </a:lnTo>
                  <a:lnTo>
                    <a:pt x="1015" y="16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385" name="Freeform 59"/>
            <p:cNvSpPr>
              <a:spLocks/>
            </p:cNvSpPr>
            <p:nvPr/>
          </p:nvSpPr>
          <p:spPr bwMode="auto">
            <a:xfrm>
              <a:off x="571" y="932"/>
              <a:ext cx="626" cy="155"/>
            </a:xfrm>
            <a:custGeom>
              <a:avLst/>
              <a:gdLst>
                <a:gd name="T0" fmla="*/ 147 w 1015"/>
                <a:gd name="T1" fmla="*/ 13 h 247"/>
                <a:gd name="T2" fmla="*/ 138 w 1015"/>
                <a:gd name="T3" fmla="*/ 9 h 247"/>
                <a:gd name="T4" fmla="*/ 128 w 1015"/>
                <a:gd name="T5" fmla="*/ 6 h 247"/>
                <a:gd name="T6" fmla="*/ 118 w 1015"/>
                <a:gd name="T7" fmla="*/ 3 h 247"/>
                <a:gd name="T8" fmla="*/ 109 w 1015"/>
                <a:gd name="T9" fmla="*/ 2 h 247"/>
                <a:gd name="T10" fmla="*/ 99 w 1015"/>
                <a:gd name="T11" fmla="*/ 1 h 247"/>
                <a:gd name="T12" fmla="*/ 90 w 1015"/>
                <a:gd name="T13" fmla="*/ 0 h 247"/>
                <a:gd name="T14" fmla="*/ 80 w 1015"/>
                <a:gd name="T15" fmla="*/ 1 h 247"/>
                <a:gd name="T16" fmla="*/ 70 w 1015"/>
                <a:gd name="T17" fmla="*/ 2 h 247"/>
                <a:gd name="T18" fmla="*/ 60 w 1015"/>
                <a:gd name="T19" fmla="*/ 4 h 247"/>
                <a:gd name="T20" fmla="*/ 51 w 1015"/>
                <a:gd name="T21" fmla="*/ 7 h 247"/>
                <a:gd name="T22" fmla="*/ 41 w 1015"/>
                <a:gd name="T23" fmla="*/ 10 h 247"/>
                <a:gd name="T24" fmla="*/ 32 w 1015"/>
                <a:gd name="T25" fmla="*/ 14 h 247"/>
                <a:gd name="T26" fmla="*/ 23 w 1015"/>
                <a:gd name="T27" fmla="*/ 19 h 247"/>
                <a:gd name="T28" fmla="*/ 15 w 1015"/>
                <a:gd name="T29" fmla="*/ 25 h 247"/>
                <a:gd name="T30" fmla="*/ 7 w 1015"/>
                <a:gd name="T31" fmla="*/ 31 h 247"/>
                <a:gd name="T32" fmla="*/ 0 w 1015"/>
                <a:gd name="T33" fmla="*/ 38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15" h="247">
                  <a:moveTo>
                    <a:pt x="1015" y="86"/>
                  </a:moveTo>
                  <a:lnTo>
                    <a:pt x="952" y="59"/>
                  </a:lnTo>
                  <a:lnTo>
                    <a:pt x="887" y="38"/>
                  </a:lnTo>
                  <a:lnTo>
                    <a:pt x="821" y="21"/>
                  </a:lnTo>
                  <a:lnTo>
                    <a:pt x="754" y="9"/>
                  </a:lnTo>
                  <a:lnTo>
                    <a:pt x="686" y="2"/>
                  </a:lnTo>
                  <a:lnTo>
                    <a:pt x="619" y="0"/>
                  </a:lnTo>
                  <a:lnTo>
                    <a:pt x="551" y="4"/>
                  </a:lnTo>
                  <a:lnTo>
                    <a:pt x="482" y="11"/>
                  </a:lnTo>
                  <a:lnTo>
                    <a:pt x="415" y="25"/>
                  </a:lnTo>
                  <a:lnTo>
                    <a:pt x="350" y="43"/>
                  </a:lnTo>
                  <a:lnTo>
                    <a:pt x="287" y="65"/>
                  </a:lnTo>
                  <a:lnTo>
                    <a:pt x="224" y="93"/>
                  </a:lnTo>
                  <a:lnTo>
                    <a:pt x="164" y="125"/>
                  </a:lnTo>
                  <a:lnTo>
                    <a:pt x="107" y="162"/>
                  </a:lnTo>
                  <a:lnTo>
                    <a:pt x="51" y="203"/>
                  </a:lnTo>
                  <a:lnTo>
                    <a:pt x="0" y="24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0218" name="Group 186"/>
          <p:cNvGrpSpPr>
            <a:grpSpLocks/>
          </p:cNvGrpSpPr>
          <p:nvPr/>
        </p:nvGrpSpPr>
        <p:grpSpPr bwMode="auto">
          <a:xfrm>
            <a:off x="4581525" y="115888"/>
            <a:ext cx="4022725" cy="3349625"/>
            <a:chOff x="2886" y="73"/>
            <a:chExt cx="2534" cy="2110"/>
          </a:xfrm>
        </p:grpSpPr>
        <p:sp>
          <p:nvSpPr>
            <p:cNvPr id="94280" name="Line 63"/>
            <p:cNvSpPr>
              <a:spLocks noChangeShapeType="1"/>
            </p:cNvSpPr>
            <p:nvPr/>
          </p:nvSpPr>
          <p:spPr bwMode="auto">
            <a:xfrm>
              <a:off x="2886" y="1501"/>
              <a:ext cx="28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4281" name="Group 185"/>
            <p:cNvGrpSpPr>
              <a:grpSpLocks/>
            </p:cNvGrpSpPr>
            <p:nvPr/>
          </p:nvGrpSpPr>
          <p:grpSpPr bwMode="auto">
            <a:xfrm>
              <a:off x="2977" y="73"/>
              <a:ext cx="2443" cy="2110"/>
              <a:chOff x="2977" y="73"/>
              <a:chExt cx="2443" cy="2110"/>
            </a:xfrm>
          </p:grpSpPr>
          <p:sp>
            <p:nvSpPr>
              <p:cNvPr id="94282" name="Line 60"/>
              <p:cNvSpPr>
                <a:spLocks noChangeShapeType="1"/>
              </p:cNvSpPr>
              <p:nvPr/>
            </p:nvSpPr>
            <p:spPr bwMode="auto">
              <a:xfrm>
                <a:off x="3564" y="267"/>
                <a:ext cx="4" cy="2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3" name="Line 61"/>
              <p:cNvSpPr>
                <a:spLocks noChangeShapeType="1"/>
              </p:cNvSpPr>
              <p:nvPr/>
            </p:nvSpPr>
            <p:spPr bwMode="auto">
              <a:xfrm>
                <a:off x="3564" y="513"/>
                <a:ext cx="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4" name="Line 62"/>
              <p:cNvSpPr>
                <a:spLocks noChangeShapeType="1"/>
              </p:cNvSpPr>
              <p:nvPr/>
            </p:nvSpPr>
            <p:spPr bwMode="auto">
              <a:xfrm>
                <a:off x="3564" y="569"/>
                <a:ext cx="4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5" name="Line 64"/>
              <p:cNvSpPr>
                <a:spLocks noChangeShapeType="1"/>
              </p:cNvSpPr>
              <p:nvPr/>
            </p:nvSpPr>
            <p:spPr bwMode="auto">
              <a:xfrm>
                <a:off x="3201" y="1501"/>
                <a:ext cx="26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6" name="Line 65"/>
              <p:cNvSpPr>
                <a:spLocks noChangeShapeType="1"/>
              </p:cNvSpPr>
              <p:nvPr/>
            </p:nvSpPr>
            <p:spPr bwMode="auto">
              <a:xfrm>
                <a:off x="3262" y="1501"/>
                <a:ext cx="246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7" name="Line 66"/>
              <p:cNvSpPr>
                <a:spLocks noChangeShapeType="1"/>
              </p:cNvSpPr>
              <p:nvPr/>
            </p:nvSpPr>
            <p:spPr bwMode="auto">
              <a:xfrm>
                <a:off x="3542" y="1501"/>
                <a:ext cx="26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8" name="Line 67"/>
              <p:cNvSpPr>
                <a:spLocks noChangeShapeType="1"/>
              </p:cNvSpPr>
              <p:nvPr/>
            </p:nvSpPr>
            <p:spPr bwMode="auto">
              <a:xfrm>
                <a:off x="3598" y="1501"/>
                <a:ext cx="250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89" name="Line 68"/>
              <p:cNvSpPr>
                <a:spLocks noChangeShapeType="1"/>
              </p:cNvSpPr>
              <p:nvPr/>
            </p:nvSpPr>
            <p:spPr bwMode="auto">
              <a:xfrm>
                <a:off x="3879" y="1501"/>
                <a:ext cx="26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0" name="Line 69"/>
              <p:cNvSpPr>
                <a:spLocks noChangeShapeType="1"/>
              </p:cNvSpPr>
              <p:nvPr/>
            </p:nvSpPr>
            <p:spPr bwMode="auto">
              <a:xfrm>
                <a:off x="3935" y="1501"/>
                <a:ext cx="285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1" name="Line 70"/>
              <p:cNvSpPr>
                <a:spLocks noChangeShapeType="1"/>
              </p:cNvSpPr>
              <p:nvPr/>
            </p:nvSpPr>
            <p:spPr bwMode="auto">
              <a:xfrm>
                <a:off x="3564" y="841"/>
                <a:ext cx="4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2" name="Line 71"/>
              <p:cNvSpPr>
                <a:spLocks noChangeShapeType="1"/>
              </p:cNvSpPr>
              <p:nvPr/>
            </p:nvSpPr>
            <p:spPr bwMode="auto">
              <a:xfrm>
                <a:off x="3564" y="1165"/>
                <a:ext cx="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3" name="Line 72"/>
              <p:cNvSpPr>
                <a:spLocks noChangeShapeType="1"/>
              </p:cNvSpPr>
              <p:nvPr/>
            </p:nvSpPr>
            <p:spPr bwMode="auto">
              <a:xfrm>
                <a:off x="3564" y="1221"/>
                <a:ext cx="4" cy="2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4" name="Line 73"/>
              <p:cNvSpPr>
                <a:spLocks noChangeShapeType="1"/>
              </p:cNvSpPr>
              <p:nvPr/>
            </p:nvSpPr>
            <p:spPr bwMode="auto">
              <a:xfrm>
                <a:off x="3564" y="1501"/>
                <a:ext cx="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5" name="Line 74"/>
              <p:cNvSpPr>
                <a:spLocks noChangeShapeType="1"/>
              </p:cNvSpPr>
              <p:nvPr/>
            </p:nvSpPr>
            <p:spPr bwMode="auto">
              <a:xfrm>
                <a:off x="3564" y="1557"/>
                <a:ext cx="4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6" name="Line 75"/>
              <p:cNvSpPr>
                <a:spLocks noChangeShapeType="1"/>
              </p:cNvSpPr>
              <p:nvPr/>
            </p:nvSpPr>
            <p:spPr bwMode="auto">
              <a:xfrm>
                <a:off x="3564" y="1838"/>
                <a:ext cx="4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7" name="Line 76"/>
              <p:cNvSpPr>
                <a:spLocks noChangeShapeType="1"/>
              </p:cNvSpPr>
              <p:nvPr/>
            </p:nvSpPr>
            <p:spPr bwMode="auto">
              <a:xfrm>
                <a:off x="3564" y="1898"/>
                <a:ext cx="4" cy="2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8" name="Line 77"/>
              <p:cNvSpPr>
                <a:spLocks noChangeShapeType="1"/>
              </p:cNvSpPr>
              <p:nvPr/>
            </p:nvSpPr>
            <p:spPr bwMode="auto">
              <a:xfrm>
                <a:off x="4833" y="73"/>
                <a:ext cx="5" cy="18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299" name="Line 78"/>
              <p:cNvSpPr>
                <a:spLocks noChangeShapeType="1"/>
              </p:cNvSpPr>
              <p:nvPr/>
            </p:nvSpPr>
            <p:spPr bwMode="auto">
              <a:xfrm>
                <a:off x="4833" y="289"/>
                <a:ext cx="5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0" name="Line 79"/>
              <p:cNvSpPr>
                <a:spLocks noChangeShapeType="1"/>
              </p:cNvSpPr>
              <p:nvPr/>
            </p:nvSpPr>
            <p:spPr bwMode="auto">
              <a:xfrm>
                <a:off x="4833" y="345"/>
                <a:ext cx="5" cy="2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1" name="Line 80"/>
              <p:cNvSpPr>
                <a:spLocks noChangeShapeType="1"/>
              </p:cNvSpPr>
              <p:nvPr/>
            </p:nvSpPr>
            <p:spPr bwMode="auto">
              <a:xfrm>
                <a:off x="4833" y="625"/>
                <a:ext cx="5" cy="2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2" name="Line 81"/>
              <p:cNvSpPr>
                <a:spLocks noChangeShapeType="1"/>
              </p:cNvSpPr>
              <p:nvPr/>
            </p:nvSpPr>
            <p:spPr bwMode="auto">
              <a:xfrm>
                <a:off x="4833" y="681"/>
                <a:ext cx="5" cy="1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3" name="Freeform 82"/>
              <p:cNvSpPr>
                <a:spLocks/>
              </p:cNvSpPr>
              <p:nvPr/>
            </p:nvSpPr>
            <p:spPr bwMode="auto">
              <a:xfrm>
                <a:off x="2977" y="914"/>
                <a:ext cx="1174" cy="1174"/>
              </a:xfrm>
              <a:custGeom>
                <a:avLst/>
                <a:gdLst>
                  <a:gd name="T0" fmla="*/ 275 w 1902"/>
                  <a:gd name="T1" fmla="*/ 127 h 1904"/>
                  <a:gd name="T2" fmla="*/ 274 w 1902"/>
                  <a:gd name="T3" fmla="*/ 113 h 1904"/>
                  <a:gd name="T4" fmla="*/ 270 w 1902"/>
                  <a:gd name="T5" fmla="*/ 100 h 1904"/>
                  <a:gd name="T6" fmla="*/ 266 w 1902"/>
                  <a:gd name="T7" fmla="*/ 87 h 1904"/>
                  <a:gd name="T8" fmla="*/ 261 w 1902"/>
                  <a:gd name="T9" fmla="*/ 75 h 1904"/>
                  <a:gd name="T10" fmla="*/ 254 w 1902"/>
                  <a:gd name="T11" fmla="*/ 63 h 1904"/>
                  <a:gd name="T12" fmla="*/ 246 w 1902"/>
                  <a:gd name="T13" fmla="*/ 52 h 1904"/>
                  <a:gd name="T14" fmla="*/ 236 w 1902"/>
                  <a:gd name="T15" fmla="*/ 41 h 1904"/>
                  <a:gd name="T16" fmla="*/ 227 w 1902"/>
                  <a:gd name="T17" fmla="*/ 32 h 1904"/>
                  <a:gd name="T18" fmla="*/ 215 w 1902"/>
                  <a:gd name="T19" fmla="*/ 24 h 1904"/>
                  <a:gd name="T20" fmla="*/ 204 w 1902"/>
                  <a:gd name="T21" fmla="*/ 17 h 1904"/>
                  <a:gd name="T22" fmla="*/ 191 w 1902"/>
                  <a:gd name="T23" fmla="*/ 10 h 1904"/>
                  <a:gd name="T24" fmla="*/ 178 w 1902"/>
                  <a:gd name="T25" fmla="*/ 6 h 1904"/>
                  <a:gd name="T26" fmla="*/ 165 w 1902"/>
                  <a:gd name="T27" fmla="*/ 2 h 1904"/>
                  <a:gd name="T28" fmla="*/ 152 w 1902"/>
                  <a:gd name="T29" fmla="*/ 1 h 1904"/>
                  <a:gd name="T30" fmla="*/ 138 w 1902"/>
                  <a:gd name="T31" fmla="*/ 0 h 1904"/>
                  <a:gd name="T32" fmla="*/ 124 w 1902"/>
                  <a:gd name="T33" fmla="*/ 1 h 1904"/>
                  <a:gd name="T34" fmla="*/ 111 w 1902"/>
                  <a:gd name="T35" fmla="*/ 2 h 1904"/>
                  <a:gd name="T36" fmla="*/ 98 w 1902"/>
                  <a:gd name="T37" fmla="*/ 6 h 1904"/>
                  <a:gd name="T38" fmla="*/ 85 w 1902"/>
                  <a:gd name="T39" fmla="*/ 10 h 1904"/>
                  <a:gd name="T40" fmla="*/ 72 w 1902"/>
                  <a:gd name="T41" fmla="*/ 17 h 1904"/>
                  <a:gd name="T42" fmla="*/ 60 w 1902"/>
                  <a:gd name="T43" fmla="*/ 24 h 1904"/>
                  <a:gd name="T44" fmla="*/ 49 w 1902"/>
                  <a:gd name="T45" fmla="*/ 32 h 1904"/>
                  <a:gd name="T46" fmla="*/ 40 w 1902"/>
                  <a:gd name="T47" fmla="*/ 41 h 1904"/>
                  <a:gd name="T48" fmla="*/ 30 w 1902"/>
                  <a:gd name="T49" fmla="*/ 52 h 1904"/>
                  <a:gd name="T50" fmla="*/ 22 w 1902"/>
                  <a:gd name="T51" fmla="*/ 63 h 1904"/>
                  <a:gd name="T52" fmla="*/ 15 w 1902"/>
                  <a:gd name="T53" fmla="*/ 75 h 1904"/>
                  <a:gd name="T54" fmla="*/ 9 w 1902"/>
                  <a:gd name="T55" fmla="*/ 87 h 1904"/>
                  <a:gd name="T56" fmla="*/ 6 w 1902"/>
                  <a:gd name="T57" fmla="*/ 100 h 1904"/>
                  <a:gd name="T58" fmla="*/ 2 w 1902"/>
                  <a:gd name="T59" fmla="*/ 113 h 1904"/>
                  <a:gd name="T60" fmla="*/ 1 w 1902"/>
                  <a:gd name="T61" fmla="*/ 127 h 1904"/>
                  <a:gd name="T62" fmla="*/ 0 w 1902"/>
                  <a:gd name="T63" fmla="*/ 141 h 1904"/>
                  <a:gd name="T64" fmla="*/ 1 w 1902"/>
                  <a:gd name="T65" fmla="*/ 154 h 1904"/>
                  <a:gd name="T66" fmla="*/ 4 w 1902"/>
                  <a:gd name="T67" fmla="*/ 168 h 1904"/>
                  <a:gd name="T68" fmla="*/ 7 w 1902"/>
                  <a:gd name="T69" fmla="*/ 181 h 1904"/>
                  <a:gd name="T70" fmla="*/ 12 w 1902"/>
                  <a:gd name="T71" fmla="*/ 194 h 1904"/>
                  <a:gd name="T72" fmla="*/ 19 w 1902"/>
                  <a:gd name="T73" fmla="*/ 206 h 1904"/>
                  <a:gd name="T74" fmla="*/ 25 w 1902"/>
                  <a:gd name="T75" fmla="*/ 218 h 1904"/>
                  <a:gd name="T76" fmla="*/ 34 w 1902"/>
                  <a:gd name="T77" fmla="*/ 228 h 1904"/>
                  <a:gd name="T78" fmla="*/ 43 w 1902"/>
                  <a:gd name="T79" fmla="*/ 238 h 1904"/>
                  <a:gd name="T80" fmla="*/ 54 w 1902"/>
                  <a:gd name="T81" fmla="*/ 247 h 1904"/>
                  <a:gd name="T82" fmla="*/ 65 w 1902"/>
                  <a:gd name="T83" fmla="*/ 255 h 1904"/>
                  <a:gd name="T84" fmla="*/ 77 w 1902"/>
                  <a:gd name="T85" fmla="*/ 261 h 1904"/>
                  <a:gd name="T86" fmla="*/ 90 w 1902"/>
                  <a:gd name="T87" fmla="*/ 267 h 1904"/>
                  <a:gd name="T88" fmla="*/ 103 w 1902"/>
                  <a:gd name="T89" fmla="*/ 271 h 1904"/>
                  <a:gd name="T90" fmla="*/ 116 w 1902"/>
                  <a:gd name="T91" fmla="*/ 274 h 1904"/>
                  <a:gd name="T92" fmla="*/ 130 w 1902"/>
                  <a:gd name="T93" fmla="*/ 275 h 1904"/>
                  <a:gd name="T94" fmla="*/ 144 w 1902"/>
                  <a:gd name="T95" fmla="*/ 275 h 1904"/>
                  <a:gd name="T96" fmla="*/ 157 w 1902"/>
                  <a:gd name="T97" fmla="*/ 274 h 1904"/>
                  <a:gd name="T98" fmla="*/ 171 w 1902"/>
                  <a:gd name="T99" fmla="*/ 271 h 1904"/>
                  <a:gd name="T100" fmla="*/ 184 w 1902"/>
                  <a:gd name="T101" fmla="*/ 268 h 19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02" h="1904">
                    <a:moveTo>
                      <a:pt x="1902" y="952"/>
                    </a:moveTo>
                    <a:lnTo>
                      <a:pt x="1902" y="933"/>
                    </a:lnTo>
                    <a:lnTo>
                      <a:pt x="1902" y="915"/>
                    </a:lnTo>
                    <a:lnTo>
                      <a:pt x="1900" y="896"/>
                    </a:lnTo>
                    <a:lnTo>
                      <a:pt x="1899" y="877"/>
                    </a:lnTo>
                    <a:lnTo>
                      <a:pt x="1897" y="858"/>
                    </a:lnTo>
                    <a:lnTo>
                      <a:pt x="1895" y="839"/>
                    </a:lnTo>
                    <a:lnTo>
                      <a:pt x="1893" y="820"/>
                    </a:lnTo>
                    <a:lnTo>
                      <a:pt x="1890" y="802"/>
                    </a:lnTo>
                    <a:lnTo>
                      <a:pt x="1887" y="783"/>
                    </a:lnTo>
                    <a:lnTo>
                      <a:pt x="1883" y="765"/>
                    </a:lnTo>
                    <a:lnTo>
                      <a:pt x="1879" y="746"/>
                    </a:lnTo>
                    <a:lnTo>
                      <a:pt x="1875" y="728"/>
                    </a:lnTo>
                    <a:lnTo>
                      <a:pt x="1871" y="710"/>
                    </a:lnTo>
                    <a:lnTo>
                      <a:pt x="1865" y="691"/>
                    </a:lnTo>
                    <a:lnTo>
                      <a:pt x="1860" y="673"/>
                    </a:lnTo>
                    <a:lnTo>
                      <a:pt x="1855" y="655"/>
                    </a:lnTo>
                    <a:lnTo>
                      <a:pt x="1848" y="637"/>
                    </a:lnTo>
                    <a:lnTo>
                      <a:pt x="1842" y="619"/>
                    </a:lnTo>
                    <a:lnTo>
                      <a:pt x="1834" y="601"/>
                    </a:lnTo>
                    <a:lnTo>
                      <a:pt x="1828" y="584"/>
                    </a:lnTo>
                    <a:lnTo>
                      <a:pt x="1821" y="567"/>
                    </a:lnTo>
                    <a:lnTo>
                      <a:pt x="1812" y="549"/>
                    </a:lnTo>
                    <a:lnTo>
                      <a:pt x="1805" y="532"/>
                    </a:lnTo>
                    <a:lnTo>
                      <a:pt x="1796" y="516"/>
                    </a:lnTo>
                    <a:lnTo>
                      <a:pt x="1787" y="499"/>
                    </a:lnTo>
                    <a:lnTo>
                      <a:pt x="1778" y="482"/>
                    </a:lnTo>
                    <a:lnTo>
                      <a:pt x="1768" y="466"/>
                    </a:lnTo>
                    <a:lnTo>
                      <a:pt x="1759" y="450"/>
                    </a:lnTo>
                    <a:lnTo>
                      <a:pt x="1748" y="434"/>
                    </a:lnTo>
                    <a:lnTo>
                      <a:pt x="1738" y="418"/>
                    </a:lnTo>
                    <a:lnTo>
                      <a:pt x="1727" y="402"/>
                    </a:lnTo>
                    <a:lnTo>
                      <a:pt x="1716" y="387"/>
                    </a:lnTo>
                    <a:lnTo>
                      <a:pt x="1705" y="372"/>
                    </a:lnTo>
                    <a:lnTo>
                      <a:pt x="1693" y="357"/>
                    </a:lnTo>
                    <a:lnTo>
                      <a:pt x="1681" y="342"/>
                    </a:lnTo>
                    <a:lnTo>
                      <a:pt x="1668" y="328"/>
                    </a:lnTo>
                    <a:lnTo>
                      <a:pt x="1656" y="313"/>
                    </a:lnTo>
                    <a:lnTo>
                      <a:pt x="1643" y="300"/>
                    </a:lnTo>
                    <a:lnTo>
                      <a:pt x="1630" y="286"/>
                    </a:lnTo>
                    <a:lnTo>
                      <a:pt x="1616" y="273"/>
                    </a:lnTo>
                    <a:lnTo>
                      <a:pt x="1603" y="259"/>
                    </a:lnTo>
                    <a:lnTo>
                      <a:pt x="1590" y="246"/>
                    </a:lnTo>
                    <a:lnTo>
                      <a:pt x="1575" y="235"/>
                    </a:lnTo>
                    <a:lnTo>
                      <a:pt x="1561" y="222"/>
                    </a:lnTo>
                    <a:lnTo>
                      <a:pt x="1546" y="210"/>
                    </a:lnTo>
                    <a:lnTo>
                      <a:pt x="1531" y="198"/>
                    </a:lnTo>
                    <a:lnTo>
                      <a:pt x="1516" y="187"/>
                    </a:lnTo>
                    <a:lnTo>
                      <a:pt x="1501" y="176"/>
                    </a:lnTo>
                    <a:lnTo>
                      <a:pt x="1485" y="165"/>
                    </a:lnTo>
                    <a:lnTo>
                      <a:pt x="1469" y="155"/>
                    </a:lnTo>
                    <a:lnTo>
                      <a:pt x="1453" y="144"/>
                    </a:lnTo>
                    <a:lnTo>
                      <a:pt x="1437" y="134"/>
                    </a:lnTo>
                    <a:lnTo>
                      <a:pt x="1421" y="125"/>
                    </a:lnTo>
                    <a:lnTo>
                      <a:pt x="1404" y="115"/>
                    </a:lnTo>
                    <a:lnTo>
                      <a:pt x="1387" y="107"/>
                    </a:lnTo>
                    <a:lnTo>
                      <a:pt x="1371" y="98"/>
                    </a:lnTo>
                    <a:lnTo>
                      <a:pt x="1354" y="90"/>
                    </a:lnTo>
                    <a:lnTo>
                      <a:pt x="1336" y="82"/>
                    </a:lnTo>
                    <a:lnTo>
                      <a:pt x="1319" y="75"/>
                    </a:lnTo>
                    <a:lnTo>
                      <a:pt x="1302" y="67"/>
                    </a:lnTo>
                    <a:lnTo>
                      <a:pt x="1284" y="61"/>
                    </a:lnTo>
                    <a:lnTo>
                      <a:pt x="1266" y="55"/>
                    </a:lnTo>
                    <a:lnTo>
                      <a:pt x="1249" y="48"/>
                    </a:lnTo>
                    <a:lnTo>
                      <a:pt x="1231" y="43"/>
                    </a:lnTo>
                    <a:lnTo>
                      <a:pt x="1213" y="38"/>
                    </a:lnTo>
                    <a:lnTo>
                      <a:pt x="1193" y="32"/>
                    </a:lnTo>
                    <a:lnTo>
                      <a:pt x="1175" y="28"/>
                    </a:lnTo>
                    <a:lnTo>
                      <a:pt x="1157" y="24"/>
                    </a:lnTo>
                    <a:lnTo>
                      <a:pt x="1139" y="19"/>
                    </a:lnTo>
                    <a:lnTo>
                      <a:pt x="1120" y="15"/>
                    </a:lnTo>
                    <a:lnTo>
                      <a:pt x="1102" y="13"/>
                    </a:lnTo>
                    <a:lnTo>
                      <a:pt x="1083" y="10"/>
                    </a:lnTo>
                    <a:lnTo>
                      <a:pt x="1063" y="8"/>
                    </a:lnTo>
                    <a:lnTo>
                      <a:pt x="1045" y="6"/>
                    </a:lnTo>
                    <a:lnTo>
                      <a:pt x="1026" y="4"/>
                    </a:lnTo>
                    <a:lnTo>
                      <a:pt x="1007" y="2"/>
                    </a:lnTo>
                    <a:lnTo>
                      <a:pt x="989" y="1"/>
                    </a:lnTo>
                    <a:lnTo>
                      <a:pt x="970" y="0"/>
                    </a:lnTo>
                    <a:lnTo>
                      <a:pt x="951" y="0"/>
                    </a:lnTo>
                    <a:lnTo>
                      <a:pt x="931" y="0"/>
                    </a:lnTo>
                    <a:lnTo>
                      <a:pt x="913" y="1"/>
                    </a:lnTo>
                    <a:lnTo>
                      <a:pt x="894" y="2"/>
                    </a:lnTo>
                    <a:lnTo>
                      <a:pt x="875" y="4"/>
                    </a:lnTo>
                    <a:lnTo>
                      <a:pt x="856" y="6"/>
                    </a:lnTo>
                    <a:lnTo>
                      <a:pt x="838" y="8"/>
                    </a:lnTo>
                    <a:lnTo>
                      <a:pt x="819" y="10"/>
                    </a:lnTo>
                    <a:lnTo>
                      <a:pt x="800" y="13"/>
                    </a:lnTo>
                    <a:lnTo>
                      <a:pt x="781" y="15"/>
                    </a:lnTo>
                    <a:lnTo>
                      <a:pt x="763" y="19"/>
                    </a:lnTo>
                    <a:lnTo>
                      <a:pt x="744" y="24"/>
                    </a:lnTo>
                    <a:lnTo>
                      <a:pt x="726" y="28"/>
                    </a:lnTo>
                    <a:lnTo>
                      <a:pt x="708" y="32"/>
                    </a:lnTo>
                    <a:lnTo>
                      <a:pt x="690" y="38"/>
                    </a:lnTo>
                    <a:lnTo>
                      <a:pt x="672" y="43"/>
                    </a:lnTo>
                    <a:lnTo>
                      <a:pt x="654" y="48"/>
                    </a:lnTo>
                    <a:lnTo>
                      <a:pt x="635" y="55"/>
                    </a:lnTo>
                    <a:lnTo>
                      <a:pt x="617" y="61"/>
                    </a:lnTo>
                    <a:lnTo>
                      <a:pt x="600" y="67"/>
                    </a:lnTo>
                    <a:lnTo>
                      <a:pt x="582" y="75"/>
                    </a:lnTo>
                    <a:lnTo>
                      <a:pt x="565" y="82"/>
                    </a:lnTo>
                    <a:lnTo>
                      <a:pt x="548" y="90"/>
                    </a:lnTo>
                    <a:lnTo>
                      <a:pt x="531" y="98"/>
                    </a:lnTo>
                    <a:lnTo>
                      <a:pt x="514" y="107"/>
                    </a:lnTo>
                    <a:lnTo>
                      <a:pt x="497" y="115"/>
                    </a:lnTo>
                    <a:lnTo>
                      <a:pt x="481" y="125"/>
                    </a:lnTo>
                    <a:lnTo>
                      <a:pt x="464" y="134"/>
                    </a:lnTo>
                    <a:lnTo>
                      <a:pt x="448" y="144"/>
                    </a:lnTo>
                    <a:lnTo>
                      <a:pt x="432" y="155"/>
                    </a:lnTo>
                    <a:lnTo>
                      <a:pt x="416" y="165"/>
                    </a:lnTo>
                    <a:lnTo>
                      <a:pt x="401" y="176"/>
                    </a:lnTo>
                    <a:lnTo>
                      <a:pt x="385" y="187"/>
                    </a:lnTo>
                    <a:lnTo>
                      <a:pt x="370" y="198"/>
                    </a:lnTo>
                    <a:lnTo>
                      <a:pt x="355" y="210"/>
                    </a:lnTo>
                    <a:lnTo>
                      <a:pt x="340" y="222"/>
                    </a:lnTo>
                    <a:lnTo>
                      <a:pt x="327" y="235"/>
                    </a:lnTo>
                    <a:lnTo>
                      <a:pt x="313" y="246"/>
                    </a:lnTo>
                    <a:lnTo>
                      <a:pt x="299" y="259"/>
                    </a:lnTo>
                    <a:lnTo>
                      <a:pt x="285" y="273"/>
                    </a:lnTo>
                    <a:lnTo>
                      <a:pt x="271" y="286"/>
                    </a:lnTo>
                    <a:lnTo>
                      <a:pt x="258" y="300"/>
                    </a:lnTo>
                    <a:lnTo>
                      <a:pt x="246" y="313"/>
                    </a:lnTo>
                    <a:lnTo>
                      <a:pt x="233" y="328"/>
                    </a:lnTo>
                    <a:lnTo>
                      <a:pt x="221" y="342"/>
                    </a:lnTo>
                    <a:lnTo>
                      <a:pt x="208" y="357"/>
                    </a:lnTo>
                    <a:lnTo>
                      <a:pt x="197" y="372"/>
                    </a:lnTo>
                    <a:lnTo>
                      <a:pt x="186" y="387"/>
                    </a:lnTo>
                    <a:lnTo>
                      <a:pt x="174" y="402"/>
                    </a:lnTo>
                    <a:lnTo>
                      <a:pt x="164" y="418"/>
                    </a:lnTo>
                    <a:lnTo>
                      <a:pt x="153" y="434"/>
                    </a:lnTo>
                    <a:lnTo>
                      <a:pt x="143" y="450"/>
                    </a:lnTo>
                    <a:lnTo>
                      <a:pt x="134" y="466"/>
                    </a:lnTo>
                    <a:lnTo>
                      <a:pt x="124" y="482"/>
                    </a:lnTo>
                    <a:lnTo>
                      <a:pt x="115" y="499"/>
                    </a:lnTo>
                    <a:lnTo>
                      <a:pt x="106" y="516"/>
                    </a:lnTo>
                    <a:lnTo>
                      <a:pt x="98" y="532"/>
                    </a:lnTo>
                    <a:lnTo>
                      <a:pt x="89" y="549"/>
                    </a:lnTo>
                    <a:lnTo>
                      <a:pt x="82" y="567"/>
                    </a:lnTo>
                    <a:lnTo>
                      <a:pt x="74" y="584"/>
                    </a:lnTo>
                    <a:lnTo>
                      <a:pt x="67" y="601"/>
                    </a:lnTo>
                    <a:lnTo>
                      <a:pt x="59" y="619"/>
                    </a:lnTo>
                    <a:lnTo>
                      <a:pt x="53" y="637"/>
                    </a:lnTo>
                    <a:lnTo>
                      <a:pt x="48" y="655"/>
                    </a:lnTo>
                    <a:lnTo>
                      <a:pt x="41" y="673"/>
                    </a:lnTo>
                    <a:lnTo>
                      <a:pt x="36" y="691"/>
                    </a:lnTo>
                    <a:lnTo>
                      <a:pt x="32" y="710"/>
                    </a:lnTo>
                    <a:lnTo>
                      <a:pt x="26" y="728"/>
                    </a:lnTo>
                    <a:lnTo>
                      <a:pt x="22" y="746"/>
                    </a:lnTo>
                    <a:lnTo>
                      <a:pt x="18" y="765"/>
                    </a:lnTo>
                    <a:lnTo>
                      <a:pt x="15" y="783"/>
                    </a:lnTo>
                    <a:lnTo>
                      <a:pt x="11" y="802"/>
                    </a:lnTo>
                    <a:lnTo>
                      <a:pt x="8" y="820"/>
                    </a:lnTo>
                    <a:lnTo>
                      <a:pt x="6" y="839"/>
                    </a:lnTo>
                    <a:lnTo>
                      <a:pt x="4" y="858"/>
                    </a:lnTo>
                    <a:lnTo>
                      <a:pt x="3" y="877"/>
                    </a:lnTo>
                    <a:lnTo>
                      <a:pt x="1" y="896"/>
                    </a:lnTo>
                    <a:lnTo>
                      <a:pt x="1" y="915"/>
                    </a:lnTo>
                    <a:lnTo>
                      <a:pt x="0" y="933"/>
                    </a:lnTo>
                    <a:lnTo>
                      <a:pt x="0" y="952"/>
                    </a:lnTo>
                    <a:lnTo>
                      <a:pt x="0" y="972"/>
                    </a:lnTo>
                    <a:lnTo>
                      <a:pt x="1" y="991"/>
                    </a:lnTo>
                    <a:lnTo>
                      <a:pt x="1" y="1009"/>
                    </a:lnTo>
                    <a:lnTo>
                      <a:pt x="3" y="1028"/>
                    </a:lnTo>
                    <a:lnTo>
                      <a:pt x="4" y="1047"/>
                    </a:lnTo>
                    <a:lnTo>
                      <a:pt x="6" y="1066"/>
                    </a:lnTo>
                    <a:lnTo>
                      <a:pt x="8" y="1084"/>
                    </a:lnTo>
                    <a:lnTo>
                      <a:pt x="11" y="1104"/>
                    </a:lnTo>
                    <a:lnTo>
                      <a:pt x="15" y="1122"/>
                    </a:lnTo>
                    <a:lnTo>
                      <a:pt x="18" y="1141"/>
                    </a:lnTo>
                    <a:lnTo>
                      <a:pt x="22" y="1159"/>
                    </a:lnTo>
                    <a:lnTo>
                      <a:pt x="26" y="1177"/>
                    </a:lnTo>
                    <a:lnTo>
                      <a:pt x="32" y="1196"/>
                    </a:lnTo>
                    <a:lnTo>
                      <a:pt x="36" y="1214"/>
                    </a:lnTo>
                    <a:lnTo>
                      <a:pt x="41" y="1232"/>
                    </a:lnTo>
                    <a:lnTo>
                      <a:pt x="48" y="1251"/>
                    </a:lnTo>
                    <a:lnTo>
                      <a:pt x="53" y="1269"/>
                    </a:lnTo>
                    <a:lnTo>
                      <a:pt x="59" y="1286"/>
                    </a:lnTo>
                    <a:lnTo>
                      <a:pt x="67" y="1304"/>
                    </a:lnTo>
                    <a:lnTo>
                      <a:pt x="74" y="1321"/>
                    </a:lnTo>
                    <a:lnTo>
                      <a:pt x="82" y="1339"/>
                    </a:lnTo>
                    <a:lnTo>
                      <a:pt x="89" y="1356"/>
                    </a:lnTo>
                    <a:lnTo>
                      <a:pt x="98" y="1373"/>
                    </a:lnTo>
                    <a:lnTo>
                      <a:pt x="106" y="1390"/>
                    </a:lnTo>
                    <a:lnTo>
                      <a:pt x="115" y="1407"/>
                    </a:lnTo>
                    <a:lnTo>
                      <a:pt x="124" y="1423"/>
                    </a:lnTo>
                    <a:lnTo>
                      <a:pt x="134" y="1439"/>
                    </a:lnTo>
                    <a:lnTo>
                      <a:pt x="143" y="1456"/>
                    </a:lnTo>
                    <a:lnTo>
                      <a:pt x="153" y="1472"/>
                    </a:lnTo>
                    <a:lnTo>
                      <a:pt x="164" y="1487"/>
                    </a:lnTo>
                    <a:lnTo>
                      <a:pt x="174" y="1503"/>
                    </a:lnTo>
                    <a:lnTo>
                      <a:pt x="186" y="1518"/>
                    </a:lnTo>
                    <a:lnTo>
                      <a:pt x="197" y="1534"/>
                    </a:lnTo>
                    <a:lnTo>
                      <a:pt x="208" y="1549"/>
                    </a:lnTo>
                    <a:lnTo>
                      <a:pt x="221" y="1563"/>
                    </a:lnTo>
                    <a:lnTo>
                      <a:pt x="233" y="1577"/>
                    </a:lnTo>
                    <a:lnTo>
                      <a:pt x="246" y="1591"/>
                    </a:lnTo>
                    <a:lnTo>
                      <a:pt x="258" y="1605"/>
                    </a:lnTo>
                    <a:lnTo>
                      <a:pt x="271" y="1619"/>
                    </a:lnTo>
                    <a:lnTo>
                      <a:pt x="285" y="1633"/>
                    </a:lnTo>
                    <a:lnTo>
                      <a:pt x="299" y="1646"/>
                    </a:lnTo>
                    <a:lnTo>
                      <a:pt x="313" y="1658"/>
                    </a:lnTo>
                    <a:lnTo>
                      <a:pt x="327" y="1671"/>
                    </a:lnTo>
                    <a:lnTo>
                      <a:pt x="340" y="1683"/>
                    </a:lnTo>
                    <a:lnTo>
                      <a:pt x="355" y="1696"/>
                    </a:lnTo>
                    <a:lnTo>
                      <a:pt x="370" y="1707"/>
                    </a:lnTo>
                    <a:lnTo>
                      <a:pt x="385" y="1718"/>
                    </a:lnTo>
                    <a:lnTo>
                      <a:pt x="401" y="1730"/>
                    </a:lnTo>
                    <a:lnTo>
                      <a:pt x="416" y="1740"/>
                    </a:lnTo>
                    <a:lnTo>
                      <a:pt x="432" y="1751"/>
                    </a:lnTo>
                    <a:lnTo>
                      <a:pt x="448" y="1761"/>
                    </a:lnTo>
                    <a:lnTo>
                      <a:pt x="464" y="1770"/>
                    </a:lnTo>
                    <a:lnTo>
                      <a:pt x="481" y="1780"/>
                    </a:lnTo>
                    <a:lnTo>
                      <a:pt x="497" y="1789"/>
                    </a:lnTo>
                    <a:lnTo>
                      <a:pt x="514" y="1798"/>
                    </a:lnTo>
                    <a:lnTo>
                      <a:pt x="531" y="1806"/>
                    </a:lnTo>
                    <a:lnTo>
                      <a:pt x="548" y="1815"/>
                    </a:lnTo>
                    <a:lnTo>
                      <a:pt x="565" y="1822"/>
                    </a:lnTo>
                    <a:lnTo>
                      <a:pt x="582" y="1830"/>
                    </a:lnTo>
                    <a:lnTo>
                      <a:pt x="600" y="1837"/>
                    </a:lnTo>
                    <a:lnTo>
                      <a:pt x="617" y="1845"/>
                    </a:lnTo>
                    <a:lnTo>
                      <a:pt x="635" y="1851"/>
                    </a:lnTo>
                    <a:lnTo>
                      <a:pt x="654" y="1857"/>
                    </a:lnTo>
                    <a:lnTo>
                      <a:pt x="672" y="1863"/>
                    </a:lnTo>
                    <a:lnTo>
                      <a:pt x="690" y="1868"/>
                    </a:lnTo>
                    <a:lnTo>
                      <a:pt x="708" y="1872"/>
                    </a:lnTo>
                    <a:lnTo>
                      <a:pt x="726" y="1878"/>
                    </a:lnTo>
                    <a:lnTo>
                      <a:pt x="744" y="1882"/>
                    </a:lnTo>
                    <a:lnTo>
                      <a:pt x="763" y="1886"/>
                    </a:lnTo>
                    <a:lnTo>
                      <a:pt x="781" y="1890"/>
                    </a:lnTo>
                    <a:lnTo>
                      <a:pt x="800" y="1893"/>
                    </a:lnTo>
                    <a:lnTo>
                      <a:pt x="819" y="1896"/>
                    </a:lnTo>
                    <a:lnTo>
                      <a:pt x="838" y="1898"/>
                    </a:lnTo>
                    <a:lnTo>
                      <a:pt x="856" y="1900"/>
                    </a:lnTo>
                    <a:lnTo>
                      <a:pt x="875" y="1901"/>
                    </a:lnTo>
                    <a:lnTo>
                      <a:pt x="894" y="1903"/>
                    </a:lnTo>
                    <a:lnTo>
                      <a:pt x="913" y="1903"/>
                    </a:lnTo>
                    <a:lnTo>
                      <a:pt x="931" y="1904"/>
                    </a:lnTo>
                    <a:lnTo>
                      <a:pt x="951" y="1904"/>
                    </a:lnTo>
                    <a:lnTo>
                      <a:pt x="970" y="1904"/>
                    </a:lnTo>
                    <a:lnTo>
                      <a:pt x="989" y="1903"/>
                    </a:lnTo>
                    <a:lnTo>
                      <a:pt x="1007" y="1903"/>
                    </a:lnTo>
                    <a:lnTo>
                      <a:pt x="1026" y="1901"/>
                    </a:lnTo>
                    <a:lnTo>
                      <a:pt x="1045" y="1900"/>
                    </a:lnTo>
                    <a:lnTo>
                      <a:pt x="1063" y="1898"/>
                    </a:lnTo>
                    <a:lnTo>
                      <a:pt x="1083" y="1896"/>
                    </a:lnTo>
                    <a:lnTo>
                      <a:pt x="1102" y="1893"/>
                    </a:lnTo>
                    <a:lnTo>
                      <a:pt x="1120" y="1890"/>
                    </a:lnTo>
                    <a:lnTo>
                      <a:pt x="1139" y="1886"/>
                    </a:lnTo>
                    <a:lnTo>
                      <a:pt x="1157" y="1882"/>
                    </a:lnTo>
                    <a:lnTo>
                      <a:pt x="1175" y="1878"/>
                    </a:lnTo>
                    <a:lnTo>
                      <a:pt x="1193" y="1872"/>
                    </a:lnTo>
                    <a:lnTo>
                      <a:pt x="1213" y="1868"/>
                    </a:lnTo>
                    <a:lnTo>
                      <a:pt x="1231" y="1863"/>
                    </a:lnTo>
                    <a:lnTo>
                      <a:pt x="1249" y="1857"/>
                    </a:lnTo>
                    <a:lnTo>
                      <a:pt x="1266" y="1851"/>
                    </a:lnTo>
                    <a:lnTo>
                      <a:pt x="1284" y="184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4" name="Freeform 83"/>
              <p:cNvSpPr>
                <a:spLocks/>
              </p:cNvSpPr>
              <p:nvPr/>
            </p:nvSpPr>
            <p:spPr bwMode="auto">
              <a:xfrm>
                <a:off x="3771" y="1501"/>
                <a:ext cx="380" cy="548"/>
              </a:xfrm>
              <a:custGeom>
                <a:avLst/>
                <a:gdLst>
                  <a:gd name="T0" fmla="*/ 0 w 618"/>
                  <a:gd name="T1" fmla="*/ 126 h 893"/>
                  <a:gd name="T2" fmla="*/ 2 w 618"/>
                  <a:gd name="T3" fmla="*/ 125 h 893"/>
                  <a:gd name="T4" fmla="*/ 6 w 618"/>
                  <a:gd name="T5" fmla="*/ 125 h 893"/>
                  <a:gd name="T6" fmla="*/ 7 w 618"/>
                  <a:gd name="T7" fmla="*/ 123 h 893"/>
                  <a:gd name="T8" fmla="*/ 10 w 618"/>
                  <a:gd name="T9" fmla="*/ 122 h 893"/>
                  <a:gd name="T10" fmla="*/ 12 w 618"/>
                  <a:gd name="T11" fmla="*/ 122 h 893"/>
                  <a:gd name="T12" fmla="*/ 15 w 618"/>
                  <a:gd name="T13" fmla="*/ 120 h 893"/>
                  <a:gd name="T14" fmla="*/ 17 w 618"/>
                  <a:gd name="T15" fmla="*/ 118 h 893"/>
                  <a:gd name="T16" fmla="*/ 20 w 618"/>
                  <a:gd name="T17" fmla="*/ 117 h 893"/>
                  <a:gd name="T18" fmla="*/ 22 w 618"/>
                  <a:gd name="T19" fmla="*/ 116 h 893"/>
                  <a:gd name="T20" fmla="*/ 24 w 618"/>
                  <a:gd name="T21" fmla="*/ 115 h 893"/>
                  <a:gd name="T22" fmla="*/ 26 w 618"/>
                  <a:gd name="T23" fmla="*/ 114 h 893"/>
                  <a:gd name="T24" fmla="*/ 29 w 618"/>
                  <a:gd name="T25" fmla="*/ 112 h 893"/>
                  <a:gd name="T26" fmla="*/ 31 w 618"/>
                  <a:gd name="T27" fmla="*/ 110 h 893"/>
                  <a:gd name="T28" fmla="*/ 33 w 618"/>
                  <a:gd name="T29" fmla="*/ 109 h 893"/>
                  <a:gd name="T30" fmla="*/ 35 w 618"/>
                  <a:gd name="T31" fmla="*/ 107 h 893"/>
                  <a:gd name="T32" fmla="*/ 38 w 618"/>
                  <a:gd name="T33" fmla="*/ 106 h 893"/>
                  <a:gd name="T34" fmla="*/ 40 w 618"/>
                  <a:gd name="T35" fmla="*/ 104 h 893"/>
                  <a:gd name="T36" fmla="*/ 42 w 618"/>
                  <a:gd name="T37" fmla="*/ 102 h 893"/>
                  <a:gd name="T38" fmla="*/ 44 w 618"/>
                  <a:gd name="T39" fmla="*/ 100 h 893"/>
                  <a:gd name="T40" fmla="*/ 46 w 618"/>
                  <a:gd name="T41" fmla="*/ 98 h 893"/>
                  <a:gd name="T42" fmla="*/ 47 w 618"/>
                  <a:gd name="T43" fmla="*/ 97 h 893"/>
                  <a:gd name="T44" fmla="*/ 50 w 618"/>
                  <a:gd name="T45" fmla="*/ 95 h 893"/>
                  <a:gd name="T46" fmla="*/ 52 w 618"/>
                  <a:gd name="T47" fmla="*/ 93 h 893"/>
                  <a:gd name="T48" fmla="*/ 53 w 618"/>
                  <a:gd name="T49" fmla="*/ 91 h 893"/>
                  <a:gd name="T50" fmla="*/ 55 w 618"/>
                  <a:gd name="T51" fmla="*/ 89 h 893"/>
                  <a:gd name="T52" fmla="*/ 57 w 618"/>
                  <a:gd name="T53" fmla="*/ 87 h 893"/>
                  <a:gd name="T54" fmla="*/ 58 w 618"/>
                  <a:gd name="T55" fmla="*/ 85 h 893"/>
                  <a:gd name="T56" fmla="*/ 60 w 618"/>
                  <a:gd name="T57" fmla="*/ 82 h 893"/>
                  <a:gd name="T58" fmla="*/ 62 w 618"/>
                  <a:gd name="T59" fmla="*/ 80 h 893"/>
                  <a:gd name="T60" fmla="*/ 63 w 618"/>
                  <a:gd name="T61" fmla="*/ 78 h 893"/>
                  <a:gd name="T62" fmla="*/ 65 w 618"/>
                  <a:gd name="T63" fmla="*/ 75 h 893"/>
                  <a:gd name="T64" fmla="*/ 66 w 618"/>
                  <a:gd name="T65" fmla="*/ 74 h 893"/>
                  <a:gd name="T66" fmla="*/ 68 w 618"/>
                  <a:gd name="T67" fmla="*/ 72 h 893"/>
                  <a:gd name="T68" fmla="*/ 69 w 618"/>
                  <a:gd name="T69" fmla="*/ 69 h 893"/>
                  <a:gd name="T70" fmla="*/ 71 w 618"/>
                  <a:gd name="T71" fmla="*/ 67 h 893"/>
                  <a:gd name="T72" fmla="*/ 72 w 618"/>
                  <a:gd name="T73" fmla="*/ 64 h 893"/>
                  <a:gd name="T74" fmla="*/ 73 w 618"/>
                  <a:gd name="T75" fmla="*/ 62 h 893"/>
                  <a:gd name="T76" fmla="*/ 74 w 618"/>
                  <a:gd name="T77" fmla="*/ 60 h 893"/>
                  <a:gd name="T78" fmla="*/ 76 w 618"/>
                  <a:gd name="T79" fmla="*/ 57 h 893"/>
                  <a:gd name="T80" fmla="*/ 77 w 618"/>
                  <a:gd name="T81" fmla="*/ 55 h 893"/>
                  <a:gd name="T82" fmla="*/ 77 w 618"/>
                  <a:gd name="T83" fmla="*/ 52 h 893"/>
                  <a:gd name="T84" fmla="*/ 79 w 618"/>
                  <a:gd name="T85" fmla="*/ 50 h 893"/>
                  <a:gd name="T86" fmla="*/ 80 w 618"/>
                  <a:gd name="T87" fmla="*/ 47 h 893"/>
                  <a:gd name="T88" fmla="*/ 81 w 618"/>
                  <a:gd name="T89" fmla="*/ 45 h 893"/>
                  <a:gd name="T90" fmla="*/ 82 w 618"/>
                  <a:gd name="T91" fmla="*/ 42 h 893"/>
                  <a:gd name="T92" fmla="*/ 82 w 618"/>
                  <a:gd name="T93" fmla="*/ 40 h 893"/>
                  <a:gd name="T94" fmla="*/ 83 w 618"/>
                  <a:gd name="T95" fmla="*/ 37 h 893"/>
                  <a:gd name="T96" fmla="*/ 84 w 618"/>
                  <a:gd name="T97" fmla="*/ 34 h 893"/>
                  <a:gd name="T98" fmla="*/ 84 w 618"/>
                  <a:gd name="T99" fmla="*/ 32 h 893"/>
                  <a:gd name="T100" fmla="*/ 85 w 618"/>
                  <a:gd name="T101" fmla="*/ 29 h 893"/>
                  <a:gd name="T102" fmla="*/ 85 w 618"/>
                  <a:gd name="T103" fmla="*/ 27 h 893"/>
                  <a:gd name="T104" fmla="*/ 86 w 618"/>
                  <a:gd name="T105" fmla="*/ 24 h 893"/>
                  <a:gd name="T106" fmla="*/ 87 w 618"/>
                  <a:gd name="T107" fmla="*/ 21 h 893"/>
                  <a:gd name="T108" fmla="*/ 87 w 618"/>
                  <a:gd name="T109" fmla="*/ 19 h 893"/>
                  <a:gd name="T110" fmla="*/ 87 w 618"/>
                  <a:gd name="T111" fmla="*/ 16 h 893"/>
                  <a:gd name="T112" fmla="*/ 88 w 618"/>
                  <a:gd name="T113" fmla="*/ 14 h 893"/>
                  <a:gd name="T114" fmla="*/ 88 w 618"/>
                  <a:gd name="T115" fmla="*/ 11 h 893"/>
                  <a:gd name="T116" fmla="*/ 88 w 618"/>
                  <a:gd name="T117" fmla="*/ 8 h 893"/>
                  <a:gd name="T118" fmla="*/ 89 w 618"/>
                  <a:gd name="T119" fmla="*/ 6 h 893"/>
                  <a:gd name="T120" fmla="*/ 89 w 618"/>
                  <a:gd name="T121" fmla="*/ 2 h 893"/>
                  <a:gd name="T122" fmla="*/ 89 w 618"/>
                  <a:gd name="T123" fmla="*/ 0 h 8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18" h="893">
                    <a:moveTo>
                      <a:pt x="0" y="893"/>
                    </a:moveTo>
                    <a:lnTo>
                      <a:pt x="18" y="885"/>
                    </a:lnTo>
                    <a:lnTo>
                      <a:pt x="35" y="878"/>
                    </a:lnTo>
                    <a:lnTo>
                      <a:pt x="52" y="870"/>
                    </a:lnTo>
                    <a:lnTo>
                      <a:pt x="70" y="863"/>
                    </a:lnTo>
                    <a:lnTo>
                      <a:pt x="87" y="854"/>
                    </a:lnTo>
                    <a:lnTo>
                      <a:pt x="103" y="846"/>
                    </a:lnTo>
                    <a:lnTo>
                      <a:pt x="120" y="837"/>
                    </a:lnTo>
                    <a:lnTo>
                      <a:pt x="137" y="828"/>
                    </a:lnTo>
                    <a:lnTo>
                      <a:pt x="153" y="818"/>
                    </a:lnTo>
                    <a:lnTo>
                      <a:pt x="169" y="809"/>
                    </a:lnTo>
                    <a:lnTo>
                      <a:pt x="185" y="799"/>
                    </a:lnTo>
                    <a:lnTo>
                      <a:pt x="201" y="788"/>
                    </a:lnTo>
                    <a:lnTo>
                      <a:pt x="217" y="778"/>
                    </a:lnTo>
                    <a:lnTo>
                      <a:pt x="232" y="766"/>
                    </a:lnTo>
                    <a:lnTo>
                      <a:pt x="247" y="755"/>
                    </a:lnTo>
                    <a:lnTo>
                      <a:pt x="262" y="744"/>
                    </a:lnTo>
                    <a:lnTo>
                      <a:pt x="277" y="731"/>
                    </a:lnTo>
                    <a:lnTo>
                      <a:pt x="291" y="719"/>
                    </a:lnTo>
                    <a:lnTo>
                      <a:pt x="306" y="706"/>
                    </a:lnTo>
                    <a:lnTo>
                      <a:pt x="319" y="694"/>
                    </a:lnTo>
                    <a:lnTo>
                      <a:pt x="332" y="681"/>
                    </a:lnTo>
                    <a:lnTo>
                      <a:pt x="346" y="667"/>
                    </a:lnTo>
                    <a:lnTo>
                      <a:pt x="359" y="653"/>
                    </a:lnTo>
                    <a:lnTo>
                      <a:pt x="372" y="639"/>
                    </a:lnTo>
                    <a:lnTo>
                      <a:pt x="384" y="625"/>
                    </a:lnTo>
                    <a:lnTo>
                      <a:pt x="397" y="611"/>
                    </a:lnTo>
                    <a:lnTo>
                      <a:pt x="409" y="597"/>
                    </a:lnTo>
                    <a:lnTo>
                      <a:pt x="421" y="582"/>
                    </a:lnTo>
                    <a:lnTo>
                      <a:pt x="432" y="566"/>
                    </a:lnTo>
                    <a:lnTo>
                      <a:pt x="443" y="551"/>
                    </a:lnTo>
                    <a:lnTo>
                      <a:pt x="454" y="535"/>
                    </a:lnTo>
                    <a:lnTo>
                      <a:pt x="464" y="520"/>
                    </a:lnTo>
                    <a:lnTo>
                      <a:pt x="475" y="504"/>
                    </a:lnTo>
                    <a:lnTo>
                      <a:pt x="484" y="487"/>
                    </a:lnTo>
                    <a:lnTo>
                      <a:pt x="494" y="471"/>
                    </a:lnTo>
                    <a:lnTo>
                      <a:pt x="503" y="455"/>
                    </a:lnTo>
                    <a:lnTo>
                      <a:pt x="512" y="438"/>
                    </a:lnTo>
                    <a:lnTo>
                      <a:pt x="521" y="421"/>
                    </a:lnTo>
                    <a:lnTo>
                      <a:pt x="528" y="404"/>
                    </a:lnTo>
                    <a:lnTo>
                      <a:pt x="537" y="387"/>
                    </a:lnTo>
                    <a:lnTo>
                      <a:pt x="544" y="369"/>
                    </a:lnTo>
                    <a:lnTo>
                      <a:pt x="550" y="352"/>
                    </a:lnTo>
                    <a:lnTo>
                      <a:pt x="558" y="334"/>
                    </a:lnTo>
                    <a:lnTo>
                      <a:pt x="564" y="317"/>
                    </a:lnTo>
                    <a:lnTo>
                      <a:pt x="571" y="299"/>
                    </a:lnTo>
                    <a:lnTo>
                      <a:pt x="576" y="280"/>
                    </a:lnTo>
                    <a:lnTo>
                      <a:pt x="581" y="262"/>
                    </a:lnTo>
                    <a:lnTo>
                      <a:pt x="587" y="244"/>
                    </a:lnTo>
                    <a:lnTo>
                      <a:pt x="591" y="225"/>
                    </a:lnTo>
                    <a:lnTo>
                      <a:pt x="595" y="207"/>
                    </a:lnTo>
                    <a:lnTo>
                      <a:pt x="599" y="189"/>
                    </a:lnTo>
                    <a:lnTo>
                      <a:pt x="603" y="170"/>
                    </a:lnTo>
                    <a:lnTo>
                      <a:pt x="606" y="152"/>
                    </a:lnTo>
                    <a:lnTo>
                      <a:pt x="609" y="132"/>
                    </a:lnTo>
                    <a:lnTo>
                      <a:pt x="611" y="114"/>
                    </a:lnTo>
                    <a:lnTo>
                      <a:pt x="613" y="95"/>
                    </a:lnTo>
                    <a:lnTo>
                      <a:pt x="615" y="76"/>
                    </a:lnTo>
                    <a:lnTo>
                      <a:pt x="616" y="57"/>
                    </a:lnTo>
                    <a:lnTo>
                      <a:pt x="618" y="39"/>
                    </a:lnTo>
                    <a:lnTo>
                      <a:pt x="618" y="20"/>
                    </a:lnTo>
                    <a:lnTo>
                      <a:pt x="61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5" name="Line 84"/>
              <p:cNvSpPr>
                <a:spLocks noChangeShapeType="1"/>
              </p:cNvSpPr>
              <p:nvPr/>
            </p:nvSpPr>
            <p:spPr bwMode="auto">
              <a:xfrm>
                <a:off x="2977" y="725"/>
                <a:ext cx="1174" cy="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6" name="Freeform 85"/>
              <p:cNvSpPr>
                <a:spLocks/>
              </p:cNvSpPr>
              <p:nvPr/>
            </p:nvSpPr>
            <p:spPr bwMode="auto">
              <a:xfrm>
                <a:off x="3874" y="228"/>
                <a:ext cx="277" cy="497"/>
              </a:xfrm>
              <a:custGeom>
                <a:avLst/>
                <a:gdLst>
                  <a:gd name="T0" fmla="*/ 67 w 445"/>
                  <a:gd name="T1" fmla="*/ 115 h 806"/>
                  <a:gd name="T2" fmla="*/ 67 w 445"/>
                  <a:gd name="T3" fmla="*/ 112 h 806"/>
                  <a:gd name="T4" fmla="*/ 67 w 445"/>
                  <a:gd name="T5" fmla="*/ 109 h 806"/>
                  <a:gd name="T6" fmla="*/ 66 w 445"/>
                  <a:gd name="T7" fmla="*/ 105 h 806"/>
                  <a:gd name="T8" fmla="*/ 66 w 445"/>
                  <a:gd name="T9" fmla="*/ 102 h 806"/>
                  <a:gd name="T10" fmla="*/ 65 w 445"/>
                  <a:gd name="T11" fmla="*/ 99 h 806"/>
                  <a:gd name="T12" fmla="*/ 65 w 445"/>
                  <a:gd name="T13" fmla="*/ 96 h 806"/>
                  <a:gd name="T14" fmla="*/ 65 w 445"/>
                  <a:gd name="T15" fmla="*/ 92 h 806"/>
                  <a:gd name="T16" fmla="*/ 64 w 445"/>
                  <a:gd name="T17" fmla="*/ 90 h 806"/>
                  <a:gd name="T18" fmla="*/ 63 w 445"/>
                  <a:gd name="T19" fmla="*/ 86 h 806"/>
                  <a:gd name="T20" fmla="*/ 63 w 445"/>
                  <a:gd name="T21" fmla="*/ 83 h 806"/>
                  <a:gd name="T22" fmla="*/ 62 w 445"/>
                  <a:gd name="T23" fmla="*/ 80 h 806"/>
                  <a:gd name="T24" fmla="*/ 61 w 445"/>
                  <a:gd name="T25" fmla="*/ 77 h 806"/>
                  <a:gd name="T26" fmla="*/ 60 w 445"/>
                  <a:gd name="T27" fmla="*/ 74 h 806"/>
                  <a:gd name="T28" fmla="*/ 59 w 445"/>
                  <a:gd name="T29" fmla="*/ 71 h 806"/>
                  <a:gd name="T30" fmla="*/ 58 w 445"/>
                  <a:gd name="T31" fmla="*/ 68 h 806"/>
                  <a:gd name="T32" fmla="*/ 57 w 445"/>
                  <a:gd name="T33" fmla="*/ 65 h 806"/>
                  <a:gd name="T34" fmla="*/ 55 w 445"/>
                  <a:gd name="T35" fmla="*/ 62 h 806"/>
                  <a:gd name="T36" fmla="*/ 54 w 445"/>
                  <a:gd name="T37" fmla="*/ 59 h 806"/>
                  <a:gd name="T38" fmla="*/ 53 w 445"/>
                  <a:gd name="T39" fmla="*/ 56 h 806"/>
                  <a:gd name="T40" fmla="*/ 51 w 445"/>
                  <a:gd name="T41" fmla="*/ 54 h 806"/>
                  <a:gd name="T42" fmla="*/ 50 w 445"/>
                  <a:gd name="T43" fmla="*/ 51 h 806"/>
                  <a:gd name="T44" fmla="*/ 48 w 445"/>
                  <a:gd name="T45" fmla="*/ 48 h 806"/>
                  <a:gd name="T46" fmla="*/ 46 w 445"/>
                  <a:gd name="T47" fmla="*/ 45 h 806"/>
                  <a:gd name="T48" fmla="*/ 45 w 445"/>
                  <a:gd name="T49" fmla="*/ 43 h 806"/>
                  <a:gd name="T50" fmla="*/ 42 w 445"/>
                  <a:gd name="T51" fmla="*/ 39 h 806"/>
                  <a:gd name="T52" fmla="*/ 40 w 445"/>
                  <a:gd name="T53" fmla="*/ 37 h 806"/>
                  <a:gd name="T54" fmla="*/ 39 w 445"/>
                  <a:gd name="T55" fmla="*/ 35 h 806"/>
                  <a:gd name="T56" fmla="*/ 37 w 445"/>
                  <a:gd name="T57" fmla="*/ 32 h 806"/>
                  <a:gd name="T58" fmla="*/ 35 w 445"/>
                  <a:gd name="T59" fmla="*/ 30 h 806"/>
                  <a:gd name="T60" fmla="*/ 32 w 445"/>
                  <a:gd name="T61" fmla="*/ 27 h 806"/>
                  <a:gd name="T62" fmla="*/ 31 w 445"/>
                  <a:gd name="T63" fmla="*/ 25 h 806"/>
                  <a:gd name="T64" fmla="*/ 28 w 445"/>
                  <a:gd name="T65" fmla="*/ 22 h 806"/>
                  <a:gd name="T66" fmla="*/ 26 w 445"/>
                  <a:gd name="T67" fmla="*/ 20 h 806"/>
                  <a:gd name="T68" fmla="*/ 24 w 445"/>
                  <a:gd name="T69" fmla="*/ 18 h 806"/>
                  <a:gd name="T70" fmla="*/ 21 w 445"/>
                  <a:gd name="T71" fmla="*/ 15 h 806"/>
                  <a:gd name="T72" fmla="*/ 19 w 445"/>
                  <a:gd name="T73" fmla="*/ 14 h 806"/>
                  <a:gd name="T74" fmla="*/ 16 w 445"/>
                  <a:gd name="T75" fmla="*/ 11 h 806"/>
                  <a:gd name="T76" fmla="*/ 14 w 445"/>
                  <a:gd name="T77" fmla="*/ 9 h 806"/>
                  <a:gd name="T78" fmla="*/ 11 w 445"/>
                  <a:gd name="T79" fmla="*/ 7 h 806"/>
                  <a:gd name="T80" fmla="*/ 9 w 445"/>
                  <a:gd name="T81" fmla="*/ 6 h 806"/>
                  <a:gd name="T82" fmla="*/ 6 w 445"/>
                  <a:gd name="T83" fmla="*/ 4 h 806"/>
                  <a:gd name="T84" fmla="*/ 2 w 445"/>
                  <a:gd name="T85" fmla="*/ 1 h 806"/>
                  <a:gd name="T86" fmla="*/ 0 w 445"/>
                  <a:gd name="T87" fmla="*/ 0 h 8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5" h="806">
                    <a:moveTo>
                      <a:pt x="445" y="806"/>
                    </a:moveTo>
                    <a:lnTo>
                      <a:pt x="445" y="794"/>
                    </a:lnTo>
                    <a:lnTo>
                      <a:pt x="445" y="783"/>
                    </a:lnTo>
                    <a:lnTo>
                      <a:pt x="445" y="773"/>
                    </a:lnTo>
                    <a:lnTo>
                      <a:pt x="443" y="761"/>
                    </a:lnTo>
                    <a:lnTo>
                      <a:pt x="443" y="750"/>
                    </a:lnTo>
                    <a:lnTo>
                      <a:pt x="442" y="740"/>
                    </a:lnTo>
                    <a:lnTo>
                      <a:pt x="442" y="728"/>
                    </a:lnTo>
                    <a:lnTo>
                      <a:pt x="441" y="717"/>
                    </a:lnTo>
                    <a:lnTo>
                      <a:pt x="440" y="707"/>
                    </a:lnTo>
                    <a:lnTo>
                      <a:pt x="438" y="695"/>
                    </a:lnTo>
                    <a:lnTo>
                      <a:pt x="437" y="684"/>
                    </a:lnTo>
                    <a:lnTo>
                      <a:pt x="436" y="674"/>
                    </a:lnTo>
                    <a:lnTo>
                      <a:pt x="434" y="663"/>
                    </a:lnTo>
                    <a:lnTo>
                      <a:pt x="433" y="651"/>
                    </a:lnTo>
                    <a:lnTo>
                      <a:pt x="431" y="641"/>
                    </a:lnTo>
                    <a:lnTo>
                      <a:pt x="429" y="630"/>
                    </a:lnTo>
                    <a:lnTo>
                      <a:pt x="426" y="619"/>
                    </a:lnTo>
                    <a:lnTo>
                      <a:pt x="424" y="609"/>
                    </a:lnTo>
                    <a:lnTo>
                      <a:pt x="422" y="597"/>
                    </a:lnTo>
                    <a:lnTo>
                      <a:pt x="420" y="586"/>
                    </a:lnTo>
                    <a:lnTo>
                      <a:pt x="417" y="576"/>
                    </a:lnTo>
                    <a:lnTo>
                      <a:pt x="415" y="565"/>
                    </a:lnTo>
                    <a:lnTo>
                      <a:pt x="412" y="554"/>
                    </a:lnTo>
                    <a:lnTo>
                      <a:pt x="408" y="544"/>
                    </a:lnTo>
                    <a:lnTo>
                      <a:pt x="405" y="533"/>
                    </a:lnTo>
                    <a:lnTo>
                      <a:pt x="402" y="523"/>
                    </a:lnTo>
                    <a:lnTo>
                      <a:pt x="399" y="512"/>
                    </a:lnTo>
                    <a:lnTo>
                      <a:pt x="396" y="502"/>
                    </a:lnTo>
                    <a:lnTo>
                      <a:pt x="391" y="492"/>
                    </a:lnTo>
                    <a:lnTo>
                      <a:pt x="388" y="481"/>
                    </a:lnTo>
                    <a:lnTo>
                      <a:pt x="384" y="470"/>
                    </a:lnTo>
                    <a:lnTo>
                      <a:pt x="381" y="461"/>
                    </a:lnTo>
                    <a:lnTo>
                      <a:pt x="376" y="450"/>
                    </a:lnTo>
                    <a:lnTo>
                      <a:pt x="372" y="439"/>
                    </a:lnTo>
                    <a:lnTo>
                      <a:pt x="368" y="430"/>
                    </a:lnTo>
                    <a:lnTo>
                      <a:pt x="364" y="419"/>
                    </a:lnTo>
                    <a:lnTo>
                      <a:pt x="359" y="410"/>
                    </a:lnTo>
                    <a:lnTo>
                      <a:pt x="354" y="400"/>
                    </a:lnTo>
                    <a:lnTo>
                      <a:pt x="350" y="389"/>
                    </a:lnTo>
                    <a:lnTo>
                      <a:pt x="344" y="380"/>
                    </a:lnTo>
                    <a:lnTo>
                      <a:pt x="339" y="370"/>
                    </a:lnTo>
                    <a:lnTo>
                      <a:pt x="335" y="360"/>
                    </a:lnTo>
                    <a:lnTo>
                      <a:pt x="330" y="350"/>
                    </a:lnTo>
                    <a:lnTo>
                      <a:pt x="324" y="340"/>
                    </a:lnTo>
                    <a:lnTo>
                      <a:pt x="319" y="331"/>
                    </a:lnTo>
                    <a:lnTo>
                      <a:pt x="312" y="321"/>
                    </a:lnTo>
                    <a:lnTo>
                      <a:pt x="307" y="312"/>
                    </a:lnTo>
                    <a:lnTo>
                      <a:pt x="302" y="303"/>
                    </a:lnTo>
                    <a:lnTo>
                      <a:pt x="295" y="294"/>
                    </a:lnTo>
                    <a:lnTo>
                      <a:pt x="290" y="284"/>
                    </a:lnTo>
                    <a:lnTo>
                      <a:pt x="284" y="274"/>
                    </a:lnTo>
                    <a:lnTo>
                      <a:pt x="277" y="266"/>
                    </a:lnTo>
                    <a:lnTo>
                      <a:pt x="271" y="256"/>
                    </a:lnTo>
                    <a:lnTo>
                      <a:pt x="265" y="248"/>
                    </a:lnTo>
                    <a:lnTo>
                      <a:pt x="258" y="239"/>
                    </a:lnTo>
                    <a:lnTo>
                      <a:pt x="252" y="230"/>
                    </a:lnTo>
                    <a:lnTo>
                      <a:pt x="244" y="221"/>
                    </a:lnTo>
                    <a:lnTo>
                      <a:pt x="238" y="213"/>
                    </a:lnTo>
                    <a:lnTo>
                      <a:pt x="232" y="204"/>
                    </a:lnTo>
                    <a:lnTo>
                      <a:pt x="224" y="196"/>
                    </a:lnTo>
                    <a:lnTo>
                      <a:pt x="217" y="187"/>
                    </a:lnTo>
                    <a:lnTo>
                      <a:pt x="209" y="179"/>
                    </a:lnTo>
                    <a:lnTo>
                      <a:pt x="203" y="170"/>
                    </a:lnTo>
                    <a:lnTo>
                      <a:pt x="195" y="163"/>
                    </a:lnTo>
                    <a:lnTo>
                      <a:pt x="188" y="154"/>
                    </a:lnTo>
                    <a:lnTo>
                      <a:pt x="180" y="147"/>
                    </a:lnTo>
                    <a:lnTo>
                      <a:pt x="172" y="138"/>
                    </a:lnTo>
                    <a:lnTo>
                      <a:pt x="164" y="131"/>
                    </a:lnTo>
                    <a:lnTo>
                      <a:pt x="157" y="123"/>
                    </a:lnTo>
                    <a:lnTo>
                      <a:pt x="149" y="115"/>
                    </a:lnTo>
                    <a:lnTo>
                      <a:pt x="141" y="107"/>
                    </a:lnTo>
                    <a:lnTo>
                      <a:pt x="133" y="100"/>
                    </a:lnTo>
                    <a:lnTo>
                      <a:pt x="124" y="92"/>
                    </a:lnTo>
                    <a:lnTo>
                      <a:pt x="115" y="85"/>
                    </a:lnTo>
                    <a:lnTo>
                      <a:pt x="108" y="78"/>
                    </a:lnTo>
                    <a:lnTo>
                      <a:pt x="100" y="71"/>
                    </a:lnTo>
                    <a:lnTo>
                      <a:pt x="91" y="65"/>
                    </a:lnTo>
                    <a:lnTo>
                      <a:pt x="81" y="57"/>
                    </a:lnTo>
                    <a:lnTo>
                      <a:pt x="73" y="51"/>
                    </a:lnTo>
                    <a:lnTo>
                      <a:pt x="64" y="43"/>
                    </a:lnTo>
                    <a:lnTo>
                      <a:pt x="56" y="37"/>
                    </a:lnTo>
                    <a:lnTo>
                      <a:pt x="46" y="31"/>
                    </a:lnTo>
                    <a:lnTo>
                      <a:pt x="38" y="24"/>
                    </a:lnTo>
                    <a:lnTo>
                      <a:pt x="28" y="18"/>
                    </a:lnTo>
                    <a:lnTo>
                      <a:pt x="20" y="12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7" name="Freeform 86"/>
              <p:cNvSpPr>
                <a:spLocks/>
              </p:cNvSpPr>
              <p:nvPr/>
            </p:nvSpPr>
            <p:spPr bwMode="auto">
              <a:xfrm>
                <a:off x="2977" y="228"/>
                <a:ext cx="276" cy="497"/>
              </a:xfrm>
              <a:custGeom>
                <a:avLst/>
                <a:gdLst>
                  <a:gd name="T0" fmla="*/ 65 w 444"/>
                  <a:gd name="T1" fmla="*/ 1 h 806"/>
                  <a:gd name="T2" fmla="*/ 62 w 444"/>
                  <a:gd name="T3" fmla="*/ 2 h 806"/>
                  <a:gd name="T4" fmla="*/ 60 w 444"/>
                  <a:gd name="T5" fmla="*/ 4 h 806"/>
                  <a:gd name="T6" fmla="*/ 57 w 444"/>
                  <a:gd name="T7" fmla="*/ 6 h 806"/>
                  <a:gd name="T8" fmla="*/ 54 w 444"/>
                  <a:gd name="T9" fmla="*/ 9 h 806"/>
                  <a:gd name="T10" fmla="*/ 52 w 444"/>
                  <a:gd name="T11" fmla="*/ 10 h 806"/>
                  <a:gd name="T12" fmla="*/ 49 w 444"/>
                  <a:gd name="T13" fmla="*/ 12 h 806"/>
                  <a:gd name="T14" fmla="*/ 47 w 444"/>
                  <a:gd name="T15" fmla="*/ 14 h 806"/>
                  <a:gd name="T16" fmla="*/ 44 w 444"/>
                  <a:gd name="T17" fmla="*/ 17 h 806"/>
                  <a:gd name="T18" fmla="*/ 42 w 444"/>
                  <a:gd name="T19" fmla="*/ 19 h 806"/>
                  <a:gd name="T20" fmla="*/ 40 w 444"/>
                  <a:gd name="T21" fmla="*/ 22 h 806"/>
                  <a:gd name="T22" fmla="*/ 37 w 444"/>
                  <a:gd name="T23" fmla="*/ 23 h 806"/>
                  <a:gd name="T24" fmla="*/ 35 w 444"/>
                  <a:gd name="T25" fmla="*/ 26 h 806"/>
                  <a:gd name="T26" fmla="*/ 33 w 444"/>
                  <a:gd name="T27" fmla="*/ 28 h 806"/>
                  <a:gd name="T28" fmla="*/ 31 w 444"/>
                  <a:gd name="T29" fmla="*/ 31 h 806"/>
                  <a:gd name="T30" fmla="*/ 29 w 444"/>
                  <a:gd name="T31" fmla="*/ 33 h 806"/>
                  <a:gd name="T32" fmla="*/ 27 w 444"/>
                  <a:gd name="T33" fmla="*/ 36 h 806"/>
                  <a:gd name="T34" fmla="*/ 25 w 444"/>
                  <a:gd name="T35" fmla="*/ 38 h 806"/>
                  <a:gd name="T36" fmla="*/ 23 w 444"/>
                  <a:gd name="T37" fmla="*/ 41 h 806"/>
                  <a:gd name="T38" fmla="*/ 21 w 444"/>
                  <a:gd name="T39" fmla="*/ 44 h 806"/>
                  <a:gd name="T40" fmla="*/ 20 w 444"/>
                  <a:gd name="T41" fmla="*/ 46 h 806"/>
                  <a:gd name="T42" fmla="*/ 18 w 444"/>
                  <a:gd name="T43" fmla="*/ 49 h 806"/>
                  <a:gd name="T44" fmla="*/ 16 w 444"/>
                  <a:gd name="T45" fmla="*/ 52 h 806"/>
                  <a:gd name="T46" fmla="*/ 15 w 444"/>
                  <a:gd name="T47" fmla="*/ 55 h 806"/>
                  <a:gd name="T48" fmla="*/ 14 w 444"/>
                  <a:gd name="T49" fmla="*/ 58 h 806"/>
                  <a:gd name="T50" fmla="*/ 12 w 444"/>
                  <a:gd name="T51" fmla="*/ 60 h 806"/>
                  <a:gd name="T52" fmla="*/ 11 w 444"/>
                  <a:gd name="T53" fmla="*/ 64 h 806"/>
                  <a:gd name="T54" fmla="*/ 10 w 444"/>
                  <a:gd name="T55" fmla="*/ 67 h 806"/>
                  <a:gd name="T56" fmla="*/ 9 w 444"/>
                  <a:gd name="T57" fmla="*/ 70 h 806"/>
                  <a:gd name="T58" fmla="*/ 7 w 444"/>
                  <a:gd name="T59" fmla="*/ 73 h 806"/>
                  <a:gd name="T60" fmla="*/ 6 w 444"/>
                  <a:gd name="T61" fmla="*/ 76 h 806"/>
                  <a:gd name="T62" fmla="*/ 6 w 444"/>
                  <a:gd name="T63" fmla="*/ 79 h 806"/>
                  <a:gd name="T64" fmla="*/ 4 w 444"/>
                  <a:gd name="T65" fmla="*/ 82 h 806"/>
                  <a:gd name="T66" fmla="*/ 4 w 444"/>
                  <a:gd name="T67" fmla="*/ 85 h 806"/>
                  <a:gd name="T68" fmla="*/ 2 w 444"/>
                  <a:gd name="T69" fmla="*/ 88 h 806"/>
                  <a:gd name="T70" fmla="*/ 2 w 444"/>
                  <a:gd name="T71" fmla="*/ 91 h 806"/>
                  <a:gd name="T72" fmla="*/ 1 w 444"/>
                  <a:gd name="T73" fmla="*/ 94 h 806"/>
                  <a:gd name="T74" fmla="*/ 1 w 444"/>
                  <a:gd name="T75" fmla="*/ 97 h 806"/>
                  <a:gd name="T76" fmla="*/ 1 w 444"/>
                  <a:gd name="T77" fmla="*/ 101 h 806"/>
                  <a:gd name="T78" fmla="*/ 1 w 444"/>
                  <a:gd name="T79" fmla="*/ 104 h 806"/>
                  <a:gd name="T80" fmla="*/ 1 w 444"/>
                  <a:gd name="T81" fmla="*/ 107 h 806"/>
                  <a:gd name="T82" fmla="*/ 1 w 444"/>
                  <a:gd name="T83" fmla="*/ 110 h 806"/>
                  <a:gd name="T84" fmla="*/ 0 w 444"/>
                  <a:gd name="T85" fmla="*/ 113 h 806"/>
                  <a:gd name="T86" fmla="*/ 0 w 444"/>
                  <a:gd name="T87" fmla="*/ 117 h 8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4" h="806">
                    <a:moveTo>
                      <a:pt x="444" y="0"/>
                    </a:moveTo>
                    <a:lnTo>
                      <a:pt x="434" y="6"/>
                    </a:lnTo>
                    <a:lnTo>
                      <a:pt x="426" y="12"/>
                    </a:lnTo>
                    <a:lnTo>
                      <a:pt x="416" y="18"/>
                    </a:lnTo>
                    <a:lnTo>
                      <a:pt x="406" y="24"/>
                    </a:lnTo>
                    <a:lnTo>
                      <a:pt x="398" y="31"/>
                    </a:lnTo>
                    <a:lnTo>
                      <a:pt x="389" y="37"/>
                    </a:lnTo>
                    <a:lnTo>
                      <a:pt x="380" y="43"/>
                    </a:lnTo>
                    <a:lnTo>
                      <a:pt x="371" y="51"/>
                    </a:lnTo>
                    <a:lnTo>
                      <a:pt x="363" y="57"/>
                    </a:lnTo>
                    <a:lnTo>
                      <a:pt x="354" y="65"/>
                    </a:lnTo>
                    <a:lnTo>
                      <a:pt x="346" y="71"/>
                    </a:lnTo>
                    <a:lnTo>
                      <a:pt x="337" y="78"/>
                    </a:lnTo>
                    <a:lnTo>
                      <a:pt x="329" y="85"/>
                    </a:lnTo>
                    <a:lnTo>
                      <a:pt x="320" y="92"/>
                    </a:lnTo>
                    <a:lnTo>
                      <a:pt x="312" y="100"/>
                    </a:lnTo>
                    <a:lnTo>
                      <a:pt x="304" y="107"/>
                    </a:lnTo>
                    <a:lnTo>
                      <a:pt x="296" y="115"/>
                    </a:lnTo>
                    <a:lnTo>
                      <a:pt x="288" y="123"/>
                    </a:lnTo>
                    <a:lnTo>
                      <a:pt x="280" y="131"/>
                    </a:lnTo>
                    <a:lnTo>
                      <a:pt x="272" y="138"/>
                    </a:lnTo>
                    <a:lnTo>
                      <a:pt x="265" y="147"/>
                    </a:lnTo>
                    <a:lnTo>
                      <a:pt x="257" y="154"/>
                    </a:lnTo>
                    <a:lnTo>
                      <a:pt x="250" y="163"/>
                    </a:lnTo>
                    <a:lnTo>
                      <a:pt x="242" y="170"/>
                    </a:lnTo>
                    <a:lnTo>
                      <a:pt x="235" y="179"/>
                    </a:lnTo>
                    <a:lnTo>
                      <a:pt x="228" y="187"/>
                    </a:lnTo>
                    <a:lnTo>
                      <a:pt x="220" y="196"/>
                    </a:lnTo>
                    <a:lnTo>
                      <a:pt x="214" y="204"/>
                    </a:lnTo>
                    <a:lnTo>
                      <a:pt x="206" y="213"/>
                    </a:lnTo>
                    <a:lnTo>
                      <a:pt x="200" y="221"/>
                    </a:lnTo>
                    <a:lnTo>
                      <a:pt x="193" y="230"/>
                    </a:lnTo>
                    <a:lnTo>
                      <a:pt x="186" y="239"/>
                    </a:lnTo>
                    <a:lnTo>
                      <a:pt x="180" y="248"/>
                    </a:lnTo>
                    <a:lnTo>
                      <a:pt x="173" y="256"/>
                    </a:lnTo>
                    <a:lnTo>
                      <a:pt x="167" y="266"/>
                    </a:lnTo>
                    <a:lnTo>
                      <a:pt x="160" y="274"/>
                    </a:lnTo>
                    <a:lnTo>
                      <a:pt x="155" y="284"/>
                    </a:lnTo>
                    <a:lnTo>
                      <a:pt x="149" y="294"/>
                    </a:lnTo>
                    <a:lnTo>
                      <a:pt x="143" y="303"/>
                    </a:lnTo>
                    <a:lnTo>
                      <a:pt x="137" y="312"/>
                    </a:lnTo>
                    <a:lnTo>
                      <a:pt x="132" y="321"/>
                    </a:lnTo>
                    <a:lnTo>
                      <a:pt x="126" y="331"/>
                    </a:lnTo>
                    <a:lnTo>
                      <a:pt x="121" y="340"/>
                    </a:lnTo>
                    <a:lnTo>
                      <a:pt x="116" y="350"/>
                    </a:lnTo>
                    <a:lnTo>
                      <a:pt x="110" y="360"/>
                    </a:lnTo>
                    <a:lnTo>
                      <a:pt x="105" y="370"/>
                    </a:lnTo>
                    <a:lnTo>
                      <a:pt x="100" y="380"/>
                    </a:lnTo>
                    <a:lnTo>
                      <a:pt x="96" y="389"/>
                    </a:lnTo>
                    <a:lnTo>
                      <a:pt x="90" y="400"/>
                    </a:lnTo>
                    <a:lnTo>
                      <a:pt x="86" y="410"/>
                    </a:lnTo>
                    <a:lnTo>
                      <a:pt x="82" y="419"/>
                    </a:lnTo>
                    <a:lnTo>
                      <a:pt x="76" y="430"/>
                    </a:lnTo>
                    <a:lnTo>
                      <a:pt x="72" y="439"/>
                    </a:lnTo>
                    <a:lnTo>
                      <a:pt x="68" y="450"/>
                    </a:lnTo>
                    <a:lnTo>
                      <a:pt x="65" y="461"/>
                    </a:lnTo>
                    <a:lnTo>
                      <a:pt x="60" y="470"/>
                    </a:lnTo>
                    <a:lnTo>
                      <a:pt x="56" y="481"/>
                    </a:lnTo>
                    <a:lnTo>
                      <a:pt x="53" y="492"/>
                    </a:lnTo>
                    <a:lnTo>
                      <a:pt x="50" y="502"/>
                    </a:lnTo>
                    <a:lnTo>
                      <a:pt x="45" y="512"/>
                    </a:lnTo>
                    <a:lnTo>
                      <a:pt x="42" y="523"/>
                    </a:lnTo>
                    <a:lnTo>
                      <a:pt x="39" y="533"/>
                    </a:lnTo>
                    <a:lnTo>
                      <a:pt x="36" y="544"/>
                    </a:lnTo>
                    <a:lnTo>
                      <a:pt x="33" y="554"/>
                    </a:lnTo>
                    <a:lnTo>
                      <a:pt x="31" y="565"/>
                    </a:lnTo>
                    <a:lnTo>
                      <a:pt x="27" y="576"/>
                    </a:lnTo>
                    <a:lnTo>
                      <a:pt x="25" y="586"/>
                    </a:lnTo>
                    <a:lnTo>
                      <a:pt x="22" y="597"/>
                    </a:lnTo>
                    <a:lnTo>
                      <a:pt x="20" y="609"/>
                    </a:lnTo>
                    <a:lnTo>
                      <a:pt x="18" y="619"/>
                    </a:lnTo>
                    <a:lnTo>
                      <a:pt x="16" y="630"/>
                    </a:lnTo>
                    <a:lnTo>
                      <a:pt x="14" y="641"/>
                    </a:lnTo>
                    <a:lnTo>
                      <a:pt x="12" y="651"/>
                    </a:lnTo>
                    <a:lnTo>
                      <a:pt x="10" y="663"/>
                    </a:lnTo>
                    <a:lnTo>
                      <a:pt x="8" y="674"/>
                    </a:lnTo>
                    <a:lnTo>
                      <a:pt x="7" y="684"/>
                    </a:lnTo>
                    <a:lnTo>
                      <a:pt x="6" y="695"/>
                    </a:lnTo>
                    <a:lnTo>
                      <a:pt x="5" y="707"/>
                    </a:lnTo>
                    <a:lnTo>
                      <a:pt x="4" y="717"/>
                    </a:lnTo>
                    <a:lnTo>
                      <a:pt x="3" y="728"/>
                    </a:lnTo>
                    <a:lnTo>
                      <a:pt x="2" y="740"/>
                    </a:lnTo>
                    <a:lnTo>
                      <a:pt x="1" y="750"/>
                    </a:lnTo>
                    <a:lnTo>
                      <a:pt x="1" y="761"/>
                    </a:lnTo>
                    <a:lnTo>
                      <a:pt x="0" y="773"/>
                    </a:lnTo>
                    <a:lnTo>
                      <a:pt x="0" y="783"/>
                    </a:lnTo>
                    <a:lnTo>
                      <a:pt x="0" y="794"/>
                    </a:lnTo>
                    <a:lnTo>
                      <a:pt x="0" y="80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8" name="Line 87"/>
              <p:cNvSpPr>
                <a:spLocks noChangeShapeType="1"/>
              </p:cNvSpPr>
              <p:nvPr/>
            </p:nvSpPr>
            <p:spPr bwMode="auto">
              <a:xfrm>
                <a:off x="4246" y="725"/>
                <a:ext cx="1174" cy="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09" name="Line 88"/>
              <p:cNvSpPr>
                <a:spLocks noChangeShapeType="1"/>
              </p:cNvSpPr>
              <p:nvPr/>
            </p:nvSpPr>
            <p:spPr bwMode="auto">
              <a:xfrm>
                <a:off x="3253" y="228"/>
                <a:ext cx="4" cy="34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0" name="Line 89"/>
              <p:cNvSpPr>
                <a:spLocks noChangeShapeType="1"/>
              </p:cNvSpPr>
              <p:nvPr/>
            </p:nvSpPr>
            <p:spPr bwMode="auto">
              <a:xfrm>
                <a:off x="3253" y="574"/>
                <a:ext cx="621" cy="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1" name="Line 90"/>
              <p:cNvSpPr>
                <a:spLocks noChangeShapeType="1"/>
              </p:cNvSpPr>
              <p:nvPr/>
            </p:nvSpPr>
            <p:spPr bwMode="auto">
              <a:xfrm flipV="1">
                <a:off x="3874" y="228"/>
                <a:ext cx="5" cy="34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2" name="Line 91"/>
              <p:cNvSpPr>
                <a:spLocks noChangeShapeType="1"/>
              </p:cNvSpPr>
              <p:nvPr/>
            </p:nvSpPr>
            <p:spPr bwMode="auto">
              <a:xfrm>
                <a:off x="4380" y="574"/>
                <a:ext cx="52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3" name="Line 92"/>
              <p:cNvSpPr>
                <a:spLocks noChangeShapeType="1"/>
              </p:cNvSpPr>
              <p:nvPr/>
            </p:nvSpPr>
            <p:spPr bwMode="auto">
              <a:xfrm>
                <a:off x="4454" y="574"/>
                <a:ext cx="5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4" name="Line 93"/>
              <p:cNvSpPr>
                <a:spLocks noChangeShapeType="1"/>
              </p:cNvSpPr>
              <p:nvPr/>
            </p:nvSpPr>
            <p:spPr bwMode="auto">
              <a:xfrm>
                <a:off x="4531" y="574"/>
                <a:ext cx="5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5" name="Line 94"/>
              <p:cNvSpPr>
                <a:spLocks noChangeShapeType="1"/>
              </p:cNvSpPr>
              <p:nvPr/>
            </p:nvSpPr>
            <p:spPr bwMode="auto">
              <a:xfrm>
                <a:off x="4609" y="574"/>
                <a:ext cx="60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6" name="Line 95"/>
              <p:cNvSpPr>
                <a:spLocks noChangeShapeType="1"/>
              </p:cNvSpPr>
              <p:nvPr/>
            </p:nvSpPr>
            <p:spPr bwMode="auto">
              <a:xfrm>
                <a:off x="4687" y="574"/>
                <a:ext cx="60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7" name="Line 96"/>
              <p:cNvSpPr>
                <a:spLocks noChangeShapeType="1"/>
              </p:cNvSpPr>
              <p:nvPr/>
            </p:nvSpPr>
            <p:spPr bwMode="auto">
              <a:xfrm>
                <a:off x="4764" y="574"/>
                <a:ext cx="61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8" name="Line 97"/>
              <p:cNvSpPr>
                <a:spLocks noChangeShapeType="1"/>
              </p:cNvSpPr>
              <p:nvPr/>
            </p:nvSpPr>
            <p:spPr bwMode="auto">
              <a:xfrm>
                <a:off x="4842" y="574"/>
                <a:ext cx="60" cy="4"/>
              </a:xfrm>
              <a:prstGeom prst="line">
                <a:avLst/>
              </a:prstGeom>
              <a:noFill/>
              <a:ln w="127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19" name="Line 98"/>
              <p:cNvSpPr>
                <a:spLocks noChangeShapeType="1"/>
              </p:cNvSpPr>
              <p:nvPr/>
            </p:nvSpPr>
            <p:spPr bwMode="auto">
              <a:xfrm>
                <a:off x="4920" y="574"/>
                <a:ext cx="60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0" name="Line 99"/>
              <p:cNvSpPr>
                <a:spLocks noChangeShapeType="1"/>
              </p:cNvSpPr>
              <p:nvPr/>
            </p:nvSpPr>
            <p:spPr bwMode="auto">
              <a:xfrm>
                <a:off x="5002" y="574"/>
                <a:ext cx="5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1" name="Line 100"/>
              <p:cNvSpPr>
                <a:spLocks noChangeShapeType="1"/>
              </p:cNvSpPr>
              <p:nvPr/>
            </p:nvSpPr>
            <p:spPr bwMode="auto">
              <a:xfrm>
                <a:off x="5079" y="574"/>
                <a:ext cx="5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2" name="Line 101"/>
              <p:cNvSpPr>
                <a:spLocks noChangeShapeType="1"/>
              </p:cNvSpPr>
              <p:nvPr/>
            </p:nvSpPr>
            <p:spPr bwMode="auto">
              <a:xfrm>
                <a:off x="5157" y="574"/>
                <a:ext cx="56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3" name="Line 102"/>
              <p:cNvSpPr>
                <a:spLocks noChangeShapeType="1"/>
              </p:cNvSpPr>
              <p:nvPr/>
            </p:nvSpPr>
            <p:spPr bwMode="auto">
              <a:xfrm>
                <a:off x="5235" y="574"/>
                <a:ext cx="51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4" name="Line 103"/>
              <p:cNvSpPr>
                <a:spLocks noChangeShapeType="1"/>
              </p:cNvSpPr>
              <p:nvPr/>
            </p:nvSpPr>
            <p:spPr bwMode="auto">
              <a:xfrm>
                <a:off x="4268" y="574"/>
                <a:ext cx="95" cy="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5" name="Line 104"/>
              <p:cNvSpPr>
                <a:spLocks noChangeShapeType="1"/>
              </p:cNvSpPr>
              <p:nvPr/>
            </p:nvSpPr>
            <p:spPr bwMode="auto">
              <a:xfrm flipH="1">
                <a:off x="5304" y="574"/>
                <a:ext cx="95" cy="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6" name="Line 105"/>
              <p:cNvSpPr>
                <a:spLocks noChangeShapeType="1"/>
              </p:cNvSpPr>
              <p:nvPr/>
            </p:nvSpPr>
            <p:spPr bwMode="auto">
              <a:xfrm flipH="1">
                <a:off x="4246" y="725"/>
                <a:ext cx="1174" cy="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7" name="Freeform 106"/>
              <p:cNvSpPr>
                <a:spLocks/>
              </p:cNvSpPr>
              <p:nvPr/>
            </p:nvSpPr>
            <p:spPr bwMode="auto">
              <a:xfrm>
                <a:off x="5399" y="574"/>
                <a:ext cx="21" cy="151"/>
              </a:xfrm>
              <a:custGeom>
                <a:avLst/>
                <a:gdLst>
                  <a:gd name="T0" fmla="*/ 6 w 32"/>
                  <a:gd name="T1" fmla="*/ 34 h 247"/>
                  <a:gd name="T2" fmla="*/ 6 w 32"/>
                  <a:gd name="T3" fmla="*/ 32 h 247"/>
                  <a:gd name="T4" fmla="*/ 6 w 32"/>
                  <a:gd name="T5" fmla="*/ 29 h 247"/>
                  <a:gd name="T6" fmla="*/ 6 w 32"/>
                  <a:gd name="T7" fmla="*/ 26 h 247"/>
                  <a:gd name="T8" fmla="*/ 5 w 32"/>
                  <a:gd name="T9" fmla="*/ 24 h 247"/>
                  <a:gd name="T10" fmla="*/ 5 w 32"/>
                  <a:gd name="T11" fmla="*/ 21 h 247"/>
                  <a:gd name="T12" fmla="*/ 5 w 32"/>
                  <a:gd name="T13" fmla="*/ 19 h 247"/>
                  <a:gd name="T14" fmla="*/ 5 w 32"/>
                  <a:gd name="T15" fmla="*/ 16 h 247"/>
                  <a:gd name="T16" fmla="*/ 4 w 32"/>
                  <a:gd name="T17" fmla="*/ 13 h 247"/>
                  <a:gd name="T18" fmla="*/ 3 w 32"/>
                  <a:gd name="T19" fmla="*/ 10 h 247"/>
                  <a:gd name="T20" fmla="*/ 3 w 32"/>
                  <a:gd name="T21" fmla="*/ 8 h 247"/>
                  <a:gd name="T22" fmla="*/ 2 w 32"/>
                  <a:gd name="T23" fmla="*/ 6 h 247"/>
                  <a:gd name="T24" fmla="*/ 1 w 32"/>
                  <a:gd name="T25" fmla="*/ 2 h 247"/>
                  <a:gd name="T26" fmla="*/ 0 w 32"/>
                  <a:gd name="T27" fmla="*/ 0 h 2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" h="247">
                    <a:moveTo>
                      <a:pt x="32" y="247"/>
                    </a:moveTo>
                    <a:lnTo>
                      <a:pt x="32" y="228"/>
                    </a:lnTo>
                    <a:lnTo>
                      <a:pt x="31" y="208"/>
                    </a:lnTo>
                    <a:lnTo>
                      <a:pt x="30" y="189"/>
                    </a:lnTo>
                    <a:lnTo>
                      <a:pt x="29" y="170"/>
                    </a:lnTo>
                    <a:lnTo>
                      <a:pt x="27" y="151"/>
                    </a:lnTo>
                    <a:lnTo>
                      <a:pt x="26" y="132"/>
                    </a:lnTo>
                    <a:lnTo>
                      <a:pt x="23" y="113"/>
                    </a:lnTo>
                    <a:lnTo>
                      <a:pt x="20" y="93"/>
                    </a:lnTo>
                    <a:lnTo>
                      <a:pt x="16" y="75"/>
                    </a:lnTo>
                    <a:lnTo>
                      <a:pt x="13" y="56"/>
                    </a:lnTo>
                    <a:lnTo>
                      <a:pt x="9" y="37"/>
                    </a:lnTo>
                    <a:lnTo>
                      <a:pt x="5" y="19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8" name="Freeform 107"/>
              <p:cNvSpPr>
                <a:spLocks/>
              </p:cNvSpPr>
              <p:nvPr/>
            </p:nvSpPr>
            <p:spPr bwMode="auto">
              <a:xfrm>
                <a:off x="4246" y="574"/>
                <a:ext cx="22" cy="151"/>
              </a:xfrm>
              <a:custGeom>
                <a:avLst/>
                <a:gdLst>
                  <a:gd name="T0" fmla="*/ 7 w 33"/>
                  <a:gd name="T1" fmla="*/ 0 h 247"/>
                  <a:gd name="T2" fmla="*/ 6 w 33"/>
                  <a:gd name="T3" fmla="*/ 2 h 247"/>
                  <a:gd name="T4" fmla="*/ 5 w 33"/>
                  <a:gd name="T5" fmla="*/ 6 h 247"/>
                  <a:gd name="T6" fmla="*/ 4 w 33"/>
                  <a:gd name="T7" fmla="*/ 8 h 247"/>
                  <a:gd name="T8" fmla="*/ 3 w 33"/>
                  <a:gd name="T9" fmla="*/ 10 h 247"/>
                  <a:gd name="T10" fmla="*/ 3 w 33"/>
                  <a:gd name="T11" fmla="*/ 13 h 247"/>
                  <a:gd name="T12" fmla="*/ 2 w 33"/>
                  <a:gd name="T13" fmla="*/ 16 h 247"/>
                  <a:gd name="T14" fmla="*/ 1 w 33"/>
                  <a:gd name="T15" fmla="*/ 19 h 247"/>
                  <a:gd name="T16" fmla="*/ 1 w 33"/>
                  <a:gd name="T17" fmla="*/ 21 h 247"/>
                  <a:gd name="T18" fmla="*/ 1 w 33"/>
                  <a:gd name="T19" fmla="*/ 24 h 247"/>
                  <a:gd name="T20" fmla="*/ 1 w 33"/>
                  <a:gd name="T21" fmla="*/ 26 h 247"/>
                  <a:gd name="T22" fmla="*/ 1 w 33"/>
                  <a:gd name="T23" fmla="*/ 29 h 247"/>
                  <a:gd name="T24" fmla="*/ 1 w 33"/>
                  <a:gd name="T25" fmla="*/ 32 h 247"/>
                  <a:gd name="T26" fmla="*/ 0 w 33"/>
                  <a:gd name="T27" fmla="*/ 34 h 2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47">
                    <a:moveTo>
                      <a:pt x="33" y="0"/>
                    </a:moveTo>
                    <a:lnTo>
                      <a:pt x="28" y="19"/>
                    </a:lnTo>
                    <a:lnTo>
                      <a:pt x="24" y="37"/>
                    </a:lnTo>
                    <a:lnTo>
                      <a:pt x="20" y="56"/>
                    </a:lnTo>
                    <a:lnTo>
                      <a:pt x="16" y="75"/>
                    </a:lnTo>
                    <a:lnTo>
                      <a:pt x="13" y="93"/>
                    </a:lnTo>
                    <a:lnTo>
                      <a:pt x="10" y="113"/>
                    </a:lnTo>
                    <a:lnTo>
                      <a:pt x="8" y="132"/>
                    </a:lnTo>
                    <a:lnTo>
                      <a:pt x="6" y="151"/>
                    </a:lnTo>
                    <a:lnTo>
                      <a:pt x="4" y="170"/>
                    </a:lnTo>
                    <a:lnTo>
                      <a:pt x="3" y="189"/>
                    </a:lnTo>
                    <a:lnTo>
                      <a:pt x="1" y="208"/>
                    </a:lnTo>
                    <a:lnTo>
                      <a:pt x="1" y="228"/>
                    </a:lnTo>
                    <a:lnTo>
                      <a:pt x="0" y="24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29" name="Freeform 108"/>
              <p:cNvSpPr>
                <a:spLocks/>
              </p:cNvSpPr>
              <p:nvPr/>
            </p:nvSpPr>
            <p:spPr bwMode="auto">
              <a:xfrm>
                <a:off x="3253" y="1972"/>
                <a:ext cx="621" cy="94"/>
              </a:xfrm>
              <a:custGeom>
                <a:avLst/>
                <a:gdLst>
                  <a:gd name="T0" fmla="*/ 1 w 1013"/>
                  <a:gd name="T1" fmla="*/ 1 h 153"/>
                  <a:gd name="T2" fmla="*/ 4 w 1013"/>
                  <a:gd name="T3" fmla="*/ 2 h 153"/>
                  <a:gd name="T4" fmla="*/ 7 w 1013"/>
                  <a:gd name="T5" fmla="*/ 4 h 153"/>
                  <a:gd name="T6" fmla="*/ 10 w 1013"/>
                  <a:gd name="T7" fmla="*/ 6 h 153"/>
                  <a:gd name="T8" fmla="*/ 13 w 1013"/>
                  <a:gd name="T9" fmla="*/ 7 h 153"/>
                  <a:gd name="T10" fmla="*/ 17 w 1013"/>
                  <a:gd name="T11" fmla="*/ 9 h 153"/>
                  <a:gd name="T12" fmla="*/ 19 w 1013"/>
                  <a:gd name="T13" fmla="*/ 11 h 153"/>
                  <a:gd name="T14" fmla="*/ 22 w 1013"/>
                  <a:gd name="T15" fmla="*/ 12 h 153"/>
                  <a:gd name="T16" fmla="*/ 26 w 1013"/>
                  <a:gd name="T17" fmla="*/ 14 h 153"/>
                  <a:gd name="T18" fmla="*/ 29 w 1013"/>
                  <a:gd name="T19" fmla="*/ 15 h 153"/>
                  <a:gd name="T20" fmla="*/ 32 w 1013"/>
                  <a:gd name="T21" fmla="*/ 16 h 153"/>
                  <a:gd name="T22" fmla="*/ 36 w 1013"/>
                  <a:gd name="T23" fmla="*/ 17 h 153"/>
                  <a:gd name="T24" fmla="*/ 39 w 1013"/>
                  <a:gd name="T25" fmla="*/ 18 h 153"/>
                  <a:gd name="T26" fmla="*/ 42 w 1013"/>
                  <a:gd name="T27" fmla="*/ 18 h 153"/>
                  <a:gd name="T28" fmla="*/ 45 w 1013"/>
                  <a:gd name="T29" fmla="*/ 19 h 153"/>
                  <a:gd name="T30" fmla="*/ 48 w 1013"/>
                  <a:gd name="T31" fmla="*/ 20 h 153"/>
                  <a:gd name="T32" fmla="*/ 52 w 1013"/>
                  <a:gd name="T33" fmla="*/ 20 h 153"/>
                  <a:gd name="T34" fmla="*/ 56 w 1013"/>
                  <a:gd name="T35" fmla="*/ 21 h 153"/>
                  <a:gd name="T36" fmla="*/ 59 w 1013"/>
                  <a:gd name="T37" fmla="*/ 22 h 153"/>
                  <a:gd name="T38" fmla="*/ 63 w 1013"/>
                  <a:gd name="T39" fmla="*/ 22 h 153"/>
                  <a:gd name="T40" fmla="*/ 66 w 1013"/>
                  <a:gd name="T41" fmla="*/ 22 h 153"/>
                  <a:gd name="T42" fmla="*/ 69 w 1013"/>
                  <a:gd name="T43" fmla="*/ 22 h 153"/>
                  <a:gd name="T44" fmla="*/ 72 w 1013"/>
                  <a:gd name="T45" fmla="*/ 22 h 153"/>
                  <a:gd name="T46" fmla="*/ 76 w 1013"/>
                  <a:gd name="T47" fmla="*/ 22 h 153"/>
                  <a:gd name="T48" fmla="*/ 79 w 1013"/>
                  <a:gd name="T49" fmla="*/ 22 h 153"/>
                  <a:gd name="T50" fmla="*/ 83 w 1013"/>
                  <a:gd name="T51" fmla="*/ 22 h 153"/>
                  <a:gd name="T52" fmla="*/ 86 w 1013"/>
                  <a:gd name="T53" fmla="*/ 21 h 153"/>
                  <a:gd name="T54" fmla="*/ 90 w 1013"/>
                  <a:gd name="T55" fmla="*/ 21 h 153"/>
                  <a:gd name="T56" fmla="*/ 93 w 1013"/>
                  <a:gd name="T57" fmla="*/ 20 h 153"/>
                  <a:gd name="T58" fmla="*/ 96 w 1013"/>
                  <a:gd name="T59" fmla="*/ 20 h 153"/>
                  <a:gd name="T60" fmla="*/ 99 w 1013"/>
                  <a:gd name="T61" fmla="*/ 19 h 153"/>
                  <a:gd name="T62" fmla="*/ 102 w 1013"/>
                  <a:gd name="T63" fmla="*/ 18 h 153"/>
                  <a:gd name="T64" fmla="*/ 106 w 1013"/>
                  <a:gd name="T65" fmla="*/ 17 h 153"/>
                  <a:gd name="T66" fmla="*/ 109 w 1013"/>
                  <a:gd name="T67" fmla="*/ 16 h 153"/>
                  <a:gd name="T68" fmla="*/ 113 w 1013"/>
                  <a:gd name="T69" fmla="*/ 15 h 153"/>
                  <a:gd name="T70" fmla="*/ 116 w 1013"/>
                  <a:gd name="T71" fmla="*/ 14 h 153"/>
                  <a:gd name="T72" fmla="*/ 119 w 1013"/>
                  <a:gd name="T73" fmla="*/ 13 h 153"/>
                  <a:gd name="T74" fmla="*/ 122 w 1013"/>
                  <a:gd name="T75" fmla="*/ 11 h 153"/>
                  <a:gd name="T76" fmla="*/ 125 w 1013"/>
                  <a:gd name="T77" fmla="*/ 10 h 153"/>
                  <a:gd name="T78" fmla="*/ 128 w 1013"/>
                  <a:gd name="T79" fmla="*/ 9 h 153"/>
                  <a:gd name="T80" fmla="*/ 131 w 1013"/>
                  <a:gd name="T81" fmla="*/ 7 h 153"/>
                  <a:gd name="T82" fmla="*/ 134 w 1013"/>
                  <a:gd name="T83" fmla="*/ 6 h 153"/>
                  <a:gd name="T84" fmla="*/ 137 w 1013"/>
                  <a:gd name="T85" fmla="*/ 4 h 153"/>
                  <a:gd name="T86" fmla="*/ 140 w 1013"/>
                  <a:gd name="T87" fmla="*/ 2 h 153"/>
                  <a:gd name="T88" fmla="*/ 143 w 1013"/>
                  <a:gd name="T89" fmla="*/ 0 h 15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13" h="153">
                    <a:moveTo>
                      <a:pt x="0" y="0"/>
                    </a:moveTo>
                    <a:lnTo>
                      <a:pt x="9" y="7"/>
                    </a:lnTo>
                    <a:lnTo>
                      <a:pt x="20" y="14"/>
                    </a:lnTo>
                    <a:lnTo>
                      <a:pt x="31" y="20"/>
                    </a:lnTo>
                    <a:lnTo>
                      <a:pt x="40" y="26"/>
                    </a:lnTo>
                    <a:lnTo>
                      <a:pt x="51" y="32"/>
                    </a:lnTo>
                    <a:lnTo>
                      <a:pt x="61" y="38"/>
                    </a:lnTo>
                    <a:lnTo>
                      <a:pt x="72" y="44"/>
                    </a:lnTo>
                    <a:lnTo>
                      <a:pt x="83" y="49"/>
                    </a:lnTo>
                    <a:lnTo>
                      <a:pt x="93" y="54"/>
                    </a:lnTo>
                    <a:lnTo>
                      <a:pt x="104" y="61"/>
                    </a:lnTo>
                    <a:lnTo>
                      <a:pt x="116" y="65"/>
                    </a:lnTo>
                    <a:lnTo>
                      <a:pt x="126" y="70"/>
                    </a:lnTo>
                    <a:lnTo>
                      <a:pt x="137" y="76"/>
                    </a:lnTo>
                    <a:lnTo>
                      <a:pt x="149" y="80"/>
                    </a:lnTo>
                    <a:lnTo>
                      <a:pt x="159" y="85"/>
                    </a:lnTo>
                    <a:lnTo>
                      <a:pt x="171" y="90"/>
                    </a:lnTo>
                    <a:lnTo>
                      <a:pt x="182" y="94"/>
                    </a:lnTo>
                    <a:lnTo>
                      <a:pt x="194" y="98"/>
                    </a:lnTo>
                    <a:lnTo>
                      <a:pt x="204" y="102"/>
                    </a:lnTo>
                    <a:lnTo>
                      <a:pt x="216" y="106"/>
                    </a:lnTo>
                    <a:lnTo>
                      <a:pt x="228" y="110"/>
                    </a:lnTo>
                    <a:lnTo>
                      <a:pt x="239" y="113"/>
                    </a:lnTo>
                    <a:lnTo>
                      <a:pt x="251" y="116"/>
                    </a:lnTo>
                    <a:lnTo>
                      <a:pt x="263" y="120"/>
                    </a:lnTo>
                    <a:lnTo>
                      <a:pt x="273" y="124"/>
                    </a:lnTo>
                    <a:lnTo>
                      <a:pt x="285" y="126"/>
                    </a:lnTo>
                    <a:lnTo>
                      <a:pt x="298" y="129"/>
                    </a:lnTo>
                    <a:lnTo>
                      <a:pt x="310" y="132"/>
                    </a:lnTo>
                    <a:lnTo>
                      <a:pt x="321" y="134"/>
                    </a:lnTo>
                    <a:lnTo>
                      <a:pt x="333" y="136"/>
                    </a:lnTo>
                    <a:lnTo>
                      <a:pt x="345" y="139"/>
                    </a:lnTo>
                    <a:lnTo>
                      <a:pt x="356" y="141"/>
                    </a:lnTo>
                    <a:lnTo>
                      <a:pt x="368" y="143"/>
                    </a:lnTo>
                    <a:lnTo>
                      <a:pt x="380" y="145"/>
                    </a:lnTo>
                    <a:lnTo>
                      <a:pt x="393" y="146"/>
                    </a:lnTo>
                    <a:lnTo>
                      <a:pt x="404" y="147"/>
                    </a:lnTo>
                    <a:lnTo>
                      <a:pt x="416" y="149"/>
                    </a:lnTo>
                    <a:lnTo>
                      <a:pt x="429" y="150"/>
                    </a:lnTo>
                    <a:lnTo>
                      <a:pt x="441" y="150"/>
                    </a:lnTo>
                    <a:lnTo>
                      <a:pt x="452" y="151"/>
                    </a:lnTo>
                    <a:lnTo>
                      <a:pt x="464" y="152"/>
                    </a:lnTo>
                    <a:lnTo>
                      <a:pt x="477" y="152"/>
                    </a:lnTo>
                    <a:lnTo>
                      <a:pt x="489" y="153"/>
                    </a:lnTo>
                    <a:lnTo>
                      <a:pt x="500" y="153"/>
                    </a:lnTo>
                    <a:lnTo>
                      <a:pt x="513" y="153"/>
                    </a:lnTo>
                    <a:lnTo>
                      <a:pt x="525" y="153"/>
                    </a:lnTo>
                    <a:lnTo>
                      <a:pt x="536" y="152"/>
                    </a:lnTo>
                    <a:lnTo>
                      <a:pt x="549" y="152"/>
                    </a:lnTo>
                    <a:lnTo>
                      <a:pt x="561" y="151"/>
                    </a:lnTo>
                    <a:lnTo>
                      <a:pt x="573" y="150"/>
                    </a:lnTo>
                    <a:lnTo>
                      <a:pt x="585" y="150"/>
                    </a:lnTo>
                    <a:lnTo>
                      <a:pt x="597" y="149"/>
                    </a:lnTo>
                    <a:lnTo>
                      <a:pt x="609" y="147"/>
                    </a:lnTo>
                    <a:lnTo>
                      <a:pt x="622" y="146"/>
                    </a:lnTo>
                    <a:lnTo>
                      <a:pt x="633" y="145"/>
                    </a:lnTo>
                    <a:lnTo>
                      <a:pt x="645" y="143"/>
                    </a:lnTo>
                    <a:lnTo>
                      <a:pt x="657" y="141"/>
                    </a:lnTo>
                    <a:lnTo>
                      <a:pt x="668" y="139"/>
                    </a:lnTo>
                    <a:lnTo>
                      <a:pt x="681" y="136"/>
                    </a:lnTo>
                    <a:lnTo>
                      <a:pt x="693" y="134"/>
                    </a:lnTo>
                    <a:lnTo>
                      <a:pt x="705" y="132"/>
                    </a:lnTo>
                    <a:lnTo>
                      <a:pt x="716" y="129"/>
                    </a:lnTo>
                    <a:lnTo>
                      <a:pt x="728" y="126"/>
                    </a:lnTo>
                    <a:lnTo>
                      <a:pt x="740" y="124"/>
                    </a:lnTo>
                    <a:lnTo>
                      <a:pt x="752" y="120"/>
                    </a:lnTo>
                    <a:lnTo>
                      <a:pt x="763" y="116"/>
                    </a:lnTo>
                    <a:lnTo>
                      <a:pt x="775" y="113"/>
                    </a:lnTo>
                    <a:lnTo>
                      <a:pt x="786" y="110"/>
                    </a:lnTo>
                    <a:lnTo>
                      <a:pt x="797" y="106"/>
                    </a:lnTo>
                    <a:lnTo>
                      <a:pt x="809" y="102"/>
                    </a:lnTo>
                    <a:lnTo>
                      <a:pt x="821" y="98"/>
                    </a:lnTo>
                    <a:lnTo>
                      <a:pt x="831" y="94"/>
                    </a:lnTo>
                    <a:lnTo>
                      <a:pt x="843" y="90"/>
                    </a:lnTo>
                    <a:lnTo>
                      <a:pt x="854" y="85"/>
                    </a:lnTo>
                    <a:lnTo>
                      <a:pt x="865" y="80"/>
                    </a:lnTo>
                    <a:lnTo>
                      <a:pt x="876" y="76"/>
                    </a:lnTo>
                    <a:lnTo>
                      <a:pt x="888" y="70"/>
                    </a:lnTo>
                    <a:lnTo>
                      <a:pt x="898" y="65"/>
                    </a:lnTo>
                    <a:lnTo>
                      <a:pt x="909" y="61"/>
                    </a:lnTo>
                    <a:lnTo>
                      <a:pt x="920" y="54"/>
                    </a:lnTo>
                    <a:lnTo>
                      <a:pt x="930" y="49"/>
                    </a:lnTo>
                    <a:lnTo>
                      <a:pt x="941" y="44"/>
                    </a:lnTo>
                    <a:lnTo>
                      <a:pt x="952" y="38"/>
                    </a:lnTo>
                    <a:lnTo>
                      <a:pt x="962" y="32"/>
                    </a:lnTo>
                    <a:lnTo>
                      <a:pt x="973" y="26"/>
                    </a:lnTo>
                    <a:lnTo>
                      <a:pt x="984" y="20"/>
                    </a:lnTo>
                    <a:lnTo>
                      <a:pt x="993" y="14"/>
                    </a:lnTo>
                    <a:lnTo>
                      <a:pt x="1004" y="7"/>
                    </a:lnTo>
                    <a:lnTo>
                      <a:pt x="1013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30" name="Freeform 109"/>
              <p:cNvSpPr>
                <a:spLocks/>
              </p:cNvSpPr>
              <p:nvPr/>
            </p:nvSpPr>
            <p:spPr bwMode="auto">
              <a:xfrm>
                <a:off x="3253" y="932"/>
                <a:ext cx="621" cy="95"/>
              </a:xfrm>
              <a:custGeom>
                <a:avLst/>
                <a:gdLst>
                  <a:gd name="T0" fmla="*/ 142 w 1013"/>
                  <a:gd name="T1" fmla="*/ 22 h 153"/>
                  <a:gd name="T2" fmla="*/ 139 w 1013"/>
                  <a:gd name="T3" fmla="*/ 20 h 153"/>
                  <a:gd name="T4" fmla="*/ 136 w 1013"/>
                  <a:gd name="T5" fmla="*/ 18 h 153"/>
                  <a:gd name="T6" fmla="*/ 133 w 1013"/>
                  <a:gd name="T7" fmla="*/ 16 h 153"/>
                  <a:gd name="T8" fmla="*/ 130 w 1013"/>
                  <a:gd name="T9" fmla="*/ 15 h 153"/>
                  <a:gd name="T10" fmla="*/ 127 w 1013"/>
                  <a:gd name="T11" fmla="*/ 13 h 153"/>
                  <a:gd name="T12" fmla="*/ 124 w 1013"/>
                  <a:gd name="T13" fmla="*/ 12 h 153"/>
                  <a:gd name="T14" fmla="*/ 121 w 1013"/>
                  <a:gd name="T15" fmla="*/ 10 h 153"/>
                  <a:gd name="T16" fmla="*/ 117 w 1013"/>
                  <a:gd name="T17" fmla="*/ 9 h 153"/>
                  <a:gd name="T18" fmla="*/ 114 w 1013"/>
                  <a:gd name="T19" fmla="*/ 7 h 153"/>
                  <a:gd name="T20" fmla="*/ 111 w 1013"/>
                  <a:gd name="T21" fmla="*/ 7 h 153"/>
                  <a:gd name="T22" fmla="*/ 108 w 1013"/>
                  <a:gd name="T23" fmla="*/ 6 h 153"/>
                  <a:gd name="T24" fmla="*/ 104 w 1013"/>
                  <a:gd name="T25" fmla="*/ 4 h 153"/>
                  <a:gd name="T26" fmla="*/ 101 w 1013"/>
                  <a:gd name="T27" fmla="*/ 4 h 153"/>
                  <a:gd name="T28" fmla="*/ 98 w 1013"/>
                  <a:gd name="T29" fmla="*/ 2 h 153"/>
                  <a:gd name="T30" fmla="*/ 94 w 1013"/>
                  <a:gd name="T31" fmla="*/ 2 h 153"/>
                  <a:gd name="T32" fmla="*/ 91 w 1013"/>
                  <a:gd name="T33" fmla="*/ 1 h 153"/>
                  <a:gd name="T34" fmla="*/ 88 w 1013"/>
                  <a:gd name="T35" fmla="*/ 1 h 153"/>
                  <a:gd name="T36" fmla="*/ 84 w 1013"/>
                  <a:gd name="T37" fmla="*/ 1 h 153"/>
                  <a:gd name="T38" fmla="*/ 81 w 1013"/>
                  <a:gd name="T39" fmla="*/ 1 h 153"/>
                  <a:gd name="T40" fmla="*/ 78 w 1013"/>
                  <a:gd name="T41" fmla="*/ 1 h 153"/>
                  <a:gd name="T42" fmla="*/ 74 w 1013"/>
                  <a:gd name="T43" fmla="*/ 0 h 153"/>
                  <a:gd name="T44" fmla="*/ 70 w 1013"/>
                  <a:gd name="T45" fmla="*/ 0 h 153"/>
                  <a:gd name="T46" fmla="*/ 67 w 1013"/>
                  <a:gd name="T47" fmla="*/ 0 h 153"/>
                  <a:gd name="T48" fmla="*/ 64 w 1013"/>
                  <a:gd name="T49" fmla="*/ 1 h 153"/>
                  <a:gd name="T50" fmla="*/ 61 w 1013"/>
                  <a:gd name="T51" fmla="*/ 1 h 153"/>
                  <a:gd name="T52" fmla="*/ 57 w 1013"/>
                  <a:gd name="T53" fmla="*/ 1 h 153"/>
                  <a:gd name="T54" fmla="*/ 54 w 1013"/>
                  <a:gd name="T55" fmla="*/ 1 h 153"/>
                  <a:gd name="T56" fmla="*/ 50 w 1013"/>
                  <a:gd name="T57" fmla="*/ 1 h 153"/>
                  <a:gd name="T58" fmla="*/ 47 w 1013"/>
                  <a:gd name="T59" fmla="*/ 2 h 153"/>
                  <a:gd name="T60" fmla="*/ 44 w 1013"/>
                  <a:gd name="T61" fmla="*/ 4 h 153"/>
                  <a:gd name="T62" fmla="*/ 40 w 1013"/>
                  <a:gd name="T63" fmla="*/ 4 h 153"/>
                  <a:gd name="T64" fmla="*/ 37 w 1013"/>
                  <a:gd name="T65" fmla="*/ 4 h 153"/>
                  <a:gd name="T66" fmla="*/ 34 w 1013"/>
                  <a:gd name="T67" fmla="*/ 6 h 153"/>
                  <a:gd name="T68" fmla="*/ 31 w 1013"/>
                  <a:gd name="T69" fmla="*/ 7 h 153"/>
                  <a:gd name="T70" fmla="*/ 28 w 1013"/>
                  <a:gd name="T71" fmla="*/ 8 h 153"/>
                  <a:gd name="T72" fmla="*/ 24 w 1013"/>
                  <a:gd name="T73" fmla="*/ 10 h 153"/>
                  <a:gd name="T74" fmla="*/ 21 w 1013"/>
                  <a:gd name="T75" fmla="*/ 11 h 153"/>
                  <a:gd name="T76" fmla="*/ 18 w 1013"/>
                  <a:gd name="T77" fmla="*/ 12 h 153"/>
                  <a:gd name="T78" fmla="*/ 15 w 1013"/>
                  <a:gd name="T79" fmla="*/ 14 h 153"/>
                  <a:gd name="T80" fmla="*/ 12 w 1013"/>
                  <a:gd name="T81" fmla="*/ 16 h 153"/>
                  <a:gd name="T82" fmla="*/ 9 w 1013"/>
                  <a:gd name="T83" fmla="*/ 17 h 153"/>
                  <a:gd name="T84" fmla="*/ 6 w 1013"/>
                  <a:gd name="T85" fmla="*/ 19 h 153"/>
                  <a:gd name="T86" fmla="*/ 2 w 1013"/>
                  <a:gd name="T87" fmla="*/ 21 h 153"/>
                  <a:gd name="T88" fmla="*/ 0 w 1013"/>
                  <a:gd name="T89" fmla="*/ 23 h 15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013" h="153">
                    <a:moveTo>
                      <a:pt x="1013" y="153"/>
                    </a:moveTo>
                    <a:lnTo>
                      <a:pt x="1004" y="146"/>
                    </a:lnTo>
                    <a:lnTo>
                      <a:pt x="993" y="140"/>
                    </a:lnTo>
                    <a:lnTo>
                      <a:pt x="984" y="133"/>
                    </a:lnTo>
                    <a:lnTo>
                      <a:pt x="973" y="127"/>
                    </a:lnTo>
                    <a:lnTo>
                      <a:pt x="962" y="121"/>
                    </a:lnTo>
                    <a:lnTo>
                      <a:pt x="952" y="115"/>
                    </a:lnTo>
                    <a:lnTo>
                      <a:pt x="941" y="109"/>
                    </a:lnTo>
                    <a:lnTo>
                      <a:pt x="930" y="104"/>
                    </a:lnTo>
                    <a:lnTo>
                      <a:pt x="920" y="98"/>
                    </a:lnTo>
                    <a:lnTo>
                      <a:pt x="909" y="93"/>
                    </a:lnTo>
                    <a:lnTo>
                      <a:pt x="898" y="88"/>
                    </a:lnTo>
                    <a:lnTo>
                      <a:pt x="888" y="82"/>
                    </a:lnTo>
                    <a:lnTo>
                      <a:pt x="876" y="78"/>
                    </a:lnTo>
                    <a:lnTo>
                      <a:pt x="865" y="73"/>
                    </a:lnTo>
                    <a:lnTo>
                      <a:pt x="854" y="68"/>
                    </a:lnTo>
                    <a:lnTo>
                      <a:pt x="843" y="64"/>
                    </a:lnTo>
                    <a:lnTo>
                      <a:pt x="831" y="59"/>
                    </a:lnTo>
                    <a:lnTo>
                      <a:pt x="821" y="55"/>
                    </a:lnTo>
                    <a:lnTo>
                      <a:pt x="809" y="51"/>
                    </a:lnTo>
                    <a:lnTo>
                      <a:pt x="797" y="47"/>
                    </a:lnTo>
                    <a:lnTo>
                      <a:pt x="786" y="44"/>
                    </a:lnTo>
                    <a:lnTo>
                      <a:pt x="775" y="40"/>
                    </a:lnTo>
                    <a:lnTo>
                      <a:pt x="763" y="37"/>
                    </a:lnTo>
                    <a:lnTo>
                      <a:pt x="752" y="33"/>
                    </a:lnTo>
                    <a:lnTo>
                      <a:pt x="740" y="30"/>
                    </a:lnTo>
                    <a:lnTo>
                      <a:pt x="728" y="27"/>
                    </a:lnTo>
                    <a:lnTo>
                      <a:pt x="716" y="24"/>
                    </a:lnTo>
                    <a:lnTo>
                      <a:pt x="705" y="22"/>
                    </a:lnTo>
                    <a:lnTo>
                      <a:pt x="693" y="19"/>
                    </a:lnTo>
                    <a:lnTo>
                      <a:pt x="681" y="16"/>
                    </a:lnTo>
                    <a:lnTo>
                      <a:pt x="668" y="14"/>
                    </a:lnTo>
                    <a:lnTo>
                      <a:pt x="657" y="12"/>
                    </a:lnTo>
                    <a:lnTo>
                      <a:pt x="645" y="11"/>
                    </a:lnTo>
                    <a:lnTo>
                      <a:pt x="633" y="9"/>
                    </a:lnTo>
                    <a:lnTo>
                      <a:pt x="622" y="7"/>
                    </a:lnTo>
                    <a:lnTo>
                      <a:pt x="609" y="6"/>
                    </a:lnTo>
                    <a:lnTo>
                      <a:pt x="597" y="5"/>
                    </a:lnTo>
                    <a:lnTo>
                      <a:pt x="585" y="4"/>
                    </a:lnTo>
                    <a:lnTo>
                      <a:pt x="573" y="2"/>
                    </a:lnTo>
                    <a:lnTo>
                      <a:pt x="561" y="1"/>
                    </a:lnTo>
                    <a:lnTo>
                      <a:pt x="549" y="1"/>
                    </a:lnTo>
                    <a:lnTo>
                      <a:pt x="536" y="0"/>
                    </a:lnTo>
                    <a:lnTo>
                      <a:pt x="525" y="0"/>
                    </a:lnTo>
                    <a:lnTo>
                      <a:pt x="513" y="0"/>
                    </a:lnTo>
                    <a:lnTo>
                      <a:pt x="500" y="0"/>
                    </a:lnTo>
                    <a:lnTo>
                      <a:pt x="489" y="0"/>
                    </a:lnTo>
                    <a:lnTo>
                      <a:pt x="477" y="0"/>
                    </a:lnTo>
                    <a:lnTo>
                      <a:pt x="464" y="1"/>
                    </a:lnTo>
                    <a:lnTo>
                      <a:pt x="452" y="1"/>
                    </a:lnTo>
                    <a:lnTo>
                      <a:pt x="441" y="2"/>
                    </a:lnTo>
                    <a:lnTo>
                      <a:pt x="429" y="4"/>
                    </a:lnTo>
                    <a:lnTo>
                      <a:pt x="416" y="5"/>
                    </a:lnTo>
                    <a:lnTo>
                      <a:pt x="404" y="6"/>
                    </a:lnTo>
                    <a:lnTo>
                      <a:pt x="393" y="7"/>
                    </a:lnTo>
                    <a:lnTo>
                      <a:pt x="380" y="9"/>
                    </a:lnTo>
                    <a:lnTo>
                      <a:pt x="368" y="11"/>
                    </a:lnTo>
                    <a:lnTo>
                      <a:pt x="356" y="12"/>
                    </a:lnTo>
                    <a:lnTo>
                      <a:pt x="345" y="14"/>
                    </a:lnTo>
                    <a:lnTo>
                      <a:pt x="333" y="16"/>
                    </a:lnTo>
                    <a:lnTo>
                      <a:pt x="321" y="19"/>
                    </a:lnTo>
                    <a:lnTo>
                      <a:pt x="310" y="22"/>
                    </a:lnTo>
                    <a:lnTo>
                      <a:pt x="298" y="24"/>
                    </a:lnTo>
                    <a:lnTo>
                      <a:pt x="285" y="27"/>
                    </a:lnTo>
                    <a:lnTo>
                      <a:pt x="273" y="30"/>
                    </a:lnTo>
                    <a:lnTo>
                      <a:pt x="263" y="33"/>
                    </a:lnTo>
                    <a:lnTo>
                      <a:pt x="251" y="37"/>
                    </a:lnTo>
                    <a:lnTo>
                      <a:pt x="239" y="40"/>
                    </a:lnTo>
                    <a:lnTo>
                      <a:pt x="228" y="44"/>
                    </a:lnTo>
                    <a:lnTo>
                      <a:pt x="216" y="47"/>
                    </a:lnTo>
                    <a:lnTo>
                      <a:pt x="204" y="51"/>
                    </a:lnTo>
                    <a:lnTo>
                      <a:pt x="194" y="55"/>
                    </a:lnTo>
                    <a:lnTo>
                      <a:pt x="182" y="59"/>
                    </a:lnTo>
                    <a:lnTo>
                      <a:pt x="171" y="64"/>
                    </a:lnTo>
                    <a:lnTo>
                      <a:pt x="159" y="68"/>
                    </a:lnTo>
                    <a:lnTo>
                      <a:pt x="149" y="73"/>
                    </a:lnTo>
                    <a:lnTo>
                      <a:pt x="137" y="78"/>
                    </a:lnTo>
                    <a:lnTo>
                      <a:pt x="126" y="82"/>
                    </a:lnTo>
                    <a:lnTo>
                      <a:pt x="116" y="88"/>
                    </a:lnTo>
                    <a:lnTo>
                      <a:pt x="104" y="93"/>
                    </a:lnTo>
                    <a:lnTo>
                      <a:pt x="93" y="98"/>
                    </a:lnTo>
                    <a:lnTo>
                      <a:pt x="83" y="104"/>
                    </a:lnTo>
                    <a:lnTo>
                      <a:pt x="72" y="109"/>
                    </a:lnTo>
                    <a:lnTo>
                      <a:pt x="61" y="115"/>
                    </a:lnTo>
                    <a:lnTo>
                      <a:pt x="51" y="121"/>
                    </a:lnTo>
                    <a:lnTo>
                      <a:pt x="40" y="127"/>
                    </a:lnTo>
                    <a:lnTo>
                      <a:pt x="31" y="133"/>
                    </a:lnTo>
                    <a:lnTo>
                      <a:pt x="20" y="140"/>
                    </a:lnTo>
                    <a:lnTo>
                      <a:pt x="9" y="146"/>
                    </a:lnTo>
                    <a:lnTo>
                      <a:pt x="0" y="15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31" name="Line 110"/>
              <p:cNvSpPr>
                <a:spLocks noChangeShapeType="1"/>
              </p:cNvSpPr>
              <p:nvPr/>
            </p:nvSpPr>
            <p:spPr bwMode="auto">
              <a:xfrm>
                <a:off x="3874" y="1027"/>
                <a:ext cx="5" cy="94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32" name="Line 111"/>
              <p:cNvSpPr>
                <a:spLocks noChangeShapeType="1"/>
              </p:cNvSpPr>
              <p:nvPr/>
            </p:nvSpPr>
            <p:spPr bwMode="auto">
              <a:xfrm>
                <a:off x="3253" y="1027"/>
                <a:ext cx="4" cy="94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4333" name="Freeform 112"/>
              <p:cNvSpPr>
                <a:spLocks/>
              </p:cNvSpPr>
              <p:nvPr/>
            </p:nvSpPr>
            <p:spPr bwMode="auto">
              <a:xfrm>
                <a:off x="4363" y="228"/>
                <a:ext cx="941" cy="346"/>
              </a:xfrm>
              <a:custGeom>
                <a:avLst/>
                <a:gdLst>
                  <a:gd name="T0" fmla="*/ 217 w 1532"/>
                  <a:gd name="T1" fmla="*/ 78 h 559"/>
                  <a:gd name="T2" fmla="*/ 214 w 1532"/>
                  <a:gd name="T3" fmla="*/ 72 h 559"/>
                  <a:gd name="T4" fmla="*/ 213 w 1532"/>
                  <a:gd name="T5" fmla="*/ 67 h 559"/>
                  <a:gd name="T6" fmla="*/ 210 w 1532"/>
                  <a:gd name="T7" fmla="*/ 62 h 559"/>
                  <a:gd name="T8" fmla="*/ 207 w 1532"/>
                  <a:gd name="T9" fmla="*/ 57 h 559"/>
                  <a:gd name="T10" fmla="*/ 204 w 1532"/>
                  <a:gd name="T11" fmla="*/ 52 h 559"/>
                  <a:gd name="T12" fmla="*/ 200 w 1532"/>
                  <a:gd name="T13" fmla="*/ 47 h 559"/>
                  <a:gd name="T14" fmla="*/ 197 w 1532"/>
                  <a:gd name="T15" fmla="*/ 42 h 559"/>
                  <a:gd name="T16" fmla="*/ 193 w 1532"/>
                  <a:gd name="T17" fmla="*/ 38 h 559"/>
                  <a:gd name="T18" fmla="*/ 189 w 1532"/>
                  <a:gd name="T19" fmla="*/ 33 h 559"/>
                  <a:gd name="T20" fmla="*/ 184 w 1532"/>
                  <a:gd name="T21" fmla="*/ 29 h 559"/>
                  <a:gd name="T22" fmla="*/ 180 w 1532"/>
                  <a:gd name="T23" fmla="*/ 25 h 559"/>
                  <a:gd name="T24" fmla="*/ 176 w 1532"/>
                  <a:gd name="T25" fmla="*/ 22 h 559"/>
                  <a:gd name="T26" fmla="*/ 171 w 1532"/>
                  <a:gd name="T27" fmla="*/ 19 h 559"/>
                  <a:gd name="T28" fmla="*/ 166 w 1532"/>
                  <a:gd name="T29" fmla="*/ 15 h 559"/>
                  <a:gd name="T30" fmla="*/ 160 w 1532"/>
                  <a:gd name="T31" fmla="*/ 12 h 559"/>
                  <a:gd name="T32" fmla="*/ 155 w 1532"/>
                  <a:gd name="T33" fmla="*/ 10 h 559"/>
                  <a:gd name="T34" fmla="*/ 150 w 1532"/>
                  <a:gd name="T35" fmla="*/ 7 h 559"/>
                  <a:gd name="T36" fmla="*/ 144 w 1532"/>
                  <a:gd name="T37" fmla="*/ 6 h 559"/>
                  <a:gd name="T38" fmla="*/ 139 w 1532"/>
                  <a:gd name="T39" fmla="*/ 4 h 559"/>
                  <a:gd name="T40" fmla="*/ 133 w 1532"/>
                  <a:gd name="T41" fmla="*/ 2 h 559"/>
                  <a:gd name="T42" fmla="*/ 128 w 1532"/>
                  <a:gd name="T43" fmla="*/ 1 h 559"/>
                  <a:gd name="T44" fmla="*/ 122 w 1532"/>
                  <a:gd name="T45" fmla="*/ 1 h 559"/>
                  <a:gd name="T46" fmla="*/ 116 w 1532"/>
                  <a:gd name="T47" fmla="*/ 1 h 559"/>
                  <a:gd name="T48" fmla="*/ 110 w 1532"/>
                  <a:gd name="T49" fmla="*/ 0 h 559"/>
                  <a:gd name="T50" fmla="*/ 104 w 1532"/>
                  <a:gd name="T51" fmla="*/ 1 h 559"/>
                  <a:gd name="T52" fmla="*/ 98 w 1532"/>
                  <a:gd name="T53" fmla="*/ 1 h 559"/>
                  <a:gd name="T54" fmla="*/ 92 w 1532"/>
                  <a:gd name="T55" fmla="*/ 1 h 559"/>
                  <a:gd name="T56" fmla="*/ 87 w 1532"/>
                  <a:gd name="T57" fmla="*/ 2 h 559"/>
                  <a:gd name="T58" fmla="*/ 81 w 1532"/>
                  <a:gd name="T59" fmla="*/ 4 h 559"/>
                  <a:gd name="T60" fmla="*/ 76 w 1532"/>
                  <a:gd name="T61" fmla="*/ 6 h 559"/>
                  <a:gd name="T62" fmla="*/ 70 w 1532"/>
                  <a:gd name="T63" fmla="*/ 7 h 559"/>
                  <a:gd name="T64" fmla="*/ 64 w 1532"/>
                  <a:gd name="T65" fmla="*/ 9 h 559"/>
                  <a:gd name="T66" fmla="*/ 59 w 1532"/>
                  <a:gd name="T67" fmla="*/ 12 h 559"/>
                  <a:gd name="T68" fmla="*/ 54 w 1532"/>
                  <a:gd name="T69" fmla="*/ 15 h 559"/>
                  <a:gd name="T70" fmla="*/ 49 w 1532"/>
                  <a:gd name="T71" fmla="*/ 17 h 559"/>
                  <a:gd name="T72" fmla="*/ 44 w 1532"/>
                  <a:gd name="T73" fmla="*/ 20 h 559"/>
                  <a:gd name="T74" fmla="*/ 39 w 1532"/>
                  <a:gd name="T75" fmla="*/ 24 h 559"/>
                  <a:gd name="T76" fmla="*/ 35 w 1532"/>
                  <a:gd name="T77" fmla="*/ 28 h 559"/>
                  <a:gd name="T78" fmla="*/ 31 w 1532"/>
                  <a:gd name="T79" fmla="*/ 32 h 559"/>
                  <a:gd name="T80" fmla="*/ 27 w 1532"/>
                  <a:gd name="T81" fmla="*/ 37 h 559"/>
                  <a:gd name="T82" fmla="*/ 23 w 1532"/>
                  <a:gd name="T83" fmla="*/ 41 h 559"/>
                  <a:gd name="T84" fmla="*/ 19 w 1532"/>
                  <a:gd name="T85" fmla="*/ 45 h 559"/>
                  <a:gd name="T86" fmla="*/ 15 w 1532"/>
                  <a:gd name="T87" fmla="*/ 50 h 559"/>
                  <a:gd name="T88" fmla="*/ 12 w 1532"/>
                  <a:gd name="T89" fmla="*/ 55 h 559"/>
                  <a:gd name="T90" fmla="*/ 9 w 1532"/>
                  <a:gd name="T91" fmla="*/ 60 h 559"/>
                  <a:gd name="T92" fmla="*/ 7 w 1532"/>
                  <a:gd name="T93" fmla="*/ 66 h 559"/>
                  <a:gd name="T94" fmla="*/ 4 w 1532"/>
                  <a:gd name="T95" fmla="*/ 71 h 559"/>
                  <a:gd name="T96" fmla="*/ 2 w 1532"/>
                  <a:gd name="T97" fmla="*/ 76 h 559"/>
                  <a:gd name="T98" fmla="*/ 0 w 1532"/>
                  <a:gd name="T99" fmla="*/ 82 h 55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532" h="559">
                    <a:moveTo>
                      <a:pt x="1532" y="559"/>
                    </a:moveTo>
                    <a:lnTo>
                      <a:pt x="1528" y="546"/>
                    </a:lnTo>
                    <a:lnTo>
                      <a:pt x="1524" y="533"/>
                    </a:lnTo>
                    <a:lnTo>
                      <a:pt x="1519" y="520"/>
                    </a:lnTo>
                    <a:lnTo>
                      <a:pt x="1514" y="508"/>
                    </a:lnTo>
                    <a:lnTo>
                      <a:pt x="1509" y="495"/>
                    </a:lnTo>
                    <a:lnTo>
                      <a:pt x="1503" y="483"/>
                    </a:lnTo>
                    <a:lnTo>
                      <a:pt x="1498" y="470"/>
                    </a:lnTo>
                    <a:lnTo>
                      <a:pt x="1493" y="458"/>
                    </a:lnTo>
                    <a:lnTo>
                      <a:pt x="1486" y="446"/>
                    </a:lnTo>
                    <a:lnTo>
                      <a:pt x="1480" y="433"/>
                    </a:lnTo>
                    <a:lnTo>
                      <a:pt x="1474" y="421"/>
                    </a:lnTo>
                    <a:lnTo>
                      <a:pt x="1467" y="410"/>
                    </a:lnTo>
                    <a:lnTo>
                      <a:pt x="1461" y="398"/>
                    </a:lnTo>
                    <a:lnTo>
                      <a:pt x="1453" y="386"/>
                    </a:lnTo>
                    <a:lnTo>
                      <a:pt x="1446" y="374"/>
                    </a:lnTo>
                    <a:lnTo>
                      <a:pt x="1438" y="363"/>
                    </a:lnTo>
                    <a:lnTo>
                      <a:pt x="1431" y="352"/>
                    </a:lnTo>
                    <a:lnTo>
                      <a:pt x="1423" y="340"/>
                    </a:lnTo>
                    <a:lnTo>
                      <a:pt x="1415" y="330"/>
                    </a:lnTo>
                    <a:lnTo>
                      <a:pt x="1407" y="319"/>
                    </a:lnTo>
                    <a:lnTo>
                      <a:pt x="1399" y="307"/>
                    </a:lnTo>
                    <a:lnTo>
                      <a:pt x="1390" y="297"/>
                    </a:lnTo>
                    <a:lnTo>
                      <a:pt x="1382" y="287"/>
                    </a:lnTo>
                    <a:lnTo>
                      <a:pt x="1373" y="277"/>
                    </a:lnTo>
                    <a:lnTo>
                      <a:pt x="1364" y="266"/>
                    </a:lnTo>
                    <a:lnTo>
                      <a:pt x="1354" y="256"/>
                    </a:lnTo>
                    <a:lnTo>
                      <a:pt x="1346" y="247"/>
                    </a:lnTo>
                    <a:lnTo>
                      <a:pt x="1336" y="236"/>
                    </a:lnTo>
                    <a:lnTo>
                      <a:pt x="1327" y="226"/>
                    </a:lnTo>
                    <a:lnTo>
                      <a:pt x="1316" y="218"/>
                    </a:lnTo>
                    <a:lnTo>
                      <a:pt x="1306" y="208"/>
                    </a:lnTo>
                    <a:lnTo>
                      <a:pt x="1296" y="199"/>
                    </a:lnTo>
                    <a:lnTo>
                      <a:pt x="1286" y="190"/>
                    </a:lnTo>
                    <a:lnTo>
                      <a:pt x="1275" y="182"/>
                    </a:lnTo>
                    <a:lnTo>
                      <a:pt x="1265" y="173"/>
                    </a:lnTo>
                    <a:lnTo>
                      <a:pt x="1254" y="165"/>
                    </a:lnTo>
                    <a:lnTo>
                      <a:pt x="1243" y="156"/>
                    </a:lnTo>
                    <a:lnTo>
                      <a:pt x="1232" y="149"/>
                    </a:lnTo>
                    <a:lnTo>
                      <a:pt x="1221" y="141"/>
                    </a:lnTo>
                    <a:lnTo>
                      <a:pt x="1209" y="133"/>
                    </a:lnTo>
                    <a:lnTo>
                      <a:pt x="1198" y="126"/>
                    </a:lnTo>
                    <a:lnTo>
                      <a:pt x="1187" y="119"/>
                    </a:lnTo>
                    <a:lnTo>
                      <a:pt x="1175" y="111"/>
                    </a:lnTo>
                    <a:lnTo>
                      <a:pt x="1163" y="105"/>
                    </a:lnTo>
                    <a:lnTo>
                      <a:pt x="1151" y="99"/>
                    </a:lnTo>
                    <a:lnTo>
                      <a:pt x="1139" y="92"/>
                    </a:lnTo>
                    <a:lnTo>
                      <a:pt x="1127" y="86"/>
                    </a:lnTo>
                    <a:lnTo>
                      <a:pt x="1115" y="80"/>
                    </a:lnTo>
                    <a:lnTo>
                      <a:pt x="1103" y="74"/>
                    </a:lnTo>
                    <a:lnTo>
                      <a:pt x="1090" y="68"/>
                    </a:lnTo>
                    <a:lnTo>
                      <a:pt x="1077" y="62"/>
                    </a:lnTo>
                    <a:lnTo>
                      <a:pt x="1065" y="57"/>
                    </a:lnTo>
                    <a:lnTo>
                      <a:pt x="1053" y="53"/>
                    </a:lnTo>
                    <a:lnTo>
                      <a:pt x="1040" y="48"/>
                    </a:lnTo>
                    <a:lnTo>
                      <a:pt x="1026" y="43"/>
                    </a:lnTo>
                    <a:lnTo>
                      <a:pt x="1013" y="39"/>
                    </a:lnTo>
                    <a:lnTo>
                      <a:pt x="1001" y="35"/>
                    </a:lnTo>
                    <a:lnTo>
                      <a:pt x="988" y="32"/>
                    </a:lnTo>
                    <a:lnTo>
                      <a:pt x="975" y="27"/>
                    </a:lnTo>
                    <a:lnTo>
                      <a:pt x="961" y="24"/>
                    </a:lnTo>
                    <a:lnTo>
                      <a:pt x="949" y="21"/>
                    </a:lnTo>
                    <a:lnTo>
                      <a:pt x="935" y="18"/>
                    </a:lnTo>
                    <a:lnTo>
                      <a:pt x="922" y="16"/>
                    </a:lnTo>
                    <a:lnTo>
                      <a:pt x="908" y="12"/>
                    </a:lnTo>
                    <a:lnTo>
                      <a:pt x="895" y="10"/>
                    </a:lnTo>
                    <a:lnTo>
                      <a:pt x="881" y="8"/>
                    </a:lnTo>
                    <a:lnTo>
                      <a:pt x="868" y="6"/>
                    </a:lnTo>
                    <a:lnTo>
                      <a:pt x="855" y="5"/>
                    </a:lnTo>
                    <a:lnTo>
                      <a:pt x="841" y="4"/>
                    </a:lnTo>
                    <a:lnTo>
                      <a:pt x="827" y="3"/>
                    </a:lnTo>
                    <a:lnTo>
                      <a:pt x="813" y="2"/>
                    </a:lnTo>
                    <a:lnTo>
                      <a:pt x="800" y="1"/>
                    </a:lnTo>
                    <a:lnTo>
                      <a:pt x="787" y="1"/>
                    </a:lnTo>
                    <a:lnTo>
                      <a:pt x="773" y="0"/>
                    </a:lnTo>
                    <a:lnTo>
                      <a:pt x="759" y="0"/>
                    </a:lnTo>
                    <a:lnTo>
                      <a:pt x="746" y="1"/>
                    </a:lnTo>
                    <a:lnTo>
                      <a:pt x="732" y="1"/>
                    </a:lnTo>
                    <a:lnTo>
                      <a:pt x="719" y="2"/>
                    </a:lnTo>
                    <a:lnTo>
                      <a:pt x="705" y="3"/>
                    </a:lnTo>
                    <a:lnTo>
                      <a:pt x="692" y="4"/>
                    </a:lnTo>
                    <a:lnTo>
                      <a:pt x="678" y="5"/>
                    </a:lnTo>
                    <a:lnTo>
                      <a:pt x="664" y="6"/>
                    </a:lnTo>
                    <a:lnTo>
                      <a:pt x="650" y="8"/>
                    </a:lnTo>
                    <a:lnTo>
                      <a:pt x="638" y="10"/>
                    </a:lnTo>
                    <a:lnTo>
                      <a:pt x="624" y="12"/>
                    </a:lnTo>
                    <a:lnTo>
                      <a:pt x="611" y="16"/>
                    </a:lnTo>
                    <a:lnTo>
                      <a:pt x="597" y="18"/>
                    </a:lnTo>
                    <a:lnTo>
                      <a:pt x="584" y="21"/>
                    </a:lnTo>
                    <a:lnTo>
                      <a:pt x="570" y="24"/>
                    </a:lnTo>
                    <a:lnTo>
                      <a:pt x="558" y="27"/>
                    </a:lnTo>
                    <a:lnTo>
                      <a:pt x="545" y="32"/>
                    </a:lnTo>
                    <a:lnTo>
                      <a:pt x="531" y="35"/>
                    </a:lnTo>
                    <a:lnTo>
                      <a:pt x="518" y="39"/>
                    </a:lnTo>
                    <a:lnTo>
                      <a:pt x="506" y="43"/>
                    </a:lnTo>
                    <a:lnTo>
                      <a:pt x="493" y="48"/>
                    </a:lnTo>
                    <a:lnTo>
                      <a:pt x="480" y="53"/>
                    </a:lnTo>
                    <a:lnTo>
                      <a:pt x="467" y="57"/>
                    </a:lnTo>
                    <a:lnTo>
                      <a:pt x="454" y="62"/>
                    </a:lnTo>
                    <a:lnTo>
                      <a:pt x="442" y="68"/>
                    </a:lnTo>
                    <a:lnTo>
                      <a:pt x="430" y="74"/>
                    </a:lnTo>
                    <a:lnTo>
                      <a:pt x="417" y="80"/>
                    </a:lnTo>
                    <a:lnTo>
                      <a:pt x="405" y="86"/>
                    </a:lnTo>
                    <a:lnTo>
                      <a:pt x="393" y="92"/>
                    </a:lnTo>
                    <a:lnTo>
                      <a:pt x="381" y="99"/>
                    </a:lnTo>
                    <a:lnTo>
                      <a:pt x="369" y="105"/>
                    </a:lnTo>
                    <a:lnTo>
                      <a:pt x="358" y="111"/>
                    </a:lnTo>
                    <a:lnTo>
                      <a:pt x="346" y="119"/>
                    </a:lnTo>
                    <a:lnTo>
                      <a:pt x="334" y="126"/>
                    </a:lnTo>
                    <a:lnTo>
                      <a:pt x="322" y="133"/>
                    </a:lnTo>
                    <a:lnTo>
                      <a:pt x="312" y="141"/>
                    </a:lnTo>
                    <a:lnTo>
                      <a:pt x="300" y="149"/>
                    </a:lnTo>
                    <a:lnTo>
                      <a:pt x="289" y="156"/>
                    </a:lnTo>
                    <a:lnTo>
                      <a:pt x="279" y="165"/>
                    </a:lnTo>
                    <a:lnTo>
                      <a:pt x="268" y="173"/>
                    </a:lnTo>
                    <a:lnTo>
                      <a:pt x="257" y="182"/>
                    </a:lnTo>
                    <a:lnTo>
                      <a:pt x="247" y="190"/>
                    </a:lnTo>
                    <a:lnTo>
                      <a:pt x="236" y="199"/>
                    </a:lnTo>
                    <a:lnTo>
                      <a:pt x="227" y="208"/>
                    </a:lnTo>
                    <a:lnTo>
                      <a:pt x="216" y="218"/>
                    </a:lnTo>
                    <a:lnTo>
                      <a:pt x="206" y="226"/>
                    </a:lnTo>
                    <a:lnTo>
                      <a:pt x="197" y="236"/>
                    </a:lnTo>
                    <a:lnTo>
                      <a:pt x="187" y="247"/>
                    </a:lnTo>
                    <a:lnTo>
                      <a:pt x="178" y="256"/>
                    </a:lnTo>
                    <a:lnTo>
                      <a:pt x="168" y="266"/>
                    </a:lnTo>
                    <a:lnTo>
                      <a:pt x="159" y="277"/>
                    </a:lnTo>
                    <a:lnTo>
                      <a:pt x="151" y="287"/>
                    </a:lnTo>
                    <a:lnTo>
                      <a:pt x="141" y="297"/>
                    </a:lnTo>
                    <a:lnTo>
                      <a:pt x="133" y="307"/>
                    </a:lnTo>
                    <a:lnTo>
                      <a:pt x="125" y="319"/>
                    </a:lnTo>
                    <a:lnTo>
                      <a:pt x="117" y="330"/>
                    </a:lnTo>
                    <a:lnTo>
                      <a:pt x="109" y="340"/>
                    </a:lnTo>
                    <a:lnTo>
                      <a:pt x="101" y="352"/>
                    </a:lnTo>
                    <a:lnTo>
                      <a:pt x="93" y="363"/>
                    </a:lnTo>
                    <a:lnTo>
                      <a:pt x="86" y="374"/>
                    </a:lnTo>
                    <a:lnTo>
                      <a:pt x="79" y="386"/>
                    </a:lnTo>
                    <a:lnTo>
                      <a:pt x="72" y="398"/>
                    </a:lnTo>
                    <a:lnTo>
                      <a:pt x="66" y="410"/>
                    </a:lnTo>
                    <a:lnTo>
                      <a:pt x="58" y="421"/>
                    </a:lnTo>
                    <a:lnTo>
                      <a:pt x="52" y="433"/>
                    </a:lnTo>
                    <a:lnTo>
                      <a:pt x="47" y="446"/>
                    </a:lnTo>
                    <a:lnTo>
                      <a:pt x="40" y="458"/>
                    </a:lnTo>
                    <a:lnTo>
                      <a:pt x="35" y="470"/>
                    </a:lnTo>
                    <a:lnTo>
                      <a:pt x="28" y="483"/>
                    </a:lnTo>
                    <a:lnTo>
                      <a:pt x="23" y="495"/>
                    </a:lnTo>
                    <a:lnTo>
                      <a:pt x="18" y="508"/>
                    </a:lnTo>
                    <a:lnTo>
                      <a:pt x="14" y="520"/>
                    </a:lnTo>
                    <a:lnTo>
                      <a:pt x="8" y="533"/>
                    </a:lnTo>
                    <a:lnTo>
                      <a:pt x="4" y="546"/>
                    </a:lnTo>
                    <a:lnTo>
                      <a:pt x="0" y="55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300216" name="Group 184"/>
          <p:cNvGrpSpPr>
            <a:grpSpLocks/>
          </p:cNvGrpSpPr>
          <p:nvPr/>
        </p:nvGrpSpPr>
        <p:grpSpPr bwMode="auto">
          <a:xfrm>
            <a:off x="465138" y="3390900"/>
            <a:ext cx="4046537" cy="3349625"/>
            <a:chOff x="293" y="2136"/>
            <a:chExt cx="2549" cy="2110"/>
          </a:xfrm>
        </p:grpSpPr>
        <p:sp>
          <p:nvSpPr>
            <p:cNvPr id="94213" name="Line 113"/>
            <p:cNvSpPr>
              <a:spLocks noChangeShapeType="1"/>
            </p:cNvSpPr>
            <p:nvPr/>
          </p:nvSpPr>
          <p:spPr bwMode="auto">
            <a:xfrm>
              <a:off x="954" y="2330"/>
              <a:ext cx="4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4" name="Line 114"/>
            <p:cNvSpPr>
              <a:spLocks noChangeShapeType="1"/>
            </p:cNvSpPr>
            <p:nvPr/>
          </p:nvSpPr>
          <p:spPr bwMode="auto">
            <a:xfrm>
              <a:off x="954" y="2576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5" name="Line 115"/>
            <p:cNvSpPr>
              <a:spLocks noChangeShapeType="1"/>
            </p:cNvSpPr>
            <p:nvPr/>
          </p:nvSpPr>
          <p:spPr bwMode="auto">
            <a:xfrm>
              <a:off x="954" y="2632"/>
              <a:ext cx="4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6" name="Line 116"/>
            <p:cNvSpPr>
              <a:spLocks noChangeShapeType="1"/>
            </p:cNvSpPr>
            <p:nvPr/>
          </p:nvSpPr>
          <p:spPr bwMode="auto">
            <a:xfrm flipH="1">
              <a:off x="1342" y="3564"/>
              <a:ext cx="28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7" name="Line 117"/>
            <p:cNvSpPr>
              <a:spLocks noChangeShapeType="1"/>
            </p:cNvSpPr>
            <p:nvPr/>
          </p:nvSpPr>
          <p:spPr bwMode="auto">
            <a:xfrm flipH="1">
              <a:off x="1290" y="3564"/>
              <a:ext cx="2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8" name="Line 118"/>
            <p:cNvSpPr>
              <a:spLocks noChangeShapeType="1"/>
            </p:cNvSpPr>
            <p:nvPr/>
          </p:nvSpPr>
          <p:spPr bwMode="auto">
            <a:xfrm flipH="1">
              <a:off x="1005" y="3564"/>
              <a:ext cx="25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19" name="Line 119"/>
            <p:cNvSpPr>
              <a:spLocks noChangeShapeType="1"/>
            </p:cNvSpPr>
            <p:nvPr/>
          </p:nvSpPr>
          <p:spPr bwMode="auto">
            <a:xfrm flipH="1">
              <a:off x="949" y="3564"/>
              <a:ext cx="2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0" name="Line 120"/>
            <p:cNvSpPr>
              <a:spLocks noChangeShapeType="1"/>
            </p:cNvSpPr>
            <p:nvPr/>
          </p:nvSpPr>
          <p:spPr bwMode="auto">
            <a:xfrm flipH="1">
              <a:off x="669" y="3564"/>
              <a:ext cx="2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1" name="Line 121"/>
            <p:cNvSpPr>
              <a:spLocks noChangeShapeType="1"/>
            </p:cNvSpPr>
            <p:nvPr/>
          </p:nvSpPr>
          <p:spPr bwMode="auto">
            <a:xfrm flipH="1">
              <a:off x="613" y="3564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2" name="Line 122"/>
            <p:cNvSpPr>
              <a:spLocks noChangeShapeType="1"/>
            </p:cNvSpPr>
            <p:nvPr/>
          </p:nvSpPr>
          <p:spPr bwMode="auto">
            <a:xfrm flipH="1">
              <a:off x="293" y="3564"/>
              <a:ext cx="28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3" name="Line 123"/>
            <p:cNvSpPr>
              <a:spLocks noChangeShapeType="1"/>
            </p:cNvSpPr>
            <p:nvPr/>
          </p:nvSpPr>
          <p:spPr bwMode="auto">
            <a:xfrm>
              <a:off x="954" y="2904"/>
              <a:ext cx="4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4" name="Line 124"/>
            <p:cNvSpPr>
              <a:spLocks noChangeShapeType="1"/>
            </p:cNvSpPr>
            <p:nvPr/>
          </p:nvSpPr>
          <p:spPr bwMode="auto">
            <a:xfrm>
              <a:off x="954" y="3228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5" name="Line 125"/>
            <p:cNvSpPr>
              <a:spLocks noChangeShapeType="1"/>
            </p:cNvSpPr>
            <p:nvPr/>
          </p:nvSpPr>
          <p:spPr bwMode="auto">
            <a:xfrm>
              <a:off x="954" y="3284"/>
              <a:ext cx="4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6" name="Line 126"/>
            <p:cNvSpPr>
              <a:spLocks noChangeShapeType="1"/>
            </p:cNvSpPr>
            <p:nvPr/>
          </p:nvSpPr>
          <p:spPr bwMode="auto">
            <a:xfrm>
              <a:off x="954" y="3564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7" name="Line 127"/>
            <p:cNvSpPr>
              <a:spLocks noChangeShapeType="1"/>
            </p:cNvSpPr>
            <p:nvPr/>
          </p:nvSpPr>
          <p:spPr bwMode="auto">
            <a:xfrm>
              <a:off x="954" y="3620"/>
              <a:ext cx="4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8" name="Line 128"/>
            <p:cNvSpPr>
              <a:spLocks noChangeShapeType="1"/>
            </p:cNvSpPr>
            <p:nvPr/>
          </p:nvSpPr>
          <p:spPr bwMode="auto">
            <a:xfrm>
              <a:off x="954" y="3901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29" name="Line 129"/>
            <p:cNvSpPr>
              <a:spLocks noChangeShapeType="1"/>
            </p:cNvSpPr>
            <p:nvPr/>
          </p:nvSpPr>
          <p:spPr bwMode="auto">
            <a:xfrm>
              <a:off x="954" y="3961"/>
              <a:ext cx="4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0" name="Line 130"/>
            <p:cNvSpPr>
              <a:spLocks noChangeShapeType="1"/>
            </p:cNvSpPr>
            <p:nvPr/>
          </p:nvSpPr>
          <p:spPr bwMode="auto">
            <a:xfrm>
              <a:off x="2255" y="2136"/>
              <a:ext cx="4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1" name="Line 131"/>
            <p:cNvSpPr>
              <a:spLocks noChangeShapeType="1"/>
            </p:cNvSpPr>
            <p:nvPr/>
          </p:nvSpPr>
          <p:spPr bwMode="auto">
            <a:xfrm>
              <a:off x="2255" y="2352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2" name="Line 132"/>
            <p:cNvSpPr>
              <a:spLocks noChangeShapeType="1"/>
            </p:cNvSpPr>
            <p:nvPr/>
          </p:nvSpPr>
          <p:spPr bwMode="auto">
            <a:xfrm>
              <a:off x="2255" y="2408"/>
              <a:ext cx="4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3" name="Line 133"/>
            <p:cNvSpPr>
              <a:spLocks noChangeShapeType="1"/>
            </p:cNvSpPr>
            <p:nvPr/>
          </p:nvSpPr>
          <p:spPr bwMode="auto">
            <a:xfrm>
              <a:off x="2255" y="2688"/>
              <a:ext cx="4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4" name="Line 134"/>
            <p:cNvSpPr>
              <a:spLocks noChangeShapeType="1"/>
            </p:cNvSpPr>
            <p:nvPr/>
          </p:nvSpPr>
          <p:spPr bwMode="auto">
            <a:xfrm>
              <a:off x="2255" y="2744"/>
              <a:ext cx="4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5" name="Freeform 135"/>
            <p:cNvSpPr>
              <a:spLocks/>
            </p:cNvSpPr>
            <p:nvPr/>
          </p:nvSpPr>
          <p:spPr bwMode="auto">
            <a:xfrm>
              <a:off x="367" y="2977"/>
              <a:ext cx="1173" cy="1174"/>
            </a:xfrm>
            <a:custGeom>
              <a:avLst/>
              <a:gdLst>
                <a:gd name="T0" fmla="*/ 274 w 1903"/>
                <a:gd name="T1" fmla="*/ 128 h 1904"/>
                <a:gd name="T2" fmla="*/ 272 w 1903"/>
                <a:gd name="T3" fmla="*/ 115 h 1904"/>
                <a:gd name="T4" fmla="*/ 270 w 1903"/>
                <a:gd name="T5" fmla="*/ 101 h 1904"/>
                <a:gd name="T6" fmla="*/ 266 w 1903"/>
                <a:gd name="T7" fmla="*/ 88 h 1904"/>
                <a:gd name="T8" fmla="*/ 260 w 1903"/>
                <a:gd name="T9" fmla="*/ 76 h 1904"/>
                <a:gd name="T10" fmla="*/ 253 w 1903"/>
                <a:gd name="T11" fmla="*/ 64 h 1904"/>
                <a:gd name="T12" fmla="*/ 245 w 1903"/>
                <a:gd name="T13" fmla="*/ 52 h 1904"/>
                <a:gd name="T14" fmla="*/ 236 w 1903"/>
                <a:gd name="T15" fmla="*/ 42 h 1904"/>
                <a:gd name="T16" fmla="*/ 226 w 1903"/>
                <a:gd name="T17" fmla="*/ 33 h 1904"/>
                <a:gd name="T18" fmla="*/ 215 w 1903"/>
                <a:gd name="T19" fmla="*/ 24 h 1904"/>
                <a:gd name="T20" fmla="*/ 203 w 1903"/>
                <a:gd name="T21" fmla="*/ 17 h 1904"/>
                <a:gd name="T22" fmla="*/ 190 w 1903"/>
                <a:gd name="T23" fmla="*/ 11 h 1904"/>
                <a:gd name="T24" fmla="*/ 178 w 1903"/>
                <a:gd name="T25" fmla="*/ 6 h 1904"/>
                <a:gd name="T26" fmla="*/ 165 w 1903"/>
                <a:gd name="T27" fmla="*/ 2 h 1904"/>
                <a:gd name="T28" fmla="*/ 151 w 1903"/>
                <a:gd name="T29" fmla="*/ 1 h 1904"/>
                <a:gd name="T30" fmla="*/ 137 w 1903"/>
                <a:gd name="T31" fmla="*/ 0 h 1904"/>
                <a:gd name="T32" fmla="*/ 123 w 1903"/>
                <a:gd name="T33" fmla="*/ 1 h 1904"/>
                <a:gd name="T34" fmla="*/ 110 w 1903"/>
                <a:gd name="T35" fmla="*/ 2 h 1904"/>
                <a:gd name="T36" fmla="*/ 97 w 1903"/>
                <a:gd name="T37" fmla="*/ 6 h 1904"/>
                <a:gd name="T38" fmla="*/ 84 w 1903"/>
                <a:gd name="T39" fmla="*/ 11 h 1904"/>
                <a:gd name="T40" fmla="*/ 71 w 1903"/>
                <a:gd name="T41" fmla="*/ 17 h 1904"/>
                <a:gd name="T42" fmla="*/ 60 w 1903"/>
                <a:gd name="T43" fmla="*/ 24 h 1904"/>
                <a:gd name="T44" fmla="*/ 49 w 1903"/>
                <a:gd name="T45" fmla="*/ 33 h 1904"/>
                <a:gd name="T46" fmla="*/ 39 w 1903"/>
                <a:gd name="T47" fmla="*/ 42 h 1904"/>
                <a:gd name="T48" fmla="*/ 30 w 1903"/>
                <a:gd name="T49" fmla="*/ 52 h 1904"/>
                <a:gd name="T50" fmla="*/ 22 w 1903"/>
                <a:gd name="T51" fmla="*/ 64 h 1904"/>
                <a:gd name="T52" fmla="*/ 15 w 1903"/>
                <a:gd name="T53" fmla="*/ 76 h 1904"/>
                <a:gd name="T54" fmla="*/ 9 w 1903"/>
                <a:gd name="T55" fmla="*/ 88 h 1904"/>
                <a:gd name="T56" fmla="*/ 5 w 1903"/>
                <a:gd name="T57" fmla="*/ 101 h 1904"/>
                <a:gd name="T58" fmla="*/ 2 w 1903"/>
                <a:gd name="T59" fmla="*/ 115 h 1904"/>
                <a:gd name="T60" fmla="*/ 1 w 1903"/>
                <a:gd name="T61" fmla="*/ 128 h 1904"/>
                <a:gd name="T62" fmla="*/ 1 w 1903"/>
                <a:gd name="T63" fmla="*/ 142 h 1904"/>
                <a:gd name="T64" fmla="*/ 1 w 1903"/>
                <a:gd name="T65" fmla="*/ 156 h 1904"/>
                <a:gd name="T66" fmla="*/ 4 w 1903"/>
                <a:gd name="T67" fmla="*/ 170 h 1904"/>
                <a:gd name="T68" fmla="*/ 7 w 1903"/>
                <a:gd name="T69" fmla="*/ 183 h 1904"/>
                <a:gd name="T70" fmla="*/ 12 w 1903"/>
                <a:gd name="T71" fmla="*/ 196 h 1904"/>
                <a:gd name="T72" fmla="*/ 19 w 1903"/>
                <a:gd name="T73" fmla="*/ 208 h 1904"/>
                <a:gd name="T74" fmla="*/ 27 w 1903"/>
                <a:gd name="T75" fmla="*/ 220 h 1904"/>
                <a:gd name="T76" fmla="*/ 36 w 1903"/>
                <a:gd name="T77" fmla="*/ 230 h 1904"/>
                <a:gd name="T78" fmla="*/ 45 w 1903"/>
                <a:gd name="T79" fmla="*/ 239 h 1904"/>
                <a:gd name="T80" fmla="*/ 56 w 1903"/>
                <a:gd name="T81" fmla="*/ 248 h 1904"/>
                <a:gd name="T82" fmla="*/ 67 w 1903"/>
                <a:gd name="T83" fmla="*/ 256 h 1904"/>
                <a:gd name="T84" fmla="*/ 80 w 1903"/>
                <a:gd name="T85" fmla="*/ 263 h 1904"/>
                <a:gd name="T86" fmla="*/ 92 w 1903"/>
                <a:gd name="T87" fmla="*/ 268 h 1904"/>
                <a:gd name="T88" fmla="*/ 105 w 1903"/>
                <a:gd name="T89" fmla="*/ 272 h 1904"/>
                <a:gd name="T90" fmla="*/ 119 w 1903"/>
                <a:gd name="T91" fmla="*/ 274 h 1904"/>
                <a:gd name="T92" fmla="*/ 133 w 1903"/>
                <a:gd name="T93" fmla="*/ 275 h 1904"/>
                <a:gd name="T94" fmla="*/ 147 w 1903"/>
                <a:gd name="T95" fmla="*/ 275 h 1904"/>
                <a:gd name="T96" fmla="*/ 160 w 1903"/>
                <a:gd name="T97" fmla="*/ 274 h 1904"/>
                <a:gd name="T98" fmla="*/ 174 w 1903"/>
                <a:gd name="T99" fmla="*/ 270 h 1904"/>
                <a:gd name="T100" fmla="*/ 187 w 1903"/>
                <a:gd name="T101" fmla="*/ 266 h 1904"/>
                <a:gd name="T102" fmla="*/ 200 w 1903"/>
                <a:gd name="T103" fmla="*/ 260 h 1904"/>
                <a:gd name="T104" fmla="*/ 211 w 1903"/>
                <a:gd name="T105" fmla="*/ 253 h 1904"/>
                <a:gd name="T106" fmla="*/ 223 w 1903"/>
                <a:gd name="T107" fmla="*/ 245 h 1904"/>
                <a:gd name="T108" fmla="*/ 233 w 1903"/>
                <a:gd name="T109" fmla="*/ 237 h 1904"/>
                <a:gd name="T110" fmla="*/ 242 w 1903"/>
                <a:gd name="T111" fmla="*/ 226 h 1904"/>
                <a:gd name="T112" fmla="*/ 251 w 1903"/>
                <a:gd name="T113" fmla="*/ 216 h 1904"/>
                <a:gd name="T114" fmla="*/ 258 w 1903"/>
                <a:gd name="T115" fmla="*/ 203 h 1904"/>
                <a:gd name="T116" fmla="*/ 264 w 1903"/>
                <a:gd name="T117" fmla="*/ 191 h 1904"/>
                <a:gd name="T118" fmla="*/ 268 w 1903"/>
                <a:gd name="T119" fmla="*/ 178 h 1904"/>
                <a:gd name="T120" fmla="*/ 272 w 1903"/>
                <a:gd name="T121" fmla="*/ 165 h 1904"/>
                <a:gd name="T122" fmla="*/ 274 w 1903"/>
                <a:gd name="T123" fmla="*/ 151 h 1904"/>
                <a:gd name="T124" fmla="*/ 275 w 1903"/>
                <a:gd name="T125" fmla="*/ 138 h 19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903" h="1904">
                  <a:moveTo>
                    <a:pt x="1903" y="952"/>
                  </a:moveTo>
                  <a:lnTo>
                    <a:pt x="1902" y="920"/>
                  </a:lnTo>
                  <a:lnTo>
                    <a:pt x="1901" y="888"/>
                  </a:lnTo>
                  <a:lnTo>
                    <a:pt x="1897" y="858"/>
                  </a:lnTo>
                  <a:lnTo>
                    <a:pt x="1894" y="826"/>
                  </a:lnTo>
                  <a:lnTo>
                    <a:pt x="1889" y="795"/>
                  </a:lnTo>
                  <a:lnTo>
                    <a:pt x="1884" y="763"/>
                  </a:lnTo>
                  <a:lnTo>
                    <a:pt x="1877" y="732"/>
                  </a:lnTo>
                  <a:lnTo>
                    <a:pt x="1869" y="701"/>
                  </a:lnTo>
                  <a:lnTo>
                    <a:pt x="1860" y="670"/>
                  </a:lnTo>
                  <a:lnTo>
                    <a:pt x="1849" y="640"/>
                  </a:lnTo>
                  <a:lnTo>
                    <a:pt x="1839" y="611"/>
                  </a:lnTo>
                  <a:lnTo>
                    <a:pt x="1827" y="581"/>
                  </a:lnTo>
                  <a:lnTo>
                    <a:pt x="1814" y="552"/>
                  </a:lnTo>
                  <a:lnTo>
                    <a:pt x="1800" y="523"/>
                  </a:lnTo>
                  <a:lnTo>
                    <a:pt x="1786" y="496"/>
                  </a:lnTo>
                  <a:lnTo>
                    <a:pt x="1770" y="468"/>
                  </a:lnTo>
                  <a:lnTo>
                    <a:pt x="1754" y="440"/>
                  </a:lnTo>
                  <a:lnTo>
                    <a:pt x="1736" y="414"/>
                  </a:lnTo>
                  <a:lnTo>
                    <a:pt x="1717" y="388"/>
                  </a:lnTo>
                  <a:lnTo>
                    <a:pt x="1698" y="362"/>
                  </a:lnTo>
                  <a:lnTo>
                    <a:pt x="1678" y="338"/>
                  </a:lnTo>
                  <a:lnTo>
                    <a:pt x="1657" y="314"/>
                  </a:lnTo>
                  <a:lnTo>
                    <a:pt x="1635" y="291"/>
                  </a:lnTo>
                  <a:lnTo>
                    <a:pt x="1613" y="269"/>
                  </a:lnTo>
                  <a:lnTo>
                    <a:pt x="1590" y="246"/>
                  </a:lnTo>
                  <a:lnTo>
                    <a:pt x="1565" y="226"/>
                  </a:lnTo>
                  <a:lnTo>
                    <a:pt x="1541" y="206"/>
                  </a:lnTo>
                  <a:lnTo>
                    <a:pt x="1515" y="186"/>
                  </a:lnTo>
                  <a:lnTo>
                    <a:pt x="1490" y="168"/>
                  </a:lnTo>
                  <a:lnTo>
                    <a:pt x="1463" y="150"/>
                  </a:lnTo>
                  <a:lnTo>
                    <a:pt x="1436" y="133"/>
                  </a:lnTo>
                  <a:lnTo>
                    <a:pt x="1409" y="117"/>
                  </a:lnTo>
                  <a:lnTo>
                    <a:pt x="1380" y="103"/>
                  </a:lnTo>
                  <a:lnTo>
                    <a:pt x="1352" y="89"/>
                  </a:lnTo>
                  <a:lnTo>
                    <a:pt x="1322" y="76"/>
                  </a:lnTo>
                  <a:lnTo>
                    <a:pt x="1294" y="64"/>
                  </a:lnTo>
                  <a:lnTo>
                    <a:pt x="1264" y="54"/>
                  </a:lnTo>
                  <a:lnTo>
                    <a:pt x="1233" y="43"/>
                  </a:lnTo>
                  <a:lnTo>
                    <a:pt x="1203" y="34"/>
                  </a:lnTo>
                  <a:lnTo>
                    <a:pt x="1172" y="27"/>
                  </a:lnTo>
                  <a:lnTo>
                    <a:pt x="1140" y="19"/>
                  </a:lnTo>
                  <a:lnTo>
                    <a:pt x="1109" y="14"/>
                  </a:lnTo>
                  <a:lnTo>
                    <a:pt x="1078" y="9"/>
                  </a:lnTo>
                  <a:lnTo>
                    <a:pt x="1047" y="6"/>
                  </a:lnTo>
                  <a:lnTo>
                    <a:pt x="1015" y="2"/>
                  </a:lnTo>
                  <a:lnTo>
                    <a:pt x="983" y="1"/>
                  </a:lnTo>
                  <a:lnTo>
                    <a:pt x="952" y="0"/>
                  </a:lnTo>
                  <a:lnTo>
                    <a:pt x="920" y="1"/>
                  </a:lnTo>
                  <a:lnTo>
                    <a:pt x="888" y="2"/>
                  </a:lnTo>
                  <a:lnTo>
                    <a:pt x="856" y="6"/>
                  </a:lnTo>
                  <a:lnTo>
                    <a:pt x="824" y="9"/>
                  </a:lnTo>
                  <a:lnTo>
                    <a:pt x="793" y="14"/>
                  </a:lnTo>
                  <a:lnTo>
                    <a:pt x="762" y="19"/>
                  </a:lnTo>
                  <a:lnTo>
                    <a:pt x="730" y="27"/>
                  </a:lnTo>
                  <a:lnTo>
                    <a:pt x="700" y="34"/>
                  </a:lnTo>
                  <a:lnTo>
                    <a:pt x="670" y="43"/>
                  </a:lnTo>
                  <a:lnTo>
                    <a:pt x="640" y="54"/>
                  </a:lnTo>
                  <a:lnTo>
                    <a:pt x="610" y="64"/>
                  </a:lnTo>
                  <a:lnTo>
                    <a:pt x="580" y="76"/>
                  </a:lnTo>
                  <a:lnTo>
                    <a:pt x="551" y="89"/>
                  </a:lnTo>
                  <a:lnTo>
                    <a:pt x="523" y="103"/>
                  </a:lnTo>
                  <a:lnTo>
                    <a:pt x="494" y="117"/>
                  </a:lnTo>
                  <a:lnTo>
                    <a:pt x="466" y="133"/>
                  </a:lnTo>
                  <a:lnTo>
                    <a:pt x="440" y="150"/>
                  </a:lnTo>
                  <a:lnTo>
                    <a:pt x="413" y="168"/>
                  </a:lnTo>
                  <a:lnTo>
                    <a:pt x="387" y="186"/>
                  </a:lnTo>
                  <a:lnTo>
                    <a:pt x="362" y="206"/>
                  </a:lnTo>
                  <a:lnTo>
                    <a:pt x="337" y="226"/>
                  </a:lnTo>
                  <a:lnTo>
                    <a:pt x="313" y="246"/>
                  </a:lnTo>
                  <a:lnTo>
                    <a:pt x="290" y="269"/>
                  </a:lnTo>
                  <a:lnTo>
                    <a:pt x="267" y="291"/>
                  </a:lnTo>
                  <a:lnTo>
                    <a:pt x="246" y="314"/>
                  </a:lnTo>
                  <a:lnTo>
                    <a:pt x="224" y="338"/>
                  </a:lnTo>
                  <a:lnTo>
                    <a:pt x="205" y="362"/>
                  </a:lnTo>
                  <a:lnTo>
                    <a:pt x="185" y="388"/>
                  </a:lnTo>
                  <a:lnTo>
                    <a:pt x="167" y="414"/>
                  </a:lnTo>
                  <a:lnTo>
                    <a:pt x="150" y="440"/>
                  </a:lnTo>
                  <a:lnTo>
                    <a:pt x="133" y="468"/>
                  </a:lnTo>
                  <a:lnTo>
                    <a:pt x="117" y="496"/>
                  </a:lnTo>
                  <a:lnTo>
                    <a:pt x="102" y="523"/>
                  </a:lnTo>
                  <a:lnTo>
                    <a:pt x="88" y="552"/>
                  </a:lnTo>
                  <a:lnTo>
                    <a:pt x="75" y="581"/>
                  </a:lnTo>
                  <a:lnTo>
                    <a:pt x="64" y="611"/>
                  </a:lnTo>
                  <a:lnTo>
                    <a:pt x="53" y="640"/>
                  </a:lnTo>
                  <a:lnTo>
                    <a:pt x="42" y="670"/>
                  </a:lnTo>
                  <a:lnTo>
                    <a:pt x="34" y="701"/>
                  </a:lnTo>
                  <a:lnTo>
                    <a:pt x="26" y="732"/>
                  </a:lnTo>
                  <a:lnTo>
                    <a:pt x="19" y="763"/>
                  </a:lnTo>
                  <a:lnTo>
                    <a:pt x="14" y="795"/>
                  </a:lnTo>
                  <a:lnTo>
                    <a:pt x="8" y="826"/>
                  </a:lnTo>
                  <a:lnTo>
                    <a:pt x="5" y="858"/>
                  </a:lnTo>
                  <a:lnTo>
                    <a:pt x="2" y="888"/>
                  </a:lnTo>
                  <a:lnTo>
                    <a:pt x="1" y="920"/>
                  </a:lnTo>
                  <a:lnTo>
                    <a:pt x="0" y="952"/>
                  </a:lnTo>
                  <a:lnTo>
                    <a:pt x="1" y="984"/>
                  </a:lnTo>
                  <a:lnTo>
                    <a:pt x="2" y="1016"/>
                  </a:lnTo>
                  <a:lnTo>
                    <a:pt x="5" y="1048"/>
                  </a:lnTo>
                  <a:lnTo>
                    <a:pt x="8" y="1079"/>
                  </a:lnTo>
                  <a:lnTo>
                    <a:pt x="14" y="1111"/>
                  </a:lnTo>
                  <a:lnTo>
                    <a:pt x="19" y="1142"/>
                  </a:lnTo>
                  <a:lnTo>
                    <a:pt x="26" y="1173"/>
                  </a:lnTo>
                  <a:lnTo>
                    <a:pt x="34" y="1204"/>
                  </a:lnTo>
                  <a:lnTo>
                    <a:pt x="42" y="1235"/>
                  </a:lnTo>
                  <a:lnTo>
                    <a:pt x="53" y="1264"/>
                  </a:lnTo>
                  <a:lnTo>
                    <a:pt x="64" y="1295"/>
                  </a:lnTo>
                  <a:lnTo>
                    <a:pt x="75" y="1324"/>
                  </a:lnTo>
                  <a:lnTo>
                    <a:pt x="88" y="1354"/>
                  </a:lnTo>
                  <a:lnTo>
                    <a:pt x="102" y="1382"/>
                  </a:lnTo>
                  <a:lnTo>
                    <a:pt x="117" y="1410"/>
                  </a:lnTo>
                  <a:lnTo>
                    <a:pt x="133" y="1438"/>
                  </a:lnTo>
                  <a:lnTo>
                    <a:pt x="150" y="1465"/>
                  </a:lnTo>
                  <a:lnTo>
                    <a:pt x="167" y="1491"/>
                  </a:lnTo>
                  <a:lnTo>
                    <a:pt x="185" y="1517"/>
                  </a:lnTo>
                  <a:lnTo>
                    <a:pt x="205" y="1542"/>
                  </a:lnTo>
                  <a:lnTo>
                    <a:pt x="224" y="1567"/>
                  </a:lnTo>
                  <a:lnTo>
                    <a:pt x="246" y="1591"/>
                  </a:lnTo>
                  <a:lnTo>
                    <a:pt x="267" y="1615"/>
                  </a:lnTo>
                  <a:lnTo>
                    <a:pt x="290" y="1637"/>
                  </a:lnTo>
                  <a:lnTo>
                    <a:pt x="313" y="1658"/>
                  </a:lnTo>
                  <a:lnTo>
                    <a:pt x="337" y="1680"/>
                  </a:lnTo>
                  <a:lnTo>
                    <a:pt x="362" y="1700"/>
                  </a:lnTo>
                  <a:lnTo>
                    <a:pt x="387" y="1719"/>
                  </a:lnTo>
                  <a:lnTo>
                    <a:pt x="413" y="1737"/>
                  </a:lnTo>
                  <a:lnTo>
                    <a:pt x="440" y="1755"/>
                  </a:lnTo>
                  <a:lnTo>
                    <a:pt x="466" y="1771"/>
                  </a:lnTo>
                  <a:lnTo>
                    <a:pt x="494" y="1787"/>
                  </a:lnTo>
                  <a:lnTo>
                    <a:pt x="523" y="1802"/>
                  </a:lnTo>
                  <a:lnTo>
                    <a:pt x="551" y="1816"/>
                  </a:lnTo>
                  <a:lnTo>
                    <a:pt x="580" y="1829"/>
                  </a:lnTo>
                  <a:lnTo>
                    <a:pt x="610" y="1841"/>
                  </a:lnTo>
                  <a:lnTo>
                    <a:pt x="640" y="1852"/>
                  </a:lnTo>
                  <a:lnTo>
                    <a:pt x="670" y="1862"/>
                  </a:lnTo>
                  <a:lnTo>
                    <a:pt x="700" y="1870"/>
                  </a:lnTo>
                  <a:lnTo>
                    <a:pt x="730" y="1879"/>
                  </a:lnTo>
                  <a:lnTo>
                    <a:pt x="762" y="1885"/>
                  </a:lnTo>
                  <a:lnTo>
                    <a:pt x="793" y="1892"/>
                  </a:lnTo>
                  <a:lnTo>
                    <a:pt x="824" y="1896"/>
                  </a:lnTo>
                  <a:lnTo>
                    <a:pt x="856" y="1900"/>
                  </a:lnTo>
                  <a:lnTo>
                    <a:pt x="888" y="1902"/>
                  </a:lnTo>
                  <a:lnTo>
                    <a:pt x="920" y="1904"/>
                  </a:lnTo>
                  <a:lnTo>
                    <a:pt x="952" y="1904"/>
                  </a:lnTo>
                  <a:lnTo>
                    <a:pt x="983" y="1904"/>
                  </a:lnTo>
                  <a:lnTo>
                    <a:pt x="1015" y="1902"/>
                  </a:lnTo>
                  <a:lnTo>
                    <a:pt x="1047" y="1900"/>
                  </a:lnTo>
                  <a:lnTo>
                    <a:pt x="1078" y="1896"/>
                  </a:lnTo>
                  <a:lnTo>
                    <a:pt x="1109" y="1892"/>
                  </a:lnTo>
                  <a:lnTo>
                    <a:pt x="1140" y="1885"/>
                  </a:lnTo>
                  <a:lnTo>
                    <a:pt x="1172" y="1879"/>
                  </a:lnTo>
                  <a:lnTo>
                    <a:pt x="1203" y="1870"/>
                  </a:lnTo>
                  <a:lnTo>
                    <a:pt x="1233" y="1862"/>
                  </a:lnTo>
                  <a:lnTo>
                    <a:pt x="1264" y="1852"/>
                  </a:lnTo>
                  <a:lnTo>
                    <a:pt x="1294" y="1841"/>
                  </a:lnTo>
                  <a:lnTo>
                    <a:pt x="1322" y="1829"/>
                  </a:lnTo>
                  <a:lnTo>
                    <a:pt x="1352" y="1816"/>
                  </a:lnTo>
                  <a:lnTo>
                    <a:pt x="1380" y="1802"/>
                  </a:lnTo>
                  <a:lnTo>
                    <a:pt x="1409" y="1787"/>
                  </a:lnTo>
                  <a:lnTo>
                    <a:pt x="1436" y="1771"/>
                  </a:lnTo>
                  <a:lnTo>
                    <a:pt x="1463" y="1755"/>
                  </a:lnTo>
                  <a:lnTo>
                    <a:pt x="1490" y="1737"/>
                  </a:lnTo>
                  <a:lnTo>
                    <a:pt x="1515" y="1719"/>
                  </a:lnTo>
                  <a:lnTo>
                    <a:pt x="1541" y="1700"/>
                  </a:lnTo>
                  <a:lnTo>
                    <a:pt x="1565" y="1680"/>
                  </a:lnTo>
                  <a:lnTo>
                    <a:pt x="1590" y="1658"/>
                  </a:lnTo>
                  <a:lnTo>
                    <a:pt x="1613" y="1637"/>
                  </a:lnTo>
                  <a:lnTo>
                    <a:pt x="1635" y="1615"/>
                  </a:lnTo>
                  <a:lnTo>
                    <a:pt x="1657" y="1591"/>
                  </a:lnTo>
                  <a:lnTo>
                    <a:pt x="1678" y="1567"/>
                  </a:lnTo>
                  <a:lnTo>
                    <a:pt x="1698" y="1542"/>
                  </a:lnTo>
                  <a:lnTo>
                    <a:pt x="1717" y="1517"/>
                  </a:lnTo>
                  <a:lnTo>
                    <a:pt x="1736" y="1491"/>
                  </a:lnTo>
                  <a:lnTo>
                    <a:pt x="1754" y="1465"/>
                  </a:lnTo>
                  <a:lnTo>
                    <a:pt x="1770" y="1438"/>
                  </a:lnTo>
                  <a:lnTo>
                    <a:pt x="1786" y="1410"/>
                  </a:lnTo>
                  <a:lnTo>
                    <a:pt x="1800" y="1382"/>
                  </a:lnTo>
                  <a:lnTo>
                    <a:pt x="1814" y="1354"/>
                  </a:lnTo>
                  <a:lnTo>
                    <a:pt x="1827" y="1324"/>
                  </a:lnTo>
                  <a:lnTo>
                    <a:pt x="1839" y="1295"/>
                  </a:lnTo>
                  <a:lnTo>
                    <a:pt x="1849" y="1264"/>
                  </a:lnTo>
                  <a:lnTo>
                    <a:pt x="1860" y="1235"/>
                  </a:lnTo>
                  <a:lnTo>
                    <a:pt x="1869" y="1204"/>
                  </a:lnTo>
                  <a:lnTo>
                    <a:pt x="1877" y="1173"/>
                  </a:lnTo>
                  <a:lnTo>
                    <a:pt x="1884" y="1142"/>
                  </a:lnTo>
                  <a:lnTo>
                    <a:pt x="1889" y="1111"/>
                  </a:lnTo>
                  <a:lnTo>
                    <a:pt x="1894" y="1079"/>
                  </a:lnTo>
                  <a:lnTo>
                    <a:pt x="1897" y="1048"/>
                  </a:lnTo>
                  <a:lnTo>
                    <a:pt x="1901" y="1016"/>
                  </a:lnTo>
                  <a:lnTo>
                    <a:pt x="1902" y="984"/>
                  </a:lnTo>
                  <a:lnTo>
                    <a:pt x="1903" y="95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6" name="Line 136"/>
            <p:cNvSpPr>
              <a:spLocks noChangeShapeType="1"/>
            </p:cNvSpPr>
            <p:nvPr/>
          </p:nvSpPr>
          <p:spPr bwMode="auto">
            <a:xfrm flipH="1">
              <a:off x="367" y="2788"/>
              <a:ext cx="1173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7" name="Freeform 137"/>
            <p:cNvSpPr>
              <a:spLocks/>
            </p:cNvSpPr>
            <p:nvPr/>
          </p:nvSpPr>
          <p:spPr bwMode="auto">
            <a:xfrm>
              <a:off x="367" y="2253"/>
              <a:ext cx="345" cy="535"/>
            </a:xfrm>
            <a:custGeom>
              <a:avLst/>
              <a:gdLst>
                <a:gd name="T0" fmla="*/ 79 w 563"/>
                <a:gd name="T1" fmla="*/ 0 h 870"/>
                <a:gd name="T2" fmla="*/ 75 w 563"/>
                <a:gd name="T3" fmla="*/ 2 h 870"/>
                <a:gd name="T4" fmla="*/ 71 w 563"/>
                <a:gd name="T5" fmla="*/ 4 h 870"/>
                <a:gd name="T6" fmla="*/ 67 w 563"/>
                <a:gd name="T7" fmla="*/ 6 h 870"/>
                <a:gd name="T8" fmla="*/ 64 w 563"/>
                <a:gd name="T9" fmla="*/ 9 h 870"/>
                <a:gd name="T10" fmla="*/ 59 w 563"/>
                <a:gd name="T11" fmla="*/ 11 h 870"/>
                <a:gd name="T12" fmla="*/ 56 w 563"/>
                <a:gd name="T13" fmla="*/ 14 h 870"/>
                <a:gd name="T14" fmla="*/ 52 w 563"/>
                <a:gd name="T15" fmla="*/ 17 h 870"/>
                <a:gd name="T16" fmla="*/ 49 w 563"/>
                <a:gd name="T17" fmla="*/ 20 h 870"/>
                <a:gd name="T18" fmla="*/ 45 w 563"/>
                <a:gd name="T19" fmla="*/ 22 h 870"/>
                <a:gd name="T20" fmla="*/ 42 w 563"/>
                <a:gd name="T21" fmla="*/ 26 h 870"/>
                <a:gd name="T22" fmla="*/ 39 w 563"/>
                <a:gd name="T23" fmla="*/ 29 h 870"/>
                <a:gd name="T24" fmla="*/ 36 w 563"/>
                <a:gd name="T25" fmla="*/ 32 h 870"/>
                <a:gd name="T26" fmla="*/ 32 w 563"/>
                <a:gd name="T27" fmla="*/ 36 h 870"/>
                <a:gd name="T28" fmla="*/ 29 w 563"/>
                <a:gd name="T29" fmla="*/ 39 h 870"/>
                <a:gd name="T30" fmla="*/ 27 w 563"/>
                <a:gd name="T31" fmla="*/ 42 h 870"/>
                <a:gd name="T32" fmla="*/ 24 w 563"/>
                <a:gd name="T33" fmla="*/ 47 h 870"/>
                <a:gd name="T34" fmla="*/ 22 w 563"/>
                <a:gd name="T35" fmla="*/ 50 h 870"/>
                <a:gd name="T36" fmla="*/ 19 w 563"/>
                <a:gd name="T37" fmla="*/ 54 h 870"/>
                <a:gd name="T38" fmla="*/ 17 w 563"/>
                <a:gd name="T39" fmla="*/ 58 h 870"/>
                <a:gd name="T40" fmla="*/ 15 w 563"/>
                <a:gd name="T41" fmla="*/ 62 h 870"/>
                <a:gd name="T42" fmla="*/ 13 w 563"/>
                <a:gd name="T43" fmla="*/ 66 h 870"/>
                <a:gd name="T44" fmla="*/ 11 w 563"/>
                <a:gd name="T45" fmla="*/ 70 h 870"/>
                <a:gd name="T46" fmla="*/ 9 w 563"/>
                <a:gd name="T47" fmla="*/ 75 h 870"/>
                <a:gd name="T48" fmla="*/ 7 w 563"/>
                <a:gd name="T49" fmla="*/ 79 h 870"/>
                <a:gd name="T50" fmla="*/ 6 w 563"/>
                <a:gd name="T51" fmla="*/ 84 h 870"/>
                <a:gd name="T52" fmla="*/ 5 w 563"/>
                <a:gd name="T53" fmla="*/ 88 h 870"/>
                <a:gd name="T54" fmla="*/ 4 w 563"/>
                <a:gd name="T55" fmla="*/ 92 h 870"/>
                <a:gd name="T56" fmla="*/ 2 w 563"/>
                <a:gd name="T57" fmla="*/ 97 h 870"/>
                <a:gd name="T58" fmla="*/ 2 w 563"/>
                <a:gd name="T59" fmla="*/ 101 h 870"/>
                <a:gd name="T60" fmla="*/ 1 w 563"/>
                <a:gd name="T61" fmla="*/ 106 h 870"/>
                <a:gd name="T62" fmla="*/ 1 w 563"/>
                <a:gd name="T63" fmla="*/ 111 h 870"/>
                <a:gd name="T64" fmla="*/ 1 w 563"/>
                <a:gd name="T65" fmla="*/ 115 h 870"/>
                <a:gd name="T66" fmla="*/ 1 w 563"/>
                <a:gd name="T67" fmla="*/ 120 h 870"/>
                <a:gd name="T68" fmla="*/ 0 w 563"/>
                <a:gd name="T69" fmla="*/ 124 h 87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63" h="870">
                  <a:moveTo>
                    <a:pt x="563" y="0"/>
                  </a:moveTo>
                  <a:lnTo>
                    <a:pt x="534" y="14"/>
                  </a:lnTo>
                  <a:lnTo>
                    <a:pt x="506" y="28"/>
                  </a:lnTo>
                  <a:lnTo>
                    <a:pt x="478" y="44"/>
                  </a:lnTo>
                  <a:lnTo>
                    <a:pt x="450" y="60"/>
                  </a:lnTo>
                  <a:lnTo>
                    <a:pt x="423" y="77"/>
                  </a:lnTo>
                  <a:lnTo>
                    <a:pt x="396" y="97"/>
                  </a:lnTo>
                  <a:lnTo>
                    <a:pt x="370" y="116"/>
                  </a:lnTo>
                  <a:lnTo>
                    <a:pt x="346" y="136"/>
                  </a:lnTo>
                  <a:lnTo>
                    <a:pt x="321" y="156"/>
                  </a:lnTo>
                  <a:lnTo>
                    <a:pt x="297" y="179"/>
                  </a:lnTo>
                  <a:lnTo>
                    <a:pt x="275" y="201"/>
                  </a:lnTo>
                  <a:lnTo>
                    <a:pt x="252" y="224"/>
                  </a:lnTo>
                  <a:lnTo>
                    <a:pt x="231" y="248"/>
                  </a:lnTo>
                  <a:lnTo>
                    <a:pt x="210" y="273"/>
                  </a:lnTo>
                  <a:lnTo>
                    <a:pt x="190" y="299"/>
                  </a:lnTo>
                  <a:lnTo>
                    <a:pt x="171" y="325"/>
                  </a:lnTo>
                  <a:lnTo>
                    <a:pt x="153" y="351"/>
                  </a:lnTo>
                  <a:lnTo>
                    <a:pt x="136" y="379"/>
                  </a:lnTo>
                  <a:lnTo>
                    <a:pt x="120" y="407"/>
                  </a:lnTo>
                  <a:lnTo>
                    <a:pt x="105" y="435"/>
                  </a:lnTo>
                  <a:lnTo>
                    <a:pt x="90" y="464"/>
                  </a:lnTo>
                  <a:lnTo>
                    <a:pt x="78" y="493"/>
                  </a:lnTo>
                  <a:lnTo>
                    <a:pt x="65" y="523"/>
                  </a:lnTo>
                  <a:lnTo>
                    <a:pt x="54" y="554"/>
                  </a:lnTo>
                  <a:lnTo>
                    <a:pt x="43" y="584"/>
                  </a:lnTo>
                  <a:lnTo>
                    <a:pt x="35" y="615"/>
                  </a:lnTo>
                  <a:lnTo>
                    <a:pt x="26" y="646"/>
                  </a:lnTo>
                  <a:lnTo>
                    <a:pt x="20" y="677"/>
                  </a:lnTo>
                  <a:lnTo>
                    <a:pt x="14" y="709"/>
                  </a:lnTo>
                  <a:lnTo>
                    <a:pt x="8" y="741"/>
                  </a:lnTo>
                  <a:lnTo>
                    <a:pt x="5" y="773"/>
                  </a:lnTo>
                  <a:lnTo>
                    <a:pt x="2" y="805"/>
                  </a:lnTo>
                  <a:lnTo>
                    <a:pt x="1" y="837"/>
                  </a:lnTo>
                  <a:lnTo>
                    <a:pt x="0" y="8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8" name="Freeform 138"/>
            <p:cNvSpPr>
              <a:spLocks/>
            </p:cNvSpPr>
            <p:nvPr/>
          </p:nvSpPr>
          <p:spPr bwMode="auto">
            <a:xfrm>
              <a:off x="1338" y="2347"/>
              <a:ext cx="202" cy="441"/>
            </a:xfrm>
            <a:custGeom>
              <a:avLst/>
              <a:gdLst>
                <a:gd name="T0" fmla="*/ 48 w 325"/>
                <a:gd name="T1" fmla="*/ 103 h 717"/>
                <a:gd name="T2" fmla="*/ 48 w 325"/>
                <a:gd name="T3" fmla="*/ 98 h 717"/>
                <a:gd name="T4" fmla="*/ 48 w 325"/>
                <a:gd name="T5" fmla="*/ 93 h 717"/>
                <a:gd name="T6" fmla="*/ 47 w 325"/>
                <a:gd name="T7" fmla="*/ 89 h 717"/>
                <a:gd name="T8" fmla="*/ 47 w 325"/>
                <a:gd name="T9" fmla="*/ 84 h 717"/>
                <a:gd name="T10" fmla="*/ 47 w 325"/>
                <a:gd name="T11" fmla="*/ 79 h 717"/>
                <a:gd name="T12" fmla="*/ 45 w 325"/>
                <a:gd name="T13" fmla="*/ 75 h 717"/>
                <a:gd name="T14" fmla="*/ 44 w 325"/>
                <a:gd name="T15" fmla="*/ 70 h 717"/>
                <a:gd name="T16" fmla="*/ 44 w 325"/>
                <a:gd name="T17" fmla="*/ 66 h 717"/>
                <a:gd name="T18" fmla="*/ 42 w 325"/>
                <a:gd name="T19" fmla="*/ 62 h 717"/>
                <a:gd name="T20" fmla="*/ 40 w 325"/>
                <a:gd name="T21" fmla="*/ 57 h 717"/>
                <a:gd name="T22" fmla="*/ 39 w 325"/>
                <a:gd name="T23" fmla="*/ 52 h 717"/>
                <a:gd name="T24" fmla="*/ 37 w 325"/>
                <a:gd name="T25" fmla="*/ 49 h 717"/>
                <a:gd name="T26" fmla="*/ 35 w 325"/>
                <a:gd name="T27" fmla="*/ 44 h 717"/>
                <a:gd name="T28" fmla="*/ 32 w 325"/>
                <a:gd name="T29" fmla="*/ 40 h 717"/>
                <a:gd name="T30" fmla="*/ 30 w 325"/>
                <a:gd name="T31" fmla="*/ 36 h 717"/>
                <a:gd name="T32" fmla="*/ 28 w 325"/>
                <a:gd name="T33" fmla="*/ 32 h 717"/>
                <a:gd name="T34" fmla="*/ 25 w 325"/>
                <a:gd name="T35" fmla="*/ 28 h 717"/>
                <a:gd name="T36" fmla="*/ 22 w 325"/>
                <a:gd name="T37" fmla="*/ 24 h 717"/>
                <a:gd name="T38" fmla="*/ 20 w 325"/>
                <a:gd name="T39" fmla="*/ 20 h 717"/>
                <a:gd name="T40" fmla="*/ 17 w 325"/>
                <a:gd name="T41" fmla="*/ 17 h 717"/>
                <a:gd name="T42" fmla="*/ 14 w 325"/>
                <a:gd name="T43" fmla="*/ 14 h 717"/>
                <a:gd name="T44" fmla="*/ 11 w 325"/>
                <a:gd name="T45" fmla="*/ 10 h 717"/>
                <a:gd name="T46" fmla="*/ 7 w 325"/>
                <a:gd name="T47" fmla="*/ 6 h 717"/>
                <a:gd name="T48" fmla="*/ 4 w 325"/>
                <a:gd name="T49" fmla="*/ 4 h 717"/>
                <a:gd name="T50" fmla="*/ 0 w 325"/>
                <a:gd name="T51" fmla="*/ 0 h 7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5" h="717">
                  <a:moveTo>
                    <a:pt x="325" y="717"/>
                  </a:moveTo>
                  <a:lnTo>
                    <a:pt x="324" y="684"/>
                  </a:lnTo>
                  <a:lnTo>
                    <a:pt x="323" y="652"/>
                  </a:lnTo>
                  <a:lnTo>
                    <a:pt x="319" y="620"/>
                  </a:lnTo>
                  <a:lnTo>
                    <a:pt x="316" y="587"/>
                  </a:lnTo>
                  <a:lnTo>
                    <a:pt x="311" y="555"/>
                  </a:lnTo>
                  <a:lnTo>
                    <a:pt x="304" y="523"/>
                  </a:lnTo>
                  <a:lnTo>
                    <a:pt x="298" y="492"/>
                  </a:lnTo>
                  <a:lnTo>
                    <a:pt x="290" y="460"/>
                  </a:lnTo>
                  <a:lnTo>
                    <a:pt x="280" y="429"/>
                  </a:lnTo>
                  <a:lnTo>
                    <a:pt x="270" y="398"/>
                  </a:lnTo>
                  <a:lnTo>
                    <a:pt x="259" y="367"/>
                  </a:lnTo>
                  <a:lnTo>
                    <a:pt x="246" y="338"/>
                  </a:lnTo>
                  <a:lnTo>
                    <a:pt x="233" y="309"/>
                  </a:lnTo>
                  <a:lnTo>
                    <a:pt x="218" y="279"/>
                  </a:lnTo>
                  <a:lnTo>
                    <a:pt x="203" y="250"/>
                  </a:lnTo>
                  <a:lnTo>
                    <a:pt x="186" y="223"/>
                  </a:lnTo>
                  <a:lnTo>
                    <a:pt x="169" y="195"/>
                  </a:lnTo>
                  <a:lnTo>
                    <a:pt x="151" y="168"/>
                  </a:lnTo>
                  <a:lnTo>
                    <a:pt x="132" y="143"/>
                  </a:lnTo>
                  <a:lnTo>
                    <a:pt x="112" y="117"/>
                  </a:lnTo>
                  <a:lnTo>
                    <a:pt x="92" y="92"/>
                  </a:lnTo>
                  <a:lnTo>
                    <a:pt x="69" y="68"/>
                  </a:lnTo>
                  <a:lnTo>
                    <a:pt x="47" y="45"/>
                  </a:lnTo>
                  <a:lnTo>
                    <a:pt x="24" y="2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39" name="Line 139"/>
            <p:cNvSpPr>
              <a:spLocks noChangeShapeType="1"/>
            </p:cNvSpPr>
            <p:nvPr/>
          </p:nvSpPr>
          <p:spPr bwMode="auto">
            <a:xfrm flipH="1">
              <a:off x="1668" y="2788"/>
              <a:ext cx="117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0" name="Line 140"/>
            <p:cNvSpPr>
              <a:spLocks noChangeShapeType="1"/>
            </p:cNvSpPr>
            <p:nvPr/>
          </p:nvSpPr>
          <p:spPr bwMode="auto">
            <a:xfrm>
              <a:off x="1338" y="2347"/>
              <a:ext cx="4" cy="2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1" name="Line 141"/>
            <p:cNvSpPr>
              <a:spLocks noChangeShapeType="1"/>
            </p:cNvSpPr>
            <p:nvPr/>
          </p:nvSpPr>
          <p:spPr bwMode="auto">
            <a:xfrm flipH="1">
              <a:off x="712" y="2637"/>
              <a:ext cx="626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2" name="Line 142"/>
            <p:cNvSpPr>
              <a:spLocks noChangeShapeType="1"/>
            </p:cNvSpPr>
            <p:nvPr/>
          </p:nvSpPr>
          <p:spPr bwMode="auto">
            <a:xfrm flipV="1">
              <a:off x="712" y="2253"/>
              <a:ext cx="4" cy="38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3" name="Line 143"/>
            <p:cNvSpPr>
              <a:spLocks noChangeShapeType="1"/>
            </p:cNvSpPr>
            <p:nvPr/>
          </p:nvSpPr>
          <p:spPr bwMode="auto">
            <a:xfrm flipH="1">
              <a:off x="2695" y="2637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4" name="Line 144"/>
            <p:cNvSpPr>
              <a:spLocks noChangeShapeType="1"/>
            </p:cNvSpPr>
            <p:nvPr/>
          </p:nvSpPr>
          <p:spPr bwMode="auto">
            <a:xfrm flipH="1">
              <a:off x="2618" y="2637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5" name="Line 145"/>
            <p:cNvSpPr>
              <a:spLocks noChangeShapeType="1"/>
            </p:cNvSpPr>
            <p:nvPr/>
          </p:nvSpPr>
          <p:spPr bwMode="auto">
            <a:xfrm flipH="1">
              <a:off x="2540" y="2637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6" name="Line 146"/>
            <p:cNvSpPr>
              <a:spLocks noChangeShapeType="1"/>
            </p:cNvSpPr>
            <p:nvPr/>
          </p:nvSpPr>
          <p:spPr bwMode="auto">
            <a:xfrm flipH="1">
              <a:off x="2462" y="2637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7" name="Line 147"/>
            <p:cNvSpPr>
              <a:spLocks noChangeShapeType="1"/>
            </p:cNvSpPr>
            <p:nvPr/>
          </p:nvSpPr>
          <p:spPr bwMode="auto">
            <a:xfrm flipH="1">
              <a:off x="2385" y="2637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8" name="Line 148"/>
            <p:cNvSpPr>
              <a:spLocks noChangeShapeType="1"/>
            </p:cNvSpPr>
            <p:nvPr/>
          </p:nvSpPr>
          <p:spPr bwMode="auto">
            <a:xfrm flipH="1">
              <a:off x="2307" y="2637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49" name="Line 149"/>
            <p:cNvSpPr>
              <a:spLocks noChangeShapeType="1"/>
            </p:cNvSpPr>
            <p:nvPr/>
          </p:nvSpPr>
          <p:spPr bwMode="auto">
            <a:xfrm flipH="1">
              <a:off x="2229" y="2637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0" name="Line 150"/>
            <p:cNvSpPr>
              <a:spLocks noChangeShapeType="1"/>
            </p:cNvSpPr>
            <p:nvPr/>
          </p:nvSpPr>
          <p:spPr bwMode="auto">
            <a:xfrm flipH="1">
              <a:off x="2152" y="2637"/>
              <a:ext cx="5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1" name="Line 151"/>
            <p:cNvSpPr>
              <a:spLocks noChangeShapeType="1"/>
            </p:cNvSpPr>
            <p:nvPr/>
          </p:nvSpPr>
          <p:spPr bwMode="auto">
            <a:xfrm flipH="1">
              <a:off x="2070" y="2637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2" name="Line 152"/>
            <p:cNvSpPr>
              <a:spLocks noChangeShapeType="1"/>
            </p:cNvSpPr>
            <p:nvPr/>
          </p:nvSpPr>
          <p:spPr bwMode="auto">
            <a:xfrm flipH="1">
              <a:off x="1992" y="2637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3" name="Line 153"/>
            <p:cNvSpPr>
              <a:spLocks noChangeShapeType="1"/>
            </p:cNvSpPr>
            <p:nvPr/>
          </p:nvSpPr>
          <p:spPr bwMode="auto">
            <a:xfrm flipH="1">
              <a:off x="1914" y="2637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4" name="Line 154"/>
            <p:cNvSpPr>
              <a:spLocks noChangeShapeType="1"/>
            </p:cNvSpPr>
            <p:nvPr/>
          </p:nvSpPr>
          <p:spPr bwMode="auto">
            <a:xfrm flipH="1">
              <a:off x="1836" y="2637"/>
              <a:ext cx="6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5" name="Line 155"/>
            <p:cNvSpPr>
              <a:spLocks noChangeShapeType="1"/>
            </p:cNvSpPr>
            <p:nvPr/>
          </p:nvSpPr>
          <p:spPr bwMode="auto">
            <a:xfrm flipH="1">
              <a:off x="1759" y="2637"/>
              <a:ext cx="6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6" name="Freeform 156"/>
            <p:cNvSpPr>
              <a:spLocks/>
            </p:cNvSpPr>
            <p:nvPr/>
          </p:nvSpPr>
          <p:spPr bwMode="auto">
            <a:xfrm>
              <a:off x="2643" y="2585"/>
              <a:ext cx="26" cy="52"/>
            </a:xfrm>
            <a:custGeom>
              <a:avLst/>
              <a:gdLst>
                <a:gd name="T0" fmla="*/ 8 w 38"/>
                <a:gd name="T1" fmla="*/ 11 h 88"/>
                <a:gd name="T2" fmla="*/ 8 w 38"/>
                <a:gd name="T3" fmla="*/ 9 h 88"/>
                <a:gd name="T4" fmla="*/ 7 w 38"/>
                <a:gd name="T5" fmla="*/ 8 h 88"/>
                <a:gd name="T6" fmla="*/ 5 w 38"/>
                <a:gd name="T7" fmla="*/ 7 h 88"/>
                <a:gd name="T8" fmla="*/ 5 w 38"/>
                <a:gd name="T9" fmla="*/ 5 h 88"/>
                <a:gd name="T10" fmla="*/ 3 w 38"/>
                <a:gd name="T11" fmla="*/ 4 h 88"/>
                <a:gd name="T12" fmla="*/ 2 w 38"/>
                <a:gd name="T13" fmla="*/ 3 h 88"/>
                <a:gd name="T14" fmla="*/ 1 w 38"/>
                <a:gd name="T15" fmla="*/ 2 h 88"/>
                <a:gd name="T16" fmla="*/ 1 w 38"/>
                <a:gd name="T17" fmla="*/ 1 h 88"/>
                <a:gd name="T18" fmla="*/ 0 w 38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88">
                  <a:moveTo>
                    <a:pt x="38" y="88"/>
                  </a:moveTo>
                  <a:lnTo>
                    <a:pt x="35" y="77"/>
                  </a:lnTo>
                  <a:lnTo>
                    <a:pt x="31" y="66"/>
                  </a:lnTo>
                  <a:lnTo>
                    <a:pt x="27" y="56"/>
                  </a:lnTo>
                  <a:lnTo>
                    <a:pt x="21" y="45"/>
                  </a:lnTo>
                  <a:lnTo>
                    <a:pt x="17" y="34"/>
                  </a:lnTo>
                  <a:lnTo>
                    <a:pt x="12" y="25"/>
                  </a:lnTo>
                  <a:lnTo>
                    <a:pt x="7" y="1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7" name="Freeform 157"/>
            <p:cNvSpPr>
              <a:spLocks/>
            </p:cNvSpPr>
            <p:nvPr/>
          </p:nvSpPr>
          <p:spPr bwMode="auto">
            <a:xfrm>
              <a:off x="2600" y="2516"/>
              <a:ext cx="35" cy="51"/>
            </a:xfrm>
            <a:custGeom>
              <a:avLst/>
              <a:gdLst>
                <a:gd name="T0" fmla="*/ 10 w 53"/>
                <a:gd name="T1" fmla="*/ 14 h 79"/>
                <a:gd name="T2" fmla="*/ 9 w 53"/>
                <a:gd name="T3" fmla="*/ 12 h 79"/>
                <a:gd name="T4" fmla="*/ 8 w 53"/>
                <a:gd name="T5" fmla="*/ 10 h 79"/>
                <a:gd name="T6" fmla="*/ 7 w 53"/>
                <a:gd name="T7" fmla="*/ 9 h 79"/>
                <a:gd name="T8" fmla="*/ 6 w 53"/>
                <a:gd name="T9" fmla="*/ 7 h 79"/>
                <a:gd name="T10" fmla="*/ 5 w 53"/>
                <a:gd name="T11" fmla="*/ 6 h 79"/>
                <a:gd name="T12" fmla="*/ 3 w 53"/>
                <a:gd name="T13" fmla="*/ 4 h 79"/>
                <a:gd name="T14" fmla="*/ 2 w 53"/>
                <a:gd name="T15" fmla="*/ 2 h 79"/>
                <a:gd name="T16" fmla="*/ 1 w 53"/>
                <a:gd name="T17" fmla="*/ 1 h 79"/>
                <a:gd name="T18" fmla="*/ 0 w 53"/>
                <a:gd name="T19" fmla="*/ 0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9">
                  <a:moveTo>
                    <a:pt x="53" y="79"/>
                  </a:moveTo>
                  <a:lnTo>
                    <a:pt x="49" y="70"/>
                  </a:lnTo>
                  <a:lnTo>
                    <a:pt x="42" y="61"/>
                  </a:lnTo>
                  <a:lnTo>
                    <a:pt x="36" y="50"/>
                  </a:lnTo>
                  <a:lnTo>
                    <a:pt x="30" y="40"/>
                  </a:lnTo>
                  <a:lnTo>
                    <a:pt x="23" y="32"/>
                  </a:lnTo>
                  <a:lnTo>
                    <a:pt x="17" y="22"/>
                  </a:lnTo>
                  <a:lnTo>
                    <a:pt x="9" y="13"/>
                  </a:lnTo>
                  <a:lnTo>
                    <a:pt x="3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8" name="Freeform 158"/>
            <p:cNvSpPr>
              <a:spLocks/>
            </p:cNvSpPr>
            <p:nvPr/>
          </p:nvSpPr>
          <p:spPr bwMode="auto">
            <a:xfrm>
              <a:off x="2549" y="2460"/>
              <a:ext cx="43" cy="43"/>
            </a:xfrm>
            <a:custGeom>
              <a:avLst/>
              <a:gdLst>
                <a:gd name="T0" fmla="*/ 12 w 67"/>
                <a:gd name="T1" fmla="*/ 11 h 68"/>
                <a:gd name="T2" fmla="*/ 10 w 67"/>
                <a:gd name="T3" fmla="*/ 10 h 68"/>
                <a:gd name="T4" fmla="*/ 9 w 67"/>
                <a:gd name="T5" fmla="*/ 8 h 68"/>
                <a:gd name="T6" fmla="*/ 8 w 67"/>
                <a:gd name="T7" fmla="*/ 7 h 68"/>
                <a:gd name="T8" fmla="*/ 6 w 67"/>
                <a:gd name="T9" fmla="*/ 6 h 68"/>
                <a:gd name="T10" fmla="*/ 5 w 67"/>
                <a:gd name="T11" fmla="*/ 4 h 68"/>
                <a:gd name="T12" fmla="*/ 3 w 67"/>
                <a:gd name="T13" fmla="*/ 3 h 68"/>
                <a:gd name="T14" fmla="*/ 2 w 67"/>
                <a:gd name="T15" fmla="*/ 2 h 68"/>
                <a:gd name="T16" fmla="*/ 1 w 67"/>
                <a:gd name="T17" fmla="*/ 1 h 68"/>
                <a:gd name="T18" fmla="*/ 0 w 67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8">
                  <a:moveTo>
                    <a:pt x="67" y="68"/>
                  </a:moveTo>
                  <a:lnTo>
                    <a:pt x="61" y="61"/>
                  </a:lnTo>
                  <a:lnTo>
                    <a:pt x="53" y="52"/>
                  </a:lnTo>
                  <a:lnTo>
                    <a:pt x="45" y="44"/>
                  </a:lnTo>
                  <a:lnTo>
                    <a:pt x="38" y="35"/>
                  </a:lnTo>
                  <a:lnTo>
                    <a:pt x="29" y="28"/>
                  </a:lnTo>
                  <a:lnTo>
                    <a:pt x="21" y="19"/>
                  </a:lnTo>
                  <a:lnTo>
                    <a:pt x="13" y="12"/>
                  </a:lnTo>
                  <a:lnTo>
                    <a:pt x="5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59" name="Freeform 159"/>
            <p:cNvSpPr>
              <a:spLocks/>
            </p:cNvSpPr>
            <p:nvPr/>
          </p:nvSpPr>
          <p:spPr bwMode="auto">
            <a:xfrm>
              <a:off x="2488" y="2412"/>
              <a:ext cx="48" cy="35"/>
            </a:xfrm>
            <a:custGeom>
              <a:avLst/>
              <a:gdLst>
                <a:gd name="T0" fmla="*/ 12 w 77"/>
                <a:gd name="T1" fmla="*/ 9 h 55"/>
                <a:gd name="T2" fmla="*/ 11 w 77"/>
                <a:gd name="T3" fmla="*/ 8 h 55"/>
                <a:gd name="T4" fmla="*/ 9 w 77"/>
                <a:gd name="T5" fmla="*/ 7 h 55"/>
                <a:gd name="T6" fmla="*/ 8 w 77"/>
                <a:gd name="T7" fmla="*/ 6 h 55"/>
                <a:gd name="T8" fmla="*/ 7 w 77"/>
                <a:gd name="T9" fmla="*/ 4 h 55"/>
                <a:gd name="T10" fmla="*/ 5 w 77"/>
                <a:gd name="T11" fmla="*/ 3 h 55"/>
                <a:gd name="T12" fmla="*/ 4 w 77"/>
                <a:gd name="T13" fmla="*/ 3 h 55"/>
                <a:gd name="T14" fmla="*/ 2 w 77"/>
                <a:gd name="T15" fmla="*/ 1 h 55"/>
                <a:gd name="T16" fmla="*/ 1 w 77"/>
                <a:gd name="T17" fmla="*/ 1 h 55"/>
                <a:gd name="T18" fmla="*/ 0 w 77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55">
                  <a:moveTo>
                    <a:pt x="77" y="55"/>
                  </a:moveTo>
                  <a:lnTo>
                    <a:pt x="71" y="49"/>
                  </a:lnTo>
                  <a:lnTo>
                    <a:pt x="61" y="41"/>
                  </a:lnTo>
                  <a:lnTo>
                    <a:pt x="53" y="35"/>
                  </a:lnTo>
                  <a:lnTo>
                    <a:pt x="43" y="28"/>
                  </a:lnTo>
                  <a:lnTo>
                    <a:pt x="33" y="21"/>
                  </a:lnTo>
                  <a:lnTo>
                    <a:pt x="24" y="15"/>
                  </a:lnTo>
                  <a:lnTo>
                    <a:pt x="14" y="8"/>
                  </a:lnTo>
                  <a:lnTo>
                    <a:pt x="5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0" name="Freeform 160"/>
            <p:cNvSpPr>
              <a:spLocks/>
            </p:cNvSpPr>
            <p:nvPr/>
          </p:nvSpPr>
          <p:spPr bwMode="auto">
            <a:xfrm>
              <a:off x="2415" y="2378"/>
              <a:ext cx="56" cy="26"/>
            </a:xfrm>
            <a:custGeom>
              <a:avLst/>
              <a:gdLst>
                <a:gd name="T0" fmla="*/ 15 w 87"/>
                <a:gd name="T1" fmla="*/ 6 h 41"/>
                <a:gd name="T2" fmla="*/ 14 w 87"/>
                <a:gd name="T3" fmla="*/ 6 h 41"/>
                <a:gd name="T4" fmla="*/ 12 w 87"/>
                <a:gd name="T5" fmla="*/ 5 h 41"/>
                <a:gd name="T6" fmla="*/ 10 w 87"/>
                <a:gd name="T7" fmla="*/ 4 h 41"/>
                <a:gd name="T8" fmla="*/ 8 w 87"/>
                <a:gd name="T9" fmla="*/ 3 h 41"/>
                <a:gd name="T10" fmla="*/ 6 w 87"/>
                <a:gd name="T11" fmla="*/ 3 h 41"/>
                <a:gd name="T12" fmla="*/ 5 w 87"/>
                <a:gd name="T13" fmla="*/ 2 h 41"/>
                <a:gd name="T14" fmla="*/ 3 w 87"/>
                <a:gd name="T15" fmla="*/ 1 h 41"/>
                <a:gd name="T16" fmla="*/ 1 w 87"/>
                <a:gd name="T17" fmla="*/ 1 h 41"/>
                <a:gd name="T18" fmla="*/ 0 w 87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" h="41">
                  <a:moveTo>
                    <a:pt x="87" y="41"/>
                  </a:moveTo>
                  <a:lnTo>
                    <a:pt x="79" y="37"/>
                  </a:lnTo>
                  <a:lnTo>
                    <a:pt x="70" y="32"/>
                  </a:lnTo>
                  <a:lnTo>
                    <a:pt x="59" y="27"/>
                  </a:lnTo>
                  <a:lnTo>
                    <a:pt x="48" y="21"/>
                  </a:lnTo>
                  <a:lnTo>
                    <a:pt x="39" y="16"/>
                  </a:lnTo>
                  <a:lnTo>
                    <a:pt x="28" y="12"/>
                  </a:lnTo>
                  <a:lnTo>
                    <a:pt x="17" y="7"/>
                  </a:lnTo>
                  <a:lnTo>
                    <a:pt x="7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1" name="Freeform 161"/>
            <p:cNvSpPr>
              <a:spLocks/>
            </p:cNvSpPr>
            <p:nvPr/>
          </p:nvSpPr>
          <p:spPr bwMode="auto">
            <a:xfrm>
              <a:off x="2341" y="2356"/>
              <a:ext cx="56" cy="17"/>
            </a:xfrm>
            <a:custGeom>
              <a:avLst/>
              <a:gdLst>
                <a:gd name="T0" fmla="*/ 12 w 93"/>
                <a:gd name="T1" fmla="*/ 5 h 25"/>
                <a:gd name="T2" fmla="*/ 11 w 93"/>
                <a:gd name="T3" fmla="*/ 5 h 25"/>
                <a:gd name="T4" fmla="*/ 10 w 93"/>
                <a:gd name="T5" fmla="*/ 4 h 25"/>
                <a:gd name="T6" fmla="*/ 8 w 93"/>
                <a:gd name="T7" fmla="*/ 3 h 25"/>
                <a:gd name="T8" fmla="*/ 7 w 93"/>
                <a:gd name="T9" fmla="*/ 3 h 25"/>
                <a:gd name="T10" fmla="*/ 5 w 93"/>
                <a:gd name="T11" fmla="*/ 2 h 25"/>
                <a:gd name="T12" fmla="*/ 4 w 93"/>
                <a:gd name="T13" fmla="*/ 1 h 25"/>
                <a:gd name="T14" fmla="*/ 2 w 93"/>
                <a:gd name="T15" fmla="*/ 1 h 25"/>
                <a:gd name="T16" fmla="*/ 1 w 93"/>
                <a:gd name="T17" fmla="*/ 1 h 25"/>
                <a:gd name="T18" fmla="*/ 0 w 93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25">
                  <a:moveTo>
                    <a:pt x="93" y="25"/>
                  </a:moveTo>
                  <a:lnTo>
                    <a:pt x="84" y="22"/>
                  </a:lnTo>
                  <a:lnTo>
                    <a:pt x="73" y="19"/>
                  </a:lnTo>
                  <a:lnTo>
                    <a:pt x="63" y="16"/>
                  </a:lnTo>
                  <a:lnTo>
                    <a:pt x="51" y="13"/>
                  </a:lnTo>
                  <a:lnTo>
                    <a:pt x="40" y="10"/>
                  </a:lnTo>
                  <a:lnTo>
                    <a:pt x="30" y="6"/>
                  </a:lnTo>
                  <a:lnTo>
                    <a:pt x="18" y="4"/>
                  </a:lnTo>
                  <a:lnTo>
                    <a:pt x="7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2" name="Freeform 162"/>
            <p:cNvSpPr>
              <a:spLocks/>
            </p:cNvSpPr>
            <p:nvPr/>
          </p:nvSpPr>
          <p:spPr bwMode="auto">
            <a:xfrm>
              <a:off x="2264" y="2347"/>
              <a:ext cx="60" cy="5"/>
            </a:xfrm>
            <a:custGeom>
              <a:avLst/>
              <a:gdLst>
                <a:gd name="T0" fmla="*/ 15 w 95"/>
                <a:gd name="T1" fmla="*/ 1 h 9"/>
                <a:gd name="T2" fmla="*/ 14 w 95"/>
                <a:gd name="T3" fmla="*/ 1 h 9"/>
                <a:gd name="T4" fmla="*/ 12 w 95"/>
                <a:gd name="T5" fmla="*/ 1 h 9"/>
                <a:gd name="T6" fmla="*/ 10 w 95"/>
                <a:gd name="T7" fmla="*/ 1 h 9"/>
                <a:gd name="T8" fmla="*/ 8 w 95"/>
                <a:gd name="T9" fmla="*/ 1 h 9"/>
                <a:gd name="T10" fmla="*/ 7 w 95"/>
                <a:gd name="T11" fmla="*/ 1 h 9"/>
                <a:gd name="T12" fmla="*/ 5 w 95"/>
                <a:gd name="T13" fmla="*/ 1 h 9"/>
                <a:gd name="T14" fmla="*/ 3 w 95"/>
                <a:gd name="T15" fmla="*/ 1 h 9"/>
                <a:gd name="T16" fmla="*/ 1 w 95"/>
                <a:gd name="T17" fmla="*/ 0 h 9"/>
                <a:gd name="T18" fmla="*/ 0 w 95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9">
                  <a:moveTo>
                    <a:pt x="95" y="9"/>
                  </a:moveTo>
                  <a:lnTo>
                    <a:pt x="88" y="8"/>
                  </a:lnTo>
                  <a:lnTo>
                    <a:pt x="76" y="6"/>
                  </a:lnTo>
                  <a:lnTo>
                    <a:pt x="65" y="4"/>
                  </a:lnTo>
                  <a:lnTo>
                    <a:pt x="54" y="3"/>
                  </a:lnTo>
                  <a:lnTo>
                    <a:pt x="42" y="2"/>
                  </a:lnTo>
                  <a:lnTo>
                    <a:pt x="30" y="1"/>
                  </a:lnTo>
                  <a:lnTo>
                    <a:pt x="19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3" name="Freeform 163"/>
            <p:cNvSpPr>
              <a:spLocks/>
            </p:cNvSpPr>
            <p:nvPr/>
          </p:nvSpPr>
          <p:spPr bwMode="auto">
            <a:xfrm>
              <a:off x="2186" y="2347"/>
              <a:ext cx="56" cy="5"/>
            </a:xfrm>
            <a:custGeom>
              <a:avLst/>
              <a:gdLst>
                <a:gd name="T0" fmla="*/ 12 w 93"/>
                <a:gd name="T1" fmla="*/ 0 h 9"/>
                <a:gd name="T2" fmla="*/ 11 w 93"/>
                <a:gd name="T3" fmla="*/ 0 h 9"/>
                <a:gd name="T4" fmla="*/ 10 w 93"/>
                <a:gd name="T5" fmla="*/ 1 h 9"/>
                <a:gd name="T6" fmla="*/ 8 w 93"/>
                <a:gd name="T7" fmla="*/ 1 h 9"/>
                <a:gd name="T8" fmla="*/ 7 w 93"/>
                <a:gd name="T9" fmla="*/ 1 h 9"/>
                <a:gd name="T10" fmla="*/ 5 w 93"/>
                <a:gd name="T11" fmla="*/ 1 h 9"/>
                <a:gd name="T12" fmla="*/ 4 w 93"/>
                <a:gd name="T13" fmla="*/ 1 h 9"/>
                <a:gd name="T14" fmla="*/ 2 w 93"/>
                <a:gd name="T15" fmla="*/ 1 h 9"/>
                <a:gd name="T16" fmla="*/ 1 w 93"/>
                <a:gd name="T17" fmla="*/ 1 h 9"/>
                <a:gd name="T18" fmla="*/ 0 w 93"/>
                <a:gd name="T19" fmla="*/ 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9">
                  <a:moveTo>
                    <a:pt x="93" y="0"/>
                  </a:moveTo>
                  <a:lnTo>
                    <a:pt x="87" y="0"/>
                  </a:lnTo>
                  <a:lnTo>
                    <a:pt x="75" y="1"/>
                  </a:lnTo>
                  <a:lnTo>
                    <a:pt x="64" y="1"/>
                  </a:lnTo>
                  <a:lnTo>
                    <a:pt x="52" y="2"/>
                  </a:lnTo>
                  <a:lnTo>
                    <a:pt x="41" y="3"/>
                  </a:lnTo>
                  <a:lnTo>
                    <a:pt x="29" y="4"/>
                  </a:lnTo>
                  <a:lnTo>
                    <a:pt x="18" y="6"/>
                  </a:lnTo>
                  <a:lnTo>
                    <a:pt x="7" y="8"/>
                  </a:lnTo>
                  <a:lnTo>
                    <a:pt x="0" y="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4" name="Freeform 164"/>
            <p:cNvSpPr>
              <a:spLocks/>
            </p:cNvSpPr>
            <p:nvPr/>
          </p:nvSpPr>
          <p:spPr bwMode="auto">
            <a:xfrm>
              <a:off x="2108" y="2356"/>
              <a:ext cx="61" cy="17"/>
            </a:xfrm>
            <a:custGeom>
              <a:avLst/>
              <a:gdLst>
                <a:gd name="T0" fmla="*/ 18 w 92"/>
                <a:gd name="T1" fmla="*/ 0 h 25"/>
                <a:gd name="T2" fmla="*/ 17 w 92"/>
                <a:gd name="T3" fmla="*/ 1 h 25"/>
                <a:gd name="T4" fmla="*/ 15 w 92"/>
                <a:gd name="T5" fmla="*/ 1 h 25"/>
                <a:gd name="T6" fmla="*/ 13 w 92"/>
                <a:gd name="T7" fmla="*/ 1 h 25"/>
                <a:gd name="T8" fmla="*/ 10 w 92"/>
                <a:gd name="T9" fmla="*/ 2 h 25"/>
                <a:gd name="T10" fmla="*/ 8 w 92"/>
                <a:gd name="T11" fmla="*/ 3 h 25"/>
                <a:gd name="T12" fmla="*/ 6 w 92"/>
                <a:gd name="T13" fmla="*/ 3 h 25"/>
                <a:gd name="T14" fmla="*/ 4 w 92"/>
                <a:gd name="T15" fmla="*/ 4 h 25"/>
                <a:gd name="T16" fmla="*/ 1 w 92"/>
                <a:gd name="T17" fmla="*/ 5 h 25"/>
                <a:gd name="T18" fmla="*/ 0 w 92"/>
                <a:gd name="T19" fmla="*/ 5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25">
                  <a:moveTo>
                    <a:pt x="92" y="0"/>
                  </a:moveTo>
                  <a:lnTo>
                    <a:pt x="85" y="2"/>
                  </a:lnTo>
                  <a:lnTo>
                    <a:pt x="75" y="4"/>
                  </a:lnTo>
                  <a:lnTo>
                    <a:pt x="63" y="6"/>
                  </a:lnTo>
                  <a:lnTo>
                    <a:pt x="52" y="10"/>
                  </a:lnTo>
                  <a:lnTo>
                    <a:pt x="41" y="13"/>
                  </a:lnTo>
                  <a:lnTo>
                    <a:pt x="30" y="16"/>
                  </a:lnTo>
                  <a:lnTo>
                    <a:pt x="19" y="19"/>
                  </a:lnTo>
                  <a:lnTo>
                    <a:pt x="8" y="22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5" name="Freeform 165"/>
            <p:cNvSpPr>
              <a:spLocks/>
            </p:cNvSpPr>
            <p:nvPr/>
          </p:nvSpPr>
          <p:spPr bwMode="auto">
            <a:xfrm>
              <a:off x="2039" y="2378"/>
              <a:ext cx="52" cy="26"/>
            </a:xfrm>
            <a:custGeom>
              <a:avLst/>
              <a:gdLst>
                <a:gd name="T0" fmla="*/ 12 w 85"/>
                <a:gd name="T1" fmla="*/ 0 h 41"/>
                <a:gd name="T2" fmla="*/ 11 w 85"/>
                <a:gd name="T3" fmla="*/ 1 h 41"/>
                <a:gd name="T4" fmla="*/ 10 w 85"/>
                <a:gd name="T5" fmla="*/ 1 h 41"/>
                <a:gd name="T6" fmla="*/ 8 w 85"/>
                <a:gd name="T7" fmla="*/ 2 h 41"/>
                <a:gd name="T8" fmla="*/ 7 w 85"/>
                <a:gd name="T9" fmla="*/ 3 h 41"/>
                <a:gd name="T10" fmla="*/ 6 w 85"/>
                <a:gd name="T11" fmla="*/ 3 h 41"/>
                <a:gd name="T12" fmla="*/ 4 w 85"/>
                <a:gd name="T13" fmla="*/ 4 h 41"/>
                <a:gd name="T14" fmla="*/ 2 w 85"/>
                <a:gd name="T15" fmla="*/ 5 h 41"/>
                <a:gd name="T16" fmla="*/ 1 w 85"/>
                <a:gd name="T17" fmla="*/ 6 h 41"/>
                <a:gd name="T18" fmla="*/ 0 w 85"/>
                <a:gd name="T19" fmla="*/ 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41">
                  <a:moveTo>
                    <a:pt x="85" y="0"/>
                  </a:moveTo>
                  <a:lnTo>
                    <a:pt x="80" y="2"/>
                  </a:lnTo>
                  <a:lnTo>
                    <a:pt x="69" y="7"/>
                  </a:lnTo>
                  <a:lnTo>
                    <a:pt x="59" y="12"/>
                  </a:lnTo>
                  <a:lnTo>
                    <a:pt x="48" y="16"/>
                  </a:lnTo>
                  <a:lnTo>
                    <a:pt x="37" y="21"/>
                  </a:lnTo>
                  <a:lnTo>
                    <a:pt x="28" y="27"/>
                  </a:lnTo>
                  <a:lnTo>
                    <a:pt x="17" y="32"/>
                  </a:lnTo>
                  <a:lnTo>
                    <a:pt x="8" y="37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6" name="Freeform 166"/>
            <p:cNvSpPr>
              <a:spLocks/>
            </p:cNvSpPr>
            <p:nvPr/>
          </p:nvSpPr>
          <p:spPr bwMode="auto">
            <a:xfrm>
              <a:off x="1975" y="2412"/>
              <a:ext cx="47" cy="35"/>
            </a:xfrm>
            <a:custGeom>
              <a:avLst/>
              <a:gdLst>
                <a:gd name="T0" fmla="*/ 11 w 77"/>
                <a:gd name="T1" fmla="*/ 0 h 55"/>
                <a:gd name="T2" fmla="*/ 10 w 77"/>
                <a:gd name="T3" fmla="*/ 1 h 55"/>
                <a:gd name="T4" fmla="*/ 9 w 77"/>
                <a:gd name="T5" fmla="*/ 1 h 55"/>
                <a:gd name="T6" fmla="*/ 7 w 77"/>
                <a:gd name="T7" fmla="*/ 3 h 55"/>
                <a:gd name="T8" fmla="*/ 6 w 77"/>
                <a:gd name="T9" fmla="*/ 3 h 55"/>
                <a:gd name="T10" fmla="*/ 5 w 77"/>
                <a:gd name="T11" fmla="*/ 4 h 55"/>
                <a:gd name="T12" fmla="*/ 3 w 77"/>
                <a:gd name="T13" fmla="*/ 6 h 55"/>
                <a:gd name="T14" fmla="*/ 2 w 77"/>
                <a:gd name="T15" fmla="*/ 7 h 55"/>
                <a:gd name="T16" fmla="*/ 1 w 77"/>
                <a:gd name="T17" fmla="*/ 8 h 55"/>
                <a:gd name="T18" fmla="*/ 0 w 77"/>
                <a:gd name="T19" fmla="*/ 9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55">
                  <a:moveTo>
                    <a:pt x="77" y="0"/>
                  </a:moveTo>
                  <a:lnTo>
                    <a:pt x="72" y="2"/>
                  </a:lnTo>
                  <a:lnTo>
                    <a:pt x="63" y="8"/>
                  </a:lnTo>
                  <a:lnTo>
                    <a:pt x="53" y="15"/>
                  </a:lnTo>
                  <a:lnTo>
                    <a:pt x="43" y="21"/>
                  </a:lnTo>
                  <a:lnTo>
                    <a:pt x="35" y="28"/>
                  </a:lnTo>
                  <a:lnTo>
                    <a:pt x="25" y="35"/>
                  </a:lnTo>
                  <a:lnTo>
                    <a:pt x="16" y="41"/>
                  </a:lnTo>
                  <a:lnTo>
                    <a:pt x="7" y="49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7" name="Freeform 167"/>
            <p:cNvSpPr>
              <a:spLocks/>
            </p:cNvSpPr>
            <p:nvPr/>
          </p:nvSpPr>
          <p:spPr bwMode="auto">
            <a:xfrm>
              <a:off x="1918" y="2460"/>
              <a:ext cx="44" cy="43"/>
            </a:xfrm>
            <a:custGeom>
              <a:avLst/>
              <a:gdLst>
                <a:gd name="T0" fmla="*/ 12 w 67"/>
                <a:gd name="T1" fmla="*/ 0 h 68"/>
                <a:gd name="T2" fmla="*/ 12 w 67"/>
                <a:gd name="T3" fmla="*/ 1 h 68"/>
                <a:gd name="T4" fmla="*/ 11 w 67"/>
                <a:gd name="T5" fmla="*/ 2 h 68"/>
                <a:gd name="T6" fmla="*/ 9 w 67"/>
                <a:gd name="T7" fmla="*/ 3 h 68"/>
                <a:gd name="T8" fmla="*/ 7 w 67"/>
                <a:gd name="T9" fmla="*/ 4 h 68"/>
                <a:gd name="T10" fmla="*/ 6 w 67"/>
                <a:gd name="T11" fmla="*/ 6 h 68"/>
                <a:gd name="T12" fmla="*/ 5 w 67"/>
                <a:gd name="T13" fmla="*/ 7 h 68"/>
                <a:gd name="T14" fmla="*/ 3 w 67"/>
                <a:gd name="T15" fmla="*/ 8 h 68"/>
                <a:gd name="T16" fmla="*/ 1 w 67"/>
                <a:gd name="T17" fmla="*/ 10 h 68"/>
                <a:gd name="T18" fmla="*/ 0 w 67"/>
                <a:gd name="T19" fmla="*/ 11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68">
                  <a:moveTo>
                    <a:pt x="67" y="0"/>
                  </a:moveTo>
                  <a:lnTo>
                    <a:pt x="63" y="3"/>
                  </a:lnTo>
                  <a:lnTo>
                    <a:pt x="55" y="12"/>
                  </a:lnTo>
                  <a:lnTo>
                    <a:pt x="46" y="19"/>
                  </a:lnTo>
                  <a:lnTo>
                    <a:pt x="39" y="28"/>
                  </a:lnTo>
                  <a:lnTo>
                    <a:pt x="30" y="35"/>
                  </a:lnTo>
                  <a:lnTo>
                    <a:pt x="23" y="44"/>
                  </a:lnTo>
                  <a:lnTo>
                    <a:pt x="14" y="52"/>
                  </a:lnTo>
                  <a:lnTo>
                    <a:pt x="7" y="61"/>
                  </a:lnTo>
                  <a:lnTo>
                    <a:pt x="0" y="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8" name="Freeform 168"/>
            <p:cNvSpPr>
              <a:spLocks/>
            </p:cNvSpPr>
            <p:nvPr/>
          </p:nvSpPr>
          <p:spPr bwMode="auto">
            <a:xfrm>
              <a:off x="1875" y="2516"/>
              <a:ext cx="31" cy="51"/>
            </a:xfrm>
            <a:custGeom>
              <a:avLst/>
              <a:gdLst>
                <a:gd name="T0" fmla="*/ 6 w 53"/>
                <a:gd name="T1" fmla="*/ 0 h 79"/>
                <a:gd name="T2" fmla="*/ 6 w 53"/>
                <a:gd name="T3" fmla="*/ 1 h 79"/>
                <a:gd name="T4" fmla="*/ 5 w 53"/>
                <a:gd name="T5" fmla="*/ 2 h 79"/>
                <a:gd name="T6" fmla="*/ 5 w 53"/>
                <a:gd name="T7" fmla="*/ 4 h 79"/>
                <a:gd name="T8" fmla="*/ 4 w 53"/>
                <a:gd name="T9" fmla="*/ 6 h 79"/>
                <a:gd name="T10" fmla="*/ 3 w 53"/>
                <a:gd name="T11" fmla="*/ 7 h 79"/>
                <a:gd name="T12" fmla="*/ 2 w 53"/>
                <a:gd name="T13" fmla="*/ 9 h 79"/>
                <a:gd name="T14" fmla="*/ 1 w 53"/>
                <a:gd name="T15" fmla="*/ 10 h 79"/>
                <a:gd name="T16" fmla="*/ 1 w 53"/>
                <a:gd name="T17" fmla="*/ 12 h 79"/>
                <a:gd name="T18" fmla="*/ 0 w 53"/>
                <a:gd name="T19" fmla="*/ 1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79">
                  <a:moveTo>
                    <a:pt x="53" y="0"/>
                  </a:moveTo>
                  <a:lnTo>
                    <a:pt x="51" y="3"/>
                  </a:lnTo>
                  <a:lnTo>
                    <a:pt x="43" y="13"/>
                  </a:lnTo>
                  <a:lnTo>
                    <a:pt x="37" y="22"/>
                  </a:lnTo>
                  <a:lnTo>
                    <a:pt x="31" y="32"/>
                  </a:lnTo>
                  <a:lnTo>
                    <a:pt x="23" y="40"/>
                  </a:lnTo>
                  <a:lnTo>
                    <a:pt x="18" y="50"/>
                  </a:lnTo>
                  <a:lnTo>
                    <a:pt x="11" y="61"/>
                  </a:lnTo>
                  <a:lnTo>
                    <a:pt x="5" y="70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69" name="Freeform 169"/>
            <p:cNvSpPr>
              <a:spLocks/>
            </p:cNvSpPr>
            <p:nvPr/>
          </p:nvSpPr>
          <p:spPr bwMode="auto">
            <a:xfrm>
              <a:off x="1841" y="2585"/>
              <a:ext cx="21" cy="52"/>
            </a:xfrm>
            <a:custGeom>
              <a:avLst/>
              <a:gdLst>
                <a:gd name="T0" fmla="*/ 3 w 40"/>
                <a:gd name="T1" fmla="*/ 0 h 88"/>
                <a:gd name="T2" fmla="*/ 3 w 40"/>
                <a:gd name="T3" fmla="*/ 1 h 88"/>
                <a:gd name="T4" fmla="*/ 3 w 40"/>
                <a:gd name="T5" fmla="*/ 2 h 88"/>
                <a:gd name="T6" fmla="*/ 2 w 40"/>
                <a:gd name="T7" fmla="*/ 3 h 88"/>
                <a:gd name="T8" fmla="*/ 2 w 40"/>
                <a:gd name="T9" fmla="*/ 4 h 88"/>
                <a:gd name="T10" fmla="*/ 2 w 40"/>
                <a:gd name="T11" fmla="*/ 5 h 88"/>
                <a:gd name="T12" fmla="*/ 1 w 40"/>
                <a:gd name="T13" fmla="*/ 7 h 88"/>
                <a:gd name="T14" fmla="*/ 1 w 40"/>
                <a:gd name="T15" fmla="*/ 8 h 88"/>
                <a:gd name="T16" fmla="*/ 1 w 40"/>
                <a:gd name="T17" fmla="*/ 9 h 88"/>
                <a:gd name="T18" fmla="*/ 0 w 40"/>
                <a:gd name="T19" fmla="*/ 11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88">
                  <a:moveTo>
                    <a:pt x="40" y="0"/>
                  </a:moveTo>
                  <a:lnTo>
                    <a:pt x="38" y="4"/>
                  </a:lnTo>
                  <a:lnTo>
                    <a:pt x="32" y="14"/>
                  </a:lnTo>
                  <a:lnTo>
                    <a:pt x="27" y="25"/>
                  </a:lnTo>
                  <a:lnTo>
                    <a:pt x="23" y="34"/>
                  </a:lnTo>
                  <a:lnTo>
                    <a:pt x="17" y="45"/>
                  </a:lnTo>
                  <a:lnTo>
                    <a:pt x="13" y="56"/>
                  </a:lnTo>
                  <a:lnTo>
                    <a:pt x="9" y="66"/>
                  </a:lnTo>
                  <a:lnTo>
                    <a:pt x="5" y="77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0" name="Freeform 170"/>
            <p:cNvSpPr>
              <a:spLocks/>
            </p:cNvSpPr>
            <p:nvPr/>
          </p:nvSpPr>
          <p:spPr bwMode="auto">
            <a:xfrm>
              <a:off x="1742" y="2253"/>
              <a:ext cx="1027" cy="384"/>
            </a:xfrm>
            <a:custGeom>
              <a:avLst/>
              <a:gdLst>
                <a:gd name="T0" fmla="*/ 239 w 1666"/>
                <a:gd name="T1" fmla="*/ 86 h 623"/>
                <a:gd name="T2" fmla="*/ 236 w 1666"/>
                <a:gd name="T3" fmla="*/ 78 h 623"/>
                <a:gd name="T4" fmla="*/ 232 w 1666"/>
                <a:gd name="T5" fmla="*/ 70 h 623"/>
                <a:gd name="T6" fmla="*/ 228 w 1666"/>
                <a:gd name="T7" fmla="*/ 62 h 623"/>
                <a:gd name="T8" fmla="*/ 224 w 1666"/>
                <a:gd name="T9" fmla="*/ 55 h 623"/>
                <a:gd name="T10" fmla="*/ 218 w 1666"/>
                <a:gd name="T11" fmla="*/ 47 h 623"/>
                <a:gd name="T12" fmla="*/ 213 w 1666"/>
                <a:gd name="T13" fmla="*/ 41 h 623"/>
                <a:gd name="T14" fmla="*/ 207 w 1666"/>
                <a:gd name="T15" fmla="*/ 35 h 623"/>
                <a:gd name="T16" fmla="*/ 200 w 1666"/>
                <a:gd name="T17" fmla="*/ 29 h 623"/>
                <a:gd name="T18" fmla="*/ 194 w 1666"/>
                <a:gd name="T19" fmla="*/ 23 h 623"/>
                <a:gd name="T20" fmla="*/ 186 w 1666"/>
                <a:gd name="T21" fmla="*/ 19 h 623"/>
                <a:gd name="T22" fmla="*/ 179 w 1666"/>
                <a:gd name="T23" fmla="*/ 14 h 623"/>
                <a:gd name="T24" fmla="*/ 171 w 1666"/>
                <a:gd name="T25" fmla="*/ 10 h 623"/>
                <a:gd name="T26" fmla="*/ 163 w 1666"/>
                <a:gd name="T27" fmla="*/ 7 h 623"/>
                <a:gd name="T28" fmla="*/ 155 w 1666"/>
                <a:gd name="T29" fmla="*/ 5 h 623"/>
                <a:gd name="T30" fmla="*/ 146 w 1666"/>
                <a:gd name="T31" fmla="*/ 2 h 623"/>
                <a:gd name="T32" fmla="*/ 137 w 1666"/>
                <a:gd name="T33" fmla="*/ 1 h 623"/>
                <a:gd name="T34" fmla="*/ 129 w 1666"/>
                <a:gd name="T35" fmla="*/ 1 h 623"/>
                <a:gd name="T36" fmla="*/ 120 w 1666"/>
                <a:gd name="T37" fmla="*/ 0 h 623"/>
                <a:gd name="T38" fmla="*/ 112 w 1666"/>
                <a:gd name="T39" fmla="*/ 1 h 623"/>
                <a:gd name="T40" fmla="*/ 103 w 1666"/>
                <a:gd name="T41" fmla="*/ 1 h 623"/>
                <a:gd name="T42" fmla="*/ 94 w 1666"/>
                <a:gd name="T43" fmla="*/ 2 h 623"/>
                <a:gd name="T44" fmla="*/ 86 w 1666"/>
                <a:gd name="T45" fmla="*/ 5 h 623"/>
                <a:gd name="T46" fmla="*/ 78 w 1666"/>
                <a:gd name="T47" fmla="*/ 7 h 623"/>
                <a:gd name="T48" fmla="*/ 70 w 1666"/>
                <a:gd name="T49" fmla="*/ 10 h 623"/>
                <a:gd name="T50" fmla="*/ 62 w 1666"/>
                <a:gd name="T51" fmla="*/ 14 h 623"/>
                <a:gd name="T52" fmla="*/ 54 w 1666"/>
                <a:gd name="T53" fmla="*/ 19 h 623"/>
                <a:gd name="T54" fmla="*/ 47 w 1666"/>
                <a:gd name="T55" fmla="*/ 23 h 623"/>
                <a:gd name="T56" fmla="*/ 40 w 1666"/>
                <a:gd name="T57" fmla="*/ 29 h 623"/>
                <a:gd name="T58" fmla="*/ 33 w 1666"/>
                <a:gd name="T59" fmla="*/ 35 h 623"/>
                <a:gd name="T60" fmla="*/ 27 w 1666"/>
                <a:gd name="T61" fmla="*/ 41 h 623"/>
                <a:gd name="T62" fmla="*/ 22 w 1666"/>
                <a:gd name="T63" fmla="*/ 47 h 623"/>
                <a:gd name="T64" fmla="*/ 17 w 1666"/>
                <a:gd name="T65" fmla="*/ 55 h 623"/>
                <a:gd name="T66" fmla="*/ 12 w 1666"/>
                <a:gd name="T67" fmla="*/ 62 h 623"/>
                <a:gd name="T68" fmla="*/ 8 w 1666"/>
                <a:gd name="T69" fmla="*/ 70 h 623"/>
                <a:gd name="T70" fmla="*/ 4 w 1666"/>
                <a:gd name="T71" fmla="*/ 78 h 623"/>
                <a:gd name="T72" fmla="*/ 1 w 1666"/>
                <a:gd name="T73" fmla="*/ 86 h 6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66" h="623">
                  <a:moveTo>
                    <a:pt x="1666" y="623"/>
                  </a:moveTo>
                  <a:lnTo>
                    <a:pt x="1657" y="594"/>
                  </a:lnTo>
                  <a:lnTo>
                    <a:pt x="1647" y="566"/>
                  </a:lnTo>
                  <a:lnTo>
                    <a:pt x="1635" y="538"/>
                  </a:lnTo>
                  <a:lnTo>
                    <a:pt x="1624" y="510"/>
                  </a:lnTo>
                  <a:lnTo>
                    <a:pt x="1611" y="483"/>
                  </a:lnTo>
                  <a:lnTo>
                    <a:pt x="1597" y="457"/>
                  </a:lnTo>
                  <a:lnTo>
                    <a:pt x="1582" y="430"/>
                  </a:lnTo>
                  <a:lnTo>
                    <a:pt x="1566" y="404"/>
                  </a:lnTo>
                  <a:lnTo>
                    <a:pt x="1550" y="379"/>
                  </a:lnTo>
                  <a:lnTo>
                    <a:pt x="1532" y="354"/>
                  </a:lnTo>
                  <a:lnTo>
                    <a:pt x="1514" y="330"/>
                  </a:lnTo>
                  <a:lnTo>
                    <a:pt x="1495" y="308"/>
                  </a:lnTo>
                  <a:lnTo>
                    <a:pt x="1476" y="284"/>
                  </a:lnTo>
                  <a:lnTo>
                    <a:pt x="1454" y="263"/>
                  </a:lnTo>
                  <a:lnTo>
                    <a:pt x="1433" y="241"/>
                  </a:lnTo>
                  <a:lnTo>
                    <a:pt x="1411" y="221"/>
                  </a:lnTo>
                  <a:lnTo>
                    <a:pt x="1388" y="201"/>
                  </a:lnTo>
                  <a:lnTo>
                    <a:pt x="1365" y="182"/>
                  </a:lnTo>
                  <a:lnTo>
                    <a:pt x="1340" y="164"/>
                  </a:lnTo>
                  <a:lnTo>
                    <a:pt x="1316" y="147"/>
                  </a:lnTo>
                  <a:lnTo>
                    <a:pt x="1290" y="131"/>
                  </a:lnTo>
                  <a:lnTo>
                    <a:pt x="1265" y="115"/>
                  </a:lnTo>
                  <a:lnTo>
                    <a:pt x="1238" y="101"/>
                  </a:lnTo>
                  <a:lnTo>
                    <a:pt x="1211" y="87"/>
                  </a:lnTo>
                  <a:lnTo>
                    <a:pt x="1184" y="74"/>
                  </a:lnTo>
                  <a:lnTo>
                    <a:pt x="1156" y="63"/>
                  </a:lnTo>
                  <a:lnTo>
                    <a:pt x="1128" y="52"/>
                  </a:lnTo>
                  <a:lnTo>
                    <a:pt x="1100" y="42"/>
                  </a:lnTo>
                  <a:lnTo>
                    <a:pt x="1071" y="34"/>
                  </a:lnTo>
                  <a:lnTo>
                    <a:pt x="1041" y="25"/>
                  </a:lnTo>
                  <a:lnTo>
                    <a:pt x="1012" y="19"/>
                  </a:lnTo>
                  <a:lnTo>
                    <a:pt x="983" y="14"/>
                  </a:lnTo>
                  <a:lnTo>
                    <a:pt x="953" y="8"/>
                  </a:lnTo>
                  <a:lnTo>
                    <a:pt x="923" y="5"/>
                  </a:lnTo>
                  <a:lnTo>
                    <a:pt x="893" y="2"/>
                  </a:lnTo>
                  <a:lnTo>
                    <a:pt x="863" y="1"/>
                  </a:lnTo>
                  <a:lnTo>
                    <a:pt x="832" y="0"/>
                  </a:lnTo>
                  <a:lnTo>
                    <a:pt x="803" y="1"/>
                  </a:lnTo>
                  <a:lnTo>
                    <a:pt x="773" y="2"/>
                  </a:lnTo>
                  <a:lnTo>
                    <a:pt x="743" y="5"/>
                  </a:lnTo>
                  <a:lnTo>
                    <a:pt x="712" y="8"/>
                  </a:lnTo>
                  <a:lnTo>
                    <a:pt x="683" y="14"/>
                  </a:lnTo>
                  <a:lnTo>
                    <a:pt x="653" y="19"/>
                  </a:lnTo>
                  <a:lnTo>
                    <a:pt x="624" y="25"/>
                  </a:lnTo>
                  <a:lnTo>
                    <a:pt x="595" y="34"/>
                  </a:lnTo>
                  <a:lnTo>
                    <a:pt x="566" y="42"/>
                  </a:lnTo>
                  <a:lnTo>
                    <a:pt x="537" y="52"/>
                  </a:lnTo>
                  <a:lnTo>
                    <a:pt x="510" y="63"/>
                  </a:lnTo>
                  <a:lnTo>
                    <a:pt x="481" y="74"/>
                  </a:lnTo>
                  <a:lnTo>
                    <a:pt x="454" y="87"/>
                  </a:lnTo>
                  <a:lnTo>
                    <a:pt x="428" y="101"/>
                  </a:lnTo>
                  <a:lnTo>
                    <a:pt x="401" y="115"/>
                  </a:lnTo>
                  <a:lnTo>
                    <a:pt x="374" y="131"/>
                  </a:lnTo>
                  <a:lnTo>
                    <a:pt x="350" y="147"/>
                  </a:lnTo>
                  <a:lnTo>
                    <a:pt x="324" y="164"/>
                  </a:lnTo>
                  <a:lnTo>
                    <a:pt x="301" y="182"/>
                  </a:lnTo>
                  <a:lnTo>
                    <a:pt x="278" y="201"/>
                  </a:lnTo>
                  <a:lnTo>
                    <a:pt x="254" y="221"/>
                  </a:lnTo>
                  <a:lnTo>
                    <a:pt x="232" y="241"/>
                  </a:lnTo>
                  <a:lnTo>
                    <a:pt x="210" y="263"/>
                  </a:lnTo>
                  <a:lnTo>
                    <a:pt x="190" y="284"/>
                  </a:lnTo>
                  <a:lnTo>
                    <a:pt x="170" y="308"/>
                  </a:lnTo>
                  <a:lnTo>
                    <a:pt x="151" y="330"/>
                  </a:lnTo>
                  <a:lnTo>
                    <a:pt x="133" y="354"/>
                  </a:lnTo>
                  <a:lnTo>
                    <a:pt x="116" y="379"/>
                  </a:lnTo>
                  <a:lnTo>
                    <a:pt x="99" y="404"/>
                  </a:lnTo>
                  <a:lnTo>
                    <a:pt x="84" y="430"/>
                  </a:lnTo>
                  <a:lnTo>
                    <a:pt x="69" y="457"/>
                  </a:lnTo>
                  <a:lnTo>
                    <a:pt x="55" y="483"/>
                  </a:lnTo>
                  <a:lnTo>
                    <a:pt x="42" y="510"/>
                  </a:lnTo>
                  <a:lnTo>
                    <a:pt x="29" y="538"/>
                  </a:lnTo>
                  <a:lnTo>
                    <a:pt x="19" y="566"/>
                  </a:lnTo>
                  <a:lnTo>
                    <a:pt x="9" y="594"/>
                  </a:lnTo>
                  <a:lnTo>
                    <a:pt x="0" y="6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1" name="Line 171"/>
            <p:cNvSpPr>
              <a:spLocks noChangeShapeType="1"/>
            </p:cNvSpPr>
            <p:nvPr/>
          </p:nvSpPr>
          <p:spPr bwMode="auto">
            <a:xfrm>
              <a:off x="712" y="3051"/>
              <a:ext cx="4" cy="10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2" name="Line 172"/>
            <p:cNvSpPr>
              <a:spLocks noChangeShapeType="1"/>
            </p:cNvSpPr>
            <p:nvPr/>
          </p:nvSpPr>
          <p:spPr bwMode="auto">
            <a:xfrm>
              <a:off x="1338" y="3150"/>
              <a:ext cx="4" cy="8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3" name="Line 173"/>
            <p:cNvSpPr>
              <a:spLocks noChangeShapeType="1"/>
            </p:cNvSpPr>
            <p:nvPr/>
          </p:nvSpPr>
          <p:spPr bwMode="auto">
            <a:xfrm flipH="1">
              <a:off x="2769" y="2637"/>
              <a:ext cx="51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4" name="Line 174"/>
            <p:cNvSpPr>
              <a:spLocks noChangeShapeType="1"/>
            </p:cNvSpPr>
            <p:nvPr/>
          </p:nvSpPr>
          <p:spPr bwMode="auto">
            <a:xfrm>
              <a:off x="1685" y="2637"/>
              <a:ext cx="57" cy="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5" name="Line 175"/>
            <p:cNvSpPr>
              <a:spLocks noChangeShapeType="1"/>
            </p:cNvSpPr>
            <p:nvPr/>
          </p:nvSpPr>
          <p:spPr bwMode="auto">
            <a:xfrm>
              <a:off x="1668" y="2788"/>
              <a:ext cx="1174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6" name="Freeform 176"/>
            <p:cNvSpPr>
              <a:spLocks/>
            </p:cNvSpPr>
            <p:nvPr/>
          </p:nvSpPr>
          <p:spPr bwMode="auto">
            <a:xfrm>
              <a:off x="1668" y="2637"/>
              <a:ext cx="17" cy="151"/>
            </a:xfrm>
            <a:custGeom>
              <a:avLst/>
              <a:gdLst>
                <a:gd name="T0" fmla="*/ 3 w 32"/>
                <a:gd name="T1" fmla="*/ 0 h 247"/>
                <a:gd name="T2" fmla="*/ 2 w 32"/>
                <a:gd name="T3" fmla="*/ 4 h 247"/>
                <a:gd name="T4" fmla="*/ 2 w 32"/>
                <a:gd name="T5" fmla="*/ 9 h 247"/>
                <a:gd name="T6" fmla="*/ 1 w 32"/>
                <a:gd name="T7" fmla="*/ 13 h 247"/>
                <a:gd name="T8" fmla="*/ 1 w 32"/>
                <a:gd name="T9" fmla="*/ 17 h 247"/>
                <a:gd name="T10" fmla="*/ 1 w 32"/>
                <a:gd name="T11" fmla="*/ 21 h 247"/>
                <a:gd name="T12" fmla="*/ 1 w 32"/>
                <a:gd name="T13" fmla="*/ 26 h 247"/>
                <a:gd name="T14" fmla="*/ 0 w 32"/>
                <a:gd name="T15" fmla="*/ 30 h 247"/>
                <a:gd name="T16" fmla="*/ 0 w 32"/>
                <a:gd name="T17" fmla="*/ 34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47">
                  <a:moveTo>
                    <a:pt x="32" y="0"/>
                  </a:moveTo>
                  <a:lnTo>
                    <a:pt x="25" y="31"/>
                  </a:lnTo>
                  <a:lnTo>
                    <a:pt x="19" y="60"/>
                  </a:lnTo>
                  <a:lnTo>
                    <a:pt x="13" y="91"/>
                  </a:lnTo>
                  <a:lnTo>
                    <a:pt x="9" y="122"/>
                  </a:lnTo>
                  <a:lnTo>
                    <a:pt x="5" y="153"/>
                  </a:lnTo>
                  <a:lnTo>
                    <a:pt x="3" y="184"/>
                  </a:lnTo>
                  <a:lnTo>
                    <a:pt x="0" y="215"/>
                  </a:lnTo>
                  <a:lnTo>
                    <a:pt x="0" y="2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7" name="Freeform 177"/>
            <p:cNvSpPr>
              <a:spLocks/>
            </p:cNvSpPr>
            <p:nvPr/>
          </p:nvSpPr>
          <p:spPr bwMode="auto">
            <a:xfrm>
              <a:off x="2820" y="2637"/>
              <a:ext cx="22" cy="151"/>
            </a:xfrm>
            <a:custGeom>
              <a:avLst/>
              <a:gdLst>
                <a:gd name="T0" fmla="*/ 7 w 33"/>
                <a:gd name="T1" fmla="*/ 34 h 247"/>
                <a:gd name="T2" fmla="*/ 6 w 33"/>
                <a:gd name="T3" fmla="*/ 30 h 247"/>
                <a:gd name="T4" fmla="*/ 6 w 33"/>
                <a:gd name="T5" fmla="*/ 26 h 247"/>
                <a:gd name="T6" fmla="*/ 6 w 33"/>
                <a:gd name="T7" fmla="*/ 21 h 247"/>
                <a:gd name="T8" fmla="*/ 5 w 33"/>
                <a:gd name="T9" fmla="*/ 17 h 247"/>
                <a:gd name="T10" fmla="*/ 4 w 33"/>
                <a:gd name="T11" fmla="*/ 13 h 247"/>
                <a:gd name="T12" fmla="*/ 3 w 33"/>
                <a:gd name="T13" fmla="*/ 9 h 247"/>
                <a:gd name="T14" fmla="*/ 1 w 33"/>
                <a:gd name="T15" fmla="*/ 4 h 247"/>
                <a:gd name="T16" fmla="*/ 0 w 33"/>
                <a:gd name="T17" fmla="*/ 0 h 2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47">
                  <a:moveTo>
                    <a:pt x="33" y="247"/>
                  </a:moveTo>
                  <a:lnTo>
                    <a:pt x="32" y="215"/>
                  </a:lnTo>
                  <a:lnTo>
                    <a:pt x="31" y="184"/>
                  </a:lnTo>
                  <a:lnTo>
                    <a:pt x="28" y="153"/>
                  </a:lnTo>
                  <a:lnTo>
                    <a:pt x="25" y="122"/>
                  </a:lnTo>
                  <a:lnTo>
                    <a:pt x="21" y="91"/>
                  </a:lnTo>
                  <a:lnTo>
                    <a:pt x="14" y="60"/>
                  </a:lnTo>
                  <a:lnTo>
                    <a:pt x="8" y="3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8" name="Freeform 178"/>
            <p:cNvSpPr>
              <a:spLocks/>
            </p:cNvSpPr>
            <p:nvPr/>
          </p:nvSpPr>
          <p:spPr bwMode="auto">
            <a:xfrm>
              <a:off x="712" y="3978"/>
              <a:ext cx="626" cy="151"/>
            </a:xfrm>
            <a:custGeom>
              <a:avLst/>
              <a:gdLst>
                <a:gd name="T0" fmla="*/ 0 w 1015"/>
                <a:gd name="T1" fmla="*/ 23 h 247"/>
                <a:gd name="T2" fmla="*/ 4 w 1015"/>
                <a:gd name="T3" fmla="*/ 24 h 247"/>
                <a:gd name="T4" fmla="*/ 9 w 1015"/>
                <a:gd name="T5" fmla="*/ 26 h 247"/>
                <a:gd name="T6" fmla="*/ 12 w 1015"/>
                <a:gd name="T7" fmla="*/ 28 h 247"/>
                <a:gd name="T8" fmla="*/ 17 w 1015"/>
                <a:gd name="T9" fmla="*/ 29 h 247"/>
                <a:gd name="T10" fmla="*/ 22 w 1015"/>
                <a:gd name="T11" fmla="*/ 30 h 247"/>
                <a:gd name="T12" fmla="*/ 25 w 1015"/>
                <a:gd name="T13" fmla="*/ 31 h 247"/>
                <a:gd name="T14" fmla="*/ 30 w 1015"/>
                <a:gd name="T15" fmla="*/ 32 h 247"/>
                <a:gd name="T16" fmla="*/ 35 w 1015"/>
                <a:gd name="T17" fmla="*/ 33 h 247"/>
                <a:gd name="T18" fmla="*/ 39 w 1015"/>
                <a:gd name="T19" fmla="*/ 33 h 247"/>
                <a:gd name="T20" fmla="*/ 43 w 1015"/>
                <a:gd name="T21" fmla="*/ 34 h 247"/>
                <a:gd name="T22" fmla="*/ 48 w 1015"/>
                <a:gd name="T23" fmla="*/ 34 h 247"/>
                <a:gd name="T24" fmla="*/ 52 w 1015"/>
                <a:gd name="T25" fmla="*/ 34 h 247"/>
                <a:gd name="T26" fmla="*/ 57 w 1015"/>
                <a:gd name="T27" fmla="*/ 34 h 247"/>
                <a:gd name="T28" fmla="*/ 62 w 1015"/>
                <a:gd name="T29" fmla="*/ 34 h 247"/>
                <a:gd name="T30" fmla="*/ 66 w 1015"/>
                <a:gd name="T31" fmla="*/ 34 h 247"/>
                <a:gd name="T32" fmla="*/ 70 w 1015"/>
                <a:gd name="T33" fmla="*/ 34 h 247"/>
                <a:gd name="T34" fmla="*/ 75 w 1015"/>
                <a:gd name="T35" fmla="*/ 33 h 247"/>
                <a:gd name="T36" fmla="*/ 79 w 1015"/>
                <a:gd name="T37" fmla="*/ 32 h 247"/>
                <a:gd name="T38" fmla="*/ 84 w 1015"/>
                <a:gd name="T39" fmla="*/ 32 h 247"/>
                <a:gd name="T40" fmla="*/ 88 w 1015"/>
                <a:gd name="T41" fmla="*/ 31 h 247"/>
                <a:gd name="T42" fmla="*/ 93 w 1015"/>
                <a:gd name="T43" fmla="*/ 29 h 247"/>
                <a:gd name="T44" fmla="*/ 97 w 1015"/>
                <a:gd name="T45" fmla="*/ 28 h 247"/>
                <a:gd name="T46" fmla="*/ 101 w 1015"/>
                <a:gd name="T47" fmla="*/ 27 h 247"/>
                <a:gd name="T48" fmla="*/ 105 w 1015"/>
                <a:gd name="T49" fmla="*/ 26 h 247"/>
                <a:gd name="T50" fmla="*/ 109 w 1015"/>
                <a:gd name="T51" fmla="*/ 24 h 247"/>
                <a:gd name="T52" fmla="*/ 113 w 1015"/>
                <a:gd name="T53" fmla="*/ 22 h 247"/>
                <a:gd name="T54" fmla="*/ 118 w 1015"/>
                <a:gd name="T55" fmla="*/ 20 h 247"/>
                <a:gd name="T56" fmla="*/ 121 w 1015"/>
                <a:gd name="T57" fmla="*/ 18 h 247"/>
                <a:gd name="T58" fmla="*/ 125 w 1015"/>
                <a:gd name="T59" fmla="*/ 16 h 247"/>
                <a:gd name="T60" fmla="*/ 129 w 1015"/>
                <a:gd name="T61" fmla="*/ 13 h 247"/>
                <a:gd name="T62" fmla="*/ 133 w 1015"/>
                <a:gd name="T63" fmla="*/ 11 h 247"/>
                <a:gd name="T64" fmla="*/ 136 w 1015"/>
                <a:gd name="T65" fmla="*/ 9 h 247"/>
                <a:gd name="T66" fmla="*/ 140 w 1015"/>
                <a:gd name="T67" fmla="*/ 6 h 247"/>
                <a:gd name="T68" fmla="*/ 144 w 1015"/>
                <a:gd name="T69" fmla="*/ 3 h 247"/>
                <a:gd name="T70" fmla="*/ 147 w 1015"/>
                <a:gd name="T71" fmla="*/ 0 h 2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15" h="247">
                  <a:moveTo>
                    <a:pt x="0" y="161"/>
                  </a:moveTo>
                  <a:lnTo>
                    <a:pt x="29" y="174"/>
                  </a:lnTo>
                  <a:lnTo>
                    <a:pt x="58" y="186"/>
                  </a:lnTo>
                  <a:lnTo>
                    <a:pt x="87" y="196"/>
                  </a:lnTo>
                  <a:lnTo>
                    <a:pt x="117" y="206"/>
                  </a:lnTo>
                  <a:lnTo>
                    <a:pt x="147" y="214"/>
                  </a:lnTo>
                  <a:lnTo>
                    <a:pt x="177" y="223"/>
                  </a:lnTo>
                  <a:lnTo>
                    <a:pt x="208" y="229"/>
                  </a:lnTo>
                  <a:lnTo>
                    <a:pt x="238" y="235"/>
                  </a:lnTo>
                  <a:lnTo>
                    <a:pt x="268" y="239"/>
                  </a:lnTo>
                  <a:lnTo>
                    <a:pt x="299" y="243"/>
                  </a:lnTo>
                  <a:lnTo>
                    <a:pt x="330" y="245"/>
                  </a:lnTo>
                  <a:lnTo>
                    <a:pt x="362" y="246"/>
                  </a:lnTo>
                  <a:lnTo>
                    <a:pt x="393" y="247"/>
                  </a:lnTo>
                  <a:lnTo>
                    <a:pt x="424" y="246"/>
                  </a:lnTo>
                  <a:lnTo>
                    <a:pt x="455" y="244"/>
                  </a:lnTo>
                  <a:lnTo>
                    <a:pt x="486" y="242"/>
                  </a:lnTo>
                  <a:lnTo>
                    <a:pt x="517" y="238"/>
                  </a:lnTo>
                  <a:lnTo>
                    <a:pt x="547" y="234"/>
                  </a:lnTo>
                  <a:lnTo>
                    <a:pt x="578" y="227"/>
                  </a:lnTo>
                  <a:lnTo>
                    <a:pt x="608" y="221"/>
                  </a:lnTo>
                  <a:lnTo>
                    <a:pt x="639" y="212"/>
                  </a:lnTo>
                  <a:lnTo>
                    <a:pt x="669" y="204"/>
                  </a:lnTo>
                  <a:lnTo>
                    <a:pt x="698" y="193"/>
                  </a:lnTo>
                  <a:lnTo>
                    <a:pt x="727" y="183"/>
                  </a:lnTo>
                  <a:lnTo>
                    <a:pt x="756" y="171"/>
                  </a:lnTo>
                  <a:lnTo>
                    <a:pt x="784" y="157"/>
                  </a:lnTo>
                  <a:lnTo>
                    <a:pt x="812" y="143"/>
                  </a:lnTo>
                  <a:lnTo>
                    <a:pt x="839" y="128"/>
                  </a:lnTo>
                  <a:lnTo>
                    <a:pt x="866" y="113"/>
                  </a:lnTo>
                  <a:lnTo>
                    <a:pt x="892" y="96"/>
                  </a:lnTo>
                  <a:lnTo>
                    <a:pt x="918" y="79"/>
                  </a:lnTo>
                  <a:lnTo>
                    <a:pt x="944" y="60"/>
                  </a:lnTo>
                  <a:lnTo>
                    <a:pt x="968" y="41"/>
                  </a:lnTo>
                  <a:lnTo>
                    <a:pt x="991" y="21"/>
                  </a:lnTo>
                  <a:lnTo>
                    <a:pt x="101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279" name="Freeform 179"/>
            <p:cNvSpPr>
              <a:spLocks/>
            </p:cNvSpPr>
            <p:nvPr/>
          </p:nvSpPr>
          <p:spPr bwMode="auto">
            <a:xfrm>
              <a:off x="712" y="2995"/>
              <a:ext cx="626" cy="155"/>
            </a:xfrm>
            <a:custGeom>
              <a:avLst/>
              <a:gdLst>
                <a:gd name="T0" fmla="*/ 147 w 1015"/>
                <a:gd name="T1" fmla="*/ 38 h 247"/>
                <a:gd name="T2" fmla="*/ 144 w 1015"/>
                <a:gd name="T3" fmla="*/ 35 h 247"/>
                <a:gd name="T4" fmla="*/ 140 w 1015"/>
                <a:gd name="T5" fmla="*/ 32 h 247"/>
                <a:gd name="T6" fmla="*/ 136 w 1015"/>
                <a:gd name="T7" fmla="*/ 29 h 247"/>
                <a:gd name="T8" fmla="*/ 133 w 1015"/>
                <a:gd name="T9" fmla="*/ 26 h 247"/>
                <a:gd name="T10" fmla="*/ 129 w 1015"/>
                <a:gd name="T11" fmla="*/ 23 h 247"/>
                <a:gd name="T12" fmla="*/ 125 w 1015"/>
                <a:gd name="T13" fmla="*/ 21 h 247"/>
                <a:gd name="T14" fmla="*/ 121 w 1015"/>
                <a:gd name="T15" fmla="*/ 18 h 247"/>
                <a:gd name="T16" fmla="*/ 118 w 1015"/>
                <a:gd name="T17" fmla="*/ 16 h 247"/>
                <a:gd name="T18" fmla="*/ 113 w 1015"/>
                <a:gd name="T19" fmla="*/ 14 h 247"/>
                <a:gd name="T20" fmla="*/ 109 w 1015"/>
                <a:gd name="T21" fmla="*/ 12 h 247"/>
                <a:gd name="T22" fmla="*/ 105 w 1015"/>
                <a:gd name="T23" fmla="*/ 10 h 247"/>
                <a:gd name="T24" fmla="*/ 101 w 1015"/>
                <a:gd name="T25" fmla="*/ 8 h 247"/>
                <a:gd name="T26" fmla="*/ 97 w 1015"/>
                <a:gd name="T27" fmla="*/ 7 h 247"/>
                <a:gd name="T28" fmla="*/ 93 w 1015"/>
                <a:gd name="T29" fmla="*/ 5 h 247"/>
                <a:gd name="T30" fmla="*/ 88 w 1015"/>
                <a:gd name="T31" fmla="*/ 4 h 247"/>
                <a:gd name="T32" fmla="*/ 84 w 1015"/>
                <a:gd name="T33" fmla="*/ 3 h 247"/>
                <a:gd name="T34" fmla="*/ 79 w 1015"/>
                <a:gd name="T35" fmla="*/ 3 h 247"/>
                <a:gd name="T36" fmla="*/ 75 w 1015"/>
                <a:gd name="T37" fmla="*/ 2 h 247"/>
                <a:gd name="T38" fmla="*/ 70 w 1015"/>
                <a:gd name="T39" fmla="*/ 1 h 247"/>
                <a:gd name="T40" fmla="*/ 66 w 1015"/>
                <a:gd name="T41" fmla="*/ 1 h 247"/>
                <a:gd name="T42" fmla="*/ 62 w 1015"/>
                <a:gd name="T43" fmla="*/ 0 h 247"/>
                <a:gd name="T44" fmla="*/ 57 w 1015"/>
                <a:gd name="T45" fmla="*/ 0 h 247"/>
                <a:gd name="T46" fmla="*/ 52 w 1015"/>
                <a:gd name="T47" fmla="*/ 0 h 247"/>
                <a:gd name="T48" fmla="*/ 48 w 1015"/>
                <a:gd name="T49" fmla="*/ 1 h 247"/>
                <a:gd name="T50" fmla="*/ 43 w 1015"/>
                <a:gd name="T51" fmla="*/ 1 h 247"/>
                <a:gd name="T52" fmla="*/ 39 w 1015"/>
                <a:gd name="T53" fmla="*/ 1 h 247"/>
                <a:gd name="T54" fmla="*/ 35 w 1015"/>
                <a:gd name="T55" fmla="*/ 2 h 247"/>
                <a:gd name="T56" fmla="*/ 30 w 1015"/>
                <a:gd name="T57" fmla="*/ 3 h 247"/>
                <a:gd name="T58" fmla="*/ 25 w 1015"/>
                <a:gd name="T59" fmla="*/ 4 h 247"/>
                <a:gd name="T60" fmla="*/ 22 w 1015"/>
                <a:gd name="T61" fmla="*/ 5 h 247"/>
                <a:gd name="T62" fmla="*/ 17 w 1015"/>
                <a:gd name="T63" fmla="*/ 6 h 247"/>
                <a:gd name="T64" fmla="*/ 12 w 1015"/>
                <a:gd name="T65" fmla="*/ 8 h 247"/>
                <a:gd name="T66" fmla="*/ 9 w 1015"/>
                <a:gd name="T67" fmla="*/ 9 h 247"/>
                <a:gd name="T68" fmla="*/ 4 w 1015"/>
                <a:gd name="T69" fmla="*/ 11 h 247"/>
                <a:gd name="T70" fmla="*/ 0 w 1015"/>
                <a:gd name="T71" fmla="*/ 13 h 24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15" h="247">
                  <a:moveTo>
                    <a:pt x="1015" y="247"/>
                  </a:moveTo>
                  <a:lnTo>
                    <a:pt x="991" y="226"/>
                  </a:lnTo>
                  <a:lnTo>
                    <a:pt x="968" y="206"/>
                  </a:lnTo>
                  <a:lnTo>
                    <a:pt x="944" y="187"/>
                  </a:lnTo>
                  <a:lnTo>
                    <a:pt x="918" y="169"/>
                  </a:lnTo>
                  <a:lnTo>
                    <a:pt x="892" y="150"/>
                  </a:lnTo>
                  <a:lnTo>
                    <a:pt x="866" y="135"/>
                  </a:lnTo>
                  <a:lnTo>
                    <a:pt x="839" y="119"/>
                  </a:lnTo>
                  <a:lnTo>
                    <a:pt x="812" y="104"/>
                  </a:lnTo>
                  <a:lnTo>
                    <a:pt x="784" y="90"/>
                  </a:lnTo>
                  <a:lnTo>
                    <a:pt x="756" y="77"/>
                  </a:lnTo>
                  <a:lnTo>
                    <a:pt x="727" y="65"/>
                  </a:lnTo>
                  <a:lnTo>
                    <a:pt x="698" y="54"/>
                  </a:lnTo>
                  <a:lnTo>
                    <a:pt x="669" y="44"/>
                  </a:lnTo>
                  <a:lnTo>
                    <a:pt x="639" y="34"/>
                  </a:lnTo>
                  <a:lnTo>
                    <a:pt x="608" y="27"/>
                  </a:lnTo>
                  <a:lnTo>
                    <a:pt x="578" y="19"/>
                  </a:lnTo>
                  <a:lnTo>
                    <a:pt x="547" y="14"/>
                  </a:lnTo>
                  <a:lnTo>
                    <a:pt x="517" y="9"/>
                  </a:lnTo>
                  <a:lnTo>
                    <a:pt x="486" y="6"/>
                  </a:lnTo>
                  <a:lnTo>
                    <a:pt x="455" y="2"/>
                  </a:lnTo>
                  <a:lnTo>
                    <a:pt x="424" y="0"/>
                  </a:lnTo>
                  <a:lnTo>
                    <a:pt x="393" y="0"/>
                  </a:lnTo>
                  <a:lnTo>
                    <a:pt x="362" y="0"/>
                  </a:lnTo>
                  <a:lnTo>
                    <a:pt x="330" y="1"/>
                  </a:lnTo>
                  <a:lnTo>
                    <a:pt x="299" y="5"/>
                  </a:lnTo>
                  <a:lnTo>
                    <a:pt x="268" y="8"/>
                  </a:lnTo>
                  <a:lnTo>
                    <a:pt x="238" y="12"/>
                  </a:lnTo>
                  <a:lnTo>
                    <a:pt x="208" y="18"/>
                  </a:lnTo>
                  <a:lnTo>
                    <a:pt x="177" y="25"/>
                  </a:lnTo>
                  <a:lnTo>
                    <a:pt x="147" y="32"/>
                  </a:lnTo>
                  <a:lnTo>
                    <a:pt x="117" y="41"/>
                  </a:lnTo>
                  <a:lnTo>
                    <a:pt x="87" y="50"/>
                  </a:lnTo>
                  <a:lnTo>
                    <a:pt x="58" y="61"/>
                  </a:lnTo>
                  <a:lnTo>
                    <a:pt x="29" y="73"/>
                  </a:lnTo>
                  <a:lnTo>
                    <a:pt x="0" y="8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00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00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00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114" name="Group 2"/>
          <p:cNvGrpSpPr>
            <a:grpSpLocks/>
          </p:cNvGrpSpPr>
          <p:nvPr/>
        </p:nvGrpSpPr>
        <p:grpSpPr bwMode="auto">
          <a:xfrm>
            <a:off x="179388" y="493713"/>
            <a:ext cx="7056437" cy="6275387"/>
            <a:chOff x="113" y="311"/>
            <a:chExt cx="4445" cy="3953"/>
          </a:xfrm>
        </p:grpSpPr>
        <p:sp>
          <p:nvSpPr>
            <p:cNvPr id="95413" name="Line 3"/>
            <p:cNvSpPr>
              <a:spLocks noChangeShapeType="1"/>
            </p:cNvSpPr>
            <p:nvPr/>
          </p:nvSpPr>
          <p:spPr bwMode="auto">
            <a:xfrm>
              <a:off x="1256" y="311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4" name="Line 4"/>
            <p:cNvSpPr>
              <a:spLocks noChangeShapeType="1"/>
            </p:cNvSpPr>
            <p:nvPr/>
          </p:nvSpPr>
          <p:spPr bwMode="auto">
            <a:xfrm>
              <a:off x="1256" y="49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5" name="Line 5"/>
            <p:cNvSpPr>
              <a:spLocks noChangeShapeType="1"/>
            </p:cNvSpPr>
            <p:nvPr/>
          </p:nvSpPr>
          <p:spPr bwMode="auto">
            <a:xfrm>
              <a:off x="1256" y="562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6" name="Line 6"/>
            <p:cNvSpPr>
              <a:spLocks noChangeShapeType="1"/>
            </p:cNvSpPr>
            <p:nvPr/>
          </p:nvSpPr>
          <p:spPr bwMode="auto">
            <a:xfrm>
              <a:off x="1256" y="891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7" name="Line 7"/>
            <p:cNvSpPr>
              <a:spLocks noChangeShapeType="1"/>
            </p:cNvSpPr>
            <p:nvPr/>
          </p:nvSpPr>
          <p:spPr bwMode="auto">
            <a:xfrm>
              <a:off x="1256" y="959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8" name="Line 8"/>
            <p:cNvSpPr>
              <a:spLocks noChangeShapeType="1"/>
            </p:cNvSpPr>
            <p:nvPr/>
          </p:nvSpPr>
          <p:spPr bwMode="auto">
            <a:xfrm>
              <a:off x="1256" y="129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9" name="Line 9"/>
            <p:cNvSpPr>
              <a:spLocks noChangeShapeType="1"/>
            </p:cNvSpPr>
            <p:nvPr/>
          </p:nvSpPr>
          <p:spPr bwMode="auto">
            <a:xfrm>
              <a:off x="1256" y="1355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0" name="Line 10"/>
            <p:cNvSpPr>
              <a:spLocks noChangeShapeType="1"/>
            </p:cNvSpPr>
            <p:nvPr/>
          </p:nvSpPr>
          <p:spPr bwMode="auto">
            <a:xfrm>
              <a:off x="1256" y="1688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1" name="Line 11"/>
            <p:cNvSpPr>
              <a:spLocks noChangeShapeType="1"/>
            </p:cNvSpPr>
            <p:nvPr/>
          </p:nvSpPr>
          <p:spPr bwMode="auto">
            <a:xfrm>
              <a:off x="1256" y="1755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2" name="Line 12"/>
            <p:cNvSpPr>
              <a:spLocks noChangeShapeType="1"/>
            </p:cNvSpPr>
            <p:nvPr/>
          </p:nvSpPr>
          <p:spPr bwMode="auto">
            <a:xfrm>
              <a:off x="113" y="3107"/>
              <a:ext cx="2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3" name="Line 13"/>
            <p:cNvSpPr>
              <a:spLocks noChangeShapeType="1"/>
            </p:cNvSpPr>
            <p:nvPr/>
          </p:nvSpPr>
          <p:spPr bwMode="auto">
            <a:xfrm>
              <a:off x="432" y="3107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4" name="Line 14"/>
            <p:cNvSpPr>
              <a:spLocks noChangeShapeType="1"/>
            </p:cNvSpPr>
            <p:nvPr/>
          </p:nvSpPr>
          <p:spPr bwMode="auto">
            <a:xfrm>
              <a:off x="499" y="3107"/>
              <a:ext cx="2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5" name="Line 15"/>
            <p:cNvSpPr>
              <a:spLocks noChangeShapeType="1"/>
            </p:cNvSpPr>
            <p:nvPr/>
          </p:nvSpPr>
          <p:spPr bwMode="auto">
            <a:xfrm>
              <a:off x="828" y="310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6" name="Line 16"/>
            <p:cNvSpPr>
              <a:spLocks noChangeShapeType="1"/>
            </p:cNvSpPr>
            <p:nvPr/>
          </p:nvSpPr>
          <p:spPr bwMode="auto">
            <a:xfrm>
              <a:off x="895" y="3107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7" name="Line 17"/>
            <p:cNvSpPr>
              <a:spLocks noChangeShapeType="1"/>
            </p:cNvSpPr>
            <p:nvPr/>
          </p:nvSpPr>
          <p:spPr bwMode="auto">
            <a:xfrm>
              <a:off x="1228" y="31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8" name="Line 18"/>
            <p:cNvSpPr>
              <a:spLocks noChangeShapeType="1"/>
            </p:cNvSpPr>
            <p:nvPr/>
          </p:nvSpPr>
          <p:spPr bwMode="auto">
            <a:xfrm>
              <a:off x="1291" y="3107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29" name="Line 19"/>
            <p:cNvSpPr>
              <a:spLocks noChangeShapeType="1"/>
            </p:cNvSpPr>
            <p:nvPr/>
          </p:nvSpPr>
          <p:spPr bwMode="auto">
            <a:xfrm>
              <a:off x="1624" y="31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0" name="Line 20"/>
            <p:cNvSpPr>
              <a:spLocks noChangeShapeType="1"/>
            </p:cNvSpPr>
            <p:nvPr/>
          </p:nvSpPr>
          <p:spPr bwMode="auto">
            <a:xfrm>
              <a:off x="1688" y="3107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1" name="Line 21"/>
            <p:cNvSpPr>
              <a:spLocks noChangeShapeType="1"/>
            </p:cNvSpPr>
            <p:nvPr/>
          </p:nvSpPr>
          <p:spPr bwMode="auto">
            <a:xfrm>
              <a:off x="2021" y="310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2" name="Line 22"/>
            <p:cNvSpPr>
              <a:spLocks noChangeShapeType="1"/>
            </p:cNvSpPr>
            <p:nvPr/>
          </p:nvSpPr>
          <p:spPr bwMode="auto">
            <a:xfrm>
              <a:off x="2084" y="3107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3" name="Line 23"/>
            <p:cNvSpPr>
              <a:spLocks noChangeShapeType="1"/>
            </p:cNvSpPr>
            <p:nvPr/>
          </p:nvSpPr>
          <p:spPr bwMode="auto">
            <a:xfrm>
              <a:off x="1256" y="1996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4" name="Line 24"/>
            <p:cNvSpPr>
              <a:spLocks noChangeShapeType="1"/>
            </p:cNvSpPr>
            <p:nvPr/>
          </p:nvSpPr>
          <p:spPr bwMode="auto">
            <a:xfrm>
              <a:off x="1256" y="232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5" name="Line 25"/>
            <p:cNvSpPr>
              <a:spLocks noChangeShapeType="1"/>
            </p:cNvSpPr>
            <p:nvPr/>
          </p:nvSpPr>
          <p:spPr bwMode="auto">
            <a:xfrm>
              <a:off x="1256" y="2388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6" name="Line 26"/>
            <p:cNvSpPr>
              <a:spLocks noChangeShapeType="1"/>
            </p:cNvSpPr>
            <p:nvPr/>
          </p:nvSpPr>
          <p:spPr bwMode="auto">
            <a:xfrm>
              <a:off x="1256" y="2717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7" name="Line 27"/>
            <p:cNvSpPr>
              <a:spLocks noChangeShapeType="1"/>
            </p:cNvSpPr>
            <p:nvPr/>
          </p:nvSpPr>
          <p:spPr bwMode="auto">
            <a:xfrm>
              <a:off x="1256" y="2785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8" name="Line 28"/>
            <p:cNvSpPr>
              <a:spLocks noChangeShapeType="1"/>
            </p:cNvSpPr>
            <p:nvPr/>
          </p:nvSpPr>
          <p:spPr bwMode="auto">
            <a:xfrm>
              <a:off x="1256" y="3114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39" name="Line 29"/>
            <p:cNvSpPr>
              <a:spLocks noChangeShapeType="1"/>
            </p:cNvSpPr>
            <p:nvPr/>
          </p:nvSpPr>
          <p:spPr bwMode="auto">
            <a:xfrm>
              <a:off x="1256" y="3181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0" name="Line 30"/>
            <p:cNvSpPr>
              <a:spLocks noChangeShapeType="1"/>
            </p:cNvSpPr>
            <p:nvPr/>
          </p:nvSpPr>
          <p:spPr bwMode="auto">
            <a:xfrm>
              <a:off x="1256" y="351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1" name="Line 31"/>
            <p:cNvSpPr>
              <a:spLocks noChangeShapeType="1"/>
            </p:cNvSpPr>
            <p:nvPr/>
          </p:nvSpPr>
          <p:spPr bwMode="auto">
            <a:xfrm>
              <a:off x="1256" y="3577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2" name="Line 32"/>
            <p:cNvSpPr>
              <a:spLocks noChangeShapeType="1"/>
            </p:cNvSpPr>
            <p:nvPr/>
          </p:nvSpPr>
          <p:spPr bwMode="auto">
            <a:xfrm>
              <a:off x="1256" y="391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3" name="Line 33"/>
            <p:cNvSpPr>
              <a:spLocks noChangeShapeType="1"/>
            </p:cNvSpPr>
            <p:nvPr/>
          </p:nvSpPr>
          <p:spPr bwMode="auto">
            <a:xfrm>
              <a:off x="1256" y="3974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4" name="Line 34"/>
            <p:cNvSpPr>
              <a:spLocks noChangeShapeType="1"/>
            </p:cNvSpPr>
            <p:nvPr/>
          </p:nvSpPr>
          <p:spPr bwMode="auto">
            <a:xfrm>
              <a:off x="3564" y="318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5" name="Line 35"/>
            <p:cNvSpPr>
              <a:spLocks noChangeShapeType="1"/>
            </p:cNvSpPr>
            <p:nvPr/>
          </p:nvSpPr>
          <p:spPr bwMode="auto">
            <a:xfrm>
              <a:off x="3564" y="56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6" name="Line 36"/>
            <p:cNvSpPr>
              <a:spLocks noChangeShapeType="1"/>
            </p:cNvSpPr>
            <p:nvPr/>
          </p:nvSpPr>
          <p:spPr bwMode="auto">
            <a:xfrm>
              <a:off x="3564" y="630"/>
              <a:ext cx="0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7" name="Line 37"/>
            <p:cNvSpPr>
              <a:spLocks noChangeShapeType="1"/>
            </p:cNvSpPr>
            <p:nvPr/>
          </p:nvSpPr>
          <p:spPr bwMode="auto">
            <a:xfrm>
              <a:off x="3564" y="96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8" name="Line 38"/>
            <p:cNvSpPr>
              <a:spLocks noChangeShapeType="1"/>
            </p:cNvSpPr>
            <p:nvPr/>
          </p:nvSpPr>
          <p:spPr bwMode="auto">
            <a:xfrm>
              <a:off x="3564" y="1029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49" name="Line 39"/>
            <p:cNvSpPr>
              <a:spLocks noChangeShapeType="1"/>
            </p:cNvSpPr>
            <p:nvPr/>
          </p:nvSpPr>
          <p:spPr bwMode="auto">
            <a:xfrm>
              <a:off x="3564" y="135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0" name="Line 40"/>
            <p:cNvSpPr>
              <a:spLocks noChangeShapeType="1"/>
            </p:cNvSpPr>
            <p:nvPr/>
          </p:nvSpPr>
          <p:spPr bwMode="auto">
            <a:xfrm>
              <a:off x="3564" y="1426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1" name="Line 41"/>
            <p:cNvSpPr>
              <a:spLocks noChangeShapeType="1"/>
            </p:cNvSpPr>
            <p:nvPr/>
          </p:nvSpPr>
          <p:spPr bwMode="auto">
            <a:xfrm>
              <a:off x="3564" y="175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2" name="Line 42"/>
            <p:cNvSpPr>
              <a:spLocks noChangeShapeType="1"/>
            </p:cNvSpPr>
            <p:nvPr/>
          </p:nvSpPr>
          <p:spPr bwMode="auto">
            <a:xfrm>
              <a:off x="3564" y="1822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3" name="Freeform 43"/>
            <p:cNvSpPr>
              <a:spLocks/>
            </p:cNvSpPr>
            <p:nvPr/>
          </p:nvSpPr>
          <p:spPr bwMode="auto">
            <a:xfrm>
              <a:off x="265" y="2112"/>
              <a:ext cx="1986" cy="1986"/>
            </a:xfrm>
            <a:custGeom>
              <a:avLst/>
              <a:gdLst>
                <a:gd name="T0" fmla="*/ 257 w 3924"/>
                <a:gd name="T1" fmla="*/ 120 h 3927"/>
                <a:gd name="T2" fmla="*/ 255 w 3924"/>
                <a:gd name="T3" fmla="*/ 103 h 3927"/>
                <a:gd name="T4" fmla="*/ 251 w 3924"/>
                <a:gd name="T5" fmla="*/ 87 h 3927"/>
                <a:gd name="T6" fmla="*/ 244 w 3924"/>
                <a:gd name="T7" fmla="*/ 72 h 3927"/>
                <a:gd name="T8" fmla="*/ 236 w 3924"/>
                <a:gd name="T9" fmla="*/ 57 h 3927"/>
                <a:gd name="T10" fmla="*/ 226 w 3924"/>
                <a:gd name="T11" fmla="*/ 43 h 3927"/>
                <a:gd name="T12" fmla="*/ 214 w 3924"/>
                <a:gd name="T13" fmla="*/ 32 h 3927"/>
                <a:gd name="T14" fmla="*/ 200 w 3924"/>
                <a:gd name="T15" fmla="*/ 21 h 3927"/>
                <a:gd name="T16" fmla="*/ 186 w 3924"/>
                <a:gd name="T17" fmla="*/ 13 h 3927"/>
                <a:gd name="T18" fmla="*/ 170 w 3924"/>
                <a:gd name="T19" fmla="*/ 7 h 3927"/>
                <a:gd name="T20" fmla="*/ 154 w 3924"/>
                <a:gd name="T21" fmla="*/ 3 h 3927"/>
                <a:gd name="T22" fmla="*/ 137 w 3924"/>
                <a:gd name="T23" fmla="*/ 1 h 3927"/>
                <a:gd name="T24" fmla="*/ 120 w 3924"/>
                <a:gd name="T25" fmla="*/ 1 h 3927"/>
                <a:gd name="T26" fmla="*/ 103 w 3924"/>
                <a:gd name="T27" fmla="*/ 3 h 3927"/>
                <a:gd name="T28" fmla="*/ 88 w 3924"/>
                <a:gd name="T29" fmla="*/ 7 h 3927"/>
                <a:gd name="T30" fmla="*/ 72 w 3924"/>
                <a:gd name="T31" fmla="*/ 13 h 3927"/>
                <a:gd name="T32" fmla="*/ 57 w 3924"/>
                <a:gd name="T33" fmla="*/ 21 h 3927"/>
                <a:gd name="T34" fmla="*/ 44 w 3924"/>
                <a:gd name="T35" fmla="*/ 32 h 3927"/>
                <a:gd name="T36" fmla="*/ 32 w 3924"/>
                <a:gd name="T37" fmla="*/ 43 h 3927"/>
                <a:gd name="T38" fmla="*/ 22 w 3924"/>
                <a:gd name="T39" fmla="*/ 57 h 3927"/>
                <a:gd name="T40" fmla="*/ 13 w 3924"/>
                <a:gd name="T41" fmla="*/ 72 h 3927"/>
                <a:gd name="T42" fmla="*/ 7 w 3924"/>
                <a:gd name="T43" fmla="*/ 87 h 3927"/>
                <a:gd name="T44" fmla="*/ 3 w 3924"/>
                <a:gd name="T45" fmla="*/ 103 h 3927"/>
                <a:gd name="T46" fmla="*/ 1 w 3924"/>
                <a:gd name="T47" fmla="*/ 120 h 3927"/>
                <a:gd name="T48" fmla="*/ 1 w 3924"/>
                <a:gd name="T49" fmla="*/ 137 h 3927"/>
                <a:gd name="T50" fmla="*/ 3 w 3924"/>
                <a:gd name="T51" fmla="*/ 153 h 3927"/>
                <a:gd name="T52" fmla="*/ 7 w 3924"/>
                <a:gd name="T53" fmla="*/ 170 h 3927"/>
                <a:gd name="T54" fmla="*/ 13 w 3924"/>
                <a:gd name="T55" fmla="*/ 185 h 3927"/>
                <a:gd name="T56" fmla="*/ 22 w 3924"/>
                <a:gd name="T57" fmla="*/ 200 h 3927"/>
                <a:gd name="T58" fmla="*/ 32 w 3924"/>
                <a:gd name="T59" fmla="*/ 213 h 3927"/>
                <a:gd name="T60" fmla="*/ 44 w 3924"/>
                <a:gd name="T61" fmla="*/ 225 h 3927"/>
                <a:gd name="T62" fmla="*/ 57 w 3924"/>
                <a:gd name="T63" fmla="*/ 235 h 3927"/>
                <a:gd name="T64" fmla="*/ 72 w 3924"/>
                <a:gd name="T65" fmla="*/ 243 h 3927"/>
                <a:gd name="T66" fmla="*/ 88 w 3924"/>
                <a:gd name="T67" fmla="*/ 250 h 3927"/>
                <a:gd name="T68" fmla="*/ 103 w 3924"/>
                <a:gd name="T69" fmla="*/ 254 h 3927"/>
                <a:gd name="T70" fmla="*/ 120 w 3924"/>
                <a:gd name="T71" fmla="*/ 256 h 3927"/>
                <a:gd name="T72" fmla="*/ 137 w 3924"/>
                <a:gd name="T73" fmla="*/ 256 h 3927"/>
                <a:gd name="T74" fmla="*/ 154 w 3924"/>
                <a:gd name="T75" fmla="*/ 254 h 3927"/>
                <a:gd name="T76" fmla="*/ 170 w 3924"/>
                <a:gd name="T77" fmla="*/ 250 h 3927"/>
                <a:gd name="T78" fmla="*/ 186 w 3924"/>
                <a:gd name="T79" fmla="*/ 243 h 3927"/>
                <a:gd name="T80" fmla="*/ 200 w 3924"/>
                <a:gd name="T81" fmla="*/ 235 h 3927"/>
                <a:gd name="T82" fmla="*/ 214 w 3924"/>
                <a:gd name="T83" fmla="*/ 225 h 3927"/>
                <a:gd name="T84" fmla="*/ 226 w 3924"/>
                <a:gd name="T85" fmla="*/ 213 h 3927"/>
                <a:gd name="T86" fmla="*/ 236 w 3924"/>
                <a:gd name="T87" fmla="*/ 200 h 3927"/>
                <a:gd name="T88" fmla="*/ 244 w 3924"/>
                <a:gd name="T89" fmla="*/ 185 h 3927"/>
                <a:gd name="T90" fmla="*/ 251 w 3924"/>
                <a:gd name="T91" fmla="*/ 170 h 3927"/>
                <a:gd name="T92" fmla="*/ 255 w 3924"/>
                <a:gd name="T93" fmla="*/ 153 h 3927"/>
                <a:gd name="T94" fmla="*/ 257 w 3924"/>
                <a:gd name="T95" fmla="*/ 137 h 39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24" h="3927">
                  <a:moveTo>
                    <a:pt x="3924" y="1963"/>
                  </a:moveTo>
                  <a:lnTo>
                    <a:pt x="3920" y="1834"/>
                  </a:lnTo>
                  <a:lnTo>
                    <a:pt x="3907" y="1707"/>
                  </a:lnTo>
                  <a:lnTo>
                    <a:pt x="3887" y="1580"/>
                  </a:lnTo>
                  <a:lnTo>
                    <a:pt x="3857" y="1455"/>
                  </a:lnTo>
                  <a:lnTo>
                    <a:pt x="3820" y="1332"/>
                  </a:lnTo>
                  <a:lnTo>
                    <a:pt x="3775" y="1212"/>
                  </a:lnTo>
                  <a:lnTo>
                    <a:pt x="3722" y="1095"/>
                  </a:lnTo>
                  <a:lnTo>
                    <a:pt x="3661" y="982"/>
                  </a:lnTo>
                  <a:lnTo>
                    <a:pt x="3594" y="872"/>
                  </a:lnTo>
                  <a:lnTo>
                    <a:pt x="3518" y="768"/>
                  </a:lnTo>
                  <a:lnTo>
                    <a:pt x="3437" y="669"/>
                  </a:lnTo>
                  <a:lnTo>
                    <a:pt x="3349" y="575"/>
                  </a:lnTo>
                  <a:lnTo>
                    <a:pt x="3255" y="488"/>
                  </a:lnTo>
                  <a:lnTo>
                    <a:pt x="3156" y="406"/>
                  </a:lnTo>
                  <a:lnTo>
                    <a:pt x="3052" y="331"/>
                  </a:lnTo>
                  <a:lnTo>
                    <a:pt x="2943" y="263"/>
                  </a:lnTo>
                  <a:lnTo>
                    <a:pt x="2829" y="202"/>
                  </a:lnTo>
                  <a:lnTo>
                    <a:pt x="2713" y="149"/>
                  </a:lnTo>
                  <a:lnTo>
                    <a:pt x="2593" y="104"/>
                  </a:lnTo>
                  <a:lnTo>
                    <a:pt x="2469" y="67"/>
                  </a:lnTo>
                  <a:lnTo>
                    <a:pt x="2345" y="37"/>
                  </a:lnTo>
                  <a:lnTo>
                    <a:pt x="2218" y="17"/>
                  </a:lnTo>
                  <a:lnTo>
                    <a:pt x="2090" y="4"/>
                  </a:lnTo>
                  <a:lnTo>
                    <a:pt x="1961" y="0"/>
                  </a:lnTo>
                  <a:lnTo>
                    <a:pt x="1834" y="4"/>
                  </a:lnTo>
                  <a:lnTo>
                    <a:pt x="1706" y="17"/>
                  </a:lnTo>
                  <a:lnTo>
                    <a:pt x="1579" y="37"/>
                  </a:lnTo>
                  <a:lnTo>
                    <a:pt x="1455" y="67"/>
                  </a:lnTo>
                  <a:lnTo>
                    <a:pt x="1331" y="104"/>
                  </a:lnTo>
                  <a:lnTo>
                    <a:pt x="1211" y="149"/>
                  </a:lnTo>
                  <a:lnTo>
                    <a:pt x="1094" y="202"/>
                  </a:lnTo>
                  <a:lnTo>
                    <a:pt x="981" y="263"/>
                  </a:lnTo>
                  <a:lnTo>
                    <a:pt x="872" y="331"/>
                  </a:lnTo>
                  <a:lnTo>
                    <a:pt x="768" y="406"/>
                  </a:lnTo>
                  <a:lnTo>
                    <a:pt x="669" y="488"/>
                  </a:lnTo>
                  <a:lnTo>
                    <a:pt x="574" y="575"/>
                  </a:lnTo>
                  <a:lnTo>
                    <a:pt x="487" y="669"/>
                  </a:lnTo>
                  <a:lnTo>
                    <a:pt x="406" y="768"/>
                  </a:lnTo>
                  <a:lnTo>
                    <a:pt x="330" y="872"/>
                  </a:lnTo>
                  <a:lnTo>
                    <a:pt x="263" y="982"/>
                  </a:lnTo>
                  <a:lnTo>
                    <a:pt x="202" y="1095"/>
                  </a:lnTo>
                  <a:lnTo>
                    <a:pt x="149" y="1212"/>
                  </a:lnTo>
                  <a:lnTo>
                    <a:pt x="104" y="1332"/>
                  </a:lnTo>
                  <a:lnTo>
                    <a:pt x="67" y="1455"/>
                  </a:lnTo>
                  <a:lnTo>
                    <a:pt x="37" y="1580"/>
                  </a:lnTo>
                  <a:lnTo>
                    <a:pt x="17" y="1707"/>
                  </a:lnTo>
                  <a:lnTo>
                    <a:pt x="4" y="1834"/>
                  </a:lnTo>
                  <a:lnTo>
                    <a:pt x="0" y="1963"/>
                  </a:lnTo>
                  <a:lnTo>
                    <a:pt x="4" y="2092"/>
                  </a:lnTo>
                  <a:lnTo>
                    <a:pt x="17" y="2220"/>
                  </a:lnTo>
                  <a:lnTo>
                    <a:pt x="37" y="2347"/>
                  </a:lnTo>
                  <a:lnTo>
                    <a:pt x="67" y="2471"/>
                  </a:lnTo>
                  <a:lnTo>
                    <a:pt x="104" y="2595"/>
                  </a:lnTo>
                  <a:lnTo>
                    <a:pt x="149" y="2715"/>
                  </a:lnTo>
                  <a:lnTo>
                    <a:pt x="202" y="2832"/>
                  </a:lnTo>
                  <a:lnTo>
                    <a:pt x="263" y="2945"/>
                  </a:lnTo>
                  <a:lnTo>
                    <a:pt x="330" y="3055"/>
                  </a:lnTo>
                  <a:lnTo>
                    <a:pt x="406" y="3159"/>
                  </a:lnTo>
                  <a:lnTo>
                    <a:pt x="487" y="3258"/>
                  </a:lnTo>
                  <a:lnTo>
                    <a:pt x="574" y="3352"/>
                  </a:lnTo>
                  <a:lnTo>
                    <a:pt x="669" y="3439"/>
                  </a:lnTo>
                  <a:lnTo>
                    <a:pt x="768" y="3521"/>
                  </a:lnTo>
                  <a:lnTo>
                    <a:pt x="872" y="3596"/>
                  </a:lnTo>
                  <a:lnTo>
                    <a:pt x="981" y="3664"/>
                  </a:lnTo>
                  <a:lnTo>
                    <a:pt x="1094" y="3724"/>
                  </a:lnTo>
                  <a:lnTo>
                    <a:pt x="1211" y="3778"/>
                  </a:lnTo>
                  <a:lnTo>
                    <a:pt x="1331" y="3822"/>
                  </a:lnTo>
                  <a:lnTo>
                    <a:pt x="1455" y="3860"/>
                  </a:lnTo>
                  <a:lnTo>
                    <a:pt x="1579" y="3889"/>
                  </a:lnTo>
                  <a:lnTo>
                    <a:pt x="1706" y="3910"/>
                  </a:lnTo>
                  <a:lnTo>
                    <a:pt x="1834" y="3922"/>
                  </a:lnTo>
                  <a:lnTo>
                    <a:pt x="1961" y="3927"/>
                  </a:lnTo>
                  <a:lnTo>
                    <a:pt x="2090" y="3922"/>
                  </a:lnTo>
                  <a:lnTo>
                    <a:pt x="2218" y="3910"/>
                  </a:lnTo>
                  <a:lnTo>
                    <a:pt x="2345" y="3889"/>
                  </a:lnTo>
                  <a:lnTo>
                    <a:pt x="2469" y="3860"/>
                  </a:lnTo>
                  <a:lnTo>
                    <a:pt x="2593" y="3822"/>
                  </a:lnTo>
                  <a:lnTo>
                    <a:pt x="2713" y="3778"/>
                  </a:lnTo>
                  <a:lnTo>
                    <a:pt x="2829" y="3724"/>
                  </a:lnTo>
                  <a:lnTo>
                    <a:pt x="2943" y="3664"/>
                  </a:lnTo>
                  <a:lnTo>
                    <a:pt x="3052" y="3596"/>
                  </a:lnTo>
                  <a:lnTo>
                    <a:pt x="3156" y="3521"/>
                  </a:lnTo>
                  <a:lnTo>
                    <a:pt x="3255" y="3439"/>
                  </a:lnTo>
                  <a:lnTo>
                    <a:pt x="3349" y="3352"/>
                  </a:lnTo>
                  <a:lnTo>
                    <a:pt x="3437" y="3258"/>
                  </a:lnTo>
                  <a:lnTo>
                    <a:pt x="3518" y="3159"/>
                  </a:lnTo>
                  <a:lnTo>
                    <a:pt x="3594" y="3055"/>
                  </a:lnTo>
                  <a:lnTo>
                    <a:pt x="3661" y="2945"/>
                  </a:lnTo>
                  <a:lnTo>
                    <a:pt x="3722" y="2832"/>
                  </a:lnTo>
                  <a:lnTo>
                    <a:pt x="3775" y="2715"/>
                  </a:lnTo>
                  <a:lnTo>
                    <a:pt x="3820" y="2595"/>
                  </a:lnTo>
                  <a:lnTo>
                    <a:pt x="3857" y="2471"/>
                  </a:lnTo>
                  <a:lnTo>
                    <a:pt x="3887" y="2347"/>
                  </a:lnTo>
                  <a:lnTo>
                    <a:pt x="3907" y="2220"/>
                  </a:lnTo>
                  <a:lnTo>
                    <a:pt x="3920" y="2092"/>
                  </a:lnTo>
                  <a:lnTo>
                    <a:pt x="3924" y="19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4" name="Line 44"/>
            <p:cNvSpPr>
              <a:spLocks noChangeShapeType="1"/>
            </p:cNvSpPr>
            <p:nvPr/>
          </p:nvSpPr>
          <p:spPr bwMode="auto">
            <a:xfrm>
              <a:off x="265" y="1797"/>
              <a:ext cx="19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5" name="Freeform 45"/>
            <p:cNvSpPr>
              <a:spLocks/>
            </p:cNvSpPr>
            <p:nvPr/>
          </p:nvSpPr>
          <p:spPr bwMode="auto">
            <a:xfrm>
              <a:off x="1982" y="1118"/>
              <a:ext cx="269" cy="679"/>
            </a:xfrm>
            <a:custGeom>
              <a:avLst/>
              <a:gdLst>
                <a:gd name="T0" fmla="*/ 35 w 534"/>
                <a:gd name="T1" fmla="*/ 87 h 1346"/>
                <a:gd name="T2" fmla="*/ 34 w 534"/>
                <a:gd name="T3" fmla="*/ 79 h 1346"/>
                <a:gd name="T4" fmla="*/ 33 w 534"/>
                <a:gd name="T5" fmla="*/ 71 h 1346"/>
                <a:gd name="T6" fmla="*/ 32 w 534"/>
                <a:gd name="T7" fmla="*/ 64 h 1346"/>
                <a:gd name="T8" fmla="*/ 30 w 534"/>
                <a:gd name="T9" fmla="*/ 55 h 1346"/>
                <a:gd name="T10" fmla="*/ 28 w 534"/>
                <a:gd name="T11" fmla="*/ 48 h 1346"/>
                <a:gd name="T12" fmla="*/ 25 w 534"/>
                <a:gd name="T13" fmla="*/ 40 h 1346"/>
                <a:gd name="T14" fmla="*/ 22 w 534"/>
                <a:gd name="T15" fmla="*/ 33 h 1346"/>
                <a:gd name="T16" fmla="*/ 19 w 534"/>
                <a:gd name="T17" fmla="*/ 26 h 1346"/>
                <a:gd name="T18" fmla="*/ 15 w 534"/>
                <a:gd name="T19" fmla="*/ 19 h 1346"/>
                <a:gd name="T20" fmla="*/ 10 w 534"/>
                <a:gd name="T21" fmla="*/ 12 h 1346"/>
                <a:gd name="T22" fmla="*/ 6 w 534"/>
                <a:gd name="T23" fmla="*/ 6 h 1346"/>
                <a:gd name="T24" fmla="*/ 0 w 534"/>
                <a:gd name="T25" fmla="*/ 0 h 13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4" h="1346">
                  <a:moveTo>
                    <a:pt x="534" y="1346"/>
                  </a:moveTo>
                  <a:lnTo>
                    <a:pt x="530" y="1222"/>
                  </a:lnTo>
                  <a:lnTo>
                    <a:pt x="519" y="1099"/>
                  </a:lnTo>
                  <a:lnTo>
                    <a:pt x="499" y="977"/>
                  </a:lnTo>
                  <a:lnTo>
                    <a:pt x="472" y="856"/>
                  </a:lnTo>
                  <a:lnTo>
                    <a:pt x="438" y="738"/>
                  </a:lnTo>
                  <a:lnTo>
                    <a:pt x="395" y="622"/>
                  </a:lnTo>
                  <a:lnTo>
                    <a:pt x="347" y="508"/>
                  </a:lnTo>
                  <a:lnTo>
                    <a:pt x="290" y="398"/>
                  </a:lnTo>
                  <a:lnTo>
                    <a:pt x="227" y="292"/>
                  </a:lnTo>
                  <a:lnTo>
                    <a:pt x="158" y="190"/>
                  </a:lnTo>
                  <a:lnTo>
                    <a:pt x="82" y="9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6" name="Line 46"/>
            <p:cNvSpPr>
              <a:spLocks noChangeShapeType="1"/>
            </p:cNvSpPr>
            <p:nvPr/>
          </p:nvSpPr>
          <p:spPr bwMode="auto">
            <a:xfrm>
              <a:off x="2573" y="1797"/>
              <a:ext cx="19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7" name="Freeform 47"/>
            <p:cNvSpPr>
              <a:spLocks/>
            </p:cNvSpPr>
            <p:nvPr/>
          </p:nvSpPr>
          <p:spPr bwMode="auto">
            <a:xfrm>
              <a:off x="4147" y="990"/>
              <a:ext cx="411" cy="807"/>
            </a:xfrm>
            <a:custGeom>
              <a:avLst/>
              <a:gdLst>
                <a:gd name="T0" fmla="*/ 53 w 814"/>
                <a:gd name="T1" fmla="*/ 105 h 1592"/>
                <a:gd name="T2" fmla="*/ 53 w 814"/>
                <a:gd name="T3" fmla="*/ 96 h 1592"/>
                <a:gd name="T4" fmla="*/ 52 w 814"/>
                <a:gd name="T5" fmla="*/ 88 h 1592"/>
                <a:gd name="T6" fmla="*/ 50 w 814"/>
                <a:gd name="T7" fmla="*/ 79 h 1592"/>
                <a:gd name="T8" fmla="*/ 48 w 814"/>
                <a:gd name="T9" fmla="*/ 70 h 1592"/>
                <a:gd name="T10" fmla="*/ 45 w 814"/>
                <a:gd name="T11" fmla="*/ 62 h 1592"/>
                <a:gd name="T12" fmla="*/ 42 w 814"/>
                <a:gd name="T13" fmla="*/ 54 h 1592"/>
                <a:gd name="T14" fmla="*/ 39 w 814"/>
                <a:gd name="T15" fmla="*/ 46 h 1592"/>
                <a:gd name="T16" fmla="*/ 35 w 814"/>
                <a:gd name="T17" fmla="*/ 39 h 1592"/>
                <a:gd name="T18" fmla="*/ 30 w 814"/>
                <a:gd name="T19" fmla="*/ 31 h 1592"/>
                <a:gd name="T20" fmla="*/ 25 w 814"/>
                <a:gd name="T21" fmla="*/ 24 h 1592"/>
                <a:gd name="T22" fmla="*/ 19 w 814"/>
                <a:gd name="T23" fmla="*/ 17 h 1592"/>
                <a:gd name="T24" fmla="*/ 13 w 814"/>
                <a:gd name="T25" fmla="*/ 11 h 1592"/>
                <a:gd name="T26" fmla="*/ 7 w 814"/>
                <a:gd name="T27" fmla="*/ 6 h 1592"/>
                <a:gd name="T28" fmla="*/ 0 w 814"/>
                <a:gd name="T29" fmla="*/ 0 h 15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14" h="1592">
                  <a:moveTo>
                    <a:pt x="814" y="1592"/>
                  </a:moveTo>
                  <a:lnTo>
                    <a:pt x="808" y="1459"/>
                  </a:lnTo>
                  <a:lnTo>
                    <a:pt x="796" y="1328"/>
                  </a:lnTo>
                  <a:lnTo>
                    <a:pt x="773" y="1197"/>
                  </a:lnTo>
                  <a:lnTo>
                    <a:pt x="742" y="1068"/>
                  </a:lnTo>
                  <a:lnTo>
                    <a:pt x="703" y="941"/>
                  </a:lnTo>
                  <a:lnTo>
                    <a:pt x="654" y="818"/>
                  </a:lnTo>
                  <a:lnTo>
                    <a:pt x="599" y="697"/>
                  </a:lnTo>
                  <a:lnTo>
                    <a:pt x="534" y="581"/>
                  </a:lnTo>
                  <a:lnTo>
                    <a:pt x="462" y="471"/>
                  </a:lnTo>
                  <a:lnTo>
                    <a:pt x="382" y="364"/>
                  </a:lnTo>
                  <a:lnTo>
                    <a:pt x="296" y="264"/>
                  </a:lnTo>
                  <a:lnTo>
                    <a:pt x="204" y="169"/>
                  </a:lnTo>
                  <a:lnTo>
                    <a:pt x="105" y="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8" name="Line 48"/>
            <p:cNvSpPr>
              <a:spLocks noChangeShapeType="1"/>
            </p:cNvSpPr>
            <p:nvPr/>
          </p:nvSpPr>
          <p:spPr bwMode="auto">
            <a:xfrm>
              <a:off x="686" y="2675"/>
              <a:ext cx="12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59" name="Line 49"/>
            <p:cNvSpPr>
              <a:spLocks noChangeShapeType="1"/>
            </p:cNvSpPr>
            <p:nvPr/>
          </p:nvSpPr>
          <p:spPr bwMode="auto">
            <a:xfrm>
              <a:off x="686" y="2675"/>
              <a:ext cx="432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0" name="Line 50"/>
            <p:cNvSpPr>
              <a:spLocks noChangeShapeType="1"/>
            </p:cNvSpPr>
            <p:nvPr/>
          </p:nvSpPr>
          <p:spPr bwMode="auto">
            <a:xfrm flipH="1">
              <a:off x="1118" y="2675"/>
              <a:ext cx="864" cy="10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1" name="Line 51"/>
            <p:cNvSpPr>
              <a:spLocks noChangeShapeType="1"/>
            </p:cNvSpPr>
            <p:nvPr/>
          </p:nvSpPr>
          <p:spPr bwMode="auto">
            <a:xfrm flipV="1">
              <a:off x="686" y="431"/>
              <a:ext cx="0" cy="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2" name="Line 52"/>
            <p:cNvSpPr>
              <a:spLocks noChangeShapeType="1"/>
            </p:cNvSpPr>
            <p:nvPr/>
          </p:nvSpPr>
          <p:spPr bwMode="auto">
            <a:xfrm>
              <a:off x="686" y="431"/>
              <a:ext cx="12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3" name="Line 53"/>
            <p:cNvSpPr>
              <a:spLocks noChangeShapeType="1"/>
            </p:cNvSpPr>
            <p:nvPr/>
          </p:nvSpPr>
          <p:spPr bwMode="auto">
            <a:xfrm>
              <a:off x="1982" y="431"/>
              <a:ext cx="0" cy="6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4" name="Line 54"/>
            <p:cNvSpPr>
              <a:spLocks noChangeShapeType="1"/>
            </p:cNvSpPr>
            <p:nvPr/>
          </p:nvSpPr>
          <p:spPr bwMode="auto">
            <a:xfrm flipV="1">
              <a:off x="3132" y="431"/>
              <a:ext cx="0" cy="4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5" name="Line 55"/>
            <p:cNvSpPr>
              <a:spLocks noChangeShapeType="1"/>
            </p:cNvSpPr>
            <p:nvPr/>
          </p:nvSpPr>
          <p:spPr bwMode="auto">
            <a:xfrm>
              <a:off x="3132" y="431"/>
              <a:ext cx="10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6" name="Freeform 56"/>
            <p:cNvSpPr>
              <a:spLocks/>
            </p:cNvSpPr>
            <p:nvPr/>
          </p:nvSpPr>
          <p:spPr bwMode="auto">
            <a:xfrm>
              <a:off x="265" y="987"/>
              <a:ext cx="421" cy="810"/>
            </a:xfrm>
            <a:custGeom>
              <a:avLst/>
              <a:gdLst>
                <a:gd name="T0" fmla="*/ 55 w 830"/>
                <a:gd name="T1" fmla="*/ 0 h 1604"/>
                <a:gd name="T2" fmla="*/ 48 w 830"/>
                <a:gd name="T3" fmla="*/ 5 h 1604"/>
                <a:gd name="T4" fmla="*/ 42 w 830"/>
                <a:gd name="T5" fmla="*/ 10 h 1604"/>
                <a:gd name="T6" fmla="*/ 36 w 830"/>
                <a:gd name="T7" fmla="*/ 16 h 1604"/>
                <a:gd name="T8" fmla="*/ 30 w 830"/>
                <a:gd name="T9" fmla="*/ 22 h 1604"/>
                <a:gd name="T10" fmla="*/ 25 w 830"/>
                <a:gd name="T11" fmla="*/ 28 h 1604"/>
                <a:gd name="T12" fmla="*/ 21 w 830"/>
                <a:gd name="T13" fmla="*/ 35 h 1604"/>
                <a:gd name="T14" fmla="*/ 16 w 830"/>
                <a:gd name="T15" fmla="*/ 42 h 1604"/>
                <a:gd name="T16" fmla="*/ 13 w 830"/>
                <a:gd name="T17" fmla="*/ 49 h 1604"/>
                <a:gd name="T18" fmla="*/ 10 w 830"/>
                <a:gd name="T19" fmla="*/ 57 h 1604"/>
                <a:gd name="T20" fmla="*/ 7 w 830"/>
                <a:gd name="T21" fmla="*/ 64 h 1604"/>
                <a:gd name="T22" fmla="*/ 4 w 830"/>
                <a:gd name="T23" fmla="*/ 72 h 1604"/>
                <a:gd name="T24" fmla="*/ 3 w 830"/>
                <a:gd name="T25" fmla="*/ 80 h 1604"/>
                <a:gd name="T26" fmla="*/ 1 w 830"/>
                <a:gd name="T27" fmla="*/ 88 h 1604"/>
                <a:gd name="T28" fmla="*/ 1 w 830"/>
                <a:gd name="T29" fmla="*/ 96 h 1604"/>
                <a:gd name="T30" fmla="*/ 0 w 830"/>
                <a:gd name="T31" fmla="*/ 105 h 16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0" h="1604">
                  <a:moveTo>
                    <a:pt x="830" y="0"/>
                  </a:moveTo>
                  <a:lnTo>
                    <a:pt x="729" y="76"/>
                  </a:lnTo>
                  <a:lnTo>
                    <a:pt x="635" y="158"/>
                  </a:lnTo>
                  <a:lnTo>
                    <a:pt x="545" y="245"/>
                  </a:lnTo>
                  <a:lnTo>
                    <a:pt x="462" y="338"/>
                  </a:lnTo>
                  <a:lnTo>
                    <a:pt x="384" y="436"/>
                  </a:lnTo>
                  <a:lnTo>
                    <a:pt x="313" y="539"/>
                  </a:lnTo>
                  <a:lnTo>
                    <a:pt x="249" y="646"/>
                  </a:lnTo>
                  <a:lnTo>
                    <a:pt x="192" y="757"/>
                  </a:lnTo>
                  <a:lnTo>
                    <a:pt x="142" y="871"/>
                  </a:lnTo>
                  <a:lnTo>
                    <a:pt x="98" y="989"/>
                  </a:lnTo>
                  <a:lnTo>
                    <a:pt x="63" y="1109"/>
                  </a:lnTo>
                  <a:lnTo>
                    <a:pt x="35" y="1231"/>
                  </a:lnTo>
                  <a:lnTo>
                    <a:pt x="16" y="1355"/>
                  </a:lnTo>
                  <a:lnTo>
                    <a:pt x="4" y="1479"/>
                  </a:lnTo>
                  <a:lnTo>
                    <a:pt x="0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7" name="Line 57"/>
            <p:cNvSpPr>
              <a:spLocks noChangeShapeType="1"/>
            </p:cNvSpPr>
            <p:nvPr/>
          </p:nvSpPr>
          <p:spPr bwMode="auto">
            <a:xfrm>
              <a:off x="1118" y="431"/>
              <a:ext cx="0" cy="3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8" name="Line 58"/>
            <p:cNvSpPr>
              <a:spLocks noChangeShapeType="1"/>
            </p:cNvSpPr>
            <p:nvPr/>
          </p:nvSpPr>
          <p:spPr bwMode="auto">
            <a:xfrm flipV="1">
              <a:off x="4147" y="431"/>
              <a:ext cx="0" cy="5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69" name="Freeform 59"/>
            <p:cNvSpPr>
              <a:spLocks/>
            </p:cNvSpPr>
            <p:nvPr/>
          </p:nvSpPr>
          <p:spPr bwMode="auto">
            <a:xfrm>
              <a:off x="2573" y="902"/>
              <a:ext cx="559" cy="895"/>
            </a:xfrm>
            <a:custGeom>
              <a:avLst/>
              <a:gdLst>
                <a:gd name="T0" fmla="*/ 72 w 1107"/>
                <a:gd name="T1" fmla="*/ 0 h 1768"/>
                <a:gd name="T2" fmla="*/ 65 w 1107"/>
                <a:gd name="T3" fmla="*/ 4 h 1768"/>
                <a:gd name="T4" fmla="*/ 58 w 1107"/>
                <a:gd name="T5" fmla="*/ 9 h 1768"/>
                <a:gd name="T6" fmla="*/ 50 w 1107"/>
                <a:gd name="T7" fmla="*/ 13 h 1768"/>
                <a:gd name="T8" fmla="*/ 44 w 1107"/>
                <a:gd name="T9" fmla="*/ 19 h 1768"/>
                <a:gd name="T10" fmla="*/ 38 w 1107"/>
                <a:gd name="T11" fmla="*/ 24 h 1768"/>
                <a:gd name="T12" fmla="*/ 32 w 1107"/>
                <a:gd name="T13" fmla="*/ 30 h 1768"/>
                <a:gd name="T14" fmla="*/ 27 w 1107"/>
                <a:gd name="T15" fmla="*/ 37 h 1768"/>
                <a:gd name="T16" fmla="*/ 22 w 1107"/>
                <a:gd name="T17" fmla="*/ 44 h 1768"/>
                <a:gd name="T18" fmla="*/ 17 w 1107"/>
                <a:gd name="T19" fmla="*/ 51 h 1768"/>
                <a:gd name="T20" fmla="*/ 14 w 1107"/>
                <a:gd name="T21" fmla="*/ 59 h 1768"/>
                <a:gd name="T22" fmla="*/ 10 w 1107"/>
                <a:gd name="T23" fmla="*/ 66 h 1768"/>
                <a:gd name="T24" fmla="*/ 7 w 1107"/>
                <a:gd name="T25" fmla="*/ 74 h 1768"/>
                <a:gd name="T26" fmla="*/ 5 w 1107"/>
                <a:gd name="T27" fmla="*/ 83 h 1768"/>
                <a:gd name="T28" fmla="*/ 3 w 1107"/>
                <a:gd name="T29" fmla="*/ 91 h 1768"/>
                <a:gd name="T30" fmla="*/ 2 w 1107"/>
                <a:gd name="T31" fmla="*/ 99 h 1768"/>
                <a:gd name="T32" fmla="*/ 1 w 1107"/>
                <a:gd name="T33" fmla="*/ 108 h 1768"/>
                <a:gd name="T34" fmla="*/ 0 w 1107"/>
                <a:gd name="T35" fmla="*/ 116 h 17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07" h="1768">
                  <a:moveTo>
                    <a:pt x="1107" y="0"/>
                  </a:moveTo>
                  <a:lnTo>
                    <a:pt x="993" y="60"/>
                  </a:lnTo>
                  <a:lnTo>
                    <a:pt x="883" y="128"/>
                  </a:lnTo>
                  <a:lnTo>
                    <a:pt x="777" y="203"/>
                  </a:lnTo>
                  <a:lnTo>
                    <a:pt x="677" y="285"/>
                  </a:lnTo>
                  <a:lnTo>
                    <a:pt x="582" y="372"/>
                  </a:lnTo>
                  <a:lnTo>
                    <a:pt x="494" y="466"/>
                  </a:lnTo>
                  <a:lnTo>
                    <a:pt x="411" y="566"/>
                  </a:lnTo>
                  <a:lnTo>
                    <a:pt x="335" y="670"/>
                  </a:lnTo>
                  <a:lnTo>
                    <a:pt x="266" y="780"/>
                  </a:lnTo>
                  <a:lnTo>
                    <a:pt x="205" y="894"/>
                  </a:lnTo>
                  <a:lnTo>
                    <a:pt x="151" y="1012"/>
                  </a:lnTo>
                  <a:lnTo>
                    <a:pt x="105" y="1132"/>
                  </a:lnTo>
                  <a:lnTo>
                    <a:pt x="68" y="1257"/>
                  </a:lnTo>
                  <a:lnTo>
                    <a:pt x="38" y="1382"/>
                  </a:lnTo>
                  <a:lnTo>
                    <a:pt x="17" y="1510"/>
                  </a:lnTo>
                  <a:lnTo>
                    <a:pt x="4" y="1639"/>
                  </a:lnTo>
                  <a:lnTo>
                    <a:pt x="0" y="176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0" name="Freeform 60"/>
            <p:cNvSpPr>
              <a:spLocks/>
            </p:cNvSpPr>
            <p:nvPr/>
          </p:nvSpPr>
          <p:spPr bwMode="auto">
            <a:xfrm>
              <a:off x="3981" y="895"/>
              <a:ext cx="166" cy="95"/>
            </a:xfrm>
            <a:custGeom>
              <a:avLst/>
              <a:gdLst>
                <a:gd name="T0" fmla="*/ 22 w 327"/>
                <a:gd name="T1" fmla="*/ 11 h 191"/>
                <a:gd name="T2" fmla="*/ 14 w 327"/>
                <a:gd name="T3" fmla="*/ 7 h 191"/>
                <a:gd name="T4" fmla="*/ 7 w 327"/>
                <a:gd name="T5" fmla="*/ 3 h 191"/>
                <a:gd name="T6" fmla="*/ 0 w 327"/>
                <a:gd name="T7" fmla="*/ 0 h 1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7" h="191">
                  <a:moveTo>
                    <a:pt x="327" y="191"/>
                  </a:moveTo>
                  <a:lnTo>
                    <a:pt x="218" y="118"/>
                  </a:lnTo>
                  <a:lnTo>
                    <a:pt x="104" y="5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1" name="Line 61"/>
            <p:cNvSpPr>
              <a:spLocks noChangeShapeType="1"/>
            </p:cNvSpPr>
            <p:nvPr/>
          </p:nvSpPr>
          <p:spPr bwMode="auto">
            <a:xfrm flipH="1" flipV="1">
              <a:off x="3942" y="881"/>
              <a:ext cx="1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2" name="Freeform 62"/>
            <p:cNvSpPr>
              <a:spLocks/>
            </p:cNvSpPr>
            <p:nvPr/>
          </p:nvSpPr>
          <p:spPr bwMode="auto">
            <a:xfrm>
              <a:off x="3903" y="863"/>
              <a:ext cx="18" cy="7"/>
            </a:xfrm>
            <a:custGeom>
              <a:avLst/>
              <a:gdLst>
                <a:gd name="T0" fmla="*/ 3 w 34"/>
                <a:gd name="T1" fmla="*/ 1 h 12"/>
                <a:gd name="T2" fmla="*/ 1 w 34"/>
                <a:gd name="T3" fmla="*/ 1 h 12"/>
                <a:gd name="T4" fmla="*/ 0 w 34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34" y="12"/>
                  </a:moveTo>
                  <a:lnTo>
                    <a:pt x="14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3" name="Freeform 63"/>
            <p:cNvSpPr>
              <a:spLocks/>
            </p:cNvSpPr>
            <p:nvPr/>
          </p:nvSpPr>
          <p:spPr bwMode="auto">
            <a:xfrm>
              <a:off x="3705" y="814"/>
              <a:ext cx="177" cy="42"/>
            </a:xfrm>
            <a:custGeom>
              <a:avLst/>
              <a:gdLst>
                <a:gd name="T0" fmla="*/ 23 w 352"/>
                <a:gd name="T1" fmla="*/ 6 h 84"/>
                <a:gd name="T2" fmla="*/ 18 w 352"/>
                <a:gd name="T3" fmla="*/ 4 h 84"/>
                <a:gd name="T4" fmla="*/ 10 w 352"/>
                <a:gd name="T5" fmla="*/ 2 h 84"/>
                <a:gd name="T6" fmla="*/ 2 w 352"/>
                <a:gd name="T7" fmla="*/ 1 h 84"/>
                <a:gd name="T8" fmla="*/ 0 w 35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2" h="84">
                  <a:moveTo>
                    <a:pt x="352" y="84"/>
                  </a:moveTo>
                  <a:lnTo>
                    <a:pt x="284" y="60"/>
                  </a:lnTo>
                  <a:lnTo>
                    <a:pt x="157" y="27"/>
                  </a:lnTo>
                  <a:lnTo>
                    <a:pt x="28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4" name="Line 64"/>
            <p:cNvSpPr>
              <a:spLocks noChangeShapeType="1"/>
            </p:cNvSpPr>
            <p:nvPr/>
          </p:nvSpPr>
          <p:spPr bwMode="auto">
            <a:xfrm flipH="1" flipV="1">
              <a:off x="3663" y="81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5" name="Line 65"/>
            <p:cNvSpPr>
              <a:spLocks noChangeShapeType="1"/>
            </p:cNvSpPr>
            <p:nvPr/>
          </p:nvSpPr>
          <p:spPr bwMode="auto">
            <a:xfrm flipH="1" flipV="1">
              <a:off x="3620" y="806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6" name="Freeform 66"/>
            <p:cNvSpPr>
              <a:spLocks/>
            </p:cNvSpPr>
            <p:nvPr/>
          </p:nvSpPr>
          <p:spPr bwMode="auto">
            <a:xfrm>
              <a:off x="3415" y="803"/>
              <a:ext cx="184" cy="14"/>
            </a:xfrm>
            <a:custGeom>
              <a:avLst/>
              <a:gdLst>
                <a:gd name="T0" fmla="*/ 24 w 362"/>
                <a:gd name="T1" fmla="*/ 1 h 24"/>
                <a:gd name="T2" fmla="*/ 22 w 362"/>
                <a:gd name="T3" fmla="*/ 0 h 24"/>
                <a:gd name="T4" fmla="*/ 13 w 362"/>
                <a:gd name="T5" fmla="*/ 1 h 24"/>
                <a:gd name="T6" fmla="*/ 5 w 362"/>
                <a:gd name="T7" fmla="*/ 2 h 24"/>
                <a:gd name="T8" fmla="*/ 0 w 362"/>
                <a:gd name="T9" fmla="*/ 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2" h="24">
                  <a:moveTo>
                    <a:pt x="362" y="3"/>
                  </a:moveTo>
                  <a:lnTo>
                    <a:pt x="335" y="0"/>
                  </a:lnTo>
                  <a:lnTo>
                    <a:pt x="203" y="3"/>
                  </a:lnTo>
                  <a:lnTo>
                    <a:pt x="72" y="13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7" name="Freeform 67"/>
            <p:cNvSpPr>
              <a:spLocks/>
            </p:cNvSpPr>
            <p:nvPr/>
          </p:nvSpPr>
          <p:spPr bwMode="auto">
            <a:xfrm>
              <a:off x="3376" y="821"/>
              <a:ext cx="18" cy="3"/>
            </a:xfrm>
            <a:custGeom>
              <a:avLst/>
              <a:gdLst>
                <a:gd name="T0" fmla="*/ 3 w 36"/>
                <a:gd name="T1" fmla="*/ 0 h 8"/>
                <a:gd name="T2" fmla="*/ 2 w 36"/>
                <a:gd name="T3" fmla="*/ 0 h 8"/>
                <a:gd name="T4" fmla="*/ 0 w 3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">
                  <a:moveTo>
                    <a:pt x="36" y="0"/>
                  </a:moveTo>
                  <a:lnTo>
                    <a:pt x="22" y="2"/>
                  </a:lnTo>
                  <a:lnTo>
                    <a:pt x="0" y="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8" name="Line 68"/>
            <p:cNvSpPr>
              <a:spLocks noChangeShapeType="1"/>
            </p:cNvSpPr>
            <p:nvPr/>
          </p:nvSpPr>
          <p:spPr bwMode="auto">
            <a:xfrm flipH="1">
              <a:off x="3334" y="828"/>
              <a:ext cx="1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79" name="Freeform 69"/>
            <p:cNvSpPr>
              <a:spLocks/>
            </p:cNvSpPr>
            <p:nvPr/>
          </p:nvSpPr>
          <p:spPr bwMode="auto">
            <a:xfrm>
              <a:off x="3132" y="838"/>
              <a:ext cx="180" cy="64"/>
            </a:xfrm>
            <a:custGeom>
              <a:avLst/>
              <a:gdLst>
                <a:gd name="T0" fmla="*/ 23 w 356"/>
                <a:gd name="T1" fmla="*/ 0 h 131"/>
                <a:gd name="T2" fmla="*/ 16 w 356"/>
                <a:gd name="T3" fmla="*/ 2 h 131"/>
                <a:gd name="T4" fmla="*/ 8 w 356"/>
                <a:gd name="T5" fmla="*/ 4 h 131"/>
                <a:gd name="T6" fmla="*/ 0 w 356"/>
                <a:gd name="T7" fmla="*/ 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6" h="131">
                  <a:moveTo>
                    <a:pt x="356" y="0"/>
                  </a:moveTo>
                  <a:lnTo>
                    <a:pt x="245" y="32"/>
                  </a:lnTo>
                  <a:lnTo>
                    <a:pt x="122" y="78"/>
                  </a:lnTo>
                  <a:lnTo>
                    <a:pt x="0" y="1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5480" name="Group 70"/>
            <p:cNvGrpSpPr>
              <a:grpSpLocks noChangeAspect="1"/>
            </p:cNvGrpSpPr>
            <p:nvPr/>
          </p:nvGrpSpPr>
          <p:grpSpPr bwMode="auto">
            <a:xfrm>
              <a:off x="687" y="808"/>
              <a:ext cx="1294" cy="308"/>
              <a:chOff x="1327" y="1573"/>
              <a:chExt cx="3386" cy="806"/>
            </a:xfrm>
          </p:grpSpPr>
          <p:sp>
            <p:nvSpPr>
              <p:cNvPr id="95481" name="Freeform 71"/>
              <p:cNvSpPr>
                <a:spLocks noChangeAspect="1"/>
              </p:cNvSpPr>
              <p:nvPr/>
            </p:nvSpPr>
            <p:spPr bwMode="auto">
              <a:xfrm>
                <a:off x="4273" y="2010"/>
                <a:ext cx="440" cy="369"/>
              </a:xfrm>
              <a:custGeom>
                <a:avLst/>
                <a:gdLst>
                  <a:gd name="T0" fmla="*/ 1 w 3082"/>
                  <a:gd name="T1" fmla="*/ 1 h 2586"/>
                  <a:gd name="T2" fmla="*/ 1 w 3082"/>
                  <a:gd name="T3" fmla="*/ 1 h 2586"/>
                  <a:gd name="T4" fmla="*/ 1 w 3082"/>
                  <a:gd name="T5" fmla="*/ 1 h 2586"/>
                  <a:gd name="T6" fmla="*/ 1 w 3082"/>
                  <a:gd name="T7" fmla="*/ 1 h 2586"/>
                  <a:gd name="T8" fmla="*/ 1 w 3082"/>
                  <a:gd name="T9" fmla="*/ 1 h 2586"/>
                  <a:gd name="T10" fmla="*/ 1 w 3082"/>
                  <a:gd name="T11" fmla="*/ 1 h 2586"/>
                  <a:gd name="T12" fmla="*/ 1 w 3082"/>
                  <a:gd name="T13" fmla="*/ 1 h 2586"/>
                  <a:gd name="T14" fmla="*/ 1 w 3082"/>
                  <a:gd name="T15" fmla="*/ 1 h 2586"/>
                  <a:gd name="T16" fmla="*/ 1 w 3082"/>
                  <a:gd name="T17" fmla="*/ 1 h 2586"/>
                  <a:gd name="T18" fmla="*/ 1 w 3082"/>
                  <a:gd name="T19" fmla="*/ 1 h 2586"/>
                  <a:gd name="T20" fmla="*/ 1 w 3082"/>
                  <a:gd name="T21" fmla="*/ 1 h 2586"/>
                  <a:gd name="T22" fmla="*/ 1 w 3082"/>
                  <a:gd name="T23" fmla="*/ 1 h 2586"/>
                  <a:gd name="T24" fmla="*/ 1 w 3082"/>
                  <a:gd name="T25" fmla="*/ 0 h 2586"/>
                  <a:gd name="T26" fmla="*/ 1 w 3082"/>
                  <a:gd name="T27" fmla="*/ 0 h 2586"/>
                  <a:gd name="T28" fmla="*/ 1 w 3082"/>
                  <a:gd name="T29" fmla="*/ 0 h 2586"/>
                  <a:gd name="T30" fmla="*/ 0 w 3082"/>
                  <a:gd name="T31" fmla="*/ 0 h 2586"/>
                  <a:gd name="T32" fmla="*/ 0 w 3082"/>
                  <a:gd name="T33" fmla="*/ 0 h 2586"/>
                  <a:gd name="T34" fmla="*/ 0 w 3082"/>
                  <a:gd name="T35" fmla="*/ 0 h 2586"/>
                  <a:gd name="T36" fmla="*/ 0 w 3082"/>
                  <a:gd name="T37" fmla="*/ 0 h 2586"/>
                  <a:gd name="T38" fmla="*/ 0 w 3082"/>
                  <a:gd name="T39" fmla="*/ 0 h 2586"/>
                  <a:gd name="T40" fmla="*/ 0 w 3082"/>
                  <a:gd name="T41" fmla="*/ 0 h 2586"/>
                  <a:gd name="T42" fmla="*/ 0 w 3082"/>
                  <a:gd name="T43" fmla="*/ 0 h 2586"/>
                  <a:gd name="T44" fmla="*/ 0 w 3082"/>
                  <a:gd name="T45" fmla="*/ 0 h 2586"/>
                  <a:gd name="T46" fmla="*/ 0 w 3082"/>
                  <a:gd name="T47" fmla="*/ 0 h 2586"/>
                  <a:gd name="T48" fmla="*/ 0 w 3082"/>
                  <a:gd name="T49" fmla="*/ 0 h 258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082" h="2586">
                    <a:moveTo>
                      <a:pt x="3082" y="2586"/>
                    </a:moveTo>
                    <a:lnTo>
                      <a:pt x="2963" y="2462"/>
                    </a:lnTo>
                    <a:lnTo>
                      <a:pt x="2842" y="2340"/>
                    </a:lnTo>
                    <a:lnTo>
                      <a:pt x="2721" y="2218"/>
                    </a:lnTo>
                    <a:lnTo>
                      <a:pt x="2598" y="2098"/>
                    </a:lnTo>
                    <a:lnTo>
                      <a:pt x="2475" y="1979"/>
                    </a:lnTo>
                    <a:lnTo>
                      <a:pt x="2349" y="1861"/>
                    </a:lnTo>
                    <a:lnTo>
                      <a:pt x="2224" y="1743"/>
                    </a:lnTo>
                    <a:lnTo>
                      <a:pt x="2096" y="1628"/>
                    </a:lnTo>
                    <a:lnTo>
                      <a:pt x="1968" y="1513"/>
                    </a:lnTo>
                    <a:lnTo>
                      <a:pt x="1838" y="1401"/>
                    </a:lnTo>
                    <a:lnTo>
                      <a:pt x="1708" y="1289"/>
                    </a:lnTo>
                    <a:lnTo>
                      <a:pt x="1577" y="1178"/>
                    </a:lnTo>
                    <a:lnTo>
                      <a:pt x="1444" y="1068"/>
                    </a:lnTo>
                    <a:lnTo>
                      <a:pt x="1311" y="960"/>
                    </a:lnTo>
                    <a:lnTo>
                      <a:pt x="1177" y="852"/>
                    </a:lnTo>
                    <a:lnTo>
                      <a:pt x="1041" y="747"/>
                    </a:lnTo>
                    <a:lnTo>
                      <a:pt x="904" y="643"/>
                    </a:lnTo>
                    <a:lnTo>
                      <a:pt x="767" y="539"/>
                    </a:lnTo>
                    <a:lnTo>
                      <a:pt x="629" y="437"/>
                    </a:lnTo>
                    <a:lnTo>
                      <a:pt x="489" y="337"/>
                    </a:lnTo>
                    <a:lnTo>
                      <a:pt x="349" y="238"/>
                    </a:lnTo>
                    <a:lnTo>
                      <a:pt x="208" y="140"/>
                    </a:lnTo>
                    <a:lnTo>
                      <a:pt x="65" y="4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2" name="Freeform 72"/>
              <p:cNvSpPr>
                <a:spLocks noChangeAspect="1"/>
              </p:cNvSpPr>
              <p:nvPr/>
            </p:nvSpPr>
            <p:spPr bwMode="auto">
              <a:xfrm>
                <a:off x="4181" y="1952"/>
                <a:ext cx="41" cy="25"/>
              </a:xfrm>
              <a:custGeom>
                <a:avLst/>
                <a:gdLst>
                  <a:gd name="T0" fmla="*/ 0 w 288"/>
                  <a:gd name="T1" fmla="*/ 0 h 178"/>
                  <a:gd name="T2" fmla="*/ 0 w 288"/>
                  <a:gd name="T3" fmla="*/ 0 h 178"/>
                  <a:gd name="T4" fmla="*/ 0 w 288"/>
                  <a:gd name="T5" fmla="*/ 0 h 178"/>
                  <a:gd name="T6" fmla="*/ 0 w 288"/>
                  <a:gd name="T7" fmla="*/ 0 h 1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178">
                    <a:moveTo>
                      <a:pt x="288" y="178"/>
                    </a:moveTo>
                    <a:lnTo>
                      <a:pt x="274" y="169"/>
                    </a:lnTo>
                    <a:lnTo>
                      <a:pt x="129" y="7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3" name="Freeform 73"/>
              <p:cNvSpPr>
                <a:spLocks noChangeAspect="1"/>
              </p:cNvSpPr>
              <p:nvPr/>
            </p:nvSpPr>
            <p:spPr bwMode="auto">
              <a:xfrm>
                <a:off x="4087" y="1897"/>
                <a:ext cx="42" cy="24"/>
              </a:xfrm>
              <a:custGeom>
                <a:avLst/>
                <a:gdLst>
                  <a:gd name="T0" fmla="*/ 0 w 294"/>
                  <a:gd name="T1" fmla="*/ 0 h 166"/>
                  <a:gd name="T2" fmla="*/ 0 w 294"/>
                  <a:gd name="T3" fmla="*/ 0 h 166"/>
                  <a:gd name="T4" fmla="*/ 0 w 294"/>
                  <a:gd name="T5" fmla="*/ 0 h 166"/>
                  <a:gd name="T6" fmla="*/ 0 w 294"/>
                  <a:gd name="T7" fmla="*/ 0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4" h="166">
                    <a:moveTo>
                      <a:pt x="294" y="166"/>
                    </a:moveTo>
                    <a:lnTo>
                      <a:pt x="194" y="108"/>
                    </a:lnTo>
                    <a:lnTo>
                      <a:pt x="44" y="2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4" name="Freeform 74"/>
              <p:cNvSpPr>
                <a:spLocks noChangeAspect="1"/>
              </p:cNvSpPr>
              <p:nvPr/>
            </p:nvSpPr>
            <p:spPr bwMode="auto">
              <a:xfrm>
                <a:off x="3589" y="1686"/>
                <a:ext cx="445" cy="183"/>
              </a:xfrm>
              <a:custGeom>
                <a:avLst/>
                <a:gdLst>
                  <a:gd name="T0" fmla="*/ 1 w 3119"/>
                  <a:gd name="T1" fmla="*/ 1 h 1276"/>
                  <a:gd name="T2" fmla="*/ 1 w 3119"/>
                  <a:gd name="T3" fmla="*/ 1 h 1276"/>
                  <a:gd name="T4" fmla="*/ 1 w 3119"/>
                  <a:gd name="T5" fmla="*/ 0 h 1276"/>
                  <a:gd name="T6" fmla="*/ 1 w 3119"/>
                  <a:gd name="T7" fmla="*/ 0 h 1276"/>
                  <a:gd name="T8" fmla="*/ 1 w 3119"/>
                  <a:gd name="T9" fmla="*/ 0 h 1276"/>
                  <a:gd name="T10" fmla="*/ 1 w 3119"/>
                  <a:gd name="T11" fmla="*/ 0 h 1276"/>
                  <a:gd name="T12" fmla="*/ 1 w 3119"/>
                  <a:gd name="T13" fmla="*/ 0 h 1276"/>
                  <a:gd name="T14" fmla="*/ 1 w 3119"/>
                  <a:gd name="T15" fmla="*/ 0 h 1276"/>
                  <a:gd name="T16" fmla="*/ 1 w 3119"/>
                  <a:gd name="T17" fmla="*/ 0 h 1276"/>
                  <a:gd name="T18" fmla="*/ 1 w 3119"/>
                  <a:gd name="T19" fmla="*/ 0 h 1276"/>
                  <a:gd name="T20" fmla="*/ 1 w 3119"/>
                  <a:gd name="T21" fmla="*/ 0 h 1276"/>
                  <a:gd name="T22" fmla="*/ 1 w 3119"/>
                  <a:gd name="T23" fmla="*/ 0 h 1276"/>
                  <a:gd name="T24" fmla="*/ 1 w 3119"/>
                  <a:gd name="T25" fmla="*/ 0 h 1276"/>
                  <a:gd name="T26" fmla="*/ 0 w 3119"/>
                  <a:gd name="T27" fmla="*/ 0 h 1276"/>
                  <a:gd name="T28" fmla="*/ 0 w 3119"/>
                  <a:gd name="T29" fmla="*/ 0 h 1276"/>
                  <a:gd name="T30" fmla="*/ 0 w 3119"/>
                  <a:gd name="T31" fmla="*/ 0 h 1276"/>
                  <a:gd name="T32" fmla="*/ 0 w 3119"/>
                  <a:gd name="T33" fmla="*/ 0 h 1276"/>
                  <a:gd name="T34" fmla="*/ 0 w 3119"/>
                  <a:gd name="T35" fmla="*/ 0 h 1276"/>
                  <a:gd name="T36" fmla="*/ 0 w 3119"/>
                  <a:gd name="T37" fmla="*/ 0 h 1276"/>
                  <a:gd name="T38" fmla="*/ 0 w 3119"/>
                  <a:gd name="T39" fmla="*/ 0 h 1276"/>
                  <a:gd name="T40" fmla="*/ 0 w 3119"/>
                  <a:gd name="T41" fmla="*/ 0 h 1276"/>
                  <a:gd name="T42" fmla="*/ 0 w 3119"/>
                  <a:gd name="T43" fmla="*/ 0 h 127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19" h="1276">
                    <a:moveTo>
                      <a:pt x="3119" y="1276"/>
                    </a:moveTo>
                    <a:lnTo>
                      <a:pt x="3080" y="1256"/>
                    </a:lnTo>
                    <a:lnTo>
                      <a:pt x="2927" y="1177"/>
                    </a:lnTo>
                    <a:lnTo>
                      <a:pt x="2774" y="1101"/>
                    </a:lnTo>
                    <a:lnTo>
                      <a:pt x="2619" y="1025"/>
                    </a:lnTo>
                    <a:lnTo>
                      <a:pt x="2464" y="951"/>
                    </a:lnTo>
                    <a:lnTo>
                      <a:pt x="2308" y="878"/>
                    </a:lnTo>
                    <a:lnTo>
                      <a:pt x="2152" y="807"/>
                    </a:lnTo>
                    <a:lnTo>
                      <a:pt x="1995" y="738"/>
                    </a:lnTo>
                    <a:lnTo>
                      <a:pt x="1837" y="670"/>
                    </a:lnTo>
                    <a:lnTo>
                      <a:pt x="1679" y="602"/>
                    </a:lnTo>
                    <a:lnTo>
                      <a:pt x="1519" y="537"/>
                    </a:lnTo>
                    <a:lnTo>
                      <a:pt x="1361" y="474"/>
                    </a:lnTo>
                    <a:lnTo>
                      <a:pt x="1200" y="412"/>
                    </a:lnTo>
                    <a:lnTo>
                      <a:pt x="1039" y="351"/>
                    </a:lnTo>
                    <a:lnTo>
                      <a:pt x="878" y="292"/>
                    </a:lnTo>
                    <a:lnTo>
                      <a:pt x="715" y="234"/>
                    </a:lnTo>
                    <a:lnTo>
                      <a:pt x="554" y="178"/>
                    </a:lnTo>
                    <a:lnTo>
                      <a:pt x="391" y="123"/>
                    </a:lnTo>
                    <a:lnTo>
                      <a:pt x="227" y="70"/>
                    </a:lnTo>
                    <a:lnTo>
                      <a:pt x="63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5" name="Freeform 75"/>
              <p:cNvSpPr>
                <a:spLocks noChangeAspect="1"/>
              </p:cNvSpPr>
              <p:nvPr/>
            </p:nvSpPr>
            <p:spPr bwMode="auto">
              <a:xfrm>
                <a:off x="3484" y="1657"/>
                <a:ext cx="47" cy="12"/>
              </a:xfrm>
              <a:custGeom>
                <a:avLst/>
                <a:gdLst>
                  <a:gd name="T0" fmla="*/ 0 w 326"/>
                  <a:gd name="T1" fmla="*/ 0 h 89"/>
                  <a:gd name="T2" fmla="*/ 0 w 326"/>
                  <a:gd name="T3" fmla="*/ 0 h 89"/>
                  <a:gd name="T4" fmla="*/ 0 w 326"/>
                  <a:gd name="T5" fmla="*/ 0 h 89"/>
                  <a:gd name="T6" fmla="*/ 0 w 326"/>
                  <a:gd name="T7" fmla="*/ 0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6" h="89">
                    <a:moveTo>
                      <a:pt x="326" y="89"/>
                    </a:moveTo>
                    <a:lnTo>
                      <a:pt x="301" y="81"/>
                    </a:lnTo>
                    <a:lnTo>
                      <a:pt x="135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6" name="Freeform 76"/>
              <p:cNvSpPr>
                <a:spLocks noChangeAspect="1"/>
              </p:cNvSpPr>
              <p:nvPr/>
            </p:nvSpPr>
            <p:spPr bwMode="auto">
              <a:xfrm>
                <a:off x="3378" y="1632"/>
                <a:ext cx="48" cy="10"/>
              </a:xfrm>
              <a:custGeom>
                <a:avLst/>
                <a:gdLst>
                  <a:gd name="T0" fmla="*/ 0 w 330"/>
                  <a:gd name="T1" fmla="*/ 0 h 74"/>
                  <a:gd name="T2" fmla="*/ 0 w 330"/>
                  <a:gd name="T3" fmla="*/ 0 h 74"/>
                  <a:gd name="T4" fmla="*/ 0 w 330"/>
                  <a:gd name="T5" fmla="*/ 0 h 74"/>
                  <a:gd name="T6" fmla="*/ 0 w 330"/>
                  <a:gd name="T7" fmla="*/ 0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0" h="74">
                    <a:moveTo>
                      <a:pt x="330" y="74"/>
                    </a:moveTo>
                    <a:lnTo>
                      <a:pt x="207" y="45"/>
                    </a:lnTo>
                    <a:lnTo>
                      <a:pt x="39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7" name="Freeform 77"/>
              <p:cNvSpPr>
                <a:spLocks noChangeAspect="1"/>
              </p:cNvSpPr>
              <p:nvPr/>
            </p:nvSpPr>
            <p:spPr bwMode="auto">
              <a:xfrm>
                <a:off x="2840" y="1573"/>
                <a:ext cx="479" cy="47"/>
              </a:xfrm>
              <a:custGeom>
                <a:avLst/>
                <a:gdLst>
                  <a:gd name="T0" fmla="*/ 1 w 3354"/>
                  <a:gd name="T1" fmla="*/ 0 h 324"/>
                  <a:gd name="T2" fmla="*/ 1 w 3354"/>
                  <a:gd name="T3" fmla="*/ 0 h 324"/>
                  <a:gd name="T4" fmla="*/ 1 w 3354"/>
                  <a:gd name="T5" fmla="*/ 0 h 324"/>
                  <a:gd name="T6" fmla="*/ 1 w 3354"/>
                  <a:gd name="T7" fmla="*/ 0 h 324"/>
                  <a:gd name="T8" fmla="*/ 1 w 3354"/>
                  <a:gd name="T9" fmla="*/ 0 h 324"/>
                  <a:gd name="T10" fmla="*/ 1 w 3354"/>
                  <a:gd name="T11" fmla="*/ 0 h 324"/>
                  <a:gd name="T12" fmla="*/ 1 w 3354"/>
                  <a:gd name="T13" fmla="*/ 0 h 324"/>
                  <a:gd name="T14" fmla="*/ 1 w 3354"/>
                  <a:gd name="T15" fmla="*/ 0 h 324"/>
                  <a:gd name="T16" fmla="*/ 1 w 3354"/>
                  <a:gd name="T17" fmla="*/ 0 h 324"/>
                  <a:gd name="T18" fmla="*/ 1 w 3354"/>
                  <a:gd name="T19" fmla="*/ 0 h 324"/>
                  <a:gd name="T20" fmla="*/ 1 w 3354"/>
                  <a:gd name="T21" fmla="*/ 0 h 324"/>
                  <a:gd name="T22" fmla="*/ 1 w 3354"/>
                  <a:gd name="T23" fmla="*/ 0 h 324"/>
                  <a:gd name="T24" fmla="*/ 1 w 3354"/>
                  <a:gd name="T25" fmla="*/ 0 h 324"/>
                  <a:gd name="T26" fmla="*/ 1 w 3354"/>
                  <a:gd name="T27" fmla="*/ 0 h 324"/>
                  <a:gd name="T28" fmla="*/ 0 w 3354"/>
                  <a:gd name="T29" fmla="*/ 0 h 324"/>
                  <a:gd name="T30" fmla="*/ 0 w 3354"/>
                  <a:gd name="T31" fmla="*/ 0 h 324"/>
                  <a:gd name="T32" fmla="*/ 0 w 3354"/>
                  <a:gd name="T33" fmla="*/ 0 h 324"/>
                  <a:gd name="T34" fmla="*/ 0 w 3354"/>
                  <a:gd name="T35" fmla="*/ 0 h 324"/>
                  <a:gd name="T36" fmla="*/ 0 w 3354"/>
                  <a:gd name="T37" fmla="*/ 0 h 324"/>
                  <a:gd name="T38" fmla="*/ 0 w 3354"/>
                  <a:gd name="T39" fmla="*/ 0 h 324"/>
                  <a:gd name="T40" fmla="*/ 0 w 3354"/>
                  <a:gd name="T41" fmla="*/ 0 h 324"/>
                  <a:gd name="T42" fmla="*/ 0 w 3354"/>
                  <a:gd name="T43" fmla="*/ 0 h 3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54" h="324">
                    <a:moveTo>
                      <a:pt x="3354" y="324"/>
                    </a:moveTo>
                    <a:lnTo>
                      <a:pt x="3301" y="315"/>
                    </a:lnTo>
                    <a:lnTo>
                      <a:pt x="3132" y="283"/>
                    </a:lnTo>
                    <a:lnTo>
                      <a:pt x="2962" y="254"/>
                    </a:lnTo>
                    <a:lnTo>
                      <a:pt x="2793" y="226"/>
                    </a:lnTo>
                    <a:lnTo>
                      <a:pt x="2623" y="200"/>
                    </a:lnTo>
                    <a:lnTo>
                      <a:pt x="2452" y="175"/>
                    </a:lnTo>
                    <a:lnTo>
                      <a:pt x="2282" y="152"/>
                    </a:lnTo>
                    <a:lnTo>
                      <a:pt x="2112" y="131"/>
                    </a:lnTo>
                    <a:lnTo>
                      <a:pt x="1941" y="111"/>
                    </a:lnTo>
                    <a:lnTo>
                      <a:pt x="1771" y="93"/>
                    </a:lnTo>
                    <a:lnTo>
                      <a:pt x="1599" y="76"/>
                    </a:lnTo>
                    <a:lnTo>
                      <a:pt x="1428" y="61"/>
                    </a:lnTo>
                    <a:lnTo>
                      <a:pt x="1257" y="48"/>
                    </a:lnTo>
                    <a:lnTo>
                      <a:pt x="1085" y="36"/>
                    </a:lnTo>
                    <a:lnTo>
                      <a:pt x="914" y="26"/>
                    </a:lnTo>
                    <a:lnTo>
                      <a:pt x="742" y="18"/>
                    </a:lnTo>
                    <a:lnTo>
                      <a:pt x="571" y="10"/>
                    </a:lnTo>
                    <a:lnTo>
                      <a:pt x="398" y="6"/>
                    </a:lnTo>
                    <a:lnTo>
                      <a:pt x="227" y="2"/>
                    </a:lnTo>
                    <a:lnTo>
                      <a:pt x="55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8" name="Freeform 78"/>
              <p:cNvSpPr>
                <a:spLocks noChangeAspect="1"/>
              </p:cNvSpPr>
              <p:nvPr/>
            </p:nvSpPr>
            <p:spPr bwMode="auto">
              <a:xfrm>
                <a:off x="2732" y="1574"/>
                <a:ext cx="48" cy="1"/>
              </a:xfrm>
              <a:custGeom>
                <a:avLst/>
                <a:gdLst>
                  <a:gd name="T0" fmla="*/ 0 w 337"/>
                  <a:gd name="T1" fmla="*/ 0 h 9"/>
                  <a:gd name="T2" fmla="*/ 0 w 337"/>
                  <a:gd name="T3" fmla="*/ 0 h 9"/>
                  <a:gd name="T4" fmla="*/ 0 w 337"/>
                  <a:gd name="T5" fmla="*/ 0 h 9"/>
                  <a:gd name="T6" fmla="*/ 0 w 33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7" h="9">
                    <a:moveTo>
                      <a:pt x="337" y="0"/>
                    </a:moveTo>
                    <a:lnTo>
                      <a:pt x="299" y="1"/>
                    </a:lnTo>
                    <a:lnTo>
                      <a:pt x="127" y="5"/>
                    </a:lnTo>
                    <a:lnTo>
                      <a:pt x="0" y="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89" name="Freeform 79"/>
              <p:cNvSpPr>
                <a:spLocks noChangeAspect="1"/>
              </p:cNvSpPr>
              <p:nvPr/>
            </p:nvSpPr>
            <p:spPr bwMode="auto">
              <a:xfrm>
                <a:off x="2624" y="1578"/>
                <a:ext cx="48" cy="3"/>
              </a:xfrm>
              <a:custGeom>
                <a:avLst/>
                <a:gdLst>
                  <a:gd name="T0" fmla="*/ 0 w 336"/>
                  <a:gd name="T1" fmla="*/ 0 h 23"/>
                  <a:gd name="T2" fmla="*/ 0 w 336"/>
                  <a:gd name="T3" fmla="*/ 0 h 23"/>
                  <a:gd name="T4" fmla="*/ 0 w 336"/>
                  <a:gd name="T5" fmla="*/ 0 h 23"/>
                  <a:gd name="T6" fmla="*/ 0 w 33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23">
                    <a:moveTo>
                      <a:pt x="336" y="0"/>
                    </a:moveTo>
                    <a:lnTo>
                      <a:pt x="199" y="8"/>
                    </a:lnTo>
                    <a:lnTo>
                      <a:pt x="27" y="21"/>
                    </a:lnTo>
                    <a:lnTo>
                      <a:pt x="0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90" name="Freeform 80"/>
              <p:cNvSpPr>
                <a:spLocks noChangeAspect="1"/>
              </p:cNvSpPr>
              <p:nvPr/>
            </p:nvSpPr>
            <p:spPr bwMode="auto">
              <a:xfrm>
                <a:off x="2091" y="1587"/>
                <a:ext cx="473" cy="93"/>
              </a:xfrm>
              <a:custGeom>
                <a:avLst/>
                <a:gdLst>
                  <a:gd name="T0" fmla="*/ 1 w 3306"/>
                  <a:gd name="T1" fmla="*/ 0 h 653"/>
                  <a:gd name="T2" fmla="*/ 1 w 3306"/>
                  <a:gd name="T3" fmla="*/ 0 h 653"/>
                  <a:gd name="T4" fmla="*/ 1 w 3306"/>
                  <a:gd name="T5" fmla="*/ 0 h 653"/>
                  <a:gd name="T6" fmla="*/ 1 w 3306"/>
                  <a:gd name="T7" fmla="*/ 0 h 653"/>
                  <a:gd name="T8" fmla="*/ 1 w 3306"/>
                  <a:gd name="T9" fmla="*/ 0 h 653"/>
                  <a:gd name="T10" fmla="*/ 1 w 3306"/>
                  <a:gd name="T11" fmla="*/ 0 h 653"/>
                  <a:gd name="T12" fmla="*/ 1 w 3306"/>
                  <a:gd name="T13" fmla="*/ 0 h 653"/>
                  <a:gd name="T14" fmla="*/ 1 w 3306"/>
                  <a:gd name="T15" fmla="*/ 0 h 653"/>
                  <a:gd name="T16" fmla="*/ 1 w 3306"/>
                  <a:gd name="T17" fmla="*/ 0 h 653"/>
                  <a:gd name="T18" fmla="*/ 1 w 3306"/>
                  <a:gd name="T19" fmla="*/ 0 h 653"/>
                  <a:gd name="T20" fmla="*/ 1 w 3306"/>
                  <a:gd name="T21" fmla="*/ 0 h 653"/>
                  <a:gd name="T22" fmla="*/ 1 w 3306"/>
                  <a:gd name="T23" fmla="*/ 0 h 653"/>
                  <a:gd name="T24" fmla="*/ 1 w 3306"/>
                  <a:gd name="T25" fmla="*/ 0 h 653"/>
                  <a:gd name="T26" fmla="*/ 1 w 3306"/>
                  <a:gd name="T27" fmla="*/ 0 h 653"/>
                  <a:gd name="T28" fmla="*/ 0 w 3306"/>
                  <a:gd name="T29" fmla="*/ 0 h 653"/>
                  <a:gd name="T30" fmla="*/ 0 w 3306"/>
                  <a:gd name="T31" fmla="*/ 0 h 653"/>
                  <a:gd name="T32" fmla="*/ 0 w 3306"/>
                  <a:gd name="T33" fmla="*/ 0 h 653"/>
                  <a:gd name="T34" fmla="*/ 0 w 3306"/>
                  <a:gd name="T35" fmla="*/ 0 h 653"/>
                  <a:gd name="T36" fmla="*/ 0 w 3306"/>
                  <a:gd name="T37" fmla="*/ 0 h 653"/>
                  <a:gd name="T38" fmla="*/ 0 w 3306"/>
                  <a:gd name="T39" fmla="*/ 0 h 653"/>
                  <a:gd name="T40" fmla="*/ 0 w 3306"/>
                  <a:gd name="T41" fmla="*/ 0 h 653"/>
                  <a:gd name="T42" fmla="*/ 0 w 3306"/>
                  <a:gd name="T43" fmla="*/ 0 h 6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06" h="653">
                    <a:moveTo>
                      <a:pt x="3306" y="0"/>
                    </a:moveTo>
                    <a:lnTo>
                      <a:pt x="3240" y="6"/>
                    </a:lnTo>
                    <a:lnTo>
                      <a:pt x="3069" y="25"/>
                    </a:lnTo>
                    <a:lnTo>
                      <a:pt x="2898" y="46"/>
                    </a:lnTo>
                    <a:lnTo>
                      <a:pt x="2728" y="69"/>
                    </a:lnTo>
                    <a:lnTo>
                      <a:pt x="2558" y="92"/>
                    </a:lnTo>
                    <a:lnTo>
                      <a:pt x="2388" y="118"/>
                    </a:lnTo>
                    <a:lnTo>
                      <a:pt x="2218" y="144"/>
                    </a:lnTo>
                    <a:lnTo>
                      <a:pt x="2049" y="173"/>
                    </a:lnTo>
                    <a:lnTo>
                      <a:pt x="1879" y="204"/>
                    </a:lnTo>
                    <a:lnTo>
                      <a:pt x="1711" y="236"/>
                    </a:lnTo>
                    <a:lnTo>
                      <a:pt x="1542" y="269"/>
                    </a:lnTo>
                    <a:lnTo>
                      <a:pt x="1374" y="304"/>
                    </a:lnTo>
                    <a:lnTo>
                      <a:pt x="1206" y="340"/>
                    </a:lnTo>
                    <a:lnTo>
                      <a:pt x="1038" y="379"/>
                    </a:lnTo>
                    <a:lnTo>
                      <a:pt x="871" y="419"/>
                    </a:lnTo>
                    <a:lnTo>
                      <a:pt x="705" y="459"/>
                    </a:lnTo>
                    <a:lnTo>
                      <a:pt x="538" y="503"/>
                    </a:lnTo>
                    <a:lnTo>
                      <a:pt x="373" y="548"/>
                    </a:lnTo>
                    <a:lnTo>
                      <a:pt x="207" y="594"/>
                    </a:lnTo>
                    <a:lnTo>
                      <a:pt x="41" y="642"/>
                    </a:lnTo>
                    <a:lnTo>
                      <a:pt x="0" y="65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91" name="Freeform 81"/>
              <p:cNvSpPr>
                <a:spLocks noChangeAspect="1"/>
              </p:cNvSpPr>
              <p:nvPr/>
            </p:nvSpPr>
            <p:spPr bwMode="auto">
              <a:xfrm>
                <a:off x="1988" y="1698"/>
                <a:ext cx="46" cy="15"/>
              </a:xfrm>
              <a:custGeom>
                <a:avLst/>
                <a:gdLst>
                  <a:gd name="T0" fmla="*/ 0 w 319"/>
                  <a:gd name="T1" fmla="*/ 0 h 106"/>
                  <a:gd name="T2" fmla="*/ 0 w 319"/>
                  <a:gd name="T3" fmla="*/ 0 h 106"/>
                  <a:gd name="T4" fmla="*/ 0 w 319"/>
                  <a:gd name="T5" fmla="*/ 0 h 106"/>
                  <a:gd name="T6" fmla="*/ 0 w 319"/>
                  <a:gd name="T7" fmla="*/ 0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106">
                    <a:moveTo>
                      <a:pt x="319" y="0"/>
                    </a:moveTo>
                    <a:lnTo>
                      <a:pt x="271" y="16"/>
                    </a:lnTo>
                    <a:lnTo>
                      <a:pt x="109" y="69"/>
                    </a:lnTo>
                    <a:lnTo>
                      <a:pt x="0" y="10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92" name="Freeform 82"/>
              <p:cNvSpPr>
                <a:spLocks noChangeAspect="1"/>
              </p:cNvSpPr>
              <p:nvPr/>
            </p:nvSpPr>
            <p:spPr bwMode="auto">
              <a:xfrm>
                <a:off x="1886" y="1734"/>
                <a:ext cx="45" cy="17"/>
              </a:xfrm>
              <a:custGeom>
                <a:avLst/>
                <a:gdLst>
                  <a:gd name="T0" fmla="*/ 0 w 315"/>
                  <a:gd name="T1" fmla="*/ 0 h 119"/>
                  <a:gd name="T2" fmla="*/ 0 w 315"/>
                  <a:gd name="T3" fmla="*/ 0 h 119"/>
                  <a:gd name="T4" fmla="*/ 0 w 315"/>
                  <a:gd name="T5" fmla="*/ 0 h 119"/>
                  <a:gd name="T6" fmla="*/ 0 w 315"/>
                  <a:gd name="T7" fmla="*/ 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5" h="119">
                    <a:moveTo>
                      <a:pt x="315" y="0"/>
                    </a:moveTo>
                    <a:lnTo>
                      <a:pt x="174" y="52"/>
                    </a:lnTo>
                    <a:lnTo>
                      <a:pt x="13" y="113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493" name="Freeform 83"/>
              <p:cNvSpPr>
                <a:spLocks noChangeAspect="1"/>
              </p:cNvSpPr>
              <p:nvPr/>
            </p:nvSpPr>
            <p:spPr bwMode="auto">
              <a:xfrm>
                <a:off x="1327" y="1773"/>
                <a:ext cx="503" cy="278"/>
              </a:xfrm>
              <a:custGeom>
                <a:avLst/>
                <a:gdLst>
                  <a:gd name="T0" fmla="*/ 1 w 3521"/>
                  <a:gd name="T1" fmla="*/ 0 h 1946"/>
                  <a:gd name="T2" fmla="*/ 1 w 3521"/>
                  <a:gd name="T3" fmla="*/ 0 h 1946"/>
                  <a:gd name="T4" fmla="*/ 1 w 3521"/>
                  <a:gd name="T5" fmla="*/ 0 h 1946"/>
                  <a:gd name="T6" fmla="*/ 1 w 3521"/>
                  <a:gd name="T7" fmla="*/ 0 h 1946"/>
                  <a:gd name="T8" fmla="*/ 1 w 3521"/>
                  <a:gd name="T9" fmla="*/ 0 h 1946"/>
                  <a:gd name="T10" fmla="*/ 1 w 3521"/>
                  <a:gd name="T11" fmla="*/ 0 h 1946"/>
                  <a:gd name="T12" fmla="*/ 1 w 3521"/>
                  <a:gd name="T13" fmla="*/ 0 h 1946"/>
                  <a:gd name="T14" fmla="*/ 1 w 3521"/>
                  <a:gd name="T15" fmla="*/ 0 h 1946"/>
                  <a:gd name="T16" fmla="*/ 1 w 3521"/>
                  <a:gd name="T17" fmla="*/ 0 h 1946"/>
                  <a:gd name="T18" fmla="*/ 1 w 3521"/>
                  <a:gd name="T19" fmla="*/ 0 h 1946"/>
                  <a:gd name="T20" fmla="*/ 1 w 3521"/>
                  <a:gd name="T21" fmla="*/ 0 h 1946"/>
                  <a:gd name="T22" fmla="*/ 1 w 3521"/>
                  <a:gd name="T23" fmla="*/ 0 h 1946"/>
                  <a:gd name="T24" fmla="*/ 1 w 3521"/>
                  <a:gd name="T25" fmla="*/ 0 h 1946"/>
                  <a:gd name="T26" fmla="*/ 1 w 3521"/>
                  <a:gd name="T27" fmla="*/ 0 h 1946"/>
                  <a:gd name="T28" fmla="*/ 1 w 3521"/>
                  <a:gd name="T29" fmla="*/ 0 h 1946"/>
                  <a:gd name="T30" fmla="*/ 1 w 3521"/>
                  <a:gd name="T31" fmla="*/ 0 h 1946"/>
                  <a:gd name="T32" fmla="*/ 0 w 3521"/>
                  <a:gd name="T33" fmla="*/ 0 h 1946"/>
                  <a:gd name="T34" fmla="*/ 0 w 3521"/>
                  <a:gd name="T35" fmla="*/ 1 h 1946"/>
                  <a:gd name="T36" fmla="*/ 0 w 3521"/>
                  <a:gd name="T37" fmla="*/ 1 h 1946"/>
                  <a:gd name="T38" fmla="*/ 0 w 3521"/>
                  <a:gd name="T39" fmla="*/ 1 h 1946"/>
                  <a:gd name="T40" fmla="*/ 0 w 3521"/>
                  <a:gd name="T41" fmla="*/ 1 h 1946"/>
                  <a:gd name="T42" fmla="*/ 0 w 3521"/>
                  <a:gd name="T43" fmla="*/ 1 h 1946"/>
                  <a:gd name="T44" fmla="*/ 0 w 3521"/>
                  <a:gd name="T45" fmla="*/ 1 h 1946"/>
                  <a:gd name="T46" fmla="*/ 0 w 3521"/>
                  <a:gd name="T47" fmla="*/ 1 h 1946"/>
                  <a:gd name="T48" fmla="*/ 0 w 3521"/>
                  <a:gd name="T49" fmla="*/ 1 h 19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521" h="1946">
                    <a:moveTo>
                      <a:pt x="3521" y="0"/>
                    </a:moveTo>
                    <a:lnTo>
                      <a:pt x="3449" y="30"/>
                    </a:lnTo>
                    <a:lnTo>
                      <a:pt x="3291" y="98"/>
                    </a:lnTo>
                    <a:lnTo>
                      <a:pt x="3133" y="166"/>
                    </a:lnTo>
                    <a:lnTo>
                      <a:pt x="2977" y="236"/>
                    </a:lnTo>
                    <a:lnTo>
                      <a:pt x="2821" y="309"/>
                    </a:lnTo>
                    <a:lnTo>
                      <a:pt x="2666" y="382"/>
                    </a:lnTo>
                    <a:lnTo>
                      <a:pt x="2510" y="457"/>
                    </a:lnTo>
                    <a:lnTo>
                      <a:pt x="2357" y="533"/>
                    </a:lnTo>
                    <a:lnTo>
                      <a:pt x="2204" y="611"/>
                    </a:lnTo>
                    <a:lnTo>
                      <a:pt x="2051" y="690"/>
                    </a:lnTo>
                    <a:lnTo>
                      <a:pt x="1899" y="771"/>
                    </a:lnTo>
                    <a:lnTo>
                      <a:pt x="1748" y="853"/>
                    </a:lnTo>
                    <a:lnTo>
                      <a:pt x="1598" y="937"/>
                    </a:lnTo>
                    <a:lnTo>
                      <a:pt x="1449" y="1021"/>
                    </a:lnTo>
                    <a:lnTo>
                      <a:pt x="1299" y="1107"/>
                    </a:lnTo>
                    <a:lnTo>
                      <a:pt x="1151" y="1195"/>
                    </a:lnTo>
                    <a:lnTo>
                      <a:pt x="1005" y="1284"/>
                    </a:lnTo>
                    <a:lnTo>
                      <a:pt x="859" y="1374"/>
                    </a:lnTo>
                    <a:lnTo>
                      <a:pt x="714" y="1467"/>
                    </a:lnTo>
                    <a:lnTo>
                      <a:pt x="569" y="1560"/>
                    </a:lnTo>
                    <a:lnTo>
                      <a:pt x="425" y="1654"/>
                    </a:lnTo>
                    <a:lnTo>
                      <a:pt x="283" y="1750"/>
                    </a:lnTo>
                    <a:lnTo>
                      <a:pt x="141" y="1848"/>
                    </a:lnTo>
                    <a:lnTo>
                      <a:pt x="0" y="19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8196" name="Group 84"/>
          <p:cNvGrpSpPr>
            <a:grpSpLocks/>
          </p:cNvGrpSpPr>
          <p:nvPr/>
        </p:nvGrpSpPr>
        <p:grpSpPr bwMode="auto">
          <a:xfrm>
            <a:off x="1089025" y="4246563"/>
            <a:ext cx="2057400" cy="1606550"/>
            <a:chOff x="686" y="2675"/>
            <a:chExt cx="1296" cy="1012"/>
          </a:xfrm>
        </p:grpSpPr>
        <p:sp>
          <p:nvSpPr>
            <p:cNvPr id="95410" name="Line 85"/>
            <p:cNvSpPr>
              <a:spLocks noChangeShapeType="1"/>
            </p:cNvSpPr>
            <p:nvPr/>
          </p:nvSpPr>
          <p:spPr bwMode="auto">
            <a:xfrm>
              <a:off x="686" y="2675"/>
              <a:ext cx="129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1" name="Line 86"/>
            <p:cNvSpPr>
              <a:spLocks noChangeShapeType="1"/>
            </p:cNvSpPr>
            <p:nvPr/>
          </p:nvSpPr>
          <p:spPr bwMode="auto">
            <a:xfrm>
              <a:off x="686" y="2675"/>
              <a:ext cx="432" cy="10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12" name="Line 87"/>
            <p:cNvSpPr>
              <a:spLocks noChangeShapeType="1"/>
            </p:cNvSpPr>
            <p:nvPr/>
          </p:nvSpPr>
          <p:spPr bwMode="auto">
            <a:xfrm flipH="1">
              <a:off x="1118" y="2675"/>
              <a:ext cx="864" cy="10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00" name="Group 88"/>
          <p:cNvGrpSpPr>
            <a:grpSpLocks/>
          </p:cNvGrpSpPr>
          <p:nvPr/>
        </p:nvGrpSpPr>
        <p:grpSpPr bwMode="auto">
          <a:xfrm>
            <a:off x="3100388" y="4202113"/>
            <a:ext cx="112712" cy="358775"/>
            <a:chOff x="1953" y="2647"/>
            <a:chExt cx="71" cy="226"/>
          </a:xfrm>
        </p:grpSpPr>
        <p:sp>
          <p:nvSpPr>
            <p:cNvPr id="95407" name="Freeform 89"/>
            <p:cNvSpPr>
              <a:spLocks/>
            </p:cNvSpPr>
            <p:nvPr/>
          </p:nvSpPr>
          <p:spPr bwMode="auto">
            <a:xfrm>
              <a:off x="1953" y="2647"/>
              <a:ext cx="53" cy="56"/>
            </a:xfrm>
            <a:custGeom>
              <a:avLst/>
              <a:gdLst>
                <a:gd name="T0" fmla="*/ 6 w 109"/>
                <a:gd name="T1" fmla="*/ 4 h 110"/>
                <a:gd name="T2" fmla="*/ 6 w 109"/>
                <a:gd name="T3" fmla="*/ 3 h 110"/>
                <a:gd name="T4" fmla="*/ 5 w 109"/>
                <a:gd name="T5" fmla="*/ 1 h 110"/>
                <a:gd name="T6" fmla="*/ 4 w 109"/>
                <a:gd name="T7" fmla="*/ 1 h 110"/>
                <a:gd name="T8" fmla="*/ 3 w 109"/>
                <a:gd name="T9" fmla="*/ 0 h 110"/>
                <a:gd name="T10" fmla="*/ 2 w 109"/>
                <a:gd name="T11" fmla="*/ 1 h 110"/>
                <a:gd name="T12" fmla="*/ 1 w 109"/>
                <a:gd name="T13" fmla="*/ 1 h 110"/>
                <a:gd name="T14" fmla="*/ 0 w 109"/>
                <a:gd name="T15" fmla="*/ 3 h 110"/>
                <a:gd name="T16" fmla="*/ 0 w 109"/>
                <a:gd name="T17" fmla="*/ 4 h 110"/>
                <a:gd name="T18" fmla="*/ 0 w 109"/>
                <a:gd name="T19" fmla="*/ 5 h 110"/>
                <a:gd name="T20" fmla="*/ 1 w 109"/>
                <a:gd name="T21" fmla="*/ 6 h 110"/>
                <a:gd name="T22" fmla="*/ 2 w 109"/>
                <a:gd name="T23" fmla="*/ 7 h 110"/>
                <a:gd name="T24" fmla="*/ 3 w 109"/>
                <a:gd name="T25" fmla="*/ 8 h 110"/>
                <a:gd name="T26" fmla="*/ 4 w 109"/>
                <a:gd name="T27" fmla="*/ 7 h 110"/>
                <a:gd name="T28" fmla="*/ 5 w 109"/>
                <a:gd name="T29" fmla="*/ 6 h 110"/>
                <a:gd name="T30" fmla="*/ 6 w 109"/>
                <a:gd name="T31" fmla="*/ 5 h 110"/>
                <a:gd name="T32" fmla="*/ 6 w 109"/>
                <a:gd name="T33" fmla="*/ 4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10">
                  <a:moveTo>
                    <a:pt x="109" y="55"/>
                  </a:moveTo>
                  <a:lnTo>
                    <a:pt x="104" y="34"/>
                  </a:lnTo>
                  <a:lnTo>
                    <a:pt x="93" y="16"/>
                  </a:lnTo>
                  <a:lnTo>
                    <a:pt x="75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5"/>
                  </a:lnTo>
                  <a:lnTo>
                    <a:pt x="4" y="76"/>
                  </a:lnTo>
                  <a:lnTo>
                    <a:pt x="16" y="94"/>
                  </a:lnTo>
                  <a:lnTo>
                    <a:pt x="33" y="105"/>
                  </a:lnTo>
                  <a:lnTo>
                    <a:pt x="54" y="110"/>
                  </a:lnTo>
                  <a:lnTo>
                    <a:pt x="75" y="105"/>
                  </a:lnTo>
                  <a:lnTo>
                    <a:pt x="93" y="94"/>
                  </a:lnTo>
                  <a:lnTo>
                    <a:pt x="104" y="76"/>
                  </a:lnTo>
                  <a:lnTo>
                    <a:pt x="109" y="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8" name="Freeform 90"/>
            <p:cNvSpPr>
              <a:spLocks/>
            </p:cNvSpPr>
            <p:nvPr/>
          </p:nvSpPr>
          <p:spPr bwMode="auto">
            <a:xfrm>
              <a:off x="1967" y="2728"/>
              <a:ext cx="57" cy="110"/>
            </a:xfrm>
            <a:custGeom>
              <a:avLst/>
              <a:gdLst>
                <a:gd name="T0" fmla="*/ 7 w 111"/>
                <a:gd name="T1" fmla="*/ 0 h 222"/>
                <a:gd name="T2" fmla="*/ 0 w 111"/>
                <a:gd name="T3" fmla="*/ 13 h 222"/>
                <a:gd name="T4" fmla="*/ 8 w 111"/>
                <a:gd name="T5" fmla="*/ 13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2">
                  <a:moveTo>
                    <a:pt x="104" y="0"/>
                  </a:moveTo>
                  <a:lnTo>
                    <a:pt x="0" y="222"/>
                  </a:lnTo>
                  <a:lnTo>
                    <a:pt x="111" y="2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9" name="Line 91"/>
            <p:cNvSpPr>
              <a:spLocks noChangeShapeType="1"/>
            </p:cNvSpPr>
            <p:nvPr/>
          </p:nvSpPr>
          <p:spPr bwMode="auto">
            <a:xfrm flipH="1">
              <a:off x="1999" y="2806"/>
              <a:ext cx="14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04" name="Group 92"/>
          <p:cNvGrpSpPr>
            <a:grpSpLocks/>
          </p:cNvGrpSpPr>
          <p:nvPr/>
        </p:nvGrpSpPr>
        <p:grpSpPr bwMode="auto">
          <a:xfrm>
            <a:off x="989013" y="3954463"/>
            <a:ext cx="146050" cy="336550"/>
            <a:chOff x="623" y="2491"/>
            <a:chExt cx="92" cy="212"/>
          </a:xfrm>
        </p:grpSpPr>
        <p:sp>
          <p:nvSpPr>
            <p:cNvPr id="95399" name="Freeform 93"/>
            <p:cNvSpPr>
              <a:spLocks/>
            </p:cNvSpPr>
            <p:nvPr/>
          </p:nvSpPr>
          <p:spPr bwMode="auto">
            <a:xfrm>
              <a:off x="658" y="2647"/>
              <a:ext cx="57" cy="56"/>
            </a:xfrm>
            <a:custGeom>
              <a:avLst/>
              <a:gdLst>
                <a:gd name="T0" fmla="*/ 8 w 109"/>
                <a:gd name="T1" fmla="*/ 4 h 110"/>
                <a:gd name="T2" fmla="*/ 8 w 109"/>
                <a:gd name="T3" fmla="*/ 3 h 110"/>
                <a:gd name="T4" fmla="*/ 7 w 109"/>
                <a:gd name="T5" fmla="*/ 1 h 110"/>
                <a:gd name="T6" fmla="*/ 5 w 109"/>
                <a:gd name="T7" fmla="*/ 1 h 110"/>
                <a:gd name="T8" fmla="*/ 4 w 109"/>
                <a:gd name="T9" fmla="*/ 0 h 110"/>
                <a:gd name="T10" fmla="*/ 3 w 109"/>
                <a:gd name="T11" fmla="*/ 1 h 110"/>
                <a:gd name="T12" fmla="*/ 1 w 109"/>
                <a:gd name="T13" fmla="*/ 1 h 110"/>
                <a:gd name="T14" fmla="*/ 1 w 109"/>
                <a:gd name="T15" fmla="*/ 3 h 110"/>
                <a:gd name="T16" fmla="*/ 0 w 109"/>
                <a:gd name="T17" fmla="*/ 4 h 110"/>
                <a:gd name="T18" fmla="*/ 1 w 109"/>
                <a:gd name="T19" fmla="*/ 5 h 110"/>
                <a:gd name="T20" fmla="*/ 1 w 109"/>
                <a:gd name="T21" fmla="*/ 6 h 110"/>
                <a:gd name="T22" fmla="*/ 3 w 109"/>
                <a:gd name="T23" fmla="*/ 7 h 110"/>
                <a:gd name="T24" fmla="*/ 4 w 109"/>
                <a:gd name="T25" fmla="*/ 8 h 110"/>
                <a:gd name="T26" fmla="*/ 5 w 109"/>
                <a:gd name="T27" fmla="*/ 7 h 110"/>
                <a:gd name="T28" fmla="*/ 7 w 109"/>
                <a:gd name="T29" fmla="*/ 6 h 110"/>
                <a:gd name="T30" fmla="*/ 8 w 109"/>
                <a:gd name="T31" fmla="*/ 5 h 110"/>
                <a:gd name="T32" fmla="*/ 8 w 109"/>
                <a:gd name="T33" fmla="*/ 4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10">
                  <a:moveTo>
                    <a:pt x="109" y="55"/>
                  </a:moveTo>
                  <a:lnTo>
                    <a:pt x="105" y="34"/>
                  </a:lnTo>
                  <a:lnTo>
                    <a:pt x="93" y="16"/>
                  </a:lnTo>
                  <a:lnTo>
                    <a:pt x="75" y="4"/>
                  </a:lnTo>
                  <a:lnTo>
                    <a:pt x="55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3" y="34"/>
                  </a:lnTo>
                  <a:lnTo>
                    <a:pt x="0" y="55"/>
                  </a:lnTo>
                  <a:lnTo>
                    <a:pt x="3" y="76"/>
                  </a:lnTo>
                  <a:lnTo>
                    <a:pt x="16" y="94"/>
                  </a:lnTo>
                  <a:lnTo>
                    <a:pt x="33" y="105"/>
                  </a:lnTo>
                  <a:lnTo>
                    <a:pt x="55" y="110"/>
                  </a:lnTo>
                  <a:lnTo>
                    <a:pt x="75" y="105"/>
                  </a:lnTo>
                  <a:lnTo>
                    <a:pt x="93" y="94"/>
                  </a:lnTo>
                  <a:lnTo>
                    <a:pt x="105" y="76"/>
                  </a:lnTo>
                  <a:lnTo>
                    <a:pt x="109" y="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0" name="Line 94"/>
            <p:cNvSpPr>
              <a:spLocks noChangeShapeType="1"/>
            </p:cNvSpPr>
            <p:nvPr/>
          </p:nvSpPr>
          <p:spPr bwMode="auto">
            <a:xfrm>
              <a:off x="662" y="249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1" name="Freeform 95"/>
            <p:cNvSpPr>
              <a:spLocks/>
            </p:cNvSpPr>
            <p:nvPr/>
          </p:nvSpPr>
          <p:spPr bwMode="auto">
            <a:xfrm>
              <a:off x="665" y="2491"/>
              <a:ext cx="35" cy="64"/>
            </a:xfrm>
            <a:custGeom>
              <a:avLst/>
              <a:gdLst>
                <a:gd name="T0" fmla="*/ 0 w 65"/>
                <a:gd name="T1" fmla="*/ 8 h 127"/>
                <a:gd name="T2" fmla="*/ 1 w 65"/>
                <a:gd name="T3" fmla="*/ 8 h 127"/>
                <a:gd name="T4" fmla="*/ 3 w 65"/>
                <a:gd name="T5" fmla="*/ 8 h 127"/>
                <a:gd name="T6" fmla="*/ 4 w 65"/>
                <a:gd name="T7" fmla="*/ 7 h 127"/>
                <a:gd name="T8" fmla="*/ 5 w 65"/>
                <a:gd name="T9" fmla="*/ 6 h 127"/>
                <a:gd name="T10" fmla="*/ 5 w 65"/>
                <a:gd name="T11" fmla="*/ 4 h 127"/>
                <a:gd name="T12" fmla="*/ 5 w 65"/>
                <a:gd name="T13" fmla="*/ 3 h 127"/>
                <a:gd name="T14" fmla="*/ 5 w 65"/>
                <a:gd name="T15" fmla="*/ 2 h 127"/>
                <a:gd name="T16" fmla="*/ 5 w 65"/>
                <a:gd name="T17" fmla="*/ 1 h 127"/>
                <a:gd name="T18" fmla="*/ 4 w 65"/>
                <a:gd name="T19" fmla="*/ 1 h 127"/>
                <a:gd name="T20" fmla="*/ 3 w 65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127">
                  <a:moveTo>
                    <a:pt x="0" y="127"/>
                  </a:moveTo>
                  <a:lnTo>
                    <a:pt x="15" y="124"/>
                  </a:lnTo>
                  <a:lnTo>
                    <a:pt x="30" y="115"/>
                  </a:lnTo>
                  <a:lnTo>
                    <a:pt x="44" y="101"/>
                  </a:lnTo>
                  <a:lnTo>
                    <a:pt x="55" y="83"/>
                  </a:lnTo>
                  <a:lnTo>
                    <a:pt x="62" y="64"/>
                  </a:lnTo>
                  <a:lnTo>
                    <a:pt x="65" y="44"/>
                  </a:lnTo>
                  <a:lnTo>
                    <a:pt x="64" y="27"/>
                  </a:lnTo>
                  <a:lnTo>
                    <a:pt x="58" y="12"/>
                  </a:lnTo>
                  <a:lnTo>
                    <a:pt x="48" y="3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2" name="Line 96"/>
            <p:cNvSpPr>
              <a:spLocks noChangeShapeType="1"/>
            </p:cNvSpPr>
            <p:nvPr/>
          </p:nvSpPr>
          <p:spPr bwMode="auto">
            <a:xfrm flipH="1">
              <a:off x="654" y="2555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3" name="Freeform 97"/>
            <p:cNvSpPr>
              <a:spLocks/>
            </p:cNvSpPr>
            <p:nvPr/>
          </p:nvSpPr>
          <p:spPr bwMode="auto">
            <a:xfrm>
              <a:off x="665" y="2555"/>
              <a:ext cx="18" cy="32"/>
            </a:xfrm>
            <a:custGeom>
              <a:avLst/>
              <a:gdLst>
                <a:gd name="T0" fmla="*/ 3 w 31"/>
                <a:gd name="T1" fmla="*/ 4 h 64"/>
                <a:gd name="T2" fmla="*/ 3 w 31"/>
                <a:gd name="T3" fmla="*/ 3 h 64"/>
                <a:gd name="T4" fmla="*/ 3 w 31"/>
                <a:gd name="T5" fmla="*/ 2 h 64"/>
                <a:gd name="T6" fmla="*/ 3 w 31"/>
                <a:gd name="T7" fmla="*/ 1 h 64"/>
                <a:gd name="T8" fmla="*/ 2 w 31"/>
                <a:gd name="T9" fmla="*/ 1 h 64"/>
                <a:gd name="T10" fmla="*/ 0 w 31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64">
                  <a:moveTo>
                    <a:pt x="28" y="64"/>
                  </a:moveTo>
                  <a:lnTo>
                    <a:pt x="31" y="45"/>
                  </a:lnTo>
                  <a:lnTo>
                    <a:pt x="30" y="27"/>
                  </a:lnTo>
                  <a:lnTo>
                    <a:pt x="24" y="13"/>
                  </a:lnTo>
                  <a:lnTo>
                    <a:pt x="1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4" name="Line 98"/>
            <p:cNvSpPr>
              <a:spLocks noChangeShapeType="1"/>
            </p:cNvSpPr>
            <p:nvPr/>
          </p:nvSpPr>
          <p:spPr bwMode="auto">
            <a:xfrm flipH="1">
              <a:off x="676" y="2587"/>
              <a:ext cx="3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5" name="Freeform 99"/>
            <p:cNvSpPr>
              <a:spLocks/>
            </p:cNvSpPr>
            <p:nvPr/>
          </p:nvSpPr>
          <p:spPr bwMode="auto">
            <a:xfrm>
              <a:off x="644" y="2604"/>
              <a:ext cx="32" cy="32"/>
            </a:xfrm>
            <a:custGeom>
              <a:avLst/>
              <a:gdLst>
                <a:gd name="T0" fmla="*/ 0 w 61"/>
                <a:gd name="T1" fmla="*/ 4 h 64"/>
                <a:gd name="T2" fmla="*/ 1 w 61"/>
                <a:gd name="T3" fmla="*/ 4 h 64"/>
                <a:gd name="T4" fmla="*/ 2 w 61"/>
                <a:gd name="T5" fmla="*/ 4 h 64"/>
                <a:gd name="T6" fmla="*/ 3 w 61"/>
                <a:gd name="T7" fmla="*/ 3 h 64"/>
                <a:gd name="T8" fmla="*/ 4 w 61"/>
                <a:gd name="T9" fmla="*/ 2 h 64"/>
                <a:gd name="T10" fmla="*/ 5 w 61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4">
                  <a:moveTo>
                    <a:pt x="0" y="64"/>
                  </a:moveTo>
                  <a:lnTo>
                    <a:pt x="15" y="60"/>
                  </a:lnTo>
                  <a:lnTo>
                    <a:pt x="30" y="51"/>
                  </a:lnTo>
                  <a:lnTo>
                    <a:pt x="43" y="37"/>
                  </a:lnTo>
                  <a:lnTo>
                    <a:pt x="54" y="20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406" name="Line 100"/>
            <p:cNvSpPr>
              <a:spLocks noChangeShapeType="1"/>
            </p:cNvSpPr>
            <p:nvPr/>
          </p:nvSpPr>
          <p:spPr bwMode="auto">
            <a:xfrm flipH="1">
              <a:off x="623" y="2636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13" name="Group 101"/>
          <p:cNvGrpSpPr>
            <a:grpSpLocks/>
          </p:cNvGrpSpPr>
          <p:nvPr/>
        </p:nvGrpSpPr>
        <p:grpSpPr bwMode="auto">
          <a:xfrm>
            <a:off x="577850" y="4246563"/>
            <a:ext cx="2836863" cy="0"/>
            <a:chOff x="364" y="2675"/>
            <a:chExt cx="1787" cy="0"/>
          </a:xfrm>
        </p:grpSpPr>
        <p:sp>
          <p:nvSpPr>
            <p:cNvPr id="95397" name="Line 102"/>
            <p:cNvSpPr>
              <a:spLocks noChangeShapeType="1"/>
            </p:cNvSpPr>
            <p:nvPr/>
          </p:nvSpPr>
          <p:spPr bwMode="auto">
            <a:xfrm flipH="1">
              <a:off x="364" y="2675"/>
              <a:ext cx="3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8" name="Line 103"/>
            <p:cNvSpPr>
              <a:spLocks noChangeShapeType="1"/>
            </p:cNvSpPr>
            <p:nvPr/>
          </p:nvSpPr>
          <p:spPr bwMode="auto">
            <a:xfrm>
              <a:off x="1982" y="2675"/>
              <a:ext cx="1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216" name="Line 104"/>
          <p:cNvSpPr>
            <a:spLocks noChangeShapeType="1"/>
          </p:cNvSpPr>
          <p:nvPr/>
        </p:nvSpPr>
        <p:spPr bwMode="auto">
          <a:xfrm flipV="1">
            <a:off x="3414713" y="2852738"/>
            <a:ext cx="0" cy="1393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17" name="Freeform 105"/>
          <p:cNvSpPr>
            <a:spLocks/>
          </p:cNvSpPr>
          <p:nvPr/>
        </p:nvSpPr>
        <p:spPr bwMode="auto">
          <a:xfrm>
            <a:off x="577850" y="1431925"/>
            <a:ext cx="2836863" cy="1420813"/>
          </a:xfrm>
          <a:custGeom>
            <a:avLst/>
            <a:gdLst>
              <a:gd name="T0" fmla="*/ 2147483647 w 3532"/>
              <a:gd name="T1" fmla="*/ 2147483647 h 1768"/>
              <a:gd name="T2" fmla="*/ 2147483647 w 3532"/>
              <a:gd name="T3" fmla="*/ 2147483647 h 1768"/>
              <a:gd name="T4" fmla="*/ 2147483647 w 3532"/>
              <a:gd name="T5" fmla="*/ 2147483647 h 1768"/>
              <a:gd name="T6" fmla="*/ 2147483647 w 3532"/>
              <a:gd name="T7" fmla="*/ 2147483647 h 1768"/>
              <a:gd name="T8" fmla="*/ 2147483647 w 3532"/>
              <a:gd name="T9" fmla="*/ 2147483647 h 1768"/>
              <a:gd name="T10" fmla="*/ 2147483647 w 3532"/>
              <a:gd name="T11" fmla="*/ 2147483647 h 1768"/>
              <a:gd name="T12" fmla="*/ 2147483647 w 3532"/>
              <a:gd name="T13" fmla="*/ 2147483647 h 1768"/>
              <a:gd name="T14" fmla="*/ 2147483647 w 3532"/>
              <a:gd name="T15" fmla="*/ 2147483647 h 1768"/>
              <a:gd name="T16" fmla="*/ 2147483647 w 3532"/>
              <a:gd name="T17" fmla="*/ 2147483647 h 1768"/>
              <a:gd name="T18" fmla="*/ 2147483647 w 3532"/>
              <a:gd name="T19" fmla="*/ 2147483647 h 1768"/>
              <a:gd name="T20" fmla="*/ 2147483647 w 3532"/>
              <a:gd name="T21" fmla="*/ 2147483647 h 1768"/>
              <a:gd name="T22" fmla="*/ 2147483647 w 3532"/>
              <a:gd name="T23" fmla="*/ 2147483647 h 1768"/>
              <a:gd name="T24" fmla="*/ 2147483647 w 3532"/>
              <a:gd name="T25" fmla="*/ 2147483647 h 1768"/>
              <a:gd name="T26" fmla="*/ 2147483647 w 3532"/>
              <a:gd name="T27" fmla="*/ 2147483647 h 1768"/>
              <a:gd name="T28" fmla="*/ 2147483647 w 3532"/>
              <a:gd name="T29" fmla="*/ 2147483647 h 1768"/>
              <a:gd name="T30" fmla="*/ 2147483647 w 3532"/>
              <a:gd name="T31" fmla="*/ 2147483647 h 1768"/>
              <a:gd name="T32" fmla="*/ 2147483647 w 3532"/>
              <a:gd name="T33" fmla="*/ 2147483647 h 1768"/>
              <a:gd name="T34" fmla="*/ 2147483647 w 3532"/>
              <a:gd name="T35" fmla="*/ 2147483647 h 1768"/>
              <a:gd name="T36" fmla="*/ 2147483647 w 3532"/>
              <a:gd name="T37" fmla="*/ 2147483647 h 1768"/>
              <a:gd name="T38" fmla="*/ 2147483647 w 3532"/>
              <a:gd name="T39" fmla="*/ 2147483647 h 1768"/>
              <a:gd name="T40" fmla="*/ 2147483647 w 3532"/>
              <a:gd name="T41" fmla="*/ 2147483647 h 1768"/>
              <a:gd name="T42" fmla="*/ 2147483647 w 3532"/>
              <a:gd name="T43" fmla="*/ 2147483647 h 1768"/>
              <a:gd name="T44" fmla="*/ 2147483647 w 3532"/>
              <a:gd name="T45" fmla="*/ 2147483647 h 1768"/>
              <a:gd name="T46" fmla="*/ 2147483647 w 3532"/>
              <a:gd name="T47" fmla="*/ 0 h 1768"/>
              <a:gd name="T48" fmla="*/ 2147483647 w 3532"/>
              <a:gd name="T49" fmla="*/ 2147483647 h 1768"/>
              <a:gd name="T50" fmla="*/ 2147483647 w 3532"/>
              <a:gd name="T51" fmla="*/ 2147483647 h 1768"/>
              <a:gd name="T52" fmla="*/ 2147483647 w 3532"/>
              <a:gd name="T53" fmla="*/ 2147483647 h 1768"/>
              <a:gd name="T54" fmla="*/ 2147483647 w 3532"/>
              <a:gd name="T55" fmla="*/ 2147483647 h 1768"/>
              <a:gd name="T56" fmla="*/ 2147483647 w 3532"/>
              <a:gd name="T57" fmla="*/ 2147483647 h 1768"/>
              <a:gd name="T58" fmla="*/ 2147483647 w 3532"/>
              <a:gd name="T59" fmla="*/ 2147483647 h 1768"/>
              <a:gd name="T60" fmla="*/ 2147483647 w 3532"/>
              <a:gd name="T61" fmla="*/ 2147483647 h 1768"/>
              <a:gd name="T62" fmla="*/ 2147483647 w 3532"/>
              <a:gd name="T63" fmla="*/ 2147483647 h 1768"/>
              <a:gd name="T64" fmla="*/ 2147483647 w 3532"/>
              <a:gd name="T65" fmla="*/ 2147483647 h 1768"/>
              <a:gd name="T66" fmla="*/ 2147483647 w 3532"/>
              <a:gd name="T67" fmla="*/ 2147483647 h 1768"/>
              <a:gd name="T68" fmla="*/ 2147483647 w 3532"/>
              <a:gd name="T69" fmla="*/ 2147483647 h 1768"/>
              <a:gd name="T70" fmla="*/ 2147483647 w 3532"/>
              <a:gd name="T71" fmla="*/ 2147483647 h 1768"/>
              <a:gd name="T72" fmla="*/ 2147483647 w 3532"/>
              <a:gd name="T73" fmla="*/ 2147483647 h 1768"/>
              <a:gd name="T74" fmla="*/ 2147483647 w 3532"/>
              <a:gd name="T75" fmla="*/ 2147483647 h 1768"/>
              <a:gd name="T76" fmla="*/ 2147483647 w 3532"/>
              <a:gd name="T77" fmla="*/ 2147483647 h 1768"/>
              <a:gd name="T78" fmla="*/ 2147483647 w 3532"/>
              <a:gd name="T79" fmla="*/ 2147483647 h 1768"/>
              <a:gd name="T80" fmla="*/ 2147483647 w 3532"/>
              <a:gd name="T81" fmla="*/ 2147483647 h 1768"/>
              <a:gd name="T82" fmla="*/ 2147483647 w 3532"/>
              <a:gd name="T83" fmla="*/ 2147483647 h 1768"/>
              <a:gd name="T84" fmla="*/ 2147483647 w 3532"/>
              <a:gd name="T85" fmla="*/ 2147483647 h 1768"/>
              <a:gd name="T86" fmla="*/ 2147483647 w 3532"/>
              <a:gd name="T87" fmla="*/ 2147483647 h 1768"/>
              <a:gd name="T88" fmla="*/ 2147483647 w 3532"/>
              <a:gd name="T89" fmla="*/ 2147483647 h 1768"/>
              <a:gd name="T90" fmla="*/ 2147483647 w 3532"/>
              <a:gd name="T91" fmla="*/ 2147483647 h 1768"/>
              <a:gd name="T92" fmla="*/ 0 w 3532"/>
              <a:gd name="T93" fmla="*/ 2147483647 h 176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3532" h="1768">
                <a:moveTo>
                  <a:pt x="3532" y="1768"/>
                </a:moveTo>
                <a:lnTo>
                  <a:pt x="3528" y="1648"/>
                </a:lnTo>
                <a:lnTo>
                  <a:pt x="3516" y="1527"/>
                </a:lnTo>
                <a:lnTo>
                  <a:pt x="3495" y="1408"/>
                </a:lnTo>
                <a:lnTo>
                  <a:pt x="3467" y="1291"/>
                </a:lnTo>
                <a:lnTo>
                  <a:pt x="3430" y="1176"/>
                </a:lnTo>
                <a:lnTo>
                  <a:pt x="3386" y="1064"/>
                </a:lnTo>
                <a:lnTo>
                  <a:pt x="3334" y="954"/>
                </a:lnTo>
                <a:lnTo>
                  <a:pt x="3275" y="849"/>
                </a:lnTo>
                <a:lnTo>
                  <a:pt x="3209" y="749"/>
                </a:lnTo>
                <a:lnTo>
                  <a:pt x="3136" y="652"/>
                </a:lnTo>
                <a:lnTo>
                  <a:pt x="3057" y="561"/>
                </a:lnTo>
                <a:lnTo>
                  <a:pt x="2972" y="476"/>
                </a:lnTo>
                <a:lnTo>
                  <a:pt x="2880" y="396"/>
                </a:lnTo>
                <a:lnTo>
                  <a:pt x="2784" y="324"/>
                </a:lnTo>
                <a:lnTo>
                  <a:pt x="2683" y="258"/>
                </a:lnTo>
                <a:lnTo>
                  <a:pt x="2579" y="198"/>
                </a:lnTo>
                <a:lnTo>
                  <a:pt x="2469" y="146"/>
                </a:lnTo>
                <a:lnTo>
                  <a:pt x="2358" y="103"/>
                </a:lnTo>
                <a:lnTo>
                  <a:pt x="2243" y="65"/>
                </a:lnTo>
                <a:lnTo>
                  <a:pt x="2125" y="38"/>
                </a:lnTo>
                <a:lnTo>
                  <a:pt x="2006" y="16"/>
                </a:lnTo>
                <a:lnTo>
                  <a:pt x="1887" y="5"/>
                </a:lnTo>
                <a:lnTo>
                  <a:pt x="1765" y="0"/>
                </a:lnTo>
                <a:lnTo>
                  <a:pt x="1645" y="5"/>
                </a:lnTo>
                <a:lnTo>
                  <a:pt x="1526" y="16"/>
                </a:lnTo>
                <a:lnTo>
                  <a:pt x="1407" y="38"/>
                </a:lnTo>
                <a:lnTo>
                  <a:pt x="1290" y="65"/>
                </a:lnTo>
                <a:lnTo>
                  <a:pt x="1175" y="103"/>
                </a:lnTo>
                <a:lnTo>
                  <a:pt x="1063" y="146"/>
                </a:lnTo>
                <a:lnTo>
                  <a:pt x="953" y="198"/>
                </a:lnTo>
                <a:lnTo>
                  <a:pt x="849" y="258"/>
                </a:lnTo>
                <a:lnTo>
                  <a:pt x="748" y="324"/>
                </a:lnTo>
                <a:lnTo>
                  <a:pt x="652" y="396"/>
                </a:lnTo>
                <a:lnTo>
                  <a:pt x="560" y="476"/>
                </a:lnTo>
                <a:lnTo>
                  <a:pt x="475" y="561"/>
                </a:lnTo>
                <a:lnTo>
                  <a:pt x="396" y="652"/>
                </a:lnTo>
                <a:lnTo>
                  <a:pt x="323" y="749"/>
                </a:lnTo>
                <a:lnTo>
                  <a:pt x="257" y="849"/>
                </a:lnTo>
                <a:lnTo>
                  <a:pt x="198" y="954"/>
                </a:lnTo>
                <a:lnTo>
                  <a:pt x="146" y="1064"/>
                </a:lnTo>
                <a:lnTo>
                  <a:pt x="102" y="1176"/>
                </a:lnTo>
                <a:lnTo>
                  <a:pt x="65" y="1291"/>
                </a:lnTo>
                <a:lnTo>
                  <a:pt x="36" y="1408"/>
                </a:lnTo>
                <a:lnTo>
                  <a:pt x="16" y="1527"/>
                </a:lnTo>
                <a:lnTo>
                  <a:pt x="4" y="1648"/>
                </a:lnTo>
                <a:lnTo>
                  <a:pt x="0" y="1768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218" name="Group 106"/>
          <p:cNvGrpSpPr>
            <a:grpSpLocks/>
          </p:cNvGrpSpPr>
          <p:nvPr/>
        </p:nvGrpSpPr>
        <p:grpSpPr bwMode="auto">
          <a:xfrm>
            <a:off x="1089025" y="1584325"/>
            <a:ext cx="0" cy="179388"/>
            <a:chOff x="686" y="998"/>
            <a:chExt cx="0" cy="113"/>
          </a:xfrm>
        </p:grpSpPr>
        <p:sp>
          <p:nvSpPr>
            <p:cNvPr id="95395" name="Line 107"/>
            <p:cNvSpPr>
              <a:spLocks noChangeShapeType="1"/>
            </p:cNvSpPr>
            <p:nvPr/>
          </p:nvSpPr>
          <p:spPr bwMode="auto">
            <a:xfrm>
              <a:off x="686" y="998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6" name="Line 108"/>
            <p:cNvSpPr>
              <a:spLocks noChangeShapeType="1"/>
            </p:cNvSpPr>
            <p:nvPr/>
          </p:nvSpPr>
          <p:spPr bwMode="auto">
            <a:xfrm>
              <a:off x="686" y="1065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21" name="Group 109"/>
          <p:cNvGrpSpPr>
            <a:grpSpLocks/>
          </p:cNvGrpSpPr>
          <p:nvPr/>
        </p:nvGrpSpPr>
        <p:grpSpPr bwMode="auto">
          <a:xfrm>
            <a:off x="3146425" y="1797050"/>
            <a:ext cx="0" cy="219075"/>
            <a:chOff x="1982" y="1132"/>
            <a:chExt cx="0" cy="138"/>
          </a:xfrm>
        </p:grpSpPr>
        <p:sp>
          <p:nvSpPr>
            <p:cNvPr id="95393" name="Line 110"/>
            <p:cNvSpPr>
              <a:spLocks noChangeShapeType="1"/>
            </p:cNvSpPr>
            <p:nvPr/>
          </p:nvSpPr>
          <p:spPr bwMode="auto">
            <a:xfrm>
              <a:off x="1982" y="1132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4" name="Line 111"/>
            <p:cNvSpPr>
              <a:spLocks noChangeShapeType="1"/>
            </p:cNvSpPr>
            <p:nvPr/>
          </p:nvSpPr>
          <p:spPr bwMode="auto">
            <a:xfrm>
              <a:off x="1982" y="1213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24" name="Group 112"/>
          <p:cNvGrpSpPr>
            <a:grpSpLocks/>
          </p:cNvGrpSpPr>
          <p:nvPr/>
        </p:nvGrpSpPr>
        <p:grpSpPr bwMode="auto">
          <a:xfrm>
            <a:off x="1044575" y="1717675"/>
            <a:ext cx="196850" cy="320675"/>
            <a:chOff x="658" y="1082"/>
            <a:chExt cx="124" cy="202"/>
          </a:xfrm>
        </p:grpSpPr>
        <p:sp>
          <p:nvSpPr>
            <p:cNvPr id="95384" name="Freeform 113"/>
            <p:cNvSpPr>
              <a:spLocks/>
            </p:cNvSpPr>
            <p:nvPr/>
          </p:nvSpPr>
          <p:spPr bwMode="auto">
            <a:xfrm>
              <a:off x="658" y="1082"/>
              <a:ext cx="57" cy="57"/>
            </a:xfrm>
            <a:custGeom>
              <a:avLst/>
              <a:gdLst>
                <a:gd name="T0" fmla="*/ 8 w 109"/>
                <a:gd name="T1" fmla="*/ 4 h 109"/>
                <a:gd name="T2" fmla="*/ 8 w 109"/>
                <a:gd name="T3" fmla="*/ 3 h 109"/>
                <a:gd name="T4" fmla="*/ 7 w 109"/>
                <a:gd name="T5" fmla="*/ 1 h 109"/>
                <a:gd name="T6" fmla="*/ 5 w 109"/>
                <a:gd name="T7" fmla="*/ 1 h 109"/>
                <a:gd name="T8" fmla="*/ 4 w 109"/>
                <a:gd name="T9" fmla="*/ 0 h 109"/>
                <a:gd name="T10" fmla="*/ 3 w 109"/>
                <a:gd name="T11" fmla="*/ 1 h 109"/>
                <a:gd name="T12" fmla="*/ 1 w 109"/>
                <a:gd name="T13" fmla="*/ 1 h 109"/>
                <a:gd name="T14" fmla="*/ 1 w 109"/>
                <a:gd name="T15" fmla="*/ 3 h 109"/>
                <a:gd name="T16" fmla="*/ 0 w 109"/>
                <a:gd name="T17" fmla="*/ 4 h 109"/>
                <a:gd name="T18" fmla="*/ 1 w 109"/>
                <a:gd name="T19" fmla="*/ 6 h 109"/>
                <a:gd name="T20" fmla="*/ 1 w 109"/>
                <a:gd name="T21" fmla="*/ 7 h 109"/>
                <a:gd name="T22" fmla="*/ 3 w 109"/>
                <a:gd name="T23" fmla="*/ 8 h 109"/>
                <a:gd name="T24" fmla="*/ 4 w 109"/>
                <a:gd name="T25" fmla="*/ 8 h 109"/>
                <a:gd name="T26" fmla="*/ 5 w 109"/>
                <a:gd name="T27" fmla="*/ 8 h 109"/>
                <a:gd name="T28" fmla="*/ 7 w 109"/>
                <a:gd name="T29" fmla="*/ 7 h 109"/>
                <a:gd name="T30" fmla="*/ 8 w 109"/>
                <a:gd name="T31" fmla="*/ 6 h 109"/>
                <a:gd name="T32" fmla="*/ 8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5" y="34"/>
                  </a:lnTo>
                  <a:lnTo>
                    <a:pt x="93" y="16"/>
                  </a:lnTo>
                  <a:lnTo>
                    <a:pt x="75" y="4"/>
                  </a:lnTo>
                  <a:lnTo>
                    <a:pt x="55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3" y="34"/>
                  </a:lnTo>
                  <a:lnTo>
                    <a:pt x="0" y="54"/>
                  </a:lnTo>
                  <a:lnTo>
                    <a:pt x="3" y="76"/>
                  </a:lnTo>
                  <a:lnTo>
                    <a:pt x="16" y="93"/>
                  </a:lnTo>
                  <a:lnTo>
                    <a:pt x="33" y="105"/>
                  </a:lnTo>
                  <a:lnTo>
                    <a:pt x="55" y="109"/>
                  </a:lnTo>
                  <a:lnTo>
                    <a:pt x="75" y="105"/>
                  </a:lnTo>
                  <a:lnTo>
                    <a:pt x="93" y="93"/>
                  </a:lnTo>
                  <a:lnTo>
                    <a:pt x="105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5" name="Line 114"/>
            <p:cNvSpPr>
              <a:spLocks noChangeShapeType="1"/>
            </p:cNvSpPr>
            <p:nvPr/>
          </p:nvSpPr>
          <p:spPr bwMode="auto">
            <a:xfrm>
              <a:off x="711" y="11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6" name="Freeform 115"/>
            <p:cNvSpPr>
              <a:spLocks/>
            </p:cNvSpPr>
            <p:nvPr/>
          </p:nvSpPr>
          <p:spPr bwMode="auto">
            <a:xfrm>
              <a:off x="715" y="1160"/>
              <a:ext cx="28" cy="57"/>
            </a:xfrm>
            <a:custGeom>
              <a:avLst/>
              <a:gdLst>
                <a:gd name="T0" fmla="*/ 0 w 56"/>
                <a:gd name="T1" fmla="*/ 8 h 109"/>
                <a:gd name="T2" fmla="*/ 1 w 56"/>
                <a:gd name="T3" fmla="*/ 8 h 109"/>
                <a:gd name="T4" fmla="*/ 2 w 56"/>
                <a:gd name="T5" fmla="*/ 7 h 109"/>
                <a:gd name="T6" fmla="*/ 3 w 56"/>
                <a:gd name="T7" fmla="*/ 7 h 109"/>
                <a:gd name="T8" fmla="*/ 3 w 56"/>
                <a:gd name="T9" fmla="*/ 5 h 109"/>
                <a:gd name="T10" fmla="*/ 4 w 56"/>
                <a:gd name="T11" fmla="*/ 4 h 109"/>
                <a:gd name="T12" fmla="*/ 4 w 56"/>
                <a:gd name="T13" fmla="*/ 3 h 109"/>
                <a:gd name="T14" fmla="*/ 4 w 56"/>
                <a:gd name="T15" fmla="*/ 2 h 109"/>
                <a:gd name="T16" fmla="*/ 4 w 56"/>
                <a:gd name="T17" fmla="*/ 1 h 109"/>
                <a:gd name="T18" fmla="*/ 3 w 56"/>
                <a:gd name="T19" fmla="*/ 1 h 109"/>
                <a:gd name="T20" fmla="*/ 2 w 56"/>
                <a:gd name="T21" fmla="*/ 0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109">
                  <a:moveTo>
                    <a:pt x="0" y="109"/>
                  </a:moveTo>
                  <a:lnTo>
                    <a:pt x="13" y="107"/>
                  </a:lnTo>
                  <a:lnTo>
                    <a:pt x="26" y="99"/>
                  </a:lnTo>
                  <a:lnTo>
                    <a:pt x="37" y="87"/>
                  </a:lnTo>
                  <a:lnTo>
                    <a:pt x="47" y="72"/>
                  </a:lnTo>
                  <a:lnTo>
                    <a:pt x="53" y="55"/>
                  </a:lnTo>
                  <a:lnTo>
                    <a:pt x="56" y="38"/>
                  </a:lnTo>
                  <a:lnTo>
                    <a:pt x="54" y="23"/>
                  </a:lnTo>
                  <a:lnTo>
                    <a:pt x="49" y="11"/>
                  </a:lnTo>
                  <a:lnTo>
                    <a:pt x="41" y="2"/>
                  </a:lnTo>
                  <a:lnTo>
                    <a:pt x="3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7" name="Line 116"/>
            <p:cNvSpPr>
              <a:spLocks noChangeShapeType="1"/>
            </p:cNvSpPr>
            <p:nvPr/>
          </p:nvSpPr>
          <p:spPr bwMode="auto">
            <a:xfrm flipH="1">
              <a:off x="704" y="1217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8" name="Freeform 117"/>
            <p:cNvSpPr>
              <a:spLocks/>
            </p:cNvSpPr>
            <p:nvPr/>
          </p:nvSpPr>
          <p:spPr bwMode="auto">
            <a:xfrm>
              <a:off x="715" y="1217"/>
              <a:ext cx="14" cy="28"/>
            </a:xfrm>
            <a:custGeom>
              <a:avLst/>
              <a:gdLst>
                <a:gd name="T0" fmla="*/ 2 w 27"/>
                <a:gd name="T1" fmla="*/ 4 h 55"/>
                <a:gd name="T2" fmla="*/ 2 w 27"/>
                <a:gd name="T3" fmla="*/ 3 h 55"/>
                <a:gd name="T4" fmla="*/ 2 w 27"/>
                <a:gd name="T5" fmla="*/ 2 h 55"/>
                <a:gd name="T6" fmla="*/ 2 w 27"/>
                <a:gd name="T7" fmla="*/ 1 h 55"/>
                <a:gd name="T8" fmla="*/ 1 w 27"/>
                <a:gd name="T9" fmla="*/ 1 h 55"/>
                <a:gd name="T10" fmla="*/ 0 w 27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55">
                  <a:moveTo>
                    <a:pt x="25" y="55"/>
                  </a:moveTo>
                  <a:lnTo>
                    <a:pt x="27" y="38"/>
                  </a:lnTo>
                  <a:lnTo>
                    <a:pt x="26" y="23"/>
                  </a:lnTo>
                  <a:lnTo>
                    <a:pt x="20" y="11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9" name="Line 118"/>
            <p:cNvSpPr>
              <a:spLocks noChangeShapeType="1"/>
            </p:cNvSpPr>
            <p:nvPr/>
          </p:nvSpPr>
          <p:spPr bwMode="auto">
            <a:xfrm flipH="1">
              <a:off x="725" y="1245"/>
              <a:ext cx="4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0" name="Freeform 119"/>
            <p:cNvSpPr>
              <a:spLocks/>
            </p:cNvSpPr>
            <p:nvPr/>
          </p:nvSpPr>
          <p:spPr bwMode="auto">
            <a:xfrm>
              <a:off x="697" y="1256"/>
              <a:ext cx="28" cy="28"/>
            </a:xfrm>
            <a:custGeom>
              <a:avLst/>
              <a:gdLst>
                <a:gd name="T0" fmla="*/ 0 w 53"/>
                <a:gd name="T1" fmla="*/ 4 h 55"/>
                <a:gd name="T2" fmla="*/ 1 w 53"/>
                <a:gd name="T3" fmla="*/ 4 h 55"/>
                <a:gd name="T4" fmla="*/ 2 w 53"/>
                <a:gd name="T5" fmla="*/ 3 h 55"/>
                <a:gd name="T6" fmla="*/ 3 w 53"/>
                <a:gd name="T7" fmla="*/ 2 h 55"/>
                <a:gd name="T8" fmla="*/ 4 w 53"/>
                <a:gd name="T9" fmla="*/ 2 h 55"/>
                <a:gd name="T10" fmla="*/ 4 w 5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lnTo>
                    <a:pt x="13" y="52"/>
                  </a:lnTo>
                  <a:lnTo>
                    <a:pt x="25" y="45"/>
                  </a:lnTo>
                  <a:lnTo>
                    <a:pt x="37" y="32"/>
                  </a:lnTo>
                  <a:lnTo>
                    <a:pt x="47" y="17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1" name="Line 120"/>
            <p:cNvSpPr>
              <a:spLocks noChangeShapeType="1"/>
            </p:cNvSpPr>
            <p:nvPr/>
          </p:nvSpPr>
          <p:spPr bwMode="auto">
            <a:xfrm flipH="1">
              <a:off x="679" y="1284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92" name="Line 121"/>
            <p:cNvSpPr>
              <a:spLocks noChangeShapeType="1"/>
            </p:cNvSpPr>
            <p:nvPr/>
          </p:nvSpPr>
          <p:spPr bwMode="auto">
            <a:xfrm flipV="1">
              <a:off x="771" y="1160"/>
              <a:ext cx="1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34" name="Group 122"/>
          <p:cNvGrpSpPr>
            <a:grpSpLocks/>
          </p:cNvGrpSpPr>
          <p:nvPr/>
        </p:nvGrpSpPr>
        <p:grpSpPr bwMode="auto">
          <a:xfrm>
            <a:off x="2914650" y="1971675"/>
            <a:ext cx="269875" cy="285750"/>
            <a:chOff x="1836" y="1242"/>
            <a:chExt cx="170" cy="180"/>
          </a:xfrm>
        </p:grpSpPr>
        <p:sp>
          <p:nvSpPr>
            <p:cNvPr id="95380" name="Freeform 123"/>
            <p:cNvSpPr>
              <a:spLocks/>
            </p:cNvSpPr>
            <p:nvPr/>
          </p:nvSpPr>
          <p:spPr bwMode="auto">
            <a:xfrm>
              <a:off x="1953" y="1242"/>
              <a:ext cx="53" cy="56"/>
            </a:xfrm>
            <a:custGeom>
              <a:avLst/>
              <a:gdLst>
                <a:gd name="T0" fmla="*/ 6 w 109"/>
                <a:gd name="T1" fmla="*/ 4 h 110"/>
                <a:gd name="T2" fmla="*/ 6 w 109"/>
                <a:gd name="T3" fmla="*/ 3 h 110"/>
                <a:gd name="T4" fmla="*/ 5 w 109"/>
                <a:gd name="T5" fmla="*/ 1 h 110"/>
                <a:gd name="T6" fmla="*/ 4 w 109"/>
                <a:gd name="T7" fmla="*/ 1 h 110"/>
                <a:gd name="T8" fmla="*/ 3 w 109"/>
                <a:gd name="T9" fmla="*/ 0 h 110"/>
                <a:gd name="T10" fmla="*/ 2 w 109"/>
                <a:gd name="T11" fmla="*/ 1 h 110"/>
                <a:gd name="T12" fmla="*/ 1 w 109"/>
                <a:gd name="T13" fmla="*/ 1 h 110"/>
                <a:gd name="T14" fmla="*/ 0 w 109"/>
                <a:gd name="T15" fmla="*/ 3 h 110"/>
                <a:gd name="T16" fmla="*/ 0 w 109"/>
                <a:gd name="T17" fmla="*/ 4 h 110"/>
                <a:gd name="T18" fmla="*/ 0 w 109"/>
                <a:gd name="T19" fmla="*/ 5 h 110"/>
                <a:gd name="T20" fmla="*/ 1 w 109"/>
                <a:gd name="T21" fmla="*/ 6 h 110"/>
                <a:gd name="T22" fmla="*/ 2 w 109"/>
                <a:gd name="T23" fmla="*/ 7 h 110"/>
                <a:gd name="T24" fmla="*/ 3 w 109"/>
                <a:gd name="T25" fmla="*/ 8 h 110"/>
                <a:gd name="T26" fmla="*/ 4 w 109"/>
                <a:gd name="T27" fmla="*/ 7 h 110"/>
                <a:gd name="T28" fmla="*/ 5 w 109"/>
                <a:gd name="T29" fmla="*/ 6 h 110"/>
                <a:gd name="T30" fmla="*/ 6 w 109"/>
                <a:gd name="T31" fmla="*/ 5 h 110"/>
                <a:gd name="T32" fmla="*/ 6 w 109"/>
                <a:gd name="T33" fmla="*/ 4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10">
                  <a:moveTo>
                    <a:pt x="109" y="56"/>
                  </a:moveTo>
                  <a:lnTo>
                    <a:pt x="104" y="34"/>
                  </a:lnTo>
                  <a:lnTo>
                    <a:pt x="93" y="16"/>
                  </a:lnTo>
                  <a:lnTo>
                    <a:pt x="75" y="5"/>
                  </a:lnTo>
                  <a:lnTo>
                    <a:pt x="54" y="0"/>
                  </a:lnTo>
                  <a:lnTo>
                    <a:pt x="33" y="5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6"/>
                  </a:lnTo>
                  <a:lnTo>
                    <a:pt x="4" y="76"/>
                  </a:lnTo>
                  <a:lnTo>
                    <a:pt x="16" y="94"/>
                  </a:lnTo>
                  <a:lnTo>
                    <a:pt x="33" y="106"/>
                  </a:lnTo>
                  <a:lnTo>
                    <a:pt x="54" y="110"/>
                  </a:lnTo>
                  <a:lnTo>
                    <a:pt x="75" y="106"/>
                  </a:lnTo>
                  <a:lnTo>
                    <a:pt x="93" y="94"/>
                  </a:lnTo>
                  <a:lnTo>
                    <a:pt x="104" y="76"/>
                  </a:lnTo>
                  <a:lnTo>
                    <a:pt x="109" y="5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1" name="Freeform 124"/>
            <p:cNvSpPr>
              <a:spLocks/>
            </p:cNvSpPr>
            <p:nvPr/>
          </p:nvSpPr>
          <p:spPr bwMode="auto">
            <a:xfrm>
              <a:off x="1836" y="1298"/>
              <a:ext cx="50" cy="99"/>
            </a:xfrm>
            <a:custGeom>
              <a:avLst/>
              <a:gdLst>
                <a:gd name="T0" fmla="*/ 7 w 95"/>
                <a:gd name="T1" fmla="*/ 0 h 192"/>
                <a:gd name="T2" fmla="*/ 0 w 95"/>
                <a:gd name="T3" fmla="*/ 13 h 192"/>
                <a:gd name="T4" fmla="*/ 7 w 95"/>
                <a:gd name="T5" fmla="*/ 1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92">
                  <a:moveTo>
                    <a:pt x="89" y="0"/>
                  </a:moveTo>
                  <a:lnTo>
                    <a:pt x="0" y="192"/>
                  </a:lnTo>
                  <a:lnTo>
                    <a:pt x="95" y="1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2" name="Line 125"/>
            <p:cNvSpPr>
              <a:spLocks noChangeShapeType="1"/>
            </p:cNvSpPr>
            <p:nvPr/>
          </p:nvSpPr>
          <p:spPr bwMode="auto">
            <a:xfrm flipH="1">
              <a:off x="1865" y="1369"/>
              <a:ext cx="14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83" name="Line 126"/>
            <p:cNvSpPr>
              <a:spLocks noChangeShapeType="1"/>
            </p:cNvSpPr>
            <p:nvPr/>
          </p:nvSpPr>
          <p:spPr bwMode="auto">
            <a:xfrm flipV="1">
              <a:off x="1932" y="1298"/>
              <a:ext cx="14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39" name="Group 127"/>
          <p:cNvGrpSpPr>
            <a:grpSpLocks/>
          </p:cNvGrpSpPr>
          <p:nvPr/>
        </p:nvGrpSpPr>
        <p:grpSpPr bwMode="auto">
          <a:xfrm>
            <a:off x="1735138" y="5808663"/>
            <a:ext cx="95250" cy="336550"/>
            <a:chOff x="1093" y="3659"/>
            <a:chExt cx="60" cy="212"/>
          </a:xfrm>
        </p:grpSpPr>
        <p:sp>
          <p:nvSpPr>
            <p:cNvPr id="95378" name="Freeform 128"/>
            <p:cNvSpPr>
              <a:spLocks/>
            </p:cNvSpPr>
            <p:nvPr/>
          </p:nvSpPr>
          <p:spPr bwMode="auto">
            <a:xfrm>
              <a:off x="1115" y="3726"/>
              <a:ext cx="38" cy="145"/>
            </a:xfrm>
            <a:custGeom>
              <a:avLst/>
              <a:gdLst>
                <a:gd name="T0" fmla="*/ 0 w 77"/>
                <a:gd name="T1" fmla="*/ 19 h 286"/>
                <a:gd name="T2" fmla="*/ 4 w 77"/>
                <a:gd name="T3" fmla="*/ 0 h 286"/>
                <a:gd name="T4" fmla="*/ 1 w 77"/>
                <a:gd name="T5" fmla="*/ 4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286">
                  <a:moveTo>
                    <a:pt x="0" y="286"/>
                  </a:moveTo>
                  <a:lnTo>
                    <a:pt x="77" y="0"/>
                  </a:lnTo>
                  <a:lnTo>
                    <a:pt x="16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9" name="Freeform 129"/>
            <p:cNvSpPr>
              <a:spLocks/>
            </p:cNvSpPr>
            <p:nvPr/>
          </p:nvSpPr>
          <p:spPr bwMode="auto">
            <a:xfrm>
              <a:off x="1093" y="3659"/>
              <a:ext cx="53" cy="56"/>
            </a:xfrm>
            <a:custGeom>
              <a:avLst/>
              <a:gdLst>
                <a:gd name="T0" fmla="*/ 6 w 109"/>
                <a:gd name="T1" fmla="*/ 4 h 110"/>
                <a:gd name="T2" fmla="*/ 6 w 109"/>
                <a:gd name="T3" fmla="*/ 3 h 110"/>
                <a:gd name="T4" fmla="*/ 5 w 109"/>
                <a:gd name="T5" fmla="*/ 1 h 110"/>
                <a:gd name="T6" fmla="*/ 4 w 109"/>
                <a:gd name="T7" fmla="*/ 1 h 110"/>
                <a:gd name="T8" fmla="*/ 3 w 109"/>
                <a:gd name="T9" fmla="*/ 0 h 110"/>
                <a:gd name="T10" fmla="*/ 2 w 109"/>
                <a:gd name="T11" fmla="*/ 1 h 110"/>
                <a:gd name="T12" fmla="*/ 0 w 109"/>
                <a:gd name="T13" fmla="*/ 1 h 110"/>
                <a:gd name="T14" fmla="*/ 0 w 109"/>
                <a:gd name="T15" fmla="*/ 3 h 110"/>
                <a:gd name="T16" fmla="*/ 0 w 109"/>
                <a:gd name="T17" fmla="*/ 4 h 110"/>
                <a:gd name="T18" fmla="*/ 0 w 109"/>
                <a:gd name="T19" fmla="*/ 5 h 110"/>
                <a:gd name="T20" fmla="*/ 0 w 109"/>
                <a:gd name="T21" fmla="*/ 6 h 110"/>
                <a:gd name="T22" fmla="*/ 2 w 109"/>
                <a:gd name="T23" fmla="*/ 7 h 110"/>
                <a:gd name="T24" fmla="*/ 3 w 109"/>
                <a:gd name="T25" fmla="*/ 8 h 110"/>
                <a:gd name="T26" fmla="*/ 4 w 109"/>
                <a:gd name="T27" fmla="*/ 7 h 110"/>
                <a:gd name="T28" fmla="*/ 5 w 109"/>
                <a:gd name="T29" fmla="*/ 6 h 110"/>
                <a:gd name="T30" fmla="*/ 6 w 109"/>
                <a:gd name="T31" fmla="*/ 5 h 110"/>
                <a:gd name="T32" fmla="*/ 6 w 109"/>
                <a:gd name="T33" fmla="*/ 4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10">
                  <a:moveTo>
                    <a:pt x="109" y="54"/>
                  </a:moveTo>
                  <a:lnTo>
                    <a:pt x="105" y="34"/>
                  </a:lnTo>
                  <a:lnTo>
                    <a:pt x="93" y="16"/>
                  </a:lnTo>
                  <a:lnTo>
                    <a:pt x="75" y="4"/>
                  </a:lnTo>
                  <a:lnTo>
                    <a:pt x="54" y="0"/>
                  </a:lnTo>
                  <a:lnTo>
                    <a:pt x="34" y="4"/>
                  </a:lnTo>
                  <a:lnTo>
                    <a:pt x="15" y="16"/>
                  </a:lnTo>
                  <a:lnTo>
                    <a:pt x="4" y="34"/>
                  </a:lnTo>
                  <a:lnTo>
                    <a:pt x="0" y="54"/>
                  </a:lnTo>
                  <a:lnTo>
                    <a:pt x="4" y="75"/>
                  </a:lnTo>
                  <a:lnTo>
                    <a:pt x="15" y="94"/>
                  </a:lnTo>
                  <a:lnTo>
                    <a:pt x="34" y="105"/>
                  </a:lnTo>
                  <a:lnTo>
                    <a:pt x="54" y="110"/>
                  </a:lnTo>
                  <a:lnTo>
                    <a:pt x="75" y="105"/>
                  </a:lnTo>
                  <a:lnTo>
                    <a:pt x="93" y="94"/>
                  </a:lnTo>
                  <a:lnTo>
                    <a:pt x="105" y="75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242" name="Line 130"/>
          <p:cNvSpPr>
            <a:spLocks noChangeShapeType="1"/>
          </p:cNvSpPr>
          <p:nvPr/>
        </p:nvSpPr>
        <p:spPr bwMode="auto">
          <a:xfrm>
            <a:off x="719138" y="5853113"/>
            <a:ext cx="25558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43" name="Line 131"/>
          <p:cNvSpPr>
            <a:spLocks noChangeShapeType="1"/>
          </p:cNvSpPr>
          <p:nvPr/>
        </p:nvSpPr>
        <p:spPr bwMode="auto">
          <a:xfrm flipV="1">
            <a:off x="3275013" y="2852738"/>
            <a:ext cx="0" cy="30003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44" name="Freeform 132"/>
          <p:cNvSpPr>
            <a:spLocks/>
          </p:cNvSpPr>
          <p:nvPr/>
        </p:nvSpPr>
        <p:spPr bwMode="auto">
          <a:xfrm>
            <a:off x="719138" y="1571625"/>
            <a:ext cx="2555875" cy="1281113"/>
          </a:xfrm>
          <a:custGeom>
            <a:avLst/>
            <a:gdLst>
              <a:gd name="T0" fmla="*/ 2147483647 w 3181"/>
              <a:gd name="T1" fmla="*/ 2147483647 h 1592"/>
              <a:gd name="T2" fmla="*/ 2147483647 w 3181"/>
              <a:gd name="T3" fmla="*/ 2147483647 h 1592"/>
              <a:gd name="T4" fmla="*/ 2147483647 w 3181"/>
              <a:gd name="T5" fmla="*/ 2147483647 h 1592"/>
              <a:gd name="T6" fmla="*/ 2147483647 w 3181"/>
              <a:gd name="T7" fmla="*/ 2147483647 h 1592"/>
              <a:gd name="T8" fmla="*/ 2147483647 w 3181"/>
              <a:gd name="T9" fmla="*/ 2147483647 h 1592"/>
              <a:gd name="T10" fmla="*/ 2147483647 w 3181"/>
              <a:gd name="T11" fmla="*/ 2147483647 h 1592"/>
              <a:gd name="T12" fmla="*/ 2147483647 w 3181"/>
              <a:gd name="T13" fmla="*/ 2147483647 h 1592"/>
              <a:gd name="T14" fmla="*/ 2147483647 w 3181"/>
              <a:gd name="T15" fmla="*/ 2147483647 h 1592"/>
              <a:gd name="T16" fmla="*/ 2147483647 w 3181"/>
              <a:gd name="T17" fmla="*/ 2147483647 h 1592"/>
              <a:gd name="T18" fmla="*/ 2147483647 w 3181"/>
              <a:gd name="T19" fmla="*/ 2147483647 h 1592"/>
              <a:gd name="T20" fmla="*/ 2147483647 w 3181"/>
              <a:gd name="T21" fmla="*/ 2147483647 h 1592"/>
              <a:gd name="T22" fmla="*/ 2147483647 w 3181"/>
              <a:gd name="T23" fmla="*/ 2147483647 h 1592"/>
              <a:gd name="T24" fmla="*/ 2147483647 w 3181"/>
              <a:gd name="T25" fmla="*/ 2147483647 h 1592"/>
              <a:gd name="T26" fmla="*/ 2147483647 w 3181"/>
              <a:gd name="T27" fmla="*/ 2147483647 h 1592"/>
              <a:gd name="T28" fmla="*/ 2147483647 w 3181"/>
              <a:gd name="T29" fmla="*/ 2147483647 h 1592"/>
              <a:gd name="T30" fmla="*/ 2147483647 w 3181"/>
              <a:gd name="T31" fmla="*/ 2147483647 h 1592"/>
              <a:gd name="T32" fmla="*/ 2147483647 w 3181"/>
              <a:gd name="T33" fmla="*/ 2147483647 h 1592"/>
              <a:gd name="T34" fmla="*/ 2147483647 w 3181"/>
              <a:gd name="T35" fmla="*/ 2147483647 h 1592"/>
              <a:gd name="T36" fmla="*/ 2147483647 w 3181"/>
              <a:gd name="T37" fmla="*/ 2147483647 h 1592"/>
              <a:gd name="T38" fmla="*/ 2147483647 w 3181"/>
              <a:gd name="T39" fmla="*/ 2147483647 h 1592"/>
              <a:gd name="T40" fmla="*/ 2147483647 w 3181"/>
              <a:gd name="T41" fmla="*/ 2147483647 h 1592"/>
              <a:gd name="T42" fmla="*/ 2147483647 w 3181"/>
              <a:gd name="T43" fmla="*/ 2147483647 h 1592"/>
              <a:gd name="T44" fmla="*/ 2147483647 w 3181"/>
              <a:gd name="T45" fmla="*/ 0 h 1592"/>
              <a:gd name="T46" fmla="*/ 2147483647 w 3181"/>
              <a:gd name="T47" fmla="*/ 2147483647 h 1592"/>
              <a:gd name="T48" fmla="*/ 2147483647 w 3181"/>
              <a:gd name="T49" fmla="*/ 2147483647 h 1592"/>
              <a:gd name="T50" fmla="*/ 2147483647 w 3181"/>
              <a:gd name="T51" fmla="*/ 2147483647 h 1592"/>
              <a:gd name="T52" fmla="*/ 2147483647 w 3181"/>
              <a:gd name="T53" fmla="*/ 2147483647 h 1592"/>
              <a:gd name="T54" fmla="*/ 2147483647 w 3181"/>
              <a:gd name="T55" fmla="*/ 2147483647 h 1592"/>
              <a:gd name="T56" fmla="*/ 2147483647 w 3181"/>
              <a:gd name="T57" fmla="*/ 2147483647 h 1592"/>
              <a:gd name="T58" fmla="*/ 2147483647 w 3181"/>
              <a:gd name="T59" fmla="*/ 2147483647 h 1592"/>
              <a:gd name="T60" fmla="*/ 2147483647 w 3181"/>
              <a:gd name="T61" fmla="*/ 2147483647 h 1592"/>
              <a:gd name="T62" fmla="*/ 2147483647 w 3181"/>
              <a:gd name="T63" fmla="*/ 2147483647 h 1592"/>
              <a:gd name="T64" fmla="*/ 2147483647 w 3181"/>
              <a:gd name="T65" fmla="*/ 2147483647 h 1592"/>
              <a:gd name="T66" fmla="*/ 2147483647 w 3181"/>
              <a:gd name="T67" fmla="*/ 2147483647 h 1592"/>
              <a:gd name="T68" fmla="*/ 2147483647 w 3181"/>
              <a:gd name="T69" fmla="*/ 2147483647 h 1592"/>
              <a:gd name="T70" fmla="*/ 2147483647 w 3181"/>
              <a:gd name="T71" fmla="*/ 2147483647 h 1592"/>
              <a:gd name="T72" fmla="*/ 2147483647 w 3181"/>
              <a:gd name="T73" fmla="*/ 2147483647 h 1592"/>
              <a:gd name="T74" fmla="*/ 2147483647 w 3181"/>
              <a:gd name="T75" fmla="*/ 2147483647 h 1592"/>
              <a:gd name="T76" fmla="*/ 2147483647 w 3181"/>
              <a:gd name="T77" fmla="*/ 2147483647 h 1592"/>
              <a:gd name="T78" fmla="*/ 2147483647 w 3181"/>
              <a:gd name="T79" fmla="*/ 2147483647 h 1592"/>
              <a:gd name="T80" fmla="*/ 2147483647 w 3181"/>
              <a:gd name="T81" fmla="*/ 2147483647 h 1592"/>
              <a:gd name="T82" fmla="*/ 2147483647 w 3181"/>
              <a:gd name="T83" fmla="*/ 2147483647 h 1592"/>
              <a:gd name="T84" fmla="*/ 2147483647 w 3181"/>
              <a:gd name="T85" fmla="*/ 2147483647 h 1592"/>
              <a:gd name="T86" fmla="*/ 2147483647 w 3181"/>
              <a:gd name="T87" fmla="*/ 2147483647 h 1592"/>
              <a:gd name="T88" fmla="*/ 0 w 3181"/>
              <a:gd name="T89" fmla="*/ 2147483647 h 159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3181" h="1592">
                <a:moveTo>
                  <a:pt x="3181" y="1592"/>
                </a:moveTo>
                <a:lnTo>
                  <a:pt x="3178" y="1478"/>
                </a:lnTo>
                <a:lnTo>
                  <a:pt x="3165" y="1365"/>
                </a:lnTo>
                <a:lnTo>
                  <a:pt x="3145" y="1253"/>
                </a:lnTo>
                <a:lnTo>
                  <a:pt x="3117" y="1144"/>
                </a:lnTo>
                <a:lnTo>
                  <a:pt x="3081" y="1035"/>
                </a:lnTo>
                <a:lnTo>
                  <a:pt x="3038" y="931"/>
                </a:lnTo>
                <a:lnTo>
                  <a:pt x="2988" y="828"/>
                </a:lnTo>
                <a:lnTo>
                  <a:pt x="2929" y="732"/>
                </a:lnTo>
                <a:lnTo>
                  <a:pt x="2864" y="638"/>
                </a:lnTo>
                <a:lnTo>
                  <a:pt x="2794" y="549"/>
                </a:lnTo>
                <a:lnTo>
                  <a:pt x="2716" y="466"/>
                </a:lnTo>
                <a:lnTo>
                  <a:pt x="2633" y="389"/>
                </a:lnTo>
                <a:lnTo>
                  <a:pt x="2545" y="317"/>
                </a:lnTo>
                <a:lnTo>
                  <a:pt x="2451" y="252"/>
                </a:lnTo>
                <a:lnTo>
                  <a:pt x="2353" y="195"/>
                </a:lnTo>
                <a:lnTo>
                  <a:pt x="2252" y="144"/>
                </a:lnTo>
                <a:lnTo>
                  <a:pt x="2147" y="100"/>
                </a:lnTo>
                <a:lnTo>
                  <a:pt x="2039" y="64"/>
                </a:lnTo>
                <a:lnTo>
                  <a:pt x="1929" y="36"/>
                </a:lnTo>
                <a:lnTo>
                  <a:pt x="1817" y="16"/>
                </a:lnTo>
                <a:lnTo>
                  <a:pt x="1704" y="4"/>
                </a:lnTo>
                <a:lnTo>
                  <a:pt x="1590" y="0"/>
                </a:lnTo>
                <a:lnTo>
                  <a:pt x="1478" y="4"/>
                </a:lnTo>
                <a:lnTo>
                  <a:pt x="1365" y="16"/>
                </a:lnTo>
                <a:lnTo>
                  <a:pt x="1253" y="36"/>
                </a:lnTo>
                <a:lnTo>
                  <a:pt x="1143" y="64"/>
                </a:lnTo>
                <a:lnTo>
                  <a:pt x="1035" y="100"/>
                </a:lnTo>
                <a:lnTo>
                  <a:pt x="930" y="144"/>
                </a:lnTo>
                <a:lnTo>
                  <a:pt x="828" y="195"/>
                </a:lnTo>
                <a:lnTo>
                  <a:pt x="731" y="252"/>
                </a:lnTo>
                <a:lnTo>
                  <a:pt x="637" y="317"/>
                </a:lnTo>
                <a:lnTo>
                  <a:pt x="549" y="389"/>
                </a:lnTo>
                <a:lnTo>
                  <a:pt x="466" y="466"/>
                </a:lnTo>
                <a:lnTo>
                  <a:pt x="388" y="549"/>
                </a:lnTo>
                <a:lnTo>
                  <a:pt x="317" y="638"/>
                </a:lnTo>
                <a:lnTo>
                  <a:pt x="253" y="732"/>
                </a:lnTo>
                <a:lnTo>
                  <a:pt x="195" y="828"/>
                </a:lnTo>
                <a:lnTo>
                  <a:pt x="143" y="931"/>
                </a:lnTo>
                <a:lnTo>
                  <a:pt x="101" y="1035"/>
                </a:lnTo>
                <a:lnTo>
                  <a:pt x="65" y="1144"/>
                </a:lnTo>
                <a:lnTo>
                  <a:pt x="37" y="1253"/>
                </a:lnTo>
                <a:lnTo>
                  <a:pt x="17" y="1365"/>
                </a:lnTo>
                <a:lnTo>
                  <a:pt x="4" y="1478"/>
                </a:lnTo>
                <a:lnTo>
                  <a:pt x="0" y="1592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45" name="Line 133"/>
          <p:cNvSpPr>
            <a:spLocks noChangeShapeType="1"/>
          </p:cNvSpPr>
          <p:nvPr/>
        </p:nvSpPr>
        <p:spPr bwMode="auto">
          <a:xfrm>
            <a:off x="1774825" y="1292225"/>
            <a:ext cx="0" cy="303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246" name="Group 134"/>
          <p:cNvGrpSpPr>
            <a:grpSpLocks/>
          </p:cNvGrpSpPr>
          <p:nvPr/>
        </p:nvGrpSpPr>
        <p:grpSpPr bwMode="auto">
          <a:xfrm>
            <a:off x="1735138" y="1549400"/>
            <a:ext cx="112712" cy="320675"/>
            <a:chOff x="1093" y="976"/>
            <a:chExt cx="71" cy="202"/>
          </a:xfrm>
        </p:grpSpPr>
        <p:sp>
          <p:nvSpPr>
            <p:cNvPr id="95375" name="Freeform 135"/>
            <p:cNvSpPr>
              <a:spLocks/>
            </p:cNvSpPr>
            <p:nvPr/>
          </p:nvSpPr>
          <p:spPr bwMode="auto">
            <a:xfrm>
              <a:off x="1093" y="976"/>
              <a:ext cx="53" cy="57"/>
            </a:xfrm>
            <a:custGeom>
              <a:avLst/>
              <a:gdLst>
                <a:gd name="T0" fmla="*/ 6 w 109"/>
                <a:gd name="T1" fmla="*/ 4 h 109"/>
                <a:gd name="T2" fmla="*/ 6 w 109"/>
                <a:gd name="T3" fmla="*/ 3 h 109"/>
                <a:gd name="T4" fmla="*/ 5 w 109"/>
                <a:gd name="T5" fmla="*/ 1 h 109"/>
                <a:gd name="T6" fmla="*/ 4 w 109"/>
                <a:gd name="T7" fmla="*/ 1 h 109"/>
                <a:gd name="T8" fmla="*/ 3 w 109"/>
                <a:gd name="T9" fmla="*/ 0 h 109"/>
                <a:gd name="T10" fmla="*/ 2 w 109"/>
                <a:gd name="T11" fmla="*/ 1 h 109"/>
                <a:gd name="T12" fmla="*/ 0 w 109"/>
                <a:gd name="T13" fmla="*/ 1 h 109"/>
                <a:gd name="T14" fmla="*/ 0 w 109"/>
                <a:gd name="T15" fmla="*/ 3 h 109"/>
                <a:gd name="T16" fmla="*/ 0 w 109"/>
                <a:gd name="T17" fmla="*/ 4 h 109"/>
                <a:gd name="T18" fmla="*/ 0 w 109"/>
                <a:gd name="T19" fmla="*/ 6 h 109"/>
                <a:gd name="T20" fmla="*/ 0 w 109"/>
                <a:gd name="T21" fmla="*/ 7 h 109"/>
                <a:gd name="T22" fmla="*/ 2 w 109"/>
                <a:gd name="T23" fmla="*/ 8 h 109"/>
                <a:gd name="T24" fmla="*/ 3 w 109"/>
                <a:gd name="T25" fmla="*/ 8 h 109"/>
                <a:gd name="T26" fmla="*/ 4 w 109"/>
                <a:gd name="T27" fmla="*/ 8 h 109"/>
                <a:gd name="T28" fmla="*/ 5 w 109"/>
                <a:gd name="T29" fmla="*/ 7 h 109"/>
                <a:gd name="T30" fmla="*/ 6 w 109"/>
                <a:gd name="T31" fmla="*/ 6 h 109"/>
                <a:gd name="T32" fmla="*/ 6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5" y="33"/>
                  </a:lnTo>
                  <a:lnTo>
                    <a:pt x="93" y="16"/>
                  </a:lnTo>
                  <a:lnTo>
                    <a:pt x="75" y="4"/>
                  </a:lnTo>
                  <a:lnTo>
                    <a:pt x="54" y="0"/>
                  </a:lnTo>
                  <a:lnTo>
                    <a:pt x="34" y="4"/>
                  </a:lnTo>
                  <a:lnTo>
                    <a:pt x="15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5" y="93"/>
                  </a:lnTo>
                  <a:lnTo>
                    <a:pt x="34" y="105"/>
                  </a:lnTo>
                  <a:lnTo>
                    <a:pt x="54" y="109"/>
                  </a:lnTo>
                  <a:lnTo>
                    <a:pt x="75" y="105"/>
                  </a:lnTo>
                  <a:lnTo>
                    <a:pt x="93" y="93"/>
                  </a:lnTo>
                  <a:lnTo>
                    <a:pt x="105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6" name="Freeform 136"/>
            <p:cNvSpPr>
              <a:spLocks/>
            </p:cNvSpPr>
            <p:nvPr/>
          </p:nvSpPr>
          <p:spPr bwMode="auto">
            <a:xfrm>
              <a:off x="1097" y="1054"/>
              <a:ext cx="32" cy="124"/>
            </a:xfrm>
            <a:custGeom>
              <a:avLst/>
              <a:gdLst>
                <a:gd name="T0" fmla="*/ 0 w 66"/>
                <a:gd name="T1" fmla="*/ 16 h 244"/>
                <a:gd name="T2" fmla="*/ 4 w 66"/>
                <a:gd name="T3" fmla="*/ 0 h 244"/>
                <a:gd name="T4" fmla="*/ 0 w 66"/>
                <a:gd name="T5" fmla="*/ 4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4">
                  <a:moveTo>
                    <a:pt x="0" y="244"/>
                  </a:moveTo>
                  <a:lnTo>
                    <a:pt x="66" y="0"/>
                  </a:lnTo>
                  <a:lnTo>
                    <a:pt x="14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7" name="Line 137"/>
            <p:cNvSpPr>
              <a:spLocks noChangeShapeType="1"/>
            </p:cNvSpPr>
            <p:nvPr/>
          </p:nvSpPr>
          <p:spPr bwMode="auto">
            <a:xfrm flipV="1">
              <a:off x="1150" y="1054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50" name="Group 138"/>
          <p:cNvGrpSpPr>
            <a:grpSpLocks/>
          </p:cNvGrpSpPr>
          <p:nvPr/>
        </p:nvGrpSpPr>
        <p:grpSpPr bwMode="auto">
          <a:xfrm>
            <a:off x="2516188" y="4886325"/>
            <a:ext cx="168275" cy="338138"/>
            <a:chOff x="1585" y="3078"/>
            <a:chExt cx="106" cy="213"/>
          </a:xfrm>
        </p:grpSpPr>
        <p:sp>
          <p:nvSpPr>
            <p:cNvPr id="95373" name="Freeform 139"/>
            <p:cNvSpPr>
              <a:spLocks/>
            </p:cNvSpPr>
            <p:nvPr/>
          </p:nvSpPr>
          <p:spPr bwMode="auto">
            <a:xfrm>
              <a:off x="1585" y="3078"/>
              <a:ext cx="57" cy="57"/>
            </a:xfrm>
            <a:custGeom>
              <a:avLst/>
              <a:gdLst>
                <a:gd name="T0" fmla="*/ 8 w 109"/>
                <a:gd name="T1" fmla="*/ 4 h 109"/>
                <a:gd name="T2" fmla="*/ 8 w 109"/>
                <a:gd name="T3" fmla="*/ 3 h 109"/>
                <a:gd name="T4" fmla="*/ 7 w 109"/>
                <a:gd name="T5" fmla="*/ 1 h 109"/>
                <a:gd name="T6" fmla="*/ 5 w 109"/>
                <a:gd name="T7" fmla="*/ 1 h 109"/>
                <a:gd name="T8" fmla="*/ 4 w 109"/>
                <a:gd name="T9" fmla="*/ 0 h 109"/>
                <a:gd name="T10" fmla="*/ 3 w 109"/>
                <a:gd name="T11" fmla="*/ 1 h 109"/>
                <a:gd name="T12" fmla="*/ 1 w 109"/>
                <a:gd name="T13" fmla="*/ 1 h 109"/>
                <a:gd name="T14" fmla="*/ 1 w 109"/>
                <a:gd name="T15" fmla="*/ 3 h 109"/>
                <a:gd name="T16" fmla="*/ 0 w 109"/>
                <a:gd name="T17" fmla="*/ 4 h 109"/>
                <a:gd name="T18" fmla="*/ 1 w 109"/>
                <a:gd name="T19" fmla="*/ 6 h 109"/>
                <a:gd name="T20" fmla="*/ 1 w 109"/>
                <a:gd name="T21" fmla="*/ 7 h 109"/>
                <a:gd name="T22" fmla="*/ 3 w 109"/>
                <a:gd name="T23" fmla="*/ 8 h 109"/>
                <a:gd name="T24" fmla="*/ 4 w 109"/>
                <a:gd name="T25" fmla="*/ 8 h 109"/>
                <a:gd name="T26" fmla="*/ 5 w 109"/>
                <a:gd name="T27" fmla="*/ 8 h 109"/>
                <a:gd name="T28" fmla="*/ 7 w 109"/>
                <a:gd name="T29" fmla="*/ 7 h 109"/>
                <a:gd name="T30" fmla="*/ 8 w 109"/>
                <a:gd name="T31" fmla="*/ 6 h 109"/>
                <a:gd name="T32" fmla="*/ 8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4" y="33"/>
                  </a:lnTo>
                  <a:lnTo>
                    <a:pt x="93" y="16"/>
                  </a:lnTo>
                  <a:lnTo>
                    <a:pt x="74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3" y="104"/>
                  </a:lnTo>
                  <a:lnTo>
                    <a:pt x="54" y="109"/>
                  </a:lnTo>
                  <a:lnTo>
                    <a:pt x="74" y="104"/>
                  </a:lnTo>
                  <a:lnTo>
                    <a:pt x="93" y="93"/>
                  </a:lnTo>
                  <a:lnTo>
                    <a:pt x="104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4" name="Freeform 140"/>
            <p:cNvSpPr>
              <a:spLocks/>
            </p:cNvSpPr>
            <p:nvPr/>
          </p:nvSpPr>
          <p:spPr bwMode="auto">
            <a:xfrm>
              <a:off x="1614" y="3146"/>
              <a:ext cx="77" cy="145"/>
            </a:xfrm>
            <a:custGeom>
              <a:avLst/>
              <a:gdLst>
                <a:gd name="T0" fmla="*/ 0 w 156"/>
                <a:gd name="T1" fmla="*/ 19 h 286"/>
                <a:gd name="T2" fmla="*/ 2 w 156"/>
                <a:gd name="T3" fmla="*/ 19 h 286"/>
                <a:gd name="T4" fmla="*/ 3 w 156"/>
                <a:gd name="T5" fmla="*/ 19 h 286"/>
                <a:gd name="T6" fmla="*/ 4 w 156"/>
                <a:gd name="T7" fmla="*/ 18 h 286"/>
                <a:gd name="T8" fmla="*/ 5 w 156"/>
                <a:gd name="T9" fmla="*/ 17 h 286"/>
                <a:gd name="T10" fmla="*/ 6 w 156"/>
                <a:gd name="T11" fmla="*/ 16 h 286"/>
                <a:gd name="T12" fmla="*/ 6 w 156"/>
                <a:gd name="T13" fmla="*/ 15 h 286"/>
                <a:gd name="T14" fmla="*/ 7 w 156"/>
                <a:gd name="T15" fmla="*/ 13 h 286"/>
                <a:gd name="T16" fmla="*/ 7 w 156"/>
                <a:gd name="T17" fmla="*/ 11 h 286"/>
                <a:gd name="T18" fmla="*/ 7 w 156"/>
                <a:gd name="T19" fmla="*/ 10 h 286"/>
                <a:gd name="T20" fmla="*/ 6 w 156"/>
                <a:gd name="T21" fmla="*/ 9 h 286"/>
                <a:gd name="T22" fmla="*/ 6 w 156"/>
                <a:gd name="T23" fmla="*/ 9 h 286"/>
                <a:gd name="T24" fmla="*/ 5 w 156"/>
                <a:gd name="T25" fmla="*/ 8 h 286"/>
                <a:gd name="T26" fmla="*/ 2 w 156"/>
                <a:gd name="T27" fmla="*/ 8 h 286"/>
                <a:gd name="T28" fmla="*/ 4 w 156"/>
                <a:gd name="T29" fmla="*/ 0 h 286"/>
                <a:gd name="T30" fmla="*/ 9 w 156"/>
                <a:gd name="T31" fmla="*/ 0 h 2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6" h="286">
                  <a:moveTo>
                    <a:pt x="0" y="286"/>
                  </a:moveTo>
                  <a:lnTo>
                    <a:pt x="45" y="286"/>
                  </a:lnTo>
                  <a:lnTo>
                    <a:pt x="60" y="283"/>
                  </a:lnTo>
                  <a:lnTo>
                    <a:pt x="75" y="274"/>
                  </a:lnTo>
                  <a:lnTo>
                    <a:pt x="89" y="260"/>
                  </a:lnTo>
                  <a:lnTo>
                    <a:pt x="99" y="242"/>
                  </a:lnTo>
                  <a:lnTo>
                    <a:pt x="107" y="223"/>
                  </a:lnTo>
                  <a:lnTo>
                    <a:pt x="115" y="191"/>
                  </a:lnTo>
                  <a:lnTo>
                    <a:pt x="118" y="171"/>
                  </a:lnTo>
                  <a:lnTo>
                    <a:pt x="116" y="153"/>
                  </a:lnTo>
                  <a:lnTo>
                    <a:pt x="111" y="140"/>
                  </a:lnTo>
                  <a:lnTo>
                    <a:pt x="100" y="130"/>
                  </a:lnTo>
                  <a:lnTo>
                    <a:pt x="88" y="127"/>
                  </a:lnTo>
                  <a:lnTo>
                    <a:pt x="43" y="127"/>
                  </a:lnTo>
                  <a:lnTo>
                    <a:pt x="77" y="0"/>
                  </a:lnTo>
                  <a:lnTo>
                    <a:pt x="1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53" name="Group 141"/>
          <p:cNvGrpSpPr>
            <a:grpSpLocks/>
          </p:cNvGrpSpPr>
          <p:nvPr/>
        </p:nvGrpSpPr>
        <p:grpSpPr bwMode="auto">
          <a:xfrm>
            <a:off x="1179513" y="4886325"/>
            <a:ext cx="247650" cy="377825"/>
            <a:chOff x="743" y="3078"/>
            <a:chExt cx="156" cy="238"/>
          </a:xfrm>
        </p:grpSpPr>
        <p:sp>
          <p:nvSpPr>
            <p:cNvPr id="95369" name="Freeform 142"/>
            <p:cNvSpPr>
              <a:spLocks/>
            </p:cNvSpPr>
            <p:nvPr/>
          </p:nvSpPr>
          <p:spPr bwMode="auto">
            <a:xfrm>
              <a:off x="842" y="3078"/>
              <a:ext cx="57" cy="57"/>
            </a:xfrm>
            <a:custGeom>
              <a:avLst/>
              <a:gdLst>
                <a:gd name="T0" fmla="*/ 8 w 108"/>
                <a:gd name="T1" fmla="*/ 4 h 109"/>
                <a:gd name="T2" fmla="*/ 8 w 108"/>
                <a:gd name="T3" fmla="*/ 3 h 109"/>
                <a:gd name="T4" fmla="*/ 7 w 108"/>
                <a:gd name="T5" fmla="*/ 1 h 109"/>
                <a:gd name="T6" fmla="*/ 6 w 108"/>
                <a:gd name="T7" fmla="*/ 1 h 109"/>
                <a:gd name="T8" fmla="*/ 4 w 108"/>
                <a:gd name="T9" fmla="*/ 0 h 109"/>
                <a:gd name="T10" fmla="*/ 3 w 108"/>
                <a:gd name="T11" fmla="*/ 1 h 109"/>
                <a:gd name="T12" fmla="*/ 1 w 108"/>
                <a:gd name="T13" fmla="*/ 1 h 109"/>
                <a:gd name="T14" fmla="*/ 1 w 108"/>
                <a:gd name="T15" fmla="*/ 3 h 109"/>
                <a:gd name="T16" fmla="*/ 0 w 108"/>
                <a:gd name="T17" fmla="*/ 4 h 109"/>
                <a:gd name="T18" fmla="*/ 1 w 108"/>
                <a:gd name="T19" fmla="*/ 6 h 109"/>
                <a:gd name="T20" fmla="*/ 1 w 108"/>
                <a:gd name="T21" fmla="*/ 7 h 109"/>
                <a:gd name="T22" fmla="*/ 3 w 108"/>
                <a:gd name="T23" fmla="*/ 8 h 109"/>
                <a:gd name="T24" fmla="*/ 4 w 108"/>
                <a:gd name="T25" fmla="*/ 8 h 109"/>
                <a:gd name="T26" fmla="*/ 6 w 108"/>
                <a:gd name="T27" fmla="*/ 8 h 109"/>
                <a:gd name="T28" fmla="*/ 7 w 108"/>
                <a:gd name="T29" fmla="*/ 7 h 109"/>
                <a:gd name="T30" fmla="*/ 8 w 108"/>
                <a:gd name="T31" fmla="*/ 6 h 109"/>
                <a:gd name="T32" fmla="*/ 8 w 108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9">
                  <a:moveTo>
                    <a:pt x="108" y="54"/>
                  </a:moveTo>
                  <a:lnTo>
                    <a:pt x="104" y="33"/>
                  </a:lnTo>
                  <a:lnTo>
                    <a:pt x="92" y="16"/>
                  </a:lnTo>
                  <a:lnTo>
                    <a:pt x="75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3" y="104"/>
                  </a:lnTo>
                  <a:lnTo>
                    <a:pt x="54" y="109"/>
                  </a:lnTo>
                  <a:lnTo>
                    <a:pt x="75" y="104"/>
                  </a:lnTo>
                  <a:lnTo>
                    <a:pt x="92" y="93"/>
                  </a:lnTo>
                  <a:lnTo>
                    <a:pt x="104" y="76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0" name="Freeform 143"/>
            <p:cNvSpPr>
              <a:spLocks/>
            </p:cNvSpPr>
            <p:nvPr/>
          </p:nvSpPr>
          <p:spPr bwMode="auto">
            <a:xfrm>
              <a:off x="775" y="3170"/>
              <a:ext cx="28" cy="25"/>
            </a:xfrm>
            <a:custGeom>
              <a:avLst/>
              <a:gdLst>
                <a:gd name="T0" fmla="*/ 3 w 58"/>
                <a:gd name="T1" fmla="*/ 0 h 48"/>
                <a:gd name="T2" fmla="*/ 2 w 58"/>
                <a:gd name="T3" fmla="*/ 1 h 48"/>
                <a:gd name="T4" fmla="*/ 1 w 58"/>
                <a:gd name="T5" fmla="*/ 1 h 48"/>
                <a:gd name="T6" fmla="*/ 0 w 58"/>
                <a:gd name="T7" fmla="*/ 2 h 48"/>
                <a:gd name="T8" fmla="*/ 0 w 58"/>
                <a:gd name="T9" fmla="*/ 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8">
                  <a:moveTo>
                    <a:pt x="58" y="0"/>
                  </a:moveTo>
                  <a:lnTo>
                    <a:pt x="42" y="3"/>
                  </a:lnTo>
                  <a:lnTo>
                    <a:pt x="26" y="13"/>
                  </a:lnTo>
                  <a:lnTo>
                    <a:pt x="12" y="29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1" name="Freeform 144"/>
            <p:cNvSpPr>
              <a:spLocks/>
            </p:cNvSpPr>
            <p:nvPr/>
          </p:nvSpPr>
          <p:spPr bwMode="auto">
            <a:xfrm>
              <a:off x="803" y="3170"/>
              <a:ext cx="18" cy="50"/>
            </a:xfrm>
            <a:custGeom>
              <a:avLst/>
              <a:gdLst>
                <a:gd name="T0" fmla="*/ 1 w 30"/>
                <a:gd name="T1" fmla="*/ 7 h 97"/>
                <a:gd name="T2" fmla="*/ 3 w 30"/>
                <a:gd name="T3" fmla="*/ 6 h 97"/>
                <a:gd name="T4" fmla="*/ 4 w 30"/>
                <a:gd name="T5" fmla="*/ 4 h 97"/>
                <a:gd name="T6" fmla="*/ 4 w 30"/>
                <a:gd name="T7" fmla="*/ 3 h 97"/>
                <a:gd name="T8" fmla="*/ 4 w 30"/>
                <a:gd name="T9" fmla="*/ 2 h 97"/>
                <a:gd name="T10" fmla="*/ 3 w 30"/>
                <a:gd name="T11" fmla="*/ 1 h 97"/>
                <a:gd name="T12" fmla="*/ 1 w 30"/>
                <a:gd name="T13" fmla="*/ 1 h 97"/>
                <a:gd name="T14" fmla="*/ 0 w 30"/>
                <a:gd name="T15" fmla="*/ 0 h 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97">
                  <a:moveTo>
                    <a:pt x="12" y="97"/>
                  </a:moveTo>
                  <a:lnTo>
                    <a:pt x="21" y="80"/>
                  </a:lnTo>
                  <a:lnTo>
                    <a:pt x="28" y="61"/>
                  </a:lnTo>
                  <a:lnTo>
                    <a:pt x="30" y="42"/>
                  </a:lnTo>
                  <a:lnTo>
                    <a:pt x="28" y="25"/>
                  </a:lnTo>
                  <a:lnTo>
                    <a:pt x="22" y="12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72" name="Freeform 145"/>
            <p:cNvSpPr>
              <a:spLocks/>
            </p:cNvSpPr>
            <p:nvPr/>
          </p:nvSpPr>
          <p:spPr bwMode="auto">
            <a:xfrm>
              <a:off x="743" y="3220"/>
              <a:ext cx="67" cy="96"/>
            </a:xfrm>
            <a:custGeom>
              <a:avLst/>
              <a:gdLst>
                <a:gd name="T0" fmla="*/ 9 w 133"/>
                <a:gd name="T1" fmla="*/ 0 h 190"/>
                <a:gd name="T2" fmla="*/ 0 w 133"/>
                <a:gd name="T3" fmla="*/ 13 h 190"/>
                <a:gd name="T4" fmla="*/ 6 w 133"/>
                <a:gd name="T5" fmla="*/ 13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190">
                  <a:moveTo>
                    <a:pt x="133" y="0"/>
                  </a:moveTo>
                  <a:lnTo>
                    <a:pt x="0" y="190"/>
                  </a:lnTo>
                  <a:lnTo>
                    <a:pt x="88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258" name="Line 146"/>
          <p:cNvSpPr>
            <a:spLocks noChangeShapeType="1"/>
          </p:cNvSpPr>
          <p:nvPr/>
        </p:nvSpPr>
        <p:spPr bwMode="auto">
          <a:xfrm flipV="1">
            <a:off x="1381125" y="1403350"/>
            <a:ext cx="0" cy="35290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59" name="Line 147"/>
          <p:cNvSpPr>
            <a:spLocks noChangeShapeType="1"/>
          </p:cNvSpPr>
          <p:nvPr/>
        </p:nvSpPr>
        <p:spPr bwMode="auto">
          <a:xfrm flipV="1">
            <a:off x="2562225" y="1381125"/>
            <a:ext cx="0" cy="35512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260" name="Group 148"/>
          <p:cNvGrpSpPr>
            <a:grpSpLocks/>
          </p:cNvGrpSpPr>
          <p:nvPr/>
        </p:nvGrpSpPr>
        <p:grpSpPr bwMode="auto">
          <a:xfrm>
            <a:off x="1336675" y="1122363"/>
            <a:ext cx="207963" cy="320675"/>
            <a:chOff x="842" y="707"/>
            <a:chExt cx="131" cy="202"/>
          </a:xfrm>
        </p:grpSpPr>
        <p:sp>
          <p:nvSpPr>
            <p:cNvPr id="95364" name="Freeform 149"/>
            <p:cNvSpPr>
              <a:spLocks/>
            </p:cNvSpPr>
            <p:nvPr/>
          </p:nvSpPr>
          <p:spPr bwMode="auto">
            <a:xfrm>
              <a:off x="842" y="856"/>
              <a:ext cx="57" cy="53"/>
            </a:xfrm>
            <a:custGeom>
              <a:avLst/>
              <a:gdLst>
                <a:gd name="T0" fmla="*/ 8 w 108"/>
                <a:gd name="T1" fmla="*/ 3 h 108"/>
                <a:gd name="T2" fmla="*/ 8 w 108"/>
                <a:gd name="T3" fmla="*/ 2 h 108"/>
                <a:gd name="T4" fmla="*/ 7 w 108"/>
                <a:gd name="T5" fmla="*/ 1 h 108"/>
                <a:gd name="T6" fmla="*/ 6 w 108"/>
                <a:gd name="T7" fmla="*/ 0 h 108"/>
                <a:gd name="T8" fmla="*/ 4 w 108"/>
                <a:gd name="T9" fmla="*/ 0 h 108"/>
                <a:gd name="T10" fmla="*/ 3 w 108"/>
                <a:gd name="T11" fmla="*/ 0 h 108"/>
                <a:gd name="T12" fmla="*/ 1 w 108"/>
                <a:gd name="T13" fmla="*/ 1 h 108"/>
                <a:gd name="T14" fmla="*/ 1 w 108"/>
                <a:gd name="T15" fmla="*/ 2 h 108"/>
                <a:gd name="T16" fmla="*/ 0 w 108"/>
                <a:gd name="T17" fmla="*/ 3 h 108"/>
                <a:gd name="T18" fmla="*/ 1 w 108"/>
                <a:gd name="T19" fmla="*/ 4 h 108"/>
                <a:gd name="T20" fmla="*/ 1 w 108"/>
                <a:gd name="T21" fmla="*/ 5 h 108"/>
                <a:gd name="T22" fmla="*/ 3 w 108"/>
                <a:gd name="T23" fmla="*/ 6 h 108"/>
                <a:gd name="T24" fmla="*/ 4 w 108"/>
                <a:gd name="T25" fmla="*/ 6 h 108"/>
                <a:gd name="T26" fmla="*/ 6 w 108"/>
                <a:gd name="T27" fmla="*/ 6 h 108"/>
                <a:gd name="T28" fmla="*/ 7 w 108"/>
                <a:gd name="T29" fmla="*/ 5 h 108"/>
                <a:gd name="T30" fmla="*/ 8 w 108"/>
                <a:gd name="T31" fmla="*/ 4 h 108"/>
                <a:gd name="T32" fmla="*/ 8 w 108"/>
                <a:gd name="T33" fmla="*/ 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108">
                  <a:moveTo>
                    <a:pt x="108" y="54"/>
                  </a:moveTo>
                  <a:lnTo>
                    <a:pt x="104" y="34"/>
                  </a:lnTo>
                  <a:lnTo>
                    <a:pt x="92" y="16"/>
                  </a:lnTo>
                  <a:lnTo>
                    <a:pt x="75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4"/>
                  </a:lnTo>
                  <a:lnTo>
                    <a:pt x="4" y="75"/>
                  </a:lnTo>
                  <a:lnTo>
                    <a:pt x="16" y="92"/>
                  </a:lnTo>
                  <a:lnTo>
                    <a:pt x="33" y="105"/>
                  </a:lnTo>
                  <a:lnTo>
                    <a:pt x="54" y="108"/>
                  </a:lnTo>
                  <a:lnTo>
                    <a:pt x="75" y="105"/>
                  </a:lnTo>
                  <a:lnTo>
                    <a:pt x="92" y="92"/>
                  </a:lnTo>
                  <a:lnTo>
                    <a:pt x="104" y="75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5" name="Freeform 150"/>
            <p:cNvSpPr>
              <a:spLocks/>
            </p:cNvSpPr>
            <p:nvPr/>
          </p:nvSpPr>
          <p:spPr bwMode="auto">
            <a:xfrm>
              <a:off x="895" y="707"/>
              <a:ext cx="25" cy="18"/>
            </a:xfrm>
            <a:custGeom>
              <a:avLst/>
              <a:gdLst>
                <a:gd name="T0" fmla="*/ 4 w 49"/>
                <a:gd name="T1" fmla="*/ 0 h 40"/>
                <a:gd name="T2" fmla="*/ 3 w 49"/>
                <a:gd name="T3" fmla="*/ 0 h 40"/>
                <a:gd name="T4" fmla="*/ 2 w 49"/>
                <a:gd name="T5" fmla="*/ 0 h 40"/>
                <a:gd name="T6" fmla="*/ 1 w 49"/>
                <a:gd name="T7" fmla="*/ 1 h 40"/>
                <a:gd name="T8" fmla="*/ 0 w 49"/>
                <a:gd name="T9" fmla="*/ 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0">
                  <a:moveTo>
                    <a:pt x="49" y="0"/>
                  </a:moveTo>
                  <a:lnTo>
                    <a:pt x="35" y="2"/>
                  </a:lnTo>
                  <a:lnTo>
                    <a:pt x="21" y="10"/>
                  </a:lnTo>
                  <a:lnTo>
                    <a:pt x="9" y="24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6" name="Freeform 151"/>
            <p:cNvSpPr>
              <a:spLocks/>
            </p:cNvSpPr>
            <p:nvPr/>
          </p:nvSpPr>
          <p:spPr bwMode="auto">
            <a:xfrm>
              <a:off x="920" y="707"/>
              <a:ext cx="11" cy="39"/>
            </a:xfrm>
            <a:custGeom>
              <a:avLst/>
              <a:gdLst>
                <a:gd name="T0" fmla="*/ 0 w 25"/>
                <a:gd name="T1" fmla="*/ 4 h 83"/>
                <a:gd name="T2" fmla="*/ 1 w 25"/>
                <a:gd name="T3" fmla="*/ 3 h 83"/>
                <a:gd name="T4" fmla="*/ 1 w 25"/>
                <a:gd name="T5" fmla="*/ 2 h 83"/>
                <a:gd name="T6" fmla="*/ 1 w 25"/>
                <a:gd name="T7" fmla="*/ 2 h 83"/>
                <a:gd name="T8" fmla="*/ 1 w 25"/>
                <a:gd name="T9" fmla="*/ 1 h 83"/>
                <a:gd name="T10" fmla="*/ 1 w 25"/>
                <a:gd name="T11" fmla="*/ 0 h 83"/>
                <a:gd name="T12" fmla="*/ 0 w 25"/>
                <a:gd name="T13" fmla="*/ 0 h 83"/>
                <a:gd name="T14" fmla="*/ 0 w 25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83">
                  <a:moveTo>
                    <a:pt x="9" y="83"/>
                  </a:moveTo>
                  <a:lnTo>
                    <a:pt x="18" y="68"/>
                  </a:lnTo>
                  <a:lnTo>
                    <a:pt x="23" y="51"/>
                  </a:lnTo>
                  <a:lnTo>
                    <a:pt x="25" y="35"/>
                  </a:lnTo>
                  <a:lnTo>
                    <a:pt x="24" y="20"/>
                  </a:lnTo>
                  <a:lnTo>
                    <a:pt x="19" y="9"/>
                  </a:ln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7" name="Freeform 152"/>
            <p:cNvSpPr>
              <a:spLocks/>
            </p:cNvSpPr>
            <p:nvPr/>
          </p:nvSpPr>
          <p:spPr bwMode="auto">
            <a:xfrm>
              <a:off x="867" y="746"/>
              <a:ext cx="56" cy="82"/>
            </a:xfrm>
            <a:custGeom>
              <a:avLst/>
              <a:gdLst>
                <a:gd name="T0" fmla="*/ 7 w 114"/>
                <a:gd name="T1" fmla="*/ 0 h 161"/>
                <a:gd name="T2" fmla="*/ 0 w 114"/>
                <a:gd name="T3" fmla="*/ 11 h 161"/>
                <a:gd name="T4" fmla="*/ 4 w 114"/>
                <a:gd name="T5" fmla="*/ 11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61">
                  <a:moveTo>
                    <a:pt x="114" y="0"/>
                  </a:moveTo>
                  <a:lnTo>
                    <a:pt x="0" y="161"/>
                  </a:lnTo>
                  <a:lnTo>
                    <a:pt x="77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8" name="Line 153"/>
            <p:cNvSpPr>
              <a:spLocks noChangeShapeType="1"/>
            </p:cNvSpPr>
            <p:nvPr/>
          </p:nvSpPr>
          <p:spPr bwMode="auto">
            <a:xfrm flipV="1">
              <a:off x="959" y="707"/>
              <a:ext cx="1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66" name="Group 154"/>
          <p:cNvGrpSpPr>
            <a:grpSpLocks/>
          </p:cNvGrpSpPr>
          <p:nvPr/>
        </p:nvGrpSpPr>
        <p:grpSpPr bwMode="auto">
          <a:xfrm>
            <a:off x="2516188" y="1106488"/>
            <a:ext cx="287337" cy="319087"/>
            <a:chOff x="1585" y="697"/>
            <a:chExt cx="181" cy="201"/>
          </a:xfrm>
        </p:grpSpPr>
        <p:sp>
          <p:nvSpPr>
            <p:cNvPr id="95361" name="Freeform 155"/>
            <p:cNvSpPr>
              <a:spLocks/>
            </p:cNvSpPr>
            <p:nvPr/>
          </p:nvSpPr>
          <p:spPr bwMode="auto">
            <a:xfrm>
              <a:off x="1585" y="842"/>
              <a:ext cx="57" cy="56"/>
            </a:xfrm>
            <a:custGeom>
              <a:avLst/>
              <a:gdLst>
                <a:gd name="T0" fmla="*/ 8 w 109"/>
                <a:gd name="T1" fmla="*/ 4 h 109"/>
                <a:gd name="T2" fmla="*/ 8 w 109"/>
                <a:gd name="T3" fmla="*/ 3 h 109"/>
                <a:gd name="T4" fmla="*/ 7 w 109"/>
                <a:gd name="T5" fmla="*/ 1 h 109"/>
                <a:gd name="T6" fmla="*/ 5 w 109"/>
                <a:gd name="T7" fmla="*/ 1 h 109"/>
                <a:gd name="T8" fmla="*/ 4 w 109"/>
                <a:gd name="T9" fmla="*/ 0 h 109"/>
                <a:gd name="T10" fmla="*/ 3 w 109"/>
                <a:gd name="T11" fmla="*/ 1 h 109"/>
                <a:gd name="T12" fmla="*/ 1 w 109"/>
                <a:gd name="T13" fmla="*/ 1 h 109"/>
                <a:gd name="T14" fmla="*/ 1 w 109"/>
                <a:gd name="T15" fmla="*/ 3 h 109"/>
                <a:gd name="T16" fmla="*/ 0 w 109"/>
                <a:gd name="T17" fmla="*/ 4 h 109"/>
                <a:gd name="T18" fmla="*/ 1 w 109"/>
                <a:gd name="T19" fmla="*/ 5 h 109"/>
                <a:gd name="T20" fmla="*/ 1 w 109"/>
                <a:gd name="T21" fmla="*/ 7 h 109"/>
                <a:gd name="T22" fmla="*/ 3 w 109"/>
                <a:gd name="T23" fmla="*/ 7 h 109"/>
                <a:gd name="T24" fmla="*/ 4 w 109"/>
                <a:gd name="T25" fmla="*/ 8 h 109"/>
                <a:gd name="T26" fmla="*/ 5 w 109"/>
                <a:gd name="T27" fmla="*/ 7 h 109"/>
                <a:gd name="T28" fmla="*/ 7 w 109"/>
                <a:gd name="T29" fmla="*/ 7 h 109"/>
                <a:gd name="T30" fmla="*/ 8 w 109"/>
                <a:gd name="T31" fmla="*/ 5 h 109"/>
                <a:gd name="T32" fmla="*/ 8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4" y="33"/>
                  </a:lnTo>
                  <a:lnTo>
                    <a:pt x="93" y="16"/>
                  </a:lnTo>
                  <a:lnTo>
                    <a:pt x="74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3" y="104"/>
                  </a:lnTo>
                  <a:lnTo>
                    <a:pt x="54" y="109"/>
                  </a:lnTo>
                  <a:lnTo>
                    <a:pt x="74" y="104"/>
                  </a:lnTo>
                  <a:lnTo>
                    <a:pt x="93" y="93"/>
                  </a:lnTo>
                  <a:lnTo>
                    <a:pt x="104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2" name="Freeform 156"/>
            <p:cNvSpPr>
              <a:spLocks/>
            </p:cNvSpPr>
            <p:nvPr/>
          </p:nvSpPr>
          <p:spPr bwMode="auto">
            <a:xfrm>
              <a:off x="1660" y="697"/>
              <a:ext cx="67" cy="124"/>
            </a:xfrm>
            <a:custGeom>
              <a:avLst/>
              <a:gdLst>
                <a:gd name="T0" fmla="*/ 0 w 132"/>
                <a:gd name="T1" fmla="*/ 16 h 246"/>
                <a:gd name="T2" fmla="*/ 3 w 132"/>
                <a:gd name="T3" fmla="*/ 16 h 246"/>
                <a:gd name="T4" fmla="*/ 4 w 132"/>
                <a:gd name="T5" fmla="*/ 16 h 246"/>
                <a:gd name="T6" fmla="*/ 4 w 132"/>
                <a:gd name="T7" fmla="*/ 15 h 246"/>
                <a:gd name="T8" fmla="*/ 5 w 132"/>
                <a:gd name="T9" fmla="*/ 15 h 246"/>
                <a:gd name="T10" fmla="*/ 6 w 132"/>
                <a:gd name="T11" fmla="*/ 14 h 246"/>
                <a:gd name="T12" fmla="*/ 6 w 132"/>
                <a:gd name="T13" fmla="*/ 13 h 246"/>
                <a:gd name="T14" fmla="*/ 7 w 132"/>
                <a:gd name="T15" fmla="*/ 11 h 246"/>
                <a:gd name="T16" fmla="*/ 7 w 132"/>
                <a:gd name="T17" fmla="*/ 10 h 246"/>
                <a:gd name="T18" fmla="*/ 7 w 132"/>
                <a:gd name="T19" fmla="*/ 9 h 246"/>
                <a:gd name="T20" fmla="*/ 6 w 132"/>
                <a:gd name="T21" fmla="*/ 8 h 246"/>
                <a:gd name="T22" fmla="*/ 6 w 132"/>
                <a:gd name="T23" fmla="*/ 7 h 246"/>
                <a:gd name="T24" fmla="*/ 5 w 132"/>
                <a:gd name="T25" fmla="*/ 7 h 246"/>
                <a:gd name="T26" fmla="*/ 3 w 132"/>
                <a:gd name="T27" fmla="*/ 7 h 246"/>
                <a:gd name="T28" fmla="*/ 5 w 132"/>
                <a:gd name="T29" fmla="*/ 0 h 246"/>
                <a:gd name="T30" fmla="*/ 9 w 132"/>
                <a:gd name="T31" fmla="*/ 0 h 2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246">
                  <a:moveTo>
                    <a:pt x="0" y="246"/>
                  </a:moveTo>
                  <a:lnTo>
                    <a:pt x="38" y="246"/>
                  </a:lnTo>
                  <a:lnTo>
                    <a:pt x="50" y="243"/>
                  </a:lnTo>
                  <a:lnTo>
                    <a:pt x="63" y="236"/>
                  </a:lnTo>
                  <a:lnTo>
                    <a:pt x="74" y="224"/>
                  </a:lnTo>
                  <a:lnTo>
                    <a:pt x="84" y="208"/>
                  </a:lnTo>
                  <a:lnTo>
                    <a:pt x="90" y="192"/>
                  </a:lnTo>
                  <a:lnTo>
                    <a:pt x="98" y="164"/>
                  </a:lnTo>
                  <a:lnTo>
                    <a:pt x="100" y="147"/>
                  </a:lnTo>
                  <a:lnTo>
                    <a:pt x="99" y="132"/>
                  </a:lnTo>
                  <a:lnTo>
                    <a:pt x="94" y="121"/>
                  </a:lnTo>
                  <a:lnTo>
                    <a:pt x="85" y="112"/>
                  </a:lnTo>
                  <a:lnTo>
                    <a:pt x="74" y="110"/>
                  </a:lnTo>
                  <a:lnTo>
                    <a:pt x="36" y="110"/>
                  </a:lnTo>
                  <a:lnTo>
                    <a:pt x="65" y="0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3" name="Line 157"/>
            <p:cNvSpPr>
              <a:spLocks noChangeShapeType="1"/>
            </p:cNvSpPr>
            <p:nvPr/>
          </p:nvSpPr>
          <p:spPr bwMode="auto">
            <a:xfrm flipV="1">
              <a:off x="1752" y="697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70" name="Group 158"/>
          <p:cNvGrpSpPr>
            <a:grpSpLocks/>
          </p:cNvGrpSpPr>
          <p:nvPr/>
        </p:nvGrpSpPr>
        <p:grpSpPr bwMode="auto">
          <a:xfrm>
            <a:off x="1089025" y="1381125"/>
            <a:ext cx="685800" cy="382588"/>
            <a:chOff x="686" y="870"/>
            <a:chExt cx="432" cy="241"/>
          </a:xfrm>
        </p:grpSpPr>
        <p:sp>
          <p:nvSpPr>
            <p:cNvPr id="95357" name="Freeform 159"/>
            <p:cNvSpPr>
              <a:spLocks/>
            </p:cNvSpPr>
            <p:nvPr/>
          </p:nvSpPr>
          <p:spPr bwMode="auto">
            <a:xfrm>
              <a:off x="870" y="870"/>
              <a:ext cx="248" cy="135"/>
            </a:xfrm>
            <a:custGeom>
              <a:avLst/>
              <a:gdLst>
                <a:gd name="T0" fmla="*/ 32 w 492"/>
                <a:gd name="T1" fmla="*/ 18 h 264"/>
                <a:gd name="T2" fmla="*/ 29 w 492"/>
                <a:gd name="T3" fmla="*/ 14 h 264"/>
                <a:gd name="T4" fmla="*/ 26 w 492"/>
                <a:gd name="T5" fmla="*/ 11 h 264"/>
                <a:gd name="T6" fmla="*/ 24 w 492"/>
                <a:gd name="T7" fmla="*/ 8 h 264"/>
                <a:gd name="T8" fmla="*/ 21 w 492"/>
                <a:gd name="T9" fmla="*/ 5 h 264"/>
                <a:gd name="T10" fmla="*/ 18 w 492"/>
                <a:gd name="T11" fmla="*/ 3 h 264"/>
                <a:gd name="T12" fmla="*/ 15 w 492"/>
                <a:gd name="T13" fmla="*/ 2 h 264"/>
                <a:gd name="T14" fmla="*/ 12 w 492"/>
                <a:gd name="T15" fmla="*/ 1 h 264"/>
                <a:gd name="T16" fmla="*/ 9 w 492"/>
                <a:gd name="T17" fmla="*/ 0 h 264"/>
                <a:gd name="T18" fmla="*/ 6 w 492"/>
                <a:gd name="T19" fmla="*/ 1 h 264"/>
                <a:gd name="T20" fmla="*/ 3 w 492"/>
                <a:gd name="T21" fmla="*/ 1 h 264"/>
                <a:gd name="T22" fmla="*/ 0 w 492"/>
                <a:gd name="T23" fmla="*/ 2 h 2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2" h="264">
                  <a:moveTo>
                    <a:pt x="492" y="264"/>
                  </a:moveTo>
                  <a:lnTo>
                    <a:pt x="451" y="207"/>
                  </a:lnTo>
                  <a:lnTo>
                    <a:pt x="410" y="156"/>
                  </a:lnTo>
                  <a:lnTo>
                    <a:pt x="366" y="111"/>
                  </a:lnTo>
                  <a:lnTo>
                    <a:pt x="323" y="74"/>
                  </a:lnTo>
                  <a:lnTo>
                    <a:pt x="278" y="45"/>
                  </a:lnTo>
                  <a:lnTo>
                    <a:pt x="232" y="23"/>
                  </a:lnTo>
                  <a:lnTo>
                    <a:pt x="185" y="8"/>
                  </a:lnTo>
                  <a:lnTo>
                    <a:pt x="139" y="0"/>
                  </a:lnTo>
                  <a:lnTo>
                    <a:pt x="93" y="1"/>
                  </a:lnTo>
                  <a:lnTo>
                    <a:pt x="46" y="9"/>
                  </a:lnTo>
                  <a:lnTo>
                    <a:pt x="0" y="2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58" name="Freeform 160"/>
            <p:cNvSpPr>
              <a:spLocks/>
            </p:cNvSpPr>
            <p:nvPr/>
          </p:nvSpPr>
          <p:spPr bwMode="auto">
            <a:xfrm>
              <a:off x="803" y="884"/>
              <a:ext cx="67" cy="43"/>
            </a:xfrm>
            <a:custGeom>
              <a:avLst/>
              <a:gdLst>
                <a:gd name="T0" fmla="*/ 9 w 133"/>
                <a:gd name="T1" fmla="*/ 0 h 90"/>
                <a:gd name="T2" fmla="*/ 6 w 133"/>
                <a:gd name="T3" fmla="*/ 1 h 90"/>
                <a:gd name="T4" fmla="*/ 3 w 133"/>
                <a:gd name="T5" fmla="*/ 3 h 90"/>
                <a:gd name="T6" fmla="*/ 0 w 133"/>
                <a:gd name="T7" fmla="*/ 5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90">
                  <a:moveTo>
                    <a:pt x="133" y="0"/>
                  </a:moveTo>
                  <a:lnTo>
                    <a:pt x="88" y="23"/>
                  </a:lnTo>
                  <a:lnTo>
                    <a:pt x="43" y="53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59" name="Freeform 161"/>
            <p:cNvSpPr>
              <a:spLocks/>
            </p:cNvSpPr>
            <p:nvPr/>
          </p:nvSpPr>
          <p:spPr bwMode="auto">
            <a:xfrm>
              <a:off x="732" y="944"/>
              <a:ext cx="57" cy="75"/>
            </a:xfrm>
            <a:custGeom>
              <a:avLst/>
              <a:gdLst>
                <a:gd name="T0" fmla="*/ 8 w 109"/>
                <a:gd name="T1" fmla="*/ 0 h 146"/>
                <a:gd name="T2" fmla="*/ 7 w 109"/>
                <a:gd name="T3" fmla="*/ 1 h 146"/>
                <a:gd name="T4" fmla="*/ 4 w 109"/>
                <a:gd name="T5" fmla="*/ 4 h 146"/>
                <a:gd name="T6" fmla="*/ 1 w 109"/>
                <a:gd name="T7" fmla="*/ 8 h 146"/>
                <a:gd name="T8" fmla="*/ 0 w 109"/>
                <a:gd name="T9" fmla="*/ 1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46">
                  <a:moveTo>
                    <a:pt x="109" y="0"/>
                  </a:moveTo>
                  <a:lnTo>
                    <a:pt x="97" y="12"/>
                  </a:lnTo>
                  <a:lnTo>
                    <a:pt x="57" y="63"/>
                  </a:lnTo>
                  <a:lnTo>
                    <a:pt x="16" y="121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60" name="Freeform 162"/>
            <p:cNvSpPr>
              <a:spLocks/>
            </p:cNvSpPr>
            <p:nvPr/>
          </p:nvSpPr>
          <p:spPr bwMode="auto">
            <a:xfrm>
              <a:off x="686" y="1040"/>
              <a:ext cx="36" cy="71"/>
            </a:xfrm>
            <a:custGeom>
              <a:avLst/>
              <a:gdLst>
                <a:gd name="T0" fmla="*/ 5 w 70"/>
                <a:gd name="T1" fmla="*/ 0 h 143"/>
                <a:gd name="T2" fmla="*/ 3 w 70"/>
                <a:gd name="T3" fmla="*/ 4 h 143"/>
                <a:gd name="T4" fmla="*/ 0 w 70"/>
                <a:gd name="T5" fmla="*/ 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43">
                  <a:moveTo>
                    <a:pt x="70" y="0"/>
                  </a:moveTo>
                  <a:lnTo>
                    <a:pt x="35" y="68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75" name="Group 163"/>
          <p:cNvGrpSpPr>
            <a:grpSpLocks/>
          </p:cNvGrpSpPr>
          <p:nvPr/>
        </p:nvGrpSpPr>
        <p:grpSpPr bwMode="auto">
          <a:xfrm>
            <a:off x="1774825" y="1336675"/>
            <a:ext cx="1371600" cy="679450"/>
            <a:chOff x="1118" y="842"/>
            <a:chExt cx="864" cy="428"/>
          </a:xfrm>
        </p:grpSpPr>
        <p:grpSp>
          <p:nvGrpSpPr>
            <p:cNvPr id="95350" name="Group 164"/>
            <p:cNvGrpSpPr>
              <a:grpSpLocks/>
            </p:cNvGrpSpPr>
            <p:nvPr/>
          </p:nvGrpSpPr>
          <p:grpSpPr bwMode="auto">
            <a:xfrm>
              <a:off x="1118" y="842"/>
              <a:ext cx="864" cy="428"/>
              <a:chOff x="1118" y="842"/>
              <a:chExt cx="864" cy="428"/>
            </a:xfrm>
          </p:grpSpPr>
          <p:sp>
            <p:nvSpPr>
              <p:cNvPr id="95352" name="Freeform 165"/>
              <p:cNvSpPr>
                <a:spLocks/>
              </p:cNvSpPr>
              <p:nvPr/>
            </p:nvSpPr>
            <p:spPr bwMode="auto">
              <a:xfrm>
                <a:off x="1939" y="1185"/>
                <a:ext cx="43" cy="85"/>
              </a:xfrm>
              <a:custGeom>
                <a:avLst/>
                <a:gdLst>
                  <a:gd name="T0" fmla="*/ 6 w 82"/>
                  <a:gd name="T1" fmla="*/ 10 h 171"/>
                  <a:gd name="T2" fmla="*/ 3 w 82"/>
                  <a:gd name="T3" fmla="*/ 4 h 171"/>
                  <a:gd name="T4" fmla="*/ 0 w 82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71">
                    <a:moveTo>
                      <a:pt x="82" y="171"/>
                    </a:moveTo>
                    <a:lnTo>
                      <a:pt x="39" y="7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353" name="Freeform 166"/>
              <p:cNvSpPr>
                <a:spLocks/>
              </p:cNvSpPr>
              <p:nvPr/>
            </p:nvSpPr>
            <p:spPr bwMode="auto">
              <a:xfrm>
                <a:off x="1879" y="1090"/>
                <a:ext cx="50" cy="74"/>
              </a:xfrm>
              <a:custGeom>
                <a:avLst/>
                <a:gdLst>
                  <a:gd name="T0" fmla="*/ 7 w 98"/>
                  <a:gd name="T1" fmla="*/ 8 h 153"/>
                  <a:gd name="T2" fmla="*/ 4 w 98"/>
                  <a:gd name="T3" fmla="*/ 5 h 153"/>
                  <a:gd name="T4" fmla="*/ 1 w 98"/>
                  <a:gd name="T5" fmla="*/ 0 h 153"/>
                  <a:gd name="T6" fmla="*/ 0 w 98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153">
                    <a:moveTo>
                      <a:pt x="98" y="153"/>
                    </a:moveTo>
                    <a:lnTo>
                      <a:pt x="60" y="88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354" name="Freeform 167"/>
              <p:cNvSpPr>
                <a:spLocks/>
              </p:cNvSpPr>
              <p:nvPr/>
            </p:nvSpPr>
            <p:spPr bwMode="auto">
              <a:xfrm>
                <a:off x="1805" y="1001"/>
                <a:ext cx="60" cy="67"/>
              </a:xfrm>
              <a:custGeom>
                <a:avLst/>
                <a:gdLst>
                  <a:gd name="T0" fmla="*/ 8 w 120"/>
                  <a:gd name="T1" fmla="*/ 8 h 137"/>
                  <a:gd name="T2" fmla="*/ 6 w 120"/>
                  <a:gd name="T3" fmla="*/ 6 h 137"/>
                  <a:gd name="T4" fmla="*/ 3 w 120"/>
                  <a:gd name="T5" fmla="*/ 2 h 137"/>
                  <a:gd name="T6" fmla="*/ 0 w 120"/>
                  <a:gd name="T7" fmla="*/ 0 h 1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137">
                    <a:moveTo>
                      <a:pt x="120" y="137"/>
                    </a:moveTo>
                    <a:lnTo>
                      <a:pt x="94" y="104"/>
                    </a:lnTo>
                    <a:lnTo>
                      <a:pt x="33" y="3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355" name="Freeform 168"/>
              <p:cNvSpPr>
                <a:spLocks/>
              </p:cNvSpPr>
              <p:nvPr/>
            </p:nvSpPr>
            <p:spPr bwMode="auto">
              <a:xfrm>
                <a:off x="1716" y="927"/>
                <a:ext cx="71" cy="56"/>
              </a:xfrm>
              <a:custGeom>
                <a:avLst/>
                <a:gdLst>
                  <a:gd name="T0" fmla="*/ 9 w 140"/>
                  <a:gd name="T1" fmla="*/ 6 h 115"/>
                  <a:gd name="T2" fmla="*/ 5 w 140"/>
                  <a:gd name="T3" fmla="*/ 3 h 115"/>
                  <a:gd name="T4" fmla="*/ 1 w 140"/>
                  <a:gd name="T5" fmla="*/ 0 h 115"/>
                  <a:gd name="T6" fmla="*/ 0 w 140"/>
                  <a:gd name="T7" fmla="*/ 0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115">
                    <a:moveTo>
                      <a:pt x="140" y="115"/>
                    </a:moveTo>
                    <a:lnTo>
                      <a:pt x="76" y="59"/>
                    </a:lnTo>
                    <a:lnTo>
                      <a:pt x="8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356" name="Freeform 169"/>
              <p:cNvSpPr>
                <a:spLocks/>
              </p:cNvSpPr>
              <p:nvPr/>
            </p:nvSpPr>
            <p:spPr bwMode="auto">
              <a:xfrm>
                <a:off x="1118" y="842"/>
                <a:ext cx="496" cy="163"/>
              </a:xfrm>
              <a:custGeom>
                <a:avLst/>
                <a:gdLst>
                  <a:gd name="T0" fmla="*/ 65 w 976"/>
                  <a:gd name="T1" fmla="*/ 4 h 320"/>
                  <a:gd name="T2" fmla="*/ 60 w 976"/>
                  <a:gd name="T3" fmla="*/ 2 h 320"/>
                  <a:gd name="T4" fmla="*/ 55 w 976"/>
                  <a:gd name="T5" fmla="*/ 1 h 320"/>
                  <a:gd name="T6" fmla="*/ 50 w 976"/>
                  <a:gd name="T7" fmla="*/ 1 h 320"/>
                  <a:gd name="T8" fmla="*/ 44 w 976"/>
                  <a:gd name="T9" fmla="*/ 0 h 320"/>
                  <a:gd name="T10" fmla="*/ 39 w 976"/>
                  <a:gd name="T11" fmla="*/ 1 h 320"/>
                  <a:gd name="T12" fmla="*/ 34 w 976"/>
                  <a:gd name="T13" fmla="*/ 2 h 320"/>
                  <a:gd name="T14" fmla="*/ 28 w 976"/>
                  <a:gd name="T15" fmla="*/ 3 h 320"/>
                  <a:gd name="T16" fmla="*/ 23 w 976"/>
                  <a:gd name="T17" fmla="*/ 5 h 320"/>
                  <a:gd name="T18" fmla="*/ 19 w 976"/>
                  <a:gd name="T19" fmla="*/ 7 h 320"/>
                  <a:gd name="T20" fmla="*/ 14 w 976"/>
                  <a:gd name="T21" fmla="*/ 10 h 320"/>
                  <a:gd name="T22" fmla="*/ 9 w 976"/>
                  <a:gd name="T23" fmla="*/ 13 h 320"/>
                  <a:gd name="T24" fmla="*/ 5 w 976"/>
                  <a:gd name="T25" fmla="*/ 17 h 320"/>
                  <a:gd name="T26" fmla="*/ 0 w 976"/>
                  <a:gd name="T27" fmla="*/ 21 h 3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6" h="320">
                    <a:moveTo>
                      <a:pt x="976" y="55"/>
                    </a:moveTo>
                    <a:lnTo>
                      <a:pt x="900" y="30"/>
                    </a:lnTo>
                    <a:lnTo>
                      <a:pt x="822" y="12"/>
                    </a:lnTo>
                    <a:lnTo>
                      <a:pt x="744" y="2"/>
                    </a:lnTo>
                    <a:lnTo>
                      <a:pt x="665" y="0"/>
                    </a:lnTo>
                    <a:lnTo>
                      <a:pt x="587" y="5"/>
                    </a:lnTo>
                    <a:lnTo>
                      <a:pt x="509" y="19"/>
                    </a:lnTo>
                    <a:lnTo>
                      <a:pt x="431" y="39"/>
                    </a:lnTo>
                    <a:lnTo>
                      <a:pt x="355" y="68"/>
                    </a:lnTo>
                    <a:lnTo>
                      <a:pt x="281" y="104"/>
                    </a:lnTo>
                    <a:lnTo>
                      <a:pt x="207" y="148"/>
                    </a:lnTo>
                    <a:lnTo>
                      <a:pt x="136" y="198"/>
                    </a:lnTo>
                    <a:lnTo>
                      <a:pt x="67" y="257"/>
                    </a:lnTo>
                    <a:lnTo>
                      <a:pt x="0" y="32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5351" name="Freeform 170"/>
            <p:cNvSpPr>
              <a:spLocks/>
            </p:cNvSpPr>
            <p:nvPr/>
          </p:nvSpPr>
          <p:spPr bwMode="auto">
            <a:xfrm>
              <a:off x="1614" y="870"/>
              <a:ext cx="84" cy="43"/>
            </a:xfrm>
            <a:custGeom>
              <a:avLst/>
              <a:gdLst>
                <a:gd name="T0" fmla="*/ 11 w 167"/>
                <a:gd name="T1" fmla="*/ 6 h 86"/>
                <a:gd name="T2" fmla="*/ 10 w 167"/>
                <a:gd name="T3" fmla="*/ 5 h 86"/>
                <a:gd name="T4" fmla="*/ 5 w 167"/>
                <a:gd name="T5" fmla="*/ 2 h 86"/>
                <a:gd name="T6" fmla="*/ 0 w 167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7" h="86">
                  <a:moveTo>
                    <a:pt x="167" y="86"/>
                  </a:moveTo>
                  <a:lnTo>
                    <a:pt x="145" y="71"/>
                  </a:lnTo>
                  <a:lnTo>
                    <a:pt x="73" y="3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283" name="Freeform 171"/>
          <p:cNvSpPr>
            <a:spLocks/>
          </p:cNvSpPr>
          <p:nvPr/>
        </p:nvSpPr>
        <p:spPr bwMode="auto">
          <a:xfrm>
            <a:off x="1089025" y="1431925"/>
            <a:ext cx="2057400" cy="584200"/>
          </a:xfrm>
          <a:custGeom>
            <a:avLst/>
            <a:gdLst>
              <a:gd name="T0" fmla="*/ 2147483647 w 2560"/>
              <a:gd name="T1" fmla="*/ 2147483647 h 729"/>
              <a:gd name="T2" fmla="*/ 2147483647 w 2560"/>
              <a:gd name="T3" fmla="*/ 2147483647 h 729"/>
              <a:gd name="T4" fmla="*/ 2147483647 w 2560"/>
              <a:gd name="T5" fmla="*/ 2147483647 h 729"/>
              <a:gd name="T6" fmla="*/ 2147483647 w 2560"/>
              <a:gd name="T7" fmla="*/ 2147483647 h 729"/>
              <a:gd name="T8" fmla="*/ 2147483647 w 2560"/>
              <a:gd name="T9" fmla="*/ 2147483647 h 729"/>
              <a:gd name="T10" fmla="*/ 2147483647 w 2560"/>
              <a:gd name="T11" fmla="*/ 2147483647 h 729"/>
              <a:gd name="T12" fmla="*/ 2147483647 w 2560"/>
              <a:gd name="T13" fmla="*/ 2147483647 h 729"/>
              <a:gd name="T14" fmla="*/ 2147483647 w 2560"/>
              <a:gd name="T15" fmla="*/ 2147483647 h 729"/>
              <a:gd name="T16" fmla="*/ 2147483647 w 2560"/>
              <a:gd name="T17" fmla="*/ 2147483647 h 729"/>
              <a:gd name="T18" fmla="*/ 2147483647 w 2560"/>
              <a:gd name="T19" fmla="*/ 2147483647 h 729"/>
              <a:gd name="T20" fmla="*/ 2147483647 w 2560"/>
              <a:gd name="T21" fmla="*/ 2147483647 h 729"/>
              <a:gd name="T22" fmla="*/ 2147483647 w 2560"/>
              <a:gd name="T23" fmla="*/ 2147483647 h 729"/>
              <a:gd name="T24" fmla="*/ 2147483647 w 2560"/>
              <a:gd name="T25" fmla="*/ 2147483647 h 729"/>
              <a:gd name="T26" fmla="*/ 2147483647 w 2560"/>
              <a:gd name="T27" fmla="*/ 2147483647 h 729"/>
              <a:gd name="T28" fmla="*/ 2147483647 w 2560"/>
              <a:gd name="T29" fmla="*/ 0 h 729"/>
              <a:gd name="T30" fmla="*/ 2147483647 w 2560"/>
              <a:gd name="T31" fmla="*/ 2147483647 h 729"/>
              <a:gd name="T32" fmla="*/ 2147483647 w 2560"/>
              <a:gd name="T33" fmla="*/ 2147483647 h 729"/>
              <a:gd name="T34" fmla="*/ 2147483647 w 2560"/>
              <a:gd name="T35" fmla="*/ 2147483647 h 729"/>
              <a:gd name="T36" fmla="*/ 2147483647 w 2560"/>
              <a:gd name="T37" fmla="*/ 2147483647 h 729"/>
              <a:gd name="T38" fmla="*/ 2147483647 w 2560"/>
              <a:gd name="T39" fmla="*/ 2147483647 h 729"/>
              <a:gd name="T40" fmla="*/ 2147483647 w 2560"/>
              <a:gd name="T41" fmla="*/ 2147483647 h 729"/>
              <a:gd name="T42" fmla="*/ 2147483647 w 2560"/>
              <a:gd name="T43" fmla="*/ 2147483647 h 729"/>
              <a:gd name="T44" fmla="*/ 2147483647 w 2560"/>
              <a:gd name="T45" fmla="*/ 2147483647 h 729"/>
              <a:gd name="T46" fmla="*/ 2147483647 w 2560"/>
              <a:gd name="T47" fmla="*/ 2147483647 h 729"/>
              <a:gd name="T48" fmla="*/ 0 w 2560"/>
              <a:gd name="T49" fmla="*/ 2147483647 h 72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0" h="729">
                <a:moveTo>
                  <a:pt x="2560" y="729"/>
                </a:moveTo>
                <a:lnTo>
                  <a:pt x="2486" y="633"/>
                </a:lnTo>
                <a:lnTo>
                  <a:pt x="2406" y="543"/>
                </a:lnTo>
                <a:lnTo>
                  <a:pt x="2319" y="459"/>
                </a:lnTo>
                <a:lnTo>
                  <a:pt x="2227" y="382"/>
                </a:lnTo>
                <a:lnTo>
                  <a:pt x="2130" y="310"/>
                </a:lnTo>
                <a:lnTo>
                  <a:pt x="2028" y="245"/>
                </a:lnTo>
                <a:lnTo>
                  <a:pt x="1923" y="188"/>
                </a:lnTo>
                <a:lnTo>
                  <a:pt x="1813" y="137"/>
                </a:lnTo>
                <a:lnTo>
                  <a:pt x="1700" y="94"/>
                </a:lnTo>
                <a:lnTo>
                  <a:pt x="1585" y="59"/>
                </a:lnTo>
                <a:lnTo>
                  <a:pt x="1468" y="32"/>
                </a:lnTo>
                <a:lnTo>
                  <a:pt x="1349" y="13"/>
                </a:lnTo>
                <a:lnTo>
                  <a:pt x="1228" y="2"/>
                </a:lnTo>
                <a:lnTo>
                  <a:pt x="1108" y="0"/>
                </a:lnTo>
                <a:lnTo>
                  <a:pt x="988" y="7"/>
                </a:lnTo>
                <a:lnTo>
                  <a:pt x="867" y="21"/>
                </a:lnTo>
                <a:lnTo>
                  <a:pt x="749" y="42"/>
                </a:lnTo>
                <a:lnTo>
                  <a:pt x="632" y="73"/>
                </a:lnTo>
                <a:lnTo>
                  <a:pt x="518" y="110"/>
                </a:lnTo>
                <a:lnTo>
                  <a:pt x="406" y="156"/>
                </a:lnTo>
                <a:lnTo>
                  <a:pt x="299" y="209"/>
                </a:lnTo>
                <a:lnTo>
                  <a:pt x="194" y="270"/>
                </a:lnTo>
                <a:lnTo>
                  <a:pt x="94" y="338"/>
                </a:lnTo>
                <a:lnTo>
                  <a:pt x="0" y="411"/>
                </a:lnTo>
              </a:path>
            </a:pathLst>
          </a:custGeom>
          <a:noFill/>
          <a:ln w="19050" cap="flat" cmpd="sng">
            <a:solidFill>
              <a:srgbClr val="FF0000"/>
            </a:solidFill>
            <a:prstDash val="lg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84" name="Line 172"/>
          <p:cNvSpPr>
            <a:spLocks noChangeShapeType="1"/>
          </p:cNvSpPr>
          <p:nvPr/>
        </p:nvSpPr>
        <p:spPr bwMode="auto">
          <a:xfrm>
            <a:off x="1774825" y="1595438"/>
            <a:ext cx="48085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85" name="Line 173"/>
          <p:cNvSpPr>
            <a:spLocks noChangeShapeType="1"/>
          </p:cNvSpPr>
          <p:nvPr/>
        </p:nvSpPr>
        <p:spPr bwMode="auto">
          <a:xfrm>
            <a:off x="6583363" y="1571625"/>
            <a:ext cx="0" cy="238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86" name="Line 174"/>
          <p:cNvSpPr>
            <a:spLocks noChangeShapeType="1"/>
          </p:cNvSpPr>
          <p:nvPr/>
        </p:nvSpPr>
        <p:spPr bwMode="auto">
          <a:xfrm>
            <a:off x="3146425" y="2016125"/>
            <a:ext cx="18256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87" name="Line 175"/>
          <p:cNvSpPr>
            <a:spLocks noChangeShapeType="1"/>
          </p:cNvSpPr>
          <p:nvPr/>
        </p:nvSpPr>
        <p:spPr bwMode="auto">
          <a:xfrm>
            <a:off x="1089025" y="1763713"/>
            <a:ext cx="38830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288" name="Line 176"/>
          <p:cNvSpPr>
            <a:spLocks noChangeShapeType="1"/>
          </p:cNvSpPr>
          <p:nvPr/>
        </p:nvSpPr>
        <p:spPr bwMode="auto">
          <a:xfrm>
            <a:off x="4972050" y="1431925"/>
            <a:ext cx="0" cy="3317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289" name="Group 177"/>
          <p:cNvGrpSpPr>
            <a:grpSpLocks/>
          </p:cNvGrpSpPr>
          <p:nvPr/>
        </p:nvGrpSpPr>
        <p:grpSpPr bwMode="auto">
          <a:xfrm>
            <a:off x="4972050" y="1797050"/>
            <a:ext cx="0" cy="219075"/>
            <a:chOff x="3132" y="1132"/>
            <a:chExt cx="0" cy="138"/>
          </a:xfrm>
        </p:grpSpPr>
        <p:sp>
          <p:nvSpPr>
            <p:cNvPr id="95348" name="Line 178"/>
            <p:cNvSpPr>
              <a:spLocks noChangeShapeType="1"/>
            </p:cNvSpPr>
            <p:nvPr/>
          </p:nvSpPr>
          <p:spPr bwMode="auto">
            <a:xfrm>
              <a:off x="3132" y="1132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9" name="Line 179"/>
            <p:cNvSpPr>
              <a:spLocks noChangeShapeType="1"/>
            </p:cNvSpPr>
            <p:nvPr/>
          </p:nvSpPr>
          <p:spPr bwMode="auto">
            <a:xfrm>
              <a:off x="3132" y="1213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292" name="Group 180"/>
          <p:cNvGrpSpPr>
            <a:grpSpLocks/>
          </p:cNvGrpSpPr>
          <p:nvPr/>
        </p:nvGrpSpPr>
        <p:grpSpPr bwMode="auto">
          <a:xfrm>
            <a:off x="4702175" y="1717675"/>
            <a:ext cx="314325" cy="265113"/>
            <a:chOff x="2962" y="1082"/>
            <a:chExt cx="198" cy="167"/>
          </a:xfrm>
        </p:grpSpPr>
        <p:sp>
          <p:nvSpPr>
            <p:cNvPr id="95338" name="Freeform 181"/>
            <p:cNvSpPr>
              <a:spLocks/>
            </p:cNvSpPr>
            <p:nvPr/>
          </p:nvSpPr>
          <p:spPr bwMode="auto">
            <a:xfrm>
              <a:off x="3107" y="1082"/>
              <a:ext cx="53" cy="57"/>
            </a:xfrm>
            <a:custGeom>
              <a:avLst/>
              <a:gdLst>
                <a:gd name="T0" fmla="*/ 6 w 110"/>
                <a:gd name="T1" fmla="*/ 4 h 109"/>
                <a:gd name="T2" fmla="*/ 6 w 110"/>
                <a:gd name="T3" fmla="*/ 3 h 109"/>
                <a:gd name="T4" fmla="*/ 5 w 110"/>
                <a:gd name="T5" fmla="*/ 1 h 109"/>
                <a:gd name="T6" fmla="*/ 4 w 110"/>
                <a:gd name="T7" fmla="*/ 1 h 109"/>
                <a:gd name="T8" fmla="*/ 3 w 110"/>
                <a:gd name="T9" fmla="*/ 0 h 109"/>
                <a:gd name="T10" fmla="*/ 2 w 110"/>
                <a:gd name="T11" fmla="*/ 1 h 109"/>
                <a:gd name="T12" fmla="*/ 1 w 110"/>
                <a:gd name="T13" fmla="*/ 1 h 109"/>
                <a:gd name="T14" fmla="*/ 0 w 110"/>
                <a:gd name="T15" fmla="*/ 3 h 109"/>
                <a:gd name="T16" fmla="*/ 0 w 110"/>
                <a:gd name="T17" fmla="*/ 4 h 109"/>
                <a:gd name="T18" fmla="*/ 0 w 110"/>
                <a:gd name="T19" fmla="*/ 6 h 109"/>
                <a:gd name="T20" fmla="*/ 1 w 110"/>
                <a:gd name="T21" fmla="*/ 7 h 109"/>
                <a:gd name="T22" fmla="*/ 2 w 110"/>
                <a:gd name="T23" fmla="*/ 8 h 109"/>
                <a:gd name="T24" fmla="*/ 3 w 110"/>
                <a:gd name="T25" fmla="*/ 8 h 109"/>
                <a:gd name="T26" fmla="*/ 4 w 110"/>
                <a:gd name="T27" fmla="*/ 8 h 109"/>
                <a:gd name="T28" fmla="*/ 5 w 110"/>
                <a:gd name="T29" fmla="*/ 7 h 109"/>
                <a:gd name="T30" fmla="*/ 6 w 110"/>
                <a:gd name="T31" fmla="*/ 6 h 109"/>
                <a:gd name="T32" fmla="*/ 6 w 110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0" h="109">
                  <a:moveTo>
                    <a:pt x="110" y="54"/>
                  </a:moveTo>
                  <a:lnTo>
                    <a:pt x="105" y="34"/>
                  </a:lnTo>
                  <a:lnTo>
                    <a:pt x="94" y="16"/>
                  </a:lnTo>
                  <a:lnTo>
                    <a:pt x="76" y="4"/>
                  </a:lnTo>
                  <a:lnTo>
                    <a:pt x="54" y="0"/>
                  </a:lnTo>
                  <a:lnTo>
                    <a:pt x="34" y="4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4" y="105"/>
                  </a:lnTo>
                  <a:lnTo>
                    <a:pt x="54" y="109"/>
                  </a:lnTo>
                  <a:lnTo>
                    <a:pt x="76" y="105"/>
                  </a:lnTo>
                  <a:lnTo>
                    <a:pt x="94" y="93"/>
                  </a:lnTo>
                  <a:lnTo>
                    <a:pt x="105" y="76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9" name="Line 182"/>
            <p:cNvSpPr>
              <a:spLocks noChangeShapeType="1"/>
            </p:cNvSpPr>
            <p:nvPr/>
          </p:nvSpPr>
          <p:spPr bwMode="auto">
            <a:xfrm>
              <a:off x="2994" y="1125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0" name="Freeform 183"/>
            <p:cNvSpPr>
              <a:spLocks/>
            </p:cNvSpPr>
            <p:nvPr/>
          </p:nvSpPr>
          <p:spPr bwMode="auto">
            <a:xfrm>
              <a:off x="2997" y="1125"/>
              <a:ext cx="29" cy="57"/>
            </a:xfrm>
            <a:custGeom>
              <a:avLst/>
              <a:gdLst>
                <a:gd name="T0" fmla="*/ 0 w 55"/>
                <a:gd name="T1" fmla="*/ 8 h 110"/>
                <a:gd name="T2" fmla="*/ 1 w 55"/>
                <a:gd name="T3" fmla="*/ 8 h 110"/>
                <a:gd name="T4" fmla="*/ 2 w 55"/>
                <a:gd name="T5" fmla="*/ 7 h 110"/>
                <a:gd name="T6" fmla="*/ 3 w 55"/>
                <a:gd name="T7" fmla="*/ 6 h 110"/>
                <a:gd name="T8" fmla="*/ 4 w 55"/>
                <a:gd name="T9" fmla="*/ 5 h 110"/>
                <a:gd name="T10" fmla="*/ 4 w 55"/>
                <a:gd name="T11" fmla="*/ 4 h 110"/>
                <a:gd name="T12" fmla="*/ 4 w 55"/>
                <a:gd name="T13" fmla="*/ 3 h 110"/>
                <a:gd name="T14" fmla="*/ 4 w 55"/>
                <a:gd name="T15" fmla="*/ 2 h 110"/>
                <a:gd name="T16" fmla="*/ 4 w 55"/>
                <a:gd name="T17" fmla="*/ 1 h 110"/>
                <a:gd name="T18" fmla="*/ 3 w 55"/>
                <a:gd name="T19" fmla="*/ 1 h 110"/>
                <a:gd name="T20" fmla="*/ 2 w 55"/>
                <a:gd name="T21" fmla="*/ 0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110">
                  <a:moveTo>
                    <a:pt x="0" y="110"/>
                  </a:moveTo>
                  <a:lnTo>
                    <a:pt x="12" y="107"/>
                  </a:lnTo>
                  <a:lnTo>
                    <a:pt x="24" y="99"/>
                  </a:lnTo>
                  <a:lnTo>
                    <a:pt x="36" y="86"/>
                  </a:lnTo>
                  <a:lnTo>
                    <a:pt x="46" y="71"/>
                  </a:lnTo>
                  <a:lnTo>
                    <a:pt x="52" y="54"/>
                  </a:lnTo>
                  <a:lnTo>
                    <a:pt x="55" y="38"/>
                  </a:lnTo>
                  <a:lnTo>
                    <a:pt x="53" y="23"/>
                  </a:lnTo>
                  <a:lnTo>
                    <a:pt x="49" y="11"/>
                  </a:lnTo>
                  <a:lnTo>
                    <a:pt x="39" y="3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1" name="Line 184"/>
            <p:cNvSpPr>
              <a:spLocks noChangeShapeType="1"/>
            </p:cNvSpPr>
            <p:nvPr/>
          </p:nvSpPr>
          <p:spPr bwMode="auto">
            <a:xfrm flipH="1">
              <a:off x="2990" y="1182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2" name="Freeform 185"/>
            <p:cNvSpPr>
              <a:spLocks/>
            </p:cNvSpPr>
            <p:nvPr/>
          </p:nvSpPr>
          <p:spPr bwMode="auto">
            <a:xfrm>
              <a:off x="2997" y="1182"/>
              <a:ext cx="14" cy="28"/>
            </a:xfrm>
            <a:custGeom>
              <a:avLst/>
              <a:gdLst>
                <a:gd name="T0" fmla="*/ 2 w 26"/>
                <a:gd name="T1" fmla="*/ 4 h 54"/>
                <a:gd name="T2" fmla="*/ 2 w 26"/>
                <a:gd name="T3" fmla="*/ 3 h 54"/>
                <a:gd name="T4" fmla="*/ 2 w 26"/>
                <a:gd name="T5" fmla="*/ 2 h 54"/>
                <a:gd name="T6" fmla="*/ 2 w 26"/>
                <a:gd name="T7" fmla="*/ 1 h 54"/>
                <a:gd name="T8" fmla="*/ 1 w 26"/>
                <a:gd name="T9" fmla="*/ 1 h 54"/>
                <a:gd name="T10" fmla="*/ 0 w 26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4">
                  <a:moveTo>
                    <a:pt x="23" y="54"/>
                  </a:moveTo>
                  <a:lnTo>
                    <a:pt x="26" y="37"/>
                  </a:lnTo>
                  <a:lnTo>
                    <a:pt x="24" y="22"/>
                  </a:lnTo>
                  <a:lnTo>
                    <a:pt x="19" y="9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3" name="Line 186"/>
            <p:cNvSpPr>
              <a:spLocks noChangeShapeType="1"/>
            </p:cNvSpPr>
            <p:nvPr/>
          </p:nvSpPr>
          <p:spPr bwMode="auto">
            <a:xfrm flipH="1">
              <a:off x="3008" y="1210"/>
              <a:ext cx="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4" name="Freeform 187"/>
            <p:cNvSpPr>
              <a:spLocks/>
            </p:cNvSpPr>
            <p:nvPr/>
          </p:nvSpPr>
          <p:spPr bwMode="auto">
            <a:xfrm>
              <a:off x="2980" y="1224"/>
              <a:ext cx="28" cy="25"/>
            </a:xfrm>
            <a:custGeom>
              <a:avLst/>
              <a:gdLst>
                <a:gd name="T0" fmla="*/ 0 w 53"/>
                <a:gd name="T1" fmla="*/ 2 h 55"/>
                <a:gd name="T2" fmla="*/ 1 w 53"/>
                <a:gd name="T3" fmla="*/ 2 h 55"/>
                <a:gd name="T4" fmla="*/ 2 w 53"/>
                <a:gd name="T5" fmla="*/ 2 h 55"/>
                <a:gd name="T6" fmla="*/ 3 w 53"/>
                <a:gd name="T7" fmla="*/ 1 h 55"/>
                <a:gd name="T8" fmla="*/ 4 w 53"/>
                <a:gd name="T9" fmla="*/ 1 h 55"/>
                <a:gd name="T10" fmla="*/ 4 w 5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7" y="33"/>
                  </a:lnTo>
                  <a:lnTo>
                    <a:pt x="47" y="17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5" name="Line 188"/>
            <p:cNvSpPr>
              <a:spLocks noChangeShapeType="1"/>
            </p:cNvSpPr>
            <p:nvPr/>
          </p:nvSpPr>
          <p:spPr bwMode="auto">
            <a:xfrm flipH="1">
              <a:off x="2962" y="1249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6" name="Line 189"/>
            <p:cNvSpPr>
              <a:spLocks noChangeShapeType="1"/>
            </p:cNvSpPr>
            <p:nvPr/>
          </p:nvSpPr>
          <p:spPr bwMode="auto">
            <a:xfrm flipV="1">
              <a:off x="3054" y="1125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47" name="Line 190"/>
            <p:cNvSpPr>
              <a:spLocks noChangeShapeType="1"/>
            </p:cNvSpPr>
            <p:nvPr/>
          </p:nvSpPr>
          <p:spPr bwMode="auto">
            <a:xfrm flipH="1">
              <a:off x="3079" y="1125"/>
              <a:ext cx="1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303" name="Group 191"/>
          <p:cNvGrpSpPr>
            <a:grpSpLocks/>
          </p:cNvGrpSpPr>
          <p:nvPr/>
        </p:nvGrpSpPr>
        <p:grpSpPr bwMode="auto">
          <a:xfrm>
            <a:off x="4932363" y="1931988"/>
            <a:ext cx="354012" cy="201612"/>
            <a:chOff x="3107" y="1217"/>
            <a:chExt cx="223" cy="127"/>
          </a:xfrm>
        </p:grpSpPr>
        <p:sp>
          <p:nvSpPr>
            <p:cNvPr id="95333" name="Freeform 192"/>
            <p:cNvSpPr>
              <a:spLocks/>
            </p:cNvSpPr>
            <p:nvPr/>
          </p:nvSpPr>
          <p:spPr bwMode="auto">
            <a:xfrm>
              <a:off x="3107" y="1242"/>
              <a:ext cx="53" cy="56"/>
            </a:xfrm>
            <a:custGeom>
              <a:avLst/>
              <a:gdLst>
                <a:gd name="T0" fmla="*/ 6 w 110"/>
                <a:gd name="T1" fmla="*/ 4 h 110"/>
                <a:gd name="T2" fmla="*/ 6 w 110"/>
                <a:gd name="T3" fmla="*/ 3 h 110"/>
                <a:gd name="T4" fmla="*/ 5 w 110"/>
                <a:gd name="T5" fmla="*/ 1 h 110"/>
                <a:gd name="T6" fmla="*/ 4 w 110"/>
                <a:gd name="T7" fmla="*/ 1 h 110"/>
                <a:gd name="T8" fmla="*/ 3 w 110"/>
                <a:gd name="T9" fmla="*/ 0 h 110"/>
                <a:gd name="T10" fmla="*/ 2 w 110"/>
                <a:gd name="T11" fmla="*/ 1 h 110"/>
                <a:gd name="T12" fmla="*/ 1 w 110"/>
                <a:gd name="T13" fmla="*/ 1 h 110"/>
                <a:gd name="T14" fmla="*/ 0 w 110"/>
                <a:gd name="T15" fmla="*/ 3 h 110"/>
                <a:gd name="T16" fmla="*/ 0 w 110"/>
                <a:gd name="T17" fmla="*/ 4 h 110"/>
                <a:gd name="T18" fmla="*/ 0 w 110"/>
                <a:gd name="T19" fmla="*/ 5 h 110"/>
                <a:gd name="T20" fmla="*/ 1 w 110"/>
                <a:gd name="T21" fmla="*/ 6 h 110"/>
                <a:gd name="T22" fmla="*/ 2 w 110"/>
                <a:gd name="T23" fmla="*/ 7 h 110"/>
                <a:gd name="T24" fmla="*/ 3 w 110"/>
                <a:gd name="T25" fmla="*/ 8 h 110"/>
                <a:gd name="T26" fmla="*/ 4 w 110"/>
                <a:gd name="T27" fmla="*/ 7 h 110"/>
                <a:gd name="T28" fmla="*/ 5 w 110"/>
                <a:gd name="T29" fmla="*/ 6 h 110"/>
                <a:gd name="T30" fmla="*/ 6 w 110"/>
                <a:gd name="T31" fmla="*/ 5 h 110"/>
                <a:gd name="T32" fmla="*/ 6 w 110"/>
                <a:gd name="T33" fmla="*/ 4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0" h="110">
                  <a:moveTo>
                    <a:pt x="110" y="56"/>
                  </a:moveTo>
                  <a:lnTo>
                    <a:pt x="105" y="34"/>
                  </a:lnTo>
                  <a:lnTo>
                    <a:pt x="94" y="16"/>
                  </a:lnTo>
                  <a:lnTo>
                    <a:pt x="76" y="5"/>
                  </a:lnTo>
                  <a:lnTo>
                    <a:pt x="54" y="0"/>
                  </a:lnTo>
                  <a:lnTo>
                    <a:pt x="34" y="5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6"/>
                  </a:lnTo>
                  <a:lnTo>
                    <a:pt x="4" y="76"/>
                  </a:lnTo>
                  <a:lnTo>
                    <a:pt x="16" y="94"/>
                  </a:lnTo>
                  <a:lnTo>
                    <a:pt x="34" y="106"/>
                  </a:lnTo>
                  <a:lnTo>
                    <a:pt x="54" y="110"/>
                  </a:lnTo>
                  <a:lnTo>
                    <a:pt x="76" y="106"/>
                  </a:lnTo>
                  <a:lnTo>
                    <a:pt x="94" y="94"/>
                  </a:lnTo>
                  <a:lnTo>
                    <a:pt x="105" y="76"/>
                  </a:lnTo>
                  <a:lnTo>
                    <a:pt x="110" y="5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4" name="Freeform 193"/>
            <p:cNvSpPr>
              <a:spLocks/>
            </p:cNvSpPr>
            <p:nvPr/>
          </p:nvSpPr>
          <p:spPr bwMode="auto">
            <a:xfrm>
              <a:off x="3195" y="1217"/>
              <a:ext cx="50" cy="99"/>
            </a:xfrm>
            <a:custGeom>
              <a:avLst/>
              <a:gdLst>
                <a:gd name="T0" fmla="*/ 7 w 95"/>
                <a:gd name="T1" fmla="*/ 0 h 191"/>
                <a:gd name="T2" fmla="*/ 0 w 95"/>
                <a:gd name="T3" fmla="*/ 13 h 191"/>
                <a:gd name="T4" fmla="*/ 7 w 95"/>
                <a:gd name="T5" fmla="*/ 13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91">
                  <a:moveTo>
                    <a:pt x="89" y="0"/>
                  </a:moveTo>
                  <a:lnTo>
                    <a:pt x="0" y="191"/>
                  </a:lnTo>
                  <a:lnTo>
                    <a:pt x="95" y="1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5" name="Line 194"/>
            <p:cNvSpPr>
              <a:spLocks noChangeShapeType="1"/>
            </p:cNvSpPr>
            <p:nvPr/>
          </p:nvSpPr>
          <p:spPr bwMode="auto">
            <a:xfrm flipH="1">
              <a:off x="3224" y="1288"/>
              <a:ext cx="14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6" name="Line 195"/>
            <p:cNvSpPr>
              <a:spLocks noChangeShapeType="1"/>
            </p:cNvSpPr>
            <p:nvPr/>
          </p:nvSpPr>
          <p:spPr bwMode="auto">
            <a:xfrm flipV="1">
              <a:off x="3291" y="1217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7" name="Line 196"/>
            <p:cNvSpPr>
              <a:spLocks noChangeShapeType="1"/>
            </p:cNvSpPr>
            <p:nvPr/>
          </p:nvSpPr>
          <p:spPr bwMode="auto">
            <a:xfrm flipH="1">
              <a:off x="3316" y="1217"/>
              <a:ext cx="14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309" name="Line 197"/>
          <p:cNvSpPr>
            <a:spLocks noChangeShapeType="1"/>
          </p:cNvSpPr>
          <p:nvPr/>
        </p:nvSpPr>
        <p:spPr bwMode="auto">
          <a:xfrm>
            <a:off x="1381125" y="1403350"/>
            <a:ext cx="42767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310" name="Group 198"/>
          <p:cNvGrpSpPr>
            <a:grpSpLocks/>
          </p:cNvGrpSpPr>
          <p:nvPr/>
        </p:nvGrpSpPr>
        <p:grpSpPr bwMode="auto">
          <a:xfrm>
            <a:off x="5414963" y="1358900"/>
            <a:ext cx="287337" cy="320675"/>
            <a:chOff x="3411" y="856"/>
            <a:chExt cx="181" cy="202"/>
          </a:xfrm>
        </p:grpSpPr>
        <p:sp>
          <p:nvSpPr>
            <p:cNvPr id="95327" name="Freeform 199"/>
            <p:cNvSpPr>
              <a:spLocks/>
            </p:cNvSpPr>
            <p:nvPr/>
          </p:nvSpPr>
          <p:spPr bwMode="auto">
            <a:xfrm>
              <a:off x="3539" y="856"/>
              <a:ext cx="53" cy="53"/>
            </a:xfrm>
            <a:custGeom>
              <a:avLst/>
              <a:gdLst>
                <a:gd name="T0" fmla="*/ 6 w 109"/>
                <a:gd name="T1" fmla="*/ 3 h 108"/>
                <a:gd name="T2" fmla="*/ 6 w 109"/>
                <a:gd name="T3" fmla="*/ 2 h 108"/>
                <a:gd name="T4" fmla="*/ 5 w 109"/>
                <a:gd name="T5" fmla="*/ 1 h 108"/>
                <a:gd name="T6" fmla="*/ 4 w 109"/>
                <a:gd name="T7" fmla="*/ 0 h 108"/>
                <a:gd name="T8" fmla="*/ 3 w 109"/>
                <a:gd name="T9" fmla="*/ 0 h 108"/>
                <a:gd name="T10" fmla="*/ 2 w 109"/>
                <a:gd name="T11" fmla="*/ 0 h 108"/>
                <a:gd name="T12" fmla="*/ 1 w 109"/>
                <a:gd name="T13" fmla="*/ 1 h 108"/>
                <a:gd name="T14" fmla="*/ 0 w 109"/>
                <a:gd name="T15" fmla="*/ 2 h 108"/>
                <a:gd name="T16" fmla="*/ 0 w 109"/>
                <a:gd name="T17" fmla="*/ 3 h 108"/>
                <a:gd name="T18" fmla="*/ 0 w 109"/>
                <a:gd name="T19" fmla="*/ 4 h 108"/>
                <a:gd name="T20" fmla="*/ 1 w 109"/>
                <a:gd name="T21" fmla="*/ 5 h 108"/>
                <a:gd name="T22" fmla="*/ 2 w 109"/>
                <a:gd name="T23" fmla="*/ 6 h 108"/>
                <a:gd name="T24" fmla="*/ 3 w 109"/>
                <a:gd name="T25" fmla="*/ 6 h 108"/>
                <a:gd name="T26" fmla="*/ 4 w 109"/>
                <a:gd name="T27" fmla="*/ 6 h 108"/>
                <a:gd name="T28" fmla="*/ 5 w 109"/>
                <a:gd name="T29" fmla="*/ 5 h 108"/>
                <a:gd name="T30" fmla="*/ 6 w 109"/>
                <a:gd name="T31" fmla="*/ 4 h 108"/>
                <a:gd name="T32" fmla="*/ 6 w 109"/>
                <a:gd name="T33" fmla="*/ 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8">
                  <a:moveTo>
                    <a:pt x="109" y="54"/>
                  </a:moveTo>
                  <a:lnTo>
                    <a:pt x="104" y="34"/>
                  </a:lnTo>
                  <a:lnTo>
                    <a:pt x="93" y="16"/>
                  </a:lnTo>
                  <a:lnTo>
                    <a:pt x="76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4"/>
                  </a:lnTo>
                  <a:lnTo>
                    <a:pt x="0" y="54"/>
                  </a:lnTo>
                  <a:lnTo>
                    <a:pt x="4" y="75"/>
                  </a:lnTo>
                  <a:lnTo>
                    <a:pt x="16" y="92"/>
                  </a:lnTo>
                  <a:lnTo>
                    <a:pt x="33" y="105"/>
                  </a:lnTo>
                  <a:lnTo>
                    <a:pt x="54" y="108"/>
                  </a:lnTo>
                  <a:lnTo>
                    <a:pt x="76" y="105"/>
                  </a:lnTo>
                  <a:lnTo>
                    <a:pt x="93" y="92"/>
                  </a:lnTo>
                  <a:lnTo>
                    <a:pt x="104" y="75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8" name="Freeform 200"/>
            <p:cNvSpPr>
              <a:spLocks/>
            </p:cNvSpPr>
            <p:nvPr/>
          </p:nvSpPr>
          <p:spPr bwMode="auto">
            <a:xfrm>
              <a:off x="3440" y="934"/>
              <a:ext cx="24" cy="21"/>
            </a:xfrm>
            <a:custGeom>
              <a:avLst/>
              <a:gdLst>
                <a:gd name="T0" fmla="*/ 3 w 49"/>
                <a:gd name="T1" fmla="*/ 0 h 41"/>
                <a:gd name="T2" fmla="*/ 2 w 49"/>
                <a:gd name="T3" fmla="*/ 1 h 41"/>
                <a:gd name="T4" fmla="*/ 1 w 49"/>
                <a:gd name="T5" fmla="*/ 1 h 41"/>
                <a:gd name="T6" fmla="*/ 0 w 49"/>
                <a:gd name="T7" fmla="*/ 2 h 41"/>
                <a:gd name="T8" fmla="*/ 0 w 49"/>
                <a:gd name="T9" fmla="*/ 3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1">
                  <a:moveTo>
                    <a:pt x="49" y="0"/>
                  </a:moveTo>
                  <a:lnTo>
                    <a:pt x="35" y="3"/>
                  </a:lnTo>
                  <a:lnTo>
                    <a:pt x="22" y="12"/>
                  </a:lnTo>
                  <a:lnTo>
                    <a:pt x="10" y="24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9" name="Freeform 201"/>
            <p:cNvSpPr>
              <a:spLocks/>
            </p:cNvSpPr>
            <p:nvPr/>
          </p:nvSpPr>
          <p:spPr bwMode="auto">
            <a:xfrm>
              <a:off x="3464" y="934"/>
              <a:ext cx="15" cy="42"/>
            </a:xfrm>
            <a:custGeom>
              <a:avLst/>
              <a:gdLst>
                <a:gd name="T0" fmla="*/ 1 w 27"/>
                <a:gd name="T1" fmla="*/ 6 h 83"/>
                <a:gd name="T2" fmla="*/ 2 w 27"/>
                <a:gd name="T3" fmla="*/ 5 h 83"/>
                <a:gd name="T4" fmla="*/ 2 w 27"/>
                <a:gd name="T5" fmla="*/ 4 h 83"/>
                <a:gd name="T6" fmla="*/ 2 w 27"/>
                <a:gd name="T7" fmla="*/ 3 h 83"/>
                <a:gd name="T8" fmla="*/ 2 w 27"/>
                <a:gd name="T9" fmla="*/ 2 h 83"/>
                <a:gd name="T10" fmla="*/ 2 w 27"/>
                <a:gd name="T11" fmla="*/ 1 h 83"/>
                <a:gd name="T12" fmla="*/ 1 w 27"/>
                <a:gd name="T13" fmla="*/ 1 h 83"/>
                <a:gd name="T14" fmla="*/ 0 w 27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83">
                  <a:moveTo>
                    <a:pt x="10" y="83"/>
                  </a:moveTo>
                  <a:lnTo>
                    <a:pt x="18" y="68"/>
                  </a:lnTo>
                  <a:lnTo>
                    <a:pt x="25" y="52"/>
                  </a:lnTo>
                  <a:lnTo>
                    <a:pt x="27" y="35"/>
                  </a:lnTo>
                  <a:lnTo>
                    <a:pt x="25" y="21"/>
                  </a:lnTo>
                  <a:lnTo>
                    <a:pt x="19" y="10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0" name="Freeform 202"/>
            <p:cNvSpPr>
              <a:spLocks/>
            </p:cNvSpPr>
            <p:nvPr/>
          </p:nvSpPr>
          <p:spPr bwMode="auto">
            <a:xfrm>
              <a:off x="3411" y="976"/>
              <a:ext cx="57" cy="82"/>
            </a:xfrm>
            <a:custGeom>
              <a:avLst/>
              <a:gdLst>
                <a:gd name="T0" fmla="*/ 8 w 114"/>
                <a:gd name="T1" fmla="*/ 0 h 163"/>
                <a:gd name="T2" fmla="*/ 0 w 114"/>
                <a:gd name="T3" fmla="*/ 11 h 163"/>
                <a:gd name="T4" fmla="*/ 5 w 114"/>
                <a:gd name="T5" fmla="*/ 11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63">
                  <a:moveTo>
                    <a:pt x="114" y="0"/>
                  </a:moveTo>
                  <a:lnTo>
                    <a:pt x="0" y="163"/>
                  </a:lnTo>
                  <a:lnTo>
                    <a:pt x="76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1" name="Line 203"/>
            <p:cNvSpPr>
              <a:spLocks noChangeShapeType="1"/>
            </p:cNvSpPr>
            <p:nvPr/>
          </p:nvSpPr>
          <p:spPr bwMode="auto">
            <a:xfrm flipV="1">
              <a:off x="3503" y="934"/>
              <a:ext cx="1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32" name="Line 204"/>
            <p:cNvSpPr>
              <a:spLocks noChangeShapeType="1"/>
            </p:cNvSpPr>
            <p:nvPr/>
          </p:nvSpPr>
          <p:spPr bwMode="auto">
            <a:xfrm flipH="1">
              <a:off x="3528" y="934"/>
              <a:ext cx="1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317" name="Line 205"/>
          <p:cNvSpPr>
            <a:spLocks noChangeShapeType="1"/>
          </p:cNvSpPr>
          <p:nvPr/>
        </p:nvSpPr>
        <p:spPr bwMode="auto">
          <a:xfrm>
            <a:off x="2562225" y="1381125"/>
            <a:ext cx="30956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318" name="Group 206"/>
          <p:cNvGrpSpPr>
            <a:grpSpLocks/>
          </p:cNvGrpSpPr>
          <p:nvPr/>
        </p:nvGrpSpPr>
        <p:grpSpPr bwMode="auto">
          <a:xfrm>
            <a:off x="5618163" y="1336675"/>
            <a:ext cx="336550" cy="296863"/>
            <a:chOff x="3539" y="842"/>
            <a:chExt cx="212" cy="187"/>
          </a:xfrm>
        </p:grpSpPr>
        <p:sp>
          <p:nvSpPr>
            <p:cNvPr id="95323" name="Freeform 207"/>
            <p:cNvSpPr>
              <a:spLocks/>
            </p:cNvSpPr>
            <p:nvPr/>
          </p:nvSpPr>
          <p:spPr bwMode="auto">
            <a:xfrm>
              <a:off x="3539" y="842"/>
              <a:ext cx="53" cy="56"/>
            </a:xfrm>
            <a:custGeom>
              <a:avLst/>
              <a:gdLst>
                <a:gd name="T0" fmla="*/ 6 w 109"/>
                <a:gd name="T1" fmla="*/ 4 h 109"/>
                <a:gd name="T2" fmla="*/ 6 w 109"/>
                <a:gd name="T3" fmla="*/ 3 h 109"/>
                <a:gd name="T4" fmla="*/ 5 w 109"/>
                <a:gd name="T5" fmla="*/ 1 h 109"/>
                <a:gd name="T6" fmla="*/ 4 w 109"/>
                <a:gd name="T7" fmla="*/ 1 h 109"/>
                <a:gd name="T8" fmla="*/ 3 w 109"/>
                <a:gd name="T9" fmla="*/ 0 h 109"/>
                <a:gd name="T10" fmla="*/ 2 w 109"/>
                <a:gd name="T11" fmla="*/ 1 h 109"/>
                <a:gd name="T12" fmla="*/ 1 w 109"/>
                <a:gd name="T13" fmla="*/ 1 h 109"/>
                <a:gd name="T14" fmla="*/ 0 w 109"/>
                <a:gd name="T15" fmla="*/ 3 h 109"/>
                <a:gd name="T16" fmla="*/ 0 w 109"/>
                <a:gd name="T17" fmla="*/ 4 h 109"/>
                <a:gd name="T18" fmla="*/ 0 w 109"/>
                <a:gd name="T19" fmla="*/ 5 h 109"/>
                <a:gd name="T20" fmla="*/ 1 w 109"/>
                <a:gd name="T21" fmla="*/ 7 h 109"/>
                <a:gd name="T22" fmla="*/ 2 w 109"/>
                <a:gd name="T23" fmla="*/ 7 h 109"/>
                <a:gd name="T24" fmla="*/ 3 w 109"/>
                <a:gd name="T25" fmla="*/ 8 h 109"/>
                <a:gd name="T26" fmla="*/ 4 w 109"/>
                <a:gd name="T27" fmla="*/ 7 h 109"/>
                <a:gd name="T28" fmla="*/ 5 w 109"/>
                <a:gd name="T29" fmla="*/ 7 h 109"/>
                <a:gd name="T30" fmla="*/ 6 w 109"/>
                <a:gd name="T31" fmla="*/ 5 h 109"/>
                <a:gd name="T32" fmla="*/ 6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4" y="33"/>
                  </a:lnTo>
                  <a:lnTo>
                    <a:pt x="93" y="16"/>
                  </a:lnTo>
                  <a:lnTo>
                    <a:pt x="76" y="4"/>
                  </a:lnTo>
                  <a:lnTo>
                    <a:pt x="54" y="0"/>
                  </a:lnTo>
                  <a:lnTo>
                    <a:pt x="33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3" y="104"/>
                  </a:lnTo>
                  <a:lnTo>
                    <a:pt x="54" y="109"/>
                  </a:lnTo>
                  <a:lnTo>
                    <a:pt x="76" y="104"/>
                  </a:lnTo>
                  <a:lnTo>
                    <a:pt x="93" y="93"/>
                  </a:lnTo>
                  <a:lnTo>
                    <a:pt x="104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4" name="Freeform 208"/>
            <p:cNvSpPr>
              <a:spLocks/>
            </p:cNvSpPr>
            <p:nvPr/>
          </p:nvSpPr>
          <p:spPr bwMode="auto">
            <a:xfrm>
              <a:off x="3624" y="906"/>
              <a:ext cx="67" cy="123"/>
            </a:xfrm>
            <a:custGeom>
              <a:avLst/>
              <a:gdLst>
                <a:gd name="T0" fmla="*/ 0 w 132"/>
                <a:gd name="T1" fmla="*/ 16 h 245"/>
                <a:gd name="T2" fmla="*/ 3 w 132"/>
                <a:gd name="T3" fmla="*/ 16 h 245"/>
                <a:gd name="T4" fmla="*/ 4 w 132"/>
                <a:gd name="T5" fmla="*/ 16 h 245"/>
                <a:gd name="T6" fmla="*/ 4 w 132"/>
                <a:gd name="T7" fmla="*/ 15 h 245"/>
                <a:gd name="T8" fmla="*/ 5 w 132"/>
                <a:gd name="T9" fmla="*/ 14 h 245"/>
                <a:gd name="T10" fmla="*/ 6 w 132"/>
                <a:gd name="T11" fmla="*/ 13 h 245"/>
                <a:gd name="T12" fmla="*/ 6 w 132"/>
                <a:gd name="T13" fmla="*/ 12 h 245"/>
                <a:gd name="T14" fmla="*/ 7 w 132"/>
                <a:gd name="T15" fmla="*/ 11 h 245"/>
                <a:gd name="T16" fmla="*/ 7 w 132"/>
                <a:gd name="T17" fmla="*/ 10 h 245"/>
                <a:gd name="T18" fmla="*/ 7 w 132"/>
                <a:gd name="T19" fmla="*/ 9 h 245"/>
                <a:gd name="T20" fmla="*/ 6 w 132"/>
                <a:gd name="T21" fmla="*/ 8 h 245"/>
                <a:gd name="T22" fmla="*/ 6 w 132"/>
                <a:gd name="T23" fmla="*/ 7 h 245"/>
                <a:gd name="T24" fmla="*/ 5 w 132"/>
                <a:gd name="T25" fmla="*/ 7 h 245"/>
                <a:gd name="T26" fmla="*/ 3 w 132"/>
                <a:gd name="T27" fmla="*/ 7 h 245"/>
                <a:gd name="T28" fmla="*/ 5 w 132"/>
                <a:gd name="T29" fmla="*/ 0 h 245"/>
                <a:gd name="T30" fmla="*/ 9 w 132"/>
                <a:gd name="T31" fmla="*/ 0 h 2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2" h="245">
                  <a:moveTo>
                    <a:pt x="0" y="245"/>
                  </a:moveTo>
                  <a:lnTo>
                    <a:pt x="39" y="245"/>
                  </a:lnTo>
                  <a:lnTo>
                    <a:pt x="50" y="243"/>
                  </a:lnTo>
                  <a:lnTo>
                    <a:pt x="63" y="236"/>
                  </a:lnTo>
                  <a:lnTo>
                    <a:pt x="75" y="223"/>
                  </a:lnTo>
                  <a:lnTo>
                    <a:pt x="84" y="208"/>
                  </a:lnTo>
                  <a:lnTo>
                    <a:pt x="91" y="191"/>
                  </a:lnTo>
                  <a:lnTo>
                    <a:pt x="98" y="164"/>
                  </a:lnTo>
                  <a:lnTo>
                    <a:pt x="101" y="147"/>
                  </a:lnTo>
                  <a:lnTo>
                    <a:pt x="99" y="131"/>
                  </a:lnTo>
                  <a:lnTo>
                    <a:pt x="94" y="120"/>
                  </a:lnTo>
                  <a:lnTo>
                    <a:pt x="85" y="112"/>
                  </a:lnTo>
                  <a:lnTo>
                    <a:pt x="75" y="109"/>
                  </a:lnTo>
                  <a:lnTo>
                    <a:pt x="36" y="109"/>
                  </a:lnTo>
                  <a:lnTo>
                    <a:pt x="66" y="0"/>
                  </a:lnTo>
                  <a:lnTo>
                    <a:pt x="1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5" name="Line 209"/>
            <p:cNvSpPr>
              <a:spLocks noChangeShapeType="1"/>
            </p:cNvSpPr>
            <p:nvPr/>
          </p:nvSpPr>
          <p:spPr bwMode="auto">
            <a:xfrm flipV="1">
              <a:off x="3716" y="906"/>
              <a:ext cx="1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6" name="Line 210"/>
            <p:cNvSpPr>
              <a:spLocks noChangeShapeType="1"/>
            </p:cNvSpPr>
            <p:nvPr/>
          </p:nvSpPr>
          <p:spPr bwMode="auto">
            <a:xfrm flipH="1">
              <a:off x="3740" y="906"/>
              <a:ext cx="11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323" name="Group 211"/>
          <p:cNvGrpSpPr>
            <a:grpSpLocks/>
          </p:cNvGrpSpPr>
          <p:nvPr/>
        </p:nvGrpSpPr>
        <p:grpSpPr bwMode="auto">
          <a:xfrm>
            <a:off x="3763963" y="3224213"/>
            <a:ext cx="2746375" cy="2555875"/>
            <a:chOff x="2371" y="2031"/>
            <a:chExt cx="1730" cy="1610"/>
          </a:xfrm>
        </p:grpSpPr>
        <p:sp>
          <p:nvSpPr>
            <p:cNvPr id="95320" name="Line 212"/>
            <p:cNvSpPr>
              <a:spLocks noChangeShapeType="1"/>
            </p:cNvSpPr>
            <p:nvPr/>
          </p:nvSpPr>
          <p:spPr bwMode="auto">
            <a:xfrm flipV="1">
              <a:off x="3564" y="2031"/>
              <a:ext cx="0" cy="107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1" name="Line 213"/>
            <p:cNvSpPr>
              <a:spLocks noChangeShapeType="1"/>
            </p:cNvSpPr>
            <p:nvPr/>
          </p:nvSpPr>
          <p:spPr bwMode="auto">
            <a:xfrm flipH="1">
              <a:off x="2371" y="3107"/>
              <a:ext cx="11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22" name="Line 214"/>
            <p:cNvSpPr>
              <a:spLocks noChangeShapeType="1"/>
            </p:cNvSpPr>
            <p:nvPr/>
          </p:nvSpPr>
          <p:spPr bwMode="auto">
            <a:xfrm>
              <a:off x="3029" y="2572"/>
              <a:ext cx="1072" cy="106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327" name="Group 215"/>
          <p:cNvGrpSpPr>
            <a:grpSpLocks/>
          </p:cNvGrpSpPr>
          <p:nvPr/>
        </p:nvGrpSpPr>
        <p:grpSpPr bwMode="auto">
          <a:xfrm>
            <a:off x="1797050" y="5337175"/>
            <a:ext cx="241300" cy="303213"/>
            <a:chOff x="1132" y="3362"/>
            <a:chExt cx="152" cy="191"/>
          </a:xfrm>
        </p:grpSpPr>
        <p:sp>
          <p:nvSpPr>
            <p:cNvPr id="95318" name="Freeform 216"/>
            <p:cNvSpPr>
              <a:spLocks/>
            </p:cNvSpPr>
            <p:nvPr/>
          </p:nvSpPr>
          <p:spPr bwMode="auto">
            <a:xfrm>
              <a:off x="1231" y="3496"/>
              <a:ext cx="53" cy="57"/>
            </a:xfrm>
            <a:custGeom>
              <a:avLst/>
              <a:gdLst>
                <a:gd name="T0" fmla="*/ 6 w 110"/>
                <a:gd name="T1" fmla="*/ 4 h 109"/>
                <a:gd name="T2" fmla="*/ 6 w 110"/>
                <a:gd name="T3" fmla="*/ 3 h 109"/>
                <a:gd name="T4" fmla="*/ 5 w 110"/>
                <a:gd name="T5" fmla="*/ 1 h 109"/>
                <a:gd name="T6" fmla="*/ 4 w 110"/>
                <a:gd name="T7" fmla="*/ 1 h 109"/>
                <a:gd name="T8" fmla="*/ 3 w 110"/>
                <a:gd name="T9" fmla="*/ 0 h 109"/>
                <a:gd name="T10" fmla="*/ 2 w 110"/>
                <a:gd name="T11" fmla="*/ 1 h 109"/>
                <a:gd name="T12" fmla="*/ 1 w 110"/>
                <a:gd name="T13" fmla="*/ 1 h 109"/>
                <a:gd name="T14" fmla="*/ 0 w 110"/>
                <a:gd name="T15" fmla="*/ 3 h 109"/>
                <a:gd name="T16" fmla="*/ 0 w 110"/>
                <a:gd name="T17" fmla="*/ 4 h 109"/>
                <a:gd name="T18" fmla="*/ 0 w 110"/>
                <a:gd name="T19" fmla="*/ 5 h 109"/>
                <a:gd name="T20" fmla="*/ 1 w 110"/>
                <a:gd name="T21" fmla="*/ 7 h 109"/>
                <a:gd name="T22" fmla="*/ 2 w 110"/>
                <a:gd name="T23" fmla="*/ 8 h 109"/>
                <a:gd name="T24" fmla="*/ 3 w 110"/>
                <a:gd name="T25" fmla="*/ 8 h 109"/>
                <a:gd name="T26" fmla="*/ 4 w 110"/>
                <a:gd name="T27" fmla="*/ 8 h 109"/>
                <a:gd name="T28" fmla="*/ 5 w 110"/>
                <a:gd name="T29" fmla="*/ 7 h 109"/>
                <a:gd name="T30" fmla="*/ 6 w 110"/>
                <a:gd name="T31" fmla="*/ 5 h 109"/>
                <a:gd name="T32" fmla="*/ 6 w 110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0" h="109">
                  <a:moveTo>
                    <a:pt x="110" y="55"/>
                  </a:moveTo>
                  <a:lnTo>
                    <a:pt x="106" y="33"/>
                  </a:lnTo>
                  <a:lnTo>
                    <a:pt x="94" y="16"/>
                  </a:lnTo>
                  <a:lnTo>
                    <a:pt x="76" y="4"/>
                  </a:lnTo>
                  <a:lnTo>
                    <a:pt x="54" y="0"/>
                  </a:lnTo>
                  <a:lnTo>
                    <a:pt x="34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5"/>
                  </a:lnTo>
                  <a:lnTo>
                    <a:pt x="4" y="75"/>
                  </a:lnTo>
                  <a:lnTo>
                    <a:pt x="16" y="93"/>
                  </a:lnTo>
                  <a:lnTo>
                    <a:pt x="34" y="105"/>
                  </a:lnTo>
                  <a:lnTo>
                    <a:pt x="54" y="109"/>
                  </a:lnTo>
                  <a:lnTo>
                    <a:pt x="76" y="105"/>
                  </a:lnTo>
                  <a:lnTo>
                    <a:pt x="94" y="93"/>
                  </a:lnTo>
                  <a:lnTo>
                    <a:pt x="106" y="75"/>
                  </a:lnTo>
                  <a:lnTo>
                    <a:pt x="110" y="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9" name="Freeform 217"/>
            <p:cNvSpPr>
              <a:spLocks/>
            </p:cNvSpPr>
            <p:nvPr/>
          </p:nvSpPr>
          <p:spPr bwMode="auto">
            <a:xfrm>
              <a:off x="1132" y="3362"/>
              <a:ext cx="64" cy="145"/>
            </a:xfrm>
            <a:custGeom>
              <a:avLst/>
              <a:gdLst>
                <a:gd name="T0" fmla="*/ 8 w 130"/>
                <a:gd name="T1" fmla="*/ 0 h 286"/>
                <a:gd name="T2" fmla="*/ 6 w 130"/>
                <a:gd name="T3" fmla="*/ 1 h 286"/>
                <a:gd name="T4" fmla="*/ 5 w 130"/>
                <a:gd name="T5" fmla="*/ 2 h 286"/>
                <a:gd name="T6" fmla="*/ 4 w 130"/>
                <a:gd name="T7" fmla="*/ 4 h 286"/>
                <a:gd name="T8" fmla="*/ 3 w 130"/>
                <a:gd name="T9" fmla="*/ 5 h 286"/>
                <a:gd name="T10" fmla="*/ 2 w 130"/>
                <a:gd name="T11" fmla="*/ 7 h 286"/>
                <a:gd name="T12" fmla="*/ 1 w 130"/>
                <a:gd name="T13" fmla="*/ 9 h 286"/>
                <a:gd name="T14" fmla="*/ 0 w 130"/>
                <a:gd name="T15" fmla="*/ 15 h 286"/>
                <a:gd name="T16" fmla="*/ 0 w 130"/>
                <a:gd name="T17" fmla="*/ 16 h 286"/>
                <a:gd name="T18" fmla="*/ 0 w 130"/>
                <a:gd name="T19" fmla="*/ 17 h 286"/>
                <a:gd name="T20" fmla="*/ 0 w 130"/>
                <a:gd name="T21" fmla="*/ 18 h 286"/>
                <a:gd name="T22" fmla="*/ 1 w 130"/>
                <a:gd name="T23" fmla="*/ 19 h 286"/>
                <a:gd name="T24" fmla="*/ 1 w 130"/>
                <a:gd name="T25" fmla="*/ 19 h 286"/>
                <a:gd name="T26" fmla="*/ 2 w 130"/>
                <a:gd name="T27" fmla="*/ 19 h 286"/>
                <a:gd name="T28" fmla="*/ 3 w 130"/>
                <a:gd name="T29" fmla="*/ 18 h 286"/>
                <a:gd name="T30" fmla="*/ 4 w 130"/>
                <a:gd name="T31" fmla="*/ 17 h 286"/>
                <a:gd name="T32" fmla="*/ 5 w 130"/>
                <a:gd name="T33" fmla="*/ 16 h 286"/>
                <a:gd name="T34" fmla="*/ 5 w 130"/>
                <a:gd name="T35" fmla="*/ 15 h 286"/>
                <a:gd name="T36" fmla="*/ 6 w 130"/>
                <a:gd name="T37" fmla="*/ 13 h 286"/>
                <a:gd name="T38" fmla="*/ 6 w 130"/>
                <a:gd name="T39" fmla="*/ 12 h 286"/>
                <a:gd name="T40" fmla="*/ 6 w 130"/>
                <a:gd name="T41" fmla="*/ 11 h 286"/>
                <a:gd name="T42" fmla="*/ 6 w 130"/>
                <a:gd name="T43" fmla="*/ 10 h 286"/>
                <a:gd name="T44" fmla="*/ 5 w 130"/>
                <a:gd name="T45" fmla="*/ 9 h 286"/>
                <a:gd name="T46" fmla="*/ 5 w 130"/>
                <a:gd name="T47" fmla="*/ 9 h 286"/>
                <a:gd name="T48" fmla="*/ 4 w 130"/>
                <a:gd name="T49" fmla="*/ 9 h 286"/>
                <a:gd name="T50" fmla="*/ 1 w 130"/>
                <a:gd name="T51" fmla="*/ 9 h 2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0" h="286">
                  <a:moveTo>
                    <a:pt x="130" y="0"/>
                  </a:moveTo>
                  <a:lnTo>
                    <a:pt x="109" y="12"/>
                  </a:lnTo>
                  <a:lnTo>
                    <a:pt x="89" y="29"/>
                  </a:lnTo>
                  <a:lnTo>
                    <a:pt x="71" y="50"/>
                  </a:lnTo>
                  <a:lnTo>
                    <a:pt x="54" y="73"/>
                  </a:lnTo>
                  <a:lnTo>
                    <a:pt x="40" y="100"/>
                  </a:lnTo>
                  <a:lnTo>
                    <a:pt x="29" y="128"/>
                  </a:lnTo>
                  <a:lnTo>
                    <a:pt x="4" y="223"/>
                  </a:lnTo>
                  <a:lnTo>
                    <a:pt x="0" y="243"/>
                  </a:lnTo>
                  <a:lnTo>
                    <a:pt x="2" y="260"/>
                  </a:lnTo>
                  <a:lnTo>
                    <a:pt x="8" y="275"/>
                  </a:lnTo>
                  <a:lnTo>
                    <a:pt x="18" y="283"/>
                  </a:lnTo>
                  <a:lnTo>
                    <a:pt x="31" y="286"/>
                  </a:lnTo>
                  <a:lnTo>
                    <a:pt x="46" y="283"/>
                  </a:lnTo>
                  <a:lnTo>
                    <a:pt x="61" y="275"/>
                  </a:lnTo>
                  <a:lnTo>
                    <a:pt x="74" y="260"/>
                  </a:lnTo>
                  <a:lnTo>
                    <a:pt x="85" y="243"/>
                  </a:lnTo>
                  <a:lnTo>
                    <a:pt x="93" y="223"/>
                  </a:lnTo>
                  <a:lnTo>
                    <a:pt x="101" y="191"/>
                  </a:lnTo>
                  <a:lnTo>
                    <a:pt x="106" y="174"/>
                  </a:lnTo>
                  <a:lnTo>
                    <a:pt x="106" y="158"/>
                  </a:lnTo>
                  <a:lnTo>
                    <a:pt x="103" y="144"/>
                  </a:lnTo>
                  <a:lnTo>
                    <a:pt x="96" y="133"/>
                  </a:lnTo>
                  <a:lnTo>
                    <a:pt x="85" y="128"/>
                  </a:lnTo>
                  <a:lnTo>
                    <a:pt x="74" y="128"/>
                  </a:lnTo>
                  <a:lnTo>
                    <a:pt x="29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330" name="Line 218"/>
          <p:cNvSpPr>
            <a:spLocks noChangeShapeType="1"/>
          </p:cNvSpPr>
          <p:nvPr/>
        </p:nvSpPr>
        <p:spPr bwMode="auto">
          <a:xfrm>
            <a:off x="1993900" y="5594350"/>
            <a:ext cx="43322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331" name="Line 219"/>
          <p:cNvSpPr>
            <a:spLocks noChangeShapeType="1"/>
          </p:cNvSpPr>
          <p:nvPr/>
        </p:nvSpPr>
        <p:spPr bwMode="auto">
          <a:xfrm flipV="1">
            <a:off x="6326188" y="1420813"/>
            <a:ext cx="0" cy="41735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332" name="Group 220"/>
          <p:cNvGrpSpPr>
            <a:grpSpLocks/>
          </p:cNvGrpSpPr>
          <p:nvPr/>
        </p:nvGrpSpPr>
        <p:grpSpPr bwMode="auto">
          <a:xfrm>
            <a:off x="4972050" y="1336675"/>
            <a:ext cx="1611313" cy="679450"/>
            <a:chOff x="3132" y="842"/>
            <a:chExt cx="1015" cy="428"/>
          </a:xfrm>
        </p:grpSpPr>
        <p:sp>
          <p:nvSpPr>
            <p:cNvPr id="95307" name="Freeform 221"/>
            <p:cNvSpPr>
              <a:spLocks/>
            </p:cNvSpPr>
            <p:nvPr/>
          </p:nvSpPr>
          <p:spPr bwMode="auto">
            <a:xfrm>
              <a:off x="4077" y="952"/>
              <a:ext cx="70" cy="53"/>
            </a:xfrm>
            <a:custGeom>
              <a:avLst/>
              <a:gdLst>
                <a:gd name="T0" fmla="*/ 10 w 136"/>
                <a:gd name="T1" fmla="*/ 7 h 104"/>
                <a:gd name="T2" fmla="*/ 4 w 136"/>
                <a:gd name="T3" fmla="*/ 3 h 104"/>
                <a:gd name="T4" fmla="*/ 0 w 13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04">
                  <a:moveTo>
                    <a:pt x="136" y="104"/>
                  </a:moveTo>
                  <a:lnTo>
                    <a:pt x="55" y="3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08" name="Freeform 222"/>
            <p:cNvSpPr>
              <a:spLocks/>
            </p:cNvSpPr>
            <p:nvPr/>
          </p:nvSpPr>
          <p:spPr bwMode="auto">
            <a:xfrm>
              <a:off x="3978" y="895"/>
              <a:ext cx="81" cy="42"/>
            </a:xfrm>
            <a:custGeom>
              <a:avLst/>
              <a:gdLst>
                <a:gd name="T0" fmla="*/ 11 w 160"/>
                <a:gd name="T1" fmla="*/ 5 h 88"/>
                <a:gd name="T2" fmla="*/ 6 w 160"/>
                <a:gd name="T3" fmla="*/ 2 h 88"/>
                <a:gd name="T4" fmla="*/ 0 w 160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88">
                  <a:moveTo>
                    <a:pt x="160" y="88"/>
                  </a:moveTo>
                  <a:lnTo>
                    <a:pt x="83" y="4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09" name="Freeform 223"/>
            <p:cNvSpPr>
              <a:spLocks/>
            </p:cNvSpPr>
            <p:nvPr/>
          </p:nvSpPr>
          <p:spPr bwMode="auto">
            <a:xfrm>
              <a:off x="3868" y="856"/>
              <a:ext cx="88" cy="28"/>
            </a:xfrm>
            <a:custGeom>
              <a:avLst/>
              <a:gdLst>
                <a:gd name="T0" fmla="*/ 12 w 172"/>
                <a:gd name="T1" fmla="*/ 4 h 55"/>
                <a:gd name="T2" fmla="*/ 8 w 172"/>
                <a:gd name="T3" fmla="*/ 3 h 55"/>
                <a:gd name="T4" fmla="*/ 2 w 172"/>
                <a:gd name="T5" fmla="*/ 1 h 55"/>
                <a:gd name="T6" fmla="*/ 0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172" y="55"/>
                  </a:moveTo>
                  <a:lnTo>
                    <a:pt x="118" y="33"/>
                  </a:lnTo>
                  <a:lnTo>
                    <a:pt x="2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0" name="Freeform 224"/>
            <p:cNvSpPr>
              <a:spLocks/>
            </p:cNvSpPr>
            <p:nvPr/>
          </p:nvSpPr>
          <p:spPr bwMode="auto">
            <a:xfrm>
              <a:off x="3755" y="842"/>
              <a:ext cx="92" cy="10"/>
            </a:xfrm>
            <a:custGeom>
              <a:avLst/>
              <a:gdLst>
                <a:gd name="T0" fmla="*/ 12 w 180"/>
                <a:gd name="T1" fmla="*/ 2 h 20"/>
                <a:gd name="T2" fmla="*/ 11 w 180"/>
                <a:gd name="T3" fmla="*/ 1 h 20"/>
                <a:gd name="T4" fmla="*/ 4 w 180"/>
                <a:gd name="T5" fmla="*/ 1 h 20"/>
                <a:gd name="T6" fmla="*/ 0 w 18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20">
                  <a:moveTo>
                    <a:pt x="180" y="20"/>
                  </a:moveTo>
                  <a:lnTo>
                    <a:pt x="158" y="15"/>
                  </a:lnTo>
                  <a:lnTo>
                    <a:pt x="63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1" name="Freeform 225"/>
            <p:cNvSpPr>
              <a:spLocks/>
            </p:cNvSpPr>
            <p:nvPr/>
          </p:nvSpPr>
          <p:spPr bwMode="auto">
            <a:xfrm>
              <a:off x="3641" y="842"/>
              <a:ext cx="92" cy="7"/>
            </a:xfrm>
            <a:custGeom>
              <a:avLst/>
              <a:gdLst>
                <a:gd name="T0" fmla="*/ 12 w 180"/>
                <a:gd name="T1" fmla="*/ 0 h 17"/>
                <a:gd name="T2" fmla="*/ 7 w 180"/>
                <a:gd name="T3" fmla="*/ 0 h 17"/>
                <a:gd name="T4" fmla="*/ 1 w 180"/>
                <a:gd name="T5" fmla="*/ 0 h 17"/>
                <a:gd name="T6" fmla="*/ 0 w 180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17">
                  <a:moveTo>
                    <a:pt x="180" y="0"/>
                  </a:moveTo>
                  <a:lnTo>
                    <a:pt x="99" y="4"/>
                  </a:lnTo>
                  <a:lnTo>
                    <a:pt x="6" y="16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2" name="Freeform 226"/>
            <p:cNvSpPr>
              <a:spLocks/>
            </p:cNvSpPr>
            <p:nvPr/>
          </p:nvSpPr>
          <p:spPr bwMode="auto">
            <a:xfrm>
              <a:off x="3532" y="856"/>
              <a:ext cx="88" cy="28"/>
            </a:xfrm>
            <a:custGeom>
              <a:avLst/>
              <a:gdLst>
                <a:gd name="T0" fmla="*/ 12 w 174"/>
                <a:gd name="T1" fmla="*/ 0 h 53"/>
                <a:gd name="T2" fmla="*/ 9 w 174"/>
                <a:gd name="T3" fmla="*/ 1 h 53"/>
                <a:gd name="T4" fmla="*/ 3 w 174"/>
                <a:gd name="T5" fmla="*/ 3 h 53"/>
                <a:gd name="T6" fmla="*/ 0 w 174"/>
                <a:gd name="T7" fmla="*/ 4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53">
                  <a:moveTo>
                    <a:pt x="174" y="0"/>
                  </a:moveTo>
                  <a:lnTo>
                    <a:pt x="130" y="8"/>
                  </a:lnTo>
                  <a:lnTo>
                    <a:pt x="39" y="37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3" name="Freeform 227"/>
            <p:cNvSpPr>
              <a:spLocks/>
            </p:cNvSpPr>
            <p:nvPr/>
          </p:nvSpPr>
          <p:spPr bwMode="auto">
            <a:xfrm>
              <a:off x="3429" y="891"/>
              <a:ext cx="81" cy="43"/>
            </a:xfrm>
            <a:custGeom>
              <a:avLst/>
              <a:gdLst>
                <a:gd name="T0" fmla="*/ 11 w 160"/>
                <a:gd name="T1" fmla="*/ 0 h 85"/>
                <a:gd name="T2" fmla="*/ 10 w 160"/>
                <a:gd name="T3" fmla="*/ 1 h 85"/>
                <a:gd name="T4" fmla="*/ 4 w 160"/>
                <a:gd name="T5" fmla="*/ 4 h 85"/>
                <a:gd name="T6" fmla="*/ 0 w 160"/>
                <a:gd name="T7" fmla="*/ 6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85">
                  <a:moveTo>
                    <a:pt x="160" y="0"/>
                  </a:moveTo>
                  <a:lnTo>
                    <a:pt x="150" y="4"/>
                  </a:lnTo>
                  <a:lnTo>
                    <a:pt x="62" y="49"/>
                  </a:lnTo>
                  <a:lnTo>
                    <a:pt x="0" y="8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4" name="Freeform 228"/>
            <p:cNvSpPr>
              <a:spLocks/>
            </p:cNvSpPr>
            <p:nvPr/>
          </p:nvSpPr>
          <p:spPr bwMode="auto">
            <a:xfrm>
              <a:off x="3337" y="948"/>
              <a:ext cx="74" cy="53"/>
            </a:xfrm>
            <a:custGeom>
              <a:avLst/>
              <a:gdLst>
                <a:gd name="T0" fmla="*/ 10 w 144"/>
                <a:gd name="T1" fmla="*/ 0 h 110"/>
                <a:gd name="T2" fmla="*/ 5 w 144"/>
                <a:gd name="T3" fmla="*/ 3 h 110"/>
                <a:gd name="T4" fmla="*/ 0 w 144"/>
                <a:gd name="T5" fmla="*/ 6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10">
                  <a:moveTo>
                    <a:pt x="144" y="0"/>
                  </a:moveTo>
                  <a:lnTo>
                    <a:pt x="73" y="50"/>
                  </a:lnTo>
                  <a:lnTo>
                    <a:pt x="0" y="1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5" name="Freeform 229"/>
            <p:cNvSpPr>
              <a:spLocks/>
            </p:cNvSpPr>
            <p:nvPr/>
          </p:nvSpPr>
          <p:spPr bwMode="auto">
            <a:xfrm>
              <a:off x="3256" y="1019"/>
              <a:ext cx="63" cy="63"/>
            </a:xfrm>
            <a:custGeom>
              <a:avLst/>
              <a:gdLst>
                <a:gd name="T0" fmla="*/ 8 w 126"/>
                <a:gd name="T1" fmla="*/ 0 h 131"/>
                <a:gd name="T2" fmla="*/ 5 w 126"/>
                <a:gd name="T3" fmla="*/ 2 h 131"/>
                <a:gd name="T4" fmla="*/ 1 w 126"/>
                <a:gd name="T5" fmla="*/ 7 h 131"/>
                <a:gd name="T6" fmla="*/ 0 w 126"/>
                <a:gd name="T7" fmla="*/ 7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6" h="131">
                  <a:moveTo>
                    <a:pt x="126" y="0"/>
                  </a:moveTo>
                  <a:lnTo>
                    <a:pt x="77" y="47"/>
                  </a:lnTo>
                  <a:lnTo>
                    <a:pt x="4" y="127"/>
                  </a:lnTo>
                  <a:lnTo>
                    <a:pt x="0" y="1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6" name="Freeform 230"/>
            <p:cNvSpPr>
              <a:spLocks/>
            </p:cNvSpPr>
            <p:nvPr/>
          </p:nvSpPr>
          <p:spPr bwMode="auto">
            <a:xfrm>
              <a:off x="3188" y="1100"/>
              <a:ext cx="53" cy="75"/>
            </a:xfrm>
            <a:custGeom>
              <a:avLst/>
              <a:gdLst>
                <a:gd name="T0" fmla="*/ 7 w 106"/>
                <a:gd name="T1" fmla="*/ 0 h 147"/>
                <a:gd name="T2" fmla="*/ 5 w 106"/>
                <a:gd name="T3" fmla="*/ 3 h 147"/>
                <a:gd name="T4" fmla="*/ 1 w 106"/>
                <a:gd name="T5" fmla="*/ 9 h 147"/>
                <a:gd name="T6" fmla="*/ 0 w 106"/>
                <a:gd name="T7" fmla="*/ 10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47">
                  <a:moveTo>
                    <a:pt x="106" y="0"/>
                  </a:moveTo>
                  <a:lnTo>
                    <a:pt x="70" y="46"/>
                  </a:lnTo>
                  <a:lnTo>
                    <a:pt x="6" y="138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17" name="Freeform 231"/>
            <p:cNvSpPr>
              <a:spLocks/>
            </p:cNvSpPr>
            <p:nvPr/>
          </p:nvSpPr>
          <p:spPr bwMode="auto">
            <a:xfrm>
              <a:off x="3132" y="1196"/>
              <a:ext cx="42" cy="74"/>
            </a:xfrm>
            <a:custGeom>
              <a:avLst/>
              <a:gdLst>
                <a:gd name="T0" fmla="*/ 6 w 84"/>
                <a:gd name="T1" fmla="*/ 0 h 150"/>
                <a:gd name="T2" fmla="*/ 4 w 84"/>
                <a:gd name="T3" fmla="*/ 2 h 150"/>
                <a:gd name="T4" fmla="*/ 0 w 84"/>
                <a:gd name="T5" fmla="*/ 9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50">
                  <a:moveTo>
                    <a:pt x="84" y="0"/>
                  </a:moveTo>
                  <a:lnTo>
                    <a:pt x="56" y="47"/>
                  </a:lnTo>
                  <a:lnTo>
                    <a:pt x="0" y="1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8344" name="Freeform 232"/>
          <p:cNvSpPr>
            <a:spLocks/>
          </p:cNvSpPr>
          <p:nvPr/>
        </p:nvSpPr>
        <p:spPr bwMode="auto">
          <a:xfrm>
            <a:off x="1089025" y="1403350"/>
            <a:ext cx="292100" cy="163513"/>
          </a:xfrm>
          <a:custGeom>
            <a:avLst/>
            <a:gdLst>
              <a:gd name="T0" fmla="*/ 2147483647 w 366"/>
              <a:gd name="T1" fmla="*/ 0 h 204"/>
              <a:gd name="T2" fmla="*/ 2147483647 w 366"/>
              <a:gd name="T3" fmla="*/ 2147483647 h 204"/>
              <a:gd name="T4" fmla="*/ 2147483647 w 366"/>
              <a:gd name="T5" fmla="*/ 2147483647 h 204"/>
              <a:gd name="T6" fmla="*/ 0 w 366"/>
              <a:gd name="T7" fmla="*/ 2147483647 h 20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6" h="204">
                <a:moveTo>
                  <a:pt x="366" y="0"/>
                </a:moveTo>
                <a:lnTo>
                  <a:pt x="239" y="60"/>
                </a:lnTo>
                <a:lnTo>
                  <a:pt x="117" y="128"/>
                </a:lnTo>
                <a:lnTo>
                  <a:pt x="0" y="204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8345" name="Freeform 233"/>
          <p:cNvSpPr>
            <a:spLocks/>
          </p:cNvSpPr>
          <p:nvPr/>
        </p:nvSpPr>
        <p:spPr bwMode="auto">
          <a:xfrm>
            <a:off x="2562225" y="1381125"/>
            <a:ext cx="584200" cy="393700"/>
          </a:xfrm>
          <a:custGeom>
            <a:avLst/>
            <a:gdLst>
              <a:gd name="T0" fmla="*/ 2147483647 w 726"/>
              <a:gd name="T1" fmla="*/ 2147483647 h 488"/>
              <a:gd name="T2" fmla="*/ 2147483647 w 726"/>
              <a:gd name="T3" fmla="*/ 2147483647 h 488"/>
              <a:gd name="T4" fmla="*/ 2147483647 w 726"/>
              <a:gd name="T5" fmla="*/ 2147483647 h 488"/>
              <a:gd name="T6" fmla="*/ 2147483647 w 726"/>
              <a:gd name="T7" fmla="*/ 2147483647 h 488"/>
              <a:gd name="T8" fmla="*/ 2147483647 w 726"/>
              <a:gd name="T9" fmla="*/ 2147483647 h 488"/>
              <a:gd name="T10" fmla="*/ 2147483647 w 726"/>
              <a:gd name="T11" fmla="*/ 2147483647 h 488"/>
              <a:gd name="T12" fmla="*/ 2147483647 w 726"/>
              <a:gd name="T13" fmla="*/ 2147483647 h 488"/>
              <a:gd name="T14" fmla="*/ 0 w 726"/>
              <a:gd name="T15" fmla="*/ 0 h 4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726" h="488">
                <a:moveTo>
                  <a:pt x="726" y="488"/>
                </a:moveTo>
                <a:lnTo>
                  <a:pt x="637" y="399"/>
                </a:lnTo>
                <a:lnTo>
                  <a:pt x="542" y="316"/>
                </a:lnTo>
                <a:lnTo>
                  <a:pt x="442" y="239"/>
                </a:lnTo>
                <a:lnTo>
                  <a:pt x="338" y="169"/>
                </a:lnTo>
                <a:lnTo>
                  <a:pt x="229" y="106"/>
                </a:lnTo>
                <a:lnTo>
                  <a:pt x="116" y="49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346" name="Group 234"/>
          <p:cNvGrpSpPr>
            <a:grpSpLocks/>
          </p:cNvGrpSpPr>
          <p:nvPr/>
        </p:nvGrpSpPr>
        <p:grpSpPr bwMode="auto">
          <a:xfrm>
            <a:off x="6326188" y="1420813"/>
            <a:ext cx="257175" cy="150812"/>
            <a:chOff x="3985" y="895"/>
            <a:chExt cx="162" cy="95"/>
          </a:xfrm>
        </p:grpSpPr>
        <p:sp>
          <p:nvSpPr>
            <p:cNvPr id="95303" name="Freeform 235"/>
            <p:cNvSpPr>
              <a:spLocks/>
            </p:cNvSpPr>
            <p:nvPr/>
          </p:nvSpPr>
          <p:spPr bwMode="auto">
            <a:xfrm>
              <a:off x="3985" y="895"/>
              <a:ext cx="162" cy="95"/>
            </a:xfrm>
            <a:custGeom>
              <a:avLst/>
              <a:gdLst>
                <a:gd name="T0" fmla="*/ 21 w 322"/>
                <a:gd name="T1" fmla="*/ 12 h 189"/>
                <a:gd name="T2" fmla="*/ 14 w 322"/>
                <a:gd name="T3" fmla="*/ 8 h 189"/>
                <a:gd name="T4" fmla="*/ 7 w 322"/>
                <a:gd name="T5" fmla="*/ 4 h 189"/>
                <a:gd name="T6" fmla="*/ 0 w 322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2" h="189">
                  <a:moveTo>
                    <a:pt x="322" y="189"/>
                  </a:moveTo>
                  <a:lnTo>
                    <a:pt x="219" y="119"/>
                  </a:lnTo>
                  <a:lnTo>
                    <a:pt x="111" y="5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5304" name="Group 236"/>
            <p:cNvGrpSpPr>
              <a:grpSpLocks/>
            </p:cNvGrpSpPr>
            <p:nvPr/>
          </p:nvGrpSpPr>
          <p:grpSpPr bwMode="auto">
            <a:xfrm>
              <a:off x="3985" y="895"/>
              <a:ext cx="138" cy="81"/>
              <a:chOff x="3985" y="895"/>
              <a:chExt cx="138" cy="81"/>
            </a:xfrm>
          </p:grpSpPr>
          <p:sp>
            <p:nvSpPr>
              <p:cNvPr id="95305" name="Line 237"/>
              <p:cNvSpPr>
                <a:spLocks noChangeShapeType="1"/>
              </p:cNvSpPr>
              <p:nvPr/>
            </p:nvSpPr>
            <p:spPr bwMode="auto">
              <a:xfrm flipH="1" flipV="1">
                <a:off x="4063" y="937"/>
                <a:ext cx="60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5306" name="Line 238"/>
              <p:cNvSpPr>
                <a:spLocks noChangeShapeType="1"/>
              </p:cNvSpPr>
              <p:nvPr/>
            </p:nvSpPr>
            <p:spPr bwMode="auto">
              <a:xfrm flipH="1" flipV="1">
                <a:off x="3985" y="895"/>
                <a:ext cx="60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18351" name="Freeform 239"/>
          <p:cNvSpPr>
            <a:spLocks/>
          </p:cNvSpPr>
          <p:nvPr/>
        </p:nvSpPr>
        <p:spPr bwMode="auto">
          <a:xfrm>
            <a:off x="4972050" y="1381125"/>
            <a:ext cx="1611313" cy="382588"/>
          </a:xfrm>
          <a:custGeom>
            <a:avLst/>
            <a:gdLst>
              <a:gd name="T0" fmla="*/ 2147483647 w 2004"/>
              <a:gd name="T1" fmla="*/ 2147483647 h 476"/>
              <a:gd name="T2" fmla="*/ 2147483647 w 2004"/>
              <a:gd name="T3" fmla="*/ 2147483647 h 476"/>
              <a:gd name="T4" fmla="*/ 2147483647 w 2004"/>
              <a:gd name="T5" fmla="*/ 2147483647 h 476"/>
              <a:gd name="T6" fmla="*/ 2147483647 w 2004"/>
              <a:gd name="T7" fmla="*/ 2147483647 h 476"/>
              <a:gd name="T8" fmla="*/ 2147483647 w 2004"/>
              <a:gd name="T9" fmla="*/ 2147483647 h 476"/>
              <a:gd name="T10" fmla="*/ 2147483647 w 2004"/>
              <a:gd name="T11" fmla="*/ 2147483647 h 476"/>
              <a:gd name="T12" fmla="*/ 2147483647 w 2004"/>
              <a:gd name="T13" fmla="*/ 2147483647 h 476"/>
              <a:gd name="T14" fmla="*/ 2147483647 w 2004"/>
              <a:gd name="T15" fmla="*/ 2147483647 h 476"/>
              <a:gd name="T16" fmla="*/ 2147483647 w 2004"/>
              <a:gd name="T17" fmla="*/ 0 h 476"/>
              <a:gd name="T18" fmla="*/ 2147483647 w 2004"/>
              <a:gd name="T19" fmla="*/ 2147483647 h 476"/>
              <a:gd name="T20" fmla="*/ 2147483647 w 2004"/>
              <a:gd name="T21" fmla="*/ 2147483647 h 476"/>
              <a:gd name="T22" fmla="*/ 2147483647 w 2004"/>
              <a:gd name="T23" fmla="*/ 2147483647 h 476"/>
              <a:gd name="T24" fmla="*/ 2147483647 w 2004"/>
              <a:gd name="T25" fmla="*/ 2147483647 h 476"/>
              <a:gd name="T26" fmla="*/ 2147483647 w 2004"/>
              <a:gd name="T27" fmla="*/ 2147483647 h 476"/>
              <a:gd name="T28" fmla="*/ 2147483647 w 2004"/>
              <a:gd name="T29" fmla="*/ 2147483647 h 476"/>
              <a:gd name="T30" fmla="*/ 2147483647 w 2004"/>
              <a:gd name="T31" fmla="*/ 2147483647 h 476"/>
              <a:gd name="T32" fmla="*/ 2147483647 w 2004"/>
              <a:gd name="T33" fmla="*/ 2147483647 h 476"/>
              <a:gd name="T34" fmla="*/ 2147483647 w 2004"/>
              <a:gd name="T35" fmla="*/ 2147483647 h 476"/>
              <a:gd name="T36" fmla="*/ 2147483647 w 2004"/>
              <a:gd name="T37" fmla="*/ 2147483647 h 476"/>
              <a:gd name="T38" fmla="*/ 0 w 2004"/>
              <a:gd name="T39" fmla="*/ 2147483647 h 47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004" h="476">
                <a:moveTo>
                  <a:pt x="2004" y="264"/>
                </a:moveTo>
                <a:lnTo>
                  <a:pt x="1905" y="204"/>
                </a:lnTo>
                <a:lnTo>
                  <a:pt x="1802" y="152"/>
                </a:lnTo>
                <a:lnTo>
                  <a:pt x="1696" y="106"/>
                </a:lnTo>
                <a:lnTo>
                  <a:pt x="1588" y="69"/>
                </a:lnTo>
                <a:lnTo>
                  <a:pt x="1478" y="39"/>
                </a:lnTo>
                <a:lnTo>
                  <a:pt x="1366" y="17"/>
                </a:lnTo>
                <a:lnTo>
                  <a:pt x="1253" y="5"/>
                </a:lnTo>
                <a:lnTo>
                  <a:pt x="1140" y="0"/>
                </a:lnTo>
                <a:lnTo>
                  <a:pt x="1027" y="4"/>
                </a:lnTo>
                <a:lnTo>
                  <a:pt x="914" y="15"/>
                </a:lnTo>
                <a:lnTo>
                  <a:pt x="801" y="36"/>
                </a:lnTo>
                <a:lnTo>
                  <a:pt x="691" y="64"/>
                </a:lnTo>
                <a:lnTo>
                  <a:pt x="583" y="100"/>
                </a:lnTo>
                <a:lnTo>
                  <a:pt x="476" y="145"/>
                </a:lnTo>
                <a:lnTo>
                  <a:pt x="374" y="197"/>
                </a:lnTo>
                <a:lnTo>
                  <a:pt x="274" y="257"/>
                </a:lnTo>
                <a:lnTo>
                  <a:pt x="178" y="323"/>
                </a:lnTo>
                <a:lnTo>
                  <a:pt x="88" y="396"/>
                </a:lnTo>
                <a:lnTo>
                  <a:pt x="0" y="476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8352" name="Group 240"/>
          <p:cNvGrpSpPr>
            <a:grpSpLocks/>
          </p:cNvGrpSpPr>
          <p:nvPr/>
        </p:nvGrpSpPr>
        <p:grpSpPr bwMode="auto">
          <a:xfrm>
            <a:off x="6538913" y="1381125"/>
            <a:ext cx="325437" cy="258763"/>
            <a:chOff x="4119" y="870"/>
            <a:chExt cx="205" cy="163"/>
          </a:xfrm>
        </p:grpSpPr>
        <p:sp>
          <p:nvSpPr>
            <p:cNvPr id="95299" name="Freeform 241"/>
            <p:cNvSpPr>
              <a:spLocks/>
            </p:cNvSpPr>
            <p:nvPr/>
          </p:nvSpPr>
          <p:spPr bwMode="auto">
            <a:xfrm>
              <a:off x="4119" y="976"/>
              <a:ext cx="53" cy="57"/>
            </a:xfrm>
            <a:custGeom>
              <a:avLst/>
              <a:gdLst>
                <a:gd name="T0" fmla="*/ 6 w 109"/>
                <a:gd name="T1" fmla="*/ 4 h 109"/>
                <a:gd name="T2" fmla="*/ 6 w 109"/>
                <a:gd name="T3" fmla="*/ 3 h 109"/>
                <a:gd name="T4" fmla="*/ 5 w 109"/>
                <a:gd name="T5" fmla="*/ 1 h 109"/>
                <a:gd name="T6" fmla="*/ 4 w 109"/>
                <a:gd name="T7" fmla="*/ 1 h 109"/>
                <a:gd name="T8" fmla="*/ 3 w 109"/>
                <a:gd name="T9" fmla="*/ 0 h 109"/>
                <a:gd name="T10" fmla="*/ 2 w 109"/>
                <a:gd name="T11" fmla="*/ 1 h 109"/>
                <a:gd name="T12" fmla="*/ 1 w 109"/>
                <a:gd name="T13" fmla="*/ 1 h 109"/>
                <a:gd name="T14" fmla="*/ 0 w 109"/>
                <a:gd name="T15" fmla="*/ 3 h 109"/>
                <a:gd name="T16" fmla="*/ 0 w 109"/>
                <a:gd name="T17" fmla="*/ 4 h 109"/>
                <a:gd name="T18" fmla="*/ 0 w 109"/>
                <a:gd name="T19" fmla="*/ 6 h 109"/>
                <a:gd name="T20" fmla="*/ 1 w 109"/>
                <a:gd name="T21" fmla="*/ 7 h 109"/>
                <a:gd name="T22" fmla="*/ 2 w 109"/>
                <a:gd name="T23" fmla="*/ 8 h 109"/>
                <a:gd name="T24" fmla="*/ 3 w 109"/>
                <a:gd name="T25" fmla="*/ 8 h 109"/>
                <a:gd name="T26" fmla="*/ 4 w 109"/>
                <a:gd name="T27" fmla="*/ 8 h 109"/>
                <a:gd name="T28" fmla="*/ 5 w 109"/>
                <a:gd name="T29" fmla="*/ 7 h 109"/>
                <a:gd name="T30" fmla="*/ 6 w 109"/>
                <a:gd name="T31" fmla="*/ 6 h 109"/>
                <a:gd name="T32" fmla="*/ 6 w 109"/>
                <a:gd name="T33" fmla="*/ 4 h 1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09">
                  <a:moveTo>
                    <a:pt x="109" y="54"/>
                  </a:moveTo>
                  <a:lnTo>
                    <a:pt x="105" y="33"/>
                  </a:lnTo>
                  <a:lnTo>
                    <a:pt x="94" y="16"/>
                  </a:lnTo>
                  <a:lnTo>
                    <a:pt x="75" y="4"/>
                  </a:lnTo>
                  <a:lnTo>
                    <a:pt x="55" y="0"/>
                  </a:lnTo>
                  <a:lnTo>
                    <a:pt x="34" y="4"/>
                  </a:lnTo>
                  <a:lnTo>
                    <a:pt x="16" y="16"/>
                  </a:lnTo>
                  <a:lnTo>
                    <a:pt x="4" y="33"/>
                  </a:lnTo>
                  <a:lnTo>
                    <a:pt x="0" y="54"/>
                  </a:lnTo>
                  <a:lnTo>
                    <a:pt x="4" y="76"/>
                  </a:lnTo>
                  <a:lnTo>
                    <a:pt x="16" y="93"/>
                  </a:lnTo>
                  <a:lnTo>
                    <a:pt x="34" y="105"/>
                  </a:lnTo>
                  <a:lnTo>
                    <a:pt x="55" y="109"/>
                  </a:lnTo>
                  <a:lnTo>
                    <a:pt x="75" y="105"/>
                  </a:lnTo>
                  <a:lnTo>
                    <a:pt x="94" y="93"/>
                  </a:lnTo>
                  <a:lnTo>
                    <a:pt x="105" y="76"/>
                  </a:lnTo>
                  <a:lnTo>
                    <a:pt x="109" y="5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00" name="Freeform 242"/>
            <p:cNvSpPr>
              <a:spLocks/>
            </p:cNvSpPr>
            <p:nvPr/>
          </p:nvSpPr>
          <p:spPr bwMode="auto">
            <a:xfrm>
              <a:off x="4236" y="870"/>
              <a:ext cx="32" cy="124"/>
            </a:xfrm>
            <a:custGeom>
              <a:avLst/>
              <a:gdLst>
                <a:gd name="T0" fmla="*/ 0 w 66"/>
                <a:gd name="T1" fmla="*/ 16 h 245"/>
                <a:gd name="T2" fmla="*/ 4 w 66"/>
                <a:gd name="T3" fmla="*/ 0 h 245"/>
                <a:gd name="T4" fmla="*/ 0 w 66"/>
                <a:gd name="T5" fmla="*/ 4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5">
                  <a:moveTo>
                    <a:pt x="0" y="245"/>
                  </a:moveTo>
                  <a:lnTo>
                    <a:pt x="66" y="0"/>
                  </a:lnTo>
                  <a:lnTo>
                    <a:pt x="13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01" name="Line 243"/>
            <p:cNvSpPr>
              <a:spLocks noChangeShapeType="1"/>
            </p:cNvSpPr>
            <p:nvPr/>
          </p:nvSpPr>
          <p:spPr bwMode="auto">
            <a:xfrm flipV="1">
              <a:off x="4289" y="870"/>
              <a:ext cx="1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302" name="Line 244"/>
            <p:cNvSpPr>
              <a:spLocks noChangeShapeType="1"/>
            </p:cNvSpPr>
            <p:nvPr/>
          </p:nvSpPr>
          <p:spPr bwMode="auto">
            <a:xfrm flipH="1">
              <a:off x="4314" y="870"/>
              <a:ext cx="1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357" name="Group 245"/>
          <p:cNvGrpSpPr>
            <a:grpSpLocks/>
          </p:cNvGrpSpPr>
          <p:nvPr/>
        </p:nvGrpSpPr>
        <p:grpSpPr bwMode="auto">
          <a:xfrm>
            <a:off x="6280150" y="1162050"/>
            <a:ext cx="292100" cy="303213"/>
            <a:chOff x="3956" y="732"/>
            <a:chExt cx="184" cy="191"/>
          </a:xfrm>
        </p:grpSpPr>
        <p:sp>
          <p:nvSpPr>
            <p:cNvPr id="95295" name="Freeform 246"/>
            <p:cNvSpPr>
              <a:spLocks/>
            </p:cNvSpPr>
            <p:nvPr/>
          </p:nvSpPr>
          <p:spPr bwMode="auto">
            <a:xfrm>
              <a:off x="3956" y="870"/>
              <a:ext cx="53" cy="53"/>
            </a:xfrm>
            <a:custGeom>
              <a:avLst/>
              <a:gdLst>
                <a:gd name="T0" fmla="*/ 6 w 109"/>
                <a:gd name="T1" fmla="*/ 3 h 110"/>
                <a:gd name="T2" fmla="*/ 6 w 109"/>
                <a:gd name="T3" fmla="*/ 2 h 110"/>
                <a:gd name="T4" fmla="*/ 5 w 109"/>
                <a:gd name="T5" fmla="*/ 1 h 110"/>
                <a:gd name="T6" fmla="*/ 4 w 109"/>
                <a:gd name="T7" fmla="*/ 0 h 110"/>
                <a:gd name="T8" fmla="*/ 3 w 109"/>
                <a:gd name="T9" fmla="*/ 0 h 110"/>
                <a:gd name="T10" fmla="*/ 2 w 109"/>
                <a:gd name="T11" fmla="*/ 0 h 110"/>
                <a:gd name="T12" fmla="*/ 1 w 109"/>
                <a:gd name="T13" fmla="*/ 1 h 110"/>
                <a:gd name="T14" fmla="*/ 0 w 109"/>
                <a:gd name="T15" fmla="*/ 2 h 110"/>
                <a:gd name="T16" fmla="*/ 0 w 109"/>
                <a:gd name="T17" fmla="*/ 3 h 110"/>
                <a:gd name="T18" fmla="*/ 0 w 109"/>
                <a:gd name="T19" fmla="*/ 4 h 110"/>
                <a:gd name="T20" fmla="*/ 1 w 109"/>
                <a:gd name="T21" fmla="*/ 5 h 110"/>
                <a:gd name="T22" fmla="*/ 2 w 109"/>
                <a:gd name="T23" fmla="*/ 6 h 110"/>
                <a:gd name="T24" fmla="*/ 3 w 109"/>
                <a:gd name="T25" fmla="*/ 6 h 110"/>
                <a:gd name="T26" fmla="*/ 4 w 109"/>
                <a:gd name="T27" fmla="*/ 6 h 110"/>
                <a:gd name="T28" fmla="*/ 5 w 109"/>
                <a:gd name="T29" fmla="*/ 5 h 110"/>
                <a:gd name="T30" fmla="*/ 6 w 109"/>
                <a:gd name="T31" fmla="*/ 4 h 110"/>
                <a:gd name="T32" fmla="*/ 6 w 109"/>
                <a:gd name="T33" fmla="*/ 3 h 1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9" h="110">
                  <a:moveTo>
                    <a:pt x="109" y="55"/>
                  </a:moveTo>
                  <a:lnTo>
                    <a:pt x="105" y="34"/>
                  </a:lnTo>
                  <a:lnTo>
                    <a:pt x="93" y="16"/>
                  </a:lnTo>
                  <a:lnTo>
                    <a:pt x="76" y="4"/>
                  </a:lnTo>
                  <a:lnTo>
                    <a:pt x="55" y="0"/>
                  </a:lnTo>
                  <a:lnTo>
                    <a:pt x="34" y="4"/>
                  </a:lnTo>
                  <a:lnTo>
                    <a:pt x="16" y="16"/>
                  </a:lnTo>
                  <a:lnTo>
                    <a:pt x="5" y="34"/>
                  </a:lnTo>
                  <a:lnTo>
                    <a:pt x="0" y="55"/>
                  </a:lnTo>
                  <a:lnTo>
                    <a:pt x="5" y="76"/>
                  </a:lnTo>
                  <a:lnTo>
                    <a:pt x="16" y="94"/>
                  </a:lnTo>
                  <a:lnTo>
                    <a:pt x="34" y="106"/>
                  </a:lnTo>
                  <a:lnTo>
                    <a:pt x="55" y="110"/>
                  </a:lnTo>
                  <a:lnTo>
                    <a:pt x="76" y="106"/>
                  </a:lnTo>
                  <a:lnTo>
                    <a:pt x="93" y="94"/>
                  </a:lnTo>
                  <a:lnTo>
                    <a:pt x="105" y="76"/>
                  </a:lnTo>
                  <a:lnTo>
                    <a:pt x="109" y="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6" name="Freeform 247"/>
            <p:cNvSpPr>
              <a:spLocks/>
            </p:cNvSpPr>
            <p:nvPr/>
          </p:nvSpPr>
          <p:spPr bwMode="auto">
            <a:xfrm>
              <a:off x="4017" y="732"/>
              <a:ext cx="56" cy="124"/>
            </a:xfrm>
            <a:custGeom>
              <a:avLst/>
              <a:gdLst>
                <a:gd name="T0" fmla="*/ 7 w 111"/>
                <a:gd name="T1" fmla="*/ 0 h 246"/>
                <a:gd name="T2" fmla="*/ 6 w 111"/>
                <a:gd name="T3" fmla="*/ 1 h 246"/>
                <a:gd name="T4" fmla="*/ 5 w 111"/>
                <a:gd name="T5" fmla="*/ 2 h 246"/>
                <a:gd name="T6" fmla="*/ 4 w 111"/>
                <a:gd name="T7" fmla="*/ 4 h 246"/>
                <a:gd name="T8" fmla="*/ 3 w 111"/>
                <a:gd name="T9" fmla="*/ 6 h 246"/>
                <a:gd name="T10" fmla="*/ 2 w 111"/>
                <a:gd name="T11" fmla="*/ 7 h 246"/>
                <a:gd name="T12" fmla="*/ 1 w 111"/>
                <a:gd name="T13" fmla="*/ 12 h 246"/>
                <a:gd name="T14" fmla="*/ 0 w 111"/>
                <a:gd name="T15" fmla="*/ 13 h 246"/>
                <a:gd name="T16" fmla="*/ 1 w 111"/>
                <a:gd name="T17" fmla="*/ 14 h 246"/>
                <a:gd name="T18" fmla="*/ 1 w 111"/>
                <a:gd name="T19" fmla="*/ 15 h 246"/>
                <a:gd name="T20" fmla="*/ 1 w 111"/>
                <a:gd name="T21" fmla="*/ 16 h 246"/>
                <a:gd name="T22" fmla="*/ 2 w 111"/>
                <a:gd name="T23" fmla="*/ 16 h 246"/>
                <a:gd name="T24" fmla="*/ 3 w 111"/>
                <a:gd name="T25" fmla="*/ 16 h 246"/>
                <a:gd name="T26" fmla="*/ 4 w 111"/>
                <a:gd name="T27" fmla="*/ 15 h 246"/>
                <a:gd name="T28" fmla="*/ 4 w 111"/>
                <a:gd name="T29" fmla="*/ 14 h 246"/>
                <a:gd name="T30" fmla="*/ 5 w 111"/>
                <a:gd name="T31" fmla="*/ 13 h 246"/>
                <a:gd name="T32" fmla="*/ 5 w 111"/>
                <a:gd name="T33" fmla="*/ 12 h 246"/>
                <a:gd name="T34" fmla="*/ 6 w 111"/>
                <a:gd name="T35" fmla="*/ 11 h 246"/>
                <a:gd name="T36" fmla="*/ 6 w 111"/>
                <a:gd name="T37" fmla="*/ 10 h 246"/>
                <a:gd name="T38" fmla="*/ 6 w 111"/>
                <a:gd name="T39" fmla="*/ 9 h 246"/>
                <a:gd name="T40" fmla="*/ 6 w 111"/>
                <a:gd name="T41" fmla="*/ 8 h 246"/>
                <a:gd name="T42" fmla="*/ 6 w 111"/>
                <a:gd name="T43" fmla="*/ 8 h 246"/>
                <a:gd name="T44" fmla="*/ 5 w 111"/>
                <a:gd name="T45" fmla="*/ 7 h 246"/>
                <a:gd name="T46" fmla="*/ 4 w 111"/>
                <a:gd name="T47" fmla="*/ 7 h 246"/>
                <a:gd name="T48" fmla="*/ 2 w 111"/>
                <a:gd name="T49" fmla="*/ 7 h 24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" h="246">
                  <a:moveTo>
                    <a:pt x="111" y="0"/>
                  </a:moveTo>
                  <a:lnTo>
                    <a:pt x="90" y="13"/>
                  </a:lnTo>
                  <a:lnTo>
                    <a:pt x="69" y="32"/>
                  </a:lnTo>
                  <a:lnTo>
                    <a:pt x="51" y="54"/>
                  </a:lnTo>
                  <a:lnTo>
                    <a:pt x="36" y="81"/>
                  </a:lnTo>
                  <a:lnTo>
                    <a:pt x="25" y="110"/>
                  </a:lnTo>
                  <a:lnTo>
                    <a:pt x="3" y="191"/>
                  </a:lnTo>
                  <a:lnTo>
                    <a:pt x="0" y="207"/>
                  </a:lnTo>
                  <a:lnTo>
                    <a:pt x="2" y="223"/>
                  </a:lnTo>
                  <a:lnTo>
                    <a:pt x="7" y="235"/>
                  </a:lnTo>
                  <a:lnTo>
                    <a:pt x="16" y="243"/>
                  </a:lnTo>
                  <a:lnTo>
                    <a:pt x="26" y="246"/>
                  </a:lnTo>
                  <a:lnTo>
                    <a:pt x="39" y="243"/>
                  </a:lnTo>
                  <a:lnTo>
                    <a:pt x="52" y="235"/>
                  </a:lnTo>
                  <a:lnTo>
                    <a:pt x="64" y="223"/>
                  </a:lnTo>
                  <a:lnTo>
                    <a:pt x="73" y="207"/>
                  </a:lnTo>
                  <a:lnTo>
                    <a:pt x="79" y="191"/>
                  </a:lnTo>
                  <a:lnTo>
                    <a:pt x="86" y="164"/>
                  </a:lnTo>
                  <a:lnTo>
                    <a:pt x="90" y="149"/>
                  </a:lnTo>
                  <a:lnTo>
                    <a:pt x="90" y="135"/>
                  </a:lnTo>
                  <a:lnTo>
                    <a:pt x="88" y="123"/>
                  </a:lnTo>
                  <a:lnTo>
                    <a:pt x="82" y="114"/>
                  </a:lnTo>
                  <a:lnTo>
                    <a:pt x="73" y="110"/>
                  </a:lnTo>
                  <a:lnTo>
                    <a:pt x="62" y="110"/>
                  </a:lnTo>
                  <a:lnTo>
                    <a:pt x="25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7" name="Line 248"/>
            <p:cNvSpPr>
              <a:spLocks noChangeShapeType="1"/>
            </p:cNvSpPr>
            <p:nvPr/>
          </p:nvSpPr>
          <p:spPr bwMode="auto">
            <a:xfrm flipV="1">
              <a:off x="4105" y="732"/>
              <a:ext cx="1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8" name="Line 249"/>
            <p:cNvSpPr>
              <a:spLocks noChangeShapeType="1"/>
            </p:cNvSpPr>
            <p:nvPr/>
          </p:nvSpPr>
          <p:spPr bwMode="auto">
            <a:xfrm flipH="1">
              <a:off x="4130" y="732"/>
              <a:ext cx="1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8362" name="Group 250"/>
          <p:cNvGrpSpPr>
            <a:grpSpLocks/>
          </p:cNvGrpSpPr>
          <p:nvPr/>
        </p:nvGrpSpPr>
        <p:grpSpPr bwMode="auto">
          <a:xfrm>
            <a:off x="5016500" y="3213100"/>
            <a:ext cx="3371850" cy="3455988"/>
            <a:chOff x="2058" y="1509"/>
            <a:chExt cx="2000" cy="2049"/>
          </a:xfrm>
        </p:grpSpPr>
        <p:sp>
          <p:nvSpPr>
            <p:cNvPr id="95285" name="Freeform 251"/>
            <p:cNvSpPr>
              <a:spLocks/>
            </p:cNvSpPr>
            <p:nvPr/>
          </p:nvSpPr>
          <p:spPr bwMode="auto">
            <a:xfrm>
              <a:off x="2058" y="2980"/>
              <a:ext cx="293" cy="408"/>
            </a:xfrm>
            <a:custGeom>
              <a:avLst/>
              <a:gdLst>
                <a:gd name="T0" fmla="*/ 0 w 2051"/>
                <a:gd name="T1" fmla="*/ 0 h 2859"/>
                <a:gd name="T2" fmla="*/ 0 w 2051"/>
                <a:gd name="T3" fmla="*/ 0 h 2859"/>
                <a:gd name="T4" fmla="*/ 0 w 2051"/>
                <a:gd name="T5" fmla="*/ 0 h 2859"/>
                <a:gd name="T6" fmla="*/ 0 w 2051"/>
                <a:gd name="T7" fmla="*/ 0 h 2859"/>
                <a:gd name="T8" fmla="*/ 0 w 2051"/>
                <a:gd name="T9" fmla="*/ 0 h 2859"/>
                <a:gd name="T10" fmla="*/ 0 w 2051"/>
                <a:gd name="T11" fmla="*/ 0 h 2859"/>
                <a:gd name="T12" fmla="*/ 0 w 2051"/>
                <a:gd name="T13" fmla="*/ 0 h 2859"/>
                <a:gd name="T14" fmla="*/ 0 w 2051"/>
                <a:gd name="T15" fmla="*/ 1 h 2859"/>
                <a:gd name="T16" fmla="*/ 0 w 2051"/>
                <a:gd name="T17" fmla="*/ 1 h 2859"/>
                <a:gd name="T18" fmla="*/ 0 w 2051"/>
                <a:gd name="T19" fmla="*/ 1 h 2859"/>
                <a:gd name="T20" fmla="*/ 0 w 2051"/>
                <a:gd name="T21" fmla="*/ 1 h 2859"/>
                <a:gd name="T22" fmla="*/ 0 w 2051"/>
                <a:gd name="T23" fmla="*/ 1 h 2859"/>
                <a:gd name="T24" fmla="*/ 0 w 2051"/>
                <a:gd name="T25" fmla="*/ 1 h 2859"/>
                <a:gd name="T26" fmla="*/ 1 w 2051"/>
                <a:gd name="T27" fmla="*/ 1 h 2859"/>
                <a:gd name="T28" fmla="*/ 1 w 2051"/>
                <a:gd name="T29" fmla="*/ 1 h 2859"/>
                <a:gd name="T30" fmla="*/ 1 w 2051"/>
                <a:gd name="T31" fmla="*/ 1 h 2859"/>
                <a:gd name="T32" fmla="*/ 1 w 2051"/>
                <a:gd name="T33" fmla="*/ 1 h 2859"/>
                <a:gd name="T34" fmla="*/ 1 w 2051"/>
                <a:gd name="T35" fmla="*/ 1 h 28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51" h="2859">
                  <a:moveTo>
                    <a:pt x="0" y="0"/>
                  </a:moveTo>
                  <a:lnTo>
                    <a:pt x="8" y="187"/>
                  </a:lnTo>
                  <a:lnTo>
                    <a:pt x="30" y="372"/>
                  </a:lnTo>
                  <a:lnTo>
                    <a:pt x="68" y="558"/>
                  </a:lnTo>
                  <a:lnTo>
                    <a:pt x="120" y="743"/>
                  </a:lnTo>
                  <a:lnTo>
                    <a:pt x="186" y="925"/>
                  </a:lnTo>
                  <a:lnTo>
                    <a:pt x="268" y="1106"/>
                  </a:lnTo>
                  <a:lnTo>
                    <a:pt x="363" y="1284"/>
                  </a:lnTo>
                  <a:lnTo>
                    <a:pt x="473" y="1460"/>
                  </a:lnTo>
                  <a:lnTo>
                    <a:pt x="597" y="1634"/>
                  </a:lnTo>
                  <a:lnTo>
                    <a:pt x="734" y="1803"/>
                  </a:lnTo>
                  <a:lnTo>
                    <a:pt x="885" y="1967"/>
                  </a:lnTo>
                  <a:lnTo>
                    <a:pt x="1048" y="2129"/>
                  </a:lnTo>
                  <a:lnTo>
                    <a:pt x="1225" y="2285"/>
                  </a:lnTo>
                  <a:lnTo>
                    <a:pt x="1414" y="2437"/>
                  </a:lnTo>
                  <a:lnTo>
                    <a:pt x="1615" y="2583"/>
                  </a:lnTo>
                  <a:lnTo>
                    <a:pt x="1827" y="2724"/>
                  </a:lnTo>
                  <a:lnTo>
                    <a:pt x="2051" y="2859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86" name="Freeform 252"/>
            <p:cNvSpPr>
              <a:spLocks/>
            </p:cNvSpPr>
            <p:nvPr/>
          </p:nvSpPr>
          <p:spPr bwMode="auto">
            <a:xfrm>
              <a:off x="2351" y="2980"/>
              <a:ext cx="1707" cy="578"/>
            </a:xfrm>
            <a:custGeom>
              <a:avLst/>
              <a:gdLst>
                <a:gd name="T0" fmla="*/ 0 w 11946"/>
                <a:gd name="T1" fmla="*/ 1 h 4043"/>
                <a:gd name="T2" fmla="*/ 0 w 11946"/>
                <a:gd name="T3" fmla="*/ 1 h 4043"/>
                <a:gd name="T4" fmla="*/ 0 w 11946"/>
                <a:gd name="T5" fmla="*/ 1 h 4043"/>
                <a:gd name="T6" fmla="*/ 0 w 11946"/>
                <a:gd name="T7" fmla="*/ 1 h 4043"/>
                <a:gd name="T8" fmla="*/ 0 w 11946"/>
                <a:gd name="T9" fmla="*/ 1 h 4043"/>
                <a:gd name="T10" fmla="*/ 1 w 11946"/>
                <a:gd name="T11" fmla="*/ 1 h 4043"/>
                <a:gd name="T12" fmla="*/ 1 w 11946"/>
                <a:gd name="T13" fmla="*/ 1 h 4043"/>
                <a:gd name="T14" fmla="*/ 1 w 11946"/>
                <a:gd name="T15" fmla="*/ 2 h 4043"/>
                <a:gd name="T16" fmla="*/ 1 w 11946"/>
                <a:gd name="T17" fmla="*/ 2 h 4043"/>
                <a:gd name="T18" fmla="*/ 1 w 11946"/>
                <a:gd name="T19" fmla="*/ 2 h 4043"/>
                <a:gd name="T20" fmla="*/ 1 w 11946"/>
                <a:gd name="T21" fmla="*/ 2 h 4043"/>
                <a:gd name="T22" fmla="*/ 1 w 11946"/>
                <a:gd name="T23" fmla="*/ 2 h 4043"/>
                <a:gd name="T24" fmla="*/ 1 w 11946"/>
                <a:gd name="T25" fmla="*/ 2 h 4043"/>
                <a:gd name="T26" fmla="*/ 2 w 11946"/>
                <a:gd name="T27" fmla="*/ 2 h 4043"/>
                <a:gd name="T28" fmla="*/ 2 w 11946"/>
                <a:gd name="T29" fmla="*/ 2 h 4043"/>
                <a:gd name="T30" fmla="*/ 2 w 11946"/>
                <a:gd name="T31" fmla="*/ 2 h 4043"/>
                <a:gd name="T32" fmla="*/ 2 w 11946"/>
                <a:gd name="T33" fmla="*/ 2 h 4043"/>
                <a:gd name="T34" fmla="*/ 2 w 11946"/>
                <a:gd name="T35" fmla="*/ 2 h 4043"/>
                <a:gd name="T36" fmla="*/ 2 w 11946"/>
                <a:gd name="T37" fmla="*/ 2 h 4043"/>
                <a:gd name="T38" fmla="*/ 2 w 11946"/>
                <a:gd name="T39" fmla="*/ 2 h 4043"/>
                <a:gd name="T40" fmla="*/ 2 w 11946"/>
                <a:gd name="T41" fmla="*/ 2 h 4043"/>
                <a:gd name="T42" fmla="*/ 3 w 11946"/>
                <a:gd name="T43" fmla="*/ 2 h 4043"/>
                <a:gd name="T44" fmla="*/ 3 w 11946"/>
                <a:gd name="T45" fmla="*/ 2 h 4043"/>
                <a:gd name="T46" fmla="*/ 3 w 11946"/>
                <a:gd name="T47" fmla="*/ 2 h 4043"/>
                <a:gd name="T48" fmla="*/ 3 w 11946"/>
                <a:gd name="T49" fmla="*/ 2 h 4043"/>
                <a:gd name="T50" fmla="*/ 3 w 11946"/>
                <a:gd name="T51" fmla="*/ 2 h 4043"/>
                <a:gd name="T52" fmla="*/ 3 w 11946"/>
                <a:gd name="T53" fmla="*/ 2 h 4043"/>
                <a:gd name="T54" fmla="*/ 3 w 11946"/>
                <a:gd name="T55" fmla="*/ 2 h 4043"/>
                <a:gd name="T56" fmla="*/ 3 w 11946"/>
                <a:gd name="T57" fmla="*/ 1 h 4043"/>
                <a:gd name="T58" fmla="*/ 4 w 11946"/>
                <a:gd name="T59" fmla="*/ 1 h 4043"/>
                <a:gd name="T60" fmla="*/ 4 w 11946"/>
                <a:gd name="T61" fmla="*/ 1 h 4043"/>
                <a:gd name="T62" fmla="*/ 4 w 11946"/>
                <a:gd name="T63" fmla="*/ 1 h 4043"/>
                <a:gd name="T64" fmla="*/ 4 w 11946"/>
                <a:gd name="T65" fmla="*/ 1 h 4043"/>
                <a:gd name="T66" fmla="*/ 4 w 11946"/>
                <a:gd name="T67" fmla="*/ 1 h 4043"/>
                <a:gd name="T68" fmla="*/ 4 w 11946"/>
                <a:gd name="T69" fmla="*/ 1 h 4043"/>
                <a:gd name="T70" fmla="*/ 4 w 11946"/>
                <a:gd name="T71" fmla="*/ 1 h 4043"/>
                <a:gd name="T72" fmla="*/ 4 w 11946"/>
                <a:gd name="T73" fmla="*/ 1 h 4043"/>
                <a:gd name="T74" fmla="*/ 4 w 11946"/>
                <a:gd name="T75" fmla="*/ 1 h 4043"/>
                <a:gd name="T76" fmla="*/ 4 w 11946"/>
                <a:gd name="T77" fmla="*/ 1 h 4043"/>
                <a:gd name="T78" fmla="*/ 5 w 11946"/>
                <a:gd name="T79" fmla="*/ 1 h 4043"/>
                <a:gd name="T80" fmla="*/ 5 w 11946"/>
                <a:gd name="T81" fmla="*/ 1 h 4043"/>
                <a:gd name="T82" fmla="*/ 5 w 11946"/>
                <a:gd name="T83" fmla="*/ 1 h 4043"/>
                <a:gd name="T84" fmla="*/ 5 w 11946"/>
                <a:gd name="T85" fmla="*/ 1 h 4043"/>
                <a:gd name="T86" fmla="*/ 5 w 11946"/>
                <a:gd name="T87" fmla="*/ 1 h 4043"/>
                <a:gd name="T88" fmla="*/ 5 w 11946"/>
                <a:gd name="T89" fmla="*/ 1 h 4043"/>
                <a:gd name="T90" fmla="*/ 5 w 11946"/>
                <a:gd name="T91" fmla="*/ 0 h 4043"/>
                <a:gd name="T92" fmla="*/ 5 w 11946"/>
                <a:gd name="T93" fmla="*/ 0 h 4043"/>
                <a:gd name="T94" fmla="*/ 5 w 11946"/>
                <a:gd name="T95" fmla="*/ 0 h 4043"/>
                <a:gd name="T96" fmla="*/ 5 w 11946"/>
                <a:gd name="T97" fmla="*/ 0 h 4043"/>
                <a:gd name="T98" fmla="*/ 5 w 11946"/>
                <a:gd name="T99" fmla="*/ 0 h 4043"/>
                <a:gd name="T100" fmla="*/ 5 w 11946"/>
                <a:gd name="T101" fmla="*/ 0 h 4043"/>
                <a:gd name="T102" fmla="*/ 5 w 11946"/>
                <a:gd name="T103" fmla="*/ 0 h 40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1946" h="4043">
                  <a:moveTo>
                    <a:pt x="0" y="2859"/>
                  </a:moveTo>
                  <a:lnTo>
                    <a:pt x="233" y="2989"/>
                  </a:lnTo>
                  <a:lnTo>
                    <a:pt x="477" y="3110"/>
                  </a:lnTo>
                  <a:lnTo>
                    <a:pt x="730" y="3226"/>
                  </a:lnTo>
                  <a:lnTo>
                    <a:pt x="993" y="3336"/>
                  </a:lnTo>
                  <a:lnTo>
                    <a:pt x="1264" y="3437"/>
                  </a:lnTo>
                  <a:lnTo>
                    <a:pt x="1543" y="3532"/>
                  </a:lnTo>
                  <a:lnTo>
                    <a:pt x="1828" y="3620"/>
                  </a:lnTo>
                  <a:lnTo>
                    <a:pt x="2121" y="3699"/>
                  </a:lnTo>
                  <a:lnTo>
                    <a:pt x="2420" y="3770"/>
                  </a:lnTo>
                  <a:lnTo>
                    <a:pt x="2724" y="3834"/>
                  </a:lnTo>
                  <a:lnTo>
                    <a:pt x="3032" y="3889"/>
                  </a:lnTo>
                  <a:lnTo>
                    <a:pt x="3345" y="3936"/>
                  </a:lnTo>
                  <a:lnTo>
                    <a:pt x="3661" y="3975"/>
                  </a:lnTo>
                  <a:lnTo>
                    <a:pt x="3981" y="4004"/>
                  </a:lnTo>
                  <a:lnTo>
                    <a:pt x="4302" y="4026"/>
                  </a:lnTo>
                  <a:lnTo>
                    <a:pt x="4624" y="4039"/>
                  </a:lnTo>
                  <a:lnTo>
                    <a:pt x="4948" y="4043"/>
                  </a:lnTo>
                  <a:lnTo>
                    <a:pt x="5271" y="4039"/>
                  </a:lnTo>
                  <a:lnTo>
                    <a:pt x="5593" y="4026"/>
                  </a:lnTo>
                  <a:lnTo>
                    <a:pt x="5915" y="4004"/>
                  </a:lnTo>
                  <a:lnTo>
                    <a:pt x="6233" y="3975"/>
                  </a:lnTo>
                  <a:lnTo>
                    <a:pt x="6549" y="3936"/>
                  </a:lnTo>
                  <a:lnTo>
                    <a:pt x="6863" y="3889"/>
                  </a:lnTo>
                  <a:lnTo>
                    <a:pt x="7172" y="3834"/>
                  </a:lnTo>
                  <a:lnTo>
                    <a:pt x="7476" y="3770"/>
                  </a:lnTo>
                  <a:lnTo>
                    <a:pt x="7774" y="3699"/>
                  </a:lnTo>
                  <a:lnTo>
                    <a:pt x="8067" y="3620"/>
                  </a:lnTo>
                  <a:lnTo>
                    <a:pt x="8353" y="3532"/>
                  </a:lnTo>
                  <a:lnTo>
                    <a:pt x="8632" y="3437"/>
                  </a:lnTo>
                  <a:lnTo>
                    <a:pt x="8902" y="3336"/>
                  </a:lnTo>
                  <a:lnTo>
                    <a:pt x="9166" y="3226"/>
                  </a:lnTo>
                  <a:lnTo>
                    <a:pt x="9419" y="3110"/>
                  </a:lnTo>
                  <a:lnTo>
                    <a:pt x="9662" y="2989"/>
                  </a:lnTo>
                  <a:lnTo>
                    <a:pt x="9896" y="2859"/>
                  </a:lnTo>
                  <a:lnTo>
                    <a:pt x="10119" y="2724"/>
                  </a:lnTo>
                  <a:lnTo>
                    <a:pt x="10332" y="2583"/>
                  </a:lnTo>
                  <a:lnTo>
                    <a:pt x="10533" y="2437"/>
                  </a:lnTo>
                  <a:lnTo>
                    <a:pt x="10721" y="2285"/>
                  </a:lnTo>
                  <a:lnTo>
                    <a:pt x="10897" y="2129"/>
                  </a:lnTo>
                  <a:lnTo>
                    <a:pt x="11061" y="1967"/>
                  </a:lnTo>
                  <a:lnTo>
                    <a:pt x="11212" y="1803"/>
                  </a:lnTo>
                  <a:lnTo>
                    <a:pt x="11350" y="1634"/>
                  </a:lnTo>
                  <a:lnTo>
                    <a:pt x="11473" y="1460"/>
                  </a:lnTo>
                  <a:lnTo>
                    <a:pt x="11583" y="1284"/>
                  </a:lnTo>
                  <a:lnTo>
                    <a:pt x="11679" y="1106"/>
                  </a:lnTo>
                  <a:lnTo>
                    <a:pt x="11760" y="925"/>
                  </a:lnTo>
                  <a:lnTo>
                    <a:pt x="11827" y="743"/>
                  </a:lnTo>
                  <a:lnTo>
                    <a:pt x="11879" y="558"/>
                  </a:lnTo>
                  <a:lnTo>
                    <a:pt x="11917" y="372"/>
                  </a:lnTo>
                  <a:lnTo>
                    <a:pt x="11939" y="187"/>
                  </a:lnTo>
                  <a:lnTo>
                    <a:pt x="1194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87" name="Freeform 253"/>
            <p:cNvSpPr>
              <a:spLocks/>
            </p:cNvSpPr>
            <p:nvPr/>
          </p:nvSpPr>
          <p:spPr bwMode="auto">
            <a:xfrm>
              <a:off x="3201" y="2187"/>
              <a:ext cx="415" cy="644"/>
            </a:xfrm>
            <a:custGeom>
              <a:avLst/>
              <a:gdLst>
                <a:gd name="T0" fmla="*/ 1 w 2903"/>
                <a:gd name="T1" fmla="*/ 0 h 4506"/>
                <a:gd name="T2" fmla="*/ 1 w 2903"/>
                <a:gd name="T3" fmla="*/ 0 h 4506"/>
                <a:gd name="T4" fmla="*/ 1 w 2903"/>
                <a:gd name="T5" fmla="*/ 0 h 4506"/>
                <a:gd name="T6" fmla="*/ 1 w 2903"/>
                <a:gd name="T7" fmla="*/ 0 h 4506"/>
                <a:gd name="T8" fmla="*/ 1 w 2903"/>
                <a:gd name="T9" fmla="*/ 0 h 4506"/>
                <a:gd name="T10" fmla="*/ 1 w 2903"/>
                <a:gd name="T11" fmla="*/ 0 h 4506"/>
                <a:gd name="T12" fmla="*/ 1 w 2903"/>
                <a:gd name="T13" fmla="*/ 0 h 4506"/>
                <a:gd name="T14" fmla="*/ 1 w 2903"/>
                <a:gd name="T15" fmla="*/ 0 h 4506"/>
                <a:gd name="T16" fmla="*/ 1 w 2903"/>
                <a:gd name="T17" fmla="*/ 0 h 4506"/>
                <a:gd name="T18" fmla="*/ 1 w 2903"/>
                <a:gd name="T19" fmla="*/ 0 h 4506"/>
                <a:gd name="T20" fmla="*/ 1 w 2903"/>
                <a:gd name="T21" fmla="*/ 0 h 4506"/>
                <a:gd name="T22" fmla="*/ 1 w 2903"/>
                <a:gd name="T23" fmla="*/ 0 h 4506"/>
                <a:gd name="T24" fmla="*/ 1 w 2903"/>
                <a:gd name="T25" fmla="*/ 0 h 4506"/>
                <a:gd name="T26" fmla="*/ 1 w 2903"/>
                <a:gd name="T27" fmla="*/ 1 h 4506"/>
                <a:gd name="T28" fmla="*/ 1 w 2903"/>
                <a:gd name="T29" fmla="*/ 1 h 4506"/>
                <a:gd name="T30" fmla="*/ 0 w 2903"/>
                <a:gd name="T31" fmla="*/ 1 h 4506"/>
                <a:gd name="T32" fmla="*/ 0 w 2903"/>
                <a:gd name="T33" fmla="*/ 1 h 4506"/>
                <a:gd name="T34" fmla="*/ 0 w 2903"/>
                <a:gd name="T35" fmla="*/ 1 h 4506"/>
                <a:gd name="T36" fmla="*/ 0 w 2903"/>
                <a:gd name="T37" fmla="*/ 1 h 4506"/>
                <a:gd name="T38" fmla="*/ 0 w 2903"/>
                <a:gd name="T39" fmla="*/ 1 h 4506"/>
                <a:gd name="T40" fmla="*/ 0 w 2903"/>
                <a:gd name="T41" fmla="*/ 1 h 4506"/>
                <a:gd name="T42" fmla="*/ 0 w 2903"/>
                <a:gd name="T43" fmla="*/ 1 h 4506"/>
                <a:gd name="T44" fmla="*/ 0 w 2903"/>
                <a:gd name="T45" fmla="*/ 1 h 4506"/>
                <a:gd name="T46" fmla="*/ 0 w 2903"/>
                <a:gd name="T47" fmla="*/ 2 h 4506"/>
                <a:gd name="T48" fmla="*/ 0 w 2903"/>
                <a:gd name="T49" fmla="*/ 2 h 4506"/>
                <a:gd name="T50" fmla="*/ 0 w 2903"/>
                <a:gd name="T51" fmla="*/ 2 h 4506"/>
                <a:gd name="T52" fmla="*/ 0 w 2903"/>
                <a:gd name="T53" fmla="*/ 2 h 450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903" h="4506">
                  <a:moveTo>
                    <a:pt x="2903" y="0"/>
                  </a:moveTo>
                  <a:lnTo>
                    <a:pt x="2796" y="24"/>
                  </a:lnTo>
                  <a:lnTo>
                    <a:pt x="2689" y="61"/>
                  </a:lnTo>
                  <a:lnTo>
                    <a:pt x="2579" y="112"/>
                  </a:lnTo>
                  <a:lnTo>
                    <a:pt x="2467" y="177"/>
                  </a:lnTo>
                  <a:lnTo>
                    <a:pt x="2353" y="256"/>
                  </a:lnTo>
                  <a:lnTo>
                    <a:pt x="2237" y="349"/>
                  </a:lnTo>
                  <a:lnTo>
                    <a:pt x="2120" y="454"/>
                  </a:lnTo>
                  <a:lnTo>
                    <a:pt x="2003" y="572"/>
                  </a:lnTo>
                  <a:lnTo>
                    <a:pt x="1883" y="703"/>
                  </a:lnTo>
                  <a:lnTo>
                    <a:pt x="1764" y="847"/>
                  </a:lnTo>
                  <a:lnTo>
                    <a:pt x="1645" y="1004"/>
                  </a:lnTo>
                  <a:lnTo>
                    <a:pt x="1525" y="1171"/>
                  </a:lnTo>
                  <a:lnTo>
                    <a:pt x="1406" y="1351"/>
                  </a:lnTo>
                  <a:lnTo>
                    <a:pt x="1287" y="1541"/>
                  </a:lnTo>
                  <a:lnTo>
                    <a:pt x="1169" y="1742"/>
                  </a:lnTo>
                  <a:lnTo>
                    <a:pt x="1052" y="1953"/>
                  </a:lnTo>
                  <a:lnTo>
                    <a:pt x="936" y="2173"/>
                  </a:lnTo>
                  <a:lnTo>
                    <a:pt x="822" y="2403"/>
                  </a:lnTo>
                  <a:lnTo>
                    <a:pt x="711" y="2642"/>
                  </a:lnTo>
                  <a:lnTo>
                    <a:pt x="601" y="2889"/>
                  </a:lnTo>
                  <a:lnTo>
                    <a:pt x="493" y="3143"/>
                  </a:lnTo>
                  <a:lnTo>
                    <a:pt x="389" y="3404"/>
                  </a:lnTo>
                  <a:lnTo>
                    <a:pt x="286" y="3671"/>
                  </a:lnTo>
                  <a:lnTo>
                    <a:pt x="188" y="3945"/>
                  </a:lnTo>
                  <a:lnTo>
                    <a:pt x="92" y="4224"/>
                  </a:lnTo>
                  <a:lnTo>
                    <a:pt x="0" y="45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88" name="Line 254"/>
            <p:cNvSpPr>
              <a:spLocks noChangeShapeType="1"/>
            </p:cNvSpPr>
            <p:nvPr/>
          </p:nvSpPr>
          <p:spPr bwMode="auto">
            <a:xfrm flipV="1">
              <a:off x="3616" y="1509"/>
              <a:ext cx="0" cy="67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89" name="Line 255"/>
            <p:cNvSpPr>
              <a:spLocks noChangeShapeType="1"/>
            </p:cNvSpPr>
            <p:nvPr/>
          </p:nvSpPr>
          <p:spPr bwMode="auto">
            <a:xfrm flipV="1">
              <a:off x="3201" y="2068"/>
              <a:ext cx="0" cy="763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0" name="Freeform 256"/>
            <p:cNvSpPr>
              <a:spLocks/>
            </p:cNvSpPr>
            <p:nvPr/>
          </p:nvSpPr>
          <p:spPr bwMode="auto">
            <a:xfrm>
              <a:off x="2316" y="2309"/>
              <a:ext cx="885" cy="522"/>
            </a:xfrm>
            <a:custGeom>
              <a:avLst/>
              <a:gdLst>
                <a:gd name="T0" fmla="*/ 3 w 6198"/>
                <a:gd name="T1" fmla="*/ 2 h 3656"/>
                <a:gd name="T2" fmla="*/ 3 w 6198"/>
                <a:gd name="T3" fmla="*/ 1 h 3656"/>
                <a:gd name="T4" fmla="*/ 2 w 6198"/>
                <a:gd name="T5" fmla="*/ 1 h 3656"/>
                <a:gd name="T6" fmla="*/ 2 w 6198"/>
                <a:gd name="T7" fmla="*/ 1 h 3656"/>
                <a:gd name="T8" fmla="*/ 2 w 6198"/>
                <a:gd name="T9" fmla="*/ 1 h 3656"/>
                <a:gd name="T10" fmla="*/ 2 w 6198"/>
                <a:gd name="T11" fmla="*/ 1 h 3656"/>
                <a:gd name="T12" fmla="*/ 2 w 6198"/>
                <a:gd name="T13" fmla="*/ 1 h 3656"/>
                <a:gd name="T14" fmla="*/ 2 w 6198"/>
                <a:gd name="T15" fmla="*/ 1 h 3656"/>
                <a:gd name="T16" fmla="*/ 2 w 6198"/>
                <a:gd name="T17" fmla="*/ 1 h 3656"/>
                <a:gd name="T18" fmla="*/ 2 w 6198"/>
                <a:gd name="T19" fmla="*/ 1 h 3656"/>
                <a:gd name="T20" fmla="*/ 2 w 6198"/>
                <a:gd name="T21" fmla="*/ 1 h 3656"/>
                <a:gd name="T22" fmla="*/ 2 w 6198"/>
                <a:gd name="T23" fmla="*/ 1 h 3656"/>
                <a:gd name="T24" fmla="*/ 2 w 6198"/>
                <a:gd name="T25" fmla="*/ 0 h 3656"/>
                <a:gd name="T26" fmla="*/ 2 w 6198"/>
                <a:gd name="T27" fmla="*/ 0 h 3656"/>
                <a:gd name="T28" fmla="*/ 1 w 6198"/>
                <a:gd name="T29" fmla="*/ 0 h 3656"/>
                <a:gd name="T30" fmla="*/ 1 w 6198"/>
                <a:gd name="T31" fmla="*/ 0 h 3656"/>
                <a:gd name="T32" fmla="*/ 1 w 6198"/>
                <a:gd name="T33" fmla="*/ 0 h 3656"/>
                <a:gd name="T34" fmla="*/ 1 w 6198"/>
                <a:gd name="T35" fmla="*/ 0 h 3656"/>
                <a:gd name="T36" fmla="*/ 1 w 6198"/>
                <a:gd name="T37" fmla="*/ 0 h 3656"/>
                <a:gd name="T38" fmla="*/ 1 w 6198"/>
                <a:gd name="T39" fmla="*/ 0 h 3656"/>
                <a:gd name="T40" fmla="*/ 1 w 6198"/>
                <a:gd name="T41" fmla="*/ 0 h 3656"/>
                <a:gd name="T42" fmla="*/ 1 w 6198"/>
                <a:gd name="T43" fmla="*/ 0 h 3656"/>
                <a:gd name="T44" fmla="*/ 1 w 6198"/>
                <a:gd name="T45" fmla="*/ 0 h 3656"/>
                <a:gd name="T46" fmla="*/ 1 w 6198"/>
                <a:gd name="T47" fmla="*/ 0 h 3656"/>
                <a:gd name="T48" fmla="*/ 1 w 6198"/>
                <a:gd name="T49" fmla="*/ 0 h 3656"/>
                <a:gd name="T50" fmla="*/ 1 w 6198"/>
                <a:gd name="T51" fmla="*/ 0 h 3656"/>
                <a:gd name="T52" fmla="*/ 0 w 6198"/>
                <a:gd name="T53" fmla="*/ 0 h 3656"/>
                <a:gd name="T54" fmla="*/ 0 w 6198"/>
                <a:gd name="T55" fmla="*/ 0 h 3656"/>
                <a:gd name="T56" fmla="*/ 0 w 6198"/>
                <a:gd name="T57" fmla="*/ 0 h 3656"/>
                <a:gd name="T58" fmla="*/ 0 w 6198"/>
                <a:gd name="T59" fmla="*/ 0 h 3656"/>
                <a:gd name="T60" fmla="*/ 0 w 6198"/>
                <a:gd name="T61" fmla="*/ 0 h 3656"/>
                <a:gd name="T62" fmla="*/ 0 w 6198"/>
                <a:gd name="T63" fmla="*/ 0 h 3656"/>
                <a:gd name="T64" fmla="*/ 0 w 6198"/>
                <a:gd name="T65" fmla="*/ 0 h 36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198" h="3656">
                  <a:moveTo>
                    <a:pt x="6198" y="3656"/>
                  </a:moveTo>
                  <a:lnTo>
                    <a:pt x="6035" y="3402"/>
                  </a:lnTo>
                  <a:lnTo>
                    <a:pt x="5865" y="3155"/>
                  </a:lnTo>
                  <a:lnTo>
                    <a:pt x="5690" y="2914"/>
                  </a:lnTo>
                  <a:lnTo>
                    <a:pt x="5508" y="2678"/>
                  </a:lnTo>
                  <a:lnTo>
                    <a:pt x="5323" y="2451"/>
                  </a:lnTo>
                  <a:lnTo>
                    <a:pt x="5132" y="2230"/>
                  </a:lnTo>
                  <a:lnTo>
                    <a:pt x="4936" y="2018"/>
                  </a:lnTo>
                  <a:lnTo>
                    <a:pt x="4737" y="1813"/>
                  </a:lnTo>
                  <a:lnTo>
                    <a:pt x="4535" y="1619"/>
                  </a:lnTo>
                  <a:lnTo>
                    <a:pt x="4329" y="1433"/>
                  </a:lnTo>
                  <a:lnTo>
                    <a:pt x="4121" y="1257"/>
                  </a:lnTo>
                  <a:lnTo>
                    <a:pt x="3911" y="1091"/>
                  </a:lnTo>
                  <a:lnTo>
                    <a:pt x="3700" y="937"/>
                  </a:lnTo>
                  <a:lnTo>
                    <a:pt x="3487" y="792"/>
                  </a:lnTo>
                  <a:lnTo>
                    <a:pt x="3274" y="659"/>
                  </a:lnTo>
                  <a:lnTo>
                    <a:pt x="3060" y="538"/>
                  </a:lnTo>
                  <a:lnTo>
                    <a:pt x="2847" y="428"/>
                  </a:lnTo>
                  <a:lnTo>
                    <a:pt x="2635" y="331"/>
                  </a:lnTo>
                  <a:lnTo>
                    <a:pt x="2424" y="246"/>
                  </a:lnTo>
                  <a:lnTo>
                    <a:pt x="2215" y="173"/>
                  </a:lnTo>
                  <a:lnTo>
                    <a:pt x="2007" y="113"/>
                  </a:lnTo>
                  <a:lnTo>
                    <a:pt x="1802" y="66"/>
                  </a:lnTo>
                  <a:lnTo>
                    <a:pt x="1601" y="31"/>
                  </a:lnTo>
                  <a:lnTo>
                    <a:pt x="1403" y="9"/>
                  </a:lnTo>
                  <a:lnTo>
                    <a:pt x="1210" y="0"/>
                  </a:lnTo>
                  <a:lnTo>
                    <a:pt x="1021" y="5"/>
                  </a:lnTo>
                  <a:lnTo>
                    <a:pt x="836" y="23"/>
                  </a:lnTo>
                  <a:lnTo>
                    <a:pt x="656" y="52"/>
                  </a:lnTo>
                  <a:lnTo>
                    <a:pt x="483" y="95"/>
                  </a:lnTo>
                  <a:lnTo>
                    <a:pt x="316" y="152"/>
                  </a:lnTo>
                  <a:lnTo>
                    <a:pt x="155" y="220"/>
                  </a:lnTo>
                  <a:lnTo>
                    <a:pt x="0" y="3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1" name="Line 257"/>
            <p:cNvSpPr>
              <a:spLocks noChangeShapeType="1"/>
            </p:cNvSpPr>
            <p:nvPr/>
          </p:nvSpPr>
          <p:spPr bwMode="auto">
            <a:xfrm flipV="1">
              <a:off x="2316" y="1557"/>
              <a:ext cx="0" cy="79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2" name="Freeform 258"/>
            <p:cNvSpPr>
              <a:spLocks/>
            </p:cNvSpPr>
            <p:nvPr/>
          </p:nvSpPr>
          <p:spPr bwMode="auto">
            <a:xfrm>
              <a:off x="2316" y="1509"/>
              <a:ext cx="1300" cy="559"/>
            </a:xfrm>
            <a:custGeom>
              <a:avLst/>
              <a:gdLst>
                <a:gd name="T0" fmla="*/ 4 w 9101"/>
                <a:gd name="T1" fmla="*/ 0 h 3915"/>
                <a:gd name="T2" fmla="*/ 3 w 9101"/>
                <a:gd name="T3" fmla="*/ 2 h 3915"/>
                <a:gd name="T4" fmla="*/ 0 w 9101"/>
                <a:gd name="T5" fmla="*/ 0 h 3915"/>
                <a:gd name="T6" fmla="*/ 4 w 9101"/>
                <a:gd name="T7" fmla="*/ 0 h 39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01" h="3915">
                  <a:moveTo>
                    <a:pt x="9101" y="0"/>
                  </a:moveTo>
                  <a:lnTo>
                    <a:pt x="6198" y="3915"/>
                  </a:lnTo>
                  <a:lnTo>
                    <a:pt x="0" y="333"/>
                  </a:lnTo>
                  <a:lnTo>
                    <a:pt x="9101" y="0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3" name="Freeform 259"/>
            <p:cNvSpPr>
              <a:spLocks/>
            </p:cNvSpPr>
            <p:nvPr/>
          </p:nvSpPr>
          <p:spPr bwMode="auto">
            <a:xfrm>
              <a:off x="2058" y="2310"/>
              <a:ext cx="258" cy="670"/>
            </a:xfrm>
            <a:custGeom>
              <a:avLst/>
              <a:gdLst>
                <a:gd name="T0" fmla="*/ 1 w 1801"/>
                <a:gd name="T1" fmla="*/ 0 h 4690"/>
                <a:gd name="T2" fmla="*/ 1 w 1801"/>
                <a:gd name="T3" fmla="*/ 0 h 4690"/>
                <a:gd name="T4" fmla="*/ 1 w 1801"/>
                <a:gd name="T5" fmla="*/ 0 h 4690"/>
                <a:gd name="T6" fmla="*/ 1 w 1801"/>
                <a:gd name="T7" fmla="*/ 0 h 4690"/>
                <a:gd name="T8" fmla="*/ 0 w 1801"/>
                <a:gd name="T9" fmla="*/ 0 h 4690"/>
                <a:gd name="T10" fmla="*/ 0 w 1801"/>
                <a:gd name="T11" fmla="*/ 1 h 4690"/>
                <a:gd name="T12" fmla="*/ 0 w 1801"/>
                <a:gd name="T13" fmla="*/ 1 h 4690"/>
                <a:gd name="T14" fmla="*/ 0 w 1801"/>
                <a:gd name="T15" fmla="*/ 1 h 4690"/>
                <a:gd name="T16" fmla="*/ 0 w 1801"/>
                <a:gd name="T17" fmla="*/ 1 h 4690"/>
                <a:gd name="T18" fmla="*/ 0 w 1801"/>
                <a:gd name="T19" fmla="*/ 1 h 4690"/>
                <a:gd name="T20" fmla="*/ 0 w 1801"/>
                <a:gd name="T21" fmla="*/ 1 h 4690"/>
                <a:gd name="T22" fmla="*/ 0 w 1801"/>
                <a:gd name="T23" fmla="*/ 1 h 4690"/>
                <a:gd name="T24" fmla="*/ 0 w 1801"/>
                <a:gd name="T25" fmla="*/ 1 h 4690"/>
                <a:gd name="T26" fmla="*/ 0 w 1801"/>
                <a:gd name="T27" fmla="*/ 2 h 4690"/>
                <a:gd name="T28" fmla="*/ 0 w 1801"/>
                <a:gd name="T29" fmla="*/ 2 h 4690"/>
                <a:gd name="T30" fmla="*/ 0 w 1801"/>
                <a:gd name="T31" fmla="*/ 2 h 4690"/>
                <a:gd name="T32" fmla="*/ 0 w 1801"/>
                <a:gd name="T33" fmla="*/ 2 h 46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01" h="4690">
                  <a:moveTo>
                    <a:pt x="1801" y="0"/>
                  </a:moveTo>
                  <a:lnTo>
                    <a:pt x="1592" y="244"/>
                  </a:lnTo>
                  <a:lnTo>
                    <a:pt x="1394" y="497"/>
                  </a:lnTo>
                  <a:lnTo>
                    <a:pt x="1207" y="757"/>
                  </a:lnTo>
                  <a:lnTo>
                    <a:pt x="1034" y="1027"/>
                  </a:lnTo>
                  <a:lnTo>
                    <a:pt x="872" y="1305"/>
                  </a:lnTo>
                  <a:lnTo>
                    <a:pt x="723" y="1590"/>
                  </a:lnTo>
                  <a:lnTo>
                    <a:pt x="588" y="1880"/>
                  </a:lnTo>
                  <a:lnTo>
                    <a:pt x="466" y="2178"/>
                  </a:lnTo>
                  <a:lnTo>
                    <a:pt x="357" y="2481"/>
                  </a:lnTo>
                  <a:lnTo>
                    <a:pt x="263" y="2787"/>
                  </a:lnTo>
                  <a:lnTo>
                    <a:pt x="184" y="3098"/>
                  </a:lnTo>
                  <a:lnTo>
                    <a:pt x="117" y="3412"/>
                  </a:lnTo>
                  <a:lnTo>
                    <a:pt x="67" y="3730"/>
                  </a:lnTo>
                  <a:lnTo>
                    <a:pt x="30" y="4049"/>
                  </a:lnTo>
                  <a:lnTo>
                    <a:pt x="8" y="4368"/>
                  </a:lnTo>
                  <a:lnTo>
                    <a:pt x="0" y="469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294" name="Freeform 260"/>
            <p:cNvSpPr>
              <a:spLocks/>
            </p:cNvSpPr>
            <p:nvPr/>
          </p:nvSpPr>
          <p:spPr bwMode="auto">
            <a:xfrm>
              <a:off x="3616" y="2149"/>
              <a:ext cx="442" cy="831"/>
            </a:xfrm>
            <a:custGeom>
              <a:avLst/>
              <a:gdLst>
                <a:gd name="T0" fmla="*/ 1 w 3095"/>
                <a:gd name="T1" fmla="*/ 2 h 5814"/>
                <a:gd name="T2" fmla="*/ 1 w 3095"/>
                <a:gd name="T3" fmla="*/ 2 h 5814"/>
                <a:gd name="T4" fmla="*/ 1 w 3095"/>
                <a:gd name="T5" fmla="*/ 2 h 5814"/>
                <a:gd name="T6" fmla="*/ 1 w 3095"/>
                <a:gd name="T7" fmla="*/ 2 h 5814"/>
                <a:gd name="T8" fmla="*/ 1 w 3095"/>
                <a:gd name="T9" fmla="*/ 2 h 5814"/>
                <a:gd name="T10" fmla="*/ 1 w 3095"/>
                <a:gd name="T11" fmla="*/ 2 h 5814"/>
                <a:gd name="T12" fmla="*/ 1 w 3095"/>
                <a:gd name="T13" fmla="*/ 2 h 5814"/>
                <a:gd name="T14" fmla="*/ 1 w 3095"/>
                <a:gd name="T15" fmla="*/ 1 h 5814"/>
                <a:gd name="T16" fmla="*/ 1 w 3095"/>
                <a:gd name="T17" fmla="*/ 1 h 5814"/>
                <a:gd name="T18" fmla="*/ 1 w 3095"/>
                <a:gd name="T19" fmla="*/ 1 h 5814"/>
                <a:gd name="T20" fmla="*/ 1 w 3095"/>
                <a:gd name="T21" fmla="*/ 1 h 5814"/>
                <a:gd name="T22" fmla="*/ 1 w 3095"/>
                <a:gd name="T23" fmla="*/ 1 h 5814"/>
                <a:gd name="T24" fmla="*/ 1 w 3095"/>
                <a:gd name="T25" fmla="*/ 1 h 5814"/>
                <a:gd name="T26" fmla="*/ 1 w 3095"/>
                <a:gd name="T27" fmla="*/ 1 h 5814"/>
                <a:gd name="T28" fmla="*/ 1 w 3095"/>
                <a:gd name="T29" fmla="*/ 1 h 5814"/>
                <a:gd name="T30" fmla="*/ 1 w 3095"/>
                <a:gd name="T31" fmla="*/ 1 h 5814"/>
                <a:gd name="T32" fmla="*/ 1 w 3095"/>
                <a:gd name="T33" fmla="*/ 0 h 5814"/>
                <a:gd name="T34" fmla="*/ 0 w 3095"/>
                <a:gd name="T35" fmla="*/ 0 h 5814"/>
                <a:gd name="T36" fmla="*/ 0 w 3095"/>
                <a:gd name="T37" fmla="*/ 0 h 5814"/>
                <a:gd name="T38" fmla="*/ 0 w 3095"/>
                <a:gd name="T39" fmla="*/ 0 h 5814"/>
                <a:gd name="T40" fmla="*/ 0 w 3095"/>
                <a:gd name="T41" fmla="*/ 0 h 5814"/>
                <a:gd name="T42" fmla="*/ 0 w 3095"/>
                <a:gd name="T43" fmla="*/ 0 h 581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095" h="5814">
                  <a:moveTo>
                    <a:pt x="3095" y="5814"/>
                  </a:moveTo>
                  <a:lnTo>
                    <a:pt x="3088" y="5487"/>
                  </a:lnTo>
                  <a:lnTo>
                    <a:pt x="3064" y="5162"/>
                  </a:lnTo>
                  <a:lnTo>
                    <a:pt x="3027" y="4837"/>
                  </a:lnTo>
                  <a:lnTo>
                    <a:pt x="2974" y="4515"/>
                  </a:lnTo>
                  <a:lnTo>
                    <a:pt x="2905" y="4196"/>
                  </a:lnTo>
                  <a:lnTo>
                    <a:pt x="2822" y="3880"/>
                  </a:lnTo>
                  <a:lnTo>
                    <a:pt x="2725" y="3568"/>
                  </a:lnTo>
                  <a:lnTo>
                    <a:pt x="2613" y="3261"/>
                  </a:lnTo>
                  <a:lnTo>
                    <a:pt x="2487" y="2960"/>
                  </a:lnTo>
                  <a:lnTo>
                    <a:pt x="2347" y="2665"/>
                  </a:lnTo>
                  <a:lnTo>
                    <a:pt x="2195" y="2377"/>
                  </a:lnTo>
                  <a:lnTo>
                    <a:pt x="2028" y="2096"/>
                  </a:lnTo>
                  <a:lnTo>
                    <a:pt x="1848" y="1823"/>
                  </a:lnTo>
                  <a:lnTo>
                    <a:pt x="1655" y="1560"/>
                  </a:lnTo>
                  <a:lnTo>
                    <a:pt x="1452" y="1305"/>
                  </a:lnTo>
                  <a:lnTo>
                    <a:pt x="1235" y="1060"/>
                  </a:lnTo>
                  <a:lnTo>
                    <a:pt x="1009" y="825"/>
                  </a:lnTo>
                  <a:lnTo>
                    <a:pt x="771" y="602"/>
                  </a:lnTo>
                  <a:lnTo>
                    <a:pt x="523" y="389"/>
                  </a:lnTo>
                  <a:lnTo>
                    <a:pt x="266" y="18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5284" name="Text Box 261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8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1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18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18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18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18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218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18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18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0" dur="500"/>
                                        <p:tgtEl>
                                          <p:spTgt spid="218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3" dur="500"/>
                                        <p:tgtEl>
                                          <p:spTgt spid="218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6" dur="500"/>
                                        <p:tgtEl>
                                          <p:spTgt spid="2182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218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218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1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218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218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218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500"/>
                                        <p:tgtEl>
                                          <p:spTgt spid="218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218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500"/>
                                        <p:tgtEl>
                                          <p:spTgt spid="218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9" dur="500"/>
                                        <p:tgtEl>
                                          <p:spTgt spid="218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218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5" dur="500"/>
                                        <p:tgtEl>
                                          <p:spTgt spid="218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500"/>
                                        <p:tgtEl>
                                          <p:spTgt spid="218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500"/>
                                        <p:tgtEl>
                                          <p:spTgt spid="218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9" dur="500"/>
                                        <p:tgtEl>
                                          <p:spTgt spid="21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218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7" dur="500"/>
                                        <p:tgtEl>
                                          <p:spTgt spid="218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218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2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3" dur="500"/>
                                        <p:tgtEl>
                                          <p:spTgt spid="218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6" dur="500"/>
                                        <p:tgtEl>
                                          <p:spTgt spid="218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218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218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2" dur="500"/>
                                        <p:tgtEl>
                                          <p:spTgt spid="218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500"/>
                                        <p:tgtEl>
                                          <p:spTgt spid="218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2" dur="500"/>
                                        <p:tgtEl>
                                          <p:spTgt spid="218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4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5" dur="500"/>
                                        <p:tgtEl>
                                          <p:spTgt spid="2182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500"/>
                                        <p:tgtEl>
                                          <p:spTgt spid="218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218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500"/>
                                        <p:tgtEl>
                                          <p:spTgt spid="218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500"/>
                                        <p:tgtEl>
                                          <p:spTgt spid="218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500"/>
                                        <p:tgtEl>
                                          <p:spTgt spid="218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500"/>
                                        <p:tgtEl>
                                          <p:spTgt spid="218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500"/>
                                        <p:tgtEl>
                                          <p:spTgt spid="218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8" dur="500"/>
                                        <p:tgtEl>
                                          <p:spTgt spid="2182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1" dur="500"/>
                                        <p:tgtEl>
                                          <p:spTgt spid="2182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3" fill="hold" nodeType="clickPar">
                      <p:stCondLst>
                        <p:cond delay="indefinite"/>
                      </p:stCondLst>
                      <p:childTnLst>
                        <p:par>
                          <p:cTn id="2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7" dur="500"/>
                                        <p:tgtEl>
                                          <p:spTgt spid="218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 nodeType="clickPar">
                      <p:stCondLst>
                        <p:cond delay="indefinite"/>
                      </p:stCondLst>
                      <p:childTnLst>
                        <p:par>
                          <p:cTn id="2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500"/>
                                        <p:tgtEl>
                                          <p:spTgt spid="218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4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5" dur="500"/>
                                        <p:tgtEl>
                                          <p:spTgt spid="218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500"/>
                                        <p:tgtEl>
                                          <p:spTgt spid="218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 nodeType="clickPar">
                      <p:stCondLst>
                        <p:cond delay="indefinite"/>
                      </p:stCondLst>
                      <p:childTnLst>
                        <p:par>
                          <p:cTn id="2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500"/>
                                        <p:tgtEl>
                                          <p:spTgt spid="218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9" dur="500"/>
                                        <p:tgtEl>
                                          <p:spTgt spid="2183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5" fill="hold" nodeType="clickPar">
                      <p:stCondLst>
                        <p:cond delay="indefinite"/>
                      </p:stCondLst>
                      <p:childTnLst>
                        <p:par>
                          <p:cTn id="2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9" dur="500"/>
                                        <p:tgtEl>
                                          <p:spTgt spid="218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0" fill="hold" nodeType="clickPar">
                      <p:stCondLst>
                        <p:cond delay="indefinite"/>
                      </p:stCondLst>
                      <p:childTnLst>
                        <p:par>
                          <p:cTn id="2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4" dur="500"/>
                                        <p:tgtEl>
                                          <p:spTgt spid="218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 nodeType="clickPar">
                      <p:stCondLst>
                        <p:cond delay="indefinite"/>
                      </p:stCondLst>
                      <p:childTnLst>
                        <p:par>
                          <p:cTn id="2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9" dur="500"/>
                                        <p:tgtEl>
                                          <p:spTgt spid="218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0" fill="hold" nodeType="clickPar">
                      <p:stCondLst>
                        <p:cond delay="indefinite"/>
                      </p:stCondLst>
                      <p:childTnLst>
                        <p:par>
                          <p:cTn id="2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4" dur="500"/>
                                        <p:tgtEl>
                                          <p:spTgt spid="218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56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57" dur="500"/>
                                        <p:tgtEl>
                                          <p:spTgt spid="2183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0" dur="500"/>
                                        <p:tgtEl>
                                          <p:spTgt spid="2183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3" dur="500"/>
                                        <p:tgtEl>
                                          <p:spTgt spid="2183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8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 nodeType="clickPar">
                      <p:stCondLst>
                        <p:cond delay="indefinite"/>
                      </p:stCondLst>
                      <p:childTnLst>
                        <p:par>
                          <p:cTn id="2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9" dur="500"/>
                                        <p:tgtEl>
                                          <p:spTgt spid="218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0" fill="hold" nodeType="clickPar">
                      <p:stCondLst>
                        <p:cond delay="indefinite"/>
                      </p:stCondLst>
                      <p:childTnLst>
                        <p:par>
                          <p:cTn id="2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4" dur="500"/>
                                        <p:tgtEl>
                                          <p:spTgt spid="218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 nodeType="clickPar">
                      <p:stCondLst>
                        <p:cond delay="indefinite"/>
                      </p:stCondLst>
                      <p:childTnLst>
                        <p:par>
                          <p:cTn id="2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9" dur="500"/>
                                        <p:tgtEl>
                                          <p:spTgt spid="218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 nodeType="clickPar">
                      <p:stCondLst>
                        <p:cond delay="indefinite"/>
                      </p:stCondLst>
                      <p:childTnLst>
                        <p:par>
                          <p:cTn id="2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4" dur="500"/>
                                        <p:tgtEl>
                                          <p:spTgt spid="218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5" fill="hold" nodeType="clickPar">
                      <p:stCondLst>
                        <p:cond delay="indefinite"/>
                      </p:stCondLst>
                      <p:childTnLst>
                        <p:par>
                          <p:cTn id="2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9" dur="500"/>
                                        <p:tgtEl>
                                          <p:spTgt spid="218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216" grpId="0" animBg="1"/>
      <p:bldP spid="218216" grpId="1" animBg="1"/>
      <p:bldP spid="218217" grpId="0" animBg="1"/>
      <p:bldP spid="218217" grpId="1" animBg="1"/>
      <p:bldP spid="218242" grpId="0" animBg="1"/>
      <p:bldP spid="218242" grpId="1" animBg="1"/>
      <p:bldP spid="218243" grpId="0" animBg="1"/>
      <p:bldP spid="218243" grpId="1" animBg="1"/>
      <p:bldP spid="218244" grpId="0" animBg="1"/>
      <p:bldP spid="218244" grpId="1" animBg="1"/>
      <p:bldP spid="218245" grpId="0" animBg="1"/>
      <p:bldP spid="218258" grpId="0" animBg="1"/>
      <p:bldP spid="218258" grpId="1" animBg="1"/>
      <p:bldP spid="218259" grpId="0" animBg="1"/>
      <p:bldP spid="218259" grpId="1" animBg="1"/>
      <p:bldP spid="218283" grpId="0" animBg="1"/>
      <p:bldP spid="218284" grpId="0" animBg="1"/>
      <p:bldP spid="218284" grpId="1" animBg="1"/>
      <p:bldP spid="218285" grpId="0" animBg="1"/>
      <p:bldP spid="218286" grpId="0" animBg="1"/>
      <p:bldP spid="218286" grpId="1" animBg="1"/>
      <p:bldP spid="218287" grpId="0" animBg="1"/>
      <p:bldP spid="218287" grpId="1" animBg="1"/>
      <p:bldP spid="218288" grpId="0" animBg="1"/>
      <p:bldP spid="218309" grpId="0" animBg="1"/>
      <p:bldP spid="218309" grpId="1" animBg="1"/>
      <p:bldP spid="218317" grpId="0" animBg="1"/>
      <p:bldP spid="218317" grpId="1" animBg="1"/>
      <p:bldP spid="218330" grpId="0" animBg="1"/>
      <p:bldP spid="218330" grpId="1" animBg="1"/>
      <p:bldP spid="218331" grpId="0" animBg="1"/>
      <p:bldP spid="218331" grpId="1" animBg="1"/>
      <p:bldP spid="218344" grpId="0" animBg="1"/>
      <p:bldP spid="218345" grpId="0" animBg="1"/>
      <p:bldP spid="218351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58" name="Group 2"/>
          <p:cNvGrpSpPr>
            <a:grpSpLocks/>
          </p:cNvGrpSpPr>
          <p:nvPr/>
        </p:nvGrpSpPr>
        <p:grpSpPr bwMode="auto">
          <a:xfrm>
            <a:off x="179388" y="493713"/>
            <a:ext cx="7056437" cy="6275387"/>
            <a:chOff x="113" y="311"/>
            <a:chExt cx="4445" cy="3953"/>
          </a:xfrm>
        </p:grpSpPr>
        <p:grpSp>
          <p:nvGrpSpPr>
            <p:cNvPr id="96334" name="Group 3"/>
            <p:cNvGrpSpPr>
              <a:grpSpLocks/>
            </p:cNvGrpSpPr>
            <p:nvPr/>
          </p:nvGrpSpPr>
          <p:grpSpPr bwMode="auto">
            <a:xfrm>
              <a:off x="113" y="311"/>
              <a:ext cx="4445" cy="3953"/>
              <a:chOff x="113" y="311"/>
              <a:chExt cx="4445" cy="3953"/>
            </a:xfrm>
          </p:grpSpPr>
          <p:sp>
            <p:nvSpPr>
              <p:cNvPr id="96480" name="Line 4"/>
              <p:cNvSpPr>
                <a:spLocks noChangeShapeType="1"/>
              </p:cNvSpPr>
              <p:nvPr/>
            </p:nvSpPr>
            <p:spPr bwMode="auto">
              <a:xfrm>
                <a:off x="1256" y="311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1" name="Line 5"/>
              <p:cNvSpPr>
                <a:spLocks noChangeShapeType="1"/>
              </p:cNvSpPr>
              <p:nvPr/>
            </p:nvSpPr>
            <p:spPr bwMode="auto">
              <a:xfrm>
                <a:off x="1256" y="49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2" name="Line 6"/>
              <p:cNvSpPr>
                <a:spLocks noChangeShapeType="1"/>
              </p:cNvSpPr>
              <p:nvPr/>
            </p:nvSpPr>
            <p:spPr bwMode="auto">
              <a:xfrm>
                <a:off x="1256" y="562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3" name="Line 7"/>
              <p:cNvSpPr>
                <a:spLocks noChangeShapeType="1"/>
              </p:cNvSpPr>
              <p:nvPr/>
            </p:nvSpPr>
            <p:spPr bwMode="auto">
              <a:xfrm>
                <a:off x="1256" y="891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4" name="Line 8"/>
              <p:cNvSpPr>
                <a:spLocks noChangeShapeType="1"/>
              </p:cNvSpPr>
              <p:nvPr/>
            </p:nvSpPr>
            <p:spPr bwMode="auto">
              <a:xfrm>
                <a:off x="1256" y="959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5" name="Line 9"/>
              <p:cNvSpPr>
                <a:spLocks noChangeShapeType="1"/>
              </p:cNvSpPr>
              <p:nvPr/>
            </p:nvSpPr>
            <p:spPr bwMode="auto">
              <a:xfrm>
                <a:off x="1256" y="129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6" name="Line 10"/>
              <p:cNvSpPr>
                <a:spLocks noChangeShapeType="1"/>
              </p:cNvSpPr>
              <p:nvPr/>
            </p:nvSpPr>
            <p:spPr bwMode="auto">
              <a:xfrm>
                <a:off x="1256" y="1355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7" name="Line 11"/>
              <p:cNvSpPr>
                <a:spLocks noChangeShapeType="1"/>
              </p:cNvSpPr>
              <p:nvPr/>
            </p:nvSpPr>
            <p:spPr bwMode="auto">
              <a:xfrm>
                <a:off x="1256" y="168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8" name="Line 12"/>
              <p:cNvSpPr>
                <a:spLocks noChangeShapeType="1"/>
              </p:cNvSpPr>
              <p:nvPr/>
            </p:nvSpPr>
            <p:spPr bwMode="auto">
              <a:xfrm>
                <a:off x="1256" y="1755"/>
                <a:ext cx="0" cy="1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89" name="Line 13"/>
              <p:cNvSpPr>
                <a:spLocks noChangeShapeType="1"/>
              </p:cNvSpPr>
              <p:nvPr/>
            </p:nvSpPr>
            <p:spPr bwMode="auto">
              <a:xfrm>
                <a:off x="113" y="3107"/>
                <a:ext cx="2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0" name="Line 14"/>
              <p:cNvSpPr>
                <a:spLocks noChangeShapeType="1"/>
              </p:cNvSpPr>
              <p:nvPr/>
            </p:nvSpPr>
            <p:spPr bwMode="auto">
              <a:xfrm>
                <a:off x="432" y="3107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1" name="Line 15"/>
              <p:cNvSpPr>
                <a:spLocks noChangeShapeType="1"/>
              </p:cNvSpPr>
              <p:nvPr/>
            </p:nvSpPr>
            <p:spPr bwMode="auto">
              <a:xfrm>
                <a:off x="499" y="3107"/>
                <a:ext cx="2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2" name="Line 16"/>
              <p:cNvSpPr>
                <a:spLocks noChangeShapeType="1"/>
              </p:cNvSpPr>
              <p:nvPr/>
            </p:nvSpPr>
            <p:spPr bwMode="auto">
              <a:xfrm>
                <a:off x="828" y="310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3" name="Line 17"/>
              <p:cNvSpPr>
                <a:spLocks noChangeShapeType="1"/>
              </p:cNvSpPr>
              <p:nvPr/>
            </p:nvSpPr>
            <p:spPr bwMode="auto">
              <a:xfrm>
                <a:off x="895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4" name="Line 18"/>
              <p:cNvSpPr>
                <a:spLocks noChangeShapeType="1"/>
              </p:cNvSpPr>
              <p:nvPr/>
            </p:nvSpPr>
            <p:spPr bwMode="auto">
              <a:xfrm>
                <a:off x="1228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5" name="Line 19"/>
              <p:cNvSpPr>
                <a:spLocks noChangeShapeType="1"/>
              </p:cNvSpPr>
              <p:nvPr/>
            </p:nvSpPr>
            <p:spPr bwMode="auto">
              <a:xfrm>
                <a:off x="1291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6" name="Line 20"/>
              <p:cNvSpPr>
                <a:spLocks noChangeShapeType="1"/>
              </p:cNvSpPr>
              <p:nvPr/>
            </p:nvSpPr>
            <p:spPr bwMode="auto">
              <a:xfrm>
                <a:off x="1624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7" name="Line 21"/>
              <p:cNvSpPr>
                <a:spLocks noChangeShapeType="1"/>
              </p:cNvSpPr>
              <p:nvPr/>
            </p:nvSpPr>
            <p:spPr bwMode="auto">
              <a:xfrm>
                <a:off x="1688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8" name="Line 22"/>
              <p:cNvSpPr>
                <a:spLocks noChangeShapeType="1"/>
              </p:cNvSpPr>
              <p:nvPr/>
            </p:nvSpPr>
            <p:spPr bwMode="auto">
              <a:xfrm>
                <a:off x="2021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99" name="Line 23"/>
              <p:cNvSpPr>
                <a:spLocks noChangeShapeType="1"/>
              </p:cNvSpPr>
              <p:nvPr/>
            </p:nvSpPr>
            <p:spPr bwMode="auto">
              <a:xfrm>
                <a:off x="2084" y="3107"/>
                <a:ext cx="2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0" name="Line 24"/>
              <p:cNvSpPr>
                <a:spLocks noChangeShapeType="1"/>
              </p:cNvSpPr>
              <p:nvPr/>
            </p:nvSpPr>
            <p:spPr bwMode="auto">
              <a:xfrm>
                <a:off x="1256" y="1996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1" name="Line 25"/>
              <p:cNvSpPr>
                <a:spLocks noChangeShapeType="1"/>
              </p:cNvSpPr>
              <p:nvPr/>
            </p:nvSpPr>
            <p:spPr bwMode="auto">
              <a:xfrm>
                <a:off x="1256" y="232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2" name="Line 26"/>
              <p:cNvSpPr>
                <a:spLocks noChangeShapeType="1"/>
              </p:cNvSpPr>
              <p:nvPr/>
            </p:nvSpPr>
            <p:spPr bwMode="auto">
              <a:xfrm>
                <a:off x="1256" y="2388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3" name="Line 27"/>
              <p:cNvSpPr>
                <a:spLocks noChangeShapeType="1"/>
              </p:cNvSpPr>
              <p:nvPr/>
            </p:nvSpPr>
            <p:spPr bwMode="auto">
              <a:xfrm>
                <a:off x="1256" y="2717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4" name="Line 28"/>
              <p:cNvSpPr>
                <a:spLocks noChangeShapeType="1"/>
              </p:cNvSpPr>
              <p:nvPr/>
            </p:nvSpPr>
            <p:spPr bwMode="auto">
              <a:xfrm>
                <a:off x="1256" y="2785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5" name="Line 29"/>
              <p:cNvSpPr>
                <a:spLocks noChangeShapeType="1"/>
              </p:cNvSpPr>
              <p:nvPr/>
            </p:nvSpPr>
            <p:spPr bwMode="auto">
              <a:xfrm>
                <a:off x="1256" y="311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6" name="Line 30"/>
              <p:cNvSpPr>
                <a:spLocks noChangeShapeType="1"/>
              </p:cNvSpPr>
              <p:nvPr/>
            </p:nvSpPr>
            <p:spPr bwMode="auto">
              <a:xfrm>
                <a:off x="1256" y="3181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7" name="Line 31"/>
              <p:cNvSpPr>
                <a:spLocks noChangeShapeType="1"/>
              </p:cNvSpPr>
              <p:nvPr/>
            </p:nvSpPr>
            <p:spPr bwMode="auto">
              <a:xfrm>
                <a:off x="1256" y="351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8" name="Line 32"/>
              <p:cNvSpPr>
                <a:spLocks noChangeShapeType="1"/>
              </p:cNvSpPr>
              <p:nvPr/>
            </p:nvSpPr>
            <p:spPr bwMode="auto">
              <a:xfrm>
                <a:off x="1256" y="3577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09" name="Line 33"/>
              <p:cNvSpPr>
                <a:spLocks noChangeShapeType="1"/>
              </p:cNvSpPr>
              <p:nvPr/>
            </p:nvSpPr>
            <p:spPr bwMode="auto">
              <a:xfrm>
                <a:off x="1256" y="391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0" name="Line 34"/>
              <p:cNvSpPr>
                <a:spLocks noChangeShapeType="1"/>
              </p:cNvSpPr>
              <p:nvPr/>
            </p:nvSpPr>
            <p:spPr bwMode="auto">
              <a:xfrm>
                <a:off x="1256" y="3974"/>
                <a:ext cx="0" cy="2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1" name="Line 35"/>
              <p:cNvSpPr>
                <a:spLocks noChangeShapeType="1"/>
              </p:cNvSpPr>
              <p:nvPr/>
            </p:nvSpPr>
            <p:spPr bwMode="auto">
              <a:xfrm>
                <a:off x="3564" y="318"/>
                <a:ext cx="0" cy="2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2" name="Line 36"/>
              <p:cNvSpPr>
                <a:spLocks noChangeShapeType="1"/>
              </p:cNvSpPr>
              <p:nvPr/>
            </p:nvSpPr>
            <p:spPr bwMode="auto">
              <a:xfrm>
                <a:off x="3564" y="56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3" name="Line 37"/>
              <p:cNvSpPr>
                <a:spLocks noChangeShapeType="1"/>
              </p:cNvSpPr>
              <p:nvPr/>
            </p:nvSpPr>
            <p:spPr bwMode="auto">
              <a:xfrm>
                <a:off x="3564" y="630"/>
                <a:ext cx="0" cy="2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4" name="Line 38"/>
              <p:cNvSpPr>
                <a:spLocks noChangeShapeType="1"/>
              </p:cNvSpPr>
              <p:nvPr/>
            </p:nvSpPr>
            <p:spPr bwMode="auto">
              <a:xfrm>
                <a:off x="3564" y="96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5" name="Line 39"/>
              <p:cNvSpPr>
                <a:spLocks noChangeShapeType="1"/>
              </p:cNvSpPr>
              <p:nvPr/>
            </p:nvSpPr>
            <p:spPr bwMode="auto">
              <a:xfrm>
                <a:off x="3564" y="1029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6" name="Line 40"/>
              <p:cNvSpPr>
                <a:spLocks noChangeShapeType="1"/>
              </p:cNvSpPr>
              <p:nvPr/>
            </p:nvSpPr>
            <p:spPr bwMode="auto">
              <a:xfrm>
                <a:off x="3564" y="13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7" name="Line 41"/>
              <p:cNvSpPr>
                <a:spLocks noChangeShapeType="1"/>
              </p:cNvSpPr>
              <p:nvPr/>
            </p:nvSpPr>
            <p:spPr bwMode="auto">
              <a:xfrm>
                <a:off x="3564" y="1426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8" name="Line 42"/>
              <p:cNvSpPr>
                <a:spLocks noChangeShapeType="1"/>
              </p:cNvSpPr>
              <p:nvPr/>
            </p:nvSpPr>
            <p:spPr bwMode="auto">
              <a:xfrm>
                <a:off x="3564" y="175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19" name="Line 43"/>
              <p:cNvSpPr>
                <a:spLocks noChangeShapeType="1"/>
              </p:cNvSpPr>
              <p:nvPr/>
            </p:nvSpPr>
            <p:spPr bwMode="auto">
              <a:xfrm>
                <a:off x="3564" y="1822"/>
                <a:ext cx="0" cy="2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0" name="Freeform 44"/>
              <p:cNvSpPr>
                <a:spLocks/>
              </p:cNvSpPr>
              <p:nvPr/>
            </p:nvSpPr>
            <p:spPr bwMode="auto">
              <a:xfrm>
                <a:off x="265" y="2112"/>
                <a:ext cx="1986" cy="1986"/>
              </a:xfrm>
              <a:custGeom>
                <a:avLst/>
                <a:gdLst>
                  <a:gd name="T0" fmla="*/ 257 w 3924"/>
                  <a:gd name="T1" fmla="*/ 120 h 3927"/>
                  <a:gd name="T2" fmla="*/ 255 w 3924"/>
                  <a:gd name="T3" fmla="*/ 103 h 3927"/>
                  <a:gd name="T4" fmla="*/ 251 w 3924"/>
                  <a:gd name="T5" fmla="*/ 87 h 3927"/>
                  <a:gd name="T6" fmla="*/ 244 w 3924"/>
                  <a:gd name="T7" fmla="*/ 72 h 3927"/>
                  <a:gd name="T8" fmla="*/ 236 w 3924"/>
                  <a:gd name="T9" fmla="*/ 57 h 3927"/>
                  <a:gd name="T10" fmla="*/ 226 w 3924"/>
                  <a:gd name="T11" fmla="*/ 43 h 3927"/>
                  <a:gd name="T12" fmla="*/ 214 w 3924"/>
                  <a:gd name="T13" fmla="*/ 32 h 3927"/>
                  <a:gd name="T14" fmla="*/ 200 w 3924"/>
                  <a:gd name="T15" fmla="*/ 21 h 3927"/>
                  <a:gd name="T16" fmla="*/ 186 w 3924"/>
                  <a:gd name="T17" fmla="*/ 13 h 3927"/>
                  <a:gd name="T18" fmla="*/ 170 w 3924"/>
                  <a:gd name="T19" fmla="*/ 7 h 3927"/>
                  <a:gd name="T20" fmla="*/ 154 w 3924"/>
                  <a:gd name="T21" fmla="*/ 3 h 3927"/>
                  <a:gd name="T22" fmla="*/ 137 w 3924"/>
                  <a:gd name="T23" fmla="*/ 1 h 3927"/>
                  <a:gd name="T24" fmla="*/ 120 w 3924"/>
                  <a:gd name="T25" fmla="*/ 1 h 3927"/>
                  <a:gd name="T26" fmla="*/ 103 w 3924"/>
                  <a:gd name="T27" fmla="*/ 3 h 3927"/>
                  <a:gd name="T28" fmla="*/ 88 w 3924"/>
                  <a:gd name="T29" fmla="*/ 7 h 3927"/>
                  <a:gd name="T30" fmla="*/ 72 w 3924"/>
                  <a:gd name="T31" fmla="*/ 13 h 3927"/>
                  <a:gd name="T32" fmla="*/ 57 w 3924"/>
                  <a:gd name="T33" fmla="*/ 21 h 3927"/>
                  <a:gd name="T34" fmla="*/ 44 w 3924"/>
                  <a:gd name="T35" fmla="*/ 32 h 3927"/>
                  <a:gd name="T36" fmla="*/ 32 w 3924"/>
                  <a:gd name="T37" fmla="*/ 43 h 3927"/>
                  <a:gd name="T38" fmla="*/ 22 w 3924"/>
                  <a:gd name="T39" fmla="*/ 57 h 3927"/>
                  <a:gd name="T40" fmla="*/ 13 w 3924"/>
                  <a:gd name="T41" fmla="*/ 72 h 3927"/>
                  <a:gd name="T42" fmla="*/ 7 w 3924"/>
                  <a:gd name="T43" fmla="*/ 87 h 3927"/>
                  <a:gd name="T44" fmla="*/ 3 w 3924"/>
                  <a:gd name="T45" fmla="*/ 103 h 3927"/>
                  <a:gd name="T46" fmla="*/ 1 w 3924"/>
                  <a:gd name="T47" fmla="*/ 120 h 3927"/>
                  <a:gd name="T48" fmla="*/ 1 w 3924"/>
                  <a:gd name="T49" fmla="*/ 137 h 3927"/>
                  <a:gd name="T50" fmla="*/ 3 w 3924"/>
                  <a:gd name="T51" fmla="*/ 153 h 3927"/>
                  <a:gd name="T52" fmla="*/ 7 w 3924"/>
                  <a:gd name="T53" fmla="*/ 170 h 3927"/>
                  <a:gd name="T54" fmla="*/ 13 w 3924"/>
                  <a:gd name="T55" fmla="*/ 185 h 3927"/>
                  <a:gd name="T56" fmla="*/ 22 w 3924"/>
                  <a:gd name="T57" fmla="*/ 200 h 3927"/>
                  <a:gd name="T58" fmla="*/ 32 w 3924"/>
                  <a:gd name="T59" fmla="*/ 213 h 3927"/>
                  <a:gd name="T60" fmla="*/ 44 w 3924"/>
                  <a:gd name="T61" fmla="*/ 225 h 3927"/>
                  <a:gd name="T62" fmla="*/ 57 w 3924"/>
                  <a:gd name="T63" fmla="*/ 235 h 3927"/>
                  <a:gd name="T64" fmla="*/ 72 w 3924"/>
                  <a:gd name="T65" fmla="*/ 243 h 3927"/>
                  <a:gd name="T66" fmla="*/ 88 w 3924"/>
                  <a:gd name="T67" fmla="*/ 250 h 3927"/>
                  <a:gd name="T68" fmla="*/ 103 w 3924"/>
                  <a:gd name="T69" fmla="*/ 254 h 3927"/>
                  <a:gd name="T70" fmla="*/ 120 w 3924"/>
                  <a:gd name="T71" fmla="*/ 256 h 3927"/>
                  <a:gd name="T72" fmla="*/ 137 w 3924"/>
                  <a:gd name="T73" fmla="*/ 256 h 3927"/>
                  <a:gd name="T74" fmla="*/ 154 w 3924"/>
                  <a:gd name="T75" fmla="*/ 254 h 3927"/>
                  <a:gd name="T76" fmla="*/ 170 w 3924"/>
                  <a:gd name="T77" fmla="*/ 250 h 3927"/>
                  <a:gd name="T78" fmla="*/ 186 w 3924"/>
                  <a:gd name="T79" fmla="*/ 243 h 3927"/>
                  <a:gd name="T80" fmla="*/ 200 w 3924"/>
                  <a:gd name="T81" fmla="*/ 235 h 3927"/>
                  <a:gd name="T82" fmla="*/ 214 w 3924"/>
                  <a:gd name="T83" fmla="*/ 225 h 3927"/>
                  <a:gd name="T84" fmla="*/ 226 w 3924"/>
                  <a:gd name="T85" fmla="*/ 213 h 3927"/>
                  <a:gd name="T86" fmla="*/ 236 w 3924"/>
                  <a:gd name="T87" fmla="*/ 200 h 3927"/>
                  <a:gd name="T88" fmla="*/ 244 w 3924"/>
                  <a:gd name="T89" fmla="*/ 185 h 3927"/>
                  <a:gd name="T90" fmla="*/ 251 w 3924"/>
                  <a:gd name="T91" fmla="*/ 170 h 3927"/>
                  <a:gd name="T92" fmla="*/ 255 w 3924"/>
                  <a:gd name="T93" fmla="*/ 153 h 3927"/>
                  <a:gd name="T94" fmla="*/ 257 w 3924"/>
                  <a:gd name="T95" fmla="*/ 137 h 39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924" h="3927">
                    <a:moveTo>
                      <a:pt x="3924" y="1963"/>
                    </a:moveTo>
                    <a:lnTo>
                      <a:pt x="3920" y="1834"/>
                    </a:lnTo>
                    <a:lnTo>
                      <a:pt x="3907" y="1707"/>
                    </a:lnTo>
                    <a:lnTo>
                      <a:pt x="3887" y="1580"/>
                    </a:lnTo>
                    <a:lnTo>
                      <a:pt x="3857" y="1455"/>
                    </a:lnTo>
                    <a:lnTo>
                      <a:pt x="3820" y="1332"/>
                    </a:lnTo>
                    <a:lnTo>
                      <a:pt x="3775" y="1212"/>
                    </a:lnTo>
                    <a:lnTo>
                      <a:pt x="3722" y="1095"/>
                    </a:lnTo>
                    <a:lnTo>
                      <a:pt x="3661" y="982"/>
                    </a:lnTo>
                    <a:lnTo>
                      <a:pt x="3594" y="872"/>
                    </a:lnTo>
                    <a:lnTo>
                      <a:pt x="3518" y="768"/>
                    </a:lnTo>
                    <a:lnTo>
                      <a:pt x="3437" y="669"/>
                    </a:lnTo>
                    <a:lnTo>
                      <a:pt x="3349" y="575"/>
                    </a:lnTo>
                    <a:lnTo>
                      <a:pt x="3255" y="488"/>
                    </a:lnTo>
                    <a:lnTo>
                      <a:pt x="3156" y="406"/>
                    </a:lnTo>
                    <a:lnTo>
                      <a:pt x="3052" y="331"/>
                    </a:lnTo>
                    <a:lnTo>
                      <a:pt x="2943" y="263"/>
                    </a:lnTo>
                    <a:lnTo>
                      <a:pt x="2829" y="202"/>
                    </a:lnTo>
                    <a:lnTo>
                      <a:pt x="2713" y="149"/>
                    </a:lnTo>
                    <a:lnTo>
                      <a:pt x="2593" y="104"/>
                    </a:lnTo>
                    <a:lnTo>
                      <a:pt x="2469" y="67"/>
                    </a:lnTo>
                    <a:lnTo>
                      <a:pt x="2345" y="37"/>
                    </a:lnTo>
                    <a:lnTo>
                      <a:pt x="2218" y="17"/>
                    </a:lnTo>
                    <a:lnTo>
                      <a:pt x="2090" y="4"/>
                    </a:lnTo>
                    <a:lnTo>
                      <a:pt x="1961" y="0"/>
                    </a:lnTo>
                    <a:lnTo>
                      <a:pt x="1834" y="4"/>
                    </a:lnTo>
                    <a:lnTo>
                      <a:pt x="1706" y="17"/>
                    </a:lnTo>
                    <a:lnTo>
                      <a:pt x="1579" y="37"/>
                    </a:lnTo>
                    <a:lnTo>
                      <a:pt x="1455" y="67"/>
                    </a:lnTo>
                    <a:lnTo>
                      <a:pt x="1331" y="104"/>
                    </a:lnTo>
                    <a:lnTo>
                      <a:pt x="1211" y="149"/>
                    </a:lnTo>
                    <a:lnTo>
                      <a:pt x="1094" y="202"/>
                    </a:lnTo>
                    <a:lnTo>
                      <a:pt x="981" y="263"/>
                    </a:lnTo>
                    <a:lnTo>
                      <a:pt x="872" y="331"/>
                    </a:lnTo>
                    <a:lnTo>
                      <a:pt x="768" y="406"/>
                    </a:lnTo>
                    <a:lnTo>
                      <a:pt x="669" y="488"/>
                    </a:lnTo>
                    <a:lnTo>
                      <a:pt x="574" y="575"/>
                    </a:lnTo>
                    <a:lnTo>
                      <a:pt x="487" y="669"/>
                    </a:lnTo>
                    <a:lnTo>
                      <a:pt x="406" y="768"/>
                    </a:lnTo>
                    <a:lnTo>
                      <a:pt x="330" y="872"/>
                    </a:lnTo>
                    <a:lnTo>
                      <a:pt x="263" y="982"/>
                    </a:lnTo>
                    <a:lnTo>
                      <a:pt x="202" y="1095"/>
                    </a:lnTo>
                    <a:lnTo>
                      <a:pt x="149" y="1212"/>
                    </a:lnTo>
                    <a:lnTo>
                      <a:pt x="104" y="1332"/>
                    </a:lnTo>
                    <a:lnTo>
                      <a:pt x="67" y="1455"/>
                    </a:lnTo>
                    <a:lnTo>
                      <a:pt x="37" y="1580"/>
                    </a:lnTo>
                    <a:lnTo>
                      <a:pt x="17" y="1707"/>
                    </a:lnTo>
                    <a:lnTo>
                      <a:pt x="4" y="1834"/>
                    </a:lnTo>
                    <a:lnTo>
                      <a:pt x="0" y="1963"/>
                    </a:lnTo>
                    <a:lnTo>
                      <a:pt x="4" y="2092"/>
                    </a:lnTo>
                    <a:lnTo>
                      <a:pt x="17" y="2220"/>
                    </a:lnTo>
                    <a:lnTo>
                      <a:pt x="37" y="2347"/>
                    </a:lnTo>
                    <a:lnTo>
                      <a:pt x="67" y="2471"/>
                    </a:lnTo>
                    <a:lnTo>
                      <a:pt x="104" y="2595"/>
                    </a:lnTo>
                    <a:lnTo>
                      <a:pt x="149" y="2715"/>
                    </a:lnTo>
                    <a:lnTo>
                      <a:pt x="202" y="2832"/>
                    </a:lnTo>
                    <a:lnTo>
                      <a:pt x="263" y="2945"/>
                    </a:lnTo>
                    <a:lnTo>
                      <a:pt x="330" y="3055"/>
                    </a:lnTo>
                    <a:lnTo>
                      <a:pt x="406" y="3159"/>
                    </a:lnTo>
                    <a:lnTo>
                      <a:pt x="487" y="3258"/>
                    </a:lnTo>
                    <a:lnTo>
                      <a:pt x="574" y="3352"/>
                    </a:lnTo>
                    <a:lnTo>
                      <a:pt x="669" y="3439"/>
                    </a:lnTo>
                    <a:lnTo>
                      <a:pt x="768" y="3521"/>
                    </a:lnTo>
                    <a:lnTo>
                      <a:pt x="872" y="3596"/>
                    </a:lnTo>
                    <a:lnTo>
                      <a:pt x="981" y="3664"/>
                    </a:lnTo>
                    <a:lnTo>
                      <a:pt x="1094" y="3724"/>
                    </a:lnTo>
                    <a:lnTo>
                      <a:pt x="1211" y="3778"/>
                    </a:lnTo>
                    <a:lnTo>
                      <a:pt x="1331" y="3822"/>
                    </a:lnTo>
                    <a:lnTo>
                      <a:pt x="1455" y="3860"/>
                    </a:lnTo>
                    <a:lnTo>
                      <a:pt x="1579" y="3889"/>
                    </a:lnTo>
                    <a:lnTo>
                      <a:pt x="1706" y="3910"/>
                    </a:lnTo>
                    <a:lnTo>
                      <a:pt x="1834" y="3922"/>
                    </a:lnTo>
                    <a:lnTo>
                      <a:pt x="1961" y="3927"/>
                    </a:lnTo>
                    <a:lnTo>
                      <a:pt x="2090" y="3922"/>
                    </a:lnTo>
                    <a:lnTo>
                      <a:pt x="2218" y="3910"/>
                    </a:lnTo>
                    <a:lnTo>
                      <a:pt x="2345" y="3889"/>
                    </a:lnTo>
                    <a:lnTo>
                      <a:pt x="2469" y="3860"/>
                    </a:lnTo>
                    <a:lnTo>
                      <a:pt x="2593" y="3822"/>
                    </a:lnTo>
                    <a:lnTo>
                      <a:pt x="2713" y="3778"/>
                    </a:lnTo>
                    <a:lnTo>
                      <a:pt x="2829" y="3724"/>
                    </a:lnTo>
                    <a:lnTo>
                      <a:pt x="2943" y="3664"/>
                    </a:lnTo>
                    <a:lnTo>
                      <a:pt x="3052" y="3596"/>
                    </a:lnTo>
                    <a:lnTo>
                      <a:pt x="3156" y="3521"/>
                    </a:lnTo>
                    <a:lnTo>
                      <a:pt x="3255" y="3439"/>
                    </a:lnTo>
                    <a:lnTo>
                      <a:pt x="3349" y="3352"/>
                    </a:lnTo>
                    <a:lnTo>
                      <a:pt x="3437" y="3258"/>
                    </a:lnTo>
                    <a:lnTo>
                      <a:pt x="3518" y="3159"/>
                    </a:lnTo>
                    <a:lnTo>
                      <a:pt x="3594" y="3055"/>
                    </a:lnTo>
                    <a:lnTo>
                      <a:pt x="3661" y="2945"/>
                    </a:lnTo>
                    <a:lnTo>
                      <a:pt x="3722" y="2832"/>
                    </a:lnTo>
                    <a:lnTo>
                      <a:pt x="3775" y="2715"/>
                    </a:lnTo>
                    <a:lnTo>
                      <a:pt x="3820" y="2595"/>
                    </a:lnTo>
                    <a:lnTo>
                      <a:pt x="3857" y="2471"/>
                    </a:lnTo>
                    <a:lnTo>
                      <a:pt x="3887" y="2347"/>
                    </a:lnTo>
                    <a:lnTo>
                      <a:pt x="3907" y="2220"/>
                    </a:lnTo>
                    <a:lnTo>
                      <a:pt x="3920" y="2092"/>
                    </a:lnTo>
                    <a:lnTo>
                      <a:pt x="3924" y="196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1" name="Line 45"/>
              <p:cNvSpPr>
                <a:spLocks noChangeShapeType="1"/>
              </p:cNvSpPr>
              <p:nvPr/>
            </p:nvSpPr>
            <p:spPr bwMode="auto">
              <a:xfrm>
                <a:off x="265" y="1797"/>
                <a:ext cx="19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2" name="Freeform 46"/>
              <p:cNvSpPr>
                <a:spLocks/>
              </p:cNvSpPr>
              <p:nvPr/>
            </p:nvSpPr>
            <p:spPr bwMode="auto">
              <a:xfrm>
                <a:off x="1982" y="1118"/>
                <a:ext cx="269" cy="679"/>
              </a:xfrm>
              <a:custGeom>
                <a:avLst/>
                <a:gdLst>
                  <a:gd name="T0" fmla="*/ 35 w 534"/>
                  <a:gd name="T1" fmla="*/ 87 h 1346"/>
                  <a:gd name="T2" fmla="*/ 34 w 534"/>
                  <a:gd name="T3" fmla="*/ 79 h 1346"/>
                  <a:gd name="T4" fmla="*/ 33 w 534"/>
                  <a:gd name="T5" fmla="*/ 71 h 1346"/>
                  <a:gd name="T6" fmla="*/ 32 w 534"/>
                  <a:gd name="T7" fmla="*/ 64 h 1346"/>
                  <a:gd name="T8" fmla="*/ 30 w 534"/>
                  <a:gd name="T9" fmla="*/ 55 h 1346"/>
                  <a:gd name="T10" fmla="*/ 28 w 534"/>
                  <a:gd name="T11" fmla="*/ 48 h 1346"/>
                  <a:gd name="T12" fmla="*/ 25 w 534"/>
                  <a:gd name="T13" fmla="*/ 40 h 1346"/>
                  <a:gd name="T14" fmla="*/ 22 w 534"/>
                  <a:gd name="T15" fmla="*/ 33 h 1346"/>
                  <a:gd name="T16" fmla="*/ 19 w 534"/>
                  <a:gd name="T17" fmla="*/ 26 h 1346"/>
                  <a:gd name="T18" fmla="*/ 15 w 534"/>
                  <a:gd name="T19" fmla="*/ 19 h 1346"/>
                  <a:gd name="T20" fmla="*/ 10 w 534"/>
                  <a:gd name="T21" fmla="*/ 12 h 1346"/>
                  <a:gd name="T22" fmla="*/ 6 w 534"/>
                  <a:gd name="T23" fmla="*/ 6 h 1346"/>
                  <a:gd name="T24" fmla="*/ 0 w 534"/>
                  <a:gd name="T25" fmla="*/ 0 h 1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4" h="1346">
                    <a:moveTo>
                      <a:pt x="534" y="1346"/>
                    </a:moveTo>
                    <a:lnTo>
                      <a:pt x="530" y="1222"/>
                    </a:lnTo>
                    <a:lnTo>
                      <a:pt x="519" y="1099"/>
                    </a:lnTo>
                    <a:lnTo>
                      <a:pt x="499" y="977"/>
                    </a:lnTo>
                    <a:lnTo>
                      <a:pt x="472" y="856"/>
                    </a:lnTo>
                    <a:lnTo>
                      <a:pt x="438" y="738"/>
                    </a:lnTo>
                    <a:lnTo>
                      <a:pt x="395" y="622"/>
                    </a:lnTo>
                    <a:lnTo>
                      <a:pt x="347" y="508"/>
                    </a:lnTo>
                    <a:lnTo>
                      <a:pt x="290" y="398"/>
                    </a:lnTo>
                    <a:lnTo>
                      <a:pt x="227" y="292"/>
                    </a:lnTo>
                    <a:lnTo>
                      <a:pt x="158" y="190"/>
                    </a:lnTo>
                    <a:lnTo>
                      <a:pt x="82" y="9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3" name="Line 47"/>
              <p:cNvSpPr>
                <a:spLocks noChangeShapeType="1"/>
              </p:cNvSpPr>
              <p:nvPr/>
            </p:nvSpPr>
            <p:spPr bwMode="auto">
              <a:xfrm>
                <a:off x="2573" y="1797"/>
                <a:ext cx="198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4" name="Freeform 48"/>
              <p:cNvSpPr>
                <a:spLocks/>
              </p:cNvSpPr>
              <p:nvPr/>
            </p:nvSpPr>
            <p:spPr bwMode="auto">
              <a:xfrm>
                <a:off x="4147" y="990"/>
                <a:ext cx="411" cy="807"/>
              </a:xfrm>
              <a:custGeom>
                <a:avLst/>
                <a:gdLst>
                  <a:gd name="T0" fmla="*/ 53 w 814"/>
                  <a:gd name="T1" fmla="*/ 105 h 1592"/>
                  <a:gd name="T2" fmla="*/ 53 w 814"/>
                  <a:gd name="T3" fmla="*/ 96 h 1592"/>
                  <a:gd name="T4" fmla="*/ 52 w 814"/>
                  <a:gd name="T5" fmla="*/ 88 h 1592"/>
                  <a:gd name="T6" fmla="*/ 50 w 814"/>
                  <a:gd name="T7" fmla="*/ 79 h 1592"/>
                  <a:gd name="T8" fmla="*/ 48 w 814"/>
                  <a:gd name="T9" fmla="*/ 70 h 1592"/>
                  <a:gd name="T10" fmla="*/ 45 w 814"/>
                  <a:gd name="T11" fmla="*/ 62 h 1592"/>
                  <a:gd name="T12" fmla="*/ 42 w 814"/>
                  <a:gd name="T13" fmla="*/ 54 h 1592"/>
                  <a:gd name="T14" fmla="*/ 39 w 814"/>
                  <a:gd name="T15" fmla="*/ 46 h 1592"/>
                  <a:gd name="T16" fmla="*/ 35 w 814"/>
                  <a:gd name="T17" fmla="*/ 39 h 1592"/>
                  <a:gd name="T18" fmla="*/ 30 w 814"/>
                  <a:gd name="T19" fmla="*/ 31 h 1592"/>
                  <a:gd name="T20" fmla="*/ 25 w 814"/>
                  <a:gd name="T21" fmla="*/ 24 h 1592"/>
                  <a:gd name="T22" fmla="*/ 19 w 814"/>
                  <a:gd name="T23" fmla="*/ 17 h 1592"/>
                  <a:gd name="T24" fmla="*/ 13 w 814"/>
                  <a:gd name="T25" fmla="*/ 11 h 1592"/>
                  <a:gd name="T26" fmla="*/ 7 w 814"/>
                  <a:gd name="T27" fmla="*/ 6 h 1592"/>
                  <a:gd name="T28" fmla="*/ 0 w 814"/>
                  <a:gd name="T29" fmla="*/ 0 h 15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4" h="1592">
                    <a:moveTo>
                      <a:pt x="814" y="1592"/>
                    </a:moveTo>
                    <a:lnTo>
                      <a:pt x="808" y="1459"/>
                    </a:lnTo>
                    <a:lnTo>
                      <a:pt x="796" y="1328"/>
                    </a:lnTo>
                    <a:lnTo>
                      <a:pt x="773" y="1197"/>
                    </a:lnTo>
                    <a:lnTo>
                      <a:pt x="742" y="1068"/>
                    </a:lnTo>
                    <a:lnTo>
                      <a:pt x="703" y="941"/>
                    </a:lnTo>
                    <a:lnTo>
                      <a:pt x="654" y="818"/>
                    </a:lnTo>
                    <a:lnTo>
                      <a:pt x="599" y="697"/>
                    </a:lnTo>
                    <a:lnTo>
                      <a:pt x="534" y="581"/>
                    </a:lnTo>
                    <a:lnTo>
                      <a:pt x="462" y="471"/>
                    </a:lnTo>
                    <a:lnTo>
                      <a:pt x="382" y="364"/>
                    </a:lnTo>
                    <a:lnTo>
                      <a:pt x="296" y="264"/>
                    </a:lnTo>
                    <a:lnTo>
                      <a:pt x="204" y="169"/>
                    </a:lnTo>
                    <a:lnTo>
                      <a:pt x="105" y="8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5" name="Line 49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6" name="Line 50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432" cy="10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7" name="Line 51"/>
              <p:cNvSpPr>
                <a:spLocks noChangeShapeType="1"/>
              </p:cNvSpPr>
              <p:nvPr/>
            </p:nvSpPr>
            <p:spPr bwMode="auto">
              <a:xfrm flipH="1">
                <a:off x="1118" y="2675"/>
                <a:ext cx="864" cy="10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8" name="Line 52"/>
              <p:cNvSpPr>
                <a:spLocks noChangeShapeType="1"/>
              </p:cNvSpPr>
              <p:nvPr/>
            </p:nvSpPr>
            <p:spPr bwMode="auto">
              <a:xfrm flipV="1">
                <a:off x="686" y="431"/>
                <a:ext cx="0" cy="5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29" name="Line 53"/>
              <p:cNvSpPr>
                <a:spLocks noChangeShapeType="1"/>
              </p:cNvSpPr>
              <p:nvPr/>
            </p:nvSpPr>
            <p:spPr bwMode="auto">
              <a:xfrm>
                <a:off x="686" y="431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0" name="Line 54"/>
              <p:cNvSpPr>
                <a:spLocks noChangeShapeType="1"/>
              </p:cNvSpPr>
              <p:nvPr/>
            </p:nvSpPr>
            <p:spPr bwMode="auto">
              <a:xfrm>
                <a:off x="1982" y="431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1" name="Line 55"/>
              <p:cNvSpPr>
                <a:spLocks noChangeShapeType="1"/>
              </p:cNvSpPr>
              <p:nvPr/>
            </p:nvSpPr>
            <p:spPr bwMode="auto">
              <a:xfrm flipV="1">
                <a:off x="3132" y="431"/>
                <a:ext cx="0" cy="4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2" name="Line 56"/>
              <p:cNvSpPr>
                <a:spLocks noChangeShapeType="1"/>
              </p:cNvSpPr>
              <p:nvPr/>
            </p:nvSpPr>
            <p:spPr bwMode="auto">
              <a:xfrm>
                <a:off x="3132" y="431"/>
                <a:ext cx="10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3" name="Freeform 57"/>
              <p:cNvSpPr>
                <a:spLocks/>
              </p:cNvSpPr>
              <p:nvPr/>
            </p:nvSpPr>
            <p:spPr bwMode="auto">
              <a:xfrm>
                <a:off x="265" y="987"/>
                <a:ext cx="421" cy="810"/>
              </a:xfrm>
              <a:custGeom>
                <a:avLst/>
                <a:gdLst>
                  <a:gd name="T0" fmla="*/ 55 w 830"/>
                  <a:gd name="T1" fmla="*/ 0 h 1604"/>
                  <a:gd name="T2" fmla="*/ 48 w 830"/>
                  <a:gd name="T3" fmla="*/ 5 h 1604"/>
                  <a:gd name="T4" fmla="*/ 42 w 830"/>
                  <a:gd name="T5" fmla="*/ 10 h 1604"/>
                  <a:gd name="T6" fmla="*/ 36 w 830"/>
                  <a:gd name="T7" fmla="*/ 16 h 1604"/>
                  <a:gd name="T8" fmla="*/ 30 w 830"/>
                  <a:gd name="T9" fmla="*/ 22 h 1604"/>
                  <a:gd name="T10" fmla="*/ 25 w 830"/>
                  <a:gd name="T11" fmla="*/ 28 h 1604"/>
                  <a:gd name="T12" fmla="*/ 21 w 830"/>
                  <a:gd name="T13" fmla="*/ 35 h 1604"/>
                  <a:gd name="T14" fmla="*/ 16 w 830"/>
                  <a:gd name="T15" fmla="*/ 42 h 1604"/>
                  <a:gd name="T16" fmla="*/ 13 w 830"/>
                  <a:gd name="T17" fmla="*/ 49 h 1604"/>
                  <a:gd name="T18" fmla="*/ 10 w 830"/>
                  <a:gd name="T19" fmla="*/ 57 h 1604"/>
                  <a:gd name="T20" fmla="*/ 7 w 830"/>
                  <a:gd name="T21" fmla="*/ 64 h 1604"/>
                  <a:gd name="T22" fmla="*/ 4 w 830"/>
                  <a:gd name="T23" fmla="*/ 72 h 1604"/>
                  <a:gd name="T24" fmla="*/ 3 w 830"/>
                  <a:gd name="T25" fmla="*/ 80 h 1604"/>
                  <a:gd name="T26" fmla="*/ 1 w 830"/>
                  <a:gd name="T27" fmla="*/ 88 h 1604"/>
                  <a:gd name="T28" fmla="*/ 1 w 830"/>
                  <a:gd name="T29" fmla="*/ 96 h 1604"/>
                  <a:gd name="T30" fmla="*/ 0 w 830"/>
                  <a:gd name="T31" fmla="*/ 105 h 16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30" h="1604">
                    <a:moveTo>
                      <a:pt x="830" y="0"/>
                    </a:moveTo>
                    <a:lnTo>
                      <a:pt x="729" y="76"/>
                    </a:lnTo>
                    <a:lnTo>
                      <a:pt x="635" y="158"/>
                    </a:lnTo>
                    <a:lnTo>
                      <a:pt x="545" y="245"/>
                    </a:lnTo>
                    <a:lnTo>
                      <a:pt x="462" y="338"/>
                    </a:lnTo>
                    <a:lnTo>
                      <a:pt x="384" y="436"/>
                    </a:lnTo>
                    <a:lnTo>
                      <a:pt x="313" y="539"/>
                    </a:lnTo>
                    <a:lnTo>
                      <a:pt x="249" y="646"/>
                    </a:lnTo>
                    <a:lnTo>
                      <a:pt x="192" y="757"/>
                    </a:lnTo>
                    <a:lnTo>
                      <a:pt x="142" y="871"/>
                    </a:lnTo>
                    <a:lnTo>
                      <a:pt x="98" y="989"/>
                    </a:lnTo>
                    <a:lnTo>
                      <a:pt x="63" y="1109"/>
                    </a:lnTo>
                    <a:lnTo>
                      <a:pt x="35" y="1231"/>
                    </a:lnTo>
                    <a:lnTo>
                      <a:pt x="16" y="1355"/>
                    </a:lnTo>
                    <a:lnTo>
                      <a:pt x="4" y="1479"/>
                    </a:lnTo>
                    <a:lnTo>
                      <a:pt x="0" y="160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4" name="Line 58"/>
              <p:cNvSpPr>
                <a:spLocks noChangeShapeType="1"/>
              </p:cNvSpPr>
              <p:nvPr/>
            </p:nvSpPr>
            <p:spPr bwMode="auto">
              <a:xfrm>
                <a:off x="1118" y="431"/>
                <a:ext cx="0" cy="3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5" name="Line 59"/>
              <p:cNvSpPr>
                <a:spLocks noChangeShapeType="1"/>
              </p:cNvSpPr>
              <p:nvPr/>
            </p:nvSpPr>
            <p:spPr bwMode="auto">
              <a:xfrm flipV="1">
                <a:off x="4147" y="431"/>
                <a:ext cx="0" cy="55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6" name="Freeform 60"/>
              <p:cNvSpPr>
                <a:spLocks/>
              </p:cNvSpPr>
              <p:nvPr/>
            </p:nvSpPr>
            <p:spPr bwMode="auto">
              <a:xfrm>
                <a:off x="2573" y="902"/>
                <a:ext cx="559" cy="895"/>
              </a:xfrm>
              <a:custGeom>
                <a:avLst/>
                <a:gdLst>
                  <a:gd name="T0" fmla="*/ 72 w 1107"/>
                  <a:gd name="T1" fmla="*/ 0 h 1768"/>
                  <a:gd name="T2" fmla="*/ 65 w 1107"/>
                  <a:gd name="T3" fmla="*/ 4 h 1768"/>
                  <a:gd name="T4" fmla="*/ 58 w 1107"/>
                  <a:gd name="T5" fmla="*/ 9 h 1768"/>
                  <a:gd name="T6" fmla="*/ 50 w 1107"/>
                  <a:gd name="T7" fmla="*/ 13 h 1768"/>
                  <a:gd name="T8" fmla="*/ 44 w 1107"/>
                  <a:gd name="T9" fmla="*/ 19 h 1768"/>
                  <a:gd name="T10" fmla="*/ 38 w 1107"/>
                  <a:gd name="T11" fmla="*/ 24 h 1768"/>
                  <a:gd name="T12" fmla="*/ 32 w 1107"/>
                  <a:gd name="T13" fmla="*/ 30 h 1768"/>
                  <a:gd name="T14" fmla="*/ 27 w 1107"/>
                  <a:gd name="T15" fmla="*/ 37 h 1768"/>
                  <a:gd name="T16" fmla="*/ 22 w 1107"/>
                  <a:gd name="T17" fmla="*/ 44 h 1768"/>
                  <a:gd name="T18" fmla="*/ 17 w 1107"/>
                  <a:gd name="T19" fmla="*/ 51 h 1768"/>
                  <a:gd name="T20" fmla="*/ 14 w 1107"/>
                  <a:gd name="T21" fmla="*/ 59 h 1768"/>
                  <a:gd name="T22" fmla="*/ 10 w 1107"/>
                  <a:gd name="T23" fmla="*/ 66 h 1768"/>
                  <a:gd name="T24" fmla="*/ 7 w 1107"/>
                  <a:gd name="T25" fmla="*/ 74 h 1768"/>
                  <a:gd name="T26" fmla="*/ 5 w 1107"/>
                  <a:gd name="T27" fmla="*/ 83 h 1768"/>
                  <a:gd name="T28" fmla="*/ 3 w 1107"/>
                  <a:gd name="T29" fmla="*/ 91 h 1768"/>
                  <a:gd name="T30" fmla="*/ 2 w 1107"/>
                  <a:gd name="T31" fmla="*/ 99 h 1768"/>
                  <a:gd name="T32" fmla="*/ 1 w 1107"/>
                  <a:gd name="T33" fmla="*/ 108 h 1768"/>
                  <a:gd name="T34" fmla="*/ 0 w 1107"/>
                  <a:gd name="T35" fmla="*/ 116 h 17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7" h="1768">
                    <a:moveTo>
                      <a:pt x="1107" y="0"/>
                    </a:moveTo>
                    <a:lnTo>
                      <a:pt x="993" y="60"/>
                    </a:lnTo>
                    <a:lnTo>
                      <a:pt x="883" y="128"/>
                    </a:lnTo>
                    <a:lnTo>
                      <a:pt x="777" y="203"/>
                    </a:lnTo>
                    <a:lnTo>
                      <a:pt x="677" y="285"/>
                    </a:lnTo>
                    <a:lnTo>
                      <a:pt x="582" y="372"/>
                    </a:lnTo>
                    <a:lnTo>
                      <a:pt x="494" y="466"/>
                    </a:lnTo>
                    <a:lnTo>
                      <a:pt x="411" y="566"/>
                    </a:lnTo>
                    <a:lnTo>
                      <a:pt x="335" y="670"/>
                    </a:lnTo>
                    <a:lnTo>
                      <a:pt x="266" y="780"/>
                    </a:lnTo>
                    <a:lnTo>
                      <a:pt x="205" y="894"/>
                    </a:lnTo>
                    <a:lnTo>
                      <a:pt x="151" y="1012"/>
                    </a:lnTo>
                    <a:lnTo>
                      <a:pt x="105" y="1132"/>
                    </a:lnTo>
                    <a:lnTo>
                      <a:pt x="68" y="1257"/>
                    </a:lnTo>
                    <a:lnTo>
                      <a:pt x="38" y="1382"/>
                    </a:lnTo>
                    <a:lnTo>
                      <a:pt x="17" y="1510"/>
                    </a:lnTo>
                    <a:lnTo>
                      <a:pt x="4" y="1639"/>
                    </a:lnTo>
                    <a:lnTo>
                      <a:pt x="0" y="176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7" name="Freeform 61"/>
              <p:cNvSpPr>
                <a:spLocks/>
              </p:cNvSpPr>
              <p:nvPr/>
            </p:nvSpPr>
            <p:spPr bwMode="auto">
              <a:xfrm>
                <a:off x="3981" y="895"/>
                <a:ext cx="166" cy="95"/>
              </a:xfrm>
              <a:custGeom>
                <a:avLst/>
                <a:gdLst>
                  <a:gd name="T0" fmla="*/ 22 w 327"/>
                  <a:gd name="T1" fmla="*/ 11 h 191"/>
                  <a:gd name="T2" fmla="*/ 14 w 327"/>
                  <a:gd name="T3" fmla="*/ 7 h 191"/>
                  <a:gd name="T4" fmla="*/ 7 w 327"/>
                  <a:gd name="T5" fmla="*/ 3 h 191"/>
                  <a:gd name="T6" fmla="*/ 0 w 327"/>
                  <a:gd name="T7" fmla="*/ 0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7" h="191">
                    <a:moveTo>
                      <a:pt x="327" y="191"/>
                    </a:moveTo>
                    <a:lnTo>
                      <a:pt x="218" y="118"/>
                    </a:lnTo>
                    <a:lnTo>
                      <a:pt x="104" y="5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8" name="Line 62"/>
              <p:cNvSpPr>
                <a:spLocks noChangeShapeType="1"/>
              </p:cNvSpPr>
              <p:nvPr/>
            </p:nvSpPr>
            <p:spPr bwMode="auto">
              <a:xfrm flipH="1" flipV="1">
                <a:off x="3942" y="881"/>
                <a:ext cx="18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39" name="Freeform 63"/>
              <p:cNvSpPr>
                <a:spLocks/>
              </p:cNvSpPr>
              <p:nvPr/>
            </p:nvSpPr>
            <p:spPr bwMode="auto">
              <a:xfrm>
                <a:off x="3903" y="863"/>
                <a:ext cx="18" cy="7"/>
              </a:xfrm>
              <a:custGeom>
                <a:avLst/>
                <a:gdLst>
                  <a:gd name="T0" fmla="*/ 3 w 34"/>
                  <a:gd name="T1" fmla="*/ 1 h 12"/>
                  <a:gd name="T2" fmla="*/ 1 w 34"/>
                  <a:gd name="T3" fmla="*/ 1 h 12"/>
                  <a:gd name="T4" fmla="*/ 0 w 3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">
                    <a:moveTo>
                      <a:pt x="34" y="12"/>
                    </a:move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0" name="Freeform 64"/>
              <p:cNvSpPr>
                <a:spLocks/>
              </p:cNvSpPr>
              <p:nvPr/>
            </p:nvSpPr>
            <p:spPr bwMode="auto">
              <a:xfrm>
                <a:off x="3705" y="814"/>
                <a:ext cx="177" cy="42"/>
              </a:xfrm>
              <a:custGeom>
                <a:avLst/>
                <a:gdLst>
                  <a:gd name="T0" fmla="*/ 23 w 352"/>
                  <a:gd name="T1" fmla="*/ 6 h 84"/>
                  <a:gd name="T2" fmla="*/ 18 w 352"/>
                  <a:gd name="T3" fmla="*/ 4 h 84"/>
                  <a:gd name="T4" fmla="*/ 10 w 352"/>
                  <a:gd name="T5" fmla="*/ 2 h 84"/>
                  <a:gd name="T6" fmla="*/ 2 w 352"/>
                  <a:gd name="T7" fmla="*/ 1 h 84"/>
                  <a:gd name="T8" fmla="*/ 0 w 35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84">
                    <a:moveTo>
                      <a:pt x="352" y="84"/>
                    </a:moveTo>
                    <a:lnTo>
                      <a:pt x="284" y="60"/>
                    </a:lnTo>
                    <a:lnTo>
                      <a:pt x="157" y="27"/>
                    </a:lnTo>
                    <a:lnTo>
                      <a:pt x="28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1" name="Line 65"/>
              <p:cNvSpPr>
                <a:spLocks noChangeShapeType="1"/>
              </p:cNvSpPr>
              <p:nvPr/>
            </p:nvSpPr>
            <p:spPr bwMode="auto">
              <a:xfrm flipH="1" flipV="1">
                <a:off x="3663" y="810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2" name="Line 66"/>
              <p:cNvSpPr>
                <a:spLocks noChangeShapeType="1"/>
              </p:cNvSpPr>
              <p:nvPr/>
            </p:nvSpPr>
            <p:spPr bwMode="auto">
              <a:xfrm flipH="1" flipV="1">
                <a:off x="3620" y="806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3" name="Freeform 67"/>
              <p:cNvSpPr>
                <a:spLocks/>
              </p:cNvSpPr>
              <p:nvPr/>
            </p:nvSpPr>
            <p:spPr bwMode="auto">
              <a:xfrm>
                <a:off x="3415" y="803"/>
                <a:ext cx="184" cy="14"/>
              </a:xfrm>
              <a:custGeom>
                <a:avLst/>
                <a:gdLst>
                  <a:gd name="T0" fmla="*/ 24 w 362"/>
                  <a:gd name="T1" fmla="*/ 1 h 24"/>
                  <a:gd name="T2" fmla="*/ 22 w 362"/>
                  <a:gd name="T3" fmla="*/ 0 h 24"/>
                  <a:gd name="T4" fmla="*/ 13 w 362"/>
                  <a:gd name="T5" fmla="*/ 1 h 24"/>
                  <a:gd name="T6" fmla="*/ 5 w 362"/>
                  <a:gd name="T7" fmla="*/ 2 h 24"/>
                  <a:gd name="T8" fmla="*/ 0 w 362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2" h="24">
                    <a:moveTo>
                      <a:pt x="362" y="3"/>
                    </a:moveTo>
                    <a:lnTo>
                      <a:pt x="335" y="0"/>
                    </a:lnTo>
                    <a:lnTo>
                      <a:pt x="203" y="3"/>
                    </a:lnTo>
                    <a:lnTo>
                      <a:pt x="72" y="13"/>
                    </a:lnTo>
                    <a:lnTo>
                      <a:pt x="0" y="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4" name="Freeform 68"/>
              <p:cNvSpPr>
                <a:spLocks/>
              </p:cNvSpPr>
              <p:nvPr/>
            </p:nvSpPr>
            <p:spPr bwMode="auto">
              <a:xfrm>
                <a:off x="3376" y="821"/>
                <a:ext cx="18" cy="3"/>
              </a:xfrm>
              <a:custGeom>
                <a:avLst/>
                <a:gdLst>
                  <a:gd name="T0" fmla="*/ 3 w 36"/>
                  <a:gd name="T1" fmla="*/ 0 h 8"/>
                  <a:gd name="T2" fmla="*/ 2 w 36"/>
                  <a:gd name="T3" fmla="*/ 0 h 8"/>
                  <a:gd name="T4" fmla="*/ 0 w 3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lnTo>
                      <a:pt x="22" y="2"/>
                    </a:lnTo>
                    <a:lnTo>
                      <a:pt x="0" y="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5" name="Line 69"/>
              <p:cNvSpPr>
                <a:spLocks noChangeShapeType="1"/>
              </p:cNvSpPr>
              <p:nvPr/>
            </p:nvSpPr>
            <p:spPr bwMode="auto">
              <a:xfrm flipH="1">
                <a:off x="3334" y="828"/>
                <a:ext cx="17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546" name="Freeform 70"/>
              <p:cNvSpPr>
                <a:spLocks/>
              </p:cNvSpPr>
              <p:nvPr/>
            </p:nvSpPr>
            <p:spPr bwMode="auto">
              <a:xfrm>
                <a:off x="3132" y="838"/>
                <a:ext cx="180" cy="64"/>
              </a:xfrm>
              <a:custGeom>
                <a:avLst/>
                <a:gdLst>
                  <a:gd name="T0" fmla="*/ 23 w 356"/>
                  <a:gd name="T1" fmla="*/ 0 h 131"/>
                  <a:gd name="T2" fmla="*/ 16 w 356"/>
                  <a:gd name="T3" fmla="*/ 2 h 131"/>
                  <a:gd name="T4" fmla="*/ 8 w 356"/>
                  <a:gd name="T5" fmla="*/ 4 h 131"/>
                  <a:gd name="T6" fmla="*/ 0 w 356"/>
                  <a:gd name="T7" fmla="*/ 7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6" h="131">
                    <a:moveTo>
                      <a:pt x="356" y="0"/>
                    </a:moveTo>
                    <a:lnTo>
                      <a:pt x="245" y="32"/>
                    </a:lnTo>
                    <a:lnTo>
                      <a:pt x="122" y="78"/>
                    </a:lnTo>
                    <a:lnTo>
                      <a:pt x="0" y="1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96547" name="Group 71"/>
              <p:cNvGrpSpPr>
                <a:grpSpLocks noChangeAspect="1"/>
              </p:cNvGrpSpPr>
              <p:nvPr/>
            </p:nvGrpSpPr>
            <p:grpSpPr bwMode="auto">
              <a:xfrm>
                <a:off x="687" y="808"/>
                <a:ext cx="1294" cy="308"/>
                <a:chOff x="1327" y="1573"/>
                <a:chExt cx="3386" cy="806"/>
              </a:xfrm>
            </p:grpSpPr>
            <p:sp>
              <p:nvSpPr>
                <p:cNvPr id="96548" name="Freeform 72"/>
                <p:cNvSpPr>
                  <a:spLocks noChangeAspect="1"/>
                </p:cNvSpPr>
                <p:nvPr/>
              </p:nvSpPr>
              <p:spPr bwMode="auto">
                <a:xfrm>
                  <a:off x="4273" y="2010"/>
                  <a:ext cx="440" cy="369"/>
                </a:xfrm>
                <a:custGeom>
                  <a:avLst/>
                  <a:gdLst>
                    <a:gd name="T0" fmla="*/ 1 w 3082"/>
                    <a:gd name="T1" fmla="*/ 1 h 2586"/>
                    <a:gd name="T2" fmla="*/ 1 w 3082"/>
                    <a:gd name="T3" fmla="*/ 1 h 2586"/>
                    <a:gd name="T4" fmla="*/ 1 w 3082"/>
                    <a:gd name="T5" fmla="*/ 1 h 2586"/>
                    <a:gd name="T6" fmla="*/ 1 w 3082"/>
                    <a:gd name="T7" fmla="*/ 1 h 2586"/>
                    <a:gd name="T8" fmla="*/ 1 w 3082"/>
                    <a:gd name="T9" fmla="*/ 1 h 2586"/>
                    <a:gd name="T10" fmla="*/ 1 w 3082"/>
                    <a:gd name="T11" fmla="*/ 1 h 2586"/>
                    <a:gd name="T12" fmla="*/ 1 w 3082"/>
                    <a:gd name="T13" fmla="*/ 1 h 2586"/>
                    <a:gd name="T14" fmla="*/ 1 w 3082"/>
                    <a:gd name="T15" fmla="*/ 1 h 2586"/>
                    <a:gd name="T16" fmla="*/ 1 w 3082"/>
                    <a:gd name="T17" fmla="*/ 1 h 2586"/>
                    <a:gd name="T18" fmla="*/ 1 w 3082"/>
                    <a:gd name="T19" fmla="*/ 1 h 2586"/>
                    <a:gd name="T20" fmla="*/ 1 w 3082"/>
                    <a:gd name="T21" fmla="*/ 1 h 2586"/>
                    <a:gd name="T22" fmla="*/ 1 w 3082"/>
                    <a:gd name="T23" fmla="*/ 1 h 2586"/>
                    <a:gd name="T24" fmla="*/ 1 w 3082"/>
                    <a:gd name="T25" fmla="*/ 0 h 2586"/>
                    <a:gd name="T26" fmla="*/ 1 w 3082"/>
                    <a:gd name="T27" fmla="*/ 0 h 2586"/>
                    <a:gd name="T28" fmla="*/ 1 w 3082"/>
                    <a:gd name="T29" fmla="*/ 0 h 2586"/>
                    <a:gd name="T30" fmla="*/ 0 w 3082"/>
                    <a:gd name="T31" fmla="*/ 0 h 2586"/>
                    <a:gd name="T32" fmla="*/ 0 w 3082"/>
                    <a:gd name="T33" fmla="*/ 0 h 2586"/>
                    <a:gd name="T34" fmla="*/ 0 w 3082"/>
                    <a:gd name="T35" fmla="*/ 0 h 2586"/>
                    <a:gd name="T36" fmla="*/ 0 w 3082"/>
                    <a:gd name="T37" fmla="*/ 0 h 2586"/>
                    <a:gd name="T38" fmla="*/ 0 w 3082"/>
                    <a:gd name="T39" fmla="*/ 0 h 2586"/>
                    <a:gd name="T40" fmla="*/ 0 w 3082"/>
                    <a:gd name="T41" fmla="*/ 0 h 2586"/>
                    <a:gd name="T42" fmla="*/ 0 w 3082"/>
                    <a:gd name="T43" fmla="*/ 0 h 2586"/>
                    <a:gd name="T44" fmla="*/ 0 w 3082"/>
                    <a:gd name="T45" fmla="*/ 0 h 2586"/>
                    <a:gd name="T46" fmla="*/ 0 w 3082"/>
                    <a:gd name="T47" fmla="*/ 0 h 2586"/>
                    <a:gd name="T48" fmla="*/ 0 w 3082"/>
                    <a:gd name="T49" fmla="*/ 0 h 258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3082" h="2586">
                      <a:moveTo>
                        <a:pt x="3082" y="2586"/>
                      </a:moveTo>
                      <a:lnTo>
                        <a:pt x="2963" y="2462"/>
                      </a:lnTo>
                      <a:lnTo>
                        <a:pt x="2842" y="2340"/>
                      </a:lnTo>
                      <a:lnTo>
                        <a:pt x="2721" y="2218"/>
                      </a:lnTo>
                      <a:lnTo>
                        <a:pt x="2598" y="2098"/>
                      </a:lnTo>
                      <a:lnTo>
                        <a:pt x="2475" y="1979"/>
                      </a:lnTo>
                      <a:lnTo>
                        <a:pt x="2349" y="1861"/>
                      </a:lnTo>
                      <a:lnTo>
                        <a:pt x="2224" y="1743"/>
                      </a:lnTo>
                      <a:lnTo>
                        <a:pt x="2096" y="1628"/>
                      </a:lnTo>
                      <a:lnTo>
                        <a:pt x="1968" y="1513"/>
                      </a:lnTo>
                      <a:lnTo>
                        <a:pt x="1838" y="1401"/>
                      </a:lnTo>
                      <a:lnTo>
                        <a:pt x="1708" y="1289"/>
                      </a:lnTo>
                      <a:lnTo>
                        <a:pt x="1577" y="1178"/>
                      </a:lnTo>
                      <a:lnTo>
                        <a:pt x="1444" y="1068"/>
                      </a:lnTo>
                      <a:lnTo>
                        <a:pt x="1311" y="960"/>
                      </a:lnTo>
                      <a:lnTo>
                        <a:pt x="1177" y="852"/>
                      </a:lnTo>
                      <a:lnTo>
                        <a:pt x="1041" y="747"/>
                      </a:lnTo>
                      <a:lnTo>
                        <a:pt x="904" y="643"/>
                      </a:lnTo>
                      <a:lnTo>
                        <a:pt x="767" y="539"/>
                      </a:lnTo>
                      <a:lnTo>
                        <a:pt x="629" y="437"/>
                      </a:lnTo>
                      <a:lnTo>
                        <a:pt x="489" y="337"/>
                      </a:lnTo>
                      <a:lnTo>
                        <a:pt x="349" y="238"/>
                      </a:lnTo>
                      <a:lnTo>
                        <a:pt x="208" y="140"/>
                      </a:lnTo>
                      <a:lnTo>
                        <a:pt x="65" y="4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49" name="Freeform 73"/>
                <p:cNvSpPr>
                  <a:spLocks noChangeAspect="1"/>
                </p:cNvSpPr>
                <p:nvPr/>
              </p:nvSpPr>
              <p:spPr bwMode="auto">
                <a:xfrm>
                  <a:off x="4181" y="1952"/>
                  <a:ext cx="41" cy="25"/>
                </a:xfrm>
                <a:custGeom>
                  <a:avLst/>
                  <a:gdLst>
                    <a:gd name="T0" fmla="*/ 0 w 288"/>
                    <a:gd name="T1" fmla="*/ 0 h 178"/>
                    <a:gd name="T2" fmla="*/ 0 w 288"/>
                    <a:gd name="T3" fmla="*/ 0 h 178"/>
                    <a:gd name="T4" fmla="*/ 0 w 288"/>
                    <a:gd name="T5" fmla="*/ 0 h 178"/>
                    <a:gd name="T6" fmla="*/ 0 w 288"/>
                    <a:gd name="T7" fmla="*/ 0 h 17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78">
                      <a:moveTo>
                        <a:pt x="288" y="178"/>
                      </a:moveTo>
                      <a:lnTo>
                        <a:pt x="274" y="169"/>
                      </a:lnTo>
                      <a:lnTo>
                        <a:pt x="129" y="7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0" name="Freeform 74"/>
                <p:cNvSpPr>
                  <a:spLocks noChangeAspect="1"/>
                </p:cNvSpPr>
                <p:nvPr/>
              </p:nvSpPr>
              <p:spPr bwMode="auto">
                <a:xfrm>
                  <a:off x="4087" y="1897"/>
                  <a:ext cx="42" cy="24"/>
                </a:xfrm>
                <a:custGeom>
                  <a:avLst/>
                  <a:gdLst>
                    <a:gd name="T0" fmla="*/ 0 w 294"/>
                    <a:gd name="T1" fmla="*/ 0 h 166"/>
                    <a:gd name="T2" fmla="*/ 0 w 294"/>
                    <a:gd name="T3" fmla="*/ 0 h 166"/>
                    <a:gd name="T4" fmla="*/ 0 w 294"/>
                    <a:gd name="T5" fmla="*/ 0 h 166"/>
                    <a:gd name="T6" fmla="*/ 0 w 294"/>
                    <a:gd name="T7" fmla="*/ 0 h 1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4" h="166">
                      <a:moveTo>
                        <a:pt x="294" y="166"/>
                      </a:moveTo>
                      <a:lnTo>
                        <a:pt x="194" y="108"/>
                      </a:lnTo>
                      <a:lnTo>
                        <a:pt x="44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1" name="Freeform 75"/>
                <p:cNvSpPr>
                  <a:spLocks noChangeAspect="1"/>
                </p:cNvSpPr>
                <p:nvPr/>
              </p:nvSpPr>
              <p:spPr bwMode="auto">
                <a:xfrm>
                  <a:off x="3589" y="1686"/>
                  <a:ext cx="445" cy="183"/>
                </a:xfrm>
                <a:custGeom>
                  <a:avLst/>
                  <a:gdLst>
                    <a:gd name="T0" fmla="*/ 1 w 3119"/>
                    <a:gd name="T1" fmla="*/ 1 h 1276"/>
                    <a:gd name="T2" fmla="*/ 1 w 3119"/>
                    <a:gd name="T3" fmla="*/ 1 h 1276"/>
                    <a:gd name="T4" fmla="*/ 1 w 3119"/>
                    <a:gd name="T5" fmla="*/ 0 h 1276"/>
                    <a:gd name="T6" fmla="*/ 1 w 3119"/>
                    <a:gd name="T7" fmla="*/ 0 h 1276"/>
                    <a:gd name="T8" fmla="*/ 1 w 3119"/>
                    <a:gd name="T9" fmla="*/ 0 h 1276"/>
                    <a:gd name="T10" fmla="*/ 1 w 3119"/>
                    <a:gd name="T11" fmla="*/ 0 h 1276"/>
                    <a:gd name="T12" fmla="*/ 1 w 3119"/>
                    <a:gd name="T13" fmla="*/ 0 h 1276"/>
                    <a:gd name="T14" fmla="*/ 1 w 3119"/>
                    <a:gd name="T15" fmla="*/ 0 h 1276"/>
                    <a:gd name="T16" fmla="*/ 1 w 3119"/>
                    <a:gd name="T17" fmla="*/ 0 h 1276"/>
                    <a:gd name="T18" fmla="*/ 1 w 3119"/>
                    <a:gd name="T19" fmla="*/ 0 h 1276"/>
                    <a:gd name="T20" fmla="*/ 1 w 3119"/>
                    <a:gd name="T21" fmla="*/ 0 h 1276"/>
                    <a:gd name="T22" fmla="*/ 1 w 3119"/>
                    <a:gd name="T23" fmla="*/ 0 h 1276"/>
                    <a:gd name="T24" fmla="*/ 1 w 3119"/>
                    <a:gd name="T25" fmla="*/ 0 h 1276"/>
                    <a:gd name="T26" fmla="*/ 0 w 3119"/>
                    <a:gd name="T27" fmla="*/ 0 h 1276"/>
                    <a:gd name="T28" fmla="*/ 0 w 3119"/>
                    <a:gd name="T29" fmla="*/ 0 h 1276"/>
                    <a:gd name="T30" fmla="*/ 0 w 3119"/>
                    <a:gd name="T31" fmla="*/ 0 h 1276"/>
                    <a:gd name="T32" fmla="*/ 0 w 3119"/>
                    <a:gd name="T33" fmla="*/ 0 h 1276"/>
                    <a:gd name="T34" fmla="*/ 0 w 3119"/>
                    <a:gd name="T35" fmla="*/ 0 h 1276"/>
                    <a:gd name="T36" fmla="*/ 0 w 3119"/>
                    <a:gd name="T37" fmla="*/ 0 h 1276"/>
                    <a:gd name="T38" fmla="*/ 0 w 3119"/>
                    <a:gd name="T39" fmla="*/ 0 h 1276"/>
                    <a:gd name="T40" fmla="*/ 0 w 3119"/>
                    <a:gd name="T41" fmla="*/ 0 h 1276"/>
                    <a:gd name="T42" fmla="*/ 0 w 3119"/>
                    <a:gd name="T43" fmla="*/ 0 h 127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119" h="1276">
                      <a:moveTo>
                        <a:pt x="3119" y="1276"/>
                      </a:moveTo>
                      <a:lnTo>
                        <a:pt x="3080" y="1256"/>
                      </a:lnTo>
                      <a:lnTo>
                        <a:pt x="2927" y="1177"/>
                      </a:lnTo>
                      <a:lnTo>
                        <a:pt x="2774" y="1101"/>
                      </a:lnTo>
                      <a:lnTo>
                        <a:pt x="2619" y="1025"/>
                      </a:lnTo>
                      <a:lnTo>
                        <a:pt x="2464" y="951"/>
                      </a:lnTo>
                      <a:lnTo>
                        <a:pt x="2308" y="878"/>
                      </a:lnTo>
                      <a:lnTo>
                        <a:pt x="2152" y="807"/>
                      </a:lnTo>
                      <a:lnTo>
                        <a:pt x="1995" y="738"/>
                      </a:lnTo>
                      <a:lnTo>
                        <a:pt x="1837" y="670"/>
                      </a:lnTo>
                      <a:lnTo>
                        <a:pt x="1679" y="602"/>
                      </a:lnTo>
                      <a:lnTo>
                        <a:pt x="1519" y="537"/>
                      </a:lnTo>
                      <a:lnTo>
                        <a:pt x="1361" y="474"/>
                      </a:lnTo>
                      <a:lnTo>
                        <a:pt x="1200" y="412"/>
                      </a:lnTo>
                      <a:lnTo>
                        <a:pt x="1039" y="351"/>
                      </a:lnTo>
                      <a:lnTo>
                        <a:pt x="878" y="292"/>
                      </a:lnTo>
                      <a:lnTo>
                        <a:pt x="715" y="234"/>
                      </a:lnTo>
                      <a:lnTo>
                        <a:pt x="554" y="178"/>
                      </a:lnTo>
                      <a:lnTo>
                        <a:pt x="391" y="123"/>
                      </a:lnTo>
                      <a:lnTo>
                        <a:pt x="227" y="70"/>
                      </a:lnTo>
                      <a:lnTo>
                        <a:pt x="63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2" name="Freeform 76"/>
                <p:cNvSpPr>
                  <a:spLocks noChangeAspect="1"/>
                </p:cNvSpPr>
                <p:nvPr/>
              </p:nvSpPr>
              <p:spPr bwMode="auto">
                <a:xfrm>
                  <a:off x="3484" y="1657"/>
                  <a:ext cx="47" cy="12"/>
                </a:xfrm>
                <a:custGeom>
                  <a:avLst/>
                  <a:gdLst>
                    <a:gd name="T0" fmla="*/ 0 w 326"/>
                    <a:gd name="T1" fmla="*/ 0 h 89"/>
                    <a:gd name="T2" fmla="*/ 0 w 326"/>
                    <a:gd name="T3" fmla="*/ 0 h 89"/>
                    <a:gd name="T4" fmla="*/ 0 w 326"/>
                    <a:gd name="T5" fmla="*/ 0 h 89"/>
                    <a:gd name="T6" fmla="*/ 0 w 326"/>
                    <a:gd name="T7" fmla="*/ 0 h 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26" h="89">
                      <a:moveTo>
                        <a:pt x="326" y="89"/>
                      </a:moveTo>
                      <a:lnTo>
                        <a:pt x="301" y="81"/>
                      </a:lnTo>
                      <a:lnTo>
                        <a:pt x="135" y="3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3" name="Freeform 77"/>
                <p:cNvSpPr>
                  <a:spLocks noChangeAspect="1"/>
                </p:cNvSpPr>
                <p:nvPr/>
              </p:nvSpPr>
              <p:spPr bwMode="auto">
                <a:xfrm>
                  <a:off x="3378" y="1632"/>
                  <a:ext cx="48" cy="10"/>
                </a:xfrm>
                <a:custGeom>
                  <a:avLst/>
                  <a:gdLst>
                    <a:gd name="T0" fmla="*/ 0 w 330"/>
                    <a:gd name="T1" fmla="*/ 0 h 74"/>
                    <a:gd name="T2" fmla="*/ 0 w 330"/>
                    <a:gd name="T3" fmla="*/ 0 h 74"/>
                    <a:gd name="T4" fmla="*/ 0 w 330"/>
                    <a:gd name="T5" fmla="*/ 0 h 74"/>
                    <a:gd name="T6" fmla="*/ 0 w 330"/>
                    <a:gd name="T7" fmla="*/ 0 h 7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0" h="74">
                      <a:moveTo>
                        <a:pt x="330" y="74"/>
                      </a:moveTo>
                      <a:lnTo>
                        <a:pt x="207" y="45"/>
                      </a:lnTo>
                      <a:lnTo>
                        <a:pt x="39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4" name="Freeform 78"/>
                <p:cNvSpPr>
                  <a:spLocks noChangeAspect="1"/>
                </p:cNvSpPr>
                <p:nvPr/>
              </p:nvSpPr>
              <p:spPr bwMode="auto">
                <a:xfrm>
                  <a:off x="2840" y="1573"/>
                  <a:ext cx="479" cy="47"/>
                </a:xfrm>
                <a:custGeom>
                  <a:avLst/>
                  <a:gdLst>
                    <a:gd name="T0" fmla="*/ 1 w 3354"/>
                    <a:gd name="T1" fmla="*/ 0 h 324"/>
                    <a:gd name="T2" fmla="*/ 1 w 3354"/>
                    <a:gd name="T3" fmla="*/ 0 h 324"/>
                    <a:gd name="T4" fmla="*/ 1 w 3354"/>
                    <a:gd name="T5" fmla="*/ 0 h 324"/>
                    <a:gd name="T6" fmla="*/ 1 w 3354"/>
                    <a:gd name="T7" fmla="*/ 0 h 324"/>
                    <a:gd name="T8" fmla="*/ 1 w 3354"/>
                    <a:gd name="T9" fmla="*/ 0 h 324"/>
                    <a:gd name="T10" fmla="*/ 1 w 3354"/>
                    <a:gd name="T11" fmla="*/ 0 h 324"/>
                    <a:gd name="T12" fmla="*/ 1 w 3354"/>
                    <a:gd name="T13" fmla="*/ 0 h 324"/>
                    <a:gd name="T14" fmla="*/ 1 w 3354"/>
                    <a:gd name="T15" fmla="*/ 0 h 324"/>
                    <a:gd name="T16" fmla="*/ 1 w 3354"/>
                    <a:gd name="T17" fmla="*/ 0 h 324"/>
                    <a:gd name="T18" fmla="*/ 1 w 3354"/>
                    <a:gd name="T19" fmla="*/ 0 h 324"/>
                    <a:gd name="T20" fmla="*/ 1 w 3354"/>
                    <a:gd name="T21" fmla="*/ 0 h 324"/>
                    <a:gd name="T22" fmla="*/ 1 w 3354"/>
                    <a:gd name="T23" fmla="*/ 0 h 324"/>
                    <a:gd name="T24" fmla="*/ 1 w 3354"/>
                    <a:gd name="T25" fmla="*/ 0 h 324"/>
                    <a:gd name="T26" fmla="*/ 1 w 3354"/>
                    <a:gd name="T27" fmla="*/ 0 h 324"/>
                    <a:gd name="T28" fmla="*/ 0 w 3354"/>
                    <a:gd name="T29" fmla="*/ 0 h 324"/>
                    <a:gd name="T30" fmla="*/ 0 w 3354"/>
                    <a:gd name="T31" fmla="*/ 0 h 324"/>
                    <a:gd name="T32" fmla="*/ 0 w 3354"/>
                    <a:gd name="T33" fmla="*/ 0 h 324"/>
                    <a:gd name="T34" fmla="*/ 0 w 3354"/>
                    <a:gd name="T35" fmla="*/ 0 h 324"/>
                    <a:gd name="T36" fmla="*/ 0 w 3354"/>
                    <a:gd name="T37" fmla="*/ 0 h 324"/>
                    <a:gd name="T38" fmla="*/ 0 w 3354"/>
                    <a:gd name="T39" fmla="*/ 0 h 324"/>
                    <a:gd name="T40" fmla="*/ 0 w 3354"/>
                    <a:gd name="T41" fmla="*/ 0 h 324"/>
                    <a:gd name="T42" fmla="*/ 0 w 3354"/>
                    <a:gd name="T43" fmla="*/ 0 h 32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354" h="324">
                      <a:moveTo>
                        <a:pt x="3354" y="324"/>
                      </a:moveTo>
                      <a:lnTo>
                        <a:pt x="3301" y="315"/>
                      </a:lnTo>
                      <a:lnTo>
                        <a:pt x="3132" y="283"/>
                      </a:lnTo>
                      <a:lnTo>
                        <a:pt x="2962" y="254"/>
                      </a:lnTo>
                      <a:lnTo>
                        <a:pt x="2793" y="226"/>
                      </a:lnTo>
                      <a:lnTo>
                        <a:pt x="2623" y="200"/>
                      </a:lnTo>
                      <a:lnTo>
                        <a:pt x="2452" y="175"/>
                      </a:lnTo>
                      <a:lnTo>
                        <a:pt x="2282" y="152"/>
                      </a:lnTo>
                      <a:lnTo>
                        <a:pt x="2112" y="131"/>
                      </a:lnTo>
                      <a:lnTo>
                        <a:pt x="1941" y="111"/>
                      </a:lnTo>
                      <a:lnTo>
                        <a:pt x="1771" y="93"/>
                      </a:lnTo>
                      <a:lnTo>
                        <a:pt x="1599" y="76"/>
                      </a:lnTo>
                      <a:lnTo>
                        <a:pt x="1428" y="61"/>
                      </a:lnTo>
                      <a:lnTo>
                        <a:pt x="1257" y="48"/>
                      </a:lnTo>
                      <a:lnTo>
                        <a:pt x="1085" y="36"/>
                      </a:lnTo>
                      <a:lnTo>
                        <a:pt x="914" y="26"/>
                      </a:lnTo>
                      <a:lnTo>
                        <a:pt x="742" y="18"/>
                      </a:lnTo>
                      <a:lnTo>
                        <a:pt x="571" y="10"/>
                      </a:lnTo>
                      <a:lnTo>
                        <a:pt x="398" y="6"/>
                      </a:lnTo>
                      <a:lnTo>
                        <a:pt x="227" y="2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5" name="Freeform 79"/>
                <p:cNvSpPr>
                  <a:spLocks noChangeAspect="1"/>
                </p:cNvSpPr>
                <p:nvPr/>
              </p:nvSpPr>
              <p:spPr bwMode="auto">
                <a:xfrm>
                  <a:off x="2732" y="1574"/>
                  <a:ext cx="48" cy="1"/>
                </a:xfrm>
                <a:custGeom>
                  <a:avLst/>
                  <a:gdLst>
                    <a:gd name="T0" fmla="*/ 0 w 337"/>
                    <a:gd name="T1" fmla="*/ 0 h 9"/>
                    <a:gd name="T2" fmla="*/ 0 w 337"/>
                    <a:gd name="T3" fmla="*/ 0 h 9"/>
                    <a:gd name="T4" fmla="*/ 0 w 337"/>
                    <a:gd name="T5" fmla="*/ 0 h 9"/>
                    <a:gd name="T6" fmla="*/ 0 w 337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7" h="9">
                      <a:moveTo>
                        <a:pt x="337" y="0"/>
                      </a:moveTo>
                      <a:lnTo>
                        <a:pt x="299" y="1"/>
                      </a:lnTo>
                      <a:lnTo>
                        <a:pt x="127" y="5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6" name="Freeform 80"/>
                <p:cNvSpPr>
                  <a:spLocks noChangeAspect="1"/>
                </p:cNvSpPr>
                <p:nvPr/>
              </p:nvSpPr>
              <p:spPr bwMode="auto">
                <a:xfrm>
                  <a:off x="2624" y="1578"/>
                  <a:ext cx="48" cy="3"/>
                </a:xfrm>
                <a:custGeom>
                  <a:avLst/>
                  <a:gdLst>
                    <a:gd name="T0" fmla="*/ 0 w 336"/>
                    <a:gd name="T1" fmla="*/ 0 h 23"/>
                    <a:gd name="T2" fmla="*/ 0 w 336"/>
                    <a:gd name="T3" fmla="*/ 0 h 23"/>
                    <a:gd name="T4" fmla="*/ 0 w 336"/>
                    <a:gd name="T5" fmla="*/ 0 h 23"/>
                    <a:gd name="T6" fmla="*/ 0 w 336"/>
                    <a:gd name="T7" fmla="*/ 0 h 2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6" h="23">
                      <a:moveTo>
                        <a:pt x="336" y="0"/>
                      </a:moveTo>
                      <a:lnTo>
                        <a:pt x="199" y="8"/>
                      </a:lnTo>
                      <a:lnTo>
                        <a:pt x="27" y="21"/>
                      </a:lnTo>
                      <a:lnTo>
                        <a:pt x="0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7" name="Freeform 81"/>
                <p:cNvSpPr>
                  <a:spLocks noChangeAspect="1"/>
                </p:cNvSpPr>
                <p:nvPr/>
              </p:nvSpPr>
              <p:spPr bwMode="auto">
                <a:xfrm>
                  <a:off x="2091" y="1587"/>
                  <a:ext cx="473" cy="93"/>
                </a:xfrm>
                <a:custGeom>
                  <a:avLst/>
                  <a:gdLst>
                    <a:gd name="T0" fmla="*/ 1 w 3306"/>
                    <a:gd name="T1" fmla="*/ 0 h 653"/>
                    <a:gd name="T2" fmla="*/ 1 w 3306"/>
                    <a:gd name="T3" fmla="*/ 0 h 653"/>
                    <a:gd name="T4" fmla="*/ 1 w 3306"/>
                    <a:gd name="T5" fmla="*/ 0 h 653"/>
                    <a:gd name="T6" fmla="*/ 1 w 3306"/>
                    <a:gd name="T7" fmla="*/ 0 h 653"/>
                    <a:gd name="T8" fmla="*/ 1 w 3306"/>
                    <a:gd name="T9" fmla="*/ 0 h 653"/>
                    <a:gd name="T10" fmla="*/ 1 w 3306"/>
                    <a:gd name="T11" fmla="*/ 0 h 653"/>
                    <a:gd name="T12" fmla="*/ 1 w 3306"/>
                    <a:gd name="T13" fmla="*/ 0 h 653"/>
                    <a:gd name="T14" fmla="*/ 1 w 3306"/>
                    <a:gd name="T15" fmla="*/ 0 h 653"/>
                    <a:gd name="T16" fmla="*/ 1 w 3306"/>
                    <a:gd name="T17" fmla="*/ 0 h 653"/>
                    <a:gd name="T18" fmla="*/ 1 w 3306"/>
                    <a:gd name="T19" fmla="*/ 0 h 653"/>
                    <a:gd name="T20" fmla="*/ 1 w 3306"/>
                    <a:gd name="T21" fmla="*/ 0 h 653"/>
                    <a:gd name="T22" fmla="*/ 1 w 3306"/>
                    <a:gd name="T23" fmla="*/ 0 h 653"/>
                    <a:gd name="T24" fmla="*/ 1 w 3306"/>
                    <a:gd name="T25" fmla="*/ 0 h 653"/>
                    <a:gd name="T26" fmla="*/ 1 w 3306"/>
                    <a:gd name="T27" fmla="*/ 0 h 653"/>
                    <a:gd name="T28" fmla="*/ 0 w 3306"/>
                    <a:gd name="T29" fmla="*/ 0 h 653"/>
                    <a:gd name="T30" fmla="*/ 0 w 3306"/>
                    <a:gd name="T31" fmla="*/ 0 h 653"/>
                    <a:gd name="T32" fmla="*/ 0 w 3306"/>
                    <a:gd name="T33" fmla="*/ 0 h 653"/>
                    <a:gd name="T34" fmla="*/ 0 w 3306"/>
                    <a:gd name="T35" fmla="*/ 0 h 653"/>
                    <a:gd name="T36" fmla="*/ 0 w 3306"/>
                    <a:gd name="T37" fmla="*/ 0 h 653"/>
                    <a:gd name="T38" fmla="*/ 0 w 3306"/>
                    <a:gd name="T39" fmla="*/ 0 h 653"/>
                    <a:gd name="T40" fmla="*/ 0 w 3306"/>
                    <a:gd name="T41" fmla="*/ 0 h 653"/>
                    <a:gd name="T42" fmla="*/ 0 w 3306"/>
                    <a:gd name="T43" fmla="*/ 0 h 653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306" h="653">
                      <a:moveTo>
                        <a:pt x="3306" y="0"/>
                      </a:moveTo>
                      <a:lnTo>
                        <a:pt x="3240" y="6"/>
                      </a:lnTo>
                      <a:lnTo>
                        <a:pt x="3069" y="25"/>
                      </a:lnTo>
                      <a:lnTo>
                        <a:pt x="2898" y="46"/>
                      </a:lnTo>
                      <a:lnTo>
                        <a:pt x="2728" y="69"/>
                      </a:lnTo>
                      <a:lnTo>
                        <a:pt x="2558" y="92"/>
                      </a:lnTo>
                      <a:lnTo>
                        <a:pt x="2388" y="118"/>
                      </a:lnTo>
                      <a:lnTo>
                        <a:pt x="2218" y="144"/>
                      </a:lnTo>
                      <a:lnTo>
                        <a:pt x="2049" y="173"/>
                      </a:lnTo>
                      <a:lnTo>
                        <a:pt x="1879" y="204"/>
                      </a:lnTo>
                      <a:lnTo>
                        <a:pt x="1711" y="236"/>
                      </a:lnTo>
                      <a:lnTo>
                        <a:pt x="1542" y="269"/>
                      </a:lnTo>
                      <a:lnTo>
                        <a:pt x="1374" y="304"/>
                      </a:lnTo>
                      <a:lnTo>
                        <a:pt x="1206" y="340"/>
                      </a:lnTo>
                      <a:lnTo>
                        <a:pt x="1038" y="379"/>
                      </a:lnTo>
                      <a:lnTo>
                        <a:pt x="871" y="419"/>
                      </a:lnTo>
                      <a:lnTo>
                        <a:pt x="705" y="459"/>
                      </a:lnTo>
                      <a:lnTo>
                        <a:pt x="538" y="503"/>
                      </a:lnTo>
                      <a:lnTo>
                        <a:pt x="373" y="548"/>
                      </a:lnTo>
                      <a:lnTo>
                        <a:pt x="207" y="594"/>
                      </a:lnTo>
                      <a:lnTo>
                        <a:pt x="41" y="642"/>
                      </a:lnTo>
                      <a:lnTo>
                        <a:pt x="0" y="65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8" name="Freeform 82"/>
                <p:cNvSpPr>
                  <a:spLocks noChangeAspect="1"/>
                </p:cNvSpPr>
                <p:nvPr/>
              </p:nvSpPr>
              <p:spPr bwMode="auto">
                <a:xfrm>
                  <a:off x="1988" y="1698"/>
                  <a:ext cx="46" cy="15"/>
                </a:xfrm>
                <a:custGeom>
                  <a:avLst/>
                  <a:gdLst>
                    <a:gd name="T0" fmla="*/ 0 w 319"/>
                    <a:gd name="T1" fmla="*/ 0 h 106"/>
                    <a:gd name="T2" fmla="*/ 0 w 319"/>
                    <a:gd name="T3" fmla="*/ 0 h 106"/>
                    <a:gd name="T4" fmla="*/ 0 w 319"/>
                    <a:gd name="T5" fmla="*/ 0 h 106"/>
                    <a:gd name="T6" fmla="*/ 0 w 319"/>
                    <a:gd name="T7" fmla="*/ 0 h 10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9" h="106">
                      <a:moveTo>
                        <a:pt x="319" y="0"/>
                      </a:moveTo>
                      <a:lnTo>
                        <a:pt x="271" y="16"/>
                      </a:lnTo>
                      <a:lnTo>
                        <a:pt x="109" y="69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59" name="Freeform 83"/>
                <p:cNvSpPr>
                  <a:spLocks noChangeAspect="1"/>
                </p:cNvSpPr>
                <p:nvPr/>
              </p:nvSpPr>
              <p:spPr bwMode="auto">
                <a:xfrm>
                  <a:off x="1886" y="1734"/>
                  <a:ext cx="45" cy="17"/>
                </a:xfrm>
                <a:custGeom>
                  <a:avLst/>
                  <a:gdLst>
                    <a:gd name="T0" fmla="*/ 0 w 315"/>
                    <a:gd name="T1" fmla="*/ 0 h 119"/>
                    <a:gd name="T2" fmla="*/ 0 w 315"/>
                    <a:gd name="T3" fmla="*/ 0 h 119"/>
                    <a:gd name="T4" fmla="*/ 0 w 315"/>
                    <a:gd name="T5" fmla="*/ 0 h 119"/>
                    <a:gd name="T6" fmla="*/ 0 w 315"/>
                    <a:gd name="T7" fmla="*/ 0 h 11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5" h="119">
                      <a:moveTo>
                        <a:pt x="315" y="0"/>
                      </a:moveTo>
                      <a:lnTo>
                        <a:pt x="174" y="52"/>
                      </a:lnTo>
                      <a:lnTo>
                        <a:pt x="13" y="113"/>
                      </a:lnTo>
                      <a:lnTo>
                        <a:pt x="0" y="11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560" name="Freeform 84"/>
                <p:cNvSpPr>
                  <a:spLocks noChangeAspect="1"/>
                </p:cNvSpPr>
                <p:nvPr/>
              </p:nvSpPr>
              <p:spPr bwMode="auto">
                <a:xfrm>
                  <a:off x="1327" y="1773"/>
                  <a:ext cx="503" cy="278"/>
                </a:xfrm>
                <a:custGeom>
                  <a:avLst/>
                  <a:gdLst>
                    <a:gd name="T0" fmla="*/ 1 w 3521"/>
                    <a:gd name="T1" fmla="*/ 0 h 1946"/>
                    <a:gd name="T2" fmla="*/ 1 w 3521"/>
                    <a:gd name="T3" fmla="*/ 0 h 1946"/>
                    <a:gd name="T4" fmla="*/ 1 w 3521"/>
                    <a:gd name="T5" fmla="*/ 0 h 1946"/>
                    <a:gd name="T6" fmla="*/ 1 w 3521"/>
                    <a:gd name="T7" fmla="*/ 0 h 1946"/>
                    <a:gd name="T8" fmla="*/ 1 w 3521"/>
                    <a:gd name="T9" fmla="*/ 0 h 1946"/>
                    <a:gd name="T10" fmla="*/ 1 w 3521"/>
                    <a:gd name="T11" fmla="*/ 0 h 1946"/>
                    <a:gd name="T12" fmla="*/ 1 w 3521"/>
                    <a:gd name="T13" fmla="*/ 0 h 1946"/>
                    <a:gd name="T14" fmla="*/ 1 w 3521"/>
                    <a:gd name="T15" fmla="*/ 0 h 1946"/>
                    <a:gd name="T16" fmla="*/ 1 w 3521"/>
                    <a:gd name="T17" fmla="*/ 0 h 1946"/>
                    <a:gd name="T18" fmla="*/ 1 w 3521"/>
                    <a:gd name="T19" fmla="*/ 0 h 1946"/>
                    <a:gd name="T20" fmla="*/ 1 w 3521"/>
                    <a:gd name="T21" fmla="*/ 0 h 1946"/>
                    <a:gd name="T22" fmla="*/ 1 w 3521"/>
                    <a:gd name="T23" fmla="*/ 0 h 1946"/>
                    <a:gd name="T24" fmla="*/ 1 w 3521"/>
                    <a:gd name="T25" fmla="*/ 0 h 1946"/>
                    <a:gd name="T26" fmla="*/ 1 w 3521"/>
                    <a:gd name="T27" fmla="*/ 0 h 1946"/>
                    <a:gd name="T28" fmla="*/ 1 w 3521"/>
                    <a:gd name="T29" fmla="*/ 0 h 1946"/>
                    <a:gd name="T30" fmla="*/ 1 w 3521"/>
                    <a:gd name="T31" fmla="*/ 0 h 1946"/>
                    <a:gd name="T32" fmla="*/ 0 w 3521"/>
                    <a:gd name="T33" fmla="*/ 0 h 1946"/>
                    <a:gd name="T34" fmla="*/ 0 w 3521"/>
                    <a:gd name="T35" fmla="*/ 1 h 1946"/>
                    <a:gd name="T36" fmla="*/ 0 w 3521"/>
                    <a:gd name="T37" fmla="*/ 1 h 1946"/>
                    <a:gd name="T38" fmla="*/ 0 w 3521"/>
                    <a:gd name="T39" fmla="*/ 1 h 1946"/>
                    <a:gd name="T40" fmla="*/ 0 w 3521"/>
                    <a:gd name="T41" fmla="*/ 1 h 1946"/>
                    <a:gd name="T42" fmla="*/ 0 w 3521"/>
                    <a:gd name="T43" fmla="*/ 1 h 1946"/>
                    <a:gd name="T44" fmla="*/ 0 w 3521"/>
                    <a:gd name="T45" fmla="*/ 1 h 1946"/>
                    <a:gd name="T46" fmla="*/ 0 w 3521"/>
                    <a:gd name="T47" fmla="*/ 1 h 1946"/>
                    <a:gd name="T48" fmla="*/ 0 w 3521"/>
                    <a:gd name="T49" fmla="*/ 1 h 194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3521" h="1946">
                      <a:moveTo>
                        <a:pt x="3521" y="0"/>
                      </a:moveTo>
                      <a:lnTo>
                        <a:pt x="3449" y="30"/>
                      </a:lnTo>
                      <a:lnTo>
                        <a:pt x="3291" y="98"/>
                      </a:lnTo>
                      <a:lnTo>
                        <a:pt x="3133" y="166"/>
                      </a:lnTo>
                      <a:lnTo>
                        <a:pt x="2977" y="236"/>
                      </a:lnTo>
                      <a:lnTo>
                        <a:pt x="2821" y="309"/>
                      </a:lnTo>
                      <a:lnTo>
                        <a:pt x="2666" y="382"/>
                      </a:lnTo>
                      <a:lnTo>
                        <a:pt x="2510" y="457"/>
                      </a:lnTo>
                      <a:lnTo>
                        <a:pt x="2357" y="533"/>
                      </a:lnTo>
                      <a:lnTo>
                        <a:pt x="2204" y="611"/>
                      </a:lnTo>
                      <a:lnTo>
                        <a:pt x="2051" y="690"/>
                      </a:lnTo>
                      <a:lnTo>
                        <a:pt x="1899" y="771"/>
                      </a:lnTo>
                      <a:lnTo>
                        <a:pt x="1748" y="853"/>
                      </a:lnTo>
                      <a:lnTo>
                        <a:pt x="1598" y="937"/>
                      </a:lnTo>
                      <a:lnTo>
                        <a:pt x="1449" y="1021"/>
                      </a:lnTo>
                      <a:lnTo>
                        <a:pt x="1299" y="1107"/>
                      </a:lnTo>
                      <a:lnTo>
                        <a:pt x="1151" y="1195"/>
                      </a:lnTo>
                      <a:lnTo>
                        <a:pt x="1005" y="1284"/>
                      </a:lnTo>
                      <a:lnTo>
                        <a:pt x="859" y="1374"/>
                      </a:lnTo>
                      <a:lnTo>
                        <a:pt x="714" y="1467"/>
                      </a:lnTo>
                      <a:lnTo>
                        <a:pt x="569" y="1560"/>
                      </a:lnTo>
                      <a:lnTo>
                        <a:pt x="425" y="1654"/>
                      </a:lnTo>
                      <a:lnTo>
                        <a:pt x="283" y="1750"/>
                      </a:lnTo>
                      <a:lnTo>
                        <a:pt x="141" y="1848"/>
                      </a:lnTo>
                      <a:lnTo>
                        <a:pt x="0" y="19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6335" name="Group 85"/>
            <p:cNvGrpSpPr>
              <a:grpSpLocks/>
            </p:cNvGrpSpPr>
            <p:nvPr/>
          </p:nvGrpSpPr>
          <p:grpSpPr bwMode="auto">
            <a:xfrm>
              <a:off x="686" y="2675"/>
              <a:ext cx="1296" cy="1012"/>
              <a:chOff x="686" y="2675"/>
              <a:chExt cx="1296" cy="1012"/>
            </a:xfrm>
          </p:grpSpPr>
          <p:sp>
            <p:nvSpPr>
              <p:cNvPr id="96477" name="Line 86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8" name="Line 87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432" cy="10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9" name="Line 88"/>
              <p:cNvSpPr>
                <a:spLocks noChangeShapeType="1"/>
              </p:cNvSpPr>
              <p:nvPr/>
            </p:nvSpPr>
            <p:spPr bwMode="auto">
              <a:xfrm flipH="1">
                <a:off x="1118" y="2675"/>
                <a:ext cx="864" cy="10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36" name="Group 89"/>
            <p:cNvGrpSpPr>
              <a:grpSpLocks/>
            </p:cNvGrpSpPr>
            <p:nvPr/>
          </p:nvGrpSpPr>
          <p:grpSpPr bwMode="auto">
            <a:xfrm>
              <a:off x="1953" y="2647"/>
              <a:ext cx="71" cy="226"/>
              <a:chOff x="1953" y="2647"/>
              <a:chExt cx="71" cy="226"/>
            </a:xfrm>
          </p:grpSpPr>
          <p:sp>
            <p:nvSpPr>
              <p:cNvPr id="96474" name="Freeform 90"/>
              <p:cNvSpPr>
                <a:spLocks/>
              </p:cNvSpPr>
              <p:nvPr/>
            </p:nvSpPr>
            <p:spPr bwMode="auto">
              <a:xfrm>
                <a:off x="1953" y="2647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1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1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5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3" y="105"/>
                    </a:lnTo>
                    <a:lnTo>
                      <a:pt x="54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4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5" name="Freeform 91"/>
              <p:cNvSpPr>
                <a:spLocks/>
              </p:cNvSpPr>
              <p:nvPr/>
            </p:nvSpPr>
            <p:spPr bwMode="auto">
              <a:xfrm>
                <a:off x="1967" y="2728"/>
                <a:ext cx="57" cy="110"/>
              </a:xfrm>
              <a:custGeom>
                <a:avLst/>
                <a:gdLst>
                  <a:gd name="T0" fmla="*/ 7 w 111"/>
                  <a:gd name="T1" fmla="*/ 0 h 222"/>
                  <a:gd name="T2" fmla="*/ 0 w 111"/>
                  <a:gd name="T3" fmla="*/ 13 h 222"/>
                  <a:gd name="T4" fmla="*/ 8 w 111"/>
                  <a:gd name="T5" fmla="*/ 13 h 2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222">
                    <a:moveTo>
                      <a:pt x="104" y="0"/>
                    </a:moveTo>
                    <a:lnTo>
                      <a:pt x="0" y="222"/>
                    </a:lnTo>
                    <a:lnTo>
                      <a:pt x="111" y="2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6" name="Line 92"/>
              <p:cNvSpPr>
                <a:spLocks noChangeShapeType="1"/>
              </p:cNvSpPr>
              <p:nvPr/>
            </p:nvSpPr>
            <p:spPr bwMode="auto">
              <a:xfrm flipH="1">
                <a:off x="1999" y="2806"/>
                <a:ext cx="14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37" name="Group 93"/>
            <p:cNvGrpSpPr>
              <a:grpSpLocks/>
            </p:cNvGrpSpPr>
            <p:nvPr/>
          </p:nvGrpSpPr>
          <p:grpSpPr bwMode="auto">
            <a:xfrm>
              <a:off x="623" y="2491"/>
              <a:ext cx="92" cy="212"/>
              <a:chOff x="623" y="2491"/>
              <a:chExt cx="92" cy="212"/>
            </a:xfrm>
          </p:grpSpPr>
          <p:sp>
            <p:nvSpPr>
              <p:cNvPr id="96466" name="Freeform 94"/>
              <p:cNvSpPr>
                <a:spLocks/>
              </p:cNvSpPr>
              <p:nvPr/>
            </p:nvSpPr>
            <p:spPr bwMode="auto">
              <a:xfrm>
                <a:off x="658" y="2647"/>
                <a:ext cx="57" cy="56"/>
              </a:xfrm>
              <a:custGeom>
                <a:avLst/>
                <a:gdLst>
                  <a:gd name="T0" fmla="*/ 8 w 109"/>
                  <a:gd name="T1" fmla="*/ 4 h 110"/>
                  <a:gd name="T2" fmla="*/ 8 w 109"/>
                  <a:gd name="T3" fmla="*/ 3 h 110"/>
                  <a:gd name="T4" fmla="*/ 7 w 109"/>
                  <a:gd name="T5" fmla="*/ 1 h 110"/>
                  <a:gd name="T6" fmla="*/ 5 w 109"/>
                  <a:gd name="T7" fmla="*/ 1 h 110"/>
                  <a:gd name="T8" fmla="*/ 4 w 109"/>
                  <a:gd name="T9" fmla="*/ 0 h 110"/>
                  <a:gd name="T10" fmla="*/ 3 w 109"/>
                  <a:gd name="T11" fmla="*/ 1 h 110"/>
                  <a:gd name="T12" fmla="*/ 1 w 109"/>
                  <a:gd name="T13" fmla="*/ 1 h 110"/>
                  <a:gd name="T14" fmla="*/ 1 w 109"/>
                  <a:gd name="T15" fmla="*/ 3 h 110"/>
                  <a:gd name="T16" fmla="*/ 0 w 109"/>
                  <a:gd name="T17" fmla="*/ 4 h 110"/>
                  <a:gd name="T18" fmla="*/ 1 w 109"/>
                  <a:gd name="T19" fmla="*/ 5 h 110"/>
                  <a:gd name="T20" fmla="*/ 1 w 109"/>
                  <a:gd name="T21" fmla="*/ 6 h 110"/>
                  <a:gd name="T22" fmla="*/ 3 w 109"/>
                  <a:gd name="T23" fmla="*/ 7 h 110"/>
                  <a:gd name="T24" fmla="*/ 4 w 109"/>
                  <a:gd name="T25" fmla="*/ 8 h 110"/>
                  <a:gd name="T26" fmla="*/ 5 w 109"/>
                  <a:gd name="T27" fmla="*/ 7 h 110"/>
                  <a:gd name="T28" fmla="*/ 7 w 109"/>
                  <a:gd name="T29" fmla="*/ 6 h 110"/>
                  <a:gd name="T30" fmla="*/ 8 w 109"/>
                  <a:gd name="T31" fmla="*/ 5 h 110"/>
                  <a:gd name="T32" fmla="*/ 8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3" y="34"/>
                    </a:lnTo>
                    <a:lnTo>
                      <a:pt x="0" y="55"/>
                    </a:lnTo>
                    <a:lnTo>
                      <a:pt x="3" y="76"/>
                    </a:lnTo>
                    <a:lnTo>
                      <a:pt x="16" y="94"/>
                    </a:lnTo>
                    <a:lnTo>
                      <a:pt x="33" y="105"/>
                    </a:lnTo>
                    <a:lnTo>
                      <a:pt x="55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5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7" name="Line 95"/>
              <p:cNvSpPr>
                <a:spLocks noChangeShapeType="1"/>
              </p:cNvSpPr>
              <p:nvPr/>
            </p:nvSpPr>
            <p:spPr bwMode="auto">
              <a:xfrm>
                <a:off x="662" y="2491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8" name="Freeform 96"/>
              <p:cNvSpPr>
                <a:spLocks/>
              </p:cNvSpPr>
              <p:nvPr/>
            </p:nvSpPr>
            <p:spPr bwMode="auto">
              <a:xfrm>
                <a:off x="665" y="2491"/>
                <a:ext cx="35" cy="64"/>
              </a:xfrm>
              <a:custGeom>
                <a:avLst/>
                <a:gdLst>
                  <a:gd name="T0" fmla="*/ 0 w 65"/>
                  <a:gd name="T1" fmla="*/ 8 h 127"/>
                  <a:gd name="T2" fmla="*/ 1 w 65"/>
                  <a:gd name="T3" fmla="*/ 8 h 127"/>
                  <a:gd name="T4" fmla="*/ 3 w 65"/>
                  <a:gd name="T5" fmla="*/ 8 h 127"/>
                  <a:gd name="T6" fmla="*/ 4 w 65"/>
                  <a:gd name="T7" fmla="*/ 7 h 127"/>
                  <a:gd name="T8" fmla="*/ 5 w 65"/>
                  <a:gd name="T9" fmla="*/ 6 h 127"/>
                  <a:gd name="T10" fmla="*/ 5 w 65"/>
                  <a:gd name="T11" fmla="*/ 4 h 127"/>
                  <a:gd name="T12" fmla="*/ 5 w 65"/>
                  <a:gd name="T13" fmla="*/ 3 h 127"/>
                  <a:gd name="T14" fmla="*/ 5 w 65"/>
                  <a:gd name="T15" fmla="*/ 2 h 127"/>
                  <a:gd name="T16" fmla="*/ 5 w 65"/>
                  <a:gd name="T17" fmla="*/ 1 h 127"/>
                  <a:gd name="T18" fmla="*/ 4 w 65"/>
                  <a:gd name="T19" fmla="*/ 1 h 127"/>
                  <a:gd name="T20" fmla="*/ 3 w 65"/>
                  <a:gd name="T21" fmla="*/ 0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27">
                    <a:moveTo>
                      <a:pt x="0" y="127"/>
                    </a:moveTo>
                    <a:lnTo>
                      <a:pt x="15" y="124"/>
                    </a:lnTo>
                    <a:lnTo>
                      <a:pt x="30" y="115"/>
                    </a:lnTo>
                    <a:lnTo>
                      <a:pt x="44" y="101"/>
                    </a:lnTo>
                    <a:lnTo>
                      <a:pt x="55" y="83"/>
                    </a:lnTo>
                    <a:lnTo>
                      <a:pt x="62" y="64"/>
                    </a:lnTo>
                    <a:lnTo>
                      <a:pt x="65" y="44"/>
                    </a:lnTo>
                    <a:lnTo>
                      <a:pt x="64" y="27"/>
                    </a:lnTo>
                    <a:lnTo>
                      <a:pt x="58" y="12"/>
                    </a:lnTo>
                    <a:lnTo>
                      <a:pt x="48" y="3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9" name="Line 97"/>
              <p:cNvSpPr>
                <a:spLocks noChangeShapeType="1"/>
              </p:cNvSpPr>
              <p:nvPr/>
            </p:nvSpPr>
            <p:spPr bwMode="auto">
              <a:xfrm flipH="1">
                <a:off x="654" y="2555"/>
                <a:ext cx="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0" name="Freeform 98"/>
              <p:cNvSpPr>
                <a:spLocks/>
              </p:cNvSpPr>
              <p:nvPr/>
            </p:nvSpPr>
            <p:spPr bwMode="auto">
              <a:xfrm>
                <a:off x="665" y="2555"/>
                <a:ext cx="18" cy="32"/>
              </a:xfrm>
              <a:custGeom>
                <a:avLst/>
                <a:gdLst>
                  <a:gd name="T0" fmla="*/ 3 w 31"/>
                  <a:gd name="T1" fmla="*/ 4 h 64"/>
                  <a:gd name="T2" fmla="*/ 3 w 31"/>
                  <a:gd name="T3" fmla="*/ 3 h 64"/>
                  <a:gd name="T4" fmla="*/ 3 w 31"/>
                  <a:gd name="T5" fmla="*/ 2 h 64"/>
                  <a:gd name="T6" fmla="*/ 3 w 31"/>
                  <a:gd name="T7" fmla="*/ 1 h 64"/>
                  <a:gd name="T8" fmla="*/ 2 w 31"/>
                  <a:gd name="T9" fmla="*/ 1 h 64"/>
                  <a:gd name="T10" fmla="*/ 0 w 31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4">
                    <a:moveTo>
                      <a:pt x="28" y="64"/>
                    </a:moveTo>
                    <a:lnTo>
                      <a:pt x="31" y="45"/>
                    </a:lnTo>
                    <a:lnTo>
                      <a:pt x="30" y="27"/>
                    </a:lnTo>
                    <a:lnTo>
                      <a:pt x="24" y="13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1" name="Line 99"/>
              <p:cNvSpPr>
                <a:spLocks noChangeShapeType="1"/>
              </p:cNvSpPr>
              <p:nvPr/>
            </p:nvSpPr>
            <p:spPr bwMode="auto">
              <a:xfrm flipH="1">
                <a:off x="676" y="2587"/>
                <a:ext cx="3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2" name="Freeform 100"/>
              <p:cNvSpPr>
                <a:spLocks/>
              </p:cNvSpPr>
              <p:nvPr/>
            </p:nvSpPr>
            <p:spPr bwMode="auto">
              <a:xfrm>
                <a:off x="644" y="2604"/>
                <a:ext cx="32" cy="32"/>
              </a:xfrm>
              <a:custGeom>
                <a:avLst/>
                <a:gdLst>
                  <a:gd name="T0" fmla="*/ 0 w 61"/>
                  <a:gd name="T1" fmla="*/ 4 h 64"/>
                  <a:gd name="T2" fmla="*/ 1 w 61"/>
                  <a:gd name="T3" fmla="*/ 4 h 64"/>
                  <a:gd name="T4" fmla="*/ 2 w 61"/>
                  <a:gd name="T5" fmla="*/ 4 h 64"/>
                  <a:gd name="T6" fmla="*/ 3 w 61"/>
                  <a:gd name="T7" fmla="*/ 3 h 64"/>
                  <a:gd name="T8" fmla="*/ 4 w 61"/>
                  <a:gd name="T9" fmla="*/ 2 h 64"/>
                  <a:gd name="T10" fmla="*/ 5 w 61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64">
                    <a:moveTo>
                      <a:pt x="0" y="64"/>
                    </a:moveTo>
                    <a:lnTo>
                      <a:pt x="15" y="60"/>
                    </a:lnTo>
                    <a:lnTo>
                      <a:pt x="30" y="51"/>
                    </a:lnTo>
                    <a:lnTo>
                      <a:pt x="43" y="37"/>
                    </a:lnTo>
                    <a:lnTo>
                      <a:pt x="54" y="20"/>
                    </a:lnTo>
                    <a:lnTo>
                      <a:pt x="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73" name="Line 101"/>
              <p:cNvSpPr>
                <a:spLocks noChangeShapeType="1"/>
              </p:cNvSpPr>
              <p:nvPr/>
            </p:nvSpPr>
            <p:spPr bwMode="auto">
              <a:xfrm flipH="1">
                <a:off x="623" y="2636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38" name="Group 102"/>
            <p:cNvGrpSpPr>
              <a:grpSpLocks/>
            </p:cNvGrpSpPr>
            <p:nvPr/>
          </p:nvGrpSpPr>
          <p:grpSpPr bwMode="auto">
            <a:xfrm>
              <a:off x="686" y="998"/>
              <a:ext cx="0" cy="113"/>
              <a:chOff x="686" y="998"/>
              <a:chExt cx="0" cy="113"/>
            </a:xfrm>
          </p:grpSpPr>
          <p:sp>
            <p:nvSpPr>
              <p:cNvPr id="96464" name="Line 103"/>
              <p:cNvSpPr>
                <a:spLocks noChangeShapeType="1"/>
              </p:cNvSpPr>
              <p:nvPr/>
            </p:nvSpPr>
            <p:spPr bwMode="auto">
              <a:xfrm>
                <a:off x="686" y="998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5" name="Line 104"/>
              <p:cNvSpPr>
                <a:spLocks noChangeShapeType="1"/>
              </p:cNvSpPr>
              <p:nvPr/>
            </p:nvSpPr>
            <p:spPr bwMode="auto">
              <a:xfrm>
                <a:off x="686" y="1065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39" name="Group 105"/>
            <p:cNvGrpSpPr>
              <a:grpSpLocks/>
            </p:cNvGrpSpPr>
            <p:nvPr/>
          </p:nvGrpSpPr>
          <p:grpSpPr bwMode="auto">
            <a:xfrm>
              <a:off x="1982" y="1132"/>
              <a:ext cx="0" cy="138"/>
              <a:chOff x="1982" y="1132"/>
              <a:chExt cx="0" cy="138"/>
            </a:xfrm>
          </p:grpSpPr>
          <p:sp>
            <p:nvSpPr>
              <p:cNvPr id="96462" name="Line 106"/>
              <p:cNvSpPr>
                <a:spLocks noChangeShapeType="1"/>
              </p:cNvSpPr>
              <p:nvPr/>
            </p:nvSpPr>
            <p:spPr bwMode="auto">
              <a:xfrm>
                <a:off x="1982" y="1132"/>
                <a:ext cx="0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3" name="Line 107"/>
              <p:cNvSpPr>
                <a:spLocks noChangeShapeType="1"/>
              </p:cNvSpPr>
              <p:nvPr/>
            </p:nvSpPr>
            <p:spPr bwMode="auto">
              <a:xfrm>
                <a:off x="1982" y="121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0" name="Group 108"/>
            <p:cNvGrpSpPr>
              <a:grpSpLocks/>
            </p:cNvGrpSpPr>
            <p:nvPr/>
          </p:nvGrpSpPr>
          <p:grpSpPr bwMode="auto">
            <a:xfrm>
              <a:off x="658" y="1082"/>
              <a:ext cx="124" cy="202"/>
              <a:chOff x="658" y="1082"/>
              <a:chExt cx="124" cy="202"/>
            </a:xfrm>
          </p:grpSpPr>
          <p:sp>
            <p:nvSpPr>
              <p:cNvPr id="96453" name="Freeform 109"/>
              <p:cNvSpPr>
                <a:spLocks/>
              </p:cNvSpPr>
              <p:nvPr/>
            </p:nvSpPr>
            <p:spPr bwMode="auto">
              <a:xfrm>
                <a:off x="658" y="1082"/>
                <a:ext cx="57" cy="57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6 h 109"/>
                  <a:gd name="T20" fmla="*/ 1 w 109"/>
                  <a:gd name="T21" fmla="*/ 7 h 109"/>
                  <a:gd name="T22" fmla="*/ 3 w 109"/>
                  <a:gd name="T23" fmla="*/ 8 h 109"/>
                  <a:gd name="T24" fmla="*/ 4 w 109"/>
                  <a:gd name="T25" fmla="*/ 8 h 109"/>
                  <a:gd name="T26" fmla="*/ 5 w 109"/>
                  <a:gd name="T27" fmla="*/ 8 h 109"/>
                  <a:gd name="T28" fmla="*/ 7 w 109"/>
                  <a:gd name="T29" fmla="*/ 7 h 109"/>
                  <a:gd name="T30" fmla="*/ 8 w 109"/>
                  <a:gd name="T31" fmla="*/ 6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3" y="34"/>
                    </a:lnTo>
                    <a:lnTo>
                      <a:pt x="0" y="54"/>
                    </a:lnTo>
                    <a:lnTo>
                      <a:pt x="3" y="76"/>
                    </a:lnTo>
                    <a:lnTo>
                      <a:pt x="16" y="93"/>
                    </a:lnTo>
                    <a:lnTo>
                      <a:pt x="33" y="105"/>
                    </a:lnTo>
                    <a:lnTo>
                      <a:pt x="55" y="109"/>
                    </a:lnTo>
                    <a:lnTo>
                      <a:pt x="75" y="105"/>
                    </a:lnTo>
                    <a:lnTo>
                      <a:pt x="93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4" name="Line 110"/>
              <p:cNvSpPr>
                <a:spLocks noChangeShapeType="1"/>
              </p:cNvSpPr>
              <p:nvPr/>
            </p:nvSpPr>
            <p:spPr bwMode="auto">
              <a:xfrm>
                <a:off x="711" y="116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5" name="Freeform 111"/>
              <p:cNvSpPr>
                <a:spLocks/>
              </p:cNvSpPr>
              <p:nvPr/>
            </p:nvSpPr>
            <p:spPr bwMode="auto">
              <a:xfrm>
                <a:off x="715" y="1160"/>
                <a:ext cx="28" cy="57"/>
              </a:xfrm>
              <a:custGeom>
                <a:avLst/>
                <a:gdLst>
                  <a:gd name="T0" fmla="*/ 0 w 56"/>
                  <a:gd name="T1" fmla="*/ 8 h 109"/>
                  <a:gd name="T2" fmla="*/ 1 w 56"/>
                  <a:gd name="T3" fmla="*/ 8 h 109"/>
                  <a:gd name="T4" fmla="*/ 2 w 56"/>
                  <a:gd name="T5" fmla="*/ 7 h 109"/>
                  <a:gd name="T6" fmla="*/ 3 w 56"/>
                  <a:gd name="T7" fmla="*/ 7 h 109"/>
                  <a:gd name="T8" fmla="*/ 3 w 56"/>
                  <a:gd name="T9" fmla="*/ 5 h 109"/>
                  <a:gd name="T10" fmla="*/ 4 w 56"/>
                  <a:gd name="T11" fmla="*/ 4 h 109"/>
                  <a:gd name="T12" fmla="*/ 4 w 56"/>
                  <a:gd name="T13" fmla="*/ 3 h 109"/>
                  <a:gd name="T14" fmla="*/ 4 w 56"/>
                  <a:gd name="T15" fmla="*/ 2 h 109"/>
                  <a:gd name="T16" fmla="*/ 4 w 56"/>
                  <a:gd name="T17" fmla="*/ 1 h 109"/>
                  <a:gd name="T18" fmla="*/ 3 w 56"/>
                  <a:gd name="T19" fmla="*/ 1 h 109"/>
                  <a:gd name="T20" fmla="*/ 2 w 56"/>
                  <a:gd name="T21" fmla="*/ 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09">
                    <a:moveTo>
                      <a:pt x="0" y="109"/>
                    </a:moveTo>
                    <a:lnTo>
                      <a:pt x="13" y="107"/>
                    </a:lnTo>
                    <a:lnTo>
                      <a:pt x="26" y="99"/>
                    </a:lnTo>
                    <a:lnTo>
                      <a:pt x="37" y="87"/>
                    </a:lnTo>
                    <a:lnTo>
                      <a:pt x="47" y="72"/>
                    </a:lnTo>
                    <a:lnTo>
                      <a:pt x="53" y="55"/>
                    </a:lnTo>
                    <a:lnTo>
                      <a:pt x="56" y="38"/>
                    </a:lnTo>
                    <a:lnTo>
                      <a:pt x="54" y="23"/>
                    </a:lnTo>
                    <a:lnTo>
                      <a:pt x="49" y="11"/>
                    </a:lnTo>
                    <a:lnTo>
                      <a:pt x="41" y="2"/>
                    </a:lnTo>
                    <a:lnTo>
                      <a:pt x="3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6" name="Line 112"/>
              <p:cNvSpPr>
                <a:spLocks noChangeShapeType="1"/>
              </p:cNvSpPr>
              <p:nvPr/>
            </p:nvSpPr>
            <p:spPr bwMode="auto">
              <a:xfrm flipH="1">
                <a:off x="704" y="1217"/>
                <a:ext cx="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7" name="Freeform 113"/>
              <p:cNvSpPr>
                <a:spLocks/>
              </p:cNvSpPr>
              <p:nvPr/>
            </p:nvSpPr>
            <p:spPr bwMode="auto">
              <a:xfrm>
                <a:off x="715" y="1217"/>
                <a:ext cx="14" cy="28"/>
              </a:xfrm>
              <a:custGeom>
                <a:avLst/>
                <a:gdLst>
                  <a:gd name="T0" fmla="*/ 2 w 27"/>
                  <a:gd name="T1" fmla="*/ 4 h 55"/>
                  <a:gd name="T2" fmla="*/ 2 w 27"/>
                  <a:gd name="T3" fmla="*/ 3 h 55"/>
                  <a:gd name="T4" fmla="*/ 2 w 27"/>
                  <a:gd name="T5" fmla="*/ 2 h 55"/>
                  <a:gd name="T6" fmla="*/ 2 w 27"/>
                  <a:gd name="T7" fmla="*/ 1 h 55"/>
                  <a:gd name="T8" fmla="*/ 1 w 27"/>
                  <a:gd name="T9" fmla="*/ 1 h 55"/>
                  <a:gd name="T10" fmla="*/ 0 w 27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5">
                    <a:moveTo>
                      <a:pt x="25" y="55"/>
                    </a:moveTo>
                    <a:lnTo>
                      <a:pt x="27" y="38"/>
                    </a:lnTo>
                    <a:lnTo>
                      <a:pt x="26" y="23"/>
                    </a:lnTo>
                    <a:lnTo>
                      <a:pt x="20" y="11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8" name="Line 114"/>
              <p:cNvSpPr>
                <a:spLocks noChangeShapeType="1"/>
              </p:cNvSpPr>
              <p:nvPr/>
            </p:nvSpPr>
            <p:spPr bwMode="auto">
              <a:xfrm flipH="1">
                <a:off x="725" y="1245"/>
                <a:ext cx="4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9" name="Freeform 115"/>
              <p:cNvSpPr>
                <a:spLocks/>
              </p:cNvSpPr>
              <p:nvPr/>
            </p:nvSpPr>
            <p:spPr bwMode="auto">
              <a:xfrm>
                <a:off x="697" y="1256"/>
                <a:ext cx="28" cy="28"/>
              </a:xfrm>
              <a:custGeom>
                <a:avLst/>
                <a:gdLst>
                  <a:gd name="T0" fmla="*/ 0 w 53"/>
                  <a:gd name="T1" fmla="*/ 4 h 55"/>
                  <a:gd name="T2" fmla="*/ 1 w 53"/>
                  <a:gd name="T3" fmla="*/ 4 h 55"/>
                  <a:gd name="T4" fmla="*/ 2 w 53"/>
                  <a:gd name="T5" fmla="*/ 3 h 55"/>
                  <a:gd name="T6" fmla="*/ 3 w 53"/>
                  <a:gd name="T7" fmla="*/ 2 h 55"/>
                  <a:gd name="T8" fmla="*/ 4 w 53"/>
                  <a:gd name="T9" fmla="*/ 2 h 55"/>
                  <a:gd name="T10" fmla="*/ 4 w 53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lnTo>
                      <a:pt x="13" y="52"/>
                    </a:lnTo>
                    <a:lnTo>
                      <a:pt x="25" y="45"/>
                    </a:lnTo>
                    <a:lnTo>
                      <a:pt x="37" y="32"/>
                    </a:lnTo>
                    <a:lnTo>
                      <a:pt x="47" y="17"/>
                    </a:lnTo>
                    <a:lnTo>
                      <a:pt x="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0" name="Line 116"/>
              <p:cNvSpPr>
                <a:spLocks noChangeShapeType="1"/>
              </p:cNvSpPr>
              <p:nvPr/>
            </p:nvSpPr>
            <p:spPr bwMode="auto">
              <a:xfrm flipH="1">
                <a:off x="679" y="1284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61" name="Line 117"/>
              <p:cNvSpPr>
                <a:spLocks noChangeShapeType="1"/>
              </p:cNvSpPr>
              <p:nvPr/>
            </p:nvSpPr>
            <p:spPr bwMode="auto">
              <a:xfrm flipV="1">
                <a:off x="771" y="1160"/>
                <a:ext cx="11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1" name="Group 118"/>
            <p:cNvGrpSpPr>
              <a:grpSpLocks/>
            </p:cNvGrpSpPr>
            <p:nvPr/>
          </p:nvGrpSpPr>
          <p:grpSpPr bwMode="auto">
            <a:xfrm>
              <a:off x="1836" y="1242"/>
              <a:ext cx="170" cy="180"/>
              <a:chOff x="1836" y="1242"/>
              <a:chExt cx="170" cy="180"/>
            </a:xfrm>
          </p:grpSpPr>
          <p:sp>
            <p:nvSpPr>
              <p:cNvPr id="96449" name="Freeform 119"/>
              <p:cNvSpPr>
                <a:spLocks/>
              </p:cNvSpPr>
              <p:nvPr/>
            </p:nvSpPr>
            <p:spPr bwMode="auto">
              <a:xfrm>
                <a:off x="1953" y="1242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1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1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6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5" y="5"/>
                    </a:lnTo>
                    <a:lnTo>
                      <a:pt x="54" y="0"/>
                    </a:lnTo>
                    <a:lnTo>
                      <a:pt x="33" y="5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6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3" y="106"/>
                    </a:lnTo>
                    <a:lnTo>
                      <a:pt x="54" y="110"/>
                    </a:lnTo>
                    <a:lnTo>
                      <a:pt x="75" y="106"/>
                    </a:lnTo>
                    <a:lnTo>
                      <a:pt x="93" y="94"/>
                    </a:lnTo>
                    <a:lnTo>
                      <a:pt x="104" y="76"/>
                    </a:lnTo>
                    <a:lnTo>
                      <a:pt x="109" y="5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0" name="Freeform 120"/>
              <p:cNvSpPr>
                <a:spLocks/>
              </p:cNvSpPr>
              <p:nvPr/>
            </p:nvSpPr>
            <p:spPr bwMode="auto">
              <a:xfrm>
                <a:off x="1836" y="1298"/>
                <a:ext cx="50" cy="99"/>
              </a:xfrm>
              <a:custGeom>
                <a:avLst/>
                <a:gdLst>
                  <a:gd name="T0" fmla="*/ 7 w 95"/>
                  <a:gd name="T1" fmla="*/ 0 h 192"/>
                  <a:gd name="T2" fmla="*/ 0 w 95"/>
                  <a:gd name="T3" fmla="*/ 13 h 192"/>
                  <a:gd name="T4" fmla="*/ 7 w 95"/>
                  <a:gd name="T5" fmla="*/ 1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92">
                    <a:moveTo>
                      <a:pt x="89" y="0"/>
                    </a:moveTo>
                    <a:lnTo>
                      <a:pt x="0" y="192"/>
                    </a:lnTo>
                    <a:lnTo>
                      <a:pt x="95" y="1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1" name="Line 121"/>
              <p:cNvSpPr>
                <a:spLocks noChangeShapeType="1"/>
              </p:cNvSpPr>
              <p:nvPr/>
            </p:nvSpPr>
            <p:spPr bwMode="auto">
              <a:xfrm flipH="1">
                <a:off x="1865" y="1369"/>
                <a:ext cx="14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52" name="Line 122"/>
              <p:cNvSpPr>
                <a:spLocks noChangeShapeType="1"/>
              </p:cNvSpPr>
              <p:nvPr/>
            </p:nvSpPr>
            <p:spPr bwMode="auto">
              <a:xfrm flipV="1">
                <a:off x="1932" y="1298"/>
                <a:ext cx="14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2" name="Group 123"/>
            <p:cNvGrpSpPr>
              <a:grpSpLocks/>
            </p:cNvGrpSpPr>
            <p:nvPr/>
          </p:nvGrpSpPr>
          <p:grpSpPr bwMode="auto">
            <a:xfrm>
              <a:off x="1093" y="3659"/>
              <a:ext cx="60" cy="212"/>
              <a:chOff x="1093" y="3659"/>
              <a:chExt cx="60" cy="212"/>
            </a:xfrm>
          </p:grpSpPr>
          <p:sp>
            <p:nvSpPr>
              <p:cNvPr id="96447" name="Freeform 124"/>
              <p:cNvSpPr>
                <a:spLocks/>
              </p:cNvSpPr>
              <p:nvPr/>
            </p:nvSpPr>
            <p:spPr bwMode="auto">
              <a:xfrm>
                <a:off x="1115" y="3726"/>
                <a:ext cx="38" cy="145"/>
              </a:xfrm>
              <a:custGeom>
                <a:avLst/>
                <a:gdLst>
                  <a:gd name="T0" fmla="*/ 0 w 77"/>
                  <a:gd name="T1" fmla="*/ 19 h 286"/>
                  <a:gd name="T2" fmla="*/ 4 w 77"/>
                  <a:gd name="T3" fmla="*/ 0 h 286"/>
                  <a:gd name="T4" fmla="*/ 1 w 77"/>
                  <a:gd name="T5" fmla="*/ 4 h 2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286">
                    <a:moveTo>
                      <a:pt x="0" y="286"/>
                    </a:moveTo>
                    <a:lnTo>
                      <a:pt x="77" y="0"/>
                    </a:lnTo>
                    <a:lnTo>
                      <a:pt x="16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8" name="Freeform 125"/>
              <p:cNvSpPr>
                <a:spLocks/>
              </p:cNvSpPr>
              <p:nvPr/>
            </p:nvSpPr>
            <p:spPr bwMode="auto">
              <a:xfrm>
                <a:off x="1093" y="3659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0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0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4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5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5" y="94"/>
                    </a:lnTo>
                    <a:lnTo>
                      <a:pt x="34" y="105"/>
                    </a:lnTo>
                    <a:lnTo>
                      <a:pt x="54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5" y="75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6343" name="Line 126"/>
            <p:cNvSpPr>
              <a:spLocks noChangeShapeType="1"/>
            </p:cNvSpPr>
            <p:nvPr/>
          </p:nvSpPr>
          <p:spPr bwMode="auto">
            <a:xfrm>
              <a:off x="1118" y="814"/>
              <a:ext cx="0" cy="1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6344" name="Group 127"/>
            <p:cNvGrpSpPr>
              <a:grpSpLocks/>
            </p:cNvGrpSpPr>
            <p:nvPr/>
          </p:nvGrpSpPr>
          <p:grpSpPr bwMode="auto">
            <a:xfrm>
              <a:off x="1093" y="976"/>
              <a:ext cx="71" cy="202"/>
              <a:chOff x="1093" y="976"/>
              <a:chExt cx="71" cy="202"/>
            </a:xfrm>
          </p:grpSpPr>
          <p:sp>
            <p:nvSpPr>
              <p:cNvPr id="96444" name="Freeform 128"/>
              <p:cNvSpPr>
                <a:spLocks/>
              </p:cNvSpPr>
              <p:nvPr/>
            </p:nvSpPr>
            <p:spPr bwMode="auto">
              <a:xfrm>
                <a:off x="1093" y="976"/>
                <a:ext cx="53" cy="57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0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6 h 109"/>
                  <a:gd name="T20" fmla="*/ 0 w 109"/>
                  <a:gd name="T21" fmla="*/ 7 h 109"/>
                  <a:gd name="T22" fmla="*/ 2 w 109"/>
                  <a:gd name="T23" fmla="*/ 8 h 109"/>
                  <a:gd name="T24" fmla="*/ 3 w 109"/>
                  <a:gd name="T25" fmla="*/ 8 h 109"/>
                  <a:gd name="T26" fmla="*/ 4 w 109"/>
                  <a:gd name="T27" fmla="*/ 8 h 109"/>
                  <a:gd name="T28" fmla="*/ 5 w 109"/>
                  <a:gd name="T29" fmla="*/ 7 h 109"/>
                  <a:gd name="T30" fmla="*/ 6 w 109"/>
                  <a:gd name="T31" fmla="*/ 6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3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5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5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5" y="105"/>
                    </a:lnTo>
                    <a:lnTo>
                      <a:pt x="93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5" name="Freeform 129"/>
              <p:cNvSpPr>
                <a:spLocks/>
              </p:cNvSpPr>
              <p:nvPr/>
            </p:nvSpPr>
            <p:spPr bwMode="auto">
              <a:xfrm>
                <a:off x="1097" y="1054"/>
                <a:ext cx="32" cy="124"/>
              </a:xfrm>
              <a:custGeom>
                <a:avLst/>
                <a:gdLst>
                  <a:gd name="T0" fmla="*/ 0 w 66"/>
                  <a:gd name="T1" fmla="*/ 16 h 244"/>
                  <a:gd name="T2" fmla="*/ 4 w 66"/>
                  <a:gd name="T3" fmla="*/ 0 h 244"/>
                  <a:gd name="T4" fmla="*/ 0 w 66"/>
                  <a:gd name="T5" fmla="*/ 4 h 2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4">
                    <a:moveTo>
                      <a:pt x="0" y="244"/>
                    </a:moveTo>
                    <a:lnTo>
                      <a:pt x="66" y="0"/>
                    </a:lnTo>
                    <a:lnTo>
                      <a:pt x="14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6" name="Line 130"/>
              <p:cNvSpPr>
                <a:spLocks noChangeShapeType="1"/>
              </p:cNvSpPr>
              <p:nvPr/>
            </p:nvSpPr>
            <p:spPr bwMode="auto">
              <a:xfrm flipV="1">
                <a:off x="1150" y="1054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5" name="Group 131"/>
            <p:cNvGrpSpPr>
              <a:grpSpLocks/>
            </p:cNvGrpSpPr>
            <p:nvPr/>
          </p:nvGrpSpPr>
          <p:grpSpPr bwMode="auto">
            <a:xfrm>
              <a:off x="1585" y="3078"/>
              <a:ext cx="106" cy="213"/>
              <a:chOff x="1585" y="3078"/>
              <a:chExt cx="106" cy="213"/>
            </a:xfrm>
          </p:grpSpPr>
          <p:sp>
            <p:nvSpPr>
              <p:cNvPr id="96442" name="Freeform 132"/>
              <p:cNvSpPr>
                <a:spLocks/>
              </p:cNvSpPr>
              <p:nvPr/>
            </p:nvSpPr>
            <p:spPr bwMode="auto">
              <a:xfrm>
                <a:off x="1585" y="3078"/>
                <a:ext cx="57" cy="57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6 h 109"/>
                  <a:gd name="T20" fmla="*/ 1 w 109"/>
                  <a:gd name="T21" fmla="*/ 7 h 109"/>
                  <a:gd name="T22" fmla="*/ 3 w 109"/>
                  <a:gd name="T23" fmla="*/ 8 h 109"/>
                  <a:gd name="T24" fmla="*/ 4 w 109"/>
                  <a:gd name="T25" fmla="*/ 8 h 109"/>
                  <a:gd name="T26" fmla="*/ 5 w 109"/>
                  <a:gd name="T27" fmla="*/ 8 h 109"/>
                  <a:gd name="T28" fmla="*/ 7 w 109"/>
                  <a:gd name="T29" fmla="*/ 7 h 109"/>
                  <a:gd name="T30" fmla="*/ 8 w 109"/>
                  <a:gd name="T31" fmla="*/ 6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4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3" name="Freeform 133"/>
              <p:cNvSpPr>
                <a:spLocks/>
              </p:cNvSpPr>
              <p:nvPr/>
            </p:nvSpPr>
            <p:spPr bwMode="auto">
              <a:xfrm>
                <a:off x="1614" y="3146"/>
                <a:ext cx="77" cy="145"/>
              </a:xfrm>
              <a:custGeom>
                <a:avLst/>
                <a:gdLst>
                  <a:gd name="T0" fmla="*/ 0 w 156"/>
                  <a:gd name="T1" fmla="*/ 19 h 286"/>
                  <a:gd name="T2" fmla="*/ 2 w 156"/>
                  <a:gd name="T3" fmla="*/ 19 h 286"/>
                  <a:gd name="T4" fmla="*/ 3 w 156"/>
                  <a:gd name="T5" fmla="*/ 19 h 286"/>
                  <a:gd name="T6" fmla="*/ 4 w 156"/>
                  <a:gd name="T7" fmla="*/ 18 h 286"/>
                  <a:gd name="T8" fmla="*/ 5 w 156"/>
                  <a:gd name="T9" fmla="*/ 17 h 286"/>
                  <a:gd name="T10" fmla="*/ 6 w 156"/>
                  <a:gd name="T11" fmla="*/ 16 h 286"/>
                  <a:gd name="T12" fmla="*/ 6 w 156"/>
                  <a:gd name="T13" fmla="*/ 15 h 286"/>
                  <a:gd name="T14" fmla="*/ 7 w 156"/>
                  <a:gd name="T15" fmla="*/ 13 h 286"/>
                  <a:gd name="T16" fmla="*/ 7 w 156"/>
                  <a:gd name="T17" fmla="*/ 11 h 286"/>
                  <a:gd name="T18" fmla="*/ 7 w 156"/>
                  <a:gd name="T19" fmla="*/ 10 h 286"/>
                  <a:gd name="T20" fmla="*/ 6 w 156"/>
                  <a:gd name="T21" fmla="*/ 9 h 286"/>
                  <a:gd name="T22" fmla="*/ 6 w 156"/>
                  <a:gd name="T23" fmla="*/ 9 h 286"/>
                  <a:gd name="T24" fmla="*/ 5 w 156"/>
                  <a:gd name="T25" fmla="*/ 8 h 286"/>
                  <a:gd name="T26" fmla="*/ 2 w 156"/>
                  <a:gd name="T27" fmla="*/ 8 h 286"/>
                  <a:gd name="T28" fmla="*/ 4 w 156"/>
                  <a:gd name="T29" fmla="*/ 0 h 286"/>
                  <a:gd name="T30" fmla="*/ 9 w 156"/>
                  <a:gd name="T31" fmla="*/ 0 h 2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6" h="286">
                    <a:moveTo>
                      <a:pt x="0" y="286"/>
                    </a:moveTo>
                    <a:lnTo>
                      <a:pt x="45" y="286"/>
                    </a:lnTo>
                    <a:lnTo>
                      <a:pt x="60" y="283"/>
                    </a:lnTo>
                    <a:lnTo>
                      <a:pt x="75" y="274"/>
                    </a:lnTo>
                    <a:lnTo>
                      <a:pt x="89" y="260"/>
                    </a:lnTo>
                    <a:lnTo>
                      <a:pt x="99" y="242"/>
                    </a:lnTo>
                    <a:lnTo>
                      <a:pt x="107" y="223"/>
                    </a:lnTo>
                    <a:lnTo>
                      <a:pt x="115" y="191"/>
                    </a:lnTo>
                    <a:lnTo>
                      <a:pt x="118" y="171"/>
                    </a:lnTo>
                    <a:lnTo>
                      <a:pt x="116" y="153"/>
                    </a:lnTo>
                    <a:lnTo>
                      <a:pt x="111" y="140"/>
                    </a:lnTo>
                    <a:lnTo>
                      <a:pt x="100" y="130"/>
                    </a:lnTo>
                    <a:lnTo>
                      <a:pt x="88" y="127"/>
                    </a:lnTo>
                    <a:lnTo>
                      <a:pt x="43" y="127"/>
                    </a:lnTo>
                    <a:lnTo>
                      <a:pt x="77" y="0"/>
                    </a:lnTo>
                    <a:lnTo>
                      <a:pt x="15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6" name="Group 134"/>
            <p:cNvGrpSpPr>
              <a:grpSpLocks/>
            </p:cNvGrpSpPr>
            <p:nvPr/>
          </p:nvGrpSpPr>
          <p:grpSpPr bwMode="auto">
            <a:xfrm>
              <a:off x="743" y="3078"/>
              <a:ext cx="156" cy="238"/>
              <a:chOff x="743" y="3078"/>
              <a:chExt cx="156" cy="238"/>
            </a:xfrm>
          </p:grpSpPr>
          <p:sp>
            <p:nvSpPr>
              <p:cNvPr id="96438" name="Freeform 135"/>
              <p:cNvSpPr>
                <a:spLocks/>
              </p:cNvSpPr>
              <p:nvPr/>
            </p:nvSpPr>
            <p:spPr bwMode="auto">
              <a:xfrm>
                <a:off x="842" y="3078"/>
                <a:ext cx="57" cy="57"/>
              </a:xfrm>
              <a:custGeom>
                <a:avLst/>
                <a:gdLst>
                  <a:gd name="T0" fmla="*/ 8 w 108"/>
                  <a:gd name="T1" fmla="*/ 4 h 109"/>
                  <a:gd name="T2" fmla="*/ 8 w 108"/>
                  <a:gd name="T3" fmla="*/ 3 h 109"/>
                  <a:gd name="T4" fmla="*/ 7 w 108"/>
                  <a:gd name="T5" fmla="*/ 1 h 109"/>
                  <a:gd name="T6" fmla="*/ 6 w 108"/>
                  <a:gd name="T7" fmla="*/ 1 h 109"/>
                  <a:gd name="T8" fmla="*/ 4 w 108"/>
                  <a:gd name="T9" fmla="*/ 0 h 109"/>
                  <a:gd name="T10" fmla="*/ 3 w 108"/>
                  <a:gd name="T11" fmla="*/ 1 h 109"/>
                  <a:gd name="T12" fmla="*/ 1 w 108"/>
                  <a:gd name="T13" fmla="*/ 1 h 109"/>
                  <a:gd name="T14" fmla="*/ 1 w 108"/>
                  <a:gd name="T15" fmla="*/ 3 h 109"/>
                  <a:gd name="T16" fmla="*/ 0 w 108"/>
                  <a:gd name="T17" fmla="*/ 4 h 109"/>
                  <a:gd name="T18" fmla="*/ 1 w 108"/>
                  <a:gd name="T19" fmla="*/ 6 h 109"/>
                  <a:gd name="T20" fmla="*/ 1 w 108"/>
                  <a:gd name="T21" fmla="*/ 7 h 109"/>
                  <a:gd name="T22" fmla="*/ 3 w 108"/>
                  <a:gd name="T23" fmla="*/ 8 h 109"/>
                  <a:gd name="T24" fmla="*/ 4 w 108"/>
                  <a:gd name="T25" fmla="*/ 8 h 109"/>
                  <a:gd name="T26" fmla="*/ 6 w 108"/>
                  <a:gd name="T27" fmla="*/ 8 h 109"/>
                  <a:gd name="T28" fmla="*/ 7 w 108"/>
                  <a:gd name="T29" fmla="*/ 7 h 109"/>
                  <a:gd name="T30" fmla="*/ 8 w 108"/>
                  <a:gd name="T31" fmla="*/ 6 h 109"/>
                  <a:gd name="T32" fmla="*/ 8 w 108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09">
                    <a:moveTo>
                      <a:pt x="108" y="54"/>
                    </a:moveTo>
                    <a:lnTo>
                      <a:pt x="104" y="33"/>
                    </a:lnTo>
                    <a:lnTo>
                      <a:pt x="92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5" y="104"/>
                    </a:lnTo>
                    <a:lnTo>
                      <a:pt x="92" y="93"/>
                    </a:lnTo>
                    <a:lnTo>
                      <a:pt x="104" y="76"/>
                    </a:lnTo>
                    <a:lnTo>
                      <a:pt x="108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9" name="Freeform 136"/>
              <p:cNvSpPr>
                <a:spLocks/>
              </p:cNvSpPr>
              <p:nvPr/>
            </p:nvSpPr>
            <p:spPr bwMode="auto">
              <a:xfrm>
                <a:off x="775" y="3170"/>
                <a:ext cx="28" cy="25"/>
              </a:xfrm>
              <a:custGeom>
                <a:avLst/>
                <a:gdLst>
                  <a:gd name="T0" fmla="*/ 3 w 58"/>
                  <a:gd name="T1" fmla="*/ 0 h 48"/>
                  <a:gd name="T2" fmla="*/ 2 w 58"/>
                  <a:gd name="T3" fmla="*/ 1 h 48"/>
                  <a:gd name="T4" fmla="*/ 1 w 58"/>
                  <a:gd name="T5" fmla="*/ 1 h 48"/>
                  <a:gd name="T6" fmla="*/ 0 w 58"/>
                  <a:gd name="T7" fmla="*/ 2 h 48"/>
                  <a:gd name="T8" fmla="*/ 0 w 58"/>
                  <a:gd name="T9" fmla="*/ 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8">
                    <a:moveTo>
                      <a:pt x="58" y="0"/>
                    </a:moveTo>
                    <a:lnTo>
                      <a:pt x="42" y="3"/>
                    </a:lnTo>
                    <a:lnTo>
                      <a:pt x="26" y="13"/>
                    </a:lnTo>
                    <a:lnTo>
                      <a:pt x="12" y="29"/>
                    </a:lnTo>
                    <a:lnTo>
                      <a:pt x="0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0" name="Freeform 137"/>
              <p:cNvSpPr>
                <a:spLocks/>
              </p:cNvSpPr>
              <p:nvPr/>
            </p:nvSpPr>
            <p:spPr bwMode="auto">
              <a:xfrm>
                <a:off x="803" y="3170"/>
                <a:ext cx="18" cy="50"/>
              </a:xfrm>
              <a:custGeom>
                <a:avLst/>
                <a:gdLst>
                  <a:gd name="T0" fmla="*/ 1 w 30"/>
                  <a:gd name="T1" fmla="*/ 7 h 97"/>
                  <a:gd name="T2" fmla="*/ 3 w 30"/>
                  <a:gd name="T3" fmla="*/ 6 h 97"/>
                  <a:gd name="T4" fmla="*/ 4 w 30"/>
                  <a:gd name="T5" fmla="*/ 4 h 97"/>
                  <a:gd name="T6" fmla="*/ 4 w 30"/>
                  <a:gd name="T7" fmla="*/ 3 h 97"/>
                  <a:gd name="T8" fmla="*/ 4 w 30"/>
                  <a:gd name="T9" fmla="*/ 2 h 97"/>
                  <a:gd name="T10" fmla="*/ 3 w 30"/>
                  <a:gd name="T11" fmla="*/ 1 h 97"/>
                  <a:gd name="T12" fmla="*/ 1 w 30"/>
                  <a:gd name="T13" fmla="*/ 1 h 97"/>
                  <a:gd name="T14" fmla="*/ 0 w 3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7">
                    <a:moveTo>
                      <a:pt x="12" y="97"/>
                    </a:moveTo>
                    <a:lnTo>
                      <a:pt x="21" y="80"/>
                    </a:lnTo>
                    <a:lnTo>
                      <a:pt x="28" y="61"/>
                    </a:lnTo>
                    <a:lnTo>
                      <a:pt x="30" y="42"/>
                    </a:lnTo>
                    <a:lnTo>
                      <a:pt x="28" y="25"/>
                    </a:lnTo>
                    <a:lnTo>
                      <a:pt x="22" y="12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41" name="Freeform 138"/>
              <p:cNvSpPr>
                <a:spLocks/>
              </p:cNvSpPr>
              <p:nvPr/>
            </p:nvSpPr>
            <p:spPr bwMode="auto">
              <a:xfrm>
                <a:off x="743" y="3220"/>
                <a:ext cx="67" cy="96"/>
              </a:xfrm>
              <a:custGeom>
                <a:avLst/>
                <a:gdLst>
                  <a:gd name="T0" fmla="*/ 9 w 133"/>
                  <a:gd name="T1" fmla="*/ 0 h 190"/>
                  <a:gd name="T2" fmla="*/ 0 w 133"/>
                  <a:gd name="T3" fmla="*/ 13 h 190"/>
                  <a:gd name="T4" fmla="*/ 6 w 133"/>
                  <a:gd name="T5" fmla="*/ 13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190">
                    <a:moveTo>
                      <a:pt x="133" y="0"/>
                    </a:moveTo>
                    <a:lnTo>
                      <a:pt x="0" y="190"/>
                    </a:lnTo>
                    <a:lnTo>
                      <a:pt x="88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7" name="Group 139"/>
            <p:cNvGrpSpPr>
              <a:grpSpLocks/>
            </p:cNvGrpSpPr>
            <p:nvPr/>
          </p:nvGrpSpPr>
          <p:grpSpPr bwMode="auto">
            <a:xfrm>
              <a:off x="842" y="707"/>
              <a:ext cx="131" cy="202"/>
              <a:chOff x="842" y="707"/>
              <a:chExt cx="131" cy="202"/>
            </a:xfrm>
          </p:grpSpPr>
          <p:sp>
            <p:nvSpPr>
              <p:cNvPr id="96433" name="Freeform 140"/>
              <p:cNvSpPr>
                <a:spLocks/>
              </p:cNvSpPr>
              <p:nvPr/>
            </p:nvSpPr>
            <p:spPr bwMode="auto">
              <a:xfrm>
                <a:off x="842" y="856"/>
                <a:ext cx="57" cy="53"/>
              </a:xfrm>
              <a:custGeom>
                <a:avLst/>
                <a:gdLst>
                  <a:gd name="T0" fmla="*/ 8 w 108"/>
                  <a:gd name="T1" fmla="*/ 3 h 108"/>
                  <a:gd name="T2" fmla="*/ 8 w 108"/>
                  <a:gd name="T3" fmla="*/ 2 h 108"/>
                  <a:gd name="T4" fmla="*/ 7 w 108"/>
                  <a:gd name="T5" fmla="*/ 1 h 108"/>
                  <a:gd name="T6" fmla="*/ 6 w 108"/>
                  <a:gd name="T7" fmla="*/ 0 h 108"/>
                  <a:gd name="T8" fmla="*/ 4 w 108"/>
                  <a:gd name="T9" fmla="*/ 0 h 108"/>
                  <a:gd name="T10" fmla="*/ 3 w 108"/>
                  <a:gd name="T11" fmla="*/ 0 h 108"/>
                  <a:gd name="T12" fmla="*/ 1 w 108"/>
                  <a:gd name="T13" fmla="*/ 1 h 108"/>
                  <a:gd name="T14" fmla="*/ 1 w 108"/>
                  <a:gd name="T15" fmla="*/ 2 h 108"/>
                  <a:gd name="T16" fmla="*/ 0 w 108"/>
                  <a:gd name="T17" fmla="*/ 3 h 108"/>
                  <a:gd name="T18" fmla="*/ 1 w 108"/>
                  <a:gd name="T19" fmla="*/ 4 h 108"/>
                  <a:gd name="T20" fmla="*/ 1 w 108"/>
                  <a:gd name="T21" fmla="*/ 5 h 108"/>
                  <a:gd name="T22" fmla="*/ 3 w 108"/>
                  <a:gd name="T23" fmla="*/ 6 h 108"/>
                  <a:gd name="T24" fmla="*/ 4 w 108"/>
                  <a:gd name="T25" fmla="*/ 6 h 108"/>
                  <a:gd name="T26" fmla="*/ 6 w 108"/>
                  <a:gd name="T27" fmla="*/ 6 h 108"/>
                  <a:gd name="T28" fmla="*/ 7 w 108"/>
                  <a:gd name="T29" fmla="*/ 5 h 108"/>
                  <a:gd name="T30" fmla="*/ 8 w 108"/>
                  <a:gd name="T31" fmla="*/ 4 h 108"/>
                  <a:gd name="T32" fmla="*/ 8 w 108"/>
                  <a:gd name="T33" fmla="*/ 3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08">
                    <a:moveTo>
                      <a:pt x="108" y="54"/>
                    </a:moveTo>
                    <a:lnTo>
                      <a:pt x="104" y="34"/>
                    </a:lnTo>
                    <a:lnTo>
                      <a:pt x="92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6" y="92"/>
                    </a:lnTo>
                    <a:lnTo>
                      <a:pt x="33" y="105"/>
                    </a:lnTo>
                    <a:lnTo>
                      <a:pt x="54" y="108"/>
                    </a:lnTo>
                    <a:lnTo>
                      <a:pt x="75" y="105"/>
                    </a:lnTo>
                    <a:lnTo>
                      <a:pt x="92" y="92"/>
                    </a:lnTo>
                    <a:lnTo>
                      <a:pt x="104" y="75"/>
                    </a:lnTo>
                    <a:lnTo>
                      <a:pt x="108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4" name="Freeform 141"/>
              <p:cNvSpPr>
                <a:spLocks/>
              </p:cNvSpPr>
              <p:nvPr/>
            </p:nvSpPr>
            <p:spPr bwMode="auto">
              <a:xfrm>
                <a:off x="895" y="707"/>
                <a:ext cx="25" cy="18"/>
              </a:xfrm>
              <a:custGeom>
                <a:avLst/>
                <a:gdLst>
                  <a:gd name="T0" fmla="*/ 4 w 49"/>
                  <a:gd name="T1" fmla="*/ 0 h 40"/>
                  <a:gd name="T2" fmla="*/ 3 w 49"/>
                  <a:gd name="T3" fmla="*/ 0 h 40"/>
                  <a:gd name="T4" fmla="*/ 2 w 49"/>
                  <a:gd name="T5" fmla="*/ 0 h 40"/>
                  <a:gd name="T6" fmla="*/ 1 w 49"/>
                  <a:gd name="T7" fmla="*/ 1 h 40"/>
                  <a:gd name="T8" fmla="*/ 0 w 49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0">
                    <a:moveTo>
                      <a:pt x="49" y="0"/>
                    </a:moveTo>
                    <a:lnTo>
                      <a:pt x="35" y="2"/>
                    </a:lnTo>
                    <a:lnTo>
                      <a:pt x="21" y="10"/>
                    </a:lnTo>
                    <a:lnTo>
                      <a:pt x="9" y="24"/>
                    </a:lnTo>
                    <a:lnTo>
                      <a:pt x="0" y="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5" name="Freeform 142"/>
              <p:cNvSpPr>
                <a:spLocks/>
              </p:cNvSpPr>
              <p:nvPr/>
            </p:nvSpPr>
            <p:spPr bwMode="auto">
              <a:xfrm>
                <a:off x="920" y="707"/>
                <a:ext cx="11" cy="39"/>
              </a:xfrm>
              <a:custGeom>
                <a:avLst/>
                <a:gdLst>
                  <a:gd name="T0" fmla="*/ 0 w 25"/>
                  <a:gd name="T1" fmla="*/ 4 h 83"/>
                  <a:gd name="T2" fmla="*/ 1 w 25"/>
                  <a:gd name="T3" fmla="*/ 3 h 83"/>
                  <a:gd name="T4" fmla="*/ 1 w 25"/>
                  <a:gd name="T5" fmla="*/ 2 h 83"/>
                  <a:gd name="T6" fmla="*/ 1 w 25"/>
                  <a:gd name="T7" fmla="*/ 2 h 83"/>
                  <a:gd name="T8" fmla="*/ 1 w 25"/>
                  <a:gd name="T9" fmla="*/ 1 h 83"/>
                  <a:gd name="T10" fmla="*/ 1 w 25"/>
                  <a:gd name="T11" fmla="*/ 0 h 83"/>
                  <a:gd name="T12" fmla="*/ 0 w 25"/>
                  <a:gd name="T13" fmla="*/ 0 h 83"/>
                  <a:gd name="T14" fmla="*/ 0 w 25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3">
                    <a:moveTo>
                      <a:pt x="9" y="83"/>
                    </a:moveTo>
                    <a:lnTo>
                      <a:pt x="18" y="68"/>
                    </a:lnTo>
                    <a:lnTo>
                      <a:pt x="23" y="51"/>
                    </a:lnTo>
                    <a:lnTo>
                      <a:pt x="25" y="35"/>
                    </a:lnTo>
                    <a:lnTo>
                      <a:pt x="24" y="20"/>
                    </a:lnTo>
                    <a:lnTo>
                      <a:pt x="19" y="9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6" name="Freeform 143"/>
              <p:cNvSpPr>
                <a:spLocks/>
              </p:cNvSpPr>
              <p:nvPr/>
            </p:nvSpPr>
            <p:spPr bwMode="auto">
              <a:xfrm>
                <a:off x="867" y="746"/>
                <a:ext cx="56" cy="82"/>
              </a:xfrm>
              <a:custGeom>
                <a:avLst/>
                <a:gdLst>
                  <a:gd name="T0" fmla="*/ 7 w 114"/>
                  <a:gd name="T1" fmla="*/ 0 h 161"/>
                  <a:gd name="T2" fmla="*/ 0 w 114"/>
                  <a:gd name="T3" fmla="*/ 11 h 161"/>
                  <a:gd name="T4" fmla="*/ 4 w 114"/>
                  <a:gd name="T5" fmla="*/ 11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1">
                    <a:moveTo>
                      <a:pt x="114" y="0"/>
                    </a:moveTo>
                    <a:lnTo>
                      <a:pt x="0" y="161"/>
                    </a:lnTo>
                    <a:lnTo>
                      <a:pt x="77" y="1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7" name="Line 144"/>
              <p:cNvSpPr>
                <a:spLocks noChangeShapeType="1"/>
              </p:cNvSpPr>
              <p:nvPr/>
            </p:nvSpPr>
            <p:spPr bwMode="auto">
              <a:xfrm flipV="1">
                <a:off x="959" y="707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8" name="Group 145"/>
            <p:cNvGrpSpPr>
              <a:grpSpLocks/>
            </p:cNvGrpSpPr>
            <p:nvPr/>
          </p:nvGrpSpPr>
          <p:grpSpPr bwMode="auto">
            <a:xfrm>
              <a:off x="1585" y="697"/>
              <a:ext cx="181" cy="201"/>
              <a:chOff x="1585" y="697"/>
              <a:chExt cx="181" cy="201"/>
            </a:xfrm>
          </p:grpSpPr>
          <p:sp>
            <p:nvSpPr>
              <p:cNvPr id="96430" name="Freeform 146"/>
              <p:cNvSpPr>
                <a:spLocks/>
              </p:cNvSpPr>
              <p:nvPr/>
            </p:nvSpPr>
            <p:spPr bwMode="auto">
              <a:xfrm>
                <a:off x="1585" y="842"/>
                <a:ext cx="57" cy="56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5 h 109"/>
                  <a:gd name="T20" fmla="*/ 1 w 109"/>
                  <a:gd name="T21" fmla="*/ 7 h 109"/>
                  <a:gd name="T22" fmla="*/ 3 w 109"/>
                  <a:gd name="T23" fmla="*/ 7 h 109"/>
                  <a:gd name="T24" fmla="*/ 4 w 109"/>
                  <a:gd name="T25" fmla="*/ 8 h 109"/>
                  <a:gd name="T26" fmla="*/ 5 w 109"/>
                  <a:gd name="T27" fmla="*/ 7 h 109"/>
                  <a:gd name="T28" fmla="*/ 7 w 109"/>
                  <a:gd name="T29" fmla="*/ 7 h 109"/>
                  <a:gd name="T30" fmla="*/ 8 w 109"/>
                  <a:gd name="T31" fmla="*/ 5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4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1" name="Freeform 147"/>
              <p:cNvSpPr>
                <a:spLocks/>
              </p:cNvSpPr>
              <p:nvPr/>
            </p:nvSpPr>
            <p:spPr bwMode="auto">
              <a:xfrm>
                <a:off x="1660" y="697"/>
                <a:ext cx="67" cy="124"/>
              </a:xfrm>
              <a:custGeom>
                <a:avLst/>
                <a:gdLst>
                  <a:gd name="T0" fmla="*/ 0 w 132"/>
                  <a:gd name="T1" fmla="*/ 16 h 246"/>
                  <a:gd name="T2" fmla="*/ 3 w 132"/>
                  <a:gd name="T3" fmla="*/ 16 h 246"/>
                  <a:gd name="T4" fmla="*/ 4 w 132"/>
                  <a:gd name="T5" fmla="*/ 16 h 246"/>
                  <a:gd name="T6" fmla="*/ 4 w 132"/>
                  <a:gd name="T7" fmla="*/ 15 h 246"/>
                  <a:gd name="T8" fmla="*/ 5 w 132"/>
                  <a:gd name="T9" fmla="*/ 15 h 246"/>
                  <a:gd name="T10" fmla="*/ 6 w 132"/>
                  <a:gd name="T11" fmla="*/ 14 h 246"/>
                  <a:gd name="T12" fmla="*/ 6 w 132"/>
                  <a:gd name="T13" fmla="*/ 13 h 246"/>
                  <a:gd name="T14" fmla="*/ 7 w 132"/>
                  <a:gd name="T15" fmla="*/ 11 h 246"/>
                  <a:gd name="T16" fmla="*/ 7 w 132"/>
                  <a:gd name="T17" fmla="*/ 10 h 246"/>
                  <a:gd name="T18" fmla="*/ 7 w 132"/>
                  <a:gd name="T19" fmla="*/ 9 h 246"/>
                  <a:gd name="T20" fmla="*/ 6 w 132"/>
                  <a:gd name="T21" fmla="*/ 8 h 246"/>
                  <a:gd name="T22" fmla="*/ 6 w 132"/>
                  <a:gd name="T23" fmla="*/ 7 h 246"/>
                  <a:gd name="T24" fmla="*/ 5 w 132"/>
                  <a:gd name="T25" fmla="*/ 7 h 246"/>
                  <a:gd name="T26" fmla="*/ 3 w 132"/>
                  <a:gd name="T27" fmla="*/ 7 h 246"/>
                  <a:gd name="T28" fmla="*/ 5 w 132"/>
                  <a:gd name="T29" fmla="*/ 0 h 246"/>
                  <a:gd name="T30" fmla="*/ 9 w 132"/>
                  <a:gd name="T31" fmla="*/ 0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246">
                    <a:moveTo>
                      <a:pt x="0" y="246"/>
                    </a:moveTo>
                    <a:lnTo>
                      <a:pt x="38" y="246"/>
                    </a:lnTo>
                    <a:lnTo>
                      <a:pt x="50" y="243"/>
                    </a:lnTo>
                    <a:lnTo>
                      <a:pt x="63" y="236"/>
                    </a:lnTo>
                    <a:lnTo>
                      <a:pt x="74" y="224"/>
                    </a:lnTo>
                    <a:lnTo>
                      <a:pt x="84" y="208"/>
                    </a:lnTo>
                    <a:lnTo>
                      <a:pt x="90" y="192"/>
                    </a:lnTo>
                    <a:lnTo>
                      <a:pt x="98" y="164"/>
                    </a:lnTo>
                    <a:lnTo>
                      <a:pt x="100" y="147"/>
                    </a:lnTo>
                    <a:lnTo>
                      <a:pt x="99" y="132"/>
                    </a:lnTo>
                    <a:lnTo>
                      <a:pt x="94" y="121"/>
                    </a:lnTo>
                    <a:lnTo>
                      <a:pt x="85" y="112"/>
                    </a:lnTo>
                    <a:lnTo>
                      <a:pt x="74" y="110"/>
                    </a:lnTo>
                    <a:lnTo>
                      <a:pt x="36" y="110"/>
                    </a:lnTo>
                    <a:lnTo>
                      <a:pt x="65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32" name="Line 148"/>
              <p:cNvSpPr>
                <a:spLocks noChangeShapeType="1"/>
              </p:cNvSpPr>
              <p:nvPr/>
            </p:nvSpPr>
            <p:spPr bwMode="auto">
              <a:xfrm flipV="1">
                <a:off x="1752" y="69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49" name="Group 149"/>
            <p:cNvGrpSpPr>
              <a:grpSpLocks/>
            </p:cNvGrpSpPr>
            <p:nvPr/>
          </p:nvGrpSpPr>
          <p:grpSpPr bwMode="auto">
            <a:xfrm>
              <a:off x="686" y="870"/>
              <a:ext cx="432" cy="241"/>
              <a:chOff x="686" y="870"/>
              <a:chExt cx="432" cy="241"/>
            </a:xfrm>
          </p:grpSpPr>
          <p:sp>
            <p:nvSpPr>
              <p:cNvPr id="96426" name="Freeform 150"/>
              <p:cNvSpPr>
                <a:spLocks/>
              </p:cNvSpPr>
              <p:nvPr/>
            </p:nvSpPr>
            <p:spPr bwMode="auto">
              <a:xfrm>
                <a:off x="870" y="870"/>
                <a:ext cx="248" cy="135"/>
              </a:xfrm>
              <a:custGeom>
                <a:avLst/>
                <a:gdLst>
                  <a:gd name="T0" fmla="*/ 32 w 492"/>
                  <a:gd name="T1" fmla="*/ 18 h 264"/>
                  <a:gd name="T2" fmla="*/ 29 w 492"/>
                  <a:gd name="T3" fmla="*/ 14 h 264"/>
                  <a:gd name="T4" fmla="*/ 26 w 492"/>
                  <a:gd name="T5" fmla="*/ 11 h 264"/>
                  <a:gd name="T6" fmla="*/ 24 w 492"/>
                  <a:gd name="T7" fmla="*/ 8 h 264"/>
                  <a:gd name="T8" fmla="*/ 21 w 492"/>
                  <a:gd name="T9" fmla="*/ 5 h 264"/>
                  <a:gd name="T10" fmla="*/ 18 w 492"/>
                  <a:gd name="T11" fmla="*/ 3 h 264"/>
                  <a:gd name="T12" fmla="*/ 15 w 492"/>
                  <a:gd name="T13" fmla="*/ 2 h 264"/>
                  <a:gd name="T14" fmla="*/ 12 w 492"/>
                  <a:gd name="T15" fmla="*/ 1 h 264"/>
                  <a:gd name="T16" fmla="*/ 9 w 492"/>
                  <a:gd name="T17" fmla="*/ 0 h 264"/>
                  <a:gd name="T18" fmla="*/ 6 w 492"/>
                  <a:gd name="T19" fmla="*/ 1 h 264"/>
                  <a:gd name="T20" fmla="*/ 3 w 492"/>
                  <a:gd name="T21" fmla="*/ 1 h 264"/>
                  <a:gd name="T22" fmla="*/ 0 w 492"/>
                  <a:gd name="T23" fmla="*/ 2 h 2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2" h="264">
                    <a:moveTo>
                      <a:pt x="492" y="264"/>
                    </a:moveTo>
                    <a:lnTo>
                      <a:pt x="451" y="207"/>
                    </a:lnTo>
                    <a:lnTo>
                      <a:pt x="410" y="156"/>
                    </a:lnTo>
                    <a:lnTo>
                      <a:pt x="366" y="111"/>
                    </a:lnTo>
                    <a:lnTo>
                      <a:pt x="323" y="74"/>
                    </a:lnTo>
                    <a:lnTo>
                      <a:pt x="278" y="45"/>
                    </a:lnTo>
                    <a:lnTo>
                      <a:pt x="232" y="23"/>
                    </a:lnTo>
                    <a:lnTo>
                      <a:pt x="185" y="8"/>
                    </a:lnTo>
                    <a:lnTo>
                      <a:pt x="139" y="0"/>
                    </a:lnTo>
                    <a:lnTo>
                      <a:pt x="93" y="1"/>
                    </a:lnTo>
                    <a:lnTo>
                      <a:pt x="46" y="9"/>
                    </a:lnTo>
                    <a:lnTo>
                      <a:pt x="0" y="2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27" name="Freeform 151"/>
              <p:cNvSpPr>
                <a:spLocks/>
              </p:cNvSpPr>
              <p:nvPr/>
            </p:nvSpPr>
            <p:spPr bwMode="auto">
              <a:xfrm>
                <a:off x="803" y="884"/>
                <a:ext cx="67" cy="43"/>
              </a:xfrm>
              <a:custGeom>
                <a:avLst/>
                <a:gdLst>
                  <a:gd name="T0" fmla="*/ 9 w 133"/>
                  <a:gd name="T1" fmla="*/ 0 h 90"/>
                  <a:gd name="T2" fmla="*/ 6 w 133"/>
                  <a:gd name="T3" fmla="*/ 1 h 90"/>
                  <a:gd name="T4" fmla="*/ 3 w 133"/>
                  <a:gd name="T5" fmla="*/ 3 h 90"/>
                  <a:gd name="T6" fmla="*/ 0 w 133"/>
                  <a:gd name="T7" fmla="*/ 5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90">
                    <a:moveTo>
                      <a:pt x="133" y="0"/>
                    </a:moveTo>
                    <a:lnTo>
                      <a:pt x="88" y="23"/>
                    </a:lnTo>
                    <a:lnTo>
                      <a:pt x="43" y="53"/>
                    </a:lnTo>
                    <a:lnTo>
                      <a:pt x="0" y="9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28" name="Freeform 152"/>
              <p:cNvSpPr>
                <a:spLocks/>
              </p:cNvSpPr>
              <p:nvPr/>
            </p:nvSpPr>
            <p:spPr bwMode="auto">
              <a:xfrm>
                <a:off x="732" y="944"/>
                <a:ext cx="57" cy="75"/>
              </a:xfrm>
              <a:custGeom>
                <a:avLst/>
                <a:gdLst>
                  <a:gd name="T0" fmla="*/ 8 w 109"/>
                  <a:gd name="T1" fmla="*/ 0 h 146"/>
                  <a:gd name="T2" fmla="*/ 7 w 109"/>
                  <a:gd name="T3" fmla="*/ 1 h 146"/>
                  <a:gd name="T4" fmla="*/ 4 w 109"/>
                  <a:gd name="T5" fmla="*/ 4 h 146"/>
                  <a:gd name="T6" fmla="*/ 1 w 109"/>
                  <a:gd name="T7" fmla="*/ 8 h 146"/>
                  <a:gd name="T8" fmla="*/ 0 w 109"/>
                  <a:gd name="T9" fmla="*/ 1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46">
                    <a:moveTo>
                      <a:pt x="109" y="0"/>
                    </a:moveTo>
                    <a:lnTo>
                      <a:pt x="97" y="12"/>
                    </a:lnTo>
                    <a:lnTo>
                      <a:pt x="57" y="63"/>
                    </a:lnTo>
                    <a:lnTo>
                      <a:pt x="16" y="121"/>
                    </a:lnTo>
                    <a:lnTo>
                      <a:pt x="0" y="1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29" name="Freeform 153"/>
              <p:cNvSpPr>
                <a:spLocks/>
              </p:cNvSpPr>
              <p:nvPr/>
            </p:nvSpPr>
            <p:spPr bwMode="auto">
              <a:xfrm>
                <a:off x="686" y="1040"/>
                <a:ext cx="36" cy="71"/>
              </a:xfrm>
              <a:custGeom>
                <a:avLst/>
                <a:gdLst>
                  <a:gd name="T0" fmla="*/ 5 w 70"/>
                  <a:gd name="T1" fmla="*/ 0 h 143"/>
                  <a:gd name="T2" fmla="*/ 3 w 70"/>
                  <a:gd name="T3" fmla="*/ 4 h 143"/>
                  <a:gd name="T4" fmla="*/ 0 w 70"/>
                  <a:gd name="T5" fmla="*/ 8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43">
                    <a:moveTo>
                      <a:pt x="70" y="0"/>
                    </a:moveTo>
                    <a:lnTo>
                      <a:pt x="35" y="68"/>
                    </a:lnTo>
                    <a:lnTo>
                      <a:pt x="0" y="1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0" name="Group 154"/>
            <p:cNvGrpSpPr>
              <a:grpSpLocks/>
            </p:cNvGrpSpPr>
            <p:nvPr/>
          </p:nvGrpSpPr>
          <p:grpSpPr bwMode="auto">
            <a:xfrm>
              <a:off x="1118" y="842"/>
              <a:ext cx="864" cy="428"/>
              <a:chOff x="1118" y="842"/>
              <a:chExt cx="864" cy="428"/>
            </a:xfrm>
          </p:grpSpPr>
          <p:grpSp>
            <p:nvGrpSpPr>
              <p:cNvPr id="96419" name="Group 155"/>
              <p:cNvGrpSpPr>
                <a:grpSpLocks/>
              </p:cNvGrpSpPr>
              <p:nvPr/>
            </p:nvGrpSpPr>
            <p:grpSpPr bwMode="auto">
              <a:xfrm>
                <a:off x="1118" y="842"/>
                <a:ext cx="864" cy="428"/>
                <a:chOff x="1118" y="842"/>
                <a:chExt cx="864" cy="428"/>
              </a:xfrm>
            </p:grpSpPr>
            <p:sp>
              <p:nvSpPr>
                <p:cNvPr id="96421" name="Freeform 156"/>
                <p:cNvSpPr>
                  <a:spLocks/>
                </p:cNvSpPr>
                <p:nvPr/>
              </p:nvSpPr>
              <p:spPr bwMode="auto">
                <a:xfrm>
                  <a:off x="1939" y="1185"/>
                  <a:ext cx="43" cy="85"/>
                </a:xfrm>
                <a:custGeom>
                  <a:avLst/>
                  <a:gdLst>
                    <a:gd name="T0" fmla="*/ 6 w 82"/>
                    <a:gd name="T1" fmla="*/ 10 h 171"/>
                    <a:gd name="T2" fmla="*/ 3 w 82"/>
                    <a:gd name="T3" fmla="*/ 4 h 171"/>
                    <a:gd name="T4" fmla="*/ 0 w 82"/>
                    <a:gd name="T5" fmla="*/ 0 h 17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2" h="171">
                      <a:moveTo>
                        <a:pt x="82" y="171"/>
                      </a:moveTo>
                      <a:lnTo>
                        <a:pt x="39" y="7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422" name="Freeform 157"/>
                <p:cNvSpPr>
                  <a:spLocks/>
                </p:cNvSpPr>
                <p:nvPr/>
              </p:nvSpPr>
              <p:spPr bwMode="auto">
                <a:xfrm>
                  <a:off x="1879" y="1090"/>
                  <a:ext cx="50" cy="74"/>
                </a:xfrm>
                <a:custGeom>
                  <a:avLst/>
                  <a:gdLst>
                    <a:gd name="T0" fmla="*/ 7 w 98"/>
                    <a:gd name="T1" fmla="*/ 8 h 153"/>
                    <a:gd name="T2" fmla="*/ 4 w 98"/>
                    <a:gd name="T3" fmla="*/ 5 h 153"/>
                    <a:gd name="T4" fmla="*/ 1 w 98"/>
                    <a:gd name="T5" fmla="*/ 0 h 153"/>
                    <a:gd name="T6" fmla="*/ 0 w 98"/>
                    <a:gd name="T7" fmla="*/ 0 h 1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8" h="153">
                      <a:moveTo>
                        <a:pt x="98" y="153"/>
                      </a:moveTo>
                      <a:lnTo>
                        <a:pt x="60" y="88"/>
                      </a:lnTo>
                      <a:lnTo>
                        <a:pt x="5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423" name="Freeform 158"/>
                <p:cNvSpPr>
                  <a:spLocks/>
                </p:cNvSpPr>
                <p:nvPr/>
              </p:nvSpPr>
              <p:spPr bwMode="auto">
                <a:xfrm>
                  <a:off x="1805" y="1001"/>
                  <a:ext cx="60" cy="67"/>
                </a:xfrm>
                <a:custGeom>
                  <a:avLst/>
                  <a:gdLst>
                    <a:gd name="T0" fmla="*/ 8 w 120"/>
                    <a:gd name="T1" fmla="*/ 8 h 137"/>
                    <a:gd name="T2" fmla="*/ 6 w 120"/>
                    <a:gd name="T3" fmla="*/ 6 h 137"/>
                    <a:gd name="T4" fmla="*/ 3 w 120"/>
                    <a:gd name="T5" fmla="*/ 2 h 137"/>
                    <a:gd name="T6" fmla="*/ 0 w 120"/>
                    <a:gd name="T7" fmla="*/ 0 h 1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37">
                      <a:moveTo>
                        <a:pt x="120" y="137"/>
                      </a:moveTo>
                      <a:lnTo>
                        <a:pt x="94" y="104"/>
                      </a:lnTo>
                      <a:lnTo>
                        <a:pt x="33" y="3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424" name="Freeform 159"/>
                <p:cNvSpPr>
                  <a:spLocks/>
                </p:cNvSpPr>
                <p:nvPr/>
              </p:nvSpPr>
              <p:spPr bwMode="auto">
                <a:xfrm>
                  <a:off x="1716" y="927"/>
                  <a:ext cx="71" cy="56"/>
                </a:xfrm>
                <a:custGeom>
                  <a:avLst/>
                  <a:gdLst>
                    <a:gd name="T0" fmla="*/ 9 w 140"/>
                    <a:gd name="T1" fmla="*/ 6 h 115"/>
                    <a:gd name="T2" fmla="*/ 5 w 140"/>
                    <a:gd name="T3" fmla="*/ 3 h 115"/>
                    <a:gd name="T4" fmla="*/ 1 w 140"/>
                    <a:gd name="T5" fmla="*/ 0 h 115"/>
                    <a:gd name="T6" fmla="*/ 0 w 140"/>
                    <a:gd name="T7" fmla="*/ 0 h 11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15">
                      <a:moveTo>
                        <a:pt x="140" y="115"/>
                      </a:moveTo>
                      <a:lnTo>
                        <a:pt x="76" y="59"/>
                      </a:lnTo>
                      <a:lnTo>
                        <a:pt x="8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425" name="Freeform 160"/>
                <p:cNvSpPr>
                  <a:spLocks/>
                </p:cNvSpPr>
                <p:nvPr/>
              </p:nvSpPr>
              <p:spPr bwMode="auto">
                <a:xfrm>
                  <a:off x="1118" y="842"/>
                  <a:ext cx="496" cy="163"/>
                </a:xfrm>
                <a:custGeom>
                  <a:avLst/>
                  <a:gdLst>
                    <a:gd name="T0" fmla="*/ 65 w 976"/>
                    <a:gd name="T1" fmla="*/ 4 h 320"/>
                    <a:gd name="T2" fmla="*/ 60 w 976"/>
                    <a:gd name="T3" fmla="*/ 2 h 320"/>
                    <a:gd name="T4" fmla="*/ 55 w 976"/>
                    <a:gd name="T5" fmla="*/ 1 h 320"/>
                    <a:gd name="T6" fmla="*/ 50 w 976"/>
                    <a:gd name="T7" fmla="*/ 1 h 320"/>
                    <a:gd name="T8" fmla="*/ 44 w 976"/>
                    <a:gd name="T9" fmla="*/ 0 h 320"/>
                    <a:gd name="T10" fmla="*/ 39 w 976"/>
                    <a:gd name="T11" fmla="*/ 1 h 320"/>
                    <a:gd name="T12" fmla="*/ 34 w 976"/>
                    <a:gd name="T13" fmla="*/ 2 h 320"/>
                    <a:gd name="T14" fmla="*/ 28 w 976"/>
                    <a:gd name="T15" fmla="*/ 3 h 320"/>
                    <a:gd name="T16" fmla="*/ 23 w 976"/>
                    <a:gd name="T17" fmla="*/ 5 h 320"/>
                    <a:gd name="T18" fmla="*/ 19 w 976"/>
                    <a:gd name="T19" fmla="*/ 7 h 320"/>
                    <a:gd name="T20" fmla="*/ 14 w 976"/>
                    <a:gd name="T21" fmla="*/ 10 h 320"/>
                    <a:gd name="T22" fmla="*/ 9 w 976"/>
                    <a:gd name="T23" fmla="*/ 13 h 320"/>
                    <a:gd name="T24" fmla="*/ 5 w 976"/>
                    <a:gd name="T25" fmla="*/ 17 h 320"/>
                    <a:gd name="T26" fmla="*/ 0 w 976"/>
                    <a:gd name="T27" fmla="*/ 21 h 32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976" h="320">
                      <a:moveTo>
                        <a:pt x="976" y="55"/>
                      </a:moveTo>
                      <a:lnTo>
                        <a:pt x="900" y="30"/>
                      </a:lnTo>
                      <a:lnTo>
                        <a:pt x="822" y="12"/>
                      </a:lnTo>
                      <a:lnTo>
                        <a:pt x="744" y="2"/>
                      </a:lnTo>
                      <a:lnTo>
                        <a:pt x="665" y="0"/>
                      </a:lnTo>
                      <a:lnTo>
                        <a:pt x="587" y="5"/>
                      </a:lnTo>
                      <a:lnTo>
                        <a:pt x="509" y="19"/>
                      </a:lnTo>
                      <a:lnTo>
                        <a:pt x="431" y="39"/>
                      </a:lnTo>
                      <a:lnTo>
                        <a:pt x="355" y="68"/>
                      </a:lnTo>
                      <a:lnTo>
                        <a:pt x="281" y="104"/>
                      </a:lnTo>
                      <a:lnTo>
                        <a:pt x="207" y="148"/>
                      </a:lnTo>
                      <a:lnTo>
                        <a:pt x="136" y="198"/>
                      </a:lnTo>
                      <a:lnTo>
                        <a:pt x="67" y="257"/>
                      </a:lnTo>
                      <a:lnTo>
                        <a:pt x="0" y="32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6420" name="Freeform 161"/>
              <p:cNvSpPr>
                <a:spLocks/>
              </p:cNvSpPr>
              <p:nvPr/>
            </p:nvSpPr>
            <p:spPr bwMode="auto">
              <a:xfrm>
                <a:off x="1614" y="870"/>
                <a:ext cx="84" cy="43"/>
              </a:xfrm>
              <a:custGeom>
                <a:avLst/>
                <a:gdLst>
                  <a:gd name="T0" fmla="*/ 11 w 167"/>
                  <a:gd name="T1" fmla="*/ 6 h 86"/>
                  <a:gd name="T2" fmla="*/ 10 w 167"/>
                  <a:gd name="T3" fmla="*/ 5 h 86"/>
                  <a:gd name="T4" fmla="*/ 5 w 167"/>
                  <a:gd name="T5" fmla="*/ 2 h 86"/>
                  <a:gd name="T6" fmla="*/ 0 w 16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86">
                    <a:moveTo>
                      <a:pt x="167" y="86"/>
                    </a:moveTo>
                    <a:lnTo>
                      <a:pt x="145" y="71"/>
                    </a:lnTo>
                    <a:lnTo>
                      <a:pt x="73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6351" name="Freeform 162"/>
            <p:cNvSpPr>
              <a:spLocks/>
            </p:cNvSpPr>
            <p:nvPr/>
          </p:nvSpPr>
          <p:spPr bwMode="auto">
            <a:xfrm>
              <a:off x="686" y="902"/>
              <a:ext cx="1296" cy="368"/>
            </a:xfrm>
            <a:custGeom>
              <a:avLst/>
              <a:gdLst>
                <a:gd name="T0" fmla="*/ 168 w 2560"/>
                <a:gd name="T1" fmla="*/ 47 h 729"/>
                <a:gd name="T2" fmla="*/ 163 w 2560"/>
                <a:gd name="T3" fmla="*/ 41 h 729"/>
                <a:gd name="T4" fmla="*/ 158 w 2560"/>
                <a:gd name="T5" fmla="*/ 35 h 729"/>
                <a:gd name="T6" fmla="*/ 152 w 2560"/>
                <a:gd name="T7" fmla="*/ 30 h 729"/>
                <a:gd name="T8" fmla="*/ 146 w 2560"/>
                <a:gd name="T9" fmla="*/ 25 h 729"/>
                <a:gd name="T10" fmla="*/ 140 w 2560"/>
                <a:gd name="T11" fmla="*/ 20 h 729"/>
                <a:gd name="T12" fmla="*/ 133 w 2560"/>
                <a:gd name="T13" fmla="*/ 16 h 729"/>
                <a:gd name="T14" fmla="*/ 127 w 2560"/>
                <a:gd name="T15" fmla="*/ 12 h 729"/>
                <a:gd name="T16" fmla="*/ 119 w 2560"/>
                <a:gd name="T17" fmla="*/ 9 h 729"/>
                <a:gd name="T18" fmla="*/ 112 w 2560"/>
                <a:gd name="T19" fmla="*/ 6 h 729"/>
                <a:gd name="T20" fmla="*/ 104 w 2560"/>
                <a:gd name="T21" fmla="*/ 4 h 729"/>
                <a:gd name="T22" fmla="*/ 96 w 2560"/>
                <a:gd name="T23" fmla="*/ 2 h 729"/>
                <a:gd name="T24" fmla="*/ 89 w 2560"/>
                <a:gd name="T25" fmla="*/ 1 h 729"/>
                <a:gd name="T26" fmla="*/ 80 w 2560"/>
                <a:gd name="T27" fmla="*/ 1 h 729"/>
                <a:gd name="T28" fmla="*/ 73 w 2560"/>
                <a:gd name="T29" fmla="*/ 0 h 729"/>
                <a:gd name="T30" fmla="*/ 65 w 2560"/>
                <a:gd name="T31" fmla="*/ 1 h 729"/>
                <a:gd name="T32" fmla="*/ 57 w 2560"/>
                <a:gd name="T33" fmla="*/ 2 h 729"/>
                <a:gd name="T34" fmla="*/ 49 w 2560"/>
                <a:gd name="T35" fmla="*/ 3 h 729"/>
                <a:gd name="T36" fmla="*/ 42 w 2560"/>
                <a:gd name="T37" fmla="*/ 5 h 729"/>
                <a:gd name="T38" fmla="*/ 34 w 2560"/>
                <a:gd name="T39" fmla="*/ 7 h 729"/>
                <a:gd name="T40" fmla="*/ 27 w 2560"/>
                <a:gd name="T41" fmla="*/ 10 h 729"/>
                <a:gd name="T42" fmla="*/ 19 w 2560"/>
                <a:gd name="T43" fmla="*/ 14 h 729"/>
                <a:gd name="T44" fmla="*/ 13 w 2560"/>
                <a:gd name="T45" fmla="*/ 18 h 729"/>
                <a:gd name="T46" fmla="*/ 6 w 2560"/>
                <a:gd name="T47" fmla="*/ 22 h 729"/>
                <a:gd name="T48" fmla="*/ 0 w 2560"/>
                <a:gd name="T49" fmla="*/ 26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60" h="729">
                  <a:moveTo>
                    <a:pt x="2560" y="729"/>
                  </a:moveTo>
                  <a:lnTo>
                    <a:pt x="2486" y="633"/>
                  </a:lnTo>
                  <a:lnTo>
                    <a:pt x="2406" y="543"/>
                  </a:lnTo>
                  <a:lnTo>
                    <a:pt x="2319" y="459"/>
                  </a:lnTo>
                  <a:lnTo>
                    <a:pt x="2227" y="382"/>
                  </a:lnTo>
                  <a:lnTo>
                    <a:pt x="2130" y="310"/>
                  </a:lnTo>
                  <a:lnTo>
                    <a:pt x="2028" y="245"/>
                  </a:lnTo>
                  <a:lnTo>
                    <a:pt x="1923" y="188"/>
                  </a:lnTo>
                  <a:lnTo>
                    <a:pt x="1813" y="137"/>
                  </a:lnTo>
                  <a:lnTo>
                    <a:pt x="1700" y="94"/>
                  </a:lnTo>
                  <a:lnTo>
                    <a:pt x="1585" y="59"/>
                  </a:lnTo>
                  <a:lnTo>
                    <a:pt x="1468" y="32"/>
                  </a:lnTo>
                  <a:lnTo>
                    <a:pt x="1349" y="13"/>
                  </a:lnTo>
                  <a:lnTo>
                    <a:pt x="1228" y="2"/>
                  </a:lnTo>
                  <a:lnTo>
                    <a:pt x="1108" y="0"/>
                  </a:lnTo>
                  <a:lnTo>
                    <a:pt x="988" y="7"/>
                  </a:lnTo>
                  <a:lnTo>
                    <a:pt x="867" y="21"/>
                  </a:lnTo>
                  <a:lnTo>
                    <a:pt x="749" y="42"/>
                  </a:lnTo>
                  <a:lnTo>
                    <a:pt x="632" y="73"/>
                  </a:lnTo>
                  <a:lnTo>
                    <a:pt x="518" y="110"/>
                  </a:lnTo>
                  <a:lnTo>
                    <a:pt x="406" y="156"/>
                  </a:lnTo>
                  <a:lnTo>
                    <a:pt x="299" y="209"/>
                  </a:lnTo>
                  <a:lnTo>
                    <a:pt x="194" y="270"/>
                  </a:lnTo>
                  <a:lnTo>
                    <a:pt x="94" y="338"/>
                  </a:lnTo>
                  <a:lnTo>
                    <a:pt x="0" y="411"/>
                  </a:lnTo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52" name="Line 163"/>
            <p:cNvSpPr>
              <a:spLocks noChangeShapeType="1"/>
            </p:cNvSpPr>
            <p:nvPr/>
          </p:nvSpPr>
          <p:spPr bwMode="auto">
            <a:xfrm>
              <a:off x="4147" y="990"/>
              <a:ext cx="0" cy="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53" name="Line 164"/>
            <p:cNvSpPr>
              <a:spLocks noChangeShapeType="1"/>
            </p:cNvSpPr>
            <p:nvPr/>
          </p:nvSpPr>
          <p:spPr bwMode="auto">
            <a:xfrm>
              <a:off x="3132" y="902"/>
              <a:ext cx="0" cy="2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6354" name="Group 165"/>
            <p:cNvGrpSpPr>
              <a:grpSpLocks/>
            </p:cNvGrpSpPr>
            <p:nvPr/>
          </p:nvGrpSpPr>
          <p:grpSpPr bwMode="auto">
            <a:xfrm>
              <a:off x="3132" y="1132"/>
              <a:ext cx="0" cy="138"/>
              <a:chOff x="3132" y="1132"/>
              <a:chExt cx="0" cy="138"/>
            </a:xfrm>
          </p:grpSpPr>
          <p:sp>
            <p:nvSpPr>
              <p:cNvPr id="96417" name="Line 166"/>
              <p:cNvSpPr>
                <a:spLocks noChangeShapeType="1"/>
              </p:cNvSpPr>
              <p:nvPr/>
            </p:nvSpPr>
            <p:spPr bwMode="auto">
              <a:xfrm>
                <a:off x="3132" y="1132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8" name="Line 167"/>
              <p:cNvSpPr>
                <a:spLocks noChangeShapeType="1"/>
              </p:cNvSpPr>
              <p:nvPr/>
            </p:nvSpPr>
            <p:spPr bwMode="auto">
              <a:xfrm>
                <a:off x="3132" y="121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5" name="Group 168"/>
            <p:cNvGrpSpPr>
              <a:grpSpLocks/>
            </p:cNvGrpSpPr>
            <p:nvPr/>
          </p:nvGrpSpPr>
          <p:grpSpPr bwMode="auto">
            <a:xfrm>
              <a:off x="2962" y="1082"/>
              <a:ext cx="198" cy="167"/>
              <a:chOff x="2962" y="1082"/>
              <a:chExt cx="198" cy="167"/>
            </a:xfrm>
          </p:grpSpPr>
          <p:sp>
            <p:nvSpPr>
              <p:cNvPr id="96407" name="Freeform 169"/>
              <p:cNvSpPr>
                <a:spLocks/>
              </p:cNvSpPr>
              <p:nvPr/>
            </p:nvSpPr>
            <p:spPr bwMode="auto">
              <a:xfrm>
                <a:off x="3107" y="1082"/>
                <a:ext cx="53" cy="57"/>
              </a:xfrm>
              <a:custGeom>
                <a:avLst/>
                <a:gdLst>
                  <a:gd name="T0" fmla="*/ 6 w 110"/>
                  <a:gd name="T1" fmla="*/ 4 h 109"/>
                  <a:gd name="T2" fmla="*/ 6 w 110"/>
                  <a:gd name="T3" fmla="*/ 3 h 109"/>
                  <a:gd name="T4" fmla="*/ 5 w 110"/>
                  <a:gd name="T5" fmla="*/ 1 h 109"/>
                  <a:gd name="T6" fmla="*/ 4 w 110"/>
                  <a:gd name="T7" fmla="*/ 1 h 109"/>
                  <a:gd name="T8" fmla="*/ 3 w 110"/>
                  <a:gd name="T9" fmla="*/ 0 h 109"/>
                  <a:gd name="T10" fmla="*/ 2 w 110"/>
                  <a:gd name="T11" fmla="*/ 1 h 109"/>
                  <a:gd name="T12" fmla="*/ 1 w 110"/>
                  <a:gd name="T13" fmla="*/ 1 h 109"/>
                  <a:gd name="T14" fmla="*/ 0 w 110"/>
                  <a:gd name="T15" fmla="*/ 3 h 109"/>
                  <a:gd name="T16" fmla="*/ 0 w 110"/>
                  <a:gd name="T17" fmla="*/ 4 h 109"/>
                  <a:gd name="T18" fmla="*/ 0 w 110"/>
                  <a:gd name="T19" fmla="*/ 6 h 109"/>
                  <a:gd name="T20" fmla="*/ 1 w 110"/>
                  <a:gd name="T21" fmla="*/ 7 h 109"/>
                  <a:gd name="T22" fmla="*/ 2 w 110"/>
                  <a:gd name="T23" fmla="*/ 8 h 109"/>
                  <a:gd name="T24" fmla="*/ 3 w 110"/>
                  <a:gd name="T25" fmla="*/ 8 h 109"/>
                  <a:gd name="T26" fmla="*/ 4 w 110"/>
                  <a:gd name="T27" fmla="*/ 8 h 109"/>
                  <a:gd name="T28" fmla="*/ 5 w 110"/>
                  <a:gd name="T29" fmla="*/ 7 h 109"/>
                  <a:gd name="T30" fmla="*/ 6 w 110"/>
                  <a:gd name="T31" fmla="*/ 6 h 109"/>
                  <a:gd name="T32" fmla="*/ 6 w 110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09">
                    <a:moveTo>
                      <a:pt x="110" y="54"/>
                    </a:moveTo>
                    <a:lnTo>
                      <a:pt x="105" y="34"/>
                    </a:lnTo>
                    <a:lnTo>
                      <a:pt x="94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6" y="105"/>
                    </a:lnTo>
                    <a:lnTo>
                      <a:pt x="94" y="93"/>
                    </a:lnTo>
                    <a:lnTo>
                      <a:pt x="105" y="76"/>
                    </a:lnTo>
                    <a:lnTo>
                      <a:pt x="110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8" name="Line 170"/>
              <p:cNvSpPr>
                <a:spLocks noChangeShapeType="1"/>
              </p:cNvSpPr>
              <p:nvPr/>
            </p:nvSpPr>
            <p:spPr bwMode="auto">
              <a:xfrm>
                <a:off x="2994" y="1125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9" name="Freeform 171"/>
              <p:cNvSpPr>
                <a:spLocks/>
              </p:cNvSpPr>
              <p:nvPr/>
            </p:nvSpPr>
            <p:spPr bwMode="auto">
              <a:xfrm>
                <a:off x="2997" y="1125"/>
                <a:ext cx="29" cy="57"/>
              </a:xfrm>
              <a:custGeom>
                <a:avLst/>
                <a:gdLst>
                  <a:gd name="T0" fmla="*/ 0 w 55"/>
                  <a:gd name="T1" fmla="*/ 8 h 110"/>
                  <a:gd name="T2" fmla="*/ 1 w 55"/>
                  <a:gd name="T3" fmla="*/ 8 h 110"/>
                  <a:gd name="T4" fmla="*/ 2 w 55"/>
                  <a:gd name="T5" fmla="*/ 7 h 110"/>
                  <a:gd name="T6" fmla="*/ 3 w 55"/>
                  <a:gd name="T7" fmla="*/ 6 h 110"/>
                  <a:gd name="T8" fmla="*/ 4 w 55"/>
                  <a:gd name="T9" fmla="*/ 5 h 110"/>
                  <a:gd name="T10" fmla="*/ 4 w 55"/>
                  <a:gd name="T11" fmla="*/ 4 h 110"/>
                  <a:gd name="T12" fmla="*/ 4 w 55"/>
                  <a:gd name="T13" fmla="*/ 3 h 110"/>
                  <a:gd name="T14" fmla="*/ 4 w 55"/>
                  <a:gd name="T15" fmla="*/ 2 h 110"/>
                  <a:gd name="T16" fmla="*/ 4 w 55"/>
                  <a:gd name="T17" fmla="*/ 1 h 110"/>
                  <a:gd name="T18" fmla="*/ 3 w 55"/>
                  <a:gd name="T19" fmla="*/ 1 h 110"/>
                  <a:gd name="T20" fmla="*/ 2 w 55"/>
                  <a:gd name="T21" fmla="*/ 0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10">
                    <a:moveTo>
                      <a:pt x="0" y="110"/>
                    </a:moveTo>
                    <a:lnTo>
                      <a:pt x="12" y="107"/>
                    </a:lnTo>
                    <a:lnTo>
                      <a:pt x="24" y="99"/>
                    </a:lnTo>
                    <a:lnTo>
                      <a:pt x="36" y="86"/>
                    </a:lnTo>
                    <a:lnTo>
                      <a:pt x="46" y="71"/>
                    </a:lnTo>
                    <a:lnTo>
                      <a:pt x="52" y="54"/>
                    </a:lnTo>
                    <a:lnTo>
                      <a:pt x="55" y="38"/>
                    </a:lnTo>
                    <a:lnTo>
                      <a:pt x="53" y="23"/>
                    </a:lnTo>
                    <a:lnTo>
                      <a:pt x="49" y="11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0" name="Line 172"/>
              <p:cNvSpPr>
                <a:spLocks noChangeShapeType="1"/>
              </p:cNvSpPr>
              <p:nvPr/>
            </p:nvSpPr>
            <p:spPr bwMode="auto">
              <a:xfrm flipH="1">
                <a:off x="2990" y="1182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1" name="Freeform 173"/>
              <p:cNvSpPr>
                <a:spLocks/>
              </p:cNvSpPr>
              <p:nvPr/>
            </p:nvSpPr>
            <p:spPr bwMode="auto">
              <a:xfrm>
                <a:off x="2997" y="1182"/>
                <a:ext cx="14" cy="28"/>
              </a:xfrm>
              <a:custGeom>
                <a:avLst/>
                <a:gdLst>
                  <a:gd name="T0" fmla="*/ 2 w 26"/>
                  <a:gd name="T1" fmla="*/ 4 h 54"/>
                  <a:gd name="T2" fmla="*/ 2 w 26"/>
                  <a:gd name="T3" fmla="*/ 3 h 54"/>
                  <a:gd name="T4" fmla="*/ 2 w 26"/>
                  <a:gd name="T5" fmla="*/ 2 h 54"/>
                  <a:gd name="T6" fmla="*/ 2 w 26"/>
                  <a:gd name="T7" fmla="*/ 1 h 54"/>
                  <a:gd name="T8" fmla="*/ 1 w 26"/>
                  <a:gd name="T9" fmla="*/ 1 h 54"/>
                  <a:gd name="T10" fmla="*/ 0 w 26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4">
                    <a:moveTo>
                      <a:pt x="23" y="54"/>
                    </a:moveTo>
                    <a:lnTo>
                      <a:pt x="26" y="37"/>
                    </a:lnTo>
                    <a:lnTo>
                      <a:pt x="24" y="22"/>
                    </a:lnTo>
                    <a:lnTo>
                      <a:pt x="19" y="9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2" name="Line 174"/>
              <p:cNvSpPr>
                <a:spLocks noChangeShapeType="1"/>
              </p:cNvSpPr>
              <p:nvPr/>
            </p:nvSpPr>
            <p:spPr bwMode="auto">
              <a:xfrm flipH="1">
                <a:off x="3008" y="1210"/>
                <a:ext cx="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3" name="Freeform 175"/>
              <p:cNvSpPr>
                <a:spLocks/>
              </p:cNvSpPr>
              <p:nvPr/>
            </p:nvSpPr>
            <p:spPr bwMode="auto">
              <a:xfrm>
                <a:off x="2980" y="1224"/>
                <a:ext cx="28" cy="25"/>
              </a:xfrm>
              <a:custGeom>
                <a:avLst/>
                <a:gdLst>
                  <a:gd name="T0" fmla="*/ 0 w 53"/>
                  <a:gd name="T1" fmla="*/ 2 h 55"/>
                  <a:gd name="T2" fmla="*/ 1 w 53"/>
                  <a:gd name="T3" fmla="*/ 2 h 55"/>
                  <a:gd name="T4" fmla="*/ 2 w 53"/>
                  <a:gd name="T5" fmla="*/ 2 h 55"/>
                  <a:gd name="T6" fmla="*/ 3 w 53"/>
                  <a:gd name="T7" fmla="*/ 1 h 55"/>
                  <a:gd name="T8" fmla="*/ 4 w 53"/>
                  <a:gd name="T9" fmla="*/ 1 h 55"/>
                  <a:gd name="T10" fmla="*/ 4 w 53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lnTo>
                      <a:pt x="13" y="52"/>
                    </a:lnTo>
                    <a:lnTo>
                      <a:pt x="25" y="44"/>
                    </a:lnTo>
                    <a:lnTo>
                      <a:pt x="37" y="33"/>
                    </a:lnTo>
                    <a:lnTo>
                      <a:pt x="47" y="17"/>
                    </a:lnTo>
                    <a:lnTo>
                      <a:pt x="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4" name="Line 176"/>
              <p:cNvSpPr>
                <a:spLocks noChangeShapeType="1"/>
              </p:cNvSpPr>
              <p:nvPr/>
            </p:nvSpPr>
            <p:spPr bwMode="auto">
              <a:xfrm flipH="1">
                <a:off x="2962" y="124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5" name="Line 177"/>
              <p:cNvSpPr>
                <a:spLocks noChangeShapeType="1"/>
              </p:cNvSpPr>
              <p:nvPr/>
            </p:nvSpPr>
            <p:spPr bwMode="auto">
              <a:xfrm flipV="1">
                <a:off x="3054" y="1125"/>
                <a:ext cx="11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16" name="Line 178"/>
              <p:cNvSpPr>
                <a:spLocks noChangeShapeType="1"/>
              </p:cNvSpPr>
              <p:nvPr/>
            </p:nvSpPr>
            <p:spPr bwMode="auto">
              <a:xfrm flipH="1">
                <a:off x="3079" y="1125"/>
                <a:ext cx="1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6" name="Group 179"/>
            <p:cNvGrpSpPr>
              <a:grpSpLocks/>
            </p:cNvGrpSpPr>
            <p:nvPr/>
          </p:nvGrpSpPr>
          <p:grpSpPr bwMode="auto">
            <a:xfrm>
              <a:off x="3107" y="1217"/>
              <a:ext cx="223" cy="127"/>
              <a:chOff x="3107" y="1217"/>
              <a:chExt cx="223" cy="127"/>
            </a:xfrm>
          </p:grpSpPr>
          <p:sp>
            <p:nvSpPr>
              <p:cNvPr id="96402" name="Freeform 180"/>
              <p:cNvSpPr>
                <a:spLocks/>
              </p:cNvSpPr>
              <p:nvPr/>
            </p:nvSpPr>
            <p:spPr bwMode="auto">
              <a:xfrm>
                <a:off x="3107" y="1242"/>
                <a:ext cx="53" cy="56"/>
              </a:xfrm>
              <a:custGeom>
                <a:avLst/>
                <a:gdLst>
                  <a:gd name="T0" fmla="*/ 6 w 110"/>
                  <a:gd name="T1" fmla="*/ 4 h 110"/>
                  <a:gd name="T2" fmla="*/ 6 w 110"/>
                  <a:gd name="T3" fmla="*/ 3 h 110"/>
                  <a:gd name="T4" fmla="*/ 5 w 110"/>
                  <a:gd name="T5" fmla="*/ 1 h 110"/>
                  <a:gd name="T6" fmla="*/ 4 w 110"/>
                  <a:gd name="T7" fmla="*/ 1 h 110"/>
                  <a:gd name="T8" fmla="*/ 3 w 110"/>
                  <a:gd name="T9" fmla="*/ 0 h 110"/>
                  <a:gd name="T10" fmla="*/ 2 w 110"/>
                  <a:gd name="T11" fmla="*/ 1 h 110"/>
                  <a:gd name="T12" fmla="*/ 1 w 110"/>
                  <a:gd name="T13" fmla="*/ 1 h 110"/>
                  <a:gd name="T14" fmla="*/ 0 w 110"/>
                  <a:gd name="T15" fmla="*/ 3 h 110"/>
                  <a:gd name="T16" fmla="*/ 0 w 110"/>
                  <a:gd name="T17" fmla="*/ 4 h 110"/>
                  <a:gd name="T18" fmla="*/ 0 w 110"/>
                  <a:gd name="T19" fmla="*/ 5 h 110"/>
                  <a:gd name="T20" fmla="*/ 1 w 110"/>
                  <a:gd name="T21" fmla="*/ 6 h 110"/>
                  <a:gd name="T22" fmla="*/ 2 w 110"/>
                  <a:gd name="T23" fmla="*/ 7 h 110"/>
                  <a:gd name="T24" fmla="*/ 3 w 110"/>
                  <a:gd name="T25" fmla="*/ 8 h 110"/>
                  <a:gd name="T26" fmla="*/ 4 w 110"/>
                  <a:gd name="T27" fmla="*/ 7 h 110"/>
                  <a:gd name="T28" fmla="*/ 5 w 110"/>
                  <a:gd name="T29" fmla="*/ 6 h 110"/>
                  <a:gd name="T30" fmla="*/ 6 w 110"/>
                  <a:gd name="T31" fmla="*/ 5 h 110"/>
                  <a:gd name="T32" fmla="*/ 6 w 110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10">
                    <a:moveTo>
                      <a:pt x="110" y="56"/>
                    </a:moveTo>
                    <a:lnTo>
                      <a:pt x="105" y="34"/>
                    </a:lnTo>
                    <a:lnTo>
                      <a:pt x="94" y="16"/>
                    </a:lnTo>
                    <a:lnTo>
                      <a:pt x="76" y="5"/>
                    </a:lnTo>
                    <a:lnTo>
                      <a:pt x="54" y="0"/>
                    </a:lnTo>
                    <a:lnTo>
                      <a:pt x="34" y="5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6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4" y="106"/>
                    </a:lnTo>
                    <a:lnTo>
                      <a:pt x="54" y="110"/>
                    </a:lnTo>
                    <a:lnTo>
                      <a:pt x="76" y="106"/>
                    </a:lnTo>
                    <a:lnTo>
                      <a:pt x="94" y="94"/>
                    </a:lnTo>
                    <a:lnTo>
                      <a:pt x="105" y="76"/>
                    </a:lnTo>
                    <a:lnTo>
                      <a:pt x="110" y="5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3" name="Freeform 181"/>
              <p:cNvSpPr>
                <a:spLocks/>
              </p:cNvSpPr>
              <p:nvPr/>
            </p:nvSpPr>
            <p:spPr bwMode="auto">
              <a:xfrm>
                <a:off x="3195" y="1217"/>
                <a:ext cx="50" cy="99"/>
              </a:xfrm>
              <a:custGeom>
                <a:avLst/>
                <a:gdLst>
                  <a:gd name="T0" fmla="*/ 7 w 95"/>
                  <a:gd name="T1" fmla="*/ 0 h 191"/>
                  <a:gd name="T2" fmla="*/ 0 w 95"/>
                  <a:gd name="T3" fmla="*/ 13 h 191"/>
                  <a:gd name="T4" fmla="*/ 7 w 95"/>
                  <a:gd name="T5" fmla="*/ 13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91">
                    <a:moveTo>
                      <a:pt x="89" y="0"/>
                    </a:moveTo>
                    <a:lnTo>
                      <a:pt x="0" y="191"/>
                    </a:lnTo>
                    <a:lnTo>
                      <a:pt x="95" y="1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4" name="Line 182"/>
              <p:cNvSpPr>
                <a:spLocks noChangeShapeType="1"/>
              </p:cNvSpPr>
              <p:nvPr/>
            </p:nvSpPr>
            <p:spPr bwMode="auto">
              <a:xfrm flipH="1">
                <a:off x="3224" y="1288"/>
                <a:ext cx="14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5" name="Line 183"/>
              <p:cNvSpPr>
                <a:spLocks noChangeShapeType="1"/>
              </p:cNvSpPr>
              <p:nvPr/>
            </p:nvSpPr>
            <p:spPr bwMode="auto">
              <a:xfrm flipV="1">
                <a:off x="3291" y="121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6" name="Line 184"/>
              <p:cNvSpPr>
                <a:spLocks noChangeShapeType="1"/>
              </p:cNvSpPr>
              <p:nvPr/>
            </p:nvSpPr>
            <p:spPr bwMode="auto">
              <a:xfrm flipH="1">
                <a:off x="3316" y="121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7" name="Group 185"/>
            <p:cNvGrpSpPr>
              <a:grpSpLocks/>
            </p:cNvGrpSpPr>
            <p:nvPr/>
          </p:nvGrpSpPr>
          <p:grpSpPr bwMode="auto">
            <a:xfrm>
              <a:off x="3411" y="856"/>
              <a:ext cx="181" cy="202"/>
              <a:chOff x="3411" y="856"/>
              <a:chExt cx="181" cy="202"/>
            </a:xfrm>
          </p:grpSpPr>
          <p:sp>
            <p:nvSpPr>
              <p:cNvPr id="96396" name="Freeform 186"/>
              <p:cNvSpPr>
                <a:spLocks/>
              </p:cNvSpPr>
              <p:nvPr/>
            </p:nvSpPr>
            <p:spPr bwMode="auto">
              <a:xfrm>
                <a:off x="3539" y="856"/>
                <a:ext cx="53" cy="53"/>
              </a:xfrm>
              <a:custGeom>
                <a:avLst/>
                <a:gdLst>
                  <a:gd name="T0" fmla="*/ 6 w 109"/>
                  <a:gd name="T1" fmla="*/ 3 h 108"/>
                  <a:gd name="T2" fmla="*/ 6 w 109"/>
                  <a:gd name="T3" fmla="*/ 2 h 108"/>
                  <a:gd name="T4" fmla="*/ 5 w 109"/>
                  <a:gd name="T5" fmla="*/ 1 h 108"/>
                  <a:gd name="T6" fmla="*/ 4 w 109"/>
                  <a:gd name="T7" fmla="*/ 0 h 108"/>
                  <a:gd name="T8" fmla="*/ 3 w 109"/>
                  <a:gd name="T9" fmla="*/ 0 h 108"/>
                  <a:gd name="T10" fmla="*/ 2 w 109"/>
                  <a:gd name="T11" fmla="*/ 0 h 108"/>
                  <a:gd name="T12" fmla="*/ 1 w 109"/>
                  <a:gd name="T13" fmla="*/ 1 h 108"/>
                  <a:gd name="T14" fmla="*/ 0 w 109"/>
                  <a:gd name="T15" fmla="*/ 2 h 108"/>
                  <a:gd name="T16" fmla="*/ 0 w 109"/>
                  <a:gd name="T17" fmla="*/ 3 h 108"/>
                  <a:gd name="T18" fmla="*/ 0 w 109"/>
                  <a:gd name="T19" fmla="*/ 4 h 108"/>
                  <a:gd name="T20" fmla="*/ 1 w 109"/>
                  <a:gd name="T21" fmla="*/ 5 h 108"/>
                  <a:gd name="T22" fmla="*/ 2 w 109"/>
                  <a:gd name="T23" fmla="*/ 6 h 108"/>
                  <a:gd name="T24" fmla="*/ 3 w 109"/>
                  <a:gd name="T25" fmla="*/ 6 h 108"/>
                  <a:gd name="T26" fmla="*/ 4 w 109"/>
                  <a:gd name="T27" fmla="*/ 6 h 108"/>
                  <a:gd name="T28" fmla="*/ 5 w 109"/>
                  <a:gd name="T29" fmla="*/ 5 h 108"/>
                  <a:gd name="T30" fmla="*/ 6 w 109"/>
                  <a:gd name="T31" fmla="*/ 4 h 108"/>
                  <a:gd name="T32" fmla="*/ 6 w 109"/>
                  <a:gd name="T33" fmla="*/ 3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8">
                    <a:moveTo>
                      <a:pt x="109" y="54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6" y="92"/>
                    </a:lnTo>
                    <a:lnTo>
                      <a:pt x="33" y="105"/>
                    </a:lnTo>
                    <a:lnTo>
                      <a:pt x="54" y="108"/>
                    </a:lnTo>
                    <a:lnTo>
                      <a:pt x="76" y="105"/>
                    </a:lnTo>
                    <a:lnTo>
                      <a:pt x="93" y="92"/>
                    </a:lnTo>
                    <a:lnTo>
                      <a:pt x="104" y="75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7" name="Freeform 187"/>
              <p:cNvSpPr>
                <a:spLocks/>
              </p:cNvSpPr>
              <p:nvPr/>
            </p:nvSpPr>
            <p:spPr bwMode="auto">
              <a:xfrm>
                <a:off x="3440" y="934"/>
                <a:ext cx="24" cy="21"/>
              </a:xfrm>
              <a:custGeom>
                <a:avLst/>
                <a:gdLst>
                  <a:gd name="T0" fmla="*/ 3 w 49"/>
                  <a:gd name="T1" fmla="*/ 0 h 41"/>
                  <a:gd name="T2" fmla="*/ 2 w 49"/>
                  <a:gd name="T3" fmla="*/ 1 h 41"/>
                  <a:gd name="T4" fmla="*/ 1 w 49"/>
                  <a:gd name="T5" fmla="*/ 1 h 41"/>
                  <a:gd name="T6" fmla="*/ 0 w 49"/>
                  <a:gd name="T7" fmla="*/ 2 h 41"/>
                  <a:gd name="T8" fmla="*/ 0 w 49"/>
                  <a:gd name="T9" fmla="*/ 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9" y="0"/>
                    </a:moveTo>
                    <a:lnTo>
                      <a:pt x="35" y="3"/>
                    </a:lnTo>
                    <a:lnTo>
                      <a:pt x="22" y="12"/>
                    </a:lnTo>
                    <a:lnTo>
                      <a:pt x="10" y="24"/>
                    </a:lnTo>
                    <a:lnTo>
                      <a:pt x="0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8" name="Freeform 188"/>
              <p:cNvSpPr>
                <a:spLocks/>
              </p:cNvSpPr>
              <p:nvPr/>
            </p:nvSpPr>
            <p:spPr bwMode="auto">
              <a:xfrm>
                <a:off x="3464" y="934"/>
                <a:ext cx="15" cy="42"/>
              </a:xfrm>
              <a:custGeom>
                <a:avLst/>
                <a:gdLst>
                  <a:gd name="T0" fmla="*/ 1 w 27"/>
                  <a:gd name="T1" fmla="*/ 6 h 83"/>
                  <a:gd name="T2" fmla="*/ 2 w 27"/>
                  <a:gd name="T3" fmla="*/ 5 h 83"/>
                  <a:gd name="T4" fmla="*/ 2 w 27"/>
                  <a:gd name="T5" fmla="*/ 4 h 83"/>
                  <a:gd name="T6" fmla="*/ 2 w 27"/>
                  <a:gd name="T7" fmla="*/ 3 h 83"/>
                  <a:gd name="T8" fmla="*/ 2 w 27"/>
                  <a:gd name="T9" fmla="*/ 2 h 83"/>
                  <a:gd name="T10" fmla="*/ 2 w 27"/>
                  <a:gd name="T11" fmla="*/ 1 h 83"/>
                  <a:gd name="T12" fmla="*/ 1 w 27"/>
                  <a:gd name="T13" fmla="*/ 1 h 83"/>
                  <a:gd name="T14" fmla="*/ 0 w 27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83">
                    <a:moveTo>
                      <a:pt x="10" y="83"/>
                    </a:moveTo>
                    <a:lnTo>
                      <a:pt x="18" y="68"/>
                    </a:lnTo>
                    <a:lnTo>
                      <a:pt x="25" y="52"/>
                    </a:lnTo>
                    <a:lnTo>
                      <a:pt x="27" y="35"/>
                    </a:lnTo>
                    <a:lnTo>
                      <a:pt x="25" y="21"/>
                    </a:lnTo>
                    <a:lnTo>
                      <a:pt x="19" y="10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9" name="Freeform 189"/>
              <p:cNvSpPr>
                <a:spLocks/>
              </p:cNvSpPr>
              <p:nvPr/>
            </p:nvSpPr>
            <p:spPr bwMode="auto">
              <a:xfrm>
                <a:off x="3411" y="976"/>
                <a:ext cx="57" cy="82"/>
              </a:xfrm>
              <a:custGeom>
                <a:avLst/>
                <a:gdLst>
                  <a:gd name="T0" fmla="*/ 8 w 114"/>
                  <a:gd name="T1" fmla="*/ 0 h 163"/>
                  <a:gd name="T2" fmla="*/ 0 w 114"/>
                  <a:gd name="T3" fmla="*/ 11 h 163"/>
                  <a:gd name="T4" fmla="*/ 5 w 114"/>
                  <a:gd name="T5" fmla="*/ 11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3">
                    <a:moveTo>
                      <a:pt x="114" y="0"/>
                    </a:moveTo>
                    <a:lnTo>
                      <a:pt x="0" y="163"/>
                    </a:lnTo>
                    <a:lnTo>
                      <a:pt x="76" y="1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0" name="Line 190"/>
              <p:cNvSpPr>
                <a:spLocks noChangeShapeType="1"/>
              </p:cNvSpPr>
              <p:nvPr/>
            </p:nvSpPr>
            <p:spPr bwMode="auto">
              <a:xfrm flipV="1">
                <a:off x="3503" y="934"/>
                <a:ext cx="15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401" name="Line 191"/>
              <p:cNvSpPr>
                <a:spLocks noChangeShapeType="1"/>
              </p:cNvSpPr>
              <p:nvPr/>
            </p:nvSpPr>
            <p:spPr bwMode="auto">
              <a:xfrm flipH="1">
                <a:off x="3528" y="934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8" name="Group 192"/>
            <p:cNvGrpSpPr>
              <a:grpSpLocks/>
            </p:cNvGrpSpPr>
            <p:nvPr/>
          </p:nvGrpSpPr>
          <p:grpSpPr bwMode="auto">
            <a:xfrm>
              <a:off x="3539" y="842"/>
              <a:ext cx="212" cy="187"/>
              <a:chOff x="3539" y="842"/>
              <a:chExt cx="212" cy="187"/>
            </a:xfrm>
          </p:grpSpPr>
          <p:sp>
            <p:nvSpPr>
              <p:cNvPr id="96392" name="Freeform 193"/>
              <p:cNvSpPr>
                <a:spLocks/>
              </p:cNvSpPr>
              <p:nvPr/>
            </p:nvSpPr>
            <p:spPr bwMode="auto">
              <a:xfrm>
                <a:off x="3539" y="842"/>
                <a:ext cx="53" cy="56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1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5 h 109"/>
                  <a:gd name="T20" fmla="*/ 1 w 109"/>
                  <a:gd name="T21" fmla="*/ 7 h 109"/>
                  <a:gd name="T22" fmla="*/ 2 w 109"/>
                  <a:gd name="T23" fmla="*/ 7 h 109"/>
                  <a:gd name="T24" fmla="*/ 3 w 109"/>
                  <a:gd name="T25" fmla="*/ 8 h 109"/>
                  <a:gd name="T26" fmla="*/ 4 w 109"/>
                  <a:gd name="T27" fmla="*/ 7 h 109"/>
                  <a:gd name="T28" fmla="*/ 5 w 109"/>
                  <a:gd name="T29" fmla="*/ 7 h 109"/>
                  <a:gd name="T30" fmla="*/ 6 w 109"/>
                  <a:gd name="T31" fmla="*/ 5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6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3" name="Freeform 194"/>
              <p:cNvSpPr>
                <a:spLocks/>
              </p:cNvSpPr>
              <p:nvPr/>
            </p:nvSpPr>
            <p:spPr bwMode="auto">
              <a:xfrm>
                <a:off x="3624" y="906"/>
                <a:ext cx="67" cy="123"/>
              </a:xfrm>
              <a:custGeom>
                <a:avLst/>
                <a:gdLst>
                  <a:gd name="T0" fmla="*/ 0 w 132"/>
                  <a:gd name="T1" fmla="*/ 16 h 245"/>
                  <a:gd name="T2" fmla="*/ 3 w 132"/>
                  <a:gd name="T3" fmla="*/ 16 h 245"/>
                  <a:gd name="T4" fmla="*/ 4 w 132"/>
                  <a:gd name="T5" fmla="*/ 16 h 245"/>
                  <a:gd name="T6" fmla="*/ 4 w 132"/>
                  <a:gd name="T7" fmla="*/ 15 h 245"/>
                  <a:gd name="T8" fmla="*/ 5 w 132"/>
                  <a:gd name="T9" fmla="*/ 14 h 245"/>
                  <a:gd name="T10" fmla="*/ 6 w 132"/>
                  <a:gd name="T11" fmla="*/ 13 h 245"/>
                  <a:gd name="T12" fmla="*/ 6 w 132"/>
                  <a:gd name="T13" fmla="*/ 12 h 245"/>
                  <a:gd name="T14" fmla="*/ 7 w 132"/>
                  <a:gd name="T15" fmla="*/ 11 h 245"/>
                  <a:gd name="T16" fmla="*/ 7 w 132"/>
                  <a:gd name="T17" fmla="*/ 10 h 245"/>
                  <a:gd name="T18" fmla="*/ 7 w 132"/>
                  <a:gd name="T19" fmla="*/ 9 h 245"/>
                  <a:gd name="T20" fmla="*/ 6 w 132"/>
                  <a:gd name="T21" fmla="*/ 8 h 245"/>
                  <a:gd name="T22" fmla="*/ 6 w 132"/>
                  <a:gd name="T23" fmla="*/ 7 h 245"/>
                  <a:gd name="T24" fmla="*/ 5 w 132"/>
                  <a:gd name="T25" fmla="*/ 7 h 245"/>
                  <a:gd name="T26" fmla="*/ 3 w 132"/>
                  <a:gd name="T27" fmla="*/ 7 h 245"/>
                  <a:gd name="T28" fmla="*/ 5 w 132"/>
                  <a:gd name="T29" fmla="*/ 0 h 245"/>
                  <a:gd name="T30" fmla="*/ 9 w 132"/>
                  <a:gd name="T31" fmla="*/ 0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245">
                    <a:moveTo>
                      <a:pt x="0" y="245"/>
                    </a:moveTo>
                    <a:lnTo>
                      <a:pt x="39" y="245"/>
                    </a:lnTo>
                    <a:lnTo>
                      <a:pt x="50" y="243"/>
                    </a:lnTo>
                    <a:lnTo>
                      <a:pt x="63" y="236"/>
                    </a:lnTo>
                    <a:lnTo>
                      <a:pt x="75" y="223"/>
                    </a:lnTo>
                    <a:lnTo>
                      <a:pt x="84" y="208"/>
                    </a:lnTo>
                    <a:lnTo>
                      <a:pt x="91" y="191"/>
                    </a:lnTo>
                    <a:lnTo>
                      <a:pt x="98" y="164"/>
                    </a:lnTo>
                    <a:lnTo>
                      <a:pt x="101" y="147"/>
                    </a:lnTo>
                    <a:lnTo>
                      <a:pt x="99" y="131"/>
                    </a:lnTo>
                    <a:lnTo>
                      <a:pt x="94" y="120"/>
                    </a:lnTo>
                    <a:lnTo>
                      <a:pt x="85" y="112"/>
                    </a:lnTo>
                    <a:lnTo>
                      <a:pt x="75" y="109"/>
                    </a:lnTo>
                    <a:lnTo>
                      <a:pt x="36" y="109"/>
                    </a:lnTo>
                    <a:lnTo>
                      <a:pt x="66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4" name="Line 195"/>
              <p:cNvSpPr>
                <a:spLocks noChangeShapeType="1"/>
              </p:cNvSpPr>
              <p:nvPr/>
            </p:nvSpPr>
            <p:spPr bwMode="auto">
              <a:xfrm flipV="1">
                <a:off x="3716" y="906"/>
                <a:ext cx="14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5" name="Line 196"/>
              <p:cNvSpPr>
                <a:spLocks noChangeShapeType="1"/>
              </p:cNvSpPr>
              <p:nvPr/>
            </p:nvSpPr>
            <p:spPr bwMode="auto">
              <a:xfrm flipH="1">
                <a:off x="3740" y="906"/>
                <a:ext cx="11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59" name="Group 197"/>
            <p:cNvGrpSpPr>
              <a:grpSpLocks/>
            </p:cNvGrpSpPr>
            <p:nvPr/>
          </p:nvGrpSpPr>
          <p:grpSpPr bwMode="auto">
            <a:xfrm>
              <a:off x="1132" y="3362"/>
              <a:ext cx="152" cy="191"/>
              <a:chOff x="1132" y="3362"/>
              <a:chExt cx="152" cy="191"/>
            </a:xfrm>
          </p:grpSpPr>
          <p:sp>
            <p:nvSpPr>
              <p:cNvPr id="96390" name="Freeform 198"/>
              <p:cNvSpPr>
                <a:spLocks/>
              </p:cNvSpPr>
              <p:nvPr/>
            </p:nvSpPr>
            <p:spPr bwMode="auto">
              <a:xfrm>
                <a:off x="1231" y="3496"/>
                <a:ext cx="53" cy="57"/>
              </a:xfrm>
              <a:custGeom>
                <a:avLst/>
                <a:gdLst>
                  <a:gd name="T0" fmla="*/ 6 w 110"/>
                  <a:gd name="T1" fmla="*/ 4 h 109"/>
                  <a:gd name="T2" fmla="*/ 6 w 110"/>
                  <a:gd name="T3" fmla="*/ 3 h 109"/>
                  <a:gd name="T4" fmla="*/ 5 w 110"/>
                  <a:gd name="T5" fmla="*/ 1 h 109"/>
                  <a:gd name="T6" fmla="*/ 4 w 110"/>
                  <a:gd name="T7" fmla="*/ 1 h 109"/>
                  <a:gd name="T8" fmla="*/ 3 w 110"/>
                  <a:gd name="T9" fmla="*/ 0 h 109"/>
                  <a:gd name="T10" fmla="*/ 2 w 110"/>
                  <a:gd name="T11" fmla="*/ 1 h 109"/>
                  <a:gd name="T12" fmla="*/ 1 w 110"/>
                  <a:gd name="T13" fmla="*/ 1 h 109"/>
                  <a:gd name="T14" fmla="*/ 0 w 110"/>
                  <a:gd name="T15" fmla="*/ 3 h 109"/>
                  <a:gd name="T16" fmla="*/ 0 w 110"/>
                  <a:gd name="T17" fmla="*/ 4 h 109"/>
                  <a:gd name="T18" fmla="*/ 0 w 110"/>
                  <a:gd name="T19" fmla="*/ 5 h 109"/>
                  <a:gd name="T20" fmla="*/ 1 w 110"/>
                  <a:gd name="T21" fmla="*/ 7 h 109"/>
                  <a:gd name="T22" fmla="*/ 2 w 110"/>
                  <a:gd name="T23" fmla="*/ 8 h 109"/>
                  <a:gd name="T24" fmla="*/ 3 w 110"/>
                  <a:gd name="T25" fmla="*/ 8 h 109"/>
                  <a:gd name="T26" fmla="*/ 4 w 110"/>
                  <a:gd name="T27" fmla="*/ 8 h 109"/>
                  <a:gd name="T28" fmla="*/ 5 w 110"/>
                  <a:gd name="T29" fmla="*/ 7 h 109"/>
                  <a:gd name="T30" fmla="*/ 6 w 110"/>
                  <a:gd name="T31" fmla="*/ 5 h 109"/>
                  <a:gd name="T32" fmla="*/ 6 w 110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09">
                    <a:moveTo>
                      <a:pt x="110" y="55"/>
                    </a:moveTo>
                    <a:lnTo>
                      <a:pt x="106" y="33"/>
                    </a:lnTo>
                    <a:lnTo>
                      <a:pt x="94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5"/>
                    </a:lnTo>
                    <a:lnTo>
                      <a:pt x="4" y="75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6" y="105"/>
                    </a:lnTo>
                    <a:lnTo>
                      <a:pt x="94" y="93"/>
                    </a:lnTo>
                    <a:lnTo>
                      <a:pt x="106" y="75"/>
                    </a:lnTo>
                    <a:lnTo>
                      <a:pt x="110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91" name="Freeform 199"/>
              <p:cNvSpPr>
                <a:spLocks/>
              </p:cNvSpPr>
              <p:nvPr/>
            </p:nvSpPr>
            <p:spPr bwMode="auto">
              <a:xfrm>
                <a:off x="1132" y="3362"/>
                <a:ext cx="64" cy="145"/>
              </a:xfrm>
              <a:custGeom>
                <a:avLst/>
                <a:gdLst>
                  <a:gd name="T0" fmla="*/ 8 w 130"/>
                  <a:gd name="T1" fmla="*/ 0 h 286"/>
                  <a:gd name="T2" fmla="*/ 6 w 130"/>
                  <a:gd name="T3" fmla="*/ 1 h 286"/>
                  <a:gd name="T4" fmla="*/ 5 w 130"/>
                  <a:gd name="T5" fmla="*/ 2 h 286"/>
                  <a:gd name="T6" fmla="*/ 4 w 130"/>
                  <a:gd name="T7" fmla="*/ 4 h 286"/>
                  <a:gd name="T8" fmla="*/ 3 w 130"/>
                  <a:gd name="T9" fmla="*/ 5 h 286"/>
                  <a:gd name="T10" fmla="*/ 2 w 130"/>
                  <a:gd name="T11" fmla="*/ 7 h 286"/>
                  <a:gd name="T12" fmla="*/ 1 w 130"/>
                  <a:gd name="T13" fmla="*/ 9 h 286"/>
                  <a:gd name="T14" fmla="*/ 0 w 130"/>
                  <a:gd name="T15" fmla="*/ 15 h 286"/>
                  <a:gd name="T16" fmla="*/ 0 w 130"/>
                  <a:gd name="T17" fmla="*/ 16 h 286"/>
                  <a:gd name="T18" fmla="*/ 0 w 130"/>
                  <a:gd name="T19" fmla="*/ 17 h 286"/>
                  <a:gd name="T20" fmla="*/ 0 w 130"/>
                  <a:gd name="T21" fmla="*/ 18 h 286"/>
                  <a:gd name="T22" fmla="*/ 1 w 130"/>
                  <a:gd name="T23" fmla="*/ 19 h 286"/>
                  <a:gd name="T24" fmla="*/ 1 w 130"/>
                  <a:gd name="T25" fmla="*/ 19 h 286"/>
                  <a:gd name="T26" fmla="*/ 2 w 130"/>
                  <a:gd name="T27" fmla="*/ 19 h 286"/>
                  <a:gd name="T28" fmla="*/ 3 w 130"/>
                  <a:gd name="T29" fmla="*/ 18 h 286"/>
                  <a:gd name="T30" fmla="*/ 4 w 130"/>
                  <a:gd name="T31" fmla="*/ 17 h 286"/>
                  <a:gd name="T32" fmla="*/ 5 w 130"/>
                  <a:gd name="T33" fmla="*/ 16 h 286"/>
                  <a:gd name="T34" fmla="*/ 5 w 130"/>
                  <a:gd name="T35" fmla="*/ 15 h 286"/>
                  <a:gd name="T36" fmla="*/ 6 w 130"/>
                  <a:gd name="T37" fmla="*/ 13 h 286"/>
                  <a:gd name="T38" fmla="*/ 6 w 130"/>
                  <a:gd name="T39" fmla="*/ 12 h 286"/>
                  <a:gd name="T40" fmla="*/ 6 w 130"/>
                  <a:gd name="T41" fmla="*/ 11 h 286"/>
                  <a:gd name="T42" fmla="*/ 6 w 130"/>
                  <a:gd name="T43" fmla="*/ 10 h 286"/>
                  <a:gd name="T44" fmla="*/ 5 w 130"/>
                  <a:gd name="T45" fmla="*/ 9 h 286"/>
                  <a:gd name="T46" fmla="*/ 5 w 130"/>
                  <a:gd name="T47" fmla="*/ 9 h 286"/>
                  <a:gd name="T48" fmla="*/ 4 w 130"/>
                  <a:gd name="T49" fmla="*/ 9 h 286"/>
                  <a:gd name="T50" fmla="*/ 1 w 130"/>
                  <a:gd name="T51" fmla="*/ 9 h 2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0" h="286">
                    <a:moveTo>
                      <a:pt x="130" y="0"/>
                    </a:moveTo>
                    <a:lnTo>
                      <a:pt x="109" y="12"/>
                    </a:lnTo>
                    <a:lnTo>
                      <a:pt x="89" y="29"/>
                    </a:lnTo>
                    <a:lnTo>
                      <a:pt x="71" y="50"/>
                    </a:lnTo>
                    <a:lnTo>
                      <a:pt x="54" y="73"/>
                    </a:lnTo>
                    <a:lnTo>
                      <a:pt x="40" y="100"/>
                    </a:lnTo>
                    <a:lnTo>
                      <a:pt x="29" y="128"/>
                    </a:lnTo>
                    <a:lnTo>
                      <a:pt x="4" y="223"/>
                    </a:lnTo>
                    <a:lnTo>
                      <a:pt x="0" y="243"/>
                    </a:lnTo>
                    <a:lnTo>
                      <a:pt x="2" y="260"/>
                    </a:lnTo>
                    <a:lnTo>
                      <a:pt x="8" y="275"/>
                    </a:lnTo>
                    <a:lnTo>
                      <a:pt x="18" y="283"/>
                    </a:lnTo>
                    <a:lnTo>
                      <a:pt x="31" y="286"/>
                    </a:lnTo>
                    <a:lnTo>
                      <a:pt x="46" y="283"/>
                    </a:lnTo>
                    <a:lnTo>
                      <a:pt x="61" y="275"/>
                    </a:lnTo>
                    <a:lnTo>
                      <a:pt x="74" y="260"/>
                    </a:lnTo>
                    <a:lnTo>
                      <a:pt x="85" y="243"/>
                    </a:lnTo>
                    <a:lnTo>
                      <a:pt x="93" y="223"/>
                    </a:lnTo>
                    <a:lnTo>
                      <a:pt x="101" y="191"/>
                    </a:lnTo>
                    <a:lnTo>
                      <a:pt x="106" y="174"/>
                    </a:lnTo>
                    <a:lnTo>
                      <a:pt x="106" y="158"/>
                    </a:lnTo>
                    <a:lnTo>
                      <a:pt x="103" y="144"/>
                    </a:lnTo>
                    <a:lnTo>
                      <a:pt x="96" y="133"/>
                    </a:lnTo>
                    <a:lnTo>
                      <a:pt x="85" y="128"/>
                    </a:lnTo>
                    <a:lnTo>
                      <a:pt x="74" y="128"/>
                    </a:lnTo>
                    <a:lnTo>
                      <a:pt x="29" y="1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60" name="Group 200"/>
            <p:cNvGrpSpPr>
              <a:grpSpLocks/>
            </p:cNvGrpSpPr>
            <p:nvPr/>
          </p:nvGrpSpPr>
          <p:grpSpPr bwMode="auto">
            <a:xfrm>
              <a:off x="3132" y="842"/>
              <a:ext cx="1015" cy="428"/>
              <a:chOff x="3132" y="842"/>
              <a:chExt cx="1015" cy="428"/>
            </a:xfrm>
          </p:grpSpPr>
          <p:sp>
            <p:nvSpPr>
              <p:cNvPr id="96379" name="Freeform 201"/>
              <p:cNvSpPr>
                <a:spLocks/>
              </p:cNvSpPr>
              <p:nvPr/>
            </p:nvSpPr>
            <p:spPr bwMode="auto">
              <a:xfrm>
                <a:off x="4077" y="952"/>
                <a:ext cx="70" cy="53"/>
              </a:xfrm>
              <a:custGeom>
                <a:avLst/>
                <a:gdLst>
                  <a:gd name="T0" fmla="*/ 10 w 136"/>
                  <a:gd name="T1" fmla="*/ 7 h 104"/>
                  <a:gd name="T2" fmla="*/ 4 w 136"/>
                  <a:gd name="T3" fmla="*/ 3 h 104"/>
                  <a:gd name="T4" fmla="*/ 0 w 13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04">
                    <a:moveTo>
                      <a:pt x="136" y="104"/>
                    </a:moveTo>
                    <a:lnTo>
                      <a:pt x="55" y="3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0" name="Freeform 202"/>
              <p:cNvSpPr>
                <a:spLocks/>
              </p:cNvSpPr>
              <p:nvPr/>
            </p:nvSpPr>
            <p:spPr bwMode="auto">
              <a:xfrm>
                <a:off x="3978" y="895"/>
                <a:ext cx="81" cy="42"/>
              </a:xfrm>
              <a:custGeom>
                <a:avLst/>
                <a:gdLst>
                  <a:gd name="T0" fmla="*/ 11 w 160"/>
                  <a:gd name="T1" fmla="*/ 5 h 88"/>
                  <a:gd name="T2" fmla="*/ 6 w 160"/>
                  <a:gd name="T3" fmla="*/ 2 h 88"/>
                  <a:gd name="T4" fmla="*/ 0 w 160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88">
                    <a:moveTo>
                      <a:pt x="160" y="88"/>
                    </a:moveTo>
                    <a:lnTo>
                      <a:pt x="83" y="4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1" name="Freeform 203"/>
              <p:cNvSpPr>
                <a:spLocks/>
              </p:cNvSpPr>
              <p:nvPr/>
            </p:nvSpPr>
            <p:spPr bwMode="auto">
              <a:xfrm>
                <a:off x="3868" y="856"/>
                <a:ext cx="88" cy="28"/>
              </a:xfrm>
              <a:custGeom>
                <a:avLst/>
                <a:gdLst>
                  <a:gd name="T0" fmla="*/ 12 w 172"/>
                  <a:gd name="T1" fmla="*/ 4 h 55"/>
                  <a:gd name="T2" fmla="*/ 8 w 172"/>
                  <a:gd name="T3" fmla="*/ 3 h 55"/>
                  <a:gd name="T4" fmla="*/ 2 w 172"/>
                  <a:gd name="T5" fmla="*/ 1 h 55"/>
                  <a:gd name="T6" fmla="*/ 0 w 172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55">
                    <a:moveTo>
                      <a:pt x="172" y="55"/>
                    </a:moveTo>
                    <a:lnTo>
                      <a:pt x="118" y="33"/>
                    </a:lnTo>
                    <a:lnTo>
                      <a:pt x="25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2" name="Freeform 204"/>
              <p:cNvSpPr>
                <a:spLocks/>
              </p:cNvSpPr>
              <p:nvPr/>
            </p:nvSpPr>
            <p:spPr bwMode="auto">
              <a:xfrm>
                <a:off x="3755" y="842"/>
                <a:ext cx="92" cy="10"/>
              </a:xfrm>
              <a:custGeom>
                <a:avLst/>
                <a:gdLst>
                  <a:gd name="T0" fmla="*/ 12 w 180"/>
                  <a:gd name="T1" fmla="*/ 2 h 20"/>
                  <a:gd name="T2" fmla="*/ 11 w 180"/>
                  <a:gd name="T3" fmla="*/ 1 h 20"/>
                  <a:gd name="T4" fmla="*/ 4 w 180"/>
                  <a:gd name="T5" fmla="*/ 1 h 20"/>
                  <a:gd name="T6" fmla="*/ 0 w 18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0">
                    <a:moveTo>
                      <a:pt x="180" y="20"/>
                    </a:moveTo>
                    <a:lnTo>
                      <a:pt x="158" y="15"/>
                    </a:lnTo>
                    <a:lnTo>
                      <a:pt x="63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3" name="Freeform 205"/>
              <p:cNvSpPr>
                <a:spLocks/>
              </p:cNvSpPr>
              <p:nvPr/>
            </p:nvSpPr>
            <p:spPr bwMode="auto">
              <a:xfrm>
                <a:off x="3641" y="842"/>
                <a:ext cx="92" cy="7"/>
              </a:xfrm>
              <a:custGeom>
                <a:avLst/>
                <a:gdLst>
                  <a:gd name="T0" fmla="*/ 12 w 180"/>
                  <a:gd name="T1" fmla="*/ 0 h 17"/>
                  <a:gd name="T2" fmla="*/ 7 w 180"/>
                  <a:gd name="T3" fmla="*/ 0 h 17"/>
                  <a:gd name="T4" fmla="*/ 1 w 180"/>
                  <a:gd name="T5" fmla="*/ 0 h 17"/>
                  <a:gd name="T6" fmla="*/ 0 w 18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17">
                    <a:moveTo>
                      <a:pt x="180" y="0"/>
                    </a:moveTo>
                    <a:lnTo>
                      <a:pt x="99" y="4"/>
                    </a:lnTo>
                    <a:lnTo>
                      <a:pt x="6" y="16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4" name="Freeform 206"/>
              <p:cNvSpPr>
                <a:spLocks/>
              </p:cNvSpPr>
              <p:nvPr/>
            </p:nvSpPr>
            <p:spPr bwMode="auto">
              <a:xfrm>
                <a:off x="3532" y="856"/>
                <a:ext cx="88" cy="28"/>
              </a:xfrm>
              <a:custGeom>
                <a:avLst/>
                <a:gdLst>
                  <a:gd name="T0" fmla="*/ 12 w 174"/>
                  <a:gd name="T1" fmla="*/ 0 h 53"/>
                  <a:gd name="T2" fmla="*/ 9 w 174"/>
                  <a:gd name="T3" fmla="*/ 1 h 53"/>
                  <a:gd name="T4" fmla="*/ 3 w 174"/>
                  <a:gd name="T5" fmla="*/ 3 h 53"/>
                  <a:gd name="T6" fmla="*/ 0 w 174"/>
                  <a:gd name="T7" fmla="*/ 4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53">
                    <a:moveTo>
                      <a:pt x="174" y="0"/>
                    </a:moveTo>
                    <a:lnTo>
                      <a:pt x="130" y="8"/>
                    </a:lnTo>
                    <a:lnTo>
                      <a:pt x="39" y="37"/>
                    </a:lnTo>
                    <a:lnTo>
                      <a:pt x="0" y="5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5" name="Freeform 207"/>
              <p:cNvSpPr>
                <a:spLocks/>
              </p:cNvSpPr>
              <p:nvPr/>
            </p:nvSpPr>
            <p:spPr bwMode="auto">
              <a:xfrm>
                <a:off x="3429" y="891"/>
                <a:ext cx="81" cy="43"/>
              </a:xfrm>
              <a:custGeom>
                <a:avLst/>
                <a:gdLst>
                  <a:gd name="T0" fmla="*/ 11 w 160"/>
                  <a:gd name="T1" fmla="*/ 0 h 85"/>
                  <a:gd name="T2" fmla="*/ 10 w 160"/>
                  <a:gd name="T3" fmla="*/ 1 h 85"/>
                  <a:gd name="T4" fmla="*/ 4 w 160"/>
                  <a:gd name="T5" fmla="*/ 4 h 85"/>
                  <a:gd name="T6" fmla="*/ 0 w 160"/>
                  <a:gd name="T7" fmla="*/ 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85">
                    <a:moveTo>
                      <a:pt x="160" y="0"/>
                    </a:moveTo>
                    <a:lnTo>
                      <a:pt x="150" y="4"/>
                    </a:lnTo>
                    <a:lnTo>
                      <a:pt x="62" y="49"/>
                    </a:lnTo>
                    <a:lnTo>
                      <a:pt x="0" y="8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6" name="Freeform 208"/>
              <p:cNvSpPr>
                <a:spLocks/>
              </p:cNvSpPr>
              <p:nvPr/>
            </p:nvSpPr>
            <p:spPr bwMode="auto">
              <a:xfrm>
                <a:off x="3337" y="948"/>
                <a:ext cx="74" cy="53"/>
              </a:xfrm>
              <a:custGeom>
                <a:avLst/>
                <a:gdLst>
                  <a:gd name="T0" fmla="*/ 10 w 144"/>
                  <a:gd name="T1" fmla="*/ 0 h 110"/>
                  <a:gd name="T2" fmla="*/ 5 w 144"/>
                  <a:gd name="T3" fmla="*/ 3 h 110"/>
                  <a:gd name="T4" fmla="*/ 0 w 144"/>
                  <a:gd name="T5" fmla="*/ 6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0">
                    <a:moveTo>
                      <a:pt x="144" y="0"/>
                    </a:moveTo>
                    <a:lnTo>
                      <a:pt x="73" y="50"/>
                    </a:lnTo>
                    <a:lnTo>
                      <a:pt x="0" y="11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7" name="Freeform 209"/>
              <p:cNvSpPr>
                <a:spLocks/>
              </p:cNvSpPr>
              <p:nvPr/>
            </p:nvSpPr>
            <p:spPr bwMode="auto">
              <a:xfrm>
                <a:off x="3256" y="1019"/>
                <a:ext cx="63" cy="63"/>
              </a:xfrm>
              <a:custGeom>
                <a:avLst/>
                <a:gdLst>
                  <a:gd name="T0" fmla="*/ 8 w 126"/>
                  <a:gd name="T1" fmla="*/ 0 h 131"/>
                  <a:gd name="T2" fmla="*/ 5 w 126"/>
                  <a:gd name="T3" fmla="*/ 2 h 131"/>
                  <a:gd name="T4" fmla="*/ 1 w 126"/>
                  <a:gd name="T5" fmla="*/ 7 h 131"/>
                  <a:gd name="T6" fmla="*/ 0 w 126"/>
                  <a:gd name="T7" fmla="*/ 7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31">
                    <a:moveTo>
                      <a:pt x="126" y="0"/>
                    </a:moveTo>
                    <a:lnTo>
                      <a:pt x="77" y="47"/>
                    </a:lnTo>
                    <a:lnTo>
                      <a:pt x="4" y="127"/>
                    </a:lnTo>
                    <a:lnTo>
                      <a:pt x="0" y="13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8" name="Freeform 210"/>
              <p:cNvSpPr>
                <a:spLocks/>
              </p:cNvSpPr>
              <p:nvPr/>
            </p:nvSpPr>
            <p:spPr bwMode="auto">
              <a:xfrm>
                <a:off x="3188" y="1100"/>
                <a:ext cx="53" cy="75"/>
              </a:xfrm>
              <a:custGeom>
                <a:avLst/>
                <a:gdLst>
                  <a:gd name="T0" fmla="*/ 7 w 106"/>
                  <a:gd name="T1" fmla="*/ 0 h 147"/>
                  <a:gd name="T2" fmla="*/ 5 w 106"/>
                  <a:gd name="T3" fmla="*/ 3 h 147"/>
                  <a:gd name="T4" fmla="*/ 1 w 106"/>
                  <a:gd name="T5" fmla="*/ 9 h 147"/>
                  <a:gd name="T6" fmla="*/ 0 w 106"/>
                  <a:gd name="T7" fmla="*/ 1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47">
                    <a:moveTo>
                      <a:pt x="106" y="0"/>
                    </a:moveTo>
                    <a:lnTo>
                      <a:pt x="70" y="46"/>
                    </a:lnTo>
                    <a:lnTo>
                      <a:pt x="6" y="138"/>
                    </a:lnTo>
                    <a:lnTo>
                      <a:pt x="0" y="14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89" name="Freeform 211"/>
              <p:cNvSpPr>
                <a:spLocks/>
              </p:cNvSpPr>
              <p:nvPr/>
            </p:nvSpPr>
            <p:spPr bwMode="auto">
              <a:xfrm>
                <a:off x="3132" y="1196"/>
                <a:ext cx="42" cy="74"/>
              </a:xfrm>
              <a:custGeom>
                <a:avLst/>
                <a:gdLst>
                  <a:gd name="T0" fmla="*/ 6 w 84"/>
                  <a:gd name="T1" fmla="*/ 0 h 150"/>
                  <a:gd name="T2" fmla="*/ 4 w 84"/>
                  <a:gd name="T3" fmla="*/ 2 h 150"/>
                  <a:gd name="T4" fmla="*/ 0 w 84"/>
                  <a:gd name="T5" fmla="*/ 9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50">
                    <a:moveTo>
                      <a:pt x="84" y="0"/>
                    </a:moveTo>
                    <a:lnTo>
                      <a:pt x="56" y="47"/>
                    </a:lnTo>
                    <a:lnTo>
                      <a:pt x="0" y="1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6361" name="Freeform 212"/>
            <p:cNvSpPr>
              <a:spLocks/>
            </p:cNvSpPr>
            <p:nvPr/>
          </p:nvSpPr>
          <p:spPr bwMode="auto">
            <a:xfrm>
              <a:off x="686" y="884"/>
              <a:ext cx="184" cy="103"/>
            </a:xfrm>
            <a:custGeom>
              <a:avLst/>
              <a:gdLst>
                <a:gd name="T0" fmla="*/ 24 w 366"/>
                <a:gd name="T1" fmla="*/ 0 h 204"/>
                <a:gd name="T2" fmla="*/ 15 w 366"/>
                <a:gd name="T3" fmla="*/ 4 h 204"/>
                <a:gd name="T4" fmla="*/ 8 w 366"/>
                <a:gd name="T5" fmla="*/ 9 h 204"/>
                <a:gd name="T6" fmla="*/ 0 w 366"/>
                <a:gd name="T7" fmla="*/ 13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204">
                  <a:moveTo>
                    <a:pt x="366" y="0"/>
                  </a:moveTo>
                  <a:lnTo>
                    <a:pt x="239" y="60"/>
                  </a:lnTo>
                  <a:lnTo>
                    <a:pt x="117" y="128"/>
                  </a:lnTo>
                  <a:lnTo>
                    <a:pt x="0" y="20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62" name="Freeform 213"/>
            <p:cNvSpPr>
              <a:spLocks/>
            </p:cNvSpPr>
            <p:nvPr/>
          </p:nvSpPr>
          <p:spPr bwMode="auto">
            <a:xfrm>
              <a:off x="1614" y="870"/>
              <a:ext cx="368" cy="248"/>
            </a:xfrm>
            <a:custGeom>
              <a:avLst/>
              <a:gdLst>
                <a:gd name="T0" fmla="*/ 48 w 726"/>
                <a:gd name="T1" fmla="*/ 33 h 488"/>
                <a:gd name="T2" fmla="*/ 42 w 726"/>
                <a:gd name="T3" fmla="*/ 26 h 488"/>
                <a:gd name="T4" fmla="*/ 35 w 726"/>
                <a:gd name="T5" fmla="*/ 21 h 488"/>
                <a:gd name="T6" fmla="*/ 29 w 726"/>
                <a:gd name="T7" fmla="*/ 16 h 488"/>
                <a:gd name="T8" fmla="*/ 22 w 726"/>
                <a:gd name="T9" fmla="*/ 11 h 488"/>
                <a:gd name="T10" fmla="*/ 15 w 726"/>
                <a:gd name="T11" fmla="*/ 7 h 488"/>
                <a:gd name="T12" fmla="*/ 8 w 726"/>
                <a:gd name="T13" fmla="*/ 4 h 488"/>
                <a:gd name="T14" fmla="*/ 0 w 726"/>
                <a:gd name="T15" fmla="*/ 0 h 4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6" h="488">
                  <a:moveTo>
                    <a:pt x="726" y="488"/>
                  </a:moveTo>
                  <a:lnTo>
                    <a:pt x="637" y="399"/>
                  </a:lnTo>
                  <a:lnTo>
                    <a:pt x="542" y="316"/>
                  </a:lnTo>
                  <a:lnTo>
                    <a:pt x="442" y="239"/>
                  </a:lnTo>
                  <a:lnTo>
                    <a:pt x="338" y="169"/>
                  </a:lnTo>
                  <a:lnTo>
                    <a:pt x="229" y="106"/>
                  </a:lnTo>
                  <a:lnTo>
                    <a:pt x="116" y="4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6363" name="Group 214"/>
            <p:cNvGrpSpPr>
              <a:grpSpLocks/>
            </p:cNvGrpSpPr>
            <p:nvPr/>
          </p:nvGrpSpPr>
          <p:grpSpPr bwMode="auto">
            <a:xfrm>
              <a:off x="3985" y="895"/>
              <a:ext cx="162" cy="95"/>
              <a:chOff x="3985" y="895"/>
              <a:chExt cx="162" cy="95"/>
            </a:xfrm>
          </p:grpSpPr>
          <p:sp>
            <p:nvSpPr>
              <p:cNvPr id="96375" name="Freeform 215"/>
              <p:cNvSpPr>
                <a:spLocks/>
              </p:cNvSpPr>
              <p:nvPr/>
            </p:nvSpPr>
            <p:spPr bwMode="auto">
              <a:xfrm>
                <a:off x="3985" y="895"/>
                <a:ext cx="162" cy="95"/>
              </a:xfrm>
              <a:custGeom>
                <a:avLst/>
                <a:gdLst>
                  <a:gd name="T0" fmla="*/ 21 w 322"/>
                  <a:gd name="T1" fmla="*/ 12 h 189"/>
                  <a:gd name="T2" fmla="*/ 14 w 322"/>
                  <a:gd name="T3" fmla="*/ 8 h 189"/>
                  <a:gd name="T4" fmla="*/ 7 w 322"/>
                  <a:gd name="T5" fmla="*/ 4 h 189"/>
                  <a:gd name="T6" fmla="*/ 0 w 322"/>
                  <a:gd name="T7" fmla="*/ 0 h 1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2" h="189">
                    <a:moveTo>
                      <a:pt x="322" y="189"/>
                    </a:moveTo>
                    <a:lnTo>
                      <a:pt x="219" y="119"/>
                    </a:lnTo>
                    <a:lnTo>
                      <a:pt x="111" y="56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96376" name="Group 216"/>
              <p:cNvGrpSpPr>
                <a:grpSpLocks/>
              </p:cNvGrpSpPr>
              <p:nvPr/>
            </p:nvGrpSpPr>
            <p:grpSpPr bwMode="auto">
              <a:xfrm>
                <a:off x="3985" y="895"/>
                <a:ext cx="138" cy="81"/>
                <a:chOff x="3985" y="895"/>
                <a:chExt cx="138" cy="81"/>
              </a:xfrm>
            </p:grpSpPr>
            <p:sp>
              <p:nvSpPr>
                <p:cNvPr id="96377" name="Line 217"/>
                <p:cNvSpPr>
                  <a:spLocks noChangeShapeType="1"/>
                </p:cNvSpPr>
                <p:nvPr/>
              </p:nvSpPr>
              <p:spPr bwMode="auto">
                <a:xfrm flipH="1" flipV="1">
                  <a:off x="4063" y="937"/>
                  <a:ext cx="60" cy="3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6378" name="Line 218"/>
                <p:cNvSpPr>
                  <a:spLocks noChangeShapeType="1"/>
                </p:cNvSpPr>
                <p:nvPr/>
              </p:nvSpPr>
              <p:spPr bwMode="auto">
                <a:xfrm flipH="1" flipV="1">
                  <a:off x="3985" y="895"/>
                  <a:ext cx="60" cy="3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6364" name="Freeform 219"/>
            <p:cNvSpPr>
              <a:spLocks/>
            </p:cNvSpPr>
            <p:nvPr/>
          </p:nvSpPr>
          <p:spPr bwMode="auto">
            <a:xfrm>
              <a:off x="3132" y="870"/>
              <a:ext cx="1015" cy="241"/>
            </a:xfrm>
            <a:custGeom>
              <a:avLst/>
              <a:gdLst>
                <a:gd name="T0" fmla="*/ 132 w 2004"/>
                <a:gd name="T1" fmla="*/ 17 h 476"/>
                <a:gd name="T2" fmla="*/ 126 w 2004"/>
                <a:gd name="T3" fmla="*/ 13 h 476"/>
                <a:gd name="T4" fmla="*/ 119 w 2004"/>
                <a:gd name="T5" fmla="*/ 10 h 476"/>
                <a:gd name="T6" fmla="*/ 111 w 2004"/>
                <a:gd name="T7" fmla="*/ 7 h 476"/>
                <a:gd name="T8" fmla="*/ 104 w 2004"/>
                <a:gd name="T9" fmla="*/ 5 h 476"/>
                <a:gd name="T10" fmla="*/ 97 w 2004"/>
                <a:gd name="T11" fmla="*/ 3 h 476"/>
                <a:gd name="T12" fmla="*/ 90 w 2004"/>
                <a:gd name="T13" fmla="*/ 2 h 476"/>
                <a:gd name="T14" fmla="*/ 83 w 2004"/>
                <a:gd name="T15" fmla="*/ 1 h 476"/>
                <a:gd name="T16" fmla="*/ 75 w 2004"/>
                <a:gd name="T17" fmla="*/ 0 h 476"/>
                <a:gd name="T18" fmla="*/ 67 w 2004"/>
                <a:gd name="T19" fmla="*/ 1 h 476"/>
                <a:gd name="T20" fmla="*/ 60 w 2004"/>
                <a:gd name="T21" fmla="*/ 1 h 476"/>
                <a:gd name="T22" fmla="*/ 53 w 2004"/>
                <a:gd name="T23" fmla="*/ 3 h 476"/>
                <a:gd name="T24" fmla="*/ 46 w 2004"/>
                <a:gd name="T25" fmla="*/ 4 h 476"/>
                <a:gd name="T26" fmla="*/ 38 w 2004"/>
                <a:gd name="T27" fmla="*/ 7 h 476"/>
                <a:gd name="T28" fmla="*/ 31 w 2004"/>
                <a:gd name="T29" fmla="*/ 10 h 476"/>
                <a:gd name="T30" fmla="*/ 25 w 2004"/>
                <a:gd name="T31" fmla="*/ 13 h 476"/>
                <a:gd name="T32" fmla="*/ 18 w 2004"/>
                <a:gd name="T33" fmla="*/ 17 h 476"/>
                <a:gd name="T34" fmla="*/ 12 w 2004"/>
                <a:gd name="T35" fmla="*/ 21 h 476"/>
                <a:gd name="T36" fmla="*/ 6 w 2004"/>
                <a:gd name="T37" fmla="*/ 26 h 476"/>
                <a:gd name="T38" fmla="*/ 0 w 2004"/>
                <a:gd name="T39" fmla="*/ 31 h 4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04" h="476">
                  <a:moveTo>
                    <a:pt x="2004" y="264"/>
                  </a:moveTo>
                  <a:lnTo>
                    <a:pt x="1905" y="204"/>
                  </a:lnTo>
                  <a:lnTo>
                    <a:pt x="1802" y="152"/>
                  </a:lnTo>
                  <a:lnTo>
                    <a:pt x="1696" y="106"/>
                  </a:lnTo>
                  <a:lnTo>
                    <a:pt x="1588" y="69"/>
                  </a:lnTo>
                  <a:lnTo>
                    <a:pt x="1478" y="39"/>
                  </a:lnTo>
                  <a:lnTo>
                    <a:pt x="1366" y="17"/>
                  </a:lnTo>
                  <a:lnTo>
                    <a:pt x="1253" y="5"/>
                  </a:lnTo>
                  <a:lnTo>
                    <a:pt x="1140" y="0"/>
                  </a:lnTo>
                  <a:lnTo>
                    <a:pt x="1027" y="4"/>
                  </a:lnTo>
                  <a:lnTo>
                    <a:pt x="914" y="15"/>
                  </a:lnTo>
                  <a:lnTo>
                    <a:pt x="801" y="36"/>
                  </a:lnTo>
                  <a:lnTo>
                    <a:pt x="691" y="64"/>
                  </a:lnTo>
                  <a:lnTo>
                    <a:pt x="583" y="100"/>
                  </a:lnTo>
                  <a:lnTo>
                    <a:pt x="476" y="145"/>
                  </a:lnTo>
                  <a:lnTo>
                    <a:pt x="374" y="197"/>
                  </a:lnTo>
                  <a:lnTo>
                    <a:pt x="274" y="257"/>
                  </a:lnTo>
                  <a:lnTo>
                    <a:pt x="178" y="323"/>
                  </a:lnTo>
                  <a:lnTo>
                    <a:pt x="88" y="396"/>
                  </a:lnTo>
                  <a:lnTo>
                    <a:pt x="0" y="47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6365" name="Group 220"/>
            <p:cNvGrpSpPr>
              <a:grpSpLocks/>
            </p:cNvGrpSpPr>
            <p:nvPr/>
          </p:nvGrpSpPr>
          <p:grpSpPr bwMode="auto">
            <a:xfrm>
              <a:off x="4119" y="870"/>
              <a:ext cx="205" cy="163"/>
              <a:chOff x="4119" y="870"/>
              <a:chExt cx="205" cy="163"/>
            </a:xfrm>
          </p:grpSpPr>
          <p:sp>
            <p:nvSpPr>
              <p:cNvPr id="96371" name="Freeform 221"/>
              <p:cNvSpPr>
                <a:spLocks/>
              </p:cNvSpPr>
              <p:nvPr/>
            </p:nvSpPr>
            <p:spPr bwMode="auto">
              <a:xfrm>
                <a:off x="4119" y="976"/>
                <a:ext cx="53" cy="57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1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6 h 109"/>
                  <a:gd name="T20" fmla="*/ 1 w 109"/>
                  <a:gd name="T21" fmla="*/ 7 h 109"/>
                  <a:gd name="T22" fmla="*/ 2 w 109"/>
                  <a:gd name="T23" fmla="*/ 8 h 109"/>
                  <a:gd name="T24" fmla="*/ 3 w 109"/>
                  <a:gd name="T25" fmla="*/ 8 h 109"/>
                  <a:gd name="T26" fmla="*/ 4 w 109"/>
                  <a:gd name="T27" fmla="*/ 8 h 109"/>
                  <a:gd name="T28" fmla="*/ 5 w 109"/>
                  <a:gd name="T29" fmla="*/ 7 h 109"/>
                  <a:gd name="T30" fmla="*/ 6 w 109"/>
                  <a:gd name="T31" fmla="*/ 6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3"/>
                    </a:lnTo>
                    <a:lnTo>
                      <a:pt x="94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5" y="109"/>
                    </a:lnTo>
                    <a:lnTo>
                      <a:pt x="75" y="105"/>
                    </a:lnTo>
                    <a:lnTo>
                      <a:pt x="94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72" name="Freeform 222"/>
              <p:cNvSpPr>
                <a:spLocks/>
              </p:cNvSpPr>
              <p:nvPr/>
            </p:nvSpPr>
            <p:spPr bwMode="auto">
              <a:xfrm>
                <a:off x="4236" y="870"/>
                <a:ext cx="32" cy="124"/>
              </a:xfrm>
              <a:custGeom>
                <a:avLst/>
                <a:gdLst>
                  <a:gd name="T0" fmla="*/ 0 w 66"/>
                  <a:gd name="T1" fmla="*/ 16 h 245"/>
                  <a:gd name="T2" fmla="*/ 4 w 66"/>
                  <a:gd name="T3" fmla="*/ 0 h 245"/>
                  <a:gd name="T4" fmla="*/ 0 w 66"/>
                  <a:gd name="T5" fmla="*/ 4 h 2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5">
                    <a:moveTo>
                      <a:pt x="0" y="245"/>
                    </a:moveTo>
                    <a:lnTo>
                      <a:pt x="66" y="0"/>
                    </a:lnTo>
                    <a:lnTo>
                      <a:pt x="13" y="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73" name="Line 223"/>
              <p:cNvSpPr>
                <a:spLocks noChangeShapeType="1"/>
              </p:cNvSpPr>
              <p:nvPr/>
            </p:nvSpPr>
            <p:spPr bwMode="auto">
              <a:xfrm flipV="1">
                <a:off x="4289" y="870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74" name="Line 224"/>
              <p:cNvSpPr>
                <a:spLocks noChangeShapeType="1"/>
              </p:cNvSpPr>
              <p:nvPr/>
            </p:nvSpPr>
            <p:spPr bwMode="auto">
              <a:xfrm flipH="1">
                <a:off x="4314" y="87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66" name="Group 225"/>
            <p:cNvGrpSpPr>
              <a:grpSpLocks/>
            </p:cNvGrpSpPr>
            <p:nvPr/>
          </p:nvGrpSpPr>
          <p:grpSpPr bwMode="auto">
            <a:xfrm>
              <a:off x="3956" y="732"/>
              <a:ext cx="184" cy="191"/>
              <a:chOff x="3956" y="732"/>
              <a:chExt cx="184" cy="191"/>
            </a:xfrm>
          </p:grpSpPr>
          <p:sp>
            <p:nvSpPr>
              <p:cNvPr id="96367" name="Freeform 226"/>
              <p:cNvSpPr>
                <a:spLocks/>
              </p:cNvSpPr>
              <p:nvPr/>
            </p:nvSpPr>
            <p:spPr bwMode="auto">
              <a:xfrm>
                <a:off x="3956" y="870"/>
                <a:ext cx="53" cy="53"/>
              </a:xfrm>
              <a:custGeom>
                <a:avLst/>
                <a:gdLst>
                  <a:gd name="T0" fmla="*/ 6 w 109"/>
                  <a:gd name="T1" fmla="*/ 3 h 110"/>
                  <a:gd name="T2" fmla="*/ 6 w 109"/>
                  <a:gd name="T3" fmla="*/ 2 h 110"/>
                  <a:gd name="T4" fmla="*/ 5 w 109"/>
                  <a:gd name="T5" fmla="*/ 1 h 110"/>
                  <a:gd name="T6" fmla="*/ 4 w 109"/>
                  <a:gd name="T7" fmla="*/ 0 h 110"/>
                  <a:gd name="T8" fmla="*/ 3 w 109"/>
                  <a:gd name="T9" fmla="*/ 0 h 110"/>
                  <a:gd name="T10" fmla="*/ 2 w 109"/>
                  <a:gd name="T11" fmla="*/ 0 h 110"/>
                  <a:gd name="T12" fmla="*/ 1 w 109"/>
                  <a:gd name="T13" fmla="*/ 1 h 110"/>
                  <a:gd name="T14" fmla="*/ 0 w 109"/>
                  <a:gd name="T15" fmla="*/ 2 h 110"/>
                  <a:gd name="T16" fmla="*/ 0 w 109"/>
                  <a:gd name="T17" fmla="*/ 3 h 110"/>
                  <a:gd name="T18" fmla="*/ 0 w 109"/>
                  <a:gd name="T19" fmla="*/ 4 h 110"/>
                  <a:gd name="T20" fmla="*/ 1 w 109"/>
                  <a:gd name="T21" fmla="*/ 5 h 110"/>
                  <a:gd name="T22" fmla="*/ 2 w 109"/>
                  <a:gd name="T23" fmla="*/ 6 h 110"/>
                  <a:gd name="T24" fmla="*/ 3 w 109"/>
                  <a:gd name="T25" fmla="*/ 6 h 110"/>
                  <a:gd name="T26" fmla="*/ 4 w 109"/>
                  <a:gd name="T27" fmla="*/ 6 h 110"/>
                  <a:gd name="T28" fmla="*/ 5 w 109"/>
                  <a:gd name="T29" fmla="*/ 5 h 110"/>
                  <a:gd name="T30" fmla="*/ 6 w 109"/>
                  <a:gd name="T31" fmla="*/ 4 h 110"/>
                  <a:gd name="T32" fmla="*/ 6 w 109"/>
                  <a:gd name="T33" fmla="*/ 3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5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5" y="34"/>
                    </a:lnTo>
                    <a:lnTo>
                      <a:pt x="0" y="55"/>
                    </a:lnTo>
                    <a:lnTo>
                      <a:pt x="5" y="76"/>
                    </a:lnTo>
                    <a:lnTo>
                      <a:pt x="16" y="94"/>
                    </a:lnTo>
                    <a:lnTo>
                      <a:pt x="34" y="106"/>
                    </a:lnTo>
                    <a:lnTo>
                      <a:pt x="55" y="110"/>
                    </a:lnTo>
                    <a:lnTo>
                      <a:pt x="76" y="106"/>
                    </a:lnTo>
                    <a:lnTo>
                      <a:pt x="93" y="94"/>
                    </a:lnTo>
                    <a:lnTo>
                      <a:pt x="105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68" name="Freeform 227"/>
              <p:cNvSpPr>
                <a:spLocks/>
              </p:cNvSpPr>
              <p:nvPr/>
            </p:nvSpPr>
            <p:spPr bwMode="auto">
              <a:xfrm>
                <a:off x="4017" y="732"/>
                <a:ext cx="56" cy="124"/>
              </a:xfrm>
              <a:custGeom>
                <a:avLst/>
                <a:gdLst>
                  <a:gd name="T0" fmla="*/ 7 w 111"/>
                  <a:gd name="T1" fmla="*/ 0 h 246"/>
                  <a:gd name="T2" fmla="*/ 6 w 111"/>
                  <a:gd name="T3" fmla="*/ 1 h 246"/>
                  <a:gd name="T4" fmla="*/ 5 w 111"/>
                  <a:gd name="T5" fmla="*/ 2 h 246"/>
                  <a:gd name="T6" fmla="*/ 4 w 111"/>
                  <a:gd name="T7" fmla="*/ 4 h 246"/>
                  <a:gd name="T8" fmla="*/ 3 w 111"/>
                  <a:gd name="T9" fmla="*/ 6 h 246"/>
                  <a:gd name="T10" fmla="*/ 2 w 111"/>
                  <a:gd name="T11" fmla="*/ 7 h 246"/>
                  <a:gd name="T12" fmla="*/ 1 w 111"/>
                  <a:gd name="T13" fmla="*/ 12 h 246"/>
                  <a:gd name="T14" fmla="*/ 0 w 111"/>
                  <a:gd name="T15" fmla="*/ 13 h 246"/>
                  <a:gd name="T16" fmla="*/ 1 w 111"/>
                  <a:gd name="T17" fmla="*/ 14 h 246"/>
                  <a:gd name="T18" fmla="*/ 1 w 111"/>
                  <a:gd name="T19" fmla="*/ 15 h 246"/>
                  <a:gd name="T20" fmla="*/ 1 w 111"/>
                  <a:gd name="T21" fmla="*/ 16 h 246"/>
                  <a:gd name="T22" fmla="*/ 2 w 111"/>
                  <a:gd name="T23" fmla="*/ 16 h 246"/>
                  <a:gd name="T24" fmla="*/ 3 w 111"/>
                  <a:gd name="T25" fmla="*/ 16 h 246"/>
                  <a:gd name="T26" fmla="*/ 4 w 111"/>
                  <a:gd name="T27" fmla="*/ 15 h 246"/>
                  <a:gd name="T28" fmla="*/ 4 w 111"/>
                  <a:gd name="T29" fmla="*/ 14 h 246"/>
                  <a:gd name="T30" fmla="*/ 5 w 111"/>
                  <a:gd name="T31" fmla="*/ 13 h 246"/>
                  <a:gd name="T32" fmla="*/ 5 w 111"/>
                  <a:gd name="T33" fmla="*/ 12 h 246"/>
                  <a:gd name="T34" fmla="*/ 6 w 111"/>
                  <a:gd name="T35" fmla="*/ 11 h 246"/>
                  <a:gd name="T36" fmla="*/ 6 w 111"/>
                  <a:gd name="T37" fmla="*/ 10 h 246"/>
                  <a:gd name="T38" fmla="*/ 6 w 111"/>
                  <a:gd name="T39" fmla="*/ 9 h 246"/>
                  <a:gd name="T40" fmla="*/ 6 w 111"/>
                  <a:gd name="T41" fmla="*/ 8 h 246"/>
                  <a:gd name="T42" fmla="*/ 6 w 111"/>
                  <a:gd name="T43" fmla="*/ 8 h 246"/>
                  <a:gd name="T44" fmla="*/ 5 w 111"/>
                  <a:gd name="T45" fmla="*/ 7 h 246"/>
                  <a:gd name="T46" fmla="*/ 4 w 111"/>
                  <a:gd name="T47" fmla="*/ 7 h 246"/>
                  <a:gd name="T48" fmla="*/ 2 w 111"/>
                  <a:gd name="T49" fmla="*/ 7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1" h="246">
                    <a:moveTo>
                      <a:pt x="111" y="0"/>
                    </a:moveTo>
                    <a:lnTo>
                      <a:pt x="90" y="13"/>
                    </a:lnTo>
                    <a:lnTo>
                      <a:pt x="69" y="32"/>
                    </a:lnTo>
                    <a:lnTo>
                      <a:pt x="51" y="54"/>
                    </a:lnTo>
                    <a:lnTo>
                      <a:pt x="36" y="81"/>
                    </a:lnTo>
                    <a:lnTo>
                      <a:pt x="25" y="110"/>
                    </a:lnTo>
                    <a:lnTo>
                      <a:pt x="3" y="191"/>
                    </a:lnTo>
                    <a:lnTo>
                      <a:pt x="0" y="207"/>
                    </a:lnTo>
                    <a:lnTo>
                      <a:pt x="2" y="223"/>
                    </a:lnTo>
                    <a:lnTo>
                      <a:pt x="7" y="235"/>
                    </a:lnTo>
                    <a:lnTo>
                      <a:pt x="16" y="243"/>
                    </a:lnTo>
                    <a:lnTo>
                      <a:pt x="26" y="246"/>
                    </a:lnTo>
                    <a:lnTo>
                      <a:pt x="39" y="243"/>
                    </a:lnTo>
                    <a:lnTo>
                      <a:pt x="52" y="235"/>
                    </a:lnTo>
                    <a:lnTo>
                      <a:pt x="64" y="223"/>
                    </a:lnTo>
                    <a:lnTo>
                      <a:pt x="73" y="207"/>
                    </a:lnTo>
                    <a:lnTo>
                      <a:pt x="79" y="191"/>
                    </a:lnTo>
                    <a:lnTo>
                      <a:pt x="86" y="164"/>
                    </a:lnTo>
                    <a:lnTo>
                      <a:pt x="90" y="149"/>
                    </a:lnTo>
                    <a:lnTo>
                      <a:pt x="90" y="135"/>
                    </a:lnTo>
                    <a:lnTo>
                      <a:pt x="88" y="123"/>
                    </a:lnTo>
                    <a:lnTo>
                      <a:pt x="82" y="114"/>
                    </a:lnTo>
                    <a:lnTo>
                      <a:pt x="73" y="110"/>
                    </a:lnTo>
                    <a:lnTo>
                      <a:pt x="62" y="110"/>
                    </a:lnTo>
                    <a:lnTo>
                      <a:pt x="25" y="11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69" name="Line 228"/>
              <p:cNvSpPr>
                <a:spLocks noChangeShapeType="1"/>
              </p:cNvSpPr>
              <p:nvPr/>
            </p:nvSpPr>
            <p:spPr bwMode="auto">
              <a:xfrm flipV="1">
                <a:off x="4105" y="732"/>
                <a:ext cx="11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70" name="Line 229"/>
              <p:cNvSpPr>
                <a:spLocks noChangeShapeType="1"/>
              </p:cNvSpPr>
              <p:nvPr/>
            </p:nvSpPr>
            <p:spPr bwMode="auto">
              <a:xfrm flipH="1">
                <a:off x="4130" y="732"/>
                <a:ext cx="1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19366" name="Freeform 230"/>
          <p:cNvSpPr>
            <a:spLocks/>
          </p:cNvSpPr>
          <p:nvPr/>
        </p:nvSpPr>
        <p:spPr bwMode="auto">
          <a:xfrm>
            <a:off x="4341813" y="4752975"/>
            <a:ext cx="590550" cy="327025"/>
          </a:xfrm>
          <a:custGeom>
            <a:avLst/>
            <a:gdLst>
              <a:gd name="T0" fmla="*/ 2147483647 w 1320"/>
              <a:gd name="T1" fmla="*/ 0 h 737"/>
              <a:gd name="T2" fmla="*/ 2147483647 w 1320"/>
              <a:gd name="T3" fmla="*/ 2147483647 h 737"/>
              <a:gd name="T4" fmla="*/ 2147483647 w 1320"/>
              <a:gd name="T5" fmla="*/ 2147483647 h 737"/>
              <a:gd name="T6" fmla="*/ 2147483647 w 1320"/>
              <a:gd name="T7" fmla="*/ 2147483647 h 737"/>
              <a:gd name="T8" fmla="*/ 2147483647 w 1320"/>
              <a:gd name="T9" fmla="*/ 2147483647 h 737"/>
              <a:gd name="T10" fmla="*/ 0 w 1320"/>
              <a:gd name="T11" fmla="*/ 2147483647 h 73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320" h="737">
                <a:moveTo>
                  <a:pt x="1320" y="0"/>
                </a:moveTo>
                <a:lnTo>
                  <a:pt x="1044" y="125"/>
                </a:lnTo>
                <a:lnTo>
                  <a:pt x="774" y="261"/>
                </a:lnTo>
                <a:lnTo>
                  <a:pt x="509" y="408"/>
                </a:lnTo>
                <a:lnTo>
                  <a:pt x="250" y="568"/>
                </a:lnTo>
                <a:lnTo>
                  <a:pt x="0" y="737"/>
                </a:lnTo>
              </a:path>
            </a:pathLst>
          </a:custGeom>
          <a:noFill/>
          <a:ln w="38100" cmpd="sng">
            <a:solidFill>
              <a:srgbClr val="0000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9367" name="Freeform 231"/>
          <p:cNvSpPr>
            <a:spLocks/>
          </p:cNvSpPr>
          <p:nvPr/>
        </p:nvSpPr>
        <p:spPr bwMode="auto">
          <a:xfrm>
            <a:off x="7292975" y="4708525"/>
            <a:ext cx="1168400" cy="784225"/>
          </a:xfrm>
          <a:custGeom>
            <a:avLst/>
            <a:gdLst>
              <a:gd name="T0" fmla="*/ 2147483647 w 2618"/>
              <a:gd name="T1" fmla="*/ 2147483647 h 1756"/>
              <a:gd name="T2" fmla="*/ 2147483647 w 2618"/>
              <a:gd name="T3" fmla="*/ 2147483647 h 1756"/>
              <a:gd name="T4" fmla="*/ 2147483647 w 2618"/>
              <a:gd name="T5" fmla="*/ 2147483647 h 1756"/>
              <a:gd name="T6" fmla="*/ 2147483647 w 2618"/>
              <a:gd name="T7" fmla="*/ 2147483647 h 1756"/>
              <a:gd name="T8" fmla="*/ 2147483647 w 2618"/>
              <a:gd name="T9" fmla="*/ 2147483647 h 1756"/>
              <a:gd name="T10" fmla="*/ 2147483647 w 2618"/>
              <a:gd name="T11" fmla="*/ 2147483647 h 1756"/>
              <a:gd name="T12" fmla="*/ 2147483647 w 2618"/>
              <a:gd name="T13" fmla="*/ 2147483647 h 1756"/>
              <a:gd name="T14" fmla="*/ 2147483647 w 2618"/>
              <a:gd name="T15" fmla="*/ 2147483647 h 1756"/>
              <a:gd name="T16" fmla="*/ 2147483647 w 2618"/>
              <a:gd name="T17" fmla="*/ 2147483647 h 1756"/>
              <a:gd name="T18" fmla="*/ 2147483647 w 2618"/>
              <a:gd name="T19" fmla="*/ 2147483647 h 1756"/>
              <a:gd name="T20" fmla="*/ 0 w 2618"/>
              <a:gd name="T21" fmla="*/ 0 h 175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618" h="1756">
                <a:moveTo>
                  <a:pt x="2618" y="1756"/>
                </a:moveTo>
                <a:lnTo>
                  <a:pt x="2395" y="1530"/>
                </a:lnTo>
                <a:lnTo>
                  <a:pt x="2162" y="1313"/>
                </a:lnTo>
                <a:lnTo>
                  <a:pt x="1919" y="1107"/>
                </a:lnTo>
                <a:lnTo>
                  <a:pt x="1668" y="913"/>
                </a:lnTo>
                <a:lnTo>
                  <a:pt x="1408" y="730"/>
                </a:lnTo>
                <a:lnTo>
                  <a:pt x="1141" y="559"/>
                </a:lnTo>
                <a:lnTo>
                  <a:pt x="865" y="400"/>
                </a:lnTo>
                <a:lnTo>
                  <a:pt x="583" y="253"/>
                </a:lnTo>
                <a:lnTo>
                  <a:pt x="294" y="12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0000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9368" name="Group 232"/>
          <p:cNvGrpSpPr>
            <a:grpSpLocks/>
          </p:cNvGrpSpPr>
          <p:nvPr/>
        </p:nvGrpSpPr>
        <p:grpSpPr bwMode="auto">
          <a:xfrm>
            <a:off x="3995738" y="3500438"/>
            <a:ext cx="4824412" cy="2751137"/>
            <a:chOff x="2517" y="2205"/>
            <a:chExt cx="3039" cy="1733"/>
          </a:xfrm>
        </p:grpSpPr>
        <p:sp>
          <p:nvSpPr>
            <p:cNvPr id="96271" name="Line 233"/>
            <p:cNvSpPr>
              <a:spLocks noChangeShapeType="1"/>
            </p:cNvSpPr>
            <p:nvPr/>
          </p:nvSpPr>
          <p:spPr bwMode="auto">
            <a:xfrm>
              <a:off x="3882" y="2205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2" name="Line 234"/>
            <p:cNvSpPr>
              <a:spLocks noChangeShapeType="1"/>
            </p:cNvSpPr>
            <p:nvPr/>
          </p:nvSpPr>
          <p:spPr bwMode="auto">
            <a:xfrm>
              <a:off x="3882" y="246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3" name="Line 235"/>
            <p:cNvSpPr>
              <a:spLocks noChangeShapeType="1"/>
            </p:cNvSpPr>
            <p:nvPr/>
          </p:nvSpPr>
          <p:spPr bwMode="auto">
            <a:xfrm>
              <a:off x="3882" y="2526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4" name="Line 236"/>
            <p:cNvSpPr>
              <a:spLocks noChangeShapeType="1"/>
            </p:cNvSpPr>
            <p:nvPr/>
          </p:nvSpPr>
          <p:spPr bwMode="auto">
            <a:xfrm>
              <a:off x="3882" y="285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5" name="Line 237"/>
            <p:cNvSpPr>
              <a:spLocks noChangeShapeType="1"/>
            </p:cNvSpPr>
            <p:nvPr/>
          </p:nvSpPr>
          <p:spPr bwMode="auto">
            <a:xfrm>
              <a:off x="3882" y="2925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6" name="Line 238"/>
            <p:cNvSpPr>
              <a:spLocks noChangeShapeType="1"/>
            </p:cNvSpPr>
            <p:nvPr/>
          </p:nvSpPr>
          <p:spPr bwMode="auto">
            <a:xfrm>
              <a:off x="3882" y="325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7" name="Line 239"/>
            <p:cNvSpPr>
              <a:spLocks noChangeShapeType="1"/>
            </p:cNvSpPr>
            <p:nvPr/>
          </p:nvSpPr>
          <p:spPr bwMode="auto">
            <a:xfrm>
              <a:off x="3882" y="3322"/>
              <a:ext cx="0" cy="2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8" name="Line 240"/>
            <p:cNvSpPr>
              <a:spLocks noChangeShapeType="1"/>
            </p:cNvSpPr>
            <p:nvPr/>
          </p:nvSpPr>
          <p:spPr bwMode="auto">
            <a:xfrm>
              <a:off x="3882" y="365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9" name="Line 241"/>
            <p:cNvSpPr>
              <a:spLocks noChangeShapeType="1"/>
            </p:cNvSpPr>
            <p:nvPr/>
          </p:nvSpPr>
          <p:spPr bwMode="auto">
            <a:xfrm>
              <a:off x="3882" y="3720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0" name="Freeform 242"/>
            <p:cNvSpPr>
              <a:spLocks/>
            </p:cNvSpPr>
            <p:nvPr/>
          </p:nvSpPr>
          <p:spPr bwMode="auto">
            <a:xfrm>
              <a:off x="5330" y="3460"/>
              <a:ext cx="226" cy="291"/>
            </a:xfrm>
            <a:custGeom>
              <a:avLst/>
              <a:gdLst>
                <a:gd name="T0" fmla="*/ 5 w 807"/>
                <a:gd name="T1" fmla="*/ 6 h 1035"/>
                <a:gd name="T2" fmla="*/ 4 w 807"/>
                <a:gd name="T3" fmla="*/ 5 h 1035"/>
                <a:gd name="T4" fmla="*/ 3 w 807"/>
                <a:gd name="T5" fmla="*/ 3 h 1035"/>
                <a:gd name="T6" fmla="*/ 1 w 807"/>
                <a:gd name="T7" fmla="*/ 1 h 1035"/>
                <a:gd name="T8" fmla="*/ 0 w 807"/>
                <a:gd name="T9" fmla="*/ 0 h 10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7" h="1035">
                  <a:moveTo>
                    <a:pt x="807" y="1035"/>
                  </a:moveTo>
                  <a:lnTo>
                    <a:pt x="624" y="762"/>
                  </a:lnTo>
                  <a:lnTo>
                    <a:pt x="428" y="499"/>
                  </a:lnTo>
                  <a:lnTo>
                    <a:pt x="220" y="24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1" name="Freeform 243"/>
            <p:cNvSpPr>
              <a:spLocks/>
            </p:cNvSpPr>
            <p:nvPr/>
          </p:nvSpPr>
          <p:spPr bwMode="auto">
            <a:xfrm>
              <a:off x="2517" y="3200"/>
              <a:ext cx="218" cy="179"/>
            </a:xfrm>
            <a:custGeom>
              <a:avLst/>
              <a:gdLst>
                <a:gd name="T0" fmla="*/ 5 w 781"/>
                <a:gd name="T1" fmla="*/ 0 h 640"/>
                <a:gd name="T2" fmla="*/ 3 w 781"/>
                <a:gd name="T3" fmla="*/ 1 h 640"/>
                <a:gd name="T4" fmla="*/ 2 w 781"/>
                <a:gd name="T5" fmla="*/ 3 h 640"/>
                <a:gd name="T6" fmla="*/ 0 w 781"/>
                <a:gd name="T7" fmla="*/ 4 h 6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1" h="640">
                  <a:moveTo>
                    <a:pt x="781" y="0"/>
                  </a:moveTo>
                  <a:lnTo>
                    <a:pt x="510" y="201"/>
                  </a:lnTo>
                  <a:lnTo>
                    <a:pt x="250" y="414"/>
                  </a:lnTo>
                  <a:lnTo>
                    <a:pt x="0" y="6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2" name="Line 244"/>
            <p:cNvSpPr>
              <a:spLocks noChangeShapeType="1"/>
            </p:cNvSpPr>
            <p:nvPr/>
          </p:nvSpPr>
          <p:spPr bwMode="auto">
            <a:xfrm flipV="1">
              <a:off x="2735" y="2404"/>
              <a:ext cx="0" cy="7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3" name="Line 245"/>
            <p:cNvSpPr>
              <a:spLocks noChangeShapeType="1"/>
            </p:cNvSpPr>
            <p:nvPr/>
          </p:nvSpPr>
          <p:spPr bwMode="auto">
            <a:xfrm>
              <a:off x="5330" y="2404"/>
              <a:ext cx="0" cy="10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4" name="Line 246"/>
            <p:cNvSpPr>
              <a:spLocks noChangeShapeType="1"/>
            </p:cNvSpPr>
            <p:nvPr/>
          </p:nvSpPr>
          <p:spPr bwMode="auto">
            <a:xfrm>
              <a:off x="3607" y="2404"/>
              <a:ext cx="0" cy="4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5" name="Line 247"/>
            <p:cNvSpPr>
              <a:spLocks noChangeShapeType="1"/>
            </p:cNvSpPr>
            <p:nvPr/>
          </p:nvSpPr>
          <p:spPr bwMode="auto">
            <a:xfrm>
              <a:off x="3607" y="2854"/>
              <a:ext cx="0" cy="3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6" name="Freeform 248"/>
            <p:cNvSpPr>
              <a:spLocks/>
            </p:cNvSpPr>
            <p:nvPr/>
          </p:nvSpPr>
          <p:spPr bwMode="auto">
            <a:xfrm>
              <a:off x="3107" y="2968"/>
              <a:ext cx="500" cy="268"/>
            </a:xfrm>
            <a:custGeom>
              <a:avLst/>
              <a:gdLst>
                <a:gd name="T0" fmla="*/ 11 w 1776"/>
                <a:gd name="T1" fmla="*/ 6 h 952"/>
                <a:gd name="T2" fmla="*/ 10 w 1776"/>
                <a:gd name="T3" fmla="*/ 5 h 952"/>
                <a:gd name="T4" fmla="*/ 10 w 1776"/>
                <a:gd name="T5" fmla="*/ 4 h 952"/>
                <a:gd name="T6" fmla="*/ 9 w 1776"/>
                <a:gd name="T7" fmla="*/ 3 h 952"/>
                <a:gd name="T8" fmla="*/ 8 w 1776"/>
                <a:gd name="T9" fmla="*/ 3 h 952"/>
                <a:gd name="T10" fmla="*/ 8 w 1776"/>
                <a:gd name="T11" fmla="*/ 2 h 952"/>
                <a:gd name="T12" fmla="*/ 7 w 1776"/>
                <a:gd name="T13" fmla="*/ 1 h 952"/>
                <a:gd name="T14" fmla="*/ 6 w 1776"/>
                <a:gd name="T15" fmla="*/ 1 h 952"/>
                <a:gd name="T16" fmla="*/ 5 w 1776"/>
                <a:gd name="T17" fmla="*/ 1 h 952"/>
                <a:gd name="T18" fmla="*/ 5 w 1776"/>
                <a:gd name="T19" fmla="*/ 0 h 952"/>
                <a:gd name="T20" fmla="*/ 4 w 1776"/>
                <a:gd name="T21" fmla="*/ 0 h 952"/>
                <a:gd name="T22" fmla="*/ 3 w 1776"/>
                <a:gd name="T23" fmla="*/ 0 h 952"/>
                <a:gd name="T24" fmla="*/ 2 w 1776"/>
                <a:gd name="T25" fmla="*/ 0 h 952"/>
                <a:gd name="T26" fmla="*/ 1 w 1776"/>
                <a:gd name="T27" fmla="*/ 0 h 952"/>
                <a:gd name="T28" fmla="*/ 1 w 1776"/>
                <a:gd name="T29" fmla="*/ 0 h 952"/>
                <a:gd name="T30" fmla="*/ 0 w 1776"/>
                <a:gd name="T31" fmla="*/ 1 h 9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76" h="952">
                  <a:moveTo>
                    <a:pt x="1776" y="952"/>
                  </a:moveTo>
                  <a:lnTo>
                    <a:pt x="1669" y="797"/>
                  </a:lnTo>
                  <a:lnTo>
                    <a:pt x="1560" y="654"/>
                  </a:lnTo>
                  <a:lnTo>
                    <a:pt x="1447" y="525"/>
                  </a:lnTo>
                  <a:lnTo>
                    <a:pt x="1333" y="409"/>
                  </a:lnTo>
                  <a:lnTo>
                    <a:pt x="1217" y="308"/>
                  </a:lnTo>
                  <a:lnTo>
                    <a:pt x="1099" y="220"/>
                  </a:lnTo>
                  <a:lnTo>
                    <a:pt x="979" y="147"/>
                  </a:lnTo>
                  <a:lnTo>
                    <a:pt x="858" y="88"/>
                  </a:lnTo>
                  <a:lnTo>
                    <a:pt x="736" y="45"/>
                  </a:lnTo>
                  <a:lnTo>
                    <a:pt x="613" y="15"/>
                  </a:lnTo>
                  <a:lnTo>
                    <a:pt x="491" y="0"/>
                  </a:lnTo>
                  <a:lnTo>
                    <a:pt x="367" y="0"/>
                  </a:lnTo>
                  <a:lnTo>
                    <a:pt x="245" y="15"/>
                  </a:lnTo>
                  <a:lnTo>
                    <a:pt x="123" y="45"/>
                  </a:lnTo>
                  <a:lnTo>
                    <a:pt x="0" y="8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7" name="Freeform 249"/>
            <p:cNvSpPr>
              <a:spLocks/>
            </p:cNvSpPr>
            <p:nvPr/>
          </p:nvSpPr>
          <p:spPr bwMode="auto">
            <a:xfrm>
              <a:off x="3054" y="2994"/>
              <a:ext cx="53" cy="27"/>
            </a:xfrm>
            <a:custGeom>
              <a:avLst/>
              <a:gdLst>
                <a:gd name="T0" fmla="*/ 1 w 186"/>
                <a:gd name="T1" fmla="*/ 0 h 99"/>
                <a:gd name="T2" fmla="*/ 0 w 186"/>
                <a:gd name="T3" fmla="*/ 0 h 99"/>
                <a:gd name="T4" fmla="*/ 0 w 186"/>
                <a:gd name="T5" fmla="*/ 1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99">
                  <a:moveTo>
                    <a:pt x="186" y="0"/>
                  </a:moveTo>
                  <a:lnTo>
                    <a:pt x="65" y="60"/>
                  </a:lnTo>
                  <a:lnTo>
                    <a:pt x="0" y="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8" name="Freeform 250"/>
            <p:cNvSpPr>
              <a:spLocks/>
            </p:cNvSpPr>
            <p:nvPr/>
          </p:nvSpPr>
          <p:spPr bwMode="auto">
            <a:xfrm>
              <a:off x="2965" y="3033"/>
              <a:ext cx="69" cy="59"/>
            </a:xfrm>
            <a:custGeom>
              <a:avLst/>
              <a:gdLst>
                <a:gd name="T0" fmla="*/ 1 w 251"/>
                <a:gd name="T1" fmla="*/ 0 h 210"/>
                <a:gd name="T2" fmla="*/ 1 w 251"/>
                <a:gd name="T3" fmla="*/ 1 h 210"/>
                <a:gd name="T4" fmla="*/ 0 w 251"/>
                <a:gd name="T5" fmla="*/ 1 h 210"/>
                <a:gd name="T6" fmla="*/ 0 w 251"/>
                <a:gd name="T7" fmla="*/ 1 h 2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1" h="210">
                  <a:moveTo>
                    <a:pt x="251" y="0"/>
                  </a:moveTo>
                  <a:lnTo>
                    <a:pt x="145" y="78"/>
                  </a:lnTo>
                  <a:lnTo>
                    <a:pt x="28" y="181"/>
                  </a:lnTo>
                  <a:lnTo>
                    <a:pt x="0" y="2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89" name="Freeform 251"/>
            <p:cNvSpPr>
              <a:spLocks/>
            </p:cNvSpPr>
            <p:nvPr/>
          </p:nvSpPr>
          <p:spPr bwMode="auto">
            <a:xfrm>
              <a:off x="2889" y="3108"/>
              <a:ext cx="59" cy="71"/>
            </a:xfrm>
            <a:custGeom>
              <a:avLst/>
              <a:gdLst>
                <a:gd name="T0" fmla="*/ 1 w 211"/>
                <a:gd name="T1" fmla="*/ 0 h 251"/>
                <a:gd name="T2" fmla="*/ 1 w 211"/>
                <a:gd name="T3" fmla="*/ 0 h 251"/>
                <a:gd name="T4" fmla="*/ 0 w 211"/>
                <a:gd name="T5" fmla="*/ 1 h 251"/>
                <a:gd name="T6" fmla="*/ 0 w 211"/>
                <a:gd name="T7" fmla="*/ 2 h 2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1">
                  <a:moveTo>
                    <a:pt x="211" y="0"/>
                  </a:moveTo>
                  <a:lnTo>
                    <a:pt x="181" y="31"/>
                  </a:lnTo>
                  <a:lnTo>
                    <a:pt x="68" y="162"/>
                  </a:lnTo>
                  <a:lnTo>
                    <a:pt x="0" y="2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0" name="Freeform 252"/>
            <p:cNvSpPr>
              <a:spLocks/>
            </p:cNvSpPr>
            <p:nvPr/>
          </p:nvSpPr>
          <p:spPr bwMode="auto">
            <a:xfrm>
              <a:off x="2826" y="3198"/>
              <a:ext cx="49" cy="77"/>
            </a:xfrm>
            <a:custGeom>
              <a:avLst/>
              <a:gdLst>
                <a:gd name="T0" fmla="*/ 1 w 178"/>
                <a:gd name="T1" fmla="*/ 0 h 274"/>
                <a:gd name="T2" fmla="*/ 1 w 178"/>
                <a:gd name="T3" fmla="*/ 1 h 274"/>
                <a:gd name="T4" fmla="*/ 0 w 178"/>
                <a:gd name="T5" fmla="*/ 2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74">
                  <a:moveTo>
                    <a:pt x="178" y="0"/>
                  </a:moveTo>
                  <a:lnTo>
                    <a:pt x="78" y="147"/>
                  </a:lnTo>
                  <a:lnTo>
                    <a:pt x="0" y="2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1" name="Freeform 253"/>
            <p:cNvSpPr>
              <a:spLocks/>
            </p:cNvSpPr>
            <p:nvPr/>
          </p:nvSpPr>
          <p:spPr bwMode="auto">
            <a:xfrm>
              <a:off x="2771" y="3295"/>
              <a:ext cx="43" cy="80"/>
            </a:xfrm>
            <a:custGeom>
              <a:avLst/>
              <a:gdLst>
                <a:gd name="T0" fmla="*/ 1 w 154"/>
                <a:gd name="T1" fmla="*/ 0 h 289"/>
                <a:gd name="T2" fmla="*/ 0 w 154"/>
                <a:gd name="T3" fmla="*/ 1 h 289"/>
                <a:gd name="T4" fmla="*/ 0 w 154"/>
                <a:gd name="T5" fmla="*/ 2 h 2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289">
                  <a:moveTo>
                    <a:pt x="154" y="0"/>
                  </a:moveTo>
                  <a:lnTo>
                    <a:pt x="67" y="154"/>
                  </a:lnTo>
                  <a:lnTo>
                    <a:pt x="0" y="2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2" name="Line 254"/>
            <p:cNvSpPr>
              <a:spLocks noChangeShapeType="1"/>
            </p:cNvSpPr>
            <p:nvPr/>
          </p:nvSpPr>
          <p:spPr bwMode="auto">
            <a:xfrm flipH="1">
              <a:off x="2735" y="3397"/>
              <a:ext cx="26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3" name="Freeform 255"/>
            <p:cNvSpPr>
              <a:spLocks/>
            </p:cNvSpPr>
            <p:nvPr/>
          </p:nvSpPr>
          <p:spPr bwMode="auto">
            <a:xfrm>
              <a:off x="2735" y="3035"/>
              <a:ext cx="2595" cy="736"/>
            </a:xfrm>
            <a:custGeom>
              <a:avLst/>
              <a:gdLst>
                <a:gd name="T0" fmla="*/ 58 w 9231"/>
                <a:gd name="T1" fmla="*/ 16 h 2622"/>
                <a:gd name="T2" fmla="*/ 57 w 9231"/>
                <a:gd name="T3" fmla="*/ 15 h 2622"/>
                <a:gd name="T4" fmla="*/ 55 w 9231"/>
                <a:gd name="T5" fmla="*/ 13 h 2622"/>
                <a:gd name="T6" fmla="*/ 54 w 9231"/>
                <a:gd name="T7" fmla="*/ 12 h 2622"/>
                <a:gd name="T8" fmla="*/ 53 w 9231"/>
                <a:gd name="T9" fmla="*/ 11 h 2622"/>
                <a:gd name="T10" fmla="*/ 51 w 9231"/>
                <a:gd name="T11" fmla="*/ 9 h 2622"/>
                <a:gd name="T12" fmla="*/ 50 w 9231"/>
                <a:gd name="T13" fmla="*/ 8 h 2622"/>
                <a:gd name="T14" fmla="*/ 48 w 9231"/>
                <a:gd name="T15" fmla="*/ 7 h 2622"/>
                <a:gd name="T16" fmla="*/ 46 w 9231"/>
                <a:gd name="T17" fmla="*/ 6 h 2622"/>
                <a:gd name="T18" fmla="*/ 45 w 9231"/>
                <a:gd name="T19" fmla="*/ 5 h 2622"/>
                <a:gd name="T20" fmla="*/ 43 w 9231"/>
                <a:gd name="T21" fmla="*/ 4 h 2622"/>
                <a:gd name="T22" fmla="*/ 41 w 9231"/>
                <a:gd name="T23" fmla="*/ 3 h 2622"/>
                <a:gd name="T24" fmla="*/ 40 w 9231"/>
                <a:gd name="T25" fmla="*/ 3 h 2622"/>
                <a:gd name="T26" fmla="*/ 38 w 9231"/>
                <a:gd name="T27" fmla="*/ 2 h 2622"/>
                <a:gd name="T28" fmla="*/ 36 w 9231"/>
                <a:gd name="T29" fmla="*/ 1 h 2622"/>
                <a:gd name="T30" fmla="*/ 34 w 9231"/>
                <a:gd name="T31" fmla="*/ 1 h 2622"/>
                <a:gd name="T32" fmla="*/ 32 w 9231"/>
                <a:gd name="T33" fmla="*/ 1 h 2622"/>
                <a:gd name="T34" fmla="*/ 30 w 9231"/>
                <a:gd name="T35" fmla="*/ 0 h 2622"/>
                <a:gd name="T36" fmla="*/ 28 w 9231"/>
                <a:gd name="T37" fmla="*/ 0 h 2622"/>
                <a:gd name="T38" fmla="*/ 26 w 9231"/>
                <a:gd name="T39" fmla="*/ 0 h 2622"/>
                <a:gd name="T40" fmla="*/ 25 w 9231"/>
                <a:gd name="T41" fmla="*/ 0 h 2622"/>
                <a:gd name="T42" fmla="*/ 23 w 9231"/>
                <a:gd name="T43" fmla="*/ 0 h 2622"/>
                <a:gd name="T44" fmla="*/ 21 w 9231"/>
                <a:gd name="T45" fmla="*/ 0 h 2622"/>
                <a:gd name="T46" fmla="*/ 19 w 9231"/>
                <a:gd name="T47" fmla="*/ 1 h 2622"/>
                <a:gd name="T48" fmla="*/ 17 w 9231"/>
                <a:gd name="T49" fmla="*/ 1 h 2622"/>
                <a:gd name="T50" fmla="*/ 15 w 9231"/>
                <a:gd name="T51" fmla="*/ 1 h 2622"/>
                <a:gd name="T52" fmla="*/ 13 w 9231"/>
                <a:gd name="T53" fmla="*/ 2 h 2622"/>
                <a:gd name="T54" fmla="*/ 12 w 9231"/>
                <a:gd name="T55" fmla="*/ 3 h 2622"/>
                <a:gd name="T56" fmla="*/ 10 w 9231"/>
                <a:gd name="T57" fmla="*/ 3 h 2622"/>
                <a:gd name="T58" fmla="*/ 8 w 9231"/>
                <a:gd name="T59" fmla="*/ 4 h 2622"/>
                <a:gd name="T60" fmla="*/ 6 w 9231"/>
                <a:gd name="T61" fmla="*/ 5 h 2622"/>
                <a:gd name="T62" fmla="*/ 5 w 9231"/>
                <a:gd name="T63" fmla="*/ 6 h 2622"/>
                <a:gd name="T64" fmla="*/ 3 w 9231"/>
                <a:gd name="T65" fmla="*/ 7 h 2622"/>
                <a:gd name="T66" fmla="*/ 1 w 9231"/>
                <a:gd name="T67" fmla="*/ 8 h 2622"/>
                <a:gd name="T68" fmla="*/ 0 w 9231"/>
                <a:gd name="T69" fmla="*/ 9 h 262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231" h="2622">
                  <a:moveTo>
                    <a:pt x="9231" y="2622"/>
                  </a:moveTo>
                  <a:lnTo>
                    <a:pt x="9044" y="2378"/>
                  </a:lnTo>
                  <a:lnTo>
                    <a:pt x="8847" y="2144"/>
                  </a:lnTo>
                  <a:lnTo>
                    <a:pt x="8637" y="1919"/>
                  </a:lnTo>
                  <a:lnTo>
                    <a:pt x="8418" y="1705"/>
                  </a:lnTo>
                  <a:lnTo>
                    <a:pt x="8189" y="1501"/>
                  </a:lnTo>
                  <a:lnTo>
                    <a:pt x="7950" y="1309"/>
                  </a:lnTo>
                  <a:lnTo>
                    <a:pt x="7701" y="1128"/>
                  </a:lnTo>
                  <a:lnTo>
                    <a:pt x="7445" y="960"/>
                  </a:lnTo>
                  <a:lnTo>
                    <a:pt x="7181" y="804"/>
                  </a:lnTo>
                  <a:lnTo>
                    <a:pt x="6909" y="662"/>
                  </a:lnTo>
                  <a:lnTo>
                    <a:pt x="6631" y="532"/>
                  </a:lnTo>
                  <a:lnTo>
                    <a:pt x="6348" y="416"/>
                  </a:lnTo>
                  <a:lnTo>
                    <a:pt x="6058" y="313"/>
                  </a:lnTo>
                  <a:lnTo>
                    <a:pt x="5765" y="225"/>
                  </a:lnTo>
                  <a:lnTo>
                    <a:pt x="5466" y="151"/>
                  </a:lnTo>
                  <a:lnTo>
                    <a:pt x="5166" y="92"/>
                  </a:lnTo>
                  <a:lnTo>
                    <a:pt x="4863" y="46"/>
                  </a:lnTo>
                  <a:lnTo>
                    <a:pt x="4557" y="16"/>
                  </a:lnTo>
                  <a:lnTo>
                    <a:pt x="4251" y="0"/>
                  </a:lnTo>
                  <a:lnTo>
                    <a:pt x="3945" y="0"/>
                  </a:lnTo>
                  <a:lnTo>
                    <a:pt x="3638" y="14"/>
                  </a:lnTo>
                  <a:lnTo>
                    <a:pt x="3333" y="43"/>
                  </a:lnTo>
                  <a:lnTo>
                    <a:pt x="3029" y="87"/>
                  </a:lnTo>
                  <a:lnTo>
                    <a:pt x="2728" y="144"/>
                  </a:lnTo>
                  <a:lnTo>
                    <a:pt x="2430" y="217"/>
                  </a:lnTo>
                  <a:lnTo>
                    <a:pt x="2136" y="304"/>
                  </a:lnTo>
                  <a:lnTo>
                    <a:pt x="1846" y="405"/>
                  </a:lnTo>
                  <a:lnTo>
                    <a:pt x="1562" y="519"/>
                  </a:lnTo>
                  <a:lnTo>
                    <a:pt x="1283" y="648"/>
                  </a:lnTo>
                  <a:lnTo>
                    <a:pt x="1010" y="789"/>
                  </a:lnTo>
                  <a:lnTo>
                    <a:pt x="745" y="944"/>
                  </a:lnTo>
                  <a:lnTo>
                    <a:pt x="488" y="1111"/>
                  </a:lnTo>
                  <a:lnTo>
                    <a:pt x="239" y="1290"/>
                  </a:lnTo>
                  <a:lnTo>
                    <a:pt x="0" y="1481"/>
                  </a:lnTo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4" name="Freeform 256"/>
            <p:cNvSpPr>
              <a:spLocks/>
            </p:cNvSpPr>
            <p:nvPr/>
          </p:nvSpPr>
          <p:spPr bwMode="auto">
            <a:xfrm>
              <a:off x="5294" y="3692"/>
              <a:ext cx="36" cy="79"/>
            </a:xfrm>
            <a:custGeom>
              <a:avLst/>
              <a:gdLst>
                <a:gd name="T0" fmla="*/ 1 w 128"/>
                <a:gd name="T1" fmla="*/ 2 h 283"/>
                <a:gd name="T2" fmla="*/ 0 w 128"/>
                <a:gd name="T3" fmla="*/ 0 h 283"/>
                <a:gd name="T4" fmla="*/ 0 w 128"/>
                <a:gd name="T5" fmla="*/ 0 h 2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283">
                  <a:moveTo>
                    <a:pt x="128" y="283"/>
                  </a:moveTo>
                  <a:lnTo>
                    <a:pt x="11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5" name="Freeform 257"/>
            <p:cNvSpPr>
              <a:spLocks/>
            </p:cNvSpPr>
            <p:nvPr/>
          </p:nvSpPr>
          <p:spPr bwMode="auto">
            <a:xfrm>
              <a:off x="5241" y="3588"/>
              <a:ext cx="44" cy="82"/>
            </a:xfrm>
            <a:custGeom>
              <a:avLst/>
              <a:gdLst>
                <a:gd name="T0" fmla="*/ 1 w 152"/>
                <a:gd name="T1" fmla="*/ 2 h 292"/>
                <a:gd name="T2" fmla="*/ 1 w 152"/>
                <a:gd name="T3" fmla="*/ 1 h 292"/>
                <a:gd name="T4" fmla="*/ 0 w 152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292">
                  <a:moveTo>
                    <a:pt x="152" y="292"/>
                  </a:moveTo>
                  <a:lnTo>
                    <a:pt x="75" y="13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6" name="Freeform 258"/>
            <p:cNvSpPr>
              <a:spLocks/>
            </p:cNvSpPr>
            <p:nvPr/>
          </p:nvSpPr>
          <p:spPr bwMode="auto">
            <a:xfrm>
              <a:off x="5182" y="3490"/>
              <a:ext cx="47" cy="78"/>
            </a:xfrm>
            <a:custGeom>
              <a:avLst/>
              <a:gdLst>
                <a:gd name="T0" fmla="*/ 1 w 168"/>
                <a:gd name="T1" fmla="*/ 2 h 282"/>
                <a:gd name="T2" fmla="*/ 1 w 168"/>
                <a:gd name="T3" fmla="*/ 1 h 282"/>
                <a:gd name="T4" fmla="*/ 0 w 168"/>
                <a:gd name="T5" fmla="*/ 0 h 282"/>
                <a:gd name="T6" fmla="*/ 0 w 168"/>
                <a:gd name="T7" fmla="*/ 0 h 2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8" h="282">
                  <a:moveTo>
                    <a:pt x="168" y="282"/>
                  </a:moveTo>
                  <a:lnTo>
                    <a:pt x="149" y="247"/>
                  </a:lnTo>
                  <a:lnTo>
                    <a:pt x="9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7" name="Freeform 259"/>
            <p:cNvSpPr>
              <a:spLocks/>
            </p:cNvSpPr>
            <p:nvPr/>
          </p:nvSpPr>
          <p:spPr bwMode="auto">
            <a:xfrm>
              <a:off x="5119" y="3395"/>
              <a:ext cx="51" cy="75"/>
            </a:xfrm>
            <a:custGeom>
              <a:avLst/>
              <a:gdLst>
                <a:gd name="T0" fmla="*/ 1 w 185"/>
                <a:gd name="T1" fmla="*/ 2 h 271"/>
                <a:gd name="T2" fmla="*/ 1 w 185"/>
                <a:gd name="T3" fmla="*/ 1 h 271"/>
                <a:gd name="T4" fmla="*/ 0 w 185"/>
                <a:gd name="T5" fmla="*/ 0 h 2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271">
                  <a:moveTo>
                    <a:pt x="185" y="271"/>
                  </a:moveTo>
                  <a:lnTo>
                    <a:pt x="94" y="1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8" name="Freeform 260"/>
            <p:cNvSpPr>
              <a:spLocks/>
            </p:cNvSpPr>
            <p:nvPr/>
          </p:nvSpPr>
          <p:spPr bwMode="auto">
            <a:xfrm>
              <a:off x="5047" y="3305"/>
              <a:ext cx="59" cy="70"/>
            </a:xfrm>
            <a:custGeom>
              <a:avLst/>
              <a:gdLst>
                <a:gd name="T0" fmla="*/ 1 w 205"/>
                <a:gd name="T1" fmla="*/ 1 h 255"/>
                <a:gd name="T2" fmla="*/ 1 w 205"/>
                <a:gd name="T3" fmla="*/ 1 h 255"/>
                <a:gd name="T4" fmla="*/ 0 w 205"/>
                <a:gd name="T5" fmla="*/ 0 h 255"/>
                <a:gd name="T6" fmla="*/ 0 w 205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5" h="255">
                  <a:moveTo>
                    <a:pt x="205" y="255"/>
                  </a:moveTo>
                  <a:lnTo>
                    <a:pt x="194" y="240"/>
                  </a:lnTo>
                  <a:lnTo>
                    <a:pt x="36" y="3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99" name="Freeform 261"/>
            <p:cNvSpPr>
              <a:spLocks/>
            </p:cNvSpPr>
            <p:nvPr/>
          </p:nvSpPr>
          <p:spPr bwMode="auto">
            <a:xfrm>
              <a:off x="4970" y="3218"/>
              <a:ext cx="63" cy="69"/>
            </a:xfrm>
            <a:custGeom>
              <a:avLst/>
              <a:gdLst>
                <a:gd name="T0" fmla="*/ 1 w 223"/>
                <a:gd name="T1" fmla="*/ 2 h 241"/>
                <a:gd name="T2" fmla="*/ 1 w 223"/>
                <a:gd name="T3" fmla="*/ 1 h 241"/>
                <a:gd name="T4" fmla="*/ 0 w 223"/>
                <a:gd name="T5" fmla="*/ 0 h 2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3" h="241">
                  <a:moveTo>
                    <a:pt x="223" y="241"/>
                  </a:moveTo>
                  <a:lnTo>
                    <a:pt x="147" y="15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00" name="Freeform 262"/>
            <p:cNvSpPr>
              <a:spLocks/>
            </p:cNvSpPr>
            <p:nvPr/>
          </p:nvSpPr>
          <p:spPr bwMode="auto">
            <a:xfrm>
              <a:off x="4885" y="3141"/>
              <a:ext cx="69" cy="61"/>
            </a:xfrm>
            <a:custGeom>
              <a:avLst/>
              <a:gdLst>
                <a:gd name="T0" fmla="*/ 2 w 243"/>
                <a:gd name="T1" fmla="*/ 1 h 219"/>
                <a:gd name="T2" fmla="*/ 1 w 243"/>
                <a:gd name="T3" fmla="*/ 1 h 219"/>
                <a:gd name="T4" fmla="*/ 0 w 243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3" h="219">
                  <a:moveTo>
                    <a:pt x="243" y="219"/>
                  </a:moveTo>
                  <a:lnTo>
                    <a:pt x="104" y="8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01" name="Freeform 263"/>
            <p:cNvSpPr>
              <a:spLocks/>
            </p:cNvSpPr>
            <p:nvPr/>
          </p:nvSpPr>
          <p:spPr bwMode="auto">
            <a:xfrm>
              <a:off x="4793" y="3072"/>
              <a:ext cx="75" cy="56"/>
            </a:xfrm>
            <a:custGeom>
              <a:avLst/>
              <a:gdLst>
                <a:gd name="T0" fmla="*/ 2 w 264"/>
                <a:gd name="T1" fmla="*/ 1 h 194"/>
                <a:gd name="T2" fmla="*/ 2 w 264"/>
                <a:gd name="T3" fmla="*/ 1 h 194"/>
                <a:gd name="T4" fmla="*/ 0 w 264"/>
                <a:gd name="T5" fmla="*/ 0 h 194"/>
                <a:gd name="T6" fmla="*/ 0 w 264"/>
                <a:gd name="T7" fmla="*/ 0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4" h="194">
                  <a:moveTo>
                    <a:pt x="264" y="194"/>
                  </a:moveTo>
                  <a:lnTo>
                    <a:pt x="251" y="182"/>
                  </a:lnTo>
                  <a:lnTo>
                    <a:pt x="65" y="4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02" name="Freeform 264"/>
            <p:cNvSpPr>
              <a:spLocks/>
            </p:cNvSpPr>
            <p:nvPr/>
          </p:nvSpPr>
          <p:spPr bwMode="auto">
            <a:xfrm>
              <a:off x="4694" y="3013"/>
              <a:ext cx="79" cy="46"/>
            </a:xfrm>
            <a:custGeom>
              <a:avLst/>
              <a:gdLst>
                <a:gd name="T0" fmla="*/ 2 w 282"/>
                <a:gd name="T1" fmla="*/ 1 h 166"/>
                <a:gd name="T2" fmla="*/ 1 w 282"/>
                <a:gd name="T3" fmla="*/ 1 h 166"/>
                <a:gd name="T4" fmla="*/ 0 w 282"/>
                <a:gd name="T5" fmla="*/ 0 h 166"/>
                <a:gd name="T6" fmla="*/ 0 w 282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2" h="166">
                  <a:moveTo>
                    <a:pt x="282" y="166"/>
                  </a:moveTo>
                  <a:lnTo>
                    <a:pt x="227" y="130"/>
                  </a:lnTo>
                  <a:lnTo>
                    <a:pt x="35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03" name="Freeform 265"/>
            <p:cNvSpPr>
              <a:spLocks/>
            </p:cNvSpPr>
            <p:nvPr/>
          </p:nvSpPr>
          <p:spPr bwMode="auto">
            <a:xfrm>
              <a:off x="4594" y="2966"/>
              <a:ext cx="81" cy="38"/>
            </a:xfrm>
            <a:custGeom>
              <a:avLst/>
              <a:gdLst>
                <a:gd name="T0" fmla="*/ 2 w 285"/>
                <a:gd name="T1" fmla="*/ 1 h 127"/>
                <a:gd name="T2" fmla="*/ 1 w 285"/>
                <a:gd name="T3" fmla="*/ 1 h 127"/>
                <a:gd name="T4" fmla="*/ 0 w 285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5" h="127">
                  <a:moveTo>
                    <a:pt x="285" y="127"/>
                  </a:moveTo>
                  <a:lnTo>
                    <a:pt x="198" y="8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304" name="Freeform 266"/>
            <p:cNvSpPr>
              <a:spLocks/>
            </p:cNvSpPr>
            <p:nvPr/>
          </p:nvSpPr>
          <p:spPr bwMode="auto">
            <a:xfrm>
              <a:off x="3607" y="2911"/>
              <a:ext cx="987" cy="325"/>
            </a:xfrm>
            <a:custGeom>
              <a:avLst/>
              <a:gdLst>
                <a:gd name="T0" fmla="*/ 22 w 3517"/>
                <a:gd name="T1" fmla="*/ 1 h 1156"/>
                <a:gd name="T2" fmla="*/ 20 w 3517"/>
                <a:gd name="T3" fmla="*/ 1 h 1156"/>
                <a:gd name="T4" fmla="*/ 19 w 3517"/>
                <a:gd name="T5" fmla="*/ 1 h 1156"/>
                <a:gd name="T6" fmla="*/ 18 w 3517"/>
                <a:gd name="T7" fmla="*/ 0 h 1156"/>
                <a:gd name="T8" fmla="*/ 17 w 3517"/>
                <a:gd name="T9" fmla="*/ 0 h 1156"/>
                <a:gd name="T10" fmla="*/ 16 w 3517"/>
                <a:gd name="T11" fmla="*/ 0 h 1156"/>
                <a:gd name="T12" fmla="*/ 14 w 3517"/>
                <a:gd name="T13" fmla="*/ 0 h 1156"/>
                <a:gd name="T14" fmla="*/ 13 w 3517"/>
                <a:gd name="T15" fmla="*/ 0 h 1156"/>
                <a:gd name="T16" fmla="*/ 12 w 3517"/>
                <a:gd name="T17" fmla="*/ 0 h 1156"/>
                <a:gd name="T18" fmla="*/ 10 w 3517"/>
                <a:gd name="T19" fmla="*/ 1 h 1156"/>
                <a:gd name="T20" fmla="*/ 9 w 3517"/>
                <a:gd name="T21" fmla="*/ 1 h 1156"/>
                <a:gd name="T22" fmla="*/ 8 w 3517"/>
                <a:gd name="T23" fmla="*/ 1 h 1156"/>
                <a:gd name="T24" fmla="*/ 7 w 3517"/>
                <a:gd name="T25" fmla="*/ 2 h 1156"/>
                <a:gd name="T26" fmla="*/ 6 w 3517"/>
                <a:gd name="T27" fmla="*/ 3 h 1156"/>
                <a:gd name="T28" fmla="*/ 4 w 3517"/>
                <a:gd name="T29" fmla="*/ 3 h 1156"/>
                <a:gd name="T30" fmla="*/ 3 w 3517"/>
                <a:gd name="T31" fmla="*/ 4 h 1156"/>
                <a:gd name="T32" fmla="*/ 2 w 3517"/>
                <a:gd name="T33" fmla="*/ 5 h 1156"/>
                <a:gd name="T34" fmla="*/ 1 w 3517"/>
                <a:gd name="T35" fmla="*/ 6 h 1156"/>
                <a:gd name="T36" fmla="*/ 0 w 3517"/>
                <a:gd name="T37" fmla="*/ 7 h 1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517" h="1156">
                  <a:moveTo>
                    <a:pt x="3517" y="200"/>
                  </a:moveTo>
                  <a:lnTo>
                    <a:pt x="3318" y="131"/>
                  </a:lnTo>
                  <a:lnTo>
                    <a:pt x="3117" y="76"/>
                  </a:lnTo>
                  <a:lnTo>
                    <a:pt x="2915" y="36"/>
                  </a:lnTo>
                  <a:lnTo>
                    <a:pt x="2710" y="10"/>
                  </a:lnTo>
                  <a:lnTo>
                    <a:pt x="2507" y="0"/>
                  </a:lnTo>
                  <a:lnTo>
                    <a:pt x="2302" y="3"/>
                  </a:lnTo>
                  <a:lnTo>
                    <a:pt x="2098" y="22"/>
                  </a:lnTo>
                  <a:lnTo>
                    <a:pt x="1896" y="54"/>
                  </a:lnTo>
                  <a:lnTo>
                    <a:pt x="1693" y="102"/>
                  </a:lnTo>
                  <a:lnTo>
                    <a:pt x="1493" y="164"/>
                  </a:lnTo>
                  <a:lnTo>
                    <a:pt x="1295" y="240"/>
                  </a:lnTo>
                  <a:lnTo>
                    <a:pt x="1099" y="331"/>
                  </a:lnTo>
                  <a:lnTo>
                    <a:pt x="906" y="434"/>
                  </a:lnTo>
                  <a:lnTo>
                    <a:pt x="717" y="552"/>
                  </a:lnTo>
                  <a:lnTo>
                    <a:pt x="530" y="683"/>
                  </a:lnTo>
                  <a:lnTo>
                    <a:pt x="349" y="828"/>
                  </a:lnTo>
                  <a:lnTo>
                    <a:pt x="172" y="986"/>
                  </a:lnTo>
                  <a:lnTo>
                    <a:pt x="0" y="115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6305" name="Group 267"/>
            <p:cNvGrpSpPr>
              <a:grpSpLocks/>
            </p:cNvGrpSpPr>
            <p:nvPr/>
          </p:nvGrpSpPr>
          <p:grpSpPr bwMode="auto">
            <a:xfrm>
              <a:off x="2708" y="3423"/>
              <a:ext cx="191" cy="194"/>
              <a:chOff x="2708" y="3423"/>
              <a:chExt cx="191" cy="194"/>
            </a:xfrm>
          </p:grpSpPr>
          <p:sp>
            <p:nvSpPr>
              <p:cNvPr id="96325" name="Line 268"/>
              <p:cNvSpPr>
                <a:spLocks noChangeShapeType="1"/>
              </p:cNvSpPr>
              <p:nvPr/>
            </p:nvSpPr>
            <p:spPr bwMode="auto">
              <a:xfrm>
                <a:off x="2814" y="3472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6" name="Freeform 269"/>
              <p:cNvSpPr>
                <a:spLocks/>
              </p:cNvSpPr>
              <p:nvPr/>
            </p:nvSpPr>
            <p:spPr bwMode="auto">
              <a:xfrm>
                <a:off x="2820" y="3472"/>
                <a:ext cx="33" cy="65"/>
              </a:xfrm>
              <a:custGeom>
                <a:avLst/>
                <a:gdLst>
                  <a:gd name="T0" fmla="*/ 0 w 117"/>
                  <a:gd name="T1" fmla="*/ 1 h 229"/>
                  <a:gd name="T2" fmla="*/ 0 w 117"/>
                  <a:gd name="T3" fmla="*/ 1 h 229"/>
                  <a:gd name="T4" fmla="*/ 0 w 117"/>
                  <a:gd name="T5" fmla="*/ 1 h 229"/>
                  <a:gd name="T6" fmla="*/ 1 w 117"/>
                  <a:gd name="T7" fmla="*/ 1 h 229"/>
                  <a:gd name="T8" fmla="*/ 1 w 117"/>
                  <a:gd name="T9" fmla="*/ 1 h 229"/>
                  <a:gd name="T10" fmla="*/ 1 w 117"/>
                  <a:gd name="T11" fmla="*/ 1 h 229"/>
                  <a:gd name="T12" fmla="*/ 1 w 117"/>
                  <a:gd name="T13" fmla="*/ 1 h 229"/>
                  <a:gd name="T14" fmla="*/ 1 w 117"/>
                  <a:gd name="T15" fmla="*/ 0 h 229"/>
                  <a:gd name="T16" fmla="*/ 1 w 117"/>
                  <a:gd name="T17" fmla="*/ 0 h 229"/>
                  <a:gd name="T18" fmla="*/ 1 w 117"/>
                  <a:gd name="T19" fmla="*/ 0 h 229"/>
                  <a:gd name="T20" fmla="*/ 0 w 117"/>
                  <a:gd name="T21" fmla="*/ 0 h 2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7" h="229">
                    <a:moveTo>
                      <a:pt x="0" y="229"/>
                    </a:moveTo>
                    <a:lnTo>
                      <a:pt x="27" y="224"/>
                    </a:lnTo>
                    <a:lnTo>
                      <a:pt x="53" y="207"/>
                    </a:lnTo>
                    <a:lnTo>
                      <a:pt x="78" y="182"/>
                    </a:lnTo>
                    <a:lnTo>
                      <a:pt x="98" y="150"/>
                    </a:lnTo>
                    <a:lnTo>
                      <a:pt x="111" y="114"/>
                    </a:lnTo>
                    <a:lnTo>
                      <a:pt x="117" y="79"/>
                    </a:lnTo>
                    <a:lnTo>
                      <a:pt x="114" y="47"/>
                    </a:lnTo>
                    <a:lnTo>
                      <a:pt x="103" y="21"/>
                    </a:lnTo>
                    <a:lnTo>
                      <a:pt x="85" y="5"/>
                    </a:lnTo>
                    <a:lnTo>
                      <a:pt x="6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7" name="Line 270"/>
              <p:cNvSpPr>
                <a:spLocks noChangeShapeType="1"/>
              </p:cNvSpPr>
              <p:nvPr/>
            </p:nvSpPr>
            <p:spPr bwMode="auto">
              <a:xfrm flipH="1">
                <a:off x="2808" y="3537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8" name="Freeform 271"/>
              <p:cNvSpPr>
                <a:spLocks/>
              </p:cNvSpPr>
              <p:nvPr/>
            </p:nvSpPr>
            <p:spPr bwMode="auto">
              <a:xfrm>
                <a:off x="2820" y="3537"/>
                <a:ext cx="16" cy="31"/>
              </a:xfrm>
              <a:custGeom>
                <a:avLst/>
                <a:gdLst>
                  <a:gd name="T0" fmla="*/ 0 w 55"/>
                  <a:gd name="T1" fmla="*/ 1 h 115"/>
                  <a:gd name="T2" fmla="*/ 0 w 55"/>
                  <a:gd name="T3" fmla="*/ 1 h 115"/>
                  <a:gd name="T4" fmla="*/ 0 w 55"/>
                  <a:gd name="T5" fmla="*/ 0 h 115"/>
                  <a:gd name="T6" fmla="*/ 0 w 55"/>
                  <a:gd name="T7" fmla="*/ 0 h 115"/>
                  <a:gd name="T8" fmla="*/ 0 w 55"/>
                  <a:gd name="T9" fmla="*/ 0 h 115"/>
                  <a:gd name="T10" fmla="*/ 0 w 55"/>
                  <a:gd name="T11" fmla="*/ 0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15">
                    <a:moveTo>
                      <a:pt x="50" y="115"/>
                    </a:moveTo>
                    <a:lnTo>
                      <a:pt x="55" y="79"/>
                    </a:lnTo>
                    <a:lnTo>
                      <a:pt x="52" y="47"/>
                    </a:lnTo>
                    <a:lnTo>
                      <a:pt x="42" y="22"/>
                    </a:lnTo>
                    <a:lnTo>
                      <a:pt x="23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9" name="Line 272"/>
              <p:cNvSpPr>
                <a:spLocks noChangeShapeType="1"/>
              </p:cNvSpPr>
              <p:nvPr/>
            </p:nvSpPr>
            <p:spPr bwMode="auto">
              <a:xfrm flipH="1">
                <a:off x="2830" y="3568"/>
                <a:ext cx="4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30" name="Freeform 273"/>
              <p:cNvSpPr>
                <a:spLocks/>
              </p:cNvSpPr>
              <p:nvPr/>
            </p:nvSpPr>
            <p:spPr bwMode="auto">
              <a:xfrm>
                <a:off x="2798" y="3586"/>
                <a:ext cx="32" cy="31"/>
              </a:xfrm>
              <a:custGeom>
                <a:avLst/>
                <a:gdLst>
                  <a:gd name="T0" fmla="*/ 0 w 111"/>
                  <a:gd name="T1" fmla="*/ 1 h 113"/>
                  <a:gd name="T2" fmla="*/ 0 w 111"/>
                  <a:gd name="T3" fmla="*/ 1 h 113"/>
                  <a:gd name="T4" fmla="*/ 0 w 111"/>
                  <a:gd name="T5" fmla="*/ 1 h 113"/>
                  <a:gd name="T6" fmla="*/ 1 w 111"/>
                  <a:gd name="T7" fmla="*/ 0 h 113"/>
                  <a:gd name="T8" fmla="*/ 1 w 111"/>
                  <a:gd name="T9" fmla="*/ 0 h 113"/>
                  <a:gd name="T10" fmla="*/ 1 w 111"/>
                  <a:gd name="T11" fmla="*/ 0 h 1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113">
                    <a:moveTo>
                      <a:pt x="0" y="113"/>
                    </a:moveTo>
                    <a:lnTo>
                      <a:pt x="27" y="108"/>
                    </a:lnTo>
                    <a:lnTo>
                      <a:pt x="54" y="92"/>
                    </a:lnTo>
                    <a:lnTo>
                      <a:pt x="78" y="67"/>
                    </a:lnTo>
                    <a:lnTo>
                      <a:pt x="98" y="35"/>
                    </a:lnTo>
                    <a:lnTo>
                      <a:pt x="11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31" name="Line 274"/>
              <p:cNvSpPr>
                <a:spLocks noChangeShapeType="1"/>
              </p:cNvSpPr>
              <p:nvPr/>
            </p:nvSpPr>
            <p:spPr bwMode="auto">
              <a:xfrm flipH="1">
                <a:off x="2777" y="3617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32" name="Line 275"/>
              <p:cNvSpPr>
                <a:spLocks noChangeShapeType="1"/>
              </p:cNvSpPr>
              <p:nvPr/>
            </p:nvSpPr>
            <p:spPr bwMode="auto">
              <a:xfrm flipV="1">
                <a:off x="2885" y="3472"/>
                <a:ext cx="14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33" name="Freeform 276"/>
              <p:cNvSpPr>
                <a:spLocks/>
              </p:cNvSpPr>
              <p:nvPr/>
            </p:nvSpPr>
            <p:spPr bwMode="auto">
              <a:xfrm>
                <a:off x="2708" y="3423"/>
                <a:ext cx="55" cy="55"/>
              </a:xfrm>
              <a:custGeom>
                <a:avLst/>
                <a:gdLst>
                  <a:gd name="T0" fmla="*/ 1 w 197"/>
                  <a:gd name="T1" fmla="*/ 1 h 197"/>
                  <a:gd name="T2" fmla="*/ 1 w 197"/>
                  <a:gd name="T3" fmla="*/ 0 h 197"/>
                  <a:gd name="T4" fmla="*/ 1 w 197"/>
                  <a:gd name="T5" fmla="*/ 0 h 197"/>
                  <a:gd name="T6" fmla="*/ 1 w 197"/>
                  <a:gd name="T7" fmla="*/ 0 h 197"/>
                  <a:gd name="T8" fmla="*/ 1 w 197"/>
                  <a:gd name="T9" fmla="*/ 0 h 197"/>
                  <a:gd name="T10" fmla="*/ 0 w 197"/>
                  <a:gd name="T11" fmla="*/ 0 h 197"/>
                  <a:gd name="T12" fmla="*/ 0 w 197"/>
                  <a:gd name="T13" fmla="*/ 0 h 197"/>
                  <a:gd name="T14" fmla="*/ 0 w 197"/>
                  <a:gd name="T15" fmla="*/ 0 h 197"/>
                  <a:gd name="T16" fmla="*/ 0 w 197"/>
                  <a:gd name="T17" fmla="*/ 1 h 197"/>
                  <a:gd name="T18" fmla="*/ 0 w 197"/>
                  <a:gd name="T19" fmla="*/ 1 h 197"/>
                  <a:gd name="T20" fmla="*/ 0 w 197"/>
                  <a:gd name="T21" fmla="*/ 1 h 197"/>
                  <a:gd name="T22" fmla="*/ 0 w 197"/>
                  <a:gd name="T23" fmla="*/ 1 h 197"/>
                  <a:gd name="T24" fmla="*/ 1 w 197"/>
                  <a:gd name="T25" fmla="*/ 1 h 197"/>
                  <a:gd name="T26" fmla="*/ 1 w 197"/>
                  <a:gd name="T27" fmla="*/ 1 h 197"/>
                  <a:gd name="T28" fmla="*/ 1 w 197"/>
                  <a:gd name="T29" fmla="*/ 1 h 197"/>
                  <a:gd name="T30" fmla="*/ 1 w 197"/>
                  <a:gd name="T31" fmla="*/ 1 h 197"/>
                  <a:gd name="T32" fmla="*/ 1 w 197"/>
                  <a:gd name="T33" fmla="*/ 1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7" h="197">
                    <a:moveTo>
                      <a:pt x="197" y="99"/>
                    </a:moveTo>
                    <a:lnTo>
                      <a:pt x="189" y="61"/>
                    </a:lnTo>
                    <a:lnTo>
                      <a:pt x="168" y="30"/>
                    </a:lnTo>
                    <a:lnTo>
                      <a:pt x="136" y="8"/>
                    </a:lnTo>
                    <a:lnTo>
                      <a:pt x="99" y="0"/>
                    </a:lnTo>
                    <a:lnTo>
                      <a:pt x="60" y="8"/>
                    </a:lnTo>
                    <a:lnTo>
                      <a:pt x="28" y="30"/>
                    </a:lnTo>
                    <a:lnTo>
                      <a:pt x="7" y="61"/>
                    </a:lnTo>
                    <a:lnTo>
                      <a:pt x="0" y="99"/>
                    </a:lnTo>
                    <a:lnTo>
                      <a:pt x="7" y="137"/>
                    </a:lnTo>
                    <a:lnTo>
                      <a:pt x="28" y="169"/>
                    </a:lnTo>
                    <a:lnTo>
                      <a:pt x="60" y="190"/>
                    </a:lnTo>
                    <a:lnTo>
                      <a:pt x="99" y="197"/>
                    </a:lnTo>
                    <a:lnTo>
                      <a:pt x="136" y="190"/>
                    </a:lnTo>
                    <a:lnTo>
                      <a:pt x="168" y="169"/>
                    </a:lnTo>
                    <a:lnTo>
                      <a:pt x="189" y="137"/>
                    </a:lnTo>
                    <a:lnTo>
                      <a:pt x="197" y="9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06" name="Group 277"/>
            <p:cNvGrpSpPr>
              <a:grpSpLocks/>
            </p:cNvGrpSpPr>
            <p:nvPr/>
          </p:nvGrpSpPr>
          <p:grpSpPr bwMode="auto">
            <a:xfrm>
              <a:off x="3080" y="2789"/>
              <a:ext cx="163" cy="232"/>
              <a:chOff x="3080" y="2789"/>
              <a:chExt cx="163" cy="232"/>
            </a:xfrm>
          </p:grpSpPr>
          <p:sp>
            <p:nvSpPr>
              <p:cNvPr id="96320" name="Freeform 278"/>
              <p:cNvSpPr>
                <a:spLocks/>
              </p:cNvSpPr>
              <p:nvPr/>
            </p:nvSpPr>
            <p:spPr bwMode="auto">
              <a:xfrm>
                <a:off x="3152" y="2789"/>
                <a:ext cx="30" cy="24"/>
              </a:xfrm>
              <a:custGeom>
                <a:avLst/>
                <a:gdLst>
                  <a:gd name="T0" fmla="*/ 1 w 103"/>
                  <a:gd name="T1" fmla="*/ 0 h 86"/>
                  <a:gd name="T2" fmla="*/ 1 w 103"/>
                  <a:gd name="T3" fmla="*/ 0 h 86"/>
                  <a:gd name="T4" fmla="*/ 0 w 103"/>
                  <a:gd name="T5" fmla="*/ 0 h 86"/>
                  <a:gd name="T6" fmla="*/ 0 w 103"/>
                  <a:gd name="T7" fmla="*/ 0 h 86"/>
                  <a:gd name="T8" fmla="*/ 0 w 103"/>
                  <a:gd name="T9" fmla="*/ 1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6">
                    <a:moveTo>
                      <a:pt x="103" y="0"/>
                    </a:moveTo>
                    <a:lnTo>
                      <a:pt x="75" y="7"/>
                    </a:lnTo>
                    <a:lnTo>
                      <a:pt x="47" y="24"/>
                    </a:lnTo>
                    <a:lnTo>
                      <a:pt x="21" y="51"/>
                    </a:lnTo>
                    <a:lnTo>
                      <a:pt x="0" y="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1" name="Freeform 279"/>
              <p:cNvSpPr>
                <a:spLocks/>
              </p:cNvSpPr>
              <p:nvPr/>
            </p:nvSpPr>
            <p:spPr bwMode="auto">
              <a:xfrm>
                <a:off x="3182" y="2789"/>
                <a:ext cx="16" cy="49"/>
              </a:xfrm>
              <a:custGeom>
                <a:avLst/>
                <a:gdLst>
                  <a:gd name="T0" fmla="*/ 0 w 56"/>
                  <a:gd name="T1" fmla="*/ 1 h 175"/>
                  <a:gd name="T2" fmla="*/ 0 w 56"/>
                  <a:gd name="T3" fmla="*/ 1 h 175"/>
                  <a:gd name="T4" fmla="*/ 0 w 56"/>
                  <a:gd name="T5" fmla="*/ 1 h 175"/>
                  <a:gd name="T6" fmla="*/ 0 w 56"/>
                  <a:gd name="T7" fmla="*/ 1 h 175"/>
                  <a:gd name="T8" fmla="*/ 0 w 56"/>
                  <a:gd name="T9" fmla="*/ 0 h 175"/>
                  <a:gd name="T10" fmla="*/ 0 w 56"/>
                  <a:gd name="T11" fmla="*/ 0 h 175"/>
                  <a:gd name="T12" fmla="*/ 0 w 56"/>
                  <a:gd name="T13" fmla="*/ 0 h 175"/>
                  <a:gd name="T14" fmla="*/ 0 w 56"/>
                  <a:gd name="T15" fmla="*/ 0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75">
                    <a:moveTo>
                      <a:pt x="21" y="175"/>
                    </a:moveTo>
                    <a:lnTo>
                      <a:pt x="41" y="143"/>
                    </a:lnTo>
                    <a:lnTo>
                      <a:pt x="51" y="109"/>
                    </a:lnTo>
                    <a:lnTo>
                      <a:pt x="56" y="75"/>
                    </a:lnTo>
                    <a:lnTo>
                      <a:pt x="52" y="45"/>
                    </a:lnTo>
                    <a:lnTo>
                      <a:pt x="41" y="20"/>
                    </a:lnTo>
                    <a:lnTo>
                      <a:pt x="24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2" name="Freeform 280"/>
              <p:cNvSpPr>
                <a:spLocks/>
              </p:cNvSpPr>
              <p:nvPr/>
            </p:nvSpPr>
            <p:spPr bwMode="auto">
              <a:xfrm>
                <a:off x="3119" y="2838"/>
                <a:ext cx="69" cy="97"/>
              </a:xfrm>
              <a:custGeom>
                <a:avLst/>
                <a:gdLst>
                  <a:gd name="T0" fmla="*/ 2 w 239"/>
                  <a:gd name="T1" fmla="*/ 0 h 342"/>
                  <a:gd name="T2" fmla="*/ 0 w 239"/>
                  <a:gd name="T3" fmla="*/ 2 h 342"/>
                  <a:gd name="T4" fmla="*/ 1 w 239"/>
                  <a:gd name="T5" fmla="*/ 2 h 3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342">
                    <a:moveTo>
                      <a:pt x="239" y="0"/>
                    </a:moveTo>
                    <a:lnTo>
                      <a:pt x="0" y="342"/>
                    </a:lnTo>
                    <a:lnTo>
                      <a:pt x="161" y="3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3" name="Line 281"/>
              <p:cNvSpPr>
                <a:spLocks noChangeShapeType="1"/>
              </p:cNvSpPr>
              <p:nvPr/>
            </p:nvSpPr>
            <p:spPr bwMode="auto">
              <a:xfrm flipV="1">
                <a:off x="3229" y="2789"/>
                <a:ext cx="14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24" name="Freeform 282"/>
              <p:cNvSpPr>
                <a:spLocks/>
              </p:cNvSpPr>
              <p:nvPr/>
            </p:nvSpPr>
            <p:spPr bwMode="auto">
              <a:xfrm>
                <a:off x="3080" y="2966"/>
                <a:ext cx="55" cy="55"/>
              </a:xfrm>
              <a:custGeom>
                <a:avLst/>
                <a:gdLst>
                  <a:gd name="T0" fmla="*/ 1 w 197"/>
                  <a:gd name="T1" fmla="*/ 1 h 195"/>
                  <a:gd name="T2" fmla="*/ 1 w 197"/>
                  <a:gd name="T3" fmla="*/ 0 h 195"/>
                  <a:gd name="T4" fmla="*/ 1 w 197"/>
                  <a:gd name="T5" fmla="*/ 0 h 195"/>
                  <a:gd name="T6" fmla="*/ 1 w 197"/>
                  <a:gd name="T7" fmla="*/ 0 h 195"/>
                  <a:gd name="T8" fmla="*/ 1 w 197"/>
                  <a:gd name="T9" fmla="*/ 0 h 195"/>
                  <a:gd name="T10" fmla="*/ 0 w 197"/>
                  <a:gd name="T11" fmla="*/ 0 h 195"/>
                  <a:gd name="T12" fmla="*/ 0 w 197"/>
                  <a:gd name="T13" fmla="*/ 0 h 195"/>
                  <a:gd name="T14" fmla="*/ 0 w 197"/>
                  <a:gd name="T15" fmla="*/ 0 h 195"/>
                  <a:gd name="T16" fmla="*/ 0 w 197"/>
                  <a:gd name="T17" fmla="*/ 1 h 195"/>
                  <a:gd name="T18" fmla="*/ 0 w 197"/>
                  <a:gd name="T19" fmla="*/ 1 h 195"/>
                  <a:gd name="T20" fmla="*/ 0 w 197"/>
                  <a:gd name="T21" fmla="*/ 1 h 195"/>
                  <a:gd name="T22" fmla="*/ 0 w 197"/>
                  <a:gd name="T23" fmla="*/ 1 h 195"/>
                  <a:gd name="T24" fmla="*/ 1 w 197"/>
                  <a:gd name="T25" fmla="*/ 1 h 195"/>
                  <a:gd name="T26" fmla="*/ 1 w 197"/>
                  <a:gd name="T27" fmla="*/ 1 h 195"/>
                  <a:gd name="T28" fmla="*/ 1 w 197"/>
                  <a:gd name="T29" fmla="*/ 1 h 195"/>
                  <a:gd name="T30" fmla="*/ 1 w 197"/>
                  <a:gd name="T31" fmla="*/ 1 h 195"/>
                  <a:gd name="T32" fmla="*/ 1 w 197"/>
                  <a:gd name="T33" fmla="*/ 1 h 1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7" h="195">
                    <a:moveTo>
                      <a:pt x="197" y="97"/>
                    </a:moveTo>
                    <a:lnTo>
                      <a:pt x="190" y="60"/>
                    </a:lnTo>
                    <a:lnTo>
                      <a:pt x="168" y="28"/>
                    </a:lnTo>
                    <a:lnTo>
                      <a:pt x="136" y="7"/>
                    </a:lnTo>
                    <a:lnTo>
                      <a:pt x="98" y="0"/>
                    </a:lnTo>
                    <a:lnTo>
                      <a:pt x="61" y="7"/>
                    </a:lnTo>
                    <a:lnTo>
                      <a:pt x="29" y="28"/>
                    </a:lnTo>
                    <a:lnTo>
                      <a:pt x="8" y="60"/>
                    </a:lnTo>
                    <a:lnTo>
                      <a:pt x="0" y="97"/>
                    </a:lnTo>
                    <a:lnTo>
                      <a:pt x="8" y="135"/>
                    </a:lnTo>
                    <a:lnTo>
                      <a:pt x="29" y="167"/>
                    </a:lnTo>
                    <a:lnTo>
                      <a:pt x="61" y="188"/>
                    </a:lnTo>
                    <a:lnTo>
                      <a:pt x="98" y="195"/>
                    </a:lnTo>
                    <a:lnTo>
                      <a:pt x="136" y="188"/>
                    </a:lnTo>
                    <a:lnTo>
                      <a:pt x="168" y="167"/>
                    </a:lnTo>
                    <a:lnTo>
                      <a:pt x="190" y="135"/>
                    </a:lnTo>
                    <a:lnTo>
                      <a:pt x="197" y="9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07" name="Group 283"/>
            <p:cNvGrpSpPr>
              <a:grpSpLocks/>
            </p:cNvGrpSpPr>
            <p:nvPr/>
          </p:nvGrpSpPr>
          <p:grpSpPr bwMode="auto">
            <a:xfrm>
              <a:off x="3467" y="3208"/>
              <a:ext cx="167" cy="181"/>
              <a:chOff x="3467" y="3208"/>
              <a:chExt cx="167" cy="181"/>
            </a:xfrm>
          </p:grpSpPr>
          <p:sp>
            <p:nvSpPr>
              <p:cNvPr id="96317" name="Freeform 284"/>
              <p:cNvSpPr>
                <a:spLocks/>
              </p:cNvSpPr>
              <p:nvPr/>
            </p:nvSpPr>
            <p:spPr bwMode="auto">
              <a:xfrm>
                <a:off x="3467" y="3244"/>
                <a:ext cx="39" cy="145"/>
              </a:xfrm>
              <a:custGeom>
                <a:avLst/>
                <a:gdLst>
                  <a:gd name="T0" fmla="*/ 0 w 139"/>
                  <a:gd name="T1" fmla="*/ 3 h 516"/>
                  <a:gd name="T2" fmla="*/ 1 w 139"/>
                  <a:gd name="T3" fmla="*/ 0 h 516"/>
                  <a:gd name="T4" fmla="*/ 0 w 139"/>
                  <a:gd name="T5" fmla="*/ 1 h 5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516">
                    <a:moveTo>
                      <a:pt x="0" y="516"/>
                    </a:moveTo>
                    <a:lnTo>
                      <a:pt x="139" y="0"/>
                    </a:lnTo>
                    <a:lnTo>
                      <a:pt x="27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8" name="Line 285"/>
              <p:cNvSpPr>
                <a:spLocks noChangeShapeType="1"/>
              </p:cNvSpPr>
              <p:nvPr/>
            </p:nvSpPr>
            <p:spPr bwMode="auto">
              <a:xfrm flipV="1">
                <a:off x="3532" y="3244"/>
                <a:ext cx="14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9" name="Freeform 286"/>
              <p:cNvSpPr>
                <a:spLocks/>
              </p:cNvSpPr>
              <p:nvPr/>
            </p:nvSpPr>
            <p:spPr bwMode="auto">
              <a:xfrm>
                <a:off x="3579" y="3208"/>
                <a:ext cx="55" cy="55"/>
              </a:xfrm>
              <a:custGeom>
                <a:avLst/>
                <a:gdLst>
                  <a:gd name="T0" fmla="*/ 1 w 196"/>
                  <a:gd name="T1" fmla="*/ 1 h 197"/>
                  <a:gd name="T2" fmla="*/ 1 w 196"/>
                  <a:gd name="T3" fmla="*/ 0 h 197"/>
                  <a:gd name="T4" fmla="*/ 1 w 196"/>
                  <a:gd name="T5" fmla="*/ 0 h 197"/>
                  <a:gd name="T6" fmla="*/ 1 w 196"/>
                  <a:gd name="T7" fmla="*/ 0 h 197"/>
                  <a:gd name="T8" fmla="*/ 1 w 196"/>
                  <a:gd name="T9" fmla="*/ 0 h 197"/>
                  <a:gd name="T10" fmla="*/ 0 w 196"/>
                  <a:gd name="T11" fmla="*/ 0 h 197"/>
                  <a:gd name="T12" fmla="*/ 0 w 196"/>
                  <a:gd name="T13" fmla="*/ 0 h 197"/>
                  <a:gd name="T14" fmla="*/ 0 w 196"/>
                  <a:gd name="T15" fmla="*/ 0 h 197"/>
                  <a:gd name="T16" fmla="*/ 0 w 196"/>
                  <a:gd name="T17" fmla="*/ 1 h 197"/>
                  <a:gd name="T18" fmla="*/ 0 w 196"/>
                  <a:gd name="T19" fmla="*/ 1 h 197"/>
                  <a:gd name="T20" fmla="*/ 0 w 196"/>
                  <a:gd name="T21" fmla="*/ 1 h 197"/>
                  <a:gd name="T22" fmla="*/ 0 w 196"/>
                  <a:gd name="T23" fmla="*/ 1 h 197"/>
                  <a:gd name="T24" fmla="*/ 1 w 196"/>
                  <a:gd name="T25" fmla="*/ 1 h 197"/>
                  <a:gd name="T26" fmla="*/ 1 w 196"/>
                  <a:gd name="T27" fmla="*/ 1 h 197"/>
                  <a:gd name="T28" fmla="*/ 1 w 196"/>
                  <a:gd name="T29" fmla="*/ 1 h 197"/>
                  <a:gd name="T30" fmla="*/ 1 w 196"/>
                  <a:gd name="T31" fmla="*/ 1 h 197"/>
                  <a:gd name="T32" fmla="*/ 1 w 196"/>
                  <a:gd name="T33" fmla="*/ 1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6" h="197">
                    <a:moveTo>
                      <a:pt x="196" y="99"/>
                    </a:moveTo>
                    <a:lnTo>
                      <a:pt x="189" y="61"/>
                    </a:lnTo>
                    <a:lnTo>
                      <a:pt x="167" y="29"/>
                    </a:lnTo>
                    <a:lnTo>
                      <a:pt x="135" y="7"/>
                    </a:lnTo>
                    <a:lnTo>
                      <a:pt x="98" y="0"/>
                    </a:lnTo>
                    <a:lnTo>
                      <a:pt x="60" y="7"/>
                    </a:lnTo>
                    <a:lnTo>
                      <a:pt x="29" y="29"/>
                    </a:lnTo>
                    <a:lnTo>
                      <a:pt x="8" y="61"/>
                    </a:lnTo>
                    <a:lnTo>
                      <a:pt x="0" y="99"/>
                    </a:lnTo>
                    <a:lnTo>
                      <a:pt x="8" y="136"/>
                    </a:lnTo>
                    <a:lnTo>
                      <a:pt x="29" y="168"/>
                    </a:lnTo>
                    <a:lnTo>
                      <a:pt x="60" y="189"/>
                    </a:lnTo>
                    <a:lnTo>
                      <a:pt x="98" y="197"/>
                    </a:lnTo>
                    <a:lnTo>
                      <a:pt x="135" y="189"/>
                    </a:lnTo>
                    <a:lnTo>
                      <a:pt x="167" y="168"/>
                    </a:lnTo>
                    <a:lnTo>
                      <a:pt x="189" y="136"/>
                    </a:lnTo>
                    <a:lnTo>
                      <a:pt x="196" y="9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08" name="Group 287"/>
            <p:cNvGrpSpPr>
              <a:grpSpLocks/>
            </p:cNvGrpSpPr>
            <p:nvPr/>
          </p:nvGrpSpPr>
          <p:grpSpPr bwMode="auto">
            <a:xfrm>
              <a:off x="4567" y="2770"/>
              <a:ext cx="202" cy="224"/>
              <a:chOff x="4567" y="2770"/>
              <a:chExt cx="202" cy="224"/>
            </a:xfrm>
          </p:grpSpPr>
          <p:sp>
            <p:nvSpPr>
              <p:cNvPr id="96314" name="Freeform 288"/>
              <p:cNvSpPr>
                <a:spLocks/>
              </p:cNvSpPr>
              <p:nvPr/>
            </p:nvSpPr>
            <p:spPr bwMode="auto">
              <a:xfrm>
                <a:off x="4645" y="2770"/>
                <a:ext cx="79" cy="143"/>
              </a:xfrm>
              <a:custGeom>
                <a:avLst/>
                <a:gdLst>
                  <a:gd name="T0" fmla="*/ 0 w 279"/>
                  <a:gd name="T1" fmla="*/ 3 h 515"/>
                  <a:gd name="T2" fmla="*/ 1 w 279"/>
                  <a:gd name="T3" fmla="*/ 3 h 515"/>
                  <a:gd name="T4" fmla="*/ 1 w 279"/>
                  <a:gd name="T5" fmla="*/ 3 h 515"/>
                  <a:gd name="T6" fmla="*/ 1 w 279"/>
                  <a:gd name="T7" fmla="*/ 3 h 515"/>
                  <a:gd name="T8" fmla="*/ 1 w 279"/>
                  <a:gd name="T9" fmla="*/ 3 h 515"/>
                  <a:gd name="T10" fmla="*/ 1 w 279"/>
                  <a:gd name="T11" fmla="*/ 2 h 515"/>
                  <a:gd name="T12" fmla="*/ 1 w 279"/>
                  <a:gd name="T13" fmla="*/ 2 h 515"/>
                  <a:gd name="T14" fmla="*/ 1 w 279"/>
                  <a:gd name="T15" fmla="*/ 2 h 515"/>
                  <a:gd name="T16" fmla="*/ 1 w 279"/>
                  <a:gd name="T17" fmla="*/ 2 h 515"/>
                  <a:gd name="T18" fmla="*/ 1 w 279"/>
                  <a:gd name="T19" fmla="*/ 2 h 515"/>
                  <a:gd name="T20" fmla="*/ 1 w 279"/>
                  <a:gd name="T21" fmla="*/ 1 h 515"/>
                  <a:gd name="T22" fmla="*/ 1 w 279"/>
                  <a:gd name="T23" fmla="*/ 1 h 515"/>
                  <a:gd name="T24" fmla="*/ 1 w 279"/>
                  <a:gd name="T25" fmla="*/ 1 h 515"/>
                  <a:gd name="T26" fmla="*/ 1 w 279"/>
                  <a:gd name="T27" fmla="*/ 1 h 515"/>
                  <a:gd name="T28" fmla="*/ 1 w 279"/>
                  <a:gd name="T29" fmla="*/ 0 h 515"/>
                  <a:gd name="T30" fmla="*/ 2 w 279"/>
                  <a:gd name="T31" fmla="*/ 0 h 5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9" h="515">
                    <a:moveTo>
                      <a:pt x="0" y="515"/>
                    </a:moveTo>
                    <a:lnTo>
                      <a:pt x="81" y="515"/>
                    </a:lnTo>
                    <a:lnTo>
                      <a:pt x="107" y="510"/>
                    </a:lnTo>
                    <a:lnTo>
                      <a:pt x="134" y="494"/>
                    </a:lnTo>
                    <a:lnTo>
                      <a:pt x="159" y="468"/>
                    </a:lnTo>
                    <a:lnTo>
                      <a:pt x="178" y="436"/>
                    </a:lnTo>
                    <a:lnTo>
                      <a:pt x="192" y="401"/>
                    </a:lnTo>
                    <a:lnTo>
                      <a:pt x="207" y="344"/>
                    </a:lnTo>
                    <a:lnTo>
                      <a:pt x="213" y="309"/>
                    </a:lnTo>
                    <a:lnTo>
                      <a:pt x="210" y="277"/>
                    </a:lnTo>
                    <a:lnTo>
                      <a:pt x="199" y="251"/>
                    </a:lnTo>
                    <a:lnTo>
                      <a:pt x="181" y="234"/>
                    </a:lnTo>
                    <a:lnTo>
                      <a:pt x="158" y="229"/>
                    </a:lnTo>
                    <a:lnTo>
                      <a:pt x="78" y="229"/>
                    </a:lnTo>
                    <a:lnTo>
                      <a:pt x="139" y="0"/>
                    </a:lnTo>
                    <a:lnTo>
                      <a:pt x="27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5" name="Line 289"/>
              <p:cNvSpPr>
                <a:spLocks noChangeShapeType="1"/>
              </p:cNvSpPr>
              <p:nvPr/>
            </p:nvSpPr>
            <p:spPr bwMode="auto">
              <a:xfrm flipV="1">
                <a:off x="4755" y="2770"/>
                <a:ext cx="14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6" name="Freeform 290"/>
              <p:cNvSpPr>
                <a:spLocks/>
              </p:cNvSpPr>
              <p:nvPr/>
            </p:nvSpPr>
            <p:spPr bwMode="auto">
              <a:xfrm>
                <a:off x="4567" y="2939"/>
                <a:ext cx="55" cy="55"/>
              </a:xfrm>
              <a:custGeom>
                <a:avLst/>
                <a:gdLst>
                  <a:gd name="T0" fmla="*/ 1 w 196"/>
                  <a:gd name="T1" fmla="*/ 1 h 197"/>
                  <a:gd name="T2" fmla="*/ 1 w 196"/>
                  <a:gd name="T3" fmla="*/ 0 h 197"/>
                  <a:gd name="T4" fmla="*/ 1 w 196"/>
                  <a:gd name="T5" fmla="*/ 0 h 197"/>
                  <a:gd name="T6" fmla="*/ 1 w 196"/>
                  <a:gd name="T7" fmla="*/ 0 h 197"/>
                  <a:gd name="T8" fmla="*/ 1 w 196"/>
                  <a:gd name="T9" fmla="*/ 0 h 197"/>
                  <a:gd name="T10" fmla="*/ 0 w 196"/>
                  <a:gd name="T11" fmla="*/ 0 h 197"/>
                  <a:gd name="T12" fmla="*/ 0 w 196"/>
                  <a:gd name="T13" fmla="*/ 0 h 197"/>
                  <a:gd name="T14" fmla="*/ 0 w 196"/>
                  <a:gd name="T15" fmla="*/ 0 h 197"/>
                  <a:gd name="T16" fmla="*/ 0 w 196"/>
                  <a:gd name="T17" fmla="*/ 1 h 197"/>
                  <a:gd name="T18" fmla="*/ 0 w 196"/>
                  <a:gd name="T19" fmla="*/ 1 h 197"/>
                  <a:gd name="T20" fmla="*/ 0 w 196"/>
                  <a:gd name="T21" fmla="*/ 1 h 197"/>
                  <a:gd name="T22" fmla="*/ 0 w 196"/>
                  <a:gd name="T23" fmla="*/ 1 h 197"/>
                  <a:gd name="T24" fmla="*/ 1 w 196"/>
                  <a:gd name="T25" fmla="*/ 1 h 197"/>
                  <a:gd name="T26" fmla="*/ 1 w 196"/>
                  <a:gd name="T27" fmla="*/ 1 h 197"/>
                  <a:gd name="T28" fmla="*/ 1 w 196"/>
                  <a:gd name="T29" fmla="*/ 1 h 197"/>
                  <a:gd name="T30" fmla="*/ 1 w 196"/>
                  <a:gd name="T31" fmla="*/ 1 h 197"/>
                  <a:gd name="T32" fmla="*/ 1 w 196"/>
                  <a:gd name="T33" fmla="*/ 1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6" h="197">
                    <a:moveTo>
                      <a:pt x="196" y="99"/>
                    </a:moveTo>
                    <a:lnTo>
                      <a:pt x="189" y="60"/>
                    </a:lnTo>
                    <a:lnTo>
                      <a:pt x="167" y="29"/>
                    </a:lnTo>
                    <a:lnTo>
                      <a:pt x="136" y="7"/>
                    </a:lnTo>
                    <a:lnTo>
                      <a:pt x="98" y="0"/>
                    </a:lnTo>
                    <a:lnTo>
                      <a:pt x="61" y="7"/>
                    </a:lnTo>
                    <a:lnTo>
                      <a:pt x="29" y="29"/>
                    </a:lnTo>
                    <a:lnTo>
                      <a:pt x="8" y="60"/>
                    </a:lnTo>
                    <a:lnTo>
                      <a:pt x="0" y="99"/>
                    </a:lnTo>
                    <a:lnTo>
                      <a:pt x="8" y="136"/>
                    </a:lnTo>
                    <a:lnTo>
                      <a:pt x="29" y="168"/>
                    </a:lnTo>
                    <a:lnTo>
                      <a:pt x="61" y="189"/>
                    </a:lnTo>
                    <a:lnTo>
                      <a:pt x="98" y="197"/>
                    </a:lnTo>
                    <a:lnTo>
                      <a:pt x="136" y="189"/>
                    </a:lnTo>
                    <a:lnTo>
                      <a:pt x="167" y="168"/>
                    </a:lnTo>
                    <a:lnTo>
                      <a:pt x="189" y="136"/>
                    </a:lnTo>
                    <a:lnTo>
                      <a:pt x="196" y="9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6309" name="Group 291"/>
            <p:cNvGrpSpPr>
              <a:grpSpLocks/>
            </p:cNvGrpSpPr>
            <p:nvPr/>
          </p:nvGrpSpPr>
          <p:grpSpPr bwMode="auto">
            <a:xfrm>
              <a:off x="5302" y="3702"/>
              <a:ext cx="197" cy="146"/>
              <a:chOff x="5302" y="3702"/>
              <a:chExt cx="197" cy="146"/>
            </a:xfrm>
          </p:grpSpPr>
          <p:sp>
            <p:nvSpPr>
              <p:cNvPr id="96310" name="Freeform 292"/>
              <p:cNvSpPr>
                <a:spLocks/>
              </p:cNvSpPr>
              <p:nvPr/>
            </p:nvSpPr>
            <p:spPr bwMode="auto">
              <a:xfrm>
                <a:off x="5373" y="3702"/>
                <a:ext cx="57" cy="114"/>
              </a:xfrm>
              <a:custGeom>
                <a:avLst/>
                <a:gdLst>
                  <a:gd name="T0" fmla="*/ 1 w 201"/>
                  <a:gd name="T1" fmla="*/ 0 h 401"/>
                  <a:gd name="T2" fmla="*/ 0 w 201"/>
                  <a:gd name="T3" fmla="*/ 3 h 401"/>
                  <a:gd name="T4" fmla="*/ 1 w 201"/>
                  <a:gd name="T5" fmla="*/ 3 h 4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1" h="401">
                    <a:moveTo>
                      <a:pt x="188" y="0"/>
                    </a:moveTo>
                    <a:lnTo>
                      <a:pt x="0" y="401"/>
                    </a:lnTo>
                    <a:lnTo>
                      <a:pt x="201" y="4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1" name="Line 293"/>
              <p:cNvSpPr>
                <a:spLocks noChangeShapeType="1"/>
              </p:cNvSpPr>
              <p:nvPr/>
            </p:nvSpPr>
            <p:spPr bwMode="auto">
              <a:xfrm flipH="1">
                <a:off x="5405" y="3783"/>
                <a:ext cx="15" cy="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2" name="Line 294"/>
              <p:cNvSpPr>
                <a:spLocks noChangeShapeType="1"/>
              </p:cNvSpPr>
              <p:nvPr/>
            </p:nvSpPr>
            <p:spPr bwMode="auto">
              <a:xfrm flipV="1">
                <a:off x="5485" y="3702"/>
                <a:ext cx="14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6313" name="Freeform 295"/>
              <p:cNvSpPr>
                <a:spLocks/>
              </p:cNvSpPr>
              <p:nvPr/>
            </p:nvSpPr>
            <p:spPr bwMode="auto">
              <a:xfrm>
                <a:off x="5302" y="3743"/>
                <a:ext cx="55" cy="55"/>
              </a:xfrm>
              <a:custGeom>
                <a:avLst/>
                <a:gdLst>
                  <a:gd name="T0" fmla="*/ 1 w 197"/>
                  <a:gd name="T1" fmla="*/ 1 h 197"/>
                  <a:gd name="T2" fmla="*/ 1 w 197"/>
                  <a:gd name="T3" fmla="*/ 0 h 197"/>
                  <a:gd name="T4" fmla="*/ 1 w 197"/>
                  <a:gd name="T5" fmla="*/ 0 h 197"/>
                  <a:gd name="T6" fmla="*/ 1 w 197"/>
                  <a:gd name="T7" fmla="*/ 0 h 197"/>
                  <a:gd name="T8" fmla="*/ 1 w 197"/>
                  <a:gd name="T9" fmla="*/ 0 h 197"/>
                  <a:gd name="T10" fmla="*/ 0 w 197"/>
                  <a:gd name="T11" fmla="*/ 0 h 197"/>
                  <a:gd name="T12" fmla="*/ 0 w 197"/>
                  <a:gd name="T13" fmla="*/ 0 h 197"/>
                  <a:gd name="T14" fmla="*/ 0 w 197"/>
                  <a:gd name="T15" fmla="*/ 0 h 197"/>
                  <a:gd name="T16" fmla="*/ 0 w 197"/>
                  <a:gd name="T17" fmla="*/ 1 h 197"/>
                  <a:gd name="T18" fmla="*/ 0 w 197"/>
                  <a:gd name="T19" fmla="*/ 1 h 197"/>
                  <a:gd name="T20" fmla="*/ 0 w 197"/>
                  <a:gd name="T21" fmla="*/ 1 h 197"/>
                  <a:gd name="T22" fmla="*/ 0 w 197"/>
                  <a:gd name="T23" fmla="*/ 1 h 197"/>
                  <a:gd name="T24" fmla="*/ 1 w 197"/>
                  <a:gd name="T25" fmla="*/ 1 h 197"/>
                  <a:gd name="T26" fmla="*/ 1 w 197"/>
                  <a:gd name="T27" fmla="*/ 1 h 197"/>
                  <a:gd name="T28" fmla="*/ 1 w 197"/>
                  <a:gd name="T29" fmla="*/ 1 h 197"/>
                  <a:gd name="T30" fmla="*/ 1 w 197"/>
                  <a:gd name="T31" fmla="*/ 1 h 197"/>
                  <a:gd name="T32" fmla="*/ 1 w 197"/>
                  <a:gd name="T33" fmla="*/ 1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7" h="197">
                    <a:moveTo>
                      <a:pt x="197" y="98"/>
                    </a:moveTo>
                    <a:lnTo>
                      <a:pt x="189" y="61"/>
                    </a:lnTo>
                    <a:lnTo>
                      <a:pt x="168" y="29"/>
                    </a:lnTo>
                    <a:lnTo>
                      <a:pt x="136" y="7"/>
                    </a:lnTo>
                    <a:lnTo>
                      <a:pt x="98" y="0"/>
                    </a:lnTo>
                    <a:lnTo>
                      <a:pt x="60" y="7"/>
                    </a:lnTo>
                    <a:lnTo>
                      <a:pt x="28" y="29"/>
                    </a:lnTo>
                    <a:lnTo>
                      <a:pt x="7" y="61"/>
                    </a:lnTo>
                    <a:lnTo>
                      <a:pt x="0" y="98"/>
                    </a:lnTo>
                    <a:lnTo>
                      <a:pt x="7" y="136"/>
                    </a:lnTo>
                    <a:lnTo>
                      <a:pt x="28" y="168"/>
                    </a:lnTo>
                    <a:lnTo>
                      <a:pt x="60" y="189"/>
                    </a:lnTo>
                    <a:lnTo>
                      <a:pt x="98" y="197"/>
                    </a:lnTo>
                    <a:lnTo>
                      <a:pt x="136" y="189"/>
                    </a:lnTo>
                    <a:lnTo>
                      <a:pt x="168" y="168"/>
                    </a:lnTo>
                    <a:lnTo>
                      <a:pt x="189" y="136"/>
                    </a:lnTo>
                    <a:lnTo>
                      <a:pt x="197" y="98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19432" name="Group 296"/>
          <p:cNvGrpSpPr>
            <a:grpSpLocks/>
          </p:cNvGrpSpPr>
          <p:nvPr/>
        </p:nvGrpSpPr>
        <p:grpSpPr bwMode="auto">
          <a:xfrm>
            <a:off x="4341813" y="5118100"/>
            <a:ext cx="0" cy="358775"/>
            <a:chOff x="2735" y="3224"/>
            <a:chExt cx="0" cy="226"/>
          </a:xfrm>
        </p:grpSpPr>
        <p:sp>
          <p:nvSpPr>
            <p:cNvPr id="96268" name="Line 297"/>
            <p:cNvSpPr>
              <a:spLocks noChangeShapeType="1"/>
            </p:cNvSpPr>
            <p:nvPr/>
          </p:nvSpPr>
          <p:spPr bwMode="auto">
            <a:xfrm>
              <a:off x="2735" y="3224"/>
              <a:ext cx="0" cy="5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69" name="Line 298"/>
            <p:cNvSpPr>
              <a:spLocks noChangeShapeType="1"/>
            </p:cNvSpPr>
            <p:nvPr/>
          </p:nvSpPr>
          <p:spPr bwMode="auto">
            <a:xfrm>
              <a:off x="2735" y="3303"/>
              <a:ext cx="0" cy="6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70" name="Line 299"/>
            <p:cNvSpPr>
              <a:spLocks noChangeShapeType="1"/>
            </p:cNvSpPr>
            <p:nvPr/>
          </p:nvSpPr>
          <p:spPr bwMode="auto">
            <a:xfrm>
              <a:off x="2735" y="3395"/>
              <a:ext cx="0" cy="5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19436" name="Group 300"/>
          <p:cNvGrpSpPr>
            <a:grpSpLocks/>
          </p:cNvGrpSpPr>
          <p:nvPr/>
        </p:nvGrpSpPr>
        <p:grpSpPr bwMode="auto">
          <a:xfrm>
            <a:off x="8461375" y="5548313"/>
            <a:ext cx="0" cy="438150"/>
            <a:chOff x="5330" y="3495"/>
            <a:chExt cx="0" cy="276"/>
          </a:xfrm>
        </p:grpSpPr>
        <p:sp>
          <p:nvSpPr>
            <p:cNvPr id="96265" name="Line 301"/>
            <p:cNvSpPr>
              <a:spLocks noChangeShapeType="1"/>
            </p:cNvSpPr>
            <p:nvPr/>
          </p:nvSpPr>
          <p:spPr bwMode="auto">
            <a:xfrm>
              <a:off x="5330" y="3495"/>
              <a:ext cx="0" cy="8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66" name="Line 302"/>
            <p:cNvSpPr>
              <a:spLocks noChangeShapeType="1"/>
            </p:cNvSpPr>
            <p:nvPr/>
          </p:nvSpPr>
          <p:spPr bwMode="auto">
            <a:xfrm>
              <a:off x="5330" y="3598"/>
              <a:ext cx="0" cy="7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267" name="Line 303"/>
            <p:cNvSpPr>
              <a:spLocks noChangeShapeType="1"/>
            </p:cNvSpPr>
            <p:nvPr/>
          </p:nvSpPr>
          <p:spPr bwMode="auto">
            <a:xfrm>
              <a:off x="5330" y="3690"/>
              <a:ext cx="0" cy="8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6264" name="Text Box 304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19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19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19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19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19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366" grpId="0" animBg="1"/>
      <p:bldP spid="219367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162" name="Group 2"/>
          <p:cNvGrpSpPr>
            <a:grpSpLocks/>
          </p:cNvGrpSpPr>
          <p:nvPr/>
        </p:nvGrpSpPr>
        <p:grpSpPr bwMode="auto">
          <a:xfrm>
            <a:off x="3851275" y="3484563"/>
            <a:ext cx="5148263" cy="2554287"/>
            <a:chOff x="2426" y="2195"/>
            <a:chExt cx="3243" cy="1609"/>
          </a:xfrm>
        </p:grpSpPr>
        <p:sp>
          <p:nvSpPr>
            <p:cNvPr id="97518" name="Line 3"/>
            <p:cNvSpPr>
              <a:spLocks noChangeShapeType="1"/>
            </p:cNvSpPr>
            <p:nvPr/>
          </p:nvSpPr>
          <p:spPr bwMode="auto">
            <a:xfrm>
              <a:off x="3056" y="2330"/>
              <a:ext cx="0" cy="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19" name="Line 4"/>
            <p:cNvSpPr>
              <a:spLocks noChangeShapeType="1"/>
            </p:cNvSpPr>
            <p:nvPr/>
          </p:nvSpPr>
          <p:spPr bwMode="auto">
            <a:xfrm>
              <a:off x="3056" y="279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0" name="Line 5"/>
            <p:cNvSpPr>
              <a:spLocks noChangeShapeType="1"/>
            </p:cNvSpPr>
            <p:nvPr/>
          </p:nvSpPr>
          <p:spPr bwMode="auto">
            <a:xfrm>
              <a:off x="3056" y="2876"/>
              <a:ext cx="0" cy="3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1" name="Line 6"/>
            <p:cNvSpPr>
              <a:spLocks noChangeShapeType="1"/>
            </p:cNvSpPr>
            <p:nvPr/>
          </p:nvSpPr>
          <p:spPr bwMode="auto">
            <a:xfrm>
              <a:off x="3056" y="3307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2" name="Line 7"/>
            <p:cNvSpPr>
              <a:spLocks noChangeShapeType="1"/>
            </p:cNvSpPr>
            <p:nvPr/>
          </p:nvSpPr>
          <p:spPr bwMode="auto">
            <a:xfrm>
              <a:off x="3056" y="3391"/>
              <a:ext cx="0" cy="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3" name="Freeform 8"/>
            <p:cNvSpPr>
              <a:spLocks/>
            </p:cNvSpPr>
            <p:nvPr/>
          </p:nvSpPr>
          <p:spPr bwMode="auto">
            <a:xfrm>
              <a:off x="5317" y="3396"/>
              <a:ext cx="352" cy="288"/>
            </a:xfrm>
            <a:custGeom>
              <a:avLst/>
              <a:gdLst>
                <a:gd name="T0" fmla="*/ 17 w 964"/>
                <a:gd name="T1" fmla="*/ 14 h 786"/>
                <a:gd name="T2" fmla="*/ 12 w 964"/>
                <a:gd name="T3" fmla="*/ 9 h 786"/>
                <a:gd name="T4" fmla="*/ 6 w 964"/>
                <a:gd name="T5" fmla="*/ 4 h 786"/>
                <a:gd name="T6" fmla="*/ 0 w 964"/>
                <a:gd name="T7" fmla="*/ 0 h 7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4" h="786">
                  <a:moveTo>
                    <a:pt x="964" y="786"/>
                  </a:moveTo>
                  <a:lnTo>
                    <a:pt x="653" y="511"/>
                  </a:lnTo>
                  <a:lnTo>
                    <a:pt x="331" y="24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4" name="Freeform 9"/>
            <p:cNvSpPr>
              <a:spLocks/>
            </p:cNvSpPr>
            <p:nvPr/>
          </p:nvSpPr>
          <p:spPr bwMode="auto">
            <a:xfrm>
              <a:off x="2426" y="2924"/>
              <a:ext cx="2891" cy="520"/>
            </a:xfrm>
            <a:custGeom>
              <a:avLst/>
              <a:gdLst>
                <a:gd name="T0" fmla="*/ 139 w 7940"/>
                <a:gd name="T1" fmla="*/ 25 h 1429"/>
                <a:gd name="T2" fmla="*/ 134 w 7940"/>
                <a:gd name="T3" fmla="*/ 22 h 1429"/>
                <a:gd name="T4" fmla="*/ 129 w 7940"/>
                <a:gd name="T5" fmla="*/ 19 h 1429"/>
                <a:gd name="T6" fmla="*/ 123 w 7940"/>
                <a:gd name="T7" fmla="*/ 16 h 1429"/>
                <a:gd name="T8" fmla="*/ 118 w 7940"/>
                <a:gd name="T9" fmla="*/ 13 h 1429"/>
                <a:gd name="T10" fmla="*/ 113 w 7940"/>
                <a:gd name="T11" fmla="*/ 11 h 1429"/>
                <a:gd name="T12" fmla="*/ 107 w 7940"/>
                <a:gd name="T13" fmla="*/ 9 h 1429"/>
                <a:gd name="T14" fmla="*/ 101 w 7940"/>
                <a:gd name="T15" fmla="*/ 7 h 1429"/>
                <a:gd name="T16" fmla="*/ 95 w 7940"/>
                <a:gd name="T17" fmla="*/ 5 h 1429"/>
                <a:gd name="T18" fmla="*/ 89 w 7940"/>
                <a:gd name="T19" fmla="*/ 4 h 1429"/>
                <a:gd name="T20" fmla="*/ 83 w 7940"/>
                <a:gd name="T21" fmla="*/ 3 h 1429"/>
                <a:gd name="T22" fmla="*/ 77 w 7940"/>
                <a:gd name="T23" fmla="*/ 1 h 1429"/>
                <a:gd name="T24" fmla="*/ 71 w 7940"/>
                <a:gd name="T25" fmla="*/ 1 h 1429"/>
                <a:gd name="T26" fmla="*/ 65 w 7940"/>
                <a:gd name="T27" fmla="*/ 0 h 1429"/>
                <a:gd name="T28" fmla="*/ 59 w 7940"/>
                <a:gd name="T29" fmla="*/ 0 h 1429"/>
                <a:gd name="T30" fmla="*/ 53 w 7940"/>
                <a:gd name="T31" fmla="*/ 0 h 1429"/>
                <a:gd name="T32" fmla="*/ 47 w 7940"/>
                <a:gd name="T33" fmla="*/ 0 h 1429"/>
                <a:gd name="T34" fmla="*/ 41 w 7940"/>
                <a:gd name="T35" fmla="*/ 1 h 1429"/>
                <a:gd name="T36" fmla="*/ 35 w 7940"/>
                <a:gd name="T37" fmla="*/ 1 h 1429"/>
                <a:gd name="T38" fmla="*/ 29 w 7940"/>
                <a:gd name="T39" fmla="*/ 3 h 1429"/>
                <a:gd name="T40" fmla="*/ 23 w 7940"/>
                <a:gd name="T41" fmla="*/ 4 h 1429"/>
                <a:gd name="T42" fmla="*/ 17 w 7940"/>
                <a:gd name="T43" fmla="*/ 5 h 1429"/>
                <a:gd name="T44" fmla="*/ 11 w 7940"/>
                <a:gd name="T45" fmla="*/ 7 h 1429"/>
                <a:gd name="T46" fmla="*/ 6 w 7940"/>
                <a:gd name="T47" fmla="*/ 9 h 1429"/>
                <a:gd name="T48" fmla="*/ 0 w 7940"/>
                <a:gd name="T49" fmla="*/ 11 h 14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40" h="1429">
                  <a:moveTo>
                    <a:pt x="7940" y="1429"/>
                  </a:moveTo>
                  <a:lnTo>
                    <a:pt x="7643" y="1242"/>
                  </a:lnTo>
                  <a:lnTo>
                    <a:pt x="7338" y="1066"/>
                  </a:lnTo>
                  <a:lnTo>
                    <a:pt x="7028" y="904"/>
                  </a:lnTo>
                  <a:lnTo>
                    <a:pt x="6713" y="754"/>
                  </a:lnTo>
                  <a:lnTo>
                    <a:pt x="6394" y="617"/>
                  </a:lnTo>
                  <a:lnTo>
                    <a:pt x="6069" y="493"/>
                  </a:lnTo>
                  <a:lnTo>
                    <a:pt x="5740" y="383"/>
                  </a:lnTo>
                  <a:lnTo>
                    <a:pt x="5408" y="288"/>
                  </a:lnTo>
                  <a:lnTo>
                    <a:pt x="5072" y="205"/>
                  </a:lnTo>
                  <a:lnTo>
                    <a:pt x="4735" y="135"/>
                  </a:lnTo>
                  <a:lnTo>
                    <a:pt x="4394" y="81"/>
                  </a:lnTo>
                  <a:lnTo>
                    <a:pt x="4052" y="40"/>
                  </a:lnTo>
                  <a:lnTo>
                    <a:pt x="3709" y="13"/>
                  </a:lnTo>
                  <a:lnTo>
                    <a:pt x="3367" y="0"/>
                  </a:lnTo>
                  <a:lnTo>
                    <a:pt x="3023" y="2"/>
                  </a:lnTo>
                  <a:lnTo>
                    <a:pt x="2679" y="17"/>
                  </a:lnTo>
                  <a:lnTo>
                    <a:pt x="2336" y="47"/>
                  </a:lnTo>
                  <a:lnTo>
                    <a:pt x="1994" y="91"/>
                  </a:lnTo>
                  <a:lnTo>
                    <a:pt x="1654" y="149"/>
                  </a:lnTo>
                  <a:lnTo>
                    <a:pt x="1317" y="221"/>
                  </a:lnTo>
                  <a:lnTo>
                    <a:pt x="982" y="307"/>
                  </a:lnTo>
                  <a:lnTo>
                    <a:pt x="651" y="406"/>
                  </a:lnTo>
                  <a:lnTo>
                    <a:pt x="323" y="519"/>
                  </a:lnTo>
                  <a:lnTo>
                    <a:pt x="0" y="64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5" name="Line 10"/>
            <p:cNvSpPr>
              <a:spLocks noChangeShapeType="1"/>
            </p:cNvSpPr>
            <p:nvPr/>
          </p:nvSpPr>
          <p:spPr bwMode="auto">
            <a:xfrm flipV="1">
              <a:off x="5317" y="2195"/>
              <a:ext cx="0" cy="1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6" name="Line 11"/>
            <p:cNvSpPr>
              <a:spLocks noChangeShapeType="1"/>
            </p:cNvSpPr>
            <p:nvPr/>
          </p:nvSpPr>
          <p:spPr bwMode="auto">
            <a:xfrm flipH="1" flipV="1">
              <a:off x="5269" y="3404"/>
              <a:ext cx="48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7" name="Freeform 12"/>
            <p:cNvSpPr>
              <a:spLocks/>
            </p:cNvSpPr>
            <p:nvPr/>
          </p:nvSpPr>
          <p:spPr bwMode="auto">
            <a:xfrm>
              <a:off x="5151" y="3309"/>
              <a:ext cx="95" cy="74"/>
            </a:xfrm>
            <a:custGeom>
              <a:avLst/>
              <a:gdLst>
                <a:gd name="T0" fmla="*/ 5 w 257"/>
                <a:gd name="T1" fmla="*/ 4 h 203"/>
                <a:gd name="T2" fmla="*/ 4 w 257"/>
                <a:gd name="T3" fmla="*/ 3 h 203"/>
                <a:gd name="T4" fmla="*/ 0 w 257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203">
                  <a:moveTo>
                    <a:pt x="257" y="203"/>
                  </a:moveTo>
                  <a:lnTo>
                    <a:pt x="204" y="15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8" name="Freeform 13"/>
            <p:cNvSpPr>
              <a:spLocks/>
            </p:cNvSpPr>
            <p:nvPr/>
          </p:nvSpPr>
          <p:spPr bwMode="auto">
            <a:xfrm>
              <a:off x="5032" y="3223"/>
              <a:ext cx="97" cy="68"/>
            </a:xfrm>
            <a:custGeom>
              <a:avLst/>
              <a:gdLst>
                <a:gd name="T0" fmla="*/ 5 w 267"/>
                <a:gd name="T1" fmla="*/ 3 h 190"/>
                <a:gd name="T2" fmla="*/ 0 w 267"/>
                <a:gd name="T3" fmla="*/ 0 h 190"/>
                <a:gd name="T4" fmla="*/ 0 w 267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7" h="190">
                  <a:moveTo>
                    <a:pt x="267" y="190"/>
                  </a:moveTo>
                  <a:lnTo>
                    <a:pt x="16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29" name="Freeform 14"/>
            <p:cNvSpPr>
              <a:spLocks/>
            </p:cNvSpPr>
            <p:nvPr/>
          </p:nvSpPr>
          <p:spPr bwMode="auto">
            <a:xfrm>
              <a:off x="4904" y="3144"/>
              <a:ext cx="102" cy="61"/>
            </a:xfrm>
            <a:custGeom>
              <a:avLst/>
              <a:gdLst>
                <a:gd name="T0" fmla="*/ 5 w 277"/>
                <a:gd name="T1" fmla="*/ 3 h 173"/>
                <a:gd name="T2" fmla="*/ 2 w 277"/>
                <a:gd name="T3" fmla="*/ 1 h 173"/>
                <a:gd name="T4" fmla="*/ 0 w 277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7" h="173">
                  <a:moveTo>
                    <a:pt x="277" y="173"/>
                  </a:moveTo>
                  <a:lnTo>
                    <a:pt x="95" y="5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0" name="Freeform 15"/>
            <p:cNvSpPr>
              <a:spLocks/>
            </p:cNvSpPr>
            <p:nvPr/>
          </p:nvSpPr>
          <p:spPr bwMode="auto">
            <a:xfrm>
              <a:off x="4774" y="3070"/>
              <a:ext cx="105" cy="58"/>
            </a:xfrm>
            <a:custGeom>
              <a:avLst/>
              <a:gdLst>
                <a:gd name="T0" fmla="*/ 5 w 288"/>
                <a:gd name="T1" fmla="*/ 3 h 157"/>
                <a:gd name="T2" fmla="*/ 3 w 288"/>
                <a:gd name="T3" fmla="*/ 2 h 157"/>
                <a:gd name="T4" fmla="*/ 0 w 288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157">
                  <a:moveTo>
                    <a:pt x="288" y="157"/>
                  </a:moveTo>
                  <a:lnTo>
                    <a:pt x="181" y="9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1" name="Freeform 16"/>
            <p:cNvSpPr>
              <a:spLocks/>
            </p:cNvSpPr>
            <p:nvPr/>
          </p:nvSpPr>
          <p:spPr bwMode="auto">
            <a:xfrm>
              <a:off x="4642" y="3006"/>
              <a:ext cx="107" cy="51"/>
            </a:xfrm>
            <a:custGeom>
              <a:avLst/>
              <a:gdLst>
                <a:gd name="T0" fmla="*/ 5 w 296"/>
                <a:gd name="T1" fmla="*/ 3 h 139"/>
                <a:gd name="T2" fmla="*/ 5 w 296"/>
                <a:gd name="T3" fmla="*/ 2 h 139"/>
                <a:gd name="T4" fmla="*/ 0 w 296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6" h="139">
                  <a:moveTo>
                    <a:pt x="296" y="139"/>
                  </a:moveTo>
                  <a:lnTo>
                    <a:pt x="273" y="1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2" name="Freeform 17"/>
            <p:cNvSpPr>
              <a:spLocks/>
            </p:cNvSpPr>
            <p:nvPr/>
          </p:nvSpPr>
          <p:spPr bwMode="auto">
            <a:xfrm>
              <a:off x="4501" y="2950"/>
              <a:ext cx="112" cy="43"/>
            </a:xfrm>
            <a:custGeom>
              <a:avLst/>
              <a:gdLst>
                <a:gd name="T0" fmla="*/ 6 w 304"/>
                <a:gd name="T1" fmla="*/ 2 h 120"/>
                <a:gd name="T2" fmla="*/ 1 w 304"/>
                <a:gd name="T3" fmla="*/ 0 h 120"/>
                <a:gd name="T4" fmla="*/ 0 w 30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4" h="120">
                  <a:moveTo>
                    <a:pt x="304" y="120"/>
                  </a:moveTo>
                  <a:lnTo>
                    <a:pt x="88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3" name="Freeform 18"/>
            <p:cNvSpPr>
              <a:spLocks/>
            </p:cNvSpPr>
            <p:nvPr/>
          </p:nvSpPr>
          <p:spPr bwMode="auto">
            <a:xfrm>
              <a:off x="4361" y="2904"/>
              <a:ext cx="112" cy="36"/>
            </a:xfrm>
            <a:custGeom>
              <a:avLst/>
              <a:gdLst>
                <a:gd name="T0" fmla="*/ 5 w 311"/>
                <a:gd name="T1" fmla="*/ 2 h 101"/>
                <a:gd name="T2" fmla="*/ 3 w 311"/>
                <a:gd name="T3" fmla="*/ 1 h 101"/>
                <a:gd name="T4" fmla="*/ 0 w 311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1" h="101">
                  <a:moveTo>
                    <a:pt x="311" y="101"/>
                  </a:moveTo>
                  <a:lnTo>
                    <a:pt x="188" y="5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4" name="Freeform 19"/>
            <p:cNvSpPr>
              <a:spLocks/>
            </p:cNvSpPr>
            <p:nvPr/>
          </p:nvSpPr>
          <p:spPr bwMode="auto">
            <a:xfrm>
              <a:off x="4216" y="2866"/>
              <a:ext cx="117" cy="28"/>
            </a:xfrm>
            <a:custGeom>
              <a:avLst/>
              <a:gdLst>
                <a:gd name="T0" fmla="*/ 6 w 317"/>
                <a:gd name="T1" fmla="*/ 1 h 80"/>
                <a:gd name="T2" fmla="*/ 6 w 317"/>
                <a:gd name="T3" fmla="*/ 1 h 80"/>
                <a:gd name="T4" fmla="*/ 0 w 317"/>
                <a:gd name="T5" fmla="*/ 0 h 80"/>
                <a:gd name="T6" fmla="*/ 0 w 317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7" h="80">
                  <a:moveTo>
                    <a:pt x="317" y="80"/>
                  </a:moveTo>
                  <a:lnTo>
                    <a:pt x="294" y="73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5" name="Freeform 20"/>
            <p:cNvSpPr>
              <a:spLocks/>
            </p:cNvSpPr>
            <p:nvPr/>
          </p:nvSpPr>
          <p:spPr bwMode="auto">
            <a:xfrm>
              <a:off x="4070" y="2838"/>
              <a:ext cx="118" cy="23"/>
            </a:xfrm>
            <a:custGeom>
              <a:avLst/>
              <a:gdLst>
                <a:gd name="T0" fmla="*/ 6 w 323"/>
                <a:gd name="T1" fmla="*/ 2 h 59"/>
                <a:gd name="T2" fmla="*/ 2 w 323"/>
                <a:gd name="T3" fmla="*/ 0 h 59"/>
                <a:gd name="T4" fmla="*/ 0 w 323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3" h="59">
                  <a:moveTo>
                    <a:pt x="323" y="59"/>
                  </a:moveTo>
                  <a:lnTo>
                    <a:pt x="109" y="1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6" name="Freeform 21"/>
            <p:cNvSpPr>
              <a:spLocks/>
            </p:cNvSpPr>
            <p:nvPr/>
          </p:nvSpPr>
          <p:spPr bwMode="auto">
            <a:xfrm>
              <a:off x="3923" y="2820"/>
              <a:ext cx="117" cy="12"/>
            </a:xfrm>
            <a:custGeom>
              <a:avLst/>
              <a:gdLst>
                <a:gd name="T0" fmla="*/ 5 w 324"/>
                <a:gd name="T1" fmla="*/ 0 h 36"/>
                <a:gd name="T2" fmla="*/ 4 w 324"/>
                <a:gd name="T3" fmla="*/ 0 h 36"/>
                <a:gd name="T4" fmla="*/ 0 w 324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36">
                  <a:moveTo>
                    <a:pt x="324" y="36"/>
                  </a:moveTo>
                  <a:lnTo>
                    <a:pt x="218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7" name="Freeform 22"/>
            <p:cNvSpPr>
              <a:spLocks/>
            </p:cNvSpPr>
            <p:nvPr/>
          </p:nvSpPr>
          <p:spPr bwMode="auto">
            <a:xfrm>
              <a:off x="3772" y="2812"/>
              <a:ext cx="120" cy="5"/>
            </a:xfrm>
            <a:custGeom>
              <a:avLst/>
              <a:gdLst>
                <a:gd name="T0" fmla="*/ 6 w 327"/>
                <a:gd name="T1" fmla="*/ 0 h 14"/>
                <a:gd name="T2" fmla="*/ 0 w 327"/>
                <a:gd name="T3" fmla="*/ 0 h 14"/>
                <a:gd name="T4" fmla="*/ 0 w 3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14">
                  <a:moveTo>
                    <a:pt x="327" y="14"/>
                  </a:moveTo>
                  <a:lnTo>
                    <a:pt x="3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8" name="Freeform 23"/>
            <p:cNvSpPr>
              <a:spLocks/>
            </p:cNvSpPr>
            <p:nvPr/>
          </p:nvSpPr>
          <p:spPr bwMode="auto">
            <a:xfrm>
              <a:off x="3624" y="2812"/>
              <a:ext cx="120" cy="3"/>
            </a:xfrm>
            <a:custGeom>
              <a:avLst/>
              <a:gdLst>
                <a:gd name="T0" fmla="*/ 6 w 327"/>
                <a:gd name="T1" fmla="*/ 0 h 7"/>
                <a:gd name="T2" fmla="*/ 3 w 327"/>
                <a:gd name="T3" fmla="*/ 0 h 7"/>
                <a:gd name="T4" fmla="*/ 0 w 32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7" h="7">
                  <a:moveTo>
                    <a:pt x="327" y="0"/>
                  </a:moveTo>
                  <a:lnTo>
                    <a:pt x="143" y="0"/>
                  </a:lnTo>
                  <a:lnTo>
                    <a:pt x="0" y="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39" name="Freeform 24"/>
            <p:cNvSpPr>
              <a:spLocks/>
            </p:cNvSpPr>
            <p:nvPr/>
          </p:nvSpPr>
          <p:spPr bwMode="auto">
            <a:xfrm>
              <a:off x="3476" y="2817"/>
              <a:ext cx="118" cy="10"/>
            </a:xfrm>
            <a:custGeom>
              <a:avLst/>
              <a:gdLst>
                <a:gd name="T0" fmla="*/ 6 w 326"/>
                <a:gd name="T1" fmla="*/ 0 h 29"/>
                <a:gd name="T2" fmla="*/ 4 w 326"/>
                <a:gd name="T3" fmla="*/ 0 h 29"/>
                <a:gd name="T4" fmla="*/ 0 w 32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" h="29">
                  <a:moveTo>
                    <a:pt x="326" y="0"/>
                  </a:moveTo>
                  <a:lnTo>
                    <a:pt x="252" y="3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0" name="Freeform 25"/>
            <p:cNvSpPr>
              <a:spLocks/>
            </p:cNvSpPr>
            <p:nvPr/>
          </p:nvSpPr>
          <p:spPr bwMode="auto">
            <a:xfrm>
              <a:off x="3329" y="2832"/>
              <a:ext cx="117" cy="18"/>
            </a:xfrm>
            <a:custGeom>
              <a:avLst/>
              <a:gdLst>
                <a:gd name="T0" fmla="*/ 5 w 324"/>
                <a:gd name="T1" fmla="*/ 0 h 53"/>
                <a:gd name="T2" fmla="*/ 1 w 324"/>
                <a:gd name="T3" fmla="*/ 1 h 53"/>
                <a:gd name="T4" fmla="*/ 0 w 324"/>
                <a:gd name="T5" fmla="*/ 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53">
                  <a:moveTo>
                    <a:pt x="324" y="0"/>
                  </a:moveTo>
                  <a:lnTo>
                    <a:pt x="64" y="40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1" name="Freeform 26"/>
            <p:cNvSpPr>
              <a:spLocks/>
            </p:cNvSpPr>
            <p:nvPr/>
          </p:nvSpPr>
          <p:spPr bwMode="auto">
            <a:xfrm>
              <a:off x="3183" y="2858"/>
              <a:ext cx="117" cy="28"/>
            </a:xfrm>
            <a:custGeom>
              <a:avLst/>
              <a:gdLst>
                <a:gd name="T0" fmla="*/ 6 w 319"/>
                <a:gd name="T1" fmla="*/ 0 h 75"/>
                <a:gd name="T2" fmla="*/ 3 w 319"/>
                <a:gd name="T3" fmla="*/ 0 h 75"/>
                <a:gd name="T4" fmla="*/ 0 w 319"/>
                <a:gd name="T5" fmla="*/ 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9" h="75">
                  <a:moveTo>
                    <a:pt x="319" y="0"/>
                  </a:moveTo>
                  <a:lnTo>
                    <a:pt x="167" y="31"/>
                  </a:lnTo>
                  <a:lnTo>
                    <a:pt x="0" y="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2" name="Freeform 27"/>
            <p:cNvSpPr>
              <a:spLocks/>
            </p:cNvSpPr>
            <p:nvPr/>
          </p:nvSpPr>
          <p:spPr bwMode="auto">
            <a:xfrm>
              <a:off x="3040" y="2891"/>
              <a:ext cx="115" cy="36"/>
            </a:xfrm>
            <a:custGeom>
              <a:avLst/>
              <a:gdLst>
                <a:gd name="T0" fmla="*/ 6 w 313"/>
                <a:gd name="T1" fmla="*/ 0 h 95"/>
                <a:gd name="T2" fmla="*/ 5 w 313"/>
                <a:gd name="T3" fmla="*/ 0 h 95"/>
                <a:gd name="T4" fmla="*/ 0 w 313"/>
                <a:gd name="T5" fmla="*/ 2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95">
                  <a:moveTo>
                    <a:pt x="313" y="0"/>
                  </a:moveTo>
                  <a:lnTo>
                    <a:pt x="269" y="12"/>
                  </a:lnTo>
                  <a:lnTo>
                    <a:pt x="0" y="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3" name="Freeform 28"/>
            <p:cNvSpPr>
              <a:spLocks/>
            </p:cNvSpPr>
            <p:nvPr/>
          </p:nvSpPr>
          <p:spPr bwMode="auto">
            <a:xfrm>
              <a:off x="2900" y="2937"/>
              <a:ext cx="112" cy="41"/>
            </a:xfrm>
            <a:custGeom>
              <a:avLst/>
              <a:gdLst>
                <a:gd name="T0" fmla="*/ 5 w 307"/>
                <a:gd name="T1" fmla="*/ 0 h 116"/>
                <a:gd name="T2" fmla="*/ 1 w 307"/>
                <a:gd name="T3" fmla="*/ 1 h 116"/>
                <a:gd name="T4" fmla="*/ 0 w 307"/>
                <a:gd name="T5" fmla="*/ 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116">
                  <a:moveTo>
                    <a:pt x="307" y="0"/>
                  </a:moveTo>
                  <a:lnTo>
                    <a:pt x="75" y="86"/>
                  </a:lnTo>
                  <a:lnTo>
                    <a:pt x="0" y="1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4" name="Freeform 29"/>
            <p:cNvSpPr>
              <a:spLocks/>
            </p:cNvSpPr>
            <p:nvPr/>
          </p:nvSpPr>
          <p:spPr bwMode="auto">
            <a:xfrm>
              <a:off x="2765" y="2991"/>
              <a:ext cx="107" cy="48"/>
            </a:xfrm>
            <a:custGeom>
              <a:avLst/>
              <a:gdLst>
                <a:gd name="T0" fmla="*/ 5 w 298"/>
                <a:gd name="T1" fmla="*/ 0 h 135"/>
                <a:gd name="T2" fmla="*/ 3 w 298"/>
                <a:gd name="T3" fmla="*/ 1 h 135"/>
                <a:gd name="T4" fmla="*/ 0 w 298"/>
                <a:gd name="T5" fmla="*/ 2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8" h="135">
                  <a:moveTo>
                    <a:pt x="298" y="0"/>
                  </a:moveTo>
                  <a:lnTo>
                    <a:pt x="164" y="57"/>
                  </a:lnTo>
                  <a:lnTo>
                    <a:pt x="0" y="1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5" name="Freeform 30"/>
            <p:cNvSpPr>
              <a:spLocks/>
            </p:cNvSpPr>
            <p:nvPr/>
          </p:nvSpPr>
          <p:spPr bwMode="auto">
            <a:xfrm>
              <a:off x="2633" y="3052"/>
              <a:ext cx="104" cy="56"/>
            </a:xfrm>
            <a:custGeom>
              <a:avLst/>
              <a:gdLst>
                <a:gd name="T0" fmla="*/ 5 w 290"/>
                <a:gd name="T1" fmla="*/ 0 h 152"/>
                <a:gd name="T2" fmla="*/ 4 w 290"/>
                <a:gd name="T3" fmla="*/ 0 h 152"/>
                <a:gd name="T4" fmla="*/ 0 w 290"/>
                <a:gd name="T5" fmla="*/ 3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0" h="152">
                  <a:moveTo>
                    <a:pt x="290" y="0"/>
                  </a:moveTo>
                  <a:lnTo>
                    <a:pt x="248" y="20"/>
                  </a:lnTo>
                  <a:lnTo>
                    <a:pt x="0" y="1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6" name="Freeform 31"/>
            <p:cNvSpPr>
              <a:spLocks/>
            </p:cNvSpPr>
            <p:nvPr/>
          </p:nvSpPr>
          <p:spPr bwMode="auto">
            <a:xfrm>
              <a:off x="2505" y="3123"/>
              <a:ext cx="102" cy="61"/>
            </a:xfrm>
            <a:custGeom>
              <a:avLst/>
              <a:gdLst>
                <a:gd name="T0" fmla="*/ 5 w 280"/>
                <a:gd name="T1" fmla="*/ 0 h 170"/>
                <a:gd name="T2" fmla="*/ 1 w 280"/>
                <a:gd name="T3" fmla="*/ 2 h 170"/>
                <a:gd name="T4" fmla="*/ 0 w 280"/>
                <a:gd name="T5" fmla="*/ 3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170">
                  <a:moveTo>
                    <a:pt x="280" y="0"/>
                  </a:moveTo>
                  <a:lnTo>
                    <a:pt x="51" y="137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7" name="Line 32"/>
            <p:cNvSpPr>
              <a:spLocks noChangeShapeType="1"/>
            </p:cNvSpPr>
            <p:nvPr/>
          </p:nvSpPr>
          <p:spPr bwMode="auto">
            <a:xfrm flipH="1">
              <a:off x="2426" y="3200"/>
              <a:ext cx="5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8" name="Line 33"/>
            <p:cNvSpPr>
              <a:spLocks noChangeShapeType="1"/>
            </p:cNvSpPr>
            <p:nvPr/>
          </p:nvSpPr>
          <p:spPr bwMode="auto">
            <a:xfrm flipH="1">
              <a:off x="3290" y="2657"/>
              <a:ext cx="18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49" name="Line 34"/>
            <p:cNvSpPr>
              <a:spLocks noChangeShapeType="1"/>
            </p:cNvSpPr>
            <p:nvPr/>
          </p:nvSpPr>
          <p:spPr bwMode="auto">
            <a:xfrm flipH="1" flipV="1">
              <a:off x="4682" y="3026"/>
              <a:ext cx="67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7550" name="Group 35"/>
            <p:cNvGrpSpPr>
              <a:grpSpLocks/>
            </p:cNvGrpSpPr>
            <p:nvPr/>
          </p:nvGrpSpPr>
          <p:grpSpPr bwMode="auto">
            <a:xfrm>
              <a:off x="3020" y="2657"/>
              <a:ext cx="252" cy="300"/>
              <a:chOff x="3020" y="2657"/>
              <a:chExt cx="252" cy="300"/>
            </a:xfrm>
          </p:grpSpPr>
          <p:sp>
            <p:nvSpPr>
              <p:cNvPr id="97568" name="Freeform 36"/>
              <p:cNvSpPr>
                <a:spLocks/>
              </p:cNvSpPr>
              <p:nvPr/>
            </p:nvSpPr>
            <p:spPr bwMode="auto">
              <a:xfrm>
                <a:off x="3112" y="2657"/>
                <a:ext cx="102" cy="186"/>
              </a:xfrm>
              <a:custGeom>
                <a:avLst/>
                <a:gdLst>
                  <a:gd name="T0" fmla="*/ 0 w 279"/>
                  <a:gd name="T1" fmla="*/ 9 h 515"/>
                  <a:gd name="T2" fmla="*/ 1 w 279"/>
                  <a:gd name="T3" fmla="*/ 9 h 515"/>
                  <a:gd name="T4" fmla="*/ 2 w 279"/>
                  <a:gd name="T5" fmla="*/ 9 h 515"/>
                  <a:gd name="T6" fmla="*/ 3 w 279"/>
                  <a:gd name="T7" fmla="*/ 8 h 515"/>
                  <a:gd name="T8" fmla="*/ 3 w 279"/>
                  <a:gd name="T9" fmla="*/ 8 h 515"/>
                  <a:gd name="T10" fmla="*/ 3 w 279"/>
                  <a:gd name="T11" fmla="*/ 8 h 515"/>
                  <a:gd name="T12" fmla="*/ 4 w 279"/>
                  <a:gd name="T13" fmla="*/ 7 h 515"/>
                  <a:gd name="T14" fmla="*/ 4 w 279"/>
                  <a:gd name="T15" fmla="*/ 6 h 515"/>
                  <a:gd name="T16" fmla="*/ 4 w 279"/>
                  <a:gd name="T17" fmla="*/ 5 h 515"/>
                  <a:gd name="T18" fmla="*/ 4 w 279"/>
                  <a:gd name="T19" fmla="*/ 5 h 515"/>
                  <a:gd name="T20" fmla="*/ 4 w 279"/>
                  <a:gd name="T21" fmla="*/ 4 h 515"/>
                  <a:gd name="T22" fmla="*/ 3 w 279"/>
                  <a:gd name="T23" fmla="*/ 4 h 515"/>
                  <a:gd name="T24" fmla="*/ 3 w 279"/>
                  <a:gd name="T25" fmla="*/ 4 h 515"/>
                  <a:gd name="T26" fmla="*/ 1 w 279"/>
                  <a:gd name="T27" fmla="*/ 4 h 515"/>
                  <a:gd name="T28" fmla="*/ 3 w 279"/>
                  <a:gd name="T29" fmla="*/ 0 h 515"/>
                  <a:gd name="T30" fmla="*/ 5 w 279"/>
                  <a:gd name="T31" fmla="*/ 0 h 5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79" h="515">
                    <a:moveTo>
                      <a:pt x="0" y="515"/>
                    </a:moveTo>
                    <a:lnTo>
                      <a:pt x="81" y="515"/>
                    </a:lnTo>
                    <a:lnTo>
                      <a:pt x="107" y="510"/>
                    </a:lnTo>
                    <a:lnTo>
                      <a:pt x="133" y="494"/>
                    </a:lnTo>
                    <a:lnTo>
                      <a:pt x="159" y="468"/>
                    </a:lnTo>
                    <a:lnTo>
                      <a:pt x="178" y="436"/>
                    </a:lnTo>
                    <a:lnTo>
                      <a:pt x="192" y="401"/>
                    </a:lnTo>
                    <a:lnTo>
                      <a:pt x="207" y="343"/>
                    </a:lnTo>
                    <a:lnTo>
                      <a:pt x="213" y="307"/>
                    </a:lnTo>
                    <a:lnTo>
                      <a:pt x="210" y="275"/>
                    </a:lnTo>
                    <a:lnTo>
                      <a:pt x="199" y="251"/>
                    </a:lnTo>
                    <a:lnTo>
                      <a:pt x="181" y="234"/>
                    </a:lnTo>
                    <a:lnTo>
                      <a:pt x="158" y="228"/>
                    </a:lnTo>
                    <a:lnTo>
                      <a:pt x="77" y="228"/>
                    </a:lnTo>
                    <a:lnTo>
                      <a:pt x="139" y="0"/>
                    </a:lnTo>
                    <a:lnTo>
                      <a:pt x="27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9" name="Line 37"/>
              <p:cNvSpPr>
                <a:spLocks noChangeShapeType="1"/>
              </p:cNvSpPr>
              <p:nvPr/>
            </p:nvSpPr>
            <p:spPr bwMode="auto">
              <a:xfrm flipV="1">
                <a:off x="3255" y="2657"/>
                <a:ext cx="17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70" name="Freeform 38"/>
              <p:cNvSpPr>
                <a:spLocks/>
              </p:cNvSpPr>
              <p:nvPr/>
            </p:nvSpPr>
            <p:spPr bwMode="auto">
              <a:xfrm>
                <a:off x="3020" y="2886"/>
                <a:ext cx="71" cy="71"/>
              </a:xfrm>
              <a:custGeom>
                <a:avLst/>
                <a:gdLst>
                  <a:gd name="T0" fmla="*/ 3 w 196"/>
                  <a:gd name="T1" fmla="*/ 2 h 197"/>
                  <a:gd name="T2" fmla="*/ 3 w 196"/>
                  <a:gd name="T3" fmla="*/ 1 h 197"/>
                  <a:gd name="T4" fmla="*/ 3 w 196"/>
                  <a:gd name="T5" fmla="*/ 0 h 197"/>
                  <a:gd name="T6" fmla="*/ 3 w 196"/>
                  <a:gd name="T7" fmla="*/ 0 h 197"/>
                  <a:gd name="T8" fmla="*/ 2 w 196"/>
                  <a:gd name="T9" fmla="*/ 0 h 197"/>
                  <a:gd name="T10" fmla="*/ 1 w 196"/>
                  <a:gd name="T11" fmla="*/ 0 h 197"/>
                  <a:gd name="T12" fmla="*/ 0 w 196"/>
                  <a:gd name="T13" fmla="*/ 0 h 197"/>
                  <a:gd name="T14" fmla="*/ 0 w 196"/>
                  <a:gd name="T15" fmla="*/ 1 h 197"/>
                  <a:gd name="T16" fmla="*/ 0 w 196"/>
                  <a:gd name="T17" fmla="*/ 2 h 197"/>
                  <a:gd name="T18" fmla="*/ 0 w 196"/>
                  <a:gd name="T19" fmla="*/ 2 h 197"/>
                  <a:gd name="T20" fmla="*/ 0 w 196"/>
                  <a:gd name="T21" fmla="*/ 3 h 197"/>
                  <a:gd name="T22" fmla="*/ 1 w 196"/>
                  <a:gd name="T23" fmla="*/ 3 h 197"/>
                  <a:gd name="T24" fmla="*/ 2 w 196"/>
                  <a:gd name="T25" fmla="*/ 3 h 197"/>
                  <a:gd name="T26" fmla="*/ 3 w 196"/>
                  <a:gd name="T27" fmla="*/ 3 h 197"/>
                  <a:gd name="T28" fmla="*/ 3 w 196"/>
                  <a:gd name="T29" fmla="*/ 3 h 197"/>
                  <a:gd name="T30" fmla="*/ 3 w 196"/>
                  <a:gd name="T31" fmla="*/ 2 h 197"/>
                  <a:gd name="T32" fmla="*/ 3 w 196"/>
                  <a:gd name="T33" fmla="*/ 2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6" h="197">
                    <a:moveTo>
                      <a:pt x="196" y="98"/>
                    </a:moveTo>
                    <a:lnTo>
                      <a:pt x="188" y="61"/>
                    </a:lnTo>
                    <a:lnTo>
                      <a:pt x="167" y="29"/>
                    </a:lnTo>
                    <a:lnTo>
                      <a:pt x="135" y="7"/>
                    </a:lnTo>
                    <a:lnTo>
                      <a:pt x="98" y="0"/>
                    </a:lnTo>
                    <a:lnTo>
                      <a:pt x="61" y="7"/>
                    </a:lnTo>
                    <a:lnTo>
                      <a:pt x="29" y="29"/>
                    </a:lnTo>
                    <a:lnTo>
                      <a:pt x="7" y="61"/>
                    </a:lnTo>
                    <a:lnTo>
                      <a:pt x="0" y="98"/>
                    </a:lnTo>
                    <a:lnTo>
                      <a:pt x="7" y="136"/>
                    </a:lnTo>
                    <a:lnTo>
                      <a:pt x="29" y="168"/>
                    </a:lnTo>
                    <a:lnTo>
                      <a:pt x="61" y="189"/>
                    </a:lnTo>
                    <a:lnTo>
                      <a:pt x="98" y="197"/>
                    </a:lnTo>
                    <a:lnTo>
                      <a:pt x="135" y="189"/>
                    </a:lnTo>
                    <a:lnTo>
                      <a:pt x="167" y="168"/>
                    </a:lnTo>
                    <a:lnTo>
                      <a:pt x="188" y="136"/>
                    </a:lnTo>
                    <a:lnTo>
                      <a:pt x="196" y="98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551" name="Group 39"/>
            <p:cNvGrpSpPr>
              <a:grpSpLocks/>
            </p:cNvGrpSpPr>
            <p:nvPr/>
          </p:nvGrpSpPr>
          <p:grpSpPr bwMode="auto">
            <a:xfrm>
              <a:off x="2824" y="2937"/>
              <a:ext cx="267" cy="298"/>
              <a:chOff x="2824" y="2937"/>
              <a:chExt cx="267" cy="298"/>
            </a:xfrm>
          </p:grpSpPr>
          <p:sp>
            <p:nvSpPr>
              <p:cNvPr id="97562" name="Freeform 40"/>
              <p:cNvSpPr>
                <a:spLocks/>
              </p:cNvSpPr>
              <p:nvPr/>
            </p:nvSpPr>
            <p:spPr bwMode="auto">
              <a:xfrm>
                <a:off x="2865" y="3047"/>
                <a:ext cx="38" cy="33"/>
              </a:xfrm>
              <a:custGeom>
                <a:avLst/>
                <a:gdLst>
                  <a:gd name="T0" fmla="*/ 2 w 103"/>
                  <a:gd name="T1" fmla="*/ 0 h 86"/>
                  <a:gd name="T2" fmla="*/ 1 w 103"/>
                  <a:gd name="T3" fmla="*/ 0 h 86"/>
                  <a:gd name="T4" fmla="*/ 1 w 103"/>
                  <a:gd name="T5" fmla="*/ 0 h 86"/>
                  <a:gd name="T6" fmla="*/ 0 w 103"/>
                  <a:gd name="T7" fmla="*/ 1 h 86"/>
                  <a:gd name="T8" fmla="*/ 0 w 103"/>
                  <a:gd name="T9" fmla="*/ 2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86">
                    <a:moveTo>
                      <a:pt x="103" y="0"/>
                    </a:moveTo>
                    <a:lnTo>
                      <a:pt x="76" y="5"/>
                    </a:lnTo>
                    <a:lnTo>
                      <a:pt x="47" y="23"/>
                    </a:lnTo>
                    <a:lnTo>
                      <a:pt x="20" y="51"/>
                    </a:lnTo>
                    <a:lnTo>
                      <a:pt x="0" y="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3" name="Freeform 41"/>
              <p:cNvSpPr>
                <a:spLocks/>
              </p:cNvSpPr>
              <p:nvPr/>
            </p:nvSpPr>
            <p:spPr bwMode="auto">
              <a:xfrm>
                <a:off x="2903" y="3047"/>
                <a:ext cx="20" cy="63"/>
              </a:xfrm>
              <a:custGeom>
                <a:avLst/>
                <a:gdLst>
                  <a:gd name="T0" fmla="*/ 0 w 56"/>
                  <a:gd name="T1" fmla="*/ 3 h 175"/>
                  <a:gd name="T2" fmla="*/ 1 w 56"/>
                  <a:gd name="T3" fmla="*/ 2 h 175"/>
                  <a:gd name="T4" fmla="*/ 1 w 56"/>
                  <a:gd name="T5" fmla="*/ 2 h 175"/>
                  <a:gd name="T6" fmla="*/ 1 w 56"/>
                  <a:gd name="T7" fmla="*/ 1 h 175"/>
                  <a:gd name="T8" fmla="*/ 1 w 56"/>
                  <a:gd name="T9" fmla="*/ 1 h 175"/>
                  <a:gd name="T10" fmla="*/ 1 w 56"/>
                  <a:gd name="T11" fmla="*/ 0 h 175"/>
                  <a:gd name="T12" fmla="*/ 0 w 56"/>
                  <a:gd name="T13" fmla="*/ 0 h 175"/>
                  <a:gd name="T14" fmla="*/ 0 w 56"/>
                  <a:gd name="T15" fmla="*/ 0 h 1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75">
                    <a:moveTo>
                      <a:pt x="22" y="175"/>
                    </a:moveTo>
                    <a:lnTo>
                      <a:pt x="40" y="143"/>
                    </a:lnTo>
                    <a:lnTo>
                      <a:pt x="52" y="108"/>
                    </a:lnTo>
                    <a:lnTo>
                      <a:pt x="56" y="74"/>
                    </a:lnTo>
                    <a:lnTo>
                      <a:pt x="52" y="44"/>
                    </a:lnTo>
                    <a:lnTo>
                      <a:pt x="41" y="20"/>
                    </a:lnTo>
                    <a:lnTo>
                      <a:pt x="23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4" name="Freeform 42"/>
              <p:cNvSpPr>
                <a:spLocks/>
              </p:cNvSpPr>
              <p:nvPr/>
            </p:nvSpPr>
            <p:spPr bwMode="auto">
              <a:xfrm>
                <a:off x="2824" y="3110"/>
                <a:ext cx="86" cy="125"/>
              </a:xfrm>
              <a:custGeom>
                <a:avLst/>
                <a:gdLst>
                  <a:gd name="T0" fmla="*/ 4 w 240"/>
                  <a:gd name="T1" fmla="*/ 0 h 340"/>
                  <a:gd name="T2" fmla="*/ 0 w 240"/>
                  <a:gd name="T3" fmla="*/ 6 h 340"/>
                  <a:gd name="T4" fmla="*/ 3 w 240"/>
                  <a:gd name="T5" fmla="*/ 6 h 3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40">
                    <a:moveTo>
                      <a:pt x="240" y="0"/>
                    </a:moveTo>
                    <a:lnTo>
                      <a:pt x="0" y="340"/>
                    </a:lnTo>
                    <a:lnTo>
                      <a:pt x="160" y="3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5" name="Line 43"/>
              <p:cNvSpPr>
                <a:spLocks noChangeShapeType="1"/>
              </p:cNvSpPr>
              <p:nvPr/>
            </p:nvSpPr>
            <p:spPr bwMode="auto">
              <a:xfrm flipV="1">
                <a:off x="2964" y="3047"/>
                <a:ext cx="20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6" name="Line 44"/>
              <p:cNvSpPr>
                <a:spLocks noChangeShapeType="1"/>
              </p:cNvSpPr>
              <p:nvPr/>
            </p:nvSpPr>
            <p:spPr bwMode="auto">
              <a:xfrm flipH="1">
                <a:off x="3002" y="3047"/>
                <a:ext cx="18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7" name="Freeform 45"/>
              <p:cNvSpPr>
                <a:spLocks/>
              </p:cNvSpPr>
              <p:nvPr/>
            </p:nvSpPr>
            <p:spPr bwMode="auto">
              <a:xfrm>
                <a:off x="3020" y="2937"/>
                <a:ext cx="71" cy="71"/>
              </a:xfrm>
              <a:custGeom>
                <a:avLst/>
                <a:gdLst>
                  <a:gd name="T0" fmla="*/ 3 w 196"/>
                  <a:gd name="T1" fmla="*/ 2 h 197"/>
                  <a:gd name="T2" fmla="*/ 3 w 196"/>
                  <a:gd name="T3" fmla="*/ 1 h 197"/>
                  <a:gd name="T4" fmla="*/ 3 w 196"/>
                  <a:gd name="T5" fmla="*/ 0 h 197"/>
                  <a:gd name="T6" fmla="*/ 3 w 196"/>
                  <a:gd name="T7" fmla="*/ 0 h 197"/>
                  <a:gd name="T8" fmla="*/ 2 w 196"/>
                  <a:gd name="T9" fmla="*/ 0 h 197"/>
                  <a:gd name="T10" fmla="*/ 1 w 196"/>
                  <a:gd name="T11" fmla="*/ 0 h 197"/>
                  <a:gd name="T12" fmla="*/ 0 w 196"/>
                  <a:gd name="T13" fmla="*/ 0 h 197"/>
                  <a:gd name="T14" fmla="*/ 0 w 196"/>
                  <a:gd name="T15" fmla="*/ 1 h 197"/>
                  <a:gd name="T16" fmla="*/ 0 w 196"/>
                  <a:gd name="T17" fmla="*/ 2 h 197"/>
                  <a:gd name="T18" fmla="*/ 0 w 196"/>
                  <a:gd name="T19" fmla="*/ 2 h 197"/>
                  <a:gd name="T20" fmla="*/ 0 w 196"/>
                  <a:gd name="T21" fmla="*/ 3 h 197"/>
                  <a:gd name="T22" fmla="*/ 1 w 196"/>
                  <a:gd name="T23" fmla="*/ 3 h 197"/>
                  <a:gd name="T24" fmla="*/ 2 w 196"/>
                  <a:gd name="T25" fmla="*/ 3 h 197"/>
                  <a:gd name="T26" fmla="*/ 3 w 196"/>
                  <a:gd name="T27" fmla="*/ 3 h 197"/>
                  <a:gd name="T28" fmla="*/ 3 w 196"/>
                  <a:gd name="T29" fmla="*/ 3 h 197"/>
                  <a:gd name="T30" fmla="*/ 3 w 196"/>
                  <a:gd name="T31" fmla="*/ 2 h 197"/>
                  <a:gd name="T32" fmla="*/ 3 w 196"/>
                  <a:gd name="T33" fmla="*/ 2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6" h="197">
                    <a:moveTo>
                      <a:pt x="196" y="99"/>
                    </a:moveTo>
                    <a:lnTo>
                      <a:pt x="188" y="61"/>
                    </a:lnTo>
                    <a:lnTo>
                      <a:pt x="167" y="29"/>
                    </a:lnTo>
                    <a:lnTo>
                      <a:pt x="135" y="8"/>
                    </a:lnTo>
                    <a:lnTo>
                      <a:pt x="98" y="0"/>
                    </a:lnTo>
                    <a:lnTo>
                      <a:pt x="61" y="8"/>
                    </a:lnTo>
                    <a:lnTo>
                      <a:pt x="29" y="29"/>
                    </a:lnTo>
                    <a:lnTo>
                      <a:pt x="7" y="61"/>
                    </a:lnTo>
                    <a:lnTo>
                      <a:pt x="0" y="99"/>
                    </a:lnTo>
                    <a:lnTo>
                      <a:pt x="7" y="137"/>
                    </a:lnTo>
                    <a:lnTo>
                      <a:pt x="29" y="169"/>
                    </a:lnTo>
                    <a:lnTo>
                      <a:pt x="61" y="190"/>
                    </a:lnTo>
                    <a:lnTo>
                      <a:pt x="98" y="197"/>
                    </a:lnTo>
                    <a:lnTo>
                      <a:pt x="135" y="190"/>
                    </a:lnTo>
                    <a:lnTo>
                      <a:pt x="167" y="169"/>
                    </a:lnTo>
                    <a:lnTo>
                      <a:pt x="188" y="137"/>
                    </a:lnTo>
                    <a:lnTo>
                      <a:pt x="196" y="9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552" name="Group 46"/>
            <p:cNvGrpSpPr>
              <a:grpSpLocks/>
            </p:cNvGrpSpPr>
            <p:nvPr/>
          </p:nvGrpSpPr>
          <p:grpSpPr bwMode="auto">
            <a:xfrm>
              <a:off x="4647" y="2764"/>
              <a:ext cx="252" cy="298"/>
              <a:chOff x="4647" y="2764"/>
              <a:chExt cx="252" cy="298"/>
            </a:xfrm>
          </p:grpSpPr>
          <p:sp>
            <p:nvSpPr>
              <p:cNvPr id="97558" name="Freeform 47"/>
              <p:cNvSpPr>
                <a:spLocks/>
              </p:cNvSpPr>
              <p:nvPr/>
            </p:nvSpPr>
            <p:spPr bwMode="auto">
              <a:xfrm>
                <a:off x="4713" y="2764"/>
                <a:ext cx="84" cy="186"/>
              </a:xfrm>
              <a:custGeom>
                <a:avLst/>
                <a:gdLst>
                  <a:gd name="T0" fmla="*/ 4 w 233"/>
                  <a:gd name="T1" fmla="*/ 0 h 516"/>
                  <a:gd name="T2" fmla="*/ 3 w 233"/>
                  <a:gd name="T3" fmla="*/ 0 h 516"/>
                  <a:gd name="T4" fmla="*/ 3 w 233"/>
                  <a:gd name="T5" fmla="*/ 1 h 516"/>
                  <a:gd name="T6" fmla="*/ 2 w 233"/>
                  <a:gd name="T7" fmla="*/ 1 h 516"/>
                  <a:gd name="T8" fmla="*/ 1 w 233"/>
                  <a:gd name="T9" fmla="*/ 2 h 516"/>
                  <a:gd name="T10" fmla="*/ 1 w 233"/>
                  <a:gd name="T11" fmla="*/ 3 h 516"/>
                  <a:gd name="T12" fmla="*/ 1 w 233"/>
                  <a:gd name="T13" fmla="*/ 4 h 516"/>
                  <a:gd name="T14" fmla="*/ 0 w 233"/>
                  <a:gd name="T15" fmla="*/ 7 h 516"/>
                  <a:gd name="T16" fmla="*/ 0 w 233"/>
                  <a:gd name="T17" fmla="*/ 8 h 516"/>
                  <a:gd name="T18" fmla="*/ 0 w 233"/>
                  <a:gd name="T19" fmla="*/ 8 h 516"/>
                  <a:gd name="T20" fmla="*/ 0 w 233"/>
                  <a:gd name="T21" fmla="*/ 8 h 516"/>
                  <a:gd name="T22" fmla="*/ 0 w 233"/>
                  <a:gd name="T23" fmla="*/ 9 h 516"/>
                  <a:gd name="T24" fmla="*/ 1 w 233"/>
                  <a:gd name="T25" fmla="*/ 9 h 516"/>
                  <a:gd name="T26" fmla="*/ 1 w 233"/>
                  <a:gd name="T27" fmla="*/ 9 h 516"/>
                  <a:gd name="T28" fmla="*/ 2 w 233"/>
                  <a:gd name="T29" fmla="*/ 8 h 516"/>
                  <a:gd name="T30" fmla="*/ 2 w 233"/>
                  <a:gd name="T31" fmla="*/ 8 h 516"/>
                  <a:gd name="T32" fmla="*/ 3 w 233"/>
                  <a:gd name="T33" fmla="*/ 8 h 516"/>
                  <a:gd name="T34" fmla="*/ 3 w 233"/>
                  <a:gd name="T35" fmla="*/ 7 h 516"/>
                  <a:gd name="T36" fmla="*/ 3 w 233"/>
                  <a:gd name="T37" fmla="*/ 6 h 516"/>
                  <a:gd name="T38" fmla="*/ 3 w 233"/>
                  <a:gd name="T39" fmla="*/ 5 h 516"/>
                  <a:gd name="T40" fmla="*/ 3 w 233"/>
                  <a:gd name="T41" fmla="*/ 5 h 516"/>
                  <a:gd name="T42" fmla="*/ 3 w 233"/>
                  <a:gd name="T43" fmla="*/ 4 h 516"/>
                  <a:gd name="T44" fmla="*/ 3 w 233"/>
                  <a:gd name="T45" fmla="*/ 4 h 516"/>
                  <a:gd name="T46" fmla="*/ 3 w 233"/>
                  <a:gd name="T47" fmla="*/ 4 h 516"/>
                  <a:gd name="T48" fmla="*/ 2 w 233"/>
                  <a:gd name="T49" fmla="*/ 4 h 516"/>
                  <a:gd name="T50" fmla="*/ 1 w 233"/>
                  <a:gd name="T51" fmla="*/ 4 h 5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33" h="516">
                    <a:moveTo>
                      <a:pt x="233" y="0"/>
                    </a:moveTo>
                    <a:lnTo>
                      <a:pt x="196" y="22"/>
                    </a:lnTo>
                    <a:lnTo>
                      <a:pt x="159" y="52"/>
                    </a:lnTo>
                    <a:lnTo>
                      <a:pt x="125" y="89"/>
                    </a:lnTo>
                    <a:lnTo>
                      <a:pt x="95" y="132"/>
                    </a:lnTo>
                    <a:lnTo>
                      <a:pt x="71" y="179"/>
                    </a:lnTo>
                    <a:lnTo>
                      <a:pt x="52" y="229"/>
                    </a:lnTo>
                    <a:lnTo>
                      <a:pt x="6" y="402"/>
                    </a:lnTo>
                    <a:lnTo>
                      <a:pt x="0" y="437"/>
                    </a:lnTo>
                    <a:lnTo>
                      <a:pt x="3" y="469"/>
                    </a:lnTo>
                    <a:lnTo>
                      <a:pt x="13" y="494"/>
                    </a:lnTo>
                    <a:lnTo>
                      <a:pt x="32" y="510"/>
                    </a:lnTo>
                    <a:lnTo>
                      <a:pt x="55" y="516"/>
                    </a:lnTo>
                    <a:lnTo>
                      <a:pt x="82" y="510"/>
                    </a:lnTo>
                    <a:lnTo>
                      <a:pt x="108" y="494"/>
                    </a:lnTo>
                    <a:lnTo>
                      <a:pt x="133" y="469"/>
                    </a:lnTo>
                    <a:lnTo>
                      <a:pt x="153" y="437"/>
                    </a:lnTo>
                    <a:lnTo>
                      <a:pt x="166" y="402"/>
                    </a:lnTo>
                    <a:lnTo>
                      <a:pt x="182" y="344"/>
                    </a:lnTo>
                    <a:lnTo>
                      <a:pt x="189" y="313"/>
                    </a:lnTo>
                    <a:lnTo>
                      <a:pt x="190" y="284"/>
                    </a:lnTo>
                    <a:lnTo>
                      <a:pt x="184" y="258"/>
                    </a:lnTo>
                    <a:lnTo>
                      <a:pt x="171" y="240"/>
                    </a:lnTo>
                    <a:lnTo>
                      <a:pt x="153" y="230"/>
                    </a:lnTo>
                    <a:lnTo>
                      <a:pt x="132" y="229"/>
                    </a:lnTo>
                    <a:lnTo>
                      <a:pt x="52" y="22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59" name="Line 48"/>
              <p:cNvSpPr>
                <a:spLocks noChangeShapeType="1"/>
              </p:cNvSpPr>
              <p:nvPr/>
            </p:nvSpPr>
            <p:spPr bwMode="auto">
              <a:xfrm flipV="1">
                <a:off x="4843" y="2764"/>
                <a:ext cx="2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0" name="Line 49"/>
              <p:cNvSpPr>
                <a:spLocks noChangeShapeType="1"/>
              </p:cNvSpPr>
              <p:nvPr/>
            </p:nvSpPr>
            <p:spPr bwMode="auto">
              <a:xfrm flipH="1">
                <a:off x="4881" y="2764"/>
                <a:ext cx="18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61" name="Freeform 50"/>
              <p:cNvSpPr>
                <a:spLocks/>
              </p:cNvSpPr>
              <p:nvPr/>
            </p:nvSpPr>
            <p:spPr bwMode="auto">
              <a:xfrm>
                <a:off x="4647" y="2988"/>
                <a:ext cx="71" cy="74"/>
              </a:xfrm>
              <a:custGeom>
                <a:avLst/>
                <a:gdLst>
                  <a:gd name="T0" fmla="*/ 3 w 197"/>
                  <a:gd name="T1" fmla="*/ 2 h 197"/>
                  <a:gd name="T2" fmla="*/ 3 w 197"/>
                  <a:gd name="T3" fmla="*/ 1 h 197"/>
                  <a:gd name="T4" fmla="*/ 3 w 197"/>
                  <a:gd name="T5" fmla="*/ 1 h 197"/>
                  <a:gd name="T6" fmla="*/ 2 w 197"/>
                  <a:gd name="T7" fmla="*/ 0 h 197"/>
                  <a:gd name="T8" fmla="*/ 2 w 197"/>
                  <a:gd name="T9" fmla="*/ 0 h 197"/>
                  <a:gd name="T10" fmla="*/ 1 w 197"/>
                  <a:gd name="T11" fmla="*/ 0 h 197"/>
                  <a:gd name="T12" fmla="*/ 0 w 197"/>
                  <a:gd name="T13" fmla="*/ 1 h 197"/>
                  <a:gd name="T14" fmla="*/ 0 w 197"/>
                  <a:gd name="T15" fmla="*/ 1 h 197"/>
                  <a:gd name="T16" fmla="*/ 0 w 197"/>
                  <a:gd name="T17" fmla="*/ 2 h 197"/>
                  <a:gd name="T18" fmla="*/ 0 w 197"/>
                  <a:gd name="T19" fmla="*/ 3 h 197"/>
                  <a:gd name="T20" fmla="*/ 0 w 197"/>
                  <a:gd name="T21" fmla="*/ 3 h 197"/>
                  <a:gd name="T22" fmla="*/ 1 w 197"/>
                  <a:gd name="T23" fmla="*/ 4 h 197"/>
                  <a:gd name="T24" fmla="*/ 2 w 197"/>
                  <a:gd name="T25" fmla="*/ 4 h 197"/>
                  <a:gd name="T26" fmla="*/ 2 w 197"/>
                  <a:gd name="T27" fmla="*/ 4 h 197"/>
                  <a:gd name="T28" fmla="*/ 3 w 197"/>
                  <a:gd name="T29" fmla="*/ 3 h 197"/>
                  <a:gd name="T30" fmla="*/ 3 w 197"/>
                  <a:gd name="T31" fmla="*/ 3 h 197"/>
                  <a:gd name="T32" fmla="*/ 3 w 197"/>
                  <a:gd name="T33" fmla="*/ 2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7" h="197">
                    <a:moveTo>
                      <a:pt x="197" y="99"/>
                    </a:moveTo>
                    <a:lnTo>
                      <a:pt x="189" y="61"/>
                    </a:lnTo>
                    <a:lnTo>
                      <a:pt x="168" y="29"/>
                    </a:lnTo>
                    <a:lnTo>
                      <a:pt x="136" y="8"/>
                    </a:lnTo>
                    <a:lnTo>
                      <a:pt x="99" y="0"/>
                    </a:lnTo>
                    <a:lnTo>
                      <a:pt x="61" y="8"/>
                    </a:lnTo>
                    <a:lnTo>
                      <a:pt x="29" y="29"/>
                    </a:lnTo>
                    <a:lnTo>
                      <a:pt x="7" y="61"/>
                    </a:lnTo>
                    <a:lnTo>
                      <a:pt x="0" y="99"/>
                    </a:lnTo>
                    <a:lnTo>
                      <a:pt x="7" y="136"/>
                    </a:lnTo>
                    <a:lnTo>
                      <a:pt x="29" y="168"/>
                    </a:lnTo>
                    <a:lnTo>
                      <a:pt x="61" y="190"/>
                    </a:lnTo>
                    <a:lnTo>
                      <a:pt x="99" y="197"/>
                    </a:lnTo>
                    <a:lnTo>
                      <a:pt x="136" y="190"/>
                    </a:lnTo>
                    <a:lnTo>
                      <a:pt x="168" y="168"/>
                    </a:lnTo>
                    <a:lnTo>
                      <a:pt x="189" y="136"/>
                    </a:lnTo>
                    <a:lnTo>
                      <a:pt x="197" y="9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553" name="Group 51"/>
            <p:cNvGrpSpPr>
              <a:grpSpLocks/>
            </p:cNvGrpSpPr>
            <p:nvPr/>
          </p:nvGrpSpPr>
          <p:grpSpPr bwMode="auto">
            <a:xfrm>
              <a:off x="5090" y="3409"/>
              <a:ext cx="263" cy="255"/>
              <a:chOff x="5090" y="3409"/>
              <a:chExt cx="263" cy="255"/>
            </a:xfrm>
          </p:grpSpPr>
          <p:sp>
            <p:nvSpPr>
              <p:cNvPr id="97554" name="Freeform 52"/>
              <p:cNvSpPr>
                <a:spLocks/>
              </p:cNvSpPr>
              <p:nvPr/>
            </p:nvSpPr>
            <p:spPr bwMode="auto">
              <a:xfrm>
                <a:off x="5090" y="3475"/>
                <a:ext cx="49" cy="189"/>
              </a:xfrm>
              <a:custGeom>
                <a:avLst/>
                <a:gdLst>
                  <a:gd name="T0" fmla="*/ 0 w 138"/>
                  <a:gd name="T1" fmla="*/ 9 h 517"/>
                  <a:gd name="T2" fmla="*/ 2 w 138"/>
                  <a:gd name="T3" fmla="*/ 0 h 517"/>
                  <a:gd name="T4" fmla="*/ 0 w 138"/>
                  <a:gd name="T5" fmla="*/ 2 h 5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517">
                    <a:moveTo>
                      <a:pt x="0" y="517"/>
                    </a:moveTo>
                    <a:lnTo>
                      <a:pt x="138" y="0"/>
                    </a:lnTo>
                    <a:lnTo>
                      <a:pt x="27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55" name="Line 53"/>
              <p:cNvSpPr>
                <a:spLocks noChangeShapeType="1"/>
              </p:cNvSpPr>
              <p:nvPr/>
            </p:nvSpPr>
            <p:spPr bwMode="auto">
              <a:xfrm flipV="1">
                <a:off x="5172" y="3475"/>
                <a:ext cx="20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56" name="Line 54"/>
              <p:cNvSpPr>
                <a:spLocks noChangeShapeType="1"/>
              </p:cNvSpPr>
              <p:nvPr/>
            </p:nvSpPr>
            <p:spPr bwMode="auto">
              <a:xfrm flipH="1">
                <a:off x="5210" y="3475"/>
                <a:ext cx="18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557" name="Freeform 55"/>
              <p:cNvSpPr>
                <a:spLocks/>
              </p:cNvSpPr>
              <p:nvPr/>
            </p:nvSpPr>
            <p:spPr bwMode="auto">
              <a:xfrm>
                <a:off x="5281" y="3409"/>
                <a:ext cx="72" cy="71"/>
              </a:xfrm>
              <a:custGeom>
                <a:avLst/>
                <a:gdLst>
                  <a:gd name="T0" fmla="*/ 4 w 196"/>
                  <a:gd name="T1" fmla="*/ 2 h 197"/>
                  <a:gd name="T2" fmla="*/ 3 w 196"/>
                  <a:gd name="T3" fmla="*/ 1 h 197"/>
                  <a:gd name="T4" fmla="*/ 3 w 196"/>
                  <a:gd name="T5" fmla="*/ 0 h 197"/>
                  <a:gd name="T6" fmla="*/ 3 w 196"/>
                  <a:gd name="T7" fmla="*/ 0 h 197"/>
                  <a:gd name="T8" fmla="*/ 2 w 196"/>
                  <a:gd name="T9" fmla="*/ 0 h 197"/>
                  <a:gd name="T10" fmla="*/ 1 w 196"/>
                  <a:gd name="T11" fmla="*/ 0 h 197"/>
                  <a:gd name="T12" fmla="*/ 0 w 196"/>
                  <a:gd name="T13" fmla="*/ 0 h 197"/>
                  <a:gd name="T14" fmla="*/ 0 w 196"/>
                  <a:gd name="T15" fmla="*/ 1 h 197"/>
                  <a:gd name="T16" fmla="*/ 0 w 196"/>
                  <a:gd name="T17" fmla="*/ 2 h 197"/>
                  <a:gd name="T18" fmla="*/ 0 w 196"/>
                  <a:gd name="T19" fmla="*/ 2 h 197"/>
                  <a:gd name="T20" fmla="*/ 0 w 196"/>
                  <a:gd name="T21" fmla="*/ 3 h 197"/>
                  <a:gd name="T22" fmla="*/ 1 w 196"/>
                  <a:gd name="T23" fmla="*/ 3 h 197"/>
                  <a:gd name="T24" fmla="*/ 2 w 196"/>
                  <a:gd name="T25" fmla="*/ 3 h 197"/>
                  <a:gd name="T26" fmla="*/ 3 w 196"/>
                  <a:gd name="T27" fmla="*/ 3 h 197"/>
                  <a:gd name="T28" fmla="*/ 3 w 196"/>
                  <a:gd name="T29" fmla="*/ 3 h 197"/>
                  <a:gd name="T30" fmla="*/ 3 w 196"/>
                  <a:gd name="T31" fmla="*/ 2 h 197"/>
                  <a:gd name="T32" fmla="*/ 4 w 196"/>
                  <a:gd name="T33" fmla="*/ 2 h 1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96" h="197">
                    <a:moveTo>
                      <a:pt x="196" y="98"/>
                    </a:moveTo>
                    <a:lnTo>
                      <a:pt x="188" y="61"/>
                    </a:lnTo>
                    <a:lnTo>
                      <a:pt x="167" y="29"/>
                    </a:lnTo>
                    <a:lnTo>
                      <a:pt x="135" y="8"/>
                    </a:lnTo>
                    <a:lnTo>
                      <a:pt x="98" y="0"/>
                    </a:lnTo>
                    <a:lnTo>
                      <a:pt x="61" y="8"/>
                    </a:lnTo>
                    <a:lnTo>
                      <a:pt x="29" y="29"/>
                    </a:lnTo>
                    <a:lnTo>
                      <a:pt x="7" y="61"/>
                    </a:lnTo>
                    <a:lnTo>
                      <a:pt x="0" y="98"/>
                    </a:lnTo>
                    <a:lnTo>
                      <a:pt x="7" y="136"/>
                    </a:lnTo>
                    <a:lnTo>
                      <a:pt x="29" y="168"/>
                    </a:lnTo>
                    <a:lnTo>
                      <a:pt x="61" y="190"/>
                    </a:lnTo>
                    <a:lnTo>
                      <a:pt x="98" y="197"/>
                    </a:lnTo>
                    <a:lnTo>
                      <a:pt x="135" y="190"/>
                    </a:lnTo>
                    <a:lnTo>
                      <a:pt x="167" y="168"/>
                    </a:lnTo>
                    <a:lnTo>
                      <a:pt x="188" y="136"/>
                    </a:lnTo>
                    <a:lnTo>
                      <a:pt x="196" y="98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0216" name="Group 56"/>
          <p:cNvGrpSpPr>
            <a:grpSpLocks/>
          </p:cNvGrpSpPr>
          <p:nvPr/>
        </p:nvGrpSpPr>
        <p:grpSpPr bwMode="auto">
          <a:xfrm>
            <a:off x="7578725" y="4873625"/>
            <a:ext cx="715963" cy="415925"/>
            <a:chOff x="4774" y="3070"/>
            <a:chExt cx="451" cy="262"/>
          </a:xfrm>
        </p:grpSpPr>
        <p:sp>
          <p:nvSpPr>
            <p:cNvPr id="97514" name="Line 57"/>
            <p:cNvSpPr>
              <a:spLocks noChangeShapeType="1"/>
            </p:cNvSpPr>
            <p:nvPr/>
          </p:nvSpPr>
          <p:spPr bwMode="auto">
            <a:xfrm flipH="1" flipV="1">
              <a:off x="5164" y="3291"/>
              <a:ext cx="61" cy="4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15" name="Freeform 58"/>
            <p:cNvSpPr>
              <a:spLocks/>
            </p:cNvSpPr>
            <p:nvPr/>
          </p:nvSpPr>
          <p:spPr bwMode="auto">
            <a:xfrm>
              <a:off x="5037" y="3212"/>
              <a:ext cx="102" cy="64"/>
            </a:xfrm>
            <a:custGeom>
              <a:avLst/>
              <a:gdLst>
                <a:gd name="T0" fmla="*/ 5 w 278"/>
                <a:gd name="T1" fmla="*/ 3 h 171"/>
                <a:gd name="T2" fmla="*/ 3 w 278"/>
                <a:gd name="T3" fmla="*/ 2 h 171"/>
                <a:gd name="T4" fmla="*/ 0 w 278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171">
                  <a:moveTo>
                    <a:pt x="278" y="171"/>
                  </a:moveTo>
                  <a:lnTo>
                    <a:pt x="155" y="9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16" name="Freeform 59"/>
            <p:cNvSpPr>
              <a:spLocks/>
            </p:cNvSpPr>
            <p:nvPr/>
          </p:nvSpPr>
          <p:spPr bwMode="auto">
            <a:xfrm>
              <a:off x="4907" y="3138"/>
              <a:ext cx="104" cy="59"/>
            </a:xfrm>
            <a:custGeom>
              <a:avLst/>
              <a:gdLst>
                <a:gd name="T0" fmla="*/ 5 w 285"/>
                <a:gd name="T1" fmla="*/ 3 h 161"/>
                <a:gd name="T2" fmla="*/ 3 w 285"/>
                <a:gd name="T3" fmla="*/ 1 h 161"/>
                <a:gd name="T4" fmla="*/ 0 w 285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5" h="161">
                  <a:moveTo>
                    <a:pt x="285" y="161"/>
                  </a:moveTo>
                  <a:lnTo>
                    <a:pt x="144" y="7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517" name="Freeform 60"/>
            <p:cNvSpPr>
              <a:spLocks/>
            </p:cNvSpPr>
            <p:nvPr/>
          </p:nvSpPr>
          <p:spPr bwMode="auto">
            <a:xfrm>
              <a:off x="4774" y="3070"/>
              <a:ext cx="107" cy="56"/>
            </a:xfrm>
            <a:custGeom>
              <a:avLst/>
              <a:gdLst>
                <a:gd name="T0" fmla="*/ 5 w 291"/>
                <a:gd name="T1" fmla="*/ 3 h 150"/>
                <a:gd name="T2" fmla="*/ 3 w 291"/>
                <a:gd name="T3" fmla="*/ 1 h 150"/>
                <a:gd name="T4" fmla="*/ 0 w 291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1" h="150">
                  <a:moveTo>
                    <a:pt x="291" y="150"/>
                  </a:moveTo>
                  <a:lnTo>
                    <a:pt x="131" y="64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0221" name="Line 61"/>
          <p:cNvSpPr>
            <a:spLocks noChangeShapeType="1"/>
          </p:cNvSpPr>
          <p:nvPr/>
        </p:nvSpPr>
        <p:spPr bwMode="auto">
          <a:xfrm>
            <a:off x="8440738" y="5391150"/>
            <a:ext cx="0" cy="76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97285" name="Group 62"/>
          <p:cNvGrpSpPr>
            <a:grpSpLocks/>
          </p:cNvGrpSpPr>
          <p:nvPr/>
        </p:nvGrpSpPr>
        <p:grpSpPr bwMode="auto">
          <a:xfrm>
            <a:off x="179388" y="493713"/>
            <a:ext cx="7056437" cy="6275387"/>
            <a:chOff x="113" y="311"/>
            <a:chExt cx="4445" cy="3953"/>
          </a:xfrm>
        </p:grpSpPr>
        <p:grpSp>
          <p:nvGrpSpPr>
            <p:cNvPr id="97287" name="Group 63"/>
            <p:cNvGrpSpPr>
              <a:grpSpLocks/>
            </p:cNvGrpSpPr>
            <p:nvPr/>
          </p:nvGrpSpPr>
          <p:grpSpPr bwMode="auto">
            <a:xfrm>
              <a:off x="113" y="311"/>
              <a:ext cx="4445" cy="3953"/>
              <a:chOff x="113" y="311"/>
              <a:chExt cx="4445" cy="3953"/>
            </a:xfrm>
          </p:grpSpPr>
          <p:sp>
            <p:nvSpPr>
              <p:cNvPr id="97433" name="Line 64"/>
              <p:cNvSpPr>
                <a:spLocks noChangeShapeType="1"/>
              </p:cNvSpPr>
              <p:nvPr/>
            </p:nvSpPr>
            <p:spPr bwMode="auto">
              <a:xfrm>
                <a:off x="1256" y="311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4" name="Line 65"/>
              <p:cNvSpPr>
                <a:spLocks noChangeShapeType="1"/>
              </p:cNvSpPr>
              <p:nvPr/>
            </p:nvSpPr>
            <p:spPr bwMode="auto">
              <a:xfrm>
                <a:off x="1256" y="49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5" name="Line 66"/>
              <p:cNvSpPr>
                <a:spLocks noChangeShapeType="1"/>
              </p:cNvSpPr>
              <p:nvPr/>
            </p:nvSpPr>
            <p:spPr bwMode="auto">
              <a:xfrm>
                <a:off x="1256" y="562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6" name="Line 67"/>
              <p:cNvSpPr>
                <a:spLocks noChangeShapeType="1"/>
              </p:cNvSpPr>
              <p:nvPr/>
            </p:nvSpPr>
            <p:spPr bwMode="auto">
              <a:xfrm>
                <a:off x="1256" y="891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7" name="Line 68"/>
              <p:cNvSpPr>
                <a:spLocks noChangeShapeType="1"/>
              </p:cNvSpPr>
              <p:nvPr/>
            </p:nvSpPr>
            <p:spPr bwMode="auto">
              <a:xfrm>
                <a:off x="1256" y="959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8" name="Line 69"/>
              <p:cNvSpPr>
                <a:spLocks noChangeShapeType="1"/>
              </p:cNvSpPr>
              <p:nvPr/>
            </p:nvSpPr>
            <p:spPr bwMode="auto">
              <a:xfrm>
                <a:off x="1256" y="1291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9" name="Line 70"/>
              <p:cNvSpPr>
                <a:spLocks noChangeShapeType="1"/>
              </p:cNvSpPr>
              <p:nvPr/>
            </p:nvSpPr>
            <p:spPr bwMode="auto">
              <a:xfrm>
                <a:off x="1256" y="1355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0" name="Line 71"/>
              <p:cNvSpPr>
                <a:spLocks noChangeShapeType="1"/>
              </p:cNvSpPr>
              <p:nvPr/>
            </p:nvSpPr>
            <p:spPr bwMode="auto">
              <a:xfrm>
                <a:off x="1256" y="168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1" name="Line 72"/>
              <p:cNvSpPr>
                <a:spLocks noChangeShapeType="1"/>
              </p:cNvSpPr>
              <p:nvPr/>
            </p:nvSpPr>
            <p:spPr bwMode="auto">
              <a:xfrm>
                <a:off x="1256" y="1755"/>
                <a:ext cx="0" cy="1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2" name="Line 73"/>
              <p:cNvSpPr>
                <a:spLocks noChangeShapeType="1"/>
              </p:cNvSpPr>
              <p:nvPr/>
            </p:nvSpPr>
            <p:spPr bwMode="auto">
              <a:xfrm>
                <a:off x="113" y="3107"/>
                <a:ext cx="2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3" name="Line 74"/>
              <p:cNvSpPr>
                <a:spLocks noChangeShapeType="1"/>
              </p:cNvSpPr>
              <p:nvPr/>
            </p:nvSpPr>
            <p:spPr bwMode="auto">
              <a:xfrm>
                <a:off x="432" y="3107"/>
                <a:ext cx="3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4" name="Line 75"/>
              <p:cNvSpPr>
                <a:spLocks noChangeShapeType="1"/>
              </p:cNvSpPr>
              <p:nvPr/>
            </p:nvSpPr>
            <p:spPr bwMode="auto">
              <a:xfrm>
                <a:off x="499" y="3107"/>
                <a:ext cx="2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5" name="Line 76"/>
              <p:cNvSpPr>
                <a:spLocks noChangeShapeType="1"/>
              </p:cNvSpPr>
              <p:nvPr/>
            </p:nvSpPr>
            <p:spPr bwMode="auto">
              <a:xfrm>
                <a:off x="828" y="310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6" name="Line 77"/>
              <p:cNvSpPr>
                <a:spLocks noChangeShapeType="1"/>
              </p:cNvSpPr>
              <p:nvPr/>
            </p:nvSpPr>
            <p:spPr bwMode="auto">
              <a:xfrm>
                <a:off x="895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7" name="Line 78"/>
              <p:cNvSpPr>
                <a:spLocks noChangeShapeType="1"/>
              </p:cNvSpPr>
              <p:nvPr/>
            </p:nvSpPr>
            <p:spPr bwMode="auto">
              <a:xfrm>
                <a:off x="1228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8" name="Line 79"/>
              <p:cNvSpPr>
                <a:spLocks noChangeShapeType="1"/>
              </p:cNvSpPr>
              <p:nvPr/>
            </p:nvSpPr>
            <p:spPr bwMode="auto">
              <a:xfrm>
                <a:off x="1291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49" name="Line 80"/>
              <p:cNvSpPr>
                <a:spLocks noChangeShapeType="1"/>
              </p:cNvSpPr>
              <p:nvPr/>
            </p:nvSpPr>
            <p:spPr bwMode="auto">
              <a:xfrm>
                <a:off x="1624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0" name="Line 81"/>
              <p:cNvSpPr>
                <a:spLocks noChangeShapeType="1"/>
              </p:cNvSpPr>
              <p:nvPr/>
            </p:nvSpPr>
            <p:spPr bwMode="auto">
              <a:xfrm>
                <a:off x="1688" y="3107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1" name="Line 82"/>
              <p:cNvSpPr>
                <a:spLocks noChangeShapeType="1"/>
              </p:cNvSpPr>
              <p:nvPr/>
            </p:nvSpPr>
            <p:spPr bwMode="auto">
              <a:xfrm>
                <a:off x="2021" y="310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2" name="Line 83"/>
              <p:cNvSpPr>
                <a:spLocks noChangeShapeType="1"/>
              </p:cNvSpPr>
              <p:nvPr/>
            </p:nvSpPr>
            <p:spPr bwMode="auto">
              <a:xfrm>
                <a:off x="2084" y="3107"/>
                <a:ext cx="2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3" name="Line 84"/>
              <p:cNvSpPr>
                <a:spLocks noChangeShapeType="1"/>
              </p:cNvSpPr>
              <p:nvPr/>
            </p:nvSpPr>
            <p:spPr bwMode="auto">
              <a:xfrm>
                <a:off x="1256" y="1996"/>
                <a:ext cx="0" cy="2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4" name="Line 85"/>
              <p:cNvSpPr>
                <a:spLocks noChangeShapeType="1"/>
              </p:cNvSpPr>
              <p:nvPr/>
            </p:nvSpPr>
            <p:spPr bwMode="auto">
              <a:xfrm>
                <a:off x="1256" y="232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5" name="Line 86"/>
              <p:cNvSpPr>
                <a:spLocks noChangeShapeType="1"/>
              </p:cNvSpPr>
              <p:nvPr/>
            </p:nvSpPr>
            <p:spPr bwMode="auto">
              <a:xfrm>
                <a:off x="1256" y="2388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6" name="Line 87"/>
              <p:cNvSpPr>
                <a:spLocks noChangeShapeType="1"/>
              </p:cNvSpPr>
              <p:nvPr/>
            </p:nvSpPr>
            <p:spPr bwMode="auto">
              <a:xfrm>
                <a:off x="1256" y="2717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7" name="Line 88"/>
              <p:cNvSpPr>
                <a:spLocks noChangeShapeType="1"/>
              </p:cNvSpPr>
              <p:nvPr/>
            </p:nvSpPr>
            <p:spPr bwMode="auto">
              <a:xfrm>
                <a:off x="1256" y="2785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8" name="Line 89"/>
              <p:cNvSpPr>
                <a:spLocks noChangeShapeType="1"/>
              </p:cNvSpPr>
              <p:nvPr/>
            </p:nvSpPr>
            <p:spPr bwMode="auto">
              <a:xfrm>
                <a:off x="1256" y="311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59" name="Line 90"/>
              <p:cNvSpPr>
                <a:spLocks noChangeShapeType="1"/>
              </p:cNvSpPr>
              <p:nvPr/>
            </p:nvSpPr>
            <p:spPr bwMode="auto">
              <a:xfrm>
                <a:off x="1256" y="3181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0" name="Line 91"/>
              <p:cNvSpPr>
                <a:spLocks noChangeShapeType="1"/>
              </p:cNvSpPr>
              <p:nvPr/>
            </p:nvSpPr>
            <p:spPr bwMode="auto">
              <a:xfrm>
                <a:off x="1256" y="351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1" name="Line 92"/>
              <p:cNvSpPr>
                <a:spLocks noChangeShapeType="1"/>
              </p:cNvSpPr>
              <p:nvPr/>
            </p:nvSpPr>
            <p:spPr bwMode="auto">
              <a:xfrm>
                <a:off x="1256" y="3577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2" name="Line 93"/>
              <p:cNvSpPr>
                <a:spLocks noChangeShapeType="1"/>
              </p:cNvSpPr>
              <p:nvPr/>
            </p:nvSpPr>
            <p:spPr bwMode="auto">
              <a:xfrm>
                <a:off x="1256" y="391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3" name="Line 94"/>
              <p:cNvSpPr>
                <a:spLocks noChangeShapeType="1"/>
              </p:cNvSpPr>
              <p:nvPr/>
            </p:nvSpPr>
            <p:spPr bwMode="auto">
              <a:xfrm>
                <a:off x="1256" y="3974"/>
                <a:ext cx="0" cy="2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4" name="Line 95"/>
              <p:cNvSpPr>
                <a:spLocks noChangeShapeType="1"/>
              </p:cNvSpPr>
              <p:nvPr/>
            </p:nvSpPr>
            <p:spPr bwMode="auto">
              <a:xfrm>
                <a:off x="3564" y="318"/>
                <a:ext cx="0" cy="2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5" name="Line 96"/>
              <p:cNvSpPr>
                <a:spLocks noChangeShapeType="1"/>
              </p:cNvSpPr>
              <p:nvPr/>
            </p:nvSpPr>
            <p:spPr bwMode="auto">
              <a:xfrm>
                <a:off x="3564" y="56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6" name="Line 97"/>
              <p:cNvSpPr>
                <a:spLocks noChangeShapeType="1"/>
              </p:cNvSpPr>
              <p:nvPr/>
            </p:nvSpPr>
            <p:spPr bwMode="auto">
              <a:xfrm>
                <a:off x="3564" y="630"/>
                <a:ext cx="0" cy="2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7" name="Line 98"/>
              <p:cNvSpPr>
                <a:spLocks noChangeShapeType="1"/>
              </p:cNvSpPr>
              <p:nvPr/>
            </p:nvSpPr>
            <p:spPr bwMode="auto">
              <a:xfrm>
                <a:off x="3564" y="962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8" name="Line 99"/>
              <p:cNvSpPr>
                <a:spLocks noChangeShapeType="1"/>
              </p:cNvSpPr>
              <p:nvPr/>
            </p:nvSpPr>
            <p:spPr bwMode="auto">
              <a:xfrm>
                <a:off x="3564" y="1029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69" name="Line 100"/>
              <p:cNvSpPr>
                <a:spLocks noChangeShapeType="1"/>
              </p:cNvSpPr>
              <p:nvPr/>
            </p:nvSpPr>
            <p:spPr bwMode="auto">
              <a:xfrm>
                <a:off x="3564" y="13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0" name="Line 101"/>
              <p:cNvSpPr>
                <a:spLocks noChangeShapeType="1"/>
              </p:cNvSpPr>
              <p:nvPr/>
            </p:nvSpPr>
            <p:spPr bwMode="auto">
              <a:xfrm>
                <a:off x="3564" y="1426"/>
                <a:ext cx="0" cy="2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1" name="Line 102"/>
              <p:cNvSpPr>
                <a:spLocks noChangeShapeType="1"/>
              </p:cNvSpPr>
              <p:nvPr/>
            </p:nvSpPr>
            <p:spPr bwMode="auto">
              <a:xfrm>
                <a:off x="3564" y="175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2" name="Line 103"/>
              <p:cNvSpPr>
                <a:spLocks noChangeShapeType="1"/>
              </p:cNvSpPr>
              <p:nvPr/>
            </p:nvSpPr>
            <p:spPr bwMode="auto">
              <a:xfrm>
                <a:off x="3564" y="1822"/>
                <a:ext cx="0" cy="2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3" name="Freeform 104"/>
              <p:cNvSpPr>
                <a:spLocks/>
              </p:cNvSpPr>
              <p:nvPr/>
            </p:nvSpPr>
            <p:spPr bwMode="auto">
              <a:xfrm>
                <a:off x="265" y="2112"/>
                <a:ext cx="1986" cy="1986"/>
              </a:xfrm>
              <a:custGeom>
                <a:avLst/>
                <a:gdLst>
                  <a:gd name="T0" fmla="*/ 257 w 3924"/>
                  <a:gd name="T1" fmla="*/ 120 h 3927"/>
                  <a:gd name="T2" fmla="*/ 255 w 3924"/>
                  <a:gd name="T3" fmla="*/ 103 h 3927"/>
                  <a:gd name="T4" fmla="*/ 251 w 3924"/>
                  <a:gd name="T5" fmla="*/ 87 h 3927"/>
                  <a:gd name="T6" fmla="*/ 244 w 3924"/>
                  <a:gd name="T7" fmla="*/ 72 h 3927"/>
                  <a:gd name="T8" fmla="*/ 236 w 3924"/>
                  <a:gd name="T9" fmla="*/ 57 h 3927"/>
                  <a:gd name="T10" fmla="*/ 226 w 3924"/>
                  <a:gd name="T11" fmla="*/ 43 h 3927"/>
                  <a:gd name="T12" fmla="*/ 214 w 3924"/>
                  <a:gd name="T13" fmla="*/ 32 h 3927"/>
                  <a:gd name="T14" fmla="*/ 200 w 3924"/>
                  <a:gd name="T15" fmla="*/ 21 h 3927"/>
                  <a:gd name="T16" fmla="*/ 186 w 3924"/>
                  <a:gd name="T17" fmla="*/ 13 h 3927"/>
                  <a:gd name="T18" fmla="*/ 170 w 3924"/>
                  <a:gd name="T19" fmla="*/ 7 h 3927"/>
                  <a:gd name="T20" fmla="*/ 154 w 3924"/>
                  <a:gd name="T21" fmla="*/ 3 h 3927"/>
                  <a:gd name="T22" fmla="*/ 137 w 3924"/>
                  <a:gd name="T23" fmla="*/ 1 h 3927"/>
                  <a:gd name="T24" fmla="*/ 120 w 3924"/>
                  <a:gd name="T25" fmla="*/ 1 h 3927"/>
                  <a:gd name="T26" fmla="*/ 103 w 3924"/>
                  <a:gd name="T27" fmla="*/ 3 h 3927"/>
                  <a:gd name="T28" fmla="*/ 88 w 3924"/>
                  <a:gd name="T29" fmla="*/ 7 h 3927"/>
                  <a:gd name="T30" fmla="*/ 72 w 3924"/>
                  <a:gd name="T31" fmla="*/ 13 h 3927"/>
                  <a:gd name="T32" fmla="*/ 57 w 3924"/>
                  <a:gd name="T33" fmla="*/ 21 h 3927"/>
                  <a:gd name="T34" fmla="*/ 44 w 3924"/>
                  <a:gd name="T35" fmla="*/ 32 h 3927"/>
                  <a:gd name="T36" fmla="*/ 32 w 3924"/>
                  <a:gd name="T37" fmla="*/ 43 h 3927"/>
                  <a:gd name="T38" fmla="*/ 22 w 3924"/>
                  <a:gd name="T39" fmla="*/ 57 h 3927"/>
                  <a:gd name="T40" fmla="*/ 13 w 3924"/>
                  <a:gd name="T41" fmla="*/ 72 h 3927"/>
                  <a:gd name="T42" fmla="*/ 7 w 3924"/>
                  <a:gd name="T43" fmla="*/ 87 h 3927"/>
                  <a:gd name="T44" fmla="*/ 3 w 3924"/>
                  <a:gd name="T45" fmla="*/ 103 h 3927"/>
                  <a:gd name="T46" fmla="*/ 1 w 3924"/>
                  <a:gd name="T47" fmla="*/ 120 h 3927"/>
                  <a:gd name="T48" fmla="*/ 1 w 3924"/>
                  <a:gd name="T49" fmla="*/ 137 h 3927"/>
                  <a:gd name="T50" fmla="*/ 3 w 3924"/>
                  <a:gd name="T51" fmla="*/ 153 h 3927"/>
                  <a:gd name="T52" fmla="*/ 7 w 3924"/>
                  <a:gd name="T53" fmla="*/ 170 h 3927"/>
                  <a:gd name="T54" fmla="*/ 13 w 3924"/>
                  <a:gd name="T55" fmla="*/ 185 h 3927"/>
                  <a:gd name="T56" fmla="*/ 22 w 3924"/>
                  <a:gd name="T57" fmla="*/ 200 h 3927"/>
                  <a:gd name="T58" fmla="*/ 32 w 3924"/>
                  <a:gd name="T59" fmla="*/ 213 h 3927"/>
                  <a:gd name="T60" fmla="*/ 44 w 3924"/>
                  <a:gd name="T61" fmla="*/ 225 h 3927"/>
                  <a:gd name="T62" fmla="*/ 57 w 3924"/>
                  <a:gd name="T63" fmla="*/ 235 h 3927"/>
                  <a:gd name="T64" fmla="*/ 72 w 3924"/>
                  <a:gd name="T65" fmla="*/ 243 h 3927"/>
                  <a:gd name="T66" fmla="*/ 88 w 3924"/>
                  <a:gd name="T67" fmla="*/ 250 h 3927"/>
                  <a:gd name="T68" fmla="*/ 103 w 3924"/>
                  <a:gd name="T69" fmla="*/ 254 h 3927"/>
                  <a:gd name="T70" fmla="*/ 120 w 3924"/>
                  <a:gd name="T71" fmla="*/ 256 h 3927"/>
                  <a:gd name="T72" fmla="*/ 137 w 3924"/>
                  <a:gd name="T73" fmla="*/ 256 h 3927"/>
                  <a:gd name="T74" fmla="*/ 154 w 3924"/>
                  <a:gd name="T75" fmla="*/ 254 h 3927"/>
                  <a:gd name="T76" fmla="*/ 170 w 3924"/>
                  <a:gd name="T77" fmla="*/ 250 h 3927"/>
                  <a:gd name="T78" fmla="*/ 186 w 3924"/>
                  <a:gd name="T79" fmla="*/ 243 h 3927"/>
                  <a:gd name="T80" fmla="*/ 200 w 3924"/>
                  <a:gd name="T81" fmla="*/ 235 h 3927"/>
                  <a:gd name="T82" fmla="*/ 214 w 3924"/>
                  <a:gd name="T83" fmla="*/ 225 h 3927"/>
                  <a:gd name="T84" fmla="*/ 226 w 3924"/>
                  <a:gd name="T85" fmla="*/ 213 h 3927"/>
                  <a:gd name="T86" fmla="*/ 236 w 3924"/>
                  <a:gd name="T87" fmla="*/ 200 h 3927"/>
                  <a:gd name="T88" fmla="*/ 244 w 3924"/>
                  <a:gd name="T89" fmla="*/ 185 h 3927"/>
                  <a:gd name="T90" fmla="*/ 251 w 3924"/>
                  <a:gd name="T91" fmla="*/ 170 h 3927"/>
                  <a:gd name="T92" fmla="*/ 255 w 3924"/>
                  <a:gd name="T93" fmla="*/ 153 h 3927"/>
                  <a:gd name="T94" fmla="*/ 257 w 3924"/>
                  <a:gd name="T95" fmla="*/ 137 h 39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924" h="3927">
                    <a:moveTo>
                      <a:pt x="3924" y="1963"/>
                    </a:moveTo>
                    <a:lnTo>
                      <a:pt x="3920" y="1834"/>
                    </a:lnTo>
                    <a:lnTo>
                      <a:pt x="3907" y="1707"/>
                    </a:lnTo>
                    <a:lnTo>
                      <a:pt x="3887" y="1580"/>
                    </a:lnTo>
                    <a:lnTo>
                      <a:pt x="3857" y="1455"/>
                    </a:lnTo>
                    <a:lnTo>
                      <a:pt x="3820" y="1332"/>
                    </a:lnTo>
                    <a:lnTo>
                      <a:pt x="3775" y="1212"/>
                    </a:lnTo>
                    <a:lnTo>
                      <a:pt x="3722" y="1095"/>
                    </a:lnTo>
                    <a:lnTo>
                      <a:pt x="3661" y="982"/>
                    </a:lnTo>
                    <a:lnTo>
                      <a:pt x="3594" y="872"/>
                    </a:lnTo>
                    <a:lnTo>
                      <a:pt x="3518" y="768"/>
                    </a:lnTo>
                    <a:lnTo>
                      <a:pt x="3437" y="669"/>
                    </a:lnTo>
                    <a:lnTo>
                      <a:pt x="3349" y="575"/>
                    </a:lnTo>
                    <a:lnTo>
                      <a:pt x="3255" y="488"/>
                    </a:lnTo>
                    <a:lnTo>
                      <a:pt x="3156" y="406"/>
                    </a:lnTo>
                    <a:lnTo>
                      <a:pt x="3052" y="331"/>
                    </a:lnTo>
                    <a:lnTo>
                      <a:pt x="2943" y="263"/>
                    </a:lnTo>
                    <a:lnTo>
                      <a:pt x="2829" y="202"/>
                    </a:lnTo>
                    <a:lnTo>
                      <a:pt x="2713" y="149"/>
                    </a:lnTo>
                    <a:lnTo>
                      <a:pt x="2593" y="104"/>
                    </a:lnTo>
                    <a:lnTo>
                      <a:pt x="2469" y="67"/>
                    </a:lnTo>
                    <a:lnTo>
                      <a:pt x="2345" y="37"/>
                    </a:lnTo>
                    <a:lnTo>
                      <a:pt x="2218" y="17"/>
                    </a:lnTo>
                    <a:lnTo>
                      <a:pt x="2090" y="4"/>
                    </a:lnTo>
                    <a:lnTo>
                      <a:pt x="1961" y="0"/>
                    </a:lnTo>
                    <a:lnTo>
                      <a:pt x="1834" y="4"/>
                    </a:lnTo>
                    <a:lnTo>
                      <a:pt x="1706" y="17"/>
                    </a:lnTo>
                    <a:lnTo>
                      <a:pt x="1579" y="37"/>
                    </a:lnTo>
                    <a:lnTo>
                      <a:pt x="1455" y="67"/>
                    </a:lnTo>
                    <a:lnTo>
                      <a:pt x="1331" y="104"/>
                    </a:lnTo>
                    <a:lnTo>
                      <a:pt x="1211" y="149"/>
                    </a:lnTo>
                    <a:lnTo>
                      <a:pt x="1094" y="202"/>
                    </a:lnTo>
                    <a:lnTo>
                      <a:pt x="981" y="263"/>
                    </a:lnTo>
                    <a:lnTo>
                      <a:pt x="872" y="331"/>
                    </a:lnTo>
                    <a:lnTo>
                      <a:pt x="768" y="406"/>
                    </a:lnTo>
                    <a:lnTo>
                      <a:pt x="669" y="488"/>
                    </a:lnTo>
                    <a:lnTo>
                      <a:pt x="574" y="575"/>
                    </a:lnTo>
                    <a:lnTo>
                      <a:pt x="487" y="669"/>
                    </a:lnTo>
                    <a:lnTo>
                      <a:pt x="406" y="768"/>
                    </a:lnTo>
                    <a:lnTo>
                      <a:pt x="330" y="872"/>
                    </a:lnTo>
                    <a:lnTo>
                      <a:pt x="263" y="982"/>
                    </a:lnTo>
                    <a:lnTo>
                      <a:pt x="202" y="1095"/>
                    </a:lnTo>
                    <a:lnTo>
                      <a:pt x="149" y="1212"/>
                    </a:lnTo>
                    <a:lnTo>
                      <a:pt x="104" y="1332"/>
                    </a:lnTo>
                    <a:lnTo>
                      <a:pt x="67" y="1455"/>
                    </a:lnTo>
                    <a:lnTo>
                      <a:pt x="37" y="1580"/>
                    </a:lnTo>
                    <a:lnTo>
                      <a:pt x="17" y="1707"/>
                    </a:lnTo>
                    <a:lnTo>
                      <a:pt x="4" y="1834"/>
                    </a:lnTo>
                    <a:lnTo>
                      <a:pt x="0" y="1963"/>
                    </a:lnTo>
                    <a:lnTo>
                      <a:pt x="4" y="2092"/>
                    </a:lnTo>
                    <a:lnTo>
                      <a:pt x="17" y="2220"/>
                    </a:lnTo>
                    <a:lnTo>
                      <a:pt x="37" y="2347"/>
                    </a:lnTo>
                    <a:lnTo>
                      <a:pt x="67" y="2471"/>
                    </a:lnTo>
                    <a:lnTo>
                      <a:pt x="104" y="2595"/>
                    </a:lnTo>
                    <a:lnTo>
                      <a:pt x="149" y="2715"/>
                    </a:lnTo>
                    <a:lnTo>
                      <a:pt x="202" y="2832"/>
                    </a:lnTo>
                    <a:lnTo>
                      <a:pt x="263" y="2945"/>
                    </a:lnTo>
                    <a:lnTo>
                      <a:pt x="330" y="3055"/>
                    </a:lnTo>
                    <a:lnTo>
                      <a:pt x="406" y="3159"/>
                    </a:lnTo>
                    <a:lnTo>
                      <a:pt x="487" y="3258"/>
                    </a:lnTo>
                    <a:lnTo>
                      <a:pt x="574" y="3352"/>
                    </a:lnTo>
                    <a:lnTo>
                      <a:pt x="669" y="3439"/>
                    </a:lnTo>
                    <a:lnTo>
                      <a:pt x="768" y="3521"/>
                    </a:lnTo>
                    <a:lnTo>
                      <a:pt x="872" y="3596"/>
                    </a:lnTo>
                    <a:lnTo>
                      <a:pt x="981" y="3664"/>
                    </a:lnTo>
                    <a:lnTo>
                      <a:pt x="1094" y="3724"/>
                    </a:lnTo>
                    <a:lnTo>
                      <a:pt x="1211" y="3778"/>
                    </a:lnTo>
                    <a:lnTo>
                      <a:pt x="1331" y="3822"/>
                    </a:lnTo>
                    <a:lnTo>
                      <a:pt x="1455" y="3860"/>
                    </a:lnTo>
                    <a:lnTo>
                      <a:pt x="1579" y="3889"/>
                    </a:lnTo>
                    <a:lnTo>
                      <a:pt x="1706" y="3910"/>
                    </a:lnTo>
                    <a:lnTo>
                      <a:pt x="1834" y="3922"/>
                    </a:lnTo>
                    <a:lnTo>
                      <a:pt x="1961" y="3927"/>
                    </a:lnTo>
                    <a:lnTo>
                      <a:pt x="2090" y="3922"/>
                    </a:lnTo>
                    <a:lnTo>
                      <a:pt x="2218" y="3910"/>
                    </a:lnTo>
                    <a:lnTo>
                      <a:pt x="2345" y="3889"/>
                    </a:lnTo>
                    <a:lnTo>
                      <a:pt x="2469" y="3860"/>
                    </a:lnTo>
                    <a:lnTo>
                      <a:pt x="2593" y="3822"/>
                    </a:lnTo>
                    <a:lnTo>
                      <a:pt x="2713" y="3778"/>
                    </a:lnTo>
                    <a:lnTo>
                      <a:pt x="2829" y="3724"/>
                    </a:lnTo>
                    <a:lnTo>
                      <a:pt x="2943" y="3664"/>
                    </a:lnTo>
                    <a:lnTo>
                      <a:pt x="3052" y="3596"/>
                    </a:lnTo>
                    <a:lnTo>
                      <a:pt x="3156" y="3521"/>
                    </a:lnTo>
                    <a:lnTo>
                      <a:pt x="3255" y="3439"/>
                    </a:lnTo>
                    <a:lnTo>
                      <a:pt x="3349" y="3352"/>
                    </a:lnTo>
                    <a:lnTo>
                      <a:pt x="3437" y="3258"/>
                    </a:lnTo>
                    <a:lnTo>
                      <a:pt x="3518" y="3159"/>
                    </a:lnTo>
                    <a:lnTo>
                      <a:pt x="3594" y="3055"/>
                    </a:lnTo>
                    <a:lnTo>
                      <a:pt x="3661" y="2945"/>
                    </a:lnTo>
                    <a:lnTo>
                      <a:pt x="3722" y="2832"/>
                    </a:lnTo>
                    <a:lnTo>
                      <a:pt x="3775" y="2715"/>
                    </a:lnTo>
                    <a:lnTo>
                      <a:pt x="3820" y="2595"/>
                    </a:lnTo>
                    <a:lnTo>
                      <a:pt x="3857" y="2471"/>
                    </a:lnTo>
                    <a:lnTo>
                      <a:pt x="3887" y="2347"/>
                    </a:lnTo>
                    <a:lnTo>
                      <a:pt x="3907" y="2220"/>
                    </a:lnTo>
                    <a:lnTo>
                      <a:pt x="3920" y="2092"/>
                    </a:lnTo>
                    <a:lnTo>
                      <a:pt x="3924" y="196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4" name="Line 105"/>
              <p:cNvSpPr>
                <a:spLocks noChangeShapeType="1"/>
              </p:cNvSpPr>
              <p:nvPr/>
            </p:nvSpPr>
            <p:spPr bwMode="auto">
              <a:xfrm>
                <a:off x="265" y="1797"/>
                <a:ext cx="198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5" name="Freeform 106"/>
              <p:cNvSpPr>
                <a:spLocks/>
              </p:cNvSpPr>
              <p:nvPr/>
            </p:nvSpPr>
            <p:spPr bwMode="auto">
              <a:xfrm>
                <a:off x="1982" y="1118"/>
                <a:ext cx="269" cy="679"/>
              </a:xfrm>
              <a:custGeom>
                <a:avLst/>
                <a:gdLst>
                  <a:gd name="T0" fmla="*/ 35 w 534"/>
                  <a:gd name="T1" fmla="*/ 87 h 1346"/>
                  <a:gd name="T2" fmla="*/ 34 w 534"/>
                  <a:gd name="T3" fmla="*/ 79 h 1346"/>
                  <a:gd name="T4" fmla="*/ 33 w 534"/>
                  <a:gd name="T5" fmla="*/ 71 h 1346"/>
                  <a:gd name="T6" fmla="*/ 32 w 534"/>
                  <a:gd name="T7" fmla="*/ 64 h 1346"/>
                  <a:gd name="T8" fmla="*/ 30 w 534"/>
                  <a:gd name="T9" fmla="*/ 55 h 1346"/>
                  <a:gd name="T10" fmla="*/ 28 w 534"/>
                  <a:gd name="T11" fmla="*/ 48 h 1346"/>
                  <a:gd name="T12" fmla="*/ 25 w 534"/>
                  <a:gd name="T13" fmla="*/ 40 h 1346"/>
                  <a:gd name="T14" fmla="*/ 22 w 534"/>
                  <a:gd name="T15" fmla="*/ 33 h 1346"/>
                  <a:gd name="T16" fmla="*/ 19 w 534"/>
                  <a:gd name="T17" fmla="*/ 26 h 1346"/>
                  <a:gd name="T18" fmla="*/ 15 w 534"/>
                  <a:gd name="T19" fmla="*/ 19 h 1346"/>
                  <a:gd name="T20" fmla="*/ 10 w 534"/>
                  <a:gd name="T21" fmla="*/ 12 h 1346"/>
                  <a:gd name="T22" fmla="*/ 6 w 534"/>
                  <a:gd name="T23" fmla="*/ 6 h 1346"/>
                  <a:gd name="T24" fmla="*/ 0 w 534"/>
                  <a:gd name="T25" fmla="*/ 0 h 13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4" h="1346">
                    <a:moveTo>
                      <a:pt x="534" y="1346"/>
                    </a:moveTo>
                    <a:lnTo>
                      <a:pt x="530" y="1222"/>
                    </a:lnTo>
                    <a:lnTo>
                      <a:pt x="519" y="1099"/>
                    </a:lnTo>
                    <a:lnTo>
                      <a:pt x="499" y="977"/>
                    </a:lnTo>
                    <a:lnTo>
                      <a:pt x="472" y="856"/>
                    </a:lnTo>
                    <a:lnTo>
                      <a:pt x="438" y="738"/>
                    </a:lnTo>
                    <a:lnTo>
                      <a:pt x="395" y="622"/>
                    </a:lnTo>
                    <a:lnTo>
                      <a:pt x="347" y="508"/>
                    </a:lnTo>
                    <a:lnTo>
                      <a:pt x="290" y="398"/>
                    </a:lnTo>
                    <a:lnTo>
                      <a:pt x="227" y="292"/>
                    </a:lnTo>
                    <a:lnTo>
                      <a:pt x="158" y="190"/>
                    </a:lnTo>
                    <a:lnTo>
                      <a:pt x="82" y="9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6" name="Line 107"/>
              <p:cNvSpPr>
                <a:spLocks noChangeShapeType="1"/>
              </p:cNvSpPr>
              <p:nvPr/>
            </p:nvSpPr>
            <p:spPr bwMode="auto">
              <a:xfrm>
                <a:off x="2573" y="1797"/>
                <a:ext cx="198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7" name="Freeform 108"/>
              <p:cNvSpPr>
                <a:spLocks/>
              </p:cNvSpPr>
              <p:nvPr/>
            </p:nvSpPr>
            <p:spPr bwMode="auto">
              <a:xfrm>
                <a:off x="4147" y="990"/>
                <a:ext cx="411" cy="807"/>
              </a:xfrm>
              <a:custGeom>
                <a:avLst/>
                <a:gdLst>
                  <a:gd name="T0" fmla="*/ 53 w 814"/>
                  <a:gd name="T1" fmla="*/ 105 h 1592"/>
                  <a:gd name="T2" fmla="*/ 53 w 814"/>
                  <a:gd name="T3" fmla="*/ 96 h 1592"/>
                  <a:gd name="T4" fmla="*/ 52 w 814"/>
                  <a:gd name="T5" fmla="*/ 88 h 1592"/>
                  <a:gd name="T6" fmla="*/ 50 w 814"/>
                  <a:gd name="T7" fmla="*/ 79 h 1592"/>
                  <a:gd name="T8" fmla="*/ 48 w 814"/>
                  <a:gd name="T9" fmla="*/ 70 h 1592"/>
                  <a:gd name="T10" fmla="*/ 45 w 814"/>
                  <a:gd name="T11" fmla="*/ 62 h 1592"/>
                  <a:gd name="T12" fmla="*/ 42 w 814"/>
                  <a:gd name="T13" fmla="*/ 54 h 1592"/>
                  <a:gd name="T14" fmla="*/ 39 w 814"/>
                  <a:gd name="T15" fmla="*/ 46 h 1592"/>
                  <a:gd name="T16" fmla="*/ 35 w 814"/>
                  <a:gd name="T17" fmla="*/ 39 h 1592"/>
                  <a:gd name="T18" fmla="*/ 30 w 814"/>
                  <a:gd name="T19" fmla="*/ 31 h 1592"/>
                  <a:gd name="T20" fmla="*/ 25 w 814"/>
                  <a:gd name="T21" fmla="*/ 24 h 1592"/>
                  <a:gd name="T22" fmla="*/ 19 w 814"/>
                  <a:gd name="T23" fmla="*/ 17 h 1592"/>
                  <a:gd name="T24" fmla="*/ 13 w 814"/>
                  <a:gd name="T25" fmla="*/ 11 h 1592"/>
                  <a:gd name="T26" fmla="*/ 7 w 814"/>
                  <a:gd name="T27" fmla="*/ 6 h 1592"/>
                  <a:gd name="T28" fmla="*/ 0 w 814"/>
                  <a:gd name="T29" fmla="*/ 0 h 15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14" h="1592">
                    <a:moveTo>
                      <a:pt x="814" y="1592"/>
                    </a:moveTo>
                    <a:lnTo>
                      <a:pt x="808" y="1459"/>
                    </a:lnTo>
                    <a:lnTo>
                      <a:pt x="796" y="1328"/>
                    </a:lnTo>
                    <a:lnTo>
                      <a:pt x="773" y="1197"/>
                    </a:lnTo>
                    <a:lnTo>
                      <a:pt x="742" y="1068"/>
                    </a:lnTo>
                    <a:lnTo>
                      <a:pt x="703" y="941"/>
                    </a:lnTo>
                    <a:lnTo>
                      <a:pt x="654" y="818"/>
                    </a:lnTo>
                    <a:lnTo>
                      <a:pt x="599" y="697"/>
                    </a:lnTo>
                    <a:lnTo>
                      <a:pt x="534" y="581"/>
                    </a:lnTo>
                    <a:lnTo>
                      <a:pt x="462" y="471"/>
                    </a:lnTo>
                    <a:lnTo>
                      <a:pt x="382" y="364"/>
                    </a:lnTo>
                    <a:lnTo>
                      <a:pt x="296" y="264"/>
                    </a:lnTo>
                    <a:lnTo>
                      <a:pt x="204" y="169"/>
                    </a:lnTo>
                    <a:lnTo>
                      <a:pt x="105" y="8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8" name="Line 109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79" name="Line 110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432" cy="10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0" name="Line 111"/>
              <p:cNvSpPr>
                <a:spLocks noChangeShapeType="1"/>
              </p:cNvSpPr>
              <p:nvPr/>
            </p:nvSpPr>
            <p:spPr bwMode="auto">
              <a:xfrm flipH="1">
                <a:off x="1118" y="2675"/>
                <a:ext cx="864" cy="101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1" name="Line 112"/>
              <p:cNvSpPr>
                <a:spLocks noChangeShapeType="1"/>
              </p:cNvSpPr>
              <p:nvPr/>
            </p:nvSpPr>
            <p:spPr bwMode="auto">
              <a:xfrm flipV="1">
                <a:off x="686" y="431"/>
                <a:ext cx="0" cy="55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2" name="Line 113"/>
              <p:cNvSpPr>
                <a:spLocks noChangeShapeType="1"/>
              </p:cNvSpPr>
              <p:nvPr/>
            </p:nvSpPr>
            <p:spPr bwMode="auto">
              <a:xfrm>
                <a:off x="686" y="431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3" name="Line 114"/>
              <p:cNvSpPr>
                <a:spLocks noChangeShapeType="1"/>
              </p:cNvSpPr>
              <p:nvPr/>
            </p:nvSpPr>
            <p:spPr bwMode="auto">
              <a:xfrm>
                <a:off x="1982" y="431"/>
                <a:ext cx="0" cy="68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4" name="Line 115"/>
              <p:cNvSpPr>
                <a:spLocks noChangeShapeType="1"/>
              </p:cNvSpPr>
              <p:nvPr/>
            </p:nvSpPr>
            <p:spPr bwMode="auto">
              <a:xfrm flipV="1">
                <a:off x="3132" y="431"/>
                <a:ext cx="0" cy="47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5" name="Line 116"/>
              <p:cNvSpPr>
                <a:spLocks noChangeShapeType="1"/>
              </p:cNvSpPr>
              <p:nvPr/>
            </p:nvSpPr>
            <p:spPr bwMode="auto">
              <a:xfrm>
                <a:off x="3132" y="431"/>
                <a:ext cx="10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6" name="Freeform 117"/>
              <p:cNvSpPr>
                <a:spLocks/>
              </p:cNvSpPr>
              <p:nvPr/>
            </p:nvSpPr>
            <p:spPr bwMode="auto">
              <a:xfrm>
                <a:off x="265" y="987"/>
                <a:ext cx="421" cy="810"/>
              </a:xfrm>
              <a:custGeom>
                <a:avLst/>
                <a:gdLst>
                  <a:gd name="T0" fmla="*/ 55 w 830"/>
                  <a:gd name="T1" fmla="*/ 0 h 1604"/>
                  <a:gd name="T2" fmla="*/ 48 w 830"/>
                  <a:gd name="T3" fmla="*/ 5 h 1604"/>
                  <a:gd name="T4" fmla="*/ 42 w 830"/>
                  <a:gd name="T5" fmla="*/ 10 h 1604"/>
                  <a:gd name="T6" fmla="*/ 36 w 830"/>
                  <a:gd name="T7" fmla="*/ 16 h 1604"/>
                  <a:gd name="T8" fmla="*/ 30 w 830"/>
                  <a:gd name="T9" fmla="*/ 22 h 1604"/>
                  <a:gd name="T10" fmla="*/ 25 w 830"/>
                  <a:gd name="T11" fmla="*/ 28 h 1604"/>
                  <a:gd name="T12" fmla="*/ 21 w 830"/>
                  <a:gd name="T13" fmla="*/ 35 h 1604"/>
                  <a:gd name="T14" fmla="*/ 16 w 830"/>
                  <a:gd name="T15" fmla="*/ 42 h 1604"/>
                  <a:gd name="T16" fmla="*/ 13 w 830"/>
                  <a:gd name="T17" fmla="*/ 49 h 1604"/>
                  <a:gd name="T18" fmla="*/ 10 w 830"/>
                  <a:gd name="T19" fmla="*/ 57 h 1604"/>
                  <a:gd name="T20" fmla="*/ 7 w 830"/>
                  <a:gd name="T21" fmla="*/ 64 h 1604"/>
                  <a:gd name="T22" fmla="*/ 4 w 830"/>
                  <a:gd name="T23" fmla="*/ 72 h 1604"/>
                  <a:gd name="T24" fmla="*/ 3 w 830"/>
                  <a:gd name="T25" fmla="*/ 80 h 1604"/>
                  <a:gd name="T26" fmla="*/ 1 w 830"/>
                  <a:gd name="T27" fmla="*/ 88 h 1604"/>
                  <a:gd name="T28" fmla="*/ 1 w 830"/>
                  <a:gd name="T29" fmla="*/ 96 h 1604"/>
                  <a:gd name="T30" fmla="*/ 0 w 830"/>
                  <a:gd name="T31" fmla="*/ 105 h 16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30" h="1604">
                    <a:moveTo>
                      <a:pt x="830" y="0"/>
                    </a:moveTo>
                    <a:lnTo>
                      <a:pt x="729" y="76"/>
                    </a:lnTo>
                    <a:lnTo>
                      <a:pt x="635" y="158"/>
                    </a:lnTo>
                    <a:lnTo>
                      <a:pt x="545" y="245"/>
                    </a:lnTo>
                    <a:lnTo>
                      <a:pt x="462" y="338"/>
                    </a:lnTo>
                    <a:lnTo>
                      <a:pt x="384" y="436"/>
                    </a:lnTo>
                    <a:lnTo>
                      <a:pt x="313" y="539"/>
                    </a:lnTo>
                    <a:lnTo>
                      <a:pt x="249" y="646"/>
                    </a:lnTo>
                    <a:lnTo>
                      <a:pt x="192" y="757"/>
                    </a:lnTo>
                    <a:lnTo>
                      <a:pt x="142" y="871"/>
                    </a:lnTo>
                    <a:lnTo>
                      <a:pt x="98" y="989"/>
                    </a:lnTo>
                    <a:lnTo>
                      <a:pt x="63" y="1109"/>
                    </a:lnTo>
                    <a:lnTo>
                      <a:pt x="35" y="1231"/>
                    </a:lnTo>
                    <a:lnTo>
                      <a:pt x="16" y="1355"/>
                    </a:lnTo>
                    <a:lnTo>
                      <a:pt x="4" y="1479"/>
                    </a:lnTo>
                    <a:lnTo>
                      <a:pt x="0" y="1604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7" name="Line 118"/>
              <p:cNvSpPr>
                <a:spLocks noChangeShapeType="1"/>
              </p:cNvSpPr>
              <p:nvPr/>
            </p:nvSpPr>
            <p:spPr bwMode="auto">
              <a:xfrm>
                <a:off x="1118" y="431"/>
                <a:ext cx="0" cy="3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8" name="Line 119"/>
              <p:cNvSpPr>
                <a:spLocks noChangeShapeType="1"/>
              </p:cNvSpPr>
              <p:nvPr/>
            </p:nvSpPr>
            <p:spPr bwMode="auto">
              <a:xfrm flipV="1">
                <a:off x="4147" y="431"/>
                <a:ext cx="0" cy="55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89" name="Freeform 120"/>
              <p:cNvSpPr>
                <a:spLocks/>
              </p:cNvSpPr>
              <p:nvPr/>
            </p:nvSpPr>
            <p:spPr bwMode="auto">
              <a:xfrm>
                <a:off x="2573" y="902"/>
                <a:ext cx="559" cy="895"/>
              </a:xfrm>
              <a:custGeom>
                <a:avLst/>
                <a:gdLst>
                  <a:gd name="T0" fmla="*/ 72 w 1107"/>
                  <a:gd name="T1" fmla="*/ 0 h 1768"/>
                  <a:gd name="T2" fmla="*/ 65 w 1107"/>
                  <a:gd name="T3" fmla="*/ 4 h 1768"/>
                  <a:gd name="T4" fmla="*/ 58 w 1107"/>
                  <a:gd name="T5" fmla="*/ 9 h 1768"/>
                  <a:gd name="T6" fmla="*/ 50 w 1107"/>
                  <a:gd name="T7" fmla="*/ 13 h 1768"/>
                  <a:gd name="T8" fmla="*/ 44 w 1107"/>
                  <a:gd name="T9" fmla="*/ 19 h 1768"/>
                  <a:gd name="T10" fmla="*/ 38 w 1107"/>
                  <a:gd name="T11" fmla="*/ 24 h 1768"/>
                  <a:gd name="T12" fmla="*/ 32 w 1107"/>
                  <a:gd name="T13" fmla="*/ 30 h 1768"/>
                  <a:gd name="T14" fmla="*/ 27 w 1107"/>
                  <a:gd name="T15" fmla="*/ 37 h 1768"/>
                  <a:gd name="T16" fmla="*/ 22 w 1107"/>
                  <a:gd name="T17" fmla="*/ 44 h 1768"/>
                  <a:gd name="T18" fmla="*/ 17 w 1107"/>
                  <a:gd name="T19" fmla="*/ 51 h 1768"/>
                  <a:gd name="T20" fmla="*/ 14 w 1107"/>
                  <a:gd name="T21" fmla="*/ 59 h 1768"/>
                  <a:gd name="T22" fmla="*/ 10 w 1107"/>
                  <a:gd name="T23" fmla="*/ 66 h 1768"/>
                  <a:gd name="T24" fmla="*/ 7 w 1107"/>
                  <a:gd name="T25" fmla="*/ 74 h 1768"/>
                  <a:gd name="T26" fmla="*/ 5 w 1107"/>
                  <a:gd name="T27" fmla="*/ 83 h 1768"/>
                  <a:gd name="T28" fmla="*/ 3 w 1107"/>
                  <a:gd name="T29" fmla="*/ 91 h 1768"/>
                  <a:gd name="T30" fmla="*/ 2 w 1107"/>
                  <a:gd name="T31" fmla="*/ 99 h 1768"/>
                  <a:gd name="T32" fmla="*/ 1 w 1107"/>
                  <a:gd name="T33" fmla="*/ 108 h 1768"/>
                  <a:gd name="T34" fmla="*/ 0 w 1107"/>
                  <a:gd name="T35" fmla="*/ 116 h 17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7" h="1768">
                    <a:moveTo>
                      <a:pt x="1107" y="0"/>
                    </a:moveTo>
                    <a:lnTo>
                      <a:pt x="993" y="60"/>
                    </a:lnTo>
                    <a:lnTo>
                      <a:pt x="883" y="128"/>
                    </a:lnTo>
                    <a:lnTo>
                      <a:pt x="777" y="203"/>
                    </a:lnTo>
                    <a:lnTo>
                      <a:pt x="677" y="285"/>
                    </a:lnTo>
                    <a:lnTo>
                      <a:pt x="582" y="372"/>
                    </a:lnTo>
                    <a:lnTo>
                      <a:pt x="494" y="466"/>
                    </a:lnTo>
                    <a:lnTo>
                      <a:pt x="411" y="566"/>
                    </a:lnTo>
                    <a:lnTo>
                      <a:pt x="335" y="670"/>
                    </a:lnTo>
                    <a:lnTo>
                      <a:pt x="266" y="780"/>
                    </a:lnTo>
                    <a:lnTo>
                      <a:pt x="205" y="894"/>
                    </a:lnTo>
                    <a:lnTo>
                      <a:pt x="151" y="1012"/>
                    </a:lnTo>
                    <a:lnTo>
                      <a:pt x="105" y="1132"/>
                    </a:lnTo>
                    <a:lnTo>
                      <a:pt x="68" y="1257"/>
                    </a:lnTo>
                    <a:lnTo>
                      <a:pt x="38" y="1382"/>
                    </a:lnTo>
                    <a:lnTo>
                      <a:pt x="17" y="1510"/>
                    </a:lnTo>
                    <a:lnTo>
                      <a:pt x="4" y="1639"/>
                    </a:lnTo>
                    <a:lnTo>
                      <a:pt x="0" y="176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0" name="Freeform 121"/>
              <p:cNvSpPr>
                <a:spLocks/>
              </p:cNvSpPr>
              <p:nvPr/>
            </p:nvSpPr>
            <p:spPr bwMode="auto">
              <a:xfrm>
                <a:off x="3981" y="895"/>
                <a:ext cx="166" cy="95"/>
              </a:xfrm>
              <a:custGeom>
                <a:avLst/>
                <a:gdLst>
                  <a:gd name="T0" fmla="*/ 22 w 327"/>
                  <a:gd name="T1" fmla="*/ 11 h 191"/>
                  <a:gd name="T2" fmla="*/ 14 w 327"/>
                  <a:gd name="T3" fmla="*/ 7 h 191"/>
                  <a:gd name="T4" fmla="*/ 7 w 327"/>
                  <a:gd name="T5" fmla="*/ 3 h 191"/>
                  <a:gd name="T6" fmla="*/ 0 w 327"/>
                  <a:gd name="T7" fmla="*/ 0 h 1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7" h="191">
                    <a:moveTo>
                      <a:pt x="327" y="191"/>
                    </a:moveTo>
                    <a:lnTo>
                      <a:pt x="218" y="118"/>
                    </a:lnTo>
                    <a:lnTo>
                      <a:pt x="104" y="5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1" name="Line 122"/>
              <p:cNvSpPr>
                <a:spLocks noChangeShapeType="1"/>
              </p:cNvSpPr>
              <p:nvPr/>
            </p:nvSpPr>
            <p:spPr bwMode="auto">
              <a:xfrm flipH="1" flipV="1">
                <a:off x="3942" y="881"/>
                <a:ext cx="18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2" name="Freeform 123"/>
              <p:cNvSpPr>
                <a:spLocks/>
              </p:cNvSpPr>
              <p:nvPr/>
            </p:nvSpPr>
            <p:spPr bwMode="auto">
              <a:xfrm>
                <a:off x="3903" y="863"/>
                <a:ext cx="18" cy="7"/>
              </a:xfrm>
              <a:custGeom>
                <a:avLst/>
                <a:gdLst>
                  <a:gd name="T0" fmla="*/ 3 w 34"/>
                  <a:gd name="T1" fmla="*/ 1 h 12"/>
                  <a:gd name="T2" fmla="*/ 1 w 34"/>
                  <a:gd name="T3" fmla="*/ 1 h 12"/>
                  <a:gd name="T4" fmla="*/ 0 w 34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">
                    <a:moveTo>
                      <a:pt x="34" y="12"/>
                    </a:move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3" name="Freeform 124"/>
              <p:cNvSpPr>
                <a:spLocks/>
              </p:cNvSpPr>
              <p:nvPr/>
            </p:nvSpPr>
            <p:spPr bwMode="auto">
              <a:xfrm>
                <a:off x="3705" y="814"/>
                <a:ext cx="177" cy="42"/>
              </a:xfrm>
              <a:custGeom>
                <a:avLst/>
                <a:gdLst>
                  <a:gd name="T0" fmla="*/ 23 w 352"/>
                  <a:gd name="T1" fmla="*/ 6 h 84"/>
                  <a:gd name="T2" fmla="*/ 18 w 352"/>
                  <a:gd name="T3" fmla="*/ 4 h 84"/>
                  <a:gd name="T4" fmla="*/ 10 w 352"/>
                  <a:gd name="T5" fmla="*/ 2 h 84"/>
                  <a:gd name="T6" fmla="*/ 2 w 352"/>
                  <a:gd name="T7" fmla="*/ 1 h 84"/>
                  <a:gd name="T8" fmla="*/ 0 w 35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2" h="84">
                    <a:moveTo>
                      <a:pt x="352" y="84"/>
                    </a:moveTo>
                    <a:lnTo>
                      <a:pt x="284" y="60"/>
                    </a:lnTo>
                    <a:lnTo>
                      <a:pt x="157" y="27"/>
                    </a:lnTo>
                    <a:lnTo>
                      <a:pt x="28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4" name="Line 125"/>
              <p:cNvSpPr>
                <a:spLocks noChangeShapeType="1"/>
              </p:cNvSpPr>
              <p:nvPr/>
            </p:nvSpPr>
            <p:spPr bwMode="auto">
              <a:xfrm flipH="1" flipV="1">
                <a:off x="3663" y="810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5" name="Line 126"/>
              <p:cNvSpPr>
                <a:spLocks noChangeShapeType="1"/>
              </p:cNvSpPr>
              <p:nvPr/>
            </p:nvSpPr>
            <p:spPr bwMode="auto">
              <a:xfrm flipH="1" flipV="1">
                <a:off x="3620" y="806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6" name="Freeform 127"/>
              <p:cNvSpPr>
                <a:spLocks/>
              </p:cNvSpPr>
              <p:nvPr/>
            </p:nvSpPr>
            <p:spPr bwMode="auto">
              <a:xfrm>
                <a:off x="3415" y="803"/>
                <a:ext cx="184" cy="14"/>
              </a:xfrm>
              <a:custGeom>
                <a:avLst/>
                <a:gdLst>
                  <a:gd name="T0" fmla="*/ 24 w 362"/>
                  <a:gd name="T1" fmla="*/ 1 h 24"/>
                  <a:gd name="T2" fmla="*/ 22 w 362"/>
                  <a:gd name="T3" fmla="*/ 0 h 24"/>
                  <a:gd name="T4" fmla="*/ 13 w 362"/>
                  <a:gd name="T5" fmla="*/ 1 h 24"/>
                  <a:gd name="T6" fmla="*/ 5 w 362"/>
                  <a:gd name="T7" fmla="*/ 2 h 24"/>
                  <a:gd name="T8" fmla="*/ 0 w 362"/>
                  <a:gd name="T9" fmla="*/ 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2" h="24">
                    <a:moveTo>
                      <a:pt x="362" y="3"/>
                    </a:moveTo>
                    <a:lnTo>
                      <a:pt x="335" y="0"/>
                    </a:lnTo>
                    <a:lnTo>
                      <a:pt x="203" y="3"/>
                    </a:lnTo>
                    <a:lnTo>
                      <a:pt x="72" y="13"/>
                    </a:lnTo>
                    <a:lnTo>
                      <a:pt x="0" y="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7" name="Freeform 128"/>
              <p:cNvSpPr>
                <a:spLocks/>
              </p:cNvSpPr>
              <p:nvPr/>
            </p:nvSpPr>
            <p:spPr bwMode="auto">
              <a:xfrm>
                <a:off x="3376" y="821"/>
                <a:ext cx="18" cy="3"/>
              </a:xfrm>
              <a:custGeom>
                <a:avLst/>
                <a:gdLst>
                  <a:gd name="T0" fmla="*/ 3 w 36"/>
                  <a:gd name="T1" fmla="*/ 0 h 8"/>
                  <a:gd name="T2" fmla="*/ 2 w 36"/>
                  <a:gd name="T3" fmla="*/ 0 h 8"/>
                  <a:gd name="T4" fmla="*/ 0 w 3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8">
                    <a:moveTo>
                      <a:pt x="36" y="0"/>
                    </a:moveTo>
                    <a:lnTo>
                      <a:pt x="22" y="2"/>
                    </a:lnTo>
                    <a:lnTo>
                      <a:pt x="0" y="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8" name="Line 129"/>
              <p:cNvSpPr>
                <a:spLocks noChangeShapeType="1"/>
              </p:cNvSpPr>
              <p:nvPr/>
            </p:nvSpPr>
            <p:spPr bwMode="auto">
              <a:xfrm flipH="1">
                <a:off x="3334" y="828"/>
                <a:ext cx="17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99" name="Freeform 130"/>
              <p:cNvSpPr>
                <a:spLocks/>
              </p:cNvSpPr>
              <p:nvPr/>
            </p:nvSpPr>
            <p:spPr bwMode="auto">
              <a:xfrm>
                <a:off x="3132" y="838"/>
                <a:ext cx="180" cy="64"/>
              </a:xfrm>
              <a:custGeom>
                <a:avLst/>
                <a:gdLst>
                  <a:gd name="T0" fmla="*/ 23 w 356"/>
                  <a:gd name="T1" fmla="*/ 0 h 131"/>
                  <a:gd name="T2" fmla="*/ 16 w 356"/>
                  <a:gd name="T3" fmla="*/ 2 h 131"/>
                  <a:gd name="T4" fmla="*/ 8 w 356"/>
                  <a:gd name="T5" fmla="*/ 4 h 131"/>
                  <a:gd name="T6" fmla="*/ 0 w 356"/>
                  <a:gd name="T7" fmla="*/ 7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6" h="131">
                    <a:moveTo>
                      <a:pt x="356" y="0"/>
                    </a:moveTo>
                    <a:lnTo>
                      <a:pt x="245" y="32"/>
                    </a:lnTo>
                    <a:lnTo>
                      <a:pt x="122" y="78"/>
                    </a:lnTo>
                    <a:lnTo>
                      <a:pt x="0" y="1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97500" name="Group 131"/>
              <p:cNvGrpSpPr>
                <a:grpSpLocks noChangeAspect="1"/>
              </p:cNvGrpSpPr>
              <p:nvPr/>
            </p:nvGrpSpPr>
            <p:grpSpPr bwMode="auto">
              <a:xfrm>
                <a:off x="687" y="808"/>
                <a:ext cx="1294" cy="308"/>
                <a:chOff x="1327" y="1573"/>
                <a:chExt cx="3386" cy="806"/>
              </a:xfrm>
            </p:grpSpPr>
            <p:sp>
              <p:nvSpPr>
                <p:cNvPr id="97501" name="Freeform 132"/>
                <p:cNvSpPr>
                  <a:spLocks noChangeAspect="1"/>
                </p:cNvSpPr>
                <p:nvPr/>
              </p:nvSpPr>
              <p:spPr bwMode="auto">
                <a:xfrm>
                  <a:off x="4273" y="2010"/>
                  <a:ext cx="440" cy="369"/>
                </a:xfrm>
                <a:custGeom>
                  <a:avLst/>
                  <a:gdLst>
                    <a:gd name="T0" fmla="*/ 1 w 3082"/>
                    <a:gd name="T1" fmla="*/ 1 h 2586"/>
                    <a:gd name="T2" fmla="*/ 1 w 3082"/>
                    <a:gd name="T3" fmla="*/ 1 h 2586"/>
                    <a:gd name="T4" fmla="*/ 1 w 3082"/>
                    <a:gd name="T5" fmla="*/ 1 h 2586"/>
                    <a:gd name="T6" fmla="*/ 1 w 3082"/>
                    <a:gd name="T7" fmla="*/ 1 h 2586"/>
                    <a:gd name="T8" fmla="*/ 1 w 3082"/>
                    <a:gd name="T9" fmla="*/ 1 h 2586"/>
                    <a:gd name="T10" fmla="*/ 1 w 3082"/>
                    <a:gd name="T11" fmla="*/ 1 h 2586"/>
                    <a:gd name="T12" fmla="*/ 1 w 3082"/>
                    <a:gd name="T13" fmla="*/ 1 h 2586"/>
                    <a:gd name="T14" fmla="*/ 1 w 3082"/>
                    <a:gd name="T15" fmla="*/ 1 h 2586"/>
                    <a:gd name="T16" fmla="*/ 1 w 3082"/>
                    <a:gd name="T17" fmla="*/ 1 h 2586"/>
                    <a:gd name="T18" fmla="*/ 1 w 3082"/>
                    <a:gd name="T19" fmla="*/ 1 h 2586"/>
                    <a:gd name="T20" fmla="*/ 1 w 3082"/>
                    <a:gd name="T21" fmla="*/ 1 h 2586"/>
                    <a:gd name="T22" fmla="*/ 1 w 3082"/>
                    <a:gd name="T23" fmla="*/ 1 h 2586"/>
                    <a:gd name="T24" fmla="*/ 1 w 3082"/>
                    <a:gd name="T25" fmla="*/ 0 h 2586"/>
                    <a:gd name="T26" fmla="*/ 1 w 3082"/>
                    <a:gd name="T27" fmla="*/ 0 h 2586"/>
                    <a:gd name="T28" fmla="*/ 1 w 3082"/>
                    <a:gd name="T29" fmla="*/ 0 h 2586"/>
                    <a:gd name="T30" fmla="*/ 0 w 3082"/>
                    <a:gd name="T31" fmla="*/ 0 h 2586"/>
                    <a:gd name="T32" fmla="*/ 0 w 3082"/>
                    <a:gd name="T33" fmla="*/ 0 h 2586"/>
                    <a:gd name="T34" fmla="*/ 0 w 3082"/>
                    <a:gd name="T35" fmla="*/ 0 h 2586"/>
                    <a:gd name="T36" fmla="*/ 0 w 3082"/>
                    <a:gd name="T37" fmla="*/ 0 h 2586"/>
                    <a:gd name="T38" fmla="*/ 0 w 3082"/>
                    <a:gd name="T39" fmla="*/ 0 h 2586"/>
                    <a:gd name="T40" fmla="*/ 0 w 3082"/>
                    <a:gd name="T41" fmla="*/ 0 h 2586"/>
                    <a:gd name="T42" fmla="*/ 0 w 3082"/>
                    <a:gd name="T43" fmla="*/ 0 h 2586"/>
                    <a:gd name="T44" fmla="*/ 0 w 3082"/>
                    <a:gd name="T45" fmla="*/ 0 h 2586"/>
                    <a:gd name="T46" fmla="*/ 0 w 3082"/>
                    <a:gd name="T47" fmla="*/ 0 h 2586"/>
                    <a:gd name="T48" fmla="*/ 0 w 3082"/>
                    <a:gd name="T49" fmla="*/ 0 h 258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3082" h="2586">
                      <a:moveTo>
                        <a:pt x="3082" y="2586"/>
                      </a:moveTo>
                      <a:lnTo>
                        <a:pt x="2963" y="2462"/>
                      </a:lnTo>
                      <a:lnTo>
                        <a:pt x="2842" y="2340"/>
                      </a:lnTo>
                      <a:lnTo>
                        <a:pt x="2721" y="2218"/>
                      </a:lnTo>
                      <a:lnTo>
                        <a:pt x="2598" y="2098"/>
                      </a:lnTo>
                      <a:lnTo>
                        <a:pt x="2475" y="1979"/>
                      </a:lnTo>
                      <a:lnTo>
                        <a:pt x="2349" y="1861"/>
                      </a:lnTo>
                      <a:lnTo>
                        <a:pt x="2224" y="1743"/>
                      </a:lnTo>
                      <a:lnTo>
                        <a:pt x="2096" y="1628"/>
                      </a:lnTo>
                      <a:lnTo>
                        <a:pt x="1968" y="1513"/>
                      </a:lnTo>
                      <a:lnTo>
                        <a:pt x="1838" y="1401"/>
                      </a:lnTo>
                      <a:lnTo>
                        <a:pt x="1708" y="1289"/>
                      </a:lnTo>
                      <a:lnTo>
                        <a:pt x="1577" y="1178"/>
                      </a:lnTo>
                      <a:lnTo>
                        <a:pt x="1444" y="1068"/>
                      </a:lnTo>
                      <a:lnTo>
                        <a:pt x="1311" y="960"/>
                      </a:lnTo>
                      <a:lnTo>
                        <a:pt x="1177" y="852"/>
                      </a:lnTo>
                      <a:lnTo>
                        <a:pt x="1041" y="747"/>
                      </a:lnTo>
                      <a:lnTo>
                        <a:pt x="904" y="643"/>
                      </a:lnTo>
                      <a:lnTo>
                        <a:pt x="767" y="539"/>
                      </a:lnTo>
                      <a:lnTo>
                        <a:pt x="629" y="437"/>
                      </a:lnTo>
                      <a:lnTo>
                        <a:pt x="489" y="337"/>
                      </a:lnTo>
                      <a:lnTo>
                        <a:pt x="349" y="238"/>
                      </a:lnTo>
                      <a:lnTo>
                        <a:pt x="208" y="140"/>
                      </a:lnTo>
                      <a:lnTo>
                        <a:pt x="65" y="4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2" name="Freeform 133"/>
                <p:cNvSpPr>
                  <a:spLocks noChangeAspect="1"/>
                </p:cNvSpPr>
                <p:nvPr/>
              </p:nvSpPr>
              <p:spPr bwMode="auto">
                <a:xfrm>
                  <a:off x="4181" y="1952"/>
                  <a:ext cx="41" cy="25"/>
                </a:xfrm>
                <a:custGeom>
                  <a:avLst/>
                  <a:gdLst>
                    <a:gd name="T0" fmla="*/ 0 w 288"/>
                    <a:gd name="T1" fmla="*/ 0 h 178"/>
                    <a:gd name="T2" fmla="*/ 0 w 288"/>
                    <a:gd name="T3" fmla="*/ 0 h 178"/>
                    <a:gd name="T4" fmla="*/ 0 w 288"/>
                    <a:gd name="T5" fmla="*/ 0 h 178"/>
                    <a:gd name="T6" fmla="*/ 0 w 288"/>
                    <a:gd name="T7" fmla="*/ 0 h 17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78">
                      <a:moveTo>
                        <a:pt x="288" y="178"/>
                      </a:moveTo>
                      <a:lnTo>
                        <a:pt x="274" y="169"/>
                      </a:lnTo>
                      <a:lnTo>
                        <a:pt x="129" y="7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3" name="Freeform 134"/>
                <p:cNvSpPr>
                  <a:spLocks noChangeAspect="1"/>
                </p:cNvSpPr>
                <p:nvPr/>
              </p:nvSpPr>
              <p:spPr bwMode="auto">
                <a:xfrm>
                  <a:off x="4087" y="1897"/>
                  <a:ext cx="42" cy="24"/>
                </a:xfrm>
                <a:custGeom>
                  <a:avLst/>
                  <a:gdLst>
                    <a:gd name="T0" fmla="*/ 0 w 294"/>
                    <a:gd name="T1" fmla="*/ 0 h 166"/>
                    <a:gd name="T2" fmla="*/ 0 w 294"/>
                    <a:gd name="T3" fmla="*/ 0 h 166"/>
                    <a:gd name="T4" fmla="*/ 0 w 294"/>
                    <a:gd name="T5" fmla="*/ 0 h 166"/>
                    <a:gd name="T6" fmla="*/ 0 w 294"/>
                    <a:gd name="T7" fmla="*/ 0 h 1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4" h="166">
                      <a:moveTo>
                        <a:pt x="294" y="166"/>
                      </a:moveTo>
                      <a:lnTo>
                        <a:pt x="194" y="108"/>
                      </a:lnTo>
                      <a:lnTo>
                        <a:pt x="44" y="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4" name="Freeform 135"/>
                <p:cNvSpPr>
                  <a:spLocks noChangeAspect="1"/>
                </p:cNvSpPr>
                <p:nvPr/>
              </p:nvSpPr>
              <p:spPr bwMode="auto">
                <a:xfrm>
                  <a:off x="3589" y="1686"/>
                  <a:ext cx="445" cy="183"/>
                </a:xfrm>
                <a:custGeom>
                  <a:avLst/>
                  <a:gdLst>
                    <a:gd name="T0" fmla="*/ 1 w 3119"/>
                    <a:gd name="T1" fmla="*/ 1 h 1276"/>
                    <a:gd name="T2" fmla="*/ 1 w 3119"/>
                    <a:gd name="T3" fmla="*/ 1 h 1276"/>
                    <a:gd name="T4" fmla="*/ 1 w 3119"/>
                    <a:gd name="T5" fmla="*/ 0 h 1276"/>
                    <a:gd name="T6" fmla="*/ 1 w 3119"/>
                    <a:gd name="T7" fmla="*/ 0 h 1276"/>
                    <a:gd name="T8" fmla="*/ 1 w 3119"/>
                    <a:gd name="T9" fmla="*/ 0 h 1276"/>
                    <a:gd name="T10" fmla="*/ 1 w 3119"/>
                    <a:gd name="T11" fmla="*/ 0 h 1276"/>
                    <a:gd name="T12" fmla="*/ 1 w 3119"/>
                    <a:gd name="T13" fmla="*/ 0 h 1276"/>
                    <a:gd name="T14" fmla="*/ 1 w 3119"/>
                    <a:gd name="T15" fmla="*/ 0 h 1276"/>
                    <a:gd name="T16" fmla="*/ 1 w 3119"/>
                    <a:gd name="T17" fmla="*/ 0 h 1276"/>
                    <a:gd name="T18" fmla="*/ 1 w 3119"/>
                    <a:gd name="T19" fmla="*/ 0 h 1276"/>
                    <a:gd name="T20" fmla="*/ 1 w 3119"/>
                    <a:gd name="T21" fmla="*/ 0 h 1276"/>
                    <a:gd name="T22" fmla="*/ 1 w 3119"/>
                    <a:gd name="T23" fmla="*/ 0 h 1276"/>
                    <a:gd name="T24" fmla="*/ 1 w 3119"/>
                    <a:gd name="T25" fmla="*/ 0 h 1276"/>
                    <a:gd name="T26" fmla="*/ 0 w 3119"/>
                    <a:gd name="T27" fmla="*/ 0 h 1276"/>
                    <a:gd name="T28" fmla="*/ 0 w 3119"/>
                    <a:gd name="T29" fmla="*/ 0 h 1276"/>
                    <a:gd name="T30" fmla="*/ 0 w 3119"/>
                    <a:gd name="T31" fmla="*/ 0 h 1276"/>
                    <a:gd name="T32" fmla="*/ 0 w 3119"/>
                    <a:gd name="T33" fmla="*/ 0 h 1276"/>
                    <a:gd name="T34" fmla="*/ 0 w 3119"/>
                    <a:gd name="T35" fmla="*/ 0 h 1276"/>
                    <a:gd name="T36" fmla="*/ 0 w 3119"/>
                    <a:gd name="T37" fmla="*/ 0 h 1276"/>
                    <a:gd name="T38" fmla="*/ 0 w 3119"/>
                    <a:gd name="T39" fmla="*/ 0 h 1276"/>
                    <a:gd name="T40" fmla="*/ 0 w 3119"/>
                    <a:gd name="T41" fmla="*/ 0 h 1276"/>
                    <a:gd name="T42" fmla="*/ 0 w 3119"/>
                    <a:gd name="T43" fmla="*/ 0 h 127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119" h="1276">
                      <a:moveTo>
                        <a:pt x="3119" y="1276"/>
                      </a:moveTo>
                      <a:lnTo>
                        <a:pt x="3080" y="1256"/>
                      </a:lnTo>
                      <a:lnTo>
                        <a:pt x="2927" y="1177"/>
                      </a:lnTo>
                      <a:lnTo>
                        <a:pt x="2774" y="1101"/>
                      </a:lnTo>
                      <a:lnTo>
                        <a:pt x="2619" y="1025"/>
                      </a:lnTo>
                      <a:lnTo>
                        <a:pt x="2464" y="951"/>
                      </a:lnTo>
                      <a:lnTo>
                        <a:pt x="2308" y="878"/>
                      </a:lnTo>
                      <a:lnTo>
                        <a:pt x="2152" y="807"/>
                      </a:lnTo>
                      <a:lnTo>
                        <a:pt x="1995" y="738"/>
                      </a:lnTo>
                      <a:lnTo>
                        <a:pt x="1837" y="670"/>
                      </a:lnTo>
                      <a:lnTo>
                        <a:pt x="1679" y="602"/>
                      </a:lnTo>
                      <a:lnTo>
                        <a:pt x="1519" y="537"/>
                      </a:lnTo>
                      <a:lnTo>
                        <a:pt x="1361" y="474"/>
                      </a:lnTo>
                      <a:lnTo>
                        <a:pt x="1200" y="412"/>
                      </a:lnTo>
                      <a:lnTo>
                        <a:pt x="1039" y="351"/>
                      </a:lnTo>
                      <a:lnTo>
                        <a:pt x="878" y="292"/>
                      </a:lnTo>
                      <a:lnTo>
                        <a:pt x="715" y="234"/>
                      </a:lnTo>
                      <a:lnTo>
                        <a:pt x="554" y="178"/>
                      </a:lnTo>
                      <a:lnTo>
                        <a:pt x="391" y="123"/>
                      </a:lnTo>
                      <a:lnTo>
                        <a:pt x="227" y="70"/>
                      </a:lnTo>
                      <a:lnTo>
                        <a:pt x="63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5" name="Freeform 136"/>
                <p:cNvSpPr>
                  <a:spLocks noChangeAspect="1"/>
                </p:cNvSpPr>
                <p:nvPr/>
              </p:nvSpPr>
              <p:spPr bwMode="auto">
                <a:xfrm>
                  <a:off x="3484" y="1657"/>
                  <a:ext cx="47" cy="12"/>
                </a:xfrm>
                <a:custGeom>
                  <a:avLst/>
                  <a:gdLst>
                    <a:gd name="T0" fmla="*/ 0 w 326"/>
                    <a:gd name="T1" fmla="*/ 0 h 89"/>
                    <a:gd name="T2" fmla="*/ 0 w 326"/>
                    <a:gd name="T3" fmla="*/ 0 h 89"/>
                    <a:gd name="T4" fmla="*/ 0 w 326"/>
                    <a:gd name="T5" fmla="*/ 0 h 89"/>
                    <a:gd name="T6" fmla="*/ 0 w 326"/>
                    <a:gd name="T7" fmla="*/ 0 h 8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26" h="89">
                      <a:moveTo>
                        <a:pt x="326" y="89"/>
                      </a:moveTo>
                      <a:lnTo>
                        <a:pt x="301" y="81"/>
                      </a:lnTo>
                      <a:lnTo>
                        <a:pt x="135" y="3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6" name="Freeform 137"/>
                <p:cNvSpPr>
                  <a:spLocks noChangeAspect="1"/>
                </p:cNvSpPr>
                <p:nvPr/>
              </p:nvSpPr>
              <p:spPr bwMode="auto">
                <a:xfrm>
                  <a:off x="3378" y="1632"/>
                  <a:ext cx="48" cy="10"/>
                </a:xfrm>
                <a:custGeom>
                  <a:avLst/>
                  <a:gdLst>
                    <a:gd name="T0" fmla="*/ 0 w 330"/>
                    <a:gd name="T1" fmla="*/ 0 h 74"/>
                    <a:gd name="T2" fmla="*/ 0 w 330"/>
                    <a:gd name="T3" fmla="*/ 0 h 74"/>
                    <a:gd name="T4" fmla="*/ 0 w 330"/>
                    <a:gd name="T5" fmla="*/ 0 h 74"/>
                    <a:gd name="T6" fmla="*/ 0 w 330"/>
                    <a:gd name="T7" fmla="*/ 0 h 7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0" h="74">
                      <a:moveTo>
                        <a:pt x="330" y="74"/>
                      </a:moveTo>
                      <a:lnTo>
                        <a:pt x="207" y="45"/>
                      </a:lnTo>
                      <a:lnTo>
                        <a:pt x="39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7" name="Freeform 138"/>
                <p:cNvSpPr>
                  <a:spLocks noChangeAspect="1"/>
                </p:cNvSpPr>
                <p:nvPr/>
              </p:nvSpPr>
              <p:spPr bwMode="auto">
                <a:xfrm>
                  <a:off x="2840" y="1573"/>
                  <a:ext cx="479" cy="47"/>
                </a:xfrm>
                <a:custGeom>
                  <a:avLst/>
                  <a:gdLst>
                    <a:gd name="T0" fmla="*/ 1 w 3354"/>
                    <a:gd name="T1" fmla="*/ 0 h 324"/>
                    <a:gd name="T2" fmla="*/ 1 w 3354"/>
                    <a:gd name="T3" fmla="*/ 0 h 324"/>
                    <a:gd name="T4" fmla="*/ 1 w 3354"/>
                    <a:gd name="T5" fmla="*/ 0 h 324"/>
                    <a:gd name="T6" fmla="*/ 1 w 3354"/>
                    <a:gd name="T7" fmla="*/ 0 h 324"/>
                    <a:gd name="T8" fmla="*/ 1 w 3354"/>
                    <a:gd name="T9" fmla="*/ 0 h 324"/>
                    <a:gd name="T10" fmla="*/ 1 w 3354"/>
                    <a:gd name="T11" fmla="*/ 0 h 324"/>
                    <a:gd name="T12" fmla="*/ 1 w 3354"/>
                    <a:gd name="T13" fmla="*/ 0 h 324"/>
                    <a:gd name="T14" fmla="*/ 1 w 3354"/>
                    <a:gd name="T15" fmla="*/ 0 h 324"/>
                    <a:gd name="T16" fmla="*/ 1 w 3354"/>
                    <a:gd name="T17" fmla="*/ 0 h 324"/>
                    <a:gd name="T18" fmla="*/ 1 w 3354"/>
                    <a:gd name="T19" fmla="*/ 0 h 324"/>
                    <a:gd name="T20" fmla="*/ 1 w 3354"/>
                    <a:gd name="T21" fmla="*/ 0 h 324"/>
                    <a:gd name="T22" fmla="*/ 1 w 3354"/>
                    <a:gd name="T23" fmla="*/ 0 h 324"/>
                    <a:gd name="T24" fmla="*/ 1 w 3354"/>
                    <a:gd name="T25" fmla="*/ 0 h 324"/>
                    <a:gd name="T26" fmla="*/ 1 w 3354"/>
                    <a:gd name="T27" fmla="*/ 0 h 324"/>
                    <a:gd name="T28" fmla="*/ 0 w 3354"/>
                    <a:gd name="T29" fmla="*/ 0 h 324"/>
                    <a:gd name="T30" fmla="*/ 0 w 3354"/>
                    <a:gd name="T31" fmla="*/ 0 h 324"/>
                    <a:gd name="T32" fmla="*/ 0 w 3354"/>
                    <a:gd name="T33" fmla="*/ 0 h 324"/>
                    <a:gd name="T34" fmla="*/ 0 w 3354"/>
                    <a:gd name="T35" fmla="*/ 0 h 324"/>
                    <a:gd name="T36" fmla="*/ 0 w 3354"/>
                    <a:gd name="T37" fmla="*/ 0 h 324"/>
                    <a:gd name="T38" fmla="*/ 0 w 3354"/>
                    <a:gd name="T39" fmla="*/ 0 h 324"/>
                    <a:gd name="T40" fmla="*/ 0 w 3354"/>
                    <a:gd name="T41" fmla="*/ 0 h 324"/>
                    <a:gd name="T42" fmla="*/ 0 w 3354"/>
                    <a:gd name="T43" fmla="*/ 0 h 32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354" h="324">
                      <a:moveTo>
                        <a:pt x="3354" y="324"/>
                      </a:moveTo>
                      <a:lnTo>
                        <a:pt x="3301" y="315"/>
                      </a:lnTo>
                      <a:lnTo>
                        <a:pt x="3132" y="283"/>
                      </a:lnTo>
                      <a:lnTo>
                        <a:pt x="2962" y="254"/>
                      </a:lnTo>
                      <a:lnTo>
                        <a:pt x="2793" y="226"/>
                      </a:lnTo>
                      <a:lnTo>
                        <a:pt x="2623" y="200"/>
                      </a:lnTo>
                      <a:lnTo>
                        <a:pt x="2452" y="175"/>
                      </a:lnTo>
                      <a:lnTo>
                        <a:pt x="2282" y="152"/>
                      </a:lnTo>
                      <a:lnTo>
                        <a:pt x="2112" y="131"/>
                      </a:lnTo>
                      <a:lnTo>
                        <a:pt x="1941" y="111"/>
                      </a:lnTo>
                      <a:lnTo>
                        <a:pt x="1771" y="93"/>
                      </a:lnTo>
                      <a:lnTo>
                        <a:pt x="1599" y="76"/>
                      </a:lnTo>
                      <a:lnTo>
                        <a:pt x="1428" y="61"/>
                      </a:lnTo>
                      <a:lnTo>
                        <a:pt x="1257" y="48"/>
                      </a:lnTo>
                      <a:lnTo>
                        <a:pt x="1085" y="36"/>
                      </a:lnTo>
                      <a:lnTo>
                        <a:pt x="914" y="26"/>
                      </a:lnTo>
                      <a:lnTo>
                        <a:pt x="742" y="18"/>
                      </a:lnTo>
                      <a:lnTo>
                        <a:pt x="571" y="10"/>
                      </a:lnTo>
                      <a:lnTo>
                        <a:pt x="398" y="6"/>
                      </a:lnTo>
                      <a:lnTo>
                        <a:pt x="227" y="2"/>
                      </a:lnTo>
                      <a:lnTo>
                        <a:pt x="5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8" name="Freeform 139"/>
                <p:cNvSpPr>
                  <a:spLocks noChangeAspect="1"/>
                </p:cNvSpPr>
                <p:nvPr/>
              </p:nvSpPr>
              <p:spPr bwMode="auto">
                <a:xfrm>
                  <a:off x="2732" y="1574"/>
                  <a:ext cx="48" cy="1"/>
                </a:xfrm>
                <a:custGeom>
                  <a:avLst/>
                  <a:gdLst>
                    <a:gd name="T0" fmla="*/ 0 w 337"/>
                    <a:gd name="T1" fmla="*/ 0 h 9"/>
                    <a:gd name="T2" fmla="*/ 0 w 337"/>
                    <a:gd name="T3" fmla="*/ 0 h 9"/>
                    <a:gd name="T4" fmla="*/ 0 w 337"/>
                    <a:gd name="T5" fmla="*/ 0 h 9"/>
                    <a:gd name="T6" fmla="*/ 0 w 337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7" h="9">
                      <a:moveTo>
                        <a:pt x="337" y="0"/>
                      </a:moveTo>
                      <a:lnTo>
                        <a:pt x="299" y="1"/>
                      </a:lnTo>
                      <a:lnTo>
                        <a:pt x="127" y="5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09" name="Freeform 140"/>
                <p:cNvSpPr>
                  <a:spLocks noChangeAspect="1"/>
                </p:cNvSpPr>
                <p:nvPr/>
              </p:nvSpPr>
              <p:spPr bwMode="auto">
                <a:xfrm>
                  <a:off x="2624" y="1578"/>
                  <a:ext cx="48" cy="3"/>
                </a:xfrm>
                <a:custGeom>
                  <a:avLst/>
                  <a:gdLst>
                    <a:gd name="T0" fmla="*/ 0 w 336"/>
                    <a:gd name="T1" fmla="*/ 0 h 23"/>
                    <a:gd name="T2" fmla="*/ 0 w 336"/>
                    <a:gd name="T3" fmla="*/ 0 h 23"/>
                    <a:gd name="T4" fmla="*/ 0 w 336"/>
                    <a:gd name="T5" fmla="*/ 0 h 23"/>
                    <a:gd name="T6" fmla="*/ 0 w 336"/>
                    <a:gd name="T7" fmla="*/ 0 h 2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6" h="23">
                      <a:moveTo>
                        <a:pt x="336" y="0"/>
                      </a:moveTo>
                      <a:lnTo>
                        <a:pt x="199" y="8"/>
                      </a:lnTo>
                      <a:lnTo>
                        <a:pt x="27" y="21"/>
                      </a:lnTo>
                      <a:lnTo>
                        <a:pt x="0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10" name="Freeform 141"/>
                <p:cNvSpPr>
                  <a:spLocks noChangeAspect="1"/>
                </p:cNvSpPr>
                <p:nvPr/>
              </p:nvSpPr>
              <p:spPr bwMode="auto">
                <a:xfrm>
                  <a:off x="2091" y="1587"/>
                  <a:ext cx="473" cy="93"/>
                </a:xfrm>
                <a:custGeom>
                  <a:avLst/>
                  <a:gdLst>
                    <a:gd name="T0" fmla="*/ 1 w 3306"/>
                    <a:gd name="T1" fmla="*/ 0 h 653"/>
                    <a:gd name="T2" fmla="*/ 1 w 3306"/>
                    <a:gd name="T3" fmla="*/ 0 h 653"/>
                    <a:gd name="T4" fmla="*/ 1 w 3306"/>
                    <a:gd name="T5" fmla="*/ 0 h 653"/>
                    <a:gd name="T6" fmla="*/ 1 w 3306"/>
                    <a:gd name="T7" fmla="*/ 0 h 653"/>
                    <a:gd name="T8" fmla="*/ 1 w 3306"/>
                    <a:gd name="T9" fmla="*/ 0 h 653"/>
                    <a:gd name="T10" fmla="*/ 1 w 3306"/>
                    <a:gd name="T11" fmla="*/ 0 h 653"/>
                    <a:gd name="T12" fmla="*/ 1 w 3306"/>
                    <a:gd name="T13" fmla="*/ 0 h 653"/>
                    <a:gd name="T14" fmla="*/ 1 w 3306"/>
                    <a:gd name="T15" fmla="*/ 0 h 653"/>
                    <a:gd name="T16" fmla="*/ 1 w 3306"/>
                    <a:gd name="T17" fmla="*/ 0 h 653"/>
                    <a:gd name="T18" fmla="*/ 1 w 3306"/>
                    <a:gd name="T19" fmla="*/ 0 h 653"/>
                    <a:gd name="T20" fmla="*/ 1 w 3306"/>
                    <a:gd name="T21" fmla="*/ 0 h 653"/>
                    <a:gd name="T22" fmla="*/ 1 w 3306"/>
                    <a:gd name="T23" fmla="*/ 0 h 653"/>
                    <a:gd name="T24" fmla="*/ 1 w 3306"/>
                    <a:gd name="T25" fmla="*/ 0 h 653"/>
                    <a:gd name="T26" fmla="*/ 1 w 3306"/>
                    <a:gd name="T27" fmla="*/ 0 h 653"/>
                    <a:gd name="T28" fmla="*/ 0 w 3306"/>
                    <a:gd name="T29" fmla="*/ 0 h 653"/>
                    <a:gd name="T30" fmla="*/ 0 w 3306"/>
                    <a:gd name="T31" fmla="*/ 0 h 653"/>
                    <a:gd name="T32" fmla="*/ 0 w 3306"/>
                    <a:gd name="T33" fmla="*/ 0 h 653"/>
                    <a:gd name="T34" fmla="*/ 0 w 3306"/>
                    <a:gd name="T35" fmla="*/ 0 h 653"/>
                    <a:gd name="T36" fmla="*/ 0 w 3306"/>
                    <a:gd name="T37" fmla="*/ 0 h 653"/>
                    <a:gd name="T38" fmla="*/ 0 w 3306"/>
                    <a:gd name="T39" fmla="*/ 0 h 653"/>
                    <a:gd name="T40" fmla="*/ 0 w 3306"/>
                    <a:gd name="T41" fmla="*/ 0 h 653"/>
                    <a:gd name="T42" fmla="*/ 0 w 3306"/>
                    <a:gd name="T43" fmla="*/ 0 h 653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3306" h="653">
                      <a:moveTo>
                        <a:pt x="3306" y="0"/>
                      </a:moveTo>
                      <a:lnTo>
                        <a:pt x="3240" y="6"/>
                      </a:lnTo>
                      <a:lnTo>
                        <a:pt x="3069" y="25"/>
                      </a:lnTo>
                      <a:lnTo>
                        <a:pt x="2898" y="46"/>
                      </a:lnTo>
                      <a:lnTo>
                        <a:pt x="2728" y="69"/>
                      </a:lnTo>
                      <a:lnTo>
                        <a:pt x="2558" y="92"/>
                      </a:lnTo>
                      <a:lnTo>
                        <a:pt x="2388" y="118"/>
                      </a:lnTo>
                      <a:lnTo>
                        <a:pt x="2218" y="144"/>
                      </a:lnTo>
                      <a:lnTo>
                        <a:pt x="2049" y="173"/>
                      </a:lnTo>
                      <a:lnTo>
                        <a:pt x="1879" y="204"/>
                      </a:lnTo>
                      <a:lnTo>
                        <a:pt x="1711" y="236"/>
                      </a:lnTo>
                      <a:lnTo>
                        <a:pt x="1542" y="269"/>
                      </a:lnTo>
                      <a:lnTo>
                        <a:pt x="1374" y="304"/>
                      </a:lnTo>
                      <a:lnTo>
                        <a:pt x="1206" y="340"/>
                      </a:lnTo>
                      <a:lnTo>
                        <a:pt x="1038" y="379"/>
                      </a:lnTo>
                      <a:lnTo>
                        <a:pt x="871" y="419"/>
                      </a:lnTo>
                      <a:lnTo>
                        <a:pt x="705" y="459"/>
                      </a:lnTo>
                      <a:lnTo>
                        <a:pt x="538" y="503"/>
                      </a:lnTo>
                      <a:lnTo>
                        <a:pt x="373" y="548"/>
                      </a:lnTo>
                      <a:lnTo>
                        <a:pt x="207" y="594"/>
                      </a:lnTo>
                      <a:lnTo>
                        <a:pt x="41" y="642"/>
                      </a:lnTo>
                      <a:lnTo>
                        <a:pt x="0" y="65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11" name="Freeform 142"/>
                <p:cNvSpPr>
                  <a:spLocks noChangeAspect="1"/>
                </p:cNvSpPr>
                <p:nvPr/>
              </p:nvSpPr>
              <p:spPr bwMode="auto">
                <a:xfrm>
                  <a:off x="1988" y="1698"/>
                  <a:ext cx="46" cy="15"/>
                </a:xfrm>
                <a:custGeom>
                  <a:avLst/>
                  <a:gdLst>
                    <a:gd name="T0" fmla="*/ 0 w 319"/>
                    <a:gd name="T1" fmla="*/ 0 h 106"/>
                    <a:gd name="T2" fmla="*/ 0 w 319"/>
                    <a:gd name="T3" fmla="*/ 0 h 106"/>
                    <a:gd name="T4" fmla="*/ 0 w 319"/>
                    <a:gd name="T5" fmla="*/ 0 h 106"/>
                    <a:gd name="T6" fmla="*/ 0 w 319"/>
                    <a:gd name="T7" fmla="*/ 0 h 10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9" h="106">
                      <a:moveTo>
                        <a:pt x="319" y="0"/>
                      </a:moveTo>
                      <a:lnTo>
                        <a:pt x="271" y="16"/>
                      </a:lnTo>
                      <a:lnTo>
                        <a:pt x="109" y="69"/>
                      </a:lnTo>
                      <a:lnTo>
                        <a:pt x="0" y="10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12" name="Freeform 143"/>
                <p:cNvSpPr>
                  <a:spLocks noChangeAspect="1"/>
                </p:cNvSpPr>
                <p:nvPr/>
              </p:nvSpPr>
              <p:spPr bwMode="auto">
                <a:xfrm>
                  <a:off x="1886" y="1734"/>
                  <a:ext cx="45" cy="17"/>
                </a:xfrm>
                <a:custGeom>
                  <a:avLst/>
                  <a:gdLst>
                    <a:gd name="T0" fmla="*/ 0 w 315"/>
                    <a:gd name="T1" fmla="*/ 0 h 119"/>
                    <a:gd name="T2" fmla="*/ 0 w 315"/>
                    <a:gd name="T3" fmla="*/ 0 h 119"/>
                    <a:gd name="T4" fmla="*/ 0 w 315"/>
                    <a:gd name="T5" fmla="*/ 0 h 119"/>
                    <a:gd name="T6" fmla="*/ 0 w 315"/>
                    <a:gd name="T7" fmla="*/ 0 h 11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15" h="119">
                      <a:moveTo>
                        <a:pt x="315" y="0"/>
                      </a:moveTo>
                      <a:lnTo>
                        <a:pt x="174" y="52"/>
                      </a:lnTo>
                      <a:lnTo>
                        <a:pt x="13" y="113"/>
                      </a:lnTo>
                      <a:lnTo>
                        <a:pt x="0" y="11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513" name="Freeform 144"/>
                <p:cNvSpPr>
                  <a:spLocks noChangeAspect="1"/>
                </p:cNvSpPr>
                <p:nvPr/>
              </p:nvSpPr>
              <p:spPr bwMode="auto">
                <a:xfrm>
                  <a:off x="1327" y="1773"/>
                  <a:ext cx="503" cy="278"/>
                </a:xfrm>
                <a:custGeom>
                  <a:avLst/>
                  <a:gdLst>
                    <a:gd name="T0" fmla="*/ 1 w 3521"/>
                    <a:gd name="T1" fmla="*/ 0 h 1946"/>
                    <a:gd name="T2" fmla="*/ 1 w 3521"/>
                    <a:gd name="T3" fmla="*/ 0 h 1946"/>
                    <a:gd name="T4" fmla="*/ 1 w 3521"/>
                    <a:gd name="T5" fmla="*/ 0 h 1946"/>
                    <a:gd name="T6" fmla="*/ 1 w 3521"/>
                    <a:gd name="T7" fmla="*/ 0 h 1946"/>
                    <a:gd name="T8" fmla="*/ 1 w 3521"/>
                    <a:gd name="T9" fmla="*/ 0 h 1946"/>
                    <a:gd name="T10" fmla="*/ 1 w 3521"/>
                    <a:gd name="T11" fmla="*/ 0 h 1946"/>
                    <a:gd name="T12" fmla="*/ 1 w 3521"/>
                    <a:gd name="T13" fmla="*/ 0 h 1946"/>
                    <a:gd name="T14" fmla="*/ 1 w 3521"/>
                    <a:gd name="T15" fmla="*/ 0 h 1946"/>
                    <a:gd name="T16" fmla="*/ 1 w 3521"/>
                    <a:gd name="T17" fmla="*/ 0 h 1946"/>
                    <a:gd name="T18" fmla="*/ 1 w 3521"/>
                    <a:gd name="T19" fmla="*/ 0 h 1946"/>
                    <a:gd name="T20" fmla="*/ 1 w 3521"/>
                    <a:gd name="T21" fmla="*/ 0 h 1946"/>
                    <a:gd name="T22" fmla="*/ 1 w 3521"/>
                    <a:gd name="T23" fmla="*/ 0 h 1946"/>
                    <a:gd name="T24" fmla="*/ 1 w 3521"/>
                    <a:gd name="T25" fmla="*/ 0 h 1946"/>
                    <a:gd name="T26" fmla="*/ 1 w 3521"/>
                    <a:gd name="T27" fmla="*/ 0 h 1946"/>
                    <a:gd name="T28" fmla="*/ 1 w 3521"/>
                    <a:gd name="T29" fmla="*/ 0 h 1946"/>
                    <a:gd name="T30" fmla="*/ 1 w 3521"/>
                    <a:gd name="T31" fmla="*/ 0 h 1946"/>
                    <a:gd name="T32" fmla="*/ 0 w 3521"/>
                    <a:gd name="T33" fmla="*/ 0 h 1946"/>
                    <a:gd name="T34" fmla="*/ 0 w 3521"/>
                    <a:gd name="T35" fmla="*/ 1 h 1946"/>
                    <a:gd name="T36" fmla="*/ 0 w 3521"/>
                    <a:gd name="T37" fmla="*/ 1 h 1946"/>
                    <a:gd name="T38" fmla="*/ 0 w 3521"/>
                    <a:gd name="T39" fmla="*/ 1 h 1946"/>
                    <a:gd name="T40" fmla="*/ 0 w 3521"/>
                    <a:gd name="T41" fmla="*/ 1 h 1946"/>
                    <a:gd name="T42" fmla="*/ 0 w 3521"/>
                    <a:gd name="T43" fmla="*/ 1 h 1946"/>
                    <a:gd name="T44" fmla="*/ 0 w 3521"/>
                    <a:gd name="T45" fmla="*/ 1 h 1946"/>
                    <a:gd name="T46" fmla="*/ 0 w 3521"/>
                    <a:gd name="T47" fmla="*/ 1 h 1946"/>
                    <a:gd name="T48" fmla="*/ 0 w 3521"/>
                    <a:gd name="T49" fmla="*/ 1 h 194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3521" h="1946">
                      <a:moveTo>
                        <a:pt x="3521" y="0"/>
                      </a:moveTo>
                      <a:lnTo>
                        <a:pt x="3449" y="30"/>
                      </a:lnTo>
                      <a:lnTo>
                        <a:pt x="3291" y="98"/>
                      </a:lnTo>
                      <a:lnTo>
                        <a:pt x="3133" y="166"/>
                      </a:lnTo>
                      <a:lnTo>
                        <a:pt x="2977" y="236"/>
                      </a:lnTo>
                      <a:lnTo>
                        <a:pt x="2821" y="309"/>
                      </a:lnTo>
                      <a:lnTo>
                        <a:pt x="2666" y="382"/>
                      </a:lnTo>
                      <a:lnTo>
                        <a:pt x="2510" y="457"/>
                      </a:lnTo>
                      <a:lnTo>
                        <a:pt x="2357" y="533"/>
                      </a:lnTo>
                      <a:lnTo>
                        <a:pt x="2204" y="611"/>
                      </a:lnTo>
                      <a:lnTo>
                        <a:pt x="2051" y="690"/>
                      </a:lnTo>
                      <a:lnTo>
                        <a:pt x="1899" y="771"/>
                      </a:lnTo>
                      <a:lnTo>
                        <a:pt x="1748" y="853"/>
                      </a:lnTo>
                      <a:lnTo>
                        <a:pt x="1598" y="937"/>
                      </a:lnTo>
                      <a:lnTo>
                        <a:pt x="1449" y="1021"/>
                      </a:lnTo>
                      <a:lnTo>
                        <a:pt x="1299" y="1107"/>
                      </a:lnTo>
                      <a:lnTo>
                        <a:pt x="1151" y="1195"/>
                      </a:lnTo>
                      <a:lnTo>
                        <a:pt x="1005" y="1284"/>
                      </a:lnTo>
                      <a:lnTo>
                        <a:pt x="859" y="1374"/>
                      </a:lnTo>
                      <a:lnTo>
                        <a:pt x="714" y="1467"/>
                      </a:lnTo>
                      <a:lnTo>
                        <a:pt x="569" y="1560"/>
                      </a:lnTo>
                      <a:lnTo>
                        <a:pt x="425" y="1654"/>
                      </a:lnTo>
                      <a:lnTo>
                        <a:pt x="283" y="1750"/>
                      </a:lnTo>
                      <a:lnTo>
                        <a:pt x="141" y="1848"/>
                      </a:lnTo>
                      <a:lnTo>
                        <a:pt x="0" y="19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97288" name="Group 145"/>
            <p:cNvGrpSpPr>
              <a:grpSpLocks/>
            </p:cNvGrpSpPr>
            <p:nvPr/>
          </p:nvGrpSpPr>
          <p:grpSpPr bwMode="auto">
            <a:xfrm>
              <a:off x="686" y="2675"/>
              <a:ext cx="1296" cy="1012"/>
              <a:chOff x="686" y="2675"/>
              <a:chExt cx="1296" cy="1012"/>
            </a:xfrm>
          </p:grpSpPr>
          <p:sp>
            <p:nvSpPr>
              <p:cNvPr id="97430" name="Line 146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129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1" name="Line 147"/>
              <p:cNvSpPr>
                <a:spLocks noChangeShapeType="1"/>
              </p:cNvSpPr>
              <p:nvPr/>
            </p:nvSpPr>
            <p:spPr bwMode="auto">
              <a:xfrm>
                <a:off x="686" y="2675"/>
                <a:ext cx="432" cy="10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32" name="Line 148"/>
              <p:cNvSpPr>
                <a:spLocks noChangeShapeType="1"/>
              </p:cNvSpPr>
              <p:nvPr/>
            </p:nvSpPr>
            <p:spPr bwMode="auto">
              <a:xfrm flipH="1">
                <a:off x="1118" y="2675"/>
                <a:ext cx="864" cy="10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89" name="Group 149"/>
            <p:cNvGrpSpPr>
              <a:grpSpLocks/>
            </p:cNvGrpSpPr>
            <p:nvPr/>
          </p:nvGrpSpPr>
          <p:grpSpPr bwMode="auto">
            <a:xfrm>
              <a:off x="1953" y="2647"/>
              <a:ext cx="71" cy="226"/>
              <a:chOff x="1953" y="2647"/>
              <a:chExt cx="71" cy="226"/>
            </a:xfrm>
          </p:grpSpPr>
          <p:sp>
            <p:nvSpPr>
              <p:cNvPr id="97427" name="Freeform 150"/>
              <p:cNvSpPr>
                <a:spLocks/>
              </p:cNvSpPr>
              <p:nvPr/>
            </p:nvSpPr>
            <p:spPr bwMode="auto">
              <a:xfrm>
                <a:off x="1953" y="2647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1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1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5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3" y="105"/>
                    </a:lnTo>
                    <a:lnTo>
                      <a:pt x="54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4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8" name="Freeform 151"/>
              <p:cNvSpPr>
                <a:spLocks/>
              </p:cNvSpPr>
              <p:nvPr/>
            </p:nvSpPr>
            <p:spPr bwMode="auto">
              <a:xfrm>
                <a:off x="1967" y="2728"/>
                <a:ext cx="57" cy="110"/>
              </a:xfrm>
              <a:custGeom>
                <a:avLst/>
                <a:gdLst>
                  <a:gd name="T0" fmla="*/ 7 w 111"/>
                  <a:gd name="T1" fmla="*/ 0 h 222"/>
                  <a:gd name="T2" fmla="*/ 0 w 111"/>
                  <a:gd name="T3" fmla="*/ 13 h 222"/>
                  <a:gd name="T4" fmla="*/ 8 w 111"/>
                  <a:gd name="T5" fmla="*/ 13 h 2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222">
                    <a:moveTo>
                      <a:pt x="104" y="0"/>
                    </a:moveTo>
                    <a:lnTo>
                      <a:pt x="0" y="222"/>
                    </a:lnTo>
                    <a:lnTo>
                      <a:pt x="111" y="2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9" name="Line 152"/>
              <p:cNvSpPr>
                <a:spLocks noChangeShapeType="1"/>
              </p:cNvSpPr>
              <p:nvPr/>
            </p:nvSpPr>
            <p:spPr bwMode="auto">
              <a:xfrm flipH="1">
                <a:off x="1999" y="2806"/>
                <a:ext cx="14" cy="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0" name="Group 153"/>
            <p:cNvGrpSpPr>
              <a:grpSpLocks/>
            </p:cNvGrpSpPr>
            <p:nvPr/>
          </p:nvGrpSpPr>
          <p:grpSpPr bwMode="auto">
            <a:xfrm>
              <a:off x="623" y="2491"/>
              <a:ext cx="92" cy="212"/>
              <a:chOff x="623" y="2491"/>
              <a:chExt cx="92" cy="212"/>
            </a:xfrm>
          </p:grpSpPr>
          <p:sp>
            <p:nvSpPr>
              <p:cNvPr id="97419" name="Freeform 154"/>
              <p:cNvSpPr>
                <a:spLocks/>
              </p:cNvSpPr>
              <p:nvPr/>
            </p:nvSpPr>
            <p:spPr bwMode="auto">
              <a:xfrm>
                <a:off x="658" y="2647"/>
                <a:ext cx="57" cy="56"/>
              </a:xfrm>
              <a:custGeom>
                <a:avLst/>
                <a:gdLst>
                  <a:gd name="T0" fmla="*/ 8 w 109"/>
                  <a:gd name="T1" fmla="*/ 4 h 110"/>
                  <a:gd name="T2" fmla="*/ 8 w 109"/>
                  <a:gd name="T3" fmla="*/ 3 h 110"/>
                  <a:gd name="T4" fmla="*/ 7 w 109"/>
                  <a:gd name="T5" fmla="*/ 1 h 110"/>
                  <a:gd name="T6" fmla="*/ 5 w 109"/>
                  <a:gd name="T7" fmla="*/ 1 h 110"/>
                  <a:gd name="T8" fmla="*/ 4 w 109"/>
                  <a:gd name="T9" fmla="*/ 0 h 110"/>
                  <a:gd name="T10" fmla="*/ 3 w 109"/>
                  <a:gd name="T11" fmla="*/ 1 h 110"/>
                  <a:gd name="T12" fmla="*/ 1 w 109"/>
                  <a:gd name="T13" fmla="*/ 1 h 110"/>
                  <a:gd name="T14" fmla="*/ 1 w 109"/>
                  <a:gd name="T15" fmla="*/ 3 h 110"/>
                  <a:gd name="T16" fmla="*/ 0 w 109"/>
                  <a:gd name="T17" fmla="*/ 4 h 110"/>
                  <a:gd name="T18" fmla="*/ 1 w 109"/>
                  <a:gd name="T19" fmla="*/ 5 h 110"/>
                  <a:gd name="T20" fmla="*/ 1 w 109"/>
                  <a:gd name="T21" fmla="*/ 6 h 110"/>
                  <a:gd name="T22" fmla="*/ 3 w 109"/>
                  <a:gd name="T23" fmla="*/ 7 h 110"/>
                  <a:gd name="T24" fmla="*/ 4 w 109"/>
                  <a:gd name="T25" fmla="*/ 8 h 110"/>
                  <a:gd name="T26" fmla="*/ 5 w 109"/>
                  <a:gd name="T27" fmla="*/ 7 h 110"/>
                  <a:gd name="T28" fmla="*/ 7 w 109"/>
                  <a:gd name="T29" fmla="*/ 6 h 110"/>
                  <a:gd name="T30" fmla="*/ 8 w 109"/>
                  <a:gd name="T31" fmla="*/ 5 h 110"/>
                  <a:gd name="T32" fmla="*/ 8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3" y="34"/>
                    </a:lnTo>
                    <a:lnTo>
                      <a:pt x="0" y="55"/>
                    </a:lnTo>
                    <a:lnTo>
                      <a:pt x="3" y="76"/>
                    </a:lnTo>
                    <a:lnTo>
                      <a:pt x="16" y="94"/>
                    </a:lnTo>
                    <a:lnTo>
                      <a:pt x="33" y="105"/>
                    </a:lnTo>
                    <a:lnTo>
                      <a:pt x="55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5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0" name="Line 155"/>
              <p:cNvSpPr>
                <a:spLocks noChangeShapeType="1"/>
              </p:cNvSpPr>
              <p:nvPr/>
            </p:nvSpPr>
            <p:spPr bwMode="auto">
              <a:xfrm>
                <a:off x="662" y="2491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1" name="Freeform 156"/>
              <p:cNvSpPr>
                <a:spLocks/>
              </p:cNvSpPr>
              <p:nvPr/>
            </p:nvSpPr>
            <p:spPr bwMode="auto">
              <a:xfrm>
                <a:off x="665" y="2491"/>
                <a:ext cx="35" cy="64"/>
              </a:xfrm>
              <a:custGeom>
                <a:avLst/>
                <a:gdLst>
                  <a:gd name="T0" fmla="*/ 0 w 65"/>
                  <a:gd name="T1" fmla="*/ 8 h 127"/>
                  <a:gd name="T2" fmla="*/ 1 w 65"/>
                  <a:gd name="T3" fmla="*/ 8 h 127"/>
                  <a:gd name="T4" fmla="*/ 3 w 65"/>
                  <a:gd name="T5" fmla="*/ 8 h 127"/>
                  <a:gd name="T6" fmla="*/ 4 w 65"/>
                  <a:gd name="T7" fmla="*/ 7 h 127"/>
                  <a:gd name="T8" fmla="*/ 5 w 65"/>
                  <a:gd name="T9" fmla="*/ 6 h 127"/>
                  <a:gd name="T10" fmla="*/ 5 w 65"/>
                  <a:gd name="T11" fmla="*/ 4 h 127"/>
                  <a:gd name="T12" fmla="*/ 5 w 65"/>
                  <a:gd name="T13" fmla="*/ 3 h 127"/>
                  <a:gd name="T14" fmla="*/ 5 w 65"/>
                  <a:gd name="T15" fmla="*/ 2 h 127"/>
                  <a:gd name="T16" fmla="*/ 5 w 65"/>
                  <a:gd name="T17" fmla="*/ 1 h 127"/>
                  <a:gd name="T18" fmla="*/ 4 w 65"/>
                  <a:gd name="T19" fmla="*/ 1 h 127"/>
                  <a:gd name="T20" fmla="*/ 3 w 65"/>
                  <a:gd name="T21" fmla="*/ 0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127">
                    <a:moveTo>
                      <a:pt x="0" y="127"/>
                    </a:moveTo>
                    <a:lnTo>
                      <a:pt x="15" y="124"/>
                    </a:lnTo>
                    <a:lnTo>
                      <a:pt x="30" y="115"/>
                    </a:lnTo>
                    <a:lnTo>
                      <a:pt x="44" y="101"/>
                    </a:lnTo>
                    <a:lnTo>
                      <a:pt x="55" y="83"/>
                    </a:lnTo>
                    <a:lnTo>
                      <a:pt x="62" y="64"/>
                    </a:lnTo>
                    <a:lnTo>
                      <a:pt x="65" y="44"/>
                    </a:lnTo>
                    <a:lnTo>
                      <a:pt x="64" y="27"/>
                    </a:lnTo>
                    <a:lnTo>
                      <a:pt x="58" y="12"/>
                    </a:lnTo>
                    <a:lnTo>
                      <a:pt x="48" y="3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2" name="Line 157"/>
              <p:cNvSpPr>
                <a:spLocks noChangeShapeType="1"/>
              </p:cNvSpPr>
              <p:nvPr/>
            </p:nvSpPr>
            <p:spPr bwMode="auto">
              <a:xfrm flipH="1">
                <a:off x="654" y="2555"/>
                <a:ext cx="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3" name="Freeform 158"/>
              <p:cNvSpPr>
                <a:spLocks/>
              </p:cNvSpPr>
              <p:nvPr/>
            </p:nvSpPr>
            <p:spPr bwMode="auto">
              <a:xfrm>
                <a:off x="665" y="2555"/>
                <a:ext cx="18" cy="32"/>
              </a:xfrm>
              <a:custGeom>
                <a:avLst/>
                <a:gdLst>
                  <a:gd name="T0" fmla="*/ 3 w 31"/>
                  <a:gd name="T1" fmla="*/ 4 h 64"/>
                  <a:gd name="T2" fmla="*/ 3 w 31"/>
                  <a:gd name="T3" fmla="*/ 3 h 64"/>
                  <a:gd name="T4" fmla="*/ 3 w 31"/>
                  <a:gd name="T5" fmla="*/ 2 h 64"/>
                  <a:gd name="T6" fmla="*/ 3 w 31"/>
                  <a:gd name="T7" fmla="*/ 1 h 64"/>
                  <a:gd name="T8" fmla="*/ 2 w 31"/>
                  <a:gd name="T9" fmla="*/ 1 h 64"/>
                  <a:gd name="T10" fmla="*/ 0 w 31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4">
                    <a:moveTo>
                      <a:pt x="28" y="64"/>
                    </a:moveTo>
                    <a:lnTo>
                      <a:pt x="31" y="45"/>
                    </a:lnTo>
                    <a:lnTo>
                      <a:pt x="30" y="27"/>
                    </a:lnTo>
                    <a:lnTo>
                      <a:pt x="24" y="13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4" name="Line 159"/>
              <p:cNvSpPr>
                <a:spLocks noChangeShapeType="1"/>
              </p:cNvSpPr>
              <p:nvPr/>
            </p:nvSpPr>
            <p:spPr bwMode="auto">
              <a:xfrm flipH="1">
                <a:off x="676" y="2587"/>
                <a:ext cx="3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5" name="Freeform 160"/>
              <p:cNvSpPr>
                <a:spLocks/>
              </p:cNvSpPr>
              <p:nvPr/>
            </p:nvSpPr>
            <p:spPr bwMode="auto">
              <a:xfrm>
                <a:off x="644" y="2604"/>
                <a:ext cx="32" cy="32"/>
              </a:xfrm>
              <a:custGeom>
                <a:avLst/>
                <a:gdLst>
                  <a:gd name="T0" fmla="*/ 0 w 61"/>
                  <a:gd name="T1" fmla="*/ 4 h 64"/>
                  <a:gd name="T2" fmla="*/ 1 w 61"/>
                  <a:gd name="T3" fmla="*/ 4 h 64"/>
                  <a:gd name="T4" fmla="*/ 2 w 61"/>
                  <a:gd name="T5" fmla="*/ 4 h 64"/>
                  <a:gd name="T6" fmla="*/ 3 w 61"/>
                  <a:gd name="T7" fmla="*/ 3 h 64"/>
                  <a:gd name="T8" fmla="*/ 4 w 61"/>
                  <a:gd name="T9" fmla="*/ 2 h 64"/>
                  <a:gd name="T10" fmla="*/ 5 w 61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64">
                    <a:moveTo>
                      <a:pt x="0" y="64"/>
                    </a:moveTo>
                    <a:lnTo>
                      <a:pt x="15" y="60"/>
                    </a:lnTo>
                    <a:lnTo>
                      <a:pt x="30" y="51"/>
                    </a:lnTo>
                    <a:lnTo>
                      <a:pt x="43" y="37"/>
                    </a:lnTo>
                    <a:lnTo>
                      <a:pt x="54" y="20"/>
                    </a:lnTo>
                    <a:lnTo>
                      <a:pt x="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26" name="Line 161"/>
              <p:cNvSpPr>
                <a:spLocks noChangeShapeType="1"/>
              </p:cNvSpPr>
              <p:nvPr/>
            </p:nvSpPr>
            <p:spPr bwMode="auto">
              <a:xfrm flipH="1">
                <a:off x="623" y="2636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1" name="Group 162"/>
            <p:cNvGrpSpPr>
              <a:grpSpLocks/>
            </p:cNvGrpSpPr>
            <p:nvPr/>
          </p:nvGrpSpPr>
          <p:grpSpPr bwMode="auto">
            <a:xfrm>
              <a:off x="686" y="998"/>
              <a:ext cx="0" cy="113"/>
              <a:chOff x="686" y="998"/>
              <a:chExt cx="0" cy="113"/>
            </a:xfrm>
          </p:grpSpPr>
          <p:sp>
            <p:nvSpPr>
              <p:cNvPr id="97417" name="Line 163"/>
              <p:cNvSpPr>
                <a:spLocks noChangeShapeType="1"/>
              </p:cNvSpPr>
              <p:nvPr/>
            </p:nvSpPr>
            <p:spPr bwMode="auto">
              <a:xfrm>
                <a:off x="686" y="998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8" name="Line 164"/>
              <p:cNvSpPr>
                <a:spLocks noChangeShapeType="1"/>
              </p:cNvSpPr>
              <p:nvPr/>
            </p:nvSpPr>
            <p:spPr bwMode="auto">
              <a:xfrm>
                <a:off x="686" y="1065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2" name="Group 165"/>
            <p:cNvGrpSpPr>
              <a:grpSpLocks/>
            </p:cNvGrpSpPr>
            <p:nvPr/>
          </p:nvGrpSpPr>
          <p:grpSpPr bwMode="auto">
            <a:xfrm>
              <a:off x="1982" y="1132"/>
              <a:ext cx="0" cy="138"/>
              <a:chOff x="1982" y="1132"/>
              <a:chExt cx="0" cy="138"/>
            </a:xfrm>
          </p:grpSpPr>
          <p:sp>
            <p:nvSpPr>
              <p:cNvPr id="97415" name="Line 166"/>
              <p:cNvSpPr>
                <a:spLocks noChangeShapeType="1"/>
              </p:cNvSpPr>
              <p:nvPr/>
            </p:nvSpPr>
            <p:spPr bwMode="auto">
              <a:xfrm>
                <a:off x="1982" y="1132"/>
                <a:ext cx="0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6" name="Line 167"/>
              <p:cNvSpPr>
                <a:spLocks noChangeShapeType="1"/>
              </p:cNvSpPr>
              <p:nvPr/>
            </p:nvSpPr>
            <p:spPr bwMode="auto">
              <a:xfrm>
                <a:off x="1982" y="121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3" name="Group 168"/>
            <p:cNvGrpSpPr>
              <a:grpSpLocks/>
            </p:cNvGrpSpPr>
            <p:nvPr/>
          </p:nvGrpSpPr>
          <p:grpSpPr bwMode="auto">
            <a:xfrm>
              <a:off x="658" y="1082"/>
              <a:ext cx="124" cy="202"/>
              <a:chOff x="658" y="1082"/>
              <a:chExt cx="124" cy="202"/>
            </a:xfrm>
          </p:grpSpPr>
          <p:sp>
            <p:nvSpPr>
              <p:cNvPr id="97406" name="Freeform 169"/>
              <p:cNvSpPr>
                <a:spLocks/>
              </p:cNvSpPr>
              <p:nvPr/>
            </p:nvSpPr>
            <p:spPr bwMode="auto">
              <a:xfrm>
                <a:off x="658" y="1082"/>
                <a:ext cx="57" cy="57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6 h 109"/>
                  <a:gd name="T20" fmla="*/ 1 w 109"/>
                  <a:gd name="T21" fmla="*/ 7 h 109"/>
                  <a:gd name="T22" fmla="*/ 3 w 109"/>
                  <a:gd name="T23" fmla="*/ 8 h 109"/>
                  <a:gd name="T24" fmla="*/ 4 w 109"/>
                  <a:gd name="T25" fmla="*/ 8 h 109"/>
                  <a:gd name="T26" fmla="*/ 5 w 109"/>
                  <a:gd name="T27" fmla="*/ 8 h 109"/>
                  <a:gd name="T28" fmla="*/ 7 w 109"/>
                  <a:gd name="T29" fmla="*/ 7 h 109"/>
                  <a:gd name="T30" fmla="*/ 8 w 109"/>
                  <a:gd name="T31" fmla="*/ 6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3" y="34"/>
                    </a:lnTo>
                    <a:lnTo>
                      <a:pt x="0" y="54"/>
                    </a:lnTo>
                    <a:lnTo>
                      <a:pt x="3" y="76"/>
                    </a:lnTo>
                    <a:lnTo>
                      <a:pt x="16" y="93"/>
                    </a:lnTo>
                    <a:lnTo>
                      <a:pt x="33" y="105"/>
                    </a:lnTo>
                    <a:lnTo>
                      <a:pt x="55" y="109"/>
                    </a:lnTo>
                    <a:lnTo>
                      <a:pt x="75" y="105"/>
                    </a:lnTo>
                    <a:lnTo>
                      <a:pt x="93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7" name="Line 170"/>
              <p:cNvSpPr>
                <a:spLocks noChangeShapeType="1"/>
              </p:cNvSpPr>
              <p:nvPr/>
            </p:nvSpPr>
            <p:spPr bwMode="auto">
              <a:xfrm>
                <a:off x="711" y="116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8" name="Freeform 171"/>
              <p:cNvSpPr>
                <a:spLocks/>
              </p:cNvSpPr>
              <p:nvPr/>
            </p:nvSpPr>
            <p:spPr bwMode="auto">
              <a:xfrm>
                <a:off x="715" y="1160"/>
                <a:ext cx="28" cy="57"/>
              </a:xfrm>
              <a:custGeom>
                <a:avLst/>
                <a:gdLst>
                  <a:gd name="T0" fmla="*/ 0 w 56"/>
                  <a:gd name="T1" fmla="*/ 8 h 109"/>
                  <a:gd name="T2" fmla="*/ 1 w 56"/>
                  <a:gd name="T3" fmla="*/ 8 h 109"/>
                  <a:gd name="T4" fmla="*/ 2 w 56"/>
                  <a:gd name="T5" fmla="*/ 7 h 109"/>
                  <a:gd name="T6" fmla="*/ 3 w 56"/>
                  <a:gd name="T7" fmla="*/ 7 h 109"/>
                  <a:gd name="T8" fmla="*/ 3 w 56"/>
                  <a:gd name="T9" fmla="*/ 5 h 109"/>
                  <a:gd name="T10" fmla="*/ 4 w 56"/>
                  <a:gd name="T11" fmla="*/ 4 h 109"/>
                  <a:gd name="T12" fmla="*/ 4 w 56"/>
                  <a:gd name="T13" fmla="*/ 3 h 109"/>
                  <a:gd name="T14" fmla="*/ 4 w 56"/>
                  <a:gd name="T15" fmla="*/ 2 h 109"/>
                  <a:gd name="T16" fmla="*/ 4 w 56"/>
                  <a:gd name="T17" fmla="*/ 1 h 109"/>
                  <a:gd name="T18" fmla="*/ 3 w 56"/>
                  <a:gd name="T19" fmla="*/ 1 h 109"/>
                  <a:gd name="T20" fmla="*/ 2 w 56"/>
                  <a:gd name="T21" fmla="*/ 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109">
                    <a:moveTo>
                      <a:pt x="0" y="109"/>
                    </a:moveTo>
                    <a:lnTo>
                      <a:pt x="13" y="107"/>
                    </a:lnTo>
                    <a:lnTo>
                      <a:pt x="26" y="99"/>
                    </a:lnTo>
                    <a:lnTo>
                      <a:pt x="37" y="87"/>
                    </a:lnTo>
                    <a:lnTo>
                      <a:pt x="47" y="72"/>
                    </a:lnTo>
                    <a:lnTo>
                      <a:pt x="53" y="55"/>
                    </a:lnTo>
                    <a:lnTo>
                      <a:pt x="56" y="38"/>
                    </a:lnTo>
                    <a:lnTo>
                      <a:pt x="54" y="23"/>
                    </a:lnTo>
                    <a:lnTo>
                      <a:pt x="49" y="11"/>
                    </a:lnTo>
                    <a:lnTo>
                      <a:pt x="41" y="2"/>
                    </a:lnTo>
                    <a:lnTo>
                      <a:pt x="3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9" name="Line 172"/>
              <p:cNvSpPr>
                <a:spLocks noChangeShapeType="1"/>
              </p:cNvSpPr>
              <p:nvPr/>
            </p:nvSpPr>
            <p:spPr bwMode="auto">
              <a:xfrm flipH="1">
                <a:off x="704" y="1217"/>
                <a:ext cx="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0" name="Freeform 173"/>
              <p:cNvSpPr>
                <a:spLocks/>
              </p:cNvSpPr>
              <p:nvPr/>
            </p:nvSpPr>
            <p:spPr bwMode="auto">
              <a:xfrm>
                <a:off x="715" y="1217"/>
                <a:ext cx="14" cy="28"/>
              </a:xfrm>
              <a:custGeom>
                <a:avLst/>
                <a:gdLst>
                  <a:gd name="T0" fmla="*/ 2 w 27"/>
                  <a:gd name="T1" fmla="*/ 4 h 55"/>
                  <a:gd name="T2" fmla="*/ 2 w 27"/>
                  <a:gd name="T3" fmla="*/ 3 h 55"/>
                  <a:gd name="T4" fmla="*/ 2 w 27"/>
                  <a:gd name="T5" fmla="*/ 2 h 55"/>
                  <a:gd name="T6" fmla="*/ 2 w 27"/>
                  <a:gd name="T7" fmla="*/ 1 h 55"/>
                  <a:gd name="T8" fmla="*/ 1 w 27"/>
                  <a:gd name="T9" fmla="*/ 1 h 55"/>
                  <a:gd name="T10" fmla="*/ 0 w 27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5">
                    <a:moveTo>
                      <a:pt x="25" y="55"/>
                    </a:moveTo>
                    <a:lnTo>
                      <a:pt x="27" y="38"/>
                    </a:lnTo>
                    <a:lnTo>
                      <a:pt x="26" y="23"/>
                    </a:lnTo>
                    <a:lnTo>
                      <a:pt x="20" y="11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1" name="Line 174"/>
              <p:cNvSpPr>
                <a:spLocks noChangeShapeType="1"/>
              </p:cNvSpPr>
              <p:nvPr/>
            </p:nvSpPr>
            <p:spPr bwMode="auto">
              <a:xfrm flipH="1">
                <a:off x="725" y="1245"/>
                <a:ext cx="4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2" name="Freeform 175"/>
              <p:cNvSpPr>
                <a:spLocks/>
              </p:cNvSpPr>
              <p:nvPr/>
            </p:nvSpPr>
            <p:spPr bwMode="auto">
              <a:xfrm>
                <a:off x="697" y="1256"/>
                <a:ext cx="28" cy="28"/>
              </a:xfrm>
              <a:custGeom>
                <a:avLst/>
                <a:gdLst>
                  <a:gd name="T0" fmla="*/ 0 w 53"/>
                  <a:gd name="T1" fmla="*/ 4 h 55"/>
                  <a:gd name="T2" fmla="*/ 1 w 53"/>
                  <a:gd name="T3" fmla="*/ 4 h 55"/>
                  <a:gd name="T4" fmla="*/ 2 w 53"/>
                  <a:gd name="T5" fmla="*/ 3 h 55"/>
                  <a:gd name="T6" fmla="*/ 3 w 53"/>
                  <a:gd name="T7" fmla="*/ 2 h 55"/>
                  <a:gd name="T8" fmla="*/ 4 w 53"/>
                  <a:gd name="T9" fmla="*/ 2 h 55"/>
                  <a:gd name="T10" fmla="*/ 4 w 53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lnTo>
                      <a:pt x="13" y="52"/>
                    </a:lnTo>
                    <a:lnTo>
                      <a:pt x="25" y="45"/>
                    </a:lnTo>
                    <a:lnTo>
                      <a:pt x="37" y="32"/>
                    </a:lnTo>
                    <a:lnTo>
                      <a:pt x="47" y="17"/>
                    </a:lnTo>
                    <a:lnTo>
                      <a:pt x="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3" name="Line 176"/>
              <p:cNvSpPr>
                <a:spLocks noChangeShapeType="1"/>
              </p:cNvSpPr>
              <p:nvPr/>
            </p:nvSpPr>
            <p:spPr bwMode="auto">
              <a:xfrm flipH="1">
                <a:off x="679" y="1284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14" name="Line 177"/>
              <p:cNvSpPr>
                <a:spLocks noChangeShapeType="1"/>
              </p:cNvSpPr>
              <p:nvPr/>
            </p:nvSpPr>
            <p:spPr bwMode="auto">
              <a:xfrm flipV="1">
                <a:off x="771" y="1160"/>
                <a:ext cx="11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4" name="Group 178"/>
            <p:cNvGrpSpPr>
              <a:grpSpLocks/>
            </p:cNvGrpSpPr>
            <p:nvPr/>
          </p:nvGrpSpPr>
          <p:grpSpPr bwMode="auto">
            <a:xfrm>
              <a:off x="1836" y="1242"/>
              <a:ext cx="170" cy="180"/>
              <a:chOff x="1836" y="1242"/>
              <a:chExt cx="170" cy="180"/>
            </a:xfrm>
          </p:grpSpPr>
          <p:sp>
            <p:nvSpPr>
              <p:cNvPr id="97402" name="Freeform 179"/>
              <p:cNvSpPr>
                <a:spLocks/>
              </p:cNvSpPr>
              <p:nvPr/>
            </p:nvSpPr>
            <p:spPr bwMode="auto">
              <a:xfrm>
                <a:off x="1953" y="1242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1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1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6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5" y="5"/>
                    </a:lnTo>
                    <a:lnTo>
                      <a:pt x="54" y="0"/>
                    </a:lnTo>
                    <a:lnTo>
                      <a:pt x="33" y="5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6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3" y="106"/>
                    </a:lnTo>
                    <a:lnTo>
                      <a:pt x="54" y="110"/>
                    </a:lnTo>
                    <a:lnTo>
                      <a:pt x="75" y="106"/>
                    </a:lnTo>
                    <a:lnTo>
                      <a:pt x="93" y="94"/>
                    </a:lnTo>
                    <a:lnTo>
                      <a:pt x="104" y="76"/>
                    </a:lnTo>
                    <a:lnTo>
                      <a:pt x="109" y="5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3" name="Freeform 180"/>
              <p:cNvSpPr>
                <a:spLocks/>
              </p:cNvSpPr>
              <p:nvPr/>
            </p:nvSpPr>
            <p:spPr bwMode="auto">
              <a:xfrm>
                <a:off x="1836" y="1298"/>
                <a:ext cx="50" cy="99"/>
              </a:xfrm>
              <a:custGeom>
                <a:avLst/>
                <a:gdLst>
                  <a:gd name="T0" fmla="*/ 7 w 95"/>
                  <a:gd name="T1" fmla="*/ 0 h 192"/>
                  <a:gd name="T2" fmla="*/ 0 w 95"/>
                  <a:gd name="T3" fmla="*/ 13 h 192"/>
                  <a:gd name="T4" fmla="*/ 7 w 95"/>
                  <a:gd name="T5" fmla="*/ 1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92">
                    <a:moveTo>
                      <a:pt x="89" y="0"/>
                    </a:moveTo>
                    <a:lnTo>
                      <a:pt x="0" y="192"/>
                    </a:lnTo>
                    <a:lnTo>
                      <a:pt x="95" y="1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4" name="Line 181"/>
              <p:cNvSpPr>
                <a:spLocks noChangeShapeType="1"/>
              </p:cNvSpPr>
              <p:nvPr/>
            </p:nvSpPr>
            <p:spPr bwMode="auto">
              <a:xfrm flipH="1">
                <a:off x="1865" y="1369"/>
                <a:ext cx="14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5" name="Line 182"/>
              <p:cNvSpPr>
                <a:spLocks noChangeShapeType="1"/>
              </p:cNvSpPr>
              <p:nvPr/>
            </p:nvSpPr>
            <p:spPr bwMode="auto">
              <a:xfrm flipV="1">
                <a:off x="1932" y="1298"/>
                <a:ext cx="14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5" name="Group 183"/>
            <p:cNvGrpSpPr>
              <a:grpSpLocks/>
            </p:cNvGrpSpPr>
            <p:nvPr/>
          </p:nvGrpSpPr>
          <p:grpSpPr bwMode="auto">
            <a:xfrm>
              <a:off x="1093" y="3659"/>
              <a:ext cx="60" cy="212"/>
              <a:chOff x="1093" y="3659"/>
              <a:chExt cx="60" cy="212"/>
            </a:xfrm>
          </p:grpSpPr>
          <p:sp>
            <p:nvSpPr>
              <p:cNvPr id="97400" name="Freeform 184"/>
              <p:cNvSpPr>
                <a:spLocks/>
              </p:cNvSpPr>
              <p:nvPr/>
            </p:nvSpPr>
            <p:spPr bwMode="auto">
              <a:xfrm>
                <a:off x="1115" y="3726"/>
                <a:ext cx="38" cy="145"/>
              </a:xfrm>
              <a:custGeom>
                <a:avLst/>
                <a:gdLst>
                  <a:gd name="T0" fmla="*/ 0 w 77"/>
                  <a:gd name="T1" fmla="*/ 19 h 286"/>
                  <a:gd name="T2" fmla="*/ 4 w 77"/>
                  <a:gd name="T3" fmla="*/ 0 h 286"/>
                  <a:gd name="T4" fmla="*/ 1 w 77"/>
                  <a:gd name="T5" fmla="*/ 4 h 2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286">
                    <a:moveTo>
                      <a:pt x="0" y="286"/>
                    </a:moveTo>
                    <a:lnTo>
                      <a:pt x="77" y="0"/>
                    </a:lnTo>
                    <a:lnTo>
                      <a:pt x="16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401" name="Freeform 185"/>
              <p:cNvSpPr>
                <a:spLocks/>
              </p:cNvSpPr>
              <p:nvPr/>
            </p:nvSpPr>
            <p:spPr bwMode="auto">
              <a:xfrm>
                <a:off x="1093" y="3659"/>
                <a:ext cx="53" cy="56"/>
              </a:xfrm>
              <a:custGeom>
                <a:avLst/>
                <a:gdLst>
                  <a:gd name="T0" fmla="*/ 6 w 109"/>
                  <a:gd name="T1" fmla="*/ 4 h 110"/>
                  <a:gd name="T2" fmla="*/ 6 w 109"/>
                  <a:gd name="T3" fmla="*/ 3 h 110"/>
                  <a:gd name="T4" fmla="*/ 5 w 109"/>
                  <a:gd name="T5" fmla="*/ 1 h 110"/>
                  <a:gd name="T6" fmla="*/ 4 w 109"/>
                  <a:gd name="T7" fmla="*/ 1 h 110"/>
                  <a:gd name="T8" fmla="*/ 3 w 109"/>
                  <a:gd name="T9" fmla="*/ 0 h 110"/>
                  <a:gd name="T10" fmla="*/ 2 w 109"/>
                  <a:gd name="T11" fmla="*/ 1 h 110"/>
                  <a:gd name="T12" fmla="*/ 0 w 109"/>
                  <a:gd name="T13" fmla="*/ 1 h 110"/>
                  <a:gd name="T14" fmla="*/ 0 w 109"/>
                  <a:gd name="T15" fmla="*/ 3 h 110"/>
                  <a:gd name="T16" fmla="*/ 0 w 109"/>
                  <a:gd name="T17" fmla="*/ 4 h 110"/>
                  <a:gd name="T18" fmla="*/ 0 w 109"/>
                  <a:gd name="T19" fmla="*/ 5 h 110"/>
                  <a:gd name="T20" fmla="*/ 0 w 109"/>
                  <a:gd name="T21" fmla="*/ 6 h 110"/>
                  <a:gd name="T22" fmla="*/ 2 w 109"/>
                  <a:gd name="T23" fmla="*/ 7 h 110"/>
                  <a:gd name="T24" fmla="*/ 3 w 109"/>
                  <a:gd name="T25" fmla="*/ 8 h 110"/>
                  <a:gd name="T26" fmla="*/ 4 w 109"/>
                  <a:gd name="T27" fmla="*/ 7 h 110"/>
                  <a:gd name="T28" fmla="*/ 5 w 109"/>
                  <a:gd name="T29" fmla="*/ 6 h 110"/>
                  <a:gd name="T30" fmla="*/ 6 w 109"/>
                  <a:gd name="T31" fmla="*/ 5 h 110"/>
                  <a:gd name="T32" fmla="*/ 6 w 109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4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5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5" y="94"/>
                    </a:lnTo>
                    <a:lnTo>
                      <a:pt x="34" y="105"/>
                    </a:lnTo>
                    <a:lnTo>
                      <a:pt x="54" y="110"/>
                    </a:lnTo>
                    <a:lnTo>
                      <a:pt x="75" y="105"/>
                    </a:lnTo>
                    <a:lnTo>
                      <a:pt x="93" y="94"/>
                    </a:lnTo>
                    <a:lnTo>
                      <a:pt x="105" y="75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7296" name="Line 186"/>
            <p:cNvSpPr>
              <a:spLocks noChangeShapeType="1"/>
            </p:cNvSpPr>
            <p:nvPr/>
          </p:nvSpPr>
          <p:spPr bwMode="auto">
            <a:xfrm>
              <a:off x="1118" y="814"/>
              <a:ext cx="0" cy="1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7297" name="Group 187"/>
            <p:cNvGrpSpPr>
              <a:grpSpLocks/>
            </p:cNvGrpSpPr>
            <p:nvPr/>
          </p:nvGrpSpPr>
          <p:grpSpPr bwMode="auto">
            <a:xfrm>
              <a:off x="1093" y="976"/>
              <a:ext cx="71" cy="202"/>
              <a:chOff x="1093" y="976"/>
              <a:chExt cx="71" cy="202"/>
            </a:xfrm>
          </p:grpSpPr>
          <p:sp>
            <p:nvSpPr>
              <p:cNvPr id="97397" name="Freeform 188"/>
              <p:cNvSpPr>
                <a:spLocks/>
              </p:cNvSpPr>
              <p:nvPr/>
            </p:nvSpPr>
            <p:spPr bwMode="auto">
              <a:xfrm>
                <a:off x="1093" y="976"/>
                <a:ext cx="53" cy="57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0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6 h 109"/>
                  <a:gd name="T20" fmla="*/ 0 w 109"/>
                  <a:gd name="T21" fmla="*/ 7 h 109"/>
                  <a:gd name="T22" fmla="*/ 2 w 109"/>
                  <a:gd name="T23" fmla="*/ 8 h 109"/>
                  <a:gd name="T24" fmla="*/ 3 w 109"/>
                  <a:gd name="T25" fmla="*/ 8 h 109"/>
                  <a:gd name="T26" fmla="*/ 4 w 109"/>
                  <a:gd name="T27" fmla="*/ 8 h 109"/>
                  <a:gd name="T28" fmla="*/ 5 w 109"/>
                  <a:gd name="T29" fmla="*/ 7 h 109"/>
                  <a:gd name="T30" fmla="*/ 6 w 109"/>
                  <a:gd name="T31" fmla="*/ 6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3"/>
                    </a:lnTo>
                    <a:lnTo>
                      <a:pt x="93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5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5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5" y="105"/>
                    </a:lnTo>
                    <a:lnTo>
                      <a:pt x="93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8" name="Freeform 189"/>
              <p:cNvSpPr>
                <a:spLocks/>
              </p:cNvSpPr>
              <p:nvPr/>
            </p:nvSpPr>
            <p:spPr bwMode="auto">
              <a:xfrm>
                <a:off x="1097" y="1054"/>
                <a:ext cx="32" cy="124"/>
              </a:xfrm>
              <a:custGeom>
                <a:avLst/>
                <a:gdLst>
                  <a:gd name="T0" fmla="*/ 0 w 66"/>
                  <a:gd name="T1" fmla="*/ 16 h 244"/>
                  <a:gd name="T2" fmla="*/ 4 w 66"/>
                  <a:gd name="T3" fmla="*/ 0 h 244"/>
                  <a:gd name="T4" fmla="*/ 0 w 66"/>
                  <a:gd name="T5" fmla="*/ 4 h 2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4">
                    <a:moveTo>
                      <a:pt x="0" y="244"/>
                    </a:moveTo>
                    <a:lnTo>
                      <a:pt x="66" y="0"/>
                    </a:lnTo>
                    <a:lnTo>
                      <a:pt x="14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9" name="Line 190"/>
              <p:cNvSpPr>
                <a:spLocks noChangeShapeType="1"/>
              </p:cNvSpPr>
              <p:nvPr/>
            </p:nvSpPr>
            <p:spPr bwMode="auto">
              <a:xfrm flipV="1">
                <a:off x="1150" y="1054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8" name="Group 191"/>
            <p:cNvGrpSpPr>
              <a:grpSpLocks/>
            </p:cNvGrpSpPr>
            <p:nvPr/>
          </p:nvGrpSpPr>
          <p:grpSpPr bwMode="auto">
            <a:xfrm>
              <a:off x="1585" y="3078"/>
              <a:ext cx="106" cy="213"/>
              <a:chOff x="1585" y="3078"/>
              <a:chExt cx="106" cy="213"/>
            </a:xfrm>
          </p:grpSpPr>
          <p:sp>
            <p:nvSpPr>
              <p:cNvPr id="97395" name="Freeform 192"/>
              <p:cNvSpPr>
                <a:spLocks/>
              </p:cNvSpPr>
              <p:nvPr/>
            </p:nvSpPr>
            <p:spPr bwMode="auto">
              <a:xfrm>
                <a:off x="1585" y="3078"/>
                <a:ext cx="57" cy="57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6 h 109"/>
                  <a:gd name="T20" fmla="*/ 1 w 109"/>
                  <a:gd name="T21" fmla="*/ 7 h 109"/>
                  <a:gd name="T22" fmla="*/ 3 w 109"/>
                  <a:gd name="T23" fmla="*/ 8 h 109"/>
                  <a:gd name="T24" fmla="*/ 4 w 109"/>
                  <a:gd name="T25" fmla="*/ 8 h 109"/>
                  <a:gd name="T26" fmla="*/ 5 w 109"/>
                  <a:gd name="T27" fmla="*/ 8 h 109"/>
                  <a:gd name="T28" fmla="*/ 7 w 109"/>
                  <a:gd name="T29" fmla="*/ 7 h 109"/>
                  <a:gd name="T30" fmla="*/ 8 w 109"/>
                  <a:gd name="T31" fmla="*/ 6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4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6" name="Freeform 193"/>
              <p:cNvSpPr>
                <a:spLocks/>
              </p:cNvSpPr>
              <p:nvPr/>
            </p:nvSpPr>
            <p:spPr bwMode="auto">
              <a:xfrm>
                <a:off x="1614" y="3146"/>
                <a:ext cx="77" cy="145"/>
              </a:xfrm>
              <a:custGeom>
                <a:avLst/>
                <a:gdLst>
                  <a:gd name="T0" fmla="*/ 0 w 156"/>
                  <a:gd name="T1" fmla="*/ 19 h 286"/>
                  <a:gd name="T2" fmla="*/ 2 w 156"/>
                  <a:gd name="T3" fmla="*/ 19 h 286"/>
                  <a:gd name="T4" fmla="*/ 3 w 156"/>
                  <a:gd name="T5" fmla="*/ 19 h 286"/>
                  <a:gd name="T6" fmla="*/ 4 w 156"/>
                  <a:gd name="T7" fmla="*/ 18 h 286"/>
                  <a:gd name="T8" fmla="*/ 5 w 156"/>
                  <a:gd name="T9" fmla="*/ 17 h 286"/>
                  <a:gd name="T10" fmla="*/ 6 w 156"/>
                  <a:gd name="T11" fmla="*/ 16 h 286"/>
                  <a:gd name="T12" fmla="*/ 6 w 156"/>
                  <a:gd name="T13" fmla="*/ 15 h 286"/>
                  <a:gd name="T14" fmla="*/ 7 w 156"/>
                  <a:gd name="T15" fmla="*/ 13 h 286"/>
                  <a:gd name="T16" fmla="*/ 7 w 156"/>
                  <a:gd name="T17" fmla="*/ 11 h 286"/>
                  <a:gd name="T18" fmla="*/ 7 w 156"/>
                  <a:gd name="T19" fmla="*/ 10 h 286"/>
                  <a:gd name="T20" fmla="*/ 6 w 156"/>
                  <a:gd name="T21" fmla="*/ 9 h 286"/>
                  <a:gd name="T22" fmla="*/ 6 w 156"/>
                  <a:gd name="T23" fmla="*/ 9 h 286"/>
                  <a:gd name="T24" fmla="*/ 5 w 156"/>
                  <a:gd name="T25" fmla="*/ 8 h 286"/>
                  <a:gd name="T26" fmla="*/ 2 w 156"/>
                  <a:gd name="T27" fmla="*/ 8 h 286"/>
                  <a:gd name="T28" fmla="*/ 4 w 156"/>
                  <a:gd name="T29" fmla="*/ 0 h 286"/>
                  <a:gd name="T30" fmla="*/ 9 w 156"/>
                  <a:gd name="T31" fmla="*/ 0 h 2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6" h="286">
                    <a:moveTo>
                      <a:pt x="0" y="286"/>
                    </a:moveTo>
                    <a:lnTo>
                      <a:pt x="45" y="286"/>
                    </a:lnTo>
                    <a:lnTo>
                      <a:pt x="60" y="283"/>
                    </a:lnTo>
                    <a:lnTo>
                      <a:pt x="75" y="274"/>
                    </a:lnTo>
                    <a:lnTo>
                      <a:pt x="89" y="260"/>
                    </a:lnTo>
                    <a:lnTo>
                      <a:pt x="99" y="242"/>
                    </a:lnTo>
                    <a:lnTo>
                      <a:pt x="107" y="223"/>
                    </a:lnTo>
                    <a:lnTo>
                      <a:pt x="115" y="191"/>
                    </a:lnTo>
                    <a:lnTo>
                      <a:pt x="118" y="171"/>
                    </a:lnTo>
                    <a:lnTo>
                      <a:pt x="116" y="153"/>
                    </a:lnTo>
                    <a:lnTo>
                      <a:pt x="111" y="140"/>
                    </a:lnTo>
                    <a:lnTo>
                      <a:pt x="100" y="130"/>
                    </a:lnTo>
                    <a:lnTo>
                      <a:pt x="88" y="127"/>
                    </a:lnTo>
                    <a:lnTo>
                      <a:pt x="43" y="127"/>
                    </a:lnTo>
                    <a:lnTo>
                      <a:pt x="77" y="0"/>
                    </a:lnTo>
                    <a:lnTo>
                      <a:pt x="15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299" name="Group 194"/>
            <p:cNvGrpSpPr>
              <a:grpSpLocks/>
            </p:cNvGrpSpPr>
            <p:nvPr/>
          </p:nvGrpSpPr>
          <p:grpSpPr bwMode="auto">
            <a:xfrm>
              <a:off x="743" y="3078"/>
              <a:ext cx="156" cy="238"/>
              <a:chOff x="743" y="3078"/>
              <a:chExt cx="156" cy="238"/>
            </a:xfrm>
          </p:grpSpPr>
          <p:sp>
            <p:nvSpPr>
              <p:cNvPr id="97391" name="Freeform 195"/>
              <p:cNvSpPr>
                <a:spLocks/>
              </p:cNvSpPr>
              <p:nvPr/>
            </p:nvSpPr>
            <p:spPr bwMode="auto">
              <a:xfrm>
                <a:off x="842" y="3078"/>
                <a:ext cx="57" cy="57"/>
              </a:xfrm>
              <a:custGeom>
                <a:avLst/>
                <a:gdLst>
                  <a:gd name="T0" fmla="*/ 8 w 108"/>
                  <a:gd name="T1" fmla="*/ 4 h 109"/>
                  <a:gd name="T2" fmla="*/ 8 w 108"/>
                  <a:gd name="T3" fmla="*/ 3 h 109"/>
                  <a:gd name="T4" fmla="*/ 7 w 108"/>
                  <a:gd name="T5" fmla="*/ 1 h 109"/>
                  <a:gd name="T6" fmla="*/ 6 w 108"/>
                  <a:gd name="T7" fmla="*/ 1 h 109"/>
                  <a:gd name="T8" fmla="*/ 4 w 108"/>
                  <a:gd name="T9" fmla="*/ 0 h 109"/>
                  <a:gd name="T10" fmla="*/ 3 w 108"/>
                  <a:gd name="T11" fmla="*/ 1 h 109"/>
                  <a:gd name="T12" fmla="*/ 1 w 108"/>
                  <a:gd name="T13" fmla="*/ 1 h 109"/>
                  <a:gd name="T14" fmla="*/ 1 w 108"/>
                  <a:gd name="T15" fmla="*/ 3 h 109"/>
                  <a:gd name="T16" fmla="*/ 0 w 108"/>
                  <a:gd name="T17" fmla="*/ 4 h 109"/>
                  <a:gd name="T18" fmla="*/ 1 w 108"/>
                  <a:gd name="T19" fmla="*/ 6 h 109"/>
                  <a:gd name="T20" fmla="*/ 1 w 108"/>
                  <a:gd name="T21" fmla="*/ 7 h 109"/>
                  <a:gd name="T22" fmla="*/ 3 w 108"/>
                  <a:gd name="T23" fmla="*/ 8 h 109"/>
                  <a:gd name="T24" fmla="*/ 4 w 108"/>
                  <a:gd name="T25" fmla="*/ 8 h 109"/>
                  <a:gd name="T26" fmla="*/ 6 w 108"/>
                  <a:gd name="T27" fmla="*/ 8 h 109"/>
                  <a:gd name="T28" fmla="*/ 7 w 108"/>
                  <a:gd name="T29" fmla="*/ 7 h 109"/>
                  <a:gd name="T30" fmla="*/ 8 w 108"/>
                  <a:gd name="T31" fmla="*/ 6 h 109"/>
                  <a:gd name="T32" fmla="*/ 8 w 108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09">
                    <a:moveTo>
                      <a:pt x="108" y="54"/>
                    </a:moveTo>
                    <a:lnTo>
                      <a:pt x="104" y="33"/>
                    </a:lnTo>
                    <a:lnTo>
                      <a:pt x="92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5" y="104"/>
                    </a:lnTo>
                    <a:lnTo>
                      <a:pt x="92" y="93"/>
                    </a:lnTo>
                    <a:lnTo>
                      <a:pt x="104" y="76"/>
                    </a:lnTo>
                    <a:lnTo>
                      <a:pt x="108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2" name="Freeform 196"/>
              <p:cNvSpPr>
                <a:spLocks/>
              </p:cNvSpPr>
              <p:nvPr/>
            </p:nvSpPr>
            <p:spPr bwMode="auto">
              <a:xfrm>
                <a:off x="775" y="3170"/>
                <a:ext cx="28" cy="25"/>
              </a:xfrm>
              <a:custGeom>
                <a:avLst/>
                <a:gdLst>
                  <a:gd name="T0" fmla="*/ 3 w 58"/>
                  <a:gd name="T1" fmla="*/ 0 h 48"/>
                  <a:gd name="T2" fmla="*/ 2 w 58"/>
                  <a:gd name="T3" fmla="*/ 1 h 48"/>
                  <a:gd name="T4" fmla="*/ 1 w 58"/>
                  <a:gd name="T5" fmla="*/ 1 h 48"/>
                  <a:gd name="T6" fmla="*/ 0 w 58"/>
                  <a:gd name="T7" fmla="*/ 2 h 48"/>
                  <a:gd name="T8" fmla="*/ 0 w 58"/>
                  <a:gd name="T9" fmla="*/ 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48">
                    <a:moveTo>
                      <a:pt x="58" y="0"/>
                    </a:moveTo>
                    <a:lnTo>
                      <a:pt x="42" y="3"/>
                    </a:lnTo>
                    <a:lnTo>
                      <a:pt x="26" y="13"/>
                    </a:lnTo>
                    <a:lnTo>
                      <a:pt x="12" y="29"/>
                    </a:lnTo>
                    <a:lnTo>
                      <a:pt x="0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3" name="Freeform 197"/>
              <p:cNvSpPr>
                <a:spLocks/>
              </p:cNvSpPr>
              <p:nvPr/>
            </p:nvSpPr>
            <p:spPr bwMode="auto">
              <a:xfrm>
                <a:off x="803" y="3170"/>
                <a:ext cx="18" cy="50"/>
              </a:xfrm>
              <a:custGeom>
                <a:avLst/>
                <a:gdLst>
                  <a:gd name="T0" fmla="*/ 1 w 30"/>
                  <a:gd name="T1" fmla="*/ 7 h 97"/>
                  <a:gd name="T2" fmla="*/ 3 w 30"/>
                  <a:gd name="T3" fmla="*/ 6 h 97"/>
                  <a:gd name="T4" fmla="*/ 4 w 30"/>
                  <a:gd name="T5" fmla="*/ 4 h 97"/>
                  <a:gd name="T6" fmla="*/ 4 w 30"/>
                  <a:gd name="T7" fmla="*/ 3 h 97"/>
                  <a:gd name="T8" fmla="*/ 4 w 30"/>
                  <a:gd name="T9" fmla="*/ 2 h 97"/>
                  <a:gd name="T10" fmla="*/ 3 w 30"/>
                  <a:gd name="T11" fmla="*/ 1 h 97"/>
                  <a:gd name="T12" fmla="*/ 1 w 30"/>
                  <a:gd name="T13" fmla="*/ 1 h 97"/>
                  <a:gd name="T14" fmla="*/ 0 w 3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97">
                    <a:moveTo>
                      <a:pt x="12" y="97"/>
                    </a:moveTo>
                    <a:lnTo>
                      <a:pt x="21" y="80"/>
                    </a:lnTo>
                    <a:lnTo>
                      <a:pt x="28" y="61"/>
                    </a:lnTo>
                    <a:lnTo>
                      <a:pt x="30" y="42"/>
                    </a:lnTo>
                    <a:lnTo>
                      <a:pt x="28" y="25"/>
                    </a:lnTo>
                    <a:lnTo>
                      <a:pt x="22" y="12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4" name="Freeform 198"/>
              <p:cNvSpPr>
                <a:spLocks/>
              </p:cNvSpPr>
              <p:nvPr/>
            </p:nvSpPr>
            <p:spPr bwMode="auto">
              <a:xfrm>
                <a:off x="743" y="3220"/>
                <a:ext cx="67" cy="96"/>
              </a:xfrm>
              <a:custGeom>
                <a:avLst/>
                <a:gdLst>
                  <a:gd name="T0" fmla="*/ 9 w 133"/>
                  <a:gd name="T1" fmla="*/ 0 h 190"/>
                  <a:gd name="T2" fmla="*/ 0 w 133"/>
                  <a:gd name="T3" fmla="*/ 13 h 190"/>
                  <a:gd name="T4" fmla="*/ 6 w 133"/>
                  <a:gd name="T5" fmla="*/ 13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190">
                    <a:moveTo>
                      <a:pt x="133" y="0"/>
                    </a:moveTo>
                    <a:lnTo>
                      <a:pt x="0" y="190"/>
                    </a:lnTo>
                    <a:lnTo>
                      <a:pt x="88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0" name="Group 199"/>
            <p:cNvGrpSpPr>
              <a:grpSpLocks/>
            </p:cNvGrpSpPr>
            <p:nvPr/>
          </p:nvGrpSpPr>
          <p:grpSpPr bwMode="auto">
            <a:xfrm>
              <a:off x="842" y="707"/>
              <a:ext cx="131" cy="202"/>
              <a:chOff x="842" y="707"/>
              <a:chExt cx="131" cy="202"/>
            </a:xfrm>
          </p:grpSpPr>
          <p:sp>
            <p:nvSpPr>
              <p:cNvPr id="97386" name="Freeform 200"/>
              <p:cNvSpPr>
                <a:spLocks/>
              </p:cNvSpPr>
              <p:nvPr/>
            </p:nvSpPr>
            <p:spPr bwMode="auto">
              <a:xfrm>
                <a:off x="842" y="856"/>
                <a:ext cx="57" cy="53"/>
              </a:xfrm>
              <a:custGeom>
                <a:avLst/>
                <a:gdLst>
                  <a:gd name="T0" fmla="*/ 8 w 108"/>
                  <a:gd name="T1" fmla="*/ 3 h 108"/>
                  <a:gd name="T2" fmla="*/ 8 w 108"/>
                  <a:gd name="T3" fmla="*/ 2 h 108"/>
                  <a:gd name="T4" fmla="*/ 7 w 108"/>
                  <a:gd name="T5" fmla="*/ 1 h 108"/>
                  <a:gd name="T6" fmla="*/ 6 w 108"/>
                  <a:gd name="T7" fmla="*/ 0 h 108"/>
                  <a:gd name="T8" fmla="*/ 4 w 108"/>
                  <a:gd name="T9" fmla="*/ 0 h 108"/>
                  <a:gd name="T10" fmla="*/ 3 w 108"/>
                  <a:gd name="T11" fmla="*/ 0 h 108"/>
                  <a:gd name="T12" fmla="*/ 1 w 108"/>
                  <a:gd name="T13" fmla="*/ 1 h 108"/>
                  <a:gd name="T14" fmla="*/ 1 w 108"/>
                  <a:gd name="T15" fmla="*/ 2 h 108"/>
                  <a:gd name="T16" fmla="*/ 0 w 108"/>
                  <a:gd name="T17" fmla="*/ 3 h 108"/>
                  <a:gd name="T18" fmla="*/ 1 w 108"/>
                  <a:gd name="T19" fmla="*/ 4 h 108"/>
                  <a:gd name="T20" fmla="*/ 1 w 108"/>
                  <a:gd name="T21" fmla="*/ 5 h 108"/>
                  <a:gd name="T22" fmla="*/ 3 w 108"/>
                  <a:gd name="T23" fmla="*/ 6 h 108"/>
                  <a:gd name="T24" fmla="*/ 4 w 108"/>
                  <a:gd name="T25" fmla="*/ 6 h 108"/>
                  <a:gd name="T26" fmla="*/ 6 w 108"/>
                  <a:gd name="T27" fmla="*/ 6 h 108"/>
                  <a:gd name="T28" fmla="*/ 7 w 108"/>
                  <a:gd name="T29" fmla="*/ 5 h 108"/>
                  <a:gd name="T30" fmla="*/ 8 w 108"/>
                  <a:gd name="T31" fmla="*/ 4 h 108"/>
                  <a:gd name="T32" fmla="*/ 8 w 108"/>
                  <a:gd name="T33" fmla="*/ 3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8" h="108">
                    <a:moveTo>
                      <a:pt x="108" y="54"/>
                    </a:moveTo>
                    <a:lnTo>
                      <a:pt x="104" y="34"/>
                    </a:lnTo>
                    <a:lnTo>
                      <a:pt x="92" y="16"/>
                    </a:lnTo>
                    <a:lnTo>
                      <a:pt x="75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6" y="92"/>
                    </a:lnTo>
                    <a:lnTo>
                      <a:pt x="33" y="105"/>
                    </a:lnTo>
                    <a:lnTo>
                      <a:pt x="54" y="108"/>
                    </a:lnTo>
                    <a:lnTo>
                      <a:pt x="75" y="105"/>
                    </a:lnTo>
                    <a:lnTo>
                      <a:pt x="92" y="92"/>
                    </a:lnTo>
                    <a:lnTo>
                      <a:pt x="104" y="75"/>
                    </a:lnTo>
                    <a:lnTo>
                      <a:pt x="108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7" name="Freeform 201"/>
              <p:cNvSpPr>
                <a:spLocks/>
              </p:cNvSpPr>
              <p:nvPr/>
            </p:nvSpPr>
            <p:spPr bwMode="auto">
              <a:xfrm>
                <a:off x="895" y="707"/>
                <a:ext cx="25" cy="18"/>
              </a:xfrm>
              <a:custGeom>
                <a:avLst/>
                <a:gdLst>
                  <a:gd name="T0" fmla="*/ 4 w 49"/>
                  <a:gd name="T1" fmla="*/ 0 h 40"/>
                  <a:gd name="T2" fmla="*/ 3 w 49"/>
                  <a:gd name="T3" fmla="*/ 0 h 40"/>
                  <a:gd name="T4" fmla="*/ 2 w 49"/>
                  <a:gd name="T5" fmla="*/ 0 h 40"/>
                  <a:gd name="T6" fmla="*/ 1 w 49"/>
                  <a:gd name="T7" fmla="*/ 1 h 40"/>
                  <a:gd name="T8" fmla="*/ 0 w 49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0">
                    <a:moveTo>
                      <a:pt x="49" y="0"/>
                    </a:moveTo>
                    <a:lnTo>
                      <a:pt x="35" y="2"/>
                    </a:lnTo>
                    <a:lnTo>
                      <a:pt x="21" y="10"/>
                    </a:lnTo>
                    <a:lnTo>
                      <a:pt x="9" y="24"/>
                    </a:lnTo>
                    <a:lnTo>
                      <a:pt x="0" y="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8" name="Freeform 202"/>
              <p:cNvSpPr>
                <a:spLocks/>
              </p:cNvSpPr>
              <p:nvPr/>
            </p:nvSpPr>
            <p:spPr bwMode="auto">
              <a:xfrm>
                <a:off x="920" y="707"/>
                <a:ext cx="11" cy="39"/>
              </a:xfrm>
              <a:custGeom>
                <a:avLst/>
                <a:gdLst>
                  <a:gd name="T0" fmla="*/ 0 w 25"/>
                  <a:gd name="T1" fmla="*/ 4 h 83"/>
                  <a:gd name="T2" fmla="*/ 1 w 25"/>
                  <a:gd name="T3" fmla="*/ 3 h 83"/>
                  <a:gd name="T4" fmla="*/ 1 w 25"/>
                  <a:gd name="T5" fmla="*/ 2 h 83"/>
                  <a:gd name="T6" fmla="*/ 1 w 25"/>
                  <a:gd name="T7" fmla="*/ 2 h 83"/>
                  <a:gd name="T8" fmla="*/ 1 w 25"/>
                  <a:gd name="T9" fmla="*/ 1 h 83"/>
                  <a:gd name="T10" fmla="*/ 1 w 25"/>
                  <a:gd name="T11" fmla="*/ 0 h 83"/>
                  <a:gd name="T12" fmla="*/ 0 w 25"/>
                  <a:gd name="T13" fmla="*/ 0 h 83"/>
                  <a:gd name="T14" fmla="*/ 0 w 25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83">
                    <a:moveTo>
                      <a:pt x="9" y="83"/>
                    </a:moveTo>
                    <a:lnTo>
                      <a:pt x="18" y="68"/>
                    </a:lnTo>
                    <a:lnTo>
                      <a:pt x="23" y="51"/>
                    </a:lnTo>
                    <a:lnTo>
                      <a:pt x="25" y="35"/>
                    </a:lnTo>
                    <a:lnTo>
                      <a:pt x="24" y="20"/>
                    </a:lnTo>
                    <a:lnTo>
                      <a:pt x="19" y="9"/>
                    </a:ln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9" name="Freeform 203"/>
              <p:cNvSpPr>
                <a:spLocks/>
              </p:cNvSpPr>
              <p:nvPr/>
            </p:nvSpPr>
            <p:spPr bwMode="auto">
              <a:xfrm>
                <a:off x="867" y="746"/>
                <a:ext cx="56" cy="82"/>
              </a:xfrm>
              <a:custGeom>
                <a:avLst/>
                <a:gdLst>
                  <a:gd name="T0" fmla="*/ 7 w 114"/>
                  <a:gd name="T1" fmla="*/ 0 h 161"/>
                  <a:gd name="T2" fmla="*/ 0 w 114"/>
                  <a:gd name="T3" fmla="*/ 11 h 161"/>
                  <a:gd name="T4" fmla="*/ 4 w 114"/>
                  <a:gd name="T5" fmla="*/ 11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1">
                    <a:moveTo>
                      <a:pt x="114" y="0"/>
                    </a:moveTo>
                    <a:lnTo>
                      <a:pt x="0" y="161"/>
                    </a:lnTo>
                    <a:lnTo>
                      <a:pt x="77" y="1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90" name="Line 204"/>
              <p:cNvSpPr>
                <a:spLocks noChangeShapeType="1"/>
              </p:cNvSpPr>
              <p:nvPr/>
            </p:nvSpPr>
            <p:spPr bwMode="auto">
              <a:xfrm flipV="1">
                <a:off x="959" y="707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1" name="Group 205"/>
            <p:cNvGrpSpPr>
              <a:grpSpLocks/>
            </p:cNvGrpSpPr>
            <p:nvPr/>
          </p:nvGrpSpPr>
          <p:grpSpPr bwMode="auto">
            <a:xfrm>
              <a:off x="1585" y="697"/>
              <a:ext cx="181" cy="201"/>
              <a:chOff x="1585" y="697"/>
              <a:chExt cx="181" cy="201"/>
            </a:xfrm>
          </p:grpSpPr>
          <p:sp>
            <p:nvSpPr>
              <p:cNvPr id="97383" name="Freeform 206"/>
              <p:cNvSpPr>
                <a:spLocks/>
              </p:cNvSpPr>
              <p:nvPr/>
            </p:nvSpPr>
            <p:spPr bwMode="auto">
              <a:xfrm>
                <a:off x="1585" y="842"/>
                <a:ext cx="57" cy="56"/>
              </a:xfrm>
              <a:custGeom>
                <a:avLst/>
                <a:gdLst>
                  <a:gd name="T0" fmla="*/ 8 w 109"/>
                  <a:gd name="T1" fmla="*/ 4 h 109"/>
                  <a:gd name="T2" fmla="*/ 8 w 109"/>
                  <a:gd name="T3" fmla="*/ 3 h 109"/>
                  <a:gd name="T4" fmla="*/ 7 w 109"/>
                  <a:gd name="T5" fmla="*/ 1 h 109"/>
                  <a:gd name="T6" fmla="*/ 5 w 109"/>
                  <a:gd name="T7" fmla="*/ 1 h 109"/>
                  <a:gd name="T8" fmla="*/ 4 w 109"/>
                  <a:gd name="T9" fmla="*/ 0 h 109"/>
                  <a:gd name="T10" fmla="*/ 3 w 109"/>
                  <a:gd name="T11" fmla="*/ 1 h 109"/>
                  <a:gd name="T12" fmla="*/ 1 w 109"/>
                  <a:gd name="T13" fmla="*/ 1 h 109"/>
                  <a:gd name="T14" fmla="*/ 1 w 109"/>
                  <a:gd name="T15" fmla="*/ 3 h 109"/>
                  <a:gd name="T16" fmla="*/ 0 w 109"/>
                  <a:gd name="T17" fmla="*/ 4 h 109"/>
                  <a:gd name="T18" fmla="*/ 1 w 109"/>
                  <a:gd name="T19" fmla="*/ 5 h 109"/>
                  <a:gd name="T20" fmla="*/ 1 w 109"/>
                  <a:gd name="T21" fmla="*/ 7 h 109"/>
                  <a:gd name="T22" fmla="*/ 3 w 109"/>
                  <a:gd name="T23" fmla="*/ 7 h 109"/>
                  <a:gd name="T24" fmla="*/ 4 w 109"/>
                  <a:gd name="T25" fmla="*/ 8 h 109"/>
                  <a:gd name="T26" fmla="*/ 5 w 109"/>
                  <a:gd name="T27" fmla="*/ 7 h 109"/>
                  <a:gd name="T28" fmla="*/ 7 w 109"/>
                  <a:gd name="T29" fmla="*/ 7 h 109"/>
                  <a:gd name="T30" fmla="*/ 8 w 109"/>
                  <a:gd name="T31" fmla="*/ 5 h 109"/>
                  <a:gd name="T32" fmla="*/ 8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4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4" name="Freeform 207"/>
              <p:cNvSpPr>
                <a:spLocks/>
              </p:cNvSpPr>
              <p:nvPr/>
            </p:nvSpPr>
            <p:spPr bwMode="auto">
              <a:xfrm>
                <a:off x="1660" y="697"/>
                <a:ext cx="67" cy="124"/>
              </a:xfrm>
              <a:custGeom>
                <a:avLst/>
                <a:gdLst>
                  <a:gd name="T0" fmla="*/ 0 w 132"/>
                  <a:gd name="T1" fmla="*/ 16 h 246"/>
                  <a:gd name="T2" fmla="*/ 3 w 132"/>
                  <a:gd name="T3" fmla="*/ 16 h 246"/>
                  <a:gd name="T4" fmla="*/ 4 w 132"/>
                  <a:gd name="T5" fmla="*/ 16 h 246"/>
                  <a:gd name="T6" fmla="*/ 4 w 132"/>
                  <a:gd name="T7" fmla="*/ 15 h 246"/>
                  <a:gd name="T8" fmla="*/ 5 w 132"/>
                  <a:gd name="T9" fmla="*/ 15 h 246"/>
                  <a:gd name="T10" fmla="*/ 6 w 132"/>
                  <a:gd name="T11" fmla="*/ 14 h 246"/>
                  <a:gd name="T12" fmla="*/ 6 w 132"/>
                  <a:gd name="T13" fmla="*/ 13 h 246"/>
                  <a:gd name="T14" fmla="*/ 7 w 132"/>
                  <a:gd name="T15" fmla="*/ 11 h 246"/>
                  <a:gd name="T16" fmla="*/ 7 w 132"/>
                  <a:gd name="T17" fmla="*/ 10 h 246"/>
                  <a:gd name="T18" fmla="*/ 7 w 132"/>
                  <a:gd name="T19" fmla="*/ 9 h 246"/>
                  <a:gd name="T20" fmla="*/ 6 w 132"/>
                  <a:gd name="T21" fmla="*/ 8 h 246"/>
                  <a:gd name="T22" fmla="*/ 6 w 132"/>
                  <a:gd name="T23" fmla="*/ 7 h 246"/>
                  <a:gd name="T24" fmla="*/ 5 w 132"/>
                  <a:gd name="T25" fmla="*/ 7 h 246"/>
                  <a:gd name="T26" fmla="*/ 3 w 132"/>
                  <a:gd name="T27" fmla="*/ 7 h 246"/>
                  <a:gd name="T28" fmla="*/ 5 w 132"/>
                  <a:gd name="T29" fmla="*/ 0 h 246"/>
                  <a:gd name="T30" fmla="*/ 9 w 132"/>
                  <a:gd name="T31" fmla="*/ 0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246">
                    <a:moveTo>
                      <a:pt x="0" y="246"/>
                    </a:moveTo>
                    <a:lnTo>
                      <a:pt x="38" y="246"/>
                    </a:lnTo>
                    <a:lnTo>
                      <a:pt x="50" y="243"/>
                    </a:lnTo>
                    <a:lnTo>
                      <a:pt x="63" y="236"/>
                    </a:lnTo>
                    <a:lnTo>
                      <a:pt x="74" y="224"/>
                    </a:lnTo>
                    <a:lnTo>
                      <a:pt x="84" y="208"/>
                    </a:lnTo>
                    <a:lnTo>
                      <a:pt x="90" y="192"/>
                    </a:lnTo>
                    <a:lnTo>
                      <a:pt x="98" y="164"/>
                    </a:lnTo>
                    <a:lnTo>
                      <a:pt x="100" y="147"/>
                    </a:lnTo>
                    <a:lnTo>
                      <a:pt x="99" y="132"/>
                    </a:lnTo>
                    <a:lnTo>
                      <a:pt x="94" y="121"/>
                    </a:lnTo>
                    <a:lnTo>
                      <a:pt x="85" y="112"/>
                    </a:lnTo>
                    <a:lnTo>
                      <a:pt x="74" y="110"/>
                    </a:lnTo>
                    <a:lnTo>
                      <a:pt x="36" y="110"/>
                    </a:lnTo>
                    <a:lnTo>
                      <a:pt x="65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5" name="Line 208"/>
              <p:cNvSpPr>
                <a:spLocks noChangeShapeType="1"/>
              </p:cNvSpPr>
              <p:nvPr/>
            </p:nvSpPr>
            <p:spPr bwMode="auto">
              <a:xfrm flipV="1">
                <a:off x="1752" y="69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2" name="Group 209"/>
            <p:cNvGrpSpPr>
              <a:grpSpLocks/>
            </p:cNvGrpSpPr>
            <p:nvPr/>
          </p:nvGrpSpPr>
          <p:grpSpPr bwMode="auto">
            <a:xfrm>
              <a:off x="686" y="870"/>
              <a:ext cx="432" cy="241"/>
              <a:chOff x="686" y="870"/>
              <a:chExt cx="432" cy="241"/>
            </a:xfrm>
          </p:grpSpPr>
          <p:sp>
            <p:nvSpPr>
              <p:cNvPr id="97379" name="Freeform 210"/>
              <p:cNvSpPr>
                <a:spLocks/>
              </p:cNvSpPr>
              <p:nvPr/>
            </p:nvSpPr>
            <p:spPr bwMode="auto">
              <a:xfrm>
                <a:off x="870" y="870"/>
                <a:ext cx="248" cy="135"/>
              </a:xfrm>
              <a:custGeom>
                <a:avLst/>
                <a:gdLst>
                  <a:gd name="T0" fmla="*/ 32 w 492"/>
                  <a:gd name="T1" fmla="*/ 18 h 264"/>
                  <a:gd name="T2" fmla="*/ 29 w 492"/>
                  <a:gd name="T3" fmla="*/ 14 h 264"/>
                  <a:gd name="T4" fmla="*/ 26 w 492"/>
                  <a:gd name="T5" fmla="*/ 11 h 264"/>
                  <a:gd name="T6" fmla="*/ 24 w 492"/>
                  <a:gd name="T7" fmla="*/ 8 h 264"/>
                  <a:gd name="T8" fmla="*/ 21 w 492"/>
                  <a:gd name="T9" fmla="*/ 5 h 264"/>
                  <a:gd name="T10" fmla="*/ 18 w 492"/>
                  <a:gd name="T11" fmla="*/ 3 h 264"/>
                  <a:gd name="T12" fmla="*/ 15 w 492"/>
                  <a:gd name="T13" fmla="*/ 2 h 264"/>
                  <a:gd name="T14" fmla="*/ 12 w 492"/>
                  <a:gd name="T15" fmla="*/ 1 h 264"/>
                  <a:gd name="T16" fmla="*/ 9 w 492"/>
                  <a:gd name="T17" fmla="*/ 0 h 264"/>
                  <a:gd name="T18" fmla="*/ 6 w 492"/>
                  <a:gd name="T19" fmla="*/ 1 h 264"/>
                  <a:gd name="T20" fmla="*/ 3 w 492"/>
                  <a:gd name="T21" fmla="*/ 1 h 264"/>
                  <a:gd name="T22" fmla="*/ 0 w 492"/>
                  <a:gd name="T23" fmla="*/ 2 h 2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2" h="264">
                    <a:moveTo>
                      <a:pt x="492" y="264"/>
                    </a:moveTo>
                    <a:lnTo>
                      <a:pt x="451" y="207"/>
                    </a:lnTo>
                    <a:lnTo>
                      <a:pt x="410" y="156"/>
                    </a:lnTo>
                    <a:lnTo>
                      <a:pt x="366" y="111"/>
                    </a:lnTo>
                    <a:lnTo>
                      <a:pt x="323" y="74"/>
                    </a:lnTo>
                    <a:lnTo>
                      <a:pt x="278" y="45"/>
                    </a:lnTo>
                    <a:lnTo>
                      <a:pt x="232" y="23"/>
                    </a:lnTo>
                    <a:lnTo>
                      <a:pt x="185" y="8"/>
                    </a:lnTo>
                    <a:lnTo>
                      <a:pt x="139" y="0"/>
                    </a:lnTo>
                    <a:lnTo>
                      <a:pt x="93" y="1"/>
                    </a:lnTo>
                    <a:lnTo>
                      <a:pt x="46" y="9"/>
                    </a:lnTo>
                    <a:lnTo>
                      <a:pt x="0" y="25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0" name="Freeform 211"/>
              <p:cNvSpPr>
                <a:spLocks/>
              </p:cNvSpPr>
              <p:nvPr/>
            </p:nvSpPr>
            <p:spPr bwMode="auto">
              <a:xfrm>
                <a:off x="803" y="884"/>
                <a:ext cx="67" cy="43"/>
              </a:xfrm>
              <a:custGeom>
                <a:avLst/>
                <a:gdLst>
                  <a:gd name="T0" fmla="*/ 9 w 133"/>
                  <a:gd name="T1" fmla="*/ 0 h 90"/>
                  <a:gd name="T2" fmla="*/ 6 w 133"/>
                  <a:gd name="T3" fmla="*/ 1 h 90"/>
                  <a:gd name="T4" fmla="*/ 3 w 133"/>
                  <a:gd name="T5" fmla="*/ 3 h 90"/>
                  <a:gd name="T6" fmla="*/ 0 w 133"/>
                  <a:gd name="T7" fmla="*/ 5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90">
                    <a:moveTo>
                      <a:pt x="133" y="0"/>
                    </a:moveTo>
                    <a:lnTo>
                      <a:pt x="88" y="23"/>
                    </a:lnTo>
                    <a:lnTo>
                      <a:pt x="43" y="53"/>
                    </a:lnTo>
                    <a:lnTo>
                      <a:pt x="0" y="9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1" name="Freeform 212"/>
              <p:cNvSpPr>
                <a:spLocks/>
              </p:cNvSpPr>
              <p:nvPr/>
            </p:nvSpPr>
            <p:spPr bwMode="auto">
              <a:xfrm>
                <a:off x="732" y="944"/>
                <a:ext cx="57" cy="75"/>
              </a:xfrm>
              <a:custGeom>
                <a:avLst/>
                <a:gdLst>
                  <a:gd name="T0" fmla="*/ 8 w 109"/>
                  <a:gd name="T1" fmla="*/ 0 h 146"/>
                  <a:gd name="T2" fmla="*/ 7 w 109"/>
                  <a:gd name="T3" fmla="*/ 1 h 146"/>
                  <a:gd name="T4" fmla="*/ 4 w 109"/>
                  <a:gd name="T5" fmla="*/ 4 h 146"/>
                  <a:gd name="T6" fmla="*/ 1 w 109"/>
                  <a:gd name="T7" fmla="*/ 8 h 146"/>
                  <a:gd name="T8" fmla="*/ 0 w 109"/>
                  <a:gd name="T9" fmla="*/ 10 h 1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46">
                    <a:moveTo>
                      <a:pt x="109" y="0"/>
                    </a:moveTo>
                    <a:lnTo>
                      <a:pt x="97" y="12"/>
                    </a:lnTo>
                    <a:lnTo>
                      <a:pt x="57" y="63"/>
                    </a:lnTo>
                    <a:lnTo>
                      <a:pt x="16" y="121"/>
                    </a:lnTo>
                    <a:lnTo>
                      <a:pt x="0" y="1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82" name="Freeform 213"/>
              <p:cNvSpPr>
                <a:spLocks/>
              </p:cNvSpPr>
              <p:nvPr/>
            </p:nvSpPr>
            <p:spPr bwMode="auto">
              <a:xfrm>
                <a:off x="686" y="1040"/>
                <a:ext cx="36" cy="71"/>
              </a:xfrm>
              <a:custGeom>
                <a:avLst/>
                <a:gdLst>
                  <a:gd name="T0" fmla="*/ 5 w 70"/>
                  <a:gd name="T1" fmla="*/ 0 h 143"/>
                  <a:gd name="T2" fmla="*/ 3 w 70"/>
                  <a:gd name="T3" fmla="*/ 4 h 143"/>
                  <a:gd name="T4" fmla="*/ 0 w 70"/>
                  <a:gd name="T5" fmla="*/ 8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43">
                    <a:moveTo>
                      <a:pt x="70" y="0"/>
                    </a:moveTo>
                    <a:lnTo>
                      <a:pt x="35" y="68"/>
                    </a:lnTo>
                    <a:lnTo>
                      <a:pt x="0" y="1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3" name="Group 214"/>
            <p:cNvGrpSpPr>
              <a:grpSpLocks/>
            </p:cNvGrpSpPr>
            <p:nvPr/>
          </p:nvGrpSpPr>
          <p:grpSpPr bwMode="auto">
            <a:xfrm>
              <a:off x="1118" y="842"/>
              <a:ext cx="864" cy="428"/>
              <a:chOff x="1118" y="842"/>
              <a:chExt cx="864" cy="428"/>
            </a:xfrm>
          </p:grpSpPr>
          <p:grpSp>
            <p:nvGrpSpPr>
              <p:cNvPr id="97372" name="Group 215"/>
              <p:cNvGrpSpPr>
                <a:grpSpLocks/>
              </p:cNvGrpSpPr>
              <p:nvPr/>
            </p:nvGrpSpPr>
            <p:grpSpPr bwMode="auto">
              <a:xfrm>
                <a:off x="1118" y="842"/>
                <a:ext cx="864" cy="428"/>
                <a:chOff x="1118" y="842"/>
                <a:chExt cx="864" cy="428"/>
              </a:xfrm>
            </p:grpSpPr>
            <p:sp>
              <p:nvSpPr>
                <p:cNvPr id="97374" name="Freeform 216"/>
                <p:cNvSpPr>
                  <a:spLocks/>
                </p:cNvSpPr>
                <p:nvPr/>
              </p:nvSpPr>
              <p:spPr bwMode="auto">
                <a:xfrm>
                  <a:off x="1939" y="1185"/>
                  <a:ext cx="43" cy="85"/>
                </a:xfrm>
                <a:custGeom>
                  <a:avLst/>
                  <a:gdLst>
                    <a:gd name="T0" fmla="*/ 6 w 82"/>
                    <a:gd name="T1" fmla="*/ 10 h 171"/>
                    <a:gd name="T2" fmla="*/ 3 w 82"/>
                    <a:gd name="T3" fmla="*/ 4 h 171"/>
                    <a:gd name="T4" fmla="*/ 0 w 82"/>
                    <a:gd name="T5" fmla="*/ 0 h 17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2" h="171">
                      <a:moveTo>
                        <a:pt x="82" y="171"/>
                      </a:moveTo>
                      <a:lnTo>
                        <a:pt x="39" y="7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375" name="Freeform 217"/>
                <p:cNvSpPr>
                  <a:spLocks/>
                </p:cNvSpPr>
                <p:nvPr/>
              </p:nvSpPr>
              <p:spPr bwMode="auto">
                <a:xfrm>
                  <a:off x="1879" y="1090"/>
                  <a:ext cx="50" cy="74"/>
                </a:xfrm>
                <a:custGeom>
                  <a:avLst/>
                  <a:gdLst>
                    <a:gd name="T0" fmla="*/ 7 w 98"/>
                    <a:gd name="T1" fmla="*/ 8 h 153"/>
                    <a:gd name="T2" fmla="*/ 4 w 98"/>
                    <a:gd name="T3" fmla="*/ 5 h 153"/>
                    <a:gd name="T4" fmla="*/ 1 w 98"/>
                    <a:gd name="T5" fmla="*/ 0 h 153"/>
                    <a:gd name="T6" fmla="*/ 0 w 98"/>
                    <a:gd name="T7" fmla="*/ 0 h 1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8" h="153">
                      <a:moveTo>
                        <a:pt x="98" y="153"/>
                      </a:moveTo>
                      <a:lnTo>
                        <a:pt x="60" y="88"/>
                      </a:lnTo>
                      <a:lnTo>
                        <a:pt x="5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376" name="Freeform 218"/>
                <p:cNvSpPr>
                  <a:spLocks/>
                </p:cNvSpPr>
                <p:nvPr/>
              </p:nvSpPr>
              <p:spPr bwMode="auto">
                <a:xfrm>
                  <a:off x="1805" y="1001"/>
                  <a:ext cx="60" cy="67"/>
                </a:xfrm>
                <a:custGeom>
                  <a:avLst/>
                  <a:gdLst>
                    <a:gd name="T0" fmla="*/ 8 w 120"/>
                    <a:gd name="T1" fmla="*/ 8 h 137"/>
                    <a:gd name="T2" fmla="*/ 6 w 120"/>
                    <a:gd name="T3" fmla="*/ 6 h 137"/>
                    <a:gd name="T4" fmla="*/ 3 w 120"/>
                    <a:gd name="T5" fmla="*/ 2 h 137"/>
                    <a:gd name="T6" fmla="*/ 0 w 120"/>
                    <a:gd name="T7" fmla="*/ 0 h 1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137">
                      <a:moveTo>
                        <a:pt x="120" y="137"/>
                      </a:moveTo>
                      <a:lnTo>
                        <a:pt x="94" y="104"/>
                      </a:lnTo>
                      <a:lnTo>
                        <a:pt x="33" y="3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377" name="Freeform 219"/>
                <p:cNvSpPr>
                  <a:spLocks/>
                </p:cNvSpPr>
                <p:nvPr/>
              </p:nvSpPr>
              <p:spPr bwMode="auto">
                <a:xfrm>
                  <a:off x="1716" y="927"/>
                  <a:ext cx="71" cy="56"/>
                </a:xfrm>
                <a:custGeom>
                  <a:avLst/>
                  <a:gdLst>
                    <a:gd name="T0" fmla="*/ 9 w 140"/>
                    <a:gd name="T1" fmla="*/ 6 h 115"/>
                    <a:gd name="T2" fmla="*/ 5 w 140"/>
                    <a:gd name="T3" fmla="*/ 3 h 115"/>
                    <a:gd name="T4" fmla="*/ 1 w 140"/>
                    <a:gd name="T5" fmla="*/ 0 h 115"/>
                    <a:gd name="T6" fmla="*/ 0 w 140"/>
                    <a:gd name="T7" fmla="*/ 0 h 11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0" h="115">
                      <a:moveTo>
                        <a:pt x="140" y="115"/>
                      </a:moveTo>
                      <a:lnTo>
                        <a:pt x="76" y="59"/>
                      </a:lnTo>
                      <a:lnTo>
                        <a:pt x="8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378" name="Freeform 220"/>
                <p:cNvSpPr>
                  <a:spLocks/>
                </p:cNvSpPr>
                <p:nvPr/>
              </p:nvSpPr>
              <p:spPr bwMode="auto">
                <a:xfrm>
                  <a:off x="1118" y="842"/>
                  <a:ext cx="496" cy="163"/>
                </a:xfrm>
                <a:custGeom>
                  <a:avLst/>
                  <a:gdLst>
                    <a:gd name="T0" fmla="*/ 65 w 976"/>
                    <a:gd name="T1" fmla="*/ 4 h 320"/>
                    <a:gd name="T2" fmla="*/ 60 w 976"/>
                    <a:gd name="T3" fmla="*/ 2 h 320"/>
                    <a:gd name="T4" fmla="*/ 55 w 976"/>
                    <a:gd name="T5" fmla="*/ 1 h 320"/>
                    <a:gd name="T6" fmla="*/ 50 w 976"/>
                    <a:gd name="T7" fmla="*/ 1 h 320"/>
                    <a:gd name="T8" fmla="*/ 44 w 976"/>
                    <a:gd name="T9" fmla="*/ 0 h 320"/>
                    <a:gd name="T10" fmla="*/ 39 w 976"/>
                    <a:gd name="T11" fmla="*/ 1 h 320"/>
                    <a:gd name="T12" fmla="*/ 34 w 976"/>
                    <a:gd name="T13" fmla="*/ 2 h 320"/>
                    <a:gd name="T14" fmla="*/ 28 w 976"/>
                    <a:gd name="T15" fmla="*/ 3 h 320"/>
                    <a:gd name="T16" fmla="*/ 23 w 976"/>
                    <a:gd name="T17" fmla="*/ 5 h 320"/>
                    <a:gd name="T18" fmla="*/ 19 w 976"/>
                    <a:gd name="T19" fmla="*/ 7 h 320"/>
                    <a:gd name="T20" fmla="*/ 14 w 976"/>
                    <a:gd name="T21" fmla="*/ 10 h 320"/>
                    <a:gd name="T22" fmla="*/ 9 w 976"/>
                    <a:gd name="T23" fmla="*/ 13 h 320"/>
                    <a:gd name="T24" fmla="*/ 5 w 976"/>
                    <a:gd name="T25" fmla="*/ 17 h 320"/>
                    <a:gd name="T26" fmla="*/ 0 w 976"/>
                    <a:gd name="T27" fmla="*/ 21 h 32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976" h="320">
                      <a:moveTo>
                        <a:pt x="976" y="55"/>
                      </a:moveTo>
                      <a:lnTo>
                        <a:pt x="900" y="30"/>
                      </a:lnTo>
                      <a:lnTo>
                        <a:pt x="822" y="12"/>
                      </a:lnTo>
                      <a:lnTo>
                        <a:pt x="744" y="2"/>
                      </a:lnTo>
                      <a:lnTo>
                        <a:pt x="665" y="0"/>
                      </a:lnTo>
                      <a:lnTo>
                        <a:pt x="587" y="5"/>
                      </a:lnTo>
                      <a:lnTo>
                        <a:pt x="509" y="19"/>
                      </a:lnTo>
                      <a:lnTo>
                        <a:pt x="431" y="39"/>
                      </a:lnTo>
                      <a:lnTo>
                        <a:pt x="355" y="68"/>
                      </a:lnTo>
                      <a:lnTo>
                        <a:pt x="281" y="104"/>
                      </a:lnTo>
                      <a:lnTo>
                        <a:pt x="207" y="148"/>
                      </a:lnTo>
                      <a:lnTo>
                        <a:pt x="136" y="198"/>
                      </a:lnTo>
                      <a:lnTo>
                        <a:pt x="67" y="257"/>
                      </a:lnTo>
                      <a:lnTo>
                        <a:pt x="0" y="32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97373" name="Freeform 221"/>
              <p:cNvSpPr>
                <a:spLocks/>
              </p:cNvSpPr>
              <p:nvPr/>
            </p:nvSpPr>
            <p:spPr bwMode="auto">
              <a:xfrm>
                <a:off x="1614" y="870"/>
                <a:ext cx="84" cy="43"/>
              </a:xfrm>
              <a:custGeom>
                <a:avLst/>
                <a:gdLst>
                  <a:gd name="T0" fmla="*/ 11 w 167"/>
                  <a:gd name="T1" fmla="*/ 6 h 86"/>
                  <a:gd name="T2" fmla="*/ 10 w 167"/>
                  <a:gd name="T3" fmla="*/ 5 h 86"/>
                  <a:gd name="T4" fmla="*/ 5 w 167"/>
                  <a:gd name="T5" fmla="*/ 2 h 86"/>
                  <a:gd name="T6" fmla="*/ 0 w 167"/>
                  <a:gd name="T7" fmla="*/ 0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7" h="86">
                    <a:moveTo>
                      <a:pt x="167" y="86"/>
                    </a:moveTo>
                    <a:lnTo>
                      <a:pt x="145" y="71"/>
                    </a:lnTo>
                    <a:lnTo>
                      <a:pt x="73" y="3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7304" name="Freeform 222"/>
            <p:cNvSpPr>
              <a:spLocks/>
            </p:cNvSpPr>
            <p:nvPr/>
          </p:nvSpPr>
          <p:spPr bwMode="auto">
            <a:xfrm>
              <a:off x="686" y="902"/>
              <a:ext cx="1296" cy="368"/>
            </a:xfrm>
            <a:custGeom>
              <a:avLst/>
              <a:gdLst>
                <a:gd name="T0" fmla="*/ 168 w 2560"/>
                <a:gd name="T1" fmla="*/ 47 h 729"/>
                <a:gd name="T2" fmla="*/ 163 w 2560"/>
                <a:gd name="T3" fmla="*/ 41 h 729"/>
                <a:gd name="T4" fmla="*/ 158 w 2560"/>
                <a:gd name="T5" fmla="*/ 35 h 729"/>
                <a:gd name="T6" fmla="*/ 152 w 2560"/>
                <a:gd name="T7" fmla="*/ 30 h 729"/>
                <a:gd name="T8" fmla="*/ 146 w 2560"/>
                <a:gd name="T9" fmla="*/ 25 h 729"/>
                <a:gd name="T10" fmla="*/ 140 w 2560"/>
                <a:gd name="T11" fmla="*/ 20 h 729"/>
                <a:gd name="T12" fmla="*/ 133 w 2560"/>
                <a:gd name="T13" fmla="*/ 16 h 729"/>
                <a:gd name="T14" fmla="*/ 127 w 2560"/>
                <a:gd name="T15" fmla="*/ 12 h 729"/>
                <a:gd name="T16" fmla="*/ 119 w 2560"/>
                <a:gd name="T17" fmla="*/ 9 h 729"/>
                <a:gd name="T18" fmla="*/ 112 w 2560"/>
                <a:gd name="T19" fmla="*/ 6 h 729"/>
                <a:gd name="T20" fmla="*/ 104 w 2560"/>
                <a:gd name="T21" fmla="*/ 4 h 729"/>
                <a:gd name="T22" fmla="*/ 96 w 2560"/>
                <a:gd name="T23" fmla="*/ 2 h 729"/>
                <a:gd name="T24" fmla="*/ 89 w 2560"/>
                <a:gd name="T25" fmla="*/ 1 h 729"/>
                <a:gd name="T26" fmla="*/ 80 w 2560"/>
                <a:gd name="T27" fmla="*/ 1 h 729"/>
                <a:gd name="T28" fmla="*/ 73 w 2560"/>
                <a:gd name="T29" fmla="*/ 0 h 729"/>
                <a:gd name="T30" fmla="*/ 65 w 2560"/>
                <a:gd name="T31" fmla="*/ 1 h 729"/>
                <a:gd name="T32" fmla="*/ 57 w 2560"/>
                <a:gd name="T33" fmla="*/ 2 h 729"/>
                <a:gd name="T34" fmla="*/ 49 w 2560"/>
                <a:gd name="T35" fmla="*/ 3 h 729"/>
                <a:gd name="T36" fmla="*/ 42 w 2560"/>
                <a:gd name="T37" fmla="*/ 5 h 729"/>
                <a:gd name="T38" fmla="*/ 34 w 2560"/>
                <a:gd name="T39" fmla="*/ 7 h 729"/>
                <a:gd name="T40" fmla="*/ 27 w 2560"/>
                <a:gd name="T41" fmla="*/ 10 h 729"/>
                <a:gd name="T42" fmla="*/ 19 w 2560"/>
                <a:gd name="T43" fmla="*/ 14 h 729"/>
                <a:gd name="T44" fmla="*/ 13 w 2560"/>
                <a:gd name="T45" fmla="*/ 18 h 729"/>
                <a:gd name="T46" fmla="*/ 6 w 2560"/>
                <a:gd name="T47" fmla="*/ 22 h 729"/>
                <a:gd name="T48" fmla="*/ 0 w 2560"/>
                <a:gd name="T49" fmla="*/ 26 h 7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60" h="729">
                  <a:moveTo>
                    <a:pt x="2560" y="729"/>
                  </a:moveTo>
                  <a:lnTo>
                    <a:pt x="2486" y="633"/>
                  </a:lnTo>
                  <a:lnTo>
                    <a:pt x="2406" y="543"/>
                  </a:lnTo>
                  <a:lnTo>
                    <a:pt x="2319" y="459"/>
                  </a:lnTo>
                  <a:lnTo>
                    <a:pt x="2227" y="382"/>
                  </a:lnTo>
                  <a:lnTo>
                    <a:pt x="2130" y="310"/>
                  </a:lnTo>
                  <a:lnTo>
                    <a:pt x="2028" y="245"/>
                  </a:lnTo>
                  <a:lnTo>
                    <a:pt x="1923" y="188"/>
                  </a:lnTo>
                  <a:lnTo>
                    <a:pt x="1813" y="137"/>
                  </a:lnTo>
                  <a:lnTo>
                    <a:pt x="1700" y="94"/>
                  </a:lnTo>
                  <a:lnTo>
                    <a:pt x="1585" y="59"/>
                  </a:lnTo>
                  <a:lnTo>
                    <a:pt x="1468" y="32"/>
                  </a:lnTo>
                  <a:lnTo>
                    <a:pt x="1349" y="13"/>
                  </a:lnTo>
                  <a:lnTo>
                    <a:pt x="1228" y="2"/>
                  </a:lnTo>
                  <a:lnTo>
                    <a:pt x="1108" y="0"/>
                  </a:lnTo>
                  <a:lnTo>
                    <a:pt x="988" y="7"/>
                  </a:lnTo>
                  <a:lnTo>
                    <a:pt x="867" y="21"/>
                  </a:lnTo>
                  <a:lnTo>
                    <a:pt x="749" y="42"/>
                  </a:lnTo>
                  <a:lnTo>
                    <a:pt x="632" y="73"/>
                  </a:lnTo>
                  <a:lnTo>
                    <a:pt x="518" y="110"/>
                  </a:lnTo>
                  <a:lnTo>
                    <a:pt x="406" y="156"/>
                  </a:lnTo>
                  <a:lnTo>
                    <a:pt x="299" y="209"/>
                  </a:lnTo>
                  <a:lnTo>
                    <a:pt x="194" y="270"/>
                  </a:lnTo>
                  <a:lnTo>
                    <a:pt x="94" y="338"/>
                  </a:lnTo>
                  <a:lnTo>
                    <a:pt x="0" y="411"/>
                  </a:lnTo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305" name="Line 223"/>
            <p:cNvSpPr>
              <a:spLocks noChangeShapeType="1"/>
            </p:cNvSpPr>
            <p:nvPr/>
          </p:nvSpPr>
          <p:spPr bwMode="auto">
            <a:xfrm>
              <a:off x="4147" y="990"/>
              <a:ext cx="0" cy="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306" name="Line 224"/>
            <p:cNvSpPr>
              <a:spLocks noChangeShapeType="1"/>
            </p:cNvSpPr>
            <p:nvPr/>
          </p:nvSpPr>
          <p:spPr bwMode="auto">
            <a:xfrm>
              <a:off x="3132" y="902"/>
              <a:ext cx="0" cy="2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7307" name="Group 225"/>
            <p:cNvGrpSpPr>
              <a:grpSpLocks/>
            </p:cNvGrpSpPr>
            <p:nvPr/>
          </p:nvGrpSpPr>
          <p:grpSpPr bwMode="auto">
            <a:xfrm>
              <a:off x="3132" y="1132"/>
              <a:ext cx="0" cy="138"/>
              <a:chOff x="3132" y="1132"/>
              <a:chExt cx="0" cy="138"/>
            </a:xfrm>
          </p:grpSpPr>
          <p:sp>
            <p:nvSpPr>
              <p:cNvPr id="97370" name="Line 226"/>
              <p:cNvSpPr>
                <a:spLocks noChangeShapeType="1"/>
              </p:cNvSpPr>
              <p:nvPr/>
            </p:nvSpPr>
            <p:spPr bwMode="auto">
              <a:xfrm>
                <a:off x="3132" y="1132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71" name="Line 227"/>
              <p:cNvSpPr>
                <a:spLocks noChangeShapeType="1"/>
              </p:cNvSpPr>
              <p:nvPr/>
            </p:nvSpPr>
            <p:spPr bwMode="auto">
              <a:xfrm>
                <a:off x="3132" y="121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8" name="Group 228"/>
            <p:cNvGrpSpPr>
              <a:grpSpLocks/>
            </p:cNvGrpSpPr>
            <p:nvPr/>
          </p:nvGrpSpPr>
          <p:grpSpPr bwMode="auto">
            <a:xfrm>
              <a:off x="2962" y="1082"/>
              <a:ext cx="198" cy="167"/>
              <a:chOff x="2962" y="1082"/>
              <a:chExt cx="198" cy="167"/>
            </a:xfrm>
          </p:grpSpPr>
          <p:sp>
            <p:nvSpPr>
              <p:cNvPr id="97360" name="Freeform 229"/>
              <p:cNvSpPr>
                <a:spLocks/>
              </p:cNvSpPr>
              <p:nvPr/>
            </p:nvSpPr>
            <p:spPr bwMode="auto">
              <a:xfrm>
                <a:off x="3107" y="1082"/>
                <a:ext cx="53" cy="57"/>
              </a:xfrm>
              <a:custGeom>
                <a:avLst/>
                <a:gdLst>
                  <a:gd name="T0" fmla="*/ 6 w 110"/>
                  <a:gd name="T1" fmla="*/ 4 h 109"/>
                  <a:gd name="T2" fmla="*/ 6 w 110"/>
                  <a:gd name="T3" fmla="*/ 3 h 109"/>
                  <a:gd name="T4" fmla="*/ 5 w 110"/>
                  <a:gd name="T5" fmla="*/ 1 h 109"/>
                  <a:gd name="T6" fmla="*/ 4 w 110"/>
                  <a:gd name="T7" fmla="*/ 1 h 109"/>
                  <a:gd name="T8" fmla="*/ 3 w 110"/>
                  <a:gd name="T9" fmla="*/ 0 h 109"/>
                  <a:gd name="T10" fmla="*/ 2 w 110"/>
                  <a:gd name="T11" fmla="*/ 1 h 109"/>
                  <a:gd name="T12" fmla="*/ 1 w 110"/>
                  <a:gd name="T13" fmla="*/ 1 h 109"/>
                  <a:gd name="T14" fmla="*/ 0 w 110"/>
                  <a:gd name="T15" fmla="*/ 3 h 109"/>
                  <a:gd name="T16" fmla="*/ 0 w 110"/>
                  <a:gd name="T17" fmla="*/ 4 h 109"/>
                  <a:gd name="T18" fmla="*/ 0 w 110"/>
                  <a:gd name="T19" fmla="*/ 6 h 109"/>
                  <a:gd name="T20" fmla="*/ 1 w 110"/>
                  <a:gd name="T21" fmla="*/ 7 h 109"/>
                  <a:gd name="T22" fmla="*/ 2 w 110"/>
                  <a:gd name="T23" fmla="*/ 8 h 109"/>
                  <a:gd name="T24" fmla="*/ 3 w 110"/>
                  <a:gd name="T25" fmla="*/ 8 h 109"/>
                  <a:gd name="T26" fmla="*/ 4 w 110"/>
                  <a:gd name="T27" fmla="*/ 8 h 109"/>
                  <a:gd name="T28" fmla="*/ 5 w 110"/>
                  <a:gd name="T29" fmla="*/ 7 h 109"/>
                  <a:gd name="T30" fmla="*/ 6 w 110"/>
                  <a:gd name="T31" fmla="*/ 6 h 109"/>
                  <a:gd name="T32" fmla="*/ 6 w 110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09">
                    <a:moveTo>
                      <a:pt x="110" y="54"/>
                    </a:moveTo>
                    <a:lnTo>
                      <a:pt x="105" y="34"/>
                    </a:lnTo>
                    <a:lnTo>
                      <a:pt x="94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6" y="105"/>
                    </a:lnTo>
                    <a:lnTo>
                      <a:pt x="94" y="93"/>
                    </a:lnTo>
                    <a:lnTo>
                      <a:pt x="105" y="76"/>
                    </a:lnTo>
                    <a:lnTo>
                      <a:pt x="110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1" name="Line 230"/>
              <p:cNvSpPr>
                <a:spLocks noChangeShapeType="1"/>
              </p:cNvSpPr>
              <p:nvPr/>
            </p:nvSpPr>
            <p:spPr bwMode="auto">
              <a:xfrm>
                <a:off x="2994" y="1125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2" name="Freeform 231"/>
              <p:cNvSpPr>
                <a:spLocks/>
              </p:cNvSpPr>
              <p:nvPr/>
            </p:nvSpPr>
            <p:spPr bwMode="auto">
              <a:xfrm>
                <a:off x="2997" y="1125"/>
                <a:ext cx="29" cy="57"/>
              </a:xfrm>
              <a:custGeom>
                <a:avLst/>
                <a:gdLst>
                  <a:gd name="T0" fmla="*/ 0 w 55"/>
                  <a:gd name="T1" fmla="*/ 8 h 110"/>
                  <a:gd name="T2" fmla="*/ 1 w 55"/>
                  <a:gd name="T3" fmla="*/ 8 h 110"/>
                  <a:gd name="T4" fmla="*/ 2 w 55"/>
                  <a:gd name="T5" fmla="*/ 7 h 110"/>
                  <a:gd name="T6" fmla="*/ 3 w 55"/>
                  <a:gd name="T7" fmla="*/ 6 h 110"/>
                  <a:gd name="T8" fmla="*/ 4 w 55"/>
                  <a:gd name="T9" fmla="*/ 5 h 110"/>
                  <a:gd name="T10" fmla="*/ 4 w 55"/>
                  <a:gd name="T11" fmla="*/ 4 h 110"/>
                  <a:gd name="T12" fmla="*/ 4 w 55"/>
                  <a:gd name="T13" fmla="*/ 3 h 110"/>
                  <a:gd name="T14" fmla="*/ 4 w 55"/>
                  <a:gd name="T15" fmla="*/ 2 h 110"/>
                  <a:gd name="T16" fmla="*/ 4 w 55"/>
                  <a:gd name="T17" fmla="*/ 1 h 110"/>
                  <a:gd name="T18" fmla="*/ 3 w 55"/>
                  <a:gd name="T19" fmla="*/ 1 h 110"/>
                  <a:gd name="T20" fmla="*/ 2 w 55"/>
                  <a:gd name="T21" fmla="*/ 0 h 1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110">
                    <a:moveTo>
                      <a:pt x="0" y="110"/>
                    </a:moveTo>
                    <a:lnTo>
                      <a:pt x="12" y="107"/>
                    </a:lnTo>
                    <a:lnTo>
                      <a:pt x="24" y="99"/>
                    </a:lnTo>
                    <a:lnTo>
                      <a:pt x="36" y="86"/>
                    </a:lnTo>
                    <a:lnTo>
                      <a:pt x="46" y="71"/>
                    </a:lnTo>
                    <a:lnTo>
                      <a:pt x="52" y="54"/>
                    </a:lnTo>
                    <a:lnTo>
                      <a:pt x="55" y="38"/>
                    </a:lnTo>
                    <a:lnTo>
                      <a:pt x="53" y="23"/>
                    </a:lnTo>
                    <a:lnTo>
                      <a:pt x="49" y="11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3" name="Line 232"/>
              <p:cNvSpPr>
                <a:spLocks noChangeShapeType="1"/>
              </p:cNvSpPr>
              <p:nvPr/>
            </p:nvSpPr>
            <p:spPr bwMode="auto">
              <a:xfrm flipH="1">
                <a:off x="2990" y="1182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4" name="Freeform 233"/>
              <p:cNvSpPr>
                <a:spLocks/>
              </p:cNvSpPr>
              <p:nvPr/>
            </p:nvSpPr>
            <p:spPr bwMode="auto">
              <a:xfrm>
                <a:off x="2997" y="1182"/>
                <a:ext cx="14" cy="28"/>
              </a:xfrm>
              <a:custGeom>
                <a:avLst/>
                <a:gdLst>
                  <a:gd name="T0" fmla="*/ 2 w 26"/>
                  <a:gd name="T1" fmla="*/ 4 h 54"/>
                  <a:gd name="T2" fmla="*/ 2 w 26"/>
                  <a:gd name="T3" fmla="*/ 3 h 54"/>
                  <a:gd name="T4" fmla="*/ 2 w 26"/>
                  <a:gd name="T5" fmla="*/ 2 h 54"/>
                  <a:gd name="T6" fmla="*/ 2 w 26"/>
                  <a:gd name="T7" fmla="*/ 1 h 54"/>
                  <a:gd name="T8" fmla="*/ 1 w 26"/>
                  <a:gd name="T9" fmla="*/ 1 h 54"/>
                  <a:gd name="T10" fmla="*/ 0 w 26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54">
                    <a:moveTo>
                      <a:pt x="23" y="54"/>
                    </a:moveTo>
                    <a:lnTo>
                      <a:pt x="26" y="37"/>
                    </a:lnTo>
                    <a:lnTo>
                      <a:pt x="24" y="22"/>
                    </a:lnTo>
                    <a:lnTo>
                      <a:pt x="19" y="9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5" name="Line 234"/>
              <p:cNvSpPr>
                <a:spLocks noChangeShapeType="1"/>
              </p:cNvSpPr>
              <p:nvPr/>
            </p:nvSpPr>
            <p:spPr bwMode="auto">
              <a:xfrm flipH="1">
                <a:off x="3008" y="1210"/>
                <a:ext cx="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6" name="Freeform 235"/>
              <p:cNvSpPr>
                <a:spLocks/>
              </p:cNvSpPr>
              <p:nvPr/>
            </p:nvSpPr>
            <p:spPr bwMode="auto">
              <a:xfrm>
                <a:off x="2980" y="1224"/>
                <a:ext cx="28" cy="25"/>
              </a:xfrm>
              <a:custGeom>
                <a:avLst/>
                <a:gdLst>
                  <a:gd name="T0" fmla="*/ 0 w 53"/>
                  <a:gd name="T1" fmla="*/ 2 h 55"/>
                  <a:gd name="T2" fmla="*/ 1 w 53"/>
                  <a:gd name="T3" fmla="*/ 2 h 55"/>
                  <a:gd name="T4" fmla="*/ 2 w 53"/>
                  <a:gd name="T5" fmla="*/ 2 h 55"/>
                  <a:gd name="T6" fmla="*/ 3 w 53"/>
                  <a:gd name="T7" fmla="*/ 1 h 55"/>
                  <a:gd name="T8" fmla="*/ 4 w 53"/>
                  <a:gd name="T9" fmla="*/ 1 h 55"/>
                  <a:gd name="T10" fmla="*/ 4 w 53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55">
                    <a:moveTo>
                      <a:pt x="0" y="55"/>
                    </a:moveTo>
                    <a:lnTo>
                      <a:pt x="13" y="52"/>
                    </a:lnTo>
                    <a:lnTo>
                      <a:pt x="25" y="44"/>
                    </a:lnTo>
                    <a:lnTo>
                      <a:pt x="37" y="33"/>
                    </a:lnTo>
                    <a:lnTo>
                      <a:pt x="47" y="17"/>
                    </a:lnTo>
                    <a:lnTo>
                      <a:pt x="5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7" name="Line 236"/>
              <p:cNvSpPr>
                <a:spLocks noChangeShapeType="1"/>
              </p:cNvSpPr>
              <p:nvPr/>
            </p:nvSpPr>
            <p:spPr bwMode="auto">
              <a:xfrm flipH="1">
                <a:off x="2962" y="124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8" name="Line 237"/>
              <p:cNvSpPr>
                <a:spLocks noChangeShapeType="1"/>
              </p:cNvSpPr>
              <p:nvPr/>
            </p:nvSpPr>
            <p:spPr bwMode="auto">
              <a:xfrm flipV="1">
                <a:off x="3054" y="1125"/>
                <a:ext cx="11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69" name="Line 238"/>
              <p:cNvSpPr>
                <a:spLocks noChangeShapeType="1"/>
              </p:cNvSpPr>
              <p:nvPr/>
            </p:nvSpPr>
            <p:spPr bwMode="auto">
              <a:xfrm flipH="1">
                <a:off x="3079" y="1125"/>
                <a:ext cx="1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09" name="Group 239"/>
            <p:cNvGrpSpPr>
              <a:grpSpLocks/>
            </p:cNvGrpSpPr>
            <p:nvPr/>
          </p:nvGrpSpPr>
          <p:grpSpPr bwMode="auto">
            <a:xfrm>
              <a:off x="3107" y="1217"/>
              <a:ext cx="223" cy="127"/>
              <a:chOff x="3107" y="1217"/>
              <a:chExt cx="223" cy="127"/>
            </a:xfrm>
          </p:grpSpPr>
          <p:sp>
            <p:nvSpPr>
              <p:cNvPr id="97355" name="Freeform 240"/>
              <p:cNvSpPr>
                <a:spLocks/>
              </p:cNvSpPr>
              <p:nvPr/>
            </p:nvSpPr>
            <p:spPr bwMode="auto">
              <a:xfrm>
                <a:off x="3107" y="1242"/>
                <a:ext cx="53" cy="56"/>
              </a:xfrm>
              <a:custGeom>
                <a:avLst/>
                <a:gdLst>
                  <a:gd name="T0" fmla="*/ 6 w 110"/>
                  <a:gd name="T1" fmla="*/ 4 h 110"/>
                  <a:gd name="T2" fmla="*/ 6 w 110"/>
                  <a:gd name="T3" fmla="*/ 3 h 110"/>
                  <a:gd name="T4" fmla="*/ 5 w 110"/>
                  <a:gd name="T5" fmla="*/ 1 h 110"/>
                  <a:gd name="T6" fmla="*/ 4 w 110"/>
                  <a:gd name="T7" fmla="*/ 1 h 110"/>
                  <a:gd name="T8" fmla="*/ 3 w 110"/>
                  <a:gd name="T9" fmla="*/ 0 h 110"/>
                  <a:gd name="T10" fmla="*/ 2 w 110"/>
                  <a:gd name="T11" fmla="*/ 1 h 110"/>
                  <a:gd name="T12" fmla="*/ 1 w 110"/>
                  <a:gd name="T13" fmla="*/ 1 h 110"/>
                  <a:gd name="T14" fmla="*/ 0 w 110"/>
                  <a:gd name="T15" fmla="*/ 3 h 110"/>
                  <a:gd name="T16" fmla="*/ 0 w 110"/>
                  <a:gd name="T17" fmla="*/ 4 h 110"/>
                  <a:gd name="T18" fmla="*/ 0 w 110"/>
                  <a:gd name="T19" fmla="*/ 5 h 110"/>
                  <a:gd name="T20" fmla="*/ 1 w 110"/>
                  <a:gd name="T21" fmla="*/ 6 h 110"/>
                  <a:gd name="T22" fmla="*/ 2 w 110"/>
                  <a:gd name="T23" fmla="*/ 7 h 110"/>
                  <a:gd name="T24" fmla="*/ 3 w 110"/>
                  <a:gd name="T25" fmla="*/ 8 h 110"/>
                  <a:gd name="T26" fmla="*/ 4 w 110"/>
                  <a:gd name="T27" fmla="*/ 7 h 110"/>
                  <a:gd name="T28" fmla="*/ 5 w 110"/>
                  <a:gd name="T29" fmla="*/ 6 h 110"/>
                  <a:gd name="T30" fmla="*/ 6 w 110"/>
                  <a:gd name="T31" fmla="*/ 5 h 110"/>
                  <a:gd name="T32" fmla="*/ 6 w 110"/>
                  <a:gd name="T33" fmla="*/ 4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10">
                    <a:moveTo>
                      <a:pt x="110" y="56"/>
                    </a:moveTo>
                    <a:lnTo>
                      <a:pt x="105" y="34"/>
                    </a:lnTo>
                    <a:lnTo>
                      <a:pt x="94" y="16"/>
                    </a:lnTo>
                    <a:lnTo>
                      <a:pt x="76" y="5"/>
                    </a:lnTo>
                    <a:lnTo>
                      <a:pt x="54" y="0"/>
                    </a:lnTo>
                    <a:lnTo>
                      <a:pt x="34" y="5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6"/>
                    </a:lnTo>
                    <a:lnTo>
                      <a:pt x="4" y="76"/>
                    </a:lnTo>
                    <a:lnTo>
                      <a:pt x="16" y="94"/>
                    </a:lnTo>
                    <a:lnTo>
                      <a:pt x="34" y="106"/>
                    </a:lnTo>
                    <a:lnTo>
                      <a:pt x="54" y="110"/>
                    </a:lnTo>
                    <a:lnTo>
                      <a:pt x="76" y="106"/>
                    </a:lnTo>
                    <a:lnTo>
                      <a:pt x="94" y="94"/>
                    </a:lnTo>
                    <a:lnTo>
                      <a:pt x="105" y="76"/>
                    </a:lnTo>
                    <a:lnTo>
                      <a:pt x="110" y="5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6" name="Freeform 241"/>
              <p:cNvSpPr>
                <a:spLocks/>
              </p:cNvSpPr>
              <p:nvPr/>
            </p:nvSpPr>
            <p:spPr bwMode="auto">
              <a:xfrm>
                <a:off x="3195" y="1217"/>
                <a:ext cx="50" cy="99"/>
              </a:xfrm>
              <a:custGeom>
                <a:avLst/>
                <a:gdLst>
                  <a:gd name="T0" fmla="*/ 7 w 95"/>
                  <a:gd name="T1" fmla="*/ 0 h 191"/>
                  <a:gd name="T2" fmla="*/ 0 w 95"/>
                  <a:gd name="T3" fmla="*/ 13 h 191"/>
                  <a:gd name="T4" fmla="*/ 7 w 95"/>
                  <a:gd name="T5" fmla="*/ 13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91">
                    <a:moveTo>
                      <a:pt x="89" y="0"/>
                    </a:moveTo>
                    <a:lnTo>
                      <a:pt x="0" y="191"/>
                    </a:lnTo>
                    <a:lnTo>
                      <a:pt x="95" y="1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7" name="Line 242"/>
              <p:cNvSpPr>
                <a:spLocks noChangeShapeType="1"/>
              </p:cNvSpPr>
              <p:nvPr/>
            </p:nvSpPr>
            <p:spPr bwMode="auto">
              <a:xfrm flipH="1">
                <a:off x="3224" y="1288"/>
                <a:ext cx="14" cy="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8" name="Line 243"/>
              <p:cNvSpPr>
                <a:spLocks noChangeShapeType="1"/>
              </p:cNvSpPr>
              <p:nvPr/>
            </p:nvSpPr>
            <p:spPr bwMode="auto">
              <a:xfrm flipV="1">
                <a:off x="3291" y="121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9" name="Line 244"/>
              <p:cNvSpPr>
                <a:spLocks noChangeShapeType="1"/>
              </p:cNvSpPr>
              <p:nvPr/>
            </p:nvSpPr>
            <p:spPr bwMode="auto">
              <a:xfrm flipH="1">
                <a:off x="3316" y="1217"/>
                <a:ext cx="14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10" name="Group 245"/>
            <p:cNvGrpSpPr>
              <a:grpSpLocks/>
            </p:cNvGrpSpPr>
            <p:nvPr/>
          </p:nvGrpSpPr>
          <p:grpSpPr bwMode="auto">
            <a:xfrm>
              <a:off x="3411" y="856"/>
              <a:ext cx="181" cy="202"/>
              <a:chOff x="3411" y="856"/>
              <a:chExt cx="181" cy="202"/>
            </a:xfrm>
          </p:grpSpPr>
          <p:sp>
            <p:nvSpPr>
              <p:cNvPr id="97349" name="Freeform 246"/>
              <p:cNvSpPr>
                <a:spLocks/>
              </p:cNvSpPr>
              <p:nvPr/>
            </p:nvSpPr>
            <p:spPr bwMode="auto">
              <a:xfrm>
                <a:off x="3539" y="856"/>
                <a:ext cx="53" cy="53"/>
              </a:xfrm>
              <a:custGeom>
                <a:avLst/>
                <a:gdLst>
                  <a:gd name="T0" fmla="*/ 6 w 109"/>
                  <a:gd name="T1" fmla="*/ 3 h 108"/>
                  <a:gd name="T2" fmla="*/ 6 w 109"/>
                  <a:gd name="T3" fmla="*/ 2 h 108"/>
                  <a:gd name="T4" fmla="*/ 5 w 109"/>
                  <a:gd name="T5" fmla="*/ 1 h 108"/>
                  <a:gd name="T6" fmla="*/ 4 w 109"/>
                  <a:gd name="T7" fmla="*/ 0 h 108"/>
                  <a:gd name="T8" fmla="*/ 3 w 109"/>
                  <a:gd name="T9" fmla="*/ 0 h 108"/>
                  <a:gd name="T10" fmla="*/ 2 w 109"/>
                  <a:gd name="T11" fmla="*/ 0 h 108"/>
                  <a:gd name="T12" fmla="*/ 1 w 109"/>
                  <a:gd name="T13" fmla="*/ 1 h 108"/>
                  <a:gd name="T14" fmla="*/ 0 w 109"/>
                  <a:gd name="T15" fmla="*/ 2 h 108"/>
                  <a:gd name="T16" fmla="*/ 0 w 109"/>
                  <a:gd name="T17" fmla="*/ 3 h 108"/>
                  <a:gd name="T18" fmla="*/ 0 w 109"/>
                  <a:gd name="T19" fmla="*/ 4 h 108"/>
                  <a:gd name="T20" fmla="*/ 1 w 109"/>
                  <a:gd name="T21" fmla="*/ 5 h 108"/>
                  <a:gd name="T22" fmla="*/ 2 w 109"/>
                  <a:gd name="T23" fmla="*/ 6 h 108"/>
                  <a:gd name="T24" fmla="*/ 3 w 109"/>
                  <a:gd name="T25" fmla="*/ 6 h 108"/>
                  <a:gd name="T26" fmla="*/ 4 w 109"/>
                  <a:gd name="T27" fmla="*/ 6 h 108"/>
                  <a:gd name="T28" fmla="*/ 5 w 109"/>
                  <a:gd name="T29" fmla="*/ 5 h 108"/>
                  <a:gd name="T30" fmla="*/ 6 w 109"/>
                  <a:gd name="T31" fmla="*/ 4 h 108"/>
                  <a:gd name="T32" fmla="*/ 6 w 109"/>
                  <a:gd name="T33" fmla="*/ 3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8">
                    <a:moveTo>
                      <a:pt x="109" y="54"/>
                    </a:moveTo>
                    <a:lnTo>
                      <a:pt x="104" y="34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4"/>
                    </a:lnTo>
                    <a:lnTo>
                      <a:pt x="0" y="54"/>
                    </a:lnTo>
                    <a:lnTo>
                      <a:pt x="4" y="75"/>
                    </a:lnTo>
                    <a:lnTo>
                      <a:pt x="16" y="92"/>
                    </a:lnTo>
                    <a:lnTo>
                      <a:pt x="33" y="105"/>
                    </a:lnTo>
                    <a:lnTo>
                      <a:pt x="54" y="108"/>
                    </a:lnTo>
                    <a:lnTo>
                      <a:pt x="76" y="105"/>
                    </a:lnTo>
                    <a:lnTo>
                      <a:pt x="93" y="92"/>
                    </a:lnTo>
                    <a:lnTo>
                      <a:pt x="104" y="75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0" name="Freeform 247"/>
              <p:cNvSpPr>
                <a:spLocks/>
              </p:cNvSpPr>
              <p:nvPr/>
            </p:nvSpPr>
            <p:spPr bwMode="auto">
              <a:xfrm>
                <a:off x="3440" y="934"/>
                <a:ext cx="24" cy="21"/>
              </a:xfrm>
              <a:custGeom>
                <a:avLst/>
                <a:gdLst>
                  <a:gd name="T0" fmla="*/ 3 w 49"/>
                  <a:gd name="T1" fmla="*/ 0 h 41"/>
                  <a:gd name="T2" fmla="*/ 2 w 49"/>
                  <a:gd name="T3" fmla="*/ 1 h 41"/>
                  <a:gd name="T4" fmla="*/ 1 w 49"/>
                  <a:gd name="T5" fmla="*/ 1 h 41"/>
                  <a:gd name="T6" fmla="*/ 0 w 49"/>
                  <a:gd name="T7" fmla="*/ 2 h 41"/>
                  <a:gd name="T8" fmla="*/ 0 w 49"/>
                  <a:gd name="T9" fmla="*/ 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1">
                    <a:moveTo>
                      <a:pt x="49" y="0"/>
                    </a:moveTo>
                    <a:lnTo>
                      <a:pt x="35" y="3"/>
                    </a:lnTo>
                    <a:lnTo>
                      <a:pt x="22" y="12"/>
                    </a:lnTo>
                    <a:lnTo>
                      <a:pt x="10" y="24"/>
                    </a:lnTo>
                    <a:lnTo>
                      <a:pt x="0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1" name="Freeform 248"/>
              <p:cNvSpPr>
                <a:spLocks/>
              </p:cNvSpPr>
              <p:nvPr/>
            </p:nvSpPr>
            <p:spPr bwMode="auto">
              <a:xfrm>
                <a:off x="3464" y="934"/>
                <a:ext cx="15" cy="42"/>
              </a:xfrm>
              <a:custGeom>
                <a:avLst/>
                <a:gdLst>
                  <a:gd name="T0" fmla="*/ 1 w 27"/>
                  <a:gd name="T1" fmla="*/ 6 h 83"/>
                  <a:gd name="T2" fmla="*/ 2 w 27"/>
                  <a:gd name="T3" fmla="*/ 5 h 83"/>
                  <a:gd name="T4" fmla="*/ 2 w 27"/>
                  <a:gd name="T5" fmla="*/ 4 h 83"/>
                  <a:gd name="T6" fmla="*/ 2 w 27"/>
                  <a:gd name="T7" fmla="*/ 3 h 83"/>
                  <a:gd name="T8" fmla="*/ 2 w 27"/>
                  <a:gd name="T9" fmla="*/ 2 h 83"/>
                  <a:gd name="T10" fmla="*/ 2 w 27"/>
                  <a:gd name="T11" fmla="*/ 1 h 83"/>
                  <a:gd name="T12" fmla="*/ 1 w 27"/>
                  <a:gd name="T13" fmla="*/ 1 h 83"/>
                  <a:gd name="T14" fmla="*/ 0 w 27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83">
                    <a:moveTo>
                      <a:pt x="10" y="83"/>
                    </a:moveTo>
                    <a:lnTo>
                      <a:pt x="18" y="68"/>
                    </a:lnTo>
                    <a:lnTo>
                      <a:pt x="25" y="52"/>
                    </a:lnTo>
                    <a:lnTo>
                      <a:pt x="27" y="35"/>
                    </a:lnTo>
                    <a:lnTo>
                      <a:pt x="25" y="21"/>
                    </a:lnTo>
                    <a:lnTo>
                      <a:pt x="19" y="10"/>
                    </a:lnTo>
                    <a:lnTo>
                      <a:pt x="1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2" name="Freeform 249"/>
              <p:cNvSpPr>
                <a:spLocks/>
              </p:cNvSpPr>
              <p:nvPr/>
            </p:nvSpPr>
            <p:spPr bwMode="auto">
              <a:xfrm>
                <a:off x="3411" y="976"/>
                <a:ext cx="57" cy="82"/>
              </a:xfrm>
              <a:custGeom>
                <a:avLst/>
                <a:gdLst>
                  <a:gd name="T0" fmla="*/ 8 w 114"/>
                  <a:gd name="T1" fmla="*/ 0 h 163"/>
                  <a:gd name="T2" fmla="*/ 0 w 114"/>
                  <a:gd name="T3" fmla="*/ 11 h 163"/>
                  <a:gd name="T4" fmla="*/ 5 w 114"/>
                  <a:gd name="T5" fmla="*/ 11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163">
                    <a:moveTo>
                      <a:pt x="114" y="0"/>
                    </a:moveTo>
                    <a:lnTo>
                      <a:pt x="0" y="163"/>
                    </a:lnTo>
                    <a:lnTo>
                      <a:pt x="76" y="1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3" name="Line 250"/>
              <p:cNvSpPr>
                <a:spLocks noChangeShapeType="1"/>
              </p:cNvSpPr>
              <p:nvPr/>
            </p:nvSpPr>
            <p:spPr bwMode="auto">
              <a:xfrm flipV="1">
                <a:off x="3503" y="934"/>
                <a:ext cx="15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54" name="Line 251"/>
              <p:cNvSpPr>
                <a:spLocks noChangeShapeType="1"/>
              </p:cNvSpPr>
              <p:nvPr/>
            </p:nvSpPr>
            <p:spPr bwMode="auto">
              <a:xfrm flipH="1">
                <a:off x="3528" y="934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11" name="Group 252"/>
            <p:cNvGrpSpPr>
              <a:grpSpLocks/>
            </p:cNvGrpSpPr>
            <p:nvPr/>
          </p:nvGrpSpPr>
          <p:grpSpPr bwMode="auto">
            <a:xfrm>
              <a:off x="3539" y="842"/>
              <a:ext cx="212" cy="187"/>
              <a:chOff x="3539" y="842"/>
              <a:chExt cx="212" cy="187"/>
            </a:xfrm>
          </p:grpSpPr>
          <p:sp>
            <p:nvSpPr>
              <p:cNvPr id="97345" name="Freeform 253"/>
              <p:cNvSpPr>
                <a:spLocks/>
              </p:cNvSpPr>
              <p:nvPr/>
            </p:nvSpPr>
            <p:spPr bwMode="auto">
              <a:xfrm>
                <a:off x="3539" y="842"/>
                <a:ext cx="53" cy="56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1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5 h 109"/>
                  <a:gd name="T20" fmla="*/ 1 w 109"/>
                  <a:gd name="T21" fmla="*/ 7 h 109"/>
                  <a:gd name="T22" fmla="*/ 2 w 109"/>
                  <a:gd name="T23" fmla="*/ 7 h 109"/>
                  <a:gd name="T24" fmla="*/ 3 w 109"/>
                  <a:gd name="T25" fmla="*/ 8 h 109"/>
                  <a:gd name="T26" fmla="*/ 4 w 109"/>
                  <a:gd name="T27" fmla="*/ 7 h 109"/>
                  <a:gd name="T28" fmla="*/ 5 w 109"/>
                  <a:gd name="T29" fmla="*/ 7 h 109"/>
                  <a:gd name="T30" fmla="*/ 6 w 109"/>
                  <a:gd name="T31" fmla="*/ 5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4" y="33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3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3" y="104"/>
                    </a:lnTo>
                    <a:lnTo>
                      <a:pt x="54" y="109"/>
                    </a:lnTo>
                    <a:lnTo>
                      <a:pt x="76" y="104"/>
                    </a:lnTo>
                    <a:lnTo>
                      <a:pt x="93" y="93"/>
                    </a:lnTo>
                    <a:lnTo>
                      <a:pt x="104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6" name="Freeform 254"/>
              <p:cNvSpPr>
                <a:spLocks/>
              </p:cNvSpPr>
              <p:nvPr/>
            </p:nvSpPr>
            <p:spPr bwMode="auto">
              <a:xfrm>
                <a:off x="3624" y="906"/>
                <a:ext cx="67" cy="123"/>
              </a:xfrm>
              <a:custGeom>
                <a:avLst/>
                <a:gdLst>
                  <a:gd name="T0" fmla="*/ 0 w 132"/>
                  <a:gd name="T1" fmla="*/ 16 h 245"/>
                  <a:gd name="T2" fmla="*/ 3 w 132"/>
                  <a:gd name="T3" fmla="*/ 16 h 245"/>
                  <a:gd name="T4" fmla="*/ 4 w 132"/>
                  <a:gd name="T5" fmla="*/ 16 h 245"/>
                  <a:gd name="T6" fmla="*/ 4 w 132"/>
                  <a:gd name="T7" fmla="*/ 15 h 245"/>
                  <a:gd name="T8" fmla="*/ 5 w 132"/>
                  <a:gd name="T9" fmla="*/ 14 h 245"/>
                  <a:gd name="T10" fmla="*/ 6 w 132"/>
                  <a:gd name="T11" fmla="*/ 13 h 245"/>
                  <a:gd name="T12" fmla="*/ 6 w 132"/>
                  <a:gd name="T13" fmla="*/ 12 h 245"/>
                  <a:gd name="T14" fmla="*/ 7 w 132"/>
                  <a:gd name="T15" fmla="*/ 11 h 245"/>
                  <a:gd name="T16" fmla="*/ 7 w 132"/>
                  <a:gd name="T17" fmla="*/ 10 h 245"/>
                  <a:gd name="T18" fmla="*/ 7 w 132"/>
                  <a:gd name="T19" fmla="*/ 9 h 245"/>
                  <a:gd name="T20" fmla="*/ 6 w 132"/>
                  <a:gd name="T21" fmla="*/ 8 h 245"/>
                  <a:gd name="T22" fmla="*/ 6 w 132"/>
                  <a:gd name="T23" fmla="*/ 7 h 245"/>
                  <a:gd name="T24" fmla="*/ 5 w 132"/>
                  <a:gd name="T25" fmla="*/ 7 h 245"/>
                  <a:gd name="T26" fmla="*/ 3 w 132"/>
                  <a:gd name="T27" fmla="*/ 7 h 245"/>
                  <a:gd name="T28" fmla="*/ 5 w 132"/>
                  <a:gd name="T29" fmla="*/ 0 h 245"/>
                  <a:gd name="T30" fmla="*/ 9 w 132"/>
                  <a:gd name="T31" fmla="*/ 0 h 2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2" h="245">
                    <a:moveTo>
                      <a:pt x="0" y="245"/>
                    </a:moveTo>
                    <a:lnTo>
                      <a:pt x="39" y="245"/>
                    </a:lnTo>
                    <a:lnTo>
                      <a:pt x="50" y="243"/>
                    </a:lnTo>
                    <a:lnTo>
                      <a:pt x="63" y="236"/>
                    </a:lnTo>
                    <a:lnTo>
                      <a:pt x="75" y="223"/>
                    </a:lnTo>
                    <a:lnTo>
                      <a:pt x="84" y="208"/>
                    </a:lnTo>
                    <a:lnTo>
                      <a:pt x="91" y="191"/>
                    </a:lnTo>
                    <a:lnTo>
                      <a:pt x="98" y="164"/>
                    </a:lnTo>
                    <a:lnTo>
                      <a:pt x="101" y="147"/>
                    </a:lnTo>
                    <a:lnTo>
                      <a:pt x="99" y="131"/>
                    </a:lnTo>
                    <a:lnTo>
                      <a:pt x="94" y="120"/>
                    </a:lnTo>
                    <a:lnTo>
                      <a:pt x="85" y="112"/>
                    </a:lnTo>
                    <a:lnTo>
                      <a:pt x="75" y="109"/>
                    </a:lnTo>
                    <a:lnTo>
                      <a:pt x="36" y="109"/>
                    </a:lnTo>
                    <a:lnTo>
                      <a:pt x="66" y="0"/>
                    </a:lnTo>
                    <a:lnTo>
                      <a:pt x="1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7" name="Line 255"/>
              <p:cNvSpPr>
                <a:spLocks noChangeShapeType="1"/>
              </p:cNvSpPr>
              <p:nvPr/>
            </p:nvSpPr>
            <p:spPr bwMode="auto">
              <a:xfrm flipV="1">
                <a:off x="3716" y="906"/>
                <a:ext cx="14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8" name="Line 256"/>
              <p:cNvSpPr>
                <a:spLocks noChangeShapeType="1"/>
              </p:cNvSpPr>
              <p:nvPr/>
            </p:nvSpPr>
            <p:spPr bwMode="auto">
              <a:xfrm flipH="1">
                <a:off x="3740" y="906"/>
                <a:ext cx="11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12" name="Group 257"/>
            <p:cNvGrpSpPr>
              <a:grpSpLocks/>
            </p:cNvGrpSpPr>
            <p:nvPr/>
          </p:nvGrpSpPr>
          <p:grpSpPr bwMode="auto">
            <a:xfrm>
              <a:off x="1132" y="3362"/>
              <a:ext cx="152" cy="191"/>
              <a:chOff x="1132" y="3362"/>
              <a:chExt cx="152" cy="191"/>
            </a:xfrm>
          </p:grpSpPr>
          <p:sp>
            <p:nvSpPr>
              <p:cNvPr id="97343" name="Freeform 258"/>
              <p:cNvSpPr>
                <a:spLocks/>
              </p:cNvSpPr>
              <p:nvPr/>
            </p:nvSpPr>
            <p:spPr bwMode="auto">
              <a:xfrm>
                <a:off x="1231" y="3496"/>
                <a:ext cx="53" cy="57"/>
              </a:xfrm>
              <a:custGeom>
                <a:avLst/>
                <a:gdLst>
                  <a:gd name="T0" fmla="*/ 6 w 110"/>
                  <a:gd name="T1" fmla="*/ 4 h 109"/>
                  <a:gd name="T2" fmla="*/ 6 w 110"/>
                  <a:gd name="T3" fmla="*/ 3 h 109"/>
                  <a:gd name="T4" fmla="*/ 5 w 110"/>
                  <a:gd name="T5" fmla="*/ 1 h 109"/>
                  <a:gd name="T6" fmla="*/ 4 w 110"/>
                  <a:gd name="T7" fmla="*/ 1 h 109"/>
                  <a:gd name="T8" fmla="*/ 3 w 110"/>
                  <a:gd name="T9" fmla="*/ 0 h 109"/>
                  <a:gd name="T10" fmla="*/ 2 w 110"/>
                  <a:gd name="T11" fmla="*/ 1 h 109"/>
                  <a:gd name="T12" fmla="*/ 1 w 110"/>
                  <a:gd name="T13" fmla="*/ 1 h 109"/>
                  <a:gd name="T14" fmla="*/ 0 w 110"/>
                  <a:gd name="T15" fmla="*/ 3 h 109"/>
                  <a:gd name="T16" fmla="*/ 0 w 110"/>
                  <a:gd name="T17" fmla="*/ 4 h 109"/>
                  <a:gd name="T18" fmla="*/ 0 w 110"/>
                  <a:gd name="T19" fmla="*/ 5 h 109"/>
                  <a:gd name="T20" fmla="*/ 1 w 110"/>
                  <a:gd name="T21" fmla="*/ 7 h 109"/>
                  <a:gd name="T22" fmla="*/ 2 w 110"/>
                  <a:gd name="T23" fmla="*/ 8 h 109"/>
                  <a:gd name="T24" fmla="*/ 3 w 110"/>
                  <a:gd name="T25" fmla="*/ 8 h 109"/>
                  <a:gd name="T26" fmla="*/ 4 w 110"/>
                  <a:gd name="T27" fmla="*/ 8 h 109"/>
                  <a:gd name="T28" fmla="*/ 5 w 110"/>
                  <a:gd name="T29" fmla="*/ 7 h 109"/>
                  <a:gd name="T30" fmla="*/ 6 w 110"/>
                  <a:gd name="T31" fmla="*/ 5 h 109"/>
                  <a:gd name="T32" fmla="*/ 6 w 110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0" h="109">
                    <a:moveTo>
                      <a:pt x="110" y="55"/>
                    </a:moveTo>
                    <a:lnTo>
                      <a:pt x="106" y="33"/>
                    </a:lnTo>
                    <a:lnTo>
                      <a:pt x="94" y="16"/>
                    </a:lnTo>
                    <a:lnTo>
                      <a:pt x="76" y="4"/>
                    </a:lnTo>
                    <a:lnTo>
                      <a:pt x="54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5"/>
                    </a:lnTo>
                    <a:lnTo>
                      <a:pt x="4" y="75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4" y="109"/>
                    </a:lnTo>
                    <a:lnTo>
                      <a:pt x="76" y="105"/>
                    </a:lnTo>
                    <a:lnTo>
                      <a:pt x="94" y="93"/>
                    </a:lnTo>
                    <a:lnTo>
                      <a:pt x="106" y="75"/>
                    </a:lnTo>
                    <a:lnTo>
                      <a:pt x="110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4" name="Freeform 259"/>
              <p:cNvSpPr>
                <a:spLocks/>
              </p:cNvSpPr>
              <p:nvPr/>
            </p:nvSpPr>
            <p:spPr bwMode="auto">
              <a:xfrm>
                <a:off x="1132" y="3362"/>
                <a:ext cx="64" cy="145"/>
              </a:xfrm>
              <a:custGeom>
                <a:avLst/>
                <a:gdLst>
                  <a:gd name="T0" fmla="*/ 8 w 130"/>
                  <a:gd name="T1" fmla="*/ 0 h 286"/>
                  <a:gd name="T2" fmla="*/ 6 w 130"/>
                  <a:gd name="T3" fmla="*/ 1 h 286"/>
                  <a:gd name="T4" fmla="*/ 5 w 130"/>
                  <a:gd name="T5" fmla="*/ 2 h 286"/>
                  <a:gd name="T6" fmla="*/ 4 w 130"/>
                  <a:gd name="T7" fmla="*/ 4 h 286"/>
                  <a:gd name="T8" fmla="*/ 3 w 130"/>
                  <a:gd name="T9" fmla="*/ 5 h 286"/>
                  <a:gd name="T10" fmla="*/ 2 w 130"/>
                  <a:gd name="T11" fmla="*/ 7 h 286"/>
                  <a:gd name="T12" fmla="*/ 1 w 130"/>
                  <a:gd name="T13" fmla="*/ 9 h 286"/>
                  <a:gd name="T14" fmla="*/ 0 w 130"/>
                  <a:gd name="T15" fmla="*/ 15 h 286"/>
                  <a:gd name="T16" fmla="*/ 0 w 130"/>
                  <a:gd name="T17" fmla="*/ 16 h 286"/>
                  <a:gd name="T18" fmla="*/ 0 w 130"/>
                  <a:gd name="T19" fmla="*/ 17 h 286"/>
                  <a:gd name="T20" fmla="*/ 0 w 130"/>
                  <a:gd name="T21" fmla="*/ 18 h 286"/>
                  <a:gd name="T22" fmla="*/ 1 w 130"/>
                  <a:gd name="T23" fmla="*/ 19 h 286"/>
                  <a:gd name="T24" fmla="*/ 1 w 130"/>
                  <a:gd name="T25" fmla="*/ 19 h 286"/>
                  <a:gd name="T26" fmla="*/ 2 w 130"/>
                  <a:gd name="T27" fmla="*/ 19 h 286"/>
                  <a:gd name="T28" fmla="*/ 3 w 130"/>
                  <a:gd name="T29" fmla="*/ 18 h 286"/>
                  <a:gd name="T30" fmla="*/ 4 w 130"/>
                  <a:gd name="T31" fmla="*/ 17 h 286"/>
                  <a:gd name="T32" fmla="*/ 5 w 130"/>
                  <a:gd name="T33" fmla="*/ 16 h 286"/>
                  <a:gd name="T34" fmla="*/ 5 w 130"/>
                  <a:gd name="T35" fmla="*/ 15 h 286"/>
                  <a:gd name="T36" fmla="*/ 6 w 130"/>
                  <a:gd name="T37" fmla="*/ 13 h 286"/>
                  <a:gd name="T38" fmla="*/ 6 w 130"/>
                  <a:gd name="T39" fmla="*/ 12 h 286"/>
                  <a:gd name="T40" fmla="*/ 6 w 130"/>
                  <a:gd name="T41" fmla="*/ 11 h 286"/>
                  <a:gd name="T42" fmla="*/ 6 w 130"/>
                  <a:gd name="T43" fmla="*/ 10 h 286"/>
                  <a:gd name="T44" fmla="*/ 5 w 130"/>
                  <a:gd name="T45" fmla="*/ 9 h 286"/>
                  <a:gd name="T46" fmla="*/ 5 w 130"/>
                  <a:gd name="T47" fmla="*/ 9 h 286"/>
                  <a:gd name="T48" fmla="*/ 4 w 130"/>
                  <a:gd name="T49" fmla="*/ 9 h 286"/>
                  <a:gd name="T50" fmla="*/ 1 w 130"/>
                  <a:gd name="T51" fmla="*/ 9 h 28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0" h="286">
                    <a:moveTo>
                      <a:pt x="130" y="0"/>
                    </a:moveTo>
                    <a:lnTo>
                      <a:pt x="109" y="12"/>
                    </a:lnTo>
                    <a:lnTo>
                      <a:pt x="89" y="29"/>
                    </a:lnTo>
                    <a:lnTo>
                      <a:pt x="71" y="50"/>
                    </a:lnTo>
                    <a:lnTo>
                      <a:pt x="54" y="73"/>
                    </a:lnTo>
                    <a:lnTo>
                      <a:pt x="40" y="100"/>
                    </a:lnTo>
                    <a:lnTo>
                      <a:pt x="29" y="128"/>
                    </a:lnTo>
                    <a:lnTo>
                      <a:pt x="4" y="223"/>
                    </a:lnTo>
                    <a:lnTo>
                      <a:pt x="0" y="243"/>
                    </a:lnTo>
                    <a:lnTo>
                      <a:pt x="2" y="260"/>
                    </a:lnTo>
                    <a:lnTo>
                      <a:pt x="8" y="275"/>
                    </a:lnTo>
                    <a:lnTo>
                      <a:pt x="18" y="283"/>
                    </a:lnTo>
                    <a:lnTo>
                      <a:pt x="31" y="286"/>
                    </a:lnTo>
                    <a:lnTo>
                      <a:pt x="46" y="283"/>
                    </a:lnTo>
                    <a:lnTo>
                      <a:pt x="61" y="275"/>
                    </a:lnTo>
                    <a:lnTo>
                      <a:pt x="74" y="260"/>
                    </a:lnTo>
                    <a:lnTo>
                      <a:pt x="85" y="243"/>
                    </a:lnTo>
                    <a:lnTo>
                      <a:pt x="93" y="223"/>
                    </a:lnTo>
                    <a:lnTo>
                      <a:pt x="101" y="191"/>
                    </a:lnTo>
                    <a:lnTo>
                      <a:pt x="106" y="174"/>
                    </a:lnTo>
                    <a:lnTo>
                      <a:pt x="106" y="158"/>
                    </a:lnTo>
                    <a:lnTo>
                      <a:pt x="103" y="144"/>
                    </a:lnTo>
                    <a:lnTo>
                      <a:pt x="96" y="133"/>
                    </a:lnTo>
                    <a:lnTo>
                      <a:pt x="85" y="128"/>
                    </a:lnTo>
                    <a:lnTo>
                      <a:pt x="74" y="128"/>
                    </a:lnTo>
                    <a:lnTo>
                      <a:pt x="29" y="1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13" name="Group 260"/>
            <p:cNvGrpSpPr>
              <a:grpSpLocks/>
            </p:cNvGrpSpPr>
            <p:nvPr/>
          </p:nvGrpSpPr>
          <p:grpSpPr bwMode="auto">
            <a:xfrm>
              <a:off x="3132" y="842"/>
              <a:ext cx="1015" cy="428"/>
              <a:chOff x="3132" y="842"/>
              <a:chExt cx="1015" cy="428"/>
            </a:xfrm>
          </p:grpSpPr>
          <p:sp>
            <p:nvSpPr>
              <p:cNvPr id="97332" name="Freeform 261"/>
              <p:cNvSpPr>
                <a:spLocks/>
              </p:cNvSpPr>
              <p:nvPr/>
            </p:nvSpPr>
            <p:spPr bwMode="auto">
              <a:xfrm>
                <a:off x="4077" y="952"/>
                <a:ext cx="70" cy="53"/>
              </a:xfrm>
              <a:custGeom>
                <a:avLst/>
                <a:gdLst>
                  <a:gd name="T0" fmla="*/ 10 w 136"/>
                  <a:gd name="T1" fmla="*/ 7 h 104"/>
                  <a:gd name="T2" fmla="*/ 4 w 136"/>
                  <a:gd name="T3" fmla="*/ 3 h 104"/>
                  <a:gd name="T4" fmla="*/ 0 w 136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04">
                    <a:moveTo>
                      <a:pt x="136" y="104"/>
                    </a:moveTo>
                    <a:lnTo>
                      <a:pt x="55" y="3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3" name="Freeform 262"/>
              <p:cNvSpPr>
                <a:spLocks/>
              </p:cNvSpPr>
              <p:nvPr/>
            </p:nvSpPr>
            <p:spPr bwMode="auto">
              <a:xfrm>
                <a:off x="3978" y="895"/>
                <a:ext cx="81" cy="42"/>
              </a:xfrm>
              <a:custGeom>
                <a:avLst/>
                <a:gdLst>
                  <a:gd name="T0" fmla="*/ 11 w 160"/>
                  <a:gd name="T1" fmla="*/ 5 h 88"/>
                  <a:gd name="T2" fmla="*/ 6 w 160"/>
                  <a:gd name="T3" fmla="*/ 2 h 88"/>
                  <a:gd name="T4" fmla="*/ 0 w 160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88">
                    <a:moveTo>
                      <a:pt x="160" y="88"/>
                    </a:moveTo>
                    <a:lnTo>
                      <a:pt x="83" y="4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4" name="Freeform 263"/>
              <p:cNvSpPr>
                <a:spLocks/>
              </p:cNvSpPr>
              <p:nvPr/>
            </p:nvSpPr>
            <p:spPr bwMode="auto">
              <a:xfrm>
                <a:off x="3868" y="856"/>
                <a:ext cx="88" cy="28"/>
              </a:xfrm>
              <a:custGeom>
                <a:avLst/>
                <a:gdLst>
                  <a:gd name="T0" fmla="*/ 12 w 172"/>
                  <a:gd name="T1" fmla="*/ 4 h 55"/>
                  <a:gd name="T2" fmla="*/ 8 w 172"/>
                  <a:gd name="T3" fmla="*/ 3 h 55"/>
                  <a:gd name="T4" fmla="*/ 2 w 172"/>
                  <a:gd name="T5" fmla="*/ 1 h 55"/>
                  <a:gd name="T6" fmla="*/ 0 w 172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55">
                    <a:moveTo>
                      <a:pt x="172" y="55"/>
                    </a:moveTo>
                    <a:lnTo>
                      <a:pt x="118" y="33"/>
                    </a:lnTo>
                    <a:lnTo>
                      <a:pt x="25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5" name="Freeform 264"/>
              <p:cNvSpPr>
                <a:spLocks/>
              </p:cNvSpPr>
              <p:nvPr/>
            </p:nvSpPr>
            <p:spPr bwMode="auto">
              <a:xfrm>
                <a:off x="3755" y="842"/>
                <a:ext cx="92" cy="10"/>
              </a:xfrm>
              <a:custGeom>
                <a:avLst/>
                <a:gdLst>
                  <a:gd name="T0" fmla="*/ 12 w 180"/>
                  <a:gd name="T1" fmla="*/ 2 h 20"/>
                  <a:gd name="T2" fmla="*/ 11 w 180"/>
                  <a:gd name="T3" fmla="*/ 1 h 20"/>
                  <a:gd name="T4" fmla="*/ 4 w 180"/>
                  <a:gd name="T5" fmla="*/ 1 h 20"/>
                  <a:gd name="T6" fmla="*/ 0 w 18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0">
                    <a:moveTo>
                      <a:pt x="180" y="20"/>
                    </a:moveTo>
                    <a:lnTo>
                      <a:pt x="158" y="15"/>
                    </a:lnTo>
                    <a:lnTo>
                      <a:pt x="63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6" name="Freeform 265"/>
              <p:cNvSpPr>
                <a:spLocks/>
              </p:cNvSpPr>
              <p:nvPr/>
            </p:nvSpPr>
            <p:spPr bwMode="auto">
              <a:xfrm>
                <a:off x="3641" y="842"/>
                <a:ext cx="92" cy="7"/>
              </a:xfrm>
              <a:custGeom>
                <a:avLst/>
                <a:gdLst>
                  <a:gd name="T0" fmla="*/ 12 w 180"/>
                  <a:gd name="T1" fmla="*/ 0 h 17"/>
                  <a:gd name="T2" fmla="*/ 7 w 180"/>
                  <a:gd name="T3" fmla="*/ 0 h 17"/>
                  <a:gd name="T4" fmla="*/ 1 w 180"/>
                  <a:gd name="T5" fmla="*/ 0 h 17"/>
                  <a:gd name="T6" fmla="*/ 0 w 18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17">
                    <a:moveTo>
                      <a:pt x="180" y="0"/>
                    </a:moveTo>
                    <a:lnTo>
                      <a:pt x="99" y="4"/>
                    </a:lnTo>
                    <a:lnTo>
                      <a:pt x="6" y="16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7" name="Freeform 266"/>
              <p:cNvSpPr>
                <a:spLocks/>
              </p:cNvSpPr>
              <p:nvPr/>
            </p:nvSpPr>
            <p:spPr bwMode="auto">
              <a:xfrm>
                <a:off x="3532" y="856"/>
                <a:ext cx="88" cy="28"/>
              </a:xfrm>
              <a:custGeom>
                <a:avLst/>
                <a:gdLst>
                  <a:gd name="T0" fmla="*/ 12 w 174"/>
                  <a:gd name="T1" fmla="*/ 0 h 53"/>
                  <a:gd name="T2" fmla="*/ 9 w 174"/>
                  <a:gd name="T3" fmla="*/ 1 h 53"/>
                  <a:gd name="T4" fmla="*/ 3 w 174"/>
                  <a:gd name="T5" fmla="*/ 3 h 53"/>
                  <a:gd name="T6" fmla="*/ 0 w 174"/>
                  <a:gd name="T7" fmla="*/ 4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4" h="53">
                    <a:moveTo>
                      <a:pt x="174" y="0"/>
                    </a:moveTo>
                    <a:lnTo>
                      <a:pt x="130" y="8"/>
                    </a:lnTo>
                    <a:lnTo>
                      <a:pt x="39" y="37"/>
                    </a:lnTo>
                    <a:lnTo>
                      <a:pt x="0" y="5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8" name="Freeform 267"/>
              <p:cNvSpPr>
                <a:spLocks/>
              </p:cNvSpPr>
              <p:nvPr/>
            </p:nvSpPr>
            <p:spPr bwMode="auto">
              <a:xfrm>
                <a:off x="3429" y="891"/>
                <a:ext cx="81" cy="43"/>
              </a:xfrm>
              <a:custGeom>
                <a:avLst/>
                <a:gdLst>
                  <a:gd name="T0" fmla="*/ 11 w 160"/>
                  <a:gd name="T1" fmla="*/ 0 h 85"/>
                  <a:gd name="T2" fmla="*/ 10 w 160"/>
                  <a:gd name="T3" fmla="*/ 1 h 85"/>
                  <a:gd name="T4" fmla="*/ 4 w 160"/>
                  <a:gd name="T5" fmla="*/ 4 h 85"/>
                  <a:gd name="T6" fmla="*/ 0 w 160"/>
                  <a:gd name="T7" fmla="*/ 6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0" h="85">
                    <a:moveTo>
                      <a:pt x="160" y="0"/>
                    </a:moveTo>
                    <a:lnTo>
                      <a:pt x="150" y="4"/>
                    </a:lnTo>
                    <a:lnTo>
                      <a:pt x="62" y="49"/>
                    </a:lnTo>
                    <a:lnTo>
                      <a:pt x="0" y="8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39" name="Freeform 268"/>
              <p:cNvSpPr>
                <a:spLocks/>
              </p:cNvSpPr>
              <p:nvPr/>
            </p:nvSpPr>
            <p:spPr bwMode="auto">
              <a:xfrm>
                <a:off x="3337" y="948"/>
                <a:ext cx="74" cy="53"/>
              </a:xfrm>
              <a:custGeom>
                <a:avLst/>
                <a:gdLst>
                  <a:gd name="T0" fmla="*/ 10 w 144"/>
                  <a:gd name="T1" fmla="*/ 0 h 110"/>
                  <a:gd name="T2" fmla="*/ 5 w 144"/>
                  <a:gd name="T3" fmla="*/ 3 h 110"/>
                  <a:gd name="T4" fmla="*/ 0 w 144"/>
                  <a:gd name="T5" fmla="*/ 6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10">
                    <a:moveTo>
                      <a:pt x="144" y="0"/>
                    </a:moveTo>
                    <a:lnTo>
                      <a:pt x="73" y="50"/>
                    </a:lnTo>
                    <a:lnTo>
                      <a:pt x="0" y="11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0" name="Freeform 269"/>
              <p:cNvSpPr>
                <a:spLocks/>
              </p:cNvSpPr>
              <p:nvPr/>
            </p:nvSpPr>
            <p:spPr bwMode="auto">
              <a:xfrm>
                <a:off x="3256" y="1019"/>
                <a:ext cx="63" cy="63"/>
              </a:xfrm>
              <a:custGeom>
                <a:avLst/>
                <a:gdLst>
                  <a:gd name="T0" fmla="*/ 8 w 126"/>
                  <a:gd name="T1" fmla="*/ 0 h 131"/>
                  <a:gd name="T2" fmla="*/ 5 w 126"/>
                  <a:gd name="T3" fmla="*/ 2 h 131"/>
                  <a:gd name="T4" fmla="*/ 1 w 126"/>
                  <a:gd name="T5" fmla="*/ 7 h 131"/>
                  <a:gd name="T6" fmla="*/ 0 w 126"/>
                  <a:gd name="T7" fmla="*/ 7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31">
                    <a:moveTo>
                      <a:pt x="126" y="0"/>
                    </a:moveTo>
                    <a:lnTo>
                      <a:pt x="77" y="47"/>
                    </a:lnTo>
                    <a:lnTo>
                      <a:pt x="4" y="127"/>
                    </a:lnTo>
                    <a:lnTo>
                      <a:pt x="0" y="13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1" name="Freeform 270"/>
              <p:cNvSpPr>
                <a:spLocks/>
              </p:cNvSpPr>
              <p:nvPr/>
            </p:nvSpPr>
            <p:spPr bwMode="auto">
              <a:xfrm>
                <a:off x="3188" y="1100"/>
                <a:ext cx="53" cy="75"/>
              </a:xfrm>
              <a:custGeom>
                <a:avLst/>
                <a:gdLst>
                  <a:gd name="T0" fmla="*/ 7 w 106"/>
                  <a:gd name="T1" fmla="*/ 0 h 147"/>
                  <a:gd name="T2" fmla="*/ 5 w 106"/>
                  <a:gd name="T3" fmla="*/ 3 h 147"/>
                  <a:gd name="T4" fmla="*/ 1 w 106"/>
                  <a:gd name="T5" fmla="*/ 9 h 147"/>
                  <a:gd name="T6" fmla="*/ 0 w 106"/>
                  <a:gd name="T7" fmla="*/ 1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47">
                    <a:moveTo>
                      <a:pt x="106" y="0"/>
                    </a:moveTo>
                    <a:lnTo>
                      <a:pt x="70" y="46"/>
                    </a:lnTo>
                    <a:lnTo>
                      <a:pt x="6" y="138"/>
                    </a:lnTo>
                    <a:lnTo>
                      <a:pt x="0" y="14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42" name="Freeform 271"/>
              <p:cNvSpPr>
                <a:spLocks/>
              </p:cNvSpPr>
              <p:nvPr/>
            </p:nvSpPr>
            <p:spPr bwMode="auto">
              <a:xfrm>
                <a:off x="3132" y="1196"/>
                <a:ext cx="42" cy="74"/>
              </a:xfrm>
              <a:custGeom>
                <a:avLst/>
                <a:gdLst>
                  <a:gd name="T0" fmla="*/ 6 w 84"/>
                  <a:gd name="T1" fmla="*/ 0 h 150"/>
                  <a:gd name="T2" fmla="*/ 4 w 84"/>
                  <a:gd name="T3" fmla="*/ 2 h 150"/>
                  <a:gd name="T4" fmla="*/ 0 w 84"/>
                  <a:gd name="T5" fmla="*/ 9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150">
                    <a:moveTo>
                      <a:pt x="84" y="0"/>
                    </a:moveTo>
                    <a:lnTo>
                      <a:pt x="56" y="47"/>
                    </a:lnTo>
                    <a:lnTo>
                      <a:pt x="0" y="1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97314" name="Freeform 272"/>
            <p:cNvSpPr>
              <a:spLocks/>
            </p:cNvSpPr>
            <p:nvPr/>
          </p:nvSpPr>
          <p:spPr bwMode="auto">
            <a:xfrm>
              <a:off x="686" y="884"/>
              <a:ext cx="184" cy="103"/>
            </a:xfrm>
            <a:custGeom>
              <a:avLst/>
              <a:gdLst>
                <a:gd name="T0" fmla="*/ 24 w 366"/>
                <a:gd name="T1" fmla="*/ 0 h 204"/>
                <a:gd name="T2" fmla="*/ 15 w 366"/>
                <a:gd name="T3" fmla="*/ 4 h 204"/>
                <a:gd name="T4" fmla="*/ 8 w 366"/>
                <a:gd name="T5" fmla="*/ 9 h 204"/>
                <a:gd name="T6" fmla="*/ 0 w 366"/>
                <a:gd name="T7" fmla="*/ 13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6" h="204">
                  <a:moveTo>
                    <a:pt x="366" y="0"/>
                  </a:moveTo>
                  <a:lnTo>
                    <a:pt x="239" y="60"/>
                  </a:lnTo>
                  <a:lnTo>
                    <a:pt x="117" y="128"/>
                  </a:lnTo>
                  <a:lnTo>
                    <a:pt x="0" y="20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315" name="Freeform 273"/>
            <p:cNvSpPr>
              <a:spLocks/>
            </p:cNvSpPr>
            <p:nvPr/>
          </p:nvSpPr>
          <p:spPr bwMode="auto">
            <a:xfrm>
              <a:off x="1614" y="870"/>
              <a:ext cx="368" cy="248"/>
            </a:xfrm>
            <a:custGeom>
              <a:avLst/>
              <a:gdLst>
                <a:gd name="T0" fmla="*/ 48 w 726"/>
                <a:gd name="T1" fmla="*/ 33 h 488"/>
                <a:gd name="T2" fmla="*/ 42 w 726"/>
                <a:gd name="T3" fmla="*/ 26 h 488"/>
                <a:gd name="T4" fmla="*/ 35 w 726"/>
                <a:gd name="T5" fmla="*/ 21 h 488"/>
                <a:gd name="T6" fmla="*/ 29 w 726"/>
                <a:gd name="T7" fmla="*/ 16 h 488"/>
                <a:gd name="T8" fmla="*/ 22 w 726"/>
                <a:gd name="T9" fmla="*/ 11 h 488"/>
                <a:gd name="T10" fmla="*/ 15 w 726"/>
                <a:gd name="T11" fmla="*/ 7 h 488"/>
                <a:gd name="T12" fmla="*/ 8 w 726"/>
                <a:gd name="T13" fmla="*/ 4 h 488"/>
                <a:gd name="T14" fmla="*/ 0 w 726"/>
                <a:gd name="T15" fmla="*/ 0 h 4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6" h="488">
                  <a:moveTo>
                    <a:pt x="726" y="488"/>
                  </a:moveTo>
                  <a:lnTo>
                    <a:pt x="637" y="399"/>
                  </a:lnTo>
                  <a:lnTo>
                    <a:pt x="542" y="316"/>
                  </a:lnTo>
                  <a:lnTo>
                    <a:pt x="442" y="239"/>
                  </a:lnTo>
                  <a:lnTo>
                    <a:pt x="338" y="169"/>
                  </a:lnTo>
                  <a:lnTo>
                    <a:pt x="229" y="106"/>
                  </a:lnTo>
                  <a:lnTo>
                    <a:pt x="116" y="4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7316" name="Group 274"/>
            <p:cNvGrpSpPr>
              <a:grpSpLocks/>
            </p:cNvGrpSpPr>
            <p:nvPr/>
          </p:nvGrpSpPr>
          <p:grpSpPr bwMode="auto">
            <a:xfrm>
              <a:off x="3985" y="895"/>
              <a:ext cx="162" cy="95"/>
              <a:chOff x="3985" y="895"/>
              <a:chExt cx="162" cy="95"/>
            </a:xfrm>
          </p:grpSpPr>
          <p:sp>
            <p:nvSpPr>
              <p:cNvPr id="97328" name="Freeform 275"/>
              <p:cNvSpPr>
                <a:spLocks/>
              </p:cNvSpPr>
              <p:nvPr/>
            </p:nvSpPr>
            <p:spPr bwMode="auto">
              <a:xfrm>
                <a:off x="3985" y="895"/>
                <a:ext cx="162" cy="95"/>
              </a:xfrm>
              <a:custGeom>
                <a:avLst/>
                <a:gdLst>
                  <a:gd name="T0" fmla="*/ 21 w 322"/>
                  <a:gd name="T1" fmla="*/ 12 h 189"/>
                  <a:gd name="T2" fmla="*/ 14 w 322"/>
                  <a:gd name="T3" fmla="*/ 8 h 189"/>
                  <a:gd name="T4" fmla="*/ 7 w 322"/>
                  <a:gd name="T5" fmla="*/ 4 h 189"/>
                  <a:gd name="T6" fmla="*/ 0 w 322"/>
                  <a:gd name="T7" fmla="*/ 0 h 1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2" h="189">
                    <a:moveTo>
                      <a:pt x="322" y="189"/>
                    </a:moveTo>
                    <a:lnTo>
                      <a:pt x="219" y="119"/>
                    </a:lnTo>
                    <a:lnTo>
                      <a:pt x="111" y="56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97329" name="Group 276"/>
              <p:cNvGrpSpPr>
                <a:grpSpLocks/>
              </p:cNvGrpSpPr>
              <p:nvPr/>
            </p:nvGrpSpPr>
            <p:grpSpPr bwMode="auto">
              <a:xfrm>
                <a:off x="3985" y="895"/>
                <a:ext cx="138" cy="81"/>
                <a:chOff x="3985" y="895"/>
                <a:chExt cx="138" cy="81"/>
              </a:xfrm>
            </p:grpSpPr>
            <p:sp>
              <p:nvSpPr>
                <p:cNvPr id="97330" name="Line 277"/>
                <p:cNvSpPr>
                  <a:spLocks noChangeShapeType="1"/>
                </p:cNvSpPr>
                <p:nvPr/>
              </p:nvSpPr>
              <p:spPr bwMode="auto">
                <a:xfrm flipH="1" flipV="1">
                  <a:off x="4063" y="937"/>
                  <a:ext cx="60" cy="3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7331" name="Line 278"/>
                <p:cNvSpPr>
                  <a:spLocks noChangeShapeType="1"/>
                </p:cNvSpPr>
                <p:nvPr/>
              </p:nvSpPr>
              <p:spPr bwMode="auto">
                <a:xfrm flipH="1" flipV="1">
                  <a:off x="3985" y="895"/>
                  <a:ext cx="60" cy="3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7317" name="Freeform 279"/>
            <p:cNvSpPr>
              <a:spLocks/>
            </p:cNvSpPr>
            <p:nvPr/>
          </p:nvSpPr>
          <p:spPr bwMode="auto">
            <a:xfrm>
              <a:off x="3132" y="870"/>
              <a:ext cx="1015" cy="241"/>
            </a:xfrm>
            <a:custGeom>
              <a:avLst/>
              <a:gdLst>
                <a:gd name="T0" fmla="*/ 132 w 2004"/>
                <a:gd name="T1" fmla="*/ 17 h 476"/>
                <a:gd name="T2" fmla="*/ 126 w 2004"/>
                <a:gd name="T3" fmla="*/ 13 h 476"/>
                <a:gd name="T4" fmla="*/ 119 w 2004"/>
                <a:gd name="T5" fmla="*/ 10 h 476"/>
                <a:gd name="T6" fmla="*/ 111 w 2004"/>
                <a:gd name="T7" fmla="*/ 7 h 476"/>
                <a:gd name="T8" fmla="*/ 104 w 2004"/>
                <a:gd name="T9" fmla="*/ 5 h 476"/>
                <a:gd name="T10" fmla="*/ 97 w 2004"/>
                <a:gd name="T11" fmla="*/ 3 h 476"/>
                <a:gd name="T12" fmla="*/ 90 w 2004"/>
                <a:gd name="T13" fmla="*/ 2 h 476"/>
                <a:gd name="T14" fmla="*/ 83 w 2004"/>
                <a:gd name="T15" fmla="*/ 1 h 476"/>
                <a:gd name="T16" fmla="*/ 75 w 2004"/>
                <a:gd name="T17" fmla="*/ 0 h 476"/>
                <a:gd name="T18" fmla="*/ 67 w 2004"/>
                <a:gd name="T19" fmla="*/ 1 h 476"/>
                <a:gd name="T20" fmla="*/ 60 w 2004"/>
                <a:gd name="T21" fmla="*/ 1 h 476"/>
                <a:gd name="T22" fmla="*/ 53 w 2004"/>
                <a:gd name="T23" fmla="*/ 3 h 476"/>
                <a:gd name="T24" fmla="*/ 46 w 2004"/>
                <a:gd name="T25" fmla="*/ 4 h 476"/>
                <a:gd name="T26" fmla="*/ 38 w 2004"/>
                <a:gd name="T27" fmla="*/ 7 h 476"/>
                <a:gd name="T28" fmla="*/ 31 w 2004"/>
                <a:gd name="T29" fmla="*/ 10 h 476"/>
                <a:gd name="T30" fmla="*/ 25 w 2004"/>
                <a:gd name="T31" fmla="*/ 13 h 476"/>
                <a:gd name="T32" fmla="*/ 18 w 2004"/>
                <a:gd name="T33" fmla="*/ 17 h 476"/>
                <a:gd name="T34" fmla="*/ 12 w 2004"/>
                <a:gd name="T35" fmla="*/ 21 h 476"/>
                <a:gd name="T36" fmla="*/ 6 w 2004"/>
                <a:gd name="T37" fmla="*/ 26 h 476"/>
                <a:gd name="T38" fmla="*/ 0 w 2004"/>
                <a:gd name="T39" fmla="*/ 31 h 4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04" h="476">
                  <a:moveTo>
                    <a:pt x="2004" y="264"/>
                  </a:moveTo>
                  <a:lnTo>
                    <a:pt x="1905" y="204"/>
                  </a:lnTo>
                  <a:lnTo>
                    <a:pt x="1802" y="152"/>
                  </a:lnTo>
                  <a:lnTo>
                    <a:pt x="1696" y="106"/>
                  </a:lnTo>
                  <a:lnTo>
                    <a:pt x="1588" y="69"/>
                  </a:lnTo>
                  <a:lnTo>
                    <a:pt x="1478" y="39"/>
                  </a:lnTo>
                  <a:lnTo>
                    <a:pt x="1366" y="17"/>
                  </a:lnTo>
                  <a:lnTo>
                    <a:pt x="1253" y="5"/>
                  </a:lnTo>
                  <a:lnTo>
                    <a:pt x="1140" y="0"/>
                  </a:lnTo>
                  <a:lnTo>
                    <a:pt x="1027" y="4"/>
                  </a:lnTo>
                  <a:lnTo>
                    <a:pt x="914" y="15"/>
                  </a:lnTo>
                  <a:lnTo>
                    <a:pt x="801" y="36"/>
                  </a:lnTo>
                  <a:lnTo>
                    <a:pt x="691" y="64"/>
                  </a:lnTo>
                  <a:lnTo>
                    <a:pt x="583" y="100"/>
                  </a:lnTo>
                  <a:lnTo>
                    <a:pt x="476" y="145"/>
                  </a:lnTo>
                  <a:lnTo>
                    <a:pt x="374" y="197"/>
                  </a:lnTo>
                  <a:lnTo>
                    <a:pt x="274" y="257"/>
                  </a:lnTo>
                  <a:lnTo>
                    <a:pt x="178" y="323"/>
                  </a:lnTo>
                  <a:lnTo>
                    <a:pt x="88" y="396"/>
                  </a:lnTo>
                  <a:lnTo>
                    <a:pt x="0" y="47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97318" name="Group 280"/>
            <p:cNvGrpSpPr>
              <a:grpSpLocks/>
            </p:cNvGrpSpPr>
            <p:nvPr/>
          </p:nvGrpSpPr>
          <p:grpSpPr bwMode="auto">
            <a:xfrm>
              <a:off x="4119" y="870"/>
              <a:ext cx="205" cy="163"/>
              <a:chOff x="4119" y="870"/>
              <a:chExt cx="205" cy="163"/>
            </a:xfrm>
          </p:grpSpPr>
          <p:sp>
            <p:nvSpPr>
              <p:cNvPr id="97324" name="Freeform 281"/>
              <p:cNvSpPr>
                <a:spLocks/>
              </p:cNvSpPr>
              <p:nvPr/>
            </p:nvSpPr>
            <p:spPr bwMode="auto">
              <a:xfrm>
                <a:off x="4119" y="976"/>
                <a:ext cx="53" cy="57"/>
              </a:xfrm>
              <a:custGeom>
                <a:avLst/>
                <a:gdLst>
                  <a:gd name="T0" fmla="*/ 6 w 109"/>
                  <a:gd name="T1" fmla="*/ 4 h 109"/>
                  <a:gd name="T2" fmla="*/ 6 w 109"/>
                  <a:gd name="T3" fmla="*/ 3 h 109"/>
                  <a:gd name="T4" fmla="*/ 5 w 109"/>
                  <a:gd name="T5" fmla="*/ 1 h 109"/>
                  <a:gd name="T6" fmla="*/ 4 w 109"/>
                  <a:gd name="T7" fmla="*/ 1 h 109"/>
                  <a:gd name="T8" fmla="*/ 3 w 109"/>
                  <a:gd name="T9" fmla="*/ 0 h 109"/>
                  <a:gd name="T10" fmla="*/ 2 w 109"/>
                  <a:gd name="T11" fmla="*/ 1 h 109"/>
                  <a:gd name="T12" fmla="*/ 1 w 109"/>
                  <a:gd name="T13" fmla="*/ 1 h 109"/>
                  <a:gd name="T14" fmla="*/ 0 w 109"/>
                  <a:gd name="T15" fmla="*/ 3 h 109"/>
                  <a:gd name="T16" fmla="*/ 0 w 109"/>
                  <a:gd name="T17" fmla="*/ 4 h 109"/>
                  <a:gd name="T18" fmla="*/ 0 w 109"/>
                  <a:gd name="T19" fmla="*/ 6 h 109"/>
                  <a:gd name="T20" fmla="*/ 1 w 109"/>
                  <a:gd name="T21" fmla="*/ 7 h 109"/>
                  <a:gd name="T22" fmla="*/ 2 w 109"/>
                  <a:gd name="T23" fmla="*/ 8 h 109"/>
                  <a:gd name="T24" fmla="*/ 3 w 109"/>
                  <a:gd name="T25" fmla="*/ 8 h 109"/>
                  <a:gd name="T26" fmla="*/ 4 w 109"/>
                  <a:gd name="T27" fmla="*/ 8 h 109"/>
                  <a:gd name="T28" fmla="*/ 5 w 109"/>
                  <a:gd name="T29" fmla="*/ 7 h 109"/>
                  <a:gd name="T30" fmla="*/ 6 w 109"/>
                  <a:gd name="T31" fmla="*/ 6 h 109"/>
                  <a:gd name="T32" fmla="*/ 6 w 109"/>
                  <a:gd name="T33" fmla="*/ 4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09">
                    <a:moveTo>
                      <a:pt x="109" y="54"/>
                    </a:moveTo>
                    <a:lnTo>
                      <a:pt x="105" y="33"/>
                    </a:lnTo>
                    <a:lnTo>
                      <a:pt x="94" y="16"/>
                    </a:lnTo>
                    <a:lnTo>
                      <a:pt x="75" y="4"/>
                    </a:lnTo>
                    <a:lnTo>
                      <a:pt x="55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4" y="33"/>
                    </a:lnTo>
                    <a:lnTo>
                      <a:pt x="0" y="54"/>
                    </a:lnTo>
                    <a:lnTo>
                      <a:pt x="4" y="76"/>
                    </a:lnTo>
                    <a:lnTo>
                      <a:pt x="16" y="93"/>
                    </a:lnTo>
                    <a:lnTo>
                      <a:pt x="34" y="105"/>
                    </a:lnTo>
                    <a:lnTo>
                      <a:pt x="55" y="109"/>
                    </a:lnTo>
                    <a:lnTo>
                      <a:pt x="75" y="105"/>
                    </a:lnTo>
                    <a:lnTo>
                      <a:pt x="94" y="93"/>
                    </a:lnTo>
                    <a:lnTo>
                      <a:pt x="105" y="76"/>
                    </a:lnTo>
                    <a:lnTo>
                      <a:pt x="109" y="54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5" name="Freeform 282"/>
              <p:cNvSpPr>
                <a:spLocks/>
              </p:cNvSpPr>
              <p:nvPr/>
            </p:nvSpPr>
            <p:spPr bwMode="auto">
              <a:xfrm>
                <a:off x="4236" y="870"/>
                <a:ext cx="32" cy="124"/>
              </a:xfrm>
              <a:custGeom>
                <a:avLst/>
                <a:gdLst>
                  <a:gd name="T0" fmla="*/ 0 w 66"/>
                  <a:gd name="T1" fmla="*/ 16 h 245"/>
                  <a:gd name="T2" fmla="*/ 4 w 66"/>
                  <a:gd name="T3" fmla="*/ 0 h 245"/>
                  <a:gd name="T4" fmla="*/ 0 w 66"/>
                  <a:gd name="T5" fmla="*/ 4 h 2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45">
                    <a:moveTo>
                      <a:pt x="0" y="245"/>
                    </a:moveTo>
                    <a:lnTo>
                      <a:pt x="66" y="0"/>
                    </a:lnTo>
                    <a:lnTo>
                      <a:pt x="13" y="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6" name="Line 283"/>
              <p:cNvSpPr>
                <a:spLocks noChangeShapeType="1"/>
              </p:cNvSpPr>
              <p:nvPr/>
            </p:nvSpPr>
            <p:spPr bwMode="auto">
              <a:xfrm flipV="1">
                <a:off x="4289" y="870"/>
                <a:ext cx="14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7" name="Line 284"/>
              <p:cNvSpPr>
                <a:spLocks noChangeShapeType="1"/>
              </p:cNvSpPr>
              <p:nvPr/>
            </p:nvSpPr>
            <p:spPr bwMode="auto">
              <a:xfrm flipH="1">
                <a:off x="4314" y="87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97319" name="Group 285"/>
            <p:cNvGrpSpPr>
              <a:grpSpLocks/>
            </p:cNvGrpSpPr>
            <p:nvPr/>
          </p:nvGrpSpPr>
          <p:grpSpPr bwMode="auto">
            <a:xfrm>
              <a:off x="3956" y="732"/>
              <a:ext cx="184" cy="191"/>
              <a:chOff x="3956" y="732"/>
              <a:chExt cx="184" cy="191"/>
            </a:xfrm>
          </p:grpSpPr>
          <p:sp>
            <p:nvSpPr>
              <p:cNvPr id="97320" name="Freeform 286"/>
              <p:cNvSpPr>
                <a:spLocks/>
              </p:cNvSpPr>
              <p:nvPr/>
            </p:nvSpPr>
            <p:spPr bwMode="auto">
              <a:xfrm>
                <a:off x="3956" y="870"/>
                <a:ext cx="53" cy="53"/>
              </a:xfrm>
              <a:custGeom>
                <a:avLst/>
                <a:gdLst>
                  <a:gd name="T0" fmla="*/ 6 w 109"/>
                  <a:gd name="T1" fmla="*/ 3 h 110"/>
                  <a:gd name="T2" fmla="*/ 6 w 109"/>
                  <a:gd name="T3" fmla="*/ 2 h 110"/>
                  <a:gd name="T4" fmla="*/ 5 w 109"/>
                  <a:gd name="T5" fmla="*/ 1 h 110"/>
                  <a:gd name="T6" fmla="*/ 4 w 109"/>
                  <a:gd name="T7" fmla="*/ 0 h 110"/>
                  <a:gd name="T8" fmla="*/ 3 w 109"/>
                  <a:gd name="T9" fmla="*/ 0 h 110"/>
                  <a:gd name="T10" fmla="*/ 2 w 109"/>
                  <a:gd name="T11" fmla="*/ 0 h 110"/>
                  <a:gd name="T12" fmla="*/ 1 w 109"/>
                  <a:gd name="T13" fmla="*/ 1 h 110"/>
                  <a:gd name="T14" fmla="*/ 0 w 109"/>
                  <a:gd name="T15" fmla="*/ 2 h 110"/>
                  <a:gd name="T16" fmla="*/ 0 w 109"/>
                  <a:gd name="T17" fmla="*/ 3 h 110"/>
                  <a:gd name="T18" fmla="*/ 0 w 109"/>
                  <a:gd name="T19" fmla="*/ 4 h 110"/>
                  <a:gd name="T20" fmla="*/ 1 w 109"/>
                  <a:gd name="T21" fmla="*/ 5 h 110"/>
                  <a:gd name="T22" fmla="*/ 2 w 109"/>
                  <a:gd name="T23" fmla="*/ 6 h 110"/>
                  <a:gd name="T24" fmla="*/ 3 w 109"/>
                  <a:gd name="T25" fmla="*/ 6 h 110"/>
                  <a:gd name="T26" fmla="*/ 4 w 109"/>
                  <a:gd name="T27" fmla="*/ 6 h 110"/>
                  <a:gd name="T28" fmla="*/ 5 w 109"/>
                  <a:gd name="T29" fmla="*/ 5 h 110"/>
                  <a:gd name="T30" fmla="*/ 6 w 109"/>
                  <a:gd name="T31" fmla="*/ 4 h 110"/>
                  <a:gd name="T32" fmla="*/ 6 w 109"/>
                  <a:gd name="T33" fmla="*/ 3 h 1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09" h="110">
                    <a:moveTo>
                      <a:pt x="109" y="55"/>
                    </a:moveTo>
                    <a:lnTo>
                      <a:pt x="105" y="34"/>
                    </a:lnTo>
                    <a:lnTo>
                      <a:pt x="93" y="16"/>
                    </a:lnTo>
                    <a:lnTo>
                      <a:pt x="76" y="4"/>
                    </a:lnTo>
                    <a:lnTo>
                      <a:pt x="55" y="0"/>
                    </a:lnTo>
                    <a:lnTo>
                      <a:pt x="34" y="4"/>
                    </a:lnTo>
                    <a:lnTo>
                      <a:pt x="16" y="16"/>
                    </a:lnTo>
                    <a:lnTo>
                      <a:pt x="5" y="34"/>
                    </a:lnTo>
                    <a:lnTo>
                      <a:pt x="0" y="55"/>
                    </a:lnTo>
                    <a:lnTo>
                      <a:pt x="5" y="76"/>
                    </a:lnTo>
                    <a:lnTo>
                      <a:pt x="16" y="94"/>
                    </a:lnTo>
                    <a:lnTo>
                      <a:pt x="34" y="106"/>
                    </a:lnTo>
                    <a:lnTo>
                      <a:pt x="55" y="110"/>
                    </a:lnTo>
                    <a:lnTo>
                      <a:pt x="76" y="106"/>
                    </a:lnTo>
                    <a:lnTo>
                      <a:pt x="93" y="94"/>
                    </a:lnTo>
                    <a:lnTo>
                      <a:pt x="105" y="76"/>
                    </a:lnTo>
                    <a:lnTo>
                      <a:pt x="109" y="5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1" name="Freeform 287"/>
              <p:cNvSpPr>
                <a:spLocks/>
              </p:cNvSpPr>
              <p:nvPr/>
            </p:nvSpPr>
            <p:spPr bwMode="auto">
              <a:xfrm>
                <a:off x="4017" y="732"/>
                <a:ext cx="56" cy="124"/>
              </a:xfrm>
              <a:custGeom>
                <a:avLst/>
                <a:gdLst>
                  <a:gd name="T0" fmla="*/ 7 w 111"/>
                  <a:gd name="T1" fmla="*/ 0 h 246"/>
                  <a:gd name="T2" fmla="*/ 6 w 111"/>
                  <a:gd name="T3" fmla="*/ 1 h 246"/>
                  <a:gd name="T4" fmla="*/ 5 w 111"/>
                  <a:gd name="T5" fmla="*/ 2 h 246"/>
                  <a:gd name="T6" fmla="*/ 4 w 111"/>
                  <a:gd name="T7" fmla="*/ 4 h 246"/>
                  <a:gd name="T8" fmla="*/ 3 w 111"/>
                  <a:gd name="T9" fmla="*/ 6 h 246"/>
                  <a:gd name="T10" fmla="*/ 2 w 111"/>
                  <a:gd name="T11" fmla="*/ 7 h 246"/>
                  <a:gd name="T12" fmla="*/ 1 w 111"/>
                  <a:gd name="T13" fmla="*/ 12 h 246"/>
                  <a:gd name="T14" fmla="*/ 0 w 111"/>
                  <a:gd name="T15" fmla="*/ 13 h 246"/>
                  <a:gd name="T16" fmla="*/ 1 w 111"/>
                  <a:gd name="T17" fmla="*/ 14 h 246"/>
                  <a:gd name="T18" fmla="*/ 1 w 111"/>
                  <a:gd name="T19" fmla="*/ 15 h 246"/>
                  <a:gd name="T20" fmla="*/ 1 w 111"/>
                  <a:gd name="T21" fmla="*/ 16 h 246"/>
                  <a:gd name="T22" fmla="*/ 2 w 111"/>
                  <a:gd name="T23" fmla="*/ 16 h 246"/>
                  <a:gd name="T24" fmla="*/ 3 w 111"/>
                  <a:gd name="T25" fmla="*/ 16 h 246"/>
                  <a:gd name="T26" fmla="*/ 4 w 111"/>
                  <a:gd name="T27" fmla="*/ 15 h 246"/>
                  <a:gd name="T28" fmla="*/ 4 w 111"/>
                  <a:gd name="T29" fmla="*/ 14 h 246"/>
                  <a:gd name="T30" fmla="*/ 5 w 111"/>
                  <a:gd name="T31" fmla="*/ 13 h 246"/>
                  <a:gd name="T32" fmla="*/ 5 w 111"/>
                  <a:gd name="T33" fmla="*/ 12 h 246"/>
                  <a:gd name="T34" fmla="*/ 6 w 111"/>
                  <a:gd name="T35" fmla="*/ 11 h 246"/>
                  <a:gd name="T36" fmla="*/ 6 w 111"/>
                  <a:gd name="T37" fmla="*/ 10 h 246"/>
                  <a:gd name="T38" fmla="*/ 6 w 111"/>
                  <a:gd name="T39" fmla="*/ 9 h 246"/>
                  <a:gd name="T40" fmla="*/ 6 w 111"/>
                  <a:gd name="T41" fmla="*/ 8 h 246"/>
                  <a:gd name="T42" fmla="*/ 6 w 111"/>
                  <a:gd name="T43" fmla="*/ 8 h 246"/>
                  <a:gd name="T44" fmla="*/ 5 w 111"/>
                  <a:gd name="T45" fmla="*/ 7 h 246"/>
                  <a:gd name="T46" fmla="*/ 4 w 111"/>
                  <a:gd name="T47" fmla="*/ 7 h 246"/>
                  <a:gd name="T48" fmla="*/ 2 w 111"/>
                  <a:gd name="T49" fmla="*/ 7 h 24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1" h="246">
                    <a:moveTo>
                      <a:pt x="111" y="0"/>
                    </a:moveTo>
                    <a:lnTo>
                      <a:pt x="90" y="13"/>
                    </a:lnTo>
                    <a:lnTo>
                      <a:pt x="69" y="32"/>
                    </a:lnTo>
                    <a:lnTo>
                      <a:pt x="51" y="54"/>
                    </a:lnTo>
                    <a:lnTo>
                      <a:pt x="36" y="81"/>
                    </a:lnTo>
                    <a:lnTo>
                      <a:pt x="25" y="110"/>
                    </a:lnTo>
                    <a:lnTo>
                      <a:pt x="3" y="191"/>
                    </a:lnTo>
                    <a:lnTo>
                      <a:pt x="0" y="207"/>
                    </a:lnTo>
                    <a:lnTo>
                      <a:pt x="2" y="223"/>
                    </a:lnTo>
                    <a:lnTo>
                      <a:pt x="7" y="235"/>
                    </a:lnTo>
                    <a:lnTo>
                      <a:pt x="16" y="243"/>
                    </a:lnTo>
                    <a:lnTo>
                      <a:pt x="26" y="246"/>
                    </a:lnTo>
                    <a:lnTo>
                      <a:pt x="39" y="243"/>
                    </a:lnTo>
                    <a:lnTo>
                      <a:pt x="52" y="235"/>
                    </a:lnTo>
                    <a:lnTo>
                      <a:pt x="64" y="223"/>
                    </a:lnTo>
                    <a:lnTo>
                      <a:pt x="73" y="207"/>
                    </a:lnTo>
                    <a:lnTo>
                      <a:pt x="79" y="191"/>
                    </a:lnTo>
                    <a:lnTo>
                      <a:pt x="86" y="164"/>
                    </a:lnTo>
                    <a:lnTo>
                      <a:pt x="90" y="149"/>
                    </a:lnTo>
                    <a:lnTo>
                      <a:pt x="90" y="135"/>
                    </a:lnTo>
                    <a:lnTo>
                      <a:pt x="88" y="123"/>
                    </a:lnTo>
                    <a:lnTo>
                      <a:pt x="82" y="114"/>
                    </a:lnTo>
                    <a:lnTo>
                      <a:pt x="73" y="110"/>
                    </a:lnTo>
                    <a:lnTo>
                      <a:pt x="62" y="110"/>
                    </a:lnTo>
                    <a:lnTo>
                      <a:pt x="25" y="11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2" name="Line 288"/>
              <p:cNvSpPr>
                <a:spLocks noChangeShapeType="1"/>
              </p:cNvSpPr>
              <p:nvPr/>
            </p:nvSpPr>
            <p:spPr bwMode="auto">
              <a:xfrm flipV="1">
                <a:off x="4105" y="732"/>
                <a:ext cx="11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97323" name="Line 289"/>
              <p:cNvSpPr>
                <a:spLocks noChangeShapeType="1"/>
              </p:cNvSpPr>
              <p:nvPr/>
            </p:nvSpPr>
            <p:spPr bwMode="auto">
              <a:xfrm flipH="1">
                <a:off x="4130" y="732"/>
                <a:ext cx="1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97286" name="Text Box 290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0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20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20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221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186" name="Group 2"/>
          <p:cNvGrpSpPr>
            <a:grpSpLocks/>
          </p:cNvGrpSpPr>
          <p:nvPr/>
        </p:nvGrpSpPr>
        <p:grpSpPr bwMode="auto">
          <a:xfrm>
            <a:off x="466725" y="787400"/>
            <a:ext cx="6626225" cy="5305425"/>
            <a:chOff x="294" y="496"/>
            <a:chExt cx="4174" cy="3342"/>
          </a:xfrm>
        </p:grpSpPr>
        <p:sp>
          <p:nvSpPr>
            <p:cNvPr id="98319" name="Line 3"/>
            <p:cNvSpPr>
              <a:spLocks noChangeShapeType="1"/>
            </p:cNvSpPr>
            <p:nvPr/>
          </p:nvSpPr>
          <p:spPr bwMode="auto">
            <a:xfrm>
              <a:off x="1606" y="503"/>
              <a:ext cx="0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0" name="Line 4"/>
            <p:cNvSpPr>
              <a:spLocks noChangeShapeType="1"/>
            </p:cNvSpPr>
            <p:nvPr/>
          </p:nvSpPr>
          <p:spPr bwMode="auto">
            <a:xfrm>
              <a:off x="1606" y="902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1" name="Line 5"/>
            <p:cNvSpPr>
              <a:spLocks noChangeShapeType="1"/>
            </p:cNvSpPr>
            <p:nvPr/>
          </p:nvSpPr>
          <p:spPr bwMode="auto">
            <a:xfrm>
              <a:off x="1606" y="1030"/>
              <a:ext cx="0" cy="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2" name="Line 6"/>
            <p:cNvSpPr>
              <a:spLocks noChangeShapeType="1"/>
            </p:cNvSpPr>
            <p:nvPr/>
          </p:nvSpPr>
          <p:spPr bwMode="auto">
            <a:xfrm>
              <a:off x="1606" y="1680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3" name="Line 7"/>
            <p:cNvSpPr>
              <a:spLocks noChangeShapeType="1"/>
            </p:cNvSpPr>
            <p:nvPr/>
          </p:nvSpPr>
          <p:spPr bwMode="auto">
            <a:xfrm>
              <a:off x="1606" y="1808"/>
              <a:ext cx="0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4" name="Line 8"/>
            <p:cNvSpPr>
              <a:spLocks noChangeShapeType="1"/>
            </p:cNvSpPr>
            <p:nvPr/>
          </p:nvSpPr>
          <p:spPr bwMode="auto">
            <a:xfrm>
              <a:off x="294" y="3046"/>
              <a:ext cx="3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5" name="Line 9"/>
            <p:cNvSpPr>
              <a:spLocks noChangeShapeType="1"/>
            </p:cNvSpPr>
            <p:nvPr/>
          </p:nvSpPr>
          <p:spPr bwMode="auto">
            <a:xfrm>
              <a:off x="761" y="3046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6" name="Line 10"/>
            <p:cNvSpPr>
              <a:spLocks noChangeShapeType="1"/>
            </p:cNvSpPr>
            <p:nvPr/>
          </p:nvSpPr>
          <p:spPr bwMode="auto">
            <a:xfrm>
              <a:off x="889" y="3046"/>
              <a:ext cx="5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7" name="Line 11"/>
            <p:cNvSpPr>
              <a:spLocks noChangeShapeType="1"/>
            </p:cNvSpPr>
            <p:nvPr/>
          </p:nvSpPr>
          <p:spPr bwMode="auto">
            <a:xfrm>
              <a:off x="1539" y="3046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8" name="Line 12"/>
            <p:cNvSpPr>
              <a:spLocks noChangeShapeType="1"/>
            </p:cNvSpPr>
            <p:nvPr/>
          </p:nvSpPr>
          <p:spPr bwMode="auto">
            <a:xfrm>
              <a:off x="1667" y="3046"/>
              <a:ext cx="5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29" name="Line 13"/>
            <p:cNvSpPr>
              <a:spLocks noChangeShapeType="1"/>
            </p:cNvSpPr>
            <p:nvPr/>
          </p:nvSpPr>
          <p:spPr bwMode="auto">
            <a:xfrm>
              <a:off x="2310" y="3046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0" name="Line 14"/>
            <p:cNvSpPr>
              <a:spLocks noChangeShapeType="1"/>
            </p:cNvSpPr>
            <p:nvPr/>
          </p:nvSpPr>
          <p:spPr bwMode="auto">
            <a:xfrm>
              <a:off x="2439" y="3046"/>
              <a:ext cx="3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1" name="Line 15"/>
            <p:cNvSpPr>
              <a:spLocks noChangeShapeType="1"/>
            </p:cNvSpPr>
            <p:nvPr/>
          </p:nvSpPr>
          <p:spPr bwMode="auto">
            <a:xfrm>
              <a:off x="1606" y="2235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2" name="Line 16"/>
            <p:cNvSpPr>
              <a:spLocks noChangeShapeType="1"/>
            </p:cNvSpPr>
            <p:nvPr/>
          </p:nvSpPr>
          <p:spPr bwMode="auto">
            <a:xfrm>
              <a:off x="1606" y="2620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3" name="Line 17"/>
            <p:cNvSpPr>
              <a:spLocks noChangeShapeType="1"/>
            </p:cNvSpPr>
            <p:nvPr/>
          </p:nvSpPr>
          <p:spPr bwMode="auto">
            <a:xfrm>
              <a:off x="1606" y="2749"/>
              <a:ext cx="0" cy="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4" name="Line 18"/>
            <p:cNvSpPr>
              <a:spLocks noChangeShapeType="1"/>
            </p:cNvSpPr>
            <p:nvPr/>
          </p:nvSpPr>
          <p:spPr bwMode="auto">
            <a:xfrm>
              <a:off x="1606" y="3398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5" name="Line 19"/>
            <p:cNvSpPr>
              <a:spLocks noChangeShapeType="1"/>
            </p:cNvSpPr>
            <p:nvPr/>
          </p:nvSpPr>
          <p:spPr bwMode="auto">
            <a:xfrm>
              <a:off x="1606" y="3527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6" name="Line 20"/>
            <p:cNvSpPr>
              <a:spLocks noChangeShapeType="1"/>
            </p:cNvSpPr>
            <p:nvPr/>
          </p:nvSpPr>
          <p:spPr bwMode="auto">
            <a:xfrm>
              <a:off x="3798" y="496"/>
              <a:ext cx="0" cy="3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7" name="Line 21"/>
            <p:cNvSpPr>
              <a:spLocks noChangeShapeType="1"/>
            </p:cNvSpPr>
            <p:nvPr/>
          </p:nvSpPr>
          <p:spPr bwMode="auto">
            <a:xfrm>
              <a:off x="3798" y="91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8" name="Line 22"/>
            <p:cNvSpPr>
              <a:spLocks noChangeShapeType="1"/>
            </p:cNvSpPr>
            <p:nvPr/>
          </p:nvSpPr>
          <p:spPr bwMode="auto">
            <a:xfrm>
              <a:off x="3798" y="1044"/>
              <a:ext cx="0" cy="5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39" name="Line 23"/>
            <p:cNvSpPr>
              <a:spLocks noChangeShapeType="1"/>
            </p:cNvSpPr>
            <p:nvPr/>
          </p:nvSpPr>
          <p:spPr bwMode="auto">
            <a:xfrm>
              <a:off x="3798" y="169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0" name="Line 24"/>
            <p:cNvSpPr>
              <a:spLocks noChangeShapeType="1"/>
            </p:cNvSpPr>
            <p:nvPr/>
          </p:nvSpPr>
          <p:spPr bwMode="auto">
            <a:xfrm>
              <a:off x="3798" y="1822"/>
              <a:ext cx="0" cy="3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1" name="Line 25"/>
            <p:cNvSpPr>
              <a:spLocks noChangeShapeType="1"/>
            </p:cNvSpPr>
            <p:nvPr/>
          </p:nvSpPr>
          <p:spPr bwMode="auto">
            <a:xfrm>
              <a:off x="436" y="1998"/>
              <a:ext cx="23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2" name="Freeform 26"/>
            <p:cNvSpPr>
              <a:spLocks/>
            </p:cNvSpPr>
            <p:nvPr/>
          </p:nvSpPr>
          <p:spPr bwMode="auto">
            <a:xfrm>
              <a:off x="436" y="645"/>
              <a:ext cx="2334" cy="676"/>
            </a:xfrm>
            <a:custGeom>
              <a:avLst/>
              <a:gdLst>
                <a:gd name="T0" fmla="*/ 2099 w 2418"/>
                <a:gd name="T1" fmla="*/ 609 h 700"/>
                <a:gd name="T2" fmla="*/ 2078 w 2418"/>
                <a:gd name="T3" fmla="*/ 572 h 700"/>
                <a:gd name="T4" fmla="*/ 2056 w 2418"/>
                <a:gd name="T5" fmla="*/ 538 h 700"/>
                <a:gd name="T6" fmla="*/ 2032 w 2418"/>
                <a:gd name="T7" fmla="*/ 503 h 700"/>
                <a:gd name="T8" fmla="*/ 2006 w 2418"/>
                <a:gd name="T9" fmla="*/ 469 h 700"/>
                <a:gd name="T10" fmla="*/ 1981 w 2418"/>
                <a:gd name="T11" fmla="*/ 438 h 700"/>
                <a:gd name="T12" fmla="*/ 1954 w 2418"/>
                <a:gd name="T13" fmla="*/ 407 h 700"/>
                <a:gd name="T14" fmla="*/ 1926 w 2418"/>
                <a:gd name="T15" fmla="*/ 376 h 700"/>
                <a:gd name="T16" fmla="*/ 1895 w 2418"/>
                <a:gd name="T17" fmla="*/ 346 h 700"/>
                <a:gd name="T18" fmla="*/ 1865 w 2418"/>
                <a:gd name="T19" fmla="*/ 317 h 700"/>
                <a:gd name="T20" fmla="*/ 1835 w 2418"/>
                <a:gd name="T21" fmla="*/ 289 h 700"/>
                <a:gd name="T22" fmla="*/ 1802 w 2418"/>
                <a:gd name="T23" fmla="*/ 264 h 700"/>
                <a:gd name="T24" fmla="*/ 1768 w 2418"/>
                <a:gd name="T25" fmla="*/ 238 h 700"/>
                <a:gd name="T26" fmla="*/ 1736 w 2418"/>
                <a:gd name="T27" fmla="*/ 213 h 700"/>
                <a:gd name="T28" fmla="*/ 1701 w 2418"/>
                <a:gd name="T29" fmla="*/ 190 h 700"/>
                <a:gd name="T30" fmla="*/ 1665 w 2418"/>
                <a:gd name="T31" fmla="*/ 168 h 700"/>
                <a:gd name="T32" fmla="*/ 1628 w 2418"/>
                <a:gd name="T33" fmla="*/ 148 h 700"/>
                <a:gd name="T34" fmla="*/ 1593 w 2418"/>
                <a:gd name="T35" fmla="*/ 128 h 700"/>
                <a:gd name="T36" fmla="*/ 1554 w 2418"/>
                <a:gd name="T37" fmla="*/ 111 h 700"/>
                <a:gd name="T38" fmla="*/ 1515 w 2418"/>
                <a:gd name="T39" fmla="*/ 94 h 700"/>
                <a:gd name="T40" fmla="*/ 1477 w 2418"/>
                <a:gd name="T41" fmla="*/ 78 h 700"/>
                <a:gd name="T42" fmla="*/ 1437 w 2418"/>
                <a:gd name="T43" fmla="*/ 65 h 700"/>
                <a:gd name="T44" fmla="*/ 1399 w 2418"/>
                <a:gd name="T45" fmla="*/ 51 h 700"/>
                <a:gd name="T46" fmla="*/ 1358 w 2418"/>
                <a:gd name="T47" fmla="*/ 40 h 700"/>
                <a:gd name="T48" fmla="*/ 1318 w 2418"/>
                <a:gd name="T49" fmla="*/ 31 h 700"/>
                <a:gd name="T50" fmla="*/ 1277 w 2418"/>
                <a:gd name="T51" fmla="*/ 21 h 700"/>
                <a:gd name="T52" fmla="*/ 1236 w 2418"/>
                <a:gd name="T53" fmla="*/ 14 h 700"/>
                <a:gd name="T54" fmla="*/ 1194 w 2418"/>
                <a:gd name="T55" fmla="*/ 10 h 700"/>
                <a:gd name="T56" fmla="*/ 1153 w 2418"/>
                <a:gd name="T57" fmla="*/ 5 h 700"/>
                <a:gd name="T58" fmla="*/ 1112 w 2418"/>
                <a:gd name="T59" fmla="*/ 2 h 700"/>
                <a:gd name="T60" fmla="*/ 1070 w 2418"/>
                <a:gd name="T61" fmla="*/ 0 h 700"/>
                <a:gd name="T62" fmla="*/ 1029 w 2418"/>
                <a:gd name="T63" fmla="*/ 0 h 700"/>
                <a:gd name="T64" fmla="*/ 987 w 2418"/>
                <a:gd name="T65" fmla="*/ 2 h 700"/>
                <a:gd name="T66" fmla="*/ 945 w 2418"/>
                <a:gd name="T67" fmla="*/ 5 h 700"/>
                <a:gd name="T68" fmla="*/ 904 w 2418"/>
                <a:gd name="T69" fmla="*/ 10 h 700"/>
                <a:gd name="T70" fmla="*/ 863 w 2418"/>
                <a:gd name="T71" fmla="*/ 14 h 700"/>
                <a:gd name="T72" fmla="*/ 820 w 2418"/>
                <a:gd name="T73" fmla="*/ 21 h 700"/>
                <a:gd name="T74" fmla="*/ 782 w 2418"/>
                <a:gd name="T75" fmla="*/ 31 h 700"/>
                <a:gd name="T76" fmla="*/ 740 w 2418"/>
                <a:gd name="T77" fmla="*/ 40 h 700"/>
                <a:gd name="T78" fmla="*/ 701 w 2418"/>
                <a:gd name="T79" fmla="*/ 51 h 700"/>
                <a:gd name="T80" fmla="*/ 661 w 2418"/>
                <a:gd name="T81" fmla="*/ 65 h 700"/>
                <a:gd name="T82" fmla="*/ 623 w 2418"/>
                <a:gd name="T83" fmla="*/ 78 h 700"/>
                <a:gd name="T84" fmla="*/ 582 w 2418"/>
                <a:gd name="T85" fmla="*/ 94 h 700"/>
                <a:gd name="T86" fmla="*/ 545 w 2418"/>
                <a:gd name="T87" fmla="*/ 111 h 700"/>
                <a:gd name="T88" fmla="*/ 508 w 2418"/>
                <a:gd name="T89" fmla="*/ 128 h 700"/>
                <a:gd name="T90" fmla="*/ 470 w 2418"/>
                <a:gd name="T91" fmla="*/ 148 h 700"/>
                <a:gd name="T92" fmla="*/ 434 w 2418"/>
                <a:gd name="T93" fmla="*/ 168 h 700"/>
                <a:gd name="T94" fmla="*/ 399 w 2418"/>
                <a:gd name="T95" fmla="*/ 190 h 700"/>
                <a:gd name="T96" fmla="*/ 363 w 2418"/>
                <a:gd name="T97" fmla="*/ 213 h 700"/>
                <a:gd name="T98" fmla="*/ 331 w 2418"/>
                <a:gd name="T99" fmla="*/ 238 h 700"/>
                <a:gd name="T100" fmla="*/ 297 w 2418"/>
                <a:gd name="T101" fmla="*/ 264 h 700"/>
                <a:gd name="T102" fmla="*/ 264 w 2418"/>
                <a:gd name="T103" fmla="*/ 289 h 700"/>
                <a:gd name="T104" fmla="*/ 234 w 2418"/>
                <a:gd name="T105" fmla="*/ 317 h 700"/>
                <a:gd name="T106" fmla="*/ 204 w 2418"/>
                <a:gd name="T107" fmla="*/ 346 h 700"/>
                <a:gd name="T108" fmla="*/ 174 w 2418"/>
                <a:gd name="T109" fmla="*/ 376 h 700"/>
                <a:gd name="T110" fmla="*/ 146 w 2418"/>
                <a:gd name="T111" fmla="*/ 407 h 700"/>
                <a:gd name="T112" fmla="*/ 118 w 2418"/>
                <a:gd name="T113" fmla="*/ 438 h 700"/>
                <a:gd name="T114" fmla="*/ 92 w 2418"/>
                <a:gd name="T115" fmla="*/ 469 h 700"/>
                <a:gd name="T116" fmla="*/ 67 w 2418"/>
                <a:gd name="T117" fmla="*/ 503 h 700"/>
                <a:gd name="T118" fmla="*/ 43 w 2418"/>
                <a:gd name="T119" fmla="*/ 538 h 700"/>
                <a:gd name="T120" fmla="*/ 21 w 2418"/>
                <a:gd name="T121" fmla="*/ 572 h 700"/>
                <a:gd name="T122" fmla="*/ 0 w 2418"/>
                <a:gd name="T123" fmla="*/ 609 h 7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418" h="700">
                  <a:moveTo>
                    <a:pt x="2418" y="700"/>
                  </a:moveTo>
                  <a:lnTo>
                    <a:pt x="2393" y="658"/>
                  </a:lnTo>
                  <a:lnTo>
                    <a:pt x="2368" y="619"/>
                  </a:lnTo>
                  <a:lnTo>
                    <a:pt x="2340" y="579"/>
                  </a:lnTo>
                  <a:lnTo>
                    <a:pt x="2311" y="540"/>
                  </a:lnTo>
                  <a:lnTo>
                    <a:pt x="2282" y="504"/>
                  </a:lnTo>
                  <a:lnTo>
                    <a:pt x="2250" y="467"/>
                  </a:lnTo>
                  <a:lnTo>
                    <a:pt x="2218" y="432"/>
                  </a:lnTo>
                  <a:lnTo>
                    <a:pt x="2183" y="398"/>
                  </a:lnTo>
                  <a:lnTo>
                    <a:pt x="2149" y="364"/>
                  </a:lnTo>
                  <a:lnTo>
                    <a:pt x="2113" y="332"/>
                  </a:lnTo>
                  <a:lnTo>
                    <a:pt x="2076" y="303"/>
                  </a:lnTo>
                  <a:lnTo>
                    <a:pt x="2037" y="273"/>
                  </a:lnTo>
                  <a:lnTo>
                    <a:pt x="1999" y="245"/>
                  </a:lnTo>
                  <a:lnTo>
                    <a:pt x="1959" y="219"/>
                  </a:lnTo>
                  <a:lnTo>
                    <a:pt x="1918" y="193"/>
                  </a:lnTo>
                  <a:lnTo>
                    <a:pt x="1876" y="170"/>
                  </a:lnTo>
                  <a:lnTo>
                    <a:pt x="1834" y="148"/>
                  </a:lnTo>
                  <a:lnTo>
                    <a:pt x="1790" y="127"/>
                  </a:lnTo>
                  <a:lnTo>
                    <a:pt x="1747" y="108"/>
                  </a:lnTo>
                  <a:lnTo>
                    <a:pt x="1701" y="90"/>
                  </a:lnTo>
                  <a:lnTo>
                    <a:pt x="1657" y="74"/>
                  </a:lnTo>
                  <a:lnTo>
                    <a:pt x="1611" y="59"/>
                  </a:lnTo>
                  <a:lnTo>
                    <a:pt x="1564" y="46"/>
                  </a:lnTo>
                  <a:lnTo>
                    <a:pt x="1518" y="35"/>
                  </a:lnTo>
                  <a:lnTo>
                    <a:pt x="1471" y="25"/>
                  </a:lnTo>
                  <a:lnTo>
                    <a:pt x="1424" y="16"/>
                  </a:lnTo>
                  <a:lnTo>
                    <a:pt x="1376" y="10"/>
                  </a:lnTo>
                  <a:lnTo>
                    <a:pt x="1329" y="5"/>
                  </a:lnTo>
                  <a:lnTo>
                    <a:pt x="1281" y="2"/>
                  </a:lnTo>
                  <a:lnTo>
                    <a:pt x="1233" y="0"/>
                  </a:lnTo>
                  <a:lnTo>
                    <a:pt x="1185" y="0"/>
                  </a:lnTo>
                  <a:lnTo>
                    <a:pt x="1137" y="2"/>
                  </a:lnTo>
                  <a:lnTo>
                    <a:pt x="1089" y="5"/>
                  </a:lnTo>
                  <a:lnTo>
                    <a:pt x="1042" y="10"/>
                  </a:lnTo>
                  <a:lnTo>
                    <a:pt x="994" y="16"/>
                  </a:lnTo>
                  <a:lnTo>
                    <a:pt x="946" y="25"/>
                  </a:lnTo>
                  <a:lnTo>
                    <a:pt x="900" y="35"/>
                  </a:lnTo>
                  <a:lnTo>
                    <a:pt x="854" y="46"/>
                  </a:lnTo>
                  <a:lnTo>
                    <a:pt x="807" y="59"/>
                  </a:lnTo>
                  <a:lnTo>
                    <a:pt x="762" y="74"/>
                  </a:lnTo>
                  <a:lnTo>
                    <a:pt x="717" y="90"/>
                  </a:lnTo>
                  <a:lnTo>
                    <a:pt x="671" y="108"/>
                  </a:lnTo>
                  <a:lnTo>
                    <a:pt x="628" y="127"/>
                  </a:lnTo>
                  <a:lnTo>
                    <a:pt x="585" y="148"/>
                  </a:lnTo>
                  <a:lnTo>
                    <a:pt x="542" y="170"/>
                  </a:lnTo>
                  <a:lnTo>
                    <a:pt x="500" y="193"/>
                  </a:lnTo>
                  <a:lnTo>
                    <a:pt x="459" y="219"/>
                  </a:lnTo>
                  <a:lnTo>
                    <a:pt x="419" y="245"/>
                  </a:lnTo>
                  <a:lnTo>
                    <a:pt x="381" y="273"/>
                  </a:lnTo>
                  <a:lnTo>
                    <a:pt x="342" y="303"/>
                  </a:lnTo>
                  <a:lnTo>
                    <a:pt x="305" y="332"/>
                  </a:lnTo>
                  <a:lnTo>
                    <a:pt x="269" y="364"/>
                  </a:lnTo>
                  <a:lnTo>
                    <a:pt x="235" y="398"/>
                  </a:lnTo>
                  <a:lnTo>
                    <a:pt x="200" y="432"/>
                  </a:lnTo>
                  <a:lnTo>
                    <a:pt x="168" y="467"/>
                  </a:lnTo>
                  <a:lnTo>
                    <a:pt x="136" y="504"/>
                  </a:lnTo>
                  <a:lnTo>
                    <a:pt x="106" y="540"/>
                  </a:lnTo>
                  <a:lnTo>
                    <a:pt x="78" y="579"/>
                  </a:lnTo>
                  <a:lnTo>
                    <a:pt x="51" y="619"/>
                  </a:lnTo>
                  <a:lnTo>
                    <a:pt x="25" y="658"/>
                  </a:lnTo>
                  <a:lnTo>
                    <a:pt x="0" y="7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3" name="Line 27"/>
            <p:cNvSpPr>
              <a:spLocks noChangeShapeType="1"/>
            </p:cNvSpPr>
            <p:nvPr/>
          </p:nvSpPr>
          <p:spPr bwMode="auto">
            <a:xfrm>
              <a:off x="3129" y="1998"/>
              <a:ext cx="13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4" name="Freeform 28"/>
            <p:cNvSpPr>
              <a:spLocks/>
            </p:cNvSpPr>
            <p:nvPr/>
          </p:nvSpPr>
          <p:spPr bwMode="auto">
            <a:xfrm>
              <a:off x="3129" y="645"/>
              <a:ext cx="1339" cy="182"/>
            </a:xfrm>
            <a:custGeom>
              <a:avLst/>
              <a:gdLst>
                <a:gd name="T0" fmla="*/ 1200 w 1389"/>
                <a:gd name="T1" fmla="*/ 173 h 185"/>
                <a:gd name="T2" fmla="*/ 1164 w 1389"/>
                <a:gd name="T3" fmla="*/ 151 h 185"/>
                <a:gd name="T4" fmla="*/ 1128 w 1389"/>
                <a:gd name="T5" fmla="*/ 133 h 185"/>
                <a:gd name="T6" fmla="*/ 1091 w 1389"/>
                <a:gd name="T7" fmla="*/ 113 h 185"/>
                <a:gd name="T8" fmla="*/ 1055 w 1389"/>
                <a:gd name="T9" fmla="*/ 96 h 185"/>
                <a:gd name="T10" fmla="*/ 1017 w 1389"/>
                <a:gd name="T11" fmla="*/ 82 h 185"/>
                <a:gd name="T12" fmla="*/ 978 w 1389"/>
                <a:gd name="T13" fmla="*/ 66 h 185"/>
                <a:gd name="T14" fmla="*/ 940 w 1389"/>
                <a:gd name="T15" fmla="*/ 52 h 185"/>
                <a:gd name="T16" fmla="*/ 900 w 1389"/>
                <a:gd name="T17" fmla="*/ 40 h 185"/>
                <a:gd name="T18" fmla="*/ 862 w 1389"/>
                <a:gd name="T19" fmla="*/ 30 h 185"/>
                <a:gd name="T20" fmla="*/ 821 w 1389"/>
                <a:gd name="T21" fmla="*/ 24 h 185"/>
                <a:gd name="T22" fmla="*/ 782 w 1389"/>
                <a:gd name="T23" fmla="*/ 16 h 185"/>
                <a:gd name="T24" fmla="*/ 740 w 1389"/>
                <a:gd name="T25" fmla="*/ 10 h 185"/>
                <a:gd name="T26" fmla="*/ 702 w 1389"/>
                <a:gd name="T27" fmla="*/ 5 h 185"/>
                <a:gd name="T28" fmla="*/ 659 w 1389"/>
                <a:gd name="T29" fmla="*/ 2 h 185"/>
                <a:gd name="T30" fmla="*/ 620 w 1389"/>
                <a:gd name="T31" fmla="*/ 0 h 185"/>
                <a:gd name="T32" fmla="*/ 581 w 1389"/>
                <a:gd name="T33" fmla="*/ 0 h 185"/>
                <a:gd name="T34" fmla="*/ 539 w 1389"/>
                <a:gd name="T35" fmla="*/ 2 h 185"/>
                <a:gd name="T36" fmla="*/ 499 w 1389"/>
                <a:gd name="T37" fmla="*/ 5 h 185"/>
                <a:gd name="T38" fmla="*/ 459 w 1389"/>
                <a:gd name="T39" fmla="*/ 10 h 185"/>
                <a:gd name="T40" fmla="*/ 419 w 1389"/>
                <a:gd name="T41" fmla="*/ 16 h 185"/>
                <a:gd name="T42" fmla="*/ 378 w 1389"/>
                <a:gd name="T43" fmla="*/ 24 h 185"/>
                <a:gd name="T44" fmla="*/ 338 w 1389"/>
                <a:gd name="T45" fmla="*/ 30 h 185"/>
                <a:gd name="T46" fmla="*/ 300 w 1389"/>
                <a:gd name="T47" fmla="*/ 40 h 185"/>
                <a:gd name="T48" fmla="*/ 260 w 1389"/>
                <a:gd name="T49" fmla="*/ 52 h 185"/>
                <a:gd name="T50" fmla="*/ 221 w 1389"/>
                <a:gd name="T51" fmla="*/ 66 h 185"/>
                <a:gd name="T52" fmla="*/ 183 w 1389"/>
                <a:gd name="T53" fmla="*/ 82 h 185"/>
                <a:gd name="T54" fmla="*/ 146 w 1389"/>
                <a:gd name="T55" fmla="*/ 96 h 185"/>
                <a:gd name="T56" fmla="*/ 109 w 1389"/>
                <a:gd name="T57" fmla="*/ 113 h 185"/>
                <a:gd name="T58" fmla="*/ 71 w 1389"/>
                <a:gd name="T59" fmla="*/ 133 h 185"/>
                <a:gd name="T60" fmla="*/ 37 w 1389"/>
                <a:gd name="T61" fmla="*/ 151 h 185"/>
                <a:gd name="T62" fmla="*/ 0 w 1389"/>
                <a:gd name="T63" fmla="*/ 173 h 1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89" h="185">
                  <a:moveTo>
                    <a:pt x="1389" y="185"/>
                  </a:moveTo>
                  <a:lnTo>
                    <a:pt x="1348" y="162"/>
                  </a:lnTo>
                  <a:lnTo>
                    <a:pt x="1306" y="141"/>
                  </a:lnTo>
                  <a:lnTo>
                    <a:pt x="1264" y="121"/>
                  </a:lnTo>
                  <a:lnTo>
                    <a:pt x="1221" y="104"/>
                  </a:lnTo>
                  <a:lnTo>
                    <a:pt x="1177" y="86"/>
                  </a:lnTo>
                  <a:lnTo>
                    <a:pt x="1133" y="70"/>
                  </a:lnTo>
                  <a:lnTo>
                    <a:pt x="1088" y="56"/>
                  </a:lnTo>
                  <a:lnTo>
                    <a:pt x="1043" y="44"/>
                  </a:lnTo>
                  <a:lnTo>
                    <a:pt x="998" y="33"/>
                  </a:lnTo>
                  <a:lnTo>
                    <a:pt x="951" y="24"/>
                  </a:lnTo>
                  <a:lnTo>
                    <a:pt x="905" y="16"/>
                  </a:lnTo>
                  <a:lnTo>
                    <a:pt x="858" y="10"/>
                  </a:lnTo>
                  <a:lnTo>
                    <a:pt x="812" y="5"/>
                  </a:lnTo>
                  <a:lnTo>
                    <a:pt x="764" y="2"/>
                  </a:lnTo>
                  <a:lnTo>
                    <a:pt x="718" y="0"/>
                  </a:lnTo>
                  <a:lnTo>
                    <a:pt x="672" y="0"/>
                  </a:lnTo>
                  <a:lnTo>
                    <a:pt x="624" y="2"/>
                  </a:lnTo>
                  <a:lnTo>
                    <a:pt x="578" y="5"/>
                  </a:lnTo>
                  <a:lnTo>
                    <a:pt x="531" y="10"/>
                  </a:lnTo>
                  <a:lnTo>
                    <a:pt x="485" y="16"/>
                  </a:lnTo>
                  <a:lnTo>
                    <a:pt x="438" y="24"/>
                  </a:lnTo>
                  <a:lnTo>
                    <a:pt x="392" y="33"/>
                  </a:lnTo>
                  <a:lnTo>
                    <a:pt x="347" y="44"/>
                  </a:lnTo>
                  <a:lnTo>
                    <a:pt x="301" y="56"/>
                  </a:lnTo>
                  <a:lnTo>
                    <a:pt x="256" y="70"/>
                  </a:lnTo>
                  <a:lnTo>
                    <a:pt x="212" y="86"/>
                  </a:lnTo>
                  <a:lnTo>
                    <a:pt x="169" y="104"/>
                  </a:lnTo>
                  <a:lnTo>
                    <a:pt x="126" y="121"/>
                  </a:lnTo>
                  <a:lnTo>
                    <a:pt x="83" y="141"/>
                  </a:lnTo>
                  <a:lnTo>
                    <a:pt x="41" y="162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5" name="Line 29"/>
            <p:cNvSpPr>
              <a:spLocks noChangeShapeType="1"/>
            </p:cNvSpPr>
            <p:nvPr/>
          </p:nvSpPr>
          <p:spPr bwMode="auto">
            <a:xfrm>
              <a:off x="436" y="3716"/>
              <a:ext cx="23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6" name="Line 30"/>
            <p:cNvSpPr>
              <a:spLocks noChangeShapeType="1"/>
            </p:cNvSpPr>
            <p:nvPr/>
          </p:nvSpPr>
          <p:spPr bwMode="auto">
            <a:xfrm flipV="1">
              <a:off x="2770" y="2370"/>
              <a:ext cx="0" cy="1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7" name="Line 31"/>
            <p:cNvSpPr>
              <a:spLocks noChangeShapeType="1"/>
            </p:cNvSpPr>
            <p:nvPr/>
          </p:nvSpPr>
          <p:spPr bwMode="auto">
            <a:xfrm flipH="1">
              <a:off x="436" y="2370"/>
              <a:ext cx="233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8" name="Line 32"/>
            <p:cNvSpPr>
              <a:spLocks noChangeShapeType="1"/>
            </p:cNvSpPr>
            <p:nvPr/>
          </p:nvSpPr>
          <p:spPr bwMode="auto">
            <a:xfrm>
              <a:off x="436" y="2370"/>
              <a:ext cx="0" cy="1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49" name="Line 33"/>
            <p:cNvSpPr>
              <a:spLocks noChangeShapeType="1"/>
            </p:cNvSpPr>
            <p:nvPr/>
          </p:nvSpPr>
          <p:spPr bwMode="auto">
            <a:xfrm flipV="1">
              <a:off x="436" y="1321"/>
              <a:ext cx="0" cy="6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50" name="Line 34"/>
            <p:cNvSpPr>
              <a:spLocks noChangeShapeType="1"/>
            </p:cNvSpPr>
            <p:nvPr/>
          </p:nvSpPr>
          <p:spPr bwMode="auto">
            <a:xfrm flipV="1">
              <a:off x="2770" y="1321"/>
              <a:ext cx="0" cy="6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51" name="Line 35"/>
            <p:cNvSpPr>
              <a:spLocks noChangeShapeType="1"/>
            </p:cNvSpPr>
            <p:nvPr/>
          </p:nvSpPr>
          <p:spPr bwMode="auto">
            <a:xfrm flipV="1">
              <a:off x="3129" y="827"/>
              <a:ext cx="0" cy="1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52" name="Line 36"/>
            <p:cNvSpPr>
              <a:spLocks noChangeShapeType="1"/>
            </p:cNvSpPr>
            <p:nvPr/>
          </p:nvSpPr>
          <p:spPr bwMode="auto">
            <a:xfrm flipV="1">
              <a:off x="4468" y="827"/>
              <a:ext cx="0" cy="1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1221" name="Freeform 37"/>
          <p:cNvSpPr>
            <a:spLocks/>
          </p:cNvSpPr>
          <p:nvPr/>
        </p:nvSpPr>
        <p:spPr bwMode="auto">
          <a:xfrm>
            <a:off x="692150" y="1312863"/>
            <a:ext cx="3705225" cy="1858962"/>
          </a:xfrm>
          <a:custGeom>
            <a:avLst/>
            <a:gdLst>
              <a:gd name="T0" fmla="*/ 2147483647 w 2418"/>
              <a:gd name="T1" fmla="*/ 2147483647 h 1211"/>
              <a:gd name="T2" fmla="*/ 2147483647 w 2418"/>
              <a:gd name="T3" fmla="*/ 2147483647 h 1211"/>
              <a:gd name="T4" fmla="*/ 2147483647 w 2418"/>
              <a:gd name="T5" fmla="*/ 2147483647 h 1211"/>
              <a:gd name="T6" fmla="*/ 2147483647 w 2418"/>
              <a:gd name="T7" fmla="*/ 2147483647 h 1211"/>
              <a:gd name="T8" fmla="*/ 2147483647 w 2418"/>
              <a:gd name="T9" fmla="*/ 2147483647 h 1211"/>
              <a:gd name="T10" fmla="*/ 2147483647 w 2418"/>
              <a:gd name="T11" fmla="*/ 2147483647 h 1211"/>
              <a:gd name="T12" fmla="*/ 2147483647 w 2418"/>
              <a:gd name="T13" fmla="*/ 2147483647 h 1211"/>
              <a:gd name="T14" fmla="*/ 2147483647 w 2418"/>
              <a:gd name="T15" fmla="*/ 2147483647 h 1211"/>
              <a:gd name="T16" fmla="*/ 2147483647 w 2418"/>
              <a:gd name="T17" fmla="*/ 2147483647 h 1211"/>
              <a:gd name="T18" fmla="*/ 2147483647 w 2418"/>
              <a:gd name="T19" fmla="*/ 2147483647 h 1211"/>
              <a:gd name="T20" fmla="*/ 2147483647 w 2418"/>
              <a:gd name="T21" fmla="*/ 2147483647 h 1211"/>
              <a:gd name="T22" fmla="*/ 2147483647 w 2418"/>
              <a:gd name="T23" fmla="*/ 2147483647 h 1211"/>
              <a:gd name="T24" fmla="*/ 2147483647 w 2418"/>
              <a:gd name="T25" fmla="*/ 2147483647 h 1211"/>
              <a:gd name="T26" fmla="*/ 2147483647 w 2418"/>
              <a:gd name="T27" fmla="*/ 2147483647 h 1211"/>
              <a:gd name="T28" fmla="*/ 2147483647 w 2418"/>
              <a:gd name="T29" fmla="*/ 2147483647 h 1211"/>
              <a:gd name="T30" fmla="*/ 2147483647 w 2418"/>
              <a:gd name="T31" fmla="*/ 2147483647 h 1211"/>
              <a:gd name="T32" fmla="*/ 2147483647 w 2418"/>
              <a:gd name="T33" fmla="*/ 2147483647 h 1211"/>
              <a:gd name="T34" fmla="*/ 2147483647 w 2418"/>
              <a:gd name="T35" fmla="*/ 2147483647 h 1211"/>
              <a:gd name="T36" fmla="*/ 2147483647 w 2418"/>
              <a:gd name="T37" fmla="*/ 2147483647 h 1211"/>
              <a:gd name="T38" fmla="*/ 2147483647 w 2418"/>
              <a:gd name="T39" fmla="*/ 2147483647 h 1211"/>
              <a:gd name="T40" fmla="*/ 2147483647 w 2418"/>
              <a:gd name="T41" fmla="*/ 2147483647 h 1211"/>
              <a:gd name="T42" fmla="*/ 2147483647 w 2418"/>
              <a:gd name="T43" fmla="*/ 2147483647 h 1211"/>
              <a:gd name="T44" fmla="*/ 2147483647 w 2418"/>
              <a:gd name="T45" fmla="*/ 2147483647 h 1211"/>
              <a:gd name="T46" fmla="*/ 2147483647 w 2418"/>
              <a:gd name="T47" fmla="*/ 2147483647 h 1211"/>
              <a:gd name="T48" fmla="*/ 2147483647 w 2418"/>
              <a:gd name="T49" fmla="*/ 2147483647 h 1211"/>
              <a:gd name="T50" fmla="*/ 2147483647 w 2418"/>
              <a:gd name="T51" fmla="*/ 2147483647 h 1211"/>
              <a:gd name="T52" fmla="*/ 2147483647 w 2418"/>
              <a:gd name="T53" fmla="*/ 2147483647 h 1211"/>
              <a:gd name="T54" fmla="*/ 2147483647 w 2418"/>
              <a:gd name="T55" fmla="*/ 2147483647 h 1211"/>
              <a:gd name="T56" fmla="*/ 2147483647 w 2418"/>
              <a:gd name="T57" fmla="*/ 2147483647 h 1211"/>
              <a:gd name="T58" fmla="*/ 2147483647 w 2418"/>
              <a:gd name="T59" fmla="*/ 2147483647 h 1211"/>
              <a:gd name="T60" fmla="*/ 2147483647 w 2418"/>
              <a:gd name="T61" fmla="*/ 2147483647 h 1211"/>
              <a:gd name="T62" fmla="*/ 2147483647 w 2418"/>
              <a:gd name="T63" fmla="*/ 2147483647 h 1211"/>
              <a:gd name="T64" fmla="*/ 2147483647 w 2418"/>
              <a:gd name="T65" fmla="*/ 2147483647 h 1211"/>
              <a:gd name="T66" fmla="*/ 2147483647 w 2418"/>
              <a:gd name="T67" fmla="*/ 2147483647 h 1211"/>
              <a:gd name="T68" fmla="*/ 2147483647 w 2418"/>
              <a:gd name="T69" fmla="*/ 2147483647 h 1211"/>
              <a:gd name="T70" fmla="*/ 2147483647 w 2418"/>
              <a:gd name="T71" fmla="*/ 2147483647 h 1211"/>
              <a:gd name="T72" fmla="*/ 2147483647 w 2418"/>
              <a:gd name="T73" fmla="*/ 2147483647 h 1211"/>
              <a:gd name="T74" fmla="*/ 2147483647 w 2418"/>
              <a:gd name="T75" fmla="*/ 2147483647 h 1211"/>
              <a:gd name="T76" fmla="*/ 2147483647 w 2418"/>
              <a:gd name="T77" fmla="*/ 2147483647 h 1211"/>
              <a:gd name="T78" fmla="*/ 2147483647 w 2418"/>
              <a:gd name="T79" fmla="*/ 2147483647 h 1211"/>
              <a:gd name="T80" fmla="*/ 2147483647 w 2418"/>
              <a:gd name="T81" fmla="*/ 2147483647 h 1211"/>
              <a:gd name="T82" fmla="*/ 0 w 2418"/>
              <a:gd name="T83" fmla="*/ 2147483647 h 121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418" h="1211">
                <a:moveTo>
                  <a:pt x="2418" y="1211"/>
                </a:moveTo>
                <a:lnTo>
                  <a:pt x="2418" y="1165"/>
                </a:lnTo>
                <a:lnTo>
                  <a:pt x="2414" y="1120"/>
                </a:lnTo>
                <a:lnTo>
                  <a:pt x="2411" y="1075"/>
                </a:lnTo>
                <a:lnTo>
                  <a:pt x="2404" y="1031"/>
                </a:lnTo>
                <a:lnTo>
                  <a:pt x="2397" y="985"/>
                </a:lnTo>
                <a:lnTo>
                  <a:pt x="2388" y="941"/>
                </a:lnTo>
                <a:lnTo>
                  <a:pt x="2377" y="897"/>
                </a:lnTo>
                <a:lnTo>
                  <a:pt x="2365" y="854"/>
                </a:lnTo>
                <a:lnTo>
                  <a:pt x="2350" y="811"/>
                </a:lnTo>
                <a:lnTo>
                  <a:pt x="2335" y="769"/>
                </a:lnTo>
                <a:lnTo>
                  <a:pt x="2317" y="727"/>
                </a:lnTo>
                <a:lnTo>
                  <a:pt x="2298" y="686"/>
                </a:lnTo>
                <a:lnTo>
                  <a:pt x="2278" y="645"/>
                </a:lnTo>
                <a:lnTo>
                  <a:pt x="2256" y="605"/>
                </a:lnTo>
                <a:lnTo>
                  <a:pt x="2233" y="566"/>
                </a:lnTo>
                <a:lnTo>
                  <a:pt x="2208" y="529"/>
                </a:lnTo>
                <a:lnTo>
                  <a:pt x="2182" y="492"/>
                </a:lnTo>
                <a:lnTo>
                  <a:pt x="2155" y="456"/>
                </a:lnTo>
                <a:lnTo>
                  <a:pt x="2126" y="422"/>
                </a:lnTo>
                <a:lnTo>
                  <a:pt x="2095" y="387"/>
                </a:lnTo>
                <a:lnTo>
                  <a:pt x="2064" y="355"/>
                </a:lnTo>
                <a:lnTo>
                  <a:pt x="2032" y="323"/>
                </a:lnTo>
                <a:lnTo>
                  <a:pt x="1998" y="293"/>
                </a:lnTo>
                <a:lnTo>
                  <a:pt x="1963" y="265"/>
                </a:lnTo>
                <a:lnTo>
                  <a:pt x="1927" y="237"/>
                </a:lnTo>
                <a:lnTo>
                  <a:pt x="1890" y="210"/>
                </a:lnTo>
                <a:lnTo>
                  <a:pt x="1853" y="186"/>
                </a:lnTo>
                <a:lnTo>
                  <a:pt x="1813" y="163"/>
                </a:lnTo>
                <a:lnTo>
                  <a:pt x="1774" y="141"/>
                </a:lnTo>
                <a:lnTo>
                  <a:pt x="1733" y="120"/>
                </a:lnTo>
                <a:lnTo>
                  <a:pt x="1693" y="101"/>
                </a:lnTo>
                <a:lnTo>
                  <a:pt x="1651" y="84"/>
                </a:lnTo>
                <a:lnTo>
                  <a:pt x="1609" y="68"/>
                </a:lnTo>
                <a:lnTo>
                  <a:pt x="1565" y="55"/>
                </a:lnTo>
                <a:lnTo>
                  <a:pt x="1522" y="41"/>
                </a:lnTo>
                <a:lnTo>
                  <a:pt x="1478" y="30"/>
                </a:lnTo>
                <a:lnTo>
                  <a:pt x="1434" y="21"/>
                </a:lnTo>
                <a:lnTo>
                  <a:pt x="1390" y="14"/>
                </a:lnTo>
                <a:lnTo>
                  <a:pt x="1344" y="8"/>
                </a:lnTo>
                <a:lnTo>
                  <a:pt x="1299" y="4"/>
                </a:lnTo>
                <a:lnTo>
                  <a:pt x="1254" y="2"/>
                </a:lnTo>
                <a:lnTo>
                  <a:pt x="1210" y="0"/>
                </a:lnTo>
                <a:lnTo>
                  <a:pt x="1164" y="2"/>
                </a:lnTo>
                <a:lnTo>
                  <a:pt x="1119" y="4"/>
                </a:lnTo>
                <a:lnTo>
                  <a:pt x="1074" y="8"/>
                </a:lnTo>
                <a:lnTo>
                  <a:pt x="1029" y="14"/>
                </a:lnTo>
                <a:lnTo>
                  <a:pt x="984" y="21"/>
                </a:lnTo>
                <a:lnTo>
                  <a:pt x="940" y="30"/>
                </a:lnTo>
                <a:lnTo>
                  <a:pt x="896" y="41"/>
                </a:lnTo>
                <a:lnTo>
                  <a:pt x="853" y="55"/>
                </a:lnTo>
                <a:lnTo>
                  <a:pt x="809" y="68"/>
                </a:lnTo>
                <a:lnTo>
                  <a:pt x="767" y="84"/>
                </a:lnTo>
                <a:lnTo>
                  <a:pt x="725" y="101"/>
                </a:lnTo>
                <a:lnTo>
                  <a:pt x="685" y="120"/>
                </a:lnTo>
                <a:lnTo>
                  <a:pt x="644" y="141"/>
                </a:lnTo>
                <a:lnTo>
                  <a:pt x="605" y="163"/>
                </a:lnTo>
                <a:lnTo>
                  <a:pt x="566" y="186"/>
                </a:lnTo>
                <a:lnTo>
                  <a:pt x="528" y="210"/>
                </a:lnTo>
                <a:lnTo>
                  <a:pt x="491" y="237"/>
                </a:lnTo>
                <a:lnTo>
                  <a:pt x="456" y="265"/>
                </a:lnTo>
                <a:lnTo>
                  <a:pt x="420" y="293"/>
                </a:lnTo>
                <a:lnTo>
                  <a:pt x="387" y="323"/>
                </a:lnTo>
                <a:lnTo>
                  <a:pt x="354" y="355"/>
                </a:lnTo>
                <a:lnTo>
                  <a:pt x="323" y="387"/>
                </a:lnTo>
                <a:lnTo>
                  <a:pt x="292" y="422"/>
                </a:lnTo>
                <a:lnTo>
                  <a:pt x="263" y="456"/>
                </a:lnTo>
                <a:lnTo>
                  <a:pt x="236" y="492"/>
                </a:lnTo>
                <a:lnTo>
                  <a:pt x="210" y="529"/>
                </a:lnTo>
                <a:lnTo>
                  <a:pt x="185" y="566"/>
                </a:lnTo>
                <a:lnTo>
                  <a:pt x="162" y="605"/>
                </a:lnTo>
                <a:lnTo>
                  <a:pt x="140" y="645"/>
                </a:lnTo>
                <a:lnTo>
                  <a:pt x="120" y="686"/>
                </a:lnTo>
                <a:lnTo>
                  <a:pt x="101" y="727"/>
                </a:lnTo>
                <a:lnTo>
                  <a:pt x="83" y="769"/>
                </a:lnTo>
                <a:lnTo>
                  <a:pt x="68" y="811"/>
                </a:lnTo>
                <a:lnTo>
                  <a:pt x="53" y="854"/>
                </a:lnTo>
                <a:lnTo>
                  <a:pt x="41" y="897"/>
                </a:lnTo>
                <a:lnTo>
                  <a:pt x="30" y="941"/>
                </a:lnTo>
                <a:lnTo>
                  <a:pt x="21" y="985"/>
                </a:lnTo>
                <a:lnTo>
                  <a:pt x="14" y="1031"/>
                </a:lnTo>
                <a:lnTo>
                  <a:pt x="8" y="1075"/>
                </a:lnTo>
                <a:lnTo>
                  <a:pt x="4" y="1120"/>
                </a:lnTo>
                <a:lnTo>
                  <a:pt x="0" y="1165"/>
                </a:lnTo>
                <a:lnTo>
                  <a:pt x="0" y="121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1222" name="Freeform 38"/>
          <p:cNvSpPr>
            <a:spLocks/>
          </p:cNvSpPr>
          <p:nvPr/>
        </p:nvSpPr>
        <p:spPr bwMode="auto">
          <a:xfrm>
            <a:off x="4967288" y="2097088"/>
            <a:ext cx="2125662" cy="1074737"/>
          </a:xfrm>
          <a:custGeom>
            <a:avLst/>
            <a:gdLst>
              <a:gd name="T0" fmla="*/ 2147483647 w 1389"/>
              <a:gd name="T1" fmla="*/ 2147483647 h 696"/>
              <a:gd name="T2" fmla="*/ 2147483647 w 1389"/>
              <a:gd name="T3" fmla="*/ 2147483647 h 696"/>
              <a:gd name="T4" fmla="*/ 2147483647 w 1389"/>
              <a:gd name="T5" fmla="*/ 2147483647 h 696"/>
              <a:gd name="T6" fmla="*/ 2147483647 w 1389"/>
              <a:gd name="T7" fmla="*/ 2147483647 h 696"/>
              <a:gd name="T8" fmla="*/ 2147483647 w 1389"/>
              <a:gd name="T9" fmla="*/ 2147483647 h 696"/>
              <a:gd name="T10" fmla="*/ 2147483647 w 1389"/>
              <a:gd name="T11" fmla="*/ 2147483647 h 696"/>
              <a:gd name="T12" fmla="*/ 2147483647 w 1389"/>
              <a:gd name="T13" fmla="*/ 2147483647 h 696"/>
              <a:gd name="T14" fmla="*/ 2147483647 w 1389"/>
              <a:gd name="T15" fmla="*/ 2147483647 h 696"/>
              <a:gd name="T16" fmla="*/ 2147483647 w 1389"/>
              <a:gd name="T17" fmla="*/ 2147483647 h 696"/>
              <a:gd name="T18" fmla="*/ 2147483647 w 1389"/>
              <a:gd name="T19" fmla="*/ 2147483647 h 696"/>
              <a:gd name="T20" fmla="*/ 2147483647 w 1389"/>
              <a:gd name="T21" fmla="*/ 2147483647 h 696"/>
              <a:gd name="T22" fmla="*/ 2147483647 w 1389"/>
              <a:gd name="T23" fmla="*/ 2147483647 h 696"/>
              <a:gd name="T24" fmla="*/ 2147483647 w 1389"/>
              <a:gd name="T25" fmla="*/ 2147483647 h 696"/>
              <a:gd name="T26" fmla="*/ 2147483647 w 1389"/>
              <a:gd name="T27" fmla="*/ 2147483647 h 696"/>
              <a:gd name="T28" fmla="*/ 2147483647 w 1389"/>
              <a:gd name="T29" fmla="*/ 2147483647 h 696"/>
              <a:gd name="T30" fmla="*/ 2147483647 w 1389"/>
              <a:gd name="T31" fmla="*/ 0 h 696"/>
              <a:gd name="T32" fmla="*/ 2147483647 w 1389"/>
              <a:gd name="T33" fmla="*/ 0 h 696"/>
              <a:gd name="T34" fmla="*/ 2147483647 w 1389"/>
              <a:gd name="T35" fmla="*/ 2147483647 h 696"/>
              <a:gd name="T36" fmla="*/ 2147483647 w 1389"/>
              <a:gd name="T37" fmla="*/ 2147483647 h 696"/>
              <a:gd name="T38" fmla="*/ 2147483647 w 1389"/>
              <a:gd name="T39" fmla="*/ 2147483647 h 696"/>
              <a:gd name="T40" fmla="*/ 2147483647 w 1389"/>
              <a:gd name="T41" fmla="*/ 2147483647 h 696"/>
              <a:gd name="T42" fmla="*/ 2147483647 w 1389"/>
              <a:gd name="T43" fmla="*/ 2147483647 h 696"/>
              <a:gd name="T44" fmla="*/ 2147483647 w 1389"/>
              <a:gd name="T45" fmla="*/ 2147483647 h 696"/>
              <a:gd name="T46" fmla="*/ 2147483647 w 1389"/>
              <a:gd name="T47" fmla="*/ 2147483647 h 696"/>
              <a:gd name="T48" fmla="*/ 2147483647 w 1389"/>
              <a:gd name="T49" fmla="*/ 2147483647 h 696"/>
              <a:gd name="T50" fmla="*/ 2147483647 w 1389"/>
              <a:gd name="T51" fmla="*/ 2147483647 h 696"/>
              <a:gd name="T52" fmla="*/ 2147483647 w 1389"/>
              <a:gd name="T53" fmla="*/ 2147483647 h 696"/>
              <a:gd name="T54" fmla="*/ 2147483647 w 1389"/>
              <a:gd name="T55" fmla="*/ 2147483647 h 696"/>
              <a:gd name="T56" fmla="*/ 2147483647 w 1389"/>
              <a:gd name="T57" fmla="*/ 2147483647 h 696"/>
              <a:gd name="T58" fmla="*/ 2147483647 w 1389"/>
              <a:gd name="T59" fmla="*/ 2147483647 h 696"/>
              <a:gd name="T60" fmla="*/ 2147483647 w 1389"/>
              <a:gd name="T61" fmla="*/ 2147483647 h 696"/>
              <a:gd name="T62" fmla="*/ 2147483647 w 1389"/>
              <a:gd name="T63" fmla="*/ 2147483647 h 69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389" h="696">
                <a:moveTo>
                  <a:pt x="1389" y="696"/>
                </a:moveTo>
                <a:lnTo>
                  <a:pt x="1389" y="661"/>
                </a:lnTo>
                <a:lnTo>
                  <a:pt x="1386" y="627"/>
                </a:lnTo>
                <a:lnTo>
                  <a:pt x="1382" y="593"/>
                </a:lnTo>
                <a:lnTo>
                  <a:pt x="1376" y="560"/>
                </a:lnTo>
                <a:lnTo>
                  <a:pt x="1369" y="527"/>
                </a:lnTo>
                <a:lnTo>
                  <a:pt x="1359" y="493"/>
                </a:lnTo>
                <a:lnTo>
                  <a:pt x="1349" y="461"/>
                </a:lnTo>
                <a:lnTo>
                  <a:pt x="1337" y="429"/>
                </a:lnTo>
                <a:lnTo>
                  <a:pt x="1323" y="398"/>
                </a:lnTo>
                <a:lnTo>
                  <a:pt x="1307" y="367"/>
                </a:lnTo>
                <a:lnTo>
                  <a:pt x="1291" y="338"/>
                </a:lnTo>
                <a:lnTo>
                  <a:pt x="1272" y="309"/>
                </a:lnTo>
                <a:lnTo>
                  <a:pt x="1253" y="281"/>
                </a:lnTo>
                <a:lnTo>
                  <a:pt x="1232" y="255"/>
                </a:lnTo>
                <a:lnTo>
                  <a:pt x="1210" y="228"/>
                </a:lnTo>
                <a:lnTo>
                  <a:pt x="1186" y="204"/>
                </a:lnTo>
                <a:lnTo>
                  <a:pt x="1161" y="181"/>
                </a:lnTo>
                <a:lnTo>
                  <a:pt x="1136" y="157"/>
                </a:lnTo>
                <a:lnTo>
                  <a:pt x="1108" y="136"/>
                </a:lnTo>
                <a:lnTo>
                  <a:pt x="1081" y="118"/>
                </a:lnTo>
                <a:lnTo>
                  <a:pt x="1052" y="99"/>
                </a:lnTo>
                <a:lnTo>
                  <a:pt x="1022" y="82"/>
                </a:lnTo>
                <a:lnTo>
                  <a:pt x="992" y="67"/>
                </a:lnTo>
                <a:lnTo>
                  <a:pt x="960" y="54"/>
                </a:lnTo>
                <a:lnTo>
                  <a:pt x="929" y="40"/>
                </a:lnTo>
                <a:lnTo>
                  <a:pt x="896" y="30"/>
                </a:lnTo>
                <a:lnTo>
                  <a:pt x="864" y="21"/>
                </a:lnTo>
                <a:lnTo>
                  <a:pt x="830" y="14"/>
                </a:lnTo>
                <a:lnTo>
                  <a:pt x="797" y="7"/>
                </a:lnTo>
                <a:lnTo>
                  <a:pt x="762" y="4"/>
                </a:lnTo>
                <a:lnTo>
                  <a:pt x="729" y="0"/>
                </a:lnTo>
                <a:lnTo>
                  <a:pt x="695" y="0"/>
                </a:lnTo>
                <a:lnTo>
                  <a:pt x="661" y="0"/>
                </a:lnTo>
                <a:lnTo>
                  <a:pt x="626" y="4"/>
                </a:lnTo>
                <a:lnTo>
                  <a:pt x="593" y="7"/>
                </a:lnTo>
                <a:lnTo>
                  <a:pt x="559" y="14"/>
                </a:lnTo>
                <a:lnTo>
                  <a:pt x="526" y="21"/>
                </a:lnTo>
                <a:lnTo>
                  <a:pt x="493" y="30"/>
                </a:lnTo>
                <a:lnTo>
                  <a:pt x="461" y="40"/>
                </a:lnTo>
                <a:lnTo>
                  <a:pt x="428" y="54"/>
                </a:lnTo>
                <a:lnTo>
                  <a:pt x="398" y="67"/>
                </a:lnTo>
                <a:lnTo>
                  <a:pt x="368" y="82"/>
                </a:lnTo>
                <a:lnTo>
                  <a:pt x="338" y="99"/>
                </a:lnTo>
                <a:lnTo>
                  <a:pt x="309" y="118"/>
                </a:lnTo>
                <a:lnTo>
                  <a:pt x="280" y="136"/>
                </a:lnTo>
                <a:lnTo>
                  <a:pt x="254" y="157"/>
                </a:lnTo>
                <a:lnTo>
                  <a:pt x="228" y="181"/>
                </a:lnTo>
                <a:lnTo>
                  <a:pt x="203" y="204"/>
                </a:lnTo>
                <a:lnTo>
                  <a:pt x="180" y="228"/>
                </a:lnTo>
                <a:lnTo>
                  <a:pt x="158" y="255"/>
                </a:lnTo>
                <a:lnTo>
                  <a:pt x="137" y="281"/>
                </a:lnTo>
                <a:lnTo>
                  <a:pt x="117" y="309"/>
                </a:lnTo>
                <a:lnTo>
                  <a:pt x="99" y="338"/>
                </a:lnTo>
                <a:lnTo>
                  <a:pt x="81" y="367"/>
                </a:lnTo>
                <a:lnTo>
                  <a:pt x="67" y="398"/>
                </a:lnTo>
                <a:lnTo>
                  <a:pt x="53" y="429"/>
                </a:lnTo>
                <a:lnTo>
                  <a:pt x="41" y="461"/>
                </a:lnTo>
                <a:lnTo>
                  <a:pt x="29" y="493"/>
                </a:lnTo>
                <a:lnTo>
                  <a:pt x="21" y="527"/>
                </a:lnTo>
                <a:lnTo>
                  <a:pt x="13" y="560"/>
                </a:lnTo>
                <a:lnTo>
                  <a:pt x="7" y="593"/>
                </a:lnTo>
                <a:lnTo>
                  <a:pt x="3" y="627"/>
                </a:lnTo>
                <a:lnTo>
                  <a:pt x="1" y="661"/>
                </a:lnTo>
                <a:lnTo>
                  <a:pt x="0" y="696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1223" name="Line 39"/>
          <p:cNvSpPr>
            <a:spLocks noChangeShapeType="1"/>
          </p:cNvSpPr>
          <p:nvPr/>
        </p:nvSpPr>
        <p:spPr bwMode="auto">
          <a:xfrm>
            <a:off x="4397375" y="2097088"/>
            <a:ext cx="16319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1224" name="Line 40"/>
          <p:cNvSpPr>
            <a:spLocks noChangeShapeType="1"/>
          </p:cNvSpPr>
          <p:nvPr/>
        </p:nvSpPr>
        <p:spPr bwMode="auto">
          <a:xfrm flipH="1">
            <a:off x="2549525" y="1312863"/>
            <a:ext cx="24177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1225" name="Group 41"/>
          <p:cNvGrpSpPr>
            <a:grpSpLocks/>
          </p:cNvGrpSpPr>
          <p:nvPr/>
        </p:nvGrpSpPr>
        <p:grpSpPr bwMode="auto">
          <a:xfrm>
            <a:off x="4787900" y="3429000"/>
            <a:ext cx="3984625" cy="3219450"/>
            <a:chOff x="1882" y="1616"/>
            <a:chExt cx="2510" cy="2028"/>
          </a:xfrm>
        </p:grpSpPr>
        <p:sp>
          <p:nvSpPr>
            <p:cNvPr id="98313" name="Freeform 42"/>
            <p:cNvSpPr>
              <a:spLocks/>
            </p:cNvSpPr>
            <p:nvPr/>
          </p:nvSpPr>
          <p:spPr bwMode="auto">
            <a:xfrm>
              <a:off x="2961" y="1616"/>
              <a:ext cx="1377" cy="807"/>
            </a:xfrm>
            <a:custGeom>
              <a:avLst/>
              <a:gdLst>
                <a:gd name="T0" fmla="*/ 1258 w 1419"/>
                <a:gd name="T1" fmla="*/ 739 h 831"/>
                <a:gd name="T2" fmla="*/ 1243 w 1419"/>
                <a:gd name="T3" fmla="*/ 702 h 831"/>
                <a:gd name="T4" fmla="*/ 1225 w 1419"/>
                <a:gd name="T5" fmla="*/ 664 h 831"/>
                <a:gd name="T6" fmla="*/ 1206 w 1419"/>
                <a:gd name="T7" fmla="*/ 628 h 831"/>
                <a:gd name="T8" fmla="*/ 1186 w 1419"/>
                <a:gd name="T9" fmla="*/ 591 h 831"/>
                <a:gd name="T10" fmla="*/ 1164 w 1419"/>
                <a:gd name="T11" fmla="*/ 556 h 831"/>
                <a:gd name="T12" fmla="*/ 1142 w 1419"/>
                <a:gd name="T13" fmla="*/ 522 h 831"/>
                <a:gd name="T14" fmla="*/ 1119 w 1419"/>
                <a:gd name="T15" fmla="*/ 488 h 831"/>
                <a:gd name="T16" fmla="*/ 1095 w 1419"/>
                <a:gd name="T17" fmla="*/ 455 h 831"/>
                <a:gd name="T18" fmla="*/ 1066 w 1419"/>
                <a:gd name="T19" fmla="*/ 423 h 831"/>
                <a:gd name="T20" fmla="*/ 1039 w 1419"/>
                <a:gd name="T21" fmla="*/ 392 h 831"/>
                <a:gd name="T22" fmla="*/ 1011 w 1419"/>
                <a:gd name="T23" fmla="*/ 362 h 831"/>
                <a:gd name="T24" fmla="*/ 982 w 1419"/>
                <a:gd name="T25" fmla="*/ 333 h 831"/>
                <a:gd name="T26" fmla="*/ 952 w 1419"/>
                <a:gd name="T27" fmla="*/ 305 h 831"/>
                <a:gd name="T28" fmla="*/ 921 w 1419"/>
                <a:gd name="T29" fmla="*/ 278 h 831"/>
                <a:gd name="T30" fmla="*/ 889 w 1419"/>
                <a:gd name="T31" fmla="*/ 252 h 831"/>
                <a:gd name="T32" fmla="*/ 856 w 1419"/>
                <a:gd name="T33" fmla="*/ 227 h 831"/>
                <a:gd name="T34" fmla="*/ 823 w 1419"/>
                <a:gd name="T35" fmla="*/ 204 h 831"/>
                <a:gd name="T36" fmla="*/ 788 w 1419"/>
                <a:gd name="T37" fmla="*/ 180 h 831"/>
                <a:gd name="T38" fmla="*/ 754 w 1419"/>
                <a:gd name="T39" fmla="*/ 160 h 831"/>
                <a:gd name="T40" fmla="*/ 717 w 1419"/>
                <a:gd name="T41" fmla="*/ 141 h 831"/>
                <a:gd name="T42" fmla="*/ 681 w 1419"/>
                <a:gd name="T43" fmla="*/ 120 h 831"/>
                <a:gd name="T44" fmla="*/ 643 w 1419"/>
                <a:gd name="T45" fmla="*/ 104 h 831"/>
                <a:gd name="T46" fmla="*/ 605 w 1419"/>
                <a:gd name="T47" fmla="*/ 86 h 831"/>
                <a:gd name="T48" fmla="*/ 568 w 1419"/>
                <a:gd name="T49" fmla="*/ 74 h 831"/>
                <a:gd name="T50" fmla="*/ 528 w 1419"/>
                <a:gd name="T51" fmla="*/ 58 h 831"/>
                <a:gd name="T52" fmla="*/ 489 w 1419"/>
                <a:gd name="T53" fmla="*/ 47 h 831"/>
                <a:gd name="T54" fmla="*/ 449 w 1419"/>
                <a:gd name="T55" fmla="*/ 36 h 831"/>
                <a:gd name="T56" fmla="*/ 409 w 1419"/>
                <a:gd name="T57" fmla="*/ 26 h 831"/>
                <a:gd name="T58" fmla="*/ 369 w 1419"/>
                <a:gd name="T59" fmla="*/ 17 h 831"/>
                <a:gd name="T60" fmla="*/ 328 w 1419"/>
                <a:gd name="T61" fmla="*/ 14 h 831"/>
                <a:gd name="T62" fmla="*/ 288 w 1419"/>
                <a:gd name="T63" fmla="*/ 7 h 831"/>
                <a:gd name="T64" fmla="*/ 246 w 1419"/>
                <a:gd name="T65" fmla="*/ 3 h 831"/>
                <a:gd name="T66" fmla="*/ 206 w 1419"/>
                <a:gd name="T67" fmla="*/ 1 h 831"/>
                <a:gd name="T68" fmla="*/ 165 w 1419"/>
                <a:gd name="T69" fmla="*/ 0 h 831"/>
                <a:gd name="T70" fmla="*/ 123 w 1419"/>
                <a:gd name="T71" fmla="*/ 0 h 831"/>
                <a:gd name="T72" fmla="*/ 81 w 1419"/>
                <a:gd name="T73" fmla="*/ 2 h 831"/>
                <a:gd name="T74" fmla="*/ 43 w 1419"/>
                <a:gd name="T75" fmla="*/ 6 h 831"/>
                <a:gd name="T76" fmla="*/ 0 w 1419"/>
                <a:gd name="T77" fmla="*/ 12 h 83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419" h="831">
                  <a:moveTo>
                    <a:pt x="1419" y="831"/>
                  </a:moveTo>
                  <a:lnTo>
                    <a:pt x="1401" y="789"/>
                  </a:lnTo>
                  <a:lnTo>
                    <a:pt x="1381" y="747"/>
                  </a:lnTo>
                  <a:lnTo>
                    <a:pt x="1360" y="706"/>
                  </a:lnTo>
                  <a:lnTo>
                    <a:pt x="1337" y="665"/>
                  </a:lnTo>
                  <a:lnTo>
                    <a:pt x="1313" y="626"/>
                  </a:lnTo>
                  <a:lnTo>
                    <a:pt x="1288" y="587"/>
                  </a:lnTo>
                  <a:lnTo>
                    <a:pt x="1261" y="549"/>
                  </a:lnTo>
                  <a:lnTo>
                    <a:pt x="1233" y="512"/>
                  </a:lnTo>
                  <a:lnTo>
                    <a:pt x="1203" y="476"/>
                  </a:lnTo>
                  <a:lnTo>
                    <a:pt x="1173" y="441"/>
                  </a:lnTo>
                  <a:lnTo>
                    <a:pt x="1141" y="407"/>
                  </a:lnTo>
                  <a:lnTo>
                    <a:pt x="1108" y="375"/>
                  </a:lnTo>
                  <a:lnTo>
                    <a:pt x="1074" y="343"/>
                  </a:lnTo>
                  <a:lnTo>
                    <a:pt x="1039" y="312"/>
                  </a:lnTo>
                  <a:lnTo>
                    <a:pt x="1003" y="283"/>
                  </a:lnTo>
                  <a:lnTo>
                    <a:pt x="966" y="255"/>
                  </a:lnTo>
                  <a:lnTo>
                    <a:pt x="928" y="229"/>
                  </a:lnTo>
                  <a:lnTo>
                    <a:pt x="889" y="203"/>
                  </a:lnTo>
                  <a:lnTo>
                    <a:pt x="850" y="180"/>
                  </a:lnTo>
                  <a:lnTo>
                    <a:pt x="809" y="158"/>
                  </a:lnTo>
                  <a:lnTo>
                    <a:pt x="768" y="136"/>
                  </a:lnTo>
                  <a:lnTo>
                    <a:pt x="725" y="116"/>
                  </a:lnTo>
                  <a:lnTo>
                    <a:pt x="682" y="98"/>
                  </a:lnTo>
                  <a:lnTo>
                    <a:pt x="640" y="82"/>
                  </a:lnTo>
                  <a:lnTo>
                    <a:pt x="596" y="66"/>
                  </a:lnTo>
                  <a:lnTo>
                    <a:pt x="551" y="52"/>
                  </a:lnTo>
                  <a:lnTo>
                    <a:pt x="507" y="40"/>
                  </a:lnTo>
                  <a:lnTo>
                    <a:pt x="461" y="30"/>
                  </a:lnTo>
                  <a:lnTo>
                    <a:pt x="416" y="21"/>
                  </a:lnTo>
                  <a:lnTo>
                    <a:pt x="370" y="14"/>
                  </a:lnTo>
                  <a:lnTo>
                    <a:pt x="325" y="7"/>
                  </a:lnTo>
                  <a:lnTo>
                    <a:pt x="278" y="3"/>
                  </a:lnTo>
                  <a:lnTo>
                    <a:pt x="232" y="1"/>
                  </a:lnTo>
                  <a:lnTo>
                    <a:pt x="185" y="0"/>
                  </a:lnTo>
                  <a:lnTo>
                    <a:pt x="139" y="0"/>
                  </a:lnTo>
                  <a:lnTo>
                    <a:pt x="92" y="2"/>
                  </a:lnTo>
                  <a:lnTo>
                    <a:pt x="47" y="6"/>
                  </a:lnTo>
                  <a:lnTo>
                    <a:pt x="0" y="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14" name="Freeform 43"/>
            <p:cNvSpPr>
              <a:spLocks/>
            </p:cNvSpPr>
            <p:nvPr/>
          </p:nvSpPr>
          <p:spPr bwMode="auto">
            <a:xfrm>
              <a:off x="1882" y="2789"/>
              <a:ext cx="916" cy="855"/>
            </a:xfrm>
            <a:custGeom>
              <a:avLst/>
              <a:gdLst>
                <a:gd name="T0" fmla="*/ 835 w 945"/>
                <a:gd name="T1" fmla="*/ 751 h 884"/>
                <a:gd name="T2" fmla="*/ 831 w 945"/>
                <a:gd name="T3" fmla="*/ 701 h 884"/>
                <a:gd name="T4" fmla="*/ 822 w 945"/>
                <a:gd name="T5" fmla="*/ 651 h 884"/>
                <a:gd name="T6" fmla="*/ 811 w 945"/>
                <a:gd name="T7" fmla="*/ 599 h 884"/>
                <a:gd name="T8" fmla="*/ 795 w 945"/>
                <a:gd name="T9" fmla="*/ 546 h 884"/>
                <a:gd name="T10" fmla="*/ 775 w 945"/>
                <a:gd name="T11" fmla="*/ 494 h 884"/>
                <a:gd name="T12" fmla="*/ 753 w 945"/>
                <a:gd name="T13" fmla="*/ 442 h 884"/>
                <a:gd name="T14" fmla="*/ 727 w 945"/>
                <a:gd name="T15" fmla="*/ 390 h 884"/>
                <a:gd name="T16" fmla="*/ 697 w 945"/>
                <a:gd name="T17" fmla="*/ 341 h 884"/>
                <a:gd name="T18" fmla="*/ 667 w 945"/>
                <a:gd name="T19" fmla="*/ 293 h 884"/>
                <a:gd name="T20" fmla="*/ 631 w 945"/>
                <a:gd name="T21" fmla="*/ 248 h 884"/>
                <a:gd name="T22" fmla="*/ 596 w 945"/>
                <a:gd name="T23" fmla="*/ 205 h 884"/>
                <a:gd name="T24" fmla="*/ 558 w 945"/>
                <a:gd name="T25" fmla="*/ 165 h 884"/>
                <a:gd name="T26" fmla="*/ 520 w 945"/>
                <a:gd name="T27" fmla="*/ 129 h 884"/>
                <a:gd name="T28" fmla="*/ 478 w 945"/>
                <a:gd name="T29" fmla="*/ 97 h 884"/>
                <a:gd name="T30" fmla="*/ 438 w 945"/>
                <a:gd name="T31" fmla="*/ 69 h 884"/>
                <a:gd name="T32" fmla="*/ 396 w 945"/>
                <a:gd name="T33" fmla="*/ 44 h 884"/>
                <a:gd name="T34" fmla="*/ 356 w 945"/>
                <a:gd name="T35" fmla="*/ 26 h 884"/>
                <a:gd name="T36" fmla="*/ 316 w 945"/>
                <a:gd name="T37" fmla="*/ 14 h 884"/>
                <a:gd name="T38" fmla="*/ 276 w 945"/>
                <a:gd name="T39" fmla="*/ 5 h 884"/>
                <a:gd name="T40" fmla="*/ 238 w 945"/>
                <a:gd name="T41" fmla="*/ 0 h 884"/>
                <a:gd name="T42" fmla="*/ 203 w 945"/>
                <a:gd name="T43" fmla="*/ 1 h 884"/>
                <a:gd name="T44" fmla="*/ 168 w 945"/>
                <a:gd name="T45" fmla="*/ 9 h 884"/>
                <a:gd name="T46" fmla="*/ 137 w 945"/>
                <a:gd name="T47" fmla="*/ 19 h 884"/>
                <a:gd name="T48" fmla="*/ 108 w 945"/>
                <a:gd name="T49" fmla="*/ 38 h 884"/>
                <a:gd name="T50" fmla="*/ 80 w 945"/>
                <a:gd name="T51" fmla="*/ 58 h 884"/>
                <a:gd name="T52" fmla="*/ 59 w 945"/>
                <a:gd name="T53" fmla="*/ 83 h 884"/>
                <a:gd name="T54" fmla="*/ 41 w 945"/>
                <a:gd name="T55" fmla="*/ 114 h 884"/>
                <a:gd name="T56" fmla="*/ 23 w 945"/>
                <a:gd name="T57" fmla="*/ 149 h 884"/>
                <a:gd name="T58" fmla="*/ 14 w 945"/>
                <a:gd name="T59" fmla="*/ 186 h 884"/>
                <a:gd name="T60" fmla="*/ 4 w 945"/>
                <a:gd name="T61" fmla="*/ 227 h 884"/>
                <a:gd name="T62" fmla="*/ 0 w 945"/>
                <a:gd name="T63" fmla="*/ 272 h 8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45" h="884">
                  <a:moveTo>
                    <a:pt x="945" y="884"/>
                  </a:moveTo>
                  <a:lnTo>
                    <a:pt x="945" y="857"/>
                  </a:lnTo>
                  <a:lnTo>
                    <a:pt x="943" y="830"/>
                  </a:lnTo>
                  <a:lnTo>
                    <a:pt x="941" y="801"/>
                  </a:lnTo>
                  <a:lnTo>
                    <a:pt x="937" y="772"/>
                  </a:lnTo>
                  <a:lnTo>
                    <a:pt x="932" y="744"/>
                  </a:lnTo>
                  <a:lnTo>
                    <a:pt x="925" y="714"/>
                  </a:lnTo>
                  <a:lnTo>
                    <a:pt x="918" y="684"/>
                  </a:lnTo>
                  <a:lnTo>
                    <a:pt x="909" y="654"/>
                  </a:lnTo>
                  <a:lnTo>
                    <a:pt x="901" y="624"/>
                  </a:lnTo>
                  <a:lnTo>
                    <a:pt x="890" y="594"/>
                  </a:lnTo>
                  <a:lnTo>
                    <a:pt x="878" y="565"/>
                  </a:lnTo>
                  <a:lnTo>
                    <a:pt x="866" y="535"/>
                  </a:lnTo>
                  <a:lnTo>
                    <a:pt x="853" y="505"/>
                  </a:lnTo>
                  <a:lnTo>
                    <a:pt x="838" y="475"/>
                  </a:lnTo>
                  <a:lnTo>
                    <a:pt x="823" y="446"/>
                  </a:lnTo>
                  <a:lnTo>
                    <a:pt x="807" y="418"/>
                  </a:lnTo>
                  <a:lnTo>
                    <a:pt x="790" y="390"/>
                  </a:lnTo>
                  <a:lnTo>
                    <a:pt x="773" y="362"/>
                  </a:lnTo>
                  <a:lnTo>
                    <a:pt x="755" y="335"/>
                  </a:lnTo>
                  <a:lnTo>
                    <a:pt x="736" y="308"/>
                  </a:lnTo>
                  <a:lnTo>
                    <a:pt x="715" y="283"/>
                  </a:lnTo>
                  <a:lnTo>
                    <a:pt x="695" y="258"/>
                  </a:lnTo>
                  <a:lnTo>
                    <a:pt x="675" y="234"/>
                  </a:lnTo>
                  <a:lnTo>
                    <a:pt x="654" y="211"/>
                  </a:lnTo>
                  <a:lnTo>
                    <a:pt x="632" y="189"/>
                  </a:lnTo>
                  <a:lnTo>
                    <a:pt x="610" y="168"/>
                  </a:lnTo>
                  <a:lnTo>
                    <a:pt x="588" y="147"/>
                  </a:lnTo>
                  <a:lnTo>
                    <a:pt x="565" y="128"/>
                  </a:lnTo>
                  <a:lnTo>
                    <a:pt x="542" y="110"/>
                  </a:lnTo>
                  <a:lnTo>
                    <a:pt x="519" y="94"/>
                  </a:lnTo>
                  <a:lnTo>
                    <a:pt x="496" y="78"/>
                  </a:lnTo>
                  <a:lnTo>
                    <a:pt x="473" y="64"/>
                  </a:lnTo>
                  <a:lnTo>
                    <a:pt x="449" y="51"/>
                  </a:lnTo>
                  <a:lnTo>
                    <a:pt x="426" y="40"/>
                  </a:lnTo>
                  <a:lnTo>
                    <a:pt x="403" y="30"/>
                  </a:lnTo>
                  <a:lnTo>
                    <a:pt x="380" y="22"/>
                  </a:lnTo>
                  <a:lnTo>
                    <a:pt x="358" y="14"/>
                  </a:lnTo>
                  <a:lnTo>
                    <a:pt x="335" y="9"/>
                  </a:lnTo>
                  <a:lnTo>
                    <a:pt x="313" y="5"/>
                  </a:lnTo>
                  <a:lnTo>
                    <a:pt x="292" y="1"/>
                  </a:lnTo>
                  <a:lnTo>
                    <a:pt x="270" y="0"/>
                  </a:lnTo>
                  <a:lnTo>
                    <a:pt x="249" y="0"/>
                  </a:lnTo>
                  <a:lnTo>
                    <a:pt x="230" y="1"/>
                  </a:lnTo>
                  <a:lnTo>
                    <a:pt x="210" y="5"/>
                  </a:lnTo>
                  <a:lnTo>
                    <a:pt x="190" y="9"/>
                  </a:lnTo>
                  <a:lnTo>
                    <a:pt x="172" y="15"/>
                  </a:lnTo>
                  <a:lnTo>
                    <a:pt x="155" y="23"/>
                  </a:lnTo>
                  <a:lnTo>
                    <a:pt x="138" y="31"/>
                  </a:lnTo>
                  <a:lnTo>
                    <a:pt x="122" y="42"/>
                  </a:lnTo>
                  <a:lnTo>
                    <a:pt x="106" y="53"/>
                  </a:lnTo>
                  <a:lnTo>
                    <a:pt x="92" y="66"/>
                  </a:lnTo>
                  <a:lnTo>
                    <a:pt x="79" y="80"/>
                  </a:lnTo>
                  <a:lnTo>
                    <a:pt x="67" y="95"/>
                  </a:lnTo>
                  <a:lnTo>
                    <a:pt x="55" y="112"/>
                  </a:lnTo>
                  <a:lnTo>
                    <a:pt x="45" y="130"/>
                  </a:lnTo>
                  <a:lnTo>
                    <a:pt x="35" y="149"/>
                  </a:lnTo>
                  <a:lnTo>
                    <a:pt x="27" y="170"/>
                  </a:lnTo>
                  <a:lnTo>
                    <a:pt x="20" y="191"/>
                  </a:lnTo>
                  <a:lnTo>
                    <a:pt x="14" y="213"/>
                  </a:lnTo>
                  <a:lnTo>
                    <a:pt x="8" y="237"/>
                  </a:lnTo>
                  <a:lnTo>
                    <a:pt x="4" y="260"/>
                  </a:lnTo>
                  <a:lnTo>
                    <a:pt x="2" y="286"/>
                  </a:lnTo>
                  <a:lnTo>
                    <a:pt x="0" y="311"/>
                  </a:lnTo>
                  <a:lnTo>
                    <a:pt x="0" y="33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15" name="Freeform 44"/>
            <p:cNvSpPr>
              <a:spLocks/>
            </p:cNvSpPr>
            <p:nvPr/>
          </p:nvSpPr>
          <p:spPr bwMode="auto">
            <a:xfrm>
              <a:off x="2798" y="2152"/>
              <a:ext cx="1594" cy="1492"/>
            </a:xfrm>
            <a:custGeom>
              <a:avLst/>
              <a:gdLst>
                <a:gd name="T0" fmla="*/ 1442 w 1648"/>
                <a:gd name="T1" fmla="*/ 488 h 1538"/>
                <a:gd name="T2" fmla="*/ 1437 w 1648"/>
                <a:gd name="T3" fmla="*/ 429 h 1538"/>
                <a:gd name="T4" fmla="*/ 1430 w 1648"/>
                <a:gd name="T5" fmla="*/ 372 h 1538"/>
                <a:gd name="T6" fmla="*/ 1418 w 1648"/>
                <a:gd name="T7" fmla="*/ 318 h 1538"/>
                <a:gd name="T8" fmla="*/ 1402 w 1648"/>
                <a:gd name="T9" fmla="*/ 268 h 1538"/>
                <a:gd name="T10" fmla="*/ 1384 w 1648"/>
                <a:gd name="T11" fmla="*/ 222 h 1538"/>
                <a:gd name="T12" fmla="*/ 1360 w 1648"/>
                <a:gd name="T13" fmla="*/ 178 h 1538"/>
                <a:gd name="T14" fmla="*/ 1334 w 1648"/>
                <a:gd name="T15" fmla="*/ 139 h 1538"/>
                <a:gd name="T16" fmla="*/ 1304 w 1648"/>
                <a:gd name="T17" fmla="*/ 106 h 1538"/>
                <a:gd name="T18" fmla="*/ 1271 w 1648"/>
                <a:gd name="T19" fmla="*/ 76 h 1538"/>
                <a:gd name="T20" fmla="*/ 1235 w 1648"/>
                <a:gd name="T21" fmla="*/ 49 h 1538"/>
                <a:gd name="T22" fmla="*/ 1197 w 1648"/>
                <a:gd name="T23" fmla="*/ 30 h 1538"/>
                <a:gd name="T24" fmla="*/ 1157 w 1648"/>
                <a:gd name="T25" fmla="*/ 16 h 1538"/>
                <a:gd name="T26" fmla="*/ 1112 w 1648"/>
                <a:gd name="T27" fmla="*/ 6 h 1538"/>
                <a:gd name="T28" fmla="*/ 1067 w 1648"/>
                <a:gd name="T29" fmla="*/ 0 h 1538"/>
                <a:gd name="T30" fmla="*/ 1018 w 1648"/>
                <a:gd name="T31" fmla="*/ 0 h 1538"/>
                <a:gd name="T32" fmla="*/ 970 w 1648"/>
                <a:gd name="T33" fmla="*/ 6 h 1538"/>
                <a:gd name="T34" fmla="*/ 919 w 1648"/>
                <a:gd name="T35" fmla="*/ 16 h 1538"/>
                <a:gd name="T36" fmla="*/ 869 w 1648"/>
                <a:gd name="T37" fmla="*/ 31 h 1538"/>
                <a:gd name="T38" fmla="*/ 814 w 1648"/>
                <a:gd name="T39" fmla="*/ 50 h 1538"/>
                <a:gd name="T40" fmla="*/ 760 w 1648"/>
                <a:gd name="T41" fmla="*/ 77 h 1538"/>
                <a:gd name="T42" fmla="*/ 707 w 1648"/>
                <a:gd name="T43" fmla="*/ 107 h 1538"/>
                <a:gd name="T44" fmla="*/ 654 w 1648"/>
                <a:gd name="T45" fmla="*/ 141 h 1538"/>
                <a:gd name="T46" fmla="*/ 602 w 1648"/>
                <a:gd name="T47" fmla="*/ 179 h 1538"/>
                <a:gd name="T48" fmla="*/ 550 w 1648"/>
                <a:gd name="T49" fmla="*/ 223 h 1538"/>
                <a:gd name="T50" fmla="*/ 499 w 1648"/>
                <a:gd name="T51" fmla="*/ 270 h 1538"/>
                <a:gd name="T52" fmla="*/ 449 w 1648"/>
                <a:gd name="T53" fmla="*/ 321 h 1538"/>
                <a:gd name="T54" fmla="*/ 400 w 1648"/>
                <a:gd name="T55" fmla="*/ 374 h 1538"/>
                <a:gd name="T56" fmla="*/ 354 w 1648"/>
                <a:gd name="T57" fmla="*/ 431 h 1538"/>
                <a:gd name="T58" fmla="*/ 309 w 1648"/>
                <a:gd name="T59" fmla="*/ 491 h 1538"/>
                <a:gd name="T60" fmla="*/ 266 w 1648"/>
                <a:gd name="T61" fmla="*/ 554 h 1538"/>
                <a:gd name="T62" fmla="*/ 226 w 1648"/>
                <a:gd name="T63" fmla="*/ 619 h 1538"/>
                <a:gd name="T64" fmla="*/ 188 w 1648"/>
                <a:gd name="T65" fmla="*/ 686 h 1538"/>
                <a:gd name="T66" fmla="*/ 154 w 1648"/>
                <a:gd name="T67" fmla="*/ 753 h 1538"/>
                <a:gd name="T68" fmla="*/ 124 w 1648"/>
                <a:gd name="T69" fmla="*/ 821 h 1538"/>
                <a:gd name="T70" fmla="*/ 96 w 1648"/>
                <a:gd name="T71" fmla="*/ 892 h 1538"/>
                <a:gd name="T72" fmla="*/ 70 w 1648"/>
                <a:gd name="T73" fmla="*/ 961 h 1538"/>
                <a:gd name="T74" fmla="*/ 49 w 1648"/>
                <a:gd name="T75" fmla="*/ 1028 h 1538"/>
                <a:gd name="T76" fmla="*/ 33 w 1648"/>
                <a:gd name="T77" fmla="*/ 1099 h 1538"/>
                <a:gd name="T78" fmla="*/ 17 w 1648"/>
                <a:gd name="T79" fmla="*/ 1168 h 1538"/>
                <a:gd name="T80" fmla="*/ 10 w 1648"/>
                <a:gd name="T81" fmla="*/ 1234 h 1538"/>
                <a:gd name="T82" fmla="*/ 2 w 1648"/>
                <a:gd name="T83" fmla="*/ 1299 h 1538"/>
                <a:gd name="T84" fmla="*/ 0 w 1648"/>
                <a:gd name="T85" fmla="*/ 1362 h 153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648" h="1538">
                  <a:moveTo>
                    <a:pt x="1648" y="587"/>
                  </a:moveTo>
                  <a:lnTo>
                    <a:pt x="1647" y="552"/>
                  </a:lnTo>
                  <a:lnTo>
                    <a:pt x="1645" y="518"/>
                  </a:lnTo>
                  <a:lnTo>
                    <a:pt x="1642" y="485"/>
                  </a:lnTo>
                  <a:lnTo>
                    <a:pt x="1638" y="452"/>
                  </a:lnTo>
                  <a:lnTo>
                    <a:pt x="1634" y="420"/>
                  </a:lnTo>
                  <a:lnTo>
                    <a:pt x="1627" y="389"/>
                  </a:lnTo>
                  <a:lnTo>
                    <a:pt x="1620" y="359"/>
                  </a:lnTo>
                  <a:lnTo>
                    <a:pt x="1611" y="331"/>
                  </a:lnTo>
                  <a:lnTo>
                    <a:pt x="1602" y="303"/>
                  </a:lnTo>
                  <a:lnTo>
                    <a:pt x="1592" y="275"/>
                  </a:lnTo>
                  <a:lnTo>
                    <a:pt x="1581" y="250"/>
                  </a:lnTo>
                  <a:lnTo>
                    <a:pt x="1568" y="225"/>
                  </a:lnTo>
                  <a:lnTo>
                    <a:pt x="1554" y="201"/>
                  </a:lnTo>
                  <a:lnTo>
                    <a:pt x="1540" y="178"/>
                  </a:lnTo>
                  <a:lnTo>
                    <a:pt x="1524" y="157"/>
                  </a:lnTo>
                  <a:lnTo>
                    <a:pt x="1508" y="138"/>
                  </a:lnTo>
                  <a:lnTo>
                    <a:pt x="1490" y="119"/>
                  </a:lnTo>
                  <a:lnTo>
                    <a:pt x="1472" y="102"/>
                  </a:lnTo>
                  <a:lnTo>
                    <a:pt x="1453" y="85"/>
                  </a:lnTo>
                  <a:lnTo>
                    <a:pt x="1433" y="70"/>
                  </a:lnTo>
                  <a:lnTo>
                    <a:pt x="1411" y="57"/>
                  </a:lnTo>
                  <a:lnTo>
                    <a:pt x="1390" y="44"/>
                  </a:lnTo>
                  <a:lnTo>
                    <a:pt x="1368" y="34"/>
                  </a:lnTo>
                  <a:lnTo>
                    <a:pt x="1344" y="25"/>
                  </a:lnTo>
                  <a:lnTo>
                    <a:pt x="1321" y="17"/>
                  </a:lnTo>
                  <a:lnTo>
                    <a:pt x="1295" y="10"/>
                  </a:lnTo>
                  <a:lnTo>
                    <a:pt x="1271" y="6"/>
                  </a:lnTo>
                  <a:lnTo>
                    <a:pt x="1244" y="2"/>
                  </a:lnTo>
                  <a:lnTo>
                    <a:pt x="1219" y="0"/>
                  </a:lnTo>
                  <a:lnTo>
                    <a:pt x="1191" y="0"/>
                  </a:lnTo>
                  <a:lnTo>
                    <a:pt x="1163" y="0"/>
                  </a:lnTo>
                  <a:lnTo>
                    <a:pt x="1135" y="2"/>
                  </a:lnTo>
                  <a:lnTo>
                    <a:pt x="1108" y="6"/>
                  </a:lnTo>
                  <a:lnTo>
                    <a:pt x="1079" y="11"/>
                  </a:lnTo>
                  <a:lnTo>
                    <a:pt x="1049" y="18"/>
                  </a:lnTo>
                  <a:lnTo>
                    <a:pt x="1020" y="25"/>
                  </a:lnTo>
                  <a:lnTo>
                    <a:pt x="991" y="35"/>
                  </a:lnTo>
                  <a:lnTo>
                    <a:pt x="961" y="45"/>
                  </a:lnTo>
                  <a:lnTo>
                    <a:pt x="930" y="58"/>
                  </a:lnTo>
                  <a:lnTo>
                    <a:pt x="900" y="72"/>
                  </a:lnTo>
                  <a:lnTo>
                    <a:pt x="869" y="87"/>
                  </a:lnTo>
                  <a:lnTo>
                    <a:pt x="839" y="103"/>
                  </a:lnTo>
                  <a:lnTo>
                    <a:pt x="809" y="120"/>
                  </a:lnTo>
                  <a:lnTo>
                    <a:pt x="779" y="139"/>
                  </a:lnTo>
                  <a:lnTo>
                    <a:pt x="748" y="159"/>
                  </a:lnTo>
                  <a:lnTo>
                    <a:pt x="718" y="181"/>
                  </a:lnTo>
                  <a:lnTo>
                    <a:pt x="688" y="203"/>
                  </a:lnTo>
                  <a:lnTo>
                    <a:pt x="657" y="227"/>
                  </a:lnTo>
                  <a:lnTo>
                    <a:pt x="629" y="252"/>
                  </a:lnTo>
                  <a:lnTo>
                    <a:pt x="599" y="277"/>
                  </a:lnTo>
                  <a:lnTo>
                    <a:pt x="570" y="305"/>
                  </a:lnTo>
                  <a:lnTo>
                    <a:pt x="541" y="333"/>
                  </a:lnTo>
                  <a:lnTo>
                    <a:pt x="513" y="363"/>
                  </a:lnTo>
                  <a:lnTo>
                    <a:pt x="485" y="392"/>
                  </a:lnTo>
                  <a:lnTo>
                    <a:pt x="457" y="423"/>
                  </a:lnTo>
                  <a:lnTo>
                    <a:pt x="431" y="455"/>
                  </a:lnTo>
                  <a:lnTo>
                    <a:pt x="404" y="487"/>
                  </a:lnTo>
                  <a:lnTo>
                    <a:pt x="377" y="521"/>
                  </a:lnTo>
                  <a:lnTo>
                    <a:pt x="353" y="555"/>
                  </a:lnTo>
                  <a:lnTo>
                    <a:pt x="328" y="591"/>
                  </a:lnTo>
                  <a:lnTo>
                    <a:pt x="304" y="626"/>
                  </a:lnTo>
                  <a:lnTo>
                    <a:pt x="280" y="662"/>
                  </a:lnTo>
                  <a:lnTo>
                    <a:pt x="258" y="699"/>
                  </a:lnTo>
                  <a:lnTo>
                    <a:pt x="237" y="735"/>
                  </a:lnTo>
                  <a:lnTo>
                    <a:pt x="215" y="774"/>
                  </a:lnTo>
                  <a:lnTo>
                    <a:pt x="195" y="812"/>
                  </a:lnTo>
                  <a:lnTo>
                    <a:pt x="176" y="850"/>
                  </a:lnTo>
                  <a:lnTo>
                    <a:pt x="158" y="889"/>
                  </a:lnTo>
                  <a:lnTo>
                    <a:pt x="141" y="927"/>
                  </a:lnTo>
                  <a:lnTo>
                    <a:pt x="124" y="966"/>
                  </a:lnTo>
                  <a:lnTo>
                    <a:pt x="109" y="1006"/>
                  </a:lnTo>
                  <a:lnTo>
                    <a:pt x="94" y="1045"/>
                  </a:lnTo>
                  <a:lnTo>
                    <a:pt x="80" y="1085"/>
                  </a:lnTo>
                  <a:lnTo>
                    <a:pt x="67" y="1124"/>
                  </a:lnTo>
                  <a:lnTo>
                    <a:pt x="57" y="1162"/>
                  </a:lnTo>
                  <a:lnTo>
                    <a:pt x="46" y="1202"/>
                  </a:lnTo>
                  <a:lnTo>
                    <a:pt x="37" y="1241"/>
                  </a:lnTo>
                  <a:lnTo>
                    <a:pt x="28" y="1279"/>
                  </a:lnTo>
                  <a:lnTo>
                    <a:pt x="21" y="1318"/>
                  </a:lnTo>
                  <a:lnTo>
                    <a:pt x="14" y="1356"/>
                  </a:lnTo>
                  <a:lnTo>
                    <a:pt x="10" y="1393"/>
                  </a:lnTo>
                  <a:lnTo>
                    <a:pt x="6" y="1431"/>
                  </a:lnTo>
                  <a:lnTo>
                    <a:pt x="2" y="1467"/>
                  </a:lnTo>
                  <a:lnTo>
                    <a:pt x="1" y="1503"/>
                  </a:lnTo>
                  <a:lnTo>
                    <a:pt x="0" y="153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16" name="Line 45"/>
            <p:cNvSpPr>
              <a:spLocks noChangeShapeType="1"/>
            </p:cNvSpPr>
            <p:nvPr/>
          </p:nvSpPr>
          <p:spPr bwMode="auto">
            <a:xfrm flipH="1" flipV="1">
              <a:off x="1882" y="3115"/>
              <a:ext cx="916" cy="5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17" name="Line 46"/>
            <p:cNvSpPr>
              <a:spLocks noChangeShapeType="1"/>
            </p:cNvSpPr>
            <p:nvPr/>
          </p:nvSpPr>
          <p:spPr bwMode="auto">
            <a:xfrm flipH="1">
              <a:off x="2798" y="2722"/>
              <a:ext cx="1594" cy="9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318" name="Freeform 47"/>
            <p:cNvSpPr>
              <a:spLocks/>
            </p:cNvSpPr>
            <p:nvPr/>
          </p:nvSpPr>
          <p:spPr bwMode="auto">
            <a:xfrm>
              <a:off x="1882" y="1630"/>
              <a:ext cx="1079" cy="1485"/>
            </a:xfrm>
            <a:custGeom>
              <a:avLst/>
              <a:gdLst>
                <a:gd name="T0" fmla="*/ 970 w 1118"/>
                <a:gd name="T1" fmla="*/ 0 h 1534"/>
                <a:gd name="T2" fmla="*/ 945 w 1118"/>
                <a:gd name="T3" fmla="*/ 4 h 1534"/>
                <a:gd name="T4" fmla="*/ 920 w 1118"/>
                <a:gd name="T5" fmla="*/ 10 h 1534"/>
                <a:gd name="T6" fmla="*/ 895 w 1118"/>
                <a:gd name="T7" fmla="*/ 15 h 1534"/>
                <a:gd name="T8" fmla="*/ 868 w 1118"/>
                <a:gd name="T9" fmla="*/ 22 h 1534"/>
                <a:gd name="T10" fmla="*/ 842 w 1118"/>
                <a:gd name="T11" fmla="*/ 33 h 1534"/>
                <a:gd name="T12" fmla="*/ 815 w 1118"/>
                <a:gd name="T13" fmla="*/ 43 h 1534"/>
                <a:gd name="T14" fmla="*/ 789 w 1118"/>
                <a:gd name="T15" fmla="*/ 53 h 1534"/>
                <a:gd name="T16" fmla="*/ 761 w 1118"/>
                <a:gd name="T17" fmla="*/ 68 h 1534"/>
                <a:gd name="T18" fmla="*/ 734 w 1118"/>
                <a:gd name="T19" fmla="*/ 80 h 1534"/>
                <a:gd name="T20" fmla="*/ 708 w 1118"/>
                <a:gd name="T21" fmla="*/ 97 h 1534"/>
                <a:gd name="T22" fmla="*/ 683 w 1118"/>
                <a:gd name="T23" fmla="*/ 112 h 1534"/>
                <a:gd name="T24" fmla="*/ 657 w 1118"/>
                <a:gd name="T25" fmla="*/ 130 h 1534"/>
                <a:gd name="T26" fmla="*/ 630 w 1118"/>
                <a:gd name="T27" fmla="*/ 149 h 1534"/>
                <a:gd name="T28" fmla="*/ 604 w 1118"/>
                <a:gd name="T29" fmla="*/ 167 h 1534"/>
                <a:gd name="T30" fmla="*/ 577 w 1118"/>
                <a:gd name="T31" fmla="*/ 189 h 1534"/>
                <a:gd name="T32" fmla="*/ 552 w 1118"/>
                <a:gd name="T33" fmla="*/ 210 h 1534"/>
                <a:gd name="T34" fmla="*/ 526 w 1118"/>
                <a:gd name="T35" fmla="*/ 234 h 1534"/>
                <a:gd name="T36" fmla="*/ 501 w 1118"/>
                <a:gd name="T37" fmla="*/ 257 h 1534"/>
                <a:gd name="T38" fmla="*/ 475 w 1118"/>
                <a:gd name="T39" fmla="*/ 281 h 1534"/>
                <a:gd name="T40" fmla="*/ 450 w 1118"/>
                <a:gd name="T41" fmla="*/ 308 h 1534"/>
                <a:gd name="T42" fmla="*/ 426 w 1118"/>
                <a:gd name="T43" fmla="*/ 334 h 1534"/>
                <a:gd name="T44" fmla="*/ 401 w 1118"/>
                <a:gd name="T45" fmla="*/ 361 h 1534"/>
                <a:gd name="T46" fmla="*/ 377 w 1118"/>
                <a:gd name="T47" fmla="*/ 389 h 1534"/>
                <a:gd name="T48" fmla="*/ 355 w 1118"/>
                <a:gd name="T49" fmla="*/ 418 h 1534"/>
                <a:gd name="T50" fmla="*/ 332 w 1118"/>
                <a:gd name="T51" fmla="*/ 447 h 1534"/>
                <a:gd name="T52" fmla="*/ 310 w 1118"/>
                <a:gd name="T53" fmla="*/ 478 h 1534"/>
                <a:gd name="T54" fmla="*/ 288 w 1118"/>
                <a:gd name="T55" fmla="*/ 508 h 1534"/>
                <a:gd name="T56" fmla="*/ 267 w 1118"/>
                <a:gd name="T57" fmla="*/ 539 h 1534"/>
                <a:gd name="T58" fmla="*/ 246 w 1118"/>
                <a:gd name="T59" fmla="*/ 571 h 1534"/>
                <a:gd name="T60" fmla="*/ 227 w 1118"/>
                <a:gd name="T61" fmla="*/ 603 h 1534"/>
                <a:gd name="T62" fmla="*/ 208 w 1118"/>
                <a:gd name="T63" fmla="*/ 637 h 1534"/>
                <a:gd name="T64" fmla="*/ 189 w 1118"/>
                <a:gd name="T65" fmla="*/ 669 h 1534"/>
                <a:gd name="T66" fmla="*/ 171 w 1118"/>
                <a:gd name="T67" fmla="*/ 702 h 1534"/>
                <a:gd name="T68" fmla="*/ 154 w 1118"/>
                <a:gd name="T69" fmla="*/ 738 h 1534"/>
                <a:gd name="T70" fmla="*/ 139 w 1118"/>
                <a:gd name="T71" fmla="*/ 772 h 1534"/>
                <a:gd name="T72" fmla="*/ 122 w 1118"/>
                <a:gd name="T73" fmla="*/ 806 h 1534"/>
                <a:gd name="T74" fmla="*/ 108 w 1118"/>
                <a:gd name="T75" fmla="*/ 839 h 1534"/>
                <a:gd name="T76" fmla="*/ 94 w 1118"/>
                <a:gd name="T77" fmla="*/ 874 h 1534"/>
                <a:gd name="T78" fmla="*/ 83 w 1118"/>
                <a:gd name="T79" fmla="*/ 910 h 1534"/>
                <a:gd name="T80" fmla="*/ 69 w 1118"/>
                <a:gd name="T81" fmla="*/ 946 h 1534"/>
                <a:gd name="T82" fmla="*/ 60 w 1118"/>
                <a:gd name="T83" fmla="*/ 980 h 1534"/>
                <a:gd name="T84" fmla="*/ 48 w 1118"/>
                <a:gd name="T85" fmla="*/ 1014 h 1534"/>
                <a:gd name="T86" fmla="*/ 40 w 1118"/>
                <a:gd name="T87" fmla="*/ 1048 h 1534"/>
                <a:gd name="T88" fmla="*/ 32 w 1118"/>
                <a:gd name="T89" fmla="*/ 1084 h 1534"/>
                <a:gd name="T90" fmla="*/ 23 w 1118"/>
                <a:gd name="T91" fmla="*/ 1117 h 1534"/>
                <a:gd name="T92" fmla="*/ 16 w 1118"/>
                <a:gd name="T93" fmla="*/ 1151 h 1534"/>
                <a:gd name="T94" fmla="*/ 14 w 1118"/>
                <a:gd name="T95" fmla="*/ 1186 h 1534"/>
                <a:gd name="T96" fmla="*/ 8 w 1118"/>
                <a:gd name="T97" fmla="*/ 1218 h 1534"/>
                <a:gd name="T98" fmla="*/ 4 w 1118"/>
                <a:gd name="T99" fmla="*/ 1251 h 1534"/>
                <a:gd name="T100" fmla="*/ 2 w 1118"/>
                <a:gd name="T101" fmla="*/ 1283 h 1534"/>
                <a:gd name="T102" fmla="*/ 0 w 1118"/>
                <a:gd name="T103" fmla="*/ 1316 h 1534"/>
                <a:gd name="T104" fmla="*/ 0 w 1118"/>
                <a:gd name="T105" fmla="*/ 1348 h 15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118" h="1534">
                  <a:moveTo>
                    <a:pt x="1118" y="0"/>
                  </a:moveTo>
                  <a:lnTo>
                    <a:pt x="1089" y="4"/>
                  </a:lnTo>
                  <a:lnTo>
                    <a:pt x="1060" y="10"/>
                  </a:lnTo>
                  <a:lnTo>
                    <a:pt x="1031" y="18"/>
                  </a:lnTo>
                  <a:lnTo>
                    <a:pt x="1001" y="26"/>
                  </a:lnTo>
                  <a:lnTo>
                    <a:pt x="971" y="37"/>
                  </a:lnTo>
                  <a:lnTo>
                    <a:pt x="940" y="49"/>
                  </a:lnTo>
                  <a:lnTo>
                    <a:pt x="910" y="61"/>
                  </a:lnTo>
                  <a:lnTo>
                    <a:pt x="879" y="76"/>
                  </a:lnTo>
                  <a:lnTo>
                    <a:pt x="848" y="92"/>
                  </a:lnTo>
                  <a:lnTo>
                    <a:pt x="818" y="109"/>
                  </a:lnTo>
                  <a:lnTo>
                    <a:pt x="788" y="128"/>
                  </a:lnTo>
                  <a:lnTo>
                    <a:pt x="757" y="148"/>
                  </a:lnTo>
                  <a:lnTo>
                    <a:pt x="726" y="169"/>
                  </a:lnTo>
                  <a:lnTo>
                    <a:pt x="696" y="191"/>
                  </a:lnTo>
                  <a:lnTo>
                    <a:pt x="665" y="215"/>
                  </a:lnTo>
                  <a:lnTo>
                    <a:pt x="636" y="239"/>
                  </a:lnTo>
                  <a:lnTo>
                    <a:pt x="606" y="266"/>
                  </a:lnTo>
                  <a:lnTo>
                    <a:pt x="577" y="292"/>
                  </a:lnTo>
                  <a:lnTo>
                    <a:pt x="547" y="320"/>
                  </a:lnTo>
                  <a:lnTo>
                    <a:pt x="518" y="350"/>
                  </a:lnTo>
                  <a:lnTo>
                    <a:pt x="491" y="380"/>
                  </a:lnTo>
                  <a:lnTo>
                    <a:pt x="463" y="411"/>
                  </a:lnTo>
                  <a:lnTo>
                    <a:pt x="435" y="443"/>
                  </a:lnTo>
                  <a:lnTo>
                    <a:pt x="409" y="476"/>
                  </a:lnTo>
                  <a:lnTo>
                    <a:pt x="382" y="509"/>
                  </a:lnTo>
                  <a:lnTo>
                    <a:pt x="357" y="544"/>
                  </a:lnTo>
                  <a:lnTo>
                    <a:pt x="332" y="578"/>
                  </a:lnTo>
                  <a:lnTo>
                    <a:pt x="308" y="614"/>
                  </a:lnTo>
                  <a:lnTo>
                    <a:pt x="284" y="650"/>
                  </a:lnTo>
                  <a:lnTo>
                    <a:pt x="261" y="687"/>
                  </a:lnTo>
                  <a:lnTo>
                    <a:pt x="239" y="725"/>
                  </a:lnTo>
                  <a:lnTo>
                    <a:pt x="218" y="762"/>
                  </a:lnTo>
                  <a:lnTo>
                    <a:pt x="197" y="800"/>
                  </a:lnTo>
                  <a:lnTo>
                    <a:pt x="178" y="840"/>
                  </a:lnTo>
                  <a:lnTo>
                    <a:pt x="160" y="878"/>
                  </a:lnTo>
                  <a:lnTo>
                    <a:pt x="141" y="917"/>
                  </a:lnTo>
                  <a:lnTo>
                    <a:pt x="124" y="957"/>
                  </a:lnTo>
                  <a:lnTo>
                    <a:pt x="108" y="996"/>
                  </a:lnTo>
                  <a:lnTo>
                    <a:pt x="95" y="1036"/>
                  </a:lnTo>
                  <a:lnTo>
                    <a:pt x="81" y="1076"/>
                  </a:lnTo>
                  <a:lnTo>
                    <a:pt x="68" y="1115"/>
                  </a:lnTo>
                  <a:lnTo>
                    <a:pt x="56" y="1155"/>
                  </a:lnTo>
                  <a:lnTo>
                    <a:pt x="46" y="1194"/>
                  </a:lnTo>
                  <a:lnTo>
                    <a:pt x="36" y="1234"/>
                  </a:lnTo>
                  <a:lnTo>
                    <a:pt x="27" y="1272"/>
                  </a:lnTo>
                  <a:lnTo>
                    <a:pt x="20" y="1311"/>
                  </a:lnTo>
                  <a:lnTo>
                    <a:pt x="14" y="1350"/>
                  </a:lnTo>
                  <a:lnTo>
                    <a:pt x="8" y="1387"/>
                  </a:lnTo>
                  <a:lnTo>
                    <a:pt x="4" y="1424"/>
                  </a:lnTo>
                  <a:lnTo>
                    <a:pt x="2" y="1461"/>
                  </a:lnTo>
                  <a:lnTo>
                    <a:pt x="0" y="1498"/>
                  </a:lnTo>
                  <a:lnTo>
                    <a:pt x="0" y="15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8312" name="Text Box 48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1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2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2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21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21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21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221" grpId="0" animBg="1"/>
      <p:bldP spid="221222" grpId="0" animBg="1"/>
      <p:bldP spid="221223" grpId="0" animBg="1"/>
      <p:bldP spid="22122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210" name="Group 2"/>
          <p:cNvGrpSpPr>
            <a:grpSpLocks/>
          </p:cNvGrpSpPr>
          <p:nvPr/>
        </p:nvGrpSpPr>
        <p:grpSpPr bwMode="auto">
          <a:xfrm>
            <a:off x="1042988" y="765175"/>
            <a:ext cx="5857875" cy="5954713"/>
            <a:chOff x="657" y="164"/>
            <a:chExt cx="3887" cy="3951"/>
          </a:xfrm>
        </p:grpSpPr>
        <p:sp>
          <p:nvSpPr>
            <p:cNvPr id="99345" name="Line 3"/>
            <p:cNvSpPr>
              <a:spLocks noChangeShapeType="1"/>
            </p:cNvSpPr>
            <p:nvPr/>
          </p:nvSpPr>
          <p:spPr bwMode="auto">
            <a:xfrm>
              <a:off x="1617" y="172"/>
              <a:ext cx="0" cy="3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6" name="Line 4"/>
            <p:cNvSpPr>
              <a:spLocks noChangeShapeType="1"/>
            </p:cNvSpPr>
            <p:nvPr/>
          </p:nvSpPr>
          <p:spPr bwMode="auto">
            <a:xfrm>
              <a:off x="1617" y="648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7" name="Line 5"/>
            <p:cNvSpPr>
              <a:spLocks noChangeShapeType="1"/>
            </p:cNvSpPr>
            <p:nvPr/>
          </p:nvSpPr>
          <p:spPr bwMode="auto">
            <a:xfrm>
              <a:off x="1617" y="801"/>
              <a:ext cx="0" cy="6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8" name="Line 6"/>
            <p:cNvSpPr>
              <a:spLocks noChangeShapeType="1"/>
            </p:cNvSpPr>
            <p:nvPr/>
          </p:nvSpPr>
          <p:spPr bwMode="auto">
            <a:xfrm>
              <a:off x="1617" y="1575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9" name="Line 7"/>
            <p:cNvSpPr>
              <a:spLocks noChangeShapeType="1"/>
            </p:cNvSpPr>
            <p:nvPr/>
          </p:nvSpPr>
          <p:spPr bwMode="auto">
            <a:xfrm>
              <a:off x="1617" y="1728"/>
              <a:ext cx="0" cy="3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0" name="Line 8"/>
            <p:cNvSpPr>
              <a:spLocks noChangeShapeType="1"/>
            </p:cNvSpPr>
            <p:nvPr/>
          </p:nvSpPr>
          <p:spPr bwMode="auto">
            <a:xfrm>
              <a:off x="657" y="3164"/>
              <a:ext cx="3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1" name="Line 9"/>
            <p:cNvSpPr>
              <a:spLocks noChangeShapeType="1"/>
            </p:cNvSpPr>
            <p:nvPr/>
          </p:nvSpPr>
          <p:spPr bwMode="auto">
            <a:xfrm>
              <a:off x="1125" y="3164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2" name="Line 10"/>
            <p:cNvSpPr>
              <a:spLocks noChangeShapeType="1"/>
            </p:cNvSpPr>
            <p:nvPr/>
          </p:nvSpPr>
          <p:spPr bwMode="auto">
            <a:xfrm>
              <a:off x="1278" y="3164"/>
              <a:ext cx="6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3" name="Line 11"/>
            <p:cNvSpPr>
              <a:spLocks noChangeShapeType="1"/>
            </p:cNvSpPr>
            <p:nvPr/>
          </p:nvSpPr>
          <p:spPr bwMode="auto">
            <a:xfrm>
              <a:off x="2052" y="3164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4" name="Line 12"/>
            <p:cNvSpPr>
              <a:spLocks noChangeShapeType="1"/>
            </p:cNvSpPr>
            <p:nvPr/>
          </p:nvSpPr>
          <p:spPr bwMode="auto">
            <a:xfrm>
              <a:off x="2205" y="3164"/>
              <a:ext cx="3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5" name="Line 13"/>
            <p:cNvSpPr>
              <a:spLocks noChangeShapeType="1"/>
            </p:cNvSpPr>
            <p:nvPr/>
          </p:nvSpPr>
          <p:spPr bwMode="auto">
            <a:xfrm>
              <a:off x="1617" y="2204"/>
              <a:ext cx="0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6" name="Line 14"/>
            <p:cNvSpPr>
              <a:spLocks noChangeShapeType="1"/>
            </p:cNvSpPr>
            <p:nvPr/>
          </p:nvSpPr>
          <p:spPr bwMode="auto">
            <a:xfrm>
              <a:off x="1617" y="2664"/>
              <a:ext cx="0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7" name="Line 15"/>
            <p:cNvSpPr>
              <a:spLocks noChangeShapeType="1"/>
            </p:cNvSpPr>
            <p:nvPr/>
          </p:nvSpPr>
          <p:spPr bwMode="auto">
            <a:xfrm>
              <a:off x="1617" y="2817"/>
              <a:ext cx="0" cy="6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8" name="Line 16"/>
            <p:cNvSpPr>
              <a:spLocks noChangeShapeType="1"/>
            </p:cNvSpPr>
            <p:nvPr/>
          </p:nvSpPr>
          <p:spPr bwMode="auto">
            <a:xfrm>
              <a:off x="1617" y="358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59" name="Line 17"/>
            <p:cNvSpPr>
              <a:spLocks noChangeShapeType="1"/>
            </p:cNvSpPr>
            <p:nvPr/>
          </p:nvSpPr>
          <p:spPr bwMode="auto">
            <a:xfrm>
              <a:off x="1617" y="3744"/>
              <a:ext cx="0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0" name="Line 18"/>
            <p:cNvSpPr>
              <a:spLocks noChangeShapeType="1"/>
            </p:cNvSpPr>
            <p:nvPr/>
          </p:nvSpPr>
          <p:spPr bwMode="auto">
            <a:xfrm>
              <a:off x="3746" y="164"/>
              <a:ext cx="0" cy="4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1" name="Line 19"/>
            <p:cNvSpPr>
              <a:spLocks noChangeShapeType="1"/>
            </p:cNvSpPr>
            <p:nvPr/>
          </p:nvSpPr>
          <p:spPr bwMode="auto">
            <a:xfrm>
              <a:off x="3746" y="648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2" name="Line 20"/>
            <p:cNvSpPr>
              <a:spLocks noChangeShapeType="1"/>
            </p:cNvSpPr>
            <p:nvPr/>
          </p:nvSpPr>
          <p:spPr bwMode="auto">
            <a:xfrm>
              <a:off x="3746" y="801"/>
              <a:ext cx="0" cy="6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3" name="Line 21"/>
            <p:cNvSpPr>
              <a:spLocks noChangeShapeType="1"/>
            </p:cNvSpPr>
            <p:nvPr/>
          </p:nvSpPr>
          <p:spPr bwMode="auto">
            <a:xfrm>
              <a:off x="3746" y="1575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4" name="Line 22"/>
            <p:cNvSpPr>
              <a:spLocks noChangeShapeType="1"/>
            </p:cNvSpPr>
            <p:nvPr/>
          </p:nvSpPr>
          <p:spPr bwMode="auto">
            <a:xfrm>
              <a:off x="3746" y="1728"/>
              <a:ext cx="0" cy="4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5" name="Line 23"/>
            <p:cNvSpPr>
              <a:spLocks noChangeShapeType="1"/>
            </p:cNvSpPr>
            <p:nvPr/>
          </p:nvSpPr>
          <p:spPr bwMode="auto">
            <a:xfrm>
              <a:off x="818" y="1954"/>
              <a:ext cx="15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6" name="Freeform 24"/>
            <p:cNvSpPr>
              <a:spLocks/>
            </p:cNvSpPr>
            <p:nvPr/>
          </p:nvSpPr>
          <p:spPr bwMode="auto">
            <a:xfrm>
              <a:off x="818" y="341"/>
              <a:ext cx="1597" cy="218"/>
            </a:xfrm>
            <a:custGeom>
              <a:avLst/>
              <a:gdLst>
                <a:gd name="T0" fmla="*/ 2427 w 1389"/>
                <a:gd name="T1" fmla="*/ 357 h 185"/>
                <a:gd name="T2" fmla="*/ 2356 w 1389"/>
                <a:gd name="T3" fmla="*/ 312 h 185"/>
                <a:gd name="T4" fmla="*/ 2283 w 1389"/>
                <a:gd name="T5" fmla="*/ 272 h 185"/>
                <a:gd name="T6" fmla="*/ 2206 w 1389"/>
                <a:gd name="T7" fmla="*/ 234 h 185"/>
                <a:gd name="T8" fmla="*/ 2133 w 1389"/>
                <a:gd name="T9" fmla="*/ 202 h 185"/>
                <a:gd name="T10" fmla="*/ 2057 w 1389"/>
                <a:gd name="T11" fmla="*/ 165 h 185"/>
                <a:gd name="T12" fmla="*/ 1980 w 1389"/>
                <a:gd name="T13" fmla="*/ 134 h 185"/>
                <a:gd name="T14" fmla="*/ 1899 w 1389"/>
                <a:gd name="T15" fmla="*/ 108 h 185"/>
                <a:gd name="T16" fmla="*/ 1820 w 1389"/>
                <a:gd name="T17" fmla="*/ 85 h 185"/>
                <a:gd name="T18" fmla="*/ 1742 w 1389"/>
                <a:gd name="T19" fmla="*/ 64 h 185"/>
                <a:gd name="T20" fmla="*/ 1660 w 1389"/>
                <a:gd name="T21" fmla="*/ 46 h 185"/>
                <a:gd name="T22" fmla="*/ 1582 w 1389"/>
                <a:gd name="T23" fmla="*/ 31 h 185"/>
                <a:gd name="T24" fmla="*/ 1502 w 1389"/>
                <a:gd name="T25" fmla="*/ 19 h 185"/>
                <a:gd name="T26" fmla="*/ 1418 w 1389"/>
                <a:gd name="T27" fmla="*/ 9 h 185"/>
                <a:gd name="T28" fmla="*/ 1338 w 1389"/>
                <a:gd name="T29" fmla="*/ 2 h 185"/>
                <a:gd name="T30" fmla="*/ 1256 w 1389"/>
                <a:gd name="T31" fmla="*/ 0 h 185"/>
                <a:gd name="T32" fmla="*/ 1172 w 1389"/>
                <a:gd name="T33" fmla="*/ 0 h 185"/>
                <a:gd name="T34" fmla="*/ 1089 w 1389"/>
                <a:gd name="T35" fmla="*/ 2 h 185"/>
                <a:gd name="T36" fmla="*/ 1007 w 1389"/>
                <a:gd name="T37" fmla="*/ 9 h 185"/>
                <a:gd name="T38" fmla="*/ 926 w 1389"/>
                <a:gd name="T39" fmla="*/ 19 h 185"/>
                <a:gd name="T40" fmla="*/ 845 w 1389"/>
                <a:gd name="T41" fmla="*/ 31 h 185"/>
                <a:gd name="T42" fmla="*/ 762 w 1389"/>
                <a:gd name="T43" fmla="*/ 46 h 185"/>
                <a:gd name="T44" fmla="*/ 686 w 1389"/>
                <a:gd name="T45" fmla="*/ 64 h 185"/>
                <a:gd name="T46" fmla="*/ 606 w 1389"/>
                <a:gd name="T47" fmla="*/ 85 h 185"/>
                <a:gd name="T48" fmla="*/ 524 w 1389"/>
                <a:gd name="T49" fmla="*/ 108 h 185"/>
                <a:gd name="T50" fmla="*/ 447 w 1389"/>
                <a:gd name="T51" fmla="*/ 134 h 185"/>
                <a:gd name="T52" fmla="*/ 371 w 1389"/>
                <a:gd name="T53" fmla="*/ 165 h 185"/>
                <a:gd name="T54" fmla="*/ 293 w 1389"/>
                <a:gd name="T55" fmla="*/ 202 h 185"/>
                <a:gd name="T56" fmla="*/ 220 w 1389"/>
                <a:gd name="T57" fmla="*/ 234 h 185"/>
                <a:gd name="T58" fmla="*/ 144 w 1389"/>
                <a:gd name="T59" fmla="*/ 272 h 185"/>
                <a:gd name="T60" fmla="*/ 71 w 1389"/>
                <a:gd name="T61" fmla="*/ 312 h 185"/>
                <a:gd name="T62" fmla="*/ 0 w 1389"/>
                <a:gd name="T63" fmla="*/ 357 h 1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89" h="185">
                  <a:moveTo>
                    <a:pt x="1389" y="185"/>
                  </a:moveTo>
                  <a:lnTo>
                    <a:pt x="1348" y="162"/>
                  </a:lnTo>
                  <a:lnTo>
                    <a:pt x="1306" y="141"/>
                  </a:lnTo>
                  <a:lnTo>
                    <a:pt x="1263" y="121"/>
                  </a:lnTo>
                  <a:lnTo>
                    <a:pt x="1220" y="104"/>
                  </a:lnTo>
                  <a:lnTo>
                    <a:pt x="1177" y="86"/>
                  </a:lnTo>
                  <a:lnTo>
                    <a:pt x="1133" y="70"/>
                  </a:lnTo>
                  <a:lnTo>
                    <a:pt x="1087" y="56"/>
                  </a:lnTo>
                  <a:lnTo>
                    <a:pt x="1042" y="44"/>
                  </a:lnTo>
                  <a:lnTo>
                    <a:pt x="997" y="33"/>
                  </a:lnTo>
                  <a:lnTo>
                    <a:pt x="950" y="24"/>
                  </a:lnTo>
                  <a:lnTo>
                    <a:pt x="905" y="16"/>
                  </a:lnTo>
                  <a:lnTo>
                    <a:pt x="859" y="10"/>
                  </a:lnTo>
                  <a:lnTo>
                    <a:pt x="811" y="5"/>
                  </a:lnTo>
                  <a:lnTo>
                    <a:pt x="765" y="2"/>
                  </a:lnTo>
                  <a:lnTo>
                    <a:pt x="718" y="0"/>
                  </a:lnTo>
                  <a:lnTo>
                    <a:pt x="671" y="0"/>
                  </a:lnTo>
                  <a:lnTo>
                    <a:pt x="624" y="2"/>
                  </a:lnTo>
                  <a:lnTo>
                    <a:pt x="577" y="5"/>
                  </a:lnTo>
                  <a:lnTo>
                    <a:pt x="530" y="10"/>
                  </a:lnTo>
                  <a:lnTo>
                    <a:pt x="484" y="16"/>
                  </a:lnTo>
                  <a:lnTo>
                    <a:pt x="437" y="24"/>
                  </a:lnTo>
                  <a:lnTo>
                    <a:pt x="392" y="33"/>
                  </a:lnTo>
                  <a:lnTo>
                    <a:pt x="346" y="44"/>
                  </a:lnTo>
                  <a:lnTo>
                    <a:pt x="300" y="56"/>
                  </a:lnTo>
                  <a:lnTo>
                    <a:pt x="256" y="70"/>
                  </a:lnTo>
                  <a:lnTo>
                    <a:pt x="212" y="86"/>
                  </a:lnTo>
                  <a:lnTo>
                    <a:pt x="168" y="104"/>
                  </a:lnTo>
                  <a:lnTo>
                    <a:pt x="125" y="121"/>
                  </a:lnTo>
                  <a:lnTo>
                    <a:pt x="83" y="141"/>
                  </a:lnTo>
                  <a:lnTo>
                    <a:pt x="41" y="162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7" name="Line 25"/>
            <p:cNvSpPr>
              <a:spLocks noChangeShapeType="1"/>
            </p:cNvSpPr>
            <p:nvPr/>
          </p:nvSpPr>
          <p:spPr bwMode="auto">
            <a:xfrm>
              <a:off x="2939" y="1954"/>
              <a:ext cx="16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8" name="Freeform 26"/>
            <p:cNvSpPr>
              <a:spLocks/>
            </p:cNvSpPr>
            <p:nvPr/>
          </p:nvSpPr>
          <p:spPr bwMode="auto">
            <a:xfrm>
              <a:off x="2939" y="341"/>
              <a:ext cx="1605" cy="218"/>
            </a:xfrm>
            <a:custGeom>
              <a:avLst/>
              <a:gdLst>
                <a:gd name="T0" fmla="*/ 2466 w 1391"/>
                <a:gd name="T1" fmla="*/ 357 h 185"/>
                <a:gd name="T2" fmla="*/ 2392 w 1391"/>
                <a:gd name="T3" fmla="*/ 312 h 185"/>
                <a:gd name="T4" fmla="*/ 2318 w 1391"/>
                <a:gd name="T5" fmla="*/ 272 h 185"/>
                <a:gd name="T6" fmla="*/ 2243 w 1391"/>
                <a:gd name="T7" fmla="*/ 234 h 185"/>
                <a:gd name="T8" fmla="*/ 2166 w 1391"/>
                <a:gd name="T9" fmla="*/ 202 h 185"/>
                <a:gd name="T10" fmla="*/ 2087 w 1391"/>
                <a:gd name="T11" fmla="*/ 165 h 185"/>
                <a:gd name="T12" fmla="*/ 2008 w 1391"/>
                <a:gd name="T13" fmla="*/ 134 h 185"/>
                <a:gd name="T14" fmla="*/ 1930 w 1391"/>
                <a:gd name="T15" fmla="*/ 108 h 185"/>
                <a:gd name="T16" fmla="*/ 1851 w 1391"/>
                <a:gd name="T17" fmla="*/ 85 h 185"/>
                <a:gd name="T18" fmla="*/ 1771 w 1391"/>
                <a:gd name="T19" fmla="*/ 64 h 185"/>
                <a:gd name="T20" fmla="*/ 1687 w 1391"/>
                <a:gd name="T21" fmla="*/ 46 h 185"/>
                <a:gd name="T22" fmla="*/ 1606 w 1391"/>
                <a:gd name="T23" fmla="*/ 31 h 185"/>
                <a:gd name="T24" fmla="*/ 1522 w 1391"/>
                <a:gd name="T25" fmla="*/ 19 h 185"/>
                <a:gd name="T26" fmla="*/ 1440 w 1391"/>
                <a:gd name="T27" fmla="*/ 9 h 185"/>
                <a:gd name="T28" fmla="*/ 1358 w 1391"/>
                <a:gd name="T29" fmla="*/ 2 h 185"/>
                <a:gd name="T30" fmla="*/ 1275 w 1391"/>
                <a:gd name="T31" fmla="*/ 0 h 185"/>
                <a:gd name="T32" fmla="*/ 1191 w 1391"/>
                <a:gd name="T33" fmla="*/ 0 h 185"/>
                <a:gd name="T34" fmla="*/ 1108 w 1391"/>
                <a:gd name="T35" fmla="*/ 2 h 185"/>
                <a:gd name="T36" fmla="*/ 1027 w 1391"/>
                <a:gd name="T37" fmla="*/ 9 h 185"/>
                <a:gd name="T38" fmla="*/ 943 w 1391"/>
                <a:gd name="T39" fmla="*/ 19 h 185"/>
                <a:gd name="T40" fmla="*/ 862 w 1391"/>
                <a:gd name="T41" fmla="*/ 31 h 185"/>
                <a:gd name="T42" fmla="*/ 779 w 1391"/>
                <a:gd name="T43" fmla="*/ 46 h 185"/>
                <a:gd name="T44" fmla="*/ 696 w 1391"/>
                <a:gd name="T45" fmla="*/ 64 h 185"/>
                <a:gd name="T46" fmla="*/ 617 w 1391"/>
                <a:gd name="T47" fmla="*/ 85 h 185"/>
                <a:gd name="T48" fmla="*/ 535 w 1391"/>
                <a:gd name="T49" fmla="*/ 108 h 185"/>
                <a:gd name="T50" fmla="*/ 458 w 1391"/>
                <a:gd name="T51" fmla="*/ 134 h 185"/>
                <a:gd name="T52" fmla="*/ 378 w 1391"/>
                <a:gd name="T53" fmla="*/ 165 h 185"/>
                <a:gd name="T54" fmla="*/ 301 w 1391"/>
                <a:gd name="T55" fmla="*/ 202 h 185"/>
                <a:gd name="T56" fmla="*/ 223 w 1391"/>
                <a:gd name="T57" fmla="*/ 234 h 185"/>
                <a:gd name="T58" fmla="*/ 148 w 1391"/>
                <a:gd name="T59" fmla="*/ 272 h 185"/>
                <a:gd name="T60" fmla="*/ 73 w 1391"/>
                <a:gd name="T61" fmla="*/ 312 h 185"/>
                <a:gd name="T62" fmla="*/ 0 w 1391"/>
                <a:gd name="T63" fmla="*/ 357 h 1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91" h="185">
                  <a:moveTo>
                    <a:pt x="1391" y="185"/>
                  </a:moveTo>
                  <a:lnTo>
                    <a:pt x="1349" y="162"/>
                  </a:lnTo>
                  <a:lnTo>
                    <a:pt x="1308" y="141"/>
                  </a:lnTo>
                  <a:lnTo>
                    <a:pt x="1265" y="121"/>
                  </a:lnTo>
                  <a:lnTo>
                    <a:pt x="1222" y="104"/>
                  </a:lnTo>
                  <a:lnTo>
                    <a:pt x="1178" y="86"/>
                  </a:lnTo>
                  <a:lnTo>
                    <a:pt x="1133" y="70"/>
                  </a:lnTo>
                  <a:lnTo>
                    <a:pt x="1089" y="56"/>
                  </a:lnTo>
                  <a:lnTo>
                    <a:pt x="1044" y="44"/>
                  </a:lnTo>
                  <a:lnTo>
                    <a:pt x="999" y="33"/>
                  </a:lnTo>
                  <a:lnTo>
                    <a:pt x="952" y="24"/>
                  </a:lnTo>
                  <a:lnTo>
                    <a:pt x="906" y="16"/>
                  </a:lnTo>
                  <a:lnTo>
                    <a:pt x="859" y="10"/>
                  </a:lnTo>
                  <a:lnTo>
                    <a:pt x="813" y="5"/>
                  </a:lnTo>
                  <a:lnTo>
                    <a:pt x="766" y="2"/>
                  </a:lnTo>
                  <a:lnTo>
                    <a:pt x="719" y="0"/>
                  </a:lnTo>
                  <a:lnTo>
                    <a:pt x="672" y="0"/>
                  </a:lnTo>
                  <a:lnTo>
                    <a:pt x="625" y="2"/>
                  </a:lnTo>
                  <a:lnTo>
                    <a:pt x="579" y="5"/>
                  </a:lnTo>
                  <a:lnTo>
                    <a:pt x="532" y="10"/>
                  </a:lnTo>
                  <a:lnTo>
                    <a:pt x="486" y="16"/>
                  </a:lnTo>
                  <a:lnTo>
                    <a:pt x="439" y="24"/>
                  </a:lnTo>
                  <a:lnTo>
                    <a:pt x="393" y="33"/>
                  </a:lnTo>
                  <a:lnTo>
                    <a:pt x="348" y="44"/>
                  </a:lnTo>
                  <a:lnTo>
                    <a:pt x="302" y="56"/>
                  </a:lnTo>
                  <a:lnTo>
                    <a:pt x="258" y="70"/>
                  </a:lnTo>
                  <a:lnTo>
                    <a:pt x="213" y="86"/>
                  </a:lnTo>
                  <a:lnTo>
                    <a:pt x="170" y="104"/>
                  </a:lnTo>
                  <a:lnTo>
                    <a:pt x="126" y="121"/>
                  </a:lnTo>
                  <a:lnTo>
                    <a:pt x="83" y="141"/>
                  </a:lnTo>
                  <a:lnTo>
                    <a:pt x="42" y="162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69" name="Line 27"/>
            <p:cNvSpPr>
              <a:spLocks noChangeShapeType="1"/>
            </p:cNvSpPr>
            <p:nvPr/>
          </p:nvSpPr>
          <p:spPr bwMode="auto">
            <a:xfrm>
              <a:off x="818" y="3970"/>
              <a:ext cx="15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0" name="Line 28"/>
            <p:cNvSpPr>
              <a:spLocks noChangeShapeType="1"/>
            </p:cNvSpPr>
            <p:nvPr/>
          </p:nvSpPr>
          <p:spPr bwMode="auto">
            <a:xfrm flipV="1">
              <a:off x="2939" y="559"/>
              <a:ext cx="0" cy="1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1" name="Line 29"/>
            <p:cNvSpPr>
              <a:spLocks noChangeShapeType="1"/>
            </p:cNvSpPr>
            <p:nvPr/>
          </p:nvSpPr>
          <p:spPr bwMode="auto">
            <a:xfrm flipV="1">
              <a:off x="4544" y="559"/>
              <a:ext cx="0" cy="1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2" name="Line 30"/>
            <p:cNvSpPr>
              <a:spLocks noChangeShapeType="1"/>
            </p:cNvSpPr>
            <p:nvPr/>
          </p:nvSpPr>
          <p:spPr bwMode="auto">
            <a:xfrm>
              <a:off x="818" y="2365"/>
              <a:ext cx="0" cy="16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3" name="Line 31"/>
            <p:cNvSpPr>
              <a:spLocks noChangeShapeType="1"/>
            </p:cNvSpPr>
            <p:nvPr/>
          </p:nvSpPr>
          <p:spPr bwMode="auto">
            <a:xfrm flipV="1">
              <a:off x="2415" y="2365"/>
              <a:ext cx="0" cy="16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4" name="Line 32"/>
            <p:cNvSpPr>
              <a:spLocks noChangeShapeType="1"/>
            </p:cNvSpPr>
            <p:nvPr/>
          </p:nvSpPr>
          <p:spPr bwMode="auto">
            <a:xfrm>
              <a:off x="818" y="2365"/>
              <a:ext cx="15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5" name="Line 33"/>
            <p:cNvSpPr>
              <a:spLocks noChangeShapeType="1"/>
            </p:cNvSpPr>
            <p:nvPr/>
          </p:nvSpPr>
          <p:spPr bwMode="auto">
            <a:xfrm flipV="1">
              <a:off x="818" y="559"/>
              <a:ext cx="0" cy="1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76" name="Line 34"/>
            <p:cNvSpPr>
              <a:spLocks noChangeShapeType="1"/>
            </p:cNvSpPr>
            <p:nvPr/>
          </p:nvSpPr>
          <p:spPr bwMode="auto">
            <a:xfrm flipV="1">
              <a:off x="2415" y="559"/>
              <a:ext cx="0" cy="1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2243" name="Line 35"/>
          <p:cNvSpPr>
            <a:spLocks noChangeShapeType="1"/>
          </p:cNvSpPr>
          <p:nvPr/>
        </p:nvSpPr>
        <p:spPr bwMode="auto">
          <a:xfrm flipH="1">
            <a:off x="2489200" y="1360488"/>
            <a:ext cx="19923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2244" name="Freeform 36"/>
          <p:cNvSpPr>
            <a:spLocks/>
          </p:cNvSpPr>
          <p:nvPr/>
        </p:nvSpPr>
        <p:spPr bwMode="auto">
          <a:xfrm>
            <a:off x="1285875" y="1360488"/>
            <a:ext cx="2406650" cy="377825"/>
          </a:xfrm>
          <a:custGeom>
            <a:avLst/>
            <a:gdLst>
              <a:gd name="T0" fmla="*/ 2147483647 w 1389"/>
              <a:gd name="T1" fmla="*/ 2147483647 h 220"/>
              <a:gd name="T2" fmla="*/ 2147483647 w 1389"/>
              <a:gd name="T3" fmla="*/ 2147483647 h 220"/>
              <a:gd name="T4" fmla="*/ 2147483647 w 1389"/>
              <a:gd name="T5" fmla="*/ 2147483647 h 220"/>
              <a:gd name="T6" fmla="*/ 2147483647 w 1389"/>
              <a:gd name="T7" fmla="*/ 2147483647 h 220"/>
              <a:gd name="T8" fmla="*/ 2147483647 w 1389"/>
              <a:gd name="T9" fmla="*/ 2147483647 h 220"/>
              <a:gd name="T10" fmla="*/ 2147483647 w 1389"/>
              <a:gd name="T11" fmla="*/ 2147483647 h 220"/>
              <a:gd name="T12" fmla="*/ 2147483647 w 1389"/>
              <a:gd name="T13" fmla="*/ 2147483647 h 220"/>
              <a:gd name="T14" fmla="*/ 2147483647 w 1389"/>
              <a:gd name="T15" fmla="*/ 2147483647 h 220"/>
              <a:gd name="T16" fmla="*/ 2147483647 w 1389"/>
              <a:gd name="T17" fmla="*/ 2147483647 h 220"/>
              <a:gd name="T18" fmla="*/ 2147483647 w 1389"/>
              <a:gd name="T19" fmla="*/ 2147483647 h 220"/>
              <a:gd name="T20" fmla="*/ 2147483647 w 1389"/>
              <a:gd name="T21" fmla="*/ 2147483647 h 220"/>
              <a:gd name="T22" fmla="*/ 2147483647 w 1389"/>
              <a:gd name="T23" fmla="*/ 2147483647 h 220"/>
              <a:gd name="T24" fmla="*/ 2147483647 w 1389"/>
              <a:gd name="T25" fmla="*/ 2147483647 h 220"/>
              <a:gd name="T26" fmla="*/ 2147483647 w 1389"/>
              <a:gd name="T27" fmla="*/ 2147483647 h 220"/>
              <a:gd name="T28" fmla="*/ 2147483647 w 1389"/>
              <a:gd name="T29" fmla="*/ 2147483647 h 220"/>
              <a:gd name="T30" fmla="*/ 2147483647 w 1389"/>
              <a:gd name="T31" fmla="*/ 2147483647 h 220"/>
              <a:gd name="T32" fmla="*/ 2147483647 w 1389"/>
              <a:gd name="T33" fmla="*/ 0 h 220"/>
              <a:gd name="T34" fmla="*/ 2147483647 w 1389"/>
              <a:gd name="T35" fmla="*/ 0 h 220"/>
              <a:gd name="T36" fmla="*/ 2147483647 w 1389"/>
              <a:gd name="T37" fmla="*/ 2147483647 h 220"/>
              <a:gd name="T38" fmla="*/ 2147483647 w 1389"/>
              <a:gd name="T39" fmla="*/ 2147483647 h 220"/>
              <a:gd name="T40" fmla="*/ 2147483647 w 1389"/>
              <a:gd name="T41" fmla="*/ 2147483647 h 220"/>
              <a:gd name="T42" fmla="*/ 2147483647 w 1389"/>
              <a:gd name="T43" fmla="*/ 2147483647 h 220"/>
              <a:gd name="T44" fmla="*/ 2147483647 w 1389"/>
              <a:gd name="T45" fmla="*/ 2147483647 h 220"/>
              <a:gd name="T46" fmla="*/ 2147483647 w 1389"/>
              <a:gd name="T47" fmla="*/ 2147483647 h 220"/>
              <a:gd name="T48" fmla="*/ 2147483647 w 1389"/>
              <a:gd name="T49" fmla="*/ 2147483647 h 220"/>
              <a:gd name="T50" fmla="*/ 2147483647 w 1389"/>
              <a:gd name="T51" fmla="*/ 2147483647 h 220"/>
              <a:gd name="T52" fmla="*/ 2147483647 w 1389"/>
              <a:gd name="T53" fmla="*/ 2147483647 h 220"/>
              <a:gd name="T54" fmla="*/ 2147483647 w 1389"/>
              <a:gd name="T55" fmla="*/ 2147483647 h 220"/>
              <a:gd name="T56" fmla="*/ 2147483647 w 1389"/>
              <a:gd name="T57" fmla="*/ 2147483647 h 220"/>
              <a:gd name="T58" fmla="*/ 2147483647 w 1389"/>
              <a:gd name="T59" fmla="*/ 2147483647 h 220"/>
              <a:gd name="T60" fmla="*/ 2147483647 w 1389"/>
              <a:gd name="T61" fmla="*/ 2147483647 h 220"/>
              <a:gd name="T62" fmla="*/ 2147483647 w 1389"/>
              <a:gd name="T63" fmla="*/ 2147483647 h 220"/>
              <a:gd name="T64" fmla="*/ 2147483647 w 1389"/>
              <a:gd name="T65" fmla="*/ 2147483647 h 220"/>
              <a:gd name="T66" fmla="*/ 0 w 1389"/>
              <a:gd name="T67" fmla="*/ 2147483647 h 22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389" h="220">
                <a:moveTo>
                  <a:pt x="1389" y="220"/>
                </a:moveTo>
                <a:lnTo>
                  <a:pt x="1352" y="195"/>
                </a:lnTo>
                <a:lnTo>
                  <a:pt x="1314" y="172"/>
                </a:lnTo>
                <a:lnTo>
                  <a:pt x="1275" y="150"/>
                </a:lnTo>
                <a:lnTo>
                  <a:pt x="1235" y="129"/>
                </a:lnTo>
                <a:lnTo>
                  <a:pt x="1195" y="109"/>
                </a:lnTo>
                <a:lnTo>
                  <a:pt x="1154" y="91"/>
                </a:lnTo>
                <a:lnTo>
                  <a:pt x="1112" y="74"/>
                </a:lnTo>
                <a:lnTo>
                  <a:pt x="1070" y="60"/>
                </a:lnTo>
                <a:lnTo>
                  <a:pt x="1027" y="47"/>
                </a:lnTo>
                <a:lnTo>
                  <a:pt x="983" y="36"/>
                </a:lnTo>
                <a:lnTo>
                  <a:pt x="939" y="26"/>
                </a:lnTo>
                <a:lnTo>
                  <a:pt x="895" y="17"/>
                </a:lnTo>
                <a:lnTo>
                  <a:pt x="851" y="10"/>
                </a:lnTo>
                <a:lnTo>
                  <a:pt x="807" y="6"/>
                </a:lnTo>
                <a:lnTo>
                  <a:pt x="761" y="3"/>
                </a:lnTo>
                <a:lnTo>
                  <a:pt x="717" y="0"/>
                </a:lnTo>
                <a:lnTo>
                  <a:pt x="672" y="0"/>
                </a:lnTo>
                <a:lnTo>
                  <a:pt x="626" y="3"/>
                </a:lnTo>
                <a:lnTo>
                  <a:pt x="582" y="6"/>
                </a:lnTo>
                <a:lnTo>
                  <a:pt x="538" y="10"/>
                </a:lnTo>
                <a:lnTo>
                  <a:pt x="494" y="17"/>
                </a:lnTo>
                <a:lnTo>
                  <a:pt x="450" y="26"/>
                </a:lnTo>
                <a:lnTo>
                  <a:pt x="405" y="36"/>
                </a:lnTo>
                <a:lnTo>
                  <a:pt x="362" y="47"/>
                </a:lnTo>
                <a:lnTo>
                  <a:pt x="319" y="60"/>
                </a:lnTo>
                <a:lnTo>
                  <a:pt x="277" y="74"/>
                </a:lnTo>
                <a:lnTo>
                  <a:pt x="235" y="91"/>
                </a:lnTo>
                <a:lnTo>
                  <a:pt x="194" y="109"/>
                </a:lnTo>
                <a:lnTo>
                  <a:pt x="153" y="129"/>
                </a:lnTo>
                <a:lnTo>
                  <a:pt x="114" y="150"/>
                </a:lnTo>
                <a:lnTo>
                  <a:pt x="75" y="172"/>
                </a:lnTo>
                <a:lnTo>
                  <a:pt x="36" y="195"/>
                </a:lnTo>
                <a:lnTo>
                  <a:pt x="0" y="22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2245" name="Line 37"/>
          <p:cNvSpPr>
            <a:spLocks noChangeShapeType="1"/>
          </p:cNvSpPr>
          <p:nvPr/>
        </p:nvSpPr>
        <p:spPr bwMode="auto">
          <a:xfrm>
            <a:off x="3692525" y="1360488"/>
            <a:ext cx="20050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2246" name="Freeform 38"/>
          <p:cNvSpPr>
            <a:spLocks/>
          </p:cNvSpPr>
          <p:nvPr/>
        </p:nvSpPr>
        <p:spPr bwMode="auto">
          <a:xfrm>
            <a:off x="4481513" y="1360488"/>
            <a:ext cx="2419350" cy="377825"/>
          </a:xfrm>
          <a:custGeom>
            <a:avLst/>
            <a:gdLst>
              <a:gd name="T0" fmla="*/ 2147483647 w 1391"/>
              <a:gd name="T1" fmla="*/ 2147483647 h 220"/>
              <a:gd name="T2" fmla="*/ 2147483647 w 1391"/>
              <a:gd name="T3" fmla="*/ 2147483647 h 220"/>
              <a:gd name="T4" fmla="*/ 2147483647 w 1391"/>
              <a:gd name="T5" fmla="*/ 2147483647 h 220"/>
              <a:gd name="T6" fmla="*/ 2147483647 w 1391"/>
              <a:gd name="T7" fmla="*/ 2147483647 h 220"/>
              <a:gd name="T8" fmla="*/ 2147483647 w 1391"/>
              <a:gd name="T9" fmla="*/ 2147483647 h 220"/>
              <a:gd name="T10" fmla="*/ 2147483647 w 1391"/>
              <a:gd name="T11" fmla="*/ 2147483647 h 220"/>
              <a:gd name="T12" fmla="*/ 2147483647 w 1391"/>
              <a:gd name="T13" fmla="*/ 2147483647 h 220"/>
              <a:gd name="T14" fmla="*/ 2147483647 w 1391"/>
              <a:gd name="T15" fmla="*/ 2147483647 h 220"/>
              <a:gd name="T16" fmla="*/ 2147483647 w 1391"/>
              <a:gd name="T17" fmla="*/ 2147483647 h 220"/>
              <a:gd name="T18" fmla="*/ 2147483647 w 1391"/>
              <a:gd name="T19" fmla="*/ 2147483647 h 220"/>
              <a:gd name="T20" fmla="*/ 2147483647 w 1391"/>
              <a:gd name="T21" fmla="*/ 2147483647 h 220"/>
              <a:gd name="T22" fmla="*/ 2147483647 w 1391"/>
              <a:gd name="T23" fmla="*/ 2147483647 h 220"/>
              <a:gd name="T24" fmla="*/ 2147483647 w 1391"/>
              <a:gd name="T25" fmla="*/ 2147483647 h 220"/>
              <a:gd name="T26" fmla="*/ 2147483647 w 1391"/>
              <a:gd name="T27" fmla="*/ 2147483647 h 220"/>
              <a:gd name="T28" fmla="*/ 2147483647 w 1391"/>
              <a:gd name="T29" fmla="*/ 2147483647 h 220"/>
              <a:gd name="T30" fmla="*/ 2147483647 w 1391"/>
              <a:gd name="T31" fmla="*/ 2147483647 h 220"/>
              <a:gd name="T32" fmla="*/ 2147483647 w 1391"/>
              <a:gd name="T33" fmla="*/ 0 h 220"/>
              <a:gd name="T34" fmla="*/ 2147483647 w 1391"/>
              <a:gd name="T35" fmla="*/ 0 h 220"/>
              <a:gd name="T36" fmla="*/ 2147483647 w 1391"/>
              <a:gd name="T37" fmla="*/ 2147483647 h 220"/>
              <a:gd name="T38" fmla="*/ 2147483647 w 1391"/>
              <a:gd name="T39" fmla="*/ 2147483647 h 220"/>
              <a:gd name="T40" fmla="*/ 2147483647 w 1391"/>
              <a:gd name="T41" fmla="*/ 2147483647 h 220"/>
              <a:gd name="T42" fmla="*/ 2147483647 w 1391"/>
              <a:gd name="T43" fmla="*/ 2147483647 h 220"/>
              <a:gd name="T44" fmla="*/ 2147483647 w 1391"/>
              <a:gd name="T45" fmla="*/ 2147483647 h 220"/>
              <a:gd name="T46" fmla="*/ 2147483647 w 1391"/>
              <a:gd name="T47" fmla="*/ 2147483647 h 220"/>
              <a:gd name="T48" fmla="*/ 2147483647 w 1391"/>
              <a:gd name="T49" fmla="*/ 2147483647 h 220"/>
              <a:gd name="T50" fmla="*/ 2147483647 w 1391"/>
              <a:gd name="T51" fmla="*/ 2147483647 h 220"/>
              <a:gd name="T52" fmla="*/ 2147483647 w 1391"/>
              <a:gd name="T53" fmla="*/ 2147483647 h 220"/>
              <a:gd name="T54" fmla="*/ 2147483647 w 1391"/>
              <a:gd name="T55" fmla="*/ 2147483647 h 220"/>
              <a:gd name="T56" fmla="*/ 2147483647 w 1391"/>
              <a:gd name="T57" fmla="*/ 2147483647 h 220"/>
              <a:gd name="T58" fmla="*/ 2147483647 w 1391"/>
              <a:gd name="T59" fmla="*/ 2147483647 h 220"/>
              <a:gd name="T60" fmla="*/ 2147483647 w 1391"/>
              <a:gd name="T61" fmla="*/ 2147483647 h 220"/>
              <a:gd name="T62" fmla="*/ 2147483647 w 1391"/>
              <a:gd name="T63" fmla="*/ 2147483647 h 220"/>
              <a:gd name="T64" fmla="*/ 2147483647 w 1391"/>
              <a:gd name="T65" fmla="*/ 2147483647 h 220"/>
              <a:gd name="T66" fmla="*/ 0 w 1391"/>
              <a:gd name="T67" fmla="*/ 2147483647 h 22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391" h="220">
                <a:moveTo>
                  <a:pt x="1391" y="220"/>
                </a:moveTo>
                <a:lnTo>
                  <a:pt x="1353" y="195"/>
                </a:lnTo>
                <a:lnTo>
                  <a:pt x="1315" y="172"/>
                </a:lnTo>
                <a:lnTo>
                  <a:pt x="1276" y="150"/>
                </a:lnTo>
                <a:lnTo>
                  <a:pt x="1236" y="129"/>
                </a:lnTo>
                <a:lnTo>
                  <a:pt x="1196" y="109"/>
                </a:lnTo>
                <a:lnTo>
                  <a:pt x="1154" y="91"/>
                </a:lnTo>
                <a:lnTo>
                  <a:pt x="1113" y="74"/>
                </a:lnTo>
                <a:lnTo>
                  <a:pt x="1070" y="60"/>
                </a:lnTo>
                <a:lnTo>
                  <a:pt x="1027" y="47"/>
                </a:lnTo>
                <a:lnTo>
                  <a:pt x="984" y="36"/>
                </a:lnTo>
                <a:lnTo>
                  <a:pt x="941" y="26"/>
                </a:lnTo>
                <a:lnTo>
                  <a:pt x="897" y="17"/>
                </a:lnTo>
                <a:lnTo>
                  <a:pt x="853" y="10"/>
                </a:lnTo>
                <a:lnTo>
                  <a:pt x="807" y="6"/>
                </a:lnTo>
                <a:lnTo>
                  <a:pt x="763" y="3"/>
                </a:lnTo>
                <a:lnTo>
                  <a:pt x="718" y="0"/>
                </a:lnTo>
                <a:lnTo>
                  <a:pt x="674" y="0"/>
                </a:lnTo>
                <a:lnTo>
                  <a:pt x="628" y="3"/>
                </a:lnTo>
                <a:lnTo>
                  <a:pt x="584" y="6"/>
                </a:lnTo>
                <a:lnTo>
                  <a:pt x="539" y="10"/>
                </a:lnTo>
                <a:lnTo>
                  <a:pt x="495" y="17"/>
                </a:lnTo>
                <a:lnTo>
                  <a:pt x="450" y="26"/>
                </a:lnTo>
                <a:lnTo>
                  <a:pt x="407" y="36"/>
                </a:lnTo>
                <a:lnTo>
                  <a:pt x="364" y="47"/>
                </a:lnTo>
                <a:lnTo>
                  <a:pt x="321" y="60"/>
                </a:lnTo>
                <a:lnTo>
                  <a:pt x="278" y="74"/>
                </a:lnTo>
                <a:lnTo>
                  <a:pt x="237" y="91"/>
                </a:lnTo>
                <a:lnTo>
                  <a:pt x="195" y="109"/>
                </a:lnTo>
                <a:lnTo>
                  <a:pt x="155" y="129"/>
                </a:lnTo>
                <a:lnTo>
                  <a:pt x="115" y="150"/>
                </a:lnTo>
                <a:lnTo>
                  <a:pt x="76" y="172"/>
                </a:lnTo>
                <a:lnTo>
                  <a:pt x="38" y="195"/>
                </a:lnTo>
                <a:lnTo>
                  <a:pt x="0" y="22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2247" name="Group 39"/>
          <p:cNvGrpSpPr>
            <a:grpSpLocks/>
          </p:cNvGrpSpPr>
          <p:nvPr/>
        </p:nvGrpSpPr>
        <p:grpSpPr bwMode="auto">
          <a:xfrm>
            <a:off x="5076825" y="3654425"/>
            <a:ext cx="3024188" cy="3014663"/>
            <a:chOff x="3602" y="2000"/>
            <a:chExt cx="271" cy="270"/>
          </a:xfrm>
        </p:grpSpPr>
        <p:sp>
          <p:nvSpPr>
            <p:cNvPr id="99337" name="Freeform 40"/>
            <p:cNvSpPr>
              <a:spLocks/>
            </p:cNvSpPr>
            <p:nvPr/>
          </p:nvSpPr>
          <p:spPr bwMode="auto">
            <a:xfrm>
              <a:off x="3763" y="2002"/>
              <a:ext cx="110" cy="79"/>
            </a:xfrm>
            <a:custGeom>
              <a:avLst/>
              <a:gdLst>
                <a:gd name="T0" fmla="*/ 0 w 769"/>
                <a:gd name="T1" fmla="*/ 0 h 554"/>
                <a:gd name="T2" fmla="*/ 0 w 769"/>
                <a:gd name="T3" fmla="*/ 0 h 554"/>
                <a:gd name="T4" fmla="*/ 0 w 769"/>
                <a:gd name="T5" fmla="*/ 0 h 554"/>
                <a:gd name="T6" fmla="*/ 0 w 769"/>
                <a:gd name="T7" fmla="*/ 0 h 554"/>
                <a:gd name="T8" fmla="*/ 0 w 769"/>
                <a:gd name="T9" fmla="*/ 0 h 554"/>
                <a:gd name="T10" fmla="*/ 0 w 769"/>
                <a:gd name="T11" fmla="*/ 0 h 554"/>
                <a:gd name="T12" fmla="*/ 0 w 769"/>
                <a:gd name="T13" fmla="*/ 0 h 554"/>
                <a:gd name="T14" fmla="*/ 0 w 769"/>
                <a:gd name="T15" fmla="*/ 0 h 554"/>
                <a:gd name="T16" fmla="*/ 0 w 769"/>
                <a:gd name="T17" fmla="*/ 0 h 554"/>
                <a:gd name="T18" fmla="*/ 0 w 769"/>
                <a:gd name="T19" fmla="*/ 0 h 554"/>
                <a:gd name="T20" fmla="*/ 0 w 769"/>
                <a:gd name="T21" fmla="*/ 0 h 554"/>
                <a:gd name="T22" fmla="*/ 0 w 769"/>
                <a:gd name="T23" fmla="*/ 0 h 554"/>
                <a:gd name="T24" fmla="*/ 0 w 769"/>
                <a:gd name="T25" fmla="*/ 0 h 554"/>
                <a:gd name="T26" fmla="*/ 0 w 769"/>
                <a:gd name="T27" fmla="*/ 0 h 554"/>
                <a:gd name="T28" fmla="*/ 0 w 769"/>
                <a:gd name="T29" fmla="*/ 0 h 554"/>
                <a:gd name="T30" fmla="*/ 0 w 769"/>
                <a:gd name="T31" fmla="*/ 0 h 554"/>
                <a:gd name="T32" fmla="*/ 0 w 769"/>
                <a:gd name="T33" fmla="*/ 0 h 554"/>
                <a:gd name="T34" fmla="*/ 0 w 769"/>
                <a:gd name="T35" fmla="*/ 0 h 554"/>
                <a:gd name="T36" fmla="*/ 0 w 769"/>
                <a:gd name="T37" fmla="*/ 0 h 554"/>
                <a:gd name="T38" fmla="*/ 0 w 769"/>
                <a:gd name="T39" fmla="*/ 0 h 554"/>
                <a:gd name="T40" fmla="*/ 0 w 769"/>
                <a:gd name="T41" fmla="*/ 0 h 554"/>
                <a:gd name="T42" fmla="*/ 0 w 769"/>
                <a:gd name="T43" fmla="*/ 0 h 554"/>
                <a:gd name="T44" fmla="*/ 0 w 769"/>
                <a:gd name="T45" fmla="*/ 0 h 554"/>
                <a:gd name="T46" fmla="*/ 0 w 769"/>
                <a:gd name="T47" fmla="*/ 0 h 554"/>
                <a:gd name="T48" fmla="*/ 0 w 769"/>
                <a:gd name="T49" fmla="*/ 0 h 554"/>
                <a:gd name="T50" fmla="*/ 0 w 769"/>
                <a:gd name="T51" fmla="*/ 0 h 554"/>
                <a:gd name="T52" fmla="*/ 0 w 769"/>
                <a:gd name="T53" fmla="*/ 0 h 554"/>
                <a:gd name="T54" fmla="*/ 0 w 769"/>
                <a:gd name="T55" fmla="*/ 0 h 5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9" h="554">
                  <a:moveTo>
                    <a:pt x="769" y="554"/>
                  </a:moveTo>
                  <a:lnTo>
                    <a:pt x="745" y="519"/>
                  </a:lnTo>
                  <a:lnTo>
                    <a:pt x="719" y="486"/>
                  </a:lnTo>
                  <a:lnTo>
                    <a:pt x="692" y="455"/>
                  </a:lnTo>
                  <a:lnTo>
                    <a:pt x="667" y="424"/>
                  </a:lnTo>
                  <a:lnTo>
                    <a:pt x="639" y="393"/>
                  </a:lnTo>
                  <a:lnTo>
                    <a:pt x="612" y="363"/>
                  </a:lnTo>
                  <a:lnTo>
                    <a:pt x="585" y="334"/>
                  </a:lnTo>
                  <a:lnTo>
                    <a:pt x="556" y="307"/>
                  </a:lnTo>
                  <a:lnTo>
                    <a:pt x="527" y="280"/>
                  </a:lnTo>
                  <a:lnTo>
                    <a:pt x="499" y="254"/>
                  </a:lnTo>
                  <a:lnTo>
                    <a:pt x="470" y="229"/>
                  </a:lnTo>
                  <a:lnTo>
                    <a:pt x="441" y="205"/>
                  </a:lnTo>
                  <a:lnTo>
                    <a:pt x="411" y="183"/>
                  </a:lnTo>
                  <a:lnTo>
                    <a:pt x="381" y="162"/>
                  </a:lnTo>
                  <a:lnTo>
                    <a:pt x="352" y="142"/>
                  </a:lnTo>
                  <a:lnTo>
                    <a:pt x="322" y="122"/>
                  </a:lnTo>
                  <a:lnTo>
                    <a:pt x="292" y="105"/>
                  </a:lnTo>
                  <a:lnTo>
                    <a:pt x="262" y="88"/>
                  </a:lnTo>
                  <a:lnTo>
                    <a:pt x="232" y="73"/>
                  </a:lnTo>
                  <a:lnTo>
                    <a:pt x="203" y="60"/>
                  </a:lnTo>
                  <a:lnTo>
                    <a:pt x="173" y="47"/>
                  </a:lnTo>
                  <a:lnTo>
                    <a:pt x="144" y="36"/>
                  </a:lnTo>
                  <a:lnTo>
                    <a:pt x="114" y="25"/>
                  </a:lnTo>
                  <a:lnTo>
                    <a:pt x="85" y="17"/>
                  </a:lnTo>
                  <a:lnTo>
                    <a:pt x="57" y="10"/>
                  </a:lnTo>
                  <a:lnTo>
                    <a:pt x="28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38" name="Freeform 41"/>
            <p:cNvSpPr>
              <a:spLocks/>
            </p:cNvSpPr>
            <p:nvPr/>
          </p:nvSpPr>
          <p:spPr bwMode="auto">
            <a:xfrm>
              <a:off x="3602" y="2002"/>
              <a:ext cx="110" cy="79"/>
            </a:xfrm>
            <a:custGeom>
              <a:avLst/>
              <a:gdLst>
                <a:gd name="T0" fmla="*/ 0 w 769"/>
                <a:gd name="T1" fmla="*/ 0 h 554"/>
                <a:gd name="T2" fmla="*/ 0 w 769"/>
                <a:gd name="T3" fmla="*/ 0 h 554"/>
                <a:gd name="T4" fmla="*/ 0 w 769"/>
                <a:gd name="T5" fmla="*/ 0 h 554"/>
                <a:gd name="T6" fmla="*/ 0 w 769"/>
                <a:gd name="T7" fmla="*/ 0 h 554"/>
                <a:gd name="T8" fmla="*/ 0 w 769"/>
                <a:gd name="T9" fmla="*/ 0 h 554"/>
                <a:gd name="T10" fmla="*/ 0 w 769"/>
                <a:gd name="T11" fmla="*/ 0 h 554"/>
                <a:gd name="T12" fmla="*/ 0 w 769"/>
                <a:gd name="T13" fmla="*/ 0 h 554"/>
                <a:gd name="T14" fmla="*/ 0 w 769"/>
                <a:gd name="T15" fmla="*/ 0 h 554"/>
                <a:gd name="T16" fmla="*/ 0 w 769"/>
                <a:gd name="T17" fmla="*/ 0 h 554"/>
                <a:gd name="T18" fmla="*/ 0 w 769"/>
                <a:gd name="T19" fmla="*/ 0 h 554"/>
                <a:gd name="T20" fmla="*/ 0 w 769"/>
                <a:gd name="T21" fmla="*/ 0 h 554"/>
                <a:gd name="T22" fmla="*/ 0 w 769"/>
                <a:gd name="T23" fmla="*/ 0 h 554"/>
                <a:gd name="T24" fmla="*/ 0 w 769"/>
                <a:gd name="T25" fmla="*/ 0 h 554"/>
                <a:gd name="T26" fmla="*/ 0 w 769"/>
                <a:gd name="T27" fmla="*/ 0 h 554"/>
                <a:gd name="T28" fmla="*/ 0 w 769"/>
                <a:gd name="T29" fmla="*/ 0 h 554"/>
                <a:gd name="T30" fmla="*/ 0 w 769"/>
                <a:gd name="T31" fmla="*/ 0 h 554"/>
                <a:gd name="T32" fmla="*/ 0 w 769"/>
                <a:gd name="T33" fmla="*/ 0 h 554"/>
                <a:gd name="T34" fmla="*/ 0 w 769"/>
                <a:gd name="T35" fmla="*/ 0 h 554"/>
                <a:gd name="T36" fmla="*/ 0 w 769"/>
                <a:gd name="T37" fmla="*/ 0 h 554"/>
                <a:gd name="T38" fmla="*/ 0 w 769"/>
                <a:gd name="T39" fmla="*/ 0 h 554"/>
                <a:gd name="T40" fmla="*/ 0 w 769"/>
                <a:gd name="T41" fmla="*/ 0 h 554"/>
                <a:gd name="T42" fmla="*/ 0 w 769"/>
                <a:gd name="T43" fmla="*/ 0 h 554"/>
                <a:gd name="T44" fmla="*/ 0 w 769"/>
                <a:gd name="T45" fmla="*/ 0 h 554"/>
                <a:gd name="T46" fmla="*/ 0 w 769"/>
                <a:gd name="T47" fmla="*/ 0 h 554"/>
                <a:gd name="T48" fmla="*/ 0 w 769"/>
                <a:gd name="T49" fmla="*/ 0 h 554"/>
                <a:gd name="T50" fmla="*/ 0 w 769"/>
                <a:gd name="T51" fmla="*/ 0 h 554"/>
                <a:gd name="T52" fmla="*/ 0 w 769"/>
                <a:gd name="T53" fmla="*/ 0 h 554"/>
                <a:gd name="T54" fmla="*/ 0 w 769"/>
                <a:gd name="T55" fmla="*/ 0 h 5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9" h="554">
                  <a:moveTo>
                    <a:pt x="769" y="0"/>
                  </a:moveTo>
                  <a:lnTo>
                    <a:pt x="741" y="4"/>
                  </a:lnTo>
                  <a:lnTo>
                    <a:pt x="712" y="10"/>
                  </a:lnTo>
                  <a:lnTo>
                    <a:pt x="683" y="17"/>
                  </a:lnTo>
                  <a:lnTo>
                    <a:pt x="655" y="25"/>
                  </a:lnTo>
                  <a:lnTo>
                    <a:pt x="625" y="36"/>
                  </a:lnTo>
                  <a:lnTo>
                    <a:pt x="596" y="47"/>
                  </a:lnTo>
                  <a:lnTo>
                    <a:pt x="566" y="60"/>
                  </a:lnTo>
                  <a:lnTo>
                    <a:pt x="536" y="73"/>
                  </a:lnTo>
                  <a:lnTo>
                    <a:pt x="507" y="88"/>
                  </a:lnTo>
                  <a:lnTo>
                    <a:pt x="477" y="105"/>
                  </a:lnTo>
                  <a:lnTo>
                    <a:pt x="447" y="122"/>
                  </a:lnTo>
                  <a:lnTo>
                    <a:pt x="417" y="142"/>
                  </a:lnTo>
                  <a:lnTo>
                    <a:pt x="387" y="162"/>
                  </a:lnTo>
                  <a:lnTo>
                    <a:pt x="358" y="183"/>
                  </a:lnTo>
                  <a:lnTo>
                    <a:pt x="329" y="205"/>
                  </a:lnTo>
                  <a:lnTo>
                    <a:pt x="299" y="229"/>
                  </a:lnTo>
                  <a:lnTo>
                    <a:pt x="270" y="254"/>
                  </a:lnTo>
                  <a:lnTo>
                    <a:pt x="241" y="280"/>
                  </a:lnTo>
                  <a:lnTo>
                    <a:pt x="213" y="307"/>
                  </a:lnTo>
                  <a:lnTo>
                    <a:pt x="185" y="334"/>
                  </a:lnTo>
                  <a:lnTo>
                    <a:pt x="156" y="363"/>
                  </a:lnTo>
                  <a:lnTo>
                    <a:pt x="130" y="393"/>
                  </a:lnTo>
                  <a:lnTo>
                    <a:pt x="102" y="424"/>
                  </a:lnTo>
                  <a:lnTo>
                    <a:pt x="76" y="455"/>
                  </a:lnTo>
                  <a:lnTo>
                    <a:pt x="50" y="486"/>
                  </a:lnTo>
                  <a:lnTo>
                    <a:pt x="25" y="519"/>
                  </a:lnTo>
                  <a:lnTo>
                    <a:pt x="0" y="5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39" name="Line 42"/>
            <p:cNvSpPr>
              <a:spLocks noChangeShapeType="1"/>
            </p:cNvSpPr>
            <p:nvPr/>
          </p:nvSpPr>
          <p:spPr bwMode="auto">
            <a:xfrm>
              <a:off x="3602" y="2192"/>
              <a:ext cx="136" cy="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0" name="Line 43"/>
            <p:cNvSpPr>
              <a:spLocks noChangeShapeType="1"/>
            </p:cNvSpPr>
            <p:nvPr/>
          </p:nvSpPr>
          <p:spPr bwMode="auto">
            <a:xfrm>
              <a:off x="3602" y="2081"/>
              <a:ext cx="0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1" name="Freeform 44"/>
            <p:cNvSpPr>
              <a:spLocks/>
            </p:cNvSpPr>
            <p:nvPr/>
          </p:nvSpPr>
          <p:spPr bwMode="auto">
            <a:xfrm>
              <a:off x="3602" y="2079"/>
              <a:ext cx="136" cy="80"/>
            </a:xfrm>
            <a:custGeom>
              <a:avLst/>
              <a:gdLst>
                <a:gd name="T0" fmla="*/ 0 w 946"/>
                <a:gd name="T1" fmla="*/ 0 h 558"/>
                <a:gd name="T2" fmla="*/ 0 w 946"/>
                <a:gd name="T3" fmla="*/ 0 h 558"/>
                <a:gd name="T4" fmla="*/ 0 w 946"/>
                <a:gd name="T5" fmla="*/ 0 h 558"/>
                <a:gd name="T6" fmla="*/ 0 w 946"/>
                <a:gd name="T7" fmla="*/ 0 h 558"/>
                <a:gd name="T8" fmla="*/ 0 w 946"/>
                <a:gd name="T9" fmla="*/ 0 h 558"/>
                <a:gd name="T10" fmla="*/ 0 w 946"/>
                <a:gd name="T11" fmla="*/ 0 h 558"/>
                <a:gd name="T12" fmla="*/ 0 w 946"/>
                <a:gd name="T13" fmla="*/ 0 h 558"/>
                <a:gd name="T14" fmla="*/ 0 w 946"/>
                <a:gd name="T15" fmla="*/ 0 h 558"/>
                <a:gd name="T16" fmla="*/ 0 w 946"/>
                <a:gd name="T17" fmla="*/ 0 h 558"/>
                <a:gd name="T18" fmla="*/ 0 w 946"/>
                <a:gd name="T19" fmla="*/ 0 h 558"/>
                <a:gd name="T20" fmla="*/ 0 w 946"/>
                <a:gd name="T21" fmla="*/ 0 h 558"/>
                <a:gd name="T22" fmla="*/ 0 w 946"/>
                <a:gd name="T23" fmla="*/ 0 h 558"/>
                <a:gd name="T24" fmla="*/ 0 w 946"/>
                <a:gd name="T25" fmla="*/ 0 h 558"/>
                <a:gd name="T26" fmla="*/ 0 w 946"/>
                <a:gd name="T27" fmla="*/ 0 h 558"/>
                <a:gd name="T28" fmla="*/ 0 w 946"/>
                <a:gd name="T29" fmla="*/ 0 h 558"/>
                <a:gd name="T30" fmla="*/ 0 w 946"/>
                <a:gd name="T31" fmla="*/ 0 h 558"/>
                <a:gd name="T32" fmla="*/ 0 w 946"/>
                <a:gd name="T33" fmla="*/ 0 h 558"/>
                <a:gd name="T34" fmla="*/ 0 w 946"/>
                <a:gd name="T35" fmla="*/ 0 h 558"/>
                <a:gd name="T36" fmla="*/ 0 w 946"/>
                <a:gd name="T37" fmla="*/ 0 h 558"/>
                <a:gd name="T38" fmla="*/ 0 w 946"/>
                <a:gd name="T39" fmla="*/ 0 h 558"/>
                <a:gd name="T40" fmla="*/ 0 w 946"/>
                <a:gd name="T41" fmla="*/ 0 h 558"/>
                <a:gd name="T42" fmla="*/ 0 w 946"/>
                <a:gd name="T43" fmla="*/ 0 h 558"/>
                <a:gd name="T44" fmla="*/ 0 w 946"/>
                <a:gd name="T45" fmla="*/ 0 h 558"/>
                <a:gd name="T46" fmla="*/ 0 w 946"/>
                <a:gd name="T47" fmla="*/ 0 h 558"/>
                <a:gd name="T48" fmla="*/ 0 w 946"/>
                <a:gd name="T49" fmla="*/ 0 h 558"/>
                <a:gd name="T50" fmla="*/ 0 w 946"/>
                <a:gd name="T51" fmla="*/ 0 h 558"/>
                <a:gd name="T52" fmla="*/ 0 w 946"/>
                <a:gd name="T53" fmla="*/ 0 h 558"/>
                <a:gd name="T54" fmla="*/ 0 w 946"/>
                <a:gd name="T55" fmla="*/ 0 h 558"/>
                <a:gd name="T56" fmla="*/ 0 w 946"/>
                <a:gd name="T57" fmla="*/ 0 h 558"/>
                <a:gd name="T58" fmla="*/ 0 w 946"/>
                <a:gd name="T59" fmla="*/ 0 h 558"/>
                <a:gd name="T60" fmla="*/ 0 w 946"/>
                <a:gd name="T61" fmla="*/ 0 h 558"/>
                <a:gd name="T62" fmla="*/ 0 w 946"/>
                <a:gd name="T63" fmla="*/ 0 h 558"/>
                <a:gd name="T64" fmla="*/ 0 w 946"/>
                <a:gd name="T65" fmla="*/ 0 h 558"/>
                <a:gd name="T66" fmla="*/ 0 w 946"/>
                <a:gd name="T67" fmla="*/ 0 h 5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6" h="558">
                  <a:moveTo>
                    <a:pt x="946" y="558"/>
                  </a:moveTo>
                  <a:lnTo>
                    <a:pt x="921" y="524"/>
                  </a:lnTo>
                  <a:lnTo>
                    <a:pt x="895" y="490"/>
                  </a:lnTo>
                  <a:lnTo>
                    <a:pt x="869" y="457"/>
                  </a:lnTo>
                  <a:lnTo>
                    <a:pt x="842" y="425"/>
                  </a:lnTo>
                  <a:lnTo>
                    <a:pt x="814" y="394"/>
                  </a:lnTo>
                  <a:lnTo>
                    <a:pt x="786" y="364"/>
                  </a:lnTo>
                  <a:lnTo>
                    <a:pt x="758" y="334"/>
                  </a:lnTo>
                  <a:lnTo>
                    <a:pt x="729" y="306"/>
                  </a:lnTo>
                  <a:lnTo>
                    <a:pt x="699" y="279"/>
                  </a:lnTo>
                  <a:lnTo>
                    <a:pt x="670" y="253"/>
                  </a:lnTo>
                  <a:lnTo>
                    <a:pt x="640" y="228"/>
                  </a:lnTo>
                  <a:lnTo>
                    <a:pt x="610" y="204"/>
                  </a:lnTo>
                  <a:lnTo>
                    <a:pt x="580" y="181"/>
                  </a:lnTo>
                  <a:lnTo>
                    <a:pt x="549" y="160"/>
                  </a:lnTo>
                  <a:lnTo>
                    <a:pt x="519" y="139"/>
                  </a:lnTo>
                  <a:lnTo>
                    <a:pt x="489" y="121"/>
                  </a:lnTo>
                  <a:lnTo>
                    <a:pt x="458" y="103"/>
                  </a:lnTo>
                  <a:lnTo>
                    <a:pt x="428" y="87"/>
                  </a:lnTo>
                  <a:lnTo>
                    <a:pt x="397" y="72"/>
                  </a:lnTo>
                  <a:lnTo>
                    <a:pt x="367" y="58"/>
                  </a:lnTo>
                  <a:lnTo>
                    <a:pt x="336" y="46"/>
                  </a:lnTo>
                  <a:lnTo>
                    <a:pt x="306" y="35"/>
                  </a:lnTo>
                  <a:lnTo>
                    <a:pt x="277" y="25"/>
                  </a:lnTo>
                  <a:lnTo>
                    <a:pt x="247" y="18"/>
                  </a:lnTo>
                  <a:lnTo>
                    <a:pt x="218" y="12"/>
                  </a:lnTo>
                  <a:lnTo>
                    <a:pt x="189" y="6"/>
                  </a:lnTo>
                  <a:lnTo>
                    <a:pt x="161" y="2"/>
                  </a:lnTo>
                  <a:lnTo>
                    <a:pt x="133" y="0"/>
                  </a:lnTo>
                  <a:lnTo>
                    <a:pt x="105" y="0"/>
                  </a:lnTo>
                  <a:lnTo>
                    <a:pt x="78" y="0"/>
                  </a:lnTo>
                  <a:lnTo>
                    <a:pt x="51" y="2"/>
                  </a:lnTo>
                  <a:lnTo>
                    <a:pt x="25" y="6"/>
                  </a:lnTo>
                  <a:lnTo>
                    <a:pt x="0" y="1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2" name="Freeform 45"/>
            <p:cNvSpPr>
              <a:spLocks/>
            </p:cNvSpPr>
            <p:nvPr/>
          </p:nvSpPr>
          <p:spPr bwMode="auto">
            <a:xfrm>
              <a:off x="3738" y="2081"/>
              <a:ext cx="135" cy="189"/>
            </a:xfrm>
            <a:custGeom>
              <a:avLst/>
              <a:gdLst>
                <a:gd name="T0" fmla="*/ 0 w 947"/>
                <a:gd name="T1" fmla="*/ 0 h 1324"/>
                <a:gd name="T2" fmla="*/ 0 w 947"/>
                <a:gd name="T3" fmla="*/ 0 h 1324"/>
                <a:gd name="T4" fmla="*/ 0 w 947"/>
                <a:gd name="T5" fmla="*/ 1 h 1324"/>
                <a:gd name="T6" fmla="*/ 0 w 947"/>
                <a:gd name="T7" fmla="*/ 0 h 1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7" h="1324">
                  <a:moveTo>
                    <a:pt x="947" y="0"/>
                  </a:moveTo>
                  <a:lnTo>
                    <a:pt x="947" y="778"/>
                  </a:lnTo>
                  <a:lnTo>
                    <a:pt x="0" y="1324"/>
                  </a:lnTo>
                  <a:lnTo>
                    <a:pt x="0" y="54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3" name="Freeform 46"/>
            <p:cNvSpPr>
              <a:spLocks/>
            </p:cNvSpPr>
            <p:nvPr/>
          </p:nvSpPr>
          <p:spPr bwMode="auto">
            <a:xfrm>
              <a:off x="3738" y="2079"/>
              <a:ext cx="135" cy="80"/>
            </a:xfrm>
            <a:custGeom>
              <a:avLst/>
              <a:gdLst>
                <a:gd name="T0" fmla="*/ 0 w 947"/>
                <a:gd name="T1" fmla="*/ 0 h 558"/>
                <a:gd name="T2" fmla="*/ 0 w 947"/>
                <a:gd name="T3" fmla="*/ 0 h 558"/>
                <a:gd name="T4" fmla="*/ 0 w 947"/>
                <a:gd name="T5" fmla="*/ 0 h 558"/>
                <a:gd name="T6" fmla="*/ 0 w 947"/>
                <a:gd name="T7" fmla="*/ 0 h 558"/>
                <a:gd name="T8" fmla="*/ 0 w 947"/>
                <a:gd name="T9" fmla="*/ 0 h 558"/>
                <a:gd name="T10" fmla="*/ 0 w 947"/>
                <a:gd name="T11" fmla="*/ 0 h 558"/>
                <a:gd name="T12" fmla="*/ 0 w 947"/>
                <a:gd name="T13" fmla="*/ 0 h 558"/>
                <a:gd name="T14" fmla="*/ 0 w 947"/>
                <a:gd name="T15" fmla="*/ 0 h 558"/>
                <a:gd name="T16" fmla="*/ 0 w 947"/>
                <a:gd name="T17" fmla="*/ 0 h 558"/>
                <a:gd name="T18" fmla="*/ 0 w 947"/>
                <a:gd name="T19" fmla="*/ 0 h 558"/>
                <a:gd name="T20" fmla="*/ 0 w 947"/>
                <a:gd name="T21" fmla="*/ 0 h 558"/>
                <a:gd name="T22" fmla="*/ 0 w 947"/>
                <a:gd name="T23" fmla="*/ 0 h 558"/>
                <a:gd name="T24" fmla="*/ 0 w 947"/>
                <a:gd name="T25" fmla="*/ 0 h 558"/>
                <a:gd name="T26" fmla="*/ 0 w 947"/>
                <a:gd name="T27" fmla="*/ 0 h 558"/>
                <a:gd name="T28" fmla="*/ 0 w 947"/>
                <a:gd name="T29" fmla="*/ 0 h 558"/>
                <a:gd name="T30" fmla="*/ 0 w 947"/>
                <a:gd name="T31" fmla="*/ 0 h 558"/>
                <a:gd name="T32" fmla="*/ 0 w 947"/>
                <a:gd name="T33" fmla="*/ 0 h 558"/>
                <a:gd name="T34" fmla="*/ 0 w 947"/>
                <a:gd name="T35" fmla="*/ 0 h 558"/>
                <a:gd name="T36" fmla="*/ 0 w 947"/>
                <a:gd name="T37" fmla="*/ 0 h 558"/>
                <a:gd name="T38" fmla="*/ 0 w 947"/>
                <a:gd name="T39" fmla="*/ 0 h 558"/>
                <a:gd name="T40" fmla="*/ 0 w 947"/>
                <a:gd name="T41" fmla="*/ 0 h 558"/>
                <a:gd name="T42" fmla="*/ 0 w 947"/>
                <a:gd name="T43" fmla="*/ 0 h 558"/>
                <a:gd name="T44" fmla="*/ 0 w 947"/>
                <a:gd name="T45" fmla="*/ 0 h 558"/>
                <a:gd name="T46" fmla="*/ 0 w 947"/>
                <a:gd name="T47" fmla="*/ 0 h 558"/>
                <a:gd name="T48" fmla="*/ 0 w 947"/>
                <a:gd name="T49" fmla="*/ 0 h 558"/>
                <a:gd name="T50" fmla="*/ 0 w 947"/>
                <a:gd name="T51" fmla="*/ 0 h 558"/>
                <a:gd name="T52" fmla="*/ 0 w 947"/>
                <a:gd name="T53" fmla="*/ 0 h 558"/>
                <a:gd name="T54" fmla="*/ 0 w 947"/>
                <a:gd name="T55" fmla="*/ 0 h 558"/>
                <a:gd name="T56" fmla="*/ 0 w 947"/>
                <a:gd name="T57" fmla="*/ 0 h 558"/>
                <a:gd name="T58" fmla="*/ 0 w 947"/>
                <a:gd name="T59" fmla="*/ 0 h 558"/>
                <a:gd name="T60" fmla="*/ 0 w 947"/>
                <a:gd name="T61" fmla="*/ 0 h 558"/>
                <a:gd name="T62" fmla="*/ 0 w 947"/>
                <a:gd name="T63" fmla="*/ 0 h 558"/>
                <a:gd name="T64" fmla="*/ 0 w 947"/>
                <a:gd name="T65" fmla="*/ 0 h 558"/>
                <a:gd name="T66" fmla="*/ 0 w 947"/>
                <a:gd name="T67" fmla="*/ 0 h 5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7" h="558">
                  <a:moveTo>
                    <a:pt x="947" y="12"/>
                  </a:moveTo>
                  <a:lnTo>
                    <a:pt x="921" y="6"/>
                  </a:lnTo>
                  <a:lnTo>
                    <a:pt x="896" y="2"/>
                  </a:lnTo>
                  <a:lnTo>
                    <a:pt x="869" y="0"/>
                  </a:lnTo>
                  <a:lnTo>
                    <a:pt x="842" y="0"/>
                  </a:lnTo>
                  <a:lnTo>
                    <a:pt x="814" y="0"/>
                  </a:lnTo>
                  <a:lnTo>
                    <a:pt x="786" y="2"/>
                  </a:lnTo>
                  <a:lnTo>
                    <a:pt x="757" y="6"/>
                  </a:lnTo>
                  <a:lnTo>
                    <a:pt x="729" y="12"/>
                  </a:lnTo>
                  <a:lnTo>
                    <a:pt x="700" y="18"/>
                  </a:lnTo>
                  <a:lnTo>
                    <a:pt x="670" y="25"/>
                  </a:lnTo>
                  <a:lnTo>
                    <a:pt x="640" y="35"/>
                  </a:lnTo>
                  <a:lnTo>
                    <a:pt x="611" y="46"/>
                  </a:lnTo>
                  <a:lnTo>
                    <a:pt x="581" y="58"/>
                  </a:lnTo>
                  <a:lnTo>
                    <a:pt x="550" y="72"/>
                  </a:lnTo>
                  <a:lnTo>
                    <a:pt x="519" y="87"/>
                  </a:lnTo>
                  <a:lnTo>
                    <a:pt x="489" y="103"/>
                  </a:lnTo>
                  <a:lnTo>
                    <a:pt x="458" y="121"/>
                  </a:lnTo>
                  <a:lnTo>
                    <a:pt x="427" y="139"/>
                  </a:lnTo>
                  <a:lnTo>
                    <a:pt x="398" y="160"/>
                  </a:lnTo>
                  <a:lnTo>
                    <a:pt x="367" y="181"/>
                  </a:lnTo>
                  <a:lnTo>
                    <a:pt x="337" y="204"/>
                  </a:lnTo>
                  <a:lnTo>
                    <a:pt x="307" y="228"/>
                  </a:lnTo>
                  <a:lnTo>
                    <a:pt x="277" y="253"/>
                  </a:lnTo>
                  <a:lnTo>
                    <a:pt x="247" y="279"/>
                  </a:lnTo>
                  <a:lnTo>
                    <a:pt x="219" y="306"/>
                  </a:lnTo>
                  <a:lnTo>
                    <a:pt x="189" y="334"/>
                  </a:lnTo>
                  <a:lnTo>
                    <a:pt x="161" y="364"/>
                  </a:lnTo>
                  <a:lnTo>
                    <a:pt x="132" y="394"/>
                  </a:lnTo>
                  <a:lnTo>
                    <a:pt x="106" y="425"/>
                  </a:lnTo>
                  <a:lnTo>
                    <a:pt x="78" y="457"/>
                  </a:lnTo>
                  <a:lnTo>
                    <a:pt x="52" y="490"/>
                  </a:lnTo>
                  <a:lnTo>
                    <a:pt x="26" y="524"/>
                  </a:lnTo>
                  <a:lnTo>
                    <a:pt x="0" y="55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344" name="Freeform 47"/>
            <p:cNvSpPr>
              <a:spLocks/>
            </p:cNvSpPr>
            <p:nvPr/>
          </p:nvSpPr>
          <p:spPr bwMode="auto">
            <a:xfrm>
              <a:off x="3712" y="2000"/>
              <a:ext cx="51" cy="2"/>
            </a:xfrm>
            <a:custGeom>
              <a:avLst/>
              <a:gdLst>
                <a:gd name="T0" fmla="*/ 0 w 355"/>
                <a:gd name="T1" fmla="*/ 0 h 12"/>
                <a:gd name="T2" fmla="*/ 0 w 355"/>
                <a:gd name="T3" fmla="*/ 0 h 12"/>
                <a:gd name="T4" fmla="*/ 0 w 355"/>
                <a:gd name="T5" fmla="*/ 0 h 12"/>
                <a:gd name="T6" fmla="*/ 0 w 355"/>
                <a:gd name="T7" fmla="*/ 0 h 12"/>
                <a:gd name="T8" fmla="*/ 0 w 355"/>
                <a:gd name="T9" fmla="*/ 0 h 12"/>
                <a:gd name="T10" fmla="*/ 0 w 355"/>
                <a:gd name="T11" fmla="*/ 0 h 12"/>
                <a:gd name="T12" fmla="*/ 0 w 355"/>
                <a:gd name="T13" fmla="*/ 0 h 12"/>
                <a:gd name="T14" fmla="*/ 0 w 355"/>
                <a:gd name="T15" fmla="*/ 0 h 12"/>
                <a:gd name="T16" fmla="*/ 0 w 355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12">
                  <a:moveTo>
                    <a:pt x="355" y="12"/>
                  </a:moveTo>
                  <a:lnTo>
                    <a:pt x="311" y="7"/>
                  </a:lnTo>
                  <a:lnTo>
                    <a:pt x="267" y="2"/>
                  </a:lnTo>
                  <a:lnTo>
                    <a:pt x="222" y="0"/>
                  </a:lnTo>
                  <a:lnTo>
                    <a:pt x="177" y="0"/>
                  </a:lnTo>
                  <a:lnTo>
                    <a:pt x="133" y="0"/>
                  </a:lnTo>
                  <a:lnTo>
                    <a:pt x="88" y="2"/>
                  </a:lnTo>
                  <a:lnTo>
                    <a:pt x="44" y="7"/>
                  </a:lnTo>
                  <a:lnTo>
                    <a:pt x="0" y="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99336" name="Text Box 48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22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22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" dur="500"/>
                                        <p:tgtEl>
                                          <p:spTgt spid="222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2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22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2222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2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243" grpId="0" animBg="1"/>
      <p:bldP spid="222243" grpId="1" animBg="1"/>
      <p:bldP spid="222244" grpId="0" animBg="1"/>
      <p:bldP spid="222245" grpId="0" animBg="1"/>
      <p:bldP spid="222245" grpId="1" animBg="1"/>
      <p:bldP spid="222246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234" name="Group 2"/>
          <p:cNvGrpSpPr>
            <a:grpSpLocks/>
          </p:cNvGrpSpPr>
          <p:nvPr/>
        </p:nvGrpSpPr>
        <p:grpSpPr bwMode="auto">
          <a:xfrm>
            <a:off x="827088" y="673100"/>
            <a:ext cx="6481762" cy="6140450"/>
            <a:chOff x="521" y="242"/>
            <a:chExt cx="4083" cy="3868"/>
          </a:xfrm>
        </p:grpSpPr>
        <p:sp>
          <p:nvSpPr>
            <p:cNvPr id="100445" name="Line 3"/>
            <p:cNvSpPr>
              <a:spLocks noChangeShapeType="1"/>
            </p:cNvSpPr>
            <p:nvPr/>
          </p:nvSpPr>
          <p:spPr bwMode="auto">
            <a:xfrm>
              <a:off x="1486" y="3825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0446" name="Group 4"/>
            <p:cNvGrpSpPr>
              <a:grpSpLocks/>
            </p:cNvGrpSpPr>
            <p:nvPr/>
          </p:nvGrpSpPr>
          <p:grpSpPr bwMode="auto">
            <a:xfrm>
              <a:off x="521" y="242"/>
              <a:ext cx="4083" cy="3756"/>
              <a:chOff x="521" y="242"/>
              <a:chExt cx="4083" cy="3756"/>
            </a:xfrm>
          </p:grpSpPr>
          <p:sp>
            <p:nvSpPr>
              <p:cNvPr id="100447" name="Line 5"/>
              <p:cNvSpPr>
                <a:spLocks noChangeShapeType="1"/>
              </p:cNvSpPr>
              <p:nvPr/>
            </p:nvSpPr>
            <p:spPr bwMode="auto">
              <a:xfrm>
                <a:off x="521" y="1175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48" name="Line 6"/>
              <p:cNvSpPr>
                <a:spLocks noChangeShapeType="1"/>
              </p:cNvSpPr>
              <p:nvPr/>
            </p:nvSpPr>
            <p:spPr bwMode="auto">
              <a:xfrm>
                <a:off x="881" y="1175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49" name="Line 7"/>
              <p:cNvSpPr>
                <a:spLocks noChangeShapeType="1"/>
              </p:cNvSpPr>
              <p:nvPr/>
            </p:nvSpPr>
            <p:spPr bwMode="auto">
              <a:xfrm>
                <a:off x="947" y="1175"/>
                <a:ext cx="3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0" name="Line 8"/>
              <p:cNvSpPr>
                <a:spLocks noChangeShapeType="1"/>
              </p:cNvSpPr>
              <p:nvPr/>
            </p:nvSpPr>
            <p:spPr bwMode="auto">
              <a:xfrm>
                <a:off x="1287" y="1175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1" name="Line 9"/>
              <p:cNvSpPr>
                <a:spLocks noChangeShapeType="1"/>
              </p:cNvSpPr>
              <p:nvPr/>
            </p:nvSpPr>
            <p:spPr bwMode="auto">
              <a:xfrm>
                <a:off x="1353" y="1175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2" name="Line 10"/>
              <p:cNvSpPr>
                <a:spLocks noChangeShapeType="1"/>
              </p:cNvSpPr>
              <p:nvPr/>
            </p:nvSpPr>
            <p:spPr bwMode="auto">
              <a:xfrm>
                <a:off x="1690" y="1175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3" name="Line 11"/>
              <p:cNvSpPr>
                <a:spLocks noChangeShapeType="1"/>
              </p:cNvSpPr>
              <p:nvPr/>
            </p:nvSpPr>
            <p:spPr bwMode="auto">
              <a:xfrm>
                <a:off x="1759" y="1175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4" name="Line 12"/>
              <p:cNvSpPr>
                <a:spLocks noChangeShapeType="1"/>
              </p:cNvSpPr>
              <p:nvPr/>
            </p:nvSpPr>
            <p:spPr bwMode="auto">
              <a:xfrm>
                <a:off x="2096" y="1175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5" name="Line 13"/>
              <p:cNvSpPr>
                <a:spLocks noChangeShapeType="1"/>
              </p:cNvSpPr>
              <p:nvPr/>
            </p:nvSpPr>
            <p:spPr bwMode="auto">
              <a:xfrm>
                <a:off x="2165" y="1175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6" name="Line 14"/>
              <p:cNvSpPr>
                <a:spLocks noChangeShapeType="1"/>
              </p:cNvSpPr>
              <p:nvPr/>
            </p:nvSpPr>
            <p:spPr bwMode="auto">
              <a:xfrm>
                <a:off x="1486" y="242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7" name="Line 15"/>
              <p:cNvSpPr>
                <a:spLocks noChangeShapeType="1"/>
              </p:cNvSpPr>
              <p:nvPr/>
            </p:nvSpPr>
            <p:spPr bwMode="auto">
              <a:xfrm>
                <a:off x="1486" y="573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8" name="Line 16"/>
              <p:cNvSpPr>
                <a:spLocks noChangeShapeType="1"/>
              </p:cNvSpPr>
              <p:nvPr/>
            </p:nvSpPr>
            <p:spPr bwMode="auto">
              <a:xfrm>
                <a:off x="1486" y="639"/>
                <a:ext cx="0" cy="3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59" name="Line 17"/>
              <p:cNvSpPr>
                <a:spLocks noChangeShapeType="1"/>
              </p:cNvSpPr>
              <p:nvPr/>
            </p:nvSpPr>
            <p:spPr bwMode="auto">
              <a:xfrm>
                <a:off x="1486" y="979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0" name="Line 18"/>
              <p:cNvSpPr>
                <a:spLocks noChangeShapeType="1"/>
              </p:cNvSpPr>
              <p:nvPr/>
            </p:nvSpPr>
            <p:spPr bwMode="auto">
              <a:xfrm>
                <a:off x="1486" y="1046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1" name="Line 19"/>
              <p:cNvSpPr>
                <a:spLocks noChangeShapeType="1"/>
              </p:cNvSpPr>
              <p:nvPr/>
            </p:nvSpPr>
            <p:spPr bwMode="auto">
              <a:xfrm>
                <a:off x="1486" y="1383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2" name="Line 20"/>
              <p:cNvSpPr>
                <a:spLocks noChangeShapeType="1"/>
              </p:cNvSpPr>
              <p:nvPr/>
            </p:nvSpPr>
            <p:spPr bwMode="auto">
              <a:xfrm>
                <a:off x="1486" y="1452"/>
                <a:ext cx="0" cy="2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3" name="Line 21"/>
              <p:cNvSpPr>
                <a:spLocks noChangeShapeType="1"/>
              </p:cNvSpPr>
              <p:nvPr/>
            </p:nvSpPr>
            <p:spPr bwMode="auto">
              <a:xfrm>
                <a:off x="1486" y="1789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4" name="Line 22"/>
              <p:cNvSpPr>
                <a:spLocks noChangeShapeType="1"/>
              </p:cNvSpPr>
              <p:nvPr/>
            </p:nvSpPr>
            <p:spPr bwMode="auto">
              <a:xfrm>
                <a:off x="1486" y="1858"/>
                <a:ext cx="0" cy="2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5" name="Line 23"/>
              <p:cNvSpPr>
                <a:spLocks noChangeShapeType="1"/>
              </p:cNvSpPr>
              <p:nvPr/>
            </p:nvSpPr>
            <p:spPr bwMode="auto">
              <a:xfrm>
                <a:off x="521" y="3151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6" name="Line 24"/>
              <p:cNvSpPr>
                <a:spLocks noChangeShapeType="1"/>
              </p:cNvSpPr>
              <p:nvPr/>
            </p:nvSpPr>
            <p:spPr bwMode="auto">
              <a:xfrm>
                <a:off x="881" y="3151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7" name="Line 25"/>
              <p:cNvSpPr>
                <a:spLocks noChangeShapeType="1"/>
              </p:cNvSpPr>
              <p:nvPr/>
            </p:nvSpPr>
            <p:spPr bwMode="auto">
              <a:xfrm>
                <a:off x="947" y="3151"/>
                <a:ext cx="3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8" name="Line 26"/>
              <p:cNvSpPr>
                <a:spLocks noChangeShapeType="1"/>
              </p:cNvSpPr>
              <p:nvPr/>
            </p:nvSpPr>
            <p:spPr bwMode="auto">
              <a:xfrm>
                <a:off x="1287" y="3151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69" name="Line 27"/>
              <p:cNvSpPr>
                <a:spLocks noChangeShapeType="1"/>
              </p:cNvSpPr>
              <p:nvPr/>
            </p:nvSpPr>
            <p:spPr bwMode="auto">
              <a:xfrm>
                <a:off x="1353" y="3151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0" name="Line 28"/>
              <p:cNvSpPr>
                <a:spLocks noChangeShapeType="1"/>
              </p:cNvSpPr>
              <p:nvPr/>
            </p:nvSpPr>
            <p:spPr bwMode="auto">
              <a:xfrm>
                <a:off x="1690" y="3151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1" name="Line 29"/>
              <p:cNvSpPr>
                <a:spLocks noChangeShapeType="1"/>
              </p:cNvSpPr>
              <p:nvPr/>
            </p:nvSpPr>
            <p:spPr bwMode="auto">
              <a:xfrm>
                <a:off x="1759" y="3151"/>
                <a:ext cx="3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2" name="Line 30"/>
              <p:cNvSpPr>
                <a:spLocks noChangeShapeType="1"/>
              </p:cNvSpPr>
              <p:nvPr/>
            </p:nvSpPr>
            <p:spPr bwMode="auto">
              <a:xfrm>
                <a:off x="2096" y="3151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3" name="Line 31"/>
              <p:cNvSpPr>
                <a:spLocks noChangeShapeType="1"/>
              </p:cNvSpPr>
              <p:nvPr/>
            </p:nvSpPr>
            <p:spPr bwMode="auto">
              <a:xfrm>
                <a:off x="2165" y="3151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4" name="Line 32"/>
              <p:cNvSpPr>
                <a:spLocks noChangeShapeType="1"/>
              </p:cNvSpPr>
              <p:nvPr/>
            </p:nvSpPr>
            <p:spPr bwMode="auto">
              <a:xfrm>
                <a:off x="1486" y="2218"/>
                <a:ext cx="0" cy="2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5" name="Line 33"/>
              <p:cNvSpPr>
                <a:spLocks noChangeShapeType="1"/>
              </p:cNvSpPr>
              <p:nvPr/>
            </p:nvSpPr>
            <p:spPr bwMode="auto">
              <a:xfrm>
                <a:off x="1486" y="2540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6" name="Line 34"/>
              <p:cNvSpPr>
                <a:spLocks noChangeShapeType="1"/>
              </p:cNvSpPr>
              <p:nvPr/>
            </p:nvSpPr>
            <p:spPr bwMode="auto">
              <a:xfrm>
                <a:off x="1486" y="2607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7" name="Line 35"/>
              <p:cNvSpPr>
                <a:spLocks noChangeShapeType="1"/>
              </p:cNvSpPr>
              <p:nvPr/>
            </p:nvSpPr>
            <p:spPr bwMode="auto">
              <a:xfrm>
                <a:off x="1486" y="2946"/>
                <a:ext cx="0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8" name="Line 36"/>
              <p:cNvSpPr>
                <a:spLocks noChangeShapeType="1"/>
              </p:cNvSpPr>
              <p:nvPr/>
            </p:nvSpPr>
            <p:spPr bwMode="auto">
              <a:xfrm>
                <a:off x="1486" y="3013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79" name="Line 37"/>
              <p:cNvSpPr>
                <a:spLocks noChangeShapeType="1"/>
              </p:cNvSpPr>
              <p:nvPr/>
            </p:nvSpPr>
            <p:spPr bwMode="auto">
              <a:xfrm>
                <a:off x="1486" y="3353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0" name="Line 38"/>
              <p:cNvSpPr>
                <a:spLocks noChangeShapeType="1"/>
              </p:cNvSpPr>
              <p:nvPr/>
            </p:nvSpPr>
            <p:spPr bwMode="auto">
              <a:xfrm>
                <a:off x="1486" y="3419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1" name="Line 39"/>
              <p:cNvSpPr>
                <a:spLocks noChangeShapeType="1"/>
              </p:cNvSpPr>
              <p:nvPr/>
            </p:nvSpPr>
            <p:spPr bwMode="auto">
              <a:xfrm>
                <a:off x="1486" y="375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2" name="Freeform 40"/>
              <p:cNvSpPr>
                <a:spLocks/>
              </p:cNvSpPr>
              <p:nvPr/>
            </p:nvSpPr>
            <p:spPr bwMode="auto">
              <a:xfrm>
                <a:off x="1863" y="2396"/>
                <a:ext cx="466" cy="1512"/>
              </a:xfrm>
              <a:custGeom>
                <a:avLst/>
                <a:gdLst>
                  <a:gd name="T0" fmla="*/ 1 w 1134"/>
                  <a:gd name="T1" fmla="*/ 104 h 3676"/>
                  <a:gd name="T2" fmla="*/ 4 w 1134"/>
                  <a:gd name="T3" fmla="*/ 103 h 3676"/>
                  <a:gd name="T4" fmla="*/ 6 w 1134"/>
                  <a:gd name="T5" fmla="*/ 102 h 3676"/>
                  <a:gd name="T6" fmla="*/ 9 w 1134"/>
                  <a:gd name="T7" fmla="*/ 100 h 3676"/>
                  <a:gd name="T8" fmla="*/ 11 w 1134"/>
                  <a:gd name="T9" fmla="*/ 98 h 3676"/>
                  <a:gd name="T10" fmla="*/ 13 w 1134"/>
                  <a:gd name="T11" fmla="*/ 96 h 3676"/>
                  <a:gd name="T12" fmla="*/ 15 w 1134"/>
                  <a:gd name="T13" fmla="*/ 95 h 3676"/>
                  <a:gd name="T14" fmla="*/ 17 w 1134"/>
                  <a:gd name="T15" fmla="*/ 93 h 3676"/>
                  <a:gd name="T16" fmla="*/ 19 w 1134"/>
                  <a:gd name="T17" fmla="*/ 90 h 3676"/>
                  <a:gd name="T18" fmla="*/ 21 w 1134"/>
                  <a:gd name="T19" fmla="*/ 88 h 3676"/>
                  <a:gd name="T20" fmla="*/ 22 w 1134"/>
                  <a:gd name="T21" fmla="*/ 86 h 3676"/>
                  <a:gd name="T22" fmla="*/ 24 w 1134"/>
                  <a:gd name="T23" fmla="*/ 83 h 3676"/>
                  <a:gd name="T24" fmla="*/ 25 w 1134"/>
                  <a:gd name="T25" fmla="*/ 81 h 3676"/>
                  <a:gd name="T26" fmla="*/ 26 w 1134"/>
                  <a:gd name="T27" fmla="*/ 79 h 3676"/>
                  <a:gd name="T28" fmla="*/ 28 w 1134"/>
                  <a:gd name="T29" fmla="*/ 76 h 3676"/>
                  <a:gd name="T30" fmla="*/ 28 w 1134"/>
                  <a:gd name="T31" fmla="*/ 74 h 3676"/>
                  <a:gd name="T32" fmla="*/ 30 w 1134"/>
                  <a:gd name="T33" fmla="*/ 71 h 3676"/>
                  <a:gd name="T34" fmla="*/ 30 w 1134"/>
                  <a:gd name="T35" fmla="*/ 68 h 3676"/>
                  <a:gd name="T36" fmla="*/ 31 w 1134"/>
                  <a:gd name="T37" fmla="*/ 65 h 3676"/>
                  <a:gd name="T38" fmla="*/ 32 w 1134"/>
                  <a:gd name="T39" fmla="*/ 63 h 3676"/>
                  <a:gd name="T40" fmla="*/ 32 w 1134"/>
                  <a:gd name="T41" fmla="*/ 60 h 3676"/>
                  <a:gd name="T42" fmla="*/ 32 w 1134"/>
                  <a:gd name="T43" fmla="*/ 57 h 3676"/>
                  <a:gd name="T44" fmla="*/ 32 w 1134"/>
                  <a:gd name="T45" fmla="*/ 54 h 3676"/>
                  <a:gd name="T46" fmla="*/ 32 w 1134"/>
                  <a:gd name="T47" fmla="*/ 51 h 3676"/>
                  <a:gd name="T48" fmla="*/ 32 w 1134"/>
                  <a:gd name="T49" fmla="*/ 49 h 3676"/>
                  <a:gd name="T50" fmla="*/ 32 w 1134"/>
                  <a:gd name="T51" fmla="*/ 46 h 3676"/>
                  <a:gd name="T52" fmla="*/ 32 w 1134"/>
                  <a:gd name="T53" fmla="*/ 43 h 3676"/>
                  <a:gd name="T54" fmla="*/ 31 w 1134"/>
                  <a:gd name="T55" fmla="*/ 40 h 3676"/>
                  <a:gd name="T56" fmla="*/ 30 w 1134"/>
                  <a:gd name="T57" fmla="*/ 37 h 3676"/>
                  <a:gd name="T58" fmla="*/ 30 w 1134"/>
                  <a:gd name="T59" fmla="*/ 35 h 3676"/>
                  <a:gd name="T60" fmla="*/ 28 w 1134"/>
                  <a:gd name="T61" fmla="*/ 32 h 3676"/>
                  <a:gd name="T62" fmla="*/ 28 w 1134"/>
                  <a:gd name="T63" fmla="*/ 29 h 3676"/>
                  <a:gd name="T64" fmla="*/ 26 w 1134"/>
                  <a:gd name="T65" fmla="*/ 27 h 3676"/>
                  <a:gd name="T66" fmla="*/ 25 w 1134"/>
                  <a:gd name="T67" fmla="*/ 24 h 3676"/>
                  <a:gd name="T68" fmla="*/ 24 w 1134"/>
                  <a:gd name="T69" fmla="*/ 22 h 3676"/>
                  <a:gd name="T70" fmla="*/ 22 w 1134"/>
                  <a:gd name="T71" fmla="*/ 19 h 3676"/>
                  <a:gd name="T72" fmla="*/ 21 w 1134"/>
                  <a:gd name="T73" fmla="*/ 17 h 3676"/>
                  <a:gd name="T74" fmla="*/ 19 w 1134"/>
                  <a:gd name="T75" fmla="*/ 15 h 3676"/>
                  <a:gd name="T76" fmla="*/ 17 w 1134"/>
                  <a:gd name="T77" fmla="*/ 13 h 3676"/>
                  <a:gd name="T78" fmla="*/ 15 w 1134"/>
                  <a:gd name="T79" fmla="*/ 11 h 3676"/>
                  <a:gd name="T80" fmla="*/ 13 w 1134"/>
                  <a:gd name="T81" fmla="*/ 9 h 3676"/>
                  <a:gd name="T82" fmla="*/ 11 w 1134"/>
                  <a:gd name="T83" fmla="*/ 7 h 3676"/>
                  <a:gd name="T84" fmla="*/ 9 w 1134"/>
                  <a:gd name="T85" fmla="*/ 5 h 3676"/>
                  <a:gd name="T86" fmla="*/ 6 w 1134"/>
                  <a:gd name="T87" fmla="*/ 4 h 3676"/>
                  <a:gd name="T88" fmla="*/ 4 w 1134"/>
                  <a:gd name="T89" fmla="*/ 2 h 3676"/>
                  <a:gd name="T90" fmla="*/ 1 w 1134"/>
                  <a:gd name="T91" fmla="*/ 1 h 36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34" h="3676">
                    <a:moveTo>
                      <a:pt x="0" y="3676"/>
                    </a:moveTo>
                    <a:lnTo>
                      <a:pt x="45" y="3653"/>
                    </a:lnTo>
                    <a:lnTo>
                      <a:pt x="88" y="3629"/>
                    </a:lnTo>
                    <a:lnTo>
                      <a:pt x="131" y="3604"/>
                    </a:lnTo>
                    <a:lnTo>
                      <a:pt x="173" y="3578"/>
                    </a:lnTo>
                    <a:lnTo>
                      <a:pt x="215" y="3552"/>
                    </a:lnTo>
                    <a:lnTo>
                      <a:pt x="256" y="3524"/>
                    </a:lnTo>
                    <a:lnTo>
                      <a:pt x="295" y="3495"/>
                    </a:lnTo>
                    <a:lnTo>
                      <a:pt x="335" y="3466"/>
                    </a:lnTo>
                    <a:lnTo>
                      <a:pt x="374" y="3435"/>
                    </a:lnTo>
                    <a:lnTo>
                      <a:pt x="411" y="3403"/>
                    </a:lnTo>
                    <a:lnTo>
                      <a:pt x="449" y="3370"/>
                    </a:lnTo>
                    <a:lnTo>
                      <a:pt x="485" y="3338"/>
                    </a:lnTo>
                    <a:lnTo>
                      <a:pt x="521" y="3303"/>
                    </a:lnTo>
                    <a:lnTo>
                      <a:pt x="555" y="3268"/>
                    </a:lnTo>
                    <a:lnTo>
                      <a:pt x="589" y="3232"/>
                    </a:lnTo>
                    <a:lnTo>
                      <a:pt x="622" y="3196"/>
                    </a:lnTo>
                    <a:lnTo>
                      <a:pt x="655" y="3158"/>
                    </a:lnTo>
                    <a:lnTo>
                      <a:pt x="686" y="3120"/>
                    </a:lnTo>
                    <a:lnTo>
                      <a:pt x="717" y="3081"/>
                    </a:lnTo>
                    <a:lnTo>
                      <a:pt x="746" y="3041"/>
                    </a:lnTo>
                    <a:lnTo>
                      <a:pt x="774" y="3000"/>
                    </a:lnTo>
                    <a:lnTo>
                      <a:pt x="802" y="2960"/>
                    </a:lnTo>
                    <a:lnTo>
                      <a:pt x="828" y="2918"/>
                    </a:lnTo>
                    <a:lnTo>
                      <a:pt x="854" y="2876"/>
                    </a:lnTo>
                    <a:lnTo>
                      <a:pt x="878" y="2832"/>
                    </a:lnTo>
                    <a:lnTo>
                      <a:pt x="902" y="2788"/>
                    </a:lnTo>
                    <a:lnTo>
                      <a:pt x="924" y="2745"/>
                    </a:lnTo>
                    <a:lnTo>
                      <a:pt x="945" y="2700"/>
                    </a:lnTo>
                    <a:lnTo>
                      <a:pt x="965" y="2655"/>
                    </a:lnTo>
                    <a:lnTo>
                      <a:pt x="984" y="2609"/>
                    </a:lnTo>
                    <a:lnTo>
                      <a:pt x="1003" y="2563"/>
                    </a:lnTo>
                    <a:lnTo>
                      <a:pt x="1020" y="2517"/>
                    </a:lnTo>
                    <a:lnTo>
                      <a:pt x="1035" y="2470"/>
                    </a:lnTo>
                    <a:lnTo>
                      <a:pt x="1049" y="2423"/>
                    </a:lnTo>
                    <a:lnTo>
                      <a:pt x="1063" y="2375"/>
                    </a:lnTo>
                    <a:lnTo>
                      <a:pt x="1075" y="2327"/>
                    </a:lnTo>
                    <a:lnTo>
                      <a:pt x="1087" y="2280"/>
                    </a:lnTo>
                    <a:lnTo>
                      <a:pt x="1097" y="2231"/>
                    </a:lnTo>
                    <a:lnTo>
                      <a:pt x="1106" y="2182"/>
                    </a:lnTo>
                    <a:lnTo>
                      <a:pt x="1113" y="2133"/>
                    </a:lnTo>
                    <a:lnTo>
                      <a:pt x="1119" y="2084"/>
                    </a:lnTo>
                    <a:lnTo>
                      <a:pt x="1125" y="2036"/>
                    </a:lnTo>
                    <a:lnTo>
                      <a:pt x="1130" y="1986"/>
                    </a:lnTo>
                    <a:lnTo>
                      <a:pt x="1132" y="1937"/>
                    </a:lnTo>
                    <a:lnTo>
                      <a:pt x="1134" y="1887"/>
                    </a:lnTo>
                    <a:lnTo>
                      <a:pt x="1134" y="1838"/>
                    </a:lnTo>
                    <a:lnTo>
                      <a:pt x="1134" y="1788"/>
                    </a:lnTo>
                    <a:lnTo>
                      <a:pt x="1132" y="1739"/>
                    </a:lnTo>
                    <a:lnTo>
                      <a:pt x="1130" y="1689"/>
                    </a:lnTo>
                    <a:lnTo>
                      <a:pt x="1125" y="1641"/>
                    </a:lnTo>
                    <a:lnTo>
                      <a:pt x="1119" y="1592"/>
                    </a:lnTo>
                    <a:lnTo>
                      <a:pt x="1113" y="1542"/>
                    </a:lnTo>
                    <a:lnTo>
                      <a:pt x="1106" y="1493"/>
                    </a:lnTo>
                    <a:lnTo>
                      <a:pt x="1097" y="1445"/>
                    </a:lnTo>
                    <a:lnTo>
                      <a:pt x="1087" y="1396"/>
                    </a:lnTo>
                    <a:lnTo>
                      <a:pt x="1075" y="1349"/>
                    </a:lnTo>
                    <a:lnTo>
                      <a:pt x="1063" y="1300"/>
                    </a:lnTo>
                    <a:lnTo>
                      <a:pt x="1049" y="1252"/>
                    </a:lnTo>
                    <a:lnTo>
                      <a:pt x="1035" y="1206"/>
                    </a:lnTo>
                    <a:lnTo>
                      <a:pt x="1020" y="1159"/>
                    </a:lnTo>
                    <a:lnTo>
                      <a:pt x="1003" y="1113"/>
                    </a:lnTo>
                    <a:lnTo>
                      <a:pt x="984" y="1066"/>
                    </a:lnTo>
                    <a:lnTo>
                      <a:pt x="965" y="1021"/>
                    </a:lnTo>
                    <a:lnTo>
                      <a:pt x="945" y="975"/>
                    </a:lnTo>
                    <a:lnTo>
                      <a:pt x="924" y="931"/>
                    </a:lnTo>
                    <a:lnTo>
                      <a:pt x="902" y="887"/>
                    </a:lnTo>
                    <a:lnTo>
                      <a:pt x="878" y="844"/>
                    </a:lnTo>
                    <a:lnTo>
                      <a:pt x="854" y="801"/>
                    </a:lnTo>
                    <a:lnTo>
                      <a:pt x="828" y="759"/>
                    </a:lnTo>
                    <a:lnTo>
                      <a:pt x="802" y="717"/>
                    </a:lnTo>
                    <a:lnTo>
                      <a:pt x="774" y="676"/>
                    </a:lnTo>
                    <a:lnTo>
                      <a:pt x="746" y="635"/>
                    </a:lnTo>
                    <a:lnTo>
                      <a:pt x="717" y="595"/>
                    </a:lnTo>
                    <a:lnTo>
                      <a:pt x="686" y="556"/>
                    </a:lnTo>
                    <a:lnTo>
                      <a:pt x="655" y="518"/>
                    </a:lnTo>
                    <a:lnTo>
                      <a:pt x="622" y="480"/>
                    </a:lnTo>
                    <a:lnTo>
                      <a:pt x="589" y="443"/>
                    </a:lnTo>
                    <a:lnTo>
                      <a:pt x="555" y="408"/>
                    </a:lnTo>
                    <a:lnTo>
                      <a:pt x="521" y="373"/>
                    </a:lnTo>
                    <a:lnTo>
                      <a:pt x="485" y="339"/>
                    </a:lnTo>
                    <a:lnTo>
                      <a:pt x="449" y="304"/>
                    </a:lnTo>
                    <a:lnTo>
                      <a:pt x="411" y="273"/>
                    </a:lnTo>
                    <a:lnTo>
                      <a:pt x="374" y="241"/>
                    </a:lnTo>
                    <a:lnTo>
                      <a:pt x="335" y="210"/>
                    </a:lnTo>
                    <a:lnTo>
                      <a:pt x="295" y="181"/>
                    </a:lnTo>
                    <a:lnTo>
                      <a:pt x="256" y="151"/>
                    </a:lnTo>
                    <a:lnTo>
                      <a:pt x="215" y="124"/>
                    </a:lnTo>
                    <a:lnTo>
                      <a:pt x="173" y="97"/>
                    </a:lnTo>
                    <a:lnTo>
                      <a:pt x="131" y="72"/>
                    </a:lnTo>
                    <a:lnTo>
                      <a:pt x="88" y="47"/>
                    </a:lnTo>
                    <a:lnTo>
                      <a:pt x="45" y="2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3" name="Line 41"/>
              <p:cNvSpPr>
                <a:spLocks noChangeShapeType="1"/>
              </p:cNvSpPr>
              <p:nvPr/>
            </p:nvSpPr>
            <p:spPr bwMode="auto">
              <a:xfrm>
                <a:off x="2637" y="1175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4" name="Line 42"/>
              <p:cNvSpPr>
                <a:spLocks noChangeShapeType="1"/>
              </p:cNvSpPr>
              <p:nvPr/>
            </p:nvSpPr>
            <p:spPr bwMode="auto">
              <a:xfrm>
                <a:off x="2997" y="1175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5" name="Line 43"/>
              <p:cNvSpPr>
                <a:spLocks noChangeShapeType="1"/>
              </p:cNvSpPr>
              <p:nvPr/>
            </p:nvSpPr>
            <p:spPr bwMode="auto">
              <a:xfrm>
                <a:off x="3064" y="1175"/>
                <a:ext cx="3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6" name="Line 44"/>
              <p:cNvSpPr>
                <a:spLocks noChangeShapeType="1"/>
              </p:cNvSpPr>
              <p:nvPr/>
            </p:nvSpPr>
            <p:spPr bwMode="auto">
              <a:xfrm>
                <a:off x="3403" y="1175"/>
                <a:ext cx="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7" name="Line 45"/>
              <p:cNvSpPr>
                <a:spLocks noChangeShapeType="1"/>
              </p:cNvSpPr>
              <p:nvPr/>
            </p:nvSpPr>
            <p:spPr bwMode="auto">
              <a:xfrm>
                <a:off x="3470" y="1175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8" name="Line 46"/>
              <p:cNvSpPr>
                <a:spLocks noChangeShapeType="1"/>
              </p:cNvSpPr>
              <p:nvPr/>
            </p:nvSpPr>
            <p:spPr bwMode="auto">
              <a:xfrm>
                <a:off x="3806" y="1175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89" name="Line 47"/>
              <p:cNvSpPr>
                <a:spLocks noChangeShapeType="1"/>
              </p:cNvSpPr>
              <p:nvPr/>
            </p:nvSpPr>
            <p:spPr bwMode="auto">
              <a:xfrm>
                <a:off x="3876" y="1175"/>
                <a:ext cx="29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0" name="Line 48"/>
              <p:cNvSpPr>
                <a:spLocks noChangeShapeType="1"/>
              </p:cNvSpPr>
              <p:nvPr/>
            </p:nvSpPr>
            <p:spPr bwMode="auto">
              <a:xfrm>
                <a:off x="4212" y="1175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1" name="Line 49"/>
              <p:cNvSpPr>
                <a:spLocks noChangeShapeType="1"/>
              </p:cNvSpPr>
              <p:nvPr/>
            </p:nvSpPr>
            <p:spPr bwMode="auto">
              <a:xfrm>
                <a:off x="4282" y="1175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2" name="Line 50"/>
              <p:cNvSpPr>
                <a:spLocks noChangeShapeType="1"/>
              </p:cNvSpPr>
              <p:nvPr/>
            </p:nvSpPr>
            <p:spPr bwMode="auto">
              <a:xfrm>
                <a:off x="3599" y="242"/>
                <a:ext cx="0" cy="2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3" name="Line 51"/>
              <p:cNvSpPr>
                <a:spLocks noChangeShapeType="1"/>
              </p:cNvSpPr>
              <p:nvPr/>
            </p:nvSpPr>
            <p:spPr bwMode="auto">
              <a:xfrm>
                <a:off x="3599" y="562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4" name="Line 52"/>
              <p:cNvSpPr>
                <a:spLocks noChangeShapeType="1"/>
              </p:cNvSpPr>
              <p:nvPr/>
            </p:nvSpPr>
            <p:spPr bwMode="auto">
              <a:xfrm>
                <a:off x="3599" y="631"/>
                <a:ext cx="0" cy="2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5" name="Line 53"/>
              <p:cNvSpPr>
                <a:spLocks noChangeShapeType="1"/>
              </p:cNvSpPr>
              <p:nvPr/>
            </p:nvSpPr>
            <p:spPr bwMode="auto">
              <a:xfrm>
                <a:off x="3599" y="968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6" name="Line 54"/>
              <p:cNvSpPr>
                <a:spLocks noChangeShapeType="1"/>
              </p:cNvSpPr>
              <p:nvPr/>
            </p:nvSpPr>
            <p:spPr bwMode="auto">
              <a:xfrm>
                <a:off x="3599" y="1037"/>
                <a:ext cx="0" cy="2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7" name="Line 55"/>
              <p:cNvSpPr>
                <a:spLocks noChangeShapeType="1"/>
              </p:cNvSpPr>
              <p:nvPr/>
            </p:nvSpPr>
            <p:spPr bwMode="auto">
              <a:xfrm>
                <a:off x="3599" y="1374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8" name="Line 56"/>
              <p:cNvSpPr>
                <a:spLocks noChangeShapeType="1"/>
              </p:cNvSpPr>
              <p:nvPr/>
            </p:nvSpPr>
            <p:spPr bwMode="auto">
              <a:xfrm>
                <a:off x="3599" y="1443"/>
                <a:ext cx="0" cy="3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499" name="Line 57"/>
              <p:cNvSpPr>
                <a:spLocks noChangeShapeType="1"/>
              </p:cNvSpPr>
              <p:nvPr/>
            </p:nvSpPr>
            <p:spPr bwMode="auto">
              <a:xfrm>
                <a:off x="3599" y="1780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0" name="Line 58"/>
              <p:cNvSpPr>
                <a:spLocks noChangeShapeType="1"/>
              </p:cNvSpPr>
              <p:nvPr/>
            </p:nvSpPr>
            <p:spPr bwMode="auto">
              <a:xfrm>
                <a:off x="3599" y="1849"/>
                <a:ext cx="0" cy="2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1" name="Freeform 59"/>
              <p:cNvSpPr>
                <a:spLocks/>
              </p:cNvSpPr>
              <p:nvPr/>
            </p:nvSpPr>
            <p:spPr bwMode="auto">
              <a:xfrm>
                <a:off x="639" y="328"/>
                <a:ext cx="1690" cy="1694"/>
              </a:xfrm>
              <a:custGeom>
                <a:avLst/>
                <a:gdLst>
                  <a:gd name="T0" fmla="*/ 118 w 4107"/>
                  <a:gd name="T1" fmla="*/ 54 h 4112"/>
                  <a:gd name="T2" fmla="*/ 116 w 4107"/>
                  <a:gd name="T3" fmla="*/ 47 h 4112"/>
                  <a:gd name="T4" fmla="*/ 114 w 4107"/>
                  <a:gd name="T5" fmla="*/ 40 h 4112"/>
                  <a:gd name="T6" fmla="*/ 112 w 4107"/>
                  <a:gd name="T7" fmla="*/ 33 h 4112"/>
                  <a:gd name="T8" fmla="*/ 108 w 4107"/>
                  <a:gd name="T9" fmla="*/ 27 h 4112"/>
                  <a:gd name="T10" fmla="*/ 104 w 4107"/>
                  <a:gd name="T11" fmla="*/ 21 h 4112"/>
                  <a:gd name="T12" fmla="*/ 99 w 4107"/>
                  <a:gd name="T13" fmla="*/ 16 h 4112"/>
                  <a:gd name="T14" fmla="*/ 93 w 4107"/>
                  <a:gd name="T15" fmla="*/ 12 h 4112"/>
                  <a:gd name="T16" fmla="*/ 88 w 4107"/>
                  <a:gd name="T17" fmla="*/ 7 h 4112"/>
                  <a:gd name="T18" fmla="*/ 81 w 4107"/>
                  <a:gd name="T19" fmla="*/ 5 h 4112"/>
                  <a:gd name="T20" fmla="*/ 74 w 4107"/>
                  <a:gd name="T21" fmla="*/ 2 h 4112"/>
                  <a:gd name="T22" fmla="*/ 67 w 4107"/>
                  <a:gd name="T23" fmla="*/ 1 h 4112"/>
                  <a:gd name="T24" fmla="*/ 60 w 4107"/>
                  <a:gd name="T25" fmla="*/ 0 h 4112"/>
                  <a:gd name="T26" fmla="*/ 53 w 4107"/>
                  <a:gd name="T27" fmla="*/ 0 h 4112"/>
                  <a:gd name="T28" fmla="*/ 46 w 4107"/>
                  <a:gd name="T29" fmla="*/ 1 h 4112"/>
                  <a:gd name="T30" fmla="*/ 39 w 4107"/>
                  <a:gd name="T31" fmla="*/ 3 h 4112"/>
                  <a:gd name="T32" fmla="*/ 33 w 4107"/>
                  <a:gd name="T33" fmla="*/ 6 h 4112"/>
                  <a:gd name="T34" fmla="*/ 27 w 4107"/>
                  <a:gd name="T35" fmla="*/ 9 h 4112"/>
                  <a:gd name="T36" fmla="*/ 21 w 4107"/>
                  <a:gd name="T37" fmla="*/ 14 h 4112"/>
                  <a:gd name="T38" fmla="*/ 16 w 4107"/>
                  <a:gd name="T39" fmla="*/ 19 h 4112"/>
                  <a:gd name="T40" fmla="*/ 12 w 4107"/>
                  <a:gd name="T41" fmla="*/ 24 h 4112"/>
                  <a:gd name="T42" fmla="*/ 7 w 4107"/>
                  <a:gd name="T43" fmla="*/ 30 h 4112"/>
                  <a:gd name="T44" fmla="*/ 5 w 4107"/>
                  <a:gd name="T45" fmla="*/ 37 h 4112"/>
                  <a:gd name="T46" fmla="*/ 2 w 4107"/>
                  <a:gd name="T47" fmla="*/ 44 h 4112"/>
                  <a:gd name="T48" fmla="*/ 1 w 4107"/>
                  <a:gd name="T49" fmla="*/ 51 h 4112"/>
                  <a:gd name="T50" fmla="*/ 0 w 4107"/>
                  <a:gd name="T51" fmla="*/ 58 h 4112"/>
                  <a:gd name="T52" fmla="*/ 0 w 4107"/>
                  <a:gd name="T53" fmla="*/ 65 h 4112"/>
                  <a:gd name="T54" fmla="*/ 1 w 4107"/>
                  <a:gd name="T55" fmla="*/ 72 h 4112"/>
                  <a:gd name="T56" fmla="*/ 3 w 4107"/>
                  <a:gd name="T57" fmla="*/ 79 h 4112"/>
                  <a:gd name="T58" fmla="*/ 6 w 4107"/>
                  <a:gd name="T59" fmla="*/ 85 h 4112"/>
                  <a:gd name="T60" fmla="*/ 9 w 4107"/>
                  <a:gd name="T61" fmla="*/ 91 h 4112"/>
                  <a:gd name="T62" fmla="*/ 14 w 4107"/>
                  <a:gd name="T63" fmla="*/ 97 h 4112"/>
                  <a:gd name="T64" fmla="*/ 19 w 4107"/>
                  <a:gd name="T65" fmla="*/ 103 h 4112"/>
                  <a:gd name="T66" fmla="*/ 24 w 4107"/>
                  <a:gd name="T67" fmla="*/ 107 h 4112"/>
                  <a:gd name="T68" fmla="*/ 30 w 4107"/>
                  <a:gd name="T69" fmla="*/ 111 h 4112"/>
                  <a:gd name="T70" fmla="*/ 37 w 4107"/>
                  <a:gd name="T71" fmla="*/ 114 h 4112"/>
                  <a:gd name="T72" fmla="*/ 43 w 4107"/>
                  <a:gd name="T73" fmla="*/ 117 h 4112"/>
                  <a:gd name="T74" fmla="*/ 51 w 4107"/>
                  <a:gd name="T75" fmla="*/ 118 h 4112"/>
                  <a:gd name="T76" fmla="*/ 57 w 4107"/>
                  <a:gd name="T77" fmla="*/ 119 h 4112"/>
                  <a:gd name="T78" fmla="*/ 65 w 4107"/>
                  <a:gd name="T79" fmla="*/ 118 h 4112"/>
                  <a:gd name="T80" fmla="*/ 72 w 4107"/>
                  <a:gd name="T81" fmla="*/ 117 h 4112"/>
                  <a:gd name="T82" fmla="*/ 79 w 4107"/>
                  <a:gd name="T83" fmla="*/ 115 h 4112"/>
                  <a:gd name="T84" fmla="*/ 85 w 4107"/>
                  <a:gd name="T85" fmla="*/ 112 h 4112"/>
                  <a:gd name="T86" fmla="*/ 91 w 4107"/>
                  <a:gd name="T87" fmla="*/ 109 h 4112"/>
                  <a:gd name="T88" fmla="*/ 97 w 4107"/>
                  <a:gd name="T89" fmla="*/ 104 h 4112"/>
                  <a:gd name="T90" fmla="*/ 102 w 4107"/>
                  <a:gd name="T91" fmla="*/ 100 h 4112"/>
                  <a:gd name="T92" fmla="*/ 107 w 4107"/>
                  <a:gd name="T93" fmla="*/ 94 h 4112"/>
                  <a:gd name="T94" fmla="*/ 110 w 4107"/>
                  <a:gd name="T95" fmla="*/ 88 h 4112"/>
                  <a:gd name="T96" fmla="*/ 114 w 4107"/>
                  <a:gd name="T97" fmla="*/ 82 h 4112"/>
                  <a:gd name="T98" fmla="*/ 116 w 4107"/>
                  <a:gd name="T99" fmla="*/ 75 h 4112"/>
                  <a:gd name="T100" fmla="*/ 117 w 4107"/>
                  <a:gd name="T101" fmla="*/ 68 h 4112"/>
                  <a:gd name="T102" fmla="*/ 118 w 4107"/>
                  <a:gd name="T103" fmla="*/ 61 h 41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4107" h="4112">
                    <a:moveTo>
                      <a:pt x="4107" y="2056"/>
                    </a:moveTo>
                    <a:lnTo>
                      <a:pt x="4107" y="2006"/>
                    </a:lnTo>
                    <a:lnTo>
                      <a:pt x="4105" y="1956"/>
                    </a:lnTo>
                    <a:lnTo>
                      <a:pt x="4102" y="1907"/>
                    </a:lnTo>
                    <a:lnTo>
                      <a:pt x="4098" y="1857"/>
                    </a:lnTo>
                    <a:lnTo>
                      <a:pt x="4092" y="1809"/>
                    </a:lnTo>
                    <a:lnTo>
                      <a:pt x="4086" y="1759"/>
                    </a:lnTo>
                    <a:lnTo>
                      <a:pt x="4078" y="1710"/>
                    </a:lnTo>
                    <a:lnTo>
                      <a:pt x="4070" y="1661"/>
                    </a:lnTo>
                    <a:lnTo>
                      <a:pt x="4060" y="1612"/>
                    </a:lnTo>
                    <a:lnTo>
                      <a:pt x="4048" y="1564"/>
                    </a:lnTo>
                    <a:lnTo>
                      <a:pt x="4036" y="1516"/>
                    </a:lnTo>
                    <a:lnTo>
                      <a:pt x="4022" y="1468"/>
                    </a:lnTo>
                    <a:lnTo>
                      <a:pt x="4007" y="1420"/>
                    </a:lnTo>
                    <a:lnTo>
                      <a:pt x="3991" y="1374"/>
                    </a:lnTo>
                    <a:lnTo>
                      <a:pt x="3974" y="1327"/>
                    </a:lnTo>
                    <a:lnTo>
                      <a:pt x="3956" y="1281"/>
                    </a:lnTo>
                    <a:lnTo>
                      <a:pt x="3937" y="1235"/>
                    </a:lnTo>
                    <a:lnTo>
                      <a:pt x="3917" y="1190"/>
                    </a:lnTo>
                    <a:lnTo>
                      <a:pt x="3895" y="1146"/>
                    </a:lnTo>
                    <a:lnTo>
                      <a:pt x="3872" y="1101"/>
                    </a:lnTo>
                    <a:lnTo>
                      <a:pt x="3848" y="1057"/>
                    </a:lnTo>
                    <a:lnTo>
                      <a:pt x="3825" y="1014"/>
                    </a:lnTo>
                    <a:lnTo>
                      <a:pt x="3798" y="972"/>
                    </a:lnTo>
                    <a:lnTo>
                      <a:pt x="3771" y="930"/>
                    </a:lnTo>
                    <a:lnTo>
                      <a:pt x="3744" y="888"/>
                    </a:lnTo>
                    <a:lnTo>
                      <a:pt x="3716" y="848"/>
                    </a:lnTo>
                    <a:lnTo>
                      <a:pt x="3686" y="808"/>
                    </a:lnTo>
                    <a:lnTo>
                      <a:pt x="3655" y="769"/>
                    </a:lnTo>
                    <a:lnTo>
                      <a:pt x="3624" y="730"/>
                    </a:lnTo>
                    <a:lnTo>
                      <a:pt x="3591" y="693"/>
                    </a:lnTo>
                    <a:lnTo>
                      <a:pt x="3558" y="656"/>
                    </a:lnTo>
                    <a:lnTo>
                      <a:pt x="3524" y="620"/>
                    </a:lnTo>
                    <a:lnTo>
                      <a:pt x="3489" y="585"/>
                    </a:lnTo>
                    <a:lnTo>
                      <a:pt x="3452" y="551"/>
                    </a:lnTo>
                    <a:lnTo>
                      <a:pt x="3416" y="518"/>
                    </a:lnTo>
                    <a:lnTo>
                      <a:pt x="3378" y="485"/>
                    </a:lnTo>
                    <a:lnTo>
                      <a:pt x="3340" y="453"/>
                    </a:lnTo>
                    <a:lnTo>
                      <a:pt x="3301" y="423"/>
                    </a:lnTo>
                    <a:lnTo>
                      <a:pt x="3260" y="393"/>
                    </a:lnTo>
                    <a:lnTo>
                      <a:pt x="3221" y="365"/>
                    </a:lnTo>
                    <a:lnTo>
                      <a:pt x="3180" y="336"/>
                    </a:lnTo>
                    <a:lnTo>
                      <a:pt x="3138" y="310"/>
                    </a:lnTo>
                    <a:lnTo>
                      <a:pt x="3095" y="284"/>
                    </a:lnTo>
                    <a:lnTo>
                      <a:pt x="3052" y="260"/>
                    </a:lnTo>
                    <a:lnTo>
                      <a:pt x="3008" y="236"/>
                    </a:lnTo>
                    <a:lnTo>
                      <a:pt x="2964" y="214"/>
                    </a:lnTo>
                    <a:lnTo>
                      <a:pt x="2919" y="192"/>
                    </a:lnTo>
                    <a:lnTo>
                      <a:pt x="2874" y="172"/>
                    </a:lnTo>
                    <a:lnTo>
                      <a:pt x="2828" y="152"/>
                    </a:lnTo>
                    <a:lnTo>
                      <a:pt x="2783" y="134"/>
                    </a:lnTo>
                    <a:lnTo>
                      <a:pt x="2736" y="117"/>
                    </a:lnTo>
                    <a:lnTo>
                      <a:pt x="2688" y="101"/>
                    </a:lnTo>
                    <a:lnTo>
                      <a:pt x="2641" y="87"/>
                    </a:lnTo>
                    <a:lnTo>
                      <a:pt x="2593" y="73"/>
                    </a:lnTo>
                    <a:lnTo>
                      <a:pt x="2545" y="60"/>
                    </a:lnTo>
                    <a:lnTo>
                      <a:pt x="2496" y="49"/>
                    </a:lnTo>
                    <a:lnTo>
                      <a:pt x="2449" y="39"/>
                    </a:lnTo>
                    <a:lnTo>
                      <a:pt x="2400" y="30"/>
                    </a:lnTo>
                    <a:lnTo>
                      <a:pt x="2351" y="22"/>
                    </a:lnTo>
                    <a:lnTo>
                      <a:pt x="2301" y="16"/>
                    </a:lnTo>
                    <a:lnTo>
                      <a:pt x="2252" y="10"/>
                    </a:lnTo>
                    <a:lnTo>
                      <a:pt x="2202" y="6"/>
                    </a:lnTo>
                    <a:lnTo>
                      <a:pt x="2154" y="4"/>
                    </a:lnTo>
                    <a:lnTo>
                      <a:pt x="2104" y="1"/>
                    </a:lnTo>
                    <a:lnTo>
                      <a:pt x="2054" y="0"/>
                    </a:lnTo>
                    <a:lnTo>
                      <a:pt x="2004" y="1"/>
                    </a:lnTo>
                    <a:lnTo>
                      <a:pt x="1955" y="4"/>
                    </a:lnTo>
                    <a:lnTo>
                      <a:pt x="1905" y="6"/>
                    </a:lnTo>
                    <a:lnTo>
                      <a:pt x="1856" y="10"/>
                    </a:lnTo>
                    <a:lnTo>
                      <a:pt x="1806" y="16"/>
                    </a:lnTo>
                    <a:lnTo>
                      <a:pt x="1758" y="22"/>
                    </a:lnTo>
                    <a:lnTo>
                      <a:pt x="1709" y="30"/>
                    </a:lnTo>
                    <a:lnTo>
                      <a:pt x="1660" y="39"/>
                    </a:lnTo>
                    <a:lnTo>
                      <a:pt x="1611" y="49"/>
                    </a:lnTo>
                    <a:lnTo>
                      <a:pt x="1562" y="60"/>
                    </a:lnTo>
                    <a:lnTo>
                      <a:pt x="1515" y="73"/>
                    </a:lnTo>
                    <a:lnTo>
                      <a:pt x="1467" y="87"/>
                    </a:lnTo>
                    <a:lnTo>
                      <a:pt x="1419" y="101"/>
                    </a:lnTo>
                    <a:lnTo>
                      <a:pt x="1373" y="117"/>
                    </a:lnTo>
                    <a:lnTo>
                      <a:pt x="1326" y="134"/>
                    </a:lnTo>
                    <a:lnTo>
                      <a:pt x="1280" y="152"/>
                    </a:lnTo>
                    <a:lnTo>
                      <a:pt x="1234" y="172"/>
                    </a:lnTo>
                    <a:lnTo>
                      <a:pt x="1189" y="192"/>
                    </a:lnTo>
                    <a:lnTo>
                      <a:pt x="1143" y="214"/>
                    </a:lnTo>
                    <a:lnTo>
                      <a:pt x="1099" y="236"/>
                    </a:lnTo>
                    <a:lnTo>
                      <a:pt x="1056" y="260"/>
                    </a:lnTo>
                    <a:lnTo>
                      <a:pt x="1013" y="284"/>
                    </a:lnTo>
                    <a:lnTo>
                      <a:pt x="971" y="310"/>
                    </a:lnTo>
                    <a:lnTo>
                      <a:pt x="929" y="336"/>
                    </a:lnTo>
                    <a:lnTo>
                      <a:pt x="887" y="365"/>
                    </a:lnTo>
                    <a:lnTo>
                      <a:pt x="847" y="393"/>
                    </a:lnTo>
                    <a:lnTo>
                      <a:pt x="807" y="423"/>
                    </a:lnTo>
                    <a:lnTo>
                      <a:pt x="768" y="453"/>
                    </a:lnTo>
                    <a:lnTo>
                      <a:pt x="730" y="485"/>
                    </a:lnTo>
                    <a:lnTo>
                      <a:pt x="692" y="518"/>
                    </a:lnTo>
                    <a:lnTo>
                      <a:pt x="655" y="551"/>
                    </a:lnTo>
                    <a:lnTo>
                      <a:pt x="619" y="585"/>
                    </a:lnTo>
                    <a:lnTo>
                      <a:pt x="585" y="620"/>
                    </a:lnTo>
                    <a:lnTo>
                      <a:pt x="550" y="656"/>
                    </a:lnTo>
                    <a:lnTo>
                      <a:pt x="517" y="693"/>
                    </a:lnTo>
                    <a:lnTo>
                      <a:pt x="484" y="730"/>
                    </a:lnTo>
                    <a:lnTo>
                      <a:pt x="453" y="769"/>
                    </a:lnTo>
                    <a:lnTo>
                      <a:pt x="423" y="808"/>
                    </a:lnTo>
                    <a:lnTo>
                      <a:pt x="393" y="848"/>
                    </a:lnTo>
                    <a:lnTo>
                      <a:pt x="364" y="888"/>
                    </a:lnTo>
                    <a:lnTo>
                      <a:pt x="336" y="930"/>
                    </a:lnTo>
                    <a:lnTo>
                      <a:pt x="309" y="972"/>
                    </a:lnTo>
                    <a:lnTo>
                      <a:pt x="284" y="1014"/>
                    </a:lnTo>
                    <a:lnTo>
                      <a:pt x="259" y="1057"/>
                    </a:lnTo>
                    <a:lnTo>
                      <a:pt x="235" y="1101"/>
                    </a:lnTo>
                    <a:lnTo>
                      <a:pt x="213" y="1146"/>
                    </a:lnTo>
                    <a:lnTo>
                      <a:pt x="191" y="1190"/>
                    </a:lnTo>
                    <a:lnTo>
                      <a:pt x="172" y="1235"/>
                    </a:lnTo>
                    <a:lnTo>
                      <a:pt x="152" y="1281"/>
                    </a:lnTo>
                    <a:lnTo>
                      <a:pt x="134" y="1327"/>
                    </a:lnTo>
                    <a:lnTo>
                      <a:pt x="117" y="1374"/>
                    </a:lnTo>
                    <a:lnTo>
                      <a:pt x="101" y="1420"/>
                    </a:lnTo>
                    <a:lnTo>
                      <a:pt x="87" y="1468"/>
                    </a:lnTo>
                    <a:lnTo>
                      <a:pt x="73" y="1516"/>
                    </a:lnTo>
                    <a:lnTo>
                      <a:pt x="60" y="1564"/>
                    </a:lnTo>
                    <a:lnTo>
                      <a:pt x="49" y="1612"/>
                    </a:lnTo>
                    <a:lnTo>
                      <a:pt x="39" y="1661"/>
                    </a:lnTo>
                    <a:lnTo>
                      <a:pt x="30" y="1710"/>
                    </a:lnTo>
                    <a:lnTo>
                      <a:pt x="22" y="1759"/>
                    </a:lnTo>
                    <a:lnTo>
                      <a:pt x="15" y="1809"/>
                    </a:lnTo>
                    <a:lnTo>
                      <a:pt x="9" y="1857"/>
                    </a:lnTo>
                    <a:lnTo>
                      <a:pt x="6" y="1907"/>
                    </a:lnTo>
                    <a:lnTo>
                      <a:pt x="3" y="1956"/>
                    </a:lnTo>
                    <a:lnTo>
                      <a:pt x="1" y="2006"/>
                    </a:lnTo>
                    <a:lnTo>
                      <a:pt x="0" y="2056"/>
                    </a:lnTo>
                    <a:lnTo>
                      <a:pt x="1" y="2106"/>
                    </a:lnTo>
                    <a:lnTo>
                      <a:pt x="3" y="2155"/>
                    </a:lnTo>
                    <a:lnTo>
                      <a:pt x="6" y="2205"/>
                    </a:lnTo>
                    <a:lnTo>
                      <a:pt x="9" y="2255"/>
                    </a:lnTo>
                    <a:lnTo>
                      <a:pt x="15" y="2303"/>
                    </a:lnTo>
                    <a:lnTo>
                      <a:pt x="22" y="2353"/>
                    </a:lnTo>
                    <a:lnTo>
                      <a:pt x="30" y="2402"/>
                    </a:lnTo>
                    <a:lnTo>
                      <a:pt x="39" y="2451"/>
                    </a:lnTo>
                    <a:lnTo>
                      <a:pt x="49" y="2500"/>
                    </a:lnTo>
                    <a:lnTo>
                      <a:pt x="60" y="2548"/>
                    </a:lnTo>
                    <a:lnTo>
                      <a:pt x="73" y="2596"/>
                    </a:lnTo>
                    <a:lnTo>
                      <a:pt x="87" y="2644"/>
                    </a:lnTo>
                    <a:lnTo>
                      <a:pt x="101" y="2691"/>
                    </a:lnTo>
                    <a:lnTo>
                      <a:pt x="117" y="2738"/>
                    </a:lnTo>
                    <a:lnTo>
                      <a:pt x="134" y="2785"/>
                    </a:lnTo>
                    <a:lnTo>
                      <a:pt x="152" y="2831"/>
                    </a:lnTo>
                    <a:lnTo>
                      <a:pt x="172" y="2877"/>
                    </a:lnTo>
                    <a:lnTo>
                      <a:pt x="191" y="2922"/>
                    </a:lnTo>
                    <a:lnTo>
                      <a:pt x="213" y="2966"/>
                    </a:lnTo>
                    <a:lnTo>
                      <a:pt x="235" y="3011"/>
                    </a:lnTo>
                    <a:lnTo>
                      <a:pt x="259" y="3055"/>
                    </a:lnTo>
                    <a:lnTo>
                      <a:pt x="284" y="3098"/>
                    </a:lnTo>
                    <a:lnTo>
                      <a:pt x="309" y="3140"/>
                    </a:lnTo>
                    <a:lnTo>
                      <a:pt x="336" y="3182"/>
                    </a:lnTo>
                    <a:lnTo>
                      <a:pt x="364" y="3223"/>
                    </a:lnTo>
                    <a:lnTo>
                      <a:pt x="393" y="3264"/>
                    </a:lnTo>
                    <a:lnTo>
                      <a:pt x="423" y="3304"/>
                    </a:lnTo>
                    <a:lnTo>
                      <a:pt x="453" y="3343"/>
                    </a:lnTo>
                    <a:lnTo>
                      <a:pt x="484" y="3381"/>
                    </a:lnTo>
                    <a:lnTo>
                      <a:pt x="517" y="3419"/>
                    </a:lnTo>
                    <a:lnTo>
                      <a:pt x="550" y="3456"/>
                    </a:lnTo>
                    <a:lnTo>
                      <a:pt x="585" y="3492"/>
                    </a:lnTo>
                    <a:lnTo>
                      <a:pt x="619" y="3527"/>
                    </a:lnTo>
                    <a:lnTo>
                      <a:pt x="655" y="3561"/>
                    </a:lnTo>
                    <a:lnTo>
                      <a:pt x="692" y="3594"/>
                    </a:lnTo>
                    <a:lnTo>
                      <a:pt x="730" y="3627"/>
                    </a:lnTo>
                    <a:lnTo>
                      <a:pt x="768" y="3659"/>
                    </a:lnTo>
                    <a:lnTo>
                      <a:pt x="807" y="3689"/>
                    </a:lnTo>
                    <a:lnTo>
                      <a:pt x="847" y="3719"/>
                    </a:lnTo>
                    <a:lnTo>
                      <a:pt x="887" y="3747"/>
                    </a:lnTo>
                    <a:lnTo>
                      <a:pt x="929" y="3775"/>
                    </a:lnTo>
                    <a:lnTo>
                      <a:pt x="971" y="3802"/>
                    </a:lnTo>
                    <a:lnTo>
                      <a:pt x="1013" y="3828"/>
                    </a:lnTo>
                    <a:lnTo>
                      <a:pt x="1056" y="3852"/>
                    </a:lnTo>
                    <a:lnTo>
                      <a:pt x="1099" y="3876"/>
                    </a:lnTo>
                    <a:lnTo>
                      <a:pt x="1143" y="3898"/>
                    </a:lnTo>
                    <a:lnTo>
                      <a:pt x="1189" y="3920"/>
                    </a:lnTo>
                    <a:lnTo>
                      <a:pt x="1234" y="3940"/>
                    </a:lnTo>
                    <a:lnTo>
                      <a:pt x="1280" y="3960"/>
                    </a:lnTo>
                    <a:lnTo>
                      <a:pt x="1326" y="3978"/>
                    </a:lnTo>
                    <a:lnTo>
                      <a:pt x="1373" y="3995"/>
                    </a:lnTo>
                    <a:lnTo>
                      <a:pt x="1419" y="4011"/>
                    </a:lnTo>
                    <a:lnTo>
                      <a:pt x="1467" y="4025"/>
                    </a:lnTo>
                    <a:lnTo>
                      <a:pt x="1515" y="4039"/>
                    </a:lnTo>
                    <a:lnTo>
                      <a:pt x="1562" y="4052"/>
                    </a:lnTo>
                    <a:lnTo>
                      <a:pt x="1611" y="4063"/>
                    </a:lnTo>
                    <a:lnTo>
                      <a:pt x="1660" y="4073"/>
                    </a:lnTo>
                    <a:lnTo>
                      <a:pt x="1709" y="4082"/>
                    </a:lnTo>
                    <a:lnTo>
                      <a:pt x="1758" y="4090"/>
                    </a:lnTo>
                    <a:lnTo>
                      <a:pt x="1806" y="4096"/>
                    </a:lnTo>
                    <a:lnTo>
                      <a:pt x="1856" y="4102"/>
                    </a:lnTo>
                    <a:lnTo>
                      <a:pt x="1905" y="4106"/>
                    </a:lnTo>
                    <a:lnTo>
                      <a:pt x="1955" y="4108"/>
                    </a:lnTo>
                    <a:lnTo>
                      <a:pt x="2004" y="4111"/>
                    </a:lnTo>
                    <a:lnTo>
                      <a:pt x="2054" y="4112"/>
                    </a:lnTo>
                    <a:lnTo>
                      <a:pt x="2104" y="4111"/>
                    </a:lnTo>
                    <a:lnTo>
                      <a:pt x="2154" y="4108"/>
                    </a:lnTo>
                    <a:lnTo>
                      <a:pt x="2202" y="4106"/>
                    </a:lnTo>
                    <a:lnTo>
                      <a:pt x="2252" y="4102"/>
                    </a:lnTo>
                    <a:lnTo>
                      <a:pt x="2301" y="4096"/>
                    </a:lnTo>
                    <a:lnTo>
                      <a:pt x="2351" y="4090"/>
                    </a:lnTo>
                    <a:lnTo>
                      <a:pt x="2400" y="4082"/>
                    </a:lnTo>
                    <a:lnTo>
                      <a:pt x="2449" y="4073"/>
                    </a:lnTo>
                    <a:lnTo>
                      <a:pt x="2496" y="4063"/>
                    </a:lnTo>
                    <a:lnTo>
                      <a:pt x="2545" y="4052"/>
                    </a:lnTo>
                    <a:lnTo>
                      <a:pt x="2593" y="4039"/>
                    </a:lnTo>
                    <a:lnTo>
                      <a:pt x="2641" y="4025"/>
                    </a:lnTo>
                    <a:lnTo>
                      <a:pt x="2688" y="4011"/>
                    </a:lnTo>
                    <a:lnTo>
                      <a:pt x="2736" y="3995"/>
                    </a:lnTo>
                    <a:lnTo>
                      <a:pt x="2783" y="3978"/>
                    </a:lnTo>
                    <a:lnTo>
                      <a:pt x="2828" y="3960"/>
                    </a:lnTo>
                    <a:lnTo>
                      <a:pt x="2874" y="3940"/>
                    </a:lnTo>
                    <a:lnTo>
                      <a:pt x="2919" y="3920"/>
                    </a:lnTo>
                    <a:lnTo>
                      <a:pt x="2964" y="3898"/>
                    </a:lnTo>
                    <a:lnTo>
                      <a:pt x="3008" y="3876"/>
                    </a:lnTo>
                    <a:lnTo>
                      <a:pt x="3052" y="3852"/>
                    </a:lnTo>
                    <a:lnTo>
                      <a:pt x="3095" y="3828"/>
                    </a:lnTo>
                    <a:lnTo>
                      <a:pt x="3138" y="3802"/>
                    </a:lnTo>
                    <a:lnTo>
                      <a:pt x="3180" y="3775"/>
                    </a:lnTo>
                    <a:lnTo>
                      <a:pt x="3221" y="3747"/>
                    </a:lnTo>
                    <a:lnTo>
                      <a:pt x="3260" y="3719"/>
                    </a:lnTo>
                    <a:lnTo>
                      <a:pt x="3301" y="3689"/>
                    </a:lnTo>
                    <a:lnTo>
                      <a:pt x="3340" y="3659"/>
                    </a:lnTo>
                    <a:lnTo>
                      <a:pt x="3378" y="3627"/>
                    </a:lnTo>
                    <a:lnTo>
                      <a:pt x="3416" y="3594"/>
                    </a:lnTo>
                    <a:lnTo>
                      <a:pt x="3452" y="3561"/>
                    </a:lnTo>
                    <a:lnTo>
                      <a:pt x="3489" y="3527"/>
                    </a:lnTo>
                    <a:lnTo>
                      <a:pt x="3524" y="3492"/>
                    </a:lnTo>
                    <a:lnTo>
                      <a:pt x="3558" y="3456"/>
                    </a:lnTo>
                    <a:lnTo>
                      <a:pt x="3591" y="3419"/>
                    </a:lnTo>
                    <a:lnTo>
                      <a:pt x="3624" y="3381"/>
                    </a:lnTo>
                    <a:lnTo>
                      <a:pt x="3655" y="3343"/>
                    </a:lnTo>
                    <a:lnTo>
                      <a:pt x="3686" y="3304"/>
                    </a:lnTo>
                    <a:lnTo>
                      <a:pt x="3716" y="3264"/>
                    </a:lnTo>
                    <a:lnTo>
                      <a:pt x="3744" y="3223"/>
                    </a:lnTo>
                    <a:lnTo>
                      <a:pt x="3771" y="3182"/>
                    </a:lnTo>
                    <a:lnTo>
                      <a:pt x="3798" y="3140"/>
                    </a:lnTo>
                    <a:lnTo>
                      <a:pt x="3825" y="3098"/>
                    </a:lnTo>
                    <a:lnTo>
                      <a:pt x="3848" y="3055"/>
                    </a:lnTo>
                    <a:lnTo>
                      <a:pt x="3872" y="3011"/>
                    </a:lnTo>
                    <a:lnTo>
                      <a:pt x="3895" y="2966"/>
                    </a:lnTo>
                    <a:lnTo>
                      <a:pt x="3917" y="2922"/>
                    </a:lnTo>
                    <a:lnTo>
                      <a:pt x="3937" y="2877"/>
                    </a:lnTo>
                    <a:lnTo>
                      <a:pt x="3956" y="2831"/>
                    </a:lnTo>
                    <a:lnTo>
                      <a:pt x="3974" y="2785"/>
                    </a:lnTo>
                    <a:lnTo>
                      <a:pt x="3991" y="2738"/>
                    </a:lnTo>
                    <a:lnTo>
                      <a:pt x="4007" y="2691"/>
                    </a:lnTo>
                    <a:lnTo>
                      <a:pt x="4022" y="2644"/>
                    </a:lnTo>
                    <a:lnTo>
                      <a:pt x="4036" y="2596"/>
                    </a:lnTo>
                    <a:lnTo>
                      <a:pt x="4048" y="2548"/>
                    </a:lnTo>
                    <a:lnTo>
                      <a:pt x="4060" y="2500"/>
                    </a:lnTo>
                    <a:lnTo>
                      <a:pt x="4070" y="2451"/>
                    </a:lnTo>
                    <a:lnTo>
                      <a:pt x="4078" y="2402"/>
                    </a:lnTo>
                    <a:lnTo>
                      <a:pt x="4086" y="2353"/>
                    </a:lnTo>
                    <a:lnTo>
                      <a:pt x="4092" y="2303"/>
                    </a:lnTo>
                    <a:lnTo>
                      <a:pt x="4098" y="2255"/>
                    </a:lnTo>
                    <a:lnTo>
                      <a:pt x="4102" y="2205"/>
                    </a:lnTo>
                    <a:lnTo>
                      <a:pt x="4105" y="2155"/>
                    </a:lnTo>
                    <a:lnTo>
                      <a:pt x="4107" y="2106"/>
                    </a:lnTo>
                    <a:lnTo>
                      <a:pt x="4107" y="205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2" name="Freeform 60"/>
              <p:cNvSpPr>
                <a:spLocks/>
              </p:cNvSpPr>
              <p:nvPr/>
            </p:nvSpPr>
            <p:spPr bwMode="auto">
              <a:xfrm>
                <a:off x="2885" y="1624"/>
                <a:ext cx="1431" cy="398"/>
              </a:xfrm>
              <a:custGeom>
                <a:avLst/>
                <a:gdLst>
                  <a:gd name="T0" fmla="*/ 1 w 3483"/>
                  <a:gd name="T1" fmla="*/ 1 h 966"/>
                  <a:gd name="T2" fmla="*/ 2 w 3483"/>
                  <a:gd name="T3" fmla="*/ 4 h 966"/>
                  <a:gd name="T4" fmla="*/ 4 w 3483"/>
                  <a:gd name="T5" fmla="*/ 6 h 966"/>
                  <a:gd name="T6" fmla="*/ 6 w 3483"/>
                  <a:gd name="T7" fmla="*/ 8 h 966"/>
                  <a:gd name="T8" fmla="*/ 8 w 3483"/>
                  <a:gd name="T9" fmla="*/ 10 h 966"/>
                  <a:gd name="T10" fmla="*/ 10 w 3483"/>
                  <a:gd name="T11" fmla="*/ 12 h 966"/>
                  <a:gd name="T12" fmla="*/ 12 w 3483"/>
                  <a:gd name="T13" fmla="*/ 14 h 966"/>
                  <a:gd name="T14" fmla="*/ 14 w 3483"/>
                  <a:gd name="T15" fmla="*/ 16 h 966"/>
                  <a:gd name="T16" fmla="*/ 16 w 3483"/>
                  <a:gd name="T17" fmla="*/ 17 h 966"/>
                  <a:gd name="T18" fmla="*/ 19 w 3483"/>
                  <a:gd name="T19" fmla="*/ 19 h 966"/>
                  <a:gd name="T20" fmla="*/ 21 w 3483"/>
                  <a:gd name="T21" fmla="*/ 20 h 966"/>
                  <a:gd name="T22" fmla="*/ 24 w 3483"/>
                  <a:gd name="T23" fmla="*/ 22 h 966"/>
                  <a:gd name="T24" fmla="*/ 26 w 3483"/>
                  <a:gd name="T25" fmla="*/ 23 h 966"/>
                  <a:gd name="T26" fmla="*/ 29 w 3483"/>
                  <a:gd name="T27" fmla="*/ 24 h 966"/>
                  <a:gd name="T28" fmla="*/ 32 w 3483"/>
                  <a:gd name="T29" fmla="*/ 25 h 966"/>
                  <a:gd name="T30" fmla="*/ 34 w 3483"/>
                  <a:gd name="T31" fmla="*/ 26 h 966"/>
                  <a:gd name="T32" fmla="*/ 37 w 3483"/>
                  <a:gd name="T33" fmla="*/ 26 h 966"/>
                  <a:gd name="T34" fmla="*/ 40 w 3483"/>
                  <a:gd name="T35" fmla="*/ 27 h 966"/>
                  <a:gd name="T36" fmla="*/ 43 w 3483"/>
                  <a:gd name="T37" fmla="*/ 27 h 966"/>
                  <a:gd name="T38" fmla="*/ 46 w 3483"/>
                  <a:gd name="T39" fmla="*/ 28 h 966"/>
                  <a:gd name="T40" fmla="*/ 48 w 3483"/>
                  <a:gd name="T41" fmla="*/ 28 h 966"/>
                  <a:gd name="T42" fmla="*/ 51 w 3483"/>
                  <a:gd name="T43" fmla="*/ 28 h 966"/>
                  <a:gd name="T44" fmla="*/ 54 w 3483"/>
                  <a:gd name="T45" fmla="*/ 28 h 966"/>
                  <a:gd name="T46" fmla="*/ 57 w 3483"/>
                  <a:gd name="T47" fmla="*/ 27 h 966"/>
                  <a:gd name="T48" fmla="*/ 60 w 3483"/>
                  <a:gd name="T49" fmla="*/ 27 h 966"/>
                  <a:gd name="T50" fmla="*/ 62 w 3483"/>
                  <a:gd name="T51" fmla="*/ 26 h 966"/>
                  <a:gd name="T52" fmla="*/ 65 w 3483"/>
                  <a:gd name="T53" fmla="*/ 26 h 966"/>
                  <a:gd name="T54" fmla="*/ 68 w 3483"/>
                  <a:gd name="T55" fmla="*/ 25 h 966"/>
                  <a:gd name="T56" fmla="*/ 70 w 3483"/>
                  <a:gd name="T57" fmla="*/ 24 h 966"/>
                  <a:gd name="T58" fmla="*/ 73 w 3483"/>
                  <a:gd name="T59" fmla="*/ 23 h 966"/>
                  <a:gd name="T60" fmla="*/ 76 w 3483"/>
                  <a:gd name="T61" fmla="*/ 22 h 966"/>
                  <a:gd name="T62" fmla="*/ 78 w 3483"/>
                  <a:gd name="T63" fmla="*/ 20 h 966"/>
                  <a:gd name="T64" fmla="*/ 81 w 3483"/>
                  <a:gd name="T65" fmla="*/ 19 h 966"/>
                  <a:gd name="T66" fmla="*/ 83 w 3483"/>
                  <a:gd name="T67" fmla="*/ 17 h 966"/>
                  <a:gd name="T68" fmla="*/ 85 w 3483"/>
                  <a:gd name="T69" fmla="*/ 16 h 966"/>
                  <a:gd name="T70" fmla="*/ 87 w 3483"/>
                  <a:gd name="T71" fmla="*/ 14 h 966"/>
                  <a:gd name="T72" fmla="*/ 90 w 3483"/>
                  <a:gd name="T73" fmla="*/ 12 h 966"/>
                  <a:gd name="T74" fmla="*/ 92 w 3483"/>
                  <a:gd name="T75" fmla="*/ 10 h 966"/>
                  <a:gd name="T76" fmla="*/ 93 w 3483"/>
                  <a:gd name="T77" fmla="*/ 8 h 966"/>
                  <a:gd name="T78" fmla="*/ 95 w 3483"/>
                  <a:gd name="T79" fmla="*/ 6 h 966"/>
                  <a:gd name="T80" fmla="*/ 97 w 3483"/>
                  <a:gd name="T81" fmla="*/ 4 h 966"/>
                  <a:gd name="T82" fmla="*/ 99 w 3483"/>
                  <a:gd name="T83" fmla="*/ 1 h 96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483" h="966">
                    <a:moveTo>
                      <a:pt x="0" y="0"/>
                    </a:moveTo>
                    <a:lnTo>
                      <a:pt x="27" y="41"/>
                    </a:lnTo>
                    <a:lnTo>
                      <a:pt x="54" y="81"/>
                    </a:lnTo>
                    <a:lnTo>
                      <a:pt x="84" y="122"/>
                    </a:lnTo>
                    <a:lnTo>
                      <a:pt x="113" y="162"/>
                    </a:lnTo>
                    <a:lnTo>
                      <a:pt x="144" y="201"/>
                    </a:lnTo>
                    <a:lnTo>
                      <a:pt x="175" y="239"/>
                    </a:lnTo>
                    <a:lnTo>
                      <a:pt x="208" y="277"/>
                    </a:lnTo>
                    <a:lnTo>
                      <a:pt x="241" y="313"/>
                    </a:lnTo>
                    <a:lnTo>
                      <a:pt x="276" y="348"/>
                    </a:lnTo>
                    <a:lnTo>
                      <a:pt x="310" y="383"/>
                    </a:lnTo>
                    <a:lnTo>
                      <a:pt x="346" y="417"/>
                    </a:lnTo>
                    <a:lnTo>
                      <a:pt x="382" y="452"/>
                    </a:lnTo>
                    <a:lnTo>
                      <a:pt x="420" y="483"/>
                    </a:lnTo>
                    <a:lnTo>
                      <a:pt x="459" y="515"/>
                    </a:lnTo>
                    <a:lnTo>
                      <a:pt x="498" y="546"/>
                    </a:lnTo>
                    <a:lnTo>
                      <a:pt x="538" y="575"/>
                    </a:lnTo>
                    <a:lnTo>
                      <a:pt x="578" y="604"/>
                    </a:lnTo>
                    <a:lnTo>
                      <a:pt x="619" y="631"/>
                    </a:lnTo>
                    <a:lnTo>
                      <a:pt x="661" y="657"/>
                    </a:lnTo>
                    <a:lnTo>
                      <a:pt x="704" y="683"/>
                    </a:lnTo>
                    <a:lnTo>
                      <a:pt x="746" y="708"/>
                    </a:lnTo>
                    <a:lnTo>
                      <a:pt x="790" y="731"/>
                    </a:lnTo>
                    <a:lnTo>
                      <a:pt x="834" y="753"/>
                    </a:lnTo>
                    <a:lnTo>
                      <a:pt x="879" y="775"/>
                    </a:lnTo>
                    <a:lnTo>
                      <a:pt x="924" y="795"/>
                    </a:lnTo>
                    <a:lnTo>
                      <a:pt x="969" y="815"/>
                    </a:lnTo>
                    <a:lnTo>
                      <a:pt x="1016" y="832"/>
                    </a:lnTo>
                    <a:lnTo>
                      <a:pt x="1062" y="849"/>
                    </a:lnTo>
                    <a:lnTo>
                      <a:pt x="1109" y="865"/>
                    </a:lnTo>
                    <a:lnTo>
                      <a:pt x="1155" y="879"/>
                    </a:lnTo>
                    <a:lnTo>
                      <a:pt x="1203" y="893"/>
                    </a:lnTo>
                    <a:lnTo>
                      <a:pt x="1252" y="906"/>
                    </a:lnTo>
                    <a:lnTo>
                      <a:pt x="1300" y="917"/>
                    </a:lnTo>
                    <a:lnTo>
                      <a:pt x="1348" y="927"/>
                    </a:lnTo>
                    <a:lnTo>
                      <a:pt x="1397" y="936"/>
                    </a:lnTo>
                    <a:lnTo>
                      <a:pt x="1446" y="944"/>
                    </a:lnTo>
                    <a:lnTo>
                      <a:pt x="1495" y="950"/>
                    </a:lnTo>
                    <a:lnTo>
                      <a:pt x="1544" y="956"/>
                    </a:lnTo>
                    <a:lnTo>
                      <a:pt x="1594" y="960"/>
                    </a:lnTo>
                    <a:lnTo>
                      <a:pt x="1642" y="962"/>
                    </a:lnTo>
                    <a:lnTo>
                      <a:pt x="1692" y="965"/>
                    </a:lnTo>
                    <a:lnTo>
                      <a:pt x="1741" y="966"/>
                    </a:lnTo>
                    <a:lnTo>
                      <a:pt x="1791" y="965"/>
                    </a:lnTo>
                    <a:lnTo>
                      <a:pt x="1841" y="962"/>
                    </a:lnTo>
                    <a:lnTo>
                      <a:pt x="1890" y="960"/>
                    </a:lnTo>
                    <a:lnTo>
                      <a:pt x="1939" y="956"/>
                    </a:lnTo>
                    <a:lnTo>
                      <a:pt x="1989" y="950"/>
                    </a:lnTo>
                    <a:lnTo>
                      <a:pt x="2037" y="944"/>
                    </a:lnTo>
                    <a:lnTo>
                      <a:pt x="2086" y="936"/>
                    </a:lnTo>
                    <a:lnTo>
                      <a:pt x="2135" y="927"/>
                    </a:lnTo>
                    <a:lnTo>
                      <a:pt x="2184" y="917"/>
                    </a:lnTo>
                    <a:lnTo>
                      <a:pt x="2232" y="906"/>
                    </a:lnTo>
                    <a:lnTo>
                      <a:pt x="2279" y="893"/>
                    </a:lnTo>
                    <a:lnTo>
                      <a:pt x="2327" y="879"/>
                    </a:lnTo>
                    <a:lnTo>
                      <a:pt x="2375" y="865"/>
                    </a:lnTo>
                    <a:lnTo>
                      <a:pt x="2421" y="849"/>
                    </a:lnTo>
                    <a:lnTo>
                      <a:pt x="2468" y="832"/>
                    </a:lnTo>
                    <a:lnTo>
                      <a:pt x="2514" y="815"/>
                    </a:lnTo>
                    <a:lnTo>
                      <a:pt x="2560" y="795"/>
                    </a:lnTo>
                    <a:lnTo>
                      <a:pt x="2605" y="775"/>
                    </a:lnTo>
                    <a:lnTo>
                      <a:pt x="2649" y="753"/>
                    </a:lnTo>
                    <a:lnTo>
                      <a:pt x="2694" y="731"/>
                    </a:lnTo>
                    <a:lnTo>
                      <a:pt x="2737" y="708"/>
                    </a:lnTo>
                    <a:lnTo>
                      <a:pt x="2780" y="683"/>
                    </a:lnTo>
                    <a:lnTo>
                      <a:pt x="2823" y="657"/>
                    </a:lnTo>
                    <a:lnTo>
                      <a:pt x="2864" y="631"/>
                    </a:lnTo>
                    <a:lnTo>
                      <a:pt x="2906" y="604"/>
                    </a:lnTo>
                    <a:lnTo>
                      <a:pt x="2946" y="575"/>
                    </a:lnTo>
                    <a:lnTo>
                      <a:pt x="2985" y="546"/>
                    </a:lnTo>
                    <a:lnTo>
                      <a:pt x="3025" y="515"/>
                    </a:lnTo>
                    <a:lnTo>
                      <a:pt x="3063" y="483"/>
                    </a:lnTo>
                    <a:lnTo>
                      <a:pt x="3100" y="452"/>
                    </a:lnTo>
                    <a:lnTo>
                      <a:pt x="3137" y="417"/>
                    </a:lnTo>
                    <a:lnTo>
                      <a:pt x="3173" y="383"/>
                    </a:lnTo>
                    <a:lnTo>
                      <a:pt x="3208" y="348"/>
                    </a:lnTo>
                    <a:lnTo>
                      <a:pt x="3242" y="313"/>
                    </a:lnTo>
                    <a:lnTo>
                      <a:pt x="3276" y="277"/>
                    </a:lnTo>
                    <a:lnTo>
                      <a:pt x="3308" y="239"/>
                    </a:lnTo>
                    <a:lnTo>
                      <a:pt x="3339" y="201"/>
                    </a:lnTo>
                    <a:lnTo>
                      <a:pt x="3370" y="162"/>
                    </a:lnTo>
                    <a:lnTo>
                      <a:pt x="3400" y="122"/>
                    </a:lnTo>
                    <a:lnTo>
                      <a:pt x="3428" y="81"/>
                    </a:lnTo>
                    <a:lnTo>
                      <a:pt x="3456" y="41"/>
                    </a:lnTo>
                    <a:lnTo>
                      <a:pt x="348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3" name="Line 61"/>
              <p:cNvSpPr>
                <a:spLocks noChangeShapeType="1"/>
              </p:cNvSpPr>
              <p:nvPr/>
            </p:nvSpPr>
            <p:spPr bwMode="auto">
              <a:xfrm>
                <a:off x="1106" y="726"/>
                <a:ext cx="0" cy="8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4" name="Line 62"/>
              <p:cNvSpPr>
                <a:spLocks noChangeShapeType="1"/>
              </p:cNvSpPr>
              <p:nvPr/>
            </p:nvSpPr>
            <p:spPr bwMode="auto">
              <a:xfrm>
                <a:off x="1106" y="726"/>
                <a:ext cx="7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5" name="Line 63"/>
              <p:cNvSpPr>
                <a:spLocks noChangeShapeType="1"/>
              </p:cNvSpPr>
              <p:nvPr/>
            </p:nvSpPr>
            <p:spPr bwMode="auto">
              <a:xfrm>
                <a:off x="1106" y="1624"/>
                <a:ext cx="7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6" name="Line 64"/>
              <p:cNvSpPr>
                <a:spLocks noChangeShapeType="1"/>
              </p:cNvSpPr>
              <p:nvPr/>
            </p:nvSpPr>
            <p:spPr bwMode="auto">
              <a:xfrm>
                <a:off x="1863" y="726"/>
                <a:ext cx="0" cy="8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7" name="Freeform 65"/>
              <p:cNvSpPr>
                <a:spLocks/>
              </p:cNvSpPr>
              <p:nvPr/>
            </p:nvSpPr>
            <p:spPr bwMode="auto">
              <a:xfrm>
                <a:off x="2885" y="328"/>
                <a:ext cx="1431" cy="398"/>
              </a:xfrm>
              <a:custGeom>
                <a:avLst/>
                <a:gdLst>
                  <a:gd name="T0" fmla="*/ 99 w 3483"/>
                  <a:gd name="T1" fmla="*/ 27 h 966"/>
                  <a:gd name="T2" fmla="*/ 97 w 3483"/>
                  <a:gd name="T3" fmla="*/ 24 h 966"/>
                  <a:gd name="T4" fmla="*/ 95 w 3483"/>
                  <a:gd name="T5" fmla="*/ 22 h 966"/>
                  <a:gd name="T6" fmla="*/ 93 w 3483"/>
                  <a:gd name="T7" fmla="*/ 20 h 966"/>
                  <a:gd name="T8" fmla="*/ 92 w 3483"/>
                  <a:gd name="T9" fmla="*/ 18 h 966"/>
                  <a:gd name="T10" fmla="*/ 90 w 3483"/>
                  <a:gd name="T11" fmla="*/ 16 h 966"/>
                  <a:gd name="T12" fmla="*/ 87 w 3483"/>
                  <a:gd name="T13" fmla="*/ 14 h 966"/>
                  <a:gd name="T14" fmla="*/ 85 w 3483"/>
                  <a:gd name="T15" fmla="*/ 12 h 966"/>
                  <a:gd name="T16" fmla="*/ 83 w 3483"/>
                  <a:gd name="T17" fmla="*/ 10 h 966"/>
                  <a:gd name="T18" fmla="*/ 81 w 3483"/>
                  <a:gd name="T19" fmla="*/ 9 h 966"/>
                  <a:gd name="T20" fmla="*/ 78 w 3483"/>
                  <a:gd name="T21" fmla="*/ 7 h 966"/>
                  <a:gd name="T22" fmla="*/ 76 w 3483"/>
                  <a:gd name="T23" fmla="*/ 6 h 966"/>
                  <a:gd name="T24" fmla="*/ 73 w 3483"/>
                  <a:gd name="T25" fmla="*/ 5 h 966"/>
                  <a:gd name="T26" fmla="*/ 70 w 3483"/>
                  <a:gd name="T27" fmla="*/ 4 h 966"/>
                  <a:gd name="T28" fmla="*/ 68 w 3483"/>
                  <a:gd name="T29" fmla="*/ 3 h 966"/>
                  <a:gd name="T30" fmla="*/ 65 w 3483"/>
                  <a:gd name="T31" fmla="*/ 2 h 966"/>
                  <a:gd name="T32" fmla="*/ 62 w 3483"/>
                  <a:gd name="T33" fmla="*/ 1 h 966"/>
                  <a:gd name="T34" fmla="*/ 60 w 3483"/>
                  <a:gd name="T35" fmla="*/ 1 h 966"/>
                  <a:gd name="T36" fmla="*/ 57 w 3483"/>
                  <a:gd name="T37" fmla="*/ 0 h 966"/>
                  <a:gd name="T38" fmla="*/ 54 w 3483"/>
                  <a:gd name="T39" fmla="*/ 0 h 966"/>
                  <a:gd name="T40" fmla="*/ 51 w 3483"/>
                  <a:gd name="T41" fmla="*/ 0 h 966"/>
                  <a:gd name="T42" fmla="*/ 48 w 3483"/>
                  <a:gd name="T43" fmla="*/ 0 h 966"/>
                  <a:gd name="T44" fmla="*/ 46 w 3483"/>
                  <a:gd name="T45" fmla="*/ 0 h 966"/>
                  <a:gd name="T46" fmla="*/ 43 w 3483"/>
                  <a:gd name="T47" fmla="*/ 0 h 966"/>
                  <a:gd name="T48" fmla="*/ 40 w 3483"/>
                  <a:gd name="T49" fmla="*/ 1 h 966"/>
                  <a:gd name="T50" fmla="*/ 37 w 3483"/>
                  <a:gd name="T51" fmla="*/ 1 h 966"/>
                  <a:gd name="T52" fmla="*/ 34 w 3483"/>
                  <a:gd name="T53" fmla="*/ 2 h 966"/>
                  <a:gd name="T54" fmla="*/ 32 w 3483"/>
                  <a:gd name="T55" fmla="*/ 3 h 966"/>
                  <a:gd name="T56" fmla="*/ 29 w 3483"/>
                  <a:gd name="T57" fmla="*/ 4 h 966"/>
                  <a:gd name="T58" fmla="*/ 26 w 3483"/>
                  <a:gd name="T59" fmla="*/ 5 h 966"/>
                  <a:gd name="T60" fmla="*/ 24 w 3483"/>
                  <a:gd name="T61" fmla="*/ 6 h 966"/>
                  <a:gd name="T62" fmla="*/ 21 w 3483"/>
                  <a:gd name="T63" fmla="*/ 7 h 966"/>
                  <a:gd name="T64" fmla="*/ 19 w 3483"/>
                  <a:gd name="T65" fmla="*/ 9 h 966"/>
                  <a:gd name="T66" fmla="*/ 16 w 3483"/>
                  <a:gd name="T67" fmla="*/ 10 h 966"/>
                  <a:gd name="T68" fmla="*/ 14 w 3483"/>
                  <a:gd name="T69" fmla="*/ 12 h 966"/>
                  <a:gd name="T70" fmla="*/ 12 w 3483"/>
                  <a:gd name="T71" fmla="*/ 14 h 966"/>
                  <a:gd name="T72" fmla="*/ 10 w 3483"/>
                  <a:gd name="T73" fmla="*/ 16 h 966"/>
                  <a:gd name="T74" fmla="*/ 8 w 3483"/>
                  <a:gd name="T75" fmla="*/ 18 h 966"/>
                  <a:gd name="T76" fmla="*/ 6 w 3483"/>
                  <a:gd name="T77" fmla="*/ 20 h 966"/>
                  <a:gd name="T78" fmla="*/ 4 w 3483"/>
                  <a:gd name="T79" fmla="*/ 22 h 966"/>
                  <a:gd name="T80" fmla="*/ 2 w 3483"/>
                  <a:gd name="T81" fmla="*/ 24 h 966"/>
                  <a:gd name="T82" fmla="*/ 1 w 3483"/>
                  <a:gd name="T83" fmla="*/ 27 h 96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483" h="966">
                    <a:moveTo>
                      <a:pt x="3483" y="966"/>
                    </a:moveTo>
                    <a:lnTo>
                      <a:pt x="3456" y="925"/>
                    </a:lnTo>
                    <a:lnTo>
                      <a:pt x="3428" y="885"/>
                    </a:lnTo>
                    <a:lnTo>
                      <a:pt x="3400" y="844"/>
                    </a:lnTo>
                    <a:lnTo>
                      <a:pt x="3370" y="804"/>
                    </a:lnTo>
                    <a:lnTo>
                      <a:pt x="3339" y="765"/>
                    </a:lnTo>
                    <a:lnTo>
                      <a:pt x="3308" y="727"/>
                    </a:lnTo>
                    <a:lnTo>
                      <a:pt x="3276" y="689"/>
                    </a:lnTo>
                    <a:lnTo>
                      <a:pt x="3242" y="653"/>
                    </a:lnTo>
                    <a:lnTo>
                      <a:pt x="3208" y="617"/>
                    </a:lnTo>
                    <a:lnTo>
                      <a:pt x="3173" y="583"/>
                    </a:lnTo>
                    <a:lnTo>
                      <a:pt x="3137" y="549"/>
                    </a:lnTo>
                    <a:lnTo>
                      <a:pt x="3100" y="514"/>
                    </a:lnTo>
                    <a:lnTo>
                      <a:pt x="3063" y="483"/>
                    </a:lnTo>
                    <a:lnTo>
                      <a:pt x="3025" y="451"/>
                    </a:lnTo>
                    <a:lnTo>
                      <a:pt x="2985" y="420"/>
                    </a:lnTo>
                    <a:lnTo>
                      <a:pt x="2946" y="391"/>
                    </a:lnTo>
                    <a:lnTo>
                      <a:pt x="2906" y="362"/>
                    </a:lnTo>
                    <a:lnTo>
                      <a:pt x="2864" y="335"/>
                    </a:lnTo>
                    <a:lnTo>
                      <a:pt x="2823" y="309"/>
                    </a:lnTo>
                    <a:lnTo>
                      <a:pt x="2780" y="283"/>
                    </a:lnTo>
                    <a:lnTo>
                      <a:pt x="2737" y="258"/>
                    </a:lnTo>
                    <a:lnTo>
                      <a:pt x="2694" y="235"/>
                    </a:lnTo>
                    <a:lnTo>
                      <a:pt x="2649" y="213"/>
                    </a:lnTo>
                    <a:lnTo>
                      <a:pt x="2605" y="191"/>
                    </a:lnTo>
                    <a:lnTo>
                      <a:pt x="2560" y="171"/>
                    </a:lnTo>
                    <a:lnTo>
                      <a:pt x="2514" y="151"/>
                    </a:lnTo>
                    <a:lnTo>
                      <a:pt x="2468" y="133"/>
                    </a:lnTo>
                    <a:lnTo>
                      <a:pt x="2421" y="116"/>
                    </a:lnTo>
                    <a:lnTo>
                      <a:pt x="2375" y="101"/>
                    </a:lnTo>
                    <a:lnTo>
                      <a:pt x="2327" y="87"/>
                    </a:lnTo>
                    <a:lnTo>
                      <a:pt x="2279" y="73"/>
                    </a:lnTo>
                    <a:lnTo>
                      <a:pt x="2232" y="60"/>
                    </a:lnTo>
                    <a:lnTo>
                      <a:pt x="2184" y="49"/>
                    </a:lnTo>
                    <a:lnTo>
                      <a:pt x="2135" y="39"/>
                    </a:lnTo>
                    <a:lnTo>
                      <a:pt x="2086" y="30"/>
                    </a:lnTo>
                    <a:lnTo>
                      <a:pt x="2037" y="22"/>
                    </a:lnTo>
                    <a:lnTo>
                      <a:pt x="1989" y="16"/>
                    </a:lnTo>
                    <a:lnTo>
                      <a:pt x="1939" y="10"/>
                    </a:lnTo>
                    <a:lnTo>
                      <a:pt x="1890" y="6"/>
                    </a:lnTo>
                    <a:lnTo>
                      <a:pt x="1841" y="4"/>
                    </a:lnTo>
                    <a:lnTo>
                      <a:pt x="1791" y="1"/>
                    </a:lnTo>
                    <a:lnTo>
                      <a:pt x="1741" y="0"/>
                    </a:lnTo>
                    <a:lnTo>
                      <a:pt x="1692" y="1"/>
                    </a:lnTo>
                    <a:lnTo>
                      <a:pt x="1642" y="4"/>
                    </a:lnTo>
                    <a:lnTo>
                      <a:pt x="1594" y="6"/>
                    </a:lnTo>
                    <a:lnTo>
                      <a:pt x="1544" y="10"/>
                    </a:lnTo>
                    <a:lnTo>
                      <a:pt x="1495" y="16"/>
                    </a:lnTo>
                    <a:lnTo>
                      <a:pt x="1446" y="22"/>
                    </a:lnTo>
                    <a:lnTo>
                      <a:pt x="1397" y="30"/>
                    </a:lnTo>
                    <a:lnTo>
                      <a:pt x="1348" y="39"/>
                    </a:lnTo>
                    <a:lnTo>
                      <a:pt x="1300" y="49"/>
                    </a:lnTo>
                    <a:lnTo>
                      <a:pt x="1252" y="60"/>
                    </a:lnTo>
                    <a:lnTo>
                      <a:pt x="1203" y="73"/>
                    </a:lnTo>
                    <a:lnTo>
                      <a:pt x="1155" y="87"/>
                    </a:lnTo>
                    <a:lnTo>
                      <a:pt x="1109" y="101"/>
                    </a:lnTo>
                    <a:lnTo>
                      <a:pt x="1062" y="116"/>
                    </a:lnTo>
                    <a:lnTo>
                      <a:pt x="1016" y="133"/>
                    </a:lnTo>
                    <a:lnTo>
                      <a:pt x="969" y="151"/>
                    </a:lnTo>
                    <a:lnTo>
                      <a:pt x="924" y="171"/>
                    </a:lnTo>
                    <a:lnTo>
                      <a:pt x="879" y="191"/>
                    </a:lnTo>
                    <a:lnTo>
                      <a:pt x="834" y="213"/>
                    </a:lnTo>
                    <a:lnTo>
                      <a:pt x="790" y="235"/>
                    </a:lnTo>
                    <a:lnTo>
                      <a:pt x="746" y="258"/>
                    </a:lnTo>
                    <a:lnTo>
                      <a:pt x="704" y="283"/>
                    </a:lnTo>
                    <a:lnTo>
                      <a:pt x="661" y="309"/>
                    </a:lnTo>
                    <a:lnTo>
                      <a:pt x="619" y="335"/>
                    </a:lnTo>
                    <a:lnTo>
                      <a:pt x="578" y="362"/>
                    </a:lnTo>
                    <a:lnTo>
                      <a:pt x="538" y="391"/>
                    </a:lnTo>
                    <a:lnTo>
                      <a:pt x="498" y="420"/>
                    </a:lnTo>
                    <a:lnTo>
                      <a:pt x="459" y="451"/>
                    </a:lnTo>
                    <a:lnTo>
                      <a:pt x="420" y="483"/>
                    </a:lnTo>
                    <a:lnTo>
                      <a:pt x="382" y="514"/>
                    </a:lnTo>
                    <a:lnTo>
                      <a:pt x="346" y="549"/>
                    </a:lnTo>
                    <a:lnTo>
                      <a:pt x="310" y="583"/>
                    </a:lnTo>
                    <a:lnTo>
                      <a:pt x="276" y="617"/>
                    </a:lnTo>
                    <a:lnTo>
                      <a:pt x="241" y="653"/>
                    </a:lnTo>
                    <a:lnTo>
                      <a:pt x="208" y="689"/>
                    </a:lnTo>
                    <a:lnTo>
                      <a:pt x="175" y="727"/>
                    </a:lnTo>
                    <a:lnTo>
                      <a:pt x="144" y="765"/>
                    </a:lnTo>
                    <a:lnTo>
                      <a:pt x="113" y="804"/>
                    </a:lnTo>
                    <a:lnTo>
                      <a:pt x="84" y="844"/>
                    </a:lnTo>
                    <a:lnTo>
                      <a:pt x="54" y="885"/>
                    </a:lnTo>
                    <a:lnTo>
                      <a:pt x="27" y="925"/>
                    </a:lnTo>
                    <a:lnTo>
                      <a:pt x="0" y="96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8" name="Freeform 66"/>
              <p:cNvSpPr>
                <a:spLocks/>
              </p:cNvSpPr>
              <p:nvPr/>
            </p:nvSpPr>
            <p:spPr bwMode="auto">
              <a:xfrm>
                <a:off x="639" y="2396"/>
                <a:ext cx="467" cy="1512"/>
              </a:xfrm>
              <a:custGeom>
                <a:avLst/>
                <a:gdLst>
                  <a:gd name="T0" fmla="*/ 31 w 1134"/>
                  <a:gd name="T1" fmla="*/ 1 h 3676"/>
                  <a:gd name="T2" fmla="*/ 29 w 1134"/>
                  <a:gd name="T3" fmla="*/ 2 h 3676"/>
                  <a:gd name="T4" fmla="*/ 26 w 1134"/>
                  <a:gd name="T5" fmla="*/ 4 h 3676"/>
                  <a:gd name="T6" fmla="*/ 24 w 1134"/>
                  <a:gd name="T7" fmla="*/ 5 h 3676"/>
                  <a:gd name="T8" fmla="*/ 22 w 1134"/>
                  <a:gd name="T9" fmla="*/ 7 h 3676"/>
                  <a:gd name="T10" fmla="*/ 20 w 1134"/>
                  <a:gd name="T11" fmla="*/ 9 h 3676"/>
                  <a:gd name="T12" fmla="*/ 18 w 1134"/>
                  <a:gd name="T13" fmla="*/ 11 h 3676"/>
                  <a:gd name="T14" fmla="*/ 16 w 1134"/>
                  <a:gd name="T15" fmla="*/ 13 h 3676"/>
                  <a:gd name="T16" fmla="*/ 14 w 1134"/>
                  <a:gd name="T17" fmla="*/ 15 h 3676"/>
                  <a:gd name="T18" fmla="*/ 12 w 1134"/>
                  <a:gd name="T19" fmla="*/ 17 h 3676"/>
                  <a:gd name="T20" fmla="*/ 10 w 1134"/>
                  <a:gd name="T21" fmla="*/ 19 h 3676"/>
                  <a:gd name="T22" fmla="*/ 9 w 1134"/>
                  <a:gd name="T23" fmla="*/ 22 h 3676"/>
                  <a:gd name="T24" fmla="*/ 7 w 1134"/>
                  <a:gd name="T25" fmla="*/ 24 h 3676"/>
                  <a:gd name="T26" fmla="*/ 6 w 1134"/>
                  <a:gd name="T27" fmla="*/ 27 h 3676"/>
                  <a:gd name="T28" fmla="*/ 5 w 1134"/>
                  <a:gd name="T29" fmla="*/ 29 h 3676"/>
                  <a:gd name="T30" fmla="*/ 4 w 1134"/>
                  <a:gd name="T31" fmla="*/ 32 h 3676"/>
                  <a:gd name="T32" fmla="*/ 3 w 1134"/>
                  <a:gd name="T33" fmla="*/ 35 h 3676"/>
                  <a:gd name="T34" fmla="*/ 2 w 1134"/>
                  <a:gd name="T35" fmla="*/ 37 h 3676"/>
                  <a:gd name="T36" fmla="*/ 1 w 1134"/>
                  <a:gd name="T37" fmla="*/ 40 h 3676"/>
                  <a:gd name="T38" fmla="*/ 1 w 1134"/>
                  <a:gd name="T39" fmla="*/ 43 h 3676"/>
                  <a:gd name="T40" fmla="*/ 0 w 1134"/>
                  <a:gd name="T41" fmla="*/ 46 h 3676"/>
                  <a:gd name="T42" fmla="*/ 0 w 1134"/>
                  <a:gd name="T43" fmla="*/ 49 h 3676"/>
                  <a:gd name="T44" fmla="*/ 0 w 1134"/>
                  <a:gd name="T45" fmla="*/ 51 h 3676"/>
                  <a:gd name="T46" fmla="*/ 0 w 1134"/>
                  <a:gd name="T47" fmla="*/ 54 h 3676"/>
                  <a:gd name="T48" fmla="*/ 0 w 1134"/>
                  <a:gd name="T49" fmla="*/ 57 h 3676"/>
                  <a:gd name="T50" fmla="*/ 0 w 1134"/>
                  <a:gd name="T51" fmla="*/ 60 h 3676"/>
                  <a:gd name="T52" fmla="*/ 1 w 1134"/>
                  <a:gd name="T53" fmla="*/ 63 h 3676"/>
                  <a:gd name="T54" fmla="*/ 1 w 1134"/>
                  <a:gd name="T55" fmla="*/ 65 h 3676"/>
                  <a:gd name="T56" fmla="*/ 2 w 1134"/>
                  <a:gd name="T57" fmla="*/ 68 h 3676"/>
                  <a:gd name="T58" fmla="*/ 3 w 1134"/>
                  <a:gd name="T59" fmla="*/ 71 h 3676"/>
                  <a:gd name="T60" fmla="*/ 4 w 1134"/>
                  <a:gd name="T61" fmla="*/ 74 h 3676"/>
                  <a:gd name="T62" fmla="*/ 5 w 1134"/>
                  <a:gd name="T63" fmla="*/ 76 h 3676"/>
                  <a:gd name="T64" fmla="*/ 6 w 1134"/>
                  <a:gd name="T65" fmla="*/ 79 h 3676"/>
                  <a:gd name="T66" fmla="*/ 7 w 1134"/>
                  <a:gd name="T67" fmla="*/ 81 h 3676"/>
                  <a:gd name="T68" fmla="*/ 9 w 1134"/>
                  <a:gd name="T69" fmla="*/ 83 h 3676"/>
                  <a:gd name="T70" fmla="*/ 10 w 1134"/>
                  <a:gd name="T71" fmla="*/ 86 h 3676"/>
                  <a:gd name="T72" fmla="*/ 12 w 1134"/>
                  <a:gd name="T73" fmla="*/ 88 h 3676"/>
                  <a:gd name="T74" fmla="*/ 14 w 1134"/>
                  <a:gd name="T75" fmla="*/ 90 h 3676"/>
                  <a:gd name="T76" fmla="*/ 16 w 1134"/>
                  <a:gd name="T77" fmla="*/ 93 h 3676"/>
                  <a:gd name="T78" fmla="*/ 18 w 1134"/>
                  <a:gd name="T79" fmla="*/ 95 h 3676"/>
                  <a:gd name="T80" fmla="*/ 20 w 1134"/>
                  <a:gd name="T81" fmla="*/ 96 h 3676"/>
                  <a:gd name="T82" fmla="*/ 22 w 1134"/>
                  <a:gd name="T83" fmla="*/ 98 h 3676"/>
                  <a:gd name="T84" fmla="*/ 24 w 1134"/>
                  <a:gd name="T85" fmla="*/ 100 h 3676"/>
                  <a:gd name="T86" fmla="*/ 26 w 1134"/>
                  <a:gd name="T87" fmla="*/ 102 h 3676"/>
                  <a:gd name="T88" fmla="*/ 29 w 1134"/>
                  <a:gd name="T89" fmla="*/ 103 h 3676"/>
                  <a:gd name="T90" fmla="*/ 31 w 1134"/>
                  <a:gd name="T91" fmla="*/ 104 h 36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34" h="3676">
                    <a:moveTo>
                      <a:pt x="1134" y="0"/>
                    </a:moveTo>
                    <a:lnTo>
                      <a:pt x="1090" y="23"/>
                    </a:lnTo>
                    <a:lnTo>
                      <a:pt x="1047" y="47"/>
                    </a:lnTo>
                    <a:lnTo>
                      <a:pt x="1004" y="72"/>
                    </a:lnTo>
                    <a:lnTo>
                      <a:pt x="962" y="97"/>
                    </a:lnTo>
                    <a:lnTo>
                      <a:pt x="921" y="124"/>
                    </a:lnTo>
                    <a:lnTo>
                      <a:pt x="880" y="151"/>
                    </a:lnTo>
                    <a:lnTo>
                      <a:pt x="839" y="181"/>
                    </a:lnTo>
                    <a:lnTo>
                      <a:pt x="799" y="210"/>
                    </a:lnTo>
                    <a:lnTo>
                      <a:pt x="761" y="241"/>
                    </a:lnTo>
                    <a:lnTo>
                      <a:pt x="723" y="273"/>
                    </a:lnTo>
                    <a:lnTo>
                      <a:pt x="686" y="304"/>
                    </a:lnTo>
                    <a:lnTo>
                      <a:pt x="650" y="339"/>
                    </a:lnTo>
                    <a:lnTo>
                      <a:pt x="614" y="373"/>
                    </a:lnTo>
                    <a:lnTo>
                      <a:pt x="579" y="408"/>
                    </a:lnTo>
                    <a:lnTo>
                      <a:pt x="545" y="443"/>
                    </a:lnTo>
                    <a:lnTo>
                      <a:pt x="512" y="480"/>
                    </a:lnTo>
                    <a:lnTo>
                      <a:pt x="480" y="518"/>
                    </a:lnTo>
                    <a:lnTo>
                      <a:pt x="449" y="556"/>
                    </a:lnTo>
                    <a:lnTo>
                      <a:pt x="418" y="595"/>
                    </a:lnTo>
                    <a:lnTo>
                      <a:pt x="389" y="635"/>
                    </a:lnTo>
                    <a:lnTo>
                      <a:pt x="360" y="676"/>
                    </a:lnTo>
                    <a:lnTo>
                      <a:pt x="333" y="717"/>
                    </a:lnTo>
                    <a:lnTo>
                      <a:pt x="307" y="759"/>
                    </a:lnTo>
                    <a:lnTo>
                      <a:pt x="281" y="801"/>
                    </a:lnTo>
                    <a:lnTo>
                      <a:pt x="257" y="844"/>
                    </a:lnTo>
                    <a:lnTo>
                      <a:pt x="233" y="887"/>
                    </a:lnTo>
                    <a:lnTo>
                      <a:pt x="211" y="931"/>
                    </a:lnTo>
                    <a:lnTo>
                      <a:pt x="190" y="975"/>
                    </a:lnTo>
                    <a:lnTo>
                      <a:pt x="169" y="1021"/>
                    </a:lnTo>
                    <a:lnTo>
                      <a:pt x="150" y="1066"/>
                    </a:lnTo>
                    <a:lnTo>
                      <a:pt x="132" y="1113"/>
                    </a:lnTo>
                    <a:lnTo>
                      <a:pt x="116" y="1159"/>
                    </a:lnTo>
                    <a:lnTo>
                      <a:pt x="100" y="1206"/>
                    </a:lnTo>
                    <a:lnTo>
                      <a:pt x="85" y="1252"/>
                    </a:lnTo>
                    <a:lnTo>
                      <a:pt x="72" y="1300"/>
                    </a:lnTo>
                    <a:lnTo>
                      <a:pt x="59" y="1349"/>
                    </a:lnTo>
                    <a:lnTo>
                      <a:pt x="48" y="1396"/>
                    </a:lnTo>
                    <a:lnTo>
                      <a:pt x="38" y="1445"/>
                    </a:lnTo>
                    <a:lnTo>
                      <a:pt x="30" y="1493"/>
                    </a:lnTo>
                    <a:lnTo>
                      <a:pt x="22" y="1542"/>
                    </a:lnTo>
                    <a:lnTo>
                      <a:pt x="15" y="1592"/>
                    </a:lnTo>
                    <a:lnTo>
                      <a:pt x="9" y="1641"/>
                    </a:lnTo>
                    <a:lnTo>
                      <a:pt x="6" y="1689"/>
                    </a:lnTo>
                    <a:lnTo>
                      <a:pt x="3" y="1739"/>
                    </a:lnTo>
                    <a:lnTo>
                      <a:pt x="1" y="1788"/>
                    </a:lnTo>
                    <a:lnTo>
                      <a:pt x="0" y="1838"/>
                    </a:lnTo>
                    <a:lnTo>
                      <a:pt x="1" y="1887"/>
                    </a:lnTo>
                    <a:lnTo>
                      <a:pt x="3" y="1937"/>
                    </a:lnTo>
                    <a:lnTo>
                      <a:pt x="6" y="1986"/>
                    </a:lnTo>
                    <a:lnTo>
                      <a:pt x="9" y="2036"/>
                    </a:lnTo>
                    <a:lnTo>
                      <a:pt x="15" y="2084"/>
                    </a:lnTo>
                    <a:lnTo>
                      <a:pt x="22" y="2133"/>
                    </a:lnTo>
                    <a:lnTo>
                      <a:pt x="30" y="2182"/>
                    </a:lnTo>
                    <a:lnTo>
                      <a:pt x="38" y="2231"/>
                    </a:lnTo>
                    <a:lnTo>
                      <a:pt x="48" y="2280"/>
                    </a:lnTo>
                    <a:lnTo>
                      <a:pt x="59" y="2327"/>
                    </a:lnTo>
                    <a:lnTo>
                      <a:pt x="72" y="2375"/>
                    </a:lnTo>
                    <a:lnTo>
                      <a:pt x="85" y="2423"/>
                    </a:lnTo>
                    <a:lnTo>
                      <a:pt x="100" y="2470"/>
                    </a:lnTo>
                    <a:lnTo>
                      <a:pt x="116" y="2517"/>
                    </a:lnTo>
                    <a:lnTo>
                      <a:pt x="132" y="2563"/>
                    </a:lnTo>
                    <a:lnTo>
                      <a:pt x="150" y="2609"/>
                    </a:lnTo>
                    <a:lnTo>
                      <a:pt x="169" y="2655"/>
                    </a:lnTo>
                    <a:lnTo>
                      <a:pt x="190" y="2700"/>
                    </a:lnTo>
                    <a:lnTo>
                      <a:pt x="211" y="2745"/>
                    </a:lnTo>
                    <a:lnTo>
                      <a:pt x="233" y="2788"/>
                    </a:lnTo>
                    <a:lnTo>
                      <a:pt x="257" y="2832"/>
                    </a:lnTo>
                    <a:lnTo>
                      <a:pt x="281" y="2876"/>
                    </a:lnTo>
                    <a:lnTo>
                      <a:pt x="307" y="2918"/>
                    </a:lnTo>
                    <a:lnTo>
                      <a:pt x="333" y="2960"/>
                    </a:lnTo>
                    <a:lnTo>
                      <a:pt x="360" y="3000"/>
                    </a:lnTo>
                    <a:lnTo>
                      <a:pt x="389" y="3041"/>
                    </a:lnTo>
                    <a:lnTo>
                      <a:pt x="418" y="3081"/>
                    </a:lnTo>
                    <a:lnTo>
                      <a:pt x="449" y="3120"/>
                    </a:lnTo>
                    <a:lnTo>
                      <a:pt x="480" y="3158"/>
                    </a:lnTo>
                    <a:lnTo>
                      <a:pt x="512" y="3196"/>
                    </a:lnTo>
                    <a:lnTo>
                      <a:pt x="545" y="3232"/>
                    </a:lnTo>
                    <a:lnTo>
                      <a:pt x="579" y="3268"/>
                    </a:lnTo>
                    <a:lnTo>
                      <a:pt x="614" y="3303"/>
                    </a:lnTo>
                    <a:lnTo>
                      <a:pt x="650" y="3338"/>
                    </a:lnTo>
                    <a:lnTo>
                      <a:pt x="686" y="3370"/>
                    </a:lnTo>
                    <a:lnTo>
                      <a:pt x="723" y="3403"/>
                    </a:lnTo>
                    <a:lnTo>
                      <a:pt x="761" y="3435"/>
                    </a:lnTo>
                    <a:lnTo>
                      <a:pt x="799" y="3466"/>
                    </a:lnTo>
                    <a:lnTo>
                      <a:pt x="839" y="3495"/>
                    </a:lnTo>
                    <a:lnTo>
                      <a:pt x="880" y="3524"/>
                    </a:lnTo>
                    <a:lnTo>
                      <a:pt x="921" y="3552"/>
                    </a:lnTo>
                    <a:lnTo>
                      <a:pt x="962" y="3578"/>
                    </a:lnTo>
                    <a:lnTo>
                      <a:pt x="1004" y="3604"/>
                    </a:lnTo>
                    <a:lnTo>
                      <a:pt x="1047" y="3629"/>
                    </a:lnTo>
                    <a:lnTo>
                      <a:pt x="1090" y="3653"/>
                    </a:lnTo>
                    <a:lnTo>
                      <a:pt x="1134" y="367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09" name="Freeform 67"/>
              <p:cNvSpPr>
                <a:spLocks/>
              </p:cNvSpPr>
              <p:nvPr/>
            </p:nvSpPr>
            <p:spPr bwMode="auto">
              <a:xfrm>
                <a:off x="1106" y="2307"/>
                <a:ext cx="757" cy="89"/>
              </a:xfrm>
              <a:custGeom>
                <a:avLst/>
                <a:gdLst>
                  <a:gd name="T0" fmla="*/ 53 w 1839"/>
                  <a:gd name="T1" fmla="*/ 6 h 218"/>
                  <a:gd name="T2" fmla="*/ 51 w 1839"/>
                  <a:gd name="T3" fmla="*/ 5 h 218"/>
                  <a:gd name="T4" fmla="*/ 50 w 1839"/>
                  <a:gd name="T5" fmla="*/ 5 h 218"/>
                  <a:gd name="T6" fmla="*/ 49 w 1839"/>
                  <a:gd name="T7" fmla="*/ 4 h 218"/>
                  <a:gd name="T8" fmla="*/ 48 w 1839"/>
                  <a:gd name="T9" fmla="*/ 4 h 218"/>
                  <a:gd name="T10" fmla="*/ 46 w 1839"/>
                  <a:gd name="T11" fmla="*/ 3 h 218"/>
                  <a:gd name="T12" fmla="*/ 45 w 1839"/>
                  <a:gd name="T13" fmla="*/ 3 h 218"/>
                  <a:gd name="T14" fmla="*/ 43 w 1839"/>
                  <a:gd name="T15" fmla="*/ 2 h 218"/>
                  <a:gd name="T16" fmla="*/ 42 w 1839"/>
                  <a:gd name="T17" fmla="*/ 2 h 218"/>
                  <a:gd name="T18" fmla="*/ 41 w 1839"/>
                  <a:gd name="T19" fmla="*/ 2 h 218"/>
                  <a:gd name="T20" fmla="*/ 39 w 1839"/>
                  <a:gd name="T21" fmla="*/ 1 h 218"/>
                  <a:gd name="T22" fmla="*/ 38 w 1839"/>
                  <a:gd name="T23" fmla="*/ 1 h 218"/>
                  <a:gd name="T24" fmla="*/ 37 w 1839"/>
                  <a:gd name="T25" fmla="*/ 1 h 218"/>
                  <a:gd name="T26" fmla="*/ 35 w 1839"/>
                  <a:gd name="T27" fmla="*/ 1 h 218"/>
                  <a:gd name="T28" fmla="*/ 34 w 1839"/>
                  <a:gd name="T29" fmla="*/ 0 h 218"/>
                  <a:gd name="T30" fmla="*/ 32 w 1839"/>
                  <a:gd name="T31" fmla="*/ 0 h 218"/>
                  <a:gd name="T32" fmla="*/ 31 w 1839"/>
                  <a:gd name="T33" fmla="*/ 0 h 218"/>
                  <a:gd name="T34" fmla="*/ 29 w 1839"/>
                  <a:gd name="T35" fmla="*/ 0 h 218"/>
                  <a:gd name="T36" fmla="*/ 28 w 1839"/>
                  <a:gd name="T37" fmla="*/ 0 h 218"/>
                  <a:gd name="T38" fmla="*/ 26 w 1839"/>
                  <a:gd name="T39" fmla="*/ 0 h 218"/>
                  <a:gd name="T40" fmla="*/ 25 w 1839"/>
                  <a:gd name="T41" fmla="*/ 0 h 218"/>
                  <a:gd name="T42" fmla="*/ 23 w 1839"/>
                  <a:gd name="T43" fmla="*/ 0 h 218"/>
                  <a:gd name="T44" fmla="*/ 22 w 1839"/>
                  <a:gd name="T45" fmla="*/ 0 h 218"/>
                  <a:gd name="T46" fmla="*/ 21 w 1839"/>
                  <a:gd name="T47" fmla="*/ 0 h 218"/>
                  <a:gd name="T48" fmla="*/ 19 w 1839"/>
                  <a:gd name="T49" fmla="*/ 0 h 218"/>
                  <a:gd name="T50" fmla="*/ 18 w 1839"/>
                  <a:gd name="T51" fmla="*/ 1 h 218"/>
                  <a:gd name="T52" fmla="*/ 16 w 1839"/>
                  <a:gd name="T53" fmla="*/ 1 h 218"/>
                  <a:gd name="T54" fmla="*/ 15 w 1839"/>
                  <a:gd name="T55" fmla="*/ 1 h 218"/>
                  <a:gd name="T56" fmla="*/ 14 w 1839"/>
                  <a:gd name="T57" fmla="*/ 1 h 218"/>
                  <a:gd name="T58" fmla="*/ 12 w 1839"/>
                  <a:gd name="T59" fmla="*/ 2 h 218"/>
                  <a:gd name="T60" fmla="*/ 11 w 1839"/>
                  <a:gd name="T61" fmla="*/ 2 h 218"/>
                  <a:gd name="T62" fmla="*/ 9 w 1839"/>
                  <a:gd name="T63" fmla="*/ 2 h 218"/>
                  <a:gd name="T64" fmla="*/ 8 w 1839"/>
                  <a:gd name="T65" fmla="*/ 3 h 218"/>
                  <a:gd name="T66" fmla="*/ 7 w 1839"/>
                  <a:gd name="T67" fmla="*/ 3 h 218"/>
                  <a:gd name="T68" fmla="*/ 5 w 1839"/>
                  <a:gd name="T69" fmla="*/ 4 h 218"/>
                  <a:gd name="T70" fmla="*/ 4 w 1839"/>
                  <a:gd name="T71" fmla="*/ 4 h 218"/>
                  <a:gd name="T72" fmla="*/ 2 w 1839"/>
                  <a:gd name="T73" fmla="*/ 5 h 218"/>
                  <a:gd name="T74" fmla="*/ 1 w 1839"/>
                  <a:gd name="T75" fmla="*/ 5 h 218"/>
                  <a:gd name="T76" fmla="*/ 0 w 1839"/>
                  <a:gd name="T77" fmla="*/ 6 h 21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839" h="218">
                    <a:moveTo>
                      <a:pt x="1839" y="218"/>
                    </a:moveTo>
                    <a:lnTo>
                      <a:pt x="1795" y="197"/>
                    </a:lnTo>
                    <a:lnTo>
                      <a:pt x="1748" y="175"/>
                    </a:lnTo>
                    <a:lnTo>
                      <a:pt x="1703" y="156"/>
                    </a:lnTo>
                    <a:lnTo>
                      <a:pt x="1656" y="138"/>
                    </a:lnTo>
                    <a:lnTo>
                      <a:pt x="1609" y="119"/>
                    </a:lnTo>
                    <a:lnTo>
                      <a:pt x="1561" y="104"/>
                    </a:lnTo>
                    <a:lnTo>
                      <a:pt x="1513" y="89"/>
                    </a:lnTo>
                    <a:lnTo>
                      <a:pt x="1466" y="74"/>
                    </a:lnTo>
                    <a:lnTo>
                      <a:pt x="1417" y="62"/>
                    </a:lnTo>
                    <a:lnTo>
                      <a:pt x="1368" y="50"/>
                    </a:lnTo>
                    <a:lnTo>
                      <a:pt x="1319" y="40"/>
                    </a:lnTo>
                    <a:lnTo>
                      <a:pt x="1269" y="31"/>
                    </a:lnTo>
                    <a:lnTo>
                      <a:pt x="1219" y="23"/>
                    </a:lnTo>
                    <a:lnTo>
                      <a:pt x="1171" y="16"/>
                    </a:lnTo>
                    <a:lnTo>
                      <a:pt x="1121" y="11"/>
                    </a:lnTo>
                    <a:lnTo>
                      <a:pt x="1071" y="6"/>
                    </a:lnTo>
                    <a:lnTo>
                      <a:pt x="1021" y="3"/>
                    </a:lnTo>
                    <a:lnTo>
                      <a:pt x="970" y="1"/>
                    </a:lnTo>
                    <a:lnTo>
                      <a:pt x="920" y="0"/>
                    </a:lnTo>
                    <a:lnTo>
                      <a:pt x="870" y="1"/>
                    </a:lnTo>
                    <a:lnTo>
                      <a:pt x="820" y="3"/>
                    </a:lnTo>
                    <a:lnTo>
                      <a:pt x="770" y="6"/>
                    </a:lnTo>
                    <a:lnTo>
                      <a:pt x="720" y="11"/>
                    </a:lnTo>
                    <a:lnTo>
                      <a:pt x="670" y="16"/>
                    </a:lnTo>
                    <a:lnTo>
                      <a:pt x="620" y="23"/>
                    </a:lnTo>
                    <a:lnTo>
                      <a:pt x="570" y="31"/>
                    </a:lnTo>
                    <a:lnTo>
                      <a:pt x="521" y="40"/>
                    </a:lnTo>
                    <a:lnTo>
                      <a:pt x="471" y="50"/>
                    </a:lnTo>
                    <a:lnTo>
                      <a:pt x="423" y="62"/>
                    </a:lnTo>
                    <a:lnTo>
                      <a:pt x="375" y="74"/>
                    </a:lnTo>
                    <a:lnTo>
                      <a:pt x="326" y="89"/>
                    </a:lnTo>
                    <a:lnTo>
                      <a:pt x="278" y="104"/>
                    </a:lnTo>
                    <a:lnTo>
                      <a:pt x="231" y="119"/>
                    </a:lnTo>
                    <a:lnTo>
                      <a:pt x="184" y="138"/>
                    </a:lnTo>
                    <a:lnTo>
                      <a:pt x="137" y="156"/>
                    </a:lnTo>
                    <a:lnTo>
                      <a:pt x="91" y="175"/>
                    </a:lnTo>
                    <a:lnTo>
                      <a:pt x="46" y="197"/>
                    </a:lnTo>
                    <a:lnTo>
                      <a:pt x="0" y="21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0510" name="Freeform 68"/>
              <p:cNvSpPr>
                <a:spLocks/>
              </p:cNvSpPr>
              <p:nvPr/>
            </p:nvSpPr>
            <p:spPr bwMode="auto">
              <a:xfrm>
                <a:off x="1106" y="3908"/>
                <a:ext cx="757" cy="90"/>
              </a:xfrm>
              <a:custGeom>
                <a:avLst/>
                <a:gdLst>
                  <a:gd name="T0" fmla="*/ 0 w 1839"/>
                  <a:gd name="T1" fmla="*/ 0 h 217"/>
                  <a:gd name="T2" fmla="*/ 1 w 1839"/>
                  <a:gd name="T3" fmla="*/ 1 h 217"/>
                  <a:gd name="T4" fmla="*/ 2 w 1839"/>
                  <a:gd name="T5" fmla="*/ 1 h 217"/>
                  <a:gd name="T6" fmla="*/ 4 w 1839"/>
                  <a:gd name="T7" fmla="*/ 2 h 217"/>
                  <a:gd name="T8" fmla="*/ 5 w 1839"/>
                  <a:gd name="T9" fmla="*/ 2 h 217"/>
                  <a:gd name="T10" fmla="*/ 7 w 1839"/>
                  <a:gd name="T11" fmla="*/ 3 h 217"/>
                  <a:gd name="T12" fmla="*/ 8 w 1839"/>
                  <a:gd name="T13" fmla="*/ 3 h 217"/>
                  <a:gd name="T14" fmla="*/ 9 w 1839"/>
                  <a:gd name="T15" fmla="*/ 4 h 217"/>
                  <a:gd name="T16" fmla="*/ 11 w 1839"/>
                  <a:gd name="T17" fmla="*/ 4 h 217"/>
                  <a:gd name="T18" fmla="*/ 12 w 1839"/>
                  <a:gd name="T19" fmla="*/ 5 h 217"/>
                  <a:gd name="T20" fmla="*/ 14 w 1839"/>
                  <a:gd name="T21" fmla="*/ 5 h 217"/>
                  <a:gd name="T22" fmla="*/ 15 w 1839"/>
                  <a:gd name="T23" fmla="*/ 5 h 217"/>
                  <a:gd name="T24" fmla="*/ 16 w 1839"/>
                  <a:gd name="T25" fmla="*/ 5 h 217"/>
                  <a:gd name="T26" fmla="*/ 18 w 1839"/>
                  <a:gd name="T27" fmla="*/ 6 h 217"/>
                  <a:gd name="T28" fmla="*/ 19 w 1839"/>
                  <a:gd name="T29" fmla="*/ 6 h 217"/>
                  <a:gd name="T30" fmla="*/ 21 w 1839"/>
                  <a:gd name="T31" fmla="*/ 6 h 217"/>
                  <a:gd name="T32" fmla="*/ 22 w 1839"/>
                  <a:gd name="T33" fmla="*/ 6 h 217"/>
                  <a:gd name="T34" fmla="*/ 23 w 1839"/>
                  <a:gd name="T35" fmla="*/ 6 h 217"/>
                  <a:gd name="T36" fmla="*/ 25 w 1839"/>
                  <a:gd name="T37" fmla="*/ 6 h 217"/>
                  <a:gd name="T38" fmla="*/ 26 w 1839"/>
                  <a:gd name="T39" fmla="*/ 6 h 217"/>
                  <a:gd name="T40" fmla="*/ 28 w 1839"/>
                  <a:gd name="T41" fmla="*/ 6 h 217"/>
                  <a:gd name="T42" fmla="*/ 29 w 1839"/>
                  <a:gd name="T43" fmla="*/ 6 h 217"/>
                  <a:gd name="T44" fmla="*/ 31 w 1839"/>
                  <a:gd name="T45" fmla="*/ 6 h 217"/>
                  <a:gd name="T46" fmla="*/ 32 w 1839"/>
                  <a:gd name="T47" fmla="*/ 6 h 217"/>
                  <a:gd name="T48" fmla="*/ 34 w 1839"/>
                  <a:gd name="T49" fmla="*/ 6 h 217"/>
                  <a:gd name="T50" fmla="*/ 35 w 1839"/>
                  <a:gd name="T51" fmla="*/ 6 h 217"/>
                  <a:gd name="T52" fmla="*/ 37 w 1839"/>
                  <a:gd name="T53" fmla="*/ 5 h 217"/>
                  <a:gd name="T54" fmla="*/ 38 w 1839"/>
                  <a:gd name="T55" fmla="*/ 5 h 217"/>
                  <a:gd name="T56" fmla="*/ 39 w 1839"/>
                  <a:gd name="T57" fmla="*/ 5 h 217"/>
                  <a:gd name="T58" fmla="*/ 41 w 1839"/>
                  <a:gd name="T59" fmla="*/ 5 h 217"/>
                  <a:gd name="T60" fmla="*/ 42 w 1839"/>
                  <a:gd name="T61" fmla="*/ 4 h 217"/>
                  <a:gd name="T62" fmla="*/ 43 w 1839"/>
                  <a:gd name="T63" fmla="*/ 4 h 217"/>
                  <a:gd name="T64" fmla="*/ 45 w 1839"/>
                  <a:gd name="T65" fmla="*/ 3 h 217"/>
                  <a:gd name="T66" fmla="*/ 46 w 1839"/>
                  <a:gd name="T67" fmla="*/ 3 h 217"/>
                  <a:gd name="T68" fmla="*/ 48 w 1839"/>
                  <a:gd name="T69" fmla="*/ 2 h 217"/>
                  <a:gd name="T70" fmla="*/ 49 w 1839"/>
                  <a:gd name="T71" fmla="*/ 2 h 217"/>
                  <a:gd name="T72" fmla="*/ 50 w 1839"/>
                  <a:gd name="T73" fmla="*/ 1 h 217"/>
                  <a:gd name="T74" fmla="*/ 51 w 1839"/>
                  <a:gd name="T75" fmla="*/ 1 h 217"/>
                  <a:gd name="T76" fmla="*/ 53 w 1839"/>
                  <a:gd name="T77" fmla="*/ 0 h 21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839" h="217">
                    <a:moveTo>
                      <a:pt x="0" y="0"/>
                    </a:moveTo>
                    <a:lnTo>
                      <a:pt x="46" y="21"/>
                    </a:lnTo>
                    <a:lnTo>
                      <a:pt x="91" y="42"/>
                    </a:lnTo>
                    <a:lnTo>
                      <a:pt x="137" y="62"/>
                    </a:lnTo>
                    <a:lnTo>
                      <a:pt x="184" y="80"/>
                    </a:lnTo>
                    <a:lnTo>
                      <a:pt x="231" y="97"/>
                    </a:lnTo>
                    <a:lnTo>
                      <a:pt x="278" y="114"/>
                    </a:lnTo>
                    <a:lnTo>
                      <a:pt x="326" y="129"/>
                    </a:lnTo>
                    <a:lnTo>
                      <a:pt x="375" y="143"/>
                    </a:lnTo>
                    <a:lnTo>
                      <a:pt x="423" y="156"/>
                    </a:lnTo>
                    <a:lnTo>
                      <a:pt x="471" y="168"/>
                    </a:lnTo>
                    <a:lnTo>
                      <a:pt x="521" y="178"/>
                    </a:lnTo>
                    <a:lnTo>
                      <a:pt x="570" y="187"/>
                    </a:lnTo>
                    <a:lnTo>
                      <a:pt x="620" y="195"/>
                    </a:lnTo>
                    <a:lnTo>
                      <a:pt x="670" y="202"/>
                    </a:lnTo>
                    <a:lnTo>
                      <a:pt x="720" y="208"/>
                    </a:lnTo>
                    <a:lnTo>
                      <a:pt x="770" y="211"/>
                    </a:lnTo>
                    <a:lnTo>
                      <a:pt x="820" y="214"/>
                    </a:lnTo>
                    <a:lnTo>
                      <a:pt x="870" y="217"/>
                    </a:lnTo>
                    <a:lnTo>
                      <a:pt x="920" y="217"/>
                    </a:lnTo>
                    <a:lnTo>
                      <a:pt x="970" y="217"/>
                    </a:lnTo>
                    <a:lnTo>
                      <a:pt x="1021" y="214"/>
                    </a:lnTo>
                    <a:lnTo>
                      <a:pt x="1071" y="211"/>
                    </a:lnTo>
                    <a:lnTo>
                      <a:pt x="1121" y="208"/>
                    </a:lnTo>
                    <a:lnTo>
                      <a:pt x="1171" y="202"/>
                    </a:lnTo>
                    <a:lnTo>
                      <a:pt x="1219" y="195"/>
                    </a:lnTo>
                    <a:lnTo>
                      <a:pt x="1269" y="187"/>
                    </a:lnTo>
                    <a:lnTo>
                      <a:pt x="1319" y="178"/>
                    </a:lnTo>
                    <a:lnTo>
                      <a:pt x="1368" y="168"/>
                    </a:lnTo>
                    <a:lnTo>
                      <a:pt x="1417" y="156"/>
                    </a:lnTo>
                    <a:lnTo>
                      <a:pt x="1466" y="143"/>
                    </a:lnTo>
                    <a:lnTo>
                      <a:pt x="1513" y="129"/>
                    </a:lnTo>
                    <a:lnTo>
                      <a:pt x="1561" y="114"/>
                    </a:lnTo>
                    <a:lnTo>
                      <a:pt x="1609" y="97"/>
                    </a:lnTo>
                    <a:lnTo>
                      <a:pt x="1656" y="80"/>
                    </a:lnTo>
                    <a:lnTo>
                      <a:pt x="1703" y="62"/>
                    </a:lnTo>
                    <a:lnTo>
                      <a:pt x="1748" y="42"/>
                    </a:lnTo>
                    <a:lnTo>
                      <a:pt x="1795" y="21"/>
                    </a:lnTo>
                    <a:lnTo>
                      <a:pt x="1839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0511" name="Group 69"/>
              <p:cNvGrpSpPr>
                <a:grpSpLocks/>
              </p:cNvGrpSpPr>
              <p:nvPr/>
            </p:nvGrpSpPr>
            <p:grpSpPr bwMode="auto">
              <a:xfrm>
                <a:off x="2755" y="726"/>
                <a:ext cx="1691" cy="898"/>
                <a:chOff x="2755" y="726"/>
                <a:chExt cx="1691" cy="898"/>
              </a:xfrm>
            </p:grpSpPr>
            <p:sp>
              <p:nvSpPr>
                <p:cNvPr id="100512" name="Freeform 70"/>
                <p:cNvSpPr>
                  <a:spLocks/>
                </p:cNvSpPr>
                <p:nvPr/>
              </p:nvSpPr>
              <p:spPr bwMode="auto">
                <a:xfrm>
                  <a:off x="4316" y="726"/>
                  <a:ext cx="130" cy="898"/>
                </a:xfrm>
                <a:custGeom>
                  <a:avLst/>
                  <a:gdLst>
                    <a:gd name="T0" fmla="*/ 0 w 312"/>
                    <a:gd name="T1" fmla="*/ 63 h 2180"/>
                    <a:gd name="T2" fmla="*/ 1 w 312"/>
                    <a:gd name="T3" fmla="*/ 61 h 2180"/>
                    <a:gd name="T4" fmla="*/ 2 w 312"/>
                    <a:gd name="T5" fmla="*/ 60 h 2180"/>
                    <a:gd name="T6" fmla="*/ 2 w 312"/>
                    <a:gd name="T7" fmla="*/ 59 h 2180"/>
                    <a:gd name="T8" fmla="*/ 3 w 312"/>
                    <a:gd name="T9" fmla="*/ 58 h 2180"/>
                    <a:gd name="T10" fmla="*/ 4 w 312"/>
                    <a:gd name="T11" fmla="*/ 56 h 2180"/>
                    <a:gd name="T12" fmla="*/ 4 w 312"/>
                    <a:gd name="T13" fmla="*/ 55 h 2180"/>
                    <a:gd name="T14" fmla="*/ 5 w 312"/>
                    <a:gd name="T15" fmla="*/ 54 h 2180"/>
                    <a:gd name="T16" fmla="*/ 5 w 312"/>
                    <a:gd name="T17" fmla="*/ 52 h 2180"/>
                    <a:gd name="T18" fmla="*/ 6 w 312"/>
                    <a:gd name="T19" fmla="*/ 51 h 2180"/>
                    <a:gd name="T20" fmla="*/ 6 w 312"/>
                    <a:gd name="T21" fmla="*/ 50 h 2180"/>
                    <a:gd name="T22" fmla="*/ 7 w 312"/>
                    <a:gd name="T23" fmla="*/ 48 h 2180"/>
                    <a:gd name="T24" fmla="*/ 8 w 312"/>
                    <a:gd name="T25" fmla="*/ 47 h 2180"/>
                    <a:gd name="T26" fmla="*/ 8 w 312"/>
                    <a:gd name="T27" fmla="*/ 46 h 2180"/>
                    <a:gd name="T28" fmla="*/ 8 w 312"/>
                    <a:gd name="T29" fmla="*/ 44 h 2180"/>
                    <a:gd name="T30" fmla="*/ 8 w 312"/>
                    <a:gd name="T31" fmla="*/ 43 h 2180"/>
                    <a:gd name="T32" fmla="*/ 8 w 312"/>
                    <a:gd name="T33" fmla="*/ 42 h 2180"/>
                    <a:gd name="T34" fmla="*/ 9 w 312"/>
                    <a:gd name="T35" fmla="*/ 40 h 2180"/>
                    <a:gd name="T36" fmla="*/ 9 w 312"/>
                    <a:gd name="T37" fmla="*/ 39 h 2180"/>
                    <a:gd name="T38" fmla="*/ 9 w 312"/>
                    <a:gd name="T39" fmla="*/ 37 h 2180"/>
                    <a:gd name="T40" fmla="*/ 9 w 312"/>
                    <a:gd name="T41" fmla="*/ 36 h 2180"/>
                    <a:gd name="T42" fmla="*/ 10 w 312"/>
                    <a:gd name="T43" fmla="*/ 34 h 2180"/>
                    <a:gd name="T44" fmla="*/ 10 w 312"/>
                    <a:gd name="T45" fmla="*/ 33 h 2180"/>
                    <a:gd name="T46" fmla="*/ 10 w 312"/>
                    <a:gd name="T47" fmla="*/ 31 h 2180"/>
                    <a:gd name="T48" fmla="*/ 10 w 312"/>
                    <a:gd name="T49" fmla="*/ 30 h 2180"/>
                    <a:gd name="T50" fmla="*/ 10 w 312"/>
                    <a:gd name="T51" fmla="*/ 28 h 2180"/>
                    <a:gd name="T52" fmla="*/ 9 w 312"/>
                    <a:gd name="T53" fmla="*/ 27 h 2180"/>
                    <a:gd name="T54" fmla="*/ 9 w 312"/>
                    <a:gd name="T55" fmla="*/ 26 h 2180"/>
                    <a:gd name="T56" fmla="*/ 9 w 312"/>
                    <a:gd name="T57" fmla="*/ 24 h 2180"/>
                    <a:gd name="T58" fmla="*/ 9 w 312"/>
                    <a:gd name="T59" fmla="*/ 23 h 2180"/>
                    <a:gd name="T60" fmla="*/ 8 w 312"/>
                    <a:gd name="T61" fmla="*/ 21 h 2180"/>
                    <a:gd name="T62" fmla="*/ 8 w 312"/>
                    <a:gd name="T63" fmla="*/ 20 h 2180"/>
                    <a:gd name="T64" fmla="*/ 8 w 312"/>
                    <a:gd name="T65" fmla="*/ 19 h 2180"/>
                    <a:gd name="T66" fmla="*/ 8 w 312"/>
                    <a:gd name="T67" fmla="*/ 17 h 2180"/>
                    <a:gd name="T68" fmla="*/ 8 w 312"/>
                    <a:gd name="T69" fmla="*/ 16 h 2180"/>
                    <a:gd name="T70" fmla="*/ 7 w 312"/>
                    <a:gd name="T71" fmla="*/ 14 h 2180"/>
                    <a:gd name="T72" fmla="*/ 6 w 312"/>
                    <a:gd name="T73" fmla="*/ 13 h 2180"/>
                    <a:gd name="T74" fmla="*/ 6 w 312"/>
                    <a:gd name="T75" fmla="*/ 12 h 2180"/>
                    <a:gd name="T76" fmla="*/ 5 w 312"/>
                    <a:gd name="T77" fmla="*/ 10 h 2180"/>
                    <a:gd name="T78" fmla="*/ 5 w 312"/>
                    <a:gd name="T79" fmla="*/ 9 h 2180"/>
                    <a:gd name="T80" fmla="*/ 4 w 312"/>
                    <a:gd name="T81" fmla="*/ 8 h 2180"/>
                    <a:gd name="T82" fmla="*/ 4 w 312"/>
                    <a:gd name="T83" fmla="*/ 6 h 2180"/>
                    <a:gd name="T84" fmla="*/ 3 w 312"/>
                    <a:gd name="T85" fmla="*/ 5 h 2180"/>
                    <a:gd name="T86" fmla="*/ 2 w 312"/>
                    <a:gd name="T87" fmla="*/ 4 h 2180"/>
                    <a:gd name="T88" fmla="*/ 2 w 312"/>
                    <a:gd name="T89" fmla="*/ 2 h 2180"/>
                    <a:gd name="T90" fmla="*/ 1 w 312"/>
                    <a:gd name="T91" fmla="*/ 1 h 2180"/>
                    <a:gd name="T92" fmla="*/ 0 w 312"/>
                    <a:gd name="T93" fmla="*/ 0 h 2180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312" h="2180">
                      <a:moveTo>
                        <a:pt x="0" y="2180"/>
                      </a:moveTo>
                      <a:lnTo>
                        <a:pt x="26" y="2137"/>
                      </a:lnTo>
                      <a:lnTo>
                        <a:pt x="51" y="2093"/>
                      </a:lnTo>
                      <a:lnTo>
                        <a:pt x="74" y="2049"/>
                      </a:lnTo>
                      <a:lnTo>
                        <a:pt x="97" y="2005"/>
                      </a:lnTo>
                      <a:lnTo>
                        <a:pt x="119" y="1961"/>
                      </a:lnTo>
                      <a:lnTo>
                        <a:pt x="139" y="1914"/>
                      </a:lnTo>
                      <a:lnTo>
                        <a:pt x="160" y="1869"/>
                      </a:lnTo>
                      <a:lnTo>
                        <a:pt x="178" y="1822"/>
                      </a:lnTo>
                      <a:lnTo>
                        <a:pt x="195" y="1776"/>
                      </a:lnTo>
                      <a:lnTo>
                        <a:pt x="211" y="1728"/>
                      </a:lnTo>
                      <a:lnTo>
                        <a:pt x="225" y="1680"/>
                      </a:lnTo>
                      <a:lnTo>
                        <a:pt x="239" y="1633"/>
                      </a:lnTo>
                      <a:lnTo>
                        <a:pt x="252" y="1584"/>
                      </a:lnTo>
                      <a:lnTo>
                        <a:pt x="263" y="1536"/>
                      </a:lnTo>
                      <a:lnTo>
                        <a:pt x="273" y="1487"/>
                      </a:lnTo>
                      <a:lnTo>
                        <a:pt x="282" y="1437"/>
                      </a:lnTo>
                      <a:lnTo>
                        <a:pt x="290" y="1389"/>
                      </a:lnTo>
                      <a:lnTo>
                        <a:pt x="297" y="1339"/>
                      </a:lnTo>
                      <a:lnTo>
                        <a:pt x="303" y="1290"/>
                      </a:lnTo>
                      <a:lnTo>
                        <a:pt x="307" y="1240"/>
                      </a:lnTo>
                      <a:lnTo>
                        <a:pt x="309" y="1190"/>
                      </a:lnTo>
                      <a:lnTo>
                        <a:pt x="312" y="1140"/>
                      </a:lnTo>
                      <a:lnTo>
                        <a:pt x="312" y="1090"/>
                      </a:lnTo>
                      <a:lnTo>
                        <a:pt x="312" y="1040"/>
                      </a:lnTo>
                      <a:lnTo>
                        <a:pt x="309" y="990"/>
                      </a:lnTo>
                      <a:lnTo>
                        <a:pt x="307" y="940"/>
                      </a:lnTo>
                      <a:lnTo>
                        <a:pt x="303" y="890"/>
                      </a:lnTo>
                      <a:lnTo>
                        <a:pt x="297" y="841"/>
                      </a:lnTo>
                      <a:lnTo>
                        <a:pt x="290" y="791"/>
                      </a:lnTo>
                      <a:lnTo>
                        <a:pt x="282" y="743"/>
                      </a:lnTo>
                      <a:lnTo>
                        <a:pt x="273" y="693"/>
                      </a:lnTo>
                      <a:lnTo>
                        <a:pt x="263" y="644"/>
                      </a:lnTo>
                      <a:lnTo>
                        <a:pt x="252" y="596"/>
                      </a:lnTo>
                      <a:lnTo>
                        <a:pt x="239" y="547"/>
                      </a:lnTo>
                      <a:lnTo>
                        <a:pt x="225" y="500"/>
                      </a:lnTo>
                      <a:lnTo>
                        <a:pt x="211" y="452"/>
                      </a:lnTo>
                      <a:lnTo>
                        <a:pt x="195" y="404"/>
                      </a:lnTo>
                      <a:lnTo>
                        <a:pt x="178" y="358"/>
                      </a:lnTo>
                      <a:lnTo>
                        <a:pt x="160" y="311"/>
                      </a:lnTo>
                      <a:lnTo>
                        <a:pt x="139" y="265"/>
                      </a:lnTo>
                      <a:lnTo>
                        <a:pt x="119" y="219"/>
                      </a:lnTo>
                      <a:lnTo>
                        <a:pt x="97" y="175"/>
                      </a:lnTo>
                      <a:lnTo>
                        <a:pt x="74" y="131"/>
                      </a:lnTo>
                      <a:lnTo>
                        <a:pt x="51" y="87"/>
                      </a:lnTo>
                      <a:lnTo>
                        <a:pt x="26" y="4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0513" name="Freeform 71"/>
                <p:cNvSpPr>
                  <a:spLocks/>
                </p:cNvSpPr>
                <p:nvPr/>
              </p:nvSpPr>
              <p:spPr bwMode="auto">
                <a:xfrm>
                  <a:off x="2755" y="726"/>
                  <a:ext cx="130" cy="898"/>
                </a:xfrm>
                <a:custGeom>
                  <a:avLst/>
                  <a:gdLst>
                    <a:gd name="T0" fmla="*/ 10 w 312"/>
                    <a:gd name="T1" fmla="*/ 0 h 2180"/>
                    <a:gd name="T2" fmla="*/ 9 w 312"/>
                    <a:gd name="T3" fmla="*/ 1 h 2180"/>
                    <a:gd name="T4" fmla="*/ 8 w 312"/>
                    <a:gd name="T5" fmla="*/ 2 h 2180"/>
                    <a:gd name="T6" fmla="*/ 7 w 312"/>
                    <a:gd name="T7" fmla="*/ 4 h 2180"/>
                    <a:gd name="T8" fmla="*/ 7 w 312"/>
                    <a:gd name="T9" fmla="*/ 5 h 2180"/>
                    <a:gd name="T10" fmla="*/ 6 w 312"/>
                    <a:gd name="T11" fmla="*/ 6 h 2180"/>
                    <a:gd name="T12" fmla="*/ 5 w 312"/>
                    <a:gd name="T13" fmla="*/ 8 h 2180"/>
                    <a:gd name="T14" fmla="*/ 5 w 312"/>
                    <a:gd name="T15" fmla="*/ 9 h 2180"/>
                    <a:gd name="T16" fmla="*/ 4 w 312"/>
                    <a:gd name="T17" fmla="*/ 10 h 2180"/>
                    <a:gd name="T18" fmla="*/ 3 w 312"/>
                    <a:gd name="T19" fmla="*/ 12 h 2180"/>
                    <a:gd name="T20" fmla="*/ 3 w 312"/>
                    <a:gd name="T21" fmla="*/ 13 h 2180"/>
                    <a:gd name="T22" fmla="*/ 3 w 312"/>
                    <a:gd name="T23" fmla="*/ 14 h 2180"/>
                    <a:gd name="T24" fmla="*/ 2 w 312"/>
                    <a:gd name="T25" fmla="*/ 16 h 2180"/>
                    <a:gd name="T26" fmla="*/ 2 w 312"/>
                    <a:gd name="T27" fmla="*/ 17 h 2180"/>
                    <a:gd name="T28" fmla="*/ 1 w 312"/>
                    <a:gd name="T29" fmla="*/ 19 h 2180"/>
                    <a:gd name="T30" fmla="*/ 1 w 312"/>
                    <a:gd name="T31" fmla="*/ 20 h 2180"/>
                    <a:gd name="T32" fmla="*/ 1 w 312"/>
                    <a:gd name="T33" fmla="*/ 21 h 2180"/>
                    <a:gd name="T34" fmla="*/ 1 w 312"/>
                    <a:gd name="T35" fmla="*/ 23 h 2180"/>
                    <a:gd name="T36" fmla="*/ 0 w 312"/>
                    <a:gd name="T37" fmla="*/ 24 h 2180"/>
                    <a:gd name="T38" fmla="*/ 0 w 312"/>
                    <a:gd name="T39" fmla="*/ 26 h 2180"/>
                    <a:gd name="T40" fmla="*/ 0 w 312"/>
                    <a:gd name="T41" fmla="*/ 27 h 2180"/>
                    <a:gd name="T42" fmla="*/ 0 w 312"/>
                    <a:gd name="T43" fmla="*/ 28 h 2180"/>
                    <a:gd name="T44" fmla="*/ 0 w 312"/>
                    <a:gd name="T45" fmla="*/ 30 h 2180"/>
                    <a:gd name="T46" fmla="*/ 0 w 312"/>
                    <a:gd name="T47" fmla="*/ 31 h 2180"/>
                    <a:gd name="T48" fmla="*/ 0 w 312"/>
                    <a:gd name="T49" fmla="*/ 33 h 2180"/>
                    <a:gd name="T50" fmla="*/ 0 w 312"/>
                    <a:gd name="T51" fmla="*/ 34 h 2180"/>
                    <a:gd name="T52" fmla="*/ 0 w 312"/>
                    <a:gd name="T53" fmla="*/ 36 h 2180"/>
                    <a:gd name="T54" fmla="*/ 0 w 312"/>
                    <a:gd name="T55" fmla="*/ 37 h 2180"/>
                    <a:gd name="T56" fmla="*/ 0 w 312"/>
                    <a:gd name="T57" fmla="*/ 39 h 2180"/>
                    <a:gd name="T58" fmla="*/ 1 w 312"/>
                    <a:gd name="T59" fmla="*/ 40 h 2180"/>
                    <a:gd name="T60" fmla="*/ 1 w 312"/>
                    <a:gd name="T61" fmla="*/ 42 h 2180"/>
                    <a:gd name="T62" fmla="*/ 1 w 312"/>
                    <a:gd name="T63" fmla="*/ 43 h 2180"/>
                    <a:gd name="T64" fmla="*/ 1 w 312"/>
                    <a:gd name="T65" fmla="*/ 44 h 2180"/>
                    <a:gd name="T66" fmla="*/ 2 w 312"/>
                    <a:gd name="T67" fmla="*/ 46 h 2180"/>
                    <a:gd name="T68" fmla="*/ 2 w 312"/>
                    <a:gd name="T69" fmla="*/ 47 h 2180"/>
                    <a:gd name="T70" fmla="*/ 3 w 312"/>
                    <a:gd name="T71" fmla="*/ 48 h 2180"/>
                    <a:gd name="T72" fmla="*/ 3 w 312"/>
                    <a:gd name="T73" fmla="*/ 50 h 2180"/>
                    <a:gd name="T74" fmla="*/ 3 w 312"/>
                    <a:gd name="T75" fmla="*/ 51 h 2180"/>
                    <a:gd name="T76" fmla="*/ 4 w 312"/>
                    <a:gd name="T77" fmla="*/ 52 h 2180"/>
                    <a:gd name="T78" fmla="*/ 5 w 312"/>
                    <a:gd name="T79" fmla="*/ 54 h 2180"/>
                    <a:gd name="T80" fmla="*/ 5 w 312"/>
                    <a:gd name="T81" fmla="*/ 55 h 2180"/>
                    <a:gd name="T82" fmla="*/ 6 w 312"/>
                    <a:gd name="T83" fmla="*/ 56 h 2180"/>
                    <a:gd name="T84" fmla="*/ 7 w 312"/>
                    <a:gd name="T85" fmla="*/ 58 h 2180"/>
                    <a:gd name="T86" fmla="*/ 7 w 312"/>
                    <a:gd name="T87" fmla="*/ 59 h 2180"/>
                    <a:gd name="T88" fmla="*/ 8 w 312"/>
                    <a:gd name="T89" fmla="*/ 60 h 2180"/>
                    <a:gd name="T90" fmla="*/ 9 w 312"/>
                    <a:gd name="T91" fmla="*/ 61 h 2180"/>
                    <a:gd name="T92" fmla="*/ 10 w 312"/>
                    <a:gd name="T93" fmla="*/ 63 h 2180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0" t="0" r="r" b="b"/>
                  <a:pathLst>
                    <a:path w="312" h="2180">
                      <a:moveTo>
                        <a:pt x="312" y="0"/>
                      </a:moveTo>
                      <a:lnTo>
                        <a:pt x="286" y="43"/>
                      </a:lnTo>
                      <a:lnTo>
                        <a:pt x="262" y="87"/>
                      </a:lnTo>
                      <a:lnTo>
                        <a:pt x="238" y="131"/>
                      </a:lnTo>
                      <a:lnTo>
                        <a:pt x="215" y="175"/>
                      </a:lnTo>
                      <a:lnTo>
                        <a:pt x="193" y="219"/>
                      </a:lnTo>
                      <a:lnTo>
                        <a:pt x="172" y="265"/>
                      </a:lnTo>
                      <a:lnTo>
                        <a:pt x="153" y="311"/>
                      </a:lnTo>
                      <a:lnTo>
                        <a:pt x="135" y="358"/>
                      </a:lnTo>
                      <a:lnTo>
                        <a:pt x="118" y="404"/>
                      </a:lnTo>
                      <a:lnTo>
                        <a:pt x="102" y="452"/>
                      </a:lnTo>
                      <a:lnTo>
                        <a:pt x="87" y="500"/>
                      </a:lnTo>
                      <a:lnTo>
                        <a:pt x="72" y="547"/>
                      </a:lnTo>
                      <a:lnTo>
                        <a:pt x="60" y="596"/>
                      </a:lnTo>
                      <a:lnTo>
                        <a:pt x="49" y="644"/>
                      </a:lnTo>
                      <a:lnTo>
                        <a:pt x="38" y="693"/>
                      </a:lnTo>
                      <a:lnTo>
                        <a:pt x="29" y="743"/>
                      </a:lnTo>
                      <a:lnTo>
                        <a:pt x="21" y="791"/>
                      </a:lnTo>
                      <a:lnTo>
                        <a:pt x="16" y="841"/>
                      </a:lnTo>
                      <a:lnTo>
                        <a:pt x="10" y="890"/>
                      </a:lnTo>
                      <a:lnTo>
                        <a:pt x="5" y="940"/>
                      </a:lnTo>
                      <a:lnTo>
                        <a:pt x="2" y="990"/>
                      </a:lnTo>
                      <a:lnTo>
                        <a:pt x="1" y="1040"/>
                      </a:lnTo>
                      <a:lnTo>
                        <a:pt x="0" y="1090"/>
                      </a:lnTo>
                      <a:lnTo>
                        <a:pt x="1" y="1140"/>
                      </a:lnTo>
                      <a:lnTo>
                        <a:pt x="2" y="1190"/>
                      </a:lnTo>
                      <a:lnTo>
                        <a:pt x="5" y="1240"/>
                      </a:lnTo>
                      <a:lnTo>
                        <a:pt x="10" y="1290"/>
                      </a:lnTo>
                      <a:lnTo>
                        <a:pt x="16" y="1339"/>
                      </a:lnTo>
                      <a:lnTo>
                        <a:pt x="21" y="1389"/>
                      </a:lnTo>
                      <a:lnTo>
                        <a:pt x="29" y="1437"/>
                      </a:lnTo>
                      <a:lnTo>
                        <a:pt x="38" y="1487"/>
                      </a:lnTo>
                      <a:lnTo>
                        <a:pt x="49" y="1536"/>
                      </a:lnTo>
                      <a:lnTo>
                        <a:pt x="60" y="1584"/>
                      </a:lnTo>
                      <a:lnTo>
                        <a:pt x="72" y="1633"/>
                      </a:lnTo>
                      <a:lnTo>
                        <a:pt x="87" y="1680"/>
                      </a:lnTo>
                      <a:lnTo>
                        <a:pt x="102" y="1728"/>
                      </a:lnTo>
                      <a:lnTo>
                        <a:pt x="118" y="1776"/>
                      </a:lnTo>
                      <a:lnTo>
                        <a:pt x="135" y="1822"/>
                      </a:lnTo>
                      <a:lnTo>
                        <a:pt x="153" y="1869"/>
                      </a:lnTo>
                      <a:lnTo>
                        <a:pt x="172" y="1914"/>
                      </a:lnTo>
                      <a:lnTo>
                        <a:pt x="193" y="1961"/>
                      </a:lnTo>
                      <a:lnTo>
                        <a:pt x="215" y="2005"/>
                      </a:lnTo>
                      <a:lnTo>
                        <a:pt x="238" y="2049"/>
                      </a:lnTo>
                      <a:lnTo>
                        <a:pt x="262" y="2093"/>
                      </a:lnTo>
                      <a:lnTo>
                        <a:pt x="286" y="2137"/>
                      </a:lnTo>
                      <a:lnTo>
                        <a:pt x="312" y="218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23304" name="Freeform 72"/>
          <p:cNvSpPr>
            <a:spLocks/>
          </p:cNvSpPr>
          <p:nvPr/>
        </p:nvSpPr>
        <p:spPr bwMode="auto">
          <a:xfrm>
            <a:off x="1220788" y="4152900"/>
            <a:ext cx="2271712" cy="2276475"/>
          </a:xfrm>
          <a:custGeom>
            <a:avLst/>
            <a:gdLst>
              <a:gd name="T0" fmla="*/ 2147483647 w 3483"/>
              <a:gd name="T1" fmla="*/ 2147483647 h 3486"/>
              <a:gd name="T2" fmla="*/ 2147483647 w 3483"/>
              <a:gd name="T3" fmla="*/ 2147483647 h 3486"/>
              <a:gd name="T4" fmla="*/ 2147483647 w 3483"/>
              <a:gd name="T5" fmla="*/ 2147483647 h 3486"/>
              <a:gd name="T6" fmla="*/ 2147483647 w 3483"/>
              <a:gd name="T7" fmla="*/ 2147483647 h 3486"/>
              <a:gd name="T8" fmla="*/ 2147483647 w 3483"/>
              <a:gd name="T9" fmla="*/ 2147483647 h 3486"/>
              <a:gd name="T10" fmla="*/ 2147483647 w 3483"/>
              <a:gd name="T11" fmla="*/ 2147483647 h 3486"/>
              <a:gd name="T12" fmla="*/ 2147483647 w 3483"/>
              <a:gd name="T13" fmla="*/ 2147483647 h 3486"/>
              <a:gd name="T14" fmla="*/ 2147483647 w 3483"/>
              <a:gd name="T15" fmla="*/ 2147483647 h 3486"/>
              <a:gd name="T16" fmla="*/ 2147483647 w 3483"/>
              <a:gd name="T17" fmla="*/ 2147483647 h 3486"/>
              <a:gd name="T18" fmla="*/ 2147483647 w 3483"/>
              <a:gd name="T19" fmla="*/ 2147483647 h 3486"/>
              <a:gd name="T20" fmla="*/ 2147483647 w 3483"/>
              <a:gd name="T21" fmla="*/ 2147483647 h 3486"/>
              <a:gd name="T22" fmla="*/ 2147483647 w 3483"/>
              <a:gd name="T23" fmla="*/ 2147483647 h 3486"/>
              <a:gd name="T24" fmla="*/ 2147483647 w 3483"/>
              <a:gd name="T25" fmla="*/ 2147483647 h 3486"/>
              <a:gd name="T26" fmla="*/ 2147483647 w 3483"/>
              <a:gd name="T27" fmla="*/ 2147483647 h 3486"/>
              <a:gd name="T28" fmla="*/ 2147483647 w 3483"/>
              <a:gd name="T29" fmla="*/ 2147483647 h 3486"/>
              <a:gd name="T30" fmla="*/ 2147483647 w 3483"/>
              <a:gd name="T31" fmla="*/ 2147483647 h 3486"/>
              <a:gd name="T32" fmla="*/ 2147483647 w 3483"/>
              <a:gd name="T33" fmla="*/ 2147483647 h 3486"/>
              <a:gd name="T34" fmla="*/ 2147483647 w 3483"/>
              <a:gd name="T35" fmla="*/ 2147483647 h 3486"/>
              <a:gd name="T36" fmla="*/ 2147483647 w 3483"/>
              <a:gd name="T37" fmla="*/ 2147483647 h 3486"/>
              <a:gd name="T38" fmla="*/ 2147483647 w 3483"/>
              <a:gd name="T39" fmla="*/ 2147483647 h 3486"/>
              <a:gd name="T40" fmla="*/ 2147483647 w 3483"/>
              <a:gd name="T41" fmla="*/ 2147483647 h 3486"/>
              <a:gd name="T42" fmla="*/ 2147483647 w 3483"/>
              <a:gd name="T43" fmla="*/ 2147483647 h 3486"/>
              <a:gd name="T44" fmla="*/ 2147483647 w 3483"/>
              <a:gd name="T45" fmla="*/ 2147483647 h 3486"/>
              <a:gd name="T46" fmla="*/ 2147483647 w 3483"/>
              <a:gd name="T47" fmla="*/ 2147483647 h 3486"/>
              <a:gd name="T48" fmla="*/ 2147483647 w 3483"/>
              <a:gd name="T49" fmla="*/ 2147483647 h 3486"/>
              <a:gd name="T50" fmla="*/ 2147483647 w 3483"/>
              <a:gd name="T51" fmla="*/ 2147483647 h 3486"/>
              <a:gd name="T52" fmla="*/ 2147483647 w 3483"/>
              <a:gd name="T53" fmla="*/ 2147483647 h 3486"/>
              <a:gd name="T54" fmla="*/ 2147483647 w 3483"/>
              <a:gd name="T55" fmla="*/ 2147483647 h 3486"/>
              <a:gd name="T56" fmla="*/ 2147483647 w 3483"/>
              <a:gd name="T57" fmla="*/ 2147483647 h 3486"/>
              <a:gd name="T58" fmla="*/ 2147483647 w 3483"/>
              <a:gd name="T59" fmla="*/ 2147483647 h 3486"/>
              <a:gd name="T60" fmla="*/ 2147483647 w 3483"/>
              <a:gd name="T61" fmla="*/ 2147483647 h 3486"/>
              <a:gd name="T62" fmla="*/ 2147483647 w 3483"/>
              <a:gd name="T63" fmla="*/ 2147483647 h 3486"/>
              <a:gd name="T64" fmla="*/ 2147483647 w 3483"/>
              <a:gd name="T65" fmla="*/ 2147483647 h 3486"/>
              <a:gd name="T66" fmla="*/ 2147483647 w 3483"/>
              <a:gd name="T67" fmla="*/ 2147483647 h 3486"/>
              <a:gd name="T68" fmla="*/ 2147483647 w 3483"/>
              <a:gd name="T69" fmla="*/ 2147483647 h 3486"/>
              <a:gd name="T70" fmla="*/ 2147483647 w 3483"/>
              <a:gd name="T71" fmla="*/ 2147483647 h 3486"/>
              <a:gd name="T72" fmla="*/ 2147483647 w 3483"/>
              <a:gd name="T73" fmla="*/ 2147483647 h 3486"/>
              <a:gd name="T74" fmla="*/ 2147483647 w 3483"/>
              <a:gd name="T75" fmla="*/ 2147483647 h 3486"/>
              <a:gd name="T76" fmla="*/ 2147483647 w 3483"/>
              <a:gd name="T77" fmla="*/ 2147483647 h 3486"/>
              <a:gd name="T78" fmla="*/ 2147483647 w 3483"/>
              <a:gd name="T79" fmla="*/ 2147483647 h 3486"/>
              <a:gd name="T80" fmla="*/ 2147483647 w 3483"/>
              <a:gd name="T81" fmla="*/ 2147483647 h 3486"/>
              <a:gd name="T82" fmla="*/ 2147483647 w 3483"/>
              <a:gd name="T83" fmla="*/ 2147483647 h 3486"/>
              <a:gd name="T84" fmla="*/ 2147483647 w 3483"/>
              <a:gd name="T85" fmla="*/ 2147483647 h 3486"/>
              <a:gd name="T86" fmla="*/ 2147483647 w 3483"/>
              <a:gd name="T87" fmla="*/ 2147483647 h 3486"/>
              <a:gd name="T88" fmla="*/ 2147483647 w 3483"/>
              <a:gd name="T89" fmla="*/ 2147483647 h 3486"/>
              <a:gd name="T90" fmla="*/ 2147483647 w 3483"/>
              <a:gd name="T91" fmla="*/ 2147483647 h 3486"/>
              <a:gd name="T92" fmla="*/ 2147483647 w 3483"/>
              <a:gd name="T93" fmla="*/ 2147483647 h 3486"/>
              <a:gd name="T94" fmla="*/ 2147483647 w 3483"/>
              <a:gd name="T95" fmla="*/ 2147483647 h 3486"/>
              <a:gd name="T96" fmla="*/ 2147483647 w 3483"/>
              <a:gd name="T97" fmla="*/ 2147483647 h 3486"/>
              <a:gd name="T98" fmla="*/ 2147483647 w 3483"/>
              <a:gd name="T99" fmla="*/ 2147483647 h 3486"/>
              <a:gd name="T100" fmla="*/ 2147483647 w 3483"/>
              <a:gd name="T101" fmla="*/ 2147483647 h 3486"/>
              <a:gd name="T102" fmla="*/ 2147483647 w 3483"/>
              <a:gd name="T103" fmla="*/ 2147483647 h 3486"/>
              <a:gd name="T104" fmla="*/ 2147483647 w 3483"/>
              <a:gd name="T105" fmla="*/ 2147483647 h 3486"/>
              <a:gd name="T106" fmla="*/ 2147483647 w 3483"/>
              <a:gd name="T107" fmla="*/ 2147483647 h 3486"/>
              <a:gd name="T108" fmla="*/ 2147483647 w 3483"/>
              <a:gd name="T109" fmla="*/ 2147483647 h 3486"/>
              <a:gd name="T110" fmla="*/ 2147483647 w 3483"/>
              <a:gd name="T111" fmla="*/ 2147483647 h 3486"/>
              <a:gd name="T112" fmla="*/ 2147483647 w 3483"/>
              <a:gd name="T113" fmla="*/ 2147483647 h 3486"/>
              <a:gd name="T114" fmla="*/ 2147483647 w 3483"/>
              <a:gd name="T115" fmla="*/ 2147483647 h 3486"/>
              <a:gd name="T116" fmla="*/ 2147483647 w 3483"/>
              <a:gd name="T117" fmla="*/ 2147483647 h 3486"/>
              <a:gd name="T118" fmla="*/ 2147483647 w 3483"/>
              <a:gd name="T119" fmla="*/ 2147483647 h 348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483" h="3486">
                <a:moveTo>
                  <a:pt x="3483" y="1744"/>
                </a:moveTo>
                <a:lnTo>
                  <a:pt x="3483" y="1699"/>
                </a:lnTo>
                <a:lnTo>
                  <a:pt x="3481" y="1652"/>
                </a:lnTo>
                <a:lnTo>
                  <a:pt x="3477" y="1607"/>
                </a:lnTo>
                <a:lnTo>
                  <a:pt x="3474" y="1561"/>
                </a:lnTo>
                <a:lnTo>
                  <a:pt x="3468" y="1516"/>
                </a:lnTo>
                <a:lnTo>
                  <a:pt x="3462" y="1472"/>
                </a:lnTo>
                <a:lnTo>
                  <a:pt x="3455" y="1426"/>
                </a:lnTo>
                <a:lnTo>
                  <a:pt x="3446" y="1382"/>
                </a:lnTo>
                <a:lnTo>
                  <a:pt x="3435" y="1337"/>
                </a:lnTo>
                <a:lnTo>
                  <a:pt x="3424" y="1292"/>
                </a:lnTo>
                <a:lnTo>
                  <a:pt x="3412" y="1249"/>
                </a:lnTo>
                <a:lnTo>
                  <a:pt x="3398" y="1205"/>
                </a:lnTo>
                <a:lnTo>
                  <a:pt x="3383" y="1162"/>
                </a:lnTo>
                <a:lnTo>
                  <a:pt x="3367" y="1120"/>
                </a:lnTo>
                <a:lnTo>
                  <a:pt x="3350" y="1077"/>
                </a:lnTo>
                <a:lnTo>
                  <a:pt x="3333" y="1035"/>
                </a:lnTo>
                <a:lnTo>
                  <a:pt x="3314" y="994"/>
                </a:lnTo>
                <a:lnTo>
                  <a:pt x="3294" y="953"/>
                </a:lnTo>
                <a:lnTo>
                  <a:pt x="3272" y="912"/>
                </a:lnTo>
                <a:lnTo>
                  <a:pt x="3250" y="872"/>
                </a:lnTo>
                <a:lnTo>
                  <a:pt x="3227" y="834"/>
                </a:lnTo>
                <a:lnTo>
                  <a:pt x="3203" y="795"/>
                </a:lnTo>
                <a:lnTo>
                  <a:pt x="3177" y="756"/>
                </a:lnTo>
                <a:lnTo>
                  <a:pt x="3150" y="719"/>
                </a:lnTo>
                <a:lnTo>
                  <a:pt x="3123" y="683"/>
                </a:lnTo>
                <a:lnTo>
                  <a:pt x="3095" y="647"/>
                </a:lnTo>
                <a:lnTo>
                  <a:pt x="3066" y="612"/>
                </a:lnTo>
                <a:lnTo>
                  <a:pt x="3036" y="577"/>
                </a:lnTo>
                <a:lnTo>
                  <a:pt x="3005" y="544"/>
                </a:lnTo>
                <a:lnTo>
                  <a:pt x="2973" y="511"/>
                </a:lnTo>
                <a:lnTo>
                  <a:pt x="2940" y="479"/>
                </a:lnTo>
                <a:lnTo>
                  <a:pt x="2908" y="449"/>
                </a:lnTo>
                <a:lnTo>
                  <a:pt x="2872" y="418"/>
                </a:lnTo>
                <a:lnTo>
                  <a:pt x="2838" y="390"/>
                </a:lnTo>
                <a:lnTo>
                  <a:pt x="2802" y="361"/>
                </a:lnTo>
                <a:lnTo>
                  <a:pt x="2766" y="334"/>
                </a:lnTo>
                <a:lnTo>
                  <a:pt x="2728" y="307"/>
                </a:lnTo>
                <a:lnTo>
                  <a:pt x="2691" y="282"/>
                </a:lnTo>
                <a:lnTo>
                  <a:pt x="2652" y="258"/>
                </a:lnTo>
                <a:lnTo>
                  <a:pt x="2612" y="234"/>
                </a:lnTo>
                <a:lnTo>
                  <a:pt x="2573" y="212"/>
                </a:lnTo>
                <a:lnTo>
                  <a:pt x="2533" y="191"/>
                </a:lnTo>
                <a:lnTo>
                  <a:pt x="2492" y="171"/>
                </a:lnTo>
                <a:lnTo>
                  <a:pt x="2450" y="151"/>
                </a:lnTo>
                <a:lnTo>
                  <a:pt x="2408" y="133"/>
                </a:lnTo>
                <a:lnTo>
                  <a:pt x="2366" y="116"/>
                </a:lnTo>
                <a:lnTo>
                  <a:pt x="2323" y="101"/>
                </a:lnTo>
                <a:lnTo>
                  <a:pt x="2280" y="87"/>
                </a:lnTo>
                <a:lnTo>
                  <a:pt x="2237" y="73"/>
                </a:lnTo>
                <a:lnTo>
                  <a:pt x="2192" y="61"/>
                </a:lnTo>
                <a:lnTo>
                  <a:pt x="2148" y="49"/>
                </a:lnTo>
                <a:lnTo>
                  <a:pt x="2104" y="39"/>
                </a:lnTo>
                <a:lnTo>
                  <a:pt x="2060" y="30"/>
                </a:lnTo>
                <a:lnTo>
                  <a:pt x="2014" y="22"/>
                </a:lnTo>
                <a:lnTo>
                  <a:pt x="1969" y="16"/>
                </a:lnTo>
                <a:lnTo>
                  <a:pt x="1923" y="11"/>
                </a:lnTo>
                <a:lnTo>
                  <a:pt x="1878" y="6"/>
                </a:lnTo>
                <a:lnTo>
                  <a:pt x="1833" y="4"/>
                </a:lnTo>
                <a:lnTo>
                  <a:pt x="1787" y="2"/>
                </a:lnTo>
                <a:lnTo>
                  <a:pt x="1742" y="0"/>
                </a:lnTo>
                <a:lnTo>
                  <a:pt x="1696" y="2"/>
                </a:lnTo>
                <a:lnTo>
                  <a:pt x="1651" y="4"/>
                </a:lnTo>
                <a:lnTo>
                  <a:pt x="1606" y="6"/>
                </a:lnTo>
                <a:lnTo>
                  <a:pt x="1560" y="11"/>
                </a:lnTo>
                <a:lnTo>
                  <a:pt x="1515" y="16"/>
                </a:lnTo>
                <a:lnTo>
                  <a:pt x="1469" y="22"/>
                </a:lnTo>
                <a:lnTo>
                  <a:pt x="1425" y="30"/>
                </a:lnTo>
                <a:lnTo>
                  <a:pt x="1380" y="39"/>
                </a:lnTo>
                <a:lnTo>
                  <a:pt x="1335" y="49"/>
                </a:lnTo>
                <a:lnTo>
                  <a:pt x="1291" y="61"/>
                </a:lnTo>
                <a:lnTo>
                  <a:pt x="1247" y="73"/>
                </a:lnTo>
                <a:lnTo>
                  <a:pt x="1204" y="87"/>
                </a:lnTo>
                <a:lnTo>
                  <a:pt x="1161" y="101"/>
                </a:lnTo>
                <a:lnTo>
                  <a:pt x="1117" y="116"/>
                </a:lnTo>
                <a:lnTo>
                  <a:pt x="1075" y="133"/>
                </a:lnTo>
                <a:lnTo>
                  <a:pt x="1033" y="151"/>
                </a:lnTo>
                <a:lnTo>
                  <a:pt x="993" y="171"/>
                </a:lnTo>
                <a:lnTo>
                  <a:pt x="952" y="191"/>
                </a:lnTo>
                <a:lnTo>
                  <a:pt x="911" y="212"/>
                </a:lnTo>
                <a:lnTo>
                  <a:pt x="871" y="234"/>
                </a:lnTo>
                <a:lnTo>
                  <a:pt x="833" y="258"/>
                </a:lnTo>
                <a:lnTo>
                  <a:pt x="794" y="282"/>
                </a:lnTo>
                <a:lnTo>
                  <a:pt x="755" y="307"/>
                </a:lnTo>
                <a:lnTo>
                  <a:pt x="718" y="334"/>
                </a:lnTo>
                <a:lnTo>
                  <a:pt x="682" y="361"/>
                </a:lnTo>
                <a:lnTo>
                  <a:pt x="646" y="390"/>
                </a:lnTo>
                <a:lnTo>
                  <a:pt x="611" y="418"/>
                </a:lnTo>
                <a:lnTo>
                  <a:pt x="577" y="449"/>
                </a:lnTo>
                <a:lnTo>
                  <a:pt x="543" y="479"/>
                </a:lnTo>
                <a:lnTo>
                  <a:pt x="510" y="511"/>
                </a:lnTo>
                <a:lnTo>
                  <a:pt x="478" y="544"/>
                </a:lnTo>
                <a:lnTo>
                  <a:pt x="448" y="577"/>
                </a:lnTo>
                <a:lnTo>
                  <a:pt x="418" y="612"/>
                </a:lnTo>
                <a:lnTo>
                  <a:pt x="389" y="647"/>
                </a:lnTo>
                <a:lnTo>
                  <a:pt x="360" y="683"/>
                </a:lnTo>
                <a:lnTo>
                  <a:pt x="333" y="719"/>
                </a:lnTo>
                <a:lnTo>
                  <a:pt x="307" y="756"/>
                </a:lnTo>
                <a:lnTo>
                  <a:pt x="282" y="795"/>
                </a:lnTo>
                <a:lnTo>
                  <a:pt x="257" y="834"/>
                </a:lnTo>
                <a:lnTo>
                  <a:pt x="234" y="872"/>
                </a:lnTo>
                <a:lnTo>
                  <a:pt x="212" y="912"/>
                </a:lnTo>
                <a:lnTo>
                  <a:pt x="190" y="953"/>
                </a:lnTo>
                <a:lnTo>
                  <a:pt x="170" y="994"/>
                </a:lnTo>
                <a:lnTo>
                  <a:pt x="151" y="1035"/>
                </a:lnTo>
                <a:lnTo>
                  <a:pt x="133" y="1077"/>
                </a:lnTo>
                <a:lnTo>
                  <a:pt x="116" y="1120"/>
                </a:lnTo>
                <a:lnTo>
                  <a:pt x="100" y="1162"/>
                </a:lnTo>
                <a:lnTo>
                  <a:pt x="86" y="1205"/>
                </a:lnTo>
                <a:lnTo>
                  <a:pt x="72" y="1249"/>
                </a:lnTo>
                <a:lnTo>
                  <a:pt x="60" y="1292"/>
                </a:lnTo>
                <a:lnTo>
                  <a:pt x="48" y="1337"/>
                </a:lnTo>
                <a:lnTo>
                  <a:pt x="39" y="1382"/>
                </a:lnTo>
                <a:lnTo>
                  <a:pt x="30" y="1426"/>
                </a:lnTo>
                <a:lnTo>
                  <a:pt x="22" y="1472"/>
                </a:lnTo>
                <a:lnTo>
                  <a:pt x="15" y="1516"/>
                </a:lnTo>
                <a:lnTo>
                  <a:pt x="10" y="1561"/>
                </a:lnTo>
                <a:lnTo>
                  <a:pt x="6" y="1607"/>
                </a:lnTo>
                <a:lnTo>
                  <a:pt x="3" y="1652"/>
                </a:lnTo>
                <a:lnTo>
                  <a:pt x="2" y="1699"/>
                </a:lnTo>
                <a:lnTo>
                  <a:pt x="0" y="1744"/>
                </a:lnTo>
                <a:lnTo>
                  <a:pt x="2" y="1789"/>
                </a:lnTo>
                <a:lnTo>
                  <a:pt x="3" y="1835"/>
                </a:lnTo>
                <a:lnTo>
                  <a:pt x="6" y="1880"/>
                </a:lnTo>
                <a:lnTo>
                  <a:pt x="10" y="1926"/>
                </a:lnTo>
                <a:lnTo>
                  <a:pt x="15" y="1971"/>
                </a:lnTo>
                <a:lnTo>
                  <a:pt x="22" y="2016"/>
                </a:lnTo>
                <a:lnTo>
                  <a:pt x="30" y="2062"/>
                </a:lnTo>
                <a:lnTo>
                  <a:pt x="39" y="2106"/>
                </a:lnTo>
                <a:lnTo>
                  <a:pt x="48" y="2150"/>
                </a:lnTo>
                <a:lnTo>
                  <a:pt x="60" y="2195"/>
                </a:lnTo>
                <a:lnTo>
                  <a:pt x="72" y="2239"/>
                </a:lnTo>
                <a:lnTo>
                  <a:pt x="86" y="2282"/>
                </a:lnTo>
                <a:lnTo>
                  <a:pt x="100" y="2325"/>
                </a:lnTo>
                <a:lnTo>
                  <a:pt x="116" y="2368"/>
                </a:lnTo>
                <a:lnTo>
                  <a:pt x="133" y="2410"/>
                </a:lnTo>
                <a:lnTo>
                  <a:pt x="151" y="2452"/>
                </a:lnTo>
                <a:lnTo>
                  <a:pt x="170" y="2494"/>
                </a:lnTo>
                <a:lnTo>
                  <a:pt x="190" y="2535"/>
                </a:lnTo>
                <a:lnTo>
                  <a:pt x="212" y="2575"/>
                </a:lnTo>
                <a:lnTo>
                  <a:pt x="234" y="2615"/>
                </a:lnTo>
                <a:lnTo>
                  <a:pt x="257" y="2654"/>
                </a:lnTo>
                <a:lnTo>
                  <a:pt x="282" y="2693"/>
                </a:lnTo>
                <a:lnTo>
                  <a:pt x="307" y="2730"/>
                </a:lnTo>
                <a:lnTo>
                  <a:pt x="333" y="2768"/>
                </a:lnTo>
                <a:lnTo>
                  <a:pt x="360" y="2804"/>
                </a:lnTo>
                <a:lnTo>
                  <a:pt x="389" y="2841"/>
                </a:lnTo>
                <a:lnTo>
                  <a:pt x="418" y="2876"/>
                </a:lnTo>
                <a:lnTo>
                  <a:pt x="448" y="2910"/>
                </a:lnTo>
                <a:lnTo>
                  <a:pt x="478" y="2944"/>
                </a:lnTo>
                <a:lnTo>
                  <a:pt x="510" y="2976"/>
                </a:lnTo>
                <a:lnTo>
                  <a:pt x="543" y="3007"/>
                </a:lnTo>
                <a:lnTo>
                  <a:pt x="577" y="3039"/>
                </a:lnTo>
                <a:lnTo>
                  <a:pt x="611" y="3069"/>
                </a:lnTo>
                <a:lnTo>
                  <a:pt x="646" y="3098"/>
                </a:lnTo>
                <a:lnTo>
                  <a:pt x="682" y="3127"/>
                </a:lnTo>
                <a:lnTo>
                  <a:pt x="718" y="3154"/>
                </a:lnTo>
                <a:lnTo>
                  <a:pt x="755" y="3180"/>
                </a:lnTo>
                <a:lnTo>
                  <a:pt x="794" y="3205"/>
                </a:lnTo>
                <a:lnTo>
                  <a:pt x="833" y="3230"/>
                </a:lnTo>
                <a:lnTo>
                  <a:pt x="871" y="3253"/>
                </a:lnTo>
                <a:lnTo>
                  <a:pt x="911" y="3275"/>
                </a:lnTo>
                <a:lnTo>
                  <a:pt x="952" y="3297"/>
                </a:lnTo>
                <a:lnTo>
                  <a:pt x="993" y="3317"/>
                </a:lnTo>
                <a:lnTo>
                  <a:pt x="1033" y="3335"/>
                </a:lnTo>
                <a:lnTo>
                  <a:pt x="1075" y="3354"/>
                </a:lnTo>
                <a:lnTo>
                  <a:pt x="1117" y="3371"/>
                </a:lnTo>
                <a:lnTo>
                  <a:pt x="1161" y="3387"/>
                </a:lnTo>
                <a:lnTo>
                  <a:pt x="1204" y="3401"/>
                </a:lnTo>
                <a:lnTo>
                  <a:pt x="1247" y="3415"/>
                </a:lnTo>
                <a:lnTo>
                  <a:pt x="1291" y="3427"/>
                </a:lnTo>
                <a:lnTo>
                  <a:pt x="1335" y="3439"/>
                </a:lnTo>
                <a:lnTo>
                  <a:pt x="1380" y="3449"/>
                </a:lnTo>
                <a:lnTo>
                  <a:pt x="1425" y="3457"/>
                </a:lnTo>
                <a:lnTo>
                  <a:pt x="1469" y="3465"/>
                </a:lnTo>
                <a:lnTo>
                  <a:pt x="1515" y="3472"/>
                </a:lnTo>
                <a:lnTo>
                  <a:pt x="1560" y="3477"/>
                </a:lnTo>
                <a:lnTo>
                  <a:pt x="1606" y="3481"/>
                </a:lnTo>
                <a:lnTo>
                  <a:pt x="1651" y="3484"/>
                </a:lnTo>
                <a:lnTo>
                  <a:pt x="1696" y="3486"/>
                </a:lnTo>
                <a:lnTo>
                  <a:pt x="1742" y="3486"/>
                </a:lnTo>
                <a:lnTo>
                  <a:pt x="1787" y="3486"/>
                </a:lnTo>
                <a:lnTo>
                  <a:pt x="1833" y="3484"/>
                </a:lnTo>
                <a:lnTo>
                  <a:pt x="1878" y="3481"/>
                </a:lnTo>
                <a:lnTo>
                  <a:pt x="1923" y="3477"/>
                </a:lnTo>
                <a:lnTo>
                  <a:pt x="1969" y="3472"/>
                </a:lnTo>
                <a:lnTo>
                  <a:pt x="2014" y="3465"/>
                </a:lnTo>
                <a:lnTo>
                  <a:pt x="2060" y="3457"/>
                </a:lnTo>
                <a:lnTo>
                  <a:pt x="2104" y="3449"/>
                </a:lnTo>
                <a:lnTo>
                  <a:pt x="2148" y="3439"/>
                </a:lnTo>
                <a:lnTo>
                  <a:pt x="2192" y="3427"/>
                </a:lnTo>
                <a:lnTo>
                  <a:pt x="2237" y="3415"/>
                </a:lnTo>
                <a:lnTo>
                  <a:pt x="2280" y="3401"/>
                </a:lnTo>
                <a:lnTo>
                  <a:pt x="2323" y="3387"/>
                </a:lnTo>
                <a:lnTo>
                  <a:pt x="2366" y="3371"/>
                </a:lnTo>
                <a:lnTo>
                  <a:pt x="2408" y="3354"/>
                </a:lnTo>
                <a:lnTo>
                  <a:pt x="2450" y="3335"/>
                </a:lnTo>
                <a:lnTo>
                  <a:pt x="2492" y="3317"/>
                </a:lnTo>
                <a:lnTo>
                  <a:pt x="2533" y="3297"/>
                </a:lnTo>
                <a:lnTo>
                  <a:pt x="2573" y="3275"/>
                </a:lnTo>
                <a:lnTo>
                  <a:pt x="2612" y="3253"/>
                </a:lnTo>
                <a:lnTo>
                  <a:pt x="2652" y="3230"/>
                </a:lnTo>
                <a:lnTo>
                  <a:pt x="2691" y="3205"/>
                </a:lnTo>
                <a:lnTo>
                  <a:pt x="2728" y="3180"/>
                </a:lnTo>
                <a:lnTo>
                  <a:pt x="2766" y="3154"/>
                </a:lnTo>
                <a:lnTo>
                  <a:pt x="2802" y="3127"/>
                </a:lnTo>
                <a:lnTo>
                  <a:pt x="2838" y="3098"/>
                </a:lnTo>
                <a:lnTo>
                  <a:pt x="2872" y="3069"/>
                </a:lnTo>
                <a:lnTo>
                  <a:pt x="2908" y="3039"/>
                </a:lnTo>
                <a:lnTo>
                  <a:pt x="2940" y="3007"/>
                </a:lnTo>
                <a:lnTo>
                  <a:pt x="2973" y="2976"/>
                </a:lnTo>
                <a:lnTo>
                  <a:pt x="3005" y="2944"/>
                </a:lnTo>
                <a:lnTo>
                  <a:pt x="3036" y="2910"/>
                </a:lnTo>
                <a:lnTo>
                  <a:pt x="3066" y="2876"/>
                </a:lnTo>
                <a:lnTo>
                  <a:pt x="3095" y="2841"/>
                </a:lnTo>
                <a:lnTo>
                  <a:pt x="3123" y="2804"/>
                </a:lnTo>
                <a:lnTo>
                  <a:pt x="3150" y="2768"/>
                </a:lnTo>
                <a:lnTo>
                  <a:pt x="3177" y="2730"/>
                </a:lnTo>
                <a:lnTo>
                  <a:pt x="3203" y="2693"/>
                </a:lnTo>
                <a:lnTo>
                  <a:pt x="3227" y="2654"/>
                </a:lnTo>
                <a:lnTo>
                  <a:pt x="3250" y="2615"/>
                </a:lnTo>
                <a:lnTo>
                  <a:pt x="3272" y="2575"/>
                </a:lnTo>
                <a:lnTo>
                  <a:pt x="3294" y="2535"/>
                </a:lnTo>
                <a:lnTo>
                  <a:pt x="3314" y="2494"/>
                </a:lnTo>
                <a:lnTo>
                  <a:pt x="3333" y="2452"/>
                </a:lnTo>
                <a:lnTo>
                  <a:pt x="3350" y="2410"/>
                </a:lnTo>
                <a:lnTo>
                  <a:pt x="3367" y="2368"/>
                </a:lnTo>
                <a:lnTo>
                  <a:pt x="3383" y="2325"/>
                </a:lnTo>
                <a:lnTo>
                  <a:pt x="3398" y="2282"/>
                </a:lnTo>
                <a:lnTo>
                  <a:pt x="3412" y="2239"/>
                </a:lnTo>
                <a:lnTo>
                  <a:pt x="3424" y="2195"/>
                </a:lnTo>
                <a:lnTo>
                  <a:pt x="3435" y="2150"/>
                </a:lnTo>
                <a:lnTo>
                  <a:pt x="3446" y="2106"/>
                </a:lnTo>
                <a:lnTo>
                  <a:pt x="3455" y="2062"/>
                </a:lnTo>
                <a:lnTo>
                  <a:pt x="3462" y="2016"/>
                </a:lnTo>
                <a:lnTo>
                  <a:pt x="3468" y="1971"/>
                </a:lnTo>
                <a:lnTo>
                  <a:pt x="3474" y="1926"/>
                </a:lnTo>
                <a:lnTo>
                  <a:pt x="3477" y="1880"/>
                </a:lnTo>
                <a:lnTo>
                  <a:pt x="3481" y="1835"/>
                </a:lnTo>
                <a:lnTo>
                  <a:pt x="3483" y="1789"/>
                </a:lnTo>
                <a:lnTo>
                  <a:pt x="3483" y="1744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3305" name="Line 73"/>
          <p:cNvSpPr>
            <a:spLocks noChangeShapeType="1"/>
          </p:cNvSpPr>
          <p:nvPr/>
        </p:nvSpPr>
        <p:spPr bwMode="auto">
          <a:xfrm flipH="1">
            <a:off x="1220788" y="1441450"/>
            <a:ext cx="5349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3306" name="Line 74"/>
          <p:cNvSpPr>
            <a:spLocks noChangeShapeType="1"/>
          </p:cNvSpPr>
          <p:nvPr/>
        </p:nvSpPr>
        <p:spPr bwMode="auto">
          <a:xfrm>
            <a:off x="1220788" y="1441450"/>
            <a:ext cx="0" cy="38496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3307" name="Group 75"/>
          <p:cNvGrpSpPr>
            <a:grpSpLocks/>
          </p:cNvGrpSpPr>
          <p:nvPr/>
        </p:nvGrpSpPr>
        <p:grpSpPr bwMode="auto">
          <a:xfrm>
            <a:off x="1755775" y="1441450"/>
            <a:ext cx="1201738" cy="1425575"/>
            <a:chOff x="1106" y="726"/>
            <a:chExt cx="757" cy="898"/>
          </a:xfrm>
        </p:grpSpPr>
        <p:sp>
          <p:nvSpPr>
            <p:cNvPr id="100441" name="Line 76"/>
            <p:cNvSpPr>
              <a:spLocks noChangeShapeType="1"/>
            </p:cNvSpPr>
            <p:nvPr/>
          </p:nvSpPr>
          <p:spPr bwMode="auto">
            <a:xfrm>
              <a:off x="1106" y="726"/>
              <a:ext cx="0" cy="8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42" name="Line 77"/>
            <p:cNvSpPr>
              <a:spLocks noChangeShapeType="1"/>
            </p:cNvSpPr>
            <p:nvPr/>
          </p:nvSpPr>
          <p:spPr bwMode="auto">
            <a:xfrm>
              <a:off x="1106" y="726"/>
              <a:ext cx="75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43" name="Line 78"/>
            <p:cNvSpPr>
              <a:spLocks noChangeShapeType="1"/>
            </p:cNvSpPr>
            <p:nvPr/>
          </p:nvSpPr>
          <p:spPr bwMode="auto">
            <a:xfrm>
              <a:off x="1106" y="1624"/>
              <a:ext cx="75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44" name="Line 79"/>
            <p:cNvSpPr>
              <a:spLocks noChangeShapeType="1"/>
            </p:cNvSpPr>
            <p:nvPr/>
          </p:nvSpPr>
          <p:spPr bwMode="auto">
            <a:xfrm>
              <a:off x="1863" y="726"/>
              <a:ext cx="0" cy="8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12" name="Group 80"/>
          <p:cNvGrpSpPr>
            <a:grpSpLocks/>
          </p:cNvGrpSpPr>
          <p:nvPr/>
        </p:nvGrpSpPr>
        <p:grpSpPr bwMode="auto">
          <a:xfrm>
            <a:off x="1755775" y="2828925"/>
            <a:ext cx="1201738" cy="1498600"/>
            <a:chOff x="1106" y="1624"/>
            <a:chExt cx="757" cy="944"/>
          </a:xfrm>
        </p:grpSpPr>
        <p:sp>
          <p:nvSpPr>
            <p:cNvPr id="100439" name="Line 81"/>
            <p:cNvSpPr>
              <a:spLocks noChangeShapeType="1"/>
            </p:cNvSpPr>
            <p:nvPr/>
          </p:nvSpPr>
          <p:spPr bwMode="auto">
            <a:xfrm>
              <a:off x="1106" y="1624"/>
              <a:ext cx="0" cy="9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40" name="Line 82"/>
            <p:cNvSpPr>
              <a:spLocks noChangeShapeType="1"/>
            </p:cNvSpPr>
            <p:nvPr/>
          </p:nvSpPr>
          <p:spPr bwMode="auto">
            <a:xfrm>
              <a:off x="1863" y="1624"/>
              <a:ext cx="0" cy="9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15" name="Group 83"/>
          <p:cNvGrpSpPr>
            <a:grpSpLocks/>
          </p:cNvGrpSpPr>
          <p:nvPr/>
        </p:nvGrpSpPr>
        <p:grpSpPr bwMode="auto">
          <a:xfrm>
            <a:off x="1755775" y="4157663"/>
            <a:ext cx="1201738" cy="2271712"/>
            <a:chOff x="1106" y="2437"/>
            <a:chExt cx="757" cy="1431"/>
          </a:xfrm>
        </p:grpSpPr>
        <p:sp>
          <p:nvSpPr>
            <p:cNvPr id="100437" name="Freeform 84"/>
            <p:cNvSpPr>
              <a:spLocks/>
            </p:cNvSpPr>
            <p:nvPr/>
          </p:nvSpPr>
          <p:spPr bwMode="auto">
            <a:xfrm>
              <a:off x="1106" y="3762"/>
              <a:ext cx="757" cy="106"/>
            </a:xfrm>
            <a:custGeom>
              <a:avLst/>
              <a:gdLst>
                <a:gd name="T0" fmla="*/ 0 w 1839"/>
                <a:gd name="T1" fmla="*/ 0 h 263"/>
                <a:gd name="T2" fmla="*/ 1 w 1839"/>
                <a:gd name="T3" fmla="*/ 1 h 263"/>
                <a:gd name="T4" fmla="*/ 2 w 1839"/>
                <a:gd name="T5" fmla="*/ 1 h 263"/>
                <a:gd name="T6" fmla="*/ 3 w 1839"/>
                <a:gd name="T7" fmla="*/ 2 h 263"/>
                <a:gd name="T8" fmla="*/ 5 w 1839"/>
                <a:gd name="T9" fmla="*/ 2 h 263"/>
                <a:gd name="T10" fmla="*/ 6 w 1839"/>
                <a:gd name="T11" fmla="*/ 3 h 263"/>
                <a:gd name="T12" fmla="*/ 7 w 1839"/>
                <a:gd name="T13" fmla="*/ 3 h 263"/>
                <a:gd name="T14" fmla="*/ 8 w 1839"/>
                <a:gd name="T15" fmla="*/ 4 h 263"/>
                <a:gd name="T16" fmla="*/ 9 w 1839"/>
                <a:gd name="T17" fmla="*/ 4 h 263"/>
                <a:gd name="T18" fmla="*/ 11 w 1839"/>
                <a:gd name="T19" fmla="*/ 4 h 263"/>
                <a:gd name="T20" fmla="*/ 12 w 1839"/>
                <a:gd name="T21" fmla="*/ 5 h 263"/>
                <a:gd name="T22" fmla="*/ 13 w 1839"/>
                <a:gd name="T23" fmla="*/ 5 h 263"/>
                <a:gd name="T24" fmla="*/ 14 w 1839"/>
                <a:gd name="T25" fmla="*/ 6 h 263"/>
                <a:gd name="T26" fmla="*/ 15 w 1839"/>
                <a:gd name="T27" fmla="*/ 6 h 263"/>
                <a:gd name="T28" fmla="*/ 17 w 1839"/>
                <a:gd name="T29" fmla="*/ 6 h 263"/>
                <a:gd name="T30" fmla="*/ 18 w 1839"/>
                <a:gd name="T31" fmla="*/ 6 h 263"/>
                <a:gd name="T32" fmla="*/ 19 w 1839"/>
                <a:gd name="T33" fmla="*/ 6 h 263"/>
                <a:gd name="T34" fmla="*/ 21 w 1839"/>
                <a:gd name="T35" fmla="*/ 7 h 263"/>
                <a:gd name="T36" fmla="*/ 22 w 1839"/>
                <a:gd name="T37" fmla="*/ 7 h 263"/>
                <a:gd name="T38" fmla="*/ 23 w 1839"/>
                <a:gd name="T39" fmla="*/ 7 h 263"/>
                <a:gd name="T40" fmla="*/ 24 w 1839"/>
                <a:gd name="T41" fmla="*/ 7 h 263"/>
                <a:gd name="T42" fmla="*/ 26 w 1839"/>
                <a:gd name="T43" fmla="*/ 7 h 263"/>
                <a:gd name="T44" fmla="*/ 27 w 1839"/>
                <a:gd name="T45" fmla="*/ 7 h 263"/>
                <a:gd name="T46" fmla="*/ 28 w 1839"/>
                <a:gd name="T47" fmla="*/ 7 h 263"/>
                <a:gd name="T48" fmla="*/ 30 w 1839"/>
                <a:gd name="T49" fmla="*/ 7 h 263"/>
                <a:gd name="T50" fmla="*/ 31 w 1839"/>
                <a:gd name="T51" fmla="*/ 7 h 263"/>
                <a:gd name="T52" fmla="*/ 32 w 1839"/>
                <a:gd name="T53" fmla="*/ 7 h 263"/>
                <a:gd name="T54" fmla="*/ 34 w 1839"/>
                <a:gd name="T55" fmla="*/ 6 h 263"/>
                <a:gd name="T56" fmla="*/ 35 w 1839"/>
                <a:gd name="T57" fmla="*/ 6 h 263"/>
                <a:gd name="T58" fmla="*/ 36 w 1839"/>
                <a:gd name="T59" fmla="*/ 6 h 263"/>
                <a:gd name="T60" fmla="*/ 37 w 1839"/>
                <a:gd name="T61" fmla="*/ 6 h 263"/>
                <a:gd name="T62" fmla="*/ 39 w 1839"/>
                <a:gd name="T63" fmla="*/ 6 h 263"/>
                <a:gd name="T64" fmla="*/ 40 w 1839"/>
                <a:gd name="T65" fmla="*/ 5 h 263"/>
                <a:gd name="T66" fmla="*/ 41 w 1839"/>
                <a:gd name="T67" fmla="*/ 5 h 263"/>
                <a:gd name="T68" fmla="*/ 42 w 1839"/>
                <a:gd name="T69" fmla="*/ 4 h 263"/>
                <a:gd name="T70" fmla="*/ 44 w 1839"/>
                <a:gd name="T71" fmla="*/ 4 h 263"/>
                <a:gd name="T72" fmla="*/ 45 w 1839"/>
                <a:gd name="T73" fmla="*/ 4 h 263"/>
                <a:gd name="T74" fmla="*/ 46 w 1839"/>
                <a:gd name="T75" fmla="*/ 3 h 263"/>
                <a:gd name="T76" fmla="*/ 47 w 1839"/>
                <a:gd name="T77" fmla="*/ 3 h 263"/>
                <a:gd name="T78" fmla="*/ 48 w 1839"/>
                <a:gd name="T79" fmla="*/ 2 h 263"/>
                <a:gd name="T80" fmla="*/ 49 w 1839"/>
                <a:gd name="T81" fmla="*/ 2 h 263"/>
                <a:gd name="T82" fmla="*/ 51 w 1839"/>
                <a:gd name="T83" fmla="*/ 1 h 263"/>
                <a:gd name="T84" fmla="*/ 52 w 1839"/>
                <a:gd name="T85" fmla="*/ 1 h 263"/>
                <a:gd name="T86" fmla="*/ 53 w 1839"/>
                <a:gd name="T87" fmla="*/ 0 h 26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39" h="263">
                  <a:moveTo>
                    <a:pt x="0" y="0"/>
                  </a:moveTo>
                  <a:lnTo>
                    <a:pt x="39" y="24"/>
                  </a:lnTo>
                  <a:lnTo>
                    <a:pt x="78" y="47"/>
                  </a:lnTo>
                  <a:lnTo>
                    <a:pt x="117" y="67"/>
                  </a:lnTo>
                  <a:lnTo>
                    <a:pt x="158" y="88"/>
                  </a:lnTo>
                  <a:lnTo>
                    <a:pt x="199" y="107"/>
                  </a:lnTo>
                  <a:lnTo>
                    <a:pt x="240" y="125"/>
                  </a:lnTo>
                  <a:lnTo>
                    <a:pt x="282" y="142"/>
                  </a:lnTo>
                  <a:lnTo>
                    <a:pt x="324" y="158"/>
                  </a:lnTo>
                  <a:lnTo>
                    <a:pt x="366" y="173"/>
                  </a:lnTo>
                  <a:lnTo>
                    <a:pt x="409" y="187"/>
                  </a:lnTo>
                  <a:lnTo>
                    <a:pt x="452" y="200"/>
                  </a:lnTo>
                  <a:lnTo>
                    <a:pt x="496" y="211"/>
                  </a:lnTo>
                  <a:lnTo>
                    <a:pt x="540" y="221"/>
                  </a:lnTo>
                  <a:lnTo>
                    <a:pt x="584" y="231"/>
                  </a:lnTo>
                  <a:lnTo>
                    <a:pt x="628" y="238"/>
                  </a:lnTo>
                  <a:lnTo>
                    <a:pt x="672" y="246"/>
                  </a:lnTo>
                  <a:lnTo>
                    <a:pt x="718" y="252"/>
                  </a:lnTo>
                  <a:lnTo>
                    <a:pt x="762" y="257"/>
                  </a:lnTo>
                  <a:lnTo>
                    <a:pt x="807" y="260"/>
                  </a:lnTo>
                  <a:lnTo>
                    <a:pt x="853" y="262"/>
                  </a:lnTo>
                  <a:lnTo>
                    <a:pt x="897" y="263"/>
                  </a:lnTo>
                  <a:lnTo>
                    <a:pt x="942" y="263"/>
                  </a:lnTo>
                  <a:lnTo>
                    <a:pt x="988" y="262"/>
                  </a:lnTo>
                  <a:lnTo>
                    <a:pt x="1032" y="260"/>
                  </a:lnTo>
                  <a:lnTo>
                    <a:pt x="1078" y="257"/>
                  </a:lnTo>
                  <a:lnTo>
                    <a:pt x="1122" y="252"/>
                  </a:lnTo>
                  <a:lnTo>
                    <a:pt x="1167" y="246"/>
                  </a:lnTo>
                  <a:lnTo>
                    <a:pt x="1212" y="238"/>
                  </a:lnTo>
                  <a:lnTo>
                    <a:pt x="1256" y="231"/>
                  </a:lnTo>
                  <a:lnTo>
                    <a:pt x="1300" y="221"/>
                  </a:lnTo>
                  <a:lnTo>
                    <a:pt x="1344" y="211"/>
                  </a:lnTo>
                  <a:lnTo>
                    <a:pt x="1387" y="200"/>
                  </a:lnTo>
                  <a:lnTo>
                    <a:pt x="1431" y="187"/>
                  </a:lnTo>
                  <a:lnTo>
                    <a:pt x="1474" y="173"/>
                  </a:lnTo>
                  <a:lnTo>
                    <a:pt x="1516" y="158"/>
                  </a:lnTo>
                  <a:lnTo>
                    <a:pt x="1558" y="142"/>
                  </a:lnTo>
                  <a:lnTo>
                    <a:pt x="1600" y="125"/>
                  </a:lnTo>
                  <a:lnTo>
                    <a:pt x="1642" y="107"/>
                  </a:lnTo>
                  <a:lnTo>
                    <a:pt x="1681" y="88"/>
                  </a:lnTo>
                  <a:lnTo>
                    <a:pt x="1722" y="67"/>
                  </a:lnTo>
                  <a:lnTo>
                    <a:pt x="1762" y="47"/>
                  </a:lnTo>
                  <a:lnTo>
                    <a:pt x="1801" y="24"/>
                  </a:lnTo>
                  <a:lnTo>
                    <a:pt x="183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38" name="Freeform 85"/>
            <p:cNvSpPr>
              <a:spLocks/>
            </p:cNvSpPr>
            <p:nvPr/>
          </p:nvSpPr>
          <p:spPr bwMode="auto">
            <a:xfrm>
              <a:off x="1106" y="2437"/>
              <a:ext cx="757" cy="106"/>
            </a:xfrm>
            <a:custGeom>
              <a:avLst/>
              <a:gdLst>
                <a:gd name="T0" fmla="*/ 53 w 1839"/>
                <a:gd name="T1" fmla="*/ 7 h 262"/>
                <a:gd name="T2" fmla="*/ 52 w 1839"/>
                <a:gd name="T3" fmla="*/ 6 h 262"/>
                <a:gd name="T4" fmla="*/ 51 w 1839"/>
                <a:gd name="T5" fmla="*/ 6 h 262"/>
                <a:gd name="T6" fmla="*/ 49 w 1839"/>
                <a:gd name="T7" fmla="*/ 5 h 262"/>
                <a:gd name="T8" fmla="*/ 48 w 1839"/>
                <a:gd name="T9" fmla="*/ 4 h 262"/>
                <a:gd name="T10" fmla="*/ 47 w 1839"/>
                <a:gd name="T11" fmla="*/ 4 h 262"/>
                <a:gd name="T12" fmla="*/ 46 w 1839"/>
                <a:gd name="T13" fmla="*/ 4 h 262"/>
                <a:gd name="T14" fmla="*/ 45 w 1839"/>
                <a:gd name="T15" fmla="*/ 3 h 262"/>
                <a:gd name="T16" fmla="*/ 44 w 1839"/>
                <a:gd name="T17" fmla="*/ 3 h 262"/>
                <a:gd name="T18" fmla="*/ 42 w 1839"/>
                <a:gd name="T19" fmla="*/ 2 h 262"/>
                <a:gd name="T20" fmla="*/ 41 w 1839"/>
                <a:gd name="T21" fmla="*/ 2 h 262"/>
                <a:gd name="T22" fmla="*/ 40 w 1839"/>
                <a:gd name="T23" fmla="*/ 2 h 262"/>
                <a:gd name="T24" fmla="*/ 39 w 1839"/>
                <a:gd name="T25" fmla="*/ 1 h 262"/>
                <a:gd name="T26" fmla="*/ 37 w 1839"/>
                <a:gd name="T27" fmla="*/ 1 h 262"/>
                <a:gd name="T28" fmla="*/ 36 w 1839"/>
                <a:gd name="T29" fmla="*/ 1 h 262"/>
                <a:gd name="T30" fmla="*/ 35 w 1839"/>
                <a:gd name="T31" fmla="*/ 1 h 262"/>
                <a:gd name="T32" fmla="*/ 34 w 1839"/>
                <a:gd name="T33" fmla="*/ 0 h 262"/>
                <a:gd name="T34" fmla="*/ 32 w 1839"/>
                <a:gd name="T35" fmla="*/ 0 h 262"/>
                <a:gd name="T36" fmla="*/ 31 w 1839"/>
                <a:gd name="T37" fmla="*/ 0 h 262"/>
                <a:gd name="T38" fmla="*/ 30 w 1839"/>
                <a:gd name="T39" fmla="*/ 0 h 262"/>
                <a:gd name="T40" fmla="*/ 28 w 1839"/>
                <a:gd name="T41" fmla="*/ 0 h 262"/>
                <a:gd name="T42" fmla="*/ 27 w 1839"/>
                <a:gd name="T43" fmla="*/ 0 h 262"/>
                <a:gd name="T44" fmla="*/ 26 w 1839"/>
                <a:gd name="T45" fmla="*/ 0 h 262"/>
                <a:gd name="T46" fmla="*/ 24 w 1839"/>
                <a:gd name="T47" fmla="*/ 0 h 262"/>
                <a:gd name="T48" fmla="*/ 23 w 1839"/>
                <a:gd name="T49" fmla="*/ 0 h 262"/>
                <a:gd name="T50" fmla="*/ 22 w 1839"/>
                <a:gd name="T51" fmla="*/ 0 h 262"/>
                <a:gd name="T52" fmla="*/ 21 w 1839"/>
                <a:gd name="T53" fmla="*/ 0 h 262"/>
                <a:gd name="T54" fmla="*/ 19 w 1839"/>
                <a:gd name="T55" fmla="*/ 0 h 262"/>
                <a:gd name="T56" fmla="*/ 18 w 1839"/>
                <a:gd name="T57" fmla="*/ 1 h 262"/>
                <a:gd name="T58" fmla="*/ 17 w 1839"/>
                <a:gd name="T59" fmla="*/ 1 h 262"/>
                <a:gd name="T60" fmla="*/ 15 w 1839"/>
                <a:gd name="T61" fmla="*/ 1 h 262"/>
                <a:gd name="T62" fmla="*/ 14 w 1839"/>
                <a:gd name="T63" fmla="*/ 1 h 262"/>
                <a:gd name="T64" fmla="*/ 13 w 1839"/>
                <a:gd name="T65" fmla="*/ 2 h 262"/>
                <a:gd name="T66" fmla="*/ 12 w 1839"/>
                <a:gd name="T67" fmla="*/ 2 h 262"/>
                <a:gd name="T68" fmla="*/ 11 w 1839"/>
                <a:gd name="T69" fmla="*/ 2 h 262"/>
                <a:gd name="T70" fmla="*/ 9 w 1839"/>
                <a:gd name="T71" fmla="*/ 3 h 262"/>
                <a:gd name="T72" fmla="*/ 8 w 1839"/>
                <a:gd name="T73" fmla="*/ 3 h 262"/>
                <a:gd name="T74" fmla="*/ 7 w 1839"/>
                <a:gd name="T75" fmla="*/ 4 h 262"/>
                <a:gd name="T76" fmla="*/ 6 w 1839"/>
                <a:gd name="T77" fmla="*/ 4 h 262"/>
                <a:gd name="T78" fmla="*/ 5 w 1839"/>
                <a:gd name="T79" fmla="*/ 4 h 262"/>
                <a:gd name="T80" fmla="*/ 3 w 1839"/>
                <a:gd name="T81" fmla="*/ 5 h 262"/>
                <a:gd name="T82" fmla="*/ 2 w 1839"/>
                <a:gd name="T83" fmla="*/ 6 h 262"/>
                <a:gd name="T84" fmla="*/ 1 w 1839"/>
                <a:gd name="T85" fmla="*/ 6 h 262"/>
                <a:gd name="T86" fmla="*/ 0 w 1839"/>
                <a:gd name="T87" fmla="*/ 7 h 26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839" h="262">
                  <a:moveTo>
                    <a:pt x="1839" y="262"/>
                  </a:moveTo>
                  <a:lnTo>
                    <a:pt x="1801" y="239"/>
                  </a:lnTo>
                  <a:lnTo>
                    <a:pt x="1762" y="216"/>
                  </a:lnTo>
                  <a:lnTo>
                    <a:pt x="1722" y="195"/>
                  </a:lnTo>
                  <a:lnTo>
                    <a:pt x="1681" y="174"/>
                  </a:lnTo>
                  <a:lnTo>
                    <a:pt x="1642" y="155"/>
                  </a:lnTo>
                  <a:lnTo>
                    <a:pt x="1600" y="137"/>
                  </a:lnTo>
                  <a:lnTo>
                    <a:pt x="1558" y="120"/>
                  </a:lnTo>
                  <a:lnTo>
                    <a:pt x="1516" y="104"/>
                  </a:lnTo>
                  <a:lnTo>
                    <a:pt x="1474" y="89"/>
                  </a:lnTo>
                  <a:lnTo>
                    <a:pt x="1431" y="76"/>
                  </a:lnTo>
                  <a:lnTo>
                    <a:pt x="1387" y="63"/>
                  </a:lnTo>
                  <a:lnTo>
                    <a:pt x="1344" y="52"/>
                  </a:lnTo>
                  <a:lnTo>
                    <a:pt x="1300" y="40"/>
                  </a:lnTo>
                  <a:lnTo>
                    <a:pt x="1256" y="31"/>
                  </a:lnTo>
                  <a:lnTo>
                    <a:pt x="1212" y="23"/>
                  </a:lnTo>
                  <a:lnTo>
                    <a:pt x="1167" y="17"/>
                  </a:lnTo>
                  <a:lnTo>
                    <a:pt x="1122" y="11"/>
                  </a:lnTo>
                  <a:lnTo>
                    <a:pt x="1078" y="6"/>
                  </a:lnTo>
                  <a:lnTo>
                    <a:pt x="1032" y="3"/>
                  </a:lnTo>
                  <a:lnTo>
                    <a:pt x="988" y="1"/>
                  </a:lnTo>
                  <a:lnTo>
                    <a:pt x="942" y="0"/>
                  </a:lnTo>
                  <a:lnTo>
                    <a:pt x="897" y="0"/>
                  </a:lnTo>
                  <a:lnTo>
                    <a:pt x="853" y="1"/>
                  </a:lnTo>
                  <a:lnTo>
                    <a:pt x="807" y="3"/>
                  </a:lnTo>
                  <a:lnTo>
                    <a:pt x="762" y="6"/>
                  </a:lnTo>
                  <a:lnTo>
                    <a:pt x="718" y="11"/>
                  </a:lnTo>
                  <a:lnTo>
                    <a:pt x="672" y="17"/>
                  </a:lnTo>
                  <a:lnTo>
                    <a:pt x="628" y="23"/>
                  </a:lnTo>
                  <a:lnTo>
                    <a:pt x="584" y="31"/>
                  </a:lnTo>
                  <a:lnTo>
                    <a:pt x="540" y="40"/>
                  </a:lnTo>
                  <a:lnTo>
                    <a:pt x="496" y="52"/>
                  </a:lnTo>
                  <a:lnTo>
                    <a:pt x="452" y="63"/>
                  </a:lnTo>
                  <a:lnTo>
                    <a:pt x="409" y="76"/>
                  </a:lnTo>
                  <a:lnTo>
                    <a:pt x="366" y="89"/>
                  </a:lnTo>
                  <a:lnTo>
                    <a:pt x="324" y="104"/>
                  </a:lnTo>
                  <a:lnTo>
                    <a:pt x="282" y="120"/>
                  </a:lnTo>
                  <a:lnTo>
                    <a:pt x="240" y="137"/>
                  </a:lnTo>
                  <a:lnTo>
                    <a:pt x="199" y="155"/>
                  </a:lnTo>
                  <a:lnTo>
                    <a:pt x="158" y="174"/>
                  </a:lnTo>
                  <a:lnTo>
                    <a:pt x="117" y="195"/>
                  </a:lnTo>
                  <a:lnTo>
                    <a:pt x="78" y="216"/>
                  </a:lnTo>
                  <a:lnTo>
                    <a:pt x="39" y="239"/>
                  </a:lnTo>
                  <a:lnTo>
                    <a:pt x="0" y="26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3318" name="Line 86"/>
          <p:cNvSpPr>
            <a:spLocks noChangeShapeType="1"/>
          </p:cNvSpPr>
          <p:nvPr/>
        </p:nvSpPr>
        <p:spPr bwMode="auto">
          <a:xfrm flipV="1">
            <a:off x="2957513" y="952500"/>
            <a:ext cx="0" cy="4889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3319" name="Line 87"/>
          <p:cNvSpPr>
            <a:spLocks noChangeShapeType="1"/>
          </p:cNvSpPr>
          <p:nvPr/>
        </p:nvSpPr>
        <p:spPr bwMode="auto">
          <a:xfrm>
            <a:off x="2957513" y="952500"/>
            <a:ext cx="27559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3320" name="Freeform 88"/>
          <p:cNvSpPr>
            <a:spLocks/>
          </p:cNvSpPr>
          <p:nvPr/>
        </p:nvSpPr>
        <p:spPr bwMode="auto">
          <a:xfrm>
            <a:off x="4516438" y="952500"/>
            <a:ext cx="2398712" cy="2405063"/>
          </a:xfrm>
          <a:custGeom>
            <a:avLst/>
            <a:gdLst>
              <a:gd name="T0" fmla="*/ 2147483647 w 3672"/>
              <a:gd name="T1" fmla="*/ 2147483647 h 3676"/>
              <a:gd name="T2" fmla="*/ 2147483647 w 3672"/>
              <a:gd name="T3" fmla="*/ 2147483647 h 3676"/>
              <a:gd name="T4" fmla="*/ 2147483647 w 3672"/>
              <a:gd name="T5" fmla="*/ 2147483647 h 3676"/>
              <a:gd name="T6" fmla="*/ 2147483647 w 3672"/>
              <a:gd name="T7" fmla="*/ 2147483647 h 3676"/>
              <a:gd name="T8" fmla="*/ 2147483647 w 3672"/>
              <a:gd name="T9" fmla="*/ 2147483647 h 3676"/>
              <a:gd name="T10" fmla="*/ 2147483647 w 3672"/>
              <a:gd name="T11" fmla="*/ 2147483647 h 3676"/>
              <a:gd name="T12" fmla="*/ 2147483647 w 3672"/>
              <a:gd name="T13" fmla="*/ 2147483647 h 3676"/>
              <a:gd name="T14" fmla="*/ 2147483647 w 3672"/>
              <a:gd name="T15" fmla="*/ 2147483647 h 3676"/>
              <a:gd name="T16" fmla="*/ 2147483647 w 3672"/>
              <a:gd name="T17" fmla="*/ 2147483647 h 3676"/>
              <a:gd name="T18" fmla="*/ 2147483647 w 3672"/>
              <a:gd name="T19" fmla="*/ 2147483647 h 3676"/>
              <a:gd name="T20" fmla="*/ 2147483647 w 3672"/>
              <a:gd name="T21" fmla="*/ 2147483647 h 3676"/>
              <a:gd name="T22" fmla="*/ 2147483647 w 3672"/>
              <a:gd name="T23" fmla="*/ 2147483647 h 3676"/>
              <a:gd name="T24" fmla="*/ 2147483647 w 3672"/>
              <a:gd name="T25" fmla="*/ 2147483647 h 3676"/>
              <a:gd name="T26" fmla="*/ 2147483647 w 3672"/>
              <a:gd name="T27" fmla="*/ 2147483647 h 3676"/>
              <a:gd name="T28" fmla="*/ 2147483647 w 3672"/>
              <a:gd name="T29" fmla="*/ 0 h 3676"/>
              <a:gd name="T30" fmla="*/ 2147483647 w 3672"/>
              <a:gd name="T31" fmla="*/ 2147483647 h 3676"/>
              <a:gd name="T32" fmla="*/ 2147483647 w 3672"/>
              <a:gd name="T33" fmla="*/ 2147483647 h 3676"/>
              <a:gd name="T34" fmla="*/ 2147483647 w 3672"/>
              <a:gd name="T35" fmla="*/ 2147483647 h 3676"/>
              <a:gd name="T36" fmla="*/ 2147483647 w 3672"/>
              <a:gd name="T37" fmla="*/ 2147483647 h 3676"/>
              <a:gd name="T38" fmla="*/ 2147483647 w 3672"/>
              <a:gd name="T39" fmla="*/ 2147483647 h 3676"/>
              <a:gd name="T40" fmla="*/ 2147483647 w 3672"/>
              <a:gd name="T41" fmla="*/ 2147483647 h 3676"/>
              <a:gd name="T42" fmla="*/ 2147483647 w 3672"/>
              <a:gd name="T43" fmla="*/ 2147483647 h 3676"/>
              <a:gd name="T44" fmla="*/ 2147483647 w 3672"/>
              <a:gd name="T45" fmla="*/ 2147483647 h 3676"/>
              <a:gd name="T46" fmla="*/ 2147483647 w 3672"/>
              <a:gd name="T47" fmla="*/ 2147483647 h 3676"/>
              <a:gd name="T48" fmla="*/ 2147483647 w 3672"/>
              <a:gd name="T49" fmla="*/ 2147483647 h 3676"/>
              <a:gd name="T50" fmla="*/ 2147483647 w 3672"/>
              <a:gd name="T51" fmla="*/ 2147483647 h 3676"/>
              <a:gd name="T52" fmla="*/ 2147483647 w 3672"/>
              <a:gd name="T53" fmla="*/ 2147483647 h 3676"/>
              <a:gd name="T54" fmla="*/ 2147483647 w 3672"/>
              <a:gd name="T55" fmla="*/ 2147483647 h 3676"/>
              <a:gd name="T56" fmla="*/ 2147483647 w 3672"/>
              <a:gd name="T57" fmla="*/ 2147483647 h 3676"/>
              <a:gd name="T58" fmla="*/ 0 w 3672"/>
              <a:gd name="T59" fmla="*/ 2147483647 h 3676"/>
              <a:gd name="T60" fmla="*/ 2147483647 w 3672"/>
              <a:gd name="T61" fmla="*/ 2147483647 h 3676"/>
              <a:gd name="T62" fmla="*/ 2147483647 w 3672"/>
              <a:gd name="T63" fmla="*/ 2147483647 h 3676"/>
              <a:gd name="T64" fmla="*/ 2147483647 w 3672"/>
              <a:gd name="T65" fmla="*/ 2147483647 h 3676"/>
              <a:gd name="T66" fmla="*/ 2147483647 w 3672"/>
              <a:gd name="T67" fmla="*/ 2147483647 h 3676"/>
              <a:gd name="T68" fmla="*/ 2147483647 w 3672"/>
              <a:gd name="T69" fmla="*/ 2147483647 h 3676"/>
              <a:gd name="T70" fmla="*/ 2147483647 w 3672"/>
              <a:gd name="T71" fmla="*/ 2147483647 h 3676"/>
              <a:gd name="T72" fmla="*/ 2147483647 w 3672"/>
              <a:gd name="T73" fmla="*/ 2147483647 h 3676"/>
              <a:gd name="T74" fmla="*/ 2147483647 w 3672"/>
              <a:gd name="T75" fmla="*/ 2147483647 h 3676"/>
              <a:gd name="T76" fmla="*/ 2147483647 w 3672"/>
              <a:gd name="T77" fmla="*/ 2147483647 h 3676"/>
              <a:gd name="T78" fmla="*/ 2147483647 w 3672"/>
              <a:gd name="T79" fmla="*/ 2147483647 h 3676"/>
              <a:gd name="T80" fmla="*/ 2147483647 w 3672"/>
              <a:gd name="T81" fmla="*/ 2147483647 h 3676"/>
              <a:gd name="T82" fmla="*/ 2147483647 w 3672"/>
              <a:gd name="T83" fmla="*/ 2147483647 h 3676"/>
              <a:gd name="T84" fmla="*/ 2147483647 w 3672"/>
              <a:gd name="T85" fmla="*/ 2147483647 h 3676"/>
              <a:gd name="T86" fmla="*/ 2147483647 w 3672"/>
              <a:gd name="T87" fmla="*/ 2147483647 h 3676"/>
              <a:gd name="T88" fmla="*/ 2147483647 w 3672"/>
              <a:gd name="T89" fmla="*/ 2147483647 h 3676"/>
              <a:gd name="T90" fmla="*/ 2147483647 w 3672"/>
              <a:gd name="T91" fmla="*/ 2147483647 h 3676"/>
              <a:gd name="T92" fmla="*/ 2147483647 w 3672"/>
              <a:gd name="T93" fmla="*/ 2147483647 h 3676"/>
              <a:gd name="T94" fmla="*/ 2147483647 w 3672"/>
              <a:gd name="T95" fmla="*/ 2147483647 h 3676"/>
              <a:gd name="T96" fmla="*/ 2147483647 w 3672"/>
              <a:gd name="T97" fmla="*/ 2147483647 h 3676"/>
              <a:gd name="T98" fmla="*/ 2147483647 w 3672"/>
              <a:gd name="T99" fmla="*/ 2147483647 h 3676"/>
              <a:gd name="T100" fmla="*/ 2147483647 w 3672"/>
              <a:gd name="T101" fmla="*/ 2147483647 h 3676"/>
              <a:gd name="T102" fmla="*/ 2147483647 w 3672"/>
              <a:gd name="T103" fmla="*/ 2147483647 h 3676"/>
              <a:gd name="T104" fmla="*/ 2147483647 w 3672"/>
              <a:gd name="T105" fmla="*/ 2147483647 h 3676"/>
              <a:gd name="T106" fmla="*/ 2147483647 w 3672"/>
              <a:gd name="T107" fmla="*/ 2147483647 h 3676"/>
              <a:gd name="T108" fmla="*/ 2147483647 w 3672"/>
              <a:gd name="T109" fmla="*/ 2147483647 h 3676"/>
              <a:gd name="T110" fmla="*/ 2147483647 w 3672"/>
              <a:gd name="T111" fmla="*/ 2147483647 h 3676"/>
              <a:gd name="T112" fmla="*/ 2147483647 w 3672"/>
              <a:gd name="T113" fmla="*/ 2147483647 h 3676"/>
              <a:gd name="T114" fmla="*/ 2147483647 w 3672"/>
              <a:gd name="T115" fmla="*/ 2147483647 h 3676"/>
              <a:gd name="T116" fmla="*/ 2147483647 w 3672"/>
              <a:gd name="T117" fmla="*/ 2147483647 h 3676"/>
              <a:gd name="T118" fmla="*/ 2147483647 w 3672"/>
              <a:gd name="T119" fmla="*/ 2147483647 h 367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672" h="3676">
                <a:moveTo>
                  <a:pt x="3672" y="1838"/>
                </a:moveTo>
                <a:lnTo>
                  <a:pt x="3672" y="1811"/>
                </a:lnTo>
                <a:lnTo>
                  <a:pt x="3671" y="1784"/>
                </a:lnTo>
                <a:lnTo>
                  <a:pt x="3670" y="1755"/>
                </a:lnTo>
                <a:lnTo>
                  <a:pt x="3668" y="1728"/>
                </a:lnTo>
                <a:lnTo>
                  <a:pt x="3666" y="1701"/>
                </a:lnTo>
                <a:lnTo>
                  <a:pt x="3664" y="1673"/>
                </a:lnTo>
                <a:lnTo>
                  <a:pt x="3662" y="1646"/>
                </a:lnTo>
                <a:lnTo>
                  <a:pt x="3658" y="1619"/>
                </a:lnTo>
                <a:lnTo>
                  <a:pt x="3655" y="1592"/>
                </a:lnTo>
                <a:lnTo>
                  <a:pt x="3651" y="1564"/>
                </a:lnTo>
                <a:lnTo>
                  <a:pt x="3647" y="1537"/>
                </a:lnTo>
                <a:lnTo>
                  <a:pt x="3642" y="1510"/>
                </a:lnTo>
                <a:lnTo>
                  <a:pt x="3637" y="1483"/>
                </a:lnTo>
                <a:lnTo>
                  <a:pt x="3631" y="1455"/>
                </a:lnTo>
                <a:lnTo>
                  <a:pt x="3625" y="1429"/>
                </a:lnTo>
                <a:lnTo>
                  <a:pt x="3620" y="1402"/>
                </a:lnTo>
                <a:lnTo>
                  <a:pt x="3613" y="1376"/>
                </a:lnTo>
                <a:lnTo>
                  <a:pt x="3606" y="1349"/>
                </a:lnTo>
                <a:lnTo>
                  <a:pt x="3598" y="1323"/>
                </a:lnTo>
                <a:lnTo>
                  <a:pt x="3590" y="1297"/>
                </a:lnTo>
                <a:lnTo>
                  <a:pt x="3582" y="1270"/>
                </a:lnTo>
                <a:lnTo>
                  <a:pt x="3573" y="1244"/>
                </a:lnTo>
                <a:lnTo>
                  <a:pt x="3564" y="1218"/>
                </a:lnTo>
                <a:lnTo>
                  <a:pt x="3555" y="1192"/>
                </a:lnTo>
                <a:lnTo>
                  <a:pt x="3545" y="1167"/>
                </a:lnTo>
                <a:lnTo>
                  <a:pt x="3535" y="1141"/>
                </a:lnTo>
                <a:lnTo>
                  <a:pt x="3524" y="1116"/>
                </a:lnTo>
                <a:lnTo>
                  <a:pt x="3513" y="1091"/>
                </a:lnTo>
                <a:lnTo>
                  <a:pt x="3502" y="1066"/>
                </a:lnTo>
                <a:lnTo>
                  <a:pt x="3490" y="1041"/>
                </a:lnTo>
                <a:lnTo>
                  <a:pt x="3478" y="1016"/>
                </a:lnTo>
                <a:lnTo>
                  <a:pt x="3465" y="991"/>
                </a:lnTo>
                <a:lnTo>
                  <a:pt x="3453" y="967"/>
                </a:lnTo>
                <a:lnTo>
                  <a:pt x="3439" y="944"/>
                </a:lnTo>
                <a:lnTo>
                  <a:pt x="3426" y="920"/>
                </a:lnTo>
                <a:lnTo>
                  <a:pt x="3412" y="896"/>
                </a:lnTo>
                <a:lnTo>
                  <a:pt x="3397" y="872"/>
                </a:lnTo>
                <a:lnTo>
                  <a:pt x="3382" y="849"/>
                </a:lnTo>
                <a:lnTo>
                  <a:pt x="3368" y="825"/>
                </a:lnTo>
                <a:lnTo>
                  <a:pt x="3353" y="803"/>
                </a:lnTo>
                <a:lnTo>
                  <a:pt x="3337" y="780"/>
                </a:lnTo>
                <a:lnTo>
                  <a:pt x="3321" y="757"/>
                </a:lnTo>
                <a:lnTo>
                  <a:pt x="3305" y="736"/>
                </a:lnTo>
                <a:lnTo>
                  <a:pt x="3288" y="714"/>
                </a:lnTo>
                <a:lnTo>
                  <a:pt x="3271" y="693"/>
                </a:lnTo>
                <a:lnTo>
                  <a:pt x="3254" y="671"/>
                </a:lnTo>
                <a:lnTo>
                  <a:pt x="3236" y="650"/>
                </a:lnTo>
                <a:lnTo>
                  <a:pt x="3218" y="629"/>
                </a:lnTo>
                <a:lnTo>
                  <a:pt x="3200" y="609"/>
                </a:lnTo>
                <a:lnTo>
                  <a:pt x="3181" y="588"/>
                </a:lnTo>
                <a:lnTo>
                  <a:pt x="3162" y="568"/>
                </a:lnTo>
                <a:lnTo>
                  <a:pt x="3144" y="548"/>
                </a:lnTo>
                <a:lnTo>
                  <a:pt x="3125" y="529"/>
                </a:lnTo>
                <a:lnTo>
                  <a:pt x="3104" y="510"/>
                </a:lnTo>
                <a:lnTo>
                  <a:pt x="3085" y="491"/>
                </a:lnTo>
                <a:lnTo>
                  <a:pt x="3065" y="472"/>
                </a:lnTo>
                <a:lnTo>
                  <a:pt x="3044" y="454"/>
                </a:lnTo>
                <a:lnTo>
                  <a:pt x="3023" y="436"/>
                </a:lnTo>
                <a:lnTo>
                  <a:pt x="3002" y="419"/>
                </a:lnTo>
                <a:lnTo>
                  <a:pt x="2981" y="401"/>
                </a:lnTo>
                <a:lnTo>
                  <a:pt x="2959" y="384"/>
                </a:lnTo>
                <a:lnTo>
                  <a:pt x="2937" y="368"/>
                </a:lnTo>
                <a:lnTo>
                  <a:pt x="2915" y="351"/>
                </a:lnTo>
                <a:lnTo>
                  <a:pt x="2892" y="335"/>
                </a:lnTo>
                <a:lnTo>
                  <a:pt x="2870" y="319"/>
                </a:lnTo>
                <a:lnTo>
                  <a:pt x="2847" y="304"/>
                </a:lnTo>
                <a:lnTo>
                  <a:pt x="2824" y="290"/>
                </a:lnTo>
                <a:lnTo>
                  <a:pt x="2801" y="275"/>
                </a:lnTo>
                <a:lnTo>
                  <a:pt x="2777" y="260"/>
                </a:lnTo>
                <a:lnTo>
                  <a:pt x="2754" y="247"/>
                </a:lnTo>
                <a:lnTo>
                  <a:pt x="2730" y="233"/>
                </a:lnTo>
                <a:lnTo>
                  <a:pt x="2706" y="219"/>
                </a:lnTo>
                <a:lnTo>
                  <a:pt x="2681" y="207"/>
                </a:lnTo>
                <a:lnTo>
                  <a:pt x="2657" y="194"/>
                </a:lnTo>
                <a:lnTo>
                  <a:pt x="2632" y="183"/>
                </a:lnTo>
                <a:lnTo>
                  <a:pt x="2607" y="170"/>
                </a:lnTo>
                <a:lnTo>
                  <a:pt x="2582" y="159"/>
                </a:lnTo>
                <a:lnTo>
                  <a:pt x="2557" y="148"/>
                </a:lnTo>
                <a:lnTo>
                  <a:pt x="2532" y="138"/>
                </a:lnTo>
                <a:lnTo>
                  <a:pt x="2506" y="127"/>
                </a:lnTo>
                <a:lnTo>
                  <a:pt x="2481" y="117"/>
                </a:lnTo>
                <a:lnTo>
                  <a:pt x="2455" y="108"/>
                </a:lnTo>
                <a:lnTo>
                  <a:pt x="2429" y="99"/>
                </a:lnTo>
                <a:lnTo>
                  <a:pt x="2403" y="90"/>
                </a:lnTo>
                <a:lnTo>
                  <a:pt x="2377" y="82"/>
                </a:lnTo>
                <a:lnTo>
                  <a:pt x="2351" y="74"/>
                </a:lnTo>
                <a:lnTo>
                  <a:pt x="2324" y="67"/>
                </a:lnTo>
                <a:lnTo>
                  <a:pt x="2297" y="59"/>
                </a:lnTo>
                <a:lnTo>
                  <a:pt x="2271" y="52"/>
                </a:lnTo>
                <a:lnTo>
                  <a:pt x="2244" y="47"/>
                </a:lnTo>
                <a:lnTo>
                  <a:pt x="2218" y="41"/>
                </a:lnTo>
                <a:lnTo>
                  <a:pt x="2191" y="35"/>
                </a:lnTo>
                <a:lnTo>
                  <a:pt x="2163" y="30"/>
                </a:lnTo>
                <a:lnTo>
                  <a:pt x="2136" y="25"/>
                </a:lnTo>
                <a:lnTo>
                  <a:pt x="2109" y="21"/>
                </a:lnTo>
                <a:lnTo>
                  <a:pt x="2082" y="17"/>
                </a:lnTo>
                <a:lnTo>
                  <a:pt x="2054" y="14"/>
                </a:lnTo>
                <a:lnTo>
                  <a:pt x="2027" y="10"/>
                </a:lnTo>
                <a:lnTo>
                  <a:pt x="2000" y="8"/>
                </a:lnTo>
                <a:lnTo>
                  <a:pt x="1973" y="6"/>
                </a:lnTo>
                <a:lnTo>
                  <a:pt x="1945" y="4"/>
                </a:lnTo>
                <a:lnTo>
                  <a:pt x="1918" y="2"/>
                </a:lnTo>
                <a:lnTo>
                  <a:pt x="1891" y="1"/>
                </a:lnTo>
                <a:lnTo>
                  <a:pt x="1864" y="0"/>
                </a:lnTo>
                <a:lnTo>
                  <a:pt x="1835" y="0"/>
                </a:lnTo>
                <a:lnTo>
                  <a:pt x="1808" y="0"/>
                </a:lnTo>
                <a:lnTo>
                  <a:pt x="1781" y="1"/>
                </a:lnTo>
                <a:lnTo>
                  <a:pt x="1753" y="2"/>
                </a:lnTo>
                <a:lnTo>
                  <a:pt x="1726" y="4"/>
                </a:lnTo>
                <a:lnTo>
                  <a:pt x="1699" y="6"/>
                </a:lnTo>
                <a:lnTo>
                  <a:pt x="1671" y="8"/>
                </a:lnTo>
                <a:lnTo>
                  <a:pt x="1643" y="10"/>
                </a:lnTo>
                <a:lnTo>
                  <a:pt x="1616" y="14"/>
                </a:lnTo>
                <a:lnTo>
                  <a:pt x="1589" y="17"/>
                </a:lnTo>
                <a:lnTo>
                  <a:pt x="1562" y="21"/>
                </a:lnTo>
                <a:lnTo>
                  <a:pt x="1534" y="25"/>
                </a:lnTo>
                <a:lnTo>
                  <a:pt x="1508" y="30"/>
                </a:lnTo>
                <a:lnTo>
                  <a:pt x="1481" y="35"/>
                </a:lnTo>
                <a:lnTo>
                  <a:pt x="1454" y="41"/>
                </a:lnTo>
                <a:lnTo>
                  <a:pt x="1427" y="47"/>
                </a:lnTo>
                <a:lnTo>
                  <a:pt x="1400" y="52"/>
                </a:lnTo>
                <a:lnTo>
                  <a:pt x="1373" y="59"/>
                </a:lnTo>
                <a:lnTo>
                  <a:pt x="1347" y="67"/>
                </a:lnTo>
                <a:lnTo>
                  <a:pt x="1321" y="74"/>
                </a:lnTo>
                <a:lnTo>
                  <a:pt x="1295" y="82"/>
                </a:lnTo>
                <a:lnTo>
                  <a:pt x="1269" y="90"/>
                </a:lnTo>
                <a:lnTo>
                  <a:pt x="1243" y="99"/>
                </a:lnTo>
                <a:lnTo>
                  <a:pt x="1217" y="108"/>
                </a:lnTo>
                <a:lnTo>
                  <a:pt x="1190" y="117"/>
                </a:lnTo>
                <a:lnTo>
                  <a:pt x="1164" y="127"/>
                </a:lnTo>
                <a:lnTo>
                  <a:pt x="1139" y="138"/>
                </a:lnTo>
                <a:lnTo>
                  <a:pt x="1114" y="148"/>
                </a:lnTo>
                <a:lnTo>
                  <a:pt x="1088" y="159"/>
                </a:lnTo>
                <a:lnTo>
                  <a:pt x="1063" y="170"/>
                </a:lnTo>
                <a:lnTo>
                  <a:pt x="1039" y="183"/>
                </a:lnTo>
                <a:lnTo>
                  <a:pt x="1015" y="194"/>
                </a:lnTo>
                <a:lnTo>
                  <a:pt x="990" y="207"/>
                </a:lnTo>
                <a:lnTo>
                  <a:pt x="966" y="219"/>
                </a:lnTo>
                <a:lnTo>
                  <a:pt x="942" y="233"/>
                </a:lnTo>
                <a:lnTo>
                  <a:pt x="918" y="247"/>
                </a:lnTo>
                <a:lnTo>
                  <a:pt x="894" y="260"/>
                </a:lnTo>
                <a:lnTo>
                  <a:pt x="870" y="275"/>
                </a:lnTo>
                <a:lnTo>
                  <a:pt x="848" y="290"/>
                </a:lnTo>
                <a:lnTo>
                  <a:pt x="824" y="304"/>
                </a:lnTo>
                <a:lnTo>
                  <a:pt x="801" y="319"/>
                </a:lnTo>
                <a:lnTo>
                  <a:pt x="778" y="335"/>
                </a:lnTo>
                <a:lnTo>
                  <a:pt x="757" y="351"/>
                </a:lnTo>
                <a:lnTo>
                  <a:pt x="734" y="368"/>
                </a:lnTo>
                <a:lnTo>
                  <a:pt x="713" y="384"/>
                </a:lnTo>
                <a:lnTo>
                  <a:pt x="691" y="401"/>
                </a:lnTo>
                <a:lnTo>
                  <a:pt x="669" y="419"/>
                </a:lnTo>
                <a:lnTo>
                  <a:pt x="649" y="436"/>
                </a:lnTo>
                <a:lnTo>
                  <a:pt x="627" y="454"/>
                </a:lnTo>
                <a:lnTo>
                  <a:pt x="607" y="472"/>
                </a:lnTo>
                <a:lnTo>
                  <a:pt x="587" y="491"/>
                </a:lnTo>
                <a:lnTo>
                  <a:pt x="567" y="510"/>
                </a:lnTo>
                <a:lnTo>
                  <a:pt x="547" y="529"/>
                </a:lnTo>
                <a:lnTo>
                  <a:pt x="528" y="548"/>
                </a:lnTo>
                <a:lnTo>
                  <a:pt x="508" y="568"/>
                </a:lnTo>
                <a:lnTo>
                  <a:pt x="490" y="588"/>
                </a:lnTo>
                <a:lnTo>
                  <a:pt x="471" y="609"/>
                </a:lnTo>
                <a:lnTo>
                  <a:pt x="453" y="629"/>
                </a:lnTo>
                <a:lnTo>
                  <a:pt x="436" y="650"/>
                </a:lnTo>
                <a:lnTo>
                  <a:pt x="417" y="671"/>
                </a:lnTo>
                <a:lnTo>
                  <a:pt x="400" y="693"/>
                </a:lnTo>
                <a:lnTo>
                  <a:pt x="383" y="714"/>
                </a:lnTo>
                <a:lnTo>
                  <a:pt x="366" y="736"/>
                </a:lnTo>
                <a:lnTo>
                  <a:pt x="350" y="757"/>
                </a:lnTo>
                <a:lnTo>
                  <a:pt x="335" y="780"/>
                </a:lnTo>
                <a:lnTo>
                  <a:pt x="319" y="803"/>
                </a:lnTo>
                <a:lnTo>
                  <a:pt x="303" y="825"/>
                </a:lnTo>
                <a:lnTo>
                  <a:pt x="288" y="849"/>
                </a:lnTo>
                <a:lnTo>
                  <a:pt x="273" y="872"/>
                </a:lnTo>
                <a:lnTo>
                  <a:pt x="260" y="896"/>
                </a:lnTo>
                <a:lnTo>
                  <a:pt x="246" y="920"/>
                </a:lnTo>
                <a:lnTo>
                  <a:pt x="232" y="944"/>
                </a:lnTo>
                <a:lnTo>
                  <a:pt x="219" y="967"/>
                </a:lnTo>
                <a:lnTo>
                  <a:pt x="206" y="991"/>
                </a:lnTo>
                <a:lnTo>
                  <a:pt x="194" y="1016"/>
                </a:lnTo>
                <a:lnTo>
                  <a:pt x="181" y="1041"/>
                </a:lnTo>
                <a:lnTo>
                  <a:pt x="170" y="1066"/>
                </a:lnTo>
                <a:lnTo>
                  <a:pt x="159" y="1091"/>
                </a:lnTo>
                <a:lnTo>
                  <a:pt x="147" y="1116"/>
                </a:lnTo>
                <a:lnTo>
                  <a:pt x="137" y="1141"/>
                </a:lnTo>
                <a:lnTo>
                  <a:pt x="127" y="1167"/>
                </a:lnTo>
                <a:lnTo>
                  <a:pt x="117" y="1192"/>
                </a:lnTo>
                <a:lnTo>
                  <a:pt x="108" y="1218"/>
                </a:lnTo>
                <a:lnTo>
                  <a:pt x="98" y="1244"/>
                </a:lnTo>
                <a:lnTo>
                  <a:pt x="89" y="1270"/>
                </a:lnTo>
                <a:lnTo>
                  <a:pt x="81" y="1297"/>
                </a:lnTo>
                <a:lnTo>
                  <a:pt x="73" y="1323"/>
                </a:lnTo>
                <a:lnTo>
                  <a:pt x="66" y="1349"/>
                </a:lnTo>
                <a:lnTo>
                  <a:pt x="59" y="1376"/>
                </a:lnTo>
                <a:lnTo>
                  <a:pt x="52" y="1402"/>
                </a:lnTo>
                <a:lnTo>
                  <a:pt x="45" y="1429"/>
                </a:lnTo>
                <a:lnTo>
                  <a:pt x="39" y="1455"/>
                </a:lnTo>
                <a:lnTo>
                  <a:pt x="34" y="1483"/>
                </a:lnTo>
                <a:lnTo>
                  <a:pt x="29" y="1510"/>
                </a:lnTo>
                <a:lnTo>
                  <a:pt x="25" y="1537"/>
                </a:lnTo>
                <a:lnTo>
                  <a:pt x="20" y="1564"/>
                </a:lnTo>
                <a:lnTo>
                  <a:pt x="17" y="1592"/>
                </a:lnTo>
                <a:lnTo>
                  <a:pt x="12" y="1619"/>
                </a:lnTo>
                <a:lnTo>
                  <a:pt x="10" y="1646"/>
                </a:lnTo>
                <a:lnTo>
                  <a:pt x="7" y="1673"/>
                </a:lnTo>
                <a:lnTo>
                  <a:pt x="4" y="1701"/>
                </a:lnTo>
                <a:lnTo>
                  <a:pt x="3" y="1728"/>
                </a:lnTo>
                <a:lnTo>
                  <a:pt x="2" y="1755"/>
                </a:lnTo>
                <a:lnTo>
                  <a:pt x="1" y="1784"/>
                </a:lnTo>
                <a:lnTo>
                  <a:pt x="0" y="1811"/>
                </a:lnTo>
                <a:lnTo>
                  <a:pt x="0" y="1838"/>
                </a:lnTo>
                <a:lnTo>
                  <a:pt x="0" y="1865"/>
                </a:lnTo>
                <a:lnTo>
                  <a:pt x="1" y="1892"/>
                </a:lnTo>
                <a:lnTo>
                  <a:pt x="2" y="1921"/>
                </a:lnTo>
                <a:lnTo>
                  <a:pt x="3" y="1948"/>
                </a:lnTo>
                <a:lnTo>
                  <a:pt x="4" y="1975"/>
                </a:lnTo>
                <a:lnTo>
                  <a:pt x="7" y="2003"/>
                </a:lnTo>
                <a:lnTo>
                  <a:pt x="10" y="2030"/>
                </a:lnTo>
                <a:lnTo>
                  <a:pt x="12" y="2057"/>
                </a:lnTo>
                <a:lnTo>
                  <a:pt x="17" y="2084"/>
                </a:lnTo>
                <a:lnTo>
                  <a:pt x="20" y="2112"/>
                </a:lnTo>
                <a:lnTo>
                  <a:pt x="25" y="2139"/>
                </a:lnTo>
                <a:lnTo>
                  <a:pt x="29" y="2166"/>
                </a:lnTo>
                <a:lnTo>
                  <a:pt x="34" y="2193"/>
                </a:lnTo>
                <a:lnTo>
                  <a:pt x="39" y="2221"/>
                </a:lnTo>
                <a:lnTo>
                  <a:pt x="45" y="2247"/>
                </a:lnTo>
                <a:lnTo>
                  <a:pt x="52" y="2274"/>
                </a:lnTo>
                <a:lnTo>
                  <a:pt x="59" y="2300"/>
                </a:lnTo>
                <a:lnTo>
                  <a:pt x="66" y="2327"/>
                </a:lnTo>
                <a:lnTo>
                  <a:pt x="73" y="2353"/>
                </a:lnTo>
                <a:lnTo>
                  <a:pt x="81" y="2379"/>
                </a:lnTo>
                <a:lnTo>
                  <a:pt x="89" y="2406"/>
                </a:lnTo>
                <a:lnTo>
                  <a:pt x="98" y="2432"/>
                </a:lnTo>
                <a:lnTo>
                  <a:pt x="108" y="2458"/>
                </a:lnTo>
                <a:lnTo>
                  <a:pt x="117" y="2484"/>
                </a:lnTo>
                <a:lnTo>
                  <a:pt x="127" y="2509"/>
                </a:lnTo>
                <a:lnTo>
                  <a:pt x="137" y="2535"/>
                </a:lnTo>
                <a:lnTo>
                  <a:pt x="147" y="2560"/>
                </a:lnTo>
                <a:lnTo>
                  <a:pt x="159" y="2585"/>
                </a:lnTo>
                <a:lnTo>
                  <a:pt x="170" y="2610"/>
                </a:lnTo>
                <a:lnTo>
                  <a:pt x="181" y="2635"/>
                </a:lnTo>
                <a:lnTo>
                  <a:pt x="194" y="2660"/>
                </a:lnTo>
                <a:lnTo>
                  <a:pt x="206" y="2685"/>
                </a:lnTo>
                <a:lnTo>
                  <a:pt x="219" y="2709"/>
                </a:lnTo>
                <a:lnTo>
                  <a:pt x="232" y="2732"/>
                </a:lnTo>
                <a:lnTo>
                  <a:pt x="246" y="2756"/>
                </a:lnTo>
                <a:lnTo>
                  <a:pt x="260" y="2780"/>
                </a:lnTo>
                <a:lnTo>
                  <a:pt x="273" y="2804"/>
                </a:lnTo>
                <a:lnTo>
                  <a:pt x="288" y="2827"/>
                </a:lnTo>
                <a:lnTo>
                  <a:pt x="303" y="2851"/>
                </a:lnTo>
                <a:lnTo>
                  <a:pt x="319" y="2873"/>
                </a:lnTo>
                <a:lnTo>
                  <a:pt x="335" y="2896"/>
                </a:lnTo>
                <a:lnTo>
                  <a:pt x="350" y="2918"/>
                </a:lnTo>
                <a:lnTo>
                  <a:pt x="366" y="2940"/>
                </a:lnTo>
                <a:lnTo>
                  <a:pt x="383" y="2962"/>
                </a:lnTo>
                <a:lnTo>
                  <a:pt x="400" y="2983"/>
                </a:lnTo>
                <a:lnTo>
                  <a:pt x="417" y="3005"/>
                </a:lnTo>
                <a:lnTo>
                  <a:pt x="436" y="3026"/>
                </a:lnTo>
                <a:lnTo>
                  <a:pt x="453" y="3047"/>
                </a:lnTo>
                <a:lnTo>
                  <a:pt x="471" y="3067"/>
                </a:lnTo>
                <a:lnTo>
                  <a:pt x="490" y="3088"/>
                </a:lnTo>
                <a:lnTo>
                  <a:pt x="508" y="3108"/>
                </a:lnTo>
                <a:lnTo>
                  <a:pt x="528" y="3128"/>
                </a:lnTo>
                <a:lnTo>
                  <a:pt x="547" y="3147"/>
                </a:lnTo>
                <a:lnTo>
                  <a:pt x="567" y="3166"/>
                </a:lnTo>
                <a:lnTo>
                  <a:pt x="587" y="3185"/>
                </a:lnTo>
                <a:lnTo>
                  <a:pt x="607" y="3204"/>
                </a:lnTo>
                <a:lnTo>
                  <a:pt x="627" y="3222"/>
                </a:lnTo>
                <a:lnTo>
                  <a:pt x="649" y="3240"/>
                </a:lnTo>
                <a:lnTo>
                  <a:pt x="669" y="3257"/>
                </a:lnTo>
                <a:lnTo>
                  <a:pt x="691" y="3275"/>
                </a:lnTo>
                <a:lnTo>
                  <a:pt x="713" y="3292"/>
                </a:lnTo>
                <a:lnTo>
                  <a:pt x="734" y="3308"/>
                </a:lnTo>
                <a:lnTo>
                  <a:pt x="757" y="3325"/>
                </a:lnTo>
                <a:lnTo>
                  <a:pt x="778" y="3341"/>
                </a:lnTo>
                <a:lnTo>
                  <a:pt x="801" y="3356"/>
                </a:lnTo>
                <a:lnTo>
                  <a:pt x="824" y="3372"/>
                </a:lnTo>
                <a:lnTo>
                  <a:pt x="848" y="3386"/>
                </a:lnTo>
                <a:lnTo>
                  <a:pt x="870" y="3401"/>
                </a:lnTo>
                <a:lnTo>
                  <a:pt x="894" y="3416"/>
                </a:lnTo>
                <a:lnTo>
                  <a:pt x="918" y="3429"/>
                </a:lnTo>
                <a:lnTo>
                  <a:pt x="942" y="3443"/>
                </a:lnTo>
                <a:lnTo>
                  <a:pt x="966" y="3456"/>
                </a:lnTo>
                <a:lnTo>
                  <a:pt x="990" y="3469"/>
                </a:lnTo>
                <a:lnTo>
                  <a:pt x="1015" y="3482"/>
                </a:lnTo>
                <a:lnTo>
                  <a:pt x="1039" y="3493"/>
                </a:lnTo>
                <a:lnTo>
                  <a:pt x="1063" y="3506"/>
                </a:lnTo>
                <a:lnTo>
                  <a:pt x="1088" y="3517"/>
                </a:lnTo>
                <a:lnTo>
                  <a:pt x="1114" y="3527"/>
                </a:lnTo>
                <a:lnTo>
                  <a:pt x="1139" y="3538"/>
                </a:lnTo>
                <a:lnTo>
                  <a:pt x="1164" y="3549"/>
                </a:lnTo>
                <a:lnTo>
                  <a:pt x="1190" y="3559"/>
                </a:lnTo>
                <a:lnTo>
                  <a:pt x="1217" y="3568"/>
                </a:lnTo>
                <a:lnTo>
                  <a:pt x="1243" y="3577"/>
                </a:lnTo>
                <a:lnTo>
                  <a:pt x="1269" y="3586"/>
                </a:lnTo>
                <a:lnTo>
                  <a:pt x="1295" y="3594"/>
                </a:lnTo>
                <a:lnTo>
                  <a:pt x="1321" y="3602"/>
                </a:lnTo>
                <a:lnTo>
                  <a:pt x="1347" y="3609"/>
                </a:lnTo>
                <a:lnTo>
                  <a:pt x="1373" y="3617"/>
                </a:lnTo>
                <a:lnTo>
                  <a:pt x="1400" y="3624"/>
                </a:lnTo>
                <a:lnTo>
                  <a:pt x="1427" y="3629"/>
                </a:lnTo>
                <a:lnTo>
                  <a:pt x="1454" y="3635"/>
                </a:lnTo>
                <a:lnTo>
                  <a:pt x="1481" y="3641"/>
                </a:lnTo>
                <a:lnTo>
                  <a:pt x="1508" y="3646"/>
                </a:lnTo>
                <a:lnTo>
                  <a:pt x="1534" y="3651"/>
                </a:lnTo>
                <a:lnTo>
                  <a:pt x="1562" y="3655"/>
                </a:lnTo>
                <a:lnTo>
                  <a:pt x="1589" y="3659"/>
                </a:lnTo>
                <a:lnTo>
                  <a:pt x="1616" y="3662"/>
                </a:lnTo>
                <a:lnTo>
                  <a:pt x="1643" y="3666"/>
                </a:lnTo>
                <a:lnTo>
                  <a:pt x="1671" y="3668"/>
                </a:lnTo>
                <a:lnTo>
                  <a:pt x="1699" y="3670"/>
                </a:lnTo>
                <a:lnTo>
                  <a:pt x="1726" y="3672"/>
                </a:lnTo>
                <a:lnTo>
                  <a:pt x="1753" y="3674"/>
                </a:lnTo>
                <a:lnTo>
                  <a:pt x="1781" y="3675"/>
                </a:lnTo>
                <a:lnTo>
                  <a:pt x="1808" y="3676"/>
                </a:lnTo>
                <a:lnTo>
                  <a:pt x="1835" y="3676"/>
                </a:lnTo>
                <a:lnTo>
                  <a:pt x="1864" y="3676"/>
                </a:lnTo>
                <a:lnTo>
                  <a:pt x="1891" y="3675"/>
                </a:lnTo>
                <a:lnTo>
                  <a:pt x="1918" y="3674"/>
                </a:lnTo>
                <a:lnTo>
                  <a:pt x="1945" y="3672"/>
                </a:lnTo>
                <a:lnTo>
                  <a:pt x="1973" y="3670"/>
                </a:lnTo>
                <a:lnTo>
                  <a:pt x="2000" y="3668"/>
                </a:lnTo>
                <a:lnTo>
                  <a:pt x="2027" y="3666"/>
                </a:lnTo>
                <a:lnTo>
                  <a:pt x="2054" y="3662"/>
                </a:lnTo>
                <a:lnTo>
                  <a:pt x="2082" y="3659"/>
                </a:lnTo>
                <a:lnTo>
                  <a:pt x="2109" y="3655"/>
                </a:lnTo>
                <a:lnTo>
                  <a:pt x="2136" y="3651"/>
                </a:lnTo>
                <a:lnTo>
                  <a:pt x="2163" y="3646"/>
                </a:lnTo>
                <a:lnTo>
                  <a:pt x="2191" y="3641"/>
                </a:lnTo>
                <a:lnTo>
                  <a:pt x="2218" y="3635"/>
                </a:lnTo>
                <a:lnTo>
                  <a:pt x="2244" y="3629"/>
                </a:lnTo>
                <a:lnTo>
                  <a:pt x="2271" y="3624"/>
                </a:lnTo>
                <a:lnTo>
                  <a:pt x="2297" y="3617"/>
                </a:lnTo>
                <a:lnTo>
                  <a:pt x="2324" y="3609"/>
                </a:lnTo>
                <a:lnTo>
                  <a:pt x="2351" y="3602"/>
                </a:lnTo>
                <a:lnTo>
                  <a:pt x="2377" y="3594"/>
                </a:lnTo>
                <a:lnTo>
                  <a:pt x="2403" y="3586"/>
                </a:lnTo>
                <a:lnTo>
                  <a:pt x="2429" y="3577"/>
                </a:lnTo>
                <a:lnTo>
                  <a:pt x="2455" y="3568"/>
                </a:lnTo>
                <a:lnTo>
                  <a:pt x="2481" y="3559"/>
                </a:lnTo>
                <a:lnTo>
                  <a:pt x="2506" y="3549"/>
                </a:lnTo>
                <a:lnTo>
                  <a:pt x="2532" y="3538"/>
                </a:lnTo>
                <a:lnTo>
                  <a:pt x="2557" y="3527"/>
                </a:lnTo>
                <a:lnTo>
                  <a:pt x="2582" y="3517"/>
                </a:lnTo>
                <a:lnTo>
                  <a:pt x="2607" y="3506"/>
                </a:lnTo>
                <a:lnTo>
                  <a:pt x="2632" y="3493"/>
                </a:lnTo>
                <a:lnTo>
                  <a:pt x="2657" y="3482"/>
                </a:lnTo>
                <a:lnTo>
                  <a:pt x="2681" y="3469"/>
                </a:lnTo>
                <a:lnTo>
                  <a:pt x="2706" y="3456"/>
                </a:lnTo>
                <a:lnTo>
                  <a:pt x="2730" y="3443"/>
                </a:lnTo>
                <a:lnTo>
                  <a:pt x="2754" y="3429"/>
                </a:lnTo>
                <a:lnTo>
                  <a:pt x="2777" y="3416"/>
                </a:lnTo>
                <a:lnTo>
                  <a:pt x="2801" y="3401"/>
                </a:lnTo>
                <a:lnTo>
                  <a:pt x="2824" y="3386"/>
                </a:lnTo>
                <a:lnTo>
                  <a:pt x="2847" y="3372"/>
                </a:lnTo>
                <a:lnTo>
                  <a:pt x="2870" y="3356"/>
                </a:lnTo>
                <a:lnTo>
                  <a:pt x="2892" y="3341"/>
                </a:lnTo>
                <a:lnTo>
                  <a:pt x="2915" y="3325"/>
                </a:lnTo>
                <a:lnTo>
                  <a:pt x="2937" y="3308"/>
                </a:lnTo>
                <a:lnTo>
                  <a:pt x="2959" y="3292"/>
                </a:lnTo>
                <a:lnTo>
                  <a:pt x="2981" y="3275"/>
                </a:lnTo>
                <a:lnTo>
                  <a:pt x="3002" y="3257"/>
                </a:lnTo>
                <a:lnTo>
                  <a:pt x="3023" y="3240"/>
                </a:lnTo>
                <a:lnTo>
                  <a:pt x="3044" y="3222"/>
                </a:lnTo>
                <a:lnTo>
                  <a:pt x="3065" y="3204"/>
                </a:lnTo>
                <a:lnTo>
                  <a:pt x="3085" y="3185"/>
                </a:lnTo>
                <a:lnTo>
                  <a:pt x="3104" y="3166"/>
                </a:lnTo>
                <a:lnTo>
                  <a:pt x="3125" y="3147"/>
                </a:lnTo>
                <a:lnTo>
                  <a:pt x="3144" y="3128"/>
                </a:lnTo>
                <a:lnTo>
                  <a:pt x="3162" y="3108"/>
                </a:lnTo>
                <a:lnTo>
                  <a:pt x="3181" y="3088"/>
                </a:lnTo>
                <a:lnTo>
                  <a:pt x="3200" y="3067"/>
                </a:lnTo>
                <a:lnTo>
                  <a:pt x="3218" y="3047"/>
                </a:lnTo>
                <a:lnTo>
                  <a:pt x="3236" y="3026"/>
                </a:lnTo>
                <a:lnTo>
                  <a:pt x="3254" y="3005"/>
                </a:lnTo>
                <a:lnTo>
                  <a:pt x="3271" y="2983"/>
                </a:lnTo>
                <a:lnTo>
                  <a:pt x="3288" y="2962"/>
                </a:lnTo>
                <a:lnTo>
                  <a:pt x="3305" y="2940"/>
                </a:lnTo>
                <a:lnTo>
                  <a:pt x="3321" y="2918"/>
                </a:lnTo>
                <a:lnTo>
                  <a:pt x="3337" y="2896"/>
                </a:lnTo>
                <a:lnTo>
                  <a:pt x="3353" y="2873"/>
                </a:lnTo>
                <a:lnTo>
                  <a:pt x="3368" y="2851"/>
                </a:lnTo>
                <a:lnTo>
                  <a:pt x="3382" y="2827"/>
                </a:lnTo>
                <a:lnTo>
                  <a:pt x="3397" y="2804"/>
                </a:lnTo>
                <a:lnTo>
                  <a:pt x="3412" y="2780"/>
                </a:lnTo>
                <a:lnTo>
                  <a:pt x="3426" y="2756"/>
                </a:lnTo>
                <a:lnTo>
                  <a:pt x="3439" y="2732"/>
                </a:lnTo>
                <a:lnTo>
                  <a:pt x="3453" y="2709"/>
                </a:lnTo>
                <a:lnTo>
                  <a:pt x="3465" y="2685"/>
                </a:lnTo>
                <a:lnTo>
                  <a:pt x="3478" y="2660"/>
                </a:lnTo>
                <a:lnTo>
                  <a:pt x="3490" y="2635"/>
                </a:lnTo>
                <a:lnTo>
                  <a:pt x="3502" y="2610"/>
                </a:lnTo>
                <a:lnTo>
                  <a:pt x="3513" y="2585"/>
                </a:lnTo>
                <a:lnTo>
                  <a:pt x="3524" y="2560"/>
                </a:lnTo>
                <a:lnTo>
                  <a:pt x="3535" y="2535"/>
                </a:lnTo>
                <a:lnTo>
                  <a:pt x="3545" y="2509"/>
                </a:lnTo>
                <a:lnTo>
                  <a:pt x="3555" y="2484"/>
                </a:lnTo>
                <a:lnTo>
                  <a:pt x="3564" y="2458"/>
                </a:lnTo>
                <a:lnTo>
                  <a:pt x="3573" y="2432"/>
                </a:lnTo>
                <a:lnTo>
                  <a:pt x="3582" y="2406"/>
                </a:lnTo>
                <a:lnTo>
                  <a:pt x="3590" y="2379"/>
                </a:lnTo>
                <a:lnTo>
                  <a:pt x="3598" y="2353"/>
                </a:lnTo>
                <a:lnTo>
                  <a:pt x="3606" y="2327"/>
                </a:lnTo>
                <a:lnTo>
                  <a:pt x="3613" y="2300"/>
                </a:lnTo>
                <a:lnTo>
                  <a:pt x="3620" y="2274"/>
                </a:lnTo>
                <a:lnTo>
                  <a:pt x="3625" y="2247"/>
                </a:lnTo>
                <a:lnTo>
                  <a:pt x="3631" y="2221"/>
                </a:lnTo>
                <a:lnTo>
                  <a:pt x="3637" y="2193"/>
                </a:lnTo>
                <a:lnTo>
                  <a:pt x="3642" y="2166"/>
                </a:lnTo>
                <a:lnTo>
                  <a:pt x="3647" y="2139"/>
                </a:lnTo>
                <a:lnTo>
                  <a:pt x="3651" y="2112"/>
                </a:lnTo>
                <a:lnTo>
                  <a:pt x="3655" y="2084"/>
                </a:lnTo>
                <a:lnTo>
                  <a:pt x="3658" y="2057"/>
                </a:lnTo>
                <a:lnTo>
                  <a:pt x="3662" y="2030"/>
                </a:lnTo>
                <a:lnTo>
                  <a:pt x="3664" y="2003"/>
                </a:lnTo>
                <a:lnTo>
                  <a:pt x="3666" y="1975"/>
                </a:lnTo>
                <a:lnTo>
                  <a:pt x="3668" y="1948"/>
                </a:lnTo>
                <a:lnTo>
                  <a:pt x="3670" y="1921"/>
                </a:lnTo>
                <a:lnTo>
                  <a:pt x="3671" y="1892"/>
                </a:lnTo>
                <a:lnTo>
                  <a:pt x="3672" y="1865"/>
                </a:lnTo>
                <a:lnTo>
                  <a:pt x="3672" y="183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3321" name="Group 89"/>
          <p:cNvGrpSpPr>
            <a:grpSpLocks/>
          </p:cNvGrpSpPr>
          <p:nvPr/>
        </p:nvGrpSpPr>
        <p:grpSpPr bwMode="auto">
          <a:xfrm>
            <a:off x="2913063" y="1441450"/>
            <a:ext cx="1830387" cy="1425575"/>
            <a:chOff x="1863" y="726"/>
            <a:chExt cx="1153" cy="898"/>
          </a:xfrm>
        </p:grpSpPr>
        <p:sp>
          <p:nvSpPr>
            <p:cNvPr id="100435" name="Line 90"/>
            <p:cNvSpPr>
              <a:spLocks noChangeShapeType="1"/>
            </p:cNvSpPr>
            <p:nvPr/>
          </p:nvSpPr>
          <p:spPr bwMode="auto">
            <a:xfrm>
              <a:off x="1863" y="1624"/>
              <a:ext cx="1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36" name="Line 91"/>
            <p:cNvSpPr>
              <a:spLocks noChangeShapeType="1"/>
            </p:cNvSpPr>
            <p:nvPr/>
          </p:nvSpPr>
          <p:spPr bwMode="auto">
            <a:xfrm>
              <a:off x="1863" y="726"/>
              <a:ext cx="115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24" name="Group 92"/>
          <p:cNvGrpSpPr>
            <a:grpSpLocks/>
          </p:cNvGrpSpPr>
          <p:nvPr/>
        </p:nvGrpSpPr>
        <p:grpSpPr bwMode="auto">
          <a:xfrm>
            <a:off x="4516438" y="1441450"/>
            <a:ext cx="2398712" cy="1425575"/>
            <a:chOff x="2845" y="726"/>
            <a:chExt cx="1511" cy="898"/>
          </a:xfrm>
        </p:grpSpPr>
        <p:sp>
          <p:nvSpPr>
            <p:cNvPr id="100433" name="Freeform 93"/>
            <p:cNvSpPr>
              <a:spLocks/>
            </p:cNvSpPr>
            <p:nvPr/>
          </p:nvSpPr>
          <p:spPr bwMode="auto">
            <a:xfrm>
              <a:off x="2845" y="726"/>
              <a:ext cx="147" cy="898"/>
            </a:xfrm>
            <a:custGeom>
              <a:avLst/>
              <a:gdLst>
                <a:gd name="T0" fmla="*/ 10 w 357"/>
                <a:gd name="T1" fmla="*/ 0 h 2180"/>
                <a:gd name="T2" fmla="*/ 9 w 357"/>
                <a:gd name="T3" fmla="*/ 1 h 2180"/>
                <a:gd name="T4" fmla="*/ 9 w 357"/>
                <a:gd name="T5" fmla="*/ 2 h 2180"/>
                <a:gd name="T6" fmla="*/ 8 w 357"/>
                <a:gd name="T7" fmla="*/ 3 h 2180"/>
                <a:gd name="T8" fmla="*/ 7 w 357"/>
                <a:gd name="T9" fmla="*/ 5 h 2180"/>
                <a:gd name="T10" fmla="*/ 7 w 357"/>
                <a:gd name="T11" fmla="*/ 6 h 2180"/>
                <a:gd name="T12" fmla="*/ 6 w 357"/>
                <a:gd name="T13" fmla="*/ 7 h 2180"/>
                <a:gd name="T14" fmla="*/ 5 w 357"/>
                <a:gd name="T15" fmla="*/ 8 h 2180"/>
                <a:gd name="T16" fmla="*/ 5 w 357"/>
                <a:gd name="T17" fmla="*/ 9 h 2180"/>
                <a:gd name="T18" fmla="*/ 4 w 357"/>
                <a:gd name="T19" fmla="*/ 11 h 2180"/>
                <a:gd name="T20" fmla="*/ 4 w 357"/>
                <a:gd name="T21" fmla="*/ 12 h 2180"/>
                <a:gd name="T22" fmla="*/ 3 w 357"/>
                <a:gd name="T23" fmla="*/ 13 h 2180"/>
                <a:gd name="T24" fmla="*/ 3 w 357"/>
                <a:gd name="T25" fmla="*/ 14 h 2180"/>
                <a:gd name="T26" fmla="*/ 2 w 357"/>
                <a:gd name="T27" fmla="*/ 15 h 2180"/>
                <a:gd name="T28" fmla="*/ 2 w 357"/>
                <a:gd name="T29" fmla="*/ 17 h 2180"/>
                <a:gd name="T30" fmla="*/ 2 w 357"/>
                <a:gd name="T31" fmla="*/ 18 h 2180"/>
                <a:gd name="T32" fmla="*/ 1 w 357"/>
                <a:gd name="T33" fmla="*/ 19 h 2180"/>
                <a:gd name="T34" fmla="*/ 1 w 357"/>
                <a:gd name="T35" fmla="*/ 21 h 2180"/>
                <a:gd name="T36" fmla="*/ 1 w 357"/>
                <a:gd name="T37" fmla="*/ 22 h 2180"/>
                <a:gd name="T38" fmla="*/ 1 w 357"/>
                <a:gd name="T39" fmla="*/ 23 h 2180"/>
                <a:gd name="T40" fmla="*/ 0 w 357"/>
                <a:gd name="T41" fmla="*/ 25 h 2180"/>
                <a:gd name="T42" fmla="*/ 0 w 357"/>
                <a:gd name="T43" fmla="*/ 26 h 2180"/>
                <a:gd name="T44" fmla="*/ 0 w 357"/>
                <a:gd name="T45" fmla="*/ 27 h 2180"/>
                <a:gd name="T46" fmla="*/ 0 w 357"/>
                <a:gd name="T47" fmla="*/ 29 h 2180"/>
                <a:gd name="T48" fmla="*/ 0 w 357"/>
                <a:gd name="T49" fmla="*/ 30 h 2180"/>
                <a:gd name="T50" fmla="*/ 0 w 357"/>
                <a:gd name="T51" fmla="*/ 31 h 2180"/>
                <a:gd name="T52" fmla="*/ 0 w 357"/>
                <a:gd name="T53" fmla="*/ 33 h 2180"/>
                <a:gd name="T54" fmla="*/ 0 w 357"/>
                <a:gd name="T55" fmla="*/ 34 h 2180"/>
                <a:gd name="T56" fmla="*/ 0 w 357"/>
                <a:gd name="T57" fmla="*/ 35 h 2180"/>
                <a:gd name="T58" fmla="*/ 0 w 357"/>
                <a:gd name="T59" fmla="*/ 37 h 2180"/>
                <a:gd name="T60" fmla="*/ 0 w 357"/>
                <a:gd name="T61" fmla="*/ 38 h 2180"/>
                <a:gd name="T62" fmla="*/ 1 w 357"/>
                <a:gd name="T63" fmla="*/ 40 h 2180"/>
                <a:gd name="T64" fmla="*/ 1 w 357"/>
                <a:gd name="T65" fmla="*/ 41 h 2180"/>
                <a:gd name="T66" fmla="*/ 1 w 357"/>
                <a:gd name="T67" fmla="*/ 42 h 2180"/>
                <a:gd name="T68" fmla="*/ 1 w 357"/>
                <a:gd name="T69" fmla="*/ 43 h 2180"/>
                <a:gd name="T70" fmla="*/ 2 w 357"/>
                <a:gd name="T71" fmla="*/ 44 h 2180"/>
                <a:gd name="T72" fmla="*/ 2 w 357"/>
                <a:gd name="T73" fmla="*/ 46 h 2180"/>
                <a:gd name="T74" fmla="*/ 2 w 357"/>
                <a:gd name="T75" fmla="*/ 47 h 2180"/>
                <a:gd name="T76" fmla="*/ 3 w 357"/>
                <a:gd name="T77" fmla="*/ 49 h 2180"/>
                <a:gd name="T78" fmla="*/ 3 w 357"/>
                <a:gd name="T79" fmla="*/ 50 h 2180"/>
                <a:gd name="T80" fmla="*/ 4 w 357"/>
                <a:gd name="T81" fmla="*/ 51 h 2180"/>
                <a:gd name="T82" fmla="*/ 4 w 357"/>
                <a:gd name="T83" fmla="*/ 52 h 2180"/>
                <a:gd name="T84" fmla="*/ 5 w 357"/>
                <a:gd name="T85" fmla="*/ 54 h 2180"/>
                <a:gd name="T86" fmla="*/ 5 w 357"/>
                <a:gd name="T87" fmla="*/ 55 h 2180"/>
                <a:gd name="T88" fmla="*/ 6 w 357"/>
                <a:gd name="T89" fmla="*/ 56 h 2180"/>
                <a:gd name="T90" fmla="*/ 7 w 357"/>
                <a:gd name="T91" fmla="*/ 57 h 2180"/>
                <a:gd name="T92" fmla="*/ 7 w 357"/>
                <a:gd name="T93" fmla="*/ 58 h 2180"/>
                <a:gd name="T94" fmla="*/ 8 w 357"/>
                <a:gd name="T95" fmla="*/ 59 h 2180"/>
                <a:gd name="T96" fmla="*/ 9 w 357"/>
                <a:gd name="T97" fmla="*/ 61 h 2180"/>
                <a:gd name="T98" fmla="*/ 9 w 357"/>
                <a:gd name="T99" fmla="*/ 62 h 2180"/>
                <a:gd name="T100" fmla="*/ 10 w 357"/>
                <a:gd name="T101" fmla="*/ 63 h 21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57" h="2180">
                  <a:moveTo>
                    <a:pt x="357" y="0"/>
                  </a:moveTo>
                  <a:lnTo>
                    <a:pt x="330" y="39"/>
                  </a:lnTo>
                  <a:lnTo>
                    <a:pt x="304" y="77"/>
                  </a:lnTo>
                  <a:lnTo>
                    <a:pt x="279" y="116"/>
                  </a:lnTo>
                  <a:lnTo>
                    <a:pt x="254" y="156"/>
                  </a:lnTo>
                  <a:lnTo>
                    <a:pt x="231" y="197"/>
                  </a:lnTo>
                  <a:lnTo>
                    <a:pt x="209" y="238"/>
                  </a:lnTo>
                  <a:lnTo>
                    <a:pt x="188" y="280"/>
                  </a:lnTo>
                  <a:lnTo>
                    <a:pt x="168" y="322"/>
                  </a:lnTo>
                  <a:lnTo>
                    <a:pt x="148" y="365"/>
                  </a:lnTo>
                  <a:lnTo>
                    <a:pt x="131" y="407"/>
                  </a:lnTo>
                  <a:lnTo>
                    <a:pt x="114" y="451"/>
                  </a:lnTo>
                  <a:lnTo>
                    <a:pt x="98" y="494"/>
                  </a:lnTo>
                  <a:lnTo>
                    <a:pt x="84" y="539"/>
                  </a:lnTo>
                  <a:lnTo>
                    <a:pt x="71" y="584"/>
                  </a:lnTo>
                  <a:lnTo>
                    <a:pt x="59" y="629"/>
                  </a:lnTo>
                  <a:lnTo>
                    <a:pt x="47" y="673"/>
                  </a:lnTo>
                  <a:lnTo>
                    <a:pt x="37" y="720"/>
                  </a:lnTo>
                  <a:lnTo>
                    <a:pt x="28" y="765"/>
                  </a:lnTo>
                  <a:lnTo>
                    <a:pt x="21" y="811"/>
                  </a:lnTo>
                  <a:lnTo>
                    <a:pt x="14" y="857"/>
                  </a:lnTo>
                  <a:lnTo>
                    <a:pt x="9" y="904"/>
                  </a:lnTo>
                  <a:lnTo>
                    <a:pt x="5" y="950"/>
                  </a:lnTo>
                  <a:lnTo>
                    <a:pt x="2" y="997"/>
                  </a:lnTo>
                  <a:lnTo>
                    <a:pt x="0" y="1043"/>
                  </a:lnTo>
                  <a:lnTo>
                    <a:pt x="0" y="1090"/>
                  </a:lnTo>
                  <a:lnTo>
                    <a:pt x="0" y="1137"/>
                  </a:lnTo>
                  <a:lnTo>
                    <a:pt x="2" y="1183"/>
                  </a:lnTo>
                  <a:lnTo>
                    <a:pt x="5" y="1230"/>
                  </a:lnTo>
                  <a:lnTo>
                    <a:pt x="9" y="1276"/>
                  </a:lnTo>
                  <a:lnTo>
                    <a:pt x="14" y="1323"/>
                  </a:lnTo>
                  <a:lnTo>
                    <a:pt x="21" y="1369"/>
                  </a:lnTo>
                  <a:lnTo>
                    <a:pt x="28" y="1415"/>
                  </a:lnTo>
                  <a:lnTo>
                    <a:pt x="37" y="1460"/>
                  </a:lnTo>
                  <a:lnTo>
                    <a:pt x="47" y="1507"/>
                  </a:lnTo>
                  <a:lnTo>
                    <a:pt x="59" y="1551"/>
                  </a:lnTo>
                  <a:lnTo>
                    <a:pt x="71" y="1596"/>
                  </a:lnTo>
                  <a:lnTo>
                    <a:pt x="84" y="1641"/>
                  </a:lnTo>
                  <a:lnTo>
                    <a:pt x="98" y="1685"/>
                  </a:lnTo>
                  <a:lnTo>
                    <a:pt x="114" y="1729"/>
                  </a:lnTo>
                  <a:lnTo>
                    <a:pt x="131" y="1772"/>
                  </a:lnTo>
                  <a:lnTo>
                    <a:pt x="148" y="1815"/>
                  </a:lnTo>
                  <a:lnTo>
                    <a:pt x="168" y="1858"/>
                  </a:lnTo>
                  <a:lnTo>
                    <a:pt x="188" y="1900"/>
                  </a:lnTo>
                  <a:lnTo>
                    <a:pt x="209" y="1942"/>
                  </a:lnTo>
                  <a:lnTo>
                    <a:pt x="231" y="1983"/>
                  </a:lnTo>
                  <a:lnTo>
                    <a:pt x="254" y="2023"/>
                  </a:lnTo>
                  <a:lnTo>
                    <a:pt x="279" y="2064"/>
                  </a:lnTo>
                  <a:lnTo>
                    <a:pt x="304" y="2103"/>
                  </a:lnTo>
                  <a:lnTo>
                    <a:pt x="330" y="2141"/>
                  </a:lnTo>
                  <a:lnTo>
                    <a:pt x="357" y="218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34" name="Freeform 94"/>
            <p:cNvSpPr>
              <a:spLocks/>
            </p:cNvSpPr>
            <p:nvPr/>
          </p:nvSpPr>
          <p:spPr bwMode="auto">
            <a:xfrm>
              <a:off x="4210" y="726"/>
              <a:ext cx="146" cy="898"/>
            </a:xfrm>
            <a:custGeom>
              <a:avLst/>
              <a:gdLst>
                <a:gd name="T0" fmla="*/ 0 w 358"/>
                <a:gd name="T1" fmla="*/ 63 h 2180"/>
                <a:gd name="T2" fmla="*/ 1 w 358"/>
                <a:gd name="T3" fmla="*/ 62 h 2180"/>
                <a:gd name="T4" fmla="*/ 2 w 358"/>
                <a:gd name="T5" fmla="*/ 61 h 2180"/>
                <a:gd name="T6" fmla="*/ 2 w 358"/>
                <a:gd name="T7" fmla="*/ 59 h 2180"/>
                <a:gd name="T8" fmla="*/ 3 w 358"/>
                <a:gd name="T9" fmla="*/ 58 h 2180"/>
                <a:gd name="T10" fmla="*/ 4 w 358"/>
                <a:gd name="T11" fmla="*/ 57 h 2180"/>
                <a:gd name="T12" fmla="*/ 4 w 358"/>
                <a:gd name="T13" fmla="*/ 56 h 2180"/>
                <a:gd name="T14" fmla="*/ 4 w 358"/>
                <a:gd name="T15" fmla="*/ 55 h 2180"/>
                <a:gd name="T16" fmla="*/ 5 w 358"/>
                <a:gd name="T17" fmla="*/ 54 h 2180"/>
                <a:gd name="T18" fmla="*/ 6 w 358"/>
                <a:gd name="T19" fmla="*/ 52 h 2180"/>
                <a:gd name="T20" fmla="*/ 6 w 358"/>
                <a:gd name="T21" fmla="*/ 51 h 2180"/>
                <a:gd name="T22" fmla="*/ 7 w 358"/>
                <a:gd name="T23" fmla="*/ 50 h 2180"/>
                <a:gd name="T24" fmla="*/ 7 w 358"/>
                <a:gd name="T25" fmla="*/ 49 h 2180"/>
                <a:gd name="T26" fmla="*/ 7 w 358"/>
                <a:gd name="T27" fmla="*/ 47 h 2180"/>
                <a:gd name="T28" fmla="*/ 8 w 358"/>
                <a:gd name="T29" fmla="*/ 46 h 2180"/>
                <a:gd name="T30" fmla="*/ 8 w 358"/>
                <a:gd name="T31" fmla="*/ 44 h 2180"/>
                <a:gd name="T32" fmla="*/ 9 w 358"/>
                <a:gd name="T33" fmla="*/ 43 h 2180"/>
                <a:gd name="T34" fmla="*/ 9 w 358"/>
                <a:gd name="T35" fmla="*/ 42 h 2180"/>
                <a:gd name="T36" fmla="*/ 9 w 358"/>
                <a:gd name="T37" fmla="*/ 41 h 2180"/>
                <a:gd name="T38" fmla="*/ 9 w 358"/>
                <a:gd name="T39" fmla="*/ 40 h 2180"/>
                <a:gd name="T40" fmla="*/ 9 w 358"/>
                <a:gd name="T41" fmla="*/ 38 h 2180"/>
                <a:gd name="T42" fmla="*/ 10 w 358"/>
                <a:gd name="T43" fmla="*/ 37 h 2180"/>
                <a:gd name="T44" fmla="*/ 10 w 358"/>
                <a:gd name="T45" fmla="*/ 35 h 2180"/>
                <a:gd name="T46" fmla="*/ 10 w 358"/>
                <a:gd name="T47" fmla="*/ 34 h 2180"/>
                <a:gd name="T48" fmla="*/ 10 w 358"/>
                <a:gd name="T49" fmla="*/ 33 h 2180"/>
                <a:gd name="T50" fmla="*/ 10 w 358"/>
                <a:gd name="T51" fmla="*/ 31 h 2180"/>
                <a:gd name="T52" fmla="*/ 10 w 358"/>
                <a:gd name="T53" fmla="*/ 30 h 2180"/>
                <a:gd name="T54" fmla="*/ 10 w 358"/>
                <a:gd name="T55" fmla="*/ 29 h 2180"/>
                <a:gd name="T56" fmla="*/ 10 w 358"/>
                <a:gd name="T57" fmla="*/ 27 h 2180"/>
                <a:gd name="T58" fmla="*/ 10 w 358"/>
                <a:gd name="T59" fmla="*/ 26 h 2180"/>
                <a:gd name="T60" fmla="*/ 9 w 358"/>
                <a:gd name="T61" fmla="*/ 25 h 2180"/>
                <a:gd name="T62" fmla="*/ 9 w 358"/>
                <a:gd name="T63" fmla="*/ 23 h 2180"/>
                <a:gd name="T64" fmla="*/ 9 w 358"/>
                <a:gd name="T65" fmla="*/ 22 h 2180"/>
                <a:gd name="T66" fmla="*/ 9 w 358"/>
                <a:gd name="T67" fmla="*/ 21 h 2180"/>
                <a:gd name="T68" fmla="*/ 9 w 358"/>
                <a:gd name="T69" fmla="*/ 19 h 2180"/>
                <a:gd name="T70" fmla="*/ 8 w 358"/>
                <a:gd name="T71" fmla="*/ 18 h 2180"/>
                <a:gd name="T72" fmla="*/ 8 w 358"/>
                <a:gd name="T73" fmla="*/ 17 h 2180"/>
                <a:gd name="T74" fmla="*/ 7 w 358"/>
                <a:gd name="T75" fmla="*/ 15 h 2180"/>
                <a:gd name="T76" fmla="*/ 7 w 358"/>
                <a:gd name="T77" fmla="*/ 14 h 2180"/>
                <a:gd name="T78" fmla="*/ 7 w 358"/>
                <a:gd name="T79" fmla="*/ 13 h 2180"/>
                <a:gd name="T80" fmla="*/ 6 w 358"/>
                <a:gd name="T81" fmla="*/ 12 h 2180"/>
                <a:gd name="T82" fmla="*/ 6 w 358"/>
                <a:gd name="T83" fmla="*/ 11 h 2180"/>
                <a:gd name="T84" fmla="*/ 5 w 358"/>
                <a:gd name="T85" fmla="*/ 9 h 2180"/>
                <a:gd name="T86" fmla="*/ 4 w 358"/>
                <a:gd name="T87" fmla="*/ 8 h 2180"/>
                <a:gd name="T88" fmla="*/ 4 w 358"/>
                <a:gd name="T89" fmla="*/ 7 h 2180"/>
                <a:gd name="T90" fmla="*/ 4 w 358"/>
                <a:gd name="T91" fmla="*/ 6 h 2180"/>
                <a:gd name="T92" fmla="*/ 3 w 358"/>
                <a:gd name="T93" fmla="*/ 5 h 2180"/>
                <a:gd name="T94" fmla="*/ 2 w 358"/>
                <a:gd name="T95" fmla="*/ 3 h 2180"/>
                <a:gd name="T96" fmla="*/ 2 w 358"/>
                <a:gd name="T97" fmla="*/ 2 h 2180"/>
                <a:gd name="T98" fmla="*/ 1 w 358"/>
                <a:gd name="T99" fmla="*/ 1 h 2180"/>
                <a:gd name="T100" fmla="*/ 0 w 358"/>
                <a:gd name="T101" fmla="*/ 0 h 21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58" h="2180">
                  <a:moveTo>
                    <a:pt x="0" y="2180"/>
                  </a:moveTo>
                  <a:lnTo>
                    <a:pt x="28" y="2141"/>
                  </a:lnTo>
                  <a:lnTo>
                    <a:pt x="54" y="2103"/>
                  </a:lnTo>
                  <a:lnTo>
                    <a:pt x="79" y="2064"/>
                  </a:lnTo>
                  <a:lnTo>
                    <a:pt x="102" y="2023"/>
                  </a:lnTo>
                  <a:lnTo>
                    <a:pt x="126" y="1983"/>
                  </a:lnTo>
                  <a:lnTo>
                    <a:pt x="148" y="1942"/>
                  </a:lnTo>
                  <a:lnTo>
                    <a:pt x="169" y="1900"/>
                  </a:lnTo>
                  <a:lnTo>
                    <a:pt x="190" y="1858"/>
                  </a:lnTo>
                  <a:lnTo>
                    <a:pt x="208" y="1815"/>
                  </a:lnTo>
                  <a:lnTo>
                    <a:pt x="226" y="1772"/>
                  </a:lnTo>
                  <a:lnTo>
                    <a:pt x="243" y="1729"/>
                  </a:lnTo>
                  <a:lnTo>
                    <a:pt x="259" y="1685"/>
                  </a:lnTo>
                  <a:lnTo>
                    <a:pt x="273" y="1641"/>
                  </a:lnTo>
                  <a:lnTo>
                    <a:pt x="286" y="1596"/>
                  </a:lnTo>
                  <a:lnTo>
                    <a:pt x="299" y="1551"/>
                  </a:lnTo>
                  <a:lnTo>
                    <a:pt x="310" y="1507"/>
                  </a:lnTo>
                  <a:lnTo>
                    <a:pt x="320" y="1460"/>
                  </a:lnTo>
                  <a:lnTo>
                    <a:pt x="328" y="1415"/>
                  </a:lnTo>
                  <a:lnTo>
                    <a:pt x="336" y="1369"/>
                  </a:lnTo>
                  <a:lnTo>
                    <a:pt x="343" y="1323"/>
                  </a:lnTo>
                  <a:lnTo>
                    <a:pt x="349" y="1276"/>
                  </a:lnTo>
                  <a:lnTo>
                    <a:pt x="352" y="1230"/>
                  </a:lnTo>
                  <a:lnTo>
                    <a:pt x="356" y="1183"/>
                  </a:lnTo>
                  <a:lnTo>
                    <a:pt x="357" y="1137"/>
                  </a:lnTo>
                  <a:lnTo>
                    <a:pt x="358" y="1090"/>
                  </a:lnTo>
                  <a:lnTo>
                    <a:pt x="357" y="1043"/>
                  </a:lnTo>
                  <a:lnTo>
                    <a:pt x="356" y="997"/>
                  </a:lnTo>
                  <a:lnTo>
                    <a:pt x="352" y="950"/>
                  </a:lnTo>
                  <a:lnTo>
                    <a:pt x="349" y="904"/>
                  </a:lnTo>
                  <a:lnTo>
                    <a:pt x="343" y="857"/>
                  </a:lnTo>
                  <a:lnTo>
                    <a:pt x="336" y="811"/>
                  </a:lnTo>
                  <a:lnTo>
                    <a:pt x="328" y="765"/>
                  </a:lnTo>
                  <a:lnTo>
                    <a:pt x="320" y="720"/>
                  </a:lnTo>
                  <a:lnTo>
                    <a:pt x="310" y="673"/>
                  </a:lnTo>
                  <a:lnTo>
                    <a:pt x="299" y="629"/>
                  </a:lnTo>
                  <a:lnTo>
                    <a:pt x="286" y="584"/>
                  </a:lnTo>
                  <a:lnTo>
                    <a:pt x="273" y="539"/>
                  </a:lnTo>
                  <a:lnTo>
                    <a:pt x="259" y="494"/>
                  </a:lnTo>
                  <a:lnTo>
                    <a:pt x="243" y="451"/>
                  </a:lnTo>
                  <a:lnTo>
                    <a:pt x="226" y="407"/>
                  </a:lnTo>
                  <a:lnTo>
                    <a:pt x="208" y="365"/>
                  </a:lnTo>
                  <a:lnTo>
                    <a:pt x="190" y="322"/>
                  </a:lnTo>
                  <a:lnTo>
                    <a:pt x="169" y="280"/>
                  </a:lnTo>
                  <a:lnTo>
                    <a:pt x="148" y="238"/>
                  </a:lnTo>
                  <a:lnTo>
                    <a:pt x="126" y="197"/>
                  </a:lnTo>
                  <a:lnTo>
                    <a:pt x="102" y="156"/>
                  </a:lnTo>
                  <a:lnTo>
                    <a:pt x="79" y="116"/>
                  </a:lnTo>
                  <a:lnTo>
                    <a:pt x="54" y="77"/>
                  </a:lnTo>
                  <a:lnTo>
                    <a:pt x="28" y="3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27" name="Group 95"/>
          <p:cNvGrpSpPr>
            <a:grpSpLocks/>
          </p:cNvGrpSpPr>
          <p:nvPr/>
        </p:nvGrpSpPr>
        <p:grpSpPr bwMode="auto">
          <a:xfrm>
            <a:off x="1755775" y="3951288"/>
            <a:ext cx="1201738" cy="2684462"/>
            <a:chOff x="1106" y="2307"/>
            <a:chExt cx="757" cy="1691"/>
          </a:xfrm>
        </p:grpSpPr>
        <p:sp>
          <p:nvSpPr>
            <p:cNvPr id="100431" name="Freeform 96"/>
            <p:cNvSpPr>
              <a:spLocks/>
            </p:cNvSpPr>
            <p:nvPr/>
          </p:nvSpPr>
          <p:spPr bwMode="auto">
            <a:xfrm>
              <a:off x="1106" y="2307"/>
              <a:ext cx="757" cy="89"/>
            </a:xfrm>
            <a:custGeom>
              <a:avLst/>
              <a:gdLst>
                <a:gd name="T0" fmla="*/ 53 w 1839"/>
                <a:gd name="T1" fmla="*/ 6 h 218"/>
                <a:gd name="T2" fmla="*/ 51 w 1839"/>
                <a:gd name="T3" fmla="*/ 5 h 218"/>
                <a:gd name="T4" fmla="*/ 50 w 1839"/>
                <a:gd name="T5" fmla="*/ 5 h 218"/>
                <a:gd name="T6" fmla="*/ 49 w 1839"/>
                <a:gd name="T7" fmla="*/ 4 h 218"/>
                <a:gd name="T8" fmla="*/ 48 w 1839"/>
                <a:gd name="T9" fmla="*/ 4 h 218"/>
                <a:gd name="T10" fmla="*/ 46 w 1839"/>
                <a:gd name="T11" fmla="*/ 3 h 218"/>
                <a:gd name="T12" fmla="*/ 45 w 1839"/>
                <a:gd name="T13" fmla="*/ 3 h 218"/>
                <a:gd name="T14" fmla="*/ 43 w 1839"/>
                <a:gd name="T15" fmla="*/ 2 h 218"/>
                <a:gd name="T16" fmla="*/ 42 w 1839"/>
                <a:gd name="T17" fmla="*/ 2 h 218"/>
                <a:gd name="T18" fmla="*/ 41 w 1839"/>
                <a:gd name="T19" fmla="*/ 2 h 218"/>
                <a:gd name="T20" fmla="*/ 39 w 1839"/>
                <a:gd name="T21" fmla="*/ 1 h 218"/>
                <a:gd name="T22" fmla="*/ 38 w 1839"/>
                <a:gd name="T23" fmla="*/ 1 h 218"/>
                <a:gd name="T24" fmla="*/ 37 w 1839"/>
                <a:gd name="T25" fmla="*/ 1 h 218"/>
                <a:gd name="T26" fmla="*/ 35 w 1839"/>
                <a:gd name="T27" fmla="*/ 1 h 218"/>
                <a:gd name="T28" fmla="*/ 34 w 1839"/>
                <a:gd name="T29" fmla="*/ 0 h 218"/>
                <a:gd name="T30" fmla="*/ 32 w 1839"/>
                <a:gd name="T31" fmla="*/ 0 h 218"/>
                <a:gd name="T32" fmla="*/ 31 w 1839"/>
                <a:gd name="T33" fmla="*/ 0 h 218"/>
                <a:gd name="T34" fmla="*/ 29 w 1839"/>
                <a:gd name="T35" fmla="*/ 0 h 218"/>
                <a:gd name="T36" fmla="*/ 28 w 1839"/>
                <a:gd name="T37" fmla="*/ 0 h 218"/>
                <a:gd name="T38" fmla="*/ 26 w 1839"/>
                <a:gd name="T39" fmla="*/ 0 h 218"/>
                <a:gd name="T40" fmla="*/ 25 w 1839"/>
                <a:gd name="T41" fmla="*/ 0 h 218"/>
                <a:gd name="T42" fmla="*/ 23 w 1839"/>
                <a:gd name="T43" fmla="*/ 0 h 218"/>
                <a:gd name="T44" fmla="*/ 22 w 1839"/>
                <a:gd name="T45" fmla="*/ 0 h 218"/>
                <a:gd name="T46" fmla="*/ 21 w 1839"/>
                <a:gd name="T47" fmla="*/ 0 h 218"/>
                <a:gd name="T48" fmla="*/ 19 w 1839"/>
                <a:gd name="T49" fmla="*/ 0 h 218"/>
                <a:gd name="T50" fmla="*/ 18 w 1839"/>
                <a:gd name="T51" fmla="*/ 1 h 218"/>
                <a:gd name="T52" fmla="*/ 16 w 1839"/>
                <a:gd name="T53" fmla="*/ 1 h 218"/>
                <a:gd name="T54" fmla="*/ 15 w 1839"/>
                <a:gd name="T55" fmla="*/ 1 h 218"/>
                <a:gd name="T56" fmla="*/ 14 w 1839"/>
                <a:gd name="T57" fmla="*/ 1 h 218"/>
                <a:gd name="T58" fmla="*/ 12 w 1839"/>
                <a:gd name="T59" fmla="*/ 2 h 218"/>
                <a:gd name="T60" fmla="*/ 11 w 1839"/>
                <a:gd name="T61" fmla="*/ 2 h 218"/>
                <a:gd name="T62" fmla="*/ 9 w 1839"/>
                <a:gd name="T63" fmla="*/ 2 h 218"/>
                <a:gd name="T64" fmla="*/ 8 w 1839"/>
                <a:gd name="T65" fmla="*/ 3 h 218"/>
                <a:gd name="T66" fmla="*/ 7 w 1839"/>
                <a:gd name="T67" fmla="*/ 3 h 218"/>
                <a:gd name="T68" fmla="*/ 5 w 1839"/>
                <a:gd name="T69" fmla="*/ 4 h 218"/>
                <a:gd name="T70" fmla="*/ 4 w 1839"/>
                <a:gd name="T71" fmla="*/ 4 h 218"/>
                <a:gd name="T72" fmla="*/ 2 w 1839"/>
                <a:gd name="T73" fmla="*/ 5 h 218"/>
                <a:gd name="T74" fmla="*/ 1 w 1839"/>
                <a:gd name="T75" fmla="*/ 5 h 218"/>
                <a:gd name="T76" fmla="*/ 0 w 1839"/>
                <a:gd name="T77" fmla="*/ 6 h 2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39" h="218">
                  <a:moveTo>
                    <a:pt x="1839" y="218"/>
                  </a:moveTo>
                  <a:lnTo>
                    <a:pt x="1795" y="197"/>
                  </a:lnTo>
                  <a:lnTo>
                    <a:pt x="1748" y="175"/>
                  </a:lnTo>
                  <a:lnTo>
                    <a:pt x="1703" y="156"/>
                  </a:lnTo>
                  <a:lnTo>
                    <a:pt x="1656" y="138"/>
                  </a:lnTo>
                  <a:lnTo>
                    <a:pt x="1609" y="119"/>
                  </a:lnTo>
                  <a:lnTo>
                    <a:pt x="1561" y="104"/>
                  </a:lnTo>
                  <a:lnTo>
                    <a:pt x="1513" y="89"/>
                  </a:lnTo>
                  <a:lnTo>
                    <a:pt x="1466" y="74"/>
                  </a:lnTo>
                  <a:lnTo>
                    <a:pt x="1417" y="62"/>
                  </a:lnTo>
                  <a:lnTo>
                    <a:pt x="1368" y="50"/>
                  </a:lnTo>
                  <a:lnTo>
                    <a:pt x="1319" y="40"/>
                  </a:lnTo>
                  <a:lnTo>
                    <a:pt x="1269" y="31"/>
                  </a:lnTo>
                  <a:lnTo>
                    <a:pt x="1219" y="23"/>
                  </a:lnTo>
                  <a:lnTo>
                    <a:pt x="1171" y="16"/>
                  </a:lnTo>
                  <a:lnTo>
                    <a:pt x="1121" y="11"/>
                  </a:lnTo>
                  <a:lnTo>
                    <a:pt x="1071" y="6"/>
                  </a:lnTo>
                  <a:lnTo>
                    <a:pt x="1021" y="3"/>
                  </a:lnTo>
                  <a:lnTo>
                    <a:pt x="970" y="1"/>
                  </a:lnTo>
                  <a:lnTo>
                    <a:pt x="920" y="0"/>
                  </a:lnTo>
                  <a:lnTo>
                    <a:pt x="870" y="1"/>
                  </a:lnTo>
                  <a:lnTo>
                    <a:pt x="820" y="3"/>
                  </a:lnTo>
                  <a:lnTo>
                    <a:pt x="770" y="6"/>
                  </a:lnTo>
                  <a:lnTo>
                    <a:pt x="720" y="11"/>
                  </a:lnTo>
                  <a:lnTo>
                    <a:pt x="670" y="16"/>
                  </a:lnTo>
                  <a:lnTo>
                    <a:pt x="620" y="23"/>
                  </a:lnTo>
                  <a:lnTo>
                    <a:pt x="570" y="31"/>
                  </a:lnTo>
                  <a:lnTo>
                    <a:pt x="521" y="40"/>
                  </a:lnTo>
                  <a:lnTo>
                    <a:pt x="471" y="50"/>
                  </a:lnTo>
                  <a:lnTo>
                    <a:pt x="423" y="62"/>
                  </a:lnTo>
                  <a:lnTo>
                    <a:pt x="375" y="74"/>
                  </a:lnTo>
                  <a:lnTo>
                    <a:pt x="326" y="89"/>
                  </a:lnTo>
                  <a:lnTo>
                    <a:pt x="278" y="104"/>
                  </a:lnTo>
                  <a:lnTo>
                    <a:pt x="231" y="119"/>
                  </a:lnTo>
                  <a:lnTo>
                    <a:pt x="184" y="138"/>
                  </a:lnTo>
                  <a:lnTo>
                    <a:pt x="137" y="156"/>
                  </a:lnTo>
                  <a:lnTo>
                    <a:pt x="91" y="175"/>
                  </a:lnTo>
                  <a:lnTo>
                    <a:pt x="46" y="197"/>
                  </a:lnTo>
                  <a:lnTo>
                    <a:pt x="0" y="218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32" name="Freeform 97"/>
            <p:cNvSpPr>
              <a:spLocks/>
            </p:cNvSpPr>
            <p:nvPr/>
          </p:nvSpPr>
          <p:spPr bwMode="auto">
            <a:xfrm>
              <a:off x="1106" y="3908"/>
              <a:ext cx="757" cy="90"/>
            </a:xfrm>
            <a:custGeom>
              <a:avLst/>
              <a:gdLst>
                <a:gd name="T0" fmla="*/ 0 w 1839"/>
                <a:gd name="T1" fmla="*/ 0 h 217"/>
                <a:gd name="T2" fmla="*/ 1 w 1839"/>
                <a:gd name="T3" fmla="*/ 1 h 217"/>
                <a:gd name="T4" fmla="*/ 2 w 1839"/>
                <a:gd name="T5" fmla="*/ 1 h 217"/>
                <a:gd name="T6" fmla="*/ 4 w 1839"/>
                <a:gd name="T7" fmla="*/ 2 h 217"/>
                <a:gd name="T8" fmla="*/ 5 w 1839"/>
                <a:gd name="T9" fmla="*/ 2 h 217"/>
                <a:gd name="T10" fmla="*/ 7 w 1839"/>
                <a:gd name="T11" fmla="*/ 3 h 217"/>
                <a:gd name="T12" fmla="*/ 8 w 1839"/>
                <a:gd name="T13" fmla="*/ 3 h 217"/>
                <a:gd name="T14" fmla="*/ 9 w 1839"/>
                <a:gd name="T15" fmla="*/ 4 h 217"/>
                <a:gd name="T16" fmla="*/ 11 w 1839"/>
                <a:gd name="T17" fmla="*/ 4 h 217"/>
                <a:gd name="T18" fmla="*/ 12 w 1839"/>
                <a:gd name="T19" fmla="*/ 5 h 217"/>
                <a:gd name="T20" fmla="*/ 14 w 1839"/>
                <a:gd name="T21" fmla="*/ 5 h 217"/>
                <a:gd name="T22" fmla="*/ 15 w 1839"/>
                <a:gd name="T23" fmla="*/ 5 h 217"/>
                <a:gd name="T24" fmla="*/ 16 w 1839"/>
                <a:gd name="T25" fmla="*/ 5 h 217"/>
                <a:gd name="T26" fmla="*/ 18 w 1839"/>
                <a:gd name="T27" fmla="*/ 6 h 217"/>
                <a:gd name="T28" fmla="*/ 19 w 1839"/>
                <a:gd name="T29" fmla="*/ 6 h 217"/>
                <a:gd name="T30" fmla="*/ 21 w 1839"/>
                <a:gd name="T31" fmla="*/ 6 h 217"/>
                <a:gd name="T32" fmla="*/ 22 w 1839"/>
                <a:gd name="T33" fmla="*/ 6 h 217"/>
                <a:gd name="T34" fmla="*/ 23 w 1839"/>
                <a:gd name="T35" fmla="*/ 6 h 217"/>
                <a:gd name="T36" fmla="*/ 25 w 1839"/>
                <a:gd name="T37" fmla="*/ 6 h 217"/>
                <a:gd name="T38" fmla="*/ 26 w 1839"/>
                <a:gd name="T39" fmla="*/ 6 h 217"/>
                <a:gd name="T40" fmla="*/ 28 w 1839"/>
                <a:gd name="T41" fmla="*/ 6 h 217"/>
                <a:gd name="T42" fmla="*/ 29 w 1839"/>
                <a:gd name="T43" fmla="*/ 6 h 217"/>
                <a:gd name="T44" fmla="*/ 31 w 1839"/>
                <a:gd name="T45" fmla="*/ 6 h 217"/>
                <a:gd name="T46" fmla="*/ 32 w 1839"/>
                <a:gd name="T47" fmla="*/ 6 h 217"/>
                <a:gd name="T48" fmla="*/ 34 w 1839"/>
                <a:gd name="T49" fmla="*/ 6 h 217"/>
                <a:gd name="T50" fmla="*/ 35 w 1839"/>
                <a:gd name="T51" fmla="*/ 6 h 217"/>
                <a:gd name="T52" fmla="*/ 37 w 1839"/>
                <a:gd name="T53" fmla="*/ 5 h 217"/>
                <a:gd name="T54" fmla="*/ 38 w 1839"/>
                <a:gd name="T55" fmla="*/ 5 h 217"/>
                <a:gd name="T56" fmla="*/ 39 w 1839"/>
                <a:gd name="T57" fmla="*/ 5 h 217"/>
                <a:gd name="T58" fmla="*/ 41 w 1839"/>
                <a:gd name="T59" fmla="*/ 5 h 217"/>
                <a:gd name="T60" fmla="*/ 42 w 1839"/>
                <a:gd name="T61" fmla="*/ 4 h 217"/>
                <a:gd name="T62" fmla="*/ 43 w 1839"/>
                <a:gd name="T63" fmla="*/ 4 h 217"/>
                <a:gd name="T64" fmla="*/ 45 w 1839"/>
                <a:gd name="T65" fmla="*/ 3 h 217"/>
                <a:gd name="T66" fmla="*/ 46 w 1839"/>
                <a:gd name="T67" fmla="*/ 3 h 217"/>
                <a:gd name="T68" fmla="*/ 48 w 1839"/>
                <a:gd name="T69" fmla="*/ 2 h 217"/>
                <a:gd name="T70" fmla="*/ 49 w 1839"/>
                <a:gd name="T71" fmla="*/ 2 h 217"/>
                <a:gd name="T72" fmla="*/ 50 w 1839"/>
                <a:gd name="T73" fmla="*/ 1 h 217"/>
                <a:gd name="T74" fmla="*/ 51 w 1839"/>
                <a:gd name="T75" fmla="*/ 1 h 217"/>
                <a:gd name="T76" fmla="*/ 53 w 1839"/>
                <a:gd name="T77" fmla="*/ 0 h 2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39" h="217">
                  <a:moveTo>
                    <a:pt x="0" y="0"/>
                  </a:moveTo>
                  <a:lnTo>
                    <a:pt x="46" y="21"/>
                  </a:lnTo>
                  <a:lnTo>
                    <a:pt x="91" y="42"/>
                  </a:lnTo>
                  <a:lnTo>
                    <a:pt x="137" y="62"/>
                  </a:lnTo>
                  <a:lnTo>
                    <a:pt x="184" y="80"/>
                  </a:lnTo>
                  <a:lnTo>
                    <a:pt x="231" y="97"/>
                  </a:lnTo>
                  <a:lnTo>
                    <a:pt x="278" y="114"/>
                  </a:lnTo>
                  <a:lnTo>
                    <a:pt x="326" y="129"/>
                  </a:lnTo>
                  <a:lnTo>
                    <a:pt x="375" y="143"/>
                  </a:lnTo>
                  <a:lnTo>
                    <a:pt x="423" y="156"/>
                  </a:lnTo>
                  <a:lnTo>
                    <a:pt x="471" y="168"/>
                  </a:lnTo>
                  <a:lnTo>
                    <a:pt x="521" y="178"/>
                  </a:lnTo>
                  <a:lnTo>
                    <a:pt x="570" y="187"/>
                  </a:lnTo>
                  <a:lnTo>
                    <a:pt x="620" y="195"/>
                  </a:lnTo>
                  <a:lnTo>
                    <a:pt x="670" y="202"/>
                  </a:lnTo>
                  <a:lnTo>
                    <a:pt x="720" y="208"/>
                  </a:lnTo>
                  <a:lnTo>
                    <a:pt x="770" y="211"/>
                  </a:lnTo>
                  <a:lnTo>
                    <a:pt x="820" y="214"/>
                  </a:lnTo>
                  <a:lnTo>
                    <a:pt x="870" y="217"/>
                  </a:lnTo>
                  <a:lnTo>
                    <a:pt x="920" y="217"/>
                  </a:lnTo>
                  <a:lnTo>
                    <a:pt x="970" y="217"/>
                  </a:lnTo>
                  <a:lnTo>
                    <a:pt x="1021" y="214"/>
                  </a:lnTo>
                  <a:lnTo>
                    <a:pt x="1071" y="211"/>
                  </a:lnTo>
                  <a:lnTo>
                    <a:pt x="1121" y="208"/>
                  </a:lnTo>
                  <a:lnTo>
                    <a:pt x="1171" y="202"/>
                  </a:lnTo>
                  <a:lnTo>
                    <a:pt x="1219" y="195"/>
                  </a:lnTo>
                  <a:lnTo>
                    <a:pt x="1269" y="187"/>
                  </a:lnTo>
                  <a:lnTo>
                    <a:pt x="1319" y="178"/>
                  </a:lnTo>
                  <a:lnTo>
                    <a:pt x="1368" y="168"/>
                  </a:lnTo>
                  <a:lnTo>
                    <a:pt x="1417" y="156"/>
                  </a:lnTo>
                  <a:lnTo>
                    <a:pt x="1466" y="143"/>
                  </a:lnTo>
                  <a:lnTo>
                    <a:pt x="1513" y="129"/>
                  </a:lnTo>
                  <a:lnTo>
                    <a:pt x="1561" y="114"/>
                  </a:lnTo>
                  <a:lnTo>
                    <a:pt x="1609" y="97"/>
                  </a:lnTo>
                  <a:lnTo>
                    <a:pt x="1656" y="80"/>
                  </a:lnTo>
                  <a:lnTo>
                    <a:pt x="1703" y="62"/>
                  </a:lnTo>
                  <a:lnTo>
                    <a:pt x="1748" y="42"/>
                  </a:lnTo>
                  <a:lnTo>
                    <a:pt x="1795" y="21"/>
                  </a:lnTo>
                  <a:lnTo>
                    <a:pt x="1839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30" name="Group 98"/>
          <p:cNvGrpSpPr>
            <a:grpSpLocks/>
          </p:cNvGrpSpPr>
          <p:nvPr/>
        </p:nvGrpSpPr>
        <p:grpSpPr bwMode="auto">
          <a:xfrm>
            <a:off x="4373563" y="1441450"/>
            <a:ext cx="2684462" cy="1425575"/>
            <a:chOff x="2755" y="726"/>
            <a:chExt cx="1691" cy="898"/>
          </a:xfrm>
        </p:grpSpPr>
        <p:sp>
          <p:nvSpPr>
            <p:cNvPr id="100429" name="Freeform 99"/>
            <p:cNvSpPr>
              <a:spLocks/>
            </p:cNvSpPr>
            <p:nvPr/>
          </p:nvSpPr>
          <p:spPr bwMode="auto">
            <a:xfrm>
              <a:off x="4316" y="726"/>
              <a:ext cx="130" cy="898"/>
            </a:xfrm>
            <a:custGeom>
              <a:avLst/>
              <a:gdLst>
                <a:gd name="T0" fmla="*/ 0 w 312"/>
                <a:gd name="T1" fmla="*/ 63 h 2180"/>
                <a:gd name="T2" fmla="*/ 1 w 312"/>
                <a:gd name="T3" fmla="*/ 61 h 2180"/>
                <a:gd name="T4" fmla="*/ 2 w 312"/>
                <a:gd name="T5" fmla="*/ 60 h 2180"/>
                <a:gd name="T6" fmla="*/ 2 w 312"/>
                <a:gd name="T7" fmla="*/ 59 h 2180"/>
                <a:gd name="T8" fmla="*/ 3 w 312"/>
                <a:gd name="T9" fmla="*/ 58 h 2180"/>
                <a:gd name="T10" fmla="*/ 4 w 312"/>
                <a:gd name="T11" fmla="*/ 56 h 2180"/>
                <a:gd name="T12" fmla="*/ 4 w 312"/>
                <a:gd name="T13" fmla="*/ 55 h 2180"/>
                <a:gd name="T14" fmla="*/ 5 w 312"/>
                <a:gd name="T15" fmla="*/ 54 h 2180"/>
                <a:gd name="T16" fmla="*/ 5 w 312"/>
                <a:gd name="T17" fmla="*/ 52 h 2180"/>
                <a:gd name="T18" fmla="*/ 6 w 312"/>
                <a:gd name="T19" fmla="*/ 51 h 2180"/>
                <a:gd name="T20" fmla="*/ 6 w 312"/>
                <a:gd name="T21" fmla="*/ 50 h 2180"/>
                <a:gd name="T22" fmla="*/ 7 w 312"/>
                <a:gd name="T23" fmla="*/ 48 h 2180"/>
                <a:gd name="T24" fmla="*/ 8 w 312"/>
                <a:gd name="T25" fmla="*/ 47 h 2180"/>
                <a:gd name="T26" fmla="*/ 8 w 312"/>
                <a:gd name="T27" fmla="*/ 46 h 2180"/>
                <a:gd name="T28" fmla="*/ 8 w 312"/>
                <a:gd name="T29" fmla="*/ 44 h 2180"/>
                <a:gd name="T30" fmla="*/ 8 w 312"/>
                <a:gd name="T31" fmla="*/ 43 h 2180"/>
                <a:gd name="T32" fmla="*/ 8 w 312"/>
                <a:gd name="T33" fmla="*/ 42 h 2180"/>
                <a:gd name="T34" fmla="*/ 9 w 312"/>
                <a:gd name="T35" fmla="*/ 40 h 2180"/>
                <a:gd name="T36" fmla="*/ 9 w 312"/>
                <a:gd name="T37" fmla="*/ 39 h 2180"/>
                <a:gd name="T38" fmla="*/ 9 w 312"/>
                <a:gd name="T39" fmla="*/ 37 h 2180"/>
                <a:gd name="T40" fmla="*/ 9 w 312"/>
                <a:gd name="T41" fmla="*/ 36 h 2180"/>
                <a:gd name="T42" fmla="*/ 10 w 312"/>
                <a:gd name="T43" fmla="*/ 34 h 2180"/>
                <a:gd name="T44" fmla="*/ 10 w 312"/>
                <a:gd name="T45" fmla="*/ 33 h 2180"/>
                <a:gd name="T46" fmla="*/ 10 w 312"/>
                <a:gd name="T47" fmla="*/ 31 h 2180"/>
                <a:gd name="T48" fmla="*/ 10 w 312"/>
                <a:gd name="T49" fmla="*/ 30 h 2180"/>
                <a:gd name="T50" fmla="*/ 10 w 312"/>
                <a:gd name="T51" fmla="*/ 28 h 2180"/>
                <a:gd name="T52" fmla="*/ 9 w 312"/>
                <a:gd name="T53" fmla="*/ 27 h 2180"/>
                <a:gd name="T54" fmla="*/ 9 w 312"/>
                <a:gd name="T55" fmla="*/ 26 h 2180"/>
                <a:gd name="T56" fmla="*/ 9 w 312"/>
                <a:gd name="T57" fmla="*/ 24 h 2180"/>
                <a:gd name="T58" fmla="*/ 9 w 312"/>
                <a:gd name="T59" fmla="*/ 23 h 2180"/>
                <a:gd name="T60" fmla="*/ 8 w 312"/>
                <a:gd name="T61" fmla="*/ 21 h 2180"/>
                <a:gd name="T62" fmla="*/ 8 w 312"/>
                <a:gd name="T63" fmla="*/ 20 h 2180"/>
                <a:gd name="T64" fmla="*/ 8 w 312"/>
                <a:gd name="T65" fmla="*/ 19 h 2180"/>
                <a:gd name="T66" fmla="*/ 8 w 312"/>
                <a:gd name="T67" fmla="*/ 17 h 2180"/>
                <a:gd name="T68" fmla="*/ 8 w 312"/>
                <a:gd name="T69" fmla="*/ 16 h 2180"/>
                <a:gd name="T70" fmla="*/ 7 w 312"/>
                <a:gd name="T71" fmla="*/ 14 h 2180"/>
                <a:gd name="T72" fmla="*/ 6 w 312"/>
                <a:gd name="T73" fmla="*/ 13 h 2180"/>
                <a:gd name="T74" fmla="*/ 6 w 312"/>
                <a:gd name="T75" fmla="*/ 12 h 2180"/>
                <a:gd name="T76" fmla="*/ 5 w 312"/>
                <a:gd name="T77" fmla="*/ 10 h 2180"/>
                <a:gd name="T78" fmla="*/ 5 w 312"/>
                <a:gd name="T79" fmla="*/ 9 h 2180"/>
                <a:gd name="T80" fmla="*/ 4 w 312"/>
                <a:gd name="T81" fmla="*/ 8 h 2180"/>
                <a:gd name="T82" fmla="*/ 4 w 312"/>
                <a:gd name="T83" fmla="*/ 6 h 2180"/>
                <a:gd name="T84" fmla="*/ 3 w 312"/>
                <a:gd name="T85" fmla="*/ 5 h 2180"/>
                <a:gd name="T86" fmla="*/ 2 w 312"/>
                <a:gd name="T87" fmla="*/ 4 h 2180"/>
                <a:gd name="T88" fmla="*/ 2 w 312"/>
                <a:gd name="T89" fmla="*/ 2 h 2180"/>
                <a:gd name="T90" fmla="*/ 1 w 312"/>
                <a:gd name="T91" fmla="*/ 1 h 2180"/>
                <a:gd name="T92" fmla="*/ 0 w 312"/>
                <a:gd name="T93" fmla="*/ 0 h 218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2" h="2180">
                  <a:moveTo>
                    <a:pt x="0" y="2180"/>
                  </a:moveTo>
                  <a:lnTo>
                    <a:pt x="26" y="2137"/>
                  </a:lnTo>
                  <a:lnTo>
                    <a:pt x="51" y="2093"/>
                  </a:lnTo>
                  <a:lnTo>
                    <a:pt x="74" y="2049"/>
                  </a:lnTo>
                  <a:lnTo>
                    <a:pt x="97" y="2005"/>
                  </a:lnTo>
                  <a:lnTo>
                    <a:pt x="119" y="1961"/>
                  </a:lnTo>
                  <a:lnTo>
                    <a:pt x="139" y="1914"/>
                  </a:lnTo>
                  <a:lnTo>
                    <a:pt x="160" y="1869"/>
                  </a:lnTo>
                  <a:lnTo>
                    <a:pt x="178" y="1822"/>
                  </a:lnTo>
                  <a:lnTo>
                    <a:pt x="195" y="1776"/>
                  </a:lnTo>
                  <a:lnTo>
                    <a:pt x="211" y="1728"/>
                  </a:lnTo>
                  <a:lnTo>
                    <a:pt x="225" y="1680"/>
                  </a:lnTo>
                  <a:lnTo>
                    <a:pt x="239" y="1633"/>
                  </a:lnTo>
                  <a:lnTo>
                    <a:pt x="252" y="1584"/>
                  </a:lnTo>
                  <a:lnTo>
                    <a:pt x="263" y="1536"/>
                  </a:lnTo>
                  <a:lnTo>
                    <a:pt x="273" y="1487"/>
                  </a:lnTo>
                  <a:lnTo>
                    <a:pt x="282" y="1437"/>
                  </a:lnTo>
                  <a:lnTo>
                    <a:pt x="290" y="1389"/>
                  </a:lnTo>
                  <a:lnTo>
                    <a:pt x="297" y="1339"/>
                  </a:lnTo>
                  <a:lnTo>
                    <a:pt x="303" y="1290"/>
                  </a:lnTo>
                  <a:lnTo>
                    <a:pt x="307" y="1240"/>
                  </a:lnTo>
                  <a:lnTo>
                    <a:pt x="309" y="1190"/>
                  </a:lnTo>
                  <a:lnTo>
                    <a:pt x="312" y="1140"/>
                  </a:lnTo>
                  <a:lnTo>
                    <a:pt x="312" y="1090"/>
                  </a:lnTo>
                  <a:lnTo>
                    <a:pt x="312" y="1040"/>
                  </a:lnTo>
                  <a:lnTo>
                    <a:pt x="309" y="990"/>
                  </a:lnTo>
                  <a:lnTo>
                    <a:pt x="307" y="940"/>
                  </a:lnTo>
                  <a:lnTo>
                    <a:pt x="303" y="890"/>
                  </a:lnTo>
                  <a:lnTo>
                    <a:pt x="297" y="841"/>
                  </a:lnTo>
                  <a:lnTo>
                    <a:pt x="290" y="791"/>
                  </a:lnTo>
                  <a:lnTo>
                    <a:pt x="282" y="743"/>
                  </a:lnTo>
                  <a:lnTo>
                    <a:pt x="273" y="693"/>
                  </a:lnTo>
                  <a:lnTo>
                    <a:pt x="263" y="644"/>
                  </a:lnTo>
                  <a:lnTo>
                    <a:pt x="252" y="596"/>
                  </a:lnTo>
                  <a:lnTo>
                    <a:pt x="239" y="547"/>
                  </a:lnTo>
                  <a:lnTo>
                    <a:pt x="225" y="500"/>
                  </a:lnTo>
                  <a:lnTo>
                    <a:pt x="211" y="452"/>
                  </a:lnTo>
                  <a:lnTo>
                    <a:pt x="195" y="404"/>
                  </a:lnTo>
                  <a:lnTo>
                    <a:pt x="178" y="358"/>
                  </a:lnTo>
                  <a:lnTo>
                    <a:pt x="160" y="311"/>
                  </a:lnTo>
                  <a:lnTo>
                    <a:pt x="139" y="265"/>
                  </a:lnTo>
                  <a:lnTo>
                    <a:pt x="119" y="219"/>
                  </a:lnTo>
                  <a:lnTo>
                    <a:pt x="97" y="175"/>
                  </a:lnTo>
                  <a:lnTo>
                    <a:pt x="74" y="131"/>
                  </a:lnTo>
                  <a:lnTo>
                    <a:pt x="51" y="87"/>
                  </a:lnTo>
                  <a:lnTo>
                    <a:pt x="26" y="43"/>
                  </a:lnTo>
                  <a:lnTo>
                    <a:pt x="0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30" name="Freeform 100"/>
            <p:cNvSpPr>
              <a:spLocks/>
            </p:cNvSpPr>
            <p:nvPr/>
          </p:nvSpPr>
          <p:spPr bwMode="auto">
            <a:xfrm>
              <a:off x="2755" y="726"/>
              <a:ext cx="130" cy="898"/>
            </a:xfrm>
            <a:custGeom>
              <a:avLst/>
              <a:gdLst>
                <a:gd name="T0" fmla="*/ 10 w 312"/>
                <a:gd name="T1" fmla="*/ 0 h 2180"/>
                <a:gd name="T2" fmla="*/ 9 w 312"/>
                <a:gd name="T3" fmla="*/ 1 h 2180"/>
                <a:gd name="T4" fmla="*/ 8 w 312"/>
                <a:gd name="T5" fmla="*/ 2 h 2180"/>
                <a:gd name="T6" fmla="*/ 7 w 312"/>
                <a:gd name="T7" fmla="*/ 4 h 2180"/>
                <a:gd name="T8" fmla="*/ 7 w 312"/>
                <a:gd name="T9" fmla="*/ 5 h 2180"/>
                <a:gd name="T10" fmla="*/ 6 w 312"/>
                <a:gd name="T11" fmla="*/ 6 h 2180"/>
                <a:gd name="T12" fmla="*/ 5 w 312"/>
                <a:gd name="T13" fmla="*/ 8 h 2180"/>
                <a:gd name="T14" fmla="*/ 5 w 312"/>
                <a:gd name="T15" fmla="*/ 9 h 2180"/>
                <a:gd name="T16" fmla="*/ 4 w 312"/>
                <a:gd name="T17" fmla="*/ 10 h 2180"/>
                <a:gd name="T18" fmla="*/ 3 w 312"/>
                <a:gd name="T19" fmla="*/ 12 h 2180"/>
                <a:gd name="T20" fmla="*/ 3 w 312"/>
                <a:gd name="T21" fmla="*/ 13 h 2180"/>
                <a:gd name="T22" fmla="*/ 3 w 312"/>
                <a:gd name="T23" fmla="*/ 14 h 2180"/>
                <a:gd name="T24" fmla="*/ 2 w 312"/>
                <a:gd name="T25" fmla="*/ 16 h 2180"/>
                <a:gd name="T26" fmla="*/ 2 w 312"/>
                <a:gd name="T27" fmla="*/ 17 h 2180"/>
                <a:gd name="T28" fmla="*/ 1 w 312"/>
                <a:gd name="T29" fmla="*/ 19 h 2180"/>
                <a:gd name="T30" fmla="*/ 1 w 312"/>
                <a:gd name="T31" fmla="*/ 20 h 2180"/>
                <a:gd name="T32" fmla="*/ 1 w 312"/>
                <a:gd name="T33" fmla="*/ 21 h 2180"/>
                <a:gd name="T34" fmla="*/ 1 w 312"/>
                <a:gd name="T35" fmla="*/ 23 h 2180"/>
                <a:gd name="T36" fmla="*/ 0 w 312"/>
                <a:gd name="T37" fmla="*/ 24 h 2180"/>
                <a:gd name="T38" fmla="*/ 0 w 312"/>
                <a:gd name="T39" fmla="*/ 26 h 2180"/>
                <a:gd name="T40" fmla="*/ 0 w 312"/>
                <a:gd name="T41" fmla="*/ 27 h 2180"/>
                <a:gd name="T42" fmla="*/ 0 w 312"/>
                <a:gd name="T43" fmla="*/ 28 h 2180"/>
                <a:gd name="T44" fmla="*/ 0 w 312"/>
                <a:gd name="T45" fmla="*/ 30 h 2180"/>
                <a:gd name="T46" fmla="*/ 0 w 312"/>
                <a:gd name="T47" fmla="*/ 31 h 2180"/>
                <a:gd name="T48" fmla="*/ 0 w 312"/>
                <a:gd name="T49" fmla="*/ 33 h 2180"/>
                <a:gd name="T50" fmla="*/ 0 w 312"/>
                <a:gd name="T51" fmla="*/ 34 h 2180"/>
                <a:gd name="T52" fmla="*/ 0 w 312"/>
                <a:gd name="T53" fmla="*/ 36 h 2180"/>
                <a:gd name="T54" fmla="*/ 0 w 312"/>
                <a:gd name="T55" fmla="*/ 37 h 2180"/>
                <a:gd name="T56" fmla="*/ 0 w 312"/>
                <a:gd name="T57" fmla="*/ 39 h 2180"/>
                <a:gd name="T58" fmla="*/ 1 w 312"/>
                <a:gd name="T59" fmla="*/ 40 h 2180"/>
                <a:gd name="T60" fmla="*/ 1 w 312"/>
                <a:gd name="T61" fmla="*/ 42 h 2180"/>
                <a:gd name="T62" fmla="*/ 1 w 312"/>
                <a:gd name="T63" fmla="*/ 43 h 2180"/>
                <a:gd name="T64" fmla="*/ 1 w 312"/>
                <a:gd name="T65" fmla="*/ 44 h 2180"/>
                <a:gd name="T66" fmla="*/ 2 w 312"/>
                <a:gd name="T67" fmla="*/ 46 h 2180"/>
                <a:gd name="T68" fmla="*/ 2 w 312"/>
                <a:gd name="T69" fmla="*/ 47 h 2180"/>
                <a:gd name="T70" fmla="*/ 3 w 312"/>
                <a:gd name="T71" fmla="*/ 48 h 2180"/>
                <a:gd name="T72" fmla="*/ 3 w 312"/>
                <a:gd name="T73" fmla="*/ 50 h 2180"/>
                <a:gd name="T74" fmla="*/ 3 w 312"/>
                <a:gd name="T75" fmla="*/ 51 h 2180"/>
                <a:gd name="T76" fmla="*/ 4 w 312"/>
                <a:gd name="T77" fmla="*/ 52 h 2180"/>
                <a:gd name="T78" fmla="*/ 5 w 312"/>
                <a:gd name="T79" fmla="*/ 54 h 2180"/>
                <a:gd name="T80" fmla="*/ 5 w 312"/>
                <a:gd name="T81" fmla="*/ 55 h 2180"/>
                <a:gd name="T82" fmla="*/ 6 w 312"/>
                <a:gd name="T83" fmla="*/ 56 h 2180"/>
                <a:gd name="T84" fmla="*/ 7 w 312"/>
                <a:gd name="T85" fmla="*/ 58 h 2180"/>
                <a:gd name="T86" fmla="*/ 7 w 312"/>
                <a:gd name="T87" fmla="*/ 59 h 2180"/>
                <a:gd name="T88" fmla="*/ 8 w 312"/>
                <a:gd name="T89" fmla="*/ 60 h 2180"/>
                <a:gd name="T90" fmla="*/ 9 w 312"/>
                <a:gd name="T91" fmla="*/ 61 h 2180"/>
                <a:gd name="T92" fmla="*/ 10 w 312"/>
                <a:gd name="T93" fmla="*/ 63 h 218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2" h="2180">
                  <a:moveTo>
                    <a:pt x="312" y="0"/>
                  </a:moveTo>
                  <a:lnTo>
                    <a:pt x="286" y="43"/>
                  </a:lnTo>
                  <a:lnTo>
                    <a:pt x="262" y="87"/>
                  </a:lnTo>
                  <a:lnTo>
                    <a:pt x="238" y="131"/>
                  </a:lnTo>
                  <a:lnTo>
                    <a:pt x="215" y="175"/>
                  </a:lnTo>
                  <a:lnTo>
                    <a:pt x="193" y="219"/>
                  </a:lnTo>
                  <a:lnTo>
                    <a:pt x="172" y="265"/>
                  </a:lnTo>
                  <a:lnTo>
                    <a:pt x="153" y="311"/>
                  </a:lnTo>
                  <a:lnTo>
                    <a:pt x="135" y="358"/>
                  </a:lnTo>
                  <a:lnTo>
                    <a:pt x="118" y="404"/>
                  </a:lnTo>
                  <a:lnTo>
                    <a:pt x="102" y="452"/>
                  </a:lnTo>
                  <a:lnTo>
                    <a:pt x="87" y="500"/>
                  </a:lnTo>
                  <a:lnTo>
                    <a:pt x="72" y="547"/>
                  </a:lnTo>
                  <a:lnTo>
                    <a:pt x="60" y="596"/>
                  </a:lnTo>
                  <a:lnTo>
                    <a:pt x="49" y="644"/>
                  </a:lnTo>
                  <a:lnTo>
                    <a:pt x="38" y="693"/>
                  </a:lnTo>
                  <a:lnTo>
                    <a:pt x="29" y="743"/>
                  </a:lnTo>
                  <a:lnTo>
                    <a:pt x="21" y="791"/>
                  </a:lnTo>
                  <a:lnTo>
                    <a:pt x="16" y="841"/>
                  </a:lnTo>
                  <a:lnTo>
                    <a:pt x="10" y="890"/>
                  </a:lnTo>
                  <a:lnTo>
                    <a:pt x="5" y="940"/>
                  </a:lnTo>
                  <a:lnTo>
                    <a:pt x="2" y="990"/>
                  </a:lnTo>
                  <a:lnTo>
                    <a:pt x="1" y="1040"/>
                  </a:lnTo>
                  <a:lnTo>
                    <a:pt x="0" y="1090"/>
                  </a:lnTo>
                  <a:lnTo>
                    <a:pt x="1" y="1140"/>
                  </a:lnTo>
                  <a:lnTo>
                    <a:pt x="2" y="1190"/>
                  </a:lnTo>
                  <a:lnTo>
                    <a:pt x="5" y="1240"/>
                  </a:lnTo>
                  <a:lnTo>
                    <a:pt x="10" y="1290"/>
                  </a:lnTo>
                  <a:lnTo>
                    <a:pt x="16" y="1339"/>
                  </a:lnTo>
                  <a:lnTo>
                    <a:pt x="21" y="1389"/>
                  </a:lnTo>
                  <a:lnTo>
                    <a:pt x="29" y="1437"/>
                  </a:lnTo>
                  <a:lnTo>
                    <a:pt x="38" y="1487"/>
                  </a:lnTo>
                  <a:lnTo>
                    <a:pt x="49" y="1536"/>
                  </a:lnTo>
                  <a:lnTo>
                    <a:pt x="60" y="1584"/>
                  </a:lnTo>
                  <a:lnTo>
                    <a:pt x="72" y="1633"/>
                  </a:lnTo>
                  <a:lnTo>
                    <a:pt x="87" y="1680"/>
                  </a:lnTo>
                  <a:lnTo>
                    <a:pt x="102" y="1728"/>
                  </a:lnTo>
                  <a:lnTo>
                    <a:pt x="118" y="1776"/>
                  </a:lnTo>
                  <a:lnTo>
                    <a:pt x="135" y="1822"/>
                  </a:lnTo>
                  <a:lnTo>
                    <a:pt x="153" y="1869"/>
                  </a:lnTo>
                  <a:lnTo>
                    <a:pt x="172" y="1914"/>
                  </a:lnTo>
                  <a:lnTo>
                    <a:pt x="193" y="1961"/>
                  </a:lnTo>
                  <a:lnTo>
                    <a:pt x="215" y="2005"/>
                  </a:lnTo>
                  <a:lnTo>
                    <a:pt x="238" y="2049"/>
                  </a:lnTo>
                  <a:lnTo>
                    <a:pt x="262" y="2093"/>
                  </a:lnTo>
                  <a:lnTo>
                    <a:pt x="286" y="2137"/>
                  </a:lnTo>
                  <a:lnTo>
                    <a:pt x="312" y="218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33" name="Group 101"/>
          <p:cNvGrpSpPr>
            <a:grpSpLocks/>
          </p:cNvGrpSpPr>
          <p:nvPr/>
        </p:nvGrpSpPr>
        <p:grpSpPr bwMode="auto">
          <a:xfrm>
            <a:off x="4579938" y="1441450"/>
            <a:ext cx="2271712" cy="1425575"/>
            <a:chOff x="2885" y="726"/>
            <a:chExt cx="1431" cy="898"/>
          </a:xfrm>
        </p:grpSpPr>
        <p:sp>
          <p:nvSpPr>
            <p:cNvPr id="100405" name="Line 102"/>
            <p:cNvSpPr>
              <a:spLocks noChangeShapeType="1"/>
            </p:cNvSpPr>
            <p:nvPr/>
          </p:nvSpPr>
          <p:spPr bwMode="auto">
            <a:xfrm>
              <a:off x="3023" y="726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6" name="Line 103"/>
            <p:cNvSpPr>
              <a:spLocks noChangeShapeType="1"/>
            </p:cNvSpPr>
            <p:nvPr/>
          </p:nvSpPr>
          <p:spPr bwMode="auto">
            <a:xfrm>
              <a:off x="3138" y="726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7" name="Line 104"/>
            <p:cNvSpPr>
              <a:spLocks noChangeShapeType="1"/>
            </p:cNvSpPr>
            <p:nvPr/>
          </p:nvSpPr>
          <p:spPr bwMode="auto">
            <a:xfrm>
              <a:off x="3254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8" name="Line 105"/>
            <p:cNvSpPr>
              <a:spLocks noChangeShapeType="1"/>
            </p:cNvSpPr>
            <p:nvPr/>
          </p:nvSpPr>
          <p:spPr bwMode="auto">
            <a:xfrm>
              <a:off x="3372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9" name="Line 106"/>
            <p:cNvSpPr>
              <a:spLocks noChangeShapeType="1"/>
            </p:cNvSpPr>
            <p:nvPr/>
          </p:nvSpPr>
          <p:spPr bwMode="auto">
            <a:xfrm>
              <a:off x="3490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0" name="Line 107"/>
            <p:cNvSpPr>
              <a:spLocks noChangeShapeType="1"/>
            </p:cNvSpPr>
            <p:nvPr/>
          </p:nvSpPr>
          <p:spPr bwMode="auto">
            <a:xfrm>
              <a:off x="3608" y="726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1" name="Line 108"/>
            <p:cNvSpPr>
              <a:spLocks noChangeShapeType="1"/>
            </p:cNvSpPr>
            <p:nvPr/>
          </p:nvSpPr>
          <p:spPr bwMode="auto">
            <a:xfrm>
              <a:off x="3723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2" name="Line 109"/>
            <p:cNvSpPr>
              <a:spLocks noChangeShapeType="1"/>
            </p:cNvSpPr>
            <p:nvPr/>
          </p:nvSpPr>
          <p:spPr bwMode="auto">
            <a:xfrm>
              <a:off x="3841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3" name="Line 110"/>
            <p:cNvSpPr>
              <a:spLocks noChangeShapeType="1"/>
            </p:cNvSpPr>
            <p:nvPr/>
          </p:nvSpPr>
          <p:spPr bwMode="auto">
            <a:xfrm>
              <a:off x="3959" y="726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4" name="Line 111"/>
            <p:cNvSpPr>
              <a:spLocks noChangeShapeType="1"/>
            </p:cNvSpPr>
            <p:nvPr/>
          </p:nvSpPr>
          <p:spPr bwMode="auto">
            <a:xfrm>
              <a:off x="4077" y="726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5" name="Line 112"/>
            <p:cNvSpPr>
              <a:spLocks noChangeShapeType="1"/>
            </p:cNvSpPr>
            <p:nvPr/>
          </p:nvSpPr>
          <p:spPr bwMode="auto">
            <a:xfrm>
              <a:off x="3029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6" name="Line 113"/>
            <p:cNvSpPr>
              <a:spLocks noChangeShapeType="1"/>
            </p:cNvSpPr>
            <p:nvPr/>
          </p:nvSpPr>
          <p:spPr bwMode="auto">
            <a:xfrm>
              <a:off x="3147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7" name="Line 114"/>
            <p:cNvSpPr>
              <a:spLocks noChangeShapeType="1"/>
            </p:cNvSpPr>
            <p:nvPr/>
          </p:nvSpPr>
          <p:spPr bwMode="auto">
            <a:xfrm>
              <a:off x="3265" y="1624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8" name="Line 115"/>
            <p:cNvSpPr>
              <a:spLocks noChangeShapeType="1"/>
            </p:cNvSpPr>
            <p:nvPr/>
          </p:nvSpPr>
          <p:spPr bwMode="auto">
            <a:xfrm>
              <a:off x="3380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19" name="Line 116"/>
            <p:cNvSpPr>
              <a:spLocks noChangeShapeType="1"/>
            </p:cNvSpPr>
            <p:nvPr/>
          </p:nvSpPr>
          <p:spPr bwMode="auto">
            <a:xfrm>
              <a:off x="3498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0" name="Line 117"/>
            <p:cNvSpPr>
              <a:spLocks noChangeShapeType="1"/>
            </p:cNvSpPr>
            <p:nvPr/>
          </p:nvSpPr>
          <p:spPr bwMode="auto">
            <a:xfrm>
              <a:off x="3616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1" name="Line 118"/>
            <p:cNvSpPr>
              <a:spLocks noChangeShapeType="1"/>
            </p:cNvSpPr>
            <p:nvPr/>
          </p:nvSpPr>
          <p:spPr bwMode="auto">
            <a:xfrm>
              <a:off x="3734" y="1624"/>
              <a:ext cx="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2" name="Line 119"/>
            <p:cNvSpPr>
              <a:spLocks noChangeShapeType="1"/>
            </p:cNvSpPr>
            <p:nvPr/>
          </p:nvSpPr>
          <p:spPr bwMode="auto">
            <a:xfrm>
              <a:off x="3850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3" name="Line 120"/>
            <p:cNvSpPr>
              <a:spLocks noChangeShapeType="1"/>
            </p:cNvSpPr>
            <p:nvPr/>
          </p:nvSpPr>
          <p:spPr bwMode="auto">
            <a:xfrm>
              <a:off x="3968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4" name="Line 121"/>
            <p:cNvSpPr>
              <a:spLocks noChangeShapeType="1"/>
            </p:cNvSpPr>
            <p:nvPr/>
          </p:nvSpPr>
          <p:spPr bwMode="auto">
            <a:xfrm>
              <a:off x="4086" y="1624"/>
              <a:ext cx="9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5" name="Line 122"/>
            <p:cNvSpPr>
              <a:spLocks noChangeShapeType="1"/>
            </p:cNvSpPr>
            <p:nvPr/>
          </p:nvSpPr>
          <p:spPr bwMode="auto">
            <a:xfrm flipH="1">
              <a:off x="2885" y="726"/>
              <a:ext cx="10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6" name="Line 123"/>
            <p:cNvSpPr>
              <a:spLocks noChangeShapeType="1"/>
            </p:cNvSpPr>
            <p:nvPr/>
          </p:nvSpPr>
          <p:spPr bwMode="auto">
            <a:xfrm>
              <a:off x="4210" y="726"/>
              <a:ext cx="1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7" name="Line 124"/>
            <p:cNvSpPr>
              <a:spLocks noChangeShapeType="1"/>
            </p:cNvSpPr>
            <p:nvPr/>
          </p:nvSpPr>
          <p:spPr bwMode="auto">
            <a:xfrm>
              <a:off x="4210" y="1624"/>
              <a:ext cx="1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28" name="Line 125"/>
            <p:cNvSpPr>
              <a:spLocks noChangeShapeType="1"/>
            </p:cNvSpPr>
            <p:nvPr/>
          </p:nvSpPr>
          <p:spPr bwMode="auto">
            <a:xfrm flipH="1">
              <a:off x="2885" y="1624"/>
              <a:ext cx="10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58" name="Group 126"/>
          <p:cNvGrpSpPr>
            <a:grpSpLocks/>
          </p:cNvGrpSpPr>
          <p:nvPr/>
        </p:nvGrpSpPr>
        <p:grpSpPr bwMode="auto">
          <a:xfrm>
            <a:off x="1755775" y="4092575"/>
            <a:ext cx="1201738" cy="2400300"/>
            <a:chOff x="1106" y="2396"/>
            <a:chExt cx="757" cy="1512"/>
          </a:xfrm>
        </p:grpSpPr>
        <p:sp>
          <p:nvSpPr>
            <p:cNvPr id="100381" name="Line 127"/>
            <p:cNvSpPr>
              <a:spLocks noChangeShapeType="1"/>
            </p:cNvSpPr>
            <p:nvPr/>
          </p:nvSpPr>
          <p:spPr bwMode="auto">
            <a:xfrm>
              <a:off x="1863" y="2584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2" name="Line 128"/>
            <p:cNvSpPr>
              <a:spLocks noChangeShapeType="1"/>
            </p:cNvSpPr>
            <p:nvPr/>
          </p:nvSpPr>
          <p:spPr bwMode="auto">
            <a:xfrm>
              <a:off x="1863" y="2699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3" name="Line 129"/>
            <p:cNvSpPr>
              <a:spLocks noChangeShapeType="1"/>
            </p:cNvSpPr>
            <p:nvPr/>
          </p:nvSpPr>
          <p:spPr bwMode="auto">
            <a:xfrm>
              <a:off x="1863" y="2814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4" name="Line 130"/>
            <p:cNvSpPr>
              <a:spLocks noChangeShapeType="1"/>
            </p:cNvSpPr>
            <p:nvPr/>
          </p:nvSpPr>
          <p:spPr bwMode="auto">
            <a:xfrm>
              <a:off x="1863" y="2932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5" name="Line 131"/>
            <p:cNvSpPr>
              <a:spLocks noChangeShapeType="1"/>
            </p:cNvSpPr>
            <p:nvPr/>
          </p:nvSpPr>
          <p:spPr bwMode="auto">
            <a:xfrm>
              <a:off x="1863" y="3050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6" name="Line 132"/>
            <p:cNvSpPr>
              <a:spLocks noChangeShapeType="1"/>
            </p:cNvSpPr>
            <p:nvPr/>
          </p:nvSpPr>
          <p:spPr bwMode="auto">
            <a:xfrm>
              <a:off x="1863" y="3168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7" name="Line 133"/>
            <p:cNvSpPr>
              <a:spLocks noChangeShapeType="1"/>
            </p:cNvSpPr>
            <p:nvPr/>
          </p:nvSpPr>
          <p:spPr bwMode="auto">
            <a:xfrm>
              <a:off x="1863" y="3283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8" name="Line 134"/>
            <p:cNvSpPr>
              <a:spLocks noChangeShapeType="1"/>
            </p:cNvSpPr>
            <p:nvPr/>
          </p:nvSpPr>
          <p:spPr bwMode="auto">
            <a:xfrm>
              <a:off x="1863" y="3401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9" name="Line 135"/>
            <p:cNvSpPr>
              <a:spLocks noChangeShapeType="1"/>
            </p:cNvSpPr>
            <p:nvPr/>
          </p:nvSpPr>
          <p:spPr bwMode="auto">
            <a:xfrm>
              <a:off x="1863" y="3520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0" name="Line 136"/>
            <p:cNvSpPr>
              <a:spLocks noChangeShapeType="1"/>
            </p:cNvSpPr>
            <p:nvPr/>
          </p:nvSpPr>
          <p:spPr bwMode="auto">
            <a:xfrm>
              <a:off x="1863" y="3638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1" name="Line 137"/>
            <p:cNvSpPr>
              <a:spLocks noChangeShapeType="1"/>
            </p:cNvSpPr>
            <p:nvPr/>
          </p:nvSpPr>
          <p:spPr bwMode="auto">
            <a:xfrm>
              <a:off x="1106" y="2578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2" name="Line 138"/>
            <p:cNvSpPr>
              <a:spLocks noChangeShapeType="1"/>
            </p:cNvSpPr>
            <p:nvPr/>
          </p:nvSpPr>
          <p:spPr bwMode="auto">
            <a:xfrm>
              <a:off x="1106" y="2693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3" name="Line 139"/>
            <p:cNvSpPr>
              <a:spLocks noChangeShapeType="1"/>
            </p:cNvSpPr>
            <p:nvPr/>
          </p:nvSpPr>
          <p:spPr bwMode="auto">
            <a:xfrm>
              <a:off x="1106" y="2811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4" name="Line 140"/>
            <p:cNvSpPr>
              <a:spLocks noChangeShapeType="1"/>
            </p:cNvSpPr>
            <p:nvPr/>
          </p:nvSpPr>
          <p:spPr bwMode="auto">
            <a:xfrm>
              <a:off x="1106" y="2929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5" name="Line 141"/>
            <p:cNvSpPr>
              <a:spLocks noChangeShapeType="1"/>
            </p:cNvSpPr>
            <p:nvPr/>
          </p:nvSpPr>
          <p:spPr bwMode="auto">
            <a:xfrm>
              <a:off x="1106" y="3044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6" name="Line 142"/>
            <p:cNvSpPr>
              <a:spLocks noChangeShapeType="1"/>
            </p:cNvSpPr>
            <p:nvPr/>
          </p:nvSpPr>
          <p:spPr bwMode="auto">
            <a:xfrm>
              <a:off x="1106" y="3162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7" name="Line 143"/>
            <p:cNvSpPr>
              <a:spLocks noChangeShapeType="1"/>
            </p:cNvSpPr>
            <p:nvPr/>
          </p:nvSpPr>
          <p:spPr bwMode="auto">
            <a:xfrm>
              <a:off x="1106" y="3281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8" name="Line 144"/>
            <p:cNvSpPr>
              <a:spLocks noChangeShapeType="1"/>
            </p:cNvSpPr>
            <p:nvPr/>
          </p:nvSpPr>
          <p:spPr bwMode="auto">
            <a:xfrm>
              <a:off x="1106" y="3399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99" name="Line 145"/>
            <p:cNvSpPr>
              <a:spLocks noChangeShapeType="1"/>
            </p:cNvSpPr>
            <p:nvPr/>
          </p:nvSpPr>
          <p:spPr bwMode="auto">
            <a:xfrm>
              <a:off x="1106" y="3514"/>
              <a:ext cx="0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0" name="Line 146"/>
            <p:cNvSpPr>
              <a:spLocks noChangeShapeType="1"/>
            </p:cNvSpPr>
            <p:nvPr/>
          </p:nvSpPr>
          <p:spPr bwMode="auto">
            <a:xfrm>
              <a:off x="1106" y="3632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1" name="Line 147"/>
            <p:cNvSpPr>
              <a:spLocks noChangeShapeType="1"/>
            </p:cNvSpPr>
            <p:nvPr/>
          </p:nvSpPr>
          <p:spPr bwMode="auto">
            <a:xfrm flipV="1">
              <a:off x="1106" y="2396"/>
              <a:ext cx="0" cy="1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2" name="Line 148"/>
            <p:cNvSpPr>
              <a:spLocks noChangeShapeType="1"/>
            </p:cNvSpPr>
            <p:nvPr/>
          </p:nvSpPr>
          <p:spPr bwMode="auto">
            <a:xfrm flipV="1">
              <a:off x="1863" y="2396"/>
              <a:ext cx="0" cy="1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3" name="Line 149"/>
            <p:cNvSpPr>
              <a:spLocks noChangeShapeType="1"/>
            </p:cNvSpPr>
            <p:nvPr/>
          </p:nvSpPr>
          <p:spPr bwMode="auto">
            <a:xfrm>
              <a:off x="1863" y="3762"/>
              <a:ext cx="0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404" name="Line 150"/>
            <p:cNvSpPr>
              <a:spLocks noChangeShapeType="1"/>
            </p:cNvSpPr>
            <p:nvPr/>
          </p:nvSpPr>
          <p:spPr bwMode="auto">
            <a:xfrm>
              <a:off x="1106" y="3762"/>
              <a:ext cx="0" cy="14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3383" name="Group 151"/>
          <p:cNvGrpSpPr>
            <a:grpSpLocks/>
          </p:cNvGrpSpPr>
          <p:nvPr/>
        </p:nvGrpSpPr>
        <p:grpSpPr bwMode="auto">
          <a:xfrm>
            <a:off x="5394325" y="3500438"/>
            <a:ext cx="2922588" cy="2922587"/>
            <a:chOff x="3126" y="806"/>
            <a:chExt cx="1841" cy="1841"/>
          </a:xfrm>
        </p:grpSpPr>
        <p:sp>
          <p:nvSpPr>
            <p:cNvPr id="100372" name="Freeform 152"/>
            <p:cNvSpPr>
              <a:spLocks/>
            </p:cNvSpPr>
            <p:nvPr/>
          </p:nvSpPr>
          <p:spPr bwMode="auto">
            <a:xfrm>
              <a:off x="4171" y="1464"/>
              <a:ext cx="690" cy="398"/>
            </a:xfrm>
            <a:custGeom>
              <a:avLst/>
              <a:gdLst>
                <a:gd name="T0" fmla="*/ 0 w 909"/>
                <a:gd name="T1" fmla="*/ 173 h 526"/>
                <a:gd name="T2" fmla="*/ 13 w 909"/>
                <a:gd name="T3" fmla="*/ 171 h 526"/>
                <a:gd name="T4" fmla="*/ 27 w 909"/>
                <a:gd name="T5" fmla="*/ 170 h 526"/>
                <a:gd name="T6" fmla="*/ 39 w 909"/>
                <a:gd name="T7" fmla="*/ 168 h 526"/>
                <a:gd name="T8" fmla="*/ 52 w 909"/>
                <a:gd name="T9" fmla="*/ 166 h 526"/>
                <a:gd name="T10" fmla="*/ 65 w 909"/>
                <a:gd name="T11" fmla="*/ 163 h 526"/>
                <a:gd name="T12" fmla="*/ 77 w 909"/>
                <a:gd name="T13" fmla="*/ 161 h 526"/>
                <a:gd name="T14" fmla="*/ 90 w 909"/>
                <a:gd name="T15" fmla="*/ 157 h 526"/>
                <a:gd name="T16" fmla="*/ 102 w 909"/>
                <a:gd name="T17" fmla="*/ 154 h 526"/>
                <a:gd name="T18" fmla="*/ 114 w 909"/>
                <a:gd name="T19" fmla="*/ 151 h 526"/>
                <a:gd name="T20" fmla="*/ 126 w 909"/>
                <a:gd name="T21" fmla="*/ 147 h 526"/>
                <a:gd name="T22" fmla="*/ 137 w 909"/>
                <a:gd name="T23" fmla="*/ 143 h 526"/>
                <a:gd name="T24" fmla="*/ 149 w 909"/>
                <a:gd name="T25" fmla="*/ 139 h 526"/>
                <a:gd name="T26" fmla="*/ 159 w 909"/>
                <a:gd name="T27" fmla="*/ 135 h 526"/>
                <a:gd name="T28" fmla="*/ 170 w 909"/>
                <a:gd name="T29" fmla="*/ 130 h 526"/>
                <a:gd name="T30" fmla="*/ 181 w 909"/>
                <a:gd name="T31" fmla="*/ 125 h 526"/>
                <a:gd name="T32" fmla="*/ 191 w 909"/>
                <a:gd name="T33" fmla="*/ 120 h 526"/>
                <a:gd name="T34" fmla="*/ 200 w 909"/>
                <a:gd name="T35" fmla="*/ 114 h 526"/>
                <a:gd name="T36" fmla="*/ 210 w 909"/>
                <a:gd name="T37" fmla="*/ 109 h 526"/>
                <a:gd name="T38" fmla="*/ 219 w 909"/>
                <a:gd name="T39" fmla="*/ 103 h 526"/>
                <a:gd name="T40" fmla="*/ 228 w 909"/>
                <a:gd name="T41" fmla="*/ 98 h 526"/>
                <a:gd name="T42" fmla="*/ 235 w 909"/>
                <a:gd name="T43" fmla="*/ 91 h 526"/>
                <a:gd name="T44" fmla="*/ 243 w 909"/>
                <a:gd name="T45" fmla="*/ 85 h 526"/>
                <a:gd name="T46" fmla="*/ 250 w 909"/>
                <a:gd name="T47" fmla="*/ 79 h 526"/>
                <a:gd name="T48" fmla="*/ 257 w 909"/>
                <a:gd name="T49" fmla="*/ 72 h 526"/>
                <a:gd name="T50" fmla="*/ 264 w 909"/>
                <a:gd name="T51" fmla="*/ 65 h 526"/>
                <a:gd name="T52" fmla="*/ 269 w 909"/>
                <a:gd name="T53" fmla="*/ 58 h 526"/>
                <a:gd name="T54" fmla="*/ 276 w 909"/>
                <a:gd name="T55" fmla="*/ 51 h 526"/>
                <a:gd name="T56" fmla="*/ 281 w 909"/>
                <a:gd name="T57" fmla="*/ 45 h 526"/>
                <a:gd name="T58" fmla="*/ 286 w 909"/>
                <a:gd name="T59" fmla="*/ 37 h 526"/>
                <a:gd name="T60" fmla="*/ 290 w 909"/>
                <a:gd name="T61" fmla="*/ 30 h 526"/>
                <a:gd name="T62" fmla="*/ 293 w 909"/>
                <a:gd name="T63" fmla="*/ 23 h 526"/>
                <a:gd name="T64" fmla="*/ 297 w 909"/>
                <a:gd name="T65" fmla="*/ 15 h 526"/>
                <a:gd name="T66" fmla="*/ 300 w 909"/>
                <a:gd name="T67" fmla="*/ 8 h 526"/>
                <a:gd name="T68" fmla="*/ 302 w 909"/>
                <a:gd name="T69" fmla="*/ 0 h 5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09" h="526">
                  <a:moveTo>
                    <a:pt x="0" y="526"/>
                  </a:moveTo>
                  <a:lnTo>
                    <a:pt x="39" y="522"/>
                  </a:lnTo>
                  <a:lnTo>
                    <a:pt x="79" y="518"/>
                  </a:lnTo>
                  <a:lnTo>
                    <a:pt x="119" y="511"/>
                  </a:lnTo>
                  <a:lnTo>
                    <a:pt x="157" y="505"/>
                  </a:lnTo>
                  <a:lnTo>
                    <a:pt x="196" y="497"/>
                  </a:lnTo>
                  <a:lnTo>
                    <a:pt x="233" y="490"/>
                  </a:lnTo>
                  <a:lnTo>
                    <a:pt x="271" y="480"/>
                  </a:lnTo>
                  <a:lnTo>
                    <a:pt x="308" y="470"/>
                  </a:lnTo>
                  <a:lnTo>
                    <a:pt x="344" y="460"/>
                  </a:lnTo>
                  <a:lnTo>
                    <a:pt x="379" y="449"/>
                  </a:lnTo>
                  <a:lnTo>
                    <a:pt x="414" y="437"/>
                  </a:lnTo>
                  <a:lnTo>
                    <a:pt x="448" y="424"/>
                  </a:lnTo>
                  <a:lnTo>
                    <a:pt x="481" y="410"/>
                  </a:lnTo>
                  <a:lnTo>
                    <a:pt x="513" y="396"/>
                  </a:lnTo>
                  <a:lnTo>
                    <a:pt x="544" y="381"/>
                  </a:lnTo>
                  <a:lnTo>
                    <a:pt x="574" y="365"/>
                  </a:lnTo>
                  <a:lnTo>
                    <a:pt x="603" y="349"/>
                  </a:lnTo>
                  <a:lnTo>
                    <a:pt x="632" y="332"/>
                  </a:lnTo>
                  <a:lnTo>
                    <a:pt x="659" y="315"/>
                  </a:lnTo>
                  <a:lnTo>
                    <a:pt x="685" y="297"/>
                  </a:lnTo>
                  <a:lnTo>
                    <a:pt x="709" y="278"/>
                  </a:lnTo>
                  <a:lnTo>
                    <a:pt x="733" y="259"/>
                  </a:lnTo>
                  <a:lnTo>
                    <a:pt x="755" y="240"/>
                  </a:lnTo>
                  <a:lnTo>
                    <a:pt x="776" y="220"/>
                  </a:lnTo>
                  <a:lnTo>
                    <a:pt x="795" y="199"/>
                  </a:lnTo>
                  <a:lnTo>
                    <a:pt x="813" y="179"/>
                  </a:lnTo>
                  <a:lnTo>
                    <a:pt x="830" y="157"/>
                  </a:lnTo>
                  <a:lnTo>
                    <a:pt x="846" y="136"/>
                  </a:lnTo>
                  <a:lnTo>
                    <a:pt x="860" y="113"/>
                  </a:lnTo>
                  <a:lnTo>
                    <a:pt x="873" y="92"/>
                  </a:lnTo>
                  <a:lnTo>
                    <a:pt x="884" y="69"/>
                  </a:lnTo>
                  <a:lnTo>
                    <a:pt x="894" y="46"/>
                  </a:lnTo>
                  <a:lnTo>
                    <a:pt x="902" y="23"/>
                  </a:lnTo>
                  <a:lnTo>
                    <a:pt x="9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3" name="Freeform 153"/>
            <p:cNvSpPr>
              <a:spLocks/>
            </p:cNvSpPr>
            <p:nvPr/>
          </p:nvSpPr>
          <p:spPr bwMode="auto">
            <a:xfrm>
              <a:off x="3232" y="1225"/>
              <a:ext cx="48" cy="96"/>
            </a:xfrm>
            <a:custGeom>
              <a:avLst/>
              <a:gdLst>
                <a:gd name="T0" fmla="*/ 27 w 58"/>
                <a:gd name="T1" fmla="*/ 0 h 129"/>
                <a:gd name="T2" fmla="*/ 22 w 58"/>
                <a:gd name="T3" fmla="*/ 7 h 129"/>
                <a:gd name="T4" fmla="*/ 17 w 58"/>
                <a:gd name="T5" fmla="*/ 13 h 129"/>
                <a:gd name="T6" fmla="*/ 12 w 58"/>
                <a:gd name="T7" fmla="*/ 20 h 129"/>
                <a:gd name="T8" fmla="*/ 7 w 58"/>
                <a:gd name="T9" fmla="*/ 26 h 129"/>
                <a:gd name="T10" fmla="*/ 3 w 58"/>
                <a:gd name="T11" fmla="*/ 33 h 129"/>
                <a:gd name="T12" fmla="*/ 0 w 58"/>
                <a:gd name="T13" fmla="*/ 39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" h="129">
                  <a:moveTo>
                    <a:pt x="58" y="0"/>
                  </a:moveTo>
                  <a:lnTo>
                    <a:pt x="45" y="22"/>
                  </a:lnTo>
                  <a:lnTo>
                    <a:pt x="35" y="42"/>
                  </a:lnTo>
                  <a:lnTo>
                    <a:pt x="24" y="64"/>
                  </a:lnTo>
                  <a:lnTo>
                    <a:pt x="14" y="85"/>
                  </a:lnTo>
                  <a:lnTo>
                    <a:pt x="7" y="107"/>
                  </a:lnTo>
                  <a:lnTo>
                    <a:pt x="0" y="1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4" name="Line 154"/>
            <p:cNvSpPr>
              <a:spLocks noChangeShapeType="1"/>
            </p:cNvSpPr>
            <p:nvPr/>
          </p:nvSpPr>
          <p:spPr bwMode="auto">
            <a:xfrm>
              <a:off x="4341" y="1835"/>
              <a:ext cx="520" cy="3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5" name="Freeform 155"/>
            <p:cNvSpPr>
              <a:spLocks/>
            </p:cNvSpPr>
            <p:nvPr/>
          </p:nvSpPr>
          <p:spPr bwMode="auto">
            <a:xfrm>
              <a:off x="4171" y="1862"/>
              <a:ext cx="85" cy="674"/>
            </a:xfrm>
            <a:custGeom>
              <a:avLst/>
              <a:gdLst>
                <a:gd name="T0" fmla="*/ 0 w 109"/>
                <a:gd name="T1" fmla="*/ 295 h 888"/>
                <a:gd name="T2" fmla="*/ 5 w 109"/>
                <a:gd name="T3" fmla="*/ 288 h 888"/>
                <a:gd name="T4" fmla="*/ 9 w 109"/>
                <a:gd name="T5" fmla="*/ 282 h 888"/>
                <a:gd name="T6" fmla="*/ 14 w 109"/>
                <a:gd name="T7" fmla="*/ 275 h 888"/>
                <a:gd name="T8" fmla="*/ 19 w 109"/>
                <a:gd name="T9" fmla="*/ 266 h 888"/>
                <a:gd name="T10" fmla="*/ 23 w 109"/>
                <a:gd name="T11" fmla="*/ 259 h 888"/>
                <a:gd name="T12" fmla="*/ 27 w 109"/>
                <a:gd name="T13" fmla="*/ 250 h 888"/>
                <a:gd name="T14" fmla="*/ 29 w 109"/>
                <a:gd name="T15" fmla="*/ 242 h 888"/>
                <a:gd name="T16" fmla="*/ 32 w 109"/>
                <a:gd name="T17" fmla="*/ 233 h 888"/>
                <a:gd name="T18" fmla="*/ 34 w 109"/>
                <a:gd name="T19" fmla="*/ 224 h 888"/>
                <a:gd name="T20" fmla="*/ 36 w 109"/>
                <a:gd name="T21" fmla="*/ 214 h 888"/>
                <a:gd name="T22" fmla="*/ 37 w 109"/>
                <a:gd name="T23" fmla="*/ 204 h 888"/>
                <a:gd name="T24" fmla="*/ 40 w 109"/>
                <a:gd name="T25" fmla="*/ 195 h 888"/>
                <a:gd name="T26" fmla="*/ 40 w 109"/>
                <a:gd name="T27" fmla="*/ 184 h 888"/>
                <a:gd name="T28" fmla="*/ 40 w 109"/>
                <a:gd name="T29" fmla="*/ 173 h 888"/>
                <a:gd name="T30" fmla="*/ 40 w 109"/>
                <a:gd name="T31" fmla="*/ 163 h 888"/>
                <a:gd name="T32" fmla="*/ 40 w 109"/>
                <a:gd name="T33" fmla="*/ 152 h 888"/>
                <a:gd name="T34" fmla="*/ 40 w 109"/>
                <a:gd name="T35" fmla="*/ 141 h 888"/>
                <a:gd name="T36" fmla="*/ 37 w 109"/>
                <a:gd name="T37" fmla="*/ 130 h 888"/>
                <a:gd name="T38" fmla="*/ 36 w 109"/>
                <a:gd name="T39" fmla="*/ 118 h 888"/>
                <a:gd name="T40" fmla="*/ 34 w 109"/>
                <a:gd name="T41" fmla="*/ 106 h 888"/>
                <a:gd name="T42" fmla="*/ 32 w 109"/>
                <a:gd name="T43" fmla="*/ 95 h 888"/>
                <a:gd name="T44" fmla="*/ 29 w 109"/>
                <a:gd name="T45" fmla="*/ 83 h 888"/>
                <a:gd name="T46" fmla="*/ 27 w 109"/>
                <a:gd name="T47" fmla="*/ 71 h 888"/>
                <a:gd name="T48" fmla="*/ 23 w 109"/>
                <a:gd name="T49" fmla="*/ 60 h 888"/>
                <a:gd name="T50" fmla="*/ 19 w 109"/>
                <a:gd name="T51" fmla="*/ 48 h 888"/>
                <a:gd name="T52" fmla="*/ 14 w 109"/>
                <a:gd name="T53" fmla="*/ 36 h 888"/>
                <a:gd name="T54" fmla="*/ 9 w 109"/>
                <a:gd name="T55" fmla="*/ 24 h 888"/>
                <a:gd name="T56" fmla="*/ 5 w 109"/>
                <a:gd name="T57" fmla="*/ 11 h 888"/>
                <a:gd name="T58" fmla="*/ 0 w 109"/>
                <a:gd name="T59" fmla="*/ 0 h 8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9" h="888">
                  <a:moveTo>
                    <a:pt x="0" y="888"/>
                  </a:moveTo>
                  <a:lnTo>
                    <a:pt x="13" y="869"/>
                  </a:lnTo>
                  <a:lnTo>
                    <a:pt x="27" y="848"/>
                  </a:lnTo>
                  <a:lnTo>
                    <a:pt x="39" y="827"/>
                  </a:lnTo>
                  <a:lnTo>
                    <a:pt x="51" y="803"/>
                  </a:lnTo>
                  <a:lnTo>
                    <a:pt x="62" y="780"/>
                  </a:lnTo>
                  <a:lnTo>
                    <a:pt x="71" y="755"/>
                  </a:lnTo>
                  <a:lnTo>
                    <a:pt x="79" y="729"/>
                  </a:lnTo>
                  <a:lnTo>
                    <a:pt x="86" y="702"/>
                  </a:lnTo>
                  <a:lnTo>
                    <a:pt x="93" y="674"/>
                  </a:lnTo>
                  <a:lnTo>
                    <a:pt x="98" y="646"/>
                  </a:lnTo>
                  <a:lnTo>
                    <a:pt x="102" y="617"/>
                  </a:lnTo>
                  <a:lnTo>
                    <a:pt x="106" y="587"/>
                  </a:lnTo>
                  <a:lnTo>
                    <a:pt x="108" y="555"/>
                  </a:lnTo>
                  <a:lnTo>
                    <a:pt x="109" y="523"/>
                  </a:lnTo>
                  <a:lnTo>
                    <a:pt x="109" y="491"/>
                  </a:lnTo>
                  <a:lnTo>
                    <a:pt x="108" y="458"/>
                  </a:lnTo>
                  <a:lnTo>
                    <a:pt x="106" y="425"/>
                  </a:lnTo>
                  <a:lnTo>
                    <a:pt x="102" y="391"/>
                  </a:lnTo>
                  <a:lnTo>
                    <a:pt x="98" y="357"/>
                  </a:lnTo>
                  <a:lnTo>
                    <a:pt x="93" y="322"/>
                  </a:lnTo>
                  <a:lnTo>
                    <a:pt x="86" y="286"/>
                  </a:lnTo>
                  <a:lnTo>
                    <a:pt x="79" y="251"/>
                  </a:lnTo>
                  <a:lnTo>
                    <a:pt x="71" y="216"/>
                  </a:lnTo>
                  <a:lnTo>
                    <a:pt x="62" y="180"/>
                  </a:lnTo>
                  <a:lnTo>
                    <a:pt x="51" y="144"/>
                  </a:lnTo>
                  <a:lnTo>
                    <a:pt x="39" y="108"/>
                  </a:lnTo>
                  <a:lnTo>
                    <a:pt x="27" y="72"/>
                  </a:lnTo>
                  <a:lnTo>
                    <a:pt x="13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6" name="Freeform 156"/>
            <p:cNvSpPr>
              <a:spLocks/>
            </p:cNvSpPr>
            <p:nvPr/>
          </p:nvSpPr>
          <p:spPr bwMode="auto">
            <a:xfrm>
              <a:off x="3179" y="1321"/>
              <a:ext cx="53" cy="100"/>
            </a:xfrm>
            <a:custGeom>
              <a:avLst/>
              <a:gdLst>
                <a:gd name="T0" fmla="*/ 23 w 70"/>
                <a:gd name="T1" fmla="*/ 0 h 132"/>
                <a:gd name="T2" fmla="*/ 18 w 70"/>
                <a:gd name="T3" fmla="*/ 6 h 132"/>
                <a:gd name="T4" fmla="*/ 14 w 70"/>
                <a:gd name="T5" fmla="*/ 13 h 132"/>
                <a:gd name="T6" fmla="*/ 10 w 70"/>
                <a:gd name="T7" fmla="*/ 20 h 132"/>
                <a:gd name="T8" fmla="*/ 6 w 70"/>
                <a:gd name="T9" fmla="*/ 27 h 132"/>
                <a:gd name="T10" fmla="*/ 3 w 70"/>
                <a:gd name="T11" fmla="*/ 35 h 132"/>
                <a:gd name="T12" fmla="*/ 0 w 70"/>
                <a:gd name="T13" fmla="*/ 44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132">
                  <a:moveTo>
                    <a:pt x="70" y="0"/>
                  </a:moveTo>
                  <a:lnTo>
                    <a:pt x="56" y="19"/>
                  </a:lnTo>
                  <a:lnTo>
                    <a:pt x="44" y="40"/>
                  </a:lnTo>
                  <a:lnTo>
                    <a:pt x="31" y="61"/>
                  </a:lnTo>
                  <a:lnTo>
                    <a:pt x="19" y="84"/>
                  </a:lnTo>
                  <a:lnTo>
                    <a:pt x="9" y="107"/>
                  </a:lnTo>
                  <a:lnTo>
                    <a:pt x="0" y="1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7" name="Freeform 157"/>
            <p:cNvSpPr>
              <a:spLocks/>
            </p:cNvSpPr>
            <p:nvPr/>
          </p:nvSpPr>
          <p:spPr bwMode="auto">
            <a:xfrm>
              <a:off x="3280" y="806"/>
              <a:ext cx="1687" cy="1231"/>
            </a:xfrm>
            <a:custGeom>
              <a:avLst/>
              <a:gdLst>
                <a:gd name="T0" fmla="*/ 713 w 2229"/>
                <a:gd name="T1" fmla="*/ 526 h 1621"/>
                <a:gd name="T2" fmla="*/ 721 w 2229"/>
                <a:gd name="T3" fmla="*/ 497 h 1621"/>
                <a:gd name="T4" fmla="*/ 727 w 2229"/>
                <a:gd name="T5" fmla="*/ 469 h 1621"/>
                <a:gd name="T6" fmla="*/ 730 w 2229"/>
                <a:gd name="T7" fmla="*/ 440 h 1621"/>
                <a:gd name="T8" fmla="*/ 731 w 2229"/>
                <a:gd name="T9" fmla="*/ 411 h 1621"/>
                <a:gd name="T10" fmla="*/ 730 w 2229"/>
                <a:gd name="T11" fmla="*/ 382 h 1621"/>
                <a:gd name="T12" fmla="*/ 728 w 2229"/>
                <a:gd name="T13" fmla="*/ 354 h 1621"/>
                <a:gd name="T14" fmla="*/ 724 w 2229"/>
                <a:gd name="T15" fmla="*/ 325 h 1621"/>
                <a:gd name="T16" fmla="*/ 717 w 2229"/>
                <a:gd name="T17" fmla="*/ 297 h 1621"/>
                <a:gd name="T18" fmla="*/ 708 w 2229"/>
                <a:gd name="T19" fmla="*/ 269 h 1621"/>
                <a:gd name="T20" fmla="*/ 699 w 2229"/>
                <a:gd name="T21" fmla="*/ 243 h 1621"/>
                <a:gd name="T22" fmla="*/ 686 w 2229"/>
                <a:gd name="T23" fmla="*/ 216 h 1621"/>
                <a:gd name="T24" fmla="*/ 671 w 2229"/>
                <a:gd name="T25" fmla="*/ 191 h 1621"/>
                <a:gd name="T26" fmla="*/ 656 w 2229"/>
                <a:gd name="T27" fmla="*/ 166 h 1621"/>
                <a:gd name="T28" fmla="*/ 638 w 2229"/>
                <a:gd name="T29" fmla="*/ 145 h 1621"/>
                <a:gd name="T30" fmla="*/ 619 w 2229"/>
                <a:gd name="T31" fmla="*/ 122 h 1621"/>
                <a:gd name="T32" fmla="*/ 598 w 2229"/>
                <a:gd name="T33" fmla="*/ 103 h 1621"/>
                <a:gd name="T34" fmla="*/ 577 w 2229"/>
                <a:gd name="T35" fmla="*/ 84 h 1621"/>
                <a:gd name="T36" fmla="*/ 553 w 2229"/>
                <a:gd name="T37" fmla="*/ 67 h 1621"/>
                <a:gd name="T38" fmla="*/ 529 w 2229"/>
                <a:gd name="T39" fmla="*/ 52 h 1621"/>
                <a:gd name="T40" fmla="*/ 504 w 2229"/>
                <a:gd name="T41" fmla="*/ 39 h 1621"/>
                <a:gd name="T42" fmla="*/ 477 w 2229"/>
                <a:gd name="T43" fmla="*/ 27 h 1621"/>
                <a:gd name="T44" fmla="*/ 451 w 2229"/>
                <a:gd name="T45" fmla="*/ 17 h 1621"/>
                <a:gd name="T46" fmla="*/ 423 w 2229"/>
                <a:gd name="T47" fmla="*/ 11 h 1621"/>
                <a:gd name="T48" fmla="*/ 394 w 2229"/>
                <a:gd name="T49" fmla="*/ 5 h 1621"/>
                <a:gd name="T50" fmla="*/ 366 w 2229"/>
                <a:gd name="T51" fmla="*/ 2 h 1621"/>
                <a:gd name="T52" fmla="*/ 338 w 2229"/>
                <a:gd name="T53" fmla="*/ 0 h 1621"/>
                <a:gd name="T54" fmla="*/ 310 w 2229"/>
                <a:gd name="T55" fmla="*/ 2 h 1621"/>
                <a:gd name="T56" fmla="*/ 282 w 2229"/>
                <a:gd name="T57" fmla="*/ 4 h 1621"/>
                <a:gd name="T58" fmla="*/ 254 w 2229"/>
                <a:gd name="T59" fmla="*/ 8 h 1621"/>
                <a:gd name="T60" fmla="*/ 226 w 2229"/>
                <a:gd name="T61" fmla="*/ 15 h 1621"/>
                <a:gd name="T62" fmla="*/ 199 w 2229"/>
                <a:gd name="T63" fmla="*/ 24 h 1621"/>
                <a:gd name="T64" fmla="*/ 172 w 2229"/>
                <a:gd name="T65" fmla="*/ 35 h 1621"/>
                <a:gd name="T66" fmla="*/ 146 w 2229"/>
                <a:gd name="T67" fmla="*/ 47 h 1621"/>
                <a:gd name="T68" fmla="*/ 121 w 2229"/>
                <a:gd name="T69" fmla="*/ 61 h 1621"/>
                <a:gd name="T70" fmla="*/ 98 w 2229"/>
                <a:gd name="T71" fmla="*/ 78 h 1621"/>
                <a:gd name="T72" fmla="*/ 76 w 2229"/>
                <a:gd name="T73" fmla="*/ 96 h 1621"/>
                <a:gd name="T74" fmla="*/ 54 w 2229"/>
                <a:gd name="T75" fmla="*/ 115 h 1621"/>
                <a:gd name="T76" fmla="*/ 35 w 2229"/>
                <a:gd name="T77" fmla="*/ 136 h 1621"/>
                <a:gd name="T78" fmla="*/ 17 w 2229"/>
                <a:gd name="T79" fmla="*/ 159 h 1621"/>
                <a:gd name="T80" fmla="*/ 0 w 2229"/>
                <a:gd name="T81" fmla="*/ 181 h 16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29" h="1621">
                  <a:moveTo>
                    <a:pt x="2159" y="1621"/>
                  </a:moveTo>
                  <a:lnTo>
                    <a:pt x="2173" y="1579"/>
                  </a:lnTo>
                  <a:lnTo>
                    <a:pt x="2185" y="1537"/>
                  </a:lnTo>
                  <a:lnTo>
                    <a:pt x="2196" y="1495"/>
                  </a:lnTo>
                  <a:lnTo>
                    <a:pt x="2206" y="1452"/>
                  </a:lnTo>
                  <a:lnTo>
                    <a:pt x="2213" y="1409"/>
                  </a:lnTo>
                  <a:lnTo>
                    <a:pt x="2219" y="1367"/>
                  </a:lnTo>
                  <a:lnTo>
                    <a:pt x="2224" y="1324"/>
                  </a:lnTo>
                  <a:lnTo>
                    <a:pt x="2227" y="1280"/>
                  </a:lnTo>
                  <a:lnTo>
                    <a:pt x="2229" y="1237"/>
                  </a:lnTo>
                  <a:lnTo>
                    <a:pt x="2229" y="1193"/>
                  </a:lnTo>
                  <a:lnTo>
                    <a:pt x="2227" y="1150"/>
                  </a:lnTo>
                  <a:lnTo>
                    <a:pt x="2224" y="1106"/>
                  </a:lnTo>
                  <a:lnTo>
                    <a:pt x="2219" y="1063"/>
                  </a:lnTo>
                  <a:lnTo>
                    <a:pt x="2213" y="1020"/>
                  </a:lnTo>
                  <a:lnTo>
                    <a:pt x="2206" y="977"/>
                  </a:lnTo>
                  <a:lnTo>
                    <a:pt x="2196" y="934"/>
                  </a:lnTo>
                  <a:lnTo>
                    <a:pt x="2185" y="893"/>
                  </a:lnTo>
                  <a:lnTo>
                    <a:pt x="2173" y="851"/>
                  </a:lnTo>
                  <a:lnTo>
                    <a:pt x="2159" y="809"/>
                  </a:lnTo>
                  <a:lnTo>
                    <a:pt x="2144" y="768"/>
                  </a:lnTo>
                  <a:lnTo>
                    <a:pt x="2127" y="729"/>
                  </a:lnTo>
                  <a:lnTo>
                    <a:pt x="2109" y="689"/>
                  </a:lnTo>
                  <a:lnTo>
                    <a:pt x="2090" y="650"/>
                  </a:lnTo>
                  <a:lnTo>
                    <a:pt x="2069" y="612"/>
                  </a:lnTo>
                  <a:lnTo>
                    <a:pt x="2047" y="574"/>
                  </a:lnTo>
                  <a:lnTo>
                    <a:pt x="2023" y="538"/>
                  </a:lnTo>
                  <a:lnTo>
                    <a:pt x="1999" y="502"/>
                  </a:lnTo>
                  <a:lnTo>
                    <a:pt x="1973" y="467"/>
                  </a:lnTo>
                  <a:lnTo>
                    <a:pt x="1945" y="434"/>
                  </a:lnTo>
                  <a:lnTo>
                    <a:pt x="1916" y="401"/>
                  </a:lnTo>
                  <a:lnTo>
                    <a:pt x="1887" y="368"/>
                  </a:lnTo>
                  <a:lnTo>
                    <a:pt x="1856" y="338"/>
                  </a:lnTo>
                  <a:lnTo>
                    <a:pt x="1824" y="308"/>
                  </a:lnTo>
                  <a:lnTo>
                    <a:pt x="1791" y="281"/>
                  </a:lnTo>
                  <a:lnTo>
                    <a:pt x="1757" y="253"/>
                  </a:lnTo>
                  <a:lnTo>
                    <a:pt x="1722" y="227"/>
                  </a:lnTo>
                  <a:lnTo>
                    <a:pt x="1687" y="202"/>
                  </a:lnTo>
                  <a:lnTo>
                    <a:pt x="1650" y="179"/>
                  </a:lnTo>
                  <a:lnTo>
                    <a:pt x="1613" y="157"/>
                  </a:lnTo>
                  <a:lnTo>
                    <a:pt x="1574" y="136"/>
                  </a:lnTo>
                  <a:lnTo>
                    <a:pt x="1536" y="117"/>
                  </a:lnTo>
                  <a:lnTo>
                    <a:pt x="1496" y="99"/>
                  </a:lnTo>
                  <a:lnTo>
                    <a:pt x="1455" y="82"/>
                  </a:lnTo>
                  <a:lnTo>
                    <a:pt x="1414" y="67"/>
                  </a:lnTo>
                  <a:lnTo>
                    <a:pt x="1374" y="53"/>
                  </a:lnTo>
                  <a:lnTo>
                    <a:pt x="1332" y="41"/>
                  </a:lnTo>
                  <a:lnTo>
                    <a:pt x="1290" y="31"/>
                  </a:lnTo>
                  <a:lnTo>
                    <a:pt x="1247" y="22"/>
                  </a:lnTo>
                  <a:lnTo>
                    <a:pt x="1204" y="15"/>
                  </a:lnTo>
                  <a:lnTo>
                    <a:pt x="1161" y="8"/>
                  </a:lnTo>
                  <a:lnTo>
                    <a:pt x="1117" y="4"/>
                  </a:lnTo>
                  <a:lnTo>
                    <a:pt x="1075" y="1"/>
                  </a:lnTo>
                  <a:lnTo>
                    <a:pt x="1031" y="0"/>
                  </a:lnTo>
                  <a:lnTo>
                    <a:pt x="988" y="0"/>
                  </a:lnTo>
                  <a:lnTo>
                    <a:pt x="944" y="2"/>
                  </a:lnTo>
                  <a:lnTo>
                    <a:pt x="901" y="5"/>
                  </a:lnTo>
                  <a:lnTo>
                    <a:pt x="858" y="10"/>
                  </a:lnTo>
                  <a:lnTo>
                    <a:pt x="815" y="17"/>
                  </a:lnTo>
                  <a:lnTo>
                    <a:pt x="772" y="24"/>
                  </a:lnTo>
                  <a:lnTo>
                    <a:pt x="729" y="34"/>
                  </a:lnTo>
                  <a:lnTo>
                    <a:pt x="687" y="45"/>
                  </a:lnTo>
                  <a:lnTo>
                    <a:pt x="646" y="58"/>
                  </a:lnTo>
                  <a:lnTo>
                    <a:pt x="605" y="71"/>
                  </a:lnTo>
                  <a:lnTo>
                    <a:pt x="564" y="86"/>
                  </a:lnTo>
                  <a:lnTo>
                    <a:pt x="523" y="104"/>
                  </a:lnTo>
                  <a:lnTo>
                    <a:pt x="485" y="122"/>
                  </a:lnTo>
                  <a:lnTo>
                    <a:pt x="445" y="142"/>
                  </a:lnTo>
                  <a:lnTo>
                    <a:pt x="408" y="163"/>
                  </a:lnTo>
                  <a:lnTo>
                    <a:pt x="370" y="185"/>
                  </a:lnTo>
                  <a:lnTo>
                    <a:pt x="334" y="209"/>
                  </a:lnTo>
                  <a:lnTo>
                    <a:pt x="298" y="234"/>
                  </a:lnTo>
                  <a:lnTo>
                    <a:pt x="264" y="260"/>
                  </a:lnTo>
                  <a:lnTo>
                    <a:pt x="231" y="288"/>
                  </a:lnTo>
                  <a:lnTo>
                    <a:pt x="198" y="317"/>
                  </a:lnTo>
                  <a:lnTo>
                    <a:pt x="166" y="347"/>
                  </a:lnTo>
                  <a:lnTo>
                    <a:pt x="135" y="378"/>
                  </a:lnTo>
                  <a:lnTo>
                    <a:pt x="106" y="410"/>
                  </a:lnTo>
                  <a:lnTo>
                    <a:pt x="77" y="442"/>
                  </a:lnTo>
                  <a:lnTo>
                    <a:pt x="51" y="477"/>
                  </a:lnTo>
                  <a:lnTo>
                    <a:pt x="25" y="512"/>
                  </a:lnTo>
                  <a:lnTo>
                    <a:pt x="0" y="54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8" name="Freeform 158"/>
            <p:cNvSpPr>
              <a:spLocks/>
            </p:cNvSpPr>
            <p:nvPr/>
          </p:nvSpPr>
          <p:spPr bwMode="auto">
            <a:xfrm>
              <a:off x="3126" y="1421"/>
              <a:ext cx="1692" cy="1226"/>
            </a:xfrm>
            <a:custGeom>
              <a:avLst/>
              <a:gdLst>
                <a:gd name="T0" fmla="*/ 19 w 2228"/>
                <a:gd name="T1" fmla="*/ 14 h 1621"/>
                <a:gd name="T2" fmla="*/ 11 w 2228"/>
                <a:gd name="T3" fmla="*/ 41 h 1621"/>
                <a:gd name="T4" fmla="*/ 5 w 2228"/>
                <a:gd name="T5" fmla="*/ 70 h 1621"/>
                <a:gd name="T6" fmla="*/ 2 w 2228"/>
                <a:gd name="T7" fmla="*/ 98 h 1621"/>
                <a:gd name="T8" fmla="*/ 0 w 2228"/>
                <a:gd name="T9" fmla="*/ 126 h 1621"/>
                <a:gd name="T10" fmla="*/ 1 w 2228"/>
                <a:gd name="T11" fmla="*/ 154 h 1621"/>
                <a:gd name="T12" fmla="*/ 4 w 2228"/>
                <a:gd name="T13" fmla="*/ 182 h 1621"/>
                <a:gd name="T14" fmla="*/ 8 w 2228"/>
                <a:gd name="T15" fmla="*/ 210 h 1621"/>
                <a:gd name="T16" fmla="*/ 14 w 2228"/>
                <a:gd name="T17" fmla="*/ 238 h 1621"/>
                <a:gd name="T18" fmla="*/ 23 w 2228"/>
                <a:gd name="T19" fmla="*/ 265 h 1621"/>
                <a:gd name="T20" fmla="*/ 33 w 2228"/>
                <a:gd name="T21" fmla="*/ 292 h 1621"/>
                <a:gd name="T22" fmla="*/ 46 w 2228"/>
                <a:gd name="T23" fmla="*/ 318 h 1621"/>
                <a:gd name="T24" fmla="*/ 61 w 2228"/>
                <a:gd name="T25" fmla="*/ 342 h 1621"/>
                <a:gd name="T26" fmla="*/ 77 w 2228"/>
                <a:gd name="T27" fmla="*/ 366 h 1621"/>
                <a:gd name="T28" fmla="*/ 95 w 2228"/>
                <a:gd name="T29" fmla="*/ 389 h 1621"/>
                <a:gd name="T30" fmla="*/ 114 w 2228"/>
                <a:gd name="T31" fmla="*/ 409 h 1621"/>
                <a:gd name="T32" fmla="*/ 134 w 2228"/>
                <a:gd name="T33" fmla="*/ 429 h 1621"/>
                <a:gd name="T34" fmla="*/ 157 w 2228"/>
                <a:gd name="T35" fmla="*/ 447 h 1621"/>
                <a:gd name="T36" fmla="*/ 181 w 2228"/>
                <a:gd name="T37" fmla="*/ 464 h 1621"/>
                <a:gd name="T38" fmla="*/ 205 w 2228"/>
                <a:gd name="T39" fmla="*/ 479 h 1621"/>
                <a:gd name="T40" fmla="*/ 231 w 2228"/>
                <a:gd name="T41" fmla="*/ 492 h 1621"/>
                <a:gd name="T42" fmla="*/ 257 w 2228"/>
                <a:gd name="T43" fmla="*/ 504 h 1621"/>
                <a:gd name="T44" fmla="*/ 284 w 2228"/>
                <a:gd name="T45" fmla="*/ 512 h 1621"/>
                <a:gd name="T46" fmla="*/ 312 w 2228"/>
                <a:gd name="T47" fmla="*/ 520 h 1621"/>
                <a:gd name="T48" fmla="*/ 341 w 2228"/>
                <a:gd name="T49" fmla="*/ 526 h 1621"/>
                <a:gd name="T50" fmla="*/ 370 w 2228"/>
                <a:gd name="T51" fmla="*/ 529 h 1621"/>
                <a:gd name="T52" fmla="*/ 398 w 2228"/>
                <a:gd name="T53" fmla="*/ 530 h 1621"/>
                <a:gd name="T54" fmla="*/ 427 w 2228"/>
                <a:gd name="T55" fmla="*/ 529 h 1621"/>
                <a:gd name="T56" fmla="*/ 456 w 2228"/>
                <a:gd name="T57" fmla="*/ 527 h 1621"/>
                <a:gd name="T58" fmla="*/ 485 w 2228"/>
                <a:gd name="T59" fmla="*/ 523 h 1621"/>
                <a:gd name="T60" fmla="*/ 513 w 2228"/>
                <a:gd name="T61" fmla="*/ 516 h 1621"/>
                <a:gd name="T62" fmla="*/ 540 w 2228"/>
                <a:gd name="T63" fmla="*/ 507 h 1621"/>
                <a:gd name="T64" fmla="*/ 567 w 2228"/>
                <a:gd name="T65" fmla="*/ 496 h 1621"/>
                <a:gd name="T66" fmla="*/ 593 w 2228"/>
                <a:gd name="T67" fmla="*/ 484 h 1621"/>
                <a:gd name="T68" fmla="*/ 618 w 2228"/>
                <a:gd name="T69" fmla="*/ 470 h 1621"/>
                <a:gd name="T70" fmla="*/ 642 w 2228"/>
                <a:gd name="T71" fmla="*/ 454 h 1621"/>
                <a:gd name="T72" fmla="*/ 664 w 2228"/>
                <a:gd name="T73" fmla="*/ 436 h 1621"/>
                <a:gd name="T74" fmla="*/ 687 w 2228"/>
                <a:gd name="T75" fmla="*/ 417 h 1621"/>
                <a:gd name="T76" fmla="*/ 706 w 2228"/>
                <a:gd name="T77" fmla="*/ 396 h 1621"/>
                <a:gd name="T78" fmla="*/ 724 w 2228"/>
                <a:gd name="T79" fmla="*/ 374 h 1621"/>
                <a:gd name="T80" fmla="*/ 741 w 2228"/>
                <a:gd name="T81" fmla="*/ 351 h 16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228" h="1621">
                  <a:moveTo>
                    <a:pt x="70" y="0"/>
                  </a:moveTo>
                  <a:lnTo>
                    <a:pt x="56" y="42"/>
                  </a:lnTo>
                  <a:lnTo>
                    <a:pt x="44" y="84"/>
                  </a:lnTo>
                  <a:lnTo>
                    <a:pt x="33" y="125"/>
                  </a:lnTo>
                  <a:lnTo>
                    <a:pt x="24" y="168"/>
                  </a:lnTo>
                  <a:lnTo>
                    <a:pt x="16" y="211"/>
                  </a:lnTo>
                  <a:lnTo>
                    <a:pt x="10" y="254"/>
                  </a:lnTo>
                  <a:lnTo>
                    <a:pt x="4" y="297"/>
                  </a:lnTo>
                  <a:lnTo>
                    <a:pt x="2" y="341"/>
                  </a:lnTo>
                  <a:lnTo>
                    <a:pt x="0" y="384"/>
                  </a:lnTo>
                  <a:lnTo>
                    <a:pt x="0" y="428"/>
                  </a:lnTo>
                  <a:lnTo>
                    <a:pt x="1" y="471"/>
                  </a:lnTo>
                  <a:lnTo>
                    <a:pt x="4" y="515"/>
                  </a:lnTo>
                  <a:lnTo>
                    <a:pt x="10" y="557"/>
                  </a:lnTo>
                  <a:lnTo>
                    <a:pt x="15" y="600"/>
                  </a:lnTo>
                  <a:lnTo>
                    <a:pt x="24" y="643"/>
                  </a:lnTo>
                  <a:lnTo>
                    <a:pt x="32" y="686"/>
                  </a:lnTo>
                  <a:lnTo>
                    <a:pt x="43" y="728"/>
                  </a:lnTo>
                  <a:lnTo>
                    <a:pt x="56" y="770"/>
                  </a:lnTo>
                  <a:lnTo>
                    <a:pt x="70" y="812"/>
                  </a:lnTo>
                  <a:lnTo>
                    <a:pt x="85" y="852"/>
                  </a:lnTo>
                  <a:lnTo>
                    <a:pt x="101" y="892"/>
                  </a:lnTo>
                  <a:lnTo>
                    <a:pt x="119" y="932"/>
                  </a:lnTo>
                  <a:lnTo>
                    <a:pt x="138" y="970"/>
                  </a:lnTo>
                  <a:lnTo>
                    <a:pt x="160" y="1009"/>
                  </a:lnTo>
                  <a:lnTo>
                    <a:pt x="182" y="1046"/>
                  </a:lnTo>
                  <a:lnTo>
                    <a:pt x="206" y="1083"/>
                  </a:lnTo>
                  <a:lnTo>
                    <a:pt x="230" y="1118"/>
                  </a:lnTo>
                  <a:lnTo>
                    <a:pt x="256" y="1154"/>
                  </a:lnTo>
                  <a:lnTo>
                    <a:pt x="284" y="1187"/>
                  </a:lnTo>
                  <a:lnTo>
                    <a:pt x="312" y="1220"/>
                  </a:lnTo>
                  <a:lnTo>
                    <a:pt x="342" y="1251"/>
                  </a:lnTo>
                  <a:lnTo>
                    <a:pt x="373" y="1282"/>
                  </a:lnTo>
                  <a:lnTo>
                    <a:pt x="404" y="1312"/>
                  </a:lnTo>
                  <a:lnTo>
                    <a:pt x="437" y="1340"/>
                  </a:lnTo>
                  <a:lnTo>
                    <a:pt x="472" y="1367"/>
                  </a:lnTo>
                  <a:lnTo>
                    <a:pt x="506" y="1394"/>
                  </a:lnTo>
                  <a:lnTo>
                    <a:pt x="542" y="1418"/>
                  </a:lnTo>
                  <a:lnTo>
                    <a:pt x="579" y="1442"/>
                  </a:lnTo>
                  <a:lnTo>
                    <a:pt x="616" y="1463"/>
                  </a:lnTo>
                  <a:lnTo>
                    <a:pt x="654" y="1485"/>
                  </a:lnTo>
                  <a:lnTo>
                    <a:pt x="694" y="1504"/>
                  </a:lnTo>
                  <a:lnTo>
                    <a:pt x="733" y="1521"/>
                  </a:lnTo>
                  <a:lnTo>
                    <a:pt x="773" y="1538"/>
                  </a:lnTo>
                  <a:lnTo>
                    <a:pt x="814" y="1553"/>
                  </a:lnTo>
                  <a:lnTo>
                    <a:pt x="855" y="1566"/>
                  </a:lnTo>
                  <a:lnTo>
                    <a:pt x="897" y="1579"/>
                  </a:lnTo>
                  <a:lnTo>
                    <a:pt x="939" y="1590"/>
                  </a:lnTo>
                  <a:lnTo>
                    <a:pt x="982" y="1598"/>
                  </a:lnTo>
                  <a:lnTo>
                    <a:pt x="1025" y="1606"/>
                  </a:lnTo>
                  <a:lnTo>
                    <a:pt x="1068" y="1612"/>
                  </a:lnTo>
                  <a:lnTo>
                    <a:pt x="1111" y="1617"/>
                  </a:lnTo>
                  <a:lnTo>
                    <a:pt x="1155" y="1619"/>
                  </a:lnTo>
                  <a:lnTo>
                    <a:pt x="1197" y="1621"/>
                  </a:lnTo>
                  <a:lnTo>
                    <a:pt x="1241" y="1621"/>
                  </a:lnTo>
                  <a:lnTo>
                    <a:pt x="1284" y="1619"/>
                  </a:lnTo>
                  <a:lnTo>
                    <a:pt x="1328" y="1616"/>
                  </a:lnTo>
                  <a:lnTo>
                    <a:pt x="1371" y="1610"/>
                  </a:lnTo>
                  <a:lnTo>
                    <a:pt x="1414" y="1604"/>
                  </a:lnTo>
                  <a:lnTo>
                    <a:pt x="1457" y="1596"/>
                  </a:lnTo>
                  <a:lnTo>
                    <a:pt x="1500" y="1587"/>
                  </a:lnTo>
                  <a:lnTo>
                    <a:pt x="1542" y="1576"/>
                  </a:lnTo>
                  <a:lnTo>
                    <a:pt x="1583" y="1563"/>
                  </a:lnTo>
                  <a:lnTo>
                    <a:pt x="1624" y="1549"/>
                  </a:lnTo>
                  <a:lnTo>
                    <a:pt x="1665" y="1534"/>
                  </a:lnTo>
                  <a:lnTo>
                    <a:pt x="1705" y="1517"/>
                  </a:lnTo>
                  <a:lnTo>
                    <a:pt x="1744" y="1499"/>
                  </a:lnTo>
                  <a:lnTo>
                    <a:pt x="1783" y="1478"/>
                  </a:lnTo>
                  <a:lnTo>
                    <a:pt x="1821" y="1458"/>
                  </a:lnTo>
                  <a:lnTo>
                    <a:pt x="1858" y="1435"/>
                  </a:lnTo>
                  <a:lnTo>
                    <a:pt x="1894" y="1411"/>
                  </a:lnTo>
                  <a:lnTo>
                    <a:pt x="1930" y="1386"/>
                  </a:lnTo>
                  <a:lnTo>
                    <a:pt x="1965" y="1360"/>
                  </a:lnTo>
                  <a:lnTo>
                    <a:pt x="1998" y="1333"/>
                  </a:lnTo>
                  <a:lnTo>
                    <a:pt x="2032" y="1304"/>
                  </a:lnTo>
                  <a:lnTo>
                    <a:pt x="2063" y="1274"/>
                  </a:lnTo>
                  <a:lnTo>
                    <a:pt x="2093" y="1243"/>
                  </a:lnTo>
                  <a:lnTo>
                    <a:pt x="2123" y="1210"/>
                  </a:lnTo>
                  <a:lnTo>
                    <a:pt x="2151" y="1177"/>
                  </a:lnTo>
                  <a:lnTo>
                    <a:pt x="2177" y="1144"/>
                  </a:lnTo>
                  <a:lnTo>
                    <a:pt x="2203" y="1109"/>
                  </a:lnTo>
                  <a:lnTo>
                    <a:pt x="2228" y="10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79" name="Freeform 159"/>
            <p:cNvSpPr>
              <a:spLocks/>
            </p:cNvSpPr>
            <p:nvPr/>
          </p:nvSpPr>
          <p:spPr bwMode="auto">
            <a:xfrm>
              <a:off x="4861" y="1464"/>
              <a:ext cx="85" cy="674"/>
            </a:xfrm>
            <a:custGeom>
              <a:avLst/>
              <a:gdLst>
                <a:gd name="T0" fmla="*/ 0 w 110"/>
                <a:gd name="T1" fmla="*/ 295 h 888"/>
                <a:gd name="T2" fmla="*/ 5 w 110"/>
                <a:gd name="T3" fmla="*/ 288 h 888"/>
                <a:gd name="T4" fmla="*/ 9 w 110"/>
                <a:gd name="T5" fmla="*/ 282 h 888"/>
                <a:gd name="T6" fmla="*/ 15 w 110"/>
                <a:gd name="T7" fmla="*/ 274 h 888"/>
                <a:gd name="T8" fmla="*/ 18 w 110"/>
                <a:gd name="T9" fmla="*/ 266 h 888"/>
                <a:gd name="T10" fmla="*/ 22 w 110"/>
                <a:gd name="T11" fmla="*/ 259 h 888"/>
                <a:gd name="T12" fmla="*/ 26 w 110"/>
                <a:gd name="T13" fmla="*/ 251 h 888"/>
                <a:gd name="T14" fmla="*/ 29 w 110"/>
                <a:gd name="T15" fmla="*/ 242 h 888"/>
                <a:gd name="T16" fmla="*/ 32 w 110"/>
                <a:gd name="T17" fmla="*/ 233 h 888"/>
                <a:gd name="T18" fmla="*/ 33 w 110"/>
                <a:gd name="T19" fmla="*/ 224 h 888"/>
                <a:gd name="T20" fmla="*/ 36 w 110"/>
                <a:gd name="T21" fmla="*/ 214 h 888"/>
                <a:gd name="T22" fmla="*/ 37 w 110"/>
                <a:gd name="T23" fmla="*/ 204 h 888"/>
                <a:gd name="T24" fmla="*/ 38 w 110"/>
                <a:gd name="T25" fmla="*/ 195 h 888"/>
                <a:gd name="T26" fmla="*/ 39 w 110"/>
                <a:gd name="T27" fmla="*/ 184 h 888"/>
                <a:gd name="T28" fmla="*/ 39 w 110"/>
                <a:gd name="T29" fmla="*/ 174 h 888"/>
                <a:gd name="T30" fmla="*/ 39 w 110"/>
                <a:gd name="T31" fmla="*/ 163 h 888"/>
                <a:gd name="T32" fmla="*/ 39 w 110"/>
                <a:gd name="T33" fmla="*/ 152 h 888"/>
                <a:gd name="T34" fmla="*/ 38 w 110"/>
                <a:gd name="T35" fmla="*/ 141 h 888"/>
                <a:gd name="T36" fmla="*/ 37 w 110"/>
                <a:gd name="T37" fmla="*/ 130 h 888"/>
                <a:gd name="T38" fmla="*/ 36 w 110"/>
                <a:gd name="T39" fmla="*/ 118 h 888"/>
                <a:gd name="T40" fmla="*/ 33 w 110"/>
                <a:gd name="T41" fmla="*/ 106 h 888"/>
                <a:gd name="T42" fmla="*/ 32 w 110"/>
                <a:gd name="T43" fmla="*/ 95 h 888"/>
                <a:gd name="T44" fmla="*/ 29 w 110"/>
                <a:gd name="T45" fmla="*/ 83 h 888"/>
                <a:gd name="T46" fmla="*/ 26 w 110"/>
                <a:gd name="T47" fmla="*/ 71 h 888"/>
                <a:gd name="T48" fmla="*/ 22 w 110"/>
                <a:gd name="T49" fmla="*/ 60 h 888"/>
                <a:gd name="T50" fmla="*/ 18 w 110"/>
                <a:gd name="T51" fmla="*/ 48 h 888"/>
                <a:gd name="T52" fmla="*/ 15 w 110"/>
                <a:gd name="T53" fmla="*/ 36 h 888"/>
                <a:gd name="T54" fmla="*/ 9 w 110"/>
                <a:gd name="T55" fmla="*/ 24 h 888"/>
                <a:gd name="T56" fmla="*/ 5 w 110"/>
                <a:gd name="T57" fmla="*/ 11 h 888"/>
                <a:gd name="T58" fmla="*/ 0 w 110"/>
                <a:gd name="T59" fmla="*/ 0 h 8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0" h="888">
                  <a:moveTo>
                    <a:pt x="0" y="888"/>
                  </a:moveTo>
                  <a:lnTo>
                    <a:pt x="15" y="869"/>
                  </a:lnTo>
                  <a:lnTo>
                    <a:pt x="27" y="849"/>
                  </a:lnTo>
                  <a:lnTo>
                    <a:pt x="40" y="826"/>
                  </a:lnTo>
                  <a:lnTo>
                    <a:pt x="51" y="804"/>
                  </a:lnTo>
                  <a:lnTo>
                    <a:pt x="62" y="780"/>
                  </a:lnTo>
                  <a:lnTo>
                    <a:pt x="71" y="756"/>
                  </a:lnTo>
                  <a:lnTo>
                    <a:pt x="80" y="730"/>
                  </a:lnTo>
                  <a:lnTo>
                    <a:pt x="88" y="703"/>
                  </a:lnTo>
                  <a:lnTo>
                    <a:pt x="94" y="675"/>
                  </a:lnTo>
                  <a:lnTo>
                    <a:pt x="99" y="646"/>
                  </a:lnTo>
                  <a:lnTo>
                    <a:pt x="104" y="617"/>
                  </a:lnTo>
                  <a:lnTo>
                    <a:pt x="107" y="586"/>
                  </a:lnTo>
                  <a:lnTo>
                    <a:pt x="109" y="555"/>
                  </a:lnTo>
                  <a:lnTo>
                    <a:pt x="110" y="524"/>
                  </a:lnTo>
                  <a:lnTo>
                    <a:pt x="110" y="492"/>
                  </a:lnTo>
                  <a:lnTo>
                    <a:pt x="109" y="459"/>
                  </a:lnTo>
                  <a:lnTo>
                    <a:pt x="107" y="425"/>
                  </a:lnTo>
                  <a:lnTo>
                    <a:pt x="104" y="391"/>
                  </a:lnTo>
                  <a:lnTo>
                    <a:pt x="99" y="357"/>
                  </a:lnTo>
                  <a:lnTo>
                    <a:pt x="94" y="322"/>
                  </a:lnTo>
                  <a:lnTo>
                    <a:pt x="88" y="287"/>
                  </a:lnTo>
                  <a:lnTo>
                    <a:pt x="80" y="252"/>
                  </a:lnTo>
                  <a:lnTo>
                    <a:pt x="71" y="216"/>
                  </a:lnTo>
                  <a:lnTo>
                    <a:pt x="62" y="181"/>
                  </a:lnTo>
                  <a:lnTo>
                    <a:pt x="51" y="144"/>
                  </a:lnTo>
                  <a:lnTo>
                    <a:pt x="40" y="108"/>
                  </a:lnTo>
                  <a:lnTo>
                    <a:pt x="27" y="73"/>
                  </a:lnTo>
                  <a:lnTo>
                    <a:pt x="15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380" name="Freeform 160"/>
            <p:cNvSpPr>
              <a:spLocks/>
            </p:cNvSpPr>
            <p:nvPr/>
          </p:nvSpPr>
          <p:spPr bwMode="auto">
            <a:xfrm>
              <a:off x="4171" y="2138"/>
              <a:ext cx="690" cy="398"/>
            </a:xfrm>
            <a:custGeom>
              <a:avLst/>
              <a:gdLst>
                <a:gd name="T0" fmla="*/ 0 w 909"/>
                <a:gd name="T1" fmla="*/ 173 h 526"/>
                <a:gd name="T2" fmla="*/ 13 w 909"/>
                <a:gd name="T3" fmla="*/ 172 h 526"/>
                <a:gd name="T4" fmla="*/ 27 w 909"/>
                <a:gd name="T5" fmla="*/ 169 h 526"/>
                <a:gd name="T6" fmla="*/ 39 w 909"/>
                <a:gd name="T7" fmla="*/ 168 h 526"/>
                <a:gd name="T8" fmla="*/ 52 w 909"/>
                <a:gd name="T9" fmla="*/ 166 h 526"/>
                <a:gd name="T10" fmla="*/ 65 w 909"/>
                <a:gd name="T11" fmla="*/ 163 h 526"/>
                <a:gd name="T12" fmla="*/ 77 w 909"/>
                <a:gd name="T13" fmla="*/ 160 h 526"/>
                <a:gd name="T14" fmla="*/ 90 w 909"/>
                <a:gd name="T15" fmla="*/ 157 h 526"/>
                <a:gd name="T16" fmla="*/ 102 w 909"/>
                <a:gd name="T17" fmla="*/ 154 h 526"/>
                <a:gd name="T18" fmla="*/ 114 w 909"/>
                <a:gd name="T19" fmla="*/ 151 h 526"/>
                <a:gd name="T20" fmla="*/ 126 w 909"/>
                <a:gd name="T21" fmla="*/ 147 h 526"/>
                <a:gd name="T22" fmla="*/ 137 w 909"/>
                <a:gd name="T23" fmla="*/ 143 h 526"/>
                <a:gd name="T24" fmla="*/ 149 w 909"/>
                <a:gd name="T25" fmla="*/ 139 h 526"/>
                <a:gd name="T26" fmla="*/ 159 w 909"/>
                <a:gd name="T27" fmla="*/ 135 h 526"/>
                <a:gd name="T28" fmla="*/ 170 w 909"/>
                <a:gd name="T29" fmla="*/ 130 h 526"/>
                <a:gd name="T30" fmla="*/ 181 w 909"/>
                <a:gd name="T31" fmla="*/ 125 h 526"/>
                <a:gd name="T32" fmla="*/ 191 w 909"/>
                <a:gd name="T33" fmla="*/ 120 h 526"/>
                <a:gd name="T34" fmla="*/ 200 w 909"/>
                <a:gd name="T35" fmla="*/ 115 h 526"/>
                <a:gd name="T36" fmla="*/ 210 w 909"/>
                <a:gd name="T37" fmla="*/ 110 h 526"/>
                <a:gd name="T38" fmla="*/ 219 w 909"/>
                <a:gd name="T39" fmla="*/ 104 h 526"/>
                <a:gd name="T40" fmla="*/ 228 w 909"/>
                <a:gd name="T41" fmla="*/ 98 h 526"/>
                <a:gd name="T42" fmla="*/ 235 w 909"/>
                <a:gd name="T43" fmla="*/ 92 h 526"/>
                <a:gd name="T44" fmla="*/ 243 w 909"/>
                <a:gd name="T45" fmla="*/ 86 h 526"/>
                <a:gd name="T46" fmla="*/ 250 w 909"/>
                <a:gd name="T47" fmla="*/ 79 h 526"/>
                <a:gd name="T48" fmla="*/ 257 w 909"/>
                <a:gd name="T49" fmla="*/ 72 h 526"/>
                <a:gd name="T50" fmla="*/ 264 w 909"/>
                <a:gd name="T51" fmla="*/ 65 h 526"/>
                <a:gd name="T52" fmla="*/ 269 w 909"/>
                <a:gd name="T53" fmla="*/ 58 h 526"/>
                <a:gd name="T54" fmla="*/ 276 w 909"/>
                <a:gd name="T55" fmla="*/ 52 h 526"/>
                <a:gd name="T56" fmla="*/ 281 w 909"/>
                <a:gd name="T57" fmla="*/ 45 h 526"/>
                <a:gd name="T58" fmla="*/ 286 w 909"/>
                <a:gd name="T59" fmla="*/ 37 h 526"/>
                <a:gd name="T60" fmla="*/ 290 w 909"/>
                <a:gd name="T61" fmla="*/ 30 h 526"/>
                <a:gd name="T62" fmla="*/ 293 w 909"/>
                <a:gd name="T63" fmla="*/ 23 h 526"/>
                <a:gd name="T64" fmla="*/ 297 w 909"/>
                <a:gd name="T65" fmla="*/ 15 h 526"/>
                <a:gd name="T66" fmla="*/ 300 w 909"/>
                <a:gd name="T67" fmla="*/ 8 h 526"/>
                <a:gd name="T68" fmla="*/ 302 w 909"/>
                <a:gd name="T69" fmla="*/ 0 h 52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09" h="526">
                  <a:moveTo>
                    <a:pt x="0" y="526"/>
                  </a:moveTo>
                  <a:lnTo>
                    <a:pt x="39" y="523"/>
                  </a:lnTo>
                  <a:lnTo>
                    <a:pt x="79" y="517"/>
                  </a:lnTo>
                  <a:lnTo>
                    <a:pt x="119" y="512"/>
                  </a:lnTo>
                  <a:lnTo>
                    <a:pt x="157" y="505"/>
                  </a:lnTo>
                  <a:lnTo>
                    <a:pt x="196" y="498"/>
                  </a:lnTo>
                  <a:lnTo>
                    <a:pt x="233" y="489"/>
                  </a:lnTo>
                  <a:lnTo>
                    <a:pt x="271" y="481"/>
                  </a:lnTo>
                  <a:lnTo>
                    <a:pt x="308" y="471"/>
                  </a:lnTo>
                  <a:lnTo>
                    <a:pt x="344" y="460"/>
                  </a:lnTo>
                  <a:lnTo>
                    <a:pt x="379" y="450"/>
                  </a:lnTo>
                  <a:lnTo>
                    <a:pt x="414" y="437"/>
                  </a:lnTo>
                  <a:lnTo>
                    <a:pt x="448" y="424"/>
                  </a:lnTo>
                  <a:lnTo>
                    <a:pt x="481" y="411"/>
                  </a:lnTo>
                  <a:lnTo>
                    <a:pt x="513" y="396"/>
                  </a:lnTo>
                  <a:lnTo>
                    <a:pt x="544" y="381"/>
                  </a:lnTo>
                  <a:lnTo>
                    <a:pt x="574" y="366"/>
                  </a:lnTo>
                  <a:lnTo>
                    <a:pt x="603" y="350"/>
                  </a:lnTo>
                  <a:lnTo>
                    <a:pt x="632" y="333"/>
                  </a:lnTo>
                  <a:lnTo>
                    <a:pt x="659" y="316"/>
                  </a:lnTo>
                  <a:lnTo>
                    <a:pt x="685" y="297"/>
                  </a:lnTo>
                  <a:lnTo>
                    <a:pt x="709" y="279"/>
                  </a:lnTo>
                  <a:lnTo>
                    <a:pt x="733" y="260"/>
                  </a:lnTo>
                  <a:lnTo>
                    <a:pt x="755" y="241"/>
                  </a:lnTo>
                  <a:lnTo>
                    <a:pt x="776" y="220"/>
                  </a:lnTo>
                  <a:lnTo>
                    <a:pt x="795" y="200"/>
                  </a:lnTo>
                  <a:lnTo>
                    <a:pt x="813" y="178"/>
                  </a:lnTo>
                  <a:lnTo>
                    <a:pt x="830" y="158"/>
                  </a:lnTo>
                  <a:lnTo>
                    <a:pt x="846" y="136"/>
                  </a:lnTo>
                  <a:lnTo>
                    <a:pt x="860" y="114"/>
                  </a:lnTo>
                  <a:lnTo>
                    <a:pt x="873" y="92"/>
                  </a:lnTo>
                  <a:lnTo>
                    <a:pt x="884" y="69"/>
                  </a:lnTo>
                  <a:lnTo>
                    <a:pt x="894" y="47"/>
                  </a:lnTo>
                  <a:lnTo>
                    <a:pt x="902" y="24"/>
                  </a:lnTo>
                  <a:lnTo>
                    <a:pt x="9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0371" name="Text Box 161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23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23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223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23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3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23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223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1" dur="500"/>
                                        <p:tgtEl>
                                          <p:spTgt spid="223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4" dur="500"/>
                                        <p:tgtEl>
                                          <p:spTgt spid="2233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23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3" dur="500"/>
                                        <p:tgtEl>
                                          <p:spTgt spid="223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223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23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2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23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223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7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2233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1" dur="500"/>
                                        <p:tgtEl>
                                          <p:spTgt spid="223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223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23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2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3" dur="500"/>
                                        <p:tgtEl>
                                          <p:spTgt spid="223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500"/>
                                        <p:tgtEl>
                                          <p:spTgt spid="223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4" dur="500"/>
                                        <p:tgtEl>
                                          <p:spTgt spid="223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500"/>
                                        <p:tgtEl>
                                          <p:spTgt spid="223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304" grpId="0" animBg="1"/>
      <p:bldP spid="223304" grpId="1" animBg="1"/>
      <p:bldP spid="223305" grpId="0" animBg="1"/>
      <p:bldP spid="223305" grpId="1" animBg="1"/>
      <p:bldP spid="223306" grpId="0" animBg="1"/>
      <p:bldP spid="223306" grpId="1" animBg="1"/>
      <p:bldP spid="223318" grpId="0" animBg="1"/>
      <p:bldP spid="223318" grpId="1" animBg="1"/>
      <p:bldP spid="223319" grpId="0" animBg="1"/>
      <p:bldP spid="223319" grpId="1" animBg="1"/>
      <p:bldP spid="223320" grpId="0" animBg="1"/>
      <p:bldP spid="223320" grpId="1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258" name="Group 2"/>
          <p:cNvGrpSpPr>
            <a:grpSpLocks/>
          </p:cNvGrpSpPr>
          <p:nvPr/>
        </p:nvGrpSpPr>
        <p:grpSpPr bwMode="auto">
          <a:xfrm>
            <a:off x="1331913" y="260350"/>
            <a:ext cx="6985000" cy="6416675"/>
            <a:chOff x="249" y="159"/>
            <a:chExt cx="4400" cy="4042"/>
          </a:xfrm>
        </p:grpSpPr>
        <p:sp>
          <p:nvSpPr>
            <p:cNvPr id="101470" name="Line 3"/>
            <p:cNvSpPr>
              <a:spLocks noChangeShapeType="1"/>
            </p:cNvSpPr>
            <p:nvPr/>
          </p:nvSpPr>
          <p:spPr bwMode="auto">
            <a:xfrm flipV="1">
              <a:off x="1758" y="1401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1" name="Line 4"/>
            <p:cNvSpPr>
              <a:spLocks noChangeShapeType="1"/>
            </p:cNvSpPr>
            <p:nvPr/>
          </p:nvSpPr>
          <p:spPr bwMode="auto">
            <a:xfrm flipH="1">
              <a:off x="694" y="1401"/>
              <a:ext cx="10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2" name="Line 5"/>
            <p:cNvSpPr>
              <a:spLocks noChangeShapeType="1"/>
            </p:cNvSpPr>
            <p:nvPr/>
          </p:nvSpPr>
          <p:spPr bwMode="auto">
            <a:xfrm>
              <a:off x="694" y="1401"/>
              <a:ext cx="0" cy="4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3" name="Freeform 6"/>
            <p:cNvSpPr>
              <a:spLocks/>
            </p:cNvSpPr>
            <p:nvPr/>
          </p:nvSpPr>
          <p:spPr bwMode="auto">
            <a:xfrm>
              <a:off x="903" y="252"/>
              <a:ext cx="1277" cy="1666"/>
            </a:xfrm>
            <a:custGeom>
              <a:avLst/>
              <a:gdLst>
                <a:gd name="T0" fmla="*/ 63 w 3074"/>
                <a:gd name="T1" fmla="*/ 118 h 4012"/>
                <a:gd name="T2" fmla="*/ 66 w 3074"/>
                <a:gd name="T3" fmla="*/ 116 h 4012"/>
                <a:gd name="T4" fmla="*/ 68 w 3074"/>
                <a:gd name="T5" fmla="*/ 114 h 4012"/>
                <a:gd name="T6" fmla="*/ 71 w 3074"/>
                <a:gd name="T7" fmla="*/ 112 h 4012"/>
                <a:gd name="T8" fmla="*/ 73 w 3074"/>
                <a:gd name="T9" fmla="*/ 110 h 4012"/>
                <a:gd name="T10" fmla="*/ 75 w 3074"/>
                <a:gd name="T11" fmla="*/ 108 h 4012"/>
                <a:gd name="T12" fmla="*/ 77 w 3074"/>
                <a:gd name="T13" fmla="*/ 105 h 4012"/>
                <a:gd name="T14" fmla="*/ 79 w 3074"/>
                <a:gd name="T15" fmla="*/ 103 h 4012"/>
                <a:gd name="T16" fmla="*/ 81 w 3074"/>
                <a:gd name="T17" fmla="*/ 100 h 4012"/>
                <a:gd name="T18" fmla="*/ 83 w 3074"/>
                <a:gd name="T19" fmla="*/ 97 h 4012"/>
                <a:gd name="T20" fmla="*/ 84 w 3074"/>
                <a:gd name="T21" fmla="*/ 94 h 4012"/>
                <a:gd name="T22" fmla="*/ 86 w 3074"/>
                <a:gd name="T23" fmla="*/ 91 h 4012"/>
                <a:gd name="T24" fmla="*/ 87 w 3074"/>
                <a:gd name="T25" fmla="*/ 88 h 4012"/>
                <a:gd name="T26" fmla="*/ 88 w 3074"/>
                <a:gd name="T27" fmla="*/ 85 h 4012"/>
                <a:gd name="T28" fmla="*/ 89 w 3074"/>
                <a:gd name="T29" fmla="*/ 82 h 4012"/>
                <a:gd name="T30" fmla="*/ 90 w 3074"/>
                <a:gd name="T31" fmla="*/ 79 h 4012"/>
                <a:gd name="T32" fmla="*/ 91 w 3074"/>
                <a:gd name="T33" fmla="*/ 76 h 4012"/>
                <a:gd name="T34" fmla="*/ 91 w 3074"/>
                <a:gd name="T35" fmla="*/ 73 h 4012"/>
                <a:gd name="T36" fmla="*/ 91 w 3074"/>
                <a:gd name="T37" fmla="*/ 69 h 4012"/>
                <a:gd name="T38" fmla="*/ 91 w 3074"/>
                <a:gd name="T39" fmla="*/ 66 h 4012"/>
                <a:gd name="T40" fmla="*/ 91 w 3074"/>
                <a:gd name="T41" fmla="*/ 63 h 4012"/>
                <a:gd name="T42" fmla="*/ 91 w 3074"/>
                <a:gd name="T43" fmla="*/ 60 h 4012"/>
                <a:gd name="T44" fmla="*/ 91 w 3074"/>
                <a:gd name="T45" fmla="*/ 56 h 4012"/>
                <a:gd name="T46" fmla="*/ 91 w 3074"/>
                <a:gd name="T47" fmla="*/ 53 h 4012"/>
                <a:gd name="T48" fmla="*/ 90 w 3074"/>
                <a:gd name="T49" fmla="*/ 50 h 4012"/>
                <a:gd name="T50" fmla="*/ 89 w 3074"/>
                <a:gd name="T51" fmla="*/ 47 h 4012"/>
                <a:gd name="T52" fmla="*/ 88 w 3074"/>
                <a:gd name="T53" fmla="*/ 44 h 4012"/>
                <a:gd name="T54" fmla="*/ 87 w 3074"/>
                <a:gd name="T55" fmla="*/ 41 h 4012"/>
                <a:gd name="T56" fmla="*/ 86 w 3074"/>
                <a:gd name="T57" fmla="*/ 38 h 4012"/>
                <a:gd name="T58" fmla="*/ 84 w 3074"/>
                <a:gd name="T59" fmla="*/ 35 h 4012"/>
                <a:gd name="T60" fmla="*/ 83 w 3074"/>
                <a:gd name="T61" fmla="*/ 32 h 4012"/>
                <a:gd name="T62" fmla="*/ 81 w 3074"/>
                <a:gd name="T63" fmla="*/ 29 h 4012"/>
                <a:gd name="T64" fmla="*/ 79 w 3074"/>
                <a:gd name="T65" fmla="*/ 27 h 4012"/>
                <a:gd name="T66" fmla="*/ 77 w 3074"/>
                <a:gd name="T67" fmla="*/ 24 h 4012"/>
                <a:gd name="T68" fmla="*/ 75 w 3074"/>
                <a:gd name="T69" fmla="*/ 22 h 4012"/>
                <a:gd name="T70" fmla="*/ 73 w 3074"/>
                <a:gd name="T71" fmla="*/ 20 h 4012"/>
                <a:gd name="T72" fmla="*/ 71 w 3074"/>
                <a:gd name="T73" fmla="*/ 17 h 4012"/>
                <a:gd name="T74" fmla="*/ 68 w 3074"/>
                <a:gd name="T75" fmla="*/ 15 h 4012"/>
                <a:gd name="T76" fmla="*/ 66 w 3074"/>
                <a:gd name="T77" fmla="*/ 13 h 4012"/>
                <a:gd name="T78" fmla="*/ 63 w 3074"/>
                <a:gd name="T79" fmla="*/ 11 h 4012"/>
                <a:gd name="T80" fmla="*/ 60 w 3074"/>
                <a:gd name="T81" fmla="*/ 9 h 4012"/>
                <a:gd name="T82" fmla="*/ 57 w 3074"/>
                <a:gd name="T83" fmla="*/ 7 h 4012"/>
                <a:gd name="T84" fmla="*/ 54 w 3074"/>
                <a:gd name="T85" fmla="*/ 6 h 4012"/>
                <a:gd name="T86" fmla="*/ 52 w 3074"/>
                <a:gd name="T87" fmla="*/ 5 h 4012"/>
                <a:gd name="T88" fmla="*/ 49 w 3074"/>
                <a:gd name="T89" fmla="*/ 4 h 4012"/>
                <a:gd name="T90" fmla="*/ 45 w 3074"/>
                <a:gd name="T91" fmla="*/ 3 h 4012"/>
                <a:gd name="T92" fmla="*/ 42 w 3074"/>
                <a:gd name="T93" fmla="*/ 2 h 4012"/>
                <a:gd name="T94" fmla="*/ 39 w 3074"/>
                <a:gd name="T95" fmla="*/ 1 h 4012"/>
                <a:gd name="T96" fmla="*/ 36 w 3074"/>
                <a:gd name="T97" fmla="*/ 1 h 4012"/>
                <a:gd name="T98" fmla="*/ 33 w 3074"/>
                <a:gd name="T99" fmla="*/ 0 h 4012"/>
                <a:gd name="T100" fmla="*/ 29 w 3074"/>
                <a:gd name="T101" fmla="*/ 0 h 4012"/>
                <a:gd name="T102" fmla="*/ 26 w 3074"/>
                <a:gd name="T103" fmla="*/ 0 h 4012"/>
                <a:gd name="T104" fmla="*/ 23 w 3074"/>
                <a:gd name="T105" fmla="*/ 0 h 4012"/>
                <a:gd name="T106" fmla="*/ 20 w 3074"/>
                <a:gd name="T107" fmla="*/ 0 h 4012"/>
                <a:gd name="T108" fmla="*/ 17 w 3074"/>
                <a:gd name="T109" fmla="*/ 1 h 4012"/>
                <a:gd name="T110" fmla="*/ 13 w 3074"/>
                <a:gd name="T111" fmla="*/ 1 h 4012"/>
                <a:gd name="T112" fmla="*/ 10 w 3074"/>
                <a:gd name="T113" fmla="*/ 2 h 4012"/>
                <a:gd name="T114" fmla="*/ 7 w 3074"/>
                <a:gd name="T115" fmla="*/ 3 h 4012"/>
                <a:gd name="T116" fmla="*/ 4 w 3074"/>
                <a:gd name="T117" fmla="*/ 4 h 4012"/>
                <a:gd name="T118" fmla="*/ 1 w 3074"/>
                <a:gd name="T119" fmla="*/ 5 h 40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074" h="4012">
                  <a:moveTo>
                    <a:pt x="2057" y="4012"/>
                  </a:moveTo>
                  <a:lnTo>
                    <a:pt x="2086" y="3993"/>
                  </a:lnTo>
                  <a:lnTo>
                    <a:pt x="2117" y="3973"/>
                  </a:lnTo>
                  <a:lnTo>
                    <a:pt x="2147" y="3952"/>
                  </a:lnTo>
                  <a:lnTo>
                    <a:pt x="2177" y="3931"/>
                  </a:lnTo>
                  <a:lnTo>
                    <a:pt x="2206" y="3910"/>
                  </a:lnTo>
                  <a:lnTo>
                    <a:pt x="2234" y="3887"/>
                  </a:lnTo>
                  <a:lnTo>
                    <a:pt x="2263" y="3865"/>
                  </a:lnTo>
                  <a:lnTo>
                    <a:pt x="2291" y="3842"/>
                  </a:lnTo>
                  <a:lnTo>
                    <a:pt x="2319" y="3818"/>
                  </a:lnTo>
                  <a:lnTo>
                    <a:pt x="2346" y="3795"/>
                  </a:lnTo>
                  <a:lnTo>
                    <a:pt x="2373" y="3770"/>
                  </a:lnTo>
                  <a:lnTo>
                    <a:pt x="2400" y="3746"/>
                  </a:lnTo>
                  <a:lnTo>
                    <a:pt x="2426" y="3720"/>
                  </a:lnTo>
                  <a:lnTo>
                    <a:pt x="2452" y="3695"/>
                  </a:lnTo>
                  <a:lnTo>
                    <a:pt x="2477" y="3668"/>
                  </a:lnTo>
                  <a:lnTo>
                    <a:pt x="2502" y="3642"/>
                  </a:lnTo>
                  <a:lnTo>
                    <a:pt x="2526" y="3615"/>
                  </a:lnTo>
                  <a:lnTo>
                    <a:pt x="2550" y="3587"/>
                  </a:lnTo>
                  <a:lnTo>
                    <a:pt x="2573" y="3560"/>
                  </a:lnTo>
                  <a:lnTo>
                    <a:pt x="2596" y="3532"/>
                  </a:lnTo>
                  <a:lnTo>
                    <a:pt x="2619" y="3503"/>
                  </a:lnTo>
                  <a:lnTo>
                    <a:pt x="2640" y="3474"/>
                  </a:lnTo>
                  <a:lnTo>
                    <a:pt x="2663" y="3445"/>
                  </a:lnTo>
                  <a:lnTo>
                    <a:pt x="2683" y="3415"/>
                  </a:lnTo>
                  <a:lnTo>
                    <a:pt x="2704" y="3385"/>
                  </a:lnTo>
                  <a:lnTo>
                    <a:pt x="2724" y="3355"/>
                  </a:lnTo>
                  <a:lnTo>
                    <a:pt x="2743" y="3324"/>
                  </a:lnTo>
                  <a:lnTo>
                    <a:pt x="2763" y="3293"/>
                  </a:lnTo>
                  <a:lnTo>
                    <a:pt x="2781" y="3262"/>
                  </a:lnTo>
                  <a:lnTo>
                    <a:pt x="2799" y="3231"/>
                  </a:lnTo>
                  <a:lnTo>
                    <a:pt x="2816" y="3199"/>
                  </a:lnTo>
                  <a:lnTo>
                    <a:pt x="2833" y="3167"/>
                  </a:lnTo>
                  <a:lnTo>
                    <a:pt x="2850" y="3134"/>
                  </a:lnTo>
                  <a:lnTo>
                    <a:pt x="2865" y="3102"/>
                  </a:lnTo>
                  <a:lnTo>
                    <a:pt x="2881" y="3069"/>
                  </a:lnTo>
                  <a:lnTo>
                    <a:pt x="2896" y="3036"/>
                  </a:lnTo>
                  <a:lnTo>
                    <a:pt x="2910" y="3002"/>
                  </a:lnTo>
                  <a:lnTo>
                    <a:pt x="2923" y="2969"/>
                  </a:lnTo>
                  <a:lnTo>
                    <a:pt x="2936" y="2935"/>
                  </a:lnTo>
                  <a:lnTo>
                    <a:pt x="2948" y="2900"/>
                  </a:lnTo>
                  <a:lnTo>
                    <a:pt x="2961" y="2865"/>
                  </a:lnTo>
                  <a:lnTo>
                    <a:pt x="2971" y="2831"/>
                  </a:lnTo>
                  <a:lnTo>
                    <a:pt x="2982" y="2796"/>
                  </a:lnTo>
                  <a:lnTo>
                    <a:pt x="2993" y="2762"/>
                  </a:lnTo>
                  <a:lnTo>
                    <a:pt x="3002" y="2727"/>
                  </a:lnTo>
                  <a:lnTo>
                    <a:pt x="3011" y="2692"/>
                  </a:lnTo>
                  <a:lnTo>
                    <a:pt x="3019" y="2656"/>
                  </a:lnTo>
                  <a:lnTo>
                    <a:pt x="3027" y="2620"/>
                  </a:lnTo>
                  <a:lnTo>
                    <a:pt x="3034" y="2585"/>
                  </a:lnTo>
                  <a:lnTo>
                    <a:pt x="3041" y="2549"/>
                  </a:lnTo>
                  <a:lnTo>
                    <a:pt x="3047" y="2513"/>
                  </a:lnTo>
                  <a:lnTo>
                    <a:pt x="3052" y="2478"/>
                  </a:lnTo>
                  <a:lnTo>
                    <a:pt x="3058" y="2442"/>
                  </a:lnTo>
                  <a:lnTo>
                    <a:pt x="3062" y="2405"/>
                  </a:lnTo>
                  <a:lnTo>
                    <a:pt x="3065" y="2369"/>
                  </a:lnTo>
                  <a:lnTo>
                    <a:pt x="3068" y="2333"/>
                  </a:lnTo>
                  <a:lnTo>
                    <a:pt x="3070" y="2297"/>
                  </a:lnTo>
                  <a:lnTo>
                    <a:pt x="3072" y="2261"/>
                  </a:lnTo>
                  <a:lnTo>
                    <a:pt x="3074" y="2224"/>
                  </a:lnTo>
                  <a:lnTo>
                    <a:pt x="3074" y="2188"/>
                  </a:lnTo>
                  <a:lnTo>
                    <a:pt x="3074" y="2152"/>
                  </a:lnTo>
                  <a:lnTo>
                    <a:pt x="3074" y="2115"/>
                  </a:lnTo>
                  <a:lnTo>
                    <a:pt x="3072" y="2079"/>
                  </a:lnTo>
                  <a:lnTo>
                    <a:pt x="3070" y="2042"/>
                  </a:lnTo>
                  <a:lnTo>
                    <a:pt x="3067" y="2006"/>
                  </a:lnTo>
                  <a:lnTo>
                    <a:pt x="3065" y="1970"/>
                  </a:lnTo>
                  <a:lnTo>
                    <a:pt x="3061" y="1934"/>
                  </a:lnTo>
                  <a:lnTo>
                    <a:pt x="3056" y="1898"/>
                  </a:lnTo>
                  <a:lnTo>
                    <a:pt x="3052" y="1862"/>
                  </a:lnTo>
                  <a:lnTo>
                    <a:pt x="3046" y="1826"/>
                  </a:lnTo>
                  <a:lnTo>
                    <a:pt x="3041" y="1790"/>
                  </a:lnTo>
                  <a:lnTo>
                    <a:pt x="3033" y="1755"/>
                  </a:lnTo>
                  <a:lnTo>
                    <a:pt x="3027" y="1719"/>
                  </a:lnTo>
                  <a:lnTo>
                    <a:pt x="3018" y="1684"/>
                  </a:lnTo>
                  <a:lnTo>
                    <a:pt x="3010" y="1648"/>
                  </a:lnTo>
                  <a:lnTo>
                    <a:pt x="3001" y="1613"/>
                  </a:lnTo>
                  <a:lnTo>
                    <a:pt x="2992" y="1578"/>
                  </a:lnTo>
                  <a:lnTo>
                    <a:pt x="2981" y="1543"/>
                  </a:lnTo>
                  <a:lnTo>
                    <a:pt x="2970" y="1509"/>
                  </a:lnTo>
                  <a:lnTo>
                    <a:pt x="2959" y="1474"/>
                  </a:lnTo>
                  <a:lnTo>
                    <a:pt x="2947" y="1440"/>
                  </a:lnTo>
                  <a:lnTo>
                    <a:pt x="2934" y="1406"/>
                  </a:lnTo>
                  <a:lnTo>
                    <a:pt x="2921" y="1372"/>
                  </a:lnTo>
                  <a:lnTo>
                    <a:pt x="2907" y="1338"/>
                  </a:lnTo>
                  <a:lnTo>
                    <a:pt x="2894" y="1305"/>
                  </a:lnTo>
                  <a:lnTo>
                    <a:pt x="2879" y="1272"/>
                  </a:lnTo>
                  <a:lnTo>
                    <a:pt x="2864" y="1239"/>
                  </a:lnTo>
                  <a:lnTo>
                    <a:pt x="2848" y="1206"/>
                  </a:lnTo>
                  <a:lnTo>
                    <a:pt x="2831" y="1174"/>
                  </a:lnTo>
                  <a:lnTo>
                    <a:pt x="2814" y="1142"/>
                  </a:lnTo>
                  <a:lnTo>
                    <a:pt x="2797" y="1110"/>
                  </a:lnTo>
                  <a:lnTo>
                    <a:pt x="2779" y="1078"/>
                  </a:lnTo>
                  <a:lnTo>
                    <a:pt x="2760" y="1047"/>
                  </a:lnTo>
                  <a:lnTo>
                    <a:pt x="2741" y="1016"/>
                  </a:lnTo>
                  <a:lnTo>
                    <a:pt x="2721" y="985"/>
                  </a:lnTo>
                  <a:lnTo>
                    <a:pt x="2701" y="955"/>
                  </a:lnTo>
                  <a:lnTo>
                    <a:pt x="2681" y="925"/>
                  </a:lnTo>
                  <a:lnTo>
                    <a:pt x="2659" y="896"/>
                  </a:lnTo>
                  <a:lnTo>
                    <a:pt x="2638" y="866"/>
                  </a:lnTo>
                  <a:lnTo>
                    <a:pt x="2616" y="837"/>
                  </a:lnTo>
                  <a:lnTo>
                    <a:pt x="2593" y="809"/>
                  </a:lnTo>
                  <a:lnTo>
                    <a:pt x="2570" y="781"/>
                  </a:lnTo>
                  <a:lnTo>
                    <a:pt x="2546" y="753"/>
                  </a:lnTo>
                  <a:lnTo>
                    <a:pt x="2523" y="725"/>
                  </a:lnTo>
                  <a:lnTo>
                    <a:pt x="2499" y="699"/>
                  </a:lnTo>
                  <a:lnTo>
                    <a:pt x="2474" y="672"/>
                  </a:lnTo>
                  <a:lnTo>
                    <a:pt x="2448" y="647"/>
                  </a:lnTo>
                  <a:lnTo>
                    <a:pt x="2423" y="621"/>
                  </a:lnTo>
                  <a:lnTo>
                    <a:pt x="2396" y="595"/>
                  </a:lnTo>
                  <a:lnTo>
                    <a:pt x="2370" y="571"/>
                  </a:lnTo>
                  <a:lnTo>
                    <a:pt x="2343" y="546"/>
                  </a:lnTo>
                  <a:lnTo>
                    <a:pt x="2315" y="523"/>
                  </a:lnTo>
                  <a:lnTo>
                    <a:pt x="2288" y="500"/>
                  </a:lnTo>
                  <a:lnTo>
                    <a:pt x="2260" y="476"/>
                  </a:lnTo>
                  <a:lnTo>
                    <a:pt x="2231" y="454"/>
                  </a:lnTo>
                  <a:lnTo>
                    <a:pt x="2203" y="431"/>
                  </a:lnTo>
                  <a:lnTo>
                    <a:pt x="2173" y="410"/>
                  </a:lnTo>
                  <a:lnTo>
                    <a:pt x="2144" y="389"/>
                  </a:lnTo>
                  <a:lnTo>
                    <a:pt x="2113" y="369"/>
                  </a:lnTo>
                  <a:lnTo>
                    <a:pt x="2083" y="348"/>
                  </a:lnTo>
                  <a:lnTo>
                    <a:pt x="2052" y="329"/>
                  </a:lnTo>
                  <a:lnTo>
                    <a:pt x="2021" y="310"/>
                  </a:lnTo>
                  <a:lnTo>
                    <a:pt x="1991" y="292"/>
                  </a:lnTo>
                  <a:lnTo>
                    <a:pt x="1959" y="274"/>
                  </a:lnTo>
                  <a:lnTo>
                    <a:pt x="1927" y="257"/>
                  </a:lnTo>
                  <a:lnTo>
                    <a:pt x="1895" y="240"/>
                  </a:lnTo>
                  <a:lnTo>
                    <a:pt x="1863" y="224"/>
                  </a:lnTo>
                  <a:lnTo>
                    <a:pt x="1830" y="208"/>
                  </a:lnTo>
                  <a:lnTo>
                    <a:pt x="1797" y="192"/>
                  </a:lnTo>
                  <a:lnTo>
                    <a:pt x="1764" y="178"/>
                  </a:lnTo>
                  <a:lnTo>
                    <a:pt x="1730" y="163"/>
                  </a:lnTo>
                  <a:lnTo>
                    <a:pt x="1697" y="150"/>
                  </a:lnTo>
                  <a:lnTo>
                    <a:pt x="1663" y="137"/>
                  </a:lnTo>
                  <a:lnTo>
                    <a:pt x="1629" y="125"/>
                  </a:lnTo>
                  <a:lnTo>
                    <a:pt x="1595" y="113"/>
                  </a:lnTo>
                  <a:lnTo>
                    <a:pt x="1559" y="101"/>
                  </a:lnTo>
                  <a:lnTo>
                    <a:pt x="1525" y="91"/>
                  </a:lnTo>
                  <a:lnTo>
                    <a:pt x="1490" y="81"/>
                  </a:lnTo>
                  <a:lnTo>
                    <a:pt x="1455" y="72"/>
                  </a:lnTo>
                  <a:lnTo>
                    <a:pt x="1420" y="62"/>
                  </a:lnTo>
                  <a:lnTo>
                    <a:pt x="1385" y="54"/>
                  </a:lnTo>
                  <a:lnTo>
                    <a:pt x="1349" y="46"/>
                  </a:lnTo>
                  <a:lnTo>
                    <a:pt x="1313" y="39"/>
                  </a:lnTo>
                  <a:lnTo>
                    <a:pt x="1277" y="32"/>
                  </a:lnTo>
                  <a:lnTo>
                    <a:pt x="1242" y="27"/>
                  </a:lnTo>
                  <a:lnTo>
                    <a:pt x="1206" y="22"/>
                  </a:lnTo>
                  <a:lnTo>
                    <a:pt x="1170" y="16"/>
                  </a:lnTo>
                  <a:lnTo>
                    <a:pt x="1133" y="12"/>
                  </a:lnTo>
                  <a:lnTo>
                    <a:pt x="1097" y="9"/>
                  </a:lnTo>
                  <a:lnTo>
                    <a:pt x="1061" y="6"/>
                  </a:lnTo>
                  <a:lnTo>
                    <a:pt x="1025" y="3"/>
                  </a:lnTo>
                  <a:lnTo>
                    <a:pt x="989" y="1"/>
                  </a:lnTo>
                  <a:lnTo>
                    <a:pt x="952" y="0"/>
                  </a:lnTo>
                  <a:lnTo>
                    <a:pt x="916" y="0"/>
                  </a:lnTo>
                  <a:lnTo>
                    <a:pt x="880" y="0"/>
                  </a:lnTo>
                  <a:lnTo>
                    <a:pt x="844" y="0"/>
                  </a:lnTo>
                  <a:lnTo>
                    <a:pt x="808" y="2"/>
                  </a:lnTo>
                  <a:lnTo>
                    <a:pt x="771" y="3"/>
                  </a:lnTo>
                  <a:lnTo>
                    <a:pt x="735" y="7"/>
                  </a:lnTo>
                  <a:lnTo>
                    <a:pt x="699" y="10"/>
                  </a:lnTo>
                  <a:lnTo>
                    <a:pt x="663" y="13"/>
                  </a:lnTo>
                  <a:lnTo>
                    <a:pt x="627" y="17"/>
                  </a:lnTo>
                  <a:lnTo>
                    <a:pt x="590" y="23"/>
                  </a:lnTo>
                  <a:lnTo>
                    <a:pt x="555" y="28"/>
                  </a:lnTo>
                  <a:lnTo>
                    <a:pt x="519" y="34"/>
                  </a:lnTo>
                  <a:lnTo>
                    <a:pt x="484" y="41"/>
                  </a:lnTo>
                  <a:lnTo>
                    <a:pt x="448" y="48"/>
                  </a:lnTo>
                  <a:lnTo>
                    <a:pt x="413" y="56"/>
                  </a:lnTo>
                  <a:lnTo>
                    <a:pt x="377" y="64"/>
                  </a:lnTo>
                  <a:lnTo>
                    <a:pt x="342" y="74"/>
                  </a:lnTo>
                  <a:lnTo>
                    <a:pt x="307" y="83"/>
                  </a:lnTo>
                  <a:lnTo>
                    <a:pt x="272" y="94"/>
                  </a:lnTo>
                  <a:lnTo>
                    <a:pt x="238" y="105"/>
                  </a:lnTo>
                  <a:lnTo>
                    <a:pt x="203" y="116"/>
                  </a:lnTo>
                  <a:lnTo>
                    <a:pt x="169" y="128"/>
                  </a:lnTo>
                  <a:lnTo>
                    <a:pt x="135" y="141"/>
                  </a:lnTo>
                  <a:lnTo>
                    <a:pt x="101" y="154"/>
                  </a:lnTo>
                  <a:lnTo>
                    <a:pt x="68" y="167"/>
                  </a:lnTo>
                  <a:lnTo>
                    <a:pt x="33" y="181"/>
                  </a:lnTo>
                  <a:lnTo>
                    <a:pt x="0" y="1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4" name="Freeform 7"/>
            <p:cNvSpPr>
              <a:spLocks/>
            </p:cNvSpPr>
            <p:nvPr/>
          </p:nvSpPr>
          <p:spPr bwMode="auto">
            <a:xfrm>
              <a:off x="2709" y="1401"/>
              <a:ext cx="1736" cy="657"/>
            </a:xfrm>
            <a:custGeom>
              <a:avLst/>
              <a:gdLst>
                <a:gd name="T0" fmla="*/ 1 w 4175"/>
                <a:gd name="T1" fmla="*/ 2 h 1578"/>
                <a:gd name="T2" fmla="*/ 2 w 4175"/>
                <a:gd name="T3" fmla="*/ 6 h 1578"/>
                <a:gd name="T4" fmla="*/ 3 w 4175"/>
                <a:gd name="T5" fmla="*/ 10 h 1578"/>
                <a:gd name="T6" fmla="*/ 5 w 4175"/>
                <a:gd name="T7" fmla="*/ 13 h 1578"/>
                <a:gd name="T8" fmla="*/ 7 w 4175"/>
                <a:gd name="T9" fmla="*/ 16 h 1578"/>
                <a:gd name="T10" fmla="*/ 9 w 4175"/>
                <a:gd name="T11" fmla="*/ 20 h 1578"/>
                <a:gd name="T12" fmla="*/ 11 w 4175"/>
                <a:gd name="T13" fmla="*/ 22 h 1578"/>
                <a:gd name="T14" fmla="*/ 14 w 4175"/>
                <a:gd name="T15" fmla="*/ 25 h 1578"/>
                <a:gd name="T16" fmla="*/ 17 w 4175"/>
                <a:gd name="T17" fmla="*/ 28 h 1578"/>
                <a:gd name="T18" fmla="*/ 19 w 4175"/>
                <a:gd name="T19" fmla="*/ 31 h 1578"/>
                <a:gd name="T20" fmla="*/ 22 w 4175"/>
                <a:gd name="T21" fmla="*/ 33 h 1578"/>
                <a:gd name="T22" fmla="*/ 25 w 4175"/>
                <a:gd name="T23" fmla="*/ 35 h 1578"/>
                <a:gd name="T24" fmla="*/ 28 w 4175"/>
                <a:gd name="T25" fmla="*/ 37 h 1578"/>
                <a:gd name="T26" fmla="*/ 32 w 4175"/>
                <a:gd name="T27" fmla="*/ 40 h 1578"/>
                <a:gd name="T28" fmla="*/ 35 w 4175"/>
                <a:gd name="T29" fmla="*/ 41 h 1578"/>
                <a:gd name="T30" fmla="*/ 38 w 4175"/>
                <a:gd name="T31" fmla="*/ 43 h 1578"/>
                <a:gd name="T32" fmla="*/ 42 w 4175"/>
                <a:gd name="T33" fmla="*/ 44 h 1578"/>
                <a:gd name="T34" fmla="*/ 46 w 4175"/>
                <a:gd name="T35" fmla="*/ 45 h 1578"/>
                <a:gd name="T36" fmla="*/ 49 w 4175"/>
                <a:gd name="T37" fmla="*/ 46 h 1578"/>
                <a:gd name="T38" fmla="*/ 53 w 4175"/>
                <a:gd name="T39" fmla="*/ 47 h 1578"/>
                <a:gd name="T40" fmla="*/ 57 w 4175"/>
                <a:gd name="T41" fmla="*/ 47 h 1578"/>
                <a:gd name="T42" fmla="*/ 61 w 4175"/>
                <a:gd name="T43" fmla="*/ 47 h 1578"/>
                <a:gd name="T44" fmla="*/ 64 w 4175"/>
                <a:gd name="T45" fmla="*/ 47 h 1578"/>
                <a:gd name="T46" fmla="*/ 68 w 4175"/>
                <a:gd name="T47" fmla="*/ 47 h 1578"/>
                <a:gd name="T48" fmla="*/ 72 w 4175"/>
                <a:gd name="T49" fmla="*/ 47 h 1578"/>
                <a:gd name="T50" fmla="*/ 76 w 4175"/>
                <a:gd name="T51" fmla="*/ 46 h 1578"/>
                <a:gd name="T52" fmla="*/ 79 w 4175"/>
                <a:gd name="T53" fmla="*/ 45 h 1578"/>
                <a:gd name="T54" fmla="*/ 83 w 4175"/>
                <a:gd name="T55" fmla="*/ 44 h 1578"/>
                <a:gd name="T56" fmla="*/ 86 w 4175"/>
                <a:gd name="T57" fmla="*/ 43 h 1578"/>
                <a:gd name="T58" fmla="*/ 90 w 4175"/>
                <a:gd name="T59" fmla="*/ 41 h 1578"/>
                <a:gd name="T60" fmla="*/ 93 w 4175"/>
                <a:gd name="T61" fmla="*/ 40 h 1578"/>
                <a:gd name="T62" fmla="*/ 96 w 4175"/>
                <a:gd name="T63" fmla="*/ 37 h 1578"/>
                <a:gd name="T64" fmla="*/ 100 w 4175"/>
                <a:gd name="T65" fmla="*/ 35 h 1578"/>
                <a:gd name="T66" fmla="*/ 103 w 4175"/>
                <a:gd name="T67" fmla="*/ 33 h 1578"/>
                <a:gd name="T68" fmla="*/ 106 w 4175"/>
                <a:gd name="T69" fmla="*/ 31 h 1578"/>
                <a:gd name="T70" fmla="*/ 109 w 4175"/>
                <a:gd name="T71" fmla="*/ 28 h 1578"/>
                <a:gd name="T72" fmla="*/ 111 w 4175"/>
                <a:gd name="T73" fmla="*/ 25 h 1578"/>
                <a:gd name="T74" fmla="*/ 114 w 4175"/>
                <a:gd name="T75" fmla="*/ 22 h 1578"/>
                <a:gd name="T76" fmla="*/ 116 w 4175"/>
                <a:gd name="T77" fmla="*/ 20 h 1578"/>
                <a:gd name="T78" fmla="*/ 118 w 4175"/>
                <a:gd name="T79" fmla="*/ 16 h 1578"/>
                <a:gd name="T80" fmla="*/ 120 w 4175"/>
                <a:gd name="T81" fmla="*/ 13 h 1578"/>
                <a:gd name="T82" fmla="*/ 121 w 4175"/>
                <a:gd name="T83" fmla="*/ 10 h 1578"/>
                <a:gd name="T84" fmla="*/ 123 w 4175"/>
                <a:gd name="T85" fmla="*/ 6 h 1578"/>
                <a:gd name="T86" fmla="*/ 124 w 4175"/>
                <a:gd name="T87" fmla="*/ 2 h 15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5" h="1578">
                  <a:moveTo>
                    <a:pt x="0" y="0"/>
                  </a:moveTo>
                  <a:lnTo>
                    <a:pt x="12" y="41"/>
                  </a:lnTo>
                  <a:lnTo>
                    <a:pt x="25" y="81"/>
                  </a:lnTo>
                  <a:lnTo>
                    <a:pt x="39" y="122"/>
                  </a:lnTo>
                  <a:lnTo>
                    <a:pt x="52" y="161"/>
                  </a:lnTo>
                  <a:lnTo>
                    <a:pt x="67" y="201"/>
                  </a:lnTo>
                  <a:lnTo>
                    <a:pt x="83" y="240"/>
                  </a:lnTo>
                  <a:lnTo>
                    <a:pt x="100" y="278"/>
                  </a:lnTo>
                  <a:lnTo>
                    <a:pt x="117" y="318"/>
                  </a:lnTo>
                  <a:lnTo>
                    <a:pt x="135" y="355"/>
                  </a:lnTo>
                  <a:lnTo>
                    <a:pt x="155" y="393"/>
                  </a:lnTo>
                  <a:lnTo>
                    <a:pt x="174" y="430"/>
                  </a:lnTo>
                  <a:lnTo>
                    <a:pt x="194" y="468"/>
                  </a:lnTo>
                  <a:lnTo>
                    <a:pt x="215" y="504"/>
                  </a:lnTo>
                  <a:lnTo>
                    <a:pt x="237" y="540"/>
                  </a:lnTo>
                  <a:lnTo>
                    <a:pt x="259" y="576"/>
                  </a:lnTo>
                  <a:lnTo>
                    <a:pt x="282" y="611"/>
                  </a:lnTo>
                  <a:lnTo>
                    <a:pt x="306" y="647"/>
                  </a:lnTo>
                  <a:lnTo>
                    <a:pt x="330" y="681"/>
                  </a:lnTo>
                  <a:lnTo>
                    <a:pt x="356" y="715"/>
                  </a:lnTo>
                  <a:lnTo>
                    <a:pt x="381" y="749"/>
                  </a:lnTo>
                  <a:lnTo>
                    <a:pt x="408" y="782"/>
                  </a:lnTo>
                  <a:lnTo>
                    <a:pt x="435" y="814"/>
                  </a:lnTo>
                  <a:lnTo>
                    <a:pt x="462" y="846"/>
                  </a:lnTo>
                  <a:lnTo>
                    <a:pt x="491" y="878"/>
                  </a:lnTo>
                  <a:lnTo>
                    <a:pt x="520" y="907"/>
                  </a:lnTo>
                  <a:lnTo>
                    <a:pt x="549" y="938"/>
                  </a:lnTo>
                  <a:lnTo>
                    <a:pt x="579" y="968"/>
                  </a:lnTo>
                  <a:lnTo>
                    <a:pt x="609" y="997"/>
                  </a:lnTo>
                  <a:lnTo>
                    <a:pt x="641" y="1026"/>
                  </a:lnTo>
                  <a:lnTo>
                    <a:pt x="673" y="1053"/>
                  </a:lnTo>
                  <a:lnTo>
                    <a:pt x="705" y="1080"/>
                  </a:lnTo>
                  <a:lnTo>
                    <a:pt x="738" y="1107"/>
                  </a:lnTo>
                  <a:lnTo>
                    <a:pt x="771" y="1133"/>
                  </a:lnTo>
                  <a:lnTo>
                    <a:pt x="805" y="1159"/>
                  </a:lnTo>
                  <a:lnTo>
                    <a:pt x="839" y="1183"/>
                  </a:lnTo>
                  <a:lnTo>
                    <a:pt x="874" y="1207"/>
                  </a:lnTo>
                  <a:lnTo>
                    <a:pt x="910" y="1230"/>
                  </a:lnTo>
                  <a:lnTo>
                    <a:pt x="945" y="1252"/>
                  </a:lnTo>
                  <a:lnTo>
                    <a:pt x="981" y="1275"/>
                  </a:lnTo>
                  <a:lnTo>
                    <a:pt x="1017" y="1296"/>
                  </a:lnTo>
                  <a:lnTo>
                    <a:pt x="1054" y="1316"/>
                  </a:lnTo>
                  <a:lnTo>
                    <a:pt x="1092" y="1337"/>
                  </a:lnTo>
                  <a:lnTo>
                    <a:pt x="1130" y="1355"/>
                  </a:lnTo>
                  <a:lnTo>
                    <a:pt x="1167" y="1374"/>
                  </a:lnTo>
                  <a:lnTo>
                    <a:pt x="1206" y="1391"/>
                  </a:lnTo>
                  <a:lnTo>
                    <a:pt x="1245" y="1408"/>
                  </a:lnTo>
                  <a:lnTo>
                    <a:pt x="1284" y="1424"/>
                  </a:lnTo>
                  <a:lnTo>
                    <a:pt x="1323" y="1439"/>
                  </a:lnTo>
                  <a:lnTo>
                    <a:pt x="1363" y="1454"/>
                  </a:lnTo>
                  <a:lnTo>
                    <a:pt x="1403" y="1467"/>
                  </a:lnTo>
                  <a:lnTo>
                    <a:pt x="1443" y="1480"/>
                  </a:lnTo>
                  <a:lnTo>
                    <a:pt x="1483" y="1492"/>
                  </a:lnTo>
                  <a:lnTo>
                    <a:pt x="1524" y="1504"/>
                  </a:lnTo>
                  <a:lnTo>
                    <a:pt x="1565" y="1514"/>
                  </a:lnTo>
                  <a:lnTo>
                    <a:pt x="1606" y="1524"/>
                  </a:lnTo>
                  <a:lnTo>
                    <a:pt x="1647" y="1532"/>
                  </a:lnTo>
                  <a:lnTo>
                    <a:pt x="1689" y="1541"/>
                  </a:lnTo>
                  <a:lnTo>
                    <a:pt x="1730" y="1548"/>
                  </a:lnTo>
                  <a:lnTo>
                    <a:pt x="1772" y="1555"/>
                  </a:lnTo>
                  <a:lnTo>
                    <a:pt x="1814" y="1561"/>
                  </a:lnTo>
                  <a:lnTo>
                    <a:pt x="1856" y="1565"/>
                  </a:lnTo>
                  <a:lnTo>
                    <a:pt x="1898" y="1570"/>
                  </a:lnTo>
                  <a:lnTo>
                    <a:pt x="1940" y="1573"/>
                  </a:lnTo>
                  <a:lnTo>
                    <a:pt x="1982" y="1575"/>
                  </a:lnTo>
                  <a:lnTo>
                    <a:pt x="2024" y="1577"/>
                  </a:lnTo>
                  <a:lnTo>
                    <a:pt x="2066" y="1578"/>
                  </a:lnTo>
                  <a:lnTo>
                    <a:pt x="2109" y="1578"/>
                  </a:lnTo>
                  <a:lnTo>
                    <a:pt x="2151" y="1577"/>
                  </a:lnTo>
                  <a:lnTo>
                    <a:pt x="2193" y="1575"/>
                  </a:lnTo>
                  <a:lnTo>
                    <a:pt x="2235" y="1573"/>
                  </a:lnTo>
                  <a:lnTo>
                    <a:pt x="2278" y="1570"/>
                  </a:lnTo>
                  <a:lnTo>
                    <a:pt x="2319" y="1565"/>
                  </a:lnTo>
                  <a:lnTo>
                    <a:pt x="2361" y="1561"/>
                  </a:lnTo>
                  <a:lnTo>
                    <a:pt x="2403" y="1555"/>
                  </a:lnTo>
                  <a:lnTo>
                    <a:pt x="2445" y="1548"/>
                  </a:lnTo>
                  <a:lnTo>
                    <a:pt x="2487" y="1541"/>
                  </a:lnTo>
                  <a:lnTo>
                    <a:pt x="2528" y="1532"/>
                  </a:lnTo>
                  <a:lnTo>
                    <a:pt x="2568" y="1524"/>
                  </a:lnTo>
                  <a:lnTo>
                    <a:pt x="2610" y="1514"/>
                  </a:lnTo>
                  <a:lnTo>
                    <a:pt x="2650" y="1504"/>
                  </a:lnTo>
                  <a:lnTo>
                    <a:pt x="2692" y="1492"/>
                  </a:lnTo>
                  <a:lnTo>
                    <a:pt x="2732" y="1480"/>
                  </a:lnTo>
                  <a:lnTo>
                    <a:pt x="2772" y="1467"/>
                  </a:lnTo>
                  <a:lnTo>
                    <a:pt x="2812" y="1454"/>
                  </a:lnTo>
                  <a:lnTo>
                    <a:pt x="2852" y="1439"/>
                  </a:lnTo>
                  <a:lnTo>
                    <a:pt x="2891" y="1424"/>
                  </a:lnTo>
                  <a:lnTo>
                    <a:pt x="2931" y="1408"/>
                  </a:lnTo>
                  <a:lnTo>
                    <a:pt x="2969" y="1391"/>
                  </a:lnTo>
                  <a:lnTo>
                    <a:pt x="3007" y="1374"/>
                  </a:lnTo>
                  <a:lnTo>
                    <a:pt x="3046" y="1355"/>
                  </a:lnTo>
                  <a:lnTo>
                    <a:pt x="3083" y="1337"/>
                  </a:lnTo>
                  <a:lnTo>
                    <a:pt x="3120" y="1316"/>
                  </a:lnTo>
                  <a:lnTo>
                    <a:pt x="3157" y="1296"/>
                  </a:lnTo>
                  <a:lnTo>
                    <a:pt x="3194" y="1275"/>
                  </a:lnTo>
                  <a:lnTo>
                    <a:pt x="3230" y="1252"/>
                  </a:lnTo>
                  <a:lnTo>
                    <a:pt x="3266" y="1230"/>
                  </a:lnTo>
                  <a:lnTo>
                    <a:pt x="3301" y="1207"/>
                  </a:lnTo>
                  <a:lnTo>
                    <a:pt x="3336" y="1183"/>
                  </a:lnTo>
                  <a:lnTo>
                    <a:pt x="3370" y="1159"/>
                  </a:lnTo>
                  <a:lnTo>
                    <a:pt x="3404" y="1133"/>
                  </a:lnTo>
                  <a:lnTo>
                    <a:pt x="3437" y="1107"/>
                  </a:lnTo>
                  <a:lnTo>
                    <a:pt x="3470" y="1080"/>
                  </a:lnTo>
                  <a:lnTo>
                    <a:pt x="3502" y="1053"/>
                  </a:lnTo>
                  <a:lnTo>
                    <a:pt x="3534" y="1026"/>
                  </a:lnTo>
                  <a:lnTo>
                    <a:pt x="3565" y="997"/>
                  </a:lnTo>
                  <a:lnTo>
                    <a:pt x="3596" y="968"/>
                  </a:lnTo>
                  <a:lnTo>
                    <a:pt x="3626" y="938"/>
                  </a:lnTo>
                  <a:lnTo>
                    <a:pt x="3656" y="907"/>
                  </a:lnTo>
                  <a:lnTo>
                    <a:pt x="3684" y="878"/>
                  </a:lnTo>
                  <a:lnTo>
                    <a:pt x="3713" y="846"/>
                  </a:lnTo>
                  <a:lnTo>
                    <a:pt x="3741" y="814"/>
                  </a:lnTo>
                  <a:lnTo>
                    <a:pt x="3767" y="782"/>
                  </a:lnTo>
                  <a:lnTo>
                    <a:pt x="3794" y="749"/>
                  </a:lnTo>
                  <a:lnTo>
                    <a:pt x="3820" y="715"/>
                  </a:lnTo>
                  <a:lnTo>
                    <a:pt x="3845" y="681"/>
                  </a:lnTo>
                  <a:lnTo>
                    <a:pt x="3870" y="647"/>
                  </a:lnTo>
                  <a:lnTo>
                    <a:pt x="3893" y="611"/>
                  </a:lnTo>
                  <a:lnTo>
                    <a:pt x="3917" y="576"/>
                  </a:lnTo>
                  <a:lnTo>
                    <a:pt x="3939" y="540"/>
                  </a:lnTo>
                  <a:lnTo>
                    <a:pt x="3960" y="504"/>
                  </a:lnTo>
                  <a:lnTo>
                    <a:pt x="3982" y="468"/>
                  </a:lnTo>
                  <a:lnTo>
                    <a:pt x="4002" y="430"/>
                  </a:lnTo>
                  <a:lnTo>
                    <a:pt x="4021" y="393"/>
                  </a:lnTo>
                  <a:lnTo>
                    <a:pt x="4040" y="355"/>
                  </a:lnTo>
                  <a:lnTo>
                    <a:pt x="4058" y="318"/>
                  </a:lnTo>
                  <a:lnTo>
                    <a:pt x="4075" y="278"/>
                  </a:lnTo>
                  <a:lnTo>
                    <a:pt x="4092" y="240"/>
                  </a:lnTo>
                  <a:lnTo>
                    <a:pt x="4107" y="201"/>
                  </a:lnTo>
                  <a:lnTo>
                    <a:pt x="4123" y="161"/>
                  </a:lnTo>
                  <a:lnTo>
                    <a:pt x="4137" y="122"/>
                  </a:lnTo>
                  <a:lnTo>
                    <a:pt x="4151" y="81"/>
                  </a:lnTo>
                  <a:lnTo>
                    <a:pt x="4164" y="41"/>
                  </a:lnTo>
                  <a:lnTo>
                    <a:pt x="41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5" name="Line 8"/>
            <p:cNvSpPr>
              <a:spLocks noChangeShapeType="1"/>
            </p:cNvSpPr>
            <p:nvPr/>
          </p:nvSpPr>
          <p:spPr bwMode="auto">
            <a:xfrm>
              <a:off x="249" y="1156"/>
              <a:ext cx="3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6" name="Line 9"/>
            <p:cNvSpPr>
              <a:spLocks noChangeShapeType="1"/>
            </p:cNvSpPr>
            <p:nvPr/>
          </p:nvSpPr>
          <p:spPr bwMode="auto">
            <a:xfrm>
              <a:off x="636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7" name="Line 10"/>
            <p:cNvSpPr>
              <a:spLocks noChangeShapeType="1"/>
            </p:cNvSpPr>
            <p:nvPr/>
          </p:nvSpPr>
          <p:spPr bwMode="auto">
            <a:xfrm>
              <a:off x="706" y="1156"/>
              <a:ext cx="3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8" name="Line 11"/>
            <p:cNvSpPr>
              <a:spLocks noChangeShapeType="1"/>
            </p:cNvSpPr>
            <p:nvPr/>
          </p:nvSpPr>
          <p:spPr bwMode="auto">
            <a:xfrm>
              <a:off x="1066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79" name="Line 12"/>
            <p:cNvSpPr>
              <a:spLocks noChangeShapeType="1"/>
            </p:cNvSpPr>
            <p:nvPr/>
          </p:nvSpPr>
          <p:spPr bwMode="auto">
            <a:xfrm>
              <a:off x="1139" y="1156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0" name="Line 13"/>
            <p:cNvSpPr>
              <a:spLocks noChangeShapeType="1"/>
            </p:cNvSpPr>
            <p:nvPr/>
          </p:nvSpPr>
          <p:spPr bwMode="auto">
            <a:xfrm>
              <a:off x="1499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1" name="Line 14"/>
            <p:cNvSpPr>
              <a:spLocks noChangeShapeType="1"/>
            </p:cNvSpPr>
            <p:nvPr/>
          </p:nvSpPr>
          <p:spPr bwMode="auto">
            <a:xfrm>
              <a:off x="1572" y="1156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2" name="Line 15"/>
            <p:cNvSpPr>
              <a:spLocks noChangeShapeType="1"/>
            </p:cNvSpPr>
            <p:nvPr/>
          </p:nvSpPr>
          <p:spPr bwMode="auto">
            <a:xfrm>
              <a:off x="1933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3" name="Line 16"/>
            <p:cNvSpPr>
              <a:spLocks noChangeShapeType="1"/>
            </p:cNvSpPr>
            <p:nvPr/>
          </p:nvSpPr>
          <p:spPr bwMode="auto">
            <a:xfrm>
              <a:off x="2006" y="1156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4" name="Line 17"/>
            <p:cNvSpPr>
              <a:spLocks noChangeShapeType="1"/>
            </p:cNvSpPr>
            <p:nvPr/>
          </p:nvSpPr>
          <p:spPr bwMode="auto">
            <a:xfrm>
              <a:off x="1278" y="159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5" name="Line 18"/>
            <p:cNvSpPr>
              <a:spLocks noChangeShapeType="1"/>
            </p:cNvSpPr>
            <p:nvPr/>
          </p:nvSpPr>
          <p:spPr bwMode="auto">
            <a:xfrm>
              <a:off x="1278" y="438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6" name="Line 19"/>
            <p:cNvSpPr>
              <a:spLocks noChangeShapeType="1"/>
            </p:cNvSpPr>
            <p:nvPr/>
          </p:nvSpPr>
          <p:spPr bwMode="auto">
            <a:xfrm>
              <a:off x="1278" y="511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7" name="Line 20"/>
            <p:cNvSpPr>
              <a:spLocks noChangeShapeType="1"/>
            </p:cNvSpPr>
            <p:nvPr/>
          </p:nvSpPr>
          <p:spPr bwMode="auto">
            <a:xfrm>
              <a:off x="1278" y="871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8" name="Line 21"/>
            <p:cNvSpPr>
              <a:spLocks noChangeShapeType="1"/>
            </p:cNvSpPr>
            <p:nvPr/>
          </p:nvSpPr>
          <p:spPr bwMode="auto">
            <a:xfrm>
              <a:off x="1278" y="944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89" name="Line 22"/>
            <p:cNvSpPr>
              <a:spLocks noChangeShapeType="1"/>
            </p:cNvSpPr>
            <p:nvPr/>
          </p:nvSpPr>
          <p:spPr bwMode="auto">
            <a:xfrm>
              <a:off x="1278" y="130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0" name="Line 23"/>
            <p:cNvSpPr>
              <a:spLocks noChangeShapeType="1"/>
            </p:cNvSpPr>
            <p:nvPr/>
          </p:nvSpPr>
          <p:spPr bwMode="auto">
            <a:xfrm>
              <a:off x="1278" y="1377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1" name="Freeform 24"/>
            <p:cNvSpPr>
              <a:spLocks/>
            </p:cNvSpPr>
            <p:nvPr/>
          </p:nvSpPr>
          <p:spPr bwMode="auto">
            <a:xfrm>
              <a:off x="377" y="741"/>
              <a:ext cx="317" cy="1102"/>
            </a:xfrm>
            <a:custGeom>
              <a:avLst/>
              <a:gdLst>
                <a:gd name="T0" fmla="*/ 7 w 763"/>
                <a:gd name="T1" fmla="*/ 1 h 2648"/>
                <a:gd name="T2" fmla="*/ 6 w 763"/>
                <a:gd name="T3" fmla="*/ 3 h 2648"/>
                <a:gd name="T4" fmla="*/ 5 w 763"/>
                <a:gd name="T5" fmla="*/ 5 h 2648"/>
                <a:gd name="T6" fmla="*/ 4 w 763"/>
                <a:gd name="T7" fmla="*/ 7 h 2648"/>
                <a:gd name="T8" fmla="*/ 3 w 763"/>
                <a:gd name="T9" fmla="*/ 9 h 2648"/>
                <a:gd name="T10" fmla="*/ 3 w 763"/>
                <a:gd name="T11" fmla="*/ 11 h 2648"/>
                <a:gd name="T12" fmla="*/ 2 w 763"/>
                <a:gd name="T13" fmla="*/ 13 h 2648"/>
                <a:gd name="T14" fmla="*/ 2 w 763"/>
                <a:gd name="T15" fmla="*/ 15 h 2648"/>
                <a:gd name="T16" fmla="*/ 1 w 763"/>
                <a:gd name="T17" fmla="*/ 17 h 2648"/>
                <a:gd name="T18" fmla="*/ 1 w 763"/>
                <a:gd name="T19" fmla="*/ 20 h 2648"/>
                <a:gd name="T20" fmla="*/ 0 w 763"/>
                <a:gd name="T21" fmla="*/ 22 h 2648"/>
                <a:gd name="T22" fmla="*/ 0 w 763"/>
                <a:gd name="T23" fmla="*/ 24 h 2648"/>
                <a:gd name="T24" fmla="*/ 0 w 763"/>
                <a:gd name="T25" fmla="*/ 26 h 2648"/>
                <a:gd name="T26" fmla="*/ 0 w 763"/>
                <a:gd name="T27" fmla="*/ 28 h 2648"/>
                <a:gd name="T28" fmla="*/ 0 w 763"/>
                <a:gd name="T29" fmla="*/ 30 h 2648"/>
                <a:gd name="T30" fmla="*/ 0 w 763"/>
                <a:gd name="T31" fmla="*/ 33 h 2648"/>
                <a:gd name="T32" fmla="*/ 0 w 763"/>
                <a:gd name="T33" fmla="*/ 35 h 2648"/>
                <a:gd name="T34" fmla="*/ 0 w 763"/>
                <a:gd name="T35" fmla="*/ 37 h 2648"/>
                <a:gd name="T36" fmla="*/ 1 w 763"/>
                <a:gd name="T37" fmla="*/ 39 h 2648"/>
                <a:gd name="T38" fmla="*/ 1 w 763"/>
                <a:gd name="T39" fmla="*/ 41 h 2648"/>
                <a:gd name="T40" fmla="*/ 1 w 763"/>
                <a:gd name="T41" fmla="*/ 43 h 2648"/>
                <a:gd name="T42" fmla="*/ 2 w 763"/>
                <a:gd name="T43" fmla="*/ 45 h 2648"/>
                <a:gd name="T44" fmla="*/ 2 w 763"/>
                <a:gd name="T45" fmla="*/ 48 h 2648"/>
                <a:gd name="T46" fmla="*/ 3 w 763"/>
                <a:gd name="T47" fmla="*/ 50 h 2648"/>
                <a:gd name="T48" fmla="*/ 4 w 763"/>
                <a:gd name="T49" fmla="*/ 52 h 2648"/>
                <a:gd name="T50" fmla="*/ 5 w 763"/>
                <a:gd name="T51" fmla="*/ 54 h 2648"/>
                <a:gd name="T52" fmla="*/ 5 w 763"/>
                <a:gd name="T53" fmla="*/ 56 h 2648"/>
                <a:gd name="T54" fmla="*/ 6 w 763"/>
                <a:gd name="T55" fmla="*/ 58 h 2648"/>
                <a:gd name="T56" fmla="*/ 7 w 763"/>
                <a:gd name="T57" fmla="*/ 60 h 2648"/>
                <a:gd name="T58" fmla="*/ 8 w 763"/>
                <a:gd name="T59" fmla="*/ 62 h 2648"/>
                <a:gd name="T60" fmla="*/ 10 w 763"/>
                <a:gd name="T61" fmla="*/ 64 h 2648"/>
                <a:gd name="T62" fmla="*/ 10 w 763"/>
                <a:gd name="T63" fmla="*/ 65 h 2648"/>
                <a:gd name="T64" fmla="*/ 12 w 763"/>
                <a:gd name="T65" fmla="*/ 67 h 2648"/>
                <a:gd name="T66" fmla="*/ 13 w 763"/>
                <a:gd name="T67" fmla="*/ 69 h 2648"/>
                <a:gd name="T68" fmla="*/ 15 w 763"/>
                <a:gd name="T69" fmla="*/ 71 h 2648"/>
                <a:gd name="T70" fmla="*/ 16 w 763"/>
                <a:gd name="T71" fmla="*/ 72 h 2648"/>
                <a:gd name="T72" fmla="*/ 17 w 763"/>
                <a:gd name="T73" fmla="*/ 74 h 2648"/>
                <a:gd name="T74" fmla="*/ 19 w 763"/>
                <a:gd name="T75" fmla="*/ 76 h 2648"/>
                <a:gd name="T76" fmla="*/ 20 w 763"/>
                <a:gd name="T77" fmla="*/ 77 h 2648"/>
                <a:gd name="T78" fmla="*/ 22 w 763"/>
                <a:gd name="T79" fmla="*/ 79 h 26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3" h="2648">
                  <a:moveTo>
                    <a:pt x="242" y="0"/>
                  </a:moveTo>
                  <a:lnTo>
                    <a:pt x="225" y="33"/>
                  </a:lnTo>
                  <a:lnTo>
                    <a:pt x="210" y="66"/>
                  </a:lnTo>
                  <a:lnTo>
                    <a:pt x="194" y="99"/>
                  </a:lnTo>
                  <a:lnTo>
                    <a:pt x="179" y="132"/>
                  </a:lnTo>
                  <a:lnTo>
                    <a:pt x="165" y="165"/>
                  </a:lnTo>
                  <a:lnTo>
                    <a:pt x="152" y="199"/>
                  </a:lnTo>
                  <a:lnTo>
                    <a:pt x="139" y="233"/>
                  </a:lnTo>
                  <a:lnTo>
                    <a:pt x="126" y="267"/>
                  </a:lnTo>
                  <a:lnTo>
                    <a:pt x="114" y="301"/>
                  </a:lnTo>
                  <a:lnTo>
                    <a:pt x="103" y="336"/>
                  </a:lnTo>
                  <a:lnTo>
                    <a:pt x="92" y="371"/>
                  </a:lnTo>
                  <a:lnTo>
                    <a:pt x="82" y="405"/>
                  </a:lnTo>
                  <a:lnTo>
                    <a:pt x="73" y="441"/>
                  </a:lnTo>
                  <a:lnTo>
                    <a:pt x="63" y="477"/>
                  </a:lnTo>
                  <a:lnTo>
                    <a:pt x="56" y="512"/>
                  </a:lnTo>
                  <a:lnTo>
                    <a:pt x="47" y="547"/>
                  </a:lnTo>
                  <a:lnTo>
                    <a:pt x="40" y="583"/>
                  </a:lnTo>
                  <a:lnTo>
                    <a:pt x="33" y="618"/>
                  </a:lnTo>
                  <a:lnTo>
                    <a:pt x="28" y="655"/>
                  </a:lnTo>
                  <a:lnTo>
                    <a:pt x="23" y="691"/>
                  </a:lnTo>
                  <a:lnTo>
                    <a:pt x="17" y="727"/>
                  </a:lnTo>
                  <a:lnTo>
                    <a:pt x="13" y="763"/>
                  </a:lnTo>
                  <a:lnTo>
                    <a:pt x="10" y="799"/>
                  </a:lnTo>
                  <a:lnTo>
                    <a:pt x="7" y="836"/>
                  </a:lnTo>
                  <a:lnTo>
                    <a:pt x="5" y="872"/>
                  </a:lnTo>
                  <a:lnTo>
                    <a:pt x="2" y="908"/>
                  </a:lnTo>
                  <a:lnTo>
                    <a:pt x="1" y="944"/>
                  </a:lnTo>
                  <a:lnTo>
                    <a:pt x="0" y="980"/>
                  </a:lnTo>
                  <a:lnTo>
                    <a:pt x="1" y="1017"/>
                  </a:lnTo>
                  <a:lnTo>
                    <a:pt x="1" y="1054"/>
                  </a:lnTo>
                  <a:lnTo>
                    <a:pt x="2" y="1090"/>
                  </a:lnTo>
                  <a:lnTo>
                    <a:pt x="5" y="1126"/>
                  </a:lnTo>
                  <a:lnTo>
                    <a:pt x="8" y="1162"/>
                  </a:lnTo>
                  <a:lnTo>
                    <a:pt x="10" y="1199"/>
                  </a:lnTo>
                  <a:lnTo>
                    <a:pt x="14" y="1235"/>
                  </a:lnTo>
                  <a:lnTo>
                    <a:pt x="18" y="1271"/>
                  </a:lnTo>
                  <a:lnTo>
                    <a:pt x="24" y="1307"/>
                  </a:lnTo>
                  <a:lnTo>
                    <a:pt x="29" y="1343"/>
                  </a:lnTo>
                  <a:lnTo>
                    <a:pt x="35" y="1379"/>
                  </a:lnTo>
                  <a:lnTo>
                    <a:pt x="42" y="1415"/>
                  </a:lnTo>
                  <a:lnTo>
                    <a:pt x="49" y="1450"/>
                  </a:lnTo>
                  <a:lnTo>
                    <a:pt x="57" y="1486"/>
                  </a:lnTo>
                  <a:lnTo>
                    <a:pt x="65" y="1521"/>
                  </a:lnTo>
                  <a:lnTo>
                    <a:pt x="75" y="1556"/>
                  </a:lnTo>
                  <a:lnTo>
                    <a:pt x="84" y="1591"/>
                  </a:lnTo>
                  <a:lnTo>
                    <a:pt x="94" y="1627"/>
                  </a:lnTo>
                  <a:lnTo>
                    <a:pt x="106" y="1661"/>
                  </a:lnTo>
                  <a:lnTo>
                    <a:pt x="116" y="1696"/>
                  </a:lnTo>
                  <a:lnTo>
                    <a:pt x="129" y="1730"/>
                  </a:lnTo>
                  <a:lnTo>
                    <a:pt x="142" y="1764"/>
                  </a:lnTo>
                  <a:lnTo>
                    <a:pt x="155" y="1798"/>
                  </a:lnTo>
                  <a:lnTo>
                    <a:pt x="169" y="1832"/>
                  </a:lnTo>
                  <a:lnTo>
                    <a:pt x="182" y="1865"/>
                  </a:lnTo>
                  <a:lnTo>
                    <a:pt x="197" y="1898"/>
                  </a:lnTo>
                  <a:lnTo>
                    <a:pt x="213" y="1931"/>
                  </a:lnTo>
                  <a:lnTo>
                    <a:pt x="229" y="1964"/>
                  </a:lnTo>
                  <a:lnTo>
                    <a:pt x="245" y="1996"/>
                  </a:lnTo>
                  <a:lnTo>
                    <a:pt x="262" y="2029"/>
                  </a:lnTo>
                  <a:lnTo>
                    <a:pt x="280" y="2061"/>
                  </a:lnTo>
                  <a:lnTo>
                    <a:pt x="298" y="2092"/>
                  </a:lnTo>
                  <a:lnTo>
                    <a:pt x="317" y="2124"/>
                  </a:lnTo>
                  <a:lnTo>
                    <a:pt x="336" y="2155"/>
                  </a:lnTo>
                  <a:lnTo>
                    <a:pt x="356" y="2185"/>
                  </a:lnTo>
                  <a:lnTo>
                    <a:pt x="376" y="2215"/>
                  </a:lnTo>
                  <a:lnTo>
                    <a:pt x="396" y="2245"/>
                  </a:lnTo>
                  <a:lnTo>
                    <a:pt x="418" y="2275"/>
                  </a:lnTo>
                  <a:lnTo>
                    <a:pt x="439" y="2304"/>
                  </a:lnTo>
                  <a:lnTo>
                    <a:pt x="461" y="2333"/>
                  </a:lnTo>
                  <a:lnTo>
                    <a:pt x="484" y="2361"/>
                  </a:lnTo>
                  <a:lnTo>
                    <a:pt x="507" y="2389"/>
                  </a:lnTo>
                  <a:lnTo>
                    <a:pt x="531" y="2417"/>
                  </a:lnTo>
                  <a:lnTo>
                    <a:pt x="555" y="2444"/>
                  </a:lnTo>
                  <a:lnTo>
                    <a:pt x="580" y="2471"/>
                  </a:lnTo>
                  <a:lnTo>
                    <a:pt x="604" y="2498"/>
                  </a:lnTo>
                  <a:lnTo>
                    <a:pt x="630" y="2524"/>
                  </a:lnTo>
                  <a:lnTo>
                    <a:pt x="655" y="2550"/>
                  </a:lnTo>
                  <a:lnTo>
                    <a:pt x="682" y="2574"/>
                  </a:lnTo>
                  <a:lnTo>
                    <a:pt x="708" y="2600"/>
                  </a:lnTo>
                  <a:lnTo>
                    <a:pt x="735" y="2623"/>
                  </a:lnTo>
                  <a:lnTo>
                    <a:pt x="763" y="26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2" name="Line 25"/>
            <p:cNvSpPr>
              <a:spLocks noChangeShapeType="1"/>
            </p:cNvSpPr>
            <p:nvPr/>
          </p:nvSpPr>
          <p:spPr bwMode="auto">
            <a:xfrm>
              <a:off x="249" y="3177"/>
              <a:ext cx="3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3" name="Line 26"/>
            <p:cNvSpPr>
              <a:spLocks noChangeShapeType="1"/>
            </p:cNvSpPr>
            <p:nvPr/>
          </p:nvSpPr>
          <p:spPr bwMode="auto">
            <a:xfrm>
              <a:off x="636" y="317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4" name="Line 27"/>
            <p:cNvSpPr>
              <a:spLocks noChangeShapeType="1"/>
            </p:cNvSpPr>
            <p:nvPr/>
          </p:nvSpPr>
          <p:spPr bwMode="auto">
            <a:xfrm>
              <a:off x="706" y="3177"/>
              <a:ext cx="3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5" name="Line 28"/>
            <p:cNvSpPr>
              <a:spLocks noChangeShapeType="1"/>
            </p:cNvSpPr>
            <p:nvPr/>
          </p:nvSpPr>
          <p:spPr bwMode="auto">
            <a:xfrm>
              <a:off x="1066" y="317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6" name="Line 29"/>
            <p:cNvSpPr>
              <a:spLocks noChangeShapeType="1"/>
            </p:cNvSpPr>
            <p:nvPr/>
          </p:nvSpPr>
          <p:spPr bwMode="auto">
            <a:xfrm>
              <a:off x="1139" y="3177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7" name="Line 30"/>
            <p:cNvSpPr>
              <a:spLocks noChangeShapeType="1"/>
            </p:cNvSpPr>
            <p:nvPr/>
          </p:nvSpPr>
          <p:spPr bwMode="auto">
            <a:xfrm>
              <a:off x="1499" y="317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8" name="Line 31"/>
            <p:cNvSpPr>
              <a:spLocks noChangeShapeType="1"/>
            </p:cNvSpPr>
            <p:nvPr/>
          </p:nvSpPr>
          <p:spPr bwMode="auto">
            <a:xfrm>
              <a:off x="1572" y="3177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99" name="Line 32"/>
            <p:cNvSpPr>
              <a:spLocks noChangeShapeType="1"/>
            </p:cNvSpPr>
            <p:nvPr/>
          </p:nvSpPr>
          <p:spPr bwMode="auto">
            <a:xfrm>
              <a:off x="1933" y="3177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0" name="Line 33"/>
            <p:cNvSpPr>
              <a:spLocks noChangeShapeType="1"/>
            </p:cNvSpPr>
            <p:nvPr/>
          </p:nvSpPr>
          <p:spPr bwMode="auto">
            <a:xfrm>
              <a:off x="2006" y="3177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1" name="Line 34"/>
            <p:cNvSpPr>
              <a:spLocks noChangeShapeType="1"/>
            </p:cNvSpPr>
            <p:nvPr/>
          </p:nvSpPr>
          <p:spPr bwMode="auto">
            <a:xfrm>
              <a:off x="1278" y="2180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2" name="Line 35"/>
            <p:cNvSpPr>
              <a:spLocks noChangeShapeType="1"/>
            </p:cNvSpPr>
            <p:nvPr/>
          </p:nvSpPr>
          <p:spPr bwMode="auto">
            <a:xfrm>
              <a:off x="1278" y="2526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3" name="Line 36"/>
            <p:cNvSpPr>
              <a:spLocks noChangeShapeType="1"/>
            </p:cNvSpPr>
            <p:nvPr/>
          </p:nvSpPr>
          <p:spPr bwMode="auto">
            <a:xfrm>
              <a:off x="1278" y="2599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4" name="Line 37"/>
            <p:cNvSpPr>
              <a:spLocks noChangeShapeType="1"/>
            </p:cNvSpPr>
            <p:nvPr/>
          </p:nvSpPr>
          <p:spPr bwMode="auto">
            <a:xfrm>
              <a:off x="1278" y="2959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5" name="Line 38"/>
            <p:cNvSpPr>
              <a:spLocks noChangeShapeType="1"/>
            </p:cNvSpPr>
            <p:nvPr/>
          </p:nvSpPr>
          <p:spPr bwMode="auto">
            <a:xfrm>
              <a:off x="1278" y="3032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6" name="Line 39"/>
            <p:cNvSpPr>
              <a:spLocks noChangeShapeType="1"/>
            </p:cNvSpPr>
            <p:nvPr/>
          </p:nvSpPr>
          <p:spPr bwMode="auto">
            <a:xfrm>
              <a:off x="1278" y="3393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7" name="Line 40"/>
            <p:cNvSpPr>
              <a:spLocks noChangeShapeType="1"/>
            </p:cNvSpPr>
            <p:nvPr/>
          </p:nvSpPr>
          <p:spPr bwMode="auto">
            <a:xfrm>
              <a:off x="1278" y="3465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8" name="Line 41"/>
            <p:cNvSpPr>
              <a:spLocks noChangeShapeType="1"/>
            </p:cNvSpPr>
            <p:nvPr/>
          </p:nvSpPr>
          <p:spPr bwMode="auto">
            <a:xfrm>
              <a:off x="1278" y="3826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09" name="Line 42"/>
            <p:cNvSpPr>
              <a:spLocks noChangeShapeType="1"/>
            </p:cNvSpPr>
            <p:nvPr/>
          </p:nvSpPr>
          <p:spPr bwMode="auto">
            <a:xfrm>
              <a:off x="1278" y="3896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0" name="Freeform 43"/>
            <p:cNvSpPr>
              <a:spLocks/>
            </p:cNvSpPr>
            <p:nvPr/>
          </p:nvSpPr>
          <p:spPr bwMode="auto">
            <a:xfrm>
              <a:off x="377" y="2276"/>
              <a:ext cx="1803" cy="1806"/>
            </a:xfrm>
            <a:custGeom>
              <a:avLst/>
              <a:gdLst>
                <a:gd name="T0" fmla="*/ 129 w 4342"/>
                <a:gd name="T1" fmla="*/ 59 h 4344"/>
                <a:gd name="T2" fmla="*/ 128 w 4342"/>
                <a:gd name="T3" fmla="*/ 52 h 4344"/>
                <a:gd name="T4" fmla="*/ 126 w 4342"/>
                <a:gd name="T5" fmla="*/ 44 h 4344"/>
                <a:gd name="T6" fmla="*/ 123 w 4342"/>
                <a:gd name="T7" fmla="*/ 37 h 4344"/>
                <a:gd name="T8" fmla="*/ 120 w 4342"/>
                <a:gd name="T9" fmla="*/ 31 h 4344"/>
                <a:gd name="T10" fmla="*/ 115 w 4342"/>
                <a:gd name="T11" fmla="*/ 25 h 4344"/>
                <a:gd name="T12" fmla="*/ 110 w 4342"/>
                <a:gd name="T13" fmla="*/ 19 h 4344"/>
                <a:gd name="T14" fmla="*/ 105 w 4342"/>
                <a:gd name="T15" fmla="*/ 14 h 4344"/>
                <a:gd name="T16" fmla="*/ 98 w 4342"/>
                <a:gd name="T17" fmla="*/ 10 h 4344"/>
                <a:gd name="T18" fmla="*/ 92 w 4342"/>
                <a:gd name="T19" fmla="*/ 6 h 4344"/>
                <a:gd name="T20" fmla="*/ 85 w 4342"/>
                <a:gd name="T21" fmla="*/ 3 h 4344"/>
                <a:gd name="T22" fmla="*/ 78 w 4342"/>
                <a:gd name="T23" fmla="*/ 1 h 4344"/>
                <a:gd name="T24" fmla="*/ 70 w 4342"/>
                <a:gd name="T25" fmla="*/ 0 h 4344"/>
                <a:gd name="T26" fmla="*/ 63 w 4342"/>
                <a:gd name="T27" fmla="*/ 0 h 4344"/>
                <a:gd name="T28" fmla="*/ 55 w 4342"/>
                <a:gd name="T29" fmla="*/ 1 h 4344"/>
                <a:gd name="T30" fmla="*/ 48 w 4342"/>
                <a:gd name="T31" fmla="*/ 2 h 4344"/>
                <a:gd name="T32" fmla="*/ 41 w 4342"/>
                <a:gd name="T33" fmla="*/ 5 h 4344"/>
                <a:gd name="T34" fmla="*/ 34 w 4342"/>
                <a:gd name="T35" fmla="*/ 8 h 4344"/>
                <a:gd name="T36" fmla="*/ 27 w 4342"/>
                <a:gd name="T37" fmla="*/ 12 h 4344"/>
                <a:gd name="T38" fmla="*/ 22 w 4342"/>
                <a:gd name="T39" fmla="*/ 16 h 4344"/>
                <a:gd name="T40" fmla="*/ 16 w 4342"/>
                <a:gd name="T41" fmla="*/ 22 h 4344"/>
                <a:gd name="T42" fmla="*/ 12 w 4342"/>
                <a:gd name="T43" fmla="*/ 28 h 4344"/>
                <a:gd name="T44" fmla="*/ 8 w 4342"/>
                <a:gd name="T45" fmla="*/ 34 h 4344"/>
                <a:gd name="T46" fmla="*/ 5 w 4342"/>
                <a:gd name="T47" fmla="*/ 41 h 4344"/>
                <a:gd name="T48" fmla="*/ 2 w 4342"/>
                <a:gd name="T49" fmla="*/ 48 h 4344"/>
                <a:gd name="T50" fmla="*/ 1 w 4342"/>
                <a:gd name="T51" fmla="*/ 55 h 4344"/>
                <a:gd name="T52" fmla="*/ 0 w 4342"/>
                <a:gd name="T53" fmla="*/ 63 h 4344"/>
                <a:gd name="T54" fmla="*/ 0 w 4342"/>
                <a:gd name="T55" fmla="*/ 71 h 4344"/>
                <a:gd name="T56" fmla="*/ 1 w 4342"/>
                <a:gd name="T57" fmla="*/ 78 h 4344"/>
                <a:gd name="T58" fmla="*/ 3 w 4342"/>
                <a:gd name="T59" fmla="*/ 85 h 4344"/>
                <a:gd name="T60" fmla="*/ 6 w 4342"/>
                <a:gd name="T61" fmla="*/ 92 h 4344"/>
                <a:gd name="T62" fmla="*/ 10 w 4342"/>
                <a:gd name="T63" fmla="*/ 99 h 4344"/>
                <a:gd name="T64" fmla="*/ 14 w 4342"/>
                <a:gd name="T65" fmla="*/ 105 h 4344"/>
                <a:gd name="T66" fmla="*/ 19 w 4342"/>
                <a:gd name="T67" fmla="*/ 111 h 4344"/>
                <a:gd name="T68" fmla="*/ 24 w 4342"/>
                <a:gd name="T69" fmla="*/ 116 h 4344"/>
                <a:gd name="T70" fmla="*/ 31 w 4342"/>
                <a:gd name="T71" fmla="*/ 120 h 4344"/>
                <a:gd name="T72" fmla="*/ 37 w 4342"/>
                <a:gd name="T73" fmla="*/ 124 h 4344"/>
                <a:gd name="T74" fmla="*/ 44 w 4342"/>
                <a:gd name="T75" fmla="*/ 126 h 4344"/>
                <a:gd name="T76" fmla="*/ 51 w 4342"/>
                <a:gd name="T77" fmla="*/ 128 h 4344"/>
                <a:gd name="T78" fmla="*/ 59 w 4342"/>
                <a:gd name="T79" fmla="*/ 130 h 4344"/>
                <a:gd name="T80" fmla="*/ 66 w 4342"/>
                <a:gd name="T81" fmla="*/ 130 h 4344"/>
                <a:gd name="T82" fmla="*/ 74 w 4342"/>
                <a:gd name="T83" fmla="*/ 129 h 4344"/>
                <a:gd name="T84" fmla="*/ 81 w 4342"/>
                <a:gd name="T85" fmla="*/ 128 h 4344"/>
                <a:gd name="T86" fmla="*/ 88 w 4342"/>
                <a:gd name="T87" fmla="*/ 125 h 4344"/>
                <a:gd name="T88" fmla="*/ 95 w 4342"/>
                <a:gd name="T89" fmla="*/ 122 h 4344"/>
                <a:gd name="T90" fmla="*/ 102 w 4342"/>
                <a:gd name="T91" fmla="*/ 118 h 4344"/>
                <a:gd name="T92" fmla="*/ 108 w 4342"/>
                <a:gd name="T93" fmla="*/ 113 h 4344"/>
                <a:gd name="T94" fmla="*/ 113 w 4342"/>
                <a:gd name="T95" fmla="*/ 108 h 4344"/>
                <a:gd name="T96" fmla="*/ 118 w 4342"/>
                <a:gd name="T97" fmla="*/ 102 h 4344"/>
                <a:gd name="T98" fmla="*/ 121 w 4342"/>
                <a:gd name="T99" fmla="*/ 96 h 4344"/>
                <a:gd name="T100" fmla="*/ 125 w 4342"/>
                <a:gd name="T101" fmla="*/ 89 h 4344"/>
                <a:gd name="T102" fmla="*/ 127 w 4342"/>
                <a:gd name="T103" fmla="*/ 82 h 4344"/>
                <a:gd name="T104" fmla="*/ 128 w 4342"/>
                <a:gd name="T105" fmla="*/ 74 h 4344"/>
                <a:gd name="T106" fmla="*/ 129 w 4342"/>
                <a:gd name="T107" fmla="*/ 67 h 4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342" h="4344">
                  <a:moveTo>
                    <a:pt x="4342" y="2172"/>
                  </a:moveTo>
                  <a:lnTo>
                    <a:pt x="4342" y="2109"/>
                  </a:lnTo>
                  <a:lnTo>
                    <a:pt x="4338" y="2046"/>
                  </a:lnTo>
                  <a:lnTo>
                    <a:pt x="4334" y="1983"/>
                  </a:lnTo>
                  <a:lnTo>
                    <a:pt x="4328" y="1920"/>
                  </a:lnTo>
                  <a:lnTo>
                    <a:pt x="4319" y="1857"/>
                  </a:lnTo>
                  <a:lnTo>
                    <a:pt x="4309" y="1795"/>
                  </a:lnTo>
                  <a:lnTo>
                    <a:pt x="4297" y="1733"/>
                  </a:lnTo>
                  <a:lnTo>
                    <a:pt x="4283" y="1671"/>
                  </a:lnTo>
                  <a:lnTo>
                    <a:pt x="4268" y="1610"/>
                  </a:lnTo>
                  <a:lnTo>
                    <a:pt x="4251" y="1549"/>
                  </a:lnTo>
                  <a:lnTo>
                    <a:pt x="4232" y="1489"/>
                  </a:lnTo>
                  <a:lnTo>
                    <a:pt x="4211" y="1429"/>
                  </a:lnTo>
                  <a:lnTo>
                    <a:pt x="4188" y="1371"/>
                  </a:lnTo>
                  <a:lnTo>
                    <a:pt x="4165" y="1312"/>
                  </a:lnTo>
                  <a:lnTo>
                    <a:pt x="4138" y="1254"/>
                  </a:lnTo>
                  <a:lnTo>
                    <a:pt x="4112" y="1197"/>
                  </a:lnTo>
                  <a:lnTo>
                    <a:pt x="4082" y="1142"/>
                  </a:lnTo>
                  <a:lnTo>
                    <a:pt x="4051" y="1086"/>
                  </a:lnTo>
                  <a:lnTo>
                    <a:pt x="4019" y="1032"/>
                  </a:lnTo>
                  <a:lnTo>
                    <a:pt x="3985" y="979"/>
                  </a:lnTo>
                  <a:lnTo>
                    <a:pt x="3950" y="927"/>
                  </a:lnTo>
                  <a:lnTo>
                    <a:pt x="3912" y="875"/>
                  </a:lnTo>
                  <a:lnTo>
                    <a:pt x="3874" y="825"/>
                  </a:lnTo>
                  <a:lnTo>
                    <a:pt x="3835" y="776"/>
                  </a:lnTo>
                  <a:lnTo>
                    <a:pt x="3793" y="728"/>
                  </a:lnTo>
                  <a:lnTo>
                    <a:pt x="3751" y="682"/>
                  </a:lnTo>
                  <a:lnTo>
                    <a:pt x="3706" y="636"/>
                  </a:lnTo>
                  <a:lnTo>
                    <a:pt x="3661" y="592"/>
                  </a:lnTo>
                  <a:lnTo>
                    <a:pt x="3614" y="550"/>
                  </a:lnTo>
                  <a:lnTo>
                    <a:pt x="3566" y="508"/>
                  </a:lnTo>
                  <a:lnTo>
                    <a:pt x="3517" y="469"/>
                  </a:lnTo>
                  <a:lnTo>
                    <a:pt x="3467" y="429"/>
                  </a:lnTo>
                  <a:lnTo>
                    <a:pt x="3416" y="393"/>
                  </a:lnTo>
                  <a:lnTo>
                    <a:pt x="3364" y="357"/>
                  </a:lnTo>
                  <a:lnTo>
                    <a:pt x="3311" y="324"/>
                  </a:lnTo>
                  <a:lnTo>
                    <a:pt x="3256" y="291"/>
                  </a:lnTo>
                  <a:lnTo>
                    <a:pt x="3201" y="260"/>
                  </a:lnTo>
                  <a:lnTo>
                    <a:pt x="3146" y="231"/>
                  </a:lnTo>
                  <a:lnTo>
                    <a:pt x="3088" y="204"/>
                  </a:lnTo>
                  <a:lnTo>
                    <a:pt x="3031" y="178"/>
                  </a:lnTo>
                  <a:lnTo>
                    <a:pt x="2973" y="154"/>
                  </a:lnTo>
                  <a:lnTo>
                    <a:pt x="2914" y="131"/>
                  </a:lnTo>
                  <a:lnTo>
                    <a:pt x="2854" y="110"/>
                  </a:lnTo>
                  <a:lnTo>
                    <a:pt x="2794" y="91"/>
                  </a:lnTo>
                  <a:lnTo>
                    <a:pt x="2734" y="74"/>
                  </a:lnTo>
                  <a:lnTo>
                    <a:pt x="2672" y="59"/>
                  </a:lnTo>
                  <a:lnTo>
                    <a:pt x="2610" y="45"/>
                  </a:lnTo>
                  <a:lnTo>
                    <a:pt x="2548" y="33"/>
                  </a:lnTo>
                  <a:lnTo>
                    <a:pt x="2486" y="23"/>
                  </a:lnTo>
                  <a:lnTo>
                    <a:pt x="2424" y="15"/>
                  </a:lnTo>
                  <a:lnTo>
                    <a:pt x="2361" y="9"/>
                  </a:lnTo>
                  <a:lnTo>
                    <a:pt x="2297" y="3"/>
                  </a:lnTo>
                  <a:lnTo>
                    <a:pt x="2234" y="1"/>
                  </a:lnTo>
                  <a:lnTo>
                    <a:pt x="2171" y="0"/>
                  </a:lnTo>
                  <a:lnTo>
                    <a:pt x="2109" y="1"/>
                  </a:lnTo>
                  <a:lnTo>
                    <a:pt x="2045" y="3"/>
                  </a:lnTo>
                  <a:lnTo>
                    <a:pt x="1982" y="9"/>
                  </a:lnTo>
                  <a:lnTo>
                    <a:pt x="1919" y="15"/>
                  </a:lnTo>
                  <a:lnTo>
                    <a:pt x="1856" y="23"/>
                  </a:lnTo>
                  <a:lnTo>
                    <a:pt x="1795" y="33"/>
                  </a:lnTo>
                  <a:lnTo>
                    <a:pt x="1733" y="45"/>
                  </a:lnTo>
                  <a:lnTo>
                    <a:pt x="1671" y="59"/>
                  </a:lnTo>
                  <a:lnTo>
                    <a:pt x="1609" y="74"/>
                  </a:lnTo>
                  <a:lnTo>
                    <a:pt x="1549" y="91"/>
                  </a:lnTo>
                  <a:lnTo>
                    <a:pt x="1489" y="110"/>
                  </a:lnTo>
                  <a:lnTo>
                    <a:pt x="1429" y="131"/>
                  </a:lnTo>
                  <a:lnTo>
                    <a:pt x="1370" y="154"/>
                  </a:lnTo>
                  <a:lnTo>
                    <a:pt x="1312" y="178"/>
                  </a:lnTo>
                  <a:lnTo>
                    <a:pt x="1254" y="204"/>
                  </a:lnTo>
                  <a:lnTo>
                    <a:pt x="1197" y="231"/>
                  </a:lnTo>
                  <a:lnTo>
                    <a:pt x="1141" y="260"/>
                  </a:lnTo>
                  <a:lnTo>
                    <a:pt x="1086" y="291"/>
                  </a:lnTo>
                  <a:lnTo>
                    <a:pt x="1032" y="324"/>
                  </a:lnTo>
                  <a:lnTo>
                    <a:pt x="979" y="357"/>
                  </a:lnTo>
                  <a:lnTo>
                    <a:pt x="927" y="393"/>
                  </a:lnTo>
                  <a:lnTo>
                    <a:pt x="876" y="429"/>
                  </a:lnTo>
                  <a:lnTo>
                    <a:pt x="826" y="469"/>
                  </a:lnTo>
                  <a:lnTo>
                    <a:pt x="777" y="508"/>
                  </a:lnTo>
                  <a:lnTo>
                    <a:pt x="729" y="550"/>
                  </a:lnTo>
                  <a:lnTo>
                    <a:pt x="682" y="592"/>
                  </a:lnTo>
                  <a:lnTo>
                    <a:pt x="636" y="636"/>
                  </a:lnTo>
                  <a:lnTo>
                    <a:pt x="592" y="682"/>
                  </a:lnTo>
                  <a:lnTo>
                    <a:pt x="550" y="728"/>
                  </a:lnTo>
                  <a:lnTo>
                    <a:pt x="508" y="776"/>
                  </a:lnTo>
                  <a:lnTo>
                    <a:pt x="469" y="825"/>
                  </a:lnTo>
                  <a:lnTo>
                    <a:pt x="430" y="875"/>
                  </a:lnTo>
                  <a:lnTo>
                    <a:pt x="393" y="927"/>
                  </a:lnTo>
                  <a:lnTo>
                    <a:pt x="358" y="979"/>
                  </a:lnTo>
                  <a:lnTo>
                    <a:pt x="324" y="1032"/>
                  </a:lnTo>
                  <a:lnTo>
                    <a:pt x="292" y="1086"/>
                  </a:lnTo>
                  <a:lnTo>
                    <a:pt x="261" y="1142"/>
                  </a:lnTo>
                  <a:lnTo>
                    <a:pt x="231" y="1197"/>
                  </a:lnTo>
                  <a:lnTo>
                    <a:pt x="204" y="1254"/>
                  </a:lnTo>
                  <a:lnTo>
                    <a:pt x="178" y="1312"/>
                  </a:lnTo>
                  <a:lnTo>
                    <a:pt x="154" y="1371"/>
                  </a:lnTo>
                  <a:lnTo>
                    <a:pt x="131" y="1429"/>
                  </a:lnTo>
                  <a:lnTo>
                    <a:pt x="111" y="1489"/>
                  </a:lnTo>
                  <a:lnTo>
                    <a:pt x="92" y="1549"/>
                  </a:lnTo>
                  <a:lnTo>
                    <a:pt x="75" y="1610"/>
                  </a:lnTo>
                  <a:lnTo>
                    <a:pt x="59" y="1671"/>
                  </a:lnTo>
                  <a:lnTo>
                    <a:pt x="46" y="1733"/>
                  </a:lnTo>
                  <a:lnTo>
                    <a:pt x="33" y="1795"/>
                  </a:lnTo>
                  <a:lnTo>
                    <a:pt x="24" y="1857"/>
                  </a:lnTo>
                  <a:lnTo>
                    <a:pt x="15" y="1920"/>
                  </a:lnTo>
                  <a:lnTo>
                    <a:pt x="9" y="1983"/>
                  </a:lnTo>
                  <a:lnTo>
                    <a:pt x="5" y="2046"/>
                  </a:lnTo>
                  <a:lnTo>
                    <a:pt x="1" y="2109"/>
                  </a:lnTo>
                  <a:lnTo>
                    <a:pt x="0" y="2172"/>
                  </a:lnTo>
                  <a:lnTo>
                    <a:pt x="1" y="2235"/>
                  </a:lnTo>
                  <a:lnTo>
                    <a:pt x="5" y="2298"/>
                  </a:lnTo>
                  <a:lnTo>
                    <a:pt x="9" y="2362"/>
                  </a:lnTo>
                  <a:lnTo>
                    <a:pt x="15" y="2425"/>
                  </a:lnTo>
                  <a:lnTo>
                    <a:pt x="24" y="2487"/>
                  </a:lnTo>
                  <a:lnTo>
                    <a:pt x="33" y="2549"/>
                  </a:lnTo>
                  <a:lnTo>
                    <a:pt x="46" y="2611"/>
                  </a:lnTo>
                  <a:lnTo>
                    <a:pt x="59" y="2673"/>
                  </a:lnTo>
                  <a:lnTo>
                    <a:pt x="75" y="2734"/>
                  </a:lnTo>
                  <a:lnTo>
                    <a:pt x="92" y="2795"/>
                  </a:lnTo>
                  <a:lnTo>
                    <a:pt x="111" y="2856"/>
                  </a:lnTo>
                  <a:lnTo>
                    <a:pt x="131" y="2915"/>
                  </a:lnTo>
                  <a:lnTo>
                    <a:pt x="154" y="2974"/>
                  </a:lnTo>
                  <a:lnTo>
                    <a:pt x="178" y="3032"/>
                  </a:lnTo>
                  <a:lnTo>
                    <a:pt x="204" y="3090"/>
                  </a:lnTo>
                  <a:lnTo>
                    <a:pt x="231" y="3146"/>
                  </a:lnTo>
                  <a:lnTo>
                    <a:pt x="261" y="3203"/>
                  </a:lnTo>
                  <a:lnTo>
                    <a:pt x="292" y="3258"/>
                  </a:lnTo>
                  <a:lnTo>
                    <a:pt x="324" y="3313"/>
                  </a:lnTo>
                  <a:lnTo>
                    <a:pt x="358" y="3366"/>
                  </a:lnTo>
                  <a:lnTo>
                    <a:pt x="393" y="3418"/>
                  </a:lnTo>
                  <a:lnTo>
                    <a:pt x="430" y="3469"/>
                  </a:lnTo>
                  <a:lnTo>
                    <a:pt x="469" y="3519"/>
                  </a:lnTo>
                  <a:lnTo>
                    <a:pt x="508" y="3568"/>
                  </a:lnTo>
                  <a:lnTo>
                    <a:pt x="550" y="3616"/>
                  </a:lnTo>
                  <a:lnTo>
                    <a:pt x="592" y="3663"/>
                  </a:lnTo>
                  <a:lnTo>
                    <a:pt x="636" y="3708"/>
                  </a:lnTo>
                  <a:lnTo>
                    <a:pt x="682" y="3752"/>
                  </a:lnTo>
                  <a:lnTo>
                    <a:pt x="729" y="3795"/>
                  </a:lnTo>
                  <a:lnTo>
                    <a:pt x="777" y="3836"/>
                  </a:lnTo>
                  <a:lnTo>
                    <a:pt x="826" y="3876"/>
                  </a:lnTo>
                  <a:lnTo>
                    <a:pt x="876" y="3914"/>
                  </a:lnTo>
                  <a:lnTo>
                    <a:pt x="927" y="3951"/>
                  </a:lnTo>
                  <a:lnTo>
                    <a:pt x="979" y="3986"/>
                  </a:lnTo>
                  <a:lnTo>
                    <a:pt x="1032" y="4021"/>
                  </a:lnTo>
                  <a:lnTo>
                    <a:pt x="1086" y="4054"/>
                  </a:lnTo>
                  <a:lnTo>
                    <a:pt x="1141" y="4084"/>
                  </a:lnTo>
                  <a:lnTo>
                    <a:pt x="1197" y="4113"/>
                  </a:lnTo>
                  <a:lnTo>
                    <a:pt x="1254" y="4141"/>
                  </a:lnTo>
                  <a:lnTo>
                    <a:pt x="1312" y="4166"/>
                  </a:lnTo>
                  <a:lnTo>
                    <a:pt x="1370" y="4191"/>
                  </a:lnTo>
                  <a:lnTo>
                    <a:pt x="1429" y="4213"/>
                  </a:lnTo>
                  <a:lnTo>
                    <a:pt x="1489" y="4233"/>
                  </a:lnTo>
                  <a:lnTo>
                    <a:pt x="1549" y="4253"/>
                  </a:lnTo>
                  <a:lnTo>
                    <a:pt x="1609" y="4270"/>
                  </a:lnTo>
                  <a:lnTo>
                    <a:pt x="1671" y="4286"/>
                  </a:lnTo>
                  <a:lnTo>
                    <a:pt x="1733" y="4299"/>
                  </a:lnTo>
                  <a:lnTo>
                    <a:pt x="1795" y="4311"/>
                  </a:lnTo>
                  <a:lnTo>
                    <a:pt x="1856" y="4321"/>
                  </a:lnTo>
                  <a:lnTo>
                    <a:pt x="1919" y="4329"/>
                  </a:lnTo>
                  <a:lnTo>
                    <a:pt x="1982" y="4336"/>
                  </a:lnTo>
                  <a:lnTo>
                    <a:pt x="2045" y="4341"/>
                  </a:lnTo>
                  <a:lnTo>
                    <a:pt x="2109" y="4343"/>
                  </a:lnTo>
                  <a:lnTo>
                    <a:pt x="2171" y="4344"/>
                  </a:lnTo>
                  <a:lnTo>
                    <a:pt x="2234" y="4343"/>
                  </a:lnTo>
                  <a:lnTo>
                    <a:pt x="2297" y="4341"/>
                  </a:lnTo>
                  <a:lnTo>
                    <a:pt x="2361" y="4336"/>
                  </a:lnTo>
                  <a:lnTo>
                    <a:pt x="2424" y="4329"/>
                  </a:lnTo>
                  <a:lnTo>
                    <a:pt x="2486" y="4321"/>
                  </a:lnTo>
                  <a:lnTo>
                    <a:pt x="2548" y="4311"/>
                  </a:lnTo>
                  <a:lnTo>
                    <a:pt x="2610" y="4299"/>
                  </a:lnTo>
                  <a:lnTo>
                    <a:pt x="2672" y="4286"/>
                  </a:lnTo>
                  <a:lnTo>
                    <a:pt x="2734" y="4270"/>
                  </a:lnTo>
                  <a:lnTo>
                    <a:pt x="2794" y="4253"/>
                  </a:lnTo>
                  <a:lnTo>
                    <a:pt x="2854" y="4233"/>
                  </a:lnTo>
                  <a:lnTo>
                    <a:pt x="2914" y="4213"/>
                  </a:lnTo>
                  <a:lnTo>
                    <a:pt x="2973" y="4191"/>
                  </a:lnTo>
                  <a:lnTo>
                    <a:pt x="3031" y="4166"/>
                  </a:lnTo>
                  <a:lnTo>
                    <a:pt x="3088" y="4141"/>
                  </a:lnTo>
                  <a:lnTo>
                    <a:pt x="3146" y="4113"/>
                  </a:lnTo>
                  <a:lnTo>
                    <a:pt x="3201" y="4084"/>
                  </a:lnTo>
                  <a:lnTo>
                    <a:pt x="3256" y="4054"/>
                  </a:lnTo>
                  <a:lnTo>
                    <a:pt x="3311" y="4021"/>
                  </a:lnTo>
                  <a:lnTo>
                    <a:pt x="3364" y="3986"/>
                  </a:lnTo>
                  <a:lnTo>
                    <a:pt x="3416" y="3951"/>
                  </a:lnTo>
                  <a:lnTo>
                    <a:pt x="3467" y="3914"/>
                  </a:lnTo>
                  <a:lnTo>
                    <a:pt x="3517" y="3876"/>
                  </a:lnTo>
                  <a:lnTo>
                    <a:pt x="3566" y="3836"/>
                  </a:lnTo>
                  <a:lnTo>
                    <a:pt x="3614" y="3795"/>
                  </a:lnTo>
                  <a:lnTo>
                    <a:pt x="3661" y="3752"/>
                  </a:lnTo>
                  <a:lnTo>
                    <a:pt x="3706" y="3708"/>
                  </a:lnTo>
                  <a:lnTo>
                    <a:pt x="3751" y="3663"/>
                  </a:lnTo>
                  <a:lnTo>
                    <a:pt x="3793" y="3616"/>
                  </a:lnTo>
                  <a:lnTo>
                    <a:pt x="3835" y="3568"/>
                  </a:lnTo>
                  <a:lnTo>
                    <a:pt x="3874" y="3519"/>
                  </a:lnTo>
                  <a:lnTo>
                    <a:pt x="3912" y="3469"/>
                  </a:lnTo>
                  <a:lnTo>
                    <a:pt x="3950" y="3418"/>
                  </a:lnTo>
                  <a:lnTo>
                    <a:pt x="3985" y="3366"/>
                  </a:lnTo>
                  <a:lnTo>
                    <a:pt x="4019" y="3313"/>
                  </a:lnTo>
                  <a:lnTo>
                    <a:pt x="4051" y="3258"/>
                  </a:lnTo>
                  <a:lnTo>
                    <a:pt x="4082" y="3203"/>
                  </a:lnTo>
                  <a:lnTo>
                    <a:pt x="4112" y="3146"/>
                  </a:lnTo>
                  <a:lnTo>
                    <a:pt x="4138" y="3090"/>
                  </a:lnTo>
                  <a:lnTo>
                    <a:pt x="4165" y="3032"/>
                  </a:lnTo>
                  <a:lnTo>
                    <a:pt x="4188" y="2974"/>
                  </a:lnTo>
                  <a:lnTo>
                    <a:pt x="4211" y="2915"/>
                  </a:lnTo>
                  <a:lnTo>
                    <a:pt x="4232" y="2856"/>
                  </a:lnTo>
                  <a:lnTo>
                    <a:pt x="4251" y="2795"/>
                  </a:lnTo>
                  <a:lnTo>
                    <a:pt x="4268" y="2734"/>
                  </a:lnTo>
                  <a:lnTo>
                    <a:pt x="4283" y="2673"/>
                  </a:lnTo>
                  <a:lnTo>
                    <a:pt x="4297" y="2611"/>
                  </a:lnTo>
                  <a:lnTo>
                    <a:pt x="4309" y="2549"/>
                  </a:lnTo>
                  <a:lnTo>
                    <a:pt x="4319" y="2487"/>
                  </a:lnTo>
                  <a:lnTo>
                    <a:pt x="4328" y="2425"/>
                  </a:lnTo>
                  <a:lnTo>
                    <a:pt x="4334" y="2362"/>
                  </a:lnTo>
                  <a:lnTo>
                    <a:pt x="4338" y="2298"/>
                  </a:lnTo>
                  <a:lnTo>
                    <a:pt x="4342" y="2235"/>
                  </a:lnTo>
                  <a:lnTo>
                    <a:pt x="4342" y="217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1" name="Line 44"/>
            <p:cNvSpPr>
              <a:spLocks noChangeShapeType="1"/>
            </p:cNvSpPr>
            <p:nvPr/>
          </p:nvSpPr>
          <p:spPr bwMode="auto">
            <a:xfrm>
              <a:off x="2549" y="1156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2" name="Line 45"/>
            <p:cNvSpPr>
              <a:spLocks noChangeShapeType="1"/>
            </p:cNvSpPr>
            <p:nvPr/>
          </p:nvSpPr>
          <p:spPr bwMode="auto">
            <a:xfrm>
              <a:off x="2933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3" name="Line 46"/>
            <p:cNvSpPr>
              <a:spLocks noChangeShapeType="1"/>
            </p:cNvSpPr>
            <p:nvPr/>
          </p:nvSpPr>
          <p:spPr bwMode="auto">
            <a:xfrm>
              <a:off x="3006" y="1156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4" name="Line 47"/>
            <p:cNvSpPr>
              <a:spLocks noChangeShapeType="1"/>
            </p:cNvSpPr>
            <p:nvPr/>
          </p:nvSpPr>
          <p:spPr bwMode="auto">
            <a:xfrm>
              <a:off x="3367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5" name="Line 48"/>
            <p:cNvSpPr>
              <a:spLocks noChangeShapeType="1"/>
            </p:cNvSpPr>
            <p:nvPr/>
          </p:nvSpPr>
          <p:spPr bwMode="auto">
            <a:xfrm>
              <a:off x="3439" y="1156"/>
              <a:ext cx="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6" name="Line 49"/>
            <p:cNvSpPr>
              <a:spLocks noChangeShapeType="1"/>
            </p:cNvSpPr>
            <p:nvPr/>
          </p:nvSpPr>
          <p:spPr bwMode="auto">
            <a:xfrm>
              <a:off x="3800" y="1156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7" name="Line 50"/>
            <p:cNvSpPr>
              <a:spLocks noChangeShapeType="1"/>
            </p:cNvSpPr>
            <p:nvPr/>
          </p:nvSpPr>
          <p:spPr bwMode="auto">
            <a:xfrm>
              <a:off x="3870" y="1156"/>
              <a:ext cx="3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8" name="Line 51"/>
            <p:cNvSpPr>
              <a:spLocks noChangeShapeType="1"/>
            </p:cNvSpPr>
            <p:nvPr/>
          </p:nvSpPr>
          <p:spPr bwMode="auto">
            <a:xfrm>
              <a:off x="4230" y="1156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19" name="Line 52"/>
            <p:cNvSpPr>
              <a:spLocks noChangeShapeType="1"/>
            </p:cNvSpPr>
            <p:nvPr/>
          </p:nvSpPr>
          <p:spPr bwMode="auto">
            <a:xfrm>
              <a:off x="4303" y="1156"/>
              <a:ext cx="3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0" name="Line 53"/>
            <p:cNvSpPr>
              <a:spLocks noChangeShapeType="1"/>
            </p:cNvSpPr>
            <p:nvPr/>
          </p:nvSpPr>
          <p:spPr bwMode="auto">
            <a:xfrm>
              <a:off x="3579" y="159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1" name="Line 54"/>
            <p:cNvSpPr>
              <a:spLocks noChangeShapeType="1"/>
            </p:cNvSpPr>
            <p:nvPr/>
          </p:nvSpPr>
          <p:spPr bwMode="auto">
            <a:xfrm>
              <a:off x="3579" y="502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2" name="Line 55"/>
            <p:cNvSpPr>
              <a:spLocks noChangeShapeType="1"/>
            </p:cNvSpPr>
            <p:nvPr/>
          </p:nvSpPr>
          <p:spPr bwMode="auto">
            <a:xfrm>
              <a:off x="3579" y="575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3" name="Line 56"/>
            <p:cNvSpPr>
              <a:spLocks noChangeShapeType="1"/>
            </p:cNvSpPr>
            <p:nvPr/>
          </p:nvSpPr>
          <p:spPr bwMode="auto">
            <a:xfrm>
              <a:off x="3579" y="935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4" name="Line 57"/>
            <p:cNvSpPr>
              <a:spLocks noChangeShapeType="1"/>
            </p:cNvSpPr>
            <p:nvPr/>
          </p:nvSpPr>
          <p:spPr bwMode="auto">
            <a:xfrm>
              <a:off x="3579" y="1008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5" name="Line 58"/>
            <p:cNvSpPr>
              <a:spLocks noChangeShapeType="1"/>
            </p:cNvSpPr>
            <p:nvPr/>
          </p:nvSpPr>
          <p:spPr bwMode="auto">
            <a:xfrm>
              <a:off x="3579" y="1369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6" name="Line 59"/>
            <p:cNvSpPr>
              <a:spLocks noChangeShapeType="1"/>
            </p:cNvSpPr>
            <p:nvPr/>
          </p:nvSpPr>
          <p:spPr bwMode="auto">
            <a:xfrm>
              <a:off x="3579" y="1441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7" name="Line 60"/>
            <p:cNvSpPr>
              <a:spLocks noChangeShapeType="1"/>
            </p:cNvSpPr>
            <p:nvPr/>
          </p:nvSpPr>
          <p:spPr bwMode="auto">
            <a:xfrm>
              <a:off x="3579" y="1802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8" name="Line 61"/>
            <p:cNvSpPr>
              <a:spLocks noChangeShapeType="1"/>
            </p:cNvSpPr>
            <p:nvPr/>
          </p:nvSpPr>
          <p:spPr bwMode="auto">
            <a:xfrm>
              <a:off x="3579" y="1875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29" name="Freeform 62"/>
            <p:cNvSpPr>
              <a:spLocks/>
            </p:cNvSpPr>
            <p:nvPr/>
          </p:nvSpPr>
          <p:spPr bwMode="auto">
            <a:xfrm>
              <a:off x="2677" y="252"/>
              <a:ext cx="1803" cy="1149"/>
            </a:xfrm>
            <a:custGeom>
              <a:avLst/>
              <a:gdLst>
                <a:gd name="T0" fmla="*/ 128 w 4341"/>
                <a:gd name="T1" fmla="*/ 79 h 2766"/>
                <a:gd name="T2" fmla="*/ 128 w 4341"/>
                <a:gd name="T3" fmla="*/ 75 h 2766"/>
                <a:gd name="T4" fmla="*/ 129 w 4341"/>
                <a:gd name="T5" fmla="*/ 71 h 2766"/>
                <a:gd name="T6" fmla="*/ 129 w 4341"/>
                <a:gd name="T7" fmla="*/ 66 h 2766"/>
                <a:gd name="T8" fmla="*/ 129 w 4341"/>
                <a:gd name="T9" fmla="*/ 62 h 2766"/>
                <a:gd name="T10" fmla="*/ 129 w 4341"/>
                <a:gd name="T11" fmla="*/ 58 h 2766"/>
                <a:gd name="T12" fmla="*/ 128 w 4341"/>
                <a:gd name="T13" fmla="*/ 54 h 2766"/>
                <a:gd name="T14" fmla="*/ 128 w 4341"/>
                <a:gd name="T15" fmla="*/ 49 h 2766"/>
                <a:gd name="T16" fmla="*/ 126 w 4341"/>
                <a:gd name="T17" fmla="*/ 45 h 2766"/>
                <a:gd name="T18" fmla="*/ 125 w 4341"/>
                <a:gd name="T19" fmla="*/ 41 h 2766"/>
                <a:gd name="T20" fmla="*/ 123 w 4341"/>
                <a:gd name="T21" fmla="*/ 37 h 2766"/>
                <a:gd name="T22" fmla="*/ 121 w 4341"/>
                <a:gd name="T23" fmla="*/ 33 h 2766"/>
                <a:gd name="T24" fmla="*/ 119 w 4341"/>
                <a:gd name="T25" fmla="*/ 29 h 2766"/>
                <a:gd name="T26" fmla="*/ 116 w 4341"/>
                <a:gd name="T27" fmla="*/ 26 h 2766"/>
                <a:gd name="T28" fmla="*/ 113 w 4341"/>
                <a:gd name="T29" fmla="*/ 22 h 2766"/>
                <a:gd name="T30" fmla="*/ 111 w 4341"/>
                <a:gd name="T31" fmla="*/ 20 h 2766"/>
                <a:gd name="T32" fmla="*/ 108 w 4341"/>
                <a:gd name="T33" fmla="*/ 16 h 2766"/>
                <a:gd name="T34" fmla="*/ 104 w 4341"/>
                <a:gd name="T35" fmla="*/ 14 h 2766"/>
                <a:gd name="T36" fmla="*/ 101 w 4341"/>
                <a:gd name="T37" fmla="*/ 11 h 2766"/>
                <a:gd name="T38" fmla="*/ 97 w 4341"/>
                <a:gd name="T39" fmla="*/ 9 h 2766"/>
                <a:gd name="T40" fmla="*/ 93 w 4341"/>
                <a:gd name="T41" fmla="*/ 7 h 2766"/>
                <a:gd name="T42" fmla="*/ 89 w 4341"/>
                <a:gd name="T43" fmla="*/ 5 h 2766"/>
                <a:gd name="T44" fmla="*/ 85 w 4341"/>
                <a:gd name="T45" fmla="*/ 3 h 2766"/>
                <a:gd name="T46" fmla="*/ 81 w 4341"/>
                <a:gd name="T47" fmla="*/ 2 h 2766"/>
                <a:gd name="T48" fmla="*/ 77 w 4341"/>
                <a:gd name="T49" fmla="*/ 1 h 2766"/>
                <a:gd name="T50" fmla="*/ 73 w 4341"/>
                <a:gd name="T51" fmla="*/ 0 h 2766"/>
                <a:gd name="T52" fmla="*/ 68 w 4341"/>
                <a:gd name="T53" fmla="*/ 0 h 2766"/>
                <a:gd name="T54" fmla="*/ 64 w 4341"/>
                <a:gd name="T55" fmla="*/ 0 h 2766"/>
                <a:gd name="T56" fmla="*/ 60 w 4341"/>
                <a:gd name="T57" fmla="*/ 0 h 2766"/>
                <a:gd name="T58" fmla="*/ 55 w 4341"/>
                <a:gd name="T59" fmla="*/ 1 h 2766"/>
                <a:gd name="T60" fmla="*/ 51 w 4341"/>
                <a:gd name="T61" fmla="*/ 1 h 2766"/>
                <a:gd name="T62" fmla="*/ 47 w 4341"/>
                <a:gd name="T63" fmla="*/ 2 h 2766"/>
                <a:gd name="T64" fmla="*/ 43 w 4341"/>
                <a:gd name="T65" fmla="*/ 4 h 2766"/>
                <a:gd name="T66" fmla="*/ 39 w 4341"/>
                <a:gd name="T67" fmla="*/ 5 h 2766"/>
                <a:gd name="T68" fmla="*/ 35 w 4341"/>
                <a:gd name="T69" fmla="*/ 7 h 2766"/>
                <a:gd name="T70" fmla="*/ 31 w 4341"/>
                <a:gd name="T71" fmla="*/ 9 h 2766"/>
                <a:gd name="T72" fmla="*/ 27 w 4341"/>
                <a:gd name="T73" fmla="*/ 12 h 2766"/>
                <a:gd name="T74" fmla="*/ 24 w 4341"/>
                <a:gd name="T75" fmla="*/ 14 h 2766"/>
                <a:gd name="T76" fmla="*/ 21 w 4341"/>
                <a:gd name="T77" fmla="*/ 17 h 2766"/>
                <a:gd name="T78" fmla="*/ 18 w 4341"/>
                <a:gd name="T79" fmla="*/ 20 h 2766"/>
                <a:gd name="T80" fmla="*/ 15 w 4341"/>
                <a:gd name="T81" fmla="*/ 23 h 2766"/>
                <a:gd name="T82" fmla="*/ 12 w 4341"/>
                <a:gd name="T83" fmla="*/ 27 h 2766"/>
                <a:gd name="T84" fmla="*/ 10 w 4341"/>
                <a:gd name="T85" fmla="*/ 30 h 2766"/>
                <a:gd name="T86" fmla="*/ 7 w 4341"/>
                <a:gd name="T87" fmla="*/ 34 h 2766"/>
                <a:gd name="T88" fmla="*/ 6 w 4341"/>
                <a:gd name="T89" fmla="*/ 38 h 2766"/>
                <a:gd name="T90" fmla="*/ 4 w 4341"/>
                <a:gd name="T91" fmla="*/ 42 h 2766"/>
                <a:gd name="T92" fmla="*/ 3 w 4341"/>
                <a:gd name="T93" fmla="*/ 46 h 2766"/>
                <a:gd name="T94" fmla="*/ 2 w 4341"/>
                <a:gd name="T95" fmla="*/ 50 h 2766"/>
                <a:gd name="T96" fmla="*/ 1 w 4341"/>
                <a:gd name="T97" fmla="*/ 54 h 2766"/>
                <a:gd name="T98" fmla="*/ 0 w 4341"/>
                <a:gd name="T99" fmla="*/ 59 h 2766"/>
                <a:gd name="T100" fmla="*/ 0 w 4341"/>
                <a:gd name="T101" fmla="*/ 63 h 2766"/>
                <a:gd name="T102" fmla="*/ 0 w 4341"/>
                <a:gd name="T103" fmla="*/ 67 h 2766"/>
                <a:gd name="T104" fmla="*/ 0 w 4341"/>
                <a:gd name="T105" fmla="*/ 72 h 2766"/>
                <a:gd name="T106" fmla="*/ 1 w 4341"/>
                <a:gd name="T107" fmla="*/ 76 h 2766"/>
                <a:gd name="T108" fmla="*/ 2 w 4341"/>
                <a:gd name="T109" fmla="*/ 80 h 27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41" h="2766">
                  <a:moveTo>
                    <a:pt x="4258" y="2766"/>
                  </a:moveTo>
                  <a:lnTo>
                    <a:pt x="4268" y="2731"/>
                  </a:lnTo>
                  <a:lnTo>
                    <a:pt x="4276" y="2696"/>
                  </a:lnTo>
                  <a:lnTo>
                    <a:pt x="4285" y="2661"/>
                  </a:lnTo>
                  <a:lnTo>
                    <a:pt x="4293" y="2626"/>
                  </a:lnTo>
                  <a:lnTo>
                    <a:pt x="4301" y="2590"/>
                  </a:lnTo>
                  <a:lnTo>
                    <a:pt x="4307" y="2554"/>
                  </a:lnTo>
                  <a:lnTo>
                    <a:pt x="4314" y="2518"/>
                  </a:lnTo>
                  <a:lnTo>
                    <a:pt x="4319" y="2482"/>
                  </a:lnTo>
                  <a:lnTo>
                    <a:pt x="4323" y="2447"/>
                  </a:lnTo>
                  <a:lnTo>
                    <a:pt x="4328" y="2411"/>
                  </a:lnTo>
                  <a:lnTo>
                    <a:pt x="4332" y="2375"/>
                  </a:lnTo>
                  <a:lnTo>
                    <a:pt x="4335" y="2338"/>
                  </a:lnTo>
                  <a:lnTo>
                    <a:pt x="4337" y="2302"/>
                  </a:lnTo>
                  <a:lnTo>
                    <a:pt x="4339" y="2266"/>
                  </a:lnTo>
                  <a:lnTo>
                    <a:pt x="4340" y="2230"/>
                  </a:lnTo>
                  <a:lnTo>
                    <a:pt x="4341" y="2194"/>
                  </a:lnTo>
                  <a:lnTo>
                    <a:pt x="4341" y="2156"/>
                  </a:lnTo>
                  <a:lnTo>
                    <a:pt x="4340" y="2120"/>
                  </a:lnTo>
                  <a:lnTo>
                    <a:pt x="4339" y="2084"/>
                  </a:lnTo>
                  <a:lnTo>
                    <a:pt x="4337" y="2048"/>
                  </a:lnTo>
                  <a:lnTo>
                    <a:pt x="4335" y="2011"/>
                  </a:lnTo>
                  <a:lnTo>
                    <a:pt x="4332" y="1975"/>
                  </a:lnTo>
                  <a:lnTo>
                    <a:pt x="4329" y="1939"/>
                  </a:lnTo>
                  <a:lnTo>
                    <a:pt x="4324" y="1903"/>
                  </a:lnTo>
                  <a:lnTo>
                    <a:pt x="4320" y="1867"/>
                  </a:lnTo>
                  <a:lnTo>
                    <a:pt x="4315" y="1832"/>
                  </a:lnTo>
                  <a:lnTo>
                    <a:pt x="4308" y="1795"/>
                  </a:lnTo>
                  <a:lnTo>
                    <a:pt x="4302" y="1759"/>
                  </a:lnTo>
                  <a:lnTo>
                    <a:pt x="4295" y="1724"/>
                  </a:lnTo>
                  <a:lnTo>
                    <a:pt x="4287" y="1689"/>
                  </a:lnTo>
                  <a:lnTo>
                    <a:pt x="4279" y="1653"/>
                  </a:lnTo>
                  <a:lnTo>
                    <a:pt x="4269" y="1618"/>
                  </a:lnTo>
                  <a:lnTo>
                    <a:pt x="4259" y="1582"/>
                  </a:lnTo>
                  <a:lnTo>
                    <a:pt x="4250" y="1548"/>
                  </a:lnTo>
                  <a:lnTo>
                    <a:pt x="4239" y="1513"/>
                  </a:lnTo>
                  <a:lnTo>
                    <a:pt x="4227" y="1479"/>
                  </a:lnTo>
                  <a:lnTo>
                    <a:pt x="4216" y="1444"/>
                  </a:lnTo>
                  <a:lnTo>
                    <a:pt x="4203" y="1410"/>
                  </a:lnTo>
                  <a:lnTo>
                    <a:pt x="4190" y="1377"/>
                  </a:lnTo>
                  <a:lnTo>
                    <a:pt x="4176" y="1343"/>
                  </a:lnTo>
                  <a:lnTo>
                    <a:pt x="4162" y="1309"/>
                  </a:lnTo>
                  <a:lnTo>
                    <a:pt x="4148" y="1276"/>
                  </a:lnTo>
                  <a:lnTo>
                    <a:pt x="4133" y="1243"/>
                  </a:lnTo>
                  <a:lnTo>
                    <a:pt x="4117" y="1211"/>
                  </a:lnTo>
                  <a:lnTo>
                    <a:pt x="4101" y="1178"/>
                  </a:lnTo>
                  <a:lnTo>
                    <a:pt x="4084" y="1146"/>
                  </a:lnTo>
                  <a:lnTo>
                    <a:pt x="4067" y="1114"/>
                  </a:lnTo>
                  <a:lnTo>
                    <a:pt x="4049" y="1082"/>
                  </a:lnTo>
                  <a:lnTo>
                    <a:pt x="4029" y="1051"/>
                  </a:lnTo>
                  <a:lnTo>
                    <a:pt x="4011" y="1020"/>
                  </a:lnTo>
                  <a:lnTo>
                    <a:pt x="3991" y="989"/>
                  </a:lnTo>
                  <a:lnTo>
                    <a:pt x="3971" y="960"/>
                  </a:lnTo>
                  <a:lnTo>
                    <a:pt x="3951" y="930"/>
                  </a:lnTo>
                  <a:lnTo>
                    <a:pt x="3929" y="900"/>
                  </a:lnTo>
                  <a:lnTo>
                    <a:pt x="3908" y="870"/>
                  </a:lnTo>
                  <a:lnTo>
                    <a:pt x="3887" y="841"/>
                  </a:lnTo>
                  <a:lnTo>
                    <a:pt x="3863" y="813"/>
                  </a:lnTo>
                  <a:lnTo>
                    <a:pt x="3841" y="785"/>
                  </a:lnTo>
                  <a:lnTo>
                    <a:pt x="3817" y="757"/>
                  </a:lnTo>
                  <a:lnTo>
                    <a:pt x="3793" y="730"/>
                  </a:lnTo>
                  <a:lnTo>
                    <a:pt x="3770" y="703"/>
                  </a:lnTo>
                  <a:lnTo>
                    <a:pt x="3744" y="676"/>
                  </a:lnTo>
                  <a:lnTo>
                    <a:pt x="3720" y="650"/>
                  </a:lnTo>
                  <a:lnTo>
                    <a:pt x="3694" y="624"/>
                  </a:lnTo>
                  <a:lnTo>
                    <a:pt x="3667" y="599"/>
                  </a:lnTo>
                  <a:lnTo>
                    <a:pt x="3641" y="574"/>
                  </a:lnTo>
                  <a:lnTo>
                    <a:pt x="3614" y="550"/>
                  </a:lnTo>
                  <a:lnTo>
                    <a:pt x="3586" y="526"/>
                  </a:lnTo>
                  <a:lnTo>
                    <a:pt x="3559" y="503"/>
                  </a:lnTo>
                  <a:lnTo>
                    <a:pt x="3531" y="479"/>
                  </a:lnTo>
                  <a:lnTo>
                    <a:pt x="3502" y="457"/>
                  </a:lnTo>
                  <a:lnTo>
                    <a:pt x="3474" y="435"/>
                  </a:lnTo>
                  <a:lnTo>
                    <a:pt x="3445" y="413"/>
                  </a:lnTo>
                  <a:lnTo>
                    <a:pt x="3415" y="392"/>
                  </a:lnTo>
                  <a:lnTo>
                    <a:pt x="3385" y="372"/>
                  </a:lnTo>
                  <a:lnTo>
                    <a:pt x="3354" y="352"/>
                  </a:lnTo>
                  <a:lnTo>
                    <a:pt x="3324" y="332"/>
                  </a:lnTo>
                  <a:lnTo>
                    <a:pt x="3294" y="313"/>
                  </a:lnTo>
                  <a:lnTo>
                    <a:pt x="3262" y="294"/>
                  </a:lnTo>
                  <a:lnTo>
                    <a:pt x="3231" y="276"/>
                  </a:lnTo>
                  <a:lnTo>
                    <a:pt x="3199" y="259"/>
                  </a:lnTo>
                  <a:lnTo>
                    <a:pt x="3167" y="242"/>
                  </a:lnTo>
                  <a:lnTo>
                    <a:pt x="3134" y="226"/>
                  </a:lnTo>
                  <a:lnTo>
                    <a:pt x="3101" y="210"/>
                  </a:lnTo>
                  <a:lnTo>
                    <a:pt x="3069" y="194"/>
                  </a:lnTo>
                  <a:lnTo>
                    <a:pt x="3035" y="180"/>
                  </a:lnTo>
                  <a:lnTo>
                    <a:pt x="3002" y="165"/>
                  </a:lnTo>
                  <a:lnTo>
                    <a:pt x="2968" y="151"/>
                  </a:lnTo>
                  <a:lnTo>
                    <a:pt x="2935" y="139"/>
                  </a:lnTo>
                  <a:lnTo>
                    <a:pt x="2901" y="126"/>
                  </a:lnTo>
                  <a:lnTo>
                    <a:pt x="2866" y="114"/>
                  </a:lnTo>
                  <a:lnTo>
                    <a:pt x="2831" y="104"/>
                  </a:lnTo>
                  <a:lnTo>
                    <a:pt x="2796" y="92"/>
                  </a:lnTo>
                  <a:lnTo>
                    <a:pt x="2762" y="82"/>
                  </a:lnTo>
                  <a:lnTo>
                    <a:pt x="2727" y="73"/>
                  </a:lnTo>
                  <a:lnTo>
                    <a:pt x="2692" y="63"/>
                  </a:lnTo>
                  <a:lnTo>
                    <a:pt x="2657" y="55"/>
                  </a:lnTo>
                  <a:lnTo>
                    <a:pt x="2621" y="47"/>
                  </a:lnTo>
                  <a:lnTo>
                    <a:pt x="2585" y="40"/>
                  </a:lnTo>
                  <a:lnTo>
                    <a:pt x="2549" y="33"/>
                  </a:lnTo>
                  <a:lnTo>
                    <a:pt x="2514" y="27"/>
                  </a:lnTo>
                  <a:lnTo>
                    <a:pt x="2478" y="22"/>
                  </a:lnTo>
                  <a:lnTo>
                    <a:pt x="2442" y="17"/>
                  </a:lnTo>
                  <a:lnTo>
                    <a:pt x="2406" y="13"/>
                  </a:lnTo>
                  <a:lnTo>
                    <a:pt x="2370" y="9"/>
                  </a:lnTo>
                  <a:lnTo>
                    <a:pt x="2334" y="6"/>
                  </a:lnTo>
                  <a:lnTo>
                    <a:pt x="2298" y="3"/>
                  </a:lnTo>
                  <a:lnTo>
                    <a:pt x="2262" y="1"/>
                  </a:lnTo>
                  <a:lnTo>
                    <a:pt x="2225" y="0"/>
                  </a:lnTo>
                  <a:lnTo>
                    <a:pt x="2188" y="0"/>
                  </a:lnTo>
                  <a:lnTo>
                    <a:pt x="2152" y="0"/>
                  </a:lnTo>
                  <a:lnTo>
                    <a:pt x="2116" y="0"/>
                  </a:lnTo>
                  <a:lnTo>
                    <a:pt x="2080" y="1"/>
                  </a:lnTo>
                  <a:lnTo>
                    <a:pt x="2043" y="3"/>
                  </a:lnTo>
                  <a:lnTo>
                    <a:pt x="2007" y="6"/>
                  </a:lnTo>
                  <a:lnTo>
                    <a:pt x="1971" y="9"/>
                  </a:lnTo>
                  <a:lnTo>
                    <a:pt x="1935" y="13"/>
                  </a:lnTo>
                  <a:lnTo>
                    <a:pt x="1899" y="17"/>
                  </a:lnTo>
                  <a:lnTo>
                    <a:pt x="1862" y="22"/>
                  </a:lnTo>
                  <a:lnTo>
                    <a:pt x="1827" y="27"/>
                  </a:lnTo>
                  <a:lnTo>
                    <a:pt x="1791" y="33"/>
                  </a:lnTo>
                  <a:lnTo>
                    <a:pt x="1756" y="40"/>
                  </a:lnTo>
                  <a:lnTo>
                    <a:pt x="1720" y="47"/>
                  </a:lnTo>
                  <a:lnTo>
                    <a:pt x="1685" y="55"/>
                  </a:lnTo>
                  <a:lnTo>
                    <a:pt x="1650" y="63"/>
                  </a:lnTo>
                  <a:lnTo>
                    <a:pt x="1614" y="73"/>
                  </a:lnTo>
                  <a:lnTo>
                    <a:pt x="1579" y="82"/>
                  </a:lnTo>
                  <a:lnTo>
                    <a:pt x="1544" y="92"/>
                  </a:lnTo>
                  <a:lnTo>
                    <a:pt x="1510" y="104"/>
                  </a:lnTo>
                  <a:lnTo>
                    <a:pt x="1475" y="114"/>
                  </a:lnTo>
                  <a:lnTo>
                    <a:pt x="1441" y="126"/>
                  </a:lnTo>
                  <a:lnTo>
                    <a:pt x="1407" y="139"/>
                  </a:lnTo>
                  <a:lnTo>
                    <a:pt x="1373" y="151"/>
                  </a:lnTo>
                  <a:lnTo>
                    <a:pt x="1340" y="165"/>
                  </a:lnTo>
                  <a:lnTo>
                    <a:pt x="1306" y="180"/>
                  </a:lnTo>
                  <a:lnTo>
                    <a:pt x="1273" y="194"/>
                  </a:lnTo>
                  <a:lnTo>
                    <a:pt x="1240" y="210"/>
                  </a:lnTo>
                  <a:lnTo>
                    <a:pt x="1207" y="226"/>
                  </a:lnTo>
                  <a:lnTo>
                    <a:pt x="1175" y="242"/>
                  </a:lnTo>
                  <a:lnTo>
                    <a:pt x="1143" y="259"/>
                  </a:lnTo>
                  <a:lnTo>
                    <a:pt x="1111" y="276"/>
                  </a:lnTo>
                  <a:lnTo>
                    <a:pt x="1079" y="294"/>
                  </a:lnTo>
                  <a:lnTo>
                    <a:pt x="1048" y="313"/>
                  </a:lnTo>
                  <a:lnTo>
                    <a:pt x="1017" y="332"/>
                  </a:lnTo>
                  <a:lnTo>
                    <a:pt x="986" y="352"/>
                  </a:lnTo>
                  <a:lnTo>
                    <a:pt x="956" y="372"/>
                  </a:lnTo>
                  <a:lnTo>
                    <a:pt x="927" y="392"/>
                  </a:lnTo>
                  <a:lnTo>
                    <a:pt x="897" y="413"/>
                  </a:lnTo>
                  <a:lnTo>
                    <a:pt x="868" y="435"/>
                  </a:lnTo>
                  <a:lnTo>
                    <a:pt x="838" y="457"/>
                  </a:lnTo>
                  <a:lnTo>
                    <a:pt x="810" y="479"/>
                  </a:lnTo>
                  <a:lnTo>
                    <a:pt x="782" y="503"/>
                  </a:lnTo>
                  <a:lnTo>
                    <a:pt x="754" y="526"/>
                  </a:lnTo>
                  <a:lnTo>
                    <a:pt x="727" y="550"/>
                  </a:lnTo>
                  <a:lnTo>
                    <a:pt x="700" y="574"/>
                  </a:lnTo>
                  <a:lnTo>
                    <a:pt x="673" y="599"/>
                  </a:lnTo>
                  <a:lnTo>
                    <a:pt x="648" y="624"/>
                  </a:lnTo>
                  <a:lnTo>
                    <a:pt x="622" y="650"/>
                  </a:lnTo>
                  <a:lnTo>
                    <a:pt x="596" y="676"/>
                  </a:lnTo>
                  <a:lnTo>
                    <a:pt x="572" y="703"/>
                  </a:lnTo>
                  <a:lnTo>
                    <a:pt x="547" y="730"/>
                  </a:lnTo>
                  <a:lnTo>
                    <a:pt x="524" y="757"/>
                  </a:lnTo>
                  <a:lnTo>
                    <a:pt x="501" y="785"/>
                  </a:lnTo>
                  <a:lnTo>
                    <a:pt x="477" y="813"/>
                  </a:lnTo>
                  <a:lnTo>
                    <a:pt x="455" y="841"/>
                  </a:lnTo>
                  <a:lnTo>
                    <a:pt x="432" y="870"/>
                  </a:lnTo>
                  <a:lnTo>
                    <a:pt x="411" y="900"/>
                  </a:lnTo>
                  <a:lnTo>
                    <a:pt x="390" y="930"/>
                  </a:lnTo>
                  <a:lnTo>
                    <a:pt x="370" y="960"/>
                  </a:lnTo>
                  <a:lnTo>
                    <a:pt x="349" y="989"/>
                  </a:lnTo>
                  <a:lnTo>
                    <a:pt x="330" y="1020"/>
                  </a:lnTo>
                  <a:lnTo>
                    <a:pt x="311" y="1051"/>
                  </a:lnTo>
                  <a:lnTo>
                    <a:pt x="293" y="1082"/>
                  </a:lnTo>
                  <a:lnTo>
                    <a:pt x="275" y="1114"/>
                  </a:lnTo>
                  <a:lnTo>
                    <a:pt x="258" y="1146"/>
                  </a:lnTo>
                  <a:lnTo>
                    <a:pt x="241" y="1178"/>
                  </a:lnTo>
                  <a:lnTo>
                    <a:pt x="224" y="1211"/>
                  </a:lnTo>
                  <a:lnTo>
                    <a:pt x="209" y="1243"/>
                  </a:lnTo>
                  <a:lnTo>
                    <a:pt x="193" y="1276"/>
                  </a:lnTo>
                  <a:lnTo>
                    <a:pt x="178" y="1309"/>
                  </a:lnTo>
                  <a:lnTo>
                    <a:pt x="164" y="1343"/>
                  </a:lnTo>
                  <a:lnTo>
                    <a:pt x="150" y="1377"/>
                  </a:lnTo>
                  <a:lnTo>
                    <a:pt x="137" y="1410"/>
                  </a:lnTo>
                  <a:lnTo>
                    <a:pt x="126" y="1444"/>
                  </a:lnTo>
                  <a:lnTo>
                    <a:pt x="113" y="1479"/>
                  </a:lnTo>
                  <a:lnTo>
                    <a:pt x="102" y="1513"/>
                  </a:lnTo>
                  <a:lnTo>
                    <a:pt x="92" y="1548"/>
                  </a:lnTo>
                  <a:lnTo>
                    <a:pt x="81" y="1582"/>
                  </a:lnTo>
                  <a:lnTo>
                    <a:pt x="71" y="1618"/>
                  </a:lnTo>
                  <a:lnTo>
                    <a:pt x="63" y="1653"/>
                  </a:lnTo>
                  <a:lnTo>
                    <a:pt x="54" y="1689"/>
                  </a:lnTo>
                  <a:lnTo>
                    <a:pt x="47" y="1724"/>
                  </a:lnTo>
                  <a:lnTo>
                    <a:pt x="40" y="1759"/>
                  </a:lnTo>
                  <a:lnTo>
                    <a:pt x="33" y="1795"/>
                  </a:lnTo>
                  <a:lnTo>
                    <a:pt x="27" y="1832"/>
                  </a:lnTo>
                  <a:lnTo>
                    <a:pt x="21" y="1867"/>
                  </a:lnTo>
                  <a:lnTo>
                    <a:pt x="16" y="1903"/>
                  </a:lnTo>
                  <a:lnTo>
                    <a:pt x="13" y="1939"/>
                  </a:lnTo>
                  <a:lnTo>
                    <a:pt x="9" y="1975"/>
                  </a:lnTo>
                  <a:lnTo>
                    <a:pt x="5" y="2011"/>
                  </a:lnTo>
                  <a:lnTo>
                    <a:pt x="3" y="2048"/>
                  </a:lnTo>
                  <a:lnTo>
                    <a:pt x="1" y="2084"/>
                  </a:lnTo>
                  <a:lnTo>
                    <a:pt x="0" y="2120"/>
                  </a:lnTo>
                  <a:lnTo>
                    <a:pt x="0" y="2156"/>
                  </a:lnTo>
                  <a:lnTo>
                    <a:pt x="0" y="2194"/>
                  </a:lnTo>
                  <a:lnTo>
                    <a:pt x="1" y="2230"/>
                  </a:lnTo>
                  <a:lnTo>
                    <a:pt x="2" y="2266"/>
                  </a:lnTo>
                  <a:lnTo>
                    <a:pt x="3" y="2302"/>
                  </a:lnTo>
                  <a:lnTo>
                    <a:pt x="7" y="2338"/>
                  </a:lnTo>
                  <a:lnTo>
                    <a:pt x="10" y="2375"/>
                  </a:lnTo>
                  <a:lnTo>
                    <a:pt x="13" y="2411"/>
                  </a:lnTo>
                  <a:lnTo>
                    <a:pt x="17" y="2447"/>
                  </a:lnTo>
                  <a:lnTo>
                    <a:pt x="22" y="2482"/>
                  </a:lnTo>
                  <a:lnTo>
                    <a:pt x="28" y="2518"/>
                  </a:lnTo>
                  <a:lnTo>
                    <a:pt x="34" y="2554"/>
                  </a:lnTo>
                  <a:lnTo>
                    <a:pt x="41" y="2590"/>
                  </a:lnTo>
                  <a:lnTo>
                    <a:pt x="48" y="2626"/>
                  </a:lnTo>
                  <a:lnTo>
                    <a:pt x="55" y="2661"/>
                  </a:lnTo>
                  <a:lnTo>
                    <a:pt x="64" y="2696"/>
                  </a:lnTo>
                  <a:lnTo>
                    <a:pt x="74" y="2731"/>
                  </a:lnTo>
                  <a:lnTo>
                    <a:pt x="83" y="27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530" name="Freeform 63"/>
            <p:cNvSpPr>
              <a:spLocks/>
            </p:cNvSpPr>
            <p:nvPr/>
          </p:nvSpPr>
          <p:spPr bwMode="auto">
            <a:xfrm>
              <a:off x="377" y="741"/>
              <a:ext cx="317" cy="1102"/>
            </a:xfrm>
            <a:custGeom>
              <a:avLst/>
              <a:gdLst>
                <a:gd name="T0" fmla="*/ 7 w 763"/>
                <a:gd name="T1" fmla="*/ 1 h 2648"/>
                <a:gd name="T2" fmla="*/ 6 w 763"/>
                <a:gd name="T3" fmla="*/ 3 h 2648"/>
                <a:gd name="T4" fmla="*/ 5 w 763"/>
                <a:gd name="T5" fmla="*/ 5 h 2648"/>
                <a:gd name="T6" fmla="*/ 4 w 763"/>
                <a:gd name="T7" fmla="*/ 7 h 2648"/>
                <a:gd name="T8" fmla="*/ 3 w 763"/>
                <a:gd name="T9" fmla="*/ 9 h 2648"/>
                <a:gd name="T10" fmla="*/ 3 w 763"/>
                <a:gd name="T11" fmla="*/ 11 h 2648"/>
                <a:gd name="T12" fmla="*/ 2 w 763"/>
                <a:gd name="T13" fmla="*/ 13 h 2648"/>
                <a:gd name="T14" fmla="*/ 2 w 763"/>
                <a:gd name="T15" fmla="*/ 15 h 2648"/>
                <a:gd name="T16" fmla="*/ 1 w 763"/>
                <a:gd name="T17" fmla="*/ 17 h 2648"/>
                <a:gd name="T18" fmla="*/ 1 w 763"/>
                <a:gd name="T19" fmla="*/ 20 h 2648"/>
                <a:gd name="T20" fmla="*/ 0 w 763"/>
                <a:gd name="T21" fmla="*/ 22 h 2648"/>
                <a:gd name="T22" fmla="*/ 0 w 763"/>
                <a:gd name="T23" fmla="*/ 24 h 2648"/>
                <a:gd name="T24" fmla="*/ 0 w 763"/>
                <a:gd name="T25" fmla="*/ 26 h 2648"/>
                <a:gd name="T26" fmla="*/ 0 w 763"/>
                <a:gd name="T27" fmla="*/ 28 h 2648"/>
                <a:gd name="T28" fmla="*/ 0 w 763"/>
                <a:gd name="T29" fmla="*/ 30 h 2648"/>
                <a:gd name="T30" fmla="*/ 0 w 763"/>
                <a:gd name="T31" fmla="*/ 33 h 2648"/>
                <a:gd name="T32" fmla="*/ 0 w 763"/>
                <a:gd name="T33" fmla="*/ 35 h 2648"/>
                <a:gd name="T34" fmla="*/ 0 w 763"/>
                <a:gd name="T35" fmla="*/ 37 h 2648"/>
                <a:gd name="T36" fmla="*/ 1 w 763"/>
                <a:gd name="T37" fmla="*/ 39 h 2648"/>
                <a:gd name="T38" fmla="*/ 1 w 763"/>
                <a:gd name="T39" fmla="*/ 41 h 2648"/>
                <a:gd name="T40" fmla="*/ 1 w 763"/>
                <a:gd name="T41" fmla="*/ 43 h 2648"/>
                <a:gd name="T42" fmla="*/ 2 w 763"/>
                <a:gd name="T43" fmla="*/ 45 h 2648"/>
                <a:gd name="T44" fmla="*/ 2 w 763"/>
                <a:gd name="T45" fmla="*/ 48 h 2648"/>
                <a:gd name="T46" fmla="*/ 3 w 763"/>
                <a:gd name="T47" fmla="*/ 50 h 2648"/>
                <a:gd name="T48" fmla="*/ 4 w 763"/>
                <a:gd name="T49" fmla="*/ 52 h 2648"/>
                <a:gd name="T50" fmla="*/ 5 w 763"/>
                <a:gd name="T51" fmla="*/ 54 h 2648"/>
                <a:gd name="T52" fmla="*/ 5 w 763"/>
                <a:gd name="T53" fmla="*/ 56 h 2648"/>
                <a:gd name="T54" fmla="*/ 6 w 763"/>
                <a:gd name="T55" fmla="*/ 58 h 2648"/>
                <a:gd name="T56" fmla="*/ 7 w 763"/>
                <a:gd name="T57" fmla="*/ 60 h 2648"/>
                <a:gd name="T58" fmla="*/ 8 w 763"/>
                <a:gd name="T59" fmla="*/ 62 h 2648"/>
                <a:gd name="T60" fmla="*/ 10 w 763"/>
                <a:gd name="T61" fmla="*/ 64 h 2648"/>
                <a:gd name="T62" fmla="*/ 10 w 763"/>
                <a:gd name="T63" fmla="*/ 65 h 2648"/>
                <a:gd name="T64" fmla="*/ 12 w 763"/>
                <a:gd name="T65" fmla="*/ 67 h 2648"/>
                <a:gd name="T66" fmla="*/ 13 w 763"/>
                <a:gd name="T67" fmla="*/ 69 h 2648"/>
                <a:gd name="T68" fmla="*/ 15 w 763"/>
                <a:gd name="T69" fmla="*/ 71 h 2648"/>
                <a:gd name="T70" fmla="*/ 16 w 763"/>
                <a:gd name="T71" fmla="*/ 72 h 2648"/>
                <a:gd name="T72" fmla="*/ 17 w 763"/>
                <a:gd name="T73" fmla="*/ 74 h 2648"/>
                <a:gd name="T74" fmla="*/ 19 w 763"/>
                <a:gd name="T75" fmla="*/ 76 h 2648"/>
                <a:gd name="T76" fmla="*/ 20 w 763"/>
                <a:gd name="T77" fmla="*/ 77 h 2648"/>
                <a:gd name="T78" fmla="*/ 22 w 763"/>
                <a:gd name="T79" fmla="*/ 79 h 26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3" h="2648">
                  <a:moveTo>
                    <a:pt x="242" y="0"/>
                  </a:moveTo>
                  <a:lnTo>
                    <a:pt x="225" y="33"/>
                  </a:lnTo>
                  <a:lnTo>
                    <a:pt x="210" y="66"/>
                  </a:lnTo>
                  <a:lnTo>
                    <a:pt x="194" y="99"/>
                  </a:lnTo>
                  <a:lnTo>
                    <a:pt x="179" y="132"/>
                  </a:lnTo>
                  <a:lnTo>
                    <a:pt x="165" y="165"/>
                  </a:lnTo>
                  <a:lnTo>
                    <a:pt x="152" y="199"/>
                  </a:lnTo>
                  <a:lnTo>
                    <a:pt x="139" y="233"/>
                  </a:lnTo>
                  <a:lnTo>
                    <a:pt x="126" y="267"/>
                  </a:lnTo>
                  <a:lnTo>
                    <a:pt x="114" y="301"/>
                  </a:lnTo>
                  <a:lnTo>
                    <a:pt x="103" y="336"/>
                  </a:lnTo>
                  <a:lnTo>
                    <a:pt x="92" y="371"/>
                  </a:lnTo>
                  <a:lnTo>
                    <a:pt x="82" y="405"/>
                  </a:lnTo>
                  <a:lnTo>
                    <a:pt x="73" y="441"/>
                  </a:lnTo>
                  <a:lnTo>
                    <a:pt x="63" y="477"/>
                  </a:lnTo>
                  <a:lnTo>
                    <a:pt x="56" y="512"/>
                  </a:lnTo>
                  <a:lnTo>
                    <a:pt x="47" y="547"/>
                  </a:lnTo>
                  <a:lnTo>
                    <a:pt x="40" y="583"/>
                  </a:lnTo>
                  <a:lnTo>
                    <a:pt x="33" y="618"/>
                  </a:lnTo>
                  <a:lnTo>
                    <a:pt x="28" y="655"/>
                  </a:lnTo>
                  <a:lnTo>
                    <a:pt x="23" y="691"/>
                  </a:lnTo>
                  <a:lnTo>
                    <a:pt x="17" y="727"/>
                  </a:lnTo>
                  <a:lnTo>
                    <a:pt x="13" y="763"/>
                  </a:lnTo>
                  <a:lnTo>
                    <a:pt x="10" y="799"/>
                  </a:lnTo>
                  <a:lnTo>
                    <a:pt x="7" y="836"/>
                  </a:lnTo>
                  <a:lnTo>
                    <a:pt x="5" y="872"/>
                  </a:lnTo>
                  <a:lnTo>
                    <a:pt x="2" y="908"/>
                  </a:lnTo>
                  <a:lnTo>
                    <a:pt x="1" y="944"/>
                  </a:lnTo>
                  <a:lnTo>
                    <a:pt x="0" y="980"/>
                  </a:lnTo>
                  <a:lnTo>
                    <a:pt x="1" y="1017"/>
                  </a:lnTo>
                  <a:lnTo>
                    <a:pt x="1" y="1054"/>
                  </a:lnTo>
                  <a:lnTo>
                    <a:pt x="2" y="1090"/>
                  </a:lnTo>
                  <a:lnTo>
                    <a:pt x="5" y="1126"/>
                  </a:lnTo>
                  <a:lnTo>
                    <a:pt x="8" y="1162"/>
                  </a:lnTo>
                  <a:lnTo>
                    <a:pt x="10" y="1199"/>
                  </a:lnTo>
                  <a:lnTo>
                    <a:pt x="14" y="1235"/>
                  </a:lnTo>
                  <a:lnTo>
                    <a:pt x="18" y="1271"/>
                  </a:lnTo>
                  <a:lnTo>
                    <a:pt x="24" y="1307"/>
                  </a:lnTo>
                  <a:lnTo>
                    <a:pt x="29" y="1343"/>
                  </a:lnTo>
                  <a:lnTo>
                    <a:pt x="35" y="1379"/>
                  </a:lnTo>
                  <a:lnTo>
                    <a:pt x="42" y="1415"/>
                  </a:lnTo>
                  <a:lnTo>
                    <a:pt x="49" y="1450"/>
                  </a:lnTo>
                  <a:lnTo>
                    <a:pt x="57" y="1486"/>
                  </a:lnTo>
                  <a:lnTo>
                    <a:pt x="65" y="1521"/>
                  </a:lnTo>
                  <a:lnTo>
                    <a:pt x="75" y="1556"/>
                  </a:lnTo>
                  <a:lnTo>
                    <a:pt x="84" y="1591"/>
                  </a:lnTo>
                  <a:lnTo>
                    <a:pt x="94" y="1627"/>
                  </a:lnTo>
                  <a:lnTo>
                    <a:pt x="106" y="1661"/>
                  </a:lnTo>
                  <a:lnTo>
                    <a:pt x="116" y="1696"/>
                  </a:lnTo>
                  <a:lnTo>
                    <a:pt x="129" y="1730"/>
                  </a:lnTo>
                  <a:lnTo>
                    <a:pt x="142" y="1764"/>
                  </a:lnTo>
                  <a:lnTo>
                    <a:pt x="155" y="1798"/>
                  </a:lnTo>
                  <a:lnTo>
                    <a:pt x="169" y="1832"/>
                  </a:lnTo>
                  <a:lnTo>
                    <a:pt x="182" y="1865"/>
                  </a:lnTo>
                  <a:lnTo>
                    <a:pt x="197" y="1898"/>
                  </a:lnTo>
                  <a:lnTo>
                    <a:pt x="213" y="1931"/>
                  </a:lnTo>
                  <a:lnTo>
                    <a:pt x="229" y="1964"/>
                  </a:lnTo>
                  <a:lnTo>
                    <a:pt x="245" y="1996"/>
                  </a:lnTo>
                  <a:lnTo>
                    <a:pt x="262" y="2029"/>
                  </a:lnTo>
                  <a:lnTo>
                    <a:pt x="280" y="2061"/>
                  </a:lnTo>
                  <a:lnTo>
                    <a:pt x="298" y="2092"/>
                  </a:lnTo>
                  <a:lnTo>
                    <a:pt x="317" y="2124"/>
                  </a:lnTo>
                  <a:lnTo>
                    <a:pt x="336" y="2155"/>
                  </a:lnTo>
                  <a:lnTo>
                    <a:pt x="356" y="2185"/>
                  </a:lnTo>
                  <a:lnTo>
                    <a:pt x="376" y="2215"/>
                  </a:lnTo>
                  <a:lnTo>
                    <a:pt x="396" y="2245"/>
                  </a:lnTo>
                  <a:lnTo>
                    <a:pt x="418" y="2275"/>
                  </a:lnTo>
                  <a:lnTo>
                    <a:pt x="439" y="2304"/>
                  </a:lnTo>
                  <a:lnTo>
                    <a:pt x="461" y="2333"/>
                  </a:lnTo>
                  <a:lnTo>
                    <a:pt x="484" y="2361"/>
                  </a:lnTo>
                  <a:lnTo>
                    <a:pt x="507" y="2389"/>
                  </a:lnTo>
                  <a:lnTo>
                    <a:pt x="531" y="2417"/>
                  </a:lnTo>
                  <a:lnTo>
                    <a:pt x="555" y="2444"/>
                  </a:lnTo>
                  <a:lnTo>
                    <a:pt x="580" y="2471"/>
                  </a:lnTo>
                  <a:lnTo>
                    <a:pt x="604" y="2498"/>
                  </a:lnTo>
                  <a:lnTo>
                    <a:pt x="630" y="2524"/>
                  </a:lnTo>
                  <a:lnTo>
                    <a:pt x="655" y="2550"/>
                  </a:lnTo>
                  <a:lnTo>
                    <a:pt x="682" y="2574"/>
                  </a:lnTo>
                  <a:lnTo>
                    <a:pt x="708" y="2600"/>
                  </a:lnTo>
                  <a:lnTo>
                    <a:pt x="735" y="2623"/>
                  </a:lnTo>
                  <a:lnTo>
                    <a:pt x="763" y="26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1531" name="Group 64"/>
            <p:cNvGrpSpPr>
              <a:grpSpLocks/>
            </p:cNvGrpSpPr>
            <p:nvPr/>
          </p:nvGrpSpPr>
          <p:grpSpPr bwMode="auto">
            <a:xfrm>
              <a:off x="479" y="333"/>
              <a:ext cx="424" cy="408"/>
              <a:chOff x="479" y="333"/>
              <a:chExt cx="424" cy="408"/>
            </a:xfrm>
          </p:grpSpPr>
          <p:sp>
            <p:nvSpPr>
              <p:cNvPr id="101532" name="Line 65"/>
              <p:cNvSpPr>
                <a:spLocks noChangeShapeType="1"/>
              </p:cNvSpPr>
              <p:nvPr/>
            </p:nvSpPr>
            <p:spPr bwMode="auto">
              <a:xfrm>
                <a:off x="903" y="333"/>
                <a:ext cx="0" cy="40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533" name="Line 66"/>
              <p:cNvSpPr>
                <a:spLocks noChangeShapeType="1"/>
              </p:cNvSpPr>
              <p:nvPr/>
            </p:nvSpPr>
            <p:spPr bwMode="auto">
              <a:xfrm flipH="1">
                <a:off x="479" y="741"/>
                <a:ext cx="42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4323" name="Group 67"/>
          <p:cNvGrpSpPr>
            <a:grpSpLocks/>
          </p:cNvGrpSpPr>
          <p:nvPr/>
        </p:nvGrpSpPr>
        <p:grpSpPr bwMode="auto">
          <a:xfrm>
            <a:off x="1697038" y="536575"/>
            <a:ext cx="673100" cy="647700"/>
            <a:chOff x="479" y="333"/>
            <a:chExt cx="424" cy="408"/>
          </a:xfrm>
        </p:grpSpPr>
        <p:sp>
          <p:nvSpPr>
            <p:cNvPr id="101468" name="Line 68"/>
            <p:cNvSpPr>
              <a:spLocks noChangeShapeType="1"/>
            </p:cNvSpPr>
            <p:nvPr/>
          </p:nvSpPr>
          <p:spPr bwMode="auto">
            <a:xfrm>
              <a:off x="903" y="333"/>
              <a:ext cx="0" cy="4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69" name="Line 69"/>
            <p:cNvSpPr>
              <a:spLocks noChangeShapeType="1"/>
            </p:cNvSpPr>
            <p:nvPr/>
          </p:nvSpPr>
          <p:spPr bwMode="auto">
            <a:xfrm flipH="1">
              <a:off x="479" y="741"/>
              <a:ext cx="42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4326" name="Group 70"/>
          <p:cNvGrpSpPr>
            <a:grpSpLocks/>
          </p:cNvGrpSpPr>
          <p:nvPr/>
        </p:nvGrpSpPr>
        <p:grpSpPr bwMode="auto">
          <a:xfrm>
            <a:off x="2038350" y="2232025"/>
            <a:ext cx="1689100" cy="820738"/>
            <a:chOff x="694" y="1401"/>
            <a:chExt cx="1064" cy="517"/>
          </a:xfrm>
        </p:grpSpPr>
        <p:sp>
          <p:nvSpPr>
            <p:cNvPr id="101465" name="Line 71"/>
            <p:cNvSpPr>
              <a:spLocks noChangeShapeType="1"/>
            </p:cNvSpPr>
            <p:nvPr/>
          </p:nvSpPr>
          <p:spPr bwMode="auto">
            <a:xfrm flipV="1">
              <a:off x="1758" y="1401"/>
              <a:ext cx="0" cy="51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66" name="Line 72"/>
            <p:cNvSpPr>
              <a:spLocks noChangeShapeType="1"/>
            </p:cNvSpPr>
            <p:nvPr/>
          </p:nvSpPr>
          <p:spPr bwMode="auto">
            <a:xfrm flipH="1">
              <a:off x="694" y="1401"/>
              <a:ext cx="106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67" name="Line 73"/>
            <p:cNvSpPr>
              <a:spLocks noChangeShapeType="1"/>
            </p:cNvSpPr>
            <p:nvPr/>
          </p:nvSpPr>
          <p:spPr bwMode="auto">
            <a:xfrm>
              <a:off x="694" y="1401"/>
              <a:ext cx="0" cy="4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4330" name="Line 74"/>
          <p:cNvSpPr>
            <a:spLocks noChangeShapeType="1"/>
          </p:cNvSpPr>
          <p:nvPr/>
        </p:nvSpPr>
        <p:spPr bwMode="auto">
          <a:xfrm>
            <a:off x="1697038" y="1184275"/>
            <a:ext cx="0" cy="38671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1" name="Freeform 75"/>
          <p:cNvSpPr>
            <a:spLocks/>
          </p:cNvSpPr>
          <p:nvPr/>
        </p:nvSpPr>
        <p:spPr bwMode="auto">
          <a:xfrm>
            <a:off x="1697038" y="3930650"/>
            <a:ext cx="673100" cy="2247900"/>
          </a:xfrm>
          <a:custGeom>
            <a:avLst/>
            <a:gdLst>
              <a:gd name="T0" fmla="*/ 2147483647 w 1026"/>
              <a:gd name="T1" fmla="*/ 2147483647 h 3413"/>
              <a:gd name="T2" fmla="*/ 2147483647 w 1026"/>
              <a:gd name="T3" fmla="*/ 2147483647 h 3413"/>
              <a:gd name="T4" fmla="*/ 2147483647 w 1026"/>
              <a:gd name="T5" fmla="*/ 2147483647 h 3413"/>
              <a:gd name="T6" fmla="*/ 2147483647 w 1026"/>
              <a:gd name="T7" fmla="*/ 2147483647 h 3413"/>
              <a:gd name="T8" fmla="*/ 2147483647 w 1026"/>
              <a:gd name="T9" fmla="*/ 2147483647 h 3413"/>
              <a:gd name="T10" fmla="*/ 2147483647 w 1026"/>
              <a:gd name="T11" fmla="*/ 2147483647 h 3413"/>
              <a:gd name="T12" fmla="*/ 2147483647 w 1026"/>
              <a:gd name="T13" fmla="*/ 2147483647 h 3413"/>
              <a:gd name="T14" fmla="*/ 2147483647 w 1026"/>
              <a:gd name="T15" fmla="*/ 2147483647 h 3413"/>
              <a:gd name="T16" fmla="*/ 2147483647 w 1026"/>
              <a:gd name="T17" fmla="*/ 2147483647 h 3413"/>
              <a:gd name="T18" fmla="*/ 2147483647 w 1026"/>
              <a:gd name="T19" fmla="*/ 2147483647 h 3413"/>
              <a:gd name="T20" fmla="*/ 2147483647 w 1026"/>
              <a:gd name="T21" fmla="*/ 2147483647 h 3413"/>
              <a:gd name="T22" fmla="*/ 2147483647 w 1026"/>
              <a:gd name="T23" fmla="*/ 2147483647 h 3413"/>
              <a:gd name="T24" fmla="*/ 2147483647 w 1026"/>
              <a:gd name="T25" fmla="*/ 2147483647 h 3413"/>
              <a:gd name="T26" fmla="*/ 2147483647 w 1026"/>
              <a:gd name="T27" fmla="*/ 2147483647 h 3413"/>
              <a:gd name="T28" fmla="*/ 2147483647 w 1026"/>
              <a:gd name="T29" fmla="*/ 2147483647 h 3413"/>
              <a:gd name="T30" fmla="*/ 2147483647 w 1026"/>
              <a:gd name="T31" fmla="*/ 2147483647 h 3413"/>
              <a:gd name="T32" fmla="*/ 2147483647 w 1026"/>
              <a:gd name="T33" fmla="*/ 2147483647 h 3413"/>
              <a:gd name="T34" fmla="*/ 0 w 1026"/>
              <a:gd name="T35" fmla="*/ 2147483647 h 3413"/>
              <a:gd name="T36" fmla="*/ 2147483647 w 1026"/>
              <a:gd name="T37" fmla="*/ 2147483647 h 3413"/>
              <a:gd name="T38" fmla="*/ 2147483647 w 1026"/>
              <a:gd name="T39" fmla="*/ 2147483647 h 3413"/>
              <a:gd name="T40" fmla="*/ 2147483647 w 1026"/>
              <a:gd name="T41" fmla="*/ 2147483647 h 3413"/>
              <a:gd name="T42" fmla="*/ 2147483647 w 1026"/>
              <a:gd name="T43" fmla="*/ 2147483647 h 3413"/>
              <a:gd name="T44" fmla="*/ 2147483647 w 1026"/>
              <a:gd name="T45" fmla="*/ 2147483647 h 3413"/>
              <a:gd name="T46" fmla="*/ 2147483647 w 1026"/>
              <a:gd name="T47" fmla="*/ 2147483647 h 3413"/>
              <a:gd name="T48" fmla="*/ 2147483647 w 1026"/>
              <a:gd name="T49" fmla="*/ 2147483647 h 3413"/>
              <a:gd name="T50" fmla="*/ 2147483647 w 1026"/>
              <a:gd name="T51" fmla="*/ 2147483647 h 3413"/>
              <a:gd name="T52" fmla="*/ 2147483647 w 1026"/>
              <a:gd name="T53" fmla="*/ 2147483647 h 3413"/>
              <a:gd name="T54" fmla="*/ 2147483647 w 1026"/>
              <a:gd name="T55" fmla="*/ 2147483647 h 3413"/>
              <a:gd name="T56" fmla="*/ 2147483647 w 1026"/>
              <a:gd name="T57" fmla="*/ 2147483647 h 3413"/>
              <a:gd name="T58" fmla="*/ 2147483647 w 1026"/>
              <a:gd name="T59" fmla="*/ 2147483647 h 3413"/>
              <a:gd name="T60" fmla="*/ 2147483647 w 1026"/>
              <a:gd name="T61" fmla="*/ 2147483647 h 3413"/>
              <a:gd name="T62" fmla="*/ 2147483647 w 1026"/>
              <a:gd name="T63" fmla="*/ 2147483647 h 3413"/>
              <a:gd name="T64" fmla="*/ 2147483647 w 1026"/>
              <a:gd name="T65" fmla="*/ 2147483647 h 3413"/>
              <a:gd name="T66" fmla="*/ 2147483647 w 1026"/>
              <a:gd name="T67" fmla="*/ 2147483647 h 3413"/>
              <a:gd name="T68" fmla="*/ 2147483647 w 1026"/>
              <a:gd name="T69" fmla="*/ 2147483647 h 341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026" h="3413">
                <a:moveTo>
                  <a:pt x="1026" y="0"/>
                </a:moveTo>
                <a:lnTo>
                  <a:pt x="974" y="28"/>
                </a:lnTo>
                <a:lnTo>
                  <a:pt x="923" y="58"/>
                </a:lnTo>
                <a:lnTo>
                  <a:pt x="872" y="90"/>
                </a:lnTo>
                <a:lnTo>
                  <a:pt x="823" y="124"/>
                </a:lnTo>
                <a:lnTo>
                  <a:pt x="774" y="159"/>
                </a:lnTo>
                <a:lnTo>
                  <a:pt x="727" y="195"/>
                </a:lnTo>
                <a:lnTo>
                  <a:pt x="681" y="234"/>
                </a:lnTo>
                <a:lnTo>
                  <a:pt x="636" y="273"/>
                </a:lnTo>
                <a:lnTo>
                  <a:pt x="592" y="314"/>
                </a:lnTo>
                <a:lnTo>
                  <a:pt x="549" y="356"/>
                </a:lnTo>
                <a:lnTo>
                  <a:pt x="509" y="399"/>
                </a:lnTo>
                <a:lnTo>
                  <a:pt x="470" y="443"/>
                </a:lnTo>
                <a:lnTo>
                  <a:pt x="430" y="489"/>
                </a:lnTo>
                <a:lnTo>
                  <a:pt x="394" y="537"/>
                </a:lnTo>
                <a:lnTo>
                  <a:pt x="359" y="585"/>
                </a:lnTo>
                <a:lnTo>
                  <a:pt x="325" y="634"/>
                </a:lnTo>
                <a:lnTo>
                  <a:pt x="292" y="684"/>
                </a:lnTo>
                <a:lnTo>
                  <a:pt x="261" y="735"/>
                </a:lnTo>
                <a:lnTo>
                  <a:pt x="232" y="787"/>
                </a:lnTo>
                <a:lnTo>
                  <a:pt x="204" y="841"/>
                </a:lnTo>
                <a:lnTo>
                  <a:pt x="179" y="895"/>
                </a:lnTo>
                <a:lnTo>
                  <a:pt x="154" y="949"/>
                </a:lnTo>
                <a:lnTo>
                  <a:pt x="132" y="1005"/>
                </a:lnTo>
                <a:lnTo>
                  <a:pt x="111" y="1061"/>
                </a:lnTo>
                <a:lnTo>
                  <a:pt x="92" y="1117"/>
                </a:lnTo>
                <a:lnTo>
                  <a:pt x="75" y="1175"/>
                </a:lnTo>
                <a:lnTo>
                  <a:pt x="59" y="1232"/>
                </a:lnTo>
                <a:lnTo>
                  <a:pt x="45" y="1291"/>
                </a:lnTo>
                <a:lnTo>
                  <a:pt x="33" y="1350"/>
                </a:lnTo>
                <a:lnTo>
                  <a:pt x="22" y="1408"/>
                </a:lnTo>
                <a:lnTo>
                  <a:pt x="15" y="1468"/>
                </a:lnTo>
                <a:lnTo>
                  <a:pt x="9" y="1527"/>
                </a:lnTo>
                <a:lnTo>
                  <a:pt x="3" y="1587"/>
                </a:lnTo>
                <a:lnTo>
                  <a:pt x="1" y="1647"/>
                </a:lnTo>
                <a:lnTo>
                  <a:pt x="0" y="1706"/>
                </a:lnTo>
                <a:lnTo>
                  <a:pt x="1" y="1766"/>
                </a:lnTo>
                <a:lnTo>
                  <a:pt x="3" y="1825"/>
                </a:lnTo>
                <a:lnTo>
                  <a:pt x="9" y="1885"/>
                </a:lnTo>
                <a:lnTo>
                  <a:pt x="15" y="1945"/>
                </a:lnTo>
                <a:lnTo>
                  <a:pt x="22" y="2004"/>
                </a:lnTo>
                <a:lnTo>
                  <a:pt x="33" y="2063"/>
                </a:lnTo>
                <a:lnTo>
                  <a:pt x="45" y="2121"/>
                </a:lnTo>
                <a:lnTo>
                  <a:pt x="59" y="2180"/>
                </a:lnTo>
                <a:lnTo>
                  <a:pt x="75" y="2238"/>
                </a:lnTo>
                <a:lnTo>
                  <a:pt x="92" y="2295"/>
                </a:lnTo>
                <a:lnTo>
                  <a:pt x="111" y="2351"/>
                </a:lnTo>
                <a:lnTo>
                  <a:pt x="132" y="2408"/>
                </a:lnTo>
                <a:lnTo>
                  <a:pt x="154" y="2463"/>
                </a:lnTo>
                <a:lnTo>
                  <a:pt x="179" y="2518"/>
                </a:lnTo>
                <a:lnTo>
                  <a:pt x="204" y="2571"/>
                </a:lnTo>
                <a:lnTo>
                  <a:pt x="232" y="2624"/>
                </a:lnTo>
                <a:lnTo>
                  <a:pt x="261" y="2676"/>
                </a:lnTo>
                <a:lnTo>
                  <a:pt x="292" y="2727"/>
                </a:lnTo>
                <a:lnTo>
                  <a:pt x="325" y="2778"/>
                </a:lnTo>
                <a:lnTo>
                  <a:pt x="359" y="2827"/>
                </a:lnTo>
                <a:lnTo>
                  <a:pt x="394" y="2875"/>
                </a:lnTo>
                <a:lnTo>
                  <a:pt x="430" y="2922"/>
                </a:lnTo>
                <a:lnTo>
                  <a:pt x="470" y="2968"/>
                </a:lnTo>
                <a:lnTo>
                  <a:pt x="509" y="3013"/>
                </a:lnTo>
                <a:lnTo>
                  <a:pt x="549" y="3056"/>
                </a:lnTo>
                <a:lnTo>
                  <a:pt x="592" y="3099"/>
                </a:lnTo>
                <a:lnTo>
                  <a:pt x="636" y="3139"/>
                </a:lnTo>
                <a:lnTo>
                  <a:pt x="681" y="3179"/>
                </a:lnTo>
                <a:lnTo>
                  <a:pt x="727" y="3217"/>
                </a:lnTo>
                <a:lnTo>
                  <a:pt x="774" y="3253"/>
                </a:lnTo>
                <a:lnTo>
                  <a:pt x="823" y="3288"/>
                </a:lnTo>
                <a:lnTo>
                  <a:pt x="872" y="3321"/>
                </a:lnTo>
                <a:lnTo>
                  <a:pt x="923" y="3353"/>
                </a:lnTo>
                <a:lnTo>
                  <a:pt x="974" y="3384"/>
                </a:lnTo>
                <a:lnTo>
                  <a:pt x="1026" y="341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2" name="Line 76"/>
          <p:cNvSpPr>
            <a:spLocks noChangeShapeType="1"/>
          </p:cNvSpPr>
          <p:nvPr/>
        </p:nvSpPr>
        <p:spPr bwMode="auto">
          <a:xfrm>
            <a:off x="2370138" y="1184275"/>
            <a:ext cx="31210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3" name="Line 77"/>
          <p:cNvSpPr>
            <a:spLocks noChangeShapeType="1"/>
          </p:cNvSpPr>
          <p:nvPr/>
        </p:nvSpPr>
        <p:spPr bwMode="auto">
          <a:xfrm>
            <a:off x="5491163" y="1184275"/>
            <a:ext cx="22479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4" name="Line 78"/>
          <p:cNvSpPr>
            <a:spLocks noChangeShapeType="1"/>
          </p:cNvSpPr>
          <p:nvPr/>
        </p:nvSpPr>
        <p:spPr bwMode="auto">
          <a:xfrm>
            <a:off x="2370138" y="1184275"/>
            <a:ext cx="0" cy="27463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5" name="Line 79"/>
          <p:cNvSpPr>
            <a:spLocks noChangeShapeType="1"/>
          </p:cNvSpPr>
          <p:nvPr/>
        </p:nvSpPr>
        <p:spPr bwMode="auto">
          <a:xfrm>
            <a:off x="2370138" y="536575"/>
            <a:ext cx="42481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6" name="Freeform 80"/>
          <p:cNvSpPr>
            <a:spLocks/>
          </p:cNvSpPr>
          <p:nvPr/>
        </p:nvSpPr>
        <p:spPr bwMode="auto">
          <a:xfrm>
            <a:off x="5491163" y="536575"/>
            <a:ext cx="2247900" cy="647700"/>
          </a:xfrm>
          <a:custGeom>
            <a:avLst/>
            <a:gdLst>
              <a:gd name="T0" fmla="*/ 2147483647 w 3411"/>
              <a:gd name="T1" fmla="*/ 2147483647 h 981"/>
              <a:gd name="T2" fmla="*/ 2147483647 w 3411"/>
              <a:gd name="T3" fmla="*/ 2147483647 h 981"/>
              <a:gd name="T4" fmla="*/ 2147483647 w 3411"/>
              <a:gd name="T5" fmla="*/ 2147483647 h 981"/>
              <a:gd name="T6" fmla="*/ 2147483647 w 3411"/>
              <a:gd name="T7" fmla="*/ 2147483647 h 981"/>
              <a:gd name="T8" fmla="*/ 2147483647 w 3411"/>
              <a:gd name="T9" fmla="*/ 2147483647 h 981"/>
              <a:gd name="T10" fmla="*/ 2147483647 w 3411"/>
              <a:gd name="T11" fmla="*/ 2147483647 h 981"/>
              <a:gd name="T12" fmla="*/ 2147483647 w 3411"/>
              <a:gd name="T13" fmla="*/ 2147483647 h 981"/>
              <a:gd name="T14" fmla="*/ 2147483647 w 3411"/>
              <a:gd name="T15" fmla="*/ 2147483647 h 981"/>
              <a:gd name="T16" fmla="*/ 2147483647 w 3411"/>
              <a:gd name="T17" fmla="*/ 2147483647 h 981"/>
              <a:gd name="T18" fmla="*/ 2147483647 w 3411"/>
              <a:gd name="T19" fmla="*/ 2147483647 h 981"/>
              <a:gd name="T20" fmla="*/ 2147483647 w 3411"/>
              <a:gd name="T21" fmla="*/ 2147483647 h 981"/>
              <a:gd name="T22" fmla="*/ 2147483647 w 3411"/>
              <a:gd name="T23" fmla="*/ 2147483647 h 981"/>
              <a:gd name="T24" fmla="*/ 2147483647 w 3411"/>
              <a:gd name="T25" fmla="*/ 2147483647 h 981"/>
              <a:gd name="T26" fmla="*/ 2147483647 w 3411"/>
              <a:gd name="T27" fmla="*/ 2147483647 h 981"/>
              <a:gd name="T28" fmla="*/ 2147483647 w 3411"/>
              <a:gd name="T29" fmla="*/ 2147483647 h 981"/>
              <a:gd name="T30" fmla="*/ 2147483647 w 3411"/>
              <a:gd name="T31" fmla="*/ 2147483647 h 981"/>
              <a:gd name="T32" fmla="*/ 2147483647 w 3411"/>
              <a:gd name="T33" fmla="*/ 2147483647 h 981"/>
              <a:gd name="T34" fmla="*/ 2147483647 w 3411"/>
              <a:gd name="T35" fmla="*/ 2147483647 h 981"/>
              <a:gd name="T36" fmla="*/ 2147483647 w 3411"/>
              <a:gd name="T37" fmla="*/ 2147483647 h 981"/>
              <a:gd name="T38" fmla="*/ 2147483647 w 3411"/>
              <a:gd name="T39" fmla="*/ 2147483647 h 981"/>
              <a:gd name="T40" fmla="*/ 2147483647 w 3411"/>
              <a:gd name="T41" fmla="*/ 2147483647 h 981"/>
              <a:gd name="T42" fmla="*/ 2147483647 w 3411"/>
              <a:gd name="T43" fmla="*/ 2147483647 h 981"/>
              <a:gd name="T44" fmla="*/ 2147483647 w 3411"/>
              <a:gd name="T45" fmla="*/ 2147483647 h 981"/>
              <a:gd name="T46" fmla="*/ 2147483647 w 3411"/>
              <a:gd name="T47" fmla="*/ 2147483647 h 981"/>
              <a:gd name="T48" fmla="*/ 2147483647 w 3411"/>
              <a:gd name="T49" fmla="*/ 2147483647 h 981"/>
              <a:gd name="T50" fmla="*/ 2147483647 w 3411"/>
              <a:gd name="T51" fmla="*/ 2147483647 h 981"/>
              <a:gd name="T52" fmla="*/ 2147483647 w 3411"/>
              <a:gd name="T53" fmla="*/ 2147483647 h 981"/>
              <a:gd name="T54" fmla="*/ 2147483647 w 3411"/>
              <a:gd name="T55" fmla="*/ 2147483647 h 981"/>
              <a:gd name="T56" fmla="*/ 2147483647 w 3411"/>
              <a:gd name="T57" fmla="*/ 2147483647 h 981"/>
              <a:gd name="T58" fmla="*/ 2147483647 w 3411"/>
              <a:gd name="T59" fmla="*/ 0 h 981"/>
              <a:gd name="T60" fmla="*/ 2147483647 w 3411"/>
              <a:gd name="T61" fmla="*/ 2147483647 h 981"/>
              <a:gd name="T62" fmla="*/ 2147483647 w 3411"/>
              <a:gd name="T63" fmla="*/ 2147483647 h 981"/>
              <a:gd name="T64" fmla="*/ 2147483647 w 3411"/>
              <a:gd name="T65" fmla="*/ 2147483647 h 981"/>
              <a:gd name="T66" fmla="*/ 2147483647 w 3411"/>
              <a:gd name="T67" fmla="*/ 2147483647 h 981"/>
              <a:gd name="T68" fmla="*/ 2147483647 w 3411"/>
              <a:gd name="T69" fmla="*/ 2147483647 h 981"/>
              <a:gd name="T70" fmla="*/ 2147483647 w 3411"/>
              <a:gd name="T71" fmla="*/ 2147483647 h 981"/>
              <a:gd name="T72" fmla="*/ 2147483647 w 3411"/>
              <a:gd name="T73" fmla="*/ 2147483647 h 981"/>
              <a:gd name="T74" fmla="*/ 2147483647 w 3411"/>
              <a:gd name="T75" fmla="*/ 2147483647 h 981"/>
              <a:gd name="T76" fmla="*/ 2147483647 w 3411"/>
              <a:gd name="T77" fmla="*/ 2147483647 h 981"/>
              <a:gd name="T78" fmla="*/ 2147483647 w 3411"/>
              <a:gd name="T79" fmla="*/ 2147483647 h 981"/>
              <a:gd name="T80" fmla="*/ 2147483647 w 3411"/>
              <a:gd name="T81" fmla="*/ 2147483647 h 981"/>
              <a:gd name="T82" fmla="*/ 2147483647 w 3411"/>
              <a:gd name="T83" fmla="*/ 2147483647 h 981"/>
              <a:gd name="T84" fmla="*/ 2147483647 w 3411"/>
              <a:gd name="T85" fmla="*/ 2147483647 h 981"/>
              <a:gd name="T86" fmla="*/ 2147483647 w 3411"/>
              <a:gd name="T87" fmla="*/ 2147483647 h 981"/>
              <a:gd name="T88" fmla="*/ 2147483647 w 3411"/>
              <a:gd name="T89" fmla="*/ 2147483647 h 981"/>
              <a:gd name="T90" fmla="*/ 2147483647 w 3411"/>
              <a:gd name="T91" fmla="*/ 2147483647 h 981"/>
              <a:gd name="T92" fmla="*/ 2147483647 w 3411"/>
              <a:gd name="T93" fmla="*/ 2147483647 h 981"/>
              <a:gd name="T94" fmla="*/ 2147483647 w 3411"/>
              <a:gd name="T95" fmla="*/ 2147483647 h 981"/>
              <a:gd name="T96" fmla="*/ 2147483647 w 3411"/>
              <a:gd name="T97" fmla="*/ 2147483647 h 981"/>
              <a:gd name="T98" fmla="*/ 2147483647 w 3411"/>
              <a:gd name="T99" fmla="*/ 2147483647 h 981"/>
              <a:gd name="T100" fmla="*/ 2147483647 w 3411"/>
              <a:gd name="T101" fmla="*/ 2147483647 h 981"/>
              <a:gd name="T102" fmla="*/ 2147483647 w 3411"/>
              <a:gd name="T103" fmla="*/ 2147483647 h 981"/>
              <a:gd name="T104" fmla="*/ 2147483647 w 3411"/>
              <a:gd name="T105" fmla="*/ 2147483647 h 981"/>
              <a:gd name="T106" fmla="*/ 2147483647 w 3411"/>
              <a:gd name="T107" fmla="*/ 2147483647 h 981"/>
              <a:gd name="T108" fmla="*/ 2147483647 w 3411"/>
              <a:gd name="T109" fmla="*/ 2147483647 h 981"/>
              <a:gd name="T110" fmla="*/ 2147483647 w 3411"/>
              <a:gd name="T111" fmla="*/ 2147483647 h 981"/>
              <a:gd name="T112" fmla="*/ 2147483647 w 3411"/>
              <a:gd name="T113" fmla="*/ 2147483647 h 981"/>
              <a:gd name="T114" fmla="*/ 2147483647 w 3411"/>
              <a:gd name="T115" fmla="*/ 2147483647 h 981"/>
              <a:gd name="T116" fmla="*/ 2147483647 w 3411"/>
              <a:gd name="T117" fmla="*/ 2147483647 h 98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3411" h="981">
                <a:moveTo>
                  <a:pt x="3411" y="981"/>
                </a:moveTo>
                <a:lnTo>
                  <a:pt x="3393" y="951"/>
                </a:lnTo>
                <a:lnTo>
                  <a:pt x="3375" y="921"/>
                </a:lnTo>
                <a:lnTo>
                  <a:pt x="3356" y="892"/>
                </a:lnTo>
                <a:lnTo>
                  <a:pt x="3336" y="864"/>
                </a:lnTo>
                <a:lnTo>
                  <a:pt x="3316" y="835"/>
                </a:lnTo>
                <a:lnTo>
                  <a:pt x="3296" y="806"/>
                </a:lnTo>
                <a:lnTo>
                  <a:pt x="3276" y="778"/>
                </a:lnTo>
                <a:lnTo>
                  <a:pt x="3253" y="751"/>
                </a:lnTo>
                <a:lnTo>
                  <a:pt x="3232" y="723"/>
                </a:lnTo>
                <a:lnTo>
                  <a:pt x="3210" y="696"/>
                </a:lnTo>
                <a:lnTo>
                  <a:pt x="3186" y="670"/>
                </a:lnTo>
                <a:lnTo>
                  <a:pt x="3164" y="644"/>
                </a:lnTo>
                <a:lnTo>
                  <a:pt x="3140" y="619"/>
                </a:lnTo>
                <a:lnTo>
                  <a:pt x="3116" y="593"/>
                </a:lnTo>
                <a:lnTo>
                  <a:pt x="3091" y="569"/>
                </a:lnTo>
                <a:lnTo>
                  <a:pt x="3066" y="544"/>
                </a:lnTo>
                <a:lnTo>
                  <a:pt x="3040" y="521"/>
                </a:lnTo>
                <a:lnTo>
                  <a:pt x="3015" y="497"/>
                </a:lnTo>
                <a:lnTo>
                  <a:pt x="2988" y="474"/>
                </a:lnTo>
                <a:lnTo>
                  <a:pt x="2962" y="452"/>
                </a:lnTo>
                <a:lnTo>
                  <a:pt x="2934" y="430"/>
                </a:lnTo>
                <a:lnTo>
                  <a:pt x="2906" y="408"/>
                </a:lnTo>
                <a:lnTo>
                  <a:pt x="2879" y="388"/>
                </a:lnTo>
                <a:lnTo>
                  <a:pt x="2851" y="366"/>
                </a:lnTo>
                <a:lnTo>
                  <a:pt x="2822" y="347"/>
                </a:lnTo>
                <a:lnTo>
                  <a:pt x="2793" y="327"/>
                </a:lnTo>
                <a:lnTo>
                  <a:pt x="2764" y="308"/>
                </a:lnTo>
                <a:lnTo>
                  <a:pt x="2734" y="290"/>
                </a:lnTo>
                <a:lnTo>
                  <a:pt x="2704" y="272"/>
                </a:lnTo>
                <a:lnTo>
                  <a:pt x="2674" y="255"/>
                </a:lnTo>
                <a:lnTo>
                  <a:pt x="2643" y="238"/>
                </a:lnTo>
                <a:lnTo>
                  <a:pt x="2612" y="222"/>
                </a:lnTo>
                <a:lnTo>
                  <a:pt x="2582" y="206"/>
                </a:lnTo>
                <a:lnTo>
                  <a:pt x="2550" y="191"/>
                </a:lnTo>
                <a:lnTo>
                  <a:pt x="2519" y="176"/>
                </a:lnTo>
                <a:lnTo>
                  <a:pt x="2487" y="162"/>
                </a:lnTo>
                <a:lnTo>
                  <a:pt x="2454" y="148"/>
                </a:lnTo>
                <a:lnTo>
                  <a:pt x="2422" y="135"/>
                </a:lnTo>
                <a:lnTo>
                  <a:pt x="2389" y="123"/>
                </a:lnTo>
                <a:lnTo>
                  <a:pt x="2356" y="111"/>
                </a:lnTo>
                <a:lnTo>
                  <a:pt x="2323" y="99"/>
                </a:lnTo>
                <a:lnTo>
                  <a:pt x="2290" y="90"/>
                </a:lnTo>
                <a:lnTo>
                  <a:pt x="2257" y="79"/>
                </a:lnTo>
                <a:lnTo>
                  <a:pt x="2223" y="69"/>
                </a:lnTo>
                <a:lnTo>
                  <a:pt x="2190" y="61"/>
                </a:lnTo>
                <a:lnTo>
                  <a:pt x="2156" y="52"/>
                </a:lnTo>
                <a:lnTo>
                  <a:pt x="2122" y="45"/>
                </a:lnTo>
                <a:lnTo>
                  <a:pt x="2087" y="37"/>
                </a:lnTo>
                <a:lnTo>
                  <a:pt x="2052" y="31"/>
                </a:lnTo>
                <a:lnTo>
                  <a:pt x="2018" y="26"/>
                </a:lnTo>
                <a:lnTo>
                  <a:pt x="1984" y="20"/>
                </a:lnTo>
                <a:lnTo>
                  <a:pt x="1949" y="16"/>
                </a:lnTo>
                <a:lnTo>
                  <a:pt x="1915" y="12"/>
                </a:lnTo>
                <a:lnTo>
                  <a:pt x="1880" y="9"/>
                </a:lnTo>
                <a:lnTo>
                  <a:pt x="1845" y="6"/>
                </a:lnTo>
                <a:lnTo>
                  <a:pt x="1811" y="3"/>
                </a:lnTo>
                <a:lnTo>
                  <a:pt x="1775" y="2"/>
                </a:lnTo>
                <a:lnTo>
                  <a:pt x="1740" y="1"/>
                </a:lnTo>
                <a:lnTo>
                  <a:pt x="1705" y="0"/>
                </a:lnTo>
                <a:lnTo>
                  <a:pt x="1671" y="1"/>
                </a:lnTo>
                <a:lnTo>
                  <a:pt x="1636" y="2"/>
                </a:lnTo>
                <a:lnTo>
                  <a:pt x="1601" y="3"/>
                </a:lnTo>
                <a:lnTo>
                  <a:pt x="1566" y="6"/>
                </a:lnTo>
                <a:lnTo>
                  <a:pt x="1532" y="9"/>
                </a:lnTo>
                <a:lnTo>
                  <a:pt x="1497" y="12"/>
                </a:lnTo>
                <a:lnTo>
                  <a:pt x="1461" y="16"/>
                </a:lnTo>
                <a:lnTo>
                  <a:pt x="1427" y="20"/>
                </a:lnTo>
                <a:lnTo>
                  <a:pt x="1393" y="26"/>
                </a:lnTo>
                <a:lnTo>
                  <a:pt x="1358" y="31"/>
                </a:lnTo>
                <a:lnTo>
                  <a:pt x="1324" y="37"/>
                </a:lnTo>
                <a:lnTo>
                  <a:pt x="1290" y="45"/>
                </a:lnTo>
                <a:lnTo>
                  <a:pt x="1256" y="52"/>
                </a:lnTo>
                <a:lnTo>
                  <a:pt x="1222" y="61"/>
                </a:lnTo>
                <a:lnTo>
                  <a:pt x="1188" y="69"/>
                </a:lnTo>
                <a:lnTo>
                  <a:pt x="1155" y="79"/>
                </a:lnTo>
                <a:lnTo>
                  <a:pt x="1121" y="90"/>
                </a:lnTo>
                <a:lnTo>
                  <a:pt x="1088" y="99"/>
                </a:lnTo>
                <a:lnTo>
                  <a:pt x="1055" y="111"/>
                </a:lnTo>
                <a:lnTo>
                  <a:pt x="1022" y="123"/>
                </a:lnTo>
                <a:lnTo>
                  <a:pt x="990" y="135"/>
                </a:lnTo>
                <a:lnTo>
                  <a:pt x="957" y="148"/>
                </a:lnTo>
                <a:lnTo>
                  <a:pt x="925" y="162"/>
                </a:lnTo>
                <a:lnTo>
                  <a:pt x="893" y="176"/>
                </a:lnTo>
                <a:lnTo>
                  <a:pt x="861" y="191"/>
                </a:lnTo>
                <a:lnTo>
                  <a:pt x="830" y="206"/>
                </a:lnTo>
                <a:lnTo>
                  <a:pt x="799" y="222"/>
                </a:lnTo>
                <a:lnTo>
                  <a:pt x="768" y="238"/>
                </a:lnTo>
                <a:lnTo>
                  <a:pt x="737" y="255"/>
                </a:lnTo>
                <a:lnTo>
                  <a:pt x="706" y="272"/>
                </a:lnTo>
                <a:lnTo>
                  <a:pt x="677" y="290"/>
                </a:lnTo>
                <a:lnTo>
                  <a:pt x="648" y="308"/>
                </a:lnTo>
                <a:lnTo>
                  <a:pt x="618" y="327"/>
                </a:lnTo>
                <a:lnTo>
                  <a:pt x="589" y="347"/>
                </a:lnTo>
                <a:lnTo>
                  <a:pt x="561" y="366"/>
                </a:lnTo>
                <a:lnTo>
                  <a:pt x="532" y="388"/>
                </a:lnTo>
                <a:lnTo>
                  <a:pt x="504" y="408"/>
                </a:lnTo>
                <a:lnTo>
                  <a:pt x="476" y="430"/>
                </a:lnTo>
                <a:lnTo>
                  <a:pt x="450" y="452"/>
                </a:lnTo>
                <a:lnTo>
                  <a:pt x="423" y="474"/>
                </a:lnTo>
                <a:lnTo>
                  <a:pt x="397" y="497"/>
                </a:lnTo>
                <a:lnTo>
                  <a:pt x="371" y="521"/>
                </a:lnTo>
                <a:lnTo>
                  <a:pt x="345" y="544"/>
                </a:lnTo>
                <a:lnTo>
                  <a:pt x="320" y="569"/>
                </a:lnTo>
                <a:lnTo>
                  <a:pt x="295" y="593"/>
                </a:lnTo>
                <a:lnTo>
                  <a:pt x="271" y="619"/>
                </a:lnTo>
                <a:lnTo>
                  <a:pt x="247" y="644"/>
                </a:lnTo>
                <a:lnTo>
                  <a:pt x="224" y="670"/>
                </a:lnTo>
                <a:lnTo>
                  <a:pt x="202" y="696"/>
                </a:lnTo>
                <a:lnTo>
                  <a:pt x="179" y="723"/>
                </a:lnTo>
                <a:lnTo>
                  <a:pt x="157" y="751"/>
                </a:lnTo>
                <a:lnTo>
                  <a:pt x="136" y="778"/>
                </a:lnTo>
                <a:lnTo>
                  <a:pt x="114" y="806"/>
                </a:lnTo>
                <a:lnTo>
                  <a:pt x="94" y="835"/>
                </a:lnTo>
                <a:lnTo>
                  <a:pt x="75" y="864"/>
                </a:lnTo>
                <a:lnTo>
                  <a:pt x="55" y="892"/>
                </a:lnTo>
                <a:lnTo>
                  <a:pt x="37" y="921"/>
                </a:lnTo>
                <a:lnTo>
                  <a:pt x="17" y="951"/>
                </a:lnTo>
                <a:lnTo>
                  <a:pt x="0" y="98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7" name="Line 81"/>
          <p:cNvSpPr>
            <a:spLocks noChangeShapeType="1"/>
          </p:cNvSpPr>
          <p:nvPr/>
        </p:nvSpPr>
        <p:spPr bwMode="auto">
          <a:xfrm>
            <a:off x="2370138" y="3930650"/>
            <a:ext cx="0" cy="2247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8" name="Line 82"/>
          <p:cNvSpPr>
            <a:spLocks noChangeShapeType="1"/>
          </p:cNvSpPr>
          <p:nvPr/>
        </p:nvSpPr>
        <p:spPr bwMode="auto">
          <a:xfrm>
            <a:off x="3727450" y="3052763"/>
            <a:ext cx="28908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39" name="Freeform 83"/>
          <p:cNvSpPr>
            <a:spLocks/>
          </p:cNvSpPr>
          <p:nvPr/>
        </p:nvSpPr>
        <p:spPr bwMode="auto">
          <a:xfrm>
            <a:off x="5468938" y="2232025"/>
            <a:ext cx="2293937" cy="820738"/>
          </a:xfrm>
          <a:custGeom>
            <a:avLst/>
            <a:gdLst>
              <a:gd name="T0" fmla="*/ 2147483647 w 3481"/>
              <a:gd name="T1" fmla="*/ 2147483647 h 1246"/>
              <a:gd name="T2" fmla="*/ 2147483647 w 3481"/>
              <a:gd name="T3" fmla="*/ 2147483647 h 1246"/>
              <a:gd name="T4" fmla="*/ 2147483647 w 3481"/>
              <a:gd name="T5" fmla="*/ 2147483647 h 1246"/>
              <a:gd name="T6" fmla="*/ 2147483647 w 3481"/>
              <a:gd name="T7" fmla="*/ 2147483647 h 1246"/>
              <a:gd name="T8" fmla="*/ 2147483647 w 3481"/>
              <a:gd name="T9" fmla="*/ 2147483647 h 1246"/>
              <a:gd name="T10" fmla="*/ 2147483647 w 3481"/>
              <a:gd name="T11" fmla="*/ 2147483647 h 1246"/>
              <a:gd name="T12" fmla="*/ 2147483647 w 3481"/>
              <a:gd name="T13" fmla="*/ 2147483647 h 1246"/>
              <a:gd name="T14" fmla="*/ 2147483647 w 3481"/>
              <a:gd name="T15" fmla="*/ 2147483647 h 1246"/>
              <a:gd name="T16" fmla="*/ 2147483647 w 3481"/>
              <a:gd name="T17" fmla="*/ 2147483647 h 1246"/>
              <a:gd name="T18" fmla="*/ 2147483647 w 3481"/>
              <a:gd name="T19" fmla="*/ 2147483647 h 1246"/>
              <a:gd name="T20" fmla="*/ 2147483647 w 3481"/>
              <a:gd name="T21" fmla="*/ 2147483647 h 1246"/>
              <a:gd name="T22" fmla="*/ 2147483647 w 3481"/>
              <a:gd name="T23" fmla="*/ 2147483647 h 1246"/>
              <a:gd name="T24" fmla="*/ 2147483647 w 3481"/>
              <a:gd name="T25" fmla="*/ 2147483647 h 1246"/>
              <a:gd name="T26" fmla="*/ 2147483647 w 3481"/>
              <a:gd name="T27" fmla="*/ 2147483647 h 1246"/>
              <a:gd name="T28" fmla="*/ 2147483647 w 3481"/>
              <a:gd name="T29" fmla="*/ 2147483647 h 1246"/>
              <a:gd name="T30" fmla="*/ 2147483647 w 3481"/>
              <a:gd name="T31" fmla="*/ 2147483647 h 1246"/>
              <a:gd name="T32" fmla="*/ 2147483647 w 3481"/>
              <a:gd name="T33" fmla="*/ 2147483647 h 1246"/>
              <a:gd name="T34" fmla="*/ 2147483647 w 3481"/>
              <a:gd name="T35" fmla="*/ 2147483647 h 1246"/>
              <a:gd name="T36" fmla="*/ 2147483647 w 3481"/>
              <a:gd name="T37" fmla="*/ 2147483647 h 1246"/>
              <a:gd name="T38" fmla="*/ 2147483647 w 3481"/>
              <a:gd name="T39" fmla="*/ 2147483647 h 1246"/>
              <a:gd name="T40" fmla="*/ 2147483647 w 3481"/>
              <a:gd name="T41" fmla="*/ 2147483647 h 1246"/>
              <a:gd name="T42" fmla="*/ 2147483647 w 3481"/>
              <a:gd name="T43" fmla="*/ 2147483647 h 1246"/>
              <a:gd name="T44" fmla="*/ 2147483647 w 3481"/>
              <a:gd name="T45" fmla="*/ 2147483647 h 1246"/>
              <a:gd name="T46" fmla="*/ 2147483647 w 3481"/>
              <a:gd name="T47" fmla="*/ 2147483647 h 1246"/>
              <a:gd name="T48" fmla="*/ 2147483647 w 3481"/>
              <a:gd name="T49" fmla="*/ 2147483647 h 1246"/>
              <a:gd name="T50" fmla="*/ 2147483647 w 3481"/>
              <a:gd name="T51" fmla="*/ 2147483647 h 1246"/>
              <a:gd name="T52" fmla="*/ 2147483647 w 3481"/>
              <a:gd name="T53" fmla="*/ 2147483647 h 1246"/>
              <a:gd name="T54" fmla="*/ 2147483647 w 3481"/>
              <a:gd name="T55" fmla="*/ 2147483647 h 1246"/>
              <a:gd name="T56" fmla="*/ 2147483647 w 3481"/>
              <a:gd name="T57" fmla="*/ 2147483647 h 1246"/>
              <a:gd name="T58" fmla="*/ 2147483647 w 3481"/>
              <a:gd name="T59" fmla="*/ 2147483647 h 1246"/>
              <a:gd name="T60" fmla="*/ 2147483647 w 3481"/>
              <a:gd name="T61" fmla="*/ 2147483647 h 1246"/>
              <a:gd name="T62" fmla="*/ 2147483647 w 3481"/>
              <a:gd name="T63" fmla="*/ 2147483647 h 1246"/>
              <a:gd name="T64" fmla="*/ 2147483647 w 3481"/>
              <a:gd name="T65" fmla="*/ 2147483647 h 1246"/>
              <a:gd name="T66" fmla="*/ 2147483647 w 3481"/>
              <a:gd name="T67" fmla="*/ 2147483647 h 1246"/>
              <a:gd name="T68" fmla="*/ 2147483647 w 3481"/>
              <a:gd name="T69" fmla="*/ 2147483647 h 1246"/>
              <a:gd name="T70" fmla="*/ 2147483647 w 3481"/>
              <a:gd name="T71" fmla="*/ 2147483647 h 1246"/>
              <a:gd name="T72" fmla="*/ 2147483647 w 3481"/>
              <a:gd name="T73" fmla="*/ 2147483647 h 1246"/>
              <a:gd name="T74" fmla="*/ 2147483647 w 3481"/>
              <a:gd name="T75" fmla="*/ 2147483647 h 1246"/>
              <a:gd name="T76" fmla="*/ 2147483647 w 3481"/>
              <a:gd name="T77" fmla="*/ 2147483647 h 1246"/>
              <a:gd name="T78" fmla="*/ 2147483647 w 3481"/>
              <a:gd name="T79" fmla="*/ 2147483647 h 1246"/>
              <a:gd name="T80" fmla="*/ 2147483647 w 3481"/>
              <a:gd name="T81" fmla="*/ 2147483647 h 1246"/>
              <a:gd name="T82" fmla="*/ 2147483647 w 3481"/>
              <a:gd name="T83" fmla="*/ 2147483647 h 1246"/>
              <a:gd name="T84" fmla="*/ 2147483647 w 3481"/>
              <a:gd name="T85" fmla="*/ 2147483647 h 1246"/>
              <a:gd name="T86" fmla="*/ 2147483647 w 3481"/>
              <a:gd name="T87" fmla="*/ 2147483647 h 1246"/>
              <a:gd name="T88" fmla="*/ 2147483647 w 3481"/>
              <a:gd name="T89" fmla="*/ 2147483647 h 12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3481" h="1246">
                <a:moveTo>
                  <a:pt x="0" y="0"/>
                </a:moveTo>
                <a:lnTo>
                  <a:pt x="11" y="32"/>
                </a:lnTo>
                <a:lnTo>
                  <a:pt x="23" y="64"/>
                </a:lnTo>
                <a:lnTo>
                  <a:pt x="35" y="95"/>
                </a:lnTo>
                <a:lnTo>
                  <a:pt x="48" y="126"/>
                </a:lnTo>
                <a:lnTo>
                  <a:pt x="61" y="157"/>
                </a:lnTo>
                <a:lnTo>
                  <a:pt x="76" y="188"/>
                </a:lnTo>
                <a:lnTo>
                  <a:pt x="90" y="218"/>
                </a:lnTo>
                <a:lnTo>
                  <a:pt x="105" y="247"/>
                </a:lnTo>
                <a:lnTo>
                  <a:pt x="121" y="277"/>
                </a:lnTo>
                <a:lnTo>
                  <a:pt x="137" y="307"/>
                </a:lnTo>
                <a:lnTo>
                  <a:pt x="154" y="336"/>
                </a:lnTo>
                <a:lnTo>
                  <a:pt x="171" y="364"/>
                </a:lnTo>
                <a:lnTo>
                  <a:pt x="189" y="393"/>
                </a:lnTo>
                <a:lnTo>
                  <a:pt x="207" y="422"/>
                </a:lnTo>
                <a:lnTo>
                  <a:pt x="226" y="450"/>
                </a:lnTo>
                <a:lnTo>
                  <a:pt x="245" y="477"/>
                </a:lnTo>
                <a:lnTo>
                  <a:pt x="264" y="504"/>
                </a:lnTo>
                <a:lnTo>
                  <a:pt x="285" y="531"/>
                </a:lnTo>
                <a:lnTo>
                  <a:pt x="306" y="557"/>
                </a:lnTo>
                <a:lnTo>
                  <a:pt x="327" y="584"/>
                </a:lnTo>
                <a:lnTo>
                  <a:pt x="348" y="609"/>
                </a:lnTo>
                <a:lnTo>
                  <a:pt x="371" y="634"/>
                </a:lnTo>
                <a:lnTo>
                  <a:pt x="393" y="659"/>
                </a:lnTo>
                <a:lnTo>
                  <a:pt x="417" y="684"/>
                </a:lnTo>
                <a:lnTo>
                  <a:pt x="440" y="707"/>
                </a:lnTo>
                <a:lnTo>
                  <a:pt x="465" y="731"/>
                </a:lnTo>
                <a:lnTo>
                  <a:pt x="489" y="754"/>
                </a:lnTo>
                <a:lnTo>
                  <a:pt x="514" y="777"/>
                </a:lnTo>
                <a:lnTo>
                  <a:pt x="539" y="799"/>
                </a:lnTo>
                <a:lnTo>
                  <a:pt x="565" y="820"/>
                </a:lnTo>
                <a:lnTo>
                  <a:pt x="590" y="841"/>
                </a:lnTo>
                <a:lnTo>
                  <a:pt x="617" y="863"/>
                </a:lnTo>
                <a:lnTo>
                  <a:pt x="643" y="883"/>
                </a:lnTo>
                <a:lnTo>
                  <a:pt x="671" y="903"/>
                </a:lnTo>
                <a:lnTo>
                  <a:pt x="698" y="922"/>
                </a:lnTo>
                <a:lnTo>
                  <a:pt x="725" y="940"/>
                </a:lnTo>
                <a:lnTo>
                  <a:pt x="754" y="960"/>
                </a:lnTo>
                <a:lnTo>
                  <a:pt x="783" y="977"/>
                </a:lnTo>
                <a:lnTo>
                  <a:pt x="812" y="994"/>
                </a:lnTo>
                <a:lnTo>
                  <a:pt x="840" y="1011"/>
                </a:lnTo>
                <a:lnTo>
                  <a:pt x="870" y="1027"/>
                </a:lnTo>
                <a:lnTo>
                  <a:pt x="900" y="1043"/>
                </a:lnTo>
                <a:lnTo>
                  <a:pt x="930" y="1058"/>
                </a:lnTo>
                <a:lnTo>
                  <a:pt x="960" y="1072"/>
                </a:lnTo>
                <a:lnTo>
                  <a:pt x="991" y="1086"/>
                </a:lnTo>
                <a:lnTo>
                  <a:pt x="1021" y="1100"/>
                </a:lnTo>
                <a:lnTo>
                  <a:pt x="1052" y="1113"/>
                </a:lnTo>
                <a:lnTo>
                  <a:pt x="1083" y="1125"/>
                </a:lnTo>
                <a:lnTo>
                  <a:pt x="1115" y="1136"/>
                </a:lnTo>
                <a:lnTo>
                  <a:pt x="1147" y="1148"/>
                </a:lnTo>
                <a:lnTo>
                  <a:pt x="1179" y="1159"/>
                </a:lnTo>
                <a:lnTo>
                  <a:pt x="1211" y="1168"/>
                </a:lnTo>
                <a:lnTo>
                  <a:pt x="1243" y="1178"/>
                </a:lnTo>
                <a:lnTo>
                  <a:pt x="1276" y="1186"/>
                </a:lnTo>
                <a:lnTo>
                  <a:pt x="1308" y="1195"/>
                </a:lnTo>
                <a:lnTo>
                  <a:pt x="1341" y="1202"/>
                </a:lnTo>
                <a:lnTo>
                  <a:pt x="1374" y="1209"/>
                </a:lnTo>
                <a:lnTo>
                  <a:pt x="1407" y="1215"/>
                </a:lnTo>
                <a:lnTo>
                  <a:pt x="1440" y="1222"/>
                </a:lnTo>
                <a:lnTo>
                  <a:pt x="1473" y="1227"/>
                </a:lnTo>
                <a:lnTo>
                  <a:pt x="1506" y="1231"/>
                </a:lnTo>
                <a:lnTo>
                  <a:pt x="1539" y="1235"/>
                </a:lnTo>
                <a:lnTo>
                  <a:pt x="1573" y="1239"/>
                </a:lnTo>
                <a:lnTo>
                  <a:pt x="1606" y="1242"/>
                </a:lnTo>
                <a:lnTo>
                  <a:pt x="1640" y="1244"/>
                </a:lnTo>
                <a:lnTo>
                  <a:pt x="1673" y="1245"/>
                </a:lnTo>
                <a:lnTo>
                  <a:pt x="1707" y="1246"/>
                </a:lnTo>
                <a:lnTo>
                  <a:pt x="1740" y="1246"/>
                </a:lnTo>
                <a:lnTo>
                  <a:pt x="1774" y="1246"/>
                </a:lnTo>
                <a:lnTo>
                  <a:pt x="1807" y="1245"/>
                </a:lnTo>
                <a:lnTo>
                  <a:pt x="1841" y="1244"/>
                </a:lnTo>
                <a:lnTo>
                  <a:pt x="1874" y="1242"/>
                </a:lnTo>
                <a:lnTo>
                  <a:pt x="1908" y="1239"/>
                </a:lnTo>
                <a:lnTo>
                  <a:pt x="1941" y="1235"/>
                </a:lnTo>
                <a:lnTo>
                  <a:pt x="1974" y="1231"/>
                </a:lnTo>
                <a:lnTo>
                  <a:pt x="2009" y="1227"/>
                </a:lnTo>
                <a:lnTo>
                  <a:pt x="2042" y="1222"/>
                </a:lnTo>
                <a:lnTo>
                  <a:pt x="2075" y="1215"/>
                </a:lnTo>
                <a:lnTo>
                  <a:pt x="2108" y="1209"/>
                </a:lnTo>
                <a:lnTo>
                  <a:pt x="2141" y="1202"/>
                </a:lnTo>
                <a:lnTo>
                  <a:pt x="2173" y="1195"/>
                </a:lnTo>
                <a:lnTo>
                  <a:pt x="2206" y="1186"/>
                </a:lnTo>
                <a:lnTo>
                  <a:pt x="2239" y="1178"/>
                </a:lnTo>
                <a:lnTo>
                  <a:pt x="2270" y="1168"/>
                </a:lnTo>
                <a:lnTo>
                  <a:pt x="2302" y="1159"/>
                </a:lnTo>
                <a:lnTo>
                  <a:pt x="2334" y="1148"/>
                </a:lnTo>
                <a:lnTo>
                  <a:pt x="2366" y="1136"/>
                </a:lnTo>
                <a:lnTo>
                  <a:pt x="2397" y="1125"/>
                </a:lnTo>
                <a:lnTo>
                  <a:pt x="2429" y="1113"/>
                </a:lnTo>
                <a:lnTo>
                  <a:pt x="2460" y="1100"/>
                </a:lnTo>
                <a:lnTo>
                  <a:pt x="2491" y="1086"/>
                </a:lnTo>
                <a:lnTo>
                  <a:pt x="2521" y="1072"/>
                </a:lnTo>
                <a:lnTo>
                  <a:pt x="2552" y="1058"/>
                </a:lnTo>
                <a:lnTo>
                  <a:pt x="2581" y="1043"/>
                </a:lnTo>
                <a:lnTo>
                  <a:pt x="2611" y="1027"/>
                </a:lnTo>
                <a:lnTo>
                  <a:pt x="2640" y="1011"/>
                </a:lnTo>
                <a:lnTo>
                  <a:pt x="2670" y="994"/>
                </a:lnTo>
                <a:lnTo>
                  <a:pt x="2699" y="977"/>
                </a:lnTo>
                <a:lnTo>
                  <a:pt x="2727" y="960"/>
                </a:lnTo>
                <a:lnTo>
                  <a:pt x="2755" y="940"/>
                </a:lnTo>
                <a:lnTo>
                  <a:pt x="2783" y="922"/>
                </a:lnTo>
                <a:lnTo>
                  <a:pt x="2810" y="903"/>
                </a:lnTo>
                <a:lnTo>
                  <a:pt x="2838" y="883"/>
                </a:lnTo>
                <a:lnTo>
                  <a:pt x="2865" y="863"/>
                </a:lnTo>
                <a:lnTo>
                  <a:pt x="2891" y="841"/>
                </a:lnTo>
                <a:lnTo>
                  <a:pt x="2917" y="820"/>
                </a:lnTo>
                <a:lnTo>
                  <a:pt x="2942" y="799"/>
                </a:lnTo>
                <a:lnTo>
                  <a:pt x="2968" y="777"/>
                </a:lnTo>
                <a:lnTo>
                  <a:pt x="2992" y="754"/>
                </a:lnTo>
                <a:lnTo>
                  <a:pt x="3017" y="731"/>
                </a:lnTo>
                <a:lnTo>
                  <a:pt x="3040" y="707"/>
                </a:lnTo>
                <a:lnTo>
                  <a:pt x="3064" y="684"/>
                </a:lnTo>
                <a:lnTo>
                  <a:pt x="3087" y="659"/>
                </a:lnTo>
                <a:lnTo>
                  <a:pt x="3110" y="634"/>
                </a:lnTo>
                <a:lnTo>
                  <a:pt x="3132" y="609"/>
                </a:lnTo>
                <a:lnTo>
                  <a:pt x="3154" y="584"/>
                </a:lnTo>
                <a:lnTo>
                  <a:pt x="3176" y="557"/>
                </a:lnTo>
                <a:lnTo>
                  <a:pt x="3196" y="531"/>
                </a:lnTo>
                <a:lnTo>
                  <a:pt x="3216" y="504"/>
                </a:lnTo>
                <a:lnTo>
                  <a:pt x="3236" y="477"/>
                </a:lnTo>
                <a:lnTo>
                  <a:pt x="3255" y="450"/>
                </a:lnTo>
                <a:lnTo>
                  <a:pt x="3275" y="422"/>
                </a:lnTo>
                <a:lnTo>
                  <a:pt x="3293" y="393"/>
                </a:lnTo>
                <a:lnTo>
                  <a:pt x="3310" y="364"/>
                </a:lnTo>
                <a:lnTo>
                  <a:pt x="3328" y="336"/>
                </a:lnTo>
                <a:lnTo>
                  <a:pt x="3344" y="307"/>
                </a:lnTo>
                <a:lnTo>
                  <a:pt x="3360" y="277"/>
                </a:lnTo>
                <a:lnTo>
                  <a:pt x="3376" y="247"/>
                </a:lnTo>
                <a:lnTo>
                  <a:pt x="3391" y="218"/>
                </a:lnTo>
                <a:lnTo>
                  <a:pt x="3406" y="188"/>
                </a:lnTo>
                <a:lnTo>
                  <a:pt x="3419" y="157"/>
                </a:lnTo>
                <a:lnTo>
                  <a:pt x="3433" y="126"/>
                </a:lnTo>
                <a:lnTo>
                  <a:pt x="3446" y="95"/>
                </a:lnTo>
                <a:lnTo>
                  <a:pt x="3458" y="64"/>
                </a:lnTo>
                <a:lnTo>
                  <a:pt x="3469" y="32"/>
                </a:lnTo>
                <a:lnTo>
                  <a:pt x="3481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40" name="Line 84"/>
          <p:cNvSpPr>
            <a:spLocks noChangeShapeType="1"/>
          </p:cNvSpPr>
          <p:nvPr/>
        </p:nvSpPr>
        <p:spPr bwMode="auto">
          <a:xfrm>
            <a:off x="2038350" y="2933700"/>
            <a:ext cx="45799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341" name="Freeform 85"/>
          <p:cNvSpPr>
            <a:spLocks/>
          </p:cNvSpPr>
          <p:nvPr/>
        </p:nvSpPr>
        <p:spPr bwMode="auto">
          <a:xfrm>
            <a:off x="5597525" y="2232025"/>
            <a:ext cx="2036763" cy="701675"/>
          </a:xfrm>
          <a:custGeom>
            <a:avLst/>
            <a:gdLst>
              <a:gd name="T0" fmla="*/ 2147483647 w 3082"/>
              <a:gd name="T1" fmla="*/ 2147483647 h 1059"/>
              <a:gd name="T2" fmla="*/ 2147483647 w 3082"/>
              <a:gd name="T3" fmla="*/ 2147483647 h 1059"/>
              <a:gd name="T4" fmla="*/ 2147483647 w 3082"/>
              <a:gd name="T5" fmla="*/ 2147483647 h 1059"/>
              <a:gd name="T6" fmla="*/ 2147483647 w 3082"/>
              <a:gd name="T7" fmla="*/ 2147483647 h 1059"/>
              <a:gd name="T8" fmla="*/ 2147483647 w 3082"/>
              <a:gd name="T9" fmla="*/ 2147483647 h 1059"/>
              <a:gd name="T10" fmla="*/ 2147483647 w 3082"/>
              <a:gd name="T11" fmla="*/ 2147483647 h 1059"/>
              <a:gd name="T12" fmla="*/ 2147483647 w 3082"/>
              <a:gd name="T13" fmla="*/ 2147483647 h 1059"/>
              <a:gd name="T14" fmla="*/ 2147483647 w 3082"/>
              <a:gd name="T15" fmla="*/ 2147483647 h 1059"/>
              <a:gd name="T16" fmla="*/ 2147483647 w 3082"/>
              <a:gd name="T17" fmla="*/ 2147483647 h 1059"/>
              <a:gd name="T18" fmla="*/ 2147483647 w 3082"/>
              <a:gd name="T19" fmla="*/ 2147483647 h 1059"/>
              <a:gd name="T20" fmla="*/ 2147483647 w 3082"/>
              <a:gd name="T21" fmla="*/ 2147483647 h 1059"/>
              <a:gd name="T22" fmla="*/ 2147483647 w 3082"/>
              <a:gd name="T23" fmla="*/ 2147483647 h 1059"/>
              <a:gd name="T24" fmla="*/ 2147483647 w 3082"/>
              <a:gd name="T25" fmla="*/ 2147483647 h 1059"/>
              <a:gd name="T26" fmla="*/ 2147483647 w 3082"/>
              <a:gd name="T27" fmla="*/ 2147483647 h 1059"/>
              <a:gd name="T28" fmla="*/ 2147483647 w 3082"/>
              <a:gd name="T29" fmla="*/ 2147483647 h 1059"/>
              <a:gd name="T30" fmla="*/ 2147483647 w 3082"/>
              <a:gd name="T31" fmla="*/ 2147483647 h 1059"/>
              <a:gd name="T32" fmla="*/ 2147483647 w 3082"/>
              <a:gd name="T33" fmla="*/ 2147483647 h 1059"/>
              <a:gd name="T34" fmla="*/ 2147483647 w 3082"/>
              <a:gd name="T35" fmla="*/ 2147483647 h 1059"/>
              <a:gd name="T36" fmla="*/ 2147483647 w 3082"/>
              <a:gd name="T37" fmla="*/ 2147483647 h 1059"/>
              <a:gd name="T38" fmla="*/ 2147483647 w 3082"/>
              <a:gd name="T39" fmla="*/ 2147483647 h 1059"/>
              <a:gd name="T40" fmla="*/ 2147483647 w 3082"/>
              <a:gd name="T41" fmla="*/ 2147483647 h 1059"/>
              <a:gd name="T42" fmla="*/ 2147483647 w 3082"/>
              <a:gd name="T43" fmla="*/ 2147483647 h 1059"/>
              <a:gd name="T44" fmla="*/ 2147483647 w 3082"/>
              <a:gd name="T45" fmla="*/ 2147483647 h 1059"/>
              <a:gd name="T46" fmla="*/ 2147483647 w 3082"/>
              <a:gd name="T47" fmla="*/ 2147483647 h 1059"/>
              <a:gd name="T48" fmla="*/ 2147483647 w 3082"/>
              <a:gd name="T49" fmla="*/ 2147483647 h 1059"/>
              <a:gd name="T50" fmla="*/ 2147483647 w 3082"/>
              <a:gd name="T51" fmla="*/ 2147483647 h 1059"/>
              <a:gd name="T52" fmla="*/ 2147483647 w 3082"/>
              <a:gd name="T53" fmla="*/ 2147483647 h 1059"/>
              <a:gd name="T54" fmla="*/ 2147483647 w 3082"/>
              <a:gd name="T55" fmla="*/ 2147483647 h 1059"/>
              <a:gd name="T56" fmla="*/ 2147483647 w 3082"/>
              <a:gd name="T57" fmla="*/ 2147483647 h 1059"/>
              <a:gd name="T58" fmla="*/ 2147483647 w 3082"/>
              <a:gd name="T59" fmla="*/ 2147483647 h 1059"/>
              <a:gd name="T60" fmla="*/ 2147483647 w 3082"/>
              <a:gd name="T61" fmla="*/ 2147483647 h 1059"/>
              <a:gd name="T62" fmla="*/ 2147483647 w 3082"/>
              <a:gd name="T63" fmla="*/ 2147483647 h 1059"/>
              <a:gd name="T64" fmla="*/ 2147483647 w 3082"/>
              <a:gd name="T65" fmla="*/ 2147483647 h 1059"/>
              <a:gd name="T66" fmla="*/ 2147483647 w 3082"/>
              <a:gd name="T67" fmla="*/ 2147483647 h 1059"/>
              <a:gd name="T68" fmla="*/ 2147483647 w 3082"/>
              <a:gd name="T69" fmla="*/ 2147483647 h 1059"/>
              <a:gd name="T70" fmla="*/ 2147483647 w 3082"/>
              <a:gd name="T71" fmla="*/ 2147483647 h 1059"/>
              <a:gd name="T72" fmla="*/ 2147483647 w 3082"/>
              <a:gd name="T73" fmla="*/ 2147483647 h 1059"/>
              <a:gd name="T74" fmla="*/ 2147483647 w 3082"/>
              <a:gd name="T75" fmla="*/ 2147483647 h 1059"/>
              <a:gd name="T76" fmla="*/ 2147483647 w 3082"/>
              <a:gd name="T77" fmla="*/ 2147483647 h 1059"/>
              <a:gd name="T78" fmla="*/ 2147483647 w 3082"/>
              <a:gd name="T79" fmla="*/ 2147483647 h 1059"/>
              <a:gd name="T80" fmla="*/ 2147483647 w 3082"/>
              <a:gd name="T81" fmla="*/ 2147483647 h 1059"/>
              <a:gd name="T82" fmla="*/ 2147483647 w 3082"/>
              <a:gd name="T83" fmla="*/ 2147483647 h 1059"/>
              <a:gd name="T84" fmla="*/ 2147483647 w 3082"/>
              <a:gd name="T85" fmla="*/ 2147483647 h 1059"/>
              <a:gd name="T86" fmla="*/ 2147483647 w 3082"/>
              <a:gd name="T87" fmla="*/ 2147483647 h 1059"/>
              <a:gd name="T88" fmla="*/ 2147483647 w 3082"/>
              <a:gd name="T89" fmla="*/ 2147483647 h 1059"/>
              <a:gd name="T90" fmla="*/ 2147483647 w 3082"/>
              <a:gd name="T91" fmla="*/ 2147483647 h 1059"/>
              <a:gd name="T92" fmla="*/ 2147483647 w 3082"/>
              <a:gd name="T93" fmla="*/ 2147483647 h 1059"/>
              <a:gd name="T94" fmla="*/ 2147483647 w 3082"/>
              <a:gd name="T95" fmla="*/ 2147483647 h 1059"/>
              <a:gd name="T96" fmla="*/ 2147483647 w 3082"/>
              <a:gd name="T97" fmla="*/ 2147483647 h 1059"/>
              <a:gd name="T98" fmla="*/ 2147483647 w 3082"/>
              <a:gd name="T99" fmla="*/ 2147483647 h 1059"/>
              <a:gd name="T100" fmla="*/ 2147483647 w 3082"/>
              <a:gd name="T101" fmla="*/ 2147483647 h 1059"/>
              <a:gd name="T102" fmla="*/ 2147483647 w 3082"/>
              <a:gd name="T103" fmla="*/ 2147483647 h 1059"/>
              <a:gd name="T104" fmla="*/ 2147483647 w 3082"/>
              <a:gd name="T105" fmla="*/ 2147483647 h 1059"/>
              <a:gd name="T106" fmla="*/ 2147483647 w 3082"/>
              <a:gd name="T107" fmla="*/ 2147483647 h 1059"/>
              <a:gd name="T108" fmla="*/ 2147483647 w 3082"/>
              <a:gd name="T109" fmla="*/ 2147483647 h 1059"/>
              <a:gd name="T110" fmla="*/ 2147483647 w 3082"/>
              <a:gd name="T111" fmla="*/ 2147483647 h 1059"/>
              <a:gd name="T112" fmla="*/ 2147483647 w 3082"/>
              <a:gd name="T113" fmla="*/ 2147483647 h 1059"/>
              <a:gd name="T114" fmla="*/ 2147483647 w 3082"/>
              <a:gd name="T115" fmla="*/ 2147483647 h 1059"/>
              <a:gd name="T116" fmla="*/ 2147483647 w 3082"/>
              <a:gd name="T117" fmla="*/ 2147483647 h 1059"/>
              <a:gd name="T118" fmla="*/ 2147483647 w 3082"/>
              <a:gd name="T119" fmla="*/ 2147483647 h 1059"/>
              <a:gd name="T120" fmla="*/ 2147483647 w 3082"/>
              <a:gd name="T121" fmla="*/ 2147483647 h 1059"/>
              <a:gd name="T122" fmla="*/ 2147483647 w 3082"/>
              <a:gd name="T123" fmla="*/ 2147483647 h 1059"/>
              <a:gd name="T124" fmla="*/ 2147483647 w 3082"/>
              <a:gd name="T125" fmla="*/ 2147483647 h 105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3082" h="1059">
                <a:moveTo>
                  <a:pt x="0" y="0"/>
                </a:moveTo>
                <a:lnTo>
                  <a:pt x="12" y="30"/>
                </a:lnTo>
                <a:lnTo>
                  <a:pt x="25" y="59"/>
                </a:lnTo>
                <a:lnTo>
                  <a:pt x="38" y="88"/>
                </a:lnTo>
                <a:lnTo>
                  <a:pt x="50" y="116"/>
                </a:lnTo>
                <a:lnTo>
                  <a:pt x="64" y="145"/>
                </a:lnTo>
                <a:lnTo>
                  <a:pt x="79" y="173"/>
                </a:lnTo>
                <a:lnTo>
                  <a:pt x="93" y="201"/>
                </a:lnTo>
                <a:lnTo>
                  <a:pt x="109" y="228"/>
                </a:lnTo>
                <a:lnTo>
                  <a:pt x="125" y="256"/>
                </a:lnTo>
                <a:lnTo>
                  <a:pt x="141" y="282"/>
                </a:lnTo>
                <a:lnTo>
                  <a:pt x="158" y="309"/>
                </a:lnTo>
                <a:lnTo>
                  <a:pt x="176" y="336"/>
                </a:lnTo>
                <a:lnTo>
                  <a:pt x="194" y="361"/>
                </a:lnTo>
                <a:lnTo>
                  <a:pt x="212" y="387"/>
                </a:lnTo>
                <a:lnTo>
                  <a:pt x="231" y="412"/>
                </a:lnTo>
                <a:lnTo>
                  <a:pt x="251" y="437"/>
                </a:lnTo>
                <a:lnTo>
                  <a:pt x="271" y="461"/>
                </a:lnTo>
                <a:lnTo>
                  <a:pt x="291" y="485"/>
                </a:lnTo>
                <a:lnTo>
                  <a:pt x="311" y="509"/>
                </a:lnTo>
                <a:lnTo>
                  <a:pt x="333" y="533"/>
                </a:lnTo>
                <a:lnTo>
                  <a:pt x="355" y="555"/>
                </a:lnTo>
                <a:lnTo>
                  <a:pt x="377" y="577"/>
                </a:lnTo>
                <a:lnTo>
                  <a:pt x="400" y="600"/>
                </a:lnTo>
                <a:lnTo>
                  <a:pt x="422" y="621"/>
                </a:lnTo>
                <a:lnTo>
                  <a:pt x="446" y="642"/>
                </a:lnTo>
                <a:lnTo>
                  <a:pt x="470" y="664"/>
                </a:lnTo>
                <a:lnTo>
                  <a:pt x="493" y="684"/>
                </a:lnTo>
                <a:lnTo>
                  <a:pt x="518" y="703"/>
                </a:lnTo>
                <a:lnTo>
                  <a:pt x="543" y="722"/>
                </a:lnTo>
                <a:lnTo>
                  <a:pt x="569" y="741"/>
                </a:lnTo>
                <a:lnTo>
                  <a:pt x="595" y="759"/>
                </a:lnTo>
                <a:lnTo>
                  <a:pt x="620" y="778"/>
                </a:lnTo>
                <a:lnTo>
                  <a:pt x="647" y="795"/>
                </a:lnTo>
                <a:lnTo>
                  <a:pt x="673" y="812"/>
                </a:lnTo>
                <a:lnTo>
                  <a:pt x="700" y="828"/>
                </a:lnTo>
                <a:lnTo>
                  <a:pt x="728" y="844"/>
                </a:lnTo>
                <a:lnTo>
                  <a:pt x="755" y="860"/>
                </a:lnTo>
                <a:lnTo>
                  <a:pt x="783" y="873"/>
                </a:lnTo>
                <a:lnTo>
                  <a:pt x="811" y="888"/>
                </a:lnTo>
                <a:lnTo>
                  <a:pt x="839" y="902"/>
                </a:lnTo>
                <a:lnTo>
                  <a:pt x="868" y="915"/>
                </a:lnTo>
                <a:lnTo>
                  <a:pt x="897" y="928"/>
                </a:lnTo>
                <a:lnTo>
                  <a:pt x="926" y="939"/>
                </a:lnTo>
                <a:lnTo>
                  <a:pt x="956" y="951"/>
                </a:lnTo>
                <a:lnTo>
                  <a:pt x="985" y="962"/>
                </a:lnTo>
                <a:lnTo>
                  <a:pt x="1015" y="972"/>
                </a:lnTo>
                <a:lnTo>
                  <a:pt x="1045" y="982"/>
                </a:lnTo>
                <a:lnTo>
                  <a:pt x="1075" y="992"/>
                </a:lnTo>
                <a:lnTo>
                  <a:pt x="1106" y="1000"/>
                </a:lnTo>
                <a:lnTo>
                  <a:pt x="1136" y="1008"/>
                </a:lnTo>
                <a:lnTo>
                  <a:pt x="1166" y="1015"/>
                </a:lnTo>
                <a:lnTo>
                  <a:pt x="1197" y="1022"/>
                </a:lnTo>
                <a:lnTo>
                  <a:pt x="1228" y="1029"/>
                </a:lnTo>
                <a:lnTo>
                  <a:pt x="1259" y="1034"/>
                </a:lnTo>
                <a:lnTo>
                  <a:pt x="1290" y="1039"/>
                </a:lnTo>
                <a:lnTo>
                  <a:pt x="1322" y="1044"/>
                </a:lnTo>
                <a:lnTo>
                  <a:pt x="1353" y="1048"/>
                </a:lnTo>
                <a:lnTo>
                  <a:pt x="1384" y="1051"/>
                </a:lnTo>
                <a:lnTo>
                  <a:pt x="1416" y="1053"/>
                </a:lnTo>
                <a:lnTo>
                  <a:pt x="1448" y="1055"/>
                </a:lnTo>
                <a:lnTo>
                  <a:pt x="1478" y="1058"/>
                </a:lnTo>
                <a:lnTo>
                  <a:pt x="1510" y="1059"/>
                </a:lnTo>
                <a:lnTo>
                  <a:pt x="1541" y="1059"/>
                </a:lnTo>
                <a:lnTo>
                  <a:pt x="1573" y="1059"/>
                </a:lnTo>
                <a:lnTo>
                  <a:pt x="1605" y="1058"/>
                </a:lnTo>
                <a:lnTo>
                  <a:pt x="1636" y="1055"/>
                </a:lnTo>
                <a:lnTo>
                  <a:pt x="1668" y="1053"/>
                </a:lnTo>
                <a:lnTo>
                  <a:pt x="1699" y="1051"/>
                </a:lnTo>
                <a:lnTo>
                  <a:pt x="1731" y="1048"/>
                </a:lnTo>
                <a:lnTo>
                  <a:pt x="1762" y="1044"/>
                </a:lnTo>
                <a:lnTo>
                  <a:pt x="1792" y="1039"/>
                </a:lnTo>
                <a:lnTo>
                  <a:pt x="1823" y="1034"/>
                </a:lnTo>
                <a:lnTo>
                  <a:pt x="1855" y="1029"/>
                </a:lnTo>
                <a:lnTo>
                  <a:pt x="1886" y="1022"/>
                </a:lnTo>
                <a:lnTo>
                  <a:pt x="1917" y="1015"/>
                </a:lnTo>
                <a:lnTo>
                  <a:pt x="1947" y="1008"/>
                </a:lnTo>
                <a:lnTo>
                  <a:pt x="1978" y="1000"/>
                </a:lnTo>
                <a:lnTo>
                  <a:pt x="2008" y="992"/>
                </a:lnTo>
                <a:lnTo>
                  <a:pt x="2038" y="982"/>
                </a:lnTo>
                <a:lnTo>
                  <a:pt x="2068" y="972"/>
                </a:lnTo>
                <a:lnTo>
                  <a:pt x="2098" y="962"/>
                </a:lnTo>
                <a:lnTo>
                  <a:pt x="2128" y="951"/>
                </a:lnTo>
                <a:lnTo>
                  <a:pt x="2157" y="939"/>
                </a:lnTo>
                <a:lnTo>
                  <a:pt x="2186" y="928"/>
                </a:lnTo>
                <a:lnTo>
                  <a:pt x="2215" y="915"/>
                </a:lnTo>
                <a:lnTo>
                  <a:pt x="2244" y="902"/>
                </a:lnTo>
                <a:lnTo>
                  <a:pt x="2272" y="888"/>
                </a:lnTo>
                <a:lnTo>
                  <a:pt x="2300" y="873"/>
                </a:lnTo>
                <a:lnTo>
                  <a:pt x="2328" y="860"/>
                </a:lnTo>
                <a:lnTo>
                  <a:pt x="2356" y="844"/>
                </a:lnTo>
                <a:lnTo>
                  <a:pt x="2382" y="828"/>
                </a:lnTo>
                <a:lnTo>
                  <a:pt x="2410" y="812"/>
                </a:lnTo>
                <a:lnTo>
                  <a:pt x="2437" y="795"/>
                </a:lnTo>
                <a:lnTo>
                  <a:pt x="2463" y="778"/>
                </a:lnTo>
                <a:lnTo>
                  <a:pt x="2489" y="759"/>
                </a:lnTo>
                <a:lnTo>
                  <a:pt x="2514" y="741"/>
                </a:lnTo>
                <a:lnTo>
                  <a:pt x="2540" y="722"/>
                </a:lnTo>
                <a:lnTo>
                  <a:pt x="2564" y="703"/>
                </a:lnTo>
                <a:lnTo>
                  <a:pt x="2589" y="684"/>
                </a:lnTo>
                <a:lnTo>
                  <a:pt x="2613" y="664"/>
                </a:lnTo>
                <a:lnTo>
                  <a:pt x="2637" y="642"/>
                </a:lnTo>
                <a:lnTo>
                  <a:pt x="2660" y="621"/>
                </a:lnTo>
                <a:lnTo>
                  <a:pt x="2684" y="600"/>
                </a:lnTo>
                <a:lnTo>
                  <a:pt x="2706" y="577"/>
                </a:lnTo>
                <a:lnTo>
                  <a:pt x="2728" y="555"/>
                </a:lnTo>
                <a:lnTo>
                  <a:pt x="2750" y="533"/>
                </a:lnTo>
                <a:lnTo>
                  <a:pt x="2771" y="509"/>
                </a:lnTo>
                <a:lnTo>
                  <a:pt x="2792" y="485"/>
                </a:lnTo>
                <a:lnTo>
                  <a:pt x="2813" y="461"/>
                </a:lnTo>
                <a:lnTo>
                  <a:pt x="2833" y="437"/>
                </a:lnTo>
                <a:lnTo>
                  <a:pt x="2852" y="412"/>
                </a:lnTo>
                <a:lnTo>
                  <a:pt x="2871" y="387"/>
                </a:lnTo>
                <a:lnTo>
                  <a:pt x="2889" y="361"/>
                </a:lnTo>
                <a:lnTo>
                  <a:pt x="2907" y="336"/>
                </a:lnTo>
                <a:lnTo>
                  <a:pt x="2924" y="309"/>
                </a:lnTo>
                <a:lnTo>
                  <a:pt x="2941" y="282"/>
                </a:lnTo>
                <a:lnTo>
                  <a:pt x="2958" y="256"/>
                </a:lnTo>
                <a:lnTo>
                  <a:pt x="2974" y="228"/>
                </a:lnTo>
                <a:lnTo>
                  <a:pt x="2989" y="201"/>
                </a:lnTo>
                <a:lnTo>
                  <a:pt x="3004" y="173"/>
                </a:lnTo>
                <a:lnTo>
                  <a:pt x="3019" y="145"/>
                </a:lnTo>
                <a:lnTo>
                  <a:pt x="3033" y="116"/>
                </a:lnTo>
                <a:lnTo>
                  <a:pt x="3046" y="88"/>
                </a:lnTo>
                <a:lnTo>
                  <a:pt x="3059" y="59"/>
                </a:lnTo>
                <a:lnTo>
                  <a:pt x="3070" y="30"/>
                </a:lnTo>
                <a:lnTo>
                  <a:pt x="3082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4342" name="Group 86"/>
          <p:cNvGrpSpPr>
            <a:grpSpLocks/>
          </p:cNvGrpSpPr>
          <p:nvPr/>
        </p:nvGrpSpPr>
        <p:grpSpPr bwMode="auto">
          <a:xfrm>
            <a:off x="2038350" y="2933700"/>
            <a:ext cx="1689100" cy="1103313"/>
            <a:chOff x="694" y="1843"/>
            <a:chExt cx="1064" cy="695"/>
          </a:xfrm>
        </p:grpSpPr>
        <p:sp>
          <p:nvSpPr>
            <p:cNvPr id="101463" name="Line 87"/>
            <p:cNvSpPr>
              <a:spLocks noChangeShapeType="1"/>
            </p:cNvSpPr>
            <p:nvPr/>
          </p:nvSpPr>
          <p:spPr bwMode="auto">
            <a:xfrm>
              <a:off x="694" y="1843"/>
              <a:ext cx="0" cy="6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64" name="Line 88"/>
            <p:cNvSpPr>
              <a:spLocks noChangeShapeType="1"/>
            </p:cNvSpPr>
            <p:nvPr/>
          </p:nvSpPr>
          <p:spPr bwMode="auto">
            <a:xfrm>
              <a:off x="1758" y="1918"/>
              <a:ext cx="0" cy="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4345" name="Line 89"/>
          <p:cNvSpPr>
            <a:spLocks noChangeShapeType="1"/>
          </p:cNvSpPr>
          <p:nvPr/>
        </p:nvSpPr>
        <p:spPr bwMode="auto">
          <a:xfrm>
            <a:off x="3717925" y="2230438"/>
            <a:ext cx="15128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4346" name="Group 90"/>
          <p:cNvGrpSpPr>
            <a:grpSpLocks/>
          </p:cNvGrpSpPr>
          <p:nvPr/>
        </p:nvGrpSpPr>
        <p:grpSpPr bwMode="auto">
          <a:xfrm>
            <a:off x="2038350" y="3906838"/>
            <a:ext cx="1689100" cy="2293937"/>
            <a:chOff x="694" y="2456"/>
            <a:chExt cx="1064" cy="1445"/>
          </a:xfrm>
        </p:grpSpPr>
        <p:grpSp>
          <p:nvGrpSpPr>
            <p:cNvPr id="101438" name="Group 91"/>
            <p:cNvGrpSpPr>
              <a:grpSpLocks/>
            </p:cNvGrpSpPr>
            <p:nvPr/>
          </p:nvGrpSpPr>
          <p:grpSpPr bwMode="auto">
            <a:xfrm>
              <a:off x="694" y="2538"/>
              <a:ext cx="0" cy="1282"/>
              <a:chOff x="694" y="2538"/>
              <a:chExt cx="0" cy="1282"/>
            </a:xfrm>
          </p:grpSpPr>
          <p:sp>
            <p:nvSpPr>
              <p:cNvPr id="101452" name="Line 92"/>
              <p:cNvSpPr>
                <a:spLocks noChangeShapeType="1"/>
              </p:cNvSpPr>
              <p:nvPr/>
            </p:nvSpPr>
            <p:spPr bwMode="auto">
              <a:xfrm>
                <a:off x="694" y="2538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3" name="Line 93"/>
              <p:cNvSpPr>
                <a:spLocks noChangeShapeType="1"/>
              </p:cNvSpPr>
              <p:nvPr/>
            </p:nvSpPr>
            <p:spPr bwMode="auto">
              <a:xfrm>
                <a:off x="694" y="2628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4" name="Line 94"/>
              <p:cNvSpPr>
                <a:spLocks noChangeShapeType="1"/>
              </p:cNvSpPr>
              <p:nvPr/>
            </p:nvSpPr>
            <p:spPr bwMode="auto">
              <a:xfrm>
                <a:off x="694" y="2753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5" name="Line 95"/>
              <p:cNvSpPr>
                <a:spLocks noChangeShapeType="1"/>
              </p:cNvSpPr>
              <p:nvPr/>
            </p:nvSpPr>
            <p:spPr bwMode="auto">
              <a:xfrm>
                <a:off x="694" y="287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6" name="Line 96"/>
              <p:cNvSpPr>
                <a:spLocks noChangeShapeType="1"/>
              </p:cNvSpPr>
              <p:nvPr/>
            </p:nvSpPr>
            <p:spPr bwMode="auto">
              <a:xfrm>
                <a:off x="694" y="300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7" name="Line 97"/>
              <p:cNvSpPr>
                <a:spLocks noChangeShapeType="1"/>
              </p:cNvSpPr>
              <p:nvPr/>
            </p:nvSpPr>
            <p:spPr bwMode="auto">
              <a:xfrm>
                <a:off x="694" y="312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8" name="Line 98"/>
              <p:cNvSpPr>
                <a:spLocks noChangeShapeType="1"/>
              </p:cNvSpPr>
              <p:nvPr/>
            </p:nvSpPr>
            <p:spPr bwMode="auto">
              <a:xfrm>
                <a:off x="694" y="3253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9" name="Line 99"/>
              <p:cNvSpPr>
                <a:spLocks noChangeShapeType="1"/>
              </p:cNvSpPr>
              <p:nvPr/>
            </p:nvSpPr>
            <p:spPr bwMode="auto">
              <a:xfrm>
                <a:off x="694" y="3378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60" name="Line 100"/>
              <p:cNvSpPr>
                <a:spLocks noChangeShapeType="1"/>
              </p:cNvSpPr>
              <p:nvPr/>
            </p:nvSpPr>
            <p:spPr bwMode="auto">
              <a:xfrm>
                <a:off x="694" y="350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61" name="Line 101"/>
              <p:cNvSpPr>
                <a:spLocks noChangeShapeType="1"/>
              </p:cNvSpPr>
              <p:nvPr/>
            </p:nvSpPr>
            <p:spPr bwMode="auto">
              <a:xfrm>
                <a:off x="694" y="3631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62" name="Line 102"/>
              <p:cNvSpPr>
                <a:spLocks noChangeShapeType="1"/>
              </p:cNvSpPr>
              <p:nvPr/>
            </p:nvSpPr>
            <p:spPr bwMode="auto">
              <a:xfrm>
                <a:off x="694" y="3756"/>
                <a:ext cx="0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1439" name="Group 103"/>
            <p:cNvGrpSpPr>
              <a:grpSpLocks/>
            </p:cNvGrpSpPr>
            <p:nvPr/>
          </p:nvGrpSpPr>
          <p:grpSpPr bwMode="auto">
            <a:xfrm>
              <a:off x="1758" y="2456"/>
              <a:ext cx="0" cy="1445"/>
              <a:chOff x="1758" y="2456"/>
              <a:chExt cx="0" cy="1445"/>
            </a:xfrm>
          </p:grpSpPr>
          <p:sp>
            <p:nvSpPr>
              <p:cNvPr id="101440" name="Line 104"/>
              <p:cNvSpPr>
                <a:spLocks noChangeShapeType="1"/>
              </p:cNvSpPr>
              <p:nvPr/>
            </p:nvSpPr>
            <p:spPr bwMode="auto">
              <a:xfrm>
                <a:off x="1758" y="2456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1" name="Line 105"/>
              <p:cNvSpPr>
                <a:spLocks noChangeShapeType="1"/>
              </p:cNvSpPr>
              <p:nvPr/>
            </p:nvSpPr>
            <p:spPr bwMode="auto">
              <a:xfrm>
                <a:off x="1758" y="2564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2" name="Line 106"/>
              <p:cNvSpPr>
                <a:spLocks noChangeShapeType="1"/>
              </p:cNvSpPr>
              <p:nvPr/>
            </p:nvSpPr>
            <p:spPr bwMode="auto">
              <a:xfrm>
                <a:off x="1758" y="2689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3" name="Line 107"/>
              <p:cNvSpPr>
                <a:spLocks noChangeShapeType="1"/>
              </p:cNvSpPr>
              <p:nvPr/>
            </p:nvSpPr>
            <p:spPr bwMode="auto">
              <a:xfrm>
                <a:off x="1758" y="2814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4" name="Line 108"/>
              <p:cNvSpPr>
                <a:spLocks noChangeShapeType="1"/>
              </p:cNvSpPr>
              <p:nvPr/>
            </p:nvSpPr>
            <p:spPr bwMode="auto">
              <a:xfrm>
                <a:off x="1758" y="294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5" name="Line 109"/>
              <p:cNvSpPr>
                <a:spLocks noChangeShapeType="1"/>
              </p:cNvSpPr>
              <p:nvPr/>
            </p:nvSpPr>
            <p:spPr bwMode="auto">
              <a:xfrm>
                <a:off x="1758" y="306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6" name="Line 110"/>
              <p:cNvSpPr>
                <a:spLocks noChangeShapeType="1"/>
              </p:cNvSpPr>
              <p:nvPr/>
            </p:nvSpPr>
            <p:spPr bwMode="auto">
              <a:xfrm>
                <a:off x="1758" y="319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7" name="Line 111"/>
              <p:cNvSpPr>
                <a:spLocks noChangeShapeType="1"/>
              </p:cNvSpPr>
              <p:nvPr/>
            </p:nvSpPr>
            <p:spPr bwMode="auto">
              <a:xfrm>
                <a:off x="1758" y="331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8" name="Line 112"/>
              <p:cNvSpPr>
                <a:spLocks noChangeShapeType="1"/>
              </p:cNvSpPr>
              <p:nvPr/>
            </p:nvSpPr>
            <p:spPr bwMode="auto">
              <a:xfrm>
                <a:off x="1758" y="3442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49" name="Line 113"/>
              <p:cNvSpPr>
                <a:spLocks noChangeShapeType="1"/>
              </p:cNvSpPr>
              <p:nvPr/>
            </p:nvSpPr>
            <p:spPr bwMode="auto">
              <a:xfrm>
                <a:off x="1758" y="3567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0" name="Line 114"/>
              <p:cNvSpPr>
                <a:spLocks noChangeShapeType="1"/>
              </p:cNvSpPr>
              <p:nvPr/>
            </p:nvSpPr>
            <p:spPr bwMode="auto">
              <a:xfrm>
                <a:off x="1758" y="3692"/>
                <a:ext cx="0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1451" name="Line 115"/>
              <p:cNvSpPr>
                <a:spLocks noChangeShapeType="1"/>
              </p:cNvSpPr>
              <p:nvPr/>
            </p:nvSpPr>
            <p:spPr bwMode="auto">
              <a:xfrm>
                <a:off x="1758" y="3817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4372" name="Group 116"/>
          <p:cNvGrpSpPr>
            <a:grpSpLocks/>
          </p:cNvGrpSpPr>
          <p:nvPr/>
        </p:nvGrpSpPr>
        <p:grpSpPr bwMode="auto">
          <a:xfrm>
            <a:off x="2038350" y="3676650"/>
            <a:ext cx="1689100" cy="2755900"/>
            <a:chOff x="694" y="2311"/>
            <a:chExt cx="1064" cy="1736"/>
          </a:xfrm>
        </p:grpSpPr>
        <p:sp>
          <p:nvSpPr>
            <p:cNvPr id="101418" name="Freeform 117"/>
            <p:cNvSpPr>
              <a:spLocks/>
            </p:cNvSpPr>
            <p:nvPr/>
          </p:nvSpPr>
          <p:spPr bwMode="auto">
            <a:xfrm>
              <a:off x="1706" y="2424"/>
              <a:ext cx="52" cy="32"/>
            </a:xfrm>
            <a:custGeom>
              <a:avLst/>
              <a:gdLst>
                <a:gd name="T0" fmla="*/ 4 w 127"/>
                <a:gd name="T1" fmla="*/ 2 h 76"/>
                <a:gd name="T2" fmla="*/ 2 w 127"/>
                <a:gd name="T3" fmla="*/ 1 h 76"/>
                <a:gd name="T4" fmla="*/ 1 w 127"/>
                <a:gd name="T5" fmla="*/ 0 h 76"/>
                <a:gd name="T6" fmla="*/ 0 w 127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76">
                  <a:moveTo>
                    <a:pt x="127" y="76"/>
                  </a:moveTo>
                  <a:lnTo>
                    <a:pt x="74" y="43"/>
                  </a:lnTo>
                  <a:lnTo>
                    <a:pt x="22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9" name="Freeform 118"/>
            <p:cNvSpPr>
              <a:spLocks/>
            </p:cNvSpPr>
            <p:nvPr/>
          </p:nvSpPr>
          <p:spPr bwMode="auto">
            <a:xfrm>
              <a:off x="1593" y="2369"/>
              <a:ext cx="90" cy="44"/>
            </a:xfrm>
            <a:custGeom>
              <a:avLst/>
              <a:gdLst>
                <a:gd name="T0" fmla="*/ 6 w 220"/>
                <a:gd name="T1" fmla="*/ 4 h 100"/>
                <a:gd name="T2" fmla="*/ 5 w 220"/>
                <a:gd name="T3" fmla="*/ 3 h 100"/>
                <a:gd name="T4" fmla="*/ 4 w 220"/>
                <a:gd name="T5" fmla="*/ 2 h 100"/>
                <a:gd name="T6" fmla="*/ 2 w 220"/>
                <a:gd name="T7" fmla="*/ 1 h 100"/>
                <a:gd name="T8" fmla="*/ 0 w 220"/>
                <a:gd name="T9" fmla="*/ 0 h 100"/>
                <a:gd name="T10" fmla="*/ 0 w 220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100">
                  <a:moveTo>
                    <a:pt x="220" y="100"/>
                  </a:moveTo>
                  <a:lnTo>
                    <a:pt x="186" y="82"/>
                  </a:lnTo>
                  <a:lnTo>
                    <a:pt x="130" y="55"/>
                  </a:lnTo>
                  <a:lnTo>
                    <a:pt x="74" y="30"/>
                  </a:lnTo>
                  <a:lnTo>
                    <a:pt x="17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0" name="Freeform 119"/>
            <p:cNvSpPr>
              <a:spLocks/>
            </p:cNvSpPr>
            <p:nvPr/>
          </p:nvSpPr>
          <p:spPr bwMode="auto">
            <a:xfrm>
              <a:off x="1473" y="2334"/>
              <a:ext cx="96" cy="26"/>
            </a:xfrm>
            <a:custGeom>
              <a:avLst/>
              <a:gdLst>
                <a:gd name="T0" fmla="*/ 7 w 232"/>
                <a:gd name="T1" fmla="*/ 2 h 67"/>
                <a:gd name="T2" fmla="*/ 6 w 232"/>
                <a:gd name="T3" fmla="*/ 1 h 67"/>
                <a:gd name="T4" fmla="*/ 4 w 232"/>
                <a:gd name="T5" fmla="*/ 1 h 67"/>
                <a:gd name="T6" fmla="*/ 2 w 232"/>
                <a:gd name="T7" fmla="*/ 0 h 67"/>
                <a:gd name="T8" fmla="*/ 0 w 232"/>
                <a:gd name="T9" fmla="*/ 0 h 67"/>
                <a:gd name="T10" fmla="*/ 0 w 23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67">
                  <a:moveTo>
                    <a:pt x="232" y="67"/>
                  </a:moveTo>
                  <a:lnTo>
                    <a:pt x="190" y="52"/>
                  </a:lnTo>
                  <a:lnTo>
                    <a:pt x="131" y="34"/>
                  </a:lnTo>
                  <a:lnTo>
                    <a:pt x="72" y="17"/>
                  </a:lnTo>
                  <a:lnTo>
                    <a:pt x="13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1" name="Freeform 120"/>
            <p:cNvSpPr>
              <a:spLocks/>
            </p:cNvSpPr>
            <p:nvPr/>
          </p:nvSpPr>
          <p:spPr bwMode="auto">
            <a:xfrm>
              <a:off x="1348" y="2314"/>
              <a:ext cx="99" cy="14"/>
            </a:xfrm>
            <a:custGeom>
              <a:avLst/>
              <a:gdLst>
                <a:gd name="T0" fmla="*/ 7 w 238"/>
                <a:gd name="T1" fmla="*/ 1 h 34"/>
                <a:gd name="T2" fmla="*/ 6 w 238"/>
                <a:gd name="T3" fmla="*/ 1 h 34"/>
                <a:gd name="T4" fmla="*/ 4 w 238"/>
                <a:gd name="T5" fmla="*/ 0 h 34"/>
                <a:gd name="T6" fmla="*/ 2 w 238"/>
                <a:gd name="T7" fmla="*/ 0 h 34"/>
                <a:gd name="T8" fmla="*/ 0 w 238"/>
                <a:gd name="T9" fmla="*/ 0 h 34"/>
                <a:gd name="T10" fmla="*/ 0 w 238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8" h="34">
                  <a:moveTo>
                    <a:pt x="238" y="34"/>
                  </a:moveTo>
                  <a:lnTo>
                    <a:pt x="189" y="24"/>
                  </a:lnTo>
                  <a:lnTo>
                    <a:pt x="129" y="15"/>
                  </a:lnTo>
                  <a:lnTo>
                    <a:pt x="67" y="6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2" name="Freeform 121"/>
            <p:cNvSpPr>
              <a:spLocks/>
            </p:cNvSpPr>
            <p:nvPr/>
          </p:nvSpPr>
          <p:spPr bwMode="auto">
            <a:xfrm>
              <a:off x="1223" y="2311"/>
              <a:ext cx="102" cy="3"/>
            </a:xfrm>
            <a:custGeom>
              <a:avLst/>
              <a:gdLst>
                <a:gd name="T0" fmla="*/ 8 w 241"/>
                <a:gd name="T1" fmla="*/ 1 h 5"/>
                <a:gd name="T2" fmla="*/ 6 w 241"/>
                <a:gd name="T3" fmla="*/ 0 h 5"/>
                <a:gd name="T4" fmla="*/ 4 w 241"/>
                <a:gd name="T5" fmla="*/ 0 h 5"/>
                <a:gd name="T6" fmla="*/ 2 w 241"/>
                <a:gd name="T7" fmla="*/ 1 h 5"/>
                <a:gd name="T8" fmla="*/ 0 w 241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5">
                  <a:moveTo>
                    <a:pt x="241" y="2"/>
                  </a:moveTo>
                  <a:lnTo>
                    <a:pt x="186" y="0"/>
                  </a:lnTo>
                  <a:lnTo>
                    <a:pt x="124" y="0"/>
                  </a:lnTo>
                  <a:lnTo>
                    <a:pt x="62" y="1"/>
                  </a:lnTo>
                  <a:lnTo>
                    <a:pt x="0" y="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3" name="Freeform 122"/>
            <p:cNvSpPr>
              <a:spLocks/>
            </p:cNvSpPr>
            <p:nvPr/>
          </p:nvSpPr>
          <p:spPr bwMode="auto">
            <a:xfrm>
              <a:off x="1101" y="2314"/>
              <a:ext cx="99" cy="14"/>
            </a:xfrm>
            <a:custGeom>
              <a:avLst/>
              <a:gdLst>
                <a:gd name="T0" fmla="*/ 7 w 238"/>
                <a:gd name="T1" fmla="*/ 0 h 36"/>
                <a:gd name="T2" fmla="*/ 5 w 238"/>
                <a:gd name="T3" fmla="*/ 0 h 36"/>
                <a:gd name="T4" fmla="*/ 3 w 238"/>
                <a:gd name="T5" fmla="*/ 0 h 36"/>
                <a:gd name="T6" fmla="*/ 2 w 238"/>
                <a:gd name="T7" fmla="*/ 1 h 36"/>
                <a:gd name="T8" fmla="*/ 0 w 238"/>
                <a:gd name="T9" fmla="*/ 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6">
                  <a:moveTo>
                    <a:pt x="238" y="0"/>
                  </a:moveTo>
                  <a:lnTo>
                    <a:pt x="176" y="6"/>
                  </a:lnTo>
                  <a:lnTo>
                    <a:pt x="115" y="15"/>
                  </a:lnTo>
                  <a:lnTo>
                    <a:pt x="55" y="25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4" name="Freeform 123"/>
            <p:cNvSpPr>
              <a:spLocks/>
            </p:cNvSpPr>
            <p:nvPr/>
          </p:nvSpPr>
          <p:spPr bwMode="auto">
            <a:xfrm>
              <a:off x="979" y="2334"/>
              <a:ext cx="96" cy="29"/>
            </a:xfrm>
            <a:custGeom>
              <a:avLst/>
              <a:gdLst>
                <a:gd name="T0" fmla="*/ 7 w 230"/>
                <a:gd name="T1" fmla="*/ 0 h 70"/>
                <a:gd name="T2" fmla="*/ 7 w 230"/>
                <a:gd name="T3" fmla="*/ 0 h 70"/>
                <a:gd name="T4" fmla="*/ 5 w 230"/>
                <a:gd name="T5" fmla="*/ 0 h 70"/>
                <a:gd name="T6" fmla="*/ 3 w 230"/>
                <a:gd name="T7" fmla="*/ 1 h 70"/>
                <a:gd name="T8" fmla="*/ 1 w 230"/>
                <a:gd name="T9" fmla="*/ 2 h 70"/>
                <a:gd name="T10" fmla="*/ 0 w 230"/>
                <a:gd name="T11" fmla="*/ 2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0" h="70">
                  <a:moveTo>
                    <a:pt x="230" y="0"/>
                  </a:moveTo>
                  <a:lnTo>
                    <a:pt x="223" y="2"/>
                  </a:lnTo>
                  <a:lnTo>
                    <a:pt x="164" y="17"/>
                  </a:lnTo>
                  <a:lnTo>
                    <a:pt x="105" y="35"/>
                  </a:lnTo>
                  <a:lnTo>
                    <a:pt x="46" y="53"/>
                  </a:lnTo>
                  <a:lnTo>
                    <a:pt x="0" y="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5" name="Freeform 124"/>
            <p:cNvSpPr>
              <a:spLocks/>
            </p:cNvSpPr>
            <p:nvPr/>
          </p:nvSpPr>
          <p:spPr bwMode="auto">
            <a:xfrm>
              <a:off x="866" y="2372"/>
              <a:ext cx="90" cy="44"/>
            </a:xfrm>
            <a:custGeom>
              <a:avLst/>
              <a:gdLst>
                <a:gd name="T0" fmla="*/ 6 w 218"/>
                <a:gd name="T1" fmla="*/ 0 h 103"/>
                <a:gd name="T2" fmla="*/ 6 w 218"/>
                <a:gd name="T3" fmla="*/ 0 h 103"/>
                <a:gd name="T4" fmla="*/ 5 w 218"/>
                <a:gd name="T5" fmla="*/ 1 h 103"/>
                <a:gd name="T6" fmla="*/ 3 w 218"/>
                <a:gd name="T7" fmla="*/ 2 h 103"/>
                <a:gd name="T8" fmla="*/ 1 w 218"/>
                <a:gd name="T9" fmla="*/ 3 h 103"/>
                <a:gd name="T10" fmla="*/ 0 w 218"/>
                <a:gd name="T11" fmla="*/ 3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03">
                  <a:moveTo>
                    <a:pt x="218" y="0"/>
                  </a:moveTo>
                  <a:lnTo>
                    <a:pt x="206" y="5"/>
                  </a:lnTo>
                  <a:lnTo>
                    <a:pt x="150" y="28"/>
                  </a:lnTo>
                  <a:lnTo>
                    <a:pt x="94" y="55"/>
                  </a:lnTo>
                  <a:lnTo>
                    <a:pt x="38" y="81"/>
                  </a:lnTo>
                  <a:lnTo>
                    <a:pt x="0" y="1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6" name="Freeform 125"/>
            <p:cNvSpPr>
              <a:spLocks/>
            </p:cNvSpPr>
            <p:nvPr/>
          </p:nvSpPr>
          <p:spPr bwMode="auto">
            <a:xfrm>
              <a:off x="761" y="2427"/>
              <a:ext cx="84" cy="55"/>
            </a:xfrm>
            <a:custGeom>
              <a:avLst/>
              <a:gdLst>
                <a:gd name="T0" fmla="*/ 6 w 202"/>
                <a:gd name="T1" fmla="*/ 0 h 132"/>
                <a:gd name="T2" fmla="*/ 5 w 202"/>
                <a:gd name="T3" fmla="*/ 0 h 132"/>
                <a:gd name="T4" fmla="*/ 4 w 202"/>
                <a:gd name="T5" fmla="*/ 1 h 132"/>
                <a:gd name="T6" fmla="*/ 2 w 202"/>
                <a:gd name="T7" fmla="*/ 2 h 132"/>
                <a:gd name="T8" fmla="*/ 1 w 202"/>
                <a:gd name="T9" fmla="*/ 3 h 132"/>
                <a:gd name="T10" fmla="*/ 0 w 202"/>
                <a:gd name="T11" fmla="*/ 4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32">
                  <a:moveTo>
                    <a:pt x="202" y="0"/>
                  </a:moveTo>
                  <a:lnTo>
                    <a:pt x="185" y="9"/>
                  </a:lnTo>
                  <a:lnTo>
                    <a:pt x="133" y="41"/>
                  </a:lnTo>
                  <a:lnTo>
                    <a:pt x="81" y="75"/>
                  </a:lnTo>
                  <a:lnTo>
                    <a:pt x="30" y="110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7" name="Freeform 126"/>
            <p:cNvSpPr>
              <a:spLocks/>
            </p:cNvSpPr>
            <p:nvPr/>
          </p:nvSpPr>
          <p:spPr bwMode="auto">
            <a:xfrm>
              <a:off x="694" y="2500"/>
              <a:ext cx="46" cy="38"/>
            </a:xfrm>
            <a:custGeom>
              <a:avLst/>
              <a:gdLst>
                <a:gd name="T0" fmla="*/ 3 w 113"/>
                <a:gd name="T1" fmla="*/ 0 h 96"/>
                <a:gd name="T2" fmla="*/ 2 w 113"/>
                <a:gd name="T3" fmla="*/ 0 h 96"/>
                <a:gd name="T4" fmla="*/ 1 w 113"/>
                <a:gd name="T5" fmla="*/ 1 h 96"/>
                <a:gd name="T6" fmla="*/ 0 w 113"/>
                <a:gd name="T7" fmla="*/ 2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96">
                  <a:moveTo>
                    <a:pt x="113" y="0"/>
                  </a:moveTo>
                  <a:lnTo>
                    <a:pt x="93" y="15"/>
                  </a:lnTo>
                  <a:lnTo>
                    <a:pt x="45" y="54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8" name="Freeform 127"/>
            <p:cNvSpPr>
              <a:spLocks/>
            </p:cNvSpPr>
            <p:nvPr/>
          </p:nvSpPr>
          <p:spPr bwMode="auto">
            <a:xfrm>
              <a:off x="694" y="3820"/>
              <a:ext cx="46" cy="38"/>
            </a:xfrm>
            <a:custGeom>
              <a:avLst/>
              <a:gdLst>
                <a:gd name="T0" fmla="*/ 0 w 113"/>
                <a:gd name="T1" fmla="*/ 0 h 96"/>
                <a:gd name="T2" fmla="*/ 1 w 113"/>
                <a:gd name="T3" fmla="*/ 1 h 96"/>
                <a:gd name="T4" fmla="*/ 2 w 113"/>
                <a:gd name="T5" fmla="*/ 2 h 96"/>
                <a:gd name="T6" fmla="*/ 3 w 113"/>
                <a:gd name="T7" fmla="*/ 2 h 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96">
                  <a:moveTo>
                    <a:pt x="0" y="0"/>
                  </a:moveTo>
                  <a:lnTo>
                    <a:pt x="45" y="40"/>
                  </a:lnTo>
                  <a:lnTo>
                    <a:pt x="93" y="81"/>
                  </a:lnTo>
                  <a:lnTo>
                    <a:pt x="113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29" name="Freeform 128"/>
            <p:cNvSpPr>
              <a:spLocks/>
            </p:cNvSpPr>
            <p:nvPr/>
          </p:nvSpPr>
          <p:spPr bwMode="auto">
            <a:xfrm>
              <a:off x="761" y="3875"/>
              <a:ext cx="84" cy="56"/>
            </a:xfrm>
            <a:custGeom>
              <a:avLst/>
              <a:gdLst>
                <a:gd name="T0" fmla="*/ 0 w 202"/>
                <a:gd name="T1" fmla="*/ 0 h 133"/>
                <a:gd name="T2" fmla="*/ 1 w 202"/>
                <a:gd name="T3" fmla="*/ 1 h 133"/>
                <a:gd name="T4" fmla="*/ 2 w 202"/>
                <a:gd name="T5" fmla="*/ 2 h 133"/>
                <a:gd name="T6" fmla="*/ 4 w 202"/>
                <a:gd name="T7" fmla="*/ 3 h 133"/>
                <a:gd name="T8" fmla="*/ 5 w 202"/>
                <a:gd name="T9" fmla="*/ 4 h 133"/>
                <a:gd name="T10" fmla="*/ 6 w 202"/>
                <a:gd name="T11" fmla="*/ 4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33">
                  <a:moveTo>
                    <a:pt x="0" y="0"/>
                  </a:moveTo>
                  <a:lnTo>
                    <a:pt x="30" y="23"/>
                  </a:lnTo>
                  <a:lnTo>
                    <a:pt x="81" y="58"/>
                  </a:lnTo>
                  <a:lnTo>
                    <a:pt x="133" y="91"/>
                  </a:lnTo>
                  <a:lnTo>
                    <a:pt x="185" y="123"/>
                  </a:lnTo>
                  <a:lnTo>
                    <a:pt x="202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0" name="Freeform 129"/>
            <p:cNvSpPr>
              <a:spLocks/>
            </p:cNvSpPr>
            <p:nvPr/>
          </p:nvSpPr>
          <p:spPr bwMode="auto">
            <a:xfrm>
              <a:off x="866" y="3942"/>
              <a:ext cx="90" cy="41"/>
            </a:xfrm>
            <a:custGeom>
              <a:avLst/>
              <a:gdLst>
                <a:gd name="T0" fmla="*/ 0 w 218"/>
                <a:gd name="T1" fmla="*/ 0 h 102"/>
                <a:gd name="T2" fmla="*/ 1 w 218"/>
                <a:gd name="T3" fmla="*/ 0 h 102"/>
                <a:gd name="T4" fmla="*/ 3 w 218"/>
                <a:gd name="T5" fmla="*/ 1 h 102"/>
                <a:gd name="T6" fmla="*/ 5 w 218"/>
                <a:gd name="T7" fmla="*/ 2 h 102"/>
                <a:gd name="T8" fmla="*/ 6 w 218"/>
                <a:gd name="T9" fmla="*/ 2 h 102"/>
                <a:gd name="T10" fmla="*/ 6 w 218"/>
                <a:gd name="T11" fmla="*/ 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102">
                  <a:moveTo>
                    <a:pt x="0" y="0"/>
                  </a:moveTo>
                  <a:lnTo>
                    <a:pt x="38" y="20"/>
                  </a:lnTo>
                  <a:lnTo>
                    <a:pt x="94" y="48"/>
                  </a:lnTo>
                  <a:lnTo>
                    <a:pt x="150" y="73"/>
                  </a:lnTo>
                  <a:lnTo>
                    <a:pt x="206" y="98"/>
                  </a:lnTo>
                  <a:lnTo>
                    <a:pt x="218" y="1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1" name="Freeform 130"/>
            <p:cNvSpPr>
              <a:spLocks/>
            </p:cNvSpPr>
            <p:nvPr/>
          </p:nvSpPr>
          <p:spPr bwMode="auto">
            <a:xfrm>
              <a:off x="979" y="3992"/>
              <a:ext cx="96" cy="32"/>
            </a:xfrm>
            <a:custGeom>
              <a:avLst/>
              <a:gdLst>
                <a:gd name="T0" fmla="*/ 0 w 230"/>
                <a:gd name="T1" fmla="*/ 0 h 71"/>
                <a:gd name="T2" fmla="*/ 1 w 230"/>
                <a:gd name="T3" fmla="*/ 1 h 71"/>
                <a:gd name="T4" fmla="*/ 3 w 230"/>
                <a:gd name="T5" fmla="*/ 2 h 71"/>
                <a:gd name="T6" fmla="*/ 5 w 230"/>
                <a:gd name="T7" fmla="*/ 2 h 71"/>
                <a:gd name="T8" fmla="*/ 7 w 230"/>
                <a:gd name="T9" fmla="*/ 3 h 71"/>
                <a:gd name="T10" fmla="*/ 7 w 230"/>
                <a:gd name="T11" fmla="*/ 3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0" h="71">
                  <a:moveTo>
                    <a:pt x="0" y="0"/>
                  </a:moveTo>
                  <a:lnTo>
                    <a:pt x="46" y="17"/>
                  </a:lnTo>
                  <a:lnTo>
                    <a:pt x="105" y="37"/>
                  </a:lnTo>
                  <a:lnTo>
                    <a:pt x="164" y="54"/>
                  </a:lnTo>
                  <a:lnTo>
                    <a:pt x="223" y="70"/>
                  </a:lnTo>
                  <a:lnTo>
                    <a:pt x="230" y="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2" name="Freeform 131"/>
            <p:cNvSpPr>
              <a:spLocks/>
            </p:cNvSpPr>
            <p:nvPr/>
          </p:nvSpPr>
          <p:spPr bwMode="auto">
            <a:xfrm>
              <a:off x="1101" y="4027"/>
              <a:ext cx="99" cy="17"/>
            </a:xfrm>
            <a:custGeom>
              <a:avLst/>
              <a:gdLst>
                <a:gd name="T0" fmla="*/ 0 w 238"/>
                <a:gd name="T1" fmla="*/ 0 h 37"/>
                <a:gd name="T2" fmla="*/ 2 w 238"/>
                <a:gd name="T3" fmla="*/ 0 h 37"/>
                <a:gd name="T4" fmla="*/ 3 w 238"/>
                <a:gd name="T5" fmla="*/ 1 h 37"/>
                <a:gd name="T6" fmla="*/ 5 w 238"/>
                <a:gd name="T7" fmla="*/ 1 h 37"/>
                <a:gd name="T8" fmla="*/ 7 w 238"/>
                <a:gd name="T9" fmla="*/ 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8" h="37">
                  <a:moveTo>
                    <a:pt x="0" y="0"/>
                  </a:moveTo>
                  <a:lnTo>
                    <a:pt x="55" y="11"/>
                  </a:lnTo>
                  <a:lnTo>
                    <a:pt x="115" y="22"/>
                  </a:lnTo>
                  <a:lnTo>
                    <a:pt x="176" y="29"/>
                  </a:lnTo>
                  <a:lnTo>
                    <a:pt x="238" y="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3" name="Freeform 132"/>
            <p:cNvSpPr>
              <a:spLocks/>
            </p:cNvSpPr>
            <p:nvPr/>
          </p:nvSpPr>
          <p:spPr bwMode="auto">
            <a:xfrm>
              <a:off x="1223" y="4044"/>
              <a:ext cx="102" cy="3"/>
            </a:xfrm>
            <a:custGeom>
              <a:avLst/>
              <a:gdLst>
                <a:gd name="T0" fmla="*/ 0 w 241"/>
                <a:gd name="T1" fmla="*/ 0 h 4"/>
                <a:gd name="T2" fmla="*/ 2 w 241"/>
                <a:gd name="T3" fmla="*/ 2 h 4"/>
                <a:gd name="T4" fmla="*/ 4 w 241"/>
                <a:gd name="T5" fmla="*/ 2 h 4"/>
                <a:gd name="T6" fmla="*/ 6 w 241"/>
                <a:gd name="T7" fmla="*/ 2 h 4"/>
                <a:gd name="T8" fmla="*/ 8 w 241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1" h="4">
                  <a:moveTo>
                    <a:pt x="0" y="0"/>
                  </a:moveTo>
                  <a:lnTo>
                    <a:pt x="62" y="3"/>
                  </a:lnTo>
                  <a:lnTo>
                    <a:pt x="124" y="4"/>
                  </a:lnTo>
                  <a:lnTo>
                    <a:pt x="186" y="3"/>
                  </a:lnTo>
                  <a:lnTo>
                    <a:pt x="241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4" name="Freeform 133"/>
            <p:cNvSpPr>
              <a:spLocks/>
            </p:cNvSpPr>
            <p:nvPr/>
          </p:nvSpPr>
          <p:spPr bwMode="auto">
            <a:xfrm>
              <a:off x="1348" y="4029"/>
              <a:ext cx="99" cy="15"/>
            </a:xfrm>
            <a:custGeom>
              <a:avLst/>
              <a:gdLst>
                <a:gd name="T0" fmla="*/ 0 w 238"/>
                <a:gd name="T1" fmla="*/ 1 h 33"/>
                <a:gd name="T2" fmla="*/ 0 w 238"/>
                <a:gd name="T3" fmla="*/ 1 h 33"/>
                <a:gd name="T4" fmla="*/ 2 w 238"/>
                <a:gd name="T5" fmla="*/ 1 h 33"/>
                <a:gd name="T6" fmla="*/ 4 w 238"/>
                <a:gd name="T7" fmla="*/ 1 h 33"/>
                <a:gd name="T8" fmla="*/ 6 w 238"/>
                <a:gd name="T9" fmla="*/ 0 h 33"/>
                <a:gd name="T10" fmla="*/ 7 w 238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8" h="33">
                  <a:moveTo>
                    <a:pt x="0" y="33"/>
                  </a:moveTo>
                  <a:lnTo>
                    <a:pt x="6" y="33"/>
                  </a:lnTo>
                  <a:lnTo>
                    <a:pt x="67" y="26"/>
                  </a:lnTo>
                  <a:lnTo>
                    <a:pt x="129" y="19"/>
                  </a:lnTo>
                  <a:lnTo>
                    <a:pt x="189" y="9"/>
                  </a:lnTo>
                  <a:lnTo>
                    <a:pt x="23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5" name="Freeform 134"/>
            <p:cNvSpPr>
              <a:spLocks/>
            </p:cNvSpPr>
            <p:nvPr/>
          </p:nvSpPr>
          <p:spPr bwMode="auto">
            <a:xfrm>
              <a:off x="1473" y="3997"/>
              <a:ext cx="96" cy="27"/>
            </a:xfrm>
            <a:custGeom>
              <a:avLst/>
              <a:gdLst>
                <a:gd name="T0" fmla="*/ 0 w 232"/>
                <a:gd name="T1" fmla="*/ 2 h 67"/>
                <a:gd name="T2" fmla="*/ 0 w 232"/>
                <a:gd name="T3" fmla="*/ 2 h 67"/>
                <a:gd name="T4" fmla="*/ 2 w 232"/>
                <a:gd name="T5" fmla="*/ 1 h 67"/>
                <a:gd name="T6" fmla="*/ 4 w 232"/>
                <a:gd name="T7" fmla="*/ 1 h 67"/>
                <a:gd name="T8" fmla="*/ 6 w 232"/>
                <a:gd name="T9" fmla="*/ 0 h 67"/>
                <a:gd name="T10" fmla="*/ 7 w 232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67">
                  <a:moveTo>
                    <a:pt x="0" y="67"/>
                  </a:moveTo>
                  <a:lnTo>
                    <a:pt x="13" y="65"/>
                  </a:lnTo>
                  <a:lnTo>
                    <a:pt x="72" y="50"/>
                  </a:lnTo>
                  <a:lnTo>
                    <a:pt x="131" y="33"/>
                  </a:lnTo>
                  <a:lnTo>
                    <a:pt x="190" y="14"/>
                  </a:lnTo>
                  <a:lnTo>
                    <a:pt x="23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6" name="Freeform 135"/>
            <p:cNvSpPr>
              <a:spLocks/>
            </p:cNvSpPr>
            <p:nvPr/>
          </p:nvSpPr>
          <p:spPr bwMode="auto">
            <a:xfrm>
              <a:off x="1593" y="3945"/>
              <a:ext cx="90" cy="44"/>
            </a:xfrm>
            <a:custGeom>
              <a:avLst/>
              <a:gdLst>
                <a:gd name="T0" fmla="*/ 0 w 220"/>
                <a:gd name="T1" fmla="*/ 3 h 101"/>
                <a:gd name="T2" fmla="*/ 0 w 220"/>
                <a:gd name="T3" fmla="*/ 3 h 101"/>
                <a:gd name="T4" fmla="*/ 2 w 220"/>
                <a:gd name="T5" fmla="*/ 3 h 101"/>
                <a:gd name="T6" fmla="*/ 4 w 220"/>
                <a:gd name="T7" fmla="*/ 2 h 101"/>
                <a:gd name="T8" fmla="*/ 5 w 220"/>
                <a:gd name="T9" fmla="*/ 0 h 101"/>
                <a:gd name="T10" fmla="*/ 6 w 220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0" h="101">
                  <a:moveTo>
                    <a:pt x="0" y="101"/>
                  </a:moveTo>
                  <a:lnTo>
                    <a:pt x="17" y="94"/>
                  </a:lnTo>
                  <a:lnTo>
                    <a:pt x="74" y="71"/>
                  </a:lnTo>
                  <a:lnTo>
                    <a:pt x="130" y="45"/>
                  </a:lnTo>
                  <a:lnTo>
                    <a:pt x="186" y="19"/>
                  </a:lnTo>
                  <a:lnTo>
                    <a:pt x="22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37" name="Freeform 136"/>
            <p:cNvSpPr>
              <a:spLocks/>
            </p:cNvSpPr>
            <p:nvPr/>
          </p:nvSpPr>
          <p:spPr bwMode="auto">
            <a:xfrm>
              <a:off x="1706" y="3901"/>
              <a:ext cx="52" cy="32"/>
            </a:xfrm>
            <a:custGeom>
              <a:avLst/>
              <a:gdLst>
                <a:gd name="T0" fmla="*/ 0 w 127"/>
                <a:gd name="T1" fmla="*/ 2 h 77"/>
                <a:gd name="T2" fmla="*/ 1 w 127"/>
                <a:gd name="T3" fmla="*/ 2 h 77"/>
                <a:gd name="T4" fmla="*/ 2 w 127"/>
                <a:gd name="T5" fmla="*/ 1 h 77"/>
                <a:gd name="T6" fmla="*/ 4 w 127"/>
                <a:gd name="T7" fmla="*/ 0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77">
                  <a:moveTo>
                    <a:pt x="0" y="77"/>
                  </a:moveTo>
                  <a:lnTo>
                    <a:pt x="22" y="65"/>
                  </a:lnTo>
                  <a:lnTo>
                    <a:pt x="74" y="33"/>
                  </a:lnTo>
                  <a:lnTo>
                    <a:pt x="12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4393" name="Group 137"/>
          <p:cNvGrpSpPr>
            <a:grpSpLocks/>
          </p:cNvGrpSpPr>
          <p:nvPr/>
        </p:nvGrpSpPr>
        <p:grpSpPr bwMode="auto">
          <a:xfrm>
            <a:off x="2038350" y="2940050"/>
            <a:ext cx="1689100" cy="1103313"/>
            <a:chOff x="694" y="1843"/>
            <a:chExt cx="1064" cy="695"/>
          </a:xfrm>
        </p:grpSpPr>
        <p:sp>
          <p:nvSpPr>
            <p:cNvPr id="101416" name="Line 138"/>
            <p:cNvSpPr>
              <a:spLocks noChangeShapeType="1"/>
            </p:cNvSpPr>
            <p:nvPr/>
          </p:nvSpPr>
          <p:spPr bwMode="auto">
            <a:xfrm>
              <a:off x="694" y="1843"/>
              <a:ext cx="0" cy="69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7" name="Line 139"/>
            <p:cNvSpPr>
              <a:spLocks noChangeShapeType="1"/>
            </p:cNvSpPr>
            <p:nvPr/>
          </p:nvSpPr>
          <p:spPr bwMode="auto">
            <a:xfrm>
              <a:off x="1758" y="1918"/>
              <a:ext cx="0" cy="538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4396" name="Freeform 140"/>
          <p:cNvSpPr>
            <a:spLocks/>
          </p:cNvSpPr>
          <p:nvPr/>
        </p:nvSpPr>
        <p:spPr bwMode="auto">
          <a:xfrm>
            <a:off x="5237163" y="2232025"/>
            <a:ext cx="2755900" cy="1042988"/>
          </a:xfrm>
          <a:custGeom>
            <a:avLst/>
            <a:gdLst>
              <a:gd name="T0" fmla="*/ 2147483647 w 4175"/>
              <a:gd name="T1" fmla="*/ 2147483647 h 1578"/>
              <a:gd name="T2" fmla="*/ 2147483647 w 4175"/>
              <a:gd name="T3" fmla="*/ 2147483647 h 1578"/>
              <a:gd name="T4" fmla="*/ 2147483647 w 4175"/>
              <a:gd name="T5" fmla="*/ 2147483647 h 1578"/>
              <a:gd name="T6" fmla="*/ 2147483647 w 4175"/>
              <a:gd name="T7" fmla="*/ 2147483647 h 1578"/>
              <a:gd name="T8" fmla="*/ 2147483647 w 4175"/>
              <a:gd name="T9" fmla="*/ 2147483647 h 1578"/>
              <a:gd name="T10" fmla="*/ 2147483647 w 4175"/>
              <a:gd name="T11" fmla="*/ 2147483647 h 1578"/>
              <a:gd name="T12" fmla="*/ 2147483647 w 4175"/>
              <a:gd name="T13" fmla="*/ 2147483647 h 1578"/>
              <a:gd name="T14" fmla="*/ 2147483647 w 4175"/>
              <a:gd name="T15" fmla="*/ 2147483647 h 1578"/>
              <a:gd name="T16" fmla="*/ 2147483647 w 4175"/>
              <a:gd name="T17" fmla="*/ 2147483647 h 1578"/>
              <a:gd name="T18" fmla="*/ 2147483647 w 4175"/>
              <a:gd name="T19" fmla="*/ 2147483647 h 1578"/>
              <a:gd name="T20" fmla="*/ 2147483647 w 4175"/>
              <a:gd name="T21" fmla="*/ 2147483647 h 1578"/>
              <a:gd name="T22" fmla="*/ 2147483647 w 4175"/>
              <a:gd name="T23" fmla="*/ 2147483647 h 1578"/>
              <a:gd name="T24" fmla="*/ 2147483647 w 4175"/>
              <a:gd name="T25" fmla="*/ 2147483647 h 1578"/>
              <a:gd name="T26" fmla="*/ 2147483647 w 4175"/>
              <a:gd name="T27" fmla="*/ 2147483647 h 1578"/>
              <a:gd name="T28" fmla="*/ 2147483647 w 4175"/>
              <a:gd name="T29" fmla="*/ 2147483647 h 1578"/>
              <a:gd name="T30" fmla="*/ 2147483647 w 4175"/>
              <a:gd name="T31" fmla="*/ 2147483647 h 1578"/>
              <a:gd name="T32" fmla="*/ 2147483647 w 4175"/>
              <a:gd name="T33" fmla="*/ 2147483647 h 1578"/>
              <a:gd name="T34" fmla="*/ 2147483647 w 4175"/>
              <a:gd name="T35" fmla="*/ 2147483647 h 1578"/>
              <a:gd name="T36" fmla="*/ 2147483647 w 4175"/>
              <a:gd name="T37" fmla="*/ 2147483647 h 1578"/>
              <a:gd name="T38" fmla="*/ 2147483647 w 4175"/>
              <a:gd name="T39" fmla="*/ 2147483647 h 1578"/>
              <a:gd name="T40" fmla="*/ 2147483647 w 4175"/>
              <a:gd name="T41" fmla="*/ 2147483647 h 1578"/>
              <a:gd name="T42" fmla="*/ 2147483647 w 4175"/>
              <a:gd name="T43" fmla="*/ 2147483647 h 1578"/>
              <a:gd name="T44" fmla="*/ 2147483647 w 4175"/>
              <a:gd name="T45" fmla="*/ 2147483647 h 1578"/>
              <a:gd name="T46" fmla="*/ 2147483647 w 4175"/>
              <a:gd name="T47" fmla="*/ 2147483647 h 1578"/>
              <a:gd name="T48" fmla="*/ 2147483647 w 4175"/>
              <a:gd name="T49" fmla="*/ 2147483647 h 1578"/>
              <a:gd name="T50" fmla="*/ 2147483647 w 4175"/>
              <a:gd name="T51" fmla="*/ 2147483647 h 1578"/>
              <a:gd name="T52" fmla="*/ 2147483647 w 4175"/>
              <a:gd name="T53" fmla="*/ 2147483647 h 1578"/>
              <a:gd name="T54" fmla="*/ 2147483647 w 4175"/>
              <a:gd name="T55" fmla="*/ 2147483647 h 1578"/>
              <a:gd name="T56" fmla="*/ 2147483647 w 4175"/>
              <a:gd name="T57" fmla="*/ 2147483647 h 1578"/>
              <a:gd name="T58" fmla="*/ 2147483647 w 4175"/>
              <a:gd name="T59" fmla="*/ 2147483647 h 1578"/>
              <a:gd name="T60" fmla="*/ 2147483647 w 4175"/>
              <a:gd name="T61" fmla="*/ 2147483647 h 1578"/>
              <a:gd name="T62" fmla="*/ 2147483647 w 4175"/>
              <a:gd name="T63" fmla="*/ 2147483647 h 1578"/>
              <a:gd name="T64" fmla="*/ 2147483647 w 4175"/>
              <a:gd name="T65" fmla="*/ 2147483647 h 1578"/>
              <a:gd name="T66" fmla="*/ 2147483647 w 4175"/>
              <a:gd name="T67" fmla="*/ 2147483647 h 1578"/>
              <a:gd name="T68" fmla="*/ 2147483647 w 4175"/>
              <a:gd name="T69" fmla="*/ 2147483647 h 1578"/>
              <a:gd name="T70" fmla="*/ 2147483647 w 4175"/>
              <a:gd name="T71" fmla="*/ 2147483647 h 1578"/>
              <a:gd name="T72" fmla="*/ 2147483647 w 4175"/>
              <a:gd name="T73" fmla="*/ 2147483647 h 1578"/>
              <a:gd name="T74" fmla="*/ 2147483647 w 4175"/>
              <a:gd name="T75" fmla="*/ 2147483647 h 1578"/>
              <a:gd name="T76" fmla="*/ 2147483647 w 4175"/>
              <a:gd name="T77" fmla="*/ 2147483647 h 1578"/>
              <a:gd name="T78" fmla="*/ 2147483647 w 4175"/>
              <a:gd name="T79" fmla="*/ 2147483647 h 1578"/>
              <a:gd name="T80" fmla="*/ 2147483647 w 4175"/>
              <a:gd name="T81" fmla="*/ 2147483647 h 1578"/>
              <a:gd name="T82" fmla="*/ 2147483647 w 4175"/>
              <a:gd name="T83" fmla="*/ 2147483647 h 1578"/>
              <a:gd name="T84" fmla="*/ 2147483647 w 4175"/>
              <a:gd name="T85" fmla="*/ 2147483647 h 1578"/>
              <a:gd name="T86" fmla="*/ 2147483647 w 4175"/>
              <a:gd name="T87" fmla="*/ 2147483647 h 157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175" h="1578">
                <a:moveTo>
                  <a:pt x="0" y="0"/>
                </a:moveTo>
                <a:lnTo>
                  <a:pt x="12" y="41"/>
                </a:lnTo>
                <a:lnTo>
                  <a:pt x="25" y="81"/>
                </a:lnTo>
                <a:lnTo>
                  <a:pt x="39" y="122"/>
                </a:lnTo>
                <a:lnTo>
                  <a:pt x="52" y="161"/>
                </a:lnTo>
                <a:lnTo>
                  <a:pt x="67" y="201"/>
                </a:lnTo>
                <a:lnTo>
                  <a:pt x="83" y="240"/>
                </a:lnTo>
                <a:lnTo>
                  <a:pt x="100" y="278"/>
                </a:lnTo>
                <a:lnTo>
                  <a:pt x="117" y="318"/>
                </a:lnTo>
                <a:lnTo>
                  <a:pt x="135" y="355"/>
                </a:lnTo>
                <a:lnTo>
                  <a:pt x="155" y="393"/>
                </a:lnTo>
                <a:lnTo>
                  <a:pt x="174" y="430"/>
                </a:lnTo>
                <a:lnTo>
                  <a:pt x="194" y="468"/>
                </a:lnTo>
                <a:lnTo>
                  <a:pt x="215" y="504"/>
                </a:lnTo>
                <a:lnTo>
                  <a:pt x="237" y="540"/>
                </a:lnTo>
                <a:lnTo>
                  <a:pt x="259" y="576"/>
                </a:lnTo>
                <a:lnTo>
                  <a:pt x="282" y="611"/>
                </a:lnTo>
                <a:lnTo>
                  <a:pt x="306" y="647"/>
                </a:lnTo>
                <a:lnTo>
                  <a:pt x="330" y="681"/>
                </a:lnTo>
                <a:lnTo>
                  <a:pt x="356" y="715"/>
                </a:lnTo>
                <a:lnTo>
                  <a:pt x="381" y="749"/>
                </a:lnTo>
                <a:lnTo>
                  <a:pt x="408" y="782"/>
                </a:lnTo>
                <a:lnTo>
                  <a:pt x="435" y="814"/>
                </a:lnTo>
                <a:lnTo>
                  <a:pt x="462" y="846"/>
                </a:lnTo>
                <a:lnTo>
                  <a:pt x="491" y="878"/>
                </a:lnTo>
                <a:lnTo>
                  <a:pt x="520" y="907"/>
                </a:lnTo>
                <a:lnTo>
                  <a:pt x="549" y="938"/>
                </a:lnTo>
                <a:lnTo>
                  <a:pt x="579" y="968"/>
                </a:lnTo>
                <a:lnTo>
                  <a:pt x="609" y="997"/>
                </a:lnTo>
                <a:lnTo>
                  <a:pt x="641" y="1026"/>
                </a:lnTo>
                <a:lnTo>
                  <a:pt x="673" y="1053"/>
                </a:lnTo>
                <a:lnTo>
                  <a:pt x="705" y="1080"/>
                </a:lnTo>
                <a:lnTo>
                  <a:pt x="738" y="1107"/>
                </a:lnTo>
                <a:lnTo>
                  <a:pt x="771" y="1133"/>
                </a:lnTo>
                <a:lnTo>
                  <a:pt x="805" y="1159"/>
                </a:lnTo>
                <a:lnTo>
                  <a:pt x="839" y="1183"/>
                </a:lnTo>
                <a:lnTo>
                  <a:pt x="874" y="1207"/>
                </a:lnTo>
                <a:lnTo>
                  <a:pt x="910" y="1230"/>
                </a:lnTo>
                <a:lnTo>
                  <a:pt x="945" y="1252"/>
                </a:lnTo>
                <a:lnTo>
                  <a:pt x="981" y="1275"/>
                </a:lnTo>
                <a:lnTo>
                  <a:pt x="1017" y="1296"/>
                </a:lnTo>
                <a:lnTo>
                  <a:pt x="1054" y="1316"/>
                </a:lnTo>
                <a:lnTo>
                  <a:pt x="1092" y="1337"/>
                </a:lnTo>
                <a:lnTo>
                  <a:pt x="1130" y="1355"/>
                </a:lnTo>
                <a:lnTo>
                  <a:pt x="1167" y="1374"/>
                </a:lnTo>
                <a:lnTo>
                  <a:pt x="1206" y="1391"/>
                </a:lnTo>
                <a:lnTo>
                  <a:pt x="1245" y="1408"/>
                </a:lnTo>
                <a:lnTo>
                  <a:pt x="1284" y="1424"/>
                </a:lnTo>
                <a:lnTo>
                  <a:pt x="1323" y="1439"/>
                </a:lnTo>
                <a:lnTo>
                  <a:pt x="1363" y="1454"/>
                </a:lnTo>
                <a:lnTo>
                  <a:pt x="1403" y="1467"/>
                </a:lnTo>
                <a:lnTo>
                  <a:pt x="1443" y="1480"/>
                </a:lnTo>
                <a:lnTo>
                  <a:pt x="1483" y="1492"/>
                </a:lnTo>
                <a:lnTo>
                  <a:pt x="1524" y="1504"/>
                </a:lnTo>
                <a:lnTo>
                  <a:pt x="1565" y="1514"/>
                </a:lnTo>
                <a:lnTo>
                  <a:pt x="1606" y="1524"/>
                </a:lnTo>
                <a:lnTo>
                  <a:pt x="1647" y="1532"/>
                </a:lnTo>
                <a:lnTo>
                  <a:pt x="1689" y="1541"/>
                </a:lnTo>
                <a:lnTo>
                  <a:pt x="1730" y="1548"/>
                </a:lnTo>
                <a:lnTo>
                  <a:pt x="1772" y="1555"/>
                </a:lnTo>
                <a:lnTo>
                  <a:pt x="1814" y="1561"/>
                </a:lnTo>
                <a:lnTo>
                  <a:pt x="1856" y="1565"/>
                </a:lnTo>
                <a:lnTo>
                  <a:pt x="1898" y="1570"/>
                </a:lnTo>
                <a:lnTo>
                  <a:pt x="1940" y="1573"/>
                </a:lnTo>
                <a:lnTo>
                  <a:pt x="1982" y="1575"/>
                </a:lnTo>
                <a:lnTo>
                  <a:pt x="2024" y="1577"/>
                </a:lnTo>
                <a:lnTo>
                  <a:pt x="2066" y="1578"/>
                </a:lnTo>
                <a:lnTo>
                  <a:pt x="2109" y="1578"/>
                </a:lnTo>
                <a:lnTo>
                  <a:pt x="2151" y="1577"/>
                </a:lnTo>
                <a:lnTo>
                  <a:pt x="2193" y="1575"/>
                </a:lnTo>
                <a:lnTo>
                  <a:pt x="2235" y="1573"/>
                </a:lnTo>
                <a:lnTo>
                  <a:pt x="2278" y="1570"/>
                </a:lnTo>
                <a:lnTo>
                  <a:pt x="2319" y="1565"/>
                </a:lnTo>
                <a:lnTo>
                  <a:pt x="2361" y="1561"/>
                </a:lnTo>
                <a:lnTo>
                  <a:pt x="2403" y="1555"/>
                </a:lnTo>
                <a:lnTo>
                  <a:pt x="2445" y="1548"/>
                </a:lnTo>
                <a:lnTo>
                  <a:pt x="2487" y="1541"/>
                </a:lnTo>
                <a:lnTo>
                  <a:pt x="2528" y="1532"/>
                </a:lnTo>
                <a:lnTo>
                  <a:pt x="2568" y="1524"/>
                </a:lnTo>
                <a:lnTo>
                  <a:pt x="2610" y="1514"/>
                </a:lnTo>
                <a:lnTo>
                  <a:pt x="2650" y="1504"/>
                </a:lnTo>
                <a:lnTo>
                  <a:pt x="2692" y="1492"/>
                </a:lnTo>
                <a:lnTo>
                  <a:pt x="2732" y="1480"/>
                </a:lnTo>
                <a:lnTo>
                  <a:pt x="2772" y="1467"/>
                </a:lnTo>
                <a:lnTo>
                  <a:pt x="2812" y="1454"/>
                </a:lnTo>
                <a:lnTo>
                  <a:pt x="2852" y="1439"/>
                </a:lnTo>
                <a:lnTo>
                  <a:pt x="2891" y="1424"/>
                </a:lnTo>
                <a:lnTo>
                  <a:pt x="2931" y="1408"/>
                </a:lnTo>
                <a:lnTo>
                  <a:pt x="2969" y="1391"/>
                </a:lnTo>
                <a:lnTo>
                  <a:pt x="3007" y="1374"/>
                </a:lnTo>
                <a:lnTo>
                  <a:pt x="3046" y="1355"/>
                </a:lnTo>
                <a:lnTo>
                  <a:pt x="3083" y="1337"/>
                </a:lnTo>
                <a:lnTo>
                  <a:pt x="3120" y="1316"/>
                </a:lnTo>
                <a:lnTo>
                  <a:pt x="3157" y="1296"/>
                </a:lnTo>
                <a:lnTo>
                  <a:pt x="3194" y="1275"/>
                </a:lnTo>
                <a:lnTo>
                  <a:pt x="3230" y="1252"/>
                </a:lnTo>
                <a:lnTo>
                  <a:pt x="3266" y="1230"/>
                </a:lnTo>
                <a:lnTo>
                  <a:pt x="3301" y="1207"/>
                </a:lnTo>
                <a:lnTo>
                  <a:pt x="3336" y="1183"/>
                </a:lnTo>
                <a:lnTo>
                  <a:pt x="3370" y="1159"/>
                </a:lnTo>
                <a:lnTo>
                  <a:pt x="3404" y="1133"/>
                </a:lnTo>
                <a:lnTo>
                  <a:pt x="3437" y="1107"/>
                </a:lnTo>
                <a:lnTo>
                  <a:pt x="3470" y="1080"/>
                </a:lnTo>
                <a:lnTo>
                  <a:pt x="3502" y="1053"/>
                </a:lnTo>
                <a:lnTo>
                  <a:pt x="3534" y="1026"/>
                </a:lnTo>
                <a:lnTo>
                  <a:pt x="3565" y="997"/>
                </a:lnTo>
                <a:lnTo>
                  <a:pt x="3596" y="968"/>
                </a:lnTo>
                <a:lnTo>
                  <a:pt x="3626" y="938"/>
                </a:lnTo>
                <a:lnTo>
                  <a:pt x="3656" y="907"/>
                </a:lnTo>
                <a:lnTo>
                  <a:pt x="3684" y="878"/>
                </a:lnTo>
                <a:lnTo>
                  <a:pt x="3713" y="846"/>
                </a:lnTo>
                <a:lnTo>
                  <a:pt x="3741" y="814"/>
                </a:lnTo>
                <a:lnTo>
                  <a:pt x="3767" y="782"/>
                </a:lnTo>
                <a:lnTo>
                  <a:pt x="3794" y="749"/>
                </a:lnTo>
                <a:lnTo>
                  <a:pt x="3820" y="715"/>
                </a:lnTo>
                <a:lnTo>
                  <a:pt x="3845" y="681"/>
                </a:lnTo>
                <a:lnTo>
                  <a:pt x="3870" y="647"/>
                </a:lnTo>
                <a:lnTo>
                  <a:pt x="3893" y="611"/>
                </a:lnTo>
                <a:lnTo>
                  <a:pt x="3917" y="576"/>
                </a:lnTo>
                <a:lnTo>
                  <a:pt x="3939" y="540"/>
                </a:lnTo>
                <a:lnTo>
                  <a:pt x="3960" y="504"/>
                </a:lnTo>
                <a:lnTo>
                  <a:pt x="3982" y="468"/>
                </a:lnTo>
                <a:lnTo>
                  <a:pt x="4002" y="430"/>
                </a:lnTo>
                <a:lnTo>
                  <a:pt x="4021" y="393"/>
                </a:lnTo>
                <a:lnTo>
                  <a:pt x="4040" y="355"/>
                </a:lnTo>
                <a:lnTo>
                  <a:pt x="4058" y="318"/>
                </a:lnTo>
                <a:lnTo>
                  <a:pt x="4075" y="278"/>
                </a:lnTo>
                <a:lnTo>
                  <a:pt x="4092" y="240"/>
                </a:lnTo>
                <a:lnTo>
                  <a:pt x="4107" y="201"/>
                </a:lnTo>
                <a:lnTo>
                  <a:pt x="4123" y="161"/>
                </a:lnTo>
                <a:lnTo>
                  <a:pt x="4137" y="122"/>
                </a:lnTo>
                <a:lnTo>
                  <a:pt x="4151" y="81"/>
                </a:lnTo>
                <a:lnTo>
                  <a:pt x="4164" y="41"/>
                </a:lnTo>
                <a:lnTo>
                  <a:pt x="4175" y="0"/>
                </a:lnTo>
              </a:path>
            </a:pathLst>
          </a:custGeom>
          <a:noFill/>
          <a:ln w="57150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4397" name="Group 141"/>
          <p:cNvGrpSpPr>
            <a:grpSpLocks/>
          </p:cNvGrpSpPr>
          <p:nvPr/>
        </p:nvGrpSpPr>
        <p:grpSpPr bwMode="auto">
          <a:xfrm>
            <a:off x="5237163" y="2232025"/>
            <a:ext cx="2755900" cy="0"/>
            <a:chOff x="2709" y="1401"/>
            <a:chExt cx="1736" cy="0"/>
          </a:xfrm>
        </p:grpSpPr>
        <p:sp>
          <p:nvSpPr>
            <p:cNvPr id="101403" name="Line 142"/>
            <p:cNvSpPr>
              <a:spLocks noChangeShapeType="1"/>
            </p:cNvSpPr>
            <p:nvPr/>
          </p:nvSpPr>
          <p:spPr bwMode="auto">
            <a:xfrm>
              <a:off x="2709" y="1401"/>
              <a:ext cx="22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4" name="Line 143"/>
            <p:cNvSpPr>
              <a:spLocks noChangeShapeType="1"/>
            </p:cNvSpPr>
            <p:nvPr/>
          </p:nvSpPr>
          <p:spPr bwMode="auto">
            <a:xfrm>
              <a:off x="2936" y="1401"/>
              <a:ext cx="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5" name="Line 144"/>
            <p:cNvSpPr>
              <a:spLocks noChangeShapeType="1"/>
            </p:cNvSpPr>
            <p:nvPr/>
          </p:nvSpPr>
          <p:spPr bwMode="auto">
            <a:xfrm>
              <a:off x="3026" y="1401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6" name="Line 145"/>
            <p:cNvSpPr>
              <a:spLocks noChangeShapeType="1"/>
            </p:cNvSpPr>
            <p:nvPr/>
          </p:nvSpPr>
          <p:spPr bwMode="auto">
            <a:xfrm>
              <a:off x="3151" y="1401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7" name="Line 146"/>
            <p:cNvSpPr>
              <a:spLocks noChangeShapeType="1"/>
            </p:cNvSpPr>
            <p:nvPr/>
          </p:nvSpPr>
          <p:spPr bwMode="auto">
            <a:xfrm>
              <a:off x="3276" y="1401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8" name="Line 147"/>
            <p:cNvSpPr>
              <a:spLocks noChangeShapeType="1"/>
            </p:cNvSpPr>
            <p:nvPr/>
          </p:nvSpPr>
          <p:spPr bwMode="auto">
            <a:xfrm>
              <a:off x="3401" y="1401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09" name="Line 148"/>
            <p:cNvSpPr>
              <a:spLocks noChangeShapeType="1"/>
            </p:cNvSpPr>
            <p:nvPr/>
          </p:nvSpPr>
          <p:spPr bwMode="auto">
            <a:xfrm>
              <a:off x="3526" y="1401"/>
              <a:ext cx="1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0" name="Line 149"/>
            <p:cNvSpPr>
              <a:spLocks noChangeShapeType="1"/>
            </p:cNvSpPr>
            <p:nvPr/>
          </p:nvSpPr>
          <p:spPr bwMode="auto">
            <a:xfrm>
              <a:off x="3652" y="1401"/>
              <a:ext cx="1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1" name="Line 150"/>
            <p:cNvSpPr>
              <a:spLocks noChangeShapeType="1"/>
            </p:cNvSpPr>
            <p:nvPr/>
          </p:nvSpPr>
          <p:spPr bwMode="auto">
            <a:xfrm>
              <a:off x="3779" y="1401"/>
              <a:ext cx="9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2" name="Line 151"/>
            <p:cNvSpPr>
              <a:spLocks noChangeShapeType="1"/>
            </p:cNvSpPr>
            <p:nvPr/>
          </p:nvSpPr>
          <p:spPr bwMode="auto">
            <a:xfrm>
              <a:off x="3905" y="1401"/>
              <a:ext cx="9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3" name="Line 152"/>
            <p:cNvSpPr>
              <a:spLocks noChangeShapeType="1"/>
            </p:cNvSpPr>
            <p:nvPr/>
          </p:nvSpPr>
          <p:spPr bwMode="auto">
            <a:xfrm>
              <a:off x="4030" y="1401"/>
              <a:ext cx="9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4" name="Line 153"/>
            <p:cNvSpPr>
              <a:spLocks noChangeShapeType="1"/>
            </p:cNvSpPr>
            <p:nvPr/>
          </p:nvSpPr>
          <p:spPr bwMode="auto">
            <a:xfrm>
              <a:off x="4155" y="1401"/>
              <a:ext cx="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5" name="Line 154"/>
            <p:cNvSpPr>
              <a:spLocks noChangeShapeType="1"/>
            </p:cNvSpPr>
            <p:nvPr/>
          </p:nvSpPr>
          <p:spPr bwMode="auto">
            <a:xfrm>
              <a:off x="4219" y="1401"/>
              <a:ext cx="2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4411" name="Freeform 155"/>
          <p:cNvSpPr>
            <a:spLocks/>
          </p:cNvSpPr>
          <p:nvPr/>
        </p:nvSpPr>
        <p:spPr bwMode="auto">
          <a:xfrm>
            <a:off x="1535113" y="3621088"/>
            <a:ext cx="2862262" cy="2867025"/>
          </a:xfrm>
          <a:custGeom>
            <a:avLst/>
            <a:gdLst>
              <a:gd name="T0" fmla="*/ 2147483647 w 4342"/>
              <a:gd name="T1" fmla="*/ 2147483647 h 4344"/>
              <a:gd name="T2" fmla="*/ 2147483647 w 4342"/>
              <a:gd name="T3" fmla="*/ 2147483647 h 4344"/>
              <a:gd name="T4" fmla="*/ 2147483647 w 4342"/>
              <a:gd name="T5" fmla="*/ 2147483647 h 4344"/>
              <a:gd name="T6" fmla="*/ 2147483647 w 4342"/>
              <a:gd name="T7" fmla="*/ 2147483647 h 4344"/>
              <a:gd name="T8" fmla="*/ 2147483647 w 4342"/>
              <a:gd name="T9" fmla="*/ 2147483647 h 4344"/>
              <a:gd name="T10" fmla="*/ 2147483647 w 4342"/>
              <a:gd name="T11" fmla="*/ 2147483647 h 4344"/>
              <a:gd name="T12" fmla="*/ 2147483647 w 4342"/>
              <a:gd name="T13" fmla="*/ 2147483647 h 4344"/>
              <a:gd name="T14" fmla="*/ 2147483647 w 4342"/>
              <a:gd name="T15" fmla="*/ 2147483647 h 4344"/>
              <a:gd name="T16" fmla="*/ 2147483647 w 4342"/>
              <a:gd name="T17" fmla="*/ 2147483647 h 4344"/>
              <a:gd name="T18" fmla="*/ 2147483647 w 4342"/>
              <a:gd name="T19" fmla="*/ 2147483647 h 4344"/>
              <a:gd name="T20" fmla="*/ 2147483647 w 4342"/>
              <a:gd name="T21" fmla="*/ 2147483647 h 4344"/>
              <a:gd name="T22" fmla="*/ 2147483647 w 4342"/>
              <a:gd name="T23" fmla="*/ 2147483647 h 4344"/>
              <a:gd name="T24" fmla="*/ 2147483647 w 4342"/>
              <a:gd name="T25" fmla="*/ 2147483647 h 4344"/>
              <a:gd name="T26" fmla="*/ 2147483647 w 4342"/>
              <a:gd name="T27" fmla="*/ 2147483647 h 4344"/>
              <a:gd name="T28" fmla="*/ 2147483647 w 4342"/>
              <a:gd name="T29" fmla="*/ 2147483647 h 4344"/>
              <a:gd name="T30" fmla="*/ 2147483647 w 4342"/>
              <a:gd name="T31" fmla="*/ 2147483647 h 4344"/>
              <a:gd name="T32" fmla="*/ 2147483647 w 4342"/>
              <a:gd name="T33" fmla="*/ 2147483647 h 4344"/>
              <a:gd name="T34" fmla="*/ 2147483647 w 4342"/>
              <a:gd name="T35" fmla="*/ 2147483647 h 4344"/>
              <a:gd name="T36" fmla="*/ 2147483647 w 4342"/>
              <a:gd name="T37" fmla="*/ 2147483647 h 4344"/>
              <a:gd name="T38" fmla="*/ 2147483647 w 4342"/>
              <a:gd name="T39" fmla="*/ 2147483647 h 4344"/>
              <a:gd name="T40" fmla="*/ 2147483647 w 4342"/>
              <a:gd name="T41" fmla="*/ 2147483647 h 4344"/>
              <a:gd name="T42" fmla="*/ 2147483647 w 4342"/>
              <a:gd name="T43" fmla="*/ 2147483647 h 4344"/>
              <a:gd name="T44" fmla="*/ 2147483647 w 4342"/>
              <a:gd name="T45" fmla="*/ 2147483647 h 4344"/>
              <a:gd name="T46" fmla="*/ 2147483647 w 4342"/>
              <a:gd name="T47" fmla="*/ 2147483647 h 4344"/>
              <a:gd name="T48" fmla="*/ 2147483647 w 4342"/>
              <a:gd name="T49" fmla="*/ 2147483647 h 4344"/>
              <a:gd name="T50" fmla="*/ 2147483647 w 4342"/>
              <a:gd name="T51" fmla="*/ 2147483647 h 4344"/>
              <a:gd name="T52" fmla="*/ 2147483647 w 4342"/>
              <a:gd name="T53" fmla="*/ 2147483647 h 4344"/>
              <a:gd name="T54" fmla="*/ 2147483647 w 4342"/>
              <a:gd name="T55" fmla="*/ 2147483647 h 4344"/>
              <a:gd name="T56" fmla="*/ 2147483647 w 4342"/>
              <a:gd name="T57" fmla="*/ 2147483647 h 4344"/>
              <a:gd name="T58" fmla="*/ 2147483647 w 4342"/>
              <a:gd name="T59" fmla="*/ 2147483647 h 4344"/>
              <a:gd name="T60" fmla="*/ 2147483647 w 4342"/>
              <a:gd name="T61" fmla="*/ 2147483647 h 4344"/>
              <a:gd name="T62" fmla="*/ 2147483647 w 4342"/>
              <a:gd name="T63" fmla="*/ 2147483647 h 4344"/>
              <a:gd name="T64" fmla="*/ 2147483647 w 4342"/>
              <a:gd name="T65" fmla="*/ 2147483647 h 4344"/>
              <a:gd name="T66" fmla="*/ 2147483647 w 4342"/>
              <a:gd name="T67" fmla="*/ 2147483647 h 4344"/>
              <a:gd name="T68" fmla="*/ 2147483647 w 4342"/>
              <a:gd name="T69" fmla="*/ 2147483647 h 4344"/>
              <a:gd name="T70" fmla="*/ 2147483647 w 4342"/>
              <a:gd name="T71" fmla="*/ 2147483647 h 4344"/>
              <a:gd name="T72" fmla="*/ 2147483647 w 4342"/>
              <a:gd name="T73" fmla="*/ 2147483647 h 4344"/>
              <a:gd name="T74" fmla="*/ 2147483647 w 4342"/>
              <a:gd name="T75" fmla="*/ 2147483647 h 4344"/>
              <a:gd name="T76" fmla="*/ 2147483647 w 4342"/>
              <a:gd name="T77" fmla="*/ 2147483647 h 4344"/>
              <a:gd name="T78" fmla="*/ 2147483647 w 4342"/>
              <a:gd name="T79" fmla="*/ 2147483647 h 4344"/>
              <a:gd name="T80" fmla="*/ 2147483647 w 4342"/>
              <a:gd name="T81" fmla="*/ 2147483647 h 4344"/>
              <a:gd name="T82" fmla="*/ 2147483647 w 4342"/>
              <a:gd name="T83" fmla="*/ 2147483647 h 4344"/>
              <a:gd name="T84" fmla="*/ 2147483647 w 4342"/>
              <a:gd name="T85" fmla="*/ 2147483647 h 4344"/>
              <a:gd name="T86" fmla="*/ 2147483647 w 4342"/>
              <a:gd name="T87" fmla="*/ 2147483647 h 4344"/>
              <a:gd name="T88" fmla="*/ 2147483647 w 4342"/>
              <a:gd name="T89" fmla="*/ 2147483647 h 4344"/>
              <a:gd name="T90" fmla="*/ 2147483647 w 4342"/>
              <a:gd name="T91" fmla="*/ 2147483647 h 4344"/>
              <a:gd name="T92" fmla="*/ 2147483647 w 4342"/>
              <a:gd name="T93" fmla="*/ 2147483647 h 4344"/>
              <a:gd name="T94" fmla="*/ 2147483647 w 4342"/>
              <a:gd name="T95" fmla="*/ 2147483647 h 4344"/>
              <a:gd name="T96" fmla="*/ 2147483647 w 4342"/>
              <a:gd name="T97" fmla="*/ 2147483647 h 4344"/>
              <a:gd name="T98" fmla="*/ 2147483647 w 4342"/>
              <a:gd name="T99" fmla="*/ 2147483647 h 4344"/>
              <a:gd name="T100" fmla="*/ 2147483647 w 4342"/>
              <a:gd name="T101" fmla="*/ 2147483647 h 4344"/>
              <a:gd name="T102" fmla="*/ 2147483647 w 4342"/>
              <a:gd name="T103" fmla="*/ 2147483647 h 4344"/>
              <a:gd name="T104" fmla="*/ 2147483647 w 4342"/>
              <a:gd name="T105" fmla="*/ 2147483647 h 4344"/>
              <a:gd name="T106" fmla="*/ 2147483647 w 4342"/>
              <a:gd name="T107" fmla="*/ 2147483647 h 434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342" h="4344">
                <a:moveTo>
                  <a:pt x="4342" y="2172"/>
                </a:moveTo>
                <a:lnTo>
                  <a:pt x="4342" y="2109"/>
                </a:lnTo>
                <a:lnTo>
                  <a:pt x="4338" y="2046"/>
                </a:lnTo>
                <a:lnTo>
                  <a:pt x="4334" y="1983"/>
                </a:lnTo>
                <a:lnTo>
                  <a:pt x="4328" y="1920"/>
                </a:lnTo>
                <a:lnTo>
                  <a:pt x="4319" y="1857"/>
                </a:lnTo>
                <a:lnTo>
                  <a:pt x="4309" y="1795"/>
                </a:lnTo>
                <a:lnTo>
                  <a:pt x="4297" y="1733"/>
                </a:lnTo>
                <a:lnTo>
                  <a:pt x="4283" y="1671"/>
                </a:lnTo>
                <a:lnTo>
                  <a:pt x="4268" y="1610"/>
                </a:lnTo>
                <a:lnTo>
                  <a:pt x="4251" y="1549"/>
                </a:lnTo>
                <a:lnTo>
                  <a:pt x="4232" y="1489"/>
                </a:lnTo>
                <a:lnTo>
                  <a:pt x="4211" y="1429"/>
                </a:lnTo>
                <a:lnTo>
                  <a:pt x="4188" y="1371"/>
                </a:lnTo>
                <a:lnTo>
                  <a:pt x="4165" y="1312"/>
                </a:lnTo>
                <a:lnTo>
                  <a:pt x="4138" y="1254"/>
                </a:lnTo>
                <a:lnTo>
                  <a:pt x="4112" y="1197"/>
                </a:lnTo>
                <a:lnTo>
                  <a:pt x="4082" y="1142"/>
                </a:lnTo>
                <a:lnTo>
                  <a:pt x="4051" y="1086"/>
                </a:lnTo>
                <a:lnTo>
                  <a:pt x="4019" y="1032"/>
                </a:lnTo>
                <a:lnTo>
                  <a:pt x="3985" y="979"/>
                </a:lnTo>
                <a:lnTo>
                  <a:pt x="3950" y="927"/>
                </a:lnTo>
                <a:lnTo>
                  <a:pt x="3912" y="875"/>
                </a:lnTo>
                <a:lnTo>
                  <a:pt x="3874" y="825"/>
                </a:lnTo>
                <a:lnTo>
                  <a:pt x="3835" y="776"/>
                </a:lnTo>
                <a:lnTo>
                  <a:pt x="3793" y="728"/>
                </a:lnTo>
                <a:lnTo>
                  <a:pt x="3751" y="682"/>
                </a:lnTo>
                <a:lnTo>
                  <a:pt x="3706" y="636"/>
                </a:lnTo>
                <a:lnTo>
                  <a:pt x="3661" y="592"/>
                </a:lnTo>
                <a:lnTo>
                  <a:pt x="3614" y="550"/>
                </a:lnTo>
                <a:lnTo>
                  <a:pt x="3566" y="508"/>
                </a:lnTo>
                <a:lnTo>
                  <a:pt x="3517" y="469"/>
                </a:lnTo>
                <a:lnTo>
                  <a:pt x="3467" y="429"/>
                </a:lnTo>
                <a:lnTo>
                  <a:pt x="3416" y="393"/>
                </a:lnTo>
                <a:lnTo>
                  <a:pt x="3364" y="357"/>
                </a:lnTo>
                <a:lnTo>
                  <a:pt x="3311" y="324"/>
                </a:lnTo>
                <a:lnTo>
                  <a:pt x="3256" y="291"/>
                </a:lnTo>
                <a:lnTo>
                  <a:pt x="3201" y="260"/>
                </a:lnTo>
                <a:lnTo>
                  <a:pt x="3146" y="231"/>
                </a:lnTo>
                <a:lnTo>
                  <a:pt x="3088" y="204"/>
                </a:lnTo>
                <a:lnTo>
                  <a:pt x="3031" y="178"/>
                </a:lnTo>
                <a:lnTo>
                  <a:pt x="2973" y="154"/>
                </a:lnTo>
                <a:lnTo>
                  <a:pt x="2914" y="131"/>
                </a:lnTo>
                <a:lnTo>
                  <a:pt x="2854" y="110"/>
                </a:lnTo>
                <a:lnTo>
                  <a:pt x="2794" y="91"/>
                </a:lnTo>
                <a:lnTo>
                  <a:pt x="2734" y="74"/>
                </a:lnTo>
                <a:lnTo>
                  <a:pt x="2672" y="59"/>
                </a:lnTo>
                <a:lnTo>
                  <a:pt x="2610" y="45"/>
                </a:lnTo>
                <a:lnTo>
                  <a:pt x="2548" y="33"/>
                </a:lnTo>
                <a:lnTo>
                  <a:pt x="2486" y="23"/>
                </a:lnTo>
                <a:lnTo>
                  <a:pt x="2424" y="15"/>
                </a:lnTo>
                <a:lnTo>
                  <a:pt x="2361" y="9"/>
                </a:lnTo>
                <a:lnTo>
                  <a:pt x="2297" y="3"/>
                </a:lnTo>
                <a:lnTo>
                  <a:pt x="2234" y="1"/>
                </a:lnTo>
                <a:lnTo>
                  <a:pt x="2171" y="0"/>
                </a:lnTo>
                <a:lnTo>
                  <a:pt x="2109" y="1"/>
                </a:lnTo>
                <a:lnTo>
                  <a:pt x="2045" y="3"/>
                </a:lnTo>
                <a:lnTo>
                  <a:pt x="1982" y="9"/>
                </a:lnTo>
                <a:lnTo>
                  <a:pt x="1919" y="15"/>
                </a:lnTo>
                <a:lnTo>
                  <a:pt x="1856" y="23"/>
                </a:lnTo>
                <a:lnTo>
                  <a:pt x="1795" y="33"/>
                </a:lnTo>
                <a:lnTo>
                  <a:pt x="1733" y="45"/>
                </a:lnTo>
                <a:lnTo>
                  <a:pt x="1671" y="59"/>
                </a:lnTo>
                <a:lnTo>
                  <a:pt x="1609" y="74"/>
                </a:lnTo>
                <a:lnTo>
                  <a:pt x="1549" y="91"/>
                </a:lnTo>
                <a:lnTo>
                  <a:pt x="1489" y="110"/>
                </a:lnTo>
                <a:lnTo>
                  <a:pt x="1429" y="131"/>
                </a:lnTo>
                <a:lnTo>
                  <a:pt x="1370" y="154"/>
                </a:lnTo>
                <a:lnTo>
                  <a:pt x="1312" y="178"/>
                </a:lnTo>
                <a:lnTo>
                  <a:pt x="1254" y="204"/>
                </a:lnTo>
                <a:lnTo>
                  <a:pt x="1197" y="231"/>
                </a:lnTo>
                <a:lnTo>
                  <a:pt x="1141" y="260"/>
                </a:lnTo>
                <a:lnTo>
                  <a:pt x="1086" y="291"/>
                </a:lnTo>
                <a:lnTo>
                  <a:pt x="1032" y="324"/>
                </a:lnTo>
                <a:lnTo>
                  <a:pt x="979" y="357"/>
                </a:lnTo>
                <a:lnTo>
                  <a:pt x="927" y="393"/>
                </a:lnTo>
                <a:lnTo>
                  <a:pt x="876" y="429"/>
                </a:lnTo>
                <a:lnTo>
                  <a:pt x="826" y="469"/>
                </a:lnTo>
                <a:lnTo>
                  <a:pt x="777" y="508"/>
                </a:lnTo>
                <a:lnTo>
                  <a:pt x="729" y="550"/>
                </a:lnTo>
                <a:lnTo>
                  <a:pt x="682" y="592"/>
                </a:lnTo>
                <a:lnTo>
                  <a:pt x="636" y="636"/>
                </a:lnTo>
                <a:lnTo>
                  <a:pt x="592" y="682"/>
                </a:lnTo>
                <a:lnTo>
                  <a:pt x="550" y="728"/>
                </a:lnTo>
                <a:lnTo>
                  <a:pt x="508" y="776"/>
                </a:lnTo>
                <a:lnTo>
                  <a:pt x="469" y="825"/>
                </a:lnTo>
                <a:lnTo>
                  <a:pt x="430" y="875"/>
                </a:lnTo>
                <a:lnTo>
                  <a:pt x="393" y="927"/>
                </a:lnTo>
                <a:lnTo>
                  <a:pt x="358" y="979"/>
                </a:lnTo>
                <a:lnTo>
                  <a:pt x="324" y="1032"/>
                </a:lnTo>
                <a:lnTo>
                  <a:pt x="292" y="1086"/>
                </a:lnTo>
                <a:lnTo>
                  <a:pt x="261" y="1142"/>
                </a:lnTo>
                <a:lnTo>
                  <a:pt x="231" y="1197"/>
                </a:lnTo>
                <a:lnTo>
                  <a:pt x="204" y="1254"/>
                </a:lnTo>
                <a:lnTo>
                  <a:pt x="178" y="1312"/>
                </a:lnTo>
                <a:lnTo>
                  <a:pt x="154" y="1371"/>
                </a:lnTo>
                <a:lnTo>
                  <a:pt x="131" y="1429"/>
                </a:lnTo>
                <a:lnTo>
                  <a:pt x="111" y="1489"/>
                </a:lnTo>
                <a:lnTo>
                  <a:pt x="92" y="1549"/>
                </a:lnTo>
                <a:lnTo>
                  <a:pt x="75" y="1610"/>
                </a:lnTo>
                <a:lnTo>
                  <a:pt x="59" y="1671"/>
                </a:lnTo>
                <a:lnTo>
                  <a:pt x="46" y="1733"/>
                </a:lnTo>
                <a:lnTo>
                  <a:pt x="33" y="1795"/>
                </a:lnTo>
                <a:lnTo>
                  <a:pt x="24" y="1857"/>
                </a:lnTo>
                <a:lnTo>
                  <a:pt x="15" y="1920"/>
                </a:lnTo>
                <a:lnTo>
                  <a:pt x="9" y="1983"/>
                </a:lnTo>
                <a:lnTo>
                  <a:pt x="5" y="2046"/>
                </a:lnTo>
                <a:lnTo>
                  <a:pt x="1" y="2109"/>
                </a:lnTo>
                <a:lnTo>
                  <a:pt x="0" y="2172"/>
                </a:lnTo>
                <a:lnTo>
                  <a:pt x="1" y="2235"/>
                </a:lnTo>
                <a:lnTo>
                  <a:pt x="5" y="2298"/>
                </a:lnTo>
                <a:lnTo>
                  <a:pt x="9" y="2362"/>
                </a:lnTo>
                <a:lnTo>
                  <a:pt x="15" y="2425"/>
                </a:lnTo>
                <a:lnTo>
                  <a:pt x="24" y="2487"/>
                </a:lnTo>
                <a:lnTo>
                  <a:pt x="33" y="2549"/>
                </a:lnTo>
                <a:lnTo>
                  <a:pt x="46" y="2611"/>
                </a:lnTo>
                <a:lnTo>
                  <a:pt x="59" y="2673"/>
                </a:lnTo>
                <a:lnTo>
                  <a:pt x="75" y="2734"/>
                </a:lnTo>
                <a:lnTo>
                  <a:pt x="92" y="2795"/>
                </a:lnTo>
                <a:lnTo>
                  <a:pt x="111" y="2856"/>
                </a:lnTo>
                <a:lnTo>
                  <a:pt x="131" y="2915"/>
                </a:lnTo>
                <a:lnTo>
                  <a:pt x="154" y="2974"/>
                </a:lnTo>
                <a:lnTo>
                  <a:pt x="178" y="3032"/>
                </a:lnTo>
                <a:lnTo>
                  <a:pt x="204" y="3090"/>
                </a:lnTo>
                <a:lnTo>
                  <a:pt x="231" y="3146"/>
                </a:lnTo>
                <a:lnTo>
                  <a:pt x="261" y="3203"/>
                </a:lnTo>
                <a:lnTo>
                  <a:pt x="292" y="3258"/>
                </a:lnTo>
                <a:lnTo>
                  <a:pt x="324" y="3313"/>
                </a:lnTo>
                <a:lnTo>
                  <a:pt x="358" y="3366"/>
                </a:lnTo>
                <a:lnTo>
                  <a:pt x="393" y="3418"/>
                </a:lnTo>
                <a:lnTo>
                  <a:pt x="430" y="3469"/>
                </a:lnTo>
                <a:lnTo>
                  <a:pt x="469" y="3519"/>
                </a:lnTo>
                <a:lnTo>
                  <a:pt x="508" y="3568"/>
                </a:lnTo>
                <a:lnTo>
                  <a:pt x="550" y="3616"/>
                </a:lnTo>
                <a:lnTo>
                  <a:pt x="592" y="3663"/>
                </a:lnTo>
                <a:lnTo>
                  <a:pt x="636" y="3708"/>
                </a:lnTo>
                <a:lnTo>
                  <a:pt x="682" y="3752"/>
                </a:lnTo>
                <a:lnTo>
                  <a:pt x="729" y="3795"/>
                </a:lnTo>
                <a:lnTo>
                  <a:pt x="777" y="3836"/>
                </a:lnTo>
                <a:lnTo>
                  <a:pt x="826" y="3876"/>
                </a:lnTo>
                <a:lnTo>
                  <a:pt x="876" y="3914"/>
                </a:lnTo>
                <a:lnTo>
                  <a:pt x="927" y="3951"/>
                </a:lnTo>
                <a:lnTo>
                  <a:pt x="979" y="3986"/>
                </a:lnTo>
                <a:lnTo>
                  <a:pt x="1032" y="4021"/>
                </a:lnTo>
                <a:lnTo>
                  <a:pt x="1086" y="4054"/>
                </a:lnTo>
                <a:lnTo>
                  <a:pt x="1141" y="4084"/>
                </a:lnTo>
                <a:lnTo>
                  <a:pt x="1197" y="4113"/>
                </a:lnTo>
                <a:lnTo>
                  <a:pt x="1254" y="4141"/>
                </a:lnTo>
                <a:lnTo>
                  <a:pt x="1312" y="4166"/>
                </a:lnTo>
                <a:lnTo>
                  <a:pt x="1370" y="4191"/>
                </a:lnTo>
                <a:lnTo>
                  <a:pt x="1429" y="4213"/>
                </a:lnTo>
                <a:lnTo>
                  <a:pt x="1489" y="4233"/>
                </a:lnTo>
                <a:lnTo>
                  <a:pt x="1549" y="4253"/>
                </a:lnTo>
                <a:lnTo>
                  <a:pt x="1609" y="4270"/>
                </a:lnTo>
                <a:lnTo>
                  <a:pt x="1671" y="4286"/>
                </a:lnTo>
                <a:lnTo>
                  <a:pt x="1733" y="4299"/>
                </a:lnTo>
                <a:lnTo>
                  <a:pt x="1795" y="4311"/>
                </a:lnTo>
                <a:lnTo>
                  <a:pt x="1856" y="4321"/>
                </a:lnTo>
                <a:lnTo>
                  <a:pt x="1919" y="4329"/>
                </a:lnTo>
                <a:lnTo>
                  <a:pt x="1982" y="4336"/>
                </a:lnTo>
                <a:lnTo>
                  <a:pt x="2045" y="4341"/>
                </a:lnTo>
                <a:lnTo>
                  <a:pt x="2109" y="4343"/>
                </a:lnTo>
                <a:lnTo>
                  <a:pt x="2171" y="4344"/>
                </a:lnTo>
                <a:lnTo>
                  <a:pt x="2234" y="4343"/>
                </a:lnTo>
                <a:lnTo>
                  <a:pt x="2297" y="4341"/>
                </a:lnTo>
                <a:lnTo>
                  <a:pt x="2361" y="4336"/>
                </a:lnTo>
                <a:lnTo>
                  <a:pt x="2424" y="4329"/>
                </a:lnTo>
                <a:lnTo>
                  <a:pt x="2486" y="4321"/>
                </a:lnTo>
                <a:lnTo>
                  <a:pt x="2548" y="4311"/>
                </a:lnTo>
                <a:lnTo>
                  <a:pt x="2610" y="4299"/>
                </a:lnTo>
                <a:lnTo>
                  <a:pt x="2672" y="4286"/>
                </a:lnTo>
                <a:lnTo>
                  <a:pt x="2734" y="4270"/>
                </a:lnTo>
                <a:lnTo>
                  <a:pt x="2794" y="4253"/>
                </a:lnTo>
                <a:lnTo>
                  <a:pt x="2854" y="4233"/>
                </a:lnTo>
                <a:lnTo>
                  <a:pt x="2914" y="4213"/>
                </a:lnTo>
                <a:lnTo>
                  <a:pt x="2973" y="4191"/>
                </a:lnTo>
                <a:lnTo>
                  <a:pt x="3031" y="4166"/>
                </a:lnTo>
                <a:lnTo>
                  <a:pt x="3088" y="4141"/>
                </a:lnTo>
                <a:lnTo>
                  <a:pt x="3146" y="4113"/>
                </a:lnTo>
                <a:lnTo>
                  <a:pt x="3201" y="4084"/>
                </a:lnTo>
                <a:lnTo>
                  <a:pt x="3256" y="4054"/>
                </a:lnTo>
                <a:lnTo>
                  <a:pt x="3311" y="4021"/>
                </a:lnTo>
                <a:lnTo>
                  <a:pt x="3364" y="3986"/>
                </a:lnTo>
                <a:lnTo>
                  <a:pt x="3416" y="3951"/>
                </a:lnTo>
                <a:lnTo>
                  <a:pt x="3467" y="3914"/>
                </a:lnTo>
                <a:lnTo>
                  <a:pt x="3517" y="3876"/>
                </a:lnTo>
                <a:lnTo>
                  <a:pt x="3566" y="3836"/>
                </a:lnTo>
                <a:lnTo>
                  <a:pt x="3614" y="3795"/>
                </a:lnTo>
                <a:lnTo>
                  <a:pt x="3661" y="3752"/>
                </a:lnTo>
                <a:lnTo>
                  <a:pt x="3706" y="3708"/>
                </a:lnTo>
                <a:lnTo>
                  <a:pt x="3751" y="3663"/>
                </a:lnTo>
                <a:lnTo>
                  <a:pt x="3793" y="3616"/>
                </a:lnTo>
                <a:lnTo>
                  <a:pt x="3835" y="3568"/>
                </a:lnTo>
                <a:lnTo>
                  <a:pt x="3874" y="3519"/>
                </a:lnTo>
                <a:lnTo>
                  <a:pt x="3912" y="3469"/>
                </a:lnTo>
                <a:lnTo>
                  <a:pt x="3950" y="3418"/>
                </a:lnTo>
                <a:lnTo>
                  <a:pt x="3985" y="3366"/>
                </a:lnTo>
                <a:lnTo>
                  <a:pt x="4019" y="3313"/>
                </a:lnTo>
                <a:lnTo>
                  <a:pt x="4051" y="3258"/>
                </a:lnTo>
                <a:lnTo>
                  <a:pt x="4082" y="3203"/>
                </a:lnTo>
                <a:lnTo>
                  <a:pt x="4112" y="3146"/>
                </a:lnTo>
                <a:lnTo>
                  <a:pt x="4138" y="3090"/>
                </a:lnTo>
                <a:lnTo>
                  <a:pt x="4165" y="3032"/>
                </a:lnTo>
                <a:lnTo>
                  <a:pt x="4188" y="2974"/>
                </a:lnTo>
                <a:lnTo>
                  <a:pt x="4211" y="2915"/>
                </a:lnTo>
                <a:lnTo>
                  <a:pt x="4232" y="2856"/>
                </a:lnTo>
                <a:lnTo>
                  <a:pt x="4251" y="2795"/>
                </a:lnTo>
                <a:lnTo>
                  <a:pt x="4268" y="2734"/>
                </a:lnTo>
                <a:lnTo>
                  <a:pt x="4283" y="2673"/>
                </a:lnTo>
                <a:lnTo>
                  <a:pt x="4297" y="2611"/>
                </a:lnTo>
                <a:lnTo>
                  <a:pt x="4309" y="2549"/>
                </a:lnTo>
                <a:lnTo>
                  <a:pt x="4319" y="2487"/>
                </a:lnTo>
                <a:lnTo>
                  <a:pt x="4328" y="2425"/>
                </a:lnTo>
                <a:lnTo>
                  <a:pt x="4334" y="2362"/>
                </a:lnTo>
                <a:lnTo>
                  <a:pt x="4338" y="2298"/>
                </a:lnTo>
                <a:lnTo>
                  <a:pt x="4342" y="2235"/>
                </a:lnTo>
                <a:lnTo>
                  <a:pt x="4342" y="2172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4412" name="Freeform 156"/>
          <p:cNvSpPr>
            <a:spLocks/>
          </p:cNvSpPr>
          <p:nvPr/>
        </p:nvSpPr>
        <p:spPr bwMode="auto">
          <a:xfrm>
            <a:off x="5186363" y="407988"/>
            <a:ext cx="2862262" cy="1824037"/>
          </a:xfrm>
          <a:custGeom>
            <a:avLst/>
            <a:gdLst>
              <a:gd name="T0" fmla="*/ 2147483647 w 4341"/>
              <a:gd name="T1" fmla="*/ 2147483647 h 2766"/>
              <a:gd name="T2" fmla="*/ 2147483647 w 4341"/>
              <a:gd name="T3" fmla="*/ 2147483647 h 2766"/>
              <a:gd name="T4" fmla="*/ 2147483647 w 4341"/>
              <a:gd name="T5" fmla="*/ 2147483647 h 2766"/>
              <a:gd name="T6" fmla="*/ 2147483647 w 4341"/>
              <a:gd name="T7" fmla="*/ 2147483647 h 2766"/>
              <a:gd name="T8" fmla="*/ 2147483647 w 4341"/>
              <a:gd name="T9" fmla="*/ 2147483647 h 2766"/>
              <a:gd name="T10" fmla="*/ 2147483647 w 4341"/>
              <a:gd name="T11" fmla="*/ 2147483647 h 2766"/>
              <a:gd name="T12" fmla="*/ 2147483647 w 4341"/>
              <a:gd name="T13" fmla="*/ 2147483647 h 2766"/>
              <a:gd name="T14" fmla="*/ 2147483647 w 4341"/>
              <a:gd name="T15" fmla="*/ 2147483647 h 2766"/>
              <a:gd name="T16" fmla="*/ 2147483647 w 4341"/>
              <a:gd name="T17" fmla="*/ 2147483647 h 2766"/>
              <a:gd name="T18" fmla="*/ 2147483647 w 4341"/>
              <a:gd name="T19" fmla="*/ 2147483647 h 2766"/>
              <a:gd name="T20" fmla="*/ 2147483647 w 4341"/>
              <a:gd name="T21" fmla="*/ 2147483647 h 2766"/>
              <a:gd name="T22" fmla="*/ 2147483647 w 4341"/>
              <a:gd name="T23" fmla="*/ 2147483647 h 2766"/>
              <a:gd name="T24" fmla="*/ 2147483647 w 4341"/>
              <a:gd name="T25" fmla="*/ 2147483647 h 2766"/>
              <a:gd name="T26" fmla="*/ 2147483647 w 4341"/>
              <a:gd name="T27" fmla="*/ 2147483647 h 2766"/>
              <a:gd name="T28" fmla="*/ 2147483647 w 4341"/>
              <a:gd name="T29" fmla="*/ 2147483647 h 2766"/>
              <a:gd name="T30" fmla="*/ 2147483647 w 4341"/>
              <a:gd name="T31" fmla="*/ 2147483647 h 2766"/>
              <a:gd name="T32" fmla="*/ 2147483647 w 4341"/>
              <a:gd name="T33" fmla="*/ 2147483647 h 2766"/>
              <a:gd name="T34" fmla="*/ 2147483647 w 4341"/>
              <a:gd name="T35" fmla="*/ 2147483647 h 2766"/>
              <a:gd name="T36" fmla="*/ 2147483647 w 4341"/>
              <a:gd name="T37" fmla="*/ 2147483647 h 2766"/>
              <a:gd name="T38" fmla="*/ 2147483647 w 4341"/>
              <a:gd name="T39" fmla="*/ 2147483647 h 2766"/>
              <a:gd name="T40" fmla="*/ 2147483647 w 4341"/>
              <a:gd name="T41" fmla="*/ 2147483647 h 2766"/>
              <a:gd name="T42" fmla="*/ 2147483647 w 4341"/>
              <a:gd name="T43" fmla="*/ 2147483647 h 2766"/>
              <a:gd name="T44" fmla="*/ 2147483647 w 4341"/>
              <a:gd name="T45" fmla="*/ 2147483647 h 2766"/>
              <a:gd name="T46" fmla="*/ 2147483647 w 4341"/>
              <a:gd name="T47" fmla="*/ 2147483647 h 2766"/>
              <a:gd name="T48" fmla="*/ 2147483647 w 4341"/>
              <a:gd name="T49" fmla="*/ 2147483647 h 2766"/>
              <a:gd name="T50" fmla="*/ 2147483647 w 4341"/>
              <a:gd name="T51" fmla="*/ 2147483647 h 2766"/>
              <a:gd name="T52" fmla="*/ 2147483647 w 4341"/>
              <a:gd name="T53" fmla="*/ 2147483647 h 2766"/>
              <a:gd name="T54" fmla="*/ 2147483647 w 4341"/>
              <a:gd name="T55" fmla="*/ 0 h 2766"/>
              <a:gd name="T56" fmla="*/ 2147483647 w 4341"/>
              <a:gd name="T57" fmla="*/ 2147483647 h 2766"/>
              <a:gd name="T58" fmla="*/ 2147483647 w 4341"/>
              <a:gd name="T59" fmla="*/ 2147483647 h 2766"/>
              <a:gd name="T60" fmla="*/ 2147483647 w 4341"/>
              <a:gd name="T61" fmla="*/ 2147483647 h 2766"/>
              <a:gd name="T62" fmla="*/ 2147483647 w 4341"/>
              <a:gd name="T63" fmla="*/ 2147483647 h 2766"/>
              <a:gd name="T64" fmla="*/ 2147483647 w 4341"/>
              <a:gd name="T65" fmla="*/ 2147483647 h 2766"/>
              <a:gd name="T66" fmla="*/ 2147483647 w 4341"/>
              <a:gd name="T67" fmla="*/ 2147483647 h 2766"/>
              <a:gd name="T68" fmla="*/ 2147483647 w 4341"/>
              <a:gd name="T69" fmla="*/ 2147483647 h 2766"/>
              <a:gd name="T70" fmla="*/ 2147483647 w 4341"/>
              <a:gd name="T71" fmla="*/ 2147483647 h 2766"/>
              <a:gd name="T72" fmla="*/ 2147483647 w 4341"/>
              <a:gd name="T73" fmla="*/ 2147483647 h 2766"/>
              <a:gd name="T74" fmla="*/ 2147483647 w 4341"/>
              <a:gd name="T75" fmla="*/ 2147483647 h 2766"/>
              <a:gd name="T76" fmla="*/ 2147483647 w 4341"/>
              <a:gd name="T77" fmla="*/ 2147483647 h 2766"/>
              <a:gd name="T78" fmla="*/ 2147483647 w 4341"/>
              <a:gd name="T79" fmla="*/ 2147483647 h 2766"/>
              <a:gd name="T80" fmla="*/ 2147483647 w 4341"/>
              <a:gd name="T81" fmla="*/ 2147483647 h 2766"/>
              <a:gd name="T82" fmla="*/ 2147483647 w 4341"/>
              <a:gd name="T83" fmla="*/ 2147483647 h 2766"/>
              <a:gd name="T84" fmla="*/ 2147483647 w 4341"/>
              <a:gd name="T85" fmla="*/ 2147483647 h 2766"/>
              <a:gd name="T86" fmla="*/ 2147483647 w 4341"/>
              <a:gd name="T87" fmla="*/ 2147483647 h 2766"/>
              <a:gd name="T88" fmla="*/ 2147483647 w 4341"/>
              <a:gd name="T89" fmla="*/ 2147483647 h 2766"/>
              <a:gd name="T90" fmla="*/ 2147483647 w 4341"/>
              <a:gd name="T91" fmla="*/ 2147483647 h 2766"/>
              <a:gd name="T92" fmla="*/ 2147483647 w 4341"/>
              <a:gd name="T93" fmla="*/ 2147483647 h 2766"/>
              <a:gd name="T94" fmla="*/ 2147483647 w 4341"/>
              <a:gd name="T95" fmla="*/ 2147483647 h 2766"/>
              <a:gd name="T96" fmla="*/ 2147483647 w 4341"/>
              <a:gd name="T97" fmla="*/ 2147483647 h 2766"/>
              <a:gd name="T98" fmla="*/ 2147483647 w 4341"/>
              <a:gd name="T99" fmla="*/ 2147483647 h 2766"/>
              <a:gd name="T100" fmla="*/ 0 w 4341"/>
              <a:gd name="T101" fmla="*/ 2147483647 h 2766"/>
              <a:gd name="T102" fmla="*/ 2147483647 w 4341"/>
              <a:gd name="T103" fmla="*/ 2147483647 h 2766"/>
              <a:gd name="T104" fmla="*/ 2147483647 w 4341"/>
              <a:gd name="T105" fmla="*/ 2147483647 h 2766"/>
              <a:gd name="T106" fmla="*/ 2147483647 w 4341"/>
              <a:gd name="T107" fmla="*/ 2147483647 h 2766"/>
              <a:gd name="T108" fmla="*/ 2147483647 w 4341"/>
              <a:gd name="T109" fmla="*/ 2147483647 h 276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341" h="2766">
                <a:moveTo>
                  <a:pt x="4258" y="2766"/>
                </a:moveTo>
                <a:lnTo>
                  <a:pt x="4268" y="2731"/>
                </a:lnTo>
                <a:lnTo>
                  <a:pt x="4276" y="2696"/>
                </a:lnTo>
                <a:lnTo>
                  <a:pt x="4285" y="2661"/>
                </a:lnTo>
                <a:lnTo>
                  <a:pt x="4293" y="2626"/>
                </a:lnTo>
                <a:lnTo>
                  <a:pt x="4301" y="2590"/>
                </a:lnTo>
                <a:lnTo>
                  <a:pt x="4307" y="2554"/>
                </a:lnTo>
                <a:lnTo>
                  <a:pt x="4314" y="2518"/>
                </a:lnTo>
                <a:lnTo>
                  <a:pt x="4319" y="2482"/>
                </a:lnTo>
                <a:lnTo>
                  <a:pt x="4323" y="2447"/>
                </a:lnTo>
                <a:lnTo>
                  <a:pt x="4328" y="2411"/>
                </a:lnTo>
                <a:lnTo>
                  <a:pt x="4332" y="2375"/>
                </a:lnTo>
                <a:lnTo>
                  <a:pt x="4335" y="2338"/>
                </a:lnTo>
                <a:lnTo>
                  <a:pt x="4337" y="2302"/>
                </a:lnTo>
                <a:lnTo>
                  <a:pt x="4339" y="2266"/>
                </a:lnTo>
                <a:lnTo>
                  <a:pt x="4340" y="2230"/>
                </a:lnTo>
                <a:lnTo>
                  <a:pt x="4341" y="2194"/>
                </a:lnTo>
                <a:lnTo>
                  <a:pt x="4341" y="2156"/>
                </a:lnTo>
                <a:lnTo>
                  <a:pt x="4340" y="2120"/>
                </a:lnTo>
                <a:lnTo>
                  <a:pt x="4339" y="2084"/>
                </a:lnTo>
                <a:lnTo>
                  <a:pt x="4337" y="2048"/>
                </a:lnTo>
                <a:lnTo>
                  <a:pt x="4335" y="2011"/>
                </a:lnTo>
                <a:lnTo>
                  <a:pt x="4332" y="1975"/>
                </a:lnTo>
                <a:lnTo>
                  <a:pt x="4329" y="1939"/>
                </a:lnTo>
                <a:lnTo>
                  <a:pt x="4324" y="1903"/>
                </a:lnTo>
                <a:lnTo>
                  <a:pt x="4320" y="1867"/>
                </a:lnTo>
                <a:lnTo>
                  <a:pt x="4315" y="1832"/>
                </a:lnTo>
                <a:lnTo>
                  <a:pt x="4308" y="1795"/>
                </a:lnTo>
                <a:lnTo>
                  <a:pt x="4302" y="1759"/>
                </a:lnTo>
                <a:lnTo>
                  <a:pt x="4295" y="1724"/>
                </a:lnTo>
                <a:lnTo>
                  <a:pt x="4287" y="1689"/>
                </a:lnTo>
                <a:lnTo>
                  <a:pt x="4279" y="1653"/>
                </a:lnTo>
                <a:lnTo>
                  <a:pt x="4269" y="1618"/>
                </a:lnTo>
                <a:lnTo>
                  <a:pt x="4259" y="1582"/>
                </a:lnTo>
                <a:lnTo>
                  <a:pt x="4250" y="1548"/>
                </a:lnTo>
                <a:lnTo>
                  <a:pt x="4239" y="1513"/>
                </a:lnTo>
                <a:lnTo>
                  <a:pt x="4227" y="1479"/>
                </a:lnTo>
                <a:lnTo>
                  <a:pt x="4216" y="1444"/>
                </a:lnTo>
                <a:lnTo>
                  <a:pt x="4203" y="1410"/>
                </a:lnTo>
                <a:lnTo>
                  <a:pt x="4190" y="1377"/>
                </a:lnTo>
                <a:lnTo>
                  <a:pt x="4176" y="1343"/>
                </a:lnTo>
                <a:lnTo>
                  <a:pt x="4162" y="1309"/>
                </a:lnTo>
                <a:lnTo>
                  <a:pt x="4148" y="1276"/>
                </a:lnTo>
                <a:lnTo>
                  <a:pt x="4133" y="1243"/>
                </a:lnTo>
                <a:lnTo>
                  <a:pt x="4117" y="1211"/>
                </a:lnTo>
                <a:lnTo>
                  <a:pt x="4101" y="1178"/>
                </a:lnTo>
                <a:lnTo>
                  <a:pt x="4084" y="1146"/>
                </a:lnTo>
                <a:lnTo>
                  <a:pt x="4067" y="1114"/>
                </a:lnTo>
                <a:lnTo>
                  <a:pt x="4049" y="1082"/>
                </a:lnTo>
                <a:lnTo>
                  <a:pt x="4029" y="1051"/>
                </a:lnTo>
                <a:lnTo>
                  <a:pt x="4011" y="1020"/>
                </a:lnTo>
                <a:lnTo>
                  <a:pt x="3991" y="989"/>
                </a:lnTo>
                <a:lnTo>
                  <a:pt x="3971" y="960"/>
                </a:lnTo>
                <a:lnTo>
                  <a:pt x="3951" y="930"/>
                </a:lnTo>
                <a:lnTo>
                  <a:pt x="3929" y="900"/>
                </a:lnTo>
                <a:lnTo>
                  <a:pt x="3908" y="870"/>
                </a:lnTo>
                <a:lnTo>
                  <a:pt x="3887" y="841"/>
                </a:lnTo>
                <a:lnTo>
                  <a:pt x="3863" y="813"/>
                </a:lnTo>
                <a:lnTo>
                  <a:pt x="3841" y="785"/>
                </a:lnTo>
                <a:lnTo>
                  <a:pt x="3817" y="757"/>
                </a:lnTo>
                <a:lnTo>
                  <a:pt x="3793" y="730"/>
                </a:lnTo>
                <a:lnTo>
                  <a:pt x="3770" y="703"/>
                </a:lnTo>
                <a:lnTo>
                  <a:pt x="3744" y="676"/>
                </a:lnTo>
                <a:lnTo>
                  <a:pt x="3720" y="650"/>
                </a:lnTo>
                <a:lnTo>
                  <a:pt x="3694" y="624"/>
                </a:lnTo>
                <a:lnTo>
                  <a:pt x="3667" y="599"/>
                </a:lnTo>
                <a:lnTo>
                  <a:pt x="3641" y="574"/>
                </a:lnTo>
                <a:lnTo>
                  <a:pt x="3614" y="550"/>
                </a:lnTo>
                <a:lnTo>
                  <a:pt x="3586" y="526"/>
                </a:lnTo>
                <a:lnTo>
                  <a:pt x="3559" y="503"/>
                </a:lnTo>
                <a:lnTo>
                  <a:pt x="3531" y="479"/>
                </a:lnTo>
                <a:lnTo>
                  <a:pt x="3502" y="457"/>
                </a:lnTo>
                <a:lnTo>
                  <a:pt x="3474" y="435"/>
                </a:lnTo>
                <a:lnTo>
                  <a:pt x="3445" y="413"/>
                </a:lnTo>
                <a:lnTo>
                  <a:pt x="3415" y="392"/>
                </a:lnTo>
                <a:lnTo>
                  <a:pt x="3385" y="372"/>
                </a:lnTo>
                <a:lnTo>
                  <a:pt x="3354" y="352"/>
                </a:lnTo>
                <a:lnTo>
                  <a:pt x="3324" y="332"/>
                </a:lnTo>
                <a:lnTo>
                  <a:pt x="3294" y="313"/>
                </a:lnTo>
                <a:lnTo>
                  <a:pt x="3262" y="294"/>
                </a:lnTo>
                <a:lnTo>
                  <a:pt x="3231" y="276"/>
                </a:lnTo>
                <a:lnTo>
                  <a:pt x="3199" y="259"/>
                </a:lnTo>
                <a:lnTo>
                  <a:pt x="3167" y="242"/>
                </a:lnTo>
                <a:lnTo>
                  <a:pt x="3134" y="226"/>
                </a:lnTo>
                <a:lnTo>
                  <a:pt x="3101" y="210"/>
                </a:lnTo>
                <a:lnTo>
                  <a:pt x="3069" y="194"/>
                </a:lnTo>
                <a:lnTo>
                  <a:pt x="3035" y="180"/>
                </a:lnTo>
                <a:lnTo>
                  <a:pt x="3002" y="165"/>
                </a:lnTo>
                <a:lnTo>
                  <a:pt x="2968" y="151"/>
                </a:lnTo>
                <a:lnTo>
                  <a:pt x="2935" y="139"/>
                </a:lnTo>
                <a:lnTo>
                  <a:pt x="2901" y="126"/>
                </a:lnTo>
                <a:lnTo>
                  <a:pt x="2866" y="114"/>
                </a:lnTo>
                <a:lnTo>
                  <a:pt x="2831" y="104"/>
                </a:lnTo>
                <a:lnTo>
                  <a:pt x="2796" y="92"/>
                </a:lnTo>
                <a:lnTo>
                  <a:pt x="2762" y="82"/>
                </a:lnTo>
                <a:lnTo>
                  <a:pt x="2727" y="73"/>
                </a:lnTo>
                <a:lnTo>
                  <a:pt x="2692" y="63"/>
                </a:lnTo>
                <a:lnTo>
                  <a:pt x="2657" y="55"/>
                </a:lnTo>
                <a:lnTo>
                  <a:pt x="2621" y="47"/>
                </a:lnTo>
                <a:lnTo>
                  <a:pt x="2585" y="40"/>
                </a:lnTo>
                <a:lnTo>
                  <a:pt x="2549" y="33"/>
                </a:lnTo>
                <a:lnTo>
                  <a:pt x="2514" y="27"/>
                </a:lnTo>
                <a:lnTo>
                  <a:pt x="2478" y="22"/>
                </a:lnTo>
                <a:lnTo>
                  <a:pt x="2442" y="17"/>
                </a:lnTo>
                <a:lnTo>
                  <a:pt x="2406" y="13"/>
                </a:lnTo>
                <a:lnTo>
                  <a:pt x="2370" y="9"/>
                </a:lnTo>
                <a:lnTo>
                  <a:pt x="2334" y="6"/>
                </a:lnTo>
                <a:lnTo>
                  <a:pt x="2298" y="3"/>
                </a:lnTo>
                <a:lnTo>
                  <a:pt x="2262" y="1"/>
                </a:lnTo>
                <a:lnTo>
                  <a:pt x="2225" y="0"/>
                </a:lnTo>
                <a:lnTo>
                  <a:pt x="2188" y="0"/>
                </a:lnTo>
                <a:lnTo>
                  <a:pt x="2152" y="0"/>
                </a:lnTo>
                <a:lnTo>
                  <a:pt x="2116" y="0"/>
                </a:lnTo>
                <a:lnTo>
                  <a:pt x="2080" y="1"/>
                </a:lnTo>
                <a:lnTo>
                  <a:pt x="2043" y="3"/>
                </a:lnTo>
                <a:lnTo>
                  <a:pt x="2007" y="6"/>
                </a:lnTo>
                <a:lnTo>
                  <a:pt x="1971" y="9"/>
                </a:lnTo>
                <a:lnTo>
                  <a:pt x="1935" y="13"/>
                </a:lnTo>
                <a:lnTo>
                  <a:pt x="1899" y="17"/>
                </a:lnTo>
                <a:lnTo>
                  <a:pt x="1862" y="22"/>
                </a:lnTo>
                <a:lnTo>
                  <a:pt x="1827" y="27"/>
                </a:lnTo>
                <a:lnTo>
                  <a:pt x="1791" y="33"/>
                </a:lnTo>
                <a:lnTo>
                  <a:pt x="1756" y="40"/>
                </a:lnTo>
                <a:lnTo>
                  <a:pt x="1720" y="47"/>
                </a:lnTo>
                <a:lnTo>
                  <a:pt x="1685" y="55"/>
                </a:lnTo>
                <a:lnTo>
                  <a:pt x="1650" y="63"/>
                </a:lnTo>
                <a:lnTo>
                  <a:pt x="1614" y="73"/>
                </a:lnTo>
                <a:lnTo>
                  <a:pt x="1579" y="82"/>
                </a:lnTo>
                <a:lnTo>
                  <a:pt x="1544" y="92"/>
                </a:lnTo>
                <a:lnTo>
                  <a:pt x="1510" y="104"/>
                </a:lnTo>
                <a:lnTo>
                  <a:pt x="1475" y="114"/>
                </a:lnTo>
                <a:lnTo>
                  <a:pt x="1441" y="126"/>
                </a:lnTo>
                <a:lnTo>
                  <a:pt x="1407" y="139"/>
                </a:lnTo>
                <a:lnTo>
                  <a:pt x="1373" y="151"/>
                </a:lnTo>
                <a:lnTo>
                  <a:pt x="1340" y="165"/>
                </a:lnTo>
                <a:lnTo>
                  <a:pt x="1306" y="180"/>
                </a:lnTo>
                <a:lnTo>
                  <a:pt x="1273" y="194"/>
                </a:lnTo>
                <a:lnTo>
                  <a:pt x="1240" y="210"/>
                </a:lnTo>
                <a:lnTo>
                  <a:pt x="1207" y="226"/>
                </a:lnTo>
                <a:lnTo>
                  <a:pt x="1175" y="242"/>
                </a:lnTo>
                <a:lnTo>
                  <a:pt x="1143" y="259"/>
                </a:lnTo>
                <a:lnTo>
                  <a:pt x="1111" y="276"/>
                </a:lnTo>
                <a:lnTo>
                  <a:pt x="1079" y="294"/>
                </a:lnTo>
                <a:lnTo>
                  <a:pt x="1048" y="313"/>
                </a:lnTo>
                <a:lnTo>
                  <a:pt x="1017" y="332"/>
                </a:lnTo>
                <a:lnTo>
                  <a:pt x="986" y="352"/>
                </a:lnTo>
                <a:lnTo>
                  <a:pt x="956" y="372"/>
                </a:lnTo>
                <a:lnTo>
                  <a:pt x="927" y="392"/>
                </a:lnTo>
                <a:lnTo>
                  <a:pt x="897" y="413"/>
                </a:lnTo>
                <a:lnTo>
                  <a:pt x="868" y="435"/>
                </a:lnTo>
                <a:lnTo>
                  <a:pt x="838" y="457"/>
                </a:lnTo>
                <a:lnTo>
                  <a:pt x="810" y="479"/>
                </a:lnTo>
                <a:lnTo>
                  <a:pt x="782" y="503"/>
                </a:lnTo>
                <a:lnTo>
                  <a:pt x="754" y="526"/>
                </a:lnTo>
                <a:lnTo>
                  <a:pt x="727" y="550"/>
                </a:lnTo>
                <a:lnTo>
                  <a:pt x="700" y="574"/>
                </a:lnTo>
                <a:lnTo>
                  <a:pt x="673" y="599"/>
                </a:lnTo>
                <a:lnTo>
                  <a:pt x="648" y="624"/>
                </a:lnTo>
                <a:lnTo>
                  <a:pt x="622" y="650"/>
                </a:lnTo>
                <a:lnTo>
                  <a:pt x="596" y="676"/>
                </a:lnTo>
                <a:lnTo>
                  <a:pt x="572" y="703"/>
                </a:lnTo>
                <a:lnTo>
                  <a:pt x="547" y="730"/>
                </a:lnTo>
                <a:lnTo>
                  <a:pt x="524" y="757"/>
                </a:lnTo>
                <a:lnTo>
                  <a:pt x="501" y="785"/>
                </a:lnTo>
                <a:lnTo>
                  <a:pt x="477" y="813"/>
                </a:lnTo>
                <a:lnTo>
                  <a:pt x="455" y="841"/>
                </a:lnTo>
                <a:lnTo>
                  <a:pt x="432" y="870"/>
                </a:lnTo>
                <a:lnTo>
                  <a:pt x="411" y="900"/>
                </a:lnTo>
                <a:lnTo>
                  <a:pt x="390" y="930"/>
                </a:lnTo>
                <a:lnTo>
                  <a:pt x="370" y="960"/>
                </a:lnTo>
                <a:lnTo>
                  <a:pt x="349" y="989"/>
                </a:lnTo>
                <a:lnTo>
                  <a:pt x="330" y="1020"/>
                </a:lnTo>
                <a:lnTo>
                  <a:pt x="311" y="1051"/>
                </a:lnTo>
                <a:lnTo>
                  <a:pt x="293" y="1082"/>
                </a:lnTo>
                <a:lnTo>
                  <a:pt x="275" y="1114"/>
                </a:lnTo>
                <a:lnTo>
                  <a:pt x="258" y="1146"/>
                </a:lnTo>
                <a:lnTo>
                  <a:pt x="241" y="1178"/>
                </a:lnTo>
                <a:lnTo>
                  <a:pt x="224" y="1211"/>
                </a:lnTo>
                <a:lnTo>
                  <a:pt x="209" y="1243"/>
                </a:lnTo>
                <a:lnTo>
                  <a:pt x="193" y="1276"/>
                </a:lnTo>
                <a:lnTo>
                  <a:pt x="178" y="1309"/>
                </a:lnTo>
                <a:lnTo>
                  <a:pt x="164" y="1343"/>
                </a:lnTo>
                <a:lnTo>
                  <a:pt x="150" y="1377"/>
                </a:lnTo>
                <a:lnTo>
                  <a:pt x="137" y="1410"/>
                </a:lnTo>
                <a:lnTo>
                  <a:pt x="126" y="1444"/>
                </a:lnTo>
                <a:lnTo>
                  <a:pt x="113" y="1479"/>
                </a:lnTo>
                <a:lnTo>
                  <a:pt x="102" y="1513"/>
                </a:lnTo>
                <a:lnTo>
                  <a:pt x="92" y="1548"/>
                </a:lnTo>
                <a:lnTo>
                  <a:pt x="81" y="1582"/>
                </a:lnTo>
                <a:lnTo>
                  <a:pt x="71" y="1618"/>
                </a:lnTo>
                <a:lnTo>
                  <a:pt x="63" y="1653"/>
                </a:lnTo>
                <a:lnTo>
                  <a:pt x="54" y="1689"/>
                </a:lnTo>
                <a:lnTo>
                  <a:pt x="47" y="1724"/>
                </a:lnTo>
                <a:lnTo>
                  <a:pt x="40" y="1759"/>
                </a:lnTo>
                <a:lnTo>
                  <a:pt x="33" y="1795"/>
                </a:lnTo>
                <a:lnTo>
                  <a:pt x="27" y="1832"/>
                </a:lnTo>
                <a:lnTo>
                  <a:pt x="21" y="1867"/>
                </a:lnTo>
                <a:lnTo>
                  <a:pt x="16" y="1903"/>
                </a:lnTo>
                <a:lnTo>
                  <a:pt x="13" y="1939"/>
                </a:lnTo>
                <a:lnTo>
                  <a:pt x="9" y="1975"/>
                </a:lnTo>
                <a:lnTo>
                  <a:pt x="5" y="2011"/>
                </a:lnTo>
                <a:lnTo>
                  <a:pt x="3" y="2048"/>
                </a:lnTo>
                <a:lnTo>
                  <a:pt x="1" y="2084"/>
                </a:lnTo>
                <a:lnTo>
                  <a:pt x="0" y="2120"/>
                </a:lnTo>
                <a:lnTo>
                  <a:pt x="0" y="2156"/>
                </a:lnTo>
                <a:lnTo>
                  <a:pt x="0" y="2194"/>
                </a:lnTo>
                <a:lnTo>
                  <a:pt x="1" y="2230"/>
                </a:lnTo>
                <a:lnTo>
                  <a:pt x="2" y="2266"/>
                </a:lnTo>
                <a:lnTo>
                  <a:pt x="3" y="2302"/>
                </a:lnTo>
                <a:lnTo>
                  <a:pt x="7" y="2338"/>
                </a:lnTo>
                <a:lnTo>
                  <a:pt x="10" y="2375"/>
                </a:lnTo>
                <a:lnTo>
                  <a:pt x="13" y="2411"/>
                </a:lnTo>
                <a:lnTo>
                  <a:pt x="17" y="2447"/>
                </a:lnTo>
                <a:lnTo>
                  <a:pt x="22" y="2482"/>
                </a:lnTo>
                <a:lnTo>
                  <a:pt x="28" y="2518"/>
                </a:lnTo>
                <a:lnTo>
                  <a:pt x="34" y="2554"/>
                </a:lnTo>
                <a:lnTo>
                  <a:pt x="41" y="2590"/>
                </a:lnTo>
                <a:lnTo>
                  <a:pt x="48" y="2626"/>
                </a:lnTo>
                <a:lnTo>
                  <a:pt x="55" y="2661"/>
                </a:lnTo>
                <a:lnTo>
                  <a:pt x="64" y="2696"/>
                </a:lnTo>
                <a:lnTo>
                  <a:pt x="74" y="2731"/>
                </a:lnTo>
                <a:lnTo>
                  <a:pt x="83" y="2766"/>
                </a:lnTo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1402" name="Text Box 157"/>
          <p:cNvSpPr txBox="1">
            <a:spLocks noChangeArrowheads="1"/>
          </p:cNvSpPr>
          <p:nvPr/>
        </p:nvSpPr>
        <p:spPr bwMode="auto">
          <a:xfrm>
            <a:off x="0" y="0"/>
            <a:ext cx="755650" cy="3749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4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24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24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4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24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4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24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224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24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22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2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24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2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224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224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24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24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224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224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224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224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224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330" grpId="0" animBg="1"/>
      <p:bldP spid="224331" grpId="0" animBg="1"/>
      <p:bldP spid="224332" grpId="0" animBg="1"/>
      <p:bldP spid="224333" grpId="0" animBg="1"/>
      <p:bldP spid="224334" grpId="0" animBg="1"/>
      <p:bldP spid="224335" grpId="0" animBg="1"/>
      <p:bldP spid="224336" grpId="0" animBg="1"/>
      <p:bldP spid="224337" grpId="0" animBg="1"/>
      <p:bldP spid="224338" grpId="0" animBg="1"/>
      <p:bldP spid="224339" grpId="0" animBg="1"/>
      <p:bldP spid="224340" grpId="0" animBg="1"/>
      <p:bldP spid="224341" grpId="0" animBg="1"/>
      <p:bldP spid="224345" grpId="0" animBg="1"/>
      <p:bldP spid="224396" grpId="0" animBg="1"/>
      <p:bldP spid="224411" grpId="0" animBg="1"/>
      <p:bldP spid="224412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2" name="Group 2"/>
          <p:cNvGrpSpPr>
            <a:grpSpLocks/>
          </p:cNvGrpSpPr>
          <p:nvPr/>
        </p:nvGrpSpPr>
        <p:grpSpPr bwMode="auto">
          <a:xfrm>
            <a:off x="1331913" y="260350"/>
            <a:ext cx="6985000" cy="6416675"/>
            <a:chOff x="839" y="164"/>
            <a:chExt cx="4400" cy="4042"/>
          </a:xfrm>
        </p:grpSpPr>
        <p:grpSp>
          <p:nvGrpSpPr>
            <p:cNvPr id="102414" name="Group 3"/>
            <p:cNvGrpSpPr>
              <a:grpSpLocks/>
            </p:cNvGrpSpPr>
            <p:nvPr/>
          </p:nvGrpSpPr>
          <p:grpSpPr bwMode="auto">
            <a:xfrm>
              <a:off x="839" y="164"/>
              <a:ext cx="4400" cy="4042"/>
              <a:chOff x="249" y="159"/>
              <a:chExt cx="4400" cy="4042"/>
            </a:xfrm>
          </p:grpSpPr>
          <p:sp>
            <p:nvSpPr>
              <p:cNvPr id="102485" name="Line 4"/>
              <p:cNvSpPr>
                <a:spLocks noChangeShapeType="1"/>
              </p:cNvSpPr>
              <p:nvPr/>
            </p:nvSpPr>
            <p:spPr bwMode="auto">
              <a:xfrm flipV="1">
                <a:off x="1758" y="1401"/>
                <a:ext cx="0" cy="51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86" name="Line 5"/>
              <p:cNvSpPr>
                <a:spLocks noChangeShapeType="1"/>
              </p:cNvSpPr>
              <p:nvPr/>
            </p:nvSpPr>
            <p:spPr bwMode="auto">
              <a:xfrm flipH="1">
                <a:off x="694" y="1401"/>
                <a:ext cx="106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87" name="Line 6"/>
              <p:cNvSpPr>
                <a:spLocks noChangeShapeType="1"/>
              </p:cNvSpPr>
              <p:nvPr/>
            </p:nvSpPr>
            <p:spPr bwMode="auto">
              <a:xfrm>
                <a:off x="694" y="1401"/>
                <a:ext cx="0" cy="44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88" name="Freeform 7"/>
              <p:cNvSpPr>
                <a:spLocks/>
              </p:cNvSpPr>
              <p:nvPr/>
            </p:nvSpPr>
            <p:spPr bwMode="auto">
              <a:xfrm>
                <a:off x="903" y="252"/>
                <a:ext cx="1277" cy="1666"/>
              </a:xfrm>
              <a:custGeom>
                <a:avLst/>
                <a:gdLst>
                  <a:gd name="T0" fmla="*/ 63 w 3074"/>
                  <a:gd name="T1" fmla="*/ 118 h 4012"/>
                  <a:gd name="T2" fmla="*/ 66 w 3074"/>
                  <a:gd name="T3" fmla="*/ 116 h 4012"/>
                  <a:gd name="T4" fmla="*/ 68 w 3074"/>
                  <a:gd name="T5" fmla="*/ 114 h 4012"/>
                  <a:gd name="T6" fmla="*/ 71 w 3074"/>
                  <a:gd name="T7" fmla="*/ 112 h 4012"/>
                  <a:gd name="T8" fmla="*/ 73 w 3074"/>
                  <a:gd name="T9" fmla="*/ 110 h 4012"/>
                  <a:gd name="T10" fmla="*/ 75 w 3074"/>
                  <a:gd name="T11" fmla="*/ 108 h 4012"/>
                  <a:gd name="T12" fmla="*/ 77 w 3074"/>
                  <a:gd name="T13" fmla="*/ 105 h 4012"/>
                  <a:gd name="T14" fmla="*/ 79 w 3074"/>
                  <a:gd name="T15" fmla="*/ 103 h 4012"/>
                  <a:gd name="T16" fmla="*/ 81 w 3074"/>
                  <a:gd name="T17" fmla="*/ 100 h 4012"/>
                  <a:gd name="T18" fmla="*/ 83 w 3074"/>
                  <a:gd name="T19" fmla="*/ 97 h 4012"/>
                  <a:gd name="T20" fmla="*/ 84 w 3074"/>
                  <a:gd name="T21" fmla="*/ 94 h 4012"/>
                  <a:gd name="T22" fmla="*/ 86 w 3074"/>
                  <a:gd name="T23" fmla="*/ 91 h 4012"/>
                  <a:gd name="T24" fmla="*/ 87 w 3074"/>
                  <a:gd name="T25" fmla="*/ 88 h 4012"/>
                  <a:gd name="T26" fmla="*/ 88 w 3074"/>
                  <a:gd name="T27" fmla="*/ 85 h 4012"/>
                  <a:gd name="T28" fmla="*/ 89 w 3074"/>
                  <a:gd name="T29" fmla="*/ 82 h 4012"/>
                  <a:gd name="T30" fmla="*/ 90 w 3074"/>
                  <a:gd name="T31" fmla="*/ 79 h 4012"/>
                  <a:gd name="T32" fmla="*/ 91 w 3074"/>
                  <a:gd name="T33" fmla="*/ 76 h 4012"/>
                  <a:gd name="T34" fmla="*/ 91 w 3074"/>
                  <a:gd name="T35" fmla="*/ 73 h 4012"/>
                  <a:gd name="T36" fmla="*/ 91 w 3074"/>
                  <a:gd name="T37" fmla="*/ 69 h 4012"/>
                  <a:gd name="T38" fmla="*/ 91 w 3074"/>
                  <a:gd name="T39" fmla="*/ 66 h 4012"/>
                  <a:gd name="T40" fmla="*/ 91 w 3074"/>
                  <a:gd name="T41" fmla="*/ 63 h 4012"/>
                  <a:gd name="T42" fmla="*/ 91 w 3074"/>
                  <a:gd name="T43" fmla="*/ 60 h 4012"/>
                  <a:gd name="T44" fmla="*/ 91 w 3074"/>
                  <a:gd name="T45" fmla="*/ 56 h 4012"/>
                  <a:gd name="T46" fmla="*/ 91 w 3074"/>
                  <a:gd name="T47" fmla="*/ 53 h 4012"/>
                  <a:gd name="T48" fmla="*/ 90 w 3074"/>
                  <a:gd name="T49" fmla="*/ 50 h 4012"/>
                  <a:gd name="T50" fmla="*/ 89 w 3074"/>
                  <a:gd name="T51" fmla="*/ 47 h 4012"/>
                  <a:gd name="T52" fmla="*/ 88 w 3074"/>
                  <a:gd name="T53" fmla="*/ 44 h 4012"/>
                  <a:gd name="T54" fmla="*/ 87 w 3074"/>
                  <a:gd name="T55" fmla="*/ 41 h 4012"/>
                  <a:gd name="T56" fmla="*/ 86 w 3074"/>
                  <a:gd name="T57" fmla="*/ 38 h 4012"/>
                  <a:gd name="T58" fmla="*/ 84 w 3074"/>
                  <a:gd name="T59" fmla="*/ 35 h 4012"/>
                  <a:gd name="T60" fmla="*/ 83 w 3074"/>
                  <a:gd name="T61" fmla="*/ 32 h 4012"/>
                  <a:gd name="T62" fmla="*/ 81 w 3074"/>
                  <a:gd name="T63" fmla="*/ 29 h 4012"/>
                  <a:gd name="T64" fmla="*/ 79 w 3074"/>
                  <a:gd name="T65" fmla="*/ 27 h 4012"/>
                  <a:gd name="T66" fmla="*/ 77 w 3074"/>
                  <a:gd name="T67" fmla="*/ 24 h 4012"/>
                  <a:gd name="T68" fmla="*/ 75 w 3074"/>
                  <a:gd name="T69" fmla="*/ 22 h 4012"/>
                  <a:gd name="T70" fmla="*/ 73 w 3074"/>
                  <a:gd name="T71" fmla="*/ 20 h 4012"/>
                  <a:gd name="T72" fmla="*/ 71 w 3074"/>
                  <a:gd name="T73" fmla="*/ 17 h 4012"/>
                  <a:gd name="T74" fmla="*/ 68 w 3074"/>
                  <a:gd name="T75" fmla="*/ 15 h 4012"/>
                  <a:gd name="T76" fmla="*/ 66 w 3074"/>
                  <a:gd name="T77" fmla="*/ 13 h 4012"/>
                  <a:gd name="T78" fmla="*/ 63 w 3074"/>
                  <a:gd name="T79" fmla="*/ 11 h 4012"/>
                  <a:gd name="T80" fmla="*/ 60 w 3074"/>
                  <a:gd name="T81" fmla="*/ 9 h 4012"/>
                  <a:gd name="T82" fmla="*/ 57 w 3074"/>
                  <a:gd name="T83" fmla="*/ 7 h 4012"/>
                  <a:gd name="T84" fmla="*/ 54 w 3074"/>
                  <a:gd name="T85" fmla="*/ 6 h 4012"/>
                  <a:gd name="T86" fmla="*/ 52 w 3074"/>
                  <a:gd name="T87" fmla="*/ 5 h 4012"/>
                  <a:gd name="T88" fmla="*/ 49 w 3074"/>
                  <a:gd name="T89" fmla="*/ 4 h 4012"/>
                  <a:gd name="T90" fmla="*/ 45 w 3074"/>
                  <a:gd name="T91" fmla="*/ 3 h 4012"/>
                  <a:gd name="T92" fmla="*/ 42 w 3074"/>
                  <a:gd name="T93" fmla="*/ 2 h 4012"/>
                  <a:gd name="T94" fmla="*/ 39 w 3074"/>
                  <a:gd name="T95" fmla="*/ 1 h 4012"/>
                  <a:gd name="T96" fmla="*/ 36 w 3074"/>
                  <a:gd name="T97" fmla="*/ 1 h 4012"/>
                  <a:gd name="T98" fmla="*/ 33 w 3074"/>
                  <a:gd name="T99" fmla="*/ 0 h 4012"/>
                  <a:gd name="T100" fmla="*/ 29 w 3074"/>
                  <a:gd name="T101" fmla="*/ 0 h 4012"/>
                  <a:gd name="T102" fmla="*/ 26 w 3074"/>
                  <a:gd name="T103" fmla="*/ 0 h 4012"/>
                  <a:gd name="T104" fmla="*/ 23 w 3074"/>
                  <a:gd name="T105" fmla="*/ 0 h 4012"/>
                  <a:gd name="T106" fmla="*/ 20 w 3074"/>
                  <a:gd name="T107" fmla="*/ 0 h 4012"/>
                  <a:gd name="T108" fmla="*/ 17 w 3074"/>
                  <a:gd name="T109" fmla="*/ 1 h 4012"/>
                  <a:gd name="T110" fmla="*/ 13 w 3074"/>
                  <a:gd name="T111" fmla="*/ 1 h 4012"/>
                  <a:gd name="T112" fmla="*/ 10 w 3074"/>
                  <a:gd name="T113" fmla="*/ 2 h 4012"/>
                  <a:gd name="T114" fmla="*/ 7 w 3074"/>
                  <a:gd name="T115" fmla="*/ 3 h 4012"/>
                  <a:gd name="T116" fmla="*/ 4 w 3074"/>
                  <a:gd name="T117" fmla="*/ 4 h 4012"/>
                  <a:gd name="T118" fmla="*/ 1 w 3074"/>
                  <a:gd name="T119" fmla="*/ 5 h 40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074" h="4012">
                    <a:moveTo>
                      <a:pt x="2057" y="4012"/>
                    </a:moveTo>
                    <a:lnTo>
                      <a:pt x="2086" y="3993"/>
                    </a:lnTo>
                    <a:lnTo>
                      <a:pt x="2117" y="3973"/>
                    </a:lnTo>
                    <a:lnTo>
                      <a:pt x="2147" y="3952"/>
                    </a:lnTo>
                    <a:lnTo>
                      <a:pt x="2177" y="3931"/>
                    </a:lnTo>
                    <a:lnTo>
                      <a:pt x="2206" y="3910"/>
                    </a:lnTo>
                    <a:lnTo>
                      <a:pt x="2234" y="3887"/>
                    </a:lnTo>
                    <a:lnTo>
                      <a:pt x="2263" y="3865"/>
                    </a:lnTo>
                    <a:lnTo>
                      <a:pt x="2291" y="3842"/>
                    </a:lnTo>
                    <a:lnTo>
                      <a:pt x="2319" y="3818"/>
                    </a:lnTo>
                    <a:lnTo>
                      <a:pt x="2346" y="3795"/>
                    </a:lnTo>
                    <a:lnTo>
                      <a:pt x="2373" y="3770"/>
                    </a:lnTo>
                    <a:lnTo>
                      <a:pt x="2400" y="3746"/>
                    </a:lnTo>
                    <a:lnTo>
                      <a:pt x="2426" y="3720"/>
                    </a:lnTo>
                    <a:lnTo>
                      <a:pt x="2452" y="3695"/>
                    </a:lnTo>
                    <a:lnTo>
                      <a:pt x="2477" y="3668"/>
                    </a:lnTo>
                    <a:lnTo>
                      <a:pt x="2502" y="3642"/>
                    </a:lnTo>
                    <a:lnTo>
                      <a:pt x="2526" y="3615"/>
                    </a:lnTo>
                    <a:lnTo>
                      <a:pt x="2550" y="3587"/>
                    </a:lnTo>
                    <a:lnTo>
                      <a:pt x="2573" y="3560"/>
                    </a:lnTo>
                    <a:lnTo>
                      <a:pt x="2596" y="3532"/>
                    </a:lnTo>
                    <a:lnTo>
                      <a:pt x="2619" y="3503"/>
                    </a:lnTo>
                    <a:lnTo>
                      <a:pt x="2640" y="3474"/>
                    </a:lnTo>
                    <a:lnTo>
                      <a:pt x="2663" y="3445"/>
                    </a:lnTo>
                    <a:lnTo>
                      <a:pt x="2683" y="3415"/>
                    </a:lnTo>
                    <a:lnTo>
                      <a:pt x="2704" y="3385"/>
                    </a:lnTo>
                    <a:lnTo>
                      <a:pt x="2724" y="3355"/>
                    </a:lnTo>
                    <a:lnTo>
                      <a:pt x="2743" y="3324"/>
                    </a:lnTo>
                    <a:lnTo>
                      <a:pt x="2763" y="3293"/>
                    </a:lnTo>
                    <a:lnTo>
                      <a:pt x="2781" y="3262"/>
                    </a:lnTo>
                    <a:lnTo>
                      <a:pt x="2799" y="3231"/>
                    </a:lnTo>
                    <a:lnTo>
                      <a:pt x="2816" y="3199"/>
                    </a:lnTo>
                    <a:lnTo>
                      <a:pt x="2833" y="3167"/>
                    </a:lnTo>
                    <a:lnTo>
                      <a:pt x="2850" y="3134"/>
                    </a:lnTo>
                    <a:lnTo>
                      <a:pt x="2865" y="3102"/>
                    </a:lnTo>
                    <a:lnTo>
                      <a:pt x="2881" y="3069"/>
                    </a:lnTo>
                    <a:lnTo>
                      <a:pt x="2896" y="3036"/>
                    </a:lnTo>
                    <a:lnTo>
                      <a:pt x="2910" y="3002"/>
                    </a:lnTo>
                    <a:lnTo>
                      <a:pt x="2923" y="2969"/>
                    </a:lnTo>
                    <a:lnTo>
                      <a:pt x="2936" y="2935"/>
                    </a:lnTo>
                    <a:lnTo>
                      <a:pt x="2948" y="2900"/>
                    </a:lnTo>
                    <a:lnTo>
                      <a:pt x="2961" y="2865"/>
                    </a:lnTo>
                    <a:lnTo>
                      <a:pt x="2971" y="2831"/>
                    </a:lnTo>
                    <a:lnTo>
                      <a:pt x="2982" y="2796"/>
                    </a:lnTo>
                    <a:lnTo>
                      <a:pt x="2993" y="2762"/>
                    </a:lnTo>
                    <a:lnTo>
                      <a:pt x="3002" y="2727"/>
                    </a:lnTo>
                    <a:lnTo>
                      <a:pt x="3011" y="2692"/>
                    </a:lnTo>
                    <a:lnTo>
                      <a:pt x="3019" y="2656"/>
                    </a:lnTo>
                    <a:lnTo>
                      <a:pt x="3027" y="2620"/>
                    </a:lnTo>
                    <a:lnTo>
                      <a:pt x="3034" y="2585"/>
                    </a:lnTo>
                    <a:lnTo>
                      <a:pt x="3041" y="2549"/>
                    </a:lnTo>
                    <a:lnTo>
                      <a:pt x="3047" y="2513"/>
                    </a:lnTo>
                    <a:lnTo>
                      <a:pt x="3052" y="2478"/>
                    </a:lnTo>
                    <a:lnTo>
                      <a:pt x="3058" y="2442"/>
                    </a:lnTo>
                    <a:lnTo>
                      <a:pt x="3062" y="2405"/>
                    </a:lnTo>
                    <a:lnTo>
                      <a:pt x="3065" y="2369"/>
                    </a:lnTo>
                    <a:lnTo>
                      <a:pt x="3068" y="2333"/>
                    </a:lnTo>
                    <a:lnTo>
                      <a:pt x="3070" y="2297"/>
                    </a:lnTo>
                    <a:lnTo>
                      <a:pt x="3072" y="2261"/>
                    </a:lnTo>
                    <a:lnTo>
                      <a:pt x="3074" y="2224"/>
                    </a:lnTo>
                    <a:lnTo>
                      <a:pt x="3074" y="2188"/>
                    </a:lnTo>
                    <a:lnTo>
                      <a:pt x="3074" y="2152"/>
                    </a:lnTo>
                    <a:lnTo>
                      <a:pt x="3074" y="2115"/>
                    </a:lnTo>
                    <a:lnTo>
                      <a:pt x="3072" y="2079"/>
                    </a:lnTo>
                    <a:lnTo>
                      <a:pt x="3070" y="2042"/>
                    </a:lnTo>
                    <a:lnTo>
                      <a:pt x="3067" y="2006"/>
                    </a:lnTo>
                    <a:lnTo>
                      <a:pt x="3065" y="1970"/>
                    </a:lnTo>
                    <a:lnTo>
                      <a:pt x="3061" y="1934"/>
                    </a:lnTo>
                    <a:lnTo>
                      <a:pt x="3056" y="1898"/>
                    </a:lnTo>
                    <a:lnTo>
                      <a:pt x="3052" y="1862"/>
                    </a:lnTo>
                    <a:lnTo>
                      <a:pt x="3046" y="1826"/>
                    </a:lnTo>
                    <a:lnTo>
                      <a:pt x="3041" y="1790"/>
                    </a:lnTo>
                    <a:lnTo>
                      <a:pt x="3033" y="1755"/>
                    </a:lnTo>
                    <a:lnTo>
                      <a:pt x="3027" y="1719"/>
                    </a:lnTo>
                    <a:lnTo>
                      <a:pt x="3018" y="1684"/>
                    </a:lnTo>
                    <a:lnTo>
                      <a:pt x="3010" y="1648"/>
                    </a:lnTo>
                    <a:lnTo>
                      <a:pt x="3001" y="1613"/>
                    </a:lnTo>
                    <a:lnTo>
                      <a:pt x="2992" y="1578"/>
                    </a:lnTo>
                    <a:lnTo>
                      <a:pt x="2981" y="1543"/>
                    </a:lnTo>
                    <a:lnTo>
                      <a:pt x="2970" y="1509"/>
                    </a:lnTo>
                    <a:lnTo>
                      <a:pt x="2959" y="1474"/>
                    </a:lnTo>
                    <a:lnTo>
                      <a:pt x="2947" y="1440"/>
                    </a:lnTo>
                    <a:lnTo>
                      <a:pt x="2934" y="1406"/>
                    </a:lnTo>
                    <a:lnTo>
                      <a:pt x="2921" y="1372"/>
                    </a:lnTo>
                    <a:lnTo>
                      <a:pt x="2907" y="1338"/>
                    </a:lnTo>
                    <a:lnTo>
                      <a:pt x="2894" y="1305"/>
                    </a:lnTo>
                    <a:lnTo>
                      <a:pt x="2879" y="1272"/>
                    </a:lnTo>
                    <a:lnTo>
                      <a:pt x="2864" y="1239"/>
                    </a:lnTo>
                    <a:lnTo>
                      <a:pt x="2848" y="1206"/>
                    </a:lnTo>
                    <a:lnTo>
                      <a:pt x="2831" y="1174"/>
                    </a:lnTo>
                    <a:lnTo>
                      <a:pt x="2814" y="1142"/>
                    </a:lnTo>
                    <a:lnTo>
                      <a:pt x="2797" y="1110"/>
                    </a:lnTo>
                    <a:lnTo>
                      <a:pt x="2779" y="1078"/>
                    </a:lnTo>
                    <a:lnTo>
                      <a:pt x="2760" y="1047"/>
                    </a:lnTo>
                    <a:lnTo>
                      <a:pt x="2741" y="1016"/>
                    </a:lnTo>
                    <a:lnTo>
                      <a:pt x="2721" y="985"/>
                    </a:lnTo>
                    <a:lnTo>
                      <a:pt x="2701" y="955"/>
                    </a:lnTo>
                    <a:lnTo>
                      <a:pt x="2681" y="925"/>
                    </a:lnTo>
                    <a:lnTo>
                      <a:pt x="2659" y="896"/>
                    </a:lnTo>
                    <a:lnTo>
                      <a:pt x="2638" y="866"/>
                    </a:lnTo>
                    <a:lnTo>
                      <a:pt x="2616" y="837"/>
                    </a:lnTo>
                    <a:lnTo>
                      <a:pt x="2593" y="809"/>
                    </a:lnTo>
                    <a:lnTo>
                      <a:pt x="2570" y="781"/>
                    </a:lnTo>
                    <a:lnTo>
                      <a:pt x="2546" y="753"/>
                    </a:lnTo>
                    <a:lnTo>
                      <a:pt x="2523" y="725"/>
                    </a:lnTo>
                    <a:lnTo>
                      <a:pt x="2499" y="699"/>
                    </a:lnTo>
                    <a:lnTo>
                      <a:pt x="2474" y="672"/>
                    </a:lnTo>
                    <a:lnTo>
                      <a:pt x="2448" y="647"/>
                    </a:lnTo>
                    <a:lnTo>
                      <a:pt x="2423" y="621"/>
                    </a:lnTo>
                    <a:lnTo>
                      <a:pt x="2396" y="595"/>
                    </a:lnTo>
                    <a:lnTo>
                      <a:pt x="2370" y="571"/>
                    </a:lnTo>
                    <a:lnTo>
                      <a:pt x="2343" y="546"/>
                    </a:lnTo>
                    <a:lnTo>
                      <a:pt x="2315" y="523"/>
                    </a:lnTo>
                    <a:lnTo>
                      <a:pt x="2288" y="500"/>
                    </a:lnTo>
                    <a:lnTo>
                      <a:pt x="2260" y="476"/>
                    </a:lnTo>
                    <a:lnTo>
                      <a:pt x="2231" y="454"/>
                    </a:lnTo>
                    <a:lnTo>
                      <a:pt x="2203" y="431"/>
                    </a:lnTo>
                    <a:lnTo>
                      <a:pt x="2173" y="410"/>
                    </a:lnTo>
                    <a:lnTo>
                      <a:pt x="2144" y="389"/>
                    </a:lnTo>
                    <a:lnTo>
                      <a:pt x="2113" y="369"/>
                    </a:lnTo>
                    <a:lnTo>
                      <a:pt x="2083" y="348"/>
                    </a:lnTo>
                    <a:lnTo>
                      <a:pt x="2052" y="329"/>
                    </a:lnTo>
                    <a:lnTo>
                      <a:pt x="2021" y="310"/>
                    </a:lnTo>
                    <a:lnTo>
                      <a:pt x="1991" y="292"/>
                    </a:lnTo>
                    <a:lnTo>
                      <a:pt x="1959" y="274"/>
                    </a:lnTo>
                    <a:lnTo>
                      <a:pt x="1927" y="257"/>
                    </a:lnTo>
                    <a:lnTo>
                      <a:pt x="1895" y="240"/>
                    </a:lnTo>
                    <a:lnTo>
                      <a:pt x="1863" y="224"/>
                    </a:lnTo>
                    <a:lnTo>
                      <a:pt x="1830" y="208"/>
                    </a:lnTo>
                    <a:lnTo>
                      <a:pt x="1797" y="192"/>
                    </a:lnTo>
                    <a:lnTo>
                      <a:pt x="1764" y="178"/>
                    </a:lnTo>
                    <a:lnTo>
                      <a:pt x="1730" y="163"/>
                    </a:lnTo>
                    <a:lnTo>
                      <a:pt x="1697" y="150"/>
                    </a:lnTo>
                    <a:lnTo>
                      <a:pt x="1663" y="137"/>
                    </a:lnTo>
                    <a:lnTo>
                      <a:pt x="1629" y="125"/>
                    </a:lnTo>
                    <a:lnTo>
                      <a:pt x="1595" y="113"/>
                    </a:lnTo>
                    <a:lnTo>
                      <a:pt x="1559" y="101"/>
                    </a:lnTo>
                    <a:lnTo>
                      <a:pt x="1525" y="91"/>
                    </a:lnTo>
                    <a:lnTo>
                      <a:pt x="1490" y="81"/>
                    </a:lnTo>
                    <a:lnTo>
                      <a:pt x="1455" y="72"/>
                    </a:lnTo>
                    <a:lnTo>
                      <a:pt x="1420" y="62"/>
                    </a:lnTo>
                    <a:lnTo>
                      <a:pt x="1385" y="54"/>
                    </a:lnTo>
                    <a:lnTo>
                      <a:pt x="1349" y="46"/>
                    </a:lnTo>
                    <a:lnTo>
                      <a:pt x="1313" y="39"/>
                    </a:lnTo>
                    <a:lnTo>
                      <a:pt x="1277" y="32"/>
                    </a:lnTo>
                    <a:lnTo>
                      <a:pt x="1242" y="27"/>
                    </a:lnTo>
                    <a:lnTo>
                      <a:pt x="1206" y="22"/>
                    </a:lnTo>
                    <a:lnTo>
                      <a:pt x="1170" y="16"/>
                    </a:lnTo>
                    <a:lnTo>
                      <a:pt x="1133" y="12"/>
                    </a:lnTo>
                    <a:lnTo>
                      <a:pt x="1097" y="9"/>
                    </a:lnTo>
                    <a:lnTo>
                      <a:pt x="1061" y="6"/>
                    </a:lnTo>
                    <a:lnTo>
                      <a:pt x="1025" y="3"/>
                    </a:lnTo>
                    <a:lnTo>
                      <a:pt x="989" y="1"/>
                    </a:lnTo>
                    <a:lnTo>
                      <a:pt x="952" y="0"/>
                    </a:lnTo>
                    <a:lnTo>
                      <a:pt x="916" y="0"/>
                    </a:lnTo>
                    <a:lnTo>
                      <a:pt x="880" y="0"/>
                    </a:lnTo>
                    <a:lnTo>
                      <a:pt x="844" y="0"/>
                    </a:lnTo>
                    <a:lnTo>
                      <a:pt x="808" y="2"/>
                    </a:lnTo>
                    <a:lnTo>
                      <a:pt x="771" y="3"/>
                    </a:lnTo>
                    <a:lnTo>
                      <a:pt x="735" y="7"/>
                    </a:lnTo>
                    <a:lnTo>
                      <a:pt x="699" y="10"/>
                    </a:lnTo>
                    <a:lnTo>
                      <a:pt x="663" y="13"/>
                    </a:lnTo>
                    <a:lnTo>
                      <a:pt x="627" y="17"/>
                    </a:lnTo>
                    <a:lnTo>
                      <a:pt x="590" y="23"/>
                    </a:lnTo>
                    <a:lnTo>
                      <a:pt x="555" y="28"/>
                    </a:lnTo>
                    <a:lnTo>
                      <a:pt x="519" y="34"/>
                    </a:lnTo>
                    <a:lnTo>
                      <a:pt x="484" y="41"/>
                    </a:lnTo>
                    <a:lnTo>
                      <a:pt x="448" y="48"/>
                    </a:lnTo>
                    <a:lnTo>
                      <a:pt x="413" y="56"/>
                    </a:lnTo>
                    <a:lnTo>
                      <a:pt x="377" y="64"/>
                    </a:lnTo>
                    <a:lnTo>
                      <a:pt x="342" y="74"/>
                    </a:lnTo>
                    <a:lnTo>
                      <a:pt x="307" y="83"/>
                    </a:lnTo>
                    <a:lnTo>
                      <a:pt x="272" y="94"/>
                    </a:lnTo>
                    <a:lnTo>
                      <a:pt x="238" y="105"/>
                    </a:lnTo>
                    <a:lnTo>
                      <a:pt x="203" y="116"/>
                    </a:lnTo>
                    <a:lnTo>
                      <a:pt x="169" y="128"/>
                    </a:lnTo>
                    <a:lnTo>
                      <a:pt x="135" y="141"/>
                    </a:lnTo>
                    <a:lnTo>
                      <a:pt x="101" y="154"/>
                    </a:lnTo>
                    <a:lnTo>
                      <a:pt x="68" y="167"/>
                    </a:lnTo>
                    <a:lnTo>
                      <a:pt x="33" y="181"/>
                    </a:lnTo>
                    <a:lnTo>
                      <a:pt x="0" y="196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89" name="Freeform 8"/>
              <p:cNvSpPr>
                <a:spLocks/>
              </p:cNvSpPr>
              <p:nvPr/>
            </p:nvSpPr>
            <p:spPr bwMode="auto">
              <a:xfrm>
                <a:off x="2709" y="1401"/>
                <a:ext cx="1736" cy="657"/>
              </a:xfrm>
              <a:custGeom>
                <a:avLst/>
                <a:gdLst>
                  <a:gd name="T0" fmla="*/ 1 w 4175"/>
                  <a:gd name="T1" fmla="*/ 2 h 1578"/>
                  <a:gd name="T2" fmla="*/ 2 w 4175"/>
                  <a:gd name="T3" fmla="*/ 6 h 1578"/>
                  <a:gd name="T4" fmla="*/ 3 w 4175"/>
                  <a:gd name="T5" fmla="*/ 10 h 1578"/>
                  <a:gd name="T6" fmla="*/ 5 w 4175"/>
                  <a:gd name="T7" fmla="*/ 13 h 1578"/>
                  <a:gd name="T8" fmla="*/ 7 w 4175"/>
                  <a:gd name="T9" fmla="*/ 16 h 1578"/>
                  <a:gd name="T10" fmla="*/ 9 w 4175"/>
                  <a:gd name="T11" fmla="*/ 20 h 1578"/>
                  <a:gd name="T12" fmla="*/ 11 w 4175"/>
                  <a:gd name="T13" fmla="*/ 22 h 1578"/>
                  <a:gd name="T14" fmla="*/ 14 w 4175"/>
                  <a:gd name="T15" fmla="*/ 25 h 1578"/>
                  <a:gd name="T16" fmla="*/ 17 w 4175"/>
                  <a:gd name="T17" fmla="*/ 28 h 1578"/>
                  <a:gd name="T18" fmla="*/ 19 w 4175"/>
                  <a:gd name="T19" fmla="*/ 31 h 1578"/>
                  <a:gd name="T20" fmla="*/ 22 w 4175"/>
                  <a:gd name="T21" fmla="*/ 33 h 1578"/>
                  <a:gd name="T22" fmla="*/ 25 w 4175"/>
                  <a:gd name="T23" fmla="*/ 35 h 1578"/>
                  <a:gd name="T24" fmla="*/ 28 w 4175"/>
                  <a:gd name="T25" fmla="*/ 37 h 1578"/>
                  <a:gd name="T26" fmla="*/ 32 w 4175"/>
                  <a:gd name="T27" fmla="*/ 40 h 1578"/>
                  <a:gd name="T28" fmla="*/ 35 w 4175"/>
                  <a:gd name="T29" fmla="*/ 41 h 1578"/>
                  <a:gd name="T30" fmla="*/ 38 w 4175"/>
                  <a:gd name="T31" fmla="*/ 43 h 1578"/>
                  <a:gd name="T32" fmla="*/ 42 w 4175"/>
                  <a:gd name="T33" fmla="*/ 44 h 1578"/>
                  <a:gd name="T34" fmla="*/ 46 w 4175"/>
                  <a:gd name="T35" fmla="*/ 45 h 1578"/>
                  <a:gd name="T36" fmla="*/ 49 w 4175"/>
                  <a:gd name="T37" fmla="*/ 46 h 1578"/>
                  <a:gd name="T38" fmla="*/ 53 w 4175"/>
                  <a:gd name="T39" fmla="*/ 47 h 1578"/>
                  <a:gd name="T40" fmla="*/ 57 w 4175"/>
                  <a:gd name="T41" fmla="*/ 47 h 1578"/>
                  <a:gd name="T42" fmla="*/ 61 w 4175"/>
                  <a:gd name="T43" fmla="*/ 47 h 1578"/>
                  <a:gd name="T44" fmla="*/ 64 w 4175"/>
                  <a:gd name="T45" fmla="*/ 47 h 1578"/>
                  <a:gd name="T46" fmla="*/ 68 w 4175"/>
                  <a:gd name="T47" fmla="*/ 47 h 1578"/>
                  <a:gd name="T48" fmla="*/ 72 w 4175"/>
                  <a:gd name="T49" fmla="*/ 47 h 1578"/>
                  <a:gd name="T50" fmla="*/ 76 w 4175"/>
                  <a:gd name="T51" fmla="*/ 46 h 1578"/>
                  <a:gd name="T52" fmla="*/ 79 w 4175"/>
                  <a:gd name="T53" fmla="*/ 45 h 1578"/>
                  <a:gd name="T54" fmla="*/ 83 w 4175"/>
                  <a:gd name="T55" fmla="*/ 44 h 1578"/>
                  <a:gd name="T56" fmla="*/ 86 w 4175"/>
                  <a:gd name="T57" fmla="*/ 43 h 1578"/>
                  <a:gd name="T58" fmla="*/ 90 w 4175"/>
                  <a:gd name="T59" fmla="*/ 41 h 1578"/>
                  <a:gd name="T60" fmla="*/ 93 w 4175"/>
                  <a:gd name="T61" fmla="*/ 40 h 1578"/>
                  <a:gd name="T62" fmla="*/ 96 w 4175"/>
                  <a:gd name="T63" fmla="*/ 37 h 1578"/>
                  <a:gd name="T64" fmla="*/ 100 w 4175"/>
                  <a:gd name="T65" fmla="*/ 35 h 1578"/>
                  <a:gd name="T66" fmla="*/ 103 w 4175"/>
                  <a:gd name="T67" fmla="*/ 33 h 1578"/>
                  <a:gd name="T68" fmla="*/ 106 w 4175"/>
                  <a:gd name="T69" fmla="*/ 31 h 1578"/>
                  <a:gd name="T70" fmla="*/ 109 w 4175"/>
                  <a:gd name="T71" fmla="*/ 28 h 1578"/>
                  <a:gd name="T72" fmla="*/ 111 w 4175"/>
                  <a:gd name="T73" fmla="*/ 25 h 1578"/>
                  <a:gd name="T74" fmla="*/ 114 w 4175"/>
                  <a:gd name="T75" fmla="*/ 22 h 1578"/>
                  <a:gd name="T76" fmla="*/ 116 w 4175"/>
                  <a:gd name="T77" fmla="*/ 20 h 1578"/>
                  <a:gd name="T78" fmla="*/ 118 w 4175"/>
                  <a:gd name="T79" fmla="*/ 16 h 1578"/>
                  <a:gd name="T80" fmla="*/ 120 w 4175"/>
                  <a:gd name="T81" fmla="*/ 13 h 1578"/>
                  <a:gd name="T82" fmla="*/ 121 w 4175"/>
                  <a:gd name="T83" fmla="*/ 10 h 1578"/>
                  <a:gd name="T84" fmla="*/ 123 w 4175"/>
                  <a:gd name="T85" fmla="*/ 6 h 1578"/>
                  <a:gd name="T86" fmla="*/ 124 w 4175"/>
                  <a:gd name="T87" fmla="*/ 2 h 15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75" h="1578">
                    <a:moveTo>
                      <a:pt x="0" y="0"/>
                    </a:moveTo>
                    <a:lnTo>
                      <a:pt x="12" y="41"/>
                    </a:lnTo>
                    <a:lnTo>
                      <a:pt x="25" y="81"/>
                    </a:lnTo>
                    <a:lnTo>
                      <a:pt x="39" y="122"/>
                    </a:lnTo>
                    <a:lnTo>
                      <a:pt x="52" y="161"/>
                    </a:lnTo>
                    <a:lnTo>
                      <a:pt x="67" y="201"/>
                    </a:lnTo>
                    <a:lnTo>
                      <a:pt x="83" y="240"/>
                    </a:lnTo>
                    <a:lnTo>
                      <a:pt x="100" y="278"/>
                    </a:lnTo>
                    <a:lnTo>
                      <a:pt x="117" y="318"/>
                    </a:lnTo>
                    <a:lnTo>
                      <a:pt x="135" y="355"/>
                    </a:lnTo>
                    <a:lnTo>
                      <a:pt x="155" y="393"/>
                    </a:lnTo>
                    <a:lnTo>
                      <a:pt x="174" y="430"/>
                    </a:lnTo>
                    <a:lnTo>
                      <a:pt x="194" y="468"/>
                    </a:lnTo>
                    <a:lnTo>
                      <a:pt x="215" y="504"/>
                    </a:lnTo>
                    <a:lnTo>
                      <a:pt x="237" y="540"/>
                    </a:lnTo>
                    <a:lnTo>
                      <a:pt x="259" y="576"/>
                    </a:lnTo>
                    <a:lnTo>
                      <a:pt x="282" y="611"/>
                    </a:lnTo>
                    <a:lnTo>
                      <a:pt x="306" y="647"/>
                    </a:lnTo>
                    <a:lnTo>
                      <a:pt x="330" y="681"/>
                    </a:lnTo>
                    <a:lnTo>
                      <a:pt x="356" y="715"/>
                    </a:lnTo>
                    <a:lnTo>
                      <a:pt x="381" y="749"/>
                    </a:lnTo>
                    <a:lnTo>
                      <a:pt x="408" y="782"/>
                    </a:lnTo>
                    <a:lnTo>
                      <a:pt x="435" y="814"/>
                    </a:lnTo>
                    <a:lnTo>
                      <a:pt x="462" y="846"/>
                    </a:lnTo>
                    <a:lnTo>
                      <a:pt x="491" y="878"/>
                    </a:lnTo>
                    <a:lnTo>
                      <a:pt x="520" y="907"/>
                    </a:lnTo>
                    <a:lnTo>
                      <a:pt x="549" y="938"/>
                    </a:lnTo>
                    <a:lnTo>
                      <a:pt x="579" y="968"/>
                    </a:lnTo>
                    <a:lnTo>
                      <a:pt x="609" y="997"/>
                    </a:lnTo>
                    <a:lnTo>
                      <a:pt x="641" y="1026"/>
                    </a:lnTo>
                    <a:lnTo>
                      <a:pt x="673" y="1053"/>
                    </a:lnTo>
                    <a:lnTo>
                      <a:pt x="705" y="1080"/>
                    </a:lnTo>
                    <a:lnTo>
                      <a:pt x="738" y="1107"/>
                    </a:lnTo>
                    <a:lnTo>
                      <a:pt x="771" y="1133"/>
                    </a:lnTo>
                    <a:lnTo>
                      <a:pt x="805" y="1159"/>
                    </a:lnTo>
                    <a:lnTo>
                      <a:pt x="839" y="1183"/>
                    </a:lnTo>
                    <a:lnTo>
                      <a:pt x="874" y="1207"/>
                    </a:lnTo>
                    <a:lnTo>
                      <a:pt x="910" y="1230"/>
                    </a:lnTo>
                    <a:lnTo>
                      <a:pt x="945" y="1252"/>
                    </a:lnTo>
                    <a:lnTo>
                      <a:pt x="981" y="1275"/>
                    </a:lnTo>
                    <a:lnTo>
                      <a:pt x="1017" y="1296"/>
                    </a:lnTo>
                    <a:lnTo>
                      <a:pt x="1054" y="1316"/>
                    </a:lnTo>
                    <a:lnTo>
                      <a:pt x="1092" y="1337"/>
                    </a:lnTo>
                    <a:lnTo>
                      <a:pt x="1130" y="1355"/>
                    </a:lnTo>
                    <a:lnTo>
                      <a:pt x="1167" y="1374"/>
                    </a:lnTo>
                    <a:lnTo>
                      <a:pt x="1206" y="1391"/>
                    </a:lnTo>
                    <a:lnTo>
                      <a:pt x="1245" y="1408"/>
                    </a:lnTo>
                    <a:lnTo>
                      <a:pt x="1284" y="1424"/>
                    </a:lnTo>
                    <a:lnTo>
                      <a:pt x="1323" y="1439"/>
                    </a:lnTo>
                    <a:lnTo>
                      <a:pt x="1363" y="1454"/>
                    </a:lnTo>
                    <a:lnTo>
                      <a:pt x="1403" y="1467"/>
                    </a:lnTo>
                    <a:lnTo>
                      <a:pt x="1443" y="1480"/>
                    </a:lnTo>
                    <a:lnTo>
                      <a:pt x="1483" y="1492"/>
                    </a:lnTo>
                    <a:lnTo>
                      <a:pt x="1524" y="1504"/>
                    </a:lnTo>
                    <a:lnTo>
                      <a:pt x="1565" y="1514"/>
                    </a:lnTo>
                    <a:lnTo>
                      <a:pt x="1606" y="1524"/>
                    </a:lnTo>
                    <a:lnTo>
                      <a:pt x="1647" y="1532"/>
                    </a:lnTo>
                    <a:lnTo>
                      <a:pt x="1689" y="1541"/>
                    </a:lnTo>
                    <a:lnTo>
                      <a:pt x="1730" y="1548"/>
                    </a:lnTo>
                    <a:lnTo>
                      <a:pt x="1772" y="1555"/>
                    </a:lnTo>
                    <a:lnTo>
                      <a:pt x="1814" y="1561"/>
                    </a:lnTo>
                    <a:lnTo>
                      <a:pt x="1856" y="1565"/>
                    </a:lnTo>
                    <a:lnTo>
                      <a:pt x="1898" y="1570"/>
                    </a:lnTo>
                    <a:lnTo>
                      <a:pt x="1940" y="1573"/>
                    </a:lnTo>
                    <a:lnTo>
                      <a:pt x="1982" y="1575"/>
                    </a:lnTo>
                    <a:lnTo>
                      <a:pt x="2024" y="1577"/>
                    </a:lnTo>
                    <a:lnTo>
                      <a:pt x="2066" y="1578"/>
                    </a:lnTo>
                    <a:lnTo>
                      <a:pt x="2109" y="1578"/>
                    </a:lnTo>
                    <a:lnTo>
                      <a:pt x="2151" y="1577"/>
                    </a:lnTo>
                    <a:lnTo>
                      <a:pt x="2193" y="1575"/>
                    </a:lnTo>
                    <a:lnTo>
                      <a:pt x="2235" y="1573"/>
                    </a:lnTo>
                    <a:lnTo>
                      <a:pt x="2278" y="1570"/>
                    </a:lnTo>
                    <a:lnTo>
                      <a:pt x="2319" y="1565"/>
                    </a:lnTo>
                    <a:lnTo>
                      <a:pt x="2361" y="1561"/>
                    </a:lnTo>
                    <a:lnTo>
                      <a:pt x="2403" y="1555"/>
                    </a:lnTo>
                    <a:lnTo>
                      <a:pt x="2445" y="1548"/>
                    </a:lnTo>
                    <a:lnTo>
                      <a:pt x="2487" y="1541"/>
                    </a:lnTo>
                    <a:lnTo>
                      <a:pt x="2528" y="1532"/>
                    </a:lnTo>
                    <a:lnTo>
                      <a:pt x="2568" y="1524"/>
                    </a:lnTo>
                    <a:lnTo>
                      <a:pt x="2610" y="1514"/>
                    </a:lnTo>
                    <a:lnTo>
                      <a:pt x="2650" y="1504"/>
                    </a:lnTo>
                    <a:lnTo>
                      <a:pt x="2692" y="1492"/>
                    </a:lnTo>
                    <a:lnTo>
                      <a:pt x="2732" y="1480"/>
                    </a:lnTo>
                    <a:lnTo>
                      <a:pt x="2772" y="1467"/>
                    </a:lnTo>
                    <a:lnTo>
                      <a:pt x="2812" y="1454"/>
                    </a:lnTo>
                    <a:lnTo>
                      <a:pt x="2852" y="1439"/>
                    </a:lnTo>
                    <a:lnTo>
                      <a:pt x="2891" y="1424"/>
                    </a:lnTo>
                    <a:lnTo>
                      <a:pt x="2931" y="1408"/>
                    </a:lnTo>
                    <a:lnTo>
                      <a:pt x="2969" y="1391"/>
                    </a:lnTo>
                    <a:lnTo>
                      <a:pt x="3007" y="1374"/>
                    </a:lnTo>
                    <a:lnTo>
                      <a:pt x="3046" y="1355"/>
                    </a:lnTo>
                    <a:lnTo>
                      <a:pt x="3083" y="1337"/>
                    </a:lnTo>
                    <a:lnTo>
                      <a:pt x="3120" y="1316"/>
                    </a:lnTo>
                    <a:lnTo>
                      <a:pt x="3157" y="1296"/>
                    </a:lnTo>
                    <a:lnTo>
                      <a:pt x="3194" y="1275"/>
                    </a:lnTo>
                    <a:lnTo>
                      <a:pt x="3230" y="1252"/>
                    </a:lnTo>
                    <a:lnTo>
                      <a:pt x="3266" y="1230"/>
                    </a:lnTo>
                    <a:lnTo>
                      <a:pt x="3301" y="1207"/>
                    </a:lnTo>
                    <a:lnTo>
                      <a:pt x="3336" y="1183"/>
                    </a:lnTo>
                    <a:lnTo>
                      <a:pt x="3370" y="1159"/>
                    </a:lnTo>
                    <a:lnTo>
                      <a:pt x="3404" y="1133"/>
                    </a:lnTo>
                    <a:lnTo>
                      <a:pt x="3437" y="1107"/>
                    </a:lnTo>
                    <a:lnTo>
                      <a:pt x="3470" y="1080"/>
                    </a:lnTo>
                    <a:lnTo>
                      <a:pt x="3502" y="1053"/>
                    </a:lnTo>
                    <a:lnTo>
                      <a:pt x="3534" y="1026"/>
                    </a:lnTo>
                    <a:lnTo>
                      <a:pt x="3565" y="997"/>
                    </a:lnTo>
                    <a:lnTo>
                      <a:pt x="3596" y="968"/>
                    </a:lnTo>
                    <a:lnTo>
                      <a:pt x="3626" y="938"/>
                    </a:lnTo>
                    <a:lnTo>
                      <a:pt x="3656" y="907"/>
                    </a:lnTo>
                    <a:lnTo>
                      <a:pt x="3684" y="878"/>
                    </a:lnTo>
                    <a:lnTo>
                      <a:pt x="3713" y="846"/>
                    </a:lnTo>
                    <a:lnTo>
                      <a:pt x="3741" y="814"/>
                    </a:lnTo>
                    <a:lnTo>
                      <a:pt x="3767" y="782"/>
                    </a:lnTo>
                    <a:lnTo>
                      <a:pt x="3794" y="749"/>
                    </a:lnTo>
                    <a:lnTo>
                      <a:pt x="3820" y="715"/>
                    </a:lnTo>
                    <a:lnTo>
                      <a:pt x="3845" y="681"/>
                    </a:lnTo>
                    <a:lnTo>
                      <a:pt x="3870" y="647"/>
                    </a:lnTo>
                    <a:lnTo>
                      <a:pt x="3893" y="611"/>
                    </a:lnTo>
                    <a:lnTo>
                      <a:pt x="3917" y="576"/>
                    </a:lnTo>
                    <a:lnTo>
                      <a:pt x="3939" y="540"/>
                    </a:lnTo>
                    <a:lnTo>
                      <a:pt x="3960" y="504"/>
                    </a:lnTo>
                    <a:lnTo>
                      <a:pt x="3982" y="468"/>
                    </a:lnTo>
                    <a:lnTo>
                      <a:pt x="4002" y="430"/>
                    </a:lnTo>
                    <a:lnTo>
                      <a:pt x="4021" y="393"/>
                    </a:lnTo>
                    <a:lnTo>
                      <a:pt x="4040" y="355"/>
                    </a:lnTo>
                    <a:lnTo>
                      <a:pt x="4058" y="318"/>
                    </a:lnTo>
                    <a:lnTo>
                      <a:pt x="4075" y="278"/>
                    </a:lnTo>
                    <a:lnTo>
                      <a:pt x="4092" y="240"/>
                    </a:lnTo>
                    <a:lnTo>
                      <a:pt x="4107" y="201"/>
                    </a:lnTo>
                    <a:lnTo>
                      <a:pt x="4123" y="161"/>
                    </a:lnTo>
                    <a:lnTo>
                      <a:pt x="4137" y="122"/>
                    </a:lnTo>
                    <a:lnTo>
                      <a:pt x="4151" y="81"/>
                    </a:lnTo>
                    <a:lnTo>
                      <a:pt x="4164" y="41"/>
                    </a:lnTo>
                    <a:lnTo>
                      <a:pt x="41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0" name="Line 9"/>
              <p:cNvSpPr>
                <a:spLocks noChangeShapeType="1"/>
              </p:cNvSpPr>
              <p:nvPr/>
            </p:nvSpPr>
            <p:spPr bwMode="auto">
              <a:xfrm>
                <a:off x="249" y="1156"/>
                <a:ext cx="3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1" name="Line 10"/>
              <p:cNvSpPr>
                <a:spLocks noChangeShapeType="1"/>
              </p:cNvSpPr>
              <p:nvPr/>
            </p:nvSpPr>
            <p:spPr bwMode="auto">
              <a:xfrm>
                <a:off x="636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2" name="Line 11"/>
              <p:cNvSpPr>
                <a:spLocks noChangeShapeType="1"/>
              </p:cNvSpPr>
              <p:nvPr/>
            </p:nvSpPr>
            <p:spPr bwMode="auto">
              <a:xfrm>
                <a:off x="706" y="1156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3" name="Line 12"/>
              <p:cNvSpPr>
                <a:spLocks noChangeShapeType="1"/>
              </p:cNvSpPr>
              <p:nvPr/>
            </p:nvSpPr>
            <p:spPr bwMode="auto">
              <a:xfrm>
                <a:off x="1066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4" name="Line 13"/>
              <p:cNvSpPr>
                <a:spLocks noChangeShapeType="1"/>
              </p:cNvSpPr>
              <p:nvPr/>
            </p:nvSpPr>
            <p:spPr bwMode="auto">
              <a:xfrm>
                <a:off x="1139" y="1156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5" name="Line 14"/>
              <p:cNvSpPr>
                <a:spLocks noChangeShapeType="1"/>
              </p:cNvSpPr>
              <p:nvPr/>
            </p:nvSpPr>
            <p:spPr bwMode="auto">
              <a:xfrm>
                <a:off x="1499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6" name="Line 15"/>
              <p:cNvSpPr>
                <a:spLocks noChangeShapeType="1"/>
              </p:cNvSpPr>
              <p:nvPr/>
            </p:nvSpPr>
            <p:spPr bwMode="auto">
              <a:xfrm>
                <a:off x="1572" y="1156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7" name="Line 16"/>
              <p:cNvSpPr>
                <a:spLocks noChangeShapeType="1"/>
              </p:cNvSpPr>
              <p:nvPr/>
            </p:nvSpPr>
            <p:spPr bwMode="auto">
              <a:xfrm>
                <a:off x="1933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8" name="Line 17"/>
              <p:cNvSpPr>
                <a:spLocks noChangeShapeType="1"/>
              </p:cNvSpPr>
              <p:nvPr/>
            </p:nvSpPr>
            <p:spPr bwMode="auto">
              <a:xfrm>
                <a:off x="2006" y="1156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99" name="Line 18"/>
              <p:cNvSpPr>
                <a:spLocks noChangeShapeType="1"/>
              </p:cNvSpPr>
              <p:nvPr/>
            </p:nvSpPr>
            <p:spPr bwMode="auto">
              <a:xfrm>
                <a:off x="1278" y="159"/>
                <a:ext cx="0" cy="2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0" name="Line 19"/>
              <p:cNvSpPr>
                <a:spLocks noChangeShapeType="1"/>
              </p:cNvSpPr>
              <p:nvPr/>
            </p:nvSpPr>
            <p:spPr bwMode="auto">
              <a:xfrm>
                <a:off x="1278" y="438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1" name="Line 20"/>
              <p:cNvSpPr>
                <a:spLocks noChangeShapeType="1"/>
              </p:cNvSpPr>
              <p:nvPr/>
            </p:nvSpPr>
            <p:spPr bwMode="auto">
              <a:xfrm>
                <a:off x="1278" y="511"/>
                <a:ext cx="0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2" name="Line 21"/>
              <p:cNvSpPr>
                <a:spLocks noChangeShapeType="1"/>
              </p:cNvSpPr>
              <p:nvPr/>
            </p:nvSpPr>
            <p:spPr bwMode="auto">
              <a:xfrm>
                <a:off x="1278" y="871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3" name="Line 22"/>
              <p:cNvSpPr>
                <a:spLocks noChangeShapeType="1"/>
              </p:cNvSpPr>
              <p:nvPr/>
            </p:nvSpPr>
            <p:spPr bwMode="auto">
              <a:xfrm>
                <a:off x="1278" y="944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4" name="Line 23"/>
              <p:cNvSpPr>
                <a:spLocks noChangeShapeType="1"/>
              </p:cNvSpPr>
              <p:nvPr/>
            </p:nvSpPr>
            <p:spPr bwMode="auto">
              <a:xfrm>
                <a:off x="1278" y="130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5" name="Line 24"/>
              <p:cNvSpPr>
                <a:spLocks noChangeShapeType="1"/>
              </p:cNvSpPr>
              <p:nvPr/>
            </p:nvSpPr>
            <p:spPr bwMode="auto">
              <a:xfrm>
                <a:off x="1278" y="1377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6" name="Freeform 25"/>
              <p:cNvSpPr>
                <a:spLocks/>
              </p:cNvSpPr>
              <p:nvPr/>
            </p:nvSpPr>
            <p:spPr bwMode="auto">
              <a:xfrm>
                <a:off x="377" y="741"/>
                <a:ext cx="317" cy="1102"/>
              </a:xfrm>
              <a:custGeom>
                <a:avLst/>
                <a:gdLst>
                  <a:gd name="T0" fmla="*/ 7 w 763"/>
                  <a:gd name="T1" fmla="*/ 1 h 2648"/>
                  <a:gd name="T2" fmla="*/ 6 w 763"/>
                  <a:gd name="T3" fmla="*/ 3 h 2648"/>
                  <a:gd name="T4" fmla="*/ 5 w 763"/>
                  <a:gd name="T5" fmla="*/ 5 h 2648"/>
                  <a:gd name="T6" fmla="*/ 4 w 763"/>
                  <a:gd name="T7" fmla="*/ 7 h 2648"/>
                  <a:gd name="T8" fmla="*/ 3 w 763"/>
                  <a:gd name="T9" fmla="*/ 9 h 2648"/>
                  <a:gd name="T10" fmla="*/ 3 w 763"/>
                  <a:gd name="T11" fmla="*/ 11 h 2648"/>
                  <a:gd name="T12" fmla="*/ 2 w 763"/>
                  <a:gd name="T13" fmla="*/ 13 h 2648"/>
                  <a:gd name="T14" fmla="*/ 2 w 763"/>
                  <a:gd name="T15" fmla="*/ 15 h 2648"/>
                  <a:gd name="T16" fmla="*/ 1 w 763"/>
                  <a:gd name="T17" fmla="*/ 17 h 2648"/>
                  <a:gd name="T18" fmla="*/ 1 w 763"/>
                  <a:gd name="T19" fmla="*/ 20 h 2648"/>
                  <a:gd name="T20" fmla="*/ 0 w 763"/>
                  <a:gd name="T21" fmla="*/ 22 h 2648"/>
                  <a:gd name="T22" fmla="*/ 0 w 763"/>
                  <a:gd name="T23" fmla="*/ 24 h 2648"/>
                  <a:gd name="T24" fmla="*/ 0 w 763"/>
                  <a:gd name="T25" fmla="*/ 26 h 2648"/>
                  <a:gd name="T26" fmla="*/ 0 w 763"/>
                  <a:gd name="T27" fmla="*/ 28 h 2648"/>
                  <a:gd name="T28" fmla="*/ 0 w 763"/>
                  <a:gd name="T29" fmla="*/ 30 h 2648"/>
                  <a:gd name="T30" fmla="*/ 0 w 763"/>
                  <a:gd name="T31" fmla="*/ 33 h 2648"/>
                  <a:gd name="T32" fmla="*/ 0 w 763"/>
                  <a:gd name="T33" fmla="*/ 35 h 2648"/>
                  <a:gd name="T34" fmla="*/ 0 w 763"/>
                  <a:gd name="T35" fmla="*/ 37 h 2648"/>
                  <a:gd name="T36" fmla="*/ 1 w 763"/>
                  <a:gd name="T37" fmla="*/ 39 h 2648"/>
                  <a:gd name="T38" fmla="*/ 1 w 763"/>
                  <a:gd name="T39" fmla="*/ 41 h 2648"/>
                  <a:gd name="T40" fmla="*/ 1 w 763"/>
                  <a:gd name="T41" fmla="*/ 43 h 2648"/>
                  <a:gd name="T42" fmla="*/ 2 w 763"/>
                  <a:gd name="T43" fmla="*/ 45 h 2648"/>
                  <a:gd name="T44" fmla="*/ 2 w 763"/>
                  <a:gd name="T45" fmla="*/ 48 h 2648"/>
                  <a:gd name="T46" fmla="*/ 3 w 763"/>
                  <a:gd name="T47" fmla="*/ 50 h 2648"/>
                  <a:gd name="T48" fmla="*/ 4 w 763"/>
                  <a:gd name="T49" fmla="*/ 52 h 2648"/>
                  <a:gd name="T50" fmla="*/ 5 w 763"/>
                  <a:gd name="T51" fmla="*/ 54 h 2648"/>
                  <a:gd name="T52" fmla="*/ 5 w 763"/>
                  <a:gd name="T53" fmla="*/ 56 h 2648"/>
                  <a:gd name="T54" fmla="*/ 6 w 763"/>
                  <a:gd name="T55" fmla="*/ 58 h 2648"/>
                  <a:gd name="T56" fmla="*/ 7 w 763"/>
                  <a:gd name="T57" fmla="*/ 60 h 2648"/>
                  <a:gd name="T58" fmla="*/ 8 w 763"/>
                  <a:gd name="T59" fmla="*/ 62 h 2648"/>
                  <a:gd name="T60" fmla="*/ 10 w 763"/>
                  <a:gd name="T61" fmla="*/ 64 h 2648"/>
                  <a:gd name="T62" fmla="*/ 10 w 763"/>
                  <a:gd name="T63" fmla="*/ 65 h 2648"/>
                  <a:gd name="T64" fmla="*/ 12 w 763"/>
                  <a:gd name="T65" fmla="*/ 67 h 2648"/>
                  <a:gd name="T66" fmla="*/ 13 w 763"/>
                  <a:gd name="T67" fmla="*/ 69 h 2648"/>
                  <a:gd name="T68" fmla="*/ 15 w 763"/>
                  <a:gd name="T69" fmla="*/ 71 h 2648"/>
                  <a:gd name="T70" fmla="*/ 16 w 763"/>
                  <a:gd name="T71" fmla="*/ 72 h 2648"/>
                  <a:gd name="T72" fmla="*/ 17 w 763"/>
                  <a:gd name="T73" fmla="*/ 74 h 2648"/>
                  <a:gd name="T74" fmla="*/ 19 w 763"/>
                  <a:gd name="T75" fmla="*/ 76 h 2648"/>
                  <a:gd name="T76" fmla="*/ 20 w 763"/>
                  <a:gd name="T77" fmla="*/ 77 h 2648"/>
                  <a:gd name="T78" fmla="*/ 22 w 763"/>
                  <a:gd name="T79" fmla="*/ 79 h 264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2648">
                    <a:moveTo>
                      <a:pt x="242" y="0"/>
                    </a:moveTo>
                    <a:lnTo>
                      <a:pt x="225" y="33"/>
                    </a:lnTo>
                    <a:lnTo>
                      <a:pt x="210" y="66"/>
                    </a:lnTo>
                    <a:lnTo>
                      <a:pt x="194" y="99"/>
                    </a:lnTo>
                    <a:lnTo>
                      <a:pt x="179" y="132"/>
                    </a:lnTo>
                    <a:lnTo>
                      <a:pt x="165" y="165"/>
                    </a:lnTo>
                    <a:lnTo>
                      <a:pt x="152" y="199"/>
                    </a:lnTo>
                    <a:lnTo>
                      <a:pt x="139" y="233"/>
                    </a:lnTo>
                    <a:lnTo>
                      <a:pt x="126" y="267"/>
                    </a:lnTo>
                    <a:lnTo>
                      <a:pt x="114" y="301"/>
                    </a:lnTo>
                    <a:lnTo>
                      <a:pt x="103" y="336"/>
                    </a:lnTo>
                    <a:lnTo>
                      <a:pt x="92" y="371"/>
                    </a:lnTo>
                    <a:lnTo>
                      <a:pt x="82" y="405"/>
                    </a:lnTo>
                    <a:lnTo>
                      <a:pt x="73" y="441"/>
                    </a:lnTo>
                    <a:lnTo>
                      <a:pt x="63" y="477"/>
                    </a:lnTo>
                    <a:lnTo>
                      <a:pt x="56" y="512"/>
                    </a:lnTo>
                    <a:lnTo>
                      <a:pt x="47" y="547"/>
                    </a:lnTo>
                    <a:lnTo>
                      <a:pt x="40" y="583"/>
                    </a:lnTo>
                    <a:lnTo>
                      <a:pt x="33" y="618"/>
                    </a:lnTo>
                    <a:lnTo>
                      <a:pt x="28" y="655"/>
                    </a:lnTo>
                    <a:lnTo>
                      <a:pt x="23" y="691"/>
                    </a:lnTo>
                    <a:lnTo>
                      <a:pt x="17" y="727"/>
                    </a:lnTo>
                    <a:lnTo>
                      <a:pt x="13" y="763"/>
                    </a:lnTo>
                    <a:lnTo>
                      <a:pt x="10" y="799"/>
                    </a:lnTo>
                    <a:lnTo>
                      <a:pt x="7" y="836"/>
                    </a:lnTo>
                    <a:lnTo>
                      <a:pt x="5" y="872"/>
                    </a:lnTo>
                    <a:lnTo>
                      <a:pt x="2" y="908"/>
                    </a:lnTo>
                    <a:lnTo>
                      <a:pt x="1" y="944"/>
                    </a:lnTo>
                    <a:lnTo>
                      <a:pt x="0" y="980"/>
                    </a:lnTo>
                    <a:lnTo>
                      <a:pt x="1" y="1017"/>
                    </a:lnTo>
                    <a:lnTo>
                      <a:pt x="1" y="1054"/>
                    </a:lnTo>
                    <a:lnTo>
                      <a:pt x="2" y="1090"/>
                    </a:lnTo>
                    <a:lnTo>
                      <a:pt x="5" y="1126"/>
                    </a:lnTo>
                    <a:lnTo>
                      <a:pt x="8" y="1162"/>
                    </a:lnTo>
                    <a:lnTo>
                      <a:pt x="10" y="1199"/>
                    </a:lnTo>
                    <a:lnTo>
                      <a:pt x="14" y="1235"/>
                    </a:lnTo>
                    <a:lnTo>
                      <a:pt x="18" y="1271"/>
                    </a:lnTo>
                    <a:lnTo>
                      <a:pt x="24" y="1307"/>
                    </a:lnTo>
                    <a:lnTo>
                      <a:pt x="29" y="1343"/>
                    </a:lnTo>
                    <a:lnTo>
                      <a:pt x="35" y="1379"/>
                    </a:lnTo>
                    <a:lnTo>
                      <a:pt x="42" y="1415"/>
                    </a:lnTo>
                    <a:lnTo>
                      <a:pt x="49" y="1450"/>
                    </a:lnTo>
                    <a:lnTo>
                      <a:pt x="57" y="1486"/>
                    </a:lnTo>
                    <a:lnTo>
                      <a:pt x="65" y="1521"/>
                    </a:lnTo>
                    <a:lnTo>
                      <a:pt x="75" y="1556"/>
                    </a:lnTo>
                    <a:lnTo>
                      <a:pt x="84" y="1591"/>
                    </a:lnTo>
                    <a:lnTo>
                      <a:pt x="94" y="1627"/>
                    </a:lnTo>
                    <a:lnTo>
                      <a:pt x="106" y="1661"/>
                    </a:lnTo>
                    <a:lnTo>
                      <a:pt x="116" y="1696"/>
                    </a:lnTo>
                    <a:lnTo>
                      <a:pt x="129" y="1730"/>
                    </a:lnTo>
                    <a:lnTo>
                      <a:pt x="142" y="1764"/>
                    </a:lnTo>
                    <a:lnTo>
                      <a:pt x="155" y="1798"/>
                    </a:lnTo>
                    <a:lnTo>
                      <a:pt x="169" y="1832"/>
                    </a:lnTo>
                    <a:lnTo>
                      <a:pt x="182" y="1865"/>
                    </a:lnTo>
                    <a:lnTo>
                      <a:pt x="197" y="1898"/>
                    </a:lnTo>
                    <a:lnTo>
                      <a:pt x="213" y="1931"/>
                    </a:lnTo>
                    <a:lnTo>
                      <a:pt x="229" y="1964"/>
                    </a:lnTo>
                    <a:lnTo>
                      <a:pt x="245" y="1996"/>
                    </a:lnTo>
                    <a:lnTo>
                      <a:pt x="262" y="2029"/>
                    </a:lnTo>
                    <a:lnTo>
                      <a:pt x="280" y="2061"/>
                    </a:lnTo>
                    <a:lnTo>
                      <a:pt x="298" y="2092"/>
                    </a:lnTo>
                    <a:lnTo>
                      <a:pt x="317" y="2124"/>
                    </a:lnTo>
                    <a:lnTo>
                      <a:pt x="336" y="2155"/>
                    </a:lnTo>
                    <a:lnTo>
                      <a:pt x="356" y="2185"/>
                    </a:lnTo>
                    <a:lnTo>
                      <a:pt x="376" y="2215"/>
                    </a:lnTo>
                    <a:lnTo>
                      <a:pt x="396" y="2245"/>
                    </a:lnTo>
                    <a:lnTo>
                      <a:pt x="418" y="2275"/>
                    </a:lnTo>
                    <a:lnTo>
                      <a:pt x="439" y="2304"/>
                    </a:lnTo>
                    <a:lnTo>
                      <a:pt x="461" y="2333"/>
                    </a:lnTo>
                    <a:lnTo>
                      <a:pt x="484" y="2361"/>
                    </a:lnTo>
                    <a:lnTo>
                      <a:pt x="507" y="2389"/>
                    </a:lnTo>
                    <a:lnTo>
                      <a:pt x="531" y="2417"/>
                    </a:lnTo>
                    <a:lnTo>
                      <a:pt x="555" y="2444"/>
                    </a:lnTo>
                    <a:lnTo>
                      <a:pt x="580" y="2471"/>
                    </a:lnTo>
                    <a:lnTo>
                      <a:pt x="604" y="2498"/>
                    </a:lnTo>
                    <a:lnTo>
                      <a:pt x="630" y="2524"/>
                    </a:lnTo>
                    <a:lnTo>
                      <a:pt x="655" y="2550"/>
                    </a:lnTo>
                    <a:lnTo>
                      <a:pt x="682" y="2574"/>
                    </a:lnTo>
                    <a:lnTo>
                      <a:pt x="708" y="2600"/>
                    </a:lnTo>
                    <a:lnTo>
                      <a:pt x="735" y="2623"/>
                    </a:lnTo>
                    <a:lnTo>
                      <a:pt x="763" y="26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7" name="Line 26"/>
              <p:cNvSpPr>
                <a:spLocks noChangeShapeType="1"/>
              </p:cNvSpPr>
              <p:nvPr/>
            </p:nvSpPr>
            <p:spPr bwMode="auto">
              <a:xfrm>
                <a:off x="249" y="3177"/>
                <a:ext cx="3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8" name="Line 27"/>
              <p:cNvSpPr>
                <a:spLocks noChangeShapeType="1"/>
              </p:cNvSpPr>
              <p:nvPr/>
            </p:nvSpPr>
            <p:spPr bwMode="auto">
              <a:xfrm>
                <a:off x="636" y="317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09" name="Line 28"/>
              <p:cNvSpPr>
                <a:spLocks noChangeShapeType="1"/>
              </p:cNvSpPr>
              <p:nvPr/>
            </p:nvSpPr>
            <p:spPr bwMode="auto">
              <a:xfrm>
                <a:off x="706" y="3177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0" name="Line 29"/>
              <p:cNvSpPr>
                <a:spLocks noChangeShapeType="1"/>
              </p:cNvSpPr>
              <p:nvPr/>
            </p:nvSpPr>
            <p:spPr bwMode="auto">
              <a:xfrm>
                <a:off x="1066" y="317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1" name="Line 30"/>
              <p:cNvSpPr>
                <a:spLocks noChangeShapeType="1"/>
              </p:cNvSpPr>
              <p:nvPr/>
            </p:nvSpPr>
            <p:spPr bwMode="auto">
              <a:xfrm>
                <a:off x="1139" y="3177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2" name="Line 31"/>
              <p:cNvSpPr>
                <a:spLocks noChangeShapeType="1"/>
              </p:cNvSpPr>
              <p:nvPr/>
            </p:nvSpPr>
            <p:spPr bwMode="auto">
              <a:xfrm>
                <a:off x="1499" y="317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3" name="Line 32"/>
              <p:cNvSpPr>
                <a:spLocks noChangeShapeType="1"/>
              </p:cNvSpPr>
              <p:nvPr/>
            </p:nvSpPr>
            <p:spPr bwMode="auto">
              <a:xfrm>
                <a:off x="1572" y="3177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4" name="Line 33"/>
              <p:cNvSpPr>
                <a:spLocks noChangeShapeType="1"/>
              </p:cNvSpPr>
              <p:nvPr/>
            </p:nvSpPr>
            <p:spPr bwMode="auto">
              <a:xfrm>
                <a:off x="1933" y="3177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5" name="Line 34"/>
              <p:cNvSpPr>
                <a:spLocks noChangeShapeType="1"/>
              </p:cNvSpPr>
              <p:nvPr/>
            </p:nvSpPr>
            <p:spPr bwMode="auto">
              <a:xfrm>
                <a:off x="2006" y="3177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6" name="Line 35"/>
              <p:cNvSpPr>
                <a:spLocks noChangeShapeType="1"/>
              </p:cNvSpPr>
              <p:nvPr/>
            </p:nvSpPr>
            <p:spPr bwMode="auto">
              <a:xfrm>
                <a:off x="1278" y="2180"/>
                <a:ext cx="0" cy="3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7" name="Line 36"/>
              <p:cNvSpPr>
                <a:spLocks noChangeShapeType="1"/>
              </p:cNvSpPr>
              <p:nvPr/>
            </p:nvSpPr>
            <p:spPr bwMode="auto">
              <a:xfrm>
                <a:off x="1278" y="2526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8" name="Line 37"/>
              <p:cNvSpPr>
                <a:spLocks noChangeShapeType="1"/>
              </p:cNvSpPr>
              <p:nvPr/>
            </p:nvSpPr>
            <p:spPr bwMode="auto">
              <a:xfrm>
                <a:off x="1278" y="2599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19" name="Line 38"/>
              <p:cNvSpPr>
                <a:spLocks noChangeShapeType="1"/>
              </p:cNvSpPr>
              <p:nvPr/>
            </p:nvSpPr>
            <p:spPr bwMode="auto">
              <a:xfrm>
                <a:off x="1278" y="2959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0" name="Line 39"/>
              <p:cNvSpPr>
                <a:spLocks noChangeShapeType="1"/>
              </p:cNvSpPr>
              <p:nvPr/>
            </p:nvSpPr>
            <p:spPr bwMode="auto">
              <a:xfrm>
                <a:off x="1278" y="3032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1" name="Line 40"/>
              <p:cNvSpPr>
                <a:spLocks noChangeShapeType="1"/>
              </p:cNvSpPr>
              <p:nvPr/>
            </p:nvSpPr>
            <p:spPr bwMode="auto">
              <a:xfrm>
                <a:off x="1278" y="339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2" name="Line 41"/>
              <p:cNvSpPr>
                <a:spLocks noChangeShapeType="1"/>
              </p:cNvSpPr>
              <p:nvPr/>
            </p:nvSpPr>
            <p:spPr bwMode="auto">
              <a:xfrm>
                <a:off x="1278" y="3465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3" name="Line 42"/>
              <p:cNvSpPr>
                <a:spLocks noChangeShapeType="1"/>
              </p:cNvSpPr>
              <p:nvPr/>
            </p:nvSpPr>
            <p:spPr bwMode="auto">
              <a:xfrm>
                <a:off x="1278" y="3826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4" name="Line 43"/>
              <p:cNvSpPr>
                <a:spLocks noChangeShapeType="1"/>
              </p:cNvSpPr>
              <p:nvPr/>
            </p:nvSpPr>
            <p:spPr bwMode="auto">
              <a:xfrm>
                <a:off x="1278" y="3896"/>
                <a:ext cx="0" cy="3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5" name="Freeform 44"/>
              <p:cNvSpPr>
                <a:spLocks/>
              </p:cNvSpPr>
              <p:nvPr/>
            </p:nvSpPr>
            <p:spPr bwMode="auto">
              <a:xfrm>
                <a:off x="377" y="2276"/>
                <a:ext cx="1803" cy="1806"/>
              </a:xfrm>
              <a:custGeom>
                <a:avLst/>
                <a:gdLst>
                  <a:gd name="T0" fmla="*/ 129 w 4342"/>
                  <a:gd name="T1" fmla="*/ 59 h 4344"/>
                  <a:gd name="T2" fmla="*/ 128 w 4342"/>
                  <a:gd name="T3" fmla="*/ 52 h 4344"/>
                  <a:gd name="T4" fmla="*/ 126 w 4342"/>
                  <a:gd name="T5" fmla="*/ 44 h 4344"/>
                  <a:gd name="T6" fmla="*/ 123 w 4342"/>
                  <a:gd name="T7" fmla="*/ 37 h 4344"/>
                  <a:gd name="T8" fmla="*/ 120 w 4342"/>
                  <a:gd name="T9" fmla="*/ 31 h 4344"/>
                  <a:gd name="T10" fmla="*/ 115 w 4342"/>
                  <a:gd name="T11" fmla="*/ 25 h 4344"/>
                  <a:gd name="T12" fmla="*/ 110 w 4342"/>
                  <a:gd name="T13" fmla="*/ 19 h 4344"/>
                  <a:gd name="T14" fmla="*/ 105 w 4342"/>
                  <a:gd name="T15" fmla="*/ 14 h 4344"/>
                  <a:gd name="T16" fmla="*/ 98 w 4342"/>
                  <a:gd name="T17" fmla="*/ 10 h 4344"/>
                  <a:gd name="T18" fmla="*/ 92 w 4342"/>
                  <a:gd name="T19" fmla="*/ 6 h 4344"/>
                  <a:gd name="T20" fmla="*/ 85 w 4342"/>
                  <a:gd name="T21" fmla="*/ 3 h 4344"/>
                  <a:gd name="T22" fmla="*/ 78 w 4342"/>
                  <a:gd name="T23" fmla="*/ 1 h 4344"/>
                  <a:gd name="T24" fmla="*/ 70 w 4342"/>
                  <a:gd name="T25" fmla="*/ 0 h 4344"/>
                  <a:gd name="T26" fmla="*/ 63 w 4342"/>
                  <a:gd name="T27" fmla="*/ 0 h 4344"/>
                  <a:gd name="T28" fmla="*/ 55 w 4342"/>
                  <a:gd name="T29" fmla="*/ 1 h 4344"/>
                  <a:gd name="T30" fmla="*/ 48 w 4342"/>
                  <a:gd name="T31" fmla="*/ 2 h 4344"/>
                  <a:gd name="T32" fmla="*/ 41 w 4342"/>
                  <a:gd name="T33" fmla="*/ 5 h 4344"/>
                  <a:gd name="T34" fmla="*/ 34 w 4342"/>
                  <a:gd name="T35" fmla="*/ 8 h 4344"/>
                  <a:gd name="T36" fmla="*/ 27 w 4342"/>
                  <a:gd name="T37" fmla="*/ 12 h 4344"/>
                  <a:gd name="T38" fmla="*/ 22 w 4342"/>
                  <a:gd name="T39" fmla="*/ 16 h 4344"/>
                  <a:gd name="T40" fmla="*/ 16 w 4342"/>
                  <a:gd name="T41" fmla="*/ 22 h 4344"/>
                  <a:gd name="T42" fmla="*/ 12 w 4342"/>
                  <a:gd name="T43" fmla="*/ 28 h 4344"/>
                  <a:gd name="T44" fmla="*/ 8 w 4342"/>
                  <a:gd name="T45" fmla="*/ 34 h 4344"/>
                  <a:gd name="T46" fmla="*/ 5 w 4342"/>
                  <a:gd name="T47" fmla="*/ 41 h 4344"/>
                  <a:gd name="T48" fmla="*/ 2 w 4342"/>
                  <a:gd name="T49" fmla="*/ 48 h 4344"/>
                  <a:gd name="T50" fmla="*/ 1 w 4342"/>
                  <a:gd name="T51" fmla="*/ 55 h 4344"/>
                  <a:gd name="T52" fmla="*/ 0 w 4342"/>
                  <a:gd name="T53" fmla="*/ 63 h 4344"/>
                  <a:gd name="T54" fmla="*/ 0 w 4342"/>
                  <a:gd name="T55" fmla="*/ 71 h 4344"/>
                  <a:gd name="T56" fmla="*/ 1 w 4342"/>
                  <a:gd name="T57" fmla="*/ 78 h 4344"/>
                  <a:gd name="T58" fmla="*/ 3 w 4342"/>
                  <a:gd name="T59" fmla="*/ 85 h 4344"/>
                  <a:gd name="T60" fmla="*/ 6 w 4342"/>
                  <a:gd name="T61" fmla="*/ 92 h 4344"/>
                  <a:gd name="T62" fmla="*/ 10 w 4342"/>
                  <a:gd name="T63" fmla="*/ 99 h 4344"/>
                  <a:gd name="T64" fmla="*/ 14 w 4342"/>
                  <a:gd name="T65" fmla="*/ 105 h 4344"/>
                  <a:gd name="T66" fmla="*/ 19 w 4342"/>
                  <a:gd name="T67" fmla="*/ 111 h 4344"/>
                  <a:gd name="T68" fmla="*/ 24 w 4342"/>
                  <a:gd name="T69" fmla="*/ 116 h 4344"/>
                  <a:gd name="T70" fmla="*/ 31 w 4342"/>
                  <a:gd name="T71" fmla="*/ 120 h 4344"/>
                  <a:gd name="T72" fmla="*/ 37 w 4342"/>
                  <a:gd name="T73" fmla="*/ 124 h 4344"/>
                  <a:gd name="T74" fmla="*/ 44 w 4342"/>
                  <a:gd name="T75" fmla="*/ 126 h 4344"/>
                  <a:gd name="T76" fmla="*/ 51 w 4342"/>
                  <a:gd name="T77" fmla="*/ 128 h 4344"/>
                  <a:gd name="T78" fmla="*/ 59 w 4342"/>
                  <a:gd name="T79" fmla="*/ 130 h 4344"/>
                  <a:gd name="T80" fmla="*/ 66 w 4342"/>
                  <a:gd name="T81" fmla="*/ 130 h 4344"/>
                  <a:gd name="T82" fmla="*/ 74 w 4342"/>
                  <a:gd name="T83" fmla="*/ 129 h 4344"/>
                  <a:gd name="T84" fmla="*/ 81 w 4342"/>
                  <a:gd name="T85" fmla="*/ 128 h 4344"/>
                  <a:gd name="T86" fmla="*/ 88 w 4342"/>
                  <a:gd name="T87" fmla="*/ 125 h 4344"/>
                  <a:gd name="T88" fmla="*/ 95 w 4342"/>
                  <a:gd name="T89" fmla="*/ 122 h 4344"/>
                  <a:gd name="T90" fmla="*/ 102 w 4342"/>
                  <a:gd name="T91" fmla="*/ 118 h 4344"/>
                  <a:gd name="T92" fmla="*/ 108 w 4342"/>
                  <a:gd name="T93" fmla="*/ 113 h 4344"/>
                  <a:gd name="T94" fmla="*/ 113 w 4342"/>
                  <a:gd name="T95" fmla="*/ 108 h 4344"/>
                  <a:gd name="T96" fmla="*/ 118 w 4342"/>
                  <a:gd name="T97" fmla="*/ 102 h 4344"/>
                  <a:gd name="T98" fmla="*/ 121 w 4342"/>
                  <a:gd name="T99" fmla="*/ 96 h 4344"/>
                  <a:gd name="T100" fmla="*/ 125 w 4342"/>
                  <a:gd name="T101" fmla="*/ 89 h 4344"/>
                  <a:gd name="T102" fmla="*/ 127 w 4342"/>
                  <a:gd name="T103" fmla="*/ 82 h 4344"/>
                  <a:gd name="T104" fmla="*/ 128 w 4342"/>
                  <a:gd name="T105" fmla="*/ 74 h 4344"/>
                  <a:gd name="T106" fmla="*/ 129 w 4342"/>
                  <a:gd name="T107" fmla="*/ 67 h 43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342" h="4344">
                    <a:moveTo>
                      <a:pt x="4342" y="2172"/>
                    </a:moveTo>
                    <a:lnTo>
                      <a:pt x="4342" y="2109"/>
                    </a:lnTo>
                    <a:lnTo>
                      <a:pt x="4338" y="2046"/>
                    </a:lnTo>
                    <a:lnTo>
                      <a:pt x="4334" y="1983"/>
                    </a:lnTo>
                    <a:lnTo>
                      <a:pt x="4328" y="1920"/>
                    </a:lnTo>
                    <a:lnTo>
                      <a:pt x="4319" y="1857"/>
                    </a:lnTo>
                    <a:lnTo>
                      <a:pt x="4309" y="1795"/>
                    </a:lnTo>
                    <a:lnTo>
                      <a:pt x="4297" y="1733"/>
                    </a:lnTo>
                    <a:lnTo>
                      <a:pt x="4283" y="1671"/>
                    </a:lnTo>
                    <a:lnTo>
                      <a:pt x="4268" y="1610"/>
                    </a:lnTo>
                    <a:lnTo>
                      <a:pt x="4251" y="1549"/>
                    </a:lnTo>
                    <a:lnTo>
                      <a:pt x="4232" y="1489"/>
                    </a:lnTo>
                    <a:lnTo>
                      <a:pt x="4211" y="1429"/>
                    </a:lnTo>
                    <a:lnTo>
                      <a:pt x="4188" y="1371"/>
                    </a:lnTo>
                    <a:lnTo>
                      <a:pt x="4165" y="1312"/>
                    </a:lnTo>
                    <a:lnTo>
                      <a:pt x="4138" y="1254"/>
                    </a:lnTo>
                    <a:lnTo>
                      <a:pt x="4112" y="1197"/>
                    </a:lnTo>
                    <a:lnTo>
                      <a:pt x="4082" y="1142"/>
                    </a:lnTo>
                    <a:lnTo>
                      <a:pt x="4051" y="1086"/>
                    </a:lnTo>
                    <a:lnTo>
                      <a:pt x="4019" y="1032"/>
                    </a:lnTo>
                    <a:lnTo>
                      <a:pt x="3985" y="979"/>
                    </a:lnTo>
                    <a:lnTo>
                      <a:pt x="3950" y="927"/>
                    </a:lnTo>
                    <a:lnTo>
                      <a:pt x="3912" y="875"/>
                    </a:lnTo>
                    <a:lnTo>
                      <a:pt x="3874" y="825"/>
                    </a:lnTo>
                    <a:lnTo>
                      <a:pt x="3835" y="776"/>
                    </a:lnTo>
                    <a:lnTo>
                      <a:pt x="3793" y="728"/>
                    </a:lnTo>
                    <a:lnTo>
                      <a:pt x="3751" y="682"/>
                    </a:lnTo>
                    <a:lnTo>
                      <a:pt x="3706" y="636"/>
                    </a:lnTo>
                    <a:lnTo>
                      <a:pt x="3661" y="592"/>
                    </a:lnTo>
                    <a:lnTo>
                      <a:pt x="3614" y="550"/>
                    </a:lnTo>
                    <a:lnTo>
                      <a:pt x="3566" y="508"/>
                    </a:lnTo>
                    <a:lnTo>
                      <a:pt x="3517" y="469"/>
                    </a:lnTo>
                    <a:lnTo>
                      <a:pt x="3467" y="429"/>
                    </a:lnTo>
                    <a:lnTo>
                      <a:pt x="3416" y="393"/>
                    </a:lnTo>
                    <a:lnTo>
                      <a:pt x="3364" y="357"/>
                    </a:lnTo>
                    <a:lnTo>
                      <a:pt x="3311" y="324"/>
                    </a:lnTo>
                    <a:lnTo>
                      <a:pt x="3256" y="291"/>
                    </a:lnTo>
                    <a:lnTo>
                      <a:pt x="3201" y="260"/>
                    </a:lnTo>
                    <a:lnTo>
                      <a:pt x="3146" y="231"/>
                    </a:lnTo>
                    <a:lnTo>
                      <a:pt x="3088" y="204"/>
                    </a:lnTo>
                    <a:lnTo>
                      <a:pt x="3031" y="178"/>
                    </a:lnTo>
                    <a:lnTo>
                      <a:pt x="2973" y="154"/>
                    </a:lnTo>
                    <a:lnTo>
                      <a:pt x="2914" y="131"/>
                    </a:lnTo>
                    <a:lnTo>
                      <a:pt x="2854" y="110"/>
                    </a:lnTo>
                    <a:lnTo>
                      <a:pt x="2794" y="91"/>
                    </a:lnTo>
                    <a:lnTo>
                      <a:pt x="2734" y="74"/>
                    </a:lnTo>
                    <a:lnTo>
                      <a:pt x="2672" y="59"/>
                    </a:lnTo>
                    <a:lnTo>
                      <a:pt x="2610" y="45"/>
                    </a:lnTo>
                    <a:lnTo>
                      <a:pt x="2548" y="33"/>
                    </a:lnTo>
                    <a:lnTo>
                      <a:pt x="2486" y="23"/>
                    </a:lnTo>
                    <a:lnTo>
                      <a:pt x="2424" y="15"/>
                    </a:lnTo>
                    <a:lnTo>
                      <a:pt x="2361" y="9"/>
                    </a:lnTo>
                    <a:lnTo>
                      <a:pt x="2297" y="3"/>
                    </a:lnTo>
                    <a:lnTo>
                      <a:pt x="2234" y="1"/>
                    </a:lnTo>
                    <a:lnTo>
                      <a:pt x="2171" y="0"/>
                    </a:lnTo>
                    <a:lnTo>
                      <a:pt x="2109" y="1"/>
                    </a:lnTo>
                    <a:lnTo>
                      <a:pt x="2045" y="3"/>
                    </a:lnTo>
                    <a:lnTo>
                      <a:pt x="1982" y="9"/>
                    </a:lnTo>
                    <a:lnTo>
                      <a:pt x="1919" y="15"/>
                    </a:lnTo>
                    <a:lnTo>
                      <a:pt x="1856" y="23"/>
                    </a:lnTo>
                    <a:lnTo>
                      <a:pt x="1795" y="33"/>
                    </a:lnTo>
                    <a:lnTo>
                      <a:pt x="1733" y="45"/>
                    </a:lnTo>
                    <a:lnTo>
                      <a:pt x="1671" y="59"/>
                    </a:lnTo>
                    <a:lnTo>
                      <a:pt x="1609" y="74"/>
                    </a:lnTo>
                    <a:lnTo>
                      <a:pt x="1549" y="91"/>
                    </a:lnTo>
                    <a:lnTo>
                      <a:pt x="1489" y="110"/>
                    </a:lnTo>
                    <a:lnTo>
                      <a:pt x="1429" y="131"/>
                    </a:lnTo>
                    <a:lnTo>
                      <a:pt x="1370" y="154"/>
                    </a:lnTo>
                    <a:lnTo>
                      <a:pt x="1312" y="178"/>
                    </a:lnTo>
                    <a:lnTo>
                      <a:pt x="1254" y="204"/>
                    </a:lnTo>
                    <a:lnTo>
                      <a:pt x="1197" y="231"/>
                    </a:lnTo>
                    <a:lnTo>
                      <a:pt x="1141" y="260"/>
                    </a:lnTo>
                    <a:lnTo>
                      <a:pt x="1086" y="291"/>
                    </a:lnTo>
                    <a:lnTo>
                      <a:pt x="1032" y="324"/>
                    </a:lnTo>
                    <a:lnTo>
                      <a:pt x="979" y="357"/>
                    </a:lnTo>
                    <a:lnTo>
                      <a:pt x="927" y="393"/>
                    </a:lnTo>
                    <a:lnTo>
                      <a:pt x="876" y="429"/>
                    </a:lnTo>
                    <a:lnTo>
                      <a:pt x="826" y="469"/>
                    </a:lnTo>
                    <a:lnTo>
                      <a:pt x="777" y="508"/>
                    </a:lnTo>
                    <a:lnTo>
                      <a:pt x="729" y="550"/>
                    </a:lnTo>
                    <a:lnTo>
                      <a:pt x="682" y="592"/>
                    </a:lnTo>
                    <a:lnTo>
                      <a:pt x="636" y="636"/>
                    </a:lnTo>
                    <a:lnTo>
                      <a:pt x="592" y="682"/>
                    </a:lnTo>
                    <a:lnTo>
                      <a:pt x="550" y="728"/>
                    </a:lnTo>
                    <a:lnTo>
                      <a:pt x="508" y="776"/>
                    </a:lnTo>
                    <a:lnTo>
                      <a:pt x="469" y="825"/>
                    </a:lnTo>
                    <a:lnTo>
                      <a:pt x="430" y="875"/>
                    </a:lnTo>
                    <a:lnTo>
                      <a:pt x="393" y="927"/>
                    </a:lnTo>
                    <a:lnTo>
                      <a:pt x="358" y="979"/>
                    </a:lnTo>
                    <a:lnTo>
                      <a:pt x="324" y="1032"/>
                    </a:lnTo>
                    <a:lnTo>
                      <a:pt x="292" y="1086"/>
                    </a:lnTo>
                    <a:lnTo>
                      <a:pt x="261" y="1142"/>
                    </a:lnTo>
                    <a:lnTo>
                      <a:pt x="231" y="1197"/>
                    </a:lnTo>
                    <a:lnTo>
                      <a:pt x="204" y="1254"/>
                    </a:lnTo>
                    <a:lnTo>
                      <a:pt x="178" y="1312"/>
                    </a:lnTo>
                    <a:lnTo>
                      <a:pt x="154" y="1371"/>
                    </a:lnTo>
                    <a:lnTo>
                      <a:pt x="131" y="1429"/>
                    </a:lnTo>
                    <a:lnTo>
                      <a:pt x="111" y="1489"/>
                    </a:lnTo>
                    <a:lnTo>
                      <a:pt x="92" y="1549"/>
                    </a:lnTo>
                    <a:lnTo>
                      <a:pt x="75" y="1610"/>
                    </a:lnTo>
                    <a:lnTo>
                      <a:pt x="59" y="1671"/>
                    </a:lnTo>
                    <a:lnTo>
                      <a:pt x="46" y="1733"/>
                    </a:lnTo>
                    <a:lnTo>
                      <a:pt x="33" y="1795"/>
                    </a:lnTo>
                    <a:lnTo>
                      <a:pt x="24" y="1857"/>
                    </a:lnTo>
                    <a:lnTo>
                      <a:pt x="15" y="1920"/>
                    </a:lnTo>
                    <a:lnTo>
                      <a:pt x="9" y="1983"/>
                    </a:lnTo>
                    <a:lnTo>
                      <a:pt x="5" y="2046"/>
                    </a:lnTo>
                    <a:lnTo>
                      <a:pt x="1" y="2109"/>
                    </a:lnTo>
                    <a:lnTo>
                      <a:pt x="0" y="2172"/>
                    </a:lnTo>
                    <a:lnTo>
                      <a:pt x="1" y="2235"/>
                    </a:lnTo>
                    <a:lnTo>
                      <a:pt x="5" y="2298"/>
                    </a:lnTo>
                    <a:lnTo>
                      <a:pt x="9" y="2362"/>
                    </a:lnTo>
                    <a:lnTo>
                      <a:pt x="15" y="2425"/>
                    </a:lnTo>
                    <a:lnTo>
                      <a:pt x="24" y="2487"/>
                    </a:lnTo>
                    <a:lnTo>
                      <a:pt x="33" y="2549"/>
                    </a:lnTo>
                    <a:lnTo>
                      <a:pt x="46" y="2611"/>
                    </a:lnTo>
                    <a:lnTo>
                      <a:pt x="59" y="2673"/>
                    </a:lnTo>
                    <a:lnTo>
                      <a:pt x="75" y="2734"/>
                    </a:lnTo>
                    <a:lnTo>
                      <a:pt x="92" y="2795"/>
                    </a:lnTo>
                    <a:lnTo>
                      <a:pt x="111" y="2856"/>
                    </a:lnTo>
                    <a:lnTo>
                      <a:pt x="131" y="2915"/>
                    </a:lnTo>
                    <a:lnTo>
                      <a:pt x="154" y="2974"/>
                    </a:lnTo>
                    <a:lnTo>
                      <a:pt x="178" y="3032"/>
                    </a:lnTo>
                    <a:lnTo>
                      <a:pt x="204" y="3090"/>
                    </a:lnTo>
                    <a:lnTo>
                      <a:pt x="231" y="3146"/>
                    </a:lnTo>
                    <a:lnTo>
                      <a:pt x="261" y="3203"/>
                    </a:lnTo>
                    <a:lnTo>
                      <a:pt x="292" y="3258"/>
                    </a:lnTo>
                    <a:lnTo>
                      <a:pt x="324" y="3313"/>
                    </a:lnTo>
                    <a:lnTo>
                      <a:pt x="358" y="3366"/>
                    </a:lnTo>
                    <a:lnTo>
                      <a:pt x="393" y="3418"/>
                    </a:lnTo>
                    <a:lnTo>
                      <a:pt x="430" y="3469"/>
                    </a:lnTo>
                    <a:lnTo>
                      <a:pt x="469" y="3519"/>
                    </a:lnTo>
                    <a:lnTo>
                      <a:pt x="508" y="3568"/>
                    </a:lnTo>
                    <a:lnTo>
                      <a:pt x="550" y="3616"/>
                    </a:lnTo>
                    <a:lnTo>
                      <a:pt x="592" y="3663"/>
                    </a:lnTo>
                    <a:lnTo>
                      <a:pt x="636" y="3708"/>
                    </a:lnTo>
                    <a:lnTo>
                      <a:pt x="682" y="3752"/>
                    </a:lnTo>
                    <a:lnTo>
                      <a:pt x="729" y="3795"/>
                    </a:lnTo>
                    <a:lnTo>
                      <a:pt x="777" y="3836"/>
                    </a:lnTo>
                    <a:lnTo>
                      <a:pt x="826" y="3876"/>
                    </a:lnTo>
                    <a:lnTo>
                      <a:pt x="876" y="3914"/>
                    </a:lnTo>
                    <a:lnTo>
                      <a:pt x="927" y="3951"/>
                    </a:lnTo>
                    <a:lnTo>
                      <a:pt x="979" y="3986"/>
                    </a:lnTo>
                    <a:lnTo>
                      <a:pt x="1032" y="4021"/>
                    </a:lnTo>
                    <a:lnTo>
                      <a:pt x="1086" y="4054"/>
                    </a:lnTo>
                    <a:lnTo>
                      <a:pt x="1141" y="4084"/>
                    </a:lnTo>
                    <a:lnTo>
                      <a:pt x="1197" y="4113"/>
                    </a:lnTo>
                    <a:lnTo>
                      <a:pt x="1254" y="4141"/>
                    </a:lnTo>
                    <a:lnTo>
                      <a:pt x="1312" y="4166"/>
                    </a:lnTo>
                    <a:lnTo>
                      <a:pt x="1370" y="4191"/>
                    </a:lnTo>
                    <a:lnTo>
                      <a:pt x="1429" y="4213"/>
                    </a:lnTo>
                    <a:lnTo>
                      <a:pt x="1489" y="4233"/>
                    </a:lnTo>
                    <a:lnTo>
                      <a:pt x="1549" y="4253"/>
                    </a:lnTo>
                    <a:lnTo>
                      <a:pt x="1609" y="4270"/>
                    </a:lnTo>
                    <a:lnTo>
                      <a:pt x="1671" y="4286"/>
                    </a:lnTo>
                    <a:lnTo>
                      <a:pt x="1733" y="4299"/>
                    </a:lnTo>
                    <a:lnTo>
                      <a:pt x="1795" y="4311"/>
                    </a:lnTo>
                    <a:lnTo>
                      <a:pt x="1856" y="4321"/>
                    </a:lnTo>
                    <a:lnTo>
                      <a:pt x="1919" y="4329"/>
                    </a:lnTo>
                    <a:lnTo>
                      <a:pt x="1982" y="4336"/>
                    </a:lnTo>
                    <a:lnTo>
                      <a:pt x="2045" y="4341"/>
                    </a:lnTo>
                    <a:lnTo>
                      <a:pt x="2109" y="4343"/>
                    </a:lnTo>
                    <a:lnTo>
                      <a:pt x="2171" y="4344"/>
                    </a:lnTo>
                    <a:lnTo>
                      <a:pt x="2234" y="4343"/>
                    </a:lnTo>
                    <a:lnTo>
                      <a:pt x="2297" y="4341"/>
                    </a:lnTo>
                    <a:lnTo>
                      <a:pt x="2361" y="4336"/>
                    </a:lnTo>
                    <a:lnTo>
                      <a:pt x="2424" y="4329"/>
                    </a:lnTo>
                    <a:lnTo>
                      <a:pt x="2486" y="4321"/>
                    </a:lnTo>
                    <a:lnTo>
                      <a:pt x="2548" y="4311"/>
                    </a:lnTo>
                    <a:lnTo>
                      <a:pt x="2610" y="4299"/>
                    </a:lnTo>
                    <a:lnTo>
                      <a:pt x="2672" y="4286"/>
                    </a:lnTo>
                    <a:lnTo>
                      <a:pt x="2734" y="4270"/>
                    </a:lnTo>
                    <a:lnTo>
                      <a:pt x="2794" y="4253"/>
                    </a:lnTo>
                    <a:lnTo>
                      <a:pt x="2854" y="4233"/>
                    </a:lnTo>
                    <a:lnTo>
                      <a:pt x="2914" y="4213"/>
                    </a:lnTo>
                    <a:lnTo>
                      <a:pt x="2973" y="4191"/>
                    </a:lnTo>
                    <a:lnTo>
                      <a:pt x="3031" y="4166"/>
                    </a:lnTo>
                    <a:lnTo>
                      <a:pt x="3088" y="4141"/>
                    </a:lnTo>
                    <a:lnTo>
                      <a:pt x="3146" y="4113"/>
                    </a:lnTo>
                    <a:lnTo>
                      <a:pt x="3201" y="4084"/>
                    </a:lnTo>
                    <a:lnTo>
                      <a:pt x="3256" y="4054"/>
                    </a:lnTo>
                    <a:lnTo>
                      <a:pt x="3311" y="4021"/>
                    </a:lnTo>
                    <a:lnTo>
                      <a:pt x="3364" y="3986"/>
                    </a:lnTo>
                    <a:lnTo>
                      <a:pt x="3416" y="3951"/>
                    </a:lnTo>
                    <a:lnTo>
                      <a:pt x="3467" y="3914"/>
                    </a:lnTo>
                    <a:lnTo>
                      <a:pt x="3517" y="3876"/>
                    </a:lnTo>
                    <a:lnTo>
                      <a:pt x="3566" y="3836"/>
                    </a:lnTo>
                    <a:lnTo>
                      <a:pt x="3614" y="3795"/>
                    </a:lnTo>
                    <a:lnTo>
                      <a:pt x="3661" y="3752"/>
                    </a:lnTo>
                    <a:lnTo>
                      <a:pt x="3706" y="3708"/>
                    </a:lnTo>
                    <a:lnTo>
                      <a:pt x="3751" y="3663"/>
                    </a:lnTo>
                    <a:lnTo>
                      <a:pt x="3793" y="3616"/>
                    </a:lnTo>
                    <a:lnTo>
                      <a:pt x="3835" y="3568"/>
                    </a:lnTo>
                    <a:lnTo>
                      <a:pt x="3874" y="3519"/>
                    </a:lnTo>
                    <a:lnTo>
                      <a:pt x="3912" y="3469"/>
                    </a:lnTo>
                    <a:lnTo>
                      <a:pt x="3950" y="3418"/>
                    </a:lnTo>
                    <a:lnTo>
                      <a:pt x="3985" y="3366"/>
                    </a:lnTo>
                    <a:lnTo>
                      <a:pt x="4019" y="3313"/>
                    </a:lnTo>
                    <a:lnTo>
                      <a:pt x="4051" y="3258"/>
                    </a:lnTo>
                    <a:lnTo>
                      <a:pt x="4082" y="3203"/>
                    </a:lnTo>
                    <a:lnTo>
                      <a:pt x="4112" y="3146"/>
                    </a:lnTo>
                    <a:lnTo>
                      <a:pt x="4138" y="3090"/>
                    </a:lnTo>
                    <a:lnTo>
                      <a:pt x="4165" y="3032"/>
                    </a:lnTo>
                    <a:lnTo>
                      <a:pt x="4188" y="2974"/>
                    </a:lnTo>
                    <a:lnTo>
                      <a:pt x="4211" y="2915"/>
                    </a:lnTo>
                    <a:lnTo>
                      <a:pt x="4232" y="2856"/>
                    </a:lnTo>
                    <a:lnTo>
                      <a:pt x="4251" y="2795"/>
                    </a:lnTo>
                    <a:lnTo>
                      <a:pt x="4268" y="2734"/>
                    </a:lnTo>
                    <a:lnTo>
                      <a:pt x="4283" y="2673"/>
                    </a:lnTo>
                    <a:lnTo>
                      <a:pt x="4297" y="2611"/>
                    </a:lnTo>
                    <a:lnTo>
                      <a:pt x="4309" y="2549"/>
                    </a:lnTo>
                    <a:lnTo>
                      <a:pt x="4319" y="2487"/>
                    </a:lnTo>
                    <a:lnTo>
                      <a:pt x="4328" y="2425"/>
                    </a:lnTo>
                    <a:lnTo>
                      <a:pt x="4334" y="2362"/>
                    </a:lnTo>
                    <a:lnTo>
                      <a:pt x="4338" y="2298"/>
                    </a:lnTo>
                    <a:lnTo>
                      <a:pt x="4342" y="2235"/>
                    </a:lnTo>
                    <a:lnTo>
                      <a:pt x="4342" y="217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6" name="Line 45"/>
              <p:cNvSpPr>
                <a:spLocks noChangeShapeType="1"/>
              </p:cNvSpPr>
              <p:nvPr/>
            </p:nvSpPr>
            <p:spPr bwMode="auto">
              <a:xfrm>
                <a:off x="2549" y="1156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7" name="Line 46"/>
              <p:cNvSpPr>
                <a:spLocks noChangeShapeType="1"/>
              </p:cNvSpPr>
              <p:nvPr/>
            </p:nvSpPr>
            <p:spPr bwMode="auto">
              <a:xfrm>
                <a:off x="2933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8" name="Line 47"/>
              <p:cNvSpPr>
                <a:spLocks noChangeShapeType="1"/>
              </p:cNvSpPr>
              <p:nvPr/>
            </p:nvSpPr>
            <p:spPr bwMode="auto">
              <a:xfrm>
                <a:off x="3006" y="1156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29" name="Line 48"/>
              <p:cNvSpPr>
                <a:spLocks noChangeShapeType="1"/>
              </p:cNvSpPr>
              <p:nvPr/>
            </p:nvSpPr>
            <p:spPr bwMode="auto">
              <a:xfrm>
                <a:off x="3367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0" name="Line 49"/>
              <p:cNvSpPr>
                <a:spLocks noChangeShapeType="1"/>
              </p:cNvSpPr>
              <p:nvPr/>
            </p:nvSpPr>
            <p:spPr bwMode="auto">
              <a:xfrm>
                <a:off x="3439" y="1156"/>
                <a:ext cx="3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1" name="Line 50"/>
              <p:cNvSpPr>
                <a:spLocks noChangeShapeType="1"/>
              </p:cNvSpPr>
              <p:nvPr/>
            </p:nvSpPr>
            <p:spPr bwMode="auto">
              <a:xfrm>
                <a:off x="3800" y="1156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2" name="Line 51"/>
              <p:cNvSpPr>
                <a:spLocks noChangeShapeType="1"/>
              </p:cNvSpPr>
              <p:nvPr/>
            </p:nvSpPr>
            <p:spPr bwMode="auto">
              <a:xfrm>
                <a:off x="3870" y="1156"/>
                <a:ext cx="3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3" name="Line 52"/>
              <p:cNvSpPr>
                <a:spLocks noChangeShapeType="1"/>
              </p:cNvSpPr>
              <p:nvPr/>
            </p:nvSpPr>
            <p:spPr bwMode="auto">
              <a:xfrm>
                <a:off x="4230" y="1156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4" name="Line 53"/>
              <p:cNvSpPr>
                <a:spLocks noChangeShapeType="1"/>
              </p:cNvSpPr>
              <p:nvPr/>
            </p:nvSpPr>
            <p:spPr bwMode="auto">
              <a:xfrm>
                <a:off x="4303" y="1156"/>
                <a:ext cx="3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5" name="Line 54"/>
              <p:cNvSpPr>
                <a:spLocks noChangeShapeType="1"/>
              </p:cNvSpPr>
              <p:nvPr/>
            </p:nvSpPr>
            <p:spPr bwMode="auto">
              <a:xfrm>
                <a:off x="3579" y="159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6" name="Line 55"/>
              <p:cNvSpPr>
                <a:spLocks noChangeShapeType="1"/>
              </p:cNvSpPr>
              <p:nvPr/>
            </p:nvSpPr>
            <p:spPr bwMode="auto">
              <a:xfrm>
                <a:off x="3579" y="502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7" name="Line 56"/>
              <p:cNvSpPr>
                <a:spLocks noChangeShapeType="1"/>
              </p:cNvSpPr>
              <p:nvPr/>
            </p:nvSpPr>
            <p:spPr bwMode="auto">
              <a:xfrm>
                <a:off x="3579" y="575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8" name="Line 57"/>
              <p:cNvSpPr>
                <a:spLocks noChangeShapeType="1"/>
              </p:cNvSpPr>
              <p:nvPr/>
            </p:nvSpPr>
            <p:spPr bwMode="auto">
              <a:xfrm>
                <a:off x="3579" y="935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39" name="Line 58"/>
              <p:cNvSpPr>
                <a:spLocks noChangeShapeType="1"/>
              </p:cNvSpPr>
              <p:nvPr/>
            </p:nvSpPr>
            <p:spPr bwMode="auto">
              <a:xfrm>
                <a:off x="3579" y="1008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0" name="Line 59"/>
              <p:cNvSpPr>
                <a:spLocks noChangeShapeType="1"/>
              </p:cNvSpPr>
              <p:nvPr/>
            </p:nvSpPr>
            <p:spPr bwMode="auto">
              <a:xfrm>
                <a:off x="3579" y="1369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1" name="Line 60"/>
              <p:cNvSpPr>
                <a:spLocks noChangeShapeType="1"/>
              </p:cNvSpPr>
              <p:nvPr/>
            </p:nvSpPr>
            <p:spPr bwMode="auto">
              <a:xfrm>
                <a:off x="3579" y="1441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2" name="Line 61"/>
              <p:cNvSpPr>
                <a:spLocks noChangeShapeType="1"/>
              </p:cNvSpPr>
              <p:nvPr/>
            </p:nvSpPr>
            <p:spPr bwMode="auto">
              <a:xfrm>
                <a:off x="3579" y="1802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3" name="Line 62"/>
              <p:cNvSpPr>
                <a:spLocks noChangeShapeType="1"/>
              </p:cNvSpPr>
              <p:nvPr/>
            </p:nvSpPr>
            <p:spPr bwMode="auto">
              <a:xfrm>
                <a:off x="3579" y="1875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4" name="Freeform 63"/>
              <p:cNvSpPr>
                <a:spLocks/>
              </p:cNvSpPr>
              <p:nvPr/>
            </p:nvSpPr>
            <p:spPr bwMode="auto">
              <a:xfrm>
                <a:off x="2677" y="252"/>
                <a:ext cx="1803" cy="1149"/>
              </a:xfrm>
              <a:custGeom>
                <a:avLst/>
                <a:gdLst>
                  <a:gd name="T0" fmla="*/ 128 w 4341"/>
                  <a:gd name="T1" fmla="*/ 79 h 2766"/>
                  <a:gd name="T2" fmla="*/ 128 w 4341"/>
                  <a:gd name="T3" fmla="*/ 75 h 2766"/>
                  <a:gd name="T4" fmla="*/ 129 w 4341"/>
                  <a:gd name="T5" fmla="*/ 71 h 2766"/>
                  <a:gd name="T6" fmla="*/ 129 w 4341"/>
                  <a:gd name="T7" fmla="*/ 66 h 2766"/>
                  <a:gd name="T8" fmla="*/ 129 w 4341"/>
                  <a:gd name="T9" fmla="*/ 62 h 2766"/>
                  <a:gd name="T10" fmla="*/ 129 w 4341"/>
                  <a:gd name="T11" fmla="*/ 58 h 2766"/>
                  <a:gd name="T12" fmla="*/ 128 w 4341"/>
                  <a:gd name="T13" fmla="*/ 54 h 2766"/>
                  <a:gd name="T14" fmla="*/ 128 w 4341"/>
                  <a:gd name="T15" fmla="*/ 49 h 2766"/>
                  <a:gd name="T16" fmla="*/ 126 w 4341"/>
                  <a:gd name="T17" fmla="*/ 45 h 2766"/>
                  <a:gd name="T18" fmla="*/ 125 w 4341"/>
                  <a:gd name="T19" fmla="*/ 41 h 2766"/>
                  <a:gd name="T20" fmla="*/ 123 w 4341"/>
                  <a:gd name="T21" fmla="*/ 37 h 2766"/>
                  <a:gd name="T22" fmla="*/ 121 w 4341"/>
                  <a:gd name="T23" fmla="*/ 33 h 2766"/>
                  <a:gd name="T24" fmla="*/ 119 w 4341"/>
                  <a:gd name="T25" fmla="*/ 29 h 2766"/>
                  <a:gd name="T26" fmla="*/ 116 w 4341"/>
                  <a:gd name="T27" fmla="*/ 26 h 2766"/>
                  <a:gd name="T28" fmla="*/ 113 w 4341"/>
                  <a:gd name="T29" fmla="*/ 22 h 2766"/>
                  <a:gd name="T30" fmla="*/ 111 w 4341"/>
                  <a:gd name="T31" fmla="*/ 20 h 2766"/>
                  <a:gd name="T32" fmla="*/ 108 w 4341"/>
                  <a:gd name="T33" fmla="*/ 16 h 2766"/>
                  <a:gd name="T34" fmla="*/ 104 w 4341"/>
                  <a:gd name="T35" fmla="*/ 14 h 2766"/>
                  <a:gd name="T36" fmla="*/ 101 w 4341"/>
                  <a:gd name="T37" fmla="*/ 11 h 2766"/>
                  <a:gd name="T38" fmla="*/ 97 w 4341"/>
                  <a:gd name="T39" fmla="*/ 9 h 2766"/>
                  <a:gd name="T40" fmla="*/ 93 w 4341"/>
                  <a:gd name="T41" fmla="*/ 7 h 2766"/>
                  <a:gd name="T42" fmla="*/ 89 w 4341"/>
                  <a:gd name="T43" fmla="*/ 5 h 2766"/>
                  <a:gd name="T44" fmla="*/ 85 w 4341"/>
                  <a:gd name="T45" fmla="*/ 3 h 2766"/>
                  <a:gd name="T46" fmla="*/ 81 w 4341"/>
                  <a:gd name="T47" fmla="*/ 2 h 2766"/>
                  <a:gd name="T48" fmla="*/ 77 w 4341"/>
                  <a:gd name="T49" fmla="*/ 1 h 2766"/>
                  <a:gd name="T50" fmla="*/ 73 w 4341"/>
                  <a:gd name="T51" fmla="*/ 0 h 2766"/>
                  <a:gd name="T52" fmla="*/ 68 w 4341"/>
                  <a:gd name="T53" fmla="*/ 0 h 2766"/>
                  <a:gd name="T54" fmla="*/ 64 w 4341"/>
                  <a:gd name="T55" fmla="*/ 0 h 2766"/>
                  <a:gd name="T56" fmla="*/ 60 w 4341"/>
                  <a:gd name="T57" fmla="*/ 0 h 2766"/>
                  <a:gd name="T58" fmla="*/ 55 w 4341"/>
                  <a:gd name="T59" fmla="*/ 1 h 2766"/>
                  <a:gd name="T60" fmla="*/ 51 w 4341"/>
                  <a:gd name="T61" fmla="*/ 1 h 2766"/>
                  <a:gd name="T62" fmla="*/ 47 w 4341"/>
                  <a:gd name="T63" fmla="*/ 2 h 2766"/>
                  <a:gd name="T64" fmla="*/ 43 w 4341"/>
                  <a:gd name="T65" fmla="*/ 4 h 2766"/>
                  <a:gd name="T66" fmla="*/ 39 w 4341"/>
                  <a:gd name="T67" fmla="*/ 5 h 2766"/>
                  <a:gd name="T68" fmla="*/ 35 w 4341"/>
                  <a:gd name="T69" fmla="*/ 7 h 2766"/>
                  <a:gd name="T70" fmla="*/ 31 w 4341"/>
                  <a:gd name="T71" fmla="*/ 9 h 2766"/>
                  <a:gd name="T72" fmla="*/ 27 w 4341"/>
                  <a:gd name="T73" fmla="*/ 12 h 2766"/>
                  <a:gd name="T74" fmla="*/ 24 w 4341"/>
                  <a:gd name="T75" fmla="*/ 14 h 2766"/>
                  <a:gd name="T76" fmla="*/ 21 w 4341"/>
                  <a:gd name="T77" fmla="*/ 17 h 2766"/>
                  <a:gd name="T78" fmla="*/ 18 w 4341"/>
                  <a:gd name="T79" fmla="*/ 20 h 2766"/>
                  <a:gd name="T80" fmla="*/ 15 w 4341"/>
                  <a:gd name="T81" fmla="*/ 23 h 2766"/>
                  <a:gd name="T82" fmla="*/ 12 w 4341"/>
                  <a:gd name="T83" fmla="*/ 27 h 2766"/>
                  <a:gd name="T84" fmla="*/ 10 w 4341"/>
                  <a:gd name="T85" fmla="*/ 30 h 2766"/>
                  <a:gd name="T86" fmla="*/ 7 w 4341"/>
                  <a:gd name="T87" fmla="*/ 34 h 2766"/>
                  <a:gd name="T88" fmla="*/ 6 w 4341"/>
                  <a:gd name="T89" fmla="*/ 38 h 2766"/>
                  <a:gd name="T90" fmla="*/ 4 w 4341"/>
                  <a:gd name="T91" fmla="*/ 42 h 2766"/>
                  <a:gd name="T92" fmla="*/ 3 w 4341"/>
                  <a:gd name="T93" fmla="*/ 46 h 2766"/>
                  <a:gd name="T94" fmla="*/ 2 w 4341"/>
                  <a:gd name="T95" fmla="*/ 50 h 2766"/>
                  <a:gd name="T96" fmla="*/ 1 w 4341"/>
                  <a:gd name="T97" fmla="*/ 54 h 2766"/>
                  <a:gd name="T98" fmla="*/ 0 w 4341"/>
                  <a:gd name="T99" fmla="*/ 59 h 2766"/>
                  <a:gd name="T100" fmla="*/ 0 w 4341"/>
                  <a:gd name="T101" fmla="*/ 63 h 2766"/>
                  <a:gd name="T102" fmla="*/ 0 w 4341"/>
                  <a:gd name="T103" fmla="*/ 67 h 2766"/>
                  <a:gd name="T104" fmla="*/ 0 w 4341"/>
                  <a:gd name="T105" fmla="*/ 72 h 2766"/>
                  <a:gd name="T106" fmla="*/ 1 w 4341"/>
                  <a:gd name="T107" fmla="*/ 76 h 2766"/>
                  <a:gd name="T108" fmla="*/ 2 w 4341"/>
                  <a:gd name="T109" fmla="*/ 80 h 276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4341" h="2766">
                    <a:moveTo>
                      <a:pt x="4258" y="2766"/>
                    </a:moveTo>
                    <a:lnTo>
                      <a:pt x="4268" y="2731"/>
                    </a:lnTo>
                    <a:lnTo>
                      <a:pt x="4276" y="2696"/>
                    </a:lnTo>
                    <a:lnTo>
                      <a:pt x="4285" y="2661"/>
                    </a:lnTo>
                    <a:lnTo>
                      <a:pt x="4293" y="2626"/>
                    </a:lnTo>
                    <a:lnTo>
                      <a:pt x="4301" y="2590"/>
                    </a:lnTo>
                    <a:lnTo>
                      <a:pt x="4307" y="2554"/>
                    </a:lnTo>
                    <a:lnTo>
                      <a:pt x="4314" y="2518"/>
                    </a:lnTo>
                    <a:lnTo>
                      <a:pt x="4319" y="2482"/>
                    </a:lnTo>
                    <a:lnTo>
                      <a:pt x="4323" y="2447"/>
                    </a:lnTo>
                    <a:lnTo>
                      <a:pt x="4328" y="2411"/>
                    </a:lnTo>
                    <a:lnTo>
                      <a:pt x="4332" y="2375"/>
                    </a:lnTo>
                    <a:lnTo>
                      <a:pt x="4335" y="2338"/>
                    </a:lnTo>
                    <a:lnTo>
                      <a:pt x="4337" y="2302"/>
                    </a:lnTo>
                    <a:lnTo>
                      <a:pt x="4339" y="2266"/>
                    </a:lnTo>
                    <a:lnTo>
                      <a:pt x="4340" y="2230"/>
                    </a:lnTo>
                    <a:lnTo>
                      <a:pt x="4341" y="2194"/>
                    </a:lnTo>
                    <a:lnTo>
                      <a:pt x="4341" y="2156"/>
                    </a:lnTo>
                    <a:lnTo>
                      <a:pt x="4340" y="2120"/>
                    </a:lnTo>
                    <a:lnTo>
                      <a:pt x="4339" y="2084"/>
                    </a:lnTo>
                    <a:lnTo>
                      <a:pt x="4337" y="2048"/>
                    </a:lnTo>
                    <a:lnTo>
                      <a:pt x="4335" y="2011"/>
                    </a:lnTo>
                    <a:lnTo>
                      <a:pt x="4332" y="1975"/>
                    </a:lnTo>
                    <a:lnTo>
                      <a:pt x="4329" y="1939"/>
                    </a:lnTo>
                    <a:lnTo>
                      <a:pt x="4324" y="1903"/>
                    </a:lnTo>
                    <a:lnTo>
                      <a:pt x="4320" y="1867"/>
                    </a:lnTo>
                    <a:lnTo>
                      <a:pt x="4315" y="1832"/>
                    </a:lnTo>
                    <a:lnTo>
                      <a:pt x="4308" y="1795"/>
                    </a:lnTo>
                    <a:lnTo>
                      <a:pt x="4302" y="1759"/>
                    </a:lnTo>
                    <a:lnTo>
                      <a:pt x="4295" y="1724"/>
                    </a:lnTo>
                    <a:lnTo>
                      <a:pt x="4287" y="1689"/>
                    </a:lnTo>
                    <a:lnTo>
                      <a:pt x="4279" y="1653"/>
                    </a:lnTo>
                    <a:lnTo>
                      <a:pt x="4269" y="1618"/>
                    </a:lnTo>
                    <a:lnTo>
                      <a:pt x="4259" y="1582"/>
                    </a:lnTo>
                    <a:lnTo>
                      <a:pt x="4250" y="1548"/>
                    </a:lnTo>
                    <a:lnTo>
                      <a:pt x="4239" y="1513"/>
                    </a:lnTo>
                    <a:lnTo>
                      <a:pt x="4227" y="1479"/>
                    </a:lnTo>
                    <a:lnTo>
                      <a:pt x="4216" y="1444"/>
                    </a:lnTo>
                    <a:lnTo>
                      <a:pt x="4203" y="1410"/>
                    </a:lnTo>
                    <a:lnTo>
                      <a:pt x="4190" y="1377"/>
                    </a:lnTo>
                    <a:lnTo>
                      <a:pt x="4176" y="1343"/>
                    </a:lnTo>
                    <a:lnTo>
                      <a:pt x="4162" y="1309"/>
                    </a:lnTo>
                    <a:lnTo>
                      <a:pt x="4148" y="1276"/>
                    </a:lnTo>
                    <a:lnTo>
                      <a:pt x="4133" y="1243"/>
                    </a:lnTo>
                    <a:lnTo>
                      <a:pt x="4117" y="1211"/>
                    </a:lnTo>
                    <a:lnTo>
                      <a:pt x="4101" y="1178"/>
                    </a:lnTo>
                    <a:lnTo>
                      <a:pt x="4084" y="1146"/>
                    </a:lnTo>
                    <a:lnTo>
                      <a:pt x="4067" y="1114"/>
                    </a:lnTo>
                    <a:lnTo>
                      <a:pt x="4049" y="1082"/>
                    </a:lnTo>
                    <a:lnTo>
                      <a:pt x="4029" y="1051"/>
                    </a:lnTo>
                    <a:lnTo>
                      <a:pt x="4011" y="1020"/>
                    </a:lnTo>
                    <a:lnTo>
                      <a:pt x="3991" y="989"/>
                    </a:lnTo>
                    <a:lnTo>
                      <a:pt x="3971" y="960"/>
                    </a:lnTo>
                    <a:lnTo>
                      <a:pt x="3951" y="930"/>
                    </a:lnTo>
                    <a:lnTo>
                      <a:pt x="3929" y="900"/>
                    </a:lnTo>
                    <a:lnTo>
                      <a:pt x="3908" y="870"/>
                    </a:lnTo>
                    <a:lnTo>
                      <a:pt x="3887" y="841"/>
                    </a:lnTo>
                    <a:lnTo>
                      <a:pt x="3863" y="813"/>
                    </a:lnTo>
                    <a:lnTo>
                      <a:pt x="3841" y="785"/>
                    </a:lnTo>
                    <a:lnTo>
                      <a:pt x="3817" y="757"/>
                    </a:lnTo>
                    <a:lnTo>
                      <a:pt x="3793" y="730"/>
                    </a:lnTo>
                    <a:lnTo>
                      <a:pt x="3770" y="703"/>
                    </a:lnTo>
                    <a:lnTo>
                      <a:pt x="3744" y="676"/>
                    </a:lnTo>
                    <a:lnTo>
                      <a:pt x="3720" y="650"/>
                    </a:lnTo>
                    <a:lnTo>
                      <a:pt x="3694" y="624"/>
                    </a:lnTo>
                    <a:lnTo>
                      <a:pt x="3667" y="599"/>
                    </a:lnTo>
                    <a:lnTo>
                      <a:pt x="3641" y="574"/>
                    </a:lnTo>
                    <a:lnTo>
                      <a:pt x="3614" y="550"/>
                    </a:lnTo>
                    <a:lnTo>
                      <a:pt x="3586" y="526"/>
                    </a:lnTo>
                    <a:lnTo>
                      <a:pt x="3559" y="503"/>
                    </a:lnTo>
                    <a:lnTo>
                      <a:pt x="3531" y="479"/>
                    </a:lnTo>
                    <a:lnTo>
                      <a:pt x="3502" y="457"/>
                    </a:lnTo>
                    <a:lnTo>
                      <a:pt x="3474" y="435"/>
                    </a:lnTo>
                    <a:lnTo>
                      <a:pt x="3445" y="413"/>
                    </a:lnTo>
                    <a:lnTo>
                      <a:pt x="3415" y="392"/>
                    </a:lnTo>
                    <a:lnTo>
                      <a:pt x="3385" y="372"/>
                    </a:lnTo>
                    <a:lnTo>
                      <a:pt x="3354" y="352"/>
                    </a:lnTo>
                    <a:lnTo>
                      <a:pt x="3324" y="332"/>
                    </a:lnTo>
                    <a:lnTo>
                      <a:pt x="3294" y="313"/>
                    </a:lnTo>
                    <a:lnTo>
                      <a:pt x="3262" y="294"/>
                    </a:lnTo>
                    <a:lnTo>
                      <a:pt x="3231" y="276"/>
                    </a:lnTo>
                    <a:lnTo>
                      <a:pt x="3199" y="259"/>
                    </a:lnTo>
                    <a:lnTo>
                      <a:pt x="3167" y="242"/>
                    </a:lnTo>
                    <a:lnTo>
                      <a:pt x="3134" y="226"/>
                    </a:lnTo>
                    <a:lnTo>
                      <a:pt x="3101" y="210"/>
                    </a:lnTo>
                    <a:lnTo>
                      <a:pt x="3069" y="194"/>
                    </a:lnTo>
                    <a:lnTo>
                      <a:pt x="3035" y="180"/>
                    </a:lnTo>
                    <a:lnTo>
                      <a:pt x="3002" y="165"/>
                    </a:lnTo>
                    <a:lnTo>
                      <a:pt x="2968" y="151"/>
                    </a:lnTo>
                    <a:lnTo>
                      <a:pt x="2935" y="139"/>
                    </a:lnTo>
                    <a:lnTo>
                      <a:pt x="2901" y="126"/>
                    </a:lnTo>
                    <a:lnTo>
                      <a:pt x="2866" y="114"/>
                    </a:lnTo>
                    <a:lnTo>
                      <a:pt x="2831" y="104"/>
                    </a:lnTo>
                    <a:lnTo>
                      <a:pt x="2796" y="92"/>
                    </a:lnTo>
                    <a:lnTo>
                      <a:pt x="2762" y="82"/>
                    </a:lnTo>
                    <a:lnTo>
                      <a:pt x="2727" y="73"/>
                    </a:lnTo>
                    <a:lnTo>
                      <a:pt x="2692" y="63"/>
                    </a:lnTo>
                    <a:lnTo>
                      <a:pt x="2657" y="55"/>
                    </a:lnTo>
                    <a:lnTo>
                      <a:pt x="2621" y="47"/>
                    </a:lnTo>
                    <a:lnTo>
                      <a:pt x="2585" y="40"/>
                    </a:lnTo>
                    <a:lnTo>
                      <a:pt x="2549" y="33"/>
                    </a:lnTo>
                    <a:lnTo>
                      <a:pt x="2514" y="27"/>
                    </a:lnTo>
                    <a:lnTo>
                      <a:pt x="2478" y="22"/>
                    </a:lnTo>
                    <a:lnTo>
                      <a:pt x="2442" y="17"/>
                    </a:lnTo>
                    <a:lnTo>
                      <a:pt x="2406" y="13"/>
                    </a:lnTo>
                    <a:lnTo>
                      <a:pt x="2370" y="9"/>
                    </a:lnTo>
                    <a:lnTo>
                      <a:pt x="2334" y="6"/>
                    </a:lnTo>
                    <a:lnTo>
                      <a:pt x="2298" y="3"/>
                    </a:lnTo>
                    <a:lnTo>
                      <a:pt x="2262" y="1"/>
                    </a:lnTo>
                    <a:lnTo>
                      <a:pt x="2225" y="0"/>
                    </a:lnTo>
                    <a:lnTo>
                      <a:pt x="2188" y="0"/>
                    </a:lnTo>
                    <a:lnTo>
                      <a:pt x="2152" y="0"/>
                    </a:lnTo>
                    <a:lnTo>
                      <a:pt x="2116" y="0"/>
                    </a:lnTo>
                    <a:lnTo>
                      <a:pt x="2080" y="1"/>
                    </a:lnTo>
                    <a:lnTo>
                      <a:pt x="2043" y="3"/>
                    </a:lnTo>
                    <a:lnTo>
                      <a:pt x="2007" y="6"/>
                    </a:lnTo>
                    <a:lnTo>
                      <a:pt x="1971" y="9"/>
                    </a:lnTo>
                    <a:lnTo>
                      <a:pt x="1935" y="13"/>
                    </a:lnTo>
                    <a:lnTo>
                      <a:pt x="1899" y="17"/>
                    </a:lnTo>
                    <a:lnTo>
                      <a:pt x="1862" y="22"/>
                    </a:lnTo>
                    <a:lnTo>
                      <a:pt x="1827" y="27"/>
                    </a:lnTo>
                    <a:lnTo>
                      <a:pt x="1791" y="33"/>
                    </a:lnTo>
                    <a:lnTo>
                      <a:pt x="1756" y="40"/>
                    </a:lnTo>
                    <a:lnTo>
                      <a:pt x="1720" y="47"/>
                    </a:lnTo>
                    <a:lnTo>
                      <a:pt x="1685" y="55"/>
                    </a:lnTo>
                    <a:lnTo>
                      <a:pt x="1650" y="63"/>
                    </a:lnTo>
                    <a:lnTo>
                      <a:pt x="1614" y="73"/>
                    </a:lnTo>
                    <a:lnTo>
                      <a:pt x="1579" y="82"/>
                    </a:lnTo>
                    <a:lnTo>
                      <a:pt x="1544" y="92"/>
                    </a:lnTo>
                    <a:lnTo>
                      <a:pt x="1510" y="104"/>
                    </a:lnTo>
                    <a:lnTo>
                      <a:pt x="1475" y="114"/>
                    </a:lnTo>
                    <a:lnTo>
                      <a:pt x="1441" y="126"/>
                    </a:lnTo>
                    <a:lnTo>
                      <a:pt x="1407" y="139"/>
                    </a:lnTo>
                    <a:lnTo>
                      <a:pt x="1373" y="151"/>
                    </a:lnTo>
                    <a:lnTo>
                      <a:pt x="1340" y="165"/>
                    </a:lnTo>
                    <a:lnTo>
                      <a:pt x="1306" y="180"/>
                    </a:lnTo>
                    <a:lnTo>
                      <a:pt x="1273" y="194"/>
                    </a:lnTo>
                    <a:lnTo>
                      <a:pt x="1240" y="210"/>
                    </a:lnTo>
                    <a:lnTo>
                      <a:pt x="1207" y="226"/>
                    </a:lnTo>
                    <a:lnTo>
                      <a:pt x="1175" y="242"/>
                    </a:lnTo>
                    <a:lnTo>
                      <a:pt x="1143" y="259"/>
                    </a:lnTo>
                    <a:lnTo>
                      <a:pt x="1111" y="276"/>
                    </a:lnTo>
                    <a:lnTo>
                      <a:pt x="1079" y="294"/>
                    </a:lnTo>
                    <a:lnTo>
                      <a:pt x="1048" y="313"/>
                    </a:lnTo>
                    <a:lnTo>
                      <a:pt x="1017" y="332"/>
                    </a:lnTo>
                    <a:lnTo>
                      <a:pt x="986" y="352"/>
                    </a:lnTo>
                    <a:lnTo>
                      <a:pt x="956" y="372"/>
                    </a:lnTo>
                    <a:lnTo>
                      <a:pt x="927" y="392"/>
                    </a:lnTo>
                    <a:lnTo>
                      <a:pt x="897" y="413"/>
                    </a:lnTo>
                    <a:lnTo>
                      <a:pt x="868" y="435"/>
                    </a:lnTo>
                    <a:lnTo>
                      <a:pt x="838" y="457"/>
                    </a:lnTo>
                    <a:lnTo>
                      <a:pt x="810" y="479"/>
                    </a:lnTo>
                    <a:lnTo>
                      <a:pt x="782" y="503"/>
                    </a:lnTo>
                    <a:lnTo>
                      <a:pt x="754" y="526"/>
                    </a:lnTo>
                    <a:lnTo>
                      <a:pt x="727" y="550"/>
                    </a:lnTo>
                    <a:lnTo>
                      <a:pt x="700" y="574"/>
                    </a:lnTo>
                    <a:lnTo>
                      <a:pt x="673" y="599"/>
                    </a:lnTo>
                    <a:lnTo>
                      <a:pt x="648" y="624"/>
                    </a:lnTo>
                    <a:lnTo>
                      <a:pt x="622" y="650"/>
                    </a:lnTo>
                    <a:lnTo>
                      <a:pt x="596" y="676"/>
                    </a:lnTo>
                    <a:lnTo>
                      <a:pt x="572" y="703"/>
                    </a:lnTo>
                    <a:lnTo>
                      <a:pt x="547" y="730"/>
                    </a:lnTo>
                    <a:lnTo>
                      <a:pt x="524" y="757"/>
                    </a:lnTo>
                    <a:lnTo>
                      <a:pt x="501" y="785"/>
                    </a:lnTo>
                    <a:lnTo>
                      <a:pt x="477" y="813"/>
                    </a:lnTo>
                    <a:lnTo>
                      <a:pt x="455" y="841"/>
                    </a:lnTo>
                    <a:lnTo>
                      <a:pt x="432" y="870"/>
                    </a:lnTo>
                    <a:lnTo>
                      <a:pt x="411" y="900"/>
                    </a:lnTo>
                    <a:lnTo>
                      <a:pt x="390" y="930"/>
                    </a:lnTo>
                    <a:lnTo>
                      <a:pt x="370" y="960"/>
                    </a:lnTo>
                    <a:lnTo>
                      <a:pt x="349" y="989"/>
                    </a:lnTo>
                    <a:lnTo>
                      <a:pt x="330" y="1020"/>
                    </a:lnTo>
                    <a:lnTo>
                      <a:pt x="311" y="1051"/>
                    </a:lnTo>
                    <a:lnTo>
                      <a:pt x="293" y="1082"/>
                    </a:lnTo>
                    <a:lnTo>
                      <a:pt x="275" y="1114"/>
                    </a:lnTo>
                    <a:lnTo>
                      <a:pt x="258" y="1146"/>
                    </a:lnTo>
                    <a:lnTo>
                      <a:pt x="241" y="1178"/>
                    </a:lnTo>
                    <a:lnTo>
                      <a:pt x="224" y="1211"/>
                    </a:lnTo>
                    <a:lnTo>
                      <a:pt x="209" y="1243"/>
                    </a:lnTo>
                    <a:lnTo>
                      <a:pt x="193" y="1276"/>
                    </a:lnTo>
                    <a:lnTo>
                      <a:pt x="178" y="1309"/>
                    </a:lnTo>
                    <a:lnTo>
                      <a:pt x="164" y="1343"/>
                    </a:lnTo>
                    <a:lnTo>
                      <a:pt x="150" y="1377"/>
                    </a:lnTo>
                    <a:lnTo>
                      <a:pt x="137" y="1410"/>
                    </a:lnTo>
                    <a:lnTo>
                      <a:pt x="126" y="1444"/>
                    </a:lnTo>
                    <a:lnTo>
                      <a:pt x="113" y="1479"/>
                    </a:lnTo>
                    <a:lnTo>
                      <a:pt x="102" y="1513"/>
                    </a:lnTo>
                    <a:lnTo>
                      <a:pt x="92" y="1548"/>
                    </a:lnTo>
                    <a:lnTo>
                      <a:pt x="81" y="1582"/>
                    </a:lnTo>
                    <a:lnTo>
                      <a:pt x="71" y="1618"/>
                    </a:lnTo>
                    <a:lnTo>
                      <a:pt x="63" y="1653"/>
                    </a:lnTo>
                    <a:lnTo>
                      <a:pt x="54" y="1689"/>
                    </a:lnTo>
                    <a:lnTo>
                      <a:pt x="47" y="1724"/>
                    </a:lnTo>
                    <a:lnTo>
                      <a:pt x="40" y="1759"/>
                    </a:lnTo>
                    <a:lnTo>
                      <a:pt x="33" y="1795"/>
                    </a:lnTo>
                    <a:lnTo>
                      <a:pt x="27" y="1832"/>
                    </a:lnTo>
                    <a:lnTo>
                      <a:pt x="21" y="1867"/>
                    </a:lnTo>
                    <a:lnTo>
                      <a:pt x="16" y="1903"/>
                    </a:lnTo>
                    <a:lnTo>
                      <a:pt x="13" y="1939"/>
                    </a:lnTo>
                    <a:lnTo>
                      <a:pt x="9" y="1975"/>
                    </a:lnTo>
                    <a:lnTo>
                      <a:pt x="5" y="2011"/>
                    </a:lnTo>
                    <a:lnTo>
                      <a:pt x="3" y="2048"/>
                    </a:lnTo>
                    <a:lnTo>
                      <a:pt x="1" y="2084"/>
                    </a:lnTo>
                    <a:lnTo>
                      <a:pt x="0" y="2120"/>
                    </a:lnTo>
                    <a:lnTo>
                      <a:pt x="0" y="2156"/>
                    </a:lnTo>
                    <a:lnTo>
                      <a:pt x="0" y="2194"/>
                    </a:lnTo>
                    <a:lnTo>
                      <a:pt x="1" y="2230"/>
                    </a:lnTo>
                    <a:lnTo>
                      <a:pt x="2" y="2266"/>
                    </a:lnTo>
                    <a:lnTo>
                      <a:pt x="3" y="2302"/>
                    </a:lnTo>
                    <a:lnTo>
                      <a:pt x="7" y="2338"/>
                    </a:lnTo>
                    <a:lnTo>
                      <a:pt x="10" y="2375"/>
                    </a:lnTo>
                    <a:lnTo>
                      <a:pt x="13" y="2411"/>
                    </a:lnTo>
                    <a:lnTo>
                      <a:pt x="17" y="2447"/>
                    </a:lnTo>
                    <a:lnTo>
                      <a:pt x="22" y="2482"/>
                    </a:lnTo>
                    <a:lnTo>
                      <a:pt x="28" y="2518"/>
                    </a:lnTo>
                    <a:lnTo>
                      <a:pt x="34" y="2554"/>
                    </a:lnTo>
                    <a:lnTo>
                      <a:pt x="41" y="2590"/>
                    </a:lnTo>
                    <a:lnTo>
                      <a:pt x="48" y="2626"/>
                    </a:lnTo>
                    <a:lnTo>
                      <a:pt x="55" y="2661"/>
                    </a:lnTo>
                    <a:lnTo>
                      <a:pt x="64" y="2696"/>
                    </a:lnTo>
                    <a:lnTo>
                      <a:pt x="74" y="2731"/>
                    </a:lnTo>
                    <a:lnTo>
                      <a:pt x="83" y="27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545" name="Freeform 64"/>
              <p:cNvSpPr>
                <a:spLocks/>
              </p:cNvSpPr>
              <p:nvPr/>
            </p:nvSpPr>
            <p:spPr bwMode="auto">
              <a:xfrm>
                <a:off x="377" y="741"/>
                <a:ext cx="317" cy="1102"/>
              </a:xfrm>
              <a:custGeom>
                <a:avLst/>
                <a:gdLst>
                  <a:gd name="T0" fmla="*/ 7 w 763"/>
                  <a:gd name="T1" fmla="*/ 1 h 2648"/>
                  <a:gd name="T2" fmla="*/ 6 w 763"/>
                  <a:gd name="T3" fmla="*/ 3 h 2648"/>
                  <a:gd name="T4" fmla="*/ 5 w 763"/>
                  <a:gd name="T5" fmla="*/ 5 h 2648"/>
                  <a:gd name="T6" fmla="*/ 4 w 763"/>
                  <a:gd name="T7" fmla="*/ 7 h 2648"/>
                  <a:gd name="T8" fmla="*/ 3 w 763"/>
                  <a:gd name="T9" fmla="*/ 9 h 2648"/>
                  <a:gd name="T10" fmla="*/ 3 w 763"/>
                  <a:gd name="T11" fmla="*/ 11 h 2648"/>
                  <a:gd name="T12" fmla="*/ 2 w 763"/>
                  <a:gd name="T13" fmla="*/ 13 h 2648"/>
                  <a:gd name="T14" fmla="*/ 2 w 763"/>
                  <a:gd name="T15" fmla="*/ 15 h 2648"/>
                  <a:gd name="T16" fmla="*/ 1 w 763"/>
                  <a:gd name="T17" fmla="*/ 17 h 2648"/>
                  <a:gd name="T18" fmla="*/ 1 w 763"/>
                  <a:gd name="T19" fmla="*/ 20 h 2648"/>
                  <a:gd name="T20" fmla="*/ 0 w 763"/>
                  <a:gd name="T21" fmla="*/ 22 h 2648"/>
                  <a:gd name="T22" fmla="*/ 0 w 763"/>
                  <a:gd name="T23" fmla="*/ 24 h 2648"/>
                  <a:gd name="T24" fmla="*/ 0 w 763"/>
                  <a:gd name="T25" fmla="*/ 26 h 2648"/>
                  <a:gd name="T26" fmla="*/ 0 w 763"/>
                  <a:gd name="T27" fmla="*/ 28 h 2648"/>
                  <a:gd name="T28" fmla="*/ 0 w 763"/>
                  <a:gd name="T29" fmla="*/ 30 h 2648"/>
                  <a:gd name="T30" fmla="*/ 0 w 763"/>
                  <a:gd name="T31" fmla="*/ 33 h 2648"/>
                  <a:gd name="T32" fmla="*/ 0 w 763"/>
                  <a:gd name="T33" fmla="*/ 35 h 2648"/>
                  <a:gd name="T34" fmla="*/ 0 w 763"/>
                  <a:gd name="T35" fmla="*/ 37 h 2648"/>
                  <a:gd name="T36" fmla="*/ 1 w 763"/>
                  <a:gd name="T37" fmla="*/ 39 h 2648"/>
                  <a:gd name="T38" fmla="*/ 1 w 763"/>
                  <a:gd name="T39" fmla="*/ 41 h 2648"/>
                  <a:gd name="T40" fmla="*/ 1 w 763"/>
                  <a:gd name="T41" fmla="*/ 43 h 2648"/>
                  <a:gd name="T42" fmla="*/ 2 w 763"/>
                  <a:gd name="T43" fmla="*/ 45 h 2648"/>
                  <a:gd name="T44" fmla="*/ 2 w 763"/>
                  <a:gd name="T45" fmla="*/ 48 h 2648"/>
                  <a:gd name="T46" fmla="*/ 3 w 763"/>
                  <a:gd name="T47" fmla="*/ 50 h 2648"/>
                  <a:gd name="T48" fmla="*/ 4 w 763"/>
                  <a:gd name="T49" fmla="*/ 52 h 2648"/>
                  <a:gd name="T50" fmla="*/ 5 w 763"/>
                  <a:gd name="T51" fmla="*/ 54 h 2648"/>
                  <a:gd name="T52" fmla="*/ 5 w 763"/>
                  <a:gd name="T53" fmla="*/ 56 h 2648"/>
                  <a:gd name="T54" fmla="*/ 6 w 763"/>
                  <a:gd name="T55" fmla="*/ 58 h 2648"/>
                  <a:gd name="T56" fmla="*/ 7 w 763"/>
                  <a:gd name="T57" fmla="*/ 60 h 2648"/>
                  <a:gd name="T58" fmla="*/ 8 w 763"/>
                  <a:gd name="T59" fmla="*/ 62 h 2648"/>
                  <a:gd name="T60" fmla="*/ 10 w 763"/>
                  <a:gd name="T61" fmla="*/ 64 h 2648"/>
                  <a:gd name="T62" fmla="*/ 10 w 763"/>
                  <a:gd name="T63" fmla="*/ 65 h 2648"/>
                  <a:gd name="T64" fmla="*/ 12 w 763"/>
                  <a:gd name="T65" fmla="*/ 67 h 2648"/>
                  <a:gd name="T66" fmla="*/ 13 w 763"/>
                  <a:gd name="T67" fmla="*/ 69 h 2648"/>
                  <a:gd name="T68" fmla="*/ 15 w 763"/>
                  <a:gd name="T69" fmla="*/ 71 h 2648"/>
                  <a:gd name="T70" fmla="*/ 16 w 763"/>
                  <a:gd name="T71" fmla="*/ 72 h 2648"/>
                  <a:gd name="T72" fmla="*/ 17 w 763"/>
                  <a:gd name="T73" fmla="*/ 74 h 2648"/>
                  <a:gd name="T74" fmla="*/ 19 w 763"/>
                  <a:gd name="T75" fmla="*/ 76 h 2648"/>
                  <a:gd name="T76" fmla="*/ 20 w 763"/>
                  <a:gd name="T77" fmla="*/ 77 h 2648"/>
                  <a:gd name="T78" fmla="*/ 22 w 763"/>
                  <a:gd name="T79" fmla="*/ 79 h 264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63" h="2648">
                    <a:moveTo>
                      <a:pt x="242" y="0"/>
                    </a:moveTo>
                    <a:lnTo>
                      <a:pt x="225" y="33"/>
                    </a:lnTo>
                    <a:lnTo>
                      <a:pt x="210" y="66"/>
                    </a:lnTo>
                    <a:lnTo>
                      <a:pt x="194" y="99"/>
                    </a:lnTo>
                    <a:lnTo>
                      <a:pt x="179" y="132"/>
                    </a:lnTo>
                    <a:lnTo>
                      <a:pt x="165" y="165"/>
                    </a:lnTo>
                    <a:lnTo>
                      <a:pt x="152" y="199"/>
                    </a:lnTo>
                    <a:lnTo>
                      <a:pt x="139" y="233"/>
                    </a:lnTo>
                    <a:lnTo>
                      <a:pt x="126" y="267"/>
                    </a:lnTo>
                    <a:lnTo>
                      <a:pt x="114" y="301"/>
                    </a:lnTo>
                    <a:lnTo>
                      <a:pt x="103" y="336"/>
                    </a:lnTo>
                    <a:lnTo>
                      <a:pt x="92" y="371"/>
                    </a:lnTo>
                    <a:lnTo>
                      <a:pt x="82" y="405"/>
                    </a:lnTo>
                    <a:lnTo>
                      <a:pt x="73" y="441"/>
                    </a:lnTo>
                    <a:lnTo>
                      <a:pt x="63" y="477"/>
                    </a:lnTo>
                    <a:lnTo>
                      <a:pt x="56" y="512"/>
                    </a:lnTo>
                    <a:lnTo>
                      <a:pt x="47" y="547"/>
                    </a:lnTo>
                    <a:lnTo>
                      <a:pt x="40" y="583"/>
                    </a:lnTo>
                    <a:lnTo>
                      <a:pt x="33" y="618"/>
                    </a:lnTo>
                    <a:lnTo>
                      <a:pt x="28" y="655"/>
                    </a:lnTo>
                    <a:lnTo>
                      <a:pt x="23" y="691"/>
                    </a:lnTo>
                    <a:lnTo>
                      <a:pt x="17" y="727"/>
                    </a:lnTo>
                    <a:lnTo>
                      <a:pt x="13" y="763"/>
                    </a:lnTo>
                    <a:lnTo>
                      <a:pt x="10" y="799"/>
                    </a:lnTo>
                    <a:lnTo>
                      <a:pt x="7" y="836"/>
                    </a:lnTo>
                    <a:lnTo>
                      <a:pt x="5" y="872"/>
                    </a:lnTo>
                    <a:lnTo>
                      <a:pt x="2" y="908"/>
                    </a:lnTo>
                    <a:lnTo>
                      <a:pt x="1" y="944"/>
                    </a:lnTo>
                    <a:lnTo>
                      <a:pt x="0" y="980"/>
                    </a:lnTo>
                    <a:lnTo>
                      <a:pt x="1" y="1017"/>
                    </a:lnTo>
                    <a:lnTo>
                      <a:pt x="1" y="1054"/>
                    </a:lnTo>
                    <a:lnTo>
                      <a:pt x="2" y="1090"/>
                    </a:lnTo>
                    <a:lnTo>
                      <a:pt x="5" y="1126"/>
                    </a:lnTo>
                    <a:lnTo>
                      <a:pt x="8" y="1162"/>
                    </a:lnTo>
                    <a:lnTo>
                      <a:pt x="10" y="1199"/>
                    </a:lnTo>
                    <a:lnTo>
                      <a:pt x="14" y="1235"/>
                    </a:lnTo>
                    <a:lnTo>
                      <a:pt x="18" y="1271"/>
                    </a:lnTo>
                    <a:lnTo>
                      <a:pt x="24" y="1307"/>
                    </a:lnTo>
                    <a:lnTo>
                      <a:pt x="29" y="1343"/>
                    </a:lnTo>
                    <a:lnTo>
                      <a:pt x="35" y="1379"/>
                    </a:lnTo>
                    <a:lnTo>
                      <a:pt x="42" y="1415"/>
                    </a:lnTo>
                    <a:lnTo>
                      <a:pt x="49" y="1450"/>
                    </a:lnTo>
                    <a:lnTo>
                      <a:pt x="57" y="1486"/>
                    </a:lnTo>
                    <a:lnTo>
                      <a:pt x="65" y="1521"/>
                    </a:lnTo>
                    <a:lnTo>
                      <a:pt x="75" y="1556"/>
                    </a:lnTo>
                    <a:lnTo>
                      <a:pt x="84" y="1591"/>
                    </a:lnTo>
                    <a:lnTo>
                      <a:pt x="94" y="1627"/>
                    </a:lnTo>
                    <a:lnTo>
                      <a:pt x="106" y="1661"/>
                    </a:lnTo>
                    <a:lnTo>
                      <a:pt x="116" y="1696"/>
                    </a:lnTo>
                    <a:lnTo>
                      <a:pt x="129" y="1730"/>
                    </a:lnTo>
                    <a:lnTo>
                      <a:pt x="142" y="1764"/>
                    </a:lnTo>
                    <a:lnTo>
                      <a:pt x="155" y="1798"/>
                    </a:lnTo>
                    <a:lnTo>
                      <a:pt x="169" y="1832"/>
                    </a:lnTo>
                    <a:lnTo>
                      <a:pt x="182" y="1865"/>
                    </a:lnTo>
                    <a:lnTo>
                      <a:pt x="197" y="1898"/>
                    </a:lnTo>
                    <a:lnTo>
                      <a:pt x="213" y="1931"/>
                    </a:lnTo>
                    <a:lnTo>
                      <a:pt x="229" y="1964"/>
                    </a:lnTo>
                    <a:lnTo>
                      <a:pt x="245" y="1996"/>
                    </a:lnTo>
                    <a:lnTo>
                      <a:pt x="262" y="2029"/>
                    </a:lnTo>
                    <a:lnTo>
                      <a:pt x="280" y="2061"/>
                    </a:lnTo>
                    <a:lnTo>
                      <a:pt x="298" y="2092"/>
                    </a:lnTo>
                    <a:lnTo>
                      <a:pt x="317" y="2124"/>
                    </a:lnTo>
                    <a:lnTo>
                      <a:pt x="336" y="2155"/>
                    </a:lnTo>
                    <a:lnTo>
                      <a:pt x="356" y="2185"/>
                    </a:lnTo>
                    <a:lnTo>
                      <a:pt x="376" y="2215"/>
                    </a:lnTo>
                    <a:lnTo>
                      <a:pt x="396" y="2245"/>
                    </a:lnTo>
                    <a:lnTo>
                      <a:pt x="418" y="2275"/>
                    </a:lnTo>
                    <a:lnTo>
                      <a:pt x="439" y="2304"/>
                    </a:lnTo>
                    <a:lnTo>
                      <a:pt x="461" y="2333"/>
                    </a:lnTo>
                    <a:lnTo>
                      <a:pt x="484" y="2361"/>
                    </a:lnTo>
                    <a:lnTo>
                      <a:pt x="507" y="2389"/>
                    </a:lnTo>
                    <a:lnTo>
                      <a:pt x="531" y="2417"/>
                    </a:lnTo>
                    <a:lnTo>
                      <a:pt x="555" y="2444"/>
                    </a:lnTo>
                    <a:lnTo>
                      <a:pt x="580" y="2471"/>
                    </a:lnTo>
                    <a:lnTo>
                      <a:pt x="604" y="2498"/>
                    </a:lnTo>
                    <a:lnTo>
                      <a:pt x="630" y="2524"/>
                    </a:lnTo>
                    <a:lnTo>
                      <a:pt x="655" y="2550"/>
                    </a:lnTo>
                    <a:lnTo>
                      <a:pt x="682" y="2574"/>
                    </a:lnTo>
                    <a:lnTo>
                      <a:pt x="708" y="2600"/>
                    </a:lnTo>
                    <a:lnTo>
                      <a:pt x="735" y="2623"/>
                    </a:lnTo>
                    <a:lnTo>
                      <a:pt x="763" y="2648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2546" name="Group 65"/>
              <p:cNvGrpSpPr>
                <a:grpSpLocks/>
              </p:cNvGrpSpPr>
              <p:nvPr/>
            </p:nvGrpSpPr>
            <p:grpSpPr bwMode="auto">
              <a:xfrm>
                <a:off x="479" y="333"/>
                <a:ext cx="424" cy="408"/>
                <a:chOff x="479" y="333"/>
                <a:chExt cx="424" cy="408"/>
              </a:xfrm>
            </p:grpSpPr>
            <p:sp>
              <p:nvSpPr>
                <p:cNvPr id="102547" name="Line 66"/>
                <p:cNvSpPr>
                  <a:spLocks noChangeShapeType="1"/>
                </p:cNvSpPr>
                <p:nvPr/>
              </p:nvSpPr>
              <p:spPr bwMode="auto">
                <a:xfrm>
                  <a:off x="903" y="333"/>
                  <a:ext cx="0" cy="40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548" name="Line 67"/>
                <p:cNvSpPr>
                  <a:spLocks noChangeShapeType="1"/>
                </p:cNvSpPr>
                <p:nvPr/>
              </p:nvSpPr>
              <p:spPr bwMode="auto">
                <a:xfrm flipH="1">
                  <a:off x="479" y="741"/>
                  <a:ext cx="424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02415" name="Freeform 68"/>
            <p:cNvSpPr>
              <a:spLocks/>
            </p:cNvSpPr>
            <p:nvPr/>
          </p:nvSpPr>
          <p:spPr bwMode="auto">
            <a:xfrm>
              <a:off x="1069" y="2476"/>
              <a:ext cx="424" cy="1416"/>
            </a:xfrm>
            <a:custGeom>
              <a:avLst/>
              <a:gdLst>
                <a:gd name="T0" fmla="*/ 29 w 1026"/>
                <a:gd name="T1" fmla="*/ 1 h 3413"/>
                <a:gd name="T2" fmla="*/ 26 w 1026"/>
                <a:gd name="T3" fmla="*/ 2 h 3413"/>
                <a:gd name="T4" fmla="*/ 23 w 1026"/>
                <a:gd name="T5" fmla="*/ 5 h 3413"/>
                <a:gd name="T6" fmla="*/ 20 w 1026"/>
                <a:gd name="T7" fmla="*/ 7 h 3413"/>
                <a:gd name="T8" fmla="*/ 17 w 1026"/>
                <a:gd name="T9" fmla="*/ 9 h 3413"/>
                <a:gd name="T10" fmla="*/ 15 w 1026"/>
                <a:gd name="T11" fmla="*/ 12 h 3413"/>
                <a:gd name="T12" fmla="*/ 13 w 1026"/>
                <a:gd name="T13" fmla="*/ 15 h 3413"/>
                <a:gd name="T14" fmla="*/ 10 w 1026"/>
                <a:gd name="T15" fmla="*/ 17 h 3413"/>
                <a:gd name="T16" fmla="*/ 9 w 1026"/>
                <a:gd name="T17" fmla="*/ 20 h 3413"/>
                <a:gd name="T18" fmla="*/ 7 w 1026"/>
                <a:gd name="T19" fmla="*/ 23 h 3413"/>
                <a:gd name="T20" fmla="*/ 5 w 1026"/>
                <a:gd name="T21" fmla="*/ 27 h 3413"/>
                <a:gd name="T22" fmla="*/ 4 w 1026"/>
                <a:gd name="T23" fmla="*/ 30 h 3413"/>
                <a:gd name="T24" fmla="*/ 3 w 1026"/>
                <a:gd name="T25" fmla="*/ 33 h 3413"/>
                <a:gd name="T26" fmla="*/ 2 w 1026"/>
                <a:gd name="T27" fmla="*/ 37 h 3413"/>
                <a:gd name="T28" fmla="*/ 1 w 1026"/>
                <a:gd name="T29" fmla="*/ 40 h 3413"/>
                <a:gd name="T30" fmla="*/ 0 w 1026"/>
                <a:gd name="T31" fmla="*/ 44 h 3413"/>
                <a:gd name="T32" fmla="*/ 0 w 1026"/>
                <a:gd name="T33" fmla="*/ 47 h 3413"/>
                <a:gd name="T34" fmla="*/ 0 w 1026"/>
                <a:gd name="T35" fmla="*/ 51 h 3413"/>
                <a:gd name="T36" fmla="*/ 0 w 1026"/>
                <a:gd name="T37" fmla="*/ 54 h 3413"/>
                <a:gd name="T38" fmla="*/ 0 w 1026"/>
                <a:gd name="T39" fmla="*/ 58 h 3413"/>
                <a:gd name="T40" fmla="*/ 1 w 1026"/>
                <a:gd name="T41" fmla="*/ 61 h 3413"/>
                <a:gd name="T42" fmla="*/ 2 w 1026"/>
                <a:gd name="T43" fmla="*/ 65 h 3413"/>
                <a:gd name="T44" fmla="*/ 3 w 1026"/>
                <a:gd name="T45" fmla="*/ 68 h 3413"/>
                <a:gd name="T46" fmla="*/ 4 w 1026"/>
                <a:gd name="T47" fmla="*/ 71 h 3413"/>
                <a:gd name="T48" fmla="*/ 5 w 1026"/>
                <a:gd name="T49" fmla="*/ 75 h 3413"/>
                <a:gd name="T50" fmla="*/ 7 w 1026"/>
                <a:gd name="T51" fmla="*/ 78 h 3413"/>
                <a:gd name="T52" fmla="*/ 9 w 1026"/>
                <a:gd name="T53" fmla="*/ 81 h 3413"/>
                <a:gd name="T54" fmla="*/ 10 w 1026"/>
                <a:gd name="T55" fmla="*/ 84 h 3413"/>
                <a:gd name="T56" fmla="*/ 13 w 1026"/>
                <a:gd name="T57" fmla="*/ 87 h 3413"/>
                <a:gd name="T58" fmla="*/ 15 w 1026"/>
                <a:gd name="T59" fmla="*/ 89 h 3413"/>
                <a:gd name="T60" fmla="*/ 17 w 1026"/>
                <a:gd name="T61" fmla="*/ 92 h 3413"/>
                <a:gd name="T62" fmla="*/ 20 w 1026"/>
                <a:gd name="T63" fmla="*/ 94 h 3413"/>
                <a:gd name="T64" fmla="*/ 23 w 1026"/>
                <a:gd name="T65" fmla="*/ 96 h 3413"/>
                <a:gd name="T66" fmla="*/ 26 w 1026"/>
                <a:gd name="T67" fmla="*/ 98 h 3413"/>
                <a:gd name="T68" fmla="*/ 29 w 1026"/>
                <a:gd name="T69" fmla="*/ 100 h 34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26" h="3413">
                  <a:moveTo>
                    <a:pt x="1026" y="0"/>
                  </a:moveTo>
                  <a:lnTo>
                    <a:pt x="974" y="28"/>
                  </a:lnTo>
                  <a:lnTo>
                    <a:pt x="923" y="58"/>
                  </a:lnTo>
                  <a:lnTo>
                    <a:pt x="872" y="90"/>
                  </a:lnTo>
                  <a:lnTo>
                    <a:pt x="823" y="124"/>
                  </a:lnTo>
                  <a:lnTo>
                    <a:pt x="774" y="159"/>
                  </a:lnTo>
                  <a:lnTo>
                    <a:pt x="727" y="195"/>
                  </a:lnTo>
                  <a:lnTo>
                    <a:pt x="681" y="234"/>
                  </a:lnTo>
                  <a:lnTo>
                    <a:pt x="636" y="273"/>
                  </a:lnTo>
                  <a:lnTo>
                    <a:pt x="592" y="314"/>
                  </a:lnTo>
                  <a:lnTo>
                    <a:pt x="549" y="356"/>
                  </a:lnTo>
                  <a:lnTo>
                    <a:pt x="509" y="399"/>
                  </a:lnTo>
                  <a:lnTo>
                    <a:pt x="470" y="443"/>
                  </a:lnTo>
                  <a:lnTo>
                    <a:pt x="430" y="489"/>
                  </a:lnTo>
                  <a:lnTo>
                    <a:pt x="394" y="537"/>
                  </a:lnTo>
                  <a:lnTo>
                    <a:pt x="359" y="585"/>
                  </a:lnTo>
                  <a:lnTo>
                    <a:pt x="325" y="634"/>
                  </a:lnTo>
                  <a:lnTo>
                    <a:pt x="292" y="684"/>
                  </a:lnTo>
                  <a:lnTo>
                    <a:pt x="261" y="735"/>
                  </a:lnTo>
                  <a:lnTo>
                    <a:pt x="232" y="787"/>
                  </a:lnTo>
                  <a:lnTo>
                    <a:pt x="204" y="841"/>
                  </a:lnTo>
                  <a:lnTo>
                    <a:pt x="179" y="895"/>
                  </a:lnTo>
                  <a:lnTo>
                    <a:pt x="154" y="949"/>
                  </a:lnTo>
                  <a:lnTo>
                    <a:pt x="132" y="1005"/>
                  </a:lnTo>
                  <a:lnTo>
                    <a:pt x="111" y="1061"/>
                  </a:lnTo>
                  <a:lnTo>
                    <a:pt x="92" y="1117"/>
                  </a:lnTo>
                  <a:lnTo>
                    <a:pt x="75" y="1175"/>
                  </a:lnTo>
                  <a:lnTo>
                    <a:pt x="59" y="1232"/>
                  </a:lnTo>
                  <a:lnTo>
                    <a:pt x="45" y="1291"/>
                  </a:lnTo>
                  <a:lnTo>
                    <a:pt x="33" y="1350"/>
                  </a:lnTo>
                  <a:lnTo>
                    <a:pt x="22" y="1408"/>
                  </a:lnTo>
                  <a:lnTo>
                    <a:pt x="15" y="1468"/>
                  </a:lnTo>
                  <a:lnTo>
                    <a:pt x="9" y="1527"/>
                  </a:lnTo>
                  <a:lnTo>
                    <a:pt x="3" y="1587"/>
                  </a:lnTo>
                  <a:lnTo>
                    <a:pt x="1" y="1647"/>
                  </a:lnTo>
                  <a:lnTo>
                    <a:pt x="0" y="1706"/>
                  </a:lnTo>
                  <a:lnTo>
                    <a:pt x="1" y="1766"/>
                  </a:lnTo>
                  <a:lnTo>
                    <a:pt x="3" y="1825"/>
                  </a:lnTo>
                  <a:lnTo>
                    <a:pt x="9" y="1885"/>
                  </a:lnTo>
                  <a:lnTo>
                    <a:pt x="15" y="1945"/>
                  </a:lnTo>
                  <a:lnTo>
                    <a:pt x="22" y="2004"/>
                  </a:lnTo>
                  <a:lnTo>
                    <a:pt x="33" y="2063"/>
                  </a:lnTo>
                  <a:lnTo>
                    <a:pt x="45" y="2121"/>
                  </a:lnTo>
                  <a:lnTo>
                    <a:pt x="59" y="2180"/>
                  </a:lnTo>
                  <a:lnTo>
                    <a:pt x="75" y="2238"/>
                  </a:lnTo>
                  <a:lnTo>
                    <a:pt x="92" y="2295"/>
                  </a:lnTo>
                  <a:lnTo>
                    <a:pt x="111" y="2351"/>
                  </a:lnTo>
                  <a:lnTo>
                    <a:pt x="132" y="2408"/>
                  </a:lnTo>
                  <a:lnTo>
                    <a:pt x="154" y="2463"/>
                  </a:lnTo>
                  <a:lnTo>
                    <a:pt x="179" y="2518"/>
                  </a:lnTo>
                  <a:lnTo>
                    <a:pt x="204" y="2571"/>
                  </a:lnTo>
                  <a:lnTo>
                    <a:pt x="232" y="2624"/>
                  </a:lnTo>
                  <a:lnTo>
                    <a:pt x="261" y="2676"/>
                  </a:lnTo>
                  <a:lnTo>
                    <a:pt x="292" y="2727"/>
                  </a:lnTo>
                  <a:lnTo>
                    <a:pt x="325" y="2778"/>
                  </a:lnTo>
                  <a:lnTo>
                    <a:pt x="359" y="2827"/>
                  </a:lnTo>
                  <a:lnTo>
                    <a:pt x="394" y="2875"/>
                  </a:lnTo>
                  <a:lnTo>
                    <a:pt x="430" y="2922"/>
                  </a:lnTo>
                  <a:lnTo>
                    <a:pt x="470" y="2968"/>
                  </a:lnTo>
                  <a:lnTo>
                    <a:pt x="509" y="3013"/>
                  </a:lnTo>
                  <a:lnTo>
                    <a:pt x="549" y="3056"/>
                  </a:lnTo>
                  <a:lnTo>
                    <a:pt x="592" y="3099"/>
                  </a:lnTo>
                  <a:lnTo>
                    <a:pt x="636" y="3139"/>
                  </a:lnTo>
                  <a:lnTo>
                    <a:pt x="681" y="3179"/>
                  </a:lnTo>
                  <a:lnTo>
                    <a:pt x="727" y="3217"/>
                  </a:lnTo>
                  <a:lnTo>
                    <a:pt x="774" y="3253"/>
                  </a:lnTo>
                  <a:lnTo>
                    <a:pt x="823" y="3288"/>
                  </a:lnTo>
                  <a:lnTo>
                    <a:pt x="872" y="3321"/>
                  </a:lnTo>
                  <a:lnTo>
                    <a:pt x="923" y="3353"/>
                  </a:lnTo>
                  <a:lnTo>
                    <a:pt x="974" y="3384"/>
                  </a:lnTo>
                  <a:lnTo>
                    <a:pt x="1026" y="341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6" name="Line 69"/>
            <p:cNvSpPr>
              <a:spLocks noChangeShapeType="1"/>
            </p:cNvSpPr>
            <p:nvPr/>
          </p:nvSpPr>
          <p:spPr bwMode="auto">
            <a:xfrm>
              <a:off x="3459" y="746"/>
              <a:ext cx="14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7" name="Freeform 70"/>
            <p:cNvSpPr>
              <a:spLocks/>
            </p:cNvSpPr>
            <p:nvPr/>
          </p:nvSpPr>
          <p:spPr bwMode="auto">
            <a:xfrm>
              <a:off x="3459" y="338"/>
              <a:ext cx="1416" cy="408"/>
            </a:xfrm>
            <a:custGeom>
              <a:avLst/>
              <a:gdLst>
                <a:gd name="T0" fmla="*/ 101 w 3411"/>
                <a:gd name="T1" fmla="*/ 29 h 981"/>
                <a:gd name="T2" fmla="*/ 100 w 3411"/>
                <a:gd name="T3" fmla="*/ 27 h 981"/>
                <a:gd name="T4" fmla="*/ 98 w 3411"/>
                <a:gd name="T5" fmla="*/ 25 h 981"/>
                <a:gd name="T6" fmla="*/ 98 w 3411"/>
                <a:gd name="T7" fmla="*/ 23 h 981"/>
                <a:gd name="T8" fmla="*/ 96 w 3411"/>
                <a:gd name="T9" fmla="*/ 22 h 981"/>
                <a:gd name="T10" fmla="*/ 95 w 3411"/>
                <a:gd name="T11" fmla="*/ 20 h 981"/>
                <a:gd name="T12" fmla="*/ 93 w 3411"/>
                <a:gd name="T13" fmla="*/ 19 h 981"/>
                <a:gd name="T14" fmla="*/ 92 w 3411"/>
                <a:gd name="T15" fmla="*/ 17 h 981"/>
                <a:gd name="T16" fmla="*/ 90 w 3411"/>
                <a:gd name="T17" fmla="*/ 15 h 981"/>
                <a:gd name="T18" fmla="*/ 89 w 3411"/>
                <a:gd name="T19" fmla="*/ 14 h 981"/>
                <a:gd name="T20" fmla="*/ 87 w 3411"/>
                <a:gd name="T21" fmla="*/ 13 h 981"/>
                <a:gd name="T22" fmla="*/ 86 w 3411"/>
                <a:gd name="T23" fmla="*/ 12 h 981"/>
                <a:gd name="T24" fmla="*/ 84 w 3411"/>
                <a:gd name="T25" fmla="*/ 10 h 981"/>
                <a:gd name="T26" fmla="*/ 82 w 3411"/>
                <a:gd name="T27" fmla="*/ 9 h 981"/>
                <a:gd name="T28" fmla="*/ 80 w 3411"/>
                <a:gd name="T29" fmla="*/ 8 h 981"/>
                <a:gd name="T30" fmla="*/ 78 w 3411"/>
                <a:gd name="T31" fmla="*/ 7 h 981"/>
                <a:gd name="T32" fmla="*/ 77 w 3411"/>
                <a:gd name="T33" fmla="*/ 6 h 981"/>
                <a:gd name="T34" fmla="*/ 75 w 3411"/>
                <a:gd name="T35" fmla="*/ 5 h 981"/>
                <a:gd name="T36" fmla="*/ 73 w 3411"/>
                <a:gd name="T37" fmla="*/ 5 h 981"/>
                <a:gd name="T38" fmla="*/ 71 w 3411"/>
                <a:gd name="T39" fmla="*/ 4 h 981"/>
                <a:gd name="T40" fmla="*/ 69 w 3411"/>
                <a:gd name="T41" fmla="*/ 3 h 981"/>
                <a:gd name="T42" fmla="*/ 67 w 3411"/>
                <a:gd name="T43" fmla="*/ 2 h 981"/>
                <a:gd name="T44" fmla="*/ 65 w 3411"/>
                <a:gd name="T45" fmla="*/ 2 h 981"/>
                <a:gd name="T46" fmla="*/ 63 w 3411"/>
                <a:gd name="T47" fmla="*/ 1 h 981"/>
                <a:gd name="T48" fmla="*/ 61 w 3411"/>
                <a:gd name="T49" fmla="*/ 1 h 981"/>
                <a:gd name="T50" fmla="*/ 59 w 3411"/>
                <a:gd name="T51" fmla="*/ 0 h 981"/>
                <a:gd name="T52" fmla="*/ 57 w 3411"/>
                <a:gd name="T53" fmla="*/ 0 h 981"/>
                <a:gd name="T54" fmla="*/ 55 w 3411"/>
                <a:gd name="T55" fmla="*/ 0 h 981"/>
                <a:gd name="T56" fmla="*/ 53 w 3411"/>
                <a:gd name="T57" fmla="*/ 0 h 981"/>
                <a:gd name="T58" fmla="*/ 51 w 3411"/>
                <a:gd name="T59" fmla="*/ 0 h 981"/>
                <a:gd name="T60" fmla="*/ 49 w 3411"/>
                <a:gd name="T61" fmla="*/ 0 h 981"/>
                <a:gd name="T62" fmla="*/ 46 w 3411"/>
                <a:gd name="T63" fmla="*/ 0 h 981"/>
                <a:gd name="T64" fmla="*/ 44 w 3411"/>
                <a:gd name="T65" fmla="*/ 0 h 981"/>
                <a:gd name="T66" fmla="*/ 42 w 3411"/>
                <a:gd name="T67" fmla="*/ 0 h 981"/>
                <a:gd name="T68" fmla="*/ 40 w 3411"/>
                <a:gd name="T69" fmla="*/ 1 h 981"/>
                <a:gd name="T70" fmla="*/ 39 w 3411"/>
                <a:gd name="T71" fmla="*/ 1 h 981"/>
                <a:gd name="T72" fmla="*/ 36 w 3411"/>
                <a:gd name="T73" fmla="*/ 2 h 981"/>
                <a:gd name="T74" fmla="*/ 34 w 3411"/>
                <a:gd name="T75" fmla="*/ 2 h 981"/>
                <a:gd name="T76" fmla="*/ 32 w 3411"/>
                <a:gd name="T77" fmla="*/ 3 h 981"/>
                <a:gd name="T78" fmla="*/ 30 w 3411"/>
                <a:gd name="T79" fmla="*/ 4 h 981"/>
                <a:gd name="T80" fmla="*/ 28 w 3411"/>
                <a:gd name="T81" fmla="*/ 5 h 981"/>
                <a:gd name="T82" fmla="*/ 27 w 3411"/>
                <a:gd name="T83" fmla="*/ 5 h 981"/>
                <a:gd name="T84" fmla="*/ 24 w 3411"/>
                <a:gd name="T85" fmla="*/ 6 h 981"/>
                <a:gd name="T86" fmla="*/ 23 w 3411"/>
                <a:gd name="T87" fmla="*/ 7 h 981"/>
                <a:gd name="T88" fmla="*/ 21 w 3411"/>
                <a:gd name="T89" fmla="*/ 8 h 981"/>
                <a:gd name="T90" fmla="*/ 19 w 3411"/>
                <a:gd name="T91" fmla="*/ 9 h 981"/>
                <a:gd name="T92" fmla="*/ 17 w 3411"/>
                <a:gd name="T93" fmla="*/ 10 h 981"/>
                <a:gd name="T94" fmla="*/ 16 w 3411"/>
                <a:gd name="T95" fmla="*/ 12 h 981"/>
                <a:gd name="T96" fmla="*/ 14 w 3411"/>
                <a:gd name="T97" fmla="*/ 13 h 981"/>
                <a:gd name="T98" fmla="*/ 12 w 3411"/>
                <a:gd name="T99" fmla="*/ 14 h 981"/>
                <a:gd name="T100" fmla="*/ 11 w 3411"/>
                <a:gd name="T101" fmla="*/ 15 h 981"/>
                <a:gd name="T102" fmla="*/ 10 w 3411"/>
                <a:gd name="T103" fmla="*/ 17 h 981"/>
                <a:gd name="T104" fmla="*/ 8 w 3411"/>
                <a:gd name="T105" fmla="*/ 19 h 981"/>
                <a:gd name="T106" fmla="*/ 7 w 3411"/>
                <a:gd name="T107" fmla="*/ 20 h 981"/>
                <a:gd name="T108" fmla="*/ 5 w 3411"/>
                <a:gd name="T109" fmla="*/ 22 h 981"/>
                <a:gd name="T110" fmla="*/ 4 w 3411"/>
                <a:gd name="T111" fmla="*/ 23 h 981"/>
                <a:gd name="T112" fmla="*/ 3 w 3411"/>
                <a:gd name="T113" fmla="*/ 25 h 981"/>
                <a:gd name="T114" fmla="*/ 2 w 3411"/>
                <a:gd name="T115" fmla="*/ 27 h 981"/>
                <a:gd name="T116" fmla="*/ 0 w 3411"/>
                <a:gd name="T117" fmla="*/ 29 h 98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411" h="981">
                  <a:moveTo>
                    <a:pt x="3411" y="981"/>
                  </a:moveTo>
                  <a:lnTo>
                    <a:pt x="3393" y="951"/>
                  </a:lnTo>
                  <a:lnTo>
                    <a:pt x="3375" y="921"/>
                  </a:lnTo>
                  <a:lnTo>
                    <a:pt x="3356" y="892"/>
                  </a:lnTo>
                  <a:lnTo>
                    <a:pt x="3336" y="864"/>
                  </a:lnTo>
                  <a:lnTo>
                    <a:pt x="3316" y="835"/>
                  </a:lnTo>
                  <a:lnTo>
                    <a:pt x="3296" y="806"/>
                  </a:lnTo>
                  <a:lnTo>
                    <a:pt x="3276" y="778"/>
                  </a:lnTo>
                  <a:lnTo>
                    <a:pt x="3253" y="751"/>
                  </a:lnTo>
                  <a:lnTo>
                    <a:pt x="3232" y="723"/>
                  </a:lnTo>
                  <a:lnTo>
                    <a:pt x="3210" y="696"/>
                  </a:lnTo>
                  <a:lnTo>
                    <a:pt x="3186" y="670"/>
                  </a:lnTo>
                  <a:lnTo>
                    <a:pt x="3164" y="644"/>
                  </a:lnTo>
                  <a:lnTo>
                    <a:pt x="3140" y="619"/>
                  </a:lnTo>
                  <a:lnTo>
                    <a:pt x="3116" y="593"/>
                  </a:lnTo>
                  <a:lnTo>
                    <a:pt x="3091" y="569"/>
                  </a:lnTo>
                  <a:lnTo>
                    <a:pt x="3066" y="544"/>
                  </a:lnTo>
                  <a:lnTo>
                    <a:pt x="3040" y="521"/>
                  </a:lnTo>
                  <a:lnTo>
                    <a:pt x="3015" y="497"/>
                  </a:lnTo>
                  <a:lnTo>
                    <a:pt x="2988" y="474"/>
                  </a:lnTo>
                  <a:lnTo>
                    <a:pt x="2962" y="452"/>
                  </a:lnTo>
                  <a:lnTo>
                    <a:pt x="2934" y="430"/>
                  </a:lnTo>
                  <a:lnTo>
                    <a:pt x="2906" y="408"/>
                  </a:lnTo>
                  <a:lnTo>
                    <a:pt x="2879" y="388"/>
                  </a:lnTo>
                  <a:lnTo>
                    <a:pt x="2851" y="366"/>
                  </a:lnTo>
                  <a:lnTo>
                    <a:pt x="2822" y="347"/>
                  </a:lnTo>
                  <a:lnTo>
                    <a:pt x="2793" y="327"/>
                  </a:lnTo>
                  <a:lnTo>
                    <a:pt x="2764" y="308"/>
                  </a:lnTo>
                  <a:lnTo>
                    <a:pt x="2734" y="290"/>
                  </a:lnTo>
                  <a:lnTo>
                    <a:pt x="2704" y="272"/>
                  </a:lnTo>
                  <a:lnTo>
                    <a:pt x="2674" y="255"/>
                  </a:lnTo>
                  <a:lnTo>
                    <a:pt x="2643" y="238"/>
                  </a:lnTo>
                  <a:lnTo>
                    <a:pt x="2612" y="222"/>
                  </a:lnTo>
                  <a:lnTo>
                    <a:pt x="2582" y="206"/>
                  </a:lnTo>
                  <a:lnTo>
                    <a:pt x="2550" y="191"/>
                  </a:lnTo>
                  <a:lnTo>
                    <a:pt x="2519" y="176"/>
                  </a:lnTo>
                  <a:lnTo>
                    <a:pt x="2487" y="162"/>
                  </a:lnTo>
                  <a:lnTo>
                    <a:pt x="2454" y="148"/>
                  </a:lnTo>
                  <a:lnTo>
                    <a:pt x="2422" y="135"/>
                  </a:lnTo>
                  <a:lnTo>
                    <a:pt x="2389" y="123"/>
                  </a:lnTo>
                  <a:lnTo>
                    <a:pt x="2356" y="111"/>
                  </a:lnTo>
                  <a:lnTo>
                    <a:pt x="2323" y="99"/>
                  </a:lnTo>
                  <a:lnTo>
                    <a:pt x="2290" y="90"/>
                  </a:lnTo>
                  <a:lnTo>
                    <a:pt x="2257" y="79"/>
                  </a:lnTo>
                  <a:lnTo>
                    <a:pt x="2223" y="69"/>
                  </a:lnTo>
                  <a:lnTo>
                    <a:pt x="2190" y="61"/>
                  </a:lnTo>
                  <a:lnTo>
                    <a:pt x="2156" y="52"/>
                  </a:lnTo>
                  <a:lnTo>
                    <a:pt x="2122" y="45"/>
                  </a:lnTo>
                  <a:lnTo>
                    <a:pt x="2087" y="37"/>
                  </a:lnTo>
                  <a:lnTo>
                    <a:pt x="2052" y="31"/>
                  </a:lnTo>
                  <a:lnTo>
                    <a:pt x="2018" y="26"/>
                  </a:lnTo>
                  <a:lnTo>
                    <a:pt x="1984" y="20"/>
                  </a:lnTo>
                  <a:lnTo>
                    <a:pt x="1949" y="16"/>
                  </a:lnTo>
                  <a:lnTo>
                    <a:pt x="1915" y="12"/>
                  </a:lnTo>
                  <a:lnTo>
                    <a:pt x="1880" y="9"/>
                  </a:lnTo>
                  <a:lnTo>
                    <a:pt x="1845" y="6"/>
                  </a:lnTo>
                  <a:lnTo>
                    <a:pt x="1811" y="3"/>
                  </a:lnTo>
                  <a:lnTo>
                    <a:pt x="1775" y="2"/>
                  </a:lnTo>
                  <a:lnTo>
                    <a:pt x="1740" y="1"/>
                  </a:lnTo>
                  <a:lnTo>
                    <a:pt x="1705" y="0"/>
                  </a:lnTo>
                  <a:lnTo>
                    <a:pt x="1671" y="1"/>
                  </a:lnTo>
                  <a:lnTo>
                    <a:pt x="1636" y="2"/>
                  </a:lnTo>
                  <a:lnTo>
                    <a:pt x="1601" y="3"/>
                  </a:lnTo>
                  <a:lnTo>
                    <a:pt x="1566" y="6"/>
                  </a:lnTo>
                  <a:lnTo>
                    <a:pt x="1532" y="9"/>
                  </a:lnTo>
                  <a:lnTo>
                    <a:pt x="1497" y="12"/>
                  </a:lnTo>
                  <a:lnTo>
                    <a:pt x="1461" y="16"/>
                  </a:lnTo>
                  <a:lnTo>
                    <a:pt x="1427" y="20"/>
                  </a:lnTo>
                  <a:lnTo>
                    <a:pt x="1393" y="26"/>
                  </a:lnTo>
                  <a:lnTo>
                    <a:pt x="1358" y="31"/>
                  </a:lnTo>
                  <a:lnTo>
                    <a:pt x="1324" y="37"/>
                  </a:lnTo>
                  <a:lnTo>
                    <a:pt x="1290" y="45"/>
                  </a:lnTo>
                  <a:lnTo>
                    <a:pt x="1256" y="52"/>
                  </a:lnTo>
                  <a:lnTo>
                    <a:pt x="1222" y="61"/>
                  </a:lnTo>
                  <a:lnTo>
                    <a:pt x="1188" y="69"/>
                  </a:lnTo>
                  <a:lnTo>
                    <a:pt x="1155" y="79"/>
                  </a:lnTo>
                  <a:lnTo>
                    <a:pt x="1121" y="90"/>
                  </a:lnTo>
                  <a:lnTo>
                    <a:pt x="1088" y="99"/>
                  </a:lnTo>
                  <a:lnTo>
                    <a:pt x="1055" y="111"/>
                  </a:lnTo>
                  <a:lnTo>
                    <a:pt x="1022" y="123"/>
                  </a:lnTo>
                  <a:lnTo>
                    <a:pt x="990" y="135"/>
                  </a:lnTo>
                  <a:lnTo>
                    <a:pt x="957" y="148"/>
                  </a:lnTo>
                  <a:lnTo>
                    <a:pt x="925" y="162"/>
                  </a:lnTo>
                  <a:lnTo>
                    <a:pt x="893" y="176"/>
                  </a:lnTo>
                  <a:lnTo>
                    <a:pt x="861" y="191"/>
                  </a:lnTo>
                  <a:lnTo>
                    <a:pt x="830" y="206"/>
                  </a:lnTo>
                  <a:lnTo>
                    <a:pt x="799" y="222"/>
                  </a:lnTo>
                  <a:lnTo>
                    <a:pt x="768" y="238"/>
                  </a:lnTo>
                  <a:lnTo>
                    <a:pt x="737" y="255"/>
                  </a:lnTo>
                  <a:lnTo>
                    <a:pt x="706" y="272"/>
                  </a:lnTo>
                  <a:lnTo>
                    <a:pt x="677" y="290"/>
                  </a:lnTo>
                  <a:lnTo>
                    <a:pt x="648" y="308"/>
                  </a:lnTo>
                  <a:lnTo>
                    <a:pt x="618" y="327"/>
                  </a:lnTo>
                  <a:lnTo>
                    <a:pt x="589" y="347"/>
                  </a:lnTo>
                  <a:lnTo>
                    <a:pt x="561" y="366"/>
                  </a:lnTo>
                  <a:lnTo>
                    <a:pt x="532" y="388"/>
                  </a:lnTo>
                  <a:lnTo>
                    <a:pt x="504" y="408"/>
                  </a:lnTo>
                  <a:lnTo>
                    <a:pt x="476" y="430"/>
                  </a:lnTo>
                  <a:lnTo>
                    <a:pt x="450" y="452"/>
                  </a:lnTo>
                  <a:lnTo>
                    <a:pt x="423" y="474"/>
                  </a:lnTo>
                  <a:lnTo>
                    <a:pt x="397" y="497"/>
                  </a:lnTo>
                  <a:lnTo>
                    <a:pt x="371" y="521"/>
                  </a:lnTo>
                  <a:lnTo>
                    <a:pt x="345" y="544"/>
                  </a:lnTo>
                  <a:lnTo>
                    <a:pt x="320" y="569"/>
                  </a:lnTo>
                  <a:lnTo>
                    <a:pt x="295" y="593"/>
                  </a:lnTo>
                  <a:lnTo>
                    <a:pt x="271" y="619"/>
                  </a:lnTo>
                  <a:lnTo>
                    <a:pt x="247" y="644"/>
                  </a:lnTo>
                  <a:lnTo>
                    <a:pt x="224" y="670"/>
                  </a:lnTo>
                  <a:lnTo>
                    <a:pt x="202" y="696"/>
                  </a:lnTo>
                  <a:lnTo>
                    <a:pt x="179" y="723"/>
                  </a:lnTo>
                  <a:lnTo>
                    <a:pt x="157" y="751"/>
                  </a:lnTo>
                  <a:lnTo>
                    <a:pt x="136" y="778"/>
                  </a:lnTo>
                  <a:lnTo>
                    <a:pt x="114" y="806"/>
                  </a:lnTo>
                  <a:lnTo>
                    <a:pt x="94" y="835"/>
                  </a:lnTo>
                  <a:lnTo>
                    <a:pt x="75" y="864"/>
                  </a:lnTo>
                  <a:lnTo>
                    <a:pt x="55" y="892"/>
                  </a:lnTo>
                  <a:lnTo>
                    <a:pt x="37" y="921"/>
                  </a:lnTo>
                  <a:lnTo>
                    <a:pt x="17" y="951"/>
                  </a:lnTo>
                  <a:lnTo>
                    <a:pt x="0" y="98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8" name="Line 71"/>
            <p:cNvSpPr>
              <a:spLocks noChangeShapeType="1"/>
            </p:cNvSpPr>
            <p:nvPr/>
          </p:nvSpPr>
          <p:spPr bwMode="auto">
            <a:xfrm>
              <a:off x="1493" y="2476"/>
              <a:ext cx="0" cy="141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9" name="Freeform 72"/>
            <p:cNvSpPr>
              <a:spLocks/>
            </p:cNvSpPr>
            <p:nvPr/>
          </p:nvSpPr>
          <p:spPr bwMode="auto">
            <a:xfrm>
              <a:off x="3445" y="1406"/>
              <a:ext cx="1445" cy="517"/>
            </a:xfrm>
            <a:custGeom>
              <a:avLst/>
              <a:gdLst>
                <a:gd name="T0" fmla="*/ 1 w 3481"/>
                <a:gd name="T1" fmla="*/ 2 h 1246"/>
                <a:gd name="T2" fmla="*/ 2 w 3481"/>
                <a:gd name="T3" fmla="*/ 5 h 1246"/>
                <a:gd name="T4" fmla="*/ 3 w 3481"/>
                <a:gd name="T5" fmla="*/ 7 h 1246"/>
                <a:gd name="T6" fmla="*/ 5 w 3481"/>
                <a:gd name="T7" fmla="*/ 10 h 1246"/>
                <a:gd name="T8" fmla="*/ 6 w 3481"/>
                <a:gd name="T9" fmla="*/ 12 h 1246"/>
                <a:gd name="T10" fmla="*/ 8 w 3481"/>
                <a:gd name="T11" fmla="*/ 15 h 1246"/>
                <a:gd name="T12" fmla="*/ 10 w 3481"/>
                <a:gd name="T13" fmla="*/ 17 h 1246"/>
                <a:gd name="T14" fmla="*/ 12 w 3481"/>
                <a:gd name="T15" fmla="*/ 20 h 1246"/>
                <a:gd name="T16" fmla="*/ 14 w 3481"/>
                <a:gd name="T17" fmla="*/ 22 h 1246"/>
                <a:gd name="T18" fmla="*/ 16 w 3481"/>
                <a:gd name="T19" fmla="*/ 24 h 1246"/>
                <a:gd name="T20" fmla="*/ 18 w 3481"/>
                <a:gd name="T21" fmla="*/ 26 h 1246"/>
                <a:gd name="T22" fmla="*/ 21 w 3481"/>
                <a:gd name="T23" fmla="*/ 27 h 1246"/>
                <a:gd name="T24" fmla="*/ 23 w 3481"/>
                <a:gd name="T25" fmla="*/ 29 h 1246"/>
                <a:gd name="T26" fmla="*/ 26 w 3481"/>
                <a:gd name="T27" fmla="*/ 30 h 1246"/>
                <a:gd name="T28" fmla="*/ 29 w 3481"/>
                <a:gd name="T29" fmla="*/ 32 h 1246"/>
                <a:gd name="T30" fmla="*/ 31 w 3481"/>
                <a:gd name="T31" fmla="*/ 33 h 1246"/>
                <a:gd name="T32" fmla="*/ 34 w 3481"/>
                <a:gd name="T33" fmla="*/ 34 h 1246"/>
                <a:gd name="T34" fmla="*/ 37 w 3481"/>
                <a:gd name="T35" fmla="*/ 35 h 1246"/>
                <a:gd name="T36" fmla="*/ 40 w 3481"/>
                <a:gd name="T37" fmla="*/ 36 h 1246"/>
                <a:gd name="T38" fmla="*/ 43 w 3481"/>
                <a:gd name="T39" fmla="*/ 36 h 1246"/>
                <a:gd name="T40" fmla="*/ 46 w 3481"/>
                <a:gd name="T41" fmla="*/ 37 h 1246"/>
                <a:gd name="T42" fmla="*/ 49 w 3481"/>
                <a:gd name="T43" fmla="*/ 37 h 1246"/>
                <a:gd name="T44" fmla="*/ 52 w 3481"/>
                <a:gd name="T45" fmla="*/ 37 h 1246"/>
                <a:gd name="T46" fmla="*/ 55 w 3481"/>
                <a:gd name="T47" fmla="*/ 37 h 1246"/>
                <a:gd name="T48" fmla="*/ 58 w 3481"/>
                <a:gd name="T49" fmla="*/ 37 h 1246"/>
                <a:gd name="T50" fmla="*/ 61 w 3481"/>
                <a:gd name="T51" fmla="*/ 36 h 1246"/>
                <a:gd name="T52" fmla="*/ 64 w 3481"/>
                <a:gd name="T53" fmla="*/ 36 h 1246"/>
                <a:gd name="T54" fmla="*/ 66 w 3481"/>
                <a:gd name="T55" fmla="*/ 35 h 1246"/>
                <a:gd name="T56" fmla="*/ 69 w 3481"/>
                <a:gd name="T57" fmla="*/ 34 h 1246"/>
                <a:gd name="T58" fmla="*/ 72 w 3481"/>
                <a:gd name="T59" fmla="*/ 33 h 1246"/>
                <a:gd name="T60" fmla="*/ 75 w 3481"/>
                <a:gd name="T61" fmla="*/ 32 h 1246"/>
                <a:gd name="T62" fmla="*/ 78 w 3481"/>
                <a:gd name="T63" fmla="*/ 30 h 1246"/>
                <a:gd name="T64" fmla="*/ 80 w 3481"/>
                <a:gd name="T65" fmla="*/ 29 h 1246"/>
                <a:gd name="T66" fmla="*/ 83 w 3481"/>
                <a:gd name="T67" fmla="*/ 27 h 1246"/>
                <a:gd name="T68" fmla="*/ 85 w 3481"/>
                <a:gd name="T69" fmla="*/ 26 h 1246"/>
                <a:gd name="T70" fmla="*/ 87 w 3481"/>
                <a:gd name="T71" fmla="*/ 24 h 1246"/>
                <a:gd name="T72" fmla="*/ 90 w 3481"/>
                <a:gd name="T73" fmla="*/ 22 h 1246"/>
                <a:gd name="T74" fmla="*/ 92 w 3481"/>
                <a:gd name="T75" fmla="*/ 20 h 1246"/>
                <a:gd name="T76" fmla="*/ 93 w 3481"/>
                <a:gd name="T77" fmla="*/ 17 h 1246"/>
                <a:gd name="T78" fmla="*/ 95 w 3481"/>
                <a:gd name="T79" fmla="*/ 15 h 1246"/>
                <a:gd name="T80" fmla="*/ 97 w 3481"/>
                <a:gd name="T81" fmla="*/ 12 h 1246"/>
                <a:gd name="T82" fmla="*/ 99 w 3481"/>
                <a:gd name="T83" fmla="*/ 10 h 1246"/>
                <a:gd name="T84" fmla="*/ 100 w 3481"/>
                <a:gd name="T85" fmla="*/ 7 h 1246"/>
                <a:gd name="T86" fmla="*/ 102 w 3481"/>
                <a:gd name="T87" fmla="*/ 5 h 1246"/>
                <a:gd name="T88" fmla="*/ 103 w 3481"/>
                <a:gd name="T89" fmla="*/ 2 h 1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81" h="1246">
                  <a:moveTo>
                    <a:pt x="0" y="0"/>
                  </a:moveTo>
                  <a:lnTo>
                    <a:pt x="11" y="32"/>
                  </a:lnTo>
                  <a:lnTo>
                    <a:pt x="23" y="64"/>
                  </a:lnTo>
                  <a:lnTo>
                    <a:pt x="35" y="95"/>
                  </a:lnTo>
                  <a:lnTo>
                    <a:pt x="48" y="126"/>
                  </a:lnTo>
                  <a:lnTo>
                    <a:pt x="61" y="157"/>
                  </a:lnTo>
                  <a:lnTo>
                    <a:pt x="76" y="188"/>
                  </a:lnTo>
                  <a:lnTo>
                    <a:pt x="90" y="218"/>
                  </a:lnTo>
                  <a:lnTo>
                    <a:pt x="105" y="247"/>
                  </a:lnTo>
                  <a:lnTo>
                    <a:pt x="121" y="277"/>
                  </a:lnTo>
                  <a:lnTo>
                    <a:pt x="137" y="307"/>
                  </a:lnTo>
                  <a:lnTo>
                    <a:pt x="154" y="336"/>
                  </a:lnTo>
                  <a:lnTo>
                    <a:pt x="171" y="364"/>
                  </a:lnTo>
                  <a:lnTo>
                    <a:pt x="189" y="393"/>
                  </a:lnTo>
                  <a:lnTo>
                    <a:pt x="207" y="422"/>
                  </a:lnTo>
                  <a:lnTo>
                    <a:pt x="226" y="450"/>
                  </a:lnTo>
                  <a:lnTo>
                    <a:pt x="245" y="477"/>
                  </a:lnTo>
                  <a:lnTo>
                    <a:pt x="264" y="504"/>
                  </a:lnTo>
                  <a:lnTo>
                    <a:pt x="285" y="531"/>
                  </a:lnTo>
                  <a:lnTo>
                    <a:pt x="306" y="557"/>
                  </a:lnTo>
                  <a:lnTo>
                    <a:pt x="327" y="584"/>
                  </a:lnTo>
                  <a:lnTo>
                    <a:pt x="348" y="609"/>
                  </a:lnTo>
                  <a:lnTo>
                    <a:pt x="371" y="634"/>
                  </a:lnTo>
                  <a:lnTo>
                    <a:pt x="393" y="659"/>
                  </a:lnTo>
                  <a:lnTo>
                    <a:pt x="417" y="684"/>
                  </a:lnTo>
                  <a:lnTo>
                    <a:pt x="440" y="707"/>
                  </a:lnTo>
                  <a:lnTo>
                    <a:pt x="465" y="731"/>
                  </a:lnTo>
                  <a:lnTo>
                    <a:pt x="489" y="754"/>
                  </a:lnTo>
                  <a:lnTo>
                    <a:pt x="514" y="777"/>
                  </a:lnTo>
                  <a:lnTo>
                    <a:pt x="539" y="799"/>
                  </a:lnTo>
                  <a:lnTo>
                    <a:pt x="565" y="820"/>
                  </a:lnTo>
                  <a:lnTo>
                    <a:pt x="590" y="841"/>
                  </a:lnTo>
                  <a:lnTo>
                    <a:pt x="617" y="863"/>
                  </a:lnTo>
                  <a:lnTo>
                    <a:pt x="643" y="883"/>
                  </a:lnTo>
                  <a:lnTo>
                    <a:pt x="671" y="903"/>
                  </a:lnTo>
                  <a:lnTo>
                    <a:pt x="698" y="922"/>
                  </a:lnTo>
                  <a:lnTo>
                    <a:pt x="725" y="940"/>
                  </a:lnTo>
                  <a:lnTo>
                    <a:pt x="754" y="960"/>
                  </a:lnTo>
                  <a:lnTo>
                    <a:pt x="783" y="977"/>
                  </a:lnTo>
                  <a:lnTo>
                    <a:pt x="812" y="994"/>
                  </a:lnTo>
                  <a:lnTo>
                    <a:pt x="840" y="1011"/>
                  </a:lnTo>
                  <a:lnTo>
                    <a:pt x="870" y="1027"/>
                  </a:lnTo>
                  <a:lnTo>
                    <a:pt x="900" y="1043"/>
                  </a:lnTo>
                  <a:lnTo>
                    <a:pt x="930" y="1058"/>
                  </a:lnTo>
                  <a:lnTo>
                    <a:pt x="960" y="1072"/>
                  </a:lnTo>
                  <a:lnTo>
                    <a:pt x="991" y="1086"/>
                  </a:lnTo>
                  <a:lnTo>
                    <a:pt x="1021" y="1100"/>
                  </a:lnTo>
                  <a:lnTo>
                    <a:pt x="1052" y="1113"/>
                  </a:lnTo>
                  <a:lnTo>
                    <a:pt x="1083" y="1125"/>
                  </a:lnTo>
                  <a:lnTo>
                    <a:pt x="1115" y="1136"/>
                  </a:lnTo>
                  <a:lnTo>
                    <a:pt x="1147" y="1148"/>
                  </a:lnTo>
                  <a:lnTo>
                    <a:pt x="1179" y="1159"/>
                  </a:lnTo>
                  <a:lnTo>
                    <a:pt x="1211" y="1168"/>
                  </a:lnTo>
                  <a:lnTo>
                    <a:pt x="1243" y="1178"/>
                  </a:lnTo>
                  <a:lnTo>
                    <a:pt x="1276" y="1186"/>
                  </a:lnTo>
                  <a:lnTo>
                    <a:pt x="1308" y="1195"/>
                  </a:lnTo>
                  <a:lnTo>
                    <a:pt x="1341" y="1202"/>
                  </a:lnTo>
                  <a:lnTo>
                    <a:pt x="1374" y="1209"/>
                  </a:lnTo>
                  <a:lnTo>
                    <a:pt x="1407" y="1215"/>
                  </a:lnTo>
                  <a:lnTo>
                    <a:pt x="1440" y="1222"/>
                  </a:lnTo>
                  <a:lnTo>
                    <a:pt x="1473" y="1227"/>
                  </a:lnTo>
                  <a:lnTo>
                    <a:pt x="1506" y="1231"/>
                  </a:lnTo>
                  <a:lnTo>
                    <a:pt x="1539" y="1235"/>
                  </a:lnTo>
                  <a:lnTo>
                    <a:pt x="1573" y="1239"/>
                  </a:lnTo>
                  <a:lnTo>
                    <a:pt x="1606" y="1242"/>
                  </a:lnTo>
                  <a:lnTo>
                    <a:pt x="1640" y="1244"/>
                  </a:lnTo>
                  <a:lnTo>
                    <a:pt x="1673" y="1245"/>
                  </a:lnTo>
                  <a:lnTo>
                    <a:pt x="1707" y="1246"/>
                  </a:lnTo>
                  <a:lnTo>
                    <a:pt x="1740" y="1246"/>
                  </a:lnTo>
                  <a:lnTo>
                    <a:pt x="1774" y="1246"/>
                  </a:lnTo>
                  <a:lnTo>
                    <a:pt x="1807" y="1245"/>
                  </a:lnTo>
                  <a:lnTo>
                    <a:pt x="1841" y="1244"/>
                  </a:lnTo>
                  <a:lnTo>
                    <a:pt x="1874" y="1242"/>
                  </a:lnTo>
                  <a:lnTo>
                    <a:pt x="1908" y="1239"/>
                  </a:lnTo>
                  <a:lnTo>
                    <a:pt x="1941" y="1235"/>
                  </a:lnTo>
                  <a:lnTo>
                    <a:pt x="1974" y="1231"/>
                  </a:lnTo>
                  <a:lnTo>
                    <a:pt x="2009" y="1227"/>
                  </a:lnTo>
                  <a:lnTo>
                    <a:pt x="2042" y="1222"/>
                  </a:lnTo>
                  <a:lnTo>
                    <a:pt x="2075" y="1215"/>
                  </a:lnTo>
                  <a:lnTo>
                    <a:pt x="2108" y="1209"/>
                  </a:lnTo>
                  <a:lnTo>
                    <a:pt x="2141" y="1202"/>
                  </a:lnTo>
                  <a:lnTo>
                    <a:pt x="2173" y="1195"/>
                  </a:lnTo>
                  <a:lnTo>
                    <a:pt x="2206" y="1186"/>
                  </a:lnTo>
                  <a:lnTo>
                    <a:pt x="2239" y="1178"/>
                  </a:lnTo>
                  <a:lnTo>
                    <a:pt x="2270" y="1168"/>
                  </a:lnTo>
                  <a:lnTo>
                    <a:pt x="2302" y="1159"/>
                  </a:lnTo>
                  <a:lnTo>
                    <a:pt x="2334" y="1148"/>
                  </a:lnTo>
                  <a:lnTo>
                    <a:pt x="2366" y="1136"/>
                  </a:lnTo>
                  <a:lnTo>
                    <a:pt x="2397" y="1125"/>
                  </a:lnTo>
                  <a:lnTo>
                    <a:pt x="2429" y="1113"/>
                  </a:lnTo>
                  <a:lnTo>
                    <a:pt x="2460" y="1100"/>
                  </a:lnTo>
                  <a:lnTo>
                    <a:pt x="2491" y="1086"/>
                  </a:lnTo>
                  <a:lnTo>
                    <a:pt x="2521" y="1072"/>
                  </a:lnTo>
                  <a:lnTo>
                    <a:pt x="2552" y="1058"/>
                  </a:lnTo>
                  <a:lnTo>
                    <a:pt x="2581" y="1043"/>
                  </a:lnTo>
                  <a:lnTo>
                    <a:pt x="2611" y="1027"/>
                  </a:lnTo>
                  <a:lnTo>
                    <a:pt x="2640" y="1011"/>
                  </a:lnTo>
                  <a:lnTo>
                    <a:pt x="2670" y="994"/>
                  </a:lnTo>
                  <a:lnTo>
                    <a:pt x="2699" y="977"/>
                  </a:lnTo>
                  <a:lnTo>
                    <a:pt x="2727" y="960"/>
                  </a:lnTo>
                  <a:lnTo>
                    <a:pt x="2755" y="940"/>
                  </a:lnTo>
                  <a:lnTo>
                    <a:pt x="2783" y="922"/>
                  </a:lnTo>
                  <a:lnTo>
                    <a:pt x="2810" y="903"/>
                  </a:lnTo>
                  <a:lnTo>
                    <a:pt x="2838" y="883"/>
                  </a:lnTo>
                  <a:lnTo>
                    <a:pt x="2865" y="863"/>
                  </a:lnTo>
                  <a:lnTo>
                    <a:pt x="2891" y="841"/>
                  </a:lnTo>
                  <a:lnTo>
                    <a:pt x="2917" y="820"/>
                  </a:lnTo>
                  <a:lnTo>
                    <a:pt x="2942" y="799"/>
                  </a:lnTo>
                  <a:lnTo>
                    <a:pt x="2968" y="777"/>
                  </a:lnTo>
                  <a:lnTo>
                    <a:pt x="2992" y="754"/>
                  </a:lnTo>
                  <a:lnTo>
                    <a:pt x="3017" y="731"/>
                  </a:lnTo>
                  <a:lnTo>
                    <a:pt x="3040" y="707"/>
                  </a:lnTo>
                  <a:lnTo>
                    <a:pt x="3064" y="684"/>
                  </a:lnTo>
                  <a:lnTo>
                    <a:pt x="3087" y="659"/>
                  </a:lnTo>
                  <a:lnTo>
                    <a:pt x="3110" y="634"/>
                  </a:lnTo>
                  <a:lnTo>
                    <a:pt x="3132" y="609"/>
                  </a:lnTo>
                  <a:lnTo>
                    <a:pt x="3154" y="584"/>
                  </a:lnTo>
                  <a:lnTo>
                    <a:pt x="3176" y="557"/>
                  </a:lnTo>
                  <a:lnTo>
                    <a:pt x="3196" y="531"/>
                  </a:lnTo>
                  <a:lnTo>
                    <a:pt x="3216" y="504"/>
                  </a:lnTo>
                  <a:lnTo>
                    <a:pt x="3236" y="477"/>
                  </a:lnTo>
                  <a:lnTo>
                    <a:pt x="3255" y="450"/>
                  </a:lnTo>
                  <a:lnTo>
                    <a:pt x="3275" y="422"/>
                  </a:lnTo>
                  <a:lnTo>
                    <a:pt x="3293" y="393"/>
                  </a:lnTo>
                  <a:lnTo>
                    <a:pt x="3310" y="364"/>
                  </a:lnTo>
                  <a:lnTo>
                    <a:pt x="3328" y="336"/>
                  </a:lnTo>
                  <a:lnTo>
                    <a:pt x="3344" y="307"/>
                  </a:lnTo>
                  <a:lnTo>
                    <a:pt x="3360" y="277"/>
                  </a:lnTo>
                  <a:lnTo>
                    <a:pt x="3376" y="247"/>
                  </a:lnTo>
                  <a:lnTo>
                    <a:pt x="3391" y="218"/>
                  </a:lnTo>
                  <a:lnTo>
                    <a:pt x="3406" y="188"/>
                  </a:lnTo>
                  <a:lnTo>
                    <a:pt x="3419" y="157"/>
                  </a:lnTo>
                  <a:lnTo>
                    <a:pt x="3433" y="126"/>
                  </a:lnTo>
                  <a:lnTo>
                    <a:pt x="3446" y="95"/>
                  </a:lnTo>
                  <a:lnTo>
                    <a:pt x="3458" y="64"/>
                  </a:lnTo>
                  <a:lnTo>
                    <a:pt x="3469" y="32"/>
                  </a:lnTo>
                  <a:lnTo>
                    <a:pt x="348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20" name="Freeform 73"/>
            <p:cNvSpPr>
              <a:spLocks/>
            </p:cNvSpPr>
            <p:nvPr/>
          </p:nvSpPr>
          <p:spPr bwMode="auto">
            <a:xfrm>
              <a:off x="3526" y="1406"/>
              <a:ext cx="1283" cy="442"/>
            </a:xfrm>
            <a:custGeom>
              <a:avLst/>
              <a:gdLst>
                <a:gd name="T0" fmla="*/ 0 w 3082"/>
                <a:gd name="T1" fmla="*/ 1 h 1059"/>
                <a:gd name="T2" fmla="*/ 1 w 3082"/>
                <a:gd name="T3" fmla="*/ 3 h 1059"/>
                <a:gd name="T4" fmla="*/ 2 w 3082"/>
                <a:gd name="T5" fmla="*/ 4 h 1059"/>
                <a:gd name="T6" fmla="*/ 3 w 3082"/>
                <a:gd name="T7" fmla="*/ 6 h 1059"/>
                <a:gd name="T8" fmla="*/ 4 w 3082"/>
                <a:gd name="T9" fmla="*/ 8 h 1059"/>
                <a:gd name="T10" fmla="*/ 5 w 3082"/>
                <a:gd name="T11" fmla="*/ 10 h 1059"/>
                <a:gd name="T12" fmla="*/ 6 w 3082"/>
                <a:gd name="T13" fmla="*/ 11 h 1059"/>
                <a:gd name="T14" fmla="*/ 7 w 3082"/>
                <a:gd name="T15" fmla="*/ 13 h 1059"/>
                <a:gd name="T16" fmla="*/ 8 w 3082"/>
                <a:gd name="T17" fmla="*/ 14 h 1059"/>
                <a:gd name="T18" fmla="*/ 9 w 3082"/>
                <a:gd name="T19" fmla="*/ 15 h 1059"/>
                <a:gd name="T20" fmla="*/ 11 w 3082"/>
                <a:gd name="T21" fmla="*/ 17 h 1059"/>
                <a:gd name="T22" fmla="*/ 12 w 3082"/>
                <a:gd name="T23" fmla="*/ 18 h 1059"/>
                <a:gd name="T24" fmla="*/ 13 w 3082"/>
                <a:gd name="T25" fmla="*/ 20 h 1059"/>
                <a:gd name="T26" fmla="*/ 15 w 3082"/>
                <a:gd name="T27" fmla="*/ 21 h 1059"/>
                <a:gd name="T28" fmla="*/ 16 w 3082"/>
                <a:gd name="T29" fmla="*/ 22 h 1059"/>
                <a:gd name="T30" fmla="*/ 18 w 3082"/>
                <a:gd name="T31" fmla="*/ 23 h 1059"/>
                <a:gd name="T32" fmla="*/ 20 w 3082"/>
                <a:gd name="T33" fmla="*/ 24 h 1059"/>
                <a:gd name="T34" fmla="*/ 21 w 3082"/>
                <a:gd name="T35" fmla="*/ 25 h 1059"/>
                <a:gd name="T36" fmla="*/ 23 w 3082"/>
                <a:gd name="T37" fmla="*/ 26 h 1059"/>
                <a:gd name="T38" fmla="*/ 25 w 3082"/>
                <a:gd name="T39" fmla="*/ 27 h 1059"/>
                <a:gd name="T40" fmla="*/ 26 w 3082"/>
                <a:gd name="T41" fmla="*/ 28 h 1059"/>
                <a:gd name="T42" fmla="*/ 28 w 3082"/>
                <a:gd name="T43" fmla="*/ 28 h 1059"/>
                <a:gd name="T44" fmla="*/ 30 w 3082"/>
                <a:gd name="T45" fmla="*/ 29 h 1059"/>
                <a:gd name="T46" fmla="*/ 31 w 3082"/>
                <a:gd name="T47" fmla="*/ 30 h 1059"/>
                <a:gd name="T48" fmla="*/ 33 w 3082"/>
                <a:gd name="T49" fmla="*/ 30 h 1059"/>
                <a:gd name="T50" fmla="*/ 35 w 3082"/>
                <a:gd name="T51" fmla="*/ 31 h 1059"/>
                <a:gd name="T52" fmla="*/ 37 w 3082"/>
                <a:gd name="T53" fmla="*/ 31 h 1059"/>
                <a:gd name="T54" fmla="*/ 39 w 3082"/>
                <a:gd name="T55" fmla="*/ 32 h 1059"/>
                <a:gd name="T56" fmla="*/ 40 w 3082"/>
                <a:gd name="T57" fmla="*/ 32 h 1059"/>
                <a:gd name="T58" fmla="*/ 42 w 3082"/>
                <a:gd name="T59" fmla="*/ 32 h 1059"/>
                <a:gd name="T60" fmla="*/ 45 w 3082"/>
                <a:gd name="T61" fmla="*/ 32 h 1059"/>
                <a:gd name="T62" fmla="*/ 46 w 3082"/>
                <a:gd name="T63" fmla="*/ 32 h 1059"/>
                <a:gd name="T64" fmla="*/ 48 w 3082"/>
                <a:gd name="T65" fmla="*/ 32 h 1059"/>
                <a:gd name="T66" fmla="*/ 50 w 3082"/>
                <a:gd name="T67" fmla="*/ 32 h 1059"/>
                <a:gd name="T68" fmla="*/ 52 w 3082"/>
                <a:gd name="T69" fmla="*/ 32 h 1059"/>
                <a:gd name="T70" fmla="*/ 54 w 3082"/>
                <a:gd name="T71" fmla="*/ 32 h 1059"/>
                <a:gd name="T72" fmla="*/ 56 w 3082"/>
                <a:gd name="T73" fmla="*/ 31 h 1059"/>
                <a:gd name="T74" fmla="*/ 57 w 3082"/>
                <a:gd name="T75" fmla="*/ 31 h 1059"/>
                <a:gd name="T76" fmla="*/ 60 w 3082"/>
                <a:gd name="T77" fmla="*/ 30 h 1059"/>
                <a:gd name="T78" fmla="*/ 61 w 3082"/>
                <a:gd name="T79" fmla="*/ 30 h 1059"/>
                <a:gd name="T80" fmla="*/ 63 w 3082"/>
                <a:gd name="T81" fmla="*/ 29 h 1059"/>
                <a:gd name="T82" fmla="*/ 65 w 3082"/>
                <a:gd name="T83" fmla="*/ 28 h 1059"/>
                <a:gd name="T84" fmla="*/ 67 w 3082"/>
                <a:gd name="T85" fmla="*/ 28 h 1059"/>
                <a:gd name="T86" fmla="*/ 68 w 3082"/>
                <a:gd name="T87" fmla="*/ 27 h 1059"/>
                <a:gd name="T88" fmla="*/ 70 w 3082"/>
                <a:gd name="T89" fmla="*/ 26 h 1059"/>
                <a:gd name="T90" fmla="*/ 72 w 3082"/>
                <a:gd name="T91" fmla="*/ 25 h 1059"/>
                <a:gd name="T92" fmla="*/ 73 w 3082"/>
                <a:gd name="T93" fmla="*/ 24 h 1059"/>
                <a:gd name="T94" fmla="*/ 75 w 3082"/>
                <a:gd name="T95" fmla="*/ 23 h 1059"/>
                <a:gd name="T96" fmla="*/ 76 w 3082"/>
                <a:gd name="T97" fmla="*/ 22 h 1059"/>
                <a:gd name="T98" fmla="*/ 78 w 3082"/>
                <a:gd name="T99" fmla="*/ 21 h 1059"/>
                <a:gd name="T100" fmla="*/ 79 w 3082"/>
                <a:gd name="T101" fmla="*/ 20 h 1059"/>
                <a:gd name="T102" fmla="*/ 81 w 3082"/>
                <a:gd name="T103" fmla="*/ 18 h 1059"/>
                <a:gd name="T104" fmla="*/ 82 w 3082"/>
                <a:gd name="T105" fmla="*/ 17 h 1059"/>
                <a:gd name="T106" fmla="*/ 83 w 3082"/>
                <a:gd name="T107" fmla="*/ 15 h 1059"/>
                <a:gd name="T108" fmla="*/ 85 w 3082"/>
                <a:gd name="T109" fmla="*/ 14 h 1059"/>
                <a:gd name="T110" fmla="*/ 86 w 3082"/>
                <a:gd name="T111" fmla="*/ 13 h 1059"/>
                <a:gd name="T112" fmla="*/ 87 w 3082"/>
                <a:gd name="T113" fmla="*/ 11 h 1059"/>
                <a:gd name="T114" fmla="*/ 88 w 3082"/>
                <a:gd name="T115" fmla="*/ 10 h 1059"/>
                <a:gd name="T116" fmla="*/ 89 w 3082"/>
                <a:gd name="T117" fmla="*/ 8 h 1059"/>
                <a:gd name="T118" fmla="*/ 90 w 3082"/>
                <a:gd name="T119" fmla="*/ 6 h 1059"/>
                <a:gd name="T120" fmla="*/ 91 w 3082"/>
                <a:gd name="T121" fmla="*/ 4 h 1059"/>
                <a:gd name="T122" fmla="*/ 92 w 3082"/>
                <a:gd name="T123" fmla="*/ 3 h 1059"/>
                <a:gd name="T124" fmla="*/ 92 w 3082"/>
                <a:gd name="T125" fmla="*/ 1 h 10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082" h="1059">
                  <a:moveTo>
                    <a:pt x="0" y="0"/>
                  </a:moveTo>
                  <a:lnTo>
                    <a:pt x="12" y="30"/>
                  </a:lnTo>
                  <a:lnTo>
                    <a:pt x="25" y="59"/>
                  </a:lnTo>
                  <a:lnTo>
                    <a:pt x="38" y="88"/>
                  </a:lnTo>
                  <a:lnTo>
                    <a:pt x="50" y="116"/>
                  </a:lnTo>
                  <a:lnTo>
                    <a:pt x="64" y="145"/>
                  </a:lnTo>
                  <a:lnTo>
                    <a:pt x="79" y="173"/>
                  </a:lnTo>
                  <a:lnTo>
                    <a:pt x="93" y="201"/>
                  </a:lnTo>
                  <a:lnTo>
                    <a:pt x="109" y="228"/>
                  </a:lnTo>
                  <a:lnTo>
                    <a:pt x="125" y="256"/>
                  </a:lnTo>
                  <a:lnTo>
                    <a:pt x="141" y="282"/>
                  </a:lnTo>
                  <a:lnTo>
                    <a:pt x="158" y="309"/>
                  </a:lnTo>
                  <a:lnTo>
                    <a:pt x="176" y="336"/>
                  </a:lnTo>
                  <a:lnTo>
                    <a:pt x="194" y="361"/>
                  </a:lnTo>
                  <a:lnTo>
                    <a:pt x="212" y="387"/>
                  </a:lnTo>
                  <a:lnTo>
                    <a:pt x="231" y="412"/>
                  </a:lnTo>
                  <a:lnTo>
                    <a:pt x="251" y="437"/>
                  </a:lnTo>
                  <a:lnTo>
                    <a:pt x="271" y="461"/>
                  </a:lnTo>
                  <a:lnTo>
                    <a:pt x="291" y="485"/>
                  </a:lnTo>
                  <a:lnTo>
                    <a:pt x="311" y="509"/>
                  </a:lnTo>
                  <a:lnTo>
                    <a:pt x="333" y="533"/>
                  </a:lnTo>
                  <a:lnTo>
                    <a:pt x="355" y="555"/>
                  </a:lnTo>
                  <a:lnTo>
                    <a:pt x="377" y="577"/>
                  </a:lnTo>
                  <a:lnTo>
                    <a:pt x="400" y="600"/>
                  </a:lnTo>
                  <a:lnTo>
                    <a:pt x="422" y="621"/>
                  </a:lnTo>
                  <a:lnTo>
                    <a:pt x="446" y="642"/>
                  </a:lnTo>
                  <a:lnTo>
                    <a:pt x="470" y="664"/>
                  </a:lnTo>
                  <a:lnTo>
                    <a:pt x="493" y="684"/>
                  </a:lnTo>
                  <a:lnTo>
                    <a:pt x="518" y="703"/>
                  </a:lnTo>
                  <a:lnTo>
                    <a:pt x="543" y="722"/>
                  </a:lnTo>
                  <a:lnTo>
                    <a:pt x="569" y="741"/>
                  </a:lnTo>
                  <a:lnTo>
                    <a:pt x="595" y="759"/>
                  </a:lnTo>
                  <a:lnTo>
                    <a:pt x="620" y="778"/>
                  </a:lnTo>
                  <a:lnTo>
                    <a:pt x="647" y="795"/>
                  </a:lnTo>
                  <a:lnTo>
                    <a:pt x="673" y="812"/>
                  </a:lnTo>
                  <a:lnTo>
                    <a:pt x="700" y="828"/>
                  </a:lnTo>
                  <a:lnTo>
                    <a:pt x="728" y="844"/>
                  </a:lnTo>
                  <a:lnTo>
                    <a:pt x="755" y="860"/>
                  </a:lnTo>
                  <a:lnTo>
                    <a:pt x="783" y="873"/>
                  </a:lnTo>
                  <a:lnTo>
                    <a:pt x="811" y="888"/>
                  </a:lnTo>
                  <a:lnTo>
                    <a:pt x="839" y="902"/>
                  </a:lnTo>
                  <a:lnTo>
                    <a:pt x="868" y="915"/>
                  </a:lnTo>
                  <a:lnTo>
                    <a:pt x="897" y="928"/>
                  </a:lnTo>
                  <a:lnTo>
                    <a:pt x="926" y="939"/>
                  </a:lnTo>
                  <a:lnTo>
                    <a:pt x="956" y="951"/>
                  </a:lnTo>
                  <a:lnTo>
                    <a:pt x="985" y="962"/>
                  </a:lnTo>
                  <a:lnTo>
                    <a:pt x="1015" y="972"/>
                  </a:lnTo>
                  <a:lnTo>
                    <a:pt x="1045" y="982"/>
                  </a:lnTo>
                  <a:lnTo>
                    <a:pt x="1075" y="992"/>
                  </a:lnTo>
                  <a:lnTo>
                    <a:pt x="1106" y="1000"/>
                  </a:lnTo>
                  <a:lnTo>
                    <a:pt x="1136" y="1008"/>
                  </a:lnTo>
                  <a:lnTo>
                    <a:pt x="1166" y="1015"/>
                  </a:lnTo>
                  <a:lnTo>
                    <a:pt x="1197" y="1022"/>
                  </a:lnTo>
                  <a:lnTo>
                    <a:pt x="1228" y="1029"/>
                  </a:lnTo>
                  <a:lnTo>
                    <a:pt x="1259" y="1034"/>
                  </a:lnTo>
                  <a:lnTo>
                    <a:pt x="1290" y="1039"/>
                  </a:lnTo>
                  <a:lnTo>
                    <a:pt x="1322" y="1044"/>
                  </a:lnTo>
                  <a:lnTo>
                    <a:pt x="1353" y="1048"/>
                  </a:lnTo>
                  <a:lnTo>
                    <a:pt x="1384" y="1051"/>
                  </a:lnTo>
                  <a:lnTo>
                    <a:pt x="1416" y="1053"/>
                  </a:lnTo>
                  <a:lnTo>
                    <a:pt x="1448" y="1055"/>
                  </a:lnTo>
                  <a:lnTo>
                    <a:pt x="1478" y="1058"/>
                  </a:lnTo>
                  <a:lnTo>
                    <a:pt x="1510" y="1059"/>
                  </a:lnTo>
                  <a:lnTo>
                    <a:pt x="1541" y="1059"/>
                  </a:lnTo>
                  <a:lnTo>
                    <a:pt x="1573" y="1059"/>
                  </a:lnTo>
                  <a:lnTo>
                    <a:pt x="1605" y="1058"/>
                  </a:lnTo>
                  <a:lnTo>
                    <a:pt x="1636" y="1055"/>
                  </a:lnTo>
                  <a:lnTo>
                    <a:pt x="1668" y="1053"/>
                  </a:lnTo>
                  <a:lnTo>
                    <a:pt x="1699" y="1051"/>
                  </a:lnTo>
                  <a:lnTo>
                    <a:pt x="1731" y="1048"/>
                  </a:lnTo>
                  <a:lnTo>
                    <a:pt x="1762" y="1044"/>
                  </a:lnTo>
                  <a:lnTo>
                    <a:pt x="1792" y="1039"/>
                  </a:lnTo>
                  <a:lnTo>
                    <a:pt x="1823" y="1034"/>
                  </a:lnTo>
                  <a:lnTo>
                    <a:pt x="1855" y="1029"/>
                  </a:lnTo>
                  <a:lnTo>
                    <a:pt x="1886" y="1022"/>
                  </a:lnTo>
                  <a:lnTo>
                    <a:pt x="1917" y="1015"/>
                  </a:lnTo>
                  <a:lnTo>
                    <a:pt x="1947" y="1008"/>
                  </a:lnTo>
                  <a:lnTo>
                    <a:pt x="1978" y="1000"/>
                  </a:lnTo>
                  <a:lnTo>
                    <a:pt x="2008" y="992"/>
                  </a:lnTo>
                  <a:lnTo>
                    <a:pt x="2038" y="982"/>
                  </a:lnTo>
                  <a:lnTo>
                    <a:pt x="2068" y="972"/>
                  </a:lnTo>
                  <a:lnTo>
                    <a:pt x="2098" y="962"/>
                  </a:lnTo>
                  <a:lnTo>
                    <a:pt x="2128" y="951"/>
                  </a:lnTo>
                  <a:lnTo>
                    <a:pt x="2157" y="939"/>
                  </a:lnTo>
                  <a:lnTo>
                    <a:pt x="2186" y="928"/>
                  </a:lnTo>
                  <a:lnTo>
                    <a:pt x="2215" y="915"/>
                  </a:lnTo>
                  <a:lnTo>
                    <a:pt x="2244" y="902"/>
                  </a:lnTo>
                  <a:lnTo>
                    <a:pt x="2272" y="888"/>
                  </a:lnTo>
                  <a:lnTo>
                    <a:pt x="2300" y="873"/>
                  </a:lnTo>
                  <a:lnTo>
                    <a:pt x="2328" y="860"/>
                  </a:lnTo>
                  <a:lnTo>
                    <a:pt x="2356" y="844"/>
                  </a:lnTo>
                  <a:lnTo>
                    <a:pt x="2382" y="828"/>
                  </a:lnTo>
                  <a:lnTo>
                    <a:pt x="2410" y="812"/>
                  </a:lnTo>
                  <a:lnTo>
                    <a:pt x="2437" y="795"/>
                  </a:lnTo>
                  <a:lnTo>
                    <a:pt x="2463" y="778"/>
                  </a:lnTo>
                  <a:lnTo>
                    <a:pt x="2489" y="759"/>
                  </a:lnTo>
                  <a:lnTo>
                    <a:pt x="2514" y="741"/>
                  </a:lnTo>
                  <a:lnTo>
                    <a:pt x="2540" y="722"/>
                  </a:lnTo>
                  <a:lnTo>
                    <a:pt x="2564" y="703"/>
                  </a:lnTo>
                  <a:lnTo>
                    <a:pt x="2589" y="684"/>
                  </a:lnTo>
                  <a:lnTo>
                    <a:pt x="2613" y="664"/>
                  </a:lnTo>
                  <a:lnTo>
                    <a:pt x="2637" y="642"/>
                  </a:lnTo>
                  <a:lnTo>
                    <a:pt x="2660" y="621"/>
                  </a:lnTo>
                  <a:lnTo>
                    <a:pt x="2684" y="600"/>
                  </a:lnTo>
                  <a:lnTo>
                    <a:pt x="2706" y="577"/>
                  </a:lnTo>
                  <a:lnTo>
                    <a:pt x="2728" y="555"/>
                  </a:lnTo>
                  <a:lnTo>
                    <a:pt x="2750" y="533"/>
                  </a:lnTo>
                  <a:lnTo>
                    <a:pt x="2771" y="509"/>
                  </a:lnTo>
                  <a:lnTo>
                    <a:pt x="2792" y="485"/>
                  </a:lnTo>
                  <a:lnTo>
                    <a:pt x="2813" y="461"/>
                  </a:lnTo>
                  <a:lnTo>
                    <a:pt x="2833" y="437"/>
                  </a:lnTo>
                  <a:lnTo>
                    <a:pt x="2852" y="412"/>
                  </a:lnTo>
                  <a:lnTo>
                    <a:pt x="2871" y="387"/>
                  </a:lnTo>
                  <a:lnTo>
                    <a:pt x="2889" y="361"/>
                  </a:lnTo>
                  <a:lnTo>
                    <a:pt x="2907" y="336"/>
                  </a:lnTo>
                  <a:lnTo>
                    <a:pt x="2924" y="309"/>
                  </a:lnTo>
                  <a:lnTo>
                    <a:pt x="2941" y="282"/>
                  </a:lnTo>
                  <a:lnTo>
                    <a:pt x="2958" y="256"/>
                  </a:lnTo>
                  <a:lnTo>
                    <a:pt x="2974" y="228"/>
                  </a:lnTo>
                  <a:lnTo>
                    <a:pt x="2989" y="201"/>
                  </a:lnTo>
                  <a:lnTo>
                    <a:pt x="3004" y="173"/>
                  </a:lnTo>
                  <a:lnTo>
                    <a:pt x="3019" y="145"/>
                  </a:lnTo>
                  <a:lnTo>
                    <a:pt x="3033" y="116"/>
                  </a:lnTo>
                  <a:lnTo>
                    <a:pt x="3046" y="88"/>
                  </a:lnTo>
                  <a:lnTo>
                    <a:pt x="3059" y="59"/>
                  </a:lnTo>
                  <a:lnTo>
                    <a:pt x="3070" y="30"/>
                  </a:lnTo>
                  <a:lnTo>
                    <a:pt x="308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2421" name="Group 74"/>
            <p:cNvGrpSpPr>
              <a:grpSpLocks/>
            </p:cNvGrpSpPr>
            <p:nvPr/>
          </p:nvGrpSpPr>
          <p:grpSpPr bwMode="auto">
            <a:xfrm>
              <a:off x="1284" y="2461"/>
              <a:ext cx="1064" cy="1445"/>
              <a:chOff x="694" y="2456"/>
              <a:chExt cx="1064" cy="1445"/>
            </a:xfrm>
          </p:grpSpPr>
          <p:grpSp>
            <p:nvGrpSpPr>
              <p:cNvPr id="102460" name="Group 75"/>
              <p:cNvGrpSpPr>
                <a:grpSpLocks/>
              </p:cNvGrpSpPr>
              <p:nvPr/>
            </p:nvGrpSpPr>
            <p:grpSpPr bwMode="auto">
              <a:xfrm>
                <a:off x="694" y="2538"/>
                <a:ext cx="0" cy="1282"/>
                <a:chOff x="694" y="2538"/>
                <a:chExt cx="0" cy="1282"/>
              </a:xfrm>
            </p:grpSpPr>
            <p:sp>
              <p:nvSpPr>
                <p:cNvPr id="102474" name="Line 76"/>
                <p:cNvSpPr>
                  <a:spLocks noChangeShapeType="1"/>
                </p:cNvSpPr>
                <p:nvPr/>
              </p:nvSpPr>
              <p:spPr bwMode="auto">
                <a:xfrm>
                  <a:off x="694" y="2538"/>
                  <a:ext cx="0" cy="6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5" name="Line 77"/>
                <p:cNvSpPr>
                  <a:spLocks noChangeShapeType="1"/>
                </p:cNvSpPr>
                <p:nvPr/>
              </p:nvSpPr>
              <p:spPr bwMode="auto">
                <a:xfrm>
                  <a:off x="694" y="2628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6" name="Line 78"/>
                <p:cNvSpPr>
                  <a:spLocks noChangeShapeType="1"/>
                </p:cNvSpPr>
                <p:nvPr/>
              </p:nvSpPr>
              <p:spPr bwMode="auto">
                <a:xfrm>
                  <a:off x="694" y="2753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7" name="Line 79"/>
                <p:cNvSpPr>
                  <a:spLocks noChangeShapeType="1"/>
                </p:cNvSpPr>
                <p:nvPr/>
              </p:nvSpPr>
              <p:spPr bwMode="auto">
                <a:xfrm>
                  <a:off x="694" y="2878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8" name="Line 80"/>
                <p:cNvSpPr>
                  <a:spLocks noChangeShapeType="1"/>
                </p:cNvSpPr>
                <p:nvPr/>
              </p:nvSpPr>
              <p:spPr bwMode="auto">
                <a:xfrm>
                  <a:off x="694" y="3003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9" name="Line 81"/>
                <p:cNvSpPr>
                  <a:spLocks noChangeShapeType="1"/>
                </p:cNvSpPr>
                <p:nvPr/>
              </p:nvSpPr>
              <p:spPr bwMode="auto">
                <a:xfrm>
                  <a:off x="694" y="3128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80" name="Line 82"/>
                <p:cNvSpPr>
                  <a:spLocks noChangeShapeType="1"/>
                </p:cNvSpPr>
                <p:nvPr/>
              </p:nvSpPr>
              <p:spPr bwMode="auto">
                <a:xfrm>
                  <a:off x="694" y="3253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81" name="Line 83"/>
                <p:cNvSpPr>
                  <a:spLocks noChangeShapeType="1"/>
                </p:cNvSpPr>
                <p:nvPr/>
              </p:nvSpPr>
              <p:spPr bwMode="auto">
                <a:xfrm>
                  <a:off x="694" y="3378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82" name="Line 84"/>
                <p:cNvSpPr>
                  <a:spLocks noChangeShapeType="1"/>
                </p:cNvSpPr>
                <p:nvPr/>
              </p:nvSpPr>
              <p:spPr bwMode="auto">
                <a:xfrm>
                  <a:off x="694" y="3506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83" name="Line 85"/>
                <p:cNvSpPr>
                  <a:spLocks noChangeShapeType="1"/>
                </p:cNvSpPr>
                <p:nvPr/>
              </p:nvSpPr>
              <p:spPr bwMode="auto">
                <a:xfrm>
                  <a:off x="694" y="3631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84" name="Line 86"/>
                <p:cNvSpPr>
                  <a:spLocks noChangeShapeType="1"/>
                </p:cNvSpPr>
                <p:nvPr/>
              </p:nvSpPr>
              <p:spPr bwMode="auto">
                <a:xfrm>
                  <a:off x="694" y="3756"/>
                  <a:ext cx="0" cy="6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2461" name="Group 87"/>
              <p:cNvGrpSpPr>
                <a:grpSpLocks/>
              </p:cNvGrpSpPr>
              <p:nvPr/>
            </p:nvGrpSpPr>
            <p:grpSpPr bwMode="auto">
              <a:xfrm>
                <a:off x="1758" y="2456"/>
                <a:ext cx="0" cy="1445"/>
                <a:chOff x="1758" y="2456"/>
                <a:chExt cx="0" cy="1445"/>
              </a:xfrm>
            </p:grpSpPr>
            <p:sp>
              <p:nvSpPr>
                <p:cNvPr id="102462" name="Line 88"/>
                <p:cNvSpPr>
                  <a:spLocks noChangeShapeType="1"/>
                </p:cNvSpPr>
                <p:nvPr/>
              </p:nvSpPr>
              <p:spPr bwMode="auto">
                <a:xfrm>
                  <a:off x="1758" y="2456"/>
                  <a:ext cx="0" cy="8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3" name="Line 89"/>
                <p:cNvSpPr>
                  <a:spLocks noChangeShapeType="1"/>
                </p:cNvSpPr>
                <p:nvPr/>
              </p:nvSpPr>
              <p:spPr bwMode="auto">
                <a:xfrm>
                  <a:off x="1758" y="2564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4" name="Line 90"/>
                <p:cNvSpPr>
                  <a:spLocks noChangeShapeType="1"/>
                </p:cNvSpPr>
                <p:nvPr/>
              </p:nvSpPr>
              <p:spPr bwMode="auto">
                <a:xfrm>
                  <a:off x="1758" y="2689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5" name="Line 91"/>
                <p:cNvSpPr>
                  <a:spLocks noChangeShapeType="1"/>
                </p:cNvSpPr>
                <p:nvPr/>
              </p:nvSpPr>
              <p:spPr bwMode="auto">
                <a:xfrm>
                  <a:off x="1758" y="2814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6" name="Line 92"/>
                <p:cNvSpPr>
                  <a:spLocks noChangeShapeType="1"/>
                </p:cNvSpPr>
                <p:nvPr/>
              </p:nvSpPr>
              <p:spPr bwMode="auto">
                <a:xfrm>
                  <a:off x="1758" y="2942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7" name="Line 93"/>
                <p:cNvSpPr>
                  <a:spLocks noChangeShapeType="1"/>
                </p:cNvSpPr>
                <p:nvPr/>
              </p:nvSpPr>
              <p:spPr bwMode="auto">
                <a:xfrm>
                  <a:off x="1758" y="3067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8" name="Line 94"/>
                <p:cNvSpPr>
                  <a:spLocks noChangeShapeType="1"/>
                </p:cNvSpPr>
                <p:nvPr/>
              </p:nvSpPr>
              <p:spPr bwMode="auto">
                <a:xfrm>
                  <a:off x="1758" y="3192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69" name="Line 95"/>
                <p:cNvSpPr>
                  <a:spLocks noChangeShapeType="1"/>
                </p:cNvSpPr>
                <p:nvPr/>
              </p:nvSpPr>
              <p:spPr bwMode="auto">
                <a:xfrm>
                  <a:off x="1758" y="3317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0" name="Line 96"/>
                <p:cNvSpPr>
                  <a:spLocks noChangeShapeType="1"/>
                </p:cNvSpPr>
                <p:nvPr/>
              </p:nvSpPr>
              <p:spPr bwMode="auto">
                <a:xfrm>
                  <a:off x="1758" y="3442"/>
                  <a:ext cx="0" cy="9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1" name="Line 97"/>
                <p:cNvSpPr>
                  <a:spLocks noChangeShapeType="1"/>
                </p:cNvSpPr>
                <p:nvPr/>
              </p:nvSpPr>
              <p:spPr bwMode="auto">
                <a:xfrm>
                  <a:off x="1758" y="3567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2" name="Line 98"/>
                <p:cNvSpPr>
                  <a:spLocks noChangeShapeType="1"/>
                </p:cNvSpPr>
                <p:nvPr/>
              </p:nvSpPr>
              <p:spPr bwMode="auto">
                <a:xfrm>
                  <a:off x="1758" y="3692"/>
                  <a:ext cx="0" cy="102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2473" name="Line 99"/>
                <p:cNvSpPr>
                  <a:spLocks noChangeShapeType="1"/>
                </p:cNvSpPr>
                <p:nvPr/>
              </p:nvSpPr>
              <p:spPr bwMode="auto">
                <a:xfrm>
                  <a:off x="1758" y="3817"/>
                  <a:ext cx="0" cy="8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2422" name="Group 100"/>
            <p:cNvGrpSpPr>
              <a:grpSpLocks/>
            </p:cNvGrpSpPr>
            <p:nvPr/>
          </p:nvGrpSpPr>
          <p:grpSpPr bwMode="auto">
            <a:xfrm>
              <a:off x="1284" y="2316"/>
              <a:ext cx="1064" cy="1736"/>
              <a:chOff x="694" y="2311"/>
              <a:chExt cx="1064" cy="1736"/>
            </a:xfrm>
          </p:grpSpPr>
          <p:sp>
            <p:nvSpPr>
              <p:cNvPr id="102440" name="Freeform 101"/>
              <p:cNvSpPr>
                <a:spLocks/>
              </p:cNvSpPr>
              <p:nvPr/>
            </p:nvSpPr>
            <p:spPr bwMode="auto">
              <a:xfrm>
                <a:off x="1706" y="2424"/>
                <a:ext cx="52" cy="32"/>
              </a:xfrm>
              <a:custGeom>
                <a:avLst/>
                <a:gdLst>
                  <a:gd name="T0" fmla="*/ 4 w 127"/>
                  <a:gd name="T1" fmla="*/ 2 h 76"/>
                  <a:gd name="T2" fmla="*/ 2 w 127"/>
                  <a:gd name="T3" fmla="*/ 1 h 76"/>
                  <a:gd name="T4" fmla="*/ 1 w 127"/>
                  <a:gd name="T5" fmla="*/ 0 h 76"/>
                  <a:gd name="T6" fmla="*/ 0 w 127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76">
                    <a:moveTo>
                      <a:pt x="127" y="76"/>
                    </a:moveTo>
                    <a:lnTo>
                      <a:pt x="74" y="43"/>
                    </a:lnTo>
                    <a:lnTo>
                      <a:pt x="22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1" name="Freeform 102"/>
              <p:cNvSpPr>
                <a:spLocks/>
              </p:cNvSpPr>
              <p:nvPr/>
            </p:nvSpPr>
            <p:spPr bwMode="auto">
              <a:xfrm>
                <a:off x="1593" y="2369"/>
                <a:ext cx="90" cy="44"/>
              </a:xfrm>
              <a:custGeom>
                <a:avLst/>
                <a:gdLst>
                  <a:gd name="T0" fmla="*/ 6 w 220"/>
                  <a:gd name="T1" fmla="*/ 4 h 100"/>
                  <a:gd name="T2" fmla="*/ 5 w 220"/>
                  <a:gd name="T3" fmla="*/ 3 h 100"/>
                  <a:gd name="T4" fmla="*/ 4 w 220"/>
                  <a:gd name="T5" fmla="*/ 2 h 100"/>
                  <a:gd name="T6" fmla="*/ 2 w 220"/>
                  <a:gd name="T7" fmla="*/ 1 h 100"/>
                  <a:gd name="T8" fmla="*/ 0 w 220"/>
                  <a:gd name="T9" fmla="*/ 0 h 100"/>
                  <a:gd name="T10" fmla="*/ 0 w 220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100">
                    <a:moveTo>
                      <a:pt x="220" y="100"/>
                    </a:moveTo>
                    <a:lnTo>
                      <a:pt x="186" y="82"/>
                    </a:lnTo>
                    <a:lnTo>
                      <a:pt x="130" y="55"/>
                    </a:lnTo>
                    <a:lnTo>
                      <a:pt x="74" y="30"/>
                    </a:lnTo>
                    <a:lnTo>
                      <a:pt x="17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2" name="Freeform 103"/>
              <p:cNvSpPr>
                <a:spLocks/>
              </p:cNvSpPr>
              <p:nvPr/>
            </p:nvSpPr>
            <p:spPr bwMode="auto">
              <a:xfrm>
                <a:off x="1473" y="2334"/>
                <a:ext cx="96" cy="26"/>
              </a:xfrm>
              <a:custGeom>
                <a:avLst/>
                <a:gdLst>
                  <a:gd name="T0" fmla="*/ 7 w 232"/>
                  <a:gd name="T1" fmla="*/ 2 h 67"/>
                  <a:gd name="T2" fmla="*/ 6 w 232"/>
                  <a:gd name="T3" fmla="*/ 1 h 67"/>
                  <a:gd name="T4" fmla="*/ 4 w 232"/>
                  <a:gd name="T5" fmla="*/ 1 h 67"/>
                  <a:gd name="T6" fmla="*/ 2 w 232"/>
                  <a:gd name="T7" fmla="*/ 0 h 67"/>
                  <a:gd name="T8" fmla="*/ 0 w 232"/>
                  <a:gd name="T9" fmla="*/ 0 h 67"/>
                  <a:gd name="T10" fmla="*/ 0 w 232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67">
                    <a:moveTo>
                      <a:pt x="232" y="67"/>
                    </a:moveTo>
                    <a:lnTo>
                      <a:pt x="190" y="52"/>
                    </a:lnTo>
                    <a:lnTo>
                      <a:pt x="131" y="34"/>
                    </a:lnTo>
                    <a:lnTo>
                      <a:pt x="72" y="17"/>
                    </a:lnTo>
                    <a:lnTo>
                      <a:pt x="13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3" name="Freeform 104"/>
              <p:cNvSpPr>
                <a:spLocks/>
              </p:cNvSpPr>
              <p:nvPr/>
            </p:nvSpPr>
            <p:spPr bwMode="auto">
              <a:xfrm>
                <a:off x="1348" y="2314"/>
                <a:ext cx="99" cy="14"/>
              </a:xfrm>
              <a:custGeom>
                <a:avLst/>
                <a:gdLst>
                  <a:gd name="T0" fmla="*/ 7 w 238"/>
                  <a:gd name="T1" fmla="*/ 1 h 34"/>
                  <a:gd name="T2" fmla="*/ 6 w 238"/>
                  <a:gd name="T3" fmla="*/ 1 h 34"/>
                  <a:gd name="T4" fmla="*/ 4 w 238"/>
                  <a:gd name="T5" fmla="*/ 0 h 34"/>
                  <a:gd name="T6" fmla="*/ 2 w 238"/>
                  <a:gd name="T7" fmla="*/ 0 h 34"/>
                  <a:gd name="T8" fmla="*/ 0 w 238"/>
                  <a:gd name="T9" fmla="*/ 0 h 34"/>
                  <a:gd name="T10" fmla="*/ 0 w 23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34">
                    <a:moveTo>
                      <a:pt x="238" y="34"/>
                    </a:moveTo>
                    <a:lnTo>
                      <a:pt x="189" y="24"/>
                    </a:lnTo>
                    <a:lnTo>
                      <a:pt x="129" y="15"/>
                    </a:lnTo>
                    <a:lnTo>
                      <a:pt x="67" y="6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4" name="Freeform 105"/>
              <p:cNvSpPr>
                <a:spLocks/>
              </p:cNvSpPr>
              <p:nvPr/>
            </p:nvSpPr>
            <p:spPr bwMode="auto">
              <a:xfrm>
                <a:off x="1223" y="2311"/>
                <a:ext cx="102" cy="3"/>
              </a:xfrm>
              <a:custGeom>
                <a:avLst/>
                <a:gdLst>
                  <a:gd name="T0" fmla="*/ 8 w 241"/>
                  <a:gd name="T1" fmla="*/ 1 h 5"/>
                  <a:gd name="T2" fmla="*/ 6 w 241"/>
                  <a:gd name="T3" fmla="*/ 0 h 5"/>
                  <a:gd name="T4" fmla="*/ 4 w 241"/>
                  <a:gd name="T5" fmla="*/ 0 h 5"/>
                  <a:gd name="T6" fmla="*/ 2 w 241"/>
                  <a:gd name="T7" fmla="*/ 1 h 5"/>
                  <a:gd name="T8" fmla="*/ 0 w 241"/>
                  <a:gd name="T9" fmla="*/ 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5">
                    <a:moveTo>
                      <a:pt x="241" y="2"/>
                    </a:moveTo>
                    <a:lnTo>
                      <a:pt x="186" y="0"/>
                    </a:lnTo>
                    <a:lnTo>
                      <a:pt x="124" y="0"/>
                    </a:lnTo>
                    <a:lnTo>
                      <a:pt x="62" y="1"/>
                    </a:lnTo>
                    <a:lnTo>
                      <a:pt x="0" y="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5" name="Freeform 106"/>
              <p:cNvSpPr>
                <a:spLocks/>
              </p:cNvSpPr>
              <p:nvPr/>
            </p:nvSpPr>
            <p:spPr bwMode="auto">
              <a:xfrm>
                <a:off x="1101" y="2314"/>
                <a:ext cx="99" cy="14"/>
              </a:xfrm>
              <a:custGeom>
                <a:avLst/>
                <a:gdLst>
                  <a:gd name="T0" fmla="*/ 7 w 238"/>
                  <a:gd name="T1" fmla="*/ 0 h 36"/>
                  <a:gd name="T2" fmla="*/ 5 w 238"/>
                  <a:gd name="T3" fmla="*/ 0 h 36"/>
                  <a:gd name="T4" fmla="*/ 3 w 238"/>
                  <a:gd name="T5" fmla="*/ 0 h 36"/>
                  <a:gd name="T6" fmla="*/ 2 w 238"/>
                  <a:gd name="T7" fmla="*/ 1 h 36"/>
                  <a:gd name="T8" fmla="*/ 0 w 238"/>
                  <a:gd name="T9" fmla="*/ 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6">
                    <a:moveTo>
                      <a:pt x="238" y="0"/>
                    </a:moveTo>
                    <a:lnTo>
                      <a:pt x="176" y="6"/>
                    </a:lnTo>
                    <a:lnTo>
                      <a:pt x="115" y="15"/>
                    </a:lnTo>
                    <a:lnTo>
                      <a:pt x="55" y="25"/>
                    </a:lnTo>
                    <a:lnTo>
                      <a:pt x="0" y="3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6" name="Freeform 107"/>
              <p:cNvSpPr>
                <a:spLocks/>
              </p:cNvSpPr>
              <p:nvPr/>
            </p:nvSpPr>
            <p:spPr bwMode="auto">
              <a:xfrm>
                <a:off x="979" y="2334"/>
                <a:ext cx="96" cy="29"/>
              </a:xfrm>
              <a:custGeom>
                <a:avLst/>
                <a:gdLst>
                  <a:gd name="T0" fmla="*/ 7 w 230"/>
                  <a:gd name="T1" fmla="*/ 0 h 70"/>
                  <a:gd name="T2" fmla="*/ 7 w 230"/>
                  <a:gd name="T3" fmla="*/ 0 h 70"/>
                  <a:gd name="T4" fmla="*/ 5 w 230"/>
                  <a:gd name="T5" fmla="*/ 0 h 70"/>
                  <a:gd name="T6" fmla="*/ 3 w 230"/>
                  <a:gd name="T7" fmla="*/ 1 h 70"/>
                  <a:gd name="T8" fmla="*/ 1 w 230"/>
                  <a:gd name="T9" fmla="*/ 2 h 70"/>
                  <a:gd name="T10" fmla="*/ 0 w 230"/>
                  <a:gd name="T11" fmla="*/ 2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0" h="70">
                    <a:moveTo>
                      <a:pt x="230" y="0"/>
                    </a:moveTo>
                    <a:lnTo>
                      <a:pt x="223" y="2"/>
                    </a:lnTo>
                    <a:lnTo>
                      <a:pt x="164" y="17"/>
                    </a:lnTo>
                    <a:lnTo>
                      <a:pt x="105" y="35"/>
                    </a:lnTo>
                    <a:lnTo>
                      <a:pt x="46" y="53"/>
                    </a:lnTo>
                    <a:lnTo>
                      <a:pt x="0" y="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7" name="Freeform 108"/>
              <p:cNvSpPr>
                <a:spLocks/>
              </p:cNvSpPr>
              <p:nvPr/>
            </p:nvSpPr>
            <p:spPr bwMode="auto">
              <a:xfrm>
                <a:off x="866" y="2372"/>
                <a:ext cx="90" cy="44"/>
              </a:xfrm>
              <a:custGeom>
                <a:avLst/>
                <a:gdLst>
                  <a:gd name="T0" fmla="*/ 6 w 218"/>
                  <a:gd name="T1" fmla="*/ 0 h 103"/>
                  <a:gd name="T2" fmla="*/ 6 w 218"/>
                  <a:gd name="T3" fmla="*/ 0 h 103"/>
                  <a:gd name="T4" fmla="*/ 5 w 218"/>
                  <a:gd name="T5" fmla="*/ 1 h 103"/>
                  <a:gd name="T6" fmla="*/ 3 w 218"/>
                  <a:gd name="T7" fmla="*/ 2 h 103"/>
                  <a:gd name="T8" fmla="*/ 1 w 218"/>
                  <a:gd name="T9" fmla="*/ 3 h 103"/>
                  <a:gd name="T10" fmla="*/ 0 w 218"/>
                  <a:gd name="T11" fmla="*/ 3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103">
                    <a:moveTo>
                      <a:pt x="218" y="0"/>
                    </a:moveTo>
                    <a:lnTo>
                      <a:pt x="206" y="5"/>
                    </a:lnTo>
                    <a:lnTo>
                      <a:pt x="150" y="28"/>
                    </a:lnTo>
                    <a:lnTo>
                      <a:pt x="94" y="55"/>
                    </a:lnTo>
                    <a:lnTo>
                      <a:pt x="38" y="81"/>
                    </a:lnTo>
                    <a:lnTo>
                      <a:pt x="0" y="10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8" name="Freeform 109"/>
              <p:cNvSpPr>
                <a:spLocks/>
              </p:cNvSpPr>
              <p:nvPr/>
            </p:nvSpPr>
            <p:spPr bwMode="auto">
              <a:xfrm>
                <a:off x="761" y="2427"/>
                <a:ext cx="84" cy="55"/>
              </a:xfrm>
              <a:custGeom>
                <a:avLst/>
                <a:gdLst>
                  <a:gd name="T0" fmla="*/ 6 w 202"/>
                  <a:gd name="T1" fmla="*/ 0 h 132"/>
                  <a:gd name="T2" fmla="*/ 5 w 202"/>
                  <a:gd name="T3" fmla="*/ 0 h 132"/>
                  <a:gd name="T4" fmla="*/ 4 w 202"/>
                  <a:gd name="T5" fmla="*/ 1 h 132"/>
                  <a:gd name="T6" fmla="*/ 2 w 202"/>
                  <a:gd name="T7" fmla="*/ 2 h 132"/>
                  <a:gd name="T8" fmla="*/ 1 w 202"/>
                  <a:gd name="T9" fmla="*/ 3 h 132"/>
                  <a:gd name="T10" fmla="*/ 0 w 202"/>
                  <a:gd name="T11" fmla="*/ 4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132">
                    <a:moveTo>
                      <a:pt x="202" y="0"/>
                    </a:moveTo>
                    <a:lnTo>
                      <a:pt x="185" y="9"/>
                    </a:lnTo>
                    <a:lnTo>
                      <a:pt x="133" y="41"/>
                    </a:lnTo>
                    <a:lnTo>
                      <a:pt x="81" y="75"/>
                    </a:lnTo>
                    <a:lnTo>
                      <a:pt x="30" y="110"/>
                    </a:lnTo>
                    <a:lnTo>
                      <a:pt x="0" y="13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49" name="Freeform 110"/>
              <p:cNvSpPr>
                <a:spLocks/>
              </p:cNvSpPr>
              <p:nvPr/>
            </p:nvSpPr>
            <p:spPr bwMode="auto">
              <a:xfrm>
                <a:off x="694" y="2500"/>
                <a:ext cx="46" cy="38"/>
              </a:xfrm>
              <a:custGeom>
                <a:avLst/>
                <a:gdLst>
                  <a:gd name="T0" fmla="*/ 3 w 113"/>
                  <a:gd name="T1" fmla="*/ 0 h 96"/>
                  <a:gd name="T2" fmla="*/ 2 w 113"/>
                  <a:gd name="T3" fmla="*/ 0 h 96"/>
                  <a:gd name="T4" fmla="*/ 1 w 113"/>
                  <a:gd name="T5" fmla="*/ 1 h 96"/>
                  <a:gd name="T6" fmla="*/ 0 w 113"/>
                  <a:gd name="T7" fmla="*/ 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96">
                    <a:moveTo>
                      <a:pt x="113" y="0"/>
                    </a:moveTo>
                    <a:lnTo>
                      <a:pt x="93" y="15"/>
                    </a:lnTo>
                    <a:lnTo>
                      <a:pt x="45" y="54"/>
                    </a:lnTo>
                    <a:lnTo>
                      <a:pt x="0" y="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0" name="Freeform 111"/>
              <p:cNvSpPr>
                <a:spLocks/>
              </p:cNvSpPr>
              <p:nvPr/>
            </p:nvSpPr>
            <p:spPr bwMode="auto">
              <a:xfrm>
                <a:off x="694" y="3820"/>
                <a:ext cx="46" cy="38"/>
              </a:xfrm>
              <a:custGeom>
                <a:avLst/>
                <a:gdLst>
                  <a:gd name="T0" fmla="*/ 0 w 113"/>
                  <a:gd name="T1" fmla="*/ 0 h 96"/>
                  <a:gd name="T2" fmla="*/ 1 w 113"/>
                  <a:gd name="T3" fmla="*/ 1 h 96"/>
                  <a:gd name="T4" fmla="*/ 2 w 113"/>
                  <a:gd name="T5" fmla="*/ 2 h 96"/>
                  <a:gd name="T6" fmla="*/ 3 w 113"/>
                  <a:gd name="T7" fmla="*/ 2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96">
                    <a:moveTo>
                      <a:pt x="0" y="0"/>
                    </a:moveTo>
                    <a:lnTo>
                      <a:pt x="45" y="40"/>
                    </a:lnTo>
                    <a:lnTo>
                      <a:pt x="93" y="81"/>
                    </a:lnTo>
                    <a:lnTo>
                      <a:pt x="113" y="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1" name="Freeform 112"/>
              <p:cNvSpPr>
                <a:spLocks/>
              </p:cNvSpPr>
              <p:nvPr/>
            </p:nvSpPr>
            <p:spPr bwMode="auto">
              <a:xfrm>
                <a:off x="761" y="3875"/>
                <a:ext cx="84" cy="56"/>
              </a:xfrm>
              <a:custGeom>
                <a:avLst/>
                <a:gdLst>
                  <a:gd name="T0" fmla="*/ 0 w 202"/>
                  <a:gd name="T1" fmla="*/ 0 h 133"/>
                  <a:gd name="T2" fmla="*/ 1 w 202"/>
                  <a:gd name="T3" fmla="*/ 1 h 133"/>
                  <a:gd name="T4" fmla="*/ 2 w 202"/>
                  <a:gd name="T5" fmla="*/ 2 h 133"/>
                  <a:gd name="T6" fmla="*/ 4 w 202"/>
                  <a:gd name="T7" fmla="*/ 3 h 133"/>
                  <a:gd name="T8" fmla="*/ 5 w 202"/>
                  <a:gd name="T9" fmla="*/ 4 h 133"/>
                  <a:gd name="T10" fmla="*/ 6 w 202"/>
                  <a:gd name="T11" fmla="*/ 4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133">
                    <a:moveTo>
                      <a:pt x="0" y="0"/>
                    </a:moveTo>
                    <a:lnTo>
                      <a:pt x="30" y="23"/>
                    </a:lnTo>
                    <a:lnTo>
                      <a:pt x="81" y="58"/>
                    </a:lnTo>
                    <a:lnTo>
                      <a:pt x="133" y="91"/>
                    </a:lnTo>
                    <a:lnTo>
                      <a:pt x="185" y="123"/>
                    </a:lnTo>
                    <a:lnTo>
                      <a:pt x="202" y="1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2" name="Freeform 113"/>
              <p:cNvSpPr>
                <a:spLocks/>
              </p:cNvSpPr>
              <p:nvPr/>
            </p:nvSpPr>
            <p:spPr bwMode="auto">
              <a:xfrm>
                <a:off x="866" y="3942"/>
                <a:ext cx="90" cy="41"/>
              </a:xfrm>
              <a:custGeom>
                <a:avLst/>
                <a:gdLst>
                  <a:gd name="T0" fmla="*/ 0 w 218"/>
                  <a:gd name="T1" fmla="*/ 0 h 102"/>
                  <a:gd name="T2" fmla="*/ 1 w 218"/>
                  <a:gd name="T3" fmla="*/ 0 h 102"/>
                  <a:gd name="T4" fmla="*/ 3 w 218"/>
                  <a:gd name="T5" fmla="*/ 1 h 102"/>
                  <a:gd name="T6" fmla="*/ 5 w 218"/>
                  <a:gd name="T7" fmla="*/ 2 h 102"/>
                  <a:gd name="T8" fmla="*/ 6 w 218"/>
                  <a:gd name="T9" fmla="*/ 2 h 102"/>
                  <a:gd name="T10" fmla="*/ 6 w 218"/>
                  <a:gd name="T11" fmla="*/ 2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8" h="102">
                    <a:moveTo>
                      <a:pt x="0" y="0"/>
                    </a:moveTo>
                    <a:lnTo>
                      <a:pt x="38" y="20"/>
                    </a:lnTo>
                    <a:lnTo>
                      <a:pt x="94" y="48"/>
                    </a:lnTo>
                    <a:lnTo>
                      <a:pt x="150" y="73"/>
                    </a:lnTo>
                    <a:lnTo>
                      <a:pt x="206" y="98"/>
                    </a:lnTo>
                    <a:lnTo>
                      <a:pt x="218" y="1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3" name="Freeform 114"/>
              <p:cNvSpPr>
                <a:spLocks/>
              </p:cNvSpPr>
              <p:nvPr/>
            </p:nvSpPr>
            <p:spPr bwMode="auto">
              <a:xfrm>
                <a:off x="979" y="3992"/>
                <a:ext cx="96" cy="32"/>
              </a:xfrm>
              <a:custGeom>
                <a:avLst/>
                <a:gdLst>
                  <a:gd name="T0" fmla="*/ 0 w 230"/>
                  <a:gd name="T1" fmla="*/ 0 h 71"/>
                  <a:gd name="T2" fmla="*/ 1 w 230"/>
                  <a:gd name="T3" fmla="*/ 1 h 71"/>
                  <a:gd name="T4" fmla="*/ 3 w 230"/>
                  <a:gd name="T5" fmla="*/ 2 h 71"/>
                  <a:gd name="T6" fmla="*/ 5 w 230"/>
                  <a:gd name="T7" fmla="*/ 2 h 71"/>
                  <a:gd name="T8" fmla="*/ 7 w 230"/>
                  <a:gd name="T9" fmla="*/ 3 h 71"/>
                  <a:gd name="T10" fmla="*/ 7 w 230"/>
                  <a:gd name="T11" fmla="*/ 3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0" h="71">
                    <a:moveTo>
                      <a:pt x="0" y="0"/>
                    </a:moveTo>
                    <a:lnTo>
                      <a:pt x="46" y="17"/>
                    </a:lnTo>
                    <a:lnTo>
                      <a:pt x="105" y="37"/>
                    </a:lnTo>
                    <a:lnTo>
                      <a:pt x="164" y="54"/>
                    </a:lnTo>
                    <a:lnTo>
                      <a:pt x="223" y="70"/>
                    </a:lnTo>
                    <a:lnTo>
                      <a:pt x="230" y="7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4" name="Freeform 115"/>
              <p:cNvSpPr>
                <a:spLocks/>
              </p:cNvSpPr>
              <p:nvPr/>
            </p:nvSpPr>
            <p:spPr bwMode="auto">
              <a:xfrm>
                <a:off x="1101" y="4027"/>
                <a:ext cx="99" cy="17"/>
              </a:xfrm>
              <a:custGeom>
                <a:avLst/>
                <a:gdLst>
                  <a:gd name="T0" fmla="*/ 0 w 238"/>
                  <a:gd name="T1" fmla="*/ 0 h 37"/>
                  <a:gd name="T2" fmla="*/ 2 w 238"/>
                  <a:gd name="T3" fmla="*/ 0 h 37"/>
                  <a:gd name="T4" fmla="*/ 3 w 238"/>
                  <a:gd name="T5" fmla="*/ 1 h 37"/>
                  <a:gd name="T6" fmla="*/ 5 w 238"/>
                  <a:gd name="T7" fmla="*/ 1 h 37"/>
                  <a:gd name="T8" fmla="*/ 7 w 238"/>
                  <a:gd name="T9" fmla="*/ 2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8" h="37">
                    <a:moveTo>
                      <a:pt x="0" y="0"/>
                    </a:moveTo>
                    <a:lnTo>
                      <a:pt x="55" y="11"/>
                    </a:lnTo>
                    <a:lnTo>
                      <a:pt x="115" y="22"/>
                    </a:lnTo>
                    <a:lnTo>
                      <a:pt x="176" y="29"/>
                    </a:lnTo>
                    <a:lnTo>
                      <a:pt x="238" y="3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5" name="Freeform 116"/>
              <p:cNvSpPr>
                <a:spLocks/>
              </p:cNvSpPr>
              <p:nvPr/>
            </p:nvSpPr>
            <p:spPr bwMode="auto">
              <a:xfrm>
                <a:off x="1223" y="4044"/>
                <a:ext cx="102" cy="3"/>
              </a:xfrm>
              <a:custGeom>
                <a:avLst/>
                <a:gdLst>
                  <a:gd name="T0" fmla="*/ 0 w 241"/>
                  <a:gd name="T1" fmla="*/ 0 h 4"/>
                  <a:gd name="T2" fmla="*/ 2 w 241"/>
                  <a:gd name="T3" fmla="*/ 2 h 4"/>
                  <a:gd name="T4" fmla="*/ 4 w 241"/>
                  <a:gd name="T5" fmla="*/ 2 h 4"/>
                  <a:gd name="T6" fmla="*/ 6 w 241"/>
                  <a:gd name="T7" fmla="*/ 2 h 4"/>
                  <a:gd name="T8" fmla="*/ 8 w 241"/>
                  <a:gd name="T9" fmla="*/ 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1" h="4">
                    <a:moveTo>
                      <a:pt x="0" y="0"/>
                    </a:moveTo>
                    <a:lnTo>
                      <a:pt x="62" y="3"/>
                    </a:lnTo>
                    <a:lnTo>
                      <a:pt x="124" y="4"/>
                    </a:lnTo>
                    <a:lnTo>
                      <a:pt x="186" y="3"/>
                    </a:lnTo>
                    <a:lnTo>
                      <a:pt x="241" y="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6" name="Freeform 117"/>
              <p:cNvSpPr>
                <a:spLocks/>
              </p:cNvSpPr>
              <p:nvPr/>
            </p:nvSpPr>
            <p:spPr bwMode="auto">
              <a:xfrm>
                <a:off x="1348" y="4029"/>
                <a:ext cx="99" cy="15"/>
              </a:xfrm>
              <a:custGeom>
                <a:avLst/>
                <a:gdLst>
                  <a:gd name="T0" fmla="*/ 0 w 238"/>
                  <a:gd name="T1" fmla="*/ 1 h 33"/>
                  <a:gd name="T2" fmla="*/ 0 w 238"/>
                  <a:gd name="T3" fmla="*/ 1 h 33"/>
                  <a:gd name="T4" fmla="*/ 2 w 238"/>
                  <a:gd name="T5" fmla="*/ 1 h 33"/>
                  <a:gd name="T6" fmla="*/ 4 w 238"/>
                  <a:gd name="T7" fmla="*/ 1 h 33"/>
                  <a:gd name="T8" fmla="*/ 6 w 238"/>
                  <a:gd name="T9" fmla="*/ 0 h 33"/>
                  <a:gd name="T10" fmla="*/ 7 w 23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8" h="33">
                    <a:moveTo>
                      <a:pt x="0" y="33"/>
                    </a:moveTo>
                    <a:lnTo>
                      <a:pt x="6" y="33"/>
                    </a:lnTo>
                    <a:lnTo>
                      <a:pt x="67" y="26"/>
                    </a:lnTo>
                    <a:lnTo>
                      <a:pt x="129" y="19"/>
                    </a:lnTo>
                    <a:lnTo>
                      <a:pt x="189" y="9"/>
                    </a:lnTo>
                    <a:lnTo>
                      <a:pt x="23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7" name="Freeform 118"/>
              <p:cNvSpPr>
                <a:spLocks/>
              </p:cNvSpPr>
              <p:nvPr/>
            </p:nvSpPr>
            <p:spPr bwMode="auto">
              <a:xfrm>
                <a:off x="1473" y="3997"/>
                <a:ext cx="96" cy="27"/>
              </a:xfrm>
              <a:custGeom>
                <a:avLst/>
                <a:gdLst>
                  <a:gd name="T0" fmla="*/ 0 w 232"/>
                  <a:gd name="T1" fmla="*/ 2 h 67"/>
                  <a:gd name="T2" fmla="*/ 0 w 232"/>
                  <a:gd name="T3" fmla="*/ 2 h 67"/>
                  <a:gd name="T4" fmla="*/ 2 w 232"/>
                  <a:gd name="T5" fmla="*/ 1 h 67"/>
                  <a:gd name="T6" fmla="*/ 4 w 232"/>
                  <a:gd name="T7" fmla="*/ 1 h 67"/>
                  <a:gd name="T8" fmla="*/ 6 w 232"/>
                  <a:gd name="T9" fmla="*/ 0 h 67"/>
                  <a:gd name="T10" fmla="*/ 7 w 232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67">
                    <a:moveTo>
                      <a:pt x="0" y="67"/>
                    </a:moveTo>
                    <a:lnTo>
                      <a:pt x="13" y="65"/>
                    </a:lnTo>
                    <a:lnTo>
                      <a:pt x="72" y="50"/>
                    </a:lnTo>
                    <a:lnTo>
                      <a:pt x="131" y="33"/>
                    </a:lnTo>
                    <a:lnTo>
                      <a:pt x="190" y="14"/>
                    </a:lnTo>
                    <a:lnTo>
                      <a:pt x="23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8" name="Freeform 119"/>
              <p:cNvSpPr>
                <a:spLocks/>
              </p:cNvSpPr>
              <p:nvPr/>
            </p:nvSpPr>
            <p:spPr bwMode="auto">
              <a:xfrm>
                <a:off x="1593" y="3945"/>
                <a:ext cx="90" cy="44"/>
              </a:xfrm>
              <a:custGeom>
                <a:avLst/>
                <a:gdLst>
                  <a:gd name="T0" fmla="*/ 0 w 220"/>
                  <a:gd name="T1" fmla="*/ 3 h 101"/>
                  <a:gd name="T2" fmla="*/ 0 w 220"/>
                  <a:gd name="T3" fmla="*/ 3 h 101"/>
                  <a:gd name="T4" fmla="*/ 2 w 220"/>
                  <a:gd name="T5" fmla="*/ 3 h 101"/>
                  <a:gd name="T6" fmla="*/ 4 w 220"/>
                  <a:gd name="T7" fmla="*/ 2 h 101"/>
                  <a:gd name="T8" fmla="*/ 5 w 220"/>
                  <a:gd name="T9" fmla="*/ 0 h 101"/>
                  <a:gd name="T10" fmla="*/ 6 w 220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0" h="101">
                    <a:moveTo>
                      <a:pt x="0" y="101"/>
                    </a:moveTo>
                    <a:lnTo>
                      <a:pt x="17" y="94"/>
                    </a:lnTo>
                    <a:lnTo>
                      <a:pt x="74" y="71"/>
                    </a:lnTo>
                    <a:lnTo>
                      <a:pt x="130" y="45"/>
                    </a:lnTo>
                    <a:lnTo>
                      <a:pt x="186" y="19"/>
                    </a:lnTo>
                    <a:lnTo>
                      <a:pt x="22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59" name="Freeform 120"/>
              <p:cNvSpPr>
                <a:spLocks/>
              </p:cNvSpPr>
              <p:nvPr/>
            </p:nvSpPr>
            <p:spPr bwMode="auto">
              <a:xfrm>
                <a:off x="1706" y="3901"/>
                <a:ext cx="52" cy="32"/>
              </a:xfrm>
              <a:custGeom>
                <a:avLst/>
                <a:gdLst>
                  <a:gd name="T0" fmla="*/ 0 w 127"/>
                  <a:gd name="T1" fmla="*/ 2 h 77"/>
                  <a:gd name="T2" fmla="*/ 1 w 127"/>
                  <a:gd name="T3" fmla="*/ 2 h 77"/>
                  <a:gd name="T4" fmla="*/ 2 w 127"/>
                  <a:gd name="T5" fmla="*/ 1 h 77"/>
                  <a:gd name="T6" fmla="*/ 4 w 127"/>
                  <a:gd name="T7" fmla="*/ 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" h="77">
                    <a:moveTo>
                      <a:pt x="0" y="77"/>
                    </a:moveTo>
                    <a:lnTo>
                      <a:pt x="22" y="65"/>
                    </a:lnTo>
                    <a:lnTo>
                      <a:pt x="74" y="33"/>
                    </a:lnTo>
                    <a:lnTo>
                      <a:pt x="12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2423" name="Freeform 121"/>
            <p:cNvSpPr>
              <a:spLocks/>
            </p:cNvSpPr>
            <p:nvPr/>
          </p:nvSpPr>
          <p:spPr bwMode="auto">
            <a:xfrm>
              <a:off x="3299" y="1406"/>
              <a:ext cx="1736" cy="657"/>
            </a:xfrm>
            <a:custGeom>
              <a:avLst/>
              <a:gdLst>
                <a:gd name="T0" fmla="*/ 1 w 4175"/>
                <a:gd name="T1" fmla="*/ 2 h 1578"/>
                <a:gd name="T2" fmla="*/ 2 w 4175"/>
                <a:gd name="T3" fmla="*/ 6 h 1578"/>
                <a:gd name="T4" fmla="*/ 3 w 4175"/>
                <a:gd name="T5" fmla="*/ 10 h 1578"/>
                <a:gd name="T6" fmla="*/ 5 w 4175"/>
                <a:gd name="T7" fmla="*/ 13 h 1578"/>
                <a:gd name="T8" fmla="*/ 7 w 4175"/>
                <a:gd name="T9" fmla="*/ 16 h 1578"/>
                <a:gd name="T10" fmla="*/ 9 w 4175"/>
                <a:gd name="T11" fmla="*/ 20 h 1578"/>
                <a:gd name="T12" fmla="*/ 11 w 4175"/>
                <a:gd name="T13" fmla="*/ 22 h 1578"/>
                <a:gd name="T14" fmla="*/ 14 w 4175"/>
                <a:gd name="T15" fmla="*/ 25 h 1578"/>
                <a:gd name="T16" fmla="*/ 17 w 4175"/>
                <a:gd name="T17" fmla="*/ 28 h 1578"/>
                <a:gd name="T18" fmla="*/ 19 w 4175"/>
                <a:gd name="T19" fmla="*/ 31 h 1578"/>
                <a:gd name="T20" fmla="*/ 22 w 4175"/>
                <a:gd name="T21" fmla="*/ 33 h 1578"/>
                <a:gd name="T22" fmla="*/ 25 w 4175"/>
                <a:gd name="T23" fmla="*/ 35 h 1578"/>
                <a:gd name="T24" fmla="*/ 28 w 4175"/>
                <a:gd name="T25" fmla="*/ 37 h 1578"/>
                <a:gd name="T26" fmla="*/ 32 w 4175"/>
                <a:gd name="T27" fmla="*/ 40 h 1578"/>
                <a:gd name="T28" fmla="*/ 35 w 4175"/>
                <a:gd name="T29" fmla="*/ 41 h 1578"/>
                <a:gd name="T30" fmla="*/ 38 w 4175"/>
                <a:gd name="T31" fmla="*/ 43 h 1578"/>
                <a:gd name="T32" fmla="*/ 42 w 4175"/>
                <a:gd name="T33" fmla="*/ 44 h 1578"/>
                <a:gd name="T34" fmla="*/ 46 w 4175"/>
                <a:gd name="T35" fmla="*/ 45 h 1578"/>
                <a:gd name="T36" fmla="*/ 49 w 4175"/>
                <a:gd name="T37" fmla="*/ 46 h 1578"/>
                <a:gd name="T38" fmla="*/ 53 w 4175"/>
                <a:gd name="T39" fmla="*/ 47 h 1578"/>
                <a:gd name="T40" fmla="*/ 57 w 4175"/>
                <a:gd name="T41" fmla="*/ 47 h 1578"/>
                <a:gd name="T42" fmla="*/ 61 w 4175"/>
                <a:gd name="T43" fmla="*/ 47 h 1578"/>
                <a:gd name="T44" fmla="*/ 64 w 4175"/>
                <a:gd name="T45" fmla="*/ 47 h 1578"/>
                <a:gd name="T46" fmla="*/ 68 w 4175"/>
                <a:gd name="T47" fmla="*/ 47 h 1578"/>
                <a:gd name="T48" fmla="*/ 72 w 4175"/>
                <a:gd name="T49" fmla="*/ 47 h 1578"/>
                <a:gd name="T50" fmla="*/ 76 w 4175"/>
                <a:gd name="T51" fmla="*/ 46 h 1578"/>
                <a:gd name="T52" fmla="*/ 79 w 4175"/>
                <a:gd name="T53" fmla="*/ 45 h 1578"/>
                <a:gd name="T54" fmla="*/ 83 w 4175"/>
                <a:gd name="T55" fmla="*/ 44 h 1578"/>
                <a:gd name="T56" fmla="*/ 86 w 4175"/>
                <a:gd name="T57" fmla="*/ 43 h 1578"/>
                <a:gd name="T58" fmla="*/ 90 w 4175"/>
                <a:gd name="T59" fmla="*/ 41 h 1578"/>
                <a:gd name="T60" fmla="*/ 93 w 4175"/>
                <a:gd name="T61" fmla="*/ 40 h 1578"/>
                <a:gd name="T62" fmla="*/ 96 w 4175"/>
                <a:gd name="T63" fmla="*/ 37 h 1578"/>
                <a:gd name="T64" fmla="*/ 100 w 4175"/>
                <a:gd name="T65" fmla="*/ 35 h 1578"/>
                <a:gd name="T66" fmla="*/ 103 w 4175"/>
                <a:gd name="T67" fmla="*/ 33 h 1578"/>
                <a:gd name="T68" fmla="*/ 106 w 4175"/>
                <a:gd name="T69" fmla="*/ 31 h 1578"/>
                <a:gd name="T70" fmla="*/ 109 w 4175"/>
                <a:gd name="T71" fmla="*/ 28 h 1578"/>
                <a:gd name="T72" fmla="*/ 111 w 4175"/>
                <a:gd name="T73" fmla="*/ 25 h 1578"/>
                <a:gd name="T74" fmla="*/ 114 w 4175"/>
                <a:gd name="T75" fmla="*/ 22 h 1578"/>
                <a:gd name="T76" fmla="*/ 116 w 4175"/>
                <a:gd name="T77" fmla="*/ 20 h 1578"/>
                <a:gd name="T78" fmla="*/ 118 w 4175"/>
                <a:gd name="T79" fmla="*/ 16 h 1578"/>
                <a:gd name="T80" fmla="*/ 120 w 4175"/>
                <a:gd name="T81" fmla="*/ 13 h 1578"/>
                <a:gd name="T82" fmla="*/ 121 w 4175"/>
                <a:gd name="T83" fmla="*/ 10 h 1578"/>
                <a:gd name="T84" fmla="*/ 123 w 4175"/>
                <a:gd name="T85" fmla="*/ 6 h 1578"/>
                <a:gd name="T86" fmla="*/ 124 w 4175"/>
                <a:gd name="T87" fmla="*/ 2 h 15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75" h="1578">
                  <a:moveTo>
                    <a:pt x="0" y="0"/>
                  </a:moveTo>
                  <a:lnTo>
                    <a:pt x="12" y="41"/>
                  </a:lnTo>
                  <a:lnTo>
                    <a:pt x="25" y="81"/>
                  </a:lnTo>
                  <a:lnTo>
                    <a:pt x="39" y="122"/>
                  </a:lnTo>
                  <a:lnTo>
                    <a:pt x="52" y="161"/>
                  </a:lnTo>
                  <a:lnTo>
                    <a:pt x="67" y="201"/>
                  </a:lnTo>
                  <a:lnTo>
                    <a:pt x="83" y="240"/>
                  </a:lnTo>
                  <a:lnTo>
                    <a:pt x="100" y="278"/>
                  </a:lnTo>
                  <a:lnTo>
                    <a:pt x="117" y="318"/>
                  </a:lnTo>
                  <a:lnTo>
                    <a:pt x="135" y="355"/>
                  </a:lnTo>
                  <a:lnTo>
                    <a:pt x="155" y="393"/>
                  </a:lnTo>
                  <a:lnTo>
                    <a:pt x="174" y="430"/>
                  </a:lnTo>
                  <a:lnTo>
                    <a:pt x="194" y="468"/>
                  </a:lnTo>
                  <a:lnTo>
                    <a:pt x="215" y="504"/>
                  </a:lnTo>
                  <a:lnTo>
                    <a:pt x="237" y="540"/>
                  </a:lnTo>
                  <a:lnTo>
                    <a:pt x="259" y="576"/>
                  </a:lnTo>
                  <a:lnTo>
                    <a:pt x="282" y="611"/>
                  </a:lnTo>
                  <a:lnTo>
                    <a:pt x="306" y="647"/>
                  </a:lnTo>
                  <a:lnTo>
                    <a:pt x="330" y="681"/>
                  </a:lnTo>
                  <a:lnTo>
                    <a:pt x="356" y="715"/>
                  </a:lnTo>
                  <a:lnTo>
                    <a:pt x="381" y="749"/>
                  </a:lnTo>
                  <a:lnTo>
                    <a:pt x="408" y="782"/>
                  </a:lnTo>
                  <a:lnTo>
                    <a:pt x="435" y="814"/>
                  </a:lnTo>
                  <a:lnTo>
                    <a:pt x="462" y="846"/>
                  </a:lnTo>
                  <a:lnTo>
                    <a:pt x="491" y="878"/>
                  </a:lnTo>
                  <a:lnTo>
                    <a:pt x="520" y="907"/>
                  </a:lnTo>
                  <a:lnTo>
                    <a:pt x="549" y="938"/>
                  </a:lnTo>
                  <a:lnTo>
                    <a:pt x="579" y="968"/>
                  </a:lnTo>
                  <a:lnTo>
                    <a:pt x="609" y="997"/>
                  </a:lnTo>
                  <a:lnTo>
                    <a:pt x="641" y="1026"/>
                  </a:lnTo>
                  <a:lnTo>
                    <a:pt x="673" y="1053"/>
                  </a:lnTo>
                  <a:lnTo>
                    <a:pt x="705" y="1080"/>
                  </a:lnTo>
                  <a:lnTo>
                    <a:pt x="738" y="1107"/>
                  </a:lnTo>
                  <a:lnTo>
                    <a:pt x="771" y="1133"/>
                  </a:lnTo>
                  <a:lnTo>
                    <a:pt x="805" y="1159"/>
                  </a:lnTo>
                  <a:lnTo>
                    <a:pt x="839" y="1183"/>
                  </a:lnTo>
                  <a:lnTo>
                    <a:pt x="874" y="1207"/>
                  </a:lnTo>
                  <a:lnTo>
                    <a:pt x="910" y="1230"/>
                  </a:lnTo>
                  <a:lnTo>
                    <a:pt x="945" y="1252"/>
                  </a:lnTo>
                  <a:lnTo>
                    <a:pt x="981" y="1275"/>
                  </a:lnTo>
                  <a:lnTo>
                    <a:pt x="1017" y="1296"/>
                  </a:lnTo>
                  <a:lnTo>
                    <a:pt x="1054" y="1316"/>
                  </a:lnTo>
                  <a:lnTo>
                    <a:pt x="1092" y="1337"/>
                  </a:lnTo>
                  <a:lnTo>
                    <a:pt x="1130" y="1355"/>
                  </a:lnTo>
                  <a:lnTo>
                    <a:pt x="1167" y="1374"/>
                  </a:lnTo>
                  <a:lnTo>
                    <a:pt x="1206" y="1391"/>
                  </a:lnTo>
                  <a:lnTo>
                    <a:pt x="1245" y="1408"/>
                  </a:lnTo>
                  <a:lnTo>
                    <a:pt x="1284" y="1424"/>
                  </a:lnTo>
                  <a:lnTo>
                    <a:pt x="1323" y="1439"/>
                  </a:lnTo>
                  <a:lnTo>
                    <a:pt x="1363" y="1454"/>
                  </a:lnTo>
                  <a:lnTo>
                    <a:pt x="1403" y="1467"/>
                  </a:lnTo>
                  <a:lnTo>
                    <a:pt x="1443" y="1480"/>
                  </a:lnTo>
                  <a:lnTo>
                    <a:pt x="1483" y="1492"/>
                  </a:lnTo>
                  <a:lnTo>
                    <a:pt x="1524" y="1504"/>
                  </a:lnTo>
                  <a:lnTo>
                    <a:pt x="1565" y="1514"/>
                  </a:lnTo>
                  <a:lnTo>
                    <a:pt x="1606" y="1524"/>
                  </a:lnTo>
                  <a:lnTo>
                    <a:pt x="1647" y="1532"/>
                  </a:lnTo>
                  <a:lnTo>
                    <a:pt x="1689" y="1541"/>
                  </a:lnTo>
                  <a:lnTo>
                    <a:pt x="1730" y="1548"/>
                  </a:lnTo>
                  <a:lnTo>
                    <a:pt x="1772" y="1555"/>
                  </a:lnTo>
                  <a:lnTo>
                    <a:pt x="1814" y="1561"/>
                  </a:lnTo>
                  <a:lnTo>
                    <a:pt x="1856" y="1565"/>
                  </a:lnTo>
                  <a:lnTo>
                    <a:pt x="1898" y="1570"/>
                  </a:lnTo>
                  <a:lnTo>
                    <a:pt x="1940" y="1573"/>
                  </a:lnTo>
                  <a:lnTo>
                    <a:pt x="1982" y="1575"/>
                  </a:lnTo>
                  <a:lnTo>
                    <a:pt x="2024" y="1577"/>
                  </a:lnTo>
                  <a:lnTo>
                    <a:pt x="2066" y="1578"/>
                  </a:lnTo>
                  <a:lnTo>
                    <a:pt x="2109" y="1578"/>
                  </a:lnTo>
                  <a:lnTo>
                    <a:pt x="2151" y="1577"/>
                  </a:lnTo>
                  <a:lnTo>
                    <a:pt x="2193" y="1575"/>
                  </a:lnTo>
                  <a:lnTo>
                    <a:pt x="2235" y="1573"/>
                  </a:lnTo>
                  <a:lnTo>
                    <a:pt x="2278" y="1570"/>
                  </a:lnTo>
                  <a:lnTo>
                    <a:pt x="2319" y="1565"/>
                  </a:lnTo>
                  <a:lnTo>
                    <a:pt x="2361" y="1561"/>
                  </a:lnTo>
                  <a:lnTo>
                    <a:pt x="2403" y="1555"/>
                  </a:lnTo>
                  <a:lnTo>
                    <a:pt x="2445" y="1548"/>
                  </a:lnTo>
                  <a:lnTo>
                    <a:pt x="2487" y="1541"/>
                  </a:lnTo>
                  <a:lnTo>
                    <a:pt x="2528" y="1532"/>
                  </a:lnTo>
                  <a:lnTo>
                    <a:pt x="2568" y="1524"/>
                  </a:lnTo>
                  <a:lnTo>
                    <a:pt x="2610" y="1514"/>
                  </a:lnTo>
                  <a:lnTo>
                    <a:pt x="2650" y="1504"/>
                  </a:lnTo>
                  <a:lnTo>
                    <a:pt x="2692" y="1492"/>
                  </a:lnTo>
                  <a:lnTo>
                    <a:pt x="2732" y="1480"/>
                  </a:lnTo>
                  <a:lnTo>
                    <a:pt x="2772" y="1467"/>
                  </a:lnTo>
                  <a:lnTo>
                    <a:pt x="2812" y="1454"/>
                  </a:lnTo>
                  <a:lnTo>
                    <a:pt x="2852" y="1439"/>
                  </a:lnTo>
                  <a:lnTo>
                    <a:pt x="2891" y="1424"/>
                  </a:lnTo>
                  <a:lnTo>
                    <a:pt x="2931" y="1408"/>
                  </a:lnTo>
                  <a:lnTo>
                    <a:pt x="2969" y="1391"/>
                  </a:lnTo>
                  <a:lnTo>
                    <a:pt x="3007" y="1374"/>
                  </a:lnTo>
                  <a:lnTo>
                    <a:pt x="3046" y="1355"/>
                  </a:lnTo>
                  <a:lnTo>
                    <a:pt x="3083" y="1337"/>
                  </a:lnTo>
                  <a:lnTo>
                    <a:pt x="3120" y="1316"/>
                  </a:lnTo>
                  <a:lnTo>
                    <a:pt x="3157" y="1296"/>
                  </a:lnTo>
                  <a:lnTo>
                    <a:pt x="3194" y="1275"/>
                  </a:lnTo>
                  <a:lnTo>
                    <a:pt x="3230" y="1252"/>
                  </a:lnTo>
                  <a:lnTo>
                    <a:pt x="3266" y="1230"/>
                  </a:lnTo>
                  <a:lnTo>
                    <a:pt x="3301" y="1207"/>
                  </a:lnTo>
                  <a:lnTo>
                    <a:pt x="3336" y="1183"/>
                  </a:lnTo>
                  <a:lnTo>
                    <a:pt x="3370" y="1159"/>
                  </a:lnTo>
                  <a:lnTo>
                    <a:pt x="3404" y="1133"/>
                  </a:lnTo>
                  <a:lnTo>
                    <a:pt x="3437" y="1107"/>
                  </a:lnTo>
                  <a:lnTo>
                    <a:pt x="3470" y="1080"/>
                  </a:lnTo>
                  <a:lnTo>
                    <a:pt x="3502" y="1053"/>
                  </a:lnTo>
                  <a:lnTo>
                    <a:pt x="3534" y="1026"/>
                  </a:lnTo>
                  <a:lnTo>
                    <a:pt x="3565" y="997"/>
                  </a:lnTo>
                  <a:lnTo>
                    <a:pt x="3596" y="968"/>
                  </a:lnTo>
                  <a:lnTo>
                    <a:pt x="3626" y="938"/>
                  </a:lnTo>
                  <a:lnTo>
                    <a:pt x="3656" y="907"/>
                  </a:lnTo>
                  <a:lnTo>
                    <a:pt x="3684" y="878"/>
                  </a:lnTo>
                  <a:lnTo>
                    <a:pt x="3713" y="846"/>
                  </a:lnTo>
                  <a:lnTo>
                    <a:pt x="3741" y="814"/>
                  </a:lnTo>
                  <a:lnTo>
                    <a:pt x="3767" y="782"/>
                  </a:lnTo>
                  <a:lnTo>
                    <a:pt x="3794" y="749"/>
                  </a:lnTo>
                  <a:lnTo>
                    <a:pt x="3820" y="715"/>
                  </a:lnTo>
                  <a:lnTo>
                    <a:pt x="3845" y="681"/>
                  </a:lnTo>
                  <a:lnTo>
                    <a:pt x="3870" y="647"/>
                  </a:lnTo>
                  <a:lnTo>
                    <a:pt x="3893" y="611"/>
                  </a:lnTo>
                  <a:lnTo>
                    <a:pt x="3917" y="576"/>
                  </a:lnTo>
                  <a:lnTo>
                    <a:pt x="3939" y="540"/>
                  </a:lnTo>
                  <a:lnTo>
                    <a:pt x="3960" y="504"/>
                  </a:lnTo>
                  <a:lnTo>
                    <a:pt x="3982" y="468"/>
                  </a:lnTo>
                  <a:lnTo>
                    <a:pt x="4002" y="430"/>
                  </a:lnTo>
                  <a:lnTo>
                    <a:pt x="4021" y="393"/>
                  </a:lnTo>
                  <a:lnTo>
                    <a:pt x="4040" y="355"/>
                  </a:lnTo>
                  <a:lnTo>
                    <a:pt x="4058" y="318"/>
                  </a:lnTo>
                  <a:lnTo>
                    <a:pt x="4075" y="278"/>
                  </a:lnTo>
                  <a:lnTo>
                    <a:pt x="4092" y="240"/>
                  </a:lnTo>
                  <a:lnTo>
                    <a:pt x="4107" y="201"/>
                  </a:lnTo>
                  <a:lnTo>
                    <a:pt x="4123" y="161"/>
                  </a:lnTo>
                  <a:lnTo>
                    <a:pt x="4137" y="122"/>
                  </a:lnTo>
                  <a:lnTo>
                    <a:pt x="4151" y="81"/>
                  </a:lnTo>
                  <a:lnTo>
                    <a:pt x="4164" y="41"/>
                  </a:lnTo>
                  <a:lnTo>
                    <a:pt x="4175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2424" name="Group 122"/>
            <p:cNvGrpSpPr>
              <a:grpSpLocks/>
            </p:cNvGrpSpPr>
            <p:nvPr/>
          </p:nvGrpSpPr>
          <p:grpSpPr bwMode="auto">
            <a:xfrm>
              <a:off x="3299" y="1406"/>
              <a:ext cx="1736" cy="0"/>
              <a:chOff x="2709" y="1401"/>
              <a:chExt cx="1736" cy="0"/>
            </a:xfrm>
          </p:grpSpPr>
          <p:sp>
            <p:nvSpPr>
              <p:cNvPr id="102427" name="Line 123"/>
              <p:cNvSpPr>
                <a:spLocks noChangeShapeType="1"/>
              </p:cNvSpPr>
              <p:nvPr/>
            </p:nvSpPr>
            <p:spPr bwMode="auto">
              <a:xfrm>
                <a:off x="2709" y="1401"/>
                <a:ext cx="22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28" name="Line 124"/>
              <p:cNvSpPr>
                <a:spLocks noChangeShapeType="1"/>
              </p:cNvSpPr>
              <p:nvPr/>
            </p:nvSpPr>
            <p:spPr bwMode="auto">
              <a:xfrm>
                <a:off x="2936" y="1401"/>
                <a:ext cx="6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29" name="Line 125"/>
              <p:cNvSpPr>
                <a:spLocks noChangeShapeType="1"/>
              </p:cNvSpPr>
              <p:nvPr/>
            </p:nvSpPr>
            <p:spPr bwMode="auto">
              <a:xfrm>
                <a:off x="3026" y="1401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0" name="Line 126"/>
              <p:cNvSpPr>
                <a:spLocks noChangeShapeType="1"/>
              </p:cNvSpPr>
              <p:nvPr/>
            </p:nvSpPr>
            <p:spPr bwMode="auto">
              <a:xfrm>
                <a:off x="3151" y="1401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1" name="Line 127"/>
              <p:cNvSpPr>
                <a:spLocks noChangeShapeType="1"/>
              </p:cNvSpPr>
              <p:nvPr/>
            </p:nvSpPr>
            <p:spPr bwMode="auto">
              <a:xfrm>
                <a:off x="3276" y="1401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2" name="Line 128"/>
              <p:cNvSpPr>
                <a:spLocks noChangeShapeType="1"/>
              </p:cNvSpPr>
              <p:nvPr/>
            </p:nvSpPr>
            <p:spPr bwMode="auto">
              <a:xfrm>
                <a:off x="3401" y="1401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3" name="Line 129"/>
              <p:cNvSpPr>
                <a:spLocks noChangeShapeType="1"/>
              </p:cNvSpPr>
              <p:nvPr/>
            </p:nvSpPr>
            <p:spPr bwMode="auto">
              <a:xfrm>
                <a:off x="3526" y="1401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4" name="Line 130"/>
              <p:cNvSpPr>
                <a:spLocks noChangeShapeType="1"/>
              </p:cNvSpPr>
              <p:nvPr/>
            </p:nvSpPr>
            <p:spPr bwMode="auto">
              <a:xfrm>
                <a:off x="3652" y="1401"/>
                <a:ext cx="10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5" name="Line 131"/>
              <p:cNvSpPr>
                <a:spLocks noChangeShapeType="1"/>
              </p:cNvSpPr>
              <p:nvPr/>
            </p:nvSpPr>
            <p:spPr bwMode="auto">
              <a:xfrm>
                <a:off x="3779" y="1401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6" name="Line 132"/>
              <p:cNvSpPr>
                <a:spLocks noChangeShapeType="1"/>
              </p:cNvSpPr>
              <p:nvPr/>
            </p:nvSpPr>
            <p:spPr bwMode="auto">
              <a:xfrm>
                <a:off x="3905" y="1401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7" name="Line 133"/>
              <p:cNvSpPr>
                <a:spLocks noChangeShapeType="1"/>
              </p:cNvSpPr>
              <p:nvPr/>
            </p:nvSpPr>
            <p:spPr bwMode="auto">
              <a:xfrm>
                <a:off x="4030" y="1401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8" name="Line 134"/>
              <p:cNvSpPr>
                <a:spLocks noChangeShapeType="1"/>
              </p:cNvSpPr>
              <p:nvPr/>
            </p:nvSpPr>
            <p:spPr bwMode="auto">
              <a:xfrm>
                <a:off x="4155" y="1401"/>
                <a:ext cx="6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2439" name="Line 135"/>
              <p:cNvSpPr>
                <a:spLocks noChangeShapeType="1"/>
              </p:cNvSpPr>
              <p:nvPr/>
            </p:nvSpPr>
            <p:spPr bwMode="auto">
              <a:xfrm>
                <a:off x="4219" y="1401"/>
                <a:ext cx="22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2425" name="Freeform 136"/>
            <p:cNvSpPr>
              <a:spLocks/>
            </p:cNvSpPr>
            <p:nvPr/>
          </p:nvSpPr>
          <p:spPr bwMode="auto">
            <a:xfrm>
              <a:off x="967" y="2281"/>
              <a:ext cx="1803" cy="1806"/>
            </a:xfrm>
            <a:custGeom>
              <a:avLst/>
              <a:gdLst>
                <a:gd name="T0" fmla="*/ 129 w 4342"/>
                <a:gd name="T1" fmla="*/ 59 h 4344"/>
                <a:gd name="T2" fmla="*/ 128 w 4342"/>
                <a:gd name="T3" fmla="*/ 52 h 4344"/>
                <a:gd name="T4" fmla="*/ 126 w 4342"/>
                <a:gd name="T5" fmla="*/ 44 h 4344"/>
                <a:gd name="T6" fmla="*/ 123 w 4342"/>
                <a:gd name="T7" fmla="*/ 37 h 4344"/>
                <a:gd name="T8" fmla="*/ 120 w 4342"/>
                <a:gd name="T9" fmla="*/ 31 h 4344"/>
                <a:gd name="T10" fmla="*/ 115 w 4342"/>
                <a:gd name="T11" fmla="*/ 25 h 4344"/>
                <a:gd name="T12" fmla="*/ 110 w 4342"/>
                <a:gd name="T13" fmla="*/ 19 h 4344"/>
                <a:gd name="T14" fmla="*/ 105 w 4342"/>
                <a:gd name="T15" fmla="*/ 14 h 4344"/>
                <a:gd name="T16" fmla="*/ 98 w 4342"/>
                <a:gd name="T17" fmla="*/ 10 h 4344"/>
                <a:gd name="T18" fmla="*/ 92 w 4342"/>
                <a:gd name="T19" fmla="*/ 6 h 4344"/>
                <a:gd name="T20" fmla="*/ 85 w 4342"/>
                <a:gd name="T21" fmla="*/ 3 h 4344"/>
                <a:gd name="T22" fmla="*/ 78 w 4342"/>
                <a:gd name="T23" fmla="*/ 1 h 4344"/>
                <a:gd name="T24" fmla="*/ 70 w 4342"/>
                <a:gd name="T25" fmla="*/ 0 h 4344"/>
                <a:gd name="T26" fmla="*/ 63 w 4342"/>
                <a:gd name="T27" fmla="*/ 0 h 4344"/>
                <a:gd name="T28" fmla="*/ 55 w 4342"/>
                <a:gd name="T29" fmla="*/ 1 h 4344"/>
                <a:gd name="T30" fmla="*/ 48 w 4342"/>
                <a:gd name="T31" fmla="*/ 2 h 4344"/>
                <a:gd name="T32" fmla="*/ 41 w 4342"/>
                <a:gd name="T33" fmla="*/ 5 h 4344"/>
                <a:gd name="T34" fmla="*/ 34 w 4342"/>
                <a:gd name="T35" fmla="*/ 8 h 4344"/>
                <a:gd name="T36" fmla="*/ 27 w 4342"/>
                <a:gd name="T37" fmla="*/ 12 h 4344"/>
                <a:gd name="T38" fmla="*/ 22 w 4342"/>
                <a:gd name="T39" fmla="*/ 16 h 4344"/>
                <a:gd name="T40" fmla="*/ 16 w 4342"/>
                <a:gd name="T41" fmla="*/ 22 h 4344"/>
                <a:gd name="T42" fmla="*/ 12 w 4342"/>
                <a:gd name="T43" fmla="*/ 28 h 4344"/>
                <a:gd name="T44" fmla="*/ 8 w 4342"/>
                <a:gd name="T45" fmla="*/ 34 h 4344"/>
                <a:gd name="T46" fmla="*/ 5 w 4342"/>
                <a:gd name="T47" fmla="*/ 41 h 4344"/>
                <a:gd name="T48" fmla="*/ 2 w 4342"/>
                <a:gd name="T49" fmla="*/ 48 h 4344"/>
                <a:gd name="T50" fmla="*/ 1 w 4342"/>
                <a:gd name="T51" fmla="*/ 55 h 4344"/>
                <a:gd name="T52" fmla="*/ 0 w 4342"/>
                <a:gd name="T53" fmla="*/ 63 h 4344"/>
                <a:gd name="T54" fmla="*/ 0 w 4342"/>
                <a:gd name="T55" fmla="*/ 71 h 4344"/>
                <a:gd name="T56" fmla="*/ 1 w 4342"/>
                <a:gd name="T57" fmla="*/ 78 h 4344"/>
                <a:gd name="T58" fmla="*/ 3 w 4342"/>
                <a:gd name="T59" fmla="*/ 85 h 4344"/>
                <a:gd name="T60" fmla="*/ 6 w 4342"/>
                <a:gd name="T61" fmla="*/ 92 h 4344"/>
                <a:gd name="T62" fmla="*/ 10 w 4342"/>
                <a:gd name="T63" fmla="*/ 99 h 4344"/>
                <a:gd name="T64" fmla="*/ 14 w 4342"/>
                <a:gd name="T65" fmla="*/ 105 h 4344"/>
                <a:gd name="T66" fmla="*/ 19 w 4342"/>
                <a:gd name="T67" fmla="*/ 111 h 4344"/>
                <a:gd name="T68" fmla="*/ 24 w 4342"/>
                <a:gd name="T69" fmla="*/ 116 h 4344"/>
                <a:gd name="T70" fmla="*/ 31 w 4342"/>
                <a:gd name="T71" fmla="*/ 120 h 4344"/>
                <a:gd name="T72" fmla="*/ 37 w 4342"/>
                <a:gd name="T73" fmla="*/ 124 h 4344"/>
                <a:gd name="T74" fmla="*/ 44 w 4342"/>
                <a:gd name="T75" fmla="*/ 126 h 4344"/>
                <a:gd name="T76" fmla="*/ 51 w 4342"/>
                <a:gd name="T77" fmla="*/ 128 h 4344"/>
                <a:gd name="T78" fmla="*/ 59 w 4342"/>
                <a:gd name="T79" fmla="*/ 130 h 4344"/>
                <a:gd name="T80" fmla="*/ 66 w 4342"/>
                <a:gd name="T81" fmla="*/ 130 h 4344"/>
                <a:gd name="T82" fmla="*/ 74 w 4342"/>
                <a:gd name="T83" fmla="*/ 129 h 4344"/>
                <a:gd name="T84" fmla="*/ 81 w 4342"/>
                <a:gd name="T85" fmla="*/ 128 h 4344"/>
                <a:gd name="T86" fmla="*/ 88 w 4342"/>
                <a:gd name="T87" fmla="*/ 125 h 4344"/>
                <a:gd name="T88" fmla="*/ 95 w 4342"/>
                <a:gd name="T89" fmla="*/ 122 h 4344"/>
                <a:gd name="T90" fmla="*/ 102 w 4342"/>
                <a:gd name="T91" fmla="*/ 118 h 4344"/>
                <a:gd name="T92" fmla="*/ 108 w 4342"/>
                <a:gd name="T93" fmla="*/ 113 h 4344"/>
                <a:gd name="T94" fmla="*/ 113 w 4342"/>
                <a:gd name="T95" fmla="*/ 108 h 4344"/>
                <a:gd name="T96" fmla="*/ 118 w 4342"/>
                <a:gd name="T97" fmla="*/ 102 h 4344"/>
                <a:gd name="T98" fmla="*/ 121 w 4342"/>
                <a:gd name="T99" fmla="*/ 96 h 4344"/>
                <a:gd name="T100" fmla="*/ 125 w 4342"/>
                <a:gd name="T101" fmla="*/ 89 h 4344"/>
                <a:gd name="T102" fmla="*/ 127 w 4342"/>
                <a:gd name="T103" fmla="*/ 82 h 4344"/>
                <a:gd name="T104" fmla="*/ 128 w 4342"/>
                <a:gd name="T105" fmla="*/ 74 h 4344"/>
                <a:gd name="T106" fmla="*/ 129 w 4342"/>
                <a:gd name="T107" fmla="*/ 67 h 4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342" h="4344">
                  <a:moveTo>
                    <a:pt x="4342" y="2172"/>
                  </a:moveTo>
                  <a:lnTo>
                    <a:pt x="4342" y="2109"/>
                  </a:lnTo>
                  <a:lnTo>
                    <a:pt x="4338" y="2046"/>
                  </a:lnTo>
                  <a:lnTo>
                    <a:pt x="4334" y="1983"/>
                  </a:lnTo>
                  <a:lnTo>
                    <a:pt x="4328" y="1920"/>
                  </a:lnTo>
                  <a:lnTo>
                    <a:pt x="4319" y="1857"/>
                  </a:lnTo>
                  <a:lnTo>
                    <a:pt x="4309" y="1795"/>
                  </a:lnTo>
                  <a:lnTo>
                    <a:pt x="4297" y="1733"/>
                  </a:lnTo>
                  <a:lnTo>
                    <a:pt x="4283" y="1671"/>
                  </a:lnTo>
                  <a:lnTo>
                    <a:pt x="4268" y="1610"/>
                  </a:lnTo>
                  <a:lnTo>
                    <a:pt x="4251" y="1549"/>
                  </a:lnTo>
                  <a:lnTo>
                    <a:pt x="4232" y="1489"/>
                  </a:lnTo>
                  <a:lnTo>
                    <a:pt x="4211" y="1429"/>
                  </a:lnTo>
                  <a:lnTo>
                    <a:pt x="4188" y="1371"/>
                  </a:lnTo>
                  <a:lnTo>
                    <a:pt x="4165" y="1312"/>
                  </a:lnTo>
                  <a:lnTo>
                    <a:pt x="4138" y="1254"/>
                  </a:lnTo>
                  <a:lnTo>
                    <a:pt x="4112" y="1197"/>
                  </a:lnTo>
                  <a:lnTo>
                    <a:pt x="4082" y="1142"/>
                  </a:lnTo>
                  <a:lnTo>
                    <a:pt x="4051" y="1086"/>
                  </a:lnTo>
                  <a:lnTo>
                    <a:pt x="4019" y="1032"/>
                  </a:lnTo>
                  <a:lnTo>
                    <a:pt x="3985" y="979"/>
                  </a:lnTo>
                  <a:lnTo>
                    <a:pt x="3950" y="927"/>
                  </a:lnTo>
                  <a:lnTo>
                    <a:pt x="3912" y="875"/>
                  </a:lnTo>
                  <a:lnTo>
                    <a:pt x="3874" y="825"/>
                  </a:lnTo>
                  <a:lnTo>
                    <a:pt x="3835" y="776"/>
                  </a:lnTo>
                  <a:lnTo>
                    <a:pt x="3793" y="728"/>
                  </a:lnTo>
                  <a:lnTo>
                    <a:pt x="3751" y="682"/>
                  </a:lnTo>
                  <a:lnTo>
                    <a:pt x="3706" y="636"/>
                  </a:lnTo>
                  <a:lnTo>
                    <a:pt x="3661" y="592"/>
                  </a:lnTo>
                  <a:lnTo>
                    <a:pt x="3614" y="550"/>
                  </a:lnTo>
                  <a:lnTo>
                    <a:pt x="3566" y="508"/>
                  </a:lnTo>
                  <a:lnTo>
                    <a:pt x="3517" y="469"/>
                  </a:lnTo>
                  <a:lnTo>
                    <a:pt x="3467" y="429"/>
                  </a:lnTo>
                  <a:lnTo>
                    <a:pt x="3416" y="393"/>
                  </a:lnTo>
                  <a:lnTo>
                    <a:pt x="3364" y="357"/>
                  </a:lnTo>
                  <a:lnTo>
                    <a:pt x="3311" y="324"/>
                  </a:lnTo>
                  <a:lnTo>
                    <a:pt x="3256" y="291"/>
                  </a:lnTo>
                  <a:lnTo>
                    <a:pt x="3201" y="260"/>
                  </a:lnTo>
                  <a:lnTo>
                    <a:pt x="3146" y="231"/>
                  </a:lnTo>
                  <a:lnTo>
                    <a:pt x="3088" y="204"/>
                  </a:lnTo>
                  <a:lnTo>
                    <a:pt x="3031" y="178"/>
                  </a:lnTo>
                  <a:lnTo>
                    <a:pt x="2973" y="154"/>
                  </a:lnTo>
                  <a:lnTo>
                    <a:pt x="2914" y="131"/>
                  </a:lnTo>
                  <a:lnTo>
                    <a:pt x="2854" y="110"/>
                  </a:lnTo>
                  <a:lnTo>
                    <a:pt x="2794" y="91"/>
                  </a:lnTo>
                  <a:lnTo>
                    <a:pt x="2734" y="74"/>
                  </a:lnTo>
                  <a:lnTo>
                    <a:pt x="2672" y="59"/>
                  </a:lnTo>
                  <a:lnTo>
                    <a:pt x="2610" y="45"/>
                  </a:lnTo>
                  <a:lnTo>
                    <a:pt x="2548" y="33"/>
                  </a:lnTo>
                  <a:lnTo>
                    <a:pt x="2486" y="23"/>
                  </a:lnTo>
                  <a:lnTo>
                    <a:pt x="2424" y="15"/>
                  </a:lnTo>
                  <a:lnTo>
                    <a:pt x="2361" y="9"/>
                  </a:lnTo>
                  <a:lnTo>
                    <a:pt x="2297" y="3"/>
                  </a:lnTo>
                  <a:lnTo>
                    <a:pt x="2234" y="1"/>
                  </a:lnTo>
                  <a:lnTo>
                    <a:pt x="2171" y="0"/>
                  </a:lnTo>
                  <a:lnTo>
                    <a:pt x="2109" y="1"/>
                  </a:lnTo>
                  <a:lnTo>
                    <a:pt x="2045" y="3"/>
                  </a:lnTo>
                  <a:lnTo>
                    <a:pt x="1982" y="9"/>
                  </a:lnTo>
                  <a:lnTo>
                    <a:pt x="1919" y="15"/>
                  </a:lnTo>
                  <a:lnTo>
                    <a:pt x="1856" y="23"/>
                  </a:lnTo>
                  <a:lnTo>
                    <a:pt x="1795" y="33"/>
                  </a:lnTo>
                  <a:lnTo>
                    <a:pt x="1733" y="45"/>
                  </a:lnTo>
                  <a:lnTo>
                    <a:pt x="1671" y="59"/>
                  </a:lnTo>
                  <a:lnTo>
                    <a:pt x="1609" y="74"/>
                  </a:lnTo>
                  <a:lnTo>
                    <a:pt x="1549" y="91"/>
                  </a:lnTo>
                  <a:lnTo>
                    <a:pt x="1489" y="110"/>
                  </a:lnTo>
                  <a:lnTo>
                    <a:pt x="1429" y="131"/>
                  </a:lnTo>
                  <a:lnTo>
                    <a:pt x="1370" y="154"/>
                  </a:lnTo>
                  <a:lnTo>
                    <a:pt x="1312" y="178"/>
                  </a:lnTo>
                  <a:lnTo>
                    <a:pt x="1254" y="204"/>
                  </a:lnTo>
                  <a:lnTo>
                    <a:pt x="1197" y="231"/>
                  </a:lnTo>
                  <a:lnTo>
                    <a:pt x="1141" y="260"/>
                  </a:lnTo>
                  <a:lnTo>
                    <a:pt x="1086" y="291"/>
                  </a:lnTo>
                  <a:lnTo>
                    <a:pt x="1032" y="324"/>
                  </a:lnTo>
                  <a:lnTo>
                    <a:pt x="979" y="357"/>
                  </a:lnTo>
                  <a:lnTo>
                    <a:pt x="927" y="393"/>
                  </a:lnTo>
                  <a:lnTo>
                    <a:pt x="876" y="429"/>
                  </a:lnTo>
                  <a:lnTo>
                    <a:pt x="826" y="469"/>
                  </a:lnTo>
                  <a:lnTo>
                    <a:pt x="777" y="508"/>
                  </a:lnTo>
                  <a:lnTo>
                    <a:pt x="729" y="550"/>
                  </a:lnTo>
                  <a:lnTo>
                    <a:pt x="682" y="592"/>
                  </a:lnTo>
                  <a:lnTo>
                    <a:pt x="636" y="636"/>
                  </a:lnTo>
                  <a:lnTo>
                    <a:pt x="592" y="682"/>
                  </a:lnTo>
                  <a:lnTo>
                    <a:pt x="550" y="728"/>
                  </a:lnTo>
                  <a:lnTo>
                    <a:pt x="508" y="776"/>
                  </a:lnTo>
                  <a:lnTo>
                    <a:pt x="469" y="825"/>
                  </a:lnTo>
                  <a:lnTo>
                    <a:pt x="430" y="875"/>
                  </a:lnTo>
                  <a:lnTo>
                    <a:pt x="393" y="927"/>
                  </a:lnTo>
                  <a:lnTo>
                    <a:pt x="358" y="979"/>
                  </a:lnTo>
                  <a:lnTo>
                    <a:pt x="324" y="1032"/>
                  </a:lnTo>
                  <a:lnTo>
                    <a:pt x="292" y="1086"/>
                  </a:lnTo>
                  <a:lnTo>
                    <a:pt x="261" y="1142"/>
                  </a:lnTo>
                  <a:lnTo>
                    <a:pt x="231" y="1197"/>
                  </a:lnTo>
                  <a:lnTo>
                    <a:pt x="204" y="1254"/>
                  </a:lnTo>
                  <a:lnTo>
                    <a:pt x="178" y="1312"/>
                  </a:lnTo>
                  <a:lnTo>
                    <a:pt x="154" y="1371"/>
                  </a:lnTo>
                  <a:lnTo>
                    <a:pt x="131" y="1429"/>
                  </a:lnTo>
                  <a:lnTo>
                    <a:pt x="111" y="1489"/>
                  </a:lnTo>
                  <a:lnTo>
                    <a:pt x="92" y="1549"/>
                  </a:lnTo>
                  <a:lnTo>
                    <a:pt x="75" y="1610"/>
                  </a:lnTo>
                  <a:lnTo>
                    <a:pt x="59" y="1671"/>
                  </a:lnTo>
                  <a:lnTo>
                    <a:pt x="46" y="1733"/>
                  </a:lnTo>
                  <a:lnTo>
                    <a:pt x="33" y="1795"/>
                  </a:lnTo>
                  <a:lnTo>
                    <a:pt x="24" y="1857"/>
                  </a:lnTo>
                  <a:lnTo>
                    <a:pt x="15" y="1920"/>
                  </a:lnTo>
                  <a:lnTo>
                    <a:pt x="9" y="1983"/>
                  </a:lnTo>
                  <a:lnTo>
                    <a:pt x="5" y="2046"/>
                  </a:lnTo>
                  <a:lnTo>
                    <a:pt x="1" y="2109"/>
                  </a:lnTo>
                  <a:lnTo>
                    <a:pt x="0" y="2172"/>
                  </a:lnTo>
                  <a:lnTo>
                    <a:pt x="1" y="2235"/>
                  </a:lnTo>
                  <a:lnTo>
                    <a:pt x="5" y="2298"/>
                  </a:lnTo>
                  <a:lnTo>
                    <a:pt x="9" y="2362"/>
                  </a:lnTo>
                  <a:lnTo>
                    <a:pt x="15" y="2425"/>
                  </a:lnTo>
                  <a:lnTo>
                    <a:pt x="24" y="2487"/>
                  </a:lnTo>
                  <a:lnTo>
                    <a:pt x="33" y="2549"/>
                  </a:lnTo>
                  <a:lnTo>
                    <a:pt x="46" y="2611"/>
                  </a:lnTo>
                  <a:lnTo>
                    <a:pt x="59" y="2673"/>
                  </a:lnTo>
                  <a:lnTo>
                    <a:pt x="75" y="2734"/>
                  </a:lnTo>
                  <a:lnTo>
                    <a:pt x="92" y="2795"/>
                  </a:lnTo>
                  <a:lnTo>
                    <a:pt x="111" y="2856"/>
                  </a:lnTo>
                  <a:lnTo>
                    <a:pt x="131" y="2915"/>
                  </a:lnTo>
                  <a:lnTo>
                    <a:pt x="154" y="2974"/>
                  </a:lnTo>
                  <a:lnTo>
                    <a:pt x="178" y="3032"/>
                  </a:lnTo>
                  <a:lnTo>
                    <a:pt x="204" y="3090"/>
                  </a:lnTo>
                  <a:lnTo>
                    <a:pt x="231" y="3146"/>
                  </a:lnTo>
                  <a:lnTo>
                    <a:pt x="261" y="3203"/>
                  </a:lnTo>
                  <a:lnTo>
                    <a:pt x="292" y="3258"/>
                  </a:lnTo>
                  <a:lnTo>
                    <a:pt x="324" y="3313"/>
                  </a:lnTo>
                  <a:lnTo>
                    <a:pt x="358" y="3366"/>
                  </a:lnTo>
                  <a:lnTo>
                    <a:pt x="393" y="3418"/>
                  </a:lnTo>
                  <a:lnTo>
                    <a:pt x="430" y="3469"/>
                  </a:lnTo>
                  <a:lnTo>
                    <a:pt x="469" y="3519"/>
                  </a:lnTo>
                  <a:lnTo>
                    <a:pt x="508" y="3568"/>
                  </a:lnTo>
                  <a:lnTo>
                    <a:pt x="550" y="3616"/>
                  </a:lnTo>
                  <a:lnTo>
                    <a:pt x="592" y="3663"/>
                  </a:lnTo>
                  <a:lnTo>
                    <a:pt x="636" y="3708"/>
                  </a:lnTo>
                  <a:lnTo>
                    <a:pt x="682" y="3752"/>
                  </a:lnTo>
                  <a:lnTo>
                    <a:pt x="729" y="3795"/>
                  </a:lnTo>
                  <a:lnTo>
                    <a:pt x="777" y="3836"/>
                  </a:lnTo>
                  <a:lnTo>
                    <a:pt x="826" y="3876"/>
                  </a:lnTo>
                  <a:lnTo>
                    <a:pt x="876" y="3914"/>
                  </a:lnTo>
                  <a:lnTo>
                    <a:pt x="927" y="3951"/>
                  </a:lnTo>
                  <a:lnTo>
                    <a:pt x="979" y="3986"/>
                  </a:lnTo>
                  <a:lnTo>
                    <a:pt x="1032" y="4021"/>
                  </a:lnTo>
                  <a:lnTo>
                    <a:pt x="1086" y="4054"/>
                  </a:lnTo>
                  <a:lnTo>
                    <a:pt x="1141" y="4084"/>
                  </a:lnTo>
                  <a:lnTo>
                    <a:pt x="1197" y="4113"/>
                  </a:lnTo>
                  <a:lnTo>
                    <a:pt x="1254" y="4141"/>
                  </a:lnTo>
                  <a:lnTo>
                    <a:pt x="1312" y="4166"/>
                  </a:lnTo>
                  <a:lnTo>
                    <a:pt x="1370" y="4191"/>
                  </a:lnTo>
                  <a:lnTo>
                    <a:pt x="1429" y="4213"/>
                  </a:lnTo>
                  <a:lnTo>
                    <a:pt x="1489" y="4233"/>
                  </a:lnTo>
                  <a:lnTo>
                    <a:pt x="1549" y="4253"/>
                  </a:lnTo>
                  <a:lnTo>
                    <a:pt x="1609" y="4270"/>
                  </a:lnTo>
                  <a:lnTo>
                    <a:pt x="1671" y="4286"/>
                  </a:lnTo>
                  <a:lnTo>
                    <a:pt x="1733" y="4299"/>
                  </a:lnTo>
                  <a:lnTo>
                    <a:pt x="1795" y="4311"/>
                  </a:lnTo>
                  <a:lnTo>
                    <a:pt x="1856" y="4321"/>
                  </a:lnTo>
                  <a:lnTo>
                    <a:pt x="1919" y="4329"/>
                  </a:lnTo>
                  <a:lnTo>
                    <a:pt x="1982" y="4336"/>
                  </a:lnTo>
                  <a:lnTo>
                    <a:pt x="2045" y="4341"/>
                  </a:lnTo>
                  <a:lnTo>
                    <a:pt x="2109" y="4343"/>
                  </a:lnTo>
                  <a:lnTo>
                    <a:pt x="2171" y="4344"/>
                  </a:lnTo>
                  <a:lnTo>
                    <a:pt x="2234" y="4343"/>
                  </a:lnTo>
                  <a:lnTo>
                    <a:pt x="2297" y="4341"/>
                  </a:lnTo>
                  <a:lnTo>
                    <a:pt x="2361" y="4336"/>
                  </a:lnTo>
                  <a:lnTo>
                    <a:pt x="2424" y="4329"/>
                  </a:lnTo>
                  <a:lnTo>
                    <a:pt x="2486" y="4321"/>
                  </a:lnTo>
                  <a:lnTo>
                    <a:pt x="2548" y="4311"/>
                  </a:lnTo>
                  <a:lnTo>
                    <a:pt x="2610" y="4299"/>
                  </a:lnTo>
                  <a:lnTo>
                    <a:pt x="2672" y="4286"/>
                  </a:lnTo>
                  <a:lnTo>
                    <a:pt x="2734" y="4270"/>
                  </a:lnTo>
                  <a:lnTo>
                    <a:pt x="2794" y="4253"/>
                  </a:lnTo>
                  <a:lnTo>
                    <a:pt x="2854" y="4233"/>
                  </a:lnTo>
                  <a:lnTo>
                    <a:pt x="2914" y="4213"/>
                  </a:lnTo>
                  <a:lnTo>
                    <a:pt x="2973" y="4191"/>
                  </a:lnTo>
                  <a:lnTo>
                    <a:pt x="3031" y="4166"/>
                  </a:lnTo>
                  <a:lnTo>
                    <a:pt x="3088" y="4141"/>
                  </a:lnTo>
                  <a:lnTo>
                    <a:pt x="3146" y="4113"/>
                  </a:lnTo>
                  <a:lnTo>
                    <a:pt x="3201" y="4084"/>
                  </a:lnTo>
                  <a:lnTo>
                    <a:pt x="3256" y="4054"/>
                  </a:lnTo>
                  <a:lnTo>
                    <a:pt x="3311" y="4021"/>
                  </a:lnTo>
                  <a:lnTo>
                    <a:pt x="3364" y="3986"/>
                  </a:lnTo>
                  <a:lnTo>
                    <a:pt x="3416" y="3951"/>
                  </a:lnTo>
                  <a:lnTo>
                    <a:pt x="3467" y="3914"/>
                  </a:lnTo>
                  <a:lnTo>
                    <a:pt x="3517" y="3876"/>
                  </a:lnTo>
                  <a:lnTo>
                    <a:pt x="3566" y="3836"/>
                  </a:lnTo>
                  <a:lnTo>
                    <a:pt x="3614" y="3795"/>
                  </a:lnTo>
                  <a:lnTo>
                    <a:pt x="3661" y="3752"/>
                  </a:lnTo>
                  <a:lnTo>
                    <a:pt x="3706" y="3708"/>
                  </a:lnTo>
                  <a:lnTo>
                    <a:pt x="3751" y="3663"/>
                  </a:lnTo>
                  <a:lnTo>
                    <a:pt x="3793" y="3616"/>
                  </a:lnTo>
                  <a:lnTo>
                    <a:pt x="3835" y="3568"/>
                  </a:lnTo>
                  <a:lnTo>
                    <a:pt x="3874" y="3519"/>
                  </a:lnTo>
                  <a:lnTo>
                    <a:pt x="3912" y="3469"/>
                  </a:lnTo>
                  <a:lnTo>
                    <a:pt x="3950" y="3418"/>
                  </a:lnTo>
                  <a:lnTo>
                    <a:pt x="3985" y="3366"/>
                  </a:lnTo>
                  <a:lnTo>
                    <a:pt x="4019" y="3313"/>
                  </a:lnTo>
                  <a:lnTo>
                    <a:pt x="4051" y="3258"/>
                  </a:lnTo>
                  <a:lnTo>
                    <a:pt x="4082" y="3203"/>
                  </a:lnTo>
                  <a:lnTo>
                    <a:pt x="4112" y="3146"/>
                  </a:lnTo>
                  <a:lnTo>
                    <a:pt x="4138" y="3090"/>
                  </a:lnTo>
                  <a:lnTo>
                    <a:pt x="4165" y="3032"/>
                  </a:lnTo>
                  <a:lnTo>
                    <a:pt x="4188" y="2974"/>
                  </a:lnTo>
                  <a:lnTo>
                    <a:pt x="4211" y="2915"/>
                  </a:lnTo>
                  <a:lnTo>
                    <a:pt x="4232" y="2856"/>
                  </a:lnTo>
                  <a:lnTo>
                    <a:pt x="4251" y="2795"/>
                  </a:lnTo>
                  <a:lnTo>
                    <a:pt x="4268" y="2734"/>
                  </a:lnTo>
                  <a:lnTo>
                    <a:pt x="4283" y="2673"/>
                  </a:lnTo>
                  <a:lnTo>
                    <a:pt x="4297" y="2611"/>
                  </a:lnTo>
                  <a:lnTo>
                    <a:pt x="4309" y="2549"/>
                  </a:lnTo>
                  <a:lnTo>
                    <a:pt x="4319" y="2487"/>
                  </a:lnTo>
                  <a:lnTo>
                    <a:pt x="4328" y="2425"/>
                  </a:lnTo>
                  <a:lnTo>
                    <a:pt x="4334" y="2362"/>
                  </a:lnTo>
                  <a:lnTo>
                    <a:pt x="4338" y="2298"/>
                  </a:lnTo>
                  <a:lnTo>
                    <a:pt x="4342" y="2235"/>
                  </a:lnTo>
                  <a:lnTo>
                    <a:pt x="4342" y="217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26" name="Freeform 137"/>
            <p:cNvSpPr>
              <a:spLocks/>
            </p:cNvSpPr>
            <p:nvPr/>
          </p:nvSpPr>
          <p:spPr bwMode="auto">
            <a:xfrm>
              <a:off x="3267" y="257"/>
              <a:ext cx="1803" cy="1149"/>
            </a:xfrm>
            <a:custGeom>
              <a:avLst/>
              <a:gdLst>
                <a:gd name="T0" fmla="*/ 128 w 4341"/>
                <a:gd name="T1" fmla="*/ 79 h 2766"/>
                <a:gd name="T2" fmla="*/ 128 w 4341"/>
                <a:gd name="T3" fmla="*/ 75 h 2766"/>
                <a:gd name="T4" fmla="*/ 129 w 4341"/>
                <a:gd name="T5" fmla="*/ 71 h 2766"/>
                <a:gd name="T6" fmla="*/ 129 w 4341"/>
                <a:gd name="T7" fmla="*/ 66 h 2766"/>
                <a:gd name="T8" fmla="*/ 129 w 4341"/>
                <a:gd name="T9" fmla="*/ 62 h 2766"/>
                <a:gd name="T10" fmla="*/ 129 w 4341"/>
                <a:gd name="T11" fmla="*/ 58 h 2766"/>
                <a:gd name="T12" fmla="*/ 128 w 4341"/>
                <a:gd name="T13" fmla="*/ 54 h 2766"/>
                <a:gd name="T14" fmla="*/ 128 w 4341"/>
                <a:gd name="T15" fmla="*/ 49 h 2766"/>
                <a:gd name="T16" fmla="*/ 126 w 4341"/>
                <a:gd name="T17" fmla="*/ 45 h 2766"/>
                <a:gd name="T18" fmla="*/ 125 w 4341"/>
                <a:gd name="T19" fmla="*/ 41 h 2766"/>
                <a:gd name="T20" fmla="*/ 123 w 4341"/>
                <a:gd name="T21" fmla="*/ 37 h 2766"/>
                <a:gd name="T22" fmla="*/ 121 w 4341"/>
                <a:gd name="T23" fmla="*/ 33 h 2766"/>
                <a:gd name="T24" fmla="*/ 119 w 4341"/>
                <a:gd name="T25" fmla="*/ 29 h 2766"/>
                <a:gd name="T26" fmla="*/ 116 w 4341"/>
                <a:gd name="T27" fmla="*/ 26 h 2766"/>
                <a:gd name="T28" fmla="*/ 113 w 4341"/>
                <a:gd name="T29" fmla="*/ 22 h 2766"/>
                <a:gd name="T30" fmla="*/ 111 w 4341"/>
                <a:gd name="T31" fmla="*/ 20 h 2766"/>
                <a:gd name="T32" fmla="*/ 108 w 4341"/>
                <a:gd name="T33" fmla="*/ 16 h 2766"/>
                <a:gd name="T34" fmla="*/ 104 w 4341"/>
                <a:gd name="T35" fmla="*/ 14 h 2766"/>
                <a:gd name="T36" fmla="*/ 101 w 4341"/>
                <a:gd name="T37" fmla="*/ 11 h 2766"/>
                <a:gd name="T38" fmla="*/ 97 w 4341"/>
                <a:gd name="T39" fmla="*/ 9 h 2766"/>
                <a:gd name="T40" fmla="*/ 93 w 4341"/>
                <a:gd name="T41" fmla="*/ 7 h 2766"/>
                <a:gd name="T42" fmla="*/ 89 w 4341"/>
                <a:gd name="T43" fmla="*/ 5 h 2766"/>
                <a:gd name="T44" fmla="*/ 85 w 4341"/>
                <a:gd name="T45" fmla="*/ 3 h 2766"/>
                <a:gd name="T46" fmla="*/ 81 w 4341"/>
                <a:gd name="T47" fmla="*/ 2 h 2766"/>
                <a:gd name="T48" fmla="*/ 77 w 4341"/>
                <a:gd name="T49" fmla="*/ 1 h 2766"/>
                <a:gd name="T50" fmla="*/ 73 w 4341"/>
                <a:gd name="T51" fmla="*/ 0 h 2766"/>
                <a:gd name="T52" fmla="*/ 68 w 4341"/>
                <a:gd name="T53" fmla="*/ 0 h 2766"/>
                <a:gd name="T54" fmla="*/ 64 w 4341"/>
                <a:gd name="T55" fmla="*/ 0 h 2766"/>
                <a:gd name="T56" fmla="*/ 60 w 4341"/>
                <a:gd name="T57" fmla="*/ 0 h 2766"/>
                <a:gd name="T58" fmla="*/ 55 w 4341"/>
                <a:gd name="T59" fmla="*/ 1 h 2766"/>
                <a:gd name="T60" fmla="*/ 51 w 4341"/>
                <a:gd name="T61" fmla="*/ 1 h 2766"/>
                <a:gd name="T62" fmla="*/ 47 w 4341"/>
                <a:gd name="T63" fmla="*/ 2 h 2766"/>
                <a:gd name="T64" fmla="*/ 43 w 4341"/>
                <a:gd name="T65" fmla="*/ 4 h 2766"/>
                <a:gd name="T66" fmla="*/ 39 w 4341"/>
                <a:gd name="T67" fmla="*/ 5 h 2766"/>
                <a:gd name="T68" fmla="*/ 35 w 4341"/>
                <a:gd name="T69" fmla="*/ 7 h 2766"/>
                <a:gd name="T70" fmla="*/ 31 w 4341"/>
                <a:gd name="T71" fmla="*/ 9 h 2766"/>
                <a:gd name="T72" fmla="*/ 27 w 4341"/>
                <a:gd name="T73" fmla="*/ 12 h 2766"/>
                <a:gd name="T74" fmla="*/ 24 w 4341"/>
                <a:gd name="T75" fmla="*/ 14 h 2766"/>
                <a:gd name="T76" fmla="*/ 21 w 4341"/>
                <a:gd name="T77" fmla="*/ 17 h 2766"/>
                <a:gd name="T78" fmla="*/ 18 w 4341"/>
                <a:gd name="T79" fmla="*/ 20 h 2766"/>
                <a:gd name="T80" fmla="*/ 15 w 4341"/>
                <a:gd name="T81" fmla="*/ 23 h 2766"/>
                <a:gd name="T82" fmla="*/ 12 w 4341"/>
                <a:gd name="T83" fmla="*/ 27 h 2766"/>
                <a:gd name="T84" fmla="*/ 10 w 4341"/>
                <a:gd name="T85" fmla="*/ 30 h 2766"/>
                <a:gd name="T86" fmla="*/ 7 w 4341"/>
                <a:gd name="T87" fmla="*/ 34 h 2766"/>
                <a:gd name="T88" fmla="*/ 6 w 4341"/>
                <a:gd name="T89" fmla="*/ 38 h 2766"/>
                <a:gd name="T90" fmla="*/ 4 w 4341"/>
                <a:gd name="T91" fmla="*/ 42 h 2766"/>
                <a:gd name="T92" fmla="*/ 3 w 4341"/>
                <a:gd name="T93" fmla="*/ 46 h 2766"/>
                <a:gd name="T94" fmla="*/ 2 w 4341"/>
                <a:gd name="T95" fmla="*/ 50 h 2766"/>
                <a:gd name="T96" fmla="*/ 1 w 4341"/>
                <a:gd name="T97" fmla="*/ 54 h 2766"/>
                <a:gd name="T98" fmla="*/ 0 w 4341"/>
                <a:gd name="T99" fmla="*/ 59 h 2766"/>
                <a:gd name="T100" fmla="*/ 0 w 4341"/>
                <a:gd name="T101" fmla="*/ 63 h 2766"/>
                <a:gd name="T102" fmla="*/ 0 w 4341"/>
                <a:gd name="T103" fmla="*/ 67 h 2766"/>
                <a:gd name="T104" fmla="*/ 0 w 4341"/>
                <a:gd name="T105" fmla="*/ 72 h 2766"/>
                <a:gd name="T106" fmla="*/ 1 w 4341"/>
                <a:gd name="T107" fmla="*/ 76 h 2766"/>
                <a:gd name="T108" fmla="*/ 2 w 4341"/>
                <a:gd name="T109" fmla="*/ 80 h 27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41" h="2766">
                  <a:moveTo>
                    <a:pt x="4258" y="2766"/>
                  </a:moveTo>
                  <a:lnTo>
                    <a:pt x="4268" y="2731"/>
                  </a:lnTo>
                  <a:lnTo>
                    <a:pt x="4276" y="2696"/>
                  </a:lnTo>
                  <a:lnTo>
                    <a:pt x="4285" y="2661"/>
                  </a:lnTo>
                  <a:lnTo>
                    <a:pt x="4293" y="2626"/>
                  </a:lnTo>
                  <a:lnTo>
                    <a:pt x="4301" y="2590"/>
                  </a:lnTo>
                  <a:lnTo>
                    <a:pt x="4307" y="2554"/>
                  </a:lnTo>
                  <a:lnTo>
                    <a:pt x="4314" y="2518"/>
                  </a:lnTo>
                  <a:lnTo>
                    <a:pt x="4319" y="2482"/>
                  </a:lnTo>
                  <a:lnTo>
                    <a:pt x="4323" y="2447"/>
                  </a:lnTo>
                  <a:lnTo>
                    <a:pt x="4328" y="2411"/>
                  </a:lnTo>
                  <a:lnTo>
                    <a:pt x="4332" y="2375"/>
                  </a:lnTo>
                  <a:lnTo>
                    <a:pt x="4335" y="2338"/>
                  </a:lnTo>
                  <a:lnTo>
                    <a:pt x="4337" y="2302"/>
                  </a:lnTo>
                  <a:lnTo>
                    <a:pt x="4339" y="2266"/>
                  </a:lnTo>
                  <a:lnTo>
                    <a:pt x="4340" y="2230"/>
                  </a:lnTo>
                  <a:lnTo>
                    <a:pt x="4341" y="2194"/>
                  </a:lnTo>
                  <a:lnTo>
                    <a:pt x="4341" y="2156"/>
                  </a:lnTo>
                  <a:lnTo>
                    <a:pt x="4340" y="2120"/>
                  </a:lnTo>
                  <a:lnTo>
                    <a:pt x="4339" y="2084"/>
                  </a:lnTo>
                  <a:lnTo>
                    <a:pt x="4337" y="2048"/>
                  </a:lnTo>
                  <a:lnTo>
                    <a:pt x="4335" y="2011"/>
                  </a:lnTo>
                  <a:lnTo>
                    <a:pt x="4332" y="1975"/>
                  </a:lnTo>
                  <a:lnTo>
                    <a:pt x="4329" y="1939"/>
                  </a:lnTo>
                  <a:lnTo>
                    <a:pt x="4324" y="1903"/>
                  </a:lnTo>
                  <a:lnTo>
                    <a:pt x="4320" y="1867"/>
                  </a:lnTo>
                  <a:lnTo>
                    <a:pt x="4315" y="1832"/>
                  </a:lnTo>
                  <a:lnTo>
                    <a:pt x="4308" y="1795"/>
                  </a:lnTo>
                  <a:lnTo>
                    <a:pt x="4302" y="1759"/>
                  </a:lnTo>
                  <a:lnTo>
                    <a:pt x="4295" y="1724"/>
                  </a:lnTo>
                  <a:lnTo>
                    <a:pt x="4287" y="1689"/>
                  </a:lnTo>
                  <a:lnTo>
                    <a:pt x="4279" y="1653"/>
                  </a:lnTo>
                  <a:lnTo>
                    <a:pt x="4269" y="1618"/>
                  </a:lnTo>
                  <a:lnTo>
                    <a:pt x="4259" y="1582"/>
                  </a:lnTo>
                  <a:lnTo>
                    <a:pt x="4250" y="1548"/>
                  </a:lnTo>
                  <a:lnTo>
                    <a:pt x="4239" y="1513"/>
                  </a:lnTo>
                  <a:lnTo>
                    <a:pt x="4227" y="1479"/>
                  </a:lnTo>
                  <a:lnTo>
                    <a:pt x="4216" y="1444"/>
                  </a:lnTo>
                  <a:lnTo>
                    <a:pt x="4203" y="1410"/>
                  </a:lnTo>
                  <a:lnTo>
                    <a:pt x="4190" y="1377"/>
                  </a:lnTo>
                  <a:lnTo>
                    <a:pt x="4176" y="1343"/>
                  </a:lnTo>
                  <a:lnTo>
                    <a:pt x="4162" y="1309"/>
                  </a:lnTo>
                  <a:lnTo>
                    <a:pt x="4148" y="1276"/>
                  </a:lnTo>
                  <a:lnTo>
                    <a:pt x="4133" y="1243"/>
                  </a:lnTo>
                  <a:lnTo>
                    <a:pt x="4117" y="1211"/>
                  </a:lnTo>
                  <a:lnTo>
                    <a:pt x="4101" y="1178"/>
                  </a:lnTo>
                  <a:lnTo>
                    <a:pt x="4084" y="1146"/>
                  </a:lnTo>
                  <a:lnTo>
                    <a:pt x="4067" y="1114"/>
                  </a:lnTo>
                  <a:lnTo>
                    <a:pt x="4049" y="1082"/>
                  </a:lnTo>
                  <a:lnTo>
                    <a:pt x="4029" y="1051"/>
                  </a:lnTo>
                  <a:lnTo>
                    <a:pt x="4011" y="1020"/>
                  </a:lnTo>
                  <a:lnTo>
                    <a:pt x="3991" y="989"/>
                  </a:lnTo>
                  <a:lnTo>
                    <a:pt x="3971" y="960"/>
                  </a:lnTo>
                  <a:lnTo>
                    <a:pt x="3951" y="930"/>
                  </a:lnTo>
                  <a:lnTo>
                    <a:pt x="3929" y="900"/>
                  </a:lnTo>
                  <a:lnTo>
                    <a:pt x="3908" y="870"/>
                  </a:lnTo>
                  <a:lnTo>
                    <a:pt x="3887" y="841"/>
                  </a:lnTo>
                  <a:lnTo>
                    <a:pt x="3863" y="813"/>
                  </a:lnTo>
                  <a:lnTo>
                    <a:pt x="3841" y="785"/>
                  </a:lnTo>
                  <a:lnTo>
                    <a:pt x="3817" y="757"/>
                  </a:lnTo>
                  <a:lnTo>
                    <a:pt x="3793" y="730"/>
                  </a:lnTo>
                  <a:lnTo>
                    <a:pt x="3770" y="703"/>
                  </a:lnTo>
                  <a:lnTo>
                    <a:pt x="3744" y="676"/>
                  </a:lnTo>
                  <a:lnTo>
                    <a:pt x="3720" y="650"/>
                  </a:lnTo>
                  <a:lnTo>
                    <a:pt x="3694" y="624"/>
                  </a:lnTo>
                  <a:lnTo>
                    <a:pt x="3667" y="599"/>
                  </a:lnTo>
                  <a:lnTo>
                    <a:pt x="3641" y="574"/>
                  </a:lnTo>
                  <a:lnTo>
                    <a:pt x="3614" y="550"/>
                  </a:lnTo>
                  <a:lnTo>
                    <a:pt x="3586" y="526"/>
                  </a:lnTo>
                  <a:lnTo>
                    <a:pt x="3559" y="503"/>
                  </a:lnTo>
                  <a:lnTo>
                    <a:pt x="3531" y="479"/>
                  </a:lnTo>
                  <a:lnTo>
                    <a:pt x="3502" y="457"/>
                  </a:lnTo>
                  <a:lnTo>
                    <a:pt x="3474" y="435"/>
                  </a:lnTo>
                  <a:lnTo>
                    <a:pt x="3445" y="413"/>
                  </a:lnTo>
                  <a:lnTo>
                    <a:pt x="3415" y="392"/>
                  </a:lnTo>
                  <a:lnTo>
                    <a:pt x="3385" y="372"/>
                  </a:lnTo>
                  <a:lnTo>
                    <a:pt x="3354" y="352"/>
                  </a:lnTo>
                  <a:lnTo>
                    <a:pt x="3324" y="332"/>
                  </a:lnTo>
                  <a:lnTo>
                    <a:pt x="3294" y="313"/>
                  </a:lnTo>
                  <a:lnTo>
                    <a:pt x="3262" y="294"/>
                  </a:lnTo>
                  <a:lnTo>
                    <a:pt x="3231" y="276"/>
                  </a:lnTo>
                  <a:lnTo>
                    <a:pt x="3199" y="259"/>
                  </a:lnTo>
                  <a:lnTo>
                    <a:pt x="3167" y="242"/>
                  </a:lnTo>
                  <a:lnTo>
                    <a:pt x="3134" y="226"/>
                  </a:lnTo>
                  <a:lnTo>
                    <a:pt x="3101" y="210"/>
                  </a:lnTo>
                  <a:lnTo>
                    <a:pt x="3069" y="194"/>
                  </a:lnTo>
                  <a:lnTo>
                    <a:pt x="3035" y="180"/>
                  </a:lnTo>
                  <a:lnTo>
                    <a:pt x="3002" y="165"/>
                  </a:lnTo>
                  <a:lnTo>
                    <a:pt x="2968" y="151"/>
                  </a:lnTo>
                  <a:lnTo>
                    <a:pt x="2935" y="139"/>
                  </a:lnTo>
                  <a:lnTo>
                    <a:pt x="2901" y="126"/>
                  </a:lnTo>
                  <a:lnTo>
                    <a:pt x="2866" y="114"/>
                  </a:lnTo>
                  <a:lnTo>
                    <a:pt x="2831" y="104"/>
                  </a:lnTo>
                  <a:lnTo>
                    <a:pt x="2796" y="92"/>
                  </a:lnTo>
                  <a:lnTo>
                    <a:pt x="2762" y="82"/>
                  </a:lnTo>
                  <a:lnTo>
                    <a:pt x="2727" y="73"/>
                  </a:lnTo>
                  <a:lnTo>
                    <a:pt x="2692" y="63"/>
                  </a:lnTo>
                  <a:lnTo>
                    <a:pt x="2657" y="55"/>
                  </a:lnTo>
                  <a:lnTo>
                    <a:pt x="2621" y="47"/>
                  </a:lnTo>
                  <a:lnTo>
                    <a:pt x="2585" y="40"/>
                  </a:lnTo>
                  <a:lnTo>
                    <a:pt x="2549" y="33"/>
                  </a:lnTo>
                  <a:lnTo>
                    <a:pt x="2514" y="27"/>
                  </a:lnTo>
                  <a:lnTo>
                    <a:pt x="2478" y="22"/>
                  </a:lnTo>
                  <a:lnTo>
                    <a:pt x="2442" y="17"/>
                  </a:lnTo>
                  <a:lnTo>
                    <a:pt x="2406" y="13"/>
                  </a:lnTo>
                  <a:lnTo>
                    <a:pt x="2370" y="9"/>
                  </a:lnTo>
                  <a:lnTo>
                    <a:pt x="2334" y="6"/>
                  </a:lnTo>
                  <a:lnTo>
                    <a:pt x="2298" y="3"/>
                  </a:lnTo>
                  <a:lnTo>
                    <a:pt x="2262" y="1"/>
                  </a:lnTo>
                  <a:lnTo>
                    <a:pt x="2225" y="0"/>
                  </a:lnTo>
                  <a:lnTo>
                    <a:pt x="2188" y="0"/>
                  </a:lnTo>
                  <a:lnTo>
                    <a:pt x="2152" y="0"/>
                  </a:lnTo>
                  <a:lnTo>
                    <a:pt x="2116" y="0"/>
                  </a:lnTo>
                  <a:lnTo>
                    <a:pt x="2080" y="1"/>
                  </a:lnTo>
                  <a:lnTo>
                    <a:pt x="2043" y="3"/>
                  </a:lnTo>
                  <a:lnTo>
                    <a:pt x="2007" y="6"/>
                  </a:lnTo>
                  <a:lnTo>
                    <a:pt x="1971" y="9"/>
                  </a:lnTo>
                  <a:lnTo>
                    <a:pt x="1935" y="13"/>
                  </a:lnTo>
                  <a:lnTo>
                    <a:pt x="1899" y="17"/>
                  </a:lnTo>
                  <a:lnTo>
                    <a:pt x="1862" y="22"/>
                  </a:lnTo>
                  <a:lnTo>
                    <a:pt x="1827" y="27"/>
                  </a:lnTo>
                  <a:lnTo>
                    <a:pt x="1791" y="33"/>
                  </a:lnTo>
                  <a:lnTo>
                    <a:pt x="1756" y="40"/>
                  </a:lnTo>
                  <a:lnTo>
                    <a:pt x="1720" y="47"/>
                  </a:lnTo>
                  <a:lnTo>
                    <a:pt x="1685" y="55"/>
                  </a:lnTo>
                  <a:lnTo>
                    <a:pt x="1650" y="63"/>
                  </a:lnTo>
                  <a:lnTo>
                    <a:pt x="1614" y="73"/>
                  </a:lnTo>
                  <a:lnTo>
                    <a:pt x="1579" y="82"/>
                  </a:lnTo>
                  <a:lnTo>
                    <a:pt x="1544" y="92"/>
                  </a:lnTo>
                  <a:lnTo>
                    <a:pt x="1510" y="104"/>
                  </a:lnTo>
                  <a:lnTo>
                    <a:pt x="1475" y="114"/>
                  </a:lnTo>
                  <a:lnTo>
                    <a:pt x="1441" y="126"/>
                  </a:lnTo>
                  <a:lnTo>
                    <a:pt x="1407" y="139"/>
                  </a:lnTo>
                  <a:lnTo>
                    <a:pt x="1373" y="151"/>
                  </a:lnTo>
                  <a:lnTo>
                    <a:pt x="1340" y="165"/>
                  </a:lnTo>
                  <a:lnTo>
                    <a:pt x="1306" y="180"/>
                  </a:lnTo>
                  <a:lnTo>
                    <a:pt x="1273" y="194"/>
                  </a:lnTo>
                  <a:lnTo>
                    <a:pt x="1240" y="210"/>
                  </a:lnTo>
                  <a:lnTo>
                    <a:pt x="1207" y="226"/>
                  </a:lnTo>
                  <a:lnTo>
                    <a:pt x="1175" y="242"/>
                  </a:lnTo>
                  <a:lnTo>
                    <a:pt x="1143" y="259"/>
                  </a:lnTo>
                  <a:lnTo>
                    <a:pt x="1111" y="276"/>
                  </a:lnTo>
                  <a:lnTo>
                    <a:pt x="1079" y="294"/>
                  </a:lnTo>
                  <a:lnTo>
                    <a:pt x="1048" y="313"/>
                  </a:lnTo>
                  <a:lnTo>
                    <a:pt x="1017" y="332"/>
                  </a:lnTo>
                  <a:lnTo>
                    <a:pt x="986" y="352"/>
                  </a:lnTo>
                  <a:lnTo>
                    <a:pt x="956" y="372"/>
                  </a:lnTo>
                  <a:lnTo>
                    <a:pt x="927" y="392"/>
                  </a:lnTo>
                  <a:lnTo>
                    <a:pt x="897" y="413"/>
                  </a:lnTo>
                  <a:lnTo>
                    <a:pt x="868" y="435"/>
                  </a:lnTo>
                  <a:lnTo>
                    <a:pt x="838" y="457"/>
                  </a:lnTo>
                  <a:lnTo>
                    <a:pt x="810" y="479"/>
                  </a:lnTo>
                  <a:lnTo>
                    <a:pt x="782" y="503"/>
                  </a:lnTo>
                  <a:lnTo>
                    <a:pt x="754" y="526"/>
                  </a:lnTo>
                  <a:lnTo>
                    <a:pt x="727" y="550"/>
                  </a:lnTo>
                  <a:lnTo>
                    <a:pt x="700" y="574"/>
                  </a:lnTo>
                  <a:lnTo>
                    <a:pt x="673" y="599"/>
                  </a:lnTo>
                  <a:lnTo>
                    <a:pt x="648" y="624"/>
                  </a:lnTo>
                  <a:lnTo>
                    <a:pt x="622" y="650"/>
                  </a:lnTo>
                  <a:lnTo>
                    <a:pt x="596" y="676"/>
                  </a:lnTo>
                  <a:lnTo>
                    <a:pt x="572" y="703"/>
                  </a:lnTo>
                  <a:lnTo>
                    <a:pt x="547" y="730"/>
                  </a:lnTo>
                  <a:lnTo>
                    <a:pt x="524" y="757"/>
                  </a:lnTo>
                  <a:lnTo>
                    <a:pt x="501" y="785"/>
                  </a:lnTo>
                  <a:lnTo>
                    <a:pt x="477" y="813"/>
                  </a:lnTo>
                  <a:lnTo>
                    <a:pt x="455" y="841"/>
                  </a:lnTo>
                  <a:lnTo>
                    <a:pt x="432" y="870"/>
                  </a:lnTo>
                  <a:lnTo>
                    <a:pt x="411" y="900"/>
                  </a:lnTo>
                  <a:lnTo>
                    <a:pt x="390" y="930"/>
                  </a:lnTo>
                  <a:lnTo>
                    <a:pt x="370" y="960"/>
                  </a:lnTo>
                  <a:lnTo>
                    <a:pt x="349" y="989"/>
                  </a:lnTo>
                  <a:lnTo>
                    <a:pt x="330" y="1020"/>
                  </a:lnTo>
                  <a:lnTo>
                    <a:pt x="311" y="1051"/>
                  </a:lnTo>
                  <a:lnTo>
                    <a:pt x="293" y="1082"/>
                  </a:lnTo>
                  <a:lnTo>
                    <a:pt x="275" y="1114"/>
                  </a:lnTo>
                  <a:lnTo>
                    <a:pt x="258" y="1146"/>
                  </a:lnTo>
                  <a:lnTo>
                    <a:pt x="241" y="1178"/>
                  </a:lnTo>
                  <a:lnTo>
                    <a:pt x="224" y="1211"/>
                  </a:lnTo>
                  <a:lnTo>
                    <a:pt x="209" y="1243"/>
                  </a:lnTo>
                  <a:lnTo>
                    <a:pt x="193" y="1276"/>
                  </a:lnTo>
                  <a:lnTo>
                    <a:pt x="178" y="1309"/>
                  </a:lnTo>
                  <a:lnTo>
                    <a:pt x="164" y="1343"/>
                  </a:lnTo>
                  <a:lnTo>
                    <a:pt x="150" y="1377"/>
                  </a:lnTo>
                  <a:lnTo>
                    <a:pt x="137" y="1410"/>
                  </a:lnTo>
                  <a:lnTo>
                    <a:pt x="126" y="1444"/>
                  </a:lnTo>
                  <a:lnTo>
                    <a:pt x="113" y="1479"/>
                  </a:lnTo>
                  <a:lnTo>
                    <a:pt x="102" y="1513"/>
                  </a:lnTo>
                  <a:lnTo>
                    <a:pt x="92" y="1548"/>
                  </a:lnTo>
                  <a:lnTo>
                    <a:pt x="81" y="1582"/>
                  </a:lnTo>
                  <a:lnTo>
                    <a:pt x="71" y="1618"/>
                  </a:lnTo>
                  <a:lnTo>
                    <a:pt x="63" y="1653"/>
                  </a:lnTo>
                  <a:lnTo>
                    <a:pt x="54" y="1689"/>
                  </a:lnTo>
                  <a:lnTo>
                    <a:pt x="47" y="1724"/>
                  </a:lnTo>
                  <a:lnTo>
                    <a:pt x="40" y="1759"/>
                  </a:lnTo>
                  <a:lnTo>
                    <a:pt x="33" y="1795"/>
                  </a:lnTo>
                  <a:lnTo>
                    <a:pt x="27" y="1832"/>
                  </a:lnTo>
                  <a:lnTo>
                    <a:pt x="21" y="1867"/>
                  </a:lnTo>
                  <a:lnTo>
                    <a:pt x="16" y="1903"/>
                  </a:lnTo>
                  <a:lnTo>
                    <a:pt x="13" y="1939"/>
                  </a:lnTo>
                  <a:lnTo>
                    <a:pt x="9" y="1975"/>
                  </a:lnTo>
                  <a:lnTo>
                    <a:pt x="5" y="2011"/>
                  </a:lnTo>
                  <a:lnTo>
                    <a:pt x="3" y="2048"/>
                  </a:lnTo>
                  <a:lnTo>
                    <a:pt x="1" y="2084"/>
                  </a:lnTo>
                  <a:lnTo>
                    <a:pt x="0" y="2120"/>
                  </a:lnTo>
                  <a:lnTo>
                    <a:pt x="0" y="2156"/>
                  </a:lnTo>
                  <a:lnTo>
                    <a:pt x="0" y="2194"/>
                  </a:lnTo>
                  <a:lnTo>
                    <a:pt x="1" y="2230"/>
                  </a:lnTo>
                  <a:lnTo>
                    <a:pt x="2" y="2266"/>
                  </a:lnTo>
                  <a:lnTo>
                    <a:pt x="3" y="2302"/>
                  </a:lnTo>
                  <a:lnTo>
                    <a:pt x="7" y="2338"/>
                  </a:lnTo>
                  <a:lnTo>
                    <a:pt x="10" y="2375"/>
                  </a:lnTo>
                  <a:lnTo>
                    <a:pt x="13" y="2411"/>
                  </a:lnTo>
                  <a:lnTo>
                    <a:pt x="17" y="2447"/>
                  </a:lnTo>
                  <a:lnTo>
                    <a:pt x="22" y="2482"/>
                  </a:lnTo>
                  <a:lnTo>
                    <a:pt x="28" y="2518"/>
                  </a:lnTo>
                  <a:lnTo>
                    <a:pt x="34" y="2554"/>
                  </a:lnTo>
                  <a:lnTo>
                    <a:pt x="41" y="2590"/>
                  </a:lnTo>
                  <a:lnTo>
                    <a:pt x="48" y="2626"/>
                  </a:lnTo>
                  <a:lnTo>
                    <a:pt x="55" y="2661"/>
                  </a:lnTo>
                  <a:lnTo>
                    <a:pt x="64" y="2696"/>
                  </a:lnTo>
                  <a:lnTo>
                    <a:pt x="74" y="2731"/>
                  </a:lnTo>
                  <a:lnTo>
                    <a:pt x="83" y="27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2403" name="Text Box 138"/>
          <p:cNvSpPr txBox="1">
            <a:spLocks noChangeArrowheads="1"/>
          </p:cNvSpPr>
          <p:nvPr/>
        </p:nvSpPr>
        <p:spPr bwMode="auto">
          <a:xfrm>
            <a:off x="0" y="0"/>
            <a:ext cx="755650" cy="3749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</a:t>
            </a:r>
          </a:p>
        </p:txBody>
      </p:sp>
      <p:grpSp>
        <p:nvGrpSpPr>
          <p:cNvPr id="225419" name="Group 139"/>
          <p:cNvGrpSpPr>
            <a:grpSpLocks/>
          </p:cNvGrpSpPr>
          <p:nvPr/>
        </p:nvGrpSpPr>
        <p:grpSpPr bwMode="auto">
          <a:xfrm>
            <a:off x="5435600" y="3716338"/>
            <a:ext cx="2808288" cy="2757487"/>
            <a:chOff x="3107" y="2116"/>
            <a:chExt cx="2078" cy="2040"/>
          </a:xfrm>
        </p:grpSpPr>
        <p:sp>
          <p:nvSpPr>
            <p:cNvPr id="102405" name="Freeform 140"/>
            <p:cNvSpPr>
              <a:spLocks/>
            </p:cNvSpPr>
            <p:nvPr/>
          </p:nvSpPr>
          <p:spPr bwMode="auto">
            <a:xfrm>
              <a:off x="3832" y="2116"/>
              <a:ext cx="1353" cy="1968"/>
            </a:xfrm>
            <a:custGeom>
              <a:avLst/>
              <a:gdLst>
                <a:gd name="T0" fmla="*/ 6 w 6993"/>
                <a:gd name="T1" fmla="*/ 14 h 10169"/>
                <a:gd name="T2" fmla="*/ 7 w 6993"/>
                <a:gd name="T3" fmla="*/ 14 h 10169"/>
                <a:gd name="T4" fmla="*/ 7 w 6993"/>
                <a:gd name="T5" fmla="*/ 13 h 10169"/>
                <a:gd name="T6" fmla="*/ 8 w 6993"/>
                <a:gd name="T7" fmla="*/ 13 h 10169"/>
                <a:gd name="T8" fmla="*/ 8 w 6993"/>
                <a:gd name="T9" fmla="*/ 12 h 10169"/>
                <a:gd name="T10" fmla="*/ 8 w 6993"/>
                <a:gd name="T11" fmla="*/ 12 h 10169"/>
                <a:gd name="T12" fmla="*/ 9 w 6993"/>
                <a:gd name="T13" fmla="*/ 11 h 10169"/>
                <a:gd name="T14" fmla="*/ 9 w 6993"/>
                <a:gd name="T15" fmla="*/ 11 h 10169"/>
                <a:gd name="T16" fmla="*/ 9 w 6993"/>
                <a:gd name="T17" fmla="*/ 10 h 10169"/>
                <a:gd name="T18" fmla="*/ 9 w 6993"/>
                <a:gd name="T19" fmla="*/ 9 h 10169"/>
                <a:gd name="T20" fmla="*/ 10 w 6993"/>
                <a:gd name="T21" fmla="*/ 9 h 10169"/>
                <a:gd name="T22" fmla="*/ 10 w 6993"/>
                <a:gd name="T23" fmla="*/ 8 h 10169"/>
                <a:gd name="T24" fmla="*/ 10 w 6993"/>
                <a:gd name="T25" fmla="*/ 8 h 10169"/>
                <a:gd name="T26" fmla="*/ 10 w 6993"/>
                <a:gd name="T27" fmla="*/ 7 h 10169"/>
                <a:gd name="T28" fmla="*/ 10 w 6993"/>
                <a:gd name="T29" fmla="*/ 6 h 10169"/>
                <a:gd name="T30" fmla="*/ 9 w 6993"/>
                <a:gd name="T31" fmla="*/ 6 h 10169"/>
                <a:gd name="T32" fmla="*/ 9 w 6993"/>
                <a:gd name="T33" fmla="*/ 5 h 10169"/>
                <a:gd name="T34" fmla="*/ 9 w 6993"/>
                <a:gd name="T35" fmla="*/ 4 h 10169"/>
                <a:gd name="T36" fmla="*/ 9 w 6993"/>
                <a:gd name="T37" fmla="*/ 4 h 10169"/>
                <a:gd name="T38" fmla="*/ 9 w 6993"/>
                <a:gd name="T39" fmla="*/ 3 h 10169"/>
                <a:gd name="T40" fmla="*/ 8 w 6993"/>
                <a:gd name="T41" fmla="*/ 3 h 10169"/>
                <a:gd name="T42" fmla="*/ 8 w 6993"/>
                <a:gd name="T43" fmla="*/ 2 h 10169"/>
                <a:gd name="T44" fmla="*/ 7 w 6993"/>
                <a:gd name="T45" fmla="*/ 2 h 10169"/>
                <a:gd name="T46" fmla="*/ 7 w 6993"/>
                <a:gd name="T47" fmla="*/ 1 h 10169"/>
                <a:gd name="T48" fmla="*/ 6 w 6993"/>
                <a:gd name="T49" fmla="*/ 1 h 10169"/>
                <a:gd name="T50" fmla="*/ 5 w 6993"/>
                <a:gd name="T51" fmla="*/ 1 h 10169"/>
                <a:gd name="T52" fmla="*/ 5 w 6993"/>
                <a:gd name="T53" fmla="*/ 0 h 10169"/>
                <a:gd name="T54" fmla="*/ 4 w 6993"/>
                <a:gd name="T55" fmla="*/ 0 h 10169"/>
                <a:gd name="T56" fmla="*/ 4 w 6993"/>
                <a:gd name="T57" fmla="*/ 0 h 10169"/>
                <a:gd name="T58" fmla="*/ 3 w 6993"/>
                <a:gd name="T59" fmla="*/ 0 h 10169"/>
                <a:gd name="T60" fmla="*/ 2 w 6993"/>
                <a:gd name="T61" fmla="*/ 0 h 10169"/>
                <a:gd name="T62" fmla="*/ 2 w 6993"/>
                <a:gd name="T63" fmla="*/ 0 h 10169"/>
                <a:gd name="T64" fmla="*/ 1 w 6993"/>
                <a:gd name="T65" fmla="*/ 0 h 10169"/>
                <a:gd name="T66" fmla="*/ 0 w 6993"/>
                <a:gd name="T67" fmla="*/ 0 h 101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993" h="10169">
                  <a:moveTo>
                    <a:pt x="4047" y="10169"/>
                  </a:moveTo>
                  <a:lnTo>
                    <a:pt x="4255" y="10057"/>
                  </a:lnTo>
                  <a:lnTo>
                    <a:pt x="4457" y="9938"/>
                  </a:lnTo>
                  <a:lnTo>
                    <a:pt x="4654" y="9810"/>
                  </a:lnTo>
                  <a:lnTo>
                    <a:pt x="4845" y="9672"/>
                  </a:lnTo>
                  <a:lnTo>
                    <a:pt x="5031" y="9527"/>
                  </a:lnTo>
                  <a:lnTo>
                    <a:pt x="5209" y="9373"/>
                  </a:lnTo>
                  <a:lnTo>
                    <a:pt x="5381" y="9212"/>
                  </a:lnTo>
                  <a:lnTo>
                    <a:pt x="5545" y="9044"/>
                  </a:lnTo>
                  <a:lnTo>
                    <a:pt x="5702" y="8868"/>
                  </a:lnTo>
                  <a:lnTo>
                    <a:pt x="5851" y="8686"/>
                  </a:lnTo>
                  <a:lnTo>
                    <a:pt x="5992" y="8498"/>
                  </a:lnTo>
                  <a:lnTo>
                    <a:pt x="6125" y="8303"/>
                  </a:lnTo>
                  <a:lnTo>
                    <a:pt x="6249" y="8103"/>
                  </a:lnTo>
                  <a:lnTo>
                    <a:pt x="6364" y="7898"/>
                  </a:lnTo>
                  <a:lnTo>
                    <a:pt x="6470" y="7686"/>
                  </a:lnTo>
                  <a:lnTo>
                    <a:pt x="6566" y="7472"/>
                  </a:lnTo>
                  <a:lnTo>
                    <a:pt x="6653" y="7253"/>
                  </a:lnTo>
                  <a:lnTo>
                    <a:pt x="6731" y="7031"/>
                  </a:lnTo>
                  <a:lnTo>
                    <a:pt x="6798" y="6806"/>
                  </a:lnTo>
                  <a:lnTo>
                    <a:pt x="6856" y="6577"/>
                  </a:lnTo>
                  <a:lnTo>
                    <a:pt x="6903" y="6347"/>
                  </a:lnTo>
                  <a:lnTo>
                    <a:pt x="6941" y="6114"/>
                  </a:lnTo>
                  <a:lnTo>
                    <a:pt x="6968" y="5880"/>
                  </a:lnTo>
                  <a:lnTo>
                    <a:pt x="6986" y="5645"/>
                  </a:lnTo>
                  <a:lnTo>
                    <a:pt x="6993" y="5410"/>
                  </a:lnTo>
                  <a:lnTo>
                    <a:pt x="6988" y="5174"/>
                  </a:lnTo>
                  <a:lnTo>
                    <a:pt x="6975" y="4939"/>
                  </a:lnTo>
                  <a:lnTo>
                    <a:pt x="6951" y="4706"/>
                  </a:lnTo>
                  <a:lnTo>
                    <a:pt x="6916" y="4472"/>
                  </a:lnTo>
                  <a:lnTo>
                    <a:pt x="6872" y="4241"/>
                  </a:lnTo>
                  <a:lnTo>
                    <a:pt x="6817" y="4011"/>
                  </a:lnTo>
                  <a:lnTo>
                    <a:pt x="6753" y="3785"/>
                  </a:lnTo>
                  <a:lnTo>
                    <a:pt x="6678" y="3562"/>
                  </a:lnTo>
                  <a:lnTo>
                    <a:pt x="6594" y="3342"/>
                  </a:lnTo>
                  <a:lnTo>
                    <a:pt x="6500" y="3126"/>
                  </a:lnTo>
                  <a:lnTo>
                    <a:pt x="6397" y="2914"/>
                  </a:lnTo>
                  <a:lnTo>
                    <a:pt x="6284" y="2707"/>
                  </a:lnTo>
                  <a:lnTo>
                    <a:pt x="6164" y="2506"/>
                  </a:lnTo>
                  <a:lnTo>
                    <a:pt x="6033" y="2309"/>
                  </a:lnTo>
                  <a:lnTo>
                    <a:pt x="5895" y="2119"/>
                  </a:lnTo>
                  <a:lnTo>
                    <a:pt x="5748" y="1935"/>
                  </a:lnTo>
                  <a:lnTo>
                    <a:pt x="5594" y="1757"/>
                  </a:lnTo>
                  <a:lnTo>
                    <a:pt x="5432" y="1587"/>
                  </a:lnTo>
                  <a:lnTo>
                    <a:pt x="5262" y="1423"/>
                  </a:lnTo>
                  <a:lnTo>
                    <a:pt x="5086" y="1267"/>
                  </a:lnTo>
                  <a:lnTo>
                    <a:pt x="4903" y="1119"/>
                  </a:lnTo>
                  <a:lnTo>
                    <a:pt x="4714" y="980"/>
                  </a:lnTo>
                  <a:lnTo>
                    <a:pt x="4518" y="848"/>
                  </a:lnTo>
                  <a:lnTo>
                    <a:pt x="4317" y="726"/>
                  </a:lnTo>
                  <a:lnTo>
                    <a:pt x="4111" y="612"/>
                  </a:lnTo>
                  <a:lnTo>
                    <a:pt x="3900" y="508"/>
                  </a:lnTo>
                  <a:lnTo>
                    <a:pt x="3685" y="413"/>
                  </a:lnTo>
                  <a:lnTo>
                    <a:pt x="3466" y="327"/>
                  </a:lnTo>
                  <a:lnTo>
                    <a:pt x="3242" y="250"/>
                  </a:lnTo>
                  <a:lnTo>
                    <a:pt x="3017" y="185"/>
                  </a:lnTo>
                  <a:lnTo>
                    <a:pt x="2788" y="129"/>
                  </a:lnTo>
                  <a:lnTo>
                    <a:pt x="2558" y="82"/>
                  </a:lnTo>
                  <a:lnTo>
                    <a:pt x="2325" y="47"/>
                  </a:lnTo>
                  <a:lnTo>
                    <a:pt x="2091" y="20"/>
                  </a:lnTo>
                  <a:lnTo>
                    <a:pt x="1856" y="5"/>
                  </a:lnTo>
                  <a:lnTo>
                    <a:pt x="1621" y="0"/>
                  </a:lnTo>
                  <a:lnTo>
                    <a:pt x="1386" y="6"/>
                  </a:lnTo>
                  <a:lnTo>
                    <a:pt x="1151" y="21"/>
                  </a:lnTo>
                  <a:lnTo>
                    <a:pt x="917" y="47"/>
                  </a:lnTo>
                  <a:lnTo>
                    <a:pt x="685" y="83"/>
                  </a:lnTo>
                  <a:lnTo>
                    <a:pt x="454" y="129"/>
                  </a:lnTo>
                  <a:lnTo>
                    <a:pt x="225" y="185"/>
                  </a:lnTo>
                  <a:lnTo>
                    <a:pt x="0" y="25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06" name="Freeform 141"/>
            <p:cNvSpPr>
              <a:spLocks/>
            </p:cNvSpPr>
            <p:nvPr/>
          </p:nvSpPr>
          <p:spPr bwMode="auto">
            <a:xfrm>
              <a:off x="3217" y="2417"/>
              <a:ext cx="1274" cy="273"/>
            </a:xfrm>
            <a:custGeom>
              <a:avLst/>
              <a:gdLst>
                <a:gd name="T0" fmla="*/ 9 w 6587"/>
                <a:gd name="T1" fmla="*/ 0 h 1419"/>
                <a:gd name="T2" fmla="*/ 9 w 6587"/>
                <a:gd name="T3" fmla="*/ 0 h 1419"/>
                <a:gd name="T4" fmla="*/ 9 w 6587"/>
                <a:gd name="T5" fmla="*/ 0 h 1419"/>
                <a:gd name="T6" fmla="*/ 8 w 6587"/>
                <a:gd name="T7" fmla="*/ 0 h 1419"/>
                <a:gd name="T8" fmla="*/ 8 w 6587"/>
                <a:gd name="T9" fmla="*/ 0 h 1419"/>
                <a:gd name="T10" fmla="*/ 8 w 6587"/>
                <a:gd name="T11" fmla="*/ 0 h 1419"/>
                <a:gd name="T12" fmla="*/ 7 w 6587"/>
                <a:gd name="T13" fmla="*/ 0 h 1419"/>
                <a:gd name="T14" fmla="*/ 7 w 6587"/>
                <a:gd name="T15" fmla="*/ 0 h 1419"/>
                <a:gd name="T16" fmla="*/ 7 w 6587"/>
                <a:gd name="T17" fmla="*/ 0 h 1419"/>
                <a:gd name="T18" fmla="*/ 6 w 6587"/>
                <a:gd name="T19" fmla="*/ 0 h 1419"/>
                <a:gd name="T20" fmla="*/ 6 w 6587"/>
                <a:gd name="T21" fmla="*/ 0 h 1419"/>
                <a:gd name="T22" fmla="*/ 6 w 6587"/>
                <a:gd name="T23" fmla="*/ 0 h 1419"/>
                <a:gd name="T24" fmla="*/ 6 w 6587"/>
                <a:gd name="T25" fmla="*/ 0 h 1419"/>
                <a:gd name="T26" fmla="*/ 5 w 6587"/>
                <a:gd name="T27" fmla="*/ 0 h 1419"/>
                <a:gd name="T28" fmla="*/ 5 w 6587"/>
                <a:gd name="T29" fmla="*/ 0 h 1419"/>
                <a:gd name="T30" fmla="*/ 5 w 6587"/>
                <a:gd name="T31" fmla="*/ 0 h 1419"/>
                <a:gd name="T32" fmla="*/ 4 w 6587"/>
                <a:gd name="T33" fmla="*/ 0 h 1419"/>
                <a:gd name="T34" fmla="*/ 4 w 6587"/>
                <a:gd name="T35" fmla="*/ 0 h 1419"/>
                <a:gd name="T36" fmla="*/ 4 w 6587"/>
                <a:gd name="T37" fmla="*/ 0 h 1419"/>
                <a:gd name="T38" fmla="*/ 3 w 6587"/>
                <a:gd name="T39" fmla="*/ 0 h 1419"/>
                <a:gd name="T40" fmla="*/ 3 w 6587"/>
                <a:gd name="T41" fmla="*/ 0 h 1419"/>
                <a:gd name="T42" fmla="*/ 3 w 6587"/>
                <a:gd name="T43" fmla="*/ 0 h 1419"/>
                <a:gd name="T44" fmla="*/ 3 w 6587"/>
                <a:gd name="T45" fmla="*/ 0 h 1419"/>
                <a:gd name="T46" fmla="*/ 3 w 6587"/>
                <a:gd name="T47" fmla="*/ 1 h 1419"/>
                <a:gd name="T48" fmla="*/ 2 w 6587"/>
                <a:gd name="T49" fmla="*/ 1 h 1419"/>
                <a:gd name="T50" fmla="*/ 2 w 6587"/>
                <a:gd name="T51" fmla="*/ 1 h 1419"/>
                <a:gd name="T52" fmla="*/ 2 w 6587"/>
                <a:gd name="T53" fmla="*/ 1 h 1419"/>
                <a:gd name="T54" fmla="*/ 2 w 6587"/>
                <a:gd name="T55" fmla="*/ 1 h 1419"/>
                <a:gd name="T56" fmla="*/ 1 w 6587"/>
                <a:gd name="T57" fmla="*/ 1 h 1419"/>
                <a:gd name="T58" fmla="*/ 1 w 6587"/>
                <a:gd name="T59" fmla="*/ 1 h 1419"/>
                <a:gd name="T60" fmla="*/ 1 w 6587"/>
                <a:gd name="T61" fmla="*/ 1 h 1419"/>
                <a:gd name="T62" fmla="*/ 1 w 6587"/>
                <a:gd name="T63" fmla="*/ 1 h 1419"/>
                <a:gd name="T64" fmla="*/ 1 w 6587"/>
                <a:gd name="T65" fmla="*/ 1 h 1419"/>
                <a:gd name="T66" fmla="*/ 1 w 6587"/>
                <a:gd name="T67" fmla="*/ 1 h 1419"/>
                <a:gd name="T68" fmla="*/ 0 w 6587"/>
                <a:gd name="T69" fmla="*/ 2 h 1419"/>
                <a:gd name="T70" fmla="*/ 0 w 6587"/>
                <a:gd name="T71" fmla="*/ 2 h 1419"/>
                <a:gd name="T72" fmla="*/ 0 w 6587"/>
                <a:gd name="T73" fmla="*/ 2 h 1419"/>
                <a:gd name="T74" fmla="*/ 0 w 6587"/>
                <a:gd name="T75" fmla="*/ 2 h 1419"/>
                <a:gd name="T76" fmla="*/ 0 w 6587"/>
                <a:gd name="T77" fmla="*/ 2 h 1419"/>
                <a:gd name="T78" fmla="*/ 0 w 6587"/>
                <a:gd name="T79" fmla="*/ 2 h 14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587" h="1419">
                  <a:moveTo>
                    <a:pt x="6587" y="120"/>
                  </a:moveTo>
                  <a:lnTo>
                    <a:pt x="6379" y="93"/>
                  </a:lnTo>
                  <a:lnTo>
                    <a:pt x="6168" y="69"/>
                  </a:lnTo>
                  <a:lnTo>
                    <a:pt x="5954" y="49"/>
                  </a:lnTo>
                  <a:lnTo>
                    <a:pt x="5737" y="32"/>
                  </a:lnTo>
                  <a:lnTo>
                    <a:pt x="5520" y="19"/>
                  </a:lnTo>
                  <a:lnTo>
                    <a:pt x="5300" y="9"/>
                  </a:lnTo>
                  <a:lnTo>
                    <a:pt x="5079" y="3"/>
                  </a:lnTo>
                  <a:lnTo>
                    <a:pt x="4857" y="0"/>
                  </a:lnTo>
                  <a:lnTo>
                    <a:pt x="4636" y="1"/>
                  </a:lnTo>
                  <a:lnTo>
                    <a:pt x="4415" y="6"/>
                  </a:lnTo>
                  <a:lnTo>
                    <a:pt x="4194" y="13"/>
                  </a:lnTo>
                  <a:lnTo>
                    <a:pt x="3975" y="26"/>
                  </a:lnTo>
                  <a:lnTo>
                    <a:pt x="3758" y="40"/>
                  </a:lnTo>
                  <a:lnTo>
                    <a:pt x="3543" y="59"/>
                  </a:lnTo>
                  <a:lnTo>
                    <a:pt x="3330" y="81"/>
                  </a:lnTo>
                  <a:lnTo>
                    <a:pt x="3121" y="106"/>
                  </a:lnTo>
                  <a:lnTo>
                    <a:pt x="2914" y="134"/>
                  </a:lnTo>
                  <a:lnTo>
                    <a:pt x="2712" y="166"/>
                  </a:lnTo>
                  <a:lnTo>
                    <a:pt x="2514" y="201"/>
                  </a:lnTo>
                  <a:lnTo>
                    <a:pt x="2322" y="239"/>
                  </a:lnTo>
                  <a:lnTo>
                    <a:pt x="2133" y="281"/>
                  </a:lnTo>
                  <a:lnTo>
                    <a:pt x="1951" y="324"/>
                  </a:lnTo>
                  <a:lnTo>
                    <a:pt x="1774" y="372"/>
                  </a:lnTo>
                  <a:lnTo>
                    <a:pt x="1604" y="421"/>
                  </a:lnTo>
                  <a:lnTo>
                    <a:pt x="1440" y="473"/>
                  </a:lnTo>
                  <a:lnTo>
                    <a:pt x="1283" y="528"/>
                  </a:lnTo>
                  <a:lnTo>
                    <a:pt x="1134" y="586"/>
                  </a:lnTo>
                  <a:lnTo>
                    <a:pt x="991" y="646"/>
                  </a:lnTo>
                  <a:lnTo>
                    <a:pt x="858" y="708"/>
                  </a:lnTo>
                  <a:lnTo>
                    <a:pt x="732" y="772"/>
                  </a:lnTo>
                  <a:lnTo>
                    <a:pt x="613" y="838"/>
                  </a:lnTo>
                  <a:lnTo>
                    <a:pt x="505" y="906"/>
                  </a:lnTo>
                  <a:lnTo>
                    <a:pt x="404" y="975"/>
                  </a:lnTo>
                  <a:lnTo>
                    <a:pt x="314" y="1047"/>
                  </a:lnTo>
                  <a:lnTo>
                    <a:pt x="232" y="1119"/>
                  </a:lnTo>
                  <a:lnTo>
                    <a:pt x="159" y="1193"/>
                  </a:lnTo>
                  <a:lnTo>
                    <a:pt x="96" y="1267"/>
                  </a:lnTo>
                  <a:lnTo>
                    <a:pt x="43" y="1343"/>
                  </a:lnTo>
                  <a:lnTo>
                    <a:pt x="0" y="141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07" name="Freeform 142"/>
            <p:cNvSpPr>
              <a:spLocks/>
            </p:cNvSpPr>
            <p:nvPr/>
          </p:nvSpPr>
          <p:spPr bwMode="auto">
            <a:xfrm>
              <a:off x="3324" y="2135"/>
              <a:ext cx="1167" cy="451"/>
            </a:xfrm>
            <a:custGeom>
              <a:avLst/>
              <a:gdLst>
                <a:gd name="T0" fmla="*/ 9 w 6039"/>
                <a:gd name="T1" fmla="*/ 2 h 2331"/>
                <a:gd name="T2" fmla="*/ 8 w 6039"/>
                <a:gd name="T3" fmla="*/ 2 h 2331"/>
                <a:gd name="T4" fmla="*/ 8 w 6039"/>
                <a:gd name="T5" fmla="*/ 2 h 2331"/>
                <a:gd name="T6" fmla="*/ 8 w 6039"/>
                <a:gd name="T7" fmla="*/ 2 h 2331"/>
                <a:gd name="T8" fmla="*/ 8 w 6039"/>
                <a:gd name="T9" fmla="*/ 1 h 2331"/>
                <a:gd name="T10" fmla="*/ 8 w 6039"/>
                <a:gd name="T11" fmla="*/ 1 h 2331"/>
                <a:gd name="T12" fmla="*/ 8 w 6039"/>
                <a:gd name="T13" fmla="*/ 1 h 2331"/>
                <a:gd name="T14" fmla="*/ 7 w 6039"/>
                <a:gd name="T15" fmla="*/ 1 h 2331"/>
                <a:gd name="T16" fmla="*/ 7 w 6039"/>
                <a:gd name="T17" fmla="*/ 1 h 2331"/>
                <a:gd name="T18" fmla="*/ 7 w 6039"/>
                <a:gd name="T19" fmla="*/ 1 h 2331"/>
                <a:gd name="T20" fmla="*/ 7 w 6039"/>
                <a:gd name="T21" fmla="*/ 1 h 2331"/>
                <a:gd name="T22" fmla="*/ 7 w 6039"/>
                <a:gd name="T23" fmla="*/ 0 h 2331"/>
                <a:gd name="T24" fmla="*/ 6 w 6039"/>
                <a:gd name="T25" fmla="*/ 0 h 2331"/>
                <a:gd name="T26" fmla="*/ 6 w 6039"/>
                <a:gd name="T27" fmla="*/ 0 h 2331"/>
                <a:gd name="T28" fmla="*/ 6 w 6039"/>
                <a:gd name="T29" fmla="*/ 0 h 2331"/>
                <a:gd name="T30" fmla="*/ 6 w 6039"/>
                <a:gd name="T31" fmla="*/ 0 h 2331"/>
                <a:gd name="T32" fmla="*/ 6 w 6039"/>
                <a:gd name="T33" fmla="*/ 0 h 2331"/>
                <a:gd name="T34" fmla="*/ 5 w 6039"/>
                <a:gd name="T35" fmla="*/ 0 h 2331"/>
                <a:gd name="T36" fmla="*/ 5 w 6039"/>
                <a:gd name="T37" fmla="*/ 0 h 2331"/>
                <a:gd name="T38" fmla="*/ 5 w 6039"/>
                <a:gd name="T39" fmla="*/ 0 h 2331"/>
                <a:gd name="T40" fmla="*/ 5 w 6039"/>
                <a:gd name="T41" fmla="*/ 0 h 2331"/>
                <a:gd name="T42" fmla="*/ 4 w 6039"/>
                <a:gd name="T43" fmla="*/ 0 h 2331"/>
                <a:gd name="T44" fmla="*/ 4 w 6039"/>
                <a:gd name="T45" fmla="*/ 0 h 2331"/>
                <a:gd name="T46" fmla="*/ 4 w 6039"/>
                <a:gd name="T47" fmla="*/ 0 h 2331"/>
                <a:gd name="T48" fmla="*/ 4 w 6039"/>
                <a:gd name="T49" fmla="*/ 0 h 2331"/>
                <a:gd name="T50" fmla="*/ 3 w 6039"/>
                <a:gd name="T51" fmla="*/ 0 h 2331"/>
                <a:gd name="T52" fmla="*/ 3 w 6039"/>
                <a:gd name="T53" fmla="*/ 0 h 2331"/>
                <a:gd name="T54" fmla="*/ 3 w 6039"/>
                <a:gd name="T55" fmla="*/ 1 h 2331"/>
                <a:gd name="T56" fmla="*/ 3 w 6039"/>
                <a:gd name="T57" fmla="*/ 1 h 2331"/>
                <a:gd name="T58" fmla="*/ 3 w 6039"/>
                <a:gd name="T59" fmla="*/ 1 h 2331"/>
                <a:gd name="T60" fmla="*/ 2 w 6039"/>
                <a:gd name="T61" fmla="*/ 1 h 2331"/>
                <a:gd name="T62" fmla="*/ 2 w 6039"/>
                <a:gd name="T63" fmla="*/ 1 h 2331"/>
                <a:gd name="T64" fmla="*/ 2 w 6039"/>
                <a:gd name="T65" fmla="*/ 1 h 2331"/>
                <a:gd name="T66" fmla="*/ 2 w 6039"/>
                <a:gd name="T67" fmla="*/ 2 h 2331"/>
                <a:gd name="T68" fmla="*/ 1 w 6039"/>
                <a:gd name="T69" fmla="*/ 2 h 2331"/>
                <a:gd name="T70" fmla="*/ 1 w 6039"/>
                <a:gd name="T71" fmla="*/ 2 h 2331"/>
                <a:gd name="T72" fmla="*/ 1 w 6039"/>
                <a:gd name="T73" fmla="*/ 2 h 2331"/>
                <a:gd name="T74" fmla="*/ 1 w 6039"/>
                <a:gd name="T75" fmla="*/ 2 h 2331"/>
                <a:gd name="T76" fmla="*/ 1 w 6039"/>
                <a:gd name="T77" fmla="*/ 3 h 2331"/>
                <a:gd name="T78" fmla="*/ 0 w 6039"/>
                <a:gd name="T79" fmla="*/ 3 h 2331"/>
                <a:gd name="T80" fmla="*/ 0 w 6039"/>
                <a:gd name="T81" fmla="*/ 3 h 2331"/>
                <a:gd name="T82" fmla="*/ 0 w 6039"/>
                <a:gd name="T83" fmla="*/ 3 h 233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39" h="2331">
                  <a:moveTo>
                    <a:pt x="6039" y="1573"/>
                  </a:moveTo>
                  <a:lnTo>
                    <a:pt x="5954" y="1414"/>
                  </a:lnTo>
                  <a:lnTo>
                    <a:pt x="5862" y="1264"/>
                  </a:lnTo>
                  <a:lnTo>
                    <a:pt x="5763" y="1119"/>
                  </a:lnTo>
                  <a:lnTo>
                    <a:pt x="5658" y="983"/>
                  </a:lnTo>
                  <a:lnTo>
                    <a:pt x="5546" y="855"/>
                  </a:lnTo>
                  <a:lnTo>
                    <a:pt x="5429" y="735"/>
                  </a:lnTo>
                  <a:lnTo>
                    <a:pt x="5305" y="623"/>
                  </a:lnTo>
                  <a:lnTo>
                    <a:pt x="5177" y="519"/>
                  </a:lnTo>
                  <a:lnTo>
                    <a:pt x="5042" y="425"/>
                  </a:lnTo>
                  <a:lnTo>
                    <a:pt x="4903" y="340"/>
                  </a:lnTo>
                  <a:lnTo>
                    <a:pt x="4759" y="264"/>
                  </a:lnTo>
                  <a:lnTo>
                    <a:pt x="4611" y="196"/>
                  </a:lnTo>
                  <a:lnTo>
                    <a:pt x="4460" y="139"/>
                  </a:lnTo>
                  <a:lnTo>
                    <a:pt x="4303" y="91"/>
                  </a:lnTo>
                  <a:lnTo>
                    <a:pt x="4144" y="54"/>
                  </a:lnTo>
                  <a:lnTo>
                    <a:pt x="3981" y="26"/>
                  </a:lnTo>
                  <a:lnTo>
                    <a:pt x="3817" y="7"/>
                  </a:lnTo>
                  <a:lnTo>
                    <a:pt x="3650" y="0"/>
                  </a:lnTo>
                  <a:lnTo>
                    <a:pt x="3479" y="1"/>
                  </a:lnTo>
                  <a:lnTo>
                    <a:pt x="3309" y="13"/>
                  </a:lnTo>
                  <a:lnTo>
                    <a:pt x="3137" y="34"/>
                  </a:lnTo>
                  <a:lnTo>
                    <a:pt x="2964" y="66"/>
                  </a:lnTo>
                  <a:lnTo>
                    <a:pt x="2791" y="107"/>
                  </a:lnTo>
                  <a:lnTo>
                    <a:pt x="2617" y="158"/>
                  </a:lnTo>
                  <a:lnTo>
                    <a:pt x="2444" y="219"/>
                  </a:lnTo>
                  <a:lnTo>
                    <a:pt x="2270" y="289"/>
                  </a:lnTo>
                  <a:lnTo>
                    <a:pt x="2099" y="369"/>
                  </a:lnTo>
                  <a:lnTo>
                    <a:pt x="1929" y="457"/>
                  </a:lnTo>
                  <a:lnTo>
                    <a:pt x="1760" y="555"/>
                  </a:lnTo>
                  <a:lnTo>
                    <a:pt x="1594" y="661"/>
                  </a:lnTo>
                  <a:lnTo>
                    <a:pt x="1429" y="776"/>
                  </a:lnTo>
                  <a:lnTo>
                    <a:pt x="1269" y="899"/>
                  </a:lnTo>
                  <a:lnTo>
                    <a:pt x="1111" y="1030"/>
                  </a:lnTo>
                  <a:lnTo>
                    <a:pt x="956" y="1169"/>
                  </a:lnTo>
                  <a:lnTo>
                    <a:pt x="806" y="1316"/>
                  </a:lnTo>
                  <a:lnTo>
                    <a:pt x="659" y="1469"/>
                  </a:lnTo>
                  <a:lnTo>
                    <a:pt x="517" y="1629"/>
                  </a:lnTo>
                  <a:lnTo>
                    <a:pt x="380" y="1796"/>
                  </a:lnTo>
                  <a:lnTo>
                    <a:pt x="248" y="1968"/>
                  </a:lnTo>
                  <a:lnTo>
                    <a:pt x="121" y="2147"/>
                  </a:lnTo>
                  <a:lnTo>
                    <a:pt x="0" y="233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08" name="Freeform 143"/>
            <p:cNvSpPr>
              <a:spLocks/>
            </p:cNvSpPr>
            <p:nvPr/>
          </p:nvSpPr>
          <p:spPr bwMode="auto">
            <a:xfrm>
              <a:off x="3160" y="3387"/>
              <a:ext cx="691" cy="406"/>
            </a:xfrm>
            <a:custGeom>
              <a:avLst/>
              <a:gdLst>
                <a:gd name="T0" fmla="*/ 0 w 3566"/>
                <a:gd name="T1" fmla="*/ 0 h 2101"/>
                <a:gd name="T2" fmla="*/ 0 w 3566"/>
                <a:gd name="T3" fmla="*/ 0 h 2101"/>
                <a:gd name="T4" fmla="*/ 0 w 3566"/>
                <a:gd name="T5" fmla="*/ 0 h 2101"/>
                <a:gd name="T6" fmla="*/ 0 w 3566"/>
                <a:gd name="T7" fmla="*/ 0 h 2101"/>
                <a:gd name="T8" fmla="*/ 0 w 3566"/>
                <a:gd name="T9" fmla="*/ 0 h 2101"/>
                <a:gd name="T10" fmla="*/ 0 w 3566"/>
                <a:gd name="T11" fmla="*/ 1 h 2101"/>
                <a:gd name="T12" fmla="*/ 0 w 3566"/>
                <a:gd name="T13" fmla="*/ 1 h 2101"/>
                <a:gd name="T14" fmla="*/ 0 w 3566"/>
                <a:gd name="T15" fmla="*/ 1 h 2101"/>
                <a:gd name="T16" fmla="*/ 0 w 3566"/>
                <a:gd name="T17" fmla="*/ 1 h 2101"/>
                <a:gd name="T18" fmla="*/ 0 w 3566"/>
                <a:gd name="T19" fmla="*/ 1 h 2101"/>
                <a:gd name="T20" fmla="*/ 0 w 3566"/>
                <a:gd name="T21" fmla="*/ 1 h 2101"/>
                <a:gd name="T22" fmla="*/ 0 w 3566"/>
                <a:gd name="T23" fmla="*/ 1 h 2101"/>
                <a:gd name="T24" fmla="*/ 0 w 3566"/>
                <a:gd name="T25" fmla="*/ 1 h 2101"/>
                <a:gd name="T26" fmla="*/ 1 w 3566"/>
                <a:gd name="T27" fmla="*/ 1 h 2101"/>
                <a:gd name="T28" fmla="*/ 1 w 3566"/>
                <a:gd name="T29" fmla="*/ 2 h 2101"/>
                <a:gd name="T30" fmla="*/ 1 w 3566"/>
                <a:gd name="T31" fmla="*/ 2 h 2101"/>
                <a:gd name="T32" fmla="*/ 1 w 3566"/>
                <a:gd name="T33" fmla="*/ 2 h 2101"/>
                <a:gd name="T34" fmla="*/ 1 w 3566"/>
                <a:gd name="T35" fmla="*/ 2 h 2101"/>
                <a:gd name="T36" fmla="*/ 1 w 3566"/>
                <a:gd name="T37" fmla="*/ 2 h 2101"/>
                <a:gd name="T38" fmla="*/ 1 w 3566"/>
                <a:gd name="T39" fmla="*/ 2 h 2101"/>
                <a:gd name="T40" fmla="*/ 2 w 3566"/>
                <a:gd name="T41" fmla="*/ 2 h 2101"/>
                <a:gd name="T42" fmla="*/ 2 w 3566"/>
                <a:gd name="T43" fmla="*/ 2 h 2101"/>
                <a:gd name="T44" fmla="*/ 2 w 3566"/>
                <a:gd name="T45" fmla="*/ 2 h 2101"/>
                <a:gd name="T46" fmla="*/ 2 w 3566"/>
                <a:gd name="T47" fmla="*/ 2 h 2101"/>
                <a:gd name="T48" fmla="*/ 3 w 3566"/>
                <a:gd name="T49" fmla="*/ 3 h 2101"/>
                <a:gd name="T50" fmla="*/ 3 w 3566"/>
                <a:gd name="T51" fmla="*/ 3 h 2101"/>
                <a:gd name="T52" fmla="*/ 3 w 3566"/>
                <a:gd name="T53" fmla="*/ 3 h 2101"/>
                <a:gd name="T54" fmla="*/ 3 w 3566"/>
                <a:gd name="T55" fmla="*/ 3 h 2101"/>
                <a:gd name="T56" fmla="*/ 3 w 3566"/>
                <a:gd name="T57" fmla="*/ 3 h 2101"/>
                <a:gd name="T58" fmla="*/ 4 w 3566"/>
                <a:gd name="T59" fmla="*/ 3 h 2101"/>
                <a:gd name="T60" fmla="*/ 4 w 3566"/>
                <a:gd name="T61" fmla="*/ 3 h 2101"/>
                <a:gd name="T62" fmla="*/ 4 w 3566"/>
                <a:gd name="T63" fmla="*/ 3 h 2101"/>
                <a:gd name="T64" fmla="*/ 5 w 3566"/>
                <a:gd name="T65" fmla="*/ 3 h 2101"/>
                <a:gd name="T66" fmla="*/ 5 w 3566"/>
                <a:gd name="T67" fmla="*/ 3 h 210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66" h="2101">
                  <a:moveTo>
                    <a:pt x="121" y="0"/>
                  </a:moveTo>
                  <a:lnTo>
                    <a:pt x="77" y="79"/>
                  </a:lnTo>
                  <a:lnTo>
                    <a:pt x="42" y="159"/>
                  </a:lnTo>
                  <a:lnTo>
                    <a:pt x="17" y="239"/>
                  </a:lnTo>
                  <a:lnTo>
                    <a:pt x="4" y="320"/>
                  </a:lnTo>
                  <a:lnTo>
                    <a:pt x="0" y="401"/>
                  </a:lnTo>
                  <a:lnTo>
                    <a:pt x="6" y="482"/>
                  </a:lnTo>
                  <a:lnTo>
                    <a:pt x="23" y="561"/>
                  </a:lnTo>
                  <a:lnTo>
                    <a:pt x="51" y="642"/>
                  </a:lnTo>
                  <a:lnTo>
                    <a:pt x="88" y="721"/>
                  </a:lnTo>
                  <a:lnTo>
                    <a:pt x="136" y="800"/>
                  </a:lnTo>
                  <a:lnTo>
                    <a:pt x="193" y="878"/>
                  </a:lnTo>
                  <a:lnTo>
                    <a:pt x="261" y="956"/>
                  </a:lnTo>
                  <a:lnTo>
                    <a:pt x="337" y="1032"/>
                  </a:lnTo>
                  <a:lnTo>
                    <a:pt x="424" y="1106"/>
                  </a:lnTo>
                  <a:lnTo>
                    <a:pt x="520" y="1179"/>
                  </a:lnTo>
                  <a:lnTo>
                    <a:pt x="626" y="1251"/>
                  </a:lnTo>
                  <a:lnTo>
                    <a:pt x="740" y="1322"/>
                  </a:lnTo>
                  <a:lnTo>
                    <a:pt x="864" y="1389"/>
                  </a:lnTo>
                  <a:lnTo>
                    <a:pt x="996" y="1455"/>
                  </a:lnTo>
                  <a:lnTo>
                    <a:pt x="1136" y="1519"/>
                  </a:lnTo>
                  <a:lnTo>
                    <a:pt x="1285" y="1580"/>
                  </a:lnTo>
                  <a:lnTo>
                    <a:pt x="1441" y="1640"/>
                  </a:lnTo>
                  <a:lnTo>
                    <a:pt x="1605" y="1696"/>
                  </a:lnTo>
                  <a:lnTo>
                    <a:pt x="1775" y="1750"/>
                  </a:lnTo>
                  <a:lnTo>
                    <a:pt x="1952" y="1801"/>
                  </a:lnTo>
                  <a:lnTo>
                    <a:pt x="2135" y="1850"/>
                  </a:lnTo>
                  <a:lnTo>
                    <a:pt x="2325" y="1895"/>
                  </a:lnTo>
                  <a:lnTo>
                    <a:pt x="2520" y="1937"/>
                  </a:lnTo>
                  <a:lnTo>
                    <a:pt x="2721" y="1977"/>
                  </a:lnTo>
                  <a:lnTo>
                    <a:pt x="2925" y="2012"/>
                  </a:lnTo>
                  <a:lnTo>
                    <a:pt x="3135" y="2045"/>
                  </a:lnTo>
                  <a:lnTo>
                    <a:pt x="3349" y="2075"/>
                  </a:lnTo>
                  <a:lnTo>
                    <a:pt x="3566" y="21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09" name="Freeform 144"/>
            <p:cNvSpPr>
              <a:spLocks/>
            </p:cNvSpPr>
            <p:nvPr/>
          </p:nvSpPr>
          <p:spPr bwMode="auto">
            <a:xfrm>
              <a:off x="4145" y="3114"/>
              <a:ext cx="984" cy="317"/>
            </a:xfrm>
            <a:custGeom>
              <a:avLst/>
              <a:gdLst>
                <a:gd name="T0" fmla="*/ 7 w 5086"/>
                <a:gd name="T1" fmla="*/ 2 h 1636"/>
                <a:gd name="T2" fmla="*/ 7 w 5086"/>
                <a:gd name="T3" fmla="*/ 2 h 1636"/>
                <a:gd name="T4" fmla="*/ 7 w 5086"/>
                <a:gd name="T5" fmla="*/ 2 h 1636"/>
                <a:gd name="T6" fmla="*/ 7 w 5086"/>
                <a:gd name="T7" fmla="*/ 2 h 1636"/>
                <a:gd name="T8" fmla="*/ 7 w 5086"/>
                <a:gd name="T9" fmla="*/ 2 h 1636"/>
                <a:gd name="T10" fmla="*/ 7 w 5086"/>
                <a:gd name="T11" fmla="*/ 2 h 1636"/>
                <a:gd name="T12" fmla="*/ 7 w 5086"/>
                <a:gd name="T13" fmla="*/ 2 h 1636"/>
                <a:gd name="T14" fmla="*/ 7 w 5086"/>
                <a:gd name="T15" fmla="*/ 2 h 1636"/>
                <a:gd name="T16" fmla="*/ 6 w 5086"/>
                <a:gd name="T17" fmla="*/ 1 h 1636"/>
                <a:gd name="T18" fmla="*/ 6 w 5086"/>
                <a:gd name="T19" fmla="*/ 1 h 1636"/>
                <a:gd name="T20" fmla="*/ 6 w 5086"/>
                <a:gd name="T21" fmla="*/ 1 h 1636"/>
                <a:gd name="T22" fmla="*/ 6 w 5086"/>
                <a:gd name="T23" fmla="*/ 1 h 1636"/>
                <a:gd name="T24" fmla="*/ 6 w 5086"/>
                <a:gd name="T25" fmla="*/ 1 h 1636"/>
                <a:gd name="T26" fmla="*/ 6 w 5086"/>
                <a:gd name="T27" fmla="*/ 1 h 1636"/>
                <a:gd name="T28" fmla="*/ 5 w 5086"/>
                <a:gd name="T29" fmla="*/ 1 h 1636"/>
                <a:gd name="T30" fmla="*/ 5 w 5086"/>
                <a:gd name="T31" fmla="*/ 1 h 1636"/>
                <a:gd name="T32" fmla="*/ 5 w 5086"/>
                <a:gd name="T33" fmla="*/ 1 h 1636"/>
                <a:gd name="T34" fmla="*/ 5 w 5086"/>
                <a:gd name="T35" fmla="*/ 1 h 1636"/>
                <a:gd name="T36" fmla="*/ 4 w 5086"/>
                <a:gd name="T37" fmla="*/ 1 h 1636"/>
                <a:gd name="T38" fmla="*/ 4 w 5086"/>
                <a:gd name="T39" fmla="*/ 1 h 1636"/>
                <a:gd name="T40" fmla="*/ 4 w 5086"/>
                <a:gd name="T41" fmla="*/ 0 h 1636"/>
                <a:gd name="T42" fmla="*/ 4 w 5086"/>
                <a:gd name="T43" fmla="*/ 0 h 1636"/>
                <a:gd name="T44" fmla="*/ 3 w 5086"/>
                <a:gd name="T45" fmla="*/ 0 h 1636"/>
                <a:gd name="T46" fmla="*/ 3 w 5086"/>
                <a:gd name="T47" fmla="*/ 0 h 1636"/>
                <a:gd name="T48" fmla="*/ 3 w 5086"/>
                <a:gd name="T49" fmla="*/ 0 h 1636"/>
                <a:gd name="T50" fmla="*/ 3 w 5086"/>
                <a:gd name="T51" fmla="*/ 0 h 1636"/>
                <a:gd name="T52" fmla="*/ 2 w 5086"/>
                <a:gd name="T53" fmla="*/ 0 h 1636"/>
                <a:gd name="T54" fmla="*/ 2 w 5086"/>
                <a:gd name="T55" fmla="*/ 0 h 1636"/>
                <a:gd name="T56" fmla="*/ 2 w 5086"/>
                <a:gd name="T57" fmla="*/ 0 h 1636"/>
                <a:gd name="T58" fmla="*/ 1 w 5086"/>
                <a:gd name="T59" fmla="*/ 0 h 1636"/>
                <a:gd name="T60" fmla="*/ 1 w 5086"/>
                <a:gd name="T61" fmla="*/ 0 h 1636"/>
                <a:gd name="T62" fmla="*/ 1 w 5086"/>
                <a:gd name="T63" fmla="*/ 0 h 1636"/>
                <a:gd name="T64" fmla="*/ 0 w 5086"/>
                <a:gd name="T65" fmla="*/ 0 h 1636"/>
                <a:gd name="T66" fmla="*/ 0 w 5086"/>
                <a:gd name="T67" fmla="*/ 0 h 16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86" h="1636">
                  <a:moveTo>
                    <a:pt x="5086" y="1636"/>
                  </a:moveTo>
                  <a:lnTo>
                    <a:pt x="5060" y="1556"/>
                  </a:lnTo>
                  <a:lnTo>
                    <a:pt x="5025" y="1477"/>
                  </a:lnTo>
                  <a:lnTo>
                    <a:pt x="4980" y="1397"/>
                  </a:lnTo>
                  <a:lnTo>
                    <a:pt x="4923" y="1319"/>
                  </a:lnTo>
                  <a:lnTo>
                    <a:pt x="4858" y="1241"/>
                  </a:lnTo>
                  <a:lnTo>
                    <a:pt x="4783" y="1165"/>
                  </a:lnTo>
                  <a:lnTo>
                    <a:pt x="4698" y="1091"/>
                  </a:lnTo>
                  <a:lnTo>
                    <a:pt x="4603" y="1017"/>
                  </a:lnTo>
                  <a:lnTo>
                    <a:pt x="4499" y="945"/>
                  </a:lnTo>
                  <a:lnTo>
                    <a:pt x="4386" y="875"/>
                  </a:lnTo>
                  <a:lnTo>
                    <a:pt x="4265" y="807"/>
                  </a:lnTo>
                  <a:lnTo>
                    <a:pt x="4134" y="740"/>
                  </a:lnTo>
                  <a:lnTo>
                    <a:pt x="3995" y="676"/>
                  </a:lnTo>
                  <a:lnTo>
                    <a:pt x="3848" y="613"/>
                  </a:lnTo>
                  <a:lnTo>
                    <a:pt x="3693" y="555"/>
                  </a:lnTo>
                  <a:lnTo>
                    <a:pt x="3532" y="497"/>
                  </a:lnTo>
                  <a:lnTo>
                    <a:pt x="3363" y="443"/>
                  </a:lnTo>
                  <a:lnTo>
                    <a:pt x="3186" y="391"/>
                  </a:lnTo>
                  <a:lnTo>
                    <a:pt x="3003" y="343"/>
                  </a:lnTo>
                  <a:lnTo>
                    <a:pt x="2816" y="296"/>
                  </a:lnTo>
                  <a:lnTo>
                    <a:pt x="2621" y="253"/>
                  </a:lnTo>
                  <a:lnTo>
                    <a:pt x="2422" y="213"/>
                  </a:lnTo>
                  <a:lnTo>
                    <a:pt x="2218" y="177"/>
                  </a:lnTo>
                  <a:lnTo>
                    <a:pt x="2009" y="144"/>
                  </a:lnTo>
                  <a:lnTo>
                    <a:pt x="1795" y="114"/>
                  </a:lnTo>
                  <a:lnTo>
                    <a:pt x="1579" y="87"/>
                  </a:lnTo>
                  <a:lnTo>
                    <a:pt x="1360" y="64"/>
                  </a:lnTo>
                  <a:lnTo>
                    <a:pt x="1137" y="44"/>
                  </a:lnTo>
                  <a:lnTo>
                    <a:pt x="912" y="28"/>
                  </a:lnTo>
                  <a:lnTo>
                    <a:pt x="686" y="15"/>
                  </a:lnTo>
                  <a:lnTo>
                    <a:pt x="458" y="7"/>
                  </a:lnTo>
                  <a:lnTo>
                    <a:pt x="2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0" name="Freeform 145"/>
            <p:cNvSpPr>
              <a:spLocks/>
            </p:cNvSpPr>
            <p:nvPr/>
          </p:nvSpPr>
          <p:spPr bwMode="auto">
            <a:xfrm>
              <a:off x="3183" y="3114"/>
              <a:ext cx="962" cy="503"/>
            </a:xfrm>
            <a:custGeom>
              <a:avLst/>
              <a:gdLst>
                <a:gd name="T0" fmla="*/ 0 w 4968"/>
                <a:gd name="T1" fmla="*/ 2 h 2591"/>
                <a:gd name="T2" fmla="*/ 0 w 4968"/>
                <a:gd name="T3" fmla="*/ 2 h 2591"/>
                <a:gd name="T4" fmla="*/ 0 w 4968"/>
                <a:gd name="T5" fmla="*/ 2 h 2591"/>
                <a:gd name="T6" fmla="*/ 0 w 4968"/>
                <a:gd name="T7" fmla="*/ 3 h 2591"/>
                <a:gd name="T8" fmla="*/ 0 w 4968"/>
                <a:gd name="T9" fmla="*/ 3 h 2591"/>
                <a:gd name="T10" fmla="*/ 1 w 4968"/>
                <a:gd name="T11" fmla="*/ 3 h 2591"/>
                <a:gd name="T12" fmla="*/ 1 w 4968"/>
                <a:gd name="T13" fmla="*/ 3 h 2591"/>
                <a:gd name="T14" fmla="*/ 1 w 4968"/>
                <a:gd name="T15" fmla="*/ 3 h 2591"/>
                <a:gd name="T16" fmla="*/ 1 w 4968"/>
                <a:gd name="T17" fmla="*/ 3 h 2591"/>
                <a:gd name="T18" fmla="*/ 1 w 4968"/>
                <a:gd name="T19" fmla="*/ 3 h 2591"/>
                <a:gd name="T20" fmla="*/ 1 w 4968"/>
                <a:gd name="T21" fmla="*/ 3 h 2591"/>
                <a:gd name="T22" fmla="*/ 2 w 4968"/>
                <a:gd name="T23" fmla="*/ 3 h 2591"/>
                <a:gd name="T24" fmla="*/ 2 w 4968"/>
                <a:gd name="T25" fmla="*/ 3 h 2591"/>
                <a:gd name="T26" fmla="*/ 2 w 4968"/>
                <a:gd name="T27" fmla="*/ 4 h 2591"/>
                <a:gd name="T28" fmla="*/ 2 w 4968"/>
                <a:gd name="T29" fmla="*/ 4 h 2591"/>
                <a:gd name="T30" fmla="*/ 2 w 4968"/>
                <a:gd name="T31" fmla="*/ 4 h 2591"/>
                <a:gd name="T32" fmla="*/ 3 w 4968"/>
                <a:gd name="T33" fmla="*/ 4 h 2591"/>
                <a:gd name="T34" fmla="*/ 3 w 4968"/>
                <a:gd name="T35" fmla="*/ 4 h 2591"/>
                <a:gd name="T36" fmla="*/ 3 w 4968"/>
                <a:gd name="T37" fmla="*/ 4 h 2591"/>
                <a:gd name="T38" fmla="*/ 3 w 4968"/>
                <a:gd name="T39" fmla="*/ 4 h 2591"/>
                <a:gd name="T40" fmla="*/ 3 w 4968"/>
                <a:gd name="T41" fmla="*/ 3 h 2591"/>
                <a:gd name="T42" fmla="*/ 4 w 4968"/>
                <a:gd name="T43" fmla="*/ 3 h 2591"/>
                <a:gd name="T44" fmla="*/ 4 w 4968"/>
                <a:gd name="T45" fmla="*/ 3 h 2591"/>
                <a:gd name="T46" fmla="*/ 4 w 4968"/>
                <a:gd name="T47" fmla="*/ 3 h 2591"/>
                <a:gd name="T48" fmla="*/ 4 w 4968"/>
                <a:gd name="T49" fmla="*/ 3 h 2591"/>
                <a:gd name="T50" fmla="*/ 4 w 4968"/>
                <a:gd name="T51" fmla="*/ 3 h 2591"/>
                <a:gd name="T52" fmla="*/ 5 w 4968"/>
                <a:gd name="T53" fmla="*/ 3 h 2591"/>
                <a:gd name="T54" fmla="*/ 5 w 4968"/>
                <a:gd name="T55" fmla="*/ 3 h 2591"/>
                <a:gd name="T56" fmla="*/ 5 w 4968"/>
                <a:gd name="T57" fmla="*/ 3 h 2591"/>
                <a:gd name="T58" fmla="*/ 5 w 4968"/>
                <a:gd name="T59" fmla="*/ 3 h 2591"/>
                <a:gd name="T60" fmla="*/ 5 w 4968"/>
                <a:gd name="T61" fmla="*/ 2 h 2591"/>
                <a:gd name="T62" fmla="*/ 6 w 4968"/>
                <a:gd name="T63" fmla="*/ 2 h 2591"/>
                <a:gd name="T64" fmla="*/ 6 w 4968"/>
                <a:gd name="T65" fmla="*/ 2 h 2591"/>
                <a:gd name="T66" fmla="*/ 6 w 4968"/>
                <a:gd name="T67" fmla="*/ 2 h 2591"/>
                <a:gd name="T68" fmla="*/ 6 w 4968"/>
                <a:gd name="T69" fmla="*/ 2 h 2591"/>
                <a:gd name="T70" fmla="*/ 6 w 4968"/>
                <a:gd name="T71" fmla="*/ 1 h 2591"/>
                <a:gd name="T72" fmla="*/ 6 w 4968"/>
                <a:gd name="T73" fmla="*/ 1 h 2591"/>
                <a:gd name="T74" fmla="*/ 7 w 4968"/>
                <a:gd name="T75" fmla="*/ 1 h 2591"/>
                <a:gd name="T76" fmla="*/ 7 w 4968"/>
                <a:gd name="T77" fmla="*/ 1 h 2591"/>
                <a:gd name="T78" fmla="*/ 7 w 4968"/>
                <a:gd name="T79" fmla="*/ 1 h 2591"/>
                <a:gd name="T80" fmla="*/ 7 w 4968"/>
                <a:gd name="T81" fmla="*/ 0 h 2591"/>
                <a:gd name="T82" fmla="*/ 7 w 4968"/>
                <a:gd name="T83" fmla="*/ 0 h 25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968" h="2591">
                  <a:moveTo>
                    <a:pt x="0" y="1404"/>
                  </a:moveTo>
                  <a:lnTo>
                    <a:pt x="73" y="1538"/>
                  </a:lnTo>
                  <a:lnTo>
                    <a:pt x="153" y="1667"/>
                  </a:lnTo>
                  <a:lnTo>
                    <a:pt x="239" y="1788"/>
                  </a:lnTo>
                  <a:lnTo>
                    <a:pt x="332" y="1902"/>
                  </a:lnTo>
                  <a:lnTo>
                    <a:pt x="430" y="2007"/>
                  </a:lnTo>
                  <a:lnTo>
                    <a:pt x="534" y="2105"/>
                  </a:lnTo>
                  <a:lnTo>
                    <a:pt x="645" y="2195"/>
                  </a:lnTo>
                  <a:lnTo>
                    <a:pt x="760" y="2276"/>
                  </a:lnTo>
                  <a:lnTo>
                    <a:pt x="879" y="2348"/>
                  </a:lnTo>
                  <a:lnTo>
                    <a:pt x="1003" y="2411"/>
                  </a:lnTo>
                  <a:lnTo>
                    <a:pt x="1131" y="2464"/>
                  </a:lnTo>
                  <a:lnTo>
                    <a:pt x="1264" y="2509"/>
                  </a:lnTo>
                  <a:lnTo>
                    <a:pt x="1398" y="2543"/>
                  </a:lnTo>
                  <a:lnTo>
                    <a:pt x="1538" y="2569"/>
                  </a:lnTo>
                  <a:lnTo>
                    <a:pt x="1678" y="2585"/>
                  </a:lnTo>
                  <a:lnTo>
                    <a:pt x="1822" y="2591"/>
                  </a:lnTo>
                  <a:lnTo>
                    <a:pt x="1967" y="2587"/>
                  </a:lnTo>
                  <a:lnTo>
                    <a:pt x="2114" y="2574"/>
                  </a:lnTo>
                  <a:lnTo>
                    <a:pt x="2262" y="2551"/>
                  </a:lnTo>
                  <a:lnTo>
                    <a:pt x="2410" y="2519"/>
                  </a:lnTo>
                  <a:lnTo>
                    <a:pt x="2559" y="2477"/>
                  </a:lnTo>
                  <a:lnTo>
                    <a:pt x="2707" y="2425"/>
                  </a:lnTo>
                  <a:lnTo>
                    <a:pt x="2854" y="2364"/>
                  </a:lnTo>
                  <a:lnTo>
                    <a:pt x="3001" y="2294"/>
                  </a:lnTo>
                  <a:lnTo>
                    <a:pt x="3147" y="2216"/>
                  </a:lnTo>
                  <a:lnTo>
                    <a:pt x="3290" y="2129"/>
                  </a:lnTo>
                  <a:lnTo>
                    <a:pt x="3431" y="2034"/>
                  </a:lnTo>
                  <a:lnTo>
                    <a:pt x="3569" y="1930"/>
                  </a:lnTo>
                  <a:lnTo>
                    <a:pt x="3705" y="1818"/>
                  </a:lnTo>
                  <a:lnTo>
                    <a:pt x="3837" y="1699"/>
                  </a:lnTo>
                  <a:lnTo>
                    <a:pt x="3966" y="1573"/>
                  </a:lnTo>
                  <a:lnTo>
                    <a:pt x="4090" y="1439"/>
                  </a:lnTo>
                  <a:lnTo>
                    <a:pt x="4209" y="1300"/>
                  </a:lnTo>
                  <a:lnTo>
                    <a:pt x="4324" y="1154"/>
                  </a:lnTo>
                  <a:lnTo>
                    <a:pt x="4434" y="1002"/>
                  </a:lnTo>
                  <a:lnTo>
                    <a:pt x="4539" y="845"/>
                  </a:lnTo>
                  <a:lnTo>
                    <a:pt x="4637" y="684"/>
                  </a:lnTo>
                  <a:lnTo>
                    <a:pt x="4729" y="518"/>
                  </a:lnTo>
                  <a:lnTo>
                    <a:pt x="4815" y="349"/>
                  </a:lnTo>
                  <a:lnTo>
                    <a:pt x="4896" y="176"/>
                  </a:lnTo>
                  <a:lnTo>
                    <a:pt x="496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1" name="Line 146"/>
            <p:cNvSpPr>
              <a:spLocks noChangeShapeType="1"/>
            </p:cNvSpPr>
            <p:nvPr/>
          </p:nvSpPr>
          <p:spPr bwMode="auto">
            <a:xfrm flipH="1">
              <a:off x="3851" y="3431"/>
              <a:ext cx="1278" cy="3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2" name="Freeform 147"/>
            <p:cNvSpPr>
              <a:spLocks/>
            </p:cNvSpPr>
            <p:nvPr/>
          </p:nvSpPr>
          <p:spPr bwMode="auto">
            <a:xfrm>
              <a:off x="3851" y="3431"/>
              <a:ext cx="1278" cy="725"/>
            </a:xfrm>
            <a:custGeom>
              <a:avLst/>
              <a:gdLst>
                <a:gd name="T0" fmla="*/ 0 w 6609"/>
                <a:gd name="T1" fmla="*/ 3 h 3744"/>
                <a:gd name="T2" fmla="*/ 0 w 6609"/>
                <a:gd name="T3" fmla="*/ 3 h 3744"/>
                <a:gd name="T4" fmla="*/ 0 w 6609"/>
                <a:gd name="T5" fmla="*/ 3 h 3744"/>
                <a:gd name="T6" fmla="*/ 0 w 6609"/>
                <a:gd name="T7" fmla="*/ 3 h 3744"/>
                <a:gd name="T8" fmla="*/ 0 w 6609"/>
                <a:gd name="T9" fmla="*/ 3 h 3744"/>
                <a:gd name="T10" fmla="*/ 1 w 6609"/>
                <a:gd name="T11" fmla="*/ 4 h 3744"/>
                <a:gd name="T12" fmla="*/ 1 w 6609"/>
                <a:gd name="T13" fmla="*/ 4 h 3744"/>
                <a:gd name="T14" fmla="*/ 1 w 6609"/>
                <a:gd name="T15" fmla="*/ 4 h 3744"/>
                <a:gd name="T16" fmla="*/ 1 w 6609"/>
                <a:gd name="T17" fmla="*/ 4 h 3744"/>
                <a:gd name="T18" fmla="*/ 1 w 6609"/>
                <a:gd name="T19" fmla="*/ 4 h 3744"/>
                <a:gd name="T20" fmla="*/ 1 w 6609"/>
                <a:gd name="T21" fmla="*/ 4 h 3744"/>
                <a:gd name="T22" fmla="*/ 2 w 6609"/>
                <a:gd name="T23" fmla="*/ 5 h 3744"/>
                <a:gd name="T24" fmla="*/ 2 w 6609"/>
                <a:gd name="T25" fmla="*/ 5 h 3744"/>
                <a:gd name="T26" fmla="*/ 2 w 6609"/>
                <a:gd name="T27" fmla="*/ 5 h 3744"/>
                <a:gd name="T28" fmla="*/ 2 w 6609"/>
                <a:gd name="T29" fmla="*/ 5 h 3744"/>
                <a:gd name="T30" fmla="*/ 2 w 6609"/>
                <a:gd name="T31" fmla="*/ 5 h 3744"/>
                <a:gd name="T32" fmla="*/ 3 w 6609"/>
                <a:gd name="T33" fmla="*/ 5 h 3744"/>
                <a:gd name="T34" fmla="*/ 3 w 6609"/>
                <a:gd name="T35" fmla="*/ 5 h 3744"/>
                <a:gd name="T36" fmla="*/ 3 w 6609"/>
                <a:gd name="T37" fmla="*/ 5 h 3744"/>
                <a:gd name="T38" fmla="*/ 3 w 6609"/>
                <a:gd name="T39" fmla="*/ 5 h 3744"/>
                <a:gd name="T40" fmla="*/ 3 w 6609"/>
                <a:gd name="T41" fmla="*/ 5 h 3744"/>
                <a:gd name="T42" fmla="*/ 4 w 6609"/>
                <a:gd name="T43" fmla="*/ 5 h 3744"/>
                <a:gd name="T44" fmla="*/ 4 w 6609"/>
                <a:gd name="T45" fmla="*/ 5 h 3744"/>
                <a:gd name="T46" fmla="*/ 4 w 6609"/>
                <a:gd name="T47" fmla="*/ 5 h 3744"/>
                <a:gd name="T48" fmla="*/ 4 w 6609"/>
                <a:gd name="T49" fmla="*/ 5 h 3744"/>
                <a:gd name="T50" fmla="*/ 5 w 6609"/>
                <a:gd name="T51" fmla="*/ 5 h 3744"/>
                <a:gd name="T52" fmla="*/ 5 w 6609"/>
                <a:gd name="T53" fmla="*/ 5 h 3744"/>
                <a:gd name="T54" fmla="*/ 5 w 6609"/>
                <a:gd name="T55" fmla="*/ 5 h 3744"/>
                <a:gd name="T56" fmla="*/ 5 w 6609"/>
                <a:gd name="T57" fmla="*/ 5 h 3744"/>
                <a:gd name="T58" fmla="*/ 6 w 6609"/>
                <a:gd name="T59" fmla="*/ 5 h 3744"/>
                <a:gd name="T60" fmla="*/ 6 w 6609"/>
                <a:gd name="T61" fmla="*/ 5 h 3744"/>
                <a:gd name="T62" fmla="*/ 6 w 6609"/>
                <a:gd name="T63" fmla="*/ 4 h 3744"/>
                <a:gd name="T64" fmla="*/ 6 w 6609"/>
                <a:gd name="T65" fmla="*/ 4 h 3744"/>
                <a:gd name="T66" fmla="*/ 6 w 6609"/>
                <a:gd name="T67" fmla="*/ 4 h 3744"/>
                <a:gd name="T68" fmla="*/ 7 w 6609"/>
                <a:gd name="T69" fmla="*/ 4 h 3744"/>
                <a:gd name="T70" fmla="*/ 7 w 6609"/>
                <a:gd name="T71" fmla="*/ 4 h 3744"/>
                <a:gd name="T72" fmla="*/ 7 w 6609"/>
                <a:gd name="T73" fmla="*/ 4 h 3744"/>
                <a:gd name="T74" fmla="*/ 7 w 6609"/>
                <a:gd name="T75" fmla="*/ 3 h 3744"/>
                <a:gd name="T76" fmla="*/ 8 w 6609"/>
                <a:gd name="T77" fmla="*/ 3 h 3744"/>
                <a:gd name="T78" fmla="*/ 8 w 6609"/>
                <a:gd name="T79" fmla="*/ 3 h 3744"/>
                <a:gd name="T80" fmla="*/ 8 w 6609"/>
                <a:gd name="T81" fmla="*/ 3 h 3744"/>
                <a:gd name="T82" fmla="*/ 8 w 6609"/>
                <a:gd name="T83" fmla="*/ 3 h 3744"/>
                <a:gd name="T84" fmla="*/ 8 w 6609"/>
                <a:gd name="T85" fmla="*/ 2 h 3744"/>
                <a:gd name="T86" fmla="*/ 8 w 6609"/>
                <a:gd name="T87" fmla="*/ 2 h 3744"/>
                <a:gd name="T88" fmla="*/ 9 w 6609"/>
                <a:gd name="T89" fmla="*/ 2 h 3744"/>
                <a:gd name="T90" fmla="*/ 9 w 6609"/>
                <a:gd name="T91" fmla="*/ 1 h 3744"/>
                <a:gd name="T92" fmla="*/ 9 w 6609"/>
                <a:gd name="T93" fmla="*/ 1 h 3744"/>
                <a:gd name="T94" fmla="*/ 9 w 6609"/>
                <a:gd name="T95" fmla="*/ 1 h 3744"/>
                <a:gd name="T96" fmla="*/ 9 w 6609"/>
                <a:gd name="T97" fmla="*/ 1 h 3744"/>
                <a:gd name="T98" fmla="*/ 9 w 6609"/>
                <a:gd name="T99" fmla="*/ 0 h 3744"/>
                <a:gd name="T100" fmla="*/ 9 w 6609"/>
                <a:gd name="T101" fmla="*/ 0 h 374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609" h="3744">
                  <a:moveTo>
                    <a:pt x="0" y="1869"/>
                  </a:moveTo>
                  <a:lnTo>
                    <a:pt x="67" y="2038"/>
                  </a:lnTo>
                  <a:lnTo>
                    <a:pt x="140" y="2200"/>
                  </a:lnTo>
                  <a:lnTo>
                    <a:pt x="221" y="2356"/>
                  </a:lnTo>
                  <a:lnTo>
                    <a:pt x="309" y="2505"/>
                  </a:lnTo>
                  <a:lnTo>
                    <a:pt x="404" y="2648"/>
                  </a:lnTo>
                  <a:lnTo>
                    <a:pt x="506" y="2782"/>
                  </a:lnTo>
                  <a:lnTo>
                    <a:pt x="613" y="2909"/>
                  </a:lnTo>
                  <a:lnTo>
                    <a:pt x="727" y="3028"/>
                  </a:lnTo>
                  <a:lnTo>
                    <a:pt x="847" y="3138"/>
                  </a:lnTo>
                  <a:lnTo>
                    <a:pt x="972" y="3240"/>
                  </a:lnTo>
                  <a:lnTo>
                    <a:pt x="1102" y="3333"/>
                  </a:lnTo>
                  <a:lnTo>
                    <a:pt x="1238" y="3417"/>
                  </a:lnTo>
                  <a:lnTo>
                    <a:pt x="1379" y="3491"/>
                  </a:lnTo>
                  <a:lnTo>
                    <a:pt x="1523" y="3556"/>
                  </a:lnTo>
                  <a:lnTo>
                    <a:pt x="1673" y="3613"/>
                  </a:lnTo>
                  <a:lnTo>
                    <a:pt x="1824" y="3658"/>
                  </a:lnTo>
                  <a:lnTo>
                    <a:pt x="1980" y="3695"/>
                  </a:lnTo>
                  <a:lnTo>
                    <a:pt x="2139" y="3721"/>
                  </a:lnTo>
                  <a:lnTo>
                    <a:pt x="2300" y="3738"/>
                  </a:lnTo>
                  <a:lnTo>
                    <a:pt x="2464" y="3744"/>
                  </a:lnTo>
                  <a:lnTo>
                    <a:pt x="2630" y="3741"/>
                  </a:lnTo>
                  <a:lnTo>
                    <a:pt x="2798" y="3728"/>
                  </a:lnTo>
                  <a:lnTo>
                    <a:pt x="2966" y="3703"/>
                  </a:lnTo>
                  <a:lnTo>
                    <a:pt x="3135" y="3670"/>
                  </a:lnTo>
                  <a:lnTo>
                    <a:pt x="3304" y="3627"/>
                  </a:lnTo>
                  <a:lnTo>
                    <a:pt x="3474" y="3575"/>
                  </a:lnTo>
                  <a:lnTo>
                    <a:pt x="3643" y="3512"/>
                  </a:lnTo>
                  <a:lnTo>
                    <a:pt x="3811" y="3440"/>
                  </a:lnTo>
                  <a:lnTo>
                    <a:pt x="3978" y="3360"/>
                  </a:lnTo>
                  <a:lnTo>
                    <a:pt x="4144" y="3269"/>
                  </a:lnTo>
                  <a:lnTo>
                    <a:pt x="4308" y="3171"/>
                  </a:lnTo>
                  <a:lnTo>
                    <a:pt x="4469" y="3062"/>
                  </a:lnTo>
                  <a:lnTo>
                    <a:pt x="4628" y="2946"/>
                  </a:lnTo>
                  <a:lnTo>
                    <a:pt x="4784" y="2821"/>
                  </a:lnTo>
                  <a:lnTo>
                    <a:pt x="4937" y="2690"/>
                  </a:lnTo>
                  <a:lnTo>
                    <a:pt x="5086" y="2550"/>
                  </a:lnTo>
                  <a:lnTo>
                    <a:pt x="5229" y="2403"/>
                  </a:lnTo>
                  <a:lnTo>
                    <a:pt x="5370" y="2249"/>
                  </a:lnTo>
                  <a:lnTo>
                    <a:pt x="5506" y="2088"/>
                  </a:lnTo>
                  <a:lnTo>
                    <a:pt x="5636" y="1921"/>
                  </a:lnTo>
                  <a:lnTo>
                    <a:pt x="5762" y="1748"/>
                  </a:lnTo>
                  <a:lnTo>
                    <a:pt x="5882" y="1570"/>
                  </a:lnTo>
                  <a:lnTo>
                    <a:pt x="5995" y="1387"/>
                  </a:lnTo>
                  <a:lnTo>
                    <a:pt x="6104" y="1199"/>
                  </a:lnTo>
                  <a:lnTo>
                    <a:pt x="6204" y="1008"/>
                  </a:lnTo>
                  <a:lnTo>
                    <a:pt x="6299" y="812"/>
                  </a:lnTo>
                  <a:lnTo>
                    <a:pt x="6388" y="613"/>
                  </a:lnTo>
                  <a:lnTo>
                    <a:pt x="6468" y="411"/>
                  </a:lnTo>
                  <a:lnTo>
                    <a:pt x="6542" y="206"/>
                  </a:lnTo>
                  <a:lnTo>
                    <a:pt x="66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413" name="Freeform 148"/>
            <p:cNvSpPr>
              <a:spLocks/>
            </p:cNvSpPr>
            <p:nvPr/>
          </p:nvSpPr>
          <p:spPr bwMode="auto">
            <a:xfrm>
              <a:off x="3107" y="2690"/>
              <a:ext cx="110" cy="816"/>
            </a:xfrm>
            <a:custGeom>
              <a:avLst/>
              <a:gdLst>
                <a:gd name="T0" fmla="*/ 1 w 566"/>
                <a:gd name="T1" fmla="*/ 0 h 4208"/>
                <a:gd name="T2" fmla="*/ 1 w 566"/>
                <a:gd name="T3" fmla="*/ 0 h 4208"/>
                <a:gd name="T4" fmla="*/ 1 w 566"/>
                <a:gd name="T5" fmla="*/ 1 h 4208"/>
                <a:gd name="T6" fmla="*/ 0 w 566"/>
                <a:gd name="T7" fmla="*/ 1 h 4208"/>
                <a:gd name="T8" fmla="*/ 0 w 566"/>
                <a:gd name="T9" fmla="*/ 1 h 4208"/>
                <a:gd name="T10" fmla="*/ 0 w 566"/>
                <a:gd name="T11" fmla="*/ 2 h 4208"/>
                <a:gd name="T12" fmla="*/ 0 w 566"/>
                <a:gd name="T13" fmla="*/ 2 h 4208"/>
                <a:gd name="T14" fmla="*/ 0 w 566"/>
                <a:gd name="T15" fmla="*/ 2 h 4208"/>
                <a:gd name="T16" fmla="*/ 0 w 566"/>
                <a:gd name="T17" fmla="*/ 3 h 4208"/>
                <a:gd name="T18" fmla="*/ 0 w 566"/>
                <a:gd name="T19" fmla="*/ 3 h 4208"/>
                <a:gd name="T20" fmla="*/ 0 w 566"/>
                <a:gd name="T21" fmla="*/ 3 h 4208"/>
                <a:gd name="T22" fmla="*/ 0 w 566"/>
                <a:gd name="T23" fmla="*/ 4 h 4208"/>
                <a:gd name="T24" fmla="*/ 0 w 566"/>
                <a:gd name="T25" fmla="*/ 4 h 4208"/>
                <a:gd name="T26" fmla="*/ 0 w 566"/>
                <a:gd name="T27" fmla="*/ 4 h 4208"/>
                <a:gd name="T28" fmla="*/ 0 w 566"/>
                <a:gd name="T29" fmla="*/ 5 h 4208"/>
                <a:gd name="T30" fmla="*/ 0 w 566"/>
                <a:gd name="T31" fmla="*/ 5 h 4208"/>
                <a:gd name="T32" fmla="*/ 0 w 566"/>
                <a:gd name="T33" fmla="*/ 5 h 4208"/>
                <a:gd name="T34" fmla="*/ 0 w 566"/>
                <a:gd name="T35" fmla="*/ 6 h 4208"/>
                <a:gd name="T36" fmla="*/ 0 w 566"/>
                <a:gd name="T37" fmla="*/ 6 h 420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6" h="4208">
                  <a:moveTo>
                    <a:pt x="566" y="0"/>
                  </a:moveTo>
                  <a:lnTo>
                    <a:pt x="463" y="218"/>
                  </a:lnTo>
                  <a:lnTo>
                    <a:pt x="370" y="440"/>
                  </a:lnTo>
                  <a:lnTo>
                    <a:pt x="287" y="666"/>
                  </a:lnTo>
                  <a:lnTo>
                    <a:pt x="214" y="896"/>
                  </a:lnTo>
                  <a:lnTo>
                    <a:pt x="152" y="1128"/>
                  </a:lnTo>
                  <a:lnTo>
                    <a:pt x="101" y="1362"/>
                  </a:lnTo>
                  <a:lnTo>
                    <a:pt x="60" y="1600"/>
                  </a:lnTo>
                  <a:lnTo>
                    <a:pt x="29" y="1838"/>
                  </a:lnTo>
                  <a:lnTo>
                    <a:pt x="9" y="2078"/>
                  </a:lnTo>
                  <a:lnTo>
                    <a:pt x="0" y="2318"/>
                  </a:lnTo>
                  <a:lnTo>
                    <a:pt x="1" y="2559"/>
                  </a:lnTo>
                  <a:lnTo>
                    <a:pt x="13" y="2799"/>
                  </a:lnTo>
                  <a:lnTo>
                    <a:pt x="36" y="3039"/>
                  </a:lnTo>
                  <a:lnTo>
                    <a:pt x="71" y="3277"/>
                  </a:lnTo>
                  <a:lnTo>
                    <a:pt x="115" y="3514"/>
                  </a:lnTo>
                  <a:lnTo>
                    <a:pt x="169" y="3748"/>
                  </a:lnTo>
                  <a:lnTo>
                    <a:pt x="234" y="3979"/>
                  </a:lnTo>
                  <a:lnTo>
                    <a:pt x="311" y="420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5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306" name="Group 2"/>
          <p:cNvGrpSpPr>
            <a:grpSpLocks/>
          </p:cNvGrpSpPr>
          <p:nvPr/>
        </p:nvGrpSpPr>
        <p:grpSpPr bwMode="auto">
          <a:xfrm>
            <a:off x="250825" y="692150"/>
            <a:ext cx="6264275" cy="5935663"/>
            <a:chOff x="158" y="436"/>
            <a:chExt cx="3946" cy="3739"/>
          </a:xfrm>
        </p:grpSpPr>
        <p:sp>
          <p:nvSpPr>
            <p:cNvPr id="103525" name="Line 3"/>
            <p:cNvSpPr>
              <a:spLocks noChangeShapeType="1"/>
            </p:cNvSpPr>
            <p:nvPr/>
          </p:nvSpPr>
          <p:spPr bwMode="auto">
            <a:xfrm>
              <a:off x="1553" y="1338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6" name="Line 4"/>
            <p:cNvSpPr>
              <a:spLocks noChangeShapeType="1"/>
            </p:cNvSpPr>
            <p:nvPr/>
          </p:nvSpPr>
          <p:spPr bwMode="auto">
            <a:xfrm>
              <a:off x="1790" y="13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7" name="Line 5"/>
            <p:cNvSpPr>
              <a:spLocks noChangeShapeType="1"/>
            </p:cNvSpPr>
            <p:nvPr/>
          </p:nvSpPr>
          <p:spPr bwMode="auto">
            <a:xfrm>
              <a:off x="1856" y="1338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8" name="Line 6"/>
            <p:cNvSpPr>
              <a:spLocks noChangeShapeType="1"/>
            </p:cNvSpPr>
            <p:nvPr/>
          </p:nvSpPr>
          <p:spPr bwMode="auto">
            <a:xfrm>
              <a:off x="1091" y="849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9" name="Line 7"/>
            <p:cNvSpPr>
              <a:spLocks noChangeShapeType="1"/>
            </p:cNvSpPr>
            <p:nvPr/>
          </p:nvSpPr>
          <p:spPr bwMode="auto">
            <a:xfrm>
              <a:off x="1091" y="116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0" name="Line 8"/>
            <p:cNvSpPr>
              <a:spLocks noChangeShapeType="1"/>
            </p:cNvSpPr>
            <p:nvPr/>
          </p:nvSpPr>
          <p:spPr bwMode="auto">
            <a:xfrm>
              <a:off x="1091" y="122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1" name="Line 9"/>
            <p:cNvSpPr>
              <a:spLocks noChangeShapeType="1"/>
            </p:cNvSpPr>
            <p:nvPr/>
          </p:nvSpPr>
          <p:spPr bwMode="auto">
            <a:xfrm>
              <a:off x="1091" y="1553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2" name="Line 10"/>
            <p:cNvSpPr>
              <a:spLocks noChangeShapeType="1"/>
            </p:cNvSpPr>
            <p:nvPr/>
          </p:nvSpPr>
          <p:spPr bwMode="auto">
            <a:xfrm>
              <a:off x="1091" y="1619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3" name="Line 11"/>
            <p:cNvSpPr>
              <a:spLocks noChangeShapeType="1"/>
            </p:cNvSpPr>
            <p:nvPr/>
          </p:nvSpPr>
          <p:spPr bwMode="auto">
            <a:xfrm>
              <a:off x="1091" y="194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4" name="Line 12"/>
            <p:cNvSpPr>
              <a:spLocks noChangeShapeType="1"/>
            </p:cNvSpPr>
            <p:nvPr/>
          </p:nvSpPr>
          <p:spPr bwMode="auto">
            <a:xfrm>
              <a:off x="1091" y="2011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5" name="Line 13"/>
            <p:cNvSpPr>
              <a:spLocks noChangeShapeType="1"/>
            </p:cNvSpPr>
            <p:nvPr/>
          </p:nvSpPr>
          <p:spPr bwMode="auto">
            <a:xfrm>
              <a:off x="158" y="3251"/>
              <a:ext cx="3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6" name="Line 14"/>
            <p:cNvSpPr>
              <a:spLocks noChangeShapeType="1"/>
            </p:cNvSpPr>
            <p:nvPr/>
          </p:nvSpPr>
          <p:spPr bwMode="auto">
            <a:xfrm>
              <a:off x="506" y="325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7" name="Line 15"/>
            <p:cNvSpPr>
              <a:spLocks noChangeShapeType="1"/>
            </p:cNvSpPr>
            <p:nvPr/>
          </p:nvSpPr>
          <p:spPr bwMode="auto">
            <a:xfrm>
              <a:off x="572" y="3251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8" name="Line 16"/>
            <p:cNvSpPr>
              <a:spLocks noChangeShapeType="1"/>
            </p:cNvSpPr>
            <p:nvPr/>
          </p:nvSpPr>
          <p:spPr bwMode="auto">
            <a:xfrm>
              <a:off x="897" y="3251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39" name="Line 17"/>
            <p:cNvSpPr>
              <a:spLocks noChangeShapeType="1"/>
            </p:cNvSpPr>
            <p:nvPr/>
          </p:nvSpPr>
          <p:spPr bwMode="auto">
            <a:xfrm>
              <a:off x="963" y="3251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0" name="Line 18"/>
            <p:cNvSpPr>
              <a:spLocks noChangeShapeType="1"/>
            </p:cNvSpPr>
            <p:nvPr/>
          </p:nvSpPr>
          <p:spPr bwMode="auto">
            <a:xfrm>
              <a:off x="1289" y="325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1" name="Line 19"/>
            <p:cNvSpPr>
              <a:spLocks noChangeShapeType="1"/>
            </p:cNvSpPr>
            <p:nvPr/>
          </p:nvSpPr>
          <p:spPr bwMode="auto">
            <a:xfrm>
              <a:off x="1355" y="3251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2" name="Line 20"/>
            <p:cNvSpPr>
              <a:spLocks noChangeShapeType="1"/>
            </p:cNvSpPr>
            <p:nvPr/>
          </p:nvSpPr>
          <p:spPr bwMode="auto">
            <a:xfrm>
              <a:off x="1680" y="3251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3" name="Line 21"/>
            <p:cNvSpPr>
              <a:spLocks noChangeShapeType="1"/>
            </p:cNvSpPr>
            <p:nvPr/>
          </p:nvSpPr>
          <p:spPr bwMode="auto">
            <a:xfrm>
              <a:off x="1746" y="3251"/>
              <a:ext cx="3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4" name="Line 22"/>
            <p:cNvSpPr>
              <a:spLocks noChangeShapeType="1"/>
            </p:cNvSpPr>
            <p:nvPr/>
          </p:nvSpPr>
          <p:spPr bwMode="auto">
            <a:xfrm>
              <a:off x="1091" y="2345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5" name="Line 23"/>
            <p:cNvSpPr>
              <a:spLocks noChangeShapeType="1"/>
            </p:cNvSpPr>
            <p:nvPr/>
          </p:nvSpPr>
          <p:spPr bwMode="auto">
            <a:xfrm>
              <a:off x="1091" y="265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6" name="Line 24"/>
            <p:cNvSpPr>
              <a:spLocks noChangeShapeType="1"/>
            </p:cNvSpPr>
            <p:nvPr/>
          </p:nvSpPr>
          <p:spPr bwMode="auto">
            <a:xfrm>
              <a:off x="1091" y="2723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7" name="Line 25"/>
            <p:cNvSpPr>
              <a:spLocks noChangeShapeType="1"/>
            </p:cNvSpPr>
            <p:nvPr/>
          </p:nvSpPr>
          <p:spPr bwMode="auto">
            <a:xfrm>
              <a:off x="1091" y="304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8" name="Line 26"/>
            <p:cNvSpPr>
              <a:spLocks noChangeShapeType="1"/>
            </p:cNvSpPr>
            <p:nvPr/>
          </p:nvSpPr>
          <p:spPr bwMode="auto">
            <a:xfrm>
              <a:off x="1091" y="3115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49" name="Line 27"/>
            <p:cNvSpPr>
              <a:spLocks noChangeShapeType="1"/>
            </p:cNvSpPr>
            <p:nvPr/>
          </p:nvSpPr>
          <p:spPr bwMode="auto">
            <a:xfrm>
              <a:off x="1091" y="3445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0" name="Line 28"/>
            <p:cNvSpPr>
              <a:spLocks noChangeShapeType="1"/>
            </p:cNvSpPr>
            <p:nvPr/>
          </p:nvSpPr>
          <p:spPr bwMode="auto">
            <a:xfrm>
              <a:off x="1091" y="3506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1" name="Line 29"/>
            <p:cNvSpPr>
              <a:spLocks noChangeShapeType="1"/>
            </p:cNvSpPr>
            <p:nvPr/>
          </p:nvSpPr>
          <p:spPr bwMode="auto">
            <a:xfrm>
              <a:off x="1091" y="3836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2" name="Line 30"/>
            <p:cNvSpPr>
              <a:spLocks noChangeShapeType="1"/>
            </p:cNvSpPr>
            <p:nvPr/>
          </p:nvSpPr>
          <p:spPr bwMode="auto">
            <a:xfrm>
              <a:off x="1091" y="3902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3" name="Line 31"/>
            <p:cNvSpPr>
              <a:spLocks noChangeShapeType="1"/>
            </p:cNvSpPr>
            <p:nvPr/>
          </p:nvSpPr>
          <p:spPr bwMode="auto">
            <a:xfrm>
              <a:off x="2204" y="1338"/>
              <a:ext cx="3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4" name="Line 32"/>
            <p:cNvSpPr>
              <a:spLocks noChangeShapeType="1"/>
            </p:cNvSpPr>
            <p:nvPr/>
          </p:nvSpPr>
          <p:spPr bwMode="auto">
            <a:xfrm>
              <a:off x="2551" y="13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5" name="Line 33"/>
            <p:cNvSpPr>
              <a:spLocks noChangeShapeType="1"/>
            </p:cNvSpPr>
            <p:nvPr/>
          </p:nvSpPr>
          <p:spPr bwMode="auto">
            <a:xfrm>
              <a:off x="2617" y="1338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6" name="Line 34"/>
            <p:cNvSpPr>
              <a:spLocks noChangeShapeType="1"/>
            </p:cNvSpPr>
            <p:nvPr/>
          </p:nvSpPr>
          <p:spPr bwMode="auto">
            <a:xfrm>
              <a:off x="2943" y="1338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7" name="Line 35"/>
            <p:cNvSpPr>
              <a:spLocks noChangeShapeType="1"/>
            </p:cNvSpPr>
            <p:nvPr/>
          </p:nvSpPr>
          <p:spPr bwMode="auto">
            <a:xfrm>
              <a:off x="3009" y="1338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8" name="Line 36"/>
            <p:cNvSpPr>
              <a:spLocks noChangeShapeType="1"/>
            </p:cNvSpPr>
            <p:nvPr/>
          </p:nvSpPr>
          <p:spPr bwMode="auto">
            <a:xfrm>
              <a:off x="3334" y="1338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59" name="Line 37"/>
            <p:cNvSpPr>
              <a:spLocks noChangeShapeType="1"/>
            </p:cNvSpPr>
            <p:nvPr/>
          </p:nvSpPr>
          <p:spPr bwMode="auto">
            <a:xfrm>
              <a:off x="3400" y="1338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0" name="Line 38"/>
            <p:cNvSpPr>
              <a:spLocks noChangeShapeType="1"/>
            </p:cNvSpPr>
            <p:nvPr/>
          </p:nvSpPr>
          <p:spPr bwMode="auto">
            <a:xfrm>
              <a:off x="3726" y="1338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1" name="Line 39"/>
            <p:cNvSpPr>
              <a:spLocks noChangeShapeType="1"/>
            </p:cNvSpPr>
            <p:nvPr/>
          </p:nvSpPr>
          <p:spPr bwMode="auto">
            <a:xfrm>
              <a:off x="3792" y="1338"/>
              <a:ext cx="3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2" name="Line 40"/>
            <p:cNvSpPr>
              <a:spLocks noChangeShapeType="1"/>
            </p:cNvSpPr>
            <p:nvPr/>
          </p:nvSpPr>
          <p:spPr bwMode="auto">
            <a:xfrm>
              <a:off x="3136" y="436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3" name="Line 41"/>
            <p:cNvSpPr>
              <a:spLocks noChangeShapeType="1"/>
            </p:cNvSpPr>
            <p:nvPr/>
          </p:nvSpPr>
          <p:spPr bwMode="auto">
            <a:xfrm>
              <a:off x="3136" y="814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4" name="Line 42"/>
            <p:cNvSpPr>
              <a:spLocks noChangeShapeType="1"/>
            </p:cNvSpPr>
            <p:nvPr/>
          </p:nvSpPr>
          <p:spPr bwMode="auto">
            <a:xfrm>
              <a:off x="3136" y="1140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5" name="Line 43"/>
            <p:cNvSpPr>
              <a:spLocks noChangeShapeType="1"/>
            </p:cNvSpPr>
            <p:nvPr/>
          </p:nvSpPr>
          <p:spPr bwMode="auto">
            <a:xfrm>
              <a:off x="3136" y="1206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6" name="Line 44"/>
            <p:cNvSpPr>
              <a:spLocks noChangeShapeType="1"/>
            </p:cNvSpPr>
            <p:nvPr/>
          </p:nvSpPr>
          <p:spPr bwMode="auto">
            <a:xfrm>
              <a:off x="3136" y="1531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7" name="Line 45"/>
            <p:cNvSpPr>
              <a:spLocks noChangeShapeType="1"/>
            </p:cNvSpPr>
            <p:nvPr/>
          </p:nvSpPr>
          <p:spPr bwMode="auto">
            <a:xfrm>
              <a:off x="3136" y="1597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8" name="Line 46"/>
            <p:cNvSpPr>
              <a:spLocks noChangeShapeType="1"/>
            </p:cNvSpPr>
            <p:nvPr/>
          </p:nvSpPr>
          <p:spPr bwMode="auto">
            <a:xfrm>
              <a:off x="3136" y="192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69" name="Line 47"/>
            <p:cNvSpPr>
              <a:spLocks noChangeShapeType="1"/>
            </p:cNvSpPr>
            <p:nvPr/>
          </p:nvSpPr>
          <p:spPr bwMode="auto">
            <a:xfrm>
              <a:off x="3136" y="1989"/>
              <a:ext cx="0" cy="2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0" name="Freeform 48"/>
            <p:cNvSpPr>
              <a:spLocks/>
            </p:cNvSpPr>
            <p:nvPr/>
          </p:nvSpPr>
          <p:spPr bwMode="auto">
            <a:xfrm>
              <a:off x="400" y="599"/>
              <a:ext cx="1504" cy="1557"/>
            </a:xfrm>
            <a:custGeom>
              <a:avLst/>
              <a:gdLst>
                <a:gd name="T0" fmla="*/ 0 w 2396"/>
                <a:gd name="T1" fmla="*/ 292 h 2480"/>
                <a:gd name="T2" fmla="*/ 8 w 2396"/>
                <a:gd name="T3" fmla="*/ 303 h 2480"/>
                <a:gd name="T4" fmla="*/ 17 w 2396"/>
                <a:gd name="T5" fmla="*/ 315 h 2480"/>
                <a:gd name="T6" fmla="*/ 27 w 2396"/>
                <a:gd name="T7" fmla="*/ 326 h 2480"/>
                <a:gd name="T8" fmla="*/ 38 w 2396"/>
                <a:gd name="T9" fmla="*/ 335 h 2480"/>
                <a:gd name="T10" fmla="*/ 48 w 2396"/>
                <a:gd name="T11" fmla="*/ 345 h 2480"/>
                <a:gd name="T12" fmla="*/ 60 w 2396"/>
                <a:gd name="T13" fmla="*/ 353 h 2480"/>
                <a:gd name="T14" fmla="*/ 73 w 2396"/>
                <a:gd name="T15" fmla="*/ 360 h 2480"/>
                <a:gd name="T16" fmla="*/ 85 w 2396"/>
                <a:gd name="T17" fmla="*/ 367 h 2480"/>
                <a:gd name="T18" fmla="*/ 99 w 2396"/>
                <a:gd name="T19" fmla="*/ 372 h 2480"/>
                <a:gd name="T20" fmla="*/ 112 w 2396"/>
                <a:gd name="T21" fmla="*/ 377 h 2480"/>
                <a:gd name="T22" fmla="*/ 126 w 2396"/>
                <a:gd name="T23" fmla="*/ 380 h 2480"/>
                <a:gd name="T24" fmla="*/ 141 w 2396"/>
                <a:gd name="T25" fmla="*/ 383 h 2480"/>
                <a:gd name="T26" fmla="*/ 155 w 2396"/>
                <a:gd name="T27" fmla="*/ 385 h 2480"/>
                <a:gd name="T28" fmla="*/ 169 w 2396"/>
                <a:gd name="T29" fmla="*/ 385 h 2480"/>
                <a:gd name="T30" fmla="*/ 184 w 2396"/>
                <a:gd name="T31" fmla="*/ 385 h 2480"/>
                <a:gd name="T32" fmla="*/ 198 w 2396"/>
                <a:gd name="T33" fmla="*/ 383 h 2480"/>
                <a:gd name="T34" fmla="*/ 212 w 2396"/>
                <a:gd name="T35" fmla="*/ 381 h 2480"/>
                <a:gd name="T36" fmla="*/ 226 w 2396"/>
                <a:gd name="T37" fmla="*/ 377 h 2480"/>
                <a:gd name="T38" fmla="*/ 240 w 2396"/>
                <a:gd name="T39" fmla="*/ 373 h 2480"/>
                <a:gd name="T40" fmla="*/ 253 w 2396"/>
                <a:gd name="T41" fmla="*/ 367 h 2480"/>
                <a:gd name="T42" fmla="*/ 266 w 2396"/>
                <a:gd name="T43" fmla="*/ 362 h 2480"/>
                <a:gd name="T44" fmla="*/ 278 w 2396"/>
                <a:gd name="T45" fmla="*/ 354 h 2480"/>
                <a:gd name="T46" fmla="*/ 290 w 2396"/>
                <a:gd name="T47" fmla="*/ 346 h 2480"/>
                <a:gd name="T48" fmla="*/ 301 w 2396"/>
                <a:gd name="T49" fmla="*/ 337 h 2480"/>
                <a:gd name="T50" fmla="*/ 312 w 2396"/>
                <a:gd name="T51" fmla="*/ 327 h 2480"/>
                <a:gd name="T52" fmla="*/ 322 w 2396"/>
                <a:gd name="T53" fmla="*/ 316 h 2480"/>
                <a:gd name="T54" fmla="*/ 331 w 2396"/>
                <a:gd name="T55" fmla="*/ 306 h 2480"/>
                <a:gd name="T56" fmla="*/ 339 w 2396"/>
                <a:gd name="T57" fmla="*/ 294 h 2480"/>
                <a:gd name="T58" fmla="*/ 346 w 2396"/>
                <a:gd name="T59" fmla="*/ 281 h 2480"/>
                <a:gd name="T60" fmla="*/ 353 w 2396"/>
                <a:gd name="T61" fmla="*/ 269 h 2480"/>
                <a:gd name="T62" fmla="*/ 359 w 2396"/>
                <a:gd name="T63" fmla="*/ 255 h 2480"/>
                <a:gd name="T64" fmla="*/ 363 w 2396"/>
                <a:gd name="T65" fmla="*/ 242 h 2480"/>
                <a:gd name="T66" fmla="*/ 367 w 2396"/>
                <a:gd name="T67" fmla="*/ 227 h 2480"/>
                <a:gd name="T68" fmla="*/ 370 w 2396"/>
                <a:gd name="T69" fmla="*/ 213 h 2480"/>
                <a:gd name="T70" fmla="*/ 371 w 2396"/>
                <a:gd name="T71" fmla="*/ 199 h 2480"/>
                <a:gd name="T72" fmla="*/ 372 w 2396"/>
                <a:gd name="T73" fmla="*/ 185 h 2480"/>
                <a:gd name="T74" fmla="*/ 372 w 2396"/>
                <a:gd name="T75" fmla="*/ 170 h 2480"/>
                <a:gd name="T76" fmla="*/ 370 w 2396"/>
                <a:gd name="T77" fmla="*/ 156 h 2480"/>
                <a:gd name="T78" fmla="*/ 368 w 2396"/>
                <a:gd name="T79" fmla="*/ 142 h 2480"/>
                <a:gd name="T80" fmla="*/ 365 w 2396"/>
                <a:gd name="T81" fmla="*/ 127 h 2480"/>
                <a:gd name="T82" fmla="*/ 360 w 2396"/>
                <a:gd name="T83" fmla="*/ 114 h 2480"/>
                <a:gd name="T84" fmla="*/ 354 w 2396"/>
                <a:gd name="T85" fmla="*/ 100 h 2480"/>
                <a:gd name="T86" fmla="*/ 348 w 2396"/>
                <a:gd name="T87" fmla="*/ 87 h 2480"/>
                <a:gd name="T88" fmla="*/ 340 w 2396"/>
                <a:gd name="T89" fmla="*/ 75 h 2480"/>
                <a:gd name="T90" fmla="*/ 333 w 2396"/>
                <a:gd name="T91" fmla="*/ 63 h 2480"/>
                <a:gd name="T92" fmla="*/ 323 w 2396"/>
                <a:gd name="T93" fmla="*/ 52 h 2480"/>
                <a:gd name="T94" fmla="*/ 314 w 2396"/>
                <a:gd name="T95" fmla="*/ 41 h 2480"/>
                <a:gd name="T96" fmla="*/ 303 w 2396"/>
                <a:gd name="T97" fmla="*/ 31 h 2480"/>
                <a:gd name="T98" fmla="*/ 292 w 2396"/>
                <a:gd name="T99" fmla="*/ 23 h 2480"/>
                <a:gd name="T100" fmla="*/ 281 w 2396"/>
                <a:gd name="T101" fmla="*/ 14 h 2480"/>
                <a:gd name="T102" fmla="*/ 268 w 2396"/>
                <a:gd name="T103" fmla="*/ 7 h 2480"/>
                <a:gd name="T104" fmla="*/ 255 w 2396"/>
                <a:gd name="T105" fmla="*/ 0 h 24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396" h="2480">
                  <a:moveTo>
                    <a:pt x="0" y="1878"/>
                  </a:moveTo>
                  <a:lnTo>
                    <a:pt x="52" y="1954"/>
                  </a:lnTo>
                  <a:lnTo>
                    <a:pt x="110" y="2027"/>
                  </a:lnTo>
                  <a:lnTo>
                    <a:pt x="173" y="2095"/>
                  </a:lnTo>
                  <a:lnTo>
                    <a:pt x="241" y="2159"/>
                  </a:lnTo>
                  <a:lnTo>
                    <a:pt x="312" y="2217"/>
                  </a:lnTo>
                  <a:lnTo>
                    <a:pt x="389" y="2270"/>
                  </a:lnTo>
                  <a:lnTo>
                    <a:pt x="468" y="2318"/>
                  </a:lnTo>
                  <a:lnTo>
                    <a:pt x="551" y="2360"/>
                  </a:lnTo>
                  <a:lnTo>
                    <a:pt x="636" y="2396"/>
                  </a:lnTo>
                  <a:lnTo>
                    <a:pt x="724" y="2426"/>
                  </a:lnTo>
                  <a:lnTo>
                    <a:pt x="814" y="2449"/>
                  </a:lnTo>
                  <a:lnTo>
                    <a:pt x="905" y="2466"/>
                  </a:lnTo>
                  <a:lnTo>
                    <a:pt x="997" y="2477"/>
                  </a:lnTo>
                  <a:lnTo>
                    <a:pt x="1090" y="2480"/>
                  </a:lnTo>
                  <a:lnTo>
                    <a:pt x="1182" y="2478"/>
                  </a:lnTo>
                  <a:lnTo>
                    <a:pt x="1275" y="2468"/>
                  </a:lnTo>
                  <a:lnTo>
                    <a:pt x="1366" y="2453"/>
                  </a:lnTo>
                  <a:lnTo>
                    <a:pt x="1456" y="2430"/>
                  </a:lnTo>
                  <a:lnTo>
                    <a:pt x="1544" y="2401"/>
                  </a:lnTo>
                  <a:lnTo>
                    <a:pt x="1629" y="2366"/>
                  </a:lnTo>
                  <a:lnTo>
                    <a:pt x="1713" y="2325"/>
                  </a:lnTo>
                  <a:lnTo>
                    <a:pt x="1793" y="2278"/>
                  </a:lnTo>
                  <a:lnTo>
                    <a:pt x="1869" y="2226"/>
                  </a:lnTo>
                  <a:lnTo>
                    <a:pt x="1942" y="2168"/>
                  </a:lnTo>
                  <a:lnTo>
                    <a:pt x="2011" y="2105"/>
                  </a:lnTo>
                  <a:lnTo>
                    <a:pt x="2073" y="2037"/>
                  </a:lnTo>
                  <a:lnTo>
                    <a:pt x="2132" y="1966"/>
                  </a:lnTo>
                  <a:lnTo>
                    <a:pt x="2185" y="1889"/>
                  </a:lnTo>
                  <a:lnTo>
                    <a:pt x="2233" y="1810"/>
                  </a:lnTo>
                  <a:lnTo>
                    <a:pt x="2276" y="1727"/>
                  </a:lnTo>
                  <a:lnTo>
                    <a:pt x="2312" y="1641"/>
                  </a:lnTo>
                  <a:lnTo>
                    <a:pt x="2342" y="1554"/>
                  </a:lnTo>
                  <a:lnTo>
                    <a:pt x="2365" y="1464"/>
                  </a:lnTo>
                  <a:lnTo>
                    <a:pt x="2382" y="1373"/>
                  </a:lnTo>
                  <a:lnTo>
                    <a:pt x="2392" y="1280"/>
                  </a:lnTo>
                  <a:lnTo>
                    <a:pt x="2396" y="1188"/>
                  </a:lnTo>
                  <a:lnTo>
                    <a:pt x="2393" y="1095"/>
                  </a:lnTo>
                  <a:lnTo>
                    <a:pt x="2384" y="1002"/>
                  </a:lnTo>
                  <a:lnTo>
                    <a:pt x="2368" y="912"/>
                  </a:lnTo>
                  <a:lnTo>
                    <a:pt x="2346" y="821"/>
                  </a:lnTo>
                  <a:lnTo>
                    <a:pt x="2317" y="733"/>
                  </a:lnTo>
                  <a:lnTo>
                    <a:pt x="2282" y="647"/>
                  </a:lnTo>
                  <a:lnTo>
                    <a:pt x="2241" y="564"/>
                  </a:lnTo>
                  <a:lnTo>
                    <a:pt x="2194" y="484"/>
                  </a:lnTo>
                  <a:lnTo>
                    <a:pt x="2142" y="407"/>
                  </a:lnTo>
                  <a:lnTo>
                    <a:pt x="2084" y="335"/>
                  </a:lnTo>
                  <a:lnTo>
                    <a:pt x="2021" y="267"/>
                  </a:lnTo>
                  <a:lnTo>
                    <a:pt x="1953" y="203"/>
                  </a:lnTo>
                  <a:lnTo>
                    <a:pt x="1882" y="144"/>
                  </a:lnTo>
                  <a:lnTo>
                    <a:pt x="1806" y="91"/>
                  </a:lnTo>
                  <a:lnTo>
                    <a:pt x="1726" y="43"/>
                  </a:lnTo>
                  <a:lnTo>
                    <a:pt x="164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1" name="Line 49"/>
            <p:cNvSpPr>
              <a:spLocks noChangeShapeType="1"/>
            </p:cNvSpPr>
            <p:nvPr/>
          </p:nvSpPr>
          <p:spPr bwMode="auto">
            <a:xfrm>
              <a:off x="1662" y="1338"/>
              <a:ext cx="0" cy="4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2" name="Line 50"/>
            <p:cNvSpPr>
              <a:spLocks noChangeShapeType="1"/>
            </p:cNvSpPr>
            <p:nvPr/>
          </p:nvSpPr>
          <p:spPr bwMode="auto">
            <a:xfrm>
              <a:off x="400" y="1778"/>
              <a:ext cx="12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3" name="Line 51"/>
            <p:cNvSpPr>
              <a:spLocks noChangeShapeType="1"/>
            </p:cNvSpPr>
            <p:nvPr/>
          </p:nvSpPr>
          <p:spPr bwMode="auto">
            <a:xfrm flipH="1">
              <a:off x="695" y="1338"/>
              <a:ext cx="9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4" name="Line 52"/>
            <p:cNvSpPr>
              <a:spLocks noChangeShapeType="1"/>
            </p:cNvSpPr>
            <p:nvPr/>
          </p:nvSpPr>
          <p:spPr bwMode="auto">
            <a:xfrm flipV="1">
              <a:off x="695" y="599"/>
              <a:ext cx="739" cy="7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5" name="Freeform 53"/>
            <p:cNvSpPr>
              <a:spLocks/>
            </p:cNvSpPr>
            <p:nvPr/>
          </p:nvSpPr>
          <p:spPr bwMode="auto">
            <a:xfrm>
              <a:off x="272" y="2433"/>
              <a:ext cx="1632" cy="1632"/>
            </a:xfrm>
            <a:custGeom>
              <a:avLst/>
              <a:gdLst>
                <a:gd name="T0" fmla="*/ 404 w 2598"/>
                <a:gd name="T1" fmla="*/ 188 h 2600"/>
                <a:gd name="T2" fmla="*/ 400 w 2598"/>
                <a:gd name="T3" fmla="*/ 159 h 2600"/>
                <a:gd name="T4" fmla="*/ 392 w 2598"/>
                <a:gd name="T5" fmla="*/ 131 h 2600"/>
                <a:gd name="T6" fmla="*/ 379 w 2598"/>
                <a:gd name="T7" fmla="*/ 105 h 2600"/>
                <a:gd name="T8" fmla="*/ 364 w 2598"/>
                <a:gd name="T9" fmla="*/ 81 h 2600"/>
                <a:gd name="T10" fmla="*/ 345 w 2598"/>
                <a:gd name="T11" fmla="*/ 59 h 2600"/>
                <a:gd name="T12" fmla="*/ 324 w 2598"/>
                <a:gd name="T13" fmla="*/ 40 h 2600"/>
                <a:gd name="T14" fmla="*/ 299 w 2598"/>
                <a:gd name="T15" fmla="*/ 25 h 2600"/>
                <a:gd name="T16" fmla="*/ 273 w 2598"/>
                <a:gd name="T17" fmla="*/ 13 h 2600"/>
                <a:gd name="T18" fmla="*/ 245 w 2598"/>
                <a:gd name="T19" fmla="*/ 5 h 2600"/>
                <a:gd name="T20" fmla="*/ 217 w 2598"/>
                <a:gd name="T21" fmla="*/ 1 h 2600"/>
                <a:gd name="T22" fmla="*/ 188 w 2598"/>
                <a:gd name="T23" fmla="*/ 1 h 2600"/>
                <a:gd name="T24" fmla="*/ 159 w 2598"/>
                <a:gd name="T25" fmla="*/ 5 h 2600"/>
                <a:gd name="T26" fmla="*/ 131 w 2598"/>
                <a:gd name="T27" fmla="*/ 13 h 2600"/>
                <a:gd name="T28" fmla="*/ 106 w 2598"/>
                <a:gd name="T29" fmla="*/ 25 h 2600"/>
                <a:gd name="T30" fmla="*/ 81 w 2598"/>
                <a:gd name="T31" fmla="*/ 40 h 2600"/>
                <a:gd name="T32" fmla="*/ 59 w 2598"/>
                <a:gd name="T33" fmla="*/ 59 h 2600"/>
                <a:gd name="T34" fmla="*/ 40 w 2598"/>
                <a:gd name="T35" fmla="*/ 81 h 2600"/>
                <a:gd name="T36" fmla="*/ 25 w 2598"/>
                <a:gd name="T37" fmla="*/ 105 h 2600"/>
                <a:gd name="T38" fmla="*/ 13 w 2598"/>
                <a:gd name="T39" fmla="*/ 131 h 2600"/>
                <a:gd name="T40" fmla="*/ 5 w 2598"/>
                <a:gd name="T41" fmla="*/ 159 h 2600"/>
                <a:gd name="T42" fmla="*/ 1 w 2598"/>
                <a:gd name="T43" fmla="*/ 188 h 2600"/>
                <a:gd name="T44" fmla="*/ 1 w 2598"/>
                <a:gd name="T45" fmla="*/ 217 h 2600"/>
                <a:gd name="T46" fmla="*/ 5 w 2598"/>
                <a:gd name="T47" fmla="*/ 245 h 2600"/>
                <a:gd name="T48" fmla="*/ 13 w 2598"/>
                <a:gd name="T49" fmla="*/ 272 h 2600"/>
                <a:gd name="T50" fmla="*/ 25 w 2598"/>
                <a:gd name="T51" fmla="*/ 299 h 2600"/>
                <a:gd name="T52" fmla="*/ 40 w 2598"/>
                <a:gd name="T53" fmla="*/ 323 h 2600"/>
                <a:gd name="T54" fmla="*/ 59 w 2598"/>
                <a:gd name="T55" fmla="*/ 345 h 2600"/>
                <a:gd name="T56" fmla="*/ 81 w 2598"/>
                <a:gd name="T57" fmla="*/ 363 h 2600"/>
                <a:gd name="T58" fmla="*/ 106 w 2598"/>
                <a:gd name="T59" fmla="*/ 379 h 2600"/>
                <a:gd name="T60" fmla="*/ 131 w 2598"/>
                <a:gd name="T61" fmla="*/ 391 h 2600"/>
                <a:gd name="T62" fmla="*/ 159 w 2598"/>
                <a:gd name="T63" fmla="*/ 399 h 2600"/>
                <a:gd name="T64" fmla="*/ 188 w 2598"/>
                <a:gd name="T65" fmla="*/ 403 h 2600"/>
                <a:gd name="T66" fmla="*/ 217 w 2598"/>
                <a:gd name="T67" fmla="*/ 403 h 2600"/>
                <a:gd name="T68" fmla="*/ 245 w 2598"/>
                <a:gd name="T69" fmla="*/ 399 h 2600"/>
                <a:gd name="T70" fmla="*/ 273 w 2598"/>
                <a:gd name="T71" fmla="*/ 391 h 2600"/>
                <a:gd name="T72" fmla="*/ 299 w 2598"/>
                <a:gd name="T73" fmla="*/ 379 h 2600"/>
                <a:gd name="T74" fmla="*/ 324 w 2598"/>
                <a:gd name="T75" fmla="*/ 363 h 2600"/>
                <a:gd name="T76" fmla="*/ 345 w 2598"/>
                <a:gd name="T77" fmla="*/ 345 h 2600"/>
                <a:gd name="T78" fmla="*/ 364 w 2598"/>
                <a:gd name="T79" fmla="*/ 323 h 2600"/>
                <a:gd name="T80" fmla="*/ 379 w 2598"/>
                <a:gd name="T81" fmla="*/ 299 h 2600"/>
                <a:gd name="T82" fmla="*/ 392 w 2598"/>
                <a:gd name="T83" fmla="*/ 272 h 2600"/>
                <a:gd name="T84" fmla="*/ 400 w 2598"/>
                <a:gd name="T85" fmla="*/ 245 h 2600"/>
                <a:gd name="T86" fmla="*/ 404 w 2598"/>
                <a:gd name="T87" fmla="*/ 217 h 26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598" h="2600">
                  <a:moveTo>
                    <a:pt x="2598" y="1300"/>
                  </a:moveTo>
                  <a:lnTo>
                    <a:pt x="2595" y="1207"/>
                  </a:lnTo>
                  <a:lnTo>
                    <a:pt x="2585" y="1115"/>
                  </a:lnTo>
                  <a:lnTo>
                    <a:pt x="2568" y="1023"/>
                  </a:lnTo>
                  <a:lnTo>
                    <a:pt x="2546" y="934"/>
                  </a:lnTo>
                  <a:lnTo>
                    <a:pt x="2516" y="845"/>
                  </a:lnTo>
                  <a:lnTo>
                    <a:pt x="2481" y="760"/>
                  </a:lnTo>
                  <a:lnTo>
                    <a:pt x="2439" y="677"/>
                  </a:lnTo>
                  <a:lnTo>
                    <a:pt x="2391" y="597"/>
                  </a:lnTo>
                  <a:lnTo>
                    <a:pt x="2339" y="521"/>
                  </a:lnTo>
                  <a:lnTo>
                    <a:pt x="2281" y="448"/>
                  </a:lnTo>
                  <a:lnTo>
                    <a:pt x="2218" y="381"/>
                  </a:lnTo>
                  <a:lnTo>
                    <a:pt x="2150" y="317"/>
                  </a:lnTo>
                  <a:lnTo>
                    <a:pt x="2077" y="259"/>
                  </a:lnTo>
                  <a:lnTo>
                    <a:pt x="2001" y="206"/>
                  </a:lnTo>
                  <a:lnTo>
                    <a:pt x="1922" y="159"/>
                  </a:lnTo>
                  <a:lnTo>
                    <a:pt x="1839" y="117"/>
                  </a:lnTo>
                  <a:lnTo>
                    <a:pt x="1753" y="82"/>
                  </a:lnTo>
                  <a:lnTo>
                    <a:pt x="1665" y="52"/>
                  </a:lnTo>
                  <a:lnTo>
                    <a:pt x="1575" y="30"/>
                  </a:lnTo>
                  <a:lnTo>
                    <a:pt x="1483" y="13"/>
                  </a:lnTo>
                  <a:lnTo>
                    <a:pt x="1392" y="3"/>
                  </a:lnTo>
                  <a:lnTo>
                    <a:pt x="1299" y="0"/>
                  </a:lnTo>
                  <a:lnTo>
                    <a:pt x="1206" y="3"/>
                  </a:lnTo>
                  <a:lnTo>
                    <a:pt x="1114" y="13"/>
                  </a:lnTo>
                  <a:lnTo>
                    <a:pt x="1022" y="30"/>
                  </a:lnTo>
                  <a:lnTo>
                    <a:pt x="933" y="52"/>
                  </a:lnTo>
                  <a:lnTo>
                    <a:pt x="844" y="82"/>
                  </a:lnTo>
                  <a:lnTo>
                    <a:pt x="759" y="117"/>
                  </a:lnTo>
                  <a:lnTo>
                    <a:pt x="676" y="159"/>
                  </a:lnTo>
                  <a:lnTo>
                    <a:pt x="596" y="206"/>
                  </a:lnTo>
                  <a:lnTo>
                    <a:pt x="521" y="259"/>
                  </a:lnTo>
                  <a:lnTo>
                    <a:pt x="448" y="317"/>
                  </a:lnTo>
                  <a:lnTo>
                    <a:pt x="380" y="381"/>
                  </a:lnTo>
                  <a:lnTo>
                    <a:pt x="317" y="448"/>
                  </a:lnTo>
                  <a:lnTo>
                    <a:pt x="259" y="521"/>
                  </a:lnTo>
                  <a:lnTo>
                    <a:pt x="205" y="597"/>
                  </a:lnTo>
                  <a:lnTo>
                    <a:pt x="159" y="677"/>
                  </a:lnTo>
                  <a:lnTo>
                    <a:pt x="117" y="760"/>
                  </a:lnTo>
                  <a:lnTo>
                    <a:pt x="82" y="845"/>
                  </a:lnTo>
                  <a:lnTo>
                    <a:pt x="52" y="934"/>
                  </a:lnTo>
                  <a:lnTo>
                    <a:pt x="30" y="1023"/>
                  </a:lnTo>
                  <a:lnTo>
                    <a:pt x="13" y="1115"/>
                  </a:lnTo>
                  <a:lnTo>
                    <a:pt x="3" y="1207"/>
                  </a:lnTo>
                  <a:lnTo>
                    <a:pt x="0" y="1300"/>
                  </a:lnTo>
                  <a:lnTo>
                    <a:pt x="3" y="1393"/>
                  </a:lnTo>
                  <a:lnTo>
                    <a:pt x="13" y="1485"/>
                  </a:lnTo>
                  <a:lnTo>
                    <a:pt x="30" y="1577"/>
                  </a:lnTo>
                  <a:lnTo>
                    <a:pt x="52" y="1666"/>
                  </a:lnTo>
                  <a:lnTo>
                    <a:pt x="82" y="1755"/>
                  </a:lnTo>
                  <a:lnTo>
                    <a:pt x="117" y="1840"/>
                  </a:lnTo>
                  <a:lnTo>
                    <a:pt x="159" y="1923"/>
                  </a:lnTo>
                  <a:lnTo>
                    <a:pt x="205" y="2003"/>
                  </a:lnTo>
                  <a:lnTo>
                    <a:pt x="259" y="2079"/>
                  </a:lnTo>
                  <a:lnTo>
                    <a:pt x="317" y="2152"/>
                  </a:lnTo>
                  <a:lnTo>
                    <a:pt x="380" y="2219"/>
                  </a:lnTo>
                  <a:lnTo>
                    <a:pt x="448" y="2283"/>
                  </a:lnTo>
                  <a:lnTo>
                    <a:pt x="521" y="2341"/>
                  </a:lnTo>
                  <a:lnTo>
                    <a:pt x="596" y="2393"/>
                  </a:lnTo>
                  <a:lnTo>
                    <a:pt x="676" y="2441"/>
                  </a:lnTo>
                  <a:lnTo>
                    <a:pt x="759" y="2483"/>
                  </a:lnTo>
                  <a:lnTo>
                    <a:pt x="844" y="2518"/>
                  </a:lnTo>
                  <a:lnTo>
                    <a:pt x="933" y="2548"/>
                  </a:lnTo>
                  <a:lnTo>
                    <a:pt x="1022" y="2570"/>
                  </a:lnTo>
                  <a:lnTo>
                    <a:pt x="1114" y="2587"/>
                  </a:lnTo>
                  <a:lnTo>
                    <a:pt x="1206" y="2597"/>
                  </a:lnTo>
                  <a:lnTo>
                    <a:pt x="1299" y="2600"/>
                  </a:lnTo>
                  <a:lnTo>
                    <a:pt x="1392" y="2597"/>
                  </a:lnTo>
                  <a:lnTo>
                    <a:pt x="1483" y="2587"/>
                  </a:lnTo>
                  <a:lnTo>
                    <a:pt x="1575" y="2570"/>
                  </a:lnTo>
                  <a:lnTo>
                    <a:pt x="1665" y="2548"/>
                  </a:lnTo>
                  <a:lnTo>
                    <a:pt x="1753" y="2518"/>
                  </a:lnTo>
                  <a:lnTo>
                    <a:pt x="1839" y="2483"/>
                  </a:lnTo>
                  <a:lnTo>
                    <a:pt x="1922" y="2441"/>
                  </a:lnTo>
                  <a:lnTo>
                    <a:pt x="2001" y="2393"/>
                  </a:lnTo>
                  <a:lnTo>
                    <a:pt x="2077" y="2341"/>
                  </a:lnTo>
                  <a:lnTo>
                    <a:pt x="2150" y="2283"/>
                  </a:lnTo>
                  <a:lnTo>
                    <a:pt x="2218" y="2219"/>
                  </a:lnTo>
                  <a:lnTo>
                    <a:pt x="2281" y="2152"/>
                  </a:lnTo>
                  <a:lnTo>
                    <a:pt x="2339" y="2079"/>
                  </a:lnTo>
                  <a:lnTo>
                    <a:pt x="2391" y="2003"/>
                  </a:lnTo>
                  <a:lnTo>
                    <a:pt x="2439" y="1923"/>
                  </a:lnTo>
                  <a:lnTo>
                    <a:pt x="2481" y="1840"/>
                  </a:lnTo>
                  <a:lnTo>
                    <a:pt x="2516" y="1755"/>
                  </a:lnTo>
                  <a:lnTo>
                    <a:pt x="2546" y="1666"/>
                  </a:lnTo>
                  <a:lnTo>
                    <a:pt x="2568" y="1577"/>
                  </a:lnTo>
                  <a:lnTo>
                    <a:pt x="2585" y="1485"/>
                  </a:lnTo>
                  <a:lnTo>
                    <a:pt x="2595" y="1393"/>
                  </a:lnTo>
                  <a:lnTo>
                    <a:pt x="2598" y="130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6" name="Freeform 54"/>
            <p:cNvSpPr>
              <a:spLocks/>
            </p:cNvSpPr>
            <p:nvPr/>
          </p:nvSpPr>
          <p:spPr bwMode="auto">
            <a:xfrm>
              <a:off x="2318" y="524"/>
              <a:ext cx="1632" cy="1632"/>
            </a:xfrm>
            <a:custGeom>
              <a:avLst/>
              <a:gdLst>
                <a:gd name="T0" fmla="*/ 404 w 2599"/>
                <a:gd name="T1" fmla="*/ 188 h 2600"/>
                <a:gd name="T2" fmla="*/ 399 w 2599"/>
                <a:gd name="T3" fmla="*/ 159 h 2600"/>
                <a:gd name="T4" fmla="*/ 392 w 2599"/>
                <a:gd name="T5" fmla="*/ 131 h 2600"/>
                <a:gd name="T6" fmla="*/ 380 w 2599"/>
                <a:gd name="T7" fmla="*/ 105 h 2600"/>
                <a:gd name="T8" fmla="*/ 364 w 2599"/>
                <a:gd name="T9" fmla="*/ 81 h 2600"/>
                <a:gd name="T10" fmla="*/ 345 w 2599"/>
                <a:gd name="T11" fmla="*/ 59 h 2600"/>
                <a:gd name="T12" fmla="*/ 323 w 2599"/>
                <a:gd name="T13" fmla="*/ 40 h 2600"/>
                <a:gd name="T14" fmla="*/ 299 w 2599"/>
                <a:gd name="T15" fmla="*/ 25 h 2600"/>
                <a:gd name="T16" fmla="*/ 273 w 2599"/>
                <a:gd name="T17" fmla="*/ 13 h 2600"/>
                <a:gd name="T18" fmla="*/ 246 w 2599"/>
                <a:gd name="T19" fmla="*/ 5 h 2600"/>
                <a:gd name="T20" fmla="*/ 217 w 2599"/>
                <a:gd name="T21" fmla="*/ 1 h 2600"/>
                <a:gd name="T22" fmla="*/ 188 w 2599"/>
                <a:gd name="T23" fmla="*/ 1 h 2600"/>
                <a:gd name="T24" fmla="*/ 159 w 2599"/>
                <a:gd name="T25" fmla="*/ 5 h 2600"/>
                <a:gd name="T26" fmla="*/ 131 w 2599"/>
                <a:gd name="T27" fmla="*/ 13 h 2600"/>
                <a:gd name="T28" fmla="*/ 105 w 2599"/>
                <a:gd name="T29" fmla="*/ 25 h 2600"/>
                <a:gd name="T30" fmla="*/ 81 w 2599"/>
                <a:gd name="T31" fmla="*/ 40 h 2600"/>
                <a:gd name="T32" fmla="*/ 59 w 2599"/>
                <a:gd name="T33" fmla="*/ 59 h 2600"/>
                <a:gd name="T34" fmla="*/ 40 w 2599"/>
                <a:gd name="T35" fmla="*/ 81 h 2600"/>
                <a:gd name="T36" fmla="*/ 25 w 2599"/>
                <a:gd name="T37" fmla="*/ 105 h 2600"/>
                <a:gd name="T38" fmla="*/ 13 w 2599"/>
                <a:gd name="T39" fmla="*/ 131 h 2600"/>
                <a:gd name="T40" fmla="*/ 5 w 2599"/>
                <a:gd name="T41" fmla="*/ 159 h 2600"/>
                <a:gd name="T42" fmla="*/ 1 w 2599"/>
                <a:gd name="T43" fmla="*/ 188 h 2600"/>
                <a:gd name="T44" fmla="*/ 1 w 2599"/>
                <a:gd name="T45" fmla="*/ 217 h 2600"/>
                <a:gd name="T46" fmla="*/ 5 w 2599"/>
                <a:gd name="T47" fmla="*/ 245 h 2600"/>
                <a:gd name="T48" fmla="*/ 13 w 2599"/>
                <a:gd name="T49" fmla="*/ 272 h 2600"/>
                <a:gd name="T50" fmla="*/ 25 w 2599"/>
                <a:gd name="T51" fmla="*/ 299 h 2600"/>
                <a:gd name="T52" fmla="*/ 40 w 2599"/>
                <a:gd name="T53" fmla="*/ 323 h 2600"/>
                <a:gd name="T54" fmla="*/ 59 w 2599"/>
                <a:gd name="T55" fmla="*/ 345 h 2600"/>
                <a:gd name="T56" fmla="*/ 81 w 2599"/>
                <a:gd name="T57" fmla="*/ 363 h 2600"/>
                <a:gd name="T58" fmla="*/ 105 w 2599"/>
                <a:gd name="T59" fmla="*/ 379 h 2600"/>
                <a:gd name="T60" fmla="*/ 131 w 2599"/>
                <a:gd name="T61" fmla="*/ 391 h 2600"/>
                <a:gd name="T62" fmla="*/ 159 w 2599"/>
                <a:gd name="T63" fmla="*/ 399 h 2600"/>
                <a:gd name="T64" fmla="*/ 188 w 2599"/>
                <a:gd name="T65" fmla="*/ 403 h 2600"/>
                <a:gd name="T66" fmla="*/ 217 w 2599"/>
                <a:gd name="T67" fmla="*/ 403 h 2600"/>
                <a:gd name="T68" fmla="*/ 246 w 2599"/>
                <a:gd name="T69" fmla="*/ 399 h 2600"/>
                <a:gd name="T70" fmla="*/ 273 w 2599"/>
                <a:gd name="T71" fmla="*/ 391 h 2600"/>
                <a:gd name="T72" fmla="*/ 299 w 2599"/>
                <a:gd name="T73" fmla="*/ 379 h 2600"/>
                <a:gd name="T74" fmla="*/ 323 w 2599"/>
                <a:gd name="T75" fmla="*/ 363 h 2600"/>
                <a:gd name="T76" fmla="*/ 345 w 2599"/>
                <a:gd name="T77" fmla="*/ 345 h 2600"/>
                <a:gd name="T78" fmla="*/ 364 w 2599"/>
                <a:gd name="T79" fmla="*/ 323 h 2600"/>
                <a:gd name="T80" fmla="*/ 380 w 2599"/>
                <a:gd name="T81" fmla="*/ 299 h 2600"/>
                <a:gd name="T82" fmla="*/ 392 w 2599"/>
                <a:gd name="T83" fmla="*/ 272 h 2600"/>
                <a:gd name="T84" fmla="*/ 399 w 2599"/>
                <a:gd name="T85" fmla="*/ 245 h 2600"/>
                <a:gd name="T86" fmla="*/ 404 w 2599"/>
                <a:gd name="T87" fmla="*/ 217 h 26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599" h="2600">
                  <a:moveTo>
                    <a:pt x="2599" y="1300"/>
                  </a:moveTo>
                  <a:lnTo>
                    <a:pt x="2596" y="1208"/>
                  </a:lnTo>
                  <a:lnTo>
                    <a:pt x="2585" y="1115"/>
                  </a:lnTo>
                  <a:lnTo>
                    <a:pt x="2569" y="1024"/>
                  </a:lnTo>
                  <a:lnTo>
                    <a:pt x="2546" y="934"/>
                  </a:lnTo>
                  <a:lnTo>
                    <a:pt x="2517" y="846"/>
                  </a:lnTo>
                  <a:lnTo>
                    <a:pt x="2482" y="760"/>
                  </a:lnTo>
                  <a:lnTo>
                    <a:pt x="2441" y="677"/>
                  </a:lnTo>
                  <a:lnTo>
                    <a:pt x="2393" y="597"/>
                  </a:lnTo>
                  <a:lnTo>
                    <a:pt x="2339" y="521"/>
                  </a:lnTo>
                  <a:lnTo>
                    <a:pt x="2282" y="448"/>
                  </a:lnTo>
                  <a:lnTo>
                    <a:pt x="2218" y="381"/>
                  </a:lnTo>
                  <a:lnTo>
                    <a:pt x="2151" y="317"/>
                  </a:lnTo>
                  <a:lnTo>
                    <a:pt x="2078" y="260"/>
                  </a:lnTo>
                  <a:lnTo>
                    <a:pt x="2002" y="207"/>
                  </a:lnTo>
                  <a:lnTo>
                    <a:pt x="1922" y="159"/>
                  </a:lnTo>
                  <a:lnTo>
                    <a:pt x="1839" y="117"/>
                  </a:lnTo>
                  <a:lnTo>
                    <a:pt x="1754" y="82"/>
                  </a:lnTo>
                  <a:lnTo>
                    <a:pt x="1665" y="53"/>
                  </a:lnTo>
                  <a:lnTo>
                    <a:pt x="1576" y="30"/>
                  </a:lnTo>
                  <a:lnTo>
                    <a:pt x="1484" y="13"/>
                  </a:lnTo>
                  <a:lnTo>
                    <a:pt x="1393" y="3"/>
                  </a:lnTo>
                  <a:lnTo>
                    <a:pt x="1300" y="0"/>
                  </a:lnTo>
                  <a:lnTo>
                    <a:pt x="1207" y="3"/>
                  </a:lnTo>
                  <a:lnTo>
                    <a:pt x="1115" y="13"/>
                  </a:lnTo>
                  <a:lnTo>
                    <a:pt x="1023" y="30"/>
                  </a:lnTo>
                  <a:lnTo>
                    <a:pt x="934" y="53"/>
                  </a:lnTo>
                  <a:lnTo>
                    <a:pt x="845" y="82"/>
                  </a:lnTo>
                  <a:lnTo>
                    <a:pt x="760" y="117"/>
                  </a:lnTo>
                  <a:lnTo>
                    <a:pt x="677" y="159"/>
                  </a:lnTo>
                  <a:lnTo>
                    <a:pt x="597" y="207"/>
                  </a:lnTo>
                  <a:lnTo>
                    <a:pt x="521" y="260"/>
                  </a:lnTo>
                  <a:lnTo>
                    <a:pt x="449" y="317"/>
                  </a:lnTo>
                  <a:lnTo>
                    <a:pt x="381" y="381"/>
                  </a:lnTo>
                  <a:lnTo>
                    <a:pt x="317" y="448"/>
                  </a:lnTo>
                  <a:lnTo>
                    <a:pt x="260" y="521"/>
                  </a:lnTo>
                  <a:lnTo>
                    <a:pt x="207" y="597"/>
                  </a:lnTo>
                  <a:lnTo>
                    <a:pt x="160" y="677"/>
                  </a:lnTo>
                  <a:lnTo>
                    <a:pt x="118" y="760"/>
                  </a:lnTo>
                  <a:lnTo>
                    <a:pt x="82" y="846"/>
                  </a:lnTo>
                  <a:lnTo>
                    <a:pt x="53" y="934"/>
                  </a:lnTo>
                  <a:lnTo>
                    <a:pt x="30" y="1024"/>
                  </a:lnTo>
                  <a:lnTo>
                    <a:pt x="14" y="1115"/>
                  </a:lnTo>
                  <a:lnTo>
                    <a:pt x="4" y="1208"/>
                  </a:lnTo>
                  <a:lnTo>
                    <a:pt x="0" y="1300"/>
                  </a:lnTo>
                  <a:lnTo>
                    <a:pt x="4" y="1393"/>
                  </a:lnTo>
                  <a:lnTo>
                    <a:pt x="14" y="1485"/>
                  </a:lnTo>
                  <a:lnTo>
                    <a:pt x="30" y="1577"/>
                  </a:lnTo>
                  <a:lnTo>
                    <a:pt x="53" y="1666"/>
                  </a:lnTo>
                  <a:lnTo>
                    <a:pt x="82" y="1755"/>
                  </a:lnTo>
                  <a:lnTo>
                    <a:pt x="118" y="1840"/>
                  </a:lnTo>
                  <a:lnTo>
                    <a:pt x="160" y="1923"/>
                  </a:lnTo>
                  <a:lnTo>
                    <a:pt x="207" y="2003"/>
                  </a:lnTo>
                  <a:lnTo>
                    <a:pt x="260" y="2080"/>
                  </a:lnTo>
                  <a:lnTo>
                    <a:pt x="317" y="2152"/>
                  </a:lnTo>
                  <a:lnTo>
                    <a:pt x="381" y="2220"/>
                  </a:lnTo>
                  <a:lnTo>
                    <a:pt x="449" y="2283"/>
                  </a:lnTo>
                  <a:lnTo>
                    <a:pt x="521" y="2341"/>
                  </a:lnTo>
                  <a:lnTo>
                    <a:pt x="597" y="2394"/>
                  </a:lnTo>
                  <a:lnTo>
                    <a:pt x="677" y="2442"/>
                  </a:lnTo>
                  <a:lnTo>
                    <a:pt x="760" y="2483"/>
                  </a:lnTo>
                  <a:lnTo>
                    <a:pt x="845" y="2518"/>
                  </a:lnTo>
                  <a:lnTo>
                    <a:pt x="934" y="2548"/>
                  </a:lnTo>
                  <a:lnTo>
                    <a:pt x="1023" y="2570"/>
                  </a:lnTo>
                  <a:lnTo>
                    <a:pt x="1115" y="2587"/>
                  </a:lnTo>
                  <a:lnTo>
                    <a:pt x="1207" y="2597"/>
                  </a:lnTo>
                  <a:lnTo>
                    <a:pt x="1300" y="2600"/>
                  </a:lnTo>
                  <a:lnTo>
                    <a:pt x="1393" y="2597"/>
                  </a:lnTo>
                  <a:lnTo>
                    <a:pt x="1484" y="2587"/>
                  </a:lnTo>
                  <a:lnTo>
                    <a:pt x="1576" y="2570"/>
                  </a:lnTo>
                  <a:lnTo>
                    <a:pt x="1665" y="2548"/>
                  </a:lnTo>
                  <a:lnTo>
                    <a:pt x="1754" y="2518"/>
                  </a:lnTo>
                  <a:lnTo>
                    <a:pt x="1839" y="2483"/>
                  </a:lnTo>
                  <a:lnTo>
                    <a:pt x="1922" y="2442"/>
                  </a:lnTo>
                  <a:lnTo>
                    <a:pt x="2002" y="2394"/>
                  </a:lnTo>
                  <a:lnTo>
                    <a:pt x="2078" y="2341"/>
                  </a:lnTo>
                  <a:lnTo>
                    <a:pt x="2151" y="2283"/>
                  </a:lnTo>
                  <a:lnTo>
                    <a:pt x="2218" y="2220"/>
                  </a:lnTo>
                  <a:lnTo>
                    <a:pt x="2282" y="2152"/>
                  </a:lnTo>
                  <a:lnTo>
                    <a:pt x="2339" y="2080"/>
                  </a:lnTo>
                  <a:lnTo>
                    <a:pt x="2393" y="2003"/>
                  </a:lnTo>
                  <a:lnTo>
                    <a:pt x="2441" y="1923"/>
                  </a:lnTo>
                  <a:lnTo>
                    <a:pt x="2482" y="1840"/>
                  </a:lnTo>
                  <a:lnTo>
                    <a:pt x="2517" y="1755"/>
                  </a:lnTo>
                  <a:lnTo>
                    <a:pt x="2546" y="1666"/>
                  </a:lnTo>
                  <a:lnTo>
                    <a:pt x="2569" y="1577"/>
                  </a:lnTo>
                  <a:lnTo>
                    <a:pt x="2585" y="1485"/>
                  </a:lnTo>
                  <a:lnTo>
                    <a:pt x="2596" y="1393"/>
                  </a:lnTo>
                  <a:lnTo>
                    <a:pt x="2599" y="130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77" name="Line 55"/>
            <p:cNvSpPr>
              <a:spLocks noChangeShapeType="1"/>
            </p:cNvSpPr>
            <p:nvPr/>
          </p:nvSpPr>
          <p:spPr bwMode="auto">
            <a:xfrm>
              <a:off x="3134" y="745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360" name="Freeform 56"/>
          <p:cNvSpPr>
            <a:spLocks/>
          </p:cNvSpPr>
          <p:nvPr/>
        </p:nvSpPr>
        <p:spPr bwMode="auto">
          <a:xfrm>
            <a:off x="635000" y="4260850"/>
            <a:ext cx="468313" cy="1793875"/>
          </a:xfrm>
          <a:custGeom>
            <a:avLst/>
            <a:gdLst>
              <a:gd name="T0" fmla="*/ 2147483647 w 466"/>
              <a:gd name="T1" fmla="*/ 0 h 1796"/>
              <a:gd name="T2" fmla="*/ 2147483647 w 466"/>
              <a:gd name="T3" fmla="*/ 2147483647 h 1796"/>
              <a:gd name="T4" fmla="*/ 2147483647 w 466"/>
              <a:gd name="T5" fmla="*/ 2147483647 h 1796"/>
              <a:gd name="T6" fmla="*/ 2147483647 w 466"/>
              <a:gd name="T7" fmla="*/ 2147483647 h 1796"/>
              <a:gd name="T8" fmla="*/ 2147483647 w 466"/>
              <a:gd name="T9" fmla="*/ 2147483647 h 1796"/>
              <a:gd name="T10" fmla="*/ 2147483647 w 466"/>
              <a:gd name="T11" fmla="*/ 2147483647 h 1796"/>
              <a:gd name="T12" fmla="*/ 2147483647 w 466"/>
              <a:gd name="T13" fmla="*/ 2147483647 h 1796"/>
              <a:gd name="T14" fmla="*/ 2147483647 w 466"/>
              <a:gd name="T15" fmla="*/ 2147483647 h 1796"/>
              <a:gd name="T16" fmla="*/ 2147483647 w 466"/>
              <a:gd name="T17" fmla="*/ 2147483647 h 1796"/>
              <a:gd name="T18" fmla="*/ 2147483647 w 466"/>
              <a:gd name="T19" fmla="*/ 2147483647 h 1796"/>
              <a:gd name="T20" fmla="*/ 2147483647 w 466"/>
              <a:gd name="T21" fmla="*/ 2147483647 h 1796"/>
              <a:gd name="T22" fmla="*/ 2147483647 w 466"/>
              <a:gd name="T23" fmla="*/ 2147483647 h 1796"/>
              <a:gd name="T24" fmla="*/ 0 w 466"/>
              <a:gd name="T25" fmla="*/ 2147483647 h 1796"/>
              <a:gd name="T26" fmla="*/ 2147483647 w 466"/>
              <a:gd name="T27" fmla="*/ 2147483647 h 1796"/>
              <a:gd name="T28" fmla="*/ 2147483647 w 466"/>
              <a:gd name="T29" fmla="*/ 2147483647 h 1796"/>
              <a:gd name="T30" fmla="*/ 2147483647 w 466"/>
              <a:gd name="T31" fmla="*/ 2147483647 h 1796"/>
              <a:gd name="T32" fmla="*/ 2147483647 w 466"/>
              <a:gd name="T33" fmla="*/ 2147483647 h 1796"/>
              <a:gd name="T34" fmla="*/ 2147483647 w 466"/>
              <a:gd name="T35" fmla="*/ 2147483647 h 1796"/>
              <a:gd name="T36" fmla="*/ 2147483647 w 466"/>
              <a:gd name="T37" fmla="*/ 2147483647 h 1796"/>
              <a:gd name="T38" fmla="*/ 2147483647 w 466"/>
              <a:gd name="T39" fmla="*/ 2147483647 h 1796"/>
              <a:gd name="T40" fmla="*/ 2147483647 w 466"/>
              <a:gd name="T41" fmla="*/ 2147483647 h 1796"/>
              <a:gd name="T42" fmla="*/ 2147483647 w 466"/>
              <a:gd name="T43" fmla="*/ 2147483647 h 1796"/>
              <a:gd name="T44" fmla="*/ 2147483647 w 466"/>
              <a:gd name="T45" fmla="*/ 2147483647 h 1796"/>
              <a:gd name="T46" fmla="*/ 2147483647 w 466"/>
              <a:gd name="T47" fmla="*/ 2147483647 h 1796"/>
              <a:gd name="T48" fmla="*/ 2147483647 w 466"/>
              <a:gd name="T49" fmla="*/ 2147483647 h 179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66" h="1796">
                <a:moveTo>
                  <a:pt x="466" y="0"/>
                </a:moveTo>
                <a:lnTo>
                  <a:pt x="395" y="54"/>
                </a:lnTo>
                <a:lnTo>
                  <a:pt x="330" y="112"/>
                </a:lnTo>
                <a:lnTo>
                  <a:pt x="271" y="176"/>
                </a:lnTo>
                <a:lnTo>
                  <a:pt x="215" y="244"/>
                </a:lnTo>
                <a:lnTo>
                  <a:pt x="166" y="317"/>
                </a:lnTo>
                <a:lnTo>
                  <a:pt x="124" y="392"/>
                </a:lnTo>
                <a:lnTo>
                  <a:pt x="86" y="472"/>
                </a:lnTo>
                <a:lnTo>
                  <a:pt x="56" y="554"/>
                </a:lnTo>
                <a:lnTo>
                  <a:pt x="31" y="638"/>
                </a:lnTo>
                <a:lnTo>
                  <a:pt x="14" y="723"/>
                </a:lnTo>
                <a:lnTo>
                  <a:pt x="3" y="811"/>
                </a:lnTo>
                <a:lnTo>
                  <a:pt x="0" y="898"/>
                </a:lnTo>
                <a:lnTo>
                  <a:pt x="3" y="985"/>
                </a:lnTo>
                <a:lnTo>
                  <a:pt x="14" y="1073"/>
                </a:lnTo>
                <a:lnTo>
                  <a:pt x="31" y="1158"/>
                </a:lnTo>
                <a:lnTo>
                  <a:pt x="56" y="1242"/>
                </a:lnTo>
                <a:lnTo>
                  <a:pt x="86" y="1324"/>
                </a:lnTo>
                <a:lnTo>
                  <a:pt x="124" y="1404"/>
                </a:lnTo>
                <a:lnTo>
                  <a:pt x="166" y="1479"/>
                </a:lnTo>
                <a:lnTo>
                  <a:pt x="215" y="1552"/>
                </a:lnTo>
                <a:lnTo>
                  <a:pt x="271" y="1620"/>
                </a:lnTo>
                <a:lnTo>
                  <a:pt x="330" y="1684"/>
                </a:lnTo>
                <a:lnTo>
                  <a:pt x="395" y="1742"/>
                </a:lnTo>
                <a:lnTo>
                  <a:pt x="466" y="1796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361" name="Group 57"/>
          <p:cNvGrpSpPr>
            <a:grpSpLocks/>
          </p:cNvGrpSpPr>
          <p:nvPr/>
        </p:nvGrpSpPr>
        <p:grpSpPr bwMode="auto">
          <a:xfrm>
            <a:off x="1165225" y="4065588"/>
            <a:ext cx="1473200" cy="2184400"/>
            <a:chOff x="734" y="2561"/>
            <a:chExt cx="928" cy="1376"/>
          </a:xfrm>
        </p:grpSpPr>
        <p:sp>
          <p:nvSpPr>
            <p:cNvPr id="103505" name="Freeform 58"/>
            <p:cNvSpPr>
              <a:spLocks/>
            </p:cNvSpPr>
            <p:nvPr/>
          </p:nvSpPr>
          <p:spPr bwMode="auto">
            <a:xfrm>
              <a:off x="1627" y="2816"/>
              <a:ext cx="35" cy="53"/>
            </a:xfrm>
            <a:custGeom>
              <a:avLst/>
              <a:gdLst>
                <a:gd name="T0" fmla="*/ 8 w 57"/>
                <a:gd name="T1" fmla="*/ 16 h 78"/>
                <a:gd name="T2" fmla="*/ 1 w 57"/>
                <a:gd name="T3" fmla="*/ 1 h 78"/>
                <a:gd name="T4" fmla="*/ 0 w 57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8">
                  <a:moveTo>
                    <a:pt x="57" y="78"/>
                  </a:move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6" name="Freeform 59"/>
            <p:cNvSpPr>
              <a:spLocks/>
            </p:cNvSpPr>
            <p:nvPr/>
          </p:nvSpPr>
          <p:spPr bwMode="auto">
            <a:xfrm>
              <a:off x="1548" y="2737"/>
              <a:ext cx="66" cy="61"/>
            </a:xfrm>
            <a:custGeom>
              <a:avLst/>
              <a:gdLst>
                <a:gd name="T0" fmla="*/ 18 w 102"/>
                <a:gd name="T1" fmla="*/ 12 h 103"/>
                <a:gd name="T2" fmla="*/ 13 w 102"/>
                <a:gd name="T3" fmla="*/ 8 h 103"/>
                <a:gd name="T4" fmla="*/ 2 w 102"/>
                <a:gd name="T5" fmla="*/ 1 h 103"/>
                <a:gd name="T6" fmla="*/ 0 w 102"/>
                <a:gd name="T7" fmla="*/ 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103">
                  <a:moveTo>
                    <a:pt x="102" y="103"/>
                  </a:moveTo>
                  <a:lnTo>
                    <a:pt x="74" y="70"/>
                  </a:lnTo>
                  <a:lnTo>
                    <a:pt x="11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7" name="Freeform 60"/>
            <p:cNvSpPr>
              <a:spLocks/>
            </p:cNvSpPr>
            <p:nvPr/>
          </p:nvSpPr>
          <p:spPr bwMode="auto">
            <a:xfrm>
              <a:off x="1460" y="2666"/>
              <a:ext cx="71" cy="53"/>
            </a:xfrm>
            <a:custGeom>
              <a:avLst/>
              <a:gdLst>
                <a:gd name="T0" fmla="*/ 16 w 116"/>
                <a:gd name="T1" fmla="*/ 13 h 85"/>
                <a:gd name="T2" fmla="*/ 12 w 116"/>
                <a:gd name="T3" fmla="*/ 9 h 85"/>
                <a:gd name="T4" fmla="*/ 2 w 116"/>
                <a:gd name="T5" fmla="*/ 1 h 85"/>
                <a:gd name="T6" fmla="*/ 0 w 116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85">
                  <a:moveTo>
                    <a:pt x="116" y="85"/>
                  </a:moveTo>
                  <a:lnTo>
                    <a:pt x="87" y="60"/>
                  </a:lnTo>
                  <a:lnTo>
                    <a:pt x="15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8" name="Freeform 61"/>
            <p:cNvSpPr>
              <a:spLocks/>
            </p:cNvSpPr>
            <p:nvPr/>
          </p:nvSpPr>
          <p:spPr bwMode="auto">
            <a:xfrm>
              <a:off x="1359" y="2613"/>
              <a:ext cx="79" cy="44"/>
            </a:xfrm>
            <a:custGeom>
              <a:avLst/>
              <a:gdLst>
                <a:gd name="T0" fmla="*/ 18 w 129"/>
                <a:gd name="T1" fmla="*/ 14 h 64"/>
                <a:gd name="T2" fmla="*/ 14 w 129"/>
                <a:gd name="T3" fmla="*/ 10 h 64"/>
                <a:gd name="T4" fmla="*/ 2 w 129"/>
                <a:gd name="T5" fmla="*/ 1 h 64"/>
                <a:gd name="T6" fmla="*/ 0 w 129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64">
                  <a:moveTo>
                    <a:pt x="129" y="64"/>
                  </a:moveTo>
                  <a:lnTo>
                    <a:pt x="99" y="46"/>
                  </a:lnTo>
                  <a:lnTo>
                    <a:pt x="20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9" name="Freeform 62"/>
            <p:cNvSpPr>
              <a:spLocks/>
            </p:cNvSpPr>
            <p:nvPr/>
          </p:nvSpPr>
          <p:spPr bwMode="auto">
            <a:xfrm>
              <a:off x="1249" y="2578"/>
              <a:ext cx="88" cy="27"/>
            </a:xfrm>
            <a:custGeom>
              <a:avLst/>
              <a:gdLst>
                <a:gd name="T0" fmla="*/ 22 w 139"/>
                <a:gd name="T1" fmla="*/ 7 h 43"/>
                <a:gd name="T2" fmla="*/ 18 w 139"/>
                <a:gd name="T3" fmla="*/ 5 h 43"/>
                <a:gd name="T4" fmla="*/ 4 w 139"/>
                <a:gd name="T5" fmla="*/ 1 h 43"/>
                <a:gd name="T6" fmla="*/ 0 w 139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43">
                  <a:moveTo>
                    <a:pt x="139" y="43"/>
                  </a:moveTo>
                  <a:lnTo>
                    <a:pt x="110" y="32"/>
                  </a:lnTo>
                  <a:lnTo>
                    <a:pt x="26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0" name="Freeform 63"/>
            <p:cNvSpPr>
              <a:spLocks/>
            </p:cNvSpPr>
            <p:nvPr/>
          </p:nvSpPr>
          <p:spPr bwMode="auto">
            <a:xfrm>
              <a:off x="1139" y="2561"/>
              <a:ext cx="88" cy="13"/>
            </a:xfrm>
            <a:custGeom>
              <a:avLst/>
              <a:gdLst>
                <a:gd name="T0" fmla="*/ 21 w 142"/>
                <a:gd name="T1" fmla="*/ 3 h 21"/>
                <a:gd name="T2" fmla="*/ 17 w 142"/>
                <a:gd name="T3" fmla="*/ 2 h 21"/>
                <a:gd name="T4" fmla="*/ 4 w 142"/>
                <a:gd name="T5" fmla="*/ 1 h 21"/>
                <a:gd name="T6" fmla="*/ 0 w 14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1">
                  <a:moveTo>
                    <a:pt x="142" y="21"/>
                  </a:moveTo>
                  <a:lnTo>
                    <a:pt x="117" y="15"/>
                  </a:lnTo>
                  <a:lnTo>
                    <a:pt x="3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1" name="Freeform 64"/>
            <p:cNvSpPr>
              <a:spLocks/>
            </p:cNvSpPr>
            <p:nvPr/>
          </p:nvSpPr>
          <p:spPr bwMode="auto">
            <a:xfrm>
              <a:off x="1025" y="2561"/>
              <a:ext cx="92" cy="4"/>
            </a:xfrm>
            <a:custGeom>
              <a:avLst/>
              <a:gdLst>
                <a:gd name="T0" fmla="*/ 24 w 143"/>
                <a:gd name="T1" fmla="*/ 1 h 7"/>
                <a:gd name="T2" fmla="*/ 21 w 143"/>
                <a:gd name="T3" fmla="*/ 0 h 7"/>
                <a:gd name="T4" fmla="*/ 6 w 143"/>
                <a:gd name="T5" fmla="*/ 1 h 7"/>
                <a:gd name="T6" fmla="*/ 0 w 143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7">
                  <a:moveTo>
                    <a:pt x="143" y="2"/>
                  </a:moveTo>
                  <a:lnTo>
                    <a:pt x="122" y="0"/>
                  </a:lnTo>
                  <a:lnTo>
                    <a:pt x="34" y="2"/>
                  </a:lnTo>
                  <a:lnTo>
                    <a:pt x="0" y="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2" name="Freeform 65"/>
            <p:cNvSpPr>
              <a:spLocks/>
            </p:cNvSpPr>
            <p:nvPr/>
          </p:nvSpPr>
          <p:spPr bwMode="auto">
            <a:xfrm>
              <a:off x="915" y="2565"/>
              <a:ext cx="88" cy="18"/>
            </a:xfrm>
            <a:custGeom>
              <a:avLst/>
              <a:gdLst>
                <a:gd name="T0" fmla="*/ 21 w 141"/>
                <a:gd name="T1" fmla="*/ 0 h 27"/>
                <a:gd name="T2" fmla="*/ 19 w 141"/>
                <a:gd name="T3" fmla="*/ 1 h 27"/>
                <a:gd name="T4" fmla="*/ 6 w 141"/>
                <a:gd name="T5" fmla="*/ 3 h 27"/>
                <a:gd name="T6" fmla="*/ 0 w 141"/>
                <a:gd name="T7" fmla="*/ 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7">
                  <a:moveTo>
                    <a:pt x="141" y="0"/>
                  </a:moveTo>
                  <a:lnTo>
                    <a:pt x="124" y="2"/>
                  </a:lnTo>
                  <a:lnTo>
                    <a:pt x="38" y="18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3" name="Freeform 66"/>
            <p:cNvSpPr>
              <a:spLocks/>
            </p:cNvSpPr>
            <p:nvPr/>
          </p:nvSpPr>
          <p:spPr bwMode="auto">
            <a:xfrm>
              <a:off x="809" y="2591"/>
              <a:ext cx="84" cy="31"/>
            </a:xfrm>
            <a:custGeom>
              <a:avLst/>
              <a:gdLst>
                <a:gd name="T0" fmla="*/ 20 w 135"/>
                <a:gd name="T1" fmla="*/ 0 h 51"/>
                <a:gd name="T2" fmla="*/ 18 w 135"/>
                <a:gd name="T3" fmla="*/ 1 h 51"/>
                <a:gd name="T4" fmla="*/ 6 w 135"/>
                <a:gd name="T5" fmla="*/ 4 h 51"/>
                <a:gd name="T6" fmla="*/ 0 w 135"/>
                <a:gd name="T7" fmla="*/ 7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51">
                  <a:moveTo>
                    <a:pt x="135" y="0"/>
                  </a:moveTo>
                  <a:lnTo>
                    <a:pt x="122" y="3"/>
                  </a:lnTo>
                  <a:lnTo>
                    <a:pt x="39" y="33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4" name="Freeform 67"/>
            <p:cNvSpPr>
              <a:spLocks/>
            </p:cNvSpPr>
            <p:nvPr/>
          </p:nvSpPr>
          <p:spPr bwMode="auto">
            <a:xfrm>
              <a:off x="734" y="2631"/>
              <a:ext cx="53" cy="31"/>
            </a:xfrm>
            <a:custGeom>
              <a:avLst/>
              <a:gdLst>
                <a:gd name="T0" fmla="*/ 12 w 86"/>
                <a:gd name="T1" fmla="*/ 0 h 46"/>
                <a:gd name="T2" fmla="*/ 11 w 86"/>
                <a:gd name="T3" fmla="*/ 1 h 46"/>
                <a:gd name="T4" fmla="*/ 0 w 86"/>
                <a:gd name="T5" fmla="*/ 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46">
                  <a:moveTo>
                    <a:pt x="86" y="0"/>
                  </a:moveTo>
                  <a:lnTo>
                    <a:pt x="77" y="3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5" name="Freeform 68"/>
            <p:cNvSpPr>
              <a:spLocks/>
            </p:cNvSpPr>
            <p:nvPr/>
          </p:nvSpPr>
          <p:spPr bwMode="auto">
            <a:xfrm>
              <a:off x="739" y="3841"/>
              <a:ext cx="48" cy="30"/>
            </a:xfrm>
            <a:custGeom>
              <a:avLst/>
              <a:gdLst>
                <a:gd name="T0" fmla="*/ 0 w 82"/>
                <a:gd name="T1" fmla="*/ 0 h 44"/>
                <a:gd name="T2" fmla="*/ 9 w 82"/>
                <a:gd name="T3" fmla="*/ 10 h 44"/>
                <a:gd name="T4" fmla="*/ 9 w 82"/>
                <a:gd name="T5" fmla="*/ 1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44">
                  <a:moveTo>
                    <a:pt x="0" y="0"/>
                  </a:moveTo>
                  <a:lnTo>
                    <a:pt x="78" y="42"/>
                  </a:lnTo>
                  <a:lnTo>
                    <a:pt x="82" y="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6" name="Freeform 69"/>
            <p:cNvSpPr>
              <a:spLocks/>
            </p:cNvSpPr>
            <p:nvPr/>
          </p:nvSpPr>
          <p:spPr bwMode="auto">
            <a:xfrm>
              <a:off x="809" y="3880"/>
              <a:ext cx="84" cy="31"/>
            </a:xfrm>
            <a:custGeom>
              <a:avLst/>
              <a:gdLst>
                <a:gd name="T0" fmla="*/ 0 w 135"/>
                <a:gd name="T1" fmla="*/ 0 h 50"/>
                <a:gd name="T2" fmla="*/ 6 w 135"/>
                <a:gd name="T3" fmla="*/ 2 h 50"/>
                <a:gd name="T4" fmla="*/ 19 w 135"/>
                <a:gd name="T5" fmla="*/ 7 h 50"/>
                <a:gd name="T6" fmla="*/ 20 w 135"/>
                <a:gd name="T7" fmla="*/ 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50">
                  <a:moveTo>
                    <a:pt x="0" y="0"/>
                  </a:moveTo>
                  <a:lnTo>
                    <a:pt x="42" y="18"/>
                  </a:lnTo>
                  <a:lnTo>
                    <a:pt x="124" y="48"/>
                  </a:lnTo>
                  <a:lnTo>
                    <a:pt x="135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7" name="Freeform 70"/>
            <p:cNvSpPr>
              <a:spLocks/>
            </p:cNvSpPr>
            <p:nvPr/>
          </p:nvSpPr>
          <p:spPr bwMode="auto">
            <a:xfrm>
              <a:off x="915" y="3915"/>
              <a:ext cx="92" cy="18"/>
            </a:xfrm>
            <a:custGeom>
              <a:avLst/>
              <a:gdLst>
                <a:gd name="T0" fmla="*/ 0 w 142"/>
                <a:gd name="T1" fmla="*/ 0 h 26"/>
                <a:gd name="T2" fmla="*/ 7 w 142"/>
                <a:gd name="T3" fmla="*/ 2 h 26"/>
                <a:gd name="T4" fmla="*/ 22 w 142"/>
                <a:gd name="T5" fmla="*/ 6 h 26"/>
                <a:gd name="T6" fmla="*/ 25 w 142"/>
                <a:gd name="T7" fmla="*/ 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2" h="26">
                  <a:moveTo>
                    <a:pt x="0" y="0"/>
                  </a:moveTo>
                  <a:lnTo>
                    <a:pt x="41" y="10"/>
                  </a:lnTo>
                  <a:lnTo>
                    <a:pt x="127" y="25"/>
                  </a:lnTo>
                  <a:lnTo>
                    <a:pt x="142" y="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8" name="Freeform 71"/>
            <p:cNvSpPr>
              <a:spLocks/>
            </p:cNvSpPr>
            <p:nvPr/>
          </p:nvSpPr>
          <p:spPr bwMode="auto">
            <a:xfrm>
              <a:off x="1029" y="3937"/>
              <a:ext cx="88" cy="0"/>
            </a:xfrm>
            <a:custGeom>
              <a:avLst/>
              <a:gdLst>
                <a:gd name="T0" fmla="*/ 0 w 144"/>
                <a:gd name="T1" fmla="*/ 0 h 5"/>
                <a:gd name="T2" fmla="*/ 5 w 144"/>
                <a:gd name="T3" fmla="*/ 0 h 5"/>
                <a:gd name="T4" fmla="*/ 17 w 144"/>
                <a:gd name="T5" fmla="*/ 0 h 5"/>
                <a:gd name="T6" fmla="*/ 20 w 14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">
                  <a:moveTo>
                    <a:pt x="0" y="0"/>
                  </a:moveTo>
                  <a:lnTo>
                    <a:pt x="36" y="4"/>
                  </a:lnTo>
                  <a:lnTo>
                    <a:pt x="123" y="5"/>
                  </a:lnTo>
                  <a:lnTo>
                    <a:pt x="144" y="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19" name="Freeform 72"/>
            <p:cNvSpPr>
              <a:spLocks/>
            </p:cNvSpPr>
            <p:nvPr/>
          </p:nvSpPr>
          <p:spPr bwMode="auto">
            <a:xfrm>
              <a:off x="1139" y="3924"/>
              <a:ext cx="92" cy="13"/>
            </a:xfrm>
            <a:custGeom>
              <a:avLst/>
              <a:gdLst>
                <a:gd name="T0" fmla="*/ 0 w 143"/>
                <a:gd name="T1" fmla="*/ 3 h 20"/>
                <a:gd name="T2" fmla="*/ 5 w 143"/>
                <a:gd name="T3" fmla="*/ 3 h 20"/>
                <a:gd name="T4" fmla="*/ 21 w 143"/>
                <a:gd name="T5" fmla="*/ 1 h 20"/>
                <a:gd name="T6" fmla="*/ 24 w 14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20">
                  <a:moveTo>
                    <a:pt x="0" y="20"/>
                  </a:moveTo>
                  <a:lnTo>
                    <a:pt x="31" y="18"/>
                  </a:lnTo>
                  <a:lnTo>
                    <a:pt x="118" y="7"/>
                  </a:lnTo>
                  <a:lnTo>
                    <a:pt x="14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0" name="Freeform 73"/>
            <p:cNvSpPr>
              <a:spLocks/>
            </p:cNvSpPr>
            <p:nvPr/>
          </p:nvSpPr>
          <p:spPr bwMode="auto">
            <a:xfrm>
              <a:off x="1253" y="3893"/>
              <a:ext cx="88" cy="27"/>
            </a:xfrm>
            <a:custGeom>
              <a:avLst/>
              <a:gdLst>
                <a:gd name="T0" fmla="*/ 0 w 138"/>
                <a:gd name="T1" fmla="*/ 6 h 44"/>
                <a:gd name="T2" fmla="*/ 4 w 138"/>
                <a:gd name="T3" fmla="*/ 6 h 44"/>
                <a:gd name="T4" fmla="*/ 18 w 138"/>
                <a:gd name="T5" fmla="*/ 1 h 44"/>
                <a:gd name="T6" fmla="*/ 23 w 138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44">
                  <a:moveTo>
                    <a:pt x="0" y="44"/>
                  </a:moveTo>
                  <a:lnTo>
                    <a:pt x="25" y="37"/>
                  </a:lnTo>
                  <a:lnTo>
                    <a:pt x="109" y="12"/>
                  </a:lnTo>
                  <a:lnTo>
                    <a:pt x="13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1" name="Freeform 74"/>
            <p:cNvSpPr>
              <a:spLocks/>
            </p:cNvSpPr>
            <p:nvPr/>
          </p:nvSpPr>
          <p:spPr bwMode="auto">
            <a:xfrm>
              <a:off x="1359" y="3841"/>
              <a:ext cx="84" cy="44"/>
            </a:xfrm>
            <a:custGeom>
              <a:avLst/>
              <a:gdLst>
                <a:gd name="T0" fmla="*/ 0 w 129"/>
                <a:gd name="T1" fmla="*/ 14 h 65"/>
                <a:gd name="T2" fmla="*/ 3 w 129"/>
                <a:gd name="T3" fmla="*/ 12 h 65"/>
                <a:gd name="T4" fmla="*/ 18 w 129"/>
                <a:gd name="T5" fmla="*/ 3 h 65"/>
                <a:gd name="T6" fmla="*/ 23 w 129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65">
                  <a:moveTo>
                    <a:pt x="0" y="65"/>
                  </a:moveTo>
                  <a:lnTo>
                    <a:pt x="19" y="58"/>
                  </a:lnTo>
                  <a:lnTo>
                    <a:pt x="98" y="18"/>
                  </a:lnTo>
                  <a:lnTo>
                    <a:pt x="12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2" name="Freeform 75"/>
            <p:cNvSpPr>
              <a:spLocks/>
            </p:cNvSpPr>
            <p:nvPr/>
          </p:nvSpPr>
          <p:spPr bwMode="auto">
            <a:xfrm>
              <a:off x="1460" y="3779"/>
              <a:ext cx="75" cy="53"/>
            </a:xfrm>
            <a:custGeom>
              <a:avLst/>
              <a:gdLst>
                <a:gd name="T0" fmla="*/ 0 w 116"/>
                <a:gd name="T1" fmla="*/ 13 h 85"/>
                <a:gd name="T2" fmla="*/ 2 w 116"/>
                <a:gd name="T3" fmla="*/ 12 h 85"/>
                <a:gd name="T4" fmla="*/ 15 w 116"/>
                <a:gd name="T5" fmla="*/ 4 h 85"/>
                <a:gd name="T6" fmla="*/ 20 w 116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85">
                  <a:moveTo>
                    <a:pt x="0" y="85"/>
                  </a:moveTo>
                  <a:lnTo>
                    <a:pt x="13" y="78"/>
                  </a:lnTo>
                  <a:lnTo>
                    <a:pt x="84" y="27"/>
                  </a:lnTo>
                  <a:lnTo>
                    <a:pt x="11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3" name="Freeform 76"/>
            <p:cNvSpPr>
              <a:spLocks/>
            </p:cNvSpPr>
            <p:nvPr/>
          </p:nvSpPr>
          <p:spPr bwMode="auto">
            <a:xfrm>
              <a:off x="1553" y="3696"/>
              <a:ext cx="61" cy="66"/>
            </a:xfrm>
            <a:custGeom>
              <a:avLst/>
              <a:gdLst>
                <a:gd name="T0" fmla="*/ 0 w 100"/>
                <a:gd name="T1" fmla="*/ 17 h 104"/>
                <a:gd name="T2" fmla="*/ 1 w 100"/>
                <a:gd name="T3" fmla="*/ 16 h 104"/>
                <a:gd name="T4" fmla="*/ 10 w 100"/>
                <a:gd name="T5" fmla="*/ 6 h 104"/>
                <a:gd name="T6" fmla="*/ 14 w 100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04">
                  <a:moveTo>
                    <a:pt x="0" y="104"/>
                  </a:moveTo>
                  <a:lnTo>
                    <a:pt x="7" y="97"/>
                  </a:lnTo>
                  <a:lnTo>
                    <a:pt x="69" y="35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24" name="Freeform 77"/>
            <p:cNvSpPr>
              <a:spLocks/>
            </p:cNvSpPr>
            <p:nvPr/>
          </p:nvSpPr>
          <p:spPr bwMode="auto">
            <a:xfrm>
              <a:off x="1627" y="3634"/>
              <a:ext cx="35" cy="48"/>
            </a:xfrm>
            <a:custGeom>
              <a:avLst/>
              <a:gdLst>
                <a:gd name="T0" fmla="*/ 0 w 54"/>
                <a:gd name="T1" fmla="*/ 13 h 75"/>
                <a:gd name="T2" fmla="*/ 1 w 54"/>
                <a:gd name="T3" fmla="*/ 12 h 75"/>
                <a:gd name="T4" fmla="*/ 10 w 54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75">
                  <a:moveTo>
                    <a:pt x="0" y="75"/>
                  </a:moveTo>
                  <a:lnTo>
                    <a:pt x="3" y="70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6382" name="Group 78"/>
          <p:cNvGrpSpPr>
            <a:grpSpLocks/>
          </p:cNvGrpSpPr>
          <p:nvPr/>
        </p:nvGrpSpPr>
        <p:grpSpPr bwMode="auto">
          <a:xfrm>
            <a:off x="635000" y="2124075"/>
            <a:ext cx="2003425" cy="4168775"/>
            <a:chOff x="400" y="1338"/>
            <a:chExt cx="1262" cy="2626"/>
          </a:xfrm>
        </p:grpSpPr>
        <p:grpSp>
          <p:nvGrpSpPr>
            <p:cNvPr id="103501" name="Group 79"/>
            <p:cNvGrpSpPr>
              <a:grpSpLocks/>
            </p:cNvGrpSpPr>
            <p:nvPr/>
          </p:nvGrpSpPr>
          <p:grpSpPr bwMode="auto">
            <a:xfrm>
              <a:off x="400" y="1338"/>
              <a:ext cx="295" cy="2626"/>
              <a:chOff x="400" y="1338"/>
              <a:chExt cx="295" cy="2626"/>
            </a:xfrm>
          </p:grpSpPr>
          <p:sp>
            <p:nvSpPr>
              <p:cNvPr id="103503" name="Line 80"/>
              <p:cNvSpPr>
                <a:spLocks noChangeShapeType="1"/>
              </p:cNvSpPr>
              <p:nvPr/>
            </p:nvSpPr>
            <p:spPr bwMode="auto">
              <a:xfrm>
                <a:off x="400" y="1778"/>
                <a:ext cx="0" cy="14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3504" name="Line 81"/>
              <p:cNvSpPr>
                <a:spLocks noChangeShapeType="1"/>
              </p:cNvSpPr>
              <p:nvPr/>
            </p:nvSpPr>
            <p:spPr bwMode="auto">
              <a:xfrm>
                <a:off x="695" y="1338"/>
                <a:ext cx="0" cy="26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3502" name="Line 82"/>
            <p:cNvSpPr>
              <a:spLocks noChangeShapeType="1"/>
            </p:cNvSpPr>
            <p:nvPr/>
          </p:nvSpPr>
          <p:spPr bwMode="auto">
            <a:xfrm>
              <a:off x="1662" y="1778"/>
              <a:ext cx="0" cy="18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6387" name="Group 83"/>
          <p:cNvGrpSpPr>
            <a:grpSpLocks/>
          </p:cNvGrpSpPr>
          <p:nvPr/>
        </p:nvGrpSpPr>
        <p:grpSpPr bwMode="auto">
          <a:xfrm>
            <a:off x="635000" y="950913"/>
            <a:ext cx="2003425" cy="1871662"/>
            <a:chOff x="400" y="599"/>
            <a:chExt cx="1262" cy="1179"/>
          </a:xfrm>
        </p:grpSpPr>
        <p:sp>
          <p:nvSpPr>
            <p:cNvPr id="103497" name="Line 84"/>
            <p:cNvSpPr>
              <a:spLocks noChangeShapeType="1"/>
            </p:cNvSpPr>
            <p:nvPr/>
          </p:nvSpPr>
          <p:spPr bwMode="auto">
            <a:xfrm>
              <a:off x="1662" y="1338"/>
              <a:ext cx="0" cy="4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8" name="Line 85"/>
            <p:cNvSpPr>
              <a:spLocks noChangeShapeType="1"/>
            </p:cNvSpPr>
            <p:nvPr/>
          </p:nvSpPr>
          <p:spPr bwMode="auto">
            <a:xfrm>
              <a:off x="400" y="1778"/>
              <a:ext cx="126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9" name="Line 86"/>
            <p:cNvSpPr>
              <a:spLocks noChangeShapeType="1"/>
            </p:cNvSpPr>
            <p:nvPr/>
          </p:nvSpPr>
          <p:spPr bwMode="auto">
            <a:xfrm flipH="1">
              <a:off x="695" y="1338"/>
              <a:ext cx="96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500" name="Line 87"/>
            <p:cNvSpPr>
              <a:spLocks noChangeShapeType="1"/>
            </p:cNvSpPr>
            <p:nvPr/>
          </p:nvSpPr>
          <p:spPr bwMode="auto">
            <a:xfrm flipV="1">
              <a:off x="695" y="599"/>
              <a:ext cx="739" cy="7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392" name="Line 88"/>
          <p:cNvSpPr>
            <a:spLocks noChangeShapeType="1"/>
          </p:cNvSpPr>
          <p:nvPr/>
        </p:nvSpPr>
        <p:spPr bwMode="auto">
          <a:xfrm>
            <a:off x="2638425" y="2822575"/>
            <a:ext cx="12858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6393" name="Line 89"/>
          <p:cNvSpPr>
            <a:spLocks noChangeShapeType="1"/>
          </p:cNvSpPr>
          <p:nvPr/>
        </p:nvSpPr>
        <p:spPr bwMode="auto">
          <a:xfrm flipH="1">
            <a:off x="3883025" y="2822575"/>
            <a:ext cx="219233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6394" name="Line 90"/>
          <p:cNvSpPr>
            <a:spLocks noChangeShapeType="1"/>
          </p:cNvSpPr>
          <p:nvPr/>
        </p:nvSpPr>
        <p:spPr bwMode="auto">
          <a:xfrm>
            <a:off x="2638425" y="2822575"/>
            <a:ext cx="0" cy="13985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395" name="Group 91"/>
          <p:cNvGrpSpPr>
            <a:grpSpLocks/>
          </p:cNvGrpSpPr>
          <p:nvPr/>
        </p:nvGrpSpPr>
        <p:grpSpPr bwMode="auto">
          <a:xfrm>
            <a:off x="2638425" y="4232275"/>
            <a:ext cx="0" cy="1851025"/>
            <a:chOff x="1662" y="2666"/>
            <a:chExt cx="0" cy="1166"/>
          </a:xfrm>
        </p:grpSpPr>
        <p:sp>
          <p:nvSpPr>
            <p:cNvPr id="103486" name="Line 92"/>
            <p:cNvSpPr>
              <a:spLocks noChangeShapeType="1"/>
            </p:cNvSpPr>
            <p:nvPr/>
          </p:nvSpPr>
          <p:spPr bwMode="auto">
            <a:xfrm>
              <a:off x="1662" y="2666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7" name="Line 93"/>
            <p:cNvSpPr>
              <a:spLocks noChangeShapeType="1"/>
            </p:cNvSpPr>
            <p:nvPr/>
          </p:nvSpPr>
          <p:spPr bwMode="auto">
            <a:xfrm>
              <a:off x="1662" y="2750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8" name="Line 94"/>
            <p:cNvSpPr>
              <a:spLocks noChangeShapeType="1"/>
            </p:cNvSpPr>
            <p:nvPr/>
          </p:nvSpPr>
          <p:spPr bwMode="auto">
            <a:xfrm>
              <a:off x="1662" y="2864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9" name="Line 95"/>
            <p:cNvSpPr>
              <a:spLocks noChangeShapeType="1"/>
            </p:cNvSpPr>
            <p:nvPr/>
          </p:nvSpPr>
          <p:spPr bwMode="auto">
            <a:xfrm>
              <a:off x="1662" y="2979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0" name="Line 96"/>
            <p:cNvSpPr>
              <a:spLocks noChangeShapeType="1"/>
            </p:cNvSpPr>
            <p:nvPr/>
          </p:nvSpPr>
          <p:spPr bwMode="auto">
            <a:xfrm>
              <a:off x="1662" y="3093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1" name="Line 97"/>
            <p:cNvSpPr>
              <a:spLocks noChangeShapeType="1"/>
            </p:cNvSpPr>
            <p:nvPr/>
          </p:nvSpPr>
          <p:spPr bwMode="auto">
            <a:xfrm>
              <a:off x="1662" y="3203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2" name="Line 98"/>
            <p:cNvSpPr>
              <a:spLocks noChangeShapeType="1"/>
            </p:cNvSpPr>
            <p:nvPr/>
          </p:nvSpPr>
          <p:spPr bwMode="auto">
            <a:xfrm>
              <a:off x="1662" y="3317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3" name="Line 99"/>
            <p:cNvSpPr>
              <a:spLocks noChangeShapeType="1"/>
            </p:cNvSpPr>
            <p:nvPr/>
          </p:nvSpPr>
          <p:spPr bwMode="auto">
            <a:xfrm>
              <a:off x="1662" y="3432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4" name="Line 100"/>
            <p:cNvSpPr>
              <a:spLocks noChangeShapeType="1"/>
            </p:cNvSpPr>
            <p:nvPr/>
          </p:nvSpPr>
          <p:spPr bwMode="auto">
            <a:xfrm>
              <a:off x="1662" y="3546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5" name="Line 101"/>
            <p:cNvSpPr>
              <a:spLocks noChangeShapeType="1"/>
            </p:cNvSpPr>
            <p:nvPr/>
          </p:nvSpPr>
          <p:spPr bwMode="auto">
            <a:xfrm>
              <a:off x="1662" y="3660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96" name="Line 102"/>
            <p:cNvSpPr>
              <a:spLocks noChangeShapeType="1"/>
            </p:cNvSpPr>
            <p:nvPr/>
          </p:nvSpPr>
          <p:spPr bwMode="auto">
            <a:xfrm>
              <a:off x="1662" y="3770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07" name="Line 103"/>
          <p:cNvSpPr>
            <a:spLocks noChangeShapeType="1"/>
          </p:cNvSpPr>
          <p:nvPr/>
        </p:nvSpPr>
        <p:spPr bwMode="auto">
          <a:xfrm>
            <a:off x="2633663" y="3046413"/>
            <a:ext cx="23161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08" name="Group 104"/>
          <p:cNvGrpSpPr>
            <a:grpSpLocks/>
          </p:cNvGrpSpPr>
          <p:nvPr/>
        </p:nvGrpSpPr>
        <p:grpSpPr bwMode="auto">
          <a:xfrm>
            <a:off x="4060825" y="2135188"/>
            <a:ext cx="1831975" cy="690562"/>
            <a:chOff x="2558" y="1345"/>
            <a:chExt cx="1154" cy="435"/>
          </a:xfrm>
        </p:grpSpPr>
        <p:sp>
          <p:nvSpPr>
            <p:cNvPr id="103484" name="Freeform 105"/>
            <p:cNvSpPr>
              <a:spLocks/>
            </p:cNvSpPr>
            <p:nvPr/>
          </p:nvSpPr>
          <p:spPr bwMode="auto">
            <a:xfrm>
              <a:off x="2558" y="1345"/>
              <a:ext cx="197" cy="435"/>
            </a:xfrm>
            <a:custGeom>
              <a:avLst/>
              <a:gdLst>
                <a:gd name="T0" fmla="*/ 0 w 1454"/>
                <a:gd name="T1" fmla="*/ 0 h 3207"/>
                <a:gd name="T2" fmla="*/ 0 w 1454"/>
                <a:gd name="T3" fmla="*/ 0 h 3207"/>
                <a:gd name="T4" fmla="*/ 0 w 1454"/>
                <a:gd name="T5" fmla="*/ 0 h 3207"/>
                <a:gd name="T6" fmla="*/ 0 w 1454"/>
                <a:gd name="T7" fmla="*/ 0 h 3207"/>
                <a:gd name="T8" fmla="*/ 0 w 1454"/>
                <a:gd name="T9" fmla="*/ 0 h 3207"/>
                <a:gd name="T10" fmla="*/ 0 w 1454"/>
                <a:gd name="T11" fmla="*/ 0 h 3207"/>
                <a:gd name="T12" fmla="*/ 0 w 1454"/>
                <a:gd name="T13" fmla="*/ 0 h 3207"/>
                <a:gd name="T14" fmla="*/ 0 w 1454"/>
                <a:gd name="T15" fmla="*/ 0 h 3207"/>
                <a:gd name="T16" fmla="*/ 0 w 1454"/>
                <a:gd name="T17" fmla="*/ 0 h 3207"/>
                <a:gd name="T18" fmla="*/ 0 w 1454"/>
                <a:gd name="T19" fmla="*/ 0 h 3207"/>
                <a:gd name="T20" fmla="*/ 0 w 1454"/>
                <a:gd name="T21" fmla="*/ 0 h 3207"/>
                <a:gd name="T22" fmla="*/ 0 w 1454"/>
                <a:gd name="T23" fmla="*/ 0 h 3207"/>
                <a:gd name="T24" fmla="*/ 0 w 1454"/>
                <a:gd name="T25" fmla="*/ 0 h 3207"/>
                <a:gd name="T26" fmla="*/ 0 w 1454"/>
                <a:gd name="T27" fmla="*/ 0 h 3207"/>
                <a:gd name="T28" fmla="*/ 0 w 1454"/>
                <a:gd name="T29" fmla="*/ 0 h 3207"/>
                <a:gd name="T30" fmla="*/ 0 w 1454"/>
                <a:gd name="T31" fmla="*/ 0 h 3207"/>
                <a:gd name="T32" fmla="*/ 0 w 1454"/>
                <a:gd name="T33" fmla="*/ 0 h 3207"/>
                <a:gd name="T34" fmla="*/ 0 w 1454"/>
                <a:gd name="T35" fmla="*/ 0 h 3207"/>
                <a:gd name="T36" fmla="*/ 0 w 1454"/>
                <a:gd name="T37" fmla="*/ 1 h 3207"/>
                <a:gd name="T38" fmla="*/ 0 w 1454"/>
                <a:gd name="T39" fmla="*/ 1 h 3207"/>
                <a:gd name="T40" fmla="*/ 0 w 1454"/>
                <a:gd name="T41" fmla="*/ 1 h 3207"/>
                <a:gd name="T42" fmla="*/ 0 w 1454"/>
                <a:gd name="T43" fmla="*/ 1 h 3207"/>
                <a:gd name="T44" fmla="*/ 0 w 1454"/>
                <a:gd name="T45" fmla="*/ 1 h 3207"/>
                <a:gd name="T46" fmla="*/ 0 w 1454"/>
                <a:gd name="T47" fmla="*/ 1 h 3207"/>
                <a:gd name="T48" fmla="*/ 0 w 1454"/>
                <a:gd name="T49" fmla="*/ 1 h 3207"/>
                <a:gd name="T50" fmla="*/ 0 w 1454"/>
                <a:gd name="T51" fmla="*/ 1 h 3207"/>
                <a:gd name="T52" fmla="*/ 0 w 1454"/>
                <a:gd name="T53" fmla="*/ 1 h 3207"/>
                <a:gd name="T54" fmla="*/ 0 w 1454"/>
                <a:gd name="T55" fmla="*/ 1 h 3207"/>
                <a:gd name="T56" fmla="*/ 0 w 1454"/>
                <a:gd name="T57" fmla="*/ 1 h 3207"/>
                <a:gd name="T58" fmla="*/ 0 w 1454"/>
                <a:gd name="T59" fmla="*/ 1 h 3207"/>
                <a:gd name="T60" fmla="*/ 0 w 1454"/>
                <a:gd name="T61" fmla="*/ 1 h 3207"/>
                <a:gd name="T62" fmla="*/ 0 w 1454"/>
                <a:gd name="T63" fmla="*/ 1 h 3207"/>
                <a:gd name="T64" fmla="*/ 0 w 1454"/>
                <a:gd name="T65" fmla="*/ 1 h 3207"/>
                <a:gd name="T66" fmla="*/ 0 w 1454"/>
                <a:gd name="T67" fmla="*/ 1 h 3207"/>
                <a:gd name="T68" fmla="*/ 0 w 1454"/>
                <a:gd name="T69" fmla="*/ 1 h 3207"/>
                <a:gd name="T70" fmla="*/ 0 w 1454"/>
                <a:gd name="T71" fmla="*/ 1 h 3207"/>
                <a:gd name="T72" fmla="*/ 0 w 1454"/>
                <a:gd name="T73" fmla="*/ 1 h 3207"/>
                <a:gd name="T74" fmla="*/ 0 w 1454"/>
                <a:gd name="T75" fmla="*/ 1 h 3207"/>
                <a:gd name="T76" fmla="*/ 0 w 1454"/>
                <a:gd name="T77" fmla="*/ 1 h 3207"/>
                <a:gd name="T78" fmla="*/ 0 w 1454"/>
                <a:gd name="T79" fmla="*/ 1 h 3207"/>
                <a:gd name="T80" fmla="*/ 0 w 1454"/>
                <a:gd name="T81" fmla="*/ 1 h 3207"/>
                <a:gd name="T82" fmla="*/ 0 w 1454"/>
                <a:gd name="T83" fmla="*/ 1 h 3207"/>
                <a:gd name="T84" fmla="*/ 0 w 1454"/>
                <a:gd name="T85" fmla="*/ 1 h 3207"/>
                <a:gd name="T86" fmla="*/ 1 w 1454"/>
                <a:gd name="T87" fmla="*/ 1 h 3207"/>
                <a:gd name="T88" fmla="*/ 1 w 1454"/>
                <a:gd name="T89" fmla="*/ 1 h 32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54" h="3207">
                  <a:moveTo>
                    <a:pt x="0" y="0"/>
                  </a:moveTo>
                  <a:lnTo>
                    <a:pt x="0" y="83"/>
                  </a:lnTo>
                  <a:lnTo>
                    <a:pt x="3" y="165"/>
                  </a:lnTo>
                  <a:lnTo>
                    <a:pt x="7" y="248"/>
                  </a:lnTo>
                  <a:lnTo>
                    <a:pt x="13" y="330"/>
                  </a:lnTo>
                  <a:lnTo>
                    <a:pt x="19" y="412"/>
                  </a:lnTo>
                  <a:lnTo>
                    <a:pt x="29" y="494"/>
                  </a:lnTo>
                  <a:lnTo>
                    <a:pt x="39" y="576"/>
                  </a:lnTo>
                  <a:lnTo>
                    <a:pt x="51" y="658"/>
                  </a:lnTo>
                  <a:lnTo>
                    <a:pt x="64" y="739"/>
                  </a:lnTo>
                  <a:lnTo>
                    <a:pt x="79" y="820"/>
                  </a:lnTo>
                  <a:lnTo>
                    <a:pt x="96" y="901"/>
                  </a:lnTo>
                  <a:lnTo>
                    <a:pt x="114" y="982"/>
                  </a:lnTo>
                  <a:lnTo>
                    <a:pt x="134" y="1062"/>
                  </a:lnTo>
                  <a:lnTo>
                    <a:pt x="156" y="1142"/>
                  </a:lnTo>
                  <a:lnTo>
                    <a:pt x="178" y="1221"/>
                  </a:lnTo>
                  <a:lnTo>
                    <a:pt x="203" y="1299"/>
                  </a:lnTo>
                  <a:lnTo>
                    <a:pt x="228" y="1378"/>
                  </a:lnTo>
                  <a:lnTo>
                    <a:pt x="256" y="1456"/>
                  </a:lnTo>
                  <a:lnTo>
                    <a:pt x="285" y="1534"/>
                  </a:lnTo>
                  <a:lnTo>
                    <a:pt x="315" y="1610"/>
                  </a:lnTo>
                  <a:lnTo>
                    <a:pt x="347" y="1686"/>
                  </a:lnTo>
                  <a:lnTo>
                    <a:pt x="380" y="1761"/>
                  </a:lnTo>
                  <a:lnTo>
                    <a:pt x="416" y="1836"/>
                  </a:lnTo>
                  <a:lnTo>
                    <a:pt x="452" y="1911"/>
                  </a:lnTo>
                  <a:lnTo>
                    <a:pt x="489" y="1984"/>
                  </a:lnTo>
                  <a:lnTo>
                    <a:pt x="528" y="2056"/>
                  </a:lnTo>
                  <a:lnTo>
                    <a:pt x="569" y="2128"/>
                  </a:lnTo>
                  <a:lnTo>
                    <a:pt x="610" y="2199"/>
                  </a:lnTo>
                  <a:lnTo>
                    <a:pt x="654" y="2269"/>
                  </a:lnTo>
                  <a:lnTo>
                    <a:pt x="699" y="2339"/>
                  </a:lnTo>
                  <a:lnTo>
                    <a:pt x="745" y="2408"/>
                  </a:lnTo>
                  <a:lnTo>
                    <a:pt x="791" y="2475"/>
                  </a:lnTo>
                  <a:lnTo>
                    <a:pt x="840" y="2542"/>
                  </a:lnTo>
                  <a:lnTo>
                    <a:pt x="889" y="2607"/>
                  </a:lnTo>
                  <a:lnTo>
                    <a:pt x="941" y="2672"/>
                  </a:lnTo>
                  <a:lnTo>
                    <a:pt x="993" y="2736"/>
                  </a:lnTo>
                  <a:lnTo>
                    <a:pt x="1047" y="2799"/>
                  </a:lnTo>
                  <a:lnTo>
                    <a:pt x="1101" y="2860"/>
                  </a:lnTo>
                  <a:lnTo>
                    <a:pt x="1158" y="2921"/>
                  </a:lnTo>
                  <a:lnTo>
                    <a:pt x="1214" y="2981"/>
                  </a:lnTo>
                  <a:lnTo>
                    <a:pt x="1273" y="3039"/>
                  </a:lnTo>
                  <a:lnTo>
                    <a:pt x="1332" y="3096"/>
                  </a:lnTo>
                  <a:lnTo>
                    <a:pt x="1392" y="3152"/>
                  </a:lnTo>
                  <a:lnTo>
                    <a:pt x="1454" y="32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5" name="Freeform 106"/>
            <p:cNvSpPr>
              <a:spLocks/>
            </p:cNvSpPr>
            <p:nvPr/>
          </p:nvSpPr>
          <p:spPr bwMode="auto">
            <a:xfrm>
              <a:off x="3515" y="1345"/>
              <a:ext cx="197" cy="435"/>
            </a:xfrm>
            <a:custGeom>
              <a:avLst/>
              <a:gdLst>
                <a:gd name="T0" fmla="*/ 0 w 1454"/>
                <a:gd name="T1" fmla="*/ 1 h 3207"/>
                <a:gd name="T2" fmla="*/ 0 w 1454"/>
                <a:gd name="T3" fmla="*/ 1 h 3207"/>
                <a:gd name="T4" fmla="*/ 0 w 1454"/>
                <a:gd name="T5" fmla="*/ 1 h 3207"/>
                <a:gd name="T6" fmla="*/ 0 w 1454"/>
                <a:gd name="T7" fmla="*/ 1 h 3207"/>
                <a:gd name="T8" fmla="*/ 0 w 1454"/>
                <a:gd name="T9" fmla="*/ 1 h 3207"/>
                <a:gd name="T10" fmla="*/ 0 w 1454"/>
                <a:gd name="T11" fmla="*/ 1 h 3207"/>
                <a:gd name="T12" fmla="*/ 0 w 1454"/>
                <a:gd name="T13" fmla="*/ 1 h 3207"/>
                <a:gd name="T14" fmla="*/ 0 w 1454"/>
                <a:gd name="T15" fmla="*/ 1 h 3207"/>
                <a:gd name="T16" fmla="*/ 0 w 1454"/>
                <a:gd name="T17" fmla="*/ 1 h 3207"/>
                <a:gd name="T18" fmla="*/ 0 w 1454"/>
                <a:gd name="T19" fmla="*/ 1 h 3207"/>
                <a:gd name="T20" fmla="*/ 0 w 1454"/>
                <a:gd name="T21" fmla="*/ 1 h 3207"/>
                <a:gd name="T22" fmla="*/ 0 w 1454"/>
                <a:gd name="T23" fmla="*/ 1 h 3207"/>
                <a:gd name="T24" fmla="*/ 0 w 1454"/>
                <a:gd name="T25" fmla="*/ 1 h 3207"/>
                <a:gd name="T26" fmla="*/ 0 w 1454"/>
                <a:gd name="T27" fmla="*/ 1 h 3207"/>
                <a:gd name="T28" fmla="*/ 0 w 1454"/>
                <a:gd name="T29" fmla="*/ 1 h 3207"/>
                <a:gd name="T30" fmla="*/ 0 w 1454"/>
                <a:gd name="T31" fmla="*/ 1 h 3207"/>
                <a:gd name="T32" fmla="*/ 0 w 1454"/>
                <a:gd name="T33" fmla="*/ 1 h 3207"/>
                <a:gd name="T34" fmla="*/ 0 w 1454"/>
                <a:gd name="T35" fmla="*/ 1 h 3207"/>
                <a:gd name="T36" fmla="*/ 0 w 1454"/>
                <a:gd name="T37" fmla="*/ 1 h 3207"/>
                <a:gd name="T38" fmla="*/ 0 w 1454"/>
                <a:gd name="T39" fmla="*/ 1 h 3207"/>
                <a:gd name="T40" fmla="*/ 0 w 1454"/>
                <a:gd name="T41" fmla="*/ 1 h 3207"/>
                <a:gd name="T42" fmla="*/ 0 w 1454"/>
                <a:gd name="T43" fmla="*/ 1 h 3207"/>
                <a:gd name="T44" fmla="*/ 0 w 1454"/>
                <a:gd name="T45" fmla="*/ 1 h 3207"/>
                <a:gd name="T46" fmla="*/ 0 w 1454"/>
                <a:gd name="T47" fmla="*/ 1 h 3207"/>
                <a:gd name="T48" fmla="*/ 0 w 1454"/>
                <a:gd name="T49" fmla="*/ 1 h 3207"/>
                <a:gd name="T50" fmla="*/ 0 w 1454"/>
                <a:gd name="T51" fmla="*/ 1 h 3207"/>
                <a:gd name="T52" fmla="*/ 0 w 1454"/>
                <a:gd name="T53" fmla="*/ 1 h 3207"/>
                <a:gd name="T54" fmla="*/ 0 w 1454"/>
                <a:gd name="T55" fmla="*/ 0 h 3207"/>
                <a:gd name="T56" fmla="*/ 0 w 1454"/>
                <a:gd name="T57" fmla="*/ 0 h 3207"/>
                <a:gd name="T58" fmla="*/ 0 w 1454"/>
                <a:gd name="T59" fmla="*/ 0 h 3207"/>
                <a:gd name="T60" fmla="*/ 0 w 1454"/>
                <a:gd name="T61" fmla="*/ 0 h 3207"/>
                <a:gd name="T62" fmla="*/ 0 w 1454"/>
                <a:gd name="T63" fmla="*/ 0 h 3207"/>
                <a:gd name="T64" fmla="*/ 0 w 1454"/>
                <a:gd name="T65" fmla="*/ 0 h 3207"/>
                <a:gd name="T66" fmla="*/ 0 w 1454"/>
                <a:gd name="T67" fmla="*/ 0 h 3207"/>
                <a:gd name="T68" fmla="*/ 0 w 1454"/>
                <a:gd name="T69" fmla="*/ 0 h 3207"/>
                <a:gd name="T70" fmla="*/ 0 w 1454"/>
                <a:gd name="T71" fmla="*/ 0 h 3207"/>
                <a:gd name="T72" fmla="*/ 1 w 1454"/>
                <a:gd name="T73" fmla="*/ 0 h 3207"/>
                <a:gd name="T74" fmla="*/ 1 w 1454"/>
                <a:gd name="T75" fmla="*/ 0 h 3207"/>
                <a:gd name="T76" fmla="*/ 1 w 1454"/>
                <a:gd name="T77" fmla="*/ 0 h 3207"/>
                <a:gd name="T78" fmla="*/ 1 w 1454"/>
                <a:gd name="T79" fmla="*/ 0 h 3207"/>
                <a:gd name="T80" fmla="*/ 1 w 1454"/>
                <a:gd name="T81" fmla="*/ 0 h 3207"/>
                <a:gd name="T82" fmla="*/ 1 w 1454"/>
                <a:gd name="T83" fmla="*/ 0 h 3207"/>
                <a:gd name="T84" fmla="*/ 1 w 1454"/>
                <a:gd name="T85" fmla="*/ 0 h 3207"/>
                <a:gd name="T86" fmla="*/ 1 w 1454"/>
                <a:gd name="T87" fmla="*/ 0 h 3207"/>
                <a:gd name="T88" fmla="*/ 1 w 1454"/>
                <a:gd name="T89" fmla="*/ 0 h 320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454" h="3207">
                  <a:moveTo>
                    <a:pt x="0" y="3207"/>
                  </a:moveTo>
                  <a:lnTo>
                    <a:pt x="62" y="3152"/>
                  </a:lnTo>
                  <a:lnTo>
                    <a:pt x="122" y="3096"/>
                  </a:lnTo>
                  <a:lnTo>
                    <a:pt x="182" y="3039"/>
                  </a:lnTo>
                  <a:lnTo>
                    <a:pt x="239" y="2981"/>
                  </a:lnTo>
                  <a:lnTo>
                    <a:pt x="297" y="2921"/>
                  </a:lnTo>
                  <a:lnTo>
                    <a:pt x="352" y="2860"/>
                  </a:lnTo>
                  <a:lnTo>
                    <a:pt x="408" y="2799"/>
                  </a:lnTo>
                  <a:lnTo>
                    <a:pt x="461" y="2736"/>
                  </a:lnTo>
                  <a:lnTo>
                    <a:pt x="513" y="2672"/>
                  </a:lnTo>
                  <a:lnTo>
                    <a:pt x="564" y="2607"/>
                  </a:lnTo>
                  <a:lnTo>
                    <a:pt x="614" y="2542"/>
                  </a:lnTo>
                  <a:lnTo>
                    <a:pt x="663" y="2475"/>
                  </a:lnTo>
                  <a:lnTo>
                    <a:pt x="710" y="2408"/>
                  </a:lnTo>
                  <a:lnTo>
                    <a:pt x="756" y="2339"/>
                  </a:lnTo>
                  <a:lnTo>
                    <a:pt x="801" y="2269"/>
                  </a:lnTo>
                  <a:lnTo>
                    <a:pt x="843" y="2199"/>
                  </a:lnTo>
                  <a:lnTo>
                    <a:pt x="886" y="2128"/>
                  </a:lnTo>
                  <a:lnTo>
                    <a:pt x="926" y="2056"/>
                  </a:lnTo>
                  <a:lnTo>
                    <a:pt x="965" y="1984"/>
                  </a:lnTo>
                  <a:lnTo>
                    <a:pt x="1003" y="1911"/>
                  </a:lnTo>
                  <a:lnTo>
                    <a:pt x="1039" y="1836"/>
                  </a:lnTo>
                  <a:lnTo>
                    <a:pt x="1074" y="1761"/>
                  </a:lnTo>
                  <a:lnTo>
                    <a:pt x="1107" y="1686"/>
                  </a:lnTo>
                  <a:lnTo>
                    <a:pt x="1139" y="1610"/>
                  </a:lnTo>
                  <a:lnTo>
                    <a:pt x="1169" y="1534"/>
                  </a:lnTo>
                  <a:lnTo>
                    <a:pt x="1198" y="1456"/>
                  </a:lnTo>
                  <a:lnTo>
                    <a:pt x="1226" y="1378"/>
                  </a:lnTo>
                  <a:lnTo>
                    <a:pt x="1252" y="1299"/>
                  </a:lnTo>
                  <a:lnTo>
                    <a:pt x="1276" y="1221"/>
                  </a:lnTo>
                  <a:lnTo>
                    <a:pt x="1299" y="1142"/>
                  </a:lnTo>
                  <a:lnTo>
                    <a:pt x="1320" y="1062"/>
                  </a:lnTo>
                  <a:lnTo>
                    <a:pt x="1339" y="982"/>
                  </a:lnTo>
                  <a:lnTo>
                    <a:pt x="1359" y="901"/>
                  </a:lnTo>
                  <a:lnTo>
                    <a:pt x="1375" y="820"/>
                  </a:lnTo>
                  <a:lnTo>
                    <a:pt x="1389" y="739"/>
                  </a:lnTo>
                  <a:lnTo>
                    <a:pt x="1403" y="658"/>
                  </a:lnTo>
                  <a:lnTo>
                    <a:pt x="1415" y="576"/>
                  </a:lnTo>
                  <a:lnTo>
                    <a:pt x="1426" y="494"/>
                  </a:lnTo>
                  <a:lnTo>
                    <a:pt x="1434" y="412"/>
                  </a:lnTo>
                  <a:lnTo>
                    <a:pt x="1442" y="330"/>
                  </a:lnTo>
                  <a:lnTo>
                    <a:pt x="1447" y="248"/>
                  </a:lnTo>
                  <a:lnTo>
                    <a:pt x="1451" y="165"/>
                  </a:lnTo>
                  <a:lnTo>
                    <a:pt x="1453" y="83"/>
                  </a:lnTo>
                  <a:lnTo>
                    <a:pt x="145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11" name="Freeform 107"/>
          <p:cNvSpPr>
            <a:spLocks/>
          </p:cNvSpPr>
          <p:nvPr/>
        </p:nvSpPr>
        <p:spPr bwMode="auto">
          <a:xfrm>
            <a:off x="4373563" y="2825750"/>
            <a:ext cx="1206500" cy="227013"/>
          </a:xfrm>
          <a:custGeom>
            <a:avLst/>
            <a:gdLst>
              <a:gd name="T0" fmla="*/ 2147483647 w 5605"/>
              <a:gd name="T1" fmla="*/ 2147483647 h 1053"/>
              <a:gd name="T2" fmla="*/ 2147483647 w 5605"/>
              <a:gd name="T3" fmla="*/ 2147483647 h 1053"/>
              <a:gd name="T4" fmla="*/ 2147483647 w 5605"/>
              <a:gd name="T5" fmla="*/ 2147483647 h 1053"/>
              <a:gd name="T6" fmla="*/ 2147483647 w 5605"/>
              <a:gd name="T7" fmla="*/ 2147483647 h 1053"/>
              <a:gd name="T8" fmla="*/ 2147483647 w 5605"/>
              <a:gd name="T9" fmla="*/ 2147483647 h 1053"/>
              <a:gd name="T10" fmla="*/ 2147483647 w 5605"/>
              <a:gd name="T11" fmla="*/ 2147483647 h 1053"/>
              <a:gd name="T12" fmla="*/ 2147483647 w 5605"/>
              <a:gd name="T13" fmla="*/ 2147483647 h 1053"/>
              <a:gd name="T14" fmla="*/ 2147483647 w 5605"/>
              <a:gd name="T15" fmla="*/ 2147483647 h 1053"/>
              <a:gd name="T16" fmla="*/ 2147483647 w 5605"/>
              <a:gd name="T17" fmla="*/ 2147483647 h 1053"/>
              <a:gd name="T18" fmla="*/ 2147483647 w 5605"/>
              <a:gd name="T19" fmla="*/ 2147483647 h 1053"/>
              <a:gd name="T20" fmla="*/ 2147483647 w 5605"/>
              <a:gd name="T21" fmla="*/ 2147483647 h 1053"/>
              <a:gd name="T22" fmla="*/ 2147483647 w 5605"/>
              <a:gd name="T23" fmla="*/ 2147483647 h 1053"/>
              <a:gd name="T24" fmla="*/ 2147483647 w 5605"/>
              <a:gd name="T25" fmla="*/ 2147483647 h 1053"/>
              <a:gd name="T26" fmla="*/ 2147483647 w 5605"/>
              <a:gd name="T27" fmla="*/ 2147483647 h 1053"/>
              <a:gd name="T28" fmla="*/ 2147483647 w 5605"/>
              <a:gd name="T29" fmla="*/ 2147483647 h 1053"/>
              <a:gd name="T30" fmla="*/ 2147483647 w 5605"/>
              <a:gd name="T31" fmla="*/ 2147483647 h 1053"/>
              <a:gd name="T32" fmla="*/ 2147483647 w 5605"/>
              <a:gd name="T33" fmla="*/ 2147483647 h 1053"/>
              <a:gd name="T34" fmla="*/ 2147483647 w 5605"/>
              <a:gd name="T35" fmla="*/ 2147483647 h 1053"/>
              <a:gd name="T36" fmla="*/ 2147483647 w 5605"/>
              <a:gd name="T37" fmla="*/ 2147483647 h 1053"/>
              <a:gd name="T38" fmla="*/ 2147483647 w 5605"/>
              <a:gd name="T39" fmla="*/ 2147483647 h 1053"/>
              <a:gd name="T40" fmla="*/ 2147483647 w 5605"/>
              <a:gd name="T41" fmla="*/ 2147483647 h 1053"/>
              <a:gd name="T42" fmla="*/ 2147483647 w 5605"/>
              <a:gd name="T43" fmla="*/ 2147483647 h 1053"/>
              <a:gd name="T44" fmla="*/ 2147483647 w 5605"/>
              <a:gd name="T45" fmla="*/ 2147483647 h 1053"/>
              <a:gd name="T46" fmla="*/ 2147483647 w 5605"/>
              <a:gd name="T47" fmla="*/ 2147483647 h 1053"/>
              <a:gd name="T48" fmla="*/ 2147483647 w 5605"/>
              <a:gd name="T49" fmla="*/ 2147483647 h 1053"/>
              <a:gd name="T50" fmla="*/ 2147483647 w 5605"/>
              <a:gd name="T51" fmla="*/ 2147483647 h 1053"/>
              <a:gd name="T52" fmla="*/ 2147483647 w 5605"/>
              <a:gd name="T53" fmla="*/ 2147483647 h 1053"/>
              <a:gd name="T54" fmla="*/ 2147483647 w 5605"/>
              <a:gd name="T55" fmla="*/ 2147483647 h 1053"/>
              <a:gd name="T56" fmla="*/ 2147483647 w 5605"/>
              <a:gd name="T57" fmla="*/ 2147483647 h 1053"/>
              <a:gd name="T58" fmla="*/ 2147483647 w 5605"/>
              <a:gd name="T59" fmla="*/ 2147483647 h 1053"/>
              <a:gd name="T60" fmla="*/ 2147483647 w 5605"/>
              <a:gd name="T61" fmla="*/ 2147483647 h 1053"/>
              <a:gd name="T62" fmla="*/ 2147483647 w 5605"/>
              <a:gd name="T63" fmla="*/ 2147483647 h 1053"/>
              <a:gd name="T64" fmla="*/ 2147483647 w 5605"/>
              <a:gd name="T65" fmla="*/ 2147483647 h 1053"/>
              <a:gd name="T66" fmla="*/ 2147483647 w 5605"/>
              <a:gd name="T67" fmla="*/ 2147483647 h 1053"/>
              <a:gd name="T68" fmla="*/ 2147483647 w 5605"/>
              <a:gd name="T69" fmla="*/ 2147483647 h 1053"/>
              <a:gd name="T70" fmla="*/ 2147483647 w 5605"/>
              <a:gd name="T71" fmla="*/ 2147483647 h 1053"/>
              <a:gd name="T72" fmla="*/ 2147483647 w 5605"/>
              <a:gd name="T73" fmla="*/ 2147483647 h 105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605" h="1053">
                <a:moveTo>
                  <a:pt x="0" y="0"/>
                </a:moveTo>
                <a:lnTo>
                  <a:pt x="63" y="54"/>
                </a:lnTo>
                <a:lnTo>
                  <a:pt x="126" y="107"/>
                </a:lnTo>
                <a:lnTo>
                  <a:pt x="191" y="158"/>
                </a:lnTo>
                <a:lnTo>
                  <a:pt x="257" y="208"/>
                </a:lnTo>
                <a:lnTo>
                  <a:pt x="323" y="257"/>
                </a:lnTo>
                <a:lnTo>
                  <a:pt x="392" y="305"/>
                </a:lnTo>
                <a:lnTo>
                  <a:pt x="460" y="351"/>
                </a:lnTo>
                <a:lnTo>
                  <a:pt x="530" y="395"/>
                </a:lnTo>
                <a:lnTo>
                  <a:pt x="600" y="439"/>
                </a:lnTo>
                <a:lnTo>
                  <a:pt x="671" y="481"/>
                </a:lnTo>
                <a:lnTo>
                  <a:pt x="743" y="522"/>
                </a:lnTo>
                <a:lnTo>
                  <a:pt x="815" y="561"/>
                </a:lnTo>
                <a:lnTo>
                  <a:pt x="889" y="599"/>
                </a:lnTo>
                <a:lnTo>
                  <a:pt x="963" y="636"/>
                </a:lnTo>
                <a:lnTo>
                  <a:pt x="1038" y="670"/>
                </a:lnTo>
                <a:lnTo>
                  <a:pt x="1114" y="704"/>
                </a:lnTo>
                <a:lnTo>
                  <a:pt x="1190" y="736"/>
                </a:lnTo>
                <a:lnTo>
                  <a:pt x="1267" y="767"/>
                </a:lnTo>
                <a:lnTo>
                  <a:pt x="1345" y="796"/>
                </a:lnTo>
                <a:lnTo>
                  <a:pt x="1422" y="823"/>
                </a:lnTo>
                <a:lnTo>
                  <a:pt x="1501" y="850"/>
                </a:lnTo>
                <a:lnTo>
                  <a:pt x="1580" y="875"/>
                </a:lnTo>
                <a:lnTo>
                  <a:pt x="1659" y="897"/>
                </a:lnTo>
                <a:lnTo>
                  <a:pt x="1739" y="918"/>
                </a:lnTo>
                <a:lnTo>
                  <a:pt x="1820" y="938"/>
                </a:lnTo>
                <a:lnTo>
                  <a:pt x="1900" y="957"/>
                </a:lnTo>
                <a:lnTo>
                  <a:pt x="1981" y="974"/>
                </a:lnTo>
                <a:lnTo>
                  <a:pt x="2062" y="988"/>
                </a:lnTo>
                <a:lnTo>
                  <a:pt x="2144" y="1002"/>
                </a:lnTo>
                <a:lnTo>
                  <a:pt x="2225" y="1014"/>
                </a:lnTo>
                <a:lnTo>
                  <a:pt x="2307" y="1025"/>
                </a:lnTo>
                <a:lnTo>
                  <a:pt x="2390" y="1033"/>
                </a:lnTo>
                <a:lnTo>
                  <a:pt x="2472" y="1041"/>
                </a:lnTo>
                <a:lnTo>
                  <a:pt x="2554" y="1046"/>
                </a:lnTo>
                <a:lnTo>
                  <a:pt x="2637" y="1050"/>
                </a:lnTo>
                <a:lnTo>
                  <a:pt x="2720" y="1053"/>
                </a:lnTo>
                <a:lnTo>
                  <a:pt x="2802" y="1053"/>
                </a:lnTo>
                <a:lnTo>
                  <a:pt x="2885" y="1053"/>
                </a:lnTo>
                <a:lnTo>
                  <a:pt x="2968" y="1050"/>
                </a:lnTo>
                <a:lnTo>
                  <a:pt x="3050" y="1046"/>
                </a:lnTo>
                <a:lnTo>
                  <a:pt x="3133" y="1041"/>
                </a:lnTo>
                <a:lnTo>
                  <a:pt x="3215" y="1033"/>
                </a:lnTo>
                <a:lnTo>
                  <a:pt x="3297" y="1025"/>
                </a:lnTo>
                <a:lnTo>
                  <a:pt x="3379" y="1014"/>
                </a:lnTo>
                <a:lnTo>
                  <a:pt x="3461" y="1002"/>
                </a:lnTo>
                <a:lnTo>
                  <a:pt x="3543" y="988"/>
                </a:lnTo>
                <a:lnTo>
                  <a:pt x="3624" y="974"/>
                </a:lnTo>
                <a:lnTo>
                  <a:pt x="3705" y="957"/>
                </a:lnTo>
                <a:lnTo>
                  <a:pt x="3786" y="938"/>
                </a:lnTo>
                <a:lnTo>
                  <a:pt x="3866" y="918"/>
                </a:lnTo>
                <a:lnTo>
                  <a:pt x="3946" y="897"/>
                </a:lnTo>
                <a:lnTo>
                  <a:pt x="4026" y="875"/>
                </a:lnTo>
                <a:lnTo>
                  <a:pt x="4105" y="850"/>
                </a:lnTo>
                <a:lnTo>
                  <a:pt x="4183" y="823"/>
                </a:lnTo>
                <a:lnTo>
                  <a:pt x="4261" y="796"/>
                </a:lnTo>
                <a:lnTo>
                  <a:pt x="4338" y="767"/>
                </a:lnTo>
                <a:lnTo>
                  <a:pt x="4416" y="736"/>
                </a:lnTo>
                <a:lnTo>
                  <a:pt x="4491" y="704"/>
                </a:lnTo>
                <a:lnTo>
                  <a:pt x="4567" y="670"/>
                </a:lnTo>
                <a:lnTo>
                  <a:pt x="4642" y="636"/>
                </a:lnTo>
                <a:lnTo>
                  <a:pt x="4716" y="599"/>
                </a:lnTo>
                <a:lnTo>
                  <a:pt x="4789" y="561"/>
                </a:lnTo>
                <a:lnTo>
                  <a:pt x="4863" y="522"/>
                </a:lnTo>
                <a:lnTo>
                  <a:pt x="4934" y="481"/>
                </a:lnTo>
                <a:lnTo>
                  <a:pt x="5005" y="439"/>
                </a:lnTo>
                <a:lnTo>
                  <a:pt x="5076" y="395"/>
                </a:lnTo>
                <a:lnTo>
                  <a:pt x="5145" y="351"/>
                </a:lnTo>
                <a:lnTo>
                  <a:pt x="5214" y="305"/>
                </a:lnTo>
                <a:lnTo>
                  <a:pt x="5281" y="257"/>
                </a:lnTo>
                <a:lnTo>
                  <a:pt x="5348" y="208"/>
                </a:lnTo>
                <a:lnTo>
                  <a:pt x="5414" y="158"/>
                </a:lnTo>
                <a:lnTo>
                  <a:pt x="5479" y="107"/>
                </a:lnTo>
                <a:lnTo>
                  <a:pt x="5543" y="54"/>
                </a:lnTo>
                <a:lnTo>
                  <a:pt x="5605" y="0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12" name="Group 108"/>
          <p:cNvGrpSpPr>
            <a:grpSpLocks/>
          </p:cNvGrpSpPr>
          <p:nvPr/>
        </p:nvGrpSpPr>
        <p:grpSpPr bwMode="auto">
          <a:xfrm>
            <a:off x="1103313" y="2124075"/>
            <a:ext cx="1535112" cy="4168775"/>
            <a:chOff x="695" y="1338"/>
            <a:chExt cx="967" cy="2626"/>
          </a:xfrm>
        </p:grpSpPr>
        <p:sp>
          <p:nvSpPr>
            <p:cNvPr id="103482" name="Line 109"/>
            <p:cNvSpPr>
              <a:spLocks noChangeShapeType="1"/>
            </p:cNvSpPr>
            <p:nvPr/>
          </p:nvSpPr>
          <p:spPr bwMode="auto">
            <a:xfrm>
              <a:off x="695" y="1338"/>
              <a:ext cx="0" cy="26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3" name="Line 110"/>
            <p:cNvSpPr>
              <a:spLocks noChangeShapeType="1"/>
            </p:cNvSpPr>
            <p:nvPr/>
          </p:nvSpPr>
          <p:spPr bwMode="auto">
            <a:xfrm>
              <a:off x="1662" y="1778"/>
              <a:ext cx="0" cy="18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15" name="Line 111"/>
          <p:cNvSpPr>
            <a:spLocks noChangeShapeType="1"/>
          </p:cNvSpPr>
          <p:nvPr/>
        </p:nvSpPr>
        <p:spPr bwMode="auto">
          <a:xfrm>
            <a:off x="2627313" y="2124075"/>
            <a:ext cx="10810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16" name="Group 112"/>
          <p:cNvGrpSpPr>
            <a:grpSpLocks/>
          </p:cNvGrpSpPr>
          <p:nvPr/>
        </p:nvGrpSpPr>
        <p:grpSpPr bwMode="auto">
          <a:xfrm>
            <a:off x="1103313" y="950913"/>
            <a:ext cx="1173162" cy="5341937"/>
            <a:chOff x="695" y="599"/>
            <a:chExt cx="739" cy="3365"/>
          </a:xfrm>
        </p:grpSpPr>
        <p:sp>
          <p:nvSpPr>
            <p:cNvPr id="103480" name="Line 113"/>
            <p:cNvSpPr>
              <a:spLocks noChangeShapeType="1"/>
            </p:cNvSpPr>
            <p:nvPr/>
          </p:nvSpPr>
          <p:spPr bwMode="auto">
            <a:xfrm>
              <a:off x="695" y="1338"/>
              <a:ext cx="0" cy="26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81" name="Line 114"/>
            <p:cNvSpPr>
              <a:spLocks noChangeShapeType="1"/>
            </p:cNvSpPr>
            <p:nvPr/>
          </p:nvSpPr>
          <p:spPr bwMode="auto">
            <a:xfrm>
              <a:off x="1434" y="599"/>
              <a:ext cx="0" cy="26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6419" name="Group 115"/>
          <p:cNvGrpSpPr>
            <a:grpSpLocks/>
          </p:cNvGrpSpPr>
          <p:nvPr/>
        </p:nvGrpSpPr>
        <p:grpSpPr bwMode="auto">
          <a:xfrm>
            <a:off x="2268538" y="952500"/>
            <a:ext cx="2709862" cy="1171575"/>
            <a:chOff x="1429" y="600"/>
            <a:chExt cx="1707" cy="738"/>
          </a:xfrm>
        </p:grpSpPr>
        <p:sp>
          <p:nvSpPr>
            <p:cNvPr id="103478" name="Line 116"/>
            <p:cNvSpPr>
              <a:spLocks noChangeShapeType="1"/>
            </p:cNvSpPr>
            <p:nvPr/>
          </p:nvSpPr>
          <p:spPr bwMode="auto">
            <a:xfrm>
              <a:off x="1429" y="600"/>
              <a:ext cx="17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79" name="Line 117"/>
            <p:cNvSpPr>
              <a:spLocks noChangeShapeType="1"/>
            </p:cNvSpPr>
            <p:nvPr/>
          </p:nvSpPr>
          <p:spPr bwMode="auto">
            <a:xfrm>
              <a:off x="1655" y="1338"/>
              <a:ext cx="68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22" name="Line 118"/>
          <p:cNvSpPr>
            <a:spLocks noChangeShapeType="1"/>
          </p:cNvSpPr>
          <p:nvPr/>
        </p:nvSpPr>
        <p:spPr bwMode="auto">
          <a:xfrm>
            <a:off x="2638425" y="2800350"/>
            <a:ext cx="0" cy="24606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6423" name="Freeform 119"/>
          <p:cNvSpPr>
            <a:spLocks/>
          </p:cNvSpPr>
          <p:nvPr/>
        </p:nvSpPr>
        <p:spPr bwMode="auto">
          <a:xfrm>
            <a:off x="431800" y="4022725"/>
            <a:ext cx="671513" cy="2270125"/>
          </a:xfrm>
          <a:custGeom>
            <a:avLst/>
            <a:gdLst>
              <a:gd name="T0" fmla="*/ 2147483647 w 668"/>
              <a:gd name="T1" fmla="*/ 0 h 2272"/>
              <a:gd name="T2" fmla="*/ 2147483647 w 668"/>
              <a:gd name="T3" fmla="*/ 2147483647 h 2272"/>
              <a:gd name="T4" fmla="*/ 2147483647 w 668"/>
              <a:gd name="T5" fmla="*/ 2147483647 h 2272"/>
              <a:gd name="T6" fmla="*/ 2147483647 w 668"/>
              <a:gd name="T7" fmla="*/ 2147483647 h 2272"/>
              <a:gd name="T8" fmla="*/ 2147483647 w 668"/>
              <a:gd name="T9" fmla="*/ 2147483647 h 2272"/>
              <a:gd name="T10" fmla="*/ 2147483647 w 668"/>
              <a:gd name="T11" fmla="*/ 2147483647 h 2272"/>
              <a:gd name="T12" fmla="*/ 2147483647 w 668"/>
              <a:gd name="T13" fmla="*/ 2147483647 h 2272"/>
              <a:gd name="T14" fmla="*/ 2147483647 w 668"/>
              <a:gd name="T15" fmla="*/ 2147483647 h 2272"/>
              <a:gd name="T16" fmla="*/ 2147483647 w 668"/>
              <a:gd name="T17" fmla="*/ 2147483647 h 2272"/>
              <a:gd name="T18" fmla="*/ 2147483647 w 668"/>
              <a:gd name="T19" fmla="*/ 2147483647 h 2272"/>
              <a:gd name="T20" fmla="*/ 2147483647 w 668"/>
              <a:gd name="T21" fmla="*/ 2147483647 h 2272"/>
              <a:gd name="T22" fmla="*/ 2147483647 w 668"/>
              <a:gd name="T23" fmla="*/ 2147483647 h 2272"/>
              <a:gd name="T24" fmla="*/ 2147483647 w 668"/>
              <a:gd name="T25" fmla="*/ 2147483647 h 2272"/>
              <a:gd name="T26" fmla="*/ 2147483647 w 668"/>
              <a:gd name="T27" fmla="*/ 2147483647 h 2272"/>
              <a:gd name="T28" fmla="*/ 2147483647 w 668"/>
              <a:gd name="T29" fmla="*/ 2147483647 h 2272"/>
              <a:gd name="T30" fmla="*/ 0 w 668"/>
              <a:gd name="T31" fmla="*/ 2147483647 h 2272"/>
              <a:gd name="T32" fmla="*/ 2147483647 w 668"/>
              <a:gd name="T33" fmla="*/ 2147483647 h 2272"/>
              <a:gd name="T34" fmla="*/ 2147483647 w 668"/>
              <a:gd name="T35" fmla="*/ 2147483647 h 2272"/>
              <a:gd name="T36" fmla="*/ 2147483647 w 668"/>
              <a:gd name="T37" fmla="*/ 2147483647 h 2272"/>
              <a:gd name="T38" fmla="*/ 2147483647 w 668"/>
              <a:gd name="T39" fmla="*/ 2147483647 h 2272"/>
              <a:gd name="T40" fmla="*/ 2147483647 w 668"/>
              <a:gd name="T41" fmla="*/ 2147483647 h 2272"/>
              <a:gd name="T42" fmla="*/ 2147483647 w 668"/>
              <a:gd name="T43" fmla="*/ 2147483647 h 2272"/>
              <a:gd name="T44" fmla="*/ 2147483647 w 668"/>
              <a:gd name="T45" fmla="*/ 2147483647 h 2272"/>
              <a:gd name="T46" fmla="*/ 2147483647 w 668"/>
              <a:gd name="T47" fmla="*/ 2147483647 h 2272"/>
              <a:gd name="T48" fmla="*/ 2147483647 w 668"/>
              <a:gd name="T49" fmla="*/ 2147483647 h 2272"/>
              <a:gd name="T50" fmla="*/ 2147483647 w 668"/>
              <a:gd name="T51" fmla="*/ 2147483647 h 2272"/>
              <a:gd name="T52" fmla="*/ 2147483647 w 668"/>
              <a:gd name="T53" fmla="*/ 2147483647 h 2272"/>
              <a:gd name="T54" fmla="*/ 2147483647 w 668"/>
              <a:gd name="T55" fmla="*/ 2147483647 h 2272"/>
              <a:gd name="T56" fmla="*/ 2147483647 w 668"/>
              <a:gd name="T57" fmla="*/ 2147483647 h 2272"/>
              <a:gd name="T58" fmla="*/ 2147483647 w 668"/>
              <a:gd name="T59" fmla="*/ 2147483647 h 2272"/>
              <a:gd name="T60" fmla="*/ 2147483647 w 668"/>
              <a:gd name="T61" fmla="*/ 2147483647 h 227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68" h="2272">
                <a:moveTo>
                  <a:pt x="668" y="0"/>
                </a:moveTo>
                <a:lnTo>
                  <a:pt x="589" y="48"/>
                </a:lnTo>
                <a:lnTo>
                  <a:pt x="513" y="100"/>
                </a:lnTo>
                <a:lnTo>
                  <a:pt x="442" y="159"/>
                </a:lnTo>
                <a:lnTo>
                  <a:pt x="375" y="222"/>
                </a:lnTo>
                <a:lnTo>
                  <a:pt x="313" y="290"/>
                </a:lnTo>
                <a:lnTo>
                  <a:pt x="255" y="362"/>
                </a:lnTo>
                <a:lnTo>
                  <a:pt x="203" y="437"/>
                </a:lnTo>
                <a:lnTo>
                  <a:pt x="156" y="517"/>
                </a:lnTo>
                <a:lnTo>
                  <a:pt x="115" y="599"/>
                </a:lnTo>
                <a:lnTo>
                  <a:pt x="80" y="685"/>
                </a:lnTo>
                <a:lnTo>
                  <a:pt x="51" y="772"/>
                </a:lnTo>
                <a:lnTo>
                  <a:pt x="29" y="861"/>
                </a:lnTo>
                <a:lnTo>
                  <a:pt x="13" y="952"/>
                </a:lnTo>
                <a:lnTo>
                  <a:pt x="3" y="1044"/>
                </a:lnTo>
                <a:lnTo>
                  <a:pt x="0" y="1136"/>
                </a:lnTo>
                <a:lnTo>
                  <a:pt x="3" y="1228"/>
                </a:lnTo>
                <a:lnTo>
                  <a:pt x="13" y="1319"/>
                </a:lnTo>
                <a:lnTo>
                  <a:pt x="29" y="1411"/>
                </a:lnTo>
                <a:lnTo>
                  <a:pt x="51" y="1500"/>
                </a:lnTo>
                <a:lnTo>
                  <a:pt x="80" y="1587"/>
                </a:lnTo>
                <a:lnTo>
                  <a:pt x="115" y="1673"/>
                </a:lnTo>
                <a:lnTo>
                  <a:pt x="156" y="1755"/>
                </a:lnTo>
                <a:lnTo>
                  <a:pt x="203" y="1834"/>
                </a:lnTo>
                <a:lnTo>
                  <a:pt x="255" y="1910"/>
                </a:lnTo>
                <a:lnTo>
                  <a:pt x="313" y="1982"/>
                </a:lnTo>
                <a:lnTo>
                  <a:pt x="375" y="2050"/>
                </a:lnTo>
                <a:lnTo>
                  <a:pt x="442" y="2113"/>
                </a:lnTo>
                <a:lnTo>
                  <a:pt x="513" y="2171"/>
                </a:lnTo>
                <a:lnTo>
                  <a:pt x="589" y="2224"/>
                </a:lnTo>
                <a:lnTo>
                  <a:pt x="668" y="2272"/>
                </a:lnTo>
              </a:path>
            </a:pathLst>
          </a:custGeom>
          <a:noFill/>
          <a:ln w="57150" cmpd="sng">
            <a:solidFill>
              <a:schemeClr val="bg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24" name="Group 120"/>
          <p:cNvGrpSpPr>
            <a:grpSpLocks/>
          </p:cNvGrpSpPr>
          <p:nvPr/>
        </p:nvGrpSpPr>
        <p:grpSpPr bwMode="auto">
          <a:xfrm>
            <a:off x="3679825" y="831850"/>
            <a:ext cx="2590800" cy="1990725"/>
            <a:chOff x="2318" y="524"/>
            <a:chExt cx="1632" cy="1254"/>
          </a:xfrm>
        </p:grpSpPr>
        <p:sp>
          <p:nvSpPr>
            <p:cNvPr id="103475" name="Freeform 121"/>
            <p:cNvSpPr>
              <a:spLocks/>
            </p:cNvSpPr>
            <p:nvPr/>
          </p:nvSpPr>
          <p:spPr bwMode="auto">
            <a:xfrm>
              <a:off x="2318" y="1338"/>
              <a:ext cx="128" cy="440"/>
            </a:xfrm>
            <a:custGeom>
              <a:avLst/>
              <a:gdLst>
                <a:gd name="T0" fmla="*/ 0 w 203"/>
                <a:gd name="T1" fmla="*/ 0 h 698"/>
                <a:gd name="T2" fmla="*/ 1 w 203"/>
                <a:gd name="T3" fmla="*/ 14 h 698"/>
                <a:gd name="T4" fmla="*/ 3 w 203"/>
                <a:gd name="T5" fmla="*/ 28 h 698"/>
                <a:gd name="T6" fmla="*/ 5 w 203"/>
                <a:gd name="T7" fmla="*/ 43 h 698"/>
                <a:gd name="T8" fmla="*/ 8 w 203"/>
                <a:gd name="T9" fmla="*/ 57 h 698"/>
                <a:gd name="T10" fmla="*/ 13 w 203"/>
                <a:gd name="T11" fmla="*/ 71 h 698"/>
                <a:gd name="T12" fmla="*/ 18 w 203"/>
                <a:gd name="T13" fmla="*/ 84 h 698"/>
                <a:gd name="T14" fmla="*/ 25 w 203"/>
                <a:gd name="T15" fmla="*/ 98 h 698"/>
                <a:gd name="T16" fmla="*/ 32 w 203"/>
                <a:gd name="T17" fmla="*/ 110 h 6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3" h="698">
                  <a:moveTo>
                    <a:pt x="0" y="0"/>
                  </a:moveTo>
                  <a:lnTo>
                    <a:pt x="4" y="92"/>
                  </a:lnTo>
                  <a:lnTo>
                    <a:pt x="14" y="183"/>
                  </a:lnTo>
                  <a:lnTo>
                    <a:pt x="30" y="274"/>
                  </a:lnTo>
                  <a:lnTo>
                    <a:pt x="52" y="363"/>
                  </a:lnTo>
                  <a:lnTo>
                    <a:pt x="81" y="451"/>
                  </a:lnTo>
                  <a:lnTo>
                    <a:pt x="116" y="536"/>
                  </a:lnTo>
                  <a:lnTo>
                    <a:pt x="156" y="618"/>
                  </a:lnTo>
                  <a:lnTo>
                    <a:pt x="203" y="698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76" name="Freeform 122"/>
            <p:cNvSpPr>
              <a:spLocks/>
            </p:cNvSpPr>
            <p:nvPr/>
          </p:nvSpPr>
          <p:spPr bwMode="auto">
            <a:xfrm>
              <a:off x="3827" y="1338"/>
              <a:ext cx="123" cy="440"/>
            </a:xfrm>
            <a:custGeom>
              <a:avLst/>
              <a:gdLst>
                <a:gd name="T0" fmla="*/ 0 w 202"/>
                <a:gd name="T1" fmla="*/ 110 h 698"/>
                <a:gd name="T2" fmla="*/ 6 w 202"/>
                <a:gd name="T3" fmla="*/ 98 h 698"/>
                <a:gd name="T4" fmla="*/ 12 w 202"/>
                <a:gd name="T5" fmla="*/ 84 h 698"/>
                <a:gd name="T6" fmla="*/ 16 w 202"/>
                <a:gd name="T7" fmla="*/ 71 h 698"/>
                <a:gd name="T8" fmla="*/ 20 w 202"/>
                <a:gd name="T9" fmla="*/ 57 h 698"/>
                <a:gd name="T10" fmla="*/ 24 w 202"/>
                <a:gd name="T11" fmla="*/ 43 h 698"/>
                <a:gd name="T12" fmla="*/ 26 w 202"/>
                <a:gd name="T13" fmla="*/ 28 h 698"/>
                <a:gd name="T14" fmla="*/ 27 w 202"/>
                <a:gd name="T15" fmla="*/ 14 h 698"/>
                <a:gd name="T16" fmla="*/ 28 w 202"/>
                <a:gd name="T17" fmla="*/ 0 h 6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2" h="698">
                  <a:moveTo>
                    <a:pt x="0" y="698"/>
                  </a:moveTo>
                  <a:lnTo>
                    <a:pt x="46" y="618"/>
                  </a:lnTo>
                  <a:lnTo>
                    <a:pt x="87" y="536"/>
                  </a:lnTo>
                  <a:lnTo>
                    <a:pt x="121" y="451"/>
                  </a:lnTo>
                  <a:lnTo>
                    <a:pt x="150" y="363"/>
                  </a:lnTo>
                  <a:lnTo>
                    <a:pt x="172" y="274"/>
                  </a:lnTo>
                  <a:lnTo>
                    <a:pt x="189" y="183"/>
                  </a:lnTo>
                  <a:lnTo>
                    <a:pt x="199" y="92"/>
                  </a:lnTo>
                  <a:lnTo>
                    <a:pt x="202" y="0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77" name="Freeform 123"/>
            <p:cNvSpPr>
              <a:spLocks/>
            </p:cNvSpPr>
            <p:nvPr/>
          </p:nvSpPr>
          <p:spPr bwMode="auto">
            <a:xfrm>
              <a:off x="2424" y="524"/>
              <a:ext cx="1425" cy="418"/>
            </a:xfrm>
            <a:custGeom>
              <a:avLst/>
              <a:gdLst>
                <a:gd name="T0" fmla="*/ 352 w 2271"/>
                <a:gd name="T1" fmla="*/ 103 h 668"/>
                <a:gd name="T2" fmla="*/ 344 w 2271"/>
                <a:gd name="T3" fmla="*/ 91 h 668"/>
                <a:gd name="T4" fmla="*/ 336 w 2271"/>
                <a:gd name="T5" fmla="*/ 79 h 668"/>
                <a:gd name="T6" fmla="*/ 328 w 2271"/>
                <a:gd name="T7" fmla="*/ 68 h 668"/>
                <a:gd name="T8" fmla="*/ 318 w 2271"/>
                <a:gd name="T9" fmla="*/ 58 h 668"/>
                <a:gd name="T10" fmla="*/ 307 w 2271"/>
                <a:gd name="T11" fmla="*/ 48 h 668"/>
                <a:gd name="T12" fmla="*/ 296 w 2271"/>
                <a:gd name="T13" fmla="*/ 39 h 668"/>
                <a:gd name="T14" fmla="*/ 284 w 2271"/>
                <a:gd name="T15" fmla="*/ 31 h 668"/>
                <a:gd name="T16" fmla="*/ 272 w 2271"/>
                <a:gd name="T17" fmla="*/ 24 h 668"/>
                <a:gd name="T18" fmla="*/ 259 w 2271"/>
                <a:gd name="T19" fmla="*/ 18 h 668"/>
                <a:gd name="T20" fmla="*/ 246 w 2271"/>
                <a:gd name="T21" fmla="*/ 13 h 668"/>
                <a:gd name="T22" fmla="*/ 232 w 2271"/>
                <a:gd name="T23" fmla="*/ 8 h 668"/>
                <a:gd name="T24" fmla="*/ 218 w 2271"/>
                <a:gd name="T25" fmla="*/ 5 h 668"/>
                <a:gd name="T26" fmla="*/ 205 w 2271"/>
                <a:gd name="T27" fmla="*/ 2 h 668"/>
                <a:gd name="T28" fmla="*/ 191 w 2271"/>
                <a:gd name="T29" fmla="*/ 1 h 668"/>
                <a:gd name="T30" fmla="*/ 176 w 2271"/>
                <a:gd name="T31" fmla="*/ 0 h 668"/>
                <a:gd name="T32" fmla="*/ 161 w 2271"/>
                <a:gd name="T33" fmla="*/ 1 h 668"/>
                <a:gd name="T34" fmla="*/ 147 w 2271"/>
                <a:gd name="T35" fmla="*/ 2 h 668"/>
                <a:gd name="T36" fmla="*/ 134 w 2271"/>
                <a:gd name="T37" fmla="*/ 5 h 668"/>
                <a:gd name="T38" fmla="*/ 120 w 2271"/>
                <a:gd name="T39" fmla="*/ 8 h 668"/>
                <a:gd name="T40" fmla="*/ 106 w 2271"/>
                <a:gd name="T41" fmla="*/ 13 h 668"/>
                <a:gd name="T42" fmla="*/ 93 w 2271"/>
                <a:gd name="T43" fmla="*/ 18 h 668"/>
                <a:gd name="T44" fmla="*/ 80 w 2271"/>
                <a:gd name="T45" fmla="*/ 24 h 668"/>
                <a:gd name="T46" fmla="*/ 68 w 2271"/>
                <a:gd name="T47" fmla="*/ 31 h 668"/>
                <a:gd name="T48" fmla="*/ 56 w 2271"/>
                <a:gd name="T49" fmla="*/ 39 h 668"/>
                <a:gd name="T50" fmla="*/ 45 w 2271"/>
                <a:gd name="T51" fmla="*/ 48 h 668"/>
                <a:gd name="T52" fmla="*/ 35 w 2271"/>
                <a:gd name="T53" fmla="*/ 58 h 668"/>
                <a:gd name="T54" fmla="*/ 25 w 2271"/>
                <a:gd name="T55" fmla="*/ 68 h 668"/>
                <a:gd name="T56" fmla="*/ 16 w 2271"/>
                <a:gd name="T57" fmla="*/ 79 h 668"/>
                <a:gd name="T58" fmla="*/ 8 w 2271"/>
                <a:gd name="T59" fmla="*/ 91 h 668"/>
                <a:gd name="T60" fmla="*/ 0 w 2271"/>
                <a:gd name="T61" fmla="*/ 103 h 6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271" h="668">
                  <a:moveTo>
                    <a:pt x="2271" y="668"/>
                  </a:moveTo>
                  <a:lnTo>
                    <a:pt x="2223" y="589"/>
                  </a:lnTo>
                  <a:lnTo>
                    <a:pt x="2170" y="514"/>
                  </a:lnTo>
                  <a:lnTo>
                    <a:pt x="2113" y="443"/>
                  </a:lnTo>
                  <a:lnTo>
                    <a:pt x="2049" y="376"/>
                  </a:lnTo>
                  <a:lnTo>
                    <a:pt x="1982" y="313"/>
                  </a:lnTo>
                  <a:lnTo>
                    <a:pt x="1909" y="256"/>
                  </a:lnTo>
                  <a:lnTo>
                    <a:pt x="1834" y="203"/>
                  </a:lnTo>
                  <a:lnTo>
                    <a:pt x="1754" y="157"/>
                  </a:lnTo>
                  <a:lnTo>
                    <a:pt x="1672" y="116"/>
                  </a:lnTo>
                  <a:lnTo>
                    <a:pt x="1587" y="81"/>
                  </a:lnTo>
                  <a:lnTo>
                    <a:pt x="1499" y="52"/>
                  </a:lnTo>
                  <a:lnTo>
                    <a:pt x="1410" y="30"/>
                  </a:lnTo>
                  <a:lnTo>
                    <a:pt x="1319" y="13"/>
                  </a:lnTo>
                  <a:lnTo>
                    <a:pt x="1228" y="3"/>
                  </a:lnTo>
                  <a:lnTo>
                    <a:pt x="1136" y="0"/>
                  </a:lnTo>
                  <a:lnTo>
                    <a:pt x="1043" y="3"/>
                  </a:lnTo>
                  <a:lnTo>
                    <a:pt x="952" y="13"/>
                  </a:lnTo>
                  <a:lnTo>
                    <a:pt x="861" y="30"/>
                  </a:lnTo>
                  <a:lnTo>
                    <a:pt x="772" y="52"/>
                  </a:lnTo>
                  <a:lnTo>
                    <a:pt x="685" y="81"/>
                  </a:lnTo>
                  <a:lnTo>
                    <a:pt x="599" y="116"/>
                  </a:lnTo>
                  <a:lnTo>
                    <a:pt x="517" y="157"/>
                  </a:lnTo>
                  <a:lnTo>
                    <a:pt x="438" y="203"/>
                  </a:lnTo>
                  <a:lnTo>
                    <a:pt x="362" y="256"/>
                  </a:lnTo>
                  <a:lnTo>
                    <a:pt x="290" y="313"/>
                  </a:lnTo>
                  <a:lnTo>
                    <a:pt x="222" y="376"/>
                  </a:lnTo>
                  <a:lnTo>
                    <a:pt x="160" y="443"/>
                  </a:lnTo>
                  <a:lnTo>
                    <a:pt x="101" y="514"/>
                  </a:lnTo>
                  <a:lnTo>
                    <a:pt x="48" y="589"/>
                  </a:lnTo>
                  <a:lnTo>
                    <a:pt x="0" y="668"/>
                  </a:lnTo>
                </a:path>
              </a:pathLst>
            </a:custGeom>
            <a:noFill/>
            <a:ln w="57150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28" name="Freeform 124"/>
          <p:cNvSpPr>
            <a:spLocks/>
          </p:cNvSpPr>
          <p:nvPr/>
        </p:nvSpPr>
        <p:spPr bwMode="auto">
          <a:xfrm>
            <a:off x="1103313" y="3938588"/>
            <a:ext cx="1173162" cy="2438400"/>
          </a:xfrm>
          <a:custGeom>
            <a:avLst/>
            <a:gdLst>
              <a:gd name="T0" fmla="*/ 0 w 1177"/>
              <a:gd name="T1" fmla="*/ 2147483647 h 2442"/>
              <a:gd name="T2" fmla="*/ 2147483647 w 1177"/>
              <a:gd name="T3" fmla="*/ 2147483647 h 2442"/>
              <a:gd name="T4" fmla="*/ 2147483647 w 1177"/>
              <a:gd name="T5" fmla="*/ 2147483647 h 2442"/>
              <a:gd name="T6" fmla="*/ 2147483647 w 1177"/>
              <a:gd name="T7" fmla="*/ 2147483647 h 2442"/>
              <a:gd name="T8" fmla="*/ 2147483647 w 1177"/>
              <a:gd name="T9" fmla="*/ 2147483647 h 2442"/>
              <a:gd name="T10" fmla="*/ 2147483647 w 1177"/>
              <a:gd name="T11" fmla="*/ 2147483647 h 2442"/>
              <a:gd name="T12" fmla="*/ 2147483647 w 1177"/>
              <a:gd name="T13" fmla="*/ 2147483647 h 2442"/>
              <a:gd name="T14" fmla="*/ 2147483647 w 1177"/>
              <a:gd name="T15" fmla="*/ 2147483647 h 2442"/>
              <a:gd name="T16" fmla="*/ 2147483647 w 1177"/>
              <a:gd name="T17" fmla="*/ 2147483647 h 2442"/>
              <a:gd name="T18" fmla="*/ 2147483647 w 1177"/>
              <a:gd name="T19" fmla="*/ 2147483647 h 2442"/>
              <a:gd name="T20" fmla="*/ 2147483647 w 1177"/>
              <a:gd name="T21" fmla="*/ 2147483647 h 2442"/>
              <a:gd name="T22" fmla="*/ 2147483647 w 1177"/>
              <a:gd name="T23" fmla="*/ 2147483647 h 2442"/>
              <a:gd name="T24" fmla="*/ 2147483647 w 1177"/>
              <a:gd name="T25" fmla="*/ 2147483647 h 2442"/>
              <a:gd name="T26" fmla="*/ 2147483647 w 1177"/>
              <a:gd name="T27" fmla="*/ 2147483647 h 2442"/>
              <a:gd name="T28" fmla="*/ 2147483647 w 1177"/>
              <a:gd name="T29" fmla="*/ 2147483647 h 2442"/>
              <a:gd name="T30" fmla="*/ 2147483647 w 1177"/>
              <a:gd name="T31" fmla="*/ 2147483647 h 2442"/>
              <a:gd name="T32" fmla="*/ 2147483647 w 1177"/>
              <a:gd name="T33" fmla="*/ 2147483647 h 2442"/>
              <a:gd name="T34" fmla="*/ 2147483647 w 1177"/>
              <a:gd name="T35" fmla="*/ 2147483647 h 2442"/>
              <a:gd name="T36" fmla="*/ 2147483647 w 1177"/>
              <a:gd name="T37" fmla="*/ 2147483647 h 2442"/>
              <a:gd name="T38" fmla="*/ 2147483647 w 1177"/>
              <a:gd name="T39" fmla="*/ 2147483647 h 2442"/>
              <a:gd name="T40" fmla="*/ 2147483647 w 1177"/>
              <a:gd name="T41" fmla="*/ 2147483647 h 2442"/>
              <a:gd name="T42" fmla="*/ 2147483647 w 1177"/>
              <a:gd name="T43" fmla="*/ 2147483647 h 2442"/>
              <a:gd name="T44" fmla="*/ 2147483647 w 1177"/>
              <a:gd name="T45" fmla="*/ 2147483647 h 2442"/>
              <a:gd name="T46" fmla="*/ 2147483647 w 1177"/>
              <a:gd name="T47" fmla="*/ 2147483647 h 2442"/>
              <a:gd name="T48" fmla="*/ 2147483647 w 1177"/>
              <a:gd name="T49" fmla="*/ 2147483647 h 2442"/>
              <a:gd name="T50" fmla="*/ 2147483647 w 1177"/>
              <a:gd name="T51" fmla="*/ 2147483647 h 2442"/>
              <a:gd name="T52" fmla="*/ 2147483647 w 1177"/>
              <a:gd name="T53" fmla="*/ 2147483647 h 2442"/>
              <a:gd name="T54" fmla="*/ 2147483647 w 1177"/>
              <a:gd name="T55" fmla="*/ 2147483647 h 2442"/>
              <a:gd name="T56" fmla="*/ 2147483647 w 1177"/>
              <a:gd name="T57" fmla="*/ 2147483647 h 2442"/>
              <a:gd name="T58" fmla="*/ 2147483647 w 1177"/>
              <a:gd name="T59" fmla="*/ 2147483647 h 2442"/>
              <a:gd name="T60" fmla="*/ 2147483647 w 1177"/>
              <a:gd name="T61" fmla="*/ 2147483647 h 2442"/>
              <a:gd name="T62" fmla="*/ 2147483647 w 1177"/>
              <a:gd name="T63" fmla="*/ 2147483647 h 2442"/>
              <a:gd name="T64" fmla="*/ 2147483647 w 1177"/>
              <a:gd name="T65" fmla="*/ 2147483647 h 2442"/>
              <a:gd name="T66" fmla="*/ 2147483647 w 1177"/>
              <a:gd name="T67" fmla="*/ 2147483647 h 2442"/>
              <a:gd name="T68" fmla="*/ 2147483647 w 1177"/>
              <a:gd name="T69" fmla="*/ 2147483647 h 2442"/>
              <a:gd name="T70" fmla="*/ 2147483647 w 1177"/>
              <a:gd name="T71" fmla="*/ 2147483647 h 2442"/>
              <a:gd name="T72" fmla="*/ 2147483647 w 1177"/>
              <a:gd name="T73" fmla="*/ 2147483647 h 2442"/>
              <a:gd name="T74" fmla="*/ 2147483647 w 1177"/>
              <a:gd name="T75" fmla="*/ 2147483647 h 2442"/>
              <a:gd name="T76" fmla="*/ 2147483647 w 1177"/>
              <a:gd name="T77" fmla="*/ 2147483647 h 2442"/>
              <a:gd name="T78" fmla="*/ 2147483647 w 1177"/>
              <a:gd name="T79" fmla="*/ 2147483647 h 2442"/>
              <a:gd name="T80" fmla="*/ 2147483647 w 1177"/>
              <a:gd name="T81" fmla="*/ 2147483647 h 2442"/>
              <a:gd name="T82" fmla="*/ 2147483647 w 1177"/>
              <a:gd name="T83" fmla="*/ 2147483647 h 2442"/>
              <a:gd name="T84" fmla="*/ 2147483647 w 1177"/>
              <a:gd name="T85" fmla="*/ 2147483647 h 2442"/>
              <a:gd name="T86" fmla="*/ 2147483647 w 1177"/>
              <a:gd name="T87" fmla="*/ 2147483647 h 2442"/>
              <a:gd name="T88" fmla="*/ 2147483647 w 1177"/>
              <a:gd name="T89" fmla="*/ 2147483647 h 2442"/>
              <a:gd name="T90" fmla="*/ 2147483647 w 1177"/>
              <a:gd name="T91" fmla="*/ 2147483647 h 2442"/>
              <a:gd name="T92" fmla="*/ 2147483647 w 1177"/>
              <a:gd name="T93" fmla="*/ 2147483647 h 2442"/>
              <a:gd name="T94" fmla="*/ 2147483647 w 1177"/>
              <a:gd name="T95" fmla="*/ 2147483647 h 2442"/>
              <a:gd name="T96" fmla="*/ 2147483647 w 1177"/>
              <a:gd name="T97" fmla="*/ 0 h 2442"/>
              <a:gd name="T98" fmla="*/ 2147483647 w 1177"/>
              <a:gd name="T99" fmla="*/ 2147483647 h 2442"/>
              <a:gd name="T100" fmla="*/ 2147483647 w 1177"/>
              <a:gd name="T101" fmla="*/ 2147483647 h 2442"/>
              <a:gd name="T102" fmla="*/ 2147483647 w 1177"/>
              <a:gd name="T103" fmla="*/ 2147483647 h 2442"/>
              <a:gd name="T104" fmla="*/ 2147483647 w 1177"/>
              <a:gd name="T105" fmla="*/ 2147483647 h 2442"/>
              <a:gd name="T106" fmla="*/ 0 w 1177"/>
              <a:gd name="T107" fmla="*/ 2147483647 h 244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177" h="2442">
                <a:moveTo>
                  <a:pt x="0" y="2357"/>
                </a:moveTo>
                <a:lnTo>
                  <a:pt x="59" y="2387"/>
                </a:lnTo>
                <a:lnTo>
                  <a:pt x="120" y="2410"/>
                </a:lnTo>
                <a:lnTo>
                  <a:pt x="183" y="2427"/>
                </a:lnTo>
                <a:lnTo>
                  <a:pt x="246" y="2438"/>
                </a:lnTo>
                <a:lnTo>
                  <a:pt x="308" y="2442"/>
                </a:lnTo>
                <a:lnTo>
                  <a:pt x="371" y="2439"/>
                </a:lnTo>
                <a:lnTo>
                  <a:pt x="435" y="2431"/>
                </a:lnTo>
                <a:lnTo>
                  <a:pt x="497" y="2415"/>
                </a:lnTo>
                <a:lnTo>
                  <a:pt x="559" y="2392"/>
                </a:lnTo>
                <a:lnTo>
                  <a:pt x="618" y="2363"/>
                </a:lnTo>
                <a:lnTo>
                  <a:pt x="677" y="2329"/>
                </a:lnTo>
                <a:lnTo>
                  <a:pt x="733" y="2289"/>
                </a:lnTo>
                <a:lnTo>
                  <a:pt x="787" y="2242"/>
                </a:lnTo>
                <a:lnTo>
                  <a:pt x="840" y="2191"/>
                </a:lnTo>
                <a:lnTo>
                  <a:pt x="888" y="2133"/>
                </a:lnTo>
                <a:lnTo>
                  <a:pt x="933" y="2072"/>
                </a:lnTo>
                <a:lnTo>
                  <a:pt x="976" y="2005"/>
                </a:lnTo>
                <a:lnTo>
                  <a:pt x="1015" y="1934"/>
                </a:lnTo>
                <a:lnTo>
                  <a:pt x="1051" y="1860"/>
                </a:lnTo>
                <a:lnTo>
                  <a:pt x="1081" y="1782"/>
                </a:lnTo>
                <a:lnTo>
                  <a:pt x="1108" y="1701"/>
                </a:lnTo>
                <a:lnTo>
                  <a:pt x="1131" y="1617"/>
                </a:lnTo>
                <a:lnTo>
                  <a:pt x="1150" y="1531"/>
                </a:lnTo>
                <a:lnTo>
                  <a:pt x="1163" y="1443"/>
                </a:lnTo>
                <a:lnTo>
                  <a:pt x="1173" y="1355"/>
                </a:lnTo>
                <a:lnTo>
                  <a:pt x="1177" y="1266"/>
                </a:lnTo>
                <a:lnTo>
                  <a:pt x="1177" y="1176"/>
                </a:lnTo>
                <a:lnTo>
                  <a:pt x="1173" y="1087"/>
                </a:lnTo>
                <a:lnTo>
                  <a:pt x="1163" y="998"/>
                </a:lnTo>
                <a:lnTo>
                  <a:pt x="1150" y="911"/>
                </a:lnTo>
                <a:lnTo>
                  <a:pt x="1131" y="825"/>
                </a:lnTo>
                <a:lnTo>
                  <a:pt x="1108" y="741"/>
                </a:lnTo>
                <a:lnTo>
                  <a:pt x="1081" y="660"/>
                </a:lnTo>
                <a:lnTo>
                  <a:pt x="1051" y="582"/>
                </a:lnTo>
                <a:lnTo>
                  <a:pt x="1015" y="508"/>
                </a:lnTo>
                <a:lnTo>
                  <a:pt x="976" y="436"/>
                </a:lnTo>
                <a:lnTo>
                  <a:pt x="933" y="370"/>
                </a:lnTo>
                <a:lnTo>
                  <a:pt x="888" y="308"/>
                </a:lnTo>
                <a:lnTo>
                  <a:pt x="840" y="251"/>
                </a:lnTo>
                <a:lnTo>
                  <a:pt x="787" y="200"/>
                </a:lnTo>
                <a:lnTo>
                  <a:pt x="733" y="153"/>
                </a:lnTo>
                <a:lnTo>
                  <a:pt x="677" y="113"/>
                </a:lnTo>
                <a:lnTo>
                  <a:pt x="618" y="79"/>
                </a:lnTo>
                <a:lnTo>
                  <a:pt x="559" y="50"/>
                </a:lnTo>
                <a:lnTo>
                  <a:pt x="497" y="27"/>
                </a:lnTo>
                <a:lnTo>
                  <a:pt x="435" y="11"/>
                </a:lnTo>
                <a:lnTo>
                  <a:pt x="371" y="3"/>
                </a:lnTo>
                <a:lnTo>
                  <a:pt x="308" y="0"/>
                </a:lnTo>
                <a:lnTo>
                  <a:pt x="246" y="4"/>
                </a:lnTo>
                <a:lnTo>
                  <a:pt x="183" y="15"/>
                </a:lnTo>
                <a:lnTo>
                  <a:pt x="120" y="32"/>
                </a:lnTo>
                <a:lnTo>
                  <a:pt x="59" y="55"/>
                </a:lnTo>
                <a:lnTo>
                  <a:pt x="0" y="8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29" name="Group 125"/>
          <p:cNvGrpSpPr>
            <a:grpSpLocks/>
          </p:cNvGrpSpPr>
          <p:nvPr/>
        </p:nvGrpSpPr>
        <p:grpSpPr bwMode="auto">
          <a:xfrm>
            <a:off x="1100138" y="3860800"/>
            <a:ext cx="1536700" cy="2592388"/>
            <a:chOff x="693" y="2432"/>
            <a:chExt cx="968" cy="1633"/>
          </a:xfrm>
        </p:grpSpPr>
        <p:grpSp>
          <p:nvGrpSpPr>
            <p:cNvPr id="103471" name="Group 126"/>
            <p:cNvGrpSpPr>
              <a:grpSpLocks/>
            </p:cNvGrpSpPr>
            <p:nvPr/>
          </p:nvGrpSpPr>
          <p:grpSpPr bwMode="auto">
            <a:xfrm>
              <a:off x="693" y="2432"/>
              <a:ext cx="968" cy="1633"/>
              <a:chOff x="2394" y="1510"/>
              <a:chExt cx="805" cy="1358"/>
            </a:xfrm>
          </p:grpSpPr>
          <p:sp>
            <p:nvSpPr>
              <p:cNvPr id="103473" name="Freeform 127"/>
              <p:cNvSpPr>
                <a:spLocks/>
              </p:cNvSpPr>
              <p:nvPr/>
            </p:nvSpPr>
            <p:spPr bwMode="auto">
              <a:xfrm>
                <a:off x="2394" y="1510"/>
                <a:ext cx="805" cy="196"/>
              </a:xfrm>
              <a:custGeom>
                <a:avLst/>
                <a:gdLst>
                  <a:gd name="T0" fmla="*/ 2 w 5641"/>
                  <a:gd name="T1" fmla="*/ 1 h 1366"/>
                  <a:gd name="T2" fmla="*/ 2 w 5641"/>
                  <a:gd name="T3" fmla="*/ 1 h 1366"/>
                  <a:gd name="T4" fmla="*/ 2 w 5641"/>
                  <a:gd name="T5" fmla="*/ 0 h 1366"/>
                  <a:gd name="T6" fmla="*/ 2 w 5641"/>
                  <a:gd name="T7" fmla="*/ 0 h 1366"/>
                  <a:gd name="T8" fmla="*/ 2 w 5641"/>
                  <a:gd name="T9" fmla="*/ 0 h 1366"/>
                  <a:gd name="T10" fmla="*/ 2 w 5641"/>
                  <a:gd name="T11" fmla="*/ 0 h 1366"/>
                  <a:gd name="T12" fmla="*/ 2 w 5641"/>
                  <a:gd name="T13" fmla="*/ 0 h 1366"/>
                  <a:gd name="T14" fmla="*/ 2 w 5641"/>
                  <a:gd name="T15" fmla="*/ 0 h 1366"/>
                  <a:gd name="T16" fmla="*/ 2 w 5641"/>
                  <a:gd name="T17" fmla="*/ 0 h 1366"/>
                  <a:gd name="T18" fmla="*/ 2 w 5641"/>
                  <a:gd name="T19" fmla="*/ 0 h 1366"/>
                  <a:gd name="T20" fmla="*/ 2 w 5641"/>
                  <a:gd name="T21" fmla="*/ 0 h 1366"/>
                  <a:gd name="T22" fmla="*/ 2 w 5641"/>
                  <a:gd name="T23" fmla="*/ 0 h 1366"/>
                  <a:gd name="T24" fmla="*/ 2 w 5641"/>
                  <a:gd name="T25" fmla="*/ 0 h 1366"/>
                  <a:gd name="T26" fmla="*/ 2 w 5641"/>
                  <a:gd name="T27" fmla="*/ 0 h 1366"/>
                  <a:gd name="T28" fmla="*/ 2 w 5641"/>
                  <a:gd name="T29" fmla="*/ 0 h 1366"/>
                  <a:gd name="T30" fmla="*/ 1 w 5641"/>
                  <a:gd name="T31" fmla="*/ 0 h 1366"/>
                  <a:gd name="T32" fmla="*/ 1 w 5641"/>
                  <a:gd name="T33" fmla="*/ 0 h 1366"/>
                  <a:gd name="T34" fmla="*/ 1 w 5641"/>
                  <a:gd name="T35" fmla="*/ 0 h 1366"/>
                  <a:gd name="T36" fmla="*/ 1 w 5641"/>
                  <a:gd name="T37" fmla="*/ 0 h 1366"/>
                  <a:gd name="T38" fmla="*/ 1 w 5641"/>
                  <a:gd name="T39" fmla="*/ 0 h 1366"/>
                  <a:gd name="T40" fmla="*/ 1 w 5641"/>
                  <a:gd name="T41" fmla="*/ 0 h 1366"/>
                  <a:gd name="T42" fmla="*/ 1 w 5641"/>
                  <a:gd name="T43" fmla="*/ 0 h 1366"/>
                  <a:gd name="T44" fmla="*/ 1 w 5641"/>
                  <a:gd name="T45" fmla="*/ 0 h 1366"/>
                  <a:gd name="T46" fmla="*/ 1 w 5641"/>
                  <a:gd name="T47" fmla="*/ 0 h 1366"/>
                  <a:gd name="T48" fmla="*/ 1 w 5641"/>
                  <a:gd name="T49" fmla="*/ 0 h 1366"/>
                  <a:gd name="T50" fmla="*/ 1 w 5641"/>
                  <a:gd name="T51" fmla="*/ 0 h 1366"/>
                  <a:gd name="T52" fmla="*/ 1 w 5641"/>
                  <a:gd name="T53" fmla="*/ 0 h 1366"/>
                  <a:gd name="T54" fmla="*/ 1 w 5641"/>
                  <a:gd name="T55" fmla="*/ 0 h 1366"/>
                  <a:gd name="T56" fmla="*/ 1 w 5641"/>
                  <a:gd name="T57" fmla="*/ 0 h 1366"/>
                  <a:gd name="T58" fmla="*/ 1 w 5641"/>
                  <a:gd name="T59" fmla="*/ 0 h 1366"/>
                  <a:gd name="T60" fmla="*/ 1 w 5641"/>
                  <a:gd name="T61" fmla="*/ 0 h 1366"/>
                  <a:gd name="T62" fmla="*/ 0 w 5641"/>
                  <a:gd name="T63" fmla="*/ 0 h 1366"/>
                  <a:gd name="T64" fmla="*/ 0 w 5641"/>
                  <a:gd name="T65" fmla="*/ 0 h 1366"/>
                  <a:gd name="T66" fmla="*/ 0 w 5641"/>
                  <a:gd name="T67" fmla="*/ 0 h 1366"/>
                  <a:gd name="T68" fmla="*/ 0 w 5641"/>
                  <a:gd name="T69" fmla="*/ 0 h 1366"/>
                  <a:gd name="T70" fmla="*/ 0 w 5641"/>
                  <a:gd name="T71" fmla="*/ 0 h 1366"/>
                  <a:gd name="T72" fmla="*/ 0 w 5641"/>
                  <a:gd name="T73" fmla="*/ 0 h 1366"/>
                  <a:gd name="T74" fmla="*/ 0 w 5641"/>
                  <a:gd name="T75" fmla="*/ 0 h 1366"/>
                  <a:gd name="T76" fmla="*/ 0 w 5641"/>
                  <a:gd name="T77" fmla="*/ 0 h 1366"/>
                  <a:gd name="T78" fmla="*/ 0 w 5641"/>
                  <a:gd name="T79" fmla="*/ 0 h 136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641" h="1366">
                    <a:moveTo>
                      <a:pt x="5641" y="1366"/>
                    </a:moveTo>
                    <a:lnTo>
                      <a:pt x="5586" y="1313"/>
                    </a:lnTo>
                    <a:lnTo>
                      <a:pt x="5529" y="1260"/>
                    </a:lnTo>
                    <a:lnTo>
                      <a:pt x="5472" y="1207"/>
                    </a:lnTo>
                    <a:lnTo>
                      <a:pt x="5414" y="1156"/>
                    </a:lnTo>
                    <a:lnTo>
                      <a:pt x="5355" y="1106"/>
                    </a:lnTo>
                    <a:lnTo>
                      <a:pt x="5295" y="1057"/>
                    </a:lnTo>
                    <a:lnTo>
                      <a:pt x="5235" y="1009"/>
                    </a:lnTo>
                    <a:lnTo>
                      <a:pt x="5174" y="962"/>
                    </a:lnTo>
                    <a:lnTo>
                      <a:pt x="5112" y="916"/>
                    </a:lnTo>
                    <a:lnTo>
                      <a:pt x="5049" y="871"/>
                    </a:lnTo>
                    <a:lnTo>
                      <a:pt x="4985" y="826"/>
                    </a:lnTo>
                    <a:lnTo>
                      <a:pt x="4921" y="784"/>
                    </a:lnTo>
                    <a:lnTo>
                      <a:pt x="4856" y="741"/>
                    </a:lnTo>
                    <a:lnTo>
                      <a:pt x="4791" y="701"/>
                    </a:lnTo>
                    <a:lnTo>
                      <a:pt x="4724" y="660"/>
                    </a:lnTo>
                    <a:lnTo>
                      <a:pt x="4658" y="622"/>
                    </a:lnTo>
                    <a:lnTo>
                      <a:pt x="4590" y="585"/>
                    </a:lnTo>
                    <a:lnTo>
                      <a:pt x="4522" y="547"/>
                    </a:lnTo>
                    <a:lnTo>
                      <a:pt x="4454" y="512"/>
                    </a:lnTo>
                    <a:lnTo>
                      <a:pt x="4385" y="478"/>
                    </a:lnTo>
                    <a:lnTo>
                      <a:pt x="4314" y="444"/>
                    </a:lnTo>
                    <a:lnTo>
                      <a:pt x="4244" y="412"/>
                    </a:lnTo>
                    <a:lnTo>
                      <a:pt x="4174" y="381"/>
                    </a:lnTo>
                    <a:lnTo>
                      <a:pt x="4102" y="351"/>
                    </a:lnTo>
                    <a:lnTo>
                      <a:pt x="4031" y="323"/>
                    </a:lnTo>
                    <a:lnTo>
                      <a:pt x="3959" y="295"/>
                    </a:lnTo>
                    <a:lnTo>
                      <a:pt x="3885" y="269"/>
                    </a:lnTo>
                    <a:lnTo>
                      <a:pt x="3813" y="244"/>
                    </a:lnTo>
                    <a:lnTo>
                      <a:pt x="3739" y="220"/>
                    </a:lnTo>
                    <a:lnTo>
                      <a:pt x="3665" y="197"/>
                    </a:lnTo>
                    <a:lnTo>
                      <a:pt x="3591" y="176"/>
                    </a:lnTo>
                    <a:lnTo>
                      <a:pt x="3517" y="155"/>
                    </a:lnTo>
                    <a:lnTo>
                      <a:pt x="3441" y="136"/>
                    </a:lnTo>
                    <a:lnTo>
                      <a:pt x="3367" y="119"/>
                    </a:lnTo>
                    <a:lnTo>
                      <a:pt x="3291" y="102"/>
                    </a:lnTo>
                    <a:lnTo>
                      <a:pt x="3215" y="87"/>
                    </a:lnTo>
                    <a:lnTo>
                      <a:pt x="3139" y="72"/>
                    </a:lnTo>
                    <a:lnTo>
                      <a:pt x="3063" y="60"/>
                    </a:lnTo>
                    <a:lnTo>
                      <a:pt x="2987" y="48"/>
                    </a:lnTo>
                    <a:lnTo>
                      <a:pt x="2910" y="37"/>
                    </a:lnTo>
                    <a:lnTo>
                      <a:pt x="2833" y="29"/>
                    </a:lnTo>
                    <a:lnTo>
                      <a:pt x="2757" y="20"/>
                    </a:lnTo>
                    <a:lnTo>
                      <a:pt x="2680" y="14"/>
                    </a:lnTo>
                    <a:lnTo>
                      <a:pt x="2602" y="8"/>
                    </a:lnTo>
                    <a:lnTo>
                      <a:pt x="2525" y="4"/>
                    </a:lnTo>
                    <a:lnTo>
                      <a:pt x="2448" y="1"/>
                    </a:lnTo>
                    <a:lnTo>
                      <a:pt x="2371" y="0"/>
                    </a:lnTo>
                    <a:lnTo>
                      <a:pt x="2293" y="0"/>
                    </a:lnTo>
                    <a:lnTo>
                      <a:pt x="2217" y="0"/>
                    </a:lnTo>
                    <a:lnTo>
                      <a:pt x="2139" y="2"/>
                    </a:lnTo>
                    <a:lnTo>
                      <a:pt x="2061" y="6"/>
                    </a:lnTo>
                    <a:lnTo>
                      <a:pt x="1985" y="11"/>
                    </a:lnTo>
                    <a:lnTo>
                      <a:pt x="1908" y="16"/>
                    </a:lnTo>
                    <a:lnTo>
                      <a:pt x="1830" y="23"/>
                    </a:lnTo>
                    <a:lnTo>
                      <a:pt x="1753" y="32"/>
                    </a:lnTo>
                    <a:lnTo>
                      <a:pt x="1677" y="41"/>
                    </a:lnTo>
                    <a:lnTo>
                      <a:pt x="1600" y="52"/>
                    </a:lnTo>
                    <a:lnTo>
                      <a:pt x="1525" y="65"/>
                    </a:lnTo>
                    <a:lnTo>
                      <a:pt x="1448" y="78"/>
                    </a:lnTo>
                    <a:lnTo>
                      <a:pt x="1372" y="93"/>
                    </a:lnTo>
                    <a:lnTo>
                      <a:pt x="1297" y="109"/>
                    </a:lnTo>
                    <a:lnTo>
                      <a:pt x="1221" y="126"/>
                    </a:lnTo>
                    <a:lnTo>
                      <a:pt x="1147" y="144"/>
                    </a:lnTo>
                    <a:lnTo>
                      <a:pt x="1072" y="164"/>
                    </a:lnTo>
                    <a:lnTo>
                      <a:pt x="997" y="184"/>
                    </a:lnTo>
                    <a:lnTo>
                      <a:pt x="923" y="207"/>
                    </a:lnTo>
                    <a:lnTo>
                      <a:pt x="849" y="230"/>
                    </a:lnTo>
                    <a:lnTo>
                      <a:pt x="776" y="253"/>
                    </a:lnTo>
                    <a:lnTo>
                      <a:pt x="703" y="279"/>
                    </a:lnTo>
                    <a:lnTo>
                      <a:pt x="630" y="307"/>
                    </a:lnTo>
                    <a:lnTo>
                      <a:pt x="559" y="334"/>
                    </a:lnTo>
                    <a:lnTo>
                      <a:pt x="486" y="363"/>
                    </a:lnTo>
                    <a:lnTo>
                      <a:pt x="416" y="393"/>
                    </a:lnTo>
                    <a:lnTo>
                      <a:pt x="345" y="425"/>
                    </a:lnTo>
                    <a:lnTo>
                      <a:pt x="274" y="458"/>
                    </a:lnTo>
                    <a:lnTo>
                      <a:pt x="205" y="491"/>
                    </a:lnTo>
                    <a:lnTo>
                      <a:pt x="136" y="526"/>
                    </a:lnTo>
                    <a:lnTo>
                      <a:pt x="68" y="562"/>
                    </a:lnTo>
                    <a:lnTo>
                      <a:pt x="0" y="598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3474" name="Freeform 128"/>
              <p:cNvSpPr>
                <a:spLocks/>
              </p:cNvSpPr>
              <p:nvPr/>
            </p:nvSpPr>
            <p:spPr bwMode="auto">
              <a:xfrm>
                <a:off x="2394" y="2673"/>
                <a:ext cx="805" cy="195"/>
              </a:xfrm>
              <a:custGeom>
                <a:avLst/>
                <a:gdLst>
                  <a:gd name="T0" fmla="*/ 0 w 5641"/>
                  <a:gd name="T1" fmla="*/ 0 h 1367"/>
                  <a:gd name="T2" fmla="*/ 0 w 5641"/>
                  <a:gd name="T3" fmla="*/ 0 h 1367"/>
                  <a:gd name="T4" fmla="*/ 0 w 5641"/>
                  <a:gd name="T5" fmla="*/ 0 h 1367"/>
                  <a:gd name="T6" fmla="*/ 0 w 5641"/>
                  <a:gd name="T7" fmla="*/ 0 h 1367"/>
                  <a:gd name="T8" fmla="*/ 0 w 5641"/>
                  <a:gd name="T9" fmla="*/ 0 h 1367"/>
                  <a:gd name="T10" fmla="*/ 0 w 5641"/>
                  <a:gd name="T11" fmla="*/ 0 h 1367"/>
                  <a:gd name="T12" fmla="*/ 0 w 5641"/>
                  <a:gd name="T13" fmla="*/ 0 h 1367"/>
                  <a:gd name="T14" fmla="*/ 0 w 5641"/>
                  <a:gd name="T15" fmla="*/ 0 h 1367"/>
                  <a:gd name="T16" fmla="*/ 0 w 5641"/>
                  <a:gd name="T17" fmla="*/ 1 h 1367"/>
                  <a:gd name="T18" fmla="*/ 1 w 5641"/>
                  <a:gd name="T19" fmla="*/ 1 h 1367"/>
                  <a:gd name="T20" fmla="*/ 1 w 5641"/>
                  <a:gd name="T21" fmla="*/ 1 h 1367"/>
                  <a:gd name="T22" fmla="*/ 1 w 5641"/>
                  <a:gd name="T23" fmla="*/ 1 h 1367"/>
                  <a:gd name="T24" fmla="*/ 1 w 5641"/>
                  <a:gd name="T25" fmla="*/ 1 h 1367"/>
                  <a:gd name="T26" fmla="*/ 1 w 5641"/>
                  <a:gd name="T27" fmla="*/ 1 h 1367"/>
                  <a:gd name="T28" fmla="*/ 1 w 5641"/>
                  <a:gd name="T29" fmla="*/ 1 h 1367"/>
                  <a:gd name="T30" fmla="*/ 1 w 5641"/>
                  <a:gd name="T31" fmla="*/ 1 h 1367"/>
                  <a:gd name="T32" fmla="*/ 1 w 5641"/>
                  <a:gd name="T33" fmla="*/ 1 h 1367"/>
                  <a:gd name="T34" fmla="*/ 1 w 5641"/>
                  <a:gd name="T35" fmla="*/ 1 h 1367"/>
                  <a:gd name="T36" fmla="*/ 1 w 5641"/>
                  <a:gd name="T37" fmla="*/ 1 h 1367"/>
                  <a:gd name="T38" fmla="*/ 1 w 5641"/>
                  <a:gd name="T39" fmla="*/ 1 h 1367"/>
                  <a:gd name="T40" fmla="*/ 1 w 5641"/>
                  <a:gd name="T41" fmla="*/ 1 h 1367"/>
                  <a:gd name="T42" fmla="*/ 1 w 5641"/>
                  <a:gd name="T43" fmla="*/ 1 h 1367"/>
                  <a:gd name="T44" fmla="*/ 1 w 5641"/>
                  <a:gd name="T45" fmla="*/ 1 h 1367"/>
                  <a:gd name="T46" fmla="*/ 1 w 5641"/>
                  <a:gd name="T47" fmla="*/ 1 h 1367"/>
                  <a:gd name="T48" fmla="*/ 1 w 5641"/>
                  <a:gd name="T49" fmla="*/ 1 h 1367"/>
                  <a:gd name="T50" fmla="*/ 2 w 5641"/>
                  <a:gd name="T51" fmla="*/ 0 h 1367"/>
                  <a:gd name="T52" fmla="*/ 2 w 5641"/>
                  <a:gd name="T53" fmla="*/ 0 h 1367"/>
                  <a:gd name="T54" fmla="*/ 2 w 5641"/>
                  <a:gd name="T55" fmla="*/ 0 h 1367"/>
                  <a:gd name="T56" fmla="*/ 2 w 5641"/>
                  <a:gd name="T57" fmla="*/ 0 h 1367"/>
                  <a:gd name="T58" fmla="*/ 2 w 5641"/>
                  <a:gd name="T59" fmla="*/ 0 h 1367"/>
                  <a:gd name="T60" fmla="*/ 2 w 5641"/>
                  <a:gd name="T61" fmla="*/ 0 h 1367"/>
                  <a:gd name="T62" fmla="*/ 2 w 5641"/>
                  <a:gd name="T63" fmla="*/ 0 h 1367"/>
                  <a:gd name="T64" fmla="*/ 2 w 5641"/>
                  <a:gd name="T65" fmla="*/ 0 h 1367"/>
                  <a:gd name="T66" fmla="*/ 2 w 5641"/>
                  <a:gd name="T67" fmla="*/ 0 h 1367"/>
                  <a:gd name="T68" fmla="*/ 2 w 5641"/>
                  <a:gd name="T69" fmla="*/ 0 h 1367"/>
                  <a:gd name="T70" fmla="*/ 2 w 5641"/>
                  <a:gd name="T71" fmla="*/ 0 h 1367"/>
                  <a:gd name="T72" fmla="*/ 2 w 5641"/>
                  <a:gd name="T73" fmla="*/ 0 h 1367"/>
                  <a:gd name="T74" fmla="*/ 2 w 5641"/>
                  <a:gd name="T75" fmla="*/ 0 h 1367"/>
                  <a:gd name="T76" fmla="*/ 2 w 5641"/>
                  <a:gd name="T77" fmla="*/ 0 h 1367"/>
                  <a:gd name="T78" fmla="*/ 2 w 5641"/>
                  <a:gd name="T79" fmla="*/ 0 h 1367"/>
                  <a:gd name="T80" fmla="*/ 2 w 5641"/>
                  <a:gd name="T81" fmla="*/ 0 h 1367"/>
                  <a:gd name="T82" fmla="*/ 2 w 5641"/>
                  <a:gd name="T83" fmla="*/ 0 h 136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41" h="1367">
                    <a:moveTo>
                      <a:pt x="0" y="767"/>
                    </a:moveTo>
                    <a:lnTo>
                      <a:pt x="65" y="802"/>
                    </a:lnTo>
                    <a:lnTo>
                      <a:pt x="130" y="837"/>
                    </a:lnTo>
                    <a:lnTo>
                      <a:pt x="196" y="871"/>
                    </a:lnTo>
                    <a:lnTo>
                      <a:pt x="262" y="903"/>
                    </a:lnTo>
                    <a:lnTo>
                      <a:pt x="328" y="933"/>
                    </a:lnTo>
                    <a:lnTo>
                      <a:pt x="395" y="964"/>
                    </a:lnTo>
                    <a:lnTo>
                      <a:pt x="463" y="993"/>
                    </a:lnTo>
                    <a:lnTo>
                      <a:pt x="531" y="1021"/>
                    </a:lnTo>
                    <a:lnTo>
                      <a:pt x="599" y="1048"/>
                    </a:lnTo>
                    <a:lnTo>
                      <a:pt x="668" y="1074"/>
                    </a:lnTo>
                    <a:lnTo>
                      <a:pt x="738" y="1098"/>
                    </a:lnTo>
                    <a:lnTo>
                      <a:pt x="807" y="1123"/>
                    </a:lnTo>
                    <a:lnTo>
                      <a:pt x="877" y="1145"/>
                    </a:lnTo>
                    <a:lnTo>
                      <a:pt x="947" y="1168"/>
                    </a:lnTo>
                    <a:lnTo>
                      <a:pt x="1018" y="1188"/>
                    </a:lnTo>
                    <a:lnTo>
                      <a:pt x="1089" y="1207"/>
                    </a:lnTo>
                    <a:lnTo>
                      <a:pt x="1159" y="1225"/>
                    </a:lnTo>
                    <a:lnTo>
                      <a:pt x="1232" y="1243"/>
                    </a:lnTo>
                    <a:lnTo>
                      <a:pt x="1303" y="1259"/>
                    </a:lnTo>
                    <a:lnTo>
                      <a:pt x="1375" y="1274"/>
                    </a:lnTo>
                    <a:lnTo>
                      <a:pt x="1447" y="1288"/>
                    </a:lnTo>
                    <a:lnTo>
                      <a:pt x="1519" y="1301"/>
                    </a:lnTo>
                    <a:lnTo>
                      <a:pt x="1593" y="1312"/>
                    </a:lnTo>
                    <a:lnTo>
                      <a:pt x="1665" y="1323"/>
                    </a:lnTo>
                    <a:lnTo>
                      <a:pt x="1739" y="1333"/>
                    </a:lnTo>
                    <a:lnTo>
                      <a:pt x="1811" y="1340"/>
                    </a:lnTo>
                    <a:lnTo>
                      <a:pt x="1884" y="1348"/>
                    </a:lnTo>
                    <a:lnTo>
                      <a:pt x="1958" y="1354"/>
                    </a:lnTo>
                    <a:lnTo>
                      <a:pt x="2031" y="1358"/>
                    </a:lnTo>
                    <a:lnTo>
                      <a:pt x="2105" y="1362"/>
                    </a:lnTo>
                    <a:lnTo>
                      <a:pt x="2178" y="1365"/>
                    </a:lnTo>
                    <a:lnTo>
                      <a:pt x="2252" y="1367"/>
                    </a:lnTo>
                    <a:lnTo>
                      <a:pt x="2325" y="1367"/>
                    </a:lnTo>
                    <a:lnTo>
                      <a:pt x="2399" y="1366"/>
                    </a:lnTo>
                    <a:lnTo>
                      <a:pt x="2472" y="1364"/>
                    </a:lnTo>
                    <a:lnTo>
                      <a:pt x="2546" y="1360"/>
                    </a:lnTo>
                    <a:lnTo>
                      <a:pt x="2619" y="1356"/>
                    </a:lnTo>
                    <a:lnTo>
                      <a:pt x="2693" y="1351"/>
                    </a:lnTo>
                    <a:lnTo>
                      <a:pt x="2766" y="1344"/>
                    </a:lnTo>
                    <a:lnTo>
                      <a:pt x="2839" y="1337"/>
                    </a:lnTo>
                    <a:lnTo>
                      <a:pt x="2912" y="1328"/>
                    </a:lnTo>
                    <a:lnTo>
                      <a:pt x="2984" y="1319"/>
                    </a:lnTo>
                    <a:lnTo>
                      <a:pt x="3058" y="1307"/>
                    </a:lnTo>
                    <a:lnTo>
                      <a:pt x="3130" y="1295"/>
                    </a:lnTo>
                    <a:lnTo>
                      <a:pt x="3203" y="1282"/>
                    </a:lnTo>
                    <a:lnTo>
                      <a:pt x="3274" y="1268"/>
                    </a:lnTo>
                    <a:lnTo>
                      <a:pt x="3346" y="1252"/>
                    </a:lnTo>
                    <a:lnTo>
                      <a:pt x="3418" y="1235"/>
                    </a:lnTo>
                    <a:lnTo>
                      <a:pt x="3489" y="1218"/>
                    </a:lnTo>
                    <a:lnTo>
                      <a:pt x="3560" y="1199"/>
                    </a:lnTo>
                    <a:lnTo>
                      <a:pt x="3632" y="1178"/>
                    </a:lnTo>
                    <a:lnTo>
                      <a:pt x="3702" y="1158"/>
                    </a:lnTo>
                    <a:lnTo>
                      <a:pt x="3772" y="1136"/>
                    </a:lnTo>
                    <a:lnTo>
                      <a:pt x="3842" y="1112"/>
                    </a:lnTo>
                    <a:lnTo>
                      <a:pt x="3911" y="1088"/>
                    </a:lnTo>
                    <a:lnTo>
                      <a:pt x="3980" y="1062"/>
                    </a:lnTo>
                    <a:lnTo>
                      <a:pt x="4049" y="1037"/>
                    </a:lnTo>
                    <a:lnTo>
                      <a:pt x="4117" y="1009"/>
                    </a:lnTo>
                    <a:lnTo>
                      <a:pt x="4184" y="980"/>
                    </a:lnTo>
                    <a:lnTo>
                      <a:pt x="4253" y="950"/>
                    </a:lnTo>
                    <a:lnTo>
                      <a:pt x="4319" y="920"/>
                    </a:lnTo>
                    <a:lnTo>
                      <a:pt x="4386" y="889"/>
                    </a:lnTo>
                    <a:lnTo>
                      <a:pt x="4452" y="856"/>
                    </a:lnTo>
                    <a:lnTo>
                      <a:pt x="4517" y="822"/>
                    </a:lnTo>
                    <a:lnTo>
                      <a:pt x="4582" y="788"/>
                    </a:lnTo>
                    <a:lnTo>
                      <a:pt x="4646" y="751"/>
                    </a:lnTo>
                    <a:lnTo>
                      <a:pt x="4709" y="714"/>
                    </a:lnTo>
                    <a:lnTo>
                      <a:pt x="4772" y="677"/>
                    </a:lnTo>
                    <a:lnTo>
                      <a:pt x="4835" y="638"/>
                    </a:lnTo>
                    <a:lnTo>
                      <a:pt x="4897" y="598"/>
                    </a:lnTo>
                    <a:lnTo>
                      <a:pt x="4959" y="558"/>
                    </a:lnTo>
                    <a:lnTo>
                      <a:pt x="5019" y="516"/>
                    </a:lnTo>
                    <a:lnTo>
                      <a:pt x="5079" y="473"/>
                    </a:lnTo>
                    <a:lnTo>
                      <a:pt x="5139" y="431"/>
                    </a:lnTo>
                    <a:lnTo>
                      <a:pt x="5197" y="386"/>
                    </a:lnTo>
                    <a:lnTo>
                      <a:pt x="5256" y="341"/>
                    </a:lnTo>
                    <a:lnTo>
                      <a:pt x="5313" y="295"/>
                    </a:lnTo>
                    <a:lnTo>
                      <a:pt x="5370" y="248"/>
                    </a:lnTo>
                    <a:lnTo>
                      <a:pt x="5425" y="200"/>
                    </a:lnTo>
                    <a:lnTo>
                      <a:pt x="5480" y="151"/>
                    </a:lnTo>
                    <a:lnTo>
                      <a:pt x="5535" y="102"/>
                    </a:lnTo>
                    <a:lnTo>
                      <a:pt x="5588" y="51"/>
                    </a:lnTo>
                    <a:lnTo>
                      <a:pt x="564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3472" name="Line 129"/>
            <p:cNvSpPr>
              <a:spLocks noChangeShapeType="1"/>
            </p:cNvSpPr>
            <p:nvPr/>
          </p:nvSpPr>
          <p:spPr bwMode="auto">
            <a:xfrm>
              <a:off x="695" y="2523"/>
              <a:ext cx="0" cy="14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6434" name="Freeform 130"/>
          <p:cNvSpPr>
            <a:spLocks/>
          </p:cNvSpPr>
          <p:nvPr/>
        </p:nvSpPr>
        <p:spPr bwMode="auto">
          <a:xfrm>
            <a:off x="3763963" y="950913"/>
            <a:ext cx="2430462" cy="1173162"/>
          </a:xfrm>
          <a:custGeom>
            <a:avLst/>
            <a:gdLst>
              <a:gd name="T0" fmla="*/ 2147483647 w 2439"/>
              <a:gd name="T1" fmla="*/ 2147483647 h 1179"/>
              <a:gd name="T2" fmla="*/ 2147483647 w 2439"/>
              <a:gd name="T3" fmla="*/ 2147483647 h 1179"/>
              <a:gd name="T4" fmla="*/ 2147483647 w 2439"/>
              <a:gd name="T5" fmla="*/ 2147483647 h 1179"/>
              <a:gd name="T6" fmla="*/ 2147483647 w 2439"/>
              <a:gd name="T7" fmla="*/ 2147483647 h 1179"/>
              <a:gd name="T8" fmla="*/ 2147483647 w 2439"/>
              <a:gd name="T9" fmla="*/ 2147483647 h 1179"/>
              <a:gd name="T10" fmla="*/ 2147483647 w 2439"/>
              <a:gd name="T11" fmla="*/ 2147483647 h 1179"/>
              <a:gd name="T12" fmla="*/ 2147483647 w 2439"/>
              <a:gd name="T13" fmla="*/ 2147483647 h 1179"/>
              <a:gd name="T14" fmla="*/ 2147483647 w 2439"/>
              <a:gd name="T15" fmla="*/ 2147483647 h 1179"/>
              <a:gd name="T16" fmla="*/ 2147483647 w 2439"/>
              <a:gd name="T17" fmla="*/ 2147483647 h 1179"/>
              <a:gd name="T18" fmla="*/ 2147483647 w 2439"/>
              <a:gd name="T19" fmla="*/ 2147483647 h 1179"/>
              <a:gd name="T20" fmla="*/ 2147483647 w 2439"/>
              <a:gd name="T21" fmla="*/ 2147483647 h 1179"/>
              <a:gd name="T22" fmla="*/ 2147483647 w 2439"/>
              <a:gd name="T23" fmla="*/ 2147483647 h 1179"/>
              <a:gd name="T24" fmla="*/ 2147483647 w 2439"/>
              <a:gd name="T25" fmla="*/ 2147483647 h 1179"/>
              <a:gd name="T26" fmla="*/ 2147483647 w 2439"/>
              <a:gd name="T27" fmla="*/ 2147483647 h 1179"/>
              <a:gd name="T28" fmla="*/ 2147483647 w 2439"/>
              <a:gd name="T29" fmla="*/ 2147483647 h 1179"/>
              <a:gd name="T30" fmla="*/ 2147483647 w 2439"/>
              <a:gd name="T31" fmla="*/ 2147483647 h 1179"/>
              <a:gd name="T32" fmla="*/ 2147483647 w 2439"/>
              <a:gd name="T33" fmla="*/ 2147483647 h 1179"/>
              <a:gd name="T34" fmla="*/ 2147483647 w 2439"/>
              <a:gd name="T35" fmla="*/ 2147483647 h 1179"/>
              <a:gd name="T36" fmla="*/ 2147483647 w 2439"/>
              <a:gd name="T37" fmla="*/ 2147483647 h 1179"/>
              <a:gd name="T38" fmla="*/ 2147483647 w 2439"/>
              <a:gd name="T39" fmla="*/ 2147483647 h 1179"/>
              <a:gd name="T40" fmla="*/ 2147483647 w 2439"/>
              <a:gd name="T41" fmla="*/ 2147483647 h 1179"/>
              <a:gd name="T42" fmla="*/ 2147483647 w 2439"/>
              <a:gd name="T43" fmla="*/ 2147483647 h 1179"/>
              <a:gd name="T44" fmla="*/ 2147483647 w 2439"/>
              <a:gd name="T45" fmla="*/ 2147483647 h 1179"/>
              <a:gd name="T46" fmla="*/ 2147483647 w 2439"/>
              <a:gd name="T47" fmla="*/ 2147483647 h 1179"/>
              <a:gd name="T48" fmla="*/ 2147483647 w 2439"/>
              <a:gd name="T49" fmla="*/ 2147483647 h 1179"/>
              <a:gd name="T50" fmla="*/ 2147483647 w 2439"/>
              <a:gd name="T51" fmla="*/ 2147483647 h 1179"/>
              <a:gd name="T52" fmla="*/ 2147483647 w 2439"/>
              <a:gd name="T53" fmla="*/ 0 h 1179"/>
              <a:gd name="T54" fmla="*/ 2147483647 w 2439"/>
              <a:gd name="T55" fmla="*/ 0 h 1179"/>
              <a:gd name="T56" fmla="*/ 2147483647 w 2439"/>
              <a:gd name="T57" fmla="*/ 2147483647 h 1179"/>
              <a:gd name="T58" fmla="*/ 2147483647 w 2439"/>
              <a:gd name="T59" fmla="*/ 2147483647 h 1179"/>
              <a:gd name="T60" fmla="*/ 2147483647 w 2439"/>
              <a:gd name="T61" fmla="*/ 2147483647 h 1179"/>
              <a:gd name="T62" fmla="*/ 2147483647 w 2439"/>
              <a:gd name="T63" fmla="*/ 2147483647 h 1179"/>
              <a:gd name="T64" fmla="*/ 2147483647 w 2439"/>
              <a:gd name="T65" fmla="*/ 2147483647 h 1179"/>
              <a:gd name="T66" fmla="*/ 2147483647 w 2439"/>
              <a:gd name="T67" fmla="*/ 2147483647 h 1179"/>
              <a:gd name="T68" fmla="*/ 2147483647 w 2439"/>
              <a:gd name="T69" fmla="*/ 2147483647 h 1179"/>
              <a:gd name="T70" fmla="*/ 2147483647 w 2439"/>
              <a:gd name="T71" fmla="*/ 2147483647 h 1179"/>
              <a:gd name="T72" fmla="*/ 2147483647 w 2439"/>
              <a:gd name="T73" fmla="*/ 2147483647 h 1179"/>
              <a:gd name="T74" fmla="*/ 2147483647 w 2439"/>
              <a:gd name="T75" fmla="*/ 2147483647 h 1179"/>
              <a:gd name="T76" fmla="*/ 2147483647 w 2439"/>
              <a:gd name="T77" fmla="*/ 2147483647 h 1179"/>
              <a:gd name="T78" fmla="*/ 2147483647 w 2439"/>
              <a:gd name="T79" fmla="*/ 2147483647 h 1179"/>
              <a:gd name="T80" fmla="*/ 2147483647 w 2439"/>
              <a:gd name="T81" fmla="*/ 2147483647 h 1179"/>
              <a:gd name="T82" fmla="*/ 2147483647 w 2439"/>
              <a:gd name="T83" fmla="*/ 2147483647 h 1179"/>
              <a:gd name="T84" fmla="*/ 2147483647 w 2439"/>
              <a:gd name="T85" fmla="*/ 2147483647 h 1179"/>
              <a:gd name="T86" fmla="*/ 2147483647 w 2439"/>
              <a:gd name="T87" fmla="*/ 2147483647 h 1179"/>
              <a:gd name="T88" fmla="*/ 2147483647 w 2439"/>
              <a:gd name="T89" fmla="*/ 2147483647 h 1179"/>
              <a:gd name="T90" fmla="*/ 2147483647 w 2439"/>
              <a:gd name="T91" fmla="*/ 2147483647 h 1179"/>
              <a:gd name="T92" fmla="*/ 2147483647 w 2439"/>
              <a:gd name="T93" fmla="*/ 2147483647 h 1179"/>
              <a:gd name="T94" fmla="*/ 2147483647 w 2439"/>
              <a:gd name="T95" fmla="*/ 2147483647 h 1179"/>
              <a:gd name="T96" fmla="*/ 0 w 2439"/>
              <a:gd name="T97" fmla="*/ 2147483647 h 1179"/>
              <a:gd name="T98" fmla="*/ 2147483647 w 2439"/>
              <a:gd name="T99" fmla="*/ 2147483647 h 1179"/>
              <a:gd name="T100" fmla="*/ 2147483647 w 2439"/>
              <a:gd name="T101" fmla="*/ 2147483647 h 1179"/>
              <a:gd name="T102" fmla="*/ 2147483647 w 2439"/>
              <a:gd name="T103" fmla="*/ 2147483647 h 1179"/>
              <a:gd name="T104" fmla="*/ 2147483647 w 2439"/>
              <a:gd name="T105" fmla="*/ 2147483647 h 1179"/>
              <a:gd name="T106" fmla="*/ 2147483647 w 2439"/>
              <a:gd name="T107" fmla="*/ 2147483647 h 117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439" h="1179">
                <a:moveTo>
                  <a:pt x="2355" y="1179"/>
                </a:moveTo>
                <a:lnTo>
                  <a:pt x="2385" y="1120"/>
                </a:lnTo>
                <a:lnTo>
                  <a:pt x="2408" y="1059"/>
                </a:lnTo>
                <a:lnTo>
                  <a:pt x="2425" y="996"/>
                </a:lnTo>
                <a:lnTo>
                  <a:pt x="2436" y="933"/>
                </a:lnTo>
                <a:lnTo>
                  <a:pt x="2439" y="870"/>
                </a:lnTo>
                <a:lnTo>
                  <a:pt x="2437" y="806"/>
                </a:lnTo>
                <a:lnTo>
                  <a:pt x="2428" y="744"/>
                </a:lnTo>
                <a:lnTo>
                  <a:pt x="2413" y="681"/>
                </a:lnTo>
                <a:lnTo>
                  <a:pt x="2390" y="620"/>
                </a:lnTo>
                <a:lnTo>
                  <a:pt x="2362" y="559"/>
                </a:lnTo>
                <a:lnTo>
                  <a:pt x="2327" y="501"/>
                </a:lnTo>
                <a:lnTo>
                  <a:pt x="2287" y="444"/>
                </a:lnTo>
                <a:lnTo>
                  <a:pt x="2240" y="390"/>
                </a:lnTo>
                <a:lnTo>
                  <a:pt x="2189" y="339"/>
                </a:lnTo>
                <a:lnTo>
                  <a:pt x="2132" y="290"/>
                </a:lnTo>
                <a:lnTo>
                  <a:pt x="2070" y="244"/>
                </a:lnTo>
                <a:lnTo>
                  <a:pt x="2004" y="202"/>
                </a:lnTo>
                <a:lnTo>
                  <a:pt x="1932" y="162"/>
                </a:lnTo>
                <a:lnTo>
                  <a:pt x="1858" y="127"/>
                </a:lnTo>
                <a:lnTo>
                  <a:pt x="1780" y="96"/>
                </a:lnTo>
                <a:lnTo>
                  <a:pt x="1699" y="70"/>
                </a:lnTo>
                <a:lnTo>
                  <a:pt x="1615" y="46"/>
                </a:lnTo>
                <a:lnTo>
                  <a:pt x="1530" y="28"/>
                </a:lnTo>
                <a:lnTo>
                  <a:pt x="1443" y="14"/>
                </a:lnTo>
                <a:lnTo>
                  <a:pt x="1354" y="5"/>
                </a:lnTo>
                <a:lnTo>
                  <a:pt x="1265" y="0"/>
                </a:lnTo>
                <a:lnTo>
                  <a:pt x="1175" y="0"/>
                </a:lnTo>
                <a:lnTo>
                  <a:pt x="1086" y="5"/>
                </a:lnTo>
                <a:lnTo>
                  <a:pt x="996" y="14"/>
                </a:lnTo>
                <a:lnTo>
                  <a:pt x="909" y="28"/>
                </a:lnTo>
                <a:lnTo>
                  <a:pt x="824" y="46"/>
                </a:lnTo>
                <a:lnTo>
                  <a:pt x="740" y="70"/>
                </a:lnTo>
                <a:lnTo>
                  <a:pt x="659" y="96"/>
                </a:lnTo>
                <a:lnTo>
                  <a:pt x="581" y="127"/>
                </a:lnTo>
                <a:lnTo>
                  <a:pt x="507" y="162"/>
                </a:lnTo>
                <a:lnTo>
                  <a:pt x="436" y="202"/>
                </a:lnTo>
                <a:lnTo>
                  <a:pt x="369" y="244"/>
                </a:lnTo>
                <a:lnTo>
                  <a:pt x="308" y="290"/>
                </a:lnTo>
                <a:lnTo>
                  <a:pt x="251" y="339"/>
                </a:lnTo>
                <a:lnTo>
                  <a:pt x="199" y="390"/>
                </a:lnTo>
                <a:lnTo>
                  <a:pt x="153" y="444"/>
                </a:lnTo>
                <a:lnTo>
                  <a:pt x="112" y="501"/>
                </a:lnTo>
                <a:lnTo>
                  <a:pt x="78" y="559"/>
                </a:lnTo>
                <a:lnTo>
                  <a:pt x="49" y="620"/>
                </a:lnTo>
                <a:lnTo>
                  <a:pt x="28" y="681"/>
                </a:lnTo>
                <a:lnTo>
                  <a:pt x="12" y="744"/>
                </a:lnTo>
                <a:lnTo>
                  <a:pt x="2" y="806"/>
                </a:lnTo>
                <a:lnTo>
                  <a:pt x="0" y="870"/>
                </a:lnTo>
                <a:lnTo>
                  <a:pt x="4" y="933"/>
                </a:lnTo>
                <a:lnTo>
                  <a:pt x="15" y="996"/>
                </a:lnTo>
                <a:lnTo>
                  <a:pt x="31" y="1059"/>
                </a:lnTo>
                <a:lnTo>
                  <a:pt x="54" y="1120"/>
                </a:lnTo>
                <a:lnTo>
                  <a:pt x="84" y="1179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6435" name="Group 131"/>
          <p:cNvGrpSpPr>
            <a:grpSpLocks/>
          </p:cNvGrpSpPr>
          <p:nvPr/>
        </p:nvGrpSpPr>
        <p:grpSpPr bwMode="auto">
          <a:xfrm>
            <a:off x="3679825" y="2124075"/>
            <a:ext cx="2590800" cy="0"/>
            <a:chOff x="2318" y="1338"/>
            <a:chExt cx="1632" cy="0"/>
          </a:xfrm>
        </p:grpSpPr>
        <p:sp>
          <p:nvSpPr>
            <p:cNvPr id="103468" name="Line 132"/>
            <p:cNvSpPr>
              <a:spLocks noChangeShapeType="1"/>
            </p:cNvSpPr>
            <p:nvPr/>
          </p:nvSpPr>
          <p:spPr bwMode="auto">
            <a:xfrm>
              <a:off x="2424" y="1338"/>
              <a:ext cx="142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9" name="Line 133"/>
            <p:cNvSpPr>
              <a:spLocks noChangeShapeType="1"/>
            </p:cNvSpPr>
            <p:nvPr/>
          </p:nvSpPr>
          <p:spPr bwMode="auto">
            <a:xfrm>
              <a:off x="2318" y="1338"/>
              <a:ext cx="1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70" name="Line 134"/>
            <p:cNvSpPr>
              <a:spLocks noChangeShapeType="1"/>
            </p:cNvSpPr>
            <p:nvPr/>
          </p:nvSpPr>
          <p:spPr bwMode="auto">
            <a:xfrm>
              <a:off x="3849" y="1338"/>
              <a:ext cx="10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3449" name="Group 135"/>
          <p:cNvGrpSpPr>
            <a:grpSpLocks/>
          </p:cNvGrpSpPr>
          <p:nvPr/>
        </p:nvGrpSpPr>
        <p:grpSpPr bwMode="auto">
          <a:xfrm>
            <a:off x="6419850" y="3871913"/>
            <a:ext cx="2544763" cy="2581275"/>
            <a:chOff x="3288" y="2484"/>
            <a:chExt cx="1603" cy="1626"/>
          </a:xfrm>
        </p:grpSpPr>
        <p:sp>
          <p:nvSpPr>
            <p:cNvPr id="103460" name="Freeform 136"/>
            <p:cNvSpPr>
              <a:spLocks/>
            </p:cNvSpPr>
            <p:nvPr/>
          </p:nvSpPr>
          <p:spPr bwMode="auto">
            <a:xfrm>
              <a:off x="3288" y="2500"/>
              <a:ext cx="591" cy="805"/>
            </a:xfrm>
            <a:custGeom>
              <a:avLst/>
              <a:gdLst>
                <a:gd name="T0" fmla="*/ 279 w 759"/>
                <a:gd name="T1" fmla="*/ 0 h 1030"/>
                <a:gd name="T2" fmla="*/ 264 w 759"/>
                <a:gd name="T3" fmla="*/ 5 h 1030"/>
                <a:gd name="T4" fmla="*/ 250 w 759"/>
                <a:gd name="T5" fmla="*/ 10 h 1030"/>
                <a:gd name="T6" fmla="*/ 236 w 759"/>
                <a:gd name="T7" fmla="*/ 16 h 1030"/>
                <a:gd name="T8" fmla="*/ 221 w 759"/>
                <a:gd name="T9" fmla="*/ 22 h 1030"/>
                <a:gd name="T10" fmla="*/ 208 w 759"/>
                <a:gd name="T11" fmla="*/ 29 h 1030"/>
                <a:gd name="T12" fmla="*/ 195 w 759"/>
                <a:gd name="T13" fmla="*/ 36 h 1030"/>
                <a:gd name="T14" fmla="*/ 181 w 759"/>
                <a:gd name="T15" fmla="*/ 44 h 1030"/>
                <a:gd name="T16" fmla="*/ 168 w 759"/>
                <a:gd name="T17" fmla="*/ 52 h 1030"/>
                <a:gd name="T18" fmla="*/ 155 w 759"/>
                <a:gd name="T19" fmla="*/ 62 h 1030"/>
                <a:gd name="T20" fmla="*/ 144 w 759"/>
                <a:gd name="T21" fmla="*/ 71 h 1030"/>
                <a:gd name="T22" fmla="*/ 132 w 759"/>
                <a:gd name="T23" fmla="*/ 81 h 1030"/>
                <a:gd name="T24" fmla="*/ 121 w 759"/>
                <a:gd name="T25" fmla="*/ 91 h 1030"/>
                <a:gd name="T26" fmla="*/ 110 w 759"/>
                <a:gd name="T27" fmla="*/ 102 h 1030"/>
                <a:gd name="T28" fmla="*/ 100 w 759"/>
                <a:gd name="T29" fmla="*/ 113 h 1030"/>
                <a:gd name="T30" fmla="*/ 89 w 759"/>
                <a:gd name="T31" fmla="*/ 126 h 1030"/>
                <a:gd name="T32" fmla="*/ 79 w 759"/>
                <a:gd name="T33" fmla="*/ 138 h 1030"/>
                <a:gd name="T34" fmla="*/ 70 w 759"/>
                <a:gd name="T35" fmla="*/ 150 h 1030"/>
                <a:gd name="T36" fmla="*/ 62 w 759"/>
                <a:gd name="T37" fmla="*/ 163 h 1030"/>
                <a:gd name="T38" fmla="*/ 54 w 759"/>
                <a:gd name="T39" fmla="*/ 176 h 1030"/>
                <a:gd name="T40" fmla="*/ 46 w 759"/>
                <a:gd name="T41" fmla="*/ 189 h 1030"/>
                <a:gd name="T42" fmla="*/ 40 w 759"/>
                <a:gd name="T43" fmla="*/ 203 h 1030"/>
                <a:gd name="T44" fmla="*/ 33 w 759"/>
                <a:gd name="T45" fmla="*/ 217 h 1030"/>
                <a:gd name="T46" fmla="*/ 26 w 759"/>
                <a:gd name="T47" fmla="*/ 232 h 1030"/>
                <a:gd name="T48" fmla="*/ 21 w 759"/>
                <a:gd name="T49" fmla="*/ 246 h 1030"/>
                <a:gd name="T50" fmla="*/ 16 w 759"/>
                <a:gd name="T51" fmla="*/ 262 h 1030"/>
                <a:gd name="T52" fmla="*/ 12 w 759"/>
                <a:gd name="T53" fmla="*/ 276 h 1030"/>
                <a:gd name="T54" fmla="*/ 9 w 759"/>
                <a:gd name="T55" fmla="*/ 292 h 1030"/>
                <a:gd name="T56" fmla="*/ 5 w 759"/>
                <a:gd name="T57" fmla="*/ 306 h 1030"/>
                <a:gd name="T58" fmla="*/ 3 w 759"/>
                <a:gd name="T59" fmla="*/ 322 h 1030"/>
                <a:gd name="T60" fmla="*/ 2 w 759"/>
                <a:gd name="T61" fmla="*/ 338 h 1030"/>
                <a:gd name="T62" fmla="*/ 1 w 759"/>
                <a:gd name="T63" fmla="*/ 353 h 1030"/>
                <a:gd name="T64" fmla="*/ 0 w 759"/>
                <a:gd name="T65" fmla="*/ 368 h 1030"/>
                <a:gd name="T66" fmla="*/ 0 w 759"/>
                <a:gd name="T67" fmla="*/ 385 h 10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9" h="1030">
                  <a:moveTo>
                    <a:pt x="759" y="0"/>
                  </a:moveTo>
                  <a:lnTo>
                    <a:pt x="718" y="13"/>
                  </a:lnTo>
                  <a:lnTo>
                    <a:pt x="679" y="27"/>
                  </a:lnTo>
                  <a:lnTo>
                    <a:pt x="641" y="42"/>
                  </a:lnTo>
                  <a:lnTo>
                    <a:pt x="602" y="59"/>
                  </a:lnTo>
                  <a:lnTo>
                    <a:pt x="565" y="77"/>
                  </a:lnTo>
                  <a:lnTo>
                    <a:pt x="529" y="97"/>
                  </a:lnTo>
                  <a:lnTo>
                    <a:pt x="493" y="118"/>
                  </a:lnTo>
                  <a:lnTo>
                    <a:pt x="458" y="141"/>
                  </a:lnTo>
                  <a:lnTo>
                    <a:pt x="423" y="165"/>
                  </a:lnTo>
                  <a:lnTo>
                    <a:pt x="390" y="191"/>
                  </a:lnTo>
                  <a:lnTo>
                    <a:pt x="358" y="217"/>
                  </a:lnTo>
                  <a:lnTo>
                    <a:pt x="328" y="245"/>
                  </a:lnTo>
                  <a:lnTo>
                    <a:pt x="298" y="275"/>
                  </a:lnTo>
                  <a:lnTo>
                    <a:pt x="270" y="305"/>
                  </a:lnTo>
                  <a:lnTo>
                    <a:pt x="242" y="337"/>
                  </a:lnTo>
                  <a:lnTo>
                    <a:pt x="216" y="368"/>
                  </a:lnTo>
                  <a:lnTo>
                    <a:pt x="191" y="403"/>
                  </a:lnTo>
                  <a:lnTo>
                    <a:pt x="168" y="437"/>
                  </a:lnTo>
                  <a:lnTo>
                    <a:pt x="147" y="472"/>
                  </a:lnTo>
                  <a:lnTo>
                    <a:pt x="125" y="508"/>
                  </a:lnTo>
                  <a:lnTo>
                    <a:pt x="106" y="545"/>
                  </a:lnTo>
                  <a:lnTo>
                    <a:pt x="89" y="584"/>
                  </a:lnTo>
                  <a:lnTo>
                    <a:pt x="73" y="622"/>
                  </a:lnTo>
                  <a:lnTo>
                    <a:pt x="58" y="660"/>
                  </a:lnTo>
                  <a:lnTo>
                    <a:pt x="45" y="701"/>
                  </a:lnTo>
                  <a:lnTo>
                    <a:pt x="34" y="740"/>
                  </a:lnTo>
                  <a:lnTo>
                    <a:pt x="24" y="780"/>
                  </a:lnTo>
                  <a:lnTo>
                    <a:pt x="16" y="822"/>
                  </a:lnTo>
                  <a:lnTo>
                    <a:pt x="9" y="862"/>
                  </a:lnTo>
                  <a:lnTo>
                    <a:pt x="4" y="904"/>
                  </a:lnTo>
                  <a:lnTo>
                    <a:pt x="1" y="946"/>
                  </a:lnTo>
                  <a:lnTo>
                    <a:pt x="0" y="988"/>
                  </a:lnTo>
                  <a:lnTo>
                    <a:pt x="0" y="103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1" name="Freeform 137"/>
            <p:cNvSpPr>
              <a:spLocks/>
            </p:cNvSpPr>
            <p:nvPr/>
          </p:nvSpPr>
          <p:spPr bwMode="auto">
            <a:xfrm>
              <a:off x="3430" y="3754"/>
              <a:ext cx="1346" cy="356"/>
            </a:xfrm>
            <a:custGeom>
              <a:avLst/>
              <a:gdLst>
                <a:gd name="T0" fmla="*/ 0 w 1721"/>
                <a:gd name="T1" fmla="*/ 0 h 452"/>
                <a:gd name="T2" fmla="*/ 9 w 1721"/>
                <a:gd name="T3" fmla="*/ 13 h 452"/>
                <a:gd name="T4" fmla="*/ 18 w 1721"/>
                <a:gd name="T5" fmla="*/ 25 h 452"/>
                <a:gd name="T6" fmla="*/ 29 w 1721"/>
                <a:gd name="T7" fmla="*/ 38 h 452"/>
                <a:gd name="T8" fmla="*/ 38 w 1721"/>
                <a:gd name="T9" fmla="*/ 50 h 452"/>
                <a:gd name="T10" fmla="*/ 49 w 1721"/>
                <a:gd name="T11" fmla="*/ 61 h 452"/>
                <a:gd name="T12" fmla="*/ 60 w 1721"/>
                <a:gd name="T13" fmla="*/ 72 h 452"/>
                <a:gd name="T14" fmla="*/ 74 w 1721"/>
                <a:gd name="T15" fmla="*/ 82 h 452"/>
                <a:gd name="T16" fmla="*/ 85 w 1721"/>
                <a:gd name="T17" fmla="*/ 92 h 452"/>
                <a:gd name="T18" fmla="*/ 97 w 1721"/>
                <a:gd name="T19" fmla="*/ 101 h 452"/>
                <a:gd name="T20" fmla="*/ 111 w 1721"/>
                <a:gd name="T21" fmla="*/ 109 h 452"/>
                <a:gd name="T22" fmla="*/ 123 w 1721"/>
                <a:gd name="T23" fmla="*/ 118 h 452"/>
                <a:gd name="T24" fmla="*/ 136 w 1721"/>
                <a:gd name="T25" fmla="*/ 126 h 452"/>
                <a:gd name="T26" fmla="*/ 150 w 1721"/>
                <a:gd name="T27" fmla="*/ 133 h 452"/>
                <a:gd name="T28" fmla="*/ 164 w 1721"/>
                <a:gd name="T29" fmla="*/ 139 h 452"/>
                <a:gd name="T30" fmla="*/ 179 w 1721"/>
                <a:gd name="T31" fmla="*/ 146 h 452"/>
                <a:gd name="T32" fmla="*/ 193 w 1721"/>
                <a:gd name="T33" fmla="*/ 151 h 452"/>
                <a:gd name="T34" fmla="*/ 208 w 1721"/>
                <a:gd name="T35" fmla="*/ 157 h 452"/>
                <a:gd name="T36" fmla="*/ 223 w 1721"/>
                <a:gd name="T37" fmla="*/ 161 h 452"/>
                <a:gd name="T38" fmla="*/ 238 w 1721"/>
                <a:gd name="T39" fmla="*/ 165 h 452"/>
                <a:gd name="T40" fmla="*/ 253 w 1721"/>
                <a:gd name="T41" fmla="*/ 168 h 452"/>
                <a:gd name="T42" fmla="*/ 268 w 1721"/>
                <a:gd name="T43" fmla="*/ 170 h 452"/>
                <a:gd name="T44" fmla="*/ 283 w 1721"/>
                <a:gd name="T45" fmla="*/ 172 h 452"/>
                <a:gd name="T46" fmla="*/ 299 w 1721"/>
                <a:gd name="T47" fmla="*/ 174 h 452"/>
                <a:gd name="T48" fmla="*/ 314 w 1721"/>
                <a:gd name="T49" fmla="*/ 174 h 452"/>
                <a:gd name="T50" fmla="*/ 330 w 1721"/>
                <a:gd name="T51" fmla="*/ 174 h 452"/>
                <a:gd name="T52" fmla="*/ 345 w 1721"/>
                <a:gd name="T53" fmla="*/ 174 h 452"/>
                <a:gd name="T54" fmla="*/ 361 w 1721"/>
                <a:gd name="T55" fmla="*/ 172 h 452"/>
                <a:gd name="T56" fmla="*/ 375 w 1721"/>
                <a:gd name="T57" fmla="*/ 170 h 452"/>
                <a:gd name="T58" fmla="*/ 391 w 1721"/>
                <a:gd name="T59" fmla="*/ 168 h 452"/>
                <a:gd name="T60" fmla="*/ 406 w 1721"/>
                <a:gd name="T61" fmla="*/ 165 h 452"/>
                <a:gd name="T62" fmla="*/ 421 w 1721"/>
                <a:gd name="T63" fmla="*/ 161 h 452"/>
                <a:gd name="T64" fmla="*/ 436 w 1721"/>
                <a:gd name="T65" fmla="*/ 157 h 452"/>
                <a:gd name="T66" fmla="*/ 450 w 1721"/>
                <a:gd name="T67" fmla="*/ 151 h 452"/>
                <a:gd name="T68" fmla="*/ 465 w 1721"/>
                <a:gd name="T69" fmla="*/ 146 h 452"/>
                <a:gd name="T70" fmla="*/ 479 w 1721"/>
                <a:gd name="T71" fmla="*/ 139 h 452"/>
                <a:gd name="T72" fmla="*/ 493 w 1721"/>
                <a:gd name="T73" fmla="*/ 133 h 452"/>
                <a:gd name="T74" fmla="*/ 507 w 1721"/>
                <a:gd name="T75" fmla="*/ 126 h 452"/>
                <a:gd name="T76" fmla="*/ 521 w 1721"/>
                <a:gd name="T77" fmla="*/ 118 h 452"/>
                <a:gd name="T78" fmla="*/ 533 w 1721"/>
                <a:gd name="T79" fmla="*/ 109 h 452"/>
                <a:gd name="T80" fmla="*/ 547 w 1721"/>
                <a:gd name="T81" fmla="*/ 101 h 452"/>
                <a:gd name="T82" fmla="*/ 558 w 1721"/>
                <a:gd name="T83" fmla="*/ 92 h 452"/>
                <a:gd name="T84" fmla="*/ 571 w 1721"/>
                <a:gd name="T85" fmla="*/ 82 h 452"/>
                <a:gd name="T86" fmla="*/ 583 w 1721"/>
                <a:gd name="T87" fmla="*/ 72 h 452"/>
                <a:gd name="T88" fmla="*/ 594 w 1721"/>
                <a:gd name="T89" fmla="*/ 61 h 452"/>
                <a:gd name="T90" fmla="*/ 605 w 1721"/>
                <a:gd name="T91" fmla="*/ 50 h 452"/>
                <a:gd name="T92" fmla="*/ 616 w 1721"/>
                <a:gd name="T93" fmla="*/ 38 h 452"/>
                <a:gd name="T94" fmla="*/ 625 w 1721"/>
                <a:gd name="T95" fmla="*/ 25 h 452"/>
                <a:gd name="T96" fmla="*/ 634 w 1721"/>
                <a:gd name="T97" fmla="*/ 13 h 452"/>
                <a:gd name="T98" fmla="*/ 644 w 1721"/>
                <a:gd name="T99" fmla="*/ 0 h 45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21" h="452">
                  <a:moveTo>
                    <a:pt x="0" y="0"/>
                  </a:moveTo>
                  <a:lnTo>
                    <a:pt x="24" y="34"/>
                  </a:lnTo>
                  <a:lnTo>
                    <a:pt x="49" y="66"/>
                  </a:lnTo>
                  <a:lnTo>
                    <a:pt x="77" y="98"/>
                  </a:lnTo>
                  <a:lnTo>
                    <a:pt x="104" y="128"/>
                  </a:lnTo>
                  <a:lnTo>
                    <a:pt x="133" y="158"/>
                  </a:lnTo>
                  <a:lnTo>
                    <a:pt x="163" y="186"/>
                  </a:lnTo>
                  <a:lnTo>
                    <a:pt x="195" y="213"/>
                  </a:lnTo>
                  <a:lnTo>
                    <a:pt x="227" y="239"/>
                  </a:lnTo>
                  <a:lnTo>
                    <a:pt x="260" y="262"/>
                  </a:lnTo>
                  <a:lnTo>
                    <a:pt x="295" y="286"/>
                  </a:lnTo>
                  <a:lnTo>
                    <a:pt x="329" y="307"/>
                  </a:lnTo>
                  <a:lnTo>
                    <a:pt x="365" y="327"/>
                  </a:lnTo>
                  <a:lnTo>
                    <a:pt x="402" y="346"/>
                  </a:lnTo>
                  <a:lnTo>
                    <a:pt x="440" y="363"/>
                  </a:lnTo>
                  <a:lnTo>
                    <a:pt x="478" y="379"/>
                  </a:lnTo>
                  <a:lnTo>
                    <a:pt x="516" y="394"/>
                  </a:lnTo>
                  <a:lnTo>
                    <a:pt x="556" y="407"/>
                  </a:lnTo>
                  <a:lnTo>
                    <a:pt x="595" y="418"/>
                  </a:lnTo>
                  <a:lnTo>
                    <a:pt x="636" y="427"/>
                  </a:lnTo>
                  <a:lnTo>
                    <a:pt x="676" y="436"/>
                  </a:lnTo>
                  <a:lnTo>
                    <a:pt x="717" y="442"/>
                  </a:lnTo>
                  <a:lnTo>
                    <a:pt x="757" y="447"/>
                  </a:lnTo>
                  <a:lnTo>
                    <a:pt x="799" y="451"/>
                  </a:lnTo>
                  <a:lnTo>
                    <a:pt x="840" y="452"/>
                  </a:lnTo>
                  <a:lnTo>
                    <a:pt x="881" y="452"/>
                  </a:lnTo>
                  <a:lnTo>
                    <a:pt x="922" y="451"/>
                  </a:lnTo>
                  <a:lnTo>
                    <a:pt x="964" y="447"/>
                  </a:lnTo>
                  <a:lnTo>
                    <a:pt x="1004" y="442"/>
                  </a:lnTo>
                  <a:lnTo>
                    <a:pt x="1045" y="436"/>
                  </a:lnTo>
                  <a:lnTo>
                    <a:pt x="1085" y="427"/>
                  </a:lnTo>
                  <a:lnTo>
                    <a:pt x="1125" y="418"/>
                  </a:lnTo>
                  <a:lnTo>
                    <a:pt x="1165" y="407"/>
                  </a:lnTo>
                  <a:lnTo>
                    <a:pt x="1204" y="394"/>
                  </a:lnTo>
                  <a:lnTo>
                    <a:pt x="1243" y="379"/>
                  </a:lnTo>
                  <a:lnTo>
                    <a:pt x="1281" y="363"/>
                  </a:lnTo>
                  <a:lnTo>
                    <a:pt x="1318" y="346"/>
                  </a:lnTo>
                  <a:lnTo>
                    <a:pt x="1355" y="327"/>
                  </a:lnTo>
                  <a:lnTo>
                    <a:pt x="1391" y="307"/>
                  </a:lnTo>
                  <a:lnTo>
                    <a:pt x="1426" y="286"/>
                  </a:lnTo>
                  <a:lnTo>
                    <a:pt x="1461" y="262"/>
                  </a:lnTo>
                  <a:lnTo>
                    <a:pt x="1494" y="239"/>
                  </a:lnTo>
                  <a:lnTo>
                    <a:pt x="1526" y="213"/>
                  </a:lnTo>
                  <a:lnTo>
                    <a:pt x="1558" y="186"/>
                  </a:lnTo>
                  <a:lnTo>
                    <a:pt x="1588" y="158"/>
                  </a:lnTo>
                  <a:lnTo>
                    <a:pt x="1616" y="128"/>
                  </a:lnTo>
                  <a:lnTo>
                    <a:pt x="1644" y="98"/>
                  </a:lnTo>
                  <a:lnTo>
                    <a:pt x="1671" y="66"/>
                  </a:lnTo>
                  <a:lnTo>
                    <a:pt x="1696" y="34"/>
                  </a:lnTo>
                  <a:lnTo>
                    <a:pt x="17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2" name="Freeform 138"/>
            <p:cNvSpPr>
              <a:spLocks/>
            </p:cNvSpPr>
            <p:nvPr/>
          </p:nvSpPr>
          <p:spPr bwMode="auto">
            <a:xfrm>
              <a:off x="3288" y="3289"/>
              <a:ext cx="137" cy="367"/>
            </a:xfrm>
            <a:custGeom>
              <a:avLst/>
              <a:gdLst>
                <a:gd name="T0" fmla="*/ 0 w 180"/>
                <a:gd name="T1" fmla="*/ 0 h 469"/>
                <a:gd name="T2" fmla="*/ 0 w 180"/>
                <a:gd name="T3" fmla="*/ 10 h 469"/>
                <a:gd name="T4" fmla="*/ 1 w 180"/>
                <a:gd name="T5" fmla="*/ 20 h 469"/>
                <a:gd name="T6" fmla="*/ 2 w 180"/>
                <a:gd name="T7" fmla="*/ 30 h 469"/>
                <a:gd name="T8" fmla="*/ 2 w 180"/>
                <a:gd name="T9" fmla="*/ 41 h 469"/>
                <a:gd name="T10" fmla="*/ 3 w 180"/>
                <a:gd name="T11" fmla="*/ 49 h 469"/>
                <a:gd name="T12" fmla="*/ 5 w 180"/>
                <a:gd name="T13" fmla="*/ 59 h 469"/>
                <a:gd name="T14" fmla="*/ 6 w 180"/>
                <a:gd name="T15" fmla="*/ 68 h 469"/>
                <a:gd name="T16" fmla="*/ 8 w 180"/>
                <a:gd name="T17" fmla="*/ 77 h 469"/>
                <a:gd name="T18" fmla="*/ 11 w 180"/>
                <a:gd name="T19" fmla="*/ 86 h 469"/>
                <a:gd name="T20" fmla="*/ 13 w 180"/>
                <a:gd name="T21" fmla="*/ 95 h 469"/>
                <a:gd name="T22" fmla="*/ 16 w 180"/>
                <a:gd name="T23" fmla="*/ 103 h 469"/>
                <a:gd name="T24" fmla="*/ 18 w 180"/>
                <a:gd name="T25" fmla="*/ 111 h 469"/>
                <a:gd name="T26" fmla="*/ 21 w 180"/>
                <a:gd name="T27" fmla="*/ 120 h 469"/>
                <a:gd name="T28" fmla="*/ 25 w 180"/>
                <a:gd name="T29" fmla="*/ 127 h 469"/>
                <a:gd name="T30" fmla="*/ 28 w 180"/>
                <a:gd name="T31" fmla="*/ 134 h 469"/>
                <a:gd name="T32" fmla="*/ 33 w 180"/>
                <a:gd name="T33" fmla="*/ 141 h 469"/>
                <a:gd name="T34" fmla="*/ 37 w 180"/>
                <a:gd name="T35" fmla="*/ 148 h 469"/>
                <a:gd name="T36" fmla="*/ 41 w 180"/>
                <a:gd name="T37" fmla="*/ 153 h 469"/>
                <a:gd name="T38" fmla="*/ 46 w 180"/>
                <a:gd name="T39" fmla="*/ 160 h 469"/>
                <a:gd name="T40" fmla="*/ 50 w 180"/>
                <a:gd name="T41" fmla="*/ 166 h 469"/>
                <a:gd name="T42" fmla="*/ 56 w 180"/>
                <a:gd name="T43" fmla="*/ 171 h 469"/>
                <a:gd name="T44" fmla="*/ 60 w 180"/>
                <a:gd name="T45" fmla="*/ 176 h 4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469">
                  <a:moveTo>
                    <a:pt x="0" y="0"/>
                  </a:moveTo>
                  <a:lnTo>
                    <a:pt x="0" y="27"/>
                  </a:lnTo>
                  <a:lnTo>
                    <a:pt x="1" y="54"/>
                  </a:lnTo>
                  <a:lnTo>
                    <a:pt x="3" y="80"/>
                  </a:lnTo>
                  <a:lnTo>
                    <a:pt x="6" y="107"/>
                  </a:lnTo>
                  <a:lnTo>
                    <a:pt x="9" y="132"/>
                  </a:lnTo>
                  <a:lnTo>
                    <a:pt x="13" y="157"/>
                  </a:lnTo>
                  <a:lnTo>
                    <a:pt x="19" y="182"/>
                  </a:lnTo>
                  <a:lnTo>
                    <a:pt x="24" y="206"/>
                  </a:lnTo>
                  <a:lnTo>
                    <a:pt x="31" y="229"/>
                  </a:lnTo>
                  <a:lnTo>
                    <a:pt x="38" y="253"/>
                  </a:lnTo>
                  <a:lnTo>
                    <a:pt x="46" y="275"/>
                  </a:lnTo>
                  <a:lnTo>
                    <a:pt x="55" y="296"/>
                  </a:lnTo>
                  <a:lnTo>
                    <a:pt x="65" y="318"/>
                  </a:lnTo>
                  <a:lnTo>
                    <a:pt x="75" y="338"/>
                  </a:lnTo>
                  <a:lnTo>
                    <a:pt x="86" y="357"/>
                  </a:lnTo>
                  <a:lnTo>
                    <a:pt x="98" y="376"/>
                  </a:lnTo>
                  <a:lnTo>
                    <a:pt x="109" y="393"/>
                  </a:lnTo>
                  <a:lnTo>
                    <a:pt x="122" y="410"/>
                  </a:lnTo>
                  <a:lnTo>
                    <a:pt x="136" y="426"/>
                  </a:lnTo>
                  <a:lnTo>
                    <a:pt x="150" y="442"/>
                  </a:lnTo>
                  <a:lnTo>
                    <a:pt x="165" y="456"/>
                  </a:lnTo>
                  <a:lnTo>
                    <a:pt x="180" y="4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3" name="Freeform 139"/>
            <p:cNvSpPr>
              <a:spLocks/>
            </p:cNvSpPr>
            <p:nvPr/>
          </p:nvSpPr>
          <p:spPr bwMode="auto">
            <a:xfrm>
              <a:off x="3288" y="3289"/>
              <a:ext cx="591" cy="263"/>
            </a:xfrm>
            <a:custGeom>
              <a:avLst/>
              <a:gdLst>
                <a:gd name="T0" fmla="*/ 0 w 759"/>
                <a:gd name="T1" fmla="*/ 0 h 334"/>
                <a:gd name="T2" fmla="*/ 1 w 759"/>
                <a:gd name="T3" fmla="*/ 5 h 334"/>
                <a:gd name="T4" fmla="*/ 2 w 759"/>
                <a:gd name="T5" fmla="*/ 9 h 334"/>
                <a:gd name="T6" fmla="*/ 2 w 759"/>
                <a:gd name="T7" fmla="*/ 13 h 334"/>
                <a:gd name="T8" fmla="*/ 3 w 759"/>
                <a:gd name="T9" fmla="*/ 17 h 334"/>
                <a:gd name="T10" fmla="*/ 5 w 759"/>
                <a:gd name="T11" fmla="*/ 22 h 334"/>
                <a:gd name="T12" fmla="*/ 7 w 759"/>
                <a:gd name="T13" fmla="*/ 27 h 334"/>
                <a:gd name="T14" fmla="*/ 10 w 759"/>
                <a:gd name="T15" fmla="*/ 31 h 334"/>
                <a:gd name="T16" fmla="*/ 14 w 759"/>
                <a:gd name="T17" fmla="*/ 35 h 334"/>
                <a:gd name="T18" fmla="*/ 18 w 759"/>
                <a:gd name="T19" fmla="*/ 39 h 334"/>
                <a:gd name="T20" fmla="*/ 21 w 759"/>
                <a:gd name="T21" fmla="*/ 43 h 334"/>
                <a:gd name="T22" fmla="*/ 26 w 759"/>
                <a:gd name="T23" fmla="*/ 48 h 334"/>
                <a:gd name="T24" fmla="*/ 31 w 759"/>
                <a:gd name="T25" fmla="*/ 51 h 334"/>
                <a:gd name="T26" fmla="*/ 36 w 759"/>
                <a:gd name="T27" fmla="*/ 56 h 334"/>
                <a:gd name="T28" fmla="*/ 42 w 759"/>
                <a:gd name="T29" fmla="*/ 60 h 334"/>
                <a:gd name="T30" fmla="*/ 47 w 759"/>
                <a:gd name="T31" fmla="*/ 63 h 334"/>
                <a:gd name="T32" fmla="*/ 54 w 759"/>
                <a:gd name="T33" fmla="*/ 68 h 334"/>
                <a:gd name="T34" fmla="*/ 61 w 759"/>
                <a:gd name="T35" fmla="*/ 72 h 334"/>
                <a:gd name="T36" fmla="*/ 67 w 759"/>
                <a:gd name="T37" fmla="*/ 75 h 334"/>
                <a:gd name="T38" fmla="*/ 74 w 759"/>
                <a:gd name="T39" fmla="*/ 79 h 334"/>
                <a:gd name="T40" fmla="*/ 82 w 759"/>
                <a:gd name="T41" fmla="*/ 82 h 334"/>
                <a:gd name="T42" fmla="*/ 91 w 759"/>
                <a:gd name="T43" fmla="*/ 86 h 334"/>
                <a:gd name="T44" fmla="*/ 99 w 759"/>
                <a:gd name="T45" fmla="*/ 89 h 334"/>
                <a:gd name="T46" fmla="*/ 107 w 759"/>
                <a:gd name="T47" fmla="*/ 92 h 334"/>
                <a:gd name="T48" fmla="*/ 117 w 759"/>
                <a:gd name="T49" fmla="*/ 94 h 334"/>
                <a:gd name="T50" fmla="*/ 125 w 759"/>
                <a:gd name="T51" fmla="*/ 98 h 334"/>
                <a:gd name="T52" fmla="*/ 135 w 759"/>
                <a:gd name="T53" fmla="*/ 101 h 334"/>
                <a:gd name="T54" fmla="*/ 144 w 759"/>
                <a:gd name="T55" fmla="*/ 104 h 334"/>
                <a:gd name="T56" fmla="*/ 155 w 759"/>
                <a:gd name="T57" fmla="*/ 106 h 334"/>
                <a:gd name="T58" fmla="*/ 165 w 759"/>
                <a:gd name="T59" fmla="*/ 109 h 334"/>
                <a:gd name="T60" fmla="*/ 175 w 759"/>
                <a:gd name="T61" fmla="*/ 112 h 334"/>
                <a:gd name="T62" fmla="*/ 186 w 759"/>
                <a:gd name="T63" fmla="*/ 113 h 334"/>
                <a:gd name="T64" fmla="*/ 197 w 759"/>
                <a:gd name="T65" fmla="*/ 117 h 334"/>
                <a:gd name="T66" fmla="*/ 208 w 759"/>
                <a:gd name="T67" fmla="*/ 118 h 334"/>
                <a:gd name="T68" fmla="*/ 220 w 759"/>
                <a:gd name="T69" fmla="*/ 120 h 334"/>
                <a:gd name="T70" fmla="*/ 231 w 759"/>
                <a:gd name="T71" fmla="*/ 122 h 334"/>
                <a:gd name="T72" fmla="*/ 243 w 759"/>
                <a:gd name="T73" fmla="*/ 124 h 334"/>
                <a:gd name="T74" fmla="*/ 255 w 759"/>
                <a:gd name="T75" fmla="*/ 125 h 334"/>
                <a:gd name="T76" fmla="*/ 267 w 759"/>
                <a:gd name="T77" fmla="*/ 127 h 334"/>
                <a:gd name="T78" fmla="*/ 279 w 759"/>
                <a:gd name="T79" fmla="*/ 128 h 3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59" h="334">
                  <a:moveTo>
                    <a:pt x="0" y="0"/>
                  </a:moveTo>
                  <a:lnTo>
                    <a:pt x="1" y="12"/>
                  </a:lnTo>
                  <a:lnTo>
                    <a:pt x="2" y="23"/>
                  </a:lnTo>
                  <a:lnTo>
                    <a:pt x="5" y="34"/>
                  </a:lnTo>
                  <a:lnTo>
                    <a:pt x="9" y="46"/>
                  </a:lnTo>
                  <a:lnTo>
                    <a:pt x="15" y="58"/>
                  </a:lnTo>
                  <a:lnTo>
                    <a:pt x="21" y="69"/>
                  </a:lnTo>
                  <a:lnTo>
                    <a:pt x="28" y="80"/>
                  </a:lnTo>
                  <a:lnTo>
                    <a:pt x="38" y="91"/>
                  </a:lnTo>
                  <a:lnTo>
                    <a:pt x="48" y="103"/>
                  </a:lnTo>
                  <a:lnTo>
                    <a:pt x="58" y="113"/>
                  </a:lnTo>
                  <a:lnTo>
                    <a:pt x="70" y="124"/>
                  </a:lnTo>
                  <a:lnTo>
                    <a:pt x="83" y="135"/>
                  </a:lnTo>
                  <a:lnTo>
                    <a:pt x="98" y="145"/>
                  </a:lnTo>
                  <a:lnTo>
                    <a:pt x="113" y="156"/>
                  </a:lnTo>
                  <a:lnTo>
                    <a:pt x="128" y="165"/>
                  </a:lnTo>
                  <a:lnTo>
                    <a:pt x="146" y="175"/>
                  </a:lnTo>
                  <a:lnTo>
                    <a:pt x="164" y="186"/>
                  </a:lnTo>
                  <a:lnTo>
                    <a:pt x="183" y="195"/>
                  </a:lnTo>
                  <a:lnTo>
                    <a:pt x="202" y="204"/>
                  </a:lnTo>
                  <a:lnTo>
                    <a:pt x="223" y="213"/>
                  </a:lnTo>
                  <a:lnTo>
                    <a:pt x="246" y="222"/>
                  </a:lnTo>
                  <a:lnTo>
                    <a:pt x="268" y="231"/>
                  </a:lnTo>
                  <a:lnTo>
                    <a:pt x="291" y="239"/>
                  </a:lnTo>
                  <a:lnTo>
                    <a:pt x="316" y="247"/>
                  </a:lnTo>
                  <a:lnTo>
                    <a:pt x="340" y="256"/>
                  </a:lnTo>
                  <a:lnTo>
                    <a:pt x="366" y="263"/>
                  </a:lnTo>
                  <a:lnTo>
                    <a:pt x="393" y="271"/>
                  </a:lnTo>
                  <a:lnTo>
                    <a:pt x="420" y="277"/>
                  </a:lnTo>
                  <a:lnTo>
                    <a:pt x="448" y="284"/>
                  </a:lnTo>
                  <a:lnTo>
                    <a:pt x="477" y="290"/>
                  </a:lnTo>
                  <a:lnTo>
                    <a:pt x="506" y="296"/>
                  </a:lnTo>
                  <a:lnTo>
                    <a:pt x="536" y="303"/>
                  </a:lnTo>
                  <a:lnTo>
                    <a:pt x="566" y="308"/>
                  </a:lnTo>
                  <a:lnTo>
                    <a:pt x="597" y="313"/>
                  </a:lnTo>
                  <a:lnTo>
                    <a:pt x="629" y="318"/>
                  </a:lnTo>
                  <a:lnTo>
                    <a:pt x="661" y="322"/>
                  </a:lnTo>
                  <a:lnTo>
                    <a:pt x="693" y="326"/>
                  </a:lnTo>
                  <a:lnTo>
                    <a:pt x="726" y="329"/>
                  </a:lnTo>
                  <a:lnTo>
                    <a:pt x="759" y="3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4" name="Line 140"/>
            <p:cNvSpPr>
              <a:spLocks noChangeShapeType="1"/>
            </p:cNvSpPr>
            <p:nvPr/>
          </p:nvSpPr>
          <p:spPr bwMode="auto">
            <a:xfrm flipV="1">
              <a:off x="3879" y="3212"/>
              <a:ext cx="1012" cy="3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5" name="Freeform 141"/>
            <p:cNvSpPr>
              <a:spLocks/>
            </p:cNvSpPr>
            <p:nvPr/>
          </p:nvSpPr>
          <p:spPr bwMode="auto">
            <a:xfrm>
              <a:off x="3578" y="2484"/>
              <a:ext cx="1313" cy="1068"/>
            </a:xfrm>
            <a:custGeom>
              <a:avLst/>
              <a:gdLst>
                <a:gd name="T0" fmla="*/ 626 w 1678"/>
                <a:gd name="T1" fmla="*/ 338 h 1367"/>
                <a:gd name="T2" fmla="*/ 620 w 1678"/>
                <a:gd name="T3" fmla="*/ 316 h 1367"/>
                <a:gd name="T4" fmla="*/ 611 w 1678"/>
                <a:gd name="T5" fmla="*/ 295 h 1367"/>
                <a:gd name="T6" fmla="*/ 602 w 1678"/>
                <a:gd name="T7" fmla="*/ 273 h 1367"/>
                <a:gd name="T8" fmla="*/ 592 w 1678"/>
                <a:gd name="T9" fmla="*/ 252 h 1367"/>
                <a:gd name="T10" fmla="*/ 579 w 1678"/>
                <a:gd name="T11" fmla="*/ 230 h 1367"/>
                <a:gd name="T12" fmla="*/ 567 w 1678"/>
                <a:gd name="T13" fmla="*/ 210 h 1367"/>
                <a:gd name="T14" fmla="*/ 552 w 1678"/>
                <a:gd name="T15" fmla="*/ 190 h 1367"/>
                <a:gd name="T16" fmla="*/ 536 w 1678"/>
                <a:gd name="T17" fmla="*/ 170 h 1367"/>
                <a:gd name="T18" fmla="*/ 520 w 1678"/>
                <a:gd name="T19" fmla="*/ 152 h 1367"/>
                <a:gd name="T20" fmla="*/ 502 w 1678"/>
                <a:gd name="T21" fmla="*/ 134 h 1367"/>
                <a:gd name="T22" fmla="*/ 484 w 1678"/>
                <a:gd name="T23" fmla="*/ 116 h 1367"/>
                <a:gd name="T24" fmla="*/ 466 w 1678"/>
                <a:gd name="T25" fmla="*/ 99 h 1367"/>
                <a:gd name="T26" fmla="*/ 446 w 1678"/>
                <a:gd name="T27" fmla="*/ 84 h 1367"/>
                <a:gd name="T28" fmla="*/ 425 w 1678"/>
                <a:gd name="T29" fmla="*/ 71 h 1367"/>
                <a:gd name="T30" fmla="*/ 404 w 1678"/>
                <a:gd name="T31" fmla="*/ 57 h 1367"/>
                <a:gd name="T32" fmla="*/ 383 w 1678"/>
                <a:gd name="T33" fmla="*/ 45 h 1367"/>
                <a:gd name="T34" fmla="*/ 362 w 1678"/>
                <a:gd name="T35" fmla="*/ 35 h 1367"/>
                <a:gd name="T36" fmla="*/ 340 w 1678"/>
                <a:gd name="T37" fmla="*/ 26 h 1367"/>
                <a:gd name="T38" fmla="*/ 318 w 1678"/>
                <a:gd name="T39" fmla="*/ 18 h 1367"/>
                <a:gd name="T40" fmla="*/ 297 w 1678"/>
                <a:gd name="T41" fmla="*/ 12 h 1367"/>
                <a:gd name="T42" fmla="*/ 275 w 1678"/>
                <a:gd name="T43" fmla="*/ 6 h 1367"/>
                <a:gd name="T44" fmla="*/ 254 w 1678"/>
                <a:gd name="T45" fmla="*/ 2 h 1367"/>
                <a:gd name="T46" fmla="*/ 232 w 1678"/>
                <a:gd name="T47" fmla="*/ 2 h 1367"/>
                <a:gd name="T48" fmla="*/ 213 w 1678"/>
                <a:gd name="T49" fmla="*/ 0 h 1367"/>
                <a:gd name="T50" fmla="*/ 192 w 1678"/>
                <a:gd name="T51" fmla="*/ 2 h 1367"/>
                <a:gd name="T52" fmla="*/ 172 w 1678"/>
                <a:gd name="T53" fmla="*/ 3 h 1367"/>
                <a:gd name="T54" fmla="*/ 153 w 1678"/>
                <a:gd name="T55" fmla="*/ 7 h 1367"/>
                <a:gd name="T56" fmla="*/ 135 w 1678"/>
                <a:gd name="T57" fmla="*/ 13 h 1367"/>
                <a:gd name="T58" fmla="*/ 117 w 1678"/>
                <a:gd name="T59" fmla="*/ 18 h 1367"/>
                <a:gd name="T60" fmla="*/ 101 w 1678"/>
                <a:gd name="T61" fmla="*/ 27 h 1367"/>
                <a:gd name="T62" fmla="*/ 86 w 1678"/>
                <a:gd name="T63" fmla="*/ 36 h 1367"/>
                <a:gd name="T64" fmla="*/ 72 w 1678"/>
                <a:gd name="T65" fmla="*/ 46 h 1367"/>
                <a:gd name="T66" fmla="*/ 58 w 1678"/>
                <a:gd name="T67" fmla="*/ 58 h 1367"/>
                <a:gd name="T68" fmla="*/ 46 w 1678"/>
                <a:gd name="T69" fmla="*/ 71 h 1367"/>
                <a:gd name="T70" fmla="*/ 35 w 1678"/>
                <a:gd name="T71" fmla="*/ 86 h 1367"/>
                <a:gd name="T72" fmla="*/ 27 w 1678"/>
                <a:gd name="T73" fmla="*/ 102 h 1367"/>
                <a:gd name="T74" fmla="*/ 18 w 1678"/>
                <a:gd name="T75" fmla="*/ 117 h 1367"/>
                <a:gd name="T76" fmla="*/ 12 w 1678"/>
                <a:gd name="T77" fmla="*/ 135 h 1367"/>
                <a:gd name="T78" fmla="*/ 7 w 1678"/>
                <a:gd name="T79" fmla="*/ 153 h 1367"/>
                <a:gd name="T80" fmla="*/ 3 w 1678"/>
                <a:gd name="T81" fmla="*/ 172 h 1367"/>
                <a:gd name="T82" fmla="*/ 2 w 1678"/>
                <a:gd name="T83" fmla="*/ 191 h 1367"/>
                <a:gd name="T84" fmla="*/ 0 w 1678"/>
                <a:gd name="T85" fmla="*/ 211 h 1367"/>
                <a:gd name="T86" fmla="*/ 2 w 1678"/>
                <a:gd name="T87" fmla="*/ 232 h 1367"/>
                <a:gd name="T88" fmla="*/ 3 w 1678"/>
                <a:gd name="T89" fmla="*/ 252 h 1367"/>
                <a:gd name="T90" fmla="*/ 7 w 1678"/>
                <a:gd name="T91" fmla="*/ 274 h 1367"/>
                <a:gd name="T92" fmla="*/ 13 w 1678"/>
                <a:gd name="T93" fmla="*/ 295 h 1367"/>
                <a:gd name="T94" fmla="*/ 18 w 1678"/>
                <a:gd name="T95" fmla="*/ 317 h 1367"/>
                <a:gd name="T96" fmla="*/ 27 w 1678"/>
                <a:gd name="T97" fmla="*/ 339 h 1367"/>
                <a:gd name="T98" fmla="*/ 36 w 1678"/>
                <a:gd name="T99" fmla="*/ 361 h 1367"/>
                <a:gd name="T100" fmla="*/ 46 w 1678"/>
                <a:gd name="T101" fmla="*/ 383 h 1367"/>
                <a:gd name="T102" fmla="*/ 58 w 1678"/>
                <a:gd name="T103" fmla="*/ 403 h 1367"/>
                <a:gd name="T104" fmla="*/ 72 w 1678"/>
                <a:gd name="T105" fmla="*/ 423 h 1367"/>
                <a:gd name="T106" fmla="*/ 86 w 1678"/>
                <a:gd name="T107" fmla="*/ 444 h 1367"/>
                <a:gd name="T108" fmla="*/ 102 w 1678"/>
                <a:gd name="T109" fmla="*/ 463 h 1367"/>
                <a:gd name="T110" fmla="*/ 117 w 1678"/>
                <a:gd name="T111" fmla="*/ 482 h 1367"/>
                <a:gd name="T112" fmla="*/ 135 w 1678"/>
                <a:gd name="T113" fmla="*/ 501 h 13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78" h="1367">
                  <a:moveTo>
                    <a:pt x="1678" y="935"/>
                  </a:moveTo>
                  <a:lnTo>
                    <a:pt x="1670" y="906"/>
                  </a:lnTo>
                  <a:lnTo>
                    <a:pt x="1662" y="877"/>
                  </a:lnTo>
                  <a:lnTo>
                    <a:pt x="1652" y="848"/>
                  </a:lnTo>
                  <a:lnTo>
                    <a:pt x="1641" y="819"/>
                  </a:lnTo>
                  <a:lnTo>
                    <a:pt x="1631" y="790"/>
                  </a:lnTo>
                  <a:lnTo>
                    <a:pt x="1619" y="761"/>
                  </a:lnTo>
                  <a:lnTo>
                    <a:pt x="1605" y="732"/>
                  </a:lnTo>
                  <a:lnTo>
                    <a:pt x="1591" y="703"/>
                  </a:lnTo>
                  <a:lnTo>
                    <a:pt x="1577" y="675"/>
                  </a:lnTo>
                  <a:lnTo>
                    <a:pt x="1561" y="647"/>
                  </a:lnTo>
                  <a:lnTo>
                    <a:pt x="1545" y="618"/>
                  </a:lnTo>
                  <a:lnTo>
                    <a:pt x="1528" y="591"/>
                  </a:lnTo>
                  <a:lnTo>
                    <a:pt x="1510" y="563"/>
                  </a:lnTo>
                  <a:lnTo>
                    <a:pt x="1491" y="536"/>
                  </a:lnTo>
                  <a:lnTo>
                    <a:pt x="1472" y="510"/>
                  </a:lnTo>
                  <a:lnTo>
                    <a:pt x="1452" y="483"/>
                  </a:lnTo>
                  <a:lnTo>
                    <a:pt x="1430" y="457"/>
                  </a:lnTo>
                  <a:lnTo>
                    <a:pt x="1409" y="432"/>
                  </a:lnTo>
                  <a:lnTo>
                    <a:pt x="1387" y="406"/>
                  </a:lnTo>
                  <a:lnTo>
                    <a:pt x="1364" y="382"/>
                  </a:lnTo>
                  <a:lnTo>
                    <a:pt x="1341" y="358"/>
                  </a:lnTo>
                  <a:lnTo>
                    <a:pt x="1317" y="335"/>
                  </a:lnTo>
                  <a:lnTo>
                    <a:pt x="1292" y="312"/>
                  </a:lnTo>
                  <a:lnTo>
                    <a:pt x="1267" y="289"/>
                  </a:lnTo>
                  <a:lnTo>
                    <a:pt x="1241" y="268"/>
                  </a:lnTo>
                  <a:lnTo>
                    <a:pt x="1215" y="248"/>
                  </a:lnTo>
                  <a:lnTo>
                    <a:pt x="1189" y="227"/>
                  </a:lnTo>
                  <a:lnTo>
                    <a:pt x="1162" y="207"/>
                  </a:lnTo>
                  <a:lnTo>
                    <a:pt x="1134" y="189"/>
                  </a:lnTo>
                  <a:lnTo>
                    <a:pt x="1108" y="171"/>
                  </a:lnTo>
                  <a:lnTo>
                    <a:pt x="1079" y="154"/>
                  </a:lnTo>
                  <a:lnTo>
                    <a:pt x="1051" y="138"/>
                  </a:lnTo>
                  <a:lnTo>
                    <a:pt x="1023" y="122"/>
                  </a:lnTo>
                  <a:lnTo>
                    <a:pt x="995" y="108"/>
                  </a:lnTo>
                  <a:lnTo>
                    <a:pt x="966" y="94"/>
                  </a:lnTo>
                  <a:lnTo>
                    <a:pt x="937" y="82"/>
                  </a:lnTo>
                  <a:lnTo>
                    <a:pt x="908" y="69"/>
                  </a:lnTo>
                  <a:lnTo>
                    <a:pt x="879" y="58"/>
                  </a:lnTo>
                  <a:lnTo>
                    <a:pt x="850" y="49"/>
                  </a:lnTo>
                  <a:lnTo>
                    <a:pt x="821" y="39"/>
                  </a:lnTo>
                  <a:lnTo>
                    <a:pt x="792" y="31"/>
                  </a:lnTo>
                  <a:lnTo>
                    <a:pt x="763" y="23"/>
                  </a:lnTo>
                  <a:lnTo>
                    <a:pt x="734" y="17"/>
                  </a:lnTo>
                  <a:lnTo>
                    <a:pt x="705" y="11"/>
                  </a:lnTo>
                  <a:lnTo>
                    <a:pt x="677" y="7"/>
                  </a:lnTo>
                  <a:lnTo>
                    <a:pt x="649" y="4"/>
                  </a:lnTo>
                  <a:lnTo>
                    <a:pt x="621" y="2"/>
                  </a:lnTo>
                  <a:lnTo>
                    <a:pt x="592" y="0"/>
                  </a:lnTo>
                  <a:lnTo>
                    <a:pt x="566" y="0"/>
                  </a:lnTo>
                  <a:lnTo>
                    <a:pt x="538" y="1"/>
                  </a:lnTo>
                  <a:lnTo>
                    <a:pt x="512" y="2"/>
                  </a:lnTo>
                  <a:lnTo>
                    <a:pt x="485" y="4"/>
                  </a:lnTo>
                  <a:lnTo>
                    <a:pt x="459" y="8"/>
                  </a:lnTo>
                  <a:lnTo>
                    <a:pt x="434" y="12"/>
                  </a:lnTo>
                  <a:lnTo>
                    <a:pt x="408" y="18"/>
                  </a:lnTo>
                  <a:lnTo>
                    <a:pt x="384" y="24"/>
                  </a:lnTo>
                  <a:lnTo>
                    <a:pt x="360" y="32"/>
                  </a:lnTo>
                  <a:lnTo>
                    <a:pt x="337" y="40"/>
                  </a:lnTo>
                  <a:lnTo>
                    <a:pt x="314" y="50"/>
                  </a:lnTo>
                  <a:lnTo>
                    <a:pt x="291" y="60"/>
                  </a:lnTo>
                  <a:lnTo>
                    <a:pt x="270" y="71"/>
                  </a:lnTo>
                  <a:lnTo>
                    <a:pt x="250" y="83"/>
                  </a:lnTo>
                  <a:lnTo>
                    <a:pt x="229" y="97"/>
                  </a:lnTo>
                  <a:lnTo>
                    <a:pt x="209" y="110"/>
                  </a:lnTo>
                  <a:lnTo>
                    <a:pt x="191" y="124"/>
                  </a:lnTo>
                  <a:lnTo>
                    <a:pt x="173" y="140"/>
                  </a:lnTo>
                  <a:lnTo>
                    <a:pt x="156" y="156"/>
                  </a:lnTo>
                  <a:lnTo>
                    <a:pt x="140" y="174"/>
                  </a:lnTo>
                  <a:lnTo>
                    <a:pt x="124" y="192"/>
                  </a:lnTo>
                  <a:lnTo>
                    <a:pt x="109" y="210"/>
                  </a:lnTo>
                  <a:lnTo>
                    <a:pt x="95" y="230"/>
                  </a:lnTo>
                  <a:lnTo>
                    <a:pt x="82" y="250"/>
                  </a:lnTo>
                  <a:lnTo>
                    <a:pt x="71" y="271"/>
                  </a:lnTo>
                  <a:lnTo>
                    <a:pt x="60" y="292"/>
                  </a:lnTo>
                  <a:lnTo>
                    <a:pt x="49" y="315"/>
                  </a:lnTo>
                  <a:lnTo>
                    <a:pt x="40" y="338"/>
                  </a:lnTo>
                  <a:lnTo>
                    <a:pt x="31" y="362"/>
                  </a:lnTo>
                  <a:lnTo>
                    <a:pt x="25" y="385"/>
                  </a:lnTo>
                  <a:lnTo>
                    <a:pt x="19" y="411"/>
                  </a:lnTo>
                  <a:lnTo>
                    <a:pt x="13" y="435"/>
                  </a:lnTo>
                  <a:lnTo>
                    <a:pt x="8" y="461"/>
                  </a:lnTo>
                  <a:lnTo>
                    <a:pt x="5" y="487"/>
                  </a:lnTo>
                  <a:lnTo>
                    <a:pt x="3" y="514"/>
                  </a:lnTo>
                  <a:lnTo>
                    <a:pt x="0" y="540"/>
                  </a:lnTo>
                  <a:lnTo>
                    <a:pt x="0" y="567"/>
                  </a:lnTo>
                  <a:lnTo>
                    <a:pt x="0" y="595"/>
                  </a:lnTo>
                  <a:lnTo>
                    <a:pt x="3" y="622"/>
                  </a:lnTo>
                  <a:lnTo>
                    <a:pt x="5" y="651"/>
                  </a:lnTo>
                  <a:lnTo>
                    <a:pt x="8" y="679"/>
                  </a:lnTo>
                  <a:lnTo>
                    <a:pt x="13" y="708"/>
                  </a:lnTo>
                  <a:lnTo>
                    <a:pt x="19" y="736"/>
                  </a:lnTo>
                  <a:lnTo>
                    <a:pt x="25" y="765"/>
                  </a:lnTo>
                  <a:lnTo>
                    <a:pt x="32" y="794"/>
                  </a:lnTo>
                  <a:lnTo>
                    <a:pt x="40" y="824"/>
                  </a:lnTo>
                  <a:lnTo>
                    <a:pt x="49" y="852"/>
                  </a:lnTo>
                  <a:lnTo>
                    <a:pt x="60" y="881"/>
                  </a:lnTo>
                  <a:lnTo>
                    <a:pt x="71" y="911"/>
                  </a:lnTo>
                  <a:lnTo>
                    <a:pt x="82" y="940"/>
                  </a:lnTo>
                  <a:lnTo>
                    <a:pt x="96" y="968"/>
                  </a:lnTo>
                  <a:lnTo>
                    <a:pt x="110" y="997"/>
                  </a:lnTo>
                  <a:lnTo>
                    <a:pt x="124" y="1026"/>
                  </a:lnTo>
                  <a:lnTo>
                    <a:pt x="140" y="1054"/>
                  </a:lnTo>
                  <a:lnTo>
                    <a:pt x="156" y="1082"/>
                  </a:lnTo>
                  <a:lnTo>
                    <a:pt x="173" y="1110"/>
                  </a:lnTo>
                  <a:lnTo>
                    <a:pt x="191" y="1137"/>
                  </a:lnTo>
                  <a:lnTo>
                    <a:pt x="210" y="1164"/>
                  </a:lnTo>
                  <a:lnTo>
                    <a:pt x="229" y="1191"/>
                  </a:lnTo>
                  <a:lnTo>
                    <a:pt x="250" y="1218"/>
                  </a:lnTo>
                  <a:lnTo>
                    <a:pt x="271" y="1243"/>
                  </a:lnTo>
                  <a:lnTo>
                    <a:pt x="292" y="1269"/>
                  </a:lnTo>
                  <a:lnTo>
                    <a:pt x="315" y="1294"/>
                  </a:lnTo>
                  <a:lnTo>
                    <a:pt x="337" y="1319"/>
                  </a:lnTo>
                  <a:lnTo>
                    <a:pt x="360" y="1343"/>
                  </a:lnTo>
                  <a:lnTo>
                    <a:pt x="385" y="136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6" name="Line 142"/>
            <p:cNvSpPr>
              <a:spLocks noChangeShapeType="1"/>
            </p:cNvSpPr>
            <p:nvPr/>
          </p:nvSpPr>
          <p:spPr bwMode="auto">
            <a:xfrm flipV="1">
              <a:off x="3425" y="3541"/>
              <a:ext cx="355" cy="11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67" name="Freeform 143"/>
            <p:cNvSpPr>
              <a:spLocks/>
            </p:cNvSpPr>
            <p:nvPr/>
          </p:nvSpPr>
          <p:spPr bwMode="auto">
            <a:xfrm>
              <a:off x="3414" y="3475"/>
              <a:ext cx="1379" cy="460"/>
            </a:xfrm>
            <a:custGeom>
              <a:avLst/>
              <a:gdLst>
                <a:gd name="T0" fmla="*/ 2 w 1765"/>
                <a:gd name="T1" fmla="*/ 96 h 589"/>
                <a:gd name="T2" fmla="*/ 0 w 1765"/>
                <a:gd name="T3" fmla="*/ 108 h 589"/>
                <a:gd name="T4" fmla="*/ 2 w 1765"/>
                <a:gd name="T5" fmla="*/ 119 h 589"/>
                <a:gd name="T6" fmla="*/ 6 w 1765"/>
                <a:gd name="T7" fmla="*/ 132 h 589"/>
                <a:gd name="T8" fmla="*/ 16 w 1765"/>
                <a:gd name="T9" fmla="*/ 143 h 589"/>
                <a:gd name="T10" fmla="*/ 27 w 1765"/>
                <a:gd name="T11" fmla="*/ 154 h 589"/>
                <a:gd name="T12" fmla="*/ 44 w 1765"/>
                <a:gd name="T13" fmla="*/ 164 h 589"/>
                <a:gd name="T14" fmla="*/ 63 w 1765"/>
                <a:gd name="T15" fmla="*/ 174 h 589"/>
                <a:gd name="T16" fmla="*/ 86 w 1765"/>
                <a:gd name="T17" fmla="*/ 184 h 589"/>
                <a:gd name="T18" fmla="*/ 111 w 1765"/>
                <a:gd name="T19" fmla="*/ 191 h 589"/>
                <a:gd name="T20" fmla="*/ 138 w 1765"/>
                <a:gd name="T21" fmla="*/ 199 h 589"/>
                <a:gd name="T22" fmla="*/ 169 w 1765"/>
                <a:gd name="T23" fmla="*/ 205 h 589"/>
                <a:gd name="T24" fmla="*/ 200 w 1765"/>
                <a:gd name="T25" fmla="*/ 210 h 589"/>
                <a:gd name="T26" fmla="*/ 234 w 1765"/>
                <a:gd name="T27" fmla="*/ 214 h 589"/>
                <a:gd name="T28" fmla="*/ 269 w 1765"/>
                <a:gd name="T29" fmla="*/ 217 h 589"/>
                <a:gd name="T30" fmla="*/ 303 w 1765"/>
                <a:gd name="T31" fmla="*/ 219 h 589"/>
                <a:gd name="T32" fmla="*/ 339 w 1765"/>
                <a:gd name="T33" fmla="*/ 219 h 589"/>
                <a:gd name="T34" fmla="*/ 374 w 1765"/>
                <a:gd name="T35" fmla="*/ 219 h 589"/>
                <a:gd name="T36" fmla="*/ 409 w 1765"/>
                <a:gd name="T37" fmla="*/ 216 h 589"/>
                <a:gd name="T38" fmla="*/ 443 w 1765"/>
                <a:gd name="T39" fmla="*/ 212 h 589"/>
                <a:gd name="T40" fmla="*/ 476 w 1765"/>
                <a:gd name="T41" fmla="*/ 208 h 589"/>
                <a:gd name="T42" fmla="*/ 506 w 1765"/>
                <a:gd name="T43" fmla="*/ 201 h 589"/>
                <a:gd name="T44" fmla="*/ 535 w 1765"/>
                <a:gd name="T45" fmla="*/ 194 h 589"/>
                <a:gd name="T46" fmla="*/ 562 w 1765"/>
                <a:gd name="T47" fmla="*/ 187 h 589"/>
                <a:gd name="T48" fmla="*/ 585 w 1765"/>
                <a:gd name="T49" fmla="*/ 178 h 589"/>
                <a:gd name="T50" fmla="*/ 606 w 1765"/>
                <a:gd name="T51" fmla="*/ 169 h 589"/>
                <a:gd name="T52" fmla="*/ 623 w 1765"/>
                <a:gd name="T53" fmla="*/ 158 h 589"/>
                <a:gd name="T54" fmla="*/ 638 w 1765"/>
                <a:gd name="T55" fmla="*/ 148 h 589"/>
                <a:gd name="T56" fmla="*/ 648 w 1765"/>
                <a:gd name="T57" fmla="*/ 136 h 589"/>
                <a:gd name="T58" fmla="*/ 655 w 1765"/>
                <a:gd name="T59" fmla="*/ 125 h 589"/>
                <a:gd name="T60" fmla="*/ 657 w 1765"/>
                <a:gd name="T61" fmla="*/ 112 h 589"/>
                <a:gd name="T62" fmla="*/ 657 w 1765"/>
                <a:gd name="T63" fmla="*/ 102 h 589"/>
                <a:gd name="T64" fmla="*/ 652 w 1765"/>
                <a:gd name="T65" fmla="*/ 89 h 589"/>
                <a:gd name="T66" fmla="*/ 643 w 1765"/>
                <a:gd name="T67" fmla="*/ 77 h 589"/>
                <a:gd name="T68" fmla="*/ 631 w 1765"/>
                <a:gd name="T69" fmla="*/ 66 h 589"/>
                <a:gd name="T70" fmla="*/ 616 w 1765"/>
                <a:gd name="T71" fmla="*/ 56 h 589"/>
                <a:gd name="T72" fmla="*/ 597 w 1765"/>
                <a:gd name="T73" fmla="*/ 46 h 589"/>
                <a:gd name="T74" fmla="*/ 574 w 1765"/>
                <a:gd name="T75" fmla="*/ 37 h 589"/>
                <a:gd name="T76" fmla="*/ 549 w 1765"/>
                <a:gd name="T77" fmla="*/ 29 h 589"/>
                <a:gd name="T78" fmla="*/ 523 w 1765"/>
                <a:gd name="T79" fmla="*/ 21 h 589"/>
                <a:gd name="T80" fmla="*/ 493 w 1765"/>
                <a:gd name="T81" fmla="*/ 14 h 589"/>
                <a:gd name="T82" fmla="*/ 461 w 1765"/>
                <a:gd name="T83" fmla="*/ 9 h 589"/>
                <a:gd name="T84" fmla="*/ 427 w 1765"/>
                <a:gd name="T85" fmla="*/ 5 h 589"/>
                <a:gd name="T86" fmla="*/ 394 w 1765"/>
                <a:gd name="T87" fmla="*/ 2 h 589"/>
                <a:gd name="T88" fmla="*/ 359 w 1765"/>
                <a:gd name="T89" fmla="*/ 2 h 5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65" h="589">
                  <a:moveTo>
                    <a:pt x="17" y="237"/>
                  </a:moveTo>
                  <a:lnTo>
                    <a:pt x="10" y="247"/>
                  </a:lnTo>
                  <a:lnTo>
                    <a:pt x="6" y="258"/>
                  </a:lnTo>
                  <a:lnTo>
                    <a:pt x="3" y="269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301"/>
                  </a:lnTo>
                  <a:lnTo>
                    <a:pt x="1" y="311"/>
                  </a:lnTo>
                  <a:lnTo>
                    <a:pt x="3" y="322"/>
                  </a:lnTo>
                  <a:lnTo>
                    <a:pt x="7" y="332"/>
                  </a:lnTo>
                  <a:lnTo>
                    <a:pt x="11" y="342"/>
                  </a:lnTo>
                  <a:lnTo>
                    <a:pt x="17" y="353"/>
                  </a:lnTo>
                  <a:lnTo>
                    <a:pt x="24" y="364"/>
                  </a:lnTo>
                  <a:lnTo>
                    <a:pt x="32" y="373"/>
                  </a:lnTo>
                  <a:lnTo>
                    <a:pt x="41" y="384"/>
                  </a:lnTo>
                  <a:lnTo>
                    <a:pt x="51" y="393"/>
                  </a:lnTo>
                  <a:lnTo>
                    <a:pt x="62" y="404"/>
                  </a:lnTo>
                  <a:lnTo>
                    <a:pt x="74" y="414"/>
                  </a:lnTo>
                  <a:lnTo>
                    <a:pt x="88" y="423"/>
                  </a:lnTo>
                  <a:lnTo>
                    <a:pt x="102" y="433"/>
                  </a:lnTo>
                  <a:lnTo>
                    <a:pt x="118" y="441"/>
                  </a:lnTo>
                  <a:lnTo>
                    <a:pt x="134" y="451"/>
                  </a:lnTo>
                  <a:lnTo>
                    <a:pt x="151" y="459"/>
                  </a:lnTo>
                  <a:lnTo>
                    <a:pt x="169" y="468"/>
                  </a:lnTo>
                  <a:lnTo>
                    <a:pt x="188" y="476"/>
                  </a:lnTo>
                  <a:lnTo>
                    <a:pt x="208" y="485"/>
                  </a:lnTo>
                  <a:lnTo>
                    <a:pt x="230" y="493"/>
                  </a:lnTo>
                  <a:lnTo>
                    <a:pt x="251" y="501"/>
                  </a:lnTo>
                  <a:lnTo>
                    <a:pt x="274" y="508"/>
                  </a:lnTo>
                  <a:lnTo>
                    <a:pt x="298" y="515"/>
                  </a:lnTo>
                  <a:lnTo>
                    <a:pt x="321" y="522"/>
                  </a:lnTo>
                  <a:lnTo>
                    <a:pt x="347" y="529"/>
                  </a:lnTo>
                  <a:lnTo>
                    <a:pt x="372" y="535"/>
                  </a:lnTo>
                  <a:lnTo>
                    <a:pt x="398" y="541"/>
                  </a:lnTo>
                  <a:lnTo>
                    <a:pt x="425" y="547"/>
                  </a:lnTo>
                  <a:lnTo>
                    <a:pt x="452" y="552"/>
                  </a:lnTo>
                  <a:lnTo>
                    <a:pt x="481" y="557"/>
                  </a:lnTo>
                  <a:lnTo>
                    <a:pt x="509" y="562"/>
                  </a:lnTo>
                  <a:lnTo>
                    <a:pt x="538" y="566"/>
                  </a:lnTo>
                  <a:lnTo>
                    <a:pt x="567" y="570"/>
                  </a:lnTo>
                  <a:lnTo>
                    <a:pt x="597" y="573"/>
                  </a:lnTo>
                  <a:lnTo>
                    <a:pt x="628" y="576"/>
                  </a:lnTo>
                  <a:lnTo>
                    <a:pt x="658" y="580"/>
                  </a:lnTo>
                  <a:lnTo>
                    <a:pt x="688" y="582"/>
                  </a:lnTo>
                  <a:lnTo>
                    <a:pt x="720" y="584"/>
                  </a:lnTo>
                  <a:lnTo>
                    <a:pt x="751" y="586"/>
                  </a:lnTo>
                  <a:lnTo>
                    <a:pt x="783" y="587"/>
                  </a:lnTo>
                  <a:lnTo>
                    <a:pt x="814" y="588"/>
                  </a:lnTo>
                  <a:lnTo>
                    <a:pt x="846" y="589"/>
                  </a:lnTo>
                  <a:lnTo>
                    <a:pt x="878" y="589"/>
                  </a:lnTo>
                  <a:lnTo>
                    <a:pt x="910" y="589"/>
                  </a:lnTo>
                  <a:lnTo>
                    <a:pt x="941" y="588"/>
                  </a:lnTo>
                  <a:lnTo>
                    <a:pt x="973" y="587"/>
                  </a:lnTo>
                  <a:lnTo>
                    <a:pt x="1005" y="586"/>
                  </a:lnTo>
                  <a:lnTo>
                    <a:pt x="1036" y="585"/>
                  </a:lnTo>
                  <a:lnTo>
                    <a:pt x="1067" y="583"/>
                  </a:lnTo>
                  <a:lnTo>
                    <a:pt x="1097" y="580"/>
                  </a:lnTo>
                  <a:lnTo>
                    <a:pt x="1128" y="578"/>
                  </a:lnTo>
                  <a:lnTo>
                    <a:pt x="1159" y="574"/>
                  </a:lnTo>
                  <a:lnTo>
                    <a:pt x="1189" y="571"/>
                  </a:lnTo>
                  <a:lnTo>
                    <a:pt x="1219" y="567"/>
                  </a:lnTo>
                  <a:lnTo>
                    <a:pt x="1248" y="563"/>
                  </a:lnTo>
                  <a:lnTo>
                    <a:pt x="1276" y="558"/>
                  </a:lnTo>
                  <a:lnTo>
                    <a:pt x="1304" y="553"/>
                  </a:lnTo>
                  <a:lnTo>
                    <a:pt x="1332" y="548"/>
                  </a:lnTo>
                  <a:lnTo>
                    <a:pt x="1359" y="542"/>
                  </a:lnTo>
                  <a:lnTo>
                    <a:pt x="1385" y="537"/>
                  </a:lnTo>
                  <a:lnTo>
                    <a:pt x="1411" y="531"/>
                  </a:lnTo>
                  <a:lnTo>
                    <a:pt x="1436" y="524"/>
                  </a:lnTo>
                  <a:lnTo>
                    <a:pt x="1460" y="517"/>
                  </a:lnTo>
                  <a:lnTo>
                    <a:pt x="1484" y="510"/>
                  </a:lnTo>
                  <a:lnTo>
                    <a:pt x="1507" y="503"/>
                  </a:lnTo>
                  <a:lnTo>
                    <a:pt x="1529" y="496"/>
                  </a:lnTo>
                  <a:lnTo>
                    <a:pt x="1550" y="487"/>
                  </a:lnTo>
                  <a:lnTo>
                    <a:pt x="1570" y="479"/>
                  </a:lnTo>
                  <a:lnTo>
                    <a:pt x="1590" y="471"/>
                  </a:lnTo>
                  <a:lnTo>
                    <a:pt x="1608" y="463"/>
                  </a:lnTo>
                  <a:lnTo>
                    <a:pt x="1627" y="453"/>
                  </a:lnTo>
                  <a:lnTo>
                    <a:pt x="1643" y="444"/>
                  </a:lnTo>
                  <a:lnTo>
                    <a:pt x="1659" y="435"/>
                  </a:lnTo>
                  <a:lnTo>
                    <a:pt x="1673" y="425"/>
                  </a:lnTo>
                  <a:lnTo>
                    <a:pt x="1686" y="416"/>
                  </a:lnTo>
                  <a:lnTo>
                    <a:pt x="1699" y="406"/>
                  </a:lnTo>
                  <a:lnTo>
                    <a:pt x="1711" y="397"/>
                  </a:lnTo>
                  <a:lnTo>
                    <a:pt x="1721" y="387"/>
                  </a:lnTo>
                  <a:lnTo>
                    <a:pt x="1731" y="376"/>
                  </a:lnTo>
                  <a:lnTo>
                    <a:pt x="1738" y="366"/>
                  </a:lnTo>
                  <a:lnTo>
                    <a:pt x="1746" y="356"/>
                  </a:lnTo>
                  <a:lnTo>
                    <a:pt x="1752" y="345"/>
                  </a:lnTo>
                  <a:lnTo>
                    <a:pt x="1756" y="335"/>
                  </a:lnTo>
                  <a:lnTo>
                    <a:pt x="1761" y="324"/>
                  </a:lnTo>
                  <a:lnTo>
                    <a:pt x="1763" y="313"/>
                  </a:lnTo>
                  <a:lnTo>
                    <a:pt x="1765" y="303"/>
                  </a:lnTo>
                  <a:lnTo>
                    <a:pt x="1765" y="292"/>
                  </a:lnTo>
                  <a:lnTo>
                    <a:pt x="1764" y="283"/>
                  </a:lnTo>
                  <a:lnTo>
                    <a:pt x="1763" y="272"/>
                  </a:lnTo>
                  <a:lnTo>
                    <a:pt x="1760" y="261"/>
                  </a:lnTo>
                  <a:lnTo>
                    <a:pt x="1755" y="251"/>
                  </a:lnTo>
                  <a:lnTo>
                    <a:pt x="1750" y="240"/>
                  </a:lnTo>
                  <a:lnTo>
                    <a:pt x="1744" y="229"/>
                  </a:lnTo>
                  <a:lnTo>
                    <a:pt x="1736" y="220"/>
                  </a:lnTo>
                  <a:lnTo>
                    <a:pt x="1727" y="209"/>
                  </a:lnTo>
                  <a:lnTo>
                    <a:pt x="1717" y="200"/>
                  </a:lnTo>
                  <a:lnTo>
                    <a:pt x="1706" y="189"/>
                  </a:lnTo>
                  <a:lnTo>
                    <a:pt x="1695" y="179"/>
                  </a:lnTo>
                  <a:lnTo>
                    <a:pt x="1682" y="170"/>
                  </a:lnTo>
                  <a:lnTo>
                    <a:pt x="1668" y="160"/>
                  </a:lnTo>
                  <a:lnTo>
                    <a:pt x="1653" y="151"/>
                  </a:lnTo>
                  <a:lnTo>
                    <a:pt x="1637" y="142"/>
                  </a:lnTo>
                  <a:lnTo>
                    <a:pt x="1620" y="133"/>
                  </a:lnTo>
                  <a:lnTo>
                    <a:pt x="1602" y="124"/>
                  </a:lnTo>
                  <a:lnTo>
                    <a:pt x="1583" y="115"/>
                  </a:lnTo>
                  <a:lnTo>
                    <a:pt x="1564" y="107"/>
                  </a:lnTo>
                  <a:lnTo>
                    <a:pt x="1542" y="100"/>
                  </a:lnTo>
                  <a:lnTo>
                    <a:pt x="1521" y="91"/>
                  </a:lnTo>
                  <a:lnTo>
                    <a:pt x="1499" y="84"/>
                  </a:lnTo>
                  <a:lnTo>
                    <a:pt x="1475" y="77"/>
                  </a:lnTo>
                  <a:lnTo>
                    <a:pt x="1452" y="70"/>
                  </a:lnTo>
                  <a:lnTo>
                    <a:pt x="1427" y="63"/>
                  </a:lnTo>
                  <a:lnTo>
                    <a:pt x="1402" y="57"/>
                  </a:lnTo>
                  <a:lnTo>
                    <a:pt x="1376" y="51"/>
                  </a:lnTo>
                  <a:lnTo>
                    <a:pt x="1350" y="45"/>
                  </a:lnTo>
                  <a:lnTo>
                    <a:pt x="1322" y="39"/>
                  </a:lnTo>
                  <a:lnTo>
                    <a:pt x="1294" y="35"/>
                  </a:lnTo>
                  <a:lnTo>
                    <a:pt x="1266" y="29"/>
                  </a:lnTo>
                  <a:lnTo>
                    <a:pt x="1237" y="25"/>
                  </a:lnTo>
                  <a:lnTo>
                    <a:pt x="1208" y="21"/>
                  </a:lnTo>
                  <a:lnTo>
                    <a:pt x="1178" y="18"/>
                  </a:lnTo>
                  <a:lnTo>
                    <a:pt x="1147" y="14"/>
                  </a:lnTo>
                  <a:lnTo>
                    <a:pt x="1118" y="11"/>
                  </a:lnTo>
                  <a:lnTo>
                    <a:pt x="1087" y="8"/>
                  </a:lnTo>
                  <a:lnTo>
                    <a:pt x="1056" y="6"/>
                  </a:lnTo>
                  <a:lnTo>
                    <a:pt x="1025" y="4"/>
                  </a:lnTo>
                  <a:lnTo>
                    <a:pt x="993" y="3"/>
                  </a:lnTo>
                  <a:lnTo>
                    <a:pt x="961" y="2"/>
                  </a:lnTo>
                  <a:lnTo>
                    <a:pt x="930" y="0"/>
                  </a:lnTo>
                  <a:lnTo>
                    <a:pt x="89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6448" name="Group 144"/>
          <p:cNvGrpSpPr>
            <a:grpSpLocks/>
          </p:cNvGrpSpPr>
          <p:nvPr/>
        </p:nvGrpSpPr>
        <p:grpSpPr bwMode="auto">
          <a:xfrm>
            <a:off x="3467100" y="3860800"/>
            <a:ext cx="2544763" cy="2598738"/>
            <a:chOff x="3151" y="119"/>
            <a:chExt cx="1603" cy="1637"/>
          </a:xfrm>
        </p:grpSpPr>
        <p:sp>
          <p:nvSpPr>
            <p:cNvPr id="103452" name="Freeform 145"/>
            <p:cNvSpPr>
              <a:spLocks/>
            </p:cNvSpPr>
            <p:nvPr/>
          </p:nvSpPr>
          <p:spPr bwMode="auto">
            <a:xfrm>
              <a:off x="3321" y="1471"/>
              <a:ext cx="1231" cy="285"/>
            </a:xfrm>
            <a:custGeom>
              <a:avLst/>
              <a:gdLst>
                <a:gd name="T0" fmla="*/ 0 w 1577"/>
                <a:gd name="T1" fmla="*/ 0 h 360"/>
                <a:gd name="T2" fmla="*/ 9 w 1577"/>
                <a:gd name="T3" fmla="*/ 13 h 360"/>
                <a:gd name="T4" fmla="*/ 21 w 1577"/>
                <a:gd name="T5" fmla="*/ 24 h 360"/>
                <a:gd name="T6" fmla="*/ 32 w 1577"/>
                <a:gd name="T7" fmla="*/ 35 h 360"/>
                <a:gd name="T8" fmla="*/ 43 w 1577"/>
                <a:gd name="T9" fmla="*/ 44 h 360"/>
                <a:gd name="T10" fmla="*/ 55 w 1577"/>
                <a:gd name="T11" fmla="*/ 55 h 360"/>
                <a:gd name="T12" fmla="*/ 67 w 1577"/>
                <a:gd name="T13" fmla="*/ 65 h 360"/>
                <a:gd name="T14" fmla="*/ 79 w 1577"/>
                <a:gd name="T15" fmla="*/ 74 h 360"/>
                <a:gd name="T16" fmla="*/ 92 w 1577"/>
                <a:gd name="T17" fmla="*/ 82 h 360"/>
                <a:gd name="T18" fmla="*/ 105 w 1577"/>
                <a:gd name="T19" fmla="*/ 89 h 360"/>
                <a:gd name="T20" fmla="*/ 118 w 1577"/>
                <a:gd name="T21" fmla="*/ 97 h 360"/>
                <a:gd name="T22" fmla="*/ 132 w 1577"/>
                <a:gd name="T23" fmla="*/ 105 h 360"/>
                <a:gd name="T24" fmla="*/ 146 w 1577"/>
                <a:gd name="T25" fmla="*/ 111 h 360"/>
                <a:gd name="T26" fmla="*/ 160 w 1577"/>
                <a:gd name="T27" fmla="*/ 116 h 360"/>
                <a:gd name="T28" fmla="*/ 174 w 1577"/>
                <a:gd name="T29" fmla="*/ 122 h 360"/>
                <a:gd name="T30" fmla="*/ 189 w 1577"/>
                <a:gd name="T31" fmla="*/ 127 h 360"/>
                <a:gd name="T32" fmla="*/ 204 w 1577"/>
                <a:gd name="T33" fmla="*/ 130 h 360"/>
                <a:gd name="T34" fmla="*/ 218 w 1577"/>
                <a:gd name="T35" fmla="*/ 134 h 360"/>
                <a:gd name="T36" fmla="*/ 233 w 1577"/>
                <a:gd name="T37" fmla="*/ 137 h 360"/>
                <a:gd name="T38" fmla="*/ 248 w 1577"/>
                <a:gd name="T39" fmla="*/ 139 h 360"/>
                <a:gd name="T40" fmla="*/ 262 w 1577"/>
                <a:gd name="T41" fmla="*/ 140 h 360"/>
                <a:gd name="T42" fmla="*/ 278 w 1577"/>
                <a:gd name="T43" fmla="*/ 141 h 360"/>
                <a:gd name="T44" fmla="*/ 293 w 1577"/>
                <a:gd name="T45" fmla="*/ 142 h 360"/>
                <a:gd name="T46" fmla="*/ 308 w 1577"/>
                <a:gd name="T47" fmla="*/ 141 h 360"/>
                <a:gd name="T48" fmla="*/ 323 w 1577"/>
                <a:gd name="T49" fmla="*/ 140 h 360"/>
                <a:gd name="T50" fmla="*/ 338 w 1577"/>
                <a:gd name="T51" fmla="*/ 139 h 360"/>
                <a:gd name="T52" fmla="*/ 353 w 1577"/>
                <a:gd name="T53" fmla="*/ 137 h 360"/>
                <a:gd name="T54" fmla="*/ 368 w 1577"/>
                <a:gd name="T55" fmla="*/ 134 h 360"/>
                <a:gd name="T56" fmla="*/ 382 w 1577"/>
                <a:gd name="T57" fmla="*/ 130 h 360"/>
                <a:gd name="T58" fmla="*/ 397 w 1577"/>
                <a:gd name="T59" fmla="*/ 127 h 360"/>
                <a:gd name="T60" fmla="*/ 412 w 1577"/>
                <a:gd name="T61" fmla="*/ 122 h 360"/>
                <a:gd name="T62" fmla="*/ 426 w 1577"/>
                <a:gd name="T63" fmla="*/ 116 h 360"/>
                <a:gd name="T64" fmla="*/ 439 w 1577"/>
                <a:gd name="T65" fmla="*/ 111 h 360"/>
                <a:gd name="T66" fmla="*/ 454 w 1577"/>
                <a:gd name="T67" fmla="*/ 105 h 360"/>
                <a:gd name="T68" fmla="*/ 468 w 1577"/>
                <a:gd name="T69" fmla="*/ 97 h 360"/>
                <a:gd name="T70" fmla="*/ 481 w 1577"/>
                <a:gd name="T71" fmla="*/ 89 h 360"/>
                <a:gd name="T72" fmla="*/ 493 w 1577"/>
                <a:gd name="T73" fmla="*/ 82 h 360"/>
                <a:gd name="T74" fmla="*/ 507 w 1577"/>
                <a:gd name="T75" fmla="*/ 74 h 360"/>
                <a:gd name="T76" fmla="*/ 518 w 1577"/>
                <a:gd name="T77" fmla="*/ 65 h 360"/>
                <a:gd name="T78" fmla="*/ 531 w 1577"/>
                <a:gd name="T79" fmla="*/ 55 h 360"/>
                <a:gd name="T80" fmla="*/ 543 w 1577"/>
                <a:gd name="T81" fmla="*/ 44 h 360"/>
                <a:gd name="T82" fmla="*/ 554 w 1577"/>
                <a:gd name="T83" fmla="*/ 35 h 360"/>
                <a:gd name="T84" fmla="*/ 565 w 1577"/>
                <a:gd name="T85" fmla="*/ 24 h 360"/>
                <a:gd name="T86" fmla="*/ 576 w 1577"/>
                <a:gd name="T87" fmla="*/ 13 h 360"/>
                <a:gd name="T88" fmla="*/ 585 w 1577"/>
                <a:gd name="T89" fmla="*/ 0 h 3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77" h="360">
                  <a:moveTo>
                    <a:pt x="0" y="0"/>
                  </a:moveTo>
                  <a:lnTo>
                    <a:pt x="27" y="31"/>
                  </a:lnTo>
                  <a:lnTo>
                    <a:pt x="56" y="60"/>
                  </a:lnTo>
                  <a:lnTo>
                    <a:pt x="85" y="88"/>
                  </a:lnTo>
                  <a:lnTo>
                    <a:pt x="115" y="114"/>
                  </a:lnTo>
                  <a:lnTo>
                    <a:pt x="147" y="140"/>
                  </a:lnTo>
                  <a:lnTo>
                    <a:pt x="180" y="164"/>
                  </a:lnTo>
                  <a:lnTo>
                    <a:pt x="213" y="188"/>
                  </a:lnTo>
                  <a:lnTo>
                    <a:pt x="247" y="209"/>
                  </a:lnTo>
                  <a:lnTo>
                    <a:pt x="282" y="229"/>
                  </a:lnTo>
                  <a:lnTo>
                    <a:pt x="319" y="248"/>
                  </a:lnTo>
                  <a:lnTo>
                    <a:pt x="355" y="266"/>
                  </a:lnTo>
                  <a:lnTo>
                    <a:pt x="393" y="282"/>
                  </a:lnTo>
                  <a:lnTo>
                    <a:pt x="430" y="297"/>
                  </a:lnTo>
                  <a:lnTo>
                    <a:pt x="469" y="310"/>
                  </a:lnTo>
                  <a:lnTo>
                    <a:pt x="508" y="322"/>
                  </a:lnTo>
                  <a:lnTo>
                    <a:pt x="548" y="331"/>
                  </a:lnTo>
                  <a:lnTo>
                    <a:pt x="587" y="340"/>
                  </a:lnTo>
                  <a:lnTo>
                    <a:pt x="626" y="347"/>
                  </a:lnTo>
                  <a:lnTo>
                    <a:pt x="667" y="353"/>
                  </a:lnTo>
                  <a:lnTo>
                    <a:pt x="707" y="357"/>
                  </a:lnTo>
                  <a:lnTo>
                    <a:pt x="748" y="359"/>
                  </a:lnTo>
                  <a:lnTo>
                    <a:pt x="788" y="360"/>
                  </a:lnTo>
                  <a:lnTo>
                    <a:pt x="830" y="359"/>
                  </a:lnTo>
                  <a:lnTo>
                    <a:pt x="870" y="357"/>
                  </a:lnTo>
                  <a:lnTo>
                    <a:pt x="911" y="353"/>
                  </a:lnTo>
                  <a:lnTo>
                    <a:pt x="950" y="347"/>
                  </a:lnTo>
                  <a:lnTo>
                    <a:pt x="991" y="340"/>
                  </a:lnTo>
                  <a:lnTo>
                    <a:pt x="1030" y="331"/>
                  </a:lnTo>
                  <a:lnTo>
                    <a:pt x="1069" y="322"/>
                  </a:lnTo>
                  <a:lnTo>
                    <a:pt x="1109" y="310"/>
                  </a:lnTo>
                  <a:lnTo>
                    <a:pt x="1147" y="297"/>
                  </a:lnTo>
                  <a:lnTo>
                    <a:pt x="1184" y="282"/>
                  </a:lnTo>
                  <a:lnTo>
                    <a:pt x="1222" y="266"/>
                  </a:lnTo>
                  <a:lnTo>
                    <a:pt x="1259" y="248"/>
                  </a:lnTo>
                  <a:lnTo>
                    <a:pt x="1295" y="229"/>
                  </a:lnTo>
                  <a:lnTo>
                    <a:pt x="1330" y="209"/>
                  </a:lnTo>
                  <a:lnTo>
                    <a:pt x="1364" y="188"/>
                  </a:lnTo>
                  <a:lnTo>
                    <a:pt x="1397" y="164"/>
                  </a:lnTo>
                  <a:lnTo>
                    <a:pt x="1430" y="140"/>
                  </a:lnTo>
                  <a:lnTo>
                    <a:pt x="1462" y="114"/>
                  </a:lnTo>
                  <a:lnTo>
                    <a:pt x="1492" y="88"/>
                  </a:lnTo>
                  <a:lnTo>
                    <a:pt x="1522" y="60"/>
                  </a:lnTo>
                  <a:lnTo>
                    <a:pt x="1551" y="31"/>
                  </a:lnTo>
                  <a:lnTo>
                    <a:pt x="1577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3" name="Freeform 146"/>
            <p:cNvSpPr>
              <a:spLocks/>
            </p:cNvSpPr>
            <p:nvPr/>
          </p:nvSpPr>
          <p:spPr bwMode="auto">
            <a:xfrm>
              <a:off x="4612" y="940"/>
              <a:ext cx="142" cy="279"/>
            </a:xfrm>
            <a:custGeom>
              <a:avLst/>
              <a:gdLst>
                <a:gd name="T0" fmla="*/ 0 w 180"/>
                <a:gd name="T1" fmla="*/ 136 h 354"/>
                <a:gd name="T2" fmla="*/ 6 w 180"/>
                <a:gd name="T3" fmla="*/ 133 h 354"/>
                <a:gd name="T4" fmla="*/ 13 w 180"/>
                <a:gd name="T5" fmla="*/ 130 h 354"/>
                <a:gd name="T6" fmla="*/ 19 w 180"/>
                <a:gd name="T7" fmla="*/ 126 h 354"/>
                <a:gd name="T8" fmla="*/ 25 w 180"/>
                <a:gd name="T9" fmla="*/ 121 h 354"/>
                <a:gd name="T10" fmla="*/ 31 w 180"/>
                <a:gd name="T11" fmla="*/ 116 h 354"/>
                <a:gd name="T12" fmla="*/ 36 w 180"/>
                <a:gd name="T13" fmla="*/ 110 h 354"/>
                <a:gd name="T14" fmla="*/ 40 w 180"/>
                <a:gd name="T15" fmla="*/ 104 h 354"/>
                <a:gd name="T16" fmla="*/ 46 w 180"/>
                <a:gd name="T17" fmla="*/ 98 h 354"/>
                <a:gd name="T18" fmla="*/ 50 w 180"/>
                <a:gd name="T19" fmla="*/ 90 h 354"/>
                <a:gd name="T20" fmla="*/ 53 w 180"/>
                <a:gd name="T21" fmla="*/ 83 h 354"/>
                <a:gd name="T22" fmla="*/ 57 w 180"/>
                <a:gd name="T23" fmla="*/ 75 h 354"/>
                <a:gd name="T24" fmla="*/ 59 w 180"/>
                <a:gd name="T25" fmla="*/ 66 h 354"/>
                <a:gd name="T26" fmla="*/ 62 w 180"/>
                <a:gd name="T27" fmla="*/ 58 h 354"/>
                <a:gd name="T28" fmla="*/ 64 w 180"/>
                <a:gd name="T29" fmla="*/ 50 h 354"/>
                <a:gd name="T30" fmla="*/ 66 w 180"/>
                <a:gd name="T31" fmla="*/ 40 h 354"/>
                <a:gd name="T32" fmla="*/ 68 w 180"/>
                <a:gd name="T33" fmla="*/ 31 h 354"/>
                <a:gd name="T34" fmla="*/ 69 w 180"/>
                <a:gd name="T35" fmla="*/ 20 h 354"/>
                <a:gd name="T36" fmla="*/ 69 w 180"/>
                <a:gd name="T37" fmla="*/ 10 h 354"/>
                <a:gd name="T38" fmla="*/ 69 w 180"/>
                <a:gd name="T39" fmla="*/ 0 h 3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0" h="354">
                  <a:moveTo>
                    <a:pt x="0" y="354"/>
                  </a:moveTo>
                  <a:lnTo>
                    <a:pt x="17" y="346"/>
                  </a:lnTo>
                  <a:lnTo>
                    <a:pt x="34" y="336"/>
                  </a:lnTo>
                  <a:lnTo>
                    <a:pt x="50" y="326"/>
                  </a:lnTo>
                  <a:lnTo>
                    <a:pt x="65" y="313"/>
                  </a:lnTo>
                  <a:lnTo>
                    <a:pt x="79" y="300"/>
                  </a:lnTo>
                  <a:lnTo>
                    <a:pt x="93" y="285"/>
                  </a:lnTo>
                  <a:lnTo>
                    <a:pt x="105" y="269"/>
                  </a:lnTo>
                  <a:lnTo>
                    <a:pt x="117" y="252"/>
                  </a:lnTo>
                  <a:lnTo>
                    <a:pt x="128" y="234"/>
                  </a:lnTo>
                  <a:lnTo>
                    <a:pt x="137" y="215"/>
                  </a:lnTo>
                  <a:lnTo>
                    <a:pt x="146" y="195"/>
                  </a:lnTo>
                  <a:lnTo>
                    <a:pt x="154" y="173"/>
                  </a:lnTo>
                  <a:lnTo>
                    <a:pt x="161" y="151"/>
                  </a:lnTo>
                  <a:lnTo>
                    <a:pt x="166" y="128"/>
                  </a:lnTo>
                  <a:lnTo>
                    <a:pt x="171" y="104"/>
                  </a:lnTo>
                  <a:lnTo>
                    <a:pt x="175" y="79"/>
                  </a:lnTo>
                  <a:lnTo>
                    <a:pt x="178" y="53"/>
                  </a:lnTo>
                  <a:lnTo>
                    <a:pt x="179" y="28"/>
                  </a:lnTo>
                  <a:lnTo>
                    <a:pt x="18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4" name="Freeform 147"/>
            <p:cNvSpPr>
              <a:spLocks/>
            </p:cNvSpPr>
            <p:nvPr/>
          </p:nvSpPr>
          <p:spPr bwMode="auto">
            <a:xfrm>
              <a:off x="4163" y="940"/>
              <a:ext cx="591" cy="449"/>
            </a:xfrm>
            <a:custGeom>
              <a:avLst/>
              <a:gdLst>
                <a:gd name="T0" fmla="*/ 0 w 759"/>
                <a:gd name="T1" fmla="*/ 212 h 577"/>
                <a:gd name="T2" fmla="*/ 14 w 759"/>
                <a:gd name="T3" fmla="*/ 209 h 577"/>
                <a:gd name="T4" fmla="*/ 28 w 759"/>
                <a:gd name="T5" fmla="*/ 206 h 577"/>
                <a:gd name="T6" fmla="*/ 43 w 759"/>
                <a:gd name="T7" fmla="*/ 203 h 577"/>
                <a:gd name="T8" fmla="*/ 56 w 759"/>
                <a:gd name="T9" fmla="*/ 199 h 577"/>
                <a:gd name="T10" fmla="*/ 69 w 759"/>
                <a:gd name="T11" fmla="*/ 195 h 577"/>
                <a:gd name="T12" fmla="*/ 82 w 759"/>
                <a:gd name="T13" fmla="*/ 192 h 577"/>
                <a:gd name="T14" fmla="*/ 95 w 759"/>
                <a:gd name="T15" fmla="*/ 188 h 577"/>
                <a:gd name="T16" fmla="*/ 108 w 759"/>
                <a:gd name="T17" fmla="*/ 183 h 577"/>
                <a:gd name="T18" fmla="*/ 121 w 759"/>
                <a:gd name="T19" fmla="*/ 177 h 577"/>
                <a:gd name="T20" fmla="*/ 132 w 759"/>
                <a:gd name="T21" fmla="*/ 173 h 577"/>
                <a:gd name="T22" fmla="*/ 144 w 759"/>
                <a:gd name="T23" fmla="*/ 167 h 577"/>
                <a:gd name="T24" fmla="*/ 155 w 759"/>
                <a:gd name="T25" fmla="*/ 161 h 577"/>
                <a:gd name="T26" fmla="*/ 166 w 759"/>
                <a:gd name="T27" fmla="*/ 156 h 577"/>
                <a:gd name="T28" fmla="*/ 177 w 759"/>
                <a:gd name="T29" fmla="*/ 149 h 577"/>
                <a:gd name="T30" fmla="*/ 187 w 759"/>
                <a:gd name="T31" fmla="*/ 142 h 577"/>
                <a:gd name="T32" fmla="*/ 196 w 759"/>
                <a:gd name="T33" fmla="*/ 135 h 577"/>
                <a:gd name="T34" fmla="*/ 205 w 759"/>
                <a:gd name="T35" fmla="*/ 129 h 577"/>
                <a:gd name="T36" fmla="*/ 213 w 759"/>
                <a:gd name="T37" fmla="*/ 122 h 577"/>
                <a:gd name="T38" fmla="*/ 221 w 759"/>
                <a:gd name="T39" fmla="*/ 115 h 577"/>
                <a:gd name="T40" fmla="*/ 229 w 759"/>
                <a:gd name="T41" fmla="*/ 107 h 577"/>
                <a:gd name="T42" fmla="*/ 237 w 759"/>
                <a:gd name="T43" fmla="*/ 100 h 577"/>
                <a:gd name="T44" fmla="*/ 243 w 759"/>
                <a:gd name="T45" fmla="*/ 92 h 577"/>
                <a:gd name="T46" fmla="*/ 248 w 759"/>
                <a:gd name="T47" fmla="*/ 84 h 577"/>
                <a:gd name="T48" fmla="*/ 255 w 759"/>
                <a:gd name="T49" fmla="*/ 75 h 577"/>
                <a:gd name="T50" fmla="*/ 259 w 759"/>
                <a:gd name="T51" fmla="*/ 68 h 577"/>
                <a:gd name="T52" fmla="*/ 263 w 759"/>
                <a:gd name="T53" fmla="*/ 60 h 577"/>
                <a:gd name="T54" fmla="*/ 267 w 759"/>
                <a:gd name="T55" fmla="*/ 51 h 577"/>
                <a:gd name="T56" fmla="*/ 272 w 759"/>
                <a:gd name="T57" fmla="*/ 43 h 577"/>
                <a:gd name="T58" fmla="*/ 274 w 759"/>
                <a:gd name="T59" fmla="*/ 34 h 577"/>
                <a:gd name="T60" fmla="*/ 276 w 759"/>
                <a:gd name="T61" fmla="*/ 26 h 577"/>
                <a:gd name="T62" fmla="*/ 278 w 759"/>
                <a:gd name="T63" fmla="*/ 18 h 577"/>
                <a:gd name="T64" fmla="*/ 278 w 759"/>
                <a:gd name="T65" fmla="*/ 9 h 577"/>
                <a:gd name="T66" fmla="*/ 279 w 759"/>
                <a:gd name="T67" fmla="*/ 0 h 57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759" h="577">
                  <a:moveTo>
                    <a:pt x="0" y="577"/>
                  </a:moveTo>
                  <a:lnTo>
                    <a:pt x="38" y="569"/>
                  </a:lnTo>
                  <a:lnTo>
                    <a:pt x="76" y="562"/>
                  </a:lnTo>
                  <a:lnTo>
                    <a:pt x="115" y="553"/>
                  </a:lnTo>
                  <a:lnTo>
                    <a:pt x="152" y="544"/>
                  </a:lnTo>
                  <a:lnTo>
                    <a:pt x="188" y="533"/>
                  </a:lnTo>
                  <a:lnTo>
                    <a:pt x="224" y="523"/>
                  </a:lnTo>
                  <a:lnTo>
                    <a:pt x="260" y="511"/>
                  </a:lnTo>
                  <a:lnTo>
                    <a:pt x="294" y="498"/>
                  </a:lnTo>
                  <a:lnTo>
                    <a:pt x="328" y="484"/>
                  </a:lnTo>
                  <a:lnTo>
                    <a:pt x="360" y="470"/>
                  </a:lnTo>
                  <a:lnTo>
                    <a:pt x="392" y="456"/>
                  </a:lnTo>
                  <a:lnTo>
                    <a:pt x="422" y="440"/>
                  </a:lnTo>
                  <a:lnTo>
                    <a:pt x="451" y="424"/>
                  </a:lnTo>
                  <a:lnTo>
                    <a:pt x="480" y="407"/>
                  </a:lnTo>
                  <a:lnTo>
                    <a:pt x="507" y="388"/>
                  </a:lnTo>
                  <a:lnTo>
                    <a:pt x="533" y="370"/>
                  </a:lnTo>
                  <a:lnTo>
                    <a:pt x="558" y="352"/>
                  </a:lnTo>
                  <a:lnTo>
                    <a:pt x="581" y="333"/>
                  </a:lnTo>
                  <a:lnTo>
                    <a:pt x="602" y="313"/>
                  </a:lnTo>
                  <a:lnTo>
                    <a:pt x="624" y="293"/>
                  </a:lnTo>
                  <a:lnTo>
                    <a:pt x="643" y="272"/>
                  </a:lnTo>
                  <a:lnTo>
                    <a:pt x="661" y="251"/>
                  </a:lnTo>
                  <a:lnTo>
                    <a:pt x="677" y="229"/>
                  </a:lnTo>
                  <a:lnTo>
                    <a:pt x="692" y="207"/>
                  </a:lnTo>
                  <a:lnTo>
                    <a:pt x="706" y="185"/>
                  </a:lnTo>
                  <a:lnTo>
                    <a:pt x="717" y="163"/>
                  </a:lnTo>
                  <a:lnTo>
                    <a:pt x="728" y="140"/>
                  </a:lnTo>
                  <a:lnTo>
                    <a:pt x="738" y="117"/>
                  </a:lnTo>
                  <a:lnTo>
                    <a:pt x="745" y="94"/>
                  </a:lnTo>
                  <a:lnTo>
                    <a:pt x="750" y="70"/>
                  </a:lnTo>
                  <a:lnTo>
                    <a:pt x="755" y="47"/>
                  </a:lnTo>
                  <a:lnTo>
                    <a:pt x="758" y="23"/>
                  </a:lnTo>
                  <a:lnTo>
                    <a:pt x="75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5" name="Line 148"/>
            <p:cNvSpPr>
              <a:spLocks noChangeShapeType="1"/>
            </p:cNvSpPr>
            <p:nvPr/>
          </p:nvSpPr>
          <p:spPr bwMode="auto">
            <a:xfrm>
              <a:off x="3151" y="809"/>
              <a:ext cx="1012" cy="5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6" name="Line 149"/>
            <p:cNvSpPr>
              <a:spLocks noChangeShapeType="1"/>
            </p:cNvSpPr>
            <p:nvPr/>
          </p:nvSpPr>
          <p:spPr bwMode="auto">
            <a:xfrm>
              <a:off x="4601" y="1208"/>
              <a:ext cx="11" cy="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7" name="Freeform 150"/>
            <p:cNvSpPr>
              <a:spLocks/>
            </p:cNvSpPr>
            <p:nvPr/>
          </p:nvSpPr>
          <p:spPr bwMode="auto">
            <a:xfrm>
              <a:off x="3244" y="995"/>
              <a:ext cx="1384" cy="701"/>
            </a:xfrm>
            <a:custGeom>
              <a:avLst/>
              <a:gdLst>
                <a:gd name="T0" fmla="*/ 101 w 1765"/>
                <a:gd name="T1" fmla="*/ 6 h 891"/>
                <a:gd name="T2" fmla="*/ 82 w 1765"/>
                <a:gd name="T3" fmla="*/ 18 h 891"/>
                <a:gd name="T4" fmla="*/ 64 w 1765"/>
                <a:gd name="T5" fmla="*/ 31 h 891"/>
                <a:gd name="T6" fmla="*/ 48 w 1765"/>
                <a:gd name="T7" fmla="*/ 45 h 891"/>
                <a:gd name="T8" fmla="*/ 35 w 1765"/>
                <a:gd name="T9" fmla="*/ 60 h 891"/>
                <a:gd name="T10" fmla="*/ 24 w 1765"/>
                <a:gd name="T11" fmla="*/ 74 h 891"/>
                <a:gd name="T12" fmla="*/ 14 w 1765"/>
                <a:gd name="T13" fmla="*/ 90 h 891"/>
                <a:gd name="T14" fmla="*/ 7 w 1765"/>
                <a:gd name="T15" fmla="*/ 106 h 891"/>
                <a:gd name="T16" fmla="*/ 2 w 1765"/>
                <a:gd name="T17" fmla="*/ 124 h 891"/>
                <a:gd name="T18" fmla="*/ 1 w 1765"/>
                <a:gd name="T19" fmla="*/ 139 h 891"/>
                <a:gd name="T20" fmla="*/ 1 w 1765"/>
                <a:gd name="T21" fmla="*/ 157 h 891"/>
                <a:gd name="T22" fmla="*/ 3 w 1765"/>
                <a:gd name="T23" fmla="*/ 173 h 891"/>
                <a:gd name="T24" fmla="*/ 8 w 1765"/>
                <a:gd name="T25" fmla="*/ 190 h 891"/>
                <a:gd name="T26" fmla="*/ 16 w 1765"/>
                <a:gd name="T27" fmla="*/ 205 h 891"/>
                <a:gd name="T28" fmla="*/ 26 w 1765"/>
                <a:gd name="T29" fmla="*/ 221 h 891"/>
                <a:gd name="T30" fmla="*/ 38 w 1765"/>
                <a:gd name="T31" fmla="*/ 237 h 891"/>
                <a:gd name="T32" fmla="*/ 52 w 1765"/>
                <a:gd name="T33" fmla="*/ 251 h 891"/>
                <a:gd name="T34" fmla="*/ 67 w 1765"/>
                <a:gd name="T35" fmla="*/ 264 h 891"/>
                <a:gd name="T36" fmla="*/ 86 w 1765"/>
                <a:gd name="T37" fmla="*/ 277 h 891"/>
                <a:gd name="T38" fmla="*/ 107 w 1765"/>
                <a:gd name="T39" fmla="*/ 289 h 891"/>
                <a:gd name="T40" fmla="*/ 127 w 1765"/>
                <a:gd name="T41" fmla="*/ 301 h 891"/>
                <a:gd name="T42" fmla="*/ 151 w 1765"/>
                <a:gd name="T43" fmla="*/ 309 h 891"/>
                <a:gd name="T44" fmla="*/ 175 w 1765"/>
                <a:gd name="T45" fmla="*/ 319 h 891"/>
                <a:gd name="T46" fmla="*/ 201 w 1765"/>
                <a:gd name="T47" fmla="*/ 326 h 891"/>
                <a:gd name="T48" fmla="*/ 227 w 1765"/>
                <a:gd name="T49" fmla="*/ 332 h 891"/>
                <a:gd name="T50" fmla="*/ 255 w 1765"/>
                <a:gd name="T51" fmla="*/ 337 h 891"/>
                <a:gd name="T52" fmla="*/ 283 w 1765"/>
                <a:gd name="T53" fmla="*/ 339 h 891"/>
                <a:gd name="T54" fmla="*/ 311 w 1765"/>
                <a:gd name="T55" fmla="*/ 341 h 891"/>
                <a:gd name="T56" fmla="*/ 340 w 1765"/>
                <a:gd name="T57" fmla="*/ 341 h 891"/>
                <a:gd name="T58" fmla="*/ 368 w 1765"/>
                <a:gd name="T59" fmla="*/ 341 h 891"/>
                <a:gd name="T60" fmla="*/ 396 w 1765"/>
                <a:gd name="T61" fmla="*/ 338 h 891"/>
                <a:gd name="T62" fmla="*/ 423 w 1765"/>
                <a:gd name="T63" fmla="*/ 335 h 891"/>
                <a:gd name="T64" fmla="*/ 451 w 1765"/>
                <a:gd name="T65" fmla="*/ 330 h 891"/>
                <a:gd name="T66" fmla="*/ 477 w 1765"/>
                <a:gd name="T67" fmla="*/ 323 h 891"/>
                <a:gd name="T68" fmla="*/ 502 w 1765"/>
                <a:gd name="T69" fmla="*/ 315 h 891"/>
                <a:gd name="T70" fmla="*/ 526 w 1765"/>
                <a:gd name="T71" fmla="*/ 306 h 891"/>
                <a:gd name="T72" fmla="*/ 549 w 1765"/>
                <a:gd name="T73" fmla="*/ 296 h 891"/>
                <a:gd name="T74" fmla="*/ 570 w 1765"/>
                <a:gd name="T75" fmla="*/ 284 h 891"/>
                <a:gd name="T76" fmla="*/ 589 w 1765"/>
                <a:gd name="T77" fmla="*/ 272 h 891"/>
                <a:gd name="T78" fmla="*/ 606 w 1765"/>
                <a:gd name="T79" fmla="*/ 260 h 891"/>
                <a:gd name="T80" fmla="*/ 623 w 1765"/>
                <a:gd name="T81" fmla="*/ 245 h 891"/>
                <a:gd name="T82" fmla="*/ 635 w 1765"/>
                <a:gd name="T83" fmla="*/ 231 h 891"/>
                <a:gd name="T84" fmla="*/ 647 w 1765"/>
                <a:gd name="T85" fmla="*/ 215 h 891"/>
                <a:gd name="T86" fmla="*/ 656 w 1765"/>
                <a:gd name="T87" fmla="*/ 199 h 891"/>
                <a:gd name="T88" fmla="*/ 662 w 1765"/>
                <a:gd name="T89" fmla="*/ 183 h 891"/>
                <a:gd name="T90" fmla="*/ 666 w 1765"/>
                <a:gd name="T91" fmla="*/ 166 h 891"/>
                <a:gd name="T92" fmla="*/ 667 w 1765"/>
                <a:gd name="T93" fmla="*/ 149 h 891"/>
                <a:gd name="T94" fmla="*/ 667 w 1765"/>
                <a:gd name="T95" fmla="*/ 133 h 891"/>
                <a:gd name="T96" fmla="*/ 663 w 1765"/>
                <a:gd name="T97" fmla="*/ 116 h 8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765" h="891">
                  <a:moveTo>
                    <a:pt x="297" y="0"/>
                  </a:moveTo>
                  <a:lnTo>
                    <a:pt x="269" y="15"/>
                  </a:lnTo>
                  <a:lnTo>
                    <a:pt x="242" y="31"/>
                  </a:lnTo>
                  <a:lnTo>
                    <a:pt x="217" y="47"/>
                  </a:lnTo>
                  <a:lnTo>
                    <a:pt x="193" y="63"/>
                  </a:lnTo>
                  <a:lnTo>
                    <a:pt x="170" y="81"/>
                  </a:lnTo>
                  <a:lnTo>
                    <a:pt x="149" y="98"/>
                  </a:lnTo>
                  <a:lnTo>
                    <a:pt x="128" y="117"/>
                  </a:lnTo>
                  <a:lnTo>
                    <a:pt x="109" y="135"/>
                  </a:lnTo>
                  <a:lnTo>
                    <a:pt x="92" y="155"/>
                  </a:lnTo>
                  <a:lnTo>
                    <a:pt x="76" y="175"/>
                  </a:lnTo>
                  <a:lnTo>
                    <a:pt x="61" y="195"/>
                  </a:lnTo>
                  <a:lnTo>
                    <a:pt x="49" y="215"/>
                  </a:lnTo>
                  <a:lnTo>
                    <a:pt x="37" y="236"/>
                  </a:lnTo>
                  <a:lnTo>
                    <a:pt x="27" y="257"/>
                  </a:lnTo>
                  <a:lnTo>
                    <a:pt x="19" y="278"/>
                  </a:lnTo>
                  <a:lnTo>
                    <a:pt x="11" y="299"/>
                  </a:lnTo>
                  <a:lnTo>
                    <a:pt x="6" y="321"/>
                  </a:lnTo>
                  <a:lnTo>
                    <a:pt x="3" y="343"/>
                  </a:lnTo>
                  <a:lnTo>
                    <a:pt x="1" y="364"/>
                  </a:lnTo>
                  <a:lnTo>
                    <a:pt x="0" y="387"/>
                  </a:lnTo>
                  <a:lnTo>
                    <a:pt x="1" y="408"/>
                  </a:lnTo>
                  <a:lnTo>
                    <a:pt x="4" y="429"/>
                  </a:lnTo>
                  <a:lnTo>
                    <a:pt x="8" y="452"/>
                  </a:lnTo>
                  <a:lnTo>
                    <a:pt x="14" y="473"/>
                  </a:lnTo>
                  <a:lnTo>
                    <a:pt x="22" y="494"/>
                  </a:lnTo>
                  <a:lnTo>
                    <a:pt x="30" y="516"/>
                  </a:lnTo>
                  <a:lnTo>
                    <a:pt x="41" y="536"/>
                  </a:lnTo>
                  <a:lnTo>
                    <a:pt x="54" y="557"/>
                  </a:lnTo>
                  <a:lnTo>
                    <a:pt x="68" y="577"/>
                  </a:lnTo>
                  <a:lnTo>
                    <a:pt x="83" y="596"/>
                  </a:lnTo>
                  <a:lnTo>
                    <a:pt x="99" y="617"/>
                  </a:lnTo>
                  <a:lnTo>
                    <a:pt x="117" y="636"/>
                  </a:lnTo>
                  <a:lnTo>
                    <a:pt x="137" y="654"/>
                  </a:lnTo>
                  <a:lnTo>
                    <a:pt x="157" y="672"/>
                  </a:lnTo>
                  <a:lnTo>
                    <a:pt x="179" y="690"/>
                  </a:lnTo>
                  <a:lnTo>
                    <a:pt x="203" y="707"/>
                  </a:lnTo>
                  <a:lnTo>
                    <a:pt x="227" y="723"/>
                  </a:lnTo>
                  <a:lnTo>
                    <a:pt x="253" y="739"/>
                  </a:lnTo>
                  <a:lnTo>
                    <a:pt x="281" y="755"/>
                  </a:lnTo>
                  <a:lnTo>
                    <a:pt x="308" y="769"/>
                  </a:lnTo>
                  <a:lnTo>
                    <a:pt x="337" y="783"/>
                  </a:lnTo>
                  <a:lnTo>
                    <a:pt x="368" y="796"/>
                  </a:lnTo>
                  <a:lnTo>
                    <a:pt x="399" y="808"/>
                  </a:lnTo>
                  <a:lnTo>
                    <a:pt x="431" y="820"/>
                  </a:lnTo>
                  <a:lnTo>
                    <a:pt x="464" y="831"/>
                  </a:lnTo>
                  <a:lnTo>
                    <a:pt x="497" y="840"/>
                  </a:lnTo>
                  <a:lnTo>
                    <a:pt x="531" y="850"/>
                  </a:lnTo>
                  <a:lnTo>
                    <a:pt x="566" y="857"/>
                  </a:lnTo>
                  <a:lnTo>
                    <a:pt x="601" y="865"/>
                  </a:lnTo>
                  <a:lnTo>
                    <a:pt x="637" y="871"/>
                  </a:lnTo>
                  <a:lnTo>
                    <a:pt x="674" y="878"/>
                  </a:lnTo>
                  <a:lnTo>
                    <a:pt x="711" y="882"/>
                  </a:lnTo>
                  <a:lnTo>
                    <a:pt x="748" y="886"/>
                  </a:lnTo>
                  <a:lnTo>
                    <a:pt x="785" y="888"/>
                  </a:lnTo>
                  <a:lnTo>
                    <a:pt x="823" y="890"/>
                  </a:lnTo>
                  <a:lnTo>
                    <a:pt x="860" y="891"/>
                  </a:lnTo>
                  <a:lnTo>
                    <a:pt x="898" y="891"/>
                  </a:lnTo>
                  <a:lnTo>
                    <a:pt x="936" y="890"/>
                  </a:lnTo>
                  <a:lnTo>
                    <a:pt x="973" y="889"/>
                  </a:lnTo>
                  <a:lnTo>
                    <a:pt x="1011" y="886"/>
                  </a:lnTo>
                  <a:lnTo>
                    <a:pt x="1047" y="883"/>
                  </a:lnTo>
                  <a:lnTo>
                    <a:pt x="1085" y="879"/>
                  </a:lnTo>
                  <a:lnTo>
                    <a:pt x="1121" y="873"/>
                  </a:lnTo>
                  <a:lnTo>
                    <a:pt x="1157" y="867"/>
                  </a:lnTo>
                  <a:lnTo>
                    <a:pt x="1193" y="859"/>
                  </a:lnTo>
                  <a:lnTo>
                    <a:pt x="1227" y="851"/>
                  </a:lnTo>
                  <a:lnTo>
                    <a:pt x="1262" y="842"/>
                  </a:lnTo>
                  <a:lnTo>
                    <a:pt x="1295" y="833"/>
                  </a:lnTo>
                  <a:lnTo>
                    <a:pt x="1328" y="822"/>
                  </a:lnTo>
                  <a:lnTo>
                    <a:pt x="1360" y="810"/>
                  </a:lnTo>
                  <a:lnTo>
                    <a:pt x="1392" y="799"/>
                  </a:lnTo>
                  <a:lnTo>
                    <a:pt x="1422" y="785"/>
                  </a:lnTo>
                  <a:lnTo>
                    <a:pt x="1452" y="772"/>
                  </a:lnTo>
                  <a:lnTo>
                    <a:pt x="1480" y="757"/>
                  </a:lnTo>
                  <a:lnTo>
                    <a:pt x="1507" y="742"/>
                  </a:lnTo>
                  <a:lnTo>
                    <a:pt x="1533" y="726"/>
                  </a:lnTo>
                  <a:lnTo>
                    <a:pt x="1558" y="710"/>
                  </a:lnTo>
                  <a:lnTo>
                    <a:pt x="1582" y="693"/>
                  </a:lnTo>
                  <a:lnTo>
                    <a:pt x="1604" y="676"/>
                  </a:lnTo>
                  <a:lnTo>
                    <a:pt x="1625" y="658"/>
                  </a:lnTo>
                  <a:lnTo>
                    <a:pt x="1645" y="639"/>
                  </a:lnTo>
                  <a:lnTo>
                    <a:pt x="1663" y="620"/>
                  </a:lnTo>
                  <a:lnTo>
                    <a:pt x="1680" y="601"/>
                  </a:lnTo>
                  <a:lnTo>
                    <a:pt x="1696" y="580"/>
                  </a:lnTo>
                  <a:lnTo>
                    <a:pt x="1710" y="560"/>
                  </a:lnTo>
                  <a:lnTo>
                    <a:pt x="1722" y="540"/>
                  </a:lnTo>
                  <a:lnTo>
                    <a:pt x="1733" y="520"/>
                  </a:lnTo>
                  <a:lnTo>
                    <a:pt x="1743" y="498"/>
                  </a:lnTo>
                  <a:lnTo>
                    <a:pt x="1750" y="477"/>
                  </a:lnTo>
                  <a:lnTo>
                    <a:pt x="1756" y="456"/>
                  </a:lnTo>
                  <a:lnTo>
                    <a:pt x="1761" y="434"/>
                  </a:lnTo>
                  <a:lnTo>
                    <a:pt x="1764" y="412"/>
                  </a:lnTo>
                  <a:lnTo>
                    <a:pt x="1765" y="390"/>
                  </a:lnTo>
                  <a:lnTo>
                    <a:pt x="1765" y="369"/>
                  </a:lnTo>
                  <a:lnTo>
                    <a:pt x="1764" y="347"/>
                  </a:lnTo>
                  <a:lnTo>
                    <a:pt x="1761" y="325"/>
                  </a:lnTo>
                  <a:lnTo>
                    <a:pt x="1755" y="304"/>
                  </a:lnTo>
                  <a:lnTo>
                    <a:pt x="1749" y="28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8" name="Freeform 151"/>
            <p:cNvSpPr>
              <a:spLocks/>
            </p:cNvSpPr>
            <p:nvPr/>
          </p:nvSpPr>
          <p:spPr bwMode="auto">
            <a:xfrm>
              <a:off x="3846" y="119"/>
              <a:ext cx="908" cy="827"/>
            </a:xfrm>
            <a:custGeom>
              <a:avLst/>
              <a:gdLst>
                <a:gd name="T0" fmla="*/ 430 w 1165"/>
                <a:gd name="T1" fmla="*/ 392 h 1060"/>
                <a:gd name="T2" fmla="*/ 429 w 1165"/>
                <a:gd name="T3" fmla="*/ 378 h 1060"/>
                <a:gd name="T4" fmla="*/ 429 w 1165"/>
                <a:gd name="T5" fmla="*/ 362 h 1060"/>
                <a:gd name="T6" fmla="*/ 428 w 1165"/>
                <a:gd name="T7" fmla="*/ 347 h 1060"/>
                <a:gd name="T8" fmla="*/ 426 w 1165"/>
                <a:gd name="T9" fmla="*/ 332 h 1060"/>
                <a:gd name="T10" fmla="*/ 423 w 1165"/>
                <a:gd name="T11" fmla="*/ 317 h 1060"/>
                <a:gd name="T12" fmla="*/ 420 w 1165"/>
                <a:gd name="T13" fmla="*/ 301 h 1060"/>
                <a:gd name="T14" fmla="*/ 417 w 1165"/>
                <a:gd name="T15" fmla="*/ 286 h 1060"/>
                <a:gd name="T16" fmla="*/ 412 w 1165"/>
                <a:gd name="T17" fmla="*/ 272 h 1060"/>
                <a:gd name="T18" fmla="*/ 407 w 1165"/>
                <a:gd name="T19" fmla="*/ 257 h 1060"/>
                <a:gd name="T20" fmla="*/ 402 w 1165"/>
                <a:gd name="T21" fmla="*/ 243 h 1060"/>
                <a:gd name="T22" fmla="*/ 396 w 1165"/>
                <a:gd name="T23" fmla="*/ 229 h 1060"/>
                <a:gd name="T24" fmla="*/ 390 w 1165"/>
                <a:gd name="T25" fmla="*/ 215 h 1060"/>
                <a:gd name="T26" fmla="*/ 382 w 1165"/>
                <a:gd name="T27" fmla="*/ 201 h 1060"/>
                <a:gd name="T28" fmla="*/ 375 w 1165"/>
                <a:gd name="T29" fmla="*/ 189 h 1060"/>
                <a:gd name="T30" fmla="*/ 367 w 1165"/>
                <a:gd name="T31" fmla="*/ 176 h 1060"/>
                <a:gd name="T32" fmla="*/ 358 w 1165"/>
                <a:gd name="T33" fmla="*/ 163 h 1060"/>
                <a:gd name="T34" fmla="*/ 348 w 1165"/>
                <a:gd name="T35" fmla="*/ 151 h 1060"/>
                <a:gd name="T36" fmla="*/ 340 w 1165"/>
                <a:gd name="T37" fmla="*/ 139 h 1060"/>
                <a:gd name="T38" fmla="*/ 329 w 1165"/>
                <a:gd name="T39" fmla="*/ 127 h 1060"/>
                <a:gd name="T40" fmla="*/ 319 w 1165"/>
                <a:gd name="T41" fmla="*/ 115 h 1060"/>
                <a:gd name="T42" fmla="*/ 308 w 1165"/>
                <a:gd name="T43" fmla="*/ 105 h 1060"/>
                <a:gd name="T44" fmla="*/ 297 w 1165"/>
                <a:gd name="T45" fmla="*/ 95 h 1060"/>
                <a:gd name="T46" fmla="*/ 285 w 1165"/>
                <a:gd name="T47" fmla="*/ 85 h 1060"/>
                <a:gd name="T48" fmla="*/ 274 w 1165"/>
                <a:gd name="T49" fmla="*/ 76 h 1060"/>
                <a:gd name="T50" fmla="*/ 260 w 1165"/>
                <a:gd name="T51" fmla="*/ 67 h 1060"/>
                <a:gd name="T52" fmla="*/ 248 w 1165"/>
                <a:gd name="T53" fmla="*/ 59 h 1060"/>
                <a:gd name="T54" fmla="*/ 235 w 1165"/>
                <a:gd name="T55" fmla="*/ 51 h 1060"/>
                <a:gd name="T56" fmla="*/ 221 w 1165"/>
                <a:gd name="T57" fmla="*/ 43 h 1060"/>
                <a:gd name="T58" fmla="*/ 208 w 1165"/>
                <a:gd name="T59" fmla="*/ 37 h 1060"/>
                <a:gd name="T60" fmla="*/ 194 w 1165"/>
                <a:gd name="T61" fmla="*/ 30 h 1060"/>
                <a:gd name="T62" fmla="*/ 180 w 1165"/>
                <a:gd name="T63" fmla="*/ 25 h 1060"/>
                <a:gd name="T64" fmla="*/ 165 w 1165"/>
                <a:gd name="T65" fmla="*/ 20 h 1060"/>
                <a:gd name="T66" fmla="*/ 150 w 1165"/>
                <a:gd name="T67" fmla="*/ 15 h 1060"/>
                <a:gd name="T68" fmla="*/ 136 w 1165"/>
                <a:gd name="T69" fmla="*/ 11 h 1060"/>
                <a:gd name="T70" fmla="*/ 122 w 1165"/>
                <a:gd name="T71" fmla="*/ 7 h 1060"/>
                <a:gd name="T72" fmla="*/ 106 w 1165"/>
                <a:gd name="T73" fmla="*/ 5 h 1060"/>
                <a:gd name="T74" fmla="*/ 91 w 1165"/>
                <a:gd name="T75" fmla="*/ 2 h 1060"/>
                <a:gd name="T76" fmla="*/ 76 w 1165"/>
                <a:gd name="T77" fmla="*/ 2 h 1060"/>
                <a:gd name="T78" fmla="*/ 61 w 1165"/>
                <a:gd name="T79" fmla="*/ 1 h 1060"/>
                <a:gd name="T80" fmla="*/ 46 w 1165"/>
                <a:gd name="T81" fmla="*/ 0 h 1060"/>
                <a:gd name="T82" fmla="*/ 30 w 1165"/>
                <a:gd name="T83" fmla="*/ 1 h 1060"/>
                <a:gd name="T84" fmla="*/ 15 w 1165"/>
                <a:gd name="T85" fmla="*/ 2 h 1060"/>
                <a:gd name="T86" fmla="*/ 0 w 1165"/>
                <a:gd name="T87" fmla="*/ 2 h 10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65" h="1060">
                  <a:moveTo>
                    <a:pt x="1165" y="1060"/>
                  </a:moveTo>
                  <a:lnTo>
                    <a:pt x="1164" y="1019"/>
                  </a:lnTo>
                  <a:lnTo>
                    <a:pt x="1163" y="977"/>
                  </a:lnTo>
                  <a:lnTo>
                    <a:pt x="1159" y="936"/>
                  </a:lnTo>
                  <a:lnTo>
                    <a:pt x="1153" y="895"/>
                  </a:lnTo>
                  <a:lnTo>
                    <a:pt x="1147" y="855"/>
                  </a:lnTo>
                  <a:lnTo>
                    <a:pt x="1138" y="814"/>
                  </a:lnTo>
                  <a:lnTo>
                    <a:pt x="1129" y="774"/>
                  </a:lnTo>
                  <a:lnTo>
                    <a:pt x="1117" y="735"/>
                  </a:lnTo>
                  <a:lnTo>
                    <a:pt x="1104" y="695"/>
                  </a:lnTo>
                  <a:lnTo>
                    <a:pt x="1089" y="657"/>
                  </a:lnTo>
                  <a:lnTo>
                    <a:pt x="1073" y="619"/>
                  </a:lnTo>
                  <a:lnTo>
                    <a:pt x="1055" y="581"/>
                  </a:lnTo>
                  <a:lnTo>
                    <a:pt x="1036" y="544"/>
                  </a:lnTo>
                  <a:lnTo>
                    <a:pt x="1016" y="509"/>
                  </a:lnTo>
                  <a:lnTo>
                    <a:pt x="994" y="474"/>
                  </a:lnTo>
                  <a:lnTo>
                    <a:pt x="970" y="440"/>
                  </a:lnTo>
                  <a:lnTo>
                    <a:pt x="946" y="407"/>
                  </a:lnTo>
                  <a:lnTo>
                    <a:pt x="920" y="374"/>
                  </a:lnTo>
                  <a:lnTo>
                    <a:pt x="893" y="343"/>
                  </a:lnTo>
                  <a:lnTo>
                    <a:pt x="865" y="313"/>
                  </a:lnTo>
                  <a:lnTo>
                    <a:pt x="835" y="284"/>
                  </a:lnTo>
                  <a:lnTo>
                    <a:pt x="804" y="257"/>
                  </a:lnTo>
                  <a:lnTo>
                    <a:pt x="773" y="230"/>
                  </a:lnTo>
                  <a:lnTo>
                    <a:pt x="740" y="204"/>
                  </a:lnTo>
                  <a:lnTo>
                    <a:pt x="706" y="181"/>
                  </a:lnTo>
                  <a:lnTo>
                    <a:pt x="672" y="159"/>
                  </a:lnTo>
                  <a:lnTo>
                    <a:pt x="636" y="137"/>
                  </a:lnTo>
                  <a:lnTo>
                    <a:pt x="600" y="117"/>
                  </a:lnTo>
                  <a:lnTo>
                    <a:pt x="563" y="99"/>
                  </a:lnTo>
                  <a:lnTo>
                    <a:pt x="525" y="82"/>
                  </a:lnTo>
                  <a:lnTo>
                    <a:pt x="487" y="67"/>
                  </a:lnTo>
                  <a:lnTo>
                    <a:pt x="448" y="53"/>
                  </a:lnTo>
                  <a:lnTo>
                    <a:pt x="408" y="40"/>
                  </a:lnTo>
                  <a:lnTo>
                    <a:pt x="368" y="30"/>
                  </a:lnTo>
                  <a:lnTo>
                    <a:pt x="328" y="21"/>
                  </a:lnTo>
                  <a:lnTo>
                    <a:pt x="288" y="14"/>
                  </a:lnTo>
                  <a:lnTo>
                    <a:pt x="247" y="7"/>
                  </a:lnTo>
                  <a:lnTo>
                    <a:pt x="206" y="3"/>
                  </a:lnTo>
                  <a:lnTo>
                    <a:pt x="164" y="1"/>
                  </a:lnTo>
                  <a:lnTo>
                    <a:pt x="124" y="0"/>
                  </a:lnTo>
                  <a:lnTo>
                    <a:pt x="82" y="1"/>
                  </a:lnTo>
                  <a:lnTo>
                    <a:pt x="41" y="3"/>
                  </a:lnTo>
                  <a:lnTo>
                    <a:pt x="0" y="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459" name="Freeform 152"/>
            <p:cNvSpPr>
              <a:spLocks/>
            </p:cNvSpPr>
            <p:nvPr/>
          </p:nvSpPr>
          <p:spPr bwMode="auto">
            <a:xfrm>
              <a:off x="3151" y="119"/>
              <a:ext cx="1308" cy="1270"/>
            </a:xfrm>
            <a:custGeom>
              <a:avLst/>
              <a:gdLst>
                <a:gd name="T0" fmla="*/ 489 w 1676"/>
                <a:gd name="T1" fmla="*/ 595 h 1626"/>
                <a:gd name="T2" fmla="*/ 510 w 1676"/>
                <a:gd name="T3" fmla="*/ 574 h 1626"/>
                <a:gd name="T4" fmla="*/ 529 w 1676"/>
                <a:gd name="T5" fmla="*/ 551 h 1626"/>
                <a:gd name="T6" fmla="*/ 546 w 1676"/>
                <a:gd name="T7" fmla="*/ 528 h 1626"/>
                <a:gd name="T8" fmla="*/ 562 w 1676"/>
                <a:gd name="T9" fmla="*/ 502 h 1626"/>
                <a:gd name="T10" fmla="*/ 577 w 1676"/>
                <a:gd name="T11" fmla="*/ 477 h 1626"/>
                <a:gd name="T12" fmla="*/ 589 w 1676"/>
                <a:gd name="T13" fmla="*/ 450 h 1626"/>
                <a:gd name="T14" fmla="*/ 599 w 1676"/>
                <a:gd name="T15" fmla="*/ 422 h 1626"/>
                <a:gd name="T16" fmla="*/ 607 w 1676"/>
                <a:gd name="T17" fmla="*/ 394 h 1626"/>
                <a:gd name="T18" fmla="*/ 614 w 1676"/>
                <a:gd name="T19" fmla="*/ 366 h 1626"/>
                <a:gd name="T20" fmla="*/ 620 w 1676"/>
                <a:gd name="T21" fmla="*/ 337 h 1626"/>
                <a:gd name="T22" fmla="*/ 621 w 1676"/>
                <a:gd name="T23" fmla="*/ 309 h 1626"/>
                <a:gd name="T24" fmla="*/ 622 w 1676"/>
                <a:gd name="T25" fmla="*/ 281 h 1626"/>
                <a:gd name="T26" fmla="*/ 620 w 1676"/>
                <a:gd name="T27" fmla="*/ 254 h 1626"/>
                <a:gd name="T28" fmla="*/ 617 w 1676"/>
                <a:gd name="T29" fmla="*/ 227 h 1626"/>
                <a:gd name="T30" fmla="*/ 611 w 1676"/>
                <a:gd name="T31" fmla="*/ 201 h 1626"/>
                <a:gd name="T32" fmla="*/ 603 w 1676"/>
                <a:gd name="T33" fmla="*/ 176 h 1626"/>
                <a:gd name="T34" fmla="*/ 593 w 1676"/>
                <a:gd name="T35" fmla="*/ 152 h 1626"/>
                <a:gd name="T36" fmla="*/ 581 w 1676"/>
                <a:gd name="T37" fmla="*/ 129 h 1626"/>
                <a:gd name="T38" fmla="*/ 568 w 1676"/>
                <a:gd name="T39" fmla="*/ 108 h 1626"/>
                <a:gd name="T40" fmla="*/ 553 w 1676"/>
                <a:gd name="T41" fmla="*/ 87 h 1626"/>
                <a:gd name="T42" fmla="*/ 537 w 1676"/>
                <a:gd name="T43" fmla="*/ 70 h 1626"/>
                <a:gd name="T44" fmla="*/ 518 w 1676"/>
                <a:gd name="T45" fmla="*/ 54 h 1626"/>
                <a:gd name="T46" fmla="*/ 499 w 1676"/>
                <a:gd name="T47" fmla="*/ 41 h 1626"/>
                <a:gd name="T48" fmla="*/ 478 w 1676"/>
                <a:gd name="T49" fmla="*/ 27 h 1626"/>
                <a:gd name="T50" fmla="*/ 456 w 1676"/>
                <a:gd name="T51" fmla="*/ 18 h 1626"/>
                <a:gd name="T52" fmla="*/ 433 w 1676"/>
                <a:gd name="T53" fmla="*/ 9 h 1626"/>
                <a:gd name="T54" fmla="*/ 409 w 1676"/>
                <a:gd name="T55" fmla="*/ 4 h 1626"/>
                <a:gd name="T56" fmla="*/ 384 w 1676"/>
                <a:gd name="T57" fmla="*/ 2 h 1626"/>
                <a:gd name="T58" fmla="*/ 359 w 1676"/>
                <a:gd name="T59" fmla="*/ 0 h 1626"/>
                <a:gd name="T60" fmla="*/ 334 w 1676"/>
                <a:gd name="T61" fmla="*/ 2 h 1626"/>
                <a:gd name="T62" fmla="*/ 309 w 1676"/>
                <a:gd name="T63" fmla="*/ 5 h 1626"/>
                <a:gd name="T64" fmla="*/ 283 w 1676"/>
                <a:gd name="T65" fmla="*/ 11 h 1626"/>
                <a:gd name="T66" fmla="*/ 258 w 1676"/>
                <a:gd name="T67" fmla="*/ 18 h 1626"/>
                <a:gd name="T68" fmla="*/ 233 w 1676"/>
                <a:gd name="T69" fmla="*/ 29 h 1626"/>
                <a:gd name="T70" fmla="*/ 208 w 1676"/>
                <a:gd name="T71" fmla="*/ 41 h 1626"/>
                <a:gd name="T72" fmla="*/ 184 w 1676"/>
                <a:gd name="T73" fmla="*/ 55 h 1626"/>
                <a:gd name="T74" fmla="*/ 162 w 1676"/>
                <a:gd name="T75" fmla="*/ 73 h 1626"/>
                <a:gd name="T76" fmla="*/ 139 w 1676"/>
                <a:gd name="T77" fmla="*/ 91 h 1626"/>
                <a:gd name="T78" fmla="*/ 118 w 1676"/>
                <a:gd name="T79" fmla="*/ 110 h 1626"/>
                <a:gd name="T80" fmla="*/ 98 w 1676"/>
                <a:gd name="T81" fmla="*/ 132 h 1626"/>
                <a:gd name="T82" fmla="*/ 79 w 1676"/>
                <a:gd name="T83" fmla="*/ 155 h 1626"/>
                <a:gd name="T84" fmla="*/ 62 w 1676"/>
                <a:gd name="T85" fmla="*/ 179 h 1626"/>
                <a:gd name="T86" fmla="*/ 47 w 1676"/>
                <a:gd name="T87" fmla="*/ 204 h 1626"/>
                <a:gd name="T88" fmla="*/ 34 w 1676"/>
                <a:gd name="T89" fmla="*/ 230 h 1626"/>
                <a:gd name="T90" fmla="*/ 21 w 1676"/>
                <a:gd name="T91" fmla="*/ 258 h 1626"/>
                <a:gd name="T92" fmla="*/ 12 w 1676"/>
                <a:gd name="T93" fmla="*/ 285 h 1626"/>
                <a:gd name="T94" fmla="*/ 3 w 1676"/>
                <a:gd name="T95" fmla="*/ 313 h 162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676" h="1626">
                  <a:moveTo>
                    <a:pt x="1293" y="1626"/>
                  </a:moveTo>
                  <a:lnTo>
                    <a:pt x="1320" y="1599"/>
                  </a:lnTo>
                  <a:lnTo>
                    <a:pt x="1348" y="1572"/>
                  </a:lnTo>
                  <a:lnTo>
                    <a:pt x="1376" y="1543"/>
                  </a:lnTo>
                  <a:lnTo>
                    <a:pt x="1401" y="1513"/>
                  </a:lnTo>
                  <a:lnTo>
                    <a:pt x="1426" y="1482"/>
                  </a:lnTo>
                  <a:lnTo>
                    <a:pt x="1450" y="1450"/>
                  </a:lnTo>
                  <a:lnTo>
                    <a:pt x="1473" y="1417"/>
                  </a:lnTo>
                  <a:lnTo>
                    <a:pt x="1495" y="1384"/>
                  </a:lnTo>
                  <a:lnTo>
                    <a:pt x="1515" y="1350"/>
                  </a:lnTo>
                  <a:lnTo>
                    <a:pt x="1536" y="1316"/>
                  </a:lnTo>
                  <a:lnTo>
                    <a:pt x="1554" y="1281"/>
                  </a:lnTo>
                  <a:lnTo>
                    <a:pt x="1571" y="1245"/>
                  </a:lnTo>
                  <a:lnTo>
                    <a:pt x="1587" y="1209"/>
                  </a:lnTo>
                  <a:lnTo>
                    <a:pt x="1602" y="1171"/>
                  </a:lnTo>
                  <a:lnTo>
                    <a:pt x="1615" y="1134"/>
                  </a:lnTo>
                  <a:lnTo>
                    <a:pt x="1627" y="1097"/>
                  </a:lnTo>
                  <a:lnTo>
                    <a:pt x="1638" y="1059"/>
                  </a:lnTo>
                  <a:lnTo>
                    <a:pt x="1647" y="1021"/>
                  </a:lnTo>
                  <a:lnTo>
                    <a:pt x="1656" y="983"/>
                  </a:lnTo>
                  <a:lnTo>
                    <a:pt x="1663" y="946"/>
                  </a:lnTo>
                  <a:lnTo>
                    <a:pt x="1669" y="907"/>
                  </a:lnTo>
                  <a:lnTo>
                    <a:pt x="1673" y="869"/>
                  </a:lnTo>
                  <a:lnTo>
                    <a:pt x="1675" y="831"/>
                  </a:lnTo>
                  <a:lnTo>
                    <a:pt x="1676" y="793"/>
                  </a:lnTo>
                  <a:lnTo>
                    <a:pt x="1676" y="756"/>
                  </a:lnTo>
                  <a:lnTo>
                    <a:pt x="1675" y="719"/>
                  </a:lnTo>
                  <a:lnTo>
                    <a:pt x="1672" y="682"/>
                  </a:lnTo>
                  <a:lnTo>
                    <a:pt x="1668" y="645"/>
                  </a:lnTo>
                  <a:lnTo>
                    <a:pt x="1662" y="609"/>
                  </a:lnTo>
                  <a:lnTo>
                    <a:pt x="1655" y="574"/>
                  </a:lnTo>
                  <a:lnTo>
                    <a:pt x="1646" y="539"/>
                  </a:lnTo>
                  <a:lnTo>
                    <a:pt x="1637" y="505"/>
                  </a:lnTo>
                  <a:lnTo>
                    <a:pt x="1626" y="472"/>
                  </a:lnTo>
                  <a:lnTo>
                    <a:pt x="1613" y="439"/>
                  </a:lnTo>
                  <a:lnTo>
                    <a:pt x="1599" y="407"/>
                  </a:lnTo>
                  <a:lnTo>
                    <a:pt x="1585" y="376"/>
                  </a:lnTo>
                  <a:lnTo>
                    <a:pt x="1569" y="346"/>
                  </a:lnTo>
                  <a:lnTo>
                    <a:pt x="1552" y="316"/>
                  </a:lnTo>
                  <a:lnTo>
                    <a:pt x="1532" y="289"/>
                  </a:lnTo>
                  <a:lnTo>
                    <a:pt x="1513" y="262"/>
                  </a:lnTo>
                  <a:lnTo>
                    <a:pt x="1492" y="237"/>
                  </a:lnTo>
                  <a:lnTo>
                    <a:pt x="1470" y="211"/>
                  </a:lnTo>
                  <a:lnTo>
                    <a:pt x="1447" y="188"/>
                  </a:lnTo>
                  <a:lnTo>
                    <a:pt x="1423" y="165"/>
                  </a:lnTo>
                  <a:lnTo>
                    <a:pt x="1398" y="145"/>
                  </a:lnTo>
                  <a:lnTo>
                    <a:pt x="1372" y="125"/>
                  </a:lnTo>
                  <a:lnTo>
                    <a:pt x="1345" y="107"/>
                  </a:lnTo>
                  <a:lnTo>
                    <a:pt x="1317" y="90"/>
                  </a:lnTo>
                  <a:lnTo>
                    <a:pt x="1289" y="74"/>
                  </a:lnTo>
                  <a:lnTo>
                    <a:pt x="1259" y="60"/>
                  </a:lnTo>
                  <a:lnTo>
                    <a:pt x="1229" y="47"/>
                  </a:lnTo>
                  <a:lnTo>
                    <a:pt x="1198" y="36"/>
                  </a:lnTo>
                  <a:lnTo>
                    <a:pt x="1167" y="27"/>
                  </a:lnTo>
                  <a:lnTo>
                    <a:pt x="1135" y="18"/>
                  </a:lnTo>
                  <a:lnTo>
                    <a:pt x="1103" y="12"/>
                  </a:lnTo>
                  <a:lnTo>
                    <a:pt x="1070" y="7"/>
                  </a:lnTo>
                  <a:lnTo>
                    <a:pt x="1037" y="2"/>
                  </a:lnTo>
                  <a:lnTo>
                    <a:pt x="1003" y="0"/>
                  </a:lnTo>
                  <a:lnTo>
                    <a:pt x="969" y="0"/>
                  </a:lnTo>
                  <a:lnTo>
                    <a:pt x="935" y="1"/>
                  </a:lnTo>
                  <a:lnTo>
                    <a:pt x="901" y="3"/>
                  </a:lnTo>
                  <a:lnTo>
                    <a:pt x="867" y="8"/>
                  </a:lnTo>
                  <a:lnTo>
                    <a:pt x="833" y="13"/>
                  </a:lnTo>
                  <a:lnTo>
                    <a:pt x="798" y="20"/>
                  </a:lnTo>
                  <a:lnTo>
                    <a:pt x="764" y="29"/>
                  </a:lnTo>
                  <a:lnTo>
                    <a:pt x="729" y="38"/>
                  </a:lnTo>
                  <a:lnTo>
                    <a:pt x="695" y="50"/>
                  </a:lnTo>
                  <a:lnTo>
                    <a:pt x="661" y="64"/>
                  </a:lnTo>
                  <a:lnTo>
                    <a:pt x="627" y="78"/>
                  </a:lnTo>
                  <a:lnTo>
                    <a:pt x="594" y="94"/>
                  </a:lnTo>
                  <a:lnTo>
                    <a:pt x="561" y="111"/>
                  </a:lnTo>
                  <a:lnTo>
                    <a:pt x="528" y="130"/>
                  </a:lnTo>
                  <a:lnTo>
                    <a:pt x="496" y="150"/>
                  </a:lnTo>
                  <a:lnTo>
                    <a:pt x="465" y="172"/>
                  </a:lnTo>
                  <a:lnTo>
                    <a:pt x="435" y="194"/>
                  </a:lnTo>
                  <a:lnTo>
                    <a:pt x="404" y="217"/>
                  </a:lnTo>
                  <a:lnTo>
                    <a:pt x="374" y="243"/>
                  </a:lnTo>
                  <a:lnTo>
                    <a:pt x="345" y="268"/>
                  </a:lnTo>
                  <a:lnTo>
                    <a:pt x="317" y="296"/>
                  </a:lnTo>
                  <a:lnTo>
                    <a:pt x="290" y="325"/>
                  </a:lnTo>
                  <a:lnTo>
                    <a:pt x="264" y="354"/>
                  </a:lnTo>
                  <a:lnTo>
                    <a:pt x="239" y="385"/>
                  </a:lnTo>
                  <a:lnTo>
                    <a:pt x="214" y="415"/>
                  </a:lnTo>
                  <a:lnTo>
                    <a:pt x="191" y="447"/>
                  </a:lnTo>
                  <a:lnTo>
                    <a:pt x="168" y="480"/>
                  </a:lnTo>
                  <a:lnTo>
                    <a:pt x="147" y="513"/>
                  </a:lnTo>
                  <a:lnTo>
                    <a:pt x="127" y="548"/>
                  </a:lnTo>
                  <a:lnTo>
                    <a:pt x="108" y="583"/>
                  </a:lnTo>
                  <a:lnTo>
                    <a:pt x="90" y="619"/>
                  </a:lnTo>
                  <a:lnTo>
                    <a:pt x="74" y="655"/>
                  </a:lnTo>
                  <a:lnTo>
                    <a:pt x="58" y="691"/>
                  </a:lnTo>
                  <a:lnTo>
                    <a:pt x="44" y="728"/>
                  </a:lnTo>
                  <a:lnTo>
                    <a:pt x="31" y="766"/>
                  </a:lnTo>
                  <a:lnTo>
                    <a:pt x="19" y="803"/>
                  </a:lnTo>
                  <a:lnTo>
                    <a:pt x="9" y="841"/>
                  </a:lnTo>
                  <a:lnTo>
                    <a:pt x="0" y="87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3451" name="Text Box 153"/>
          <p:cNvSpPr txBox="1">
            <a:spLocks noChangeArrowheads="1"/>
          </p:cNvSpPr>
          <p:nvPr/>
        </p:nvSpPr>
        <p:spPr bwMode="auto">
          <a:xfrm>
            <a:off x="0" y="0"/>
            <a:ext cx="6372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圆球截交线 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8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6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2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6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26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26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" dur="500"/>
                                        <p:tgtEl>
                                          <p:spTgt spid="226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2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2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1" dur="500"/>
                                        <p:tgtEl>
                                          <p:spTgt spid="2263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26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26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3" dur="500"/>
                                        <p:tgtEl>
                                          <p:spTgt spid="2263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26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26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226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26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4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5" dur="500"/>
                                        <p:tgtEl>
                                          <p:spTgt spid="226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226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1" dur="500"/>
                                        <p:tgtEl>
                                          <p:spTgt spid="226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226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226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4" dur="500"/>
                                        <p:tgtEl>
                                          <p:spTgt spid="2264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26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226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6" dur="500"/>
                                        <p:tgtEl>
                                          <p:spTgt spid="2264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226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500"/>
                                        <p:tgtEl>
                                          <p:spTgt spid="226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9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2264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26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226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3" dur="500"/>
                                        <p:tgtEl>
                                          <p:spTgt spid="2264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6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226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500"/>
                                        <p:tgtEl>
                                          <p:spTgt spid="226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9" dur="500"/>
                                        <p:tgtEl>
                                          <p:spTgt spid="226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360" grpId="0" animBg="1"/>
      <p:bldP spid="226392" grpId="0" animBg="1"/>
      <p:bldP spid="226392" grpId="1" animBg="1"/>
      <p:bldP spid="226393" grpId="0" animBg="1"/>
      <p:bldP spid="226394" grpId="0" animBg="1"/>
      <p:bldP spid="226394" grpId="1" animBg="1"/>
      <p:bldP spid="226407" grpId="0" animBg="1"/>
      <p:bldP spid="226407" grpId="1" animBg="1"/>
      <p:bldP spid="226411" grpId="0" animBg="1"/>
      <p:bldP spid="226411" grpId="1" animBg="1"/>
      <p:bldP spid="226415" grpId="0" animBg="1"/>
      <p:bldP spid="226415" grpId="1" animBg="1"/>
      <p:bldP spid="226422" grpId="0" animBg="1"/>
      <p:bldP spid="226422" grpId="1" animBg="1"/>
      <p:bldP spid="226423" grpId="0" animBg="1"/>
      <p:bldP spid="226428" grpId="0" animBg="1"/>
      <p:bldP spid="226434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"/>
          <p:cNvSpPr txBox="1">
            <a:spLocks noChangeArrowheads="1"/>
          </p:cNvSpPr>
          <p:nvPr/>
        </p:nvSpPr>
        <p:spPr bwMode="auto">
          <a:xfrm>
            <a:off x="0" y="66675"/>
            <a:ext cx="6438900" cy="628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四：复合回转体的截切</a:t>
            </a:r>
          </a:p>
        </p:txBody>
      </p:sp>
      <p:sp>
        <p:nvSpPr>
          <p:cNvPr id="227331" name="Text Box 3"/>
          <p:cNvSpPr txBox="1">
            <a:spLocks noChangeArrowheads="1"/>
          </p:cNvSpPr>
          <p:nvPr/>
        </p:nvSpPr>
        <p:spPr bwMode="auto">
          <a:xfrm>
            <a:off x="0" y="5330825"/>
            <a:ext cx="91440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首先分析复合回转体由哪些基本回转体组成以及它们的连接关系，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然后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分别求出这些基本回转体的截交线，并依次将其连接。</a:t>
            </a:r>
          </a:p>
        </p:txBody>
      </p:sp>
      <p:sp>
        <p:nvSpPr>
          <p:cNvPr id="227332" name="Text Box 4"/>
          <p:cNvSpPr txBox="1">
            <a:spLocks noChangeArrowheads="1"/>
          </p:cNvSpPr>
          <p:nvPr/>
        </p:nvSpPr>
        <p:spPr bwMode="auto">
          <a:xfrm>
            <a:off x="0" y="620713"/>
            <a:ext cx="48768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：求作顶尖的俯视图。</a:t>
            </a:r>
          </a:p>
        </p:txBody>
      </p:sp>
      <p:grpSp>
        <p:nvGrpSpPr>
          <p:cNvPr id="227333" name="Group 5"/>
          <p:cNvGrpSpPr>
            <a:grpSpLocks/>
          </p:cNvGrpSpPr>
          <p:nvPr/>
        </p:nvGrpSpPr>
        <p:grpSpPr bwMode="auto">
          <a:xfrm>
            <a:off x="611188" y="3314700"/>
            <a:ext cx="4611687" cy="1995488"/>
            <a:chOff x="385" y="2088"/>
            <a:chExt cx="2905" cy="1257"/>
          </a:xfrm>
        </p:grpSpPr>
        <p:sp>
          <p:nvSpPr>
            <p:cNvPr id="104598" name="Line 6"/>
            <p:cNvSpPr>
              <a:spLocks noChangeShapeType="1"/>
            </p:cNvSpPr>
            <p:nvPr/>
          </p:nvSpPr>
          <p:spPr bwMode="auto">
            <a:xfrm>
              <a:off x="385" y="2717"/>
              <a:ext cx="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9" name="Line 7"/>
            <p:cNvSpPr>
              <a:spLocks noChangeShapeType="1"/>
            </p:cNvSpPr>
            <p:nvPr/>
          </p:nvSpPr>
          <p:spPr bwMode="auto">
            <a:xfrm>
              <a:off x="711" y="2717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0" name="Line 8"/>
            <p:cNvSpPr>
              <a:spLocks noChangeShapeType="1"/>
            </p:cNvSpPr>
            <p:nvPr/>
          </p:nvSpPr>
          <p:spPr bwMode="auto">
            <a:xfrm>
              <a:off x="748" y="271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1" name="Line 9"/>
            <p:cNvSpPr>
              <a:spLocks noChangeShapeType="1"/>
            </p:cNvSpPr>
            <p:nvPr/>
          </p:nvSpPr>
          <p:spPr bwMode="auto">
            <a:xfrm>
              <a:off x="1083" y="2717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2" name="Line 10"/>
            <p:cNvSpPr>
              <a:spLocks noChangeShapeType="1"/>
            </p:cNvSpPr>
            <p:nvPr/>
          </p:nvSpPr>
          <p:spPr bwMode="auto">
            <a:xfrm>
              <a:off x="1121" y="271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3" name="Line 11"/>
            <p:cNvSpPr>
              <a:spLocks noChangeShapeType="1"/>
            </p:cNvSpPr>
            <p:nvPr/>
          </p:nvSpPr>
          <p:spPr bwMode="auto">
            <a:xfrm>
              <a:off x="1457" y="2717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4" name="Line 12"/>
            <p:cNvSpPr>
              <a:spLocks noChangeShapeType="1"/>
            </p:cNvSpPr>
            <p:nvPr/>
          </p:nvSpPr>
          <p:spPr bwMode="auto">
            <a:xfrm>
              <a:off x="1494" y="2717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5" name="Line 13"/>
            <p:cNvSpPr>
              <a:spLocks noChangeShapeType="1"/>
            </p:cNvSpPr>
            <p:nvPr/>
          </p:nvSpPr>
          <p:spPr bwMode="auto">
            <a:xfrm>
              <a:off x="1829" y="2717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6" name="Line 14"/>
            <p:cNvSpPr>
              <a:spLocks noChangeShapeType="1"/>
            </p:cNvSpPr>
            <p:nvPr/>
          </p:nvSpPr>
          <p:spPr bwMode="auto">
            <a:xfrm>
              <a:off x="1867" y="271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7" name="Line 15"/>
            <p:cNvSpPr>
              <a:spLocks noChangeShapeType="1"/>
            </p:cNvSpPr>
            <p:nvPr/>
          </p:nvSpPr>
          <p:spPr bwMode="auto">
            <a:xfrm>
              <a:off x="2203" y="2717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8" name="Line 16"/>
            <p:cNvSpPr>
              <a:spLocks noChangeShapeType="1"/>
            </p:cNvSpPr>
            <p:nvPr/>
          </p:nvSpPr>
          <p:spPr bwMode="auto">
            <a:xfrm>
              <a:off x="2239" y="271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09" name="Line 17"/>
            <p:cNvSpPr>
              <a:spLocks noChangeShapeType="1"/>
            </p:cNvSpPr>
            <p:nvPr/>
          </p:nvSpPr>
          <p:spPr bwMode="auto">
            <a:xfrm>
              <a:off x="2575" y="2717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0" name="Line 18"/>
            <p:cNvSpPr>
              <a:spLocks noChangeShapeType="1"/>
            </p:cNvSpPr>
            <p:nvPr/>
          </p:nvSpPr>
          <p:spPr bwMode="auto">
            <a:xfrm>
              <a:off x="2613" y="271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1" name="Line 19"/>
            <p:cNvSpPr>
              <a:spLocks noChangeShapeType="1"/>
            </p:cNvSpPr>
            <p:nvPr/>
          </p:nvSpPr>
          <p:spPr bwMode="auto">
            <a:xfrm>
              <a:off x="2947" y="2717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2" name="Line 20"/>
            <p:cNvSpPr>
              <a:spLocks noChangeShapeType="1"/>
            </p:cNvSpPr>
            <p:nvPr/>
          </p:nvSpPr>
          <p:spPr bwMode="auto">
            <a:xfrm>
              <a:off x="2985" y="2717"/>
              <a:ext cx="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3" name="Line 21"/>
            <p:cNvSpPr>
              <a:spLocks noChangeShapeType="1"/>
            </p:cNvSpPr>
            <p:nvPr/>
          </p:nvSpPr>
          <p:spPr bwMode="auto">
            <a:xfrm flipV="1">
              <a:off x="3212" y="2088"/>
              <a:ext cx="0" cy="1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4" name="Line 22"/>
            <p:cNvSpPr>
              <a:spLocks noChangeShapeType="1"/>
            </p:cNvSpPr>
            <p:nvPr/>
          </p:nvSpPr>
          <p:spPr bwMode="auto">
            <a:xfrm flipH="1">
              <a:off x="1954" y="2088"/>
              <a:ext cx="1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5" name="Line 23"/>
            <p:cNvSpPr>
              <a:spLocks noChangeShapeType="1"/>
            </p:cNvSpPr>
            <p:nvPr/>
          </p:nvSpPr>
          <p:spPr bwMode="auto">
            <a:xfrm>
              <a:off x="1954" y="2088"/>
              <a:ext cx="0" cy="1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6" name="Line 24"/>
            <p:cNvSpPr>
              <a:spLocks noChangeShapeType="1"/>
            </p:cNvSpPr>
            <p:nvPr/>
          </p:nvSpPr>
          <p:spPr bwMode="auto">
            <a:xfrm>
              <a:off x="1954" y="3345"/>
              <a:ext cx="1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7" name="Line 25"/>
            <p:cNvSpPr>
              <a:spLocks noChangeShapeType="1"/>
            </p:cNvSpPr>
            <p:nvPr/>
          </p:nvSpPr>
          <p:spPr bwMode="auto">
            <a:xfrm flipH="1">
              <a:off x="1138" y="2339"/>
              <a:ext cx="8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8" name="Line 26"/>
            <p:cNvSpPr>
              <a:spLocks noChangeShapeType="1"/>
            </p:cNvSpPr>
            <p:nvPr/>
          </p:nvSpPr>
          <p:spPr bwMode="auto">
            <a:xfrm>
              <a:off x="1138" y="2339"/>
              <a:ext cx="0" cy="7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19" name="Line 27"/>
            <p:cNvSpPr>
              <a:spLocks noChangeShapeType="1"/>
            </p:cNvSpPr>
            <p:nvPr/>
          </p:nvSpPr>
          <p:spPr bwMode="auto">
            <a:xfrm>
              <a:off x="1138" y="3094"/>
              <a:ext cx="8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20" name="Line 28"/>
            <p:cNvSpPr>
              <a:spLocks noChangeShapeType="1"/>
            </p:cNvSpPr>
            <p:nvPr/>
          </p:nvSpPr>
          <p:spPr bwMode="auto">
            <a:xfrm flipH="1">
              <a:off x="485" y="2339"/>
              <a:ext cx="653" cy="3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621" name="Line 29"/>
            <p:cNvSpPr>
              <a:spLocks noChangeShapeType="1"/>
            </p:cNvSpPr>
            <p:nvPr/>
          </p:nvSpPr>
          <p:spPr bwMode="auto">
            <a:xfrm>
              <a:off x="485" y="2717"/>
              <a:ext cx="653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358" name="Group 30"/>
          <p:cNvGrpSpPr>
            <a:grpSpLocks/>
          </p:cNvGrpSpPr>
          <p:nvPr/>
        </p:nvGrpSpPr>
        <p:grpSpPr bwMode="auto">
          <a:xfrm>
            <a:off x="647700" y="1016000"/>
            <a:ext cx="7019925" cy="2198688"/>
            <a:chOff x="408" y="640"/>
            <a:chExt cx="4422" cy="1385"/>
          </a:xfrm>
        </p:grpSpPr>
        <p:sp>
          <p:nvSpPr>
            <p:cNvPr id="104552" name="Line 31"/>
            <p:cNvSpPr>
              <a:spLocks noChangeShapeType="1"/>
            </p:cNvSpPr>
            <p:nvPr/>
          </p:nvSpPr>
          <p:spPr bwMode="auto">
            <a:xfrm>
              <a:off x="408" y="1341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3" name="Line 32"/>
            <p:cNvSpPr>
              <a:spLocks noChangeShapeType="1"/>
            </p:cNvSpPr>
            <p:nvPr/>
          </p:nvSpPr>
          <p:spPr bwMode="auto">
            <a:xfrm>
              <a:off x="723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4" name="Line 33"/>
            <p:cNvSpPr>
              <a:spLocks noChangeShapeType="1"/>
            </p:cNvSpPr>
            <p:nvPr/>
          </p:nvSpPr>
          <p:spPr bwMode="auto">
            <a:xfrm>
              <a:off x="762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5" name="Line 34"/>
            <p:cNvSpPr>
              <a:spLocks noChangeShapeType="1"/>
            </p:cNvSpPr>
            <p:nvPr/>
          </p:nvSpPr>
          <p:spPr bwMode="auto">
            <a:xfrm>
              <a:off x="1095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6" name="Line 35"/>
            <p:cNvSpPr>
              <a:spLocks noChangeShapeType="1"/>
            </p:cNvSpPr>
            <p:nvPr/>
          </p:nvSpPr>
          <p:spPr bwMode="auto">
            <a:xfrm>
              <a:off x="1134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7" name="Line 36"/>
            <p:cNvSpPr>
              <a:spLocks noChangeShapeType="1"/>
            </p:cNvSpPr>
            <p:nvPr/>
          </p:nvSpPr>
          <p:spPr bwMode="auto">
            <a:xfrm>
              <a:off x="1469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8" name="Line 37"/>
            <p:cNvSpPr>
              <a:spLocks noChangeShapeType="1"/>
            </p:cNvSpPr>
            <p:nvPr/>
          </p:nvSpPr>
          <p:spPr bwMode="auto">
            <a:xfrm>
              <a:off x="1507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9" name="Line 38"/>
            <p:cNvSpPr>
              <a:spLocks noChangeShapeType="1"/>
            </p:cNvSpPr>
            <p:nvPr/>
          </p:nvSpPr>
          <p:spPr bwMode="auto">
            <a:xfrm>
              <a:off x="1841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0" name="Line 39"/>
            <p:cNvSpPr>
              <a:spLocks noChangeShapeType="1"/>
            </p:cNvSpPr>
            <p:nvPr/>
          </p:nvSpPr>
          <p:spPr bwMode="auto">
            <a:xfrm>
              <a:off x="1879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1" name="Line 40"/>
            <p:cNvSpPr>
              <a:spLocks noChangeShapeType="1"/>
            </p:cNvSpPr>
            <p:nvPr/>
          </p:nvSpPr>
          <p:spPr bwMode="auto">
            <a:xfrm>
              <a:off x="2215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2" name="Line 41"/>
            <p:cNvSpPr>
              <a:spLocks noChangeShapeType="1"/>
            </p:cNvSpPr>
            <p:nvPr/>
          </p:nvSpPr>
          <p:spPr bwMode="auto">
            <a:xfrm>
              <a:off x="2253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3" name="Line 42"/>
            <p:cNvSpPr>
              <a:spLocks noChangeShapeType="1"/>
            </p:cNvSpPr>
            <p:nvPr/>
          </p:nvSpPr>
          <p:spPr bwMode="auto">
            <a:xfrm>
              <a:off x="2587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4" name="Line 43"/>
            <p:cNvSpPr>
              <a:spLocks noChangeShapeType="1"/>
            </p:cNvSpPr>
            <p:nvPr/>
          </p:nvSpPr>
          <p:spPr bwMode="auto">
            <a:xfrm>
              <a:off x="2625" y="1341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5" name="Line 44"/>
            <p:cNvSpPr>
              <a:spLocks noChangeShapeType="1"/>
            </p:cNvSpPr>
            <p:nvPr/>
          </p:nvSpPr>
          <p:spPr bwMode="auto">
            <a:xfrm>
              <a:off x="2960" y="13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6" name="Line 45"/>
            <p:cNvSpPr>
              <a:spLocks noChangeShapeType="1"/>
            </p:cNvSpPr>
            <p:nvPr/>
          </p:nvSpPr>
          <p:spPr bwMode="auto">
            <a:xfrm>
              <a:off x="2997" y="1341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7" name="Line 46"/>
            <p:cNvSpPr>
              <a:spLocks noChangeShapeType="1"/>
            </p:cNvSpPr>
            <p:nvPr/>
          </p:nvSpPr>
          <p:spPr bwMode="auto">
            <a:xfrm>
              <a:off x="4124" y="640"/>
              <a:ext cx="0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8" name="Line 47"/>
            <p:cNvSpPr>
              <a:spLocks noChangeShapeType="1"/>
            </p:cNvSpPr>
            <p:nvPr/>
          </p:nvSpPr>
          <p:spPr bwMode="auto">
            <a:xfrm>
              <a:off x="4124" y="87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69" name="Line 48"/>
            <p:cNvSpPr>
              <a:spLocks noChangeShapeType="1"/>
            </p:cNvSpPr>
            <p:nvPr/>
          </p:nvSpPr>
          <p:spPr bwMode="auto">
            <a:xfrm>
              <a:off x="4124" y="908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0" name="Line 49"/>
            <p:cNvSpPr>
              <a:spLocks noChangeShapeType="1"/>
            </p:cNvSpPr>
            <p:nvPr/>
          </p:nvSpPr>
          <p:spPr bwMode="auto">
            <a:xfrm>
              <a:off x="4124" y="1177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1" name="Line 50"/>
            <p:cNvSpPr>
              <a:spLocks noChangeShapeType="1"/>
            </p:cNvSpPr>
            <p:nvPr/>
          </p:nvSpPr>
          <p:spPr bwMode="auto">
            <a:xfrm>
              <a:off x="4124" y="1206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2" name="Line 51"/>
            <p:cNvSpPr>
              <a:spLocks noChangeShapeType="1"/>
            </p:cNvSpPr>
            <p:nvPr/>
          </p:nvSpPr>
          <p:spPr bwMode="auto">
            <a:xfrm>
              <a:off x="4124" y="1474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3" name="Line 52"/>
            <p:cNvSpPr>
              <a:spLocks noChangeShapeType="1"/>
            </p:cNvSpPr>
            <p:nvPr/>
          </p:nvSpPr>
          <p:spPr bwMode="auto">
            <a:xfrm>
              <a:off x="4124" y="1505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4" name="Line 53"/>
            <p:cNvSpPr>
              <a:spLocks noChangeShapeType="1"/>
            </p:cNvSpPr>
            <p:nvPr/>
          </p:nvSpPr>
          <p:spPr bwMode="auto">
            <a:xfrm>
              <a:off x="4124" y="177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5" name="Line 54"/>
            <p:cNvSpPr>
              <a:spLocks noChangeShapeType="1"/>
            </p:cNvSpPr>
            <p:nvPr/>
          </p:nvSpPr>
          <p:spPr bwMode="auto">
            <a:xfrm>
              <a:off x="4124" y="1803"/>
              <a:ext cx="0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6" name="Freeform 55"/>
            <p:cNvSpPr>
              <a:spLocks/>
            </p:cNvSpPr>
            <p:nvPr/>
          </p:nvSpPr>
          <p:spPr bwMode="auto">
            <a:xfrm>
              <a:off x="3496" y="713"/>
              <a:ext cx="1256" cy="1257"/>
            </a:xfrm>
            <a:custGeom>
              <a:avLst/>
              <a:gdLst>
                <a:gd name="T0" fmla="*/ 13 w 5744"/>
                <a:gd name="T1" fmla="*/ 6 h 5748"/>
                <a:gd name="T2" fmla="*/ 13 w 5744"/>
                <a:gd name="T3" fmla="*/ 6 h 5748"/>
                <a:gd name="T4" fmla="*/ 13 w 5744"/>
                <a:gd name="T5" fmla="*/ 5 h 5748"/>
                <a:gd name="T6" fmla="*/ 13 w 5744"/>
                <a:gd name="T7" fmla="*/ 4 h 5748"/>
                <a:gd name="T8" fmla="*/ 12 w 5744"/>
                <a:gd name="T9" fmla="*/ 4 h 5748"/>
                <a:gd name="T10" fmla="*/ 12 w 5744"/>
                <a:gd name="T11" fmla="*/ 3 h 5748"/>
                <a:gd name="T12" fmla="*/ 12 w 5744"/>
                <a:gd name="T13" fmla="*/ 3 h 5748"/>
                <a:gd name="T14" fmla="*/ 11 w 5744"/>
                <a:gd name="T15" fmla="*/ 2 h 5748"/>
                <a:gd name="T16" fmla="*/ 11 w 5744"/>
                <a:gd name="T17" fmla="*/ 2 h 5748"/>
                <a:gd name="T18" fmla="*/ 10 w 5744"/>
                <a:gd name="T19" fmla="*/ 1 h 5748"/>
                <a:gd name="T20" fmla="*/ 10 w 5744"/>
                <a:gd name="T21" fmla="*/ 1 h 5748"/>
                <a:gd name="T22" fmla="*/ 9 w 5744"/>
                <a:gd name="T23" fmla="*/ 0 h 5748"/>
                <a:gd name="T24" fmla="*/ 9 w 5744"/>
                <a:gd name="T25" fmla="*/ 0 h 5748"/>
                <a:gd name="T26" fmla="*/ 8 w 5744"/>
                <a:gd name="T27" fmla="*/ 0 h 5748"/>
                <a:gd name="T28" fmla="*/ 7 w 5744"/>
                <a:gd name="T29" fmla="*/ 0 h 5748"/>
                <a:gd name="T30" fmla="*/ 7 w 5744"/>
                <a:gd name="T31" fmla="*/ 0 h 5748"/>
                <a:gd name="T32" fmla="*/ 6 w 5744"/>
                <a:gd name="T33" fmla="*/ 0 h 5748"/>
                <a:gd name="T34" fmla="*/ 5 w 5744"/>
                <a:gd name="T35" fmla="*/ 0 h 5748"/>
                <a:gd name="T36" fmla="*/ 5 w 5744"/>
                <a:gd name="T37" fmla="*/ 0 h 5748"/>
                <a:gd name="T38" fmla="*/ 4 w 5744"/>
                <a:gd name="T39" fmla="*/ 0 h 5748"/>
                <a:gd name="T40" fmla="*/ 3 w 5744"/>
                <a:gd name="T41" fmla="*/ 1 h 5748"/>
                <a:gd name="T42" fmla="*/ 3 w 5744"/>
                <a:gd name="T43" fmla="*/ 1 h 5748"/>
                <a:gd name="T44" fmla="*/ 2 w 5744"/>
                <a:gd name="T45" fmla="*/ 2 h 5748"/>
                <a:gd name="T46" fmla="*/ 2 w 5744"/>
                <a:gd name="T47" fmla="*/ 2 h 5748"/>
                <a:gd name="T48" fmla="*/ 1 w 5744"/>
                <a:gd name="T49" fmla="*/ 3 h 5748"/>
                <a:gd name="T50" fmla="*/ 1 w 5744"/>
                <a:gd name="T51" fmla="*/ 3 h 5748"/>
                <a:gd name="T52" fmla="*/ 1 w 5744"/>
                <a:gd name="T53" fmla="*/ 4 h 5748"/>
                <a:gd name="T54" fmla="*/ 0 w 5744"/>
                <a:gd name="T55" fmla="*/ 4 h 5748"/>
                <a:gd name="T56" fmla="*/ 0 w 5744"/>
                <a:gd name="T57" fmla="*/ 5 h 5748"/>
                <a:gd name="T58" fmla="*/ 0 w 5744"/>
                <a:gd name="T59" fmla="*/ 6 h 5748"/>
                <a:gd name="T60" fmla="*/ 0 w 5744"/>
                <a:gd name="T61" fmla="*/ 6 h 5748"/>
                <a:gd name="T62" fmla="*/ 0 w 5744"/>
                <a:gd name="T63" fmla="*/ 7 h 5748"/>
                <a:gd name="T64" fmla="*/ 0 w 5744"/>
                <a:gd name="T65" fmla="*/ 8 h 5748"/>
                <a:gd name="T66" fmla="*/ 0 w 5744"/>
                <a:gd name="T67" fmla="*/ 8 h 5748"/>
                <a:gd name="T68" fmla="*/ 0 w 5744"/>
                <a:gd name="T69" fmla="*/ 9 h 5748"/>
                <a:gd name="T70" fmla="*/ 1 w 5744"/>
                <a:gd name="T71" fmla="*/ 9 h 5748"/>
                <a:gd name="T72" fmla="*/ 1 w 5744"/>
                <a:gd name="T73" fmla="*/ 10 h 5748"/>
                <a:gd name="T74" fmla="*/ 1 w 5744"/>
                <a:gd name="T75" fmla="*/ 11 h 5748"/>
                <a:gd name="T76" fmla="*/ 2 w 5744"/>
                <a:gd name="T77" fmla="*/ 11 h 5748"/>
                <a:gd name="T78" fmla="*/ 2 w 5744"/>
                <a:gd name="T79" fmla="*/ 12 h 5748"/>
                <a:gd name="T80" fmla="*/ 3 w 5744"/>
                <a:gd name="T81" fmla="*/ 12 h 5748"/>
                <a:gd name="T82" fmla="*/ 3 w 5744"/>
                <a:gd name="T83" fmla="*/ 12 h 5748"/>
                <a:gd name="T84" fmla="*/ 4 w 5744"/>
                <a:gd name="T85" fmla="*/ 13 h 5748"/>
                <a:gd name="T86" fmla="*/ 5 w 5744"/>
                <a:gd name="T87" fmla="*/ 13 h 5748"/>
                <a:gd name="T88" fmla="*/ 5 w 5744"/>
                <a:gd name="T89" fmla="*/ 13 h 5748"/>
                <a:gd name="T90" fmla="*/ 6 w 5744"/>
                <a:gd name="T91" fmla="*/ 13 h 5748"/>
                <a:gd name="T92" fmla="*/ 7 w 5744"/>
                <a:gd name="T93" fmla="*/ 13 h 5748"/>
                <a:gd name="T94" fmla="*/ 7 w 5744"/>
                <a:gd name="T95" fmla="*/ 13 h 5748"/>
                <a:gd name="T96" fmla="*/ 8 w 5744"/>
                <a:gd name="T97" fmla="*/ 13 h 5748"/>
                <a:gd name="T98" fmla="*/ 9 w 5744"/>
                <a:gd name="T99" fmla="*/ 13 h 5748"/>
                <a:gd name="T100" fmla="*/ 9 w 5744"/>
                <a:gd name="T101" fmla="*/ 13 h 5748"/>
                <a:gd name="T102" fmla="*/ 10 w 5744"/>
                <a:gd name="T103" fmla="*/ 12 h 5748"/>
                <a:gd name="T104" fmla="*/ 10 w 5744"/>
                <a:gd name="T105" fmla="*/ 12 h 5748"/>
                <a:gd name="T106" fmla="*/ 11 w 5744"/>
                <a:gd name="T107" fmla="*/ 12 h 5748"/>
                <a:gd name="T108" fmla="*/ 11 w 5744"/>
                <a:gd name="T109" fmla="*/ 11 h 5748"/>
                <a:gd name="T110" fmla="*/ 12 w 5744"/>
                <a:gd name="T111" fmla="*/ 11 h 5748"/>
                <a:gd name="T112" fmla="*/ 12 w 5744"/>
                <a:gd name="T113" fmla="*/ 10 h 5748"/>
                <a:gd name="T114" fmla="*/ 12 w 5744"/>
                <a:gd name="T115" fmla="*/ 9 h 5748"/>
                <a:gd name="T116" fmla="*/ 13 w 5744"/>
                <a:gd name="T117" fmla="*/ 9 h 5748"/>
                <a:gd name="T118" fmla="*/ 13 w 5744"/>
                <a:gd name="T119" fmla="*/ 8 h 5748"/>
                <a:gd name="T120" fmla="*/ 13 w 5744"/>
                <a:gd name="T121" fmla="*/ 8 h 5748"/>
                <a:gd name="T122" fmla="*/ 13 w 5744"/>
                <a:gd name="T123" fmla="*/ 7 h 57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744" h="5748">
                  <a:moveTo>
                    <a:pt x="5744" y="2874"/>
                  </a:moveTo>
                  <a:lnTo>
                    <a:pt x="5740" y="2728"/>
                  </a:lnTo>
                  <a:lnTo>
                    <a:pt x="5729" y="2583"/>
                  </a:lnTo>
                  <a:lnTo>
                    <a:pt x="5711" y="2439"/>
                  </a:lnTo>
                  <a:lnTo>
                    <a:pt x="5685" y="2295"/>
                  </a:lnTo>
                  <a:lnTo>
                    <a:pt x="5653" y="2154"/>
                  </a:lnTo>
                  <a:lnTo>
                    <a:pt x="5612" y="2013"/>
                  </a:lnTo>
                  <a:lnTo>
                    <a:pt x="5565" y="1876"/>
                  </a:lnTo>
                  <a:lnTo>
                    <a:pt x="5511" y="1740"/>
                  </a:lnTo>
                  <a:lnTo>
                    <a:pt x="5450" y="1608"/>
                  </a:lnTo>
                  <a:lnTo>
                    <a:pt x="5383" y="1479"/>
                  </a:lnTo>
                  <a:lnTo>
                    <a:pt x="5309" y="1354"/>
                  </a:lnTo>
                  <a:lnTo>
                    <a:pt x="5229" y="1232"/>
                  </a:lnTo>
                  <a:lnTo>
                    <a:pt x="5143" y="1114"/>
                  </a:lnTo>
                  <a:lnTo>
                    <a:pt x="5051" y="1002"/>
                  </a:lnTo>
                  <a:lnTo>
                    <a:pt x="4953" y="894"/>
                  </a:lnTo>
                  <a:lnTo>
                    <a:pt x="4851" y="791"/>
                  </a:lnTo>
                  <a:lnTo>
                    <a:pt x="4742" y="693"/>
                  </a:lnTo>
                  <a:lnTo>
                    <a:pt x="4630" y="601"/>
                  </a:lnTo>
                  <a:lnTo>
                    <a:pt x="4512" y="515"/>
                  </a:lnTo>
                  <a:lnTo>
                    <a:pt x="4391" y="435"/>
                  </a:lnTo>
                  <a:lnTo>
                    <a:pt x="4265" y="361"/>
                  </a:lnTo>
                  <a:lnTo>
                    <a:pt x="4137" y="294"/>
                  </a:lnTo>
                  <a:lnTo>
                    <a:pt x="4004" y="233"/>
                  </a:lnTo>
                  <a:lnTo>
                    <a:pt x="3869" y="179"/>
                  </a:lnTo>
                  <a:lnTo>
                    <a:pt x="3732" y="132"/>
                  </a:lnTo>
                  <a:lnTo>
                    <a:pt x="3591" y="91"/>
                  </a:lnTo>
                  <a:lnTo>
                    <a:pt x="3450" y="58"/>
                  </a:lnTo>
                  <a:lnTo>
                    <a:pt x="3307" y="33"/>
                  </a:lnTo>
                  <a:lnTo>
                    <a:pt x="3162" y="15"/>
                  </a:lnTo>
                  <a:lnTo>
                    <a:pt x="3017" y="4"/>
                  </a:lnTo>
                  <a:lnTo>
                    <a:pt x="2872" y="0"/>
                  </a:lnTo>
                  <a:lnTo>
                    <a:pt x="2727" y="4"/>
                  </a:lnTo>
                  <a:lnTo>
                    <a:pt x="2581" y="15"/>
                  </a:lnTo>
                  <a:lnTo>
                    <a:pt x="2437" y="33"/>
                  </a:lnTo>
                  <a:lnTo>
                    <a:pt x="2293" y="58"/>
                  </a:lnTo>
                  <a:lnTo>
                    <a:pt x="2152" y="91"/>
                  </a:lnTo>
                  <a:lnTo>
                    <a:pt x="2012" y="132"/>
                  </a:lnTo>
                  <a:lnTo>
                    <a:pt x="1874" y="179"/>
                  </a:lnTo>
                  <a:lnTo>
                    <a:pt x="1740" y="233"/>
                  </a:lnTo>
                  <a:lnTo>
                    <a:pt x="1607" y="294"/>
                  </a:lnTo>
                  <a:lnTo>
                    <a:pt x="1478" y="361"/>
                  </a:lnTo>
                  <a:lnTo>
                    <a:pt x="1352" y="435"/>
                  </a:lnTo>
                  <a:lnTo>
                    <a:pt x="1231" y="515"/>
                  </a:lnTo>
                  <a:lnTo>
                    <a:pt x="1114" y="601"/>
                  </a:lnTo>
                  <a:lnTo>
                    <a:pt x="1001" y="693"/>
                  </a:lnTo>
                  <a:lnTo>
                    <a:pt x="893" y="791"/>
                  </a:lnTo>
                  <a:lnTo>
                    <a:pt x="790" y="894"/>
                  </a:lnTo>
                  <a:lnTo>
                    <a:pt x="693" y="1002"/>
                  </a:lnTo>
                  <a:lnTo>
                    <a:pt x="600" y="1114"/>
                  </a:lnTo>
                  <a:lnTo>
                    <a:pt x="514" y="1232"/>
                  </a:lnTo>
                  <a:lnTo>
                    <a:pt x="434" y="1354"/>
                  </a:lnTo>
                  <a:lnTo>
                    <a:pt x="361" y="1479"/>
                  </a:lnTo>
                  <a:lnTo>
                    <a:pt x="294" y="1608"/>
                  </a:lnTo>
                  <a:lnTo>
                    <a:pt x="232" y="1740"/>
                  </a:lnTo>
                  <a:lnTo>
                    <a:pt x="179" y="1876"/>
                  </a:lnTo>
                  <a:lnTo>
                    <a:pt x="132" y="2013"/>
                  </a:lnTo>
                  <a:lnTo>
                    <a:pt x="91" y="2154"/>
                  </a:lnTo>
                  <a:lnTo>
                    <a:pt x="58" y="2295"/>
                  </a:lnTo>
                  <a:lnTo>
                    <a:pt x="33" y="2439"/>
                  </a:lnTo>
                  <a:lnTo>
                    <a:pt x="15" y="2583"/>
                  </a:lnTo>
                  <a:lnTo>
                    <a:pt x="3" y="2728"/>
                  </a:lnTo>
                  <a:lnTo>
                    <a:pt x="0" y="2874"/>
                  </a:lnTo>
                  <a:lnTo>
                    <a:pt x="3" y="3019"/>
                  </a:lnTo>
                  <a:lnTo>
                    <a:pt x="15" y="3165"/>
                  </a:lnTo>
                  <a:lnTo>
                    <a:pt x="33" y="3309"/>
                  </a:lnTo>
                  <a:lnTo>
                    <a:pt x="58" y="3452"/>
                  </a:lnTo>
                  <a:lnTo>
                    <a:pt x="91" y="3594"/>
                  </a:lnTo>
                  <a:lnTo>
                    <a:pt x="132" y="3735"/>
                  </a:lnTo>
                  <a:lnTo>
                    <a:pt x="179" y="3872"/>
                  </a:lnTo>
                  <a:lnTo>
                    <a:pt x="232" y="4007"/>
                  </a:lnTo>
                  <a:lnTo>
                    <a:pt x="294" y="4139"/>
                  </a:lnTo>
                  <a:lnTo>
                    <a:pt x="361" y="4269"/>
                  </a:lnTo>
                  <a:lnTo>
                    <a:pt x="434" y="4394"/>
                  </a:lnTo>
                  <a:lnTo>
                    <a:pt x="514" y="4516"/>
                  </a:lnTo>
                  <a:lnTo>
                    <a:pt x="600" y="4633"/>
                  </a:lnTo>
                  <a:lnTo>
                    <a:pt x="693" y="4746"/>
                  </a:lnTo>
                  <a:lnTo>
                    <a:pt x="790" y="4853"/>
                  </a:lnTo>
                  <a:lnTo>
                    <a:pt x="893" y="4957"/>
                  </a:lnTo>
                  <a:lnTo>
                    <a:pt x="1001" y="5055"/>
                  </a:lnTo>
                  <a:lnTo>
                    <a:pt x="1114" y="5146"/>
                  </a:lnTo>
                  <a:lnTo>
                    <a:pt x="1231" y="5233"/>
                  </a:lnTo>
                  <a:lnTo>
                    <a:pt x="1352" y="5312"/>
                  </a:lnTo>
                  <a:lnTo>
                    <a:pt x="1478" y="5387"/>
                  </a:lnTo>
                  <a:lnTo>
                    <a:pt x="1607" y="5454"/>
                  </a:lnTo>
                  <a:lnTo>
                    <a:pt x="1740" y="5515"/>
                  </a:lnTo>
                  <a:lnTo>
                    <a:pt x="1874" y="5569"/>
                  </a:lnTo>
                  <a:lnTo>
                    <a:pt x="2012" y="5616"/>
                  </a:lnTo>
                  <a:lnTo>
                    <a:pt x="2152" y="5656"/>
                  </a:lnTo>
                  <a:lnTo>
                    <a:pt x="2293" y="5689"/>
                  </a:lnTo>
                  <a:lnTo>
                    <a:pt x="2437" y="5715"/>
                  </a:lnTo>
                  <a:lnTo>
                    <a:pt x="2581" y="5733"/>
                  </a:lnTo>
                  <a:lnTo>
                    <a:pt x="2727" y="5744"/>
                  </a:lnTo>
                  <a:lnTo>
                    <a:pt x="2872" y="5748"/>
                  </a:lnTo>
                  <a:lnTo>
                    <a:pt x="3017" y="5744"/>
                  </a:lnTo>
                  <a:lnTo>
                    <a:pt x="3162" y="5733"/>
                  </a:lnTo>
                  <a:lnTo>
                    <a:pt x="3307" y="5715"/>
                  </a:lnTo>
                  <a:lnTo>
                    <a:pt x="3450" y="5689"/>
                  </a:lnTo>
                  <a:lnTo>
                    <a:pt x="3591" y="5656"/>
                  </a:lnTo>
                  <a:lnTo>
                    <a:pt x="3732" y="5616"/>
                  </a:lnTo>
                  <a:lnTo>
                    <a:pt x="3869" y="5569"/>
                  </a:lnTo>
                  <a:lnTo>
                    <a:pt x="4004" y="5515"/>
                  </a:lnTo>
                  <a:lnTo>
                    <a:pt x="4137" y="5454"/>
                  </a:lnTo>
                  <a:lnTo>
                    <a:pt x="4265" y="5387"/>
                  </a:lnTo>
                  <a:lnTo>
                    <a:pt x="4391" y="5312"/>
                  </a:lnTo>
                  <a:lnTo>
                    <a:pt x="4512" y="5233"/>
                  </a:lnTo>
                  <a:lnTo>
                    <a:pt x="4630" y="5146"/>
                  </a:lnTo>
                  <a:lnTo>
                    <a:pt x="4742" y="5055"/>
                  </a:lnTo>
                  <a:lnTo>
                    <a:pt x="4851" y="4957"/>
                  </a:lnTo>
                  <a:lnTo>
                    <a:pt x="4953" y="4853"/>
                  </a:lnTo>
                  <a:lnTo>
                    <a:pt x="5051" y="4746"/>
                  </a:lnTo>
                  <a:lnTo>
                    <a:pt x="5143" y="4633"/>
                  </a:lnTo>
                  <a:lnTo>
                    <a:pt x="5229" y="4516"/>
                  </a:lnTo>
                  <a:lnTo>
                    <a:pt x="5309" y="4394"/>
                  </a:lnTo>
                  <a:lnTo>
                    <a:pt x="5383" y="4269"/>
                  </a:lnTo>
                  <a:lnTo>
                    <a:pt x="5450" y="4139"/>
                  </a:lnTo>
                  <a:lnTo>
                    <a:pt x="5511" y="4007"/>
                  </a:lnTo>
                  <a:lnTo>
                    <a:pt x="5565" y="3872"/>
                  </a:lnTo>
                  <a:lnTo>
                    <a:pt x="5612" y="3735"/>
                  </a:lnTo>
                  <a:lnTo>
                    <a:pt x="5653" y="3594"/>
                  </a:lnTo>
                  <a:lnTo>
                    <a:pt x="5685" y="3452"/>
                  </a:lnTo>
                  <a:lnTo>
                    <a:pt x="5711" y="3309"/>
                  </a:lnTo>
                  <a:lnTo>
                    <a:pt x="5729" y="3165"/>
                  </a:lnTo>
                  <a:lnTo>
                    <a:pt x="5740" y="3019"/>
                  </a:lnTo>
                  <a:lnTo>
                    <a:pt x="5744" y="287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7" name="Freeform 56"/>
            <p:cNvSpPr>
              <a:spLocks/>
            </p:cNvSpPr>
            <p:nvPr/>
          </p:nvSpPr>
          <p:spPr bwMode="auto">
            <a:xfrm>
              <a:off x="3747" y="1174"/>
              <a:ext cx="754" cy="545"/>
            </a:xfrm>
            <a:custGeom>
              <a:avLst/>
              <a:gdLst>
                <a:gd name="T0" fmla="*/ 0 w 3446"/>
                <a:gd name="T1" fmla="*/ 0 h 2490"/>
                <a:gd name="T2" fmla="*/ 0 w 3446"/>
                <a:gd name="T3" fmla="*/ 1 h 2490"/>
                <a:gd name="T4" fmla="*/ 0 w 3446"/>
                <a:gd name="T5" fmla="*/ 1 h 2490"/>
                <a:gd name="T6" fmla="*/ 0 w 3446"/>
                <a:gd name="T7" fmla="*/ 1 h 2490"/>
                <a:gd name="T8" fmla="*/ 0 w 3446"/>
                <a:gd name="T9" fmla="*/ 2 h 2490"/>
                <a:gd name="T10" fmla="*/ 0 w 3446"/>
                <a:gd name="T11" fmla="*/ 2 h 2490"/>
                <a:gd name="T12" fmla="*/ 0 w 3446"/>
                <a:gd name="T13" fmla="*/ 2 h 2490"/>
                <a:gd name="T14" fmla="*/ 0 w 3446"/>
                <a:gd name="T15" fmla="*/ 3 h 2490"/>
                <a:gd name="T16" fmla="*/ 0 w 3446"/>
                <a:gd name="T17" fmla="*/ 3 h 2490"/>
                <a:gd name="T18" fmla="*/ 0 w 3446"/>
                <a:gd name="T19" fmla="*/ 3 h 2490"/>
                <a:gd name="T20" fmla="*/ 0 w 3446"/>
                <a:gd name="T21" fmla="*/ 4 h 2490"/>
                <a:gd name="T22" fmla="*/ 1 w 3446"/>
                <a:gd name="T23" fmla="*/ 4 h 2490"/>
                <a:gd name="T24" fmla="*/ 1 w 3446"/>
                <a:gd name="T25" fmla="*/ 4 h 2490"/>
                <a:gd name="T26" fmla="*/ 1 w 3446"/>
                <a:gd name="T27" fmla="*/ 5 h 2490"/>
                <a:gd name="T28" fmla="*/ 2 w 3446"/>
                <a:gd name="T29" fmla="*/ 5 h 2490"/>
                <a:gd name="T30" fmla="*/ 2 w 3446"/>
                <a:gd name="T31" fmla="*/ 5 h 2490"/>
                <a:gd name="T32" fmla="*/ 2 w 3446"/>
                <a:gd name="T33" fmla="*/ 5 h 2490"/>
                <a:gd name="T34" fmla="*/ 2 w 3446"/>
                <a:gd name="T35" fmla="*/ 5 h 2490"/>
                <a:gd name="T36" fmla="*/ 3 w 3446"/>
                <a:gd name="T37" fmla="*/ 5 h 2490"/>
                <a:gd name="T38" fmla="*/ 3 w 3446"/>
                <a:gd name="T39" fmla="*/ 6 h 2490"/>
                <a:gd name="T40" fmla="*/ 3 w 3446"/>
                <a:gd name="T41" fmla="*/ 6 h 2490"/>
                <a:gd name="T42" fmla="*/ 4 w 3446"/>
                <a:gd name="T43" fmla="*/ 6 h 2490"/>
                <a:gd name="T44" fmla="*/ 4 w 3446"/>
                <a:gd name="T45" fmla="*/ 6 h 2490"/>
                <a:gd name="T46" fmla="*/ 4 w 3446"/>
                <a:gd name="T47" fmla="*/ 6 h 2490"/>
                <a:gd name="T48" fmla="*/ 5 w 3446"/>
                <a:gd name="T49" fmla="*/ 6 h 2490"/>
                <a:gd name="T50" fmla="*/ 5 w 3446"/>
                <a:gd name="T51" fmla="*/ 5 h 2490"/>
                <a:gd name="T52" fmla="*/ 5 w 3446"/>
                <a:gd name="T53" fmla="*/ 5 h 2490"/>
                <a:gd name="T54" fmla="*/ 6 w 3446"/>
                <a:gd name="T55" fmla="*/ 5 h 2490"/>
                <a:gd name="T56" fmla="*/ 6 w 3446"/>
                <a:gd name="T57" fmla="*/ 5 h 2490"/>
                <a:gd name="T58" fmla="*/ 6 w 3446"/>
                <a:gd name="T59" fmla="*/ 5 h 2490"/>
                <a:gd name="T60" fmla="*/ 7 w 3446"/>
                <a:gd name="T61" fmla="*/ 5 h 2490"/>
                <a:gd name="T62" fmla="*/ 7 w 3446"/>
                <a:gd name="T63" fmla="*/ 4 h 2490"/>
                <a:gd name="T64" fmla="*/ 7 w 3446"/>
                <a:gd name="T65" fmla="*/ 4 h 2490"/>
                <a:gd name="T66" fmla="*/ 7 w 3446"/>
                <a:gd name="T67" fmla="*/ 4 h 2490"/>
                <a:gd name="T68" fmla="*/ 7 w 3446"/>
                <a:gd name="T69" fmla="*/ 4 h 2490"/>
                <a:gd name="T70" fmla="*/ 8 w 3446"/>
                <a:gd name="T71" fmla="*/ 3 h 2490"/>
                <a:gd name="T72" fmla="*/ 8 w 3446"/>
                <a:gd name="T73" fmla="*/ 3 h 2490"/>
                <a:gd name="T74" fmla="*/ 8 w 3446"/>
                <a:gd name="T75" fmla="*/ 2 h 2490"/>
                <a:gd name="T76" fmla="*/ 8 w 3446"/>
                <a:gd name="T77" fmla="*/ 2 h 2490"/>
                <a:gd name="T78" fmla="*/ 8 w 3446"/>
                <a:gd name="T79" fmla="*/ 2 h 2490"/>
                <a:gd name="T80" fmla="*/ 8 w 3446"/>
                <a:gd name="T81" fmla="*/ 1 h 2490"/>
                <a:gd name="T82" fmla="*/ 8 w 3446"/>
                <a:gd name="T83" fmla="*/ 1 h 2490"/>
                <a:gd name="T84" fmla="*/ 8 w 3446"/>
                <a:gd name="T85" fmla="*/ 1 h 2490"/>
                <a:gd name="T86" fmla="*/ 8 w 3446"/>
                <a:gd name="T87" fmla="*/ 0 h 2490"/>
                <a:gd name="T88" fmla="*/ 7 w 3446"/>
                <a:gd name="T89" fmla="*/ 0 h 249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46" h="2490">
                  <a:moveTo>
                    <a:pt x="179" y="0"/>
                  </a:moveTo>
                  <a:lnTo>
                    <a:pt x="156" y="47"/>
                  </a:lnTo>
                  <a:lnTo>
                    <a:pt x="136" y="95"/>
                  </a:lnTo>
                  <a:lnTo>
                    <a:pt x="116" y="142"/>
                  </a:lnTo>
                  <a:lnTo>
                    <a:pt x="98" y="191"/>
                  </a:lnTo>
                  <a:lnTo>
                    <a:pt x="81" y="241"/>
                  </a:lnTo>
                  <a:lnTo>
                    <a:pt x="66" y="291"/>
                  </a:lnTo>
                  <a:lnTo>
                    <a:pt x="52" y="342"/>
                  </a:lnTo>
                  <a:lnTo>
                    <a:pt x="40" y="393"/>
                  </a:lnTo>
                  <a:lnTo>
                    <a:pt x="29" y="444"/>
                  </a:lnTo>
                  <a:lnTo>
                    <a:pt x="21" y="496"/>
                  </a:lnTo>
                  <a:lnTo>
                    <a:pt x="13" y="547"/>
                  </a:lnTo>
                  <a:lnTo>
                    <a:pt x="7" y="599"/>
                  </a:lnTo>
                  <a:lnTo>
                    <a:pt x="3" y="651"/>
                  </a:lnTo>
                  <a:lnTo>
                    <a:pt x="1" y="704"/>
                  </a:lnTo>
                  <a:lnTo>
                    <a:pt x="0" y="756"/>
                  </a:lnTo>
                  <a:lnTo>
                    <a:pt x="0" y="808"/>
                  </a:lnTo>
                  <a:lnTo>
                    <a:pt x="2" y="860"/>
                  </a:lnTo>
                  <a:lnTo>
                    <a:pt x="6" y="912"/>
                  </a:lnTo>
                  <a:lnTo>
                    <a:pt x="11" y="964"/>
                  </a:lnTo>
                  <a:lnTo>
                    <a:pt x="18" y="1017"/>
                  </a:lnTo>
                  <a:lnTo>
                    <a:pt x="26" y="1068"/>
                  </a:lnTo>
                  <a:lnTo>
                    <a:pt x="36" y="1120"/>
                  </a:lnTo>
                  <a:lnTo>
                    <a:pt x="48" y="1170"/>
                  </a:lnTo>
                  <a:lnTo>
                    <a:pt x="60" y="1221"/>
                  </a:lnTo>
                  <a:lnTo>
                    <a:pt x="75" y="1271"/>
                  </a:lnTo>
                  <a:lnTo>
                    <a:pt x="91" y="1321"/>
                  </a:lnTo>
                  <a:lnTo>
                    <a:pt x="108" y="1370"/>
                  </a:lnTo>
                  <a:lnTo>
                    <a:pt x="127" y="1419"/>
                  </a:lnTo>
                  <a:lnTo>
                    <a:pt x="149" y="1467"/>
                  </a:lnTo>
                  <a:lnTo>
                    <a:pt x="170" y="1515"/>
                  </a:lnTo>
                  <a:lnTo>
                    <a:pt x="193" y="1561"/>
                  </a:lnTo>
                  <a:lnTo>
                    <a:pt x="218" y="1607"/>
                  </a:lnTo>
                  <a:lnTo>
                    <a:pt x="245" y="1652"/>
                  </a:lnTo>
                  <a:lnTo>
                    <a:pt x="272" y="1697"/>
                  </a:lnTo>
                  <a:lnTo>
                    <a:pt x="301" y="1740"/>
                  </a:lnTo>
                  <a:lnTo>
                    <a:pt x="331" y="1783"/>
                  </a:lnTo>
                  <a:lnTo>
                    <a:pt x="363" y="1825"/>
                  </a:lnTo>
                  <a:lnTo>
                    <a:pt x="396" y="1865"/>
                  </a:lnTo>
                  <a:lnTo>
                    <a:pt x="430" y="1905"/>
                  </a:lnTo>
                  <a:lnTo>
                    <a:pt x="464" y="1944"/>
                  </a:lnTo>
                  <a:lnTo>
                    <a:pt x="501" y="1981"/>
                  </a:lnTo>
                  <a:lnTo>
                    <a:pt x="538" y="2018"/>
                  </a:lnTo>
                  <a:lnTo>
                    <a:pt x="577" y="2053"/>
                  </a:lnTo>
                  <a:lnTo>
                    <a:pt x="616" y="2088"/>
                  </a:lnTo>
                  <a:lnTo>
                    <a:pt x="657" y="2121"/>
                  </a:lnTo>
                  <a:lnTo>
                    <a:pt x="698" y="2152"/>
                  </a:lnTo>
                  <a:lnTo>
                    <a:pt x="741" y="2182"/>
                  </a:lnTo>
                  <a:lnTo>
                    <a:pt x="784" y="2212"/>
                  </a:lnTo>
                  <a:lnTo>
                    <a:pt x="828" y="2240"/>
                  </a:lnTo>
                  <a:lnTo>
                    <a:pt x="874" y="2266"/>
                  </a:lnTo>
                  <a:lnTo>
                    <a:pt x="920" y="2291"/>
                  </a:lnTo>
                  <a:lnTo>
                    <a:pt x="965" y="2315"/>
                  </a:lnTo>
                  <a:lnTo>
                    <a:pt x="1013" y="2337"/>
                  </a:lnTo>
                  <a:lnTo>
                    <a:pt x="1061" y="2358"/>
                  </a:lnTo>
                  <a:lnTo>
                    <a:pt x="1109" y="2377"/>
                  </a:lnTo>
                  <a:lnTo>
                    <a:pt x="1158" y="2395"/>
                  </a:lnTo>
                  <a:lnTo>
                    <a:pt x="1208" y="2411"/>
                  </a:lnTo>
                  <a:lnTo>
                    <a:pt x="1258" y="2426"/>
                  </a:lnTo>
                  <a:lnTo>
                    <a:pt x="1309" y="2440"/>
                  </a:lnTo>
                  <a:lnTo>
                    <a:pt x="1359" y="2452"/>
                  </a:lnTo>
                  <a:lnTo>
                    <a:pt x="1411" y="2461"/>
                  </a:lnTo>
                  <a:lnTo>
                    <a:pt x="1463" y="2471"/>
                  </a:lnTo>
                  <a:lnTo>
                    <a:pt x="1514" y="2477"/>
                  </a:lnTo>
                  <a:lnTo>
                    <a:pt x="1566" y="2483"/>
                  </a:lnTo>
                  <a:lnTo>
                    <a:pt x="1618" y="2487"/>
                  </a:lnTo>
                  <a:lnTo>
                    <a:pt x="1670" y="2489"/>
                  </a:lnTo>
                  <a:lnTo>
                    <a:pt x="1723" y="2490"/>
                  </a:lnTo>
                  <a:lnTo>
                    <a:pt x="1775" y="2489"/>
                  </a:lnTo>
                  <a:lnTo>
                    <a:pt x="1827" y="2487"/>
                  </a:lnTo>
                  <a:lnTo>
                    <a:pt x="1879" y="2483"/>
                  </a:lnTo>
                  <a:lnTo>
                    <a:pt x="1931" y="2477"/>
                  </a:lnTo>
                  <a:lnTo>
                    <a:pt x="1983" y="2471"/>
                  </a:lnTo>
                  <a:lnTo>
                    <a:pt x="2035" y="2461"/>
                  </a:lnTo>
                  <a:lnTo>
                    <a:pt x="2086" y="2452"/>
                  </a:lnTo>
                  <a:lnTo>
                    <a:pt x="2137" y="2440"/>
                  </a:lnTo>
                  <a:lnTo>
                    <a:pt x="2187" y="2426"/>
                  </a:lnTo>
                  <a:lnTo>
                    <a:pt x="2237" y="2411"/>
                  </a:lnTo>
                  <a:lnTo>
                    <a:pt x="2287" y="2395"/>
                  </a:lnTo>
                  <a:lnTo>
                    <a:pt x="2336" y="2377"/>
                  </a:lnTo>
                  <a:lnTo>
                    <a:pt x="2385" y="2358"/>
                  </a:lnTo>
                  <a:lnTo>
                    <a:pt x="2433" y="2337"/>
                  </a:lnTo>
                  <a:lnTo>
                    <a:pt x="2480" y="2315"/>
                  </a:lnTo>
                  <a:lnTo>
                    <a:pt x="2526" y="2291"/>
                  </a:lnTo>
                  <a:lnTo>
                    <a:pt x="2572" y="2266"/>
                  </a:lnTo>
                  <a:lnTo>
                    <a:pt x="2617" y="2240"/>
                  </a:lnTo>
                  <a:lnTo>
                    <a:pt x="2662" y="2212"/>
                  </a:lnTo>
                  <a:lnTo>
                    <a:pt x="2705" y="2182"/>
                  </a:lnTo>
                  <a:lnTo>
                    <a:pt x="2748" y="2152"/>
                  </a:lnTo>
                  <a:lnTo>
                    <a:pt x="2789" y="2121"/>
                  </a:lnTo>
                  <a:lnTo>
                    <a:pt x="2830" y="2088"/>
                  </a:lnTo>
                  <a:lnTo>
                    <a:pt x="2869" y="2053"/>
                  </a:lnTo>
                  <a:lnTo>
                    <a:pt x="2908" y="2018"/>
                  </a:lnTo>
                  <a:lnTo>
                    <a:pt x="2945" y="1981"/>
                  </a:lnTo>
                  <a:lnTo>
                    <a:pt x="2981" y="1944"/>
                  </a:lnTo>
                  <a:lnTo>
                    <a:pt x="3016" y="1905"/>
                  </a:lnTo>
                  <a:lnTo>
                    <a:pt x="3050" y="1865"/>
                  </a:lnTo>
                  <a:lnTo>
                    <a:pt x="3083" y="1825"/>
                  </a:lnTo>
                  <a:lnTo>
                    <a:pt x="3114" y="1783"/>
                  </a:lnTo>
                  <a:lnTo>
                    <a:pt x="3145" y="1740"/>
                  </a:lnTo>
                  <a:lnTo>
                    <a:pt x="3174" y="1697"/>
                  </a:lnTo>
                  <a:lnTo>
                    <a:pt x="3200" y="1652"/>
                  </a:lnTo>
                  <a:lnTo>
                    <a:pt x="3227" y="1607"/>
                  </a:lnTo>
                  <a:lnTo>
                    <a:pt x="3252" y="1561"/>
                  </a:lnTo>
                  <a:lnTo>
                    <a:pt x="3275" y="1515"/>
                  </a:lnTo>
                  <a:lnTo>
                    <a:pt x="3297" y="1467"/>
                  </a:lnTo>
                  <a:lnTo>
                    <a:pt x="3318" y="1419"/>
                  </a:lnTo>
                  <a:lnTo>
                    <a:pt x="3337" y="1370"/>
                  </a:lnTo>
                  <a:lnTo>
                    <a:pt x="3355" y="1321"/>
                  </a:lnTo>
                  <a:lnTo>
                    <a:pt x="3371" y="1271"/>
                  </a:lnTo>
                  <a:lnTo>
                    <a:pt x="3385" y="1221"/>
                  </a:lnTo>
                  <a:lnTo>
                    <a:pt x="3399" y="1170"/>
                  </a:lnTo>
                  <a:lnTo>
                    <a:pt x="3409" y="1120"/>
                  </a:lnTo>
                  <a:lnTo>
                    <a:pt x="3420" y="1068"/>
                  </a:lnTo>
                  <a:lnTo>
                    <a:pt x="3428" y="1017"/>
                  </a:lnTo>
                  <a:lnTo>
                    <a:pt x="3435" y="964"/>
                  </a:lnTo>
                  <a:lnTo>
                    <a:pt x="3440" y="912"/>
                  </a:lnTo>
                  <a:lnTo>
                    <a:pt x="3443" y="860"/>
                  </a:lnTo>
                  <a:lnTo>
                    <a:pt x="3445" y="808"/>
                  </a:lnTo>
                  <a:lnTo>
                    <a:pt x="3446" y="756"/>
                  </a:lnTo>
                  <a:lnTo>
                    <a:pt x="3445" y="704"/>
                  </a:lnTo>
                  <a:lnTo>
                    <a:pt x="3442" y="651"/>
                  </a:lnTo>
                  <a:lnTo>
                    <a:pt x="3438" y="599"/>
                  </a:lnTo>
                  <a:lnTo>
                    <a:pt x="3433" y="547"/>
                  </a:lnTo>
                  <a:lnTo>
                    <a:pt x="3425" y="496"/>
                  </a:lnTo>
                  <a:lnTo>
                    <a:pt x="3416" y="444"/>
                  </a:lnTo>
                  <a:lnTo>
                    <a:pt x="3405" y="393"/>
                  </a:lnTo>
                  <a:lnTo>
                    <a:pt x="3393" y="342"/>
                  </a:lnTo>
                  <a:lnTo>
                    <a:pt x="3379" y="291"/>
                  </a:lnTo>
                  <a:lnTo>
                    <a:pt x="3364" y="241"/>
                  </a:lnTo>
                  <a:lnTo>
                    <a:pt x="3347" y="191"/>
                  </a:lnTo>
                  <a:lnTo>
                    <a:pt x="3329" y="142"/>
                  </a:lnTo>
                  <a:lnTo>
                    <a:pt x="3310" y="95"/>
                  </a:lnTo>
                  <a:lnTo>
                    <a:pt x="3289" y="47"/>
                  </a:lnTo>
                  <a:lnTo>
                    <a:pt x="32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8" name="Line 57"/>
            <p:cNvSpPr>
              <a:spLocks noChangeShapeType="1"/>
            </p:cNvSpPr>
            <p:nvPr/>
          </p:nvSpPr>
          <p:spPr bwMode="auto">
            <a:xfrm flipV="1">
              <a:off x="3212" y="713"/>
              <a:ext cx="0" cy="12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79" name="Line 58"/>
            <p:cNvSpPr>
              <a:spLocks noChangeShapeType="1"/>
            </p:cNvSpPr>
            <p:nvPr/>
          </p:nvSpPr>
          <p:spPr bwMode="auto">
            <a:xfrm flipH="1">
              <a:off x="2936" y="713"/>
              <a:ext cx="2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0" name="Line 59"/>
            <p:cNvSpPr>
              <a:spLocks noChangeShapeType="1"/>
            </p:cNvSpPr>
            <p:nvPr/>
          </p:nvSpPr>
          <p:spPr bwMode="auto">
            <a:xfrm>
              <a:off x="1954" y="1174"/>
              <a:ext cx="0" cy="7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1" name="Line 60"/>
            <p:cNvSpPr>
              <a:spLocks noChangeShapeType="1"/>
            </p:cNvSpPr>
            <p:nvPr/>
          </p:nvSpPr>
          <p:spPr bwMode="auto">
            <a:xfrm>
              <a:off x="1954" y="1970"/>
              <a:ext cx="12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2" name="Line 61"/>
            <p:cNvSpPr>
              <a:spLocks noChangeShapeType="1"/>
            </p:cNvSpPr>
            <p:nvPr/>
          </p:nvSpPr>
          <p:spPr bwMode="auto">
            <a:xfrm>
              <a:off x="1138" y="1174"/>
              <a:ext cx="0" cy="5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3" name="Line 62"/>
            <p:cNvSpPr>
              <a:spLocks noChangeShapeType="1"/>
            </p:cNvSpPr>
            <p:nvPr/>
          </p:nvSpPr>
          <p:spPr bwMode="auto">
            <a:xfrm>
              <a:off x="1138" y="1719"/>
              <a:ext cx="8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4" name="Line 63"/>
            <p:cNvSpPr>
              <a:spLocks noChangeShapeType="1"/>
            </p:cNvSpPr>
            <p:nvPr/>
          </p:nvSpPr>
          <p:spPr bwMode="auto">
            <a:xfrm flipH="1">
              <a:off x="485" y="1174"/>
              <a:ext cx="290" cy="1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5" name="Line 64"/>
            <p:cNvSpPr>
              <a:spLocks noChangeShapeType="1"/>
            </p:cNvSpPr>
            <p:nvPr/>
          </p:nvSpPr>
          <p:spPr bwMode="auto">
            <a:xfrm>
              <a:off x="485" y="1341"/>
              <a:ext cx="653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6" name="Line 65"/>
            <p:cNvSpPr>
              <a:spLocks noChangeShapeType="1"/>
            </p:cNvSpPr>
            <p:nvPr/>
          </p:nvSpPr>
          <p:spPr bwMode="auto">
            <a:xfrm>
              <a:off x="3424" y="1341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7" name="Line 66"/>
            <p:cNvSpPr>
              <a:spLocks noChangeShapeType="1"/>
            </p:cNvSpPr>
            <p:nvPr/>
          </p:nvSpPr>
          <p:spPr bwMode="auto">
            <a:xfrm>
              <a:off x="3672" y="134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8" name="Line 67"/>
            <p:cNvSpPr>
              <a:spLocks noChangeShapeType="1"/>
            </p:cNvSpPr>
            <p:nvPr/>
          </p:nvSpPr>
          <p:spPr bwMode="auto">
            <a:xfrm>
              <a:off x="3703" y="1341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89" name="Line 68"/>
            <p:cNvSpPr>
              <a:spLocks noChangeShapeType="1"/>
            </p:cNvSpPr>
            <p:nvPr/>
          </p:nvSpPr>
          <p:spPr bwMode="auto">
            <a:xfrm>
              <a:off x="3971" y="134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0" name="Line 69"/>
            <p:cNvSpPr>
              <a:spLocks noChangeShapeType="1"/>
            </p:cNvSpPr>
            <p:nvPr/>
          </p:nvSpPr>
          <p:spPr bwMode="auto">
            <a:xfrm>
              <a:off x="4002" y="1341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1" name="Line 70"/>
            <p:cNvSpPr>
              <a:spLocks noChangeShapeType="1"/>
            </p:cNvSpPr>
            <p:nvPr/>
          </p:nvSpPr>
          <p:spPr bwMode="auto">
            <a:xfrm>
              <a:off x="4270" y="1341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2" name="Line 71"/>
            <p:cNvSpPr>
              <a:spLocks noChangeShapeType="1"/>
            </p:cNvSpPr>
            <p:nvPr/>
          </p:nvSpPr>
          <p:spPr bwMode="auto">
            <a:xfrm>
              <a:off x="4300" y="1341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3" name="Line 72"/>
            <p:cNvSpPr>
              <a:spLocks noChangeShapeType="1"/>
            </p:cNvSpPr>
            <p:nvPr/>
          </p:nvSpPr>
          <p:spPr bwMode="auto">
            <a:xfrm>
              <a:off x="4568" y="134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4" name="Line 73"/>
            <p:cNvSpPr>
              <a:spLocks noChangeShapeType="1"/>
            </p:cNvSpPr>
            <p:nvPr/>
          </p:nvSpPr>
          <p:spPr bwMode="auto">
            <a:xfrm>
              <a:off x="4597" y="1341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5" name="Line 74"/>
            <p:cNvSpPr>
              <a:spLocks noChangeShapeType="1"/>
            </p:cNvSpPr>
            <p:nvPr/>
          </p:nvSpPr>
          <p:spPr bwMode="auto">
            <a:xfrm>
              <a:off x="775" y="1174"/>
              <a:ext cx="16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6" name="Line 75"/>
            <p:cNvSpPr>
              <a:spLocks noChangeShapeType="1"/>
            </p:cNvSpPr>
            <p:nvPr/>
          </p:nvSpPr>
          <p:spPr bwMode="auto">
            <a:xfrm flipV="1">
              <a:off x="2388" y="713"/>
              <a:ext cx="548" cy="4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97" name="Line 76"/>
            <p:cNvSpPr>
              <a:spLocks noChangeShapeType="1"/>
            </p:cNvSpPr>
            <p:nvPr/>
          </p:nvSpPr>
          <p:spPr bwMode="auto">
            <a:xfrm>
              <a:off x="3518" y="1174"/>
              <a:ext cx="12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05" name="Group 77"/>
          <p:cNvGrpSpPr>
            <a:grpSpLocks/>
          </p:cNvGrpSpPr>
          <p:nvPr/>
        </p:nvGrpSpPr>
        <p:grpSpPr bwMode="auto">
          <a:xfrm>
            <a:off x="1230313" y="1131888"/>
            <a:ext cx="3430587" cy="731837"/>
            <a:chOff x="775" y="713"/>
            <a:chExt cx="2161" cy="461"/>
          </a:xfrm>
        </p:grpSpPr>
        <p:sp>
          <p:nvSpPr>
            <p:cNvPr id="104550" name="Line 78"/>
            <p:cNvSpPr>
              <a:spLocks noChangeShapeType="1"/>
            </p:cNvSpPr>
            <p:nvPr/>
          </p:nvSpPr>
          <p:spPr bwMode="auto">
            <a:xfrm>
              <a:off x="775" y="1174"/>
              <a:ext cx="161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51" name="Line 79"/>
            <p:cNvSpPr>
              <a:spLocks noChangeShapeType="1"/>
            </p:cNvSpPr>
            <p:nvPr/>
          </p:nvSpPr>
          <p:spPr bwMode="auto">
            <a:xfrm flipV="1">
              <a:off x="2388" y="713"/>
              <a:ext cx="548" cy="4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08" name="Group 80"/>
          <p:cNvGrpSpPr>
            <a:grpSpLocks/>
          </p:cNvGrpSpPr>
          <p:nvPr/>
        </p:nvGrpSpPr>
        <p:grpSpPr bwMode="auto">
          <a:xfrm>
            <a:off x="1196975" y="1863725"/>
            <a:ext cx="68263" cy="2481263"/>
            <a:chOff x="754" y="1174"/>
            <a:chExt cx="43" cy="1563"/>
          </a:xfrm>
        </p:grpSpPr>
        <p:sp>
          <p:nvSpPr>
            <p:cNvPr id="104548" name="Line 81"/>
            <p:cNvSpPr>
              <a:spLocks noChangeShapeType="1"/>
            </p:cNvSpPr>
            <p:nvPr/>
          </p:nvSpPr>
          <p:spPr bwMode="auto">
            <a:xfrm>
              <a:off x="775" y="1174"/>
              <a:ext cx="0" cy="15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49" name="Freeform 82"/>
            <p:cNvSpPr>
              <a:spLocks/>
            </p:cNvSpPr>
            <p:nvPr/>
          </p:nvSpPr>
          <p:spPr bwMode="auto">
            <a:xfrm>
              <a:off x="754" y="2696"/>
              <a:ext cx="43" cy="41"/>
            </a:xfrm>
            <a:custGeom>
              <a:avLst/>
              <a:gdLst>
                <a:gd name="T0" fmla="*/ 0 w 192"/>
                <a:gd name="T1" fmla="*/ 0 h 191"/>
                <a:gd name="T2" fmla="*/ 0 w 192"/>
                <a:gd name="T3" fmla="*/ 0 h 191"/>
                <a:gd name="T4" fmla="*/ 0 w 192"/>
                <a:gd name="T5" fmla="*/ 0 h 191"/>
                <a:gd name="T6" fmla="*/ 0 w 192"/>
                <a:gd name="T7" fmla="*/ 0 h 191"/>
                <a:gd name="T8" fmla="*/ 0 w 192"/>
                <a:gd name="T9" fmla="*/ 0 h 191"/>
                <a:gd name="T10" fmla="*/ 0 w 192"/>
                <a:gd name="T11" fmla="*/ 0 h 191"/>
                <a:gd name="T12" fmla="*/ 0 w 192"/>
                <a:gd name="T13" fmla="*/ 0 h 191"/>
                <a:gd name="T14" fmla="*/ 0 w 192"/>
                <a:gd name="T15" fmla="*/ 0 h 191"/>
                <a:gd name="T16" fmla="*/ 0 w 192"/>
                <a:gd name="T17" fmla="*/ 0 h 191"/>
                <a:gd name="T18" fmla="*/ 0 w 192"/>
                <a:gd name="T19" fmla="*/ 0 h 191"/>
                <a:gd name="T20" fmla="*/ 0 w 192"/>
                <a:gd name="T21" fmla="*/ 0 h 191"/>
                <a:gd name="T22" fmla="*/ 0 w 192"/>
                <a:gd name="T23" fmla="*/ 0 h 191"/>
                <a:gd name="T24" fmla="*/ 0 w 192"/>
                <a:gd name="T25" fmla="*/ 0 h 191"/>
                <a:gd name="T26" fmla="*/ 0 w 192"/>
                <a:gd name="T27" fmla="*/ 0 h 191"/>
                <a:gd name="T28" fmla="*/ 0 w 192"/>
                <a:gd name="T29" fmla="*/ 0 h 191"/>
                <a:gd name="T30" fmla="*/ 0 w 192"/>
                <a:gd name="T31" fmla="*/ 0 h 191"/>
                <a:gd name="T32" fmla="*/ 0 w 192"/>
                <a:gd name="T33" fmla="*/ 0 h 191"/>
                <a:gd name="T34" fmla="*/ 0 w 192"/>
                <a:gd name="T35" fmla="*/ 0 h 191"/>
                <a:gd name="T36" fmla="*/ 0 w 192"/>
                <a:gd name="T37" fmla="*/ 0 h 191"/>
                <a:gd name="T38" fmla="*/ 0 w 192"/>
                <a:gd name="T39" fmla="*/ 0 h 191"/>
                <a:gd name="T40" fmla="*/ 0 w 192"/>
                <a:gd name="T41" fmla="*/ 0 h 191"/>
                <a:gd name="T42" fmla="*/ 0 w 192"/>
                <a:gd name="T43" fmla="*/ 0 h 191"/>
                <a:gd name="T44" fmla="*/ 0 w 192"/>
                <a:gd name="T45" fmla="*/ 0 h 191"/>
                <a:gd name="T46" fmla="*/ 0 w 192"/>
                <a:gd name="T47" fmla="*/ 0 h 191"/>
                <a:gd name="T48" fmla="*/ 0 w 192"/>
                <a:gd name="T49" fmla="*/ 0 h 191"/>
                <a:gd name="T50" fmla="*/ 0 w 192"/>
                <a:gd name="T51" fmla="*/ 0 h 191"/>
                <a:gd name="T52" fmla="*/ 0 w 192"/>
                <a:gd name="T53" fmla="*/ 0 h 191"/>
                <a:gd name="T54" fmla="*/ 0 w 192"/>
                <a:gd name="T55" fmla="*/ 0 h 191"/>
                <a:gd name="T56" fmla="*/ 0 w 192"/>
                <a:gd name="T57" fmla="*/ 0 h 191"/>
                <a:gd name="T58" fmla="*/ 0 w 192"/>
                <a:gd name="T59" fmla="*/ 0 h 191"/>
                <a:gd name="T60" fmla="*/ 0 w 192"/>
                <a:gd name="T61" fmla="*/ 0 h 191"/>
                <a:gd name="T62" fmla="*/ 0 w 192"/>
                <a:gd name="T63" fmla="*/ 0 h 191"/>
                <a:gd name="T64" fmla="*/ 0 w 192"/>
                <a:gd name="T65" fmla="*/ 0 h 191"/>
                <a:gd name="T66" fmla="*/ 0 w 192"/>
                <a:gd name="T67" fmla="*/ 0 h 191"/>
                <a:gd name="T68" fmla="*/ 0 w 192"/>
                <a:gd name="T69" fmla="*/ 0 h 191"/>
                <a:gd name="T70" fmla="*/ 0 w 192"/>
                <a:gd name="T71" fmla="*/ 0 h 191"/>
                <a:gd name="T72" fmla="*/ 0 w 192"/>
                <a:gd name="T73" fmla="*/ 0 h 191"/>
                <a:gd name="T74" fmla="*/ 0 w 192"/>
                <a:gd name="T75" fmla="*/ 0 h 191"/>
                <a:gd name="T76" fmla="*/ 0 w 192"/>
                <a:gd name="T77" fmla="*/ 0 h 191"/>
                <a:gd name="T78" fmla="*/ 0 w 192"/>
                <a:gd name="T79" fmla="*/ 0 h 191"/>
                <a:gd name="T80" fmla="*/ 0 w 192"/>
                <a:gd name="T81" fmla="*/ 0 h 191"/>
                <a:gd name="T82" fmla="*/ 0 w 192"/>
                <a:gd name="T83" fmla="*/ 0 h 191"/>
                <a:gd name="T84" fmla="*/ 0 w 192"/>
                <a:gd name="T85" fmla="*/ 0 h 191"/>
                <a:gd name="T86" fmla="*/ 0 w 192"/>
                <a:gd name="T87" fmla="*/ 0 h 191"/>
                <a:gd name="T88" fmla="*/ 0 w 192"/>
                <a:gd name="T89" fmla="*/ 0 h 191"/>
                <a:gd name="T90" fmla="*/ 0 w 192"/>
                <a:gd name="T91" fmla="*/ 0 h 191"/>
                <a:gd name="T92" fmla="*/ 0 w 192"/>
                <a:gd name="T93" fmla="*/ 0 h 191"/>
                <a:gd name="T94" fmla="*/ 0 w 192"/>
                <a:gd name="T95" fmla="*/ 0 h 191"/>
                <a:gd name="T96" fmla="*/ 0 w 192"/>
                <a:gd name="T97" fmla="*/ 0 h 1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2" h="191">
                  <a:moveTo>
                    <a:pt x="192" y="95"/>
                  </a:moveTo>
                  <a:lnTo>
                    <a:pt x="191" y="83"/>
                  </a:lnTo>
                  <a:lnTo>
                    <a:pt x="188" y="71"/>
                  </a:lnTo>
                  <a:lnTo>
                    <a:pt x="184" y="59"/>
                  </a:lnTo>
                  <a:lnTo>
                    <a:pt x="179" y="47"/>
                  </a:lnTo>
                  <a:lnTo>
                    <a:pt x="171" y="38"/>
                  </a:lnTo>
                  <a:lnTo>
                    <a:pt x="164" y="28"/>
                  </a:lnTo>
                  <a:lnTo>
                    <a:pt x="154" y="19"/>
                  </a:lnTo>
                  <a:lnTo>
                    <a:pt x="144" y="13"/>
                  </a:lnTo>
                  <a:lnTo>
                    <a:pt x="132" y="7"/>
                  </a:lnTo>
                  <a:lnTo>
                    <a:pt x="120" y="3"/>
                  </a:lnTo>
                  <a:lnTo>
                    <a:pt x="109" y="0"/>
                  </a:lnTo>
                  <a:lnTo>
                    <a:pt x="96" y="0"/>
                  </a:lnTo>
                  <a:lnTo>
                    <a:pt x="83" y="0"/>
                  </a:lnTo>
                  <a:lnTo>
                    <a:pt x="71" y="3"/>
                  </a:lnTo>
                  <a:lnTo>
                    <a:pt x="60" y="7"/>
                  </a:lnTo>
                  <a:lnTo>
                    <a:pt x="48" y="13"/>
                  </a:lnTo>
                  <a:lnTo>
                    <a:pt x="37" y="19"/>
                  </a:lnTo>
                  <a:lnTo>
                    <a:pt x="28" y="28"/>
                  </a:lnTo>
                  <a:lnTo>
                    <a:pt x="20" y="38"/>
                  </a:lnTo>
                  <a:lnTo>
                    <a:pt x="13" y="47"/>
                  </a:lnTo>
                  <a:lnTo>
                    <a:pt x="7" y="59"/>
                  </a:lnTo>
                  <a:lnTo>
                    <a:pt x="3" y="71"/>
                  </a:lnTo>
                  <a:lnTo>
                    <a:pt x="1" y="83"/>
                  </a:lnTo>
                  <a:lnTo>
                    <a:pt x="0" y="95"/>
                  </a:lnTo>
                  <a:lnTo>
                    <a:pt x="1" y="108"/>
                  </a:lnTo>
                  <a:lnTo>
                    <a:pt x="3" y="121"/>
                  </a:lnTo>
                  <a:lnTo>
                    <a:pt x="7" y="132"/>
                  </a:lnTo>
                  <a:lnTo>
                    <a:pt x="13" y="143"/>
                  </a:lnTo>
                  <a:lnTo>
                    <a:pt x="20" y="154"/>
                  </a:lnTo>
                  <a:lnTo>
                    <a:pt x="28" y="163"/>
                  </a:lnTo>
                  <a:lnTo>
                    <a:pt x="37" y="172"/>
                  </a:lnTo>
                  <a:lnTo>
                    <a:pt x="48" y="178"/>
                  </a:lnTo>
                  <a:lnTo>
                    <a:pt x="60" y="184"/>
                  </a:lnTo>
                  <a:lnTo>
                    <a:pt x="71" y="188"/>
                  </a:lnTo>
                  <a:lnTo>
                    <a:pt x="83" y="191"/>
                  </a:lnTo>
                  <a:lnTo>
                    <a:pt x="96" y="191"/>
                  </a:lnTo>
                  <a:lnTo>
                    <a:pt x="109" y="191"/>
                  </a:lnTo>
                  <a:lnTo>
                    <a:pt x="120" y="188"/>
                  </a:lnTo>
                  <a:lnTo>
                    <a:pt x="132" y="184"/>
                  </a:lnTo>
                  <a:lnTo>
                    <a:pt x="144" y="178"/>
                  </a:lnTo>
                  <a:lnTo>
                    <a:pt x="154" y="172"/>
                  </a:lnTo>
                  <a:lnTo>
                    <a:pt x="164" y="163"/>
                  </a:lnTo>
                  <a:lnTo>
                    <a:pt x="171" y="154"/>
                  </a:lnTo>
                  <a:lnTo>
                    <a:pt x="179" y="143"/>
                  </a:lnTo>
                  <a:lnTo>
                    <a:pt x="184" y="132"/>
                  </a:lnTo>
                  <a:lnTo>
                    <a:pt x="188" y="121"/>
                  </a:lnTo>
                  <a:lnTo>
                    <a:pt x="191" y="108"/>
                  </a:lnTo>
                  <a:lnTo>
                    <a:pt x="192" y="9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11" name="Group 83"/>
          <p:cNvGrpSpPr>
            <a:grpSpLocks/>
          </p:cNvGrpSpPr>
          <p:nvPr/>
        </p:nvGrpSpPr>
        <p:grpSpPr bwMode="auto">
          <a:xfrm>
            <a:off x="5978525" y="1830388"/>
            <a:ext cx="1136650" cy="68262"/>
            <a:chOff x="3766" y="1153"/>
            <a:chExt cx="716" cy="43"/>
          </a:xfrm>
        </p:grpSpPr>
        <p:sp>
          <p:nvSpPr>
            <p:cNvPr id="104546" name="Freeform 84"/>
            <p:cNvSpPr>
              <a:spLocks/>
            </p:cNvSpPr>
            <p:nvPr/>
          </p:nvSpPr>
          <p:spPr bwMode="auto">
            <a:xfrm>
              <a:off x="4441" y="1153"/>
              <a:ext cx="41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88" y="70"/>
                  </a:lnTo>
                  <a:lnTo>
                    <a:pt x="179" y="48"/>
                  </a:lnTo>
                  <a:lnTo>
                    <a:pt x="164" y="28"/>
                  </a:lnTo>
                  <a:lnTo>
                    <a:pt x="143" y="13"/>
                  </a:lnTo>
                  <a:lnTo>
                    <a:pt x="120" y="3"/>
                  </a:lnTo>
                  <a:lnTo>
                    <a:pt x="95" y="0"/>
                  </a:lnTo>
                  <a:lnTo>
                    <a:pt x="71" y="3"/>
                  </a:lnTo>
                  <a:lnTo>
                    <a:pt x="48" y="13"/>
                  </a:lnTo>
                  <a:lnTo>
                    <a:pt x="28" y="28"/>
                  </a:lnTo>
                  <a:lnTo>
                    <a:pt x="12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2" y="144"/>
                  </a:lnTo>
                  <a:lnTo>
                    <a:pt x="28" y="163"/>
                  </a:lnTo>
                  <a:lnTo>
                    <a:pt x="48" y="179"/>
                  </a:lnTo>
                  <a:lnTo>
                    <a:pt x="71" y="188"/>
                  </a:lnTo>
                  <a:lnTo>
                    <a:pt x="95" y="192"/>
                  </a:lnTo>
                  <a:lnTo>
                    <a:pt x="120" y="188"/>
                  </a:lnTo>
                  <a:lnTo>
                    <a:pt x="143" y="179"/>
                  </a:lnTo>
                  <a:lnTo>
                    <a:pt x="164" y="163"/>
                  </a:lnTo>
                  <a:lnTo>
                    <a:pt x="179" y="144"/>
                  </a:lnTo>
                  <a:lnTo>
                    <a:pt x="188" y="120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47" name="Freeform 85"/>
            <p:cNvSpPr>
              <a:spLocks/>
            </p:cNvSpPr>
            <p:nvPr/>
          </p:nvSpPr>
          <p:spPr bwMode="auto">
            <a:xfrm>
              <a:off x="3766" y="1153"/>
              <a:ext cx="41" cy="43"/>
            </a:xfrm>
            <a:custGeom>
              <a:avLst/>
              <a:gdLst>
                <a:gd name="T0" fmla="*/ 0 w 190"/>
                <a:gd name="T1" fmla="*/ 0 h 192"/>
                <a:gd name="T2" fmla="*/ 0 w 190"/>
                <a:gd name="T3" fmla="*/ 0 h 192"/>
                <a:gd name="T4" fmla="*/ 0 w 190"/>
                <a:gd name="T5" fmla="*/ 0 h 192"/>
                <a:gd name="T6" fmla="*/ 0 w 190"/>
                <a:gd name="T7" fmla="*/ 0 h 192"/>
                <a:gd name="T8" fmla="*/ 0 w 190"/>
                <a:gd name="T9" fmla="*/ 0 h 192"/>
                <a:gd name="T10" fmla="*/ 0 w 190"/>
                <a:gd name="T11" fmla="*/ 0 h 192"/>
                <a:gd name="T12" fmla="*/ 0 w 190"/>
                <a:gd name="T13" fmla="*/ 0 h 192"/>
                <a:gd name="T14" fmla="*/ 0 w 190"/>
                <a:gd name="T15" fmla="*/ 0 h 192"/>
                <a:gd name="T16" fmla="*/ 0 w 190"/>
                <a:gd name="T17" fmla="*/ 0 h 192"/>
                <a:gd name="T18" fmla="*/ 0 w 190"/>
                <a:gd name="T19" fmla="*/ 0 h 192"/>
                <a:gd name="T20" fmla="*/ 0 w 190"/>
                <a:gd name="T21" fmla="*/ 0 h 192"/>
                <a:gd name="T22" fmla="*/ 0 w 190"/>
                <a:gd name="T23" fmla="*/ 0 h 192"/>
                <a:gd name="T24" fmla="*/ 0 w 190"/>
                <a:gd name="T25" fmla="*/ 0 h 192"/>
                <a:gd name="T26" fmla="*/ 0 w 190"/>
                <a:gd name="T27" fmla="*/ 0 h 192"/>
                <a:gd name="T28" fmla="*/ 0 w 190"/>
                <a:gd name="T29" fmla="*/ 0 h 192"/>
                <a:gd name="T30" fmla="*/ 0 w 190"/>
                <a:gd name="T31" fmla="*/ 0 h 192"/>
                <a:gd name="T32" fmla="*/ 0 w 190"/>
                <a:gd name="T33" fmla="*/ 0 h 192"/>
                <a:gd name="T34" fmla="*/ 0 w 190"/>
                <a:gd name="T35" fmla="*/ 0 h 192"/>
                <a:gd name="T36" fmla="*/ 0 w 190"/>
                <a:gd name="T37" fmla="*/ 0 h 192"/>
                <a:gd name="T38" fmla="*/ 0 w 190"/>
                <a:gd name="T39" fmla="*/ 0 h 192"/>
                <a:gd name="T40" fmla="*/ 0 w 190"/>
                <a:gd name="T41" fmla="*/ 0 h 192"/>
                <a:gd name="T42" fmla="*/ 0 w 190"/>
                <a:gd name="T43" fmla="*/ 0 h 192"/>
                <a:gd name="T44" fmla="*/ 0 w 190"/>
                <a:gd name="T45" fmla="*/ 0 h 192"/>
                <a:gd name="T46" fmla="*/ 0 w 190"/>
                <a:gd name="T47" fmla="*/ 0 h 192"/>
                <a:gd name="T48" fmla="*/ 0 w 190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0" h="192">
                  <a:moveTo>
                    <a:pt x="190" y="96"/>
                  </a:moveTo>
                  <a:lnTo>
                    <a:pt x="187" y="70"/>
                  </a:lnTo>
                  <a:lnTo>
                    <a:pt x="178" y="48"/>
                  </a:lnTo>
                  <a:lnTo>
                    <a:pt x="163" y="28"/>
                  </a:lnTo>
                  <a:lnTo>
                    <a:pt x="142" y="13"/>
                  </a:lnTo>
                  <a:lnTo>
                    <a:pt x="120" y="3"/>
                  </a:lnTo>
                  <a:lnTo>
                    <a:pt x="95" y="0"/>
                  </a:lnTo>
                  <a:lnTo>
                    <a:pt x="70" y="3"/>
                  </a:lnTo>
                  <a:lnTo>
                    <a:pt x="47" y="13"/>
                  </a:lnTo>
                  <a:lnTo>
                    <a:pt x="27" y="28"/>
                  </a:lnTo>
                  <a:lnTo>
                    <a:pt x="13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3" y="144"/>
                  </a:lnTo>
                  <a:lnTo>
                    <a:pt x="27" y="163"/>
                  </a:lnTo>
                  <a:lnTo>
                    <a:pt x="47" y="179"/>
                  </a:lnTo>
                  <a:lnTo>
                    <a:pt x="70" y="188"/>
                  </a:lnTo>
                  <a:lnTo>
                    <a:pt x="95" y="192"/>
                  </a:lnTo>
                  <a:lnTo>
                    <a:pt x="120" y="188"/>
                  </a:lnTo>
                  <a:lnTo>
                    <a:pt x="142" y="179"/>
                  </a:lnTo>
                  <a:lnTo>
                    <a:pt x="163" y="163"/>
                  </a:lnTo>
                  <a:lnTo>
                    <a:pt x="178" y="144"/>
                  </a:lnTo>
                  <a:lnTo>
                    <a:pt x="187" y="120"/>
                  </a:lnTo>
                  <a:lnTo>
                    <a:pt x="190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14" name="Line 86"/>
          <p:cNvSpPr>
            <a:spLocks noChangeShapeType="1"/>
          </p:cNvSpPr>
          <p:nvPr/>
        </p:nvSpPr>
        <p:spPr bwMode="auto">
          <a:xfrm>
            <a:off x="1452563" y="1863725"/>
            <a:ext cx="0" cy="2843213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7415" name="Line 87"/>
          <p:cNvSpPr>
            <a:spLocks noChangeShapeType="1"/>
          </p:cNvSpPr>
          <p:nvPr/>
        </p:nvSpPr>
        <p:spPr bwMode="auto">
          <a:xfrm>
            <a:off x="1452563" y="2525713"/>
            <a:ext cx="50942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7416" name="Freeform 88"/>
          <p:cNvSpPr>
            <a:spLocks/>
          </p:cNvSpPr>
          <p:nvPr/>
        </p:nvSpPr>
        <p:spPr bwMode="auto">
          <a:xfrm>
            <a:off x="6153150" y="1735138"/>
            <a:ext cx="787400" cy="790575"/>
          </a:xfrm>
          <a:custGeom>
            <a:avLst/>
            <a:gdLst>
              <a:gd name="T0" fmla="*/ 2147483647 w 2271"/>
              <a:gd name="T1" fmla="*/ 2147483647 h 2271"/>
              <a:gd name="T2" fmla="*/ 2147483647 w 2271"/>
              <a:gd name="T3" fmla="*/ 2147483647 h 2271"/>
              <a:gd name="T4" fmla="*/ 2147483647 w 2271"/>
              <a:gd name="T5" fmla="*/ 2147483647 h 2271"/>
              <a:gd name="T6" fmla="*/ 2147483647 w 2271"/>
              <a:gd name="T7" fmla="*/ 2147483647 h 2271"/>
              <a:gd name="T8" fmla="*/ 2147483647 w 2271"/>
              <a:gd name="T9" fmla="*/ 2147483647 h 2271"/>
              <a:gd name="T10" fmla="*/ 2147483647 w 2271"/>
              <a:gd name="T11" fmla="*/ 2147483647 h 2271"/>
              <a:gd name="T12" fmla="*/ 2147483647 w 2271"/>
              <a:gd name="T13" fmla="*/ 2147483647 h 2271"/>
              <a:gd name="T14" fmla="*/ 2147483647 w 2271"/>
              <a:gd name="T15" fmla="*/ 2147483647 h 2271"/>
              <a:gd name="T16" fmla="*/ 2147483647 w 2271"/>
              <a:gd name="T17" fmla="*/ 2147483647 h 2271"/>
              <a:gd name="T18" fmla="*/ 2147483647 w 2271"/>
              <a:gd name="T19" fmla="*/ 0 h 2271"/>
              <a:gd name="T20" fmla="*/ 2147483647 w 2271"/>
              <a:gd name="T21" fmla="*/ 2147483647 h 2271"/>
              <a:gd name="T22" fmla="*/ 2147483647 w 2271"/>
              <a:gd name="T23" fmla="*/ 2147483647 h 2271"/>
              <a:gd name="T24" fmla="*/ 2147483647 w 2271"/>
              <a:gd name="T25" fmla="*/ 2147483647 h 2271"/>
              <a:gd name="T26" fmla="*/ 2147483647 w 2271"/>
              <a:gd name="T27" fmla="*/ 2147483647 h 2271"/>
              <a:gd name="T28" fmla="*/ 2147483647 w 2271"/>
              <a:gd name="T29" fmla="*/ 2147483647 h 2271"/>
              <a:gd name="T30" fmla="*/ 2147483647 w 2271"/>
              <a:gd name="T31" fmla="*/ 2147483647 h 2271"/>
              <a:gd name="T32" fmla="*/ 2147483647 w 2271"/>
              <a:gd name="T33" fmla="*/ 2147483647 h 2271"/>
              <a:gd name="T34" fmla="*/ 2147483647 w 2271"/>
              <a:gd name="T35" fmla="*/ 2147483647 h 2271"/>
              <a:gd name="T36" fmla="*/ 2147483647 w 2271"/>
              <a:gd name="T37" fmla="*/ 2147483647 h 2271"/>
              <a:gd name="T38" fmla="*/ 2147483647 w 2271"/>
              <a:gd name="T39" fmla="*/ 2147483647 h 2271"/>
              <a:gd name="T40" fmla="*/ 2147483647 w 2271"/>
              <a:gd name="T41" fmla="*/ 2147483647 h 2271"/>
              <a:gd name="T42" fmla="*/ 2147483647 w 2271"/>
              <a:gd name="T43" fmla="*/ 2147483647 h 2271"/>
              <a:gd name="T44" fmla="*/ 2147483647 w 2271"/>
              <a:gd name="T45" fmla="*/ 2147483647 h 2271"/>
              <a:gd name="T46" fmla="*/ 2147483647 w 2271"/>
              <a:gd name="T47" fmla="*/ 2147483647 h 2271"/>
              <a:gd name="T48" fmla="*/ 2147483647 w 2271"/>
              <a:gd name="T49" fmla="*/ 2147483647 h 2271"/>
              <a:gd name="T50" fmla="*/ 2147483647 w 2271"/>
              <a:gd name="T51" fmla="*/ 2147483647 h 2271"/>
              <a:gd name="T52" fmla="*/ 2147483647 w 2271"/>
              <a:gd name="T53" fmla="*/ 2147483647 h 2271"/>
              <a:gd name="T54" fmla="*/ 2147483647 w 2271"/>
              <a:gd name="T55" fmla="*/ 2147483647 h 2271"/>
              <a:gd name="T56" fmla="*/ 2147483647 w 2271"/>
              <a:gd name="T57" fmla="*/ 2147483647 h 2271"/>
              <a:gd name="T58" fmla="*/ 2147483647 w 2271"/>
              <a:gd name="T59" fmla="*/ 2147483647 h 2271"/>
              <a:gd name="T60" fmla="*/ 2147483647 w 2271"/>
              <a:gd name="T61" fmla="*/ 2147483647 h 2271"/>
              <a:gd name="T62" fmla="*/ 2147483647 w 2271"/>
              <a:gd name="T63" fmla="*/ 2147483647 h 2271"/>
              <a:gd name="T64" fmla="*/ 2147483647 w 2271"/>
              <a:gd name="T65" fmla="*/ 2147483647 h 2271"/>
              <a:gd name="T66" fmla="*/ 2147483647 w 2271"/>
              <a:gd name="T67" fmla="*/ 2147483647 h 2271"/>
              <a:gd name="T68" fmla="*/ 2147483647 w 2271"/>
              <a:gd name="T69" fmla="*/ 2147483647 h 2271"/>
              <a:gd name="T70" fmla="*/ 2147483647 w 2271"/>
              <a:gd name="T71" fmla="*/ 2147483647 h 2271"/>
              <a:gd name="T72" fmla="*/ 2147483647 w 2271"/>
              <a:gd name="T73" fmla="*/ 2147483647 h 2271"/>
              <a:gd name="T74" fmla="*/ 2147483647 w 2271"/>
              <a:gd name="T75" fmla="*/ 2147483647 h 227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271" h="2271">
                <a:moveTo>
                  <a:pt x="2271" y="1136"/>
                </a:moveTo>
                <a:lnTo>
                  <a:pt x="2266" y="1042"/>
                </a:lnTo>
                <a:lnTo>
                  <a:pt x="2256" y="949"/>
                </a:lnTo>
                <a:lnTo>
                  <a:pt x="2237" y="857"/>
                </a:lnTo>
                <a:lnTo>
                  <a:pt x="2209" y="767"/>
                </a:lnTo>
                <a:lnTo>
                  <a:pt x="2175" y="680"/>
                </a:lnTo>
                <a:lnTo>
                  <a:pt x="2134" y="595"/>
                </a:lnTo>
                <a:lnTo>
                  <a:pt x="2086" y="515"/>
                </a:lnTo>
                <a:lnTo>
                  <a:pt x="2031" y="438"/>
                </a:lnTo>
                <a:lnTo>
                  <a:pt x="1970" y="367"/>
                </a:lnTo>
                <a:lnTo>
                  <a:pt x="1904" y="301"/>
                </a:lnTo>
                <a:lnTo>
                  <a:pt x="1833" y="240"/>
                </a:lnTo>
                <a:lnTo>
                  <a:pt x="1756" y="186"/>
                </a:lnTo>
                <a:lnTo>
                  <a:pt x="1676" y="137"/>
                </a:lnTo>
                <a:lnTo>
                  <a:pt x="1591" y="96"/>
                </a:lnTo>
                <a:lnTo>
                  <a:pt x="1504" y="62"/>
                </a:lnTo>
                <a:lnTo>
                  <a:pt x="1415" y="35"/>
                </a:lnTo>
                <a:lnTo>
                  <a:pt x="1323" y="15"/>
                </a:lnTo>
                <a:lnTo>
                  <a:pt x="1229" y="5"/>
                </a:lnTo>
                <a:lnTo>
                  <a:pt x="1136" y="0"/>
                </a:lnTo>
                <a:lnTo>
                  <a:pt x="1042" y="5"/>
                </a:lnTo>
                <a:lnTo>
                  <a:pt x="949" y="15"/>
                </a:lnTo>
                <a:lnTo>
                  <a:pt x="858" y="35"/>
                </a:lnTo>
                <a:lnTo>
                  <a:pt x="767" y="62"/>
                </a:lnTo>
                <a:lnTo>
                  <a:pt x="680" y="96"/>
                </a:lnTo>
                <a:lnTo>
                  <a:pt x="596" y="137"/>
                </a:lnTo>
                <a:lnTo>
                  <a:pt x="515" y="186"/>
                </a:lnTo>
                <a:lnTo>
                  <a:pt x="439" y="240"/>
                </a:lnTo>
                <a:lnTo>
                  <a:pt x="367" y="301"/>
                </a:lnTo>
                <a:lnTo>
                  <a:pt x="301" y="367"/>
                </a:lnTo>
                <a:lnTo>
                  <a:pt x="240" y="438"/>
                </a:lnTo>
                <a:lnTo>
                  <a:pt x="186" y="515"/>
                </a:lnTo>
                <a:lnTo>
                  <a:pt x="138" y="595"/>
                </a:lnTo>
                <a:lnTo>
                  <a:pt x="96" y="680"/>
                </a:lnTo>
                <a:lnTo>
                  <a:pt x="62" y="767"/>
                </a:lnTo>
                <a:lnTo>
                  <a:pt x="36" y="857"/>
                </a:lnTo>
                <a:lnTo>
                  <a:pt x="16" y="949"/>
                </a:lnTo>
                <a:lnTo>
                  <a:pt x="5" y="1042"/>
                </a:lnTo>
                <a:lnTo>
                  <a:pt x="0" y="1136"/>
                </a:lnTo>
                <a:lnTo>
                  <a:pt x="5" y="1230"/>
                </a:lnTo>
                <a:lnTo>
                  <a:pt x="16" y="1323"/>
                </a:lnTo>
                <a:lnTo>
                  <a:pt x="36" y="1414"/>
                </a:lnTo>
                <a:lnTo>
                  <a:pt x="62" y="1505"/>
                </a:lnTo>
                <a:lnTo>
                  <a:pt x="96" y="1592"/>
                </a:lnTo>
                <a:lnTo>
                  <a:pt x="138" y="1676"/>
                </a:lnTo>
                <a:lnTo>
                  <a:pt x="186" y="1757"/>
                </a:lnTo>
                <a:lnTo>
                  <a:pt x="240" y="1834"/>
                </a:lnTo>
                <a:lnTo>
                  <a:pt x="301" y="1905"/>
                </a:lnTo>
                <a:lnTo>
                  <a:pt x="367" y="1971"/>
                </a:lnTo>
                <a:lnTo>
                  <a:pt x="439" y="2032"/>
                </a:lnTo>
                <a:lnTo>
                  <a:pt x="515" y="2086"/>
                </a:lnTo>
                <a:lnTo>
                  <a:pt x="596" y="2135"/>
                </a:lnTo>
                <a:lnTo>
                  <a:pt x="680" y="2175"/>
                </a:lnTo>
                <a:lnTo>
                  <a:pt x="767" y="2209"/>
                </a:lnTo>
                <a:lnTo>
                  <a:pt x="858" y="2236"/>
                </a:lnTo>
                <a:lnTo>
                  <a:pt x="949" y="2256"/>
                </a:lnTo>
                <a:lnTo>
                  <a:pt x="1042" y="2267"/>
                </a:lnTo>
                <a:lnTo>
                  <a:pt x="1136" y="2271"/>
                </a:lnTo>
                <a:lnTo>
                  <a:pt x="1229" y="2267"/>
                </a:lnTo>
                <a:lnTo>
                  <a:pt x="1323" y="2256"/>
                </a:lnTo>
                <a:lnTo>
                  <a:pt x="1415" y="2236"/>
                </a:lnTo>
                <a:lnTo>
                  <a:pt x="1504" y="2209"/>
                </a:lnTo>
                <a:lnTo>
                  <a:pt x="1591" y="2175"/>
                </a:lnTo>
                <a:lnTo>
                  <a:pt x="1676" y="2135"/>
                </a:lnTo>
                <a:lnTo>
                  <a:pt x="1756" y="2086"/>
                </a:lnTo>
                <a:lnTo>
                  <a:pt x="1833" y="2032"/>
                </a:lnTo>
                <a:lnTo>
                  <a:pt x="1904" y="1971"/>
                </a:lnTo>
                <a:lnTo>
                  <a:pt x="1970" y="1905"/>
                </a:lnTo>
                <a:lnTo>
                  <a:pt x="2031" y="1834"/>
                </a:lnTo>
                <a:lnTo>
                  <a:pt x="2086" y="1757"/>
                </a:lnTo>
                <a:lnTo>
                  <a:pt x="2134" y="1676"/>
                </a:lnTo>
                <a:lnTo>
                  <a:pt x="2175" y="1592"/>
                </a:lnTo>
                <a:lnTo>
                  <a:pt x="2209" y="1505"/>
                </a:lnTo>
                <a:lnTo>
                  <a:pt x="2237" y="1414"/>
                </a:lnTo>
                <a:lnTo>
                  <a:pt x="2256" y="1323"/>
                </a:lnTo>
                <a:lnTo>
                  <a:pt x="2266" y="1230"/>
                </a:lnTo>
                <a:lnTo>
                  <a:pt x="2271" y="1136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17" name="Group 89"/>
          <p:cNvGrpSpPr>
            <a:grpSpLocks/>
          </p:cNvGrpSpPr>
          <p:nvPr/>
        </p:nvGrpSpPr>
        <p:grpSpPr bwMode="auto">
          <a:xfrm>
            <a:off x="6223000" y="1830388"/>
            <a:ext cx="647700" cy="68262"/>
            <a:chOff x="3920" y="1153"/>
            <a:chExt cx="408" cy="43"/>
          </a:xfrm>
        </p:grpSpPr>
        <p:sp>
          <p:nvSpPr>
            <p:cNvPr id="104544" name="Freeform 90"/>
            <p:cNvSpPr>
              <a:spLocks/>
            </p:cNvSpPr>
            <p:nvPr/>
          </p:nvSpPr>
          <p:spPr bwMode="auto">
            <a:xfrm>
              <a:off x="3920" y="1153"/>
              <a:ext cx="42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88" y="70"/>
                  </a:lnTo>
                  <a:lnTo>
                    <a:pt x="179" y="48"/>
                  </a:lnTo>
                  <a:lnTo>
                    <a:pt x="163" y="28"/>
                  </a:lnTo>
                  <a:lnTo>
                    <a:pt x="143" y="13"/>
                  </a:lnTo>
                  <a:lnTo>
                    <a:pt x="120" y="3"/>
                  </a:lnTo>
                  <a:lnTo>
                    <a:pt x="96" y="0"/>
                  </a:lnTo>
                  <a:lnTo>
                    <a:pt x="70" y="3"/>
                  </a:lnTo>
                  <a:lnTo>
                    <a:pt x="48" y="13"/>
                  </a:lnTo>
                  <a:lnTo>
                    <a:pt x="27" y="28"/>
                  </a:lnTo>
                  <a:lnTo>
                    <a:pt x="13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3" y="144"/>
                  </a:lnTo>
                  <a:lnTo>
                    <a:pt x="27" y="163"/>
                  </a:lnTo>
                  <a:lnTo>
                    <a:pt x="48" y="179"/>
                  </a:lnTo>
                  <a:lnTo>
                    <a:pt x="70" y="188"/>
                  </a:lnTo>
                  <a:lnTo>
                    <a:pt x="96" y="192"/>
                  </a:lnTo>
                  <a:lnTo>
                    <a:pt x="120" y="188"/>
                  </a:lnTo>
                  <a:lnTo>
                    <a:pt x="143" y="179"/>
                  </a:lnTo>
                  <a:lnTo>
                    <a:pt x="163" y="163"/>
                  </a:lnTo>
                  <a:lnTo>
                    <a:pt x="179" y="144"/>
                  </a:lnTo>
                  <a:lnTo>
                    <a:pt x="188" y="120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45" name="Freeform 91"/>
            <p:cNvSpPr>
              <a:spLocks/>
            </p:cNvSpPr>
            <p:nvPr/>
          </p:nvSpPr>
          <p:spPr bwMode="auto">
            <a:xfrm>
              <a:off x="4286" y="1153"/>
              <a:ext cx="42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88" y="70"/>
                  </a:lnTo>
                  <a:lnTo>
                    <a:pt x="179" y="48"/>
                  </a:lnTo>
                  <a:lnTo>
                    <a:pt x="163" y="28"/>
                  </a:lnTo>
                  <a:lnTo>
                    <a:pt x="143" y="13"/>
                  </a:lnTo>
                  <a:lnTo>
                    <a:pt x="120" y="3"/>
                  </a:lnTo>
                  <a:lnTo>
                    <a:pt x="96" y="0"/>
                  </a:lnTo>
                  <a:lnTo>
                    <a:pt x="71" y="3"/>
                  </a:lnTo>
                  <a:lnTo>
                    <a:pt x="48" y="13"/>
                  </a:lnTo>
                  <a:lnTo>
                    <a:pt x="27" y="28"/>
                  </a:lnTo>
                  <a:lnTo>
                    <a:pt x="12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2" y="144"/>
                  </a:lnTo>
                  <a:lnTo>
                    <a:pt x="27" y="163"/>
                  </a:lnTo>
                  <a:lnTo>
                    <a:pt x="48" y="179"/>
                  </a:lnTo>
                  <a:lnTo>
                    <a:pt x="71" y="188"/>
                  </a:lnTo>
                  <a:lnTo>
                    <a:pt x="96" y="192"/>
                  </a:lnTo>
                  <a:lnTo>
                    <a:pt x="120" y="188"/>
                  </a:lnTo>
                  <a:lnTo>
                    <a:pt x="143" y="179"/>
                  </a:lnTo>
                  <a:lnTo>
                    <a:pt x="163" y="163"/>
                  </a:lnTo>
                  <a:lnTo>
                    <a:pt x="179" y="144"/>
                  </a:lnTo>
                  <a:lnTo>
                    <a:pt x="188" y="120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20" name="Group 92"/>
          <p:cNvGrpSpPr>
            <a:grpSpLocks/>
          </p:cNvGrpSpPr>
          <p:nvPr/>
        </p:nvGrpSpPr>
        <p:grpSpPr bwMode="auto">
          <a:xfrm>
            <a:off x="1417638" y="3987800"/>
            <a:ext cx="68262" cy="649288"/>
            <a:chOff x="893" y="2512"/>
            <a:chExt cx="43" cy="409"/>
          </a:xfrm>
        </p:grpSpPr>
        <p:sp>
          <p:nvSpPr>
            <p:cNvPr id="104542" name="Freeform 93"/>
            <p:cNvSpPr>
              <a:spLocks/>
            </p:cNvSpPr>
            <p:nvPr/>
          </p:nvSpPr>
          <p:spPr bwMode="auto">
            <a:xfrm>
              <a:off x="893" y="2512"/>
              <a:ext cx="43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0" y="84"/>
                  </a:lnTo>
                  <a:lnTo>
                    <a:pt x="188" y="72"/>
                  </a:lnTo>
                  <a:lnTo>
                    <a:pt x="184" y="60"/>
                  </a:lnTo>
                  <a:lnTo>
                    <a:pt x="179" y="48"/>
                  </a:lnTo>
                  <a:lnTo>
                    <a:pt x="172" y="39"/>
                  </a:lnTo>
                  <a:lnTo>
                    <a:pt x="164" y="29"/>
                  </a:lnTo>
                  <a:lnTo>
                    <a:pt x="154" y="21"/>
                  </a:lnTo>
                  <a:lnTo>
                    <a:pt x="144" y="13"/>
                  </a:lnTo>
                  <a:lnTo>
                    <a:pt x="133" y="8"/>
                  </a:lnTo>
                  <a:lnTo>
                    <a:pt x="121" y="4"/>
                  </a:lnTo>
                  <a:lnTo>
                    <a:pt x="108" y="1"/>
                  </a:lnTo>
                  <a:lnTo>
                    <a:pt x="96" y="0"/>
                  </a:lnTo>
                  <a:lnTo>
                    <a:pt x="83" y="1"/>
                  </a:lnTo>
                  <a:lnTo>
                    <a:pt x="71" y="4"/>
                  </a:lnTo>
                  <a:lnTo>
                    <a:pt x="59" y="8"/>
                  </a:lnTo>
                  <a:lnTo>
                    <a:pt x="48" y="13"/>
                  </a:lnTo>
                  <a:lnTo>
                    <a:pt x="37" y="21"/>
                  </a:lnTo>
                  <a:lnTo>
                    <a:pt x="29" y="29"/>
                  </a:lnTo>
                  <a:lnTo>
                    <a:pt x="20" y="39"/>
                  </a:lnTo>
                  <a:lnTo>
                    <a:pt x="13" y="48"/>
                  </a:lnTo>
                  <a:lnTo>
                    <a:pt x="7" y="60"/>
                  </a:lnTo>
                  <a:lnTo>
                    <a:pt x="3" y="72"/>
                  </a:lnTo>
                  <a:lnTo>
                    <a:pt x="1" y="84"/>
                  </a:lnTo>
                  <a:lnTo>
                    <a:pt x="0" y="96"/>
                  </a:lnTo>
                  <a:lnTo>
                    <a:pt x="1" y="109"/>
                  </a:lnTo>
                  <a:lnTo>
                    <a:pt x="3" y="122"/>
                  </a:lnTo>
                  <a:lnTo>
                    <a:pt x="7" y="133"/>
                  </a:lnTo>
                  <a:lnTo>
                    <a:pt x="13" y="144"/>
                  </a:lnTo>
                  <a:lnTo>
                    <a:pt x="20" y="155"/>
                  </a:lnTo>
                  <a:lnTo>
                    <a:pt x="29" y="164"/>
                  </a:lnTo>
                  <a:lnTo>
                    <a:pt x="37" y="173"/>
                  </a:lnTo>
                  <a:lnTo>
                    <a:pt x="48" y="179"/>
                  </a:lnTo>
                  <a:lnTo>
                    <a:pt x="59" y="186"/>
                  </a:lnTo>
                  <a:lnTo>
                    <a:pt x="71" y="189"/>
                  </a:lnTo>
                  <a:lnTo>
                    <a:pt x="83" y="192"/>
                  </a:lnTo>
                  <a:lnTo>
                    <a:pt x="96" y="192"/>
                  </a:lnTo>
                  <a:lnTo>
                    <a:pt x="108" y="192"/>
                  </a:lnTo>
                  <a:lnTo>
                    <a:pt x="121" y="189"/>
                  </a:lnTo>
                  <a:lnTo>
                    <a:pt x="133" y="186"/>
                  </a:lnTo>
                  <a:lnTo>
                    <a:pt x="144" y="179"/>
                  </a:lnTo>
                  <a:lnTo>
                    <a:pt x="154" y="173"/>
                  </a:lnTo>
                  <a:lnTo>
                    <a:pt x="164" y="164"/>
                  </a:lnTo>
                  <a:lnTo>
                    <a:pt x="172" y="155"/>
                  </a:lnTo>
                  <a:lnTo>
                    <a:pt x="179" y="144"/>
                  </a:lnTo>
                  <a:lnTo>
                    <a:pt x="184" y="133"/>
                  </a:lnTo>
                  <a:lnTo>
                    <a:pt x="188" y="122"/>
                  </a:lnTo>
                  <a:lnTo>
                    <a:pt x="190" y="109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43" name="Freeform 94"/>
            <p:cNvSpPr>
              <a:spLocks/>
            </p:cNvSpPr>
            <p:nvPr/>
          </p:nvSpPr>
          <p:spPr bwMode="auto">
            <a:xfrm>
              <a:off x="893" y="2880"/>
              <a:ext cx="43" cy="41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0" y="83"/>
                  </a:lnTo>
                  <a:lnTo>
                    <a:pt x="188" y="70"/>
                  </a:lnTo>
                  <a:lnTo>
                    <a:pt x="184" y="59"/>
                  </a:lnTo>
                  <a:lnTo>
                    <a:pt x="179" y="48"/>
                  </a:lnTo>
                  <a:lnTo>
                    <a:pt x="172" y="37"/>
                  </a:lnTo>
                  <a:lnTo>
                    <a:pt x="164" y="28"/>
                  </a:lnTo>
                  <a:lnTo>
                    <a:pt x="154" y="19"/>
                  </a:lnTo>
                  <a:lnTo>
                    <a:pt x="144" y="13"/>
                  </a:lnTo>
                  <a:lnTo>
                    <a:pt x="133" y="7"/>
                  </a:lnTo>
                  <a:lnTo>
                    <a:pt x="121" y="3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3" y="0"/>
                  </a:lnTo>
                  <a:lnTo>
                    <a:pt x="71" y="3"/>
                  </a:lnTo>
                  <a:lnTo>
                    <a:pt x="59" y="7"/>
                  </a:lnTo>
                  <a:lnTo>
                    <a:pt x="48" y="13"/>
                  </a:lnTo>
                  <a:lnTo>
                    <a:pt x="37" y="19"/>
                  </a:lnTo>
                  <a:lnTo>
                    <a:pt x="29" y="28"/>
                  </a:lnTo>
                  <a:lnTo>
                    <a:pt x="20" y="37"/>
                  </a:lnTo>
                  <a:lnTo>
                    <a:pt x="13" y="48"/>
                  </a:lnTo>
                  <a:lnTo>
                    <a:pt x="7" y="59"/>
                  </a:lnTo>
                  <a:lnTo>
                    <a:pt x="3" y="70"/>
                  </a:lnTo>
                  <a:lnTo>
                    <a:pt x="1" y="83"/>
                  </a:lnTo>
                  <a:lnTo>
                    <a:pt x="0" y="96"/>
                  </a:lnTo>
                  <a:lnTo>
                    <a:pt x="1" y="108"/>
                  </a:lnTo>
                  <a:lnTo>
                    <a:pt x="3" y="120"/>
                  </a:lnTo>
                  <a:lnTo>
                    <a:pt x="7" y="132"/>
                  </a:lnTo>
                  <a:lnTo>
                    <a:pt x="13" y="144"/>
                  </a:lnTo>
                  <a:lnTo>
                    <a:pt x="20" y="153"/>
                  </a:lnTo>
                  <a:lnTo>
                    <a:pt x="29" y="163"/>
                  </a:lnTo>
                  <a:lnTo>
                    <a:pt x="37" y="172"/>
                  </a:lnTo>
                  <a:lnTo>
                    <a:pt x="48" y="179"/>
                  </a:lnTo>
                  <a:lnTo>
                    <a:pt x="59" y="184"/>
                  </a:lnTo>
                  <a:lnTo>
                    <a:pt x="71" y="188"/>
                  </a:lnTo>
                  <a:lnTo>
                    <a:pt x="83" y="191"/>
                  </a:lnTo>
                  <a:lnTo>
                    <a:pt x="96" y="192"/>
                  </a:lnTo>
                  <a:lnTo>
                    <a:pt x="108" y="191"/>
                  </a:lnTo>
                  <a:lnTo>
                    <a:pt x="121" y="188"/>
                  </a:lnTo>
                  <a:lnTo>
                    <a:pt x="133" y="184"/>
                  </a:lnTo>
                  <a:lnTo>
                    <a:pt x="144" y="179"/>
                  </a:lnTo>
                  <a:lnTo>
                    <a:pt x="154" y="172"/>
                  </a:lnTo>
                  <a:lnTo>
                    <a:pt x="164" y="163"/>
                  </a:lnTo>
                  <a:lnTo>
                    <a:pt x="172" y="153"/>
                  </a:lnTo>
                  <a:lnTo>
                    <a:pt x="179" y="144"/>
                  </a:lnTo>
                  <a:lnTo>
                    <a:pt x="184" y="132"/>
                  </a:lnTo>
                  <a:lnTo>
                    <a:pt x="188" y="120"/>
                  </a:lnTo>
                  <a:lnTo>
                    <a:pt x="190" y="108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23" name="Freeform 95"/>
          <p:cNvSpPr>
            <a:spLocks/>
          </p:cNvSpPr>
          <p:nvPr/>
        </p:nvSpPr>
        <p:spPr bwMode="auto">
          <a:xfrm>
            <a:off x="1230313" y="3776663"/>
            <a:ext cx="576262" cy="1071562"/>
          </a:xfrm>
          <a:custGeom>
            <a:avLst/>
            <a:gdLst>
              <a:gd name="T0" fmla="*/ 2147483647 w 1658"/>
              <a:gd name="T1" fmla="*/ 2147483647 h 3089"/>
              <a:gd name="T2" fmla="*/ 2147483647 w 1658"/>
              <a:gd name="T3" fmla="*/ 2147483647 h 3089"/>
              <a:gd name="T4" fmla="*/ 2147483647 w 1658"/>
              <a:gd name="T5" fmla="*/ 2147483647 h 3089"/>
              <a:gd name="T6" fmla="*/ 2147483647 w 1658"/>
              <a:gd name="T7" fmla="*/ 2147483647 h 3089"/>
              <a:gd name="T8" fmla="*/ 2147483647 w 1658"/>
              <a:gd name="T9" fmla="*/ 2147483647 h 3089"/>
              <a:gd name="T10" fmla="*/ 2147483647 w 1658"/>
              <a:gd name="T11" fmla="*/ 2147483647 h 3089"/>
              <a:gd name="T12" fmla="*/ 2147483647 w 1658"/>
              <a:gd name="T13" fmla="*/ 2147483647 h 3089"/>
              <a:gd name="T14" fmla="*/ 2147483647 w 1658"/>
              <a:gd name="T15" fmla="*/ 2147483647 h 3089"/>
              <a:gd name="T16" fmla="*/ 2147483647 w 1658"/>
              <a:gd name="T17" fmla="*/ 2147483647 h 3089"/>
              <a:gd name="T18" fmla="*/ 2147483647 w 1658"/>
              <a:gd name="T19" fmla="*/ 2147483647 h 3089"/>
              <a:gd name="T20" fmla="*/ 2147483647 w 1658"/>
              <a:gd name="T21" fmla="*/ 2147483647 h 3089"/>
              <a:gd name="T22" fmla="*/ 2147483647 w 1658"/>
              <a:gd name="T23" fmla="*/ 2147483647 h 3089"/>
              <a:gd name="T24" fmla="*/ 2147483647 w 1658"/>
              <a:gd name="T25" fmla="*/ 2147483647 h 3089"/>
              <a:gd name="T26" fmla="*/ 2147483647 w 1658"/>
              <a:gd name="T27" fmla="*/ 2147483647 h 3089"/>
              <a:gd name="T28" fmla="*/ 2147483647 w 1658"/>
              <a:gd name="T29" fmla="*/ 2147483647 h 3089"/>
              <a:gd name="T30" fmla="*/ 2147483647 w 1658"/>
              <a:gd name="T31" fmla="*/ 2147483647 h 3089"/>
              <a:gd name="T32" fmla="*/ 2147483647 w 1658"/>
              <a:gd name="T33" fmla="*/ 2147483647 h 3089"/>
              <a:gd name="T34" fmla="*/ 2147483647 w 1658"/>
              <a:gd name="T35" fmla="*/ 2147483647 h 3089"/>
              <a:gd name="T36" fmla="*/ 2147483647 w 1658"/>
              <a:gd name="T37" fmla="*/ 2147483647 h 3089"/>
              <a:gd name="T38" fmla="*/ 2147483647 w 1658"/>
              <a:gd name="T39" fmla="*/ 2147483647 h 3089"/>
              <a:gd name="T40" fmla="*/ 2147483647 w 1658"/>
              <a:gd name="T41" fmla="*/ 2147483647 h 3089"/>
              <a:gd name="T42" fmla="*/ 2147483647 w 1658"/>
              <a:gd name="T43" fmla="*/ 2147483647 h 3089"/>
              <a:gd name="T44" fmla="*/ 2147483647 w 1658"/>
              <a:gd name="T45" fmla="*/ 2147483647 h 3089"/>
              <a:gd name="T46" fmla="*/ 2147483647 w 1658"/>
              <a:gd name="T47" fmla="*/ 2147483647 h 3089"/>
              <a:gd name="T48" fmla="*/ 2147483647 w 1658"/>
              <a:gd name="T49" fmla="*/ 2147483647 h 3089"/>
              <a:gd name="T50" fmla="*/ 2147483647 w 1658"/>
              <a:gd name="T51" fmla="*/ 2147483647 h 3089"/>
              <a:gd name="T52" fmla="*/ 2147483647 w 1658"/>
              <a:gd name="T53" fmla="*/ 2147483647 h 3089"/>
              <a:gd name="T54" fmla="*/ 2147483647 w 1658"/>
              <a:gd name="T55" fmla="*/ 2147483647 h 3089"/>
              <a:gd name="T56" fmla="*/ 2147483647 w 1658"/>
              <a:gd name="T57" fmla="*/ 2147483647 h 3089"/>
              <a:gd name="T58" fmla="*/ 2147483647 w 1658"/>
              <a:gd name="T59" fmla="*/ 2147483647 h 3089"/>
              <a:gd name="T60" fmla="*/ 0 w 1658"/>
              <a:gd name="T61" fmla="*/ 2147483647 h 3089"/>
              <a:gd name="T62" fmla="*/ 2147483647 w 1658"/>
              <a:gd name="T63" fmla="*/ 2147483647 h 3089"/>
              <a:gd name="T64" fmla="*/ 2147483647 w 1658"/>
              <a:gd name="T65" fmla="*/ 2147483647 h 3089"/>
              <a:gd name="T66" fmla="*/ 2147483647 w 1658"/>
              <a:gd name="T67" fmla="*/ 2147483647 h 3089"/>
              <a:gd name="T68" fmla="*/ 2147483647 w 1658"/>
              <a:gd name="T69" fmla="*/ 2147483647 h 3089"/>
              <a:gd name="T70" fmla="*/ 2147483647 w 1658"/>
              <a:gd name="T71" fmla="*/ 2147483647 h 3089"/>
              <a:gd name="T72" fmla="*/ 2147483647 w 1658"/>
              <a:gd name="T73" fmla="*/ 2147483647 h 3089"/>
              <a:gd name="T74" fmla="*/ 2147483647 w 1658"/>
              <a:gd name="T75" fmla="*/ 2147483647 h 3089"/>
              <a:gd name="T76" fmla="*/ 2147483647 w 1658"/>
              <a:gd name="T77" fmla="*/ 2147483647 h 3089"/>
              <a:gd name="T78" fmla="*/ 2147483647 w 1658"/>
              <a:gd name="T79" fmla="*/ 2147483647 h 3089"/>
              <a:gd name="T80" fmla="*/ 2147483647 w 1658"/>
              <a:gd name="T81" fmla="*/ 2147483647 h 3089"/>
              <a:gd name="T82" fmla="*/ 2147483647 w 1658"/>
              <a:gd name="T83" fmla="*/ 2147483647 h 3089"/>
              <a:gd name="T84" fmla="*/ 2147483647 w 1658"/>
              <a:gd name="T85" fmla="*/ 2147483647 h 3089"/>
              <a:gd name="T86" fmla="*/ 2147483647 w 1658"/>
              <a:gd name="T87" fmla="*/ 2147483647 h 3089"/>
              <a:gd name="T88" fmla="*/ 2147483647 w 1658"/>
              <a:gd name="T89" fmla="*/ 2147483647 h 3089"/>
              <a:gd name="T90" fmla="*/ 2147483647 w 1658"/>
              <a:gd name="T91" fmla="*/ 2147483647 h 3089"/>
              <a:gd name="T92" fmla="*/ 2147483647 w 1658"/>
              <a:gd name="T93" fmla="*/ 2147483647 h 3089"/>
              <a:gd name="T94" fmla="*/ 2147483647 w 1658"/>
              <a:gd name="T95" fmla="*/ 2147483647 h 3089"/>
              <a:gd name="T96" fmla="*/ 2147483647 w 1658"/>
              <a:gd name="T97" fmla="*/ 2147483647 h 3089"/>
              <a:gd name="T98" fmla="*/ 2147483647 w 1658"/>
              <a:gd name="T99" fmla="*/ 2147483647 h 3089"/>
              <a:gd name="T100" fmla="*/ 2147483647 w 1658"/>
              <a:gd name="T101" fmla="*/ 2147483647 h 3089"/>
              <a:gd name="T102" fmla="*/ 2147483647 w 1658"/>
              <a:gd name="T103" fmla="*/ 2147483647 h 3089"/>
              <a:gd name="T104" fmla="*/ 2147483647 w 1658"/>
              <a:gd name="T105" fmla="*/ 2147483647 h 3089"/>
              <a:gd name="T106" fmla="*/ 2147483647 w 1658"/>
              <a:gd name="T107" fmla="*/ 2147483647 h 3089"/>
              <a:gd name="T108" fmla="*/ 2147483647 w 1658"/>
              <a:gd name="T109" fmla="*/ 2147483647 h 3089"/>
              <a:gd name="T110" fmla="*/ 2147483647 w 1658"/>
              <a:gd name="T111" fmla="*/ 2147483647 h 3089"/>
              <a:gd name="T112" fmla="*/ 2147483647 w 1658"/>
              <a:gd name="T113" fmla="*/ 2147483647 h 3089"/>
              <a:gd name="T114" fmla="*/ 2147483647 w 1658"/>
              <a:gd name="T115" fmla="*/ 2147483647 h 3089"/>
              <a:gd name="T116" fmla="*/ 2147483647 w 1658"/>
              <a:gd name="T117" fmla="*/ 2147483647 h 3089"/>
              <a:gd name="T118" fmla="*/ 2147483647 w 1658"/>
              <a:gd name="T119" fmla="*/ 2147483647 h 3089"/>
              <a:gd name="T120" fmla="*/ 2147483647 w 1658"/>
              <a:gd name="T121" fmla="*/ 2147483647 h 308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658" h="3089">
                <a:moveTo>
                  <a:pt x="1658" y="0"/>
                </a:moveTo>
                <a:lnTo>
                  <a:pt x="1544" y="73"/>
                </a:lnTo>
                <a:lnTo>
                  <a:pt x="1430" y="147"/>
                </a:lnTo>
                <a:lnTo>
                  <a:pt x="1372" y="184"/>
                </a:lnTo>
                <a:lnTo>
                  <a:pt x="1315" y="222"/>
                </a:lnTo>
                <a:lnTo>
                  <a:pt x="1257" y="260"/>
                </a:lnTo>
                <a:lnTo>
                  <a:pt x="1199" y="299"/>
                </a:lnTo>
                <a:lnTo>
                  <a:pt x="1140" y="339"/>
                </a:lnTo>
                <a:lnTo>
                  <a:pt x="1082" y="379"/>
                </a:lnTo>
                <a:lnTo>
                  <a:pt x="1023" y="421"/>
                </a:lnTo>
                <a:lnTo>
                  <a:pt x="963" y="462"/>
                </a:lnTo>
                <a:lnTo>
                  <a:pt x="903" y="506"/>
                </a:lnTo>
                <a:lnTo>
                  <a:pt x="873" y="528"/>
                </a:lnTo>
                <a:lnTo>
                  <a:pt x="843" y="551"/>
                </a:lnTo>
                <a:lnTo>
                  <a:pt x="812" y="573"/>
                </a:lnTo>
                <a:lnTo>
                  <a:pt x="781" y="597"/>
                </a:lnTo>
                <a:lnTo>
                  <a:pt x="750" y="620"/>
                </a:lnTo>
                <a:lnTo>
                  <a:pt x="720" y="643"/>
                </a:lnTo>
                <a:lnTo>
                  <a:pt x="689" y="668"/>
                </a:lnTo>
                <a:lnTo>
                  <a:pt x="658" y="691"/>
                </a:lnTo>
                <a:lnTo>
                  <a:pt x="627" y="717"/>
                </a:lnTo>
                <a:lnTo>
                  <a:pt x="595" y="741"/>
                </a:lnTo>
                <a:lnTo>
                  <a:pt x="563" y="767"/>
                </a:lnTo>
                <a:lnTo>
                  <a:pt x="532" y="792"/>
                </a:lnTo>
                <a:lnTo>
                  <a:pt x="500" y="819"/>
                </a:lnTo>
                <a:lnTo>
                  <a:pt x="469" y="846"/>
                </a:lnTo>
                <a:lnTo>
                  <a:pt x="438" y="872"/>
                </a:lnTo>
                <a:lnTo>
                  <a:pt x="408" y="900"/>
                </a:lnTo>
                <a:lnTo>
                  <a:pt x="378" y="927"/>
                </a:lnTo>
                <a:lnTo>
                  <a:pt x="348" y="954"/>
                </a:lnTo>
                <a:lnTo>
                  <a:pt x="319" y="982"/>
                </a:lnTo>
                <a:lnTo>
                  <a:pt x="291" y="1011"/>
                </a:lnTo>
                <a:lnTo>
                  <a:pt x="264" y="1039"/>
                </a:lnTo>
                <a:lnTo>
                  <a:pt x="237" y="1067"/>
                </a:lnTo>
                <a:lnTo>
                  <a:pt x="212" y="1097"/>
                </a:lnTo>
                <a:lnTo>
                  <a:pt x="187" y="1126"/>
                </a:lnTo>
                <a:lnTo>
                  <a:pt x="164" y="1154"/>
                </a:lnTo>
                <a:lnTo>
                  <a:pt x="141" y="1184"/>
                </a:lnTo>
                <a:lnTo>
                  <a:pt x="131" y="1199"/>
                </a:lnTo>
                <a:lnTo>
                  <a:pt x="120" y="1213"/>
                </a:lnTo>
                <a:lnTo>
                  <a:pt x="110" y="1228"/>
                </a:lnTo>
                <a:lnTo>
                  <a:pt x="101" y="1243"/>
                </a:lnTo>
                <a:lnTo>
                  <a:pt x="91" y="1258"/>
                </a:lnTo>
                <a:lnTo>
                  <a:pt x="83" y="1273"/>
                </a:lnTo>
                <a:lnTo>
                  <a:pt x="74" y="1287"/>
                </a:lnTo>
                <a:lnTo>
                  <a:pt x="66" y="1302"/>
                </a:lnTo>
                <a:lnTo>
                  <a:pt x="58" y="1317"/>
                </a:lnTo>
                <a:lnTo>
                  <a:pt x="51" y="1333"/>
                </a:lnTo>
                <a:lnTo>
                  <a:pt x="44" y="1348"/>
                </a:lnTo>
                <a:lnTo>
                  <a:pt x="38" y="1363"/>
                </a:lnTo>
                <a:lnTo>
                  <a:pt x="33" y="1378"/>
                </a:lnTo>
                <a:lnTo>
                  <a:pt x="26" y="1393"/>
                </a:lnTo>
                <a:lnTo>
                  <a:pt x="22" y="1408"/>
                </a:lnTo>
                <a:lnTo>
                  <a:pt x="17" y="1424"/>
                </a:lnTo>
                <a:lnTo>
                  <a:pt x="14" y="1439"/>
                </a:lnTo>
                <a:lnTo>
                  <a:pt x="9" y="1454"/>
                </a:lnTo>
                <a:lnTo>
                  <a:pt x="7" y="1468"/>
                </a:lnTo>
                <a:lnTo>
                  <a:pt x="4" y="1483"/>
                </a:lnTo>
                <a:lnTo>
                  <a:pt x="2" y="1499"/>
                </a:lnTo>
                <a:lnTo>
                  <a:pt x="1" y="1514"/>
                </a:lnTo>
                <a:lnTo>
                  <a:pt x="0" y="1529"/>
                </a:lnTo>
                <a:lnTo>
                  <a:pt x="0" y="1544"/>
                </a:lnTo>
                <a:lnTo>
                  <a:pt x="0" y="1560"/>
                </a:lnTo>
                <a:lnTo>
                  <a:pt x="1" y="1575"/>
                </a:lnTo>
                <a:lnTo>
                  <a:pt x="2" y="1590"/>
                </a:lnTo>
                <a:lnTo>
                  <a:pt x="4" y="1606"/>
                </a:lnTo>
                <a:lnTo>
                  <a:pt x="7" y="1621"/>
                </a:lnTo>
                <a:lnTo>
                  <a:pt x="9" y="1636"/>
                </a:lnTo>
                <a:lnTo>
                  <a:pt x="14" y="1651"/>
                </a:lnTo>
                <a:lnTo>
                  <a:pt x="17" y="1665"/>
                </a:lnTo>
                <a:lnTo>
                  <a:pt x="22" y="1681"/>
                </a:lnTo>
                <a:lnTo>
                  <a:pt x="26" y="1696"/>
                </a:lnTo>
                <a:lnTo>
                  <a:pt x="33" y="1711"/>
                </a:lnTo>
                <a:lnTo>
                  <a:pt x="38" y="1726"/>
                </a:lnTo>
                <a:lnTo>
                  <a:pt x="44" y="1741"/>
                </a:lnTo>
                <a:lnTo>
                  <a:pt x="51" y="1756"/>
                </a:lnTo>
                <a:lnTo>
                  <a:pt x="58" y="1772"/>
                </a:lnTo>
                <a:lnTo>
                  <a:pt x="66" y="1787"/>
                </a:lnTo>
                <a:lnTo>
                  <a:pt x="74" y="1802"/>
                </a:lnTo>
                <a:lnTo>
                  <a:pt x="83" y="1817"/>
                </a:lnTo>
                <a:lnTo>
                  <a:pt x="91" y="1831"/>
                </a:lnTo>
                <a:lnTo>
                  <a:pt x="101" y="1846"/>
                </a:lnTo>
                <a:lnTo>
                  <a:pt x="110" y="1861"/>
                </a:lnTo>
                <a:lnTo>
                  <a:pt x="120" y="1875"/>
                </a:lnTo>
                <a:lnTo>
                  <a:pt x="131" y="1890"/>
                </a:lnTo>
                <a:lnTo>
                  <a:pt x="141" y="1905"/>
                </a:lnTo>
                <a:lnTo>
                  <a:pt x="164" y="1935"/>
                </a:lnTo>
                <a:lnTo>
                  <a:pt x="187" y="1964"/>
                </a:lnTo>
                <a:lnTo>
                  <a:pt x="212" y="1992"/>
                </a:lnTo>
                <a:lnTo>
                  <a:pt x="237" y="2021"/>
                </a:lnTo>
                <a:lnTo>
                  <a:pt x="264" y="2050"/>
                </a:lnTo>
                <a:lnTo>
                  <a:pt x="291" y="2078"/>
                </a:lnTo>
                <a:lnTo>
                  <a:pt x="319" y="2106"/>
                </a:lnTo>
                <a:lnTo>
                  <a:pt x="348" y="2135"/>
                </a:lnTo>
                <a:lnTo>
                  <a:pt x="378" y="2163"/>
                </a:lnTo>
                <a:lnTo>
                  <a:pt x="408" y="2189"/>
                </a:lnTo>
                <a:lnTo>
                  <a:pt x="438" y="2217"/>
                </a:lnTo>
                <a:lnTo>
                  <a:pt x="469" y="2244"/>
                </a:lnTo>
                <a:lnTo>
                  <a:pt x="500" y="2270"/>
                </a:lnTo>
                <a:lnTo>
                  <a:pt x="532" y="2296"/>
                </a:lnTo>
                <a:lnTo>
                  <a:pt x="563" y="2322"/>
                </a:lnTo>
                <a:lnTo>
                  <a:pt x="595" y="2348"/>
                </a:lnTo>
                <a:lnTo>
                  <a:pt x="627" y="2372"/>
                </a:lnTo>
                <a:lnTo>
                  <a:pt x="658" y="2398"/>
                </a:lnTo>
                <a:lnTo>
                  <a:pt x="689" y="2421"/>
                </a:lnTo>
                <a:lnTo>
                  <a:pt x="720" y="2446"/>
                </a:lnTo>
                <a:lnTo>
                  <a:pt x="750" y="2469"/>
                </a:lnTo>
                <a:lnTo>
                  <a:pt x="781" y="2493"/>
                </a:lnTo>
                <a:lnTo>
                  <a:pt x="812" y="2516"/>
                </a:lnTo>
                <a:lnTo>
                  <a:pt x="843" y="2538"/>
                </a:lnTo>
                <a:lnTo>
                  <a:pt x="873" y="2561"/>
                </a:lnTo>
                <a:lnTo>
                  <a:pt x="903" y="2583"/>
                </a:lnTo>
                <a:lnTo>
                  <a:pt x="963" y="2627"/>
                </a:lnTo>
                <a:lnTo>
                  <a:pt x="1023" y="2668"/>
                </a:lnTo>
                <a:lnTo>
                  <a:pt x="1082" y="2710"/>
                </a:lnTo>
                <a:lnTo>
                  <a:pt x="1140" y="2750"/>
                </a:lnTo>
                <a:lnTo>
                  <a:pt x="1199" y="2790"/>
                </a:lnTo>
                <a:lnTo>
                  <a:pt x="1257" y="2829"/>
                </a:lnTo>
                <a:lnTo>
                  <a:pt x="1315" y="2867"/>
                </a:lnTo>
                <a:lnTo>
                  <a:pt x="1372" y="2905"/>
                </a:lnTo>
                <a:lnTo>
                  <a:pt x="1430" y="2942"/>
                </a:lnTo>
                <a:lnTo>
                  <a:pt x="1544" y="3016"/>
                </a:lnTo>
                <a:lnTo>
                  <a:pt x="1658" y="3089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24" name="Group 96"/>
          <p:cNvGrpSpPr>
            <a:grpSpLocks/>
          </p:cNvGrpSpPr>
          <p:nvPr/>
        </p:nvGrpSpPr>
        <p:grpSpPr bwMode="auto">
          <a:xfrm>
            <a:off x="5553075" y="1830388"/>
            <a:ext cx="1987550" cy="68262"/>
            <a:chOff x="3498" y="1153"/>
            <a:chExt cx="1252" cy="43"/>
          </a:xfrm>
        </p:grpSpPr>
        <p:sp>
          <p:nvSpPr>
            <p:cNvPr id="104540" name="Freeform 97"/>
            <p:cNvSpPr>
              <a:spLocks/>
            </p:cNvSpPr>
            <p:nvPr/>
          </p:nvSpPr>
          <p:spPr bwMode="auto">
            <a:xfrm>
              <a:off x="3498" y="1153"/>
              <a:ext cx="41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88" y="70"/>
                  </a:lnTo>
                  <a:lnTo>
                    <a:pt x="178" y="48"/>
                  </a:lnTo>
                  <a:lnTo>
                    <a:pt x="163" y="28"/>
                  </a:lnTo>
                  <a:lnTo>
                    <a:pt x="143" y="13"/>
                  </a:lnTo>
                  <a:lnTo>
                    <a:pt x="121" y="3"/>
                  </a:lnTo>
                  <a:lnTo>
                    <a:pt x="96" y="0"/>
                  </a:lnTo>
                  <a:lnTo>
                    <a:pt x="71" y="3"/>
                  </a:lnTo>
                  <a:lnTo>
                    <a:pt x="48" y="13"/>
                  </a:lnTo>
                  <a:lnTo>
                    <a:pt x="28" y="28"/>
                  </a:lnTo>
                  <a:lnTo>
                    <a:pt x="13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3" y="144"/>
                  </a:lnTo>
                  <a:lnTo>
                    <a:pt x="28" y="163"/>
                  </a:lnTo>
                  <a:lnTo>
                    <a:pt x="48" y="179"/>
                  </a:lnTo>
                  <a:lnTo>
                    <a:pt x="71" y="188"/>
                  </a:lnTo>
                  <a:lnTo>
                    <a:pt x="96" y="192"/>
                  </a:lnTo>
                  <a:lnTo>
                    <a:pt x="121" y="188"/>
                  </a:lnTo>
                  <a:lnTo>
                    <a:pt x="143" y="179"/>
                  </a:lnTo>
                  <a:lnTo>
                    <a:pt x="163" y="163"/>
                  </a:lnTo>
                  <a:lnTo>
                    <a:pt x="178" y="144"/>
                  </a:lnTo>
                  <a:lnTo>
                    <a:pt x="188" y="120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41" name="Freeform 98"/>
            <p:cNvSpPr>
              <a:spLocks/>
            </p:cNvSpPr>
            <p:nvPr/>
          </p:nvSpPr>
          <p:spPr bwMode="auto">
            <a:xfrm>
              <a:off x="4709" y="1153"/>
              <a:ext cx="41" cy="43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0 h 192"/>
                <a:gd name="T4" fmla="*/ 0 w 192"/>
                <a:gd name="T5" fmla="*/ 0 h 192"/>
                <a:gd name="T6" fmla="*/ 0 w 192"/>
                <a:gd name="T7" fmla="*/ 0 h 192"/>
                <a:gd name="T8" fmla="*/ 0 w 192"/>
                <a:gd name="T9" fmla="*/ 0 h 192"/>
                <a:gd name="T10" fmla="*/ 0 w 192"/>
                <a:gd name="T11" fmla="*/ 0 h 192"/>
                <a:gd name="T12" fmla="*/ 0 w 192"/>
                <a:gd name="T13" fmla="*/ 0 h 192"/>
                <a:gd name="T14" fmla="*/ 0 w 192"/>
                <a:gd name="T15" fmla="*/ 0 h 192"/>
                <a:gd name="T16" fmla="*/ 0 w 192"/>
                <a:gd name="T17" fmla="*/ 0 h 192"/>
                <a:gd name="T18" fmla="*/ 0 w 192"/>
                <a:gd name="T19" fmla="*/ 0 h 192"/>
                <a:gd name="T20" fmla="*/ 0 w 192"/>
                <a:gd name="T21" fmla="*/ 0 h 192"/>
                <a:gd name="T22" fmla="*/ 0 w 192"/>
                <a:gd name="T23" fmla="*/ 0 h 192"/>
                <a:gd name="T24" fmla="*/ 0 w 192"/>
                <a:gd name="T25" fmla="*/ 0 h 192"/>
                <a:gd name="T26" fmla="*/ 0 w 192"/>
                <a:gd name="T27" fmla="*/ 0 h 192"/>
                <a:gd name="T28" fmla="*/ 0 w 192"/>
                <a:gd name="T29" fmla="*/ 0 h 192"/>
                <a:gd name="T30" fmla="*/ 0 w 192"/>
                <a:gd name="T31" fmla="*/ 0 h 192"/>
                <a:gd name="T32" fmla="*/ 0 w 192"/>
                <a:gd name="T33" fmla="*/ 0 h 192"/>
                <a:gd name="T34" fmla="*/ 0 w 192"/>
                <a:gd name="T35" fmla="*/ 0 h 192"/>
                <a:gd name="T36" fmla="*/ 0 w 192"/>
                <a:gd name="T37" fmla="*/ 0 h 192"/>
                <a:gd name="T38" fmla="*/ 0 w 192"/>
                <a:gd name="T39" fmla="*/ 0 h 192"/>
                <a:gd name="T40" fmla="*/ 0 w 192"/>
                <a:gd name="T41" fmla="*/ 0 h 192"/>
                <a:gd name="T42" fmla="*/ 0 w 192"/>
                <a:gd name="T43" fmla="*/ 0 h 192"/>
                <a:gd name="T44" fmla="*/ 0 w 192"/>
                <a:gd name="T45" fmla="*/ 0 h 192"/>
                <a:gd name="T46" fmla="*/ 0 w 192"/>
                <a:gd name="T47" fmla="*/ 0 h 192"/>
                <a:gd name="T48" fmla="*/ 0 w 192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2" h="192">
                  <a:moveTo>
                    <a:pt x="192" y="96"/>
                  </a:moveTo>
                  <a:lnTo>
                    <a:pt x="189" y="70"/>
                  </a:lnTo>
                  <a:lnTo>
                    <a:pt x="179" y="48"/>
                  </a:lnTo>
                  <a:lnTo>
                    <a:pt x="164" y="28"/>
                  </a:lnTo>
                  <a:lnTo>
                    <a:pt x="144" y="13"/>
                  </a:lnTo>
                  <a:lnTo>
                    <a:pt x="121" y="3"/>
                  </a:lnTo>
                  <a:lnTo>
                    <a:pt x="96" y="0"/>
                  </a:lnTo>
                  <a:lnTo>
                    <a:pt x="72" y="3"/>
                  </a:lnTo>
                  <a:lnTo>
                    <a:pt x="48" y="13"/>
                  </a:lnTo>
                  <a:lnTo>
                    <a:pt x="28" y="28"/>
                  </a:lnTo>
                  <a:lnTo>
                    <a:pt x="13" y="48"/>
                  </a:lnTo>
                  <a:lnTo>
                    <a:pt x="3" y="70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3" y="144"/>
                  </a:lnTo>
                  <a:lnTo>
                    <a:pt x="28" y="163"/>
                  </a:lnTo>
                  <a:lnTo>
                    <a:pt x="48" y="179"/>
                  </a:lnTo>
                  <a:lnTo>
                    <a:pt x="72" y="188"/>
                  </a:lnTo>
                  <a:lnTo>
                    <a:pt x="96" y="192"/>
                  </a:lnTo>
                  <a:lnTo>
                    <a:pt x="121" y="188"/>
                  </a:lnTo>
                  <a:lnTo>
                    <a:pt x="144" y="179"/>
                  </a:lnTo>
                  <a:lnTo>
                    <a:pt x="164" y="163"/>
                  </a:lnTo>
                  <a:lnTo>
                    <a:pt x="179" y="144"/>
                  </a:lnTo>
                  <a:lnTo>
                    <a:pt x="189" y="120"/>
                  </a:lnTo>
                  <a:lnTo>
                    <a:pt x="192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27" name="Group 99"/>
          <p:cNvGrpSpPr>
            <a:grpSpLocks/>
          </p:cNvGrpSpPr>
          <p:nvPr/>
        </p:nvGrpSpPr>
        <p:grpSpPr bwMode="auto">
          <a:xfrm>
            <a:off x="3071813" y="3317875"/>
            <a:ext cx="65087" cy="1989138"/>
            <a:chOff x="1935" y="2090"/>
            <a:chExt cx="41" cy="1253"/>
          </a:xfrm>
        </p:grpSpPr>
        <p:sp>
          <p:nvSpPr>
            <p:cNvPr id="104538" name="Freeform 100"/>
            <p:cNvSpPr>
              <a:spLocks/>
            </p:cNvSpPr>
            <p:nvPr/>
          </p:nvSpPr>
          <p:spPr bwMode="auto">
            <a:xfrm>
              <a:off x="1935" y="2090"/>
              <a:ext cx="41" cy="43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0 h 192"/>
                <a:gd name="T4" fmla="*/ 0 w 192"/>
                <a:gd name="T5" fmla="*/ 0 h 192"/>
                <a:gd name="T6" fmla="*/ 0 w 192"/>
                <a:gd name="T7" fmla="*/ 0 h 192"/>
                <a:gd name="T8" fmla="*/ 0 w 192"/>
                <a:gd name="T9" fmla="*/ 0 h 192"/>
                <a:gd name="T10" fmla="*/ 0 w 192"/>
                <a:gd name="T11" fmla="*/ 0 h 192"/>
                <a:gd name="T12" fmla="*/ 0 w 192"/>
                <a:gd name="T13" fmla="*/ 0 h 192"/>
                <a:gd name="T14" fmla="*/ 0 w 192"/>
                <a:gd name="T15" fmla="*/ 0 h 192"/>
                <a:gd name="T16" fmla="*/ 0 w 192"/>
                <a:gd name="T17" fmla="*/ 0 h 192"/>
                <a:gd name="T18" fmla="*/ 0 w 192"/>
                <a:gd name="T19" fmla="*/ 0 h 192"/>
                <a:gd name="T20" fmla="*/ 0 w 192"/>
                <a:gd name="T21" fmla="*/ 0 h 192"/>
                <a:gd name="T22" fmla="*/ 0 w 192"/>
                <a:gd name="T23" fmla="*/ 0 h 192"/>
                <a:gd name="T24" fmla="*/ 0 w 192"/>
                <a:gd name="T25" fmla="*/ 0 h 192"/>
                <a:gd name="T26" fmla="*/ 0 w 192"/>
                <a:gd name="T27" fmla="*/ 0 h 192"/>
                <a:gd name="T28" fmla="*/ 0 w 192"/>
                <a:gd name="T29" fmla="*/ 0 h 192"/>
                <a:gd name="T30" fmla="*/ 0 w 192"/>
                <a:gd name="T31" fmla="*/ 0 h 192"/>
                <a:gd name="T32" fmla="*/ 0 w 192"/>
                <a:gd name="T33" fmla="*/ 0 h 192"/>
                <a:gd name="T34" fmla="*/ 0 w 192"/>
                <a:gd name="T35" fmla="*/ 0 h 192"/>
                <a:gd name="T36" fmla="*/ 0 w 192"/>
                <a:gd name="T37" fmla="*/ 0 h 192"/>
                <a:gd name="T38" fmla="*/ 0 w 192"/>
                <a:gd name="T39" fmla="*/ 0 h 192"/>
                <a:gd name="T40" fmla="*/ 0 w 192"/>
                <a:gd name="T41" fmla="*/ 0 h 192"/>
                <a:gd name="T42" fmla="*/ 0 w 192"/>
                <a:gd name="T43" fmla="*/ 0 h 192"/>
                <a:gd name="T44" fmla="*/ 0 w 192"/>
                <a:gd name="T45" fmla="*/ 0 h 192"/>
                <a:gd name="T46" fmla="*/ 0 w 192"/>
                <a:gd name="T47" fmla="*/ 0 h 192"/>
                <a:gd name="T48" fmla="*/ 0 w 192"/>
                <a:gd name="T49" fmla="*/ 0 h 192"/>
                <a:gd name="T50" fmla="*/ 0 w 192"/>
                <a:gd name="T51" fmla="*/ 0 h 192"/>
                <a:gd name="T52" fmla="*/ 0 w 192"/>
                <a:gd name="T53" fmla="*/ 0 h 192"/>
                <a:gd name="T54" fmla="*/ 0 w 192"/>
                <a:gd name="T55" fmla="*/ 0 h 192"/>
                <a:gd name="T56" fmla="*/ 0 w 192"/>
                <a:gd name="T57" fmla="*/ 0 h 192"/>
                <a:gd name="T58" fmla="*/ 0 w 192"/>
                <a:gd name="T59" fmla="*/ 0 h 192"/>
                <a:gd name="T60" fmla="*/ 0 w 192"/>
                <a:gd name="T61" fmla="*/ 0 h 192"/>
                <a:gd name="T62" fmla="*/ 0 w 192"/>
                <a:gd name="T63" fmla="*/ 0 h 192"/>
                <a:gd name="T64" fmla="*/ 0 w 192"/>
                <a:gd name="T65" fmla="*/ 0 h 192"/>
                <a:gd name="T66" fmla="*/ 0 w 192"/>
                <a:gd name="T67" fmla="*/ 0 h 192"/>
                <a:gd name="T68" fmla="*/ 0 w 192"/>
                <a:gd name="T69" fmla="*/ 0 h 192"/>
                <a:gd name="T70" fmla="*/ 0 w 192"/>
                <a:gd name="T71" fmla="*/ 0 h 192"/>
                <a:gd name="T72" fmla="*/ 0 w 192"/>
                <a:gd name="T73" fmla="*/ 0 h 192"/>
                <a:gd name="T74" fmla="*/ 0 w 192"/>
                <a:gd name="T75" fmla="*/ 0 h 192"/>
                <a:gd name="T76" fmla="*/ 0 w 192"/>
                <a:gd name="T77" fmla="*/ 0 h 192"/>
                <a:gd name="T78" fmla="*/ 0 w 192"/>
                <a:gd name="T79" fmla="*/ 0 h 192"/>
                <a:gd name="T80" fmla="*/ 0 w 192"/>
                <a:gd name="T81" fmla="*/ 0 h 192"/>
                <a:gd name="T82" fmla="*/ 0 w 192"/>
                <a:gd name="T83" fmla="*/ 0 h 192"/>
                <a:gd name="T84" fmla="*/ 0 w 192"/>
                <a:gd name="T85" fmla="*/ 0 h 192"/>
                <a:gd name="T86" fmla="*/ 0 w 192"/>
                <a:gd name="T87" fmla="*/ 0 h 192"/>
                <a:gd name="T88" fmla="*/ 0 w 192"/>
                <a:gd name="T89" fmla="*/ 0 h 192"/>
                <a:gd name="T90" fmla="*/ 0 w 192"/>
                <a:gd name="T91" fmla="*/ 0 h 192"/>
                <a:gd name="T92" fmla="*/ 0 w 192"/>
                <a:gd name="T93" fmla="*/ 0 h 192"/>
                <a:gd name="T94" fmla="*/ 0 w 192"/>
                <a:gd name="T95" fmla="*/ 0 h 192"/>
                <a:gd name="T96" fmla="*/ 0 w 192"/>
                <a:gd name="T97" fmla="*/ 0 h 192"/>
                <a:gd name="T98" fmla="*/ 0 w 192"/>
                <a:gd name="T99" fmla="*/ 0 h 192"/>
                <a:gd name="T100" fmla="*/ 0 w 192"/>
                <a:gd name="T101" fmla="*/ 0 h 192"/>
                <a:gd name="T102" fmla="*/ 0 w 192"/>
                <a:gd name="T103" fmla="*/ 0 h 192"/>
                <a:gd name="T104" fmla="*/ 0 w 192"/>
                <a:gd name="T105" fmla="*/ 0 h 192"/>
                <a:gd name="T106" fmla="*/ 0 w 192"/>
                <a:gd name="T107" fmla="*/ 0 h 192"/>
                <a:gd name="T108" fmla="*/ 0 w 192"/>
                <a:gd name="T109" fmla="*/ 0 h 192"/>
                <a:gd name="T110" fmla="*/ 0 w 192"/>
                <a:gd name="T111" fmla="*/ 0 h 192"/>
                <a:gd name="T112" fmla="*/ 0 w 192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2" h="192">
                  <a:moveTo>
                    <a:pt x="192" y="96"/>
                  </a:moveTo>
                  <a:lnTo>
                    <a:pt x="192" y="85"/>
                  </a:lnTo>
                  <a:lnTo>
                    <a:pt x="190" y="75"/>
                  </a:lnTo>
                  <a:lnTo>
                    <a:pt x="187" y="64"/>
                  </a:lnTo>
                  <a:lnTo>
                    <a:pt x="182" y="54"/>
                  </a:lnTo>
                  <a:lnTo>
                    <a:pt x="177" y="45"/>
                  </a:lnTo>
                  <a:lnTo>
                    <a:pt x="171" y="36"/>
                  </a:lnTo>
                  <a:lnTo>
                    <a:pt x="164" y="28"/>
                  </a:lnTo>
                  <a:lnTo>
                    <a:pt x="156" y="20"/>
                  </a:lnTo>
                  <a:lnTo>
                    <a:pt x="147" y="15"/>
                  </a:lnTo>
                  <a:lnTo>
                    <a:pt x="138" y="10"/>
                  </a:lnTo>
                  <a:lnTo>
                    <a:pt x="128" y="5"/>
                  </a:lnTo>
                  <a:lnTo>
                    <a:pt x="117" y="2"/>
                  </a:lnTo>
                  <a:lnTo>
                    <a:pt x="107" y="0"/>
                  </a:lnTo>
                  <a:lnTo>
                    <a:pt x="96" y="0"/>
                  </a:lnTo>
                  <a:lnTo>
                    <a:pt x="85" y="0"/>
                  </a:lnTo>
                  <a:lnTo>
                    <a:pt x="75" y="2"/>
                  </a:lnTo>
                  <a:lnTo>
                    <a:pt x="64" y="5"/>
                  </a:lnTo>
                  <a:lnTo>
                    <a:pt x="54" y="10"/>
                  </a:lnTo>
                  <a:lnTo>
                    <a:pt x="45" y="15"/>
                  </a:lnTo>
                  <a:lnTo>
                    <a:pt x="36" y="20"/>
                  </a:lnTo>
                  <a:lnTo>
                    <a:pt x="29" y="28"/>
                  </a:lnTo>
                  <a:lnTo>
                    <a:pt x="21" y="36"/>
                  </a:lnTo>
                  <a:lnTo>
                    <a:pt x="15" y="45"/>
                  </a:lnTo>
                  <a:lnTo>
                    <a:pt x="10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1" y="85"/>
                  </a:lnTo>
                  <a:lnTo>
                    <a:pt x="0" y="96"/>
                  </a:lnTo>
                  <a:lnTo>
                    <a:pt x="1" y="107"/>
                  </a:lnTo>
                  <a:lnTo>
                    <a:pt x="2" y="117"/>
                  </a:lnTo>
                  <a:lnTo>
                    <a:pt x="5" y="128"/>
                  </a:lnTo>
                  <a:lnTo>
                    <a:pt x="10" y="137"/>
                  </a:lnTo>
                  <a:lnTo>
                    <a:pt x="15" y="147"/>
                  </a:lnTo>
                  <a:lnTo>
                    <a:pt x="21" y="156"/>
                  </a:lnTo>
                  <a:lnTo>
                    <a:pt x="29" y="163"/>
                  </a:lnTo>
                  <a:lnTo>
                    <a:pt x="36" y="170"/>
                  </a:lnTo>
                  <a:lnTo>
                    <a:pt x="45" y="177"/>
                  </a:lnTo>
                  <a:lnTo>
                    <a:pt x="54" y="182"/>
                  </a:lnTo>
                  <a:lnTo>
                    <a:pt x="64" y="186"/>
                  </a:lnTo>
                  <a:lnTo>
                    <a:pt x="75" y="190"/>
                  </a:lnTo>
                  <a:lnTo>
                    <a:pt x="85" y="191"/>
                  </a:lnTo>
                  <a:lnTo>
                    <a:pt x="96" y="192"/>
                  </a:lnTo>
                  <a:lnTo>
                    <a:pt x="107" y="191"/>
                  </a:lnTo>
                  <a:lnTo>
                    <a:pt x="117" y="190"/>
                  </a:lnTo>
                  <a:lnTo>
                    <a:pt x="128" y="186"/>
                  </a:lnTo>
                  <a:lnTo>
                    <a:pt x="138" y="182"/>
                  </a:lnTo>
                  <a:lnTo>
                    <a:pt x="147" y="177"/>
                  </a:lnTo>
                  <a:lnTo>
                    <a:pt x="156" y="170"/>
                  </a:lnTo>
                  <a:lnTo>
                    <a:pt x="164" y="163"/>
                  </a:lnTo>
                  <a:lnTo>
                    <a:pt x="171" y="156"/>
                  </a:lnTo>
                  <a:lnTo>
                    <a:pt x="177" y="147"/>
                  </a:lnTo>
                  <a:lnTo>
                    <a:pt x="182" y="137"/>
                  </a:lnTo>
                  <a:lnTo>
                    <a:pt x="187" y="128"/>
                  </a:lnTo>
                  <a:lnTo>
                    <a:pt x="190" y="117"/>
                  </a:lnTo>
                  <a:lnTo>
                    <a:pt x="192" y="107"/>
                  </a:lnTo>
                  <a:lnTo>
                    <a:pt x="192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9" name="Freeform 101"/>
            <p:cNvSpPr>
              <a:spLocks/>
            </p:cNvSpPr>
            <p:nvPr/>
          </p:nvSpPr>
          <p:spPr bwMode="auto">
            <a:xfrm>
              <a:off x="1935" y="3302"/>
              <a:ext cx="41" cy="41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0 h 192"/>
                <a:gd name="T4" fmla="*/ 0 w 192"/>
                <a:gd name="T5" fmla="*/ 0 h 192"/>
                <a:gd name="T6" fmla="*/ 0 w 192"/>
                <a:gd name="T7" fmla="*/ 0 h 192"/>
                <a:gd name="T8" fmla="*/ 0 w 192"/>
                <a:gd name="T9" fmla="*/ 0 h 192"/>
                <a:gd name="T10" fmla="*/ 0 w 192"/>
                <a:gd name="T11" fmla="*/ 0 h 192"/>
                <a:gd name="T12" fmla="*/ 0 w 192"/>
                <a:gd name="T13" fmla="*/ 0 h 192"/>
                <a:gd name="T14" fmla="*/ 0 w 192"/>
                <a:gd name="T15" fmla="*/ 0 h 192"/>
                <a:gd name="T16" fmla="*/ 0 w 192"/>
                <a:gd name="T17" fmla="*/ 0 h 192"/>
                <a:gd name="T18" fmla="*/ 0 w 192"/>
                <a:gd name="T19" fmla="*/ 0 h 192"/>
                <a:gd name="T20" fmla="*/ 0 w 192"/>
                <a:gd name="T21" fmla="*/ 0 h 192"/>
                <a:gd name="T22" fmla="*/ 0 w 192"/>
                <a:gd name="T23" fmla="*/ 0 h 192"/>
                <a:gd name="T24" fmla="*/ 0 w 192"/>
                <a:gd name="T25" fmla="*/ 0 h 192"/>
                <a:gd name="T26" fmla="*/ 0 w 192"/>
                <a:gd name="T27" fmla="*/ 0 h 192"/>
                <a:gd name="T28" fmla="*/ 0 w 192"/>
                <a:gd name="T29" fmla="*/ 0 h 192"/>
                <a:gd name="T30" fmla="*/ 0 w 192"/>
                <a:gd name="T31" fmla="*/ 0 h 192"/>
                <a:gd name="T32" fmla="*/ 0 w 192"/>
                <a:gd name="T33" fmla="*/ 0 h 192"/>
                <a:gd name="T34" fmla="*/ 0 w 192"/>
                <a:gd name="T35" fmla="*/ 0 h 192"/>
                <a:gd name="T36" fmla="*/ 0 w 192"/>
                <a:gd name="T37" fmla="*/ 0 h 192"/>
                <a:gd name="T38" fmla="*/ 0 w 192"/>
                <a:gd name="T39" fmla="*/ 0 h 192"/>
                <a:gd name="T40" fmla="*/ 0 w 192"/>
                <a:gd name="T41" fmla="*/ 0 h 192"/>
                <a:gd name="T42" fmla="*/ 0 w 192"/>
                <a:gd name="T43" fmla="*/ 0 h 192"/>
                <a:gd name="T44" fmla="*/ 0 w 192"/>
                <a:gd name="T45" fmla="*/ 0 h 192"/>
                <a:gd name="T46" fmla="*/ 0 w 192"/>
                <a:gd name="T47" fmla="*/ 0 h 192"/>
                <a:gd name="T48" fmla="*/ 0 w 192"/>
                <a:gd name="T49" fmla="*/ 0 h 192"/>
                <a:gd name="T50" fmla="*/ 0 w 192"/>
                <a:gd name="T51" fmla="*/ 0 h 192"/>
                <a:gd name="T52" fmla="*/ 0 w 192"/>
                <a:gd name="T53" fmla="*/ 0 h 192"/>
                <a:gd name="T54" fmla="*/ 0 w 192"/>
                <a:gd name="T55" fmla="*/ 0 h 192"/>
                <a:gd name="T56" fmla="*/ 0 w 192"/>
                <a:gd name="T57" fmla="*/ 0 h 192"/>
                <a:gd name="T58" fmla="*/ 0 w 192"/>
                <a:gd name="T59" fmla="*/ 0 h 192"/>
                <a:gd name="T60" fmla="*/ 0 w 192"/>
                <a:gd name="T61" fmla="*/ 0 h 192"/>
                <a:gd name="T62" fmla="*/ 0 w 192"/>
                <a:gd name="T63" fmla="*/ 0 h 192"/>
                <a:gd name="T64" fmla="*/ 0 w 192"/>
                <a:gd name="T65" fmla="*/ 0 h 192"/>
                <a:gd name="T66" fmla="*/ 0 w 192"/>
                <a:gd name="T67" fmla="*/ 0 h 192"/>
                <a:gd name="T68" fmla="*/ 0 w 192"/>
                <a:gd name="T69" fmla="*/ 0 h 192"/>
                <a:gd name="T70" fmla="*/ 0 w 192"/>
                <a:gd name="T71" fmla="*/ 0 h 192"/>
                <a:gd name="T72" fmla="*/ 0 w 192"/>
                <a:gd name="T73" fmla="*/ 0 h 192"/>
                <a:gd name="T74" fmla="*/ 0 w 192"/>
                <a:gd name="T75" fmla="*/ 0 h 192"/>
                <a:gd name="T76" fmla="*/ 0 w 192"/>
                <a:gd name="T77" fmla="*/ 0 h 192"/>
                <a:gd name="T78" fmla="*/ 0 w 192"/>
                <a:gd name="T79" fmla="*/ 0 h 192"/>
                <a:gd name="T80" fmla="*/ 0 w 192"/>
                <a:gd name="T81" fmla="*/ 0 h 192"/>
                <a:gd name="T82" fmla="*/ 0 w 192"/>
                <a:gd name="T83" fmla="*/ 0 h 192"/>
                <a:gd name="T84" fmla="*/ 0 w 192"/>
                <a:gd name="T85" fmla="*/ 0 h 192"/>
                <a:gd name="T86" fmla="*/ 0 w 192"/>
                <a:gd name="T87" fmla="*/ 0 h 192"/>
                <a:gd name="T88" fmla="*/ 0 w 192"/>
                <a:gd name="T89" fmla="*/ 0 h 192"/>
                <a:gd name="T90" fmla="*/ 0 w 192"/>
                <a:gd name="T91" fmla="*/ 0 h 192"/>
                <a:gd name="T92" fmla="*/ 0 w 192"/>
                <a:gd name="T93" fmla="*/ 0 h 192"/>
                <a:gd name="T94" fmla="*/ 0 w 192"/>
                <a:gd name="T95" fmla="*/ 0 h 192"/>
                <a:gd name="T96" fmla="*/ 0 w 192"/>
                <a:gd name="T97" fmla="*/ 0 h 192"/>
                <a:gd name="T98" fmla="*/ 0 w 192"/>
                <a:gd name="T99" fmla="*/ 0 h 192"/>
                <a:gd name="T100" fmla="*/ 0 w 192"/>
                <a:gd name="T101" fmla="*/ 0 h 192"/>
                <a:gd name="T102" fmla="*/ 0 w 192"/>
                <a:gd name="T103" fmla="*/ 0 h 192"/>
                <a:gd name="T104" fmla="*/ 0 w 192"/>
                <a:gd name="T105" fmla="*/ 0 h 192"/>
                <a:gd name="T106" fmla="*/ 0 w 192"/>
                <a:gd name="T107" fmla="*/ 0 h 192"/>
                <a:gd name="T108" fmla="*/ 0 w 192"/>
                <a:gd name="T109" fmla="*/ 0 h 192"/>
                <a:gd name="T110" fmla="*/ 0 w 192"/>
                <a:gd name="T111" fmla="*/ 0 h 192"/>
                <a:gd name="T112" fmla="*/ 0 w 192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2" h="192">
                  <a:moveTo>
                    <a:pt x="192" y="96"/>
                  </a:moveTo>
                  <a:lnTo>
                    <a:pt x="192" y="86"/>
                  </a:lnTo>
                  <a:lnTo>
                    <a:pt x="190" y="75"/>
                  </a:lnTo>
                  <a:lnTo>
                    <a:pt x="187" y="64"/>
                  </a:lnTo>
                  <a:lnTo>
                    <a:pt x="182" y="55"/>
                  </a:lnTo>
                  <a:lnTo>
                    <a:pt x="177" y="45"/>
                  </a:lnTo>
                  <a:lnTo>
                    <a:pt x="171" y="37"/>
                  </a:lnTo>
                  <a:lnTo>
                    <a:pt x="164" y="29"/>
                  </a:lnTo>
                  <a:lnTo>
                    <a:pt x="156" y="22"/>
                  </a:lnTo>
                  <a:lnTo>
                    <a:pt x="147" y="15"/>
                  </a:lnTo>
                  <a:lnTo>
                    <a:pt x="138" y="10"/>
                  </a:lnTo>
                  <a:lnTo>
                    <a:pt x="128" y="6"/>
                  </a:lnTo>
                  <a:lnTo>
                    <a:pt x="117" y="3"/>
                  </a:lnTo>
                  <a:lnTo>
                    <a:pt x="107" y="1"/>
                  </a:lnTo>
                  <a:lnTo>
                    <a:pt x="96" y="0"/>
                  </a:lnTo>
                  <a:lnTo>
                    <a:pt x="85" y="1"/>
                  </a:lnTo>
                  <a:lnTo>
                    <a:pt x="75" y="3"/>
                  </a:lnTo>
                  <a:lnTo>
                    <a:pt x="64" y="6"/>
                  </a:lnTo>
                  <a:lnTo>
                    <a:pt x="54" y="10"/>
                  </a:lnTo>
                  <a:lnTo>
                    <a:pt x="45" y="15"/>
                  </a:lnTo>
                  <a:lnTo>
                    <a:pt x="36" y="22"/>
                  </a:lnTo>
                  <a:lnTo>
                    <a:pt x="29" y="29"/>
                  </a:lnTo>
                  <a:lnTo>
                    <a:pt x="21" y="37"/>
                  </a:lnTo>
                  <a:lnTo>
                    <a:pt x="15" y="45"/>
                  </a:lnTo>
                  <a:lnTo>
                    <a:pt x="10" y="55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1" y="86"/>
                  </a:lnTo>
                  <a:lnTo>
                    <a:pt x="0" y="96"/>
                  </a:lnTo>
                  <a:lnTo>
                    <a:pt x="1" y="107"/>
                  </a:lnTo>
                  <a:lnTo>
                    <a:pt x="2" y="118"/>
                  </a:lnTo>
                  <a:lnTo>
                    <a:pt x="5" y="128"/>
                  </a:lnTo>
                  <a:lnTo>
                    <a:pt x="10" y="138"/>
                  </a:lnTo>
                  <a:lnTo>
                    <a:pt x="15" y="147"/>
                  </a:lnTo>
                  <a:lnTo>
                    <a:pt x="21" y="156"/>
                  </a:lnTo>
                  <a:lnTo>
                    <a:pt x="29" y="164"/>
                  </a:lnTo>
                  <a:lnTo>
                    <a:pt x="36" y="172"/>
                  </a:lnTo>
                  <a:lnTo>
                    <a:pt x="45" y="177"/>
                  </a:lnTo>
                  <a:lnTo>
                    <a:pt x="54" y="182"/>
                  </a:lnTo>
                  <a:lnTo>
                    <a:pt x="64" y="187"/>
                  </a:lnTo>
                  <a:lnTo>
                    <a:pt x="75" y="190"/>
                  </a:lnTo>
                  <a:lnTo>
                    <a:pt x="85" y="192"/>
                  </a:lnTo>
                  <a:lnTo>
                    <a:pt x="96" y="192"/>
                  </a:lnTo>
                  <a:lnTo>
                    <a:pt x="107" y="192"/>
                  </a:lnTo>
                  <a:lnTo>
                    <a:pt x="117" y="190"/>
                  </a:lnTo>
                  <a:lnTo>
                    <a:pt x="128" y="187"/>
                  </a:lnTo>
                  <a:lnTo>
                    <a:pt x="138" y="182"/>
                  </a:lnTo>
                  <a:lnTo>
                    <a:pt x="147" y="177"/>
                  </a:lnTo>
                  <a:lnTo>
                    <a:pt x="156" y="172"/>
                  </a:lnTo>
                  <a:lnTo>
                    <a:pt x="164" y="164"/>
                  </a:lnTo>
                  <a:lnTo>
                    <a:pt x="171" y="156"/>
                  </a:lnTo>
                  <a:lnTo>
                    <a:pt x="177" y="147"/>
                  </a:lnTo>
                  <a:lnTo>
                    <a:pt x="182" y="138"/>
                  </a:lnTo>
                  <a:lnTo>
                    <a:pt x="187" y="128"/>
                  </a:lnTo>
                  <a:lnTo>
                    <a:pt x="190" y="118"/>
                  </a:lnTo>
                  <a:lnTo>
                    <a:pt x="192" y="107"/>
                  </a:lnTo>
                  <a:lnTo>
                    <a:pt x="192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30" name="Group 102"/>
          <p:cNvGrpSpPr>
            <a:grpSpLocks/>
          </p:cNvGrpSpPr>
          <p:nvPr/>
        </p:nvGrpSpPr>
        <p:grpSpPr bwMode="auto">
          <a:xfrm>
            <a:off x="3101975" y="3351213"/>
            <a:ext cx="688975" cy="1922462"/>
            <a:chOff x="1954" y="2111"/>
            <a:chExt cx="434" cy="1211"/>
          </a:xfrm>
        </p:grpSpPr>
        <p:sp>
          <p:nvSpPr>
            <p:cNvPr id="104536" name="Line 103"/>
            <p:cNvSpPr>
              <a:spLocks noChangeShapeType="1"/>
            </p:cNvSpPr>
            <p:nvPr/>
          </p:nvSpPr>
          <p:spPr bwMode="auto">
            <a:xfrm>
              <a:off x="1954" y="2111"/>
              <a:ext cx="4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7" name="Line 104"/>
            <p:cNvSpPr>
              <a:spLocks noChangeShapeType="1"/>
            </p:cNvSpPr>
            <p:nvPr/>
          </p:nvSpPr>
          <p:spPr bwMode="auto">
            <a:xfrm>
              <a:off x="1954" y="3322"/>
              <a:ext cx="43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33" name="Line 105"/>
          <p:cNvSpPr>
            <a:spLocks noChangeShapeType="1"/>
          </p:cNvSpPr>
          <p:nvPr/>
        </p:nvSpPr>
        <p:spPr bwMode="auto">
          <a:xfrm>
            <a:off x="3790950" y="1863725"/>
            <a:ext cx="0" cy="34099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34" name="Group 106"/>
          <p:cNvGrpSpPr>
            <a:grpSpLocks/>
          </p:cNvGrpSpPr>
          <p:nvPr/>
        </p:nvGrpSpPr>
        <p:grpSpPr bwMode="auto">
          <a:xfrm>
            <a:off x="3756025" y="3317875"/>
            <a:ext cx="66675" cy="1989138"/>
            <a:chOff x="2366" y="2090"/>
            <a:chExt cx="42" cy="1253"/>
          </a:xfrm>
        </p:grpSpPr>
        <p:sp>
          <p:nvSpPr>
            <p:cNvPr id="104534" name="Freeform 107"/>
            <p:cNvSpPr>
              <a:spLocks/>
            </p:cNvSpPr>
            <p:nvPr/>
          </p:nvSpPr>
          <p:spPr bwMode="auto">
            <a:xfrm>
              <a:off x="2366" y="2090"/>
              <a:ext cx="42" cy="43"/>
            </a:xfrm>
            <a:custGeom>
              <a:avLst/>
              <a:gdLst>
                <a:gd name="T0" fmla="*/ 0 w 190"/>
                <a:gd name="T1" fmla="*/ 0 h 192"/>
                <a:gd name="T2" fmla="*/ 0 w 190"/>
                <a:gd name="T3" fmla="*/ 0 h 192"/>
                <a:gd name="T4" fmla="*/ 0 w 190"/>
                <a:gd name="T5" fmla="*/ 0 h 192"/>
                <a:gd name="T6" fmla="*/ 0 w 190"/>
                <a:gd name="T7" fmla="*/ 0 h 192"/>
                <a:gd name="T8" fmla="*/ 0 w 190"/>
                <a:gd name="T9" fmla="*/ 0 h 192"/>
                <a:gd name="T10" fmla="*/ 0 w 190"/>
                <a:gd name="T11" fmla="*/ 0 h 192"/>
                <a:gd name="T12" fmla="*/ 0 w 190"/>
                <a:gd name="T13" fmla="*/ 0 h 192"/>
                <a:gd name="T14" fmla="*/ 0 w 190"/>
                <a:gd name="T15" fmla="*/ 0 h 192"/>
                <a:gd name="T16" fmla="*/ 0 w 190"/>
                <a:gd name="T17" fmla="*/ 0 h 192"/>
                <a:gd name="T18" fmla="*/ 0 w 190"/>
                <a:gd name="T19" fmla="*/ 0 h 192"/>
                <a:gd name="T20" fmla="*/ 0 w 190"/>
                <a:gd name="T21" fmla="*/ 0 h 192"/>
                <a:gd name="T22" fmla="*/ 0 w 190"/>
                <a:gd name="T23" fmla="*/ 0 h 192"/>
                <a:gd name="T24" fmla="*/ 0 w 190"/>
                <a:gd name="T25" fmla="*/ 0 h 192"/>
                <a:gd name="T26" fmla="*/ 0 w 190"/>
                <a:gd name="T27" fmla="*/ 0 h 192"/>
                <a:gd name="T28" fmla="*/ 0 w 190"/>
                <a:gd name="T29" fmla="*/ 0 h 192"/>
                <a:gd name="T30" fmla="*/ 0 w 190"/>
                <a:gd name="T31" fmla="*/ 0 h 192"/>
                <a:gd name="T32" fmla="*/ 0 w 190"/>
                <a:gd name="T33" fmla="*/ 0 h 192"/>
                <a:gd name="T34" fmla="*/ 0 w 190"/>
                <a:gd name="T35" fmla="*/ 0 h 192"/>
                <a:gd name="T36" fmla="*/ 0 w 190"/>
                <a:gd name="T37" fmla="*/ 0 h 192"/>
                <a:gd name="T38" fmla="*/ 0 w 190"/>
                <a:gd name="T39" fmla="*/ 0 h 192"/>
                <a:gd name="T40" fmla="*/ 0 w 190"/>
                <a:gd name="T41" fmla="*/ 0 h 192"/>
                <a:gd name="T42" fmla="*/ 0 w 190"/>
                <a:gd name="T43" fmla="*/ 0 h 192"/>
                <a:gd name="T44" fmla="*/ 0 w 190"/>
                <a:gd name="T45" fmla="*/ 0 h 192"/>
                <a:gd name="T46" fmla="*/ 0 w 190"/>
                <a:gd name="T47" fmla="*/ 0 h 192"/>
                <a:gd name="T48" fmla="*/ 0 w 190"/>
                <a:gd name="T49" fmla="*/ 0 h 192"/>
                <a:gd name="T50" fmla="*/ 0 w 190"/>
                <a:gd name="T51" fmla="*/ 0 h 192"/>
                <a:gd name="T52" fmla="*/ 0 w 190"/>
                <a:gd name="T53" fmla="*/ 0 h 192"/>
                <a:gd name="T54" fmla="*/ 0 w 190"/>
                <a:gd name="T55" fmla="*/ 0 h 192"/>
                <a:gd name="T56" fmla="*/ 0 w 190"/>
                <a:gd name="T57" fmla="*/ 0 h 192"/>
                <a:gd name="T58" fmla="*/ 0 w 190"/>
                <a:gd name="T59" fmla="*/ 0 h 192"/>
                <a:gd name="T60" fmla="*/ 0 w 190"/>
                <a:gd name="T61" fmla="*/ 0 h 192"/>
                <a:gd name="T62" fmla="*/ 0 w 190"/>
                <a:gd name="T63" fmla="*/ 0 h 192"/>
                <a:gd name="T64" fmla="*/ 0 w 190"/>
                <a:gd name="T65" fmla="*/ 0 h 192"/>
                <a:gd name="T66" fmla="*/ 0 w 190"/>
                <a:gd name="T67" fmla="*/ 0 h 192"/>
                <a:gd name="T68" fmla="*/ 0 w 190"/>
                <a:gd name="T69" fmla="*/ 0 h 192"/>
                <a:gd name="T70" fmla="*/ 0 w 190"/>
                <a:gd name="T71" fmla="*/ 0 h 192"/>
                <a:gd name="T72" fmla="*/ 0 w 190"/>
                <a:gd name="T73" fmla="*/ 0 h 192"/>
                <a:gd name="T74" fmla="*/ 0 w 190"/>
                <a:gd name="T75" fmla="*/ 0 h 192"/>
                <a:gd name="T76" fmla="*/ 0 w 190"/>
                <a:gd name="T77" fmla="*/ 0 h 192"/>
                <a:gd name="T78" fmla="*/ 0 w 190"/>
                <a:gd name="T79" fmla="*/ 0 h 192"/>
                <a:gd name="T80" fmla="*/ 0 w 190"/>
                <a:gd name="T81" fmla="*/ 0 h 192"/>
                <a:gd name="T82" fmla="*/ 0 w 190"/>
                <a:gd name="T83" fmla="*/ 0 h 192"/>
                <a:gd name="T84" fmla="*/ 0 w 190"/>
                <a:gd name="T85" fmla="*/ 0 h 192"/>
                <a:gd name="T86" fmla="*/ 0 w 190"/>
                <a:gd name="T87" fmla="*/ 0 h 192"/>
                <a:gd name="T88" fmla="*/ 0 w 190"/>
                <a:gd name="T89" fmla="*/ 0 h 192"/>
                <a:gd name="T90" fmla="*/ 0 w 190"/>
                <a:gd name="T91" fmla="*/ 0 h 192"/>
                <a:gd name="T92" fmla="*/ 0 w 190"/>
                <a:gd name="T93" fmla="*/ 0 h 192"/>
                <a:gd name="T94" fmla="*/ 0 w 190"/>
                <a:gd name="T95" fmla="*/ 0 h 192"/>
                <a:gd name="T96" fmla="*/ 0 w 190"/>
                <a:gd name="T97" fmla="*/ 0 h 192"/>
                <a:gd name="T98" fmla="*/ 0 w 190"/>
                <a:gd name="T99" fmla="*/ 0 h 192"/>
                <a:gd name="T100" fmla="*/ 0 w 190"/>
                <a:gd name="T101" fmla="*/ 0 h 192"/>
                <a:gd name="T102" fmla="*/ 0 w 190"/>
                <a:gd name="T103" fmla="*/ 0 h 192"/>
                <a:gd name="T104" fmla="*/ 0 w 190"/>
                <a:gd name="T105" fmla="*/ 0 h 192"/>
                <a:gd name="T106" fmla="*/ 0 w 190"/>
                <a:gd name="T107" fmla="*/ 0 h 192"/>
                <a:gd name="T108" fmla="*/ 0 w 190"/>
                <a:gd name="T109" fmla="*/ 0 h 192"/>
                <a:gd name="T110" fmla="*/ 0 w 190"/>
                <a:gd name="T111" fmla="*/ 0 h 192"/>
                <a:gd name="T112" fmla="*/ 0 w 190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0" h="192">
                  <a:moveTo>
                    <a:pt x="190" y="96"/>
                  </a:moveTo>
                  <a:lnTo>
                    <a:pt x="190" y="85"/>
                  </a:lnTo>
                  <a:lnTo>
                    <a:pt x="188" y="75"/>
                  </a:lnTo>
                  <a:lnTo>
                    <a:pt x="185" y="64"/>
                  </a:lnTo>
                  <a:lnTo>
                    <a:pt x="181" y="54"/>
                  </a:lnTo>
                  <a:lnTo>
                    <a:pt x="176" y="45"/>
                  </a:lnTo>
                  <a:lnTo>
                    <a:pt x="170" y="36"/>
                  </a:lnTo>
                  <a:lnTo>
                    <a:pt x="162" y="28"/>
                  </a:lnTo>
                  <a:lnTo>
                    <a:pt x="154" y="20"/>
                  </a:lnTo>
                  <a:lnTo>
                    <a:pt x="145" y="15"/>
                  </a:lnTo>
                  <a:lnTo>
                    <a:pt x="136" y="10"/>
                  </a:lnTo>
                  <a:lnTo>
                    <a:pt x="126" y="5"/>
                  </a:lnTo>
                  <a:lnTo>
                    <a:pt x="116" y="2"/>
                  </a:lnTo>
                  <a:lnTo>
                    <a:pt x="106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3" y="2"/>
                  </a:lnTo>
                  <a:lnTo>
                    <a:pt x="63" y="5"/>
                  </a:lnTo>
                  <a:lnTo>
                    <a:pt x="53" y="10"/>
                  </a:lnTo>
                  <a:lnTo>
                    <a:pt x="44" y="15"/>
                  </a:lnTo>
                  <a:lnTo>
                    <a:pt x="35" y="20"/>
                  </a:lnTo>
                  <a:lnTo>
                    <a:pt x="27" y="28"/>
                  </a:lnTo>
                  <a:lnTo>
                    <a:pt x="20" y="36"/>
                  </a:lnTo>
                  <a:lnTo>
                    <a:pt x="13" y="45"/>
                  </a:lnTo>
                  <a:lnTo>
                    <a:pt x="8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0" y="85"/>
                  </a:lnTo>
                  <a:lnTo>
                    <a:pt x="0" y="96"/>
                  </a:lnTo>
                  <a:lnTo>
                    <a:pt x="0" y="107"/>
                  </a:lnTo>
                  <a:lnTo>
                    <a:pt x="2" y="117"/>
                  </a:lnTo>
                  <a:lnTo>
                    <a:pt x="5" y="128"/>
                  </a:lnTo>
                  <a:lnTo>
                    <a:pt x="8" y="137"/>
                  </a:lnTo>
                  <a:lnTo>
                    <a:pt x="13" y="147"/>
                  </a:lnTo>
                  <a:lnTo>
                    <a:pt x="20" y="156"/>
                  </a:lnTo>
                  <a:lnTo>
                    <a:pt x="27" y="163"/>
                  </a:lnTo>
                  <a:lnTo>
                    <a:pt x="35" y="170"/>
                  </a:lnTo>
                  <a:lnTo>
                    <a:pt x="44" y="177"/>
                  </a:lnTo>
                  <a:lnTo>
                    <a:pt x="53" y="182"/>
                  </a:lnTo>
                  <a:lnTo>
                    <a:pt x="63" y="186"/>
                  </a:lnTo>
                  <a:lnTo>
                    <a:pt x="73" y="190"/>
                  </a:lnTo>
                  <a:lnTo>
                    <a:pt x="84" y="191"/>
                  </a:lnTo>
                  <a:lnTo>
                    <a:pt x="94" y="192"/>
                  </a:lnTo>
                  <a:lnTo>
                    <a:pt x="106" y="191"/>
                  </a:lnTo>
                  <a:lnTo>
                    <a:pt x="116" y="190"/>
                  </a:lnTo>
                  <a:lnTo>
                    <a:pt x="126" y="186"/>
                  </a:lnTo>
                  <a:lnTo>
                    <a:pt x="136" y="182"/>
                  </a:lnTo>
                  <a:lnTo>
                    <a:pt x="145" y="177"/>
                  </a:lnTo>
                  <a:lnTo>
                    <a:pt x="154" y="170"/>
                  </a:lnTo>
                  <a:lnTo>
                    <a:pt x="162" y="163"/>
                  </a:lnTo>
                  <a:lnTo>
                    <a:pt x="170" y="156"/>
                  </a:lnTo>
                  <a:lnTo>
                    <a:pt x="176" y="147"/>
                  </a:lnTo>
                  <a:lnTo>
                    <a:pt x="181" y="137"/>
                  </a:lnTo>
                  <a:lnTo>
                    <a:pt x="185" y="128"/>
                  </a:lnTo>
                  <a:lnTo>
                    <a:pt x="188" y="117"/>
                  </a:lnTo>
                  <a:lnTo>
                    <a:pt x="190" y="107"/>
                  </a:lnTo>
                  <a:lnTo>
                    <a:pt x="190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5" name="Freeform 108"/>
            <p:cNvSpPr>
              <a:spLocks/>
            </p:cNvSpPr>
            <p:nvPr/>
          </p:nvSpPr>
          <p:spPr bwMode="auto">
            <a:xfrm>
              <a:off x="2366" y="3302"/>
              <a:ext cx="42" cy="41"/>
            </a:xfrm>
            <a:custGeom>
              <a:avLst/>
              <a:gdLst>
                <a:gd name="T0" fmla="*/ 0 w 190"/>
                <a:gd name="T1" fmla="*/ 0 h 192"/>
                <a:gd name="T2" fmla="*/ 0 w 190"/>
                <a:gd name="T3" fmla="*/ 0 h 192"/>
                <a:gd name="T4" fmla="*/ 0 w 190"/>
                <a:gd name="T5" fmla="*/ 0 h 192"/>
                <a:gd name="T6" fmla="*/ 0 w 190"/>
                <a:gd name="T7" fmla="*/ 0 h 192"/>
                <a:gd name="T8" fmla="*/ 0 w 190"/>
                <a:gd name="T9" fmla="*/ 0 h 192"/>
                <a:gd name="T10" fmla="*/ 0 w 190"/>
                <a:gd name="T11" fmla="*/ 0 h 192"/>
                <a:gd name="T12" fmla="*/ 0 w 190"/>
                <a:gd name="T13" fmla="*/ 0 h 192"/>
                <a:gd name="T14" fmla="*/ 0 w 190"/>
                <a:gd name="T15" fmla="*/ 0 h 192"/>
                <a:gd name="T16" fmla="*/ 0 w 190"/>
                <a:gd name="T17" fmla="*/ 0 h 192"/>
                <a:gd name="T18" fmla="*/ 0 w 190"/>
                <a:gd name="T19" fmla="*/ 0 h 192"/>
                <a:gd name="T20" fmla="*/ 0 w 190"/>
                <a:gd name="T21" fmla="*/ 0 h 192"/>
                <a:gd name="T22" fmla="*/ 0 w 190"/>
                <a:gd name="T23" fmla="*/ 0 h 192"/>
                <a:gd name="T24" fmla="*/ 0 w 190"/>
                <a:gd name="T25" fmla="*/ 0 h 192"/>
                <a:gd name="T26" fmla="*/ 0 w 190"/>
                <a:gd name="T27" fmla="*/ 0 h 192"/>
                <a:gd name="T28" fmla="*/ 0 w 190"/>
                <a:gd name="T29" fmla="*/ 0 h 192"/>
                <a:gd name="T30" fmla="*/ 0 w 190"/>
                <a:gd name="T31" fmla="*/ 0 h 192"/>
                <a:gd name="T32" fmla="*/ 0 w 190"/>
                <a:gd name="T33" fmla="*/ 0 h 192"/>
                <a:gd name="T34" fmla="*/ 0 w 190"/>
                <a:gd name="T35" fmla="*/ 0 h 192"/>
                <a:gd name="T36" fmla="*/ 0 w 190"/>
                <a:gd name="T37" fmla="*/ 0 h 192"/>
                <a:gd name="T38" fmla="*/ 0 w 190"/>
                <a:gd name="T39" fmla="*/ 0 h 192"/>
                <a:gd name="T40" fmla="*/ 0 w 190"/>
                <a:gd name="T41" fmla="*/ 0 h 192"/>
                <a:gd name="T42" fmla="*/ 0 w 190"/>
                <a:gd name="T43" fmla="*/ 0 h 192"/>
                <a:gd name="T44" fmla="*/ 0 w 190"/>
                <a:gd name="T45" fmla="*/ 0 h 192"/>
                <a:gd name="T46" fmla="*/ 0 w 190"/>
                <a:gd name="T47" fmla="*/ 0 h 192"/>
                <a:gd name="T48" fmla="*/ 0 w 190"/>
                <a:gd name="T49" fmla="*/ 0 h 192"/>
                <a:gd name="T50" fmla="*/ 0 w 190"/>
                <a:gd name="T51" fmla="*/ 0 h 192"/>
                <a:gd name="T52" fmla="*/ 0 w 190"/>
                <a:gd name="T53" fmla="*/ 0 h 192"/>
                <a:gd name="T54" fmla="*/ 0 w 190"/>
                <a:gd name="T55" fmla="*/ 0 h 192"/>
                <a:gd name="T56" fmla="*/ 0 w 190"/>
                <a:gd name="T57" fmla="*/ 0 h 192"/>
                <a:gd name="T58" fmla="*/ 0 w 190"/>
                <a:gd name="T59" fmla="*/ 0 h 192"/>
                <a:gd name="T60" fmla="*/ 0 w 190"/>
                <a:gd name="T61" fmla="*/ 0 h 192"/>
                <a:gd name="T62" fmla="*/ 0 w 190"/>
                <a:gd name="T63" fmla="*/ 0 h 192"/>
                <a:gd name="T64" fmla="*/ 0 w 190"/>
                <a:gd name="T65" fmla="*/ 0 h 192"/>
                <a:gd name="T66" fmla="*/ 0 w 190"/>
                <a:gd name="T67" fmla="*/ 0 h 192"/>
                <a:gd name="T68" fmla="*/ 0 w 190"/>
                <a:gd name="T69" fmla="*/ 0 h 192"/>
                <a:gd name="T70" fmla="*/ 0 w 190"/>
                <a:gd name="T71" fmla="*/ 0 h 192"/>
                <a:gd name="T72" fmla="*/ 0 w 190"/>
                <a:gd name="T73" fmla="*/ 0 h 192"/>
                <a:gd name="T74" fmla="*/ 0 w 190"/>
                <a:gd name="T75" fmla="*/ 0 h 192"/>
                <a:gd name="T76" fmla="*/ 0 w 190"/>
                <a:gd name="T77" fmla="*/ 0 h 192"/>
                <a:gd name="T78" fmla="*/ 0 w 190"/>
                <a:gd name="T79" fmla="*/ 0 h 192"/>
                <a:gd name="T80" fmla="*/ 0 w 190"/>
                <a:gd name="T81" fmla="*/ 0 h 192"/>
                <a:gd name="T82" fmla="*/ 0 w 190"/>
                <a:gd name="T83" fmla="*/ 0 h 192"/>
                <a:gd name="T84" fmla="*/ 0 w 190"/>
                <a:gd name="T85" fmla="*/ 0 h 192"/>
                <a:gd name="T86" fmla="*/ 0 w 190"/>
                <a:gd name="T87" fmla="*/ 0 h 192"/>
                <a:gd name="T88" fmla="*/ 0 w 190"/>
                <a:gd name="T89" fmla="*/ 0 h 192"/>
                <a:gd name="T90" fmla="*/ 0 w 190"/>
                <a:gd name="T91" fmla="*/ 0 h 192"/>
                <a:gd name="T92" fmla="*/ 0 w 190"/>
                <a:gd name="T93" fmla="*/ 0 h 192"/>
                <a:gd name="T94" fmla="*/ 0 w 190"/>
                <a:gd name="T95" fmla="*/ 0 h 192"/>
                <a:gd name="T96" fmla="*/ 0 w 190"/>
                <a:gd name="T97" fmla="*/ 0 h 192"/>
                <a:gd name="T98" fmla="*/ 0 w 190"/>
                <a:gd name="T99" fmla="*/ 0 h 192"/>
                <a:gd name="T100" fmla="*/ 0 w 190"/>
                <a:gd name="T101" fmla="*/ 0 h 192"/>
                <a:gd name="T102" fmla="*/ 0 w 190"/>
                <a:gd name="T103" fmla="*/ 0 h 192"/>
                <a:gd name="T104" fmla="*/ 0 w 190"/>
                <a:gd name="T105" fmla="*/ 0 h 192"/>
                <a:gd name="T106" fmla="*/ 0 w 190"/>
                <a:gd name="T107" fmla="*/ 0 h 192"/>
                <a:gd name="T108" fmla="*/ 0 w 190"/>
                <a:gd name="T109" fmla="*/ 0 h 192"/>
                <a:gd name="T110" fmla="*/ 0 w 190"/>
                <a:gd name="T111" fmla="*/ 0 h 192"/>
                <a:gd name="T112" fmla="*/ 0 w 190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0" h="192">
                  <a:moveTo>
                    <a:pt x="190" y="96"/>
                  </a:moveTo>
                  <a:lnTo>
                    <a:pt x="190" y="86"/>
                  </a:lnTo>
                  <a:lnTo>
                    <a:pt x="188" y="75"/>
                  </a:lnTo>
                  <a:lnTo>
                    <a:pt x="185" y="64"/>
                  </a:lnTo>
                  <a:lnTo>
                    <a:pt x="181" y="55"/>
                  </a:lnTo>
                  <a:lnTo>
                    <a:pt x="176" y="45"/>
                  </a:lnTo>
                  <a:lnTo>
                    <a:pt x="170" y="37"/>
                  </a:lnTo>
                  <a:lnTo>
                    <a:pt x="162" y="29"/>
                  </a:lnTo>
                  <a:lnTo>
                    <a:pt x="154" y="22"/>
                  </a:lnTo>
                  <a:lnTo>
                    <a:pt x="145" y="15"/>
                  </a:lnTo>
                  <a:lnTo>
                    <a:pt x="136" y="10"/>
                  </a:lnTo>
                  <a:lnTo>
                    <a:pt x="126" y="6"/>
                  </a:lnTo>
                  <a:lnTo>
                    <a:pt x="116" y="3"/>
                  </a:lnTo>
                  <a:lnTo>
                    <a:pt x="106" y="1"/>
                  </a:lnTo>
                  <a:lnTo>
                    <a:pt x="94" y="0"/>
                  </a:lnTo>
                  <a:lnTo>
                    <a:pt x="84" y="1"/>
                  </a:lnTo>
                  <a:lnTo>
                    <a:pt x="73" y="3"/>
                  </a:lnTo>
                  <a:lnTo>
                    <a:pt x="63" y="6"/>
                  </a:lnTo>
                  <a:lnTo>
                    <a:pt x="53" y="10"/>
                  </a:lnTo>
                  <a:lnTo>
                    <a:pt x="44" y="15"/>
                  </a:lnTo>
                  <a:lnTo>
                    <a:pt x="35" y="22"/>
                  </a:lnTo>
                  <a:lnTo>
                    <a:pt x="27" y="29"/>
                  </a:lnTo>
                  <a:lnTo>
                    <a:pt x="20" y="37"/>
                  </a:lnTo>
                  <a:lnTo>
                    <a:pt x="13" y="45"/>
                  </a:lnTo>
                  <a:lnTo>
                    <a:pt x="8" y="55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0" y="86"/>
                  </a:lnTo>
                  <a:lnTo>
                    <a:pt x="0" y="96"/>
                  </a:lnTo>
                  <a:lnTo>
                    <a:pt x="0" y="107"/>
                  </a:lnTo>
                  <a:lnTo>
                    <a:pt x="2" y="118"/>
                  </a:lnTo>
                  <a:lnTo>
                    <a:pt x="5" y="128"/>
                  </a:lnTo>
                  <a:lnTo>
                    <a:pt x="8" y="138"/>
                  </a:lnTo>
                  <a:lnTo>
                    <a:pt x="13" y="147"/>
                  </a:lnTo>
                  <a:lnTo>
                    <a:pt x="20" y="156"/>
                  </a:lnTo>
                  <a:lnTo>
                    <a:pt x="27" y="164"/>
                  </a:lnTo>
                  <a:lnTo>
                    <a:pt x="35" y="172"/>
                  </a:lnTo>
                  <a:lnTo>
                    <a:pt x="44" y="177"/>
                  </a:lnTo>
                  <a:lnTo>
                    <a:pt x="53" y="182"/>
                  </a:lnTo>
                  <a:lnTo>
                    <a:pt x="63" y="187"/>
                  </a:lnTo>
                  <a:lnTo>
                    <a:pt x="73" y="190"/>
                  </a:lnTo>
                  <a:lnTo>
                    <a:pt x="84" y="192"/>
                  </a:lnTo>
                  <a:lnTo>
                    <a:pt x="94" y="192"/>
                  </a:lnTo>
                  <a:lnTo>
                    <a:pt x="106" y="192"/>
                  </a:lnTo>
                  <a:lnTo>
                    <a:pt x="116" y="190"/>
                  </a:lnTo>
                  <a:lnTo>
                    <a:pt x="126" y="187"/>
                  </a:lnTo>
                  <a:lnTo>
                    <a:pt x="136" y="182"/>
                  </a:lnTo>
                  <a:lnTo>
                    <a:pt x="145" y="177"/>
                  </a:lnTo>
                  <a:lnTo>
                    <a:pt x="154" y="172"/>
                  </a:lnTo>
                  <a:lnTo>
                    <a:pt x="162" y="164"/>
                  </a:lnTo>
                  <a:lnTo>
                    <a:pt x="170" y="156"/>
                  </a:lnTo>
                  <a:lnTo>
                    <a:pt x="176" y="147"/>
                  </a:lnTo>
                  <a:lnTo>
                    <a:pt x="181" y="138"/>
                  </a:lnTo>
                  <a:lnTo>
                    <a:pt x="185" y="128"/>
                  </a:lnTo>
                  <a:lnTo>
                    <a:pt x="188" y="118"/>
                  </a:lnTo>
                  <a:lnTo>
                    <a:pt x="190" y="107"/>
                  </a:lnTo>
                  <a:lnTo>
                    <a:pt x="190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37" name="Group 109"/>
          <p:cNvGrpSpPr>
            <a:grpSpLocks/>
          </p:cNvGrpSpPr>
          <p:nvPr/>
        </p:nvGrpSpPr>
        <p:grpSpPr bwMode="auto">
          <a:xfrm>
            <a:off x="4627563" y="1131888"/>
            <a:ext cx="65087" cy="3213100"/>
            <a:chOff x="2915" y="713"/>
            <a:chExt cx="41" cy="2024"/>
          </a:xfrm>
        </p:grpSpPr>
        <p:sp>
          <p:nvSpPr>
            <p:cNvPr id="104532" name="Line 110"/>
            <p:cNvSpPr>
              <a:spLocks noChangeShapeType="1"/>
            </p:cNvSpPr>
            <p:nvPr/>
          </p:nvSpPr>
          <p:spPr bwMode="auto">
            <a:xfrm>
              <a:off x="2936" y="713"/>
              <a:ext cx="0" cy="20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3" name="Freeform 111"/>
            <p:cNvSpPr>
              <a:spLocks/>
            </p:cNvSpPr>
            <p:nvPr/>
          </p:nvSpPr>
          <p:spPr bwMode="auto">
            <a:xfrm>
              <a:off x="2915" y="2696"/>
              <a:ext cx="41" cy="41"/>
            </a:xfrm>
            <a:custGeom>
              <a:avLst/>
              <a:gdLst>
                <a:gd name="T0" fmla="*/ 0 w 192"/>
                <a:gd name="T1" fmla="*/ 0 h 191"/>
                <a:gd name="T2" fmla="*/ 0 w 192"/>
                <a:gd name="T3" fmla="*/ 0 h 191"/>
                <a:gd name="T4" fmla="*/ 0 w 192"/>
                <a:gd name="T5" fmla="*/ 0 h 191"/>
                <a:gd name="T6" fmla="*/ 0 w 192"/>
                <a:gd name="T7" fmla="*/ 0 h 191"/>
                <a:gd name="T8" fmla="*/ 0 w 192"/>
                <a:gd name="T9" fmla="*/ 0 h 191"/>
                <a:gd name="T10" fmla="*/ 0 w 192"/>
                <a:gd name="T11" fmla="*/ 0 h 191"/>
                <a:gd name="T12" fmla="*/ 0 w 192"/>
                <a:gd name="T13" fmla="*/ 0 h 191"/>
                <a:gd name="T14" fmla="*/ 0 w 192"/>
                <a:gd name="T15" fmla="*/ 0 h 191"/>
                <a:gd name="T16" fmla="*/ 0 w 192"/>
                <a:gd name="T17" fmla="*/ 0 h 191"/>
                <a:gd name="T18" fmla="*/ 0 w 192"/>
                <a:gd name="T19" fmla="*/ 0 h 191"/>
                <a:gd name="T20" fmla="*/ 0 w 192"/>
                <a:gd name="T21" fmla="*/ 0 h 191"/>
                <a:gd name="T22" fmla="*/ 0 w 192"/>
                <a:gd name="T23" fmla="*/ 0 h 191"/>
                <a:gd name="T24" fmla="*/ 0 w 192"/>
                <a:gd name="T25" fmla="*/ 0 h 191"/>
                <a:gd name="T26" fmla="*/ 0 w 192"/>
                <a:gd name="T27" fmla="*/ 0 h 191"/>
                <a:gd name="T28" fmla="*/ 0 w 192"/>
                <a:gd name="T29" fmla="*/ 0 h 191"/>
                <a:gd name="T30" fmla="*/ 0 w 192"/>
                <a:gd name="T31" fmla="*/ 0 h 191"/>
                <a:gd name="T32" fmla="*/ 0 w 192"/>
                <a:gd name="T33" fmla="*/ 0 h 191"/>
                <a:gd name="T34" fmla="*/ 0 w 192"/>
                <a:gd name="T35" fmla="*/ 0 h 191"/>
                <a:gd name="T36" fmla="*/ 0 w 192"/>
                <a:gd name="T37" fmla="*/ 0 h 191"/>
                <a:gd name="T38" fmla="*/ 0 w 192"/>
                <a:gd name="T39" fmla="*/ 0 h 191"/>
                <a:gd name="T40" fmla="*/ 0 w 192"/>
                <a:gd name="T41" fmla="*/ 0 h 191"/>
                <a:gd name="T42" fmla="*/ 0 w 192"/>
                <a:gd name="T43" fmla="*/ 0 h 191"/>
                <a:gd name="T44" fmla="*/ 0 w 192"/>
                <a:gd name="T45" fmla="*/ 0 h 191"/>
                <a:gd name="T46" fmla="*/ 0 w 192"/>
                <a:gd name="T47" fmla="*/ 0 h 191"/>
                <a:gd name="T48" fmla="*/ 0 w 192"/>
                <a:gd name="T49" fmla="*/ 0 h 191"/>
                <a:gd name="T50" fmla="*/ 0 w 192"/>
                <a:gd name="T51" fmla="*/ 0 h 191"/>
                <a:gd name="T52" fmla="*/ 0 w 192"/>
                <a:gd name="T53" fmla="*/ 0 h 191"/>
                <a:gd name="T54" fmla="*/ 0 w 192"/>
                <a:gd name="T55" fmla="*/ 0 h 191"/>
                <a:gd name="T56" fmla="*/ 0 w 192"/>
                <a:gd name="T57" fmla="*/ 0 h 191"/>
                <a:gd name="T58" fmla="*/ 0 w 192"/>
                <a:gd name="T59" fmla="*/ 0 h 191"/>
                <a:gd name="T60" fmla="*/ 0 w 192"/>
                <a:gd name="T61" fmla="*/ 0 h 191"/>
                <a:gd name="T62" fmla="*/ 0 w 192"/>
                <a:gd name="T63" fmla="*/ 0 h 191"/>
                <a:gd name="T64" fmla="*/ 0 w 192"/>
                <a:gd name="T65" fmla="*/ 0 h 191"/>
                <a:gd name="T66" fmla="*/ 0 w 192"/>
                <a:gd name="T67" fmla="*/ 0 h 191"/>
                <a:gd name="T68" fmla="*/ 0 w 192"/>
                <a:gd name="T69" fmla="*/ 0 h 191"/>
                <a:gd name="T70" fmla="*/ 0 w 192"/>
                <a:gd name="T71" fmla="*/ 0 h 191"/>
                <a:gd name="T72" fmla="*/ 0 w 192"/>
                <a:gd name="T73" fmla="*/ 0 h 191"/>
                <a:gd name="T74" fmla="*/ 0 w 192"/>
                <a:gd name="T75" fmla="*/ 0 h 191"/>
                <a:gd name="T76" fmla="*/ 0 w 192"/>
                <a:gd name="T77" fmla="*/ 0 h 191"/>
                <a:gd name="T78" fmla="*/ 0 w 192"/>
                <a:gd name="T79" fmla="*/ 0 h 191"/>
                <a:gd name="T80" fmla="*/ 0 w 192"/>
                <a:gd name="T81" fmla="*/ 0 h 191"/>
                <a:gd name="T82" fmla="*/ 0 w 192"/>
                <a:gd name="T83" fmla="*/ 0 h 191"/>
                <a:gd name="T84" fmla="*/ 0 w 192"/>
                <a:gd name="T85" fmla="*/ 0 h 191"/>
                <a:gd name="T86" fmla="*/ 0 w 192"/>
                <a:gd name="T87" fmla="*/ 0 h 191"/>
                <a:gd name="T88" fmla="*/ 0 w 192"/>
                <a:gd name="T89" fmla="*/ 0 h 191"/>
                <a:gd name="T90" fmla="*/ 0 w 192"/>
                <a:gd name="T91" fmla="*/ 0 h 191"/>
                <a:gd name="T92" fmla="*/ 0 w 192"/>
                <a:gd name="T93" fmla="*/ 0 h 191"/>
                <a:gd name="T94" fmla="*/ 0 w 192"/>
                <a:gd name="T95" fmla="*/ 0 h 191"/>
                <a:gd name="T96" fmla="*/ 0 w 192"/>
                <a:gd name="T97" fmla="*/ 0 h 191"/>
                <a:gd name="T98" fmla="*/ 0 w 192"/>
                <a:gd name="T99" fmla="*/ 0 h 191"/>
                <a:gd name="T100" fmla="*/ 0 w 192"/>
                <a:gd name="T101" fmla="*/ 0 h 191"/>
                <a:gd name="T102" fmla="*/ 0 w 192"/>
                <a:gd name="T103" fmla="*/ 0 h 191"/>
                <a:gd name="T104" fmla="*/ 0 w 192"/>
                <a:gd name="T105" fmla="*/ 0 h 191"/>
                <a:gd name="T106" fmla="*/ 0 w 192"/>
                <a:gd name="T107" fmla="*/ 0 h 191"/>
                <a:gd name="T108" fmla="*/ 0 w 192"/>
                <a:gd name="T109" fmla="*/ 0 h 191"/>
                <a:gd name="T110" fmla="*/ 0 w 192"/>
                <a:gd name="T111" fmla="*/ 0 h 191"/>
                <a:gd name="T112" fmla="*/ 0 w 192"/>
                <a:gd name="T113" fmla="*/ 0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2" h="191">
                  <a:moveTo>
                    <a:pt x="192" y="95"/>
                  </a:moveTo>
                  <a:lnTo>
                    <a:pt x="192" y="84"/>
                  </a:lnTo>
                  <a:lnTo>
                    <a:pt x="189" y="74"/>
                  </a:lnTo>
                  <a:lnTo>
                    <a:pt x="186" y="64"/>
                  </a:lnTo>
                  <a:lnTo>
                    <a:pt x="182" y="54"/>
                  </a:lnTo>
                  <a:lnTo>
                    <a:pt x="177" y="45"/>
                  </a:lnTo>
                  <a:lnTo>
                    <a:pt x="171" y="35"/>
                  </a:lnTo>
                  <a:lnTo>
                    <a:pt x="164" y="28"/>
                  </a:lnTo>
                  <a:lnTo>
                    <a:pt x="155" y="21"/>
                  </a:lnTo>
                  <a:lnTo>
                    <a:pt x="147" y="14"/>
                  </a:lnTo>
                  <a:lnTo>
                    <a:pt x="137" y="9"/>
                  </a:lnTo>
                  <a:lnTo>
                    <a:pt x="128" y="6"/>
                  </a:lnTo>
                  <a:lnTo>
                    <a:pt x="117" y="2"/>
                  </a:lnTo>
                  <a:lnTo>
                    <a:pt x="106" y="0"/>
                  </a:lnTo>
                  <a:lnTo>
                    <a:pt x="96" y="0"/>
                  </a:lnTo>
                  <a:lnTo>
                    <a:pt x="85" y="0"/>
                  </a:lnTo>
                  <a:lnTo>
                    <a:pt x="74" y="2"/>
                  </a:lnTo>
                  <a:lnTo>
                    <a:pt x="65" y="6"/>
                  </a:lnTo>
                  <a:lnTo>
                    <a:pt x="54" y="9"/>
                  </a:lnTo>
                  <a:lnTo>
                    <a:pt x="45" y="14"/>
                  </a:lnTo>
                  <a:lnTo>
                    <a:pt x="36" y="21"/>
                  </a:lnTo>
                  <a:lnTo>
                    <a:pt x="29" y="28"/>
                  </a:lnTo>
                  <a:lnTo>
                    <a:pt x="21" y="35"/>
                  </a:lnTo>
                  <a:lnTo>
                    <a:pt x="15" y="45"/>
                  </a:lnTo>
                  <a:lnTo>
                    <a:pt x="10" y="54"/>
                  </a:lnTo>
                  <a:lnTo>
                    <a:pt x="5" y="64"/>
                  </a:lnTo>
                  <a:lnTo>
                    <a:pt x="3" y="74"/>
                  </a:lnTo>
                  <a:lnTo>
                    <a:pt x="1" y="84"/>
                  </a:lnTo>
                  <a:lnTo>
                    <a:pt x="0" y="95"/>
                  </a:lnTo>
                  <a:lnTo>
                    <a:pt x="1" y="107"/>
                  </a:lnTo>
                  <a:lnTo>
                    <a:pt x="3" y="117"/>
                  </a:lnTo>
                  <a:lnTo>
                    <a:pt x="5" y="127"/>
                  </a:lnTo>
                  <a:lnTo>
                    <a:pt x="10" y="138"/>
                  </a:lnTo>
                  <a:lnTo>
                    <a:pt x="15" y="146"/>
                  </a:lnTo>
                  <a:lnTo>
                    <a:pt x="21" y="156"/>
                  </a:lnTo>
                  <a:lnTo>
                    <a:pt x="29" y="163"/>
                  </a:lnTo>
                  <a:lnTo>
                    <a:pt x="36" y="171"/>
                  </a:lnTo>
                  <a:lnTo>
                    <a:pt x="45" y="177"/>
                  </a:lnTo>
                  <a:lnTo>
                    <a:pt x="54" y="182"/>
                  </a:lnTo>
                  <a:lnTo>
                    <a:pt x="65" y="186"/>
                  </a:lnTo>
                  <a:lnTo>
                    <a:pt x="74" y="189"/>
                  </a:lnTo>
                  <a:lnTo>
                    <a:pt x="85" y="191"/>
                  </a:lnTo>
                  <a:lnTo>
                    <a:pt x="96" y="191"/>
                  </a:lnTo>
                  <a:lnTo>
                    <a:pt x="106" y="191"/>
                  </a:lnTo>
                  <a:lnTo>
                    <a:pt x="117" y="189"/>
                  </a:lnTo>
                  <a:lnTo>
                    <a:pt x="128" y="186"/>
                  </a:lnTo>
                  <a:lnTo>
                    <a:pt x="137" y="182"/>
                  </a:lnTo>
                  <a:lnTo>
                    <a:pt x="147" y="177"/>
                  </a:lnTo>
                  <a:lnTo>
                    <a:pt x="155" y="171"/>
                  </a:lnTo>
                  <a:lnTo>
                    <a:pt x="164" y="163"/>
                  </a:lnTo>
                  <a:lnTo>
                    <a:pt x="171" y="156"/>
                  </a:lnTo>
                  <a:lnTo>
                    <a:pt x="177" y="146"/>
                  </a:lnTo>
                  <a:lnTo>
                    <a:pt x="182" y="138"/>
                  </a:lnTo>
                  <a:lnTo>
                    <a:pt x="186" y="127"/>
                  </a:lnTo>
                  <a:lnTo>
                    <a:pt x="189" y="117"/>
                  </a:lnTo>
                  <a:lnTo>
                    <a:pt x="192" y="107"/>
                  </a:lnTo>
                  <a:lnTo>
                    <a:pt x="192" y="9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40" name="Group 112"/>
          <p:cNvGrpSpPr>
            <a:grpSpLocks/>
          </p:cNvGrpSpPr>
          <p:nvPr/>
        </p:nvGrpSpPr>
        <p:grpSpPr bwMode="auto">
          <a:xfrm>
            <a:off x="4367213" y="1344613"/>
            <a:ext cx="2867025" cy="68262"/>
            <a:chOff x="2751" y="847"/>
            <a:chExt cx="1806" cy="43"/>
          </a:xfrm>
        </p:grpSpPr>
        <p:sp>
          <p:nvSpPr>
            <p:cNvPr id="104529" name="Line 113"/>
            <p:cNvSpPr>
              <a:spLocks noChangeShapeType="1"/>
            </p:cNvSpPr>
            <p:nvPr/>
          </p:nvSpPr>
          <p:spPr bwMode="auto">
            <a:xfrm>
              <a:off x="2751" y="868"/>
              <a:ext cx="178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0" name="Freeform 114"/>
            <p:cNvSpPr>
              <a:spLocks/>
            </p:cNvSpPr>
            <p:nvPr/>
          </p:nvSpPr>
          <p:spPr bwMode="auto">
            <a:xfrm>
              <a:off x="3689" y="847"/>
              <a:ext cx="43" cy="43"/>
            </a:xfrm>
            <a:custGeom>
              <a:avLst/>
              <a:gdLst>
                <a:gd name="T0" fmla="*/ 0 w 190"/>
                <a:gd name="T1" fmla="*/ 0 h 192"/>
                <a:gd name="T2" fmla="*/ 0 w 190"/>
                <a:gd name="T3" fmla="*/ 0 h 192"/>
                <a:gd name="T4" fmla="*/ 0 w 190"/>
                <a:gd name="T5" fmla="*/ 0 h 192"/>
                <a:gd name="T6" fmla="*/ 0 w 190"/>
                <a:gd name="T7" fmla="*/ 0 h 192"/>
                <a:gd name="T8" fmla="*/ 0 w 190"/>
                <a:gd name="T9" fmla="*/ 0 h 192"/>
                <a:gd name="T10" fmla="*/ 0 w 190"/>
                <a:gd name="T11" fmla="*/ 0 h 192"/>
                <a:gd name="T12" fmla="*/ 0 w 190"/>
                <a:gd name="T13" fmla="*/ 0 h 192"/>
                <a:gd name="T14" fmla="*/ 0 w 190"/>
                <a:gd name="T15" fmla="*/ 0 h 192"/>
                <a:gd name="T16" fmla="*/ 0 w 190"/>
                <a:gd name="T17" fmla="*/ 0 h 192"/>
                <a:gd name="T18" fmla="*/ 0 w 190"/>
                <a:gd name="T19" fmla="*/ 0 h 192"/>
                <a:gd name="T20" fmla="*/ 0 w 190"/>
                <a:gd name="T21" fmla="*/ 0 h 192"/>
                <a:gd name="T22" fmla="*/ 0 w 190"/>
                <a:gd name="T23" fmla="*/ 0 h 192"/>
                <a:gd name="T24" fmla="*/ 0 w 190"/>
                <a:gd name="T25" fmla="*/ 0 h 192"/>
                <a:gd name="T26" fmla="*/ 0 w 190"/>
                <a:gd name="T27" fmla="*/ 0 h 192"/>
                <a:gd name="T28" fmla="*/ 0 w 190"/>
                <a:gd name="T29" fmla="*/ 0 h 192"/>
                <a:gd name="T30" fmla="*/ 0 w 190"/>
                <a:gd name="T31" fmla="*/ 0 h 192"/>
                <a:gd name="T32" fmla="*/ 0 w 190"/>
                <a:gd name="T33" fmla="*/ 0 h 192"/>
                <a:gd name="T34" fmla="*/ 0 w 190"/>
                <a:gd name="T35" fmla="*/ 0 h 192"/>
                <a:gd name="T36" fmla="*/ 0 w 190"/>
                <a:gd name="T37" fmla="*/ 0 h 192"/>
                <a:gd name="T38" fmla="*/ 0 w 190"/>
                <a:gd name="T39" fmla="*/ 0 h 192"/>
                <a:gd name="T40" fmla="*/ 0 w 190"/>
                <a:gd name="T41" fmla="*/ 0 h 192"/>
                <a:gd name="T42" fmla="*/ 0 w 190"/>
                <a:gd name="T43" fmla="*/ 0 h 192"/>
                <a:gd name="T44" fmla="*/ 0 w 190"/>
                <a:gd name="T45" fmla="*/ 0 h 192"/>
                <a:gd name="T46" fmla="*/ 0 w 190"/>
                <a:gd name="T47" fmla="*/ 0 h 192"/>
                <a:gd name="T48" fmla="*/ 0 w 190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0" h="192">
                  <a:moveTo>
                    <a:pt x="190" y="96"/>
                  </a:moveTo>
                  <a:lnTo>
                    <a:pt x="187" y="71"/>
                  </a:lnTo>
                  <a:lnTo>
                    <a:pt x="178" y="48"/>
                  </a:lnTo>
                  <a:lnTo>
                    <a:pt x="163" y="28"/>
                  </a:lnTo>
                  <a:lnTo>
                    <a:pt x="142" y="13"/>
                  </a:lnTo>
                  <a:lnTo>
                    <a:pt x="120" y="3"/>
                  </a:lnTo>
                  <a:lnTo>
                    <a:pt x="95" y="0"/>
                  </a:lnTo>
                  <a:lnTo>
                    <a:pt x="70" y="3"/>
                  </a:lnTo>
                  <a:lnTo>
                    <a:pt x="47" y="13"/>
                  </a:lnTo>
                  <a:lnTo>
                    <a:pt x="27" y="28"/>
                  </a:lnTo>
                  <a:lnTo>
                    <a:pt x="13" y="48"/>
                  </a:lnTo>
                  <a:lnTo>
                    <a:pt x="3" y="71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3" y="144"/>
                  </a:lnTo>
                  <a:lnTo>
                    <a:pt x="27" y="163"/>
                  </a:lnTo>
                  <a:lnTo>
                    <a:pt x="47" y="179"/>
                  </a:lnTo>
                  <a:lnTo>
                    <a:pt x="70" y="188"/>
                  </a:lnTo>
                  <a:lnTo>
                    <a:pt x="95" y="192"/>
                  </a:lnTo>
                  <a:lnTo>
                    <a:pt x="120" y="188"/>
                  </a:lnTo>
                  <a:lnTo>
                    <a:pt x="142" y="179"/>
                  </a:lnTo>
                  <a:lnTo>
                    <a:pt x="163" y="163"/>
                  </a:lnTo>
                  <a:lnTo>
                    <a:pt x="178" y="144"/>
                  </a:lnTo>
                  <a:lnTo>
                    <a:pt x="187" y="120"/>
                  </a:lnTo>
                  <a:lnTo>
                    <a:pt x="190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31" name="Freeform 115"/>
            <p:cNvSpPr>
              <a:spLocks/>
            </p:cNvSpPr>
            <p:nvPr/>
          </p:nvSpPr>
          <p:spPr bwMode="auto">
            <a:xfrm>
              <a:off x="4516" y="847"/>
              <a:ext cx="41" cy="43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88" y="71"/>
                  </a:lnTo>
                  <a:lnTo>
                    <a:pt x="179" y="48"/>
                  </a:lnTo>
                  <a:lnTo>
                    <a:pt x="164" y="28"/>
                  </a:lnTo>
                  <a:lnTo>
                    <a:pt x="143" y="13"/>
                  </a:lnTo>
                  <a:lnTo>
                    <a:pt x="120" y="3"/>
                  </a:lnTo>
                  <a:lnTo>
                    <a:pt x="95" y="0"/>
                  </a:lnTo>
                  <a:lnTo>
                    <a:pt x="71" y="3"/>
                  </a:lnTo>
                  <a:lnTo>
                    <a:pt x="48" y="13"/>
                  </a:lnTo>
                  <a:lnTo>
                    <a:pt x="28" y="28"/>
                  </a:lnTo>
                  <a:lnTo>
                    <a:pt x="12" y="48"/>
                  </a:lnTo>
                  <a:lnTo>
                    <a:pt x="3" y="71"/>
                  </a:lnTo>
                  <a:lnTo>
                    <a:pt x="0" y="96"/>
                  </a:lnTo>
                  <a:lnTo>
                    <a:pt x="3" y="120"/>
                  </a:lnTo>
                  <a:lnTo>
                    <a:pt x="12" y="144"/>
                  </a:lnTo>
                  <a:lnTo>
                    <a:pt x="28" y="163"/>
                  </a:lnTo>
                  <a:lnTo>
                    <a:pt x="48" y="179"/>
                  </a:lnTo>
                  <a:lnTo>
                    <a:pt x="71" y="188"/>
                  </a:lnTo>
                  <a:lnTo>
                    <a:pt x="95" y="192"/>
                  </a:lnTo>
                  <a:lnTo>
                    <a:pt x="120" y="188"/>
                  </a:lnTo>
                  <a:lnTo>
                    <a:pt x="143" y="179"/>
                  </a:lnTo>
                  <a:lnTo>
                    <a:pt x="164" y="163"/>
                  </a:lnTo>
                  <a:lnTo>
                    <a:pt x="179" y="144"/>
                  </a:lnTo>
                  <a:lnTo>
                    <a:pt x="188" y="120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44" name="Group 116"/>
          <p:cNvGrpSpPr>
            <a:grpSpLocks/>
          </p:cNvGrpSpPr>
          <p:nvPr/>
        </p:nvGrpSpPr>
        <p:grpSpPr bwMode="auto">
          <a:xfrm>
            <a:off x="4335463" y="1377950"/>
            <a:ext cx="65087" cy="3624263"/>
            <a:chOff x="2731" y="868"/>
            <a:chExt cx="41" cy="2283"/>
          </a:xfrm>
        </p:grpSpPr>
        <p:sp>
          <p:nvSpPr>
            <p:cNvPr id="104526" name="Line 117"/>
            <p:cNvSpPr>
              <a:spLocks noChangeShapeType="1"/>
            </p:cNvSpPr>
            <p:nvPr/>
          </p:nvSpPr>
          <p:spPr bwMode="auto">
            <a:xfrm>
              <a:off x="2751" y="868"/>
              <a:ext cx="0" cy="22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7" name="Freeform 118"/>
            <p:cNvSpPr>
              <a:spLocks/>
            </p:cNvSpPr>
            <p:nvPr/>
          </p:nvSpPr>
          <p:spPr bwMode="auto">
            <a:xfrm>
              <a:off x="2731" y="2283"/>
              <a:ext cx="41" cy="41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w 191"/>
                <a:gd name="T99" fmla="*/ 0 h 192"/>
                <a:gd name="T100" fmla="*/ 0 w 191"/>
                <a:gd name="T101" fmla="*/ 0 h 192"/>
                <a:gd name="T102" fmla="*/ 0 w 191"/>
                <a:gd name="T103" fmla="*/ 0 h 192"/>
                <a:gd name="T104" fmla="*/ 0 w 191"/>
                <a:gd name="T105" fmla="*/ 0 h 192"/>
                <a:gd name="T106" fmla="*/ 0 w 191"/>
                <a:gd name="T107" fmla="*/ 0 h 192"/>
                <a:gd name="T108" fmla="*/ 0 w 191"/>
                <a:gd name="T109" fmla="*/ 0 h 192"/>
                <a:gd name="T110" fmla="*/ 0 w 191"/>
                <a:gd name="T111" fmla="*/ 0 h 192"/>
                <a:gd name="T112" fmla="*/ 0 w 191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0" y="86"/>
                  </a:lnTo>
                  <a:lnTo>
                    <a:pt x="189" y="75"/>
                  </a:lnTo>
                  <a:lnTo>
                    <a:pt x="186" y="65"/>
                  </a:lnTo>
                  <a:lnTo>
                    <a:pt x="182" y="55"/>
                  </a:lnTo>
                  <a:lnTo>
                    <a:pt x="176" y="45"/>
                  </a:lnTo>
                  <a:lnTo>
                    <a:pt x="170" y="37"/>
                  </a:lnTo>
                  <a:lnTo>
                    <a:pt x="163" y="29"/>
                  </a:lnTo>
                  <a:lnTo>
                    <a:pt x="155" y="22"/>
                  </a:lnTo>
                  <a:lnTo>
                    <a:pt x="147" y="15"/>
                  </a:lnTo>
                  <a:lnTo>
                    <a:pt x="137" y="10"/>
                  </a:lnTo>
                  <a:lnTo>
                    <a:pt x="127" y="6"/>
                  </a:lnTo>
                  <a:lnTo>
                    <a:pt x="117" y="4"/>
                  </a:lnTo>
                  <a:lnTo>
                    <a:pt x="106" y="2"/>
                  </a:lnTo>
                  <a:lnTo>
                    <a:pt x="96" y="0"/>
                  </a:lnTo>
                  <a:lnTo>
                    <a:pt x="85" y="2"/>
                  </a:lnTo>
                  <a:lnTo>
                    <a:pt x="74" y="4"/>
                  </a:lnTo>
                  <a:lnTo>
                    <a:pt x="64" y="6"/>
                  </a:lnTo>
                  <a:lnTo>
                    <a:pt x="54" y="10"/>
                  </a:lnTo>
                  <a:lnTo>
                    <a:pt x="44" y="15"/>
                  </a:lnTo>
                  <a:lnTo>
                    <a:pt x="36" y="22"/>
                  </a:lnTo>
                  <a:lnTo>
                    <a:pt x="27" y="29"/>
                  </a:lnTo>
                  <a:lnTo>
                    <a:pt x="21" y="37"/>
                  </a:lnTo>
                  <a:lnTo>
                    <a:pt x="15" y="45"/>
                  </a:lnTo>
                  <a:lnTo>
                    <a:pt x="9" y="55"/>
                  </a:lnTo>
                  <a:lnTo>
                    <a:pt x="5" y="65"/>
                  </a:lnTo>
                  <a:lnTo>
                    <a:pt x="2" y="75"/>
                  </a:lnTo>
                  <a:lnTo>
                    <a:pt x="1" y="86"/>
                  </a:lnTo>
                  <a:lnTo>
                    <a:pt x="0" y="96"/>
                  </a:lnTo>
                  <a:lnTo>
                    <a:pt x="1" y="107"/>
                  </a:lnTo>
                  <a:lnTo>
                    <a:pt x="2" y="118"/>
                  </a:lnTo>
                  <a:lnTo>
                    <a:pt x="5" y="128"/>
                  </a:lnTo>
                  <a:lnTo>
                    <a:pt x="9" y="138"/>
                  </a:lnTo>
                  <a:lnTo>
                    <a:pt x="15" y="147"/>
                  </a:lnTo>
                  <a:lnTo>
                    <a:pt x="21" y="156"/>
                  </a:lnTo>
                  <a:lnTo>
                    <a:pt x="27" y="164"/>
                  </a:lnTo>
                  <a:lnTo>
                    <a:pt x="36" y="172"/>
                  </a:lnTo>
                  <a:lnTo>
                    <a:pt x="44" y="178"/>
                  </a:lnTo>
                  <a:lnTo>
                    <a:pt x="54" y="183"/>
                  </a:lnTo>
                  <a:lnTo>
                    <a:pt x="64" y="187"/>
                  </a:lnTo>
                  <a:lnTo>
                    <a:pt x="74" y="190"/>
                  </a:lnTo>
                  <a:lnTo>
                    <a:pt x="85" y="192"/>
                  </a:lnTo>
                  <a:lnTo>
                    <a:pt x="96" y="192"/>
                  </a:lnTo>
                  <a:lnTo>
                    <a:pt x="106" y="192"/>
                  </a:lnTo>
                  <a:lnTo>
                    <a:pt x="117" y="190"/>
                  </a:lnTo>
                  <a:lnTo>
                    <a:pt x="127" y="187"/>
                  </a:lnTo>
                  <a:lnTo>
                    <a:pt x="137" y="183"/>
                  </a:lnTo>
                  <a:lnTo>
                    <a:pt x="147" y="178"/>
                  </a:lnTo>
                  <a:lnTo>
                    <a:pt x="155" y="172"/>
                  </a:lnTo>
                  <a:lnTo>
                    <a:pt x="163" y="164"/>
                  </a:lnTo>
                  <a:lnTo>
                    <a:pt x="170" y="156"/>
                  </a:lnTo>
                  <a:lnTo>
                    <a:pt x="176" y="147"/>
                  </a:lnTo>
                  <a:lnTo>
                    <a:pt x="182" y="138"/>
                  </a:lnTo>
                  <a:lnTo>
                    <a:pt x="186" y="128"/>
                  </a:lnTo>
                  <a:lnTo>
                    <a:pt x="189" y="118"/>
                  </a:lnTo>
                  <a:lnTo>
                    <a:pt x="190" y="107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8" name="Freeform 119"/>
            <p:cNvSpPr>
              <a:spLocks/>
            </p:cNvSpPr>
            <p:nvPr/>
          </p:nvSpPr>
          <p:spPr bwMode="auto">
            <a:xfrm>
              <a:off x="2731" y="3109"/>
              <a:ext cx="41" cy="42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w 191"/>
                <a:gd name="T99" fmla="*/ 0 h 192"/>
                <a:gd name="T100" fmla="*/ 0 w 191"/>
                <a:gd name="T101" fmla="*/ 0 h 192"/>
                <a:gd name="T102" fmla="*/ 0 w 191"/>
                <a:gd name="T103" fmla="*/ 0 h 192"/>
                <a:gd name="T104" fmla="*/ 0 w 191"/>
                <a:gd name="T105" fmla="*/ 0 h 192"/>
                <a:gd name="T106" fmla="*/ 0 w 191"/>
                <a:gd name="T107" fmla="*/ 0 h 192"/>
                <a:gd name="T108" fmla="*/ 0 w 191"/>
                <a:gd name="T109" fmla="*/ 0 h 192"/>
                <a:gd name="T110" fmla="*/ 0 w 191"/>
                <a:gd name="T111" fmla="*/ 0 h 192"/>
                <a:gd name="T112" fmla="*/ 0 w 191"/>
                <a:gd name="T113" fmla="*/ 0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0" y="85"/>
                  </a:lnTo>
                  <a:lnTo>
                    <a:pt x="189" y="75"/>
                  </a:lnTo>
                  <a:lnTo>
                    <a:pt x="186" y="64"/>
                  </a:lnTo>
                  <a:lnTo>
                    <a:pt x="182" y="54"/>
                  </a:lnTo>
                  <a:lnTo>
                    <a:pt x="176" y="45"/>
                  </a:lnTo>
                  <a:lnTo>
                    <a:pt x="170" y="36"/>
                  </a:lnTo>
                  <a:lnTo>
                    <a:pt x="163" y="28"/>
                  </a:lnTo>
                  <a:lnTo>
                    <a:pt x="155" y="20"/>
                  </a:lnTo>
                  <a:lnTo>
                    <a:pt x="147" y="14"/>
                  </a:lnTo>
                  <a:lnTo>
                    <a:pt x="137" y="10"/>
                  </a:lnTo>
                  <a:lnTo>
                    <a:pt x="127" y="5"/>
                  </a:lnTo>
                  <a:lnTo>
                    <a:pt x="117" y="2"/>
                  </a:lnTo>
                  <a:lnTo>
                    <a:pt x="106" y="0"/>
                  </a:lnTo>
                  <a:lnTo>
                    <a:pt x="96" y="0"/>
                  </a:lnTo>
                  <a:lnTo>
                    <a:pt x="85" y="0"/>
                  </a:lnTo>
                  <a:lnTo>
                    <a:pt x="74" y="2"/>
                  </a:lnTo>
                  <a:lnTo>
                    <a:pt x="64" y="5"/>
                  </a:lnTo>
                  <a:lnTo>
                    <a:pt x="54" y="10"/>
                  </a:lnTo>
                  <a:lnTo>
                    <a:pt x="44" y="14"/>
                  </a:lnTo>
                  <a:lnTo>
                    <a:pt x="36" y="20"/>
                  </a:lnTo>
                  <a:lnTo>
                    <a:pt x="27" y="28"/>
                  </a:lnTo>
                  <a:lnTo>
                    <a:pt x="21" y="36"/>
                  </a:lnTo>
                  <a:lnTo>
                    <a:pt x="15" y="45"/>
                  </a:lnTo>
                  <a:lnTo>
                    <a:pt x="9" y="54"/>
                  </a:lnTo>
                  <a:lnTo>
                    <a:pt x="5" y="64"/>
                  </a:lnTo>
                  <a:lnTo>
                    <a:pt x="2" y="75"/>
                  </a:lnTo>
                  <a:lnTo>
                    <a:pt x="1" y="85"/>
                  </a:lnTo>
                  <a:lnTo>
                    <a:pt x="0" y="96"/>
                  </a:lnTo>
                  <a:lnTo>
                    <a:pt x="1" y="106"/>
                  </a:lnTo>
                  <a:lnTo>
                    <a:pt x="2" y="117"/>
                  </a:lnTo>
                  <a:lnTo>
                    <a:pt x="5" y="127"/>
                  </a:lnTo>
                  <a:lnTo>
                    <a:pt x="9" y="137"/>
                  </a:lnTo>
                  <a:lnTo>
                    <a:pt x="15" y="147"/>
                  </a:lnTo>
                  <a:lnTo>
                    <a:pt x="21" y="155"/>
                  </a:lnTo>
                  <a:lnTo>
                    <a:pt x="27" y="163"/>
                  </a:lnTo>
                  <a:lnTo>
                    <a:pt x="36" y="170"/>
                  </a:lnTo>
                  <a:lnTo>
                    <a:pt x="44" y="177"/>
                  </a:lnTo>
                  <a:lnTo>
                    <a:pt x="54" y="182"/>
                  </a:lnTo>
                  <a:lnTo>
                    <a:pt x="64" y="186"/>
                  </a:lnTo>
                  <a:lnTo>
                    <a:pt x="74" y="188"/>
                  </a:lnTo>
                  <a:lnTo>
                    <a:pt x="85" y="191"/>
                  </a:lnTo>
                  <a:lnTo>
                    <a:pt x="96" y="192"/>
                  </a:lnTo>
                  <a:lnTo>
                    <a:pt x="106" y="191"/>
                  </a:lnTo>
                  <a:lnTo>
                    <a:pt x="117" y="188"/>
                  </a:lnTo>
                  <a:lnTo>
                    <a:pt x="127" y="186"/>
                  </a:lnTo>
                  <a:lnTo>
                    <a:pt x="137" y="182"/>
                  </a:lnTo>
                  <a:lnTo>
                    <a:pt x="147" y="177"/>
                  </a:lnTo>
                  <a:lnTo>
                    <a:pt x="155" y="170"/>
                  </a:lnTo>
                  <a:lnTo>
                    <a:pt x="163" y="163"/>
                  </a:lnTo>
                  <a:lnTo>
                    <a:pt x="170" y="155"/>
                  </a:lnTo>
                  <a:lnTo>
                    <a:pt x="176" y="147"/>
                  </a:lnTo>
                  <a:lnTo>
                    <a:pt x="182" y="137"/>
                  </a:lnTo>
                  <a:lnTo>
                    <a:pt x="186" y="127"/>
                  </a:lnTo>
                  <a:lnTo>
                    <a:pt x="189" y="117"/>
                  </a:lnTo>
                  <a:lnTo>
                    <a:pt x="190" y="106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48" name="Freeform 120"/>
          <p:cNvSpPr>
            <a:spLocks/>
          </p:cNvSpPr>
          <p:nvPr/>
        </p:nvSpPr>
        <p:spPr bwMode="auto">
          <a:xfrm>
            <a:off x="3790950" y="3351213"/>
            <a:ext cx="869950" cy="1922462"/>
          </a:xfrm>
          <a:custGeom>
            <a:avLst/>
            <a:gdLst>
              <a:gd name="T0" fmla="*/ 2147483647 w 2506"/>
              <a:gd name="T1" fmla="*/ 2147483647 h 5539"/>
              <a:gd name="T2" fmla="*/ 2147483647 w 2506"/>
              <a:gd name="T3" fmla="*/ 2147483647 h 5539"/>
              <a:gd name="T4" fmla="*/ 2147483647 w 2506"/>
              <a:gd name="T5" fmla="*/ 2147483647 h 5539"/>
              <a:gd name="T6" fmla="*/ 2147483647 w 2506"/>
              <a:gd name="T7" fmla="*/ 2147483647 h 5539"/>
              <a:gd name="T8" fmla="*/ 2147483647 w 2506"/>
              <a:gd name="T9" fmla="*/ 2147483647 h 5539"/>
              <a:gd name="T10" fmla="*/ 2147483647 w 2506"/>
              <a:gd name="T11" fmla="*/ 2147483647 h 5539"/>
              <a:gd name="T12" fmla="*/ 2147483647 w 2506"/>
              <a:gd name="T13" fmla="*/ 2147483647 h 5539"/>
              <a:gd name="T14" fmla="*/ 2147483647 w 2506"/>
              <a:gd name="T15" fmla="*/ 2147483647 h 5539"/>
              <a:gd name="T16" fmla="*/ 2147483647 w 2506"/>
              <a:gd name="T17" fmla="*/ 2147483647 h 5539"/>
              <a:gd name="T18" fmla="*/ 2147483647 w 2506"/>
              <a:gd name="T19" fmla="*/ 2147483647 h 5539"/>
              <a:gd name="T20" fmla="*/ 2147483647 w 2506"/>
              <a:gd name="T21" fmla="*/ 2147483647 h 5539"/>
              <a:gd name="T22" fmla="*/ 2147483647 w 2506"/>
              <a:gd name="T23" fmla="*/ 2147483647 h 5539"/>
              <a:gd name="T24" fmla="*/ 2147483647 w 2506"/>
              <a:gd name="T25" fmla="*/ 2147483647 h 5539"/>
              <a:gd name="T26" fmla="*/ 2147483647 w 2506"/>
              <a:gd name="T27" fmla="*/ 2147483647 h 5539"/>
              <a:gd name="T28" fmla="*/ 2147483647 w 2506"/>
              <a:gd name="T29" fmla="*/ 2147483647 h 5539"/>
              <a:gd name="T30" fmla="*/ 2147483647 w 2506"/>
              <a:gd name="T31" fmla="*/ 2147483647 h 5539"/>
              <a:gd name="T32" fmla="*/ 2147483647 w 2506"/>
              <a:gd name="T33" fmla="*/ 2147483647 h 5539"/>
              <a:gd name="T34" fmla="*/ 2147483647 w 2506"/>
              <a:gd name="T35" fmla="*/ 2147483647 h 5539"/>
              <a:gd name="T36" fmla="*/ 2147483647 w 2506"/>
              <a:gd name="T37" fmla="*/ 2147483647 h 5539"/>
              <a:gd name="T38" fmla="*/ 2147483647 w 2506"/>
              <a:gd name="T39" fmla="*/ 2147483647 h 5539"/>
              <a:gd name="T40" fmla="*/ 2147483647 w 2506"/>
              <a:gd name="T41" fmla="*/ 2147483647 h 5539"/>
              <a:gd name="T42" fmla="*/ 2147483647 w 2506"/>
              <a:gd name="T43" fmla="*/ 2147483647 h 5539"/>
              <a:gd name="T44" fmla="*/ 2147483647 w 2506"/>
              <a:gd name="T45" fmla="*/ 2147483647 h 5539"/>
              <a:gd name="T46" fmla="*/ 2147483647 w 2506"/>
              <a:gd name="T47" fmla="*/ 2147483647 h 5539"/>
              <a:gd name="T48" fmla="*/ 2147483647 w 2506"/>
              <a:gd name="T49" fmla="*/ 2147483647 h 5539"/>
              <a:gd name="T50" fmla="*/ 2147483647 w 2506"/>
              <a:gd name="T51" fmla="*/ 2147483647 h 5539"/>
              <a:gd name="T52" fmla="*/ 2147483647 w 2506"/>
              <a:gd name="T53" fmla="*/ 2147483647 h 5539"/>
              <a:gd name="T54" fmla="*/ 2147483647 w 2506"/>
              <a:gd name="T55" fmla="*/ 2147483647 h 5539"/>
              <a:gd name="T56" fmla="*/ 2147483647 w 2506"/>
              <a:gd name="T57" fmla="*/ 2147483647 h 5539"/>
              <a:gd name="T58" fmla="*/ 2147483647 w 2506"/>
              <a:gd name="T59" fmla="*/ 2147483647 h 5539"/>
              <a:gd name="T60" fmla="*/ 2147483647 w 2506"/>
              <a:gd name="T61" fmla="*/ 2147483647 h 5539"/>
              <a:gd name="T62" fmla="*/ 2147483647 w 2506"/>
              <a:gd name="T63" fmla="*/ 2147483647 h 5539"/>
              <a:gd name="T64" fmla="*/ 2147483647 w 2506"/>
              <a:gd name="T65" fmla="*/ 2147483647 h 5539"/>
              <a:gd name="T66" fmla="*/ 2147483647 w 2506"/>
              <a:gd name="T67" fmla="*/ 2147483647 h 5539"/>
              <a:gd name="T68" fmla="*/ 2147483647 w 2506"/>
              <a:gd name="T69" fmla="*/ 2147483647 h 5539"/>
              <a:gd name="T70" fmla="*/ 2147483647 w 2506"/>
              <a:gd name="T71" fmla="*/ 2147483647 h 5539"/>
              <a:gd name="T72" fmla="*/ 2147483647 w 2506"/>
              <a:gd name="T73" fmla="*/ 2147483647 h 5539"/>
              <a:gd name="T74" fmla="*/ 2147483647 w 2506"/>
              <a:gd name="T75" fmla="*/ 2147483647 h 5539"/>
              <a:gd name="T76" fmla="*/ 2147483647 w 2506"/>
              <a:gd name="T77" fmla="*/ 2147483647 h 5539"/>
              <a:gd name="T78" fmla="*/ 2147483647 w 2506"/>
              <a:gd name="T79" fmla="*/ 2147483647 h 5539"/>
              <a:gd name="T80" fmla="*/ 2147483647 w 2506"/>
              <a:gd name="T81" fmla="*/ 2147483647 h 5539"/>
              <a:gd name="T82" fmla="*/ 2147483647 w 2506"/>
              <a:gd name="T83" fmla="*/ 2147483647 h 5539"/>
              <a:gd name="T84" fmla="*/ 2147483647 w 2506"/>
              <a:gd name="T85" fmla="*/ 2147483647 h 5539"/>
              <a:gd name="T86" fmla="*/ 2147483647 w 2506"/>
              <a:gd name="T87" fmla="*/ 2147483647 h 5539"/>
              <a:gd name="T88" fmla="*/ 2147483647 w 2506"/>
              <a:gd name="T89" fmla="*/ 2147483647 h 553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06" h="5539">
                <a:moveTo>
                  <a:pt x="0" y="5539"/>
                </a:moveTo>
                <a:lnTo>
                  <a:pt x="64" y="5524"/>
                </a:lnTo>
                <a:lnTo>
                  <a:pt x="127" y="5507"/>
                </a:lnTo>
                <a:lnTo>
                  <a:pt x="190" y="5490"/>
                </a:lnTo>
                <a:lnTo>
                  <a:pt x="252" y="5472"/>
                </a:lnTo>
                <a:lnTo>
                  <a:pt x="313" y="5453"/>
                </a:lnTo>
                <a:lnTo>
                  <a:pt x="374" y="5433"/>
                </a:lnTo>
                <a:lnTo>
                  <a:pt x="436" y="5411"/>
                </a:lnTo>
                <a:lnTo>
                  <a:pt x="495" y="5389"/>
                </a:lnTo>
                <a:lnTo>
                  <a:pt x="555" y="5366"/>
                </a:lnTo>
                <a:lnTo>
                  <a:pt x="615" y="5341"/>
                </a:lnTo>
                <a:lnTo>
                  <a:pt x="673" y="5316"/>
                </a:lnTo>
                <a:lnTo>
                  <a:pt x="731" y="5290"/>
                </a:lnTo>
                <a:lnTo>
                  <a:pt x="788" y="5262"/>
                </a:lnTo>
                <a:lnTo>
                  <a:pt x="846" y="5235"/>
                </a:lnTo>
                <a:lnTo>
                  <a:pt x="901" y="5206"/>
                </a:lnTo>
                <a:lnTo>
                  <a:pt x="958" y="5176"/>
                </a:lnTo>
                <a:lnTo>
                  <a:pt x="1012" y="5145"/>
                </a:lnTo>
                <a:lnTo>
                  <a:pt x="1066" y="5113"/>
                </a:lnTo>
                <a:lnTo>
                  <a:pt x="1119" y="5081"/>
                </a:lnTo>
                <a:lnTo>
                  <a:pt x="1172" y="5048"/>
                </a:lnTo>
                <a:lnTo>
                  <a:pt x="1224" y="5014"/>
                </a:lnTo>
                <a:lnTo>
                  <a:pt x="1275" y="4979"/>
                </a:lnTo>
                <a:lnTo>
                  <a:pt x="1325" y="4943"/>
                </a:lnTo>
                <a:lnTo>
                  <a:pt x="1374" y="4907"/>
                </a:lnTo>
                <a:lnTo>
                  <a:pt x="1423" y="4869"/>
                </a:lnTo>
                <a:lnTo>
                  <a:pt x="1471" y="4831"/>
                </a:lnTo>
                <a:lnTo>
                  <a:pt x="1518" y="4792"/>
                </a:lnTo>
                <a:lnTo>
                  <a:pt x="1563" y="4752"/>
                </a:lnTo>
                <a:lnTo>
                  <a:pt x="1608" y="4712"/>
                </a:lnTo>
                <a:lnTo>
                  <a:pt x="1652" y="4670"/>
                </a:lnTo>
                <a:lnTo>
                  <a:pt x="1695" y="4629"/>
                </a:lnTo>
                <a:lnTo>
                  <a:pt x="1737" y="4586"/>
                </a:lnTo>
                <a:lnTo>
                  <a:pt x="1779" y="4543"/>
                </a:lnTo>
                <a:lnTo>
                  <a:pt x="1818" y="4499"/>
                </a:lnTo>
                <a:lnTo>
                  <a:pt x="1857" y="4454"/>
                </a:lnTo>
                <a:lnTo>
                  <a:pt x="1896" y="4409"/>
                </a:lnTo>
                <a:lnTo>
                  <a:pt x="1933" y="4363"/>
                </a:lnTo>
                <a:lnTo>
                  <a:pt x="1969" y="4317"/>
                </a:lnTo>
                <a:lnTo>
                  <a:pt x="2003" y="4270"/>
                </a:lnTo>
                <a:lnTo>
                  <a:pt x="2037" y="4222"/>
                </a:lnTo>
                <a:lnTo>
                  <a:pt x="2070" y="4174"/>
                </a:lnTo>
                <a:lnTo>
                  <a:pt x="2102" y="4125"/>
                </a:lnTo>
                <a:lnTo>
                  <a:pt x="2132" y="4076"/>
                </a:lnTo>
                <a:lnTo>
                  <a:pt x="2162" y="4027"/>
                </a:lnTo>
                <a:lnTo>
                  <a:pt x="2190" y="3977"/>
                </a:lnTo>
                <a:lnTo>
                  <a:pt x="2217" y="3926"/>
                </a:lnTo>
                <a:lnTo>
                  <a:pt x="2243" y="3875"/>
                </a:lnTo>
                <a:lnTo>
                  <a:pt x="2267" y="3824"/>
                </a:lnTo>
                <a:lnTo>
                  <a:pt x="2291" y="3773"/>
                </a:lnTo>
                <a:lnTo>
                  <a:pt x="2313" y="3721"/>
                </a:lnTo>
                <a:lnTo>
                  <a:pt x="2334" y="3668"/>
                </a:lnTo>
                <a:lnTo>
                  <a:pt x="2355" y="3615"/>
                </a:lnTo>
                <a:lnTo>
                  <a:pt x="2374" y="3562"/>
                </a:lnTo>
                <a:lnTo>
                  <a:pt x="2391" y="3509"/>
                </a:lnTo>
                <a:lnTo>
                  <a:pt x="2408" y="3456"/>
                </a:lnTo>
                <a:lnTo>
                  <a:pt x="2423" y="3401"/>
                </a:lnTo>
                <a:lnTo>
                  <a:pt x="2437" y="3347"/>
                </a:lnTo>
                <a:lnTo>
                  <a:pt x="2449" y="3293"/>
                </a:lnTo>
                <a:lnTo>
                  <a:pt x="2460" y="3239"/>
                </a:lnTo>
                <a:lnTo>
                  <a:pt x="2471" y="3183"/>
                </a:lnTo>
                <a:lnTo>
                  <a:pt x="2479" y="3129"/>
                </a:lnTo>
                <a:lnTo>
                  <a:pt x="2487" y="3074"/>
                </a:lnTo>
                <a:lnTo>
                  <a:pt x="2493" y="3018"/>
                </a:lnTo>
                <a:lnTo>
                  <a:pt x="2498" y="2963"/>
                </a:lnTo>
                <a:lnTo>
                  <a:pt x="2502" y="2907"/>
                </a:lnTo>
                <a:lnTo>
                  <a:pt x="2505" y="2853"/>
                </a:lnTo>
                <a:lnTo>
                  <a:pt x="2506" y="2797"/>
                </a:lnTo>
                <a:lnTo>
                  <a:pt x="2506" y="2741"/>
                </a:lnTo>
                <a:lnTo>
                  <a:pt x="2505" y="2686"/>
                </a:lnTo>
                <a:lnTo>
                  <a:pt x="2502" y="2631"/>
                </a:lnTo>
                <a:lnTo>
                  <a:pt x="2498" y="2576"/>
                </a:lnTo>
                <a:lnTo>
                  <a:pt x="2493" y="2521"/>
                </a:lnTo>
                <a:lnTo>
                  <a:pt x="2487" y="2466"/>
                </a:lnTo>
                <a:lnTo>
                  <a:pt x="2479" y="2410"/>
                </a:lnTo>
                <a:lnTo>
                  <a:pt x="2471" y="2356"/>
                </a:lnTo>
                <a:lnTo>
                  <a:pt x="2460" y="2301"/>
                </a:lnTo>
                <a:lnTo>
                  <a:pt x="2449" y="2246"/>
                </a:lnTo>
                <a:lnTo>
                  <a:pt x="2437" y="2192"/>
                </a:lnTo>
                <a:lnTo>
                  <a:pt x="2423" y="2138"/>
                </a:lnTo>
                <a:lnTo>
                  <a:pt x="2408" y="2083"/>
                </a:lnTo>
                <a:lnTo>
                  <a:pt x="2391" y="2030"/>
                </a:lnTo>
                <a:lnTo>
                  <a:pt x="2374" y="1977"/>
                </a:lnTo>
                <a:lnTo>
                  <a:pt x="2355" y="1924"/>
                </a:lnTo>
                <a:lnTo>
                  <a:pt x="2334" y="1870"/>
                </a:lnTo>
                <a:lnTo>
                  <a:pt x="2313" y="1818"/>
                </a:lnTo>
                <a:lnTo>
                  <a:pt x="2291" y="1766"/>
                </a:lnTo>
                <a:lnTo>
                  <a:pt x="2267" y="1715"/>
                </a:lnTo>
                <a:lnTo>
                  <a:pt x="2243" y="1664"/>
                </a:lnTo>
                <a:lnTo>
                  <a:pt x="2217" y="1613"/>
                </a:lnTo>
                <a:lnTo>
                  <a:pt x="2190" y="1562"/>
                </a:lnTo>
                <a:lnTo>
                  <a:pt x="2162" y="1512"/>
                </a:lnTo>
                <a:lnTo>
                  <a:pt x="2132" y="1463"/>
                </a:lnTo>
                <a:lnTo>
                  <a:pt x="2102" y="1414"/>
                </a:lnTo>
                <a:lnTo>
                  <a:pt x="2070" y="1365"/>
                </a:lnTo>
                <a:lnTo>
                  <a:pt x="2037" y="1317"/>
                </a:lnTo>
                <a:lnTo>
                  <a:pt x="2003" y="1269"/>
                </a:lnTo>
                <a:lnTo>
                  <a:pt x="1969" y="1222"/>
                </a:lnTo>
                <a:lnTo>
                  <a:pt x="1933" y="1176"/>
                </a:lnTo>
                <a:lnTo>
                  <a:pt x="1896" y="1131"/>
                </a:lnTo>
                <a:lnTo>
                  <a:pt x="1857" y="1085"/>
                </a:lnTo>
                <a:lnTo>
                  <a:pt x="1818" y="1040"/>
                </a:lnTo>
                <a:lnTo>
                  <a:pt x="1779" y="996"/>
                </a:lnTo>
                <a:lnTo>
                  <a:pt x="1737" y="953"/>
                </a:lnTo>
                <a:lnTo>
                  <a:pt x="1695" y="910"/>
                </a:lnTo>
                <a:lnTo>
                  <a:pt x="1652" y="869"/>
                </a:lnTo>
                <a:lnTo>
                  <a:pt x="1608" y="827"/>
                </a:lnTo>
                <a:lnTo>
                  <a:pt x="1563" y="787"/>
                </a:lnTo>
                <a:lnTo>
                  <a:pt x="1518" y="747"/>
                </a:lnTo>
                <a:lnTo>
                  <a:pt x="1471" y="708"/>
                </a:lnTo>
                <a:lnTo>
                  <a:pt x="1423" y="671"/>
                </a:lnTo>
                <a:lnTo>
                  <a:pt x="1374" y="632"/>
                </a:lnTo>
                <a:lnTo>
                  <a:pt x="1325" y="596"/>
                </a:lnTo>
                <a:lnTo>
                  <a:pt x="1275" y="560"/>
                </a:lnTo>
                <a:lnTo>
                  <a:pt x="1224" y="525"/>
                </a:lnTo>
                <a:lnTo>
                  <a:pt x="1172" y="491"/>
                </a:lnTo>
                <a:lnTo>
                  <a:pt x="1119" y="458"/>
                </a:lnTo>
                <a:lnTo>
                  <a:pt x="1066" y="426"/>
                </a:lnTo>
                <a:lnTo>
                  <a:pt x="1012" y="394"/>
                </a:lnTo>
                <a:lnTo>
                  <a:pt x="958" y="363"/>
                </a:lnTo>
                <a:lnTo>
                  <a:pt x="901" y="333"/>
                </a:lnTo>
                <a:lnTo>
                  <a:pt x="846" y="304"/>
                </a:lnTo>
                <a:lnTo>
                  <a:pt x="788" y="277"/>
                </a:lnTo>
                <a:lnTo>
                  <a:pt x="731" y="249"/>
                </a:lnTo>
                <a:lnTo>
                  <a:pt x="673" y="223"/>
                </a:lnTo>
                <a:lnTo>
                  <a:pt x="615" y="198"/>
                </a:lnTo>
                <a:lnTo>
                  <a:pt x="555" y="173"/>
                </a:lnTo>
                <a:lnTo>
                  <a:pt x="495" y="150"/>
                </a:lnTo>
                <a:lnTo>
                  <a:pt x="436" y="128"/>
                </a:lnTo>
                <a:lnTo>
                  <a:pt x="374" y="106"/>
                </a:lnTo>
                <a:lnTo>
                  <a:pt x="313" y="86"/>
                </a:lnTo>
                <a:lnTo>
                  <a:pt x="252" y="67"/>
                </a:lnTo>
                <a:lnTo>
                  <a:pt x="190" y="49"/>
                </a:lnTo>
                <a:lnTo>
                  <a:pt x="127" y="31"/>
                </a:lnTo>
                <a:lnTo>
                  <a:pt x="64" y="15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7449" name="Line 121"/>
          <p:cNvSpPr>
            <a:spLocks noChangeShapeType="1"/>
          </p:cNvSpPr>
          <p:nvPr/>
        </p:nvSpPr>
        <p:spPr bwMode="auto">
          <a:xfrm>
            <a:off x="3790950" y="3351213"/>
            <a:ext cx="0" cy="19224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7450" name="Line 122"/>
          <p:cNvSpPr>
            <a:spLocks noChangeShapeType="1"/>
          </p:cNvSpPr>
          <p:nvPr/>
        </p:nvSpPr>
        <p:spPr bwMode="auto">
          <a:xfrm>
            <a:off x="1806575" y="3776663"/>
            <a:ext cx="0" cy="1071562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51" name="Group 123"/>
          <p:cNvGrpSpPr>
            <a:grpSpLocks/>
          </p:cNvGrpSpPr>
          <p:nvPr/>
        </p:nvGrpSpPr>
        <p:grpSpPr bwMode="auto">
          <a:xfrm>
            <a:off x="1806575" y="3830638"/>
            <a:ext cx="0" cy="952500"/>
            <a:chOff x="1138" y="2413"/>
            <a:chExt cx="0" cy="600"/>
          </a:xfrm>
        </p:grpSpPr>
        <p:sp>
          <p:nvSpPr>
            <p:cNvPr id="104514" name="Line 124"/>
            <p:cNvSpPr>
              <a:spLocks noChangeShapeType="1"/>
            </p:cNvSpPr>
            <p:nvPr/>
          </p:nvSpPr>
          <p:spPr bwMode="auto">
            <a:xfrm>
              <a:off x="1138" y="2413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5" name="Line 125"/>
            <p:cNvSpPr>
              <a:spLocks noChangeShapeType="1"/>
            </p:cNvSpPr>
            <p:nvPr/>
          </p:nvSpPr>
          <p:spPr bwMode="auto">
            <a:xfrm>
              <a:off x="1138" y="2462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6" name="Line 126"/>
            <p:cNvSpPr>
              <a:spLocks noChangeShapeType="1"/>
            </p:cNvSpPr>
            <p:nvPr/>
          </p:nvSpPr>
          <p:spPr bwMode="auto">
            <a:xfrm>
              <a:off x="1138" y="2502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7" name="Line 127"/>
            <p:cNvSpPr>
              <a:spLocks noChangeShapeType="1"/>
            </p:cNvSpPr>
            <p:nvPr/>
          </p:nvSpPr>
          <p:spPr bwMode="auto">
            <a:xfrm>
              <a:off x="1138" y="2566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8" name="Line 128"/>
            <p:cNvSpPr>
              <a:spLocks noChangeShapeType="1"/>
            </p:cNvSpPr>
            <p:nvPr/>
          </p:nvSpPr>
          <p:spPr bwMode="auto">
            <a:xfrm>
              <a:off x="1138" y="2607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9" name="Line 129"/>
            <p:cNvSpPr>
              <a:spLocks noChangeShapeType="1"/>
            </p:cNvSpPr>
            <p:nvPr/>
          </p:nvSpPr>
          <p:spPr bwMode="auto">
            <a:xfrm>
              <a:off x="1138" y="2671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0" name="Line 130"/>
            <p:cNvSpPr>
              <a:spLocks noChangeShapeType="1"/>
            </p:cNvSpPr>
            <p:nvPr/>
          </p:nvSpPr>
          <p:spPr bwMode="auto">
            <a:xfrm>
              <a:off x="1138" y="2711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1" name="Line 131"/>
            <p:cNvSpPr>
              <a:spLocks noChangeShapeType="1"/>
            </p:cNvSpPr>
            <p:nvPr/>
          </p:nvSpPr>
          <p:spPr bwMode="auto">
            <a:xfrm>
              <a:off x="1138" y="2775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2" name="Line 132"/>
            <p:cNvSpPr>
              <a:spLocks noChangeShapeType="1"/>
            </p:cNvSpPr>
            <p:nvPr/>
          </p:nvSpPr>
          <p:spPr bwMode="auto">
            <a:xfrm>
              <a:off x="1138" y="2815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3" name="Line 133"/>
            <p:cNvSpPr>
              <a:spLocks noChangeShapeType="1"/>
            </p:cNvSpPr>
            <p:nvPr/>
          </p:nvSpPr>
          <p:spPr bwMode="auto">
            <a:xfrm>
              <a:off x="1138" y="2881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4" name="Line 134"/>
            <p:cNvSpPr>
              <a:spLocks noChangeShapeType="1"/>
            </p:cNvSpPr>
            <p:nvPr/>
          </p:nvSpPr>
          <p:spPr bwMode="auto">
            <a:xfrm>
              <a:off x="1138" y="2921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25" name="Line 135"/>
            <p:cNvSpPr>
              <a:spLocks noChangeShapeType="1"/>
            </p:cNvSpPr>
            <p:nvPr/>
          </p:nvSpPr>
          <p:spPr bwMode="auto">
            <a:xfrm>
              <a:off x="1138" y="2979"/>
              <a:ext cx="0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64" name="Line 136"/>
          <p:cNvSpPr>
            <a:spLocks noChangeShapeType="1"/>
          </p:cNvSpPr>
          <p:nvPr/>
        </p:nvSpPr>
        <p:spPr bwMode="auto">
          <a:xfrm>
            <a:off x="3098800" y="3778250"/>
            <a:ext cx="0" cy="1071563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65" name="Group 137"/>
          <p:cNvGrpSpPr>
            <a:grpSpLocks/>
          </p:cNvGrpSpPr>
          <p:nvPr/>
        </p:nvGrpSpPr>
        <p:grpSpPr bwMode="auto">
          <a:xfrm>
            <a:off x="3103563" y="3832225"/>
            <a:ext cx="0" cy="952500"/>
            <a:chOff x="1138" y="2413"/>
            <a:chExt cx="0" cy="600"/>
          </a:xfrm>
        </p:grpSpPr>
        <p:sp>
          <p:nvSpPr>
            <p:cNvPr id="104502" name="Line 138"/>
            <p:cNvSpPr>
              <a:spLocks noChangeShapeType="1"/>
            </p:cNvSpPr>
            <p:nvPr/>
          </p:nvSpPr>
          <p:spPr bwMode="auto">
            <a:xfrm>
              <a:off x="1138" y="2413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3" name="Line 139"/>
            <p:cNvSpPr>
              <a:spLocks noChangeShapeType="1"/>
            </p:cNvSpPr>
            <p:nvPr/>
          </p:nvSpPr>
          <p:spPr bwMode="auto">
            <a:xfrm>
              <a:off x="1138" y="2462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4" name="Line 140"/>
            <p:cNvSpPr>
              <a:spLocks noChangeShapeType="1"/>
            </p:cNvSpPr>
            <p:nvPr/>
          </p:nvSpPr>
          <p:spPr bwMode="auto">
            <a:xfrm>
              <a:off x="1138" y="2502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5" name="Line 141"/>
            <p:cNvSpPr>
              <a:spLocks noChangeShapeType="1"/>
            </p:cNvSpPr>
            <p:nvPr/>
          </p:nvSpPr>
          <p:spPr bwMode="auto">
            <a:xfrm>
              <a:off x="1138" y="2566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6" name="Line 142"/>
            <p:cNvSpPr>
              <a:spLocks noChangeShapeType="1"/>
            </p:cNvSpPr>
            <p:nvPr/>
          </p:nvSpPr>
          <p:spPr bwMode="auto">
            <a:xfrm>
              <a:off x="1138" y="2607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7" name="Line 143"/>
            <p:cNvSpPr>
              <a:spLocks noChangeShapeType="1"/>
            </p:cNvSpPr>
            <p:nvPr/>
          </p:nvSpPr>
          <p:spPr bwMode="auto">
            <a:xfrm>
              <a:off x="1138" y="2671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8" name="Line 144"/>
            <p:cNvSpPr>
              <a:spLocks noChangeShapeType="1"/>
            </p:cNvSpPr>
            <p:nvPr/>
          </p:nvSpPr>
          <p:spPr bwMode="auto">
            <a:xfrm>
              <a:off x="1138" y="2711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9" name="Line 145"/>
            <p:cNvSpPr>
              <a:spLocks noChangeShapeType="1"/>
            </p:cNvSpPr>
            <p:nvPr/>
          </p:nvSpPr>
          <p:spPr bwMode="auto">
            <a:xfrm>
              <a:off x="1138" y="2775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0" name="Line 146"/>
            <p:cNvSpPr>
              <a:spLocks noChangeShapeType="1"/>
            </p:cNvSpPr>
            <p:nvPr/>
          </p:nvSpPr>
          <p:spPr bwMode="auto">
            <a:xfrm>
              <a:off x="1138" y="2815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1" name="Line 147"/>
            <p:cNvSpPr>
              <a:spLocks noChangeShapeType="1"/>
            </p:cNvSpPr>
            <p:nvPr/>
          </p:nvSpPr>
          <p:spPr bwMode="auto">
            <a:xfrm>
              <a:off x="1138" y="2881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2" name="Line 148"/>
            <p:cNvSpPr>
              <a:spLocks noChangeShapeType="1"/>
            </p:cNvSpPr>
            <p:nvPr/>
          </p:nvSpPr>
          <p:spPr bwMode="auto">
            <a:xfrm>
              <a:off x="1138" y="2921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13" name="Line 149"/>
            <p:cNvSpPr>
              <a:spLocks noChangeShapeType="1"/>
            </p:cNvSpPr>
            <p:nvPr/>
          </p:nvSpPr>
          <p:spPr bwMode="auto">
            <a:xfrm>
              <a:off x="1138" y="2979"/>
              <a:ext cx="0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78" name="Group 150"/>
          <p:cNvGrpSpPr>
            <a:grpSpLocks/>
          </p:cNvGrpSpPr>
          <p:nvPr/>
        </p:nvGrpSpPr>
        <p:grpSpPr bwMode="auto">
          <a:xfrm>
            <a:off x="1806575" y="3776663"/>
            <a:ext cx="1295400" cy="1071562"/>
            <a:chOff x="1138" y="2379"/>
            <a:chExt cx="816" cy="675"/>
          </a:xfrm>
        </p:grpSpPr>
        <p:sp>
          <p:nvSpPr>
            <p:cNvPr id="104500" name="Line 151"/>
            <p:cNvSpPr>
              <a:spLocks noChangeShapeType="1"/>
            </p:cNvSpPr>
            <p:nvPr/>
          </p:nvSpPr>
          <p:spPr bwMode="auto">
            <a:xfrm>
              <a:off x="1138" y="2379"/>
              <a:ext cx="8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501" name="Line 152"/>
            <p:cNvSpPr>
              <a:spLocks noChangeShapeType="1"/>
            </p:cNvSpPr>
            <p:nvPr/>
          </p:nvSpPr>
          <p:spPr bwMode="auto">
            <a:xfrm>
              <a:off x="1138" y="3054"/>
              <a:ext cx="81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7481" name="Line 153"/>
          <p:cNvSpPr>
            <a:spLocks noChangeShapeType="1"/>
          </p:cNvSpPr>
          <p:nvPr/>
        </p:nvSpPr>
        <p:spPr bwMode="auto">
          <a:xfrm flipV="1">
            <a:off x="3101975" y="3351213"/>
            <a:ext cx="0" cy="4254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7482" name="Line 154"/>
          <p:cNvSpPr>
            <a:spLocks noChangeShapeType="1"/>
          </p:cNvSpPr>
          <p:nvPr/>
        </p:nvSpPr>
        <p:spPr bwMode="auto">
          <a:xfrm>
            <a:off x="3101975" y="4848225"/>
            <a:ext cx="0" cy="4254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7483" name="Group 155"/>
          <p:cNvGrpSpPr>
            <a:grpSpLocks/>
          </p:cNvGrpSpPr>
          <p:nvPr/>
        </p:nvGrpSpPr>
        <p:grpSpPr bwMode="auto">
          <a:xfrm>
            <a:off x="1773238" y="3743325"/>
            <a:ext cx="65087" cy="1139825"/>
            <a:chOff x="1117" y="2358"/>
            <a:chExt cx="41" cy="718"/>
          </a:xfrm>
        </p:grpSpPr>
        <p:sp>
          <p:nvSpPr>
            <p:cNvPr id="104498" name="Freeform 156"/>
            <p:cNvSpPr>
              <a:spLocks/>
            </p:cNvSpPr>
            <p:nvPr/>
          </p:nvSpPr>
          <p:spPr bwMode="auto">
            <a:xfrm>
              <a:off x="1117" y="2358"/>
              <a:ext cx="41" cy="42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1" y="84"/>
                  </a:lnTo>
                  <a:lnTo>
                    <a:pt x="188" y="71"/>
                  </a:lnTo>
                  <a:lnTo>
                    <a:pt x="184" y="59"/>
                  </a:lnTo>
                  <a:lnTo>
                    <a:pt x="179" y="48"/>
                  </a:lnTo>
                  <a:lnTo>
                    <a:pt x="172" y="38"/>
                  </a:lnTo>
                  <a:lnTo>
                    <a:pt x="164" y="28"/>
                  </a:lnTo>
                  <a:lnTo>
                    <a:pt x="154" y="20"/>
                  </a:lnTo>
                  <a:lnTo>
                    <a:pt x="144" y="13"/>
                  </a:lnTo>
                  <a:lnTo>
                    <a:pt x="133" y="7"/>
                  </a:lnTo>
                  <a:lnTo>
                    <a:pt x="121" y="4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71" y="4"/>
                  </a:lnTo>
                  <a:lnTo>
                    <a:pt x="59" y="7"/>
                  </a:lnTo>
                  <a:lnTo>
                    <a:pt x="48" y="13"/>
                  </a:lnTo>
                  <a:lnTo>
                    <a:pt x="38" y="20"/>
                  </a:lnTo>
                  <a:lnTo>
                    <a:pt x="29" y="28"/>
                  </a:lnTo>
                  <a:lnTo>
                    <a:pt x="20" y="38"/>
                  </a:lnTo>
                  <a:lnTo>
                    <a:pt x="14" y="48"/>
                  </a:lnTo>
                  <a:lnTo>
                    <a:pt x="7" y="59"/>
                  </a:lnTo>
                  <a:lnTo>
                    <a:pt x="4" y="71"/>
                  </a:lnTo>
                  <a:lnTo>
                    <a:pt x="1" y="84"/>
                  </a:lnTo>
                  <a:lnTo>
                    <a:pt x="0" y="96"/>
                  </a:lnTo>
                  <a:lnTo>
                    <a:pt x="1" y="108"/>
                  </a:lnTo>
                  <a:lnTo>
                    <a:pt x="4" y="121"/>
                  </a:lnTo>
                  <a:lnTo>
                    <a:pt x="7" y="133"/>
                  </a:lnTo>
                  <a:lnTo>
                    <a:pt x="14" y="144"/>
                  </a:lnTo>
                  <a:lnTo>
                    <a:pt x="20" y="154"/>
                  </a:lnTo>
                  <a:lnTo>
                    <a:pt x="29" y="163"/>
                  </a:lnTo>
                  <a:lnTo>
                    <a:pt x="38" y="172"/>
                  </a:lnTo>
                  <a:lnTo>
                    <a:pt x="48" y="179"/>
                  </a:lnTo>
                  <a:lnTo>
                    <a:pt x="59" y="185"/>
                  </a:lnTo>
                  <a:lnTo>
                    <a:pt x="71" y="189"/>
                  </a:lnTo>
                  <a:lnTo>
                    <a:pt x="84" y="191"/>
                  </a:lnTo>
                  <a:lnTo>
                    <a:pt x="96" y="192"/>
                  </a:lnTo>
                  <a:lnTo>
                    <a:pt x="108" y="191"/>
                  </a:lnTo>
                  <a:lnTo>
                    <a:pt x="121" y="189"/>
                  </a:lnTo>
                  <a:lnTo>
                    <a:pt x="133" y="185"/>
                  </a:lnTo>
                  <a:lnTo>
                    <a:pt x="144" y="179"/>
                  </a:lnTo>
                  <a:lnTo>
                    <a:pt x="154" y="172"/>
                  </a:lnTo>
                  <a:lnTo>
                    <a:pt x="164" y="163"/>
                  </a:lnTo>
                  <a:lnTo>
                    <a:pt x="172" y="154"/>
                  </a:lnTo>
                  <a:lnTo>
                    <a:pt x="179" y="144"/>
                  </a:lnTo>
                  <a:lnTo>
                    <a:pt x="184" y="133"/>
                  </a:lnTo>
                  <a:lnTo>
                    <a:pt x="188" y="121"/>
                  </a:lnTo>
                  <a:lnTo>
                    <a:pt x="191" y="108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9" name="Freeform 157"/>
            <p:cNvSpPr>
              <a:spLocks/>
            </p:cNvSpPr>
            <p:nvPr/>
          </p:nvSpPr>
          <p:spPr bwMode="auto">
            <a:xfrm>
              <a:off x="1117" y="3034"/>
              <a:ext cx="41" cy="42"/>
            </a:xfrm>
            <a:custGeom>
              <a:avLst/>
              <a:gdLst>
                <a:gd name="T0" fmla="*/ 0 w 191"/>
                <a:gd name="T1" fmla="*/ 0 h 192"/>
                <a:gd name="T2" fmla="*/ 0 w 191"/>
                <a:gd name="T3" fmla="*/ 0 h 192"/>
                <a:gd name="T4" fmla="*/ 0 w 191"/>
                <a:gd name="T5" fmla="*/ 0 h 192"/>
                <a:gd name="T6" fmla="*/ 0 w 191"/>
                <a:gd name="T7" fmla="*/ 0 h 192"/>
                <a:gd name="T8" fmla="*/ 0 w 191"/>
                <a:gd name="T9" fmla="*/ 0 h 192"/>
                <a:gd name="T10" fmla="*/ 0 w 191"/>
                <a:gd name="T11" fmla="*/ 0 h 192"/>
                <a:gd name="T12" fmla="*/ 0 w 191"/>
                <a:gd name="T13" fmla="*/ 0 h 192"/>
                <a:gd name="T14" fmla="*/ 0 w 191"/>
                <a:gd name="T15" fmla="*/ 0 h 192"/>
                <a:gd name="T16" fmla="*/ 0 w 191"/>
                <a:gd name="T17" fmla="*/ 0 h 192"/>
                <a:gd name="T18" fmla="*/ 0 w 191"/>
                <a:gd name="T19" fmla="*/ 0 h 192"/>
                <a:gd name="T20" fmla="*/ 0 w 191"/>
                <a:gd name="T21" fmla="*/ 0 h 192"/>
                <a:gd name="T22" fmla="*/ 0 w 191"/>
                <a:gd name="T23" fmla="*/ 0 h 192"/>
                <a:gd name="T24" fmla="*/ 0 w 191"/>
                <a:gd name="T25" fmla="*/ 0 h 192"/>
                <a:gd name="T26" fmla="*/ 0 w 191"/>
                <a:gd name="T27" fmla="*/ 0 h 192"/>
                <a:gd name="T28" fmla="*/ 0 w 191"/>
                <a:gd name="T29" fmla="*/ 0 h 192"/>
                <a:gd name="T30" fmla="*/ 0 w 191"/>
                <a:gd name="T31" fmla="*/ 0 h 192"/>
                <a:gd name="T32" fmla="*/ 0 w 191"/>
                <a:gd name="T33" fmla="*/ 0 h 192"/>
                <a:gd name="T34" fmla="*/ 0 w 191"/>
                <a:gd name="T35" fmla="*/ 0 h 192"/>
                <a:gd name="T36" fmla="*/ 0 w 191"/>
                <a:gd name="T37" fmla="*/ 0 h 192"/>
                <a:gd name="T38" fmla="*/ 0 w 191"/>
                <a:gd name="T39" fmla="*/ 0 h 192"/>
                <a:gd name="T40" fmla="*/ 0 w 191"/>
                <a:gd name="T41" fmla="*/ 0 h 192"/>
                <a:gd name="T42" fmla="*/ 0 w 191"/>
                <a:gd name="T43" fmla="*/ 0 h 192"/>
                <a:gd name="T44" fmla="*/ 0 w 191"/>
                <a:gd name="T45" fmla="*/ 0 h 192"/>
                <a:gd name="T46" fmla="*/ 0 w 191"/>
                <a:gd name="T47" fmla="*/ 0 h 192"/>
                <a:gd name="T48" fmla="*/ 0 w 191"/>
                <a:gd name="T49" fmla="*/ 0 h 192"/>
                <a:gd name="T50" fmla="*/ 0 w 191"/>
                <a:gd name="T51" fmla="*/ 0 h 192"/>
                <a:gd name="T52" fmla="*/ 0 w 191"/>
                <a:gd name="T53" fmla="*/ 0 h 192"/>
                <a:gd name="T54" fmla="*/ 0 w 191"/>
                <a:gd name="T55" fmla="*/ 0 h 192"/>
                <a:gd name="T56" fmla="*/ 0 w 191"/>
                <a:gd name="T57" fmla="*/ 0 h 192"/>
                <a:gd name="T58" fmla="*/ 0 w 191"/>
                <a:gd name="T59" fmla="*/ 0 h 192"/>
                <a:gd name="T60" fmla="*/ 0 w 191"/>
                <a:gd name="T61" fmla="*/ 0 h 192"/>
                <a:gd name="T62" fmla="*/ 0 w 191"/>
                <a:gd name="T63" fmla="*/ 0 h 192"/>
                <a:gd name="T64" fmla="*/ 0 w 191"/>
                <a:gd name="T65" fmla="*/ 0 h 192"/>
                <a:gd name="T66" fmla="*/ 0 w 191"/>
                <a:gd name="T67" fmla="*/ 0 h 192"/>
                <a:gd name="T68" fmla="*/ 0 w 191"/>
                <a:gd name="T69" fmla="*/ 0 h 192"/>
                <a:gd name="T70" fmla="*/ 0 w 191"/>
                <a:gd name="T71" fmla="*/ 0 h 192"/>
                <a:gd name="T72" fmla="*/ 0 w 191"/>
                <a:gd name="T73" fmla="*/ 0 h 192"/>
                <a:gd name="T74" fmla="*/ 0 w 191"/>
                <a:gd name="T75" fmla="*/ 0 h 192"/>
                <a:gd name="T76" fmla="*/ 0 w 191"/>
                <a:gd name="T77" fmla="*/ 0 h 192"/>
                <a:gd name="T78" fmla="*/ 0 w 191"/>
                <a:gd name="T79" fmla="*/ 0 h 192"/>
                <a:gd name="T80" fmla="*/ 0 w 191"/>
                <a:gd name="T81" fmla="*/ 0 h 192"/>
                <a:gd name="T82" fmla="*/ 0 w 191"/>
                <a:gd name="T83" fmla="*/ 0 h 192"/>
                <a:gd name="T84" fmla="*/ 0 w 191"/>
                <a:gd name="T85" fmla="*/ 0 h 192"/>
                <a:gd name="T86" fmla="*/ 0 w 191"/>
                <a:gd name="T87" fmla="*/ 0 h 192"/>
                <a:gd name="T88" fmla="*/ 0 w 191"/>
                <a:gd name="T89" fmla="*/ 0 h 192"/>
                <a:gd name="T90" fmla="*/ 0 w 191"/>
                <a:gd name="T91" fmla="*/ 0 h 192"/>
                <a:gd name="T92" fmla="*/ 0 w 191"/>
                <a:gd name="T93" fmla="*/ 0 h 192"/>
                <a:gd name="T94" fmla="*/ 0 w 191"/>
                <a:gd name="T95" fmla="*/ 0 h 192"/>
                <a:gd name="T96" fmla="*/ 0 w 191"/>
                <a:gd name="T97" fmla="*/ 0 h 19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1" h="192">
                  <a:moveTo>
                    <a:pt x="191" y="96"/>
                  </a:moveTo>
                  <a:lnTo>
                    <a:pt x="191" y="84"/>
                  </a:lnTo>
                  <a:lnTo>
                    <a:pt x="188" y="71"/>
                  </a:lnTo>
                  <a:lnTo>
                    <a:pt x="184" y="60"/>
                  </a:lnTo>
                  <a:lnTo>
                    <a:pt x="179" y="48"/>
                  </a:lnTo>
                  <a:lnTo>
                    <a:pt x="172" y="38"/>
                  </a:lnTo>
                  <a:lnTo>
                    <a:pt x="164" y="29"/>
                  </a:lnTo>
                  <a:lnTo>
                    <a:pt x="154" y="20"/>
                  </a:lnTo>
                  <a:lnTo>
                    <a:pt x="144" y="13"/>
                  </a:lnTo>
                  <a:lnTo>
                    <a:pt x="133" y="7"/>
                  </a:lnTo>
                  <a:lnTo>
                    <a:pt x="121" y="3"/>
                  </a:lnTo>
                  <a:lnTo>
                    <a:pt x="108" y="1"/>
                  </a:lnTo>
                  <a:lnTo>
                    <a:pt x="96" y="0"/>
                  </a:lnTo>
                  <a:lnTo>
                    <a:pt x="84" y="1"/>
                  </a:lnTo>
                  <a:lnTo>
                    <a:pt x="71" y="3"/>
                  </a:lnTo>
                  <a:lnTo>
                    <a:pt x="59" y="7"/>
                  </a:lnTo>
                  <a:lnTo>
                    <a:pt x="48" y="13"/>
                  </a:lnTo>
                  <a:lnTo>
                    <a:pt x="38" y="20"/>
                  </a:lnTo>
                  <a:lnTo>
                    <a:pt x="29" y="29"/>
                  </a:lnTo>
                  <a:lnTo>
                    <a:pt x="20" y="38"/>
                  </a:lnTo>
                  <a:lnTo>
                    <a:pt x="14" y="48"/>
                  </a:lnTo>
                  <a:lnTo>
                    <a:pt x="7" y="60"/>
                  </a:lnTo>
                  <a:lnTo>
                    <a:pt x="4" y="71"/>
                  </a:lnTo>
                  <a:lnTo>
                    <a:pt x="1" y="84"/>
                  </a:lnTo>
                  <a:lnTo>
                    <a:pt x="0" y="96"/>
                  </a:lnTo>
                  <a:lnTo>
                    <a:pt x="1" y="109"/>
                  </a:lnTo>
                  <a:lnTo>
                    <a:pt x="4" y="121"/>
                  </a:lnTo>
                  <a:lnTo>
                    <a:pt x="7" y="133"/>
                  </a:lnTo>
                  <a:lnTo>
                    <a:pt x="14" y="144"/>
                  </a:lnTo>
                  <a:lnTo>
                    <a:pt x="20" y="154"/>
                  </a:lnTo>
                  <a:lnTo>
                    <a:pt x="29" y="164"/>
                  </a:lnTo>
                  <a:lnTo>
                    <a:pt x="38" y="172"/>
                  </a:lnTo>
                  <a:lnTo>
                    <a:pt x="48" y="179"/>
                  </a:lnTo>
                  <a:lnTo>
                    <a:pt x="59" y="185"/>
                  </a:lnTo>
                  <a:lnTo>
                    <a:pt x="71" y="188"/>
                  </a:lnTo>
                  <a:lnTo>
                    <a:pt x="84" y="192"/>
                  </a:lnTo>
                  <a:lnTo>
                    <a:pt x="96" y="192"/>
                  </a:lnTo>
                  <a:lnTo>
                    <a:pt x="108" y="192"/>
                  </a:lnTo>
                  <a:lnTo>
                    <a:pt x="121" y="188"/>
                  </a:lnTo>
                  <a:lnTo>
                    <a:pt x="133" y="185"/>
                  </a:lnTo>
                  <a:lnTo>
                    <a:pt x="144" y="179"/>
                  </a:lnTo>
                  <a:lnTo>
                    <a:pt x="154" y="172"/>
                  </a:lnTo>
                  <a:lnTo>
                    <a:pt x="164" y="164"/>
                  </a:lnTo>
                  <a:lnTo>
                    <a:pt x="172" y="154"/>
                  </a:lnTo>
                  <a:lnTo>
                    <a:pt x="179" y="144"/>
                  </a:lnTo>
                  <a:lnTo>
                    <a:pt x="184" y="133"/>
                  </a:lnTo>
                  <a:lnTo>
                    <a:pt x="188" y="121"/>
                  </a:lnTo>
                  <a:lnTo>
                    <a:pt x="191" y="109"/>
                  </a:lnTo>
                  <a:lnTo>
                    <a:pt x="191" y="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486" name="Group 158"/>
          <p:cNvGrpSpPr>
            <a:grpSpLocks/>
          </p:cNvGrpSpPr>
          <p:nvPr/>
        </p:nvGrpSpPr>
        <p:grpSpPr bwMode="auto">
          <a:xfrm>
            <a:off x="5507038" y="2857500"/>
            <a:ext cx="3241675" cy="2371725"/>
            <a:chOff x="3469" y="1800"/>
            <a:chExt cx="2042" cy="1494"/>
          </a:xfrm>
        </p:grpSpPr>
        <p:sp>
          <p:nvSpPr>
            <p:cNvPr id="104483" name="Freeform 159"/>
            <p:cNvSpPr>
              <a:spLocks/>
            </p:cNvSpPr>
            <p:nvPr/>
          </p:nvSpPr>
          <p:spPr bwMode="auto">
            <a:xfrm>
              <a:off x="4597" y="2638"/>
              <a:ext cx="69" cy="343"/>
            </a:xfrm>
            <a:custGeom>
              <a:avLst/>
              <a:gdLst>
                <a:gd name="T0" fmla="*/ 0 w 565"/>
                <a:gd name="T1" fmla="*/ 1 h 2811"/>
                <a:gd name="T2" fmla="*/ 0 w 565"/>
                <a:gd name="T3" fmla="*/ 1 h 2811"/>
                <a:gd name="T4" fmla="*/ 0 w 565"/>
                <a:gd name="T5" fmla="*/ 1 h 2811"/>
                <a:gd name="T6" fmla="*/ 0 w 565"/>
                <a:gd name="T7" fmla="*/ 1 h 2811"/>
                <a:gd name="T8" fmla="*/ 0 w 565"/>
                <a:gd name="T9" fmla="*/ 1 h 2811"/>
                <a:gd name="T10" fmla="*/ 0 w 565"/>
                <a:gd name="T11" fmla="*/ 1 h 2811"/>
                <a:gd name="T12" fmla="*/ 0 w 565"/>
                <a:gd name="T13" fmla="*/ 0 h 2811"/>
                <a:gd name="T14" fmla="*/ 0 w 565"/>
                <a:gd name="T15" fmla="*/ 0 h 2811"/>
                <a:gd name="T16" fmla="*/ 0 w 565"/>
                <a:gd name="T17" fmla="*/ 0 h 2811"/>
                <a:gd name="T18" fmla="*/ 0 w 565"/>
                <a:gd name="T19" fmla="*/ 0 h 2811"/>
                <a:gd name="T20" fmla="*/ 0 w 565"/>
                <a:gd name="T21" fmla="*/ 0 h 2811"/>
                <a:gd name="T22" fmla="*/ 0 w 565"/>
                <a:gd name="T23" fmla="*/ 0 h 2811"/>
                <a:gd name="T24" fmla="*/ 0 w 565"/>
                <a:gd name="T25" fmla="*/ 0 h 2811"/>
                <a:gd name="T26" fmla="*/ 0 w 565"/>
                <a:gd name="T27" fmla="*/ 0 h 2811"/>
                <a:gd name="T28" fmla="*/ 0 w 565"/>
                <a:gd name="T29" fmla="*/ 0 h 2811"/>
                <a:gd name="T30" fmla="*/ 0 w 565"/>
                <a:gd name="T31" fmla="*/ 0 h 2811"/>
                <a:gd name="T32" fmla="*/ 0 w 565"/>
                <a:gd name="T33" fmla="*/ 0 h 2811"/>
                <a:gd name="T34" fmla="*/ 0 w 565"/>
                <a:gd name="T35" fmla="*/ 0 h 2811"/>
                <a:gd name="T36" fmla="*/ 0 w 565"/>
                <a:gd name="T37" fmla="*/ 0 h 2811"/>
                <a:gd name="T38" fmla="*/ 0 w 565"/>
                <a:gd name="T39" fmla="*/ 0 h 2811"/>
                <a:gd name="T40" fmla="*/ 0 w 565"/>
                <a:gd name="T41" fmla="*/ 0 h 2811"/>
                <a:gd name="T42" fmla="*/ 0 w 565"/>
                <a:gd name="T43" fmla="*/ 0 h 2811"/>
                <a:gd name="T44" fmla="*/ 0 w 565"/>
                <a:gd name="T45" fmla="*/ 0 h 2811"/>
                <a:gd name="T46" fmla="*/ 0 w 565"/>
                <a:gd name="T47" fmla="*/ 0 h 2811"/>
                <a:gd name="T48" fmla="*/ 0 w 565"/>
                <a:gd name="T49" fmla="*/ 0 h 28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5" h="2811">
                  <a:moveTo>
                    <a:pt x="0" y="2811"/>
                  </a:moveTo>
                  <a:lnTo>
                    <a:pt x="78" y="2760"/>
                  </a:lnTo>
                  <a:lnTo>
                    <a:pt x="152" y="2700"/>
                  </a:lnTo>
                  <a:lnTo>
                    <a:pt x="221" y="2633"/>
                  </a:lnTo>
                  <a:lnTo>
                    <a:pt x="283" y="2557"/>
                  </a:lnTo>
                  <a:lnTo>
                    <a:pt x="340" y="2476"/>
                  </a:lnTo>
                  <a:lnTo>
                    <a:pt x="391" y="2386"/>
                  </a:lnTo>
                  <a:lnTo>
                    <a:pt x="435" y="2289"/>
                  </a:lnTo>
                  <a:lnTo>
                    <a:pt x="474" y="2186"/>
                  </a:lnTo>
                  <a:lnTo>
                    <a:pt x="505" y="2077"/>
                  </a:lnTo>
                  <a:lnTo>
                    <a:pt x="530" y="1962"/>
                  </a:lnTo>
                  <a:lnTo>
                    <a:pt x="549" y="1841"/>
                  </a:lnTo>
                  <a:lnTo>
                    <a:pt x="560" y="1715"/>
                  </a:lnTo>
                  <a:lnTo>
                    <a:pt x="565" y="1586"/>
                  </a:lnTo>
                  <a:lnTo>
                    <a:pt x="562" y="1452"/>
                  </a:lnTo>
                  <a:lnTo>
                    <a:pt x="554" y="1314"/>
                  </a:lnTo>
                  <a:lnTo>
                    <a:pt x="538" y="1174"/>
                  </a:lnTo>
                  <a:lnTo>
                    <a:pt x="516" y="1030"/>
                  </a:lnTo>
                  <a:lnTo>
                    <a:pt x="486" y="885"/>
                  </a:lnTo>
                  <a:lnTo>
                    <a:pt x="451" y="738"/>
                  </a:lnTo>
                  <a:lnTo>
                    <a:pt x="409" y="590"/>
                  </a:lnTo>
                  <a:lnTo>
                    <a:pt x="360" y="442"/>
                  </a:lnTo>
                  <a:lnTo>
                    <a:pt x="306" y="294"/>
                  </a:lnTo>
                  <a:lnTo>
                    <a:pt x="245" y="146"/>
                  </a:lnTo>
                  <a:lnTo>
                    <a:pt x="179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4" name="Freeform 160"/>
            <p:cNvSpPr>
              <a:spLocks/>
            </p:cNvSpPr>
            <p:nvPr/>
          </p:nvSpPr>
          <p:spPr bwMode="auto">
            <a:xfrm>
              <a:off x="3699" y="2720"/>
              <a:ext cx="28" cy="40"/>
            </a:xfrm>
            <a:custGeom>
              <a:avLst/>
              <a:gdLst>
                <a:gd name="T0" fmla="*/ 0 w 231"/>
                <a:gd name="T1" fmla="*/ 0 h 328"/>
                <a:gd name="T2" fmla="*/ 0 w 231"/>
                <a:gd name="T3" fmla="*/ 0 h 328"/>
                <a:gd name="T4" fmla="*/ 0 w 231"/>
                <a:gd name="T5" fmla="*/ 0 h 328"/>
                <a:gd name="T6" fmla="*/ 0 w 231"/>
                <a:gd name="T7" fmla="*/ 0 h 328"/>
                <a:gd name="T8" fmla="*/ 0 w 231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328">
                  <a:moveTo>
                    <a:pt x="231" y="0"/>
                  </a:moveTo>
                  <a:lnTo>
                    <a:pt x="163" y="70"/>
                  </a:lnTo>
                  <a:lnTo>
                    <a:pt x="103" y="149"/>
                  </a:lnTo>
                  <a:lnTo>
                    <a:pt x="48" y="234"/>
                  </a:lnTo>
                  <a:lnTo>
                    <a:pt x="0" y="32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5" name="Freeform 161"/>
            <p:cNvSpPr>
              <a:spLocks/>
            </p:cNvSpPr>
            <p:nvPr/>
          </p:nvSpPr>
          <p:spPr bwMode="auto">
            <a:xfrm>
              <a:off x="4007" y="2937"/>
              <a:ext cx="142" cy="357"/>
            </a:xfrm>
            <a:custGeom>
              <a:avLst/>
              <a:gdLst>
                <a:gd name="T0" fmla="*/ 0 w 1170"/>
                <a:gd name="T1" fmla="*/ 1 h 2939"/>
                <a:gd name="T2" fmla="*/ 0 w 1170"/>
                <a:gd name="T3" fmla="*/ 1 h 2939"/>
                <a:gd name="T4" fmla="*/ 0 w 1170"/>
                <a:gd name="T5" fmla="*/ 1 h 2939"/>
                <a:gd name="T6" fmla="*/ 0 w 1170"/>
                <a:gd name="T7" fmla="*/ 1 h 2939"/>
                <a:gd name="T8" fmla="*/ 0 w 1170"/>
                <a:gd name="T9" fmla="*/ 1 h 2939"/>
                <a:gd name="T10" fmla="*/ 0 w 1170"/>
                <a:gd name="T11" fmla="*/ 1 h 2939"/>
                <a:gd name="T12" fmla="*/ 0 w 1170"/>
                <a:gd name="T13" fmla="*/ 1 h 2939"/>
                <a:gd name="T14" fmla="*/ 0 w 1170"/>
                <a:gd name="T15" fmla="*/ 1 h 2939"/>
                <a:gd name="T16" fmla="*/ 0 w 1170"/>
                <a:gd name="T17" fmla="*/ 1 h 2939"/>
                <a:gd name="T18" fmla="*/ 0 w 1170"/>
                <a:gd name="T19" fmla="*/ 1 h 2939"/>
                <a:gd name="T20" fmla="*/ 0 w 1170"/>
                <a:gd name="T21" fmla="*/ 1 h 2939"/>
                <a:gd name="T22" fmla="*/ 0 w 1170"/>
                <a:gd name="T23" fmla="*/ 0 h 2939"/>
                <a:gd name="T24" fmla="*/ 0 w 1170"/>
                <a:gd name="T25" fmla="*/ 0 h 2939"/>
                <a:gd name="T26" fmla="*/ 0 w 1170"/>
                <a:gd name="T27" fmla="*/ 0 h 2939"/>
                <a:gd name="T28" fmla="*/ 0 w 1170"/>
                <a:gd name="T29" fmla="*/ 0 h 2939"/>
                <a:gd name="T30" fmla="*/ 0 w 1170"/>
                <a:gd name="T31" fmla="*/ 0 h 2939"/>
                <a:gd name="T32" fmla="*/ 0 w 1170"/>
                <a:gd name="T33" fmla="*/ 0 h 2939"/>
                <a:gd name="T34" fmla="*/ 0 w 1170"/>
                <a:gd name="T35" fmla="*/ 0 h 2939"/>
                <a:gd name="T36" fmla="*/ 0 w 1170"/>
                <a:gd name="T37" fmla="*/ 0 h 2939"/>
                <a:gd name="T38" fmla="*/ 0 w 1170"/>
                <a:gd name="T39" fmla="*/ 0 h 2939"/>
                <a:gd name="T40" fmla="*/ 0 w 1170"/>
                <a:gd name="T41" fmla="*/ 0 h 2939"/>
                <a:gd name="T42" fmla="*/ 0 w 1170"/>
                <a:gd name="T43" fmla="*/ 0 h 2939"/>
                <a:gd name="T44" fmla="*/ 0 w 1170"/>
                <a:gd name="T45" fmla="*/ 0 h 2939"/>
                <a:gd name="T46" fmla="*/ 0 w 1170"/>
                <a:gd name="T47" fmla="*/ 0 h 2939"/>
                <a:gd name="T48" fmla="*/ 0 w 1170"/>
                <a:gd name="T49" fmla="*/ 0 h 2939"/>
                <a:gd name="T50" fmla="*/ 0 w 1170"/>
                <a:gd name="T51" fmla="*/ 0 h 2939"/>
                <a:gd name="T52" fmla="*/ 0 w 1170"/>
                <a:gd name="T53" fmla="*/ 0 h 2939"/>
                <a:gd name="T54" fmla="*/ 0 w 1170"/>
                <a:gd name="T55" fmla="*/ 0 h 2939"/>
                <a:gd name="T56" fmla="*/ 0 w 1170"/>
                <a:gd name="T57" fmla="*/ 0 h 2939"/>
                <a:gd name="T58" fmla="*/ 0 w 1170"/>
                <a:gd name="T59" fmla="*/ 0 h 2939"/>
                <a:gd name="T60" fmla="*/ 0 w 1170"/>
                <a:gd name="T61" fmla="*/ 0 h 29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0" h="2939">
                  <a:moveTo>
                    <a:pt x="0" y="2935"/>
                  </a:moveTo>
                  <a:lnTo>
                    <a:pt x="105" y="2939"/>
                  </a:lnTo>
                  <a:lnTo>
                    <a:pt x="208" y="2935"/>
                  </a:lnTo>
                  <a:lnTo>
                    <a:pt x="307" y="2922"/>
                  </a:lnTo>
                  <a:lnTo>
                    <a:pt x="402" y="2898"/>
                  </a:lnTo>
                  <a:lnTo>
                    <a:pt x="493" y="2866"/>
                  </a:lnTo>
                  <a:lnTo>
                    <a:pt x="579" y="2827"/>
                  </a:lnTo>
                  <a:lnTo>
                    <a:pt x="661" y="2777"/>
                  </a:lnTo>
                  <a:lnTo>
                    <a:pt x="737" y="2719"/>
                  </a:lnTo>
                  <a:lnTo>
                    <a:pt x="808" y="2654"/>
                  </a:lnTo>
                  <a:lnTo>
                    <a:pt x="873" y="2580"/>
                  </a:lnTo>
                  <a:lnTo>
                    <a:pt x="932" y="2498"/>
                  </a:lnTo>
                  <a:lnTo>
                    <a:pt x="985" y="2409"/>
                  </a:lnTo>
                  <a:lnTo>
                    <a:pt x="1031" y="2313"/>
                  </a:lnTo>
                  <a:lnTo>
                    <a:pt x="1072" y="2210"/>
                  </a:lnTo>
                  <a:lnTo>
                    <a:pt x="1105" y="2100"/>
                  </a:lnTo>
                  <a:lnTo>
                    <a:pt x="1132" y="1984"/>
                  </a:lnTo>
                  <a:lnTo>
                    <a:pt x="1152" y="1864"/>
                  </a:lnTo>
                  <a:lnTo>
                    <a:pt x="1165" y="1737"/>
                  </a:lnTo>
                  <a:lnTo>
                    <a:pt x="1170" y="1606"/>
                  </a:lnTo>
                  <a:lnTo>
                    <a:pt x="1169" y="1472"/>
                  </a:lnTo>
                  <a:lnTo>
                    <a:pt x="1161" y="1332"/>
                  </a:lnTo>
                  <a:lnTo>
                    <a:pt x="1146" y="1190"/>
                  </a:lnTo>
                  <a:lnTo>
                    <a:pt x="1124" y="1045"/>
                  </a:lnTo>
                  <a:lnTo>
                    <a:pt x="1095" y="898"/>
                  </a:lnTo>
                  <a:lnTo>
                    <a:pt x="1059" y="750"/>
                  </a:lnTo>
                  <a:lnTo>
                    <a:pt x="1017" y="599"/>
                  </a:lnTo>
                  <a:lnTo>
                    <a:pt x="968" y="449"/>
                  </a:lnTo>
                  <a:lnTo>
                    <a:pt x="913" y="299"/>
                  </a:lnTo>
                  <a:lnTo>
                    <a:pt x="852" y="149"/>
                  </a:lnTo>
                  <a:lnTo>
                    <a:pt x="78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6" name="Freeform 162"/>
            <p:cNvSpPr>
              <a:spLocks/>
            </p:cNvSpPr>
            <p:nvPr/>
          </p:nvSpPr>
          <p:spPr bwMode="auto">
            <a:xfrm>
              <a:off x="5401" y="2503"/>
              <a:ext cx="110" cy="243"/>
            </a:xfrm>
            <a:custGeom>
              <a:avLst/>
              <a:gdLst>
                <a:gd name="T0" fmla="*/ 0 w 904"/>
                <a:gd name="T1" fmla="*/ 0 h 2000"/>
                <a:gd name="T2" fmla="*/ 0 w 904"/>
                <a:gd name="T3" fmla="*/ 0 h 2000"/>
                <a:gd name="T4" fmla="*/ 0 w 904"/>
                <a:gd name="T5" fmla="*/ 0 h 2000"/>
                <a:gd name="T6" fmla="*/ 0 w 904"/>
                <a:gd name="T7" fmla="*/ 0 h 2000"/>
                <a:gd name="T8" fmla="*/ 0 w 904"/>
                <a:gd name="T9" fmla="*/ 0 h 2000"/>
                <a:gd name="T10" fmla="*/ 0 w 904"/>
                <a:gd name="T11" fmla="*/ 0 h 2000"/>
                <a:gd name="T12" fmla="*/ 0 w 904"/>
                <a:gd name="T13" fmla="*/ 0 h 2000"/>
                <a:gd name="T14" fmla="*/ 0 w 904"/>
                <a:gd name="T15" fmla="*/ 0 h 2000"/>
                <a:gd name="T16" fmla="*/ 0 w 904"/>
                <a:gd name="T17" fmla="*/ 0 h 2000"/>
                <a:gd name="T18" fmla="*/ 0 w 904"/>
                <a:gd name="T19" fmla="*/ 0 h 2000"/>
                <a:gd name="T20" fmla="*/ 0 w 904"/>
                <a:gd name="T21" fmla="*/ 0 h 2000"/>
                <a:gd name="T22" fmla="*/ 0 w 904"/>
                <a:gd name="T23" fmla="*/ 0 h 2000"/>
                <a:gd name="T24" fmla="*/ 0 w 904"/>
                <a:gd name="T25" fmla="*/ 0 h 2000"/>
                <a:gd name="T26" fmla="*/ 0 w 904"/>
                <a:gd name="T27" fmla="*/ 0 h 2000"/>
                <a:gd name="T28" fmla="*/ 0 w 904"/>
                <a:gd name="T29" fmla="*/ 0 h 2000"/>
                <a:gd name="T30" fmla="*/ 0 w 904"/>
                <a:gd name="T31" fmla="*/ 0 h 2000"/>
                <a:gd name="T32" fmla="*/ 0 w 904"/>
                <a:gd name="T33" fmla="*/ 0 h 2000"/>
                <a:gd name="T34" fmla="*/ 0 w 904"/>
                <a:gd name="T35" fmla="*/ 0 h 2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4" h="2000">
                  <a:moveTo>
                    <a:pt x="0" y="2000"/>
                  </a:moveTo>
                  <a:lnTo>
                    <a:pt x="99" y="1937"/>
                  </a:lnTo>
                  <a:lnTo>
                    <a:pt x="193" y="1868"/>
                  </a:lnTo>
                  <a:lnTo>
                    <a:pt x="281" y="1789"/>
                  </a:lnTo>
                  <a:lnTo>
                    <a:pt x="364" y="1704"/>
                  </a:lnTo>
                  <a:lnTo>
                    <a:pt x="441" y="1610"/>
                  </a:lnTo>
                  <a:lnTo>
                    <a:pt x="514" y="1511"/>
                  </a:lnTo>
                  <a:lnTo>
                    <a:pt x="580" y="1402"/>
                  </a:lnTo>
                  <a:lnTo>
                    <a:pt x="641" y="1288"/>
                  </a:lnTo>
                  <a:lnTo>
                    <a:pt x="695" y="1168"/>
                  </a:lnTo>
                  <a:lnTo>
                    <a:pt x="744" y="1041"/>
                  </a:lnTo>
                  <a:lnTo>
                    <a:pt x="786" y="908"/>
                  </a:lnTo>
                  <a:lnTo>
                    <a:pt x="823" y="769"/>
                  </a:lnTo>
                  <a:lnTo>
                    <a:pt x="851" y="624"/>
                  </a:lnTo>
                  <a:lnTo>
                    <a:pt x="874" y="475"/>
                  </a:lnTo>
                  <a:lnTo>
                    <a:pt x="891" y="321"/>
                  </a:lnTo>
                  <a:lnTo>
                    <a:pt x="901" y="162"/>
                  </a:lnTo>
                  <a:lnTo>
                    <a:pt x="90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7" name="Freeform 163"/>
            <p:cNvSpPr>
              <a:spLocks/>
            </p:cNvSpPr>
            <p:nvPr/>
          </p:nvSpPr>
          <p:spPr bwMode="auto">
            <a:xfrm>
              <a:off x="4870" y="1800"/>
              <a:ext cx="641" cy="703"/>
            </a:xfrm>
            <a:custGeom>
              <a:avLst/>
              <a:gdLst>
                <a:gd name="T0" fmla="*/ 1 w 5271"/>
                <a:gd name="T1" fmla="*/ 1 h 5773"/>
                <a:gd name="T2" fmla="*/ 1 w 5271"/>
                <a:gd name="T3" fmla="*/ 1 h 5773"/>
                <a:gd name="T4" fmla="*/ 1 w 5271"/>
                <a:gd name="T5" fmla="*/ 1 h 5773"/>
                <a:gd name="T6" fmla="*/ 1 w 5271"/>
                <a:gd name="T7" fmla="*/ 1 h 5773"/>
                <a:gd name="T8" fmla="*/ 1 w 5271"/>
                <a:gd name="T9" fmla="*/ 1 h 5773"/>
                <a:gd name="T10" fmla="*/ 1 w 5271"/>
                <a:gd name="T11" fmla="*/ 1 h 5773"/>
                <a:gd name="T12" fmla="*/ 1 w 5271"/>
                <a:gd name="T13" fmla="*/ 1 h 5773"/>
                <a:gd name="T14" fmla="*/ 1 w 5271"/>
                <a:gd name="T15" fmla="*/ 1 h 5773"/>
                <a:gd name="T16" fmla="*/ 1 w 5271"/>
                <a:gd name="T17" fmla="*/ 1 h 5773"/>
                <a:gd name="T18" fmla="*/ 1 w 5271"/>
                <a:gd name="T19" fmla="*/ 1 h 5773"/>
                <a:gd name="T20" fmla="*/ 1 w 5271"/>
                <a:gd name="T21" fmla="*/ 1 h 5773"/>
                <a:gd name="T22" fmla="*/ 1 w 5271"/>
                <a:gd name="T23" fmla="*/ 1 h 5773"/>
                <a:gd name="T24" fmla="*/ 1 w 5271"/>
                <a:gd name="T25" fmla="*/ 1 h 5773"/>
                <a:gd name="T26" fmla="*/ 1 w 5271"/>
                <a:gd name="T27" fmla="*/ 1 h 5773"/>
                <a:gd name="T28" fmla="*/ 1 w 5271"/>
                <a:gd name="T29" fmla="*/ 1 h 5773"/>
                <a:gd name="T30" fmla="*/ 1 w 5271"/>
                <a:gd name="T31" fmla="*/ 1 h 5773"/>
                <a:gd name="T32" fmla="*/ 1 w 5271"/>
                <a:gd name="T33" fmla="*/ 1 h 5773"/>
                <a:gd name="T34" fmla="*/ 1 w 5271"/>
                <a:gd name="T35" fmla="*/ 1 h 5773"/>
                <a:gd name="T36" fmla="*/ 1 w 5271"/>
                <a:gd name="T37" fmla="*/ 0 h 5773"/>
                <a:gd name="T38" fmla="*/ 1 w 5271"/>
                <a:gd name="T39" fmla="*/ 0 h 5773"/>
                <a:gd name="T40" fmla="*/ 1 w 5271"/>
                <a:gd name="T41" fmla="*/ 0 h 5773"/>
                <a:gd name="T42" fmla="*/ 1 w 5271"/>
                <a:gd name="T43" fmla="*/ 0 h 5773"/>
                <a:gd name="T44" fmla="*/ 1 w 5271"/>
                <a:gd name="T45" fmla="*/ 0 h 5773"/>
                <a:gd name="T46" fmla="*/ 1 w 5271"/>
                <a:gd name="T47" fmla="*/ 0 h 5773"/>
                <a:gd name="T48" fmla="*/ 1 w 5271"/>
                <a:gd name="T49" fmla="*/ 0 h 5773"/>
                <a:gd name="T50" fmla="*/ 1 w 5271"/>
                <a:gd name="T51" fmla="*/ 0 h 5773"/>
                <a:gd name="T52" fmla="*/ 1 w 5271"/>
                <a:gd name="T53" fmla="*/ 0 h 5773"/>
                <a:gd name="T54" fmla="*/ 1 w 5271"/>
                <a:gd name="T55" fmla="*/ 0 h 5773"/>
                <a:gd name="T56" fmla="*/ 1 w 5271"/>
                <a:gd name="T57" fmla="*/ 0 h 5773"/>
                <a:gd name="T58" fmla="*/ 1 w 5271"/>
                <a:gd name="T59" fmla="*/ 0 h 5773"/>
                <a:gd name="T60" fmla="*/ 1 w 5271"/>
                <a:gd name="T61" fmla="*/ 0 h 5773"/>
                <a:gd name="T62" fmla="*/ 0 w 5271"/>
                <a:gd name="T63" fmla="*/ 0 h 5773"/>
                <a:gd name="T64" fmla="*/ 0 w 5271"/>
                <a:gd name="T65" fmla="*/ 0 h 5773"/>
                <a:gd name="T66" fmla="*/ 0 w 5271"/>
                <a:gd name="T67" fmla="*/ 0 h 5773"/>
                <a:gd name="T68" fmla="*/ 0 w 5271"/>
                <a:gd name="T69" fmla="*/ 0 h 5773"/>
                <a:gd name="T70" fmla="*/ 0 w 5271"/>
                <a:gd name="T71" fmla="*/ 0 h 5773"/>
                <a:gd name="T72" fmla="*/ 0 w 5271"/>
                <a:gd name="T73" fmla="*/ 0 h 5773"/>
                <a:gd name="T74" fmla="*/ 0 w 5271"/>
                <a:gd name="T75" fmla="*/ 0 h 5773"/>
                <a:gd name="T76" fmla="*/ 0 w 5271"/>
                <a:gd name="T77" fmla="*/ 0 h 5773"/>
                <a:gd name="T78" fmla="*/ 0 w 5271"/>
                <a:gd name="T79" fmla="*/ 0 h 5773"/>
                <a:gd name="T80" fmla="*/ 0 w 5271"/>
                <a:gd name="T81" fmla="*/ 0 h 5773"/>
                <a:gd name="T82" fmla="*/ 0 w 5271"/>
                <a:gd name="T83" fmla="*/ 0 h 5773"/>
                <a:gd name="T84" fmla="*/ 0 w 5271"/>
                <a:gd name="T85" fmla="*/ 0 h 5773"/>
                <a:gd name="T86" fmla="*/ 0 w 5271"/>
                <a:gd name="T87" fmla="*/ 0 h 5773"/>
                <a:gd name="T88" fmla="*/ 0 w 5271"/>
                <a:gd name="T89" fmla="*/ 0 h 5773"/>
                <a:gd name="T90" fmla="*/ 0 w 5271"/>
                <a:gd name="T91" fmla="*/ 0 h 5773"/>
                <a:gd name="T92" fmla="*/ 0 w 5271"/>
                <a:gd name="T93" fmla="*/ 0 h 5773"/>
                <a:gd name="T94" fmla="*/ 0 w 5271"/>
                <a:gd name="T95" fmla="*/ 0 h 5773"/>
                <a:gd name="T96" fmla="*/ 0 w 5271"/>
                <a:gd name="T97" fmla="*/ 0 h 5773"/>
                <a:gd name="T98" fmla="*/ 0 w 5271"/>
                <a:gd name="T99" fmla="*/ 0 h 57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271" h="5773">
                  <a:moveTo>
                    <a:pt x="5271" y="5773"/>
                  </a:moveTo>
                  <a:lnTo>
                    <a:pt x="5268" y="5599"/>
                  </a:lnTo>
                  <a:lnTo>
                    <a:pt x="5257" y="5421"/>
                  </a:lnTo>
                  <a:lnTo>
                    <a:pt x="5239" y="5241"/>
                  </a:lnTo>
                  <a:lnTo>
                    <a:pt x="5214" y="5058"/>
                  </a:lnTo>
                  <a:lnTo>
                    <a:pt x="5183" y="4872"/>
                  </a:lnTo>
                  <a:lnTo>
                    <a:pt x="5143" y="4683"/>
                  </a:lnTo>
                  <a:lnTo>
                    <a:pt x="5098" y="4494"/>
                  </a:lnTo>
                  <a:lnTo>
                    <a:pt x="5046" y="4303"/>
                  </a:lnTo>
                  <a:lnTo>
                    <a:pt x="4986" y="4111"/>
                  </a:lnTo>
                  <a:lnTo>
                    <a:pt x="4921" y="3919"/>
                  </a:lnTo>
                  <a:lnTo>
                    <a:pt x="4849" y="3728"/>
                  </a:lnTo>
                  <a:lnTo>
                    <a:pt x="4772" y="3537"/>
                  </a:lnTo>
                  <a:lnTo>
                    <a:pt x="4688" y="3347"/>
                  </a:lnTo>
                  <a:lnTo>
                    <a:pt x="4597" y="3159"/>
                  </a:lnTo>
                  <a:lnTo>
                    <a:pt x="4502" y="2972"/>
                  </a:lnTo>
                  <a:lnTo>
                    <a:pt x="4401" y="2787"/>
                  </a:lnTo>
                  <a:lnTo>
                    <a:pt x="4295" y="2606"/>
                  </a:lnTo>
                  <a:lnTo>
                    <a:pt x="4185" y="2428"/>
                  </a:lnTo>
                  <a:lnTo>
                    <a:pt x="4070" y="2253"/>
                  </a:lnTo>
                  <a:lnTo>
                    <a:pt x="3951" y="2082"/>
                  </a:lnTo>
                  <a:lnTo>
                    <a:pt x="3827" y="1916"/>
                  </a:lnTo>
                  <a:lnTo>
                    <a:pt x="3699" y="1755"/>
                  </a:lnTo>
                  <a:lnTo>
                    <a:pt x="3568" y="1598"/>
                  </a:lnTo>
                  <a:lnTo>
                    <a:pt x="3433" y="1448"/>
                  </a:lnTo>
                  <a:lnTo>
                    <a:pt x="3296" y="1303"/>
                  </a:lnTo>
                  <a:lnTo>
                    <a:pt x="3157" y="1164"/>
                  </a:lnTo>
                  <a:lnTo>
                    <a:pt x="3014" y="1032"/>
                  </a:lnTo>
                  <a:lnTo>
                    <a:pt x="2871" y="906"/>
                  </a:lnTo>
                  <a:lnTo>
                    <a:pt x="2725" y="789"/>
                  </a:lnTo>
                  <a:lnTo>
                    <a:pt x="2579" y="677"/>
                  </a:lnTo>
                  <a:lnTo>
                    <a:pt x="2431" y="575"/>
                  </a:lnTo>
                  <a:lnTo>
                    <a:pt x="2283" y="480"/>
                  </a:lnTo>
                  <a:lnTo>
                    <a:pt x="2135" y="392"/>
                  </a:lnTo>
                  <a:lnTo>
                    <a:pt x="1985" y="314"/>
                  </a:lnTo>
                  <a:lnTo>
                    <a:pt x="1838" y="243"/>
                  </a:lnTo>
                  <a:lnTo>
                    <a:pt x="1691" y="181"/>
                  </a:lnTo>
                  <a:lnTo>
                    <a:pt x="1544" y="128"/>
                  </a:lnTo>
                  <a:lnTo>
                    <a:pt x="1401" y="85"/>
                  </a:lnTo>
                  <a:lnTo>
                    <a:pt x="1258" y="50"/>
                  </a:lnTo>
                  <a:lnTo>
                    <a:pt x="1118" y="24"/>
                  </a:lnTo>
                  <a:lnTo>
                    <a:pt x="980" y="6"/>
                  </a:lnTo>
                  <a:lnTo>
                    <a:pt x="844" y="0"/>
                  </a:lnTo>
                  <a:lnTo>
                    <a:pt x="712" y="1"/>
                  </a:lnTo>
                  <a:lnTo>
                    <a:pt x="583" y="12"/>
                  </a:lnTo>
                  <a:lnTo>
                    <a:pt x="458" y="33"/>
                  </a:lnTo>
                  <a:lnTo>
                    <a:pt x="337" y="62"/>
                  </a:lnTo>
                  <a:lnTo>
                    <a:pt x="220" y="100"/>
                  </a:lnTo>
                  <a:lnTo>
                    <a:pt x="108" y="148"/>
                  </a:lnTo>
                  <a:lnTo>
                    <a:pt x="0" y="204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8" name="Freeform 164"/>
            <p:cNvSpPr>
              <a:spLocks/>
            </p:cNvSpPr>
            <p:nvPr/>
          </p:nvSpPr>
          <p:spPr bwMode="auto">
            <a:xfrm>
              <a:off x="4056" y="2328"/>
              <a:ext cx="27" cy="200"/>
            </a:xfrm>
            <a:custGeom>
              <a:avLst/>
              <a:gdLst>
                <a:gd name="T0" fmla="*/ 0 w 225"/>
                <a:gd name="T1" fmla="*/ 0 h 1642"/>
                <a:gd name="T2" fmla="*/ 0 w 225"/>
                <a:gd name="T3" fmla="*/ 0 h 1642"/>
                <a:gd name="T4" fmla="*/ 0 w 225"/>
                <a:gd name="T5" fmla="*/ 0 h 1642"/>
                <a:gd name="T6" fmla="*/ 0 w 225"/>
                <a:gd name="T7" fmla="*/ 0 h 1642"/>
                <a:gd name="T8" fmla="*/ 0 w 225"/>
                <a:gd name="T9" fmla="*/ 0 h 1642"/>
                <a:gd name="T10" fmla="*/ 0 w 225"/>
                <a:gd name="T11" fmla="*/ 0 h 1642"/>
                <a:gd name="T12" fmla="*/ 0 w 225"/>
                <a:gd name="T13" fmla="*/ 0 h 1642"/>
                <a:gd name="T14" fmla="*/ 0 w 225"/>
                <a:gd name="T15" fmla="*/ 0 h 1642"/>
                <a:gd name="T16" fmla="*/ 0 w 225"/>
                <a:gd name="T17" fmla="*/ 0 h 1642"/>
                <a:gd name="T18" fmla="*/ 0 w 225"/>
                <a:gd name="T19" fmla="*/ 0 h 1642"/>
                <a:gd name="T20" fmla="*/ 0 w 225"/>
                <a:gd name="T21" fmla="*/ 0 h 1642"/>
                <a:gd name="T22" fmla="*/ 0 w 225"/>
                <a:gd name="T23" fmla="*/ 0 h 16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5" h="1642">
                  <a:moveTo>
                    <a:pt x="225" y="0"/>
                  </a:moveTo>
                  <a:lnTo>
                    <a:pt x="176" y="124"/>
                  </a:lnTo>
                  <a:lnTo>
                    <a:pt x="131" y="253"/>
                  </a:lnTo>
                  <a:lnTo>
                    <a:pt x="94" y="389"/>
                  </a:lnTo>
                  <a:lnTo>
                    <a:pt x="63" y="530"/>
                  </a:lnTo>
                  <a:lnTo>
                    <a:pt x="37" y="676"/>
                  </a:lnTo>
                  <a:lnTo>
                    <a:pt x="19" y="827"/>
                  </a:lnTo>
                  <a:lnTo>
                    <a:pt x="6" y="982"/>
                  </a:lnTo>
                  <a:lnTo>
                    <a:pt x="0" y="1142"/>
                  </a:lnTo>
                  <a:lnTo>
                    <a:pt x="1" y="1305"/>
                  </a:lnTo>
                  <a:lnTo>
                    <a:pt x="8" y="1471"/>
                  </a:lnTo>
                  <a:lnTo>
                    <a:pt x="21" y="16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89" name="Freeform 165"/>
            <p:cNvSpPr>
              <a:spLocks/>
            </p:cNvSpPr>
            <p:nvPr/>
          </p:nvSpPr>
          <p:spPr bwMode="auto">
            <a:xfrm>
              <a:off x="4390" y="2731"/>
              <a:ext cx="417" cy="447"/>
            </a:xfrm>
            <a:custGeom>
              <a:avLst/>
              <a:gdLst>
                <a:gd name="T0" fmla="*/ 0 w 3427"/>
                <a:gd name="T1" fmla="*/ 1 h 3673"/>
                <a:gd name="T2" fmla="*/ 0 w 3427"/>
                <a:gd name="T3" fmla="*/ 1 h 3673"/>
                <a:gd name="T4" fmla="*/ 0 w 3427"/>
                <a:gd name="T5" fmla="*/ 1 h 3673"/>
                <a:gd name="T6" fmla="*/ 0 w 3427"/>
                <a:gd name="T7" fmla="*/ 1 h 3673"/>
                <a:gd name="T8" fmla="*/ 0 w 3427"/>
                <a:gd name="T9" fmla="*/ 1 h 3673"/>
                <a:gd name="T10" fmla="*/ 0 w 3427"/>
                <a:gd name="T11" fmla="*/ 1 h 3673"/>
                <a:gd name="T12" fmla="*/ 0 w 3427"/>
                <a:gd name="T13" fmla="*/ 1 h 3673"/>
                <a:gd name="T14" fmla="*/ 0 w 3427"/>
                <a:gd name="T15" fmla="*/ 1 h 3673"/>
                <a:gd name="T16" fmla="*/ 0 w 3427"/>
                <a:gd name="T17" fmla="*/ 1 h 3673"/>
                <a:gd name="T18" fmla="*/ 0 w 3427"/>
                <a:gd name="T19" fmla="*/ 1 h 3673"/>
                <a:gd name="T20" fmla="*/ 0 w 3427"/>
                <a:gd name="T21" fmla="*/ 1 h 3673"/>
                <a:gd name="T22" fmla="*/ 0 w 3427"/>
                <a:gd name="T23" fmla="*/ 1 h 3673"/>
                <a:gd name="T24" fmla="*/ 0 w 3427"/>
                <a:gd name="T25" fmla="*/ 1 h 3673"/>
                <a:gd name="T26" fmla="*/ 0 w 3427"/>
                <a:gd name="T27" fmla="*/ 1 h 3673"/>
                <a:gd name="T28" fmla="*/ 0 w 3427"/>
                <a:gd name="T29" fmla="*/ 1 h 3673"/>
                <a:gd name="T30" fmla="*/ 0 w 3427"/>
                <a:gd name="T31" fmla="*/ 1 h 3673"/>
                <a:gd name="T32" fmla="*/ 0 w 3427"/>
                <a:gd name="T33" fmla="*/ 1 h 3673"/>
                <a:gd name="T34" fmla="*/ 0 w 3427"/>
                <a:gd name="T35" fmla="*/ 1 h 3673"/>
                <a:gd name="T36" fmla="*/ 0 w 3427"/>
                <a:gd name="T37" fmla="*/ 1 h 3673"/>
                <a:gd name="T38" fmla="*/ 1 w 3427"/>
                <a:gd name="T39" fmla="*/ 1 h 3673"/>
                <a:gd name="T40" fmla="*/ 1 w 3427"/>
                <a:gd name="T41" fmla="*/ 1 h 3673"/>
                <a:gd name="T42" fmla="*/ 1 w 3427"/>
                <a:gd name="T43" fmla="*/ 1 h 3673"/>
                <a:gd name="T44" fmla="*/ 1 w 3427"/>
                <a:gd name="T45" fmla="*/ 1 h 3673"/>
                <a:gd name="T46" fmla="*/ 1 w 3427"/>
                <a:gd name="T47" fmla="*/ 1 h 3673"/>
                <a:gd name="T48" fmla="*/ 1 w 3427"/>
                <a:gd name="T49" fmla="*/ 1 h 3673"/>
                <a:gd name="T50" fmla="*/ 1 w 3427"/>
                <a:gd name="T51" fmla="*/ 1 h 3673"/>
                <a:gd name="T52" fmla="*/ 1 w 3427"/>
                <a:gd name="T53" fmla="*/ 1 h 3673"/>
                <a:gd name="T54" fmla="*/ 1 w 3427"/>
                <a:gd name="T55" fmla="*/ 1 h 3673"/>
                <a:gd name="T56" fmla="*/ 1 w 3427"/>
                <a:gd name="T57" fmla="*/ 1 h 3673"/>
                <a:gd name="T58" fmla="*/ 1 w 3427"/>
                <a:gd name="T59" fmla="*/ 0 h 3673"/>
                <a:gd name="T60" fmla="*/ 1 w 3427"/>
                <a:gd name="T61" fmla="*/ 0 h 3673"/>
                <a:gd name="T62" fmla="*/ 1 w 3427"/>
                <a:gd name="T63" fmla="*/ 0 h 3673"/>
                <a:gd name="T64" fmla="*/ 1 w 3427"/>
                <a:gd name="T65" fmla="*/ 0 h 3673"/>
                <a:gd name="T66" fmla="*/ 1 w 3427"/>
                <a:gd name="T67" fmla="*/ 0 h 3673"/>
                <a:gd name="T68" fmla="*/ 1 w 3427"/>
                <a:gd name="T69" fmla="*/ 0 h 3673"/>
                <a:gd name="T70" fmla="*/ 1 w 3427"/>
                <a:gd name="T71" fmla="*/ 0 h 3673"/>
                <a:gd name="T72" fmla="*/ 1 w 3427"/>
                <a:gd name="T73" fmla="*/ 0 h 3673"/>
                <a:gd name="T74" fmla="*/ 1 w 3427"/>
                <a:gd name="T75" fmla="*/ 0 h 3673"/>
                <a:gd name="T76" fmla="*/ 1 w 3427"/>
                <a:gd name="T77" fmla="*/ 0 h 3673"/>
                <a:gd name="T78" fmla="*/ 1 w 3427"/>
                <a:gd name="T79" fmla="*/ 0 h 3673"/>
                <a:gd name="T80" fmla="*/ 1 w 3427"/>
                <a:gd name="T81" fmla="*/ 0 h 3673"/>
                <a:gd name="T82" fmla="*/ 1 w 3427"/>
                <a:gd name="T83" fmla="*/ 0 h 3673"/>
                <a:gd name="T84" fmla="*/ 1 w 3427"/>
                <a:gd name="T85" fmla="*/ 0 h 3673"/>
                <a:gd name="T86" fmla="*/ 1 w 3427"/>
                <a:gd name="T87" fmla="*/ 0 h 367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27" h="3673">
                  <a:moveTo>
                    <a:pt x="0" y="3034"/>
                  </a:moveTo>
                  <a:lnTo>
                    <a:pt x="148" y="3135"/>
                  </a:lnTo>
                  <a:lnTo>
                    <a:pt x="296" y="3227"/>
                  </a:lnTo>
                  <a:lnTo>
                    <a:pt x="444" y="3311"/>
                  </a:lnTo>
                  <a:lnTo>
                    <a:pt x="592" y="3386"/>
                  </a:lnTo>
                  <a:lnTo>
                    <a:pt x="739" y="3453"/>
                  </a:lnTo>
                  <a:lnTo>
                    <a:pt x="886" y="3512"/>
                  </a:lnTo>
                  <a:lnTo>
                    <a:pt x="1031" y="3562"/>
                  </a:lnTo>
                  <a:lnTo>
                    <a:pt x="1174" y="3602"/>
                  </a:lnTo>
                  <a:lnTo>
                    <a:pt x="1317" y="3633"/>
                  </a:lnTo>
                  <a:lnTo>
                    <a:pt x="1456" y="3657"/>
                  </a:lnTo>
                  <a:lnTo>
                    <a:pt x="1593" y="3670"/>
                  </a:lnTo>
                  <a:lnTo>
                    <a:pt x="1727" y="3673"/>
                  </a:lnTo>
                  <a:lnTo>
                    <a:pt x="1857" y="3669"/>
                  </a:lnTo>
                  <a:lnTo>
                    <a:pt x="1986" y="3654"/>
                  </a:lnTo>
                  <a:lnTo>
                    <a:pt x="2108" y="3631"/>
                  </a:lnTo>
                  <a:lnTo>
                    <a:pt x="2228" y="3598"/>
                  </a:lnTo>
                  <a:lnTo>
                    <a:pt x="2344" y="3557"/>
                  </a:lnTo>
                  <a:lnTo>
                    <a:pt x="2454" y="3506"/>
                  </a:lnTo>
                  <a:lnTo>
                    <a:pt x="2559" y="3447"/>
                  </a:lnTo>
                  <a:lnTo>
                    <a:pt x="2660" y="3379"/>
                  </a:lnTo>
                  <a:lnTo>
                    <a:pt x="2755" y="3302"/>
                  </a:lnTo>
                  <a:lnTo>
                    <a:pt x="2844" y="3218"/>
                  </a:lnTo>
                  <a:lnTo>
                    <a:pt x="2928" y="3125"/>
                  </a:lnTo>
                  <a:lnTo>
                    <a:pt x="3006" y="3023"/>
                  </a:lnTo>
                  <a:lnTo>
                    <a:pt x="3078" y="2915"/>
                  </a:lnTo>
                  <a:lnTo>
                    <a:pt x="3143" y="2799"/>
                  </a:lnTo>
                  <a:lnTo>
                    <a:pt x="3201" y="2675"/>
                  </a:lnTo>
                  <a:lnTo>
                    <a:pt x="3255" y="2546"/>
                  </a:lnTo>
                  <a:lnTo>
                    <a:pt x="3300" y="2409"/>
                  </a:lnTo>
                  <a:lnTo>
                    <a:pt x="3339" y="2265"/>
                  </a:lnTo>
                  <a:lnTo>
                    <a:pt x="3371" y="2117"/>
                  </a:lnTo>
                  <a:lnTo>
                    <a:pt x="3395" y="1962"/>
                  </a:lnTo>
                  <a:lnTo>
                    <a:pt x="3413" y="1802"/>
                  </a:lnTo>
                  <a:lnTo>
                    <a:pt x="3424" y="1637"/>
                  </a:lnTo>
                  <a:lnTo>
                    <a:pt x="3427" y="1468"/>
                  </a:lnTo>
                  <a:lnTo>
                    <a:pt x="3424" y="1295"/>
                  </a:lnTo>
                  <a:lnTo>
                    <a:pt x="3413" y="1118"/>
                  </a:lnTo>
                  <a:lnTo>
                    <a:pt x="3395" y="937"/>
                  </a:lnTo>
                  <a:lnTo>
                    <a:pt x="3371" y="754"/>
                  </a:lnTo>
                  <a:lnTo>
                    <a:pt x="3339" y="567"/>
                  </a:lnTo>
                  <a:lnTo>
                    <a:pt x="3300" y="381"/>
                  </a:lnTo>
                  <a:lnTo>
                    <a:pt x="3253" y="190"/>
                  </a:lnTo>
                  <a:lnTo>
                    <a:pt x="320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0" name="Freeform 166"/>
            <p:cNvSpPr>
              <a:spLocks/>
            </p:cNvSpPr>
            <p:nvPr/>
          </p:nvSpPr>
          <p:spPr bwMode="auto">
            <a:xfrm>
              <a:off x="4103" y="2575"/>
              <a:ext cx="946" cy="362"/>
            </a:xfrm>
            <a:custGeom>
              <a:avLst/>
              <a:gdLst>
                <a:gd name="T0" fmla="*/ 2 w 7783"/>
                <a:gd name="T1" fmla="*/ 0 h 2973"/>
                <a:gd name="T2" fmla="*/ 1 w 7783"/>
                <a:gd name="T3" fmla="*/ 0 h 2973"/>
                <a:gd name="T4" fmla="*/ 1 w 7783"/>
                <a:gd name="T5" fmla="*/ 0 h 2973"/>
                <a:gd name="T6" fmla="*/ 0 w 7783"/>
                <a:gd name="T7" fmla="*/ 1 h 29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83" h="2973">
                  <a:moveTo>
                    <a:pt x="7783" y="0"/>
                  </a:moveTo>
                  <a:lnTo>
                    <a:pt x="5563" y="1282"/>
                  </a:lnTo>
                  <a:lnTo>
                    <a:pt x="4245" y="521"/>
                  </a:lnTo>
                  <a:lnTo>
                    <a:pt x="0" y="297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1" name="Freeform 167"/>
            <p:cNvSpPr>
              <a:spLocks/>
            </p:cNvSpPr>
            <p:nvPr/>
          </p:nvSpPr>
          <p:spPr bwMode="auto">
            <a:xfrm>
              <a:off x="3696" y="2720"/>
              <a:ext cx="407" cy="234"/>
            </a:xfrm>
            <a:custGeom>
              <a:avLst/>
              <a:gdLst>
                <a:gd name="T0" fmla="*/ 1 w 3339"/>
                <a:gd name="T1" fmla="*/ 0 h 1929"/>
                <a:gd name="T2" fmla="*/ 1 w 3339"/>
                <a:gd name="T3" fmla="*/ 0 h 1929"/>
                <a:gd name="T4" fmla="*/ 1 w 3339"/>
                <a:gd name="T5" fmla="*/ 0 h 1929"/>
                <a:gd name="T6" fmla="*/ 1 w 3339"/>
                <a:gd name="T7" fmla="*/ 0 h 1929"/>
                <a:gd name="T8" fmla="*/ 1 w 3339"/>
                <a:gd name="T9" fmla="*/ 0 h 1929"/>
                <a:gd name="T10" fmla="*/ 1 w 3339"/>
                <a:gd name="T11" fmla="*/ 0 h 1929"/>
                <a:gd name="T12" fmla="*/ 1 w 3339"/>
                <a:gd name="T13" fmla="*/ 0 h 1929"/>
                <a:gd name="T14" fmla="*/ 1 w 3339"/>
                <a:gd name="T15" fmla="*/ 0 h 1929"/>
                <a:gd name="T16" fmla="*/ 1 w 3339"/>
                <a:gd name="T17" fmla="*/ 0 h 1929"/>
                <a:gd name="T18" fmla="*/ 0 w 3339"/>
                <a:gd name="T19" fmla="*/ 0 h 1929"/>
                <a:gd name="T20" fmla="*/ 0 w 3339"/>
                <a:gd name="T21" fmla="*/ 0 h 1929"/>
                <a:gd name="T22" fmla="*/ 0 w 3339"/>
                <a:gd name="T23" fmla="*/ 0 h 1929"/>
                <a:gd name="T24" fmla="*/ 0 w 3339"/>
                <a:gd name="T25" fmla="*/ 0 h 1929"/>
                <a:gd name="T26" fmla="*/ 0 w 3339"/>
                <a:gd name="T27" fmla="*/ 0 h 1929"/>
                <a:gd name="T28" fmla="*/ 0 w 3339"/>
                <a:gd name="T29" fmla="*/ 0 h 1929"/>
                <a:gd name="T30" fmla="*/ 0 w 3339"/>
                <a:gd name="T31" fmla="*/ 0 h 1929"/>
                <a:gd name="T32" fmla="*/ 0 w 3339"/>
                <a:gd name="T33" fmla="*/ 0 h 1929"/>
                <a:gd name="T34" fmla="*/ 0 w 3339"/>
                <a:gd name="T35" fmla="*/ 0 h 1929"/>
                <a:gd name="T36" fmla="*/ 0 w 3339"/>
                <a:gd name="T37" fmla="*/ 0 h 1929"/>
                <a:gd name="T38" fmla="*/ 0 w 3339"/>
                <a:gd name="T39" fmla="*/ 0 h 1929"/>
                <a:gd name="T40" fmla="*/ 0 w 3339"/>
                <a:gd name="T41" fmla="*/ 0 h 1929"/>
                <a:gd name="T42" fmla="*/ 0 w 3339"/>
                <a:gd name="T43" fmla="*/ 0 h 1929"/>
                <a:gd name="T44" fmla="*/ 0 w 3339"/>
                <a:gd name="T45" fmla="*/ 0 h 1929"/>
                <a:gd name="T46" fmla="*/ 0 w 3339"/>
                <a:gd name="T47" fmla="*/ 0 h 1929"/>
                <a:gd name="T48" fmla="*/ 0 w 3339"/>
                <a:gd name="T49" fmla="*/ 0 h 1929"/>
                <a:gd name="T50" fmla="*/ 0 w 3339"/>
                <a:gd name="T51" fmla="*/ 0 h 1929"/>
                <a:gd name="T52" fmla="*/ 0 w 3339"/>
                <a:gd name="T53" fmla="*/ 0 h 1929"/>
                <a:gd name="T54" fmla="*/ 0 w 3339"/>
                <a:gd name="T55" fmla="*/ 0 h 1929"/>
                <a:gd name="T56" fmla="*/ 0 w 3339"/>
                <a:gd name="T57" fmla="*/ 0 h 1929"/>
                <a:gd name="T58" fmla="*/ 0 w 3339"/>
                <a:gd name="T59" fmla="*/ 0 h 1929"/>
                <a:gd name="T60" fmla="*/ 0 w 3339"/>
                <a:gd name="T61" fmla="*/ 0 h 1929"/>
                <a:gd name="T62" fmla="*/ 0 w 3339"/>
                <a:gd name="T63" fmla="*/ 0 h 1929"/>
                <a:gd name="T64" fmla="*/ 0 w 3339"/>
                <a:gd name="T65" fmla="*/ 0 h 1929"/>
                <a:gd name="T66" fmla="*/ 0 w 3339"/>
                <a:gd name="T67" fmla="*/ 0 h 1929"/>
                <a:gd name="T68" fmla="*/ 0 w 3339"/>
                <a:gd name="T69" fmla="*/ 0 h 1929"/>
                <a:gd name="T70" fmla="*/ 0 w 3339"/>
                <a:gd name="T71" fmla="*/ 0 h 1929"/>
                <a:gd name="T72" fmla="*/ 0 w 3339"/>
                <a:gd name="T73" fmla="*/ 0 h 1929"/>
                <a:gd name="T74" fmla="*/ 0 w 3339"/>
                <a:gd name="T75" fmla="*/ 0 h 1929"/>
                <a:gd name="T76" fmla="*/ 0 w 3339"/>
                <a:gd name="T77" fmla="*/ 0 h 1929"/>
                <a:gd name="T78" fmla="*/ 0 w 3339"/>
                <a:gd name="T79" fmla="*/ 0 h 1929"/>
                <a:gd name="T80" fmla="*/ 0 w 3339"/>
                <a:gd name="T81" fmla="*/ 0 h 1929"/>
                <a:gd name="T82" fmla="*/ 0 w 3339"/>
                <a:gd name="T83" fmla="*/ 0 h 1929"/>
                <a:gd name="T84" fmla="*/ 0 w 3339"/>
                <a:gd name="T85" fmla="*/ 0 h 1929"/>
                <a:gd name="T86" fmla="*/ 0 w 3339"/>
                <a:gd name="T87" fmla="*/ 0 h 1929"/>
                <a:gd name="T88" fmla="*/ 0 w 3339"/>
                <a:gd name="T89" fmla="*/ 0 h 1929"/>
                <a:gd name="T90" fmla="*/ 0 w 3339"/>
                <a:gd name="T91" fmla="*/ 0 h 1929"/>
                <a:gd name="T92" fmla="*/ 0 w 3339"/>
                <a:gd name="T93" fmla="*/ 0 h 1929"/>
                <a:gd name="T94" fmla="*/ 0 w 3339"/>
                <a:gd name="T95" fmla="*/ 0 h 1929"/>
                <a:gd name="T96" fmla="*/ 0 w 3339"/>
                <a:gd name="T97" fmla="*/ 0 h 1929"/>
                <a:gd name="T98" fmla="*/ 0 w 3339"/>
                <a:gd name="T99" fmla="*/ 0 h 1929"/>
                <a:gd name="T100" fmla="*/ 0 w 3339"/>
                <a:gd name="T101" fmla="*/ 0 h 1929"/>
                <a:gd name="T102" fmla="*/ 0 w 3339"/>
                <a:gd name="T103" fmla="*/ 0 h 1929"/>
                <a:gd name="T104" fmla="*/ 0 w 3339"/>
                <a:gd name="T105" fmla="*/ 0 h 1929"/>
                <a:gd name="T106" fmla="*/ 0 w 3339"/>
                <a:gd name="T107" fmla="*/ 0 h 1929"/>
                <a:gd name="T108" fmla="*/ 0 w 3339"/>
                <a:gd name="T109" fmla="*/ 0 h 1929"/>
                <a:gd name="T110" fmla="*/ 0 w 3339"/>
                <a:gd name="T111" fmla="*/ 0 h 1929"/>
                <a:gd name="T112" fmla="*/ 0 w 3339"/>
                <a:gd name="T113" fmla="*/ 0 h 1929"/>
                <a:gd name="T114" fmla="*/ 0 w 3339"/>
                <a:gd name="T115" fmla="*/ 0 h 1929"/>
                <a:gd name="T116" fmla="*/ 0 w 3339"/>
                <a:gd name="T117" fmla="*/ 0 h 1929"/>
                <a:gd name="T118" fmla="*/ 0 w 3339"/>
                <a:gd name="T119" fmla="*/ 0 h 1929"/>
                <a:gd name="T120" fmla="*/ 0 w 3339"/>
                <a:gd name="T121" fmla="*/ 0 h 192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39" h="1929">
                  <a:moveTo>
                    <a:pt x="3339" y="1783"/>
                  </a:moveTo>
                  <a:lnTo>
                    <a:pt x="3239" y="1796"/>
                  </a:lnTo>
                  <a:lnTo>
                    <a:pt x="3143" y="1807"/>
                  </a:lnTo>
                  <a:lnTo>
                    <a:pt x="3049" y="1817"/>
                  </a:lnTo>
                  <a:lnTo>
                    <a:pt x="2958" y="1827"/>
                  </a:lnTo>
                  <a:lnTo>
                    <a:pt x="2871" y="1836"/>
                  </a:lnTo>
                  <a:lnTo>
                    <a:pt x="2786" y="1845"/>
                  </a:lnTo>
                  <a:lnTo>
                    <a:pt x="2622" y="1861"/>
                  </a:lnTo>
                  <a:lnTo>
                    <a:pt x="2470" y="1875"/>
                  </a:lnTo>
                  <a:lnTo>
                    <a:pt x="2325" y="1887"/>
                  </a:lnTo>
                  <a:lnTo>
                    <a:pt x="2188" y="1897"/>
                  </a:lnTo>
                  <a:lnTo>
                    <a:pt x="2059" y="1906"/>
                  </a:lnTo>
                  <a:lnTo>
                    <a:pt x="1936" y="1914"/>
                  </a:lnTo>
                  <a:lnTo>
                    <a:pt x="1821" y="1919"/>
                  </a:lnTo>
                  <a:lnTo>
                    <a:pt x="1711" y="1924"/>
                  </a:lnTo>
                  <a:lnTo>
                    <a:pt x="1607" y="1927"/>
                  </a:lnTo>
                  <a:lnTo>
                    <a:pt x="1507" y="1928"/>
                  </a:lnTo>
                  <a:lnTo>
                    <a:pt x="1413" y="1929"/>
                  </a:lnTo>
                  <a:lnTo>
                    <a:pt x="1324" y="1928"/>
                  </a:lnTo>
                  <a:lnTo>
                    <a:pt x="1240" y="1926"/>
                  </a:lnTo>
                  <a:lnTo>
                    <a:pt x="1158" y="1923"/>
                  </a:lnTo>
                  <a:lnTo>
                    <a:pt x="1082" y="1918"/>
                  </a:lnTo>
                  <a:lnTo>
                    <a:pt x="1009" y="1913"/>
                  </a:lnTo>
                  <a:lnTo>
                    <a:pt x="939" y="1906"/>
                  </a:lnTo>
                  <a:lnTo>
                    <a:pt x="873" y="1898"/>
                  </a:lnTo>
                  <a:lnTo>
                    <a:pt x="810" y="1890"/>
                  </a:lnTo>
                  <a:lnTo>
                    <a:pt x="749" y="1880"/>
                  </a:lnTo>
                  <a:lnTo>
                    <a:pt x="693" y="1869"/>
                  </a:lnTo>
                  <a:lnTo>
                    <a:pt x="638" y="1856"/>
                  </a:lnTo>
                  <a:lnTo>
                    <a:pt x="586" y="1843"/>
                  </a:lnTo>
                  <a:lnTo>
                    <a:pt x="538" y="1829"/>
                  </a:lnTo>
                  <a:lnTo>
                    <a:pt x="491" y="1812"/>
                  </a:lnTo>
                  <a:lnTo>
                    <a:pt x="405" y="1778"/>
                  </a:lnTo>
                  <a:lnTo>
                    <a:pt x="328" y="1739"/>
                  </a:lnTo>
                  <a:lnTo>
                    <a:pt x="260" y="1694"/>
                  </a:lnTo>
                  <a:lnTo>
                    <a:pt x="201" y="1645"/>
                  </a:lnTo>
                  <a:lnTo>
                    <a:pt x="149" y="1590"/>
                  </a:lnTo>
                  <a:lnTo>
                    <a:pt x="105" y="1528"/>
                  </a:lnTo>
                  <a:lnTo>
                    <a:pt x="68" y="1461"/>
                  </a:lnTo>
                  <a:lnTo>
                    <a:pt x="53" y="1424"/>
                  </a:lnTo>
                  <a:lnTo>
                    <a:pt x="38" y="1386"/>
                  </a:lnTo>
                  <a:lnTo>
                    <a:pt x="27" y="1346"/>
                  </a:lnTo>
                  <a:lnTo>
                    <a:pt x="17" y="1304"/>
                  </a:lnTo>
                  <a:lnTo>
                    <a:pt x="10" y="1260"/>
                  </a:lnTo>
                  <a:lnTo>
                    <a:pt x="4" y="1212"/>
                  </a:lnTo>
                  <a:lnTo>
                    <a:pt x="1" y="1163"/>
                  </a:lnTo>
                  <a:lnTo>
                    <a:pt x="0" y="1111"/>
                  </a:lnTo>
                  <a:lnTo>
                    <a:pt x="0" y="1057"/>
                  </a:lnTo>
                  <a:lnTo>
                    <a:pt x="3" y="1000"/>
                  </a:lnTo>
                  <a:lnTo>
                    <a:pt x="7" y="940"/>
                  </a:lnTo>
                  <a:lnTo>
                    <a:pt x="15" y="876"/>
                  </a:lnTo>
                  <a:lnTo>
                    <a:pt x="25" y="810"/>
                  </a:lnTo>
                  <a:lnTo>
                    <a:pt x="38" y="739"/>
                  </a:lnTo>
                  <a:lnTo>
                    <a:pt x="53" y="664"/>
                  </a:lnTo>
                  <a:lnTo>
                    <a:pt x="71" y="585"/>
                  </a:lnTo>
                  <a:lnTo>
                    <a:pt x="92" y="501"/>
                  </a:lnTo>
                  <a:lnTo>
                    <a:pt x="117" y="413"/>
                  </a:lnTo>
                  <a:lnTo>
                    <a:pt x="144" y="319"/>
                  </a:lnTo>
                  <a:lnTo>
                    <a:pt x="176" y="219"/>
                  </a:lnTo>
                  <a:lnTo>
                    <a:pt x="212" y="112"/>
                  </a:lnTo>
                  <a:lnTo>
                    <a:pt x="25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2" name="Freeform 168"/>
            <p:cNvSpPr>
              <a:spLocks/>
            </p:cNvSpPr>
            <p:nvPr/>
          </p:nvSpPr>
          <p:spPr bwMode="auto">
            <a:xfrm>
              <a:off x="3727" y="2172"/>
              <a:ext cx="1322" cy="548"/>
            </a:xfrm>
            <a:custGeom>
              <a:avLst/>
              <a:gdLst>
                <a:gd name="T0" fmla="*/ 0 w 10870"/>
                <a:gd name="T1" fmla="*/ 1 h 4498"/>
                <a:gd name="T2" fmla="*/ 1 w 10870"/>
                <a:gd name="T3" fmla="*/ 0 h 4498"/>
                <a:gd name="T4" fmla="*/ 1 w 10870"/>
                <a:gd name="T5" fmla="*/ 0 h 4498"/>
                <a:gd name="T6" fmla="*/ 1 w 10870"/>
                <a:gd name="T7" fmla="*/ 0 h 4498"/>
                <a:gd name="T8" fmla="*/ 2 w 10870"/>
                <a:gd name="T9" fmla="*/ 1 h 4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70" h="4498">
                  <a:moveTo>
                    <a:pt x="0" y="4498"/>
                  </a:moveTo>
                  <a:lnTo>
                    <a:pt x="4245" y="2044"/>
                  </a:lnTo>
                  <a:lnTo>
                    <a:pt x="2926" y="1282"/>
                  </a:lnTo>
                  <a:lnTo>
                    <a:pt x="5146" y="0"/>
                  </a:lnTo>
                  <a:lnTo>
                    <a:pt x="10870" y="330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3" name="Line 169"/>
            <p:cNvSpPr>
              <a:spLocks noChangeShapeType="1"/>
            </p:cNvSpPr>
            <p:nvPr/>
          </p:nvSpPr>
          <p:spPr bwMode="auto">
            <a:xfrm flipH="1">
              <a:off x="4081" y="2981"/>
              <a:ext cx="516" cy="29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4" name="Freeform 170"/>
            <p:cNvSpPr>
              <a:spLocks/>
            </p:cNvSpPr>
            <p:nvPr/>
          </p:nvSpPr>
          <p:spPr bwMode="auto">
            <a:xfrm>
              <a:off x="3469" y="2760"/>
              <a:ext cx="538" cy="534"/>
            </a:xfrm>
            <a:custGeom>
              <a:avLst/>
              <a:gdLst>
                <a:gd name="T0" fmla="*/ 1 w 4426"/>
                <a:gd name="T1" fmla="*/ 1 h 4390"/>
                <a:gd name="T2" fmla="*/ 0 w 4426"/>
                <a:gd name="T3" fmla="*/ 1 h 4390"/>
                <a:gd name="T4" fmla="*/ 0 w 4426"/>
                <a:gd name="T5" fmla="*/ 0 h 4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6" h="4390">
                  <a:moveTo>
                    <a:pt x="4426" y="4390"/>
                  </a:moveTo>
                  <a:lnTo>
                    <a:pt x="0" y="4020"/>
                  </a:lnTo>
                  <a:lnTo>
                    <a:pt x="189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5" name="Line 171"/>
            <p:cNvSpPr>
              <a:spLocks noChangeShapeType="1"/>
            </p:cNvSpPr>
            <p:nvPr/>
          </p:nvSpPr>
          <p:spPr bwMode="auto">
            <a:xfrm flipH="1">
              <a:off x="4573" y="1825"/>
              <a:ext cx="297" cy="17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6" name="Line 172"/>
            <p:cNvSpPr>
              <a:spLocks noChangeShapeType="1"/>
            </p:cNvSpPr>
            <p:nvPr/>
          </p:nvSpPr>
          <p:spPr bwMode="auto">
            <a:xfrm flipH="1">
              <a:off x="4697" y="2746"/>
              <a:ext cx="704" cy="40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497" name="Freeform 173"/>
            <p:cNvSpPr>
              <a:spLocks/>
            </p:cNvSpPr>
            <p:nvPr/>
          </p:nvSpPr>
          <p:spPr bwMode="auto">
            <a:xfrm>
              <a:off x="4354" y="1919"/>
              <a:ext cx="751" cy="656"/>
            </a:xfrm>
            <a:custGeom>
              <a:avLst/>
              <a:gdLst>
                <a:gd name="T0" fmla="*/ 1 w 6178"/>
                <a:gd name="T1" fmla="*/ 1 h 5391"/>
                <a:gd name="T2" fmla="*/ 1 w 6178"/>
                <a:gd name="T3" fmla="*/ 1 h 5391"/>
                <a:gd name="T4" fmla="*/ 1 w 6178"/>
                <a:gd name="T5" fmla="*/ 1 h 5391"/>
                <a:gd name="T6" fmla="*/ 1 w 6178"/>
                <a:gd name="T7" fmla="*/ 1 h 5391"/>
                <a:gd name="T8" fmla="*/ 1 w 6178"/>
                <a:gd name="T9" fmla="*/ 1 h 5391"/>
                <a:gd name="T10" fmla="*/ 1 w 6178"/>
                <a:gd name="T11" fmla="*/ 1 h 5391"/>
                <a:gd name="T12" fmla="*/ 1 w 6178"/>
                <a:gd name="T13" fmla="*/ 1 h 5391"/>
                <a:gd name="T14" fmla="*/ 1 w 6178"/>
                <a:gd name="T15" fmla="*/ 1 h 5391"/>
                <a:gd name="T16" fmla="*/ 1 w 6178"/>
                <a:gd name="T17" fmla="*/ 1 h 5391"/>
                <a:gd name="T18" fmla="*/ 1 w 6178"/>
                <a:gd name="T19" fmla="*/ 1 h 5391"/>
                <a:gd name="T20" fmla="*/ 1 w 6178"/>
                <a:gd name="T21" fmla="*/ 1 h 5391"/>
                <a:gd name="T22" fmla="*/ 1 w 6178"/>
                <a:gd name="T23" fmla="*/ 1 h 5391"/>
                <a:gd name="T24" fmla="*/ 1 w 6178"/>
                <a:gd name="T25" fmla="*/ 1 h 5391"/>
                <a:gd name="T26" fmla="*/ 1 w 6178"/>
                <a:gd name="T27" fmla="*/ 1 h 5391"/>
                <a:gd name="T28" fmla="*/ 1 w 6178"/>
                <a:gd name="T29" fmla="*/ 0 h 5391"/>
                <a:gd name="T30" fmla="*/ 1 w 6178"/>
                <a:gd name="T31" fmla="*/ 0 h 5391"/>
                <a:gd name="T32" fmla="*/ 1 w 6178"/>
                <a:gd name="T33" fmla="*/ 0 h 5391"/>
                <a:gd name="T34" fmla="*/ 1 w 6178"/>
                <a:gd name="T35" fmla="*/ 0 h 5391"/>
                <a:gd name="T36" fmla="*/ 1 w 6178"/>
                <a:gd name="T37" fmla="*/ 0 h 5391"/>
                <a:gd name="T38" fmla="*/ 1 w 6178"/>
                <a:gd name="T39" fmla="*/ 0 h 5391"/>
                <a:gd name="T40" fmla="*/ 1 w 6178"/>
                <a:gd name="T41" fmla="*/ 0 h 5391"/>
                <a:gd name="T42" fmla="*/ 1 w 6178"/>
                <a:gd name="T43" fmla="*/ 0 h 5391"/>
                <a:gd name="T44" fmla="*/ 1 w 6178"/>
                <a:gd name="T45" fmla="*/ 0 h 5391"/>
                <a:gd name="T46" fmla="*/ 1 w 6178"/>
                <a:gd name="T47" fmla="*/ 0 h 5391"/>
                <a:gd name="T48" fmla="*/ 1 w 6178"/>
                <a:gd name="T49" fmla="*/ 0 h 5391"/>
                <a:gd name="T50" fmla="*/ 1 w 6178"/>
                <a:gd name="T51" fmla="*/ 0 h 5391"/>
                <a:gd name="T52" fmla="*/ 1 w 6178"/>
                <a:gd name="T53" fmla="*/ 0 h 5391"/>
                <a:gd name="T54" fmla="*/ 1 w 6178"/>
                <a:gd name="T55" fmla="*/ 0 h 5391"/>
                <a:gd name="T56" fmla="*/ 1 w 6178"/>
                <a:gd name="T57" fmla="*/ 0 h 5391"/>
                <a:gd name="T58" fmla="*/ 1 w 6178"/>
                <a:gd name="T59" fmla="*/ 0 h 5391"/>
                <a:gd name="T60" fmla="*/ 1 w 6178"/>
                <a:gd name="T61" fmla="*/ 0 h 5391"/>
                <a:gd name="T62" fmla="*/ 1 w 6178"/>
                <a:gd name="T63" fmla="*/ 0 h 5391"/>
                <a:gd name="T64" fmla="*/ 1 w 6178"/>
                <a:gd name="T65" fmla="*/ 0 h 5391"/>
                <a:gd name="T66" fmla="*/ 1 w 6178"/>
                <a:gd name="T67" fmla="*/ 0 h 5391"/>
                <a:gd name="T68" fmla="*/ 1 w 6178"/>
                <a:gd name="T69" fmla="*/ 0 h 5391"/>
                <a:gd name="T70" fmla="*/ 1 w 6178"/>
                <a:gd name="T71" fmla="*/ 0 h 5391"/>
                <a:gd name="T72" fmla="*/ 1 w 6178"/>
                <a:gd name="T73" fmla="*/ 0 h 5391"/>
                <a:gd name="T74" fmla="*/ 1 w 6178"/>
                <a:gd name="T75" fmla="*/ 0 h 5391"/>
                <a:gd name="T76" fmla="*/ 1 w 6178"/>
                <a:gd name="T77" fmla="*/ 0 h 5391"/>
                <a:gd name="T78" fmla="*/ 1 w 6178"/>
                <a:gd name="T79" fmla="*/ 0 h 5391"/>
                <a:gd name="T80" fmla="*/ 1 w 6178"/>
                <a:gd name="T81" fmla="*/ 0 h 5391"/>
                <a:gd name="T82" fmla="*/ 1 w 6178"/>
                <a:gd name="T83" fmla="*/ 0 h 5391"/>
                <a:gd name="T84" fmla="*/ 1 w 6178"/>
                <a:gd name="T85" fmla="*/ 0 h 5391"/>
                <a:gd name="T86" fmla="*/ 1 w 6178"/>
                <a:gd name="T87" fmla="*/ 0 h 5391"/>
                <a:gd name="T88" fmla="*/ 1 w 6178"/>
                <a:gd name="T89" fmla="*/ 0 h 5391"/>
                <a:gd name="T90" fmla="*/ 1 w 6178"/>
                <a:gd name="T91" fmla="*/ 0 h 5391"/>
                <a:gd name="T92" fmla="*/ 0 w 6178"/>
                <a:gd name="T93" fmla="*/ 0 h 5391"/>
                <a:gd name="T94" fmla="*/ 0 w 6178"/>
                <a:gd name="T95" fmla="*/ 0 h 5391"/>
                <a:gd name="T96" fmla="*/ 0 w 6178"/>
                <a:gd name="T97" fmla="*/ 0 h 5391"/>
                <a:gd name="T98" fmla="*/ 0 w 6178"/>
                <a:gd name="T99" fmla="*/ 0 h 5391"/>
                <a:gd name="T100" fmla="*/ 0 w 6178"/>
                <a:gd name="T101" fmla="*/ 0 h 5391"/>
                <a:gd name="T102" fmla="*/ 0 w 6178"/>
                <a:gd name="T103" fmla="*/ 0 h 5391"/>
                <a:gd name="T104" fmla="*/ 0 w 6178"/>
                <a:gd name="T105" fmla="*/ 0 h 5391"/>
                <a:gd name="T106" fmla="*/ 0 w 6178"/>
                <a:gd name="T107" fmla="*/ 0 h 5391"/>
                <a:gd name="T108" fmla="*/ 0 w 6178"/>
                <a:gd name="T109" fmla="*/ 0 h 5391"/>
                <a:gd name="T110" fmla="*/ 0 w 6178"/>
                <a:gd name="T111" fmla="*/ 0 h 5391"/>
                <a:gd name="T112" fmla="*/ 0 w 6178"/>
                <a:gd name="T113" fmla="*/ 0 h 5391"/>
                <a:gd name="T114" fmla="*/ 0 w 6178"/>
                <a:gd name="T115" fmla="*/ 0 h 5391"/>
                <a:gd name="T116" fmla="*/ 0 w 6178"/>
                <a:gd name="T117" fmla="*/ 0 h 5391"/>
                <a:gd name="T118" fmla="*/ 0 w 6178"/>
                <a:gd name="T119" fmla="*/ 0 h 539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178" h="5391">
                  <a:moveTo>
                    <a:pt x="5724" y="5391"/>
                  </a:moveTo>
                  <a:lnTo>
                    <a:pt x="5800" y="5158"/>
                  </a:lnTo>
                  <a:lnTo>
                    <a:pt x="5871" y="4927"/>
                  </a:lnTo>
                  <a:lnTo>
                    <a:pt x="5934" y="4696"/>
                  </a:lnTo>
                  <a:lnTo>
                    <a:pt x="5989" y="4468"/>
                  </a:lnTo>
                  <a:lnTo>
                    <a:pt x="6038" y="4242"/>
                  </a:lnTo>
                  <a:lnTo>
                    <a:pt x="6080" y="4019"/>
                  </a:lnTo>
                  <a:lnTo>
                    <a:pt x="6114" y="3797"/>
                  </a:lnTo>
                  <a:lnTo>
                    <a:pt x="6142" y="3580"/>
                  </a:lnTo>
                  <a:lnTo>
                    <a:pt x="6160" y="3365"/>
                  </a:lnTo>
                  <a:lnTo>
                    <a:pt x="6173" y="3155"/>
                  </a:lnTo>
                  <a:lnTo>
                    <a:pt x="6178" y="2950"/>
                  </a:lnTo>
                  <a:lnTo>
                    <a:pt x="6175" y="2749"/>
                  </a:lnTo>
                  <a:lnTo>
                    <a:pt x="6165" y="2553"/>
                  </a:lnTo>
                  <a:lnTo>
                    <a:pt x="6148" y="2362"/>
                  </a:lnTo>
                  <a:lnTo>
                    <a:pt x="6123" y="2177"/>
                  </a:lnTo>
                  <a:lnTo>
                    <a:pt x="6091" y="1997"/>
                  </a:lnTo>
                  <a:lnTo>
                    <a:pt x="6052" y="1825"/>
                  </a:lnTo>
                  <a:lnTo>
                    <a:pt x="6005" y="1658"/>
                  </a:lnTo>
                  <a:lnTo>
                    <a:pt x="5952" y="1497"/>
                  </a:lnTo>
                  <a:lnTo>
                    <a:pt x="5891" y="1345"/>
                  </a:lnTo>
                  <a:lnTo>
                    <a:pt x="5823" y="1199"/>
                  </a:lnTo>
                  <a:lnTo>
                    <a:pt x="5748" y="1060"/>
                  </a:lnTo>
                  <a:lnTo>
                    <a:pt x="5666" y="929"/>
                  </a:lnTo>
                  <a:lnTo>
                    <a:pt x="5579" y="807"/>
                  </a:lnTo>
                  <a:lnTo>
                    <a:pt x="5485" y="692"/>
                  </a:lnTo>
                  <a:lnTo>
                    <a:pt x="5383" y="586"/>
                  </a:lnTo>
                  <a:lnTo>
                    <a:pt x="5277" y="487"/>
                  </a:lnTo>
                  <a:lnTo>
                    <a:pt x="5165" y="398"/>
                  </a:lnTo>
                  <a:lnTo>
                    <a:pt x="5045" y="317"/>
                  </a:lnTo>
                  <a:lnTo>
                    <a:pt x="4921" y="246"/>
                  </a:lnTo>
                  <a:lnTo>
                    <a:pt x="4792" y="183"/>
                  </a:lnTo>
                  <a:lnTo>
                    <a:pt x="4657" y="129"/>
                  </a:lnTo>
                  <a:lnTo>
                    <a:pt x="4518" y="85"/>
                  </a:lnTo>
                  <a:lnTo>
                    <a:pt x="4373" y="50"/>
                  </a:lnTo>
                  <a:lnTo>
                    <a:pt x="4224" y="24"/>
                  </a:lnTo>
                  <a:lnTo>
                    <a:pt x="4071" y="8"/>
                  </a:lnTo>
                  <a:lnTo>
                    <a:pt x="3913" y="0"/>
                  </a:lnTo>
                  <a:lnTo>
                    <a:pt x="3753" y="2"/>
                  </a:lnTo>
                  <a:lnTo>
                    <a:pt x="3588" y="14"/>
                  </a:lnTo>
                  <a:lnTo>
                    <a:pt x="3420" y="35"/>
                  </a:lnTo>
                  <a:lnTo>
                    <a:pt x="3250" y="65"/>
                  </a:lnTo>
                  <a:lnTo>
                    <a:pt x="3077" y="105"/>
                  </a:lnTo>
                  <a:lnTo>
                    <a:pt x="2901" y="155"/>
                  </a:lnTo>
                  <a:lnTo>
                    <a:pt x="2723" y="212"/>
                  </a:lnTo>
                  <a:lnTo>
                    <a:pt x="2543" y="279"/>
                  </a:lnTo>
                  <a:lnTo>
                    <a:pt x="2362" y="356"/>
                  </a:lnTo>
                  <a:lnTo>
                    <a:pt x="2179" y="440"/>
                  </a:lnTo>
                  <a:lnTo>
                    <a:pt x="1996" y="534"/>
                  </a:lnTo>
                  <a:lnTo>
                    <a:pt x="1811" y="635"/>
                  </a:lnTo>
                  <a:lnTo>
                    <a:pt x="1627" y="746"/>
                  </a:lnTo>
                  <a:lnTo>
                    <a:pt x="1442" y="865"/>
                  </a:lnTo>
                  <a:lnTo>
                    <a:pt x="1259" y="991"/>
                  </a:lnTo>
                  <a:lnTo>
                    <a:pt x="1074" y="1126"/>
                  </a:lnTo>
                  <a:lnTo>
                    <a:pt x="892" y="1268"/>
                  </a:lnTo>
                  <a:lnTo>
                    <a:pt x="709" y="1418"/>
                  </a:lnTo>
                  <a:lnTo>
                    <a:pt x="529" y="1574"/>
                  </a:lnTo>
                  <a:lnTo>
                    <a:pt x="350" y="1737"/>
                  </a:lnTo>
                  <a:lnTo>
                    <a:pt x="173" y="1907"/>
                  </a:lnTo>
                  <a:lnTo>
                    <a:pt x="0" y="20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7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7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27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27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27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7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27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2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27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27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27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227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27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500"/>
                                        <p:tgtEl>
                                          <p:spTgt spid="227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27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27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227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227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227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27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227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227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500"/>
                                        <p:tgtEl>
                                          <p:spTgt spid="227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500"/>
                                        <p:tgtEl>
                                          <p:spTgt spid="227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227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500"/>
                                        <p:tgtEl>
                                          <p:spTgt spid="227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227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500"/>
                                        <p:tgtEl>
                                          <p:spTgt spid="227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227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500"/>
                                        <p:tgtEl>
                                          <p:spTgt spid="227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227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500"/>
                                        <p:tgtEl>
                                          <p:spTgt spid="227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227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331" grpId="0" autoUpdateAnimBg="0"/>
      <p:bldP spid="227332" grpId="0" autoUpdateAnimBg="0"/>
      <p:bldP spid="227414" grpId="0" animBg="1"/>
      <p:bldP spid="227415" grpId="0" animBg="1"/>
      <p:bldP spid="227416" grpId="0" animBg="1"/>
      <p:bldP spid="227423" grpId="0" animBg="1"/>
      <p:bldP spid="227433" grpId="0" animBg="1"/>
      <p:bldP spid="227448" grpId="0" animBg="1"/>
      <p:bldP spid="227449" grpId="0" animBg="1"/>
      <p:bldP spid="227450" grpId="0" animBg="1"/>
      <p:bldP spid="227464" grpId="0" animBg="1"/>
      <p:bldP spid="227481" grpId="0" animBg="1"/>
      <p:bldP spid="227482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Text Box 2"/>
          <p:cNvSpPr txBox="1">
            <a:spLocks noChangeArrowheads="1"/>
          </p:cNvSpPr>
          <p:nvPr/>
        </p:nvSpPr>
        <p:spPr bwMode="auto">
          <a:xfrm>
            <a:off x="0" y="66675"/>
            <a:ext cx="6438900" cy="628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四：复合回转体的截切</a:t>
            </a:r>
          </a:p>
        </p:txBody>
      </p:sp>
      <p:sp>
        <p:nvSpPr>
          <p:cNvPr id="105475" name="Text Box 3"/>
          <p:cNvSpPr txBox="1">
            <a:spLocks noChangeArrowheads="1"/>
          </p:cNvSpPr>
          <p:nvPr/>
        </p:nvSpPr>
        <p:spPr bwMode="auto">
          <a:xfrm>
            <a:off x="0" y="5330825"/>
            <a:ext cx="91440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首先分析复合回转体由哪些基本回转体组成以及它们的连接关系，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然后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分别求出这些基本回转体的截交线，并依次将其连接。</a:t>
            </a:r>
          </a:p>
        </p:txBody>
      </p:sp>
      <p:sp>
        <p:nvSpPr>
          <p:cNvPr id="105476" name="Text Box 4"/>
          <p:cNvSpPr txBox="1">
            <a:spLocks noChangeArrowheads="1"/>
          </p:cNvSpPr>
          <p:nvPr/>
        </p:nvSpPr>
        <p:spPr bwMode="auto">
          <a:xfrm>
            <a:off x="0" y="620713"/>
            <a:ext cx="48768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：求作顶尖的俯视图。</a:t>
            </a:r>
          </a:p>
        </p:txBody>
      </p:sp>
      <p:grpSp>
        <p:nvGrpSpPr>
          <p:cNvPr id="105477" name="Group 5"/>
          <p:cNvGrpSpPr>
            <a:grpSpLocks/>
          </p:cNvGrpSpPr>
          <p:nvPr/>
        </p:nvGrpSpPr>
        <p:grpSpPr bwMode="auto">
          <a:xfrm>
            <a:off x="5507038" y="2857500"/>
            <a:ext cx="3241675" cy="2371725"/>
            <a:chOff x="3469" y="1800"/>
            <a:chExt cx="2042" cy="1494"/>
          </a:xfrm>
        </p:grpSpPr>
        <p:sp>
          <p:nvSpPr>
            <p:cNvPr id="105590" name="Freeform 6"/>
            <p:cNvSpPr>
              <a:spLocks/>
            </p:cNvSpPr>
            <p:nvPr/>
          </p:nvSpPr>
          <p:spPr bwMode="auto">
            <a:xfrm>
              <a:off x="4597" y="2638"/>
              <a:ext cx="69" cy="343"/>
            </a:xfrm>
            <a:custGeom>
              <a:avLst/>
              <a:gdLst>
                <a:gd name="T0" fmla="*/ 0 w 565"/>
                <a:gd name="T1" fmla="*/ 1 h 2811"/>
                <a:gd name="T2" fmla="*/ 0 w 565"/>
                <a:gd name="T3" fmla="*/ 1 h 2811"/>
                <a:gd name="T4" fmla="*/ 0 w 565"/>
                <a:gd name="T5" fmla="*/ 1 h 2811"/>
                <a:gd name="T6" fmla="*/ 0 w 565"/>
                <a:gd name="T7" fmla="*/ 1 h 2811"/>
                <a:gd name="T8" fmla="*/ 0 w 565"/>
                <a:gd name="T9" fmla="*/ 1 h 2811"/>
                <a:gd name="T10" fmla="*/ 0 w 565"/>
                <a:gd name="T11" fmla="*/ 1 h 2811"/>
                <a:gd name="T12" fmla="*/ 0 w 565"/>
                <a:gd name="T13" fmla="*/ 0 h 2811"/>
                <a:gd name="T14" fmla="*/ 0 w 565"/>
                <a:gd name="T15" fmla="*/ 0 h 2811"/>
                <a:gd name="T16" fmla="*/ 0 w 565"/>
                <a:gd name="T17" fmla="*/ 0 h 2811"/>
                <a:gd name="T18" fmla="*/ 0 w 565"/>
                <a:gd name="T19" fmla="*/ 0 h 2811"/>
                <a:gd name="T20" fmla="*/ 0 w 565"/>
                <a:gd name="T21" fmla="*/ 0 h 2811"/>
                <a:gd name="T22" fmla="*/ 0 w 565"/>
                <a:gd name="T23" fmla="*/ 0 h 2811"/>
                <a:gd name="T24" fmla="*/ 0 w 565"/>
                <a:gd name="T25" fmla="*/ 0 h 2811"/>
                <a:gd name="T26" fmla="*/ 0 w 565"/>
                <a:gd name="T27" fmla="*/ 0 h 2811"/>
                <a:gd name="T28" fmla="*/ 0 w 565"/>
                <a:gd name="T29" fmla="*/ 0 h 2811"/>
                <a:gd name="T30" fmla="*/ 0 w 565"/>
                <a:gd name="T31" fmla="*/ 0 h 2811"/>
                <a:gd name="T32" fmla="*/ 0 w 565"/>
                <a:gd name="T33" fmla="*/ 0 h 2811"/>
                <a:gd name="T34" fmla="*/ 0 w 565"/>
                <a:gd name="T35" fmla="*/ 0 h 2811"/>
                <a:gd name="T36" fmla="*/ 0 w 565"/>
                <a:gd name="T37" fmla="*/ 0 h 2811"/>
                <a:gd name="T38" fmla="*/ 0 w 565"/>
                <a:gd name="T39" fmla="*/ 0 h 2811"/>
                <a:gd name="T40" fmla="*/ 0 w 565"/>
                <a:gd name="T41" fmla="*/ 0 h 2811"/>
                <a:gd name="T42" fmla="*/ 0 w 565"/>
                <a:gd name="T43" fmla="*/ 0 h 2811"/>
                <a:gd name="T44" fmla="*/ 0 w 565"/>
                <a:gd name="T45" fmla="*/ 0 h 2811"/>
                <a:gd name="T46" fmla="*/ 0 w 565"/>
                <a:gd name="T47" fmla="*/ 0 h 2811"/>
                <a:gd name="T48" fmla="*/ 0 w 565"/>
                <a:gd name="T49" fmla="*/ 0 h 28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65" h="2811">
                  <a:moveTo>
                    <a:pt x="0" y="2811"/>
                  </a:moveTo>
                  <a:lnTo>
                    <a:pt x="78" y="2760"/>
                  </a:lnTo>
                  <a:lnTo>
                    <a:pt x="152" y="2700"/>
                  </a:lnTo>
                  <a:lnTo>
                    <a:pt x="221" y="2633"/>
                  </a:lnTo>
                  <a:lnTo>
                    <a:pt x="283" y="2557"/>
                  </a:lnTo>
                  <a:lnTo>
                    <a:pt x="340" y="2476"/>
                  </a:lnTo>
                  <a:lnTo>
                    <a:pt x="391" y="2386"/>
                  </a:lnTo>
                  <a:lnTo>
                    <a:pt x="435" y="2289"/>
                  </a:lnTo>
                  <a:lnTo>
                    <a:pt x="474" y="2186"/>
                  </a:lnTo>
                  <a:lnTo>
                    <a:pt x="505" y="2077"/>
                  </a:lnTo>
                  <a:lnTo>
                    <a:pt x="530" y="1962"/>
                  </a:lnTo>
                  <a:lnTo>
                    <a:pt x="549" y="1841"/>
                  </a:lnTo>
                  <a:lnTo>
                    <a:pt x="560" y="1715"/>
                  </a:lnTo>
                  <a:lnTo>
                    <a:pt x="565" y="1586"/>
                  </a:lnTo>
                  <a:lnTo>
                    <a:pt x="562" y="1452"/>
                  </a:lnTo>
                  <a:lnTo>
                    <a:pt x="554" y="1314"/>
                  </a:lnTo>
                  <a:lnTo>
                    <a:pt x="538" y="1174"/>
                  </a:lnTo>
                  <a:lnTo>
                    <a:pt x="516" y="1030"/>
                  </a:lnTo>
                  <a:lnTo>
                    <a:pt x="486" y="885"/>
                  </a:lnTo>
                  <a:lnTo>
                    <a:pt x="451" y="738"/>
                  </a:lnTo>
                  <a:lnTo>
                    <a:pt x="409" y="590"/>
                  </a:lnTo>
                  <a:lnTo>
                    <a:pt x="360" y="442"/>
                  </a:lnTo>
                  <a:lnTo>
                    <a:pt x="306" y="294"/>
                  </a:lnTo>
                  <a:lnTo>
                    <a:pt x="245" y="146"/>
                  </a:lnTo>
                  <a:lnTo>
                    <a:pt x="179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1" name="Freeform 7"/>
            <p:cNvSpPr>
              <a:spLocks/>
            </p:cNvSpPr>
            <p:nvPr/>
          </p:nvSpPr>
          <p:spPr bwMode="auto">
            <a:xfrm>
              <a:off x="3699" y="2720"/>
              <a:ext cx="28" cy="40"/>
            </a:xfrm>
            <a:custGeom>
              <a:avLst/>
              <a:gdLst>
                <a:gd name="T0" fmla="*/ 0 w 231"/>
                <a:gd name="T1" fmla="*/ 0 h 328"/>
                <a:gd name="T2" fmla="*/ 0 w 231"/>
                <a:gd name="T3" fmla="*/ 0 h 328"/>
                <a:gd name="T4" fmla="*/ 0 w 231"/>
                <a:gd name="T5" fmla="*/ 0 h 328"/>
                <a:gd name="T6" fmla="*/ 0 w 231"/>
                <a:gd name="T7" fmla="*/ 0 h 328"/>
                <a:gd name="T8" fmla="*/ 0 w 231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1" h="328">
                  <a:moveTo>
                    <a:pt x="231" y="0"/>
                  </a:moveTo>
                  <a:lnTo>
                    <a:pt x="163" y="70"/>
                  </a:lnTo>
                  <a:lnTo>
                    <a:pt x="103" y="149"/>
                  </a:lnTo>
                  <a:lnTo>
                    <a:pt x="48" y="234"/>
                  </a:lnTo>
                  <a:lnTo>
                    <a:pt x="0" y="32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2" name="Freeform 8"/>
            <p:cNvSpPr>
              <a:spLocks/>
            </p:cNvSpPr>
            <p:nvPr/>
          </p:nvSpPr>
          <p:spPr bwMode="auto">
            <a:xfrm>
              <a:off x="4007" y="2937"/>
              <a:ext cx="142" cy="357"/>
            </a:xfrm>
            <a:custGeom>
              <a:avLst/>
              <a:gdLst>
                <a:gd name="T0" fmla="*/ 0 w 1170"/>
                <a:gd name="T1" fmla="*/ 1 h 2939"/>
                <a:gd name="T2" fmla="*/ 0 w 1170"/>
                <a:gd name="T3" fmla="*/ 1 h 2939"/>
                <a:gd name="T4" fmla="*/ 0 w 1170"/>
                <a:gd name="T5" fmla="*/ 1 h 2939"/>
                <a:gd name="T6" fmla="*/ 0 w 1170"/>
                <a:gd name="T7" fmla="*/ 1 h 2939"/>
                <a:gd name="T8" fmla="*/ 0 w 1170"/>
                <a:gd name="T9" fmla="*/ 1 h 2939"/>
                <a:gd name="T10" fmla="*/ 0 w 1170"/>
                <a:gd name="T11" fmla="*/ 1 h 2939"/>
                <a:gd name="T12" fmla="*/ 0 w 1170"/>
                <a:gd name="T13" fmla="*/ 1 h 2939"/>
                <a:gd name="T14" fmla="*/ 0 w 1170"/>
                <a:gd name="T15" fmla="*/ 1 h 2939"/>
                <a:gd name="T16" fmla="*/ 0 w 1170"/>
                <a:gd name="T17" fmla="*/ 1 h 2939"/>
                <a:gd name="T18" fmla="*/ 0 w 1170"/>
                <a:gd name="T19" fmla="*/ 1 h 2939"/>
                <a:gd name="T20" fmla="*/ 0 w 1170"/>
                <a:gd name="T21" fmla="*/ 1 h 2939"/>
                <a:gd name="T22" fmla="*/ 0 w 1170"/>
                <a:gd name="T23" fmla="*/ 0 h 2939"/>
                <a:gd name="T24" fmla="*/ 0 w 1170"/>
                <a:gd name="T25" fmla="*/ 0 h 2939"/>
                <a:gd name="T26" fmla="*/ 0 w 1170"/>
                <a:gd name="T27" fmla="*/ 0 h 2939"/>
                <a:gd name="T28" fmla="*/ 0 w 1170"/>
                <a:gd name="T29" fmla="*/ 0 h 2939"/>
                <a:gd name="T30" fmla="*/ 0 w 1170"/>
                <a:gd name="T31" fmla="*/ 0 h 2939"/>
                <a:gd name="T32" fmla="*/ 0 w 1170"/>
                <a:gd name="T33" fmla="*/ 0 h 2939"/>
                <a:gd name="T34" fmla="*/ 0 w 1170"/>
                <a:gd name="T35" fmla="*/ 0 h 2939"/>
                <a:gd name="T36" fmla="*/ 0 w 1170"/>
                <a:gd name="T37" fmla="*/ 0 h 2939"/>
                <a:gd name="T38" fmla="*/ 0 w 1170"/>
                <a:gd name="T39" fmla="*/ 0 h 2939"/>
                <a:gd name="T40" fmla="*/ 0 w 1170"/>
                <a:gd name="T41" fmla="*/ 0 h 2939"/>
                <a:gd name="T42" fmla="*/ 0 w 1170"/>
                <a:gd name="T43" fmla="*/ 0 h 2939"/>
                <a:gd name="T44" fmla="*/ 0 w 1170"/>
                <a:gd name="T45" fmla="*/ 0 h 2939"/>
                <a:gd name="T46" fmla="*/ 0 w 1170"/>
                <a:gd name="T47" fmla="*/ 0 h 2939"/>
                <a:gd name="T48" fmla="*/ 0 w 1170"/>
                <a:gd name="T49" fmla="*/ 0 h 2939"/>
                <a:gd name="T50" fmla="*/ 0 w 1170"/>
                <a:gd name="T51" fmla="*/ 0 h 2939"/>
                <a:gd name="T52" fmla="*/ 0 w 1170"/>
                <a:gd name="T53" fmla="*/ 0 h 2939"/>
                <a:gd name="T54" fmla="*/ 0 w 1170"/>
                <a:gd name="T55" fmla="*/ 0 h 2939"/>
                <a:gd name="T56" fmla="*/ 0 w 1170"/>
                <a:gd name="T57" fmla="*/ 0 h 2939"/>
                <a:gd name="T58" fmla="*/ 0 w 1170"/>
                <a:gd name="T59" fmla="*/ 0 h 2939"/>
                <a:gd name="T60" fmla="*/ 0 w 1170"/>
                <a:gd name="T61" fmla="*/ 0 h 29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0" h="2939">
                  <a:moveTo>
                    <a:pt x="0" y="2935"/>
                  </a:moveTo>
                  <a:lnTo>
                    <a:pt x="105" y="2939"/>
                  </a:lnTo>
                  <a:lnTo>
                    <a:pt x="208" y="2935"/>
                  </a:lnTo>
                  <a:lnTo>
                    <a:pt x="307" y="2922"/>
                  </a:lnTo>
                  <a:lnTo>
                    <a:pt x="402" y="2898"/>
                  </a:lnTo>
                  <a:lnTo>
                    <a:pt x="493" y="2866"/>
                  </a:lnTo>
                  <a:lnTo>
                    <a:pt x="579" y="2827"/>
                  </a:lnTo>
                  <a:lnTo>
                    <a:pt x="661" y="2777"/>
                  </a:lnTo>
                  <a:lnTo>
                    <a:pt x="737" y="2719"/>
                  </a:lnTo>
                  <a:lnTo>
                    <a:pt x="808" y="2654"/>
                  </a:lnTo>
                  <a:lnTo>
                    <a:pt x="873" y="2580"/>
                  </a:lnTo>
                  <a:lnTo>
                    <a:pt x="932" y="2498"/>
                  </a:lnTo>
                  <a:lnTo>
                    <a:pt x="985" y="2409"/>
                  </a:lnTo>
                  <a:lnTo>
                    <a:pt x="1031" y="2313"/>
                  </a:lnTo>
                  <a:lnTo>
                    <a:pt x="1072" y="2210"/>
                  </a:lnTo>
                  <a:lnTo>
                    <a:pt x="1105" y="2100"/>
                  </a:lnTo>
                  <a:lnTo>
                    <a:pt x="1132" y="1984"/>
                  </a:lnTo>
                  <a:lnTo>
                    <a:pt x="1152" y="1864"/>
                  </a:lnTo>
                  <a:lnTo>
                    <a:pt x="1165" y="1737"/>
                  </a:lnTo>
                  <a:lnTo>
                    <a:pt x="1170" y="1606"/>
                  </a:lnTo>
                  <a:lnTo>
                    <a:pt x="1169" y="1472"/>
                  </a:lnTo>
                  <a:lnTo>
                    <a:pt x="1161" y="1332"/>
                  </a:lnTo>
                  <a:lnTo>
                    <a:pt x="1146" y="1190"/>
                  </a:lnTo>
                  <a:lnTo>
                    <a:pt x="1124" y="1045"/>
                  </a:lnTo>
                  <a:lnTo>
                    <a:pt x="1095" y="898"/>
                  </a:lnTo>
                  <a:lnTo>
                    <a:pt x="1059" y="750"/>
                  </a:lnTo>
                  <a:lnTo>
                    <a:pt x="1017" y="599"/>
                  </a:lnTo>
                  <a:lnTo>
                    <a:pt x="968" y="449"/>
                  </a:lnTo>
                  <a:lnTo>
                    <a:pt x="913" y="299"/>
                  </a:lnTo>
                  <a:lnTo>
                    <a:pt x="852" y="149"/>
                  </a:lnTo>
                  <a:lnTo>
                    <a:pt x="78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3" name="Freeform 9"/>
            <p:cNvSpPr>
              <a:spLocks/>
            </p:cNvSpPr>
            <p:nvPr/>
          </p:nvSpPr>
          <p:spPr bwMode="auto">
            <a:xfrm>
              <a:off x="5401" y="2503"/>
              <a:ext cx="110" cy="243"/>
            </a:xfrm>
            <a:custGeom>
              <a:avLst/>
              <a:gdLst>
                <a:gd name="T0" fmla="*/ 0 w 904"/>
                <a:gd name="T1" fmla="*/ 0 h 2000"/>
                <a:gd name="T2" fmla="*/ 0 w 904"/>
                <a:gd name="T3" fmla="*/ 0 h 2000"/>
                <a:gd name="T4" fmla="*/ 0 w 904"/>
                <a:gd name="T5" fmla="*/ 0 h 2000"/>
                <a:gd name="T6" fmla="*/ 0 w 904"/>
                <a:gd name="T7" fmla="*/ 0 h 2000"/>
                <a:gd name="T8" fmla="*/ 0 w 904"/>
                <a:gd name="T9" fmla="*/ 0 h 2000"/>
                <a:gd name="T10" fmla="*/ 0 w 904"/>
                <a:gd name="T11" fmla="*/ 0 h 2000"/>
                <a:gd name="T12" fmla="*/ 0 w 904"/>
                <a:gd name="T13" fmla="*/ 0 h 2000"/>
                <a:gd name="T14" fmla="*/ 0 w 904"/>
                <a:gd name="T15" fmla="*/ 0 h 2000"/>
                <a:gd name="T16" fmla="*/ 0 w 904"/>
                <a:gd name="T17" fmla="*/ 0 h 2000"/>
                <a:gd name="T18" fmla="*/ 0 w 904"/>
                <a:gd name="T19" fmla="*/ 0 h 2000"/>
                <a:gd name="T20" fmla="*/ 0 w 904"/>
                <a:gd name="T21" fmla="*/ 0 h 2000"/>
                <a:gd name="T22" fmla="*/ 0 w 904"/>
                <a:gd name="T23" fmla="*/ 0 h 2000"/>
                <a:gd name="T24" fmla="*/ 0 w 904"/>
                <a:gd name="T25" fmla="*/ 0 h 2000"/>
                <a:gd name="T26" fmla="*/ 0 w 904"/>
                <a:gd name="T27" fmla="*/ 0 h 2000"/>
                <a:gd name="T28" fmla="*/ 0 w 904"/>
                <a:gd name="T29" fmla="*/ 0 h 2000"/>
                <a:gd name="T30" fmla="*/ 0 w 904"/>
                <a:gd name="T31" fmla="*/ 0 h 2000"/>
                <a:gd name="T32" fmla="*/ 0 w 904"/>
                <a:gd name="T33" fmla="*/ 0 h 2000"/>
                <a:gd name="T34" fmla="*/ 0 w 904"/>
                <a:gd name="T35" fmla="*/ 0 h 2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04" h="2000">
                  <a:moveTo>
                    <a:pt x="0" y="2000"/>
                  </a:moveTo>
                  <a:lnTo>
                    <a:pt x="99" y="1937"/>
                  </a:lnTo>
                  <a:lnTo>
                    <a:pt x="193" y="1868"/>
                  </a:lnTo>
                  <a:lnTo>
                    <a:pt x="281" y="1789"/>
                  </a:lnTo>
                  <a:lnTo>
                    <a:pt x="364" y="1704"/>
                  </a:lnTo>
                  <a:lnTo>
                    <a:pt x="441" y="1610"/>
                  </a:lnTo>
                  <a:lnTo>
                    <a:pt x="514" y="1511"/>
                  </a:lnTo>
                  <a:lnTo>
                    <a:pt x="580" y="1402"/>
                  </a:lnTo>
                  <a:lnTo>
                    <a:pt x="641" y="1288"/>
                  </a:lnTo>
                  <a:lnTo>
                    <a:pt x="695" y="1168"/>
                  </a:lnTo>
                  <a:lnTo>
                    <a:pt x="744" y="1041"/>
                  </a:lnTo>
                  <a:lnTo>
                    <a:pt x="786" y="908"/>
                  </a:lnTo>
                  <a:lnTo>
                    <a:pt x="823" y="769"/>
                  </a:lnTo>
                  <a:lnTo>
                    <a:pt x="851" y="624"/>
                  </a:lnTo>
                  <a:lnTo>
                    <a:pt x="874" y="475"/>
                  </a:lnTo>
                  <a:lnTo>
                    <a:pt x="891" y="321"/>
                  </a:lnTo>
                  <a:lnTo>
                    <a:pt x="901" y="162"/>
                  </a:lnTo>
                  <a:lnTo>
                    <a:pt x="90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4" name="Freeform 10"/>
            <p:cNvSpPr>
              <a:spLocks/>
            </p:cNvSpPr>
            <p:nvPr/>
          </p:nvSpPr>
          <p:spPr bwMode="auto">
            <a:xfrm>
              <a:off x="4870" y="1800"/>
              <a:ext cx="641" cy="703"/>
            </a:xfrm>
            <a:custGeom>
              <a:avLst/>
              <a:gdLst>
                <a:gd name="T0" fmla="*/ 1 w 5271"/>
                <a:gd name="T1" fmla="*/ 1 h 5773"/>
                <a:gd name="T2" fmla="*/ 1 w 5271"/>
                <a:gd name="T3" fmla="*/ 1 h 5773"/>
                <a:gd name="T4" fmla="*/ 1 w 5271"/>
                <a:gd name="T5" fmla="*/ 1 h 5773"/>
                <a:gd name="T6" fmla="*/ 1 w 5271"/>
                <a:gd name="T7" fmla="*/ 1 h 5773"/>
                <a:gd name="T8" fmla="*/ 1 w 5271"/>
                <a:gd name="T9" fmla="*/ 1 h 5773"/>
                <a:gd name="T10" fmla="*/ 1 w 5271"/>
                <a:gd name="T11" fmla="*/ 1 h 5773"/>
                <a:gd name="T12" fmla="*/ 1 w 5271"/>
                <a:gd name="T13" fmla="*/ 1 h 5773"/>
                <a:gd name="T14" fmla="*/ 1 w 5271"/>
                <a:gd name="T15" fmla="*/ 1 h 5773"/>
                <a:gd name="T16" fmla="*/ 1 w 5271"/>
                <a:gd name="T17" fmla="*/ 1 h 5773"/>
                <a:gd name="T18" fmla="*/ 1 w 5271"/>
                <a:gd name="T19" fmla="*/ 1 h 5773"/>
                <a:gd name="T20" fmla="*/ 1 w 5271"/>
                <a:gd name="T21" fmla="*/ 1 h 5773"/>
                <a:gd name="T22" fmla="*/ 1 w 5271"/>
                <a:gd name="T23" fmla="*/ 1 h 5773"/>
                <a:gd name="T24" fmla="*/ 1 w 5271"/>
                <a:gd name="T25" fmla="*/ 1 h 5773"/>
                <a:gd name="T26" fmla="*/ 1 w 5271"/>
                <a:gd name="T27" fmla="*/ 1 h 5773"/>
                <a:gd name="T28" fmla="*/ 1 w 5271"/>
                <a:gd name="T29" fmla="*/ 1 h 5773"/>
                <a:gd name="T30" fmla="*/ 1 w 5271"/>
                <a:gd name="T31" fmla="*/ 1 h 5773"/>
                <a:gd name="T32" fmla="*/ 1 w 5271"/>
                <a:gd name="T33" fmla="*/ 1 h 5773"/>
                <a:gd name="T34" fmla="*/ 1 w 5271"/>
                <a:gd name="T35" fmla="*/ 1 h 5773"/>
                <a:gd name="T36" fmla="*/ 1 w 5271"/>
                <a:gd name="T37" fmla="*/ 0 h 5773"/>
                <a:gd name="T38" fmla="*/ 1 w 5271"/>
                <a:gd name="T39" fmla="*/ 0 h 5773"/>
                <a:gd name="T40" fmla="*/ 1 w 5271"/>
                <a:gd name="T41" fmla="*/ 0 h 5773"/>
                <a:gd name="T42" fmla="*/ 1 w 5271"/>
                <a:gd name="T43" fmla="*/ 0 h 5773"/>
                <a:gd name="T44" fmla="*/ 1 w 5271"/>
                <a:gd name="T45" fmla="*/ 0 h 5773"/>
                <a:gd name="T46" fmla="*/ 1 w 5271"/>
                <a:gd name="T47" fmla="*/ 0 h 5773"/>
                <a:gd name="T48" fmla="*/ 1 w 5271"/>
                <a:gd name="T49" fmla="*/ 0 h 5773"/>
                <a:gd name="T50" fmla="*/ 1 w 5271"/>
                <a:gd name="T51" fmla="*/ 0 h 5773"/>
                <a:gd name="T52" fmla="*/ 1 w 5271"/>
                <a:gd name="T53" fmla="*/ 0 h 5773"/>
                <a:gd name="T54" fmla="*/ 1 w 5271"/>
                <a:gd name="T55" fmla="*/ 0 h 5773"/>
                <a:gd name="T56" fmla="*/ 1 w 5271"/>
                <a:gd name="T57" fmla="*/ 0 h 5773"/>
                <a:gd name="T58" fmla="*/ 1 w 5271"/>
                <a:gd name="T59" fmla="*/ 0 h 5773"/>
                <a:gd name="T60" fmla="*/ 1 w 5271"/>
                <a:gd name="T61" fmla="*/ 0 h 5773"/>
                <a:gd name="T62" fmla="*/ 0 w 5271"/>
                <a:gd name="T63" fmla="*/ 0 h 5773"/>
                <a:gd name="T64" fmla="*/ 0 w 5271"/>
                <a:gd name="T65" fmla="*/ 0 h 5773"/>
                <a:gd name="T66" fmla="*/ 0 w 5271"/>
                <a:gd name="T67" fmla="*/ 0 h 5773"/>
                <a:gd name="T68" fmla="*/ 0 w 5271"/>
                <a:gd name="T69" fmla="*/ 0 h 5773"/>
                <a:gd name="T70" fmla="*/ 0 w 5271"/>
                <a:gd name="T71" fmla="*/ 0 h 5773"/>
                <a:gd name="T72" fmla="*/ 0 w 5271"/>
                <a:gd name="T73" fmla="*/ 0 h 5773"/>
                <a:gd name="T74" fmla="*/ 0 w 5271"/>
                <a:gd name="T75" fmla="*/ 0 h 5773"/>
                <a:gd name="T76" fmla="*/ 0 w 5271"/>
                <a:gd name="T77" fmla="*/ 0 h 5773"/>
                <a:gd name="T78" fmla="*/ 0 w 5271"/>
                <a:gd name="T79" fmla="*/ 0 h 5773"/>
                <a:gd name="T80" fmla="*/ 0 w 5271"/>
                <a:gd name="T81" fmla="*/ 0 h 5773"/>
                <a:gd name="T82" fmla="*/ 0 w 5271"/>
                <a:gd name="T83" fmla="*/ 0 h 5773"/>
                <a:gd name="T84" fmla="*/ 0 w 5271"/>
                <a:gd name="T85" fmla="*/ 0 h 5773"/>
                <a:gd name="T86" fmla="*/ 0 w 5271"/>
                <a:gd name="T87" fmla="*/ 0 h 5773"/>
                <a:gd name="T88" fmla="*/ 0 w 5271"/>
                <a:gd name="T89" fmla="*/ 0 h 5773"/>
                <a:gd name="T90" fmla="*/ 0 w 5271"/>
                <a:gd name="T91" fmla="*/ 0 h 5773"/>
                <a:gd name="T92" fmla="*/ 0 w 5271"/>
                <a:gd name="T93" fmla="*/ 0 h 5773"/>
                <a:gd name="T94" fmla="*/ 0 w 5271"/>
                <a:gd name="T95" fmla="*/ 0 h 5773"/>
                <a:gd name="T96" fmla="*/ 0 w 5271"/>
                <a:gd name="T97" fmla="*/ 0 h 5773"/>
                <a:gd name="T98" fmla="*/ 0 w 5271"/>
                <a:gd name="T99" fmla="*/ 0 h 57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271" h="5773">
                  <a:moveTo>
                    <a:pt x="5271" y="5773"/>
                  </a:moveTo>
                  <a:lnTo>
                    <a:pt x="5268" y="5599"/>
                  </a:lnTo>
                  <a:lnTo>
                    <a:pt x="5257" y="5421"/>
                  </a:lnTo>
                  <a:lnTo>
                    <a:pt x="5239" y="5241"/>
                  </a:lnTo>
                  <a:lnTo>
                    <a:pt x="5214" y="5058"/>
                  </a:lnTo>
                  <a:lnTo>
                    <a:pt x="5183" y="4872"/>
                  </a:lnTo>
                  <a:lnTo>
                    <a:pt x="5143" y="4683"/>
                  </a:lnTo>
                  <a:lnTo>
                    <a:pt x="5098" y="4494"/>
                  </a:lnTo>
                  <a:lnTo>
                    <a:pt x="5046" y="4303"/>
                  </a:lnTo>
                  <a:lnTo>
                    <a:pt x="4986" y="4111"/>
                  </a:lnTo>
                  <a:lnTo>
                    <a:pt x="4921" y="3919"/>
                  </a:lnTo>
                  <a:lnTo>
                    <a:pt x="4849" y="3728"/>
                  </a:lnTo>
                  <a:lnTo>
                    <a:pt x="4772" y="3537"/>
                  </a:lnTo>
                  <a:lnTo>
                    <a:pt x="4688" y="3347"/>
                  </a:lnTo>
                  <a:lnTo>
                    <a:pt x="4597" y="3159"/>
                  </a:lnTo>
                  <a:lnTo>
                    <a:pt x="4502" y="2972"/>
                  </a:lnTo>
                  <a:lnTo>
                    <a:pt x="4401" y="2787"/>
                  </a:lnTo>
                  <a:lnTo>
                    <a:pt x="4295" y="2606"/>
                  </a:lnTo>
                  <a:lnTo>
                    <a:pt x="4185" y="2428"/>
                  </a:lnTo>
                  <a:lnTo>
                    <a:pt x="4070" y="2253"/>
                  </a:lnTo>
                  <a:lnTo>
                    <a:pt x="3951" y="2082"/>
                  </a:lnTo>
                  <a:lnTo>
                    <a:pt x="3827" y="1916"/>
                  </a:lnTo>
                  <a:lnTo>
                    <a:pt x="3699" y="1755"/>
                  </a:lnTo>
                  <a:lnTo>
                    <a:pt x="3568" y="1598"/>
                  </a:lnTo>
                  <a:lnTo>
                    <a:pt x="3433" y="1448"/>
                  </a:lnTo>
                  <a:lnTo>
                    <a:pt x="3296" y="1303"/>
                  </a:lnTo>
                  <a:lnTo>
                    <a:pt x="3157" y="1164"/>
                  </a:lnTo>
                  <a:lnTo>
                    <a:pt x="3014" y="1032"/>
                  </a:lnTo>
                  <a:lnTo>
                    <a:pt x="2871" y="906"/>
                  </a:lnTo>
                  <a:lnTo>
                    <a:pt x="2725" y="789"/>
                  </a:lnTo>
                  <a:lnTo>
                    <a:pt x="2579" y="677"/>
                  </a:lnTo>
                  <a:lnTo>
                    <a:pt x="2431" y="575"/>
                  </a:lnTo>
                  <a:lnTo>
                    <a:pt x="2283" y="480"/>
                  </a:lnTo>
                  <a:lnTo>
                    <a:pt x="2135" y="392"/>
                  </a:lnTo>
                  <a:lnTo>
                    <a:pt x="1985" y="314"/>
                  </a:lnTo>
                  <a:lnTo>
                    <a:pt x="1838" y="243"/>
                  </a:lnTo>
                  <a:lnTo>
                    <a:pt x="1691" y="181"/>
                  </a:lnTo>
                  <a:lnTo>
                    <a:pt x="1544" y="128"/>
                  </a:lnTo>
                  <a:lnTo>
                    <a:pt x="1401" y="85"/>
                  </a:lnTo>
                  <a:lnTo>
                    <a:pt x="1258" y="50"/>
                  </a:lnTo>
                  <a:lnTo>
                    <a:pt x="1118" y="24"/>
                  </a:lnTo>
                  <a:lnTo>
                    <a:pt x="980" y="6"/>
                  </a:lnTo>
                  <a:lnTo>
                    <a:pt x="844" y="0"/>
                  </a:lnTo>
                  <a:lnTo>
                    <a:pt x="712" y="1"/>
                  </a:lnTo>
                  <a:lnTo>
                    <a:pt x="583" y="12"/>
                  </a:lnTo>
                  <a:lnTo>
                    <a:pt x="458" y="33"/>
                  </a:lnTo>
                  <a:lnTo>
                    <a:pt x="337" y="62"/>
                  </a:lnTo>
                  <a:lnTo>
                    <a:pt x="220" y="100"/>
                  </a:lnTo>
                  <a:lnTo>
                    <a:pt x="108" y="148"/>
                  </a:lnTo>
                  <a:lnTo>
                    <a:pt x="0" y="204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5" name="Freeform 11"/>
            <p:cNvSpPr>
              <a:spLocks/>
            </p:cNvSpPr>
            <p:nvPr/>
          </p:nvSpPr>
          <p:spPr bwMode="auto">
            <a:xfrm>
              <a:off x="4056" y="2328"/>
              <a:ext cx="27" cy="200"/>
            </a:xfrm>
            <a:custGeom>
              <a:avLst/>
              <a:gdLst>
                <a:gd name="T0" fmla="*/ 0 w 225"/>
                <a:gd name="T1" fmla="*/ 0 h 1642"/>
                <a:gd name="T2" fmla="*/ 0 w 225"/>
                <a:gd name="T3" fmla="*/ 0 h 1642"/>
                <a:gd name="T4" fmla="*/ 0 w 225"/>
                <a:gd name="T5" fmla="*/ 0 h 1642"/>
                <a:gd name="T6" fmla="*/ 0 w 225"/>
                <a:gd name="T7" fmla="*/ 0 h 1642"/>
                <a:gd name="T8" fmla="*/ 0 w 225"/>
                <a:gd name="T9" fmla="*/ 0 h 1642"/>
                <a:gd name="T10" fmla="*/ 0 w 225"/>
                <a:gd name="T11" fmla="*/ 0 h 1642"/>
                <a:gd name="T12" fmla="*/ 0 w 225"/>
                <a:gd name="T13" fmla="*/ 0 h 1642"/>
                <a:gd name="T14" fmla="*/ 0 w 225"/>
                <a:gd name="T15" fmla="*/ 0 h 1642"/>
                <a:gd name="T16" fmla="*/ 0 w 225"/>
                <a:gd name="T17" fmla="*/ 0 h 1642"/>
                <a:gd name="T18" fmla="*/ 0 w 225"/>
                <a:gd name="T19" fmla="*/ 0 h 1642"/>
                <a:gd name="T20" fmla="*/ 0 w 225"/>
                <a:gd name="T21" fmla="*/ 0 h 1642"/>
                <a:gd name="T22" fmla="*/ 0 w 225"/>
                <a:gd name="T23" fmla="*/ 0 h 16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5" h="1642">
                  <a:moveTo>
                    <a:pt x="225" y="0"/>
                  </a:moveTo>
                  <a:lnTo>
                    <a:pt x="176" y="124"/>
                  </a:lnTo>
                  <a:lnTo>
                    <a:pt x="131" y="253"/>
                  </a:lnTo>
                  <a:lnTo>
                    <a:pt x="94" y="389"/>
                  </a:lnTo>
                  <a:lnTo>
                    <a:pt x="63" y="530"/>
                  </a:lnTo>
                  <a:lnTo>
                    <a:pt x="37" y="676"/>
                  </a:lnTo>
                  <a:lnTo>
                    <a:pt x="19" y="827"/>
                  </a:lnTo>
                  <a:lnTo>
                    <a:pt x="6" y="982"/>
                  </a:lnTo>
                  <a:lnTo>
                    <a:pt x="0" y="1142"/>
                  </a:lnTo>
                  <a:lnTo>
                    <a:pt x="1" y="1305"/>
                  </a:lnTo>
                  <a:lnTo>
                    <a:pt x="8" y="1471"/>
                  </a:lnTo>
                  <a:lnTo>
                    <a:pt x="21" y="16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6" name="Freeform 12"/>
            <p:cNvSpPr>
              <a:spLocks/>
            </p:cNvSpPr>
            <p:nvPr/>
          </p:nvSpPr>
          <p:spPr bwMode="auto">
            <a:xfrm>
              <a:off x="4390" y="2731"/>
              <a:ext cx="417" cy="447"/>
            </a:xfrm>
            <a:custGeom>
              <a:avLst/>
              <a:gdLst>
                <a:gd name="T0" fmla="*/ 0 w 3427"/>
                <a:gd name="T1" fmla="*/ 1 h 3673"/>
                <a:gd name="T2" fmla="*/ 0 w 3427"/>
                <a:gd name="T3" fmla="*/ 1 h 3673"/>
                <a:gd name="T4" fmla="*/ 0 w 3427"/>
                <a:gd name="T5" fmla="*/ 1 h 3673"/>
                <a:gd name="T6" fmla="*/ 0 w 3427"/>
                <a:gd name="T7" fmla="*/ 1 h 3673"/>
                <a:gd name="T8" fmla="*/ 0 w 3427"/>
                <a:gd name="T9" fmla="*/ 1 h 3673"/>
                <a:gd name="T10" fmla="*/ 0 w 3427"/>
                <a:gd name="T11" fmla="*/ 1 h 3673"/>
                <a:gd name="T12" fmla="*/ 0 w 3427"/>
                <a:gd name="T13" fmla="*/ 1 h 3673"/>
                <a:gd name="T14" fmla="*/ 0 w 3427"/>
                <a:gd name="T15" fmla="*/ 1 h 3673"/>
                <a:gd name="T16" fmla="*/ 0 w 3427"/>
                <a:gd name="T17" fmla="*/ 1 h 3673"/>
                <a:gd name="T18" fmla="*/ 0 w 3427"/>
                <a:gd name="T19" fmla="*/ 1 h 3673"/>
                <a:gd name="T20" fmla="*/ 0 w 3427"/>
                <a:gd name="T21" fmla="*/ 1 h 3673"/>
                <a:gd name="T22" fmla="*/ 0 w 3427"/>
                <a:gd name="T23" fmla="*/ 1 h 3673"/>
                <a:gd name="T24" fmla="*/ 0 w 3427"/>
                <a:gd name="T25" fmla="*/ 1 h 3673"/>
                <a:gd name="T26" fmla="*/ 0 w 3427"/>
                <a:gd name="T27" fmla="*/ 1 h 3673"/>
                <a:gd name="T28" fmla="*/ 0 w 3427"/>
                <a:gd name="T29" fmla="*/ 1 h 3673"/>
                <a:gd name="T30" fmla="*/ 0 w 3427"/>
                <a:gd name="T31" fmla="*/ 1 h 3673"/>
                <a:gd name="T32" fmla="*/ 0 w 3427"/>
                <a:gd name="T33" fmla="*/ 1 h 3673"/>
                <a:gd name="T34" fmla="*/ 0 w 3427"/>
                <a:gd name="T35" fmla="*/ 1 h 3673"/>
                <a:gd name="T36" fmla="*/ 0 w 3427"/>
                <a:gd name="T37" fmla="*/ 1 h 3673"/>
                <a:gd name="T38" fmla="*/ 1 w 3427"/>
                <a:gd name="T39" fmla="*/ 1 h 3673"/>
                <a:gd name="T40" fmla="*/ 1 w 3427"/>
                <a:gd name="T41" fmla="*/ 1 h 3673"/>
                <a:gd name="T42" fmla="*/ 1 w 3427"/>
                <a:gd name="T43" fmla="*/ 1 h 3673"/>
                <a:gd name="T44" fmla="*/ 1 w 3427"/>
                <a:gd name="T45" fmla="*/ 1 h 3673"/>
                <a:gd name="T46" fmla="*/ 1 w 3427"/>
                <a:gd name="T47" fmla="*/ 1 h 3673"/>
                <a:gd name="T48" fmla="*/ 1 w 3427"/>
                <a:gd name="T49" fmla="*/ 1 h 3673"/>
                <a:gd name="T50" fmla="*/ 1 w 3427"/>
                <a:gd name="T51" fmla="*/ 1 h 3673"/>
                <a:gd name="T52" fmla="*/ 1 w 3427"/>
                <a:gd name="T53" fmla="*/ 1 h 3673"/>
                <a:gd name="T54" fmla="*/ 1 w 3427"/>
                <a:gd name="T55" fmla="*/ 1 h 3673"/>
                <a:gd name="T56" fmla="*/ 1 w 3427"/>
                <a:gd name="T57" fmla="*/ 1 h 3673"/>
                <a:gd name="T58" fmla="*/ 1 w 3427"/>
                <a:gd name="T59" fmla="*/ 0 h 3673"/>
                <a:gd name="T60" fmla="*/ 1 w 3427"/>
                <a:gd name="T61" fmla="*/ 0 h 3673"/>
                <a:gd name="T62" fmla="*/ 1 w 3427"/>
                <a:gd name="T63" fmla="*/ 0 h 3673"/>
                <a:gd name="T64" fmla="*/ 1 w 3427"/>
                <a:gd name="T65" fmla="*/ 0 h 3673"/>
                <a:gd name="T66" fmla="*/ 1 w 3427"/>
                <a:gd name="T67" fmla="*/ 0 h 3673"/>
                <a:gd name="T68" fmla="*/ 1 w 3427"/>
                <a:gd name="T69" fmla="*/ 0 h 3673"/>
                <a:gd name="T70" fmla="*/ 1 w 3427"/>
                <a:gd name="T71" fmla="*/ 0 h 3673"/>
                <a:gd name="T72" fmla="*/ 1 w 3427"/>
                <a:gd name="T73" fmla="*/ 0 h 3673"/>
                <a:gd name="T74" fmla="*/ 1 w 3427"/>
                <a:gd name="T75" fmla="*/ 0 h 3673"/>
                <a:gd name="T76" fmla="*/ 1 w 3427"/>
                <a:gd name="T77" fmla="*/ 0 h 3673"/>
                <a:gd name="T78" fmla="*/ 1 w 3427"/>
                <a:gd name="T79" fmla="*/ 0 h 3673"/>
                <a:gd name="T80" fmla="*/ 1 w 3427"/>
                <a:gd name="T81" fmla="*/ 0 h 3673"/>
                <a:gd name="T82" fmla="*/ 1 w 3427"/>
                <a:gd name="T83" fmla="*/ 0 h 3673"/>
                <a:gd name="T84" fmla="*/ 1 w 3427"/>
                <a:gd name="T85" fmla="*/ 0 h 3673"/>
                <a:gd name="T86" fmla="*/ 1 w 3427"/>
                <a:gd name="T87" fmla="*/ 0 h 367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427" h="3673">
                  <a:moveTo>
                    <a:pt x="0" y="3034"/>
                  </a:moveTo>
                  <a:lnTo>
                    <a:pt x="148" y="3135"/>
                  </a:lnTo>
                  <a:lnTo>
                    <a:pt x="296" y="3227"/>
                  </a:lnTo>
                  <a:lnTo>
                    <a:pt x="444" y="3311"/>
                  </a:lnTo>
                  <a:lnTo>
                    <a:pt x="592" y="3386"/>
                  </a:lnTo>
                  <a:lnTo>
                    <a:pt x="739" y="3453"/>
                  </a:lnTo>
                  <a:lnTo>
                    <a:pt x="886" y="3512"/>
                  </a:lnTo>
                  <a:lnTo>
                    <a:pt x="1031" y="3562"/>
                  </a:lnTo>
                  <a:lnTo>
                    <a:pt x="1174" y="3602"/>
                  </a:lnTo>
                  <a:lnTo>
                    <a:pt x="1317" y="3633"/>
                  </a:lnTo>
                  <a:lnTo>
                    <a:pt x="1456" y="3657"/>
                  </a:lnTo>
                  <a:lnTo>
                    <a:pt x="1593" y="3670"/>
                  </a:lnTo>
                  <a:lnTo>
                    <a:pt x="1727" y="3673"/>
                  </a:lnTo>
                  <a:lnTo>
                    <a:pt x="1857" y="3669"/>
                  </a:lnTo>
                  <a:lnTo>
                    <a:pt x="1986" y="3654"/>
                  </a:lnTo>
                  <a:lnTo>
                    <a:pt x="2108" y="3631"/>
                  </a:lnTo>
                  <a:lnTo>
                    <a:pt x="2228" y="3598"/>
                  </a:lnTo>
                  <a:lnTo>
                    <a:pt x="2344" y="3557"/>
                  </a:lnTo>
                  <a:lnTo>
                    <a:pt x="2454" y="3506"/>
                  </a:lnTo>
                  <a:lnTo>
                    <a:pt x="2559" y="3447"/>
                  </a:lnTo>
                  <a:lnTo>
                    <a:pt x="2660" y="3379"/>
                  </a:lnTo>
                  <a:lnTo>
                    <a:pt x="2755" y="3302"/>
                  </a:lnTo>
                  <a:lnTo>
                    <a:pt x="2844" y="3218"/>
                  </a:lnTo>
                  <a:lnTo>
                    <a:pt x="2928" y="3125"/>
                  </a:lnTo>
                  <a:lnTo>
                    <a:pt x="3006" y="3023"/>
                  </a:lnTo>
                  <a:lnTo>
                    <a:pt x="3078" y="2915"/>
                  </a:lnTo>
                  <a:lnTo>
                    <a:pt x="3143" y="2799"/>
                  </a:lnTo>
                  <a:lnTo>
                    <a:pt x="3201" y="2675"/>
                  </a:lnTo>
                  <a:lnTo>
                    <a:pt x="3255" y="2546"/>
                  </a:lnTo>
                  <a:lnTo>
                    <a:pt x="3300" y="2409"/>
                  </a:lnTo>
                  <a:lnTo>
                    <a:pt x="3339" y="2265"/>
                  </a:lnTo>
                  <a:lnTo>
                    <a:pt x="3371" y="2117"/>
                  </a:lnTo>
                  <a:lnTo>
                    <a:pt x="3395" y="1962"/>
                  </a:lnTo>
                  <a:lnTo>
                    <a:pt x="3413" y="1802"/>
                  </a:lnTo>
                  <a:lnTo>
                    <a:pt x="3424" y="1637"/>
                  </a:lnTo>
                  <a:lnTo>
                    <a:pt x="3427" y="1468"/>
                  </a:lnTo>
                  <a:lnTo>
                    <a:pt x="3424" y="1295"/>
                  </a:lnTo>
                  <a:lnTo>
                    <a:pt x="3413" y="1118"/>
                  </a:lnTo>
                  <a:lnTo>
                    <a:pt x="3395" y="937"/>
                  </a:lnTo>
                  <a:lnTo>
                    <a:pt x="3371" y="754"/>
                  </a:lnTo>
                  <a:lnTo>
                    <a:pt x="3339" y="567"/>
                  </a:lnTo>
                  <a:lnTo>
                    <a:pt x="3300" y="381"/>
                  </a:lnTo>
                  <a:lnTo>
                    <a:pt x="3253" y="190"/>
                  </a:lnTo>
                  <a:lnTo>
                    <a:pt x="320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7" name="Freeform 13"/>
            <p:cNvSpPr>
              <a:spLocks/>
            </p:cNvSpPr>
            <p:nvPr/>
          </p:nvSpPr>
          <p:spPr bwMode="auto">
            <a:xfrm>
              <a:off x="4103" y="2575"/>
              <a:ext cx="946" cy="362"/>
            </a:xfrm>
            <a:custGeom>
              <a:avLst/>
              <a:gdLst>
                <a:gd name="T0" fmla="*/ 2 w 7783"/>
                <a:gd name="T1" fmla="*/ 0 h 2973"/>
                <a:gd name="T2" fmla="*/ 1 w 7783"/>
                <a:gd name="T3" fmla="*/ 0 h 2973"/>
                <a:gd name="T4" fmla="*/ 1 w 7783"/>
                <a:gd name="T5" fmla="*/ 0 h 2973"/>
                <a:gd name="T6" fmla="*/ 0 w 7783"/>
                <a:gd name="T7" fmla="*/ 1 h 29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83" h="2973">
                  <a:moveTo>
                    <a:pt x="7783" y="0"/>
                  </a:moveTo>
                  <a:lnTo>
                    <a:pt x="5563" y="1282"/>
                  </a:lnTo>
                  <a:lnTo>
                    <a:pt x="4245" y="521"/>
                  </a:lnTo>
                  <a:lnTo>
                    <a:pt x="0" y="297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8" name="Freeform 14"/>
            <p:cNvSpPr>
              <a:spLocks/>
            </p:cNvSpPr>
            <p:nvPr/>
          </p:nvSpPr>
          <p:spPr bwMode="auto">
            <a:xfrm>
              <a:off x="3696" y="2720"/>
              <a:ext cx="407" cy="234"/>
            </a:xfrm>
            <a:custGeom>
              <a:avLst/>
              <a:gdLst>
                <a:gd name="T0" fmla="*/ 1 w 3339"/>
                <a:gd name="T1" fmla="*/ 0 h 1929"/>
                <a:gd name="T2" fmla="*/ 1 w 3339"/>
                <a:gd name="T3" fmla="*/ 0 h 1929"/>
                <a:gd name="T4" fmla="*/ 1 w 3339"/>
                <a:gd name="T5" fmla="*/ 0 h 1929"/>
                <a:gd name="T6" fmla="*/ 1 w 3339"/>
                <a:gd name="T7" fmla="*/ 0 h 1929"/>
                <a:gd name="T8" fmla="*/ 1 w 3339"/>
                <a:gd name="T9" fmla="*/ 0 h 1929"/>
                <a:gd name="T10" fmla="*/ 1 w 3339"/>
                <a:gd name="T11" fmla="*/ 0 h 1929"/>
                <a:gd name="T12" fmla="*/ 1 w 3339"/>
                <a:gd name="T13" fmla="*/ 0 h 1929"/>
                <a:gd name="T14" fmla="*/ 1 w 3339"/>
                <a:gd name="T15" fmla="*/ 0 h 1929"/>
                <a:gd name="T16" fmla="*/ 1 w 3339"/>
                <a:gd name="T17" fmla="*/ 0 h 1929"/>
                <a:gd name="T18" fmla="*/ 0 w 3339"/>
                <a:gd name="T19" fmla="*/ 0 h 1929"/>
                <a:gd name="T20" fmla="*/ 0 w 3339"/>
                <a:gd name="T21" fmla="*/ 0 h 1929"/>
                <a:gd name="T22" fmla="*/ 0 w 3339"/>
                <a:gd name="T23" fmla="*/ 0 h 1929"/>
                <a:gd name="T24" fmla="*/ 0 w 3339"/>
                <a:gd name="T25" fmla="*/ 0 h 1929"/>
                <a:gd name="T26" fmla="*/ 0 w 3339"/>
                <a:gd name="T27" fmla="*/ 0 h 1929"/>
                <a:gd name="T28" fmla="*/ 0 w 3339"/>
                <a:gd name="T29" fmla="*/ 0 h 1929"/>
                <a:gd name="T30" fmla="*/ 0 w 3339"/>
                <a:gd name="T31" fmla="*/ 0 h 1929"/>
                <a:gd name="T32" fmla="*/ 0 w 3339"/>
                <a:gd name="T33" fmla="*/ 0 h 1929"/>
                <a:gd name="T34" fmla="*/ 0 w 3339"/>
                <a:gd name="T35" fmla="*/ 0 h 1929"/>
                <a:gd name="T36" fmla="*/ 0 w 3339"/>
                <a:gd name="T37" fmla="*/ 0 h 1929"/>
                <a:gd name="T38" fmla="*/ 0 w 3339"/>
                <a:gd name="T39" fmla="*/ 0 h 1929"/>
                <a:gd name="T40" fmla="*/ 0 w 3339"/>
                <a:gd name="T41" fmla="*/ 0 h 1929"/>
                <a:gd name="T42" fmla="*/ 0 w 3339"/>
                <a:gd name="T43" fmla="*/ 0 h 1929"/>
                <a:gd name="T44" fmla="*/ 0 w 3339"/>
                <a:gd name="T45" fmla="*/ 0 h 1929"/>
                <a:gd name="T46" fmla="*/ 0 w 3339"/>
                <a:gd name="T47" fmla="*/ 0 h 1929"/>
                <a:gd name="T48" fmla="*/ 0 w 3339"/>
                <a:gd name="T49" fmla="*/ 0 h 1929"/>
                <a:gd name="T50" fmla="*/ 0 w 3339"/>
                <a:gd name="T51" fmla="*/ 0 h 1929"/>
                <a:gd name="T52" fmla="*/ 0 w 3339"/>
                <a:gd name="T53" fmla="*/ 0 h 1929"/>
                <a:gd name="T54" fmla="*/ 0 w 3339"/>
                <a:gd name="T55" fmla="*/ 0 h 1929"/>
                <a:gd name="T56" fmla="*/ 0 w 3339"/>
                <a:gd name="T57" fmla="*/ 0 h 1929"/>
                <a:gd name="T58" fmla="*/ 0 w 3339"/>
                <a:gd name="T59" fmla="*/ 0 h 1929"/>
                <a:gd name="T60" fmla="*/ 0 w 3339"/>
                <a:gd name="T61" fmla="*/ 0 h 1929"/>
                <a:gd name="T62" fmla="*/ 0 w 3339"/>
                <a:gd name="T63" fmla="*/ 0 h 1929"/>
                <a:gd name="T64" fmla="*/ 0 w 3339"/>
                <a:gd name="T65" fmla="*/ 0 h 1929"/>
                <a:gd name="T66" fmla="*/ 0 w 3339"/>
                <a:gd name="T67" fmla="*/ 0 h 1929"/>
                <a:gd name="T68" fmla="*/ 0 w 3339"/>
                <a:gd name="T69" fmla="*/ 0 h 1929"/>
                <a:gd name="T70" fmla="*/ 0 w 3339"/>
                <a:gd name="T71" fmla="*/ 0 h 1929"/>
                <a:gd name="T72" fmla="*/ 0 w 3339"/>
                <a:gd name="T73" fmla="*/ 0 h 1929"/>
                <a:gd name="T74" fmla="*/ 0 w 3339"/>
                <a:gd name="T75" fmla="*/ 0 h 1929"/>
                <a:gd name="T76" fmla="*/ 0 w 3339"/>
                <a:gd name="T77" fmla="*/ 0 h 1929"/>
                <a:gd name="T78" fmla="*/ 0 w 3339"/>
                <a:gd name="T79" fmla="*/ 0 h 1929"/>
                <a:gd name="T80" fmla="*/ 0 w 3339"/>
                <a:gd name="T81" fmla="*/ 0 h 1929"/>
                <a:gd name="T82" fmla="*/ 0 w 3339"/>
                <a:gd name="T83" fmla="*/ 0 h 1929"/>
                <a:gd name="T84" fmla="*/ 0 w 3339"/>
                <a:gd name="T85" fmla="*/ 0 h 1929"/>
                <a:gd name="T86" fmla="*/ 0 w 3339"/>
                <a:gd name="T87" fmla="*/ 0 h 1929"/>
                <a:gd name="T88" fmla="*/ 0 w 3339"/>
                <a:gd name="T89" fmla="*/ 0 h 1929"/>
                <a:gd name="T90" fmla="*/ 0 w 3339"/>
                <a:gd name="T91" fmla="*/ 0 h 1929"/>
                <a:gd name="T92" fmla="*/ 0 w 3339"/>
                <a:gd name="T93" fmla="*/ 0 h 1929"/>
                <a:gd name="T94" fmla="*/ 0 w 3339"/>
                <a:gd name="T95" fmla="*/ 0 h 1929"/>
                <a:gd name="T96" fmla="*/ 0 w 3339"/>
                <a:gd name="T97" fmla="*/ 0 h 1929"/>
                <a:gd name="T98" fmla="*/ 0 w 3339"/>
                <a:gd name="T99" fmla="*/ 0 h 1929"/>
                <a:gd name="T100" fmla="*/ 0 w 3339"/>
                <a:gd name="T101" fmla="*/ 0 h 1929"/>
                <a:gd name="T102" fmla="*/ 0 w 3339"/>
                <a:gd name="T103" fmla="*/ 0 h 1929"/>
                <a:gd name="T104" fmla="*/ 0 w 3339"/>
                <a:gd name="T105" fmla="*/ 0 h 1929"/>
                <a:gd name="T106" fmla="*/ 0 w 3339"/>
                <a:gd name="T107" fmla="*/ 0 h 1929"/>
                <a:gd name="T108" fmla="*/ 0 w 3339"/>
                <a:gd name="T109" fmla="*/ 0 h 1929"/>
                <a:gd name="T110" fmla="*/ 0 w 3339"/>
                <a:gd name="T111" fmla="*/ 0 h 1929"/>
                <a:gd name="T112" fmla="*/ 0 w 3339"/>
                <a:gd name="T113" fmla="*/ 0 h 1929"/>
                <a:gd name="T114" fmla="*/ 0 w 3339"/>
                <a:gd name="T115" fmla="*/ 0 h 1929"/>
                <a:gd name="T116" fmla="*/ 0 w 3339"/>
                <a:gd name="T117" fmla="*/ 0 h 1929"/>
                <a:gd name="T118" fmla="*/ 0 w 3339"/>
                <a:gd name="T119" fmla="*/ 0 h 1929"/>
                <a:gd name="T120" fmla="*/ 0 w 3339"/>
                <a:gd name="T121" fmla="*/ 0 h 192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339" h="1929">
                  <a:moveTo>
                    <a:pt x="3339" y="1783"/>
                  </a:moveTo>
                  <a:lnTo>
                    <a:pt x="3239" y="1796"/>
                  </a:lnTo>
                  <a:lnTo>
                    <a:pt x="3143" y="1807"/>
                  </a:lnTo>
                  <a:lnTo>
                    <a:pt x="3049" y="1817"/>
                  </a:lnTo>
                  <a:lnTo>
                    <a:pt x="2958" y="1827"/>
                  </a:lnTo>
                  <a:lnTo>
                    <a:pt x="2871" y="1836"/>
                  </a:lnTo>
                  <a:lnTo>
                    <a:pt x="2786" y="1845"/>
                  </a:lnTo>
                  <a:lnTo>
                    <a:pt x="2622" y="1861"/>
                  </a:lnTo>
                  <a:lnTo>
                    <a:pt x="2470" y="1875"/>
                  </a:lnTo>
                  <a:lnTo>
                    <a:pt x="2325" y="1887"/>
                  </a:lnTo>
                  <a:lnTo>
                    <a:pt x="2188" y="1897"/>
                  </a:lnTo>
                  <a:lnTo>
                    <a:pt x="2059" y="1906"/>
                  </a:lnTo>
                  <a:lnTo>
                    <a:pt x="1936" y="1914"/>
                  </a:lnTo>
                  <a:lnTo>
                    <a:pt x="1821" y="1919"/>
                  </a:lnTo>
                  <a:lnTo>
                    <a:pt x="1711" y="1924"/>
                  </a:lnTo>
                  <a:lnTo>
                    <a:pt x="1607" y="1927"/>
                  </a:lnTo>
                  <a:lnTo>
                    <a:pt x="1507" y="1928"/>
                  </a:lnTo>
                  <a:lnTo>
                    <a:pt x="1413" y="1929"/>
                  </a:lnTo>
                  <a:lnTo>
                    <a:pt x="1324" y="1928"/>
                  </a:lnTo>
                  <a:lnTo>
                    <a:pt x="1240" y="1926"/>
                  </a:lnTo>
                  <a:lnTo>
                    <a:pt x="1158" y="1923"/>
                  </a:lnTo>
                  <a:lnTo>
                    <a:pt x="1082" y="1918"/>
                  </a:lnTo>
                  <a:lnTo>
                    <a:pt x="1009" y="1913"/>
                  </a:lnTo>
                  <a:lnTo>
                    <a:pt x="939" y="1906"/>
                  </a:lnTo>
                  <a:lnTo>
                    <a:pt x="873" y="1898"/>
                  </a:lnTo>
                  <a:lnTo>
                    <a:pt x="810" y="1890"/>
                  </a:lnTo>
                  <a:lnTo>
                    <a:pt x="749" y="1880"/>
                  </a:lnTo>
                  <a:lnTo>
                    <a:pt x="693" y="1869"/>
                  </a:lnTo>
                  <a:lnTo>
                    <a:pt x="638" y="1856"/>
                  </a:lnTo>
                  <a:lnTo>
                    <a:pt x="586" y="1843"/>
                  </a:lnTo>
                  <a:lnTo>
                    <a:pt x="538" y="1829"/>
                  </a:lnTo>
                  <a:lnTo>
                    <a:pt x="491" y="1812"/>
                  </a:lnTo>
                  <a:lnTo>
                    <a:pt x="405" y="1778"/>
                  </a:lnTo>
                  <a:lnTo>
                    <a:pt x="328" y="1739"/>
                  </a:lnTo>
                  <a:lnTo>
                    <a:pt x="260" y="1694"/>
                  </a:lnTo>
                  <a:lnTo>
                    <a:pt x="201" y="1645"/>
                  </a:lnTo>
                  <a:lnTo>
                    <a:pt x="149" y="1590"/>
                  </a:lnTo>
                  <a:lnTo>
                    <a:pt x="105" y="1528"/>
                  </a:lnTo>
                  <a:lnTo>
                    <a:pt x="68" y="1461"/>
                  </a:lnTo>
                  <a:lnTo>
                    <a:pt x="53" y="1424"/>
                  </a:lnTo>
                  <a:lnTo>
                    <a:pt x="38" y="1386"/>
                  </a:lnTo>
                  <a:lnTo>
                    <a:pt x="27" y="1346"/>
                  </a:lnTo>
                  <a:lnTo>
                    <a:pt x="17" y="1304"/>
                  </a:lnTo>
                  <a:lnTo>
                    <a:pt x="10" y="1260"/>
                  </a:lnTo>
                  <a:lnTo>
                    <a:pt x="4" y="1212"/>
                  </a:lnTo>
                  <a:lnTo>
                    <a:pt x="1" y="1163"/>
                  </a:lnTo>
                  <a:lnTo>
                    <a:pt x="0" y="1111"/>
                  </a:lnTo>
                  <a:lnTo>
                    <a:pt x="0" y="1057"/>
                  </a:lnTo>
                  <a:lnTo>
                    <a:pt x="3" y="1000"/>
                  </a:lnTo>
                  <a:lnTo>
                    <a:pt x="7" y="940"/>
                  </a:lnTo>
                  <a:lnTo>
                    <a:pt x="15" y="876"/>
                  </a:lnTo>
                  <a:lnTo>
                    <a:pt x="25" y="810"/>
                  </a:lnTo>
                  <a:lnTo>
                    <a:pt x="38" y="739"/>
                  </a:lnTo>
                  <a:lnTo>
                    <a:pt x="53" y="664"/>
                  </a:lnTo>
                  <a:lnTo>
                    <a:pt x="71" y="585"/>
                  </a:lnTo>
                  <a:lnTo>
                    <a:pt x="92" y="501"/>
                  </a:lnTo>
                  <a:lnTo>
                    <a:pt x="117" y="413"/>
                  </a:lnTo>
                  <a:lnTo>
                    <a:pt x="144" y="319"/>
                  </a:lnTo>
                  <a:lnTo>
                    <a:pt x="176" y="219"/>
                  </a:lnTo>
                  <a:lnTo>
                    <a:pt x="212" y="112"/>
                  </a:lnTo>
                  <a:lnTo>
                    <a:pt x="25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599" name="Freeform 15"/>
            <p:cNvSpPr>
              <a:spLocks/>
            </p:cNvSpPr>
            <p:nvPr/>
          </p:nvSpPr>
          <p:spPr bwMode="auto">
            <a:xfrm>
              <a:off x="3727" y="2172"/>
              <a:ext cx="1322" cy="548"/>
            </a:xfrm>
            <a:custGeom>
              <a:avLst/>
              <a:gdLst>
                <a:gd name="T0" fmla="*/ 0 w 10870"/>
                <a:gd name="T1" fmla="*/ 1 h 4498"/>
                <a:gd name="T2" fmla="*/ 1 w 10870"/>
                <a:gd name="T3" fmla="*/ 0 h 4498"/>
                <a:gd name="T4" fmla="*/ 1 w 10870"/>
                <a:gd name="T5" fmla="*/ 0 h 4498"/>
                <a:gd name="T6" fmla="*/ 1 w 10870"/>
                <a:gd name="T7" fmla="*/ 0 h 4498"/>
                <a:gd name="T8" fmla="*/ 2 w 10870"/>
                <a:gd name="T9" fmla="*/ 1 h 44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70" h="4498">
                  <a:moveTo>
                    <a:pt x="0" y="4498"/>
                  </a:moveTo>
                  <a:lnTo>
                    <a:pt x="4245" y="2044"/>
                  </a:lnTo>
                  <a:lnTo>
                    <a:pt x="2926" y="1282"/>
                  </a:lnTo>
                  <a:lnTo>
                    <a:pt x="5146" y="0"/>
                  </a:lnTo>
                  <a:lnTo>
                    <a:pt x="10870" y="330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600" name="Line 16"/>
            <p:cNvSpPr>
              <a:spLocks noChangeShapeType="1"/>
            </p:cNvSpPr>
            <p:nvPr/>
          </p:nvSpPr>
          <p:spPr bwMode="auto">
            <a:xfrm flipH="1">
              <a:off x="4081" y="2981"/>
              <a:ext cx="516" cy="29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601" name="Freeform 17"/>
            <p:cNvSpPr>
              <a:spLocks/>
            </p:cNvSpPr>
            <p:nvPr/>
          </p:nvSpPr>
          <p:spPr bwMode="auto">
            <a:xfrm>
              <a:off x="3469" y="2760"/>
              <a:ext cx="538" cy="534"/>
            </a:xfrm>
            <a:custGeom>
              <a:avLst/>
              <a:gdLst>
                <a:gd name="T0" fmla="*/ 1 w 4426"/>
                <a:gd name="T1" fmla="*/ 1 h 4390"/>
                <a:gd name="T2" fmla="*/ 0 w 4426"/>
                <a:gd name="T3" fmla="*/ 1 h 4390"/>
                <a:gd name="T4" fmla="*/ 0 w 4426"/>
                <a:gd name="T5" fmla="*/ 0 h 4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26" h="4390">
                  <a:moveTo>
                    <a:pt x="4426" y="4390"/>
                  </a:moveTo>
                  <a:lnTo>
                    <a:pt x="0" y="4020"/>
                  </a:lnTo>
                  <a:lnTo>
                    <a:pt x="189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602" name="Line 18"/>
            <p:cNvSpPr>
              <a:spLocks noChangeShapeType="1"/>
            </p:cNvSpPr>
            <p:nvPr/>
          </p:nvSpPr>
          <p:spPr bwMode="auto">
            <a:xfrm flipH="1">
              <a:off x="4573" y="1825"/>
              <a:ext cx="297" cy="17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603" name="Line 19"/>
            <p:cNvSpPr>
              <a:spLocks noChangeShapeType="1"/>
            </p:cNvSpPr>
            <p:nvPr/>
          </p:nvSpPr>
          <p:spPr bwMode="auto">
            <a:xfrm flipH="1">
              <a:off x="4697" y="2746"/>
              <a:ext cx="704" cy="40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604" name="Freeform 20"/>
            <p:cNvSpPr>
              <a:spLocks/>
            </p:cNvSpPr>
            <p:nvPr/>
          </p:nvSpPr>
          <p:spPr bwMode="auto">
            <a:xfrm>
              <a:off x="4354" y="1919"/>
              <a:ext cx="751" cy="656"/>
            </a:xfrm>
            <a:custGeom>
              <a:avLst/>
              <a:gdLst>
                <a:gd name="T0" fmla="*/ 1 w 6178"/>
                <a:gd name="T1" fmla="*/ 1 h 5391"/>
                <a:gd name="T2" fmla="*/ 1 w 6178"/>
                <a:gd name="T3" fmla="*/ 1 h 5391"/>
                <a:gd name="T4" fmla="*/ 1 w 6178"/>
                <a:gd name="T5" fmla="*/ 1 h 5391"/>
                <a:gd name="T6" fmla="*/ 1 w 6178"/>
                <a:gd name="T7" fmla="*/ 1 h 5391"/>
                <a:gd name="T8" fmla="*/ 1 w 6178"/>
                <a:gd name="T9" fmla="*/ 1 h 5391"/>
                <a:gd name="T10" fmla="*/ 1 w 6178"/>
                <a:gd name="T11" fmla="*/ 1 h 5391"/>
                <a:gd name="T12" fmla="*/ 1 w 6178"/>
                <a:gd name="T13" fmla="*/ 1 h 5391"/>
                <a:gd name="T14" fmla="*/ 1 w 6178"/>
                <a:gd name="T15" fmla="*/ 1 h 5391"/>
                <a:gd name="T16" fmla="*/ 1 w 6178"/>
                <a:gd name="T17" fmla="*/ 1 h 5391"/>
                <a:gd name="T18" fmla="*/ 1 w 6178"/>
                <a:gd name="T19" fmla="*/ 1 h 5391"/>
                <a:gd name="T20" fmla="*/ 1 w 6178"/>
                <a:gd name="T21" fmla="*/ 1 h 5391"/>
                <a:gd name="T22" fmla="*/ 1 w 6178"/>
                <a:gd name="T23" fmla="*/ 1 h 5391"/>
                <a:gd name="T24" fmla="*/ 1 w 6178"/>
                <a:gd name="T25" fmla="*/ 1 h 5391"/>
                <a:gd name="T26" fmla="*/ 1 w 6178"/>
                <a:gd name="T27" fmla="*/ 1 h 5391"/>
                <a:gd name="T28" fmla="*/ 1 w 6178"/>
                <a:gd name="T29" fmla="*/ 0 h 5391"/>
                <a:gd name="T30" fmla="*/ 1 w 6178"/>
                <a:gd name="T31" fmla="*/ 0 h 5391"/>
                <a:gd name="T32" fmla="*/ 1 w 6178"/>
                <a:gd name="T33" fmla="*/ 0 h 5391"/>
                <a:gd name="T34" fmla="*/ 1 w 6178"/>
                <a:gd name="T35" fmla="*/ 0 h 5391"/>
                <a:gd name="T36" fmla="*/ 1 w 6178"/>
                <a:gd name="T37" fmla="*/ 0 h 5391"/>
                <a:gd name="T38" fmla="*/ 1 w 6178"/>
                <a:gd name="T39" fmla="*/ 0 h 5391"/>
                <a:gd name="T40" fmla="*/ 1 w 6178"/>
                <a:gd name="T41" fmla="*/ 0 h 5391"/>
                <a:gd name="T42" fmla="*/ 1 w 6178"/>
                <a:gd name="T43" fmla="*/ 0 h 5391"/>
                <a:gd name="T44" fmla="*/ 1 w 6178"/>
                <a:gd name="T45" fmla="*/ 0 h 5391"/>
                <a:gd name="T46" fmla="*/ 1 w 6178"/>
                <a:gd name="T47" fmla="*/ 0 h 5391"/>
                <a:gd name="T48" fmla="*/ 1 w 6178"/>
                <a:gd name="T49" fmla="*/ 0 h 5391"/>
                <a:gd name="T50" fmla="*/ 1 w 6178"/>
                <a:gd name="T51" fmla="*/ 0 h 5391"/>
                <a:gd name="T52" fmla="*/ 1 w 6178"/>
                <a:gd name="T53" fmla="*/ 0 h 5391"/>
                <a:gd name="T54" fmla="*/ 1 w 6178"/>
                <a:gd name="T55" fmla="*/ 0 h 5391"/>
                <a:gd name="T56" fmla="*/ 1 w 6178"/>
                <a:gd name="T57" fmla="*/ 0 h 5391"/>
                <a:gd name="T58" fmla="*/ 1 w 6178"/>
                <a:gd name="T59" fmla="*/ 0 h 5391"/>
                <a:gd name="T60" fmla="*/ 1 w 6178"/>
                <a:gd name="T61" fmla="*/ 0 h 5391"/>
                <a:gd name="T62" fmla="*/ 1 w 6178"/>
                <a:gd name="T63" fmla="*/ 0 h 5391"/>
                <a:gd name="T64" fmla="*/ 1 w 6178"/>
                <a:gd name="T65" fmla="*/ 0 h 5391"/>
                <a:gd name="T66" fmla="*/ 1 w 6178"/>
                <a:gd name="T67" fmla="*/ 0 h 5391"/>
                <a:gd name="T68" fmla="*/ 1 w 6178"/>
                <a:gd name="T69" fmla="*/ 0 h 5391"/>
                <a:gd name="T70" fmla="*/ 1 w 6178"/>
                <a:gd name="T71" fmla="*/ 0 h 5391"/>
                <a:gd name="T72" fmla="*/ 1 w 6178"/>
                <a:gd name="T73" fmla="*/ 0 h 5391"/>
                <a:gd name="T74" fmla="*/ 1 w 6178"/>
                <a:gd name="T75" fmla="*/ 0 h 5391"/>
                <a:gd name="T76" fmla="*/ 1 w 6178"/>
                <a:gd name="T77" fmla="*/ 0 h 5391"/>
                <a:gd name="T78" fmla="*/ 1 w 6178"/>
                <a:gd name="T79" fmla="*/ 0 h 5391"/>
                <a:gd name="T80" fmla="*/ 1 w 6178"/>
                <a:gd name="T81" fmla="*/ 0 h 5391"/>
                <a:gd name="T82" fmla="*/ 1 w 6178"/>
                <a:gd name="T83" fmla="*/ 0 h 5391"/>
                <a:gd name="T84" fmla="*/ 1 w 6178"/>
                <a:gd name="T85" fmla="*/ 0 h 5391"/>
                <a:gd name="T86" fmla="*/ 1 w 6178"/>
                <a:gd name="T87" fmla="*/ 0 h 5391"/>
                <a:gd name="T88" fmla="*/ 1 w 6178"/>
                <a:gd name="T89" fmla="*/ 0 h 5391"/>
                <a:gd name="T90" fmla="*/ 1 w 6178"/>
                <a:gd name="T91" fmla="*/ 0 h 5391"/>
                <a:gd name="T92" fmla="*/ 0 w 6178"/>
                <a:gd name="T93" fmla="*/ 0 h 5391"/>
                <a:gd name="T94" fmla="*/ 0 w 6178"/>
                <a:gd name="T95" fmla="*/ 0 h 5391"/>
                <a:gd name="T96" fmla="*/ 0 w 6178"/>
                <a:gd name="T97" fmla="*/ 0 h 5391"/>
                <a:gd name="T98" fmla="*/ 0 w 6178"/>
                <a:gd name="T99" fmla="*/ 0 h 5391"/>
                <a:gd name="T100" fmla="*/ 0 w 6178"/>
                <a:gd name="T101" fmla="*/ 0 h 5391"/>
                <a:gd name="T102" fmla="*/ 0 w 6178"/>
                <a:gd name="T103" fmla="*/ 0 h 5391"/>
                <a:gd name="T104" fmla="*/ 0 w 6178"/>
                <a:gd name="T105" fmla="*/ 0 h 5391"/>
                <a:gd name="T106" fmla="*/ 0 w 6178"/>
                <a:gd name="T107" fmla="*/ 0 h 5391"/>
                <a:gd name="T108" fmla="*/ 0 w 6178"/>
                <a:gd name="T109" fmla="*/ 0 h 5391"/>
                <a:gd name="T110" fmla="*/ 0 w 6178"/>
                <a:gd name="T111" fmla="*/ 0 h 5391"/>
                <a:gd name="T112" fmla="*/ 0 w 6178"/>
                <a:gd name="T113" fmla="*/ 0 h 5391"/>
                <a:gd name="T114" fmla="*/ 0 w 6178"/>
                <a:gd name="T115" fmla="*/ 0 h 5391"/>
                <a:gd name="T116" fmla="*/ 0 w 6178"/>
                <a:gd name="T117" fmla="*/ 0 h 5391"/>
                <a:gd name="T118" fmla="*/ 0 w 6178"/>
                <a:gd name="T119" fmla="*/ 0 h 539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178" h="5391">
                  <a:moveTo>
                    <a:pt x="5724" y="5391"/>
                  </a:moveTo>
                  <a:lnTo>
                    <a:pt x="5800" y="5158"/>
                  </a:lnTo>
                  <a:lnTo>
                    <a:pt x="5871" y="4927"/>
                  </a:lnTo>
                  <a:lnTo>
                    <a:pt x="5934" y="4696"/>
                  </a:lnTo>
                  <a:lnTo>
                    <a:pt x="5989" y="4468"/>
                  </a:lnTo>
                  <a:lnTo>
                    <a:pt x="6038" y="4242"/>
                  </a:lnTo>
                  <a:lnTo>
                    <a:pt x="6080" y="4019"/>
                  </a:lnTo>
                  <a:lnTo>
                    <a:pt x="6114" y="3797"/>
                  </a:lnTo>
                  <a:lnTo>
                    <a:pt x="6142" y="3580"/>
                  </a:lnTo>
                  <a:lnTo>
                    <a:pt x="6160" y="3365"/>
                  </a:lnTo>
                  <a:lnTo>
                    <a:pt x="6173" y="3155"/>
                  </a:lnTo>
                  <a:lnTo>
                    <a:pt x="6178" y="2950"/>
                  </a:lnTo>
                  <a:lnTo>
                    <a:pt x="6175" y="2749"/>
                  </a:lnTo>
                  <a:lnTo>
                    <a:pt x="6165" y="2553"/>
                  </a:lnTo>
                  <a:lnTo>
                    <a:pt x="6148" y="2362"/>
                  </a:lnTo>
                  <a:lnTo>
                    <a:pt x="6123" y="2177"/>
                  </a:lnTo>
                  <a:lnTo>
                    <a:pt x="6091" y="1997"/>
                  </a:lnTo>
                  <a:lnTo>
                    <a:pt x="6052" y="1825"/>
                  </a:lnTo>
                  <a:lnTo>
                    <a:pt x="6005" y="1658"/>
                  </a:lnTo>
                  <a:lnTo>
                    <a:pt x="5952" y="1497"/>
                  </a:lnTo>
                  <a:lnTo>
                    <a:pt x="5891" y="1345"/>
                  </a:lnTo>
                  <a:lnTo>
                    <a:pt x="5823" y="1199"/>
                  </a:lnTo>
                  <a:lnTo>
                    <a:pt x="5748" y="1060"/>
                  </a:lnTo>
                  <a:lnTo>
                    <a:pt x="5666" y="929"/>
                  </a:lnTo>
                  <a:lnTo>
                    <a:pt x="5579" y="807"/>
                  </a:lnTo>
                  <a:lnTo>
                    <a:pt x="5485" y="692"/>
                  </a:lnTo>
                  <a:lnTo>
                    <a:pt x="5383" y="586"/>
                  </a:lnTo>
                  <a:lnTo>
                    <a:pt x="5277" y="487"/>
                  </a:lnTo>
                  <a:lnTo>
                    <a:pt x="5165" y="398"/>
                  </a:lnTo>
                  <a:lnTo>
                    <a:pt x="5045" y="317"/>
                  </a:lnTo>
                  <a:lnTo>
                    <a:pt x="4921" y="246"/>
                  </a:lnTo>
                  <a:lnTo>
                    <a:pt x="4792" y="183"/>
                  </a:lnTo>
                  <a:lnTo>
                    <a:pt x="4657" y="129"/>
                  </a:lnTo>
                  <a:lnTo>
                    <a:pt x="4518" y="85"/>
                  </a:lnTo>
                  <a:lnTo>
                    <a:pt x="4373" y="50"/>
                  </a:lnTo>
                  <a:lnTo>
                    <a:pt x="4224" y="24"/>
                  </a:lnTo>
                  <a:lnTo>
                    <a:pt x="4071" y="8"/>
                  </a:lnTo>
                  <a:lnTo>
                    <a:pt x="3913" y="0"/>
                  </a:lnTo>
                  <a:lnTo>
                    <a:pt x="3753" y="2"/>
                  </a:lnTo>
                  <a:lnTo>
                    <a:pt x="3588" y="14"/>
                  </a:lnTo>
                  <a:lnTo>
                    <a:pt x="3420" y="35"/>
                  </a:lnTo>
                  <a:lnTo>
                    <a:pt x="3250" y="65"/>
                  </a:lnTo>
                  <a:lnTo>
                    <a:pt x="3077" y="105"/>
                  </a:lnTo>
                  <a:lnTo>
                    <a:pt x="2901" y="155"/>
                  </a:lnTo>
                  <a:lnTo>
                    <a:pt x="2723" y="212"/>
                  </a:lnTo>
                  <a:lnTo>
                    <a:pt x="2543" y="279"/>
                  </a:lnTo>
                  <a:lnTo>
                    <a:pt x="2362" y="356"/>
                  </a:lnTo>
                  <a:lnTo>
                    <a:pt x="2179" y="440"/>
                  </a:lnTo>
                  <a:lnTo>
                    <a:pt x="1996" y="534"/>
                  </a:lnTo>
                  <a:lnTo>
                    <a:pt x="1811" y="635"/>
                  </a:lnTo>
                  <a:lnTo>
                    <a:pt x="1627" y="746"/>
                  </a:lnTo>
                  <a:lnTo>
                    <a:pt x="1442" y="865"/>
                  </a:lnTo>
                  <a:lnTo>
                    <a:pt x="1259" y="991"/>
                  </a:lnTo>
                  <a:lnTo>
                    <a:pt x="1074" y="1126"/>
                  </a:lnTo>
                  <a:lnTo>
                    <a:pt x="892" y="1268"/>
                  </a:lnTo>
                  <a:lnTo>
                    <a:pt x="709" y="1418"/>
                  </a:lnTo>
                  <a:lnTo>
                    <a:pt x="529" y="1574"/>
                  </a:lnTo>
                  <a:lnTo>
                    <a:pt x="350" y="1737"/>
                  </a:lnTo>
                  <a:lnTo>
                    <a:pt x="173" y="1907"/>
                  </a:lnTo>
                  <a:lnTo>
                    <a:pt x="0" y="20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5478" name="Group 21"/>
          <p:cNvGrpSpPr>
            <a:grpSpLocks/>
          </p:cNvGrpSpPr>
          <p:nvPr/>
        </p:nvGrpSpPr>
        <p:grpSpPr bwMode="auto">
          <a:xfrm>
            <a:off x="611188" y="1016000"/>
            <a:ext cx="7056437" cy="4294188"/>
            <a:chOff x="385" y="640"/>
            <a:chExt cx="4445" cy="2705"/>
          </a:xfrm>
        </p:grpSpPr>
        <p:grpSp>
          <p:nvGrpSpPr>
            <p:cNvPr id="105479" name="Group 22"/>
            <p:cNvGrpSpPr>
              <a:grpSpLocks/>
            </p:cNvGrpSpPr>
            <p:nvPr/>
          </p:nvGrpSpPr>
          <p:grpSpPr bwMode="auto">
            <a:xfrm>
              <a:off x="385" y="2088"/>
              <a:ext cx="2905" cy="1257"/>
              <a:chOff x="385" y="2088"/>
              <a:chExt cx="2905" cy="1257"/>
            </a:xfrm>
          </p:grpSpPr>
          <p:sp>
            <p:nvSpPr>
              <p:cNvPr id="105566" name="Line 23"/>
              <p:cNvSpPr>
                <a:spLocks noChangeShapeType="1"/>
              </p:cNvSpPr>
              <p:nvPr/>
            </p:nvSpPr>
            <p:spPr bwMode="auto">
              <a:xfrm>
                <a:off x="385" y="2717"/>
                <a:ext cx="3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7" name="Line 24"/>
              <p:cNvSpPr>
                <a:spLocks noChangeShapeType="1"/>
              </p:cNvSpPr>
              <p:nvPr/>
            </p:nvSpPr>
            <p:spPr bwMode="auto">
              <a:xfrm>
                <a:off x="711" y="271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8" name="Line 25"/>
              <p:cNvSpPr>
                <a:spLocks noChangeShapeType="1"/>
              </p:cNvSpPr>
              <p:nvPr/>
            </p:nvSpPr>
            <p:spPr bwMode="auto">
              <a:xfrm>
                <a:off x="748" y="2717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9" name="Line 26"/>
              <p:cNvSpPr>
                <a:spLocks noChangeShapeType="1"/>
              </p:cNvSpPr>
              <p:nvPr/>
            </p:nvSpPr>
            <p:spPr bwMode="auto">
              <a:xfrm>
                <a:off x="1083" y="271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0" name="Line 27"/>
              <p:cNvSpPr>
                <a:spLocks noChangeShapeType="1"/>
              </p:cNvSpPr>
              <p:nvPr/>
            </p:nvSpPr>
            <p:spPr bwMode="auto">
              <a:xfrm>
                <a:off x="1121" y="2717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1" name="Line 28"/>
              <p:cNvSpPr>
                <a:spLocks noChangeShapeType="1"/>
              </p:cNvSpPr>
              <p:nvPr/>
            </p:nvSpPr>
            <p:spPr bwMode="auto">
              <a:xfrm>
                <a:off x="1457" y="271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2" name="Line 29"/>
              <p:cNvSpPr>
                <a:spLocks noChangeShapeType="1"/>
              </p:cNvSpPr>
              <p:nvPr/>
            </p:nvSpPr>
            <p:spPr bwMode="auto">
              <a:xfrm>
                <a:off x="1494" y="2717"/>
                <a:ext cx="3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3" name="Line 30"/>
              <p:cNvSpPr>
                <a:spLocks noChangeShapeType="1"/>
              </p:cNvSpPr>
              <p:nvPr/>
            </p:nvSpPr>
            <p:spPr bwMode="auto">
              <a:xfrm>
                <a:off x="1829" y="2717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4" name="Line 31"/>
              <p:cNvSpPr>
                <a:spLocks noChangeShapeType="1"/>
              </p:cNvSpPr>
              <p:nvPr/>
            </p:nvSpPr>
            <p:spPr bwMode="auto">
              <a:xfrm>
                <a:off x="1867" y="2717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5" name="Line 32"/>
              <p:cNvSpPr>
                <a:spLocks noChangeShapeType="1"/>
              </p:cNvSpPr>
              <p:nvPr/>
            </p:nvSpPr>
            <p:spPr bwMode="auto">
              <a:xfrm>
                <a:off x="2203" y="2717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6" name="Line 33"/>
              <p:cNvSpPr>
                <a:spLocks noChangeShapeType="1"/>
              </p:cNvSpPr>
              <p:nvPr/>
            </p:nvSpPr>
            <p:spPr bwMode="auto">
              <a:xfrm>
                <a:off x="2239" y="2717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7" name="Line 34"/>
              <p:cNvSpPr>
                <a:spLocks noChangeShapeType="1"/>
              </p:cNvSpPr>
              <p:nvPr/>
            </p:nvSpPr>
            <p:spPr bwMode="auto">
              <a:xfrm>
                <a:off x="2575" y="2717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8" name="Line 35"/>
              <p:cNvSpPr>
                <a:spLocks noChangeShapeType="1"/>
              </p:cNvSpPr>
              <p:nvPr/>
            </p:nvSpPr>
            <p:spPr bwMode="auto">
              <a:xfrm>
                <a:off x="2613" y="2717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79" name="Line 36"/>
              <p:cNvSpPr>
                <a:spLocks noChangeShapeType="1"/>
              </p:cNvSpPr>
              <p:nvPr/>
            </p:nvSpPr>
            <p:spPr bwMode="auto">
              <a:xfrm>
                <a:off x="2947" y="2717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0" name="Line 37"/>
              <p:cNvSpPr>
                <a:spLocks noChangeShapeType="1"/>
              </p:cNvSpPr>
              <p:nvPr/>
            </p:nvSpPr>
            <p:spPr bwMode="auto">
              <a:xfrm>
                <a:off x="2985" y="2717"/>
                <a:ext cx="3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1" name="Line 38"/>
              <p:cNvSpPr>
                <a:spLocks noChangeShapeType="1"/>
              </p:cNvSpPr>
              <p:nvPr/>
            </p:nvSpPr>
            <p:spPr bwMode="auto">
              <a:xfrm flipV="1">
                <a:off x="3212" y="2088"/>
                <a:ext cx="0" cy="12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2" name="Line 39"/>
              <p:cNvSpPr>
                <a:spLocks noChangeShapeType="1"/>
              </p:cNvSpPr>
              <p:nvPr/>
            </p:nvSpPr>
            <p:spPr bwMode="auto">
              <a:xfrm flipH="1">
                <a:off x="1954" y="2088"/>
                <a:ext cx="125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3" name="Line 40"/>
              <p:cNvSpPr>
                <a:spLocks noChangeShapeType="1"/>
              </p:cNvSpPr>
              <p:nvPr/>
            </p:nvSpPr>
            <p:spPr bwMode="auto">
              <a:xfrm>
                <a:off x="1954" y="2088"/>
                <a:ext cx="0" cy="12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4" name="Line 41"/>
              <p:cNvSpPr>
                <a:spLocks noChangeShapeType="1"/>
              </p:cNvSpPr>
              <p:nvPr/>
            </p:nvSpPr>
            <p:spPr bwMode="auto">
              <a:xfrm>
                <a:off x="1954" y="3345"/>
                <a:ext cx="125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5" name="Line 42"/>
              <p:cNvSpPr>
                <a:spLocks noChangeShapeType="1"/>
              </p:cNvSpPr>
              <p:nvPr/>
            </p:nvSpPr>
            <p:spPr bwMode="auto">
              <a:xfrm flipH="1">
                <a:off x="1138" y="2339"/>
                <a:ext cx="8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6" name="Line 43"/>
              <p:cNvSpPr>
                <a:spLocks noChangeShapeType="1"/>
              </p:cNvSpPr>
              <p:nvPr/>
            </p:nvSpPr>
            <p:spPr bwMode="auto">
              <a:xfrm>
                <a:off x="1138" y="2339"/>
                <a:ext cx="0" cy="75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7" name="Line 44"/>
              <p:cNvSpPr>
                <a:spLocks noChangeShapeType="1"/>
              </p:cNvSpPr>
              <p:nvPr/>
            </p:nvSpPr>
            <p:spPr bwMode="auto">
              <a:xfrm>
                <a:off x="1138" y="3094"/>
                <a:ext cx="8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8" name="Line 45"/>
              <p:cNvSpPr>
                <a:spLocks noChangeShapeType="1"/>
              </p:cNvSpPr>
              <p:nvPr/>
            </p:nvSpPr>
            <p:spPr bwMode="auto">
              <a:xfrm flipH="1">
                <a:off x="485" y="2339"/>
                <a:ext cx="653" cy="3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89" name="Line 46"/>
              <p:cNvSpPr>
                <a:spLocks noChangeShapeType="1"/>
              </p:cNvSpPr>
              <p:nvPr/>
            </p:nvSpPr>
            <p:spPr bwMode="auto">
              <a:xfrm>
                <a:off x="485" y="2717"/>
                <a:ext cx="653" cy="3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5480" name="Group 47"/>
            <p:cNvGrpSpPr>
              <a:grpSpLocks/>
            </p:cNvGrpSpPr>
            <p:nvPr/>
          </p:nvGrpSpPr>
          <p:grpSpPr bwMode="auto">
            <a:xfrm>
              <a:off x="408" y="640"/>
              <a:ext cx="4422" cy="1385"/>
              <a:chOff x="408" y="640"/>
              <a:chExt cx="4422" cy="1385"/>
            </a:xfrm>
          </p:grpSpPr>
          <p:sp>
            <p:nvSpPr>
              <p:cNvPr id="105520" name="Line 48"/>
              <p:cNvSpPr>
                <a:spLocks noChangeShapeType="1"/>
              </p:cNvSpPr>
              <p:nvPr/>
            </p:nvSpPr>
            <p:spPr bwMode="auto">
              <a:xfrm>
                <a:off x="408" y="1341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1" name="Line 49"/>
              <p:cNvSpPr>
                <a:spLocks noChangeShapeType="1"/>
              </p:cNvSpPr>
              <p:nvPr/>
            </p:nvSpPr>
            <p:spPr bwMode="auto">
              <a:xfrm>
                <a:off x="723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2" name="Line 50"/>
              <p:cNvSpPr>
                <a:spLocks noChangeShapeType="1"/>
              </p:cNvSpPr>
              <p:nvPr/>
            </p:nvSpPr>
            <p:spPr bwMode="auto">
              <a:xfrm>
                <a:off x="762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3" name="Line 51"/>
              <p:cNvSpPr>
                <a:spLocks noChangeShapeType="1"/>
              </p:cNvSpPr>
              <p:nvPr/>
            </p:nvSpPr>
            <p:spPr bwMode="auto">
              <a:xfrm>
                <a:off x="1095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4" name="Line 52"/>
              <p:cNvSpPr>
                <a:spLocks noChangeShapeType="1"/>
              </p:cNvSpPr>
              <p:nvPr/>
            </p:nvSpPr>
            <p:spPr bwMode="auto">
              <a:xfrm>
                <a:off x="1134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5" name="Line 53"/>
              <p:cNvSpPr>
                <a:spLocks noChangeShapeType="1"/>
              </p:cNvSpPr>
              <p:nvPr/>
            </p:nvSpPr>
            <p:spPr bwMode="auto">
              <a:xfrm>
                <a:off x="1469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6" name="Line 54"/>
              <p:cNvSpPr>
                <a:spLocks noChangeShapeType="1"/>
              </p:cNvSpPr>
              <p:nvPr/>
            </p:nvSpPr>
            <p:spPr bwMode="auto">
              <a:xfrm>
                <a:off x="1507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7" name="Line 55"/>
              <p:cNvSpPr>
                <a:spLocks noChangeShapeType="1"/>
              </p:cNvSpPr>
              <p:nvPr/>
            </p:nvSpPr>
            <p:spPr bwMode="auto">
              <a:xfrm>
                <a:off x="1841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8" name="Line 56"/>
              <p:cNvSpPr>
                <a:spLocks noChangeShapeType="1"/>
              </p:cNvSpPr>
              <p:nvPr/>
            </p:nvSpPr>
            <p:spPr bwMode="auto">
              <a:xfrm>
                <a:off x="1879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29" name="Line 57"/>
              <p:cNvSpPr>
                <a:spLocks noChangeShapeType="1"/>
              </p:cNvSpPr>
              <p:nvPr/>
            </p:nvSpPr>
            <p:spPr bwMode="auto">
              <a:xfrm>
                <a:off x="2215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0" name="Line 58"/>
              <p:cNvSpPr>
                <a:spLocks noChangeShapeType="1"/>
              </p:cNvSpPr>
              <p:nvPr/>
            </p:nvSpPr>
            <p:spPr bwMode="auto">
              <a:xfrm>
                <a:off x="2253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1" name="Line 59"/>
              <p:cNvSpPr>
                <a:spLocks noChangeShapeType="1"/>
              </p:cNvSpPr>
              <p:nvPr/>
            </p:nvSpPr>
            <p:spPr bwMode="auto">
              <a:xfrm>
                <a:off x="2587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2" name="Line 60"/>
              <p:cNvSpPr>
                <a:spLocks noChangeShapeType="1"/>
              </p:cNvSpPr>
              <p:nvPr/>
            </p:nvSpPr>
            <p:spPr bwMode="auto">
              <a:xfrm>
                <a:off x="2625" y="1341"/>
                <a:ext cx="3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3" name="Line 61"/>
              <p:cNvSpPr>
                <a:spLocks noChangeShapeType="1"/>
              </p:cNvSpPr>
              <p:nvPr/>
            </p:nvSpPr>
            <p:spPr bwMode="auto">
              <a:xfrm>
                <a:off x="2960" y="134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4" name="Line 62"/>
              <p:cNvSpPr>
                <a:spLocks noChangeShapeType="1"/>
              </p:cNvSpPr>
              <p:nvPr/>
            </p:nvSpPr>
            <p:spPr bwMode="auto">
              <a:xfrm>
                <a:off x="2997" y="1341"/>
                <a:ext cx="29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5" name="Line 63"/>
              <p:cNvSpPr>
                <a:spLocks noChangeShapeType="1"/>
              </p:cNvSpPr>
              <p:nvPr/>
            </p:nvSpPr>
            <p:spPr bwMode="auto">
              <a:xfrm>
                <a:off x="4124" y="640"/>
                <a:ext cx="0" cy="2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6" name="Line 64"/>
              <p:cNvSpPr>
                <a:spLocks noChangeShapeType="1"/>
              </p:cNvSpPr>
              <p:nvPr/>
            </p:nvSpPr>
            <p:spPr bwMode="auto">
              <a:xfrm>
                <a:off x="4124" y="879"/>
                <a:ext cx="0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7" name="Line 65"/>
              <p:cNvSpPr>
                <a:spLocks noChangeShapeType="1"/>
              </p:cNvSpPr>
              <p:nvPr/>
            </p:nvSpPr>
            <p:spPr bwMode="auto">
              <a:xfrm>
                <a:off x="4124" y="908"/>
                <a:ext cx="0" cy="2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8" name="Line 66"/>
              <p:cNvSpPr>
                <a:spLocks noChangeShapeType="1"/>
              </p:cNvSpPr>
              <p:nvPr/>
            </p:nvSpPr>
            <p:spPr bwMode="auto">
              <a:xfrm>
                <a:off x="4124" y="1177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39" name="Line 67"/>
              <p:cNvSpPr>
                <a:spLocks noChangeShapeType="1"/>
              </p:cNvSpPr>
              <p:nvPr/>
            </p:nvSpPr>
            <p:spPr bwMode="auto">
              <a:xfrm>
                <a:off x="4124" y="1206"/>
                <a:ext cx="0" cy="2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0" name="Line 68"/>
              <p:cNvSpPr>
                <a:spLocks noChangeShapeType="1"/>
              </p:cNvSpPr>
              <p:nvPr/>
            </p:nvSpPr>
            <p:spPr bwMode="auto">
              <a:xfrm>
                <a:off x="4124" y="1474"/>
                <a:ext cx="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1" name="Line 69"/>
              <p:cNvSpPr>
                <a:spLocks noChangeShapeType="1"/>
              </p:cNvSpPr>
              <p:nvPr/>
            </p:nvSpPr>
            <p:spPr bwMode="auto">
              <a:xfrm>
                <a:off x="4124" y="1505"/>
                <a:ext cx="0" cy="2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2" name="Line 70"/>
              <p:cNvSpPr>
                <a:spLocks noChangeShapeType="1"/>
              </p:cNvSpPr>
              <p:nvPr/>
            </p:nvSpPr>
            <p:spPr bwMode="auto">
              <a:xfrm>
                <a:off x="4124" y="1773"/>
                <a:ext cx="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3" name="Line 71"/>
              <p:cNvSpPr>
                <a:spLocks noChangeShapeType="1"/>
              </p:cNvSpPr>
              <p:nvPr/>
            </p:nvSpPr>
            <p:spPr bwMode="auto">
              <a:xfrm>
                <a:off x="4124" y="1803"/>
                <a:ext cx="0" cy="2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4" name="Freeform 72"/>
              <p:cNvSpPr>
                <a:spLocks/>
              </p:cNvSpPr>
              <p:nvPr/>
            </p:nvSpPr>
            <p:spPr bwMode="auto">
              <a:xfrm>
                <a:off x="3496" y="713"/>
                <a:ext cx="1256" cy="1257"/>
              </a:xfrm>
              <a:custGeom>
                <a:avLst/>
                <a:gdLst>
                  <a:gd name="T0" fmla="*/ 13 w 5744"/>
                  <a:gd name="T1" fmla="*/ 6 h 5748"/>
                  <a:gd name="T2" fmla="*/ 13 w 5744"/>
                  <a:gd name="T3" fmla="*/ 6 h 5748"/>
                  <a:gd name="T4" fmla="*/ 13 w 5744"/>
                  <a:gd name="T5" fmla="*/ 5 h 5748"/>
                  <a:gd name="T6" fmla="*/ 13 w 5744"/>
                  <a:gd name="T7" fmla="*/ 4 h 5748"/>
                  <a:gd name="T8" fmla="*/ 12 w 5744"/>
                  <a:gd name="T9" fmla="*/ 4 h 5748"/>
                  <a:gd name="T10" fmla="*/ 12 w 5744"/>
                  <a:gd name="T11" fmla="*/ 3 h 5748"/>
                  <a:gd name="T12" fmla="*/ 12 w 5744"/>
                  <a:gd name="T13" fmla="*/ 3 h 5748"/>
                  <a:gd name="T14" fmla="*/ 11 w 5744"/>
                  <a:gd name="T15" fmla="*/ 2 h 5748"/>
                  <a:gd name="T16" fmla="*/ 11 w 5744"/>
                  <a:gd name="T17" fmla="*/ 2 h 5748"/>
                  <a:gd name="T18" fmla="*/ 10 w 5744"/>
                  <a:gd name="T19" fmla="*/ 1 h 5748"/>
                  <a:gd name="T20" fmla="*/ 10 w 5744"/>
                  <a:gd name="T21" fmla="*/ 1 h 5748"/>
                  <a:gd name="T22" fmla="*/ 9 w 5744"/>
                  <a:gd name="T23" fmla="*/ 0 h 5748"/>
                  <a:gd name="T24" fmla="*/ 9 w 5744"/>
                  <a:gd name="T25" fmla="*/ 0 h 5748"/>
                  <a:gd name="T26" fmla="*/ 8 w 5744"/>
                  <a:gd name="T27" fmla="*/ 0 h 5748"/>
                  <a:gd name="T28" fmla="*/ 7 w 5744"/>
                  <a:gd name="T29" fmla="*/ 0 h 5748"/>
                  <a:gd name="T30" fmla="*/ 7 w 5744"/>
                  <a:gd name="T31" fmla="*/ 0 h 5748"/>
                  <a:gd name="T32" fmla="*/ 6 w 5744"/>
                  <a:gd name="T33" fmla="*/ 0 h 5748"/>
                  <a:gd name="T34" fmla="*/ 5 w 5744"/>
                  <a:gd name="T35" fmla="*/ 0 h 5748"/>
                  <a:gd name="T36" fmla="*/ 5 w 5744"/>
                  <a:gd name="T37" fmla="*/ 0 h 5748"/>
                  <a:gd name="T38" fmla="*/ 4 w 5744"/>
                  <a:gd name="T39" fmla="*/ 0 h 5748"/>
                  <a:gd name="T40" fmla="*/ 3 w 5744"/>
                  <a:gd name="T41" fmla="*/ 1 h 5748"/>
                  <a:gd name="T42" fmla="*/ 3 w 5744"/>
                  <a:gd name="T43" fmla="*/ 1 h 5748"/>
                  <a:gd name="T44" fmla="*/ 2 w 5744"/>
                  <a:gd name="T45" fmla="*/ 2 h 5748"/>
                  <a:gd name="T46" fmla="*/ 2 w 5744"/>
                  <a:gd name="T47" fmla="*/ 2 h 5748"/>
                  <a:gd name="T48" fmla="*/ 1 w 5744"/>
                  <a:gd name="T49" fmla="*/ 3 h 5748"/>
                  <a:gd name="T50" fmla="*/ 1 w 5744"/>
                  <a:gd name="T51" fmla="*/ 3 h 5748"/>
                  <a:gd name="T52" fmla="*/ 1 w 5744"/>
                  <a:gd name="T53" fmla="*/ 4 h 5748"/>
                  <a:gd name="T54" fmla="*/ 0 w 5744"/>
                  <a:gd name="T55" fmla="*/ 4 h 5748"/>
                  <a:gd name="T56" fmla="*/ 0 w 5744"/>
                  <a:gd name="T57" fmla="*/ 5 h 5748"/>
                  <a:gd name="T58" fmla="*/ 0 w 5744"/>
                  <a:gd name="T59" fmla="*/ 6 h 5748"/>
                  <a:gd name="T60" fmla="*/ 0 w 5744"/>
                  <a:gd name="T61" fmla="*/ 6 h 5748"/>
                  <a:gd name="T62" fmla="*/ 0 w 5744"/>
                  <a:gd name="T63" fmla="*/ 7 h 5748"/>
                  <a:gd name="T64" fmla="*/ 0 w 5744"/>
                  <a:gd name="T65" fmla="*/ 8 h 5748"/>
                  <a:gd name="T66" fmla="*/ 0 w 5744"/>
                  <a:gd name="T67" fmla="*/ 8 h 5748"/>
                  <a:gd name="T68" fmla="*/ 0 w 5744"/>
                  <a:gd name="T69" fmla="*/ 9 h 5748"/>
                  <a:gd name="T70" fmla="*/ 1 w 5744"/>
                  <a:gd name="T71" fmla="*/ 9 h 5748"/>
                  <a:gd name="T72" fmla="*/ 1 w 5744"/>
                  <a:gd name="T73" fmla="*/ 10 h 5748"/>
                  <a:gd name="T74" fmla="*/ 1 w 5744"/>
                  <a:gd name="T75" fmla="*/ 11 h 5748"/>
                  <a:gd name="T76" fmla="*/ 2 w 5744"/>
                  <a:gd name="T77" fmla="*/ 11 h 5748"/>
                  <a:gd name="T78" fmla="*/ 2 w 5744"/>
                  <a:gd name="T79" fmla="*/ 12 h 5748"/>
                  <a:gd name="T80" fmla="*/ 3 w 5744"/>
                  <a:gd name="T81" fmla="*/ 12 h 5748"/>
                  <a:gd name="T82" fmla="*/ 3 w 5744"/>
                  <a:gd name="T83" fmla="*/ 12 h 5748"/>
                  <a:gd name="T84" fmla="*/ 4 w 5744"/>
                  <a:gd name="T85" fmla="*/ 13 h 5748"/>
                  <a:gd name="T86" fmla="*/ 5 w 5744"/>
                  <a:gd name="T87" fmla="*/ 13 h 5748"/>
                  <a:gd name="T88" fmla="*/ 5 w 5744"/>
                  <a:gd name="T89" fmla="*/ 13 h 5748"/>
                  <a:gd name="T90" fmla="*/ 6 w 5744"/>
                  <a:gd name="T91" fmla="*/ 13 h 5748"/>
                  <a:gd name="T92" fmla="*/ 7 w 5744"/>
                  <a:gd name="T93" fmla="*/ 13 h 5748"/>
                  <a:gd name="T94" fmla="*/ 7 w 5744"/>
                  <a:gd name="T95" fmla="*/ 13 h 5748"/>
                  <a:gd name="T96" fmla="*/ 8 w 5744"/>
                  <a:gd name="T97" fmla="*/ 13 h 5748"/>
                  <a:gd name="T98" fmla="*/ 9 w 5744"/>
                  <a:gd name="T99" fmla="*/ 13 h 5748"/>
                  <a:gd name="T100" fmla="*/ 9 w 5744"/>
                  <a:gd name="T101" fmla="*/ 13 h 5748"/>
                  <a:gd name="T102" fmla="*/ 10 w 5744"/>
                  <a:gd name="T103" fmla="*/ 12 h 5748"/>
                  <a:gd name="T104" fmla="*/ 10 w 5744"/>
                  <a:gd name="T105" fmla="*/ 12 h 5748"/>
                  <a:gd name="T106" fmla="*/ 11 w 5744"/>
                  <a:gd name="T107" fmla="*/ 12 h 5748"/>
                  <a:gd name="T108" fmla="*/ 11 w 5744"/>
                  <a:gd name="T109" fmla="*/ 11 h 5748"/>
                  <a:gd name="T110" fmla="*/ 12 w 5744"/>
                  <a:gd name="T111" fmla="*/ 11 h 5748"/>
                  <a:gd name="T112" fmla="*/ 12 w 5744"/>
                  <a:gd name="T113" fmla="*/ 10 h 5748"/>
                  <a:gd name="T114" fmla="*/ 12 w 5744"/>
                  <a:gd name="T115" fmla="*/ 9 h 5748"/>
                  <a:gd name="T116" fmla="*/ 13 w 5744"/>
                  <a:gd name="T117" fmla="*/ 9 h 5748"/>
                  <a:gd name="T118" fmla="*/ 13 w 5744"/>
                  <a:gd name="T119" fmla="*/ 8 h 5748"/>
                  <a:gd name="T120" fmla="*/ 13 w 5744"/>
                  <a:gd name="T121" fmla="*/ 8 h 5748"/>
                  <a:gd name="T122" fmla="*/ 13 w 5744"/>
                  <a:gd name="T123" fmla="*/ 7 h 574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744" h="5748">
                    <a:moveTo>
                      <a:pt x="5744" y="2874"/>
                    </a:moveTo>
                    <a:lnTo>
                      <a:pt x="5740" y="2728"/>
                    </a:lnTo>
                    <a:lnTo>
                      <a:pt x="5729" y="2583"/>
                    </a:lnTo>
                    <a:lnTo>
                      <a:pt x="5711" y="2439"/>
                    </a:lnTo>
                    <a:lnTo>
                      <a:pt x="5685" y="2295"/>
                    </a:lnTo>
                    <a:lnTo>
                      <a:pt x="5653" y="2154"/>
                    </a:lnTo>
                    <a:lnTo>
                      <a:pt x="5612" y="2013"/>
                    </a:lnTo>
                    <a:lnTo>
                      <a:pt x="5565" y="1876"/>
                    </a:lnTo>
                    <a:lnTo>
                      <a:pt x="5511" y="1740"/>
                    </a:lnTo>
                    <a:lnTo>
                      <a:pt x="5450" y="1608"/>
                    </a:lnTo>
                    <a:lnTo>
                      <a:pt x="5383" y="1479"/>
                    </a:lnTo>
                    <a:lnTo>
                      <a:pt x="5309" y="1354"/>
                    </a:lnTo>
                    <a:lnTo>
                      <a:pt x="5229" y="1232"/>
                    </a:lnTo>
                    <a:lnTo>
                      <a:pt x="5143" y="1114"/>
                    </a:lnTo>
                    <a:lnTo>
                      <a:pt x="5051" y="1002"/>
                    </a:lnTo>
                    <a:lnTo>
                      <a:pt x="4953" y="894"/>
                    </a:lnTo>
                    <a:lnTo>
                      <a:pt x="4851" y="791"/>
                    </a:lnTo>
                    <a:lnTo>
                      <a:pt x="4742" y="693"/>
                    </a:lnTo>
                    <a:lnTo>
                      <a:pt x="4630" y="601"/>
                    </a:lnTo>
                    <a:lnTo>
                      <a:pt x="4512" y="515"/>
                    </a:lnTo>
                    <a:lnTo>
                      <a:pt x="4391" y="435"/>
                    </a:lnTo>
                    <a:lnTo>
                      <a:pt x="4265" y="361"/>
                    </a:lnTo>
                    <a:lnTo>
                      <a:pt x="4137" y="294"/>
                    </a:lnTo>
                    <a:lnTo>
                      <a:pt x="4004" y="233"/>
                    </a:lnTo>
                    <a:lnTo>
                      <a:pt x="3869" y="179"/>
                    </a:lnTo>
                    <a:lnTo>
                      <a:pt x="3732" y="132"/>
                    </a:lnTo>
                    <a:lnTo>
                      <a:pt x="3591" y="91"/>
                    </a:lnTo>
                    <a:lnTo>
                      <a:pt x="3450" y="58"/>
                    </a:lnTo>
                    <a:lnTo>
                      <a:pt x="3307" y="33"/>
                    </a:lnTo>
                    <a:lnTo>
                      <a:pt x="3162" y="15"/>
                    </a:lnTo>
                    <a:lnTo>
                      <a:pt x="3017" y="4"/>
                    </a:lnTo>
                    <a:lnTo>
                      <a:pt x="2872" y="0"/>
                    </a:lnTo>
                    <a:lnTo>
                      <a:pt x="2727" y="4"/>
                    </a:lnTo>
                    <a:lnTo>
                      <a:pt x="2581" y="15"/>
                    </a:lnTo>
                    <a:lnTo>
                      <a:pt x="2437" y="33"/>
                    </a:lnTo>
                    <a:lnTo>
                      <a:pt x="2293" y="58"/>
                    </a:lnTo>
                    <a:lnTo>
                      <a:pt x="2152" y="91"/>
                    </a:lnTo>
                    <a:lnTo>
                      <a:pt x="2012" y="132"/>
                    </a:lnTo>
                    <a:lnTo>
                      <a:pt x="1874" y="179"/>
                    </a:lnTo>
                    <a:lnTo>
                      <a:pt x="1740" y="233"/>
                    </a:lnTo>
                    <a:lnTo>
                      <a:pt x="1607" y="294"/>
                    </a:lnTo>
                    <a:lnTo>
                      <a:pt x="1478" y="361"/>
                    </a:lnTo>
                    <a:lnTo>
                      <a:pt x="1352" y="435"/>
                    </a:lnTo>
                    <a:lnTo>
                      <a:pt x="1231" y="515"/>
                    </a:lnTo>
                    <a:lnTo>
                      <a:pt x="1114" y="601"/>
                    </a:lnTo>
                    <a:lnTo>
                      <a:pt x="1001" y="693"/>
                    </a:lnTo>
                    <a:lnTo>
                      <a:pt x="893" y="791"/>
                    </a:lnTo>
                    <a:lnTo>
                      <a:pt x="790" y="894"/>
                    </a:lnTo>
                    <a:lnTo>
                      <a:pt x="693" y="1002"/>
                    </a:lnTo>
                    <a:lnTo>
                      <a:pt x="600" y="1114"/>
                    </a:lnTo>
                    <a:lnTo>
                      <a:pt x="514" y="1232"/>
                    </a:lnTo>
                    <a:lnTo>
                      <a:pt x="434" y="1354"/>
                    </a:lnTo>
                    <a:lnTo>
                      <a:pt x="361" y="1479"/>
                    </a:lnTo>
                    <a:lnTo>
                      <a:pt x="294" y="1608"/>
                    </a:lnTo>
                    <a:lnTo>
                      <a:pt x="232" y="1740"/>
                    </a:lnTo>
                    <a:lnTo>
                      <a:pt x="179" y="1876"/>
                    </a:lnTo>
                    <a:lnTo>
                      <a:pt x="132" y="2013"/>
                    </a:lnTo>
                    <a:lnTo>
                      <a:pt x="91" y="2154"/>
                    </a:lnTo>
                    <a:lnTo>
                      <a:pt x="58" y="2295"/>
                    </a:lnTo>
                    <a:lnTo>
                      <a:pt x="33" y="2439"/>
                    </a:lnTo>
                    <a:lnTo>
                      <a:pt x="15" y="2583"/>
                    </a:lnTo>
                    <a:lnTo>
                      <a:pt x="3" y="2728"/>
                    </a:lnTo>
                    <a:lnTo>
                      <a:pt x="0" y="2874"/>
                    </a:lnTo>
                    <a:lnTo>
                      <a:pt x="3" y="3019"/>
                    </a:lnTo>
                    <a:lnTo>
                      <a:pt x="15" y="3165"/>
                    </a:lnTo>
                    <a:lnTo>
                      <a:pt x="33" y="3309"/>
                    </a:lnTo>
                    <a:lnTo>
                      <a:pt x="58" y="3452"/>
                    </a:lnTo>
                    <a:lnTo>
                      <a:pt x="91" y="3594"/>
                    </a:lnTo>
                    <a:lnTo>
                      <a:pt x="132" y="3735"/>
                    </a:lnTo>
                    <a:lnTo>
                      <a:pt x="179" y="3872"/>
                    </a:lnTo>
                    <a:lnTo>
                      <a:pt x="232" y="4007"/>
                    </a:lnTo>
                    <a:lnTo>
                      <a:pt x="294" y="4139"/>
                    </a:lnTo>
                    <a:lnTo>
                      <a:pt x="361" y="4269"/>
                    </a:lnTo>
                    <a:lnTo>
                      <a:pt x="434" y="4394"/>
                    </a:lnTo>
                    <a:lnTo>
                      <a:pt x="514" y="4516"/>
                    </a:lnTo>
                    <a:lnTo>
                      <a:pt x="600" y="4633"/>
                    </a:lnTo>
                    <a:lnTo>
                      <a:pt x="693" y="4746"/>
                    </a:lnTo>
                    <a:lnTo>
                      <a:pt x="790" y="4853"/>
                    </a:lnTo>
                    <a:lnTo>
                      <a:pt x="893" y="4957"/>
                    </a:lnTo>
                    <a:lnTo>
                      <a:pt x="1001" y="5055"/>
                    </a:lnTo>
                    <a:lnTo>
                      <a:pt x="1114" y="5146"/>
                    </a:lnTo>
                    <a:lnTo>
                      <a:pt x="1231" y="5233"/>
                    </a:lnTo>
                    <a:lnTo>
                      <a:pt x="1352" y="5312"/>
                    </a:lnTo>
                    <a:lnTo>
                      <a:pt x="1478" y="5387"/>
                    </a:lnTo>
                    <a:lnTo>
                      <a:pt x="1607" y="5454"/>
                    </a:lnTo>
                    <a:lnTo>
                      <a:pt x="1740" y="5515"/>
                    </a:lnTo>
                    <a:lnTo>
                      <a:pt x="1874" y="5569"/>
                    </a:lnTo>
                    <a:lnTo>
                      <a:pt x="2012" y="5616"/>
                    </a:lnTo>
                    <a:lnTo>
                      <a:pt x="2152" y="5656"/>
                    </a:lnTo>
                    <a:lnTo>
                      <a:pt x="2293" y="5689"/>
                    </a:lnTo>
                    <a:lnTo>
                      <a:pt x="2437" y="5715"/>
                    </a:lnTo>
                    <a:lnTo>
                      <a:pt x="2581" y="5733"/>
                    </a:lnTo>
                    <a:lnTo>
                      <a:pt x="2727" y="5744"/>
                    </a:lnTo>
                    <a:lnTo>
                      <a:pt x="2872" y="5748"/>
                    </a:lnTo>
                    <a:lnTo>
                      <a:pt x="3017" y="5744"/>
                    </a:lnTo>
                    <a:lnTo>
                      <a:pt x="3162" y="5733"/>
                    </a:lnTo>
                    <a:lnTo>
                      <a:pt x="3307" y="5715"/>
                    </a:lnTo>
                    <a:lnTo>
                      <a:pt x="3450" y="5689"/>
                    </a:lnTo>
                    <a:lnTo>
                      <a:pt x="3591" y="5656"/>
                    </a:lnTo>
                    <a:lnTo>
                      <a:pt x="3732" y="5616"/>
                    </a:lnTo>
                    <a:lnTo>
                      <a:pt x="3869" y="5569"/>
                    </a:lnTo>
                    <a:lnTo>
                      <a:pt x="4004" y="5515"/>
                    </a:lnTo>
                    <a:lnTo>
                      <a:pt x="4137" y="5454"/>
                    </a:lnTo>
                    <a:lnTo>
                      <a:pt x="4265" y="5387"/>
                    </a:lnTo>
                    <a:lnTo>
                      <a:pt x="4391" y="5312"/>
                    </a:lnTo>
                    <a:lnTo>
                      <a:pt x="4512" y="5233"/>
                    </a:lnTo>
                    <a:lnTo>
                      <a:pt x="4630" y="5146"/>
                    </a:lnTo>
                    <a:lnTo>
                      <a:pt x="4742" y="5055"/>
                    </a:lnTo>
                    <a:lnTo>
                      <a:pt x="4851" y="4957"/>
                    </a:lnTo>
                    <a:lnTo>
                      <a:pt x="4953" y="4853"/>
                    </a:lnTo>
                    <a:lnTo>
                      <a:pt x="5051" y="4746"/>
                    </a:lnTo>
                    <a:lnTo>
                      <a:pt x="5143" y="4633"/>
                    </a:lnTo>
                    <a:lnTo>
                      <a:pt x="5229" y="4516"/>
                    </a:lnTo>
                    <a:lnTo>
                      <a:pt x="5309" y="4394"/>
                    </a:lnTo>
                    <a:lnTo>
                      <a:pt x="5383" y="4269"/>
                    </a:lnTo>
                    <a:lnTo>
                      <a:pt x="5450" y="4139"/>
                    </a:lnTo>
                    <a:lnTo>
                      <a:pt x="5511" y="4007"/>
                    </a:lnTo>
                    <a:lnTo>
                      <a:pt x="5565" y="3872"/>
                    </a:lnTo>
                    <a:lnTo>
                      <a:pt x="5612" y="3735"/>
                    </a:lnTo>
                    <a:lnTo>
                      <a:pt x="5653" y="3594"/>
                    </a:lnTo>
                    <a:lnTo>
                      <a:pt x="5685" y="3452"/>
                    </a:lnTo>
                    <a:lnTo>
                      <a:pt x="5711" y="3309"/>
                    </a:lnTo>
                    <a:lnTo>
                      <a:pt x="5729" y="3165"/>
                    </a:lnTo>
                    <a:lnTo>
                      <a:pt x="5740" y="3019"/>
                    </a:lnTo>
                    <a:lnTo>
                      <a:pt x="5744" y="287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5" name="Freeform 73"/>
              <p:cNvSpPr>
                <a:spLocks/>
              </p:cNvSpPr>
              <p:nvPr/>
            </p:nvSpPr>
            <p:spPr bwMode="auto">
              <a:xfrm>
                <a:off x="3747" y="1174"/>
                <a:ext cx="754" cy="545"/>
              </a:xfrm>
              <a:custGeom>
                <a:avLst/>
                <a:gdLst>
                  <a:gd name="T0" fmla="*/ 0 w 3446"/>
                  <a:gd name="T1" fmla="*/ 0 h 2490"/>
                  <a:gd name="T2" fmla="*/ 0 w 3446"/>
                  <a:gd name="T3" fmla="*/ 1 h 2490"/>
                  <a:gd name="T4" fmla="*/ 0 w 3446"/>
                  <a:gd name="T5" fmla="*/ 1 h 2490"/>
                  <a:gd name="T6" fmla="*/ 0 w 3446"/>
                  <a:gd name="T7" fmla="*/ 1 h 2490"/>
                  <a:gd name="T8" fmla="*/ 0 w 3446"/>
                  <a:gd name="T9" fmla="*/ 2 h 2490"/>
                  <a:gd name="T10" fmla="*/ 0 w 3446"/>
                  <a:gd name="T11" fmla="*/ 2 h 2490"/>
                  <a:gd name="T12" fmla="*/ 0 w 3446"/>
                  <a:gd name="T13" fmla="*/ 2 h 2490"/>
                  <a:gd name="T14" fmla="*/ 0 w 3446"/>
                  <a:gd name="T15" fmla="*/ 3 h 2490"/>
                  <a:gd name="T16" fmla="*/ 0 w 3446"/>
                  <a:gd name="T17" fmla="*/ 3 h 2490"/>
                  <a:gd name="T18" fmla="*/ 0 w 3446"/>
                  <a:gd name="T19" fmla="*/ 3 h 2490"/>
                  <a:gd name="T20" fmla="*/ 0 w 3446"/>
                  <a:gd name="T21" fmla="*/ 4 h 2490"/>
                  <a:gd name="T22" fmla="*/ 1 w 3446"/>
                  <a:gd name="T23" fmla="*/ 4 h 2490"/>
                  <a:gd name="T24" fmla="*/ 1 w 3446"/>
                  <a:gd name="T25" fmla="*/ 4 h 2490"/>
                  <a:gd name="T26" fmla="*/ 1 w 3446"/>
                  <a:gd name="T27" fmla="*/ 5 h 2490"/>
                  <a:gd name="T28" fmla="*/ 2 w 3446"/>
                  <a:gd name="T29" fmla="*/ 5 h 2490"/>
                  <a:gd name="T30" fmla="*/ 2 w 3446"/>
                  <a:gd name="T31" fmla="*/ 5 h 2490"/>
                  <a:gd name="T32" fmla="*/ 2 w 3446"/>
                  <a:gd name="T33" fmla="*/ 5 h 2490"/>
                  <a:gd name="T34" fmla="*/ 2 w 3446"/>
                  <a:gd name="T35" fmla="*/ 5 h 2490"/>
                  <a:gd name="T36" fmla="*/ 3 w 3446"/>
                  <a:gd name="T37" fmla="*/ 5 h 2490"/>
                  <a:gd name="T38" fmla="*/ 3 w 3446"/>
                  <a:gd name="T39" fmla="*/ 6 h 2490"/>
                  <a:gd name="T40" fmla="*/ 3 w 3446"/>
                  <a:gd name="T41" fmla="*/ 6 h 2490"/>
                  <a:gd name="T42" fmla="*/ 4 w 3446"/>
                  <a:gd name="T43" fmla="*/ 6 h 2490"/>
                  <a:gd name="T44" fmla="*/ 4 w 3446"/>
                  <a:gd name="T45" fmla="*/ 6 h 2490"/>
                  <a:gd name="T46" fmla="*/ 4 w 3446"/>
                  <a:gd name="T47" fmla="*/ 6 h 2490"/>
                  <a:gd name="T48" fmla="*/ 5 w 3446"/>
                  <a:gd name="T49" fmla="*/ 6 h 2490"/>
                  <a:gd name="T50" fmla="*/ 5 w 3446"/>
                  <a:gd name="T51" fmla="*/ 5 h 2490"/>
                  <a:gd name="T52" fmla="*/ 5 w 3446"/>
                  <a:gd name="T53" fmla="*/ 5 h 2490"/>
                  <a:gd name="T54" fmla="*/ 6 w 3446"/>
                  <a:gd name="T55" fmla="*/ 5 h 2490"/>
                  <a:gd name="T56" fmla="*/ 6 w 3446"/>
                  <a:gd name="T57" fmla="*/ 5 h 2490"/>
                  <a:gd name="T58" fmla="*/ 6 w 3446"/>
                  <a:gd name="T59" fmla="*/ 5 h 2490"/>
                  <a:gd name="T60" fmla="*/ 7 w 3446"/>
                  <a:gd name="T61" fmla="*/ 5 h 2490"/>
                  <a:gd name="T62" fmla="*/ 7 w 3446"/>
                  <a:gd name="T63" fmla="*/ 4 h 2490"/>
                  <a:gd name="T64" fmla="*/ 7 w 3446"/>
                  <a:gd name="T65" fmla="*/ 4 h 2490"/>
                  <a:gd name="T66" fmla="*/ 7 w 3446"/>
                  <a:gd name="T67" fmla="*/ 4 h 2490"/>
                  <a:gd name="T68" fmla="*/ 7 w 3446"/>
                  <a:gd name="T69" fmla="*/ 4 h 2490"/>
                  <a:gd name="T70" fmla="*/ 8 w 3446"/>
                  <a:gd name="T71" fmla="*/ 3 h 2490"/>
                  <a:gd name="T72" fmla="*/ 8 w 3446"/>
                  <a:gd name="T73" fmla="*/ 3 h 2490"/>
                  <a:gd name="T74" fmla="*/ 8 w 3446"/>
                  <a:gd name="T75" fmla="*/ 2 h 2490"/>
                  <a:gd name="T76" fmla="*/ 8 w 3446"/>
                  <a:gd name="T77" fmla="*/ 2 h 2490"/>
                  <a:gd name="T78" fmla="*/ 8 w 3446"/>
                  <a:gd name="T79" fmla="*/ 2 h 2490"/>
                  <a:gd name="T80" fmla="*/ 8 w 3446"/>
                  <a:gd name="T81" fmla="*/ 1 h 2490"/>
                  <a:gd name="T82" fmla="*/ 8 w 3446"/>
                  <a:gd name="T83" fmla="*/ 1 h 2490"/>
                  <a:gd name="T84" fmla="*/ 8 w 3446"/>
                  <a:gd name="T85" fmla="*/ 1 h 2490"/>
                  <a:gd name="T86" fmla="*/ 8 w 3446"/>
                  <a:gd name="T87" fmla="*/ 0 h 2490"/>
                  <a:gd name="T88" fmla="*/ 7 w 3446"/>
                  <a:gd name="T89" fmla="*/ 0 h 249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3446" h="2490">
                    <a:moveTo>
                      <a:pt x="179" y="0"/>
                    </a:moveTo>
                    <a:lnTo>
                      <a:pt x="156" y="47"/>
                    </a:lnTo>
                    <a:lnTo>
                      <a:pt x="136" y="95"/>
                    </a:lnTo>
                    <a:lnTo>
                      <a:pt x="116" y="142"/>
                    </a:lnTo>
                    <a:lnTo>
                      <a:pt x="98" y="191"/>
                    </a:lnTo>
                    <a:lnTo>
                      <a:pt x="81" y="241"/>
                    </a:lnTo>
                    <a:lnTo>
                      <a:pt x="66" y="291"/>
                    </a:lnTo>
                    <a:lnTo>
                      <a:pt x="52" y="342"/>
                    </a:lnTo>
                    <a:lnTo>
                      <a:pt x="40" y="393"/>
                    </a:lnTo>
                    <a:lnTo>
                      <a:pt x="29" y="444"/>
                    </a:lnTo>
                    <a:lnTo>
                      <a:pt x="21" y="496"/>
                    </a:lnTo>
                    <a:lnTo>
                      <a:pt x="13" y="547"/>
                    </a:lnTo>
                    <a:lnTo>
                      <a:pt x="7" y="599"/>
                    </a:lnTo>
                    <a:lnTo>
                      <a:pt x="3" y="651"/>
                    </a:lnTo>
                    <a:lnTo>
                      <a:pt x="1" y="704"/>
                    </a:lnTo>
                    <a:lnTo>
                      <a:pt x="0" y="756"/>
                    </a:lnTo>
                    <a:lnTo>
                      <a:pt x="0" y="808"/>
                    </a:lnTo>
                    <a:lnTo>
                      <a:pt x="2" y="860"/>
                    </a:lnTo>
                    <a:lnTo>
                      <a:pt x="6" y="912"/>
                    </a:lnTo>
                    <a:lnTo>
                      <a:pt x="11" y="964"/>
                    </a:lnTo>
                    <a:lnTo>
                      <a:pt x="18" y="1017"/>
                    </a:lnTo>
                    <a:lnTo>
                      <a:pt x="26" y="1068"/>
                    </a:lnTo>
                    <a:lnTo>
                      <a:pt x="36" y="1120"/>
                    </a:lnTo>
                    <a:lnTo>
                      <a:pt x="48" y="1170"/>
                    </a:lnTo>
                    <a:lnTo>
                      <a:pt x="60" y="1221"/>
                    </a:lnTo>
                    <a:lnTo>
                      <a:pt x="75" y="1271"/>
                    </a:lnTo>
                    <a:lnTo>
                      <a:pt x="91" y="1321"/>
                    </a:lnTo>
                    <a:lnTo>
                      <a:pt x="108" y="1370"/>
                    </a:lnTo>
                    <a:lnTo>
                      <a:pt x="127" y="1419"/>
                    </a:lnTo>
                    <a:lnTo>
                      <a:pt x="149" y="1467"/>
                    </a:lnTo>
                    <a:lnTo>
                      <a:pt x="170" y="1515"/>
                    </a:lnTo>
                    <a:lnTo>
                      <a:pt x="193" y="1561"/>
                    </a:lnTo>
                    <a:lnTo>
                      <a:pt x="218" y="1607"/>
                    </a:lnTo>
                    <a:lnTo>
                      <a:pt x="245" y="1652"/>
                    </a:lnTo>
                    <a:lnTo>
                      <a:pt x="272" y="1697"/>
                    </a:lnTo>
                    <a:lnTo>
                      <a:pt x="301" y="1740"/>
                    </a:lnTo>
                    <a:lnTo>
                      <a:pt x="331" y="1783"/>
                    </a:lnTo>
                    <a:lnTo>
                      <a:pt x="363" y="1825"/>
                    </a:lnTo>
                    <a:lnTo>
                      <a:pt x="396" y="1865"/>
                    </a:lnTo>
                    <a:lnTo>
                      <a:pt x="430" y="1905"/>
                    </a:lnTo>
                    <a:lnTo>
                      <a:pt x="464" y="1944"/>
                    </a:lnTo>
                    <a:lnTo>
                      <a:pt x="501" y="1981"/>
                    </a:lnTo>
                    <a:lnTo>
                      <a:pt x="538" y="2018"/>
                    </a:lnTo>
                    <a:lnTo>
                      <a:pt x="577" y="2053"/>
                    </a:lnTo>
                    <a:lnTo>
                      <a:pt x="616" y="2088"/>
                    </a:lnTo>
                    <a:lnTo>
                      <a:pt x="657" y="2121"/>
                    </a:lnTo>
                    <a:lnTo>
                      <a:pt x="698" y="2152"/>
                    </a:lnTo>
                    <a:lnTo>
                      <a:pt x="741" y="2182"/>
                    </a:lnTo>
                    <a:lnTo>
                      <a:pt x="784" y="2212"/>
                    </a:lnTo>
                    <a:lnTo>
                      <a:pt x="828" y="2240"/>
                    </a:lnTo>
                    <a:lnTo>
                      <a:pt x="874" y="2266"/>
                    </a:lnTo>
                    <a:lnTo>
                      <a:pt x="920" y="2291"/>
                    </a:lnTo>
                    <a:lnTo>
                      <a:pt x="965" y="2315"/>
                    </a:lnTo>
                    <a:lnTo>
                      <a:pt x="1013" y="2337"/>
                    </a:lnTo>
                    <a:lnTo>
                      <a:pt x="1061" y="2358"/>
                    </a:lnTo>
                    <a:lnTo>
                      <a:pt x="1109" y="2377"/>
                    </a:lnTo>
                    <a:lnTo>
                      <a:pt x="1158" y="2395"/>
                    </a:lnTo>
                    <a:lnTo>
                      <a:pt x="1208" y="2411"/>
                    </a:lnTo>
                    <a:lnTo>
                      <a:pt x="1258" y="2426"/>
                    </a:lnTo>
                    <a:lnTo>
                      <a:pt x="1309" y="2440"/>
                    </a:lnTo>
                    <a:lnTo>
                      <a:pt x="1359" y="2452"/>
                    </a:lnTo>
                    <a:lnTo>
                      <a:pt x="1411" y="2461"/>
                    </a:lnTo>
                    <a:lnTo>
                      <a:pt x="1463" y="2471"/>
                    </a:lnTo>
                    <a:lnTo>
                      <a:pt x="1514" y="2477"/>
                    </a:lnTo>
                    <a:lnTo>
                      <a:pt x="1566" y="2483"/>
                    </a:lnTo>
                    <a:lnTo>
                      <a:pt x="1618" y="2487"/>
                    </a:lnTo>
                    <a:lnTo>
                      <a:pt x="1670" y="2489"/>
                    </a:lnTo>
                    <a:lnTo>
                      <a:pt x="1723" y="2490"/>
                    </a:lnTo>
                    <a:lnTo>
                      <a:pt x="1775" y="2489"/>
                    </a:lnTo>
                    <a:lnTo>
                      <a:pt x="1827" y="2487"/>
                    </a:lnTo>
                    <a:lnTo>
                      <a:pt x="1879" y="2483"/>
                    </a:lnTo>
                    <a:lnTo>
                      <a:pt x="1931" y="2477"/>
                    </a:lnTo>
                    <a:lnTo>
                      <a:pt x="1983" y="2471"/>
                    </a:lnTo>
                    <a:lnTo>
                      <a:pt x="2035" y="2461"/>
                    </a:lnTo>
                    <a:lnTo>
                      <a:pt x="2086" y="2452"/>
                    </a:lnTo>
                    <a:lnTo>
                      <a:pt x="2137" y="2440"/>
                    </a:lnTo>
                    <a:lnTo>
                      <a:pt x="2187" y="2426"/>
                    </a:lnTo>
                    <a:lnTo>
                      <a:pt x="2237" y="2411"/>
                    </a:lnTo>
                    <a:lnTo>
                      <a:pt x="2287" y="2395"/>
                    </a:lnTo>
                    <a:lnTo>
                      <a:pt x="2336" y="2377"/>
                    </a:lnTo>
                    <a:lnTo>
                      <a:pt x="2385" y="2358"/>
                    </a:lnTo>
                    <a:lnTo>
                      <a:pt x="2433" y="2337"/>
                    </a:lnTo>
                    <a:lnTo>
                      <a:pt x="2480" y="2315"/>
                    </a:lnTo>
                    <a:lnTo>
                      <a:pt x="2526" y="2291"/>
                    </a:lnTo>
                    <a:lnTo>
                      <a:pt x="2572" y="2266"/>
                    </a:lnTo>
                    <a:lnTo>
                      <a:pt x="2617" y="2240"/>
                    </a:lnTo>
                    <a:lnTo>
                      <a:pt x="2662" y="2212"/>
                    </a:lnTo>
                    <a:lnTo>
                      <a:pt x="2705" y="2182"/>
                    </a:lnTo>
                    <a:lnTo>
                      <a:pt x="2748" y="2152"/>
                    </a:lnTo>
                    <a:lnTo>
                      <a:pt x="2789" y="2121"/>
                    </a:lnTo>
                    <a:lnTo>
                      <a:pt x="2830" y="2088"/>
                    </a:lnTo>
                    <a:lnTo>
                      <a:pt x="2869" y="2053"/>
                    </a:lnTo>
                    <a:lnTo>
                      <a:pt x="2908" y="2018"/>
                    </a:lnTo>
                    <a:lnTo>
                      <a:pt x="2945" y="1981"/>
                    </a:lnTo>
                    <a:lnTo>
                      <a:pt x="2981" y="1944"/>
                    </a:lnTo>
                    <a:lnTo>
                      <a:pt x="3016" y="1905"/>
                    </a:lnTo>
                    <a:lnTo>
                      <a:pt x="3050" y="1865"/>
                    </a:lnTo>
                    <a:lnTo>
                      <a:pt x="3083" y="1825"/>
                    </a:lnTo>
                    <a:lnTo>
                      <a:pt x="3114" y="1783"/>
                    </a:lnTo>
                    <a:lnTo>
                      <a:pt x="3145" y="1740"/>
                    </a:lnTo>
                    <a:lnTo>
                      <a:pt x="3174" y="1697"/>
                    </a:lnTo>
                    <a:lnTo>
                      <a:pt x="3200" y="1652"/>
                    </a:lnTo>
                    <a:lnTo>
                      <a:pt x="3227" y="1607"/>
                    </a:lnTo>
                    <a:lnTo>
                      <a:pt x="3252" y="1561"/>
                    </a:lnTo>
                    <a:lnTo>
                      <a:pt x="3275" y="1515"/>
                    </a:lnTo>
                    <a:lnTo>
                      <a:pt x="3297" y="1467"/>
                    </a:lnTo>
                    <a:lnTo>
                      <a:pt x="3318" y="1419"/>
                    </a:lnTo>
                    <a:lnTo>
                      <a:pt x="3337" y="1370"/>
                    </a:lnTo>
                    <a:lnTo>
                      <a:pt x="3355" y="1321"/>
                    </a:lnTo>
                    <a:lnTo>
                      <a:pt x="3371" y="1271"/>
                    </a:lnTo>
                    <a:lnTo>
                      <a:pt x="3385" y="1221"/>
                    </a:lnTo>
                    <a:lnTo>
                      <a:pt x="3399" y="1170"/>
                    </a:lnTo>
                    <a:lnTo>
                      <a:pt x="3409" y="1120"/>
                    </a:lnTo>
                    <a:lnTo>
                      <a:pt x="3420" y="1068"/>
                    </a:lnTo>
                    <a:lnTo>
                      <a:pt x="3428" y="1017"/>
                    </a:lnTo>
                    <a:lnTo>
                      <a:pt x="3435" y="964"/>
                    </a:lnTo>
                    <a:lnTo>
                      <a:pt x="3440" y="912"/>
                    </a:lnTo>
                    <a:lnTo>
                      <a:pt x="3443" y="860"/>
                    </a:lnTo>
                    <a:lnTo>
                      <a:pt x="3445" y="808"/>
                    </a:lnTo>
                    <a:lnTo>
                      <a:pt x="3446" y="756"/>
                    </a:lnTo>
                    <a:lnTo>
                      <a:pt x="3445" y="704"/>
                    </a:lnTo>
                    <a:lnTo>
                      <a:pt x="3442" y="651"/>
                    </a:lnTo>
                    <a:lnTo>
                      <a:pt x="3438" y="599"/>
                    </a:lnTo>
                    <a:lnTo>
                      <a:pt x="3433" y="547"/>
                    </a:lnTo>
                    <a:lnTo>
                      <a:pt x="3425" y="496"/>
                    </a:lnTo>
                    <a:lnTo>
                      <a:pt x="3416" y="444"/>
                    </a:lnTo>
                    <a:lnTo>
                      <a:pt x="3405" y="393"/>
                    </a:lnTo>
                    <a:lnTo>
                      <a:pt x="3393" y="342"/>
                    </a:lnTo>
                    <a:lnTo>
                      <a:pt x="3379" y="291"/>
                    </a:lnTo>
                    <a:lnTo>
                      <a:pt x="3364" y="241"/>
                    </a:lnTo>
                    <a:lnTo>
                      <a:pt x="3347" y="191"/>
                    </a:lnTo>
                    <a:lnTo>
                      <a:pt x="3329" y="142"/>
                    </a:lnTo>
                    <a:lnTo>
                      <a:pt x="3310" y="95"/>
                    </a:lnTo>
                    <a:lnTo>
                      <a:pt x="3289" y="47"/>
                    </a:lnTo>
                    <a:lnTo>
                      <a:pt x="326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6" name="Line 74"/>
              <p:cNvSpPr>
                <a:spLocks noChangeShapeType="1"/>
              </p:cNvSpPr>
              <p:nvPr/>
            </p:nvSpPr>
            <p:spPr bwMode="auto">
              <a:xfrm flipV="1">
                <a:off x="3212" y="713"/>
                <a:ext cx="0" cy="12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7" name="Line 75"/>
              <p:cNvSpPr>
                <a:spLocks noChangeShapeType="1"/>
              </p:cNvSpPr>
              <p:nvPr/>
            </p:nvSpPr>
            <p:spPr bwMode="auto">
              <a:xfrm flipH="1">
                <a:off x="2936" y="713"/>
                <a:ext cx="27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8" name="Line 76"/>
              <p:cNvSpPr>
                <a:spLocks noChangeShapeType="1"/>
              </p:cNvSpPr>
              <p:nvPr/>
            </p:nvSpPr>
            <p:spPr bwMode="auto">
              <a:xfrm>
                <a:off x="1954" y="1174"/>
                <a:ext cx="0" cy="79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49" name="Line 77"/>
              <p:cNvSpPr>
                <a:spLocks noChangeShapeType="1"/>
              </p:cNvSpPr>
              <p:nvPr/>
            </p:nvSpPr>
            <p:spPr bwMode="auto">
              <a:xfrm>
                <a:off x="1954" y="1970"/>
                <a:ext cx="125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0" name="Line 78"/>
              <p:cNvSpPr>
                <a:spLocks noChangeShapeType="1"/>
              </p:cNvSpPr>
              <p:nvPr/>
            </p:nvSpPr>
            <p:spPr bwMode="auto">
              <a:xfrm>
                <a:off x="1138" y="1174"/>
                <a:ext cx="0" cy="5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1" name="Line 79"/>
              <p:cNvSpPr>
                <a:spLocks noChangeShapeType="1"/>
              </p:cNvSpPr>
              <p:nvPr/>
            </p:nvSpPr>
            <p:spPr bwMode="auto">
              <a:xfrm>
                <a:off x="1138" y="1719"/>
                <a:ext cx="81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2" name="Line 80"/>
              <p:cNvSpPr>
                <a:spLocks noChangeShapeType="1"/>
              </p:cNvSpPr>
              <p:nvPr/>
            </p:nvSpPr>
            <p:spPr bwMode="auto">
              <a:xfrm flipH="1">
                <a:off x="485" y="1174"/>
                <a:ext cx="290" cy="1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3" name="Line 81"/>
              <p:cNvSpPr>
                <a:spLocks noChangeShapeType="1"/>
              </p:cNvSpPr>
              <p:nvPr/>
            </p:nvSpPr>
            <p:spPr bwMode="auto">
              <a:xfrm>
                <a:off x="485" y="1341"/>
                <a:ext cx="653" cy="3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4" name="Line 82"/>
              <p:cNvSpPr>
                <a:spLocks noChangeShapeType="1"/>
              </p:cNvSpPr>
              <p:nvPr/>
            </p:nvSpPr>
            <p:spPr bwMode="auto">
              <a:xfrm>
                <a:off x="3424" y="1341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5" name="Line 83"/>
              <p:cNvSpPr>
                <a:spLocks noChangeShapeType="1"/>
              </p:cNvSpPr>
              <p:nvPr/>
            </p:nvSpPr>
            <p:spPr bwMode="auto">
              <a:xfrm>
                <a:off x="3672" y="1341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6" name="Line 84"/>
              <p:cNvSpPr>
                <a:spLocks noChangeShapeType="1"/>
              </p:cNvSpPr>
              <p:nvPr/>
            </p:nvSpPr>
            <p:spPr bwMode="auto">
              <a:xfrm>
                <a:off x="3703" y="1341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7" name="Line 85"/>
              <p:cNvSpPr>
                <a:spLocks noChangeShapeType="1"/>
              </p:cNvSpPr>
              <p:nvPr/>
            </p:nvSpPr>
            <p:spPr bwMode="auto">
              <a:xfrm>
                <a:off x="3971" y="1341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8" name="Line 86"/>
              <p:cNvSpPr>
                <a:spLocks noChangeShapeType="1"/>
              </p:cNvSpPr>
              <p:nvPr/>
            </p:nvSpPr>
            <p:spPr bwMode="auto">
              <a:xfrm>
                <a:off x="4002" y="1341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59" name="Line 87"/>
              <p:cNvSpPr>
                <a:spLocks noChangeShapeType="1"/>
              </p:cNvSpPr>
              <p:nvPr/>
            </p:nvSpPr>
            <p:spPr bwMode="auto">
              <a:xfrm>
                <a:off x="4270" y="1341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0" name="Line 88"/>
              <p:cNvSpPr>
                <a:spLocks noChangeShapeType="1"/>
              </p:cNvSpPr>
              <p:nvPr/>
            </p:nvSpPr>
            <p:spPr bwMode="auto">
              <a:xfrm>
                <a:off x="4300" y="1341"/>
                <a:ext cx="2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1" name="Line 89"/>
              <p:cNvSpPr>
                <a:spLocks noChangeShapeType="1"/>
              </p:cNvSpPr>
              <p:nvPr/>
            </p:nvSpPr>
            <p:spPr bwMode="auto">
              <a:xfrm>
                <a:off x="4568" y="1341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2" name="Line 90"/>
              <p:cNvSpPr>
                <a:spLocks noChangeShapeType="1"/>
              </p:cNvSpPr>
              <p:nvPr/>
            </p:nvSpPr>
            <p:spPr bwMode="auto">
              <a:xfrm>
                <a:off x="4597" y="1341"/>
                <a:ext cx="2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3" name="Line 91"/>
              <p:cNvSpPr>
                <a:spLocks noChangeShapeType="1"/>
              </p:cNvSpPr>
              <p:nvPr/>
            </p:nvSpPr>
            <p:spPr bwMode="auto">
              <a:xfrm>
                <a:off x="775" y="1174"/>
                <a:ext cx="161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4" name="Line 92"/>
              <p:cNvSpPr>
                <a:spLocks noChangeShapeType="1"/>
              </p:cNvSpPr>
              <p:nvPr/>
            </p:nvSpPr>
            <p:spPr bwMode="auto">
              <a:xfrm flipV="1">
                <a:off x="2388" y="713"/>
                <a:ext cx="548" cy="4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65" name="Line 93"/>
              <p:cNvSpPr>
                <a:spLocks noChangeShapeType="1"/>
              </p:cNvSpPr>
              <p:nvPr/>
            </p:nvSpPr>
            <p:spPr bwMode="auto">
              <a:xfrm>
                <a:off x="3518" y="1174"/>
                <a:ext cx="121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5481" name="Group 94"/>
            <p:cNvGrpSpPr>
              <a:grpSpLocks/>
            </p:cNvGrpSpPr>
            <p:nvPr/>
          </p:nvGrpSpPr>
          <p:grpSpPr bwMode="auto">
            <a:xfrm>
              <a:off x="1954" y="2111"/>
              <a:ext cx="434" cy="1211"/>
              <a:chOff x="1954" y="2111"/>
              <a:chExt cx="434" cy="1211"/>
            </a:xfrm>
          </p:grpSpPr>
          <p:sp>
            <p:nvSpPr>
              <p:cNvPr id="105518" name="Line 95"/>
              <p:cNvSpPr>
                <a:spLocks noChangeShapeType="1"/>
              </p:cNvSpPr>
              <p:nvPr/>
            </p:nvSpPr>
            <p:spPr bwMode="auto">
              <a:xfrm>
                <a:off x="1954" y="2111"/>
                <a:ext cx="43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9" name="Line 96"/>
              <p:cNvSpPr>
                <a:spLocks noChangeShapeType="1"/>
              </p:cNvSpPr>
              <p:nvPr/>
            </p:nvSpPr>
            <p:spPr bwMode="auto">
              <a:xfrm>
                <a:off x="1954" y="3322"/>
                <a:ext cx="43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5482" name="Freeform 97"/>
            <p:cNvSpPr>
              <a:spLocks/>
            </p:cNvSpPr>
            <p:nvPr/>
          </p:nvSpPr>
          <p:spPr bwMode="auto">
            <a:xfrm>
              <a:off x="2388" y="2111"/>
              <a:ext cx="548" cy="1211"/>
            </a:xfrm>
            <a:custGeom>
              <a:avLst/>
              <a:gdLst>
                <a:gd name="T0" fmla="*/ 0 w 2506"/>
                <a:gd name="T1" fmla="*/ 13 h 5539"/>
                <a:gd name="T2" fmla="*/ 1 w 2506"/>
                <a:gd name="T3" fmla="*/ 12 h 5539"/>
                <a:gd name="T4" fmla="*/ 1 w 2506"/>
                <a:gd name="T5" fmla="*/ 12 h 5539"/>
                <a:gd name="T6" fmla="*/ 2 w 2506"/>
                <a:gd name="T7" fmla="*/ 12 h 5539"/>
                <a:gd name="T8" fmla="*/ 2 w 2506"/>
                <a:gd name="T9" fmla="*/ 12 h 5539"/>
                <a:gd name="T10" fmla="*/ 2 w 2506"/>
                <a:gd name="T11" fmla="*/ 12 h 5539"/>
                <a:gd name="T12" fmla="*/ 3 w 2506"/>
                <a:gd name="T13" fmla="*/ 12 h 5539"/>
                <a:gd name="T14" fmla="*/ 3 w 2506"/>
                <a:gd name="T15" fmla="*/ 11 h 5539"/>
                <a:gd name="T16" fmla="*/ 3 w 2506"/>
                <a:gd name="T17" fmla="*/ 11 h 5539"/>
                <a:gd name="T18" fmla="*/ 4 w 2506"/>
                <a:gd name="T19" fmla="*/ 11 h 5539"/>
                <a:gd name="T20" fmla="*/ 4 w 2506"/>
                <a:gd name="T21" fmla="*/ 10 h 5539"/>
                <a:gd name="T22" fmla="*/ 4 w 2506"/>
                <a:gd name="T23" fmla="*/ 10 h 5539"/>
                <a:gd name="T24" fmla="*/ 5 w 2506"/>
                <a:gd name="T25" fmla="*/ 10 h 5539"/>
                <a:gd name="T26" fmla="*/ 5 w 2506"/>
                <a:gd name="T27" fmla="*/ 10 h 5539"/>
                <a:gd name="T28" fmla="*/ 5 w 2506"/>
                <a:gd name="T29" fmla="*/ 9 h 5539"/>
                <a:gd name="T30" fmla="*/ 5 w 2506"/>
                <a:gd name="T31" fmla="*/ 9 h 5539"/>
                <a:gd name="T32" fmla="*/ 5 w 2506"/>
                <a:gd name="T33" fmla="*/ 9 h 5539"/>
                <a:gd name="T34" fmla="*/ 5 w 2506"/>
                <a:gd name="T35" fmla="*/ 8 h 5539"/>
                <a:gd name="T36" fmla="*/ 5 w 2506"/>
                <a:gd name="T37" fmla="*/ 8 h 5539"/>
                <a:gd name="T38" fmla="*/ 6 w 2506"/>
                <a:gd name="T39" fmla="*/ 7 h 5539"/>
                <a:gd name="T40" fmla="*/ 6 w 2506"/>
                <a:gd name="T41" fmla="*/ 7 h 5539"/>
                <a:gd name="T42" fmla="*/ 6 w 2506"/>
                <a:gd name="T43" fmla="*/ 7 h 5539"/>
                <a:gd name="T44" fmla="*/ 6 w 2506"/>
                <a:gd name="T45" fmla="*/ 6 h 5539"/>
                <a:gd name="T46" fmla="*/ 6 w 2506"/>
                <a:gd name="T47" fmla="*/ 6 h 5539"/>
                <a:gd name="T48" fmla="*/ 6 w 2506"/>
                <a:gd name="T49" fmla="*/ 5 h 5539"/>
                <a:gd name="T50" fmla="*/ 6 w 2506"/>
                <a:gd name="T51" fmla="*/ 5 h 5539"/>
                <a:gd name="T52" fmla="*/ 5 w 2506"/>
                <a:gd name="T53" fmla="*/ 5 h 5539"/>
                <a:gd name="T54" fmla="*/ 5 w 2506"/>
                <a:gd name="T55" fmla="*/ 4 h 5539"/>
                <a:gd name="T56" fmla="*/ 5 w 2506"/>
                <a:gd name="T57" fmla="*/ 4 h 5539"/>
                <a:gd name="T58" fmla="*/ 5 w 2506"/>
                <a:gd name="T59" fmla="*/ 4 h 5539"/>
                <a:gd name="T60" fmla="*/ 5 w 2506"/>
                <a:gd name="T61" fmla="*/ 3 h 5539"/>
                <a:gd name="T62" fmla="*/ 5 w 2506"/>
                <a:gd name="T63" fmla="*/ 3 h 5539"/>
                <a:gd name="T64" fmla="*/ 4 w 2506"/>
                <a:gd name="T65" fmla="*/ 3 h 5539"/>
                <a:gd name="T66" fmla="*/ 4 w 2506"/>
                <a:gd name="T67" fmla="*/ 2 h 5539"/>
                <a:gd name="T68" fmla="*/ 4 w 2506"/>
                <a:gd name="T69" fmla="*/ 2 h 5539"/>
                <a:gd name="T70" fmla="*/ 3 w 2506"/>
                <a:gd name="T71" fmla="*/ 2 h 5539"/>
                <a:gd name="T72" fmla="*/ 3 w 2506"/>
                <a:gd name="T73" fmla="*/ 2 h 5539"/>
                <a:gd name="T74" fmla="*/ 3 w 2506"/>
                <a:gd name="T75" fmla="*/ 1 h 5539"/>
                <a:gd name="T76" fmla="*/ 3 w 2506"/>
                <a:gd name="T77" fmla="*/ 1 h 5539"/>
                <a:gd name="T78" fmla="*/ 2 w 2506"/>
                <a:gd name="T79" fmla="*/ 1 h 5539"/>
                <a:gd name="T80" fmla="*/ 2 w 2506"/>
                <a:gd name="T81" fmla="*/ 1 h 5539"/>
                <a:gd name="T82" fmla="*/ 1 w 2506"/>
                <a:gd name="T83" fmla="*/ 0 h 5539"/>
                <a:gd name="T84" fmla="*/ 1 w 2506"/>
                <a:gd name="T85" fmla="*/ 0 h 5539"/>
                <a:gd name="T86" fmla="*/ 1 w 2506"/>
                <a:gd name="T87" fmla="*/ 0 h 5539"/>
                <a:gd name="T88" fmla="*/ 0 w 2506"/>
                <a:gd name="T89" fmla="*/ 0 h 55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506" h="5539">
                  <a:moveTo>
                    <a:pt x="0" y="5539"/>
                  </a:moveTo>
                  <a:lnTo>
                    <a:pt x="64" y="5524"/>
                  </a:lnTo>
                  <a:lnTo>
                    <a:pt x="127" y="5507"/>
                  </a:lnTo>
                  <a:lnTo>
                    <a:pt x="190" y="5490"/>
                  </a:lnTo>
                  <a:lnTo>
                    <a:pt x="252" y="5472"/>
                  </a:lnTo>
                  <a:lnTo>
                    <a:pt x="313" y="5453"/>
                  </a:lnTo>
                  <a:lnTo>
                    <a:pt x="374" y="5433"/>
                  </a:lnTo>
                  <a:lnTo>
                    <a:pt x="436" y="5411"/>
                  </a:lnTo>
                  <a:lnTo>
                    <a:pt x="495" y="5389"/>
                  </a:lnTo>
                  <a:lnTo>
                    <a:pt x="555" y="5366"/>
                  </a:lnTo>
                  <a:lnTo>
                    <a:pt x="615" y="5341"/>
                  </a:lnTo>
                  <a:lnTo>
                    <a:pt x="673" y="5316"/>
                  </a:lnTo>
                  <a:lnTo>
                    <a:pt x="731" y="5290"/>
                  </a:lnTo>
                  <a:lnTo>
                    <a:pt x="788" y="5262"/>
                  </a:lnTo>
                  <a:lnTo>
                    <a:pt x="846" y="5235"/>
                  </a:lnTo>
                  <a:lnTo>
                    <a:pt x="901" y="5206"/>
                  </a:lnTo>
                  <a:lnTo>
                    <a:pt x="958" y="5176"/>
                  </a:lnTo>
                  <a:lnTo>
                    <a:pt x="1012" y="5145"/>
                  </a:lnTo>
                  <a:lnTo>
                    <a:pt x="1066" y="5113"/>
                  </a:lnTo>
                  <a:lnTo>
                    <a:pt x="1119" y="5081"/>
                  </a:lnTo>
                  <a:lnTo>
                    <a:pt x="1172" y="5048"/>
                  </a:lnTo>
                  <a:lnTo>
                    <a:pt x="1224" y="5014"/>
                  </a:lnTo>
                  <a:lnTo>
                    <a:pt x="1275" y="4979"/>
                  </a:lnTo>
                  <a:lnTo>
                    <a:pt x="1325" y="4943"/>
                  </a:lnTo>
                  <a:lnTo>
                    <a:pt x="1374" y="4907"/>
                  </a:lnTo>
                  <a:lnTo>
                    <a:pt x="1423" y="4869"/>
                  </a:lnTo>
                  <a:lnTo>
                    <a:pt x="1471" y="4831"/>
                  </a:lnTo>
                  <a:lnTo>
                    <a:pt x="1518" y="4792"/>
                  </a:lnTo>
                  <a:lnTo>
                    <a:pt x="1563" y="4752"/>
                  </a:lnTo>
                  <a:lnTo>
                    <a:pt x="1608" y="4712"/>
                  </a:lnTo>
                  <a:lnTo>
                    <a:pt x="1652" y="4670"/>
                  </a:lnTo>
                  <a:lnTo>
                    <a:pt x="1695" y="4629"/>
                  </a:lnTo>
                  <a:lnTo>
                    <a:pt x="1737" y="4586"/>
                  </a:lnTo>
                  <a:lnTo>
                    <a:pt x="1779" y="4543"/>
                  </a:lnTo>
                  <a:lnTo>
                    <a:pt x="1818" y="4499"/>
                  </a:lnTo>
                  <a:lnTo>
                    <a:pt x="1857" y="4454"/>
                  </a:lnTo>
                  <a:lnTo>
                    <a:pt x="1896" y="4409"/>
                  </a:lnTo>
                  <a:lnTo>
                    <a:pt x="1933" y="4363"/>
                  </a:lnTo>
                  <a:lnTo>
                    <a:pt x="1969" y="4317"/>
                  </a:lnTo>
                  <a:lnTo>
                    <a:pt x="2003" y="4270"/>
                  </a:lnTo>
                  <a:lnTo>
                    <a:pt x="2037" y="4222"/>
                  </a:lnTo>
                  <a:lnTo>
                    <a:pt x="2070" y="4174"/>
                  </a:lnTo>
                  <a:lnTo>
                    <a:pt x="2102" y="4125"/>
                  </a:lnTo>
                  <a:lnTo>
                    <a:pt x="2132" y="4076"/>
                  </a:lnTo>
                  <a:lnTo>
                    <a:pt x="2162" y="4027"/>
                  </a:lnTo>
                  <a:lnTo>
                    <a:pt x="2190" y="3977"/>
                  </a:lnTo>
                  <a:lnTo>
                    <a:pt x="2217" y="3926"/>
                  </a:lnTo>
                  <a:lnTo>
                    <a:pt x="2243" y="3875"/>
                  </a:lnTo>
                  <a:lnTo>
                    <a:pt x="2267" y="3824"/>
                  </a:lnTo>
                  <a:lnTo>
                    <a:pt x="2291" y="3773"/>
                  </a:lnTo>
                  <a:lnTo>
                    <a:pt x="2313" y="3721"/>
                  </a:lnTo>
                  <a:lnTo>
                    <a:pt x="2334" y="3668"/>
                  </a:lnTo>
                  <a:lnTo>
                    <a:pt x="2355" y="3615"/>
                  </a:lnTo>
                  <a:lnTo>
                    <a:pt x="2374" y="3562"/>
                  </a:lnTo>
                  <a:lnTo>
                    <a:pt x="2391" y="3509"/>
                  </a:lnTo>
                  <a:lnTo>
                    <a:pt x="2408" y="3456"/>
                  </a:lnTo>
                  <a:lnTo>
                    <a:pt x="2423" y="3401"/>
                  </a:lnTo>
                  <a:lnTo>
                    <a:pt x="2437" y="3347"/>
                  </a:lnTo>
                  <a:lnTo>
                    <a:pt x="2449" y="3293"/>
                  </a:lnTo>
                  <a:lnTo>
                    <a:pt x="2460" y="3239"/>
                  </a:lnTo>
                  <a:lnTo>
                    <a:pt x="2471" y="3183"/>
                  </a:lnTo>
                  <a:lnTo>
                    <a:pt x="2479" y="3129"/>
                  </a:lnTo>
                  <a:lnTo>
                    <a:pt x="2487" y="3074"/>
                  </a:lnTo>
                  <a:lnTo>
                    <a:pt x="2493" y="3018"/>
                  </a:lnTo>
                  <a:lnTo>
                    <a:pt x="2498" y="2963"/>
                  </a:lnTo>
                  <a:lnTo>
                    <a:pt x="2502" y="2907"/>
                  </a:lnTo>
                  <a:lnTo>
                    <a:pt x="2505" y="2853"/>
                  </a:lnTo>
                  <a:lnTo>
                    <a:pt x="2506" y="2797"/>
                  </a:lnTo>
                  <a:lnTo>
                    <a:pt x="2506" y="2741"/>
                  </a:lnTo>
                  <a:lnTo>
                    <a:pt x="2505" y="2686"/>
                  </a:lnTo>
                  <a:lnTo>
                    <a:pt x="2502" y="2631"/>
                  </a:lnTo>
                  <a:lnTo>
                    <a:pt x="2498" y="2576"/>
                  </a:lnTo>
                  <a:lnTo>
                    <a:pt x="2493" y="2521"/>
                  </a:lnTo>
                  <a:lnTo>
                    <a:pt x="2487" y="2466"/>
                  </a:lnTo>
                  <a:lnTo>
                    <a:pt x="2479" y="2410"/>
                  </a:lnTo>
                  <a:lnTo>
                    <a:pt x="2471" y="2356"/>
                  </a:lnTo>
                  <a:lnTo>
                    <a:pt x="2460" y="2301"/>
                  </a:lnTo>
                  <a:lnTo>
                    <a:pt x="2449" y="2246"/>
                  </a:lnTo>
                  <a:lnTo>
                    <a:pt x="2437" y="2192"/>
                  </a:lnTo>
                  <a:lnTo>
                    <a:pt x="2423" y="2138"/>
                  </a:lnTo>
                  <a:lnTo>
                    <a:pt x="2408" y="2083"/>
                  </a:lnTo>
                  <a:lnTo>
                    <a:pt x="2391" y="2030"/>
                  </a:lnTo>
                  <a:lnTo>
                    <a:pt x="2374" y="1977"/>
                  </a:lnTo>
                  <a:lnTo>
                    <a:pt x="2355" y="1924"/>
                  </a:lnTo>
                  <a:lnTo>
                    <a:pt x="2334" y="1870"/>
                  </a:lnTo>
                  <a:lnTo>
                    <a:pt x="2313" y="1818"/>
                  </a:lnTo>
                  <a:lnTo>
                    <a:pt x="2291" y="1766"/>
                  </a:lnTo>
                  <a:lnTo>
                    <a:pt x="2267" y="1715"/>
                  </a:lnTo>
                  <a:lnTo>
                    <a:pt x="2243" y="1664"/>
                  </a:lnTo>
                  <a:lnTo>
                    <a:pt x="2217" y="1613"/>
                  </a:lnTo>
                  <a:lnTo>
                    <a:pt x="2190" y="1562"/>
                  </a:lnTo>
                  <a:lnTo>
                    <a:pt x="2162" y="1512"/>
                  </a:lnTo>
                  <a:lnTo>
                    <a:pt x="2132" y="1463"/>
                  </a:lnTo>
                  <a:lnTo>
                    <a:pt x="2102" y="1414"/>
                  </a:lnTo>
                  <a:lnTo>
                    <a:pt x="2070" y="1365"/>
                  </a:lnTo>
                  <a:lnTo>
                    <a:pt x="2037" y="1317"/>
                  </a:lnTo>
                  <a:lnTo>
                    <a:pt x="2003" y="1269"/>
                  </a:lnTo>
                  <a:lnTo>
                    <a:pt x="1969" y="1222"/>
                  </a:lnTo>
                  <a:lnTo>
                    <a:pt x="1933" y="1176"/>
                  </a:lnTo>
                  <a:lnTo>
                    <a:pt x="1896" y="1131"/>
                  </a:lnTo>
                  <a:lnTo>
                    <a:pt x="1857" y="1085"/>
                  </a:lnTo>
                  <a:lnTo>
                    <a:pt x="1818" y="1040"/>
                  </a:lnTo>
                  <a:lnTo>
                    <a:pt x="1779" y="996"/>
                  </a:lnTo>
                  <a:lnTo>
                    <a:pt x="1737" y="953"/>
                  </a:lnTo>
                  <a:lnTo>
                    <a:pt x="1695" y="910"/>
                  </a:lnTo>
                  <a:lnTo>
                    <a:pt x="1652" y="869"/>
                  </a:lnTo>
                  <a:lnTo>
                    <a:pt x="1608" y="827"/>
                  </a:lnTo>
                  <a:lnTo>
                    <a:pt x="1563" y="787"/>
                  </a:lnTo>
                  <a:lnTo>
                    <a:pt x="1518" y="747"/>
                  </a:lnTo>
                  <a:lnTo>
                    <a:pt x="1471" y="708"/>
                  </a:lnTo>
                  <a:lnTo>
                    <a:pt x="1423" y="671"/>
                  </a:lnTo>
                  <a:lnTo>
                    <a:pt x="1374" y="632"/>
                  </a:lnTo>
                  <a:lnTo>
                    <a:pt x="1325" y="596"/>
                  </a:lnTo>
                  <a:lnTo>
                    <a:pt x="1275" y="560"/>
                  </a:lnTo>
                  <a:lnTo>
                    <a:pt x="1224" y="525"/>
                  </a:lnTo>
                  <a:lnTo>
                    <a:pt x="1172" y="491"/>
                  </a:lnTo>
                  <a:lnTo>
                    <a:pt x="1119" y="458"/>
                  </a:lnTo>
                  <a:lnTo>
                    <a:pt x="1066" y="426"/>
                  </a:lnTo>
                  <a:lnTo>
                    <a:pt x="1012" y="394"/>
                  </a:lnTo>
                  <a:lnTo>
                    <a:pt x="958" y="363"/>
                  </a:lnTo>
                  <a:lnTo>
                    <a:pt x="901" y="333"/>
                  </a:lnTo>
                  <a:lnTo>
                    <a:pt x="846" y="304"/>
                  </a:lnTo>
                  <a:lnTo>
                    <a:pt x="788" y="277"/>
                  </a:lnTo>
                  <a:lnTo>
                    <a:pt x="731" y="249"/>
                  </a:lnTo>
                  <a:lnTo>
                    <a:pt x="673" y="223"/>
                  </a:lnTo>
                  <a:lnTo>
                    <a:pt x="615" y="198"/>
                  </a:lnTo>
                  <a:lnTo>
                    <a:pt x="555" y="173"/>
                  </a:lnTo>
                  <a:lnTo>
                    <a:pt x="495" y="150"/>
                  </a:lnTo>
                  <a:lnTo>
                    <a:pt x="436" y="128"/>
                  </a:lnTo>
                  <a:lnTo>
                    <a:pt x="374" y="106"/>
                  </a:lnTo>
                  <a:lnTo>
                    <a:pt x="313" y="86"/>
                  </a:lnTo>
                  <a:lnTo>
                    <a:pt x="252" y="67"/>
                  </a:lnTo>
                  <a:lnTo>
                    <a:pt x="190" y="49"/>
                  </a:lnTo>
                  <a:lnTo>
                    <a:pt x="127" y="31"/>
                  </a:lnTo>
                  <a:lnTo>
                    <a:pt x="64" y="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483" name="Line 98"/>
            <p:cNvSpPr>
              <a:spLocks noChangeShapeType="1"/>
            </p:cNvSpPr>
            <p:nvPr/>
          </p:nvSpPr>
          <p:spPr bwMode="auto">
            <a:xfrm>
              <a:off x="2388" y="2111"/>
              <a:ext cx="0" cy="121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484" name="Line 99"/>
            <p:cNvSpPr>
              <a:spLocks noChangeShapeType="1"/>
            </p:cNvSpPr>
            <p:nvPr/>
          </p:nvSpPr>
          <p:spPr bwMode="auto">
            <a:xfrm>
              <a:off x="1138" y="2379"/>
              <a:ext cx="0" cy="67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5485" name="Group 100"/>
            <p:cNvGrpSpPr>
              <a:grpSpLocks/>
            </p:cNvGrpSpPr>
            <p:nvPr/>
          </p:nvGrpSpPr>
          <p:grpSpPr bwMode="auto">
            <a:xfrm>
              <a:off x="1138" y="2413"/>
              <a:ext cx="0" cy="600"/>
              <a:chOff x="1138" y="2413"/>
              <a:chExt cx="0" cy="600"/>
            </a:xfrm>
          </p:grpSpPr>
          <p:sp>
            <p:nvSpPr>
              <p:cNvPr id="105506" name="Line 101"/>
              <p:cNvSpPr>
                <a:spLocks noChangeShapeType="1"/>
              </p:cNvSpPr>
              <p:nvPr/>
            </p:nvSpPr>
            <p:spPr bwMode="auto">
              <a:xfrm>
                <a:off x="1138" y="241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7" name="Line 102"/>
              <p:cNvSpPr>
                <a:spLocks noChangeShapeType="1"/>
              </p:cNvSpPr>
              <p:nvPr/>
            </p:nvSpPr>
            <p:spPr bwMode="auto">
              <a:xfrm>
                <a:off x="1138" y="2462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8" name="Line 103"/>
              <p:cNvSpPr>
                <a:spLocks noChangeShapeType="1"/>
              </p:cNvSpPr>
              <p:nvPr/>
            </p:nvSpPr>
            <p:spPr bwMode="auto">
              <a:xfrm>
                <a:off x="1138" y="2502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9" name="Line 104"/>
              <p:cNvSpPr>
                <a:spLocks noChangeShapeType="1"/>
              </p:cNvSpPr>
              <p:nvPr/>
            </p:nvSpPr>
            <p:spPr bwMode="auto">
              <a:xfrm>
                <a:off x="1138" y="2566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0" name="Line 105"/>
              <p:cNvSpPr>
                <a:spLocks noChangeShapeType="1"/>
              </p:cNvSpPr>
              <p:nvPr/>
            </p:nvSpPr>
            <p:spPr bwMode="auto">
              <a:xfrm>
                <a:off x="1138" y="2607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1" name="Line 106"/>
              <p:cNvSpPr>
                <a:spLocks noChangeShapeType="1"/>
              </p:cNvSpPr>
              <p:nvPr/>
            </p:nvSpPr>
            <p:spPr bwMode="auto">
              <a:xfrm>
                <a:off x="1138" y="2671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2" name="Line 107"/>
              <p:cNvSpPr>
                <a:spLocks noChangeShapeType="1"/>
              </p:cNvSpPr>
              <p:nvPr/>
            </p:nvSpPr>
            <p:spPr bwMode="auto">
              <a:xfrm>
                <a:off x="1138" y="2711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3" name="Line 108"/>
              <p:cNvSpPr>
                <a:spLocks noChangeShapeType="1"/>
              </p:cNvSpPr>
              <p:nvPr/>
            </p:nvSpPr>
            <p:spPr bwMode="auto">
              <a:xfrm>
                <a:off x="1138" y="2775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4" name="Line 109"/>
              <p:cNvSpPr>
                <a:spLocks noChangeShapeType="1"/>
              </p:cNvSpPr>
              <p:nvPr/>
            </p:nvSpPr>
            <p:spPr bwMode="auto">
              <a:xfrm>
                <a:off x="1138" y="2815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5" name="Line 110"/>
              <p:cNvSpPr>
                <a:spLocks noChangeShapeType="1"/>
              </p:cNvSpPr>
              <p:nvPr/>
            </p:nvSpPr>
            <p:spPr bwMode="auto">
              <a:xfrm>
                <a:off x="1138" y="2881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6" name="Line 111"/>
              <p:cNvSpPr>
                <a:spLocks noChangeShapeType="1"/>
              </p:cNvSpPr>
              <p:nvPr/>
            </p:nvSpPr>
            <p:spPr bwMode="auto">
              <a:xfrm>
                <a:off x="1138" y="2921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17" name="Line 112"/>
              <p:cNvSpPr>
                <a:spLocks noChangeShapeType="1"/>
              </p:cNvSpPr>
              <p:nvPr/>
            </p:nvSpPr>
            <p:spPr bwMode="auto">
              <a:xfrm>
                <a:off x="1138" y="2979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5486" name="Line 113"/>
            <p:cNvSpPr>
              <a:spLocks noChangeShapeType="1"/>
            </p:cNvSpPr>
            <p:nvPr/>
          </p:nvSpPr>
          <p:spPr bwMode="auto">
            <a:xfrm>
              <a:off x="1955" y="2380"/>
              <a:ext cx="0" cy="675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5487" name="Group 114"/>
            <p:cNvGrpSpPr>
              <a:grpSpLocks/>
            </p:cNvGrpSpPr>
            <p:nvPr/>
          </p:nvGrpSpPr>
          <p:grpSpPr bwMode="auto">
            <a:xfrm>
              <a:off x="1955" y="2414"/>
              <a:ext cx="0" cy="600"/>
              <a:chOff x="1138" y="2413"/>
              <a:chExt cx="0" cy="600"/>
            </a:xfrm>
          </p:grpSpPr>
          <p:sp>
            <p:nvSpPr>
              <p:cNvPr id="105494" name="Line 115"/>
              <p:cNvSpPr>
                <a:spLocks noChangeShapeType="1"/>
              </p:cNvSpPr>
              <p:nvPr/>
            </p:nvSpPr>
            <p:spPr bwMode="auto">
              <a:xfrm>
                <a:off x="1138" y="2413"/>
                <a:ext cx="0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5" name="Line 116"/>
              <p:cNvSpPr>
                <a:spLocks noChangeShapeType="1"/>
              </p:cNvSpPr>
              <p:nvPr/>
            </p:nvSpPr>
            <p:spPr bwMode="auto">
              <a:xfrm>
                <a:off x="1138" y="2462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6" name="Line 117"/>
              <p:cNvSpPr>
                <a:spLocks noChangeShapeType="1"/>
              </p:cNvSpPr>
              <p:nvPr/>
            </p:nvSpPr>
            <p:spPr bwMode="auto">
              <a:xfrm>
                <a:off x="1138" y="2502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7" name="Line 118"/>
              <p:cNvSpPr>
                <a:spLocks noChangeShapeType="1"/>
              </p:cNvSpPr>
              <p:nvPr/>
            </p:nvSpPr>
            <p:spPr bwMode="auto">
              <a:xfrm>
                <a:off x="1138" y="2566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8" name="Line 119"/>
              <p:cNvSpPr>
                <a:spLocks noChangeShapeType="1"/>
              </p:cNvSpPr>
              <p:nvPr/>
            </p:nvSpPr>
            <p:spPr bwMode="auto">
              <a:xfrm>
                <a:off x="1138" y="2607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9" name="Line 120"/>
              <p:cNvSpPr>
                <a:spLocks noChangeShapeType="1"/>
              </p:cNvSpPr>
              <p:nvPr/>
            </p:nvSpPr>
            <p:spPr bwMode="auto">
              <a:xfrm>
                <a:off x="1138" y="2671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0" name="Line 121"/>
              <p:cNvSpPr>
                <a:spLocks noChangeShapeType="1"/>
              </p:cNvSpPr>
              <p:nvPr/>
            </p:nvSpPr>
            <p:spPr bwMode="auto">
              <a:xfrm>
                <a:off x="1138" y="2711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1" name="Line 122"/>
              <p:cNvSpPr>
                <a:spLocks noChangeShapeType="1"/>
              </p:cNvSpPr>
              <p:nvPr/>
            </p:nvSpPr>
            <p:spPr bwMode="auto">
              <a:xfrm>
                <a:off x="1138" y="2775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2" name="Line 123"/>
              <p:cNvSpPr>
                <a:spLocks noChangeShapeType="1"/>
              </p:cNvSpPr>
              <p:nvPr/>
            </p:nvSpPr>
            <p:spPr bwMode="auto">
              <a:xfrm>
                <a:off x="1138" y="2815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3" name="Line 124"/>
              <p:cNvSpPr>
                <a:spLocks noChangeShapeType="1"/>
              </p:cNvSpPr>
              <p:nvPr/>
            </p:nvSpPr>
            <p:spPr bwMode="auto">
              <a:xfrm>
                <a:off x="1138" y="2881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4" name="Line 125"/>
              <p:cNvSpPr>
                <a:spLocks noChangeShapeType="1"/>
              </p:cNvSpPr>
              <p:nvPr/>
            </p:nvSpPr>
            <p:spPr bwMode="auto">
              <a:xfrm>
                <a:off x="1138" y="2921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505" name="Line 126"/>
              <p:cNvSpPr>
                <a:spLocks noChangeShapeType="1"/>
              </p:cNvSpPr>
              <p:nvPr/>
            </p:nvSpPr>
            <p:spPr bwMode="auto">
              <a:xfrm>
                <a:off x="1138" y="2979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5488" name="Group 127"/>
            <p:cNvGrpSpPr>
              <a:grpSpLocks/>
            </p:cNvGrpSpPr>
            <p:nvPr/>
          </p:nvGrpSpPr>
          <p:grpSpPr bwMode="auto">
            <a:xfrm>
              <a:off x="1138" y="2379"/>
              <a:ext cx="816" cy="675"/>
              <a:chOff x="1138" y="2379"/>
              <a:chExt cx="816" cy="675"/>
            </a:xfrm>
          </p:grpSpPr>
          <p:sp>
            <p:nvSpPr>
              <p:cNvPr id="105492" name="Line 128"/>
              <p:cNvSpPr>
                <a:spLocks noChangeShapeType="1"/>
              </p:cNvSpPr>
              <p:nvPr/>
            </p:nvSpPr>
            <p:spPr bwMode="auto">
              <a:xfrm>
                <a:off x="1138" y="2379"/>
                <a:ext cx="81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5493" name="Line 129"/>
              <p:cNvSpPr>
                <a:spLocks noChangeShapeType="1"/>
              </p:cNvSpPr>
              <p:nvPr/>
            </p:nvSpPr>
            <p:spPr bwMode="auto">
              <a:xfrm>
                <a:off x="1138" y="3054"/>
                <a:ext cx="81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5489" name="Line 130"/>
            <p:cNvSpPr>
              <a:spLocks noChangeShapeType="1"/>
            </p:cNvSpPr>
            <p:nvPr/>
          </p:nvSpPr>
          <p:spPr bwMode="auto">
            <a:xfrm flipV="1">
              <a:off x="1954" y="2111"/>
              <a:ext cx="0" cy="2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490" name="Line 131"/>
            <p:cNvSpPr>
              <a:spLocks noChangeShapeType="1"/>
            </p:cNvSpPr>
            <p:nvPr/>
          </p:nvSpPr>
          <p:spPr bwMode="auto">
            <a:xfrm>
              <a:off x="1954" y="3054"/>
              <a:ext cx="0" cy="2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491" name="Freeform 132"/>
            <p:cNvSpPr>
              <a:spLocks/>
            </p:cNvSpPr>
            <p:nvPr/>
          </p:nvSpPr>
          <p:spPr bwMode="auto">
            <a:xfrm>
              <a:off x="775" y="2379"/>
              <a:ext cx="363" cy="675"/>
            </a:xfrm>
            <a:custGeom>
              <a:avLst/>
              <a:gdLst>
                <a:gd name="T0" fmla="*/ 4 w 1658"/>
                <a:gd name="T1" fmla="*/ 0 h 3089"/>
                <a:gd name="T2" fmla="*/ 3 w 1658"/>
                <a:gd name="T3" fmla="*/ 0 h 3089"/>
                <a:gd name="T4" fmla="*/ 3 w 1658"/>
                <a:gd name="T5" fmla="*/ 1 h 3089"/>
                <a:gd name="T6" fmla="*/ 3 w 1658"/>
                <a:gd name="T7" fmla="*/ 1 h 3089"/>
                <a:gd name="T8" fmla="*/ 2 w 1658"/>
                <a:gd name="T9" fmla="*/ 1 h 3089"/>
                <a:gd name="T10" fmla="*/ 2 w 1658"/>
                <a:gd name="T11" fmla="*/ 1 h 3089"/>
                <a:gd name="T12" fmla="*/ 2 w 1658"/>
                <a:gd name="T13" fmla="*/ 1 h 3089"/>
                <a:gd name="T14" fmla="*/ 2 w 1658"/>
                <a:gd name="T15" fmla="*/ 1 h 3089"/>
                <a:gd name="T16" fmla="*/ 2 w 1658"/>
                <a:gd name="T17" fmla="*/ 2 h 3089"/>
                <a:gd name="T18" fmla="*/ 2 w 1658"/>
                <a:gd name="T19" fmla="*/ 2 h 3089"/>
                <a:gd name="T20" fmla="*/ 1 w 1658"/>
                <a:gd name="T21" fmla="*/ 2 h 3089"/>
                <a:gd name="T22" fmla="*/ 1 w 1658"/>
                <a:gd name="T23" fmla="*/ 2 h 3089"/>
                <a:gd name="T24" fmla="*/ 1 w 1658"/>
                <a:gd name="T25" fmla="*/ 2 h 3089"/>
                <a:gd name="T26" fmla="*/ 1 w 1658"/>
                <a:gd name="T27" fmla="*/ 2 h 3089"/>
                <a:gd name="T28" fmla="*/ 1 w 1658"/>
                <a:gd name="T29" fmla="*/ 2 h 3089"/>
                <a:gd name="T30" fmla="*/ 1 w 1658"/>
                <a:gd name="T31" fmla="*/ 2 h 3089"/>
                <a:gd name="T32" fmla="*/ 0 w 1658"/>
                <a:gd name="T33" fmla="*/ 2 h 3089"/>
                <a:gd name="T34" fmla="*/ 0 w 1658"/>
                <a:gd name="T35" fmla="*/ 3 h 3089"/>
                <a:gd name="T36" fmla="*/ 0 w 1658"/>
                <a:gd name="T37" fmla="*/ 3 h 3089"/>
                <a:gd name="T38" fmla="*/ 0 w 1658"/>
                <a:gd name="T39" fmla="*/ 3 h 3089"/>
                <a:gd name="T40" fmla="*/ 0 w 1658"/>
                <a:gd name="T41" fmla="*/ 3 h 3089"/>
                <a:gd name="T42" fmla="*/ 0 w 1658"/>
                <a:gd name="T43" fmla="*/ 3 h 3089"/>
                <a:gd name="T44" fmla="*/ 0 w 1658"/>
                <a:gd name="T45" fmla="*/ 3 h 3089"/>
                <a:gd name="T46" fmla="*/ 0 w 1658"/>
                <a:gd name="T47" fmla="*/ 3 h 3089"/>
                <a:gd name="T48" fmla="*/ 0 w 1658"/>
                <a:gd name="T49" fmla="*/ 3 h 3089"/>
                <a:gd name="T50" fmla="*/ 0 w 1658"/>
                <a:gd name="T51" fmla="*/ 3 h 3089"/>
                <a:gd name="T52" fmla="*/ 0 w 1658"/>
                <a:gd name="T53" fmla="*/ 3 h 3089"/>
                <a:gd name="T54" fmla="*/ 0 w 1658"/>
                <a:gd name="T55" fmla="*/ 3 h 3089"/>
                <a:gd name="T56" fmla="*/ 0 w 1658"/>
                <a:gd name="T57" fmla="*/ 3 h 3089"/>
                <a:gd name="T58" fmla="*/ 0 w 1658"/>
                <a:gd name="T59" fmla="*/ 3 h 3089"/>
                <a:gd name="T60" fmla="*/ 0 w 1658"/>
                <a:gd name="T61" fmla="*/ 3 h 3089"/>
                <a:gd name="T62" fmla="*/ 0 w 1658"/>
                <a:gd name="T63" fmla="*/ 3 h 3089"/>
                <a:gd name="T64" fmla="*/ 0 w 1658"/>
                <a:gd name="T65" fmla="*/ 4 h 3089"/>
                <a:gd name="T66" fmla="*/ 0 w 1658"/>
                <a:gd name="T67" fmla="*/ 4 h 3089"/>
                <a:gd name="T68" fmla="*/ 0 w 1658"/>
                <a:gd name="T69" fmla="*/ 4 h 3089"/>
                <a:gd name="T70" fmla="*/ 0 w 1658"/>
                <a:gd name="T71" fmla="*/ 4 h 3089"/>
                <a:gd name="T72" fmla="*/ 0 w 1658"/>
                <a:gd name="T73" fmla="*/ 4 h 3089"/>
                <a:gd name="T74" fmla="*/ 0 w 1658"/>
                <a:gd name="T75" fmla="*/ 4 h 3089"/>
                <a:gd name="T76" fmla="*/ 0 w 1658"/>
                <a:gd name="T77" fmla="*/ 4 h 3089"/>
                <a:gd name="T78" fmla="*/ 0 w 1658"/>
                <a:gd name="T79" fmla="*/ 4 h 3089"/>
                <a:gd name="T80" fmla="*/ 0 w 1658"/>
                <a:gd name="T81" fmla="*/ 4 h 3089"/>
                <a:gd name="T82" fmla="*/ 0 w 1658"/>
                <a:gd name="T83" fmla="*/ 4 h 3089"/>
                <a:gd name="T84" fmla="*/ 0 w 1658"/>
                <a:gd name="T85" fmla="*/ 4 h 3089"/>
                <a:gd name="T86" fmla="*/ 0 w 1658"/>
                <a:gd name="T87" fmla="*/ 5 h 3089"/>
                <a:gd name="T88" fmla="*/ 0 w 1658"/>
                <a:gd name="T89" fmla="*/ 5 h 3089"/>
                <a:gd name="T90" fmla="*/ 1 w 1658"/>
                <a:gd name="T91" fmla="*/ 5 h 3089"/>
                <a:gd name="T92" fmla="*/ 1 w 1658"/>
                <a:gd name="T93" fmla="*/ 5 h 3089"/>
                <a:gd name="T94" fmla="*/ 1 w 1658"/>
                <a:gd name="T95" fmla="*/ 5 h 3089"/>
                <a:gd name="T96" fmla="*/ 1 w 1658"/>
                <a:gd name="T97" fmla="*/ 5 h 3089"/>
                <a:gd name="T98" fmla="*/ 1 w 1658"/>
                <a:gd name="T99" fmla="*/ 5 h 3089"/>
                <a:gd name="T100" fmla="*/ 1 w 1658"/>
                <a:gd name="T101" fmla="*/ 5 h 3089"/>
                <a:gd name="T102" fmla="*/ 2 w 1658"/>
                <a:gd name="T103" fmla="*/ 5 h 3089"/>
                <a:gd name="T104" fmla="*/ 2 w 1658"/>
                <a:gd name="T105" fmla="*/ 6 h 3089"/>
                <a:gd name="T106" fmla="*/ 2 w 1658"/>
                <a:gd name="T107" fmla="*/ 6 h 3089"/>
                <a:gd name="T108" fmla="*/ 2 w 1658"/>
                <a:gd name="T109" fmla="*/ 6 h 3089"/>
                <a:gd name="T110" fmla="*/ 2 w 1658"/>
                <a:gd name="T111" fmla="*/ 6 h 3089"/>
                <a:gd name="T112" fmla="*/ 2 w 1658"/>
                <a:gd name="T113" fmla="*/ 6 h 3089"/>
                <a:gd name="T114" fmla="*/ 3 w 1658"/>
                <a:gd name="T115" fmla="*/ 6 h 3089"/>
                <a:gd name="T116" fmla="*/ 3 w 1658"/>
                <a:gd name="T117" fmla="*/ 6 h 3089"/>
                <a:gd name="T118" fmla="*/ 3 w 1658"/>
                <a:gd name="T119" fmla="*/ 7 h 3089"/>
                <a:gd name="T120" fmla="*/ 4 w 1658"/>
                <a:gd name="T121" fmla="*/ 7 h 30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58" h="3089">
                  <a:moveTo>
                    <a:pt x="1658" y="0"/>
                  </a:moveTo>
                  <a:lnTo>
                    <a:pt x="1544" y="73"/>
                  </a:lnTo>
                  <a:lnTo>
                    <a:pt x="1430" y="147"/>
                  </a:lnTo>
                  <a:lnTo>
                    <a:pt x="1372" y="184"/>
                  </a:lnTo>
                  <a:lnTo>
                    <a:pt x="1315" y="222"/>
                  </a:lnTo>
                  <a:lnTo>
                    <a:pt x="1257" y="260"/>
                  </a:lnTo>
                  <a:lnTo>
                    <a:pt x="1199" y="299"/>
                  </a:lnTo>
                  <a:lnTo>
                    <a:pt x="1140" y="339"/>
                  </a:lnTo>
                  <a:lnTo>
                    <a:pt x="1082" y="379"/>
                  </a:lnTo>
                  <a:lnTo>
                    <a:pt x="1023" y="421"/>
                  </a:lnTo>
                  <a:lnTo>
                    <a:pt x="963" y="462"/>
                  </a:lnTo>
                  <a:lnTo>
                    <a:pt x="903" y="506"/>
                  </a:lnTo>
                  <a:lnTo>
                    <a:pt x="873" y="528"/>
                  </a:lnTo>
                  <a:lnTo>
                    <a:pt x="843" y="551"/>
                  </a:lnTo>
                  <a:lnTo>
                    <a:pt x="812" y="573"/>
                  </a:lnTo>
                  <a:lnTo>
                    <a:pt x="781" y="597"/>
                  </a:lnTo>
                  <a:lnTo>
                    <a:pt x="750" y="620"/>
                  </a:lnTo>
                  <a:lnTo>
                    <a:pt x="720" y="643"/>
                  </a:lnTo>
                  <a:lnTo>
                    <a:pt x="689" y="668"/>
                  </a:lnTo>
                  <a:lnTo>
                    <a:pt x="658" y="691"/>
                  </a:lnTo>
                  <a:lnTo>
                    <a:pt x="627" y="717"/>
                  </a:lnTo>
                  <a:lnTo>
                    <a:pt x="595" y="741"/>
                  </a:lnTo>
                  <a:lnTo>
                    <a:pt x="563" y="767"/>
                  </a:lnTo>
                  <a:lnTo>
                    <a:pt x="532" y="792"/>
                  </a:lnTo>
                  <a:lnTo>
                    <a:pt x="500" y="819"/>
                  </a:lnTo>
                  <a:lnTo>
                    <a:pt x="469" y="846"/>
                  </a:lnTo>
                  <a:lnTo>
                    <a:pt x="438" y="872"/>
                  </a:lnTo>
                  <a:lnTo>
                    <a:pt x="408" y="900"/>
                  </a:lnTo>
                  <a:lnTo>
                    <a:pt x="378" y="927"/>
                  </a:lnTo>
                  <a:lnTo>
                    <a:pt x="348" y="954"/>
                  </a:lnTo>
                  <a:lnTo>
                    <a:pt x="319" y="982"/>
                  </a:lnTo>
                  <a:lnTo>
                    <a:pt x="291" y="1011"/>
                  </a:lnTo>
                  <a:lnTo>
                    <a:pt x="264" y="1039"/>
                  </a:lnTo>
                  <a:lnTo>
                    <a:pt x="237" y="1067"/>
                  </a:lnTo>
                  <a:lnTo>
                    <a:pt x="212" y="1097"/>
                  </a:lnTo>
                  <a:lnTo>
                    <a:pt x="187" y="1126"/>
                  </a:lnTo>
                  <a:lnTo>
                    <a:pt x="164" y="1154"/>
                  </a:lnTo>
                  <a:lnTo>
                    <a:pt x="141" y="1184"/>
                  </a:lnTo>
                  <a:lnTo>
                    <a:pt x="131" y="1199"/>
                  </a:lnTo>
                  <a:lnTo>
                    <a:pt x="120" y="1213"/>
                  </a:lnTo>
                  <a:lnTo>
                    <a:pt x="110" y="1228"/>
                  </a:lnTo>
                  <a:lnTo>
                    <a:pt x="101" y="1243"/>
                  </a:lnTo>
                  <a:lnTo>
                    <a:pt x="91" y="1258"/>
                  </a:lnTo>
                  <a:lnTo>
                    <a:pt x="83" y="1273"/>
                  </a:lnTo>
                  <a:lnTo>
                    <a:pt x="74" y="1287"/>
                  </a:lnTo>
                  <a:lnTo>
                    <a:pt x="66" y="1302"/>
                  </a:lnTo>
                  <a:lnTo>
                    <a:pt x="58" y="1317"/>
                  </a:lnTo>
                  <a:lnTo>
                    <a:pt x="51" y="1333"/>
                  </a:lnTo>
                  <a:lnTo>
                    <a:pt x="44" y="1348"/>
                  </a:lnTo>
                  <a:lnTo>
                    <a:pt x="38" y="1363"/>
                  </a:lnTo>
                  <a:lnTo>
                    <a:pt x="33" y="1378"/>
                  </a:lnTo>
                  <a:lnTo>
                    <a:pt x="26" y="1393"/>
                  </a:lnTo>
                  <a:lnTo>
                    <a:pt x="22" y="1408"/>
                  </a:lnTo>
                  <a:lnTo>
                    <a:pt x="17" y="1424"/>
                  </a:lnTo>
                  <a:lnTo>
                    <a:pt x="14" y="1439"/>
                  </a:lnTo>
                  <a:lnTo>
                    <a:pt x="9" y="1454"/>
                  </a:lnTo>
                  <a:lnTo>
                    <a:pt x="7" y="1468"/>
                  </a:lnTo>
                  <a:lnTo>
                    <a:pt x="4" y="1483"/>
                  </a:lnTo>
                  <a:lnTo>
                    <a:pt x="2" y="1499"/>
                  </a:lnTo>
                  <a:lnTo>
                    <a:pt x="1" y="1514"/>
                  </a:lnTo>
                  <a:lnTo>
                    <a:pt x="0" y="1529"/>
                  </a:lnTo>
                  <a:lnTo>
                    <a:pt x="0" y="1544"/>
                  </a:lnTo>
                  <a:lnTo>
                    <a:pt x="0" y="1560"/>
                  </a:lnTo>
                  <a:lnTo>
                    <a:pt x="1" y="1575"/>
                  </a:lnTo>
                  <a:lnTo>
                    <a:pt x="2" y="1590"/>
                  </a:lnTo>
                  <a:lnTo>
                    <a:pt x="4" y="1606"/>
                  </a:lnTo>
                  <a:lnTo>
                    <a:pt x="7" y="1621"/>
                  </a:lnTo>
                  <a:lnTo>
                    <a:pt x="9" y="1636"/>
                  </a:lnTo>
                  <a:lnTo>
                    <a:pt x="14" y="1651"/>
                  </a:lnTo>
                  <a:lnTo>
                    <a:pt x="17" y="1665"/>
                  </a:lnTo>
                  <a:lnTo>
                    <a:pt x="22" y="1681"/>
                  </a:lnTo>
                  <a:lnTo>
                    <a:pt x="26" y="1696"/>
                  </a:lnTo>
                  <a:lnTo>
                    <a:pt x="33" y="1711"/>
                  </a:lnTo>
                  <a:lnTo>
                    <a:pt x="38" y="1726"/>
                  </a:lnTo>
                  <a:lnTo>
                    <a:pt x="44" y="1741"/>
                  </a:lnTo>
                  <a:lnTo>
                    <a:pt x="51" y="1756"/>
                  </a:lnTo>
                  <a:lnTo>
                    <a:pt x="58" y="1772"/>
                  </a:lnTo>
                  <a:lnTo>
                    <a:pt x="66" y="1787"/>
                  </a:lnTo>
                  <a:lnTo>
                    <a:pt x="74" y="1802"/>
                  </a:lnTo>
                  <a:lnTo>
                    <a:pt x="83" y="1817"/>
                  </a:lnTo>
                  <a:lnTo>
                    <a:pt x="91" y="1831"/>
                  </a:lnTo>
                  <a:lnTo>
                    <a:pt x="101" y="1846"/>
                  </a:lnTo>
                  <a:lnTo>
                    <a:pt x="110" y="1861"/>
                  </a:lnTo>
                  <a:lnTo>
                    <a:pt x="120" y="1875"/>
                  </a:lnTo>
                  <a:lnTo>
                    <a:pt x="131" y="1890"/>
                  </a:lnTo>
                  <a:lnTo>
                    <a:pt x="141" y="1905"/>
                  </a:lnTo>
                  <a:lnTo>
                    <a:pt x="164" y="1935"/>
                  </a:lnTo>
                  <a:lnTo>
                    <a:pt x="187" y="1964"/>
                  </a:lnTo>
                  <a:lnTo>
                    <a:pt x="212" y="1992"/>
                  </a:lnTo>
                  <a:lnTo>
                    <a:pt x="237" y="2021"/>
                  </a:lnTo>
                  <a:lnTo>
                    <a:pt x="264" y="2050"/>
                  </a:lnTo>
                  <a:lnTo>
                    <a:pt x="291" y="2078"/>
                  </a:lnTo>
                  <a:lnTo>
                    <a:pt x="319" y="2106"/>
                  </a:lnTo>
                  <a:lnTo>
                    <a:pt x="348" y="2135"/>
                  </a:lnTo>
                  <a:lnTo>
                    <a:pt x="378" y="2163"/>
                  </a:lnTo>
                  <a:lnTo>
                    <a:pt x="408" y="2189"/>
                  </a:lnTo>
                  <a:lnTo>
                    <a:pt x="438" y="2217"/>
                  </a:lnTo>
                  <a:lnTo>
                    <a:pt x="469" y="2244"/>
                  </a:lnTo>
                  <a:lnTo>
                    <a:pt x="500" y="2270"/>
                  </a:lnTo>
                  <a:lnTo>
                    <a:pt x="532" y="2296"/>
                  </a:lnTo>
                  <a:lnTo>
                    <a:pt x="563" y="2322"/>
                  </a:lnTo>
                  <a:lnTo>
                    <a:pt x="595" y="2348"/>
                  </a:lnTo>
                  <a:lnTo>
                    <a:pt x="627" y="2372"/>
                  </a:lnTo>
                  <a:lnTo>
                    <a:pt x="658" y="2398"/>
                  </a:lnTo>
                  <a:lnTo>
                    <a:pt x="689" y="2421"/>
                  </a:lnTo>
                  <a:lnTo>
                    <a:pt x="720" y="2446"/>
                  </a:lnTo>
                  <a:lnTo>
                    <a:pt x="750" y="2469"/>
                  </a:lnTo>
                  <a:lnTo>
                    <a:pt x="781" y="2493"/>
                  </a:lnTo>
                  <a:lnTo>
                    <a:pt x="812" y="2516"/>
                  </a:lnTo>
                  <a:lnTo>
                    <a:pt x="843" y="2538"/>
                  </a:lnTo>
                  <a:lnTo>
                    <a:pt x="873" y="2561"/>
                  </a:lnTo>
                  <a:lnTo>
                    <a:pt x="903" y="2583"/>
                  </a:lnTo>
                  <a:lnTo>
                    <a:pt x="963" y="2627"/>
                  </a:lnTo>
                  <a:lnTo>
                    <a:pt x="1023" y="2668"/>
                  </a:lnTo>
                  <a:lnTo>
                    <a:pt x="1082" y="2710"/>
                  </a:lnTo>
                  <a:lnTo>
                    <a:pt x="1140" y="2750"/>
                  </a:lnTo>
                  <a:lnTo>
                    <a:pt x="1199" y="2790"/>
                  </a:lnTo>
                  <a:lnTo>
                    <a:pt x="1257" y="2829"/>
                  </a:lnTo>
                  <a:lnTo>
                    <a:pt x="1315" y="2867"/>
                  </a:lnTo>
                  <a:lnTo>
                    <a:pt x="1372" y="2905"/>
                  </a:lnTo>
                  <a:lnTo>
                    <a:pt x="1430" y="2942"/>
                  </a:lnTo>
                  <a:lnTo>
                    <a:pt x="1544" y="3016"/>
                  </a:lnTo>
                  <a:lnTo>
                    <a:pt x="1658" y="30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strips dir="rd"/>
  </p:transition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378" name="Group 2"/>
          <p:cNvGrpSpPr>
            <a:grpSpLocks/>
          </p:cNvGrpSpPr>
          <p:nvPr/>
        </p:nvGrpSpPr>
        <p:grpSpPr bwMode="auto">
          <a:xfrm>
            <a:off x="468313" y="3709988"/>
            <a:ext cx="4211637" cy="2906712"/>
            <a:chOff x="295" y="2337"/>
            <a:chExt cx="2653" cy="1831"/>
          </a:xfrm>
        </p:grpSpPr>
        <p:sp>
          <p:nvSpPr>
            <p:cNvPr id="106578" name="Line 3"/>
            <p:cNvSpPr>
              <a:spLocks noChangeShapeType="1"/>
            </p:cNvSpPr>
            <p:nvPr/>
          </p:nvSpPr>
          <p:spPr bwMode="auto">
            <a:xfrm>
              <a:off x="295" y="3255"/>
              <a:ext cx="8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79" name="Line 4"/>
            <p:cNvSpPr>
              <a:spLocks noChangeShapeType="1"/>
            </p:cNvSpPr>
            <p:nvPr/>
          </p:nvSpPr>
          <p:spPr bwMode="auto">
            <a:xfrm>
              <a:off x="1160" y="3255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0" name="Line 5"/>
            <p:cNvSpPr>
              <a:spLocks noChangeShapeType="1"/>
            </p:cNvSpPr>
            <p:nvPr/>
          </p:nvSpPr>
          <p:spPr bwMode="auto">
            <a:xfrm>
              <a:off x="1236" y="3255"/>
              <a:ext cx="7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1" name="Line 6"/>
            <p:cNvSpPr>
              <a:spLocks noChangeShapeType="1"/>
            </p:cNvSpPr>
            <p:nvPr/>
          </p:nvSpPr>
          <p:spPr bwMode="auto">
            <a:xfrm>
              <a:off x="2044" y="3255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2" name="Line 7"/>
            <p:cNvSpPr>
              <a:spLocks noChangeShapeType="1"/>
            </p:cNvSpPr>
            <p:nvPr/>
          </p:nvSpPr>
          <p:spPr bwMode="auto">
            <a:xfrm>
              <a:off x="2120" y="3255"/>
              <a:ext cx="8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3" name="Line 8"/>
            <p:cNvSpPr>
              <a:spLocks noChangeShapeType="1"/>
            </p:cNvSpPr>
            <p:nvPr/>
          </p:nvSpPr>
          <p:spPr bwMode="auto">
            <a:xfrm>
              <a:off x="2101" y="2337"/>
              <a:ext cx="0" cy="18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4" name="Line 9"/>
            <p:cNvSpPr>
              <a:spLocks noChangeShapeType="1"/>
            </p:cNvSpPr>
            <p:nvPr/>
          </p:nvSpPr>
          <p:spPr bwMode="auto">
            <a:xfrm flipH="1">
              <a:off x="1493" y="4168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5" name="Line 10"/>
            <p:cNvSpPr>
              <a:spLocks noChangeShapeType="1"/>
            </p:cNvSpPr>
            <p:nvPr/>
          </p:nvSpPr>
          <p:spPr bwMode="auto">
            <a:xfrm flipV="1">
              <a:off x="1493" y="2337"/>
              <a:ext cx="0" cy="18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6" name="Line 11"/>
            <p:cNvSpPr>
              <a:spLocks noChangeShapeType="1"/>
            </p:cNvSpPr>
            <p:nvPr/>
          </p:nvSpPr>
          <p:spPr bwMode="auto">
            <a:xfrm>
              <a:off x="1493" y="2337"/>
              <a:ext cx="6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7" name="Line 12"/>
            <p:cNvSpPr>
              <a:spLocks noChangeShapeType="1"/>
            </p:cNvSpPr>
            <p:nvPr/>
          </p:nvSpPr>
          <p:spPr bwMode="auto">
            <a:xfrm>
              <a:off x="2101" y="2646"/>
              <a:ext cx="7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8" name="Line 13"/>
            <p:cNvSpPr>
              <a:spLocks noChangeShapeType="1"/>
            </p:cNvSpPr>
            <p:nvPr/>
          </p:nvSpPr>
          <p:spPr bwMode="auto">
            <a:xfrm>
              <a:off x="2829" y="2646"/>
              <a:ext cx="0" cy="1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89" name="Line 14"/>
            <p:cNvSpPr>
              <a:spLocks noChangeShapeType="1"/>
            </p:cNvSpPr>
            <p:nvPr/>
          </p:nvSpPr>
          <p:spPr bwMode="auto">
            <a:xfrm flipH="1">
              <a:off x="2101" y="3864"/>
              <a:ext cx="7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90" name="Line 15"/>
            <p:cNvSpPr>
              <a:spLocks noChangeShapeType="1"/>
            </p:cNvSpPr>
            <p:nvPr/>
          </p:nvSpPr>
          <p:spPr bwMode="auto">
            <a:xfrm flipH="1">
              <a:off x="404" y="2337"/>
              <a:ext cx="1089" cy="9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91" name="Line 16"/>
            <p:cNvSpPr>
              <a:spLocks noChangeShapeType="1"/>
            </p:cNvSpPr>
            <p:nvPr/>
          </p:nvSpPr>
          <p:spPr bwMode="auto">
            <a:xfrm>
              <a:off x="404" y="3255"/>
              <a:ext cx="1089" cy="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9393" name="Group 17"/>
          <p:cNvGrpSpPr>
            <a:grpSpLocks/>
          </p:cNvGrpSpPr>
          <p:nvPr/>
        </p:nvGrpSpPr>
        <p:grpSpPr bwMode="auto">
          <a:xfrm>
            <a:off x="468313" y="1022350"/>
            <a:ext cx="7848600" cy="2468563"/>
            <a:chOff x="295" y="644"/>
            <a:chExt cx="4944" cy="1555"/>
          </a:xfrm>
        </p:grpSpPr>
        <p:sp>
          <p:nvSpPr>
            <p:cNvPr id="106534" name="Line 18"/>
            <p:cNvSpPr>
              <a:spLocks noChangeShapeType="1"/>
            </p:cNvSpPr>
            <p:nvPr/>
          </p:nvSpPr>
          <p:spPr bwMode="auto">
            <a:xfrm>
              <a:off x="4203" y="1481"/>
              <a:ext cx="0" cy="7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6535" name="Group 19"/>
            <p:cNvGrpSpPr>
              <a:grpSpLocks/>
            </p:cNvGrpSpPr>
            <p:nvPr/>
          </p:nvGrpSpPr>
          <p:grpSpPr bwMode="auto">
            <a:xfrm>
              <a:off x="295" y="644"/>
              <a:ext cx="4944" cy="1465"/>
              <a:chOff x="295" y="644"/>
              <a:chExt cx="4944" cy="1465"/>
            </a:xfrm>
          </p:grpSpPr>
          <p:sp>
            <p:nvSpPr>
              <p:cNvPr id="106536" name="Line 20"/>
              <p:cNvSpPr>
                <a:spLocks noChangeShapeType="1"/>
              </p:cNvSpPr>
              <p:nvPr/>
            </p:nvSpPr>
            <p:spPr bwMode="auto">
              <a:xfrm>
                <a:off x="295" y="1196"/>
                <a:ext cx="8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37" name="Line 21"/>
              <p:cNvSpPr>
                <a:spLocks noChangeShapeType="1"/>
              </p:cNvSpPr>
              <p:nvPr/>
            </p:nvSpPr>
            <p:spPr bwMode="auto">
              <a:xfrm>
                <a:off x="1160" y="1196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38" name="Line 22"/>
              <p:cNvSpPr>
                <a:spLocks noChangeShapeType="1"/>
              </p:cNvSpPr>
              <p:nvPr/>
            </p:nvSpPr>
            <p:spPr bwMode="auto">
              <a:xfrm>
                <a:off x="1236" y="1196"/>
                <a:ext cx="7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39" name="Line 23"/>
              <p:cNvSpPr>
                <a:spLocks noChangeShapeType="1"/>
              </p:cNvSpPr>
              <p:nvPr/>
            </p:nvSpPr>
            <p:spPr bwMode="auto">
              <a:xfrm>
                <a:off x="2044" y="1196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0" name="Line 24"/>
              <p:cNvSpPr>
                <a:spLocks noChangeShapeType="1"/>
              </p:cNvSpPr>
              <p:nvPr/>
            </p:nvSpPr>
            <p:spPr bwMode="auto">
              <a:xfrm>
                <a:off x="2120" y="1196"/>
                <a:ext cx="8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1" name="Line 25"/>
              <p:cNvSpPr>
                <a:spLocks noChangeShapeType="1"/>
              </p:cNvSpPr>
              <p:nvPr/>
            </p:nvSpPr>
            <p:spPr bwMode="auto">
              <a:xfrm>
                <a:off x="3143" y="1196"/>
                <a:ext cx="5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2" name="Line 26"/>
              <p:cNvSpPr>
                <a:spLocks noChangeShapeType="1"/>
              </p:cNvSpPr>
              <p:nvPr/>
            </p:nvSpPr>
            <p:spPr bwMode="auto">
              <a:xfrm>
                <a:off x="3732" y="1196"/>
                <a:ext cx="3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3" name="Line 27"/>
              <p:cNvSpPr>
                <a:spLocks noChangeShapeType="1"/>
              </p:cNvSpPr>
              <p:nvPr/>
            </p:nvSpPr>
            <p:spPr bwMode="auto">
              <a:xfrm>
                <a:off x="3808" y="1196"/>
                <a:ext cx="7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4" name="Line 28"/>
              <p:cNvSpPr>
                <a:spLocks noChangeShapeType="1"/>
              </p:cNvSpPr>
              <p:nvPr/>
            </p:nvSpPr>
            <p:spPr bwMode="auto">
              <a:xfrm>
                <a:off x="4616" y="1196"/>
                <a:ext cx="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5" name="Line 29"/>
              <p:cNvSpPr>
                <a:spLocks noChangeShapeType="1"/>
              </p:cNvSpPr>
              <p:nvPr/>
            </p:nvSpPr>
            <p:spPr bwMode="auto">
              <a:xfrm>
                <a:off x="4692" y="1196"/>
                <a:ext cx="5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6" name="Line 30"/>
              <p:cNvSpPr>
                <a:spLocks noChangeShapeType="1"/>
              </p:cNvSpPr>
              <p:nvPr/>
            </p:nvSpPr>
            <p:spPr bwMode="auto">
              <a:xfrm>
                <a:off x="4203" y="644"/>
                <a:ext cx="0" cy="7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7" name="Line 31"/>
              <p:cNvSpPr>
                <a:spLocks noChangeShapeType="1"/>
              </p:cNvSpPr>
              <p:nvPr/>
            </p:nvSpPr>
            <p:spPr bwMode="auto">
              <a:xfrm>
                <a:off x="4203" y="1405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8" name="Freeform 32"/>
              <p:cNvSpPr>
                <a:spLocks/>
              </p:cNvSpPr>
              <p:nvPr/>
            </p:nvSpPr>
            <p:spPr bwMode="auto">
              <a:xfrm>
                <a:off x="3290" y="739"/>
                <a:ext cx="1825" cy="1370"/>
              </a:xfrm>
              <a:custGeom>
                <a:avLst/>
                <a:gdLst>
                  <a:gd name="T0" fmla="*/ 33 w 2687"/>
                  <a:gd name="T1" fmla="*/ 10 h 2017"/>
                  <a:gd name="T2" fmla="*/ 23 w 2687"/>
                  <a:gd name="T3" fmla="*/ 31 h 2017"/>
                  <a:gd name="T4" fmla="*/ 15 w 2687"/>
                  <a:gd name="T5" fmla="*/ 52 h 2017"/>
                  <a:gd name="T6" fmla="*/ 8 w 2687"/>
                  <a:gd name="T7" fmla="*/ 75 h 2017"/>
                  <a:gd name="T8" fmla="*/ 3 w 2687"/>
                  <a:gd name="T9" fmla="*/ 97 h 2017"/>
                  <a:gd name="T10" fmla="*/ 1 w 2687"/>
                  <a:gd name="T11" fmla="*/ 120 h 2017"/>
                  <a:gd name="T12" fmla="*/ 0 w 2687"/>
                  <a:gd name="T13" fmla="*/ 143 h 2017"/>
                  <a:gd name="T14" fmla="*/ 1 w 2687"/>
                  <a:gd name="T15" fmla="*/ 166 h 2017"/>
                  <a:gd name="T16" fmla="*/ 3 w 2687"/>
                  <a:gd name="T17" fmla="*/ 189 h 2017"/>
                  <a:gd name="T18" fmla="*/ 8 w 2687"/>
                  <a:gd name="T19" fmla="*/ 212 h 2017"/>
                  <a:gd name="T20" fmla="*/ 15 w 2687"/>
                  <a:gd name="T21" fmla="*/ 234 h 2017"/>
                  <a:gd name="T22" fmla="*/ 23 w 2687"/>
                  <a:gd name="T23" fmla="*/ 255 h 2017"/>
                  <a:gd name="T24" fmla="*/ 33 w 2687"/>
                  <a:gd name="T25" fmla="*/ 276 h 2017"/>
                  <a:gd name="T26" fmla="*/ 44 w 2687"/>
                  <a:gd name="T27" fmla="*/ 296 h 2017"/>
                  <a:gd name="T28" fmla="*/ 57 w 2687"/>
                  <a:gd name="T29" fmla="*/ 315 h 2017"/>
                  <a:gd name="T30" fmla="*/ 72 w 2687"/>
                  <a:gd name="T31" fmla="*/ 333 h 2017"/>
                  <a:gd name="T32" fmla="*/ 88 w 2687"/>
                  <a:gd name="T33" fmla="*/ 349 h 2017"/>
                  <a:gd name="T34" fmla="*/ 105 w 2687"/>
                  <a:gd name="T35" fmla="*/ 365 h 2017"/>
                  <a:gd name="T36" fmla="*/ 124 w 2687"/>
                  <a:gd name="T37" fmla="*/ 379 h 2017"/>
                  <a:gd name="T38" fmla="*/ 143 w 2687"/>
                  <a:gd name="T39" fmla="*/ 391 h 2017"/>
                  <a:gd name="T40" fmla="*/ 164 w 2687"/>
                  <a:gd name="T41" fmla="*/ 402 h 2017"/>
                  <a:gd name="T42" fmla="*/ 185 w 2687"/>
                  <a:gd name="T43" fmla="*/ 411 h 2017"/>
                  <a:gd name="T44" fmla="*/ 206 w 2687"/>
                  <a:gd name="T45" fmla="*/ 418 h 2017"/>
                  <a:gd name="T46" fmla="*/ 229 w 2687"/>
                  <a:gd name="T47" fmla="*/ 424 h 2017"/>
                  <a:gd name="T48" fmla="*/ 251 w 2687"/>
                  <a:gd name="T49" fmla="*/ 427 h 2017"/>
                  <a:gd name="T50" fmla="*/ 274 w 2687"/>
                  <a:gd name="T51" fmla="*/ 429 h 2017"/>
                  <a:gd name="T52" fmla="*/ 297 w 2687"/>
                  <a:gd name="T53" fmla="*/ 429 h 2017"/>
                  <a:gd name="T54" fmla="*/ 320 w 2687"/>
                  <a:gd name="T55" fmla="*/ 427 h 2017"/>
                  <a:gd name="T56" fmla="*/ 343 w 2687"/>
                  <a:gd name="T57" fmla="*/ 424 h 2017"/>
                  <a:gd name="T58" fmla="*/ 365 w 2687"/>
                  <a:gd name="T59" fmla="*/ 418 h 2017"/>
                  <a:gd name="T60" fmla="*/ 388 w 2687"/>
                  <a:gd name="T61" fmla="*/ 411 h 2017"/>
                  <a:gd name="T62" fmla="*/ 409 w 2687"/>
                  <a:gd name="T63" fmla="*/ 402 h 2017"/>
                  <a:gd name="T64" fmla="*/ 429 w 2687"/>
                  <a:gd name="T65" fmla="*/ 391 h 2017"/>
                  <a:gd name="T66" fmla="*/ 448 w 2687"/>
                  <a:gd name="T67" fmla="*/ 379 h 2017"/>
                  <a:gd name="T68" fmla="*/ 467 w 2687"/>
                  <a:gd name="T69" fmla="*/ 365 h 2017"/>
                  <a:gd name="T70" fmla="*/ 484 w 2687"/>
                  <a:gd name="T71" fmla="*/ 349 h 2017"/>
                  <a:gd name="T72" fmla="*/ 500 w 2687"/>
                  <a:gd name="T73" fmla="*/ 333 h 2017"/>
                  <a:gd name="T74" fmla="*/ 514 w 2687"/>
                  <a:gd name="T75" fmla="*/ 315 h 2017"/>
                  <a:gd name="T76" fmla="*/ 528 w 2687"/>
                  <a:gd name="T77" fmla="*/ 296 h 2017"/>
                  <a:gd name="T78" fmla="*/ 539 w 2687"/>
                  <a:gd name="T79" fmla="*/ 276 h 2017"/>
                  <a:gd name="T80" fmla="*/ 549 w 2687"/>
                  <a:gd name="T81" fmla="*/ 255 h 2017"/>
                  <a:gd name="T82" fmla="*/ 557 w 2687"/>
                  <a:gd name="T83" fmla="*/ 234 h 2017"/>
                  <a:gd name="T84" fmla="*/ 564 w 2687"/>
                  <a:gd name="T85" fmla="*/ 212 h 2017"/>
                  <a:gd name="T86" fmla="*/ 568 w 2687"/>
                  <a:gd name="T87" fmla="*/ 189 h 2017"/>
                  <a:gd name="T88" fmla="*/ 571 w 2687"/>
                  <a:gd name="T89" fmla="*/ 166 h 2017"/>
                  <a:gd name="T90" fmla="*/ 572 w 2687"/>
                  <a:gd name="T91" fmla="*/ 143 h 2017"/>
                  <a:gd name="T92" fmla="*/ 571 w 2687"/>
                  <a:gd name="T93" fmla="*/ 120 h 2017"/>
                  <a:gd name="T94" fmla="*/ 568 w 2687"/>
                  <a:gd name="T95" fmla="*/ 97 h 2017"/>
                  <a:gd name="T96" fmla="*/ 564 w 2687"/>
                  <a:gd name="T97" fmla="*/ 75 h 2017"/>
                  <a:gd name="T98" fmla="*/ 557 w 2687"/>
                  <a:gd name="T99" fmla="*/ 52 h 2017"/>
                  <a:gd name="T100" fmla="*/ 549 w 2687"/>
                  <a:gd name="T101" fmla="*/ 31 h 2017"/>
                  <a:gd name="T102" fmla="*/ 539 w 2687"/>
                  <a:gd name="T103" fmla="*/ 10 h 20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687" h="2017">
                    <a:moveTo>
                      <a:pt x="181" y="0"/>
                    </a:moveTo>
                    <a:lnTo>
                      <a:pt x="154" y="48"/>
                    </a:lnTo>
                    <a:lnTo>
                      <a:pt x="130" y="96"/>
                    </a:lnTo>
                    <a:lnTo>
                      <a:pt x="107" y="145"/>
                    </a:lnTo>
                    <a:lnTo>
                      <a:pt x="87" y="196"/>
                    </a:lnTo>
                    <a:lnTo>
                      <a:pt x="69" y="246"/>
                    </a:lnTo>
                    <a:lnTo>
                      <a:pt x="53" y="299"/>
                    </a:lnTo>
                    <a:lnTo>
                      <a:pt x="39" y="351"/>
                    </a:lnTo>
                    <a:lnTo>
                      <a:pt x="28" y="404"/>
                    </a:lnTo>
                    <a:lnTo>
                      <a:pt x="18" y="457"/>
                    </a:lnTo>
                    <a:lnTo>
                      <a:pt x="10" y="510"/>
                    </a:lnTo>
                    <a:lnTo>
                      <a:pt x="5" y="565"/>
                    </a:lnTo>
                    <a:lnTo>
                      <a:pt x="1" y="619"/>
                    </a:lnTo>
                    <a:lnTo>
                      <a:pt x="0" y="672"/>
                    </a:lnTo>
                    <a:lnTo>
                      <a:pt x="1" y="727"/>
                    </a:lnTo>
                    <a:lnTo>
                      <a:pt x="5" y="781"/>
                    </a:lnTo>
                    <a:lnTo>
                      <a:pt x="10" y="835"/>
                    </a:lnTo>
                    <a:lnTo>
                      <a:pt x="18" y="888"/>
                    </a:lnTo>
                    <a:lnTo>
                      <a:pt x="28" y="942"/>
                    </a:lnTo>
                    <a:lnTo>
                      <a:pt x="39" y="995"/>
                    </a:lnTo>
                    <a:lnTo>
                      <a:pt x="53" y="1047"/>
                    </a:lnTo>
                    <a:lnTo>
                      <a:pt x="69" y="1098"/>
                    </a:lnTo>
                    <a:lnTo>
                      <a:pt x="87" y="1149"/>
                    </a:lnTo>
                    <a:lnTo>
                      <a:pt x="107" y="1199"/>
                    </a:lnTo>
                    <a:lnTo>
                      <a:pt x="130" y="1249"/>
                    </a:lnTo>
                    <a:lnTo>
                      <a:pt x="154" y="1297"/>
                    </a:lnTo>
                    <a:lnTo>
                      <a:pt x="181" y="1345"/>
                    </a:lnTo>
                    <a:lnTo>
                      <a:pt x="209" y="1391"/>
                    </a:lnTo>
                    <a:lnTo>
                      <a:pt x="238" y="1437"/>
                    </a:lnTo>
                    <a:lnTo>
                      <a:pt x="270" y="1480"/>
                    </a:lnTo>
                    <a:lnTo>
                      <a:pt x="303" y="1523"/>
                    </a:lnTo>
                    <a:lnTo>
                      <a:pt x="338" y="1564"/>
                    </a:lnTo>
                    <a:lnTo>
                      <a:pt x="375" y="1604"/>
                    </a:lnTo>
                    <a:lnTo>
                      <a:pt x="413" y="1642"/>
                    </a:lnTo>
                    <a:lnTo>
                      <a:pt x="453" y="1679"/>
                    </a:lnTo>
                    <a:lnTo>
                      <a:pt x="494" y="1713"/>
                    </a:lnTo>
                    <a:lnTo>
                      <a:pt x="536" y="1748"/>
                    </a:lnTo>
                    <a:lnTo>
                      <a:pt x="580" y="1779"/>
                    </a:lnTo>
                    <a:lnTo>
                      <a:pt x="626" y="1809"/>
                    </a:lnTo>
                    <a:lnTo>
                      <a:pt x="672" y="1837"/>
                    </a:lnTo>
                    <a:lnTo>
                      <a:pt x="720" y="1862"/>
                    </a:lnTo>
                    <a:lnTo>
                      <a:pt x="768" y="1887"/>
                    </a:lnTo>
                    <a:lnTo>
                      <a:pt x="818" y="1909"/>
                    </a:lnTo>
                    <a:lnTo>
                      <a:pt x="868" y="1930"/>
                    </a:lnTo>
                    <a:lnTo>
                      <a:pt x="919" y="1948"/>
                    </a:lnTo>
                    <a:lnTo>
                      <a:pt x="970" y="1964"/>
                    </a:lnTo>
                    <a:lnTo>
                      <a:pt x="1022" y="1977"/>
                    </a:lnTo>
                    <a:lnTo>
                      <a:pt x="1075" y="1990"/>
                    </a:lnTo>
                    <a:lnTo>
                      <a:pt x="1129" y="2000"/>
                    </a:lnTo>
                    <a:lnTo>
                      <a:pt x="1182" y="2007"/>
                    </a:lnTo>
                    <a:lnTo>
                      <a:pt x="1236" y="2013"/>
                    </a:lnTo>
                    <a:lnTo>
                      <a:pt x="1289" y="2016"/>
                    </a:lnTo>
                    <a:lnTo>
                      <a:pt x="1344" y="2017"/>
                    </a:lnTo>
                    <a:lnTo>
                      <a:pt x="1398" y="2016"/>
                    </a:lnTo>
                    <a:lnTo>
                      <a:pt x="1452" y="2013"/>
                    </a:lnTo>
                    <a:lnTo>
                      <a:pt x="1505" y="2007"/>
                    </a:lnTo>
                    <a:lnTo>
                      <a:pt x="1560" y="2000"/>
                    </a:lnTo>
                    <a:lnTo>
                      <a:pt x="1613" y="1990"/>
                    </a:lnTo>
                    <a:lnTo>
                      <a:pt x="1665" y="1977"/>
                    </a:lnTo>
                    <a:lnTo>
                      <a:pt x="1717" y="1964"/>
                    </a:lnTo>
                    <a:lnTo>
                      <a:pt x="1770" y="1948"/>
                    </a:lnTo>
                    <a:lnTo>
                      <a:pt x="1821" y="1930"/>
                    </a:lnTo>
                    <a:lnTo>
                      <a:pt x="1871" y="1909"/>
                    </a:lnTo>
                    <a:lnTo>
                      <a:pt x="1920" y="1887"/>
                    </a:lnTo>
                    <a:lnTo>
                      <a:pt x="1969" y="1862"/>
                    </a:lnTo>
                    <a:lnTo>
                      <a:pt x="2016" y="1837"/>
                    </a:lnTo>
                    <a:lnTo>
                      <a:pt x="2062" y="1809"/>
                    </a:lnTo>
                    <a:lnTo>
                      <a:pt x="2107" y="1779"/>
                    </a:lnTo>
                    <a:lnTo>
                      <a:pt x="2151" y="1748"/>
                    </a:lnTo>
                    <a:lnTo>
                      <a:pt x="2193" y="1713"/>
                    </a:lnTo>
                    <a:lnTo>
                      <a:pt x="2235" y="1679"/>
                    </a:lnTo>
                    <a:lnTo>
                      <a:pt x="2274" y="1642"/>
                    </a:lnTo>
                    <a:lnTo>
                      <a:pt x="2313" y="1604"/>
                    </a:lnTo>
                    <a:lnTo>
                      <a:pt x="2350" y="1564"/>
                    </a:lnTo>
                    <a:lnTo>
                      <a:pt x="2385" y="1523"/>
                    </a:lnTo>
                    <a:lnTo>
                      <a:pt x="2418" y="1480"/>
                    </a:lnTo>
                    <a:lnTo>
                      <a:pt x="2450" y="1437"/>
                    </a:lnTo>
                    <a:lnTo>
                      <a:pt x="2480" y="1391"/>
                    </a:lnTo>
                    <a:lnTo>
                      <a:pt x="2507" y="1345"/>
                    </a:lnTo>
                    <a:lnTo>
                      <a:pt x="2534" y="1297"/>
                    </a:lnTo>
                    <a:lnTo>
                      <a:pt x="2557" y="1249"/>
                    </a:lnTo>
                    <a:lnTo>
                      <a:pt x="2580" y="1199"/>
                    </a:lnTo>
                    <a:lnTo>
                      <a:pt x="2600" y="1149"/>
                    </a:lnTo>
                    <a:lnTo>
                      <a:pt x="2618" y="1098"/>
                    </a:lnTo>
                    <a:lnTo>
                      <a:pt x="2634" y="1047"/>
                    </a:lnTo>
                    <a:lnTo>
                      <a:pt x="2648" y="995"/>
                    </a:lnTo>
                    <a:lnTo>
                      <a:pt x="2661" y="942"/>
                    </a:lnTo>
                    <a:lnTo>
                      <a:pt x="2670" y="888"/>
                    </a:lnTo>
                    <a:lnTo>
                      <a:pt x="2678" y="835"/>
                    </a:lnTo>
                    <a:lnTo>
                      <a:pt x="2683" y="781"/>
                    </a:lnTo>
                    <a:lnTo>
                      <a:pt x="2686" y="727"/>
                    </a:lnTo>
                    <a:lnTo>
                      <a:pt x="2687" y="672"/>
                    </a:lnTo>
                    <a:lnTo>
                      <a:pt x="2686" y="619"/>
                    </a:lnTo>
                    <a:lnTo>
                      <a:pt x="2683" y="565"/>
                    </a:lnTo>
                    <a:lnTo>
                      <a:pt x="2678" y="510"/>
                    </a:lnTo>
                    <a:lnTo>
                      <a:pt x="2670" y="457"/>
                    </a:lnTo>
                    <a:lnTo>
                      <a:pt x="2661" y="404"/>
                    </a:lnTo>
                    <a:lnTo>
                      <a:pt x="2648" y="351"/>
                    </a:lnTo>
                    <a:lnTo>
                      <a:pt x="2634" y="299"/>
                    </a:lnTo>
                    <a:lnTo>
                      <a:pt x="2618" y="246"/>
                    </a:lnTo>
                    <a:lnTo>
                      <a:pt x="2600" y="196"/>
                    </a:lnTo>
                    <a:lnTo>
                      <a:pt x="2580" y="145"/>
                    </a:lnTo>
                    <a:lnTo>
                      <a:pt x="2557" y="96"/>
                    </a:lnTo>
                    <a:lnTo>
                      <a:pt x="2534" y="48"/>
                    </a:lnTo>
                    <a:lnTo>
                      <a:pt x="250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49" name="Freeform 33"/>
              <p:cNvSpPr>
                <a:spLocks/>
              </p:cNvSpPr>
              <p:nvPr/>
            </p:nvSpPr>
            <p:spPr bwMode="auto">
              <a:xfrm>
                <a:off x="3742" y="739"/>
                <a:ext cx="61" cy="62"/>
              </a:xfrm>
              <a:custGeom>
                <a:avLst/>
                <a:gdLst>
                  <a:gd name="T0" fmla="*/ 18 w 91"/>
                  <a:gd name="T1" fmla="*/ 0 h 92"/>
                  <a:gd name="T2" fmla="*/ 12 w 91"/>
                  <a:gd name="T3" fmla="*/ 6 h 92"/>
                  <a:gd name="T4" fmla="*/ 6 w 91"/>
                  <a:gd name="T5" fmla="*/ 13 h 92"/>
                  <a:gd name="T6" fmla="*/ 0 w 91"/>
                  <a:gd name="T7" fmla="*/ 19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92">
                    <a:moveTo>
                      <a:pt x="91" y="0"/>
                    </a:moveTo>
                    <a:lnTo>
                      <a:pt x="59" y="30"/>
                    </a:lnTo>
                    <a:lnTo>
                      <a:pt x="28" y="61"/>
                    </a:lnTo>
                    <a:lnTo>
                      <a:pt x="0" y="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0" name="Freeform 34"/>
              <p:cNvSpPr>
                <a:spLocks/>
              </p:cNvSpPr>
              <p:nvPr/>
            </p:nvSpPr>
            <p:spPr bwMode="auto">
              <a:xfrm>
                <a:off x="3656" y="825"/>
                <a:ext cx="67" cy="104"/>
              </a:xfrm>
              <a:custGeom>
                <a:avLst/>
                <a:gdLst>
                  <a:gd name="T0" fmla="*/ 24 w 94"/>
                  <a:gd name="T1" fmla="*/ 0 h 152"/>
                  <a:gd name="T2" fmla="*/ 24 w 94"/>
                  <a:gd name="T3" fmla="*/ 1 h 152"/>
                  <a:gd name="T4" fmla="*/ 17 w 94"/>
                  <a:gd name="T5" fmla="*/ 8 h 152"/>
                  <a:gd name="T6" fmla="*/ 11 w 94"/>
                  <a:gd name="T7" fmla="*/ 16 h 152"/>
                  <a:gd name="T8" fmla="*/ 6 w 94"/>
                  <a:gd name="T9" fmla="*/ 25 h 152"/>
                  <a:gd name="T10" fmla="*/ 1 w 94"/>
                  <a:gd name="T11" fmla="*/ 33 h 152"/>
                  <a:gd name="T12" fmla="*/ 0 w 94"/>
                  <a:gd name="T13" fmla="*/ 34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152">
                    <a:moveTo>
                      <a:pt x="94" y="0"/>
                    </a:moveTo>
                    <a:lnTo>
                      <a:pt x="93" y="1"/>
                    </a:lnTo>
                    <a:lnTo>
                      <a:pt x="68" y="36"/>
                    </a:lnTo>
                    <a:lnTo>
                      <a:pt x="43" y="74"/>
                    </a:lnTo>
                    <a:lnTo>
                      <a:pt x="21" y="111"/>
                    </a:lnTo>
                    <a:lnTo>
                      <a:pt x="1" y="150"/>
                    </a:lnTo>
                    <a:lnTo>
                      <a:pt x="0" y="1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1" name="Freeform 35"/>
              <p:cNvSpPr>
                <a:spLocks/>
              </p:cNvSpPr>
              <p:nvPr/>
            </p:nvSpPr>
            <p:spPr bwMode="auto">
              <a:xfrm>
                <a:off x="3608" y="958"/>
                <a:ext cx="38" cy="114"/>
              </a:xfrm>
              <a:custGeom>
                <a:avLst/>
                <a:gdLst>
                  <a:gd name="T0" fmla="*/ 13 w 54"/>
                  <a:gd name="T1" fmla="*/ 0 h 171"/>
                  <a:gd name="T2" fmla="*/ 9 w 54"/>
                  <a:gd name="T3" fmla="*/ 7 h 171"/>
                  <a:gd name="T4" fmla="*/ 6 w 54"/>
                  <a:gd name="T5" fmla="*/ 15 h 171"/>
                  <a:gd name="T6" fmla="*/ 3 w 54"/>
                  <a:gd name="T7" fmla="*/ 24 h 171"/>
                  <a:gd name="T8" fmla="*/ 1 w 54"/>
                  <a:gd name="T9" fmla="*/ 33 h 171"/>
                  <a:gd name="T10" fmla="*/ 0 w 54"/>
                  <a:gd name="T11" fmla="*/ 34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171">
                    <a:moveTo>
                      <a:pt x="54" y="0"/>
                    </a:moveTo>
                    <a:lnTo>
                      <a:pt x="39" y="37"/>
                    </a:lnTo>
                    <a:lnTo>
                      <a:pt x="24" y="79"/>
                    </a:lnTo>
                    <a:lnTo>
                      <a:pt x="12" y="121"/>
                    </a:lnTo>
                    <a:lnTo>
                      <a:pt x="1" y="164"/>
                    </a:lnTo>
                    <a:lnTo>
                      <a:pt x="0" y="17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2" name="Freeform 36"/>
              <p:cNvSpPr>
                <a:spLocks/>
              </p:cNvSpPr>
              <p:nvPr/>
            </p:nvSpPr>
            <p:spPr bwMode="auto">
              <a:xfrm>
                <a:off x="3594" y="1101"/>
                <a:ext cx="10" cy="123"/>
              </a:xfrm>
              <a:custGeom>
                <a:avLst/>
                <a:gdLst>
                  <a:gd name="T0" fmla="*/ 7 w 11"/>
                  <a:gd name="T1" fmla="*/ 0 h 179"/>
                  <a:gd name="T2" fmla="*/ 5 w 11"/>
                  <a:gd name="T3" fmla="*/ 8 h 179"/>
                  <a:gd name="T4" fmla="*/ 2 w 11"/>
                  <a:gd name="T5" fmla="*/ 17 h 179"/>
                  <a:gd name="T6" fmla="*/ 0 w 11"/>
                  <a:gd name="T7" fmla="*/ 27 h 179"/>
                  <a:gd name="T8" fmla="*/ 0 w 11"/>
                  <a:gd name="T9" fmla="*/ 37 h 179"/>
                  <a:gd name="T10" fmla="*/ 1 w 11"/>
                  <a:gd name="T11" fmla="*/ 40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9">
                    <a:moveTo>
                      <a:pt x="11" y="0"/>
                    </a:moveTo>
                    <a:lnTo>
                      <a:pt x="6" y="35"/>
                    </a:lnTo>
                    <a:lnTo>
                      <a:pt x="2" y="79"/>
                    </a:lnTo>
                    <a:lnTo>
                      <a:pt x="0" y="122"/>
                    </a:lnTo>
                    <a:lnTo>
                      <a:pt x="0" y="166"/>
                    </a:lnTo>
                    <a:lnTo>
                      <a:pt x="1" y="17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3" name="Freeform 37"/>
              <p:cNvSpPr>
                <a:spLocks/>
              </p:cNvSpPr>
              <p:nvPr/>
            </p:nvSpPr>
            <p:spPr bwMode="auto">
              <a:xfrm>
                <a:off x="3599" y="1253"/>
                <a:ext cx="24" cy="119"/>
              </a:xfrm>
              <a:custGeom>
                <a:avLst/>
                <a:gdLst>
                  <a:gd name="T0" fmla="*/ 0 w 36"/>
                  <a:gd name="T1" fmla="*/ 0 h 176"/>
                  <a:gd name="T2" fmla="*/ 1 w 36"/>
                  <a:gd name="T3" fmla="*/ 6 h 176"/>
                  <a:gd name="T4" fmla="*/ 2 w 36"/>
                  <a:gd name="T5" fmla="*/ 16 h 176"/>
                  <a:gd name="T6" fmla="*/ 4 w 36"/>
                  <a:gd name="T7" fmla="*/ 24 h 176"/>
                  <a:gd name="T8" fmla="*/ 6 w 36"/>
                  <a:gd name="T9" fmla="*/ 33 h 176"/>
                  <a:gd name="T10" fmla="*/ 7 w 36"/>
                  <a:gd name="T11" fmla="*/ 37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76">
                    <a:moveTo>
                      <a:pt x="0" y="0"/>
                    </a:moveTo>
                    <a:lnTo>
                      <a:pt x="4" y="30"/>
                    </a:lnTo>
                    <a:lnTo>
                      <a:pt x="10" y="74"/>
                    </a:lnTo>
                    <a:lnTo>
                      <a:pt x="20" y="116"/>
                    </a:lnTo>
                    <a:lnTo>
                      <a:pt x="30" y="159"/>
                    </a:lnTo>
                    <a:lnTo>
                      <a:pt x="36" y="17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4" name="Freeform 38"/>
              <p:cNvSpPr>
                <a:spLocks/>
              </p:cNvSpPr>
              <p:nvPr/>
            </p:nvSpPr>
            <p:spPr bwMode="auto">
              <a:xfrm>
                <a:off x="3632" y="1400"/>
                <a:ext cx="52" cy="110"/>
              </a:xfrm>
              <a:custGeom>
                <a:avLst/>
                <a:gdLst>
                  <a:gd name="T0" fmla="*/ 0 w 77"/>
                  <a:gd name="T1" fmla="*/ 0 h 160"/>
                  <a:gd name="T2" fmla="*/ 2 w 77"/>
                  <a:gd name="T3" fmla="*/ 6 h 160"/>
                  <a:gd name="T4" fmla="*/ 5 w 77"/>
                  <a:gd name="T5" fmla="*/ 14 h 160"/>
                  <a:gd name="T6" fmla="*/ 9 w 77"/>
                  <a:gd name="T7" fmla="*/ 23 h 160"/>
                  <a:gd name="T8" fmla="*/ 14 w 77"/>
                  <a:gd name="T9" fmla="*/ 32 h 160"/>
                  <a:gd name="T10" fmla="*/ 16 w 77"/>
                  <a:gd name="T11" fmla="*/ 36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160">
                    <a:moveTo>
                      <a:pt x="0" y="0"/>
                    </a:moveTo>
                    <a:lnTo>
                      <a:pt x="9" y="23"/>
                    </a:lnTo>
                    <a:lnTo>
                      <a:pt x="26" y="64"/>
                    </a:lnTo>
                    <a:lnTo>
                      <a:pt x="45" y="103"/>
                    </a:lnTo>
                    <a:lnTo>
                      <a:pt x="65" y="141"/>
                    </a:lnTo>
                    <a:lnTo>
                      <a:pt x="77" y="1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5" name="Freeform 39"/>
              <p:cNvSpPr>
                <a:spLocks/>
              </p:cNvSpPr>
              <p:nvPr/>
            </p:nvSpPr>
            <p:spPr bwMode="auto">
              <a:xfrm>
                <a:off x="3699" y="1538"/>
                <a:ext cx="81" cy="90"/>
              </a:xfrm>
              <a:custGeom>
                <a:avLst/>
                <a:gdLst>
                  <a:gd name="T0" fmla="*/ 0 w 115"/>
                  <a:gd name="T1" fmla="*/ 0 h 137"/>
                  <a:gd name="T2" fmla="*/ 3 w 115"/>
                  <a:gd name="T3" fmla="*/ 3 h 137"/>
                  <a:gd name="T4" fmla="*/ 9 w 115"/>
                  <a:gd name="T5" fmla="*/ 9 h 137"/>
                  <a:gd name="T6" fmla="*/ 16 w 115"/>
                  <a:gd name="T7" fmla="*/ 16 h 137"/>
                  <a:gd name="T8" fmla="*/ 23 w 115"/>
                  <a:gd name="T9" fmla="*/ 22 h 137"/>
                  <a:gd name="T10" fmla="*/ 28 w 115"/>
                  <a:gd name="T11" fmla="*/ 26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37">
                    <a:moveTo>
                      <a:pt x="0" y="0"/>
                    </a:moveTo>
                    <a:lnTo>
                      <a:pt x="11" y="16"/>
                    </a:lnTo>
                    <a:lnTo>
                      <a:pt x="37" y="51"/>
                    </a:lnTo>
                    <a:lnTo>
                      <a:pt x="64" y="85"/>
                    </a:lnTo>
                    <a:lnTo>
                      <a:pt x="94" y="117"/>
                    </a:lnTo>
                    <a:lnTo>
                      <a:pt x="115" y="1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6" name="Freeform 40"/>
              <p:cNvSpPr>
                <a:spLocks/>
              </p:cNvSpPr>
              <p:nvPr/>
            </p:nvSpPr>
            <p:spPr bwMode="auto">
              <a:xfrm>
                <a:off x="3803" y="1652"/>
                <a:ext cx="95" cy="72"/>
              </a:xfrm>
              <a:custGeom>
                <a:avLst/>
                <a:gdLst>
                  <a:gd name="T0" fmla="*/ 0 w 144"/>
                  <a:gd name="T1" fmla="*/ 0 h 105"/>
                  <a:gd name="T2" fmla="*/ 2 w 144"/>
                  <a:gd name="T3" fmla="*/ 2 h 105"/>
                  <a:gd name="T4" fmla="*/ 9 w 144"/>
                  <a:gd name="T5" fmla="*/ 8 h 105"/>
                  <a:gd name="T6" fmla="*/ 15 w 144"/>
                  <a:gd name="T7" fmla="*/ 14 h 105"/>
                  <a:gd name="T8" fmla="*/ 22 w 144"/>
                  <a:gd name="T9" fmla="*/ 19 h 105"/>
                  <a:gd name="T10" fmla="*/ 28 w 144"/>
                  <a:gd name="T11" fmla="*/ 23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05">
                    <a:moveTo>
                      <a:pt x="0" y="0"/>
                    </a:moveTo>
                    <a:lnTo>
                      <a:pt x="10" y="11"/>
                    </a:lnTo>
                    <a:lnTo>
                      <a:pt x="44" y="38"/>
                    </a:lnTo>
                    <a:lnTo>
                      <a:pt x="79" y="64"/>
                    </a:lnTo>
                    <a:lnTo>
                      <a:pt x="116" y="88"/>
                    </a:lnTo>
                    <a:lnTo>
                      <a:pt x="144" y="10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7" name="Freeform 41"/>
              <p:cNvSpPr>
                <a:spLocks/>
              </p:cNvSpPr>
              <p:nvPr/>
            </p:nvSpPr>
            <p:spPr bwMode="auto">
              <a:xfrm>
                <a:off x="3927" y="1738"/>
                <a:ext cx="114" cy="43"/>
              </a:xfrm>
              <a:custGeom>
                <a:avLst/>
                <a:gdLst>
                  <a:gd name="T0" fmla="*/ 0 w 166"/>
                  <a:gd name="T1" fmla="*/ 0 h 65"/>
                  <a:gd name="T2" fmla="*/ 1 w 166"/>
                  <a:gd name="T3" fmla="*/ 1 h 65"/>
                  <a:gd name="T4" fmla="*/ 11 w 166"/>
                  <a:gd name="T5" fmla="*/ 5 h 65"/>
                  <a:gd name="T6" fmla="*/ 19 w 166"/>
                  <a:gd name="T7" fmla="*/ 7 h 65"/>
                  <a:gd name="T8" fmla="*/ 29 w 166"/>
                  <a:gd name="T9" fmla="*/ 11 h 65"/>
                  <a:gd name="T10" fmla="*/ 37 w 166"/>
                  <a:gd name="T11" fmla="*/ 13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6" h="65">
                    <a:moveTo>
                      <a:pt x="0" y="0"/>
                    </a:moveTo>
                    <a:lnTo>
                      <a:pt x="8" y="4"/>
                    </a:lnTo>
                    <a:lnTo>
                      <a:pt x="48" y="23"/>
                    </a:lnTo>
                    <a:lnTo>
                      <a:pt x="88" y="39"/>
                    </a:lnTo>
                    <a:lnTo>
                      <a:pt x="130" y="54"/>
                    </a:lnTo>
                    <a:lnTo>
                      <a:pt x="166" y="6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8" name="Freeform 42"/>
              <p:cNvSpPr>
                <a:spLocks/>
              </p:cNvSpPr>
              <p:nvPr/>
            </p:nvSpPr>
            <p:spPr bwMode="auto">
              <a:xfrm>
                <a:off x="4070" y="1790"/>
                <a:ext cx="118" cy="14"/>
              </a:xfrm>
              <a:custGeom>
                <a:avLst/>
                <a:gdLst>
                  <a:gd name="T0" fmla="*/ 0 w 177"/>
                  <a:gd name="T1" fmla="*/ 0 h 23"/>
                  <a:gd name="T2" fmla="*/ 1 w 177"/>
                  <a:gd name="T3" fmla="*/ 1 h 23"/>
                  <a:gd name="T4" fmla="*/ 9 w 177"/>
                  <a:gd name="T5" fmla="*/ 1 h 23"/>
                  <a:gd name="T6" fmla="*/ 18 w 177"/>
                  <a:gd name="T7" fmla="*/ 2 h 23"/>
                  <a:gd name="T8" fmla="*/ 27 w 177"/>
                  <a:gd name="T9" fmla="*/ 3 h 23"/>
                  <a:gd name="T10" fmla="*/ 35 w 177"/>
                  <a:gd name="T11" fmla="*/ 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7" h="23">
                    <a:moveTo>
                      <a:pt x="0" y="0"/>
                    </a:moveTo>
                    <a:lnTo>
                      <a:pt x="5" y="1"/>
                    </a:lnTo>
                    <a:lnTo>
                      <a:pt x="47" y="10"/>
                    </a:lnTo>
                    <a:lnTo>
                      <a:pt x="91" y="16"/>
                    </a:lnTo>
                    <a:lnTo>
                      <a:pt x="135" y="21"/>
                    </a:lnTo>
                    <a:lnTo>
                      <a:pt x="177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59" name="Freeform 43"/>
              <p:cNvSpPr>
                <a:spLocks/>
              </p:cNvSpPr>
              <p:nvPr/>
            </p:nvSpPr>
            <p:spPr bwMode="auto">
              <a:xfrm>
                <a:off x="4217" y="1790"/>
                <a:ext cx="124" cy="14"/>
              </a:xfrm>
              <a:custGeom>
                <a:avLst/>
                <a:gdLst>
                  <a:gd name="T0" fmla="*/ 0 w 178"/>
                  <a:gd name="T1" fmla="*/ 3 h 23"/>
                  <a:gd name="T2" fmla="*/ 10 w 178"/>
                  <a:gd name="T3" fmla="*/ 3 h 23"/>
                  <a:gd name="T4" fmla="*/ 20 w 178"/>
                  <a:gd name="T5" fmla="*/ 2 h 23"/>
                  <a:gd name="T6" fmla="*/ 31 w 178"/>
                  <a:gd name="T7" fmla="*/ 1 h 23"/>
                  <a:gd name="T8" fmla="*/ 41 w 178"/>
                  <a:gd name="T9" fmla="*/ 1 h 23"/>
                  <a:gd name="T10" fmla="*/ 42 w 17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8" h="23">
                    <a:moveTo>
                      <a:pt x="0" y="23"/>
                    </a:moveTo>
                    <a:lnTo>
                      <a:pt x="44" y="21"/>
                    </a:lnTo>
                    <a:lnTo>
                      <a:pt x="87" y="16"/>
                    </a:lnTo>
                    <a:lnTo>
                      <a:pt x="130" y="10"/>
                    </a:lnTo>
                    <a:lnTo>
                      <a:pt x="174" y="1"/>
                    </a:lnTo>
                    <a:lnTo>
                      <a:pt x="1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0" name="Freeform 44"/>
              <p:cNvSpPr>
                <a:spLocks/>
              </p:cNvSpPr>
              <p:nvPr/>
            </p:nvSpPr>
            <p:spPr bwMode="auto">
              <a:xfrm>
                <a:off x="4369" y="1738"/>
                <a:ext cx="114" cy="43"/>
              </a:xfrm>
              <a:custGeom>
                <a:avLst/>
                <a:gdLst>
                  <a:gd name="T0" fmla="*/ 0 w 167"/>
                  <a:gd name="T1" fmla="*/ 13 h 65"/>
                  <a:gd name="T2" fmla="*/ 8 w 167"/>
                  <a:gd name="T3" fmla="*/ 11 h 65"/>
                  <a:gd name="T4" fmla="*/ 17 w 167"/>
                  <a:gd name="T5" fmla="*/ 7 h 65"/>
                  <a:gd name="T6" fmla="*/ 26 w 167"/>
                  <a:gd name="T7" fmla="*/ 5 h 65"/>
                  <a:gd name="T8" fmla="*/ 35 w 167"/>
                  <a:gd name="T9" fmla="*/ 1 h 65"/>
                  <a:gd name="T10" fmla="*/ 36 w 167"/>
                  <a:gd name="T11" fmla="*/ 0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7" h="65">
                    <a:moveTo>
                      <a:pt x="0" y="65"/>
                    </a:moveTo>
                    <a:lnTo>
                      <a:pt x="37" y="54"/>
                    </a:lnTo>
                    <a:lnTo>
                      <a:pt x="78" y="39"/>
                    </a:lnTo>
                    <a:lnTo>
                      <a:pt x="119" y="23"/>
                    </a:lnTo>
                    <a:lnTo>
                      <a:pt x="158" y="4"/>
                    </a:lnTo>
                    <a:lnTo>
                      <a:pt x="16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1" name="Freeform 45"/>
              <p:cNvSpPr>
                <a:spLocks/>
              </p:cNvSpPr>
              <p:nvPr/>
            </p:nvSpPr>
            <p:spPr bwMode="auto">
              <a:xfrm>
                <a:off x="4507" y="1652"/>
                <a:ext cx="100" cy="72"/>
              </a:xfrm>
              <a:custGeom>
                <a:avLst/>
                <a:gdLst>
                  <a:gd name="T0" fmla="*/ 0 w 145"/>
                  <a:gd name="T1" fmla="*/ 23 h 105"/>
                  <a:gd name="T2" fmla="*/ 7 w 145"/>
                  <a:gd name="T3" fmla="*/ 19 h 105"/>
                  <a:gd name="T4" fmla="*/ 14 w 145"/>
                  <a:gd name="T5" fmla="*/ 14 h 105"/>
                  <a:gd name="T6" fmla="*/ 23 w 145"/>
                  <a:gd name="T7" fmla="*/ 8 h 105"/>
                  <a:gd name="T8" fmla="*/ 30 w 145"/>
                  <a:gd name="T9" fmla="*/ 2 h 105"/>
                  <a:gd name="T10" fmla="*/ 33 w 145"/>
                  <a:gd name="T11" fmla="*/ 0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105">
                    <a:moveTo>
                      <a:pt x="0" y="105"/>
                    </a:moveTo>
                    <a:lnTo>
                      <a:pt x="29" y="88"/>
                    </a:lnTo>
                    <a:lnTo>
                      <a:pt x="65" y="64"/>
                    </a:lnTo>
                    <a:lnTo>
                      <a:pt x="100" y="38"/>
                    </a:lnTo>
                    <a:lnTo>
                      <a:pt x="134" y="11"/>
                    </a:lnTo>
                    <a:lnTo>
                      <a:pt x="1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2" name="Freeform 46"/>
              <p:cNvSpPr>
                <a:spLocks/>
              </p:cNvSpPr>
              <p:nvPr/>
            </p:nvSpPr>
            <p:spPr bwMode="auto">
              <a:xfrm>
                <a:off x="4631" y="1538"/>
                <a:ext cx="76" cy="90"/>
              </a:xfrm>
              <a:custGeom>
                <a:avLst/>
                <a:gdLst>
                  <a:gd name="T0" fmla="*/ 0 w 114"/>
                  <a:gd name="T1" fmla="*/ 26 h 137"/>
                  <a:gd name="T2" fmla="*/ 4 w 114"/>
                  <a:gd name="T3" fmla="*/ 22 h 137"/>
                  <a:gd name="T4" fmla="*/ 10 w 114"/>
                  <a:gd name="T5" fmla="*/ 16 h 137"/>
                  <a:gd name="T6" fmla="*/ 15 w 114"/>
                  <a:gd name="T7" fmla="*/ 9 h 137"/>
                  <a:gd name="T8" fmla="*/ 21 w 114"/>
                  <a:gd name="T9" fmla="*/ 3 h 137"/>
                  <a:gd name="T10" fmla="*/ 23 w 114"/>
                  <a:gd name="T11" fmla="*/ 0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137">
                    <a:moveTo>
                      <a:pt x="0" y="137"/>
                    </a:moveTo>
                    <a:lnTo>
                      <a:pt x="19" y="117"/>
                    </a:lnTo>
                    <a:lnTo>
                      <a:pt x="49" y="85"/>
                    </a:lnTo>
                    <a:lnTo>
                      <a:pt x="76" y="51"/>
                    </a:lnTo>
                    <a:lnTo>
                      <a:pt x="103" y="16"/>
                    </a:lnTo>
                    <a:lnTo>
                      <a:pt x="1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3" name="Freeform 47"/>
              <p:cNvSpPr>
                <a:spLocks/>
              </p:cNvSpPr>
              <p:nvPr/>
            </p:nvSpPr>
            <p:spPr bwMode="auto">
              <a:xfrm>
                <a:off x="4726" y="1400"/>
                <a:ext cx="52" cy="110"/>
              </a:xfrm>
              <a:custGeom>
                <a:avLst/>
                <a:gdLst>
                  <a:gd name="T0" fmla="*/ 0 w 78"/>
                  <a:gd name="T1" fmla="*/ 36 h 160"/>
                  <a:gd name="T2" fmla="*/ 2 w 78"/>
                  <a:gd name="T3" fmla="*/ 32 h 160"/>
                  <a:gd name="T4" fmla="*/ 7 w 78"/>
                  <a:gd name="T5" fmla="*/ 23 h 160"/>
                  <a:gd name="T6" fmla="*/ 10 w 78"/>
                  <a:gd name="T7" fmla="*/ 14 h 160"/>
                  <a:gd name="T8" fmla="*/ 13 w 78"/>
                  <a:gd name="T9" fmla="*/ 6 h 160"/>
                  <a:gd name="T10" fmla="*/ 15 w 78"/>
                  <a:gd name="T11" fmla="*/ 0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60">
                    <a:moveTo>
                      <a:pt x="0" y="160"/>
                    </a:moveTo>
                    <a:lnTo>
                      <a:pt x="12" y="141"/>
                    </a:lnTo>
                    <a:lnTo>
                      <a:pt x="33" y="103"/>
                    </a:lnTo>
                    <a:lnTo>
                      <a:pt x="52" y="64"/>
                    </a:lnTo>
                    <a:lnTo>
                      <a:pt x="68" y="23"/>
                    </a:lnTo>
                    <a:lnTo>
                      <a:pt x="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4" name="Freeform 48"/>
              <p:cNvSpPr>
                <a:spLocks/>
              </p:cNvSpPr>
              <p:nvPr/>
            </p:nvSpPr>
            <p:spPr bwMode="auto">
              <a:xfrm>
                <a:off x="4787" y="1253"/>
                <a:ext cx="24" cy="119"/>
              </a:xfrm>
              <a:custGeom>
                <a:avLst/>
                <a:gdLst>
                  <a:gd name="T0" fmla="*/ 0 w 34"/>
                  <a:gd name="T1" fmla="*/ 37 h 176"/>
                  <a:gd name="T2" fmla="*/ 1 w 34"/>
                  <a:gd name="T3" fmla="*/ 33 h 176"/>
                  <a:gd name="T4" fmla="*/ 4 w 34"/>
                  <a:gd name="T5" fmla="*/ 24 h 176"/>
                  <a:gd name="T6" fmla="*/ 6 w 34"/>
                  <a:gd name="T7" fmla="*/ 16 h 176"/>
                  <a:gd name="T8" fmla="*/ 8 w 34"/>
                  <a:gd name="T9" fmla="*/ 6 h 176"/>
                  <a:gd name="T10" fmla="*/ 8 w 34"/>
                  <a:gd name="T11" fmla="*/ 0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76">
                    <a:moveTo>
                      <a:pt x="0" y="176"/>
                    </a:moveTo>
                    <a:lnTo>
                      <a:pt x="5" y="159"/>
                    </a:lnTo>
                    <a:lnTo>
                      <a:pt x="16" y="116"/>
                    </a:lnTo>
                    <a:lnTo>
                      <a:pt x="24" y="74"/>
                    </a:lnTo>
                    <a:lnTo>
                      <a:pt x="31" y="30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5" name="Freeform 49"/>
              <p:cNvSpPr>
                <a:spLocks/>
              </p:cNvSpPr>
              <p:nvPr/>
            </p:nvSpPr>
            <p:spPr bwMode="auto">
              <a:xfrm>
                <a:off x="4806" y="1101"/>
                <a:ext cx="5" cy="123"/>
              </a:xfrm>
              <a:custGeom>
                <a:avLst/>
                <a:gdLst>
                  <a:gd name="T0" fmla="*/ 0 w 11"/>
                  <a:gd name="T1" fmla="*/ 40 h 179"/>
                  <a:gd name="T2" fmla="*/ 0 w 11"/>
                  <a:gd name="T3" fmla="*/ 37 h 179"/>
                  <a:gd name="T4" fmla="*/ 0 w 11"/>
                  <a:gd name="T5" fmla="*/ 27 h 179"/>
                  <a:gd name="T6" fmla="*/ 0 w 11"/>
                  <a:gd name="T7" fmla="*/ 17 h 179"/>
                  <a:gd name="T8" fmla="*/ 0 w 11"/>
                  <a:gd name="T9" fmla="*/ 8 h 179"/>
                  <a:gd name="T10" fmla="*/ 0 w 11"/>
                  <a:gd name="T11" fmla="*/ 0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79">
                    <a:moveTo>
                      <a:pt x="10" y="179"/>
                    </a:moveTo>
                    <a:lnTo>
                      <a:pt x="11" y="166"/>
                    </a:lnTo>
                    <a:lnTo>
                      <a:pt x="11" y="122"/>
                    </a:lnTo>
                    <a:lnTo>
                      <a:pt x="10" y="79"/>
                    </a:lnTo>
                    <a:lnTo>
                      <a:pt x="6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6" name="Freeform 50"/>
              <p:cNvSpPr>
                <a:spLocks/>
              </p:cNvSpPr>
              <p:nvPr/>
            </p:nvSpPr>
            <p:spPr bwMode="auto">
              <a:xfrm>
                <a:off x="4764" y="958"/>
                <a:ext cx="38" cy="114"/>
              </a:xfrm>
              <a:custGeom>
                <a:avLst/>
                <a:gdLst>
                  <a:gd name="T0" fmla="*/ 14 w 53"/>
                  <a:gd name="T1" fmla="*/ 34 h 171"/>
                  <a:gd name="T2" fmla="*/ 14 w 53"/>
                  <a:gd name="T3" fmla="*/ 33 h 171"/>
                  <a:gd name="T4" fmla="*/ 11 w 53"/>
                  <a:gd name="T5" fmla="*/ 24 h 171"/>
                  <a:gd name="T6" fmla="*/ 8 w 53"/>
                  <a:gd name="T7" fmla="*/ 15 h 171"/>
                  <a:gd name="T8" fmla="*/ 4 w 53"/>
                  <a:gd name="T9" fmla="*/ 7 h 171"/>
                  <a:gd name="T10" fmla="*/ 0 w 53"/>
                  <a:gd name="T11" fmla="*/ 0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71">
                    <a:moveTo>
                      <a:pt x="53" y="171"/>
                    </a:moveTo>
                    <a:lnTo>
                      <a:pt x="52" y="164"/>
                    </a:lnTo>
                    <a:lnTo>
                      <a:pt x="41" y="121"/>
                    </a:lnTo>
                    <a:lnTo>
                      <a:pt x="29" y="79"/>
                    </a:lnTo>
                    <a:lnTo>
                      <a:pt x="15" y="3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7" name="Freeform 51"/>
              <p:cNvSpPr>
                <a:spLocks/>
              </p:cNvSpPr>
              <p:nvPr/>
            </p:nvSpPr>
            <p:spPr bwMode="auto">
              <a:xfrm>
                <a:off x="4688" y="825"/>
                <a:ext cx="61" cy="104"/>
              </a:xfrm>
              <a:custGeom>
                <a:avLst/>
                <a:gdLst>
                  <a:gd name="T0" fmla="*/ 17 w 94"/>
                  <a:gd name="T1" fmla="*/ 34 h 152"/>
                  <a:gd name="T2" fmla="*/ 16 w 94"/>
                  <a:gd name="T3" fmla="*/ 33 h 152"/>
                  <a:gd name="T4" fmla="*/ 13 w 94"/>
                  <a:gd name="T5" fmla="*/ 25 h 152"/>
                  <a:gd name="T6" fmla="*/ 9 w 94"/>
                  <a:gd name="T7" fmla="*/ 16 h 152"/>
                  <a:gd name="T8" fmla="*/ 5 w 94"/>
                  <a:gd name="T9" fmla="*/ 8 h 152"/>
                  <a:gd name="T10" fmla="*/ 1 w 94"/>
                  <a:gd name="T11" fmla="*/ 1 h 152"/>
                  <a:gd name="T12" fmla="*/ 0 w 94"/>
                  <a:gd name="T13" fmla="*/ 0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152">
                    <a:moveTo>
                      <a:pt x="94" y="152"/>
                    </a:moveTo>
                    <a:lnTo>
                      <a:pt x="93" y="150"/>
                    </a:lnTo>
                    <a:lnTo>
                      <a:pt x="72" y="111"/>
                    </a:lnTo>
                    <a:lnTo>
                      <a:pt x="50" y="74"/>
                    </a:lnTo>
                    <a:lnTo>
                      <a:pt x="27" y="36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8" name="Freeform 52"/>
              <p:cNvSpPr>
                <a:spLocks/>
              </p:cNvSpPr>
              <p:nvPr/>
            </p:nvSpPr>
            <p:spPr bwMode="auto">
              <a:xfrm>
                <a:off x="4607" y="739"/>
                <a:ext cx="62" cy="62"/>
              </a:xfrm>
              <a:custGeom>
                <a:avLst/>
                <a:gdLst>
                  <a:gd name="T0" fmla="*/ 21 w 89"/>
                  <a:gd name="T1" fmla="*/ 19 h 92"/>
                  <a:gd name="T2" fmla="*/ 15 w 89"/>
                  <a:gd name="T3" fmla="*/ 13 h 92"/>
                  <a:gd name="T4" fmla="*/ 7 w 89"/>
                  <a:gd name="T5" fmla="*/ 6 h 92"/>
                  <a:gd name="T6" fmla="*/ 0 w 89"/>
                  <a:gd name="T7" fmla="*/ 0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92">
                    <a:moveTo>
                      <a:pt x="89" y="92"/>
                    </a:moveTo>
                    <a:lnTo>
                      <a:pt x="63" y="61"/>
                    </a:lnTo>
                    <a:lnTo>
                      <a:pt x="32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69" name="Line 53"/>
              <p:cNvSpPr>
                <a:spLocks noChangeShapeType="1"/>
              </p:cNvSpPr>
              <p:nvPr/>
            </p:nvSpPr>
            <p:spPr bwMode="auto">
              <a:xfrm>
                <a:off x="2101" y="739"/>
                <a:ext cx="0" cy="13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0" name="Line 54"/>
              <p:cNvSpPr>
                <a:spLocks noChangeShapeType="1"/>
              </p:cNvSpPr>
              <p:nvPr/>
            </p:nvSpPr>
            <p:spPr bwMode="auto">
              <a:xfrm flipH="1">
                <a:off x="1493" y="2109"/>
                <a:ext cx="60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1" name="Line 55"/>
              <p:cNvSpPr>
                <a:spLocks noChangeShapeType="1"/>
              </p:cNvSpPr>
              <p:nvPr/>
            </p:nvSpPr>
            <p:spPr bwMode="auto">
              <a:xfrm flipV="1">
                <a:off x="1493" y="739"/>
                <a:ext cx="0" cy="13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2" name="Line 56"/>
              <p:cNvSpPr>
                <a:spLocks noChangeShapeType="1"/>
              </p:cNvSpPr>
              <p:nvPr/>
            </p:nvSpPr>
            <p:spPr bwMode="auto">
              <a:xfrm>
                <a:off x="2829" y="739"/>
                <a:ext cx="0" cy="106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3" name="Line 57"/>
              <p:cNvSpPr>
                <a:spLocks noChangeShapeType="1"/>
              </p:cNvSpPr>
              <p:nvPr/>
            </p:nvSpPr>
            <p:spPr bwMode="auto">
              <a:xfrm flipH="1">
                <a:off x="2101" y="1804"/>
                <a:ext cx="72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4" name="Line 58"/>
              <p:cNvSpPr>
                <a:spLocks noChangeShapeType="1"/>
              </p:cNvSpPr>
              <p:nvPr/>
            </p:nvSpPr>
            <p:spPr bwMode="auto">
              <a:xfrm flipH="1">
                <a:off x="404" y="739"/>
                <a:ext cx="542" cy="4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5" name="Line 59"/>
              <p:cNvSpPr>
                <a:spLocks noChangeShapeType="1"/>
              </p:cNvSpPr>
              <p:nvPr/>
            </p:nvSpPr>
            <p:spPr bwMode="auto">
              <a:xfrm>
                <a:off x="404" y="1196"/>
                <a:ext cx="1089" cy="91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6" name="Line 60"/>
              <p:cNvSpPr>
                <a:spLocks noChangeShapeType="1"/>
              </p:cNvSpPr>
              <p:nvPr/>
            </p:nvSpPr>
            <p:spPr bwMode="auto">
              <a:xfrm flipH="1">
                <a:off x="3414" y="739"/>
                <a:ext cx="157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6577" name="Line 61"/>
              <p:cNvSpPr>
                <a:spLocks noChangeShapeType="1"/>
              </p:cNvSpPr>
              <p:nvPr/>
            </p:nvSpPr>
            <p:spPr bwMode="auto">
              <a:xfrm flipH="1">
                <a:off x="946" y="739"/>
                <a:ext cx="188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29438" name="Line 62"/>
          <p:cNvSpPr>
            <a:spLocks noChangeShapeType="1"/>
          </p:cNvSpPr>
          <p:nvPr/>
        </p:nvSpPr>
        <p:spPr bwMode="auto">
          <a:xfrm flipH="1">
            <a:off x="5419725" y="1173163"/>
            <a:ext cx="25050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39" name="Line 63"/>
          <p:cNvSpPr>
            <a:spLocks noChangeShapeType="1"/>
          </p:cNvSpPr>
          <p:nvPr/>
        </p:nvSpPr>
        <p:spPr bwMode="auto">
          <a:xfrm flipH="1">
            <a:off x="1501775" y="1173163"/>
            <a:ext cx="298926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40" name="Line 64"/>
          <p:cNvSpPr>
            <a:spLocks noChangeShapeType="1"/>
          </p:cNvSpPr>
          <p:nvPr/>
        </p:nvSpPr>
        <p:spPr bwMode="auto">
          <a:xfrm>
            <a:off x="1504950" y="1173163"/>
            <a:ext cx="0" cy="3984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41" name="Line 65"/>
          <p:cNvSpPr>
            <a:spLocks noChangeShapeType="1"/>
          </p:cNvSpPr>
          <p:nvPr/>
        </p:nvSpPr>
        <p:spPr bwMode="auto">
          <a:xfrm>
            <a:off x="4491038" y="4508500"/>
            <a:ext cx="0" cy="12969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42" name="Line 66"/>
          <p:cNvSpPr>
            <a:spLocks noChangeShapeType="1"/>
          </p:cNvSpPr>
          <p:nvPr/>
        </p:nvSpPr>
        <p:spPr bwMode="auto">
          <a:xfrm>
            <a:off x="2370138" y="3919538"/>
            <a:ext cx="0" cy="2490787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9443" name="Group 67"/>
          <p:cNvGrpSpPr>
            <a:grpSpLocks/>
          </p:cNvGrpSpPr>
          <p:nvPr/>
        </p:nvGrpSpPr>
        <p:grpSpPr bwMode="auto">
          <a:xfrm>
            <a:off x="2370138" y="3973513"/>
            <a:ext cx="0" cy="2408237"/>
            <a:chOff x="1493" y="2503"/>
            <a:chExt cx="0" cy="1517"/>
          </a:xfrm>
        </p:grpSpPr>
        <p:sp>
          <p:nvSpPr>
            <p:cNvPr id="106523" name="Line 68"/>
            <p:cNvSpPr>
              <a:spLocks noChangeShapeType="1"/>
            </p:cNvSpPr>
            <p:nvPr/>
          </p:nvSpPr>
          <p:spPr bwMode="auto">
            <a:xfrm>
              <a:off x="1493" y="2503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4" name="Line 69"/>
            <p:cNvSpPr>
              <a:spLocks noChangeShapeType="1"/>
            </p:cNvSpPr>
            <p:nvPr/>
          </p:nvSpPr>
          <p:spPr bwMode="auto">
            <a:xfrm>
              <a:off x="1493" y="2594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5" name="Line 70"/>
            <p:cNvSpPr>
              <a:spLocks noChangeShapeType="1"/>
            </p:cNvSpPr>
            <p:nvPr/>
          </p:nvSpPr>
          <p:spPr bwMode="auto">
            <a:xfrm>
              <a:off x="1493" y="2746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6" name="Line 71"/>
            <p:cNvSpPr>
              <a:spLocks noChangeShapeType="1"/>
            </p:cNvSpPr>
            <p:nvPr/>
          </p:nvSpPr>
          <p:spPr bwMode="auto">
            <a:xfrm>
              <a:off x="1493" y="2898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7" name="Line 72"/>
            <p:cNvSpPr>
              <a:spLocks noChangeShapeType="1"/>
            </p:cNvSpPr>
            <p:nvPr/>
          </p:nvSpPr>
          <p:spPr bwMode="auto">
            <a:xfrm>
              <a:off x="1493" y="3050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8" name="Line 73"/>
            <p:cNvSpPr>
              <a:spLocks noChangeShapeType="1"/>
            </p:cNvSpPr>
            <p:nvPr/>
          </p:nvSpPr>
          <p:spPr bwMode="auto">
            <a:xfrm>
              <a:off x="1493" y="3203"/>
              <a:ext cx="0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9" name="Line 74"/>
            <p:cNvSpPr>
              <a:spLocks noChangeShapeType="1"/>
            </p:cNvSpPr>
            <p:nvPr/>
          </p:nvSpPr>
          <p:spPr bwMode="auto">
            <a:xfrm>
              <a:off x="1493" y="3355"/>
              <a:ext cx="0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30" name="Line 75"/>
            <p:cNvSpPr>
              <a:spLocks noChangeShapeType="1"/>
            </p:cNvSpPr>
            <p:nvPr/>
          </p:nvSpPr>
          <p:spPr bwMode="auto">
            <a:xfrm>
              <a:off x="1493" y="3507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31" name="Line 76"/>
            <p:cNvSpPr>
              <a:spLocks noChangeShapeType="1"/>
            </p:cNvSpPr>
            <p:nvPr/>
          </p:nvSpPr>
          <p:spPr bwMode="auto">
            <a:xfrm>
              <a:off x="1493" y="3659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32" name="Line 77"/>
            <p:cNvSpPr>
              <a:spLocks noChangeShapeType="1"/>
            </p:cNvSpPr>
            <p:nvPr/>
          </p:nvSpPr>
          <p:spPr bwMode="auto">
            <a:xfrm>
              <a:off x="1493" y="3811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33" name="Line 78"/>
            <p:cNvSpPr>
              <a:spLocks noChangeShapeType="1"/>
            </p:cNvSpPr>
            <p:nvPr/>
          </p:nvSpPr>
          <p:spPr bwMode="auto">
            <a:xfrm>
              <a:off x="1493" y="3964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9455" name="Line 79"/>
          <p:cNvSpPr>
            <a:spLocks noChangeShapeType="1"/>
          </p:cNvSpPr>
          <p:nvPr/>
        </p:nvSpPr>
        <p:spPr bwMode="auto">
          <a:xfrm>
            <a:off x="3335338" y="4525963"/>
            <a:ext cx="0" cy="1274762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9456" name="Group 80"/>
          <p:cNvGrpSpPr>
            <a:grpSpLocks/>
          </p:cNvGrpSpPr>
          <p:nvPr/>
        </p:nvGrpSpPr>
        <p:grpSpPr bwMode="auto">
          <a:xfrm>
            <a:off x="3335338" y="4592638"/>
            <a:ext cx="0" cy="1155700"/>
            <a:chOff x="2101" y="2893"/>
            <a:chExt cx="0" cy="728"/>
          </a:xfrm>
        </p:grpSpPr>
        <p:sp>
          <p:nvSpPr>
            <p:cNvPr id="106518" name="Line 81"/>
            <p:cNvSpPr>
              <a:spLocks noChangeShapeType="1"/>
            </p:cNvSpPr>
            <p:nvPr/>
          </p:nvSpPr>
          <p:spPr bwMode="auto">
            <a:xfrm>
              <a:off x="2101" y="2893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19" name="Line 82"/>
            <p:cNvSpPr>
              <a:spLocks noChangeShapeType="1"/>
            </p:cNvSpPr>
            <p:nvPr/>
          </p:nvSpPr>
          <p:spPr bwMode="auto">
            <a:xfrm>
              <a:off x="2101" y="3041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0" name="Line 83"/>
            <p:cNvSpPr>
              <a:spLocks noChangeShapeType="1"/>
            </p:cNvSpPr>
            <p:nvPr/>
          </p:nvSpPr>
          <p:spPr bwMode="auto">
            <a:xfrm>
              <a:off x="2101" y="3193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1" name="Line 84"/>
            <p:cNvSpPr>
              <a:spLocks noChangeShapeType="1"/>
            </p:cNvSpPr>
            <p:nvPr/>
          </p:nvSpPr>
          <p:spPr bwMode="auto">
            <a:xfrm>
              <a:off x="2101" y="3345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22" name="Line 85"/>
            <p:cNvSpPr>
              <a:spLocks noChangeShapeType="1"/>
            </p:cNvSpPr>
            <p:nvPr/>
          </p:nvSpPr>
          <p:spPr bwMode="auto">
            <a:xfrm>
              <a:off x="2101" y="3497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9462" name="Freeform 86"/>
          <p:cNvSpPr>
            <a:spLocks/>
          </p:cNvSpPr>
          <p:nvPr/>
        </p:nvSpPr>
        <p:spPr bwMode="auto">
          <a:xfrm>
            <a:off x="1501775" y="3906838"/>
            <a:ext cx="868363" cy="2513012"/>
          </a:xfrm>
          <a:custGeom>
            <a:avLst/>
            <a:gdLst>
              <a:gd name="T0" fmla="*/ 2147483647 w 803"/>
              <a:gd name="T1" fmla="*/ 0 h 2329"/>
              <a:gd name="T2" fmla="*/ 2147483647 w 803"/>
              <a:gd name="T3" fmla="*/ 2147483647 h 2329"/>
              <a:gd name="T4" fmla="*/ 2147483647 w 803"/>
              <a:gd name="T5" fmla="*/ 2147483647 h 2329"/>
              <a:gd name="T6" fmla="*/ 2147483647 w 803"/>
              <a:gd name="T7" fmla="*/ 2147483647 h 2329"/>
              <a:gd name="T8" fmla="*/ 2147483647 w 803"/>
              <a:gd name="T9" fmla="*/ 2147483647 h 2329"/>
              <a:gd name="T10" fmla="*/ 2147483647 w 803"/>
              <a:gd name="T11" fmla="*/ 2147483647 h 2329"/>
              <a:gd name="T12" fmla="*/ 2147483647 w 803"/>
              <a:gd name="T13" fmla="*/ 2147483647 h 2329"/>
              <a:gd name="T14" fmla="*/ 2147483647 w 803"/>
              <a:gd name="T15" fmla="*/ 2147483647 h 2329"/>
              <a:gd name="T16" fmla="*/ 2147483647 w 803"/>
              <a:gd name="T17" fmla="*/ 2147483647 h 2329"/>
              <a:gd name="T18" fmla="*/ 2147483647 w 803"/>
              <a:gd name="T19" fmla="*/ 2147483647 h 2329"/>
              <a:gd name="T20" fmla="*/ 2147483647 w 803"/>
              <a:gd name="T21" fmla="*/ 2147483647 h 2329"/>
              <a:gd name="T22" fmla="*/ 2147483647 w 803"/>
              <a:gd name="T23" fmla="*/ 2147483647 h 2329"/>
              <a:gd name="T24" fmla="*/ 2147483647 w 803"/>
              <a:gd name="T25" fmla="*/ 2147483647 h 2329"/>
              <a:gd name="T26" fmla="*/ 2147483647 w 803"/>
              <a:gd name="T27" fmla="*/ 2147483647 h 2329"/>
              <a:gd name="T28" fmla="*/ 2147483647 w 803"/>
              <a:gd name="T29" fmla="*/ 2147483647 h 2329"/>
              <a:gd name="T30" fmla="*/ 2147483647 w 803"/>
              <a:gd name="T31" fmla="*/ 2147483647 h 2329"/>
              <a:gd name="T32" fmla="*/ 2147483647 w 803"/>
              <a:gd name="T33" fmla="*/ 2147483647 h 2329"/>
              <a:gd name="T34" fmla="*/ 2147483647 w 803"/>
              <a:gd name="T35" fmla="*/ 2147483647 h 2329"/>
              <a:gd name="T36" fmla="*/ 2147483647 w 803"/>
              <a:gd name="T37" fmla="*/ 2147483647 h 2329"/>
              <a:gd name="T38" fmla="*/ 2147483647 w 803"/>
              <a:gd name="T39" fmla="*/ 2147483647 h 2329"/>
              <a:gd name="T40" fmla="*/ 2147483647 w 803"/>
              <a:gd name="T41" fmla="*/ 2147483647 h 2329"/>
              <a:gd name="T42" fmla="*/ 2147483647 w 803"/>
              <a:gd name="T43" fmla="*/ 2147483647 h 2329"/>
              <a:gd name="T44" fmla="*/ 2147483647 w 803"/>
              <a:gd name="T45" fmla="*/ 2147483647 h 2329"/>
              <a:gd name="T46" fmla="*/ 2147483647 w 803"/>
              <a:gd name="T47" fmla="*/ 2147483647 h 2329"/>
              <a:gd name="T48" fmla="*/ 2147483647 w 803"/>
              <a:gd name="T49" fmla="*/ 2147483647 h 2329"/>
              <a:gd name="T50" fmla="*/ 2147483647 w 803"/>
              <a:gd name="T51" fmla="*/ 2147483647 h 2329"/>
              <a:gd name="T52" fmla="*/ 2147483647 w 803"/>
              <a:gd name="T53" fmla="*/ 2147483647 h 2329"/>
              <a:gd name="T54" fmla="*/ 2147483647 w 803"/>
              <a:gd name="T55" fmla="*/ 2147483647 h 2329"/>
              <a:gd name="T56" fmla="*/ 2147483647 w 803"/>
              <a:gd name="T57" fmla="*/ 2147483647 h 2329"/>
              <a:gd name="T58" fmla="*/ 2147483647 w 803"/>
              <a:gd name="T59" fmla="*/ 2147483647 h 2329"/>
              <a:gd name="T60" fmla="*/ 2147483647 w 803"/>
              <a:gd name="T61" fmla="*/ 2147483647 h 2329"/>
              <a:gd name="T62" fmla="*/ 0 w 803"/>
              <a:gd name="T63" fmla="*/ 2147483647 h 2329"/>
              <a:gd name="T64" fmla="*/ 2147483647 w 803"/>
              <a:gd name="T65" fmla="*/ 2147483647 h 2329"/>
              <a:gd name="T66" fmla="*/ 2147483647 w 803"/>
              <a:gd name="T67" fmla="*/ 2147483647 h 2329"/>
              <a:gd name="T68" fmla="*/ 2147483647 w 803"/>
              <a:gd name="T69" fmla="*/ 2147483647 h 2329"/>
              <a:gd name="T70" fmla="*/ 2147483647 w 803"/>
              <a:gd name="T71" fmla="*/ 2147483647 h 2329"/>
              <a:gd name="T72" fmla="*/ 2147483647 w 803"/>
              <a:gd name="T73" fmla="*/ 2147483647 h 2329"/>
              <a:gd name="T74" fmla="*/ 2147483647 w 803"/>
              <a:gd name="T75" fmla="*/ 2147483647 h 2329"/>
              <a:gd name="T76" fmla="*/ 2147483647 w 803"/>
              <a:gd name="T77" fmla="*/ 2147483647 h 2329"/>
              <a:gd name="T78" fmla="*/ 2147483647 w 803"/>
              <a:gd name="T79" fmla="*/ 2147483647 h 2329"/>
              <a:gd name="T80" fmla="*/ 2147483647 w 803"/>
              <a:gd name="T81" fmla="*/ 2147483647 h 2329"/>
              <a:gd name="T82" fmla="*/ 2147483647 w 803"/>
              <a:gd name="T83" fmla="*/ 2147483647 h 2329"/>
              <a:gd name="T84" fmla="*/ 2147483647 w 803"/>
              <a:gd name="T85" fmla="*/ 2147483647 h 2329"/>
              <a:gd name="T86" fmla="*/ 2147483647 w 803"/>
              <a:gd name="T87" fmla="*/ 2147483647 h 2329"/>
              <a:gd name="T88" fmla="*/ 2147483647 w 803"/>
              <a:gd name="T89" fmla="*/ 2147483647 h 2329"/>
              <a:gd name="T90" fmla="*/ 2147483647 w 803"/>
              <a:gd name="T91" fmla="*/ 2147483647 h 2329"/>
              <a:gd name="T92" fmla="*/ 2147483647 w 803"/>
              <a:gd name="T93" fmla="*/ 2147483647 h 2329"/>
              <a:gd name="T94" fmla="*/ 2147483647 w 803"/>
              <a:gd name="T95" fmla="*/ 2147483647 h 2329"/>
              <a:gd name="T96" fmla="*/ 2147483647 w 803"/>
              <a:gd name="T97" fmla="*/ 2147483647 h 2329"/>
              <a:gd name="T98" fmla="*/ 2147483647 w 803"/>
              <a:gd name="T99" fmla="*/ 2147483647 h 2329"/>
              <a:gd name="T100" fmla="*/ 2147483647 w 803"/>
              <a:gd name="T101" fmla="*/ 2147483647 h 2329"/>
              <a:gd name="T102" fmla="*/ 2147483647 w 803"/>
              <a:gd name="T103" fmla="*/ 2147483647 h 2329"/>
              <a:gd name="T104" fmla="*/ 2147483647 w 803"/>
              <a:gd name="T105" fmla="*/ 2147483647 h 2329"/>
              <a:gd name="T106" fmla="*/ 2147483647 w 803"/>
              <a:gd name="T107" fmla="*/ 2147483647 h 2329"/>
              <a:gd name="T108" fmla="*/ 2147483647 w 803"/>
              <a:gd name="T109" fmla="*/ 2147483647 h 2329"/>
              <a:gd name="T110" fmla="*/ 2147483647 w 803"/>
              <a:gd name="T111" fmla="*/ 2147483647 h 2329"/>
              <a:gd name="T112" fmla="*/ 2147483647 w 803"/>
              <a:gd name="T113" fmla="*/ 2147483647 h 2329"/>
              <a:gd name="T114" fmla="*/ 2147483647 w 803"/>
              <a:gd name="T115" fmla="*/ 2147483647 h 2329"/>
              <a:gd name="T116" fmla="*/ 2147483647 w 803"/>
              <a:gd name="T117" fmla="*/ 2147483647 h 2329"/>
              <a:gd name="T118" fmla="*/ 2147483647 w 803"/>
              <a:gd name="T119" fmla="*/ 2147483647 h 2329"/>
              <a:gd name="T120" fmla="*/ 2147483647 w 803"/>
              <a:gd name="T121" fmla="*/ 2147483647 h 2329"/>
              <a:gd name="T122" fmla="*/ 2147483647 w 803"/>
              <a:gd name="T123" fmla="*/ 2147483647 h 2329"/>
              <a:gd name="T124" fmla="*/ 2147483647 w 803"/>
              <a:gd name="T125" fmla="*/ 2147483647 h 232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803" h="2329">
                <a:moveTo>
                  <a:pt x="803" y="0"/>
                </a:moveTo>
                <a:lnTo>
                  <a:pt x="678" y="123"/>
                </a:lnTo>
                <a:lnTo>
                  <a:pt x="615" y="186"/>
                </a:lnTo>
                <a:lnTo>
                  <a:pt x="553" y="248"/>
                </a:lnTo>
                <a:lnTo>
                  <a:pt x="492" y="313"/>
                </a:lnTo>
                <a:lnTo>
                  <a:pt x="430" y="380"/>
                </a:lnTo>
                <a:lnTo>
                  <a:pt x="400" y="415"/>
                </a:lnTo>
                <a:lnTo>
                  <a:pt x="369" y="450"/>
                </a:lnTo>
                <a:lnTo>
                  <a:pt x="339" y="485"/>
                </a:lnTo>
                <a:lnTo>
                  <a:pt x="308" y="521"/>
                </a:lnTo>
                <a:lnTo>
                  <a:pt x="279" y="558"/>
                </a:lnTo>
                <a:lnTo>
                  <a:pt x="250" y="596"/>
                </a:lnTo>
                <a:lnTo>
                  <a:pt x="221" y="634"/>
                </a:lnTo>
                <a:lnTo>
                  <a:pt x="192" y="672"/>
                </a:lnTo>
                <a:lnTo>
                  <a:pt x="166" y="712"/>
                </a:lnTo>
                <a:lnTo>
                  <a:pt x="140" y="751"/>
                </a:lnTo>
                <a:lnTo>
                  <a:pt x="117" y="791"/>
                </a:lnTo>
                <a:lnTo>
                  <a:pt x="94" y="832"/>
                </a:lnTo>
                <a:lnTo>
                  <a:pt x="74" y="872"/>
                </a:lnTo>
                <a:lnTo>
                  <a:pt x="55" y="914"/>
                </a:lnTo>
                <a:lnTo>
                  <a:pt x="48" y="935"/>
                </a:lnTo>
                <a:lnTo>
                  <a:pt x="39" y="955"/>
                </a:lnTo>
                <a:lnTo>
                  <a:pt x="33" y="977"/>
                </a:lnTo>
                <a:lnTo>
                  <a:pt x="25" y="997"/>
                </a:lnTo>
                <a:lnTo>
                  <a:pt x="20" y="1018"/>
                </a:lnTo>
                <a:lnTo>
                  <a:pt x="15" y="1038"/>
                </a:lnTo>
                <a:lnTo>
                  <a:pt x="10" y="1060"/>
                </a:lnTo>
                <a:lnTo>
                  <a:pt x="7" y="1081"/>
                </a:lnTo>
                <a:lnTo>
                  <a:pt x="4" y="1102"/>
                </a:lnTo>
                <a:lnTo>
                  <a:pt x="2" y="1123"/>
                </a:lnTo>
                <a:lnTo>
                  <a:pt x="1" y="1144"/>
                </a:lnTo>
                <a:lnTo>
                  <a:pt x="0" y="1165"/>
                </a:lnTo>
                <a:lnTo>
                  <a:pt x="1" y="1186"/>
                </a:lnTo>
                <a:lnTo>
                  <a:pt x="2" y="1207"/>
                </a:lnTo>
                <a:lnTo>
                  <a:pt x="4" y="1228"/>
                </a:lnTo>
                <a:lnTo>
                  <a:pt x="7" y="1249"/>
                </a:lnTo>
                <a:lnTo>
                  <a:pt x="10" y="1269"/>
                </a:lnTo>
                <a:lnTo>
                  <a:pt x="15" y="1291"/>
                </a:lnTo>
                <a:lnTo>
                  <a:pt x="20" y="1312"/>
                </a:lnTo>
                <a:lnTo>
                  <a:pt x="25" y="1332"/>
                </a:lnTo>
                <a:lnTo>
                  <a:pt x="33" y="1354"/>
                </a:lnTo>
                <a:lnTo>
                  <a:pt x="39" y="1375"/>
                </a:lnTo>
                <a:lnTo>
                  <a:pt x="48" y="1395"/>
                </a:lnTo>
                <a:lnTo>
                  <a:pt x="55" y="1415"/>
                </a:lnTo>
                <a:lnTo>
                  <a:pt x="74" y="1457"/>
                </a:lnTo>
                <a:lnTo>
                  <a:pt x="94" y="1497"/>
                </a:lnTo>
                <a:lnTo>
                  <a:pt x="117" y="1539"/>
                </a:lnTo>
                <a:lnTo>
                  <a:pt x="140" y="1578"/>
                </a:lnTo>
                <a:lnTo>
                  <a:pt x="166" y="1619"/>
                </a:lnTo>
                <a:lnTo>
                  <a:pt x="192" y="1657"/>
                </a:lnTo>
                <a:lnTo>
                  <a:pt x="221" y="1696"/>
                </a:lnTo>
                <a:lnTo>
                  <a:pt x="250" y="1735"/>
                </a:lnTo>
                <a:lnTo>
                  <a:pt x="279" y="1772"/>
                </a:lnTo>
                <a:lnTo>
                  <a:pt x="308" y="1809"/>
                </a:lnTo>
                <a:lnTo>
                  <a:pt x="339" y="1845"/>
                </a:lnTo>
                <a:lnTo>
                  <a:pt x="369" y="1881"/>
                </a:lnTo>
                <a:lnTo>
                  <a:pt x="400" y="1916"/>
                </a:lnTo>
                <a:lnTo>
                  <a:pt x="430" y="1950"/>
                </a:lnTo>
                <a:lnTo>
                  <a:pt x="492" y="2017"/>
                </a:lnTo>
                <a:lnTo>
                  <a:pt x="553" y="2081"/>
                </a:lnTo>
                <a:lnTo>
                  <a:pt x="615" y="2145"/>
                </a:lnTo>
                <a:lnTo>
                  <a:pt x="678" y="2206"/>
                </a:lnTo>
                <a:lnTo>
                  <a:pt x="803" y="2329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9463" name="Group 87"/>
          <p:cNvGrpSpPr>
            <a:grpSpLocks/>
          </p:cNvGrpSpPr>
          <p:nvPr/>
        </p:nvGrpSpPr>
        <p:grpSpPr bwMode="auto">
          <a:xfrm>
            <a:off x="2370138" y="3906838"/>
            <a:ext cx="965200" cy="2513012"/>
            <a:chOff x="1493" y="2461"/>
            <a:chExt cx="608" cy="1583"/>
          </a:xfrm>
        </p:grpSpPr>
        <p:sp>
          <p:nvSpPr>
            <p:cNvPr id="106516" name="Line 88"/>
            <p:cNvSpPr>
              <a:spLocks noChangeShapeType="1"/>
            </p:cNvSpPr>
            <p:nvPr/>
          </p:nvSpPr>
          <p:spPr bwMode="auto">
            <a:xfrm>
              <a:off x="1493" y="2461"/>
              <a:ext cx="60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17" name="Line 89"/>
            <p:cNvSpPr>
              <a:spLocks noChangeShapeType="1"/>
            </p:cNvSpPr>
            <p:nvPr/>
          </p:nvSpPr>
          <p:spPr bwMode="auto">
            <a:xfrm flipH="1">
              <a:off x="1493" y="4044"/>
              <a:ext cx="60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9466" name="Group 90"/>
          <p:cNvGrpSpPr>
            <a:grpSpLocks/>
          </p:cNvGrpSpPr>
          <p:nvPr/>
        </p:nvGrpSpPr>
        <p:grpSpPr bwMode="auto">
          <a:xfrm>
            <a:off x="3335338" y="4525963"/>
            <a:ext cx="1155700" cy="1274762"/>
            <a:chOff x="2101" y="2851"/>
            <a:chExt cx="728" cy="803"/>
          </a:xfrm>
        </p:grpSpPr>
        <p:sp>
          <p:nvSpPr>
            <p:cNvPr id="106514" name="Line 91"/>
            <p:cNvSpPr>
              <a:spLocks noChangeShapeType="1"/>
            </p:cNvSpPr>
            <p:nvPr/>
          </p:nvSpPr>
          <p:spPr bwMode="auto">
            <a:xfrm flipH="1">
              <a:off x="2101" y="2851"/>
              <a:ext cx="72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515" name="Line 92"/>
            <p:cNvSpPr>
              <a:spLocks noChangeShapeType="1"/>
            </p:cNvSpPr>
            <p:nvPr/>
          </p:nvSpPr>
          <p:spPr bwMode="auto">
            <a:xfrm flipH="1">
              <a:off x="2101" y="3654"/>
              <a:ext cx="72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9469" name="Line 93"/>
          <p:cNvSpPr>
            <a:spLocks noChangeShapeType="1"/>
          </p:cNvSpPr>
          <p:nvPr/>
        </p:nvSpPr>
        <p:spPr bwMode="auto">
          <a:xfrm>
            <a:off x="3332163" y="5799138"/>
            <a:ext cx="1587" cy="6223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9470" name="Line 94"/>
          <p:cNvSpPr>
            <a:spLocks noChangeShapeType="1"/>
          </p:cNvSpPr>
          <p:nvPr/>
        </p:nvSpPr>
        <p:spPr bwMode="auto">
          <a:xfrm>
            <a:off x="3335338" y="3905250"/>
            <a:ext cx="1587" cy="6223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6513" name="Text Box 95"/>
          <p:cNvSpPr txBox="1">
            <a:spLocks noChangeArrowheads="1"/>
          </p:cNvSpPr>
          <p:nvPr/>
        </p:nvSpPr>
        <p:spPr bwMode="auto">
          <a:xfrm>
            <a:off x="0" y="-60325"/>
            <a:ext cx="6045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：求作顶尖的俯视图。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9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29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29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229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29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29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xit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2" dur="500"/>
                                        <p:tgtEl>
                                          <p:spTgt spid="2294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9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29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229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29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29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229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229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29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229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229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438" grpId="0" animBg="1"/>
      <p:bldP spid="229439" grpId="0" animBg="1"/>
      <p:bldP spid="229440" grpId="0" animBg="1"/>
      <p:bldP spid="229440" grpId="1" animBg="1"/>
      <p:bldP spid="229441" grpId="0" animBg="1"/>
      <p:bldP spid="229442" grpId="0" animBg="1"/>
      <p:bldP spid="229455" grpId="0" animBg="1"/>
      <p:bldP spid="229462" grpId="0" animBg="1"/>
      <p:bldP spid="229469" grpId="0" animBg="1"/>
      <p:bldP spid="229470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22" name="Group 2"/>
          <p:cNvGrpSpPr>
            <a:grpSpLocks/>
          </p:cNvGrpSpPr>
          <p:nvPr/>
        </p:nvGrpSpPr>
        <p:grpSpPr bwMode="auto">
          <a:xfrm>
            <a:off x="468313" y="1022350"/>
            <a:ext cx="7848600" cy="5594350"/>
            <a:chOff x="295" y="644"/>
            <a:chExt cx="4944" cy="3524"/>
          </a:xfrm>
        </p:grpSpPr>
        <p:grpSp>
          <p:nvGrpSpPr>
            <p:cNvPr id="107549" name="Group 3"/>
            <p:cNvGrpSpPr>
              <a:grpSpLocks/>
            </p:cNvGrpSpPr>
            <p:nvPr/>
          </p:nvGrpSpPr>
          <p:grpSpPr bwMode="auto">
            <a:xfrm>
              <a:off x="295" y="644"/>
              <a:ext cx="4944" cy="1555"/>
              <a:chOff x="295" y="644"/>
              <a:chExt cx="4944" cy="1555"/>
            </a:xfrm>
          </p:grpSpPr>
          <p:sp>
            <p:nvSpPr>
              <p:cNvPr id="107596" name="Line 4"/>
              <p:cNvSpPr>
                <a:spLocks noChangeShapeType="1"/>
              </p:cNvSpPr>
              <p:nvPr/>
            </p:nvSpPr>
            <p:spPr bwMode="auto">
              <a:xfrm>
                <a:off x="4203" y="1481"/>
                <a:ext cx="0" cy="7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7597" name="Group 5"/>
              <p:cNvGrpSpPr>
                <a:grpSpLocks/>
              </p:cNvGrpSpPr>
              <p:nvPr/>
            </p:nvGrpSpPr>
            <p:grpSpPr bwMode="auto">
              <a:xfrm>
                <a:off x="295" y="644"/>
                <a:ext cx="4944" cy="1465"/>
                <a:chOff x="295" y="644"/>
                <a:chExt cx="4944" cy="1465"/>
              </a:xfrm>
            </p:grpSpPr>
            <p:sp>
              <p:nvSpPr>
                <p:cNvPr id="107598" name="Line 6"/>
                <p:cNvSpPr>
                  <a:spLocks noChangeShapeType="1"/>
                </p:cNvSpPr>
                <p:nvPr/>
              </p:nvSpPr>
              <p:spPr bwMode="auto">
                <a:xfrm>
                  <a:off x="295" y="1196"/>
                  <a:ext cx="8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9" name="Line 7"/>
                <p:cNvSpPr>
                  <a:spLocks noChangeShapeType="1"/>
                </p:cNvSpPr>
                <p:nvPr/>
              </p:nvSpPr>
              <p:spPr bwMode="auto">
                <a:xfrm>
                  <a:off x="1160" y="1196"/>
                  <a:ext cx="3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0" name="Line 8"/>
                <p:cNvSpPr>
                  <a:spLocks noChangeShapeType="1"/>
                </p:cNvSpPr>
                <p:nvPr/>
              </p:nvSpPr>
              <p:spPr bwMode="auto">
                <a:xfrm>
                  <a:off x="1236" y="1196"/>
                  <a:ext cx="7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1" name="Line 9"/>
                <p:cNvSpPr>
                  <a:spLocks noChangeShapeType="1"/>
                </p:cNvSpPr>
                <p:nvPr/>
              </p:nvSpPr>
              <p:spPr bwMode="auto">
                <a:xfrm>
                  <a:off x="2044" y="1196"/>
                  <a:ext cx="3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2" name="Line 10"/>
                <p:cNvSpPr>
                  <a:spLocks noChangeShapeType="1"/>
                </p:cNvSpPr>
                <p:nvPr/>
              </p:nvSpPr>
              <p:spPr bwMode="auto">
                <a:xfrm>
                  <a:off x="2120" y="1196"/>
                  <a:ext cx="8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3" name="Line 11"/>
                <p:cNvSpPr>
                  <a:spLocks noChangeShapeType="1"/>
                </p:cNvSpPr>
                <p:nvPr/>
              </p:nvSpPr>
              <p:spPr bwMode="auto">
                <a:xfrm>
                  <a:off x="3143" y="1196"/>
                  <a:ext cx="54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4" name="Line 12"/>
                <p:cNvSpPr>
                  <a:spLocks noChangeShapeType="1"/>
                </p:cNvSpPr>
                <p:nvPr/>
              </p:nvSpPr>
              <p:spPr bwMode="auto">
                <a:xfrm>
                  <a:off x="3732" y="1196"/>
                  <a:ext cx="3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5" name="Line 13"/>
                <p:cNvSpPr>
                  <a:spLocks noChangeShapeType="1"/>
                </p:cNvSpPr>
                <p:nvPr/>
              </p:nvSpPr>
              <p:spPr bwMode="auto">
                <a:xfrm>
                  <a:off x="3808" y="1196"/>
                  <a:ext cx="7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6" name="Line 14"/>
                <p:cNvSpPr>
                  <a:spLocks noChangeShapeType="1"/>
                </p:cNvSpPr>
                <p:nvPr/>
              </p:nvSpPr>
              <p:spPr bwMode="auto">
                <a:xfrm>
                  <a:off x="4616" y="1196"/>
                  <a:ext cx="3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7" name="Line 15"/>
                <p:cNvSpPr>
                  <a:spLocks noChangeShapeType="1"/>
                </p:cNvSpPr>
                <p:nvPr/>
              </p:nvSpPr>
              <p:spPr bwMode="auto">
                <a:xfrm>
                  <a:off x="4692" y="1196"/>
                  <a:ext cx="54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8" name="Line 16"/>
                <p:cNvSpPr>
                  <a:spLocks noChangeShapeType="1"/>
                </p:cNvSpPr>
                <p:nvPr/>
              </p:nvSpPr>
              <p:spPr bwMode="auto">
                <a:xfrm>
                  <a:off x="4203" y="644"/>
                  <a:ext cx="0" cy="7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09" name="Line 17"/>
                <p:cNvSpPr>
                  <a:spLocks noChangeShapeType="1"/>
                </p:cNvSpPr>
                <p:nvPr/>
              </p:nvSpPr>
              <p:spPr bwMode="auto">
                <a:xfrm>
                  <a:off x="4203" y="1405"/>
                  <a:ext cx="0" cy="3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0" name="Freeform 18"/>
                <p:cNvSpPr>
                  <a:spLocks/>
                </p:cNvSpPr>
                <p:nvPr/>
              </p:nvSpPr>
              <p:spPr bwMode="auto">
                <a:xfrm>
                  <a:off x="3290" y="739"/>
                  <a:ext cx="1825" cy="1370"/>
                </a:xfrm>
                <a:custGeom>
                  <a:avLst/>
                  <a:gdLst>
                    <a:gd name="T0" fmla="*/ 33 w 2687"/>
                    <a:gd name="T1" fmla="*/ 10 h 2017"/>
                    <a:gd name="T2" fmla="*/ 23 w 2687"/>
                    <a:gd name="T3" fmla="*/ 31 h 2017"/>
                    <a:gd name="T4" fmla="*/ 15 w 2687"/>
                    <a:gd name="T5" fmla="*/ 52 h 2017"/>
                    <a:gd name="T6" fmla="*/ 8 w 2687"/>
                    <a:gd name="T7" fmla="*/ 75 h 2017"/>
                    <a:gd name="T8" fmla="*/ 3 w 2687"/>
                    <a:gd name="T9" fmla="*/ 97 h 2017"/>
                    <a:gd name="T10" fmla="*/ 1 w 2687"/>
                    <a:gd name="T11" fmla="*/ 120 h 2017"/>
                    <a:gd name="T12" fmla="*/ 0 w 2687"/>
                    <a:gd name="T13" fmla="*/ 143 h 2017"/>
                    <a:gd name="T14" fmla="*/ 1 w 2687"/>
                    <a:gd name="T15" fmla="*/ 166 h 2017"/>
                    <a:gd name="T16" fmla="*/ 3 w 2687"/>
                    <a:gd name="T17" fmla="*/ 189 h 2017"/>
                    <a:gd name="T18" fmla="*/ 8 w 2687"/>
                    <a:gd name="T19" fmla="*/ 212 h 2017"/>
                    <a:gd name="T20" fmla="*/ 15 w 2687"/>
                    <a:gd name="T21" fmla="*/ 234 h 2017"/>
                    <a:gd name="T22" fmla="*/ 23 w 2687"/>
                    <a:gd name="T23" fmla="*/ 255 h 2017"/>
                    <a:gd name="T24" fmla="*/ 33 w 2687"/>
                    <a:gd name="T25" fmla="*/ 276 h 2017"/>
                    <a:gd name="T26" fmla="*/ 44 w 2687"/>
                    <a:gd name="T27" fmla="*/ 296 h 2017"/>
                    <a:gd name="T28" fmla="*/ 57 w 2687"/>
                    <a:gd name="T29" fmla="*/ 315 h 2017"/>
                    <a:gd name="T30" fmla="*/ 72 w 2687"/>
                    <a:gd name="T31" fmla="*/ 333 h 2017"/>
                    <a:gd name="T32" fmla="*/ 88 w 2687"/>
                    <a:gd name="T33" fmla="*/ 349 h 2017"/>
                    <a:gd name="T34" fmla="*/ 105 w 2687"/>
                    <a:gd name="T35" fmla="*/ 365 h 2017"/>
                    <a:gd name="T36" fmla="*/ 124 w 2687"/>
                    <a:gd name="T37" fmla="*/ 379 h 2017"/>
                    <a:gd name="T38" fmla="*/ 143 w 2687"/>
                    <a:gd name="T39" fmla="*/ 391 h 2017"/>
                    <a:gd name="T40" fmla="*/ 164 w 2687"/>
                    <a:gd name="T41" fmla="*/ 402 h 2017"/>
                    <a:gd name="T42" fmla="*/ 185 w 2687"/>
                    <a:gd name="T43" fmla="*/ 411 h 2017"/>
                    <a:gd name="T44" fmla="*/ 206 w 2687"/>
                    <a:gd name="T45" fmla="*/ 418 h 2017"/>
                    <a:gd name="T46" fmla="*/ 229 w 2687"/>
                    <a:gd name="T47" fmla="*/ 424 h 2017"/>
                    <a:gd name="T48" fmla="*/ 251 w 2687"/>
                    <a:gd name="T49" fmla="*/ 427 h 2017"/>
                    <a:gd name="T50" fmla="*/ 274 w 2687"/>
                    <a:gd name="T51" fmla="*/ 429 h 2017"/>
                    <a:gd name="T52" fmla="*/ 297 w 2687"/>
                    <a:gd name="T53" fmla="*/ 429 h 2017"/>
                    <a:gd name="T54" fmla="*/ 320 w 2687"/>
                    <a:gd name="T55" fmla="*/ 427 h 2017"/>
                    <a:gd name="T56" fmla="*/ 343 w 2687"/>
                    <a:gd name="T57" fmla="*/ 424 h 2017"/>
                    <a:gd name="T58" fmla="*/ 365 w 2687"/>
                    <a:gd name="T59" fmla="*/ 418 h 2017"/>
                    <a:gd name="T60" fmla="*/ 388 w 2687"/>
                    <a:gd name="T61" fmla="*/ 411 h 2017"/>
                    <a:gd name="T62" fmla="*/ 409 w 2687"/>
                    <a:gd name="T63" fmla="*/ 402 h 2017"/>
                    <a:gd name="T64" fmla="*/ 429 w 2687"/>
                    <a:gd name="T65" fmla="*/ 391 h 2017"/>
                    <a:gd name="T66" fmla="*/ 448 w 2687"/>
                    <a:gd name="T67" fmla="*/ 379 h 2017"/>
                    <a:gd name="T68" fmla="*/ 467 w 2687"/>
                    <a:gd name="T69" fmla="*/ 365 h 2017"/>
                    <a:gd name="T70" fmla="*/ 484 w 2687"/>
                    <a:gd name="T71" fmla="*/ 349 h 2017"/>
                    <a:gd name="T72" fmla="*/ 500 w 2687"/>
                    <a:gd name="T73" fmla="*/ 333 h 2017"/>
                    <a:gd name="T74" fmla="*/ 514 w 2687"/>
                    <a:gd name="T75" fmla="*/ 315 h 2017"/>
                    <a:gd name="T76" fmla="*/ 528 w 2687"/>
                    <a:gd name="T77" fmla="*/ 296 h 2017"/>
                    <a:gd name="T78" fmla="*/ 539 w 2687"/>
                    <a:gd name="T79" fmla="*/ 276 h 2017"/>
                    <a:gd name="T80" fmla="*/ 549 w 2687"/>
                    <a:gd name="T81" fmla="*/ 255 h 2017"/>
                    <a:gd name="T82" fmla="*/ 557 w 2687"/>
                    <a:gd name="T83" fmla="*/ 234 h 2017"/>
                    <a:gd name="T84" fmla="*/ 564 w 2687"/>
                    <a:gd name="T85" fmla="*/ 212 h 2017"/>
                    <a:gd name="T86" fmla="*/ 568 w 2687"/>
                    <a:gd name="T87" fmla="*/ 189 h 2017"/>
                    <a:gd name="T88" fmla="*/ 571 w 2687"/>
                    <a:gd name="T89" fmla="*/ 166 h 2017"/>
                    <a:gd name="T90" fmla="*/ 572 w 2687"/>
                    <a:gd name="T91" fmla="*/ 143 h 2017"/>
                    <a:gd name="T92" fmla="*/ 571 w 2687"/>
                    <a:gd name="T93" fmla="*/ 120 h 2017"/>
                    <a:gd name="T94" fmla="*/ 568 w 2687"/>
                    <a:gd name="T95" fmla="*/ 97 h 2017"/>
                    <a:gd name="T96" fmla="*/ 564 w 2687"/>
                    <a:gd name="T97" fmla="*/ 75 h 2017"/>
                    <a:gd name="T98" fmla="*/ 557 w 2687"/>
                    <a:gd name="T99" fmla="*/ 52 h 2017"/>
                    <a:gd name="T100" fmla="*/ 549 w 2687"/>
                    <a:gd name="T101" fmla="*/ 31 h 2017"/>
                    <a:gd name="T102" fmla="*/ 539 w 2687"/>
                    <a:gd name="T103" fmla="*/ 10 h 2017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2687" h="2017">
                      <a:moveTo>
                        <a:pt x="181" y="0"/>
                      </a:moveTo>
                      <a:lnTo>
                        <a:pt x="154" y="48"/>
                      </a:lnTo>
                      <a:lnTo>
                        <a:pt x="130" y="96"/>
                      </a:lnTo>
                      <a:lnTo>
                        <a:pt x="107" y="145"/>
                      </a:lnTo>
                      <a:lnTo>
                        <a:pt x="87" y="196"/>
                      </a:lnTo>
                      <a:lnTo>
                        <a:pt x="69" y="246"/>
                      </a:lnTo>
                      <a:lnTo>
                        <a:pt x="53" y="299"/>
                      </a:lnTo>
                      <a:lnTo>
                        <a:pt x="39" y="351"/>
                      </a:lnTo>
                      <a:lnTo>
                        <a:pt x="28" y="404"/>
                      </a:lnTo>
                      <a:lnTo>
                        <a:pt x="18" y="457"/>
                      </a:lnTo>
                      <a:lnTo>
                        <a:pt x="10" y="510"/>
                      </a:lnTo>
                      <a:lnTo>
                        <a:pt x="5" y="565"/>
                      </a:lnTo>
                      <a:lnTo>
                        <a:pt x="1" y="619"/>
                      </a:lnTo>
                      <a:lnTo>
                        <a:pt x="0" y="672"/>
                      </a:lnTo>
                      <a:lnTo>
                        <a:pt x="1" y="727"/>
                      </a:lnTo>
                      <a:lnTo>
                        <a:pt x="5" y="781"/>
                      </a:lnTo>
                      <a:lnTo>
                        <a:pt x="10" y="835"/>
                      </a:lnTo>
                      <a:lnTo>
                        <a:pt x="18" y="888"/>
                      </a:lnTo>
                      <a:lnTo>
                        <a:pt x="28" y="942"/>
                      </a:lnTo>
                      <a:lnTo>
                        <a:pt x="39" y="995"/>
                      </a:lnTo>
                      <a:lnTo>
                        <a:pt x="53" y="1047"/>
                      </a:lnTo>
                      <a:lnTo>
                        <a:pt x="69" y="1098"/>
                      </a:lnTo>
                      <a:lnTo>
                        <a:pt x="87" y="1149"/>
                      </a:lnTo>
                      <a:lnTo>
                        <a:pt x="107" y="1199"/>
                      </a:lnTo>
                      <a:lnTo>
                        <a:pt x="130" y="1249"/>
                      </a:lnTo>
                      <a:lnTo>
                        <a:pt x="154" y="1297"/>
                      </a:lnTo>
                      <a:lnTo>
                        <a:pt x="181" y="1345"/>
                      </a:lnTo>
                      <a:lnTo>
                        <a:pt x="209" y="1391"/>
                      </a:lnTo>
                      <a:lnTo>
                        <a:pt x="238" y="1437"/>
                      </a:lnTo>
                      <a:lnTo>
                        <a:pt x="270" y="1480"/>
                      </a:lnTo>
                      <a:lnTo>
                        <a:pt x="303" y="1523"/>
                      </a:lnTo>
                      <a:lnTo>
                        <a:pt x="338" y="1564"/>
                      </a:lnTo>
                      <a:lnTo>
                        <a:pt x="375" y="1604"/>
                      </a:lnTo>
                      <a:lnTo>
                        <a:pt x="413" y="1642"/>
                      </a:lnTo>
                      <a:lnTo>
                        <a:pt x="453" y="1679"/>
                      </a:lnTo>
                      <a:lnTo>
                        <a:pt x="494" y="1713"/>
                      </a:lnTo>
                      <a:lnTo>
                        <a:pt x="536" y="1748"/>
                      </a:lnTo>
                      <a:lnTo>
                        <a:pt x="580" y="1779"/>
                      </a:lnTo>
                      <a:lnTo>
                        <a:pt x="626" y="1809"/>
                      </a:lnTo>
                      <a:lnTo>
                        <a:pt x="672" y="1837"/>
                      </a:lnTo>
                      <a:lnTo>
                        <a:pt x="720" y="1862"/>
                      </a:lnTo>
                      <a:lnTo>
                        <a:pt x="768" y="1887"/>
                      </a:lnTo>
                      <a:lnTo>
                        <a:pt x="818" y="1909"/>
                      </a:lnTo>
                      <a:lnTo>
                        <a:pt x="868" y="1930"/>
                      </a:lnTo>
                      <a:lnTo>
                        <a:pt x="919" y="1948"/>
                      </a:lnTo>
                      <a:lnTo>
                        <a:pt x="970" y="1964"/>
                      </a:lnTo>
                      <a:lnTo>
                        <a:pt x="1022" y="1977"/>
                      </a:lnTo>
                      <a:lnTo>
                        <a:pt x="1075" y="1990"/>
                      </a:lnTo>
                      <a:lnTo>
                        <a:pt x="1129" y="2000"/>
                      </a:lnTo>
                      <a:lnTo>
                        <a:pt x="1182" y="2007"/>
                      </a:lnTo>
                      <a:lnTo>
                        <a:pt x="1236" y="2013"/>
                      </a:lnTo>
                      <a:lnTo>
                        <a:pt x="1289" y="2016"/>
                      </a:lnTo>
                      <a:lnTo>
                        <a:pt x="1344" y="2017"/>
                      </a:lnTo>
                      <a:lnTo>
                        <a:pt x="1398" y="2016"/>
                      </a:lnTo>
                      <a:lnTo>
                        <a:pt x="1452" y="2013"/>
                      </a:lnTo>
                      <a:lnTo>
                        <a:pt x="1505" y="2007"/>
                      </a:lnTo>
                      <a:lnTo>
                        <a:pt x="1560" y="2000"/>
                      </a:lnTo>
                      <a:lnTo>
                        <a:pt x="1613" y="1990"/>
                      </a:lnTo>
                      <a:lnTo>
                        <a:pt x="1665" y="1977"/>
                      </a:lnTo>
                      <a:lnTo>
                        <a:pt x="1717" y="1964"/>
                      </a:lnTo>
                      <a:lnTo>
                        <a:pt x="1770" y="1948"/>
                      </a:lnTo>
                      <a:lnTo>
                        <a:pt x="1821" y="1930"/>
                      </a:lnTo>
                      <a:lnTo>
                        <a:pt x="1871" y="1909"/>
                      </a:lnTo>
                      <a:lnTo>
                        <a:pt x="1920" y="1887"/>
                      </a:lnTo>
                      <a:lnTo>
                        <a:pt x="1969" y="1862"/>
                      </a:lnTo>
                      <a:lnTo>
                        <a:pt x="2016" y="1837"/>
                      </a:lnTo>
                      <a:lnTo>
                        <a:pt x="2062" y="1809"/>
                      </a:lnTo>
                      <a:lnTo>
                        <a:pt x="2107" y="1779"/>
                      </a:lnTo>
                      <a:lnTo>
                        <a:pt x="2151" y="1748"/>
                      </a:lnTo>
                      <a:lnTo>
                        <a:pt x="2193" y="1713"/>
                      </a:lnTo>
                      <a:lnTo>
                        <a:pt x="2235" y="1679"/>
                      </a:lnTo>
                      <a:lnTo>
                        <a:pt x="2274" y="1642"/>
                      </a:lnTo>
                      <a:lnTo>
                        <a:pt x="2313" y="1604"/>
                      </a:lnTo>
                      <a:lnTo>
                        <a:pt x="2350" y="1564"/>
                      </a:lnTo>
                      <a:lnTo>
                        <a:pt x="2385" y="1523"/>
                      </a:lnTo>
                      <a:lnTo>
                        <a:pt x="2418" y="1480"/>
                      </a:lnTo>
                      <a:lnTo>
                        <a:pt x="2450" y="1437"/>
                      </a:lnTo>
                      <a:lnTo>
                        <a:pt x="2480" y="1391"/>
                      </a:lnTo>
                      <a:lnTo>
                        <a:pt x="2507" y="1345"/>
                      </a:lnTo>
                      <a:lnTo>
                        <a:pt x="2534" y="1297"/>
                      </a:lnTo>
                      <a:lnTo>
                        <a:pt x="2557" y="1249"/>
                      </a:lnTo>
                      <a:lnTo>
                        <a:pt x="2580" y="1199"/>
                      </a:lnTo>
                      <a:lnTo>
                        <a:pt x="2600" y="1149"/>
                      </a:lnTo>
                      <a:lnTo>
                        <a:pt x="2618" y="1098"/>
                      </a:lnTo>
                      <a:lnTo>
                        <a:pt x="2634" y="1047"/>
                      </a:lnTo>
                      <a:lnTo>
                        <a:pt x="2648" y="995"/>
                      </a:lnTo>
                      <a:lnTo>
                        <a:pt x="2661" y="942"/>
                      </a:lnTo>
                      <a:lnTo>
                        <a:pt x="2670" y="888"/>
                      </a:lnTo>
                      <a:lnTo>
                        <a:pt x="2678" y="835"/>
                      </a:lnTo>
                      <a:lnTo>
                        <a:pt x="2683" y="781"/>
                      </a:lnTo>
                      <a:lnTo>
                        <a:pt x="2686" y="727"/>
                      </a:lnTo>
                      <a:lnTo>
                        <a:pt x="2687" y="672"/>
                      </a:lnTo>
                      <a:lnTo>
                        <a:pt x="2686" y="619"/>
                      </a:lnTo>
                      <a:lnTo>
                        <a:pt x="2683" y="565"/>
                      </a:lnTo>
                      <a:lnTo>
                        <a:pt x="2678" y="510"/>
                      </a:lnTo>
                      <a:lnTo>
                        <a:pt x="2670" y="457"/>
                      </a:lnTo>
                      <a:lnTo>
                        <a:pt x="2661" y="404"/>
                      </a:lnTo>
                      <a:lnTo>
                        <a:pt x="2648" y="351"/>
                      </a:lnTo>
                      <a:lnTo>
                        <a:pt x="2634" y="299"/>
                      </a:lnTo>
                      <a:lnTo>
                        <a:pt x="2618" y="246"/>
                      </a:lnTo>
                      <a:lnTo>
                        <a:pt x="2600" y="196"/>
                      </a:lnTo>
                      <a:lnTo>
                        <a:pt x="2580" y="145"/>
                      </a:lnTo>
                      <a:lnTo>
                        <a:pt x="2557" y="96"/>
                      </a:lnTo>
                      <a:lnTo>
                        <a:pt x="2534" y="48"/>
                      </a:lnTo>
                      <a:lnTo>
                        <a:pt x="2507" y="0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1" name="Freeform 19"/>
                <p:cNvSpPr>
                  <a:spLocks/>
                </p:cNvSpPr>
                <p:nvPr/>
              </p:nvSpPr>
              <p:spPr bwMode="auto">
                <a:xfrm>
                  <a:off x="3742" y="739"/>
                  <a:ext cx="61" cy="62"/>
                </a:xfrm>
                <a:custGeom>
                  <a:avLst/>
                  <a:gdLst>
                    <a:gd name="T0" fmla="*/ 18 w 91"/>
                    <a:gd name="T1" fmla="*/ 0 h 92"/>
                    <a:gd name="T2" fmla="*/ 12 w 91"/>
                    <a:gd name="T3" fmla="*/ 6 h 92"/>
                    <a:gd name="T4" fmla="*/ 6 w 91"/>
                    <a:gd name="T5" fmla="*/ 13 h 92"/>
                    <a:gd name="T6" fmla="*/ 0 w 91"/>
                    <a:gd name="T7" fmla="*/ 19 h 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1" h="92">
                      <a:moveTo>
                        <a:pt x="91" y="0"/>
                      </a:moveTo>
                      <a:lnTo>
                        <a:pt x="59" y="30"/>
                      </a:lnTo>
                      <a:lnTo>
                        <a:pt x="28" y="61"/>
                      </a:lnTo>
                      <a:lnTo>
                        <a:pt x="0" y="92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2" name="Freeform 20"/>
                <p:cNvSpPr>
                  <a:spLocks/>
                </p:cNvSpPr>
                <p:nvPr/>
              </p:nvSpPr>
              <p:spPr bwMode="auto">
                <a:xfrm>
                  <a:off x="3656" y="825"/>
                  <a:ext cx="67" cy="104"/>
                </a:xfrm>
                <a:custGeom>
                  <a:avLst/>
                  <a:gdLst>
                    <a:gd name="T0" fmla="*/ 24 w 94"/>
                    <a:gd name="T1" fmla="*/ 0 h 152"/>
                    <a:gd name="T2" fmla="*/ 24 w 94"/>
                    <a:gd name="T3" fmla="*/ 1 h 152"/>
                    <a:gd name="T4" fmla="*/ 17 w 94"/>
                    <a:gd name="T5" fmla="*/ 8 h 152"/>
                    <a:gd name="T6" fmla="*/ 11 w 94"/>
                    <a:gd name="T7" fmla="*/ 16 h 152"/>
                    <a:gd name="T8" fmla="*/ 6 w 94"/>
                    <a:gd name="T9" fmla="*/ 25 h 152"/>
                    <a:gd name="T10" fmla="*/ 1 w 94"/>
                    <a:gd name="T11" fmla="*/ 33 h 152"/>
                    <a:gd name="T12" fmla="*/ 0 w 94"/>
                    <a:gd name="T13" fmla="*/ 34 h 15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4" h="152">
                      <a:moveTo>
                        <a:pt x="94" y="0"/>
                      </a:moveTo>
                      <a:lnTo>
                        <a:pt x="93" y="1"/>
                      </a:lnTo>
                      <a:lnTo>
                        <a:pt x="68" y="36"/>
                      </a:lnTo>
                      <a:lnTo>
                        <a:pt x="43" y="74"/>
                      </a:lnTo>
                      <a:lnTo>
                        <a:pt x="21" y="111"/>
                      </a:lnTo>
                      <a:lnTo>
                        <a:pt x="1" y="150"/>
                      </a:lnTo>
                      <a:lnTo>
                        <a:pt x="0" y="152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3" name="Freeform 21"/>
                <p:cNvSpPr>
                  <a:spLocks/>
                </p:cNvSpPr>
                <p:nvPr/>
              </p:nvSpPr>
              <p:spPr bwMode="auto">
                <a:xfrm>
                  <a:off x="3608" y="958"/>
                  <a:ext cx="38" cy="114"/>
                </a:xfrm>
                <a:custGeom>
                  <a:avLst/>
                  <a:gdLst>
                    <a:gd name="T0" fmla="*/ 13 w 54"/>
                    <a:gd name="T1" fmla="*/ 0 h 171"/>
                    <a:gd name="T2" fmla="*/ 9 w 54"/>
                    <a:gd name="T3" fmla="*/ 7 h 171"/>
                    <a:gd name="T4" fmla="*/ 6 w 54"/>
                    <a:gd name="T5" fmla="*/ 15 h 171"/>
                    <a:gd name="T6" fmla="*/ 3 w 54"/>
                    <a:gd name="T7" fmla="*/ 24 h 171"/>
                    <a:gd name="T8" fmla="*/ 1 w 54"/>
                    <a:gd name="T9" fmla="*/ 33 h 171"/>
                    <a:gd name="T10" fmla="*/ 0 w 54"/>
                    <a:gd name="T11" fmla="*/ 34 h 1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71">
                      <a:moveTo>
                        <a:pt x="54" y="0"/>
                      </a:moveTo>
                      <a:lnTo>
                        <a:pt x="39" y="37"/>
                      </a:lnTo>
                      <a:lnTo>
                        <a:pt x="24" y="79"/>
                      </a:lnTo>
                      <a:lnTo>
                        <a:pt x="12" y="121"/>
                      </a:lnTo>
                      <a:lnTo>
                        <a:pt x="1" y="164"/>
                      </a:lnTo>
                      <a:lnTo>
                        <a:pt x="0" y="17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4" name="Freeform 22"/>
                <p:cNvSpPr>
                  <a:spLocks/>
                </p:cNvSpPr>
                <p:nvPr/>
              </p:nvSpPr>
              <p:spPr bwMode="auto">
                <a:xfrm>
                  <a:off x="3594" y="1101"/>
                  <a:ext cx="10" cy="123"/>
                </a:xfrm>
                <a:custGeom>
                  <a:avLst/>
                  <a:gdLst>
                    <a:gd name="T0" fmla="*/ 7 w 11"/>
                    <a:gd name="T1" fmla="*/ 0 h 179"/>
                    <a:gd name="T2" fmla="*/ 5 w 11"/>
                    <a:gd name="T3" fmla="*/ 8 h 179"/>
                    <a:gd name="T4" fmla="*/ 2 w 11"/>
                    <a:gd name="T5" fmla="*/ 17 h 179"/>
                    <a:gd name="T6" fmla="*/ 0 w 11"/>
                    <a:gd name="T7" fmla="*/ 27 h 179"/>
                    <a:gd name="T8" fmla="*/ 0 w 11"/>
                    <a:gd name="T9" fmla="*/ 37 h 179"/>
                    <a:gd name="T10" fmla="*/ 1 w 11"/>
                    <a:gd name="T11" fmla="*/ 40 h 17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" h="179">
                      <a:moveTo>
                        <a:pt x="11" y="0"/>
                      </a:moveTo>
                      <a:lnTo>
                        <a:pt x="6" y="35"/>
                      </a:lnTo>
                      <a:lnTo>
                        <a:pt x="2" y="79"/>
                      </a:lnTo>
                      <a:lnTo>
                        <a:pt x="0" y="122"/>
                      </a:lnTo>
                      <a:lnTo>
                        <a:pt x="0" y="166"/>
                      </a:lnTo>
                      <a:lnTo>
                        <a:pt x="1" y="17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5" name="Freeform 23"/>
                <p:cNvSpPr>
                  <a:spLocks/>
                </p:cNvSpPr>
                <p:nvPr/>
              </p:nvSpPr>
              <p:spPr bwMode="auto">
                <a:xfrm>
                  <a:off x="3599" y="1253"/>
                  <a:ext cx="24" cy="119"/>
                </a:xfrm>
                <a:custGeom>
                  <a:avLst/>
                  <a:gdLst>
                    <a:gd name="T0" fmla="*/ 0 w 36"/>
                    <a:gd name="T1" fmla="*/ 0 h 176"/>
                    <a:gd name="T2" fmla="*/ 1 w 36"/>
                    <a:gd name="T3" fmla="*/ 6 h 176"/>
                    <a:gd name="T4" fmla="*/ 2 w 36"/>
                    <a:gd name="T5" fmla="*/ 16 h 176"/>
                    <a:gd name="T6" fmla="*/ 4 w 36"/>
                    <a:gd name="T7" fmla="*/ 24 h 176"/>
                    <a:gd name="T8" fmla="*/ 6 w 36"/>
                    <a:gd name="T9" fmla="*/ 33 h 176"/>
                    <a:gd name="T10" fmla="*/ 7 w 36"/>
                    <a:gd name="T11" fmla="*/ 37 h 17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6" h="176">
                      <a:moveTo>
                        <a:pt x="0" y="0"/>
                      </a:moveTo>
                      <a:lnTo>
                        <a:pt x="4" y="30"/>
                      </a:lnTo>
                      <a:lnTo>
                        <a:pt x="10" y="74"/>
                      </a:lnTo>
                      <a:lnTo>
                        <a:pt x="20" y="116"/>
                      </a:lnTo>
                      <a:lnTo>
                        <a:pt x="30" y="159"/>
                      </a:lnTo>
                      <a:lnTo>
                        <a:pt x="36" y="17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6" name="Freeform 24"/>
                <p:cNvSpPr>
                  <a:spLocks/>
                </p:cNvSpPr>
                <p:nvPr/>
              </p:nvSpPr>
              <p:spPr bwMode="auto">
                <a:xfrm>
                  <a:off x="3632" y="1400"/>
                  <a:ext cx="52" cy="110"/>
                </a:xfrm>
                <a:custGeom>
                  <a:avLst/>
                  <a:gdLst>
                    <a:gd name="T0" fmla="*/ 0 w 77"/>
                    <a:gd name="T1" fmla="*/ 0 h 160"/>
                    <a:gd name="T2" fmla="*/ 2 w 77"/>
                    <a:gd name="T3" fmla="*/ 6 h 160"/>
                    <a:gd name="T4" fmla="*/ 5 w 77"/>
                    <a:gd name="T5" fmla="*/ 14 h 160"/>
                    <a:gd name="T6" fmla="*/ 9 w 77"/>
                    <a:gd name="T7" fmla="*/ 23 h 160"/>
                    <a:gd name="T8" fmla="*/ 14 w 77"/>
                    <a:gd name="T9" fmla="*/ 32 h 160"/>
                    <a:gd name="T10" fmla="*/ 16 w 77"/>
                    <a:gd name="T11" fmla="*/ 36 h 1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160">
                      <a:moveTo>
                        <a:pt x="0" y="0"/>
                      </a:moveTo>
                      <a:lnTo>
                        <a:pt x="9" y="23"/>
                      </a:lnTo>
                      <a:lnTo>
                        <a:pt x="26" y="64"/>
                      </a:lnTo>
                      <a:lnTo>
                        <a:pt x="45" y="103"/>
                      </a:lnTo>
                      <a:lnTo>
                        <a:pt x="65" y="141"/>
                      </a:lnTo>
                      <a:lnTo>
                        <a:pt x="77" y="16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7" name="Freeform 25"/>
                <p:cNvSpPr>
                  <a:spLocks/>
                </p:cNvSpPr>
                <p:nvPr/>
              </p:nvSpPr>
              <p:spPr bwMode="auto">
                <a:xfrm>
                  <a:off x="3699" y="1538"/>
                  <a:ext cx="81" cy="90"/>
                </a:xfrm>
                <a:custGeom>
                  <a:avLst/>
                  <a:gdLst>
                    <a:gd name="T0" fmla="*/ 0 w 115"/>
                    <a:gd name="T1" fmla="*/ 0 h 137"/>
                    <a:gd name="T2" fmla="*/ 3 w 115"/>
                    <a:gd name="T3" fmla="*/ 3 h 137"/>
                    <a:gd name="T4" fmla="*/ 9 w 115"/>
                    <a:gd name="T5" fmla="*/ 9 h 137"/>
                    <a:gd name="T6" fmla="*/ 16 w 115"/>
                    <a:gd name="T7" fmla="*/ 16 h 137"/>
                    <a:gd name="T8" fmla="*/ 23 w 115"/>
                    <a:gd name="T9" fmla="*/ 22 h 137"/>
                    <a:gd name="T10" fmla="*/ 28 w 115"/>
                    <a:gd name="T11" fmla="*/ 26 h 13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5" h="137">
                      <a:moveTo>
                        <a:pt x="0" y="0"/>
                      </a:moveTo>
                      <a:lnTo>
                        <a:pt x="11" y="16"/>
                      </a:lnTo>
                      <a:lnTo>
                        <a:pt x="37" y="51"/>
                      </a:lnTo>
                      <a:lnTo>
                        <a:pt x="64" y="85"/>
                      </a:lnTo>
                      <a:lnTo>
                        <a:pt x="94" y="117"/>
                      </a:lnTo>
                      <a:lnTo>
                        <a:pt x="115" y="13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8" name="Freeform 26"/>
                <p:cNvSpPr>
                  <a:spLocks/>
                </p:cNvSpPr>
                <p:nvPr/>
              </p:nvSpPr>
              <p:spPr bwMode="auto">
                <a:xfrm>
                  <a:off x="3803" y="1652"/>
                  <a:ext cx="95" cy="72"/>
                </a:xfrm>
                <a:custGeom>
                  <a:avLst/>
                  <a:gdLst>
                    <a:gd name="T0" fmla="*/ 0 w 144"/>
                    <a:gd name="T1" fmla="*/ 0 h 105"/>
                    <a:gd name="T2" fmla="*/ 2 w 144"/>
                    <a:gd name="T3" fmla="*/ 2 h 105"/>
                    <a:gd name="T4" fmla="*/ 9 w 144"/>
                    <a:gd name="T5" fmla="*/ 8 h 105"/>
                    <a:gd name="T6" fmla="*/ 15 w 144"/>
                    <a:gd name="T7" fmla="*/ 14 h 105"/>
                    <a:gd name="T8" fmla="*/ 22 w 144"/>
                    <a:gd name="T9" fmla="*/ 19 h 105"/>
                    <a:gd name="T10" fmla="*/ 28 w 144"/>
                    <a:gd name="T11" fmla="*/ 23 h 10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44" h="105">
                      <a:moveTo>
                        <a:pt x="0" y="0"/>
                      </a:moveTo>
                      <a:lnTo>
                        <a:pt x="10" y="11"/>
                      </a:lnTo>
                      <a:lnTo>
                        <a:pt x="44" y="38"/>
                      </a:lnTo>
                      <a:lnTo>
                        <a:pt x="79" y="64"/>
                      </a:lnTo>
                      <a:lnTo>
                        <a:pt x="116" y="88"/>
                      </a:lnTo>
                      <a:lnTo>
                        <a:pt x="144" y="10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19" name="Freeform 27"/>
                <p:cNvSpPr>
                  <a:spLocks/>
                </p:cNvSpPr>
                <p:nvPr/>
              </p:nvSpPr>
              <p:spPr bwMode="auto">
                <a:xfrm>
                  <a:off x="3927" y="1738"/>
                  <a:ext cx="114" cy="43"/>
                </a:xfrm>
                <a:custGeom>
                  <a:avLst/>
                  <a:gdLst>
                    <a:gd name="T0" fmla="*/ 0 w 166"/>
                    <a:gd name="T1" fmla="*/ 0 h 65"/>
                    <a:gd name="T2" fmla="*/ 1 w 166"/>
                    <a:gd name="T3" fmla="*/ 1 h 65"/>
                    <a:gd name="T4" fmla="*/ 11 w 166"/>
                    <a:gd name="T5" fmla="*/ 5 h 65"/>
                    <a:gd name="T6" fmla="*/ 19 w 166"/>
                    <a:gd name="T7" fmla="*/ 7 h 65"/>
                    <a:gd name="T8" fmla="*/ 29 w 166"/>
                    <a:gd name="T9" fmla="*/ 11 h 65"/>
                    <a:gd name="T10" fmla="*/ 37 w 166"/>
                    <a:gd name="T11" fmla="*/ 13 h 6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66" h="65">
                      <a:moveTo>
                        <a:pt x="0" y="0"/>
                      </a:moveTo>
                      <a:lnTo>
                        <a:pt x="8" y="4"/>
                      </a:lnTo>
                      <a:lnTo>
                        <a:pt x="48" y="23"/>
                      </a:lnTo>
                      <a:lnTo>
                        <a:pt x="88" y="39"/>
                      </a:lnTo>
                      <a:lnTo>
                        <a:pt x="130" y="54"/>
                      </a:lnTo>
                      <a:lnTo>
                        <a:pt x="166" y="6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0" name="Freeform 28"/>
                <p:cNvSpPr>
                  <a:spLocks/>
                </p:cNvSpPr>
                <p:nvPr/>
              </p:nvSpPr>
              <p:spPr bwMode="auto">
                <a:xfrm>
                  <a:off x="4070" y="1790"/>
                  <a:ext cx="118" cy="14"/>
                </a:xfrm>
                <a:custGeom>
                  <a:avLst/>
                  <a:gdLst>
                    <a:gd name="T0" fmla="*/ 0 w 177"/>
                    <a:gd name="T1" fmla="*/ 0 h 23"/>
                    <a:gd name="T2" fmla="*/ 1 w 177"/>
                    <a:gd name="T3" fmla="*/ 1 h 23"/>
                    <a:gd name="T4" fmla="*/ 9 w 177"/>
                    <a:gd name="T5" fmla="*/ 1 h 23"/>
                    <a:gd name="T6" fmla="*/ 18 w 177"/>
                    <a:gd name="T7" fmla="*/ 2 h 23"/>
                    <a:gd name="T8" fmla="*/ 27 w 177"/>
                    <a:gd name="T9" fmla="*/ 3 h 23"/>
                    <a:gd name="T10" fmla="*/ 35 w 177"/>
                    <a:gd name="T11" fmla="*/ 3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77" h="23">
                      <a:moveTo>
                        <a:pt x="0" y="0"/>
                      </a:moveTo>
                      <a:lnTo>
                        <a:pt x="5" y="1"/>
                      </a:lnTo>
                      <a:lnTo>
                        <a:pt x="47" y="10"/>
                      </a:lnTo>
                      <a:lnTo>
                        <a:pt x="91" y="16"/>
                      </a:lnTo>
                      <a:lnTo>
                        <a:pt x="135" y="21"/>
                      </a:lnTo>
                      <a:lnTo>
                        <a:pt x="177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1" name="Freeform 29"/>
                <p:cNvSpPr>
                  <a:spLocks/>
                </p:cNvSpPr>
                <p:nvPr/>
              </p:nvSpPr>
              <p:spPr bwMode="auto">
                <a:xfrm>
                  <a:off x="4217" y="1790"/>
                  <a:ext cx="124" cy="14"/>
                </a:xfrm>
                <a:custGeom>
                  <a:avLst/>
                  <a:gdLst>
                    <a:gd name="T0" fmla="*/ 0 w 178"/>
                    <a:gd name="T1" fmla="*/ 3 h 23"/>
                    <a:gd name="T2" fmla="*/ 10 w 178"/>
                    <a:gd name="T3" fmla="*/ 3 h 23"/>
                    <a:gd name="T4" fmla="*/ 20 w 178"/>
                    <a:gd name="T5" fmla="*/ 2 h 23"/>
                    <a:gd name="T6" fmla="*/ 31 w 178"/>
                    <a:gd name="T7" fmla="*/ 1 h 23"/>
                    <a:gd name="T8" fmla="*/ 41 w 178"/>
                    <a:gd name="T9" fmla="*/ 1 h 23"/>
                    <a:gd name="T10" fmla="*/ 42 w 178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78" h="23">
                      <a:moveTo>
                        <a:pt x="0" y="23"/>
                      </a:moveTo>
                      <a:lnTo>
                        <a:pt x="44" y="21"/>
                      </a:lnTo>
                      <a:lnTo>
                        <a:pt x="87" y="16"/>
                      </a:lnTo>
                      <a:lnTo>
                        <a:pt x="130" y="10"/>
                      </a:lnTo>
                      <a:lnTo>
                        <a:pt x="174" y="1"/>
                      </a:lnTo>
                      <a:lnTo>
                        <a:pt x="178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2" name="Freeform 30"/>
                <p:cNvSpPr>
                  <a:spLocks/>
                </p:cNvSpPr>
                <p:nvPr/>
              </p:nvSpPr>
              <p:spPr bwMode="auto">
                <a:xfrm>
                  <a:off x="4369" y="1738"/>
                  <a:ext cx="114" cy="43"/>
                </a:xfrm>
                <a:custGeom>
                  <a:avLst/>
                  <a:gdLst>
                    <a:gd name="T0" fmla="*/ 0 w 167"/>
                    <a:gd name="T1" fmla="*/ 13 h 65"/>
                    <a:gd name="T2" fmla="*/ 8 w 167"/>
                    <a:gd name="T3" fmla="*/ 11 h 65"/>
                    <a:gd name="T4" fmla="*/ 17 w 167"/>
                    <a:gd name="T5" fmla="*/ 7 h 65"/>
                    <a:gd name="T6" fmla="*/ 26 w 167"/>
                    <a:gd name="T7" fmla="*/ 5 h 65"/>
                    <a:gd name="T8" fmla="*/ 35 w 167"/>
                    <a:gd name="T9" fmla="*/ 1 h 65"/>
                    <a:gd name="T10" fmla="*/ 36 w 167"/>
                    <a:gd name="T11" fmla="*/ 0 h 6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67" h="65">
                      <a:moveTo>
                        <a:pt x="0" y="65"/>
                      </a:moveTo>
                      <a:lnTo>
                        <a:pt x="37" y="54"/>
                      </a:lnTo>
                      <a:lnTo>
                        <a:pt x="78" y="39"/>
                      </a:lnTo>
                      <a:lnTo>
                        <a:pt x="119" y="23"/>
                      </a:lnTo>
                      <a:lnTo>
                        <a:pt x="158" y="4"/>
                      </a:lnTo>
                      <a:lnTo>
                        <a:pt x="167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3" name="Freeform 31"/>
                <p:cNvSpPr>
                  <a:spLocks/>
                </p:cNvSpPr>
                <p:nvPr/>
              </p:nvSpPr>
              <p:spPr bwMode="auto">
                <a:xfrm>
                  <a:off x="4507" y="1652"/>
                  <a:ext cx="100" cy="72"/>
                </a:xfrm>
                <a:custGeom>
                  <a:avLst/>
                  <a:gdLst>
                    <a:gd name="T0" fmla="*/ 0 w 145"/>
                    <a:gd name="T1" fmla="*/ 23 h 105"/>
                    <a:gd name="T2" fmla="*/ 7 w 145"/>
                    <a:gd name="T3" fmla="*/ 19 h 105"/>
                    <a:gd name="T4" fmla="*/ 14 w 145"/>
                    <a:gd name="T5" fmla="*/ 14 h 105"/>
                    <a:gd name="T6" fmla="*/ 23 w 145"/>
                    <a:gd name="T7" fmla="*/ 8 h 105"/>
                    <a:gd name="T8" fmla="*/ 30 w 145"/>
                    <a:gd name="T9" fmla="*/ 2 h 105"/>
                    <a:gd name="T10" fmla="*/ 33 w 145"/>
                    <a:gd name="T11" fmla="*/ 0 h 10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45" h="105">
                      <a:moveTo>
                        <a:pt x="0" y="105"/>
                      </a:moveTo>
                      <a:lnTo>
                        <a:pt x="29" y="88"/>
                      </a:lnTo>
                      <a:lnTo>
                        <a:pt x="65" y="64"/>
                      </a:lnTo>
                      <a:lnTo>
                        <a:pt x="100" y="38"/>
                      </a:lnTo>
                      <a:lnTo>
                        <a:pt x="134" y="11"/>
                      </a:lnTo>
                      <a:lnTo>
                        <a:pt x="14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4" name="Freeform 32"/>
                <p:cNvSpPr>
                  <a:spLocks/>
                </p:cNvSpPr>
                <p:nvPr/>
              </p:nvSpPr>
              <p:spPr bwMode="auto">
                <a:xfrm>
                  <a:off x="4631" y="1538"/>
                  <a:ext cx="76" cy="90"/>
                </a:xfrm>
                <a:custGeom>
                  <a:avLst/>
                  <a:gdLst>
                    <a:gd name="T0" fmla="*/ 0 w 114"/>
                    <a:gd name="T1" fmla="*/ 26 h 137"/>
                    <a:gd name="T2" fmla="*/ 4 w 114"/>
                    <a:gd name="T3" fmla="*/ 22 h 137"/>
                    <a:gd name="T4" fmla="*/ 10 w 114"/>
                    <a:gd name="T5" fmla="*/ 16 h 137"/>
                    <a:gd name="T6" fmla="*/ 15 w 114"/>
                    <a:gd name="T7" fmla="*/ 9 h 137"/>
                    <a:gd name="T8" fmla="*/ 21 w 114"/>
                    <a:gd name="T9" fmla="*/ 3 h 137"/>
                    <a:gd name="T10" fmla="*/ 23 w 114"/>
                    <a:gd name="T11" fmla="*/ 0 h 13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4" h="137">
                      <a:moveTo>
                        <a:pt x="0" y="137"/>
                      </a:moveTo>
                      <a:lnTo>
                        <a:pt x="19" y="117"/>
                      </a:lnTo>
                      <a:lnTo>
                        <a:pt x="49" y="85"/>
                      </a:lnTo>
                      <a:lnTo>
                        <a:pt x="76" y="51"/>
                      </a:lnTo>
                      <a:lnTo>
                        <a:pt x="103" y="16"/>
                      </a:lnTo>
                      <a:lnTo>
                        <a:pt x="114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5" name="Freeform 33"/>
                <p:cNvSpPr>
                  <a:spLocks/>
                </p:cNvSpPr>
                <p:nvPr/>
              </p:nvSpPr>
              <p:spPr bwMode="auto">
                <a:xfrm>
                  <a:off x="4726" y="1400"/>
                  <a:ext cx="52" cy="110"/>
                </a:xfrm>
                <a:custGeom>
                  <a:avLst/>
                  <a:gdLst>
                    <a:gd name="T0" fmla="*/ 0 w 78"/>
                    <a:gd name="T1" fmla="*/ 36 h 160"/>
                    <a:gd name="T2" fmla="*/ 2 w 78"/>
                    <a:gd name="T3" fmla="*/ 32 h 160"/>
                    <a:gd name="T4" fmla="*/ 7 w 78"/>
                    <a:gd name="T5" fmla="*/ 23 h 160"/>
                    <a:gd name="T6" fmla="*/ 10 w 78"/>
                    <a:gd name="T7" fmla="*/ 14 h 160"/>
                    <a:gd name="T8" fmla="*/ 13 w 78"/>
                    <a:gd name="T9" fmla="*/ 6 h 160"/>
                    <a:gd name="T10" fmla="*/ 15 w 78"/>
                    <a:gd name="T11" fmla="*/ 0 h 1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8" h="160">
                      <a:moveTo>
                        <a:pt x="0" y="160"/>
                      </a:moveTo>
                      <a:lnTo>
                        <a:pt x="12" y="141"/>
                      </a:lnTo>
                      <a:lnTo>
                        <a:pt x="33" y="103"/>
                      </a:lnTo>
                      <a:lnTo>
                        <a:pt x="52" y="64"/>
                      </a:lnTo>
                      <a:lnTo>
                        <a:pt x="68" y="23"/>
                      </a:lnTo>
                      <a:lnTo>
                        <a:pt x="78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6" name="Freeform 34"/>
                <p:cNvSpPr>
                  <a:spLocks/>
                </p:cNvSpPr>
                <p:nvPr/>
              </p:nvSpPr>
              <p:spPr bwMode="auto">
                <a:xfrm>
                  <a:off x="4787" y="1253"/>
                  <a:ext cx="24" cy="119"/>
                </a:xfrm>
                <a:custGeom>
                  <a:avLst/>
                  <a:gdLst>
                    <a:gd name="T0" fmla="*/ 0 w 34"/>
                    <a:gd name="T1" fmla="*/ 37 h 176"/>
                    <a:gd name="T2" fmla="*/ 1 w 34"/>
                    <a:gd name="T3" fmla="*/ 33 h 176"/>
                    <a:gd name="T4" fmla="*/ 4 w 34"/>
                    <a:gd name="T5" fmla="*/ 24 h 176"/>
                    <a:gd name="T6" fmla="*/ 6 w 34"/>
                    <a:gd name="T7" fmla="*/ 16 h 176"/>
                    <a:gd name="T8" fmla="*/ 8 w 34"/>
                    <a:gd name="T9" fmla="*/ 6 h 176"/>
                    <a:gd name="T10" fmla="*/ 8 w 34"/>
                    <a:gd name="T11" fmla="*/ 0 h 17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4" h="176">
                      <a:moveTo>
                        <a:pt x="0" y="176"/>
                      </a:moveTo>
                      <a:lnTo>
                        <a:pt x="5" y="159"/>
                      </a:lnTo>
                      <a:lnTo>
                        <a:pt x="16" y="116"/>
                      </a:lnTo>
                      <a:lnTo>
                        <a:pt x="24" y="74"/>
                      </a:lnTo>
                      <a:lnTo>
                        <a:pt x="31" y="30"/>
                      </a:lnTo>
                      <a:lnTo>
                        <a:pt x="34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7" name="Freeform 35"/>
                <p:cNvSpPr>
                  <a:spLocks/>
                </p:cNvSpPr>
                <p:nvPr/>
              </p:nvSpPr>
              <p:spPr bwMode="auto">
                <a:xfrm>
                  <a:off x="4806" y="1101"/>
                  <a:ext cx="5" cy="123"/>
                </a:xfrm>
                <a:custGeom>
                  <a:avLst/>
                  <a:gdLst>
                    <a:gd name="T0" fmla="*/ 0 w 11"/>
                    <a:gd name="T1" fmla="*/ 40 h 179"/>
                    <a:gd name="T2" fmla="*/ 0 w 11"/>
                    <a:gd name="T3" fmla="*/ 37 h 179"/>
                    <a:gd name="T4" fmla="*/ 0 w 11"/>
                    <a:gd name="T5" fmla="*/ 27 h 179"/>
                    <a:gd name="T6" fmla="*/ 0 w 11"/>
                    <a:gd name="T7" fmla="*/ 17 h 179"/>
                    <a:gd name="T8" fmla="*/ 0 w 11"/>
                    <a:gd name="T9" fmla="*/ 8 h 179"/>
                    <a:gd name="T10" fmla="*/ 0 w 11"/>
                    <a:gd name="T11" fmla="*/ 0 h 17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" h="179">
                      <a:moveTo>
                        <a:pt x="10" y="179"/>
                      </a:moveTo>
                      <a:lnTo>
                        <a:pt x="11" y="166"/>
                      </a:lnTo>
                      <a:lnTo>
                        <a:pt x="11" y="122"/>
                      </a:lnTo>
                      <a:lnTo>
                        <a:pt x="10" y="79"/>
                      </a:lnTo>
                      <a:lnTo>
                        <a:pt x="6" y="3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8" name="Freeform 36"/>
                <p:cNvSpPr>
                  <a:spLocks/>
                </p:cNvSpPr>
                <p:nvPr/>
              </p:nvSpPr>
              <p:spPr bwMode="auto">
                <a:xfrm>
                  <a:off x="4764" y="958"/>
                  <a:ext cx="38" cy="114"/>
                </a:xfrm>
                <a:custGeom>
                  <a:avLst/>
                  <a:gdLst>
                    <a:gd name="T0" fmla="*/ 14 w 53"/>
                    <a:gd name="T1" fmla="*/ 34 h 171"/>
                    <a:gd name="T2" fmla="*/ 14 w 53"/>
                    <a:gd name="T3" fmla="*/ 33 h 171"/>
                    <a:gd name="T4" fmla="*/ 11 w 53"/>
                    <a:gd name="T5" fmla="*/ 24 h 171"/>
                    <a:gd name="T6" fmla="*/ 8 w 53"/>
                    <a:gd name="T7" fmla="*/ 15 h 171"/>
                    <a:gd name="T8" fmla="*/ 4 w 53"/>
                    <a:gd name="T9" fmla="*/ 7 h 171"/>
                    <a:gd name="T10" fmla="*/ 0 w 53"/>
                    <a:gd name="T11" fmla="*/ 0 h 17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3" h="171">
                      <a:moveTo>
                        <a:pt x="53" y="171"/>
                      </a:moveTo>
                      <a:lnTo>
                        <a:pt x="52" y="164"/>
                      </a:lnTo>
                      <a:lnTo>
                        <a:pt x="41" y="121"/>
                      </a:lnTo>
                      <a:lnTo>
                        <a:pt x="29" y="79"/>
                      </a:lnTo>
                      <a:lnTo>
                        <a:pt x="15" y="3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29" name="Freeform 37"/>
                <p:cNvSpPr>
                  <a:spLocks/>
                </p:cNvSpPr>
                <p:nvPr/>
              </p:nvSpPr>
              <p:spPr bwMode="auto">
                <a:xfrm>
                  <a:off x="4688" y="825"/>
                  <a:ext cx="61" cy="104"/>
                </a:xfrm>
                <a:custGeom>
                  <a:avLst/>
                  <a:gdLst>
                    <a:gd name="T0" fmla="*/ 17 w 94"/>
                    <a:gd name="T1" fmla="*/ 34 h 152"/>
                    <a:gd name="T2" fmla="*/ 16 w 94"/>
                    <a:gd name="T3" fmla="*/ 33 h 152"/>
                    <a:gd name="T4" fmla="*/ 13 w 94"/>
                    <a:gd name="T5" fmla="*/ 25 h 152"/>
                    <a:gd name="T6" fmla="*/ 9 w 94"/>
                    <a:gd name="T7" fmla="*/ 16 h 152"/>
                    <a:gd name="T8" fmla="*/ 5 w 94"/>
                    <a:gd name="T9" fmla="*/ 8 h 152"/>
                    <a:gd name="T10" fmla="*/ 1 w 94"/>
                    <a:gd name="T11" fmla="*/ 1 h 152"/>
                    <a:gd name="T12" fmla="*/ 0 w 94"/>
                    <a:gd name="T13" fmla="*/ 0 h 15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4" h="152">
                      <a:moveTo>
                        <a:pt x="94" y="152"/>
                      </a:moveTo>
                      <a:lnTo>
                        <a:pt x="93" y="150"/>
                      </a:lnTo>
                      <a:lnTo>
                        <a:pt x="72" y="111"/>
                      </a:lnTo>
                      <a:lnTo>
                        <a:pt x="50" y="74"/>
                      </a:lnTo>
                      <a:lnTo>
                        <a:pt x="27" y="36"/>
                      </a:lnTo>
                      <a:lnTo>
                        <a:pt x="1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0" name="Freeform 38"/>
                <p:cNvSpPr>
                  <a:spLocks/>
                </p:cNvSpPr>
                <p:nvPr/>
              </p:nvSpPr>
              <p:spPr bwMode="auto">
                <a:xfrm>
                  <a:off x="4607" y="739"/>
                  <a:ext cx="62" cy="62"/>
                </a:xfrm>
                <a:custGeom>
                  <a:avLst/>
                  <a:gdLst>
                    <a:gd name="T0" fmla="*/ 21 w 89"/>
                    <a:gd name="T1" fmla="*/ 19 h 92"/>
                    <a:gd name="T2" fmla="*/ 15 w 89"/>
                    <a:gd name="T3" fmla="*/ 13 h 92"/>
                    <a:gd name="T4" fmla="*/ 7 w 89"/>
                    <a:gd name="T5" fmla="*/ 6 h 92"/>
                    <a:gd name="T6" fmla="*/ 0 w 89"/>
                    <a:gd name="T7" fmla="*/ 0 h 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92">
                      <a:moveTo>
                        <a:pt x="89" y="92"/>
                      </a:moveTo>
                      <a:lnTo>
                        <a:pt x="63" y="61"/>
                      </a:lnTo>
                      <a:lnTo>
                        <a:pt x="32" y="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1" name="Line 39"/>
                <p:cNvSpPr>
                  <a:spLocks noChangeShapeType="1"/>
                </p:cNvSpPr>
                <p:nvPr/>
              </p:nvSpPr>
              <p:spPr bwMode="auto">
                <a:xfrm>
                  <a:off x="2101" y="739"/>
                  <a:ext cx="0" cy="137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2" name="Line 40"/>
                <p:cNvSpPr>
                  <a:spLocks noChangeShapeType="1"/>
                </p:cNvSpPr>
                <p:nvPr/>
              </p:nvSpPr>
              <p:spPr bwMode="auto">
                <a:xfrm flipH="1">
                  <a:off x="1493" y="2109"/>
                  <a:ext cx="60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3" name="Line 41"/>
                <p:cNvSpPr>
                  <a:spLocks noChangeShapeType="1"/>
                </p:cNvSpPr>
                <p:nvPr/>
              </p:nvSpPr>
              <p:spPr bwMode="auto">
                <a:xfrm flipV="1">
                  <a:off x="1493" y="739"/>
                  <a:ext cx="0" cy="137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4" name="Line 42"/>
                <p:cNvSpPr>
                  <a:spLocks noChangeShapeType="1"/>
                </p:cNvSpPr>
                <p:nvPr/>
              </p:nvSpPr>
              <p:spPr bwMode="auto">
                <a:xfrm>
                  <a:off x="2829" y="739"/>
                  <a:ext cx="0" cy="106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5" name="Line 43"/>
                <p:cNvSpPr>
                  <a:spLocks noChangeShapeType="1"/>
                </p:cNvSpPr>
                <p:nvPr/>
              </p:nvSpPr>
              <p:spPr bwMode="auto">
                <a:xfrm flipH="1">
                  <a:off x="2101" y="1804"/>
                  <a:ext cx="72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6" name="Line 44"/>
                <p:cNvSpPr>
                  <a:spLocks noChangeShapeType="1"/>
                </p:cNvSpPr>
                <p:nvPr/>
              </p:nvSpPr>
              <p:spPr bwMode="auto">
                <a:xfrm flipH="1">
                  <a:off x="404" y="739"/>
                  <a:ext cx="542" cy="45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7" name="Line 45"/>
                <p:cNvSpPr>
                  <a:spLocks noChangeShapeType="1"/>
                </p:cNvSpPr>
                <p:nvPr/>
              </p:nvSpPr>
              <p:spPr bwMode="auto">
                <a:xfrm>
                  <a:off x="404" y="1196"/>
                  <a:ext cx="1089" cy="91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8" name="Line 46"/>
                <p:cNvSpPr>
                  <a:spLocks noChangeShapeType="1"/>
                </p:cNvSpPr>
                <p:nvPr/>
              </p:nvSpPr>
              <p:spPr bwMode="auto">
                <a:xfrm flipH="1">
                  <a:off x="3414" y="739"/>
                  <a:ext cx="157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639" name="Line 47"/>
                <p:cNvSpPr>
                  <a:spLocks noChangeShapeType="1"/>
                </p:cNvSpPr>
                <p:nvPr/>
              </p:nvSpPr>
              <p:spPr bwMode="auto">
                <a:xfrm flipH="1">
                  <a:off x="946" y="739"/>
                  <a:ext cx="1883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7550" name="Group 48"/>
            <p:cNvGrpSpPr>
              <a:grpSpLocks/>
            </p:cNvGrpSpPr>
            <p:nvPr/>
          </p:nvGrpSpPr>
          <p:grpSpPr bwMode="auto">
            <a:xfrm>
              <a:off x="295" y="2337"/>
              <a:ext cx="2653" cy="1831"/>
              <a:chOff x="295" y="2337"/>
              <a:chExt cx="2653" cy="1831"/>
            </a:xfrm>
          </p:grpSpPr>
          <p:grpSp>
            <p:nvGrpSpPr>
              <p:cNvPr id="107551" name="Group 49"/>
              <p:cNvGrpSpPr>
                <a:grpSpLocks/>
              </p:cNvGrpSpPr>
              <p:nvPr/>
            </p:nvGrpSpPr>
            <p:grpSpPr bwMode="auto">
              <a:xfrm>
                <a:off x="295" y="2337"/>
                <a:ext cx="2653" cy="1831"/>
                <a:chOff x="295" y="2337"/>
                <a:chExt cx="2653" cy="1831"/>
              </a:xfrm>
            </p:grpSpPr>
            <p:sp>
              <p:nvSpPr>
                <p:cNvPr id="107582" name="Line 50"/>
                <p:cNvSpPr>
                  <a:spLocks noChangeShapeType="1"/>
                </p:cNvSpPr>
                <p:nvPr/>
              </p:nvSpPr>
              <p:spPr bwMode="auto">
                <a:xfrm>
                  <a:off x="295" y="3255"/>
                  <a:ext cx="82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3" name="Line 51"/>
                <p:cNvSpPr>
                  <a:spLocks noChangeShapeType="1"/>
                </p:cNvSpPr>
                <p:nvPr/>
              </p:nvSpPr>
              <p:spPr bwMode="auto">
                <a:xfrm>
                  <a:off x="1160" y="3255"/>
                  <a:ext cx="3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4" name="Line 52"/>
                <p:cNvSpPr>
                  <a:spLocks noChangeShapeType="1"/>
                </p:cNvSpPr>
                <p:nvPr/>
              </p:nvSpPr>
              <p:spPr bwMode="auto">
                <a:xfrm>
                  <a:off x="1236" y="3255"/>
                  <a:ext cx="766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5" name="Line 53"/>
                <p:cNvSpPr>
                  <a:spLocks noChangeShapeType="1"/>
                </p:cNvSpPr>
                <p:nvPr/>
              </p:nvSpPr>
              <p:spPr bwMode="auto">
                <a:xfrm>
                  <a:off x="2044" y="3255"/>
                  <a:ext cx="3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6" name="Line 54"/>
                <p:cNvSpPr>
                  <a:spLocks noChangeShapeType="1"/>
                </p:cNvSpPr>
                <p:nvPr/>
              </p:nvSpPr>
              <p:spPr bwMode="auto">
                <a:xfrm>
                  <a:off x="2120" y="3255"/>
                  <a:ext cx="8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7" name="Line 55"/>
                <p:cNvSpPr>
                  <a:spLocks noChangeShapeType="1"/>
                </p:cNvSpPr>
                <p:nvPr/>
              </p:nvSpPr>
              <p:spPr bwMode="auto">
                <a:xfrm>
                  <a:off x="2101" y="2337"/>
                  <a:ext cx="0" cy="183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8" name="Line 56"/>
                <p:cNvSpPr>
                  <a:spLocks noChangeShapeType="1"/>
                </p:cNvSpPr>
                <p:nvPr/>
              </p:nvSpPr>
              <p:spPr bwMode="auto">
                <a:xfrm flipH="1">
                  <a:off x="1493" y="4168"/>
                  <a:ext cx="60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9" name="Line 57"/>
                <p:cNvSpPr>
                  <a:spLocks noChangeShapeType="1"/>
                </p:cNvSpPr>
                <p:nvPr/>
              </p:nvSpPr>
              <p:spPr bwMode="auto">
                <a:xfrm flipV="1">
                  <a:off x="1493" y="2337"/>
                  <a:ext cx="0" cy="183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0" name="Line 58"/>
                <p:cNvSpPr>
                  <a:spLocks noChangeShapeType="1"/>
                </p:cNvSpPr>
                <p:nvPr/>
              </p:nvSpPr>
              <p:spPr bwMode="auto">
                <a:xfrm>
                  <a:off x="1493" y="2337"/>
                  <a:ext cx="60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1" name="Line 59"/>
                <p:cNvSpPr>
                  <a:spLocks noChangeShapeType="1"/>
                </p:cNvSpPr>
                <p:nvPr/>
              </p:nvSpPr>
              <p:spPr bwMode="auto">
                <a:xfrm>
                  <a:off x="2101" y="2646"/>
                  <a:ext cx="72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2" name="Line 60"/>
                <p:cNvSpPr>
                  <a:spLocks noChangeShapeType="1"/>
                </p:cNvSpPr>
                <p:nvPr/>
              </p:nvSpPr>
              <p:spPr bwMode="auto">
                <a:xfrm>
                  <a:off x="2829" y="2646"/>
                  <a:ext cx="0" cy="121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3" name="Line 61"/>
                <p:cNvSpPr>
                  <a:spLocks noChangeShapeType="1"/>
                </p:cNvSpPr>
                <p:nvPr/>
              </p:nvSpPr>
              <p:spPr bwMode="auto">
                <a:xfrm flipH="1">
                  <a:off x="2101" y="3864"/>
                  <a:ext cx="72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4" name="Line 62"/>
                <p:cNvSpPr>
                  <a:spLocks noChangeShapeType="1"/>
                </p:cNvSpPr>
                <p:nvPr/>
              </p:nvSpPr>
              <p:spPr bwMode="auto">
                <a:xfrm flipH="1">
                  <a:off x="404" y="2337"/>
                  <a:ext cx="1089" cy="918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95" name="Line 63"/>
                <p:cNvSpPr>
                  <a:spLocks noChangeShapeType="1"/>
                </p:cNvSpPr>
                <p:nvPr/>
              </p:nvSpPr>
              <p:spPr bwMode="auto">
                <a:xfrm>
                  <a:off x="404" y="3255"/>
                  <a:ext cx="1089" cy="913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07552" name="Line 64"/>
              <p:cNvSpPr>
                <a:spLocks noChangeShapeType="1"/>
              </p:cNvSpPr>
              <p:nvPr/>
            </p:nvSpPr>
            <p:spPr bwMode="auto">
              <a:xfrm>
                <a:off x="2829" y="2840"/>
                <a:ext cx="0" cy="817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7553" name="Line 65"/>
              <p:cNvSpPr>
                <a:spLocks noChangeShapeType="1"/>
              </p:cNvSpPr>
              <p:nvPr/>
            </p:nvSpPr>
            <p:spPr bwMode="auto">
              <a:xfrm>
                <a:off x="1493" y="2469"/>
                <a:ext cx="0" cy="1569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7554" name="Group 66"/>
              <p:cNvGrpSpPr>
                <a:grpSpLocks/>
              </p:cNvGrpSpPr>
              <p:nvPr/>
            </p:nvGrpSpPr>
            <p:grpSpPr bwMode="auto">
              <a:xfrm>
                <a:off x="1493" y="2503"/>
                <a:ext cx="0" cy="1517"/>
                <a:chOff x="1493" y="2503"/>
                <a:chExt cx="0" cy="1517"/>
              </a:xfrm>
            </p:grpSpPr>
            <p:sp>
              <p:nvSpPr>
                <p:cNvPr id="107571" name="Line 67"/>
                <p:cNvSpPr>
                  <a:spLocks noChangeShapeType="1"/>
                </p:cNvSpPr>
                <p:nvPr/>
              </p:nvSpPr>
              <p:spPr bwMode="auto">
                <a:xfrm>
                  <a:off x="1493" y="2503"/>
                  <a:ext cx="0" cy="6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2" name="Line 68"/>
                <p:cNvSpPr>
                  <a:spLocks noChangeShapeType="1"/>
                </p:cNvSpPr>
                <p:nvPr/>
              </p:nvSpPr>
              <p:spPr bwMode="auto">
                <a:xfrm>
                  <a:off x="1493" y="2594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3" name="Line 69"/>
                <p:cNvSpPr>
                  <a:spLocks noChangeShapeType="1"/>
                </p:cNvSpPr>
                <p:nvPr/>
              </p:nvSpPr>
              <p:spPr bwMode="auto">
                <a:xfrm>
                  <a:off x="1493" y="2746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4" name="Line 70"/>
                <p:cNvSpPr>
                  <a:spLocks noChangeShapeType="1"/>
                </p:cNvSpPr>
                <p:nvPr/>
              </p:nvSpPr>
              <p:spPr bwMode="auto">
                <a:xfrm>
                  <a:off x="1493" y="2898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5" name="Line 71"/>
                <p:cNvSpPr>
                  <a:spLocks noChangeShapeType="1"/>
                </p:cNvSpPr>
                <p:nvPr/>
              </p:nvSpPr>
              <p:spPr bwMode="auto">
                <a:xfrm>
                  <a:off x="1493" y="3050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6" name="Line 72"/>
                <p:cNvSpPr>
                  <a:spLocks noChangeShapeType="1"/>
                </p:cNvSpPr>
                <p:nvPr/>
              </p:nvSpPr>
              <p:spPr bwMode="auto">
                <a:xfrm>
                  <a:off x="1493" y="3203"/>
                  <a:ext cx="0" cy="1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7" name="Line 73"/>
                <p:cNvSpPr>
                  <a:spLocks noChangeShapeType="1"/>
                </p:cNvSpPr>
                <p:nvPr/>
              </p:nvSpPr>
              <p:spPr bwMode="auto">
                <a:xfrm>
                  <a:off x="1493" y="3355"/>
                  <a:ext cx="0" cy="12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8" name="Line 74"/>
                <p:cNvSpPr>
                  <a:spLocks noChangeShapeType="1"/>
                </p:cNvSpPr>
                <p:nvPr/>
              </p:nvSpPr>
              <p:spPr bwMode="auto">
                <a:xfrm>
                  <a:off x="1493" y="3507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9" name="Line 75"/>
                <p:cNvSpPr>
                  <a:spLocks noChangeShapeType="1"/>
                </p:cNvSpPr>
                <p:nvPr/>
              </p:nvSpPr>
              <p:spPr bwMode="auto">
                <a:xfrm>
                  <a:off x="1493" y="3659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0" name="Line 76"/>
                <p:cNvSpPr>
                  <a:spLocks noChangeShapeType="1"/>
                </p:cNvSpPr>
                <p:nvPr/>
              </p:nvSpPr>
              <p:spPr bwMode="auto">
                <a:xfrm>
                  <a:off x="1493" y="3811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81" name="Line 77"/>
                <p:cNvSpPr>
                  <a:spLocks noChangeShapeType="1"/>
                </p:cNvSpPr>
                <p:nvPr/>
              </p:nvSpPr>
              <p:spPr bwMode="auto">
                <a:xfrm>
                  <a:off x="1493" y="3964"/>
                  <a:ext cx="0" cy="5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07555" name="Line 78"/>
              <p:cNvSpPr>
                <a:spLocks noChangeShapeType="1"/>
              </p:cNvSpPr>
              <p:nvPr/>
            </p:nvSpPr>
            <p:spPr bwMode="auto">
              <a:xfrm>
                <a:off x="2101" y="2851"/>
                <a:ext cx="0" cy="803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7556" name="Group 79"/>
              <p:cNvGrpSpPr>
                <a:grpSpLocks/>
              </p:cNvGrpSpPr>
              <p:nvPr/>
            </p:nvGrpSpPr>
            <p:grpSpPr bwMode="auto">
              <a:xfrm>
                <a:off x="2101" y="2893"/>
                <a:ext cx="0" cy="728"/>
                <a:chOff x="2101" y="2893"/>
                <a:chExt cx="0" cy="728"/>
              </a:xfrm>
            </p:grpSpPr>
            <p:sp>
              <p:nvSpPr>
                <p:cNvPr id="107566" name="Line 80"/>
                <p:cNvSpPr>
                  <a:spLocks noChangeShapeType="1"/>
                </p:cNvSpPr>
                <p:nvPr/>
              </p:nvSpPr>
              <p:spPr bwMode="auto">
                <a:xfrm>
                  <a:off x="2101" y="2893"/>
                  <a:ext cx="0" cy="11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67" name="Line 81"/>
                <p:cNvSpPr>
                  <a:spLocks noChangeShapeType="1"/>
                </p:cNvSpPr>
                <p:nvPr/>
              </p:nvSpPr>
              <p:spPr bwMode="auto">
                <a:xfrm>
                  <a:off x="2101" y="3041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68" name="Line 82"/>
                <p:cNvSpPr>
                  <a:spLocks noChangeShapeType="1"/>
                </p:cNvSpPr>
                <p:nvPr/>
              </p:nvSpPr>
              <p:spPr bwMode="auto">
                <a:xfrm>
                  <a:off x="2101" y="3193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69" name="Line 83"/>
                <p:cNvSpPr>
                  <a:spLocks noChangeShapeType="1"/>
                </p:cNvSpPr>
                <p:nvPr/>
              </p:nvSpPr>
              <p:spPr bwMode="auto">
                <a:xfrm>
                  <a:off x="2101" y="3345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70" name="Line 84"/>
                <p:cNvSpPr>
                  <a:spLocks noChangeShapeType="1"/>
                </p:cNvSpPr>
                <p:nvPr/>
              </p:nvSpPr>
              <p:spPr bwMode="auto">
                <a:xfrm>
                  <a:off x="2101" y="3497"/>
                  <a:ext cx="0" cy="1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07557" name="Freeform 85"/>
              <p:cNvSpPr>
                <a:spLocks/>
              </p:cNvSpPr>
              <p:nvPr/>
            </p:nvSpPr>
            <p:spPr bwMode="auto">
              <a:xfrm>
                <a:off x="946" y="2461"/>
                <a:ext cx="547" cy="1583"/>
              </a:xfrm>
              <a:custGeom>
                <a:avLst/>
                <a:gdLst>
                  <a:gd name="T0" fmla="*/ 173 w 803"/>
                  <a:gd name="T1" fmla="*/ 0 h 2329"/>
                  <a:gd name="T2" fmla="*/ 146 w 803"/>
                  <a:gd name="T3" fmla="*/ 27 h 2329"/>
                  <a:gd name="T4" fmla="*/ 132 w 803"/>
                  <a:gd name="T5" fmla="*/ 39 h 2329"/>
                  <a:gd name="T6" fmla="*/ 119 w 803"/>
                  <a:gd name="T7" fmla="*/ 53 h 2329"/>
                  <a:gd name="T8" fmla="*/ 106 w 803"/>
                  <a:gd name="T9" fmla="*/ 67 h 2329"/>
                  <a:gd name="T10" fmla="*/ 93 w 803"/>
                  <a:gd name="T11" fmla="*/ 81 h 2329"/>
                  <a:gd name="T12" fmla="*/ 86 w 803"/>
                  <a:gd name="T13" fmla="*/ 89 h 2329"/>
                  <a:gd name="T14" fmla="*/ 79 w 803"/>
                  <a:gd name="T15" fmla="*/ 96 h 2329"/>
                  <a:gd name="T16" fmla="*/ 73 w 803"/>
                  <a:gd name="T17" fmla="*/ 103 h 2329"/>
                  <a:gd name="T18" fmla="*/ 66 w 803"/>
                  <a:gd name="T19" fmla="*/ 111 h 2329"/>
                  <a:gd name="T20" fmla="*/ 60 w 803"/>
                  <a:gd name="T21" fmla="*/ 119 h 2329"/>
                  <a:gd name="T22" fmla="*/ 54 w 803"/>
                  <a:gd name="T23" fmla="*/ 127 h 2329"/>
                  <a:gd name="T24" fmla="*/ 48 w 803"/>
                  <a:gd name="T25" fmla="*/ 135 h 2329"/>
                  <a:gd name="T26" fmla="*/ 42 w 803"/>
                  <a:gd name="T27" fmla="*/ 143 h 2329"/>
                  <a:gd name="T28" fmla="*/ 35 w 803"/>
                  <a:gd name="T29" fmla="*/ 152 h 2329"/>
                  <a:gd name="T30" fmla="*/ 30 w 803"/>
                  <a:gd name="T31" fmla="*/ 160 h 2329"/>
                  <a:gd name="T32" fmla="*/ 25 w 803"/>
                  <a:gd name="T33" fmla="*/ 169 h 2329"/>
                  <a:gd name="T34" fmla="*/ 20 w 803"/>
                  <a:gd name="T35" fmla="*/ 178 h 2329"/>
                  <a:gd name="T36" fmla="*/ 16 w 803"/>
                  <a:gd name="T37" fmla="*/ 186 h 2329"/>
                  <a:gd name="T38" fmla="*/ 12 w 803"/>
                  <a:gd name="T39" fmla="*/ 195 h 2329"/>
                  <a:gd name="T40" fmla="*/ 10 w 803"/>
                  <a:gd name="T41" fmla="*/ 200 h 2329"/>
                  <a:gd name="T42" fmla="*/ 8 w 803"/>
                  <a:gd name="T43" fmla="*/ 204 h 2329"/>
                  <a:gd name="T44" fmla="*/ 7 w 803"/>
                  <a:gd name="T45" fmla="*/ 209 h 2329"/>
                  <a:gd name="T46" fmla="*/ 5 w 803"/>
                  <a:gd name="T47" fmla="*/ 213 h 2329"/>
                  <a:gd name="T48" fmla="*/ 5 w 803"/>
                  <a:gd name="T49" fmla="*/ 217 h 2329"/>
                  <a:gd name="T50" fmla="*/ 3 w 803"/>
                  <a:gd name="T51" fmla="*/ 222 h 2329"/>
                  <a:gd name="T52" fmla="*/ 2 w 803"/>
                  <a:gd name="T53" fmla="*/ 226 h 2329"/>
                  <a:gd name="T54" fmla="*/ 1 w 803"/>
                  <a:gd name="T55" fmla="*/ 231 h 2329"/>
                  <a:gd name="T56" fmla="*/ 1 w 803"/>
                  <a:gd name="T57" fmla="*/ 235 h 2329"/>
                  <a:gd name="T58" fmla="*/ 1 w 803"/>
                  <a:gd name="T59" fmla="*/ 240 h 2329"/>
                  <a:gd name="T60" fmla="*/ 1 w 803"/>
                  <a:gd name="T61" fmla="*/ 245 h 2329"/>
                  <a:gd name="T62" fmla="*/ 0 w 803"/>
                  <a:gd name="T63" fmla="*/ 249 h 2329"/>
                  <a:gd name="T64" fmla="*/ 1 w 803"/>
                  <a:gd name="T65" fmla="*/ 253 h 2329"/>
                  <a:gd name="T66" fmla="*/ 1 w 803"/>
                  <a:gd name="T67" fmla="*/ 258 h 2329"/>
                  <a:gd name="T68" fmla="*/ 1 w 803"/>
                  <a:gd name="T69" fmla="*/ 262 h 2329"/>
                  <a:gd name="T70" fmla="*/ 1 w 803"/>
                  <a:gd name="T71" fmla="*/ 266 h 2329"/>
                  <a:gd name="T72" fmla="*/ 2 w 803"/>
                  <a:gd name="T73" fmla="*/ 271 h 2329"/>
                  <a:gd name="T74" fmla="*/ 3 w 803"/>
                  <a:gd name="T75" fmla="*/ 275 h 2329"/>
                  <a:gd name="T76" fmla="*/ 5 w 803"/>
                  <a:gd name="T77" fmla="*/ 280 h 2329"/>
                  <a:gd name="T78" fmla="*/ 5 w 803"/>
                  <a:gd name="T79" fmla="*/ 284 h 2329"/>
                  <a:gd name="T80" fmla="*/ 7 w 803"/>
                  <a:gd name="T81" fmla="*/ 289 h 2329"/>
                  <a:gd name="T82" fmla="*/ 8 w 803"/>
                  <a:gd name="T83" fmla="*/ 294 h 2329"/>
                  <a:gd name="T84" fmla="*/ 10 w 803"/>
                  <a:gd name="T85" fmla="*/ 298 h 2329"/>
                  <a:gd name="T86" fmla="*/ 12 w 803"/>
                  <a:gd name="T87" fmla="*/ 302 h 2329"/>
                  <a:gd name="T88" fmla="*/ 16 w 803"/>
                  <a:gd name="T89" fmla="*/ 311 h 2329"/>
                  <a:gd name="T90" fmla="*/ 20 w 803"/>
                  <a:gd name="T91" fmla="*/ 319 h 2329"/>
                  <a:gd name="T92" fmla="*/ 25 w 803"/>
                  <a:gd name="T93" fmla="*/ 328 h 2329"/>
                  <a:gd name="T94" fmla="*/ 30 w 803"/>
                  <a:gd name="T95" fmla="*/ 336 h 2329"/>
                  <a:gd name="T96" fmla="*/ 35 w 803"/>
                  <a:gd name="T97" fmla="*/ 345 h 2329"/>
                  <a:gd name="T98" fmla="*/ 42 w 803"/>
                  <a:gd name="T99" fmla="*/ 353 h 2329"/>
                  <a:gd name="T100" fmla="*/ 48 w 803"/>
                  <a:gd name="T101" fmla="*/ 362 h 2329"/>
                  <a:gd name="T102" fmla="*/ 54 w 803"/>
                  <a:gd name="T103" fmla="*/ 370 h 2329"/>
                  <a:gd name="T104" fmla="*/ 60 w 803"/>
                  <a:gd name="T105" fmla="*/ 378 h 2329"/>
                  <a:gd name="T106" fmla="*/ 66 w 803"/>
                  <a:gd name="T107" fmla="*/ 386 h 2329"/>
                  <a:gd name="T108" fmla="*/ 73 w 803"/>
                  <a:gd name="T109" fmla="*/ 394 h 2329"/>
                  <a:gd name="T110" fmla="*/ 79 w 803"/>
                  <a:gd name="T111" fmla="*/ 402 h 2329"/>
                  <a:gd name="T112" fmla="*/ 86 w 803"/>
                  <a:gd name="T113" fmla="*/ 409 h 2329"/>
                  <a:gd name="T114" fmla="*/ 93 w 803"/>
                  <a:gd name="T115" fmla="*/ 416 h 2329"/>
                  <a:gd name="T116" fmla="*/ 106 w 803"/>
                  <a:gd name="T117" fmla="*/ 430 h 2329"/>
                  <a:gd name="T118" fmla="*/ 119 w 803"/>
                  <a:gd name="T119" fmla="*/ 444 h 2329"/>
                  <a:gd name="T120" fmla="*/ 132 w 803"/>
                  <a:gd name="T121" fmla="*/ 458 h 2329"/>
                  <a:gd name="T122" fmla="*/ 146 w 803"/>
                  <a:gd name="T123" fmla="*/ 471 h 2329"/>
                  <a:gd name="T124" fmla="*/ 173 w 803"/>
                  <a:gd name="T125" fmla="*/ 497 h 23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3" h="2329">
                    <a:moveTo>
                      <a:pt x="803" y="0"/>
                    </a:moveTo>
                    <a:lnTo>
                      <a:pt x="678" y="123"/>
                    </a:lnTo>
                    <a:lnTo>
                      <a:pt x="615" y="186"/>
                    </a:lnTo>
                    <a:lnTo>
                      <a:pt x="553" y="248"/>
                    </a:lnTo>
                    <a:lnTo>
                      <a:pt x="492" y="313"/>
                    </a:lnTo>
                    <a:lnTo>
                      <a:pt x="430" y="380"/>
                    </a:lnTo>
                    <a:lnTo>
                      <a:pt x="400" y="415"/>
                    </a:lnTo>
                    <a:lnTo>
                      <a:pt x="369" y="450"/>
                    </a:lnTo>
                    <a:lnTo>
                      <a:pt x="339" y="485"/>
                    </a:lnTo>
                    <a:lnTo>
                      <a:pt x="308" y="521"/>
                    </a:lnTo>
                    <a:lnTo>
                      <a:pt x="279" y="558"/>
                    </a:lnTo>
                    <a:lnTo>
                      <a:pt x="250" y="596"/>
                    </a:lnTo>
                    <a:lnTo>
                      <a:pt x="221" y="634"/>
                    </a:lnTo>
                    <a:lnTo>
                      <a:pt x="192" y="672"/>
                    </a:lnTo>
                    <a:lnTo>
                      <a:pt x="166" y="712"/>
                    </a:lnTo>
                    <a:lnTo>
                      <a:pt x="140" y="751"/>
                    </a:lnTo>
                    <a:lnTo>
                      <a:pt x="117" y="791"/>
                    </a:lnTo>
                    <a:lnTo>
                      <a:pt x="94" y="832"/>
                    </a:lnTo>
                    <a:lnTo>
                      <a:pt x="74" y="872"/>
                    </a:lnTo>
                    <a:lnTo>
                      <a:pt x="55" y="914"/>
                    </a:lnTo>
                    <a:lnTo>
                      <a:pt x="48" y="935"/>
                    </a:lnTo>
                    <a:lnTo>
                      <a:pt x="39" y="955"/>
                    </a:lnTo>
                    <a:lnTo>
                      <a:pt x="33" y="977"/>
                    </a:lnTo>
                    <a:lnTo>
                      <a:pt x="25" y="997"/>
                    </a:lnTo>
                    <a:lnTo>
                      <a:pt x="20" y="1018"/>
                    </a:lnTo>
                    <a:lnTo>
                      <a:pt x="15" y="1038"/>
                    </a:lnTo>
                    <a:lnTo>
                      <a:pt x="10" y="1060"/>
                    </a:lnTo>
                    <a:lnTo>
                      <a:pt x="7" y="1081"/>
                    </a:lnTo>
                    <a:lnTo>
                      <a:pt x="4" y="1102"/>
                    </a:lnTo>
                    <a:lnTo>
                      <a:pt x="2" y="1123"/>
                    </a:lnTo>
                    <a:lnTo>
                      <a:pt x="1" y="1144"/>
                    </a:lnTo>
                    <a:lnTo>
                      <a:pt x="0" y="1165"/>
                    </a:lnTo>
                    <a:lnTo>
                      <a:pt x="1" y="1186"/>
                    </a:lnTo>
                    <a:lnTo>
                      <a:pt x="2" y="1207"/>
                    </a:lnTo>
                    <a:lnTo>
                      <a:pt x="4" y="1228"/>
                    </a:lnTo>
                    <a:lnTo>
                      <a:pt x="7" y="1249"/>
                    </a:lnTo>
                    <a:lnTo>
                      <a:pt x="10" y="1269"/>
                    </a:lnTo>
                    <a:lnTo>
                      <a:pt x="15" y="1291"/>
                    </a:lnTo>
                    <a:lnTo>
                      <a:pt x="20" y="1312"/>
                    </a:lnTo>
                    <a:lnTo>
                      <a:pt x="25" y="1332"/>
                    </a:lnTo>
                    <a:lnTo>
                      <a:pt x="33" y="1354"/>
                    </a:lnTo>
                    <a:lnTo>
                      <a:pt x="39" y="1375"/>
                    </a:lnTo>
                    <a:lnTo>
                      <a:pt x="48" y="1395"/>
                    </a:lnTo>
                    <a:lnTo>
                      <a:pt x="55" y="1415"/>
                    </a:lnTo>
                    <a:lnTo>
                      <a:pt x="74" y="1457"/>
                    </a:lnTo>
                    <a:lnTo>
                      <a:pt x="94" y="1497"/>
                    </a:lnTo>
                    <a:lnTo>
                      <a:pt x="117" y="1539"/>
                    </a:lnTo>
                    <a:lnTo>
                      <a:pt x="140" y="1578"/>
                    </a:lnTo>
                    <a:lnTo>
                      <a:pt x="166" y="1619"/>
                    </a:lnTo>
                    <a:lnTo>
                      <a:pt x="192" y="1657"/>
                    </a:lnTo>
                    <a:lnTo>
                      <a:pt x="221" y="1696"/>
                    </a:lnTo>
                    <a:lnTo>
                      <a:pt x="250" y="1735"/>
                    </a:lnTo>
                    <a:lnTo>
                      <a:pt x="279" y="1772"/>
                    </a:lnTo>
                    <a:lnTo>
                      <a:pt x="308" y="1809"/>
                    </a:lnTo>
                    <a:lnTo>
                      <a:pt x="339" y="1845"/>
                    </a:lnTo>
                    <a:lnTo>
                      <a:pt x="369" y="1881"/>
                    </a:lnTo>
                    <a:lnTo>
                      <a:pt x="400" y="1916"/>
                    </a:lnTo>
                    <a:lnTo>
                      <a:pt x="430" y="1950"/>
                    </a:lnTo>
                    <a:lnTo>
                      <a:pt x="492" y="2017"/>
                    </a:lnTo>
                    <a:lnTo>
                      <a:pt x="553" y="2081"/>
                    </a:lnTo>
                    <a:lnTo>
                      <a:pt x="615" y="2145"/>
                    </a:lnTo>
                    <a:lnTo>
                      <a:pt x="678" y="2206"/>
                    </a:lnTo>
                    <a:lnTo>
                      <a:pt x="803" y="232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7558" name="Group 86"/>
              <p:cNvGrpSpPr>
                <a:grpSpLocks/>
              </p:cNvGrpSpPr>
              <p:nvPr/>
            </p:nvGrpSpPr>
            <p:grpSpPr bwMode="auto">
              <a:xfrm>
                <a:off x="1493" y="2461"/>
                <a:ext cx="608" cy="1583"/>
                <a:chOff x="1493" y="2461"/>
                <a:chExt cx="608" cy="1583"/>
              </a:xfrm>
            </p:grpSpPr>
            <p:sp>
              <p:nvSpPr>
                <p:cNvPr id="107564" name="Line 87"/>
                <p:cNvSpPr>
                  <a:spLocks noChangeShapeType="1"/>
                </p:cNvSpPr>
                <p:nvPr/>
              </p:nvSpPr>
              <p:spPr bwMode="auto">
                <a:xfrm>
                  <a:off x="1493" y="2461"/>
                  <a:ext cx="60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65" name="Line 88"/>
                <p:cNvSpPr>
                  <a:spLocks noChangeShapeType="1"/>
                </p:cNvSpPr>
                <p:nvPr/>
              </p:nvSpPr>
              <p:spPr bwMode="auto">
                <a:xfrm flipH="1">
                  <a:off x="1493" y="4044"/>
                  <a:ext cx="60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7559" name="Group 89"/>
              <p:cNvGrpSpPr>
                <a:grpSpLocks/>
              </p:cNvGrpSpPr>
              <p:nvPr/>
            </p:nvGrpSpPr>
            <p:grpSpPr bwMode="auto">
              <a:xfrm>
                <a:off x="2101" y="2851"/>
                <a:ext cx="728" cy="803"/>
                <a:chOff x="2101" y="2851"/>
                <a:chExt cx="728" cy="803"/>
              </a:xfrm>
            </p:grpSpPr>
            <p:sp>
              <p:nvSpPr>
                <p:cNvPr id="107562" name="Line 90"/>
                <p:cNvSpPr>
                  <a:spLocks noChangeShapeType="1"/>
                </p:cNvSpPr>
                <p:nvPr/>
              </p:nvSpPr>
              <p:spPr bwMode="auto">
                <a:xfrm flipH="1">
                  <a:off x="2101" y="2851"/>
                  <a:ext cx="72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7563" name="Line 91"/>
                <p:cNvSpPr>
                  <a:spLocks noChangeShapeType="1"/>
                </p:cNvSpPr>
                <p:nvPr/>
              </p:nvSpPr>
              <p:spPr bwMode="auto">
                <a:xfrm flipH="1">
                  <a:off x="2101" y="3654"/>
                  <a:ext cx="728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07560" name="Line 92"/>
              <p:cNvSpPr>
                <a:spLocks noChangeShapeType="1"/>
              </p:cNvSpPr>
              <p:nvPr/>
            </p:nvSpPr>
            <p:spPr bwMode="auto">
              <a:xfrm>
                <a:off x="2099" y="3653"/>
                <a:ext cx="1" cy="39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7561" name="Line 93"/>
              <p:cNvSpPr>
                <a:spLocks noChangeShapeType="1"/>
              </p:cNvSpPr>
              <p:nvPr/>
            </p:nvSpPr>
            <p:spPr bwMode="auto">
              <a:xfrm>
                <a:off x="2101" y="2460"/>
                <a:ext cx="1" cy="39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07523" name="Text Box 94"/>
          <p:cNvSpPr txBox="1">
            <a:spLocks noChangeArrowheads="1"/>
          </p:cNvSpPr>
          <p:nvPr/>
        </p:nvSpPr>
        <p:spPr bwMode="auto">
          <a:xfrm>
            <a:off x="0" y="-60325"/>
            <a:ext cx="60452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：求作顶尖的俯视图。</a:t>
            </a:r>
          </a:p>
        </p:txBody>
      </p:sp>
      <p:grpSp>
        <p:nvGrpSpPr>
          <p:cNvPr id="230495" name="Group 95"/>
          <p:cNvGrpSpPr>
            <a:grpSpLocks/>
          </p:cNvGrpSpPr>
          <p:nvPr/>
        </p:nvGrpSpPr>
        <p:grpSpPr bwMode="auto">
          <a:xfrm>
            <a:off x="6777038" y="4789488"/>
            <a:ext cx="2043112" cy="1825625"/>
            <a:chOff x="2307" y="2122"/>
            <a:chExt cx="1535" cy="1372"/>
          </a:xfrm>
        </p:grpSpPr>
        <p:sp>
          <p:nvSpPr>
            <p:cNvPr id="107537" name="Freeform 96"/>
            <p:cNvSpPr>
              <a:spLocks/>
            </p:cNvSpPr>
            <p:nvPr/>
          </p:nvSpPr>
          <p:spPr bwMode="auto">
            <a:xfrm>
              <a:off x="2932" y="2862"/>
              <a:ext cx="388" cy="632"/>
            </a:xfrm>
            <a:custGeom>
              <a:avLst/>
              <a:gdLst>
                <a:gd name="T0" fmla="*/ 0 w 816"/>
                <a:gd name="T1" fmla="*/ 66 h 1321"/>
                <a:gd name="T2" fmla="*/ 3 w 816"/>
                <a:gd name="T3" fmla="*/ 67 h 1321"/>
                <a:gd name="T4" fmla="*/ 5 w 816"/>
                <a:gd name="T5" fmla="*/ 68 h 1321"/>
                <a:gd name="T6" fmla="*/ 8 w 816"/>
                <a:gd name="T7" fmla="*/ 68 h 1321"/>
                <a:gd name="T8" fmla="*/ 10 w 816"/>
                <a:gd name="T9" fmla="*/ 69 h 1321"/>
                <a:gd name="T10" fmla="*/ 13 w 816"/>
                <a:gd name="T11" fmla="*/ 69 h 1321"/>
                <a:gd name="T12" fmla="*/ 16 w 816"/>
                <a:gd name="T13" fmla="*/ 69 h 1321"/>
                <a:gd name="T14" fmla="*/ 18 w 816"/>
                <a:gd name="T15" fmla="*/ 69 h 1321"/>
                <a:gd name="T16" fmla="*/ 20 w 816"/>
                <a:gd name="T17" fmla="*/ 69 h 1321"/>
                <a:gd name="T18" fmla="*/ 22 w 816"/>
                <a:gd name="T19" fmla="*/ 68 h 1321"/>
                <a:gd name="T20" fmla="*/ 24 w 816"/>
                <a:gd name="T21" fmla="*/ 67 h 1321"/>
                <a:gd name="T22" fmla="*/ 27 w 816"/>
                <a:gd name="T23" fmla="*/ 67 h 1321"/>
                <a:gd name="T24" fmla="*/ 29 w 816"/>
                <a:gd name="T25" fmla="*/ 65 h 1321"/>
                <a:gd name="T26" fmla="*/ 30 w 816"/>
                <a:gd name="T27" fmla="*/ 64 h 1321"/>
                <a:gd name="T28" fmla="*/ 32 w 816"/>
                <a:gd name="T29" fmla="*/ 62 h 1321"/>
                <a:gd name="T30" fmla="*/ 33 w 816"/>
                <a:gd name="T31" fmla="*/ 61 h 1321"/>
                <a:gd name="T32" fmla="*/ 35 w 816"/>
                <a:gd name="T33" fmla="*/ 58 h 1321"/>
                <a:gd name="T34" fmla="*/ 37 w 816"/>
                <a:gd name="T35" fmla="*/ 56 h 1321"/>
                <a:gd name="T36" fmla="*/ 38 w 816"/>
                <a:gd name="T37" fmla="*/ 54 h 1321"/>
                <a:gd name="T38" fmla="*/ 39 w 816"/>
                <a:gd name="T39" fmla="*/ 52 h 1321"/>
                <a:gd name="T40" fmla="*/ 39 w 816"/>
                <a:gd name="T41" fmla="*/ 49 h 1321"/>
                <a:gd name="T42" fmla="*/ 40 w 816"/>
                <a:gd name="T43" fmla="*/ 47 h 1321"/>
                <a:gd name="T44" fmla="*/ 41 w 816"/>
                <a:gd name="T45" fmla="*/ 44 h 1321"/>
                <a:gd name="T46" fmla="*/ 41 w 816"/>
                <a:gd name="T47" fmla="*/ 41 h 1321"/>
                <a:gd name="T48" fmla="*/ 41 w 816"/>
                <a:gd name="T49" fmla="*/ 38 h 1321"/>
                <a:gd name="T50" fmla="*/ 41 w 816"/>
                <a:gd name="T51" fmla="*/ 35 h 1321"/>
                <a:gd name="T52" fmla="*/ 41 w 816"/>
                <a:gd name="T53" fmla="*/ 32 h 1321"/>
                <a:gd name="T54" fmla="*/ 41 w 816"/>
                <a:gd name="T55" fmla="*/ 28 h 1321"/>
                <a:gd name="T56" fmla="*/ 41 w 816"/>
                <a:gd name="T57" fmla="*/ 25 h 1321"/>
                <a:gd name="T58" fmla="*/ 41 w 816"/>
                <a:gd name="T59" fmla="*/ 22 h 1321"/>
                <a:gd name="T60" fmla="*/ 40 w 816"/>
                <a:gd name="T61" fmla="*/ 18 h 1321"/>
                <a:gd name="T62" fmla="*/ 39 w 816"/>
                <a:gd name="T63" fmla="*/ 14 h 1321"/>
                <a:gd name="T64" fmla="*/ 39 w 816"/>
                <a:gd name="T65" fmla="*/ 11 h 1321"/>
                <a:gd name="T66" fmla="*/ 38 w 816"/>
                <a:gd name="T67" fmla="*/ 7 h 1321"/>
                <a:gd name="T68" fmla="*/ 37 w 816"/>
                <a:gd name="T69" fmla="*/ 4 h 1321"/>
                <a:gd name="T70" fmla="*/ 35 w 816"/>
                <a:gd name="T71" fmla="*/ 0 h 13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16" h="1321">
                  <a:moveTo>
                    <a:pt x="0" y="1263"/>
                  </a:moveTo>
                  <a:lnTo>
                    <a:pt x="53" y="1282"/>
                  </a:lnTo>
                  <a:lnTo>
                    <a:pt x="105" y="1297"/>
                  </a:lnTo>
                  <a:lnTo>
                    <a:pt x="156" y="1308"/>
                  </a:lnTo>
                  <a:lnTo>
                    <a:pt x="206" y="1317"/>
                  </a:lnTo>
                  <a:lnTo>
                    <a:pt x="256" y="1321"/>
                  </a:lnTo>
                  <a:lnTo>
                    <a:pt x="304" y="1321"/>
                  </a:lnTo>
                  <a:lnTo>
                    <a:pt x="350" y="1318"/>
                  </a:lnTo>
                  <a:lnTo>
                    <a:pt x="396" y="1311"/>
                  </a:lnTo>
                  <a:lnTo>
                    <a:pt x="438" y="1299"/>
                  </a:lnTo>
                  <a:lnTo>
                    <a:pt x="480" y="1284"/>
                  </a:lnTo>
                  <a:lnTo>
                    <a:pt x="520" y="1266"/>
                  </a:lnTo>
                  <a:lnTo>
                    <a:pt x="557" y="1243"/>
                  </a:lnTo>
                  <a:lnTo>
                    <a:pt x="592" y="1217"/>
                  </a:lnTo>
                  <a:lnTo>
                    <a:pt x="626" y="1188"/>
                  </a:lnTo>
                  <a:lnTo>
                    <a:pt x="656" y="1155"/>
                  </a:lnTo>
                  <a:lnTo>
                    <a:pt x="685" y="1119"/>
                  </a:lnTo>
                  <a:lnTo>
                    <a:pt x="711" y="1080"/>
                  </a:lnTo>
                  <a:lnTo>
                    <a:pt x="733" y="1037"/>
                  </a:lnTo>
                  <a:lnTo>
                    <a:pt x="754" y="991"/>
                  </a:lnTo>
                  <a:lnTo>
                    <a:pt x="771" y="943"/>
                  </a:lnTo>
                  <a:lnTo>
                    <a:pt x="786" y="892"/>
                  </a:lnTo>
                  <a:lnTo>
                    <a:pt x="798" y="839"/>
                  </a:lnTo>
                  <a:lnTo>
                    <a:pt x="808" y="784"/>
                  </a:lnTo>
                  <a:lnTo>
                    <a:pt x="813" y="726"/>
                  </a:lnTo>
                  <a:lnTo>
                    <a:pt x="816" y="665"/>
                  </a:lnTo>
                  <a:lnTo>
                    <a:pt x="816" y="604"/>
                  </a:lnTo>
                  <a:lnTo>
                    <a:pt x="814" y="541"/>
                  </a:lnTo>
                  <a:lnTo>
                    <a:pt x="808" y="476"/>
                  </a:lnTo>
                  <a:lnTo>
                    <a:pt x="799" y="410"/>
                  </a:lnTo>
                  <a:lnTo>
                    <a:pt x="787" y="343"/>
                  </a:lnTo>
                  <a:lnTo>
                    <a:pt x="774" y="275"/>
                  </a:lnTo>
                  <a:lnTo>
                    <a:pt x="755" y="206"/>
                  </a:lnTo>
                  <a:lnTo>
                    <a:pt x="735" y="137"/>
                  </a:lnTo>
                  <a:lnTo>
                    <a:pt x="713" y="68"/>
                  </a:lnTo>
                  <a:lnTo>
                    <a:pt x="68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8" name="Freeform 97"/>
            <p:cNvSpPr>
              <a:spLocks/>
            </p:cNvSpPr>
            <p:nvPr/>
          </p:nvSpPr>
          <p:spPr bwMode="auto">
            <a:xfrm>
              <a:off x="2404" y="2400"/>
              <a:ext cx="57" cy="151"/>
            </a:xfrm>
            <a:custGeom>
              <a:avLst/>
              <a:gdLst>
                <a:gd name="T0" fmla="*/ 7 w 117"/>
                <a:gd name="T1" fmla="*/ 0 h 318"/>
                <a:gd name="T2" fmla="*/ 5 w 117"/>
                <a:gd name="T3" fmla="*/ 2 h 318"/>
                <a:gd name="T4" fmla="*/ 4 w 117"/>
                <a:gd name="T5" fmla="*/ 4 h 318"/>
                <a:gd name="T6" fmla="*/ 3 w 117"/>
                <a:gd name="T7" fmla="*/ 6 h 318"/>
                <a:gd name="T8" fmla="*/ 2 w 117"/>
                <a:gd name="T9" fmla="*/ 9 h 318"/>
                <a:gd name="T10" fmla="*/ 1 w 117"/>
                <a:gd name="T11" fmla="*/ 11 h 318"/>
                <a:gd name="T12" fmla="*/ 0 w 117"/>
                <a:gd name="T13" fmla="*/ 13 h 318"/>
                <a:gd name="T14" fmla="*/ 0 w 117"/>
                <a:gd name="T15" fmla="*/ 16 h 3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318">
                  <a:moveTo>
                    <a:pt x="117" y="0"/>
                  </a:moveTo>
                  <a:lnTo>
                    <a:pt x="94" y="38"/>
                  </a:lnTo>
                  <a:lnTo>
                    <a:pt x="72" y="78"/>
                  </a:lnTo>
                  <a:lnTo>
                    <a:pt x="52" y="122"/>
                  </a:lnTo>
                  <a:lnTo>
                    <a:pt x="35" y="167"/>
                  </a:lnTo>
                  <a:lnTo>
                    <a:pt x="22" y="215"/>
                  </a:lnTo>
                  <a:lnTo>
                    <a:pt x="9" y="265"/>
                  </a:lnTo>
                  <a:lnTo>
                    <a:pt x="0" y="3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9" name="Freeform 98"/>
            <p:cNvSpPr>
              <a:spLocks/>
            </p:cNvSpPr>
            <p:nvPr/>
          </p:nvSpPr>
          <p:spPr bwMode="auto">
            <a:xfrm>
              <a:off x="3491" y="2684"/>
              <a:ext cx="134" cy="603"/>
            </a:xfrm>
            <a:custGeom>
              <a:avLst/>
              <a:gdLst>
                <a:gd name="T0" fmla="*/ 0 w 283"/>
                <a:gd name="T1" fmla="*/ 67 h 1257"/>
                <a:gd name="T2" fmla="*/ 2 w 283"/>
                <a:gd name="T3" fmla="*/ 65 h 1257"/>
                <a:gd name="T4" fmla="*/ 4 w 283"/>
                <a:gd name="T5" fmla="*/ 64 h 1257"/>
                <a:gd name="T6" fmla="*/ 5 w 283"/>
                <a:gd name="T7" fmla="*/ 62 h 1257"/>
                <a:gd name="T8" fmla="*/ 7 w 283"/>
                <a:gd name="T9" fmla="*/ 60 h 1257"/>
                <a:gd name="T10" fmla="*/ 8 w 283"/>
                <a:gd name="T11" fmla="*/ 59 h 1257"/>
                <a:gd name="T12" fmla="*/ 9 w 283"/>
                <a:gd name="T13" fmla="*/ 57 h 1257"/>
                <a:gd name="T14" fmla="*/ 10 w 283"/>
                <a:gd name="T15" fmla="*/ 54 h 1257"/>
                <a:gd name="T16" fmla="*/ 11 w 283"/>
                <a:gd name="T17" fmla="*/ 52 h 1257"/>
                <a:gd name="T18" fmla="*/ 12 w 283"/>
                <a:gd name="T19" fmla="*/ 49 h 1257"/>
                <a:gd name="T20" fmla="*/ 13 w 283"/>
                <a:gd name="T21" fmla="*/ 47 h 1257"/>
                <a:gd name="T22" fmla="*/ 13 w 283"/>
                <a:gd name="T23" fmla="*/ 44 h 1257"/>
                <a:gd name="T24" fmla="*/ 14 w 283"/>
                <a:gd name="T25" fmla="*/ 41 h 1257"/>
                <a:gd name="T26" fmla="*/ 14 w 283"/>
                <a:gd name="T27" fmla="*/ 38 h 1257"/>
                <a:gd name="T28" fmla="*/ 14 w 283"/>
                <a:gd name="T29" fmla="*/ 35 h 1257"/>
                <a:gd name="T30" fmla="*/ 14 w 283"/>
                <a:gd name="T31" fmla="*/ 32 h 1257"/>
                <a:gd name="T32" fmla="*/ 14 w 283"/>
                <a:gd name="T33" fmla="*/ 28 h 1257"/>
                <a:gd name="T34" fmla="*/ 14 w 283"/>
                <a:gd name="T35" fmla="*/ 25 h 1257"/>
                <a:gd name="T36" fmla="*/ 13 w 283"/>
                <a:gd name="T37" fmla="*/ 22 h 1257"/>
                <a:gd name="T38" fmla="*/ 13 w 283"/>
                <a:gd name="T39" fmla="*/ 18 h 1257"/>
                <a:gd name="T40" fmla="*/ 12 w 283"/>
                <a:gd name="T41" fmla="*/ 14 h 1257"/>
                <a:gd name="T42" fmla="*/ 11 w 283"/>
                <a:gd name="T43" fmla="*/ 11 h 1257"/>
                <a:gd name="T44" fmla="*/ 10 w 283"/>
                <a:gd name="T45" fmla="*/ 7 h 1257"/>
                <a:gd name="T46" fmla="*/ 9 w 283"/>
                <a:gd name="T47" fmla="*/ 4 h 1257"/>
                <a:gd name="T48" fmla="*/ 8 w 283"/>
                <a:gd name="T49" fmla="*/ 0 h 125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3" h="1257">
                  <a:moveTo>
                    <a:pt x="0" y="1257"/>
                  </a:moveTo>
                  <a:lnTo>
                    <a:pt x="36" y="1235"/>
                  </a:lnTo>
                  <a:lnTo>
                    <a:pt x="70" y="1207"/>
                  </a:lnTo>
                  <a:lnTo>
                    <a:pt x="102" y="1177"/>
                  </a:lnTo>
                  <a:lnTo>
                    <a:pt x="132" y="1144"/>
                  </a:lnTo>
                  <a:lnTo>
                    <a:pt x="158" y="1108"/>
                  </a:lnTo>
                  <a:lnTo>
                    <a:pt x="184" y="1067"/>
                  </a:lnTo>
                  <a:lnTo>
                    <a:pt x="205" y="1025"/>
                  </a:lnTo>
                  <a:lnTo>
                    <a:pt x="224" y="980"/>
                  </a:lnTo>
                  <a:lnTo>
                    <a:pt x="241" y="931"/>
                  </a:lnTo>
                  <a:lnTo>
                    <a:pt x="255" y="881"/>
                  </a:lnTo>
                  <a:lnTo>
                    <a:pt x="267" y="828"/>
                  </a:lnTo>
                  <a:lnTo>
                    <a:pt x="274" y="773"/>
                  </a:lnTo>
                  <a:lnTo>
                    <a:pt x="280" y="715"/>
                  </a:lnTo>
                  <a:lnTo>
                    <a:pt x="283" y="656"/>
                  </a:lnTo>
                  <a:lnTo>
                    <a:pt x="283" y="595"/>
                  </a:lnTo>
                  <a:lnTo>
                    <a:pt x="280" y="533"/>
                  </a:lnTo>
                  <a:lnTo>
                    <a:pt x="273" y="469"/>
                  </a:lnTo>
                  <a:lnTo>
                    <a:pt x="265" y="403"/>
                  </a:lnTo>
                  <a:lnTo>
                    <a:pt x="253" y="337"/>
                  </a:lnTo>
                  <a:lnTo>
                    <a:pt x="238" y="271"/>
                  </a:lnTo>
                  <a:lnTo>
                    <a:pt x="221" y="203"/>
                  </a:lnTo>
                  <a:lnTo>
                    <a:pt x="201" y="135"/>
                  </a:lnTo>
                  <a:lnTo>
                    <a:pt x="179" y="68"/>
                  </a:lnTo>
                  <a:lnTo>
                    <a:pt x="1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0" name="Freeform 99"/>
            <p:cNvSpPr>
              <a:spLocks/>
            </p:cNvSpPr>
            <p:nvPr/>
          </p:nvSpPr>
          <p:spPr bwMode="auto">
            <a:xfrm>
              <a:off x="3738" y="2360"/>
              <a:ext cx="104" cy="525"/>
            </a:xfrm>
            <a:custGeom>
              <a:avLst/>
              <a:gdLst>
                <a:gd name="T0" fmla="*/ 1 w 217"/>
                <a:gd name="T1" fmla="*/ 57 h 1101"/>
                <a:gd name="T2" fmla="*/ 3 w 217"/>
                <a:gd name="T3" fmla="*/ 56 h 1101"/>
                <a:gd name="T4" fmla="*/ 4 w 217"/>
                <a:gd name="T5" fmla="*/ 55 h 1101"/>
                <a:gd name="T6" fmla="*/ 6 w 217"/>
                <a:gd name="T7" fmla="*/ 53 h 1101"/>
                <a:gd name="T8" fmla="*/ 7 w 217"/>
                <a:gd name="T9" fmla="*/ 52 h 1101"/>
                <a:gd name="T10" fmla="*/ 8 w 217"/>
                <a:gd name="T11" fmla="*/ 50 h 1101"/>
                <a:gd name="T12" fmla="*/ 9 w 217"/>
                <a:gd name="T13" fmla="*/ 49 h 1101"/>
                <a:gd name="T14" fmla="*/ 10 w 217"/>
                <a:gd name="T15" fmla="*/ 47 h 1101"/>
                <a:gd name="T16" fmla="*/ 11 w 217"/>
                <a:gd name="T17" fmla="*/ 44 h 1101"/>
                <a:gd name="T18" fmla="*/ 11 w 217"/>
                <a:gd name="T19" fmla="*/ 42 h 1101"/>
                <a:gd name="T20" fmla="*/ 11 w 217"/>
                <a:gd name="T21" fmla="*/ 40 h 1101"/>
                <a:gd name="T22" fmla="*/ 12 w 217"/>
                <a:gd name="T23" fmla="*/ 38 h 1101"/>
                <a:gd name="T24" fmla="*/ 12 w 217"/>
                <a:gd name="T25" fmla="*/ 35 h 1101"/>
                <a:gd name="T26" fmla="*/ 12 w 217"/>
                <a:gd name="T27" fmla="*/ 33 h 1101"/>
                <a:gd name="T28" fmla="*/ 11 w 217"/>
                <a:gd name="T29" fmla="*/ 30 h 1101"/>
                <a:gd name="T30" fmla="*/ 11 w 217"/>
                <a:gd name="T31" fmla="*/ 28 h 1101"/>
                <a:gd name="T32" fmla="*/ 11 w 217"/>
                <a:gd name="T33" fmla="*/ 25 h 1101"/>
                <a:gd name="T34" fmla="*/ 10 w 217"/>
                <a:gd name="T35" fmla="*/ 22 h 1101"/>
                <a:gd name="T36" fmla="*/ 9 w 217"/>
                <a:gd name="T37" fmla="*/ 20 h 1101"/>
                <a:gd name="T38" fmla="*/ 8 w 217"/>
                <a:gd name="T39" fmla="*/ 16 h 1101"/>
                <a:gd name="T40" fmla="*/ 7 w 217"/>
                <a:gd name="T41" fmla="*/ 14 h 1101"/>
                <a:gd name="T42" fmla="*/ 6 w 217"/>
                <a:gd name="T43" fmla="*/ 11 h 1101"/>
                <a:gd name="T44" fmla="*/ 5 w 217"/>
                <a:gd name="T45" fmla="*/ 8 h 1101"/>
                <a:gd name="T46" fmla="*/ 3 w 217"/>
                <a:gd name="T47" fmla="*/ 5 h 1101"/>
                <a:gd name="T48" fmla="*/ 1 w 217"/>
                <a:gd name="T49" fmla="*/ 2 h 1101"/>
                <a:gd name="T50" fmla="*/ 0 w 217"/>
                <a:gd name="T51" fmla="*/ 0 h 110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7" h="1101">
                  <a:moveTo>
                    <a:pt x="29" y="1101"/>
                  </a:moveTo>
                  <a:lnTo>
                    <a:pt x="58" y="1082"/>
                  </a:lnTo>
                  <a:lnTo>
                    <a:pt x="84" y="1059"/>
                  </a:lnTo>
                  <a:lnTo>
                    <a:pt x="109" y="1034"/>
                  </a:lnTo>
                  <a:lnTo>
                    <a:pt x="131" y="1006"/>
                  </a:lnTo>
                  <a:lnTo>
                    <a:pt x="151" y="974"/>
                  </a:lnTo>
                  <a:lnTo>
                    <a:pt x="168" y="940"/>
                  </a:lnTo>
                  <a:lnTo>
                    <a:pt x="183" y="904"/>
                  </a:lnTo>
                  <a:lnTo>
                    <a:pt x="195" y="865"/>
                  </a:lnTo>
                  <a:lnTo>
                    <a:pt x="206" y="822"/>
                  </a:lnTo>
                  <a:lnTo>
                    <a:pt x="212" y="778"/>
                  </a:lnTo>
                  <a:lnTo>
                    <a:pt x="216" y="733"/>
                  </a:lnTo>
                  <a:lnTo>
                    <a:pt x="217" y="685"/>
                  </a:lnTo>
                  <a:lnTo>
                    <a:pt x="216" y="636"/>
                  </a:lnTo>
                  <a:lnTo>
                    <a:pt x="212" y="585"/>
                  </a:lnTo>
                  <a:lnTo>
                    <a:pt x="206" y="532"/>
                  </a:lnTo>
                  <a:lnTo>
                    <a:pt x="196" y="480"/>
                  </a:lnTo>
                  <a:lnTo>
                    <a:pt x="184" y="426"/>
                  </a:lnTo>
                  <a:lnTo>
                    <a:pt x="169" y="373"/>
                  </a:lnTo>
                  <a:lnTo>
                    <a:pt x="151" y="318"/>
                  </a:lnTo>
                  <a:lnTo>
                    <a:pt x="132" y="264"/>
                  </a:lnTo>
                  <a:lnTo>
                    <a:pt x="110" y="210"/>
                  </a:lnTo>
                  <a:lnTo>
                    <a:pt x="85" y="157"/>
                  </a:lnTo>
                  <a:lnTo>
                    <a:pt x="59" y="103"/>
                  </a:lnTo>
                  <a:lnTo>
                    <a:pt x="30" y="5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1" name="Line 100"/>
            <p:cNvSpPr>
              <a:spLocks noChangeShapeType="1"/>
            </p:cNvSpPr>
            <p:nvPr/>
          </p:nvSpPr>
          <p:spPr bwMode="auto">
            <a:xfrm flipH="1">
              <a:off x="3317" y="2122"/>
              <a:ext cx="13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2" name="Freeform 101"/>
            <p:cNvSpPr>
              <a:spLocks/>
            </p:cNvSpPr>
            <p:nvPr/>
          </p:nvSpPr>
          <p:spPr bwMode="auto">
            <a:xfrm>
              <a:off x="2461" y="2400"/>
              <a:ext cx="799" cy="462"/>
            </a:xfrm>
            <a:custGeom>
              <a:avLst/>
              <a:gdLst>
                <a:gd name="T0" fmla="*/ 84 w 1675"/>
                <a:gd name="T1" fmla="*/ 50 h 968"/>
                <a:gd name="T2" fmla="*/ 79 w 1675"/>
                <a:gd name="T3" fmla="*/ 50 h 968"/>
                <a:gd name="T4" fmla="*/ 74 w 1675"/>
                <a:gd name="T5" fmla="*/ 50 h 968"/>
                <a:gd name="T6" fmla="*/ 70 w 1675"/>
                <a:gd name="T7" fmla="*/ 50 h 968"/>
                <a:gd name="T8" fmla="*/ 66 w 1675"/>
                <a:gd name="T9" fmla="*/ 50 h 968"/>
                <a:gd name="T10" fmla="*/ 62 w 1675"/>
                <a:gd name="T11" fmla="*/ 50 h 968"/>
                <a:gd name="T12" fmla="*/ 59 w 1675"/>
                <a:gd name="T13" fmla="*/ 50 h 968"/>
                <a:gd name="T14" fmla="*/ 54 w 1675"/>
                <a:gd name="T15" fmla="*/ 50 h 968"/>
                <a:gd name="T16" fmla="*/ 48 w 1675"/>
                <a:gd name="T17" fmla="*/ 50 h 968"/>
                <a:gd name="T18" fmla="*/ 43 w 1675"/>
                <a:gd name="T19" fmla="*/ 49 h 968"/>
                <a:gd name="T20" fmla="*/ 39 w 1675"/>
                <a:gd name="T21" fmla="*/ 49 h 968"/>
                <a:gd name="T22" fmla="*/ 35 w 1675"/>
                <a:gd name="T23" fmla="*/ 48 h 968"/>
                <a:gd name="T24" fmla="*/ 31 w 1675"/>
                <a:gd name="T25" fmla="*/ 48 h 968"/>
                <a:gd name="T26" fmla="*/ 28 w 1675"/>
                <a:gd name="T27" fmla="*/ 47 h 968"/>
                <a:gd name="T28" fmla="*/ 25 w 1675"/>
                <a:gd name="T29" fmla="*/ 47 h 968"/>
                <a:gd name="T30" fmla="*/ 22 w 1675"/>
                <a:gd name="T31" fmla="*/ 46 h 968"/>
                <a:gd name="T32" fmla="*/ 20 w 1675"/>
                <a:gd name="T33" fmla="*/ 45 h 968"/>
                <a:gd name="T34" fmla="*/ 15 w 1675"/>
                <a:gd name="T35" fmla="*/ 43 h 968"/>
                <a:gd name="T36" fmla="*/ 12 w 1675"/>
                <a:gd name="T37" fmla="*/ 41 h 968"/>
                <a:gd name="T38" fmla="*/ 9 w 1675"/>
                <a:gd name="T39" fmla="*/ 39 h 968"/>
                <a:gd name="T40" fmla="*/ 6 w 1675"/>
                <a:gd name="T41" fmla="*/ 36 h 968"/>
                <a:gd name="T42" fmla="*/ 4 w 1675"/>
                <a:gd name="T43" fmla="*/ 32 h 968"/>
                <a:gd name="T44" fmla="*/ 3 w 1675"/>
                <a:gd name="T45" fmla="*/ 30 h 968"/>
                <a:gd name="T46" fmla="*/ 2 w 1675"/>
                <a:gd name="T47" fmla="*/ 28 h 968"/>
                <a:gd name="T48" fmla="*/ 1 w 1675"/>
                <a:gd name="T49" fmla="*/ 25 h 968"/>
                <a:gd name="T50" fmla="*/ 1 w 1675"/>
                <a:gd name="T51" fmla="*/ 22 h 968"/>
                <a:gd name="T52" fmla="*/ 0 w 1675"/>
                <a:gd name="T53" fmla="*/ 19 h 968"/>
                <a:gd name="T54" fmla="*/ 0 w 1675"/>
                <a:gd name="T55" fmla="*/ 15 h 968"/>
                <a:gd name="T56" fmla="*/ 0 w 1675"/>
                <a:gd name="T57" fmla="*/ 11 h 968"/>
                <a:gd name="T58" fmla="*/ 0 w 1675"/>
                <a:gd name="T59" fmla="*/ 6 h 968"/>
                <a:gd name="T60" fmla="*/ 0 w 1675"/>
                <a:gd name="T61" fmla="*/ 3 h 968"/>
                <a:gd name="T62" fmla="*/ 0 w 1675"/>
                <a:gd name="T63" fmla="*/ 0 h 9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675" h="968">
                  <a:moveTo>
                    <a:pt x="1675" y="967"/>
                  </a:moveTo>
                  <a:lnTo>
                    <a:pt x="1623" y="967"/>
                  </a:lnTo>
                  <a:lnTo>
                    <a:pt x="1573" y="967"/>
                  </a:lnTo>
                  <a:lnTo>
                    <a:pt x="1525" y="968"/>
                  </a:lnTo>
                  <a:lnTo>
                    <a:pt x="1479" y="968"/>
                  </a:lnTo>
                  <a:lnTo>
                    <a:pt x="1435" y="968"/>
                  </a:lnTo>
                  <a:lnTo>
                    <a:pt x="1392" y="968"/>
                  </a:lnTo>
                  <a:lnTo>
                    <a:pt x="1352" y="967"/>
                  </a:lnTo>
                  <a:lnTo>
                    <a:pt x="1312" y="967"/>
                  </a:lnTo>
                  <a:lnTo>
                    <a:pt x="1274" y="967"/>
                  </a:lnTo>
                  <a:lnTo>
                    <a:pt x="1237" y="966"/>
                  </a:lnTo>
                  <a:lnTo>
                    <a:pt x="1201" y="966"/>
                  </a:lnTo>
                  <a:lnTo>
                    <a:pt x="1167" y="965"/>
                  </a:lnTo>
                  <a:lnTo>
                    <a:pt x="1134" y="964"/>
                  </a:lnTo>
                  <a:lnTo>
                    <a:pt x="1102" y="963"/>
                  </a:lnTo>
                  <a:lnTo>
                    <a:pt x="1042" y="961"/>
                  </a:lnTo>
                  <a:lnTo>
                    <a:pt x="985" y="958"/>
                  </a:lnTo>
                  <a:lnTo>
                    <a:pt x="931" y="955"/>
                  </a:lnTo>
                  <a:lnTo>
                    <a:pt x="881" y="953"/>
                  </a:lnTo>
                  <a:lnTo>
                    <a:pt x="834" y="949"/>
                  </a:lnTo>
                  <a:lnTo>
                    <a:pt x="789" y="946"/>
                  </a:lnTo>
                  <a:lnTo>
                    <a:pt x="747" y="941"/>
                  </a:lnTo>
                  <a:lnTo>
                    <a:pt x="707" y="937"/>
                  </a:lnTo>
                  <a:lnTo>
                    <a:pt x="669" y="933"/>
                  </a:lnTo>
                  <a:lnTo>
                    <a:pt x="633" y="928"/>
                  </a:lnTo>
                  <a:lnTo>
                    <a:pt x="599" y="923"/>
                  </a:lnTo>
                  <a:lnTo>
                    <a:pt x="567" y="918"/>
                  </a:lnTo>
                  <a:lnTo>
                    <a:pt x="536" y="912"/>
                  </a:lnTo>
                  <a:lnTo>
                    <a:pt x="507" y="906"/>
                  </a:lnTo>
                  <a:lnTo>
                    <a:pt x="478" y="900"/>
                  </a:lnTo>
                  <a:lnTo>
                    <a:pt x="452" y="893"/>
                  </a:lnTo>
                  <a:lnTo>
                    <a:pt x="426" y="886"/>
                  </a:lnTo>
                  <a:lnTo>
                    <a:pt x="403" y="879"/>
                  </a:lnTo>
                  <a:lnTo>
                    <a:pt x="379" y="871"/>
                  </a:lnTo>
                  <a:lnTo>
                    <a:pt x="336" y="855"/>
                  </a:lnTo>
                  <a:lnTo>
                    <a:pt x="296" y="837"/>
                  </a:lnTo>
                  <a:lnTo>
                    <a:pt x="260" y="818"/>
                  </a:lnTo>
                  <a:lnTo>
                    <a:pt x="226" y="797"/>
                  </a:lnTo>
                  <a:lnTo>
                    <a:pt x="196" y="774"/>
                  </a:lnTo>
                  <a:lnTo>
                    <a:pt x="167" y="749"/>
                  </a:lnTo>
                  <a:lnTo>
                    <a:pt x="142" y="722"/>
                  </a:lnTo>
                  <a:lnTo>
                    <a:pt x="119" y="691"/>
                  </a:lnTo>
                  <a:lnTo>
                    <a:pt x="97" y="658"/>
                  </a:lnTo>
                  <a:lnTo>
                    <a:pt x="78" y="622"/>
                  </a:lnTo>
                  <a:lnTo>
                    <a:pt x="70" y="602"/>
                  </a:lnTo>
                  <a:lnTo>
                    <a:pt x="61" y="582"/>
                  </a:lnTo>
                  <a:lnTo>
                    <a:pt x="54" y="559"/>
                  </a:lnTo>
                  <a:lnTo>
                    <a:pt x="46" y="537"/>
                  </a:lnTo>
                  <a:lnTo>
                    <a:pt x="39" y="512"/>
                  </a:lnTo>
                  <a:lnTo>
                    <a:pt x="32" y="487"/>
                  </a:lnTo>
                  <a:lnTo>
                    <a:pt x="27" y="459"/>
                  </a:lnTo>
                  <a:lnTo>
                    <a:pt x="22" y="430"/>
                  </a:lnTo>
                  <a:lnTo>
                    <a:pt x="16" y="400"/>
                  </a:lnTo>
                  <a:lnTo>
                    <a:pt x="13" y="366"/>
                  </a:lnTo>
                  <a:lnTo>
                    <a:pt x="9" y="331"/>
                  </a:lnTo>
                  <a:lnTo>
                    <a:pt x="6" y="294"/>
                  </a:lnTo>
                  <a:lnTo>
                    <a:pt x="4" y="254"/>
                  </a:lnTo>
                  <a:lnTo>
                    <a:pt x="1" y="210"/>
                  </a:lnTo>
                  <a:lnTo>
                    <a:pt x="1" y="164"/>
                  </a:lnTo>
                  <a:lnTo>
                    <a:pt x="0" y="114"/>
                  </a:lnTo>
                  <a:lnTo>
                    <a:pt x="1" y="88"/>
                  </a:lnTo>
                  <a:lnTo>
                    <a:pt x="1" y="60"/>
                  </a:lnTo>
                  <a:lnTo>
                    <a:pt x="2" y="3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3" name="Freeform 102"/>
            <p:cNvSpPr>
              <a:spLocks/>
            </p:cNvSpPr>
            <p:nvPr/>
          </p:nvSpPr>
          <p:spPr bwMode="auto">
            <a:xfrm>
              <a:off x="2461" y="2122"/>
              <a:ext cx="1277" cy="740"/>
            </a:xfrm>
            <a:custGeom>
              <a:avLst/>
              <a:gdLst>
                <a:gd name="T0" fmla="*/ 0 w 2673"/>
                <a:gd name="T1" fmla="*/ 31 h 1544"/>
                <a:gd name="T2" fmla="*/ 33 w 2673"/>
                <a:gd name="T3" fmla="*/ 11 h 1544"/>
                <a:gd name="T4" fmla="*/ 54 w 2673"/>
                <a:gd name="T5" fmla="*/ 23 h 1544"/>
                <a:gd name="T6" fmla="*/ 95 w 2673"/>
                <a:gd name="T7" fmla="*/ 0 h 1544"/>
                <a:gd name="T8" fmla="*/ 139 w 2673"/>
                <a:gd name="T9" fmla="*/ 26 h 1544"/>
                <a:gd name="T10" fmla="*/ 99 w 2673"/>
                <a:gd name="T11" fmla="*/ 50 h 1544"/>
                <a:gd name="T12" fmla="*/ 120 w 2673"/>
                <a:gd name="T13" fmla="*/ 62 h 1544"/>
                <a:gd name="T14" fmla="*/ 87 w 2673"/>
                <a:gd name="T15" fmla="*/ 81 h 15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73" h="1544">
                  <a:moveTo>
                    <a:pt x="0" y="577"/>
                  </a:moveTo>
                  <a:lnTo>
                    <a:pt x="638" y="209"/>
                  </a:lnTo>
                  <a:lnTo>
                    <a:pt x="1048" y="446"/>
                  </a:lnTo>
                  <a:lnTo>
                    <a:pt x="1821" y="0"/>
                  </a:lnTo>
                  <a:lnTo>
                    <a:pt x="2673" y="492"/>
                  </a:lnTo>
                  <a:lnTo>
                    <a:pt x="1900" y="938"/>
                  </a:lnTo>
                  <a:lnTo>
                    <a:pt x="2311" y="1176"/>
                  </a:lnTo>
                  <a:lnTo>
                    <a:pt x="1673" y="154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4" name="Line 103"/>
            <p:cNvSpPr>
              <a:spLocks noChangeShapeType="1"/>
            </p:cNvSpPr>
            <p:nvPr/>
          </p:nvSpPr>
          <p:spPr bwMode="auto">
            <a:xfrm>
              <a:off x="2307" y="3216"/>
              <a:ext cx="625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5" name="Line 104"/>
            <p:cNvSpPr>
              <a:spLocks noChangeShapeType="1"/>
            </p:cNvSpPr>
            <p:nvPr/>
          </p:nvSpPr>
          <p:spPr bwMode="auto">
            <a:xfrm flipV="1">
              <a:off x="2307" y="2551"/>
              <a:ext cx="97" cy="6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6" name="Line 105"/>
            <p:cNvSpPr>
              <a:spLocks noChangeShapeType="1"/>
            </p:cNvSpPr>
            <p:nvPr/>
          </p:nvSpPr>
          <p:spPr bwMode="auto">
            <a:xfrm flipH="1">
              <a:off x="3186" y="3287"/>
              <a:ext cx="305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7" name="Line 106"/>
            <p:cNvSpPr>
              <a:spLocks noChangeShapeType="1"/>
            </p:cNvSpPr>
            <p:nvPr/>
          </p:nvSpPr>
          <p:spPr bwMode="auto">
            <a:xfrm flipH="1">
              <a:off x="2959" y="2129"/>
              <a:ext cx="358" cy="20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48" name="Line 107"/>
            <p:cNvSpPr>
              <a:spLocks noChangeShapeType="1"/>
            </p:cNvSpPr>
            <p:nvPr/>
          </p:nvSpPr>
          <p:spPr bwMode="auto">
            <a:xfrm flipH="1">
              <a:off x="3625" y="2885"/>
              <a:ext cx="127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0508" name="Group 108"/>
          <p:cNvGrpSpPr>
            <a:grpSpLocks/>
          </p:cNvGrpSpPr>
          <p:nvPr/>
        </p:nvGrpSpPr>
        <p:grpSpPr bwMode="auto">
          <a:xfrm>
            <a:off x="5049838" y="3624263"/>
            <a:ext cx="2043112" cy="1820862"/>
            <a:chOff x="2290" y="436"/>
            <a:chExt cx="1535" cy="1368"/>
          </a:xfrm>
        </p:grpSpPr>
        <p:sp>
          <p:nvSpPr>
            <p:cNvPr id="107526" name="Freeform 109"/>
            <p:cNvSpPr>
              <a:spLocks/>
            </p:cNvSpPr>
            <p:nvPr/>
          </p:nvSpPr>
          <p:spPr bwMode="auto">
            <a:xfrm>
              <a:off x="2384" y="710"/>
              <a:ext cx="786" cy="1094"/>
            </a:xfrm>
            <a:custGeom>
              <a:avLst/>
              <a:gdLst>
                <a:gd name="T0" fmla="*/ 6 w 1648"/>
                <a:gd name="T1" fmla="*/ 1 h 2288"/>
                <a:gd name="T2" fmla="*/ 4 w 1648"/>
                <a:gd name="T3" fmla="*/ 4 h 2288"/>
                <a:gd name="T4" fmla="*/ 3 w 1648"/>
                <a:gd name="T5" fmla="*/ 7 h 2288"/>
                <a:gd name="T6" fmla="*/ 2 w 1648"/>
                <a:gd name="T7" fmla="*/ 11 h 2288"/>
                <a:gd name="T8" fmla="*/ 1 w 1648"/>
                <a:gd name="T9" fmla="*/ 14 h 2288"/>
                <a:gd name="T10" fmla="*/ 0 w 1648"/>
                <a:gd name="T11" fmla="*/ 18 h 2288"/>
                <a:gd name="T12" fmla="*/ 0 w 1648"/>
                <a:gd name="T13" fmla="*/ 22 h 2288"/>
                <a:gd name="T14" fmla="*/ 0 w 1648"/>
                <a:gd name="T15" fmla="*/ 26 h 2288"/>
                <a:gd name="T16" fmla="*/ 0 w 1648"/>
                <a:gd name="T17" fmla="*/ 31 h 2288"/>
                <a:gd name="T18" fmla="*/ 0 w 1648"/>
                <a:gd name="T19" fmla="*/ 35 h 2288"/>
                <a:gd name="T20" fmla="*/ 1 w 1648"/>
                <a:gd name="T21" fmla="*/ 40 h 2288"/>
                <a:gd name="T22" fmla="*/ 2 w 1648"/>
                <a:gd name="T23" fmla="*/ 45 h 2288"/>
                <a:gd name="T24" fmla="*/ 4 w 1648"/>
                <a:gd name="T25" fmla="*/ 49 h 2288"/>
                <a:gd name="T26" fmla="*/ 5 w 1648"/>
                <a:gd name="T27" fmla="*/ 54 h 2288"/>
                <a:gd name="T28" fmla="*/ 7 w 1648"/>
                <a:gd name="T29" fmla="*/ 59 h 2288"/>
                <a:gd name="T30" fmla="*/ 9 w 1648"/>
                <a:gd name="T31" fmla="*/ 64 h 2288"/>
                <a:gd name="T32" fmla="*/ 11 w 1648"/>
                <a:gd name="T33" fmla="*/ 68 h 2288"/>
                <a:gd name="T34" fmla="*/ 13 w 1648"/>
                <a:gd name="T35" fmla="*/ 73 h 2288"/>
                <a:gd name="T36" fmla="*/ 16 w 1648"/>
                <a:gd name="T37" fmla="*/ 77 h 2288"/>
                <a:gd name="T38" fmla="*/ 19 w 1648"/>
                <a:gd name="T39" fmla="*/ 82 h 2288"/>
                <a:gd name="T40" fmla="*/ 21 w 1648"/>
                <a:gd name="T41" fmla="*/ 86 h 2288"/>
                <a:gd name="T42" fmla="*/ 25 w 1648"/>
                <a:gd name="T43" fmla="*/ 90 h 2288"/>
                <a:gd name="T44" fmla="*/ 28 w 1648"/>
                <a:gd name="T45" fmla="*/ 94 h 2288"/>
                <a:gd name="T46" fmla="*/ 31 w 1648"/>
                <a:gd name="T47" fmla="*/ 98 h 2288"/>
                <a:gd name="T48" fmla="*/ 35 w 1648"/>
                <a:gd name="T49" fmla="*/ 101 h 2288"/>
                <a:gd name="T50" fmla="*/ 38 w 1648"/>
                <a:gd name="T51" fmla="*/ 104 h 2288"/>
                <a:gd name="T52" fmla="*/ 42 w 1648"/>
                <a:gd name="T53" fmla="*/ 107 h 2288"/>
                <a:gd name="T54" fmla="*/ 45 w 1648"/>
                <a:gd name="T55" fmla="*/ 110 h 2288"/>
                <a:gd name="T56" fmla="*/ 49 w 1648"/>
                <a:gd name="T57" fmla="*/ 112 h 2288"/>
                <a:gd name="T58" fmla="*/ 53 w 1648"/>
                <a:gd name="T59" fmla="*/ 114 h 2288"/>
                <a:gd name="T60" fmla="*/ 56 w 1648"/>
                <a:gd name="T61" fmla="*/ 116 h 2288"/>
                <a:gd name="T62" fmla="*/ 60 w 1648"/>
                <a:gd name="T63" fmla="*/ 117 h 2288"/>
                <a:gd name="T64" fmla="*/ 63 w 1648"/>
                <a:gd name="T65" fmla="*/ 119 h 2288"/>
                <a:gd name="T66" fmla="*/ 67 w 1648"/>
                <a:gd name="T67" fmla="*/ 119 h 2288"/>
                <a:gd name="T68" fmla="*/ 71 w 1648"/>
                <a:gd name="T69" fmla="*/ 120 h 2288"/>
                <a:gd name="T70" fmla="*/ 74 w 1648"/>
                <a:gd name="T71" fmla="*/ 120 h 2288"/>
                <a:gd name="T72" fmla="*/ 77 w 1648"/>
                <a:gd name="T73" fmla="*/ 120 h 2288"/>
                <a:gd name="T74" fmla="*/ 80 w 1648"/>
                <a:gd name="T75" fmla="*/ 119 h 2288"/>
                <a:gd name="T76" fmla="*/ 83 w 1648"/>
                <a:gd name="T77" fmla="*/ 118 h 2288"/>
                <a:gd name="T78" fmla="*/ 85 w 1648"/>
                <a:gd name="T79" fmla="*/ 116 h 228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48" h="2288">
                  <a:moveTo>
                    <a:pt x="129" y="0"/>
                  </a:moveTo>
                  <a:lnTo>
                    <a:pt x="112" y="25"/>
                  </a:lnTo>
                  <a:lnTo>
                    <a:pt x="96" y="53"/>
                  </a:lnTo>
                  <a:lnTo>
                    <a:pt x="82" y="81"/>
                  </a:lnTo>
                  <a:lnTo>
                    <a:pt x="68" y="111"/>
                  </a:lnTo>
                  <a:lnTo>
                    <a:pt x="56" y="141"/>
                  </a:lnTo>
                  <a:lnTo>
                    <a:pt x="44" y="173"/>
                  </a:lnTo>
                  <a:lnTo>
                    <a:pt x="35" y="208"/>
                  </a:lnTo>
                  <a:lnTo>
                    <a:pt x="26" y="242"/>
                  </a:lnTo>
                  <a:lnTo>
                    <a:pt x="19" y="277"/>
                  </a:lnTo>
                  <a:lnTo>
                    <a:pt x="12" y="313"/>
                  </a:lnTo>
                  <a:lnTo>
                    <a:pt x="7" y="351"/>
                  </a:lnTo>
                  <a:lnTo>
                    <a:pt x="4" y="390"/>
                  </a:lnTo>
                  <a:lnTo>
                    <a:pt x="1" y="428"/>
                  </a:lnTo>
                  <a:lnTo>
                    <a:pt x="0" y="468"/>
                  </a:lnTo>
                  <a:lnTo>
                    <a:pt x="0" y="509"/>
                  </a:lnTo>
                  <a:lnTo>
                    <a:pt x="2" y="550"/>
                  </a:lnTo>
                  <a:lnTo>
                    <a:pt x="4" y="593"/>
                  </a:lnTo>
                  <a:lnTo>
                    <a:pt x="8" y="635"/>
                  </a:lnTo>
                  <a:lnTo>
                    <a:pt x="13" y="679"/>
                  </a:lnTo>
                  <a:lnTo>
                    <a:pt x="20" y="723"/>
                  </a:lnTo>
                  <a:lnTo>
                    <a:pt x="28" y="766"/>
                  </a:lnTo>
                  <a:lnTo>
                    <a:pt x="37" y="811"/>
                  </a:lnTo>
                  <a:lnTo>
                    <a:pt x="47" y="856"/>
                  </a:lnTo>
                  <a:lnTo>
                    <a:pt x="59" y="901"/>
                  </a:lnTo>
                  <a:lnTo>
                    <a:pt x="72" y="946"/>
                  </a:lnTo>
                  <a:lnTo>
                    <a:pt x="86" y="991"/>
                  </a:lnTo>
                  <a:lnTo>
                    <a:pt x="101" y="1037"/>
                  </a:lnTo>
                  <a:lnTo>
                    <a:pt x="117" y="1083"/>
                  </a:lnTo>
                  <a:lnTo>
                    <a:pt x="134" y="1128"/>
                  </a:lnTo>
                  <a:lnTo>
                    <a:pt x="153" y="1173"/>
                  </a:lnTo>
                  <a:lnTo>
                    <a:pt x="172" y="1218"/>
                  </a:lnTo>
                  <a:lnTo>
                    <a:pt x="192" y="1264"/>
                  </a:lnTo>
                  <a:lnTo>
                    <a:pt x="215" y="1307"/>
                  </a:lnTo>
                  <a:lnTo>
                    <a:pt x="237" y="1352"/>
                  </a:lnTo>
                  <a:lnTo>
                    <a:pt x="260" y="1396"/>
                  </a:lnTo>
                  <a:lnTo>
                    <a:pt x="285" y="1439"/>
                  </a:lnTo>
                  <a:lnTo>
                    <a:pt x="310" y="1482"/>
                  </a:lnTo>
                  <a:lnTo>
                    <a:pt x="337" y="1524"/>
                  </a:lnTo>
                  <a:lnTo>
                    <a:pt x="364" y="1566"/>
                  </a:lnTo>
                  <a:lnTo>
                    <a:pt x="391" y="1606"/>
                  </a:lnTo>
                  <a:lnTo>
                    <a:pt x="420" y="1647"/>
                  </a:lnTo>
                  <a:lnTo>
                    <a:pt x="450" y="1686"/>
                  </a:lnTo>
                  <a:lnTo>
                    <a:pt x="480" y="1725"/>
                  </a:lnTo>
                  <a:lnTo>
                    <a:pt x="511" y="1762"/>
                  </a:lnTo>
                  <a:lnTo>
                    <a:pt x="542" y="1799"/>
                  </a:lnTo>
                  <a:lnTo>
                    <a:pt x="573" y="1834"/>
                  </a:lnTo>
                  <a:lnTo>
                    <a:pt x="606" y="1869"/>
                  </a:lnTo>
                  <a:lnTo>
                    <a:pt x="639" y="1902"/>
                  </a:lnTo>
                  <a:lnTo>
                    <a:pt x="672" y="1934"/>
                  </a:lnTo>
                  <a:lnTo>
                    <a:pt x="707" y="1966"/>
                  </a:lnTo>
                  <a:lnTo>
                    <a:pt x="741" y="1996"/>
                  </a:lnTo>
                  <a:lnTo>
                    <a:pt x="775" y="2024"/>
                  </a:lnTo>
                  <a:lnTo>
                    <a:pt x="809" y="2051"/>
                  </a:lnTo>
                  <a:lnTo>
                    <a:pt x="844" y="2077"/>
                  </a:lnTo>
                  <a:lnTo>
                    <a:pt x="879" y="2103"/>
                  </a:lnTo>
                  <a:lnTo>
                    <a:pt x="914" y="2125"/>
                  </a:lnTo>
                  <a:lnTo>
                    <a:pt x="949" y="2147"/>
                  </a:lnTo>
                  <a:lnTo>
                    <a:pt x="984" y="2168"/>
                  </a:lnTo>
                  <a:lnTo>
                    <a:pt x="1020" y="2186"/>
                  </a:lnTo>
                  <a:lnTo>
                    <a:pt x="1055" y="2204"/>
                  </a:lnTo>
                  <a:lnTo>
                    <a:pt x="1090" y="2219"/>
                  </a:lnTo>
                  <a:lnTo>
                    <a:pt x="1125" y="2234"/>
                  </a:lnTo>
                  <a:lnTo>
                    <a:pt x="1159" y="2245"/>
                  </a:lnTo>
                  <a:lnTo>
                    <a:pt x="1193" y="2257"/>
                  </a:lnTo>
                  <a:lnTo>
                    <a:pt x="1227" y="2267"/>
                  </a:lnTo>
                  <a:lnTo>
                    <a:pt x="1261" y="2274"/>
                  </a:lnTo>
                  <a:lnTo>
                    <a:pt x="1294" y="2279"/>
                  </a:lnTo>
                  <a:lnTo>
                    <a:pt x="1327" y="2285"/>
                  </a:lnTo>
                  <a:lnTo>
                    <a:pt x="1360" y="2287"/>
                  </a:lnTo>
                  <a:lnTo>
                    <a:pt x="1391" y="2288"/>
                  </a:lnTo>
                  <a:lnTo>
                    <a:pt x="1423" y="2288"/>
                  </a:lnTo>
                  <a:lnTo>
                    <a:pt x="1454" y="2286"/>
                  </a:lnTo>
                  <a:lnTo>
                    <a:pt x="1484" y="2281"/>
                  </a:lnTo>
                  <a:lnTo>
                    <a:pt x="1513" y="2276"/>
                  </a:lnTo>
                  <a:lnTo>
                    <a:pt x="1541" y="2269"/>
                  </a:lnTo>
                  <a:lnTo>
                    <a:pt x="1569" y="2260"/>
                  </a:lnTo>
                  <a:lnTo>
                    <a:pt x="1597" y="2249"/>
                  </a:lnTo>
                  <a:lnTo>
                    <a:pt x="1622" y="2238"/>
                  </a:lnTo>
                  <a:lnTo>
                    <a:pt x="1648" y="22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27" name="Freeform 110"/>
            <p:cNvSpPr>
              <a:spLocks/>
            </p:cNvSpPr>
            <p:nvPr/>
          </p:nvSpPr>
          <p:spPr bwMode="auto">
            <a:xfrm>
              <a:off x="2688" y="536"/>
              <a:ext cx="923" cy="1094"/>
            </a:xfrm>
            <a:custGeom>
              <a:avLst/>
              <a:gdLst>
                <a:gd name="T0" fmla="*/ 6 w 1931"/>
                <a:gd name="T1" fmla="*/ 1 h 2287"/>
                <a:gd name="T2" fmla="*/ 4 w 1931"/>
                <a:gd name="T3" fmla="*/ 4 h 2287"/>
                <a:gd name="T4" fmla="*/ 3 w 1931"/>
                <a:gd name="T5" fmla="*/ 8 h 2287"/>
                <a:gd name="T6" fmla="*/ 2 w 1931"/>
                <a:gd name="T7" fmla="*/ 11 h 2287"/>
                <a:gd name="T8" fmla="*/ 1 w 1931"/>
                <a:gd name="T9" fmla="*/ 15 h 2287"/>
                <a:gd name="T10" fmla="*/ 0 w 1931"/>
                <a:gd name="T11" fmla="*/ 18 h 2287"/>
                <a:gd name="T12" fmla="*/ 0 w 1931"/>
                <a:gd name="T13" fmla="*/ 22 h 2287"/>
                <a:gd name="T14" fmla="*/ 0 w 1931"/>
                <a:gd name="T15" fmla="*/ 26 h 2287"/>
                <a:gd name="T16" fmla="*/ 0 w 1931"/>
                <a:gd name="T17" fmla="*/ 31 h 2287"/>
                <a:gd name="T18" fmla="*/ 0 w 1931"/>
                <a:gd name="T19" fmla="*/ 35 h 2287"/>
                <a:gd name="T20" fmla="*/ 1 w 1931"/>
                <a:gd name="T21" fmla="*/ 40 h 2287"/>
                <a:gd name="T22" fmla="*/ 2 w 1931"/>
                <a:gd name="T23" fmla="*/ 45 h 2287"/>
                <a:gd name="T24" fmla="*/ 4 w 1931"/>
                <a:gd name="T25" fmla="*/ 50 h 2287"/>
                <a:gd name="T26" fmla="*/ 5 w 1931"/>
                <a:gd name="T27" fmla="*/ 55 h 2287"/>
                <a:gd name="T28" fmla="*/ 7 w 1931"/>
                <a:gd name="T29" fmla="*/ 59 h 2287"/>
                <a:gd name="T30" fmla="*/ 9 w 1931"/>
                <a:gd name="T31" fmla="*/ 64 h 2287"/>
                <a:gd name="T32" fmla="*/ 11 w 1931"/>
                <a:gd name="T33" fmla="*/ 68 h 2287"/>
                <a:gd name="T34" fmla="*/ 14 w 1931"/>
                <a:gd name="T35" fmla="*/ 73 h 2287"/>
                <a:gd name="T36" fmla="*/ 16 w 1931"/>
                <a:gd name="T37" fmla="*/ 77 h 2287"/>
                <a:gd name="T38" fmla="*/ 19 w 1931"/>
                <a:gd name="T39" fmla="*/ 82 h 2287"/>
                <a:gd name="T40" fmla="*/ 22 w 1931"/>
                <a:gd name="T41" fmla="*/ 86 h 2287"/>
                <a:gd name="T42" fmla="*/ 25 w 1931"/>
                <a:gd name="T43" fmla="*/ 90 h 2287"/>
                <a:gd name="T44" fmla="*/ 28 w 1931"/>
                <a:gd name="T45" fmla="*/ 94 h 2287"/>
                <a:gd name="T46" fmla="*/ 32 w 1931"/>
                <a:gd name="T47" fmla="*/ 98 h 2287"/>
                <a:gd name="T48" fmla="*/ 35 w 1931"/>
                <a:gd name="T49" fmla="*/ 101 h 2287"/>
                <a:gd name="T50" fmla="*/ 39 w 1931"/>
                <a:gd name="T51" fmla="*/ 105 h 2287"/>
                <a:gd name="T52" fmla="*/ 42 w 1931"/>
                <a:gd name="T53" fmla="*/ 108 h 2287"/>
                <a:gd name="T54" fmla="*/ 46 w 1931"/>
                <a:gd name="T55" fmla="*/ 110 h 2287"/>
                <a:gd name="T56" fmla="*/ 50 w 1931"/>
                <a:gd name="T57" fmla="*/ 112 h 2287"/>
                <a:gd name="T58" fmla="*/ 54 w 1931"/>
                <a:gd name="T59" fmla="*/ 114 h 2287"/>
                <a:gd name="T60" fmla="*/ 57 w 1931"/>
                <a:gd name="T61" fmla="*/ 116 h 2287"/>
                <a:gd name="T62" fmla="*/ 61 w 1931"/>
                <a:gd name="T63" fmla="*/ 118 h 2287"/>
                <a:gd name="T64" fmla="*/ 64 w 1931"/>
                <a:gd name="T65" fmla="*/ 119 h 2287"/>
                <a:gd name="T66" fmla="*/ 67 w 1931"/>
                <a:gd name="T67" fmla="*/ 120 h 2287"/>
                <a:gd name="T68" fmla="*/ 71 w 1931"/>
                <a:gd name="T69" fmla="*/ 120 h 2287"/>
                <a:gd name="T70" fmla="*/ 75 w 1931"/>
                <a:gd name="T71" fmla="*/ 120 h 2287"/>
                <a:gd name="T72" fmla="*/ 77 w 1931"/>
                <a:gd name="T73" fmla="*/ 120 h 2287"/>
                <a:gd name="T74" fmla="*/ 81 w 1931"/>
                <a:gd name="T75" fmla="*/ 119 h 2287"/>
                <a:gd name="T76" fmla="*/ 83 w 1931"/>
                <a:gd name="T77" fmla="*/ 118 h 2287"/>
                <a:gd name="T78" fmla="*/ 86 w 1931"/>
                <a:gd name="T79" fmla="*/ 116 h 2287"/>
                <a:gd name="T80" fmla="*/ 88 w 1931"/>
                <a:gd name="T81" fmla="*/ 115 h 2287"/>
                <a:gd name="T82" fmla="*/ 91 w 1931"/>
                <a:gd name="T83" fmla="*/ 113 h 2287"/>
                <a:gd name="T84" fmla="*/ 93 w 1931"/>
                <a:gd name="T85" fmla="*/ 111 h 2287"/>
                <a:gd name="T86" fmla="*/ 95 w 1931"/>
                <a:gd name="T87" fmla="*/ 108 h 2287"/>
                <a:gd name="T88" fmla="*/ 97 w 1931"/>
                <a:gd name="T89" fmla="*/ 105 h 2287"/>
                <a:gd name="T90" fmla="*/ 98 w 1931"/>
                <a:gd name="T91" fmla="*/ 102 h 2287"/>
                <a:gd name="T92" fmla="*/ 99 w 1931"/>
                <a:gd name="T93" fmla="*/ 99 h 2287"/>
                <a:gd name="T94" fmla="*/ 100 w 1931"/>
                <a:gd name="T95" fmla="*/ 95 h 2287"/>
                <a:gd name="T96" fmla="*/ 100 w 1931"/>
                <a:gd name="T97" fmla="*/ 91 h 2287"/>
                <a:gd name="T98" fmla="*/ 101 w 1931"/>
                <a:gd name="T99" fmla="*/ 87 h 2287"/>
                <a:gd name="T100" fmla="*/ 101 w 1931"/>
                <a:gd name="T101" fmla="*/ 83 h 228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31" h="2287">
                  <a:moveTo>
                    <a:pt x="129" y="0"/>
                  </a:moveTo>
                  <a:lnTo>
                    <a:pt x="112" y="25"/>
                  </a:lnTo>
                  <a:lnTo>
                    <a:pt x="96" y="53"/>
                  </a:lnTo>
                  <a:lnTo>
                    <a:pt x="81" y="82"/>
                  </a:lnTo>
                  <a:lnTo>
                    <a:pt x="69" y="111"/>
                  </a:lnTo>
                  <a:lnTo>
                    <a:pt x="56" y="142"/>
                  </a:lnTo>
                  <a:lnTo>
                    <a:pt x="45" y="174"/>
                  </a:lnTo>
                  <a:lnTo>
                    <a:pt x="34" y="207"/>
                  </a:lnTo>
                  <a:lnTo>
                    <a:pt x="26" y="241"/>
                  </a:lnTo>
                  <a:lnTo>
                    <a:pt x="18" y="277"/>
                  </a:lnTo>
                  <a:lnTo>
                    <a:pt x="12" y="314"/>
                  </a:lnTo>
                  <a:lnTo>
                    <a:pt x="8" y="351"/>
                  </a:lnTo>
                  <a:lnTo>
                    <a:pt x="4" y="389"/>
                  </a:lnTo>
                  <a:lnTo>
                    <a:pt x="1" y="429"/>
                  </a:lnTo>
                  <a:lnTo>
                    <a:pt x="0" y="469"/>
                  </a:lnTo>
                  <a:lnTo>
                    <a:pt x="0" y="509"/>
                  </a:lnTo>
                  <a:lnTo>
                    <a:pt x="1" y="551"/>
                  </a:lnTo>
                  <a:lnTo>
                    <a:pt x="5" y="593"/>
                  </a:lnTo>
                  <a:lnTo>
                    <a:pt x="9" y="636"/>
                  </a:lnTo>
                  <a:lnTo>
                    <a:pt x="14" y="679"/>
                  </a:lnTo>
                  <a:lnTo>
                    <a:pt x="21" y="722"/>
                  </a:lnTo>
                  <a:lnTo>
                    <a:pt x="28" y="767"/>
                  </a:lnTo>
                  <a:lnTo>
                    <a:pt x="38" y="812"/>
                  </a:lnTo>
                  <a:lnTo>
                    <a:pt x="47" y="857"/>
                  </a:lnTo>
                  <a:lnTo>
                    <a:pt x="59" y="901"/>
                  </a:lnTo>
                  <a:lnTo>
                    <a:pt x="72" y="947"/>
                  </a:lnTo>
                  <a:lnTo>
                    <a:pt x="86" y="992"/>
                  </a:lnTo>
                  <a:lnTo>
                    <a:pt x="102" y="1038"/>
                  </a:lnTo>
                  <a:lnTo>
                    <a:pt x="117" y="1083"/>
                  </a:lnTo>
                  <a:lnTo>
                    <a:pt x="135" y="1129"/>
                  </a:lnTo>
                  <a:lnTo>
                    <a:pt x="153" y="1174"/>
                  </a:lnTo>
                  <a:lnTo>
                    <a:pt x="173" y="1220"/>
                  </a:lnTo>
                  <a:lnTo>
                    <a:pt x="193" y="1264"/>
                  </a:lnTo>
                  <a:lnTo>
                    <a:pt x="215" y="1309"/>
                  </a:lnTo>
                  <a:lnTo>
                    <a:pt x="238" y="1353"/>
                  </a:lnTo>
                  <a:lnTo>
                    <a:pt x="261" y="1396"/>
                  </a:lnTo>
                  <a:lnTo>
                    <a:pt x="286" y="1440"/>
                  </a:lnTo>
                  <a:lnTo>
                    <a:pt x="311" y="1483"/>
                  </a:lnTo>
                  <a:lnTo>
                    <a:pt x="338" y="1525"/>
                  </a:lnTo>
                  <a:lnTo>
                    <a:pt x="365" y="1567"/>
                  </a:lnTo>
                  <a:lnTo>
                    <a:pt x="392" y="1608"/>
                  </a:lnTo>
                  <a:lnTo>
                    <a:pt x="421" y="1648"/>
                  </a:lnTo>
                  <a:lnTo>
                    <a:pt x="451" y="1687"/>
                  </a:lnTo>
                  <a:lnTo>
                    <a:pt x="481" y="1725"/>
                  </a:lnTo>
                  <a:lnTo>
                    <a:pt x="511" y="1764"/>
                  </a:lnTo>
                  <a:lnTo>
                    <a:pt x="543" y="1800"/>
                  </a:lnTo>
                  <a:lnTo>
                    <a:pt x="575" y="1835"/>
                  </a:lnTo>
                  <a:lnTo>
                    <a:pt x="607" y="1870"/>
                  </a:lnTo>
                  <a:lnTo>
                    <a:pt x="640" y="1903"/>
                  </a:lnTo>
                  <a:lnTo>
                    <a:pt x="674" y="1936"/>
                  </a:lnTo>
                  <a:lnTo>
                    <a:pt x="707" y="1967"/>
                  </a:lnTo>
                  <a:lnTo>
                    <a:pt x="741" y="1997"/>
                  </a:lnTo>
                  <a:lnTo>
                    <a:pt x="777" y="2026"/>
                  </a:lnTo>
                  <a:lnTo>
                    <a:pt x="811" y="2052"/>
                  </a:lnTo>
                  <a:lnTo>
                    <a:pt x="846" y="2079"/>
                  </a:lnTo>
                  <a:lnTo>
                    <a:pt x="881" y="2103"/>
                  </a:lnTo>
                  <a:lnTo>
                    <a:pt x="916" y="2126"/>
                  </a:lnTo>
                  <a:lnTo>
                    <a:pt x="951" y="2148"/>
                  </a:lnTo>
                  <a:lnTo>
                    <a:pt x="986" y="2168"/>
                  </a:lnTo>
                  <a:lnTo>
                    <a:pt x="1022" y="2186"/>
                  </a:lnTo>
                  <a:lnTo>
                    <a:pt x="1057" y="2203"/>
                  </a:lnTo>
                  <a:lnTo>
                    <a:pt x="1092" y="2219"/>
                  </a:lnTo>
                  <a:lnTo>
                    <a:pt x="1127" y="2233"/>
                  </a:lnTo>
                  <a:lnTo>
                    <a:pt x="1161" y="2246"/>
                  </a:lnTo>
                  <a:lnTo>
                    <a:pt x="1195" y="2257"/>
                  </a:lnTo>
                  <a:lnTo>
                    <a:pt x="1229" y="2266"/>
                  </a:lnTo>
                  <a:lnTo>
                    <a:pt x="1263" y="2274"/>
                  </a:lnTo>
                  <a:lnTo>
                    <a:pt x="1296" y="2280"/>
                  </a:lnTo>
                  <a:lnTo>
                    <a:pt x="1329" y="2284"/>
                  </a:lnTo>
                  <a:lnTo>
                    <a:pt x="1362" y="2286"/>
                  </a:lnTo>
                  <a:lnTo>
                    <a:pt x="1393" y="2287"/>
                  </a:lnTo>
                  <a:lnTo>
                    <a:pt x="1425" y="2287"/>
                  </a:lnTo>
                  <a:lnTo>
                    <a:pt x="1456" y="2285"/>
                  </a:lnTo>
                  <a:lnTo>
                    <a:pt x="1486" y="2281"/>
                  </a:lnTo>
                  <a:lnTo>
                    <a:pt x="1515" y="2276"/>
                  </a:lnTo>
                  <a:lnTo>
                    <a:pt x="1543" y="2268"/>
                  </a:lnTo>
                  <a:lnTo>
                    <a:pt x="1571" y="2260"/>
                  </a:lnTo>
                  <a:lnTo>
                    <a:pt x="1599" y="2249"/>
                  </a:lnTo>
                  <a:lnTo>
                    <a:pt x="1624" y="2236"/>
                  </a:lnTo>
                  <a:lnTo>
                    <a:pt x="1650" y="2224"/>
                  </a:lnTo>
                  <a:lnTo>
                    <a:pt x="1674" y="2208"/>
                  </a:lnTo>
                  <a:lnTo>
                    <a:pt x="1698" y="2191"/>
                  </a:lnTo>
                  <a:lnTo>
                    <a:pt x="1720" y="2172"/>
                  </a:lnTo>
                  <a:lnTo>
                    <a:pt x="1741" y="2153"/>
                  </a:lnTo>
                  <a:lnTo>
                    <a:pt x="1762" y="2132"/>
                  </a:lnTo>
                  <a:lnTo>
                    <a:pt x="1782" y="2109"/>
                  </a:lnTo>
                  <a:lnTo>
                    <a:pt x="1800" y="2084"/>
                  </a:lnTo>
                  <a:lnTo>
                    <a:pt x="1817" y="2059"/>
                  </a:lnTo>
                  <a:lnTo>
                    <a:pt x="1833" y="2032"/>
                  </a:lnTo>
                  <a:lnTo>
                    <a:pt x="1848" y="2004"/>
                  </a:lnTo>
                  <a:lnTo>
                    <a:pt x="1862" y="1974"/>
                  </a:lnTo>
                  <a:lnTo>
                    <a:pt x="1874" y="1944"/>
                  </a:lnTo>
                  <a:lnTo>
                    <a:pt x="1885" y="1912"/>
                  </a:lnTo>
                  <a:lnTo>
                    <a:pt x="1896" y="1879"/>
                  </a:lnTo>
                  <a:lnTo>
                    <a:pt x="1904" y="1843"/>
                  </a:lnTo>
                  <a:lnTo>
                    <a:pt x="1912" y="1808"/>
                  </a:lnTo>
                  <a:lnTo>
                    <a:pt x="1918" y="1772"/>
                  </a:lnTo>
                  <a:lnTo>
                    <a:pt x="1923" y="1735"/>
                  </a:lnTo>
                  <a:lnTo>
                    <a:pt x="1928" y="1697"/>
                  </a:lnTo>
                  <a:lnTo>
                    <a:pt x="1930" y="1657"/>
                  </a:lnTo>
                  <a:lnTo>
                    <a:pt x="1931" y="1618"/>
                  </a:lnTo>
                  <a:lnTo>
                    <a:pt x="1931" y="1577"/>
                  </a:lnTo>
                  <a:lnTo>
                    <a:pt x="1930" y="15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28" name="Freeform 111"/>
            <p:cNvSpPr>
              <a:spLocks/>
            </p:cNvSpPr>
            <p:nvPr/>
          </p:nvSpPr>
          <p:spPr bwMode="auto">
            <a:xfrm>
              <a:off x="2842" y="657"/>
              <a:ext cx="525" cy="773"/>
            </a:xfrm>
            <a:custGeom>
              <a:avLst/>
              <a:gdLst>
                <a:gd name="T0" fmla="*/ 9 w 1099"/>
                <a:gd name="T1" fmla="*/ 0 h 1620"/>
                <a:gd name="T2" fmla="*/ 7 w 1099"/>
                <a:gd name="T3" fmla="*/ 2 h 1620"/>
                <a:gd name="T4" fmla="*/ 5 w 1099"/>
                <a:gd name="T5" fmla="*/ 4 h 1620"/>
                <a:gd name="T6" fmla="*/ 4 w 1099"/>
                <a:gd name="T7" fmla="*/ 6 h 1620"/>
                <a:gd name="T8" fmla="*/ 2 w 1099"/>
                <a:gd name="T9" fmla="*/ 9 h 1620"/>
                <a:gd name="T10" fmla="*/ 1 w 1099"/>
                <a:gd name="T11" fmla="*/ 11 h 1620"/>
                <a:gd name="T12" fmla="*/ 0 w 1099"/>
                <a:gd name="T13" fmla="*/ 14 h 1620"/>
                <a:gd name="T14" fmla="*/ 0 w 1099"/>
                <a:gd name="T15" fmla="*/ 17 h 1620"/>
                <a:gd name="T16" fmla="*/ 0 w 1099"/>
                <a:gd name="T17" fmla="*/ 21 h 1620"/>
                <a:gd name="T18" fmla="*/ 0 w 1099"/>
                <a:gd name="T19" fmla="*/ 24 h 1620"/>
                <a:gd name="T20" fmla="*/ 0 w 1099"/>
                <a:gd name="T21" fmla="*/ 27 h 1620"/>
                <a:gd name="T22" fmla="*/ 1 w 1099"/>
                <a:gd name="T23" fmla="*/ 31 h 1620"/>
                <a:gd name="T24" fmla="*/ 2 w 1099"/>
                <a:gd name="T25" fmla="*/ 35 h 1620"/>
                <a:gd name="T26" fmla="*/ 3 w 1099"/>
                <a:gd name="T27" fmla="*/ 39 h 1620"/>
                <a:gd name="T28" fmla="*/ 4 w 1099"/>
                <a:gd name="T29" fmla="*/ 42 h 1620"/>
                <a:gd name="T30" fmla="*/ 5 w 1099"/>
                <a:gd name="T31" fmla="*/ 46 h 1620"/>
                <a:gd name="T32" fmla="*/ 7 w 1099"/>
                <a:gd name="T33" fmla="*/ 50 h 1620"/>
                <a:gd name="T34" fmla="*/ 10 w 1099"/>
                <a:gd name="T35" fmla="*/ 53 h 1620"/>
                <a:gd name="T36" fmla="*/ 11 w 1099"/>
                <a:gd name="T37" fmla="*/ 57 h 1620"/>
                <a:gd name="T38" fmla="*/ 14 w 1099"/>
                <a:gd name="T39" fmla="*/ 61 h 1620"/>
                <a:gd name="T40" fmla="*/ 16 w 1099"/>
                <a:gd name="T41" fmla="*/ 64 h 1620"/>
                <a:gd name="T42" fmla="*/ 19 w 1099"/>
                <a:gd name="T43" fmla="*/ 67 h 1620"/>
                <a:gd name="T44" fmla="*/ 21 w 1099"/>
                <a:gd name="T45" fmla="*/ 70 h 1620"/>
                <a:gd name="T46" fmla="*/ 24 w 1099"/>
                <a:gd name="T47" fmla="*/ 73 h 1620"/>
                <a:gd name="T48" fmla="*/ 27 w 1099"/>
                <a:gd name="T49" fmla="*/ 75 h 1620"/>
                <a:gd name="T50" fmla="*/ 30 w 1099"/>
                <a:gd name="T51" fmla="*/ 77 h 1620"/>
                <a:gd name="T52" fmla="*/ 33 w 1099"/>
                <a:gd name="T53" fmla="*/ 79 h 1620"/>
                <a:gd name="T54" fmla="*/ 36 w 1099"/>
                <a:gd name="T55" fmla="*/ 81 h 1620"/>
                <a:gd name="T56" fmla="*/ 39 w 1099"/>
                <a:gd name="T57" fmla="*/ 82 h 1620"/>
                <a:gd name="T58" fmla="*/ 42 w 1099"/>
                <a:gd name="T59" fmla="*/ 83 h 1620"/>
                <a:gd name="T60" fmla="*/ 45 w 1099"/>
                <a:gd name="T61" fmla="*/ 84 h 1620"/>
                <a:gd name="T62" fmla="*/ 47 w 1099"/>
                <a:gd name="T63" fmla="*/ 84 h 1620"/>
                <a:gd name="T64" fmla="*/ 50 w 1099"/>
                <a:gd name="T65" fmla="*/ 84 h 1620"/>
                <a:gd name="T66" fmla="*/ 53 w 1099"/>
                <a:gd name="T67" fmla="*/ 84 h 1620"/>
                <a:gd name="T68" fmla="*/ 55 w 1099"/>
                <a:gd name="T69" fmla="*/ 83 h 1620"/>
                <a:gd name="T70" fmla="*/ 57 w 1099"/>
                <a:gd name="T71" fmla="*/ 82 h 16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099" h="1620">
                  <a:moveTo>
                    <a:pt x="188" y="0"/>
                  </a:moveTo>
                  <a:lnTo>
                    <a:pt x="169" y="13"/>
                  </a:lnTo>
                  <a:lnTo>
                    <a:pt x="150" y="26"/>
                  </a:lnTo>
                  <a:lnTo>
                    <a:pt x="132" y="41"/>
                  </a:lnTo>
                  <a:lnTo>
                    <a:pt x="115" y="58"/>
                  </a:lnTo>
                  <a:lnTo>
                    <a:pt x="100" y="77"/>
                  </a:lnTo>
                  <a:lnTo>
                    <a:pt x="85" y="97"/>
                  </a:lnTo>
                  <a:lnTo>
                    <a:pt x="71" y="118"/>
                  </a:lnTo>
                  <a:lnTo>
                    <a:pt x="58" y="140"/>
                  </a:lnTo>
                  <a:lnTo>
                    <a:pt x="48" y="164"/>
                  </a:lnTo>
                  <a:lnTo>
                    <a:pt x="37" y="188"/>
                  </a:lnTo>
                  <a:lnTo>
                    <a:pt x="29" y="215"/>
                  </a:lnTo>
                  <a:lnTo>
                    <a:pt x="20" y="242"/>
                  </a:lnTo>
                  <a:lnTo>
                    <a:pt x="14" y="270"/>
                  </a:lnTo>
                  <a:lnTo>
                    <a:pt x="8" y="299"/>
                  </a:lnTo>
                  <a:lnTo>
                    <a:pt x="4" y="329"/>
                  </a:lnTo>
                  <a:lnTo>
                    <a:pt x="2" y="361"/>
                  </a:lnTo>
                  <a:lnTo>
                    <a:pt x="0" y="393"/>
                  </a:lnTo>
                  <a:lnTo>
                    <a:pt x="0" y="425"/>
                  </a:lnTo>
                  <a:lnTo>
                    <a:pt x="1" y="459"/>
                  </a:lnTo>
                  <a:lnTo>
                    <a:pt x="3" y="493"/>
                  </a:lnTo>
                  <a:lnTo>
                    <a:pt x="6" y="527"/>
                  </a:lnTo>
                  <a:lnTo>
                    <a:pt x="12" y="562"/>
                  </a:lnTo>
                  <a:lnTo>
                    <a:pt x="17" y="598"/>
                  </a:lnTo>
                  <a:lnTo>
                    <a:pt x="24" y="634"/>
                  </a:lnTo>
                  <a:lnTo>
                    <a:pt x="33" y="671"/>
                  </a:lnTo>
                  <a:lnTo>
                    <a:pt x="43" y="707"/>
                  </a:lnTo>
                  <a:lnTo>
                    <a:pt x="53" y="743"/>
                  </a:lnTo>
                  <a:lnTo>
                    <a:pt x="65" y="780"/>
                  </a:lnTo>
                  <a:lnTo>
                    <a:pt x="78" y="817"/>
                  </a:lnTo>
                  <a:lnTo>
                    <a:pt x="93" y="854"/>
                  </a:lnTo>
                  <a:lnTo>
                    <a:pt x="107" y="890"/>
                  </a:lnTo>
                  <a:lnTo>
                    <a:pt x="123" y="927"/>
                  </a:lnTo>
                  <a:lnTo>
                    <a:pt x="140" y="963"/>
                  </a:lnTo>
                  <a:lnTo>
                    <a:pt x="160" y="998"/>
                  </a:lnTo>
                  <a:lnTo>
                    <a:pt x="179" y="1034"/>
                  </a:lnTo>
                  <a:lnTo>
                    <a:pt x="199" y="1069"/>
                  </a:lnTo>
                  <a:lnTo>
                    <a:pt x="219" y="1104"/>
                  </a:lnTo>
                  <a:lnTo>
                    <a:pt x="242" y="1137"/>
                  </a:lnTo>
                  <a:lnTo>
                    <a:pt x="264" y="1170"/>
                  </a:lnTo>
                  <a:lnTo>
                    <a:pt x="287" y="1203"/>
                  </a:lnTo>
                  <a:lnTo>
                    <a:pt x="312" y="1234"/>
                  </a:lnTo>
                  <a:lnTo>
                    <a:pt x="336" y="1265"/>
                  </a:lnTo>
                  <a:lnTo>
                    <a:pt x="362" y="1294"/>
                  </a:lnTo>
                  <a:lnTo>
                    <a:pt x="388" y="1323"/>
                  </a:lnTo>
                  <a:lnTo>
                    <a:pt x="414" y="1351"/>
                  </a:lnTo>
                  <a:lnTo>
                    <a:pt x="441" y="1378"/>
                  </a:lnTo>
                  <a:lnTo>
                    <a:pt x="467" y="1403"/>
                  </a:lnTo>
                  <a:lnTo>
                    <a:pt x="495" y="1426"/>
                  </a:lnTo>
                  <a:lnTo>
                    <a:pt x="524" y="1450"/>
                  </a:lnTo>
                  <a:lnTo>
                    <a:pt x="551" y="1471"/>
                  </a:lnTo>
                  <a:lnTo>
                    <a:pt x="579" y="1491"/>
                  </a:lnTo>
                  <a:lnTo>
                    <a:pt x="608" y="1511"/>
                  </a:lnTo>
                  <a:lnTo>
                    <a:pt x="637" y="1529"/>
                  </a:lnTo>
                  <a:lnTo>
                    <a:pt x="665" y="1545"/>
                  </a:lnTo>
                  <a:lnTo>
                    <a:pt x="693" y="1558"/>
                  </a:lnTo>
                  <a:lnTo>
                    <a:pt x="722" y="1572"/>
                  </a:lnTo>
                  <a:lnTo>
                    <a:pt x="750" y="1584"/>
                  </a:lnTo>
                  <a:lnTo>
                    <a:pt x="778" y="1594"/>
                  </a:lnTo>
                  <a:lnTo>
                    <a:pt x="806" y="1602"/>
                  </a:lnTo>
                  <a:lnTo>
                    <a:pt x="833" y="1609"/>
                  </a:lnTo>
                  <a:lnTo>
                    <a:pt x="860" y="1614"/>
                  </a:lnTo>
                  <a:lnTo>
                    <a:pt x="887" y="1618"/>
                  </a:lnTo>
                  <a:lnTo>
                    <a:pt x="912" y="1620"/>
                  </a:lnTo>
                  <a:lnTo>
                    <a:pt x="938" y="1620"/>
                  </a:lnTo>
                  <a:lnTo>
                    <a:pt x="964" y="1619"/>
                  </a:lnTo>
                  <a:lnTo>
                    <a:pt x="988" y="1616"/>
                  </a:lnTo>
                  <a:lnTo>
                    <a:pt x="1011" y="1612"/>
                  </a:lnTo>
                  <a:lnTo>
                    <a:pt x="1035" y="1605"/>
                  </a:lnTo>
                  <a:lnTo>
                    <a:pt x="1057" y="1598"/>
                  </a:lnTo>
                  <a:lnTo>
                    <a:pt x="1079" y="1588"/>
                  </a:lnTo>
                  <a:lnTo>
                    <a:pt x="1099" y="157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29" name="Freeform 112"/>
            <p:cNvSpPr>
              <a:spLocks/>
            </p:cNvSpPr>
            <p:nvPr/>
          </p:nvSpPr>
          <p:spPr bwMode="auto">
            <a:xfrm>
              <a:off x="3210" y="436"/>
              <a:ext cx="615" cy="783"/>
            </a:xfrm>
            <a:custGeom>
              <a:avLst/>
              <a:gdLst>
                <a:gd name="T0" fmla="*/ 10 w 1288"/>
                <a:gd name="T1" fmla="*/ 0 h 1635"/>
                <a:gd name="T2" fmla="*/ 8 w 1288"/>
                <a:gd name="T3" fmla="*/ 2 h 1635"/>
                <a:gd name="T4" fmla="*/ 6 w 1288"/>
                <a:gd name="T5" fmla="*/ 3 h 1635"/>
                <a:gd name="T6" fmla="*/ 5 w 1288"/>
                <a:gd name="T7" fmla="*/ 5 h 1635"/>
                <a:gd name="T8" fmla="*/ 3 w 1288"/>
                <a:gd name="T9" fmla="*/ 8 h 1635"/>
                <a:gd name="T10" fmla="*/ 2 w 1288"/>
                <a:gd name="T11" fmla="*/ 11 h 1635"/>
                <a:gd name="T12" fmla="*/ 1 w 1288"/>
                <a:gd name="T13" fmla="*/ 13 h 1635"/>
                <a:gd name="T14" fmla="*/ 0 w 1288"/>
                <a:gd name="T15" fmla="*/ 16 h 1635"/>
                <a:gd name="T16" fmla="*/ 0 w 1288"/>
                <a:gd name="T17" fmla="*/ 19 h 1635"/>
                <a:gd name="T18" fmla="*/ 0 w 1288"/>
                <a:gd name="T19" fmla="*/ 23 h 1635"/>
                <a:gd name="T20" fmla="*/ 0 w 1288"/>
                <a:gd name="T21" fmla="*/ 26 h 1635"/>
                <a:gd name="T22" fmla="*/ 0 w 1288"/>
                <a:gd name="T23" fmla="*/ 30 h 1635"/>
                <a:gd name="T24" fmla="*/ 1 w 1288"/>
                <a:gd name="T25" fmla="*/ 34 h 1635"/>
                <a:gd name="T26" fmla="*/ 2 w 1288"/>
                <a:gd name="T27" fmla="*/ 38 h 1635"/>
                <a:gd name="T28" fmla="*/ 3 w 1288"/>
                <a:gd name="T29" fmla="*/ 42 h 1635"/>
                <a:gd name="T30" fmla="*/ 5 w 1288"/>
                <a:gd name="T31" fmla="*/ 45 h 1635"/>
                <a:gd name="T32" fmla="*/ 6 w 1288"/>
                <a:gd name="T33" fmla="*/ 49 h 1635"/>
                <a:gd name="T34" fmla="*/ 8 w 1288"/>
                <a:gd name="T35" fmla="*/ 54 h 1635"/>
                <a:gd name="T36" fmla="*/ 10 w 1288"/>
                <a:gd name="T37" fmla="*/ 57 h 1635"/>
                <a:gd name="T38" fmla="*/ 13 w 1288"/>
                <a:gd name="T39" fmla="*/ 61 h 1635"/>
                <a:gd name="T40" fmla="*/ 15 w 1288"/>
                <a:gd name="T41" fmla="*/ 64 h 1635"/>
                <a:gd name="T42" fmla="*/ 18 w 1288"/>
                <a:gd name="T43" fmla="*/ 68 h 1635"/>
                <a:gd name="T44" fmla="*/ 20 w 1288"/>
                <a:gd name="T45" fmla="*/ 70 h 1635"/>
                <a:gd name="T46" fmla="*/ 23 w 1288"/>
                <a:gd name="T47" fmla="*/ 73 h 1635"/>
                <a:gd name="T48" fmla="*/ 26 w 1288"/>
                <a:gd name="T49" fmla="*/ 76 h 1635"/>
                <a:gd name="T50" fmla="*/ 29 w 1288"/>
                <a:gd name="T51" fmla="*/ 79 h 1635"/>
                <a:gd name="T52" fmla="*/ 32 w 1288"/>
                <a:gd name="T53" fmla="*/ 80 h 1635"/>
                <a:gd name="T54" fmla="*/ 35 w 1288"/>
                <a:gd name="T55" fmla="*/ 82 h 1635"/>
                <a:gd name="T56" fmla="*/ 38 w 1288"/>
                <a:gd name="T57" fmla="*/ 83 h 1635"/>
                <a:gd name="T58" fmla="*/ 41 w 1288"/>
                <a:gd name="T59" fmla="*/ 85 h 1635"/>
                <a:gd name="T60" fmla="*/ 44 w 1288"/>
                <a:gd name="T61" fmla="*/ 86 h 1635"/>
                <a:gd name="T62" fmla="*/ 46 w 1288"/>
                <a:gd name="T63" fmla="*/ 86 h 1635"/>
                <a:gd name="T64" fmla="*/ 49 w 1288"/>
                <a:gd name="T65" fmla="*/ 86 h 1635"/>
                <a:gd name="T66" fmla="*/ 52 w 1288"/>
                <a:gd name="T67" fmla="*/ 86 h 1635"/>
                <a:gd name="T68" fmla="*/ 54 w 1288"/>
                <a:gd name="T69" fmla="*/ 85 h 1635"/>
                <a:gd name="T70" fmla="*/ 56 w 1288"/>
                <a:gd name="T71" fmla="*/ 84 h 1635"/>
                <a:gd name="T72" fmla="*/ 59 w 1288"/>
                <a:gd name="T73" fmla="*/ 83 h 1635"/>
                <a:gd name="T74" fmla="*/ 61 w 1288"/>
                <a:gd name="T75" fmla="*/ 81 h 1635"/>
                <a:gd name="T76" fmla="*/ 62 w 1288"/>
                <a:gd name="T77" fmla="*/ 79 h 1635"/>
                <a:gd name="T78" fmla="*/ 64 w 1288"/>
                <a:gd name="T79" fmla="*/ 77 h 1635"/>
                <a:gd name="T80" fmla="*/ 65 w 1288"/>
                <a:gd name="T81" fmla="*/ 74 h 1635"/>
                <a:gd name="T82" fmla="*/ 66 w 1288"/>
                <a:gd name="T83" fmla="*/ 71 h 1635"/>
                <a:gd name="T84" fmla="*/ 66 w 1288"/>
                <a:gd name="T85" fmla="*/ 68 h 1635"/>
                <a:gd name="T86" fmla="*/ 67 w 1288"/>
                <a:gd name="T87" fmla="*/ 65 h 1635"/>
                <a:gd name="T88" fmla="*/ 67 w 1288"/>
                <a:gd name="T89" fmla="*/ 62 h 1635"/>
                <a:gd name="T90" fmla="*/ 67 w 1288"/>
                <a:gd name="T91" fmla="*/ 58 h 1635"/>
                <a:gd name="T92" fmla="*/ 66 w 1288"/>
                <a:gd name="T93" fmla="*/ 55 h 1635"/>
                <a:gd name="T94" fmla="*/ 66 w 1288"/>
                <a:gd name="T95" fmla="*/ 51 h 1635"/>
                <a:gd name="T96" fmla="*/ 65 w 1288"/>
                <a:gd name="T97" fmla="*/ 47 h 1635"/>
                <a:gd name="T98" fmla="*/ 64 w 1288"/>
                <a:gd name="T99" fmla="*/ 43 h 1635"/>
                <a:gd name="T100" fmla="*/ 62 w 1288"/>
                <a:gd name="T101" fmla="*/ 39 h 1635"/>
                <a:gd name="T102" fmla="*/ 61 w 1288"/>
                <a:gd name="T103" fmla="*/ 35 h 1635"/>
                <a:gd name="T104" fmla="*/ 59 w 1288"/>
                <a:gd name="T105" fmla="*/ 32 h 1635"/>
                <a:gd name="T106" fmla="*/ 57 w 1288"/>
                <a:gd name="T107" fmla="*/ 28 h 163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288" h="1635">
                  <a:moveTo>
                    <a:pt x="218" y="0"/>
                  </a:moveTo>
                  <a:lnTo>
                    <a:pt x="197" y="11"/>
                  </a:lnTo>
                  <a:lnTo>
                    <a:pt x="177" y="22"/>
                  </a:lnTo>
                  <a:lnTo>
                    <a:pt x="158" y="35"/>
                  </a:lnTo>
                  <a:lnTo>
                    <a:pt x="139" y="51"/>
                  </a:lnTo>
                  <a:lnTo>
                    <a:pt x="121" y="67"/>
                  </a:lnTo>
                  <a:lnTo>
                    <a:pt x="105" y="85"/>
                  </a:lnTo>
                  <a:lnTo>
                    <a:pt x="90" y="104"/>
                  </a:lnTo>
                  <a:lnTo>
                    <a:pt x="77" y="125"/>
                  </a:lnTo>
                  <a:lnTo>
                    <a:pt x="63" y="148"/>
                  </a:lnTo>
                  <a:lnTo>
                    <a:pt x="51" y="171"/>
                  </a:lnTo>
                  <a:lnTo>
                    <a:pt x="40" y="196"/>
                  </a:lnTo>
                  <a:lnTo>
                    <a:pt x="31" y="222"/>
                  </a:lnTo>
                  <a:lnTo>
                    <a:pt x="23" y="249"/>
                  </a:lnTo>
                  <a:lnTo>
                    <a:pt x="16" y="278"/>
                  </a:lnTo>
                  <a:lnTo>
                    <a:pt x="11" y="306"/>
                  </a:lnTo>
                  <a:lnTo>
                    <a:pt x="6" y="337"/>
                  </a:lnTo>
                  <a:lnTo>
                    <a:pt x="3" y="368"/>
                  </a:lnTo>
                  <a:lnTo>
                    <a:pt x="1" y="401"/>
                  </a:lnTo>
                  <a:lnTo>
                    <a:pt x="0" y="434"/>
                  </a:lnTo>
                  <a:lnTo>
                    <a:pt x="1" y="467"/>
                  </a:lnTo>
                  <a:lnTo>
                    <a:pt x="3" y="502"/>
                  </a:lnTo>
                  <a:lnTo>
                    <a:pt x="6" y="536"/>
                  </a:lnTo>
                  <a:lnTo>
                    <a:pt x="11" y="573"/>
                  </a:lnTo>
                  <a:lnTo>
                    <a:pt x="17" y="609"/>
                  </a:lnTo>
                  <a:lnTo>
                    <a:pt x="24" y="645"/>
                  </a:lnTo>
                  <a:lnTo>
                    <a:pt x="32" y="681"/>
                  </a:lnTo>
                  <a:lnTo>
                    <a:pt x="41" y="718"/>
                  </a:lnTo>
                  <a:lnTo>
                    <a:pt x="53" y="756"/>
                  </a:lnTo>
                  <a:lnTo>
                    <a:pt x="65" y="793"/>
                  </a:lnTo>
                  <a:lnTo>
                    <a:pt x="78" y="830"/>
                  </a:lnTo>
                  <a:lnTo>
                    <a:pt x="93" y="868"/>
                  </a:lnTo>
                  <a:lnTo>
                    <a:pt x="107" y="905"/>
                  </a:lnTo>
                  <a:lnTo>
                    <a:pt x="124" y="941"/>
                  </a:lnTo>
                  <a:lnTo>
                    <a:pt x="142" y="978"/>
                  </a:lnTo>
                  <a:lnTo>
                    <a:pt x="160" y="1014"/>
                  </a:lnTo>
                  <a:lnTo>
                    <a:pt x="180" y="1050"/>
                  </a:lnTo>
                  <a:lnTo>
                    <a:pt x="200" y="1085"/>
                  </a:lnTo>
                  <a:lnTo>
                    <a:pt x="221" y="1120"/>
                  </a:lnTo>
                  <a:lnTo>
                    <a:pt x="244" y="1154"/>
                  </a:lnTo>
                  <a:lnTo>
                    <a:pt x="266" y="1187"/>
                  </a:lnTo>
                  <a:lnTo>
                    <a:pt x="291" y="1220"/>
                  </a:lnTo>
                  <a:lnTo>
                    <a:pt x="314" y="1252"/>
                  </a:lnTo>
                  <a:lnTo>
                    <a:pt x="340" y="1283"/>
                  </a:lnTo>
                  <a:lnTo>
                    <a:pt x="365" y="1313"/>
                  </a:lnTo>
                  <a:lnTo>
                    <a:pt x="392" y="1341"/>
                  </a:lnTo>
                  <a:lnTo>
                    <a:pt x="418" y="1369"/>
                  </a:lnTo>
                  <a:lnTo>
                    <a:pt x="446" y="1397"/>
                  </a:lnTo>
                  <a:lnTo>
                    <a:pt x="473" y="1422"/>
                  </a:lnTo>
                  <a:lnTo>
                    <a:pt x="501" y="1446"/>
                  </a:lnTo>
                  <a:lnTo>
                    <a:pt x="529" y="1469"/>
                  </a:lnTo>
                  <a:lnTo>
                    <a:pt x="558" y="1490"/>
                  </a:lnTo>
                  <a:lnTo>
                    <a:pt x="587" y="1511"/>
                  </a:lnTo>
                  <a:lnTo>
                    <a:pt x="615" y="1530"/>
                  </a:lnTo>
                  <a:lnTo>
                    <a:pt x="644" y="1547"/>
                  </a:lnTo>
                  <a:lnTo>
                    <a:pt x="673" y="1563"/>
                  </a:lnTo>
                  <a:lnTo>
                    <a:pt x="702" y="1578"/>
                  </a:lnTo>
                  <a:lnTo>
                    <a:pt x="730" y="1590"/>
                  </a:lnTo>
                  <a:lnTo>
                    <a:pt x="759" y="1601"/>
                  </a:lnTo>
                  <a:lnTo>
                    <a:pt x="787" y="1611"/>
                  </a:lnTo>
                  <a:lnTo>
                    <a:pt x="816" y="1619"/>
                  </a:lnTo>
                  <a:lnTo>
                    <a:pt x="842" y="1626"/>
                  </a:lnTo>
                  <a:lnTo>
                    <a:pt x="870" y="1630"/>
                  </a:lnTo>
                  <a:lnTo>
                    <a:pt x="896" y="1633"/>
                  </a:lnTo>
                  <a:lnTo>
                    <a:pt x="923" y="1635"/>
                  </a:lnTo>
                  <a:lnTo>
                    <a:pt x="949" y="1634"/>
                  </a:lnTo>
                  <a:lnTo>
                    <a:pt x="974" y="1633"/>
                  </a:lnTo>
                  <a:lnTo>
                    <a:pt x="998" y="1629"/>
                  </a:lnTo>
                  <a:lnTo>
                    <a:pt x="1022" y="1623"/>
                  </a:lnTo>
                  <a:lnTo>
                    <a:pt x="1044" y="1617"/>
                  </a:lnTo>
                  <a:lnTo>
                    <a:pt x="1067" y="1609"/>
                  </a:lnTo>
                  <a:lnTo>
                    <a:pt x="1088" y="1598"/>
                  </a:lnTo>
                  <a:lnTo>
                    <a:pt x="1108" y="1586"/>
                  </a:lnTo>
                  <a:lnTo>
                    <a:pt x="1129" y="1573"/>
                  </a:lnTo>
                  <a:lnTo>
                    <a:pt x="1147" y="1559"/>
                  </a:lnTo>
                  <a:lnTo>
                    <a:pt x="1164" y="1543"/>
                  </a:lnTo>
                  <a:lnTo>
                    <a:pt x="1181" y="1524"/>
                  </a:lnTo>
                  <a:lnTo>
                    <a:pt x="1196" y="1505"/>
                  </a:lnTo>
                  <a:lnTo>
                    <a:pt x="1211" y="1484"/>
                  </a:lnTo>
                  <a:lnTo>
                    <a:pt x="1223" y="1463"/>
                  </a:lnTo>
                  <a:lnTo>
                    <a:pt x="1235" y="1439"/>
                  </a:lnTo>
                  <a:lnTo>
                    <a:pt x="1246" y="1414"/>
                  </a:lnTo>
                  <a:lnTo>
                    <a:pt x="1255" y="1388"/>
                  </a:lnTo>
                  <a:lnTo>
                    <a:pt x="1264" y="1362"/>
                  </a:lnTo>
                  <a:lnTo>
                    <a:pt x="1271" y="1333"/>
                  </a:lnTo>
                  <a:lnTo>
                    <a:pt x="1278" y="1304"/>
                  </a:lnTo>
                  <a:lnTo>
                    <a:pt x="1282" y="1273"/>
                  </a:lnTo>
                  <a:lnTo>
                    <a:pt x="1285" y="1242"/>
                  </a:lnTo>
                  <a:lnTo>
                    <a:pt x="1287" y="1210"/>
                  </a:lnTo>
                  <a:lnTo>
                    <a:pt x="1288" y="1177"/>
                  </a:lnTo>
                  <a:lnTo>
                    <a:pt x="1287" y="1144"/>
                  </a:lnTo>
                  <a:lnTo>
                    <a:pt x="1285" y="1109"/>
                  </a:lnTo>
                  <a:lnTo>
                    <a:pt x="1282" y="1075"/>
                  </a:lnTo>
                  <a:lnTo>
                    <a:pt x="1278" y="1039"/>
                  </a:lnTo>
                  <a:lnTo>
                    <a:pt x="1272" y="1003"/>
                  </a:lnTo>
                  <a:lnTo>
                    <a:pt x="1265" y="967"/>
                  </a:lnTo>
                  <a:lnTo>
                    <a:pt x="1257" y="930"/>
                  </a:lnTo>
                  <a:lnTo>
                    <a:pt x="1248" y="893"/>
                  </a:lnTo>
                  <a:lnTo>
                    <a:pt x="1237" y="856"/>
                  </a:lnTo>
                  <a:lnTo>
                    <a:pt x="1226" y="819"/>
                  </a:lnTo>
                  <a:lnTo>
                    <a:pt x="1212" y="781"/>
                  </a:lnTo>
                  <a:lnTo>
                    <a:pt x="1198" y="744"/>
                  </a:lnTo>
                  <a:lnTo>
                    <a:pt x="1183" y="708"/>
                  </a:lnTo>
                  <a:lnTo>
                    <a:pt x="1167" y="671"/>
                  </a:lnTo>
                  <a:lnTo>
                    <a:pt x="1149" y="634"/>
                  </a:lnTo>
                  <a:lnTo>
                    <a:pt x="1131" y="598"/>
                  </a:lnTo>
                  <a:lnTo>
                    <a:pt x="1112" y="562"/>
                  </a:lnTo>
                  <a:lnTo>
                    <a:pt x="1091" y="527"/>
                  </a:lnTo>
                  <a:lnTo>
                    <a:pt x="1070" y="4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0" name="Line 113"/>
            <p:cNvSpPr>
              <a:spLocks noChangeShapeType="1"/>
            </p:cNvSpPr>
            <p:nvPr/>
          </p:nvSpPr>
          <p:spPr bwMode="auto">
            <a:xfrm flipH="1" flipV="1">
              <a:off x="3314" y="436"/>
              <a:ext cx="408" cy="2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1" name="Freeform 114"/>
            <p:cNvSpPr>
              <a:spLocks/>
            </p:cNvSpPr>
            <p:nvPr/>
          </p:nvSpPr>
          <p:spPr bwMode="auto">
            <a:xfrm>
              <a:off x="2444" y="536"/>
              <a:ext cx="502" cy="174"/>
            </a:xfrm>
            <a:custGeom>
              <a:avLst/>
              <a:gdLst>
                <a:gd name="T0" fmla="*/ 56 w 1046"/>
                <a:gd name="T1" fmla="*/ 12 h 368"/>
                <a:gd name="T2" fmla="*/ 34 w 1046"/>
                <a:gd name="T3" fmla="*/ 0 h 368"/>
                <a:gd name="T4" fmla="*/ 0 w 1046"/>
                <a:gd name="T5" fmla="*/ 18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6" h="368">
                  <a:moveTo>
                    <a:pt x="1046" y="236"/>
                  </a:moveTo>
                  <a:lnTo>
                    <a:pt x="637" y="0"/>
                  </a:lnTo>
                  <a:lnTo>
                    <a:pt x="0" y="36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2" name="Line 115"/>
            <p:cNvSpPr>
              <a:spLocks noChangeShapeType="1"/>
            </p:cNvSpPr>
            <p:nvPr/>
          </p:nvSpPr>
          <p:spPr bwMode="auto">
            <a:xfrm>
              <a:off x="2290" y="1530"/>
              <a:ext cx="625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3" name="Line 116"/>
            <p:cNvSpPr>
              <a:spLocks noChangeShapeType="1"/>
            </p:cNvSpPr>
            <p:nvPr/>
          </p:nvSpPr>
          <p:spPr bwMode="auto">
            <a:xfrm flipV="1">
              <a:off x="2290" y="864"/>
              <a:ext cx="97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4" name="Line 117"/>
            <p:cNvSpPr>
              <a:spLocks noChangeShapeType="1"/>
            </p:cNvSpPr>
            <p:nvPr/>
          </p:nvSpPr>
          <p:spPr bwMode="auto">
            <a:xfrm flipH="1">
              <a:off x="3170" y="1600"/>
              <a:ext cx="304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5" name="Line 118"/>
            <p:cNvSpPr>
              <a:spLocks noChangeShapeType="1"/>
            </p:cNvSpPr>
            <p:nvPr/>
          </p:nvSpPr>
          <p:spPr bwMode="auto">
            <a:xfrm flipH="1">
              <a:off x="2932" y="443"/>
              <a:ext cx="368" cy="21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536" name="Line 119"/>
            <p:cNvSpPr>
              <a:spLocks noChangeShapeType="1"/>
            </p:cNvSpPr>
            <p:nvPr/>
          </p:nvSpPr>
          <p:spPr bwMode="auto">
            <a:xfrm flipH="1">
              <a:off x="3367" y="1199"/>
              <a:ext cx="368" cy="2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0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30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Text Box 2"/>
          <p:cNvSpPr txBox="1">
            <a:spLocks noChangeArrowheads="1"/>
          </p:cNvSpPr>
          <p:nvPr/>
        </p:nvSpPr>
        <p:spPr bwMode="auto">
          <a:xfrm>
            <a:off x="0" y="0"/>
            <a:ext cx="7550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：完成安全帽的左、俯视图。</a:t>
            </a:r>
          </a:p>
        </p:txBody>
      </p:sp>
      <p:grpSp>
        <p:nvGrpSpPr>
          <p:cNvPr id="231427" name="Group 3"/>
          <p:cNvGrpSpPr>
            <a:grpSpLocks/>
          </p:cNvGrpSpPr>
          <p:nvPr/>
        </p:nvGrpSpPr>
        <p:grpSpPr bwMode="auto">
          <a:xfrm>
            <a:off x="3540125" y="692150"/>
            <a:ext cx="2616200" cy="2951163"/>
            <a:chOff x="2230" y="436"/>
            <a:chExt cx="1648" cy="1859"/>
          </a:xfrm>
        </p:grpSpPr>
        <p:grpSp>
          <p:nvGrpSpPr>
            <p:cNvPr id="108763" name="Group 4"/>
            <p:cNvGrpSpPr>
              <a:grpSpLocks/>
            </p:cNvGrpSpPr>
            <p:nvPr/>
          </p:nvGrpSpPr>
          <p:grpSpPr bwMode="auto">
            <a:xfrm>
              <a:off x="2230" y="1823"/>
              <a:ext cx="1648" cy="164"/>
              <a:chOff x="2230" y="1823"/>
              <a:chExt cx="1648" cy="164"/>
            </a:xfrm>
          </p:grpSpPr>
          <p:sp>
            <p:nvSpPr>
              <p:cNvPr id="108815" name="Line 5"/>
              <p:cNvSpPr>
                <a:spLocks noChangeShapeType="1"/>
              </p:cNvSpPr>
              <p:nvPr/>
            </p:nvSpPr>
            <p:spPr bwMode="auto">
              <a:xfrm flipV="1">
                <a:off x="2230" y="1823"/>
                <a:ext cx="0" cy="1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816" name="Line 6"/>
              <p:cNvSpPr>
                <a:spLocks noChangeShapeType="1"/>
              </p:cNvSpPr>
              <p:nvPr/>
            </p:nvSpPr>
            <p:spPr bwMode="auto">
              <a:xfrm>
                <a:off x="2230" y="1823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817" name="Line 7"/>
              <p:cNvSpPr>
                <a:spLocks noChangeShapeType="1"/>
              </p:cNvSpPr>
              <p:nvPr/>
            </p:nvSpPr>
            <p:spPr bwMode="auto">
              <a:xfrm flipV="1">
                <a:off x="3878" y="1823"/>
                <a:ext cx="0" cy="1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818" name="Line 8"/>
              <p:cNvSpPr>
                <a:spLocks noChangeShapeType="1"/>
              </p:cNvSpPr>
              <p:nvPr/>
            </p:nvSpPr>
            <p:spPr bwMode="auto">
              <a:xfrm flipH="1">
                <a:off x="3821" y="1823"/>
                <a:ext cx="5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8764" name="Freeform 9"/>
            <p:cNvSpPr>
              <a:spLocks/>
            </p:cNvSpPr>
            <p:nvPr/>
          </p:nvSpPr>
          <p:spPr bwMode="auto">
            <a:xfrm>
              <a:off x="3625" y="835"/>
              <a:ext cx="86" cy="328"/>
            </a:xfrm>
            <a:custGeom>
              <a:avLst/>
              <a:gdLst>
                <a:gd name="T0" fmla="*/ 4 w 234"/>
                <a:gd name="T1" fmla="*/ 17 h 880"/>
                <a:gd name="T2" fmla="*/ 4 w 234"/>
                <a:gd name="T3" fmla="*/ 16 h 880"/>
                <a:gd name="T4" fmla="*/ 4 w 234"/>
                <a:gd name="T5" fmla="*/ 16 h 880"/>
                <a:gd name="T6" fmla="*/ 4 w 234"/>
                <a:gd name="T7" fmla="*/ 15 h 880"/>
                <a:gd name="T8" fmla="*/ 4 w 234"/>
                <a:gd name="T9" fmla="*/ 15 h 880"/>
                <a:gd name="T10" fmla="*/ 4 w 234"/>
                <a:gd name="T11" fmla="*/ 14 h 880"/>
                <a:gd name="T12" fmla="*/ 4 w 234"/>
                <a:gd name="T13" fmla="*/ 14 h 880"/>
                <a:gd name="T14" fmla="*/ 4 w 234"/>
                <a:gd name="T15" fmla="*/ 13 h 880"/>
                <a:gd name="T16" fmla="*/ 4 w 234"/>
                <a:gd name="T17" fmla="*/ 13 h 880"/>
                <a:gd name="T18" fmla="*/ 4 w 234"/>
                <a:gd name="T19" fmla="*/ 12 h 880"/>
                <a:gd name="T20" fmla="*/ 4 w 234"/>
                <a:gd name="T21" fmla="*/ 12 h 880"/>
                <a:gd name="T22" fmla="*/ 4 w 234"/>
                <a:gd name="T23" fmla="*/ 11 h 880"/>
                <a:gd name="T24" fmla="*/ 4 w 234"/>
                <a:gd name="T25" fmla="*/ 11 h 880"/>
                <a:gd name="T26" fmla="*/ 4 w 234"/>
                <a:gd name="T27" fmla="*/ 10 h 880"/>
                <a:gd name="T28" fmla="*/ 4 w 234"/>
                <a:gd name="T29" fmla="*/ 10 h 880"/>
                <a:gd name="T30" fmla="*/ 3 w 234"/>
                <a:gd name="T31" fmla="*/ 9 h 880"/>
                <a:gd name="T32" fmla="*/ 3 w 234"/>
                <a:gd name="T33" fmla="*/ 9 h 880"/>
                <a:gd name="T34" fmla="*/ 3 w 234"/>
                <a:gd name="T35" fmla="*/ 8 h 880"/>
                <a:gd name="T36" fmla="*/ 3 w 234"/>
                <a:gd name="T37" fmla="*/ 8 h 880"/>
                <a:gd name="T38" fmla="*/ 3 w 234"/>
                <a:gd name="T39" fmla="*/ 7 h 880"/>
                <a:gd name="T40" fmla="*/ 3 w 234"/>
                <a:gd name="T41" fmla="*/ 7 h 880"/>
                <a:gd name="T42" fmla="*/ 3 w 234"/>
                <a:gd name="T43" fmla="*/ 6 h 880"/>
                <a:gd name="T44" fmla="*/ 3 w 234"/>
                <a:gd name="T45" fmla="*/ 6 h 880"/>
                <a:gd name="T46" fmla="*/ 2 w 234"/>
                <a:gd name="T47" fmla="*/ 5 h 880"/>
                <a:gd name="T48" fmla="*/ 2 w 234"/>
                <a:gd name="T49" fmla="*/ 5 h 880"/>
                <a:gd name="T50" fmla="*/ 2 w 234"/>
                <a:gd name="T51" fmla="*/ 4 h 880"/>
                <a:gd name="T52" fmla="*/ 2 w 234"/>
                <a:gd name="T53" fmla="*/ 4 h 880"/>
                <a:gd name="T54" fmla="*/ 1 w 234"/>
                <a:gd name="T55" fmla="*/ 3 h 880"/>
                <a:gd name="T56" fmla="*/ 1 w 234"/>
                <a:gd name="T57" fmla="*/ 3 h 880"/>
                <a:gd name="T58" fmla="*/ 1 w 234"/>
                <a:gd name="T59" fmla="*/ 2 h 880"/>
                <a:gd name="T60" fmla="*/ 1 w 234"/>
                <a:gd name="T61" fmla="*/ 2 h 880"/>
                <a:gd name="T62" fmla="*/ 1 w 234"/>
                <a:gd name="T63" fmla="*/ 1 h 880"/>
                <a:gd name="T64" fmla="*/ 0 w 234"/>
                <a:gd name="T65" fmla="*/ 1 h 880"/>
                <a:gd name="T66" fmla="*/ 0 w 234"/>
                <a:gd name="T67" fmla="*/ 0 h 880"/>
                <a:gd name="T68" fmla="*/ 0 w 234"/>
                <a:gd name="T69" fmla="*/ 0 h 8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880">
                  <a:moveTo>
                    <a:pt x="234" y="880"/>
                  </a:moveTo>
                  <a:lnTo>
                    <a:pt x="233" y="852"/>
                  </a:lnTo>
                  <a:lnTo>
                    <a:pt x="233" y="825"/>
                  </a:lnTo>
                  <a:lnTo>
                    <a:pt x="232" y="798"/>
                  </a:lnTo>
                  <a:lnTo>
                    <a:pt x="231" y="771"/>
                  </a:lnTo>
                  <a:lnTo>
                    <a:pt x="229" y="744"/>
                  </a:lnTo>
                  <a:lnTo>
                    <a:pt x="227" y="717"/>
                  </a:lnTo>
                  <a:lnTo>
                    <a:pt x="223" y="691"/>
                  </a:lnTo>
                  <a:lnTo>
                    <a:pt x="221" y="663"/>
                  </a:lnTo>
                  <a:lnTo>
                    <a:pt x="217" y="636"/>
                  </a:lnTo>
                  <a:lnTo>
                    <a:pt x="213" y="610"/>
                  </a:lnTo>
                  <a:lnTo>
                    <a:pt x="209" y="583"/>
                  </a:lnTo>
                  <a:lnTo>
                    <a:pt x="204" y="557"/>
                  </a:lnTo>
                  <a:lnTo>
                    <a:pt x="199" y="530"/>
                  </a:lnTo>
                  <a:lnTo>
                    <a:pt x="193" y="504"/>
                  </a:lnTo>
                  <a:lnTo>
                    <a:pt x="188" y="477"/>
                  </a:lnTo>
                  <a:lnTo>
                    <a:pt x="181" y="451"/>
                  </a:lnTo>
                  <a:lnTo>
                    <a:pt x="175" y="424"/>
                  </a:lnTo>
                  <a:lnTo>
                    <a:pt x="167" y="399"/>
                  </a:lnTo>
                  <a:lnTo>
                    <a:pt x="160" y="372"/>
                  </a:lnTo>
                  <a:lnTo>
                    <a:pt x="151" y="347"/>
                  </a:lnTo>
                  <a:lnTo>
                    <a:pt x="144" y="320"/>
                  </a:lnTo>
                  <a:lnTo>
                    <a:pt x="135" y="295"/>
                  </a:lnTo>
                  <a:lnTo>
                    <a:pt x="126" y="270"/>
                  </a:lnTo>
                  <a:lnTo>
                    <a:pt x="116" y="244"/>
                  </a:lnTo>
                  <a:lnTo>
                    <a:pt x="106" y="219"/>
                  </a:lnTo>
                  <a:lnTo>
                    <a:pt x="96" y="194"/>
                  </a:lnTo>
                  <a:lnTo>
                    <a:pt x="85" y="169"/>
                  </a:lnTo>
                  <a:lnTo>
                    <a:pt x="74" y="145"/>
                  </a:lnTo>
                  <a:lnTo>
                    <a:pt x="63" y="120"/>
                  </a:lnTo>
                  <a:lnTo>
                    <a:pt x="51" y="96"/>
                  </a:lnTo>
                  <a:lnTo>
                    <a:pt x="39" y="72"/>
                  </a:lnTo>
                  <a:lnTo>
                    <a:pt x="27" y="47"/>
                  </a:lnTo>
                  <a:lnTo>
                    <a:pt x="13" y="2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5" name="Freeform 10"/>
            <p:cNvSpPr>
              <a:spLocks/>
            </p:cNvSpPr>
            <p:nvPr/>
          </p:nvSpPr>
          <p:spPr bwMode="auto">
            <a:xfrm>
              <a:off x="2394" y="835"/>
              <a:ext cx="89" cy="328"/>
            </a:xfrm>
            <a:custGeom>
              <a:avLst/>
              <a:gdLst>
                <a:gd name="T0" fmla="*/ 5 w 235"/>
                <a:gd name="T1" fmla="*/ 0 h 880"/>
                <a:gd name="T2" fmla="*/ 5 w 235"/>
                <a:gd name="T3" fmla="*/ 0 h 880"/>
                <a:gd name="T4" fmla="*/ 4 w 235"/>
                <a:gd name="T5" fmla="*/ 1 h 880"/>
                <a:gd name="T6" fmla="*/ 4 w 235"/>
                <a:gd name="T7" fmla="*/ 1 h 880"/>
                <a:gd name="T8" fmla="*/ 4 w 235"/>
                <a:gd name="T9" fmla="*/ 2 h 880"/>
                <a:gd name="T10" fmla="*/ 3 w 235"/>
                <a:gd name="T11" fmla="*/ 2 h 880"/>
                <a:gd name="T12" fmla="*/ 3 w 235"/>
                <a:gd name="T13" fmla="*/ 3 h 880"/>
                <a:gd name="T14" fmla="*/ 3 w 235"/>
                <a:gd name="T15" fmla="*/ 3 h 880"/>
                <a:gd name="T16" fmla="*/ 3 w 235"/>
                <a:gd name="T17" fmla="*/ 4 h 880"/>
                <a:gd name="T18" fmla="*/ 3 w 235"/>
                <a:gd name="T19" fmla="*/ 4 h 880"/>
                <a:gd name="T20" fmla="*/ 2 w 235"/>
                <a:gd name="T21" fmla="*/ 5 h 880"/>
                <a:gd name="T22" fmla="*/ 2 w 235"/>
                <a:gd name="T23" fmla="*/ 5 h 880"/>
                <a:gd name="T24" fmla="*/ 2 w 235"/>
                <a:gd name="T25" fmla="*/ 6 h 880"/>
                <a:gd name="T26" fmla="*/ 2 w 235"/>
                <a:gd name="T27" fmla="*/ 6 h 880"/>
                <a:gd name="T28" fmla="*/ 2 w 235"/>
                <a:gd name="T29" fmla="*/ 7 h 880"/>
                <a:gd name="T30" fmla="*/ 2 w 235"/>
                <a:gd name="T31" fmla="*/ 7 h 880"/>
                <a:gd name="T32" fmla="*/ 1 w 235"/>
                <a:gd name="T33" fmla="*/ 8 h 880"/>
                <a:gd name="T34" fmla="*/ 1 w 235"/>
                <a:gd name="T35" fmla="*/ 8 h 880"/>
                <a:gd name="T36" fmla="*/ 1 w 235"/>
                <a:gd name="T37" fmla="*/ 9 h 880"/>
                <a:gd name="T38" fmla="*/ 1 w 235"/>
                <a:gd name="T39" fmla="*/ 9 h 880"/>
                <a:gd name="T40" fmla="*/ 1 w 235"/>
                <a:gd name="T41" fmla="*/ 10 h 880"/>
                <a:gd name="T42" fmla="*/ 1 w 235"/>
                <a:gd name="T43" fmla="*/ 10 h 880"/>
                <a:gd name="T44" fmla="*/ 1 w 235"/>
                <a:gd name="T45" fmla="*/ 11 h 880"/>
                <a:gd name="T46" fmla="*/ 1 w 235"/>
                <a:gd name="T47" fmla="*/ 11 h 880"/>
                <a:gd name="T48" fmla="*/ 0 w 235"/>
                <a:gd name="T49" fmla="*/ 12 h 880"/>
                <a:gd name="T50" fmla="*/ 0 w 235"/>
                <a:gd name="T51" fmla="*/ 12 h 880"/>
                <a:gd name="T52" fmla="*/ 0 w 235"/>
                <a:gd name="T53" fmla="*/ 13 h 880"/>
                <a:gd name="T54" fmla="*/ 0 w 235"/>
                <a:gd name="T55" fmla="*/ 13 h 880"/>
                <a:gd name="T56" fmla="*/ 0 w 235"/>
                <a:gd name="T57" fmla="*/ 14 h 880"/>
                <a:gd name="T58" fmla="*/ 0 w 235"/>
                <a:gd name="T59" fmla="*/ 14 h 880"/>
                <a:gd name="T60" fmla="*/ 0 w 235"/>
                <a:gd name="T61" fmla="*/ 15 h 880"/>
                <a:gd name="T62" fmla="*/ 0 w 235"/>
                <a:gd name="T63" fmla="*/ 15 h 880"/>
                <a:gd name="T64" fmla="*/ 0 w 235"/>
                <a:gd name="T65" fmla="*/ 16 h 880"/>
                <a:gd name="T66" fmla="*/ 0 w 235"/>
                <a:gd name="T67" fmla="*/ 16 h 880"/>
                <a:gd name="T68" fmla="*/ 0 w 235"/>
                <a:gd name="T69" fmla="*/ 17 h 8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5" h="880">
                  <a:moveTo>
                    <a:pt x="235" y="0"/>
                  </a:moveTo>
                  <a:lnTo>
                    <a:pt x="222" y="24"/>
                  </a:lnTo>
                  <a:lnTo>
                    <a:pt x="208" y="47"/>
                  </a:lnTo>
                  <a:lnTo>
                    <a:pt x="196" y="72"/>
                  </a:lnTo>
                  <a:lnTo>
                    <a:pt x="184" y="96"/>
                  </a:lnTo>
                  <a:lnTo>
                    <a:pt x="172" y="120"/>
                  </a:lnTo>
                  <a:lnTo>
                    <a:pt x="161" y="145"/>
                  </a:lnTo>
                  <a:lnTo>
                    <a:pt x="150" y="169"/>
                  </a:lnTo>
                  <a:lnTo>
                    <a:pt x="139" y="194"/>
                  </a:lnTo>
                  <a:lnTo>
                    <a:pt x="129" y="219"/>
                  </a:lnTo>
                  <a:lnTo>
                    <a:pt x="119" y="244"/>
                  </a:lnTo>
                  <a:lnTo>
                    <a:pt x="109" y="270"/>
                  </a:lnTo>
                  <a:lnTo>
                    <a:pt x="100" y="295"/>
                  </a:lnTo>
                  <a:lnTo>
                    <a:pt x="91" y="320"/>
                  </a:lnTo>
                  <a:lnTo>
                    <a:pt x="82" y="347"/>
                  </a:lnTo>
                  <a:lnTo>
                    <a:pt x="75" y="372"/>
                  </a:lnTo>
                  <a:lnTo>
                    <a:pt x="67" y="399"/>
                  </a:lnTo>
                  <a:lnTo>
                    <a:pt x="60" y="424"/>
                  </a:lnTo>
                  <a:lnTo>
                    <a:pt x="54" y="451"/>
                  </a:lnTo>
                  <a:lnTo>
                    <a:pt x="47" y="477"/>
                  </a:lnTo>
                  <a:lnTo>
                    <a:pt x="41" y="504"/>
                  </a:lnTo>
                  <a:lnTo>
                    <a:pt x="36" y="530"/>
                  </a:lnTo>
                  <a:lnTo>
                    <a:pt x="30" y="557"/>
                  </a:lnTo>
                  <a:lnTo>
                    <a:pt x="26" y="583"/>
                  </a:lnTo>
                  <a:lnTo>
                    <a:pt x="21" y="610"/>
                  </a:lnTo>
                  <a:lnTo>
                    <a:pt x="17" y="636"/>
                  </a:lnTo>
                  <a:lnTo>
                    <a:pt x="14" y="663"/>
                  </a:lnTo>
                  <a:lnTo>
                    <a:pt x="10" y="691"/>
                  </a:lnTo>
                  <a:lnTo>
                    <a:pt x="8" y="717"/>
                  </a:lnTo>
                  <a:lnTo>
                    <a:pt x="6" y="744"/>
                  </a:lnTo>
                  <a:lnTo>
                    <a:pt x="4" y="771"/>
                  </a:lnTo>
                  <a:lnTo>
                    <a:pt x="3" y="798"/>
                  </a:lnTo>
                  <a:lnTo>
                    <a:pt x="2" y="825"/>
                  </a:lnTo>
                  <a:lnTo>
                    <a:pt x="0" y="852"/>
                  </a:lnTo>
                  <a:lnTo>
                    <a:pt x="0" y="8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6" name="Line 11"/>
            <p:cNvSpPr>
              <a:spLocks noChangeShapeType="1"/>
            </p:cNvSpPr>
            <p:nvPr/>
          </p:nvSpPr>
          <p:spPr bwMode="auto">
            <a:xfrm>
              <a:off x="2394" y="1163"/>
              <a:ext cx="0" cy="6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7" name="Line 12"/>
            <p:cNvSpPr>
              <a:spLocks noChangeShapeType="1"/>
            </p:cNvSpPr>
            <p:nvPr/>
          </p:nvSpPr>
          <p:spPr bwMode="auto">
            <a:xfrm>
              <a:off x="3711" y="1163"/>
              <a:ext cx="0" cy="6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8" name="Line 13"/>
            <p:cNvSpPr>
              <a:spLocks noChangeShapeType="1"/>
            </p:cNvSpPr>
            <p:nvPr/>
          </p:nvSpPr>
          <p:spPr bwMode="auto">
            <a:xfrm>
              <a:off x="3054" y="436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9" name="Line 14"/>
            <p:cNvSpPr>
              <a:spLocks noChangeShapeType="1"/>
            </p:cNvSpPr>
            <p:nvPr/>
          </p:nvSpPr>
          <p:spPr bwMode="auto">
            <a:xfrm>
              <a:off x="3054" y="80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0" name="Line 15"/>
            <p:cNvSpPr>
              <a:spLocks noChangeShapeType="1"/>
            </p:cNvSpPr>
            <p:nvPr/>
          </p:nvSpPr>
          <p:spPr bwMode="auto">
            <a:xfrm>
              <a:off x="3054" y="856"/>
              <a:ext cx="0" cy="4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1" name="Line 16"/>
            <p:cNvSpPr>
              <a:spLocks noChangeShapeType="1"/>
            </p:cNvSpPr>
            <p:nvPr/>
          </p:nvSpPr>
          <p:spPr bwMode="auto">
            <a:xfrm>
              <a:off x="3054" y="135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2" name="Line 17"/>
            <p:cNvSpPr>
              <a:spLocks noChangeShapeType="1"/>
            </p:cNvSpPr>
            <p:nvPr/>
          </p:nvSpPr>
          <p:spPr bwMode="auto">
            <a:xfrm>
              <a:off x="3054" y="1403"/>
              <a:ext cx="0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3" name="Line 18"/>
            <p:cNvSpPr>
              <a:spLocks noChangeShapeType="1"/>
            </p:cNvSpPr>
            <p:nvPr/>
          </p:nvSpPr>
          <p:spPr bwMode="auto">
            <a:xfrm>
              <a:off x="3054" y="190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4" name="Line 19"/>
            <p:cNvSpPr>
              <a:spLocks noChangeShapeType="1"/>
            </p:cNvSpPr>
            <p:nvPr/>
          </p:nvSpPr>
          <p:spPr bwMode="auto">
            <a:xfrm>
              <a:off x="3054" y="1951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5" name="Line 20"/>
            <p:cNvSpPr>
              <a:spLocks noChangeShapeType="1"/>
            </p:cNvSpPr>
            <p:nvPr/>
          </p:nvSpPr>
          <p:spPr bwMode="auto">
            <a:xfrm>
              <a:off x="2230" y="2217"/>
              <a:ext cx="16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6" name="Line 21"/>
            <p:cNvSpPr>
              <a:spLocks noChangeShapeType="1"/>
            </p:cNvSpPr>
            <p:nvPr/>
          </p:nvSpPr>
          <p:spPr bwMode="auto">
            <a:xfrm flipV="1">
              <a:off x="3878" y="1987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7" name="Line 22"/>
            <p:cNvSpPr>
              <a:spLocks noChangeShapeType="1"/>
            </p:cNvSpPr>
            <p:nvPr/>
          </p:nvSpPr>
          <p:spPr bwMode="auto">
            <a:xfrm flipH="1">
              <a:off x="2285" y="1823"/>
              <a:ext cx="15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8" name="Line 23"/>
            <p:cNvSpPr>
              <a:spLocks noChangeShapeType="1"/>
            </p:cNvSpPr>
            <p:nvPr/>
          </p:nvSpPr>
          <p:spPr bwMode="auto">
            <a:xfrm>
              <a:off x="2230" y="1987"/>
              <a:ext cx="0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79" name="Line 24"/>
            <p:cNvSpPr>
              <a:spLocks noChangeShapeType="1"/>
            </p:cNvSpPr>
            <p:nvPr/>
          </p:nvSpPr>
          <p:spPr bwMode="auto">
            <a:xfrm>
              <a:off x="2313" y="1163"/>
              <a:ext cx="4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0" name="Line 25"/>
            <p:cNvSpPr>
              <a:spLocks noChangeShapeType="1"/>
            </p:cNvSpPr>
            <p:nvPr/>
          </p:nvSpPr>
          <p:spPr bwMode="auto">
            <a:xfrm>
              <a:off x="2765" y="116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1" name="Line 26"/>
            <p:cNvSpPr>
              <a:spLocks noChangeShapeType="1"/>
            </p:cNvSpPr>
            <p:nvPr/>
          </p:nvSpPr>
          <p:spPr bwMode="auto">
            <a:xfrm>
              <a:off x="2811" y="1163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2" name="Line 27"/>
            <p:cNvSpPr>
              <a:spLocks noChangeShapeType="1"/>
            </p:cNvSpPr>
            <p:nvPr/>
          </p:nvSpPr>
          <p:spPr bwMode="auto">
            <a:xfrm>
              <a:off x="3312" y="116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3" name="Line 28"/>
            <p:cNvSpPr>
              <a:spLocks noChangeShapeType="1"/>
            </p:cNvSpPr>
            <p:nvPr/>
          </p:nvSpPr>
          <p:spPr bwMode="auto">
            <a:xfrm>
              <a:off x="3359" y="1163"/>
              <a:ext cx="4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4" name="Freeform 29"/>
            <p:cNvSpPr>
              <a:spLocks/>
            </p:cNvSpPr>
            <p:nvPr/>
          </p:nvSpPr>
          <p:spPr bwMode="auto">
            <a:xfrm>
              <a:off x="2483" y="504"/>
              <a:ext cx="1142" cy="331"/>
            </a:xfrm>
            <a:custGeom>
              <a:avLst/>
              <a:gdLst>
                <a:gd name="T0" fmla="*/ 59 w 3068"/>
                <a:gd name="T1" fmla="*/ 17 h 890"/>
                <a:gd name="T2" fmla="*/ 58 w 3068"/>
                <a:gd name="T3" fmla="*/ 16 h 890"/>
                <a:gd name="T4" fmla="*/ 58 w 3068"/>
                <a:gd name="T5" fmla="*/ 15 h 890"/>
                <a:gd name="T6" fmla="*/ 57 w 3068"/>
                <a:gd name="T7" fmla="*/ 14 h 890"/>
                <a:gd name="T8" fmla="*/ 56 w 3068"/>
                <a:gd name="T9" fmla="*/ 13 h 890"/>
                <a:gd name="T10" fmla="*/ 55 w 3068"/>
                <a:gd name="T11" fmla="*/ 12 h 890"/>
                <a:gd name="T12" fmla="*/ 55 w 3068"/>
                <a:gd name="T13" fmla="*/ 11 h 890"/>
                <a:gd name="T14" fmla="*/ 54 w 3068"/>
                <a:gd name="T15" fmla="*/ 10 h 890"/>
                <a:gd name="T16" fmla="*/ 53 w 3068"/>
                <a:gd name="T17" fmla="*/ 10 h 890"/>
                <a:gd name="T18" fmla="*/ 52 w 3068"/>
                <a:gd name="T19" fmla="*/ 9 h 890"/>
                <a:gd name="T20" fmla="*/ 51 w 3068"/>
                <a:gd name="T21" fmla="*/ 8 h 890"/>
                <a:gd name="T22" fmla="*/ 50 w 3068"/>
                <a:gd name="T23" fmla="*/ 7 h 890"/>
                <a:gd name="T24" fmla="*/ 50 w 3068"/>
                <a:gd name="T25" fmla="*/ 6 h 890"/>
                <a:gd name="T26" fmla="*/ 48 w 3068"/>
                <a:gd name="T27" fmla="*/ 6 h 890"/>
                <a:gd name="T28" fmla="*/ 48 w 3068"/>
                <a:gd name="T29" fmla="*/ 5 h 890"/>
                <a:gd name="T30" fmla="*/ 47 w 3068"/>
                <a:gd name="T31" fmla="*/ 4 h 890"/>
                <a:gd name="T32" fmla="*/ 45 w 3068"/>
                <a:gd name="T33" fmla="*/ 4 h 890"/>
                <a:gd name="T34" fmla="*/ 44 w 3068"/>
                <a:gd name="T35" fmla="*/ 3 h 890"/>
                <a:gd name="T36" fmla="*/ 44 w 3068"/>
                <a:gd name="T37" fmla="*/ 3 h 890"/>
                <a:gd name="T38" fmla="*/ 42 w 3068"/>
                <a:gd name="T39" fmla="*/ 3 h 890"/>
                <a:gd name="T40" fmla="*/ 41 w 3068"/>
                <a:gd name="T41" fmla="*/ 2 h 890"/>
                <a:gd name="T42" fmla="*/ 40 w 3068"/>
                <a:gd name="T43" fmla="*/ 1 h 890"/>
                <a:gd name="T44" fmla="*/ 39 w 3068"/>
                <a:gd name="T45" fmla="*/ 1 h 890"/>
                <a:gd name="T46" fmla="*/ 38 w 3068"/>
                <a:gd name="T47" fmla="*/ 1 h 890"/>
                <a:gd name="T48" fmla="*/ 36 w 3068"/>
                <a:gd name="T49" fmla="*/ 1 h 890"/>
                <a:gd name="T50" fmla="*/ 35 w 3068"/>
                <a:gd name="T51" fmla="*/ 0 h 890"/>
                <a:gd name="T52" fmla="*/ 34 w 3068"/>
                <a:gd name="T53" fmla="*/ 0 h 890"/>
                <a:gd name="T54" fmla="*/ 33 w 3068"/>
                <a:gd name="T55" fmla="*/ 0 h 890"/>
                <a:gd name="T56" fmla="*/ 32 w 3068"/>
                <a:gd name="T57" fmla="*/ 0 h 890"/>
                <a:gd name="T58" fmla="*/ 31 w 3068"/>
                <a:gd name="T59" fmla="*/ 0 h 890"/>
                <a:gd name="T60" fmla="*/ 29 w 3068"/>
                <a:gd name="T61" fmla="*/ 0 h 890"/>
                <a:gd name="T62" fmla="*/ 28 w 3068"/>
                <a:gd name="T63" fmla="*/ 0 h 890"/>
                <a:gd name="T64" fmla="*/ 27 w 3068"/>
                <a:gd name="T65" fmla="*/ 0 h 890"/>
                <a:gd name="T66" fmla="*/ 26 w 3068"/>
                <a:gd name="T67" fmla="*/ 0 h 890"/>
                <a:gd name="T68" fmla="*/ 25 w 3068"/>
                <a:gd name="T69" fmla="*/ 0 h 890"/>
                <a:gd name="T70" fmla="*/ 23 w 3068"/>
                <a:gd name="T71" fmla="*/ 0 h 890"/>
                <a:gd name="T72" fmla="*/ 22 w 3068"/>
                <a:gd name="T73" fmla="*/ 1 h 890"/>
                <a:gd name="T74" fmla="*/ 21 w 3068"/>
                <a:gd name="T75" fmla="*/ 1 h 890"/>
                <a:gd name="T76" fmla="*/ 20 w 3068"/>
                <a:gd name="T77" fmla="*/ 1 h 890"/>
                <a:gd name="T78" fmla="*/ 19 w 3068"/>
                <a:gd name="T79" fmla="*/ 1 h 890"/>
                <a:gd name="T80" fmla="*/ 18 w 3068"/>
                <a:gd name="T81" fmla="*/ 2 h 890"/>
                <a:gd name="T82" fmla="*/ 17 w 3068"/>
                <a:gd name="T83" fmla="*/ 3 h 890"/>
                <a:gd name="T84" fmla="*/ 16 w 3068"/>
                <a:gd name="T85" fmla="*/ 3 h 890"/>
                <a:gd name="T86" fmla="*/ 15 w 3068"/>
                <a:gd name="T87" fmla="*/ 3 h 890"/>
                <a:gd name="T88" fmla="*/ 13 w 3068"/>
                <a:gd name="T89" fmla="*/ 4 h 890"/>
                <a:gd name="T90" fmla="*/ 13 w 3068"/>
                <a:gd name="T91" fmla="*/ 4 h 890"/>
                <a:gd name="T92" fmla="*/ 12 w 3068"/>
                <a:gd name="T93" fmla="*/ 5 h 890"/>
                <a:gd name="T94" fmla="*/ 10 w 3068"/>
                <a:gd name="T95" fmla="*/ 6 h 890"/>
                <a:gd name="T96" fmla="*/ 9 w 3068"/>
                <a:gd name="T97" fmla="*/ 6 h 890"/>
                <a:gd name="T98" fmla="*/ 9 w 3068"/>
                <a:gd name="T99" fmla="*/ 7 h 890"/>
                <a:gd name="T100" fmla="*/ 7 w 3068"/>
                <a:gd name="T101" fmla="*/ 8 h 890"/>
                <a:gd name="T102" fmla="*/ 7 w 3068"/>
                <a:gd name="T103" fmla="*/ 9 h 890"/>
                <a:gd name="T104" fmla="*/ 6 w 3068"/>
                <a:gd name="T105" fmla="*/ 10 h 890"/>
                <a:gd name="T106" fmla="*/ 5 w 3068"/>
                <a:gd name="T107" fmla="*/ 10 h 890"/>
                <a:gd name="T108" fmla="*/ 4 w 3068"/>
                <a:gd name="T109" fmla="*/ 11 h 890"/>
                <a:gd name="T110" fmla="*/ 3 w 3068"/>
                <a:gd name="T111" fmla="*/ 12 h 890"/>
                <a:gd name="T112" fmla="*/ 3 w 3068"/>
                <a:gd name="T113" fmla="*/ 13 h 890"/>
                <a:gd name="T114" fmla="*/ 2 w 3068"/>
                <a:gd name="T115" fmla="*/ 14 h 890"/>
                <a:gd name="T116" fmla="*/ 1 w 3068"/>
                <a:gd name="T117" fmla="*/ 15 h 890"/>
                <a:gd name="T118" fmla="*/ 0 w 3068"/>
                <a:gd name="T119" fmla="*/ 16 h 890"/>
                <a:gd name="T120" fmla="*/ 0 w 3068"/>
                <a:gd name="T121" fmla="*/ 17 h 8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68" h="890">
                  <a:moveTo>
                    <a:pt x="3068" y="890"/>
                  </a:moveTo>
                  <a:lnTo>
                    <a:pt x="3036" y="837"/>
                  </a:lnTo>
                  <a:lnTo>
                    <a:pt x="3003" y="785"/>
                  </a:lnTo>
                  <a:lnTo>
                    <a:pt x="2967" y="734"/>
                  </a:lnTo>
                  <a:lnTo>
                    <a:pt x="2931" y="684"/>
                  </a:lnTo>
                  <a:lnTo>
                    <a:pt x="2891" y="636"/>
                  </a:lnTo>
                  <a:lnTo>
                    <a:pt x="2851" y="589"/>
                  </a:lnTo>
                  <a:lnTo>
                    <a:pt x="2809" y="544"/>
                  </a:lnTo>
                  <a:lnTo>
                    <a:pt x="2765" y="500"/>
                  </a:lnTo>
                  <a:lnTo>
                    <a:pt x="2720" y="458"/>
                  </a:lnTo>
                  <a:lnTo>
                    <a:pt x="2673" y="417"/>
                  </a:lnTo>
                  <a:lnTo>
                    <a:pt x="2626" y="377"/>
                  </a:lnTo>
                  <a:lnTo>
                    <a:pt x="2576" y="341"/>
                  </a:lnTo>
                  <a:lnTo>
                    <a:pt x="2525" y="304"/>
                  </a:lnTo>
                  <a:lnTo>
                    <a:pt x="2473" y="271"/>
                  </a:lnTo>
                  <a:lnTo>
                    <a:pt x="2420" y="239"/>
                  </a:lnTo>
                  <a:lnTo>
                    <a:pt x="2366" y="209"/>
                  </a:lnTo>
                  <a:lnTo>
                    <a:pt x="2311" y="180"/>
                  </a:lnTo>
                  <a:lnTo>
                    <a:pt x="2256" y="154"/>
                  </a:lnTo>
                  <a:lnTo>
                    <a:pt x="2198" y="129"/>
                  </a:lnTo>
                  <a:lnTo>
                    <a:pt x="2141" y="107"/>
                  </a:lnTo>
                  <a:lnTo>
                    <a:pt x="2082" y="87"/>
                  </a:lnTo>
                  <a:lnTo>
                    <a:pt x="2022" y="69"/>
                  </a:lnTo>
                  <a:lnTo>
                    <a:pt x="1963" y="53"/>
                  </a:lnTo>
                  <a:lnTo>
                    <a:pt x="1903" y="39"/>
                  </a:lnTo>
                  <a:lnTo>
                    <a:pt x="1842" y="27"/>
                  </a:lnTo>
                  <a:lnTo>
                    <a:pt x="1780" y="18"/>
                  </a:lnTo>
                  <a:lnTo>
                    <a:pt x="1720" y="10"/>
                  </a:lnTo>
                  <a:lnTo>
                    <a:pt x="1658" y="5"/>
                  </a:lnTo>
                  <a:lnTo>
                    <a:pt x="1596" y="1"/>
                  </a:lnTo>
                  <a:lnTo>
                    <a:pt x="1534" y="0"/>
                  </a:lnTo>
                  <a:lnTo>
                    <a:pt x="1472" y="1"/>
                  </a:lnTo>
                  <a:lnTo>
                    <a:pt x="1410" y="5"/>
                  </a:lnTo>
                  <a:lnTo>
                    <a:pt x="1348" y="10"/>
                  </a:lnTo>
                  <a:lnTo>
                    <a:pt x="1287" y="18"/>
                  </a:lnTo>
                  <a:lnTo>
                    <a:pt x="1226" y="27"/>
                  </a:lnTo>
                  <a:lnTo>
                    <a:pt x="1165" y="39"/>
                  </a:lnTo>
                  <a:lnTo>
                    <a:pt x="1105" y="53"/>
                  </a:lnTo>
                  <a:lnTo>
                    <a:pt x="1044" y="69"/>
                  </a:lnTo>
                  <a:lnTo>
                    <a:pt x="986" y="87"/>
                  </a:lnTo>
                  <a:lnTo>
                    <a:pt x="927" y="107"/>
                  </a:lnTo>
                  <a:lnTo>
                    <a:pt x="870" y="129"/>
                  </a:lnTo>
                  <a:lnTo>
                    <a:pt x="812" y="154"/>
                  </a:lnTo>
                  <a:lnTo>
                    <a:pt x="756" y="180"/>
                  </a:lnTo>
                  <a:lnTo>
                    <a:pt x="702" y="209"/>
                  </a:lnTo>
                  <a:lnTo>
                    <a:pt x="647" y="239"/>
                  </a:lnTo>
                  <a:lnTo>
                    <a:pt x="594" y="271"/>
                  </a:lnTo>
                  <a:lnTo>
                    <a:pt x="542" y="304"/>
                  </a:lnTo>
                  <a:lnTo>
                    <a:pt x="492" y="341"/>
                  </a:lnTo>
                  <a:lnTo>
                    <a:pt x="442" y="377"/>
                  </a:lnTo>
                  <a:lnTo>
                    <a:pt x="394" y="417"/>
                  </a:lnTo>
                  <a:lnTo>
                    <a:pt x="348" y="458"/>
                  </a:lnTo>
                  <a:lnTo>
                    <a:pt x="303" y="500"/>
                  </a:lnTo>
                  <a:lnTo>
                    <a:pt x="258" y="544"/>
                  </a:lnTo>
                  <a:lnTo>
                    <a:pt x="216" y="589"/>
                  </a:lnTo>
                  <a:lnTo>
                    <a:pt x="176" y="636"/>
                  </a:lnTo>
                  <a:lnTo>
                    <a:pt x="137" y="684"/>
                  </a:lnTo>
                  <a:lnTo>
                    <a:pt x="100" y="734"/>
                  </a:lnTo>
                  <a:lnTo>
                    <a:pt x="65" y="785"/>
                  </a:lnTo>
                  <a:lnTo>
                    <a:pt x="31" y="837"/>
                  </a:lnTo>
                  <a:lnTo>
                    <a:pt x="0" y="8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5" name="Freeform 30"/>
            <p:cNvSpPr>
              <a:spLocks/>
            </p:cNvSpPr>
            <p:nvPr/>
          </p:nvSpPr>
          <p:spPr bwMode="auto">
            <a:xfrm>
              <a:off x="3536" y="1059"/>
              <a:ext cx="11" cy="104"/>
            </a:xfrm>
            <a:custGeom>
              <a:avLst/>
              <a:gdLst>
                <a:gd name="T0" fmla="*/ 0 w 30"/>
                <a:gd name="T1" fmla="*/ 6 h 278"/>
                <a:gd name="T2" fmla="*/ 0 w 30"/>
                <a:gd name="T3" fmla="*/ 5 h 278"/>
                <a:gd name="T4" fmla="*/ 0 w 30"/>
                <a:gd name="T5" fmla="*/ 5 h 278"/>
                <a:gd name="T6" fmla="*/ 0 w 30"/>
                <a:gd name="T7" fmla="*/ 4 h 278"/>
                <a:gd name="T8" fmla="*/ 0 w 30"/>
                <a:gd name="T9" fmla="*/ 4 h 278"/>
                <a:gd name="T10" fmla="*/ 0 w 30"/>
                <a:gd name="T11" fmla="*/ 4 h 278"/>
                <a:gd name="T12" fmla="*/ 0 w 30"/>
                <a:gd name="T13" fmla="*/ 4 h 278"/>
                <a:gd name="T14" fmla="*/ 0 w 30"/>
                <a:gd name="T15" fmla="*/ 3 h 278"/>
                <a:gd name="T16" fmla="*/ 0 w 30"/>
                <a:gd name="T17" fmla="*/ 3 h 278"/>
                <a:gd name="T18" fmla="*/ 0 w 30"/>
                <a:gd name="T19" fmla="*/ 3 h 278"/>
                <a:gd name="T20" fmla="*/ 0 w 30"/>
                <a:gd name="T21" fmla="*/ 2 h 278"/>
                <a:gd name="T22" fmla="*/ 0 w 30"/>
                <a:gd name="T23" fmla="*/ 2 h 278"/>
                <a:gd name="T24" fmla="*/ 0 w 30"/>
                <a:gd name="T25" fmla="*/ 2 h 278"/>
                <a:gd name="T26" fmla="*/ 0 w 30"/>
                <a:gd name="T27" fmla="*/ 1 h 278"/>
                <a:gd name="T28" fmla="*/ 0 w 30"/>
                <a:gd name="T29" fmla="*/ 1 h 278"/>
                <a:gd name="T30" fmla="*/ 0 w 30"/>
                <a:gd name="T31" fmla="*/ 1 h 278"/>
                <a:gd name="T32" fmla="*/ 0 w 30"/>
                <a:gd name="T33" fmla="*/ 0 h 278"/>
                <a:gd name="T34" fmla="*/ 0 w 30"/>
                <a:gd name="T35" fmla="*/ 0 h 278"/>
                <a:gd name="T36" fmla="*/ 0 w 30"/>
                <a:gd name="T37" fmla="*/ 0 h 2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" h="278">
                  <a:moveTo>
                    <a:pt x="30" y="278"/>
                  </a:moveTo>
                  <a:lnTo>
                    <a:pt x="30" y="262"/>
                  </a:lnTo>
                  <a:lnTo>
                    <a:pt x="29" y="247"/>
                  </a:lnTo>
                  <a:lnTo>
                    <a:pt x="29" y="231"/>
                  </a:lnTo>
                  <a:lnTo>
                    <a:pt x="28" y="216"/>
                  </a:lnTo>
                  <a:lnTo>
                    <a:pt x="28" y="199"/>
                  </a:lnTo>
                  <a:lnTo>
                    <a:pt x="27" y="184"/>
                  </a:lnTo>
                  <a:lnTo>
                    <a:pt x="26" y="168"/>
                  </a:lnTo>
                  <a:lnTo>
                    <a:pt x="24" y="153"/>
                  </a:lnTo>
                  <a:lnTo>
                    <a:pt x="22" y="137"/>
                  </a:lnTo>
                  <a:lnTo>
                    <a:pt x="20" y="122"/>
                  </a:lnTo>
                  <a:lnTo>
                    <a:pt x="19" y="106"/>
                  </a:lnTo>
                  <a:lnTo>
                    <a:pt x="17" y="91"/>
                  </a:lnTo>
                  <a:lnTo>
                    <a:pt x="15" y="76"/>
                  </a:lnTo>
                  <a:lnTo>
                    <a:pt x="13" y="61"/>
                  </a:lnTo>
                  <a:lnTo>
                    <a:pt x="9" y="46"/>
                  </a:lnTo>
                  <a:lnTo>
                    <a:pt x="7" y="30"/>
                  </a:lnTo>
                  <a:lnTo>
                    <a:pt x="4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6" name="Freeform 31"/>
            <p:cNvSpPr>
              <a:spLocks/>
            </p:cNvSpPr>
            <p:nvPr/>
          </p:nvSpPr>
          <p:spPr bwMode="auto">
            <a:xfrm>
              <a:off x="3492" y="937"/>
              <a:ext cx="39" cy="96"/>
            </a:xfrm>
            <a:custGeom>
              <a:avLst/>
              <a:gdLst>
                <a:gd name="T0" fmla="*/ 2 w 103"/>
                <a:gd name="T1" fmla="*/ 5 h 263"/>
                <a:gd name="T2" fmla="*/ 2 w 103"/>
                <a:gd name="T3" fmla="*/ 4 h 263"/>
                <a:gd name="T4" fmla="*/ 2 w 103"/>
                <a:gd name="T5" fmla="*/ 4 h 263"/>
                <a:gd name="T6" fmla="*/ 2 w 103"/>
                <a:gd name="T7" fmla="*/ 4 h 263"/>
                <a:gd name="T8" fmla="*/ 2 w 103"/>
                <a:gd name="T9" fmla="*/ 4 h 263"/>
                <a:gd name="T10" fmla="*/ 2 w 103"/>
                <a:gd name="T11" fmla="*/ 3 h 263"/>
                <a:gd name="T12" fmla="*/ 2 w 103"/>
                <a:gd name="T13" fmla="*/ 3 h 263"/>
                <a:gd name="T14" fmla="*/ 2 w 103"/>
                <a:gd name="T15" fmla="*/ 3 h 263"/>
                <a:gd name="T16" fmla="*/ 1 w 103"/>
                <a:gd name="T17" fmla="*/ 3 h 263"/>
                <a:gd name="T18" fmla="*/ 1 w 103"/>
                <a:gd name="T19" fmla="*/ 3 h 263"/>
                <a:gd name="T20" fmla="*/ 1 w 103"/>
                <a:gd name="T21" fmla="*/ 2 h 263"/>
                <a:gd name="T22" fmla="*/ 1 w 103"/>
                <a:gd name="T23" fmla="*/ 2 h 263"/>
                <a:gd name="T24" fmla="*/ 1 w 103"/>
                <a:gd name="T25" fmla="*/ 2 h 263"/>
                <a:gd name="T26" fmla="*/ 1 w 103"/>
                <a:gd name="T27" fmla="*/ 1 h 263"/>
                <a:gd name="T28" fmla="*/ 1 w 103"/>
                <a:gd name="T29" fmla="*/ 1 h 263"/>
                <a:gd name="T30" fmla="*/ 1 w 103"/>
                <a:gd name="T31" fmla="*/ 1 h 263"/>
                <a:gd name="T32" fmla="*/ 0 w 103"/>
                <a:gd name="T33" fmla="*/ 1 h 263"/>
                <a:gd name="T34" fmla="*/ 0 w 103"/>
                <a:gd name="T35" fmla="*/ 0 h 263"/>
                <a:gd name="T36" fmla="*/ 0 w 103"/>
                <a:gd name="T37" fmla="*/ 0 h 263"/>
                <a:gd name="T38" fmla="*/ 0 w 103"/>
                <a:gd name="T39" fmla="*/ 0 h 2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3" h="263">
                  <a:moveTo>
                    <a:pt x="103" y="263"/>
                  </a:moveTo>
                  <a:lnTo>
                    <a:pt x="101" y="256"/>
                  </a:lnTo>
                  <a:lnTo>
                    <a:pt x="97" y="240"/>
                  </a:lnTo>
                  <a:lnTo>
                    <a:pt x="93" y="226"/>
                  </a:lnTo>
                  <a:lnTo>
                    <a:pt x="87" y="212"/>
                  </a:lnTo>
                  <a:lnTo>
                    <a:pt x="83" y="196"/>
                  </a:lnTo>
                  <a:lnTo>
                    <a:pt x="78" y="182"/>
                  </a:lnTo>
                  <a:lnTo>
                    <a:pt x="73" y="166"/>
                  </a:lnTo>
                  <a:lnTo>
                    <a:pt x="67" y="152"/>
                  </a:lnTo>
                  <a:lnTo>
                    <a:pt x="62" y="138"/>
                  </a:lnTo>
                  <a:lnTo>
                    <a:pt x="56" y="123"/>
                  </a:lnTo>
                  <a:lnTo>
                    <a:pt x="51" y="109"/>
                  </a:lnTo>
                  <a:lnTo>
                    <a:pt x="45" y="95"/>
                  </a:lnTo>
                  <a:lnTo>
                    <a:pt x="39" y="80"/>
                  </a:lnTo>
                  <a:lnTo>
                    <a:pt x="32" y="66"/>
                  </a:lnTo>
                  <a:lnTo>
                    <a:pt x="27" y="51"/>
                  </a:lnTo>
                  <a:lnTo>
                    <a:pt x="20" y="37"/>
                  </a:lnTo>
                  <a:lnTo>
                    <a:pt x="12" y="24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7" name="Freeform 32"/>
            <p:cNvSpPr>
              <a:spLocks/>
            </p:cNvSpPr>
            <p:nvPr/>
          </p:nvSpPr>
          <p:spPr bwMode="auto">
            <a:xfrm>
              <a:off x="3416" y="830"/>
              <a:ext cx="63" cy="83"/>
            </a:xfrm>
            <a:custGeom>
              <a:avLst/>
              <a:gdLst>
                <a:gd name="T0" fmla="*/ 3 w 168"/>
                <a:gd name="T1" fmla="*/ 4 h 227"/>
                <a:gd name="T2" fmla="*/ 3 w 168"/>
                <a:gd name="T3" fmla="*/ 4 h 227"/>
                <a:gd name="T4" fmla="*/ 3 w 168"/>
                <a:gd name="T5" fmla="*/ 4 h 227"/>
                <a:gd name="T6" fmla="*/ 3 w 168"/>
                <a:gd name="T7" fmla="*/ 3 h 227"/>
                <a:gd name="T8" fmla="*/ 3 w 168"/>
                <a:gd name="T9" fmla="*/ 3 h 227"/>
                <a:gd name="T10" fmla="*/ 3 w 168"/>
                <a:gd name="T11" fmla="*/ 3 h 227"/>
                <a:gd name="T12" fmla="*/ 2 w 168"/>
                <a:gd name="T13" fmla="*/ 3 h 227"/>
                <a:gd name="T14" fmla="*/ 2 w 168"/>
                <a:gd name="T15" fmla="*/ 3 h 227"/>
                <a:gd name="T16" fmla="*/ 2 w 168"/>
                <a:gd name="T17" fmla="*/ 2 h 227"/>
                <a:gd name="T18" fmla="*/ 2 w 168"/>
                <a:gd name="T19" fmla="*/ 2 h 227"/>
                <a:gd name="T20" fmla="*/ 2 w 168"/>
                <a:gd name="T21" fmla="*/ 2 h 227"/>
                <a:gd name="T22" fmla="*/ 2 w 168"/>
                <a:gd name="T23" fmla="*/ 1 h 227"/>
                <a:gd name="T24" fmla="*/ 1 w 168"/>
                <a:gd name="T25" fmla="*/ 1 h 227"/>
                <a:gd name="T26" fmla="*/ 1 w 168"/>
                <a:gd name="T27" fmla="*/ 1 h 227"/>
                <a:gd name="T28" fmla="*/ 1 w 168"/>
                <a:gd name="T29" fmla="*/ 1 h 227"/>
                <a:gd name="T30" fmla="*/ 1 w 168"/>
                <a:gd name="T31" fmla="*/ 1 h 227"/>
                <a:gd name="T32" fmla="*/ 0 w 168"/>
                <a:gd name="T33" fmla="*/ 0 h 227"/>
                <a:gd name="T34" fmla="*/ 0 w 168"/>
                <a:gd name="T35" fmla="*/ 0 h 227"/>
                <a:gd name="T36" fmla="*/ 0 w 168"/>
                <a:gd name="T37" fmla="*/ 0 h 227"/>
                <a:gd name="T38" fmla="*/ 0 w 168"/>
                <a:gd name="T39" fmla="*/ 0 h 2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8" h="227">
                  <a:moveTo>
                    <a:pt x="168" y="227"/>
                  </a:moveTo>
                  <a:lnTo>
                    <a:pt x="161" y="217"/>
                  </a:lnTo>
                  <a:lnTo>
                    <a:pt x="153" y="203"/>
                  </a:lnTo>
                  <a:lnTo>
                    <a:pt x="146" y="190"/>
                  </a:lnTo>
                  <a:lnTo>
                    <a:pt x="137" y="177"/>
                  </a:lnTo>
                  <a:lnTo>
                    <a:pt x="128" y="165"/>
                  </a:lnTo>
                  <a:lnTo>
                    <a:pt x="120" y="151"/>
                  </a:lnTo>
                  <a:lnTo>
                    <a:pt x="111" y="138"/>
                  </a:lnTo>
                  <a:lnTo>
                    <a:pt x="102" y="126"/>
                  </a:lnTo>
                  <a:lnTo>
                    <a:pt x="93" y="114"/>
                  </a:lnTo>
                  <a:lnTo>
                    <a:pt x="84" y="101"/>
                  </a:lnTo>
                  <a:lnTo>
                    <a:pt x="74" y="88"/>
                  </a:lnTo>
                  <a:lnTo>
                    <a:pt x="65" y="76"/>
                  </a:lnTo>
                  <a:lnTo>
                    <a:pt x="55" y="64"/>
                  </a:lnTo>
                  <a:lnTo>
                    <a:pt x="45" y="52"/>
                  </a:lnTo>
                  <a:lnTo>
                    <a:pt x="35" y="40"/>
                  </a:lnTo>
                  <a:lnTo>
                    <a:pt x="25" y="29"/>
                  </a:lnTo>
                  <a:lnTo>
                    <a:pt x="15" y="17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8" name="Freeform 33"/>
            <p:cNvSpPr>
              <a:spLocks/>
            </p:cNvSpPr>
            <p:nvPr/>
          </p:nvSpPr>
          <p:spPr bwMode="auto">
            <a:xfrm>
              <a:off x="3315" y="744"/>
              <a:ext cx="83" cy="65"/>
            </a:xfrm>
            <a:custGeom>
              <a:avLst/>
              <a:gdLst>
                <a:gd name="T0" fmla="*/ 4 w 222"/>
                <a:gd name="T1" fmla="*/ 3 h 174"/>
                <a:gd name="T2" fmla="*/ 4 w 222"/>
                <a:gd name="T3" fmla="*/ 3 h 174"/>
                <a:gd name="T4" fmla="*/ 4 w 222"/>
                <a:gd name="T5" fmla="*/ 3 h 174"/>
                <a:gd name="T6" fmla="*/ 4 w 222"/>
                <a:gd name="T7" fmla="*/ 3 h 174"/>
                <a:gd name="T8" fmla="*/ 3 w 222"/>
                <a:gd name="T9" fmla="*/ 3 h 174"/>
                <a:gd name="T10" fmla="*/ 3 w 222"/>
                <a:gd name="T11" fmla="*/ 2 h 174"/>
                <a:gd name="T12" fmla="*/ 3 w 222"/>
                <a:gd name="T13" fmla="*/ 2 h 174"/>
                <a:gd name="T14" fmla="*/ 3 w 222"/>
                <a:gd name="T15" fmla="*/ 2 h 174"/>
                <a:gd name="T16" fmla="*/ 3 w 222"/>
                <a:gd name="T17" fmla="*/ 2 h 174"/>
                <a:gd name="T18" fmla="*/ 2 w 222"/>
                <a:gd name="T19" fmla="*/ 1 h 174"/>
                <a:gd name="T20" fmla="*/ 2 w 222"/>
                <a:gd name="T21" fmla="*/ 1 h 174"/>
                <a:gd name="T22" fmla="*/ 2 w 222"/>
                <a:gd name="T23" fmla="*/ 1 h 174"/>
                <a:gd name="T24" fmla="*/ 1 w 222"/>
                <a:gd name="T25" fmla="*/ 1 h 174"/>
                <a:gd name="T26" fmla="*/ 1 w 222"/>
                <a:gd name="T27" fmla="*/ 1 h 174"/>
                <a:gd name="T28" fmla="*/ 1 w 222"/>
                <a:gd name="T29" fmla="*/ 1 h 174"/>
                <a:gd name="T30" fmla="*/ 1 w 222"/>
                <a:gd name="T31" fmla="*/ 0 h 174"/>
                <a:gd name="T32" fmla="*/ 0 w 222"/>
                <a:gd name="T33" fmla="*/ 0 h 174"/>
                <a:gd name="T34" fmla="*/ 0 w 222"/>
                <a:gd name="T35" fmla="*/ 0 h 174"/>
                <a:gd name="T36" fmla="*/ 0 w 222"/>
                <a:gd name="T37" fmla="*/ 0 h 174"/>
                <a:gd name="T38" fmla="*/ 0 w 222"/>
                <a:gd name="T39" fmla="*/ 0 h 1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2" h="174">
                  <a:moveTo>
                    <a:pt x="222" y="174"/>
                  </a:moveTo>
                  <a:lnTo>
                    <a:pt x="211" y="163"/>
                  </a:lnTo>
                  <a:lnTo>
                    <a:pt x="200" y="152"/>
                  </a:lnTo>
                  <a:lnTo>
                    <a:pt x="189" y="142"/>
                  </a:lnTo>
                  <a:lnTo>
                    <a:pt x="177" y="132"/>
                  </a:lnTo>
                  <a:lnTo>
                    <a:pt x="166" y="121"/>
                  </a:lnTo>
                  <a:lnTo>
                    <a:pt x="154" y="111"/>
                  </a:lnTo>
                  <a:lnTo>
                    <a:pt x="141" y="101"/>
                  </a:lnTo>
                  <a:lnTo>
                    <a:pt x="129" y="91"/>
                  </a:lnTo>
                  <a:lnTo>
                    <a:pt x="117" y="81"/>
                  </a:lnTo>
                  <a:lnTo>
                    <a:pt x="105" y="73"/>
                  </a:lnTo>
                  <a:lnTo>
                    <a:pt x="93" y="63"/>
                  </a:lnTo>
                  <a:lnTo>
                    <a:pt x="81" y="54"/>
                  </a:lnTo>
                  <a:lnTo>
                    <a:pt x="67" y="45"/>
                  </a:lnTo>
                  <a:lnTo>
                    <a:pt x="55" y="35"/>
                  </a:lnTo>
                  <a:lnTo>
                    <a:pt x="42" y="26"/>
                  </a:lnTo>
                  <a:lnTo>
                    <a:pt x="30" y="18"/>
                  </a:lnTo>
                  <a:lnTo>
                    <a:pt x="17" y="10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89" name="Freeform 34"/>
            <p:cNvSpPr>
              <a:spLocks/>
            </p:cNvSpPr>
            <p:nvPr/>
          </p:nvSpPr>
          <p:spPr bwMode="auto">
            <a:xfrm>
              <a:off x="3197" y="689"/>
              <a:ext cx="97" cy="42"/>
            </a:xfrm>
            <a:custGeom>
              <a:avLst/>
              <a:gdLst>
                <a:gd name="T0" fmla="*/ 5 w 260"/>
                <a:gd name="T1" fmla="*/ 2 h 110"/>
                <a:gd name="T2" fmla="*/ 5 w 260"/>
                <a:gd name="T3" fmla="*/ 2 h 110"/>
                <a:gd name="T4" fmla="*/ 5 w 260"/>
                <a:gd name="T5" fmla="*/ 2 h 110"/>
                <a:gd name="T6" fmla="*/ 4 w 260"/>
                <a:gd name="T7" fmla="*/ 2 h 110"/>
                <a:gd name="T8" fmla="*/ 4 w 260"/>
                <a:gd name="T9" fmla="*/ 2 h 110"/>
                <a:gd name="T10" fmla="*/ 4 w 260"/>
                <a:gd name="T11" fmla="*/ 2 h 110"/>
                <a:gd name="T12" fmla="*/ 4 w 260"/>
                <a:gd name="T13" fmla="*/ 2 h 110"/>
                <a:gd name="T14" fmla="*/ 3 w 260"/>
                <a:gd name="T15" fmla="*/ 2 h 110"/>
                <a:gd name="T16" fmla="*/ 3 w 260"/>
                <a:gd name="T17" fmla="*/ 1 h 110"/>
                <a:gd name="T18" fmla="*/ 3 w 260"/>
                <a:gd name="T19" fmla="*/ 1 h 110"/>
                <a:gd name="T20" fmla="*/ 3 w 260"/>
                <a:gd name="T21" fmla="*/ 1 h 110"/>
                <a:gd name="T22" fmla="*/ 2 w 260"/>
                <a:gd name="T23" fmla="*/ 1 h 110"/>
                <a:gd name="T24" fmla="*/ 2 w 260"/>
                <a:gd name="T25" fmla="*/ 1 h 110"/>
                <a:gd name="T26" fmla="*/ 1 w 260"/>
                <a:gd name="T27" fmla="*/ 1 h 110"/>
                <a:gd name="T28" fmla="*/ 1 w 260"/>
                <a:gd name="T29" fmla="*/ 1 h 110"/>
                <a:gd name="T30" fmla="*/ 1 w 260"/>
                <a:gd name="T31" fmla="*/ 0 h 110"/>
                <a:gd name="T32" fmla="*/ 1 w 260"/>
                <a:gd name="T33" fmla="*/ 0 h 110"/>
                <a:gd name="T34" fmla="*/ 0 w 260"/>
                <a:gd name="T35" fmla="*/ 0 h 110"/>
                <a:gd name="T36" fmla="*/ 0 w 260"/>
                <a:gd name="T37" fmla="*/ 0 h 110"/>
                <a:gd name="T38" fmla="*/ 0 w 260"/>
                <a:gd name="T39" fmla="*/ 0 h 1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0" h="110">
                  <a:moveTo>
                    <a:pt x="260" y="110"/>
                  </a:moveTo>
                  <a:lnTo>
                    <a:pt x="257" y="108"/>
                  </a:lnTo>
                  <a:lnTo>
                    <a:pt x="244" y="101"/>
                  </a:lnTo>
                  <a:lnTo>
                    <a:pt x="230" y="94"/>
                  </a:lnTo>
                  <a:lnTo>
                    <a:pt x="216" y="87"/>
                  </a:lnTo>
                  <a:lnTo>
                    <a:pt x="202" y="79"/>
                  </a:lnTo>
                  <a:lnTo>
                    <a:pt x="188" y="73"/>
                  </a:lnTo>
                  <a:lnTo>
                    <a:pt x="174" y="66"/>
                  </a:lnTo>
                  <a:lnTo>
                    <a:pt x="160" y="59"/>
                  </a:lnTo>
                  <a:lnTo>
                    <a:pt x="145" y="54"/>
                  </a:lnTo>
                  <a:lnTo>
                    <a:pt x="132" y="47"/>
                  </a:lnTo>
                  <a:lnTo>
                    <a:pt x="118" y="42"/>
                  </a:lnTo>
                  <a:lnTo>
                    <a:pt x="102" y="36"/>
                  </a:lnTo>
                  <a:lnTo>
                    <a:pt x="88" y="31"/>
                  </a:lnTo>
                  <a:lnTo>
                    <a:pt x="73" y="25"/>
                  </a:lnTo>
                  <a:lnTo>
                    <a:pt x="59" y="19"/>
                  </a:lnTo>
                  <a:lnTo>
                    <a:pt x="45" y="14"/>
                  </a:lnTo>
                  <a:lnTo>
                    <a:pt x="29" y="10"/>
                  </a:lnTo>
                  <a:lnTo>
                    <a:pt x="15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0" name="Freeform 35"/>
            <p:cNvSpPr>
              <a:spLocks/>
            </p:cNvSpPr>
            <p:nvPr/>
          </p:nvSpPr>
          <p:spPr bwMode="auto">
            <a:xfrm>
              <a:off x="3067" y="668"/>
              <a:ext cx="104" cy="16"/>
            </a:xfrm>
            <a:custGeom>
              <a:avLst/>
              <a:gdLst>
                <a:gd name="T0" fmla="*/ 5 w 280"/>
                <a:gd name="T1" fmla="*/ 1 h 38"/>
                <a:gd name="T2" fmla="*/ 5 w 280"/>
                <a:gd name="T3" fmla="*/ 1 h 38"/>
                <a:gd name="T4" fmla="*/ 5 w 280"/>
                <a:gd name="T5" fmla="*/ 1 h 38"/>
                <a:gd name="T6" fmla="*/ 4 w 280"/>
                <a:gd name="T7" fmla="*/ 1 h 38"/>
                <a:gd name="T8" fmla="*/ 4 w 280"/>
                <a:gd name="T9" fmla="*/ 1 h 38"/>
                <a:gd name="T10" fmla="*/ 4 w 280"/>
                <a:gd name="T11" fmla="*/ 1 h 38"/>
                <a:gd name="T12" fmla="*/ 4 w 280"/>
                <a:gd name="T13" fmla="*/ 0 h 38"/>
                <a:gd name="T14" fmla="*/ 3 w 280"/>
                <a:gd name="T15" fmla="*/ 0 h 38"/>
                <a:gd name="T16" fmla="*/ 3 w 280"/>
                <a:gd name="T17" fmla="*/ 0 h 38"/>
                <a:gd name="T18" fmla="*/ 3 w 280"/>
                <a:gd name="T19" fmla="*/ 0 h 38"/>
                <a:gd name="T20" fmla="*/ 3 w 280"/>
                <a:gd name="T21" fmla="*/ 0 h 38"/>
                <a:gd name="T22" fmla="*/ 2 w 280"/>
                <a:gd name="T23" fmla="*/ 0 h 38"/>
                <a:gd name="T24" fmla="*/ 2 w 280"/>
                <a:gd name="T25" fmla="*/ 0 h 38"/>
                <a:gd name="T26" fmla="*/ 1 w 280"/>
                <a:gd name="T27" fmla="*/ 0 h 38"/>
                <a:gd name="T28" fmla="*/ 1 w 280"/>
                <a:gd name="T29" fmla="*/ 0 h 38"/>
                <a:gd name="T30" fmla="*/ 1 w 280"/>
                <a:gd name="T31" fmla="*/ 0 h 38"/>
                <a:gd name="T32" fmla="*/ 1 w 280"/>
                <a:gd name="T33" fmla="*/ 0 h 38"/>
                <a:gd name="T34" fmla="*/ 0 w 280"/>
                <a:gd name="T35" fmla="*/ 0 h 38"/>
                <a:gd name="T36" fmla="*/ 0 w 280"/>
                <a:gd name="T37" fmla="*/ 0 h 38"/>
                <a:gd name="T38" fmla="*/ 0 w 280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0" h="38">
                  <a:moveTo>
                    <a:pt x="280" y="38"/>
                  </a:moveTo>
                  <a:lnTo>
                    <a:pt x="273" y="36"/>
                  </a:lnTo>
                  <a:lnTo>
                    <a:pt x="258" y="32"/>
                  </a:lnTo>
                  <a:lnTo>
                    <a:pt x="242" y="29"/>
                  </a:lnTo>
                  <a:lnTo>
                    <a:pt x="227" y="26"/>
                  </a:lnTo>
                  <a:lnTo>
                    <a:pt x="212" y="22"/>
                  </a:lnTo>
                  <a:lnTo>
                    <a:pt x="197" y="20"/>
                  </a:lnTo>
                  <a:lnTo>
                    <a:pt x="182" y="17"/>
                  </a:lnTo>
                  <a:lnTo>
                    <a:pt x="166" y="15"/>
                  </a:lnTo>
                  <a:lnTo>
                    <a:pt x="151" y="12"/>
                  </a:lnTo>
                  <a:lnTo>
                    <a:pt x="135" y="10"/>
                  </a:lnTo>
                  <a:lnTo>
                    <a:pt x="120" y="8"/>
                  </a:lnTo>
                  <a:lnTo>
                    <a:pt x="104" y="7"/>
                  </a:lnTo>
                  <a:lnTo>
                    <a:pt x="89" y="5"/>
                  </a:lnTo>
                  <a:lnTo>
                    <a:pt x="73" y="4"/>
                  </a:lnTo>
                  <a:lnTo>
                    <a:pt x="58" y="3"/>
                  </a:lnTo>
                  <a:lnTo>
                    <a:pt x="42" y="1"/>
                  </a:lnTo>
                  <a:lnTo>
                    <a:pt x="27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1" name="Freeform 36"/>
            <p:cNvSpPr>
              <a:spLocks/>
            </p:cNvSpPr>
            <p:nvPr/>
          </p:nvSpPr>
          <p:spPr bwMode="auto">
            <a:xfrm>
              <a:off x="2937" y="668"/>
              <a:ext cx="104" cy="16"/>
            </a:xfrm>
            <a:custGeom>
              <a:avLst/>
              <a:gdLst>
                <a:gd name="T0" fmla="*/ 5 w 280"/>
                <a:gd name="T1" fmla="*/ 0 h 38"/>
                <a:gd name="T2" fmla="*/ 5 w 280"/>
                <a:gd name="T3" fmla="*/ 0 h 38"/>
                <a:gd name="T4" fmla="*/ 5 w 280"/>
                <a:gd name="T5" fmla="*/ 0 h 38"/>
                <a:gd name="T6" fmla="*/ 4 w 280"/>
                <a:gd name="T7" fmla="*/ 0 h 38"/>
                <a:gd name="T8" fmla="*/ 4 w 280"/>
                <a:gd name="T9" fmla="*/ 0 h 38"/>
                <a:gd name="T10" fmla="*/ 4 w 280"/>
                <a:gd name="T11" fmla="*/ 0 h 38"/>
                <a:gd name="T12" fmla="*/ 4 w 280"/>
                <a:gd name="T13" fmla="*/ 0 h 38"/>
                <a:gd name="T14" fmla="*/ 3 w 280"/>
                <a:gd name="T15" fmla="*/ 0 h 38"/>
                <a:gd name="T16" fmla="*/ 3 w 280"/>
                <a:gd name="T17" fmla="*/ 0 h 38"/>
                <a:gd name="T18" fmla="*/ 3 w 280"/>
                <a:gd name="T19" fmla="*/ 0 h 38"/>
                <a:gd name="T20" fmla="*/ 3 w 280"/>
                <a:gd name="T21" fmla="*/ 0 h 38"/>
                <a:gd name="T22" fmla="*/ 2 w 280"/>
                <a:gd name="T23" fmla="*/ 0 h 38"/>
                <a:gd name="T24" fmla="*/ 2 w 280"/>
                <a:gd name="T25" fmla="*/ 0 h 38"/>
                <a:gd name="T26" fmla="*/ 1 w 280"/>
                <a:gd name="T27" fmla="*/ 0 h 38"/>
                <a:gd name="T28" fmla="*/ 1 w 280"/>
                <a:gd name="T29" fmla="*/ 1 h 38"/>
                <a:gd name="T30" fmla="*/ 1 w 280"/>
                <a:gd name="T31" fmla="*/ 1 h 38"/>
                <a:gd name="T32" fmla="*/ 1 w 280"/>
                <a:gd name="T33" fmla="*/ 1 h 38"/>
                <a:gd name="T34" fmla="*/ 0 w 280"/>
                <a:gd name="T35" fmla="*/ 1 h 38"/>
                <a:gd name="T36" fmla="*/ 0 w 280"/>
                <a:gd name="T37" fmla="*/ 1 h 38"/>
                <a:gd name="T38" fmla="*/ 0 w 280"/>
                <a:gd name="T39" fmla="*/ 1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0" h="38">
                  <a:moveTo>
                    <a:pt x="280" y="0"/>
                  </a:moveTo>
                  <a:lnTo>
                    <a:pt x="268" y="0"/>
                  </a:lnTo>
                  <a:lnTo>
                    <a:pt x="253" y="0"/>
                  </a:lnTo>
                  <a:lnTo>
                    <a:pt x="238" y="1"/>
                  </a:lnTo>
                  <a:lnTo>
                    <a:pt x="222" y="3"/>
                  </a:lnTo>
                  <a:lnTo>
                    <a:pt x="207" y="4"/>
                  </a:lnTo>
                  <a:lnTo>
                    <a:pt x="191" y="5"/>
                  </a:lnTo>
                  <a:lnTo>
                    <a:pt x="176" y="7"/>
                  </a:lnTo>
                  <a:lnTo>
                    <a:pt x="160" y="8"/>
                  </a:lnTo>
                  <a:lnTo>
                    <a:pt x="145" y="10"/>
                  </a:lnTo>
                  <a:lnTo>
                    <a:pt x="129" y="12"/>
                  </a:lnTo>
                  <a:lnTo>
                    <a:pt x="114" y="15"/>
                  </a:lnTo>
                  <a:lnTo>
                    <a:pt x="98" y="17"/>
                  </a:lnTo>
                  <a:lnTo>
                    <a:pt x="83" y="20"/>
                  </a:lnTo>
                  <a:lnTo>
                    <a:pt x="67" y="22"/>
                  </a:lnTo>
                  <a:lnTo>
                    <a:pt x="52" y="26"/>
                  </a:lnTo>
                  <a:lnTo>
                    <a:pt x="37" y="29"/>
                  </a:lnTo>
                  <a:lnTo>
                    <a:pt x="22" y="32"/>
                  </a:lnTo>
                  <a:lnTo>
                    <a:pt x="7" y="36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2" name="Freeform 37"/>
            <p:cNvSpPr>
              <a:spLocks/>
            </p:cNvSpPr>
            <p:nvPr/>
          </p:nvSpPr>
          <p:spPr bwMode="auto">
            <a:xfrm>
              <a:off x="2814" y="689"/>
              <a:ext cx="97" cy="42"/>
            </a:xfrm>
            <a:custGeom>
              <a:avLst/>
              <a:gdLst>
                <a:gd name="T0" fmla="*/ 5 w 259"/>
                <a:gd name="T1" fmla="*/ 0 h 110"/>
                <a:gd name="T2" fmla="*/ 5 w 259"/>
                <a:gd name="T3" fmla="*/ 0 h 110"/>
                <a:gd name="T4" fmla="*/ 4 w 259"/>
                <a:gd name="T5" fmla="*/ 0 h 110"/>
                <a:gd name="T6" fmla="*/ 4 w 259"/>
                <a:gd name="T7" fmla="*/ 0 h 110"/>
                <a:gd name="T8" fmla="*/ 4 w 259"/>
                <a:gd name="T9" fmla="*/ 0 h 110"/>
                <a:gd name="T10" fmla="*/ 4 w 259"/>
                <a:gd name="T11" fmla="*/ 1 h 110"/>
                <a:gd name="T12" fmla="*/ 3 w 259"/>
                <a:gd name="T13" fmla="*/ 1 h 110"/>
                <a:gd name="T14" fmla="*/ 3 w 259"/>
                <a:gd name="T15" fmla="*/ 1 h 110"/>
                <a:gd name="T16" fmla="*/ 3 w 259"/>
                <a:gd name="T17" fmla="*/ 1 h 110"/>
                <a:gd name="T18" fmla="*/ 3 w 259"/>
                <a:gd name="T19" fmla="*/ 1 h 110"/>
                <a:gd name="T20" fmla="*/ 2 w 259"/>
                <a:gd name="T21" fmla="*/ 1 h 110"/>
                <a:gd name="T22" fmla="*/ 2 w 259"/>
                <a:gd name="T23" fmla="*/ 1 h 110"/>
                <a:gd name="T24" fmla="*/ 1 w 259"/>
                <a:gd name="T25" fmla="*/ 2 h 110"/>
                <a:gd name="T26" fmla="*/ 1 w 259"/>
                <a:gd name="T27" fmla="*/ 2 h 110"/>
                <a:gd name="T28" fmla="*/ 1 w 259"/>
                <a:gd name="T29" fmla="*/ 2 h 110"/>
                <a:gd name="T30" fmla="*/ 1 w 259"/>
                <a:gd name="T31" fmla="*/ 2 h 110"/>
                <a:gd name="T32" fmla="*/ 0 w 259"/>
                <a:gd name="T33" fmla="*/ 2 h 110"/>
                <a:gd name="T34" fmla="*/ 0 w 259"/>
                <a:gd name="T35" fmla="*/ 2 h 110"/>
                <a:gd name="T36" fmla="*/ 0 w 259"/>
                <a:gd name="T37" fmla="*/ 2 h 110"/>
                <a:gd name="T38" fmla="*/ 0 w 259"/>
                <a:gd name="T39" fmla="*/ 2 h 1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9" h="110">
                  <a:moveTo>
                    <a:pt x="259" y="0"/>
                  </a:moveTo>
                  <a:lnTo>
                    <a:pt x="245" y="4"/>
                  </a:lnTo>
                  <a:lnTo>
                    <a:pt x="230" y="10"/>
                  </a:lnTo>
                  <a:lnTo>
                    <a:pt x="215" y="14"/>
                  </a:lnTo>
                  <a:lnTo>
                    <a:pt x="201" y="19"/>
                  </a:lnTo>
                  <a:lnTo>
                    <a:pt x="186" y="25"/>
                  </a:lnTo>
                  <a:lnTo>
                    <a:pt x="171" y="31"/>
                  </a:lnTo>
                  <a:lnTo>
                    <a:pt x="157" y="36"/>
                  </a:lnTo>
                  <a:lnTo>
                    <a:pt x="142" y="42"/>
                  </a:lnTo>
                  <a:lnTo>
                    <a:pt x="128" y="47"/>
                  </a:lnTo>
                  <a:lnTo>
                    <a:pt x="113" y="54"/>
                  </a:lnTo>
                  <a:lnTo>
                    <a:pt x="99" y="59"/>
                  </a:lnTo>
                  <a:lnTo>
                    <a:pt x="86" y="66"/>
                  </a:lnTo>
                  <a:lnTo>
                    <a:pt x="71" y="73"/>
                  </a:lnTo>
                  <a:lnTo>
                    <a:pt x="57" y="79"/>
                  </a:lnTo>
                  <a:lnTo>
                    <a:pt x="44" y="87"/>
                  </a:lnTo>
                  <a:lnTo>
                    <a:pt x="29" y="94"/>
                  </a:lnTo>
                  <a:lnTo>
                    <a:pt x="16" y="101"/>
                  </a:lnTo>
                  <a:lnTo>
                    <a:pt x="2" y="108"/>
                  </a:lnTo>
                  <a:lnTo>
                    <a:pt x="0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3" name="Freeform 38"/>
            <p:cNvSpPr>
              <a:spLocks/>
            </p:cNvSpPr>
            <p:nvPr/>
          </p:nvSpPr>
          <p:spPr bwMode="auto">
            <a:xfrm>
              <a:off x="2710" y="744"/>
              <a:ext cx="81" cy="65"/>
            </a:xfrm>
            <a:custGeom>
              <a:avLst/>
              <a:gdLst>
                <a:gd name="T0" fmla="*/ 4 w 222"/>
                <a:gd name="T1" fmla="*/ 0 h 174"/>
                <a:gd name="T2" fmla="*/ 4 w 222"/>
                <a:gd name="T3" fmla="*/ 0 h 174"/>
                <a:gd name="T4" fmla="*/ 4 w 222"/>
                <a:gd name="T5" fmla="*/ 0 h 174"/>
                <a:gd name="T6" fmla="*/ 3 w 222"/>
                <a:gd name="T7" fmla="*/ 0 h 174"/>
                <a:gd name="T8" fmla="*/ 3 w 222"/>
                <a:gd name="T9" fmla="*/ 0 h 174"/>
                <a:gd name="T10" fmla="*/ 3 w 222"/>
                <a:gd name="T11" fmla="*/ 1 h 174"/>
                <a:gd name="T12" fmla="*/ 3 w 222"/>
                <a:gd name="T13" fmla="*/ 1 h 174"/>
                <a:gd name="T14" fmla="*/ 3 w 222"/>
                <a:gd name="T15" fmla="*/ 1 h 174"/>
                <a:gd name="T16" fmla="*/ 2 w 222"/>
                <a:gd name="T17" fmla="*/ 1 h 174"/>
                <a:gd name="T18" fmla="*/ 2 w 222"/>
                <a:gd name="T19" fmla="*/ 1 h 174"/>
                <a:gd name="T20" fmla="*/ 2 w 222"/>
                <a:gd name="T21" fmla="*/ 1 h 174"/>
                <a:gd name="T22" fmla="*/ 1 w 222"/>
                <a:gd name="T23" fmla="*/ 2 h 174"/>
                <a:gd name="T24" fmla="*/ 1 w 222"/>
                <a:gd name="T25" fmla="*/ 2 h 174"/>
                <a:gd name="T26" fmla="*/ 1 w 222"/>
                <a:gd name="T27" fmla="*/ 2 h 174"/>
                <a:gd name="T28" fmla="*/ 1 w 222"/>
                <a:gd name="T29" fmla="*/ 2 h 174"/>
                <a:gd name="T30" fmla="*/ 1 w 222"/>
                <a:gd name="T31" fmla="*/ 3 h 174"/>
                <a:gd name="T32" fmla="*/ 0 w 222"/>
                <a:gd name="T33" fmla="*/ 3 h 174"/>
                <a:gd name="T34" fmla="*/ 0 w 222"/>
                <a:gd name="T35" fmla="*/ 3 h 174"/>
                <a:gd name="T36" fmla="*/ 0 w 222"/>
                <a:gd name="T37" fmla="*/ 3 h 174"/>
                <a:gd name="T38" fmla="*/ 0 w 222"/>
                <a:gd name="T39" fmla="*/ 3 h 1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2" h="174">
                  <a:moveTo>
                    <a:pt x="222" y="0"/>
                  </a:moveTo>
                  <a:lnTo>
                    <a:pt x="219" y="1"/>
                  </a:lnTo>
                  <a:lnTo>
                    <a:pt x="205" y="10"/>
                  </a:lnTo>
                  <a:lnTo>
                    <a:pt x="192" y="18"/>
                  </a:lnTo>
                  <a:lnTo>
                    <a:pt x="180" y="26"/>
                  </a:lnTo>
                  <a:lnTo>
                    <a:pt x="167" y="35"/>
                  </a:lnTo>
                  <a:lnTo>
                    <a:pt x="154" y="45"/>
                  </a:lnTo>
                  <a:lnTo>
                    <a:pt x="141" y="54"/>
                  </a:lnTo>
                  <a:lnTo>
                    <a:pt x="129" y="63"/>
                  </a:lnTo>
                  <a:lnTo>
                    <a:pt x="117" y="73"/>
                  </a:lnTo>
                  <a:lnTo>
                    <a:pt x="105" y="81"/>
                  </a:lnTo>
                  <a:lnTo>
                    <a:pt x="93" y="91"/>
                  </a:lnTo>
                  <a:lnTo>
                    <a:pt x="80" y="101"/>
                  </a:lnTo>
                  <a:lnTo>
                    <a:pt x="68" y="111"/>
                  </a:lnTo>
                  <a:lnTo>
                    <a:pt x="56" y="121"/>
                  </a:lnTo>
                  <a:lnTo>
                    <a:pt x="45" y="132"/>
                  </a:lnTo>
                  <a:lnTo>
                    <a:pt x="33" y="142"/>
                  </a:lnTo>
                  <a:lnTo>
                    <a:pt x="22" y="152"/>
                  </a:lnTo>
                  <a:lnTo>
                    <a:pt x="11" y="163"/>
                  </a:lnTo>
                  <a:lnTo>
                    <a:pt x="0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4" name="Freeform 39"/>
            <p:cNvSpPr>
              <a:spLocks/>
            </p:cNvSpPr>
            <p:nvPr/>
          </p:nvSpPr>
          <p:spPr bwMode="auto">
            <a:xfrm>
              <a:off x="2626" y="830"/>
              <a:ext cx="63" cy="83"/>
            </a:xfrm>
            <a:custGeom>
              <a:avLst/>
              <a:gdLst>
                <a:gd name="T0" fmla="*/ 3 w 168"/>
                <a:gd name="T1" fmla="*/ 0 h 227"/>
                <a:gd name="T2" fmla="*/ 3 w 168"/>
                <a:gd name="T3" fmla="*/ 0 h 227"/>
                <a:gd name="T4" fmla="*/ 3 w 168"/>
                <a:gd name="T5" fmla="*/ 0 h 227"/>
                <a:gd name="T6" fmla="*/ 3 w 168"/>
                <a:gd name="T7" fmla="*/ 0 h 227"/>
                <a:gd name="T8" fmla="*/ 3 w 168"/>
                <a:gd name="T9" fmla="*/ 1 h 227"/>
                <a:gd name="T10" fmla="*/ 2 w 168"/>
                <a:gd name="T11" fmla="*/ 1 h 227"/>
                <a:gd name="T12" fmla="*/ 2 w 168"/>
                <a:gd name="T13" fmla="*/ 1 h 227"/>
                <a:gd name="T14" fmla="*/ 2 w 168"/>
                <a:gd name="T15" fmla="*/ 1 h 227"/>
                <a:gd name="T16" fmla="*/ 2 w 168"/>
                <a:gd name="T17" fmla="*/ 1 h 227"/>
                <a:gd name="T18" fmla="*/ 2 w 168"/>
                <a:gd name="T19" fmla="*/ 2 h 227"/>
                <a:gd name="T20" fmla="*/ 2 w 168"/>
                <a:gd name="T21" fmla="*/ 2 h 227"/>
                <a:gd name="T22" fmla="*/ 1 w 168"/>
                <a:gd name="T23" fmla="*/ 2 h 227"/>
                <a:gd name="T24" fmla="*/ 1 w 168"/>
                <a:gd name="T25" fmla="*/ 3 h 227"/>
                <a:gd name="T26" fmla="*/ 1 w 168"/>
                <a:gd name="T27" fmla="*/ 3 h 227"/>
                <a:gd name="T28" fmla="*/ 1 w 168"/>
                <a:gd name="T29" fmla="*/ 3 h 227"/>
                <a:gd name="T30" fmla="*/ 1 w 168"/>
                <a:gd name="T31" fmla="*/ 3 h 227"/>
                <a:gd name="T32" fmla="*/ 0 w 168"/>
                <a:gd name="T33" fmla="*/ 3 h 227"/>
                <a:gd name="T34" fmla="*/ 0 w 168"/>
                <a:gd name="T35" fmla="*/ 4 h 227"/>
                <a:gd name="T36" fmla="*/ 0 w 168"/>
                <a:gd name="T37" fmla="*/ 4 h 227"/>
                <a:gd name="T38" fmla="*/ 0 w 168"/>
                <a:gd name="T39" fmla="*/ 4 h 22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8" h="227">
                  <a:moveTo>
                    <a:pt x="168" y="0"/>
                  </a:moveTo>
                  <a:lnTo>
                    <a:pt x="164" y="6"/>
                  </a:lnTo>
                  <a:lnTo>
                    <a:pt x="152" y="17"/>
                  </a:lnTo>
                  <a:lnTo>
                    <a:pt x="143" y="29"/>
                  </a:lnTo>
                  <a:lnTo>
                    <a:pt x="133" y="40"/>
                  </a:lnTo>
                  <a:lnTo>
                    <a:pt x="123" y="52"/>
                  </a:lnTo>
                  <a:lnTo>
                    <a:pt x="113" y="64"/>
                  </a:lnTo>
                  <a:lnTo>
                    <a:pt x="103" y="76"/>
                  </a:lnTo>
                  <a:lnTo>
                    <a:pt x="93" y="88"/>
                  </a:lnTo>
                  <a:lnTo>
                    <a:pt x="84" y="101"/>
                  </a:lnTo>
                  <a:lnTo>
                    <a:pt x="75" y="114"/>
                  </a:lnTo>
                  <a:lnTo>
                    <a:pt x="65" y="126"/>
                  </a:lnTo>
                  <a:lnTo>
                    <a:pt x="56" y="138"/>
                  </a:lnTo>
                  <a:lnTo>
                    <a:pt x="47" y="151"/>
                  </a:lnTo>
                  <a:lnTo>
                    <a:pt x="39" y="165"/>
                  </a:lnTo>
                  <a:lnTo>
                    <a:pt x="31" y="177"/>
                  </a:lnTo>
                  <a:lnTo>
                    <a:pt x="22" y="190"/>
                  </a:lnTo>
                  <a:lnTo>
                    <a:pt x="14" y="203"/>
                  </a:lnTo>
                  <a:lnTo>
                    <a:pt x="5" y="217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5" name="Freeform 40"/>
            <p:cNvSpPr>
              <a:spLocks/>
            </p:cNvSpPr>
            <p:nvPr/>
          </p:nvSpPr>
          <p:spPr bwMode="auto">
            <a:xfrm>
              <a:off x="2577" y="937"/>
              <a:ext cx="39" cy="96"/>
            </a:xfrm>
            <a:custGeom>
              <a:avLst/>
              <a:gdLst>
                <a:gd name="T0" fmla="*/ 2 w 102"/>
                <a:gd name="T1" fmla="*/ 0 h 263"/>
                <a:gd name="T2" fmla="*/ 2 w 102"/>
                <a:gd name="T3" fmla="*/ 0 h 263"/>
                <a:gd name="T4" fmla="*/ 2 w 102"/>
                <a:gd name="T5" fmla="*/ 0 h 263"/>
                <a:gd name="T6" fmla="*/ 2 w 102"/>
                <a:gd name="T7" fmla="*/ 1 h 263"/>
                <a:gd name="T8" fmla="*/ 2 w 102"/>
                <a:gd name="T9" fmla="*/ 1 h 263"/>
                <a:gd name="T10" fmla="*/ 2 w 102"/>
                <a:gd name="T11" fmla="*/ 1 h 263"/>
                <a:gd name="T12" fmla="*/ 1 w 102"/>
                <a:gd name="T13" fmla="*/ 1 h 263"/>
                <a:gd name="T14" fmla="*/ 1 w 102"/>
                <a:gd name="T15" fmla="*/ 2 h 263"/>
                <a:gd name="T16" fmla="*/ 1 w 102"/>
                <a:gd name="T17" fmla="*/ 2 h 263"/>
                <a:gd name="T18" fmla="*/ 1 w 102"/>
                <a:gd name="T19" fmla="*/ 2 h 263"/>
                <a:gd name="T20" fmla="*/ 1 w 102"/>
                <a:gd name="T21" fmla="*/ 3 h 263"/>
                <a:gd name="T22" fmla="*/ 1 w 102"/>
                <a:gd name="T23" fmla="*/ 3 h 263"/>
                <a:gd name="T24" fmla="*/ 1 w 102"/>
                <a:gd name="T25" fmla="*/ 3 h 263"/>
                <a:gd name="T26" fmla="*/ 0 w 102"/>
                <a:gd name="T27" fmla="*/ 3 h 263"/>
                <a:gd name="T28" fmla="*/ 0 w 102"/>
                <a:gd name="T29" fmla="*/ 3 h 263"/>
                <a:gd name="T30" fmla="*/ 0 w 102"/>
                <a:gd name="T31" fmla="*/ 4 h 263"/>
                <a:gd name="T32" fmla="*/ 0 w 102"/>
                <a:gd name="T33" fmla="*/ 4 h 263"/>
                <a:gd name="T34" fmla="*/ 0 w 102"/>
                <a:gd name="T35" fmla="*/ 4 h 263"/>
                <a:gd name="T36" fmla="*/ 0 w 102"/>
                <a:gd name="T37" fmla="*/ 4 h 263"/>
                <a:gd name="T38" fmla="*/ 0 w 102"/>
                <a:gd name="T39" fmla="*/ 5 h 2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2" h="263">
                  <a:moveTo>
                    <a:pt x="102" y="0"/>
                  </a:moveTo>
                  <a:lnTo>
                    <a:pt x="97" y="9"/>
                  </a:lnTo>
                  <a:lnTo>
                    <a:pt x="90" y="24"/>
                  </a:lnTo>
                  <a:lnTo>
                    <a:pt x="83" y="37"/>
                  </a:lnTo>
                  <a:lnTo>
                    <a:pt x="76" y="51"/>
                  </a:lnTo>
                  <a:lnTo>
                    <a:pt x="70" y="66"/>
                  </a:lnTo>
                  <a:lnTo>
                    <a:pt x="64" y="80"/>
                  </a:lnTo>
                  <a:lnTo>
                    <a:pt x="57" y="95"/>
                  </a:lnTo>
                  <a:lnTo>
                    <a:pt x="52" y="109"/>
                  </a:lnTo>
                  <a:lnTo>
                    <a:pt x="46" y="123"/>
                  </a:lnTo>
                  <a:lnTo>
                    <a:pt x="40" y="138"/>
                  </a:lnTo>
                  <a:lnTo>
                    <a:pt x="35" y="152"/>
                  </a:lnTo>
                  <a:lnTo>
                    <a:pt x="30" y="166"/>
                  </a:lnTo>
                  <a:lnTo>
                    <a:pt x="24" y="182"/>
                  </a:lnTo>
                  <a:lnTo>
                    <a:pt x="20" y="196"/>
                  </a:lnTo>
                  <a:lnTo>
                    <a:pt x="14" y="212"/>
                  </a:lnTo>
                  <a:lnTo>
                    <a:pt x="10" y="226"/>
                  </a:lnTo>
                  <a:lnTo>
                    <a:pt x="6" y="240"/>
                  </a:lnTo>
                  <a:lnTo>
                    <a:pt x="1" y="256"/>
                  </a:lnTo>
                  <a:lnTo>
                    <a:pt x="0" y="2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6" name="Freeform 41"/>
            <p:cNvSpPr>
              <a:spLocks/>
            </p:cNvSpPr>
            <p:nvPr/>
          </p:nvSpPr>
          <p:spPr bwMode="auto">
            <a:xfrm>
              <a:off x="2559" y="1059"/>
              <a:ext cx="13" cy="104"/>
            </a:xfrm>
            <a:custGeom>
              <a:avLst/>
              <a:gdLst>
                <a:gd name="T0" fmla="*/ 1 w 29"/>
                <a:gd name="T1" fmla="*/ 0 h 278"/>
                <a:gd name="T2" fmla="*/ 1 w 29"/>
                <a:gd name="T3" fmla="*/ 0 h 278"/>
                <a:gd name="T4" fmla="*/ 1 w 29"/>
                <a:gd name="T5" fmla="*/ 0 h 278"/>
                <a:gd name="T6" fmla="*/ 1 w 29"/>
                <a:gd name="T7" fmla="*/ 1 h 278"/>
                <a:gd name="T8" fmla="*/ 1 w 29"/>
                <a:gd name="T9" fmla="*/ 1 h 278"/>
                <a:gd name="T10" fmla="*/ 0 w 29"/>
                <a:gd name="T11" fmla="*/ 1 h 278"/>
                <a:gd name="T12" fmla="*/ 0 w 29"/>
                <a:gd name="T13" fmla="*/ 2 h 278"/>
                <a:gd name="T14" fmla="*/ 0 w 29"/>
                <a:gd name="T15" fmla="*/ 2 h 278"/>
                <a:gd name="T16" fmla="*/ 0 w 29"/>
                <a:gd name="T17" fmla="*/ 2 h 278"/>
                <a:gd name="T18" fmla="*/ 0 w 29"/>
                <a:gd name="T19" fmla="*/ 3 h 278"/>
                <a:gd name="T20" fmla="*/ 0 w 29"/>
                <a:gd name="T21" fmla="*/ 3 h 278"/>
                <a:gd name="T22" fmla="*/ 0 w 29"/>
                <a:gd name="T23" fmla="*/ 3 h 278"/>
                <a:gd name="T24" fmla="*/ 0 w 29"/>
                <a:gd name="T25" fmla="*/ 4 h 278"/>
                <a:gd name="T26" fmla="*/ 0 w 29"/>
                <a:gd name="T27" fmla="*/ 4 h 278"/>
                <a:gd name="T28" fmla="*/ 0 w 29"/>
                <a:gd name="T29" fmla="*/ 4 h 278"/>
                <a:gd name="T30" fmla="*/ 0 w 29"/>
                <a:gd name="T31" fmla="*/ 4 h 278"/>
                <a:gd name="T32" fmla="*/ 0 w 29"/>
                <a:gd name="T33" fmla="*/ 5 h 278"/>
                <a:gd name="T34" fmla="*/ 0 w 29"/>
                <a:gd name="T35" fmla="*/ 5 h 278"/>
                <a:gd name="T36" fmla="*/ 0 w 29"/>
                <a:gd name="T37" fmla="*/ 6 h 2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278">
                  <a:moveTo>
                    <a:pt x="29" y="0"/>
                  </a:moveTo>
                  <a:lnTo>
                    <a:pt x="26" y="15"/>
                  </a:lnTo>
                  <a:lnTo>
                    <a:pt x="23" y="30"/>
                  </a:lnTo>
                  <a:lnTo>
                    <a:pt x="21" y="46"/>
                  </a:lnTo>
                  <a:lnTo>
                    <a:pt x="17" y="61"/>
                  </a:lnTo>
                  <a:lnTo>
                    <a:pt x="15" y="76"/>
                  </a:lnTo>
                  <a:lnTo>
                    <a:pt x="13" y="91"/>
                  </a:lnTo>
                  <a:lnTo>
                    <a:pt x="11" y="106"/>
                  </a:lnTo>
                  <a:lnTo>
                    <a:pt x="8" y="122"/>
                  </a:lnTo>
                  <a:lnTo>
                    <a:pt x="7" y="137"/>
                  </a:lnTo>
                  <a:lnTo>
                    <a:pt x="5" y="153"/>
                  </a:lnTo>
                  <a:lnTo>
                    <a:pt x="4" y="168"/>
                  </a:lnTo>
                  <a:lnTo>
                    <a:pt x="3" y="184"/>
                  </a:lnTo>
                  <a:lnTo>
                    <a:pt x="2" y="199"/>
                  </a:lnTo>
                  <a:lnTo>
                    <a:pt x="1" y="216"/>
                  </a:lnTo>
                  <a:lnTo>
                    <a:pt x="1" y="231"/>
                  </a:lnTo>
                  <a:lnTo>
                    <a:pt x="0" y="247"/>
                  </a:lnTo>
                  <a:lnTo>
                    <a:pt x="0" y="262"/>
                  </a:lnTo>
                  <a:lnTo>
                    <a:pt x="0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7" name="Line 42"/>
            <p:cNvSpPr>
              <a:spLocks noChangeShapeType="1"/>
            </p:cNvSpPr>
            <p:nvPr/>
          </p:nvSpPr>
          <p:spPr bwMode="auto">
            <a:xfrm>
              <a:off x="2559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8" name="Line 43"/>
            <p:cNvSpPr>
              <a:spLocks noChangeShapeType="1"/>
            </p:cNvSpPr>
            <p:nvPr/>
          </p:nvSpPr>
          <p:spPr bwMode="auto">
            <a:xfrm>
              <a:off x="2559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99" name="Line 44"/>
            <p:cNvSpPr>
              <a:spLocks noChangeShapeType="1"/>
            </p:cNvSpPr>
            <p:nvPr/>
          </p:nvSpPr>
          <p:spPr bwMode="auto">
            <a:xfrm>
              <a:off x="2559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0" name="Line 45"/>
            <p:cNvSpPr>
              <a:spLocks noChangeShapeType="1"/>
            </p:cNvSpPr>
            <p:nvPr/>
          </p:nvSpPr>
          <p:spPr bwMode="auto">
            <a:xfrm>
              <a:off x="2559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1" name="Line 46"/>
            <p:cNvSpPr>
              <a:spLocks noChangeShapeType="1"/>
            </p:cNvSpPr>
            <p:nvPr/>
          </p:nvSpPr>
          <p:spPr bwMode="auto">
            <a:xfrm>
              <a:off x="2559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2" name="Line 47"/>
            <p:cNvSpPr>
              <a:spLocks noChangeShapeType="1"/>
            </p:cNvSpPr>
            <p:nvPr/>
          </p:nvSpPr>
          <p:spPr bwMode="auto">
            <a:xfrm>
              <a:off x="2559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3" name="Line 48"/>
            <p:cNvSpPr>
              <a:spLocks noChangeShapeType="1"/>
            </p:cNvSpPr>
            <p:nvPr/>
          </p:nvSpPr>
          <p:spPr bwMode="auto">
            <a:xfrm>
              <a:off x="2559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4" name="Line 49"/>
            <p:cNvSpPr>
              <a:spLocks noChangeShapeType="1"/>
            </p:cNvSpPr>
            <p:nvPr/>
          </p:nvSpPr>
          <p:spPr bwMode="auto">
            <a:xfrm>
              <a:off x="2559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5" name="Line 50"/>
            <p:cNvSpPr>
              <a:spLocks noChangeShapeType="1"/>
            </p:cNvSpPr>
            <p:nvPr/>
          </p:nvSpPr>
          <p:spPr bwMode="auto">
            <a:xfrm>
              <a:off x="2559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6" name="Line 51"/>
            <p:cNvSpPr>
              <a:spLocks noChangeShapeType="1"/>
            </p:cNvSpPr>
            <p:nvPr/>
          </p:nvSpPr>
          <p:spPr bwMode="auto">
            <a:xfrm>
              <a:off x="3547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7" name="Line 52"/>
            <p:cNvSpPr>
              <a:spLocks noChangeShapeType="1"/>
            </p:cNvSpPr>
            <p:nvPr/>
          </p:nvSpPr>
          <p:spPr bwMode="auto">
            <a:xfrm>
              <a:off x="3547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8" name="Line 53"/>
            <p:cNvSpPr>
              <a:spLocks noChangeShapeType="1"/>
            </p:cNvSpPr>
            <p:nvPr/>
          </p:nvSpPr>
          <p:spPr bwMode="auto">
            <a:xfrm>
              <a:off x="3547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09" name="Line 54"/>
            <p:cNvSpPr>
              <a:spLocks noChangeShapeType="1"/>
            </p:cNvSpPr>
            <p:nvPr/>
          </p:nvSpPr>
          <p:spPr bwMode="auto">
            <a:xfrm>
              <a:off x="3547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10" name="Line 55"/>
            <p:cNvSpPr>
              <a:spLocks noChangeShapeType="1"/>
            </p:cNvSpPr>
            <p:nvPr/>
          </p:nvSpPr>
          <p:spPr bwMode="auto">
            <a:xfrm>
              <a:off x="3547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11" name="Line 56"/>
            <p:cNvSpPr>
              <a:spLocks noChangeShapeType="1"/>
            </p:cNvSpPr>
            <p:nvPr/>
          </p:nvSpPr>
          <p:spPr bwMode="auto">
            <a:xfrm>
              <a:off x="3547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12" name="Line 57"/>
            <p:cNvSpPr>
              <a:spLocks noChangeShapeType="1"/>
            </p:cNvSpPr>
            <p:nvPr/>
          </p:nvSpPr>
          <p:spPr bwMode="auto">
            <a:xfrm>
              <a:off x="3547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13" name="Line 58"/>
            <p:cNvSpPr>
              <a:spLocks noChangeShapeType="1"/>
            </p:cNvSpPr>
            <p:nvPr/>
          </p:nvSpPr>
          <p:spPr bwMode="auto">
            <a:xfrm>
              <a:off x="3547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814" name="Line 59"/>
            <p:cNvSpPr>
              <a:spLocks noChangeShapeType="1"/>
            </p:cNvSpPr>
            <p:nvPr/>
          </p:nvSpPr>
          <p:spPr bwMode="auto">
            <a:xfrm>
              <a:off x="3547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484" name="Group 60"/>
          <p:cNvGrpSpPr>
            <a:grpSpLocks/>
          </p:cNvGrpSpPr>
          <p:nvPr/>
        </p:nvGrpSpPr>
        <p:grpSpPr bwMode="auto">
          <a:xfrm>
            <a:off x="542925" y="692150"/>
            <a:ext cx="2616200" cy="2951163"/>
            <a:chOff x="342" y="436"/>
            <a:chExt cx="1648" cy="1859"/>
          </a:xfrm>
        </p:grpSpPr>
        <p:sp>
          <p:nvSpPr>
            <p:cNvPr id="108709" name="Line 61"/>
            <p:cNvSpPr>
              <a:spLocks noChangeShapeType="1"/>
            </p:cNvSpPr>
            <p:nvPr/>
          </p:nvSpPr>
          <p:spPr bwMode="auto">
            <a:xfrm>
              <a:off x="1166" y="436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0" name="Line 62"/>
            <p:cNvSpPr>
              <a:spLocks noChangeShapeType="1"/>
            </p:cNvSpPr>
            <p:nvPr/>
          </p:nvSpPr>
          <p:spPr bwMode="auto">
            <a:xfrm>
              <a:off x="1166" y="80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1" name="Line 63"/>
            <p:cNvSpPr>
              <a:spLocks noChangeShapeType="1"/>
            </p:cNvSpPr>
            <p:nvPr/>
          </p:nvSpPr>
          <p:spPr bwMode="auto">
            <a:xfrm>
              <a:off x="1166" y="856"/>
              <a:ext cx="0" cy="4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2" name="Line 64"/>
            <p:cNvSpPr>
              <a:spLocks noChangeShapeType="1"/>
            </p:cNvSpPr>
            <p:nvPr/>
          </p:nvSpPr>
          <p:spPr bwMode="auto">
            <a:xfrm>
              <a:off x="1166" y="135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3" name="Line 65"/>
            <p:cNvSpPr>
              <a:spLocks noChangeShapeType="1"/>
            </p:cNvSpPr>
            <p:nvPr/>
          </p:nvSpPr>
          <p:spPr bwMode="auto">
            <a:xfrm>
              <a:off x="1166" y="1403"/>
              <a:ext cx="0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4" name="Line 66"/>
            <p:cNvSpPr>
              <a:spLocks noChangeShapeType="1"/>
            </p:cNvSpPr>
            <p:nvPr/>
          </p:nvSpPr>
          <p:spPr bwMode="auto">
            <a:xfrm>
              <a:off x="1166" y="190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5" name="Line 67"/>
            <p:cNvSpPr>
              <a:spLocks noChangeShapeType="1"/>
            </p:cNvSpPr>
            <p:nvPr/>
          </p:nvSpPr>
          <p:spPr bwMode="auto">
            <a:xfrm>
              <a:off x="1166" y="1951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6" name="Line 68"/>
            <p:cNvSpPr>
              <a:spLocks noChangeShapeType="1"/>
            </p:cNvSpPr>
            <p:nvPr/>
          </p:nvSpPr>
          <p:spPr bwMode="auto">
            <a:xfrm>
              <a:off x="342" y="2217"/>
              <a:ext cx="1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7" name="Line 69"/>
            <p:cNvSpPr>
              <a:spLocks noChangeShapeType="1"/>
            </p:cNvSpPr>
            <p:nvPr/>
          </p:nvSpPr>
          <p:spPr bwMode="auto">
            <a:xfrm flipV="1">
              <a:off x="1990" y="1823"/>
              <a:ext cx="0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8" name="Line 70"/>
            <p:cNvSpPr>
              <a:spLocks noChangeShapeType="1"/>
            </p:cNvSpPr>
            <p:nvPr/>
          </p:nvSpPr>
          <p:spPr bwMode="auto">
            <a:xfrm flipH="1">
              <a:off x="1463" y="1823"/>
              <a:ext cx="5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19" name="Line 71"/>
            <p:cNvSpPr>
              <a:spLocks noChangeShapeType="1"/>
            </p:cNvSpPr>
            <p:nvPr/>
          </p:nvSpPr>
          <p:spPr bwMode="auto">
            <a:xfrm>
              <a:off x="342" y="1823"/>
              <a:ext cx="0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0" name="Line 72"/>
            <p:cNvSpPr>
              <a:spLocks noChangeShapeType="1"/>
            </p:cNvSpPr>
            <p:nvPr/>
          </p:nvSpPr>
          <p:spPr bwMode="auto">
            <a:xfrm flipV="1">
              <a:off x="1826" y="1163"/>
              <a:ext cx="0" cy="6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1" name="Line 73"/>
            <p:cNvSpPr>
              <a:spLocks noChangeShapeType="1"/>
            </p:cNvSpPr>
            <p:nvPr/>
          </p:nvSpPr>
          <p:spPr bwMode="auto">
            <a:xfrm flipV="1">
              <a:off x="509" y="1163"/>
              <a:ext cx="0" cy="6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2" name="Line 74"/>
            <p:cNvSpPr>
              <a:spLocks noChangeShapeType="1"/>
            </p:cNvSpPr>
            <p:nvPr/>
          </p:nvSpPr>
          <p:spPr bwMode="auto">
            <a:xfrm>
              <a:off x="425" y="1163"/>
              <a:ext cx="4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3" name="Line 75"/>
            <p:cNvSpPr>
              <a:spLocks noChangeShapeType="1"/>
            </p:cNvSpPr>
            <p:nvPr/>
          </p:nvSpPr>
          <p:spPr bwMode="auto">
            <a:xfrm>
              <a:off x="877" y="116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4" name="Line 76"/>
            <p:cNvSpPr>
              <a:spLocks noChangeShapeType="1"/>
            </p:cNvSpPr>
            <p:nvPr/>
          </p:nvSpPr>
          <p:spPr bwMode="auto">
            <a:xfrm>
              <a:off x="924" y="1163"/>
              <a:ext cx="4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5" name="Line 77"/>
            <p:cNvSpPr>
              <a:spLocks noChangeShapeType="1"/>
            </p:cNvSpPr>
            <p:nvPr/>
          </p:nvSpPr>
          <p:spPr bwMode="auto">
            <a:xfrm>
              <a:off x="1424" y="116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6" name="Line 78"/>
            <p:cNvSpPr>
              <a:spLocks noChangeShapeType="1"/>
            </p:cNvSpPr>
            <p:nvPr/>
          </p:nvSpPr>
          <p:spPr bwMode="auto">
            <a:xfrm>
              <a:off x="1471" y="1163"/>
              <a:ext cx="4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7" name="Freeform 79"/>
            <p:cNvSpPr>
              <a:spLocks/>
            </p:cNvSpPr>
            <p:nvPr/>
          </p:nvSpPr>
          <p:spPr bwMode="auto">
            <a:xfrm>
              <a:off x="509" y="504"/>
              <a:ext cx="1317" cy="659"/>
            </a:xfrm>
            <a:custGeom>
              <a:avLst/>
              <a:gdLst>
                <a:gd name="T0" fmla="*/ 68 w 3536"/>
                <a:gd name="T1" fmla="*/ 33 h 1770"/>
                <a:gd name="T2" fmla="*/ 68 w 3536"/>
                <a:gd name="T3" fmla="*/ 31 h 1770"/>
                <a:gd name="T4" fmla="*/ 67 w 3536"/>
                <a:gd name="T5" fmla="*/ 28 h 1770"/>
                <a:gd name="T6" fmla="*/ 67 w 3536"/>
                <a:gd name="T7" fmla="*/ 26 h 1770"/>
                <a:gd name="T8" fmla="*/ 66 w 3536"/>
                <a:gd name="T9" fmla="*/ 23 h 1770"/>
                <a:gd name="T10" fmla="*/ 66 w 3536"/>
                <a:gd name="T11" fmla="*/ 21 h 1770"/>
                <a:gd name="T12" fmla="*/ 65 w 3536"/>
                <a:gd name="T13" fmla="*/ 19 h 1770"/>
                <a:gd name="T14" fmla="*/ 64 w 3536"/>
                <a:gd name="T15" fmla="*/ 17 h 1770"/>
                <a:gd name="T16" fmla="*/ 62 w 3536"/>
                <a:gd name="T17" fmla="*/ 15 h 1770"/>
                <a:gd name="T18" fmla="*/ 61 w 3536"/>
                <a:gd name="T19" fmla="*/ 13 h 1770"/>
                <a:gd name="T20" fmla="*/ 59 w 3536"/>
                <a:gd name="T21" fmla="*/ 11 h 1770"/>
                <a:gd name="T22" fmla="*/ 58 w 3536"/>
                <a:gd name="T23" fmla="*/ 10 h 1770"/>
                <a:gd name="T24" fmla="*/ 56 w 3536"/>
                <a:gd name="T25" fmla="*/ 8 h 1770"/>
                <a:gd name="T26" fmla="*/ 54 w 3536"/>
                <a:gd name="T27" fmla="*/ 6 h 1770"/>
                <a:gd name="T28" fmla="*/ 52 w 3536"/>
                <a:gd name="T29" fmla="*/ 5 h 1770"/>
                <a:gd name="T30" fmla="*/ 50 w 3536"/>
                <a:gd name="T31" fmla="*/ 4 h 1770"/>
                <a:gd name="T32" fmla="*/ 48 w 3536"/>
                <a:gd name="T33" fmla="*/ 3 h 1770"/>
                <a:gd name="T34" fmla="*/ 46 w 3536"/>
                <a:gd name="T35" fmla="*/ 2 h 1770"/>
                <a:gd name="T36" fmla="*/ 44 w 3536"/>
                <a:gd name="T37" fmla="*/ 1 h 1770"/>
                <a:gd name="T38" fmla="*/ 41 w 3536"/>
                <a:gd name="T39" fmla="*/ 1 h 1770"/>
                <a:gd name="T40" fmla="*/ 39 w 3536"/>
                <a:gd name="T41" fmla="*/ 0 h 1770"/>
                <a:gd name="T42" fmla="*/ 37 w 3536"/>
                <a:gd name="T43" fmla="*/ 0 h 1770"/>
                <a:gd name="T44" fmla="*/ 34 w 3536"/>
                <a:gd name="T45" fmla="*/ 0 h 1770"/>
                <a:gd name="T46" fmla="*/ 32 w 3536"/>
                <a:gd name="T47" fmla="*/ 0 h 1770"/>
                <a:gd name="T48" fmla="*/ 29 w 3536"/>
                <a:gd name="T49" fmla="*/ 0 h 1770"/>
                <a:gd name="T50" fmla="*/ 27 w 3536"/>
                <a:gd name="T51" fmla="*/ 1 h 1770"/>
                <a:gd name="T52" fmla="*/ 25 w 3536"/>
                <a:gd name="T53" fmla="*/ 1 h 1770"/>
                <a:gd name="T54" fmla="*/ 22 w 3536"/>
                <a:gd name="T55" fmla="*/ 2 h 1770"/>
                <a:gd name="T56" fmla="*/ 20 w 3536"/>
                <a:gd name="T57" fmla="*/ 3 h 1770"/>
                <a:gd name="T58" fmla="*/ 18 w 3536"/>
                <a:gd name="T59" fmla="*/ 4 h 1770"/>
                <a:gd name="T60" fmla="*/ 16 w 3536"/>
                <a:gd name="T61" fmla="*/ 5 h 1770"/>
                <a:gd name="T62" fmla="*/ 14 w 3536"/>
                <a:gd name="T63" fmla="*/ 6 h 1770"/>
                <a:gd name="T64" fmla="*/ 12 w 3536"/>
                <a:gd name="T65" fmla="*/ 8 h 1770"/>
                <a:gd name="T66" fmla="*/ 10 w 3536"/>
                <a:gd name="T67" fmla="*/ 10 h 1770"/>
                <a:gd name="T68" fmla="*/ 9 w 3536"/>
                <a:gd name="T69" fmla="*/ 11 h 1770"/>
                <a:gd name="T70" fmla="*/ 7 w 3536"/>
                <a:gd name="T71" fmla="*/ 13 h 1770"/>
                <a:gd name="T72" fmla="*/ 6 w 3536"/>
                <a:gd name="T73" fmla="*/ 15 h 1770"/>
                <a:gd name="T74" fmla="*/ 4 w 3536"/>
                <a:gd name="T75" fmla="*/ 17 h 1770"/>
                <a:gd name="T76" fmla="*/ 3 w 3536"/>
                <a:gd name="T77" fmla="*/ 19 h 1770"/>
                <a:gd name="T78" fmla="*/ 3 w 3536"/>
                <a:gd name="T79" fmla="*/ 21 h 1770"/>
                <a:gd name="T80" fmla="*/ 1 w 3536"/>
                <a:gd name="T81" fmla="*/ 23 h 1770"/>
                <a:gd name="T82" fmla="*/ 1 w 3536"/>
                <a:gd name="T83" fmla="*/ 26 h 1770"/>
                <a:gd name="T84" fmla="*/ 0 w 3536"/>
                <a:gd name="T85" fmla="*/ 28 h 1770"/>
                <a:gd name="T86" fmla="*/ 0 w 3536"/>
                <a:gd name="T87" fmla="*/ 31 h 1770"/>
                <a:gd name="T88" fmla="*/ 0 w 3536"/>
                <a:gd name="T89" fmla="*/ 33 h 1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36" h="1770">
                  <a:moveTo>
                    <a:pt x="3536" y="1770"/>
                  </a:moveTo>
                  <a:lnTo>
                    <a:pt x="3535" y="1708"/>
                  </a:lnTo>
                  <a:lnTo>
                    <a:pt x="3531" y="1646"/>
                  </a:lnTo>
                  <a:lnTo>
                    <a:pt x="3526" y="1584"/>
                  </a:lnTo>
                  <a:lnTo>
                    <a:pt x="3519" y="1523"/>
                  </a:lnTo>
                  <a:lnTo>
                    <a:pt x="3509" y="1462"/>
                  </a:lnTo>
                  <a:lnTo>
                    <a:pt x="3497" y="1402"/>
                  </a:lnTo>
                  <a:lnTo>
                    <a:pt x="3484" y="1342"/>
                  </a:lnTo>
                  <a:lnTo>
                    <a:pt x="3467" y="1282"/>
                  </a:lnTo>
                  <a:lnTo>
                    <a:pt x="3450" y="1223"/>
                  </a:lnTo>
                  <a:lnTo>
                    <a:pt x="3430" y="1164"/>
                  </a:lnTo>
                  <a:lnTo>
                    <a:pt x="3408" y="1106"/>
                  </a:lnTo>
                  <a:lnTo>
                    <a:pt x="3383" y="1050"/>
                  </a:lnTo>
                  <a:lnTo>
                    <a:pt x="3357" y="994"/>
                  </a:lnTo>
                  <a:lnTo>
                    <a:pt x="3329" y="938"/>
                  </a:lnTo>
                  <a:lnTo>
                    <a:pt x="3299" y="884"/>
                  </a:lnTo>
                  <a:lnTo>
                    <a:pt x="3267" y="831"/>
                  </a:lnTo>
                  <a:lnTo>
                    <a:pt x="3234" y="780"/>
                  </a:lnTo>
                  <a:lnTo>
                    <a:pt x="3199" y="730"/>
                  </a:lnTo>
                  <a:lnTo>
                    <a:pt x="3161" y="680"/>
                  </a:lnTo>
                  <a:lnTo>
                    <a:pt x="3122" y="632"/>
                  </a:lnTo>
                  <a:lnTo>
                    <a:pt x="3082" y="586"/>
                  </a:lnTo>
                  <a:lnTo>
                    <a:pt x="3040" y="541"/>
                  </a:lnTo>
                  <a:lnTo>
                    <a:pt x="2996" y="496"/>
                  </a:lnTo>
                  <a:lnTo>
                    <a:pt x="2951" y="454"/>
                  </a:lnTo>
                  <a:lnTo>
                    <a:pt x="2905" y="413"/>
                  </a:lnTo>
                  <a:lnTo>
                    <a:pt x="2856" y="375"/>
                  </a:lnTo>
                  <a:lnTo>
                    <a:pt x="2807" y="338"/>
                  </a:lnTo>
                  <a:lnTo>
                    <a:pt x="2757" y="303"/>
                  </a:lnTo>
                  <a:lnTo>
                    <a:pt x="2705" y="269"/>
                  </a:lnTo>
                  <a:lnTo>
                    <a:pt x="2652" y="237"/>
                  </a:lnTo>
                  <a:lnTo>
                    <a:pt x="2597" y="207"/>
                  </a:lnTo>
                  <a:lnTo>
                    <a:pt x="2543" y="179"/>
                  </a:lnTo>
                  <a:lnTo>
                    <a:pt x="2487" y="153"/>
                  </a:lnTo>
                  <a:lnTo>
                    <a:pt x="2431" y="128"/>
                  </a:lnTo>
                  <a:lnTo>
                    <a:pt x="2373" y="106"/>
                  </a:lnTo>
                  <a:lnTo>
                    <a:pt x="2314" y="86"/>
                  </a:lnTo>
                  <a:lnTo>
                    <a:pt x="2255" y="69"/>
                  </a:lnTo>
                  <a:lnTo>
                    <a:pt x="2195" y="52"/>
                  </a:lnTo>
                  <a:lnTo>
                    <a:pt x="2135" y="39"/>
                  </a:lnTo>
                  <a:lnTo>
                    <a:pt x="2075" y="27"/>
                  </a:lnTo>
                  <a:lnTo>
                    <a:pt x="2014" y="17"/>
                  </a:lnTo>
                  <a:lnTo>
                    <a:pt x="1953" y="10"/>
                  </a:lnTo>
                  <a:lnTo>
                    <a:pt x="1891" y="5"/>
                  </a:lnTo>
                  <a:lnTo>
                    <a:pt x="1829" y="1"/>
                  </a:lnTo>
                  <a:lnTo>
                    <a:pt x="1767" y="0"/>
                  </a:lnTo>
                  <a:lnTo>
                    <a:pt x="1707" y="1"/>
                  </a:lnTo>
                  <a:lnTo>
                    <a:pt x="1645" y="5"/>
                  </a:lnTo>
                  <a:lnTo>
                    <a:pt x="1583" y="10"/>
                  </a:lnTo>
                  <a:lnTo>
                    <a:pt x="1522" y="17"/>
                  </a:lnTo>
                  <a:lnTo>
                    <a:pt x="1461" y="27"/>
                  </a:lnTo>
                  <a:lnTo>
                    <a:pt x="1400" y="39"/>
                  </a:lnTo>
                  <a:lnTo>
                    <a:pt x="1340" y="52"/>
                  </a:lnTo>
                  <a:lnTo>
                    <a:pt x="1280" y="69"/>
                  </a:lnTo>
                  <a:lnTo>
                    <a:pt x="1221" y="86"/>
                  </a:lnTo>
                  <a:lnTo>
                    <a:pt x="1163" y="106"/>
                  </a:lnTo>
                  <a:lnTo>
                    <a:pt x="1105" y="128"/>
                  </a:lnTo>
                  <a:lnTo>
                    <a:pt x="1049" y="153"/>
                  </a:lnTo>
                  <a:lnTo>
                    <a:pt x="993" y="179"/>
                  </a:lnTo>
                  <a:lnTo>
                    <a:pt x="937" y="207"/>
                  </a:lnTo>
                  <a:lnTo>
                    <a:pt x="884" y="237"/>
                  </a:lnTo>
                  <a:lnTo>
                    <a:pt x="831" y="269"/>
                  </a:lnTo>
                  <a:lnTo>
                    <a:pt x="779" y="303"/>
                  </a:lnTo>
                  <a:lnTo>
                    <a:pt x="728" y="338"/>
                  </a:lnTo>
                  <a:lnTo>
                    <a:pt x="679" y="375"/>
                  </a:lnTo>
                  <a:lnTo>
                    <a:pt x="631" y="413"/>
                  </a:lnTo>
                  <a:lnTo>
                    <a:pt x="585" y="454"/>
                  </a:lnTo>
                  <a:lnTo>
                    <a:pt x="539" y="496"/>
                  </a:lnTo>
                  <a:lnTo>
                    <a:pt x="496" y="541"/>
                  </a:lnTo>
                  <a:lnTo>
                    <a:pt x="454" y="586"/>
                  </a:lnTo>
                  <a:lnTo>
                    <a:pt x="413" y="632"/>
                  </a:lnTo>
                  <a:lnTo>
                    <a:pt x="375" y="680"/>
                  </a:lnTo>
                  <a:lnTo>
                    <a:pt x="337" y="730"/>
                  </a:lnTo>
                  <a:lnTo>
                    <a:pt x="302" y="780"/>
                  </a:lnTo>
                  <a:lnTo>
                    <a:pt x="269" y="831"/>
                  </a:lnTo>
                  <a:lnTo>
                    <a:pt x="237" y="884"/>
                  </a:lnTo>
                  <a:lnTo>
                    <a:pt x="207" y="938"/>
                  </a:lnTo>
                  <a:lnTo>
                    <a:pt x="179" y="994"/>
                  </a:lnTo>
                  <a:lnTo>
                    <a:pt x="153" y="1050"/>
                  </a:lnTo>
                  <a:lnTo>
                    <a:pt x="128" y="1106"/>
                  </a:lnTo>
                  <a:lnTo>
                    <a:pt x="106" y="1164"/>
                  </a:lnTo>
                  <a:lnTo>
                    <a:pt x="86" y="1223"/>
                  </a:lnTo>
                  <a:lnTo>
                    <a:pt x="69" y="1282"/>
                  </a:lnTo>
                  <a:lnTo>
                    <a:pt x="52" y="1342"/>
                  </a:lnTo>
                  <a:lnTo>
                    <a:pt x="39" y="1402"/>
                  </a:lnTo>
                  <a:lnTo>
                    <a:pt x="27" y="1462"/>
                  </a:lnTo>
                  <a:lnTo>
                    <a:pt x="17" y="1523"/>
                  </a:lnTo>
                  <a:lnTo>
                    <a:pt x="9" y="1584"/>
                  </a:lnTo>
                  <a:lnTo>
                    <a:pt x="4" y="1646"/>
                  </a:lnTo>
                  <a:lnTo>
                    <a:pt x="1" y="1708"/>
                  </a:lnTo>
                  <a:lnTo>
                    <a:pt x="0" y="17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8" name="Freeform 80"/>
            <p:cNvSpPr>
              <a:spLocks/>
            </p:cNvSpPr>
            <p:nvPr/>
          </p:nvSpPr>
          <p:spPr bwMode="auto">
            <a:xfrm>
              <a:off x="1648" y="1059"/>
              <a:ext cx="14" cy="104"/>
            </a:xfrm>
            <a:custGeom>
              <a:avLst/>
              <a:gdLst>
                <a:gd name="T0" fmla="*/ 1 w 30"/>
                <a:gd name="T1" fmla="*/ 6 h 278"/>
                <a:gd name="T2" fmla="*/ 1 w 30"/>
                <a:gd name="T3" fmla="*/ 4 h 278"/>
                <a:gd name="T4" fmla="*/ 1 w 30"/>
                <a:gd name="T5" fmla="*/ 3 h 278"/>
                <a:gd name="T6" fmla="*/ 1 w 30"/>
                <a:gd name="T7" fmla="*/ 2 h 278"/>
                <a:gd name="T8" fmla="*/ 0 w 30"/>
                <a:gd name="T9" fmla="*/ 1 h 278"/>
                <a:gd name="T10" fmla="*/ 0 w 30"/>
                <a:gd name="T11" fmla="*/ 0 h 278"/>
                <a:gd name="T12" fmla="*/ 0 w 30"/>
                <a:gd name="T13" fmla="*/ 0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8">
                  <a:moveTo>
                    <a:pt x="30" y="278"/>
                  </a:moveTo>
                  <a:lnTo>
                    <a:pt x="29" y="223"/>
                  </a:lnTo>
                  <a:lnTo>
                    <a:pt x="25" y="170"/>
                  </a:lnTo>
                  <a:lnTo>
                    <a:pt x="20" y="117"/>
                  </a:lnTo>
                  <a:lnTo>
                    <a:pt x="13" y="64"/>
                  </a:lnTo>
                  <a:lnTo>
                    <a:pt x="3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29" name="Freeform 81"/>
            <p:cNvSpPr>
              <a:spLocks/>
            </p:cNvSpPr>
            <p:nvPr/>
          </p:nvSpPr>
          <p:spPr bwMode="auto">
            <a:xfrm>
              <a:off x="1604" y="937"/>
              <a:ext cx="39" cy="99"/>
            </a:xfrm>
            <a:custGeom>
              <a:avLst/>
              <a:gdLst>
                <a:gd name="T0" fmla="*/ 2 w 101"/>
                <a:gd name="T1" fmla="*/ 5 h 264"/>
                <a:gd name="T2" fmla="*/ 2 w 101"/>
                <a:gd name="T3" fmla="*/ 5 h 264"/>
                <a:gd name="T4" fmla="*/ 2 w 101"/>
                <a:gd name="T5" fmla="*/ 4 h 264"/>
                <a:gd name="T6" fmla="*/ 1 w 101"/>
                <a:gd name="T7" fmla="*/ 3 h 264"/>
                <a:gd name="T8" fmla="*/ 1 w 101"/>
                <a:gd name="T9" fmla="*/ 2 h 264"/>
                <a:gd name="T10" fmla="*/ 0 w 101"/>
                <a:gd name="T11" fmla="*/ 1 h 264"/>
                <a:gd name="T12" fmla="*/ 0 w 101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64">
                  <a:moveTo>
                    <a:pt x="101" y="264"/>
                  </a:moveTo>
                  <a:lnTo>
                    <a:pt x="96" y="240"/>
                  </a:lnTo>
                  <a:lnTo>
                    <a:pt x="79" y="190"/>
                  </a:lnTo>
                  <a:lnTo>
                    <a:pt x="61" y="139"/>
                  </a:lnTo>
                  <a:lnTo>
                    <a:pt x="42" y="89"/>
                  </a:lnTo>
                  <a:lnTo>
                    <a:pt x="19" y="4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0" name="Freeform 82"/>
            <p:cNvSpPr>
              <a:spLocks/>
            </p:cNvSpPr>
            <p:nvPr/>
          </p:nvSpPr>
          <p:spPr bwMode="auto">
            <a:xfrm>
              <a:off x="1529" y="830"/>
              <a:ext cx="62" cy="83"/>
            </a:xfrm>
            <a:custGeom>
              <a:avLst/>
              <a:gdLst>
                <a:gd name="T0" fmla="*/ 3 w 168"/>
                <a:gd name="T1" fmla="*/ 4 h 227"/>
                <a:gd name="T2" fmla="*/ 3 w 168"/>
                <a:gd name="T3" fmla="*/ 3 h 227"/>
                <a:gd name="T4" fmla="*/ 2 w 168"/>
                <a:gd name="T5" fmla="*/ 3 h 227"/>
                <a:gd name="T6" fmla="*/ 1 w 168"/>
                <a:gd name="T7" fmla="*/ 2 h 227"/>
                <a:gd name="T8" fmla="*/ 1 w 168"/>
                <a:gd name="T9" fmla="*/ 1 h 227"/>
                <a:gd name="T10" fmla="*/ 0 w 168"/>
                <a:gd name="T11" fmla="*/ 0 h 227"/>
                <a:gd name="T12" fmla="*/ 0 w 168"/>
                <a:gd name="T13" fmla="*/ 0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27">
                  <a:moveTo>
                    <a:pt x="168" y="227"/>
                  </a:moveTo>
                  <a:lnTo>
                    <a:pt x="145" y="189"/>
                  </a:lnTo>
                  <a:lnTo>
                    <a:pt x="116" y="145"/>
                  </a:lnTo>
                  <a:lnTo>
                    <a:pt x="85" y="102"/>
                  </a:lnTo>
                  <a:lnTo>
                    <a:pt x="52" y="59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1" name="Freeform 83"/>
            <p:cNvSpPr>
              <a:spLocks/>
            </p:cNvSpPr>
            <p:nvPr/>
          </p:nvSpPr>
          <p:spPr bwMode="auto">
            <a:xfrm>
              <a:off x="1429" y="744"/>
              <a:ext cx="81" cy="65"/>
            </a:xfrm>
            <a:custGeom>
              <a:avLst/>
              <a:gdLst>
                <a:gd name="T0" fmla="*/ 4 w 221"/>
                <a:gd name="T1" fmla="*/ 3 h 174"/>
                <a:gd name="T2" fmla="*/ 4 w 221"/>
                <a:gd name="T3" fmla="*/ 3 h 174"/>
                <a:gd name="T4" fmla="*/ 3 w 221"/>
                <a:gd name="T5" fmla="*/ 3 h 174"/>
                <a:gd name="T6" fmla="*/ 3 w 221"/>
                <a:gd name="T7" fmla="*/ 2 h 174"/>
                <a:gd name="T8" fmla="*/ 1 w 221"/>
                <a:gd name="T9" fmla="*/ 1 h 174"/>
                <a:gd name="T10" fmla="*/ 1 w 221"/>
                <a:gd name="T11" fmla="*/ 0 h 174"/>
                <a:gd name="T12" fmla="*/ 0 w 221"/>
                <a:gd name="T13" fmla="*/ 0 h 174"/>
                <a:gd name="T14" fmla="*/ 0 w 221"/>
                <a:gd name="T15" fmla="*/ 0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1" h="174">
                  <a:moveTo>
                    <a:pt x="221" y="174"/>
                  </a:moveTo>
                  <a:lnTo>
                    <a:pt x="214" y="166"/>
                  </a:lnTo>
                  <a:lnTo>
                    <a:pt x="174" y="130"/>
                  </a:lnTo>
                  <a:lnTo>
                    <a:pt x="133" y="96"/>
                  </a:lnTo>
                  <a:lnTo>
                    <a:pt x="91" y="63"/>
                  </a:lnTo>
                  <a:lnTo>
                    <a:pt x="48" y="32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2" name="Freeform 84"/>
            <p:cNvSpPr>
              <a:spLocks/>
            </p:cNvSpPr>
            <p:nvPr/>
          </p:nvSpPr>
          <p:spPr bwMode="auto">
            <a:xfrm>
              <a:off x="1309" y="692"/>
              <a:ext cx="97" cy="39"/>
            </a:xfrm>
            <a:custGeom>
              <a:avLst/>
              <a:gdLst>
                <a:gd name="T0" fmla="*/ 5 w 261"/>
                <a:gd name="T1" fmla="*/ 2 h 109"/>
                <a:gd name="T2" fmla="*/ 4 w 261"/>
                <a:gd name="T3" fmla="*/ 1 h 109"/>
                <a:gd name="T4" fmla="*/ 4 w 261"/>
                <a:gd name="T5" fmla="*/ 1 h 109"/>
                <a:gd name="T6" fmla="*/ 3 w 261"/>
                <a:gd name="T7" fmla="*/ 1 h 109"/>
                <a:gd name="T8" fmla="*/ 1 w 261"/>
                <a:gd name="T9" fmla="*/ 0 h 109"/>
                <a:gd name="T10" fmla="*/ 1 w 261"/>
                <a:gd name="T11" fmla="*/ 0 h 109"/>
                <a:gd name="T12" fmla="*/ 0 w 261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09">
                  <a:moveTo>
                    <a:pt x="261" y="109"/>
                  </a:moveTo>
                  <a:lnTo>
                    <a:pt x="233" y="95"/>
                  </a:lnTo>
                  <a:lnTo>
                    <a:pt x="186" y="70"/>
                  </a:lnTo>
                  <a:lnTo>
                    <a:pt x="137" y="48"/>
                  </a:lnTo>
                  <a:lnTo>
                    <a:pt x="87" y="28"/>
                  </a:lnTo>
                  <a:lnTo>
                    <a:pt x="36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3" name="Freeform 85"/>
            <p:cNvSpPr>
              <a:spLocks/>
            </p:cNvSpPr>
            <p:nvPr/>
          </p:nvSpPr>
          <p:spPr bwMode="auto">
            <a:xfrm>
              <a:off x="1179" y="668"/>
              <a:ext cx="104" cy="16"/>
            </a:xfrm>
            <a:custGeom>
              <a:avLst/>
              <a:gdLst>
                <a:gd name="T0" fmla="*/ 5 w 280"/>
                <a:gd name="T1" fmla="*/ 1 h 38"/>
                <a:gd name="T2" fmla="*/ 4 w 280"/>
                <a:gd name="T3" fmla="*/ 1 h 38"/>
                <a:gd name="T4" fmla="*/ 3 w 280"/>
                <a:gd name="T5" fmla="*/ 0 h 38"/>
                <a:gd name="T6" fmla="*/ 2 w 280"/>
                <a:gd name="T7" fmla="*/ 0 h 38"/>
                <a:gd name="T8" fmla="*/ 1 w 280"/>
                <a:gd name="T9" fmla="*/ 0 h 38"/>
                <a:gd name="T10" fmla="*/ 0 w 280"/>
                <a:gd name="T11" fmla="*/ 0 h 38"/>
                <a:gd name="T12" fmla="*/ 0 w 280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38">
                  <a:moveTo>
                    <a:pt x="280" y="38"/>
                  </a:moveTo>
                  <a:lnTo>
                    <a:pt x="230" y="26"/>
                  </a:lnTo>
                  <a:lnTo>
                    <a:pt x="178" y="17"/>
                  </a:lnTo>
                  <a:lnTo>
                    <a:pt x="125" y="9"/>
                  </a:lnTo>
                  <a:lnTo>
                    <a:pt x="72" y="4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4" name="Freeform 86"/>
            <p:cNvSpPr>
              <a:spLocks/>
            </p:cNvSpPr>
            <p:nvPr/>
          </p:nvSpPr>
          <p:spPr bwMode="auto">
            <a:xfrm>
              <a:off x="1049" y="668"/>
              <a:ext cx="104" cy="16"/>
            </a:xfrm>
            <a:custGeom>
              <a:avLst/>
              <a:gdLst>
                <a:gd name="T0" fmla="*/ 5 w 280"/>
                <a:gd name="T1" fmla="*/ 0 h 38"/>
                <a:gd name="T2" fmla="*/ 5 w 280"/>
                <a:gd name="T3" fmla="*/ 0 h 38"/>
                <a:gd name="T4" fmla="*/ 4 w 280"/>
                <a:gd name="T5" fmla="*/ 0 h 38"/>
                <a:gd name="T6" fmla="*/ 3 w 280"/>
                <a:gd name="T7" fmla="*/ 0 h 38"/>
                <a:gd name="T8" fmla="*/ 2 w 280"/>
                <a:gd name="T9" fmla="*/ 0 h 38"/>
                <a:gd name="T10" fmla="*/ 1 w 280"/>
                <a:gd name="T11" fmla="*/ 1 h 38"/>
                <a:gd name="T12" fmla="*/ 0 w 280"/>
                <a:gd name="T13" fmla="*/ 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38">
                  <a:moveTo>
                    <a:pt x="280" y="0"/>
                  </a:moveTo>
                  <a:lnTo>
                    <a:pt x="262" y="0"/>
                  </a:lnTo>
                  <a:lnTo>
                    <a:pt x="209" y="4"/>
                  </a:lnTo>
                  <a:lnTo>
                    <a:pt x="156" y="9"/>
                  </a:lnTo>
                  <a:lnTo>
                    <a:pt x="103" y="17"/>
                  </a:lnTo>
                  <a:lnTo>
                    <a:pt x="50" y="26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5" name="Freeform 87"/>
            <p:cNvSpPr>
              <a:spLocks/>
            </p:cNvSpPr>
            <p:nvPr/>
          </p:nvSpPr>
          <p:spPr bwMode="auto">
            <a:xfrm>
              <a:off x="926" y="692"/>
              <a:ext cx="97" cy="39"/>
            </a:xfrm>
            <a:custGeom>
              <a:avLst/>
              <a:gdLst>
                <a:gd name="T0" fmla="*/ 5 w 260"/>
                <a:gd name="T1" fmla="*/ 0 h 109"/>
                <a:gd name="T2" fmla="*/ 4 w 260"/>
                <a:gd name="T3" fmla="*/ 0 h 109"/>
                <a:gd name="T4" fmla="*/ 3 w 260"/>
                <a:gd name="T5" fmla="*/ 0 h 109"/>
                <a:gd name="T6" fmla="*/ 2 w 260"/>
                <a:gd name="T7" fmla="*/ 1 h 109"/>
                <a:gd name="T8" fmla="*/ 1 w 260"/>
                <a:gd name="T9" fmla="*/ 1 h 109"/>
                <a:gd name="T10" fmla="*/ 0 w 260"/>
                <a:gd name="T11" fmla="*/ 1 h 109"/>
                <a:gd name="T12" fmla="*/ 0 w 260"/>
                <a:gd name="T13" fmla="*/ 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09">
                  <a:moveTo>
                    <a:pt x="260" y="0"/>
                  </a:moveTo>
                  <a:lnTo>
                    <a:pt x="223" y="11"/>
                  </a:lnTo>
                  <a:lnTo>
                    <a:pt x="174" y="28"/>
                  </a:lnTo>
                  <a:lnTo>
                    <a:pt x="124" y="48"/>
                  </a:lnTo>
                  <a:lnTo>
                    <a:pt x="75" y="70"/>
                  </a:lnTo>
                  <a:lnTo>
                    <a:pt x="28" y="95"/>
                  </a:lnTo>
                  <a:lnTo>
                    <a:pt x="0" y="1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6" name="Freeform 88"/>
            <p:cNvSpPr>
              <a:spLocks/>
            </p:cNvSpPr>
            <p:nvPr/>
          </p:nvSpPr>
          <p:spPr bwMode="auto">
            <a:xfrm>
              <a:off x="822" y="744"/>
              <a:ext cx="81" cy="65"/>
            </a:xfrm>
            <a:custGeom>
              <a:avLst/>
              <a:gdLst>
                <a:gd name="T0" fmla="*/ 4 w 222"/>
                <a:gd name="T1" fmla="*/ 0 h 174"/>
                <a:gd name="T2" fmla="*/ 4 w 222"/>
                <a:gd name="T3" fmla="*/ 0 h 174"/>
                <a:gd name="T4" fmla="*/ 3 w 222"/>
                <a:gd name="T5" fmla="*/ 0 h 174"/>
                <a:gd name="T6" fmla="*/ 3 w 222"/>
                <a:gd name="T7" fmla="*/ 1 h 174"/>
                <a:gd name="T8" fmla="*/ 1 w 222"/>
                <a:gd name="T9" fmla="*/ 2 h 174"/>
                <a:gd name="T10" fmla="*/ 1 w 222"/>
                <a:gd name="T11" fmla="*/ 3 h 174"/>
                <a:gd name="T12" fmla="*/ 0 w 222"/>
                <a:gd name="T13" fmla="*/ 3 h 174"/>
                <a:gd name="T14" fmla="*/ 0 w 222"/>
                <a:gd name="T15" fmla="*/ 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2" h="174">
                  <a:moveTo>
                    <a:pt x="222" y="0"/>
                  </a:moveTo>
                  <a:lnTo>
                    <a:pt x="218" y="2"/>
                  </a:lnTo>
                  <a:lnTo>
                    <a:pt x="174" y="32"/>
                  </a:lnTo>
                  <a:lnTo>
                    <a:pt x="131" y="63"/>
                  </a:lnTo>
                  <a:lnTo>
                    <a:pt x="89" y="96"/>
                  </a:lnTo>
                  <a:lnTo>
                    <a:pt x="48" y="130"/>
                  </a:lnTo>
                  <a:lnTo>
                    <a:pt x="8" y="166"/>
                  </a:lnTo>
                  <a:lnTo>
                    <a:pt x="0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7" name="Freeform 89"/>
            <p:cNvSpPr>
              <a:spLocks/>
            </p:cNvSpPr>
            <p:nvPr/>
          </p:nvSpPr>
          <p:spPr bwMode="auto">
            <a:xfrm>
              <a:off x="741" y="830"/>
              <a:ext cx="63" cy="83"/>
            </a:xfrm>
            <a:custGeom>
              <a:avLst/>
              <a:gdLst>
                <a:gd name="T0" fmla="*/ 3 w 168"/>
                <a:gd name="T1" fmla="*/ 0 h 227"/>
                <a:gd name="T2" fmla="*/ 3 w 168"/>
                <a:gd name="T3" fmla="*/ 0 h 227"/>
                <a:gd name="T4" fmla="*/ 2 w 168"/>
                <a:gd name="T5" fmla="*/ 1 h 227"/>
                <a:gd name="T6" fmla="*/ 2 w 168"/>
                <a:gd name="T7" fmla="*/ 2 h 227"/>
                <a:gd name="T8" fmla="*/ 1 w 168"/>
                <a:gd name="T9" fmla="*/ 3 h 227"/>
                <a:gd name="T10" fmla="*/ 0 w 168"/>
                <a:gd name="T11" fmla="*/ 3 h 227"/>
                <a:gd name="T12" fmla="*/ 0 w 168"/>
                <a:gd name="T13" fmla="*/ 4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27">
                  <a:moveTo>
                    <a:pt x="168" y="0"/>
                  </a:moveTo>
                  <a:lnTo>
                    <a:pt x="150" y="19"/>
                  </a:lnTo>
                  <a:lnTo>
                    <a:pt x="116" y="59"/>
                  </a:lnTo>
                  <a:lnTo>
                    <a:pt x="82" y="102"/>
                  </a:lnTo>
                  <a:lnTo>
                    <a:pt x="51" y="145"/>
                  </a:lnTo>
                  <a:lnTo>
                    <a:pt x="22" y="189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8" name="Freeform 90"/>
            <p:cNvSpPr>
              <a:spLocks/>
            </p:cNvSpPr>
            <p:nvPr/>
          </p:nvSpPr>
          <p:spPr bwMode="auto">
            <a:xfrm>
              <a:off x="689" y="937"/>
              <a:ext cx="39" cy="99"/>
            </a:xfrm>
            <a:custGeom>
              <a:avLst/>
              <a:gdLst>
                <a:gd name="T0" fmla="*/ 2 w 103"/>
                <a:gd name="T1" fmla="*/ 0 h 264"/>
                <a:gd name="T2" fmla="*/ 2 w 103"/>
                <a:gd name="T3" fmla="*/ 1 h 264"/>
                <a:gd name="T4" fmla="*/ 1 w 103"/>
                <a:gd name="T5" fmla="*/ 2 h 264"/>
                <a:gd name="T6" fmla="*/ 1 w 103"/>
                <a:gd name="T7" fmla="*/ 3 h 264"/>
                <a:gd name="T8" fmla="*/ 0 w 103"/>
                <a:gd name="T9" fmla="*/ 4 h 264"/>
                <a:gd name="T10" fmla="*/ 0 w 103"/>
                <a:gd name="T11" fmla="*/ 5 h 264"/>
                <a:gd name="T12" fmla="*/ 0 w 103"/>
                <a:gd name="T13" fmla="*/ 5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64">
                  <a:moveTo>
                    <a:pt x="103" y="0"/>
                  </a:moveTo>
                  <a:lnTo>
                    <a:pt x="82" y="40"/>
                  </a:lnTo>
                  <a:lnTo>
                    <a:pt x="61" y="89"/>
                  </a:lnTo>
                  <a:lnTo>
                    <a:pt x="41" y="139"/>
                  </a:lnTo>
                  <a:lnTo>
                    <a:pt x="23" y="190"/>
                  </a:lnTo>
                  <a:lnTo>
                    <a:pt x="7" y="240"/>
                  </a:lnTo>
                  <a:lnTo>
                    <a:pt x="0" y="2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39" name="Freeform 91"/>
            <p:cNvSpPr>
              <a:spLocks/>
            </p:cNvSpPr>
            <p:nvPr/>
          </p:nvSpPr>
          <p:spPr bwMode="auto">
            <a:xfrm>
              <a:off x="673" y="1059"/>
              <a:ext cx="11" cy="104"/>
            </a:xfrm>
            <a:custGeom>
              <a:avLst/>
              <a:gdLst>
                <a:gd name="T0" fmla="*/ 1 w 29"/>
                <a:gd name="T1" fmla="*/ 0 h 278"/>
                <a:gd name="T2" fmla="*/ 1 w 29"/>
                <a:gd name="T3" fmla="*/ 0 h 278"/>
                <a:gd name="T4" fmla="*/ 0 w 29"/>
                <a:gd name="T5" fmla="*/ 1 h 278"/>
                <a:gd name="T6" fmla="*/ 0 w 29"/>
                <a:gd name="T7" fmla="*/ 2 h 278"/>
                <a:gd name="T8" fmla="*/ 0 w 29"/>
                <a:gd name="T9" fmla="*/ 3 h 278"/>
                <a:gd name="T10" fmla="*/ 0 w 29"/>
                <a:gd name="T11" fmla="*/ 4 h 278"/>
                <a:gd name="T12" fmla="*/ 0 w 29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8">
                  <a:moveTo>
                    <a:pt x="29" y="0"/>
                  </a:moveTo>
                  <a:lnTo>
                    <a:pt x="27" y="12"/>
                  </a:lnTo>
                  <a:lnTo>
                    <a:pt x="17" y="64"/>
                  </a:lnTo>
                  <a:lnTo>
                    <a:pt x="9" y="117"/>
                  </a:lnTo>
                  <a:lnTo>
                    <a:pt x="3" y="170"/>
                  </a:lnTo>
                  <a:lnTo>
                    <a:pt x="1" y="223"/>
                  </a:lnTo>
                  <a:lnTo>
                    <a:pt x="0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0" name="Line 92"/>
            <p:cNvSpPr>
              <a:spLocks noChangeShapeType="1"/>
            </p:cNvSpPr>
            <p:nvPr/>
          </p:nvSpPr>
          <p:spPr bwMode="auto">
            <a:xfrm>
              <a:off x="673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1" name="Line 93"/>
            <p:cNvSpPr>
              <a:spLocks noChangeShapeType="1"/>
            </p:cNvSpPr>
            <p:nvPr/>
          </p:nvSpPr>
          <p:spPr bwMode="auto">
            <a:xfrm>
              <a:off x="673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2" name="Line 94"/>
            <p:cNvSpPr>
              <a:spLocks noChangeShapeType="1"/>
            </p:cNvSpPr>
            <p:nvPr/>
          </p:nvSpPr>
          <p:spPr bwMode="auto">
            <a:xfrm>
              <a:off x="673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3" name="Line 95"/>
            <p:cNvSpPr>
              <a:spLocks noChangeShapeType="1"/>
            </p:cNvSpPr>
            <p:nvPr/>
          </p:nvSpPr>
          <p:spPr bwMode="auto">
            <a:xfrm>
              <a:off x="673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4" name="Line 96"/>
            <p:cNvSpPr>
              <a:spLocks noChangeShapeType="1"/>
            </p:cNvSpPr>
            <p:nvPr/>
          </p:nvSpPr>
          <p:spPr bwMode="auto">
            <a:xfrm>
              <a:off x="673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5" name="Line 97"/>
            <p:cNvSpPr>
              <a:spLocks noChangeShapeType="1"/>
            </p:cNvSpPr>
            <p:nvPr/>
          </p:nvSpPr>
          <p:spPr bwMode="auto">
            <a:xfrm>
              <a:off x="673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6" name="Line 98"/>
            <p:cNvSpPr>
              <a:spLocks noChangeShapeType="1"/>
            </p:cNvSpPr>
            <p:nvPr/>
          </p:nvSpPr>
          <p:spPr bwMode="auto">
            <a:xfrm>
              <a:off x="673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7" name="Line 99"/>
            <p:cNvSpPr>
              <a:spLocks noChangeShapeType="1"/>
            </p:cNvSpPr>
            <p:nvPr/>
          </p:nvSpPr>
          <p:spPr bwMode="auto">
            <a:xfrm>
              <a:off x="673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8" name="Line 100"/>
            <p:cNvSpPr>
              <a:spLocks noChangeShapeType="1"/>
            </p:cNvSpPr>
            <p:nvPr/>
          </p:nvSpPr>
          <p:spPr bwMode="auto">
            <a:xfrm>
              <a:off x="673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49" name="Line 101"/>
            <p:cNvSpPr>
              <a:spLocks noChangeShapeType="1"/>
            </p:cNvSpPr>
            <p:nvPr/>
          </p:nvSpPr>
          <p:spPr bwMode="auto">
            <a:xfrm>
              <a:off x="1662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0" name="Line 102"/>
            <p:cNvSpPr>
              <a:spLocks noChangeShapeType="1"/>
            </p:cNvSpPr>
            <p:nvPr/>
          </p:nvSpPr>
          <p:spPr bwMode="auto">
            <a:xfrm>
              <a:off x="1662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1" name="Line 103"/>
            <p:cNvSpPr>
              <a:spLocks noChangeShapeType="1"/>
            </p:cNvSpPr>
            <p:nvPr/>
          </p:nvSpPr>
          <p:spPr bwMode="auto">
            <a:xfrm>
              <a:off x="1662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2" name="Line 104"/>
            <p:cNvSpPr>
              <a:spLocks noChangeShapeType="1"/>
            </p:cNvSpPr>
            <p:nvPr/>
          </p:nvSpPr>
          <p:spPr bwMode="auto">
            <a:xfrm>
              <a:off x="1662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3" name="Line 105"/>
            <p:cNvSpPr>
              <a:spLocks noChangeShapeType="1"/>
            </p:cNvSpPr>
            <p:nvPr/>
          </p:nvSpPr>
          <p:spPr bwMode="auto">
            <a:xfrm>
              <a:off x="1662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4" name="Line 106"/>
            <p:cNvSpPr>
              <a:spLocks noChangeShapeType="1"/>
            </p:cNvSpPr>
            <p:nvPr/>
          </p:nvSpPr>
          <p:spPr bwMode="auto">
            <a:xfrm>
              <a:off x="1662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5" name="Line 107"/>
            <p:cNvSpPr>
              <a:spLocks noChangeShapeType="1"/>
            </p:cNvSpPr>
            <p:nvPr/>
          </p:nvSpPr>
          <p:spPr bwMode="auto">
            <a:xfrm>
              <a:off x="1662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6" name="Line 108"/>
            <p:cNvSpPr>
              <a:spLocks noChangeShapeType="1"/>
            </p:cNvSpPr>
            <p:nvPr/>
          </p:nvSpPr>
          <p:spPr bwMode="auto">
            <a:xfrm>
              <a:off x="1662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7" name="Line 109"/>
            <p:cNvSpPr>
              <a:spLocks noChangeShapeType="1"/>
            </p:cNvSpPr>
            <p:nvPr/>
          </p:nvSpPr>
          <p:spPr bwMode="auto">
            <a:xfrm>
              <a:off x="1662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8" name="Line 110"/>
            <p:cNvSpPr>
              <a:spLocks noChangeShapeType="1"/>
            </p:cNvSpPr>
            <p:nvPr/>
          </p:nvSpPr>
          <p:spPr bwMode="auto">
            <a:xfrm>
              <a:off x="1463" y="835"/>
              <a:ext cx="0" cy="11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59" name="Line 111"/>
            <p:cNvSpPr>
              <a:spLocks noChangeShapeType="1"/>
            </p:cNvSpPr>
            <p:nvPr/>
          </p:nvSpPr>
          <p:spPr bwMode="auto">
            <a:xfrm>
              <a:off x="869" y="835"/>
              <a:ext cx="5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0" name="Line 112"/>
            <p:cNvSpPr>
              <a:spLocks noChangeShapeType="1"/>
            </p:cNvSpPr>
            <p:nvPr/>
          </p:nvSpPr>
          <p:spPr bwMode="auto">
            <a:xfrm>
              <a:off x="869" y="1987"/>
              <a:ext cx="5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1" name="Line 113"/>
            <p:cNvSpPr>
              <a:spLocks noChangeShapeType="1"/>
            </p:cNvSpPr>
            <p:nvPr/>
          </p:nvSpPr>
          <p:spPr bwMode="auto">
            <a:xfrm>
              <a:off x="869" y="835"/>
              <a:ext cx="0" cy="11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62" name="Line 114"/>
            <p:cNvSpPr>
              <a:spLocks noChangeShapeType="1"/>
            </p:cNvSpPr>
            <p:nvPr/>
          </p:nvSpPr>
          <p:spPr bwMode="auto">
            <a:xfrm flipH="1">
              <a:off x="342" y="1823"/>
              <a:ext cx="5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539" name="Group 115"/>
          <p:cNvGrpSpPr>
            <a:grpSpLocks/>
          </p:cNvGrpSpPr>
          <p:nvPr/>
        </p:nvGrpSpPr>
        <p:grpSpPr bwMode="auto">
          <a:xfrm>
            <a:off x="406400" y="3792538"/>
            <a:ext cx="2876550" cy="2876550"/>
            <a:chOff x="256" y="2389"/>
            <a:chExt cx="1812" cy="1812"/>
          </a:xfrm>
        </p:grpSpPr>
        <p:sp>
          <p:nvSpPr>
            <p:cNvPr id="108662" name="Freeform 116"/>
            <p:cNvSpPr>
              <a:spLocks/>
            </p:cNvSpPr>
            <p:nvPr/>
          </p:nvSpPr>
          <p:spPr bwMode="auto">
            <a:xfrm>
              <a:off x="869" y="2642"/>
              <a:ext cx="594" cy="70"/>
            </a:xfrm>
            <a:custGeom>
              <a:avLst/>
              <a:gdLst>
                <a:gd name="T0" fmla="*/ 31 w 1591"/>
                <a:gd name="T1" fmla="*/ 4 h 189"/>
                <a:gd name="T2" fmla="*/ 30 w 1591"/>
                <a:gd name="T3" fmla="*/ 3 h 189"/>
                <a:gd name="T4" fmla="*/ 29 w 1591"/>
                <a:gd name="T5" fmla="*/ 3 h 189"/>
                <a:gd name="T6" fmla="*/ 29 w 1591"/>
                <a:gd name="T7" fmla="*/ 3 h 189"/>
                <a:gd name="T8" fmla="*/ 28 w 1591"/>
                <a:gd name="T9" fmla="*/ 2 h 189"/>
                <a:gd name="T10" fmla="*/ 28 w 1591"/>
                <a:gd name="T11" fmla="*/ 2 h 189"/>
                <a:gd name="T12" fmla="*/ 27 w 1591"/>
                <a:gd name="T13" fmla="*/ 2 h 189"/>
                <a:gd name="T14" fmla="*/ 27 w 1591"/>
                <a:gd name="T15" fmla="*/ 1 h 189"/>
                <a:gd name="T16" fmla="*/ 26 w 1591"/>
                <a:gd name="T17" fmla="*/ 1 h 189"/>
                <a:gd name="T18" fmla="*/ 25 w 1591"/>
                <a:gd name="T19" fmla="*/ 1 h 189"/>
                <a:gd name="T20" fmla="*/ 24 w 1591"/>
                <a:gd name="T21" fmla="*/ 1 h 189"/>
                <a:gd name="T22" fmla="*/ 24 w 1591"/>
                <a:gd name="T23" fmla="*/ 1 h 189"/>
                <a:gd name="T24" fmla="*/ 23 w 1591"/>
                <a:gd name="T25" fmla="*/ 1 h 189"/>
                <a:gd name="T26" fmla="*/ 22 w 1591"/>
                <a:gd name="T27" fmla="*/ 1 h 189"/>
                <a:gd name="T28" fmla="*/ 21 w 1591"/>
                <a:gd name="T29" fmla="*/ 0 h 189"/>
                <a:gd name="T30" fmla="*/ 21 w 1591"/>
                <a:gd name="T31" fmla="*/ 0 h 189"/>
                <a:gd name="T32" fmla="*/ 20 w 1591"/>
                <a:gd name="T33" fmla="*/ 0 h 189"/>
                <a:gd name="T34" fmla="*/ 19 w 1591"/>
                <a:gd name="T35" fmla="*/ 0 h 189"/>
                <a:gd name="T36" fmla="*/ 19 w 1591"/>
                <a:gd name="T37" fmla="*/ 0 h 189"/>
                <a:gd name="T38" fmla="*/ 18 w 1591"/>
                <a:gd name="T39" fmla="*/ 0 h 189"/>
                <a:gd name="T40" fmla="*/ 17 w 1591"/>
                <a:gd name="T41" fmla="*/ 0 h 189"/>
                <a:gd name="T42" fmla="*/ 16 w 1591"/>
                <a:gd name="T43" fmla="*/ 0 h 189"/>
                <a:gd name="T44" fmla="*/ 16 w 1591"/>
                <a:gd name="T45" fmla="*/ 0 h 189"/>
                <a:gd name="T46" fmla="*/ 15 w 1591"/>
                <a:gd name="T47" fmla="*/ 0 h 189"/>
                <a:gd name="T48" fmla="*/ 14 w 1591"/>
                <a:gd name="T49" fmla="*/ 0 h 189"/>
                <a:gd name="T50" fmla="*/ 14 w 1591"/>
                <a:gd name="T51" fmla="*/ 0 h 189"/>
                <a:gd name="T52" fmla="*/ 13 w 1591"/>
                <a:gd name="T53" fmla="*/ 0 h 189"/>
                <a:gd name="T54" fmla="*/ 12 w 1591"/>
                <a:gd name="T55" fmla="*/ 0 h 189"/>
                <a:gd name="T56" fmla="*/ 12 w 1591"/>
                <a:gd name="T57" fmla="*/ 0 h 189"/>
                <a:gd name="T58" fmla="*/ 11 w 1591"/>
                <a:gd name="T59" fmla="*/ 0 h 189"/>
                <a:gd name="T60" fmla="*/ 10 w 1591"/>
                <a:gd name="T61" fmla="*/ 0 h 189"/>
                <a:gd name="T62" fmla="*/ 9 w 1591"/>
                <a:gd name="T63" fmla="*/ 0 h 189"/>
                <a:gd name="T64" fmla="*/ 9 w 1591"/>
                <a:gd name="T65" fmla="*/ 1 h 189"/>
                <a:gd name="T66" fmla="*/ 8 w 1591"/>
                <a:gd name="T67" fmla="*/ 1 h 189"/>
                <a:gd name="T68" fmla="*/ 7 w 1591"/>
                <a:gd name="T69" fmla="*/ 1 h 189"/>
                <a:gd name="T70" fmla="*/ 7 w 1591"/>
                <a:gd name="T71" fmla="*/ 1 h 189"/>
                <a:gd name="T72" fmla="*/ 6 w 1591"/>
                <a:gd name="T73" fmla="*/ 1 h 189"/>
                <a:gd name="T74" fmla="*/ 5 w 1591"/>
                <a:gd name="T75" fmla="*/ 1 h 189"/>
                <a:gd name="T76" fmla="*/ 4 w 1591"/>
                <a:gd name="T77" fmla="*/ 1 h 189"/>
                <a:gd name="T78" fmla="*/ 4 w 1591"/>
                <a:gd name="T79" fmla="*/ 2 h 189"/>
                <a:gd name="T80" fmla="*/ 3 w 1591"/>
                <a:gd name="T81" fmla="*/ 2 h 189"/>
                <a:gd name="T82" fmla="*/ 3 w 1591"/>
                <a:gd name="T83" fmla="*/ 2 h 189"/>
                <a:gd name="T84" fmla="*/ 2 w 1591"/>
                <a:gd name="T85" fmla="*/ 3 h 189"/>
                <a:gd name="T86" fmla="*/ 1 w 1591"/>
                <a:gd name="T87" fmla="*/ 3 h 189"/>
                <a:gd name="T88" fmla="*/ 0 w 1591"/>
                <a:gd name="T89" fmla="*/ 3 h 189"/>
                <a:gd name="T90" fmla="*/ 0 w 1591"/>
                <a:gd name="T91" fmla="*/ 4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91" h="189">
                  <a:moveTo>
                    <a:pt x="1591" y="189"/>
                  </a:moveTo>
                  <a:lnTo>
                    <a:pt x="1558" y="172"/>
                  </a:lnTo>
                  <a:lnTo>
                    <a:pt x="1525" y="157"/>
                  </a:lnTo>
                  <a:lnTo>
                    <a:pt x="1492" y="142"/>
                  </a:lnTo>
                  <a:lnTo>
                    <a:pt x="1457" y="128"/>
                  </a:lnTo>
                  <a:lnTo>
                    <a:pt x="1423" y="115"/>
                  </a:lnTo>
                  <a:lnTo>
                    <a:pt x="1389" y="103"/>
                  </a:lnTo>
                  <a:lnTo>
                    <a:pt x="1355" y="90"/>
                  </a:lnTo>
                  <a:lnTo>
                    <a:pt x="1319" y="79"/>
                  </a:lnTo>
                  <a:lnTo>
                    <a:pt x="1285" y="68"/>
                  </a:lnTo>
                  <a:lnTo>
                    <a:pt x="1250" y="58"/>
                  </a:lnTo>
                  <a:lnTo>
                    <a:pt x="1213" y="49"/>
                  </a:lnTo>
                  <a:lnTo>
                    <a:pt x="1178" y="42"/>
                  </a:lnTo>
                  <a:lnTo>
                    <a:pt x="1142" y="34"/>
                  </a:lnTo>
                  <a:lnTo>
                    <a:pt x="1106" y="27"/>
                  </a:lnTo>
                  <a:lnTo>
                    <a:pt x="1069" y="21"/>
                  </a:lnTo>
                  <a:lnTo>
                    <a:pt x="1033" y="15"/>
                  </a:lnTo>
                  <a:lnTo>
                    <a:pt x="998" y="11"/>
                  </a:lnTo>
                  <a:lnTo>
                    <a:pt x="960" y="7"/>
                  </a:lnTo>
                  <a:lnTo>
                    <a:pt x="924" y="4"/>
                  </a:lnTo>
                  <a:lnTo>
                    <a:pt x="887" y="2"/>
                  </a:lnTo>
                  <a:lnTo>
                    <a:pt x="851" y="1"/>
                  </a:lnTo>
                  <a:lnTo>
                    <a:pt x="814" y="0"/>
                  </a:lnTo>
                  <a:lnTo>
                    <a:pt x="778" y="0"/>
                  </a:lnTo>
                  <a:lnTo>
                    <a:pt x="741" y="1"/>
                  </a:lnTo>
                  <a:lnTo>
                    <a:pt x="704" y="2"/>
                  </a:lnTo>
                  <a:lnTo>
                    <a:pt x="667" y="4"/>
                  </a:lnTo>
                  <a:lnTo>
                    <a:pt x="631" y="7"/>
                  </a:lnTo>
                  <a:lnTo>
                    <a:pt x="594" y="11"/>
                  </a:lnTo>
                  <a:lnTo>
                    <a:pt x="558" y="15"/>
                  </a:lnTo>
                  <a:lnTo>
                    <a:pt x="521" y="21"/>
                  </a:lnTo>
                  <a:lnTo>
                    <a:pt x="486" y="27"/>
                  </a:lnTo>
                  <a:lnTo>
                    <a:pt x="449" y="34"/>
                  </a:lnTo>
                  <a:lnTo>
                    <a:pt x="414" y="42"/>
                  </a:lnTo>
                  <a:lnTo>
                    <a:pt x="378" y="49"/>
                  </a:lnTo>
                  <a:lnTo>
                    <a:pt x="342" y="58"/>
                  </a:lnTo>
                  <a:lnTo>
                    <a:pt x="307" y="68"/>
                  </a:lnTo>
                  <a:lnTo>
                    <a:pt x="271" y="79"/>
                  </a:lnTo>
                  <a:lnTo>
                    <a:pt x="237" y="90"/>
                  </a:lnTo>
                  <a:lnTo>
                    <a:pt x="202" y="103"/>
                  </a:lnTo>
                  <a:lnTo>
                    <a:pt x="168" y="115"/>
                  </a:lnTo>
                  <a:lnTo>
                    <a:pt x="133" y="128"/>
                  </a:lnTo>
                  <a:lnTo>
                    <a:pt x="100" y="142"/>
                  </a:lnTo>
                  <a:lnTo>
                    <a:pt x="66" y="157"/>
                  </a:lnTo>
                  <a:lnTo>
                    <a:pt x="33" y="172"/>
                  </a:lnTo>
                  <a:lnTo>
                    <a:pt x="0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3" name="Freeform 117"/>
            <p:cNvSpPr>
              <a:spLocks/>
            </p:cNvSpPr>
            <p:nvPr/>
          </p:nvSpPr>
          <p:spPr bwMode="auto">
            <a:xfrm>
              <a:off x="869" y="3891"/>
              <a:ext cx="594" cy="70"/>
            </a:xfrm>
            <a:custGeom>
              <a:avLst/>
              <a:gdLst>
                <a:gd name="T0" fmla="*/ 0 w 1591"/>
                <a:gd name="T1" fmla="*/ 0 h 189"/>
                <a:gd name="T2" fmla="*/ 0 w 1591"/>
                <a:gd name="T3" fmla="*/ 0 h 189"/>
                <a:gd name="T4" fmla="*/ 1 w 1591"/>
                <a:gd name="T5" fmla="*/ 0 h 189"/>
                <a:gd name="T6" fmla="*/ 2 w 1591"/>
                <a:gd name="T7" fmla="*/ 1 h 189"/>
                <a:gd name="T8" fmla="*/ 3 w 1591"/>
                <a:gd name="T9" fmla="*/ 1 h 189"/>
                <a:gd name="T10" fmla="*/ 3 w 1591"/>
                <a:gd name="T11" fmla="*/ 1 h 189"/>
                <a:gd name="T12" fmla="*/ 4 w 1591"/>
                <a:gd name="T13" fmla="*/ 1 h 189"/>
                <a:gd name="T14" fmla="*/ 4 w 1591"/>
                <a:gd name="T15" fmla="*/ 2 h 189"/>
                <a:gd name="T16" fmla="*/ 5 w 1591"/>
                <a:gd name="T17" fmla="*/ 2 h 189"/>
                <a:gd name="T18" fmla="*/ 6 w 1591"/>
                <a:gd name="T19" fmla="*/ 2 h 189"/>
                <a:gd name="T20" fmla="*/ 7 w 1591"/>
                <a:gd name="T21" fmla="*/ 3 h 189"/>
                <a:gd name="T22" fmla="*/ 7 w 1591"/>
                <a:gd name="T23" fmla="*/ 3 h 189"/>
                <a:gd name="T24" fmla="*/ 8 w 1591"/>
                <a:gd name="T25" fmla="*/ 3 h 189"/>
                <a:gd name="T26" fmla="*/ 9 w 1591"/>
                <a:gd name="T27" fmla="*/ 3 h 189"/>
                <a:gd name="T28" fmla="*/ 9 w 1591"/>
                <a:gd name="T29" fmla="*/ 3 h 189"/>
                <a:gd name="T30" fmla="*/ 10 w 1591"/>
                <a:gd name="T31" fmla="*/ 3 h 189"/>
                <a:gd name="T32" fmla="*/ 11 w 1591"/>
                <a:gd name="T33" fmla="*/ 3 h 189"/>
                <a:gd name="T34" fmla="*/ 12 w 1591"/>
                <a:gd name="T35" fmla="*/ 3 h 189"/>
                <a:gd name="T36" fmla="*/ 12 w 1591"/>
                <a:gd name="T37" fmla="*/ 3 h 189"/>
                <a:gd name="T38" fmla="*/ 13 w 1591"/>
                <a:gd name="T39" fmla="*/ 3 h 189"/>
                <a:gd name="T40" fmla="*/ 14 w 1591"/>
                <a:gd name="T41" fmla="*/ 4 h 189"/>
                <a:gd name="T42" fmla="*/ 14 w 1591"/>
                <a:gd name="T43" fmla="*/ 4 h 189"/>
                <a:gd name="T44" fmla="*/ 15 w 1591"/>
                <a:gd name="T45" fmla="*/ 4 h 189"/>
                <a:gd name="T46" fmla="*/ 16 w 1591"/>
                <a:gd name="T47" fmla="*/ 4 h 189"/>
                <a:gd name="T48" fmla="*/ 16 w 1591"/>
                <a:gd name="T49" fmla="*/ 4 h 189"/>
                <a:gd name="T50" fmla="*/ 17 w 1591"/>
                <a:gd name="T51" fmla="*/ 4 h 189"/>
                <a:gd name="T52" fmla="*/ 18 w 1591"/>
                <a:gd name="T53" fmla="*/ 3 h 189"/>
                <a:gd name="T54" fmla="*/ 19 w 1591"/>
                <a:gd name="T55" fmla="*/ 3 h 189"/>
                <a:gd name="T56" fmla="*/ 19 w 1591"/>
                <a:gd name="T57" fmla="*/ 3 h 189"/>
                <a:gd name="T58" fmla="*/ 20 w 1591"/>
                <a:gd name="T59" fmla="*/ 3 h 189"/>
                <a:gd name="T60" fmla="*/ 21 w 1591"/>
                <a:gd name="T61" fmla="*/ 3 h 189"/>
                <a:gd name="T62" fmla="*/ 21 w 1591"/>
                <a:gd name="T63" fmla="*/ 3 h 189"/>
                <a:gd name="T64" fmla="*/ 22 w 1591"/>
                <a:gd name="T65" fmla="*/ 3 h 189"/>
                <a:gd name="T66" fmla="*/ 23 w 1591"/>
                <a:gd name="T67" fmla="*/ 3 h 189"/>
                <a:gd name="T68" fmla="*/ 24 w 1591"/>
                <a:gd name="T69" fmla="*/ 3 h 189"/>
                <a:gd name="T70" fmla="*/ 24 w 1591"/>
                <a:gd name="T71" fmla="*/ 3 h 189"/>
                <a:gd name="T72" fmla="*/ 25 w 1591"/>
                <a:gd name="T73" fmla="*/ 2 h 189"/>
                <a:gd name="T74" fmla="*/ 26 w 1591"/>
                <a:gd name="T75" fmla="*/ 2 h 189"/>
                <a:gd name="T76" fmla="*/ 27 w 1591"/>
                <a:gd name="T77" fmla="*/ 2 h 189"/>
                <a:gd name="T78" fmla="*/ 27 w 1591"/>
                <a:gd name="T79" fmla="*/ 1 h 189"/>
                <a:gd name="T80" fmla="*/ 28 w 1591"/>
                <a:gd name="T81" fmla="*/ 1 h 189"/>
                <a:gd name="T82" fmla="*/ 28 w 1591"/>
                <a:gd name="T83" fmla="*/ 1 h 189"/>
                <a:gd name="T84" fmla="*/ 29 w 1591"/>
                <a:gd name="T85" fmla="*/ 1 h 189"/>
                <a:gd name="T86" fmla="*/ 29 w 1591"/>
                <a:gd name="T87" fmla="*/ 0 h 189"/>
                <a:gd name="T88" fmla="*/ 30 w 1591"/>
                <a:gd name="T89" fmla="*/ 0 h 189"/>
                <a:gd name="T90" fmla="*/ 31 w 1591"/>
                <a:gd name="T91" fmla="*/ 0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91" h="189">
                  <a:moveTo>
                    <a:pt x="0" y="0"/>
                  </a:moveTo>
                  <a:lnTo>
                    <a:pt x="33" y="16"/>
                  </a:lnTo>
                  <a:lnTo>
                    <a:pt x="66" y="32"/>
                  </a:lnTo>
                  <a:lnTo>
                    <a:pt x="100" y="46"/>
                  </a:lnTo>
                  <a:lnTo>
                    <a:pt x="133" y="60"/>
                  </a:lnTo>
                  <a:lnTo>
                    <a:pt x="168" y="74"/>
                  </a:lnTo>
                  <a:lnTo>
                    <a:pt x="202" y="87"/>
                  </a:lnTo>
                  <a:lnTo>
                    <a:pt x="237" y="99"/>
                  </a:lnTo>
                  <a:lnTo>
                    <a:pt x="271" y="110"/>
                  </a:lnTo>
                  <a:lnTo>
                    <a:pt x="307" y="120"/>
                  </a:lnTo>
                  <a:lnTo>
                    <a:pt x="342" y="130"/>
                  </a:lnTo>
                  <a:lnTo>
                    <a:pt x="378" y="139"/>
                  </a:lnTo>
                  <a:lnTo>
                    <a:pt x="414" y="148"/>
                  </a:lnTo>
                  <a:lnTo>
                    <a:pt x="449" y="156"/>
                  </a:lnTo>
                  <a:lnTo>
                    <a:pt x="486" y="162"/>
                  </a:lnTo>
                  <a:lnTo>
                    <a:pt x="521" y="168"/>
                  </a:lnTo>
                  <a:lnTo>
                    <a:pt x="558" y="173"/>
                  </a:lnTo>
                  <a:lnTo>
                    <a:pt x="594" y="178"/>
                  </a:lnTo>
                  <a:lnTo>
                    <a:pt x="631" y="182"/>
                  </a:lnTo>
                  <a:lnTo>
                    <a:pt x="667" y="184"/>
                  </a:lnTo>
                  <a:lnTo>
                    <a:pt x="704" y="186"/>
                  </a:lnTo>
                  <a:lnTo>
                    <a:pt x="741" y="189"/>
                  </a:lnTo>
                  <a:lnTo>
                    <a:pt x="778" y="189"/>
                  </a:lnTo>
                  <a:lnTo>
                    <a:pt x="814" y="189"/>
                  </a:lnTo>
                  <a:lnTo>
                    <a:pt x="851" y="189"/>
                  </a:lnTo>
                  <a:lnTo>
                    <a:pt x="887" y="186"/>
                  </a:lnTo>
                  <a:lnTo>
                    <a:pt x="924" y="184"/>
                  </a:lnTo>
                  <a:lnTo>
                    <a:pt x="960" y="182"/>
                  </a:lnTo>
                  <a:lnTo>
                    <a:pt x="998" y="178"/>
                  </a:lnTo>
                  <a:lnTo>
                    <a:pt x="1033" y="173"/>
                  </a:lnTo>
                  <a:lnTo>
                    <a:pt x="1069" y="168"/>
                  </a:lnTo>
                  <a:lnTo>
                    <a:pt x="1106" y="162"/>
                  </a:lnTo>
                  <a:lnTo>
                    <a:pt x="1142" y="156"/>
                  </a:lnTo>
                  <a:lnTo>
                    <a:pt x="1178" y="148"/>
                  </a:lnTo>
                  <a:lnTo>
                    <a:pt x="1213" y="139"/>
                  </a:lnTo>
                  <a:lnTo>
                    <a:pt x="1250" y="130"/>
                  </a:lnTo>
                  <a:lnTo>
                    <a:pt x="1285" y="120"/>
                  </a:lnTo>
                  <a:lnTo>
                    <a:pt x="1319" y="110"/>
                  </a:lnTo>
                  <a:lnTo>
                    <a:pt x="1355" y="99"/>
                  </a:lnTo>
                  <a:lnTo>
                    <a:pt x="1389" y="87"/>
                  </a:lnTo>
                  <a:lnTo>
                    <a:pt x="1423" y="74"/>
                  </a:lnTo>
                  <a:lnTo>
                    <a:pt x="1457" y="60"/>
                  </a:lnTo>
                  <a:lnTo>
                    <a:pt x="1492" y="46"/>
                  </a:lnTo>
                  <a:lnTo>
                    <a:pt x="1525" y="32"/>
                  </a:lnTo>
                  <a:lnTo>
                    <a:pt x="1558" y="16"/>
                  </a:lnTo>
                  <a:lnTo>
                    <a:pt x="159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4" name="Line 118"/>
            <p:cNvSpPr>
              <a:spLocks noChangeShapeType="1"/>
            </p:cNvSpPr>
            <p:nvPr/>
          </p:nvSpPr>
          <p:spPr bwMode="auto">
            <a:xfrm>
              <a:off x="1166" y="2389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5" name="Line 119"/>
            <p:cNvSpPr>
              <a:spLocks noChangeShapeType="1"/>
            </p:cNvSpPr>
            <p:nvPr/>
          </p:nvSpPr>
          <p:spPr bwMode="auto">
            <a:xfrm>
              <a:off x="1166" y="267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6" name="Line 120"/>
            <p:cNvSpPr>
              <a:spLocks noChangeShapeType="1"/>
            </p:cNvSpPr>
            <p:nvPr/>
          </p:nvSpPr>
          <p:spPr bwMode="auto">
            <a:xfrm>
              <a:off x="1166" y="2704"/>
              <a:ext cx="0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7" name="Line 121"/>
            <p:cNvSpPr>
              <a:spLocks noChangeShapeType="1"/>
            </p:cNvSpPr>
            <p:nvPr/>
          </p:nvSpPr>
          <p:spPr bwMode="auto">
            <a:xfrm>
              <a:off x="1166" y="308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8" name="Line 122"/>
            <p:cNvSpPr>
              <a:spLocks noChangeShapeType="1"/>
            </p:cNvSpPr>
            <p:nvPr/>
          </p:nvSpPr>
          <p:spPr bwMode="auto">
            <a:xfrm>
              <a:off x="1166" y="3116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9" name="Line 123"/>
            <p:cNvSpPr>
              <a:spLocks noChangeShapeType="1"/>
            </p:cNvSpPr>
            <p:nvPr/>
          </p:nvSpPr>
          <p:spPr bwMode="auto">
            <a:xfrm>
              <a:off x="1166" y="349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0" name="Line 124"/>
            <p:cNvSpPr>
              <a:spLocks noChangeShapeType="1"/>
            </p:cNvSpPr>
            <p:nvPr/>
          </p:nvSpPr>
          <p:spPr bwMode="auto">
            <a:xfrm>
              <a:off x="1166" y="3528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1" name="Line 125"/>
            <p:cNvSpPr>
              <a:spLocks noChangeShapeType="1"/>
            </p:cNvSpPr>
            <p:nvPr/>
          </p:nvSpPr>
          <p:spPr bwMode="auto">
            <a:xfrm>
              <a:off x="1166" y="39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2" name="Line 126"/>
            <p:cNvSpPr>
              <a:spLocks noChangeShapeType="1"/>
            </p:cNvSpPr>
            <p:nvPr/>
          </p:nvSpPr>
          <p:spPr bwMode="auto">
            <a:xfrm>
              <a:off x="1166" y="3938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3" name="Line 127"/>
            <p:cNvSpPr>
              <a:spLocks noChangeShapeType="1"/>
            </p:cNvSpPr>
            <p:nvPr/>
          </p:nvSpPr>
          <p:spPr bwMode="auto">
            <a:xfrm flipH="1">
              <a:off x="1808" y="3301"/>
              <a:ext cx="2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4" name="Line 128"/>
            <p:cNvSpPr>
              <a:spLocks noChangeShapeType="1"/>
            </p:cNvSpPr>
            <p:nvPr/>
          </p:nvSpPr>
          <p:spPr bwMode="auto">
            <a:xfrm flipH="1">
              <a:off x="1771" y="330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5" name="Line 129"/>
            <p:cNvSpPr>
              <a:spLocks noChangeShapeType="1"/>
            </p:cNvSpPr>
            <p:nvPr/>
          </p:nvSpPr>
          <p:spPr bwMode="auto">
            <a:xfrm flipH="1">
              <a:off x="1396" y="3301"/>
              <a:ext cx="3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6" name="Line 130"/>
            <p:cNvSpPr>
              <a:spLocks noChangeShapeType="1"/>
            </p:cNvSpPr>
            <p:nvPr/>
          </p:nvSpPr>
          <p:spPr bwMode="auto">
            <a:xfrm flipH="1">
              <a:off x="1359" y="330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7" name="Line 131"/>
            <p:cNvSpPr>
              <a:spLocks noChangeShapeType="1"/>
            </p:cNvSpPr>
            <p:nvPr/>
          </p:nvSpPr>
          <p:spPr bwMode="auto">
            <a:xfrm flipH="1">
              <a:off x="984" y="3301"/>
              <a:ext cx="3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8" name="Line 132"/>
            <p:cNvSpPr>
              <a:spLocks noChangeShapeType="1"/>
            </p:cNvSpPr>
            <p:nvPr/>
          </p:nvSpPr>
          <p:spPr bwMode="auto">
            <a:xfrm flipH="1">
              <a:off x="950" y="330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79" name="Line 133"/>
            <p:cNvSpPr>
              <a:spLocks noChangeShapeType="1"/>
            </p:cNvSpPr>
            <p:nvPr/>
          </p:nvSpPr>
          <p:spPr bwMode="auto">
            <a:xfrm flipH="1">
              <a:off x="574" y="3301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0" name="Line 134"/>
            <p:cNvSpPr>
              <a:spLocks noChangeShapeType="1"/>
            </p:cNvSpPr>
            <p:nvPr/>
          </p:nvSpPr>
          <p:spPr bwMode="auto">
            <a:xfrm flipH="1">
              <a:off x="538" y="330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1" name="Line 135"/>
            <p:cNvSpPr>
              <a:spLocks noChangeShapeType="1"/>
            </p:cNvSpPr>
            <p:nvPr/>
          </p:nvSpPr>
          <p:spPr bwMode="auto">
            <a:xfrm flipH="1">
              <a:off x="256" y="3301"/>
              <a:ext cx="2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2" name="Freeform 136"/>
            <p:cNvSpPr>
              <a:spLocks/>
            </p:cNvSpPr>
            <p:nvPr/>
          </p:nvSpPr>
          <p:spPr bwMode="auto">
            <a:xfrm>
              <a:off x="1648" y="3197"/>
              <a:ext cx="14" cy="104"/>
            </a:xfrm>
            <a:custGeom>
              <a:avLst/>
              <a:gdLst>
                <a:gd name="T0" fmla="*/ 1 w 29"/>
                <a:gd name="T1" fmla="*/ 6 h 276"/>
                <a:gd name="T2" fmla="*/ 1 w 29"/>
                <a:gd name="T3" fmla="*/ 5 h 276"/>
                <a:gd name="T4" fmla="*/ 1 w 29"/>
                <a:gd name="T5" fmla="*/ 3 h 276"/>
                <a:gd name="T6" fmla="*/ 1 w 29"/>
                <a:gd name="T7" fmla="*/ 2 h 276"/>
                <a:gd name="T8" fmla="*/ 0 w 29"/>
                <a:gd name="T9" fmla="*/ 1 h 276"/>
                <a:gd name="T10" fmla="*/ 0 w 29"/>
                <a:gd name="T11" fmla="*/ 0 h 276"/>
                <a:gd name="T12" fmla="*/ 0 w 29"/>
                <a:gd name="T13" fmla="*/ 0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6">
                  <a:moveTo>
                    <a:pt x="29" y="276"/>
                  </a:moveTo>
                  <a:lnTo>
                    <a:pt x="28" y="222"/>
                  </a:lnTo>
                  <a:lnTo>
                    <a:pt x="24" y="169"/>
                  </a:lnTo>
                  <a:lnTo>
                    <a:pt x="19" y="116"/>
                  </a:lnTo>
                  <a:lnTo>
                    <a:pt x="12" y="63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3" name="Freeform 137"/>
            <p:cNvSpPr>
              <a:spLocks/>
            </p:cNvSpPr>
            <p:nvPr/>
          </p:nvSpPr>
          <p:spPr bwMode="auto">
            <a:xfrm>
              <a:off x="1607" y="3077"/>
              <a:ext cx="36" cy="97"/>
            </a:xfrm>
            <a:custGeom>
              <a:avLst/>
              <a:gdLst>
                <a:gd name="T0" fmla="*/ 2 w 99"/>
                <a:gd name="T1" fmla="*/ 5 h 259"/>
                <a:gd name="T2" fmla="*/ 1 w 99"/>
                <a:gd name="T3" fmla="*/ 4 h 259"/>
                <a:gd name="T4" fmla="*/ 1 w 99"/>
                <a:gd name="T5" fmla="*/ 3 h 259"/>
                <a:gd name="T6" fmla="*/ 1 w 99"/>
                <a:gd name="T7" fmla="*/ 3 h 259"/>
                <a:gd name="T8" fmla="*/ 1 w 99"/>
                <a:gd name="T9" fmla="*/ 1 h 259"/>
                <a:gd name="T10" fmla="*/ 0 w 99"/>
                <a:gd name="T11" fmla="*/ 0 h 259"/>
                <a:gd name="T12" fmla="*/ 0 w 99"/>
                <a:gd name="T13" fmla="*/ 0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259">
                  <a:moveTo>
                    <a:pt x="99" y="259"/>
                  </a:moveTo>
                  <a:lnTo>
                    <a:pt x="93" y="233"/>
                  </a:lnTo>
                  <a:lnTo>
                    <a:pt x="76" y="181"/>
                  </a:lnTo>
                  <a:lnTo>
                    <a:pt x="58" y="131"/>
                  </a:lnTo>
                  <a:lnTo>
                    <a:pt x="39" y="82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4" name="Freeform 138"/>
            <p:cNvSpPr>
              <a:spLocks/>
            </p:cNvSpPr>
            <p:nvPr/>
          </p:nvSpPr>
          <p:spPr bwMode="auto">
            <a:xfrm>
              <a:off x="1534" y="2970"/>
              <a:ext cx="60" cy="84"/>
            </a:xfrm>
            <a:custGeom>
              <a:avLst/>
              <a:gdLst>
                <a:gd name="T0" fmla="*/ 3 w 163"/>
                <a:gd name="T1" fmla="*/ 5 h 224"/>
                <a:gd name="T2" fmla="*/ 3 w 163"/>
                <a:gd name="T3" fmla="*/ 3 h 224"/>
                <a:gd name="T4" fmla="*/ 2 w 163"/>
                <a:gd name="T5" fmla="*/ 3 h 224"/>
                <a:gd name="T6" fmla="*/ 1 w 163"/>
                <a:gd name="T7" fmla="*/ 2 h 224"/>
                <a:gd name="T8" fmla="*/ 1 w 163"/>
                <a:gd name="T9" fmla="*/ 1 h 224"/>
                <a:gd name="T10" fmla="*/ 0 w 163"/>
                <a:gd name="T11" fmla="*/ 0 h 224"/>
                <a:gd name="T12" fmla="*/ 0 w 163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224">
                  <a:moveTo>
                    <a:pt x="163" y="224"/>
                  </a:moveTo>
                  <a:lnTo>
                    <a:pt x="135" y="179"/>
                  </a:lnTo>
                  <a:lnTo>
                    <a:pt x="106" y="134"/>
                  </a:lnTo>
                  <a:lnTo>
                    <a:pt x="75" y="90"/>
                  </a:lnTo>
                  <a:lnTo>
                    <a:pt x="42" y="48"/>
                  </a:lnTo>
                  <a:lnTo>
                    <a:pt x="7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5" name="Freeform 139"/>
            <p:cNvSpPr>
              <a:spLocks/>
            </p:cNvSpPr>
            <p:nvPr/>
          </p:nvSpPr>
          <p:spPr bwMode="auto">
            <a:xfrm>
              <a:off x="1435" y="2887"/>
              <a:ext cx="80" cy="65"/>
            </a:xfrm>
            <a:custGeom>
              <a:avLst/>
              <a:gdLst>
                <a:gd name="T0" fmla="*/ 4 w 216"/>
                <a:gd name="T1" fmla="*/ 3 h 175"/>
                <a:gd name="T2" fmla="*/ 4 w 216"/>
                <a:gd name="T3" fmla="*/ 3 h 175"/>
                <a:gd name="T4" fmla="*/ 3 w 216"/>
                <a:gd name="T5" fmla="*/ 2 h 175"/>
                <a:gd name="T6" fmla="*/ 2 w 216"/>
                <a:gd name="T7" fmla="*/ 1 h 175"/>
                <a:gd name="T8" fmla="*/ 1 w 216"/>
                <a:gd name="T9" fmla="*/ 1 h 175"/>
                <a:gd name="T10" fmla="*/ 0 w 216"/>
                <a:gd name="T11" fmla="*/ 0 h 175"/>
                <a:gd name="T12" fmla="*/ 0 w 21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75">
                  <a:moveTo>
                    <a:pt x="216" y="175"/>
                  </a:moveTo>
                  <a:lnTo>
                    <a:pt x="197" y="156"/>
                  </a:lnTo>
                  <a:lnTo>
                    <a:pt x="157" y="120"/>
                  </a:lnTo>
                  <a:lnTo>
                    <a:pt x="116" y="85"/>
                  </a:lnTo>
                  <a:lnTo>
                    <a:pt x="74" y="52"/>
                  </a:lnTo>
                  <a:lnTo>
                    <a:pt x="31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6" name="Freeform 140"/>
            <p:cNvSpPr>
              <a:spLocks/>
            </p:cNvSpPr>
            <p:nvPr/>
          </p:nvSpPr>
          <p:spPr bwMode="auto">
            <a:xfrm>
              <a:off x="1320" y="2832"/>
              <a:ext cx="94" cy="42"/>
            </a:xfrm>
            <a:custGeom>
              <a:avLst/>
              <a:gdLst>
                <a:gd name="T0" fmla="*/ 5 w 254"/>
                <a:gd name="T1" fmla="*/ 2 h 113"/>
                <a:gd name="T2" fmla="*/ 4 w 254"/>
                <a:gd name="T3" fmla="*/ 1 h 113"/>
                <a:gd name="T4" fmla="*/ 3 w 254"/>
                <a:gd name="T5" fmla="*/ 1 h 113"/>
                <a:gd name="T6" fmla="*/ 2 w 254"/>
                <a:gd name="T7" fmla="*/ 1 h 113"/>
                <a:gd name="T8" fmla="*/ 1 w 254"/>
                <a:gd name="T9" fmla="*/ 0 h 113"/>
                <a:gd name="T10" fmla="*/ 0 w 254"/>
                <a:gd name="T11" fmla="*/ 0 h 113"/>
                <a:gd name="T12" fmla="*/ 0 w 25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3">
                  <a:moveTo>
                    <a:pt x="254" y="113"/>
                  </a:moveTo>
                  <a:lnTo>
                    <a:pt x="207" y="86"/>
                  </a:lnTo>
                  <a:lnTo>
                    <a:pt x="160" y="63"/>
                  </a:lnTo>
                  <a:lnTo>
                    <a:pt x="111" y="41"/>
                  </a:lnTo>
                  <a:lnTo>
                    <a:pt x="61" y="21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7" name="Freeform 141"/>
            <p:cNvSpPr>
              <a:spLocks/>
            </p:cNvSpPr>
            <p:nvPr/>
          </p:nvSpPr>
          <p:spPr bwMode="auto">
            <a:xfrm>
              <a:off x="1192" y="2809"/>
              <a:ext cx="102" cy="15"/>
            </a:xfrm>
            <a:custGeom>
              <a:avLst/>
              <a:gdLst>
                <a:gd name="T0" fmla="*/ 5 w 274"/>
                <a:gd name="T1" fmla="*/ 1 h 43"/>
                <a:gd name="T2" fmla="*/ 5 w 274"/>
                <a:gd name="T3" fmla="*/ 1 h 43"/>
                <a:gd name="T4" fmla="*/ 4 w 274"/>
                <a:gd name="T5" fmla="*/ 0 h 43"/>
                <a:gd name="T6" fmla="*/ 3 w 274"/>
                <a:gd name="T7" fmla="*/ 0 h 43"/>
                <a:gd name="T8" fmla="*/ 2 w 274"/>
                <a:gd name="T9" fmla="*/ 0 h 43"/>
                <a:gd name="T10" fmla="*/ 1 w 274"/>
                <a:gd name="T11" fmla="*/ 0 h 43"/>
                <a:gd name="T12" fmla="*/ 0 w 274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43">
                  <a:moveTo>
                    <a:pt x="274" y="43"/>
                  </a:moveTo>
                  <a:lnTo>
                    <a:pt x="249" y="37"/>
                  </a:lnTo>
                  <a:lnTo>
                    <a:pt x="196" y="24"/>
                  </a:lnTo>
                  <a:lnTo>
                    <a:pt x="144" y="16"/>
                  </a:lnTo>
                  <a:lnTo>
                    <a:pt x="91" y="8"/>
                  </a:lnTo>
                  <a:lnTo>
                    <a:pt x="38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8" name="Freeform 142"/>
            <p:cNvSpPr>
              <a:spLocks/>
            </p:cNvSpPr>
            <p:nvPr/>
          </p:nvSpPr>
          <p:spPr bwMode="auto">
            <a:xfrm>
              <a:off x="1064" y="2806"/>
              <a:ext cx="102" cy="11"/>
            </a:xfrm>
            <a:custGeom>
              <a:avLst/>
              <a:gdLst>
                <a:gd name="T0" fmla="*/ 5 w 275"/>
                <a:gd name="T1" fmla="*/ 0 h 29"/>
                <a:gd name="T2" fmla="*/ 4 w 275"/>
                <a:gd name="T3" fmla="*/ 0 h 29"/>
                <a:gd name="T4" fmla="*/ 3 w 275"/>
                <a:gd name="T5" fmla="*/ 0 h 29"/>
                <a:gd name="T6" fmla="*/ 2 w 275"/>
                <a:gd name="T7" fmla="*/ 0 h 29"/>
                <a:gd name="T8" fmla="*/ 1 w 275"/>
                <a:gd name="T9" fmla="*/ 0 h 29"/>
                <a:gd name="T10" fmla="*/ 0 w 275"/>
                <a:gd name="T11" fmla="*/ 1 h 29"/>
                <a:gd name="T12" fmla="*/ 0 w 275"/>
                <a:gd name="T13" fmla="*/ 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29">
                  <a:moveTo>
                    <a:pt x="275" y="0"/>
                  </a:moveTo>
                  <a:lnTo>
                    <a:pt x="222" y="1"/>
                  </a:lnTo>
                  <a:lnTo>
                    <a:pt x="169" y="4"/>
                  </a:lnTo>
                  <a:lnTo>
                    <a:pt x="116" y="10"/>
                  </a:lnTo>
                  <a:lnTo>
                    <a:pt x="63" y="18"/>
                  </a:lnTo>
                  <a:lnTo>
                    <a:pt x="10" y="26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89" name="Freeform 143"/>
            <p:cNvSpPr>
              <a:spLocks/>
            </p:cNvSpPr>
            <p:nvPr/>
          </p:nvSpPr>
          <p:spPr bwMode="auto">
            <a:xfrm>
              <a:off x="942" y="2824"/>
              <a:ext cx="96" cy="37"/>
            </a:xfrm>
            <a:custGeom>
              <a:avLst/>
              <a:gdLst>
                <a:gd name="T0" fmla="*/ 5 w 259"/>
                <a:gd name="T1" fmla="*/ 0 h 100"/>
                <a:gd name="T2" fmla="*/ 4 w 259"/>
                <a:gd name="T3" fmla="*/ 0 h 100"/>
                <a:gd name="T4" fmla="*/ 3 w 259"/>
                <a:gd name="T5" fmla="*/ 0 h 100"/>
                <a:gd name="T6" fmla="*/ 3 w 259"/>
                <a:gd name="T7" fmla="*/ 1 h 100"/>
                <a:gd name="T8" fmla="*/ 1 w 259"/>
                <a:gd name="T9" fmla="*/ 1 h 100"/>
                <a:gd name="T10" fmla="*/ 0 w 259"/>
                <a:gd name="T11" fmla="*/ 1 h 100"/>
                <a:gd name="T12" fmla="*/ 0 w 259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100">
                  <a:moveTo>
                    <a:pt x="259" y="0"/>
                  </a:moveTo>
                  <a:lnTo>
                    <a:pt x="233" y="7"/>
                  </a:lnTo>
                  <a:lnTo>
                    <a:pt x="181" y="23"/>
                  </a:lnTo>
                  <a:lnTo>
                    <a:pt x="132" y="41"/>
                  </a:lnTo>
                  <a:lnTo>
                    <a:pt x="82" y="61"/>
                  </a:lnTo>
                  <a:lnTo>
                    <a:pt x="33" y="83"/>
                  </a:lnTo>
                  <a:lnTo>
                    <a:pt x="0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0" name="Freeform 144"/>
            <p:cNvSpPr>
              <a:spLocks/>
            </p:cNvSpPr>
            <p:nvPr/>
          </p:nvSpPr>
          <p:spPr bwMode="auto">
            <a:xfrm>
              <a:off x="835" y="2874"/>
              <a:ext cx="83" cy="60"/>
            </a:xfrm>
            <a:custGeom>
              <a:avLst/>
              <a:gdLst>
                <a:gd name="T0" fmla="*/ 4 w 223"/>
                <a:gd name="T1" fmla="*/ 0 h 162"/>
                <a:gd name="T2" fmla="*/ 3 w 223"/>
                <a:gd name="T3" fmla="*/ 0 h 162"/>
                <a:gd name="T4" fmla="*/ 3 w 223"/>
                <a:gd name="T5" fmla="*/ 1 h 162"/>
                <a:gd name="T6" fmla="*/ 2 w 223"/>
                <a:gd name="T7" fmla="*/ 1 h 162"/>
                <a:gd name="T8" fmla="*/ 1 w 223"/>
                <a:gd name="T9" fmla="*/ 2 h 162"/>
                <a:gd name="T10" fmla="*/ 0 w 223"/>
                <a:gd name="T11" fmla="*/ 3 h 162"/>
                <a:gd name="T12" fmla="*/ 0 w 223"/>
                <a:gd name="T13" fmla="*/ 3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62">
                  <a:moveTo>
                    <a:pt x="223" y="0"/>
                  </a:moveTo>
                  <a:lnTo>
                    <a:pt x="178" y="27"/>
                  </a:lnTo>
                  <a:lnTo>
                    <a:pt x="134" y="57"/>
                  </a:lnTo>
                  <a:lnTo>
                    <a:pt x="91" y="88"/>
                  </a:lnTo>
                  <a:lnTo>
                    <a:pt x="49" y="121"/>
                  </a:lnTo>
                  <a:lnTo>
                    <a:pt x="8" y="156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1" name="Freeform 145"/>
            <p:cNvSpPr>
              <a:spLocks/>
            </p:cNvSpPr>
            <p:nvPr/>
          </p:nvSpPr>
          <p:spPr bwMode="auto">
            <a:xfrm>
              <a:off x="751" y="2952"/>
              <a:ext cx="66" cy="81"/>
            </a:xfrm>
            <a:custGeom>
              <a:avLst/>
              <a:gdLst>
                <a:gd name="T0" fmla="*/ 3 w 175"/>
                <a:gd name="T1" fmla="*/ 0 h 215"/>
                <a:gd name="T2" fmla="*/ 3 w 175"/>
                <a:gd name="T3" fmla="*/ 0 h 215"/>
                <a:gd name="T4" fmla="*/ 2 w 175"/>
                <a:gd name="T5" fmla="*/ 1 h 215"/>
                <a:gd name="T6" fmla="*/ 2 w 175"/>
                <a:gd name="T7" fmla="*/ 2 h 215"/>
                <a:gd name="T8" fmla="*/ 1 w 175"/>
                <a:gd name="T9" fmla="*/ 3 h 215"/>
                <a:gd name="T10" fmla="*/ 0 w 175"/>
                <a:gd name="T11" fmla="*/ 4 h 215"/>
                <a:gd name="T12" fmla="*/ 0 w 175"/>
                <a:gd name="T13" fmla="*/ 5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215">
                  <a:moveTo>
                    <a:pt x="175" y="0"/>
                  </a:moveTo>
                  <a:lnTo>
                    <a:pt x="156" y="19"/>
                  </a:lnTo>
                  <a:lnTo>
                    <a:pt x="120" y="57"/>
                  </a:lnTo>
                  <a:lnTo>
                    <a:pt x="86" y="98"/>
                  </a:lnTo>
                  <a:lnTo>
                    <a:pt x="52" y="140"/>
                  </a:lnTo>
                  <a:lnTo>
                    <a:pt x="21" y="184"/>
                  </a:lnTo>
                  <a:lnTo>
                    <a:pt x="0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2" name="Freeform 146"/>
            <p:cNvSpPr>
              <a:spLocks/>
            </p:cNvSpPr>
            <p:nvPr/>
          </p:nvSpPr>
          <p:spPr bwMode="auto">
            <a:xfrm>
              <a:off x="697" y="3054"/>
              <a:ext cx="41" cy="94"/>
            </a:xfrm>
            <a:custGeom>
              <a:avLst/>
              <a:gdLst>
                <a:gd name="T0" fmla="*/ 2 w 113"/>
                <a:gd name="T1" fmla="*/ 0 h 254"/>
                <a:gd name="T2" fmla="*/ 1 w 113"/>
                <a:gd name="T3" fmla="*/ 1 h 254"/>
                <a:gd name="T4" fmla="*/ 1 w 113"/>
                <a:gd name="T5" fmla="*/ 2 h 254"/>
                <a:gd name="T6" fmla="*/ 1 w 113"/>
                <a:gd name="T7" fmla="*/ 3 h 254"/>
                <a:gd name="T8" fmla="*/ 0 w 113"/>
                <a:gd name="T9" fmla="*/ 4 h 254"/>
                <a:gd name="T10" fmla="*/ 0 w 113"/>
                <a:gd name="T11" fmla="*/ 4 h 254"/>
                <a:gd name="T12" fmla="*/ 0 w 113"/>
                <a:gd name="T13" fmla="*/ 5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54">
                  <a:moveTo>
                    <a:pt x="113" y="0"/>
                  </a:moveTo>
                  <a:lnTo>
                    <a:pt x="88" y="48"/>
                  </a:lnTo>
                  <a:lnTo>
                    <a:pt x="63" y="95"/>
                  </a:lnTo>
                  <a:lnTo>
                    <a:pt x="42" y="144"/>
                  </a:lnTo>
                  <a:lnTo>
                    <a:pt x="22" y="193"/>
                  </a:lnTo>
                  <a:lnTo>
                    <a:pt x="4" y="243"/>
                  </a:lnTo>
                  <a:lnTo>
                    <a:pt x="0" y="2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3" name="Freeform 147"/>
            <p:cNvSpPr>
              <a:spLocks/>
            </p:cNvSpPr>
            <p:nvPr/>
          </p:nvSpPr>
          <p:spPr bwMode="auto">
            <a:xfrm>
              <a:off x="673" y="3174"/>
              <a:ext cx="16" cy="101"/>
            </a:xfrm>
            <a:custGeom>
              <a:avLst/>
              <a:gdLst>
                <a:gd name="T0" fmla="*/ 1 w 44"/>
                <a:gd name="T1" fmla="*/ 0 h 274"/>
                <a:gd name="T2" fmla="*/ 1 w 44"/>
                <a:gd name="T3" fmla="*/ 0 h 274"/>
                <a:gd name="T4" fmla="*/ 0 w 44"/>
                <a:gd name="T5" fmla="*/ 1 h 274"/>
                <a:gd name="T6" fmla="*/ 0 w 44"/>
                <a:gd name="T7" fmla="*/ 3 h 274"/>
                <a:gd name="T8" fmla="*/ 0 w 44"/>
                <a:gd name="T9" fmla="*/ 3 h 274"/>
                <a:gd name="T10" fmla="*/ 0 w 44"/>
                <a:gd name="T11" fmla="*/ 4 h 274"/>
                <a:gd name="T12" fmla="*/ 0 w 44"/>
                <a:gd name="T13" fmla="*/ 5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74">
                  <a:moveTo>
                    <a:pt x="44" y="0"/>
                  </a:moveTo>
                  <a:lnTo>
                    <a:pt x="37" y="25"/>
                  </a:lnTo>
                  <a:lnTo>
                    <a:pt x="26" y="77"/>
                  </a:lnTo>
                  <a:lnTo>
                    <a:pt x="16" y="130"/>
                  </a:lnTo>
                  <a:lnTo>
                    <a:pt x="8" y="183"/>
                  </a:lnTo>
                  <a:lnTo>
                    <a:pt x="2" y="236"/>
                  </a:lnTo>
                  <a:lnTo>
                    <a:pt x="0" y="2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4" name="Freeform 148"/>
            <p:cNvSpPr>
              <a:spLocks/>
            </p:cNvSpPr>
            <p:nvPr/>
          </p:nvSpPr>
          <p:spPr bwMode="auto">
            <a:xfrm>
              <a:off x="673" y="3301"/>
              <a:ext cx="11" cy="102"/>
            </a:xfrm>
            <a:custGeom>
              <a:avLst/>
              <a:gdLst>
                <a:gd name="T0" fmla="*/ 0 w 29"/>
                <a:gd name="T1" fmla="*/ 0 h 275"/>
                <a:gd name="T2" fmla="*/ 0 w 29"/>
                <a:gd name="T3" fmla="*/ 1 h 275"/>
                <a:gd name="T4" fmla="*/ 0 w 29"/>
                <a:gd name="T5" fmla="*/ 2 h 275"/>
                <a:gd name="T6" fmla="*/ 0 w 29"/>
                <a:gd name="T7" fmla="*/ 3 h 275"/>
                <a:gd name="T8" fmla="*/ 0 w 29"/>
                <a:gd name="T9" fmla="*/ 4 h 275"/>
                <a:gd name="T10" fmla="*/ 1 w 29"/>
                <a:gd name="T11" fmla="*/ 5 h 275"/>
                <a:gd name="T12" fmla="*/ 1 w 29"/>
                <a:gd name="T13" fmla="*/ 5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5">
                  <a:moveTo>
                    <a:pt x="0" y="0"/>
                  </a:moveTo>
                  <a:lnTo>
                    <a:pt x="1" y="53"/>
                  </a:lnTo>
                  <a:lnTo>
                    <a:pt x="3" y="106"/>
                  </a:lnTo>
                  <a:lnTo>
                    <a:pt x="9" y="159"/>
                  </a:lnTo>
                  <a:lnTo>
                    <a:pt x="17" y="212"/>
                  </a:lnTo>
                  <a:lnTo>
                    <a:pt x="27" y="266"/>
                  </a:lnTo>
                  <a:lnTo>
                    <a:pt x="29" y="2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5" name="Freeform 149"/>
            <p:cNvSpPr>
              <a:spLocks/>
            </p:cNvSpPr>
            <p:nvPr/>
          </p:nvSpPr>
          <p:spPr bwMode="auto">
            <a:xfrm>
              <a:off x="689" y="3429"/>
              <a:ext cx="36" cy="97"/>
            </a:xfrm>
            <a:custGeom>
              <a:avLst/>
              <a:gdLst>
                <a:gd name="T0" fmla="*/ 0 w 100"/>
                <a:gd name="T1" fmla="*/ 0 h 260"/>
                <a:gd name="T2" fmla="*/ 0 w 100"/>
                <a:gd name="T3" fmla="*/ 0 h 260"/>
                <a:gd name="T4" fmla="*/ 0 w 100"/>
                <a:gd name="T5" fmla="*/ 1 h 260"/>
                <a:gd name="T6" fmla="*/ 1 w 100"/>
                <a:gd name="T7" fmla="*/ 3 h 260"/>
                <a:gd name="T8" fmla="*/ 1 w 100"/>
                <a:gd name="T9" fmla="*/ 3 h 260"/>
                <a:gd name="T10" fmla="*/ 1 w 100"/>
                <a:gd name="T11" fmla="*/ 4 h 260"/>
                <a:gd name="T12" fmla="*/ 2 w 100"/>
                <a:gd name="T13" fmla="*/ 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60">
                  <a:moveTo>
                    <a:pt x="0" y="0"/>
                  </a:moveTo>
                  <a:lnTo>
                    <a:pt x="7" y="26"/>
                  </a:lnTo>
                  <a:lnTo>
                    <a:pt x="23" y="77"/>
                  </a:lnTo>
                  <a:lnTo>
                    <a:pt x="41" y="127"/>
                  </a:lnTo>
                  <a:lnTo>
                    <a:pt x="61" y="177"/>
                  </a:lnTo>
                  <a:lnTo>
                    <a:pt x="82" y="225"/>
                  </a:lnTo>
                  <a:lnTo>
                    <a:pt x="100" y="2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6" name="Freeform 150"/>
            <p:cNvSpPr>
              <a:spLocks/>
            </p:cNvSpPr>
            <p:nvPr/>
          </p:nvSpPr>
          <p:spPr bwMode="auto">
            <a:xfrm>
              <a:off x="738" y="3549"/>
              <a:ext cx="60" cy="84"/>
            </a:xfrm>
            <a:custGeom>
              <a:avLst/>
              <a:gdLst>
                <a:gd name="T0" fmla="*/ 0 w 164"/>
                <a:gd name="T1" fmla="*/ 0 h 225"/>
                <a:gd name="T2" fmla="*/ 0 w 164"/>
                <a:gd name="T3" fmla="*/ 1 h 225"/>
                <a:gd name="T4" fmla="*/ 1 w 164"/>
                <a:gd name="T5" fmla="*/ 2 h 225"/>
                <a:gd name="T6" fmla="*/ 1 w 164"/>
                <a:gd name="T7" fmla="*/ 3 h 225"/>
                <a:gd name="T8" fmla="*/ 2 w 164"/>
                <a:gd name="T9" fmla="*/ 3 h 225"/>
                <a:gd name="T10" fmla="*/ 3 w 164"/>
                <a:gd name="T11" fmla="*/ 4 h 225"/>
                <a:gd name="T12" fmla="*/ 3 w 164"/>
                <a:gd name="T13" fmla="*/ 4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225">
                  <a:moveTo>
                    <a:pt x="0" y="0"/>
                  </a:moveTo>
                  <a:lnTo>
                    <a:pt x="28" y="46"/>
                  </a:lnTo>
                  <a:lnTo>
                    <a:pt x="57" y="91"/>
                  </a:lnTo>
                  <a:lnTo>
                    <a:pt x="88" y="134"/>
                  </a:lnTo>
                  <a:lnTo>
                    <a:pt x="122" y="176"/>
                  </a:lnTo>
                  <a:lnTo>
                    <a:pt x="156" y="217"/>
                  </a:lnTo>
                  <a:lnTo>
                    <a:pt x="164" y="2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7" name="Freeform 151"/>
            <p:cNvSpPr>
              <a:spLocks/>
            </p:cNvSpPr>
            <p:nvPr/>
          </p:nvSpPr>
          <p:spPr bwMode="auto">
            <a:xfrm>
              <a:off x="817" y="3651"/>
              <a:ext cx="80" cy="65"/>
            </a:xfrm>
            <a:custGeom>
              <a:avLst/>
              <a:gdLst>
                <a:gd name="T0" fmla="*/ 0 w 216"/>
                <a:gd name="T1" fmla="*/ 0 h 174"/>
                <a:gd name="T2" fmla="*/ 0 w 216"/>
                <a:gd name="T3" fmla="*/ 0 h 174"/>
                <a:gd name="T4" fmla="*/ 1 w 216"/>
                <a:gd name="T5" fmla="*/ 1 h 174"/>
                <a:gd name="T6" fmla="*/ 2 w 216"/>
                <a:gd name="T7" fmla="*/ 2 h 174"/>
                <a:gd name="T8" fmla="*/ 3 w 216"/>
                <a:gd name="T9" fmla="*/ 2 h 174"/>
                <a:gd name="T10" fmla="*/ 4 w 216"/>
                <a:gd name="T11" fmla="*/ 3 h 174"/>
                <a:gd name="T12" fmla="*/ 4 w 216"/>
                <a:gd name="T13" fmla="*/ 3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74">
                  <a:moveTo>
                    <a:pt x="0" y="0"/>
                  </a:moveTo>
                  <a:lnTo>
                    <a:pt x="19" y="19"/>
                  </a:lnTo>
                  <a:lnTo>
                    <a:pt x="59" y="55"/>
                  </a:lnTo>
                  <a:lnTo>
                    <a:pt x="100" y="90"/>
                  </a:lnTo>
                  <a:lnTo>
                    <a:pt x="142" y="123"/>
                  </a:lnTo>
                  <a:lnTo>
                    <a:pt x="185" y="154"/>
                  </a:lnTo>
                  <a:lnTo>
                    <a:pt x="216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8" name="Freeform 152"/>
            <p:cNvSpPr>
              <a:spLocks/>
            </p:cNvSpPr>
            <p:nvPr/>
          </p:nvSpPr>
          <p:spPr bwMode="auto">
            <a:xfrm>
              <a:off x="918" y="3729"/>
              <a:ext cx="97" cy="42"/>
            </a:xfrm>
            <a:custGeom>
              <a:avLst/>
              <a:gdLst>
                <a:gd name="T0" fmla="*/ 0 w 254"/>
                <a:gd name="T1" fmla="*/ 0 h 112"/>
                <a:gd name="T2" fmla="*/ 1 w 254"/>
                <a:gd name="T3" fmla="*/ 1 h 112"/>
                <a:gd name="T4" fmla="*/ 2 w 254"/>
                <a:gd name="T5" fmla="*/ 1 h 112"/>
                <a:gd name="T6" fmla="*/ 3 w 254"/>
                <a:gd name="T7" fmla="*/ 2 h 112"/>
                <a:gd name="T8" fmla="*/ 4 w 254"/>
                <a:gd name="T9" fmla="*/ 2 h 112"/>
                <a:gd name="T10" fmla="*/ 5 w 254"/>
                <a:gd name="T11" fmla="*/ 2 h 112"/>
                <a:gd name="T12" fmla="*/ 5 w 254"/>
                <a:gd name="T13" fmla="*/ 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2">
                  <a:moveTo>
                    <a:pt x="0" y="0"/>
                  </a:moveTo>
                  <a:lnTo>
                    <a:pt x="48" y="26"/>
                  </a:lnTo>
                  <a:lnTo>
                    <a:pt x="95" y="49"/>
                  </a:lnTo>
                  <a:lnTo>
                    <a:pt x="144" y="71"/>
                  </a:lnTo>
                  <a:lnTo>
                    <a:pt x="194" y="91"/>
                  </a:lnTo>
                  <a:lnTo>
                    <a:pt x="243" y="110"/>
                  </a:lnTo>
                  <a:lnTo>
                    <a:pt x="254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99" name="Freeform 153"/>
            <p:cNvSpPr>
              <a:spLocks/>
            </p:cNvSpPr>
            <p:nvPr/>
          </p:nvSpPr>
          <p:spPr bwMode="auto">
            <a:xfrm>
              <a:off x="1038" y="3779"/>
              <a:ext cx="102" cy="15"/>
            </a:xfrm>
            <a:custGeom>
              <a:avLst/>
              <a:gdLst>
                <a:gd name="T0" fmla="*/ 0 w 274"/>
                <a:gd name="T1" fmla="*/ 0 h 43"/>
                <a:gd name="T2" fmla="*/ 0 w 274"/>
                <a:gd name="T3" fmla="*/ 0 h 43"/>
                <a:gd name="T4" fmla="*/ 1 w 274"/>
                <a:gd name="T5" fmla="*/ 0 h 43"/>
                <a:gd name="T6" fmla="*/ 3 w 274"/>
                <a:gd name="T7" fmla="*/ 0 h 43"/>
                <a:gd name="T8" fmla="*/ 3 w 274"/>
                <a:gd name="T9" fmla="*/ 1 h 43"/>
                <a:gd name="T10" fmla="*/ 4 w 274"/>
                <a:gd name="T11" fmla="*/ 1 h 43"/>
                <a:gd name="T12" fmla="*/ 5 w 274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43">
                  <a:moveTo>
                    <a:pt x="0" y="0"/>
                  </a:moveTo>
                  <a:lnTo>
                    <a:pt x="25" y="7"/>
                  </a:lnTo>
                  <a:lnTo>
                    <a:pt x="77" y="19"/>
                  </a:lnTo>
                  <a:lnTo>
                    <a:pt x="130" y="29"/>
                  </a:lnTo>
                  <a:lnTo>
                    <a:pt x="183" y="37"/>
                  </a:lnTo>
                  <a:lnTo>
                    <a:pt x="236" y="41"/>
                  </a:lnTo>
                  <a:lnTo>
                    <a:pt x="274" y="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0" name="Freeform 154"/>
            <p:cNvSpPr>
              <a:spLocks/>
            </p:cNvSpPr>
            <p:nvPr/>
          </p:nvSpPr>
          <p:spPr bwMode="auto">
            <a:xfrm>
              <a:off x="1166" y="3784"/>
              <a:ext cx="104" cy="10"/>
            </a:xfrm>
            <a:custGeom>
              <a:avLst/>
              <a:gdLst>
                <a:gd name="T0" fmla="*/ 0 w 277"/>
                <a:gd name="T1" fmla="*/ 0 h 29"/>
                <a:gd name="T2" fmla="*/ 1 w 277"/>
                <a:gd name="T3" fmla="*/ 0 h 29"/>
                <a:gd name="T4" fmla="*/ 2 w 277"/>
                <a:gd name="T5" fmla="*/ 0 h 29"/>
                <a:gd name="T6" fmla="*/ 3 w 277"/>
                <a:gd name="T7" fmla="*/ 0 h 29"/>
                <a:gd name="T8" fmla="*/ 4 w 277"/>
                <a:gd name="T9" fmla="*/ 0 h 29"/>
                <a:gd name="T10" fmla="*/ 5 w 277"/>
                <a:gd name="T11" fmla="*/ 0 h 29"/>
                <a:gd name="T12" fmla="*/ 6 w 27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9">
                  <a:moveTo>
                    <a:pt x="0" y="29"/>
                  </a:moveTo>
                  <a:lnTo>
                    <a:pt x="55" y="27"/>
                  </a:lnTo>
                  <a:lnTo>
                    <a:pt x="108" y="24"/>
                  </a:lnTo>
                  <a:lnTo>
                    <a:pt x="161" y="20"/>
                  </a:lnTo>
                  <a:lnTo>
                    <a:pt x="214" y="12"/>
                  </a:lnTo>
                  <a:lnTo>
                    <a:pt x="266" y="2"/>
                  </a:lnTo>
                  <a:lnTo>
                    <a:pt x="2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1" name="Freeform 155"/>
            <p:cNvSpPr>
              <a:spLocks/>
            </p:cNvSpPr>
            <p:nvPr/>
          </p:nvSpPr>
          <p:spPr bwMode="auto">
            <a:xfrm>
              <a:off x="1294" y="3742"/>
              <a:ext cx="96" cy="37"/>
            </a:xfrm>
            <a:custGeom>
              <a:avLst/>
              <a:gdLst>
                <a:gd name="T0" fmla="*/ 0 w 259"/>
                <a:gd name="T1" fmla="*/ 2 h 99"/>
                <a:gd name="T2" fmla="*/ 0 w 259"/>
                <a:gd name="T3" fmla="*/ 2 h 99"/>
                <a:gd name="T4" fmla="*/ 1 w 259"/>
                <a:gd name="T5" fmla="*/ 1 h 99"/>
                <a:gd name="T6" fmla="*/ 2 w 259"/>
                <a:gd name="T7" fmla="*/ 1 h 99"/>
                <a:gd name="T8" fmla="*/ 3 w 259"/>
                <a:gd name="T9" fmla="*/ 1 h 99"/>
                <a:gd name="T10" fmla="*/ 4 w 259"/>
                <a:gd name="T11" fmla="*/ 0 h 99"/>
                <a:gd name="T12" fmla="*/ 5 w 25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99">
                  <a:moveTo>
                    <a:pt x="0" y="99"/>
                  </a:moveTo>
                  <a:lnTo>
                    <a:pt x="26" y="93"/>
                  </a:lnTo>
                  <a:lnTo>
                    <a:pt x="76" y="77"/>
                  </a:lnTo>
                  <a:lnTo>
                    <a:pt x="127" y="58"/>
                  </a:lnTo>
                  <a:lnTo>
                    <a:pt x="177" y="38"/>
                  </a:lnTo>
                  <a:lnTo>
                    <a:pt x="226" y="16"/>
                  </a:lnTo>
                  <a:lnTo>
                    <a:pt x="2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2" name="Freeform 156"/>
            <p:cNvSpPr>
              <a:spLocks/>
            </p:cNvSpPr>
            <p:nvPr/>
          </p:nvSpPr>
          <p:spPr bwMode="auto">
            <a:xfrm>
              <a:off x="1414" y="3669"/>
              <a:ext cx="83" cy="60"/>
            </a:xfrm>
            <a:custGeom>
              <a:avLst/>
              <a:gdLst>
                <a:gd name="T0" fmla="*/ 0 w 224"/>
                <a:gd name="T1" fmla="*/ 3 h 163"/>
                <a:gd name="T2" fmla="*/ 1 w 224"/>
                <a:gd name="T3" fmla="*/ 3 h 163"/>
                <a:gd name="T4" fmla="*/ 1 w 224"/>
                <a:gd name="T5" fmla="*/ 2 h 163"/>
                <a:gd name="T6" fmla="*/ 3 w 224"/>
                <a:gd name="T7" fmla="*/ 1 h 163"/>
                <a:gd name="T8" fmla="*/ 3 w 224"/>
                <a:gd name="T9" fmla="*/ 1 h 163"/>
                <a:gd name="T10" fmla="*/ 4 w 224"/>
                <a:gd name="T11" fmla="*/ 0 h 163"/>
                <a:gd name="T12" fmla="*/ 4 w 224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163">
                  <a:moveTo>
                    <a:pt x="0" y="163"/>
                  </a:moveTo>
                  <a:lnTo>
                    <a:pt x="46" y="135"/>
                  </a:lnTo>
                  <a:lnTo>
                    <a:pt x="90" y="106"/>
                  </a:lnTo>
                  <a:lnTo>
                    <a:pt x="133" y="75"/>
                  </a:lnTo>
                  <a:lnTo>
                    <a:pt x="175" y="42"/>
                  </a:lnTo>
                  <a:lnTo>
                    <a:pt x="216" y="7"/>
                  </a:lnTo>
                  <a:lnTo>
                    <a:pt x="2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3" name="Freeform 157"/>
            <p:cNvSpPr>
              <a:spLocks/>
            </p:cNvSpPr>
            <p:nvPr/>
          </p:nvSpPr>
          <p:spPr bwMode="auto">
            <a:xfrm>
              <a:off x="1515" y="3570"/>
              <a:ext cx="66" cy="81"/>
            </a:xfrm>
            <a:custGeom>
              <a:avLst/>
              <a:gdLst>
                <a:gd name="T0" fmla="*/ 0 w 173"/>
                <a:gd name="T1" fmla="*/ 4 h 216"/>
                <a:gd name="T2" fmla="*/ 0 w 173"/>
                <a:gd name="T3" fmla="*/ 4 h 216"/>
                <a:gd name="T4" fmla="*/ 1 w 173"/>
                <a:gd name="T5" fmla="*/ 3 h 216"/>
                <a:gd name="T6" fmla="*/ 2 w 173"/>
                <a:gd name="T7" fmla="*/ 2 h 216"/>
                <a:gd name="T8" fmla="*/ 3 w 173"/>
                <a:gd name="T9" fmla="*/ 2 h 216"/>
                <a:gd name="T10" fmla="*/ 3 w 173"/>
                <a:gd name="T11" fmla="*/ 1 h 216"/>
                <a:gd name="T12" fmla="*/ 4 w 173"/>
                <a:gd name="T13" fmla="*/ 0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216">
                  <a:moveTo>
                    <a:pt x="0" y="216"/>
                  </a:moveTo>
                  <a:lnTo>
                    <a:pt x="19" y="197"/>
                  </a:lnTo>
                  <a:lnTo>
                    <a:pt x="54" y="158"/>
                  </a:lnTo>
                  <a:lnTo>
                    <a:pt x="89" y="117"/>
                  </a:lnTo>
                  <a:lnTo>
                    <a:pt x="122" y="75"/>
                  </a:lnTo>
                  <a:lnTo>
                    <a:pt x="153" y="32"/>
                  </a:lnTo>
                  <a:lnTo>
                    <a:pt x="1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4" name="Freeform 158"/>
            <p:cNvSpPr>
              <a:spLocks/>
            </p:cNvSpPr>
            <p:nvPr/>
          </p:nvSpPr>
          <p:spPr bwMode="auto">
            <a:xfrm>
              <a:off x="1594" y="3453"/>
              <a:ext cx="41" cy="96"/>
            </a:xfrm>
            <a:custGeom>
              <a:avLst/>
              <a:gdLst>
                <a:gd name="T0" fmla="*/ 0 w 112"/>
                <a:gd name="T1" fmla="*/ 5 h 253"/>
                <a:gd name="T2" fmla="*/ 0 w 112"/>
                <a:gd name="T3" fmla="*/ 4 h 253"/>
                <a:gd name="T4" fmla="*/ 1 w 112"/>
                <a:gd name="T5" fmla="*/ 3 h 253"/>
                <a:gd name="T6" fmla="*/ 1 w 112"/>
                <a:gd name="T7" fmla="*/ 2 h 253"/>
                <a:gd name="T8" fmla="*/ 1 w 112"/>
                <a:gd name="T9" fmla="*/ 1 h 253"/>
                <a:gd name="T10" fmla="*/ 2 w 112"/>
                <a:gd name="T11" fmla="*/ 0 h 253"/>
                <a:gd name="T12" fmla="*/ 2 w 112"/>
                <a:gd name="T13" fmla="*/ 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53">
                  <a:moveTo>
                    <a:pt x="0" y="253"/>
                  </a:moveTo>
                  <a:lnTo>
                    <a:pt x="26" y="207"/>
                  </a:lnTo>
                  <a:lnTo>
                    <a:pt x="49" y="158"/>
                  </a:lnTo>
                  <a:lnTo>
                    <a:pt x="72" y="110"/>
                  </a:lnTo>
                  <a:lnTo>
                    <a:pt x="91" y="60"/>
                  </a:lnTo>
                  <a:lnTo>
                    <a:pt x="109" y="10"/>
                  </a:lnTo>
                  <a:lnTo>
                    <a:pt x="11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5" name="Freeform 159"/>
            <p:cNvSpPr>
              <a:spLocks/>
            </p:cNvSpPr>
            <p:nvPr/>
          </p:nvSpPr>
          <p:spPr bwMode="auto">
            <a:xfrm>
              <a:off x="1643" y="3328"/>
              <a:ext cx="16" cy="101"/>
            </a:xfrm>
            <a:custGeom>
              <a:avLst/>
              <a:gdLst>
                <a:gd name="T0" fmla="*/ 0 w 43"/>
                <a:gd name="T1" fmla="*/ 5 h 274"/>
                <a:gd name="T2" fmla="*/ 0 w 43"/>
                <a:gd name="T3" fmla="*/ 5 h 274"/>
                <a:gd name="T4" fmla="*/ 0 w 43"/>
                <a:gd name="T5" fmla="*/ 4 h 274"/>
                <a:gd name="T6" fmla="*/ 0 w 43"/>
                <a:gd name="T7" fmla="*/ 3 h 274"/>
                <a:gd name="T8" fmla="*/ 1 w 43"/>
                <a:gd name="T9" fmla="*/ 1 h 274"/>
                <a:gd name="T10" fmla="*/ 1 w 43"/>
                <a:gd name="T11" fmla="*/ 1 h 274"/>
                <a:gd name="T12" fmla="*/ 1 w 43"/>
                <a:gd name="T13" fmla="*/ 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4">
                  <a:moveTo>
                    <a:pt x="0" y="274"/>
                  </a:moveTo>
                  <a:lnTo>
                    <a:pt x="7" y="248"/>
                  </a:lnTo>
                  <a:lnTo>
                    <a:pt x="19" y="197"/>
                  </a:lnTo>
                  <a:lnTo>
                    <a:pt x="29" y="143"/>
                  </a:lnTo>
                  <a:lnTo>
                    <a:pt x="36" y="90"/>
                  </a:lnTo>
                  <a:lnTo>
                    <a:pt x="41" y="37"/>
                  </a:lnTo>
                  <a:lnTo>
                    <a:pt x="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6" name="Freeform 160"/>
            <p:cNvSpPr>
              <a:spLocks/>
            </p:cNvSpPr>
            <p:nvPr/>
          </p:nvSpPr>
          <p:spPr bwMode="auto">
            <a:xfrm>
              <a:off x="509" y="2712"/>
              <a:ext cx="360" cy="1179"/>
            </a:xfrm>
            <a:custGeom>
              <a:avLst/>
              <a:gdLst>
                <a:gd name="T0" fmla="*/ 17 w 972"/>
                <a:gd name="T1" fmla="*/ 0 h 3160"/>
                <a:gd name="T2" fmla="*/ 15 w 972"/>
                <a:gd name="T3" fmla="*/ 2 h 3160"/>
                <a:gd name="T4" fmla="*/ 13 w 972"/>
                <a:gd name="T5" fmla="*/ 3 h 3160"/>
                <a:gd name="T6" fmla="*/ 11 w 972"/>
                <a:gd name="T7" fmla="*/ 5 h 3160"/>
                <a:gd name="T8" fmla="*/ 10 w 972"/>
                <a:gd name="T9" fmla="*/ 6 h 3160"/>
                <a:gd name="T10" fmla="*/ 8 w 972"/>
                <a:gd name="T11" fmla="*/ 8 h 3160"/>
                <a:gd name="T12" fmla="*/ 7 w 972"/>
                <a:gd name="T13" fmla="*/ 10 h 3160"/>
                <a:gd name="T14" fmla="*/ 5 w 972"/>
                <a:gd name="T15" fmla="*/ 12 h 3160"/>
                <a:gd name="T16" fmla="*/ 4 w 972"/>
                <a:gd name="T17" fmla="*/ 14 h 3160"/>
                <a:gd name="T18" fmla="*/ 3 w 972"/>
                <a:gd name="T19" fmla="*/ 16 h 3160"/>
                <a:gd name="T20" fmla="*/ 2 w 972"/>
                <a:gd name="T21" fmla="*/ 18 h 3160"/>
                <a:gd name="T22" fmla="*/ 1 w 972"/>
                <a:gd name="T23" fmla="*/ 21 h 3160"/>
                <a:gd name="T24" fmla="*/ 1 w 972"/>
                <a:gd name="T25" fmla="*/ 23 h 3160"/>
                <a:gd name="T26" fmla="*/ 0 w 972"/>
                <a:gd name="T27" fmla="*/ 25 h 3160"/>
                <a:gd name="T28" fmla="*/ 0 w 972"/>
                <a:gd name="T29" fmla="*/ 28 h 3160"/>
                <a:gd name="T30" fmla="*/ 0 w 972"/>
                <a:gd name="T31" fmla="*/ 30 h 3160"/>
                <a:gd name="T32" fmla="*/ 0 w 972"/>
                <a:gd name="T33" fmla="*/ 32 h 3160"/>
                <a:gd name="T34" fmla="*/ 0 w 972"/>
                <a:gd name="T35" fmla="*/ 35 h 3160"/>
                <a:gd name="T36" fmla="*/ 0 w 972"/>
                <a:gd name="T37" fmla="*/ 37 h 3160"/>
                <a:gd name="T38" fmla="*/ 1 w 972"/>
                <a:gd name="T39" fmla="*/ 40 h 3160"/>
                <a:gd name="T40" fmla="*/ 2 w 972"/>
                <a:gd name="T41" fmla="*/ 42 h 3160"/>
                <a:gd name="T42" fmla="*/ 3 w 972"/>
                <a:gd name="T43" fmla="*/ 44 h 3160"/>
                <a:gd name="T44" fmla="*/ 4 w 972"/>
                <a:gd name="T45" fmla="*/ 46 h 3160"/>
                <a:gd name="T46" fmla="*/ 5 w 972"/>
                <a:gd name="T47" fmla="*/ 48 h 3160"/>
                <a:gd name="T48" fmla="*/ 6 w 972"/>
                <a:gd name="T49" fmla="*/ 50 h 3160"/>
                <a:gd name="T50" fmla="*/ 7 w 972"/>
                <a:gd name="T51" fmla="*/ 52 h 3160"/>
                <a:gd name="T52" fmla="*/ 9 w 972"/>
                <a:gd name="T53" fmla="*/ 54 h 3160"/>
                <a:gd name="T54" fmla="*/ 11 w 972"/>
                <a:gd name="T55" fmla="*/ 56 h 3160"/>
                <a:gd name="T56" fmla="*/ 12 w 972"/>
                <a:gd name="T57" fmla="*/ 57 h 3160"/>
                <a:gd name="T58" fmla="*/ 14 w 972"/>
                <a:gd name="T59" fmla="*/ 59 h 3160"/>
                <a:gd name="T60" fmla="*/ 16 w 972"/>
                <a:gd name="T61" fmla="*/ 60 h 3160"/>
                <a:gd name="T62" fmla="*/ 18 w 972"/>
                <a:gd name="T63" fmla="*/ 61 h 31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72" h="3160">
                  <a:moveTo>
                    <a:pt x="972" y="0"/>
                  </a:moveTo>
                  <a:lnTo>
                    <a:pt x="917" y="28"/>
                  </a:lnTo>
                  <a:lnTo>
                    <a:pt x="863" y="59"/>
                  </a:lnTo>
                  <a:lnTo>
                    <a:pt x="811" y="91"/>
                  </a:lnTo>
                  <a:lnTo>
                    <a:pt x="759" y="127"/>
                  </a:lnTo>
                  <a:lnTo>
                    <a:pt x="709" y="162"/>
                  </a:lnTo>
                  <a:lnTo>
                    <a:pt x="660" y="201"/>
                  </a:lnTo>
                  <a:lnTo>
                    <a:pt x="612" y="241"/>
                  </a:lnTo>
                  <a:lnTo>
                    <a:pt x="566" y="282"/>
                  </a:lnTo>
                  <a:lnTo>
                    <a:pt x="522" y="325"/>
                  </a:lnTo>
                  <a:lnTo>
                    <a:pt x="479" y="369"/>
                  </a:lnTo>
                  <a:lnTo>
                    <a:pt x="437" y="415"/>
                  </a:lnTo>
                  <a:lnTo>
                    <a:pt x="397" y="463"/>
                  </a:lnTo>
                  <a:lnTo>
                    <a:pt x="358" y="511"/>
                  </a:lnTo>
                  <a:lnTo>
                    <a:pt x="322" y="561"/>
                  </a:lnTo>
                  <a:lnTo>
                    <a:pt x="287" y="613"/>
                  </a:lnTo>
                  <a:lnTo>
                    <a:pt x="254" y="665"/>
                  </a:lnTo>
                  <a:lnTo>
                    <a:pt x="223" y="719"/>
                  </a:lnTo>
                  <a:lnTo>
                    <a:pt x="193" y="773"/>
                  </a:lnTo>
                  <a:lnTo>
                    <a:pt x="167" y="830"/>
                  </a:lnTo>
                  <a:lnTo>
                    <a:pt x="142" y="886"/>
                  </a:lnTo>
                  <a:lnTo>
                    <a:pt x="118" y="944"/>
                  </a:lnTo>
                  <a:lnTo>
                    <a:pt x="96" y="1001"/>
                  </a:lnTo>
                  <a:lnTo>
                    <a:pt x="77" y="1061"/>
                  </a:lnTo>
                  <a:lnTo>
                    <a:pt x="61" y="1120"/>
                  </a:lnTo>
                  <a:lnTo>
                    <a:pt x="45" y="1180"/>
                  </a:lnTo>
                  <a:lnTo>
                    <a:pt x="32" y="1241"/>
                  </a:lnTo>
                  <a:lnTo>
                    <a:pt x="21" y="1302"/>
                  </a:lnTo>
                  <a:lnTo>
                    <a:pt x="13" y="1364"/>
                  </a:lnTo>
                  <a:lnTo>
                    <a:pt x="7" y="1426"/>
                  </a:lnTo>
                  <a:lnTo>
                    <a:pt x="2" y="1487"/>
                  </a:lnTo>
                  <a:lnTo>
                    <a:pt x="0" y="1549"/>
                  </a:lnTo>
                  <a:lnTo>
                    <a:pt x="0" y="1611"/>
                  </a:lnTo>
                  <a:lnTo>
                    <a:pt x="2" y="1673"/>
                  </a:lnTo>
                  <a:lnTo>
                    <a:pt x="7" y="1735"/>
                  </a:lnTo>
                  <a:lnTo>
                    <a:pt x="13" y="1797"/>
                  </a:lnTo>
                  <a:lnTo>
                    <a:pt x="21" y="1858"/>
                  </a:lnTo>
                  <a:lnTo>
                    <a:pt x="32" y="1918"/>
                  </a:lnTo>
                  <a:lnTo>
                    <a:pt x="45" y="1979"/>
                  </a:lnTo>
                  <a:lnTo>
                    <a:pt x="61" y="2040"/>
                  </a:lnTo>
                  <a:lnTo>
                    <a:pt x="77" y="2100"/>
                  </a:lnTo>
                  <a:lnTo>
                    <a:pt x="96" y="2158"/>
                  </a:lnTo>
                  <a:lnTo>
                    <a:pt x="118" y="2217"/>
                  </a:lnTo>
                  <a:lnTo>
                    <a:pt x="142" y="2274"/>
                  </a:lnTo>
                  <a:lnTo>
                    <a:pt x="167" y="2331"/>
                  </a:lnTo>
                  <a:lnTo>
                    <a:pt x="193" y="2386"/>
                  </a:lnTo>
                  <a:lnTo>
                    <a:pt x="223" y="2441"/>
                  </a:lnTo>
                  <a:lnTo>
                    <a:pt x="254" y="2494"/>
                  </a:lnTo>
                  <a:lnTo>
                    <a:pt x="287" y="2547"/>
                  </a:lnTo>
                  <a:lnTo>
                    <a:pt x="322" y="2598"/>
                  </a:lnTo>
                  <a:lnTo>
                    <a:pt x="358" y="2648"/>
                  </a:lnTo>
                  <a:lnTo>
                    <a:pt x="397" y="2698"/>
                  </a:lnTo>
                  <a:lnTo>
                    <a:pt x="437" y="2744"/>
                  </a:lnTo>
                  <a:lnTo>
                    <a:pt x="479" y="2791"/>
                  </a:lnTo>
                  <a:lnTo>
                    <a:pt x="522" y="2835"/>
                  </a:lnTo>
                  <a:lnTo>
                    <a:pt x="566" y="2878"/>
                  </a:lnTo>
                  <a:lnTo>
                    <a:pt x="612" y="2920"/>
                  </a:lnTo>
                  <a:lnTo>
                    <a:pt x="660" y="2959"/>
                  </a:lnTo>
                  <a:lnTo>
                    <a:pt x="709" y="2997"/>
                  </a:lnTo>
                  <a:lnTo>
                    <a:pt x="759" y="3034"/>
                  </a:lnTo>
                  <a:lnTo>
                    <a:pt x="811" y="3068"/>
                  </a:lnTo>
                  <a:lnTo>
                    <a:pt x="863" y="3100"/>
                  </a:lnTo>
                  <a:lnTo>
                    <a:pt x="917" y="3131"/>
                  </a:lnTo>
                  <a:lnTo>
                    <a:pt x="972" y="3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7" name="Freeform 161"/>
            <p:cNvSpPr>
              <a:spLocks/>
            </p:cNvSpPr>
            <p:nvPr/>
          </p:nvSpPr>
          <p:spPr bwMode="auto">
            <a:xfrm>
              <a:off x="342" y="2478"/>
              <a:ext cx="1648" cy="1647"/>
            </a:xfrm>
            <a:custGeom>
              <a:avLst/>
              <a:gdLst>
                <a:gd name="T0" fmla="*/ 85 w 4420"/>
                <a:gd name="T1" fmla="*/ 38 h 4423"/>
                <a:gd name="T2" fmla="*/ 84 w 4420"/>
                <a:gd name="T3" fmla="*/ 33 h 4423"/>
                <a:gd name="T4" fmla="*/ 83 w 4420"/>
                <a:gd name="T5" fmla="*/ 28 h 4423"/>
                <a:gd name="T6" fmla="*/ 81 w 4420"/>
                <a:gd name="T7" fmla="*/ 23 h 4423"/>
                <a:gd name="T8" fmla="*/ 78 w 4420"/>
                <a:gd name="T9" fmla="*/ 19 h 4423"/>
                <a:gd name="T10" fmla="*/ 75 w 4420"/>
                <a:gd name="T11" fmla="*/ 15 h 4423"/>
                <a:gd name="T12" fmla="*/ 71 w 4420"/>
                <a:gd name="T13" fmla="*/ 11 h 4423"/>
                <a:gd name="T14" fmla="*/ 67 w 4420"/>
                <a:gd name="T15" fmla="*/ 7 h 4423"/>
                <a:gd name="T16" fmla="*/ 62 w 4420"/>
                <a:gd name="T17" fmla="*/ 5 h 4423"/>
                <a:gd name="T18" fmla="*/ 57 w 4420"/>
                <a:gd name="T19" fmla="*/ 3 h 4423"/>
                <a:gd name="T20" fmla="*/ 52 w 4420"/>
                <a:gd name="T21" fmla="*/ 1 h 4423"/>
                <a:gd name="T22" fmla="*/ 47 w 4420"/>
                <a:gd name="T23" fmla="*/ 0 h 4423"/>
                <a:gd name="T24" fmla="*/ 41 w 4420"/>
                <a:gd name="T25" fmla="*/ 0 h 4423"/>
                <a:gd name="T26" fmla="*/ 36 w 4420"/>
                <a:gd name="T27" fmla="*/ 0 h 4423"/>
                <a:gd name="T28" fmla="*/ 31 w 4420"/>
                <a:gd name="T29" fmla="*/ 1 h 4423"/>
                <a:gd name="T30" fmla="*/ 26 w 4420"/>
                <a:gd name="T31" fmla="*/ 3 h 4423"/>
                <a:gd name="T32" fmla="*/ 21 w 4420"/>
                <a:gd name="T33" fmla="*/ 6 h 4423"/>
                <a:gd name="T34" fmla="*/ 16 w 4420"/>
                <a:gd name="T35" fmla="*/ 9 h 4423"/>
                <a:gd name="T36" fmla="*/ 13 w 4420"/>
                <a:gd name="T37" fmla="*/ 13 h 4423"/>
                <a:gd name="T38" fmla="*/ 9 w 4420"/>
                <a:gd name="T39" fmla="*/ 16 h 4423"/>
                <a:gd name="T40" fmla="*/ 6 w 4420"/>
                <a:gd name="T41" fmla="*/ 21 h 4423"/>
                <a:gd name="T42" fmla="*/ 3 w 4420"/>
                <a:gd name="T43" fmla="*/ 26 h 4423"/>
                <a:gd name="T44" fmla="*/ 1 w 4420"/>
                <a:gd name="T45" fmla="*/ 31 h 4423"/>
                <a:gd name="T46" fmla="*/ 0 w 4420"/>
                <a:gd name="T47" fmla="*/ 36 h 4423"/>
                <a:gd name="T48" fmla="*/ 0 w 4420"/>
                <a:gd name="T49" fmla="*/ 41 h 4423"/>
                <a:gd name="T50" fmla="*/ 0 w 4420"/>
                <a:gd name="T51" fmla="*/ 47 h 4423"/>
                <a:gd name="T52" fmla="*/ 1 w 4420"/>
                <a:gd name="T53" fmla="*/ 52 h 4423"/>
                <a:gd name="T54" fmla="*/ 3 w 4420"/>
                <a:gd name="T55" fmla="*/ 57 h 4423"/>
                <a:gd name="T56" fmla="*/ 5 w 4420"/>
                <a:gd name="T57" fmla="*/ 62 h 4423"/>
                <a:gd name="T58" fmla="*/ 7 w 4420"/>
                <a:gd name="T59" fmla="*/ 66 h 4423"/>
                <a:gd name="T60" fmla="*/ 10 w 4420"/>
                <a:gd name="T61" fmla="*/ 71 h 4423"/>
                <a:gd name="T62" fmla="*/ 15 w 4420"/>
                <a:gd name="T63" fmla="*/ 74 h 4423"/>
                <a:gd name="T64" fmla="*/ 19 w 4420"/>
                <a:gd name="T65" fmla="*/ 78 h 4423"/>
                <a:gd name="T66" fmla="*/ 23 w 4420"/>
                <a:gd name="T67" fmla="*/ 80 h 4423"/>
                <a:gd name="T68" fmla="*/ 28 w 4420"/>
                <a:gd name="T69" fmla="*/ 83 h 4423"/>
                <a:gd name="T70" fmla="*/ 33 w 4420"/>
                <a:gd name="T71" fmla="*/ 84 h 4423"/>
                <a:gd name="T72" fmla="*/ 39 w 4420"/>
                <a:gd name="T73" fmla="*/ 85 h 4423"/>
                <a:gd name="T74" fmla="*/ 44 w 4420"/>
                <a:gd name="T75" fmla="*/ 85 h 4423"/>
                <a:gd name="T76" fmla="*/ 49 w 4420"/>
                <a:gd name="T77" fmla="*/ 85 h 4423"/>
                <a:gd name="T78" fmla="*/ 55 w 4420"/>
                <a:gd name="T79" fmla="*/ 83 h 4423"/>
                <a:gd name="T80" fmla="*/ 60 w 4420"/>
                <a:gd name="T81" fmla="*/ 82 h 4423"/>
                <a:gd name="T82" fmla="*/ 65 w 4420"/>
                <a:gd name="T83" fmla="*/ 79 h 4423"/>
                <a:gd name="T84" fmla="*/ 69 w 4420"/>
                <a:gd name="T85" fmla="*/ 76 h 4423"/>
                <a:gd name="T86" fmla="*/ 73 w 4420"/>
                <a:gd name="T87" fmla="*/ 73 h 4423"/>
                <a:gd name="T88" fmla="*/ 76 w 4420"/>
                <a:gd name="T89" fmla="*/ 69 h 4423"/>
                <a:gd name="T90" fmla="*/ 79 w 4420"/>
                <a:gd name="T91" fmla="*/ 64 h 4423"/>
                <a:gd name="T92" fmla="*/ 82 w 4420"/>
                <a:gd name="T93" fmla="*/ 59 h 4423"/>
                <a:gd name="T94" fmla="*/ 84 w 4420"/>
                <a:gd name="T95" fmla="*/ 54 h 4423"/>
                <a:gd name="T96" fmla="*/ 85 w 4420"/>
                <a:gd name="T97" fmla="*/ 49 h 4423"/>
                <a:gd name="T98" fmla="*/ 85 w 4420"/>
                <a:gd name="T99" fmla="*/ 44 h 442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420" h="4423">
                  <a:moveTo>
                    <a:pt x="4420" y="2211"/>
                  </a:moveTo>
                  <a:lnTo>
                    <a:pt x="4419" y="2142"/>
                  </a:lnTo>
                  <a:lnTo>
                    <a:pt x="4415" y="2072"/>
                  </a:lnTo>
                  <a:lnTo>
                    <a:pt x="4410" y="2002"/>
                  </a:lnTo>
                  <a:lnTo>
                    <a:pt x="4402" y="1934"/>
                  </a:lnTo>
                  <a:lnTo>
                    <a:pt x="4392" y="1865"/>
                  </a:lnTo>
                  <a:lnTo>
                    <a:pt x="4381" y="1797"/>
                  </a:lnTo>
                  <a:lnTo>
                    <a:pt x="4367" y="1728"/>
                  </a:lnTo>
                  <a:lnTo>
                    <a:pt x="4350" y="1661"/>
                  </a:lnTo>
                  <a:lnTo>
                    <a:pt x="4333" y="1593"/>
                  </a:lnTo>
                  <a:lnTo>
                    <a:pt x="4312" y="1527"/>
                  </a:lnTo>
                  <a:lnTo>
                    <a:pt x="4289" y="1462"/>
                  </a:lnTo>
                  <a:lnTo>
                    <a:pt x="4265" y="1397"/>
                  </a:lnTo>
                  <a:lnTo>
                    <a:pt x="4239" y="1333"/>
                  </a:lnTo>
                  <a:lnTo>
                    <a:pt x="4210" y="1270"/>
                  </a:lnTo>
                  <a:lnTo>
                    <a:pt x="4179" y="1207"/>
                  </a:lnTo>
                  <a:lnTo>
                    <a:pt x="4147" y="1146"/>
                  </a:lnTo>
                  <a:lnTo>
                    <a:pt x="4113" y="1085"/>
                  </a:lnTo>
                  <a:lnTo>
                    <a:pt x="4076" y="1025"/>
                  </a:lnTo>
                  <a:lnTo>
                    <a:pt x="4037" y="968"/>
                  </a:lnTo>
                  <a:lnTo>
                    <a:pt x="3998" y="910"/>
                  </a:lnTo>
                  <a:lnTo>
                    <a:pt x="3956" y="855"/>
                  </a:lnTo>
                  <a:lnTo>
                    <a:pt x="3913" y="801"/>
                  </a:lnTo>
                  <a:lnTo>
                    <a:pt x="3867" y="748"/>
                  </a:lnTo>
                  <a:lnTo>
                    <a:pt x="3821" y="697"/>
                  </a:lnTo>
                  <a:lnTo>
                    <a:pt x="3772" y="647"/>
                  </a:lnTo>
                  <a:lnTo>
                    <a:pt x="3722" y="599"/>
                  </a:lnTo>
                  <a:lnTo>
                    <a:pt x="3672" y="552"/>
                  </a:lnTo>
                  <a:lnTo>
                    <a:pt x="3619" y="507"/>
                  </a:lnTo>
                  <a:lnTo>
                    <a:pt x="3564" y="463"/>
                  </a:lnTo>
                  <a:lnTo>
                    <a:pt x="3509" y="422"/>
                  </a:lnTo>
                  <a:lnTo>
                    <a:pt x="3452" y="382"/>
                  </a:lnTo>
                  <a:lnTo>
                    <a:pt x="3394" y="343"/>
                  </a:lnTo>
                  <a:lnTo>
                    <a:pt x="3335" y="307"/>
                  </a:lnTo>
                  <a:lnTo>
                    <a:pt x="3275" y="273"/>
                  </a:lnTo>
                  <a:lnTo>
                    <a:pt x="3213" y="241"/>
                  </a:lnTo>
                  <a:lnTo>
                    <a:pt x="3151" y="210"/>
                  </a:lnTo>
                  <a:lnTo>
                    <a:pt x="3088" y="181"/>
                  </a:lnTo>
                  <a:lnTo>
                    <a:pt x="3024" y="154"/>
                  </a:lnTo>
                  <a:lnTo>
                    <a:pt x="2959" y="130"/>
                  </a:lnTo>
                  <a:lnTo>
                    <a:pt x="2892" y="107"/>
                  </a:lnTo>
                  <a:lnTo>
                    <a:pt x="2826" y="87"/>
                  </a:lnTo>
                  <a:lnTo>
                    <a:pt x="2760" y="68"/>
                  </a:lnTo>
                  <a:lnTo>
                    <a:pt x="2692" y="53"/>
                  </a:lnTo>
                  <a:lnTo>
                    <a:pt x="2624" y="38"/>
                  </a:lnTo>
                  <a:lnTo>
                    <a:pt x="2555" y="26"/>
                  </a:lnTo>
                  <a:lnTo>
                    <a:pt x="2487" y="16"/>
                  </a:lnTo>
                  <a:lnTo>
                    <a:pt x="2418" y="8"/>
                  </a:lnTo>
                  <a:lnTo>
                    <a:pt x="2349" y="3"/>
                  </a:lnTo>
                  <a:lnTo>
                    <a:pt x="2279" y="0"/>
                  </a:lnTo>
                  <a:lnTo>
                    <a:pt x="2209" y="0"/>
                  </a:lnTo>
                  <a:lnTo>
                    <a:pt x="2141" y="0"/>
                  </a:lnTo>
                  <a:lnTo>
                    <a:pt x="2071" y="3"/>
                  </a:lnTo>
                  <a:lnTo>
                    <a:pt x="2002" y="8"/>
                  </a:lnTo>
                  <a:lnTo>
                    <a:pt x="1933" y="16"/>
                  </a:lnTo>
                  <a:lnTo>
                    <a:pt x="1865" y="26"/>
                  </a:lnTo>
                  <a:lnTo>
                    <a:pt x="1796" y="38"/>
                  </a:lnTo>
                  <a:lnTo>
                    <a:pt x="1727" y="53"/>
                  </a:lnTo>
                  <a:lnTo>
                    <a:pt x="1660" y="68"/>
                  </a:lnTo>
                  <a:lnTo>
                    <a:pt x="1593" y="87"/>
                  </a:lnTo>
                  <a:lnTo>
                    <a:pt x="1526" y="107"/>
                  </a:lnTo>
                  <a:lnTo>
                    <a:pt x="1461" y="130"/>
                  </a:lnTo>
                  <a:lnTo>
                    <a:pt x="1396" y="154"/>
                  </a:lnTo>
                  <a:lnTo>
                    <a:pt x="1332" y="181"/>
                  </a:lnTo>
                  <a:lnTo>
                    <a:pt x="1269" y="210"/>
                  </a:lnTo>
                  <a:lnTo>
                    <a:pt x="1207" y="241"/>
                  </a:lnTo>
                  <a:lnTo>
                    <a:pt x="1145" y="273"/>
                  </a:lnTo>
                  <a:lnTo>
                    <a:pt x="1084" y="307"/>
                  </a:lnTo>
                  <a:lnTo>
                    <a:pt x="1026" y="343"/>
                  </a:lnTo>
                  <a:lnTo>
                    <a:pt x="967" y="382"/>
                  </a:lnTo>
                  <a:lnTo>
                    <a:pt x="911" y="422"/>
                  </a:lnTo>
                  <a:lnTo>
                    <a:pt x="855" y="463"/>
                  </a:lnTo>
                  <a:lnTo>
                    <a:pt x="801" y="507"/>
                  </a:lnTo>
                  <a:lnTo>
                    <a:pt x="748" y="552"/>
                  </a:lnTo>
                  <a:lnTo>
                    <a:pt x="697" y="599"/>
                  </a:lnTo>
                  <a:lnTo>
                    <a:pt x="647" y="647"/>
                  </a:lnTo>
                  <a:lnTo>
                    <a:pt x="599" y="697"/>
                  </a:lnTo>
                  <a:lnTo>
                    <a:pt x="551" y="748"/>
                  </a:lnTo>
                  <a:lnTo>
                    <a:pt x="507" y="801"/>
                  </a:lnTo>
                  <a:lnTo>
                    <a:pt x="463" y="855"/>
                  </a:lnTo>
                  <a:lnTo>
                    <a:pt x="422" y="910"/>
                  </a:lnTo>
                  <a:lnTo>
                    <a:pt x="381" y="968"/>
                  </a:lnTo>
                  <a:lnTo>
                    <a:pt x="344" y="1025"/>
                  </a:lnTo>
                  <a:lnTo>
                    <a:pt x="307" y="1085"/>
                  </a:lnTo>
                  <a:lnTo>
                    <a:pt x="273" y="1146"/>
                  </a:lnTo>
                  <a:lnTo>
                    <a:pt x="241" y="1207"/>
                  </a:lnTo>
                  <a:lnTo>
                    <a:pt x="210" y="1270"/>
                  </a:lnTo>
                  <a:lnTo>
                    <a:pt x="181" y="1333"/>
                  </a:lnTo>
                  <a:lnTo>
                    <a:pt x="155" y="1397"/>
                  </a:lnTo>
                  <a:lnTo>
                    <a:pt x="130" y="1462"/>
                  </a:lnTo>
                  <a:lnTo>
                    <a:pt x="108" y="1527"/>
                  </a:lnTo>
                  <a:lnTo>
                    <a:pt x="87" y="1593"/>
                  </a:lnTo>
                  <a:lnTo>
                    <a:pt x="70" y="1661"/>
                  </a:lnTo>
                  <a:lnTo>
                    <a:pt x="53" y="1728"/>
                  </a:lnTo>
                  <a:lnTo>
                    <a:pt x="39" y="1797"/>
                  </a:lnTo>
                  <a:lnTo>
                    <a:pt x="26" y="1865"/>
                  </a:lnTo>
                  <a:lnTo>
                    <a:pt x="17" y="1934"/>
                  </a:lnTo>
                  <a:lnTo>
                    <a:pt x="10" y="2002"/>
                  </a:lnTo>
                  <a:lnTo>
                    <a:pt x="4" y="2072"/>
                  </a:lnTo>
                  <a:lnTo>
                    <a:pt x="1" y="2142"/>
                  </a:lnTo>
                  <a:lnTo>
                    <a:pt x="0" y="2211"/>
                  </a:lnTo>
                  <a:lnTo>
                    <a:pt x="1" y="2281"/>
                  </a:lnTo>
                  <a:lnTo>
                    <a:pt x="4" y="2349"/>
                  </a:lnTo>
                  <a:lnTo>
                    <a:pt x="10" y="2419"/>
                  </a:lnTo>
                  <a:lnTo>
                    <a:pt x="17" y="2488"/>
                  </a:lnTo>
                  <a:lnTo>
                    <a:pt x="26" y="2557"/>
                  </a:lnTo>
                  <a:lnTo>
                    <a:pt x="39" y="2626"/>
                  </a:lnTo>
                  <a:lnTo>
                    <a:pt x="53" y="2693"/>
                  </a:lnTo>
                  <a:lnTo>
                    <a:pt x="70" y="2761"/>
                  </a:lnTo>
                  <a:lnTo>
                    <a:pt x="87" y="2828"/>
                  </a:lnTo>
                  <a:lnTo>
                    <a:pt x="108" y="2894"/>
                  </a:lnTo>
                  <a:lnTo>
                    <a:pt x="130" y="2961"/>
                  </a:lnTo>
                  <a:lnTo>
                    <a:pt x="155" y="3025"/>
                  </a:lnTo>
                  <a:lnTo>
                    <a:pt x="181" y="3089"/>
                  </a:lnTo>
                  <a:lnTo>
                    <a:pt x="210" y="3153"/>
                  </a:lnTo>
                  <a:lnTo>
                    <a:pt x="241" y="3215"/>
                  </a:lnTo>
                  <a:lnTo>
                    <a:pt x="273" y="3277"/>
                  </a:lnTo>
                  <a:lnTo>
                    <a:pt x="307" y="3336"/>
                  </a:lnTo>
                  <a:lnTo>
                    <a:pt x="344" y="3396"/>
                  </a:lnTo>
                  <a:lnTo>
                    <a:pt x="381" y="3454"/>
                  </a:lnTo>
                  <a:lnTo>
                    <a:pt x="422" y="3511"/>
                  </a:lnTo>
                  <a:lnTo>
                    <a:pt x="463" y="3566"/>
                  </a:lnTo>
                  <a:lnTo>
                    <a:pt x="507" y="3620"/>
                  </a:lnTo>
                  <a:lnTo>
                    <a:pt x="551" y="3674"/>
                  </a:lnTo>
                  <a:lnTo>
                    <a:pt x="599" y="3725"/>
                  </a:lnTo>
                  <a:lnTo>
                    <a:pt x="647" y="3775"/>
                  </a:lnTo>
                  <a:lnTo>
                    <a:pt x="697" y="3823"/>
                  </a:lnTo>
                  <a:lnTo>
                    <a:pt x="748" y="3870"/>
                  </a:lnTo>
                  <a:lnTo>
                    <a:pt x="801" y="3916"/>
                  </a:lnTo>
                  <a:lnTo>
                    <a:pt x="855" y="3959"/>
                  </a:lnTo>
                  <a:lnTo>
                    <a:pt x="911" y="4001"/>
                  </a:lnTo>
                  <a:lnTo>
                    <a:pt x="967" y="4040"/>
                  </a:lnTo>
                  <a:lnTo>
                    <a:pt x="1026" y="4078"/>
                  </a:lnTo>
                  <a:lnTo>
                    <a:pt x="1084" y="4115"/>
                  </a:lnTo>
                  <a:lnTo>
                    <a:pt x="1145" y="4149"/>
                  </a:lnTo>
                  <a:lnTo>
                    <a:pt x="1207" y="4182"/>
                  </a:lnTo>
                  <a:lnTo>
                    <a:pt x="1269" y="4212"/>
                  </a:lnTo>
                  <a:lnTo>
                    <a:pt x="1332" y="4241"/>
                  </a:lnTo>
                  <a:lnTo>
                    <a:pt x="1396" y="4267"/>
                  </a:lnTo>
                  <a:lnTo>
                    <a:pt x="1461" y="4291"/>
                  </a:lnTo>
                  <a:lnTo>
                    <a:pt x="1526" y="4315"/>
                  </a:lnTo>
                  <a:lnTo>
                    <a:pt x="1593" y="4334"/>
                  </a:lnTo>
                  <a:lnTo>
                    <a:pt x="1660" y="4353"/>
                  </a:lnTo>
                  <a:lnTo>
                    <a:pt x="1727" y="4370"/>
                  </a:lnTo>
                  <a:lnTo>
                    <a:pt x="1796" y="4383"/>
                  </a:lnTo>
                  <a:lnTo>
                    <a:pt x="1865" y="4395"/>
                  </a:lnTo>
                  <a:lnTo>
                    <a:pt x="1933" y="4405"/>
                  </a:lnTo>
                  <a:lnTo>
                    <a:pt x="2002" y="4413"/>
                  </a:lnTo>
                  <a:lnTo>
                    <a:pt x="2071" y="4418"/>
                  </a:lnTo>
                  <a:lnTo>
                    <a:pt x="2141" y="4422"/>
                  </a:lnTo>
                  <a:lnTo>
                    <a:pt x="2209" y="4423"/>
                  </a:lnTo>
                  <a:lnTo>
                    <a:pt x="2279" y="4422"/>
                  </a:lnTo>
                  <a:lnTo>
                    <a:pt x="2349" y="4418"/>
                  </a:lnTo>
                  <a:lnTo>
                    <a:pt x="2418" y="4413"/>
                  </a:lnTo>
                  <a:lnTo>
                    <a:pt x="2487" y="4405"/>
                  </a:lnTo>
                  <a:lnTo>
                    <a:pt x="2555" y="4395"/>
                  </a:lnTo>
                  <a:lnTo>
                    <a:pt x="2624" y="4383"/>
                  </a:lnTo>
                  <a:lnTo>
                    <a:pt x="2692" y="4370"/>
                  </a:lnTo>
                  <a:lnTo>
                    <a:pt x="2760" y="4353"/>
                  </a:lnTo>
                  <a:lnTo>
                    <a:pt x="2826" y="4334"/>
                  </a:lnTo>
                  <a:lnTo>
                    <a:pt x="2892" y="4315"/>
                  </a:lnTo>
                  <a:lnTo>
                    <a:pt x="2959" y="4291"/>
                  </a:lnTo>
                  <a:lnTo>
                    <a:pt x="3024" y="4267"/>
                  </a:lnTo>
                  <a:lnTo>
                    <a:pt x="3088" y="4241"/>
                  </a:lnTo>
                  <a:lnTo>
                    <a:pt x="3151" y="4212"/>
                  </a:lnTo>
                  <a:lnTo>
                    <a:pt x="3213" y="4182"/>
                  </a:lnTo>
                  <a:lnTo>
                    <a:pt x="3275" y="4149"/>
                  </a:lnTo>
                  <a:lnTo>
                    <a:pt x="3335" y="4115"/>
                  </a:lnTo>
                  <a:lnTo>
                    <a:pt x="3394" y="4078"/>
                  </a:lnTo>
                  <a:lnTo>
                    <a:pt x="3452" y="4040"/>
                  </a:lnTo>
                  <a:lnTo>
                    <a:pt x="3509" y="4001"/>
                  </a:lnTo>
                  <a:lnTo>
                    <a:pt x="3564" y="3959"/>
                  </a:lnTo>
                  <a:lnTo>
                    <a:pt x="3619" y="3916"/>
                  </a:lnTo>
                  <a:lnTo>
                    <a:pt x="3672" y="3870"/>
                  </a:lnTo>
                  <a:lnTo>
                    <a:pt x="3722" y="3823"/>
                  </a:lnTo>
                  <a:lnTo>
                    <a:pt x="3772" y="3775"/>
                  </a:lnTo>
                  <a:lnTo>
                    <a:pt x="3821" y="3725"/>
                  </a:lnTo>
                  <a:lnTo>
                    <a:pt x="3867" y="3674"/>
                  </a:lnTo>
                  <a:lnTo>
                    <a:pt x="3913" y="3620"/>
                  </a:lnTo>
                  <a:lnTo>
                    <a:pt x="3956" y="3566"/>
                  </a:lnTo>
                  <a:lnTo>
                    <a:pt x="3998" y="3511"/>
                  </a:lnTo>
                  <a:lnTo>
                    <a:pt x="4037" y="3454"/>
                  </a:lnTo>
                  <a:lnTo>
                    <a:pt x="4076" y="3396"/>
                  </a:lnTo>
                  <a:lnTo>
                    <a:pt x="4113" y="3336"/>
                  </a:lnTo>
                  <a:lnTo>
                    <a:pt x="4147" y="3277"/>
                  </a:lnTo>
                  <a:lnTo>
                    <a:pt x="4179" y="3215"/>
                  </a:lnTo>
                  <a:lnTo>
                    <a:pt x="4210" y="3153"/>
                  </a:lnTo>
                  <a:lnTo>
                    <a:pt x="4239" y="3089"/>
                  </a:lnTo>
                  <a:lnTo>
                    <a:pt x="4265" y="3025"/>
                  </a:lnTo>
                  <a:lnTo>
                    <a:pt x="4289" y="2961"/>
                  </a:lnTo>
                  <a:lnTo>
                    <a:pt x="4312" y="2894"/>
                  </a:lnTo>
                  <a:lnTo>
                    <a:pt x="4333" y="2828"/>
                  </a:lnTo>
                  <a:lnTo>
                    <a:pt x="4350" y="2761"/>
                  </a:lnTo>
                  <a:lnTo>
                    <a:pt x="4367" y="2693"/>
                  </a:lnTo>
                  <a:lnTo>
                    <a:pt x="4381" y="2626"/>
                  </a:lnTo>
                  <a:lnTo>
                    <a:pt x="4392" y="2557"/>
                  </a:lnTo>
                  <a:lnTo>
                    <a:pt x="4402" y="2488"/>
                  </a:lnTo>
                  <a:lnTo>
                    <a:pt x="4410" y="2419"/>
                  </a:lnTo>
                  <a:lnTo>
                    <a:pt x="4415" y="2349"/>
                  </a:lnTo>
                  <a:lnTo>
                    <a:pt x="4419" y="2281"/>
                  </a:lnTo>
                  <a:lnTo>
                    <a:pt x="4420" y="221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708" name="Freeform 162"/>
            <p:cNvSpPr>
              <a:spLocks/>
            </p:cNvSpPr>
            <p:nvPr/>
          </p:nvSpPr>
          <p:spPr bwMode="auto">
            <a:xfrm>
              <a:off x="1463" y="2712"/>
              <a:ext cx="363" cy="1179"/>
            </a:xfrm>
            <a:custGeom>
              <a:avLst/>
              <a:gdLst>
                <a:gd name="T0" fmla="*/ 1 w 973"/>
                <a:gd name="T1" fmla="*/ 61 h 3160"/>
                <a:gd name="T2" fmla="*/ 3 w 973"/>
                <a:gd name="T3" fmla="*/ 59 h 3160"/>
                <a:gd name="T4" fmla="*/ 5 w 973"/>
                <a:gd name="T5" fmla="*/ 58 h 3160"/>
                <a:gd name="T6" fmla="*/ 7 w 973"/>
                <a:gd name="T7" fmla="*/ 56 h 3160"/>
                <a:gd name="T8" fmla="*/ 9 w 973"/>
                <a:gd name="T9" fmla="*/ 55 h 3160"/>
                <a:gd name="T10" fmla="*/ 10 w 973"/>
                <a:gd name="T11" fmla="*/ 53 h 3160"/>
                <a:gd name="T12" fmla="*/ 12 w 973"/>
                <a:gd name="T13" fmla="*/ 51 h 3160"/>
                <a:gd name="T14" fmla="*/ 13 w 973"/>
                <a:gd name="T15" fmla="*/ 49 h 3160"/>
                <a:gd name="T16" fmla="*/ 15 w 973"/>
                <a:gd name="T17" fmla="*/ 47 h 3160"/>
                <a:gd name="T18" fmla="*/ 16 w 973"/>
                <a:gd name="T19" fmla="*/ 45 h 3160"/>
                <a:gd name="T20" fmla="*/ 16 w 973"/>
                <a:gd name="T21" fmla="*/ 43 h 3160"/>
                <a:gd name="T22" fmla="*/ 18 w 973"/>
                <a:gd name="T23" fmla="*/ 41 h 3160"/>
                <a:gd name="T24" fmla="*/ 18 w 973"/>
                <a:gd name="T25" fmla="*/ 38 h 3160"/>
                <a:gd name="T26" fmla="*/ 18 w 973"/>
                <a:gd name="T27" fmla="*/ 36 h 3160"/>
                <a:gd name="T28" fmla="*/ 19 w 973"/>
                <a:gd name="T29" fmla="*/ 34 h 3160"/>
                <a:gd name="T30" fmla="*/ 19 w 973"/>
                <a:gd name="T31" fmla="*/ 31 h 3160"/>
                <a:gd name="T32" fmla="*/ 19 w 973"/>
                <a:gd name="T33" fmla="*/ 29 h 3160"/>
                <a:gd name="T34" fmla="*/ 19 w 973"/>
                <a:gd name="T35" fmla="*/ 26 h 3160"/>
                <a:gd name="T36" fmla="*/ 18 w 973"/>
                <a:gd name="T37" fmla="*/ 24 h 3160"/>
                <a:gd name="T38" fmla="*/ 18 w 973"/>
                <a:gd name="T39" fmla="*/ 22 h 3160"/>
                <a:gd name="T40" fmla="*/ 17 w 973"/>
                <a:gd name="T41" fmla="*/ 19 h 3160"/>
                <a:gd name="T42" fmla="*/ 16 w 973"/>
                <a:gd name="T43" fmla="*/ 17 h 3160"/>
                <a:gd name="T44" fmla="*/ 15 w 973"/>
                <a:gd name="T45" fmla="*/ 15 h 3160"/>
                <a:gd name="T46" fmla="*/ 14 w 973"/>
                <a:gd name="T47" fmla="*/ 13 h 3160"/>
                <a:gd name="T48" fmla="*/ 13 w 973"/>
                <a:gd name="T49" fmla="*/ 11 h 3160"/>
                <a:gd name="T50" fmla="*/ 11 w 973"/>
                <a:gd name="T51" fmla="*/ 9 h 3160"/>
                <a:gd name="T52" fmla="*/ 10 w 973"/>
                <a:gd name="T53" fmla="*/ 7 h 3160"/>
                <a:gd name="T54" fmla="*/ 8 w 973"/>
                <a:gd name="T55" fmla="*/ 6 h 3160"/>
                <a:gd name="T56" fmla="*/ 6 w 973"/>
                <a:gd name="T57" fmla="*/ 4 h 3160"/>
                <a:gd name="T58" fmla="*/ 4 w 973"/>
                <a:gd name="T59" fmla="*/ 3 h 3160"/>
                <a:gd name="T60" fmla="*/ 2 w 973"/>
                <a:gd name="T61" fmla="*/ 1 h 3160"/>
                <a:gd name="T62" fmla="*/ 0 w 973"/>
                <a:gd name="T63" fmla="*/ 0 h 31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73" h="3160">
                  <a:moveTo>
                    <a:pt x="0" y="3160"/>
                  </a:moveTo>
                  <a:lnTo>
                    <a:pt x="55" y="3131"/>
                  </a:lnTo>
                  <a:lnTo>
                    <a:pt x="110" y="3100"/>
                  </a:lnTo>
                  <a:lnTo>
                    <a:pt x="162" y="3068"/>
                  </a:lnTo>
                  <a:lnTo>
                    <a:pt x="213" y="3034"/>
                  </a:lnTo>
                  <a:lnTo>
                    <a:pt x="263" y="2997"/>
                  </a:lnTo>
                  <a:lnTo>
                    <a:pt x="313" y="2959"/>
                  </a:lnTo>
                  <a:lnTo>
                    <a:pt x="360" y="2920"/>
                  </a:lnTo>
                  <a:lnTo>
                    <a:pt x="406" y="2878"/>
                  </a:lnTo>
                  <a:lnTo>
                    <a:pt x="451" y="2835"/>
                  </a:lnTo>
                  <a:lnTo>
                    <a:pt x="494" y="2791"/>
                  </a:lnTo>
                  <a:lnTo>
                    <a:pt x="536" y="2744"/>
                  </a:lnTo>
                  <a:lnTo>
                    <a:pt x="576" y="2698"/>
                  </a:lnTo>
                  <a:lnTo>
                    <a:pt x="614" y="2648"/>
                  </a:lnTo>
                  <a:lnTo>
                    <a:pt x="651" y="2598"/>
                  </a:lnTo>
                  <a:lnTo>
                    <a:pt x="685" y="2547"/>
                  </a:lnTo>
                  <a:lnTo>
                    <a:pt x="719" y="2494"/>
                  </a:lnTo>
                  <a:lnTo>
                    <a:pt x="750" y="2441"/>
                  </a:lnTo>
                  <a:lnTo>
                    <a:pt x="778" y="2386"/>
                  </a:lnTo>
                  <a:lnTo>
                    <a:pt x="806" y="2331"/>
                  </a:lnTo>
                  <a:lnTo>
                    <a:pt x="831" y="2274"/>
                  </a:lnTo>
                  <a:lnTo>
                    <a:pt x="855" y="2217"/>
                  </a:lnTo>
                  <a:lnTo>
                    <a:pt x="876" y="2158"/>
                  </a:lnTo>
                  <a:lnTo>
                    <a:pt x="895" y="2100"/>
                  </a:lnTo>
                  <a:lnTo>
                    <a:pt x="912" y="2040"/>
                  </a:lnTo>
                  <a:lnTo>
                    <a:pt x="927" y="1979"/>
                  </a:lnTo>
                  <a:lnTo>
                    <a:pt x="940" y="1918"/>
                  </a:lnTo>
                  <a:lnTo>
                    <a:pt x="951" y="1858"/>
                  </a:lnTo>
                  <a:lnTo>
                    <a:pt x="960" y="1797"/>
                  </a:lnTo>
                  <a:lnTo>
                    <a:pt x="966" y="1735"/>
                  </a:lnTo>
                  <a:lnTo>
                    <a:pt x="971" y="1673"/>
                  </a:lnTo>
                  <a:lnTo>
                    <a:pt x="973" y="1611"/>
                  </a:lnTo>
                  <a:lnTo>
                    <a:pt x="973" y="1549"/>
                  </a:lnTo>
                  <a:lnTo>
                    <a:pt x="971" y="1487"/>
                  </a:lnTo>
                  <a:lnTo>
                    <a:pt x="966" y="1426"/>
                  </a:lnTo>
                  <a:lnTo>
                    <a:pt x="960" y="1364"/>
                  </a:lnTo>
                  <a:lnTo>
                    <a:pt x="951" y="1302"/>
                  </a:lnTo>
                  <a:lnTo>
                    <a:pt x="940" y="1241"/>
                  </a:lnTo>
                  <a:lnTo>
                    <a:pt x="927" y="1180"/>
                  </a:lnTo>
                  <a:lnTo>
                    <a:pt x="912" y="1120"/>
                  </a:lnTo>
                  <a:lnTo>
                    <a:pt x="895" y="1061"/>
                  </a:lnTo>
                  <a:lnTo>
                    <a:pt x="876" y="1001"/>
                  </a:lnTo>
                  <a:lnTo>
                    <a:pt x="855" y="944"/>
                  </a:lnTo>
                  <a:lnTo>
                    <a:pt x="831" y="886"/>
                  </a:lnTo>
                  <a:lnTo>
                    <a:pt x="806" y="830"/>
                  </a:lnTo>
                  <a:lnTo>
                    <a:pt x="778" y="773"/>
                  </a:lnTo>
                  <a:lnTo>
                    <a:pt x="750" y="719"/>
                  </a:lnTo>
                  <a:lnTo>
                    <a:pt x="719" y="665"/>
                  </a:lnTo>
                  <a:lnTo>
                    <a:pt x="685" y="613"/>
                  </a:lnTo>
                  <a:lnTo>
                    <a:pt x="651" y="561"/>
                  </a:lnTo>
                  <a:lnTo>
                    <a:pt x="614" y="511"/>
                  </a:lnTo>
                  <a:lnTo>
                    <a:pt x="576" y="463"/>
                  </a:lnTo>
                  <a:lnTo>
                    <a:pt x="536" y="415"/>
                  </a:lnTo>
                  <a:lnTo>
                    <a:pt x="494" y="369"/>
                  </a:lnTo>
                  <a:lnTo>
                    <a:pt x="451" y="325"/>
                  </a:lnTo>
                  <a:lnTo>
                    <a:pt x="406" y="282"/>
                  </a:lnTo>
                  <a:lnTo>
                    <a:pt x="360" y="241"/>
                  </a:lnTo>
                  <a:lnTo>
                    <a:pt x="313" y="201"/>
                  </a:lnTo>
                  <a:lnTo>
                    <a:pt x="263" y="162"/>
                  </a:lnTo>
                  <a:lnTo>
                    <a:pt x="213" y="127"/>
                  </a:lnTo>
                  <a:lnTo>
                    <a:pt x="162" y="91"/>
                  </a:lnTo>
                  <a:lnTo>
                    <a:pt x="110" y="59"/>
                  </a:lnTo>
                  <a:lnTo>
                    <a:pt x="55" y="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587" name="Group 163"/>
          <p:cNvGrpSpPr>
            <a:grpSpLocks/>
          </p:cNvGrpSpPr>
          <p:nvPr/>
        </p:nvGrpSpPr>
        <p:grpSpPr bwMode="auto">
          <a:xfrm>
            <a:off x="1379538" y="1325563"/>
            <a:ext cx="942975" cy="1828800"/>
            <a:chOff x="869" y="835"/>
            <a:chExt cx="594" cy="1152"/>
          </a:xfrm>
        </p:grpSpPr>
        <p:sp>
          <p:nvSpPr>
            <p:cNvPr id="108658" name="Line 164"/>
            <p:cNvSpPr>
              <a:spLocks noChangeShapeType="1"/>
            </p:cNvSpPr>
            <p:nvPr/>
          </p:nvSpPr>
          <p:spPr bwMode="auto">
            <a:xfrm>
              <a:off x="1463" y="835"/>
              <a:ext cx="0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59" name="Line 165"/>
            <p:cNvSpPr>
              <a:spLocks noChangeShapeType="1"/>
            </p:cNvSpPr>
            <p:nvPr/>
          </p:nvSpPr>
          <p:spPr bwMode="auto">
            <a:xfrm>
              <a:off x="869" y="835"/>
              <a:ext cx="5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0" name="Line 166"/>
            <p:cNvSpPr>
              <a:spLocks noChangeShapeType="1"/>
            </p:cNvSpPr>
            <p:nvPr/>
          </p:nvSpPr>
          <p:spPr bwMode="auto">
            <a:xfrm>
              <a:off x="869" y="1987"/>
              <a:ext cx="5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61" name="Line 167"/>
            <p:cNvSpPr>
              <a:spLocks noChangeShapeType="1"/>
            </p:cNvSpPr>
            <p:nvPr/>
          </p:nvSpPr>
          <p:spPr bwMode="auto">
            <a:xfrm>
              <a:off x="869" y="835"/>
              <a:ext cx="0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592" name="Group 168"/>
          <p:cNvGrpSpPr>
            <a:grpSpLocks/>
          </p:cNvGrpSpPr>
          <p:nvPr/>
        </p:nvGrpSpPr>
        <p:grpSpPr bwMode="auto">
          <a:xfrm>
            <a:off x="1379538" y="4194175"/>
            <a:ext cx="942975" cy="2093913"/>
            <a:chOff x="869" y="2642"/>
            <a:chExt cx="594" cy="1319"/>
          </a:xfrm>
        </p:grpSpPr>
        <p:sp>
          <p:nvSpPr>
            <p:cNvPr id="108656" name="Freeform 169"/>
            <p:cNvSpPr>
              <a:spLocks/>
            </p:cNvSpPr>
            <p:nvPr/>
          </p:nvSpPr>
          <p:spPr bwMode="auto">
            <a:xfrm>
              <a:off x="869" y="2642"/>
              <a:ext cx="594" cy="70"/>
            </a:xfrm>
            <a:custGeom>
              <a:avLst/>
              <a:gdLst>
                <a:gd name="T0" fmla="*/ 31 w 1591"/>
                <a:gd name="T1" fmla="*/ 4 h 189"/>
                <a:gd name="T2" fmla="*/ 30 w 1591"/>
                <a:gd name="T3" fmla="*/ 3 h 189"/>
                <a:gd name="T4" fmla="*/ 29 w 1591"/>
                <a:gd name="T5" fmla="*/ 3 h 189"/>
                <a:gd name="T6" fmla="*/ 29 w 1591"/>
                <a:gd name="T7" fmla="*/ 3 h 189"/>
                <a:gd name="T8" fmla="*/ 28 w 1591"/>
                <a:gd name="T9" fmla="*/ 2 h 189"/>
                <a:gd name="T10" fmla="*/ 28 w 1591"/>
                <a:gd name="T11" fmla="*/ 2 h 189"/>
                <a:gd name="T12" fmla="*/ 27 w 1591"/>
                <a:gd name="T13" fmla="*/ 2 h 189"/>
                <a:gd name="T14" fmla="*/ 27 w 1591"/>
                <a:gd name="T15" fmla="*/ 1 h 189"/>
                <a:gd name="T16" fmla="*/ 26 w 1591"/>
                <a:gd name="T17" fmla="*/ 1 h 189"/>
                <a:gd name="T18" fmla="*/ 25 w 1591"/>
                <a:gd name="T19" fmla="*/ 1 h 189"/>
                <a:gd name="T20" fmla="*/ 24 w 1591"/>
                <a:gd name="T21" fmla="*/ 1 h 189"/>
                <a:gd name="T22" fmla="*/ 24 w 1591"/>
                <a:gd name="T23" fmla="*/ 1 h 189"/>
                <a:gd name="T24" fmla="*/ 23 w 1591"/>
                <a:gd name="T25" fmla="*/ 1 h 189"/>
                <a:gd name="T26" fmla="*/ 22 w 1591"/>
                <a:gd name="T27" fmla="*/ 1 h 189"/>
                <a:gd name="T28" fmla="*/ 21 w 1591"/>
                <a:gd name="T29" fmla="*/ 0 h 189"/>
                <a:gd name="T30" fmla="*/ 21 w 1591"/>
                <a:gd name="T31" fmla="*/ 0 h 189"/>
                <a:gd name="T32" fmla="*/ 20 w 1591"/>
                <a:gd name="T33" fmla="*/ 0 h 189"/>
                <a:gd name="T34" fmla="*/ 19 w 1591"/>
                <a:gd name="T35" fmla="*/ 0 h 189"/>
                <a:gd name="T36" fmla="*/ 19 w 1591"/>
                <a:gd name="T37" fmla="*/ 0 h 189"/>
                <a:gd name="T38" fmla="*/ 18 w 1591"/>
                <a:gd name="T39" fmla="*/ 0 h 189"/>
                <a:gd name="T40" fmla="*/ 17 w 1591"/>
                <a:gd name="T41" fmla="*/ 0 h 189"/>
                <a:gd name="T42" fmla="*/ 16 w 1591"/>
                <a:gd name="T43" fmla="*/ 0 h 189"/>
                <a:gd name="T44" fmla="*/ 16 w 1591"/>
                <a:gd name="T45" fmla="*/ 0 h 189"/>
                <a:gd name="T46" fmla="*/ 15 w 1591"/>
                <a:gd name="T47" fmla="*/ 0 h 189"/>
                <a:gd name="T48" fmla="*/ 14 w 1591"/>
                <a:gd name="T49" fmla="*/ 0 h 189"/>
                <a:gd name="T50" fmla="*/ 14 w 1591"/>
                <a:gd name="T51" fmla="*/ 0 h 189"/>
                <a:gd name="T52" fmla="*/ 13 w 1591"/>
                <a:gd name="T53" fmla="*/ 0 h 189"/>
                <a:gd name="T54" fmla="*/ 12 w 1591"/>
                <a:gd name="T55" fmla="*/ 0 h 189"/>
                <a:gd name="T56" fmla="*/ 12 w 1591"/>
                <a:gd name="T57" fmla="*/ 0 h 189"/>
                <a:gd name="T58" fmla="*/ 11 w 1591"/>
                <a:gd name="T59" fmla="*/ 0 h 189"/>
                <a:gd name="T60" fmla="*/ 10 w 1591"/>
                <a:gd name="T61" fmla="*/ 0 h 189"/>
                <a:gd name="T62" fmla="*/ 9 w 1591"/>
                <a:gd name="T63" fmla="*/ 0 h 189"/>
                <a:gd name="T64" fmla="*/ 9 w 1591"/>
                <a:gd name="T65" fmla="*/ 1 h 189"/>
                <a:gd name="T66" fmla="*/ 8 w 1591"/>
                <a:gd name="T67" fmla="*/ 1 h 189"/>
                <a:gd name="T68" fmla="*/ 7 w 1591"/>
                <a:gd name="T69" fmla="*/ 1 h 189"/>
                <a:gd name="T70" fmla="*/ 7 w 1591"/>
                <a:gd name="T71" fmla="*/ 1 h 189"/>
                <a:gd name="T72" fmla="*/ 6 w 1591"/>
                <a:gd name="T73" fmla="*/ 1 h 189"/>
                <a:gd name="T74" fmla="*/ 5 w 1591"/>
                <a:gd name="T75" fmla="*/ 1 h 189"/>
                <a:gd name="T76" fmla="*/ 4 w 1591"/>
                <a:gd name="T77" fmla="*/ 1 h 189"/>
                <a:gd name="T78" fmla="*/ 4 w 1591"/>
                <a:gd name="T79" fmla="*/ 2 h 189"/>
                <a:gd name="T80" fmla="*/ 3 w 1591"/>
                <a:gd name="T81" fmla="*/ 2 h 189"/>
                <a:gd name="T82" fmla="*/ 3 w 1591"/>
                <a:gd name="T83" fmla="*/ 2 h 189"/>
                <a:gd name="T84" fmla="*/ 2 w 1591"/>
                <a:gd name="T85" fmla="*/ 3 h 189"/>
                <a:gd name="T86" fmla="*/ 1 w 1591"/>
                <a:gd name="T87" fmla="*/ 3 h 189"/>
                <a:gd name="T88" fmla="*/ 0 w 1591"/>
                <a:gd name="T89" fmla="*/ 3 h 189"/>
                <a:gd name="T90" fmla="*/ 0 w 1591"/>
                <a:gd name="T91" fmla="*/ 4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91" h="189">
                  <a:moveTo>
                    <a:pt x="1591" y="189"/>
                  </a:moveTo>
                  <a:lnTo>
                    <a:pt x="1558" y="172"/>
                  </a:lnTo>
                  <a:lnTo>
                    <a:pt x="1525" y="157"/>
                  </a:lnTo>
                  <a:lnTo>
                    <a:pt x="1492" y="142"/>
                  </a:lnTo>
                  <a:lnTo>
                    <a:pt x="1457" y="128"/>
                  </a:lnTo>
                  <a:lnTo>
                    <a:pt x="1423" y="115"/>
                  </a:lnTo>
                  <a:lnTo>
                    <a:pt x="1389" y="103"/>
                  </a:lnTo>
                  <a:lnTo>
                    <a:pt x="1355" y="90"/>
                  </a:lnTo>
                  <a:lnTo>
                    <a:pt x="1319" y="79"/>
                  </a:lnTo>
                  <a:lnTo>
                    <a:pt x="1285" y="68"/>
                  </a:lnTo>
                  <a:lnTo>
                    <a:pt x="1250" y="58"/>
                  </a:lnTo>
                  <a:lnTo>
                    <a:pt x="1213" y="49"/>
                  </a:lnTo>
                  <a:lnTo>
                    <a:pt x="1178" y="42"/>
                  </a:lnTo>
                  <a:lnTo>
                    <a:pt x="1142" y="34"/>
                  </a:lnTo>
                  <a:lnTo>
                    <a:pt x="1106" y="27"/>
                  </a:lnTo>
                  <a:lnTo>
                    <a:pt x="1069" y="21"/>
                  </a:lnTo>
                  <a:lnTo>
                    <a:pt x="1033" y="15"/>
                  </a:lnTo>
                  <a:lnTo>
                    <a:pt x="998" y="11"/>
                  </a:lnTo>
                  <a:lnTo>
                    <a:pt x="960" y="7"/>
                  </a:lnTo>
                  <a:lnTo>
                    <a:pt x="924" y="4"/>
                  </a:lnTo>
                  <a:lnTo>
                    <a:pt x="887" y="2"/>
                  </a:lnTo>
                  <a:lnTo>
                    <a:pt x="851" y="1"/>
                  </a:lnTo>
                  <a:lnTo>
                    <a:pt x="814" y="0"/>
                  </a:lnTo>
                  <a:lnTo>
                    <a:pt x="778" y="0"/>
                  </a:lnTo>
                  <a:lnTo>
                    <a:pt x="741" y="1"/>
                  </a:lnTo>
                  <a:lnTo>
                    <a:pt x="704" y="2"/>
                  </a:lnTo>
                  <a:lnTo>
                    <a:pt x="667" y="4"/>
                  </a:lnTo>
                  <a:lnTo>
                    <a:pt x="631" y="7"/>
                  </a:lnTo>
                  <a:lnTo>
                    <a:pt x="594" y="11"/>
                  </a:lnTo>
                  <a:lnTo>
                    <a:pt x="558" y="15"/>
                  </a:lnTo>
                  <a:lnTo>
                    <a:pt x="521" y="21"/>
                  </a:lnTo>
                  <a:lnTo>
                    <a:pt x="486" y="27"/>
                  </a:lnTo>
                  <a:lnTo>
                    <a:pt x="449" y="34"/>
                  </a:lnTo>
                  <a:lnTo>
                    <a:pt x="414" y="42"/>
                  </a:lnTo>
                  <a:lnTo>
                    <a:pt x="378" y="49"/>
                  </a:lnTo>
                  <a:lnTo>
                    <a:pt x="342" y="58"/>
                  </a:lnTo>
                  <a:lnTo>
                    <a:pt x="307" y="68"/>
                  </a:lnTo>
                  <a:lnTo>
                    <a:pt x="271" y="79"/>
                  </a:lnTo>
                  <a:lnTo>
                    <a:pt x="237" y="90"/>
                  </a:lnTo>
                  <a:lnTo>
                    <a:pt x="202" y="103"/>
                  </a:lnTo>
                  <a:lnTo>
                    <a:pt x="168" y="115"/>
                  </a:lnTo>
                  <a:lnTo>
                    <a:pt x="133" y="128"/>
                  </a:lnTo>
                  <a:lnTo>
                    <a:pt x="100" y="142"/>
                  </a:lnTo>
                  <a:lnTo>
                    <a:pt x="66" y="157"/>
                  </a:lnTo>
                  <a:lnTo>
                    <a:pt x="33" y="172"/>
                  </a:lnTo>
                  <a:lnTo>
                    <a:pt x="0" y="189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57" name="Freeform 170"/>
            <p:cNvSpPr>
              <a:spLocks/>
            </p:cNvSpPr>
            <p:nvPr/>
          </p:nvSpPr>
          <p:spPr bwMode="auto">
            <a:xfrm>
              <a:off x="869" y="3891"/>
              <a:ext cx="594" cy="70"/>
            </a:xfrm>
            <a:custGeom>
              <a:avLst/>
              <a:gdLst>
                <a:gd name="T0" fmla="*/ 0 w 1591"/>
                <a:gd name="T1" fmla="*/ 0 h 189"/>
                <a:gd name="T2" fmla="*/ 0 w 1591"/>
                <a:gd name="T3" fmla="*/ 0 h 189"/>
                <a:gd name="T4" fmla="*/ 1 w 1591"/>
                <a:gd name="T5" fmla="*/ 0 h 189"/>
                <a:gd name="T6" fmla="*/ 2 w 1591"/>
                <a:gd name="T7" fmla="*/ 1 h 189"/>
                <a:gd name="T8" fmla="*/ 3 w 1591"/>
                <a:gd name="T9" fmla="*/ 1 h 189"/>
                <a:gd name="T10" fmla="*/ 3 w 1591"/>
                <a:gd name="T11" fmla="*/ 1 h 189"/>
                <a:gd name="T12" fmla="*/ 4 w 1591"/>
                <a:gd name="T13" fmla="*/ 1 h 189"/>
                <a:gd name="T14" fmla="*/ 4 w 1591"/>
                <a:gd name="T15" fmla="*/ 2 h 189"/>
                <a:gd name="T16" fmla="*/ 5 w 1591"/>
                <a:gd name="T17" fmla="*/ 2 h 189"/>
                <a:gd name="T18" fmla="*/ 6 w 1591"/>
                <a:gd name="T19" fmla="*/ 2 h 189"/>
                <a:gd name="T20" fmla="*/ 7 w 1591"/>
                <a:gd name="T21" fmla="*/ 3 h 189"/>
                <a:gd name="T22" fmla="*/ 7 w 1591"/>
                <a:gd name="T23" fmla="*/ 3 h 189"/>
                <a:gd name="T24" fmla="*/ 8 w 1591"/>
                <a:gd name="T25" fmla="*/ 3 h 189"/>
                <a:gd name="T26" fmla="*/ 9 w 1591"/>
                <a:gd name="T27" fmla="*/ 3 h 189"/>
                <a:gd name="T28" fmla="*/ 9 w 1591"/>
                <a:gd name="T29" fmla="*/ 3 h 189"/>
                <a:gd name="T30" fmla="*/ 10 w 1591"/>
                <a:gd name="T31" fmla="*/ 3 h 189"/>
                <a:gd name="T32" fmla="*/ 11 w 1591"/>
                <a:gd name="T33" fmla="*/ 3 h 189"/>
                <a:gd name="T34" fmla="*/ 12 w 1591"/>
                <a:gd name="T35" fmla="*/ 3 h 189"/>
                <a:gd name="T36" fmla="*/ 12 w 1591"/>
                <a:gd name="T37" fmla="*/ 3 h 189"/>
                <a:gd name="T38" fmla="*/ 13 w 1591"/>
                <a:gd name="T39" fmla="*/ 3 h 189"/>
                <a:gd name="T40" fmla="*/ 14 w 1591"/>
                <a:gd name="T41" fmla="*/ 4 h 189"/>
                <a:gd name="T42" fmla="*/ 14 w 1591"/>
                <a:gd name="T43" fmla="*/ 4 h 189"/>
                <a:gd name="T44" fmla="*/ 15 w 1591"/>
                <a:gd name="T45" fmla="*/ 4 h 189"/>
                <a:gd name="T46" fmla="*/ 16 w 1591"/>
                <a:gd name="T47" fmla="*/ 4 h 189"/>
                <a:gd name="T48" fmla="*/ 16 w 1591"/>
                <a:gd name="T49" fmla="*/ 4 h 189"/>
                <a:gd name="T50" fmla="*/ 17 w 1591"/>
                <a:gd name="T51" fmla="*/ 4 h 189"/>
                <a:gd name="T52" fmla="*/ 18 w 1591"/>
                <a:gd name="T53" fmla="*/ 3 h 189"/>
                <a:gd name="T54" fmla="*/ 19 w 1591"/>
                <a:gd name="T55" fmla="*/ 3 h 189"/>
                <a:gd name="T56" fmla="*/ 19 w 1591"/>
                <a:gd name="T57" fmla="*/ 3 h 189"/>
                <a:gd name="T58" fmla="*/ 20 w 1591"/>
                <a:gd name="T59" fmla="*/ 3 h 189"/>
                <a:gd name="T60" fmla="*/ 21 w 1591"/>
                <a:gd name="T61" fmla="*/ 3 h 189"/>
                <a:gd name="T62" fmla="*/ 21 w 1591"/>
                <a:gd name="T63" fmla="*/ 3 h 189"/>
                <a:gd name="T64" fmla="*/ 22 w 1591"/>
                <a:gd name="T65" fmla="*/ 3 h 189"/>
                <a:gd name="T66" fmla="*/ 23 w 1591"/>
                <a:gd name="T67" fmla="*/ 3 h 189"/>
                <a:gd name="T68" fmla="*/ 24 w 1591"/>
                <a:gd name="T69" fmla="*/ 3 h 189"/>
                <a:gd name="T70" fmla="*/ 24 w 1591"/>
                <a:gd name="T71" fmla="*/ 3 h 189"/>
                <a:gd name="T72" fmla="*/ 25 w 1591"/>
                <a:gd name="T73" fmla="*/ 2 h 189"/>
                <a:gd name="T74" fmla="*/ 26 w 1591"/>
                <a:gd name="T75" fmla="*/ 2 h 189"/>
                <a:gd name="T76" fmla="*/ 27 w 1591"/>
                <a:gd name="T77" fmla="*/ 2 h 189"/>
                <a:gd name="T78" fmla="*/ 27 w 1591"/>
                <a:gd name="T79" fmla="*/ 1 h 189"/>
                <a:gd name="T80" fmla="*/ 28 w 1591"/>
                <a:gd name="T81" fmla="*/ 1 h 189"/>
                <a:gd name="T82" fmla="*/ 28 w 1591"/>
                <a:gd name="T83" fmla="*/ 1 h 189"/>
                <a:gd name="T84" fmla="*/ 29 w 1591"/>
                <a:gd name="T85" fmla="*/ 1 h 189"/>
                <a:gd name="T86" fmla="*/ 29 w 1591"/>
                <a:gd name="T87" fmla="*/ 0 h 189"/>
                <a:gd name="T88" fmla="*/ 30 w 1591"/>
                <a:gd name="T89" fmla="*/ 0 h 189"/>
                <a:gd name="T90" fmla="*/ 31 w 1591"/>
                <a:gd name="T91" fmla="*/ 0 h 1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91" h="189">
                  <a:moveTo>
                    <a:pt x="0" y="0"/>
                  </a:moveTo>
                  <a:lnTo>
                    <a:pt x="33" y="16"/>
                  </a:lnTo>
                  <a:lnTo>
                    <a:pt x="66" y="32"/>
                  </a:lnTo>
                  <a:lnTo>
                    <a:pt x="100" y="46"/>
                  </a:lnTo>
                  <a:lnTo>
                    <a:pt x="133" y="60"/>
                  </a:lnTo>
                  <a:lnTo>
                    <a:pt x="168" y="74"/>
                  </a:lnTo>
                  <a:lnTo>
                    <a:pt x="202" y="87"/>
                  </a:lnTo>
                  <a:lnTo>
                    <a:pt x="237" y="99"/>
                  </a:lnTo>
                  <a:lnTo>
                    <a:pt x="271" y="110"/>
                  </a:lnTo>
                  <a:lnTo>
                    <a:pt x="307" y="120"/>
                  </a:lnTo>
                  <a:lnTo>
                    <a:pt x="342" y="130"/>
                  </a:lnTo>
                  <a:lnTo>
                    <a:pt x="378" y="139"/>
                  </a:lnTo>
                  <a:lnTo>
                    <a:pt x="414" y="148"/>
                  </a:lnTo>
                  <a:lnTo>
                    <a:pt x="449" y="156"/>
                  </a:lnTo>
                  <a:lnTo>
                    <a:pt x="486" y="162"/>
                  </a:lnTo>
                  <a:lnTo>
                    <a:pt x="521" y="168"/>
                  </a:lnTo>
                  <a:lnTo>
                    <a:pt x="558" y="173"/>
                  </a:lnTo>
                  <a:lnTo>
                    <a:pt x="594" y="178"/>
                  </a:lnTo>
                  <a:lnTo>
                    <a:pt x="631" y="182"/>
                  </a:lnTo>
                  <a:lnTo>
                    <a:pt x="667" y="184"/>
                  </a:lnTo>
                  <a:lnTo>
                    <a:pt x="704" y="186"/>
                  </a:lnTo>
                  <a:lnTo>
                    <a:pt x="741" y="189"/>
                  </a:lnTo>
                  <a:lnTo>
                    <a:pt x="778" y="189"/>
                  </a:lnTo>
                  <a:lnTo>
                    <a:pt x="814" y="189"/>
                  </a:lnTo>
                  <a:lnTo>
                    <a:pt x="851" y="189"/>
                  </a:lnTo>
                  <a:lnTo>
                    <a:pt x="887" y="186"/>
                  </a:lnTo>
                  <a:lnTo>
                    <a:pt x="924" y="184"/>
                  </a:lnTo>
                  <a:lnTo>
                    <a:pt x="960" y="182"/>
                  </a:lnTo>
                  <a:lnTo>
                    <a:pt x="998" y="178"/>
                  </a:lnTo>
                  <a:lnTo>
                    <a:pt x="1033" y="173"/>
                  </a:lnTo>
                  <a:lnTo>
                    <a:pt x="1069" y="168"/>
                  </a:lnTo>
                  <a:lnTo>
                    <a:pt x="1106" y="162"/>
                  </a:lnTo>
                  <a:lnTo>
                    <a:pt x="1142" y="156"/>
                  </a:lnTo>
                  <a:lnTo>
                    <a:pt x="1178" y="148"/>
                  </a:lnTo>
                  <a:lnTo>
                    <a:pt x="1213" y="139"/>
                  </a:lnTo>
                  <a:lnTo>
                    <a:pt x="1250" y="130"/>
                  </a:lnTo>
                  <a:lnTo>
                    <a:pt x="1285" y="120"/>
                  </a:lnTo>
                  <a:lnTo>
                    <a:pt x="1319" y="110"/>
                  </a:lnTo>
                  <a:lnTo>
                    <a:pt x="1355" y="99"/>
                  </a:lnTo>
                  <a:lnTo>
                    <a:pt x="1389" y="87"/>
                  </a:lnTo>
                  <a:lnTo>
                    <a:pt x="1423" y="74"/>
                  </a:lnTo>
                  <a:lnTo>
                    <a:pt x="1457" y="60"/>
                  </a:lnTo>
                  <a:lnTo>
                    <a:pt x="1492" y="46"/>
                  </a:lnTo>
                  <a:lnTo>
                    <a:pt x="1525" y="32"/>
                  </a:lnTo>
                  <a:lnTo>
                    <a:pt x="1558" y="16"/>
                  </a:lnTo>
                  <a:lnTo>
                    <a:pt x="1591" y="0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1595" name="Group 171"/>
          <p:cNvGrpSpPr>
            <a:grpSpLocks/>
          </p:cNvGrpSpPr>
          <p:nvPr/>
        </p:nvGrpSpPr>
        <p:grpSpPr bwMode="auto">
          <a:xfrm>
            <a:off x="1377950" y="3940175"/>
            <a:ext cx="944563" cy="2603500"/>
            <a:chOff x="868" y="2482"/>
            <a:chExt cx="595" cy="1640"/>
          </a:xfrm>
        </p:grpSpPr>
        <p:grpSp>
          <p:nvGrpSpPr>
            <p:cNvPr id="108620" name="Group 172"/>
            <p:cNvGrpSpPr>
              <a:grpSpLocks/>
            </p:cNvGrpSpPr>
            <p:nvPr/>
          </p:nvGrpSpPr>
          <p:grpSpPr bwMode="auto">
            <a:xfrm>
              <a:off x="869" y="2532"/>
              <a:ext cx="594" cy="279"/>
              <a:chOff x="869" y="2532"/>
              <a:chExt cx="594" cy="279"/>
            </a:xfrm>
          </p:grpSpPr>
          <p:sp>
            <p:nvSpPr>
              <p:cNvPr id="108654" name="Line 173"/>
              <p:cNvSpPr>
                <a:spLocks noChangeShapeType="1"/>
              </p:cNvSpPr>
              <p:nvPr/>
            </p:nvSpPr>
            <p:spPr bwMode="auto">
              <a:xfrm>
                <a:off x="869" y="2532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55" name="Line 174"/>
              <p:cNvSpPr>
                <a:spLocks noChangeShapeType="1"/>
              </p:cNvSpPr>
              <p:nvPr/>
            </p:nvSpPr>
            <p:spPr bwMode="auto">
              <a:xfrm>
                <a:off x="1463" y="2532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621" name="Group 175"/>
            <p:cNvGrpSpPr>
              <a:grpSpLocks/>
            </p:cNvGrpSpPr>
            <p:nvPr/>
          </p:nvGrpSpPr>
          <p:grpSpPr bwMode="auto">
            <a:xfrm>
              <a:off x="869" y="2931"/>
              <a:ext cx="594" cy="149"/>
              <a:chOff x="869" y="2931"/>
              <a:chExt cx="594" cy="149"/>
            </a:xfrm>
          </p:grpSpPr>
          <p:sp>
            <p:nvSpPr>
              <p:cNvPr id="108648" name="Freeform 176"/>
              <p:cNvSpPr>
                <a:spLocks/>
              </p:cNvSpPr>
              <p:nvPr/>
            </p:nvSpPr>
            <p:spPr bwMode="auto">
              <a:xfrm>
                <a:off x="1419" y="3030"/>
                <a:ext cx="44" cy="50"/>
              </a:xfrm>
              <a:custGeom>
                <a:avLst/>
                <a:gdLst>
                  <a:gd name="T0" fmla="*/ 2 w 120"/>
                  <a:gd name="T1" fmla="*/ 3 h 134"/>
                  <a:gd name="T2" fmla="*/ 1 w 120"/>
                  <a:gd name="T3" fmla="*/ 2 h 134"/>
                  <a:gd name="T4" fmla="*/ 1 w 120"/>
                  <a:gd name="T5" fmla="*/ 1 h 134"/>
                  <a:gd name="T6" fmla="*/ 0 w 120"/>
                  <a:gd name="T7" fmla="*/ 0 h 134"/>
                  <a:gd name="T8" fmla="*/ 0 w 120"/>
                  <a:gd name="T9" fmla="*/ 0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120" y="134"/>
                    </a:moveTo>
                    <a:lnTo>
                      <a:pt x="93" y="98"/>
                    </a:lnTo>
                    <a:lnTo>
                      <a:pt x="62" y="63"/>
                    </a:lnTo>
                    <a:lnTo>
                      <a:pt x="31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9" name="Freeform 177"/>
              <p:cNvSpPr>
                <a:spLocks/>
              </p:cNvSpPr>
              <p:nvPr/>
            </p:nvSpPr>
            <p:spPr bwMode="auto">
              <a:xfrm>
                <a:off x="1307" y="2960"/>
                <a:ext cx="91" cy="52"/>
              </a:xfrm>
              <a:custGeom>
                <a:avLst/>
                <a:gdLst>
                  <a:gd name="T0" fmla="*/ 5 w 244"/>
                  <a:gd name="T1" fmla="*/ 3 h 143"/>
                  <a:gd name="T2" fmla="*/ 4 w 244"/>
                  <a:gd name="T3" fmla="*/ 2 h 143"/>
                  <a:gd name="T4" fmla="*/ 4 w 244"/>
                  <a:gd name="T5" fmla="*/ 2 h 143"/>
                  <a:gd name="T6" fmla="*/ 3 w 244"/>
                  <a:gd name="T7" fmla="*/ 1 h 143"/>
                  <a:gd name="T8" fmla="*/ 2 w 244"/>
                  <a:gd name="T9" fmla="*/ 1 h 143"/>
                  <a:gd name="T10" fmla="*/ 1 w 244"/>
                  <a:gd name="T11" fmla="*/ 0 h 143"/>
                  <a:gd name="T12" fmla="*/ 0 w 244"/>
                  <a:gd name="T13" fmla="*/ 0 h 143"/>
                  <a:gd name="T14" fmla="*/ 0 w 244"/>
                  <a:gd name="T15" fmla="*/ 0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143">
                    <a:moveTo>
                      <a:pt x="244" y="143"/>
                    </a:moveTo>
                    <a:lnTo>
                      <a:pt x="223" y="127"/>
                    </a:lnTo>
                    <a:lnTo>
                      <a:pt x="186" y="99"/>
                    </a:lnTo>
                    <a:lnTo>
                      <a:pt x="147" y="75"/>
                    </a:lnTo>
                    <a:lnTo>
                      <a:pt x="108" y="51"/>
                    </a:lnTo>
                    <a:lnTo>
                      <a:pt x="67" y="30"/>
                    </a:lnTo>
                    <a:lnTo>
                      <a:pt x="25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50" name="Freeform 178"/>
              <p:cNvSpPr>
                <a:spLocks/>
              </p:cNvSpPr>
              <p:nvPr/>
            </p:nvSpPr>
            <p:spPr bwMode="auto">
              <a:xfrm>
                <a:off x="1179" y="2931"/>
                <a:ext cx="104" cy="18"/>
              </a:xfrm>
              <a:custGeom>
                <a:avLst/>
                <a:gdLst>
                  <a:gd name="T0" fmla="*/ 6 w 277"/>
                  <a:gd name="T1" fmla="*/ 1 h 49"/>
                  <a:gd name="T2" fmla="*/ 5 w 277"/>
                  <a:gd name="T3" fmla="*/ 1 h 49"/>
                  <a:gd name="T4" fmla="*/ 4 w 277"/>
                  <a:gd name="T5" fmla="*/ 0 h 49"/>
                  <a:gd name="T6" fmla="*/ 3 w 277"/>
                  <a:gd name="T7" fmla="*/ 0 h 49"/>
                  <a:gd name="T8" fmla="*/ 2 w 277"/>
                  <a:gd name="T9" fmla="*/ 0 h 49"/>
                  <a:gd name="T10" fmla="*/ 1 w 277"/>
                  <a:gd name="T11" fmla="*/ 0 h 49"/>
                  <a:gd name="T12" fmla="*/ 0 w 277"/>
                  <a:gd name="T13" fmla="*/ 0 h 49"/>
                  <a:gd name="T14" fmla="*/ 0 w 27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49">
                    <a:moveTo>
                      <a:pt x="277" y="49"/>
                    </a:moveTo>
                    <a:lnTo>
                      <a:pt x="238" y="37"/>
                    </a:lnTo>
                    <a:lnTo>
                      <a:pt x="193" y="26"/>
                    </a:lnTo>
                    <a:lnTo>
                      <a:pt x="148" y="16"/>
                    </a:lnTo>
                    <a:lnTo>
                      <a:pt x="103" y="8"/>
                    </a:lnTo>
                    <a:lnTo>
                      <a:pt x="57" y="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51" name="Freeform 179"/>
              <p:cNvSpPr>
                <a:spLocks/>
              </p:cNvSpPr>
              <p:nvPr/>
            </p:nvSpPr>
            <p:spPr bwMode="auto">
              <a:xfrm>
                <a:off x="1049" y="2931"/>
                <a:ext cx="104" cy="18"/>
              </a:xfrm>
              <a:custGeom>
                <a:avLst/>
                <a:gdLst>
                  <a:gd name="T0" fmla="*/ 6 w 277"/>
                  <a:gd name="T1" fmla="*/ 0 h 49"/>
                  <a:gd name="T2" fmla="*/ 5 w 277"/>
                  <a:gd name="T3" fmla="*/ 0 h 49"/>
                  <a:gd name="T4" fmla="*/ 5 w 277"/>
                  <a:gd name="T5" fmla="*/ 0 h 49"/>
                  <a:gd name="T6" fmla="*/ 3 w 277"/>
                  <a:gd name="T7" fmla="*/ 0 h 49"/>
                  <a:gd name="T8" fmla="*/ 3 w 277"/>
                  <a:gd name="T9" fmla="*/ 0 h 49"/>
                  <a:gd name="T10" fmla="*/ 2 w 277"/>
                  <a:gd name="T11" fmla="*/ 0 h 49"/>
                  <a:gd name="T12" fmla="*/ 1 w 277"/>
                  <a:gd name="T13" fmla="*/ 1 h 49"/>
                  <a:gd name="T14" fmla="*/ 0 w 277"/>
                  <a:gd name="T15" fmla="*/ 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49">
                    <a:moveTo>
                      <a:pt x="277" y="0"/>
                    </a:moveTo>
                    <a:lnTo>
                      <a:pt x="267" y="0"/>
                    </a:lnTo>
                    <a:lnTo>
                      <a:pt x="221" y="3"/>
                    </a:lnTo>
                    <a:lnTo>
                      <a:pt x="175" y="8"/>
                    </a:lnTo>
                    <a:lnTo>
                      <a:pt x="129" y="16"/>
                    </a:lnTo>
                    <a:lnTo>
                      <a:pt x="85" y="26"/>
                    </a:lnTo>
                    <a:lnTo>
                      <a:pt x="39" y="37"/>
                    </a:lnTo>
                    <a:lnTo>
                      <a:pt x="0" y="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52" name="Freeform 180"/>
              <p:cNvSpPr>
                <a:spLocks/>
              </p:cNvSpPr>
              <p:nvPr/>
            </p:nvSpPr>
            <p:spPr bwMode="auto">
              <a:xfrm>
                <a:off x="934" y="2960"/>
                <a:ext cx="91" cy="52"/>
              </a:xfrm>
              <a:custGeom>
                <a:avLst/>
                <a:gdLst>
                  <a:gd name="T0" fmla="*/ 5 w 242"/>
                  <a:gd name="T1" fmla="*/ 0 h 143"/>
                  <a:gd name="T2" fmla="*/ 5 w 242"/>
                  <a:gd name="T3" fmla="*/ 0 h 143"/>
                  <a:gd name="T4" fmla="*/ 3 w 242"/>
                  <a:gd name="T5" fmla="*/ 0 h 143"/>
                  <a:gd name="T6" fmla="*/ 3 w 242"/>
                  <a:gd name="T7" fmla="*/ 1 h 143"/>
                  <a:gd name="T8" fmla="*/ 2 w 242"/>
                  <a:gd name="T9" fmla="*/ 1 h 143"/>
                  <a:gd name="T10" fmla="*/ 1 w 242"/>
                  <a:gd name="T11" fmla="*/ 2 h 143"/>
                  <a:gd name="T12" fmla="*/ 0 w 242"/>
                  <a:gd name="T13" fmla="*/ 2 h 143"/>
                  <a:gd name="T14" fmla="*/ 0 w 242"/>
                  <a:gd name="T15" fmla="*/ 3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2" h="143">
                    <a:moveTo>
                      <a:pt x="242" y="0"/>
                    </a:moveTo>
                    <a:lnTo>
                      <a:pt x="219" y="10"/>
                    </a:lnTo>
                    <a:lnTo>
                      <a:pt x="177" y="30"/>
                    </a:lnTo>
                    <a:lnTo>
                      <a:pt x="136" y="51"/>
                    </a:lnTo>
                    <a:lnTo>
                      <a:pt x="96" y="75"/>
                    </a:lnTo>
                    <a:lnTo>
                      <a:pt x="58" y="99"/>
                    </a:lnTo>
                    <a:lnTo>
                      <a:pt x="20" y="127"/>
                    </a:lnTo>
                    <a:lnTo>
                      <a:pt x="0" y="1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53" name="Freeform 181"/>
              <p:cNvSpPr>
                <a:spLocks/>
              </p:cNvSpPr>
              <p:nvPr/>
            </p:nvSpPr>
            <p:spPr bwMode="auto">
              <a:xfrm>
                <a:off x="869" y="3030"/>
                <a:ext cx="47" cy="50"/>
              </a:xfrm>
              <a:custGeom>
                <a:avLst/>
                <a:gdLst>
                  <a:gd name="T0" fmla="*/ 3 w 120"/>
                  <a:gd name="T1" fmla="*/ 0 h 134"/>
                  <a:gd name="T2" fmla="*/ 2 w 120"/>
                  <a:gd name="T3" fmla="*/ 0 h 134"/>
                  <a:gd name="T4" fmla="*/ 2 w 120"/>
                  <a:gd name="T5" fmla="*/ 1 h 134"/>
                  <a:gd name="T6" fmla="*/ 1 w 120"/>
                  <a:gd name="T7" fmla="*/ 2 h 134"/>
                  <a:gd name="T8" fmla="*/ 0 w 120"/>
                  <a:gd name="T9" fmla="*/ 3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120" y="0"/>
                    </a:moveTo>
                    <a:lnTo>
                      <a:pt x="90" y="30"/>
                    </a:lnTo>
                    <a:lnTo>
                      <a:pt x="59" y="63"/>
                    </a:lnTo>
                    <a:lnTo>
                      <a:pt x="28" y="98"/>
                    </a:lnTo>
                    <a:lnTo>
                      <a:pt x="0" y="1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622" name="Group 182"/>
            <p:cNvGrpSpPr>
              <a:grpSpLocks/>
            </p:cNvGrpSpPr>
            <p:nvPr/>
          </p:nvGrpSpPr>
          <p:grpSpPr bwMode="auto">
            <a:xfrm>
              <a:off x="869" y="3523"/>
              <a:ext cx="594" cy="149"/>
              <a:chOff x="869" y="3523"/>
              <a:chExt cx="594" cy="149"/>
            </a:xfrm>
          </p:grpSpPr>
          <p:sp>
            <p:nvSpPr>
              <p:cNvPr id="108642" name="Freeform 183"/>
              <p:cNvSpPr>
                <a:spLocks/>
              </p:cNvSpPr>
              <p:nvPr/>
            </p:nvSpPr>
            <p:spPr bwMode="auto">
              <a:xfrm>
                <a:off x="869" y="3523"/>
                <a:ext cx="47" cy="50"/>
              </a:xfrm>
              <a:custGeom>
                <a:avLst/>
                <a:gdLst>
                  <a:gd name="T0" fmla="*/ 0 w 120"/>
                  <a:gd name="T1" fmla="*/ 0 h 134"/>
                  <a:gd name="T2" fmla="*/ 1 w 120"/>
                  <a:gd name="T3" fmla="*/ 1 h 134"/>
                  <a:gd name="T4" fmla="*/ 2 w 120"/>
                  <a:gd name="T5" fmla="*/ 1 h 134"/>
                  <a:gd name="T6" fmla="*/ 2 w 120"/>
                  <a:gd name="T7" fmla="*/ 2 h 134"/>
                  <a:gd name="T8" fmla="*/ 3 w 120"/>
                  <a:gd name="T9" fmla="*/ 3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0" y="0"/>
                    </a:moveTo>
                    <a:lnTo>
                      <a:pt x="28" y="36"/>
                    </a:lnTo>
                    <a:lnTo>
                      <a:pt x="59" y="71"/>
                    </a:lnTo>
                    <a:lnTo>
                      <a:pt x="90" y="105"/>
                    </a:lnTo>
                    <a:lnTo>
                      <a:pt x="120" y="1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3" name="Freeform 184"/>
              <p:cNvSpPr>
                <a:spLocks/>
              </p:cNvSpPr>
              <p:nvPr/>
            </p:nvSpPr>
            <p:spPr bwMode="auto">
              <a:xfrm>
                <a:off x="934" y="3591"/>
                <a:ext cx="91" cy="52"/>
              </a:xfrm>
              <a:custGeom>
                <a:avLst/>
                <a:gdLst>
                  <a:gd name="T0" fmla="*/ 0 w 242"/>
                  <a:gd name="T1" fmla="*/ 0 h 144"/>
                  <a:gd name="T2" fmla="*/ 0 w 242"/>
                  <a:gd name="T3" fmla="*/ 0 h 144"/>
                  <a:gd name="T4" fmla="*/ 1 w 242"/>
                  <a:gd name="T5" fmla="*/ 1 h 144"/>
                  <a:gd name="T6" fmla="*/ 2 w 242"/>
                  <a:gd name="T7" fmla="*/ 1 h 144"/>
                  <a:gd name="T8" fmla="*/ 3 w 242"/>
                  <a:gd name="T9" fmla="*/ 1 h 144"/>
                  <a:gd name="T10" fmla="*/ 3 w 242"/>
                  <a:gd name="T11" fmla="*/ 2 h 144"/>
                  <a:gd name="T12" fmla="*/ 5 w 242"/>
                  <a:gd name="T13" fmla="*/ 2 h 144"/>
                  <a:gd name="T14" fmla="*/ 5 w 242"/>
                  <a:gd name="T15" fmla="*/ 3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2" h="144">
                    <a:moveTo>
                      <a:pt x="0" y="0"/>
                    </a:moveTo>
                    <a:lnTo>
                      <a:pt x="20" y="16"/>
                    </a:lnTo>
                    <a:lnTo>
                      <a:pt x="58" y="43"/>
                    </a:lnTo>
                    <a:lnTo>
                      <a:pt x="96" y="69"/>
                    </a:lnTo>
                    <a:lnTo>
                      <a:pt x="136" y="92"/>
                    </a:lnTo>
                    <a:lnTo>
                      <a:pt x="177" y="114"/>
                    </a:lnTo>
                    <a:lnTo>
                      <a:pt x="219" y="133"/>
                    </a:lnTo>
                    <a:lnTo>
                      <a:pt x="242" y="14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4" name="Freeform 185"/>
              <p:cNvSpPr>
                <a:spLocks/>
              </p:cNvSpPr>
              <p:nvPr/>
            </p:nvSpPr>
            <p:spPr bwMode="auto">
              <a:xfrm>
                <a:off x="1049" y="3653"/>
                <a:ext cx="104" cy="19"/>
              </a:xfrm>
              <a:custGeom>
                <a:avLst/>
                <a:gdLst>
                  <a:gd name="T0" fmla="*/ 0 w 277"/>
                  <a:gd name="T1" fmla="*/ 0 h 50"/>
                  <a:gd name="T2" fmla="*/ 1 w 277"/>
                  <a:gd name="T3" fmla="*/ 0 h 50"/>
                  <a:gd name="T4" fmla="*/ 2 w 277"/>
                  <a:gd name="T5" fmla="*/ 0 h 50"/>
                  <a:gd name="T6" fmla="*/ 3 w 277"/>
                  <a:gd name="T7" fmla="*/ 1 h 50"/>
                  <a:gd name="T8" fmla="*/ 3 w 277"/>
                  <a:gd name="T9" fmla="*/ 1 h 50"/>
                  <a:gd name="T10" fmla="*/ 5 w 277"/>
                  <a:gd name="T11" fmla="*/ 1 h 50"/>
                  <a:gd name="T12" fmla="*/ 5 w 277"/>
                  <a:gd name="T13" fmla="*/ 1 h 50"/>
                  <a:gd name="T14" fmla="*/ 6 w 277"/>
                  <a:gd name="T15" fmla="*/ 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50">
                    <a:moveTo>
                      <a:pt x="0" y="0"/>
                    </a:moveTo>
                    <a:lnTo>
                      <a:pt x="39" y="12"/>
                    </a:lnTo>
                    <a:lnTo>
                      <a:pt x="85" y="24"/>
                    </a:lnTo>
                    <a:lnTo>
                      <a:pt x="129" y="33"/>
                    </a:lnTo>
                    <a:lnTo>
                      <a:pt x="175" y="41"/>
                    </a:lnTo>
                    <a:lnTo>
                      <a:pt x="221" y="46"/>
                    </a:lnTo>
                    <a:lnTo>
                      <a:pt x="267" y="50"/>
                    </a:lnTo>
                    <a:lnTo>
                      <a:pt x="277" y="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5" name="Freeform 186"/>
              <p:cNvSpPr>
                <a:spLocks/>
              </p:cNvSpPr>
              <p:nvPr/>
            </p:nvSpPr>
            <p:spPr bwMode="auto">
              <a:xfrm>
                <a:off x="1179" y="3653"/>
                <a:ext cx="104" cy="19"/>
              </a:xfrm>
              <a:custGeom>
                <a:avLst/>
                <a:gdLst>
                  <a:gd name="T0" fmla="*/ 0 w 277"/>
                  <a:gd name="T1" fmla="*/ 1 h 50"/>
                  <a:gd name="T2" fmla="*/ 0 w 277"/>
                  <a:gd name="T3" fmla="*/ 1 h 50"/>
                  <a:gd name="T4" fmla="*/ 1 w 277"/>
                  <a:gd name="T5" fmla="*/ 1 h 50"/>
                  <a:gd name="T6" fmla="*/ 2 w 277"/>
                  <a:gd name="T7" fmla="*/ 1 h 50"/>
                  <a:gd name="T8" fmla="*/ 3 w 277"/>
                  <a:gd name="T9" fmla="*/ 1 h 50"/>
                  <a:gd name="T10" fmla="*/ 4 w 277"/>
                  <a:gd name="T11" fmla="*/ 0 h 50"/>
                  <a:gd name="T12" fmla="*/ 5 w 277"/>
                  <a:gd name="T13" fmla="*/ 0 h 50"/>
                  <a:gd name="T14" fmla="*/ 6 w 277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50">
                    <a:moveTo>
                      <a:pt x="0" y="50"/>
                    </a:moveTo>
                    <a:lnTo>
                      <a:pt x="11" y="50"/>
                    </a:lnTo>
                    <a:lnTo>
                      <a:pt x="57" y="46"/>
                    </a:lnTo>
                    <a:lnTo>
                      <a:pt x="103" y="41"/>
                    </a:lnTo>
                    <a:lnTo>
                      <a:pt x="148" y="33"/>
                    </a:lnTo>
                    <a:lnTo>
                      <a:pt x="193" y="24"/>
                    </a:lnTo>
                    <a:lnTo>
                      <a:pt x="238" y="12"/>
                    </a:lnTo>
                    <a:lnTo>
                      <a:pt x="27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6" name="Freeform 187"/>
              <p:cNvSpPr>
                <a:spLocks/>
              </p:cNvSpPr>
              <p:nvPr/>
            </p:nvSpPr>
            <p:spPr bwMode="auto">
              <a:xfrm>
                <a:off x="1307" y="3591"/>
                <a:ext cx="91" cy="52"/>
              </a:xfrm>
              <a:custGeom>
                <a:avLst/>
                <a:gdLst>
                  <a:gd name="T0" fmla="*/ 0 w 244"/>
                  <a:gd name="T1" fmla="*/ 3 h 144"/>
                  <a:gd name="T2" fmla="*/ 0 w 244"/>
                  <a:gd name="T3" fmla="*/ 2 h 144"/>
                  <a:gd name="T4" fmla="*/ 1 w 244"/>
                  <a:gd name="T5" fmla="*/ 2 h 144"/>
                  <a:gd name="T6" fmla="*/ 2 w 244"/>
                  <a:gd name="T7" fmla="*/ 1 h 144"/>
                  <a:gd name="T8" fmla="*/ 3 w 244"/>
                  <a:gd name="T9" fmla="*/ 1 h 144"/>
                  <a:gd name="T10" fmla="*/ 4 w 244"/>
                  <a:gd name="T11" fmla="*/ 1 h 144"/>
                  <a:gd name="T12" fmla="*/ 4 w 244"/>
                  <a:gd name="T13" fmla="*/ 0 h 144"/>
                  <a:gd name="T14" fmla="*/ 5 w 244"/>
                  <a:gd name="T15" fmla="*/ 0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144">
                    <a:moveTo>
                      <a:pt x="0" y="144"/>
                    </a:moveTo>
                    <a:lnTo>
                      <a:pt x="25" y="133"/>
                    </a:lnTo>
                    <a:lnTo>
                      <a:pt x="67" y="114"/>
                    </a:lnTo>
                    <a:lnTo>
                      <a:pt x="108" y="92"/>
                    </a:lnTo>
                    <a:lnTo>
                      <a:pt x="147" y="69"/>
                    </a:lnTo>
                    <a:lnTo>
                      <a:pt x="186" y="43"/>
                    </a:lnTo>
                    <a:lnTo>
                      <a:pt x="223" y="16"/>
                    </a:lnTo>
                    <a:lnTo>
                      <a:pt x="24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7" name="Freeform 188"/>
              <p:cNvSpPr>
                <a:spLocks/>
              </p:cNvSpPr>
              <p:nvPr/>
            </p:nvSpPr>
            <p:spPr bwMode="auto">
              <a:xfrm>
                <a:off x="1419" y="3523"/>
                <a:ext cx="44" cy="50"/>
              </a:xfrm>
              <a:custGeom>
                <a:avLst/>
                <a:gdLst>
                  <a:gd name="T0" fmla="*/ 0 w 120"/>
                  <a:gd name="T1" fmla="*/ 3 h 134"/>
                  <a:gd name="T2" fmla="*/ 0 w 120"/>
                  <a:gd name="T3" fmla="*/ 2 h 134"/>
                  <a:gd name="T4" fmla="*/ 1 w 120"/>
                  <a:gd name="T5" fmla="*/ 1 h 134"/>
                  <a:gd name="T6" fmla="*/ 1 w 120"/>
                  <a:gd name="T7" fmla="*/ 1 h 134"/>
                  <a:gd name="T8" fmla="*/ 2 w 120"/>
                  <a:gd name="T9" fmla="*/ 0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0" y="134"/>
                    </a:moveTo>
                    <a:lnTo>
                      <a:pt x="31" y="105"/>
                    </a:lnTo>
                    <a:lnTo>
                      <a:pt x="62" y="71"/>
                    </a:lnTo>
                    <a:lnTo>
                      <a:pt x="93" y="36"/>
                    </a:lnTo>
                    <a:lnTo>
                      <a:pt x="12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623" name="Group 189"/>
            <p:cNvGrpSpPr>
              <a:grpSpLocks/>
            </p:cNvGrpSpPr>
            <p:nvPr/>
          </p:nvGrpSpPr>
          <p:grpSpPr bwMode="auto">
            <a:xfrm>
              <a:off x="869" y="3789"/>
              <a:ext cx="594" cy="282"/>
              <a:chOff x="869" y="3789"/>
              <a:chExt cx="594" cy="282"/>
            </a:xfrm>
          </p:grpSpPr>
          <p:sp>
            <p:nvSpPr>
              <p:cNvPr id="108640" name="Line 190"/>
              <p:cNvSpPr>
                <a:spLocks noChangeShapeType="1"/>
              </p:cNvSpPr>
              <p:nvPr/>
            </p:nvSpPr>
            <p:spPr bwMode="auto">
              <a:xfrm>
                <a:off x="869" y="3789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41" name="Line 191"/>
              <p:cNvSpPr>
                <a:spLocks noChangeShapeType="1"/>
              </p:cNvSpPr>
              <p:nvPr/>
            </p:nvSpPr>
            <p:spPr bwMode="auto">
              <a:xfrm>
                <a:off x="1463" y="3789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624" name="Group 192"/>
            <p:cNvGrpSpPr>
              <a:grpSpLocks/>
            </p:cNvGrpSpPr>
            <p:nvPr/>
          </p:nvGrpSpPr>
          <p:grpSpPr bwMode="auto">
            <a:xfrm>
              <a:off x="868" y="2482"/>
              <a:ext cx="595" cy="1640"/>
              <a:chOff x="868" y="2482"/>
              <a:chExt cx="595" cy="1640"/>
            </a:xfrm>
          </p:grpSpPr>
          <p:sp>
            <p:nvSpPr>
              <p:cNvPr id="108625" name="Freeform 193"/>
              <p:cNvSpPr>
                <a:spLocks/>
              </p:cNvSpPr>
              <p:nvPr/>
            </p:nvSpPr>
            <p:spPr bwMode="auto">
              <a:xfrm>
                <a:off x="869" y="3789"/>
                <a:ext cx="594" cy="83"/>
              </a:xfrm>
              <a:custGeom>
                <a:avLst/>
                <a:gdLst>
                  <a:gd name="T0" fmla="*/ 0 w 1591"/>
                  <a:gd name="T1" fmla="*/ 0 h 222"/>
                  <a:gd name="T2" fmla="*/ 1 w 1591"/>
                  <a:gd name="T3" fmla="*/ 0 h 222"/>
                  <a:gd name="T4" fmla="*/ 2 w 1591"/>
                  <a:gd name="T5" fmla="*/ 1 h 222"/>
                  <a:gd name="T6" fmla="*/ 3 w 1591"/>
                  <a:gd name="T7" fmla="*/ 1 h 222"/>
                  <a:gd name="T8" fmla="*/ 4 w 1591"/>
                  <a:gd name="T9" fmla="*/ 2 h 222"/>
                  <a:gd name="T10" fmla="*/ 5 w 1591"/>
                  <a:gd name="T11" fmla="*/ 3 h 222"/>
                  <a:gd name="T12" fmla="*/ 6 w 1591"/>
                  <a:gd name="T13" fmla="*/ 3 h 222"/>
                  <a:gd name="T14" fmla="*/ 7 w 1591"/>
                  <a:gd name="T15" fmla="*/ 3 h 222"/>
                  <a:gd name="T16" fmla="*/ 8 w 1591"/>
                  <a:gd name="T17" fmla="*/ 3 h 222"/>
                  <a:gd name="T18" fmla="*/ 9 w 1591"/>
                  <a:gd name="T19" fmla="*/ 4 h 222"/>
                  <a:gd name="T20" fmla="*/ 10 w 1591"/>
                  <a:gd name="T21" fmla="*/ 4 h 222"/>
                  <a:gd name="T22" fmla="*/ 12 w 1591"/>
                  <a:gd name="T23" fmla="*/ 4 h 222"/>
                  <a:gd name="T24" fmla="*/ 13 w 1591"/>
                  <a:gd name="T25" fmla="*/ 4 h 222"/>
                  <a:gd name="T26" fmla="*/ 14 w 1591"/>
                  <a:gd name="T27" fmla="*/ 4 h 222"/>
                  <a:gd name="T28" fmla="*/ 15 w 1591"/>
                  <a:gd name="T29" fmla="*/ 4 h 222"/>
                  <a:gd name="T30" fmla="*/ 16 w 1591"/>
                  <a:gd name="T31" fmla="*/ 4 h 222"/>
                  <a:gd name="T32" fmla="*/ 17 w 1591"/>
                  <a:gd name="T33" fmla="*/ 4 h 222"/>
                  <a:gd name="T34" fmla="*/ 18 w 1591"/>
                  <a:gd name="T35" fmla="*/ 4 h 222"/>
                  <a:gd name="T36" fmla="*/ 19 w 1591"/>
                  <a:gd name="T37" fmla="*/ 4 h 222"/>
                  <a:gd name="T38" fmla="*/ 21 w 1591"/>
                  <a:gd name="T39" fmla="*/ 4 h 222"/>
                  <a:gd name="T40" fmla="*/ 22 w 1591"/>
                  <a:gd name="T41" fmla="*/ 4 h 222"/>
                  <a:gd name="T42" fmla="*/ 23 w 1591"/>
                  <a:gd name="T43" fmla="*/ 3 h 222"/>
                  <a:gd name="T44" fmla="*/ 24 w 1591"/>
                  <a:gd name="T45" fmla="*/ 3 h 222"/>
                  <a:gd name="T46" fmla="*/ 25 w 1591"/>
                  <a:gd name="T47" fmla="*/ 3 h 222"/>
                  <a:gd name="T48" fmla="*/ 26 w 1591"/>
                  <a:gd name="T49" fmla="*/ 3 h 222"/>
                  <a:gd name="T50" fmla="*/ 27 w 1591"/>
                  <a:gd name="T51" fmla="*/ 2 h 222"/>
                  <a:gd name="T52" fmla="*/ 28 w 1591"/>
                  <a:gd name="T53" fmla="*/ 1 h 222"/>
                  <a:gd name="T54" fmla="*/ 29 w 1591"/>
                  <a:gd name="T55" fmla="*/ 1 h 222"/>
                  <a:gd name="T56" fmla="*/ 30 w 1591"/>
                  <a:gd name="T57" fmla="*/ 0 h 222"/>
                  <a:gd name="T58" fmla="*/ 31 w 1591"/>
                  <a:gd name="T59" fmla="*/ 0 h 22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91" h="222">
                    <a:moveTo>
                      <a:pt x="0" y="0"/>
                    </a:moveTo>
                    <a:lnTo>
                      <a:pt x="50" y="29"/>
                    </a:lnTo>
                    <a:lnTo>
                      <a:pt x="101" y="56"/>
                    </a:lnTo>
                    <a:lnTo>
                      <a:pt x="153" y="81"/>
                    </a:lnTo>
                    <a:lnTo>
                      <a:pt x="205" y="104"/>
                    </a:lnTo>
                    <a:lnTo>
                      <a:pt x="259" y="125"/>
                    </a:lnTo>
                    <a:lnTo>
                      <a:pt x="313" y="145"/>
                    </a:lnTo>
                    <a:lnTo>
                      <a:pt x="369" y="162"/>
                    </a:lnTo>
                    <a:lnTo>
                      <a:pt x="424" y="177"/>
                    </a:lnTo>
                    <a:lnTo>
                      <a:pt x="480" y="189"/>
                    </a:lnTo>
                    <a:lnTo>
                      <a:pt x="538" y="200"/>
                    </a:lnTo>
                    <a:lnTo>
                      <a:pt x="594" y="209"/>
                    </a:lnTo>
                    <a:lnTo>
                      <a:pt x="652" y="216"/>
                    </a:lnTo>
                    <a:lnTo>
                      <a:pt x="709" y="220"/>
                    </a:lnTo>
                    <a:lnTo>
                      <a:pt x="767" y="222"/>
                    </a:lnTo>
                    <a:lnTo>
                      <a:pt x="824" y="222"/>
                    </a:lnTo>
                    <a:lnTo>
                      <a:pt x="883" y="220"/>
                    </a:lnTo>
                    <a:lnTo>
                      <a:pt x="940" y="216"/>
                    </a:lnTo>
                    <a:lnTo>
                      <a:pt x="998" y="209"/>
                    </a:lnTo>
                    <a:lnTo>
                      <a:pt x="1054" y="200"/>
                    </a:lnTo>
                    <a:lnTo>
                      <a:pt x="1110" y="189"/>
                    </a:lnTo>
                    <a:lnTo>
                      <a:pt x="1167" y="177"/>
                    </a:lnTo>
                    <a:lnTo>
                      <a:pt x="1223" y="162"/>
                    </a:lnTo>
                    <a:lnTo>
                      <a:pt x="1278" y="145"/>
                    </a:lnTo>
                    <a:lnTo>
                      <a:pt x="1333" y="125"/>
                    </a:lnTo>
                    <a:lnTo>
                      <a:pt x="1386" y="104"/>
                    </a:lnTo>
                    <a:lnTo>
                      <a:pt x="1439" y="81"/>
                    </a:lnTo>
                    <a:lnTo>
                      <a:pt x="1491" y="56"/>
                    </a:lnTo>
                    <a:lnTo>
                      <a:pt x="1541" y="29"/>
                    </a:lnTo>
                    <a:lnTo>
                      <a:pt x="159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26" name="Freeform 194"/>
              <p:cNvSpPr>
                <a:spLocks/>
              </p:cNvSpPr>
              <p:nvPr/>
            </p:nvSpPr>
            <p:spPr bwMode="auto">
              <a:xfrm>
                <a:off x="869" y="2730"/>
                <a:ext cx="594" cy="81"/>
              </a:xfrm>
              <a:custGeom>
                <a:avLst/>
                <a:gdLst>
                  <a:gd name="T0" fmla="*/ 31 w 1591"/>
                  <a:gd name="T1" fmla="*/ 4 h 222"/>
                  <a:gd name="T2" fmla="*/ 30 w 1591"/>
                  <a:gd name="T3" fmla="*/ 3 h 222"/>
                  <a:gd name="T4" fmla="*/ 29 w 1591"/>
                  <a:gd name="T5" fmla="*/ 3 h 222"/>
                  <a:gd name="T6" fmla="*/ 28 w 1591"/>
                  <a:gd name="T7" fmla="*/ 3 h 222"/>
                  <a:gd name="T8" fmla="*/ 27 w 1591"/>
                  <a:gd name="T9" fmla="*/ 2 h 222"/>
                  <a:gd name="T10" fmla="*/ 26 w 1591"/>
                  <a:gd name="T11" fmla="*/ 2 h 222"/>
                  <a:gd name="T12" fmla="*/ 25 w 1591"/>
                  <a:gd name="T13" fmla="*/ 1 h 222"/>
                  <a:gd name="T14" fmla="*/ 24 w 1591"/>
                  <a:gd name="T15" fmla="*/ 1 h 222"/>
                  <a:gd name="T16" fmla="*/ 23 w 1591"/>
                  <a:gd name="T17" fmla="*/ 1 h 222"/>
                  <a:gd name="T18" fmla="*/ 22 w 1591"/>
                  <a:gd name="T19" fmla="*/ 0 h 222"/>
                  <a:gd name="T20" fmla="*/ 21 w 1591"/>
                  <a:gd name="T21" fmla="*/ 0 h 222"/>
                  <a:gd name="T22" fmla="*/ 19 w 1591"/>
                  <a:gd name="T23" fmla="*/ 0 h 222"/>
                  <a:gd name="T24" fmla="*/ 18 w 1591"/>
                  <a:gd name="T25" fmla="*/ 0 h 222"/>
                  <a:gd name="T26" fmla="*/ 17 w 1591"/>
                  <a:gd name="T27" fmla="*/ 0 h 222"/>
                  <a:gd name="T28" fmla="*/ 16 w 1591"/>
                  <a:gd name="T29" fmla="*/ 0 h 222"/>
                  <a:gd name="T30" fmla="*/ 15 w 1591"/>
                  <a:gd name="T31" fmla="*/ 0 h 222"/>
                  <a:gd name="T32" fmla="*/ 14 w 1591"/>
                  <a:gd name="T33" fmla="*/ 0 h 222"/>
                  <a:gd name="T34" fmla="*/ 13 w 1591"/>
                  <a:gd name="T35" fmla="*/ 0 h 222"/>
                  <a:gd name="T36" fmla="*/ 12 w 1591"/>
                  <a:gd name="T37" fmla="*/ 0 h 222"/>
                  <a:gd name="T38" fmla="*/ 10 w 1591"/>
                  <a:gd name="T39" fmla="*/ 0 h 222"/>
                  <a:gd name="T40" fmla="*/ 9 w 1591"/>
                  <a:gd name="T41" fmla="*/ 0 h 222"/>
                  <a:gd name="T42" fmla="*/ 8 w 1591"/>
                  <a:gd name="T43" fmla="*/ 1 h 222"/>
                  <a:gd name="T44" fmla="*/ 7 w 1591"/>
                  <a:gd name="T45" fmla="*/ 1 h 222"/>
                  <a:gd name="T46" fmla="*/ 6 w 1591"/>
                  <a:gd name="T47" fmla="*/ 1 h 222"/>
                  <a:gd name="T48" fmla="*/ 5 w 1591"/>
                  <a:gd name="T49" fmla="*/ 2 h 222"/>
                  <a:gd name="T50" fmla="*/ 4 w 1591"/>
                  <a:gd name="T51" fmla="*/ 2 h 222"/>
                  <a:gd name="T52" fmla="*/ 3 w 1591"/>
                  <a:gd name="T53" fmla="*/ 3 h 222"/>
                  <a:gd name="T54" fmla="*/ 2 w 1591"/>
                  <a:gd name="T55" fmla="*/ 3 h 222"/>
                  <a:gd name="T56" fmla="*/ 1 w 1591"/>
                  <a:gd name="T57" fmla="*/ 3 h 222"/>
                  <a:gd name="T58" fmla="*/ 0 w 1591"/>
                  <a:gd name="T59" fmla="*/ 4 h 22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91" h="222">
                    <a:moveTo>
                      <a:pt x="1591" y="222"/>
                    </a:moveTo>
                    <a:lnTo>
                      <a:pt x="1541" y="193"/>
                    </a:lnTo>
                    <a:lnTo>
                      <a:pt x="1491" y="166"/>
                    </a:lnTo>
                    <a:lnTo>
                      <a:pt x="1439" y="140"/>
                    </a:lnTo>
                    <a:lnTo>
                      <a:pt x="1386" y="117"/>
                    </a:lnTo>
                    <a:lnTo>
                      <a:pt x="1333" y="96"/>
                    </a:lnTo>
                    <a:lnTo>
                      <a:pt x="1278" y="77"/>
                    </a:lnTo>
                    <a:lnTo>
                      <a:pt x="1223" y="60"/>
                    </a:lnTo>
                    <a:lnTo>
                      <a:pt x="1167" y="45"/>
                    </a:lnTo>
                    <a:lnTo>
                      <a:pt x="1110" y="32"/>
                    </a:lnTo>
                    <a:lnTo>
                      <a:pt x="1054" y="21"/>
                    </a:lnTo>
                    <a:lnTo>
                      <a:pt x="998" y="12"/>
                    </a:lnTo>
                    <a:lnTo>
                      <a:pt x="940" y="7"/>
                    </a:lnTo>
                    <a:lnTo>
                      <a:pt x="883" y="2"/>
                    </a:lnTo>
                    <a:lnTo>
                      <a:pt x="824" y="0"/>
                    </a:lnTo>
                    <a:lnTo>
                      <a:pt x="767" y="0"/>
                    </a:lnTo>
                    <a:lnTo>
                      <a:pt x="709" y="2"/>
                    </a:lnTo>
                    <a:lnTo>
                      <a:pt x="652" y="7"/>
                    </a:lnTo>
                    <a:lnTo>
                      <a:pt x="594" y="12"/>
                    </a:lnTo>
                    <a:lnTo>
                      <a:pt x="538" y="21"/>
                    </a:lnTo>
                    <a:lnTo>
                      <a:pt x="480" y="32"/>
                    </a:lnTo>
                    <a:lnTo>
                      <a:pt x="424" y="45"/>
                    </a:lnTo>
                    <a:lnTo>
                      <a:pt x="369" y="60"/>
                    </a:lnTo>
                    <a:lnTo>
                      <a:pt x="313" y="77"/>
                    </a:lnTo>
                    <a:lnTo>
                      <a:pt x="259" y="96"/>
                    </a:lnTo>
                    <a:lnTo>
                      <a:pt x="205" y="117"/>
                    </a:lnTo>
                    <a:lnTo>
                      <a:pt x="153" y="140"/>
                    </a:lnTo>
                    <a:lnTo>
                      <a:pt x="101" y="166"/>
                    </a:lnTo>
                    <a:lnTo>
                      <a:pt x="50" y="193"/>
                    </a:lnTo>
                    <a:lnTo>
                      <a:pt x="0" y="22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8627" name="Group 195"/>
              <p:cNvGrpSpPr>
                <a:grpSpLocks/>
              </p:cNvGrpSpPr>
              <p:nvPr/>
            </p:nvGrpSpPr>
            <p:grpSpPr bwMode="auto">
              <a:xfrm>
                <a:off x="869" y="3523"/>
                <a:ext cx="594" cy="245"/>
                <a:chOff x="869" y="3523"/>
                <a:chExt cx="594" cy="245"/>
              </a:xfrm>
            </p:grpSpPr>
            <p:sp>
              <p:nvSpPr>
                <p:cNvPr id="108636" name="Line 196"/>
                <p:cNvSpPr>
                  <a:spLocks noChangeShapeType="1"/>
                </p:cNvSpPr>
                <p:nvPr/>
              </p:nvSpPr>
              <p:spPr bwMode="auto">
                <a:xfrm>
                  <a:off x="869" y="3523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7" name="Line 197"/>
                <p:cNvSpPr>
                  <a:spLocks noChangeShapeType="1"/>
                </p:cNvSpPr>
                <p:nvPr/>
              </p:nvSpPr>
              <p:spPr bwMode="auto">
                <a:xfrm>
                  <a:off x="869" y="36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8" name="Line 198"/>
                <p:cNvSpPr>
                  <a:spLocks noChangeShapeType="1"/>
                </p:cNvSpPr>
                <p:nvPr/>
              </p:nvSpPr>
              <p:spPr bwMode="auto">
                <a:xfrm>
                  <a:off x="1463" y="3523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9" name="Line 199"/>
                <p:cNvSpPr>
                  <a:spLocks noChangeShapeType="1"/>
                </p:cNvSpPr>
                <p:nvPr/>
              </p:nvSpPr>
              <p:spPr bwMode="auto">
                <a:xfrm>
                  <a:off x="1463" y="36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8628" name="Group 200"/>
              <p:cNvGrpSpPr>
                <a:grpSpLocks/>
              </p:cNvGrpSpPr>
              <p:nvPr/>
            </p:nvGrpSpPr>
            <p:grpSpPr bwMode="auto">
              <a:xfrm>
                <a:off x="869" y="2837"/>
                <a:ext cx="594" cy="243"/>
                <a:chOff x="869" y="2837"/>
                <a:chExt cx="594" cy="243"/>
              </a:xfrm>
            </p:grpSpPr>
            <p:sp>
              <p:nvSpPr>
                <p:cNvPr id="108632" name="Line 201"/>
                <p:cNvSpPr>
                  <a:spLocks noChangeShapeType="1"/>
                </p:cNvSpPr>
                <p:nvPr/>
              </p:nvSpPr>
              <p:spPr bwMode="auto">
                <a:xfrm>
                  <a:off x="869" y="2843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3" name="Line 202"/>
                <p:cNvSpPr>
                  <a:spLocks noChangeShapeType="1"/>
                </p:cNvSpPr>
                <p:nvPr/>
              </p:nvSpPr>
              <p:spPr bwMode="auto">
                <a:xfrm>
                  <a:off x="869" y="2976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4" name="Line 203"/>
                <p:cNvSpPr>
                  <a:spLocks noChangeShapeType="1"/>
                </p:cNvSpPr>
                <p:nvPr/>
              </p:nvSpPr>
              <p:spPr bwMode="auto">
                <a:xfrm>
                  <a:off x="1463" y="2837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5" name="Line 204"/>
                <p:cNvSpPr>
                  <a:spLocks noChangeShapeType="1"/>
                </p:cNvSpPr>
                <p:nvPr/>
              </p:nvSpPr>
              <p:spPr bwMode="auto">
                <a:xfrm>
                  <a:off x="1463" y="2970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8629" name="Group 205"/>
              <p:cNvGrpSpPr>
                <a:grpSpLocks/>
              </p:cNvGrpSpPr>
              <p:nvPr/>
            </p:nvGrpSpPr>
            <p:grpSpPr bwMode="auto">
              <a:xfrm>
                <a:off x="868" y="2482"/>
                <a:ext cx="590" cy="1640"/>
                <a:chOff x="1875" y="1326"/>
                <a:chExt cx="590" cy="1640"/>
              </a:xfrm>
            </p:grpSpPr>
            <p:sp>
              <p:nvSpPr>
                <p:cNvPr id="108630" name="Freeform 206"/>
                <p:cNvSpPr>
                  <a:spLocks/>
                </p:cNvSpPr>
                <p:nvPr/>
              </p:nvSpPr>
              <p:spPr bwMode="auto">
                <a:xfrm>
                  <a:off x="1875" y="1326"/>
                  <a:ext cx="590" cy="54"/>
                </a:xfrm>
                <a:custGeom>
                  <a:avLst/>
                  <a:gdLst>
                    <a:gd name="T0" fmla="*/ 2 w 4130"/>
                    <a:gd name="T1" fmla="*/ 0 h 384"/>
                    <a:gd name="T2" fmla="*/ 2 w 4130"/>
                    <a:gd name="T3" fmla="*/ 0 h 384"/>
                    <a:gd name="T4" fmla="*/ 2 w 4130"/>
                    <a:gd name="T5" fmla="*/ 0 h 384"/>
                    <a:gd name="T6" fmla="*/ 2 w 4130"/>
                    <a:gd name="T7" fmla="*/ 0 h 384"/>
                    <a:gd name="T8" fmla="*/ 2 w 4130"/>
                    <a:gd name="T9" fmla="*/ 0 h 384"/>
                    <a:gd name="T10" fmla="*/ 2 w 4130"/>
                    <a:gd name="T11" fmla="*/ 0 h 384"/>
                    <a:gd name="T12" fmla="*/ 1 w 4130"/>
                    <a:gd name="T13" fmla="*/ 0 h 384"/>
                    <a:gd name="T14" fmla="*/ 1 w 4130"/>
                    <a:gd name="T15" fmla="*/ 0 h 384"/>
                    <a:gd name="T16" fmla="*/ 1 w 4130"/>
                    <a:gd name="T17" fmla="*/ 0 h 384"/>
                    <a:gd name="T18" fmla="*/ 1 w 4130"/>
                    <a:gd name="T19" fmla="*/ 0 h 384"/>
                    <a:gd name="T20" fmla="*/ 1 w 4130"/>
                    <a:gd name="T21" fmla="*/ 0 h 384"/>
                    <a:gd name="T22" fmla="*/ 1 w 4130"/>
                    <a:gd name="T23" fmla="*/ 0 h 384"/>
                    <a:gd name="T24" fmla="*/ 1 w 4130"/>
                    <a:gd name="T25" fmla="*/ 0 h 384"/>
                    <a:gd name="T26" fmla="*/ 1 w 4130"/>
                    <a:gd name="T27" fmla="*/ 0 h 384"/>
                    <a:gd name="T28" fmla="*/ 1 w 4130"/>
                    <a:gd name="T29" fmla="*/ 0 h 384"/>
                    <a:gd name="T30" fmla="*/ 1 w 4130"/>
                    <a:gd name="T31" fmla="*/ 0 h 384"/>
                    <a:gd name="T32" fmla="*/ 1 w 4130"/>
                    <a:gd name="T33" fmla="*/ 0 h 384"/>
                    <a:gd name="T34" fmla="*/ 1 w 4130"/>
                    <a:gd name="T35" fmla="*/ 0 h 384"/>
                    <a:gd name="T36" fmla="*/ 1 w 4130"/>
                    <a:gd name="T37" fmla="*/ 0 h 384"/>
                    <a:gd name="T38" fmla="*/ 1 w 4130"/>
                    <a:gd name="T39" fmla="*/ 0 h 384"/>
                    <a:gd name="T40" fmla="*/ 1 w 4130"/>
                    <a:gd name="T41" fmla="*/ 0 h 384"/>
                    <a:gd name="T42" fmla="*/ 1 w 4130"/>
                    <a:gd name="T43" fmla="*/ 0 h 384"/>
                    <a:gd name="T44" fmla="*/ 1 w 4130"/>
                    <a:gd name="T45" fmla="*/ 0 h 384"/>
                    <a:gd name="T46" fmla="*/ 1 w 4130"/>
                    <a:gd name="T47" fmla="*/ 0 h 384"/>
                    <a:gd name="T48" fmla="*/ 1 w 4130"/>
                    <a:gd name="T49" fmla="*/ 0 h 384"/>
                    <a:gd name="T50" fmla="*/ 1 w 4130"/>
                    <a:gd name="T51" fmla="*/ 0 h 384"/>
                    <a:gd name="T52" fmla="*/ 1 w 4130"/>
                    <a:gd name="T53" fmla="*/ 0 h 384"/>
                    <a:gd name="T54" fmla="*/ 1 w 4130"/>
                    <a:gd name="T55" fmla="*/ 0 h 384"/>
                    <a:gd name="T56" fmla="*/ 1 w 4130"/>
                    <a:gd name="T57" fmla="*/ 0 h 384"/>
                    <a:gd name="T58" fmla="*/ 1 w 4130"/>
                    <a:gd name="T59" fmla="*/ 0 h 384"/>
                    <a:gd name="T60" fmla="*/ 1 w 4130"/>
                    <a:gd name="T61" fmla="*/ 0 h 384"/>
                    <a:gd name="T62" fmla="*/ 0 w 4130"/>
                    <a:gd name="T63" fmla="*/ 0 h 384"/>
                    <a:gd name="T64" fmla="*/ 0 w 4130"/>
                    <a:gd name="T65" fmla="*/ 0 h 384"/>
                    <a:gd name="T66" fmla="*/ 0 w 4130"/>
                    <a:gd name="T67" fmla="*/ 0 h 384"/>
                    <a:gd name="T68" fmla="*/ 0 w 4130"/>
                    <a:gd name="T69" fmla="*/ 0 h 384"/>
                    <a:gd name="T70" fmla="*/ 0 w 4130"/>
                    <a:gd name="T71" fmla="*/ 0 h 384"/>
                    <a:gd name="T72" fmla="*/ 0 w 4130"/>
                    <a:gd name="T73" fmla="*/ 0 h 384"/>
                    <a:gd name="T74" fmla="*/ 0 w 4130"/>
                    <a:gd name="T75" fmla="*/ 0 h 384"/>
                    <a:gd name="T76" fmla="*/ 0 w 4130"/>
                    <a:gd name="T77" fmla="*/ 0 h 384"/>
                    <a:gd name="T78" fmla="*/ 0 w 4130"/>
                    <a:gd name="T79" fmla="*/ 0 h 384"/>
                    <a:gd name="T80" fmla="*/ 0 w 4130"/>
                    <a:gd name="T81" fmla="*/ 0 h 384"/>
                    <a:gd name="T82" fmla="*/ 0 w 4130"/>
                    <a:gd name="T83" fmla="*/ 0 h 384"/>
                    <a:gd name="T84" fmla="*/ 0 w 4130"/>
                    <a:gd name="T85" fmla="*/ 0 h 384"/>
                    <a:gd name="T86" fmla="*/ 0 w 4130"/>
                    <a:gd name="T87" fmla="*/ 0 h 38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4130" h="384">
                      <a:moveTo>
                        <a:pt x="4130" y="384"/>
                      </a:moveTo>
                      <a:lnTo>
                        <a:pt x="4038" y="350"/>
                      </a:lnTo>
                      <a:lnTo>
                        <a:pt x="3946" y="317"/>
                      </a:lnTo>
                      <a:lnTo>
                        <a:pt x="3852" y="285"/>
                      </a:lnTo>
                      <a:lnTo>
                        <a:pt x="3759" y="255"/>
                      </a:lnTo>
                      <a:lnTo>
                        <a:pt x="3665" y="227"/>
                      </a:lnTo>
                      <a:lnTo>
                        <a:pt x="3570" y="201"/>
                      </a:lnTo>
                      <a:lnTo>
                        <a:pt x="3475" y="175"/>
                      </a:lnTo>
                      <a:lnTo>
                        <a:pt x="3380" y="152"/>
                      </a:lnTo>
                      <a:lnTo>
                        <a:pt x="3284" y="130"/>
                      </a:lnTo>
                      <a:lnTo>
                        <a:pt x="3188" y="110"/>
                      </a:lnTo>
                      <a:lnTo>
                        <a:pt x="3091" y="93"/>
                      </a:lnTo>
                      <a:lnTo>
                        <a:pt x="2994" y="75"/>
                      </a:lnTo>
                      <a:lnTo>
                        <a:pt x="2897" y="60"/>
                      </a:lnTo>
                      <a:lnTo>
                        <a:pt x="2800" y="47"/>
                      </a:lnTo>
                      <a:lnTo>
                        <a:pt x="2702" y="35"/>
                      </a:lnTo>
                      <a:lnTo>
                        <a:pt x="2604" y="25"/>
                      </a:lnTo>
                      <a:lnTo>
                        <a:pt x="2507" y="16"/>
                      </a:lnTo>
                      <a:lnTo>
                        <a:pt x="2408" y="10"/>
                      </a:lnTo>
                      <a:lnTo>
                        <a:pt x="2310" y="5"/>
                      </a:lnTo>
                      <a:lnTo>
                        <a:pt x="2212" y="1"/>
                      </a:lnTo>
                      <a:lnTo>
                        <a:pt x="2114" y="0"/>
                      </a:lnTo>
                      <a:lnTo>
                        <a:pt x="2016" y="0"/>
                      </a:lnTo>
                      <a:lnTo>
                        <a:pt x="1918" y="1"/>
                      </a:lnTo>
                      <a:lnTo>
                        <a:pt x="1819" y="5"/>
                      </a:lnTo>
                      <a:lnTo>
                        <a:pt x="1721" y="10"/>
                      </a:lnTo>
                      <a:lnTo>
                        <a:pt x="1623" y="16"/>
                      </a:lnTo>
                      <a:lnTo>
                        <a:pt x="1525" y="25"/>
                      </a:lnTo>
                      <a:lnTo>
                        <a:pt x="1427" y="35"/>
                      </a:lnTo>
                      <a:lnTo>
                        <a:pt x="1330" y="47"/>
                      </a:lnTo>
                      <a:lnTo>
                        <a:pt x="1232" y="60"/>
                      </a:lnTo>
                      <a:lnTo>
                        <a:pt x="1135" y="75"/>
                      </a:lnTo>
                      <a:lnTo>
                        <a:pt x="1039" y="93"/>
                      </a:lnTo>
                      <a:lnTo>
                        <a:pt x="942" y="110"/>
                      </a:lnTo>
                      <a:lnTo>
                        <a:pt x="846" y="130"/>
                      </a:lnTo>
                      <a:lnTo>
                        <a:pt x="750" y="152"/>
                      </a:lnTo>
                      <a:lnTo>
                        <a:pt x="654" y="175"/>
                      </a:lnTo>
                      <a:lnTo>
                        <a:pt x="559" y="201"/>
                      </a:lnTo>
                      <a:lnTo>
                        <a:pt x="465" y="227"/>
                      </a:lnTo>
                      <a:lnTo>
                        <a:pt x="370" y="255"/>
                      </a:lnTo>
                      <a:lnTo>
                        <a:pt x="277" y="285"/>
                      </a:lnTo>
                      <a:lnTo>
                        <a:pt x="183" y="317"/>
                      </a:lnTo>
                      <a:lnTo>
                        <a:pt x="92" y="350"/>
                      </a:lnTo>
                      <a:lnTo>
                        <a:pt x="0" y="384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8631" name="Freeform 207"/>
                <p:cNvSpPr>
                  <a:spLocks/>
                </p:cNvSpPr>
                <p:nvPr/>
              </p:nvSpPr>
              <p:spPr bwMode="auto">
                <a:xfrm>
                  <a:off x="1875" y="2911"/>
                  <a:ext cx="590" cy="55"/>
                </a:xfrm>
                <a:custGeom>
                  <a:avLst/>
                  <a:gdLst>
                    <a:gd name="T0" fmla="*/ 0 w 4130"/>
                    <a:gd name="T1" fmla="*/ 0 h 384"/>
                    <a:gd name="T2" fmla="*/ 0 w 4130"/>
                    <a:gd name="T3" fmla="*/ 0 h 384"/>
                    <a:gd name="T4" fmla="*/ 0 w 4130"/>
                    <a:gd name="T5" fmla="*/ 0 h 384"/>
                    <a:gd name="T6" fmla="*/ 0 w 4130"/>
                    <a:gd name="T7" fmla="*/ 0 h 384"/>
                    <a:gd name="T8" fmla="*/ 0 w 4130"/>
                    <a:gd name="T9" fmla="*/ 0 h 384"/>
                    <a:gd name="T10" fmla="*/ 0 w 4130"/>
                    <a:gd name="T11" fmla="*/ 0 h 384"/>
                    <a:gd name="T12" fmla="*/ 0 w 4130"/>
                    <a:gd name="T13" fmla="*/ 0 h 384"/>
                    <a:gd name="T14" fmla="*/ 0 w 4130"/>
                    <a:gd name="T15" fmla="*/ 0 h 384"/>
                    <a:gd name="T16" fmla="*/ 0 w 4130"/>
                    <a:gd name="T17" fmla="*/ 0 h 384"/>
                    <a:gd name="T18" fmla="*/ 0 w 4130"/>
                    <a:gd name="T19" fmla="*/ 0 h 384"/>
                    <a:gd name="T20" fmla="*/ 0 w 4130"/>
                    <a:gd name="T21" fmla="*/ 0 h 384"/>
                    <a:gd name="T22" fmla="*/ 0 w 4130"/>
                    <a:gd name="T23" fmla="*/ 0 h 384"/>
                    <a:gd name="T24" fmla="*/ 0 w 4130"/>
                    <a:gd name="T25" fmla="*/ 0 h 384"/>
                    <a:gd name="T26" fmla="*/ 1 w 4130"/>
                    <a:gd name="T27" fmla="*/ 0 h 384"/>
                    <a:gd name="T28" fmla="*/ 1 w 4130"/>
                    <a:gd name="T29" fmla="*/ 0 h 384"/>
                    <a:gd name="T30" fmla="*/ 1 w 4130"/>
                    <a:gd name="T31" fmla="*/ 0 h 384"/>
                    <a:gd name="T32" fmla="*/ 1 w 4130"/>
                    <a:gd name="T33" fmla="*/ 0 h 384"/>
                    <a:gd name="T34" fmla="*/ 1 w 4130"/>
                    <a:gd name="T35" fmla="*/ 0 h 384"/>
                    <a:gd name="T36" fmla="*/ 1 w 4130"/>
                    <a:gd name="T37" fmla="*/ 0 h 384"/>
                    <a:gd name="T38" fmla="*/ 1 w 4130"/>
                    <a:gd name="T39" fmla="*/ 0 h 384"/>
                    <a:gd name="T40" fmla="*/ 1 w 4130"/>
                    <a:gd name="T41" fmla="*/ 0 h 384"/>
                    <a:gd name="T42" fmla="*/ 1 w 4130"/>
                    <a:gd name="T43" fmla="*/ 0 h 384"/>
                    <a:gd name="T44" fmla="*/ 1 w 4130"/>
                    <a:gd name="T45" fmla="*/ 0 h 384"/>
                    <a:gd name="T46" fmla="*/ 1 w 4130"/>
                    <a:gd name="T47" fmla="*/ 0 h 384"/>
                    <a:gd name="T48" fmla="*/ 1 w 4130"/>
                    <a:gd name="T49" fmla="*/ 0 h 384"/>
                    <a:gd name="T50" fmla="*/ 1 w 4130"/>
                    <a:gd name="T51" fmla="*/ 0 h 384"/>
                    <a:gd name="T52" fmla="*/ 1 w 4130"/>
                    <a:gd name="T53" fmla="*/ 0 h 384"/>
                    <a:gd name="T54" fmla="*/ 1 w 4130"/>
                    <a:gd name="T55" fmla="*/ 0 h 384"/>
                    <a:gd name="T56" fmla="*/ 1 w 4130"/>
                    <a:gd name="T57" fmla="*/ 0 h 384"/>
                    <a:gd name="T58" fmla="*/ 1 w 4130"/>
                    <a:gd name="T59" fmla="*/ 0 h 384"/>
                    <a:gd name="T60" fmla="*/ 1 w 4130"/>
                    <a:gd name="T61" fmla="*/ 0 h 384"/>
                    <a:gd name="T62" fmla="*/ 1 w 4130"/>
                    <a:gd name="T63" fmla="*/ 0 h 384"/>
                    <a:gd name="T64" fmla="*/ 1 w 4130"/>
                    <a:gd name="T65" fmla="*/ 0 h 384"/>
                    <a:gd name="T66" fmla="*/ 1 w 4130"/>
                    <a:gd name="T67" fmla="*/ 0 h 384"/>
                    <a:gd name="T68" fmla="*/ 1 w 4130"/>
                    <a:gd name="T69" fmla="*/ 0 h 384"/>
                    <a:gd name="T70" fmla="*/ 1 w 4130"/>
                    <a:gd name="T71" fmla="*/ 0 h 384"/>
                    <a:gd name="T72" fmla="*/ 1 w 4130"/>
                    <a:gd name="T73" fmla="*/ 0 h 384"/>
                    <a:gd name="T74" fmla="*/ 1 w 4130"/>
                    <a:gd name="T75" fmla="*/ 0 h 384"/>
                    <a:gd name="T76" fmla="*/ 2 w 4130"/>
                    <a:gd name="T77" fmla="*/ 0 h 384"/>
                    <a:gd name="T78" fmla="*/ 2 w 4130"/>
                    <a:gd name="T79" fmla="*/ 0 h 384"/>
                    <a:gd name="T80" fmla="*/ 2 w 4130"/>
                    <a:gd name="T81" fmla="*/ 0 h 384"/>
                    <a:gd name="T82" fmla="*/ 2 w 4130"/>
                    <a:gd name="T83" fmla="*/ 0 h 384"/>
                    <a:gd name="T84" fmla="*/ 2 w 4130"/>
                    <a:gd name="T85" fmla="*/ 0 h 384"/>
                    <a:gd name="T86" fmla="*/ 2 w 4130"/>
                    <a:gd name="T87" fmla="*/ 0 h 38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4130" h="384">
                      <a:moveTo>
                        <a:pt x="0" y="0"/>
                      </a:moveTo>
                      <a:lnTo>
                        <a:pt x="92" y="34"/>
                      </a:lnTo>
                      <a:lnTo>
                        <a:pt x="183" y="67"/>
                      </a:lnTo>
                      <a:lnTo>
                        <a:pt x="277" y="99"/>
                      </a:lnTo>
                      <a:lnTo>
                        <a:pt x="370" y="129"/>
                      </a:lnTo>
                      <a:lnTo>
                        <a:pt x="465" y="156"/>
                      </a:lnTo>
                      <a:lnTo>
                        <a:pt x="559" y="183"/>
                      </a:lnTo>
                      <a:lnTo>
                        <a:pt x="654" y="208"/>
                      </a:lnTo>
                      <a:lnTo>
                        <a:pt x="750" y="232"/>
                      </a:lnTo>
                      <a:lnTo>
                        <a:pt x="846" y="254"/>
                      </a:lnTo>
                      <a:lnTo>
                        <a:pt x="942" y="274"/>
                      </a:lnTo>
                      <a:lnTo>
                        <a:pt x="1039" y="292"/>
                      </a:lnTo>
                      <a:lnTo>
                        <a:pt x="1135" y="309"/>
                      </a:lnTo>
                      <a:lnTo>
                        <a:pt x="1232" y="323"/>
                      </a:lnTo>
                      <a:lnTo>
                        <a:pt x="1330" y="338"/>
                      </a:lnTo>
                      <a:lnTo>
                        <a:pt x="1427" y="349"/>
                      </a:lnTo>
                      <a:lnTo>
                        <a:pt x="1525" y="359"/>
                      </a:lnTo>
                      <a:lnTo>
                        <a:pt x="1623" y="368"/>
                      </a:lnTo>
                      <a:lnTo>
                        <a:pt x="1721" y="374"/>
                      </a:lnTo>
                      <a:lnTo>
                        <a:pt x="1819" y="380"/>
                      </a:lnTo>
                      <a:lnTo>
                        <a:pt x="1918" y="383"/>
                      </a:lnTo>
                      <a:lnTo>
                        <a:pt x="2016" y="384"/>
                      </a:lnTo>
                      <a:lnTo>
                        <a:pt x="2114" y="384"/>
                      </a:lnTo>
                      <a:lnTo>
                        <a:pt x="2212" y="383"/>
                      </a:lnTo>
                      <a:lnTo>
                        <a:pt x="2310" y="380"/>
                      </a:lnTo>
                      <a:lnTo>
                        <a:pt x="2408" y="374"/>
                      </a:lnTo>
                      <a:lnTo>
                        <a:pt x="2507" y="368"/>
                      </a:lnTo>
                      <a:lnTo>
                        <a:pt x="2604" y="359"/>
                      </a:lnTo>
                      <a:lnTo>
                        <a:pt x="2702" y="349"/>
                      </a:lnTo>
                      <a:lnTo>
                        <a:pt x="2800" y="338"/>
                      </a:lnTo>
                      <a:lnTo>
                        <a:pt x="2897" y="323"/>
                      </a:lnTo>
                      <a:lnTo>
                        <a:pt x="2994" y="309"/>
                      </a:lnTo>
                      <a:lnTo>
                        <a:pt x="3091" y="292"/>
                      </a:lnTo>
                      <a:lnTo>
                        <a:pt x="3188" y="274"/>
                      </a:lnTo>
                      <a:lnTo>
                        <a:pt x="3284" y="254"/>
                      </a:lnTo>
                      <a:lnTo>
                        <a:pt x="3380" y="232"/>
                      </a:lnTo>
                      <a:lnTo>
                        <a:pt x="3475" y="208"/>
                      </a:lnTo>
                      <a:lnTo>
                        <a:pt x="3570" y="183"/>
                      </a:lnTo>
                      <a:lnTo>
                        <a:pt x="3665" y="156"/>
                      </a:lnTo>
                      <a:lnTo>
                        <a:pt x="3759" y="129"/>
                      </a:lnTo>
                      <a:lnTo>
                        <a:pt x="3852" y="99"/>
                      </a:lnTo>
                      <a:lnTo>
                        <a:pt x="3946" y="67"/>
                      </a:lnTo>
                      <a:lnTo>
                        <a:pt x="4038" y="34"/>
                      </a:lnTo>
                      <a:lnTo>
                        <a:pt x="4130" y="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31632" name="Group 208"/>
          <p:cNvGrpSpPr>
            <a:grpSpLocks/>
          </p:cNvGrpSpPr>
          <p:nvPr/>
        </p:nvGrpSpPr>
        <p:grpSpPr bwMode="auto">
          <a:xfrm>
            <a:off x="3540125" y="1325563"/>
            <a:ext cx="2616200" cy="1828800"/>
            <a:chOff x="2230" y="835"/>
            <a:chExt cx="1648" cy="1152"/>
          </a:xfrm>
        </p:grpSpPr>
        <p:sp>
          <p:nvSpPr>
            <p:cNvPr id="108611" name="Freeform 209"/>
            <p:cNvSpPr>
              <a:spLocks/>
            </p:cNvSpPr>
            <p:nvPr/>
          </p:nvSpPr>
          <p:spPr bwMode="auto">
            <a:xfrm>
              <a:off x="3625" y="835"/>
              <a:ext cx="86" cy="328"/>
            </a:xfrm>
            <a:custGeom>
              <a:avLst/>
              <a:gdLst>
                <a:gd name="T0" fmla="*/ 4 w 234"/>
                <a:gd name="T1" fmla="*/ 17 h 880"/>
                <a:gd name="T2" fmla="*/ 4 w 234"/>
                <a:gd name="T3" fmla="*/ 16 h 880"/>
                <a:gd name="T4" fmla="*/ 4 w 234"/>
                <a:gd name="T5" fmla="*/ 16 h 880"/>
                <a:gd name="T6" fmla="*/ 4 w 234"/>
                <a:gd name="T7" fmla="*/ 15 h 880"/>
                <a:gd name="T8" fmla="*/ 4 w 234"/>
                <a:gd name="T9" fmla="*/ 15 h 880"/>
                <a:gd name="T10" fmla="*/ 4 w 234"/>
                <a:gd name="T11" fmla="*/ 14 h 880"/>
                <a:gd name="T12" fmla="*/ 4 w 234"/>
                <a:gd name="T13" fmla="*/ 14 h 880"/>
                <a:gd name="T14" fmla="*/ 4 w 234"/>
                <a:gd name="T15" fmla="*/ 13 h 880"/>
                <a:gd name="T16" fmla="*/ 4 w 234"/>
                <a:gd name="T17" fmla="*/ 13 h 880"/>
                <a:gd name="T18" fmla="*/ 4 w 234"/>
                <a:gd name="T19" fmla="*/ 12 h 880"/>
                <a:gd name="T20" fmla="*/ 4 w 234"/>
                <a:gd name="T21" fmla="*/ 12 h 880"/>
                <a:gd name="T22" fmla="*/ 4 w 234"/>
                <a:gd name="T23" fmla="*/ 11 h 880"/>
                <a:gd name="T24" fmla="*/ 4 w 234"/>
                <a:gd name="T25" fmla="*/ 11 h 880"/>
                <a:gd name="T26" fmla="*/ 4 w 234"/>
                <a:gd name="T27" fmla="*/ 10 h 880"/>
                <a:gd name="T28" fmla="*/ 4 w 234"/>
                <a:gd name="T29" fmla="*/ 10 h 880"/>
                <a:gd name="T30" fmla="*/ 3 w 234"/>
                <a:gd name="T31" fmla="*/ 9 h 880"/>
                <a:gd name="T32" fmla="*/ 3 w 234"/>
                <a:gd name="T33" fmla="*/ 9 h 880"/>
                <a:gd name="T34" fmla="*/ 3 w 234"/>
                <a:gd name="T35" fmla="*/ 8 h 880"/>
                <a:gd name="T36" fmla="*/ 3 w 234"/>
                <a:gd name="T37" fmla="*/ 8 h 880"/>
                <a:gd name="T38" fmla="*/ 3 w 234"/>
                <a:gd name="T39" fmla="*/ 7 h 880"/>
                <a:gd name="T40" fmla="*/ 3 w 234"/>
                <a:gd name="T41" fmla="*/ 7 h 880"/>
                <a:gd name="T42" fmla="*/ 3 w 234"/>
                <a:gd name="T43" fmla="*/ 6 h 880"/>
                <a:gd name="T44" fmla="*/ 3 w 234"/>
                <a:gd name="T45" fmla="*/ 6 h 880"/>
                <a:gd name="T46" fmla="*/ 2 w 234"/>
                <a:gd name="T47" fmla="*/ 5 h 880"/>
                <a:gd name="T48" fmla="*/ 2 w 234"/>
                <a:gd name="T49" fmla="*/ 5 h 880"/>
                <a:gd name="T50" fmla="*/ 2 w 234"/>
                <a:gd name="T51" fmla="*/ 4 h 880"/>
                <a:gd name="T52" fmla="*/ 2 w 234"/>
                <a:gd name="T53" fmla="*/ 4 h 880"/>
                <a:gd name="T54" fmla="*/ 1 w 234"/>
                <a:gd name="T55" fmla="*/ 3 h 880"/>
                <a:gd name="T56" fmla="*/ 1 w 234"/>
                <a:gd name="T57" fmla="*/ 3 h 880"/>
                <a:gd name="T58" fmla="*/ 1 w 234"/>
                <a:gd name="T59" fmla="*/ 2 h 880"/>
                <a:gd name="T60" fmla="*/ 1 w 234"/>
                <a:gd name="T61" fmla="*/ 2 h 880"/>
                <a:gd name="T62" fmla="*/ 1 w 234"/>
                <a:gd name="T63" fmla="*/ 1 h 880"/>
                <a:gd name="T64" fmla="*/ 0 w 234"/>
                <a:gd name="T65" fmla="*/ 1 h 880"/>
                <a:gd name="T66" fmla="*/ 0 w 234"/>
                <a:gd name="T67" fmla="*/ 0 h 880"/>
                <a:gd name="T68" fmla="*/ 0 w 234"/>
                <a:gd name="T69" fmla="*/ 0 h 8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4" h="880">
                  <a:moveTo>
                    <a:pt x="234" y="880"/>
                  </a:moveTo>
                  <a:lnTo>
                    <a:pt x="233" y="852"/>
                  </a:lnTo>
                  <a:lnTo>
                    <a:pt x="233" y="825"/>
                  </a:lnTo>
                  <a:lnTo>
                    <a:pt x="232" y="798"/>
                  </a:lnTo>
                  <a:lnTo>
                    <a:pt x="231" y="771"/>
                  </a:lnTo>
                  <a:lnTo>
                    <a:pt x="229" y="744"/>
                  </a:lnTo>
                  <a:lnTo>
                    <a:pt x="227" y="717"/>
                  </a:lnTo>
                  <a:lnTo>
                    <a:pt x="223" y="691"/>
                  </a:lnTo>
                  <a:lnTo>
                    <a:pt x="221" y="663"/>
                  </a:lnTo>
                  <a:lnTo>
                    <a:pt x="217" y="636"/>
                  </a:lnTo>
                  <a:lnTo>
                    <a:pt x="213" y="610"/>
                  </a:lnTo>
                  <a:lnTo>
                    <a:pt x="209" y="583"/>
                  </a:lnTo>
                  <a:lnTo>
                    <a:pt x="204" y="557"/>
                  </a:lnTo>
                  <a:lnTo>
                    <a:pt x="199" y="530"/>
                  </a:lnTo>
                  <a:lnTo>
                    <a:pt x="193" y="504"/>
                  </a:lnTo>
                  <a:lnTo>
                    <a:pt x="188" y="477"/>
                  </a:lnTo>
                  <a:lnTo>
                    <a:pt x="181" y="451"/>
                  </a:lnTo>
                  <a:lnTo>
                    <a:pt x="175" y="424"/>
                  </a:lnTo>
                  <a:lnTo>
                    <a:pt x="167" y="399"/>
                  </a:lnTo>
                  <a:lnTo>
                    <a:pt x="160" y="372"/>
                  </a:lnTo>
                  <a:lnTo>
                    <a:pt x="151" y="347"/>
                  </a:lnTo>
                  <a:lnTo>
                    <a:pt x="144" y="320"/>
                  </a:lnTo>
                  <a:lnTo>
                    <a:pt x="135" y="295"/>
                  </a:lnTo>
                  <a:lnTo>
                    <a:pt x="126" y="270"/>
                  </a:lnTo>
                  <a:lnTo>
                    <a:pt x="116" y="244"/>
                  </a:lnTo>
                  <a:lnTo>
                    <a:pt x="106" y="219"/>
                  </a:lnTo>
                  <a:lnTo>
                    <a:pt x="96" y="194"/>
                  </a:lnTo>
                  <a:lnTo>
                    <a:pt x="85" y="169"/>
                  </a:lnTo>
                  <a:lnTo>
                    <a:pt x="74" y="145"/>
                  </a:lnTo>
                  <a:lnTo>
                    <a:pt x="63" y="120"/>
                  </a:lnTo>
                  <a:lnTo>
                    <a:pt x="51" y="96"/>
                  </a:lnTo>
                  <a:lnTo>
                    <a:pt x="39" y="72"/>
                  </a:lnTo>
                  <a:lnTo>
                    <a:pt x="27" y="47"/>
                  </a:lnTo>
                  <a:lnTo>
                    <a:pt x="13" y="2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12" name="Freeform 210"/>
            <p:cNvSpPr>
              <a:spLocks/>
            </p:cNvSpPr>
            <p:nvPr/>
          </p:nvSpPr>
          <p:spPr bwMode="auto">
            <a:xfrm>
              <a:off x="2394" y="835"/>
              <a:ext cx="89" cy="328"/>
            </a:xfrm>
            <a:custGeom>
              <a:avLst/>
              <a:gdLst>
                <a:gd name="T0" fmla="*/ 5 w 235"/>
                <a:gd name="T1" fmla="*/ 0 h 880"/>
                <a:gd name="T2" fmla="*/ 5 w 235"/>
                <a:gd name="T3" fmla="*/ 0 h 880"/>
                <a:gd name="T4" fmla="*/ 4 w 235"/>
                <a:gd name="T5" fmla="*/ 1 h 880"/>
                <a:gd name="T6" fmla="*/ 4 w 235"/>
                <a:gd name="T7" fmla="*/ 1 h 880"/>
                <a:gd name="T8" fmla="*/ 4 w 235"/>
                <a:gd name="T9" fmla="*/ 2 h 880"/>
                <a:gd name="T10" fmla="*/ 3 w 235"/>
                <a:gd name="T11" fmla="*/ 2 h 880"/>
                <a:gd name="T12" fmla="*/ 3 w 235"/>
                <a:gd name="T13" fmla="*/ 3 h 880"/>
                <a:gd name="T14" fmla="*/ 3 w 235"/>
                <a:gd name="T15" fmla="*/ 3 h 880"/>
                <a:gd name="T16" fmla="*/ 3 w 235"/>
                <a:gd name="T17" fmla="*/ 4 h 880"/>
                <a:gd name="T18" fmla="*/ 3 w 235"/>
                <a:gd name="T19" fmla="*/ 4 h 880"/>
                <a:gd name="T20" fmla="*/ 2 w 235"/>
                <a:gd name="T21" fmla="*/ 5 h 880"/>
                <a:gd name="T22" fmla="*/ 2 w 235"/>
                <a:gd name="T23" fmla="*/ 5 h 880"/>
                <a:gd name="T24" fmla="*/ 2 w 235"/>
                <a:gd name="T25" fmla="*/ 6 h 880"/>
                <a:gd name="T26" fmla="*/ 2 w 235"/>
                <a:gd name="T27" fmla="*/ 6 h 880"/>
                <a:gd name="T28" fmla="*/ 2 w 235"/>
                <a:gd name="T29" fmla="*/ 7 h 880"/>
                <a:gd name="T30" fmla="*/ 2 w 235"/>
                <a:gd name="T31" fmla="*/ 7 h 880"/>
                <a:gd name="T32" fmla="*/ 1 w 235"/>
                <a:gd name="T33" fmla="*/ 8 h 880"/>
                <a:gd name="T34" fmla="*/ 1 w 235"/>
                <a:gd name="T35" fmla="*/ 8 h 880"/>
                <a:gd name="T36" fmla="*/ 1 w 235"/>
                <a:gd name="T37" fmla="*/ 9 h 880"/>
                <a:gd name="T38" fmla="*/ 1 w 235"/>
                <a:gd name="T39" fmla="*/ 9 h 880"/>
                <a:gd name="T40" fmla="*/ 1 w 235"/>
                <a:gd name="T41" fmla="*/ 10 h 880"/>
                <a:gd name="T42" fmla="*/ 1 w 235"/>
                <a:gd name="T43" fmla="*/ 10 h 880"/>
                <a:gd name="T44" fmla="*/ 1 w 235"/>
                <a:gd name="T45" fmla="*/ 11 h 880"/>
                <a:gd name="T46" fmla="*/ 1 w 235"/>
                <a:gd name="T47" fmla="*/ 11 h 880"/>
                <a:gd name="T48" fmla="*/ 0 w 235"/>
                <a:gd name="T49" fmla="*/ 12 h 880"/>
                <a:gd name="T50" fmla="*/ 0 w 235"/>
                <a:gd name="T51" fmla="*/ 12 h 880"/>
                <a:gd name="T52" fmla="*/ 0 w 235"/>
                <a:gd name="T53" fmla="*/ 13 h 880"/>
                <a:gd name="T54" fmla="*/ 0 w 235"/>
                <a:gd name="T55" fmla="*/ 13 h 880"/>
                <a:gd name="T56" fmla="*/ 0 w 235"/>
                <a:gd name="T57" fmla="*/ 14 h 880"/>
                <a:gd name="T58" fmla="*/ 0 w 235"/>
                <a:gd name="T59" fmla="*/ 14 h 880"/>
                <a:gd name="T60" fmla="*/ 0 w 235"/>
                <a:gd name="T61" fmla="*/ 15 h 880"/>
                <a:gd name="T62" fmla="*/ 0 w 235"/>
                <a:gd name="T63" fmla="*/ 15 h 880"/>
                <a:gd name="T64" fmla="*/ 0 w 235"/>
                <a:gd name="T65" fmla="*/ 16 h 880"/>
                <a:gd name="T66" fmla="*/ 0 w 235"/>
                <a:gd name="T67" fmla="*/ 16 h 880"/>
                <a:gd name="T68" fmla="*/ 0 w 235"/>
                <a:gd name="T69" fmla="*/ 17 h 8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5" h="880">
                  <a:moveTo>
                    <a:pt x="235" y="0"/>
                  </a:moveTo>
                  <a:lnTo>
                    <a:pt x="222" y="24"/>
                  </a:lnTo>
                  <a:lnTo>
                    <a:pt x="208" y="47"/>
                  </a:lnTo>
                  <a:lnTo>
                    <a:pt x="196" y="72"/>
                  </a:lnTo>
                  <a:lnTo>
                    <a:pt x="184" y="96"/>
                  </a:lnTo>
                  <a:lnTo>
                    <a:pt x="172" y="120"/>
                  </a:lnTo>
                  <a:lnTo>
                    <a:pt x="161" y="145"/>
                  </a:lnTo>
                  <a:lnTo>
                    <a:pt x="150" y="169"/>
                  </a:lnTo>
                  <a:lnTo>
                    <a:pt x="139" y="194"/>
                  </a:lnTo>
                  <a:lnTo>
                    <a:pt x="129" y="219"/>
                  </a:lnTo>
                  <a:lnTo>
                    <a:pt x="119" y="244"/>
                  </a:lnTo>
                  <a:lnTo>
                    <a:pt x="109" y="270"/>
                  </a:lnTo>
                  <a:lnTo>
                    <a:pt x="100" y="295"/>
                  </a:lnTo>
                  <a:lnTo>
                    <a:pt x="91" y="320"/>
                  </a:lnTo>
                  <a:lnTo>
                    <a:pt x="82" y="347"/>
                  </a:lnTo>
                  <a:lnTo>
                    <a:pt x="75" y="372"/>
                  </a:lnTo>
                  <a:lnTo>
                    <a:pt x="67" y="399"/>
                  </a:lnTo>
                  <a:lnTo>
                    <a:pt x="60" y="424"/>
                  </a:lnTo>
                  <a:lnTo>
                    <a:pt x="54" y="451"/>
                  </a:lnTo>
                  <a:lnTo>
                    <a:pt x="47" y="477"/>
                  </a:lnTo>
                  <a:lnTo>
                    <a:pt x="41" y="504"/>
                  </a:lnTo>
                  <a:lnTo>
                    <a:pt x="36" y="530"/>
                  </a:lnTo>
                  <a:lnTo>
                    <a:pt x="30" y="557"/>
                  </a:lnTo>
                  <a:lnTo>
                    <a:pt x="26" y="583"/>
                  </a:lnTo>
                  <a:lnTo>
                    <a:pt x="21" y="610"/>
                  </a:lnTo>
                  <a:lnTo>
                    <a:pt x="17" y="636"/>
                  </a:lnTo>
                  <a:lnTo>
                    <a:pt x="14" y="663"/>
                  </a:lnTo>
                  <a:lnTo>
                    <a:pt x="10" y="691"/>
                  </a:lnTo>
                  <a:lnTo>
                    <a:pt x="8" y="717"/>
                  </a:lnTo>
                  <a:lnTo>
                    <a:pt x="6" y="744"/>
                  </a:lnTo>
                  <a:lnTo>
                    <a:pt x="4" y="771"/>
                  </a:lnTo>
                  <a:lnTo>
                    <a:pt x="3" y="798"/>
                  </a:lnTo>
                  <a:lnTo>
                    <a:pt x="2" y="825"/>
                  </a:lnTo>
                  <a:lnTo>
                    <a:pt x="0" y="852"/>
                  </a:lnTo>
                  <a:lnTo>
                    <a:pt x="0" y="880"/>
                  </a:lnTo>
                </a:path>
              </a:pathLst>
            </a:custGeom>
            <a:noFill/>
            <a:ln w="28575" cmpd="sng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13" name="Line 211"/>
            <p:cNvSpPr>
              <a:spLocks noChangeShapeType="1"/>
            </p:cNvSpPr>
            <p:nvPr/>
          </p:nvSpPr>
          <p:spPr bwMode="auto">
            <a:xfrm>
              <a:off x="2394" y="1163"/>
              <a:ext cx="0" cy="66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614" name="Line 212"/>
            <p:cNvSpPr>
              <a:spLocks noChangeShapeType="1"/>
            </p:cNvSpPr>
            <p:nvPr/>
          </p:nvSpPr>
          <p:spPr bwMode="auto">
            <a:xfrm>
              <a:off x="3711" y="1163"/>
              <a:ext cx="0" cy="66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8615" name="Group 213"/>
            <p:cNvGrpSpPr>
              <a:grpSpLocks/>
            </p:cNvGrpSpPr>
            <p:nvPr/>
          </p:nvGrpSpPr>
          <p:grpSpPr bwMode="auto">
            <a:xfrm>
              <a:off x="2230" y="1823"/>
              <a:ext cx="1648" cy="164"/>
              <a:chOff x="2230" y="1823"/>
              <a:chExt cx="1648" cy="164"/>
            </a:xfrm>
          </p:grpSpPr>
          <p:sp>
            <p:nvSpPr>
              <p:cNvPr id="108616" name="Line 214"/>
              <p:cNvSpPr>
                <a:spLocks noChangeShapeType="1"/>
              </p:cNvSpPr>
              <p:nvPr/>
            </p:nvSpPr>
            <p:spPr bwMode="auto">
              <a:xfrm flipV="1">
                <a:off x="2230" y="1823"/>
                <a:ext cx="0" cy="16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17" name="Line 215"/>
              <p:cNvSpPr>
                <a:spLocks noChangeShapeType="1"/>
              </p:cNvSpPr>
              <p:nvPr/>
            </p:nvSpPr>
            <p:spPr bwMode="auto">
              <a:xfrm>
                <a:off x="2230" y="1823"/>
                <a:ext cx="55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18" name="Line 216"/>
              <p:cNvSpPr>
                <a:spLocks noChangeShapeType="1"/>
              </p:cNvSpPr>
              <p:nvPr/>
            </p:nvSpPr>
            <p:spPr bwMode="auto">
              <a:xfrm flipV="1">
                <a:off x="3878" y="1823"/>
                <a:ext cx="0" cy="16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19" name="Line 217"/>
              <p:cNvSpPr>
                <a:spLocks noChangeShapeType="1"/>
              </p:cNvSpPr>
              <p:nvPr/>
            </p:nvSpPr>
            <p:spPr bwMode="auto">
              <a:xfrm flipH="1">
                <a:off x="3821" y="1823"/>
                <a:ext cx="57" cy="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1642" name="Group 218"/>
          <p:cNvGrpSpPr>
            <a:grpSpLocks/>
          </p:cNvGrpSpPr>
          <p:nvPr/>
        </p:nvGrpSpPr>
        <p:grpSpPr bwMode="auto">
          <a:xfrm>
            <a:off x="4062413" y="1325563"/>
            <a:ext cx="1568450" cy="1828800"/>
            <a:chOff x="2559" y="835"/>
            <a:chExt cx="988" cy="1152"/>
          </a:xfrm>
        </p:grpSpPr>
        <p:grpSp>
          <p:nvGrpSpPr>
            <p:cNvPr id="108605" name="Group 219"/>
            <p:cNvGrpSpPr>
              <a:grpSpLocks/>
            </p:cNvGrpSpPr>
            <p:nvPr/>
          </p:nvGrpSpPr>
          <p:grpSpPr bwMode="auto">
            <a:xfrm>
              <a:off x="2559" y="835"/>
              <a:ext cx="988" cy="328"/>
              <a:chOff x="2559" y="835"/>
              <a:chExt cx="988" cy="328"/>
            </a:xfrm>
          </p:grpSpPr>
          <p:sp>
            <p:nvSpPr>
              <p:cNvPr id="108609" name="Freeform 220"/>
              <p:cNvSpPr>
                <a:spLocks/>
              </p:cNvSpPr>
              <p:nvPr/>
            </p:nvSpPr>
            <p:spPr bwMode="auto">
              <a:xfrm>
                <a:off x="2559" y="835"/>
                <a:ext cx="125" cy="328"/>
              </a:xfrm>
              <a:custGeom>
                <a:avLst/>
                <a:gdLst>
                  <a:gd name="T0" fmla="*/ 7 w 332"/>
                  <a:gd name="T1" fmla="*/ 0 h 880"/>
                  <a:gd name="T2" fmla="*/ 6 w 332"/>
                  <a:gd name="T3" fmla="*/ 0 h 880"/>
                  <a:gd name="T4" fmla="*/ 6 w 332"/>
                  <a:gd name="T5" fmla="*/ 0 h 880"/>
                  <a:gd name="T6" fmla="*/ 6 w 332"/>
                  <a:gd name="T7" fmla="*/ 1 h 880"/>
                  <a:gd name="T8" fmla="*/ 6 w 332"/>
                  <a:gd name="T9" fmla="*/ 1 h 880"/>
                  <a:gd name="T10" fmla="*/ 6 w 332"/>
                  <a:gd name="T11" fmla="*/ 1 h 880"/>
                  <a:gd name="T12" fmla="*/ 6 w 332"/>
                  <a:gd name="T13" fmla="*/ 1 h 880"/>
                  <a:gd name="T14" fmla="*/ 5 w 332"/>
                  <a:gd name="T15" fmla="*/ 1 h 880"/>
                  <a:gd name="T16" fmla="*/ 5 w 332"/>
                  <a:gd name="T17" fmla="*/ 2 h 880"/>
                  <a:gd name="T18" fmla="*/ 5 w 332"/>
                  <a:gd name="T19" fmla="*/ 2 h 880"/>
                  <a:gd name="T20" fmla="*/ 5 w 332"/>
                  <a:gd name="T21" fmla="*/ 2 h 880"/>
                  <a:gd name="T22" fmla="*/ 5 w 332"/>
                  <a:gd name="T23" fmla="*/ 3 h 880"/>
                  <a:gd name="T24" fmla="*/ 5 w 332"/>
                  <a:gd name="T25" fmla="*/ 3 h 880"/>
                  <a:gd name="T26" fmla="*/ 4 w 332"/>
                  <a:gd name="T27" fmla="*/ 3 h 880"/>
                  <a:gd name="T28" fmla="*/ 4 w 332"/>
                  <a:gd name="T29" fmla="*/ 3 h 880"/>
                  <a:gd name="T30" fmla="*/ 4 w 332"/>
                  <a:gd name="T31" fmla="*/ 4 h 880"/>
                  <a:gd name="T32" fmla="*/ 4 w 332"/>
                  <a:gd name="T33" fmla="*/ 4 h 880"/>
                  <a:gd name="T34" fmla="*/ 3 w 332"/>
                  <a:gd name="T35" fmla="*/ 4 h 880"/>
                  <a:gd name="T36" fmla="*/ 3 w 332"/>
                  <a:gd name="T37" fmla="*/ 4 h 880"/>
                  <a:gd name="T38" fmla="*/ 3 w 332"/>
                  <a:gd name="T39" fmla="*/ 5 h 880"/>
                  <a:gd name="T40" fmla="*/ 3 w 332"/>
                  <a:gd name="T41" fmla="*/ 5 h 880"/>
                  <a:gd name="T42" fmla="*/ 3 w 332"/>
                  <a:gd name="T43" fmla="*/ 5 h 880"/>
                  <a:gd name="T44" fmla="*/ 3 w 332"/>
                  <a:gd name="T45" fmla="*/ 6 h 880"/>
                  <a:gd name="T46" fmla="*/ 3 w 332"/>
                  <a:gd name="T47" fmla="*/ 6 h 880"/>
                  <a:gd name="T48" fmla="*/ 3 w 332"/>
                  <a:gd name="T49" fmla="*/ 6 h 880"/>
                  <a:gd name="T50" fmla="*/ 2 w 332"/>
                  <a:gd name="T51" fmla="*/ 6 h 880"/>
                  <a:gd name="T52" fmla="*/ 2 w 332"/>
                  <a:gd name="T53" fmla="*/ 7 h 880"/>
                  <a:gd name="T54" fmla="*/ 2 w 332"/>
                  <a:gd name="T55" fmla="*/ 7 h 880"/>
                  <a:gd name="T56" fmla="*/ 2 w 332"/>
                  <a:gd name="T57" fmla="*/ 7 h 880"/>
                  <a:gd name="T58" fmla="*/ 2 w 332"/>
                  <a:gd name="T59" fmla="*/ 7 h 880"/>
                  <a:gd name="T60" fmla="*/ 2 w 332"/>
                  <a:gd name="T61" fmla="*/ 8 h 880"/>
                  <a:gd name="T62" fmla="*/ 2 w 332"/>
                  <a:gd name="T63" fmla="*/ 8 h 880"/>
                  <a:gd name="T64" fmla="*/ 2 w 332"/>
                  <a:gd name="T65" fmla="*/ 8 h 880"/>
                  <a:gd name="T66" fmla="*/ 2 w 332"/>
                  <a:gd name="T67" fmla="*/ 9 h 880"/>
                  <a:gd name="T68" fmla="*/ 2 w 332"/>
                  <a:gd name="T69" fmla="*/ 9 h 880"/>
                  <a:gd name="T70" fmla="*/ 1 w 332"/>
                  <a:gd name="T71" fmla="*/ 9 h 880"/>
                  <a:gd name="T72" fmla="*/ 1 w 332"/>
                  <a:gd name="T73" fmla="*/ 9 h 880"/>
                  <a:gd name="T74" fmla="*/ 1 w 332"/>
                  <a:gd name="T75" fmla="*/ 10 h 880"/>
                  <a:gd name="T76" fmla="*/ 1 w 332"/>
                  <a:gd name="T77" fmla="*/ 10 h 880"/>
                  <a:gd name="T78" fmla="*/ 1 w 332"/>
                  <a:gd name="T79" fmla="*/ 10 h 880"/>
                  <a:gd name="T80" fmla="*/ 1 w 332"/>
                  <a:gd name="T81" fmla="*/ 10 h 880"/>
                  <a:gd name="T82" fmla="*/ 1 w 332"/>
                  <a:gd name="T83" fmla="*/ 11 h 880"/>
                  <a:gd name="T84" fmla="*/ 1 w 332"/>
                  <a:gd name="T85" fmla="*/ 11 h 880"/>
                  <a:gd name="T86" fmla="*/ 1 w 332"/>
                  <a:gd name="T87" fmla="*/ 12 h 880"/>
                  <a:gd name="T88" fmla="*/ 1 w 332"/>
                  <a:gd name="T89" fmla="*/ 12 h 880"/>
                  <a:gd name="T90" fmla="*/ 1 w 332"/>
                  <a:gd name="T91" fmla="*/ 12 h 880"/>
                  <a:gd name="T92" fmla="*/ 0 w 332"/>
                  <a:gd name="T93" fmla="*/ 12 h 880"/>
                  <a:gd name="T94" fmla="*/ 0 w 332"/>
                  <a:gd name="T95" fmla="*/ 13 h 880"/>
                  <a:gd name="T96" fmla="*/ 0 w 332"/>
                  <a:gd name="T97" fmla="*/ 13 h 880"/>
                  <a:gd name="T98" fmla="*/ 0 w 332"/>
                  <a:gd name="T99" fmla="*/ 13 h 880"/>
                  <a:gd name="T100" fmla="*/ 0 w 332"/>
                  <a:gd name="T101" fmla="*/ 13 h 880"/>
                  <a:gd name="T102" fmla="*/ 0 w 332"/>
                  <a:gd name="T103" fmla="*/ 14 h 880"/>
                  <a:gd name="T104" fmla="*/ 0 w 332"/>
                  <a:gd name="T105" fmla="*/ 14 h 880"/>
                  <a:gd name="T106" fmla="*/ 0 w 332"/>
                  <a:gd name="T107" fmla="*/ 14 h 880"/>
                  <a:gd name="T108" fmla="*/ 0 w 332"/>
                  <a:gd name="T109" fmla="*/ 15 h 880"/>
                  <a:gd name="T110" fmla="*/ 0 w 332"/>
                  <a:gd name="T111" fmla="*/ 15 h 880"/>
                  <a:gd name="T112" fmla="*/ 0 w 332"/>
                  <a:gd name="T113" fmla="*/ 15 h 880"/>
                  <a:gd name="T114" fmla="*/ 0 w 332"/>
                  <a:gd name="T115" fmla="*/ 15 h 880"/>
                  <a:gd name="T116" fmla="*/ 0 w 332"/>
                  <a:gd name="T117" fmla="*/ 16 h 880"/>
                  <a:gd name="T118" fmla="*/ 0 w 332"/>
                  <a:gd name="T119" fmla="*/ 16 h 880"/>
                  <a:gd name="T120" fmla="*/ 0 w 332"/>
                  <a:gd name="T121" fmla="*/ 16 h 880"/>
                  <a:gd name="T122" fmla="*/ 0 w 332"/>
                  <a:gd name="T123" fmla="*/ 17 h 880"/>
                  <a:gd name="T124" fmla="*/ 0 w 332"/>
                  <a:gd name="T125" fmla="*/ 17 h 88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32" h="880">
                    <a:moveTo>
                      <a:pt x="332" y="0"/>
                    </a:moveTo>
                    <a:lnTo>
                      <a:pt x="322" y="12"/>
                    </a:lnTo>
                    <a:lnTo>
                      <a:pt x="312" y="23"/>
                    </a:lnTo>
                    <a:lnTo>
                      <a:pt x="302" y="35"/>
                    </a:lnTo>
                    <a:lnTo>
                      <a:pt x="292" y="47"/>
                    </a:lnTo>
                    <a:lnTo>
                      <a:pt x="283" y="60"/>
                    </a:lnTo>
                    <a:lnTo>
                      <a:pt x="274" y="72"/>
                    </a:lnTo>
                    <a:lnTo>
                      <a:pt x="264" y="84"/>
                    </a:lnTo>
                    <a:lnTo>
                      <a:pt x="255" y="97"/>
                    </a:lnTo>
                    <a:lnTo>
                      <a:pt x="246" y="109"/>
                    </a:lnTo>
                    <a:lnTo>
                      <a:pt x="237" y="121"/>
                    </a:lnTo>
                    <a:lnTo>
                      <a:pt x="228" y="135"/>
                    </a:lnTo>
                    <a:lnTo>
                      <a:pt x="220" y="148"/>
                    </a:lnTo>
                    <a:lnTo>
                      <a:pt x="211" y="160"/>
                    </a:lnTo>
                    <a:lnTo>
                      <a:pt x="203" y="173"/>
                    </a:lnTo>
                    <a:lnTo>
                      <a:pt x="194" y="187"/>
                    </a:lnTo>
                    <a:lnTo>
                      <a:pt x="186" y="200"/>
                    </a:lnTo>
                    <a:lnTo>
                      <a:pt x="179" y="213"/>
                    </a:lnTo>
                    <a:lnTo>
                      <a:pt x="171" y="226"/>
                    </a:lnTo>
                    <a:lnTo>
                      <a:pt x="163" y="241"/>
                    </a:lnTo>
                    <a:lnTo>
                      <a:pt x="157" y="254"/>
                    </a:lnTo>
                    <a:lnTo>
                      <a:pt x="149" y="267"/>
                    </a:lnTo>
                    <a:lnTo>
                      <a:pt x="142" y="282"/>
                    </a:lnTo>
                    <a:lnTo>
                      <a:pt x="134" y="296"/>
                    </a:lnTo>
                    <a:lnTo>
                      <a:pt x="128" y="309"/>
                    </a:lnTo>
                    <a:lnTo>
                      <a:pt x="121" y="324"/>
                    </a:lnTo>
                    <a:lnTo>
                      <a:pt x="116" y="338"/>
                    </a:lnTo>
                    <a:lnTo>
                      <a:pt x="109" y="351"/>
                    </a:lnTo>
                    <a:lnTo>
                      <a:pt x="102" y="366"/>
                    </a:lnTo>
                    <a:lnTo>
                      <a:pt x="97" y="380"/>
                    </a:lnTo>
                    <a:lnTo>
                      <a:pt x="91" y="394"/>
                    </a:lnTo>
                    <a:lnTo>
                      <a:pt x="86" y="409"/>
                    </a:lnTo>
                    <a:lnTo>
                      <a:pt x="80" y="424"/>
                    </a:lnTo>
                    <a:lnTo>
                      <a:pt x="75" y="439"/>
                    </a:lnTo>
                    <a:lnTo>
                      <a:pt x="70" y="453"/>
                    </a:lnTo>
                    <a:lnTo>
                      <a:pt x="65" y="467"/>
                    </a:lnTo>
                    <a:lnTo>
                      <a:pt x="60" y="483"/>
                    </a:lnTo>
                    <a:lnTo>
                      <a:pt x="56" y="497"/>
                    </a:lnTo>
                    <a:lnTo>
                      <a:pt x="52" y="513"/>
                    </a:lnTo>
                    <a:lnTo>
                      <a:pt x="47" y="527"/>
                    </a:lnTo>
                    <a:lnTo>
                      <a:pt x="43" y="543"/>
                    </a:lnTo>
                    <a:lnTo>
                      <a:pt x="39" y="557"/>
                    </a:lnTo>
                    <a:lnTo>
                      <a:pt x="36" y="572"/>
                    </a:lnTo>
                    <a:lnTo>
                      <a:pt x="33" y="588"/>
                    </a:lnTo>
                    <a:lnTo>
                      <a:pt x="29" y="602"/>
                    </a:lnTo>
                    <a:lnTo>
                      <a:pt x="26" y="618"/>
                    </a:lnTo>
                    <a:lnTo>
                      <a:pt x="23" y="633"/>
                    </a:lnTo>
                    <a:lnTo>
                      <a:pt x="19" y="649"/>
                    </a:lnTo>
                    <a:lnTo>
                      <a:pt x="17" y="663"/>
                    </a:lnTo>
                    <a:lnTo>
                      <a:pt x="15" y="678"/>
                    </a:lnTo>
                    <a:lnTo>
                      <a:pt x="13" y="694"/>
                    </a:lnTo>
                    <a:lnTo>
                      <a:pt x="11" y="709"/>
                    </a:lnTo>
                    <a:lnTo>
                      <a:pt x="8" y="725"/>
                    </a:lnTo>
                    <a:lnTo>
                      <a:pt x="7" y="740"/>
                    </a:lnTo>
                    <a:lnTo>
                      <a:pt x="5" y="756"/>
                    </a:lnTo>
                    <a:lnTo>
                      <a:pt x="4" y="771"/>
                    </a:lnTo>
                    <a:lnTo>
                      <a:pt x="3" y="787"/>
                    </a:lnTo>
                    <a:lnTo>
                      <a:pt x="2" y="802"/>
                    </a:lnTo>
                    <a:lnTo>
                      <a:pt x="1" y="818"/>
                    </a:lnTo>
                    <a:lnTo>
                      <a:pt x="1" y="833"/>
                    </a:lnTo>
                    <a:lnTo>
                      <a:pt x="0" y="849"/>
                    </a:lnTo>
                    <a:lnTo>
                      <a:pt x="0" y="864"/>
                    </a:lnTo>
                    <a:lnTo>
                      <a:pt x="0" y="880"/>
                    </a:lnTo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10" name="Freeform 221"/>
              <p:cNvSpPr>
                <a:spLocks/>
              </p:cNvSpPr>
              <p:nvPr/>
            </p:nvSpPr>
            <p:spPr bwMode="auto">
              <a:xfrm>
                <a:off x="3424" y="835"/>
                <a:ext cx="123" cy="328"/>
              </a:xfrm>
              <a:custGeom>
                <a:avLst/>
                <a:gdLst>
                  <a:gd name="T0" fmla="*/ 6 w 332"/>
                  <a:gd name="T1" fmla="*/ 17 h 880"/>
                  <a:gd name="T2" fmla="*/ 6 w 332"/>
                  <a:gd name="T3" fmla="*/ 17 h 880"/>
                  <a:gd name="T4" fmla="*/ 6 w 332"/>
                  <a:gd name="T5" fmla="*/ 16 h 880"/>
                  <a:gd name="T6" fmla="*/ 6 w 332"/>
                  <a:gd name="T7" fmla="*/ 16 h 880"/>
                  <a:gd name="T8" fmla="*/ 6 w 332"/>
                  <a:gd name="T9" fmla="*/ 16 h 880"/>
                  <a:gd name="T10" fmla="*/ 6 w 332"/>
                  <a:gd name="T11" fmla="*/ 15 h 880"/>
                  <a:gd name="T12" fmla="*/ 6 w 332"/>
                  <a:gd name="T13" fmla="*/ 15 h 880"/>
                  <a:gd name="T14" fmla="*/ 6 w 332"/>
                  <a:gd name="T15" fmla="*/ 15 h 880"/>
                  <a:gd name="T16" fmla="*/ 6 w 332"/>
                  <a:gd name="T17" fmla="*/ 15 h 880"/>
                  <a:gd name="T18" fmla="*/ 6 w 332"/>
                  <a:gd name="T19" fmla="*/ 14 h 880"/>
                  <a:gd name="T20" fmla="*/ 6 w 332"/>
                  <a:gd name="T21" fmla="*/ 14 h 880"/>
                  <a:gd name="T22" fmla="*/ 6 w 332"/>
                  <a:gd name="T23" fmla="*/ 14 h 880"/>
                  <a:gd name="T24" fmla="*/ 6 w 332"/>
                  <a:gd name="T25" fmla="*/ 13 h 880"/>
                  <a:gd name="T26" fmla="*/ 6 w 332"/>
                  <a:gd name="T27" fmla="*/ 13 h 880"/>
                  <a:gd name="T28" fmla="*/ 6 w 332"/>
                  <a:gd name="T29" fmla="*/ 13 h 880"/>
                  <a:gd name="T30" fmla="*/ 6 w 332"/>
                  <a:gd name="T31" fmla="*/ 13 h 880"/>
                  <a:gd name="T32" fmla="*/ 6 w 332"/>
                  <a:gd name="T33" fmla="*/ 12 h 880"/>
                  <a:gd name="T34" fmla="*/ 6 w 332"/>
                  <a:gd name="T35" fmla="*/ 12 h 880"/>
                  <a:gd name="T36" fmla="*/ 6 w 332"/>
                  <a:gd name="T37" fmla="*/ 12 h 880"/>
                  <a:gd name="T38" fmla="*/ 6 w 332"/>
                  <a:gd name="T39" fmla="*/ 12 h 880"/>
                  <a:gd name="T40" fmla="*/ 6 w 332"/>
                  <a:gd name="T41" fmla="*/ 11 h 880"/>
                  <a:gd name="T42" fmla="*/ 6 w 332"/>
                  <a:gd name="T43" fmla="*/ 11 h 880"/>
                  <a:gd name="T44" fmla="*/ 6 w 332"/>
                  <a:gd name="T45" fmla="*/ 10 h 880"/>
                  <a:gd name="T46" fmla="*/ 5 w 332"/>
                  <a:gd name="T47" fmla="*/ 10 h 880"/>
                  <a:gd name="T48" fmla="*/ 5 w 332"/>
                  <a:gd name="T49" fmla="*/ 10 h 880"/>
                  <a:gd name="T50" fmla="*/ 5 w 332"/>
                  <a:gd name="T51" fmla="*/ 10 h 880"/>
                  <a:gd name="T52" fmla="*/ 5 w 332"/>
                  <a:gd name="T53" fmla="*/ 9 h 880"/>
                  <a:gd name="T54" fmla="*/ 5 w 332"/>
                  <a:gd name="T55" fmla="*/ 9 h 880"/>
                  <a:gd name="T56" fmla="*/ 5 w 332"/>
                  <a:gd name="T57" fmla="*/ 9 h 880"/>
                  <a:gd name="T58" fmla="*/ 5 w 332"/>
                  <a:gd name="T59" fmla="*/ 9 h 880"/>
                  <a:gd name="T60" fmla="*/ 5 w 332"/>
                  <a:gd name="T61" fmla="*/ 8 h 880"/>
                  <a:gd name="T62" fmla="*/ 5 w 332"/>
                  <a:gd name="T63" fmla="*/ 8 h 880"/>
                  <a:gd name="T64" fmla="*/ 4 w 332"/>
                  <a:gd name="T65" fmla="*/ 8 h 880"/>
                  <a:gd name="T66" fmla="*/ 4 w 332"/>
                  <a:gd name="T67" fmla="*/ 7 h 880"/>
                  <a:gd name="T68" fmla="*/ 4 w 332"/>
                  <a:gd name="T69" fmla="*/ 7 h 880"/>
                  <a:gd name="T70" fmla="*/ 4 w 332"/>
                  <a:gd name="T71" fmla="*/ 7 h 880"/>
                  <a:gd name="T72" fmla="*/ 4 w 332"/>
                  <a:gd name="T73" fmla="*/ 7 h 880"/>
                  <a:gd name="T74" fmla="*/ 4 w 332"/>
                  <a:gd name="T75" fmla="*/ 6 h 880"/>
                  <a:gd name="T76" fmla="*/ 4 w 332"/>
                  <a:gd name="T77" fmla="*/ 6 h 880"/>
                  <a:gd name="T78" fmla="*/ 4 w 332"/>
                  <a:gd name="T79" fmla="*/ 6 h 880"/>
                  <a:gd name="T80" fmla="*/ 4 w 332"/>
                  <a:gd name="T81" fmla="*/ 6 h 880"/>
                  <a:gd name="T82" fmla="*/ 3 w 332"/>
                  <a:gd name="T83" fmla="*/ 5 h 880"/>
                  <a:gd name="T84" fmla="*/ 3 w 332"/>
                  <a:gd name="T85" fmla="*/ 5 h 880"/>
                  <a:gd name="T86" fmla="*/ 3 w 332"/>
                  <a:gd name="T87" fmla="*/ 5 h 880"/>
                  <a:gd name="T88" fmla="*/ 3 w 332"/>
                  <a:gd name="T89" fmla="*/ 4 h 880"/>
                  <a:gd name="T90" fmla="*/ 3 w 332"/>
                  <a:gd name="T91" fmla="*/ 4 h 880"/>
                  <a:gd name="T92" fmla="*/ 3 w 332"/>
                  <a:gd name="T93" fmla="*/ 4 h 880"/>
                  <a:gd name="T94" fmla="*/ 3 w 332"/>
                  <a:gd name="T95" fmla="*/ 4 h 880"/>
                  <a:gd name="T96" fmla="*/ 3 w 332"/>
                  <a:gd name="T97" fmla="*/ 3 h 880"/>
                  <a:gd name="T98" fmla="*/ 2 w 332"/>
                  <a:gd name="T99" fmla="*/ 3 h 880"/>
                  <a:gd name="T100" fmla="*/ 2 w 332"/>
                  <a:gd name="T101" fmla="*/ 3 h 880"/>
                  <a:gd name="T102" fmla="*/ 2 w 332"/>
                  <a:gd name="T103" fmla="*/ 3 h 880"/>
                  <a:gd name="T104" fmla="*/ 2 w 332"/>
                  <a:gd name="T105" fmla="*/ 2 h 880"/>
                  <a:gd name="T106" fmla="*/ 1 w 332"/>
                  <a:gd name="T107" fmla="*/ 2 h 880"/>
                  <a:gd name="T108" fmla="*/ 1 w 332"/>
                  <a:gd name="T109" fmla="*/ 2 h 880"/>
                  <a:gd name="T110" fmla="*/ 1 w 332"/>
                  <a:gd name="T111" fmla="*/ 1 h 880"/>
                  <a:gd name="T112" fmla="*/ 1 w 332"/>
                  <a:gd name="T113" fmla="*/ 1 h 880"/>
                  <a:gd name="T114" fmla="*/ 1 w 332"/>
                  <a:gd name="T115" fmla="*/ 1 h 880"/>
                  <a:gd name="T116" fmla="*/ 1 w 332"/>
                  <a:gd name="T117" fmla="*/ 1 h 880"/>
                  <a:gd name="T118" fmla="*/ 0 w 332"/>
                  <a:gd name="T119" fmla="*/ 1 h 880"/>
                  <a:gd name="T120" fmla="*/ 0 w 332"/>
                  <a:gd name="T121" fmla="*/ 0 h 880"/>
                  <a:gd name="T122" fmla="*/ 0 w 332"/>
                  <a:gd name="T123" fmla="*/ 0 h 880"/>
                  <a:gd name="T124" fmla="*/ 0 w 332"/>
                  <a:gd name="T125" fmla="*/ 0 h 88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32" h="880">
                    <a:moveTo>
                      <a:pt x="332" y="880"/>
                    </a:moveTo>
                    <a:lnTo>
                      <a:pt x="332" y="864"/>
                    </a:lnTo>
                    <a:lnTo>
                      <a:pt x="331" y="849"/>
                    </a:lnTo>
                    <a:lnTo>
                      <a:pt x="331" y="833"/>
                    </a:lnTo>
                    <a:lnTo>
                      <a:pt x="330" y="818"/>
                    </a:lnTo>
                    <a:lnTo>
                      <a:pt x="330" y="802"/>
                    </a:lnTo>
                    <a:lnTo>
                      <a:pt x="329" y="787"/>
                    </a:lnTo>
                    <a:lnTo>
                      <a:pt x="328" y="771"/>
                    </a:lnTo>
                    <a:lnTo>
                      <a:pt x="326" y="756"/>
                    </a:lnTo>
                    <a:lnTo>
                      <a:pt x="324" y="740"/>
                    </a:lnTo>
                    <a:lnTo>
                      <a:pt x="323" y="725"/>
                    </a:lnTo>
                    <a:lnTo>
                      <a:pt x="321" y="709"/>
                    </a:lnTo>
                    <a:lnTo>
                      <a:pt x="319" y="694"/>
                    </a:lnTo>
                    <a:lnTo>
                      <a:pt x="317" y="678"/>
                    </a:lnTo>
                    <a:lnTo>
                      <a:pt x="315" y="663"/>
                    </a:lnTo>
                    <a:lnTo>
                      <a:pt x="311" y="649"/>
                    </a:lnTo>
                    <a:lnTo>
                      <a:pt x="309" y="633"/>
                    </a:lnTo>
                    <a:lnTo>
                      <a:pt x="306" y="618"/>
                    </a:lnTo>
                    <a:lnTo>
                      <a:pt x="302" y="602"/>
                    </a:lnTo>
                    <a:lnTo>
                      <a:pt x="299" y="588"/>
                    </a:lnTo>
                    <a:lnTo>
                      <a:pt x="296" y="572"/>
                    </a:lnTo>
                    <a:lnTo>
                      <a:pt x="292" y="557"/>
                    </a:lnTo>
                    <a:lnTo>
                      <a:pt x="288" y="543"/>
                    </a:lnTo>
                    <a:lnTo>
                      <a:pt x="285" y="527"/>
                    </a:lnTo>
                    <a:lnTo>
                      <a:pt x="280" y="513"/>
                    </a:lnTo>
                    <a:lnTo>
                      <a:pt x="276" y="497"/>
                    </a:lnTo>
                    <a:lnTo>
                      <a:pt x="271" y="483"/>
                    </a:lnTo>
                    <a:lnTo>
                      <a:pt x="267" y="467"/>
                    </a:lnTo>
                    <a:lnTo>
                      <a:pt x="261" y="453"/>
                    </a:lnTo>
                    <a:lnTo>
                      <a:pt x="256" y="439"/>
                    </a:lnTo>
                    <a:lnTo>
                      <a:pt x="252" y="424"/>
                    </a:lnTo>
                    <a:lnTo>
                      <a:pt x="246" y="409"/>
                    </a:lnTo>
                    <a:lnTo>
                      <a:pt x="240" y="394"/>
                    </a:lnTo>
                    <a:lnTo>
                      <a:pt x="235" y="380"/>
                    </a:lnTo>
                    <a:lnTo>
                      <a:pt x="228" y="366"/>
                    </a:lnTo>
                    <a:lnTo>
                      <a:pt x="223" y="351"/>
                    </a:lnTo>
                    <a:lnTo>
                      <a:pt x="216" y="338"/>
                    </a:lnTo>
                    <a:lnTo>
                      <a:pt x="210" y="324"/>
                    </a:lnTo>
                    <a:lnTo>
                      <a:pt x="203" y="309"/>
                    </a:lnTo>
                    <a:lnTo>
                      <a:pt x="196" y="296"/>
                    </a:lnTo>
                    <a:lnTo>
                      <a:pt x="190" y="282"/>
                    </a:lnTo>
                    <a:lnTo>
                      <a:pt x="183" y="267"/>
                    </a:lnTo>
                    <a:lnTo>
                      <a:pt x="175" y="254"/>
                    </a:lnTo>
                    <a:lnTo>
                      <a:pt x="168" y="241"/>
                    </a:lnTo>
                    <a:lnTo>
                      <a:pt x="161" y="226"/>
                    </a:lnTo>
                    <a:lnTo>
                      <a:pt x="153" y="213"/>
                    </a:lnTo>
                    <a:lnTo>
                      <a:pt x="145" y="200"/>
                    </a:lnTo>
                    <a:lnTo>
                      <a:pt x="137" y="187"/>
                    </a:lnTo>
                    <a:lnTo>
                      <a:pt x="129" y="173"/>
                    </a:lnTo>
                    <a:lnTo>
                      <a:pt x="120" y="160"/>
                    </a:lnTo>
                    <a:lnTo>
                      <a:pt x="112" y="148"/>
                    </a:lnTo>
                    <a:lnTo>
                      <a:pt x="103" y="135"/>
                    </a:lnTo>
                    <a:lnTo>
                      <a:pt x="95" y="121"/>
                    </a:lnTo>
                    <a:lnTo>
                      <a:pt x="86" y="109"/>
                    </a:lnTo>
                    <a:lnTo>
                      <a:pt x="77" y="97"/>
                    </a:lnTo>
                    <a:lnTo>
                      <a:pt x="67" y="84"/>
                    </a:lnTo>
                    <a:lnTo>
                      <a:pt x="58" y="72"/>
                    </a:lnTo>
                    <a:lnTo>
                      <a:pt x="48" y="60"/>
                    </a:lnTo>
                    <a:lnTo>
                      <a:pt x="39" y="47"/>
                    </a:lnTo>
                    <a:lnTo>
                      <a:pt x="29" y="35"/>
                    </a:lnTo>
                    <a:lnTo>
                      <a:pt x="19" y="23"/>
                    </a:lnTo>
                    <a:lnTo>
                      <a:pt x="9" y="12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606" name="Group 222"/>
            <p:cNvGrpSpPr>
              <a:grpSpLocks/>
            </p:cNvGrpSpPr>
            <p:nvPr/>
          </p:nvGrpSpPr>
          <p:grpSpPr bwMode="auto">
            <a:xfrm>
              <a:off x="2559" y="1163"/>
              <a:ext cx="988" cy="824"/>
              <a:chOff x="2559" y="1163"/>
              <a:chExt cx="988" cy="824"/>
            </a:xfrm>
          </p:grpSpPr>
          <p:sp>
            <p:nvSpPr>
              <p:cNvPr id="108607" name="Line 223"/>
              <p:cNvSpPr>
                <a:spLocks noChangeShapeType="1"/>
              </p:cNvSpPr>
              <p:nvPr/>
            </p:nvSpPr>
            <p:spPr bwMode="auto">
              <a:xfrm>
                <a:off x="2559" y="1163"/>
                <a:ext cx="0" cy="82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08" name="Line 224"/>
              <p:cNvSpPr>
                <a:spLocks noChangeShapeType="1"/>
              </p:cNvSpPr>
              <p:nvPr/>
            </p:nvSpPr>
            <p:spPr bwMode="auto">
              <a:xfrm>
                <a:off x="3547" y="1163"/>
                <a:ext cx="0" cy="824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1649" name="Group 225"/>
          <p:cNvGrpSpPr>
            <a:grpSpLocks/>
          </p:cNvGrpSpPr>
          <p:nvPr/>
        </p:nvGrpSpPr>
        <p:grpSpPr bwMode="auto">
          <a:xfrm>
            <a:off x="3535363" y="1322388"/>
            <a:ext cx="2616200" cy="1828800"/>
            <a:chOff x="2230" y="835"/>
            <a:chExt cx="1648" cy="1152"/>
          </a:xfrm>
        </p:grpSpPr>
        <p:grpSp>
          <p:nvGrpSpPr>
            <p:cNvPr id="108556" name="Group 226"/>
            <p:cNvGrpSpPr>
              <a:grpSpLocks/>
            </p:cNvGrpSpPr>
            <p:nvPr/>
          </p:nvGrpSpPr>
          <p:grpSpPr bwMode="auto">
            <a:xfrm>
              <a:off x="2595" y="835"/>
              <a:ext cx="926" cy="0"/>
              <a:chOff x="2595" y="835"/>
              <a:chExt cx="926" cy="0"/>
            </a:xfrm>
          </p:grpSpPr>
          <p:sp>
            <p:nvSpPr>
              <p:cNvPr id="108601" name="Line 227"/>
              <p:cNvSpPr>
                <a:spLocks noChangeShapeType="1"/>
              </p:cNvSpPr>
              <p:nvPr/>
            </p:nvSpPr>
            <p:spPr bwMode="auto">
              <a:xfrm>
                <a:off x="3276" y="83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02" name="Line 228"/>
              <p:cNvSpPr>
                <a:spLocks noChangeShapeType="1"/>
              </p:cNvSpPr>
              <p:nvPr/>
            </p:nvSpPr>
            <p:spPr bwMode="auto">
              <a:xfrm>
                <a:off x="3411" y="835"/>
                <a:ext cx="11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03" name="Line 229"/>
              <p:cNvSpPr>
                <a:spLocks noChangeShapeType="1"/>
              </p:cNvSpPr>
              <p:nvPr/>
            </p:nvSpPr>
            <p:spPr bwMode="auto">
              <a:xfrm>
                <a:off x="2595" y="83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04" name="Line 230"/>
              <p:cNvSpPr>
                <a:spLocks noChangeShapeType="1"/>
              </p:cNvSpPr>
              <p:nvPr/>
            </p:nvSpPr>
            <p:spPr bwMode="auto">
              <a:xfrm>
                <a:off x="2728" y="835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57" name="Group 231"/>
            <p:cNvGrpSpPr>
              <a:grpSpLocks/>
            </p:cNvGrpSpPr>
            <p:nvPr/>
          </p:nvGrpSpPr>
          <p:grpSpPr bwMode="auto">
            <a:xfrm>
              <a:off x="2483" y="835"/>
              <a:ext cx="1142" cy="0"/>
              <a:chOff x="2483" y="835"/>
              <a:chExt cx="1142" cy="0"/>
            </a:xfrm>
          </p:grpSpPr>
          <p:sp>
            <p:nvSpPr>
              <p:cNvPr id="108599" name="Line 232"/>
              <p:cNvSpPr>
                <a:spLocks noChangeShapeType="1"/>
              </p:cNvSpPr>
              <p:nvPr/>
            </p:nvSpPr>
            <p:spPr bwMode="auto">
              <a:xfrm>
                <a:off x="2483" y="835"/>
                <a:ext cx="8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600" name="Line 233"/>
              <p:cNvSpPr>
                <a:spLocks noChangeShapeType="1"/>
              </p:cNvSpPr>
              <p:nvPr/>
            </p:nvSpPr>
            <p:spPr bwMode="auto">
              <a:xfrm>
                <a:off x="3542" y="835"/>
                <a:ext cx="8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58" name="Group 234"/>
            <p:cNvGrpSpPr>
              <a:grpSpLocks/>
            </p:cNvGrpSpPr>
            <p:nvPr/>
          </p:nvGrpSpPr>
          <p:grpSpPr bwMode="auto">
            <a:xfrm>
              <a:off x="2465" y="835"/>
              <a:ext cx="1176" cy="988"/>
              <a:chOff x="2465" y="835"/>
              <a:chExt cx="1176" cy="988"/>
            </a:xfrm>
          </p:grpSpPr>
          <p:sp>
            <p:nvSpPr>
              <p:cNvPr id="108595" name="Line 235"/>
              <p:cNvSpPr>
                <a:spLocks noChangeShapeType="1"/>
              </p:cNvSpPr>
              <p:nvPr/>
            </p:nvSpPr>
            <p:spPr bwMode="auto">
              <a:xfrm flipV="1">
                <a:off x="2465" y="1163"/>
                <a:ext cx="0" cy="66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6" name="Freeform 236"/>
              <p:cNvSpPr>
                <a:spLocks/>
              </p:cNvSpPr>
              <p:nvPr/>
            </p:nvSpPr>
            <p:spPr bwMode="auto">
              <a:xfrm>
                <a:off x="2465" y="835"/>
                <a:ext cx="99" cy="328"/>
              </a:xfrm>
              <a:custGeom>
                <a:avLst/>
                <a:gdLst>
                  <a:gd name="T0" fmla="*/ 5 w 268"/>
                  <a:gd name="T1" fmla="*/ 0 h 880"/>
                  <a:gd name="T2" fmla="*/ 4 w 268"/>
                  <a:gd name="T3" fmla="*/ 1 h 880"/>
                  <a:gd name="T4" fmla="*/ 4 w 268"/>
                  <a:gd name="T5" fmla="*/ 2 h 880"/>
                  <a:gd name="T6" fmla="*/ 3 w 268"/>
                  <a:gd name="T7" fmla="*/ 3 h 880"/>
                  <a:gd name="T8" fmla="*/ 3 w 268"/>
                  <a:gd name="T9" fmla="*/ 4 h 880"/>
                  <a:gd name="T10" fmla="*/ 3 w 268"/>
                  <a:gd name="T11" fmla="*/ 5 h 880"/>
                  <a:gd name="T12" fmla="*/ 2 w 268"/>
                  <a:gd name="T13" fmla="*/ 6 h 880"/>
                  <a:gd name="T14" fmla="*/ 1 w 268"/>
                  <a:gd name="T15" fmla="*/ 7 h 880"/>
                  <a:gd name="T16" fmla="*/ 1 w 268"/>
                  <a:gd name="T17" fmla="*/ 8 h 880"/>
                  <a:gd name="T18" fmla="*/ 1 w 268"/>
                  <a:gd name="T19" fmla="*/ 9 h 880"/>
                  <a:gd name="T20" fmla="*/ 1 w 268"/>
                  <a:gd name="T21" fmla="*/ 10 h 880"/>
                  <a:gd name="T22" fmla="*/ 0 w 268"/>
                  <a:gd name="T23" fmla="*/ 12 h 880"/>
                  <a:gd name="T24" fmla="*/ 0 w 268"/>
                  <a:gd name="T25" fmla="*/ 13 h 880"/>
                  <a:gd name="T26" fmla="*/ 0 w 268"/>
                  <a:gd name="T27" fmla="*/ 14 h 880"/>
                  <a:gd name="T28" fmla="*/ 0 w 268"/>
                  <a:gd name="T29" fmla="*/ 15 h 880"/>
                  <a:gd name="T30" fmla="*/ 0 w 268"/>
                  <a:gd name="T31" fmla="*/ 16 h 880"/>
                  <a:gd name="T32" fmla="*/ 0 w 268"/>
                  <a:gd name="T33" fmla="*/ 17 h 8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8" h="880">
                    <a:moveTo>
                      <a:pt x="268" y="0"/>
                    </a:moveTo>
                    <a:lnTo>
                      <a:pt x="236" y="50"/>
                    </a:lnTo>
                    <a:lnTo>
                      <a:pt x="207" y="99"/>
                    </a:lnTo>
                    <a:lnTo>
                      <a:pt x="178" y="150"/>
                    </a:lnTo>
                    <a:lnTo>
                      <a:pt x="153" y="203"/>
                    </a:lnTo>
                    <a:lnTo>
                      <a:pt x="129" y="256"/>
                    </a:lnTo>
                    <a:lnTo>
                      <a:pt x="107" y="309"/>
                    </a:lnTo>
                    <a:lnTo>
                      <a:pt x="87" y="365"/>
                    </a:lnTo>
                    <a:lnTo>
                      <a:pt x="69" y="420"/>
                    </a:lnTo>
                    <a:lnTo>
                      <a:pt x="54" y="476"/>
                    </a:lnTo>
                    <a:lnTo>
                      <a:pt x="39" y="533"/>
                    </a:lnTo>
                    <a:lnTo>
                      <a:pt x="28" y="590"/>
                    </a:lnTo>
                    <a:lnTo>
                      <a:pt x="18" y="648"/>
                    </a:lnTo>
                    <a:lnTo>
                      <a:pt x="10" y="705"/>
                    </a:lnTo>
                    <a:lnTo>
                      <a:pt x="5" y="762"/>
                    </a:lnTo>
                    <a:lnTo>
                      <a:pt x="2" y="821"/>
                    </a:lnTo>
                    <a:lnTo>
                      <a:pt x="0" y="88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7" name="Freeform 237"/>
              <p:cNvSpPr>
                <a:spLocks/>
              </p:cNvSpPr>
              <p:nvPr/>
            </p:nvSpPr>
            <p:spPr bwMode="auto">
              <a:xfrm>
                <a:off x="3542" y="835"/>
                <a:ext cx="99" cy="328"/>
              </a:xfrm>
              <a:custGeom>
                <a:avLst/>
                <a:gdLst>
                  <a:gd name="T0" fmla="*/ 5 w 267"/>
                  <a:gd name="T1" fmla="*/ 17 h 880"/>
                  <a:gd name="T2" fmla="*/ 5 w 267"/>
                  <a:gd name="T3" fmla="*/ 16 h 880"/>
                  <a:gd name="T4" fmla="*/ 5 w 267"/>
                  <a:gd name="T5" fmla="*/ 15 h 880"/>
                  <a:gd name="T6" fmla="*/ 5 w 267"/>
                  <a:gd name="T7" fmla="*/ 14 h 880"/>
                  <a:gd name="T8" fmla="*/ 5 w 267"/>
                  <a:gd name="T9" fmla="*/ 13 h 880"/>
                  <a:gd name="T10" fmla="*/ 4 w 267"/>
                  <a:gd name="T11" fmla="*/ 12 h 880"/>
                  <a:gd name="T12" fmla="*/ 4 w 267"/>
                  <a:gd name="T13" fmla="*/ 10 h 880"/>
                  <a:gd name="T14" fmla="*/ 4 w 267"/>
                  <a:gd name="T15" fmla="*/ 9 h 880"/>
                  <a:gd name="T16" fmla="*/ 4 w 267"/>
                  <a:gd name="T17" fmla="*/ 8 h 880"/>
                  <a:gd name="T18" fmla="*/ 3 w 267"/>
                  <a:gd name="T19" fmla="*/ 7 h 880"/>
                  <a:gd name="T20" fmla="*/ 3 w 267"/>
                  <a:gd name="T21" fmla="*/ 6 h 880"/>
                  <a:gd name="T22" fmla="*/ 3 w 267"/>
                  <a:gd name="T23" fmla="*/ 5 h 880"/>
                  <a:gd name="T24" fmla="*/ 2 w 267"/>
                  <a:gd name="T25" fmla="*/ 4 h 880"/>
                  <a:gd name="T26" fmla="*/ 1 w 267"/>
                  <a:gd name="T27" fmla="*/ 3 h 880"/>
                  <a:gd name="T28" fmla="*/ 1 w 267"/>
                  <a:gd name="T29" fmla="*/ 2 h 880"/>
                  <a:gd name="T30" fmla="*/ 0 w 267"/>
                  <a:gd name="T31" fmla="*/ 1 h 880"/>
                  <a:gd name="T32" fmla="*/ 0 w 267"/>
                  <a:gd name="T33" fmla="*/ 0 h 8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7" h="880">
                    <a:moveTo>
                      <a:pt x="267" y="880"/>
                    </a:moveTo>
                    <a:lnTo>
                      <a:pt x="266" y="821"/>
                    </a:lnTo>
                    <a:lnTo>
                      <a:pt x="263" y="762"/>
                    </a:lnTo>
                    <a:lnTo>
                      <a:pt x="257" y="705"/>
                    </a:lnTo>
                    <a:lnTo>
                      <a:pt x="250" y="648"/>
                    </a:lnTo>
                    <a:lnTo>
                      <a:pt x="240" y="590"/>
                    </a:lnTo>
                    <a:lnTo>
                      <a:pt x="229" y="533"/>
                    </a:lnTo>
                    <a:lnTo>
                      <a:pt x="214" y="476"/>
                    </a:lnTo>
                    <a:lnTo>
                      <a:pt x="199" y="420"/>
                    </a:lnTo>
                    <a:lnTo>
                      <a:pt x="181" y="365"/>
                    </a:lnTo>
                    <a:lnTo>
                      <a:pt x="160" y="309"/>
                    </a:lnTo>
                    <a:lnTo>
                      <a:pt x="139" y="256"/>
                    </a:lnTo>
                    <a:lnTo>
                      <a:pt x="115" y="203"/>
                    </a:lnTo>
                    <a:lnTo>
                      <a:pt x="88" y="150"/>
                    </a:lnTo>
                    <a:lnTo>
                      <a:pt x="61" y="99"/>
                    </a:lnTo>
                    <a:lnTo>
                      <a:pt x="31" y="5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8" name="Line 238"/>
              <p:cNvSpPr>
                <a:spLocks noChangeShapeType="1"/>
              </p:cNvSpPr>
              <p:nvPr/>
            </p:nvSpPr>
            <p:spPr bwMode="auto">
              <a:xfrm flipV="1">
                <a:off x="3641" y="1163"/>
                <a:ext cx="0" cy="66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59" name="Group 239"/>
            <p:cNvGrpSpPr>
              <a:grpSpLocks/>
            </p:cNvGrpSpPr>
            <p:nvPr/>
          </p:nvGrpSpPr>
          <p:grpSpPr bwMode="auto">
            <a:xfrm>
              <a:off x="2285" y="1823"/>
              <a:ext cx="1536" cy="164"/>
              <a:chOff x="2285" y="1823"/>
              <a:chExt cx="1536" cy="164"/>
            </a:xfrm>
          </p:grpSpPr>
          <p:sp>
            <p:nvSpPr>
              <p:cNvPr id="108593" name="Line 240"/>
              <p:cNvSpPr>
                <a:spLocks noChangeShapeType="1"/>
              </p:cNvSpPr>
              <p:nvPr/>
            </p:nvSpPr>
            <p:spPr bwMode="auto">
              <a:xfrm flipV="1">
                <a:off x="2285" y="1823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4" name="Line 241"/>
              <p:cNvSpPr>
                <a:spLocks noChangeShapeType="1"/>
              </p:cNvSpPr>
              <p:nvPr/>
            </p:nvSpPr>
            <p:spPr bwMode="auto">
              <a:xfrm flipV="1">
                <a:off x="3821" y="1823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60" name="Group 242"/>
            <p:cNvGrpSpPr>
              <a:grpSpLocks/>
            </p:cNvGrpSpPr>
            <p:nvPr/>
          </p:nvGrpSpPr>
          <p:grpSpPr bwMode="auto">
            <a:xfrm>
              <a:off x="2658" y="835"/>
              <a:ext cx="790" cy="1152"/>
              <a:chOff x="2658" y="835"/>
              <a:chExt cx="790" cy="1152"/>
            </a:xfrm>
          </p:grpSpPr>
          <p:sp>
            <p:nvSpPr>
              <p:cNvPr id="108573" name="Line 243"/>
              <p:cNvSpPr>
                <a:spLocks noChangeShapeType="1"/>
              </p:cNvSpPr>
              <p:nvPr/>
            </p:nvSpPr>
            <p:spPr bwMode="auto">
              <a:xfrm flipV="1">
                <a:off x="2658" y="19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4" name="Line 244"/>
              <p:cNvSpPr>
                <a:spLocks noChangeShapeType="1"/>
              </p:cNvSpPr>
              <p:nvPr/>
            </p:nvSpPr>
            <p:spPr bwMode="auto">
              <a:xfrm flipV="1">
                <a:off x="2658" y="1787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5" name="Line 245"/>
              <p:cNvSpPr>
                <a:spLocks noChangeShapeType="1"/>
              </p:cNvSpPr>
              <p:nvPr/>
            </p:nvSpPr>
            <p:spPr bwMode="auto">
              <a:xfrm flipV="1">
                <a:off x="2658" y="165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6" name="Line 246"/>
              <p:cNvSpPr>
                <a:spLocks noChangeShapeType="1"/>
              </p:cNvSpPr>
              <p:nvPr/>
            </p:nvSpPr>
            <p:spPr bwMode="auto">
              <a:xfrm flipV="1">
                <a:off x="2658" y="1523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7" name="Line 247"/>
              <p:cNvSpPr>
                <a:spLocks noChangeShapeType="1"/>
              </p:cNvSpPr>
              <p:nvPr/>
            </p:nvSpPr>
            <p:spPr bwMode="auto">
              <a:xfrm flipV="1">
                <a:off x="2658" y="139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8" name="Line 248"/>
              <p:cNvSpPr>
                <a:spLocks noChangeShapeType="1"/>
              </p:cNvSpPr>
              <p:nvPr/>
            </p:nvSpPr>
            <p:spPr bwMode="auto">
              <a:xfrm flipV="1">
                <a:off x="2658" y="1260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9" name="Line 249"/>
              <p:cNvSpPr>
                <a:spLocks noChangeShapeType="1"/>
              </p:cNvSpPr>
              <p:nvPr/>
            </p:nvSpPr>
            <p:spPr bwMode="auto">
              <a:xfrm flipV="1">
                <a:off x="2658" y="116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0" name="Freeform 250"/>
              <p:cNvSpPr>
                <a:spLocks/>
              </p:cNvSpPr>
              <p:nvPr/>
            </p:nvSpPr>
            <p:spPr bwMode="auto">
              <a:xfrm>
                <a:off x="2749" y="835"/>
                <a:ext cx="83" cy="78"/>
              </a:xfrm>
              <a:custGeom>
                <a:avLst/>
                <a:gdLst>
                  <a:gd name="T0" fmla="*/ 4 w 224"/>
                  <a:gd name="T1" fmla="*/ 0 h 205"/>
                  <a:gd name="T2" fmla="*/ 4 w 224"/>
                  <a:gd name="T3" fmla="*/ 1 h 205"/>
                  <a:gd name="T4" fmla="*/ 3 w 224"/>
                  <a:gd name="T5" fmla="*/ 1 h 205"/>
                  <a:gd name="T6" fmla="*/ 2 w 224"/>
                  <a:gd name="T7" fmla="*/ 2 h 205"/>
                  <a:gd name="T8" fmla="*/ 1 w 224"/>
                  <a:gd name="T9" fmla="*/ 2 h 205"/>
                  <a:gd name="T10" fmla="*/ 1 w 224"/>
                  <a:gd name="T11" fmla="*/ 3 h 205"/>
                  <a:gd name="T12" fmla="*/ 0 w 224"/>
                  <a:gd name="T13" fmla="*/ 4 h 205"/>
                  <a:gd name="T14" fmla="*/ 0 w 224"/>
                  <a:gd name="T15" fmla="*/ 4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4" h="205">
                    <a:moveTo>
                      <a:pt x="224" y="0"/>
                    </a:moveTo>
                    <a:lnTo>
                      <a:pt x="186" y="27"/>
                    </a:lnTo>
                    <a:lnTo>
                      <a:pt x="149" y="56"/>
                    </a:lnTo>
                    <a:lnTo>
                      <a:pt x="113" y="87"/>
                    </a:lnTo>
                    <a:lnTo>
                      <a:pt x="78" y="119"/>
                    </a:lnTo>
                    <a:lnTo>
                      <a:pt x="45" y="152"/>
                    </a:lnTo>
                    <a:lnTo>
                      <a:pt x="14" y="188"/>
                    </a:lnTo>
                    <a:lnTo>
                      <a:pt x="0" y="2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1" name="Freeform 251"/>
              <p:cNvSpPr>
                <a:spLocks/>
              </p:cNvSpPr>
              <p:nvPr/>
            </p:nvSpPr>
            <p:spPr bwMode="auto">
              <a:xfrm>
                <a:off x="2684" y="934"/>
                <a:ext cx="49" cy="91"/>
              </a:xfrm>
              <a:custGeom>
                <a:avLst/>
                <a:gdLst>
                  <a:gd name="T0" fmla="*/ 3 w 132"/>
                  <a:gd name="T1" fmla="*/ 0 h 248"/>
                  <a:gd name="T2" fmla="*/ 2 w 132"/>
                  <a:gd name="T3" fmla="*/ 1 h 248"/>
                  <a:gd name="T4" fmla="*/ 1 w 132"/>
                  <a:gd name="T5" fmla="*/ 1 h 248"/>
                  <a:gd name="T6" fmla="*/ 1 w 132"/>
                  <a:gd name="T7" fmla="*/ 2 h 248"/>
                  <a:gd name="T8" fmla="*/ 1 w 132"/>
                  <a:gd name="T9" fmla="*/ 3 h 248"/>
                  <a:gd name="T10" fmla="*/ 0 w 132"/>
                  <a:gd name="T11" fmla="*/ 4 h 248"/>
                  <a:gd name="T12" fmla="*/ 0 w 132"/>
                  <a:gd name="T13" fmla="*/ 4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248">
                    <a:moveTo>
                      <a:pt x="132" y="0"/>
                    </a:moveTo>
                    <a:lnTo>
                      <a:pt x="105" y="38"/>
                    </a:lnTo>
                    <a:lnTo>
                      <a:pt x="81" y="78"/>
                    </a:lnTo>
                    <a:lnTo>
                      <a:pt x="58" y="119"/>
                    </a:lnTo>
                    <a:lnTo>
                      <a:pt x="37" y="162"/>
                    </a:lnTo>
                    <a:lnTo>
                      <a:pt x="18" y="204"/>
                    </a:lnTo>
                    <a:lnTo>
                      <a:pt x="0" y="24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2" name="Freeform 252"/>
              <p:cNvSpPr>
                <a:spLocks/>
              </p:cNvSpPr>
              <p:nvPr/>
            </p:nvSpPr>
            <p:spPr bwMode="auto">
              <a:xfrm>
                <a:off x="2658" y="1051"/>
                <a:ext cx="18" cy="112"/>
              </a:xfrm>
              <a:custGeom>
                <a:avLst/>
                <a:gdLst>
                  <a:gd name="T0" fmla="*/ 1 w 44"/>
                  <a:gd name="T1" fmla="*/ 0 h 302"/>
                  <a:gd name="T2" fmla="*/ 1 w 44"/>
                  <a:gd name="T3" fmla="*/ 0 h 302"/>
                  <a:gd name="T4" fmla="*/ 1 w 44"/>
                  <a:gd name="T5" fmla="*/ 1 h 302"/>
                  <a:gd name="T6" fmla="*/ 0 w 44"/>
                  <a:gd name="T7" fmla="*/ 2 h 302"/>
                  <a:gd name="T8" fmla="*/ 0 w 44"/>
                  <a:gd name="T9" fmla="*/ 3 h 302"/>
                  <a:gd name="T10" fmla="*/ 0 w 44"/>
                  <a:gd name="T11" fmla="*/ 4 h 302"/>
                  <a:gd name="T12" fmla="*/ 0 w 44"/>
                  <a:gd name="T13" fmla="*/ 5 h 302"/>
                  <a:gd name="T14" fmla="*/ 0 w 44"/>
                  <a:gd name="T15" fmla="*/ 6 h 3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02">
                    <a:moveTo>
                      <a:pt x="44" y="0"/>
                    </a:moveTo>
                    <a:lnTo>
                      <a:pt x="37" y="22"/>
                    </a:lnTo>
                    <a:lnTo>
                      <a:pt x="26" y="68"/>
                    </a:lnTo>
                    <a:lnTo>
                      <a:pt x="16" y="114"/>
                    </a:lnTo>
                    <a:lnTo>
                      <a:pt x="10" y="160"/>
                    </a:lnTo>
                    <a:lnTo>
                      <a:pt x="4" y="208"/>
                    </a:lnTo>
                    <a:lnTo>
                      <a:pt x="1" y="254"/>
                    </a:lnTo>
                    <a:lnTo>
                      <a:pt x="0" y="3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3" name="Freeform 253"/>
              <p:cNvSpPr>
                <a:spLocks/>
              </p:cNvSpPr>
              <p:nvPr/>
            </p:nvSpPr>
            <p:spPr bwMode="auto">
              <a:xfrm>
                <a:off x="3432" y="1051"/>
                <a:ext cx="16" cy="112"/>
              </a:xfrm>
              <a:custGeom>
                <a:avLst/>
                <a:gdLst>
                  <a:gd name="T0" fmla="*/ 1 w 44"/>
                  <a:gd name="T1" fmla="*/ 6 h 302"/>
                  <a:gd name="T2" fmla="*/ 1 w 44"/>
                  <a:gd name="T3" fmla="*/ 5 h 302"/>
                  <a:gd name="T4" fmla="*/ 1 w 44"/>
                  <a:gd name="T5" fmla="*/ 4 h 302"/>
                  <a:gd name="T6" fmla="*/ 0 w 44"/>
                  <a:gd name="T7" fmla="*/ 3 h 302"/>
                  <a:gd name="T8" fmla="*/ 0 w 44"/>
                  <a:gd name="T9" fmla="*/ 2 h 302"/>
                  <a:gd name="T10" fmla="*/ 0 w 44"/>
                  <a:gd name="T11" fmla="*/ 1 h 302"/>
                  <a:gd name="T12" fmla="*/ 0 w 44"/>
                  <a:gd name="T13" fmla="*/ 0 h 302"/>
                  <a:gd name="T14" fmla="*/ 0 w 44"/>
                  <a:gd name="T15" fmla="*/ 0 h 3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02">
                    <a:moveTo>
                      <a:pt x="44" y="302"/>
                    </a:moveTo>
                    <a:lnTo>
                      <a:pt x="43" y="254"/>
                    </a:lnTo>
                    <a:lnTo>
                      <a:pt x="40" y="208"/>
                    </a:lnTo>
                    <a:lnTo>
                      <a:pt x="34" y="160"/>
                    </a:lnTo>
                    <a:lnTo>
                      <a:pt x="27" y="114"/>
                    </a:lnTo>
                    <a:lnTo>
                      <a:pt x="17" y="68"/>
                    </a:lnTo>
                    <a:lnTo>
                      <a:pt x="6" y="2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4" name="Freeform 254"/>
              <p:cNvSpPr>
                <a:spLocks/>
              </p:cNvSpPr>
              <p:nvPr/>
            </p:nvSpPr>
            <p:spPr bwMode="auto">
              <a:xfrm>
                <a:off x="3375" y="934"/>
                <a:ext cx="49" cy="91"/>
              </a:xfrm>
              <a:custGeom>
                <a:avLst/>
                <a:gdLst>
                  <a:gd name="T0" fmla="*/ 3 w 133"/>
                  <a:gd name="T1" fmla="*/ 4 h 248"/>
                  <a:gd name="T2" fmla="*/ 2 w 133"/>
                  <a:gd name="T3" fmla="*/ 4 h 248"/>
                  <a:gd name="T4" fmla="*/ 2 w 133"/>
                  <a:gd name="T5" fmla="*/ 3 h 248"/>
                  <a:gd name="T6" fmla="*/ 1 w 133"/>
                  <a:gd name="T7" fmla="*/ 2 h 248"/>
                  <a:gd name="T8" fmla="*/ 1 w 133"/>
                  <a:gd name="T9" fmla="*/ 1 h 248"/>
                  <a:gd name="T10" fmla="*/ 0 w 133"/>
                  <a:gd name="T11" fmla="*/ 1 h 248"/>
                  <a:gd name="T12" fmla="*/ 0 w 133"/>
                  <a:gd name="T13" fmla="*/ 0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48">
                    <a:moveTo>
                      <a:pt x="133" y="248"/>
                    </a:moveTo>
                    <a:lnTo>
                      <a:pt x="115" y="204"/>
                    </a:lnTo>
                    <a:lnTo>
                      <a:pt x="96" y="162"/>
                    </a:lnTo>
                    <a:lnTo>
                      <a:pt x="75" y="119"/>
                    </a:lnTo>
                    <a:lnTo>
                      <a:pt x="52" y="78"/>
                    </a:lnTo>
                    <a:lnTo>
                      <a:pt x="27" y="3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5" name="Freeform 255"/>
              <p:cNvSpPr>
                <a:spLocks/>
              </p:cNvSpPr>
              <p:nvPr/>
            </p:nvSpPr>
            <p:spPr bwMode="auto">
              <a:xfrm>
                <a:off x="3276" y="835"/>
                <a:ext cx="83" cy="78"/>
              </a:xfrm>
              <a:custGeom>
                <a:avLst/>
                <a:gdLst>
                  <a:gd name="T0" fmla="*/ 4 w 224"/>
                  <a:gd name="T1" fmla="*/ 4 h 205"/>
                  <a:gd name="T2" fmla="*/ 4 w 224"/>
                  <a:gd name="T3" fmla="*/ 4 h 205"/>
                  <a:gd name="T4" fmla="*/ 3 w 224"/>
                  <a:gd name="T5" fmla="*/ 3 h 205"/>
                  <a:gd name="T6" fmla="*/ 3 w 224"/>
                  <a:gd name="T7" fmla="*/ 2 h 205"/>
                  <a:gd name="T8" fmla="*/ 2 w 224"/>
                  <a:gd name="T9" fmla="*/ 2 h 205"/>
                  <a:gd name="T10" fmla="*/ 1 w 224"/>
                  <a:gd name="T11" fmla="*/ 1 h 205"/>
                  <a:gd name="T12" fmla="*/ 1 w 224"/>
                  <a:gd name="T13" fmla="*/ 1 h 205"/>
                  <a:gd name="T14" fmla="*/ 0 w 224"/>
                  <a:gd name="T15" fmla="*/ 0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4" h="205">
                    <a:moveTo>
                      <a:pt x="224" y="205"/>
                    </a:moveTo>
                    <a:lnTo>
                      <a:pt x="210" y="188"/>
                    </a:lnTo>
                    <a:lnTo>
                      <a:pt x="177" y="152"/>
                    </a:lnTo>
                    <a:lnTo>
                      <a:pt x="145" y="119"/>
                    </a:lnTo>
                    <a:lnTo>
                      <a:pt x="110" y="87"/>
                    </a:lnTo>
                    <a:lnTo>
                      <a:pt x="75" y="56"/>
                    </a:lnTo>
                    <a:lnTo>
                      <a:pt x="37" y="2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6" name="Line 256"/>
              <p:cNvSpPr>
                <a:spLocks noChangeShapeType="1"/>
              </p:cNvSpPr>
              <p:nvPr/>
            </p:nvSpPr>
            <p:spPr bwMode="auto">
              <a:xfrm flipV="1">
                <a:off x="3448" y="19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7" name="Line 257"/>
              <p:cNvSpPr>
                <a:spLocks noChangeShapeType="1"/>
              </p:cNvSpPr>
              <p:nvPr/>
            </p:nvSpPr>
            <p:spPr bwMode="auto">
              <a:xfrm flipV="1">
                <a:off x="3448" y="1787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8" name="Line 258"/>
              <p:cNvSpPr>
                <a:spLocks noChangeShapeType="1"/>
              </p:cNvSpPr>
              <p:nvPr/>
            </p:nvSpPr>
            <p:spPr bwMode="auto">
              <a:xfrm flipV="1">
                <a:off x="3448" y="165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89" name="Line 259"/>
              <p:cNvSpPr>
                <a:spLocks noChangeShapeType="1"/>
              </p:cNvSpPr>
              <p:nvPr/>
            </p:nvSpPr>
            <p:spPr bwMode="auto">
              <a:xfrm flipV="1">
                <a:off x="3448" y="1523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0" name="Line 260"/>
              <p:cNvSpPr>
                <a:spLocks noChangeShapeType="1"/>
              </p:cNvSpPr>
              <p:nvPr/>
            </p:nvSpPr>
            <p:spPr bwMode="auto">
              <a:xfrm flipV="1">
                <a:off x="3448" y="139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1" name="Line 261"/>
              <p:cNvSpPr>
                <a:spLocks noChangeShapeType="1"/>
              </p:cNvSpPr>
              <p:nvPr/>
            </p:nvSpPr>
            <p:spPr bwMode="auto">
              <a:xfrm flipV="1">
                <a:off x="3448" y="1260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92" name="Line 262"/>
              <p:cNvSpPr>
                <a:spLocks noChangeShapeType="1"/>
              </p:cNvSpPr>
              <p:nvPr/>
            </p:nvSpPr>
            <p:spPr bwMode="auto">
              <a:xfrm flipV="1">
                <a:off x="3448" y="116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61" name="Group 263"/>
            <p:cNvGrpSpPr>
              <a:grpSpLocks/>
            </p:cNvGrpSpPr>
            <p:nvPr/>
          </p:nvGrpSpPr>
          <p:grpSpPr bwMode="auto">
            <a:xfrm>
              <a:off x="2303" y="1987"/>
              <a:ext cx="1499" cy="0"/>
              <a:chOff x="2303" y="1987"/>
              <a:chExt cx="1499" cy="0"/>
            </a:xfrm>
          </p:grpSpPr>
          <p:sp>
            <p:nvSpPr>
              <p:cNvPr id="108567" name="Line 264"/>
              <p:cNvSpPr>
                <a:spLocks noChangeShapeType="1"/>
              </p:cNvSpPr>
              <p:nvPr/>
            </p:nvSpPr>
            <p:spPr bwMode="auto">
              <a:xfrm>
                <a:off x="2303" y="198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68" name="Line 265"/>
              <p:cNvSpPr>
                <a:spLocks noChangeShapeType="1"/>
              </p:cNvSpPr>
              <p:nvPr/>
            </p:nvSpPr>
            <p:spPr bwMode="auto">
              <a:xfrm>
                <a:off x="2428" y="1987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69" name="Line 266"/>
              <p:cNvSpPr>
                <a:spLocks noChangeShapeType="1"/>
              </p:cNvSpPr>
              <p:nvPr/>
            </p:nvSpPr>
            <p:spPr bwMode="auto">
              <a:xfrm>
                <a:off x="2561" y="198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0" name="Line 267"/>
              <p:cNvSpPr>
                <a:spLocks noChangeShapeType="1"/>
              </p:cNvSpPr>
              <p:nvPr/>
            </p:nvSpPr>
            <p:spPr bwMode="auto">
              <a:xfrm>
                <a:off x="3448" y="198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1" name="Line 268"/>
              <p:cNvSpPr>
                <a:spLocks noChangeShapeType="1"/>
              </p:cNvSpPr>
              <p:nvPr/>
            </p:nvSpPr>
            <p:spPr bwMode="auto">
              <a:xfrm>
                <a:off x="3573" y="198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72" name="Line 269"/>
              <p:cNvSpPr>
                <a:spLocks noChangeShapeType="1"/>
              </p:cNvSpPr>
              <p:nvPr/>
            </p:nvSpPr>
            <p:spPr bwMode="auto">
              <a:xfrm>
                <a:off x="3706" y="1987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8562" name="Group 270"/>
            <p:cNvGrpSpPr>
              <a:grpSpLocks/>
            </p:cNvGrpSpPr>
            <p:nvPr/>
          </p:nvGrpSpPr>
          <p:grpSpPr bwMode="auto">
            <a:xfrm>
              <a:off x="2230" y="1987"/>
              <a:ext cx="1648" cy="0"/>
              <a:chOff x="2230" y="1987"/>
              <a:chExt cx="1648" cy="0"/>
            </a:xfrm>
          </p:grpSpPr>
          <p:sp>
            <p:nvSpPr>
              <p:cNvPr id="108565" name="Line 271"/>
              <p:cNvSpPr>
                <a:spLocks noChangeShapeType="1"/>
              </p:cNvSpPr>
              <p:nvPr/>
            </p:nvSpPr>
            <p:spPr bwMode="auto">
              <a:xfrm>
                <a:off x="3821" y="1987"/>
                <a:ext cx="5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8566" name="Line 272"/>
              <p:cNvSpPr>
                <a:spLocks noChangeShapeType="1"/>
              </p:cNvSpPr>
              <p:nvPr/>
            </p:nvSpPr>
            <p:spPr bwMode="auto">
              <a:xfrm>
                <a:off x="2230" y="1987"/>
                <a:ext cx="5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8563" name="Line 273"/>
            <p:cNvSpPr>
              <a:spLocks noChangeShapeType="1"/>
            </p:cNvSpPr>
            <p:nvPr/>
          </p:nvSpPr>
          <p:spPr bwMode="auto">
            <a:xfrm>
              <a:off x="2287" y="1821"/>
              <a:ext cx="1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564" name="Line 274"/>
            <p:cNvSpPr>
              <a:spLocks noChangeShapeType="1"/>
            </p:cNvSpPr>
            <p:nvPr/>
          </p:nvSpPr>
          <p:spPr bwMode="auto">
            <a:xfrm>
              <a:off x="3639" y="1824"/>
              <a:ext cx="1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1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31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1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31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31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31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31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31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31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70" name="Group 2"/>
          <p:cNvGrpSpPr>
            <a:grpSpLocks/>
          </p:cNvGrpSpPr>
          <p:nvPr/>
        </p:nvGrpSpPr>
        <p:grpSpPr bwMode="auto">
          <a:xfrm>
            <a:off x="406400" y="692150"/>
            <a:ext cx="5749925" cy="5976938"/>
            <a:chOff x="256" y="436"/>
            <a:chExt cx="3622" cy="3765"/>
          </a:xfrm>
        </p:grpSpPr>
        <p:sp>
          <p:nvSpPr>
            <p:cNvPr id="109626" name="Line 3"/>
            <p:cNvSpPr>
              <a:spLocks noChangeShapeType="1"/>
            </p:cNvSpPr>
            <p:nvPr/>
          </p:nvSpPr>
          <p:spPr bwMode="auto">
            <a:xfrm>
              <a:off x="3054" y="436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7" name="Line 4"/>
            <p:cNvSpPr>
              <a:spLocks noChangeShapeType="1"/>
            </p:cNvSpPr>
            <p:nvPr/>
          </p:nvSpPr>
          <p:spPr bwMode="auto">
            <a:xfrm>
              <a:off x="3054" y="80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8" name="Line 5"/>
            <p:cNvSpPr>
              <a:spLocks noChangeShapeType="1"/>
            </p:cNvSpPr>
            <p:nvPr/>
          </p:nvSpPr>
          <p:spPr bwMode="auto">
            <a:xfrm>
              <a:off x="3054" y="856"/>
              <a:ext cx="0" cy="4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9" name="Line 6"/>
            <p:cNvSpPr>
              <a:spLocks noChangeShapeType="1"/>
            </p:cNvSpPr>
            <p:nvPr/>
          </p:nvSpPr>
          <p:spPr bwMode="auto">
            <a:xfrm>
              <a:off x="3054" y="135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0" name="Line 7"/>
            <p:cNvSpPr>
              <a:spLocks noChangeShapeType="1"/>
            </p:cNvSpPr>
            <p:nvPr/>
          </p:nvSpPr>
          <p:spPr bwMode="auto">
            <a:xfrm>
              <a:off x="3054" y="1403"/>
              <a:ext cx="0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1" name="Line 8"/>
            <p:cNvSpPr>
              <a:spLocks noChangeShapeType="1"/>
            </p:cNvSpPr>
            <p:nvPr/>
          </p:nvSpPr>
          <p:spPr bwMode="auto">
            <a:xfrm>
              <a:off x="3054" y="190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2" name="Line 9"/>
            <p:cNvSpPr>
              <a:spLocks noChangeShapeType="1"/>
            </p:cNvSpPr>
            <p:nvPr/>
          </p:nvSpPr>
          <p:spPr bwMode="auto">
            <a:xfrm>
              <a:off x="3054" y="1951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3" name="Line 10"/>
            <p:cNvSpPr>
              <a:spLocks noChangeShapeType="1"/>
            </p:cNvSpPr>
            <p:nvPr/>
          </p:nvSpPr>
          <p:spPr bwMode="auto">
            <a:xfrm>
              <a:off x="2230" y="2217"/>
              <a:ext cx="1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4" name="Line 11"/>
            <p:cNvSpPr>
              <a:spLocks noChangeShapeType="1"/>
            </p:cNvSpPr>
            <p:nvPr/>
          </p:nvSpPr>
          <p:spPr bwMode="auto">
            <a:xfrm flipV="1">
              <a:off x="3878" y="1987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5" name="Line 12"/>
            <p:cNvSpPr>
              <a:spLocks noChangeShapeType="1"/>
            </p:cNvSpPr>
            <p:nvPr/>
          </p:nvSpPr>
          <p:spPr bwMode="auto">
            <a:xfrm flipH="1">
              <a:off x="2462" y="1823"/>
              <a:ext cx="118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6" name="Line 13"/>
            <p:cNvSpPr>
              <a:spLocks noChangeShapeType="1"/>
            </p:cNvSpPr>
            <p:nvPr/>
          </p:nvSpPr>
          <p:spPr bwMode="auto">
            <a:xfrm>
              <a:off x="2230" y="1987"/>
              <a:ext cx="0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7" name="Line 14"/>
            <p:cNvSpPr>
              <a:spLocks noChangeShapeType="1"/>
            </p:cNvSpPr>
            <p:nvPr/>
          </p:nvSpPr>
          <p:spPr bwMode="auto">
            <a:xfrm>
              <a:off x="2313" y="1163"/>
              <a:ext cx="4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8" name="Line 15"/>
            <p:cNvSpPr>
              <a:spLocks noChangeShapeType="1"/>
            </p:cNvSpPr>
            <p:nvPr/>
          </p:nvSpPr>
          <p:spPr bwMode="auto">
            <a:xfrm>
              <a:off x="2765" y="116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39" name="Line 16"/>
            <p:cNvSpPr>
              <a:spLocks noChangeShapeType="1"/>
            </p:cNvSpPr>
            <p:nvPr/>
          </p:nvSpPr>
          <p:spPr bwMode="auto">
            <a:xfrm>
              <a:off x="2811" y="1163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0" name="Line 17"/>
            <p:cNvSpPr>
              <a:spLocks noChangeShapeType="1"/>
            </p:cNvSpPr>
            <p:nvPr/>
          </p:nvSpPr>
          <p:spPr bwMode="auto">
            <a:xfrm>
              <a:off x="3312" y="116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1" name="Line 18"/>
            <p:cNvSpPr>
              <a:spLocks noChangeShapeType="1"/>
            </p:cNvSpPr>
            <p:nvPr/>
          </p:nvSpPr>
          <p:spPr bwMode="auto">
            <a:xfrm>
              <a:off x="3359" y="1163"/>
              <a:ext cx="4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2" name="Freeform 19"/>
            <p:cNvSpPr>
              <a:spLocks/>
            </p:cNvSpPr>
            <p:nvPr/>
          </p:nvSpPr>
          <p:spPr bwMode="auto">
            <a:xfrm>
              <a:off x="2483" y="504"/>
              <a:ext cx="1142" cy="331"/>
            </a:xfrm>
            <a:custGeom>
              <a:avLst/>
              <a:gdLst>
                <a:gd name="T0" fmla="*/ 59 w 3068"/>
                <a:gd name="T1" fmla="*/ 17 h 890"/>
                <a:gd name="T2" fmla="*/ 58 w 3068"/>
                <a:gd name="T3" fmla="*/ 16 h 890"/>
                <a:gd name="T4" fmla="*/ 58 w 3068"/>
                <a:gd name="T5" fmla="*/ 15 h 890"/>
                <a:gd name="T6" fmla="*/ 57 w 3068"/>
                <a:gd name="T7" fmla="*/ 14 h 890"/>
                <a:gd name="T8" fmla="*/ 56 w 3068"/>
                <a:gd name="T9" fmla="*/ 13 h 890"/>
                <a:gd name="T10" fmla="*/ 55 w 3068"/>
                <a:gd name="T11" fmla="*/ 12 h 890"/>
                <a:gd name="T12" fmla="*/ 55 w 3068"/>
                <a:gd name="T13" fmla="*/ 11 h 890"/>
                <a:gd name="T14" fmla="*/ 54 w 3068"/>
                <a:gd name="T15" fmla="*/ 10 h 890"/>
                <a:gd name="T16" fmla="*/ 53 w 3068"/>
                <a:gd name="T17" fmla="*/ 10 h 890"/>
                <a:gd name="T18" fmla="*/ 52 w 3068"/>
                <a:gd name="T19" fmla="*/ 9 h 890"/>
                <a:gd name="T20" fmla="*/ 51 w 3068"/>
                <a:gd name="T21" fmla="*/ 8 h 890"/>
                <a:gd name="T22" fmla="*/ 50 w 3068"/>
                <a:gd name="T23" fmla="*/ 7 h 890"/>
                <a:gd name="T24" fmla="*/ 50 w 3068"/>
                <a:gd name="T25" fmla="*/ 6 h 890"/>
                <a:gd name="T26" fmla="*/ 48 w 3068"/>
                <a:gd name="T27" fmla="*/ 6 h 890"/>
                <a:gd name="T28" fmla="*/ 48 w 3068"/>
                <a:gd name="T29" fmla="*/ 5 h 890"/>
                <a:gd name="T30" fmla="*/ 47 w 3068"/>
                <a:gd name="T31" fmla="*/ 4 h 890"/>
                <a:gd name="T32" fmla="*/ 45 w 3068"/>
                <a:gd name="T33" fmla="*/ 4 h 890"/>
                <a:gd name="T34" fmla="*/ 44 w 3068"/>
                <a:gd name="T35" fmla="*/ 3 h 890"/>
                <a:gd name="T36" fmla="*/ 44 w 3068"/>
                <a:gd name="T37" fmla="*/ 3 h 890"/>
                <a:gd name="T38" fmla="*/ 42 w 3068"/>
                <a:gd name="T39" fmla="*/ 3 h 890"/>
                <a:gd name="T40" fmla="*/ 41 w 3068"/>
                <a:gd name="T41" fmla="*/ 2 h 890"/>
                <a:gd name="T42" fmla="*/ 40 w 3068"/>
                <a:gd name="T43" fmla="*/ 1 h 890"/>
                <a:gd name="T44" fmla="*/ 39 w 3068"/>
                <a:gd name="T45" fmla="*/ 1 h 890"/>
                <a:gd name="T46" fmla="*/ 38 w 3068"/>
                <a:gd name="T47" fmla="*/ 1 h 890"/>
                <a:gd name="T48" fmla="*/ 36 w 3068"/>
                <a:gd name="T49" fmla="*/ 1 h 890"/>
                <a:gd name="T50" fmla="*/ 35 w 3068"/>
                <a:gd name="T51" fmla="*/ 0 h 890"/>
                <a:gd name="T52" fmla="*/ 34 w 3068"/>
                <a:gd name="T53" fmla="*/ 0 h 890"/>
                <a:gd name="T54" fmla="*/ 33 w 3068"/>
                <a:gd name="T55" fmla="*/ 0 h 890"/>
                <a:gd name="T56" fmla="*/ 32 w 3068"/>
                <a:gd name="T57" fmla="*/ 0 h 890"/>
                <a:gd name="T58" fmla="*/ 31 w 3068"/>
                <a:gd name="T59" fmla="*/ 0 h 890"/>
                <a:gd name="T60" fmla="*/ 29 w 3068"/>
                <a:gd name="T61" fmla="*/ 0 h 890"/>
                <a:gd name="T62" fmla="*/ 28 w 3068"/>
                <a:gd name="T63" fmla="*/ 0 h 890"/>
                <a:gd name="T64" fmla="*/ 27 w 3068"/>
                <a:gd name="T65" fmla="*/ 0 h 890"/>
                <a:gd name="T66" fmla="*/ 26 w 3068"/>
                <a:gd name="T67" fmla="*/ 0 h 890"/>
                <a:gd name="T68" fmla="*/ 25 w 3068"/>
                <a:gd name="T69" fmla="*/ 0 h 890"/>
                <a:gd name="T70" fmla="*/ 23 w 3068"/>
                <a:gd name="T71" fmla="*/ 0 h 890"/>
                <a:gd name="T72" fmla="*/ 22 w 3068"/>
                <a:gd name="T73" fmla="*/ 1 h 890"/>
                <a:gd name="T74" fmla="*/ 21 w 3068"/>
                <a:gd name="T75" fmla="*/ 1 h 890"/>
                <a:gd name="T76" fmla="*/ 20 w 3068"/>
                <a:gd name="T77" fmla="*/ 1 h 890"/>
                <a:gd name="T78" fmla="*/ 19 w 3068"/>
                <a:gd name="T79" fmla="*/ 1 h 890"/>
                <a:gd name="T80" fmla="*/ 18 w 3068"/>
                <a:gd name="T81" fmla="*/ 2 h 890"/>
                <a:gd name="T82" fmla="*/ 17 w 3068"/>
                <a:gd name="T83" fmla="*/ 3 h 890"/>
                <a:gd name="T84" fmla="*/ 16 w 3068"/>
                <a:gd name="T85" fmla="*/ 3 h 890"/>
                <a:gd name="T86" fmla="*/ 15 w 3068"/>
                <a:gd name="T87" fmla="*/ 3 h 890"/>
                <a:gd name="T88" fmla="*/ 13 w 3068"/>
                <a:gd name="T89" fmla="*/ 4 h 890"/>
                <a:gd name="T90" fmla="*/ 13 w 3068"/>
                <a:gd name="T91" fmla="*/ 4 h 890"/>
                <a:gd name="T92" fmla="*/ 12 w 3068"/>
                <a:gd name="T93" fmla="*/ 5 h 890"/>
                <a:gd name="T94" fmla="*/ 10 w 3068"/>
                <a:gd name="T95" fmla="*/ 6 h 890"/>
                <a:gd name="T96" fmla="*/ 9 w 3068"/>
                <a:gd name="T97" fmla="*/ 6 h 890"/>
                <a:gd name="T98" fmla="*/ 9 w 3068"/>
                <a:gd name="T99" fmla="*/ 7 h 890"/>
                <a:gd name="T100" fmla="*/ 7 w 3068"/>
                <a:gd name="T101" fmla="*/ 8 h 890"/>
                <a:gd name="T102" fmla="*/ 7 w 3068"/>
                <a:gd name="T103" fmla="*/ 9 h 890"/>
                <a:gd name="T104" fmla="*/ 6 w 3068"/>
                <a:gd name="T105" fmla="*/ 10 h 890"/>
                <a:gd name="T106" fmla="*/ 5 w 3068"/>
                <a:gd name="T107" fmla="*/ 10 h 890"/>
                <a:gd name="T108" fmla="*/ 4 w 3068"/>
                <a:gd name="T109" fmla="*/ 11 h 890"/>
                <a:gd name="T110" fmla="*/ 3 w 3068"/>
                <a:gd name="T111" fmla="*/ 12 h 890"/>
                <a:gd name="T112" fmla="*/ 3 w 3068"/>
                <a:gd name="T113" fmla="*/ 13 h 890"/>
                <a:gd name="T114" fmla="*/ 2 w 3068"/>
                <a:gd name="T115" fmla="*/ 14 h 890"/>
                <a:gd name="T116" fmla="*/ 1 w 3068"/>
                <a:gd name="T117" fmla="*/ 15 h 890"/>
                <a:gd name="T118" fmla="*/ 0 w 3068"/>
                <a:gd name="T119" fmla="*/ 16 h 890"/>
                <a:gd name="T120" fmla="*/ 0 w 3068"/>
                <a:gd name="T121" fmla="*/ 17 h 8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068" h="890">
                  <a:moveTo>
                    <a:pt x="3068" y="890"/>
                  </a:moveTo>
                  <a:lnTo>
                    <a:pt x="3036" y="837"/>
                  </a:lnTo>
                  <a:lnTo>
                    <a:pt x="3003" y="785"/>
                  </a:lnTo>
                  <a:lnTo>
                    <a:pt x="2967" y="734"/>
                  </a:lnTo>
                  <a:lnTo>
                    <a:pt x="2931" y="684"/>
                  </a:lnTo>
                  <a:lnTo>
                    <a:pt x="2891" y="636"/>
                  </a:lnTo>
                  <a:lnTo>
                    <a:pt x="2851" y="589"/>
                  </a:lnTo>
                  <a:lnTo>
                    <a:pt x="2809" y="544"/>
                  </a:lnTo>
                  <a:lnTo>
                    <a:pt x="2765" y="500"/>
                  </a:lnTo>
                  <a:lnTo>
                    <a:pt x="2720" y="458"/>
                  </a:lnTo>
                  <a:lnTo>
                    <a:pt x="2673" y="417"/>
                  </a:lnTo>
                  <a:lnTo>
                    <a:pt x="2626" y="377"/>
                  </a:lnTo>
                  <a:lnTo>
                    <a:pt x="2576" y="341"/>
                  </a:lnTo>
                  <a:lnTo>
                    <a:pt x="2525" y="304"/>
                  </a:lnTo>
                  <a:lnTo>
                    <a:pt x="2473" y="271"/>
                  </a:lnTo>
                  <a:lnTo>
                    <a:pt x="2420" y="239"/>
                  </a:lnTo>
                  <a:lnTo>
                    <a:pt x="2366" y="209"/>
                  </a:lnTo>
                  <a:lnTo>
                    <a:pt x="2311" y="180"/>
                  </a:lnTo>
                  <a:lnTo>
                    <a:pt x="2256" y="154"/>
                  </a:lnTo>
                  <a:lnTo>
                    <a:pt x="2198" y="129"/>
                  </a:lnTo>
                  <a:lnTo>
                    <a:pt x="2141" y="107"/>
                  </a:lnTo>
                  <a:lnTo>
                    <a:pt x="2082" y="87"/>
                  </a:lnTo>
                  <a:lnTo>
                    <a:pt x="2022" y="69"/>
                  </a:lnTo>
                  <a:lnTo>
                    <a:pt x="1963" y="53"/>
                  </a:lnTo>
                  <a:lnTo>
                    <a:pt x="1903" y="39"/>
                  </a:lnTo>
                  <a:lnTo>
                    <a:pt x="1842" y="27"/>
                  </a:lnTo>
                  <a:lnTo>
                    <a:pt x="1780" y="18"/>
                  </a:lnTo>
                  <a:lnTo>
                    <a:pt x="1720" y="10"/>
                  </a:lnTo>
                  <a:lnTo>
                    <a:pt x="1658" y="5"/>
                  </a:lnTo>
                  <a:lnTo>
                    <a:pt x="1596" y="1"/>
                  </a:lnTo>
                  <a:lnTo>
                    <a:pt x="1534" y="0"/>
                  </a:lnTo>
                  <a:lnTo>
                    <a:pt x="1472" y="1"/>
                  </a:lnTo>
                  <a:lnTo>
                    <a:pt x="1410" y="5"/>
                  </a:lnTo>
                  <a:lnTo>
                    <a:pt x="1348" y="10"/>
                  </a:lnTo>
                  <a:lnTo>
                    <a:pt x="1287" y="18"/>
                  </a:lnTo>
                  <a:lnTo>
                    <a:pt x="1226" y="27"/>
                  </a:lnTo>
                  <a:lnTo>
                    <a:pt x="1165" y="39"/>
                  </a:lnTo>
                  <a:lnTo>
                    <a:pt x="1105" y="53"/>
                  </a:lnTo>
                  <a:lnTo>
                    <a:pt x="1044" y="69"/>
                  </a:lnTo>
                  <a:lnTo>
                    <a:pt x="986" y="87"/>
                  </a:lnTo>
                  <a:lnTo>
                    <a:pt x="927" y="107"/>
                  </a:lnTo>
                  <a:lnTo>
                    <a:pt x="870" y="129"/>
                  </a:lnTo>
                  <a:lnTo>
                    <a:pt x="812" y="154"/>
                  </a:lnTo>
                  <a:lnTo>
                    <a:pt x="756" y="180"/>
                  </a:lnTo>
                  <a:lnTo>
                    <a:pt x="702" y="209"/>
                  </a:lnTo>
                  <a:lnTo>
                    <a:pt x="647" y="239"/>
                  </a:lnTo>
                  <a:lnTo>
                    <a:pt x="594" y="271"/>
                  </a:lnTo>
                  <a:lnTo>
                    <a:pt x="542" y="304"/>
                  </a:lnTo>
                  <a:lnTo>
                    <a:pt x="492" y="341"/>
                  </a:lnTo>
                  <a:lnTo>
                    <a:pt x="442" y="377"/>
                  </a:lnTo>
                  <a:lnTo>
                    <a:pt x="394" y="417"/>
                  </a:lnTo>
                  <a:lnTo>
                    <a:pt x="348" y="458"/>
                  </a:lnTo>
                  <a:lnTo>
                    <a:pt x="303" y="500"/>
                  </a:lnTo>
                  <a:lnTo>
                    <a:pt x="258" y="544"/>
                  </a:lnTo>
                  <a:lnTo>
                    <a:pt x="216" y="589"/>
                  </a:lnTo>
                  <a:lnTo>
                    <a:pt x="176" y="636"/>
                  </a:lnTo>
                  <a:lnTo>
                    <a:pt x="137" y="684"/>
                  </a:lnTo>
                  <a:lnTo>
                    <a:pt x="100" y="734"/>
                  </a:lnTo>
                  <a:lnTo>
                    <a:pt x="65" y="785"/>
                  </a:lnTo>
                  <a:lnTo>
                    <a:pt x="31" y="837"/>
                  </a:lnTo>
                  <a:lnTo>
                    <a:pt x="0" y="89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3" name="Freeform 20"/>
            <p:cNvSpPr>
              <a:spLocks/>
            </p:cNvSpPr>
            <p:nvPr/>
          </p:nvSpPr>
          <p:spPr bwMode="auto">
            <a:xfrm>
              <a:off x="3315" y="744"/>
              <a:ext cx="83" cy="65"/>
            </a:xfrm>
            <a:custGeom>
              <a:avLst/>
              <a:gdLst>
                <a:gd name="T0" fmla="*/ 4 w 222"/>
                <a:gd name="T1" fmla="*/ 3 h 174"/>
                <a:gd name="T2" fmla="*/ 4 w 222"/>
                <a:gd name="T3" fmla="*/ 3 h 174"/>
                <a:gd name="T4" fmla="*/ 4 w 222"/>
                <a:gd name="T5" fmla="*/ 3 h 174"/>
                <a:gd name="T6" fmla="*/ 4 w 222"/>
                <a:gd name="T7" fmla="*/ 3 h 174"/>
                <a:gd name="T8" fmla="*/ 3 w 222"/>
                <a:gd name="T9" fmla="*/ 3 h 174"/>
                <a:gd name="T10" fmla="*/ 3 w 222"/>
                <a:gd name="T11" fmla="*/ 2 h 174"/>
                <a:gd name="T12" fmla="*/ 3 w 222"/>
                <a:gd name="T13" fmla="*/ 2 h 174"/>
                <a:gd name="T14" fmla="*/ 3 w 222"/>
                <a:gd name="T15" fmla="*/ 2 h 174"/>
                <a:gd name="T16" fmla="*/ 3 w 222"/>
                <a:gd name="T17" fmla="*/ 2 h 174"/>
                <a:gd name="T18" fmla="*/ 2 w 222"/>
                <a:gd name="T19" fmla="*/ 1 h 174"/>
                <a:gd name="T20" fmla="*/ 2 w 222"/>
                <a:gd name="T21" fmla="*/ 1 h 174"/>
                <a:gd name="T22" fmla="*/ 2 w 222"/>
                <a:gd name="T23" fmla="*/ 1 h 174"/>
                <a:gd name="T24" fmla="*/ 1 w 222"/>
                <a:gd name="T25" fmla="*/ 1 h 174"/>
                <a:gd name="T26" fmla="*/ 1 w 222"/>
                <a:gd name="T27" fmla="*/ 1 h 174"/>
                <a:gd name="T28" fmla="*/ 1 w 222"/>
                <a:gd name="T29" fmla="*/ 1 h 174"/>
                <a:gd name="T30" fmla="*/ 1 w 222"/>
                <a:gd name="T31" fmla="*/ 0 h 174"/>
                <a:gd name="T32" fmla="*/ 0 w 222"/>
                <a:gd name="T33" fmla="*/ 0 h 174"/>
                <a:gd name="T34" fmla="*/ 0 w 222"/>
                <a:gd name="T35" fmla="*/ 0 h 174"/>
                <a:gd name="T36" fmla="*/ 0 w 222"/>
                <a:gd name="T37" fmla="*/ 0 h 174"/>
                <a:gd name="T38" fmla="*/ 0 w 222"/>
                <a:gd name="T39" fmla="*/ 0 h 1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2" h="174">
                  <a:moveTo>
                    <a:pt x="222" y="174"/>
                  </a:moveTo>
                  <a:lnTo>
                    <a:pt x="211" y="163"/>
                  </a:lnTo>
                  <a:lnTo>
                    <a:pt x="200" y="152"/>
                  </a:lnTo>
                  <a:lnTo>
                    <a:pt x="189" y="142"/>
                  </a:lnTo>
                  <a:lnTo>
                    <a:pt x="177" y="132"/>
                  </a:lnTo>
                  <a:lnTo>
                    <a:pt x="166" y="121"/>
                  </a:lnTo>
                  <a:lnTo>
                    <a:pt x="154" y="111"/>
                  </a:lnTo>
                  <a:lnTo>
                    <a:pt x="141" y="101"/>
                  </a:lnTo>
                  <a:lnTo>
                    <a:pt x="129" y="91"/>
                  </a:lnTo>
                  <a:lnTo>
                    <a:pt x="117" y="81"/>
                  </a:lnTo>
                  <a:lnTo>
                    <a:pt x="105" y="73"/>
                  </a:lnTo>
                  <a:lnTo>
                    <a:pt x="93" y="63"/>
                  </a:lnTo>
                  <a:lnTo>
                    <a:pt x="81" y="54"/>
                  </a:lnTo>
                  <a:lnTo>
                    <a:pt x="67" y="45"/>
                  </a:lnTo>
                  <a:lnTo>
                    <a:pt x="55" y="35"/>
                  </a:lnTo>
                  <a:lnTo>
                    <a:pt x="42" y="26"/>
                  </a:lnTo>
                  <a:lnTo>
                    <a:pt x="30" y="18"/>
                  </a:lnTo>
                  <a:lnTo>
                    <a:pt x="17" y="10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4" name="Freeform 21"/>
            <p:cNvSpPr>
              <a:spLocks/>
            </p:cNvSpPr>
            <p:nvPr/>
          </p:nvSpPr>
          <p:spPr bwMode="auto">
            <a:xfrm>
              <a:off x="3197" y="689"/>
              <a:ext cx="97" cy="42"/>
            </a:xfrm>
            <a:custGeom>
              <a:avLst/>
              <a:gdLst>
                <a:gd name="T0" fmla="*/ 5 w 260"/>
                <a:gd name="T1" fmla="*/ 2 h 110"/>
                <a:gd name="T2" fmla="*/ 5 w 260"/>
                <a:gd name="T3" fmla="*/ 2 h 110"/>
                <a:gd name="T4" fmla="*/ 5 w 260"/>
                <a:gd name="T5" fmla="*/ 2 h 110"/>
                <a:gd name="T6" fmla="*/ 4 w 260"/>
                <a:gd name="T7" fmla="*/ 2 h 110"/>
                <a:gd name="T8" fmla="*/ 4 w 260"/>
                <a:gd name="T9" fmla="*/ 2 h 110"/>
                <a:gd name="T10" fmla="*/ 4 w 260"/>
                <a:gd name="T11" fmla="*/ 2 h 110"/>
                <a:gd name="T12" fmla="*/ 4 w 260"/>
                <a:gd name="T13" fmla="*/ 2 h 110"/>
                <a:gd name="T14" fmla="*/ 3 w 260"/>
                <a:gd name="T15" fmla="*/ 2 h 110"/>
                <a:gd name="T16" fmla="*/ 3 w 260"/>
                <a:gd name="T17" fmla="*/ 1 h 110"/>
                <a:gd name="T18" fmla="*/ 3 w 260"/>
                <a:gd name="T19" fmla="*/ 1 h 110"/>
                <a:gd name="T20" fmla="*/ 3 w 260"/>
                <a:gd name="T21" fmla="*/ 1 h 110"/>
                <a:gd name="T22" fmla="*/ 2 w 260"/>
                <a:gd name="T23" fmla="*/ 1 h 110"/>
                <a:gd name="T24" fmla="*/ 2 w 260"/>
                <a:gd name="T25" fmla="*/ 1 h 110"/>
                <a:gd name="T26" fmla="*/ 1 w 260"/>
                <a:gd name="T27" fmla="*/ 1 h 110"/>
                <a:gd name="T28" fmla="*/ 1 w 260"/>
                <a:gd name="T29" fmla="*/ 1 h 110"/>
                <a:gd name="T30" fmla="*/ 1 w 260"/>
                <a:gd name="T31" fmla="*/ 0 h 110"/>
                <a:gd name="T32" fmla="*/ 1 w 260"/>
                <a:gd name="T33" fmla="*/ 0 h 110"/>
                <a:gd name="T34" fmla="*/ 0 w 260"/>
                <a:gd name="T35" fmla="*/ 0 h 110"/>
                <a:gd name="T36" fmla="*/ 0 w 260"/>
                <a:gd name="T37" fmla="*/ 0 h 110"/>
                <a:gd name="T38" fmla="*/ 0 w 260"/>
                <a:gd name="T39" fmla="*/ 0 h 1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0" h="110">
                  <a:moveTo>
                    <a:pt x="260" y="110"/>
                  </a:moveTo>
                  <a:lnTo>
                    <a:pt x="257" y="108"/>
                  </a:lnTo>
                  <a:lnTo>
                    <a:pt x="244" y="101"/>
                  </a:lnTo>
                  <a:lnTo>
                    <a:pt x="230" y="94"/>
                  </a:lnTo>
                  <a:lnTo>
                    <a:pt x="216" y="87"/>
                  </a:lnTo>
                  <a:lnTo>
                    <a:pt x="202" y="79"/>
                  </a:lnTo>
                  <a:lnTo>
                    <a:pt x="188" y="73"/>
                  </a:lnTo>
                  <a:lnTo>
                    <a:pt x="174" y="66"/>
                  </a:lnTo>
                  <a:lnTo>
                    <a:pt x="160" y="59"/>
                  </a:lnTo>
                  <a:lnTo>
                    <a:pt x="145" y="54"/>
                  </a:lnTo>
                  <a:lnTo>
                    <a:pt x="132" y="47"/>
                  </a:lnTo>
                  <a:lnTo>
                    <a:pt x="118" y="42"/>
                  </a:lnTo>
                  <a:lnTo>
                    <a:pt x="102" y="36"/>
                  </a:lnTo>
                  <a:lnTo>
                    <a:pt x="88" y="31"/>
                  </a:lnTo>
                  <a:lnTo>
                    <a:pt x="73" y="25"/>
                  </a:lnTo>
                  <a:lnTo>
                    <a:pt x="59" y="19"/>
                  </a:lnTo>
                  <a:lnTo>
                    <a:pt x="45" y="14"/>
                  </a:lnTo>
                  <a:lnTo>
                    <a:pt x="29" y="10"/>
                  </a:lnTo>
                  <a:lnTo>
                    <a:pt x="15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5" name="Freeform 22"/>
            <p:cNvSpPr>
              <a:spLocks/>
            </p:cNvSpPr>
            <p:nvPr/>
          </p:nvSpPr>
          <p:spPr bwMode="auto">
            <a:xfrm>
              <a:off x="3067" y="668"/>
              <a:ext cx="104" cy="16"/>
            </a:xfrm>
            <a:custGeom>
              <a:avLst/>
              <a:gdLst>
                <a:gd name="T0" fmla="*/ 5 w 280"/>
                <a:gd name="T1" fmla="*/ 1 h 38"/>
                <a:gd name="T2" fmla="*/ 5 w 280"/>
                <a:gd name="T3" fmla="*/ 1 h 38"/>
                <a:gd name="T4" fmla="*/ 5 w 280"/>
                <a:gd name="T5" fmla="*/ 1 h 38"/>
                <a:gd name="T6" fmla="*/ 4 w 280"/>
                <a:gd name="T7" fmla="*/ 1 h 38"/>
                <a:gd name="T8" fmla="*/ 4 w 280"/>
                <a:gd name="T9" fmla="*/ 1 h 38"/>
                <a:gd name="T10" fmla="*/ 4 w 280"/>
                <a:gd name="T11" fmla="*/ 1 h 38"/>
                <a:gd name="T12" fmla="*/ 4 w 280"/>
                <a:gd name="T13" fmla="*/ 0 h 38"/>
                <a:gd name="T14" fmla="*/ 3 w 280"/>
                <a:gd name="T15" fmla="*/ 0 h 38"/>
                <a:gd name="T16" fmla="*/ 3 w 280"/>
                <a:gd name="T17" fmla="*/ 0 h 38"/>
                <a:gd name="T18" fmla="*/ 3 w 280"/>
                <a:gd name="T19" fmla="*/ 0 h 38"/>
                <a:gd name="T20" fmla="*/ 3 w 280"/>
                <a:gd name="T21" fmla="*/ 0 h 38"/>
                <a:gd name="T22" fmla="*/ 2 w 280"/>
                <a:gd name="T23" fmla="*/ 0 h 38"/>
                <a:gd name="T24" fmla="*/ 2 w 280"/>
                <a:gd name="T25" fmla="*/ 0 h 38"/>
                <a:gd name="T26" fmla="*/ 1 w 280"/>
                <a:gd name="T27" fmla="*/ 0 h 38"/>
                <a:gd name="T28" fmla="*/ 1 w 280"/>
                <a:gd name="T29" fmla="*/ 0 h 38"/>
                <a:gd name="T30" fmla="*/ 1 w 280"/>
                <a:gd name="T31" fmla="*/ 0 h 38"/>
                <a:gd name="T32" fmla="*/ 1 w 280"/>
                <a:gd name="T33" fmla="*/ 0 h 38"/>
                <a:gd name="T34" fmla="*/ 0 w 280"/>
                <a:gd name="T35" fmla="*/ 0 h 38"/>
                <a:gd name="T36" fmla="*/ 0 w 280"/>
                <a:gd name="T37" fmla="*/ 0 h 38"/>
                <a:gd name="T38" fmla="*/ 0 w 280"/>
                <a:gd name="T39" fmla="*/ 0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0" h="38">
                  <a:moveTo>
                    <a:pt x="280" y="38"/>
                  </a:moveTo>
                  <a:lnTo>
                    <a:pt x="273" y="36"/>
                  </a:lnTo>
                  <a:lnTo>
                    <a:pt x="258" y="32"/>
                  </a:lnTo>
                  <a:lnTo>
                    <a:pt x="242" y="29"/>
                  </a:lnTo>
                  <a:lnTo>
                    <a:pt x="227" y="26"/>
                  </a:lnTo>
                  <a:lnTo>
                    <a:pt x="212" y="22"/>
                  </a:lnTo>
                  <a:lnTo>
                    <a:pt x="197" y="20"/>
                  </a:lnTo>
                  <a:lnTo>
                    <a:pt x="182" y="17"/>
                  </a:lnTo>
                  <a:lnTo>
                    <a:pt x="166" y="15"/>
                  </a:lnTo>
                  <a:lnTo>
                    <a:pt x="151" y="12"/>
                  </a:lnTo>
                  <a:lnTo>
                    <a:pt x="135" y="10"/>
                  </a:lnTo>
                  <a:lnTo>
                    <a:pt x="120" y="8"/>
                  </a:lnTo>
                  <a:lnTo>
                    <a:pt x="104" y="7"/>
                  </a:lnTo>
                  <a:lnTo>
                    <a:pt x="89" y="5"/>
                  </a:lnTo>
                  <a:lnTo>
                    <a:pt x="73" y="4"/>
                  </a:lnTo>
                  <a:lnTo>
                    <a:pt x="58" y="3"/>
                  </a:lnTo>
                  <a:lnTo>
                    <a:pt x="42" y="1"/>
                  </a:lnTo>
                  <a:lnTo>
                    <a:pt x="27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6" name="Freeform 23"/>
            <p:cNvSpPr>
              <a:spLocks/>
            </p:cNvSpPr>
            <p:nvPr/>
          </p:nvSpPr>
          <p:spPr bwMode="auto">
            <a:xfrm>
              <a:off x="2937" y="668"/>
              <a:ext cx="104" cy="16"/>
            </a:xfrm>
            <a:custGeom>
              <a:avLst/>
              <a:gdLst>
                <a:gd name="T0" fmla="*/ 5 w 280"/>
                <a:gd name="T1" fmla="*/ 0 h 38"/>
                <a:gd name="T2" fmla="*/ 5 w 280"/>
                <a:gd name="T3" fmla="*/ 0 h 38"/>
                <a:gd name="T4" fmla="*/ 5 w 280"/>
                <a:gd name="T5" fmla="*/ 0 h 38"/>
                <a:gd name="T6" fmla="*/ 4 w 280"/>
                <a:gd name="T7" fmla="*/ 0 h 38"/>
                <a:gd name="T8" fmla="*/ 4 w 280"/>
                <a:gd name="T9" fmla="*/ 0 h 38"/>
                <a:gd name="T10" fmla="*/ 4 w 280"/>
                <a:gd name="T11" fmla="*/ 0 h 38"/>
                <a:gd name="T12" fmla="*/ 4 w 280"/>
                <a:gd name="T13" fmla="*/ 0 h 38"/>
                <a:gd name="T14" fmla="*/ 3 w 280"/>
                <a:gd name="T15" fmla="*/ 0 h 38"/>
                <a:gd name="T16" fmla="*/ 3 w 280"/>
                <a:gd name="T17" fmla="*/ 0 h 38"/>
                <a:gd name="T18" fmla="*/ 3 w 280"/>
                <a:gd name="T19" fmla="*/ 0 h 38"/>
                <a:gd name="T20" fmla="*/ 3 w 280"/>
                <a:gd name="T21" fmla="*/ 0 h 38"/>
                <a:gd name="T22" fmla="*/ 2 w 280"/>
                <a:gd name="T23" fmla="*/ 0 h 38"/>
                <a:gd name="T24" fmla="*/ 2 w 280"/>
                <a:gd name="T25" fmla="*/ 0 h 38"/>
                <a:gd name="T26" fmla="*/ 1 w 280"/>
                <a:gd name="T27" fmla="*/ 0 h 38"/>
                <a:gd name="T28" fmla="*/ 1 w 280"/>
                <a:gd name="T29" fmla="*/ 1 h 38"/>
                <a:gd name="T30" fmla="*/ 1 w 280"/>
                <a:gd name="T31" fmla="*/ 1 h 38"/>
                <a:gd name="T32" fmla="*/ 1 w 280"/>
                <a:gd name="T33" fmla="*/ 1 h 38"/>
                <a:gd name="T34" fmla="*/ 0 w 280"/>
                <a:gd name="T35" fmla="*/ 1 h 38"/>
                <a:gd name="T36" fmla="*/ 0 w 280"/>
                <a:gd name="T37" fmla="*/ 1 h 38"/>
                <a:gd name="T38" fmla="*/ 0 w 280"/>
                <a:gd name="T39" fmla="*/ 1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0" h="38">
                  <a:moveTo>
                    <a:pt x="280" y="0"/>
                  </a:moveTo>
                  <a:lnTo>
                    <a:pt x="268" y="0"/>
                  </a:lnTo>
                  <a:lnTo>
                    <a:pt x="253" y="0"/>
                  </a:lnTo>
                  <a:lnTo>
                    <a:pt x="238" y="1"/>
                  </a:lnTo>
                  <a:lnTo>
                    <a:pt x="222" y="3"/>
                  </a:lnTo>
                  <a:lnTo>
                    <a:pt x="207" y="4"/>
                  </a:lnTo>
                  <a:lnTo>
                    <a:pt x="191" y="5"/>
                  </a:lnTo>
                  <a:lnTo>
                    <a:pt x="176" y="7"/>
                  </a:lnTo>
                  <a:lnTo>
                    <a:pt x="160" y="8"/>
                  </a:lnTo>
                  <a:lnTo>
                    <a:pt x="145" y="10"/>
                  </a:lnTo>
                  <a:lnTo>
                    <a:pt x="129" y="12"/>
                  </a:lnTo>
                  <a:lnTo>
                    <a:pt x="114" y="15"/>
                  </a:lnTo>
                  <a:lnTo>
                    <a:pt x="98" y="17"/>
                  </a:lnTo>
                  <a:lnTo>
                    <a:pt x="83" y="20"/>
                  </a:lnTo>
                  <a:lnTo>
                    <a:pt x="67" y="22"/>
                  </a:lnTo>
                  <a:lnTo>
                    <a:pt x="52" y="26"/>
                  </a:lnTo>
                  <a:lnTo>
                    <a:pt x="37" y="29"/>
                  </a:lnTo>
                  <a:lnTo>
                    <a:pt x="22" y="32"/>
                  </a:lnTo>
                  <a:lnTo>
                    <a:pt x="7" y="36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7" name="Freeform 24"/>
            <p:cNvSpPr>
              <a:spLocks/>
            </p:cNvSpPr>
            <p:nvPr/>
          </p:nvSpPr>
          <p:spPr bwMode="auto">
            <a:xfrm>
              <a:off x="2814" y="689"/>
              <a:ext cx="97" cy="42"/>
            </a:xfrm>
            <a:custGeom>
              <a:avLst/>
              <a:gdLst>
                <a:gd name="T0" fmla="*/ 5 w 259"/>
                <a:gd name="T1" fmla="*/ 0 h 110"/>
                <a:gd name="T2" fmla="*/ 5 w 259"/>
                <a:gd name="T3" fmla="*/ 0 h 110"/>
                <a:gd name="T4" fmla="*/ 4 w 259"/>
                <a:gd name="T5" fmla="*/ 0 h 110"/>
                <a:gd name="T6" fmla="*/ 4 w 259"/>
                <a:gd name="T7" fmla="*/ 0 h 110"/>
                <a:gd name="T8" fmla="*/ 4 w 259"/>
                <a:gd name="T9" fmla="*/ 0 h 110"/>
                <a:gd name="T10" fmla="*/ 4 w 259"/>
                <a:gd name="T11" fmla="*/ 1 h 110"/>
                <a:gd name="T12" fmla="*/ 3 w 259"/>
                <a:gd name="T13" fmla="*/ 1 h 110"/>
                <a:gd name="T14" fmla="*/ 3 w 259"/>
                <a:gd name="T15" fmla="*/ 1 h 110"/>
                <a:gd name="T16" fmla="*/ 3 w 259"/>
                <a:gd name="T17" fmla="*/ 1 h 110"/>
                <a:gd name="T18" fmla="*/ 3 w 259"/>
                <a:gd name="T19" fmla="*/ 1 h 110"/>
                <a:gd name="T20" fmla="*/ 2 w 259"/>
                <a:gd name="T21" fmla="*/ 1 h 110"/>
                <a:gd name="T22" fmla="*/ 2 w 259"/>
                <a:gd name="T23" fmla="*/ 1 h 110"/>
                <a:gd name="T24" fmla="*/ 1 w 259"/>
                <a:gd name="T25" fmla="*/ 2 h 110"/>
                <a:gd name="T26" fmla="*/ 1 w 259"/>
                <a:gd name="T27" fmla="*/ 2 h 110"/>
                <a:gd name="T28" fmla="*/ 1 w 259"/>
                <a:gd name="T29" fmla="*/ 2 h 110"/>
                <a:gd name="T30" fmla="*/ 1 w 259"/>
                <a:gd name="T31" fmla="*/ 2 h 110"/>
                <a:gd name="T32" fmla="*/ 0 w 259"/>
                <a:gd name="T33" fmla="*/ 2 h 110"/>
                <a:gd name="T34" fmla="*/ 0 w 259"/>
                <a:gd name="T35" fmla="*/ 2 h 110"/>
                <a:gd name="T36" fmla="*/ 0 w 259"/>
                <a:gd name="T37" fmla="*/ 2 h 110"/>
                <a:gd name="T38" fmla="*/ 0 w 259"/>
                <a:gd name="T39" fmla="*/ 2 h 11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59" h="110">
                  <a:moveTo>
                    <a:pt x="259" y="0"/>
                  </a:moveTo>
                  <a:lnTo>
                    <a:pt x="245" y="4"/>
                  </a:lnTo>
                  <a:lnTo>
                    <a:pt x="230" y="10"/>
                  </a:lnTo>
                  <a:lnTo>
                    <a:pt x="215" y="14"/>
                  </a:lnTo>
                  <a:lnTo>
                    <a:pt x="201" y="19"/>
                  </a:lnTo>
                  <a:lnTo>
                    <a:pt x="186" y="25"/>
                  </a:lnTo>
                  <a:lnTo>
                    <a:pt x="171" y="31"/>
                  </a:lnTo>
                  <a:lnTo>
                    <a:pt x="157" y="36"/>
                  </a:lnTo>
                  <a:lnTo>
                    <a:pt x="142" y="42"/>
                  </a:lnTo>
                  <a:lnTo>
                    <a:pt x="128" y="47"/>
                  </a:lnTo>
                  <a:lnTo>
                    <a:pt x="113" y="54"/>
                  </a:lnTo>
                  <a:lnTo>
                    <a:pt x="99" y="59"/>
                  </a:lnTo>
                  <a:lnTo>
                    <a:pt x="86" y="66"/>
                  </a:lnTo>
                  <a:lnTo>
                    <a:pt x="71" y="73"/>
                  </a:lnTo>
                  <a:lnTo>
                    <a:pt x="57" y="79"/>
                  </a:lnTo>
                  <a:lnTo>
                    <a:pt x="44" y="87"/>
                  </a:lnTo>
                  <a:lnTo>
                    <a:pt x="29" y="94"/>
                  </a:lnTo>
                  <a:lnTo>
                    <a:pt x="16" y="101"/>
                  </a:lnTo>
                  <a:lnTo>
                    <a:pt x="2" y="108"/>
                  </a:lnTo>
                  <a:lnTo>
                    <a:pt x="0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8" name="Freeform 25"/>
            <p:cNvSpPr>
              <a:spLocks/>
            </p:cNvSpPr>
            <p:nvPr/>
          </p:nvSpPr>
          <p:spPr bwMode="auto">
            <a:xfrm>
              <a:off x="2710" y="744"/>
              <a:ext cx="81" cy="65"/>
            </a:xfrm>
            <a:custGeom>
              <a:avLst/>
              <a:gdLst>
                <a:gd name="T0" fmla="*/ 4 w 222"/>
                <a:gd name="T1" fmla="*/ 0 h 174"/>
                <a:gd name="T2" fmla="*/ 4 w 222"/>
                <a:gd name="T3" fmla="*/ 0 h 174"/>
                <a:gd name="T4" fmla="*/ 4 w 222"/>
                <a:gd name="T5" fmla="*/ 0 h 174"/>
                <a:gd name="T6" fmla="*/ 3 w 222"/>
                <a:gd name="T7" fmla="*/ 0 h 174"/>
                <a:gd name="T8" fmla="*/ 3 w 222"/>
                <a:gd name="T9" fmla="*/ 0 h 174"/>
                <a:gd name="T10" fmla="*/ 3 w 222"/>
                <a:gd name="T11" fmla="*/ 1 h 174"/>
                <a:gd name="T12" fmla="*/ 3 w 222"/>
                <a:gd name="T13" fmla="*/ 1 h 174"/>
                <a:gd name="T14" fmla="*/ 3 w 222"/>
                <a:gd name="T15" fmla="*/ 1 h 174"/>
                <a:gd name="T16" fmla="*/ 2 w 222"/>
                <a:gd name="T17" fmla="*/ 1 h 174"/>
                <a:gd name="T18" fmla="*/ 2 w 222"/>
                <a:gd name="T19" fmla="*/ 1 h 174"/>
                <a:gd name="T20" fmla="*/ 2 w 222"/>
                <a:gd name="T21" fmla="*/ 1 h 174"/>
                <a:gd name="T22" fmla="*/ 1 w 222"/>
                <a:gd name="T23" fmla="*/ 2 h 174"/>
                <a:gd name="T24" fmla="*/ 1 w 222"/>
                <a:gd name="T25" fmla="*/ 2 h 174"/>
                <a:gd name="T26" fmla="*/ 1 w 222"/>
                <a:gd name="T27" fmla="*/ 2 h 174"/>
                <a:gd name="T28" fmla="*/ 1 w 222"/>
                <a:gd name="T29" fmla="*/ 2 h 174"/>
                <a:gd name="T30" fmla="*/ 1 w 222"/>
                <a:gd name="T31" fmla="*/ 3 h 174"/>
                <a:gd name="T32" fmla="*/ 0 w 222"/>
                <a:gd name="T33" fmla="*/ 3 h 174"/>
                <a:gd name="T34" fmla="*/ 0 w 222"/>
                <a:gd name="T35" fmla="*/ 3 h 174"/>
                <a:gd name="T36" fmla="*/ 0 w 222"/>
                <a:gd name="T37" fmla="*/ 3 h 174"/>
                <a:gd name="T38" fmla="*/ 0 w 222"/>
                <a:gd name="T39" fmla="*/ 3 h 1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2" h="174">
                  <a:moveTo>
                    <a:pt x="222" y="0"/>
                  </a:moveTo>
                  <a:lnTo>
                    <a:pt x="219" y="1"/>
                  </a:lnTo>
                  <a:lnTo>
                    <a:pt x="205" y="10"/>
                  </a:lnTo>
                  <a:lnTo>
                    <a:pt x="192" y="18"/>
                  </a:lnTo>
                  <a:lnTo>
                    <a:pt x="180" y="26"/>
                  </a:lnTo>
                  <a:lnTo>
                    <a:pt x="167" y="35"/>
                  </a:lnTo>
                  <a:lnTo>
                    <a:pt x="154" y="45"/>
                  </a:lnTo>
                  <a:lnTo>
                    <a:pt x="141" y="54"/>
                  </a:lnTo>
                  <a:lnTo>
                    <a:pt x="129" y="63"/>
                  </a:lnTo>
                  <a:lnTo>
                    <a:pt x="117" y="73"/>
                  </a:lnTo>
                  <a:lnTo>
                    <a:pt x="105" y="81"/>
                  </a:lnTo>
                  <a:lnTo>
                    <a:pt x="93" y="91"/>
                  </a:lnTo>
                  <a:lnTo>
                    <a:pt x="80" y="101"/>
                  </a:lnTo>
                  <a:lnTo>
                    <a:pt x="68" y="111"/>
                  </a:lnTo>
                  <a:lnTo>
                    <a:pt x="56" y="121"/>
                  </a:lnTo>
                  <a:lnTo>
                    <a:pt x="45" y="132"/>
                  </a:lnTo>
                  <a:lnTo>
                    <a:pt x="33" y="142"/>
                  </a:lnTo>
                  <a:lnTo>
                    <a:pt x="22" y="152"/>
                  </a:lnTo>
                  <a:lnTo>
                    <a:pt x="11" y="163"/>
                  </a:lnTo>
                  <a:lnTo>
                    <a:pt x="0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49" name="Line 26"/>
            <p:cNvSpPr>
              <a:spLocks noChangeShapeType="1"/>
            </p:cNvSpPr>
            <p:nvPr/>
          </p:nvSpPr>
          <p:spPr bwMode="auto">
            <a:xfrm>
              <a:off x="2559" y="2040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0" name="Line 27"/>
            <p:cNvSpPr>
              <a:spLocks noChangeShapeType="1"/>
            </p:cNvSpPr>
            <p:nvPr/>
          </p:nvSpPr>
          <p:spPr bwMode="auto">
            <a:xfrm>
              <a:off x="2559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1" name="Line 28"/>
            <p:cNvSpPr>
              <a:spLocks noChangeShapeType="1"/>
            </p:cNvSpPr>
            <p:nvPr/>
          </p:nvSpPr>
          <p:spPr bwMode="auto">
            <a:xfrm>
              <a:off x="3547" y="1979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2" name="Line 29"/>
            <p:cNvSpPr>
              <a:spLocks noChangeShapeType="1"/>
            </p:cNvSpPr>
            <p:nvPr/>
          </p:nvSpPr>
          <p:spPr bwMode="auto">
            <a:xfrm>
              <a:off x="3547" y="2040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3" name="Line 30"/>
            <p:cNvSpPr>
              <a:spLocks noChangeShapeType="1"/>
            </p:cNvSpPr>
            <p:nvPr/>
          </p:nvSpPr>
          <p:spPr bwMode="auto">
            <a:xfrm>
              <a:off x="3547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4" name="Line 31"/>
            <p:cNvSpPr>
              <a:spLocks noChangeShapeType="1"/>
            </p:cNvSpPr>
            <p:nvPr/>
          </p:nvSpPr>
          <p:spPr bwMode="auto">
            <a:xfrm>
              <a:off x="1166" y="436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5" name="Line 32"/>
            <p:cNvSpPr>
              <a:spLocks noChangeShapeType="1"/>
            </p:cNvSpPr>
            <p:nvPr/>
          </p:nvSpPr>
          <p:spPr bwMode="auto">
            <a:xfrm>
              <a:off x="1166" y="80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6" name="Line 33"/>
            <p:cNvSpPr>
              <a:spLocks noChangeShapeType="1"/>
            </p:cNvSpPr>
            <p:nvPr/>
          </p:nvSpPr>
          <p:spPr bwMode="auto">
            <a:xfrm>
              <a:off x="1166" y="856"/>
              <a:ext cx="0" cy="4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7" name="Line 34"/>
            <p:cNvSpPr>
              <a:spLocks noChangeShapeType="1"/>
            </p:cNvSpPr>
            <p:nvPr/>
          </p:nvSpPr>
          <p:spPr bwMode="auto">
            <a:xfrm>
              <a:off x="1166" y="135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8" name="Line 35"/>
            <p:cNvSpPr>
              <a:spLocks noChangeShapeType="1"/>
            </p:cNvSpPr>
            <p:nvPr/>
          </p:nvSpPr>
          <p:spPr bwMode="auto">
            <a:xfrm>
              <a:off x="1166" y="1403"/>
              <a:ext cx="0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59" name="Line 36"/>
            <p:cNvSpPr>
              <a:spLocks noChangeShapeType="1"/>
            </p:cNvSpPr>
            <p:nvPr/>
          </p:nvSpPr>
          <p:spPr bwMode="auto">
            <a:xfrm>
              <a:off x="1166" y="1904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0" name="Line 37"/>
            <p:cNvSpPr>
              <a:spLocks noChangeShapeType="1"/>
            </p:cNvSpPr>
            <p:nvPr/>
          </p:nvSpPr>
          <p:spPr bwMode="auto">
            <a:xfrm>
              <a:off x="1166" y="1951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1" name="Line 38"/>
            <p:cNvSpPr>
              <a:spLocks noChangeShapeType="1"/>
            </p:cNvSpPr>
            <p:nvPr/>
          </p:nvSpPr>
          <p:spPr bwMode="auto">
            <a:xfrm>
              <a:off x="342" y="2217"/>
              <a:ext cx="16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2" name="Line 39"/>
            <p:cNvSpPr>
              <a:spLocks noChangeShapeType="1"/>
            </p:cNvSpPr>
            <p:nvPr/>
          </p:nvSpPr>
          <p:spPr bwMode="auto">
            <a:xfrm flipV="1">
              <a:off x="1990" y="1823"/>
              <a:ext cx="0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3" name="Line 40"/>
            <p:cNvSpPr>
              <a:spLocks noChangeShapeType="1"/>
            </p:cNvSpPr>
            <p:nvPr/>
          </p:nvSpPr>
          <p:spPr bwMode="auto">
            <a:xfrm flipH="1">
              <a:off x="1463" y="1823"/>
              <a:ext cx="5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4" name="Line 41"/>
            <p:cNvSpPr>
              <a:spLocks noChangeShapeType="1"/>
            </p:cNvSpPr>
            <p:nvPr/>
          </p:nvSpPr>
          <p:spPr bwMode="auto">
            <a:xfrm>
              <a:off x="342" y="1823"/>
              <a:ext cx="0" cy="3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5" name="Line 42"/>
            <p:cNvSpPr>
              <a:spLocks noChangeShapeType="1"/>
            </p:cNvSpPr>
            <p:nvPr/>
          </p:nvSpPr>
          <p:spPr bwMode="auto">
            <a:xfrm flipV="1">
              <a:off x="1826" y="1163"/>
              <a:ext cx="0" cy="6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6" name="Line 43"/>
            <p:cNvSpPr>
              <a:spLocks noChangeShapeType="1"/>
            </p:cNvSpPr>
            <p:nvPr/>
          </p:nvSpPr>
          <p:spPr bwMode="auto">
            <a:xfrm flipV="1">
              <a:off x="509" y="1163"/>
              <a:ext cx="0" cy="6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7" name="Line 44"/>
            <p:cNvSpPr>
              <a:spLocks noChangeShapeType="1"/>
            </p:cNvSpPr>
            <p:nvPr/>
          </p:nvSpPr>
          <p:spPr bwMode="auto">
            <a:xfrm>
              <a:off x="425" y="1163"/>
              <a:ext cx="4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8" name="Line 45"/>
            <p:cNvSpPr>
              <a:spLocks noChangeShapeType="1"/>
            </p:cNvSpPr>
            <p:nvPr/>
          </p:nvSpPr>
          <p:spPr bwMode="auto">
            <a:xfrm>
              <a:off x="877" y="1163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69" name="Line 46"/>
            <p:cNvSpPr>
              <a:spLocks noChangeShapeType="1"/>
            </p:cNvSpPr>
            <p:nvPr/>
          </p:nvSpPr>
          <p:spPr bwMode="auto">
            <a:xfrm>
              <a:off x="924" y="1163"/>
              <a:ext cx="4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0" name="Line 47"/>
            <p:cNvSpPr>
              <a:spLocks noChangeShapeType="1"/>
            </p:cNvSpPr>
            <p:nvPr/>
          </p:nvSpPr>
          <p:spPr bwMode="auto">
            <a:xfrm>
              <a:off x="1424" y="1163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1" name="Line 48"/>
            <p:cNvSpPr>
              <a:spLocks noChangeShapeType="1"/>
            </p:cNvSpPr>
            <p:nvPr/>
          </p:nvSpPr>
          <p:spPr bwMode="auto">
            <a:xfrm>
              <a:off x="1471" y="1163"/>
              <a:ext cx="4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2" name="Freeform 49"/>
            <p:cNvSpPr>
              <a:spLocks/>
            </p:cNvSpPr>
            <p:nvPr/>
          </p:nvSpPr>
          <p:spPr bwMode="auto">
            <a:xfrm>
              <a:off x="509" y="504"/>
              <a:ext cx="1317" cy="659"/>
            </a:xfrm>
            <a:custGeom>
              <a:avLst/>
              <a:gdLst>
                <a:gd name="T0" fmla="*/ 68 w 3536"/>
                <a:gd name="T1" fmla="*/ 33 h 1770"/>
                <a:gd name="T2" fmla="*/ 68 w 3536"/>
                <a:gd name="T3" fmla="*/ 31 h 1770"/>
                <a:gd name="T4" fmla="*/ 67 w 3536"/>
                <a:gd name="T5" fmla="*/ 28 h 1770"/>
                <a:gd name="T6" fmla="*/ 67 w 3536"/>
                <a:gd name="T7" fmla="*/ 26 h 1770"/>
                <a:gd name="T8" fmla="*/ 66 w 3536"/>
                <a:gd name="T9" fmla="*/ 23 h 1770"/>
                <a:gd name="T10" fmla="*/ 66 w 3536"/>
                <a:gd name="T11" fmla="*/ 21 h 1770"/>
                <a:gd name="T12" fmla="*/ 65 w 3536"/>
                <a:gd name="T13" fmla="*/ 19 h 1770"/>
                <a:gd name="T14" fmla="*/ 64 w 3536"/>
                <a:gd name="T15" fmla="*/ 17 h 1770"/>
                <a:gd name="T16" fmla="*/ 62 w 3536"/>
                <a:gd name="T17" fmla="*/ 15 h 1770"/>
                <a:gd name="T18" fmla="*/ 61 w 3536"/>
                <a:gd name="T19" fmla="*/ 13 h 1770"/>
                <a:gd name="T20" fmla="*/ 59 w 3536"/>
                <a:gd name="T21" fmla="*/ 11 h 1770"/>
                <a:gd name="T22" fmla="*/ 58 w 3536"/>
                <a:gd name="T23" fmla="*/ 10 h 1770"/>
                <a:gd name="T24" fmla="*/ 56 w 3536"/>
                <a:gd name="T25" fmla="*/ 8 h 1770"/>
                <a:gd name="T26" fmla="*/ 54 w 3536"/>
                <a:gd name="T27" fmla="*/ 6 h 1770"/>
                <a:gd name="T28" fmla="*/ 52 w 3536"/>
                <a:gd name="T29" fmla="*/ 5 h 1770"/>
                <a:gd name="T30" fmla="*/ 50 w 3536"/>
                <a:gd name="T31" fmla="*/ 4 h 1770"/>
                <a:gd name="T32" fmla="*/ 48 w 3536"/>
                <a:gd name="T33" fmla="*/ 3 h 1770"/>
                <a:gd name="T34" fmla="*/ 46 w 3536"/>
                <a:gd name="T35" fmla="*/ 2 h 1770"/>
                <a:gd name="T36" fmla="*/ 44 w 3536"/>
                <a:gd name="T37" fmla="*/ 1 h 1770"/>
                <a:gd name="T38" fmla="*/ 41 w 3536"/>
                <a:gd name="T39" fmla="*/ 1 h 1770"/>
                <a:gd name="T40" fmla="*/ 39 w 3536"/>
                <a:gd name="T41" fmla="*/ 0 h 1770"/>
                <a:gd name="T42" fmla="*/ 37 w 3536"/>
                <a:gd name="T43" fmla="*/ 0 h 1770"/>
                <a:gd name="T44" fmla="*/ 34 w 3536"/>
                <a:gd name="T45" fmla="*/ 0 h 1770"/>
                <a:gd name="T46" fmla="*/ 32 w 3536"/>
                <a:gd name="T47" fmla="*/ 0 h 1770"/>
                <a:gd name="T48" fmla="*/ 29 w 3536"/>
                <a:gd name="T49" fmla="*/ 0 h 1770"/>
                <a:gd name="T50" fmla="*/ 27 w 3536"/>
                <a:gd name="T51" fmla="*/ 1 h 1770"/>
                <a:gd name="T52" fmla="*/ 25 w 3536"/>
                <a:gd name="T53" fmla="*/ 1 h 1770"/>
                <a:gd name="T54" fmla="*/ 22 w 3536"/>
                <a:gd name="T55" fmla="*/ 2 h 1770"/>
                <a:gd name="T56" fmla="*/ 20 w 3536"/>
                <a:gd name="T57" fmla="*/ 3 h 1770"/>
                <a:gd name="T58" fmla="*/ 18 w 3536"/>
                <a:gd name="T59" fmla="*/ 4 h 1770"/>
                <a:gd name="T60" fmla="*/ 16 w 3536"/>
                <a:gd name="T61" fmla="*/ 5 h 1770"/>
                <a:gd name="T62" fmla="*/ 14 w 3536"/>
                <a:gd name="T63" fmla="*/ 6 h 1770"/>
                <a:gd name="T64" fmla="*/ 12 w 3536"/>
                <a:gd name="T65" fmla="*/ 8 h 1770"/>
                <a:gd name="T66" fmla="*/ 10 w 3536"/>
                <a:gd name="T67" fmla="*/ 10 h 1770"/>
                <a:gd name="T68" fmla="*/ 9 w 3536"/>
                <a:gd name="T69" fmla="*/ 11 h 1770"/>
                <a:gd name="T70" fmla="*/ 7 w 3536"/>
                <a:gd name="T71" fmla="*/ 13 h 1770"/>
                <a:gd name="T72" fmla="*/ 6 w 3536"/>
                <a:gd name="T73" fmla="*/ 15 h 1770"/>
                <a:gd name="T74" fmla="*/ 4 w 3536"/>
                <a:gd name="T75" fmla="*/ 17 h 1770"/>
                <a:gd name="T76" fmla="*/ 3 w 3536"/>
                <a:gd name="T77" fmla="*/ 19 h 1770"/>
                <a:gd name="T78" fmla="*/ 3 w 3536"/>
                <a:gd name="T79" fmla="*/ 21 h 1770"/>
                <a:gd name="T80" fmla="*/ 1 w 3536"/>
                <a:gd name="T81" fmla="*/ 23 h 1770"/>
                <a:gd name="T82" fmla="*/ 1 w 3536"/>
                <a:gd name="T83" fmla="*/ 26 h 1770"/>
                <a:gd name="T84" fmla="*/ 0 w 3536"/>
                <a:gd name="T85" fmla="*/ 28 h 1770"/>
                <a:gd name="T86" fmla="*/ 0 w 3536"/>
                <a:gd name="T87" fmla="*/ 31 h 1770"/>
                <a:gd name="T88" fmla="*/ 0 w 3536"/>
                <a:gd name="T89" fmla="*/ 33 h 1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36" h="1770">
                  <a:moveTo>
                    <a:pt x="3536" y="1770"/>
                  </a:moveTo>
                  <a:lnTo>
                    <a:pt x="3535" y="1708"/>
                  </a:lnTo>
                  <a:lnTo>
                    <a:pt x="3531" y="1646"/>
                  </a:lnTo>
                  <a:lnTo>
                    <a:pt x="3526" y="1584"/>
                  </a:lnTo>
                  <a:lnTo>
                    <a:pt x="3519" y="1523"/>
                  </a:lnTo>
                  <a:lnTo>
                    <a:pt x="3509" y="1462"/>
                  </a:lnTo>
                  <a:lnTo>
                    <a:pt x="3497" y="1402"/>
                  </a:lnTo>
                  <a:lnTo>
                    <a:pt x="3484" y="1342"/>
                  </a:lnTo>
                  <a:lnTo>
                    <a:pt x="3467" y="1282"/>
                  </a:lnTo>
                  <a:lnTo>
                    <a:pt x="3450" y="1223"/>
                  </a:lnTo>
                  <a:lnTo>
                    <a:pt x="3430" y="1164"/>
                  </a:lnTo>
                  <a:lnTo>
                    <a:pt x="3408" y="1106"/>
                  </a:lnTo>
                  <a:lnTo>
                    <a:pt x="3383" y="1050"/>
                  </a:lnTo>
                  <a:lnTo>
                    <a:pt x="3357" y="994"/>
                  </a:lnTo>
                  <a:lnTo>
                    <a:pt x="3329" y="938"/>
                  </a:lnTo>
                  <a:lnTo>
                    <a:pt x="3299" y="884"/>
                  </a:lnTo>
                  <a:lnTo>
                    <a:pt x="3267" y="831"/>
                  </a:lnTo>
                  <a:lnTo>
                    <a:pt x="3234" y="780"/>
                  </a:lnTo>
                  <a:lnTo>
                    <a:pt x="3199" y="730"/>
                  </a:lnTo>
                  <a:lnTo>
                    <a:pt x="3161" y="680"/>
                  </a:lnTo>
                  <a:lnTo>
                    <a:pt x="3122" y="632"/>
                  </a:lnTo>
                  <a:lnTo>
                    <a:pt x="3082" y="586"/>
                  </a:lnTo>
                  <a:lnTo>
                    <a:pt x="3040" y="541"/>
                  </a:lnTo>
                  <a:lnTo>
                    <a:pt x="2996" y="496"/>
                  </a:lnTo>
                  <a:lnTo>
                    <a:pt x="2951" y="454"/>
                  </a:lnTo>
                  <a:lnTo>
                    <a:pt x="2905" y="413"/>
                  </a:lnTo>
                  <a:lnTo>
                    <a:pt x="2856" y="375"/>
                  </a:lnTo>
                  <a:lnTo>
                    <a:pt x="2807" y="338"/>
                  </a:lnTo>
                  <a:lnTo>
                    <a:pt x="2757" y="303"/>
                  </a:lnTo>
                  <a:lnTo>
                    <a:pt x="2705" y="269"/>
                  </a:lnTo>
                  <a:lnTo>
                    <a:pt x="2652" y="237"/>
                  </a:lnTo>
                  <a:lnTo>
                    <a:pt x="2597" y="207"/>
                  </a:lnTo>
                  <a:lnTo>
                    <a:pt x="2543" y="179"/>
                  </a:lnTo>
                  <a:lnTo>
                    <a:pt x="2487" y="153"/>
                  </a:lnTo>
                  <a:lnTo>
                    <a:pt x="2431" y="128"/>
                  </a:lnTo>
                  <a:lnTo>
                    <a:pt x="2373" y="106"/>
                  </a:lnTo>
                  <a:lnTo>
                    <a:pt x="2314" y="86"/>
                  </a:lnTo>
                  <a:lnTo>
                    <a:pt x="2255" y="69"/>
                  </a:lnTo>
                  <a:lnTo>
                    <a:pt x="2195" y="52"/>
                  </a:lnTo>
                  <a:lnTo>
                    <a:pt x="2135" y="39"/>
                  </a:lnTo>
                  <a:lnTo>
                    <a:pt x="2075" y="27"/>
                  </a:lnTo>
                  <a:lnTo>
                    <a:pt x="2014" y="17"/>
                  </a:lnTo>
                  <a:lnTo>
                    <a:pt x="1953" y="10"/>
                  </a:lnTo>
                  <a:lnTo>
                    <a:pt x="1891" y="5"/>
                  </a:lnTo>
                  <a:lnTo>
                    <a:pt x="1829" y="1"/>
                  </a:lnTo>
                  <a:lnTo>
                    <a:pt x="1767" y="0"/>
                  </a:lnTo>
                  <a:lnTo>
                    <a:pt x="1707" y="1"/>
                  </a:lnTo>
                  <a:lnTo>
                    <a:pt x="1645" y="5"/>
                  </a:lnTo>
                  <a:lnTo>
                    <a:pt x="1583" y="10"/>
                  </a:lnTo>
                  <a:lnTo>
                    <a:pt x="1522" y="17"/>
                  </a:lnTo>
                  <a:lnTo>
                    <a:pt x="1461" y="27"/>
                  </a:lnTo>
                  <a:lnTo>
                    <a:pt x="1400" y="39"/>
                  </a:lnTo>
                  <a:lnTo>
                    <a:pt x="1340" y="52"/>
                  </a:lnTo>
                  <a:lnTo>
                    <a:pt x="1280" y="69"/>
                  </a:lnTo>
                  <a:lnTo>
                    <a:pt x="1221" y="86"/>
                  </a:lnTo>
                  <a:lnTo>
                    <a:pt x="1163" y="106"/>
                  </a:lnTo>
                  <a:lnTo>
                    <a:pt x="1105" y="128"/>
                  </a:lnTo>
                  <a:lnTo>
                    <a:pt x="1049" y="153"/>
                  </a:lnTo>
                  <a:lnTo>
                    <a:pt x="993" y="179"/>
                  </a:lnTo>
                  <a:lnTo>
                    <a:pt x="937" y="207"/>
                  </a:lnTo>
                  <a:lnTo>
                    <a:pt x="884" y="237"/>
                  </a:lnTo>
                  <a:lnTo>
                    <a:pt x="831" y="269"/>
                  </a:lnTo>
                  <a:lnTo>
                    <a:pt x="779" y="303"/>
                  </a:lnTo>
                  <a:lnTo>
                    <a:pt x="728" y="338"/>
                  </a:lnTo>
                  <a:lnTo>
                    <a:pt x="679" y="375"/>
                  </a:lnTo>
                  <a:lnTo>
                    <a:pt x="631" y="413"/>
                  </a:lnTo>
                  <a:lnTo>
                    <a:pt x="585" y="454"/>
                  </a:lnTo>
                  <a:lnTo>
                    <a:pt x="539" y="496"/>
                  </a:lnTo>
                  <a:lnTo>
                    <a:pt x="496" y="541"/>
                  </a:lnTo>
                  <a:lnTo>
                    <a:pt x="454" y="586"/>
                  </a:lnTo>
                  <a:lnTo>
                    <a:pt x="413" y="632"/>
                  </a:lnTo>
                  <a:lnTo>
                    <a:pt x="375" y="680"/>
                  </a:lnTo>
                  <a:lnTo>
                    <a:pt x="337" y="730"/>
                  </a:lnTo>
                  <a:lnTo>
                    <a:pt x="302" y="780"/>
                  </a:lnTo>
                  <a:lnTo>
                    <a:pt x="269" y="831"/>
                  </a:lnTo>
                  <a:lnTo>
                    <a:pt x="237" y="884"/>
                  </a:lnTo>
                  <a:lnTo>
                    <a:pt x="207" y="938"/>
                  </a:lnTo>
                  <a:lnTo>
                    <a:pt x="179" y="994"/>
                  </a:lnTo>
                  <a:lnTo>
                    <a:pt x="153" y="1050"/>
                  </a:lnTo>
                  <a:lnTo>
                    <a:pt x="128" y="1106"/>
                  </a:lnTo>
                  <a:lnTo>
                    <a:pt x="106" y="1164"/>
                  </a:lnTo>
                  <a:lnTo>
                    <a:pt x="86" y="1223"/>
                  </a:lnTo>
                  <a:lnTo>
                    <a:pt x="69" y="1282"/>
                  </a:lnTo>
                  <a:lnTo>
                    <a:pt x="52" y="1342"/>
                  </a:lnTo>
                  <a:lnTo>
                    <a:pt x="39" y="1402"/>
                  </a:lnTo>
                  <a:lnTo>
                    <a:pt x="27" y="1462"/>
                  </a:lnTo>
                  <a:lnTo>
                    <a:pt x="17" y="1523"/>
                  </a:lnTo>
                  <a:lnTo>
                    <a:pt x="9" y="1584"/>
                  </a:lnTo>
                  <a:lnTo>
                    <a:pt x="4" y="1646"/>
                  </a:lnTo>
                  <a:lnTo>
                    <a:pt x="1" y="1708"/>
                  </a:lnTo>
                  <a:lnTo>
                    <a:pt x="0" y="17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3" name="Freeform 50"/>
            <p:cNvSpPr>
              <a:spLocks/>
            </p:cNvSpPr>
            <p:nvPr/>
          </p:nvSpPr>
          <p:spPr bwMode="auto">
            <a:xfrm>
              <a:off x="1648" y="1059"/>
              <a:ext cx="14" cy="104"/>
            </a:xfrm>
            <a:custGeom>
              <a:avLst/>
              <a:gdLst>
                <a:gd name="T0" fmla="*/ 1 w 30"/>
                <a:gd name="T1" fmla="*/ 6 h 278"/>
                <a:gd name="T2" fmla="*/ 1 w 30"/>
                <a:gd name="T3" fmla="*/ 4 h 278"/>
                <a:gd name="T4" fmla="*/ 1 w 30"/>
                <a:gd name="T5" fmla="*/ 3 h 278"/>
                <a:gd name="T6" fmla="*/ 1 w 30"/>
                <a:gd name="T7" fmla="*/ 2 h 278"/>
                <a:gd name="T8" fmla="*/ 0 w 30"/>
                <a:gd name="T9" fmla="*/ 1 h 278"/>
                <a:gd name="T10" fmla="*/ 0 w 30"/>
                <a:gd name="T11" fmla="*/ 0 h 278"/>
                <a:gd name="T12" fmla="*/ 0 w 30"/>
                <a:gd name="T13" fmla="*/ 0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78">
                  <a:moveTo>
                    <a:pt x="30" y="278"/>
                  </a:moveTo>
                  <a:lnTo>
                    <a:pt x="29" y="223"/>
                  </a:lnTo>
                  <a:lnTo>
                    <a:pt x="25" y="170"/>
                  </a:lnTo>
                  <a:lnTo>
                    <a:pt x="20" y="117"/>
                  </a:lnTo>
                  <a:lnTo>
                    <a:pt x="13" y="64"/>
                  </a:lnTo>
                  <a:lnTo>
                    <a:pt x="3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4" name="Freeform 51"/>
            <p:cNvSpPr>
              <a:spLocks/>
            </p:cNvSpPr>
            <p:nvPr/>
          </p:nvSpPr>
          <p:spPr bwMode="auto">
            <a:xfrm>
              <a:off x="1604" y="937"/>
              <a:ext cx="39" cy="99"/>
            </a:xfrm>
            <a:custGeom>
              <a:avLst/>
              <a:gdLst>
                <a:gd name="T0" fmla="*/ 2 w 101"/>
                <a:gd name="T1" fmla="*/ 5 h 264"/>
                <a:gd name="T2" fmla="*/ 2 w 101"/>
                <a:gd name="T3" fmla="*/ 5 h 264"/>
                <a:gd name="T4" fmla="*/ 2 w 101"/>
                <a:gd name="T5" fmla="*/ 4 h 264"/>
                <a:gd name="T6" fmla="*/ 1 w 101"/>
                <a:gd name="T7" fmla="*/ 3 h 264"/>
                <a:gd name="T8" fmla="*/ 1 w 101"/>
                <a:gd name="T9" fmla="*/ 2 h 264"/>
                <a:gd name="T10" fmla="*/ 0 w 101"/>
                <a:gd name="T11" fmla="*/ 1 h 264"/>
                <a:gd name="T12" fmla="*/ 0 w 101"/>
                <a:gd name="T13" fmla="*/ 0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64">
                  <a:moveTo>
                    <a:pt x="101" y="264"/>
                  </a:moveTo>
                  <a:lnTo>
                    <a:pt x="96" y="240"/>
                  </a:lnTo>
                  <a:lnTo>
                    <a:pt x="79" y="190"/>
                  </a:lnTo>
                  <a:lnTo>
                    <a:pt x="61" y="139"/>
                  </a:lnTo>
                  <a:lnTo>
                    <a:pt x="42" y="89"/>
                  </a:lnTo>
                  <a:lnTo>
                    <a:pt x="19" y="4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5" name="Freeform 52"/>
            <p:cNvSpPr>
              <a:spLocks/>
            </p:cNvSpPr>
            <p:nvPr/>
          </p:nvSpPr>
          <p:spPr bwMode="auto">
            <a:xfrm>
              <a:off x="1529" y="830"/>
              <a:ext cx="62" cy="83"/>
            </a:xfrm>
            <a:custGeom>
              <a:avLst/>
              <a:gdLst>
                <a:gd name="T0" fmla="*/ 3 w 168"/>
                <a:gd name="T1" fmla="*/ 4 h 227"/>
                <a:gd name="T2" fmla="*/ 3 w 168"/>
                <a:gd name="T3" fmla="*/ 3 h 227"/>
                <a:gd name="T4" fmla="*/ 2 w 168"/>
                <a:gd name="T5" fmla="*/ 3 h 227"/>
                <a:gd name="T6" fmla="*/ 1 w 168"/>
                <a:gd name="T7" fmla="*/ 2 h 227"/>
                <a:gd name="T8" fmla="*/ 1 w 168"/>
                <a:gd name="T9" fmla="*/ 1 h 227"/>
                <a:gd name="T10" fmla="*/ 0 w 168"/>
                <a:gd name="T11" fmla="*/ 0 h 227"/>
                <a:gd name="T12" fmla="*/ 0 w 168"/>
                <a:gd name="T13" fmla="*/ 0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27">
                  <a:moveTo>
                    <a:pt x="168" y="227"/>
                  </a:moveTo>
                  <a:lnTo>
                    <a:pt x="145" y="189"/>
                  </a:lnTo>
                  <a:lnTo>
                    <a:pt x="116" y="145"/>
                  </a:lnTo>
                  <a:lnTo>
                    <a:pt x="85" y="102"/>
                  </a:lnTo>
                  <a:lnTo>
                    <a:pt x="52" y="59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6" name="Freeform 53"/>
            <p:cNvSpPr>
              <a:spLocks/>
            </p:cNvSpPr>
            <p:nvPr/>
          </p:nvSpPr>
          <p:spPr bwMode="auto">
            <a:xfrm>
              <a:off x="1429" y="744"/>
              <a:ext cx="81" cy="65"/>
            </a:xfrm>
            <a:custGeom>
              <a:avLst/>
              <a:gdLst>
                <a:gd name="T0" fmla="*/ 4 w 221"/>
                <a:gd name="T1" fmla="*/ 3 h 174"/>
                <a:gd name="T2" fmla="*/ 4 w 221"/>
                <a:gd name="T3" fmla="*/ 3 h 174"/>
                <a:gd name="T4" fmla="*/ 3 w 221"/>
                <a:gd name="T5" fmla="*/ 3 h 174"/>
                <a:gd name="T6" fmla="*/ 3 w 221"/>
                <a:gd name="T7" fmla="*/ 2 h 174"/>
                <a:gd name="T8" fmla="*/ 1 w 221"/>
                <a:gd name="T9" fmla="*/ 1 h 174"/>
                <a:gd name="T10" fmla="*/ 1 w 221"/>
                <a:gd name="T11" fmla="*/ 0 h 174"/>
                <a:gd name="T12" fmla="*/ 0 w 221"/>
                <a:gd name="T13" fmla="*/ 0 h 174"/>
                <a:gd name="T14" fmla="*/ 0 w 221"/>
                <a:gd name="T15" fmla="*/ 0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1" h="174">
                  <a:moveTo>
                    <a:pt x="221" y="174"/>
                  </a:moveTo>
                  <a:lnTo>
                    <a:pt x="214" y="166"/>
                  </a:lnTo>
                  <a:lnTo>
                    <a:pt x="174" y="130"/>
                  </a:lnTo>
                  <a:lnTo>
                    <a:pt x="133" y="96"/>
                  </a:lnTo>
                  <a:lnTo>
                    <a:pt x="91" y="63"/>
                  </a:lnTo>
                  <a:lnTo>
                    <a:pt x="48" y="32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7" name="Freeform 54"/>
            <p:cNvSpPr>
              <a:spLocks/>
            </p:cNvSpPr>
            <p:nvPr/>
          </p:nvSpPr>
          <p:spPr bwMode="auto">
            <a:xfrm>
              <a:off x="1309" y="692"/>
              <a:ext cx="97" cy="39"/>
            </a:xfrm>
            <a:custGeom>
              <a:avLst/>
              <a:gdLst>
                <a:gd name="T0" fmla="*/ 5 w 261"/>
                <a:gd name="T1" fmla="*/ 2 h 109"/>
                <a:gd name="T2" fmla="*/ 4 w 261"/>
                <a:gd name="T3" fmla="*/ 1 h 109"/>
                <a:gd name="T4" fmla="*/ 4 w 261"/>
                <a:gd name="T5" fmla="*/ 1 h 109"/>
                <a:gd name="T6" fmla="*/ 3 w 261"/>
                <a:gd name="T7" fmla="*/ 1 h 109"/>
                <a:gd name="T8" fmla="*/ 1 w 261"/>
                <a:gd name="T9" fmla="*/ 0 h 109"/>
                <a:gd name="T10" fmla="*/ 1 w 261"/>
                <a:gd name="T11" fmla="*/ 0 h 109"/>
                <a:gd name="T12" fmla="*/ 0 w 261"/>
                <a:gd name="T13" fmla="*/ 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1" h="109">
                  <a:moveTo>
                    <a:pt x="261" y="109"/>
                  </a:moveTo>
                  <a:lnTo>
                    <a:pt x="233" y="95"/>
                  </a:lnTo>
                  <a:lnTo>
                    <a:pt x="186" y="70"/>
                  </a:lnTo>
                  <a:lnTo>
                    <a:pt x="137" y="48"/>
                  </a:lnTo>
                  <a:lnTo>
                    <a:pt x="87" y="28"/>
                  </a:lnTo>
                  <a:lnTo>
                    <a:pt x="36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8" name="Freeform 55"/>
            <p:cNvSpPr>
              <a:spLocks/>
            </p:cNvSpPr>
            <p:nvPr/>
          </p:nvSpPr>
          <p:spPr bwMode="auto">
            <a:xfrm>
              <a:off x="1179" y="668"/>
              <a:ext cx="104" cy="16"/>
            </a:xfrm>
            <a:custGeom>
              <a:avLst/>
              <a:gdLst>
                <a:gd name="T0" fmla="*/ 5 w 280"/>
                <a:gd name="T1" fmla="*/ 1 h 38"/>
                <a:gd name="T2" fmla="*/ 4 w 280"/>
                <a:gd name="T3" fmla="*/ 1 h 38"/>
                <a:gd name="T4" fmla="*/ 3 w 280"/>
                <a:gd name="T5" fmla="*/ 0 h 38"/>
                <a:gd name="T6" fmla="*/ 2 w 280"/>
                <a:gd name="T7" fmla="*/ 0 h 38"/>
                <a:gd name="T8" fmla="*/ 1 w 280"/>
                <a:gd name="T9" fmla="*/ 0 h 38"/>
                <a:gd name="T10" fmla="*/ 0 w 280"/>
                <a:gd name="T11" fmla="*/ 0 h 38"/>
                <a:gd name="T12" fmla="*/ 0 w 280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38">
                  <a:moveTo>
                    <a:pt x="280" y="38"/>
                  </a:moveTo>
                  <a:lnTo>
                    <a:pt x="230" y="26"/>
                  </a:lnTo>
                  <a:lnTo>
                    <a:pt x="178" y="17"/>
                  </a:lnTo>
                  <a:lnTo>
                    <a:pt x="125" y="9"/>
                  </a:lnTo>
                  <a:lnTo>
                    <a:pt x="72" y="4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79" name="Freeform 56"/>
            <p:cNvSpPr>
              <a:spLocks/>
            </p:cNvSpPr>
            <p:nvPr/>
          </p:nvSpPr>
          <p:spPr bwMode="auto">
            <a:xfrm>
              <a:off x="1049" y="668"/>
              <a:ext cx="104" cy="16"/>
            </a:xfrm>
            <a:custGeom>
              <a:avLst/>
              <a:gdLst>
                <a:gd name="T0" fmla="*/ 5 w 280"/>
                <a:gd name="T1" fmla="*/ 0 h 38"/>
                <a:gd name="T2" fmla="*/ 5 w 280"/>
                <a:gd name="T3" fmla="*/ 0 h 38"/>
                <a:gd name="T4" fmla="*/ 4 w 280"/>
                <a:gd name="T5" fmla="*/ 0 h 38"/>
                <a:gd name="T6" fmla="*/ 3 w 280"/>
                <a:gd name="T7" fmla="*/ 0 h 38"/>
                <a:gd name="T8" fmla="*/ 2 w 280"/>
                <a:gd name="T9" fmla="*/ 0 h 38"/>
                <a:gd name="T10" fmla="*/ 1 w 280"/>
                <a:gd name="T11" fmla="*/ 1 h 38"/>
                <a:gd name="T12" fmla="*/ 0 w 280"/>
                <a:gd name="T13" fmla="*/ 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38">
                  <a:moveTo>
                    <a:pt x="280" y="0"/>
                  </a:moveTo>
                  <a:lnTo>
                    <a:pt x="262" y="0"/>
                  </a:lnTo>
                  <a:lnTo>
                    <a:pt x="209" y="4"/>
                  </a:lnTo>
                  <a:lnTo>
                    <a:pt x="156" y="9"/>
                  </a:lnTo>
                  <a:lnTo>
                    <a:pt x="103" y="17"/>
                  </a:lnTo>
                  <a:lnTo>
                    <a:pt x="50" y="26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0" name="Freeform 57"/>
            <p:cNvSpPr>
              <a:spLocks/>
            </p:cNvSpPr>
            <p:nvPr/>
          </p:nvSpPr>
          <p:spPr bwMode="auto">
            <a:xfrm>
              <a:off x="926" y="692"/>
              <a:ext cx="97" cy="39"/>
            </a:xfrm>
            <a:custGeom>
              <a:avLst/>
              <a:gdLst>
                <a:gd name="T0" fmla="*/ 5 w 260"/>
                <a:gd name="T1" fmla="*/ 0 h 109"/>
                <a:gd name="T2" fmla="*/ 4 w 260"/>
                <a:gd name="T3" fmla="*/ 0 h 109"/>
                <a:gd name="T4" fmla="*/ 3 w 260"/>
                <a:gd name="T5" fmla="*/ 0 h 109"/>
                <a:gd name="T6" fmla="*/ 2 w 260"/>
                <a:gd name="T7" fmla="*/ 1 h 109"/>
                <a:gd name="T8" fmla="*/ 1 w 260"/>
                <a:gd name="T9" fmla="*/ 1 h 109"/>
                <a:gd name="T10" fmla="*/ 0 w 260"/>
                <a:gd name="T11" fmla="*/ 1 h 109"/>
                <a:gd name="T12" fmla="*/ 0 w 260"/>
                <a:gd name="T13" fmla="*/ 2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109">
                  <a:moveTo>
                    <a:pt x="260" y="0"/>
                  </a:moveTo>
                  <a:lnTo>
                    <a:pt x="223" y="11"/>
                  </a:lnTo>
                  <a:lnTo>
                    <a:pt x="174" y="28"/>
                  </a:lnTo>
                  <a:lnTo>
                    <a:pt x="124" y="48"/>
                  </a:lnTo>
                  <a:lnTo>
                    <a:pt x="75" y="70"/>
                  </a:lnTo>
                  <a:lnTo>
                    <a:pt x="28" y="95"/>
                  </a:lnTo>
                  <a:lnTo>
                    <a:pt x="0" y="1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1" name="Freeform 58"/>
            <p:cNvSpPr>
              <a:spLocks/>
            </p:cNvSpPr>
            <p:nvPr/>
          </p:nvSpPr>
          <p:spPr bwMode="auto">
            <a:xfrm>
              <a:off x="822" y="744"/>
              <a:ext cx="81" cy="65"/>
            </a:xfrm>
            <a:custGeom>
              <a:avLst/>
              <a:gdLst>
                <a:gd name="T0" fmla="*/ 4 w 222"/>
                <a:gd name="T1" fmla="*/ 0 h 174"/>
                <a:gd name="T2" fmla="*/ 4 w 222"/>
                <a:gd name="T3" fmla="*/ 0 h 174"/>
                <a:gd name="T4" fmla="*/ 3 w 222"/>
                <a:gd name="T5" fmla="*/ 0 h 174"/>
                <a:gd name="T6" fmla="*/ 3 w 222"/>
                <a:gd name="T7" fmla="*/ 1 h 174"/>
                <a:gd name="T8" fmla="*/ 1 w 222"/>
                <a:gd name="T9" fmla="*/ 2 h 174"/>
                <a:gd name="T10" fmla="*/ 1 w 222"/>
                <a:gd name="T11" fmla="*/ 3 h 174"/>
                <a:gd name="T12" fmla="*/ 0 w 222"/>
                <a:gd name="T13" fmla="*/ 3 h 174"/>
                <a:gd name="T14" fmla="*/ 0 w 222"/>
                <a:gd name="T15" fmla="*/ 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2" h="174">
                  <a:moveTo>
                    <a:pt x="222" y="0"/>
                  </a:moveTo>
                  <a:lnTo>
                    <a:pt x="218" y="2"/>
                  </a:lnTo>
                  <a:lnTo>
                    <a:pt x="174" y="32"/>
                  </a:lnTo>
                  <a:lnTo>
                    <a:pt x="131" y="63"/>
                  </a:lnTo>
                  <a:lnTo>
                    <a:pt x="89" y="96"/>
                  </a:lnTo>
                  <a:lnTo>
                    <a:pt x="48" y="130"/>
                  </a:lnTo>
                  <a:lnTo>
                    <a:pt x="8" y="166"/>
                  </a:lnTo>
                  <a:lnTo>
                    <a:pt x="0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2" name="Freeform 59"/>
            <p:cNvSpPr>
              <a:spLocks/>
            </p:cNvSpPr>
            <p:nvPr/>
          </p:nvSpPr>
          <p:spPr bwMode="auto">
            <a:xfrm>
              <a:off x="741" y="830"/>
              <a:ext cx="63" cy="83"/>
            </a:xfrm>
            <a:custGeom>
              <a:avLst/>
              <a:gdLst>
                <a:gd name="T0" fmla="*/ 3 w 168"/>
                <a:gd name="T1" fmla="*/ 0 h 227"/>
                <a:gd name="T2" fmla="*/ 3 w 168"/>
                <a:gd name="T3" fmla="*/ 0 h 227"/>
                <a:gd name="T4" fmla="*/ 2 w 168"/>
                <a:gd name="T5" fmla="*/ 1 h 227"/>
                <a:gd name="T6" fmla="*/ 2 w 168"/>
                <a:gd name="T7" fmla="*/ 2 h 227"/>
                <a:gd name="T8" fmla="*/ 1 w 168"/>
                <a:gd name="T9" fmla="*/ 3 h 227"/>
                <a:gd name="T10" fmla="*/ 0 w 168"/>
                <a:gd name="T11" fmla="*/ 3 h 227"/>
                <a:gd name="T12" fmla="*/ 0 w 168"/>
                <a:gd name="T13" fmla="*/ 4 h 2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227">
                  <a:moveTo>
                    <a:pt x="168" y="0"/>
                  </a:moveTo>
                  <a:lnTo>
                    <a:pt x="150" y="19"/>
                  </a:lnTo>
                  <a:lnTo>
                    <a:pt x="116" y="59"/>
                  </a:lnTo>
                  <a:lnTo>
                    <a:pt x="82" y="102"/>
                  </a:lnTo>
                  <a:lnTo>
                    <a:pt x="51" y="145"/>
                  </a:lnTo>
                  <a:lnTo>
                    <a:pt x="22" y="189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3" name="Freeform 60"/>
            <p:cNvSpPr>
              <a:spLocks/>
            </p:cNvSpPr>
            <p:nvPr/>
          </p:nvSpPr>
          <p:spPr bwMode="auto">
            <a:xfrm>
              <a:off x="689" y="937"/>
              <a:ext cx="39" cy="99"/>
            </a:xfrm>
            <a:custGeom>
              <a:avLst/>
              <a:gdLst>
                <a:gd name="T0" fmla="*/ 2 w 103"/>
                <a:gd name="T1" fmla="*/ 0 h 264"/>
                <a:gd name="T2" fmla="*/ 2 w 103"/>
                <a:gd name="T3" fmla="*/ 1 h 264"/>
                <a:gd name="T4" fmla="*/ 1 w 103"/>
                <a:gd name="T5" fmla="*/ 2 h 264"/>
                <a:gd name="T6" fmla="*/ 1 w 103"/>
                <a:gd name="T7" fmla="*/ 3 h 264"/>
                <a:gd name="T8" fmla="*/ 0 w 103"/>
                <a:gd name="T9" fmla="*/ 4 h 264"/>
                <a:gd name="T10" fmla="*/ 0 w 103"/>
                <a:gd name="T11" fmla="*/ 5 h 264"/>
                <a:gd name="T12" fmla="*/ 0 w 103"/>
                <a:gd name="T13" fmla="*/ 5 h 2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264">
                  <a:moveTo>
                    <a:pt x="103" y="0"/>
                  </a:moveTo>
                  <a:lnTo>
                    <a:pt x="82" y="40"/>
                  </a:lnTo>
                  <a:lnTo>
                    <a:pt x="61" y="89"/>
                  </a:lnTo>
                  <a:lnTo>
                    <a:pt x="41" y="139"/>
                  </a:lnTo>
                  <a:lnTo>
                    <a:pt x="23" y="190"/>
                  </a:lnTo>
                  <a:lnTo>
                    <a:pt x="7" y="240"/>
                  </a:lnTo>
                  <a:lnTo>
                    <a:pt x="0" y="2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4" name="Freeform 61"/>
            <p:cNvSpPr>
              <a:spLocks/>
            </p:cNvSpPr>
            <p:nvPr/>
          </p:nvSpPr>
          <p:spPr bwMode="auto">
            <a:xfrm>
              <a:off x="673" y="1059"/>
              <a:ext cx="11" cy="104"/>
            </a:xfrm>
            <a:custGeom>
              <a:avLst/>
              <a:gdLst>
                <a:gd name="T0" fmla="*/ 1 w 29"/>
                <a:gd name="T1" fmla="*/ 0 h 278"/>
                <a:gd name="T2" fmla="*/ 1 w 29"/>
                <a:gd name="T3" fmla="*/ 0 h 278"/>
                <a:gd name="T4" fmla="*/ 0 w 29"/>
                <a:gd name="T5" fmla="*/ 1 h 278"/>
                <a:gd name="T6" fmla="*/ 0 w 29"/>
                <a:gd name="T7" fmla="*/ 2 h 278"/>
                <a:gd name="T8" fmla="*/ 0 w 29"/>
                <a:gd name="T9" fmla="*/ 3 h 278"/>
                <a:gd name="T10" fmla="*/ 0 w 29"/>
                <a:gd name="T11" fmla="*/ 4 h 278"/>
                <a:gd name="T12" fmla="*/ 0 w 29"/>
                <a:gd name="T13" fmla="*/ 6 h 2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8">
                  <a:moveTo>
                    <a:pt x="29" y="0"/>
                  </a:moveTo>
                  <a:lnTo>
                    <a:pt x="27" y="12"/>
                  </a:lnTo>
                  <a:lnTo>
                    <a:pt x="17" y="64"/>
                  </a:lnTo>
                  <a:lnTo>
                    <a:pt x="9" y="117"/>
                  </a:lnTo>
                  <a:lnTo>
                    <a:pt x="3" y="170"/>
                  </a:lnTo>
                  <a:lnTo>
                    <a:pt x="1" y="223"/>
                  </a:lnTo>
                  <a:lnTo>
                    <a:pt x="0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5" name="Line 62"/>
            <p:cNvSpPr>
              <a:spLocks noChangeShapeType="1"/>
            </p:cNvSpPr>
            <p:nvPr/>
          </p:nvSpPr>
          <p:spPr bwMode="auto">
            <a:xfrm>
              <a:off x="673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6" name="Line 63"/>
            <p:cNvSpPr>
              <a:spLocks noChangeShapeType="1"/>
            </p:cNvSpPr>
            <p:nvPr/>
          </p:nvSpPr>
          <p:spPr bwMode="auto">
            <a:xfrm>
              <a:off x="673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7" name="Line 64"/>
            <p:cNvSpPr>
              <a:spLocks noChangeShapeType="1"/>
            </p:cNvSpPr>
            <p:nvPr/>
          </p:nvSpPr>
          <p:spPr bwMode="auto">
            <a:xfrm>
              <a:off x="673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8" name="Line 65"/>
            <p:cNvSpPr>
              <a:spLocks noChangeShapeType="1"/>
            </p:cNvSpPr>
            <p:nvPr/>
          </p:nvSpPr>
          <p:spPr bwMode="auto">
            <a:xfrm>
              <a:off x="673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89" name="Line 66"/>
            <p:cNvSpPr>
              <a:spLocks noChangeShapeType="1"/>
            </p:cNvSpPr>
            <p:nvPr/>
          </p:nvSpPr>
          <p:spPr bwMode="auto">
            <a:xfrm>
              <a:off x="673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0" name="Line 67"/>
            <p:cNvSpPr>
              <a:spLocks noChangeShapeType="1"/>
            </p:cNvSpPr>
            <p:nvPr/>
          </p:nvSpPr>
          <p:spPr bwMode="auto">
            <a:xfrm>
              <a:off x="673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1" name="Line 68"/>
            <p:cNvSpPr>
              <a:spLocks noChangeShapeType="1"/>
            </p:cNvSpPr>
            <p:nvPr/>
          </p:nvSpPr>
          <p:spPr bwMode="auto">
            <a:xfrm>
              <a:off x="673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2" name="Line 69"/>
            <p:cNvSpPr>
              <a:spLocks noChangeShapeType="1"/>
            </p:cNvSpPr>
            <p:nvPr/>
          </p:nvSpPr>
          <p:spPr bwMode="auto">
            <a:xfrm>
              <a:off x="673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3" name="Line 70"/>
            <p:cNvSpPr>
              <a:spLocks noChangeShapeType="1"/>
            </p:cNvSpPr>
            <p:nvPr/>
          </p:nvSpPr>
          <p:spPr bwMode="auto">
            <a:xfrm>
              <a:off x="673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4" name="Line 71"/>
            <p:cNvSpPr>
              <a:spLocks noChangeShapeType="1"/>
            </p:cNvSpPr>
            <p:nvPr/>
          </p:nvSpPr>
          <p:spPr bwMode="auto">
            <a:xfrm>
              <a:off x="1662" y="1163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5" name="Line 72"/>
            <p:cNvSpPr>
              <a:spLocks noChangeShapeType="1"/>
            </p:cNvSpPr>
            <p:nvPr/>
          </p:nvSpPr>
          <p:spPr bwMode="auto">
            <a:xfrm>
              <a:off x="1662" y="1242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6" name="Line 73"/>
            <p:cNvSpPr>
              <a:spLocks noChangeShapeType="1"/>
            </p:cNvSpPr>
            <p:nvPr/>
          </p:nvSpPr>
          <p:spPr bwMode="auto">
            <a:xfrm>
              <a:off x="1662" y="137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7" name="Line 74"/>
            <p:cNvSpPr>
              <a:spLocks noChangeShapeType="1"/>
            </p:cNvSpPr>
            <p:nvPr/>
          </p:nvSpPr>
          <p:spPr bwMode="auto">
            <a:xfrm>
              <a:off x="1662" y="1505"/>
              <a:ext cx="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8" name="Line 75"/>
            <p:cNvSpPr>
              <a:spLocks noChangeShapeType="1"/>
            </p:cNvSpPr>
            <p:nvPr/>
          </p:nvSpPr>
          <p:spPr bwMode="auto">
            <a:xfrm>
              <a:off x="1662" y="1638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99" name="Line 76"/>
            <p:cNvSpPr>
              <a:spLocks noChangeShapeType="1"/>
            </p:cNvSpPr>
            <p:nvPr/>
          </p:nvSpPr>
          <p:spPr bwMode="auto">
            <a:xfrm>
              <a:off x="1662" y="1771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0" name="Line 77"/>
            <p:cNvSpPr>
              <a:spLocks noChangeShapeType="1"/>
            </p:cNvSpPr>
            <p:nvPr/>
          </p:nvSpPr>
          <p:spPr bwMode="auto">
            <a:xfrm>
              <a:off x="1662" y="1901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1" name="Line 78"/>
            <p:cNvSpPr>
              <a:spLocks noChangeShapeType="1"/>
            </p:cNvSpPr>
            <p:nvPr/>
          </p:nvSpPr>
          <p:spPr bwMode="auto">
            <a:xfrm>
              <a:off x="1662" y="2034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2" name="Line 79"/>
            <p:cNvSpPr>
              <a:spLocks noChangeShapeType="1"/>
            </p:cNvSpPr>
            <p:nvPr/>
          </p:nvSpPr>
          <p:spPr bwMode="auto">
            <a:xfrm>
              <a:off x="1662" y="2165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3" name="Line 80"/>
            <p:cNvSpPr>
              <a:spLocks noChangeShapeType="1"/>
            </p:cNvSpPr>
            <p:nvPr/>
          </p:nvSpPr>
          <p:spPr bwMode="auto">
            <a:xfrm>
              <a:off x="1474" y="845"/>
              <a:ext cx="0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4" name="Line 81"/>
            <p:cNvSpPr>
              <a:spLocks noChangeShapeType="1"/>
            </p:cNvSpPr>
            <p:nvPr/>
          </p:nvSpPr>
          <p:spPr bwMode="auto">
            <a:xfrm>
              <a:off x="878" y="835"/>
              <a:ext cx="5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5" name="Line 82"/>
            <p:cNvSpPr>
              <a:spLocks noChangeShapeType="1"/>
            </p:cNvSpPr>
            <p:nvPr/>
          </p:nvSpPr>
          <p:spPr bwMode="auto">
            <a:xfrm>
              <a:off x="869" y="1987"/>
              <a:ext cx="59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6" name="Line 83"/>
            <p:cNvSpPr>
              <a:spLocks noChangeShapeType="1"/>
            </p:cNvSpPr>
            <p:nvPr/>
          </p:nvSpPr>
          <p:spPr bwMode="auto">
            <a:xfrm>
              <a:off x="869" y="835"/>
              <a:ext cx="0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7" name="Line 84"/>
            <p:cNvSpPr>
              <a:spLocks noChangeShapeType="1"/>
            </p:cNvSpPr>
            <p:nvPr/>
          </p:nvSpPr>
          <p:spPr bwMode="auto">
            <a:xfrm flipH="1">
              <a:off x="342" y="1823"/>
              <a:ext cx="5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8" name="Line 85"/>
            <p:cNvSpPr>
              <a:spLocks noChangeShapeType="1"/>
            </p:cNvSpPr>
            <p:nvPr/>
          </p:nvSpPr>
          <p:spPr bwMode="auto">
            <a:xfrm>
              <a:off x="1166" y="2389"/>
              <a:ext cx="0" cy="2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09" name="Line 86"/>
            <p:cNvSpPr>
              <a:spLocks noChangeShapeType="1"/>
            </p:cNvSpPr>
            <p:nvPr/>
          </p:nvSpPr>
          <p:spPr bwMode="auto">
            <a:xfrm>
              <a:off x="1166" y="267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0" name="Line 87"/>
            <p:cNvSpPr>
              <a:spLocks noChangeShapeType="1"/>
            </p:cNvSpPr>
            <p:nvPr/>
          </p:nvSpPr>
          <p:spPr bwMode="auto">
            <a:xfrm>
              <a:off x="1166" y="2704"/>
              <a:ext cx="0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1" name="Line 88"/>
            <p:cNvSpPr>
              <a:spLocks noChangeShapeType="1"/>
            </p:cNvSpPr>
            <p:nvPr/>
          </p:nvSpPr>
          <p:spPr bwMode="auto">
            <a:xfrm>
              <a:off x="1166" y="3080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2" name="Line 89"/>
            <p:cNvSpPr>
              <a:spLocks noChangeShapeType="1"/>
            </p:cNvSpPr>
            <p:nvPr/>
          </p:nvSpPr>
          <p:spPr bwMode="auto">
            <a:xfrm>
              <a:off x="1166" y="3116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3" name="Line 90"/>
            <p:cNvSpPr>
              <a:spLocks noChangeShapeType="1"/>
            </p:cNvSpPr>
            <p:nvPr/>
          </p:nvSpPr>
          <p:spPr bwMode="auto">
            <a:xfrm>
              <a:off x="1166" y="3492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4" name="Line 91"/>
            <p:cNvSpPr>
              <a:spLocks noChangeShapeType="1"/>
            </p:cNvSpPr>
            <p:nvPr/>
          </p:nvSpPr>
          <p:spPr bwMode="auto">
            <a:xfrm>
              <a:off x="1166" y="3528"/>
              <a:ext cx="0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5" name="Line 92"/>
            <p:cNvSpPr>
              <a:spLocks noChangeShapeType="1"/>
            </p:cNvSpPr>
            <p:nvPr/>
          </p:nvSpPr>
          <p:spPr bwMode="auto">
            <a:xfrm>
              <a:off x="1166" y="390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6" name="Line 93"/>
            <p:cNvSpPr>
              <a:spLocks noChangeShapeType="1"/>
            </p:cNvSpPr>
            <p:nvPr/>
          </p:nvSpPr>
          <p:spPr bwMode="auto">
            <a:xfrm>
              <a:off x="1166" y="3938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7" name="Line 94"/>
            <p:cNvSpPr>
              <a:spLocks noChangeShapeType="1"/>
            </p:cNvSpPr>
            <p:nvPr/>
          </p:nvSpPr>
          <p:spPr bwMode="auto">
            <a:xfrm flipH="1">
              <a:off x="1808" y="3301"/>
              <a:ext cx="2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8" name="Line 95"/>
            <p:cNvSpPr>
              <a:spLocks noChangeShapeType="1"/>
            </p:cNvSpPr>
            <p:nvPr/>
          </p:nvSpPr>
          <p:spPr bwMode="auto">
            <a:xfrm flipH="1">
              <a:off x="1771" y="330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19" name="Line 96"/>
            <p:cNvSpPr>
              <a:spLocks noChangeShapeType="1"/>
            </p:cNvSpPr>
            <p:nvPr/>
          </p:nvSpPr>
          <p:spPr bwMode="auto">
            <a:xfrm flipH="1">
              <a:off x="1396" y="3301"/>
              <a:ext cx="3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0" name="Line 97"/>
            <p:cNvSpPr>
              <a:spLocks noChangeShapeType="1"/>
            </p:cNvSpPr>
            <p:nvPr/>
          </p:nvSpPr>
          <p:spPr bwMode="auto">
            <a:xfrm flipH="1">
              <a:off x="1359" y="330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1" name="Line 98"/>
            <p:cNvSpPr>
              <a:spLocks noChangeShapeType="1"/>
            </p:cNvSpPr>
            <p:nvPr/>
          </p:nvSpPr>
          <p:spPr bwMode="auto">
            <a:xfrm flipH="1">
              <a:off x="984" y="3301"/>
              <a:ext cx="3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2" name="Line 99"/>
            <p:cNvSpPr>
              <a:spLocks noChangeShapeType="1"/>
            </p:cNvSpPr>
            <p:nvPr/>
          </p:nvSpPr>
          <p:spPr bwMode="auto">
            <a:xfrm flipH="1">
              <a:off x="950" y="330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3" name="Line 100"/>
            <p:cNvSpPr>
              <a:spLocks noChangeShapeType="1"/>
            </p:cNvSpPr>
            <p:nvPr/>
          </p:nvSpPr>
          <p:spPr bwMode="auto">
            <a:xfrm flipH="1">
              <a:off x="574" y="3301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4" name="Line 101"/>
            <p:cNvSpPr>
              <a:spLocks noChangeShapeType="1"/>
            </p:cNvSpPr>
            <p:nvPr/>
          </p:nvSpPr>
          <p:spPr bwMode="auto">
            <a:xfrm flipH="1">
              <a:off x="538" y="330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5" name="Line 102"/>
            <p:cNvSpPr>
              <a:spLocks noChangeShapeType="1"/>
            </p:cNvSpPr>
            <p:nvPr/>
          </p:nvSpPr>
          <p:spPr bwMode="auto">
            <a:xfrm flipH="1">
              <a:off x="256" y="3301"/>
              <a:ext cx="2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6" name="Freeform 103"/>
            <p:cNvSpPr>
              <a:spLocks/>
            </p:cNvSpPr>
            <p:nvPr/>
          </p:nvSpPr>
          <p:spPr bwMode="auto">
            <a:xfrm>
              <a:off x="1648" y="3197"/>
              <a:ext cx="14" cy="104"/>
            </a:xfrm>
            <a:custGeom>
              <a:avLst/>
              <a:gdLst>
                <a:gd name="T0" fmla="*/ 1 w 29"/>
                <a:gd name="T1" fmla="*/ 6 h 276"/>
                <a:gd name="T2" fmla="*/ 1 w 29"/>
                <a:gd name="T3" fmla="*/ 5 h 276"/>
                <a:gd name="T4" fmla="*/ 1 w 29"/>
                <a:gd name="T5" fmla="*/ 3 h 276"/>
                <a:gd name="T6" fmla="*/ 1 w 29"/>
                <a:gd name="T7" fmla="*/ 2 h 276"/>
                <a:gd name="T8" fmla="*/ 0 w 29"/>
                <a:gd name="T9" fmla="*/ 1 h 276"/>
                <a:gd name="T10" fmla="*/ 0 w 29"/>
                <a:gd name="T11" fmla="*/ 0 h 276"/>
                <a:gd name="T12" fmla="*/ 0 w 29"/>
                <a:gd name="T13" fmla="*/ 0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6">
                  <a:moveTo>
                    <a:pt x="29" y="276"/>
                  </a:moveTo>
                  <a:lnTo>
                    <a:pt x="28" y="222"/>
                  </a:lnTo>
                  <a:lnTo>
                    <a:pt x="24" y="169"/>
                  </a:lnTo>
                  <a:lnTo>
                    <a:pt x="19" y="116"/>
                  </a:lnTo>
                  <a:lnTo>
                    <a:pt x="12" y="63"/>
                  </a:ln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7" name="Freeform 104"/>
            <p:cNvSpPr>
              <a:spLocks/>
            </p:cNvSpPr>
            <p:nvPr/>
          </p:nvSpPr>
          <p:spPr bwMode="auto">
            <a:xfrm>
              <a:off x="1607" y="3077"/>
              <a:ext cx="36" cy="97"/>
            </a:xfrm>
            <a:custGeom>
              <a:avLst/>
              <a:gdLst>
                <a:gd name="T0" fmla="*/ 2 w 99"/>
                <a:gd name="T1" fmla="*/ 5 h 259"/>
                <a:gd name="T2" fmla="*/ 1 w 99"/>
                <a:gd name="T3" fmla="*/ 4 h 259"/>
                <a:gd name="T4" fmla="*/ 1 w 99"/>
                <a:gd name="T5" fmla="*/ 3 h 259"/>
                <a:gd name="T6" fmla="*/ 1 w 99"/>
                <a:gd name="T7" fmla="*/ 3 h 259"/>
                <a:gd name="T8" fmla="*/ 1 w 99"/>
                <a:gd name="T9" fmla="*/ 1 h 259"/>
                <a:gd name="T10" fmla="*/ 0 w 99"/>
                <a:gd name="T11" fmla="*/ 0 h 259"/>
                <a:gd name="T12" fmla="*/ 0 w 99"/>
                <a:gd name="T13" fmla="*/ 0 h 2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259">
                  <a:moveTo>
                    <a:pt x="99" y="259"/>
                  </a:moveTo>
                  <a:lnTo>
                    <a:pt x="93" y="233"/>
                  </a:lnTo>
                  <a:lnTo>
                    <a:pt x="76" y="181"/>
                  </a:lnTo>
                  <a:lnTo>
                    <a:pt x="58" y="131"/>
                  </a:lnTo>
                  <a:lnTo>
                    <a:pt x="39" y="82"/>
                  </a:lnTo>
                  <a:lnTo>
                    <a:pt x="16" y="3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8" name="Freeform 105"/>
            <p:cNvSpPr>
              <a:spLocks/>
            </p:cNvSpPr>
            <p:nvPr/>
          </p:nvSpPr>
          <p:spPr bwMode="auto">
            <a:xfrm>
              <a:off x="1534" y="2970"/>
              <a:ext cx="60" cy="84"/>
            </a:xfrm>
            <a:custGeom>
              <a:avLst/>
              <a:gdLst>
                <a:gd name="T0" fmla="*/ 3 w 163"/>
                <a:gd name="T1" fmla="*/ 5 h 224"/>
                <a:gd name="T2" fmla="*/ 3 w 163"/>
                <a:gd name="T3" fmla="*/ 3 h 224"/>
                <a:gd name="T4" fmla="*/ 2 w 163"/>
                <a:gd name="T5" fmla="*/ 3 h 224"/>
                <a:gd name="T6" fmla="*/ 1 w 163"/>
                <a:gd name="T7" fmla="*/ 2 h 224"/>
                <a:gd name="T8" fmla="*/ 1 w 163"/>
                <a:gd name="T9" fmla="*/ 1 h 224"/>
                <a:gd name="T10" fmla="*/ 0 w 163"/>
                <a:gd name="T11" fmla="*/ 0 h 224"/>
                <a:gd name="T12" fmla="*/ 0 w 163"/>
                <a:gd name="T13" fmla="*/ 0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3" h="224">
                  <a:moveTo>
                    <a:pt x="163" y="224"/>
                  </a:moveTo>
                  <a:lnTo>
                    <a:pt x="135" y="179"/>
                  </a:lnTo>
                  <a:lnTo>
                    <a:pt x="106" y="134"/>
                  </a:lnTo>
                  <a:lnTo>
                    <a:pt x="75" y="90"/>
                  </a:lnTo>
                  <a:lnTo>
                    <a:pt x="42" y="48"/>
                  </a:lnTo>
                  <a:lnTo>
                    <a:pt x="7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29" name="Freeform 106"/>
            <p:cNvSpPr>
              <a:spLocks/>
            </p:cNvSpPr>
            <p:nvPr/>
          </p:nvSpPr>
          <p:spPr bwMode="auto">
            <a:xfrm>
              <a:off x="1435" y="2887"/>
              <a:ext cx="80" cy="65"/>
            </a:xfrm>
            <a:custGeom>
              <a:avLst/>
              <a:gdLst>
                <a:gd name="T0" fmla="*/ 4 w 216"/>
                <a:gd name="T1" fmla="*/ 3 h 175"/>
                <a:gd name="T2" fmla="*/ 4 w 216"/>
                <a:gd name="T3" fmla="*/ 3 h 175"/>
                <a:gd name="T4" fmla="*/ 3 w 216"/>
                <a:gd name="T5" fmla="*/ 2 h 175"/>
                <a:gd name="T6" fmla="*/ 2 w 216"/>
                <a:gd name="T7" fmla="*/ 1 h 175"/>
                <a:gd name="T8" fmla="*/ 1 w 216"/>
                <a:gd name="T9" fmla="*/ 1 h 175"/>
                <a:gd name="T10" fmla="*/ 0 w 216"/>
                <a:gd name="T11" fmla="*/ 0 h 175"/>
                <a:gd name="T12" fmla="*/ 0 w 21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75">
                  <a:moveTo>
                    <a:pt x="216" y="175"/>
                  </a:moveTo>
                  <a:lnTo>
                    <a:pt x="197" y="156"/>
                  </a:lnTo>
                  <a:lnTo>
                    <a:pt x="157" y="120"/>
                  </a:lnTo>
                  <a:lnTo>
                    <a:pt x="116" y="85"/>
                  </a:lnTo>
                  <a:lnTo>
                    <a:pt x="74" y="52"/>
                  </a:lnTo>
                  <a:lnTo>
                    <a:pt x="31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0" name="Freeform 107"/>
            <p:cNvSpPr>
              <a:spLocks/>
            </p:cNvSpPr>
            <p:nvPr/>
          </p:nvSpPr>
          <p:spPr bwMode="auto">
            <a:xfrm>
              <a:off x="1320" y="2832"/>
              <a:ext cx="94" cy="42"/>
            </a:xfrm>
            <a:custGeom>
              <a:avLst/>
              <a:gdLst>
                <a:gd name="T0" fmla="*/ 5 w 254"/>
                <a:gd name="T1" fmla="*/ 2 h 113"/>
                <a:gd name="T2" fmla="*/ 4 w 254"/>
                <a:gd name="T3" fmla="*/ 1 h 113"/>
                <a:gd name="T4" fmla="*/ 3 w 254"/>
                <a:gd name="T5" fmla="*/ 1 h 113"/>
                <a:gd name="T6" fmla="*/ 2 w 254"/>
                <a:gd name="T7" fmla="*/ 1 h 113"/>
                <a:gd name="T8" fmla="*/ 1 w 254"/>
                <a:gd name="T9" fmla="*/ 0 h 113"/>
                <a:gd name="T10" fmla="*/ 0 w 254"/>
                <a:gd name="T11" fmla="*/ 0 h 113"/>
                <a:gd name="T12" fmla="*/ 0 w 254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3">
                  <a:moveTo>
                    <a:pt x="254" y="113"/>
                  </a:moveTo>
                  <a:lnTo>
                    <a:pt x="207" y="86"/>
                  </a:lnTo>
                  <a:lnTo>
                    <a:pt x="160" y="63"/>
                  </a:lnTo>
                  <a:lnTo>
                    <a:pt x="111" y="41"/>
                  </a:lnTo>
                  <a:lnTo>
                    <a:pt x="61" y="21"/>
                  </a:ln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1" name="Freeform 108"/>
            <p:cNvSpPr>
              <a:spLocks/>
            </p:cNvSpPr>
            <p:nvPr/>
          </p:nvSpPr>
          <p:spPr bwMode="auto">
            <a:xfrm>
              <a:off x="1192" y="2809"/>
              <a:ext cx="102" cy="15"/>
            </a:xfrm>
            <a:custGeom>
              <a:avLst/>
              <a:gdLst>
                <a:gd name="T0" fmla="*/ 5 w 274"/>
                <a:gd name="T1" fmla="*/ 1 h 43"/>
                <a:gd name="T2" fmla="*/ 5 w 274"/>
                <a:gd name="T3" fmla="*/ 1 h 43"/>
                <a:gd name="T4" fmla="*/ 4 w 274"/>
                <a:gd name="T5" fmla="*/ 0 h 43"/>
                <a:gd name="T6" fmla="*/ 3 w 274"/>
                <a:gd name="T7" fmla="*/ 0 h 43"/>
                <a:gd name="T8" fmla="*/ 2 w 274"/>
                <a:gd name="T9" fmla="*/ 0 h 43"/>
                <a:gd name="T10" fmla="*/ 1 w 274"/>
                <a:gd name="T11" fmla="*/ 0 h 43"/>
                <a:gd name="T12" fmla="*/ 0 w 274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43">
                  <a:moveTo>
                    <a:pt x="274" y="43"/>
                  </a:moveTo>
                  <a:lnTo>
                    <a:pt x="249" y="37"/>
                  </a:lnTo>
                  <a:lnTo>
                    <a:pt x="196" y="24"/>
                  </a:lnTo>
                  <a:lnTo>
                    <a:pt x="144" y="16"/>
                  </a:lnTo>
                  <a:lnTo>
                    <a:pt x="91" y="8"/>
                  </a:lnTo>
                  <a:lnTo>
                    <a:pt x="38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2" name="Freeform 109"/>
            <p:cNvSpPr>
              <a:spLocks/>
            </p:cNvSpPr>
            <p:nvPr/>
          </p:nvSpPr>
          <p:spPr bwMode="auto">
            <a:xfrm>
              <a:off x="1064" y="2806"/>
              <a:ext cx="102" cy="11"/>
            </a:xfrm>
            <a:custGeom>
              <a:avLst/>
              <a:gdLst>
                <a:gd name="T0" fmla="*/ 5 w 275"/>
                <a:gd name="T1" fmla="*/ 0 h 29"/>
                <a:gd name="T2" fmla="*/ 4 w 275"/>
                <a:gd name="T3" fmla="*/ 0 h 29"/>
                <a:gd name="T4" fmla="*/ 3 w 275"/>
                <a:gd name="T5" fmla="*/ 0 h 29"/>
                <a:gd name="T6" fmla="*/ 2 w 275"/>
                <a:gd name="T7" fmla="*/ 0 h 29"/>
                <a:gd name="T8" fmla="*/ 1 w 275"/>
                <a:gd name="T9" fmla="*/ 0 h 29"/>
                <a:gd name="T10" fmla="*/ 0 w 275"/>
                <a:gd name="T11" fmla="*/ 1 h 29"/>
                <a:gd name="T12" fmla="*/ 0 w 275"/>
                <a:gd name="T13" fmla="*/ 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29">
                  <a:moveTo>
                    <a:pt x="275" y="0"/>
                  </a:moveTo>
                  <a:lnTo>
                    <a:pt x="222" y="1"/>
                  </a:lnTo>
                  <a:lnTo>
                    <a:pt x="169" y="4"/>
                  </a:lnTo>
                  <a:lnTo>
                    <a:pt x="116" y="10"/>
                  </a:lnTo>
                  <a:lnTo>
                    <a:pt x="63" y="18"/>
                  </a:lnTo>
                  <a:lnTo>
                    <a:pt x="10" y="26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3" name="Freeform 110"/>
            <p:cNvSpPr>
              <a:spLocks/>
            </p:cNvSpPr>
            <p:nvPr/>
          </p:nvSpPr>
          <p:spPr bwMode="auto">
            <a:xfrm>
              <a:off x="942" y="2824"/>
              <a:ext cx="96" cy="37"/>
            </a:xfrm>
            <a:custGeom>
              <a:avLst/>
              <a:gdLst>
                <a:gd name="T0" fmla="*/ 5 w 259"/>
                <a:gd name="T1" fmla="*/ 0 h 100"/>
                <a:gd name="T2" fmla="*/ 4 w 259"/>
                <a:gd name="T3" fmla="*/ 0 h 100"/>
                <a:gd name="T4" fmla="*/ 3 w 259"/>
                <a:gd name="T5" fmla="*/ 0 h 100"/>
                <a:gd name="T6" fmla="*/ 3 w 259"/>
                <a:gd name="T7" fmla="*/ 1 h 100"/>
                <a:gd name="T8" fmla="*/ 1 w 259"/>
                <a:gd name="T9" fmla="*/ 1 h 100"/>
                <a:gd name="T10" fmla="*/ 0 w 259"/>
                <a:gd name="T11" fmla="*/ 1 h 100"/>
                <a:gd name="T12" fmla="*/ 0 w 259"/>
                <a:gd name="T13" fmla="*/ 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100">
                  <a:moveTo>
                    <a:pt x="259" y="0"/>
                  </a:moveTo>
                  <a:lnTo>
                    <a:pt x="233" y="7"/>
                  </a:lnTo>
                  <a:lnTo>
                    <a:pt x="181" y="23"/>
                  </a:lnTo>
                  <a:lnTo>
                    <a:pt x="132" y="41"/>
                  </a:lnTo>
                  <a:lnTo>
                    <a:pt x="82" y="61"/>
                  </a:lnTo>
                  <a:lnTo>
                    <a:pt x="33" y="83"/>
                  </a:lnTo>
                  <a:lnTo>
                    <a:pt x="0" y="1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4" name="Freeform 111"/>
            <p:cNvSpPr>
              <a:spLocks/>
            </p:cNvSpPr>
            <p:nvPr/>
          </p:nvSpPr>
          <p:spPr bwMode="auto">
            <a:xfrm>
              <a:off x="835" y="2874"/>
              <a:ext cx="83" cy="60"/>
            </a:xfrm>
            <a:custGeom>
              <a:avLst/>
              <a:gdLst>
                <a:gd name="T0" fmla="*/ 4 w 223"/>
                <a:gd name="T1" fmla="*/ 0 h 162"/>
                <a:gd name="T2" fmla="*/ 3 w 223"/>
                <a:gd name="T3" fmla="*/ 0 h 162"/>
                <a:gd name="T4" fmla="*/ 3 w 223"/>
                <a:gd name="T5" fmla="*/ 1 h 162"/>
                <a:gd name="T6" fmla="*/ 2 w 223"/>
                <a:gd name="T7" fmla="*/ 1 h 162"/>
                <a:gd name="T8" fmla="*/ 1 w 223"/>
                <a:gd name="T9" fmla="*/ 2 h 162"/>
                <a:gd name="T10" fmla="*/ 0 w 223"/>
                <a:gd name="T11" fmla="*/ 3 h 162"/>
                <a:gd name="T12" fmla="*/ 0 w 223"/>
                <a:gd name="T13" fmla="*/ 3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162">
                  <a:moveTo>
                    <a:pt x="223" y="0"/>
                  </a:moveTo>
                  <a:lnTo>
                    <a:pt x="178" y="27"/>
                  </a:lnTo>
                  <a:lnTo>
                    <a:pt x="134" y="57"/>
                  </a:lnTo>
                  <a:lnTo>
                    <a:pt x="91" y="88"/>
                  </a:lnTo>
                  <a:lnTo>
                    <a:pt x="49" y="121"/>
                  </a:lnTo>
                  <a:lnTo>
                    <a:pt x="8" y="156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5" name="Freeform 112"/>
            <p:cNvSpPr>
              <a:spLocks/>
            </p:cNvSpPr>
            <p:nvPr/>
          </p:nvSpPr>
          <p:spPr bwMode="auto">
            <a:xfrm>
              <a:off x="751" y="2952"/>
              <a:ext cx="66" cy="81"/>
            </a:xfrm>
            <a:custGeom>
              <a:avLst/>
              <a:gdLst>
                <a:gd name="T0" fmla="*/ 3 w 175"/>
                <a:gd name="T1" fmla="*/ 0 h 215"/>
                <a:gd name="T2" fmla="*/ 3 w 175"/>
                <a:gd name="T3" fmla="*/ 0 h 215"/>
                <a:gd name="T4" fmla="*/ 2 w 175"/>
                <a:gd name="T5" fmla="*/ 1 h 215"/>
                <a:gd name="T6" fmla="*/ 2 w 175"/>
                <a:gd name="T7" fmla="*/ 2 h 215"/>
                <a:gd name="T8" fmla="*/ 1 w 175"/>
                <a:gd name="T9" fmla="*/ 3 h 215"/>
                <a:gd name="T10" fmla="*/ 0 w 175"/>
                <a:gd name="T11" fmla="*/ 4 h 215"/>
                <a:gd name="T12" fmla="*/ 0 w 175"/>
                <a:gd name="T13" fmla="*/ 5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5" h="215">
                  <a:moveTo>
                    <a:pt x="175" y="0"/>
                  </a:moveTo>
                  <a:lnTo>
                    <a:pt x="156" y="19"/>
                  </a:lnTo>
                  <a:lnTo>
                    <a:pt x="120" y="57"/>
                  </a:lnTo>
                  <a:lnTo>
                    <a:pt x="86" y="98"/>
                  </a:lnTo>
                  <a:lnTo>
                    <a:pt x="52" y="140"/>
                  </a:lnTo>
                  <a:lnTo>
                    <a:pt x="21" y="184"/>
                  </a:lnTo>
                  <a:lnTo>
                    <a:pt x="0" y="2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6" name="Freeform 113"/>
            <p:cNvSpPr>
              <a:spLocks/>
            </p:cNvSpPr>
            <p:nvPr/>
          </p:nvSpPr>
          <p:spPr bwMode="auto">
            <a:xfrm>
              <a:off x="697" y="3054"/>
              <a:ext cx="41" cy="94"/>
            </a:xfrm>
            <a:custGeom>
              <a:avLst/>
              <a:gdLst>
                <a:gd name="T0" fmla="*/ 2 w 113"/>
                <a:gd name="T1" fmla="*/ 0 h 254"/>
                <a:gd name="T2" fmla="*/ 1 w 113"/>
                <a:gd name="T3" fmla="*/ 1 h 254"/>
                <a:gd name="T4" fmla="*/ 1 w 113"/>
                <a:gd name="T5" fmla="*/ 2 h 254"/>
                <a:gd name="T6" fmla="*/ 1 w 113"/>
                <a:gd name="T7" fmla="*/ 3 h 254"/>
                <a:gd name="T8" fmla="*/ 0 w 113"/>
                <a:gd name="T9" fmla="*/ 4 h 254"/>
                <a:gd name="T10" fmla="*/ 0 w 113"/>
                <a:gd name="T11" fmla="*/ 4 h 254"/>
                <a:gd name="T12" fmla="*/ 0 w 113"/>
                <a:gd name="T13" fmla="*/ 5 h 2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54">
                  <a:moveTo>
                    <a:pt x="113" y="0"/>
                  </a:moveTo>
                  <a:lnTo>
                    <a:pt x="88" y="48"/>
                  </a:lnTo>
                  <a:lnTo>
                    <a:pt x="63" y="95"/>
                  </a:lnTo>
                  <a:lnTo>
                    <a:pt x="42" y="144"/>
                  </a:lnTo>
                  <a:lnTo>
                    <a:pt x="22" y="193"/>
                  </a:lnTo>
                  <a:lnTo>
                    <a:pt x="4" y="243"/>
                  </a:lnTo>
                  <a:lnTo>
                    <a:pt x="0" y="2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7" name="Freeform 114"/>
            <p:cNvSpPr>
              <a:spLocks/>
            </p:cNvSpPr>
            <p:nvPr/>
          </p:nvSpPr>
          <p:spPr bwMode="auto">
            <a:xfrm>
              <a:off x="673" y="3174"/>
              <a:ext cx="16" cy="101"/>
            </a:xfrm>
            <a:custGeom>
              <a:avLst/>
              <a:gdLst>
                <a:gd name="T0" fmla="*/ 1 w 44"/>
                <a:gd name="T1" fmla="*/ 0 h 274"/>
                <a:gd name="T2" fmla="*/ 1 w 44"/>
                <a:gd name="T3" fmla="*/ 0 h 274"/>
                <a:gd name="T4" fmla="*/ 0 w 44"/>
                <a:gd name="T5" fmla="*/ 1 h 274"/>
                <a:gd name="T6" fmla="*/ 0 w 44"/>
                <a:gd name="T7" fmla="*/ 3 h 274"/>
                <a:gd name="T8" fmla="*/ 0 w 44"/>
                <a:gd name="T9" fmla="*/ 3 h 274"/>
                <a:gd name="T10" fmla="*/ 0 w 44"/>
                <a:gd name="T11" fmla="*/ 4 h 274"/>
                <a:gd name="T12" fmla="*/ 0 w 44"/>
                <a:gd name="T13" fmla="*/ 5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74">
                  <a:moveTo>
                    <a:pt x="44" y="0"/>
                  </a:moveTo>
                  <a:lnTo>
                    <a:pt x="37" y="25"/>
                  </a:lnTo>
                  <a:lnTo>
                    <a:pt x="26" y="77"/>
                  </a:lnTo>
                  <a:lnTo>
                    <a:pt x="16" y="130"/>
                  </a:lnTo>
                  <a:lnTo>
                    <a:pt x="8" y="183"/>
                  </a:lnTo>
                  <a:lnTo>
                    <a:pt x="2" y="236"/>
                  </a:lnTo>
                  <a:lnTo>
                    <a:pt x="0" y="2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8" name="Freeform 115"/>
            <p:cNvSpPr>
              <a:spLocks/>
            </p:cNvSpPr>
            <p:nvPr/>
          </p:nvSpPr>
          <p:spPr bwMode="auto">
            <a:xfrm>
              <a:off x="673" y="3301"/>
              <a:ext cx="11" cy="102"/>
            </a:xfrm>
            <a:custGeom>
              <a:avLst/>
              <a:gdLst>
                <a:gd name="T0" fmla="*/ 0 w 29"/>
                <a:gd name="T1" fmla="*/ 0 h 275"/>
                <a:gd name="T2" fmla="*/ 0 w 29"/>
                <a:gd name="T3" fmla="*/ 1 h 275"/>
                <a:gd name="T4" fmla="*/ 0 w 29"/>
                <a:gd name="T5" fmla="*/ 2 h 275"/>
                <a:gd name="T6" fmla="*/ 0 w 29"/>
                <a:gd name="T7" fmla="*/ 3 h 275"/>
                <a:gd name="T8" fmla="*/ 0 w 29"/>
                <a:gd name="T9" fmla="*/ 4 h 275"/>
                <a:gd name="T10" fmla="*/ 1 w 29"/>
                <a:gd name="T11" fmla="*/ 5 h 275"/>
                <a:gd name="T12" fmla="*/ 1 w 29"/>
                <a:gd name="T13" fmla="*/ 5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75">
                  <a:moveTo>
                    <a:pt x="0" y="0"/>
                  </a:moveTo>
                  <a:lnTo>
                    <a:pt x="1" y="53"/>
                  </a:lnTo>
                  <a:lnTo>
                    <a:pt x="3" y="106"/>
                  </a:lnTo>
                  <a:lnTo>
                    <a:pt x="9" y="159"/>
                  </a:lnTo>
                  <a:lnTo>
                    <a:pt x="17" y="212"/>
                  </a:lnTo>
                  <a:lnTo>
                    <a:pt x="27" y="266"/>
                  </a:lnTo>
                  <a:lnTo>
                    <a:pt x="29" y="2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39" name="Freeform 116"/>
            <p:cNvSpPr>
              <a:spLocks/>
            </p:cNvSpPr>
            <p:nvPr/>
          </p:nvSpPr>
          <p:spPr bwMode="auto">
            <a:xfrm>
              <a:off x="689" y="3429"/>
              <a:ext cx="36" cy="97"/>
            </a:xfrm>
            <a:custGeom>
              <a:avLst/>
              <a:gdLst>
                <a:gd name="T0" fmla="*/ 0 w 100"/>
                <a:gd name="T1" fmla="*/ 0 h 260"/>
                <a:gd name="T2" fmla="*/ 0 w 100"/>
                <a:gd name="T3" fmla="*/ 0 h 260"/>
                <a:gd name="T4" fmla="*/ 0 w 100"/>
                <a:gd name="T5" fmla="*/ 1 h 260"/>
                <a:gd name="T6" fmla="*/ 1 w 100"/>
                <a:gd name="T7" fmla="*/ 3 h 260"/>
                <a:gd name="T8" fmla="*/ 1 w 100"/>
                <a:gd name="T9" fmla="*/ 3 h 260"/>
                <a:gd name="T10" fmla="*/ 1 w 100"/>
                <a:gd name="T11" fmla="*/ 4 h 260"/>
                <a:gd name="T12" fmla="*/ 2 w 100"/>
                <a:gd name="T13" fmla="*/ 5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260">
                  <a:moveTo>
                    <a:pt x="0" y="0"/>
                  </a:moveTo>
                  <a:lnTo>
                    <a:pt x="7" y="26"/>
                  </a:lnTo>
                  <a:lnTo>
                    <a:pt x="23" y="77"/>
                  </a:lnTo>
                  <a:lnTo>
                    <a:pt x="41" y="127"/>
                  </a:lnTo>
                  <a:lnTo>
                    <a:pt x="61" y="177"/>
                  </a:lnTo>
                  <a:lnTo>
                    <a:pt x="82" y="225"/>
                  </a:lnTo>
                  <a:lnTo>
                    <a:pt x="100" y="2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0" name="Freeform 117"/>
            <p:cNvSpPr>
              <a:spLocks/>
            </p:cNvSpPr>
            <p:nvPr/>
          </p:nvSpPr>
          <p:spPr bwMode="auto">
            <a:xfrm>
              <a:off x="738" y="3549"/>
              <a:ext cx="60" cy="84"/>
            </a:xfrm>
            <a:custGeom>
              <a:avLst/>
              <a:gdLst>
                <a:gd name="T0" fmla="*/ 0 w 164"/>
                <a:gd name="T1" fmla="*/ 0 h 225"/>
                <a:gd name="T2" fmla="*/ 0 w 164"/>
                <a:gd name="T3" fmla="*/ 1 h 225"/>
                <a:gd name="T4" fmla="*/ 1 w 164"/>
                <a:gd name="T5" fmla="*/ 2 h 225"/>
                <a:gd name="T6" fmla="*/ 1 w 164"/>
                <a:gd name="T7" fmla="*/ 3 h 225"/>
                <a:gd name="T8" fmla="*/ 2 w 164"/>
                <a:gd name="T9" fmla="*/ 3 h 225"/>
                <a:gd name="T10" fmla="*/ 3 w 164"/>
                <a:gd name="T11" fmla="*/ 4 h 225"/>
                <a:gd name="T12" fmla="*/ 3 w 164"/>
                <a:gd name="T13" fmla="*/ 4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4" h="225">
                  <a:moveTo>
                    <a:pt x="0" y="0"/>
                  </a:moveTo>
                  <a:lnTo>
                    <a:pt x="28" y="46"/>
                  </a:lnTo>
                  <a:lnTo>
                    <a:pt x="57" y="91"/>
                  </a:lnTo>
                  <a:lnTo>
                    <a:pt x="88" y="134"/>
                  </a:lnTo>
                  <a:lnTo>
                    <a:pt x="122" y="176"/>
                  </a:lnTo>
                  <a:lnTo>
                    <a:pt x="156" y="217"/>
                  </a:lnTo>
                  <a:lnTo>
                    <a:pt x="164" y="2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1" name="Freeform 118"/>
            <p:cNvSpPr>
              <a:spLocks/>
            </p:cNvSpPr>
            <p:nvPr/>
          </p:nvSpPr>
          <p:spPr bwMode="auto">
            <a:xfrm>
              <a:off x="817" y="3651"/>
              <a:ext cx="80" cy="65"/>
            </a:xfrm>
            <a:custGeom>
              <a:avLst/>
              <a:gdLst>
                <a:gd name="T0" fmla="*/ 0 w 216"/>
                <a:gd name="T1" fmla="*/ 0 h 174"/>
                <a:gd name="T2" fmla="*/ 0 w 216"/>
                <a:gd name="T3" fmla="*/ 0 h 174"/>
                <a:gd name="T4" fmla="*/ 1 w 216"/>
                <a:gd name="T5" fmla="*/ 1 h 174"/>
                <a:gd name="T6" fmla="*/ 2 w 216"/>
                <a:gd name="T7" fmla="*/ 2 h 174"/>
                <a:gd name="T8" fmla="*/ 3 w 216"/>
                <a:gd name="T9" fmla="*/ 2 h 174"/>
                <a:gd name="T10" fmla="*/ 4 w 216"/>
                <a:gd name="T11" fmla="*/ 3 h 174"/>
                <a:gd name="T12" fmla="*/ 4 w 216"/>
                <a:gd name="T13" fmla="*/ 3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6" h="174">
                  <a:moveTo>
                    <a:pt x="0" y="0"/>
                  </a:moveTo>
                  <a:lnTo>
                    <a:pt x="19" y="19"/>
                  </a:lnTo>
                  <a:lnTo>
                    <a:pt x="59" y="55"/>
                  </a:lnTo>
                  <a:lnTo>
                    <a:pt x="100" y="90"/>
                  </a:lnTo>
                  <a:lnTo>
                    <a:pt x="142" y="123"/>
                  </a:lnTo>
                  <a:lnTo>
                    <a:pt x="185" y="154"/>
                  </a:lnTo>
                  <a:lnTo>
                    <a:pt x="216" y="1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2" name="Freeform 119"/>
            <p:cNvSpPr>
              <a:spLocks/>
            </p:cNvSpPr>
            <p:nvPr/>
          </p:nvSpPr>
          <p:spPr bwMode="auto">
            <a:xfrm>
              <a:off x="918" y="3729"/>
              <a:ext cx="97" cy="42"/>
            </a:xfrm>
            <a:custGeom>
              <a:avLst/>
              <a:gdLst>
                <a:gd name="T0" fmla="*/ 0 w 254"/>
                <a:gd name="T1" fmla="*/ 0 h 112"/>
                <a:gd name="T2" fmla="*/ 1 w 254"/>
                <a:gd name="T3" fmla="*/ 1 h 112"/>
                <a:gd name="T4" fmla="*/ 2 w 254"/>
                <a:gd name="T5" fmla="*/ 1 h 112"/>
                <a:gd name="T6" fmla="*/ 3 w 254"/>
                <a:gd name="T7" fmla="*/ 2 h 112"/>
                <a:gd name="T8" fmla="*/ 4 w 254"/>
                <a:gd name="T9" fmla="*/ 2 h 112"/>
                <a:gd name="T10" fmla="*/ 5 w 254"/>
                <a:gd name="T11" fmla="*/ 2 h 112"/>
                <a:gd name="T12" fmla="*/ 5 w 254"/>
                <a:gd name="T13" fmla="*/ 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12">
                  <a:moveTo>
                    <a:pt x="0" y="0"/>
                  </a:moveTo>
                  <a:lnTo>
                    <a:pt x="48" y="26"/>
                  </a:lnTo>
                  <a:lnTo>
                    <a:pt x="95" y="49"/>
                  </a:lnTo>
                  <a:lnTo>
                    <a:pt x="144" y="71"/>
                  </a:lnTo>
                  <a:lnTo>
                    <a:pt x="194" y="91"/>
                  </a:lnTo>
                  <a:lnTo>
                    <a:pt x="243" y="110"/>
                  </a:lnTo>
                  <a:lnTo>
                    <a:pt x="254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3" name="Freeform 120"/>
            <p:cNvSpPr>
              <a:spLocks/>
            </p:cNvSpPr>
            <p:nvPr/>
          </p:nvSpPr>
          <p:spPr bwMode="auto">
            <a:xfrm>
              <a:off x="1038" y="3779"/>
              <a:ext cx="102" cy="15"/>
            </a:xfrm>
            <a:custGeom>
              <a:avLst/>
              <a:gdLst>
                <a:gd name="T0" fmla="*/ 0 w 274"/>
                <a:gd name="T1" fmla="*/ 0 h 43"/>
                <a:gd name="T2" fmla="*/ 0 w 274"/>
                <a:gd name="T3" fmla="*/ 0 h 43"/>
                <a:gd name="T4" fmla="*/ 1 w 274"/>
                <a:gd name="T5" fmla="*/ 0 h 43"/>
                <a:gd name="T6" fmla="*/ 3 w 274"/>
                <a:gd name="T7" fmla="*/ 0 h 43"/>
                <a:gd name="T8" fmla="*/ 3 w 274"/>
                <a:gd name="T9" fmla="*/ 1 h 43"/>
                <a:gd name="T10" fmla="*/ 4 w 274"/>
                <a:gd name="T11" fmla="*/ 1 h 43"/>
                <a:gd name="T12" fmla="*/ 5 w 274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4" h="43">
                  <a:moveTo>
                    <a:pt x="0" y="0"/>
                  </a:moveTo>
                  <a:lnTo>
                    <a:pt x="25" y="7"/>
                  </a:lnTo>
                  <a:lnTo>
                    <a:pt x="77" y="19"/>
                  </a:lnTo>
                  <a:lnTo>
                    <a:pt x="130" y="29"/>
                  </a:lnTo>
                  <a:lnTo>
                    <a:pt x="183" y="37"/>
                  </a:lnTo>
                  <a:lnTo>
                    <a:pt x="236" y="41"/>
                  </a:lnTo>
                  <a:lnTo>
                    <a:pt x="274" y="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4" name="Freeform 121"/>
            <p:cNvSpPr>
              <a:spLocks/>
            </p:cNvSpPr>
            <p:nvPr/>
          </p:nvSpPr>
          <p:spPr bwMode="auto">
            <a:xfrm>
              <a:off x="1166" y="3784"/>
              <a:ext cx="104" cy="10"/>
            </a:xfrm>
            <a:custGeom>
              <a:avLst/>
              <a:gdLst>
                <a:gd name="T0" fmla="*/ 0 w 277"/>
                <a:gd name="T1" fmla="*/ 0 h 29"/>
                <a:gd name="T2" fmla="*/ 1 w 277"/>
                <a:gd name="T3" fmla="*/ 0 h 29"/>
                <a:gd name="T4" fmla="*/ 2 w 277"/>
                <a:gd name="T5" fmla="*/ 0 h 29"/>
                <a:gd name="T6" fmla="*/ 3 w 277"/>
                <a:gd name="T7" fmla="*/ 0 h 29"/>
                <a:gd name="T8" fmla="*/ 4 w 277"/>
                <a:gd name="T9" fmla="*/ 0 h 29"/>
                <a:gd name="T10" fmla="*/ 5 w 277"/>
                <a:gd name="T11" fmla="*/ 0 h 29"/>
                <a:gd name="T12" fmla="*/ 6 w 27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29">
                  <a:moveTo>
                    <a:pt x="0" y="29"/>
                  </a:moveTo>
                  <a:lnTo>
                    <a:pt x="55" y="27"/>
                  </a:lnTo>
                  <a:lnTo>
                    <a:pt x="108" y="24"/>
                  </a:lnTo>
                  <a:lnTo>
                    <a:pt x="161" y="20"/>
                  </a:lnTo>
                  <a:lnTo>
                    <a:pt x="214" y="12"/>
                  </a:lnTo>
                  <a:lnTo>
                    <a:pt x="266" y="2"/>
                  </a:lnTo>
                  <a:lnTo>
                    <a:pt x="2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5" name="Freeform 122"/>
            <p:cNvSpPr>
              <a:spLocks/>
            </p:cNvSpPr>
            <p:nvPr/>
          </p:nvSpPr>
          <p:spPr bwMode="auto">
            <a:xfrm>
              <a:off x="1294" y="3742"/>
              <a:ext cx="96" cy="37"/>
            </a:xfrm>
            <a:custGeom>
              <a:avLst/>
              <a:gdLst>
                <a:gd name="T0" fmla="*/ 0 w 259"/>
                <a:gd name="T1" fmla="*/ 2 h 99"/>
                <a:gd name="T2" fmla="*/ 0 w 259"/>
                <a:gd name="T3" fmla="*/ 2 h 99"/>
                <a:gd name="T4" fmla="*/ 1 w 259"/>
                <a:gd name="T5" fmla="*/ 1 h 99"/>
                <a:gd name="T6" fmla="*/ 2 w 259"/>
                <a:gd name="T7" fmla="*/ 1 h 99"/>
                <a:gd name="T8" fmla="*/ 3 w 259"/>
                <a:gd name="T9" fmla="*/ 1 h 99"/>
                <a:gd name="T10" fmla="*/ 4 w 259"/>
                <a:gd name="T11" fmla="*/ 0 h 99"/>
                <a:gd name="T12" fmla="*/ 5 w 25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" h="99">
                  <a:moveTo>
                    <a:pt x="0" y="99"/>
                  </a:moveTo>
                  <a:lnTo>
                    <a:pt x="26" y="93"/>
                  </a:lnTo>
                  <a:lnTo>
                    <a:pt x="76" y="77"/>
                  </a:lnTo>
                  <a:lnTo>
                    <a:pt x="127" y="58"/>
                  </a:lnTo>
                  <a:lnTo>
                    <a:pt x="177" y="38"/>
                  </a:lnTo>
                  <a:lnTo>
                    <a:pt x="226" y="16"/>
                  </a:lnTo>
                  <a:lnTo>
                    <a:pt x="25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6" name="Freeform 123"/>
            <p:cNvSpPr>
              <a:spLocks/>
            </p:cNvSpPr>
            <p:nvPr/>
          </p:nvSpPr>
          <p:spPr bwMode="auto">
            <a:xfrm>
              <a:off x="1414" y="3669"/>
              <a:ext cx="83" cy="60"/>
            </a:xfrm>
            <a:custGeom>
              <a:avLst/>
              <a:gdLst>
                <a:gd name="T0" fmla="*/ 0 w 224"/>
                <a:gd name="T1" fmla="*/ 3 h 163"/>
                <a:gd name="T2" fmla="*/ 1 w 224"/>
                <a:gd name="T3" fmla="*/ 3 h 163"/>
                <a:gd name="T4" fmla="*/ 1 w 224"/>
                <a:gd name="T5" fmla="*/ 2 h 163"/>
                <a:gd name="T6" fmla="*/ 3 w 224"/>
                <a:gd name="T7" fmla="*/ 1 h 163"/>
                <a:gd name="T8" fmla="*/ 3 w 224"/>
                <a:gd name="T9" fmla="*/ 1 h 163"/>
                <a:gd name="T10" fmla="*/ 4 w 224"/>
                <a:gd name="T11" fmla="*/ 0 h 163"/>
                <a:gd name="T12" fmla="*/ 4 w 224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4" h="163">
                  <a:moveTo>
                    <a:pt x="0" y="163"/>
                  </a:moveTo>
                  <a:lnTo>
                    <a:pt x="46" y="135"/>
                  </a:lnTo>
                  <a:lnTo>
                    <a:pt x="90" y="106"/>
                  </a:lnTo>
                  <a:lnTo>
                    <a:pt x="133" y="75"/>
                  </a:lnTo>
                  <a:lnTo>
                    <a:pt x="175" y="42"/>
                  </a:lnTo>
                  <a:lnTo>
                    <a:pt x="216" y="7"/>
                  </a:lnTo>
                  <a:lnTo>
                    <a:pt x="2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7" name="Freeform 124"/>
            <p:cNvSpPr>
              <a:spLocks/>
            </p:cNvSpPr>
            <p:nvPr/>
          </p:nvSpPr>
          <p:spPr bwMode="auto">
            <a:xfrm>
              <a:off x="1515" y="3570"/>
              <a:ext cx="66" cy="81"/>
            </a:xfrm>
            <a:custGeom>
              <a:avLst/>
              <a:gdLst>
                <a:gd name="T0" fmla="*/ 0 w 173"/>
                <a:gd name="T1" fmla="*/ 4 h 216"/>
                <a:gd name="T2" fmla="*/ 0 w 173"/>
                <a:gd name="T3" fmla="*/ 4 h 216"/>
                <a:gd name="T4" fmla="*/ 1 w 173"/>
                <a:gd name="T5" fmla="*/ 3 h 216"/>
                <a:gd name="T6" fmla="*/ 2 w 173"/>
                <a:gd name="T7" fmla="*/ 2 h 216"/>
                <a:gd name="T8" fmla="*/ 3 w 173"/>
                <a:gd name="T9" fmla="*/ 2 h 216"/>
                <a:gd name="T10" fmla="*/ 3 w 173"/>
                <a:gd name="T11" fmla="*/ 1 h 216"/>
                <a:gd name="T12" fmla="*/ 4 w 173"/>
                <a:gd name="T13" fmla="*/ 0 h 2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216">
                  <a:moveTo>
                    <a:pt x="0" y="216"/>
                  </a:moveTo>
                  <a:lnTo>
                    <a:pt x="19" y="197"/>
                  </a:lnTo>
                  <a:lnTo>
                    <a:pt x="54" y="158"/>
                  </a:lnTo>
                  <a:lnTo>
                    <a:pt x="89" y="117"/>
                  </a:lnTo>
                  <a:lnTo>
                    <a:pt x="122" y="75"/>
                  </a:lnTo>
                  <a:lnTo>
                    <a:pt x="153" y="32"/>
                  </a:lnTo>
                  <a:lnTo>
                    <a:pt x="1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8" name="Freeform 125"/>
            <p:cNvSpPr>
              <a:spLocks/>
            </p:cNvSpPr>
            <p:nvPr/>
          </p:nvSpPr>
          <p:spPr bwMode="auto">
            <a:xfrm>
              <a:off x="1594" y="3453"/>
              <a:ext cx="41" cy="96"/>
            </a:xfrm>
            <a:custGeom>
              <a:avLst/>
              <a:gdLst>
                <a:gd name="T0" fmla="*/ 0 w 112"/>
                <a:gd name="T1" fmla="*/ 5 h 253"/>
                <a:gd name="T2" fmla="*/ 0 w 112"/>
                <a:gd name="T3" fmla="*/ 4 h 253"/>
                <a:gd name="T4" fmla="*/ 1 w 112"/>
                <a:gd name="T5" fmla="*/ 3 h 253"/>
                <a:gd name="T6" fmla="*/ 1 w 112"/>
                <a:gd name="T7" fmla="*/ 2 h 253"/>
                <a:gd name="T8" fmla="*/ 1 w 112"/>
                <a:gd name="T9" fmla="*/ 1 h 253"/>
                <a:gd name="T10" fmla="*/ 2 w 112"/>
                <a:gd name="T11" fmla="*/ 0 h 253"/>
                <a:gd name="T12" fmla="*/ 2 w 112"/>
                <a:gd name="T13" fmla="*/ 0 h 2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253">
                  <a:moveTo>
                    <a:pt x="0" y="253"/>
                  </a:moveTo>
                  <a:lnTo>
                    <a:pt x="26" y="207"/>
                  </a:lnTo>
                  <a:lnTo>
                    <a:pt x="49" y="158"/>
                  </a:lnTo>
                  <a:lnTo>
                    <a:pt x="72" y="110"/>
                  </a:lnTo>
                  <a:lnTo>
                    <a:pt x="91" y="60"/>
                  </a:lnTo>
                  <a:lnTo>
                    <a:pt x="109" y="10"/>
                  </a:lnTo>
                  <a:lnTo>
                    <a:pt x="11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49" name="Freeform 126"/>
            <p:cNvSpPr>
              <a:spLocks/>
            </p:cNvSpPr>
            <p:nvPr/>
          </p:nvSpPr>
          <p:spPr bwMode="auto">
            <a:xfrm>
              <a:off x="1643" y="3328"/>
              <a:ext cx="16" cy="101"/>
            </a:xfrm>
            <a:custGeom>
              <a:avLst/>
              <a:gdLst>
                <a:gd name="T0" fmla="*/ 0 w 43"/>
                <a:gd name="T1" fmla="*/ 5 h 274"/>
                <a:gd name="T2" fmla="*/ 0 w 43"/>
                <a:gd name="T3" fmla="*/ 5 h 274"/>
                <a:gd name="T4" fmla="*/ 0 w 43"/>
                <a:gd name="T5" fmla="*/ 4 h 274"/>
                <a:gd name="T6" fmla="*/ 0 w 43"/>
                <a:gd name="T7" fmla="*/ 3 h 274"/>
                <a:gd name="T8" fmla="*/ 1 w 43"/>
                <a:gd name="T9" fmla="*/ 1 h 274"/>
                <a:gd name="T10" fmla="*/ 1 w 43"/>
                <a:gd name="T11" fmla="*/ 1 h 274"/>
                <a:gd name="T12" fmla="*/ 1 w 43"/>
                <a:gd name="T13" fmla="*/ 0 h 2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74">
                  <a:moveTo>
                    <a:pt x="0" y="274"/>
                  </a:moveTo>
                  <a:lnTo>
                    <a:pt x="7" y="248"/>
                  </a:lnTo>
                  <a:lnTo>
                    <a:pt x="19" y="197"/>
                  </a:lnTo>
                  <a:lnTo>
                    <a:pt x="29" y="143"/>
                  </a:lnTo>
                  <a:lnTo>
                    <a:pt x="36" y="90"/>
                  </a:lnTo>
                  <a:lnTo>
                    <a:pt x="41" y="37"/>
                  </a:lnTo>
                  <a:lnTo>
                    <a:pt x="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50" name="Freeform 127"/>
            <p:cNvSpPr>
              <a:spLocks/>
            </p:cNvSpPr>
            <p:nvPr/>
          </p:nvSpPr>
          <p:spPr bwMode="auto">
            <a:xfrm>
              <a:off x="509" y="2712"/>
              <a:ext cx="360" cy="1179"/>
            </a:xfrm>
            <a:custGeom>
              <a:avLst/>
              <a:gdLst>
                <a:gd name="T0" fmla="*/ 17 w 972"/>
                <a:gd name="T1" fmla="*/ 0 h 3160"/>
                <a:gd name="T2" fmla="*/ 15 w 972"/>
                <a:gd name="T3" fmla="*/ 2 h 3160"/>
                <a:gd name="T4" fmla="*/ 13 w 972"/>
                <a:gd name="T5" fmla="*/ 3 h 3160"/>
                <a:gd name="T6" fmla="*/ 11 w 972"/>
                <a:gd name="T7" fmla="*/ 5 h 3160"/>
                <a:gd name="T8" fmla="*/ 10 w 972"/>
                <a:gd name="T9" fmla="*/ 6 h 3160"/>
                <a:gd name="T10" fmla="*/ 8 w 972"/>
                <a:gd name="T11" fmla="*/ 8 h 3160"/>
                <a:gd name="T12" fmla="*/ 7 w 972"/>
                <a:gd name="T13" fmla="*/ 10 h 3160"/>
                <a:gd name="T14" fmla="*/ 5 w 972"/>
                <a:gd name="T15" fmla="*/ 12 h 3160"/>
                <a:gd name="T16" fmla="*/ 4 w 972"/>
                <a:gd name="T17" fmla="*/ 14 h 3160"/>
                <a:gd name="T18" fmla="*/ 3 w 972"/>
                <a:gd name="T19" fmla="*/ 16 h 3160"/>
                <a:gd name="T20" fmla="*/ 2 w 972"/>
                <a:gd name="T21" fmla="*/ 18 h 3160"/>
                <a:gd name="T22" fmla="*/ 1 w 972"/>
                <a:gd name="T23" fmla="*/ 21 h 3160"/>
                <a:gd name="T24" fmla="*/ 1 w 972"/>
                <a:gd name="T25" fmla="*/ 23 h 3160"/>
                <a:gd name="T26" fmla="*/ 0 w 972"/>
                <a:gd name="T27" fmla="*/ 25 h 3160"/>
                <a:gd name="T28" fmla="*/ 0 w 972"/>
                <a:gd name="T29" fmla="*/ 28 h 3160"/>
                <a:gd name="T30" fmla="*/ 0 w 972"/>
                <a:gd name="T31" fmla="*/ 30 h 3160"/>
                <a:gd name="T32" fmla="*/ 0 w 972"/>
                <a:gd name="T33" fmla="*/ 32 h 3160"/>
                <a:gd name="T34" fmla="*/ 0 w 972"/>
                <a:gd name="T35" fmla="*/ 35 h 3160"/>
                <a:gd name="T36" fmla="*/ 0 w 972"/>
                <a:gd name="T37" fmla="*/ 37 h 3160"/>
                <a:gd name="T38" fmla="*/ 1 w 972"/>
                <a:gd name="T39" fmla="*/ 40 h 3160"/>
                <a:gd name="T40" fmla="*/ 2 w 972"/>
                <a:gd name="T41" fmla="*/ 42 h 3160"/>
                <a:gd name="T42" fmla="*/ 3 w 972"/>
                <a:gd name="T43" fmla="*/ 44 h 3160"/>
                <a:gd name="T44" fmla="*/ 4 w 972"/>
                <a:gd name="T45" fmla="*/ 46 h 3160"/>
                <a:gd name="T46" fmla="*/ 5 w 972"/>
                <a:gd name="T47" fmla="*/ 48 h 3160"/>
                <a:gd name="T48" fmla="*/ 6 w 972"/>
                <a:gd name="T49" fmla="*/ 50 h 3160"/>
                <a:gd name="T50" fmla="*/ 7 w 972"/>
                <a:gd name="T51" fmla="*/ 52 h 3160"/>
                <a:gd name="T52" fmla="*/ 9 w 972"/>
                <a:gd name="T53" fmla="*/ 54 h 3160"/>
                <a:gd name="T54" fmla="*/ 11 w 972"/>
                <a:gd name="T55" fmla="*/ 56 h 3160"/>
                <a:gd name="T56" fmla="*/ 12 w 972"/>
                <a:gd name="T57" fmla="*/ 57 h 3160"/>
                <a:gd name="T58" fmla="*/ 14 w 972"/>
                <a:gd name="T59" fmla="*/ 59 h 3160"/>
                <a:gd name="T60" fmla="*/ 16 w 972"/>
                <a:gd name="T61" fmla="*/ 60 h 3160"/>
                <a:gd name="T62" fmla="*/ 18 w 972"/>
                <a:gd name="T63" fmla="*/ 61 h 31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72" h="3160">
                  <a:moveTo>
                    <a:pt x="972" y="0"/>
                  </a:moveTo>
                  <a:lnTo>
                    <a:pt x="917" y="28"/>
                  </a:lnTo>
                  <a:lnTo>
                    <a:pt x="863" y="59"/>
                  </a:lnTo>
                  <a:lnTo>
                    <a:pt x="811" y="91"/>
                  </a:lnTo>
                  <a:lnTo>
                    <a:pt x="759" y="127"/>
                  </a:lnTo>
                  <a:lnTo>
                    <a:pt x="709" y="162"/>
                  </a:lnTo>
                  <a:lnTo>
                    <a:pt x="660" y="201"/>
                  </a:lnTo>
                  <a:lnTo>
                    <a:pt x="612" y="241"/>
                  </a:lnTo>
                  <a:lnTo>
                    <a:pt x="566" y="282"/>
                  </a:lnTo>
                  <a:lnTo>
                    <a:pt x="522" y="325"/>
                  </a:lnTo>
                  <a:lnTo>
                    <a:pt x="479" y="369"/>
                  </a:lnTo>
                  <a:lnTo>
                    <a:pt x="437" y="415"/>
                  </a:lnTo>
                  <a:lnTo>
                    <a:pt x="397" y="463"/>
                  </a:lnTo>
                  <a:lnTo>
                    <a:pt x="358" y="511"/>
                  </a:lnTo>
                  <a:lnTo>
                    <a:pt x="322" y="561"/>
                  </a:lnTo>
                  <a:lnTo>
                    <a:pt x="287" y="613"/>
                  </a:lnTo>
                  <a:lnTo>
                    <a:pt x="254" y="665"/>
                  </a:lnTo>
                  <a:lnTo>
                    <a:pt x="223" y="719"/>
                  </a:lnTo>
                  <a:lnTo>
                    <a:pt x="193" y="773"/>
                  </a:lnTo>
                  <a:lnTo>
                    <a:pt x="167" y="830"/>
                  </a:lnTo>
                  <a:lnTo>
                    <a:pt x="142" y="886"/>
                  </a:lnTo>
                  <a:lnTo>
                    <a:pt x="118" y="944"/>
                  </a:lnTo>
                  <a:lnTo>
                    <a:pt x="96" y="1001"/>
                  </a:lnTo>
                  <a:lnTo>
                    <a:pt x="77" y="1061"/>
                  </a:lnTo>
                  <a:lnTo>
                    <a:pt x="61" y="1120"/>
                  </a:lnTo>
                  <a:lnTo>
                    <a:pt x="45" y="1180"/>
                  </a:lnTo>
                  <a:lnTo>
                    <a:pt x="32" y="1241"/>
                  </a:lnTo>
                  <a:lnTo>
                    <a:pt x="21" y="1302"/>
                  </a:lnTo>
                  <a:lnTo>
                    <a:pt x="13" y="1364"/>
                  </a:lnTo>
                  <a:lnTo>
                    <a:pt x="7" y="1426"/>
                  </a:lnTo>
                  <a:lnTo>
                    <a:pt x="2" y="1487"/>
                  </a:lnTo>
                  <a:lnTo>
                    <a:pt x="0" y="1549"/>
                  </a:lnTo>
                  <a:lnTo>
                    <a:pt x="0" y="1611"/>
                  </a:lnTo>
                  <a:lnTo>
                    <a:pt x="2" y="1673"/>
                  </a:lnTo>
                  <a:lnTo>
                    <a:pt x="7" y="1735"/>
                  </a:lnTo>
                  <a:lnTo>
                    <a:pt x="13" y="1797"/>
                  </a:lnTo>
                  <a:lnTo>
                    <a:pt x="21" y="1858"/>
                  </a:lnTo>
                  <a:lnTo>
                    <a:pt x="32" y="1918"/>
                  </a:lnTo>
                  <a:lnTo>
                    <a:pt x="45" y="1979"/>
                  </a:lnTo>
                  <a:lnTo>
                    <a:pt x="61" y="2040"/>
                  </a:lnTo>
                  <a:lnTo>
                    <a:pt x="77" y="2100"/>
                  </a:lnTo>
                  <a:lnTo>
                    <a:pt x="96" y="2158"/>
                  </a:lnTo>
                  <a:lnTo>
                    <a:pt x="118" y="2217"/>
                  </a:lnTo>
                  <a:lnTo>
                    <a:pt x="142" y="2274"/>
                  </a:lnTo>
                  <a:lnTo>
                    <a:pt x="167" y="2331"/>
                  </a:lnTo>
                  <a:lnTo>
                    <a:pt x="193" y="2386"/>
                  </a:lnTo>
                  <a:lnTo>
                    <a:pt x="223" y="2441"/>
                  </a:lnTo>
                  <a:lnTo>
                    <a:pt x="254" y="2494"/>
                  </a:lnTo>
                  <a:lnTo>
                    <a:pt x="287" y="2547"/>
                  </a:lnTo>
                  <a:lnTo>
                    <a:pt x="322" y="2598"/>
                  </a:lnTo>
                  <a:lnTo>
                    <a:pt x="358" y="2648"/>
                  </a:lnTo>
                  <a:lnTo>
                    <a:pt x="397" y="2698"/>
                  </a:lnTo>
                  <a:lnTo>
                    <a:pt x="437" y="2744"/>
                  </a:lnTo>
                  <a:lnTo>
                    <a:pt x="479" y="2791"/>
                  </a:lnTo>
                  <a:lnTo>
                    <a:pt x="522" y="2835"/>
                  </a:lnTo>
                  <a:lnTo>
                    <a:pt x="566" y="2878"/>
                  </a:lnTo>
                  <a:lnTo>
                    <a:pt x="612" y="2920"/>
                  </a:lnTo>
                  <a:lnTo>
                    <a:pt x="660" y="2959"/>
                  </a:lnTo>
                  <a:lnTo>
                    <a:pt x="709" y="2997"/>
                  </a:lnTo>
                  <a:lnTo>
                    <a:pt x="759" y="3034"/>
                  </a:lnTo>
                  <a:lnTo>
                    <a:pt x="811" y="3068"/>
                  </a:lnTo>
                  <a:lnTo>
                    <a:pt x="863" y="3100"/>
                  </a:lnTo>
                  <a:lnTo>
                    <a:pt x="917" y="3131"/>
                  </a:lnTo>
                  <a:lnTo>
                    <a:pt x="972" y="316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51" name="Freeform 128"/>
            <p:cNvSpPr>
              <a:spLocks/>
            </p:cNvSpPr>
            <p:nvPr/>
          </p:nvSpPr>
          <p:spPr bwMode="auto">
            <a:xfrm>
              <a:off x="342" y="2478"/>
              <a:ext cx="1648" cy="1647"/>
            </a:xfrm>
            <a:custGeom>
              <a:avLst/>
              <a:gdLst>
                <a:gd name="T0" fmla="*/ 85 w 4420"/>
                <a:gd name="T1" fmla="*/ 38 h 4423"/>
                <a:gd name="T2" fmla="*/ 84 w 4420"/>
                <a:gd name="T3" fmla="*/ 33 h 4423"/>
                <a:gd name="T4" fmla="*/ 83 w 4420"/>
                <a:gd name="T5" fmla="*/ 28 h 4423"/>
                <a:gd name="T6" fmla="*/ 81 w 4420"/>
                <a:gd name="T7" fmla="*/ 23 h 4423"/>
                <a:gd name="T8" fmla="*/ 78 w 4420"/>
                <a:gd name="T9" fmla="*/ 19 h 4423"/>
                <a:gd name="T10" fmla="*/ 75 w 4420"/>
                <a:gd name="T11" fmla="*/ 15 h 4423"/>
                <a:gd name="T12" fmla="*/ 71 w 4420"/>
                <a:gd name="T13" fmla="*/ 11 h 4423"/>
                <a:gd name="T14" fmla="*/ 67 w 4420"/>
                <a:gd name="T15" fmla="*/ 7 h 4423"/>
                <a:gd name="T16" fmla="*/ 62 w 4420"/>
                <a:gd name="T17" fmla="*/ 5 h 4423"/>
                <a:gd name="T18" fmla="*/ 57 w 4420"/>
                <a:gd name="T19" fmla="*/ 3 h 4423"/>
                <a:gd name="T20" fmla="*/ 52 w 4420"/>
                <a:gd name="T21" fmla="*/ 1 h 4423"/>
                <a:gd name="T22" fmla="*/ 47 w 4420"/>
                <a:gd name="T23" fmla="*/ 0 h 4423"/>
                <a:gd name="T24" fmla="*/ 41 w 4420"/>
                <a:gd name="T25" fmla="*/ 0 h 4423"/>
                <a:gd name="T26" fmla="*/ 36 w 4420"/>
                <a:gd name="T27" fmla="*/ 0 h 4423"/>
                <a:gd name="T28" fmla="*/ 31 w 4420"/>
                <a:gd name="T29" fmla="*/ 1 h 4423"/>
                <a:gd name="T30" fmla="*/ 26 w 4420"/>
                <a:gd name="T31" fmla="*/ 3 h 4423"/>
                <a:gd name="T32" fmla="*/ 21 w 4420"/>
                <a:gd name="T33" fmla="*/ 6 h 4423"/>
                <a:gd name="T34" fmla="*/ 16 w 4420"/>
                <a:gd name="T35" fmla="*/ 9 h 4423"/>
                <a:gd name="T36" fmla="*/ 13 w 4420"/>
                <a:gd name="T37" fmla="*/ 13 h 4423"/>
                <a:gd name="T38" fmla="*/ 9 w 4420"/>
                <a:gd name="T39" fmla="*/ 16 h 4423"/>
                <a:gd name="T40" fmla="*/ 6 w 4420"/>
                <a:gd name="T41" fmla="*/ 21 h 4423"/>
                <a:gd name="T42" fmla="*/ 3 w 4420"/>
                <a:gd name="T43" fmla="*/ 26 h 4423"/>
                <a:gd name="T44" fmla="*/ 1 w 4420"/>
                <a:gd name="T45" fmla="*/ 31 h 4423"/>
                <a:gd name="T46" fmla="*/ 0 w 4420"/>
                <a:gd name="T47" fmla="*/ 36 h 4423"/>
                <a:gd name="T48" fmla="*/ 0 w 4420"/>
                <a:gd name="T49" fmla="*/ 41 h 4423"/>
                <a:gd name="T50" fmla="*/ 0 w 4420"/>
                <a:gd name="T51" fmla="*/ 47 h 4423"/>
                <a:gd name="T52" fmla="*/ 1 w 4420"/>
                <a:gd name="T53" fmla="*/ 52 h 4423"/>
                <a:gd name="T54" fmla="*/ 3 w 4420"/>
                <a:gd name="T55" fmla="*/ 57 h 4423"/>
                <a:gd name="T56" fmla="*/ 5 w 4420"/>
                <a:gd name="T57" fmla="*/ 62 h 4423"/>
                <a:gd name="T58" fmla="*/ 7 w 4420"/>
                <a:gd name="T59" fmla="*/ 66 h 4423"/>
                <a:gd name="T60" fmla="*/ 10 w 4420"/>
                <a:gd name="T61" fmla="*/ 71 h 4423"/>
                <a:gd name="T62" fmla="*/ 15 w 4420"/>
                <a:gd name="T63" fmla="*/ 74 h 4423"/>
                <a:gd name="T64" fmla="*/ 19 w 4420"/>
                <a:gd name="T65" fmla="*/ 78 h 4423"/>
                <a:gd name="T66" fmla="*/ 23 w 4420"/>
                <a:gd name="T67" fmla="*/ 80 h 4423"/>
                <a:gd name="T68" fmla="*/ 28 w 4420"/>
                <a:gd name="T69" fmla="*/ 83 h 4423"/>
                <a:gd name="T70" fmla="*/ 33 w 4420"/>
                <a:gd name="T71" fmla="*/ 84 h 4423"/>
                <a:gd name="T72" fmla="*/ 39 w 4420"/>
                <a:gd name="T73" fmla="*/ 85 h 4423"/>
                <a:gd name="T74" fmla="*/ 44 w 4420"/>
                <a:gd name="T75" fmla="*/ 85 h 4423"/>
                <a:gd name="T76" fmla="*/ 49 w 4420"/>
                <a:gd name="T77" fmla="*/ 85 h 4423"/>
                <a:gd name="T78" fmla="*/ 55 w 4420"/>
                <a:gd name="T79" fmla="*/ 83 h 4423"/>
                <a:gd name="T80" fmla="*/ 60 w 4420"/>
                <a:gd name="T81" fmla="*/ 82 h 4423"/>
                <a:gd name="T82" fmla="*/ 65 w 4420"/>
                <a:gd name="T83" fmla="*/ 79 h 4423"/>
                <a:gd name="T84" fmla="*/ 69 w 4420"/>
                <a:gd name="T85" fmla="*/ 76 h 4423"/>
                <a:gd name="T86" fmla="*/ 73 w 4420"/>
                <a:gd name="T87" fmla="*/ 73 h 4423"/>
                <a:gd name="T88" fmla="*/ 76 w 4420"/>
                <a:gd name="T89" fmla="*/ 69 h 4423"/>
                <a:gd name="T90" fmla="*/ 79 w 4420"/>
                <a:gd name="T91" fmla="*/ 64 h 4423"/>
                <a:gd name="T92" fmla="*/ 82 w 4420"/>
                <a:gd name="T93" fmla="*/ 59 h 4423"/>
                <a:gd name="T94" fmla="*/ 84 w 4420"/>
                <a:gd name="T95" fmla="*/ 54 h 4423"/>
                <a:gd name="T96" fmla="*/ 85 w 4420"/>
                <a:gd name="T97" fmla="*/ 49 h 4423"/>
                <a:gd name="T98" fmla="*/ 85 w 4420"/>
                <a:gd name="T99" fmla="*/ 44 h 442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420" h="4423">
                  <a:moveTo>
                    <a:pt x="4420" y="2211"/>
                  </a:moveTo>
                  <a:lnTo>
                    <a:pt x="4419" y="2142"/>
                  </a:lnTo>
                  <a:lnTo>
                    <a:pt x="4415" y="2072"/>
                  </a:lnTo>
                  <a:lnTo>
                    <a:pt x="4410" y="2002"/>
                  </a:lnTo>
                  <a:lnTo>
                    <a:pt x="4402" y="1934"/>
                  </a:lnTo>
                  <a:lnTo>
                    <a:pt x="4392" y="1865"/>
                  </a:lnTo>
                  <a:lnTo>
                    <a:pt x="4381" y="1797"/>
                  </a:lnTo>
                  <a:lnTo>
                    <a:pt x="4367" y="1728"/>
                  </a:lnTo>
                  <a:lnTo>
                    <a:pt x="4350" y="1661"/>
                  </a:lnTo>
                  <a:lnTo>
                    <a:pt x="4333" y="1593"/>
                  </a:lnTo>
                  <a:lnTo>
                    <a:pt x="4312" y="1527"/>
                  </a:lnTo>
                  <a:lnTo>
                    <a:pt x="4289" y="1462"/>
                  </a:lnTo>
                  <a:lnTo>
                    <a:pt x="4265" y="1397"/>
                  </a:lnTo>
                  <a:lnTo>
                    <a:pt x="4239" y="1333"/>
                  </a:lnTo>
                  <a:lnTo>
                    <a:pt x="4210" y="1270"/>
                  </a:lnTo>
                  <a:lnTo>
                    <a:pt x="4179" y="1207"/>
                  </a:lnTo>
                  <a:lnTo>
                    <a:pt x="4147" y="1146"/>
                  </a:lnTo>
                  <a:lnTo>
                    <a:pt x="4113" y="1085"/>
                  </a:lnTo>
                  <a:lnTo>
                    <a:pt x="4076" y="1025"/>
                  </a:lnTo>
                  <a:lnTo>
                    <a:pt x="4037" y="968"/>
                  </a:lnTo>
                  <a:lnTo>
                    <a:pt x="3998" y="910"/>
                  </a:lnTo>
                  <a:lnTo>
                    <a:pt x="3956" y="855"/>
                  </a:lnTo>
                  <a:lnTo>
                    <a:pt x="3913" y="801"/>
                  </a:lnTo>
                  <a:lnTo>
                    <a:pt x="3867" y="748"/>
                  </a:lnTo>
                  <a:lnTo>
                    <a:pt x="3821" y="697"/>
                  </a:lnTo>
                  <a:lnTo>
                    <a:pt x="3772" y="647"/>
                  </a:lnTo>
                  <a:lnTo>
                    <a:pt x="3722" y="599"/>
                  </a:lnTo>
                  <a:lnTo>
                    <a:pt x="3672" y="552"/>
                  </a:lnTo>
                  <a:lnTo>
                    <a:pt x="3619" y="507"/>
                  </a:lnTo>
                  <a:lnTo>
                    <a:pt x="3564" y="463"/>
                  </a:lnTo>
                  <a:lnTo>
                    <a:pt x="3509" y="422"/>
                  </a:lnTo>
                  <a:lnTo>
                    <a:pt x="3452" y="382"/>
                  </a:lnTo>
                  <a:lnTo>
                    <a:pt x="3394" y="343"/>
                  </a:lnTo>
                  <a:lnTo>
                    <a:pt x="3335" y="307"/>
                  </a:lnTo>
                  <a:lnTo>
                    <a:pt x="3275" y="273"/>
                  </a:lnTo>
                  <a:lnTo>
                    <a:pt x="3213" y="241"/>
                  </a:lnTo>
                  <a:lnTo>
                    <a:pt x="3151" y="210"/>
                  </a:lnTo>
                  <a:lnTo>
                    <a:pt x="3088" y="181"/>
                  </a:lnTo>
                  <a:lnTo>
                    <a:pt x="3024" y="154"/>
                  </a:lnTo>
                  <a:lnTo>
                    <a:pt x="2959" y="130"/>
                  </a:lnTo>
                  <a:lnTo>
                    <a:pt x="2892" y="107"/>
                  </a:lnTo>
                  <a:lnTo>
                    <a:pt x="2826" y="87"/>
                  </a:lnTo>
                  <a:lnTo>
                    <a:pt x="2760" y="68"/>
                  </a:lnTo>
                  <a:lnTo>
                    <a:pt x="2692" y="53"/>
                  </a:lnTo>
                  <a:lnTo>
                    <a:pt x="2624" y="38"/>
                  </a:lnTo>
                  <a:lnTo>
                    <a:pt x="2555" y="26"/>
                  </a:lnTo>
                  <a:lnTo>
                    <a:pt x="2487" y="16"/>
                  </a:lnTo>
                  <a:lnTo>
                    <a:pt x="2418" y="8"/>
                  </a:lnTo>
                  <a:lnTo>
                    <a:pt x="2349" y="3"/>
                  </a:lnTo>
                  <a:lnTo>
                    <a:pt x="2279" y="0"/>
                  </a:lnTo>
                  <a:lnTo>
                    <a:pt x="2209" y="0"/>
                  </a:lnTo>
                  <a:lnTo>
                    <a:pt x="2141" y="0"/>
                  </a:lnTo>
                  <a:lnTo>
                    <a:pt x="2071" y="3"/>
                  </a:lnTo>
                  <a:lnTo>
                    <a:pt x="2002" y="8"/>
                  </a:lnTo>
                  <a:lnTo>
                    <a:pt x="1933" y="16"/>
                  </a:lnTo>
                  <a:lnTo>
                    <a:pt x="1865" y="26"/>
                  </a:lnTo>
                  <a:lnTo>
                    <a:pt x="1796" y="38"/>
                  </a:lnTo>
                  <a:lnTo>
                    <a:pt x="1727" y="53"/>
                  </a:lnTo>
                  <a:lnTo>
                    <a:pt x="1660" y="68"/>
                  </a:lnTo>
                  <a:lnTo>
                    <a:pt x="1593" y="87"/>
                  </a:lnTo>
                  <a:lnTo>
                    <a:pt x="1526" y="107"/>
                  </a:lnTo>
                  <a:lnTo>
                    <a:pt x="1461" y="130"/>
                  </a:lnTo>
                  <a:lnTo>
                    <a:pt x="1396" y="154"/>
                  </a:lnTo>
                  <a:lnTo>
                    <a:pt x="1332" y="181"/>
                  </a:lnTo>
                  <a:lnTo>
                    <a:pt x="1269" y="210"/>
                  </a:lnTo>
                  <a:lnTo>
                    <a:pt x="1207" y="241"/>
                  </a:lnTo>
                  <a:lnTo>
                    <a:pt x="1145" y="273"/>
                  </a:lnTo>
                  <a:lnTo>
                    <a:pt x="1084" y="307"/>
                  </a:lnTo>
                  <a:lnTo>
                    <a:pt x="1026" y="343"/>
                  </a:lnTo>
                  <a:lnTo>
                    <a:pt x="967" y="382"/>
                  </a:lnTo>
                  <a:lnTo>
                    <a:pt x="911" y="422"/>
                  </a:lnTo>
                  <a:lnTo>
                    <a:pt x="855" y="463"/>
                  </a:lnTo>
                  <a:lnTo>
                    <a:pt x="801" y="507"/>
                  </a:lnTo>
                  <a:lnTo>
                    <a:pt x="748" y="552"/>
                  </a:lnTo>
                  <a:lnTo>
                    <a:pt x="697" y="599"/>
                  </a:lnTo>
                  <a:lnTo>
                    <a:pt x="647" y="647"/>
                  </a:lnTo>
                  <a:lnTo>
                    <a:pt x="599" y="697"/>
                  </a:lnTo>
                  <a:lnTo>
                    <a:pt x="551" y="748"/>
                  </a:lnTo>
                  <a:lnTo>
                    <a:pt x="507" y="801"/>
                  </a:lnTo>
                  <a:lnTo>
                    <a:pt x="463" y="855"/>
                  </a:lnTo>
                  <a:lnTo>
                    <a:pt x="422" y="910"/>
                  </a:lnTo>
                  <a:lnTo>
                    <a:pt x="381" y="968"/>
                  </a:lnTo>
                  <a:lnTo>
                    <a:pt x="344" y="1025"/>
                  </a:lnTo>
                  <a:lnTo>
                    <a:pt x="307" y="1085"/>
                  </a:lnTo>
                  <a:lnTo>
                    <a:pt x="273" y="1146"/>
                  </a:lnTo>
                  <a:lnTo>
                    <a:pt x="241" y="1207"/>
                  </a:lnTo>
                  <a:lnTo>
                    <a:pt x="210" y="1270"/>
                  </a:lnTo>
                  <a:lnTo>
                    <a:pt x="181" y="1333"/>
                  </a:lnTo>
                  <a:lnTo>
                    <a:pt x="155" y="1397"/>
                  </a:lnTo>
                  <a:lnTo>
                    <a:pt x="130" y="1462"/>
                  </a:lnTo>
                  <a:lnTo>
                    <a:pt x="108" y="1527"/>
                  </a:lnTo>
                  <a:lnTo>
                    <a:pt x="87" y="1593"/>
                  </a:lnTo>
                  <a:lnTo>
                    <a:pt x="70" y="1661"/>
                  </a:lnTo>
                  <a:lnTo>
                    <a:pt x="53" y="1728"/>
                  </a:lnTo>
                  <a:lnTo>
                    <a:pt x="39" y="1797"/>
                  </a:lnTo>
                  <a:lnTo>
                    <a:pt x="26" y="1865"/>
                  </a:lnTo>
                  <a:lnTo>
                    <a:pt x="17" y="1934"/>
                  </a:lnTo>
                  <a:lnTo>
                    <a:pt x="10" y="2002"/>
                  </a:lnTo>
                  <a:lnTo>
                    <a:pt x="4" y="2072"/>
                  </a:lnTo>
                  <a:lnTo>
                    <a:pt x="1" y="2142"/>
                  </a:lnTo>
                  <a:lnTo>
                    <a:pt x="0" y="2211"/>
                  </a:lnTo>
                  <a:lnTo>
                    <a:pt x="1" y="2281"/>
                  </a:lnTo>
                  <a:lnTo>
                    <a:pt x="4" y="2349"/>
                  </a:lnTo>
                  <a:lnTo>
                    <a:pt x="10" y="2419"/>
                  </a:lnTo>
                  <a:lnTo>
                    <a:pt x="17" y="2488"/>
                  </a:lnTo>
                  <a:lnTo>
                    <a:pt x="26" y="2557"/>
                  </a:lnTo>
                  <a:lnTo>
                    <a:pt x="39" y="2626"/>
                  </a:lnTo>
                  <a:lnTo>
                    <a:pt x="53" y="2693"/>
                  </a:lnTo>
                  <a:lnTo>
                    <a:pt x="70" y="2761"/>
                  </a:lnTo>
                  <a:lnTo>
                    <a:pt x="87" y="2828"/>
                  </a:lnTo>
                  <a:lnTo>
                    <a:pt x="108" y="2894"/>
                  </a:lnTo>
                  <a:lnTo>
                    <a:pt x="130" y="2961"/>
                  </a:lnTo>
                  <a:lnTo>
                    <a:pt x="155" y="3025"/>
                  </a:lnTo>
                  <a:lnTo>
                    <a:pt x="181" y="3089"/>
                  </a:lnTo>
                  <a:lnTo>
                    <a:pt x="210" y="3153"/>
                  </a:lnTo>
                  <a:lnTo>
                    <a:pt x="241" y="3215"/>
                  </a:lnTo>
                  <a:lnTo>
                    <a:pt x="273" y="3277"/>
                  </a:lnTo>
                  <a:lnTo>
                    <a:pt x="307" y="3336"/>
                  </a:lnTo>
                  <a:lnTo>
                    <a:pt x="344" y="3396"/>
                  </a:lnTo>
                  <a:lnTo>
                    <a:pt x="381" y="3454"/>
                  </a:lnTo>
                  <a:lnTo>
                    <a:pt x="422" y="3511"/>
                  </a:lnTo>
                  <a:lnTo>
                    <a:pt x="463" y="3566"/>
                  </a:lnTo>
                  <a:lnTo>
                    <a:pt x="507" y="3620"/>
                  </a:lnTo>
                  <a:lnTo>
                    <a:pt x="551" y="3674"/>
                  </a:lnTo>
                  <a:lnTo>
                    <a:pt x="599" y="3725"/>
                  </a:lnTo>
                  <a:lnTo>
                    <a:pt x="647" y="3775"/>
                  </a:lnTo>
                  <a:lnTo>
                    <a:pt x="697" y="3823"/>
                  </a:lnTo>
                  <a:lnTo>
                    <a:pt x="748" y="3870"/>
                  </a:lnTo>
                  <a:lnTo>
                    <a:pt x="801" y="3916"/>
                  </a:lnTo>
                  <a:lnTo>
                    <a:pt x="855" y="3959"/>
                  </a:lnTo>
                  <a:lnTo>
                    <a:pt x="911" y="4001"/>
                  </a:lnTo>
                  <a:lnTo>
                    <a:pt x="967" y="4040"/>
                  </a:lnTo>
                  <a:lnTo>
                    <a:pt x="1026" y="4078"/>
                  </a:lnTo>
                  <a:lnTo>
                    <a:pt x="1084" y="4115"/>
                  </a:lnTo>
                  <a:lnTo>
                    <a:pt x="1145" y="4149"/>
                  </a:lnTo>
                  <a:lnTo>
                    <a:pt x="1207" y="4182"/>
                  </a:lnTo>
                  <a:lnTo>
                    <a:pt x="1269" y="4212"/>
                  </a:lnTo>
                  <a:lnTo>
                    <a:pt x="1332" y="4241"/>
                  </a:lnTo>
                  <a:lnTo>
                    <a:pt x="1396" y="4267"/>
                  </a:lnTo>
                  <a:lnTo>
                    <a:pt x="1461" y="4291"/>
                  </a:lnTo>
                  <a:lnTo>
                    <a:pt x="1526" y="4315"/>
                  </a:lnTo>
                  <a:lnTo>
                    <a:pt x="1593" y="4334"/>
                  </a:lnTo>
                  <a:lnTo>
                    <a:pt x="1660" y="4353"/>
                  </a:lnTo>
                  <a:lnTo>
                    <a:pt x="1727" y="4370"/>
                  </a:lnTo>
                  <a:lnTo>
                    <a:pt x="1796" y="4383"/>
                  </a:lnTo>
                  <a:lnTo>
                    <a:pt x="1865" y="4395"/>
                  </a:lnTo>
                  <a:lnTo>
                    <a:pt x="1933" y="4405"/>
                  </a:lnTo>
                  <a:lnTo>
                    <a:pt x="2002" y="4413"/>
                  </a:lnTo>
                  <a:lnTo>
                    <a:pt x="2071" y="4418"/>
                  </a:lnTo>
                  <a:lnTo>
                    <a:pt x="2141" y="4422"/>
                  </a:lnTo>
                  <a:lnTo>
                    <a:pt x="2209" y="4423"/>
                  </a:lnTo>
                  <a:lnTo>
                    <a:pt x="2279" y="4422"/>
                  </a:lnTo>
                  <a:lnTo>
                    <a:pt x="2349" y="4418"/>
                  </a:lnTo>
                  <a:lnTo>
                    <a:pt x="2418" y="4413"/>
                  </a:lnTo>
                  <a:lnTo>
                    <a:pt x="2487" y="4405"/>
                  </a:lnTo>
                  <a:lnTo>
                    <a:pt x="2555" y="4395"/>
                  </a:lnTo>
                  <a:lnTo>
                    <a:pt x="2624" y="4383"/>
                  </a:lnTo>
                  <a:lnTo>
                    <a:pt x="2692" y="4370"/>
                  </a:lnTo>
                  <a:lnTo>
                    <a:pt x="2760" y="4353"/>
                  </a:lnTo>
                  <a:lnTo>
                    <a:pt x="2826" y="4334"/>
                  </a:lnTo>
                  <a:lnTo>
                    <a:pt x="2892" y="4315"/>
                  </a:lnTo>
                  <a:lnTo>
                    <a:pt x="2959" y="4291"/>
                  </a:lnTo>
                  <a:lnTo>
                    <a:pt x="3024" y="4267"/>
                  </a:lnTo>
                  <a:lnTo>
                    <a:pt x="3088" y="4241"/>
                  </a:lnTo>
                  <a:lnTo>
                    <a:pt x="3151" y="4212"/>
                  </a:lnTo>
                  <a:lnTo>
                    <a:pt x="3213" y="4182"/>
                  </a:lnTo>
                  <a:lnTo>
                    <a:pt x="3275" y="4149"/>
                  </a:lnTo>
                  <a:lnTo>
                    <a:pt x="3335" y="4115"/>
                  </a:lnTo>
                  <a:lnTo>
                    <a:pt x="3394" y="4078"/>
                  </a:lnTo>
                  <a:lnTo>
                    <a:pt x="3452" y="4040"/>
                  </a:lnTo>
                  <a:lnTo>
                    <a:pt x="3509" y="4001"/>
                  </a:lnTo>
                  <a:lnTo>
                    <a:pt x="3564" y="3959"/>
                  </a:lnTo>
                  <a:lnTo>
                    <a:pt x="3619" y="3916"/>
                  </a:lnTo>
                  <a:lnTo>
                    <a:pt x="3672" y="3870"/>
                  </a:lnTo>
                  <a:lnTo>
                    <a:pt x="3722" y="3823"/>
                  </a:lnTo>
                  <a:lnTo>
                    <a:pt x="3772" y="3775"/>
                  </a:lnTo>
                  <a:lnTo>
                    <a:pt x="3821" y="3725"/>
                  </a:lnTo>
                  <a:lnTo>
                    <a:pt x="3867" y="3674"/>
                  </a:lnTo>
                  <a:lnTo>
                    <a:pt x="3913" y="3620"/>
                  </a:lnTo>
                  <a:lnTo>
                    <a:pt x="3956" y="3566"/>
                  </a:lnTo>
                  <a:lnTo>
                    <a:pt x="3998" y="3511"/>
                  </a:lnTo>
                  <a:lnTo>
                    <a:pt x="4037" y="3454"/>
                  </a:lnTo>
                  <a:lnTo>
                    <a:pt x="4076" y="3396"/>
                  </a:lnTo>
                  <a:lnTo>
                    <a:pt x="4113" y="3336"/>
                  </a:lnTo>
                  <a:lnTo>
                    <a:pt x="4147" y="3277"/>
                  </a:lnTo>
                  <a:lnTo>
                    <a:pt x="4179" y="3215"/>
                  </a:lnTo>
                  <a:lnTo>
                    <a:pt x="4210" y="3153"/>
                  </a:lnTo>
                  <a:lnTo>
                    <a:pt x="4239" y="3089"/>
                  </a:lnTo>
                  <a:lnTo>
                    <a:pt x="4265" y="3025"/>
                  </a:lnTo>
                  <a:lnTo>
                    <a:pt x="4289" y="2961"/>
                  </a:lnTo>
                  <a:lnTo>
                    <a:pt x="4312" y="2894"/>
                  </a:lnTo>
                  <a:lnTo>
                    <a:pt x="4333" y="2828"/>
                  </a:lnTo>
                  <a:lnTo>
                    <a:pt x="4350" y="2761"/>
                  </a:lnTo>
                  <a:lnTo>
                    <a:pt x="4367" y="2693"/>
                  </a:lnTo>
                  <a:lnTo>
                    <a:pt x="4381" y="2626"/>
                  </a:lnTo>
                  <a:lnTo>
                    <a:pt x="4392" y="2557"/>
                  </a:lnTo>
                  <a:lnTo>
                    <a:pt x="4402" y="2488"/>
                  </a:lnTo>
                  <a:lnTo>
                    <a:pt x="4410" y="2419"/>
                  </a:lnTo>
                  <a:lnTo>
                    <a:pt x="4415" y="2349"/>
                  </a:lnTo>
                  <a:lnTo>
                    <a:pt x="4419" y="2281"/>
                  </a:lnTo>
                  <a:lnTo>
                    <a:pt x="4420" y="221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52" name="Freeform 129"/>
            <p:cNvSpPr>
              <a:spLocks/>
            </p:cNvSpPr>
            <p:nvPr/>
          </p:nvSpPr>
          <p:spPr bwMode="auto">
            <a:xfrm>
              <a:off x="1463" y="2712"/>
              <a:ext cx="363" cy="1179"/>
            </a:xfrm>
            <a:custGeom>
              <a:avLst/>
              <a:gdLst>
                <a:gd name="T0" fmla="*/ 1 w 973"/>
                <a:gd name="T1" fmla="*/ 61 h 3160"/>
                <a:gd name="T2" fmla="*/ 3 w 973"/>
                <a:gd name="T3" fmla="*/ 59 h 3160"/>
                <a:gd name="T4" fmla="*/ 5 w 973"/>
                <a:gd name="T5" fmla="*/ 58 h 3160"/>
                <a:gd name="T6" fmla="*/ 7 w 973"/>
                <a:gd name="T7" fmla="*/ 56 h 3160"/>
                <a:gd name="T8" fmla="*/ 9 w 973"/>
                <a:gd name="T9" fmla="*/ 55 h 3160"/>
                <a:gd name="T10" fmla="*/ 10 w 973"/>
                <a:gd name="T11" fmla="*/ 53 h 3160"/>
                <a:gd name="T12" fmla="*/ 12 w 973"/>
                <a:gd name="T13" fmla="*/ 51 h 3160"/>
                <a:gd name="T14" fmla="*/ 13 w 973"/>
                <a:gd name="T15" fmla="*/ 49 h 3160"/>
                <a:gd name="T16" fmla="*/ 15 w 973"/>
                <a:gd name="T17" fmla="*/ 47 h 3160"/>
                <a:gd name="T18" fmla="*/ 16 w 973"/>
                <a:gd name="T19" fmla="*/ 45 h 3160"/>
                <a:gd name="T20" fmla="*/ 16 w 973"/>
                <a:gd name="T21" fmla="*/ 43 h 3160"/>
                <a:gd name="T22" fmla="*/ 18 w 973"/>
                <a:gd name="T23" fmla="*/ 41 h 3160"/>
                <a:gd name="T24" fmla="*/ 18 w 973"/>
                <a:gd name="T25" fmla="*/ 38 h 3160"/>
                <a:gd name="T26" fmla="*/ 18 w 973"/>
                <a:gd name="T27" fmla="*/ 36 h 3160"/>
                <a:gd name="T28" fmla="*/ 19 w 973"/>
                <a:gd name="T29" fmla="*/ 34 h 3160"/>
                <a:gd name="T30" fmla="*/ 19 w 973"/>
                <a:gd name="T31" fmla="*/ 31 h 3160"/>
                <a:gd name="T32" fmla="*/ 19 w 973"/>
                <a:gd name="T33" fmla="*/ 29 h 3160"/>
                <a:gd name="T34" fmla="*/ 19 w 973"/>
                <a:gd name="T35" fmla="*/ 26 h 3160"/>
                <a:gd name="T36" fmla="*/ 18 w 973"/>
                <a:gd name="T37" fmla="*/ 24 h 3160"/>
                <a:gd name="T38" fmla="*/ 18 w 973"/>
                <a:gd name="T39" fmla="*/ 22 h 3160"/>
                <a:gd name="T40" fmla="*/ 17 w 973"/>
                <a:gd name="T41" fmla="*/ 19 h 3160"/>
                <a:gd name="T42" fmla="*/ 16 w 973"/>
                <a:gd name="T43" fmla="*/ 17 h 3160"/>
                <a:gd name="T44" fmla="*/ 15 w 973"/>
                <a:gd name="T45" fmla="*/ 15 h 3160"/>
                <a:gd name="T46" fmla="*/ 14 w 973"/>
                <a:gd name="T47" fmla="*/ 13 h 3160"/>
                <a:gd name="T48" fmla="*/ 13 w 973"/>
                <a:gd name="T49" fmla="*/ 11 h 3160"/>
                <a:gd name="T50" fmla="*/ 11 w 973"/>
                <a:gd name="T51" fmla="*/ 9 h 3160"/>
                <a:gd name="T52" fmla="*/ 10 w 973"/>
                <a:gd name="T53" fmla="*/ 7 h 3160"/>
                <a:gd name="T54" fmla="*/ 8 w 973"/>
                <a:gd name="T55" fmla="*/ 6 h 3160"/>
                <a:gd name="T56" fmla="*/ 6 w 973"/>
                <a:gd name="T57" fmla="*/ 4 h 3160"/>
                <a:gd name="T58" fmla="*/ 4 w 973"/>
                <a:gd name="T59" fmla="*/ 3 h 3160"/>
                <a:gd name="T60" fmla="*/ 2 w 973"/>
                <a:gd name="T61" fmla="*/ 1 h 3160"/>
                <a:gd name="T62" fmla="*/ 0 w 973"/>
                <a:gd name="T63" fmla="*/ 0 h 31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73" h="3160">
                  <a:moveTo>
                    <a:pt x="0" y="3160"/>
                  </a:moveTo>
                  <a:lnTo>
                    <a:pt x="55" y="3131"/>
                  </a:lnTo>
                  <a:lnTo>
                    <a:pt x="110" y="3100"/>
                  </a:lnTo>
                  <a:lnTo>
                    <a:pt x="162" y="3068"/>
                  </a:lnTo>
                  <a:lnTo>
                    <a:pt x="213" y="3034"/>
                  </a:lnTo>
                  <a:lnTo>
                    <a:pt x="263" y="2997"/>
                  </a:lnTo>
                  <a:lnTo>
                    <a:pt x="313" y="2959"/>
                  </a:lnTo>
                  <a:lnTo>
                    <a:pt x="360" y="2920"/>
                  </a:lnTo>
                  <a:lnTo>
                    <a:pt x="406" y="2878"/>
                  </a:lnTo>
                  <a:lnTo>
                    <a:pt x="451" y="2835"/>
                  </a:lnTo>
                  <a:lnTo>
                    <a:pt x="494" y="2791"/>
                  </a:lnTo>
                  <a:lnTo>
                    <a:pt x="536" y="2744"/>
                  </a:lnTo>
                  <a:lnTo>
                    <a:pt x="576" y="2698"/>
                  </a:lnTo>
                  <a:lnTo>
                    <a:pt x="614" y="2648"/>
                  </a:lnTo>
                  <a:lnTo>
                    <a:pt x="651" y="2598"/>
                  </a:lnTo>
                  <a:lnTo>
                    <a:pt x="685" y="2547"/>
                  </a:lnTo>
                  <a:lnTo>
                    <a:pt x="719" y="2494"/>
                  </a:lnTo>
                  <a:lnTo>
                    <a:pt x="750" y="2441"/>
                  </a:lnTo>
                  <a:lnTo>
                    <a:pt x="778" y="2386"/>
                  </a:lnTo>
                  <a:lnTo>
                    <a:pt x="806" y="2331"/>
                  </a:lnTo>
                  <a:lnTo>
                    <a:pt x="831" y="2274"/>
                  </a:lnTo>
                  <a:lnTo>
                    <a:pt x="855" y="2217"/>
                  </a:lnTo>
                  <a:lnTo>
                    <a:pt x="876" y="2158"/>
                  </a:lnTo>
                  <a:lnTo>
                    <a:pt x="895" y="2100"/>
                  </a:lnTo>
                  <a:lnTo>
                    <a:pt x="912" y="2040"/>
                  </a:lnTo>
                  <a:lnTo>
                    <a:pt x="927" y="1979"/>
                  </a:lnTo>
                  <a:lnTo>
                    <a:pt x="940" y="1918"/>
                  </a:lnTo>
                  <a:lnTo>
                    <a:pt x="951" y="1858"/>
                  </a:lnTo>
                  <a:lnTo>
                    <a:pt x="960" y="1797"/>
                  </a:lnTo>
                  <a:lnTo>
                    <a:pt x="966" y="1735"/>
                  </a:lnTo>
                  <a:lnTo>
                    <a:pt x="971" y="1673"/>
                  </a:lnTo>
                  <a:lnTo>
                    <a:pt x="973" y="1611"/>
                  </a:lnTo>
                  <a:lnTo>
                    <a:pt x="973" y="1549"/>
                  </a:lnTo>
                  <a:lnTo>
                    <a:pt x="971" y="1487"/>
                  </a:lnTo>
                  <a:lnTo>
                    <a:pt x="966" y="1426"/>
                  </a:lnTo>
                  <a:lnTo>
                    <a:pt x="960" y="1364"/>
                  </a:lnTo>
                  <a:lnTo>
                    <a:pt x="951" y="1302"/>
                  </a:lnTo>
                  <a:lnTo>
                    <a:pt x="940" y="1241"/>
                  </a:lnTo>
                  <a:lnTo>
                    <a:pt x="927" y="1180"/>
                  </a:lnTo>
                  <a:lnTo>
                    <a:pt x="912" y="1120"/>
                  </a:lnTo>
                  <a:lnTo>
                    <a:pt x="895" y="1061"/>
                  </a:lnTo>
                  <a:lnTo>
                    <a:pt x="876" y="1001"/>
                  </a:lnTo>
                  <a:lnTo>
                    <a:pt x="855" y="944"/>
                  </a:lnTo>
                  <a:lnTo>
                    <a:pt x="831" y="886"/>
                  </a:lnTo>
                  <a:lnTo>
                    <a:pt x="806" y="830"/>
                  </a:lnTo>
                  <a:lnTo>
                    <a:pt x="778" y="773"/>
                  </a:lnTo>
                  <a:lnTo>
                    <a:pt x="750" y="719"/>
                  </a:lnTo>
                  <a:lnTo>
                    <a:pt x="719" y="665"/>
                  </a:lnTo>
                  <a:lnTo>
                    <a:pt x="685" y="613"/>
                  </a:lnTo>
                  <a:lnTo>
                    <a:pt x="651" y="561"/>
                  </a:lnTo>
                  <a:lnTo>
                    <a:pt x="614" y="511"/>
                  </a:lnTo>
                  <a:lnTo>
                    <a:pt x="576" y="463"/>
                  </a:lnTo>
                  <a:lnTo>
                    <a:pt x="536" y="415"/>
                  </a:lnTo>
                  <a:lnTo>
                    <a:pt x="494" y="369"/>
                  </a:lnTo>
                  <a:lnTo>
                    <a:pt x="451" y="325"/>
                  </a:lnTo>
                  <a:lnTo>
                    <a:pt x="406" y="282"/>
                  </a:lnTo>
                  <a:lnTo>
                    <a:pt x="360" y="241"/>
                  </a:lnTo>
                  <a:lnTo>
                    <a:pt x="313" y="201"/>
                  </a:lnTo>
                  <a:lnTo>
                    <a:pt x="263" y="162"/>
                  </a:lnTo>
                  <a:lnTo>
                    <a:pt x="213" y="127"/>
                  </a:lnTo>
                  <a:lnTo>
                    <a:pt x="162" y="91"/>
                  </a:lnTo>
                  <a:lnTo>
                    <a:pt x="110" y="59"/>
                  </a:lnTo>
                  <a:lnTo>
                    <a:pt x="55" y="2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9753" name="Group 130"/>
            <p:cNvGrpSpPr>
              <a:grpSpLocks/>
            </p:cNvGrpSpPr>
            <p:nvPr/>
          </p:nvGrpSpPr>
          <p:grpSpPr bwMode="auto">
            <a:xfrm>
              <a:off x="869" y="2532"/>
              <a:ext cx="594" cy="279"/>
              <a:chOff x="869" y="2532"/>
              <a:chExt cx="594" cy="279"/>
            </a:xfrm>
          </p:grpSpPr>
          <p:sp>
            <p:nvSpPr>
              <p:cNvPr id="109837" name="Line 131"/>
              <p:cNvSpPr>
                <a:spLocks noChangeShapeType="1"/>
              </p:cNvSpPr>
              <p:nvPr/>
            </p:nvSpPr>
            <p:spPr bwMode="auto">
              <a:xfrm>
                <a:off x="869" y="2532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8" name="Line 132"/>
              <p:cNvSpPr>
                <a:spLocks noChangeShapeType="1"/>
              </p:cNvSpPr>
              <p:nvPr/>
            </p:nvSpPr>
            <p:spPr bwMode="auto">
              <a:xfrm>
                <a:off x="1463" y="2532"/>
                <a:ext cx="0" cy="27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54" name="Group 133"/>
            <p:cNvGrpSpPr>
              <a:grpSpLocks/>
            </p:cNvGrpSpPr>
            <p:nvPr/>
          </p:nvGrpSpPr>
          <p:grpSpPr bwMode="auto">
            <a:xfrm>
              <a:off x="869" y="2931"/>
              <a:ext cx="594" cy="149"/>
              <a:chOff x="869" y="2931"/>
              <a:chExt cx="594" cy="149"/>
            </a:xfrm>
          </p:grpSpPr>
          <p:sp>
            <p:nvSpPr>
              <p:cNvPr id="109831" name="Freeform 134"/>
              <p:cNvSpPr>
                <a:spLocks/>
              </p:cNvSpPr>
              <p:nvPr/>
            </p:nvSpPr>
            <p:spPr bwMode="auto">
              <a:xfrm>
                <a:off x="1419" y="3030"/>
                <a:ext cx="44" cy="50"/>
              </a:xfrm>
              <a:custGeom>
                <a:avLst/>
                <a:gdLst>
                  <a:gd name="T0" fmla="*/ 2 w 120"/>
                  <a:gd name="T1" fmla="*/ 3 h 134"/>
                  <a:gd name="T2" fmla="*/ 1 w 120"/>
                  <a:gd name="T3" fmla="*/ 2 h 134"/>
                  <a:gd name="T4" fmla="*/ 1 w 120"/>
                  <a:gd name="T5" fmla="*/ 1 h 134"/>
                  <a:gd name="T6" fmla="*/ 0 w 120"/>
                  <a:gd name="T7" fmla="*/ 0 h 134"/>
                  <a:gd name="T8" fmla="*/ 0 w 120"/>
                  <a:gd name="T9" fmla="*/ 0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120" y="134"/>
                    </a:moveTo>
                    <a:lnTo>
                      <a:pt x="93" y="98"/>
                    </a:lnTo>
                    <a:lnTo>
                      <a:pt x="62" y="63"/>
                    </a:lnTo>
                    <a:lnTo>
                      <a:pt x="31" y="3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2" name="Freeform 135"/>
              <p:cNvSpPr>
                <a:spLocks/>
              </p:cNvSpPr>
              <p:nvPr/>
            </p:nvSpPr>
            <p:spPr bwMode="auto">
              <a:xfrm>
                <a:off x="1307" y="2960"/>
                <a:ext cx="91" cy="52"/>
              </a:xfrm>
              <a:custGeom>
                <a:avLst/>
                <a:gdLst>
                  <a:gd name="T0" fmla="*/ 5 w 244"/>
                  <a:gd name="T1" fmla="*/ 3 h 143"/>
                  <a:gd name="T2" fmla="*/ 4 w 244"/>
                  <a:gd name="T3" fmla="*/ 2 h 143"/>
                  <a:gd name="T4" fmla="*/ 4 w 244"/>
                  <a:gd name="T5" fmla="*/ 2 h 143"/>
                  <a:gd name="T6" fmla="*/ 3 w 244"/>
                  <a:gd name="T7" fmla="*/ 1 h 143"/>
                  <a:gd name="T8" fmla="*/ 2 w 244"/>
                  <a:gd name="T9" fmla="*/ 1 h 143"/>
                  <a:gd name="T10" fmla="*/ 1 w 244"/>
                  <a:gd name="T11" fmla="*/ 0 h 143"/>
                  <a:gd name="T12" fmla="*/ 0 w 244"/>
                  <a:gd name="T13" fmla="*/ 0 h 143"/>
                  <a:gd name="T14" fmla="*/ 0 w 244"/>
                  <a:gd name="T15" fmla="*/ 0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143">
                    <a:moveTo>
                      <a:pt x="244" y="143"/>
                    </a:moveTo>
                    <a:lnTo>
                      <a:pt x="223" y="127"/>
                    </a:lnTo>
                    <a:lnTo>
                      <a:pt x="186" y="99"/>
                    </a:lnTo>
                    <a:lnTo>
                      <a:pt x="147" y="75"/>
                    </a:lnTo>
                    <a:lnTo>
                      <a:pt x="108" y="51"/>
                    </a:lnTo>
                    <a:lnTo>
                      <a:pt x="67" y="30"/>
                    </a:lnTo>
                    <a:lnTo>
                      <a:pt x="25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3" name="Freeform 136"/>
              <p:cNvSpPr>
                <a:spLocks/>
              </p:cNvSpPr>
              <p:nvPr/>
            </p:nvSpPr>
            <p:spPr bwMode="auto">
              <a:xfrm>
                <a:off x="1179" y="2931"/>
                <a:ext cx="104" cy="18"/>
              </a:xfrm>
              <a:custGeom>
                <a:avLst/>
                <a:gdLst>
                  <a:gd name="T0" fmla="*/ 6 w 277"/>
                  <a:gd name="T1" fmla="*/ 1 h 49"/>
                  <a:gd name="T2" fmla="*/ 5 w 277"/>
                  <a:gd name="T3" fmla="*/ 1 h 49"/>
                  <a:gd name="T4" fmla="*/ 4 w 277"/>
                  <a:gd name="T5" fmla="*/ 0 h 49"/>
                  <a:gd name="T6" fmla="*/ 3 w 277"/>
                  <a:gd name="T7" fmla="*/ 0 h 49"/>
                  <a:gd name="T8" fmla="*/ 2 w 277"/>
                  <a:gd name="T9" fmla="*/ 0 h 49"/>
                  <a:gd name="T10" fmla="*/ 1 w 277"/>
                  <a:gd name="T11" fmla="*/ 0 h 49"/>
                  <a:gd name="T12" fmla="*/ 0 w 277"/>
                  <a:gd name="T13" fmla="*/ 0 h 49"/>
                  <a:gd name="T14" fmla="*/ 0 w 277"/>
                  <a:gd name="T15" fmla="*/ 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49">
                    <a:moveTo>
                      <a:pt x="277" y="49"/>
                    </a:moveTo>
                    <a:lnTo>
                      <a:pt x="238" y="37"/>
                    </a:lnTo>
                    <a:lnTo>
                      <a:pt x="193" y="26"/>
                    </a:lnTo>
                    <a:lnTo>
                      <a:pt x="148" y="16"/>
                    </a:lnTo>
                    <a:lnTo>
                      <a:pt x="103" y="8"/>
                    </a:lnTo>
                    <a:lnTo>
                      <a:pt x="57" y="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4" name="Freeform 137"/>
              <p:cNvSpPr>
                <a:spLocks/>
              </p:cNvSpPr>
              <p:nvPr/>
            </p:nvSpPr>
            <p:spPr bwMode="auto">
              <a:xfrm>
                <a:off x="1049" y="2931"/>
                <a:ext cx="104" cy="18"/>
              </a:xfrm>
              <a:custGeom>
                <a:avLst/>
                <a:gdLst>
                  <a:gd name="T0" fmla="*/ 6 w 277"/>
                  <a:gd name="T1" fmla="*/ 0 h 49"/>
                  <a:gd name="T2" fmla="*/ 5 w 277"/>
                  <a:gd name="T3" fmla="*/ 0 h 49"/>
                  <a:gd name="T4" fmla="*/ 5 w 277"/>
                  <a:gd name="T5" fmla="*/ 0 h 49"/>
                  <a:gd name="T6" fmla="*/ 3 w 277"/>
                  <a:gd name="T7" fmla="*/ 0 h 49"/>
                  <a:gd name="T8" fmla="*/ 3 w 277"/>
                  <a:gd name="T9" fmla="*/ 0 h 49"/>
                  <a:gd name="T10" fmla="*/ 2 w 277"/>
                  <a:gd name="T11" fmla="*/ 0 h 49"/>
                  <a:gd name="T12" fmla="*/ 1 w 277"/>
                  <a:gd name="T13" fmla="*/ 1 h 49"/>
                  <a:gd name="T14" fmla="*/ 0 w 277"/>
                  <a:gd name="T15" fmla="*/ 1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49">
                    <a:moveTo>
                      <a:pt x="277" y="0"/>
                    </a:moveTo>
                    <a:lnTo>
                      <a:pt x="267" y="0"/>
                    </a:lnTo>
                    <a:lnTo>
                      <a:pt x="221" y="3"/>
                    </a:lnTo>
                    <a:lnTo>
                      <a:pt x="175" y="8"/>
                    </a:lnTo>
                    <a:lnTo>
                      <a:pt x="129" y="16"/>
                    </a:lnTo>
                    <a:lnTo>
                      <a:pt x="85" y="26"/>
                    </a:lnTo>
                    <a:lnTo>
                      <a:pt x="39" y="37"/>
                    </a:lnTo>
                    <a:lnTo>
                      <a:pt x="0" y="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5" name="Freeform 138"/>
              <p:cNvSpPr>
                <a:spLocks/>
              </p:cNvSpPr>
              <p:nvPr/>
            </p:nvSpPr>
            <p:spPr bwMode="auto">
              <a:xfrm>
                <a:off x="934" y="2960"/>
                <a:ext cx="91" cy="52"/>
              </a:xfrm>
              <a:custGeom>
                <a:avLst/>
                <a:gdLst>
                  <a:gd name="T0" fmla="*/ 5 w 242"/>
                  <a:gd name="T1" fmla="*/ 0 h 143"/>
                  <a:gd name="T2" fmla="*/ 5 w 242"/>
                  <a:gd name="T3" fmla="*/ 0 h 143"/>
                  <a:gd name="T4" fmla="*/ 3 w 242"/>
                  <a:gd name="T5" fmla="*/ 0 h 143"/>
                  <a:gd name="T6" fmla="*/ 3 w 242"/>
                  <a:gd name="T7" fmla="*/ 1 h 143"/>
                  <a:gd name="T8" fmla="*/ 2 w 242"/>
                  <a:gd name="T9" fmla="*/ 1 h 143"/>
                  <a:gd name="T10" fmla="*/ 1 w 242"/>
                  <a:gd name="T11" fmla="*/ 2 h 143"/>
                  <a:gd name="T12" fmla="*/ 0 w 242"/>
                  <a:gd name="T13" fmla="*/ 2 h 143"/>
                  <a:gd name="T14" fmla="*/ 0 w 242"/>
                  <a:gd name="T15" fmla="*/ 3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2" h="143">
                    <a:moveTo>
                      <a:pt x="242" y="0"/>
                    </a:moveTo>
                    <a:lnTo>
                      <a:pt x="219" y="10"/>
                    </a:lnTo>
                    <a:lnTo>
                      <a:pt x="177" y="30"/>
                    </a:lnTo>
                    <a:lnTo>
                      <a:pt x="136" y="51"/>
                    </a:lnTo>
                    <a:lnTo>
                      <a:pt x="96" y="75"/>
                    </a:lnTo>
                    <a:lnTo>
                      <a:pt x="58" y="99"/>
                    </a:lnTo>
                    <a:lnTo>
                      <a:pt x="20" y="127"/>
                    </a:lnTo>
                    <a:lnTo>
                      <a:pt x="0" y="1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6" name="Freeform 139"/>
              <p:cNvSpPr>
                <a:spLocks/>
              </p:cNvSpPr>
              <p:nvPr/>
            </p:nvSpPr>
            <p:spPr bwMode="auto">
              <a:xfrm>
                <a:off x="869" y="3030"/>
                <a:ext cx="47" cy="50"/>
              </a:xfrm>
              <a:custGeom>
                <a:avLst/>
                <a:gdLst>
                  <a:gd name="T0" fmla="*/ 3 w 120"/>
                  <a:gd name="T1" fmla="*/ 0 h 134"/>
                  <a:gd name="T2" fmla="*/ 2 w 120"/>
                  <a:gd name="T3" fmla="*/ 0 h 134"/>
                  <a:gd name="T4" fmla="*/ 2 w 120"/>
                  <a:gd name="T5" fmla="*/ 1 h 134"/>
                  <a:gd name="T6" fmla="*/ 1 w 120"/>
                  <a:gd name="T7" fmla="*/ 2 h 134"/>
                  <a:gd name="T8" fmla="*/ 0 w 120"/>
                  <a:gd name="T9" fmla="*/ 3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120" y="0"/>
                    </a:moveTo>
                    <a:lnTo>
                      <a:pt x="90" y="30"/>
                    </a:lnTo>
                    <a:lnTo>
                      <a:pt x="59" y="63"/>
                    </a:lnTo>
                    <a:lnTo>
                      <a:pt x="28" y="98"/>
                    </a:lnTo>
                    <a:lnTo>
                      <a:pt x="0" y="1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55" name="Group 140"/>
            <p:cNvGrpSpPr>
              <a:grpSpLocks/>
            </p:cNvGrpSpPr>
            <p:nvPr/>
          </p:nvGrpSpPr>
          <p:grpSpPr bwMode="auto">
            <a:xfrm>
              <a:off x="869" y="3523"/>
              <a:ext cx="594" cy="149"/>
              <a:chOff x="869" y="3523"/>
              <a:chExt cx="594" cy="149"/>
            </a:xfrm>
          </p:grpSpPr>
          <p:sp>
            <p:nvSpPr>
              <p:cNvPr id="109825" name="Freeform 141"/>
              <p:cNvSpPr>
                <a:spLocks/>
              </p:cNvSpPr>
              <p:nvPr/>
            </p:nvSpPr>
            <p:spPr bwMode="auto">
              <a:xfrm>
                <a:off x="869" y="3523"/>
                <a:ext cx="47" cy="50"/>
              </a:xfrm>
              <a:custGeom>
                <a:avLst/>
                <a:gdLst>
                  <a:gd name="T0" fmla="*/ 0 w 120"/>
                  <a:gd name="T1" fmla="*/ 0 h 134"/>
                  <a:gd name="T2" fmla="*/ 1 w 120"/>
                  <a:gd name="T3" fmla="*/ 1 h 134"/>
                  <a:gd name="T4" fmla="*/ 2 w 120"/>
                  <a:gd name="T5" fmla="*/ 1 h 134"/>
                  <a:gd name="T6" fmla="*/ 2 w 120"/>
                  <a:gd name="T7" fmla="*/ 2 h 134"/>
                  <a:gd name="T8" fmla="*/ 3 w 120"/>
                  <a:gd name="T9" fmla="*/ 3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0" y="0"/>
                    </a:moveTo>
                    <a:lnTo>
                      <a:pt x="28" y="36"/>
                    </a:lnTo>
                    <a:lnTo>
                      <a:pt x="59" y="71"/>
                    </a:lnTo>
                    <a:lnTo>
                      <a:pt x="90" y="105"/>
                    </a:lnTo>
                    <a:lnTo>
                      <a:pt x="120" y="1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26" name="Freeform 142"/>
              <p:cNvSpPr>
                <a:spLocks/>
              </p:cNvSpPr>
              <p:nvPr/>
            </p:nvSpPr>
            <p:spPr bwMode="auto">
              <a:xfrm>
                <a:off x="934" y="3591"/>
                <a:ext cx="91" cy="52"/>
              </a:xfrm>
              <a:custGeom>
                <a:avLst/>
                <a:gdLst>
                  <a:gd name="T0" fmla="*/ 0 w 242"/>
                  <a:gd name="T1" fmla="*/ 0 h 144"/>
                  <a:gd name="T2" fmla="*/ 0 w 242"/>
                  <a:gd name="T3" fmla="*/ 0 h 144"/>
                  <a:gd name="T4" fmla="*/ 1 w 242"/>
                  <a:gd name="T5" fmla="*/ 1 h 144"/>
                  <a:gd name="T6" fmla="*/ 2 w 242"/>
                  <a:gd name="T7" fmla="*/ 1 h 144"/>
                  <a:gd name="T8" fmla="*/ 3 w 242"/>
                  <a:gd name="T9" fmla="*/ 1 h 144"/>
                  <a:gd name="T10" fmla="*/ 3 w 242"/>
                  <a:gd name="T11" fmla="*/ 2 h 144"/>
                  <a:gd name="T12" fmla="*/ 5 w 242"/>
                  <a:gd name="T13" fmla="*/ 2 h 144"/>
                  <a:gd name="T14" fmla="*/ 5 w 242"/>
                  <a:gd name="T15" fmla="*/ 3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2" h="144">
                    <a:moveTo>
                      <a:pt x="0" y="0"/>
                    </a:moveTo>
                    <a:lnTo>
                      <a:pt x="20" y="16"/>
                    </a:lnTo>
                    <a:lnTo>
                      <a:pt x="58" y="43"/>
                    </a:lnTo>
                    <a:lnTo>
                      <a:pt x="96" y="69"/>
                    </a:lnTo>
                    <a:lnTo>
                      <a:pt x="136" y="92"/>
                    </a:lnTo>
                    <a:lnTo>
                      <a:pt x="177" y="114"/>
                    </a:lnTo>
                    <a:lnTo>
                      <a:pt x="219" y="133"/>
                    </a:lnTo>
                    <a:lnTo>
                      <a:pt x="242" y="14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27" name="Freeform 143"/>
              <p:cNvSpPr>
                <a:spLocks/>
              </p:cNvSpPr>
              <p:nvPr/>
            </p:nvSpPr>
            <p:spPr bwMode="auto">
              <a:xfrm>
                <a:off x="1049" y="3653"/>
                <a:ext cx="104" cy="19"/>
              </a:xfrm>
              <a:custGeom>
                <a:avLst/>
                <a:gdLst>
                  <a:gd name="T0" fmla="*/ 0 w 277"/>
                  <a:gd name="T1" fmla="*/ 0 h 50"/>
                  <a:gd name="T2" fmla="*/ 1 w 277"/>
                  <a:gd name="T3" fmla="*/ 0 h 50"/>
                  <a:gd name="T4" fmla="*/ 2 w 277"/>
                  <a:gd name="T5" fmla="*/ 0 h 50"/>
                  <a:gd name="T6" fmla="*/ 3 w 277"/>
                  <a:gd name="T7" fmla="*/ 1 h 50"/>
                  <a:gd name="T8" fmla="*/ 3 w 277"/>
                  <a:gd name="T9" fmla="*/ 1 h 50"/>
                  <a:gd name="T10" fmla="*/ 5 w 277"/>
                  <a:gd name="T11" fmla="*/ 1 h 50"/>
                  <a:gd name="T12" fmla="*/ 5 w 277"/>
                  <a:gd name="T13" fmla="*/ 1 h 50"/>
                  <a:gd name="T14" fmla="*/ 6 w 277"/>
                  <a:gd name="T15" fmla="*/ 1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50">
                    <a:moveTo>
                      <a:pt x="0" y="0"/>
                    </a:moveTo>
                    <a:lnTo>
                      <a:pt x="39" y="12"/>
                    </a:lnTo>
                    <a:lnTo>
                      <a:pt x="85" y="24"/>
                    </a:lnTo>
                    <a:lnTo>
                      <a:pt x="129" y="33"/>
                    </a:lnTo>
                    <a:lnTo>
                      <a:pt x="175" y="41"/>
                    </a:lnTo>
                    <a:lnTo>
                      <a:pt x="221" y="46"/>
                    </a:lnTo>
                    <a:lnTo>
                      <a:pt x="267" y="50"/>
                    </a:lnTo>
                    <a:lnTo>
                      <a:pt x="277" y="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28" name="Freeform 144"/>
              <p:cNvSpPr>
                <a:spLocks/>
              </p:cNvSpPr>
              <p:nvPr/>
            </p:nvSpPr>
            <p:spPr bwMode="auto">
              <a:xfrm>
                <a:off x="1179" y="3653"/>
                <a:ext cx="104" cy="19"/>
              </a:xfrm>
              <a:custGeom>
                <a:avLst/>
                <a:gdLst>
                  <a:gd name="T0" fmla="*/ 0 w 277"/>
                  <a:gd name="T1" fmla="*/ 1 h 50"/>
                  <a:gd name="T2" fmla="*/ 0 w 277"/>
                  <a:gd name="T3" fmla="*/ 1 h 50"/>
                  <a:gd name="T4" fmla="*/ 1 w 277"/>
                  <a:gd name="T5" fmla="*/ 1 h 50"/>
                  <a:gd name="T6" fmla="*/ 2 w 277"/>
                  <a:gd name="T7" fmla="*/ 1 h 50"/>
                  <a:gd name="T8" fmla="*/ 3 w 277"/>
                  <a:gd name="T9" fmla="*/ 1 h 50"/>
                  <a:gd name="T10" fmla="*/ 4 w 277"/>
                  <a:gd name="T11" fmla="*/ 0 h 50"/>
                  <a:gd name="T12" fmla="*/ 5 w 277"/>
                  <a:gd name="T13" fmla="*/ 0 h 50"/>
                  <a:gd name="T14" fmla="*/ 6 w 277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7" h="50">
                    <a:moveTo>
                      <a:pt x="0" y="50"/>
                    </a:moveTo>
                    <a:lnTo>
                      <a:pt x="11" y="50"/>
                    </a:lnTo>
                    <a:lnTo>
                      <a:pt x="57" y="46"/>
                    </a:lnTo>
                    <a:lnTo>
                      <a:pt x="103" y="41"/>
                    </a:lnTo>
                    <a:lnTo>
                      <a:pt x="148" y="33"/>
                    </a:lnTo>
                    <a:lnTo>
                      <a:pt x="193" y="24"/>
                    </a:lnTo>
                    <a:lnTo>
                      <a:pt x="238" y="12"/>
                    </a:lnTo>
                    <a:lnTo>
                      <a:pt x="27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29" name="Freeform 145"/>
              <p:cNvSpPr>
                <a:spLocks/>
              </p:cNvSpPr>
              <p:nvPr/>
            </p:nvSpPr>
            <p:spPr bwMode="auto">
              <a:xfrm>
                <a:off x="1307" y="3591"/>
                <a:ext cx="91" cy="52"/>
              </a:xfrm>
              <a:custGeom>
                <a:avLst/>
                <a:gdLst>
                  <a:gd name="T0" fmla="*/ 0 w 244"/>
                  <a:gd name="T1" fmla="*/ 3 h 144"/>
                  <a:gd name="T2" fmla="*/ 0 w 244"/>
                  <a:gd name="T3" fmla="*/ 2 h 144"/>
                  <a:gd name="T4" fmla="*/ 1 w 244"/>
                  <a:gd name="T5" fmla="*/ 2 h 144"/>
                  <a:gd name="T6" fmla="*/ 2 w 244"/>
                  <a:gd name="T7" fmla="*/ 1 h 144"/>
                  <a:gd name="T8" fmla="*/ 3 w 244"/>
                  <a:gd name="T9" fmla="*/ 1 h 144"/>
                  <a:gd name="T10" fmla="*/ 4 w 244"/>
                  <a:gd name="T11" fmla="*/ 1 h 144"/>
                  <a:gd name="T12" fmla="*/ 4 w 244"/>
                  <a:gd name="T13" fmla="*/ 0 h 144"/>
                  <a:gd name="T14" fmla="*/ 5 w 244"/>
                  <a:gd name="T15" fmla="*/ 0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144">
                    <a:moveTo>
                      <a:pt x="0" y="144"/>
                    </a:moveTo>
                    <a:lnTo>
                      <a:pt x="25" y="133"/>
                    </a:lnTo>
                    <a:lnTo>
                      <a:pt x="67" y="114"/>
                    </a:lnTo>
                    <a:lnTo>
                      <a:pt x="108" y="92"/>
                    </a:lnTo>
                    <a:lnTo>
                      <a:pt x="147" y="69"/>
                    </a:lnTo>
                    <a:lnTo>
                      <a:pt x="186" y="43"/>
                    </a:lnTo>
                    <a:lnTo>
                      <a:pt x="223" y="16"/>
                    </a:lnTo>
                    <a:lnTo>
                      <a:pt x="24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30" name="Freeform 146"/>
              <p:cNvSpPr>
                <a:spLocks/>
              </p:cNvSpPr>
              <p:nvPr/>
            </p:nvSpPr>
            <p:spPr bwMode="auto">
              <a:xfrm>
                <a:off x="1419" y="3523"/>
                <a:ext cx="44" cy="50"/>
              </a:xfrm>
              <a:custGeom>
                <a:avLst/>
                <a:gdLst>
                  <a:gd name="T0" fmla="*/ 0 w 120"/>
                  <a:gd name="T1" fmla="*/ 3 h 134"/>
                  <a:gd name="T2" fmla="*/ 0 w 120"/>
                  <a:gd name="T3" fmla="*/ 2 h 134"/>
                  <a:gd name="T4" fmla="*/ 1 w 120"/>
                  <a:gd name="T5" fmla="*/ 1 h 134"/>
                  <a:gd name="T6" fmla="*/ 1 w 120"/>
                  <a:gd name="T7" fmla="*/ 1 h 134"/>
                  <a:gd name="T8" fmla="*/ 2 w 120"/>
                  <a:gd name="T9" fmla="*/ 0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134">
                    <a:moveTo>
                      <a:pt x="0" y="134"/>
                    </a:moveTo>
                    <a:lnTo>
                      <a:pt x="31" y="105"/>
                    </a:lnTo>
                    <a:lnTo>
                      <a:pt x="62" y="71"/>
                    </a:lnTo>
                    <a:lnTo>
                      <a:pt x="93" y="36"/>
                    </a:lnTo>
                    <a:lnTo>
                      <a:pt x="12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56" name="Group 147"/>
            <p:cNvGrpSpPr>
              <a:grpSpLocks/>
            </p:cNvGrpSpPr>
            <p:nvPr/>
          </p:nvGrpSpPr>
          <p:grpSpPr bwMode="auto">
            <a:xfrm>
              <a:off x="869" y="3789"/>
              <a:ext cx="594" cy="282"/>
              <a:chOff x="869" y="3789"/>
              <a:chExt cx="594" cy="282"/>
            </a:xfrm>
          </p:grpSpPr>
          <p:sp>
            <p:nvSpPr>
              <p:cNvPr id="109823" name="Line 148"/>
              <p:cNvSpPr>
                <a:spLocks noChangeShapeType="1"/>
              </p:cNvSpPr>
              <p:nvPr/>
            </p:nvSpPr>
            <p:spPr bwMode="auto">
              <a:xfrm>
                <a:off x="869" y="3789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24" name="Line 149"/>
              <p:cNvSpPr>
                <a:spLocks noChangeShapeType="1"/>
              </p:cNvSpPr>
              <p:nvPr/>
            </p:nvSpPr>
            <p:spPr bwMode="auto">
              <a:xfrm>
                <a:off x="1463" y="3789"/>
                <a:ext cx="0" cy="28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57" name="Group 150"/>
            <p:cNvGrpSpPr>
              <a:grpSpLocks/>
            </p:cNvGrpSpPr>
            <p:nvPr/>
          </p:nvGrpSpPr>
          <p:grpSpPr bwMode="auto">
            <a:xfrm>
              <a:off x="868" y="2482"/>
              <a:ext cx="595" cy="1640"/>
              <a:chOff x="868" y="2482"/>
              <a:chExt cx="595" cy="1640"/>
            </a:xfrm>
          </p:grpSpPr>
          <p:sp>
            <p:nvSpPr>
              <p:cNvPr id="109808" name="Freeform 151"/>
              <p:cNvSpPr>
                <a:spLocks/>
              </p:cNvSpPr>
              <p:nvPr/>
            </p:nvSpPr>
            <p:spPr bwMode="auto">
              <a:xfrm>
                <a:off x="869" y="3789"/>
                <a:ext cx="594" cy="83"/>
              </a:xfrm>
              <a:custGeom>
                <a:avLst/>
                <a:gdLst>
                  <a:gd name="T0" fmla="*/ 0 w 1591"/>
                  <a:gd name="T1" fmla="*/ 0 h 222"/>
                  <a:gd name="T2" fmla="*/ 1 w 1591"/>
                  <a:gd name="T3" fmla="*/ 0 h 222"/>
                  <a:gd name="T4" fmla="*/ 2 w 1591"/>
                  <a:gd name="T5" fmla="*/ 1 h 222"/>
                  <a:gd name="T6" fmla="*/ 3 w 1591"/>
                  <a:gd name="T7" fmla="*/ 1 h 222"/>
                  <a:gd name="T8" fmla="*/ 4 w 1591"/>
                  <a:gd name="T9" fmla="*/ 2 h 222"/>
                  <a:gd name="T10" fmla="*/ 5 w 1591"/>
                  <a:gd name="T11" fmla="*/ 3 h 222"/>
                  <a:gd name="T12" fmla="*/ 6 w 1591"/>
                  <a:gd name="T13" fmla="*/ 3 h 222"/>
                  <a:gd name="T14" fmla="*/ 7 w 1591"/>
                  <a:gd name="T15" fmla="*/ 3 h 222"/>
                  <a:gd name="T16" fmla="*/ 8 w 1591"/>
                  <a:gd name="T17" fmla="*/ 3 h 222"/>
                  <a:gd name="T18" fmla="*/ 9 w 1591"/>
                  <a:gd name="T19" fmla="*/ 4 h 222"/>
                  <a:gd name="T20" fmla="*/ 10 w 1591"/>
                  <a:gd name="T21" fmla="*/ 4 h 222"/>
                  <a:gd name="T22" fmla="*/ 12 w 1591"/>
                  <a:gd name="T23" fmla="*/ 4 h 222"/>
                  <a:gd name="T24" fmla="*/ 13 w 1591"/>
                  <a:gd name="T25" fmla="*/ 4 h 222"/>
                  <a:gd name="T26" fmla="*/ 14 w 1591"/>
                  <a:gd name="T27" fmla="*/ 4 h 222"/>
                  <a:gd name="T28" fmla="*/ 15 w 1591"/>
                  <a:gd name="T29" fmla="*/ 4 h 222"/>
                  <a:gd name="T30" fmla="*/ 16 w 1591"/>
                  <a:gd name="T31" fmla="*/ 4 h 222"/>
                  <a:gd name="T32" fmla="*/ 17 w 1591"/>
                  <a:gd name="T33" fmla="*/ 4 h 222"/>
                  <a:gd name="T34" fmla="*/ 18 w 1591"/>
                  <a:gd name="T35" fmla="*/ 4 h 222"/>
                  <a:gd name="T36" fmla="*/ 19 w 1591"/>
                  <a:gd name="T37" fmla="*/ 4 h 222"/>
                  <a:gd name="T38" fmla="*/ 21 w 1591"/>
                  <a:gd name="T39" fmla="*/ 4 h 222"/>
                  <a:gd name="T40" fmla="*/ 22 w 1591"/>
                  <a:gd name="T41" fmla="*/ 4 h 222"/>
                  <a:gd name="T42" fmla="*/ 23 w 1591"/>
                  <a:gd name="T43" fmla="*/ 3 h 222"/>
                  <a:gd name="T44" fmla="*/ 24 w 1591"/>
                  <a:gd name="T45" fmla="*/ 3 h 222"/>
                  <a:gd name="T46" fmla="*/ 25 w 1591"/>
                  <a:gd name="T47" fmla="*/ 3 h 222"/>
                  <a:gd name="T48" fmla="*/ 26 w 1591"/>
                  <a:gd name="T49" fmla="*/ 3 h 222"/>
                  <a:gd name="T50" fmla="*/ 27 w 1591"/>
                  <a:gd name="T51" fmla="*/ 2 h 222"/>
                  <a:gd name="T52" fmla="*/ 28 w 1591"/>
                  <a:gd name="T53" fmla="*/ 1 h 222"/>
                  <a:gd name="T54" fmla="*/ 29 w 1591"/>
                  <a:gd name="T55" fmla="*/ 1 h 222"/>
                  <a:gd name="T56" fmla="*/ 30 w 1591"/>
                  <a:gd name="T57" fmla="*/ 0 h 222"/>
                  <a:gd name="T58" fmla="*/ 31 w 1591"/>
                  <a:gd name="T59" fmla="*/ 0 h 22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91" h="222">
                    <a:moveTo>
                      <a:pt x="0" y="0"/>
                    </a:moveTo>
                    <a:lnTo>
                      <a:pt x="50" y="29"/>
                    </a:lnTo>
                    <a:lnTo>
                      <a:pt x="101" y="56"/>
                    </a:lnTo>
                    <a:lnTo>
                      <a:pt x="153" y="81"/>
                    </a:lnTo>
                    <a:lnTo>
                      <a:pt x="205" y="104"/>
                    </a:lnTo>
                    <a:lnTo>
                      <a:pt x="259" y="125"/>
                    </a:lnTo>
                    <a:lnTo>
                      <a:pt x="313" y="145"/>
                    </a:lnTo>
                    <a:lnTo>
                      <a:pt x="369" y="162"/>
                    </a:lnTo>
                    <a:lnTo>
                      <a:pt x="424" y="177"/>
                    </a:lnTo>
                    <a:lnTo>
                      <a:pt x="480" y="189"/>
                    </a:lnTo>
                    <a:lnTo>
                      <a:pt x="538" y="200"/>
                    </a:lnTo>
                    <a:lnTo>
                      <a:pt x="594" y="209"/>
                    </a:lnTo>
                    <a:lnTo>
                      <a:pt x="652" y="216"/>
                    </a:lnTo>
                    <a:lnTo>
                      <a:pt x="709" y="220"/>
                    </a:lnTo>
                    <a:lnTo>
                      <a:pt x="767" y="222"/>
                    </a:lnTo>
                    <a:lnTo>
                      <a:pt x="824" y="222"/>
                    </a:lnTo>
                    <a:lnTo>
                      <a:pt x="883" y="220"/>
                    </a:lnTo>
                    <a:lnTo>
                      <a:pt x="940" y="216"/>
                    </a:lnTo>
                    <a:lnTo>
                      <a:pt x="998" y="209"/>
                    </a:lnTo>
                    <a:lnTo>
                      <a:pt x="1054" y="200"/>
                    </a:lnTo>
                    <a:lnTo>
                      <a:pt x="1110" y="189"/>
                    </a:lnTo>
                    <a:lnTo>
                      <a:pt x="1167" y="177"/>
                    </a:lnTo>
                    <a:lnTo>
                      <a:pt x="1223" y="162"/>
                    </a:lnTo>
                    <a:lnTo>
                      <a:pt x="1278" y="145"/>
                    </a:lnTo>
                    <a:lnTo>
                      <a:pt x="1333" y="125"/>
                    </a:lnTo>
                    <a:lnTo>
                      <a:pt x="1386" y="104"/>
                    </a:lnTo>
                    <a:lnTo>
                      <a:pt x="1439" y="81"/>
                    </a:lnTo>
                    <a:lnTo>
                      <a:pt x="1491" y="56"/>
                    </a:lnTo>
                    <a:lnTo>
                      <a:pt x="1541" y="29"/>
                    </a:lnTo>
                    <a:lnTo>
                      <a:pt x="1591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9" name="Freeform 152"/>
              <p:cNvSpPr>
                <a:spLocks/>
              </p:cNvSpPr>
              <p:nvPr/>
            </p:nvSpPr>
            <p:spPr bwMode="auto">
              <a:xfrm>
                <a:off x="869" y="2730"/>
                <a:ext cx="594" cy="81"/>
              </a:xfrm>
              <a:custGeom>
                <a:avLst/>
                <a:gdLst>
                  <a:gd name="T0" fmla="*/ 31 w 1591"/>
                  <a:gd name="T1" fmla="*/ 4 h 222"/>
                  <a:gd name="T2" fmla="*/ 30 w 1591"/>
                  <a:gd name="T3" fmla="*/ 3 h 222"/>
                  <a:gd name="T4" fmla="*/ 29 w 1591"/>
                  <a:gd name="T5" fmla="*/ 3 h 222"/>
                  <a:gd name="T6" fmla="*/ 28 w 1591"/>
                  <a:gd name="T7" fmla="*/ 3 h 222"/>
                  <a:gd name="T8" fmla="*/ 27 w 1591"/>
                  <a:gd name="T9" fmla="*/ 2 h 222"/>
                  <a:gd name="T10" fmla="*/ 26 w 1591"/>
                  <a:gd name="T11" fmla="*/ 2 h 222"/>
                  <a:gd name="T12" fmla="*/ 25 w 1591"/>
                  <a:gd name="T13" fmla="*/ 1 h 222"/>
                  <a:gd name="T14" fmla="*/ 24 w 1591"/>
                  <a:gd name="T15" fmla="*/ 1 h 222"/>
                  <a:gd name="T16" fmla="*/ 23 w 1591"/>
                  <a:gd name="T17" fmla="*/ 1 h 222"/>
                  <a:gd name="T18" fmla="*/ 22 w 1591"/>
                  <a:gd name="T19" fmla="*/ 0 h 222"/>
                  <a:gd name="T20" fmla="*/ 21 w 1591"/>
                  <a:gd name="T21" fmla="*/ 0 h 222"/>
                  <a:gd name="T22" fmla="*/ 19 w 1591"/>
                  <a:gd name="T23" fmla="*/ 0 h 222"/>
                  <a:gd name="T24" fmla="*/ 18 w 1591"/>
                  <a:gd name="T25" fmla="*/ 0 h 222"/>
                  <a:gd name="T26" fmla="*/ 17 w 1591"/>
                  <a:gd name="T27" fmla="*/ 0 h 222"/>
                  <a:gd name="T28" fmla="*/ 16 w 1591"/>
                  <a:gd name="T29" fmla="*/ 0 h 222"/>
                  <a:gd name="T30" fmla="*/ 15 w 1591"/>
                  <a:gd name="T31" fmla="*/ 0 h 222"/>
                  <a:gd name="T32" fmla="*/ 14 w 1591"/>
                  <a:gd name="T33" fmla="*/ 0 h 222"/>
                  <a:gd name="T34" fmla="*/ 13 w 1591"/>
                  <a:gd name="T35" fmla="*/ 0 h 222"/>
                  <a:gd name="T36" fmla="*/ 12 w 1591"/>
                  <a:gd name="T37" fmla="*/ 0 h 222"/>
                  <a:gd name="T38" fmla="*/ 10 w 1591"/>
                  <a:gd name="T39" fmla="*/ 0 h 222"/>
                  <a:gd name="T40" fmla="*/ 9 w 1591"/>
                  <a:gd name="T41" fmla="*/ 0 h 222"/>
                  <a:gd name="T42" fmla="*/ 8 w 1591"/>
                  <a:gd name="T43" fmla="*/ 1 h 222"/>
                  <a:gd name="T44" fmla="*/ 7 w 1591"/>
                  <a:gd name="T45" fmla="*/ 1 h 222"/>
                  <a:gd name="T46" fmla="*/ 6 w 1591"/>
                  <a:gd name="T47" fmla="*/ 1 h 222"/>
                  <a:gd name="T48" fmla="*/ 5 w 1591"/>
                  <a:gd name="T49" fmla="*/ 2 h 222"/>
                  <a:gd name="T50" fmla="*/ 4 w 1591"/>
                  <a:gd name="T51" fmla="*/ 2 h 222"/>
                  <a:gd name="T52" fmla="*/ 3 w 1591"/>
                  <a:gd name="T53" fmla="*/ 3 h 222"/>
                  <a:gd name="T54" fmla="*/ 2 w 1591"/>
                  <a:gd name="T55" fmla="*/ 3 h 222"/>
                  <a:gd name="T56" fmla="*/ 1 w 1591"/>
                  <a:gd name="T57" fmla="*/ 3 h 222"/>
                  <a:gd name="T58" fmla="*/ 0 w 1591"/>
                  <a:gd name="T59" fmla="*/ 4 h 22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591" h="222">
                    <a:moveTo>
                      <a:pt x="1591" y="222"/>
                    </a:moveTo>
                    <a:lnTo>
                      <a:pt x="1541" y="193"/>
                    </a:lnTo>
                    <a:lnTo>
                      <a:pt x="1491" y="166"/>
                    </a:lnTo>
                    <a:lnTo>
                      <a:pt x="1439" y="140"/>
                    </a:lnTo>
                    <a:lnTo>
                      <a:pt x="1386" y="117"/>
                    </a:lnTo>
                    <a:lnTo>
                      <a:pt x="1333" y="96"/>
                    </a:lnTo>
                    <a:lnTo>
                      <a:pt x="1278" y="77"/>
                    </a:lnTo>
                    <a:lnTo>
                      <a:pt x="1223" y="60"/>
                    </a:lnTo>
                    <a:lnTo>
                      <a:pt x="1167" y="45"/>
                    </a:lnTo>
                    <a:lnTo>
                      <a:pt x="1110" y="32"/>
                    </a:lnTo>
                    <a:lnTo>
                      <a:pt x="1054" y="21"/>
                    </a:lnTo>
                    <a:lnTo>
                      <a:pt x="998" y="12"/>
                    </a:lnTo>
                    <a:lnTo>
                      <a:pt x="940" y="7"/>
                    </a:lnTo>
                    <a:lnTo>
                      <a:pt x="883" y="2"/>
                    </a:lnTo>
                    <a:lnTo>
                      <a:pt x="824" y="0"/>
                    </a:lnTo>
                    <a:lnTo>
                      <a:pt x="767" y="0"/>
                    </a:lnTo>
                    <a:lnTo>
                      <a:pt x="709" y="2"/>
                    </a:lnTo>
                    <a:lnTo>
                      <a:pt x="652" y="7"/>
                    </a:lnTo>
                    <a:lnTo>
                      <a:pt x="594" y="12"/>
                    </a:lnTo>
                    <a:lnTo>
                      <a:pt x="538" y="21"/>
                    </a:lnTo>
                    <a:lnTo>
                      <a:pt x="480" y="32"/>
                    </a:lnTo>
                    <a:lnTo>
                      <a:pt x="424" y="45"/>
                    </a:lnTo>
                    <a:lnTo>
                      <a:pt x="369" y="60"/>
                    </a:lnTo>
                    <a:lnTo>
                      <a:pt x="313" y="77"/>
                    </a:lnTo>
                    <a:lnTo>
                      <a:pt x="259" y="96"/>
                    </a:lnTo>
                    <a:lnTo>
                      <a:pt x="205" y="117"/>
                    </a:lnTo>
                    <a:lnTo>
                      <a:pt x="153" y="140"/>
                    </a:lnTo>
                    <a:lnTo>
                      <a:pt x="101" y="166"/>
                    </a:lnTo>
                    <a:lnTo>
                      <a:pt x="50" y="193"/>
                    </a:lnTo>
                    <a:lnTo>
                      <a:pt x="0" y="22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9810" name="Group 153"/>
              <p:cNvGrpSpPr>
                <a:grpSpLocks/>
              </p:cNvGrpSpPr>
              <p:nvPr/>
            </p:nvGrpSpPr>
            <p:grpSpPr bwMode="auto">
              <a:xfrm>
                <a:off x="869" y="3523"/>
                <a:ext cx="594" cy="245"/>
                <a:chOff x="869" y="3523"/>
                <a:chExt cx="594" cy="245"/>
              </a:xfrm>
            </p:grpSpPr>
            <p:sp>
              <p:nvSpPr>
                <p:cNvPr id="109819" name="Line 154"/>
                <p:cNvSpPr>
                  <a:spLocks noChangeShapeType="1"/>
                </p:cNvSpPr>
                <p:nvPr/>
              </p:nvSpPr>
              <p:spPr bwMode="auto">
                <a:xfrm>
                  <a:off x="869" y="3523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20" name="Line 155"/>
                <p:cNvSpPr>
                  <a:spLocks noChangeShapeType="1"/>
                </p:cNvSpPr>
                <p:nvPr/>
              </p:nvSpPr>
              <p:spPr bwMode="auto">
                <a:xfrm>
                  <a:off x="869" y="36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21" name="Line 156"/>
                <p:cNvSpPr>
                  <a:spLocks noChangeShapeType="1"/>
                </p:cNvSpPr>
                <p:nvPr/>
              </p:nvSpPr>
              <p:spPr bwMode="auto">
                <a:xfrm>
                  <a:off x="1463" y="3523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22" name="Line 157"/>
                <p:cNvSpPr>
                  <a:spLocks noChangeShapeType="1"/>
                </p:cNvSpPr>
                <p:nvPr/>
              </p:nvSpPr>
              <p:spPr bwMode="auto">
                <a:xfrm>
                  <a:off x="1463" y="3659"/>
                  <a:ext cx="0" cy="109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9811" name="Group 158"/>
              <p:cNvGrpSpPr>
                <a:grpSpLocks/>
              </p:cNvGrpSpPr>
              <p:nvPr/>
            </p:nvGrpSpPr>
            <p:grpSpPr bwMode="auto">
              <a:xfrm>
                <a:off x="869" y="2837"/>
                <a:ext cx="594" cy="243"/>
                <a:chOff x="869" y="2837"/>
                <a:chExt cx="594" cy="243"/>
              </a:xfrm>
            </p:grpSpPr>
            <p:sp>
              <p:nvSpPr>
                <p:cNvPr id="109815" name="Line 159"/>
                <p:cNvSpPr>
                  <a:spLocks noChangeShapeType="1"/>
                </p:cNvSpPr>
                <p:nvPr/>
              </p:nvSpPr>
              <p:spPr bwMode="auto">
                <a:xfrm>
                  <a:off x="869" y="2843"/>
                  <a:ext cx="0" cy="106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16" name="Line 160"/>
                <p:cNvSpPr>
                  <a:spLocks noChangeShapeType="1"/>
                </p:cNvSpPr>
                <p:nvPr/>
              </p:nvSpPr>
              <p:spPr bwMode="auto">
                <a:xfrm>
                  <a:off x="869" y="2976"/>
                  <a:ext cx="0" cy="10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17" name="Line 161"/>
                <p:cNvSpPr>
                  <a:spLocks noChangeShapeType="1"/>
                </p:cNvSpPr>
                <p:nvPr/>
              </p:nvSpPr>
              <p:spPr bwMode="auto">
                <a:xfrm>
                  <a:off x="1463" y="2837"/>
                  <a:ext cx="0" cy="10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18" name="Line 162"/>
                <p:cNvSpPr>
                  <a:spLocks noChangeShapeType="1"/>
                </p:cNvSpPr>
                <p:nvPr/>
              </p:nvSpPr>
              <p:spPr bwMode="auto">
                <a:xfrm>
                  <a:off x="1463" y="2970"/>
                  <a:ext cx="0" cy="11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09812" name="Group 163"/>
              <p:cNvGrpSpPr>
                <a:grpSpLocks/>
              </p:cNvGrpSpPr>
              <p:nvPr/>
            </p:nvGrpSpPr>
            <p:grpSpPr bwMode="auto">
              <a:xfrm>
                <a:off x="868" y="2482"/>
                <a:ext cx="590" cy="1640"/>
                <a:chOff x="1875" y="1326"/>
                <a:chExt cx="590" cy="1640"/>
              </a:xfrm>
            </p:grpSpPr>
            <p:sp>
              <p:nvSpPr>
                <p:cNvPr id="109813" name="Freeform 164"/>
                <p:cNvSpPr>
                  <a:spLocks/>
                </p:cNvSpPr>
                <p:nvPr/>
              </p:nvSpPr>
              <p:spPr bwMode="auto">
                <a:xfrm>
                  <a:off x="1875" y="1326"/>
                  <a:ext cx="590" cy="54"/>
                </a:xfrm>
                <a:custGeom>
                  <a:avLst/>
                  <a:gdLst>
                    <a:gd name="T0" fmla="*/ 2 w 4130"/>
                    <a:gd name="T1" fmla="*/ 0 h 384"/>
                    <a:gd name="T2" fmla="*/ 2 w 4130"/>
                    <a:gd name="T3" fmla="*/ 0 h 384"/>
                    <a:gd name="T4" fmla="*/ 2 w 4130"/>
                    <a:gd name="T5" fmla="*/ 0 h 384"/>
                    <a:gd name="T6" fmla="*/ 2 w 4130"/>
                    <a:gd name="T7" fmla="*/ 0 h 384"/>
                    <a:gd name="T8" fmla="*/ 2 w 4130"/>
                    <a:gd name="T9" fmla="*/ 0 h 384"/>
                    <a:gd name="T10" fmla="*/ 2 w 4130"/>
                    <a:gd name="T11" fmla="*/ 0 h 384"/>
                    <a:gd name="T12" fmla="*/ 1 w 4130"/>
                    <a:gd name="T13" fmla="*/ 0 h 384"/>
                    <a:gd name="T14" fmla="*/ 1 w 4130"/>
                    <a:gd name="T15" fmla="*/ 0 h 384"/>
                    <a:gd name="T16" fmla="*/ 1 w 4130"/>
                    <a:gd name="T17" fmla="*/ 0 h 384"/>
                    <a:gd name="T18" fmla="*/ 1 w 4130"/>
                    <a:gd name="T19" fmla="*/ 0 h 384"/>
                    <a:gd name="T20" fmla="*/ 1 w 4130"/>
                    <a:gd name="T21" fmla="*/ 0 h 384"/>
                    <a:gd name="T22" fmla="*/ 1 w 4130"/>
                    <a:gd name="T23" fmla="*/ 0 h 384"/>
                    <a:gd name="T24" fmla="*/ 1 w 4130"/>
                    <a:gd name="T25" fmla="*/ 0 h 384"/>
                    <a:gd name="T26" fmla="*/ 1 w 4130"/>
                    <a:gd name="T27" fmla="*/ 0 h 384"/>
                    <a:gd name="T28" fmla="*/ 1 w 4130"/>
                    <a:gd name="T29" fmla="*/ 0 h 384"/>
                    <a:gd name="T30" fmla="*/ 1 w 4130"/>
                    <a:gd name="T31" fmla="*/ 0 h 384"/>
                    <a:gd name="T32" fmla="*/ 1 w 4130"/>
                    <a:gd name="T33" fmla="*/ 0 h 384"/>
                    <a:gd name="T34" fmla="*/ 1 w 4130"/>
                    <a:gd name="T35" fmla="*/ 0 h 384"/>
                    <a:gd name="T36" fmla="*/ 1 w 4130"/>
                    <a:gd name="T37" fmla="*/ 0 h 384"/>
                    <a:gd name="T38" fmla="*/ 1 w 4130"/>
                    <a:gd name="T39" fmla="*/ 0 h 384"/>
                    <a:gd name="T40" fmla="*/ 1 w 4130"/>
                    <a:gd name="T41" fmla="*/ 0 h 384"/>
                    <a:gd name="T42" fmla="*/ 1 w 4130"/>
                    <a:gd name="T43" fmla="*/ 0 h 384"/>
                    <a:gd name="T44" fmla="*/ 1 w 4130"/>
                    <a:gd name="T45" fmla="*/ 0 h 384"/>
                    <a:gd name="T46" fmla="*/ 1 w 4130"/>
                    <a:gd name="T47" fmla="*/ 0 h 384"/>
                    <a:gd name="T48" fmla="*/ 1 w 4130"/>
                    <a:gd name="T49" fmla="*/ 0 h 384"/>
                    <a:gd name="T50" fmla="*/ 1 w 4130"/>
                    <a:gd name="T51" fmla="*/ 0 h 384"/>
                    <a:gd name="T52" fmla="*/ 1 w 4130"/>
                    <a:gd name="T53" fmla="*/ 0 h 384"/>
                    <a:gd name="T54" fmla="*/ 1 w 4130"/>
                    <a:gd name="T55" fmla="*/ 0 h 384"/>
                    <a:gd name="T56" fmla="*/ 1 w 4130"/>
                    <a:gd name="T57" fmla="*/ 0 h 384"/>
                    <a:gd name="T58" fmla="*/ 1 w 4130"/>
                    <a:gd name="T59" fmla="*/ 0 h 384"/>
                    <a:gd name="T60" fmla="*/ 1 w 4130"/>
                    <a:gd name="T61" fmla="*/ 0 h 384"/>
                    <a:gd name="T62" fmla="*/ 0 w 4130"/>
                    <a:gd name="T63" fmla="*/ 0 h 384"/>
                    <a:gd name="T64" fmla="*/ 0 w 4130"/>
                    <a:gd name="T65" fmla="*/ 0 h 384"/>
                    <a:gd name="T66" fmla="*/ 0 w 4130"/>
                    <a:gd name="T67" fmla="*/ 0 h 384"/>
                    <a:gd name="T68" fmla="*/ 0 w 4130"/>
                    <a:gd name="T69" fmla="*/ 0 h 384"/>
                    <a:gd name="T70" fmla="*/ 0 w 4130"/>
                    <a:gd name="T71" fmla="*/ 0 h 384"/>
                    <a:gd name="T72" fmla="*/ 0 w 4130"/>
                    <a:gd name="T73" fmla="*/ 0 h 384"/>
                    <a:gd name="T74" fmla="*/ 0 w 4130"/>
                    <a:gd name="T75" fmla="*/ 0 h 384"/>
                    <a:gd name="T76" fmla="*/ 0 w 4130"/>
                    <a:gd name="T77" fmla="*/ 0 h 384"/>
                    <a:gd name="T78" fmla="*/ 0 w 4130"/>
                    <a:gd name="T79" fmla="*/ 0 h 384"/>
                    <a:gd name="T80" fmla="*/ 0 w 4130"/>
                    <a:gd name="T81" fmla="*/ 0 h 384"/>
                    <a:gd name="T82" fmla="*/ 0 w 4130"/>
                    <a:gd name="T83" fmla="*/ 0 h 384"/>
                    <a:gd name="T84" fmla="*/ 0 w 4130"/>
                    <a:gd name="T85" fmla="*/ 0 h 384"/>
                    <a:gd name="T86" fmla="*/ 0 w 4130"/>
                    <a:gd name="T87" fmla="*/ 0 h 38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4130" h="384">
                      <a:moveTo>
                        <a:pt x="4130" y="384"/>
                      </a:moveTo>
                      <a:lnTo>
                        <a:pt x="4038" y="350"/>
                      </a:lnTo>
                      <a:lnTo>
                        <a:pt x="3946" y="317"/>
                      </a:lnTo>
                      <a:lnTo>
                        <a:pt x="3852" y="285"/>
                      </a:lnTo>
                      <a:lnTo>
                        <a:pt x="3759" y="255"/>
                      </a:lnTo>
                      <a:lnTo>
                        <a:pt x="3665" y="227"/>
                      </a:lnTo>
                      <a:lnTo>
                        <a:pt x="3570" y="201"/>
                      </a:lnTo>
                      <a:lnTo>
                        <a:pt x="3475" y="175"/>
                      </a:lnTo>
                      <a:lnTo>
                        <a:pt x="3380" y="152"/>
                      </a:lnTo>
                      <a:lnTo>
                        <a:pt x="3284" y="130"/>
                      </a:lnTo>
                      <a:lnTo>
                        <a:pt x="3188" y="110"/>
                      </a:lnTo>
                      <a:lnTo>
                        <a:pt x="3091" y="93"/>
                      </a:lnTo>
                      <a:lnTo>
                        <a:pt x="2994" y="75"/>
                      </a:lnTo>
                      <a:lnTo>
                        <a:pt x="2897" y="60"/>
                      </a:lnTo>
                      <a:lnTo>
                        <a:pt x="2800" y="47"/>
                      </a:lnTo>
                      <a:lnTo>
                        <a:pt x="2702" y="35"/>
                      </a:lnTo>
                      <a:lnTo>
                        <a:pt x="2604" y="25"/>
                      </a:lnTo>
                      <a:lnTo>
                        <a:pt x="2507" y="16"/>
                      </a:lnTo>
                      <a:lnTo>
                        <a:pt x="2408" y="10"/>
                      </a:lnTo>
                      <a:lnTo>
                        <a:pt x="2310" y="5"/>
                      </a:lnTo>
                      <a:lnTo>
                        <a:pt x="2212" y="1"/>
                      </a:lnTo>
                      <a:lnTo>
                        <a:pt x="2114" y="0"/>
                      </a:lnTo>
                      <a:lnTo>
                        <a:pt x="2016" y="0"/>
                      </a:lnTo>
                      <a:lnTo>
                        <a:pt x="1918" y="1"/>
                      </a:lnTo>
                      <a:lnTo>
                        <a:pt x="1819" y="5"/>
                      </a:lnTo>
                      <a:lnTo>
                        <a:pt x="1721" y="10"/>
                      </a:lnTo>
                      <a:lnTo>
                        <a:pt x="1623" y="16"/>
                      </a:lnTo>
                      <a:lnTo>
                        <a:pt x="1525" y="25"/>
                      </a:lnTo>
                      <a:lnTo>
                        <a:pt x="1427" y="35"/>
                      </a:lnTo>
                      <a:lnTo>
                        <a:pt x="1330" y="47"/>
                      </a:lnTo>
                      <a:lnTo>
                        <a:pt x="1232" y="60"/>
                      </a:lnTo>
                      <a:lnTo>
                        <a:pt x="1135" y="75"/>
                      </a:lnTo>
                      <a:lnTo>
                        <a:pt x="1039" y="93"/>
                      </a:lnTo>
                      <a:lnTo>
                        <a:pt x="942" y="110"/>
                      </a:lnTo>
                      <a:lnTo>
                        <a:pt x="846" y="130"/>
                      </a:lnTo>
                      <a:lnTo>
                        <a:pt x="750" y="152"/>
                      </a:lnTo>
                      <a:lnTo>
                        <a:pt x="654" y="175"/>
                      </a:lnTo>
                      <a:lnTo>
                        <a:pt x="559" y="201"/>
                      </a:lnTo>
                      <a:lnTo>
                        <a:pt x="465" y="227"/>
                      </a:lnTo>
                      <a:lnTo>
                        <a:pt x="370" y="255"/>
                      </a:lnTo>
                      <a:lnTo>
                        <a:pt x="277" y="285"/>
                      </a:lnTo>
                      <a:lnTo>
                        <a:pt x="183" y="317"/>
                      </a:lnTo>
                      <a:lnTo>
                        <a:pt x="92" y="350"/>
                      </a:lnTo>
                      <a:lnTo>
                        <a:pt x="0" y="384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9814" name="Freeform 165"/>
                <p:cNvSpPr>
                  <a:spLocks/>
                </p:cNvSpPr>
                <p:nvPr/>
              </p:nvSpPr>
              <p:spPr bwMode="auto">
                <a:xfrm>
                  <a:off x="1875" y="2911"/>
                  <a:ext cx="590" cy="55"/>
                </a:xfrm>
                <a:custGeom>
                  <a:avLst/>
                  <a:gdLst>
                    <a:gd name="T0" fmla="*/ 0 w 4130"/>
                    <a:gd name="T1" fmla="*/ 0 h 384"/>
                    <a:gd name="T2" fmla="*/ 0 w 4130"/>
                    <a:gd name="T3" fmla="*/ 0 h 384"/>
                    <a:gd name="T4" fmla="*/ 0 w 4130"/>
                    <a:gd name="T5" fmla="*/ 0 h 384"/>
                    <a:gd name="T6" fmla="*/ 0 w 4130"/>
                    <a:gd name="T7" fmla="*/ 0 h 384"/>
                    <a:gd name="T8" fmla="*/ 0 w 4130"/>
                    <a:gd name="T9" fmla="*/ 0 h 384"/>
                    <a:gd name="T10" fmla="*/ 0 w 4130"/>
                    <a:gd name="T11" fmla="*/ 0 h 384"/>
                    <a:gd name="T12" fmla="*/ 0 w 4130"/>
                    <a:gd name="T13" fmla="*/ 0 h 384"/>
                    <a:gd name="T14" fmla="*/ 0 w 4130"/>
                    <a:gd name="T15" fmla="*/ 0 h 384"/>
                    <a:gd name="T16" fmla="*/ 0 w 4130"/>
                    <a:gd name="T17" fmla="*/ 0 h 384"/>
                    <a:gd name="T18" fmla="*/ 0 w 4130"/>
                    <a:gd name="T19" fmla="*/ 0 h 384"/>
                    <a:gd name="T20" fmla="*/ 0 w 4130"/>
                    <a:gd name="T21" fmla="*/ 0 h 384"/>
                    <a:gd name="T22" fmla="*/ 0 w 4130"/>
                    <a:gd name="T23" fmla="*/ 0 h 384"/>
                    <a:gd name="T24" fmla="*/ 0 w 4130"/>
                    <a:gd name="T25" fmla="*/ 0 h 384"/>
                    <a:gd name="T26" fmla="*/ 1 w 4130"/>
                    <a:gd name="T27" fmla="*/ 0 h 384"/>
                    <a:gd name="T28" fmla="*/ 1 w 4130"/>
                    <a:gd name="T29" fmla="*/ 0 h 384"/>
                    <a:gd name="T30" fmla="*/ 1 w 4130"/>
                    <a:gd name="T31" fmla="*/ 0 h 384"/>
                    <a:gd name="T32" fmla="*/ 1 w 4130"/>
                    <a:gd name="T33" fmla="*/ 0 h 384"/>
                    <a:gd name="T34" fmla="*/ 1 w 4130"/>
                    <a:gd name="T35" fmla="*/ 0 h 384"/>
                    <a:gd name="T36" fmla="*/ 1 w 4130"/>
                    <a:gd name="T37" fmla="*/ 0 h 384"/>
                    <a:gd name="T38" fmla="*/ 1 w 4130"/>
                    <a:gd name="T39" fmla="*/ 0 h 384"/>
                    <a:gd name="T40" fmla="*/ 1 w 4130"/>
                    <a:gd name="T41" fmla="*/ 0 h 384"/>
                    <a:gd name="T42" fmla="*/ 1 w 4130"/>
                    <a:gd name="T43" fmla="*/ 0 h 384"/>
                    <a:gd name="T44" fmla="*/ 1 w 4130"/>
                    <a:gd name="T45" fmla="*/ 0 h 384"/>
                    <a:gd name="T46" fmla="*/ 1 w 4130"/>
                    <a:gd name="T47" fmla="*/ 0 h 384"/>
                    <a:gd name="T48" fmla="*/ 1 w 4130"/>
                    <a:gd name="T49" fmla="*/ 0 h 384"/>
                    <a:gd name="T50" fmla="*/ 1 w 4130"/>
                    <a:gd name="T51" fmla="*/ 0 h 384"/>
                    <a:gd name="T52" fmla="*/ 1 w 4130"/>
                    <a:gd name="T53" fmla="*/ 0 h 384"/>
                    <a:gd name="T54" fmla="*/ 1 w 4130"/>
                    <a:gd name="T55" fmla="*/ 0 h 384"/>
                    <a:gd name="T56" fmla="*/ 1 w 4130"/>
                    <a:gd name="T57" fmla="*/ 0 h 384"/>
                    <a:gd name="T58" fmla="*/ 1 w 4130"/>
                    <a:gd name="T59" fmla="*/ 0 h 384"/>
                    <a:gd name="T60" fmla="*/ 1 w 4130"/>
                    <a:gd name="T61" fmla="*/ 0 h 384"/>
                    <a:gd name="T62" fmla="*/ 1 w 4130"/>
                    <a:gd name="T63" fmla="*/ 0 h 384"/>
                    <a:gd name="T64" fmla="*/ 1 w 4130"/>
                    <a:gd name="T65" fmla="*/ 0 h 384"/>
                    <a:gd name="T66" fmla="*/ 1 w 4130"/>
                    <a:gd name="T67" fmla="*/ 0 h 384"/>
                    <a:gd name="T68" fmla="*/ 1 w 4130"/>
                    <a:gd name="T69" fmla="*/ 0 h 384"/>
                    <a:gd name="T70" fmla="*/ 1 w 4130"/>
                    <a:gd name="T71" fmla="*/ 0 h 384"/>
                    <a:gd name="T72" fmla="*/ 1 w 4130"/>
                    <a:gd name="T73" fmla="*/ 0 h 384"/>
                    <a:gd name="T74" fmla="*/ 1 w 4130"/>
                    <a:gd name="T75" fmla="*/ 0 h 384"/>
                    <a:gd name="T76" fmla="*/ 2 w 4130"/>
                    <a:gd name="T77" fmla="*/ 0 h 384"/>
                    <a:gd name="T78" fmla="*/ 2 w 4130"/>
                    <a:gd name="T79" fmla="*/ 0 h 384"/>
                    <a:gd name="T80" fmla="*/ 2 w 4130"/>
                    <a:gd name="T81" fmla="*/ 0 h 384"/>
                    <a:gd name="T82" fmla="*/ 2 w 4130"/>
                    <a:gd name="T83" fmla="*/ 0 h 384"/>
                    <a:gd name="T84" fmla="*/ 2 w 4130"/>
                    <a:gd name="T85" fmla="*/ 0 h 384"/>
                    <a:gd name="T86" fmla="*/ 2 w 4130"/>
                    <a:gd name="T87" fmla="*/ 0 h 38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4130" h="384">
                      <a:moveTo>
                        <a:pt x="0" y="0"/>
                      </a:moveTo>
                      <a:lnTo>
                        <a:pt x="92" y="34"/>
                      </a:lnTo>
                      <a:lnTo>
                        <a:pt x="183" y="67"/>
                      </a:lnTo>
                      <a:lnTo>
                        <a:pt x="277" y="99"/>
                      </a:lnTo>
                      <a:lnTo>
                        <a:pt x="370" y="129"/>
                      </a:lnTo>
                      <a:lnTo>
                        <a:pt x="465" y="156"/>
                      </a:lnTo>
                      <a:lnTo>
                        <a:pt x="559" y="183"/>
                      </a:lnTo>
                      <a:lnTo>
                        <a:pt x="654" y="208"/>
                      </a:lnTo>
                      <a:lnTo>
                        <a:pt x="750" y="232"/>
                      </a:lnTo>
                      <a:lnTo>
                        <a:pt x="846" y="254"/>
                      </a:lnTo>
                      <a:lnTo>
                        <a:pt x="942" y="274"/>
                      </a:lnTo>
                      <a:lnTo>
                        <a:pt x="1039" y="292"/>
                      </a:lnTo>
                      <a:lnTo>
                        <a:pt x="1135" y="309"/>
                      </a:lnTo>
                      <a:lnTo>
                        <a:pt x="1232" y="323"/>
                      </a:lnTo>
                      <a:lnTo>
                        <a:pt x="1330" y="338"/>
                      </a:lnTo>
                      <a:lnTo>
                        <a:pt x="1427" y="349"/>
                      </a:lnTo>
                      <a:lnTo>
                        <a:pt x="1525" y="359"/>
                      </a:lnTo>
                      <a:lnTo>
                        <a:pt x="1623" y="368"/>
                      </a:lnTo>
                      <a:lnTo>
                        <a:pt x="1721" y="374"/>
                      </a:lnTo>
                      <a:lnTo>
                        <a:pt x="1819" y="380"/>
                      </a:lnTo>
                      <a:lnTo>
                        <a:pt x="1918" y="383"/>
                      </a:lnTo>
                      <a:lnTo>
                        <a:pt x="2016" y="384"/>
                      </a:lnTo>
                      <a:lnTo>
                        <a:pt x="2114" y="384"/>
                      </a:lnTo>
                      <a:lnTo>
                        <a:pt x="2212" y="383"/>
                      </a:lnTo>
                      <a:lnTo>
                        <a:pt x="2310" y="380"/>
                      </a:lnTo>
                      <a:lnTo>
                        <a:pt x="2408" y="374"/>
                      </a:lnTo>
                      <a:lnTo>
                        <a:pt x="2507" y="368"/>
                      </a:lnTo>
                      <a:lnTo>
                        <a:pt x="2604" y="359"/>
                      </a:lnTo>
                      <a:lnTo>
                        <a:pt x="2702" y="349"/>
                      </a:lnTo>
                      <a:lnTo>
                        <a:pt x="2800" y="338"/>
                      </a:lnTo>
                      <a:lnTo>
                        <a:pt x="2897" y="323"/>
                      </a:lnTo>
                      <a:lnTo>
                        <a:pt x="2994" y="309"/>
                      </a:lnTo>
                      <a:lnTo>
                        <a:pt x="3091" y="292"/>
                      </a:lnTo>
                      <a:lnTo>
                        <a:pt x="3188" y="274"/>
                      </a:lnTo>
                      <a:lnTo>
                        <a:pt x="3284" y="254"/>
                      </a:lnTo>
                      <a:lnTo>
                        <a:pt x="3380" y="232"/>
                      </a:lnTo>
                      <a:lnTo>
                        <a:pt x="3475" y="208"/>
                      </a:lnTo>
                      <a:lnTo>
                        <a:pt x="3570" y="183"/>
                      </a:lnTo>
                      <a:lnTo>
                        <a:pt x="3665" y="156"/>
                      </a:lnTo>
                      <a:lnTo>
                        <a:pt x="3759" y="129"/>
                      </a:lnTo>
                      <a:lnTo>
                        <a:pt x="3852" y="99"/>
                      </a:lnTo>
                      <a:lnTo>
                        <a:pt x="3946" y="67"/>
                      </a:lnTo>
                      <a:lnTo>
                        <a:pt x="4038" y="34"/>
                      </a:lnTo>
                      <a:lnTo>
                        <a:pt x="4130" y="0"/>
                      </a:lnTo>
                    </a:path>
                  </a:pathLst>
                </a:custGeom>
                <a:noFill/>
                <a:ln w="3810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09758" name="Group 166"/>
            <p:cNvGrpSpPr>
              <a:grpSpLocks/>
            </p:cNvGrpSpPr>
            <p:nvPr/>
          </p:nvGrpSpPr>
          <p:grpSpPr bwMode="auto">
            <a:xfrm>
              <a:off x="2592" y="833"/>
              <a:ext cx="926" cy="0"/>
              <a:chOff x="2595" y="835"/>
              <a:chExt cx="926" cy="0"/>
            </a:xfrm>
          </p:grpSpPr>
          <p:sp>
            <p:nvSpPr>
              <p:cNvPr id="109804" name="Line 167"/>
              <p:cNvSpPr>
                <a:spLocks noChangeShapeType="1"/>
              </p:cNvSpPr>
              <p:nvPr/>
            </p:nvSpPr>
            <p:spPr bwMode="auto">
              <a:xfrm>
                <a:off x="3276" y="835"/>
                <a:ext cx="10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5" name="Line 168"/>
              <p:cNvSpPr>
                <a:spLocks noChangeShapeType="1"/>
              </p:cNvSpPr>
              <p:nvPr/>
            </p:nvSpPr>
            <p:spPr bwMode="auto">
              <a:xfrm>
                <a:off x="3411" y="835"/>
                <a:ext cx="11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6" name="Line 169"/>
              <p:cNvSpPr>
                <a:spLocks noChangeShapeType="1"/>
              </p:cNvSpPr>
              <p:nvPr/>
            </p:nvSpPr>
            <p:spPr bwMode="auto">
              <a:xfrm>
                <a:off x="2595" y="835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7" name="Line 170"/>
              <p:cNvSpPr>
                <a:spLocks noChangeShapeType="1"/>
              </p:cNvSpPr>
              <p:nvPr/>
            </p:nvSpPr>
            <p:spPr bwMode="auto">
              <a:xfrm>
                <a:off x="2728" y="835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59" name="Group 171"/>
            <p:cNvGrpSpPr>
              <a:grpSpLocks/>
            </p:cNvGrpSpPr>
            <p:nvPr/>
          </p:nvGrpSpPr>
          <p:grpSpPr bwMode="auto">
            <a:xfrm>
              <a:off x="2480" y="833"/>
              <a:ext cx="1142" cy="0"/>
              <a:chOff x="2483" y="835"/>
              <a:chExt cx="1142" cy="0"/>
            </a:xfrm>
          </p:grpSpPr>
          <p:sp>
            <p:nvSpPr>
              <p:cNvPr id="109802" name="Line 172"/>
              <p:cNvSpPr>
                <a:spLocks noChangeShapeType="1"/>
              </p:cNvSpPr>
              <p:nvPr/>
            </p:nvSpPr>
            <p:spPr bwMode="auto">
              <a:xfrm>
                <a:off x="2483" y="835"/>
                <a:ext cx="8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3" name="Line 173"/>
              <p:cNvSpPr>
                <a:spLocks noChangeShapeType="1"/>
              </p:cNvSpPr>
              <p:nvPr/>
            </p:nvSpPr>
            <p:spPr bwMode="auto">
              <a:xfrm>
                <a:off x="3542" y="835"/>
                <a:ext cx="83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60" name="Group 174"/>
            <p:cNvGrpSpPr>
              <a:grpSpLocks/>
            </p:cNvGrpSpPr>
            <p:nvPr/>
          </p:nvGrpSpPr>
          <p:grpSpPr bwMode="auto">
            <a:xfrm>
              <a:off x="2462" y="833"/>
              <a:ext cx="1176" cy="988"/>
              <a:chOff x="2465" y="835"/>
              <a:chExt cx="1176" cy="988"/>
            </a:xfrm>
          </p:grpSpPr>
          <p:sp>
            <p:nvSpPr>
              <p:cNvPr id="109798" name="Line 175"/>
              <p:cNvSpPr>
                <a:spLocks noChangeShapeType="1"/>
              </p:cNvSpPr>
              <p:nvPr/>
            </p:nvSpPr>
            <p:spPr bwMode="auto">
              <a:xfrm flipV="1">
                <a:off x="2465" y="1163"/>
                <a:ext cx="0" cy="66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9" name="Freeform 176"/>
              <p:cNvSpPr>
                <a:spLocks/>
              </p:cNvSpPr>
              <p:nvPr/>
            </p:nvSpPr>
            <p:spPr bwMode="auto">
              <a:xfrm>
                <a:off x="2465" y="835"/>
                <a:ext cx="99" cy="328"/>
              </a:xfrm>
              <a:custGeom>
                <a:avLst/>
                <a:gdLst>
                  <a:gd name="T0" fmla="*/ 5 w 268"/>
                  <a:gd name="T1" fmla="*/ 0 h 880"/>
                  <a:gd name="T2" fmla="*/ 4 w 268"/>
                  <a:gd name="T3" fmla="*/ 1 h 880"/>
                  <a:gd name="T4" fmla="*/ 4 w 268"/>
                  <a:gd name="T5" fmla="*/ 2 h 880"/>
                  <a:gd name="T6" fmla="*/ 3 w 268"/>
                  <a:gd name="T7" fmla="*/ 3 h 880"/>
                  <a:gd name="T8" fmla="*/ 3 w 268"/>
                  <a:gd name="T9" fmla="*/ 4 h 880"/>
                  <a:gd name="T10" fmla="*/ 3 w 268"/>
                  <a:gd name="T11" fmla="*/ 5 h 880"/>
                  <a:gd name="T12" fmla="*/ 2 w 268"/>
                  <a:gd name="T13" fmla="*/ 6 h 880"/>
                  <a:gd name="T14" fmla="*/ 1 w 268"/>
                  <a:gd name="T15" fmla="*/ 7 h 880"/>
                  <a:gd name="T16" fmla="*/ 1 w 268"/>
                  <a:gd name="T17" fmla="*/ 8 h 880"/>
                  <a:gd name="T18" fmla="*/ 1 w 268"/>
                  <a:gd name="T19" fmla="*/ 9 h 880"/>
                  <a:gd name="T20" fmla="*/ 1 w 268"/>
                  <a:gd name="T21" fmla="*/ 10 h 880"/>
                  <a:gd name="T22" fmla="*/ 0 w 268"/>
                  <a:gd name="T23" fmla="*/ 12 h 880"/>
                  <a:gd name="T24" fmla="*/ 0 w 268"/>
                  <a:gd name="T25" fmla="*/ 13 h 880"/>
                  <a:gd name="T26" fmla="*/ 0 w 268"/>
                  <a:gd name="T27" fmla="*/ 14 h 880"/>
                  <a:gd name="T28" fmla="*/ 0 w 268"/>
                  <a:gd name="T29" fmla="*/ 15 h 880"/>
                  <a:gd name="T30" fmla="*/ 0 w 268"/>
                  <a:gd name="T31" fmla="*/ 16 h 880"/>
                  <a:gd name="T32" fmla="*/ 0 w 268"/>
                  <a:gd name="T33" fmla="*/ 17 h 8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8" h="880">
                    <a:moveTo>
                      <a:pt x="268" y="0"/>
                    </a:moveTo>
                    <a:lnTo>
                      <a:pt x="236" y="50"/>
                    </a:lnTo>
                    <a:lnTo>
                      <a:pt x="207" y="99"/>
                    </a:lnTo>
                    <a:lnTo>
                      <a:pt x="178" y="150"/>
                    </a:lnTo>
                    <a:lnTo>
                      <a:pt x="153" y="203"/>
                    </a:lnTo>
                    <a:lnTo>
                      <a:pt x="129" y="256"/>
                    </a:lnTo>
                    <a:lnTo>
                      <a:pt x="107" y="309"/>
                    </a:lnTo>
                    <a:lnTo>
                      <a:pt x="87" y="365"/>
                    </a:lnTo>
                    <a:lnTo>
                      <a:pt x="69" y="420"/>
                    </a:lnTo>
                    <a:lnTo>
                      <a:pt x="54" y="476"/>
                    </a:lnTo>
                    <a:lnTo>
                      <a:pt x="39" y="533"/>
                    </a:lnTo>
                    <a:lnTo>
                      <a:pt x="28" y="590"/>
                    </a:lnTo>
                    <a:lnTo>
                      <a:pt x="18" y="648"/>
                    </a:lnTo>
                    <a:lnTo>
                      <a:pt x="10" y="705"/>
                    </a:lnTo>
                    <a:lnTo>
                      <a:pt x="5" y="762"/>
                    </a:lnTo>
                    <a:lnTo>
                      <a:pt x="2" y="821"/>
                    </a:lnTo>
                    <a:lnTo>
                      <a:pt x="0" y="88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0" name="Freeform 177"/>
              <p:cNvSpPr>
                <a:spLocks/>
              </p:cNvSpPr>
              <p:nvPr/>
            </p:nvSpPr>
            <p:spPr bwMode="auto">
              <a:xfrm>
                <a:off x="3542" y="835"/>
                <a:ext cx="99" cy="328"/>
              </a:xfrm>
              <a:custGeom>
                <a:avLst/>
                <a:gdLst>
                  <a:gd name="T0" fmla="*/ 5 w 267"/>
                  <a:gd name="T1" fmla="*/ 17 h 880"/>
                  <a:gd name="T2" fmla="*/ 5 w 267"/>
                  <a:gd name="T3" fmla="*/ 16 h 880"/>
                  <a:gd name="T4" fmla="*/ 5 w 267"/>
                  <a:gd name="T5" fmla="*/ 15 h 880"/>
                  <a:gd name="T6" fmla="*/ 5 w 267"/>
                  <a:gd name="T7" fmla="*/ 14 h 880"/>
                  <a:gd name="T8" fmla="*/ 5 w 267"/>
                  <a:gd name="T9" fmla="*/ 13 h 880"/>
                  <a:gd name="T10" fmla="*/ 4 w 267"/>
                  <a:gd name="T11" fmla="*/ 12 h 880"/>
                  <a:gd name="T12" fmla="*/ 4 w 267"/>
                  <a:gd name="T13" fmla="*/ 10 h 880"/>
                  <a:gd name="T14" fmla="*/ 4 w 267"/>
                  <a:gd name="T15" fmla="*/ 9 h 880"/>
                  <a:gd name="T16" fmla="*/ 4 w 267"/>
                  <a:gd name="T17" fmla="*/ 8 h 880"/>
                  <a:gd name="T18" fmla="*/ 3 w 267"/>
                  <a:gd name="T19" fmla="*/ 7 h 880"/>
                  <a:gd name="T20" fmla="*/ 3 w 267"/>
                  <a:gd name="T21" fmla="*/ 6 h 880"/>
                  <a:gd name="T22" fmla="*/ 3 w 267"/>
                  <a:gd name="T23" fmla="*/ 5 h 880"/>
                  <a:gd name="T24" fmla="*/ 2 w 267"/>
                  <a:gd name="T25" fmla="*/ 4 h 880"/>
                  <a:gd name="T26" fmla="*/ 1 w 267"/>
                  <a:gd name="T27" fmla="*/ 3 h 880"/>
                  <a:gd name="T28" fmla="*/ 1 w 267"/>
                  <a:gd name="T29" fmla="*/ 2 h 880"/>
                  <a:gd name="T30" fmla="*/ 0 w 267"/>
                  <a:gd name="T31" fmla="*/ 1 h 880"/>
                  <a:gd name="T32" fmla="*/ 0 w 267"/>
                  <a:gd name="T33" fmla="*/ 0 h 8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7" h="880">
                    <a:moveTo>
                      <a:pt x="267" y="880"/>
                    </a:moveTo>
                    <a:lnTo>
                      <a:pt x="266" y="821"/>
                    </a:lnTo>
                    <a:lnTo>
                      <a:pt x="263" y="762"/>
                    </a:lnTo>
                    <a:lnTo>
                      <a:pt x="257" y="705"/>
                    </a:lnTo>
                    <a:lnTo>
                      <a:pt x="250" y="648"/>
                    </a:lnTo>
                    <a:lnTo>
                      <a:pt x="240" y="590"/>
                    </a:lnTo>
                    <a:lnTo>
                      <a:pt x="229" y="533"/>
                    </a:lnTo>
                    <a:lnTo>
                      <a:pt x="214" y="476"/>
                    </a:lnTo>
                    <a:lnTo>
                      <a:pt x="199" y="420"/>
                    </a:lnTo>
                    <a:lnTo>
                      <a:pt x="181" y="365"/>
                    </a:lnTo>
                    <a:lnTo>
                      <a:pt x="160" y="309"/>
                    </a:lnTo>
                    <a:lnTo>
                      <a:pt x="139" y="256"/>
                    </a:lnTo>
                    <a:lnTo>
                      <a:pt x="115" y="203"/>
                    </a:lnTo>
                    <a:lnTo>
                      <a:pt x="88" y="150"/>
                    </a:lnTo>
                    <a:lnTo>
                      <a:pt x="61" y="99"/>
                    </a:lnTo>
                    <a:lnTo>
                      <a:pt x="31" y="5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801" name="Line 178"/>
              <p:cNvSpPr>
                <a:spLocks noChangeShapeType="1"/>
              </p:cNvSpPr>
              <p:nvPr/>
            </p:nvSpPr>
            <p:spPr bwMode="auto">
              <a:xfrm flipV="1">
                <a:off x="3641" y="1163"/>
                <a:ext cx="0" cy="66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61" name="Group 179"/>
            <p:cNvGrpSpPr>
              <a:grpSpLocks/>
            </p:cNvGrpSpPr>
            <p:nvPr/>
          </p:nvGrpSpPr>
          <p:grpSpPr bwMode="auto">
            <a:xfrm>
              <a:off x="2282" y="1821"/>
              <a:ext cx="1536" cy="164"/>
              <a:chOff x="2285" y="1823"/>
              <a:chExt cx="1536" cy="164"/>
            </a:xfrm>
          </p:grpSpPr>
          <p:sp>
            <p:nvSpPr>
              <p:cNvPr id="109796" name="Line 180"/>
              <p:cNvSpPr>
                <a:spLocks noChangeShapeType="1"/>
              </p:cNvSpPr>
              <p:nvPr/>
            </p:nvSpPr>
            <p:spPr bwMode="auto">
              <a:xfrm flipV="1">
                <a:off x="2285" y="1823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7" name="Line 181"/>
              <p:cNvSpPr>
                <a:spLocks noChangeShapeType="1"/>
              </p:cNvSpPr>
              <p:nvPr/>
            </p:nvSpPr>
            <p:spPr bwMode="auto">
              <a:xfrm flipV="1">
                <a:off x="3821" y="1823"/>
                <a:ext cx="0" cy="1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62" name="Group 182"/>
            <p:cNvGrpSpPr>
              <a:grpSpLocks/>
            </p:cNvGrpSpPr>
            <p:nvPr/>
          </p:nvGrpSpPr>
          <p:grpSpPr bwMode="auto">
            <a:xfrm>
              <a:off x="2655" y="833"/>
              <a:ext cx="790" cy="1152"/>
              <a:chOff x="2658" y="835"/>
              <a:chExt cx="790" cy="1152"/>
            </a:xfrm>
          </p:grpSpPr>
          <p:sp>
            <p:nvSpPr>
              <p:cNvPr id="109776" name="Line 183"/>
              <p:cNvSpPr>
                <a:spLocks noChangeShapeType="1"/>
              </p:cNvSpPr>
              <p:nvPr/>
            </p:nvSpPr>
            <p:spPr bwMode="auto">
              <a:xfrm flipV="1">
                <a:off x="2658" y="19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7" name="Line 184"/>
              <p:cNvSpPr>
                <a:spLocks noChangeShapeType="1"/>
              </p:cNvSpPr>
              <p:nvPr/>
            </p:nvSpPr>
            <p:spPr bwMode="auto">
              <a:xfrm flipV="1">
                <a:off x="2658" y="1787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8" name="Line 185"/>
              <p:cNvSpPr>
                <a:spLocks noChangeShapeType="1"/>
              </p:cNvSpPr>
              <p:nvPr/>
            </p:nvSpPr>
            <p:spPr bwMode="auto">
              <a:xfrm flipV="1">
                <a:off x="2658" y="165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9" name="Line 186"/>
              <p:cNvSpPr>
                <a:spLocks noChangeShapeType="1"/>
              </p:cNvSpPr>
              <p:nvPr/>
            </p:nvSpPr>
            <p:spPr bwMode="auto">
              <a:xfrm flipV="1">
                <a:off x="2658" y="1523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0" name="Line 187"/>
              <p:cNvSpPr>
                <a:spLocks noChangeShapeType="1"/>
              </p:cNvSpPr>
              <p:nvPr/>
            </p:nvSpPr>
            <p:spPr bwMode="auto">
              <a:xfrm flipV="1">
                <a:off x="2658" y="139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1" name="Line 188"/>
              <p:cNvSpPr>
                <a:spLocks noChangeShapeType="1"/>
              </p:cNvSpPr>
              <p:nvPr/>
            </p:nvSpPr>
            <p:spPr bwMode="auto">
              <a:xfrm flipV="1">
                <a:off x="2658" y="1260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2" name="Line 189"/>
              <p:cNvSpPr>
                <a:spLocks noChangeShapeType="1"/>
              </p:cNvSpPr>
              <p:nvPr/>
            </p:nvSpPr>
            <p:spPr bwMode="auto">
              <a:xfrm flipV="1">
                <a:off x="2658" y="116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3" name="Freeform 190"/>
              <p:cNvSpPr>
                <a:spLocks/>
              </p:cNvSpPr>
              <p:nvPr/>
            </p:nvSpPr>
            <p:spPr bwMode="auto">
              <a:xfrm>
                <a:off x="2749" y="835"/>
                <a:ext cx="83" cy="78"/>
              </a:xfrm>
              <a:custGeom>
                <a:avLst/>
                <a:gdLst>
                  <a:gd name="T0" fmla="*/ 4 w 224"/>
                  <a:gd name="T1" fmla="*/ 0 h 205"/>
                  <a:gd name="T2" fmla="*/ 4 w 224"/>
                  <a:gd name="T3" fmla="*/ 1 h 205"/>
                  <a:gd name="T4" fmla="*/ 3 w 224"/>
                  <a:gd name="T5" fmla="*/ 1 h 205"/>
                  <a:gd name="T6" fmla="*/ 2 w 224"/>
                  <a:gd name="T7" fmla="*/ 2 h 205"/>
                  <a:gd name="T8" fmla="*/ 1 w 224"/>
                  <a:gd name="T9" fmla="*/ 2 h 205"/>
                  <a:gd name="T10" fmla="*/ 1 w 224"/>
                  <a:gd name="T11" fmla="*/ 3 h 205"/>
                  <a:gd name="T12" fmla="*/ 0 w 224"/>
                  <a:gd name="T13" fmla="*/ 4 h 205"/>
                  <a:gd name="T14" fmla="*/ 0 w 224"/>
                  <a:gd name="T15" fmla="*/ 4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4" h="205">
                    <a:moveTo>
                      <a:pt x="224" y="0"/>
                    </a:moveTo>
                    <a:lnTo>
                      <a:pt x="186" y="27"/>
                    </a:lnTo>
                    <a:lnTo>
                      <a:pt x="149" y="56"/>
                    </a:lnTo>
                    <a:lnTo>
                      <a:pt x="113" y="87"/>
                    </a:lnTo>
                    <a:lnTo>
                      <a:pt x="78" y="119"/>
                    </a:lnTo>
                    <a:lnTo>
                      <a:pt x="45" y="152"/>
                    </a:lnTo>
                    <a:lnTo>
                      <a:pt x="14" y="188"/>
                    </a:lnTo>
                    <a:lnTo>
                      <a:pt x="0" y="2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4" name="Freeform 191"/>
              <p:cNvSpPr>
                <a:spLocks/>
              </p:cNvSpPr>
              <p:nvPr/>
            </p:nvSpPr>
            <p:spPr bwMode="auto">
              <a:xfrm>
                <a:off x="2684" y="934"/>
                <a:ext cx="49" cy="91"/>
              </a:xfrm>
              <a:custGeom>
                <a:avLst/>
                <a:gdLst>
                  <a:gd name="T0" fmla="*/ 3 w 132"/>
                  <a:gd name="T1" fmla="*/ 0 h 248"/>
                  <a:gd name="T2" fmla="*/ 2 w 132"/>
                  <a:gd name="T3" fmla="*/ 1 h 248"/>
                  <a:gd name="T4" fmla="*/ 1 w 132"/>
                  <a:gd name="T5" fmla="*/ 1 h 248"/>
                  <a:gd name="T6" fmla="*/ 1 w 132"/>
                  <a:gd name="T7" fmla="*/ 2 h 248"/>
                  <a:gd name="T8" fmla="*/ 1 w 132"/>
                  <a:gd name="T9" fmla="*/ 3 h 248"/>
                  <a:gd name="T10" fmla="*/ 0 w 132"/>
                  <a:gd name="T11" fmla="*/ 4 h 248"/>
                  <a:gd name="T12" fmla="*/ 0 w 132"/>
                  <a:gd name="T13" fmla="*/ 4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248">
                    <a:moveTo>
                      <a:pt x="132" y="0"/>
                    </a:moveTo>
                    <a:lnTo>
                      <a:pt x="105" y="38"/>
                    </a:lnTo>
                    <a:lnTo>
                      <a:pt x="81" y="78"/>
                    </a:lnTo>
                    <a:lnTo>
                      <a:pt x="58" y="119"/>
                    </a:lnTo>
                    <a:lnTo>
                      <a:pt x="37" y="162"/>
                    </a:lnTo>
                    <a:lnTo>
                      <a:pt x="18" y="204"/>
                    </a:lnTo>
                    <a:lnTo>
                      <a:pt x="0" y="24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5" name="Freeform 192"/>
              <p:cNvSpPr>
                <a:spLocks/>
              </p:cNvSpPr>
              <p:nvPr/>
            </p:nvSpPr>
            <p:spPr bwMode="auto">
              <a:xfrm>
                <a:off x="2658" y="1051"/>
                <a:ext cx="18" cy="112"/>
              </a:xfrm>
              <a:custGeom>
                <a:avLst/>
                <a:gdLst>
                  <a:gd name="T0" fmla="*/ 1 w 44"/>
                  <a:gd name="T1" fmla="*/ 0 h 302"/>
                  <a:gd name="T2" fmla="*/ 1 w 44"/>
                  <a:gd name="T3" fmla="*/ 0 h 302"/>
                  <a:gd name="T4" fmla="*/ 1 w 44"/>
                  <a:gd name="T5" fmla="*/ 1 h 302"/>
                  <a:gd name="T6" fmla="*/ 0 w 44"/>
                  <a:gd name="T7" fmla="*/ 2 h 302"/>
                  <a:gd name="T8" fmla="*/ 0 w 44"/>
                  <a:gd name="T9" fmla="*/ 3 h 302"/>
                  <a:gd name="T10" fmla="*/ 0 w 44"/>
                  <a:gd name="T11" fmla="*/ 4 h 302"/>
                  <a:gd name="T12" fmla="*/ 0 w 44"/>
                  <a:gd name="T13" fmla="*/ 5 h 302"/>
                  <a:gd name="T14" fmla="*/ 0 w 44"/>
                  <a:gd name="T15" fmla="*/ 6 h 3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02">
                    <a:moveTo>
                      <a:pt x="44" y="0"/>
                    </a:moveTo>
                    <a:lnTo>
                      <a:pt x="37" y="22"/>
                    </a:lnTo>
                    <a:lnTo>
                      <a:pt x="26" y="68"/>
                    </a:lnTo>
                    <a:lnTo>
                      <a:pt x="16" y="114"/>
                    </a:lnTo>
                    <a:lnTo>
                      <a:pt x="10" y="160"/>
                    </a:lnTo>
                    <a:lnTo>
                      <a:pt x="4" y="208"/>
                    </a:lnTo>
                    <a:lnTo>
                      <a:pt x="1" y="254"/>
                    </a:lnTo>
                    <a:lnTo>
                      <a:pt x="0" y="3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6" name="Freeform 193"/>
              <p:cNvSpPr>
                <a:spLocks/>
              </p:cNvSpPr>
              <p:nvPr/>
            </p:nvSpPr>
            <p:spPr bwMode="auto">
              <a:xfrm>
                <a:off x="3432" y="1051"/>
                <a:ext cx="16" cy="112"/>
              </a:xfrm>
              <a:custGeom>
                <a:avLst/>
                <a:gdLst>
                  <a:gd name="T0" fmla="*/ 1 w 44"/>
                  <a:gd name="T1" fmla="*/ 6 h 302"/>
                  <a:gd name="T2" fmla="*/ 1 w 44"/>
                  <a:gd name="T3" fmla="*/ 5 h 302"/>
                  <a:gd name="T4" fmla="*/ 1 w 44"/>
                  <a:gd name="T5" fmla="*/ 4 h 302"/>
                  <a:gd name="T6" fmla="*/ 0 w 44"/>
                  <a:gd name="T7" fmla="*/ 3 h 302"/>
                  <a:gd name="T8" fmla="*/ 0 w 44"/>
                  <a:gd name="T9" fmla="*/ 2 h 302"/>
                  <a:gd name="T10" fmla="*/ 0 w 44"/>
                  <a:gd name="T11" fmla="*/ 1 h 302"/>
                  <a:gd name="T12" fmla="*/ 0 w 44"/>
                  <a:gd name="T13" fmla="*/ 0 h 302"/>
                  <a:gd name="T14" fmla="*/ 0 w 44"/>
                  <a:gd name="T15" fmla="*/ 0 h 3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302">
                    <a:moveTo>
                      <a:pt x="44" y="302"/>
                    </a:moveTo>
                    <a:lnTo>
                      <a:pt x="43" y="254"/>
                    </a:lnTo>
                    <a:lnTo>
                      <a:pt x="40" y="208"/>
                    </a:lnTo>
                    <a:lnTo>
                      <a:pt x="34" y="160"/>
                    </a:lnTo>
                    <a:lnTo>
                      <a:pt x="27" y="114"/>
                    </a:lnTo>
                    <a:lnTo>
                      <a:pt x="17" y="68"/>
                    </a:lnTo>
                    <a:lnTo>
                      <a:pt x="6" y="2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7" name="Freeform 194"/>
              <p:cNvSpPr>
                <a:spLocks/>
              </p:cNvSpPr>
              <p:nvPr/>
            </p:nvSpPr>
            <p:spPr bwMode="auto">
              <a:xfrm>
                <a:off x="3375" y="934"/>
                <a:ext cx="49" cy="91"/>
              </a:xfrm>
              <a:custGeom>
                <a:avLst/>
                <a:gdLst>
                  <a:gd name="T0" fmla="*/ 3 w 133"/>
                  <a:gd name="T1" fmla="*/ 4 h 248"/>
                  <a:gd name="T2" fmla="*/ 2 w 133"/>
                  <a:gd name="T3" fmla="*/ 4 h 248"/>
                  <a:gd name="T4" fmla="*/ 2 w 133"/>
                  <a:gd name="T5" fmla="*/ 3 h 248"/>
                  <a:gd name="T6" fmla="*/ 1 w 133"/>
                  <a:gd name="T7" fmla="*/ 2 h 248"/>
                  <a:gd name="T8" fmla="*/ 1 w 133"/>
                  <a:gd name="T9" fmla="*/ 1 h 248"/>
                  <a:gd name="T10" fmla="*/ 0 w 133"/>
                  <a:gd name="T11" fmla="*/ 1 h 248"/>
                  <a:gd name="T12" fmla="*/ 0 w 133"/>
                  <a:gd name="T13" fmla="*/ 0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248">
                    <a:moveTo>
                      <a:pt x="133" y="248"/>
                    </a:moveTo>
                    <a:lnTo>
                      <a:pt x="115" y="204"/>
                    </a:lnTo>
                    <a:lnTo>
                      <a:pt x="96" y="162"/>
                    </a:lnTo>
                    <a:lnTo>
                      <a:pt x="75" y="119"/>
                    </a:lnTo>
                    <a:lnTo>
                      <a:pt x="52" y="78"/>
                    </a:lnTo>
                    <a:lnTo>
                      <a:pt x="27" y="3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8" name="Freeform 195"/>
              <p:cNvSpPr>
                <a:spLocks/>
              </p:cNvSpPr>
              <p:nvPr/>
            </p:nvSpPr>
            <p:spPr bwMode="auto">
              <a:xfrm>
                <a:off x="3276" y="835"/>
                <a:ext cx="83" cy="78"/>
              </a:xfrm>
              <a:custGeom>
                <a:avLst/>
                <a:gdLst>
                  <a:gd name="T0" fmla="*/ 4 w 224"/>
                  <a:gd name="T1" fmla="*/ 4 h 205"/>
                  <a:gd name="T2" fmla="*/ 4 w 224"/>
                  <a:gd name="T3" fmla="*/ 4 h 205"/>
                  <a:gd name="T4" fmla="*/ 3 w 224"/>
                  <a:gd name="T5" fmla="*/ 3 h 205"/>
                  <a:gd name="T6" fmla="*/ 3 w 224"/>
                  <a:gd name="T7" fmla="*/ 2 h 205"/>
                  <a:gd name="T8" fmla="*/ 2 w 224"/>
                  <a:gd name="T9" fmla="*/ 2 h 205"/>
                  <a:gd name="T10" fmla="*/ 1 w 224"/>
                  <a:gd name="T11" fmla="*/ 1 h 205"/>
                  <a:gd name="T12" fmla="*/ 1 w 224"/>
                  <a:gd name="T13" fmla="*/ 1 h 205"/>
                  <a:gd name="T14" fmla="*/ 0 w 224"/>
                  <a:gd name="T15" fmla="*/ 0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4" h="205">
                    <a:moveTo>
                      <a:pt x="224" y="205"/>
                    </a:moveTo>
                    <a:lnTo>
                      <a:pt x="210" y="188"/>
                    </a:lnTo>
                    <a:lnTo>
                      <a:pt x="177" y="152"/>
                    </a:lnTo>
                    <a:lnTo>
                      <a:pt x="145" y="119"/>
                    </a:lnTo>
                    <a:lnTo>
                      <a:pt x="110" y="87"/>
                    </a:lnTo>
                    <a:lnTo>
                      <a:pt x="75" y="56"/>
                    </a:lnTo>
                    <a:lnTo>
                      <a:pt x="37" y="2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89" name="Line 196"/>
              <p:cNvSpPr>
                <a:spLocks noChangeShapeType="1"/>
              </p:cNvSpPr>
              <p:nvPr/>
            </p:nvSpPr>
            <p:spPr bwMode="auto">
              <a:xfrm flipV="1">
                <a:off x="3448" y="1917"/>
                <a:ext cx="0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0" name="Line 197"/>
              <p:cNvSpPr>
                <a:spLocks noChangeShapeType="1"/>
              </p:cNvSpPr>
              <p:nvPr/>
            </p:nvSpPr>
            <p:spPr bwMode="auto">
              <a:xfrm flipV="1">
                <a:off x="3448" y="1787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1" name="Line 198"/>
              <p:cNvSpPr>
                <a:spLocks noChangeShapeType="1"/>
              </p:cNvSpPr>
              <p:nvPr/>
            </p:nvSpPr>
            <p:spPr bwMode="auto">
              <a:xfrm flipV="1">
                <a:off x="3448" y="1654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2" name="Line 199"/>
              <p:cNvSpPr>
                <a:spLocks noChangeShapeType="1"/>
              </p:cNvSpPr>
              <p:nvPr/>
            </p:nvSpPr>
            <p:spPr bwMode="auto">
              <a:xfrm flipV="1">
                <a:off x="3448" y="1523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3" name="Line 200"/>
              <p:cNvSpPr>
                <a:spLocks noChangeShapeType="1"/>
              </p:cNvSpPr>
              <p:nvPr/>
            </p:nvSpPr>
            <p:spPr bwMode="auto">
              <a:xfrm flipV="1">
                <a:off x="3448" y="1390"/>
                <a:ext cx="0" cy="10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4" name="Line 201"/>
              <p:cNvSpPr>
                <a:spLocks noChangeShapeType="1"/>
              </p:cNvSpPr>
              <p:nvPr/>
            </p:nvSpPr>
            <p:spPr bwMode="auto">
              <a:xfrm flipV="1">
                <a:off x="3448" y="1260"/>
                <a:ext cx="0" cy="10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95" name="Line 202"/>
              <p:cNvSpPr>
                <a:spLocks noChangeShapeType="1"/>
              </p:cNvSpPr>
              <p:nvPr/>
            </p:nvSpPr>
            <p:spPr bwMode="auto">
              <a:xfrm flipV="1">
                <a:off x="3448" y="1163"/>
                <a:ext cx="0" cy="6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63" name="Group 203"/>
            <p:cNvGrpSpPr>
              <a:grpSpLocks/>
            </p:cNvGrpSpPr>
            <p:nvPr/>
          </p:nvGrpSpPr>
          <p:grpSpPr bwMode="auto">
            <a:xfrm>
              <a:off x="2300" y="1985"/>
              <a:ext cx="1499" cy="0"/>
              <a:chOff x="2303" y="1987"/>
              <a:chExt cx="1499" cy="0"/>
            </a:xfrm>
          </p:grpSpPr>
          <p:sp>
            <p:nvSpPr>
              <p:cNvPr id="109770" name="Line 204"/>
              <p:cNvSpPr>
                <a:spLocks noChangeShapeType="1"/>
              </p:cNvSpPr>
              <p:nvPr/>
            </p:nvSpPr>
            <p:spPr bwMode="auto">
              <a:xfrm>
                <a:off x="2303" y="198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1" name="Line 205"/>
              <p:cNvSpPr>
                <a:spLocks noChangeShapeType="1"/>
              </p:cNvSpPr>
              <p:nvPr/>
            </p:nvSpPr>
            <p:spPr bwMode="auto">
              <a:xfrm>
                <a:off x="2428" y="1987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2" name="Line 206"/>
              <p:cNvSpPr>
                <a:spLocks noChangeShapeType="1"/>
              </p:cNvSpPr>
              <p:nvPr/>
            </p:nvSpPr>
            <p:spPr bwMode="auto">
              <a:xfrm>
                <a:off x="2561" y="1987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3" name="Line 207"/>
              <p:cNvSpPr>
                <a:spLocks noChangeShapeType="1"/>
              </p:cNvSpPr>
              <p:nvPr/>
            </p:nvSpPr>
            <p:spPr bwMode="auto">
              <a:xfrm>
                <a:off x="3448" y="1987"/>
                <a:ext cx="9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4" name="Line 208"/>
              <p:cNvSpPr>
                <a:spLocks noChangeShapeType="1"/>
              </p:cNvSpPr>
              <p:nvPr/>
            </p:nvSpPr>
            <p:spPr bwMode="auto">
              <a:xfrm>
                <a:off x="3573" y="1987"/>
                <a:ext cx="107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75" name="Line 209"/>
              <p:cNvSpPr>
                <a:spLocks noChangeShapeType="1"/>
              </p:cNvSpPr>
              <p:nvPr/>
            </p:nvSpPr>
            <p:spPr bwMode="auto">
              <a:xfrm>
                <a:off x="3706" y="1987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09764" name="Group 210"/>
            <p:cNvGrpSpPr>
              <a:grpSpLocks/>
            </p:cNvGrpSpPr>
            <p:nvPr/>
          </p:nvGrpSpPr>
          <p:grpSpPr bwMode="auto">
            <a:xfrm>
              <a:off x="2227" y="1985"/>
              <a:ext cx="1648" cy="0"/>
              <a:chOff x="2230" y="1987"/>
              <a:chExt cx="1648" cy="0"/>
            </a:xfrm>
          </p:grpSpPr>
          <p:sp>
            <p:nvSpPr>
              <p:cNvPr id="109768" name="Line 211"/>
              <p:cNvSpPr>
                <a:spLocks noChangeShapeType="1"/>
              </p:cNvSpPr>
              <p:nvPr/>
            </p:nvSpPr>
            <p:spPr bwMode="auto">
              <a:xfrm>
                <a:off x="3821" y="1987"/>
                <a:ext cx="5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9769" name="Line 212"/>
              <p:cNvSpPr>
                <a:spLocks noChangeShapeType="1"/>
              </p:cNvSpPr>
              <p:nvPr/>
            </p:nvSpPr>
            <p:spPr bwMode="auto">
              <a:xfrm>
                <a:off x="2230" y="1987"/>
                <a:ext cx="55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09765" name="Line 213"/>
            <p:cNvSpPr>
              <a:spLocks noChangeShapeType="1"/>
            </p:cNvSpPr>
            <p:nvPr/>
          </p:nvSpPr>
          <p:spPr bwMode="auto">
            <a:xfrm>
              <a:off x="2284" y="1819"/>
              <a:ext cx="1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66" name="Line 214"/>
            <p:cNvSpPr>
              <a:spLocks noChangeShapeType="1"/>
            </p:cNvSpPr>
            <p:nvPr/>
          </p:nvSpPr>
          <p:spPr bwMode="auto">
            <a:xfrm>
              <a:off x="3636" y="1822"/>
              <a:ext cx="18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767" name="Line 215"/>
            <p:cNvSpPr>
              <a:spLocks noChangeShapeType="1"/>
            </p:cNvSpPr>
            <p:nvPr/>
          </p:nvSpPr>
          <p:spPr bwMode="auto">
            <a:xfrm>
              <a:off x="2559" y="1982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2664" name="Group 216"/>
          <p:cNvGrpSpPr>
            <a:grpSpLocks/>
          </p:cNvGrpSpPr>
          <p:nvPr/>
        </p:nvGrpSpPr>
        <p:grpSpPr bwMode="auto">
          <a:xfrm>
            <a:off x="3851275" y="3760788"/>
            <a:ext cx="4681538" cy="2627312"/>
            <a:chOff x="2569" y="1339"/>
            <a:chExt cx="2352" cy="1320"/>
          </a:xfrm>
        </p:grpSpPr>
        <p:sp>
          <p:nvSpPr>
            <p:cNvPr id="109573" name="Freeform 217"/>
            <p:cNvSpPr>
              <a:spLocks/>
            </p:cNvSpPr>
            <p:nvPr/>
          </p:nvSpPr>
          <p:spPr bwMode="auto">
            <a:xfrm>
              <a:off x="4770" y="1572"/>
              <a:ext cx="45" cy="190"/>
            </a:xfrm>
            <a:custGeom>
              <a:avLst/>
              <a:gdLst>
                <a:gd name="T0" fmla="*/ 0 w 226"/>
                <a:gd name="T1" fmla="*/ 2 h 957"/>
                <a:gd name="T2" fmla="*/ 0 w 226"/>
                <a:gd name="T3" fmla="*/ 1 h 957"/>
                <a:gd name="T4" fmla="*/ 0 w 226"/>
                <a:gd name="T5" fmla="*/ 1 h 957"/>
                <a:gd name="T6" fmla="*/ 0 w 226"/>
                <a:gd name="T7" fmla="*/ 1 h 957"/>
                <a:gd name="T8" fmla="*/ 0 w 226"/>
                <a:gd name="T9" fmla="*/ 1 h 957"/>
                <a:gd name="T10" fmla="*/ 0 w 226"/>
                <a:gd name="T11" fmla="*/ 1 h 957"/>
                <a:gd name="T12" fmla="*/ 0 w 226"/>
                <a:gd name="T13" fmla="*/ 1 h 957"/>
                <a:gd name="T14" fmla="*/ 0 w 226"/>
                <a:gd name="T15" fmla="*/ 1 h 957"/>
                <a:gd name="T16" fmla="*/ 0 w 226"/>
                <a:gd name="T17" fmla="*/ 1 h 957"/>
                <a:gd name="T18" fmla="*/ 0 w 226"/>
                <a:gd name="T19" fmla="*/ 0 h 957"/>
                <a:gd name="T20" fmla="*/ 0 w 226"/>
                <a:gd name="T21" fmla="*/ 0 h 957"/>
                <a:gd name="T22" fmla="*/ 0 w 226"/>
                <a:gd name="T23" fmla="*/ 0 h 957"/>
                <a:gd name="T24" fmla="*/ 0 w 226"/>
                <a:gd name="T25" fmla="*/ 0 h 957"/>
                <a:gd name="T26" fmla="*/ 0 w 226"/>
                <a:gd name="T27" fmla="*/ 0 h 9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6" h="957">
                  <a:moveTo>
                    <a:pt x="226" y="957"/>
                  </a:moveTo>
                  <a:lnTo>
                    <a:pt x="225" y="881"/>
                  </a:lnTo>
                  <a:lnTo>
                    <a:pt x="220" y="805"/>
                  </a:lnTo>
                  <a:lnTo>
                    <a:pt x="214" y="728"/>
                  </a:lnTo>
                  <a:lnTo>
                    <a:pt x="205" y="653"/>
                  </a:lnTo>
                  <a:lnTo>
                    <a:pt x="193" y="577"/>
                  </a:lnTo>
                  <a:lnTo>
                    <a:pt x="177" y="503"/>
                  </a:lnTo>
                  <a:lnTo>
                    <a:pt x="160" y="429"/>
                  </a:lnTo>
                  <a:lnTo>
                    <a:pt x="140" y="355"/>
                  </a:lnTo>
                  <a:lnTo>
                    <a:pt x="118" y="282"/>
                  </a:lnTo>
                  <a:lnTo>
                    <a:pt x="92" y="210"/>
                  </a:lnTo>
                  <a:lnTo>
                    <a:pt x="63" y="139"/>
                  </a:lnTo>
                  <a:lnTo>
                    <a:pt x="34" y="7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4" name="Freeform 218"/>
            <p:cNvSpPr>
              <a:spLocks/>
            </p:cNvSpPr>
            <p:nvPr/>
          </p:nvSpPr>
          <p:spPr bwMode="auto">
            <a:xfrm>
              <a:off x="3497" y="2148"/>
              <a:ext cx="22" cy="76"/>
            </a:xfrm>
            <a:custGeom>
              <a:avLst/>
              <a:gdLst>
                <a:gd name="T0" fmla="*/ 0 w 107"/>
                <a:gd name="T1" fmla="*/ 1 h 387"/>
                <a:gd name="T2" fmla="*/ 0 w 107"/>
                <a:gd name="T3" fmla="*/ 1 h 387"/>
                <a:gd name="T4" fmla="*/ 0 w 107"/>
                <a:gd name="T5" fmla="*/ 0 h 387"/>
                <a:gd name="T6" fmla="*/ 0 w 107"/>
                <a:gd name="T7" fmla="*/ 0 h 387"/>
                <a:gd name="T8" fmla="*/ 0 w 107"/>
                <a:gd name="T9" fmla="*/ 0 h 387"/>
                <a:gd name="T10" fmla="*/ 0 w 107"/>
                <a:gd name="T11" fmla="*/ 0 h 387"/>
                <a:gd name="T12" fmla="*/ 0 w 107"/>
                <a:gd name="T13" fmla="*/ 0 h 387"/>
                <a:gd name="T14" fmla="*/ 0 w 107"/>
                <a:gd name="T15" fmla="*/ 0 h 387"/>
                <a:gd name="T16" fmla="*/ 0 w 107"/>
                <a:gd name="T17" fmla="*/ 0 h 387"/>
                <a:gd name="T18" fmla="*/ 0 w 107"/>
                <a:gd name="T19" fmla="*/ 0 h 387"/>
                <a:gd name="T20" fmla="*/ 0 w 107"/>
                <a:gd name="T21" fmla="*/ 0 h 3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387">
                  <a:moveTo>
                    <a:pt x="0" y="387"/>
                  </a:moveTo>
                  <a:lnTo>
                    <a:pt x="20" y="350"/>
                  </a:lnTo>
                  <a:lnTo>
                    <a:pt x="39" y="312"/>
                  </a:lnTo>
                  <a:lnTo>
                    <a:pt x="54" y="273"/>
                  </a:lnTo>
                  <a:lnTo>
                    <a:pt x="68" y="235"/>
                  </a:lnTo>
                  <a:lnTo>
                    <a:pt x="81" y="196"/>
                  </a:lnTo>
                  <a:lnTo>
                    <a:pt x="90" y="157"/>
                  </a:lnTo>
                  <a:lnTo>
                    <a:pt x="98" y="118"/>
                  </a:lnTo>
                  <a:lnTo>
                    <a:pt x="103" y="79"/>
                  </a:lnTo>
                  <a:lnTo>
                    <a:pt x="106" y="39"/>
                  </a:lnTo>
                  <a:lnTo>
                    <a:pt x="1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5" name="Freeform 219"/>
            <p:cNvSpPr>
              <a:spLocks/>
            </p:cNvSpPr>
            <p:nvPr/>
          </p:nvSpPr>
          <p:spPr bwMode="auto">
            <a:xfrm>
              <a:off x="2675" y="2148"/>
              <a:ext cx="554" cy="243"/>
            </a:xfrm>
            <a:custGeom>
              <a:avLst/>
              <a:gdLst>
                <a:gd name="T0" fmla="*/ 0 w 2807"/>
                <a:gd name="T1" fmla="*/ 0 h 1235"/>
                <a:gd name="T2" fmla="*/ 0 w 2807"/>
                <a:gd name="T3" fmla="*/ 0 h 1235"/>
                <a:gd name="T4" fmla="*/ 0 w 2807"/>
                <a:gd name="T5" fmla="*/ 0 h 1235"/>
                <a:gd name="T6" fmla="*/ 0 w 2807"/>
                <a:gd name="T7" fmla="*/ 0 h 1235"/>
                <a:gd name="T8" fmla="*/ 0 w 2807"/>
                <a:gd name="T9" fmla="*/ 0 h 1235"/>
                <a:gd name="T10" fmla="*/ 0 w 2807"/>
                <a:gd name="T11" fmla="*/ 0 h 1235"/>
                <a:gd name="T12" fmla="*/ 0 w 2807"/>
                <a:gd name="T13" fmla="*/ 0 h 1235"/>
                <a:gd name="T14" fmla="*/ 0 w 2807"/>
                <a:gd name="T15" fmla="*/ 0 h 1235"/>
                <a:gd name="T16" fmla="*/ 0 w 2807"/>
                <a:gd name="T17" fmla="*/ 1 h 1235"/>
                <a:gd name="T18" fmla="*/ 0 w 2807"/>
                <a:gd name="T19" fmla="*/ 1 h 1235"/>
                <a:gd name="T20" fmla="*/ 0 w 2807"/>
                <a:gd name="T21" fmla="*/ 1 h 1235"/>
                <a:gd name="T22" fmla="*/ 0 w 2807"/>
                <a:gd name="T23" fmla="*/ 1 h 1235"/>
                <a:gd name="T24" fmla="*/ 0 w 2807"/>
                <a:gd name="T25" fmla="*/ 1 h 1235"/>
                <a:gd name="T26" fmla="*/ 0 w 2807"/>
                <a:gd name="T27" fmla="*/ 1 h 1235"/>
                <a:gd name="T28" fmla="*/ 0 w 2807"/>
                <a:gd name="T29" fmla="*/ 1 h 1235"/>
                <a:gd name="T30" fmla="*/ 0 w 2807"/>
                <a:gd name="T31" fmla="*/ 1 h 1235"/>
                <a:gd name="T32" fmla="*/ 1 w 2807"/>
                <a:gd name="T33" fmla="*/ 1 h 1235"/>
                <a:gd name="T34" fmla="*/ 1 w 2807"/>
                <a:gd name="T35" fmla="*/ 1 h 1235"/>
                <a:gd name="T36" fmla="*/ 1 w 2807"/>
                <a:gd name="T37" fmla="*/ 1 h 1235"/>
                <a:gd name="T38" fmla="*/ 1 w 2807"/>
                <a:gd name="T39" fmla="*/ 1 h 1235"/>
                <a:gd name="T40" fmla="*/ 1 w 2807"/>
                <a:gd name="T41" fmla="*/ 1 h 1235"/>
                <a:gd name="T42" fmla="*/ 1 w 2807"/>
                <a:gd name="T43" fmla="*/ 1 h 1235"/>
                <a:gd name="T44" fmla="*/ 1 w 2807"/>
                <a:gd name="T45" fmla="*/ 1 h 1235"/>
                <a:gd name="T46" fmla="*/ 1 w 2807"/>
                <a:gd name="T47" fmla="*/ 1 h 1235"/>
                <a:gd name="T48" fmla="*/ 1 w 2807"/>
                <a:gd name="T49" fmla="*/ 1 h 1235"/>
                <a:gd name="T50" fmla="*/ 1 w 2807"/>
                <a:gd name="T51" fmla="*/ 1 h 1235"/>
                <a:gd name="T52" fmla="*/ 1 w 2807"/>
                <a:gd name="T53" fmla="*/ 1 h 1235"/>
                <a:gd name="T54" fmla="*/ 1 w 2807"/>
                <a:gd name="T55" fmla="*/ 2 h 1235"/>
                <a:gd name="T56" fmla="*/ 1 w 2807"/>
                <a:gd name="T57" fmla="*/ 2 h 1235"/>
                <a:gd name="T58" fmla="*/ 2 w 2807"/>
                <a:gd name="T59" fmla="*/ 2 h 1235"/>
                <a:gd name="T60" fmla="*/ 2 w 2807"/>
                <a:gd name="T61" fmla="*/ 2 h 1235"/>
                <a:gd name="T62" fmla="*/ 2 w 2807"/>
                <a:gd name="T63" fmla="*/ 2 h 1235"/>
                <a:gd name="T64" fmla="*/ 2 w 2807"/>
                <a:gd name="T65" fmla="*/ 2 h 1235"/>
                <a:gd name="T66" fmla="*/ 2 w 2807"/>
                <a:gd name="T67" fmla="*/ 2 h 1235"/>
                <a:gd name="T68" fmla="*/ 2 w 2807"/>
                <a:gd name="T69" fmla="*/ 2 h 1235"/>
                <a:gd name="T70" fmla="*/ 2 w 2807"/>
                <a:gd name="T71" fmla="*/ 2 h 1235"/>
                <a:gd name="T72" fmla="*/ 2 w 2807"/>
                <a:gd name="T73" fmla="*/ 2 h 1235"/>
                <a:gd name="T74" fmla="*/ 2 w 2807"/>
                <a:gd name="T75" fmla="*/ 2 h 1235"/>
                <a:gd name="T76" fmla="*/ 2 w 2807"/>
                <a:gd name="T77" fmla="*/ 2 h 1235"/>
                <a:gd name="T78" fmla="*/ 3 w 2807"/>
                <a:gd name="T79" fmla="*/ 2 h 1235"/>
                <a:gd name="T80" fmla="*/ 3 w 2807"/>
                <a:gd name="T81" fmla="*/ 2 h 1235"/>
                <a:gd name="T82" fmla="*/ 3 w 2807"/>
                <a:gd name="T83" fmla="*/ 2 h 1235"/>
                <a:gd name="T84" fmla="*/ 3 w 2807"/>
                <a:gd name="T85" fmla="*/ 2 h 1235"/>
                <a:gd name="T86" fmla="*/ 3 w 2807"/>
                <a:gd name="T87" fmla="*/ 2 h 1235"/>
                <a:gd name="T88" fmla="*/ 3 w 2807"/>
                <a:gd name="T89" fmla="*/ 2 h 1235"/>
                <a:gd name="T90" fmla="*/ 3 w 2807"/>
                <a:gd name="T91" fmla="*/ 2 h 1235"/>
                <a:gd name="T92" fmla="*/ 3 w 2807"/>
                <a:gd name="T93" fmla="*/ 2 h 1235"/>
                <a:gd name="T94" fmla="*/ 4 w 2807"/>
                <a:gd name="T95" fmla="*/ 2 h 1235"/>
                <a:gd name="T96" fmla="*/ 4 w 2807"/>
                <a:gd name="T97" fmla="*/ 2 h 1235"/>
                <a:gd name="T98" fmla="*/ 4 w 2807"/>
                <a:gd name="T99" fmla="*/ 2 h 1235"/>
                <a:gd name="T100" fmla="*/ 4 w 2807"/>
                <a:gd name="T101" fmla="*/ 2 h 1235"/>
                <a:gd name="T102" fmla="*/ 4 w 2807"/>
                <a:gd name="T103" fmla="*/ 2 h 1235"/>
                <a:gd name="T104" fmla="*/ 4 w 2807"/>
                <a:gd name="T105" fmla="*/ 2 h 1235"/>
                <a:gd name="T106" fmla="*/ 4 w 2807"/>
                <a:gd name="T107" fmla="*/ 2 h 1235"/>
                <a:gd name="T108" fmla="*/ 4 w 2807"/>
                <a:gd name="T109" fmla="*/ 2 h 123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807" h="1235">
                  <a:moveTo>
                    <a:pt x="0" y="0"/>
                  </a:moveTo>
                  <a:lnTo>
                    <a:pt x="1" y="43"/>
                  </a:lnTo>
                  <a:lnTo>
                    <a:pt x="5" y="87"/>
                  </a:lnTo>
                  <a:lnTo>
                    <a:pt x="12" y="130"/>
                  </a:lnTo>
                  <a:lnTo>
                    <a:pt x="21" y="173"/>
                  </a:lnTo>
                  <a:lnTo>
                    <a:pt x="32" y="215"/>
                  </a:lnTo>
                  <a:lnTo>
                    <a:pt x="46" y="258"/>
                  </a:lnTo>
                  <a:lnTo>
                    <a:pt x="64" y="300"/>
                  </a:lnTo>
                  <a:lnTo>
                    <a:pt x="83" y="341"/>
                  </a:lnTo>
                  <a:lnTo>
                    <a:pt x="105" y="383"/>
                  </a:lnTo>
                  <a:lnTo>
                    <a:pt x="129" y="424"/>
                  </a:lnTo>
                  <a:lnTo>
                    <a:pt x="156" y="463"/>
                  </a:lnTo>
                  <a:lnTo>
                    <a:pt x="186" y="503"/>
                  </a:lnTo>
                  <a:lnTo>
                    <a:pt x="218" y="543"/>
                  </a:lnTo>
                  <a:lnTo>
                    <a:pt x="251" y="582"/>
                  </a:lnTo>
                  <a:lnTo>
                    <a:pt x="287" y="619"/>
                  </a:lnTo>
                  <a:lnTo>
                    <a:pt x="326" y="656"/>
                  </a:lnTo>
                  <a:lnTo>
                    <a:pt x="367" y="692"/>
                  </a:lnTo>
                  <a:lnTo>
                    <a:pt x="410" y="728"/>
                  </a:lnTo>
                  <a:lnTo>
                    <a:pt x="455" y="762"/>
                  </a:lnTo>
                  <a:lnTo>
                    <a:pt x="503" y="796"/>
                  </a:lnTo>
                  <a:lnTo>
                    <a:pt x="551" y="828"/>
                  </a:lnTo>
                  <a:lnTo>
                    <a:pt x="602" y="860"/>
                  </a:lnTo>
                  <a:lnTo>
                    <a:pt x="655" y="890"/>
                  </a:lnTo>
                  <a:lnTo>
                    <a:pt x="711" y="920"/>
                  </a:lnTo>
                  <a:lnTo>
                    <a:pt x="767" y="948"/>
                  </a:lnTo>
                  <a:lnTo>
                    <a:pt x="826" y="975"/>
                  </a:lnTo>
                  <a:lnTo>
                    <a:pt x="885" y="1001"/>
                  </a:lnTo>
                  <a:lnTo>
                    <a:pt x="946" y="1026"/>
                  </a:lnTo>
                  <a:lnTo>
                    <a:pt x="1009" y="1049"/>
                  </a:lnTo>
                  <a:lnTo>
                    <a:pt x="1073" y="1071"/>
                  </a:lnTo>
                  <a:lnTo>
                    <a:pt x="1138" y="1092"/>
                  </a:lnTo>
                  <a:lnTo>
                    <a:pt x="1206" y="1111"/>
                  </a:lnTo>
                  <a:lnTo>
                    <a:pt x="1273" y="1130"/>
                  </a:lnTo>
                  <a:lnTo>
                    <a:pt x="1343" y="1147"/>
                  </a:lnTo>
                  <a:lnTo>
                    <a:pt x="1412" y="1162"/>
                  </a:lnTo>
                  <a:lnTo>
                    <a:pt x="1483" y="1176"/>
                  </a:lnTo>
                  <a:lnTo>
                    <a:pt x="1555" y="1189"/>
                  </a:lnTo>
                  <a:lnTo>
                    <a:pt x="1627" y="1200"/>
                  </a:lnTo>
                  <a:lnTo>
                    <a:pt x="1700" y="1210"/>
                  </a:lnTo>
                  <a:lnTo>
                    <a:pt x="1774" y="1217"/>
                  </a:lnTo>
                  <a:lnTo>
                    <a:pt x="1847" y="1224"/>
                  </a:lnTo>
                  <a:lnTo>
                    <a:pt x="1922" y="1229"/>
                  </a:lnTo>
                  <a:lnTo>
                    <a:pt x="1996" y="1233"/>
                  </a:lnTo>
                  <a:lnTo>
                    <a:pt x="2071" y="1235"/>
                  </a:lnTo>
                  <a:lnTo>
                    <a:pt x="2145" y="1235"/>
                  </a:lnTo>
                  <a:lnTo>
                    <a:pt x="2220" y="1234"/>
                  </a:lnTo>
                  <a:lnTo>
                    <a:pt x="2296" y="1232"/>
                  </a:lnTo>
                  <a:lnTo>
                    <a:pt x="2370" y="1228"/>
                  </a:lnTo>
                  <a:lnTo>
                    <a:pt x="2444" y="1223"/>
                  </a:lnTo>
                  <a:lnTo>
                    <a:pt x="2518" y="1216"/>
                  </a:lnTo>
                  <a:lnTo>
                    <a:pt x="2591" y="1207"/>
                  </a:lnTo>
                  <a:lnTo>
                    <a:pt x="2664" y="1197"/>
                  </a:lnTo>
                  <a:lnTo>
                    <a:pt x="2735" y="1186"/>
                  </a:lnTo>
                  <a:lnTo>
                    <a:pt x="2807" y="117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6" name="Freeform 220"/>
            <p:cNvSpPr>
              <a:spLocks/>
            </p:cNvSpPr>
            <p:nvPr/>
          </p:nvSpPr>
          <p:spPr bwMode="auto">
            <a:xfrm>
              <a:off x="2569" y="2355"/>
              <a:ext cx="1055" cy="304"/>
            </a:xfrm>
            <a:custGeom>
              <a:avLst/>
              <a:gdLst>
                <a:gd name="T0" fmla="*/ 0 w 5345"/>
                <a:gd name="T1" fmla="*/ 0 h 1544"/>
                <a:gd name="T2" fmla="*/ 0 w 5345"/>
                <a:gd name="T3" fmla="*/ 0 h 1544"/>
                <a:gd name="T4" fmla="*/ 0 w 5345"/>
                <a:gd name="T5" fmla="*/ 0 h 1544"/>
                <a:gd name="T6" fmla="*/ 0 w 5345"/>
                <a:gd name="T7" fmla="*/ 1 h 1544"/>
                <a:gd name="T8" fmla="*/ 0 w 5345"/>
                <a:gd name="T9" fmla="*/ 1 h 1544"/>
                <a:gd name="T10" fmla="*/ 0 w 5345"/>
                <a:gd name="T11" fmla="*/ 1 h 1544"/>
                <a:gd name="T12" fmla="*/ 0 w 5345"/>
                <a:gd name="T13" fmla="*/ 1 h 1544"/>
                <a:gd name="T14" fmla="*/ 0 w 5345"/>
                <a:gd name="T15" fmla="*/ 1 h 1544"/>
                <a:gd name="T16" fmla="*/ 1 w 5345"/>
                <a:gd name="T17" fmla="*/ 1 h 1544"/>
                <a:gd name="T18" fmla="*/ 1 w 5345"/>
                <a:gd name="T19" fmla="*/ 1 h 1544"/>
                <a:gd name="T20" fmla="*/ 1 w 5345"/>
                <a:gd name="T21" fmla="*/ 1 h 1544"/>
                <a:gd name="T22" fmla="*/ 1 w 5345"/>
                <a:gd name="T23" fmla="*/ 2 h 1544"/>
                <a:gd name="T24" fmla="*/ 1 w 5345"/>
                <a:gd name="T25" fmla="*/ 2 h 1544"/>
                <a:gd name="T26" fmla="*/ 1 w 5345"/>
                <a:gd name="T27" fmla="*/ 2 h 1544"/>
                <a:gd name="T28" fmla="*/ 2 w 5345"/>
                <a:gd name="T29" fmla="*/ 2 h 1544"/>
                <a:gd name="T30" fmla="*/ 2 w 5345"/>
                <a:gd name="T31" fmla="*/ 2 h 1544"/>
                <a:gd name="T32" fmla="*/ 2 w 5345"/>
                <a:gd name="T33" fmla="*/ 2 h 1544"/>
                <a:gd name="T34" fmla="*/ 2 w 5345"/>
                <a:gd name="T35" fmla="*/ 2 h 1544"/>
                <a:gd name="T36" fmla="*/ 2 w 5345"/>
                <a:gd name="T37" fmla="*/ 2 h 1544"/>
                <a:gd name="T38" fmla="*/ 3 w 5345"/>
                <a:gd name="T39" fmla="*/ 2 h 1544"/>
                <a:gd name="T40" fmla="*/ 3 w 5345"/>
                <a:gd name="T41" fmla="*/ 2 h 1544"/>
                <a:gd name="T42" fmla="*/ 3 w 5345"/>
                <a:gd name="T43" fmla="*/ 2 h 1544"/>
                <a:gd name="T44" fmla="*/ 3 w 5345"/>
                <a:gd name="T45" fmla="*/ 2 h 1544"/>
                <a:gd name="T46" fmla="*/ 4 w 5345"/>
                <a:gd name="T47" fmla="*/ 2 h 1544"/>
                <a:gd name="T48" fmla="*/ 4 w 5345"/>
                <a:gd name="T49" fmla="*/ 2 h 1544"/>
                <a:gd name="T50" fmla="*/ 4 w 5345"/>
                <a:gd name="T51" fmla="*/ 2 h 1544"/>
                <a:gd name="T52" fmla="*/ 5 w 5345"/>
                <a:gd name="T53" fmla="*/ 2 h 1544"/>
                <a:gd name="T54" fmla="*/ 5 w 5345"/>
                <a:gd name="T55" fmla="*/ 2 h 1544"/>
                <a:gd name="T56" fmla="*/ 5 w 5345"/>
                <a:gd name="T57" fmla="*/ 2 h 1544"/>
                <a:gd name="T58" fmla="*/ 5 w 5345"/>
                <a:gd name="T59" fmla="*/ 2 h 1544"/>
                <a:gd name="T60" fmla="*/ 5 w 5345"/>
                <a:gd name="T61" fmla="*/ 2 h 1544"/>
                <a:gd name="T62" fmla="*/ 6 w 5345"/>
                <a:gd name="T63" fmla="*/ 2 h 1544"/>
                <a:gd name="T64" fmla="*/ 6 w 5345"/>
                <a:gd name="T65" fmla="*/ 2 h 1544"/>
                <a:gd name="T66" fmla="*/ 6 w 5345"/>
                <a:gd name="T67" fmla="*/ 2 h 1544"/>
                <a:gd name="T68" fmla="*/ 6 w 5345"/>
                <a:gd name="T69" fmla="*/ 2 h 1544"/>
                <a:gd name="T70" fmla="*/ 7 w 5345"/>
                <a:gd name="T71" fmla="*/ 2 h 1544"/>
                <a:gd name="T72" fmla="*/ 7 w 5345"/>
                <a:gd name="T73" fmla="*/ 2 h 1544"/>
                <a:gd name="T74" fmla="*/ 7 w 5345"/>
                <a:gd name="T75" fmla="*/ 2 h 1544"/>
                <a:gd name="T76" fmla="*/ 7 w 5345"/>
                <a:gd name="T77" fmla="*/ 2 h 1544"/>
                <a:gd name="T78" fmla="*/ 7 w 5345"/>
                <a:gd name="T79" fmla="*/ 1 h 1544"/>
                <a:gd name="T80" fmla="*/ 8 w 5345"/>
                <a:gd name="T81" fmla="*/ 1 h 1544"/>
                <a:gd name="T82" fmla="*/ 8 w 5345"/>
                <a:gd name="T83" fmla="*/ 1 h 1544"/>
                <a:gd name="T84" fmla="*/ 8 w 5345"/>
                <a:gd name="T85" fmla="*/ 1 h 1544"/>
                <a:gd name="T86" fmla="*/ 8 w 5345"/>
                <a:gd name="T87" fmla="*/ 1 h 1544"/>
                <a:gd name="T88" fmla="*/ 8 w 5345"/>
                <a:gd name="T89" fmla="*/ 1 h 1544"/>
                <a:gd name="T90" fmla="*/ 8 w 5345"/>
                <a:gd name="T91" fmla="*/ 1 h 1544"/>
                <a:gd name="T92" fmla="*/ 8 w 5345"/>
                <a:gd name="T93" fmla="*/ 1 h 1544"/>
                <a:gd name="T94" fmla="*/ 8 w 5345"/>
                <a:gd name="T95" fmla="*/ 0 h 1544"/>
                <a:gd name="T96" fmla="*/ 8 w 5345"/>
                <a:gd name="T97" fmla="*/ 0 h 1544"/>
                <a:gd name="T98" fmla="*/ 8 w 5345"/>
                <a:gd name="T99" fmla="*/ 0 h 15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345" h="1544">
                  <a:moveTo>
                    <a:pt x="0" y="0"/>
                  </a:moveTo>
                  <a:lnTo>
                    <a:pt x="2" y="49"/>
                  </a:lnTo>
                  <a:lnTo>
                    <a:pt x="5" y="97"/>
                  </a:lnTo>
                  <a:lnTo>
                    <a:pt x="12" y="145"/>
                  </a:lnTo>
                  <a:lnTo>
                    <a:pt x="21" y="194"/>
                  </a:lnTo>
                  <a:lnTo>
                    <a:pt x="33" y="242"/>
                  </a:lnTo>
                  <a:lnTo>
                    <a:pt x="47" y="290"/>
                  </a:lnTo>
                  <a:lnTo>
                    <a:pt x="65" y="337"/>
                  </a:lnTo>
                  <a:lnTo>
                    <a:pt x="84" y="384"/>
                  </a:lnTo>
                  <a:lnTo>
                    <a:pt x="106" y="431"/>
                  </a:lnTo>
                  <a:lnTo>
                    <a:pt x="131" y="478"/>
                  </a:lnTo>
                  <a:lnTo>
                    <a:pt x="158" y="523"/>
                  </a:lnTo>
                  <a:lnTo>
                    <a:pt x="188" y="568"/>
                  </a:lnTo>
                  <a:lnTo>
                    <a:pt x="220" y="614"/>
                  </a:lnTo>
                  <a:lnTo>
                    <a:pt x="254" y="658"/>
                  </a:lnTo>
                  <a:lnTo>
                    <a:pt x="292" y="701"/>
                  </a:lnTo>
                  <a:lnTo>
                    <a:pt x="330" y="744"/>
                  </a:lnTo>
                  <a:lnTo>
                    <a:pt x="372" y="786"/>
                  </a:lnTo>
                  <a:lnTo>
                    <a:pt x="417" y="828"/>
                  </a:lnTo>
                  <a:lnTo>
                    <a:pt x="462" y="868"/>
                  </a:lnTo>
                  <a:lnTo>
                    <a:pt x="511" y="908"/>
                  </a:lnTo>
                  <a:lnTo>
                    <a:pt x="561" y="946"/>
                  </a:lnTo>
                  <a:lnTo>
                    <a:pt x="613" y="984"/>
                  </a:lnTo>
                  <a:lnTo>
                    <a:pt x="669" y="1021"/>
                  </a:lnTo>
                  <a:lnTo>
                    <a:pt x="725" y="1057"/>
                  </a:lnTo>
                  <a:lnTo>
                    <a:pt x="784" y="1092"/>
                  </a:lnTo>
                  <a:lnTo>
                    <a:pt x="843" y="1125"/>
                  </a:lnTo>
                  <a:lnTo>
                    <a:pt x="905" y="1158"/>
                  </a:lnTo>
                  <a:lnTo>
                    <a:pt x="969" y="1189"/>
                  </a:lnTo>
                  <a:lnTo>
                    <a:pt x="1034" y="1220"/>
                  </a:lnTo>
                  <a:lnTo>
                    <a:pt x="1102" y="1249"/>
                  </a:lnTo>
                  <a:lnTo>
                    <a:pt x="1170" y="1277"/>
                  </a:lnTo>
                  <a:lnTo>
                    <a:pt x="1241" y="1303"/>
                  </a:lnTo>
                  <a:lnTo>
                    <a:pt x="1312" y="1329"/>
                  </a:lnTo>
                  <a:lnTo>
                    <a:pt x="1385" y="1353"/>
                  </a:lnTo>
                  <a:lnTo>
                    <a:pt x="1460" y="1376"/>
                  </a:lnTo>
                  <a:lnTo>
                    <a:pt x="1535" y="1397"/>
                  </a:lnTo>
                  <a:lnTo>
                    <a:pt x="1611" y="1417"/>
                  </a:lnTo>
                  <a:lnTo>
                    <a:pt x="1689" y="1436"/>
                  </a:lnTo>
                  <a:lnTo>
                    <a:pt x="1767" y="1452"/>
                  </a:lnTo>
                  <a:lnTo>
                    <a:pt x="1847" y="1469"/>
                  </a:lnTo>
                  <a:lnTo>
                    <a:pt x="1928" y="1482"/>
                  </a:lnTo>
                  <a:lnTo>
                    <a:pt x="2008" y="1496"/>
                  </a:lnTo>
                  <a:lnTo>
                    <a:pt x="2090" y="1507"/>
                  </a:lnTo>
                  <a:lnTo>
                    <a:pt x="2172" y="1517"/>
                  </a:lnTo>
                  <a:lnTo>
                    <a:pt x="2255" y="1525"/>
                  </a:lnTo>
                  <a:lnTo>
                    <a:pt x="2338" y="1532"/>
                  </a:lnTo>
                  <a:lnTo>
                    <a:pt x="2422" y="1538"/>
                  </a:lnTo>
                  <a:lnTo>
                    <a:pt x="2504" y="1541"/>
                  </a:lnTo>
                  <a:lnTo>
                    <a:pt x="2588" y="1543"/>
                  </a:lnTo>
                  <a:lnTo>
                    <a:pt x="2672" y="1544"/>
                  </a:lnTo>
                  <a:lnTo>
                    <a:pt x="2756" y="1543"/>
                  </a:lnTo>
                  <a:lnTo>
                    <a:pt x="2840" y="1541"/>
                  </a:lnTo>
                  <a:lnTo>
                    <a:pt x="2924" y="1538"/>
                  </a:lnTo>
                  <a:lnTo>
                    <a:pt x="3007" y="1532"/>
                  </a:lnTo>
                  <a:lnTo>
                    <a:pt x="3090" y="1525"/>
                  </a:lnTo>
                  <a:lnTo>
                    <a:pt x="3173" y="1517"/>
                  </a:lnTo>
                  <a:lnTo>
                    <a:pt x="3256" y="1507"/>
                  </a:lnTo>
                  <a:lnTo>
                    <a:pt x="3337" y="1496"/>
                  </a:lnTo>
                  <a:lnTo>
                    <a:pt x="3419" y="1482"/>
                  </a:lnTo>
                  <a:lnTo>
                    <a:pt x="3498" y="1469"/>
                  </a:lnTo>
                  <a:lnTo>
                    <a:pt x="3578" y="1452"/>
                  </a:lnTo>
                  <a:lnTo>
                    <a:pt x="3656" y="1436"/>
                  </a:lnTo>
                  <a:lnTo>
                    <a:pt x="3734" y="1417"/>
                  </a:lnTo>
                  <a:lnTo>
                    <a:pt x="3811" y="1397"/>
                  </a:lnTo>
                  <a:lnTo>
                    <a:pt x="3886" y="1376"/>
                  </a:lnTo>
                  <a:lnTo>
                    <a:pt x="3960" y="1353"/>
                  </a:lnTo>
                  <a:lnTo>
                    <a:pt x="4033" y="1329"/>
                  </a:lnTo>
                  <a:lnTo>
                    <a:pt x="4105" y="1303"/>
                  </a:lnTo>
                  <a:lnTo>
                    <a:pt x="4175" y="1277"/>
                  </a:lnTo>
                  <a:lnTo>
                    <a:pt x="4243" y="1249"/>
                  </a:lnTo>
                  <a:lnTo>
                    <a:pt x="4310" y="1220"/>
                  </a:lnTo>
                  <a:lnTo>
                    <a:pt x="4376" y="1189"/>
                  </a:lnTo>
                  <a:lnTo>
                    <a:pt x="4440" y="1158"/>
                  </a:lnTo>
                  <a:lnTo>
                    <a:pt x="4502" y="1125"/>
                  </a:lnTo>
                  <a:lnTo>
                    <a:pt x="4562" y="1092"/>
                  </a:lnTo>
                  <a:lnTo>
                    <a:pt x="4621" y="1057"/>
                  </a:lnTo>
                  <a:lnTo>
                    <a:pt x="4677" y="1021"/>
                  </a:lnTo>
                  <a:lnTo>
                    <a:pt x="4732" y="984"/>
                  </a:lnTo>
                  <a:lnTo>
                    <a:pt x="4785" y="946"/>
                  </a:lnTo>
                  <a:lnTo>
                    <a:pt x="4834" y="908"/>
                  </a:lnTo>
                  <a:lnTo>
                    <a:pt x="4883" y="868"/>
                  </a:lnTo>
                  <a:lnTo>
                    <a:pt x="4929" y="828"/>
                  </a:lnTo>
                  <a:lnTo>
                    <a:pt x="4973" y="786"/>
                  </a:lnTo>
                  <a:lnTo>
                    <a:pt x="5015" y="744"/>
                  </a:lnTo>
                  <a:lnTo>
                    <a:pt x="5053" y="701"/>
                  </a:lnTo>
                  <a:lnTo>
                    <a:pt x="5091" y="658"/>
                  </a:lnTo>
                  <a:lnTo>
                    <a:pt x="5125" y="614"/>
                  </a:lnTo>
                  <a:lnTo>
                    <a:pt x="5157" y="568"/>
                  </a:lnTo>
                  <a:lnTo>
                    <a:pt x="5187" y="523"/>
                  </a:lnTo>
                  <a:lnTo>
                    <a:pt x="5215" y="478"/>
                  </a:lnTo>
                  <a:lnTo>
                    <a:pt x="5239" y="431"/>
                  </a:lnTo>
                  <a:lnTo>
                    <a:pt x="5261" y="384"/>
                  </a:lnTo>
                  <a:lnTo>
                    <a:pt x="5281" y="337"/>
                  </a:lnTo>
                  <a:lnTo>
                    <a:pt x="5297" y="290"/>
                  </a:lnTo>
                  <a:lnTo>
                    <a:pt x="5312" y="242"/>
                  </a:lnTo>
                  <a:lnTo>
                    <a:pt x="5324" y="194"/>
                  </a:lnTo>
                  <a:lnTo>
                    <a:pt x="5333" y="145"/>
                  </a:lnTo>
                  <a:lnTo>
                    <a:pt x="5339" y="97"/>
                  </a:lnTo>
                  <a:lnTo>
                    <a:pt x="5344" y="49"/>
                  </a:lnTo>
                  <a:lnTo>
                    <a:pt x="53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7" name="Freeform 221"/>
            <p:cNvSpPr>
              <a:spLocks/>
            </p:cNvSpPr>
            <p:nvPr/>
          </p:nvSpPr>
          <p:spPr bwMode="auto">
            <a:xfrm>
              <a:off x="3519" y="1966"/>
              <a:ext cx="105" cy="305"/>
            </a:xfrm>
            <a:custGeom>
              <a:avLst/>
              <a:gdLst>
                <a:gd name="T0" fmla="*/ 0 w 535"/>
                <a:gd name="T1" fmla="*/ 2 h 1552"/>
                <a:gd name="T2" fmla="*/ 1 w 535"/>
                <a:gd name="T3" fmla="*/ 2 h 1552"/>
                <a:gd name="T4" fmla="*/ 1 w 535"/>
                <a:gd name="T5" fmla="*/ 2 h 1552"/>
                <a:gd name="T6" fmla="*/ 1 w 535"/>
                <a:gd name="T7" fmla="*/ 2 h 1552"/>
                <a:gd name="T8" fmla="*/ 1 w 535"/>
                <a:gd name="T9" fmla="*/ 2 h 1552"/>
                <a:gd name="T10" fmla="*/ 1 w 535"/>
                <a:gd name="T11" fmla="*/ 2 h 1552"/>
                <a:gd name="T12" fmla="*/ 1 w 535"/>
                <a:gd name="T13" fmla="*/ 2 h 1552"/>
                <a:gd name="T14" fmla="*/ 1 w 535"/>
                <a:gd name="T15" fmla="*/ 2 h 1552"/>
                <a:gd name="T16" fmla="*/ 1 w 535"/>
                <a:gd name="T17" fmla="*/ 2 h 1552"/>
                <a:gd name="T18" fmla="*/ 1 w 535"/>
                <a:gd name="T19" fmla="*/ 2 h 1552"/>
                <a:gd name="T20" fmla="*/ 1 w 535"/>
                <a:gd name="T21" fmla="*/ 2 h 1552"/>
                <a:gd name="T22" fmla="*/ 1 w 535"/>
                <a:gd name="T23" fmla="*/ 2 h 1552"/>
                <a:gd name="T24" fmla="*/ 1 w 535"/>
                <a:gd name="T25" fmla="*/ 1 h 1552"/>
                <a:gd name="T26" fmla="*/ 1 w 535"/>
                <a:gd name="T27" fmla="*/ 1 h 1552"/>
                <a:gd name="T28" fmla="*/ 1 w 535"/>
                <a:gd name="T29" fmla="*/ 1 h 1552"/>
                <a:gd name="T30" fmla="*/ 1 w 535"/>
                <a:gd name="T31" fmla="*/ 1 h 1552"/>
                <a:gd name="T32" fmla="*/ 1 w 535"/>
                <a:gd name="T33" fmla="*/ 1 h 1552"/>
                <a:gd name="T34" fmla="*/ 1 w 535"/>
                <a:gd name="T35" fmla="*/ 1 h 1552"/>
                <a:gd name="T36" fmla="*/ 1 w 535"/>
                <a:gd name="T37" fmla="*/ 1 h 1552"/>
                <a:gd name="T38" fmla="*/ 1 w 535"/>
                <a:gd name="T39" fmla="*/ 1 h 1552"/>
                <a:gd name="T40" fmla="*/ 1 w 535"/>
                <a:gd name="T41" fmla="*/ 1 h 1552"/>
                <a:gd name="T42" fmla="*/ 1 w 535"/>
                <a:gd name="T43" fmla="*/ 1 h 1552"/>
                <a:gd name="T44" fmla="*/ 1 w 535"/>
                <a:gd name="T45" fmla="*/ 1 h 1552"/>
                <a:gd name="T46" fmla="*/ 1 w 535"/>
                <a:gd name="T47" fmla="*/ 1 h 1552"/>
                <a:gd name="T48" fmla="*/ 1 w 535"/>
                <a:gd name="T49" fmla="*/ 1 h 1552"/>
                <a:gd name="T50" fmla="*/ 1 w 535"/>
                <a:gd name="T51" fmla="*/ 1 h 1552"/>
                <a:gd name="T52" fmla="*/ 1 w 535"/>
                <a:gd name="T53" fmla="*/ 1 h 1552"/>
                <a:gd name="T54" fmla="*/ 0 w 535"/>
                <a:gd name="T55" fmla="*/ 0 h 1552"/>
                <a:gd name="T56" fmla="*/ 0 w 535"/>
                <a:gd name="T57" fmla="*/ 0 h 1552"/>
                <a:gd name="T58" fmla="*/ 0 w 535"/>
                <a:gd name="T59" fmla="*/ 0 h 1552"/>
                <a:gd name="T60" fmla="*/ 0 w 535"/>
                <a:gd name="T61" fmla="*/ 0 h 1552"/>
                <a:gd name="T62" fmla="*/ 0 w 535"/>
                <a:gd name="T63" fmla="*/ 0 h 1552"/>
                <a:gd name="T64" fmla="*/ 0 w 535"/>
                <a:gd name="T65" fmla="*/ 0 h 1552"/>
                <a:gd name="T66" fmla="*/ 0 w 535"/>
                <a:gd name="T67" fmla="*/ 0 h 1552"/>
                <a:gd name="T68" fmla="*/ 0 w 535"/>
                <a:gd name="T69" fmla="*/ 0 h 15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5" h="1552">
                  <a:moveTo>
                    <a:pt x="306" y="1552"/>
                  </a:moveTo>
                  <a:lnTo>
                    <a:pt x="338" y="1508"/>
                  </a:lnTo>
                  <a:lnTo>
                    <a:pt x="368" y="1462"/>
                  </a:lnTo>
                  <a:lnTo>
                    <a:pt x="397" y="1417"/>
                  </a:lnTo>
                  <a:lnTo>
                    <a:pt x="421" y="1371"/>
                  </a:lnTo>
                  <a:lnTo>
                    <a:pt x="444" y="1324"/>
                  </a:lnTo>
                  <a:lnTo>
                    <a:pt x="464" y="1278"/>
                  </a:lnTo>
                  <a:lnTo>
                    <a:pt x="482" y="1231"/>
                  </a:lnTo>
                  <a:lnTo>
                    <a:pt x="497" y="1184"/>
                  </a:lnTo>
                  <a:lnTo>
                    <a:pt x="511" y="1136"/>
                  </a:lnTo>
                  <a:lnTo>
                    <a:pt x="521" y="1088"/>
                  </a:lnTo>
                  <a:lnTo>
                    <a:pt x="527" y="1040"/>
                  </a:lnTo>
                  <a:lnTo>
                    <a:pt x="533" y="992"/>
                  </a:lnTo>
                  <a:lnTo>
                    <a:pt x="535" y="944"/>
                  </a:lnTo>
                  <a:lnTo>
                    <a:pt x="535" y="895"/>
                  </a:lnTo>
                  <a:lnTo>
                    <a:pt x="532" y="848"/>
                  </a:lnTo>
                  <a:lnTo>
                    <a:pt x="526" y="799"/>
                  </a:lnTo>
                  <a:lnTo>
                    <a:pt x="517" y="752"/>
                  </a:lnTo>
                  <a:lnTo>
                    <a:pt x="507" y="704"/>
                  </a:lnTo>
                  <a:lnTo>
                    <a:pt x="494" y="657"/>
                  </a:lnTo>
                  <a:lnTo>
                    <a:pt x="478" y="609"/>
                  </a:lnTo>
                  <a:lnTo>
                    <a:pt x="460" y="562"/>
                  </a:lnTo>
                  <a:lnTo>
                    <a:pt x="439" y="515"/>
                  </a:lnTo>
                  <a:lnTo>
                    <a:pt x="416" y="469"/>
                  </a:lnTo>
                  <a:lnTo>
                    <a:pt x="389" y="423"/>
                  </a:lnTo>
                  <a:lnTo>
                    <a:pt x="361" y="378"/>
                  </a:lnTo>
                  <a:lnTo>
                    <a:pt x="331" y="334"/>
                  </a:lnTo>
                  <a:lnTo>
                    <a:pt x="297" y="290"/>
                  </a:lnTo>
                  <a:lnTo>
                    <a:pt x="262" y="246"/>
                  </a:lnTo>
                  <a:lnTo>
                    <a:pt x="223" y="202"/>
                  </a:lnTo>
                  <a:lnTo>
                    <a:pt x="184" y="160"/>
                  </a:lnTo>
                  <a:lnTo>
                    <a:pt x="142" y="120"/>
                  </a:lnTo>
                  <a:lnTo>
                    <a:pt x="96" y="79"/>
                  </a:lnTo>
                  <a:lnTo>
                    <a:pt x="50" y="3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8" name="Freeform 222"/>
            <p:cNvSpPr>
              <a:spLocks/>
            </p:cNvSpPr>
            <p:nvPr/>
          </p:nvSpPr>
          <p:spPr bwMode="auto">
            <a:xfrm>
              <a:off x="2570" y="2025"/>
              <a:ext cx="741" cy="428"/>
            </a:xfrm>
            <a:custGeom>
              <a:avLst/>
              <a:gdLst>
                <a:gd name="T0" fmla="*/ 0 w 3755"/>
                <a:gd name="T1" fmla="*/ 0 h 2169"/>
                <a:gd name="T2" fmla="*/ 0 w 3755"/>
                <a:gd name="T3" fmla="*/ 0 h 2169"/>
                <a:gd name="T4" fmla="*/ 0 w 3755"/>
                <a:gd name="T5" fmla="*/ 0 h 2169"/>
                <a:gd name="T6" fmla="*/ 0 w 3755"/>
                <a:gd name="T7" fmla="*/ 0 h 2169"/>
                <a:gd name="T8" fmla="*/ 0 w 3755"/>
                <a:gd name="T9" fmla="*/ 1 h 2169"/>
                <a:gd name="T10" fmla="*/ 0 w 3755"/>
                <a:gd name="T11" fmla="*/ 1 h 2169"/>
                <a:gd name="T12" fmla="*/ 0 w 3755"/>
                <a:gd name="T13" fmla="*/ 1 h 2169"/>
                <a:gd name="T14" fmla="*/ 0 w 3755"/>
                <a:gd name="T15" fmla="*/ 1 h 2169"/>
                <a:gd name="T16" fmla="*/ 0 w 3755"/>
                <a:gd name="T17" fmla="*/ 1 h 2169"/>
                <a:gd name="T18" fmla="*/ 0 w 3755"/>
                <a:gd name="T19" fmla="*/ 1 h 2169"/>
                <a:gd name="T20" fmla="*/ 0 w 3755"/>
                <a:gd name="T21" fmla="*/ 1 h 2169"/>
                <a:gd name="T22" fmla="*/ 0 w 3755"/>
                <a:gd name="T23" fmla="*/ 2 h 2169"/>
                <a:gd name="T24" fmla="*/ 0 w 3755"/>
                <a:gd name="T25" fmla="*/ 2 h 2169"/>
                <a:gd name="T26" fmla="*/ 0 w 3755"/>
                <a:gd name="T27" fmla="*/ 2 h 2169"/>
                <a:gd name="T28" fmla="*/ 0 w 3755"/>
                <a:gd name="T29" fmla="*/ 2 h 2169"/>
                <a:gd name="T30" fmla="*/ 1 w 3755"/>
                <a:gd name="T31" fmla="*/ 2 h 2169"/>
                <a:gd name="T32" fmla="*/ 1 w 3755"/>
                <a:gd name="T33" fmla="*/ 2 h 2169"/>
                <a:gd name="T34" fmla="*/ 1 w 3755"/>
                <a:gd name="T35" fmla="*/ 2 h 2169"/>
                <a:gd name="T36" fmla="*/ 1 w 3755"/>
                <a:gd name="T37" fmla="*/ 3 h 2169"/>
                <a:gd name="T38" fmla="*/ 1 w 3755"/>
                <a:gd name="T39" fmla="*/ 3 h 2169"/>
                <a:gd name="T40" fmla="*/ 1 w 3755"/>
                <a:gd name="T41" fmla="*/ 3 h 2169"/>
                <a:gd name="T42" fmla="*/ 2 w 3755"/>
                <a:gd name="T43" fmla="*/ 3 h 2169"/>
                <a:gd name="T44" fmla="*/ 2 w 3755"/>
                <a:gd name="T45" fmla="*/ 3 h 2169"/>
                <a:gd name="T46" fmla="*/ 2 w 3755"/>
                <a:gd name="T47" fmla="*/ 3 h 2169"/>
                <a:gd name="T48" fmla="*/ 2 w 3755"/>
                <a:gd name="T49" fmla="*/ 3 h 2169"/>
                <a:gd name="T50" fmla="*/ 3 w 3755"/>
                <a:gd name="T51" fmla="*/ 3 h 2169"/>
                <a:gd name="T52" fmla="*/ 3 w 3755"/>
                <a:gd name="T53" fmla="*/ 3 h 2169"/>
                <a:gd name="T54" fmla="*/ 3 w 3755"/>
                <a:gd name="T55" fmla="*/ 3 h 2169"/>
                <a:gd name="T56" fmla="*/ 3 w 3755"/>
                <a:gd name="T57" fmla="*/ 3 h 2169"/>
                <a:gd name="T58" fmla="*/ 4 w 3755"/>
                <a:gd name="T59" fmla="*/ 3 h 2169"/>
                <a:gd name="T60" fmla="*/ 4 w 3755"/>
                <a:gd name="T61" fmla="*/ 3 h 2169"/>
                <a:gd name="T62" fmla="*/ 4 w 3755"/>
                <a:gd name="T63" fmla="*/ 3 h 2169"/>
                <a:gd name="T64" fmla="*/ 4 w 3755"/>
                <a:gd name="T65" fmla="*/ 3 h 2169"/>
                <a:gd name="T66" fmla="*/ 5 w 3755"/>
                <a:gd name="T67" fmla="*/ 3 h 2169"/>
                <a:gd name="T68" fmla="*/ 5 w 3755"/>
                <a:gd name="T69" fmla="*/ 3 h 2169"/>
                <a:gd name="T70" fmla="*/ 5 w 3755"/>
                <a:gd name="T71" fmla="*/ 3 h 2169"/>
                <a:gd name="T72" fmla="*/ 5 w 3755"/>
                <a:gd name="T73" fmla="*/ 3 h 2169"/>
                <a:gd name="T74" fmla="*/ 6 w 3755"/>
                <a:gd name="T75" fmla="*/ 3 h 2169"/>
                <a:gd name="T76" fmla="*/ 6 w 3755"/>
                <a:gd name="T77" fmla="*/ 3 h 2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55" h="2169">
                  <a:moveTo>
                    <a:pt x="229" y="0"/>
                  </a:moveTo>
                  <a:lnTo>
                    <a:pt x="196" y="44"/>
                  </a:lnTo>
                  <a:lnTo>
                    <a:pt x="166" y="89"/>
                  </a:lnTo>
                  <a:lnTo>
                    <a:pt x="138" y="135"/>
                  </a:lnTo>
                  <a:lnTo>
                    <a:pt x="113" y="180"/>
                  </a:lnTo>
                  <a:lnTo>
                    <a:pt x="90" y="226"/>
                  </a:lnTo>
                  <a:lnTo>
                    <a:pt x="70" y="274"/>
                  </a:lnTo>
                  <a:lnTo>
                    <a:pt x="52" y="320"/>
                  </a:lnTo>
                  <a:lnTo>
                    <a:pt x="37" y="368"/>
                  </a:lnTo>
                  <a:lnTo>
                    <a:pt x="24" y="415"/>
                  </a:lnTo>
                  <a:lnTo>
                    <a:pt x="14" y="464"/>
                  </a:lnTo>
                  <a:lnTo>
                    <a:pt x="7" y="512"/>
                  </a:lnTo>
                  <a:lnTo>
                    <a:pt x="2" y="560"/>
                  </a:lnTo>
                  <a:lnTo>
                    <a:pt x="0" y="608"/>
                  </a:lnTo>
                  <a:lnTo>
                    <a:pt x="0" y="656"/>
                  </a:lnTo>
                  <a:lnTo>
                    <a:pt x="3" y="704"/>
                  </a:lnTo>
                  <a:lnTo>
                    <a:pt x="9" y="752"/>
                  </a:lnTo>
                  <a:lnTo>
                    <a:pt x="17" y="800"/>
                  </a:lnTo>
                  <a:lnTo>
                    <a:pt x="28" y="849"/>
                  </a:lnTo>
                  <a:lnTo>
                    <a:pt x="41" y="896"/>
                  </a:lnTo>
                  <a:lnTo>
                    <a:pt x="56" y="944"/>
                  </a:lnTo>
                  <a:lnTo>
                    <a:pt x="75" y="990"/>
                  </a:lnTo>
                  <a:lnTo>
                    <a:pt x="96" y="1037"/>
                  </a:lnTo>
                  <a:lnTo>
                    <a:pt x="119" y="1083"/>
                  </a:lnTo>
                  <a:lnTo>
                    <a:pt x="146" y="1129"/>
                  </a:lnTo>
                  <a:lnTo>
                    <a:pt x="175" y="1175"/>
                  </a:lnTo>
                  <a:lnTo>
                    <a:pt x="206" y="1219"/>
                  </a:lnTo>
                  <a:lnTo>
                    <a:pt x="239" y="1263"/>
                  </a:lnTo>
                  <a:lnTo>
                    <a:pt x="274" y="1307"/>
                  </a:lnTo>
                  <a:lnTo>
                    <a:pt x="312" y="1350"/>
                  </a:lnTo>
                  <a:lnTo>
                    <a:pt x="353" y="1392"/>
                  </a:lnTo>
                  <a:lnTo>
                    <a:pt x="395" y="1433"/>
                  </a:lnTo>
                  <a:lnTo>
                    <a:pt x="440" y="1474"/>
                  </a:lnTo>
                  <a:lnTo>
                    <a:pt x="486" y="1514"/>
                  </a:lnTo>
                  <a:lnTo>
                    <a:pt x="536" y="1553"/>
                  </a:lnTo>
                  <a:lnTo>
                    <a:pt x="587" y="1591"/>
                  </a:lnTo>
                  <a:lnTo>
                    <a:pt x="640" y="1628"/>
                  </a:lnTo>
                  <a:lnTo>
                    <a:pt x="695" y="1664"/>
                  </a:lnTo>
                  <a:lnTo>
                    <a:pt x="753" y="1700"/>
                  </a:lnTo>
                  <a:lnTo>
                    <a:pt x="811" y="1734"/>
                  </a:lnTo>
                  <a:lnTo>
                    <a:pt x="872" y="1767"/>
                  </a:lnTo>
                  <a:lnTo>
                    <a:pt x="935" y="1799"/>
                  </a:lnTo>
                  <a:lnTo>
                    <a:pt x="999" y="1829"/>
                  </a:lnTo>
                  <a:lnTo>
                    <a:pt x="1066" y="1859"/>
                  </a:lnTo>
                  <a:lnTo>
                    <a:pt x="1133" y="1888"/>
                  </a:lnTo>
                  <a:lnTo>
                    <a:pt x="1201" y="1914"/>
                  </a:lnTo>
                  <a:lnTo>
                    <a:pt x="1272" y="1941"/>
                  </a:lnTo>
                  <a:lnTo>
                    <a:pt x="1344" y="1965"/>
                  </a:lnTo>
                  <a:lnTo>
                    <a:pt x="1417" y="1988"/>
                  </a:lnTo>
                  <a:lnTo>
                    <a:pt x="1491" y="2010"/>
                  </a:lnTo>
                  <a:lnTo>
                    <a:pt x="1567" y="2031"/>
                  </a:lnTo>
                  <a:lnTo>
                    <a:pt x="1644" y="2050"/>
                  </a:lnTo>
                  <a:lnTo>
                    <a:pt x="1721" y="2068"/>
                  </a:lnTo>
                  <a:lnTo>
                    <a:pt x="1799" y="2084"/>
                  </a:lnTo>
                  <a:lnTo>
                    <a:pt x="1879" y="2100"/>
                  </a:lnTo>
                  <a:lnTo>
                    <a:pt x="1959" y="2113"/>
                  </a:lnTo>
                  <a:lnTo>
                    <a:pt x="2039" y="2125"/>
                  </a:lnTo>
                  <a:lnTo>
                    <a:pt x="2121" y="2136"/>
                  </a:lnTo>
                  <a:lnTo>
                    <a:pt x="2203" y="2145"/>
                  </a:lnTo>
                  <a:lnTo>
                    <a:pt x="2286" y="2153"/>
                  </a:lnTo>
                  <a:lnTo>
                    <a:pt x="2368" y="2159"/>
                  </a:lnTo>
                  <a:lnTo>
                    <a:pt x="2452" y="2164"/>
                  </a:lnTo>
                  <a:lnTo>
                    <a:pt x="2534" y="2167"/>
                  </a:lnTo>
                  <a:lnTo>
                    <a:pt x="2617" y="2168"/>
                  </a:lnTo>
                  <a:lnTo>
                    <a:pt x="2701" y="2169"/>
                  </a:lnTo>
                  <a:lnTo>
                    <a:pt x="2784" y="2167"/>
                  </a:lnTo>
                  <a:lnTo>
                    <a:pt x="2868" y="2165"/>
                  </a:lnTo>
                  <a:lnTo>
                    <a:pt x="2951" y="2161"/>
                  </a:lnTo>
                  <a:lnTo>
                    <a:pt x="3034" y="2155"/>
                  </a:lnTo>
                  <a:lnTo>
                    <a:pt x="3117" y="2147"/>
                  </a:lnTo>
                  <a:lnTo>
                    <a:pt x="3199" y="2138"/>
                  </a:lnTo>
                  <a:lnTo>
                    <a:pt x="3280" y="2129"/>
                  </a:lnTo>
                  <a:lnTo>
                    <a:pt x="3361" y="2116"/>
                  </a:lnTo>
                  <a:lnTo>
                    <a:pt x="3442" y="2103"/>
                  </a:lnTo>
                  <a:lnTo>
                    <a:pt x="3521" y="2089"/>
                  </a:lnTo>
                  <a:lnTo>
                    <a:pt x="3600" y="2073"/>
                  </a:lnTo>
                  <a:lnTo>
                    <a:pt x="3677" y="2056"/>
                  </a:lnTo>
                  <a:lnTo>
                    <a:pt x="3755" y="20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79" name="Freeform 223"/>
            <p:cNvSpPr>
              <a:spLocks/>
            </p:cNvSpPr>
            <p:nvPr/>
          </p:nvSpPr>
          <p:spPr bwMode="auto">
            <a:xfrm>
              <a:off x="3229" y="2188"/>
              <a:ext cx="91" cy="37"/>
            </a:xfrm>
            <a:custGeom>
              <a:avLst/>
              <a:gdLst>
                <a:gd name="T0" fmla="*/ 1 w 464"/>
                <a:gd name="T1" fmla="*/ 0 h 187"/>
                <a:gd name="T2" fmla="*/ 1 w 464"/>
                <a:gd name="T3" fmla="*/ 0 h 187"/>
                <a:gd name="T4" fmla="*/ 1 w 464"/>
                <a:gd name="T5" fmla="*/ 0 h 187"/>
                <a:gd name="T6" fmla="*/ 0 w 464"/>
                <a:gd name="T7" fmla="*/ 0 h 187"/>
                <a:gd name="T8" fmla="*/ 0 w 464"/>
                <a:gd name="T9" fmla="*/ 0 h 187"/>
                <a:gd name="T10" fmla="*/ 0 w 464"/>
                <a:gd name="T11" fmla="*/ 0 h 187"/>
                <a:gd name="T12" fmla="*/ 0 w 464"/>
                <a:gd name="T13" fmla="*/ 0 h 187"/>
                <a:gd name="T14" fmla="*/ 0 w 464"/>
                <a:gd name="T15" fmla="*/ 0 h 187"/>
                <a:gd name="T16" fmla="*/ 0 w 464"/>
                <a:gd name="T17" fmla="*/ 0 h 187"/>
                <a:gd name="T18" fmla="*/ 0 w 464"/>
                <a:gd name="T19" fmla="*/ 0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4" h="187">
                  <a:moveTo>
                    <a:pt x="464" y="187"/>
                  </a:moveTo>
                  <a:lnTo>
                    <a:pt x="419" y="161"/>
                  </a:lnTo>
                  <a:lnTo>
                    <a:pt x="372" y="138"/>
                  </a:lnTo>
                  <a:lnTo>
                    <a:pt x="323" y="115"/>
                  </a:lnTo>
                  <a:lnTo>
                    <a:pt x="272" y="93"/>
                  </a:lnTo>
                  <a:lnTo>
                    <a:pt x="220" y="72"/>
                  </a:lnTo>
                  <a:lnTo>
                    <a:pt x="167" y="52"/>
                  </a:lnTo>
                  <a:lnTo>
                    <a:pt x="113" y="33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0" name="Freeform 224"/>
            <p:cNvSpPr>
              <a:spLocks/>
            </p:cNvSpPr>
            <p:nvPr/>
          </p:nvSpPr>
          <p:spPr bwMode="auto">
            <a:xfrm>
              <a:off x="3320" y="2225"/>
              <a:ext cx="76" cy="69"/>
            </a:xfrm>
            <a:custGeom>
              <a:avLst/>
              <a:gdLst>
                <a:gd name="T0" fmla="*/ 1 w 381"/>
                <a:gd name="T1" fmla="*/ 1 h 349"/>
                <a:gd name="T2" fmla="*/ 1 w 381"/>
                <a:gd name="T3" fmla="*/ 0 h 349"/>
                <a:gd name="T4" fmla="*/ 1 w 381"/>
                <a:gd name="T5" fmla="*/ 0 h 349"/>
                <a:gd name="T6" fmla="*/ 0 w 381"/>
                <a:gd name="T7" fmla="*/ 0 h 349"/>
                <a:gd name="T8" fmla="*/ 0 w 381"/>
                <a:gd name="T9" fmla="*/ 0 h 349"/>
                <a:gd name="T10" fmla="*/ 0 w 381"/>
                <a:gd name="T11" fmla="*/ 0 h 349"/>
                <a:gd name="T12" fmla="*/ 0 w 381"/>
                <a:gd name="T13" fmla="*/ 0 h 349"/>
                <a:gd name="T14" fmla="*/ 0 w 381"/>
                <a:gd name="T15" fmla="*/ 0 h 349"/>
                <a:gd name="T16" fmla="*/ 0 w 381"/>
                <a:gd name="T17" fmla="*/ 0 h 349"/>
                <a:gd name="T18" fmla="*/ 0 w 381"/>
                <a:gd name="T19" fmla="*/ 0 h 349"/>
                <a:gd name="T20" fmla="*/ 0 w 381"/>
                <a:gd name="T21" fmla="*/ 0 h 349"/>
                <a:gd name="T22" fmla="*/ 0 w 381"/>
                <a:gd name="T23" fmla="*/ 0 h 3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1" h="349">
                  <a:moveTo>
                    <a:pt x="381" y="349"/>
                  </a:moveTo>
                  <a:lnTo>
                    <a:pt x="357" y="314"/>
                  </a:lnTo>
                  <a:lnTo>
                    <a:pt x="332" y="279"/>
                  </a:lnTo>
                  <a:lnTo>
                    <a:pt x="304" y="245"/>
                  </a:lnTo>
                  <a:lnTo>
                    <a:pt x="275" y="211"/>
                  </a:lnTo>
                  <a:lnTo>
                    <a:pt x="241" y="179"/>
                  </a:lnTo>
                  <a:lnTo>
                    <a:pt x="207" y="147"/>
                  </a:lnTo>
                  <a:lnTo>
                    <a:pt x="170" y="116"/>
                  </a:lnTo>
                  <a:lnTo>
                    <a:pt x="131" y="85"/>
                  </a:lnTo>
                  <a:lnTo>
                    <a:pt x="89" y="56"/>
                  </a:lnTo>
                  <a:lnTo>
                    <a:pt x="46" y="2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1" name="Freeform 225"/>
            <p:cNvSpPr>
              <a:spLocks/>
            </p:cNvSpPr>
            <p:nvPr/>
          </p:nvSpPr>
          <p:spPr bwMode="auto">
            <a:xfrm>
              <a:off x="2742" y="1546"/>
              <a:ext cx="20" cy="36"/>
            </a:xfrm>
            <a:custGeom>
              <a:avLst/>
              <a:gdLst>
                <a:gd name="T0" fmla="*/ 0 w 105"/>
                <a:gd name="T1" fmla="*/ 0 h 179"/>
                <a:gd name="T2" fmla="*/ 0 w 105"/>
                <a:gd name="T3" fmla="*/ 0 h 179"/>
                <a:gd name="T4" fmla="*/ 0 w 105"/>
                <a:gd name="T5" fmla="*/ 0 h 179"/>
                <a:gd name="T6" fmla="*/ 0 w 105"/>
                <a:gd name="T7" fmla="*/ 0 h 179"/>
                <a:gd name="T8" fmla="*/ 0 w 105"/>
                <a:gd name="T9" fmla="*/ 0 h 179"/>
                <a:gd name="T10" fmla="*/ 0 w 105"/>
                <a:gd name="T11" fmla="*/ 0 h 1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5" h="179">
                  <a:moveTo>
                    <a:pt x="105" y="0"/>
                  </a:moveTo>
                  <a:lnTo>
                    <a:pt x="79" y="35"/>
                  </a:lnTo>
                  <a:lnTo>
                    <a:pt x="56" y="71"/>
                  </a:lnTo>
                  <a:lnTo>
                    <a:pt x="35" y="106"/>
                  </a:lnTo>
                  <a:lnTo>
                    <a:pt x="16" y="143"/>
                  </a:lnTo>
                  <a:lnTo>
                    <a:pt x="0" y="1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2" name="Freeform 226"/>
            <p:cNvSpPr>
              <a:spLocks/>
            </p:cNvSpPr>
            <p:nvPr/>
          </p:nvSpPr>
          <p:spPr bwMode="auto">
            <a:xfrm>
              <a:off x="2720" y="1582"/>
              <a:ext cx="22" cy="33"/>
            </a:xfrm>
            <a:custGeom>
              <a:avLst/>
              <a:gdLst>
                <a:gd name="T0" fmla="*/ 0 w 111"/>
                <a:gd name="T1" fmla="*/ 0 h 167"/>
                <a:gd name="T2" fmla="*/ 0 w 111"/>
                <a:gd name="T3" fmla="*/ 0 h 167"/>
                <a:gd name="T4" fmla="*/ 0 w 111"/>
                <a:gd name="T5" fmla="*/ 0 h 167"/>
                <a:gd name="T6" fmla="*/ 0 w 111"/>
                <a:gd name="T7" fmla="*/ 0 h 167"/>
                <a:gd name="T8" fmla="*/ 0 w 111"/>
                <a:gd name="T9" fmla="*/ 0 h 167"/>
                <a:gd name="T10" fmla="*/ 0 w 111"/>
                <a:gd name="T11" fmla="*/ 0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67">
                  <a:moveTo>
                    <a:pt x="111" y="0"/>
                  </a:moveTo>
                  <a:lnTo>
                    <a:pt x="85" y="30"/>
                  </a:lnTo>
                  <a:lnTo>
                    <a:pt x="62" y="62"/>
                  </a:lnTo>
                  <a:lnTo>
                    <a:pt x="40" y="95"/>
                  </a:lnTo>
                  <a:lnTo>
                    <a:pt x="19" y="130"/>
                  </a:lnTo>
                  <a:lnTo>
                    <a:pt x="0" y="1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3" name="Line 227"/>
            <p:cNvSpPr>
              <a:spLocks noChangeShapeType="1"/>
            </p:cNvSpPr>
            <p:nvPr/>
          </p:nvSpPr>
          <p:spPr bwMode="auto">
            <a:xfrm flipH="1" flipV="1">
              <a:off x="2615" y="2025"/>
              <a:ext cx="60" cy="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4" name="Freeform 228"/>
            <p:cNvSpPr>
              <a:spLocks/>
            </p:cNvSpPr>
            <p:nvPr/>
          </p:nvSpPr>
          <p:spPr bwMode="auto">
            <a:xfrm>
              <a:off x="3184" y="1683"/>
              <a:ext cx="269" cy="154"/>
            </a:xfrm>
            <a:custGeom>
              <a:avLst/>
              <a:gdLst>
                <a:gd name="T0" fmla="*/ 0 w 1359"/>
                <a:gd name="T1" fmla="*/ 1 h 785"/>
                <a:gd name="T2" fmla="*/ 0 w 1359"/>
                <a:gd name="T3" fmla="*/ 1 h 785"/>
                <a:gd name="T4" fmla="*/ 0 w 1359"/>
                <a:gd name="T5" fmla="*/ 1 h 785"/>
                <a:gd name="T6" fmla="*/ 0 w 1359"/>
                <a:gd name="T7" fmla="*/ 1 h 785"/>
                <a:gd name="T8" fmla="*/ 0 w 1359"/>
                <a:gd name="T9" fmla="*/ 1 h 785"/>
                <a:gd name="T10" fmla="*/ 1 w 1359"/>
                <a:gd name="T11" fmla="*/ 1 h 785"/>
                <a:gd name="T12" fmla="*/ 1 w 1359"/>
                <a:gd name="T13" fmla="*/ 1 h 785"/>
                <a:gd name="T14" fmla="*/ 1 w 1359"/>
                <a:gd name="T15" fmla="*/ 1 h 785"/>
                <a:gd name="T16" fmla="*/ 1 w 1359"/>
                <a:gd name="T17" fmla="*/ 1 h 785"/>
                <a:gd name="T18" fmla="*/ 1 w 1359"/>
                <a:gd name="T19" fmla="*/ 1 h 785"/>
                <a:gd name="T20" fmla="*/ 1 w 1359"/>
                <a:gd name="T21" fmla="*/ 1 h 785"/>
                <a:gd name="T22" fmla="*/ 1 w 1359"/>
                <a:gd name="T23" fmla="*/ 1 h 785"/>
                <a:gd name="T24" fmla="*/ 1 w 1359"/>
                <a:gd name="T25" fmla="*/ 1 h 785"/>
                <a:gd name="T26" fmla="*/ 1 w 1359"/>
                <a:gd name="T27" fmla="*/ 1 h 785"/>
                <a:gd name="T28" fmla="*/ 1 w 1359"/>
                <a:gd name="T29" fmla="*/ 1 h 785"/>
                <a:gd name="T30" fmla="*/ 1 w 1359"/>
                <a:gd name="T31" fmla="*/ 1 h 785"/>
                <a:gd name="T32" fmla="*/ 1 w 1359"/>
                <a:gd name="T33" fmla="*/ 1 h 785"/>
                <a:gd name="T34" fmla="*/ 2 w 1359"/>
                <a:gd name="T35" fmla="*/ 1 h 785"/>
                <a:gd name="T36" fmla="*/ 2 w 1359"/>
                <a:gd name="T37" fmla="*/ 1 h 785"/>
                <a:gd name="T38" fmla="*/ 2 w 1359"/>
                <a:gd name="T39" fmla="*/ 1 h 785"/>
                <a:gd name="T40" fmla="*/ 2 w 1359"/>
                <a:gd name="T41" fmla="*/ 1 h 785"/>
                <a:gd name="T42" fmla="*/ 2 w 1359"/>
                <a:gd name="T43" fmla="*/ 0 h 785"/>
                <a:gd name="T44" fmla="*/ 2 w 1359"/>
                <a:gd name="T45" fmla="*/ 0 h 785"/>
                <a:gd name="T46" fmla="*/ 2 w 1359"/>
                <a:gd name="T47" fmla="*/ 0 h 785"/>
                <a:gd name="T48" fmla="*/ 2 w 1359"/>
                <a:gd name="T49" fmla="*/ 0 h 785"/>
                <a:gd name="T50" fmla="*/ 2 w 1359"/>
                <a:gd name="T51" fmla="*/ 0 h 785"/>
                <a:gd name="T52" fmla="*/ 2 w 1359"/>
                <a:gd name="T53" fmla="*/ 0 h 785"/>
                <a:gd name="T54" fmla="*/ 2 w 1359"/>
                <a:gd name="T55" fmla="*/ 0 h 785"/>
                <a:gd name="T56" fmla="*/ 2 w 1359"/>
                <a:gd name="T57" fmla="*/ 0 h 785"/>
                <a:gd name="T58" fmla="*/ 2 w 1359"/>
                <a:gd name="T59" fmla="*/ 0 h 7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59" h="785">
                  <a:moveTo>
                    <a:pt x="0" y="785"/>
                  </a:moveTo>
                  <a:lnTo>
                    <a:pt x="67" y="774"/>
                  </a:lnTo>
                  <a:lnTo>
                    <a:pt x="133" y="763"/>
                  </a:lnTo>
                  <a:lnTo>
                    <a:pt x="199" y="750"/>
                  </a:lnTo>
                  <a:lnTo>
                    <a:pt x="264" y="736"/>
                  </a:lnTo>
                  <a:lnTo>
                    <a:pt x="328" y="719"/>
                  </a:lnTo>
                  <a:lnTo>
                    <a:pt x="391" y="701"/>
                  </a:lnTo>
                  <a:lnTo>
                    <a:pt x="453" y="683"/>
                  </a:lnTo>
                  <a:lnTo>
                    <a:pt x="514" y="663"/>
                  </a:lnTo>
                  <a:lnTo>
                    <a:pt x="572" y="642"/>
                  </a:lnTo>
                  <a:lnTo>
                    <a:pt x="630" y="619"/>
                  </a:lnTo>
                  <a:lnTo>
                    <a:pt x="686" y="595"/>
                  </a:lnTo>
                  <a:lnTo>
                    <a:pt x="740" y="570"/>
                  </a:lnTo>
                  <a:lnTo>
                    <a:pt x="793" y="543"/>
                  </a:lnTo>
                  <a:lnTo>
                    <a:pt x="845" y="516"/>
                  </a:lnTo>
                  <a:lnTo>
                    <a:pt x="894" y="488"/>
                  </a:lnTo>
                  <a:lnTo>
                    <a:pt x="941" y="458"/>
                  </a:lnTo>
                  <a:lnTo>
                    <a:pt x="987" y="427"/>
                  </a:lnTo>
                  <a:lnTo>
                    <a:pt x="1031" y="396"/>
                  </a:lnTo>
                  <a:lnTo>
                    <a:pt x="1072" y="363"/>
                  </a:lnTo>
                  <a:lnTo>
                    <a:pt x="1110" y="330"/>
                  </a:lnTo>
                  <a:lnTo>
                    <a:pt x="1148" y="296"/>
                  </a:lnTo>
                  <a:lnTo>
                    <a:pt x="1182" y="262"/>
                  </a:lnTo>
                  <a:lnTo>
                    <a:pt x="1215" y="225"/>
                  </a:lnTo>
                  <a:lnTo>
                    <a:pt x="1245" y="190"/>
                  </a:lnTo>
                  <a:lnTo>
                    <a:pt x="1273" y="152"/>
                  </a:lnTo>
                  <a:lnTo>
                    <a:pt x="1298" y="115"/>
                  </a:lnTo>
                  <a:lnTo>
                    <a:pt x="1321" y="77"/>
                  </a:lnTo>
                  <a:lnTo>
                    <a:pt x="1341" y="38"/>
                  </a:lnTo>
                  <a:lnTo>
                    <a:pt x="135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5" name="Line 229"/>
            <p:cNvSpPr>
              <a:spLocks noChangeShapeType="1"/>
            </p:cNvSpPr>
            <p:nvPr/>
          </p:nvSpPr>
          <p:spPr bwMode="auto">
            <a:xfrm>
              <a:off x="3410" y="1829"/>
              <a:ext cx="0" cy="43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6" name="Freeform 230"/>
            <p:cNvSpPr>
              <a:spLocks/>
            </p:cNvSpPr>
            <p:nvPr/>
          </p:nvSpPr>
          <p:spPr bwMode="auto">
            <a:xfrm>
              <a:off x="3399" y="1752"/>
              <a:ext cx="11" cy="77"/>
            </a:xfrm>
            <a:custGeom>
              <a:avLst/>
              <a:gdLst>
                <a:gd name="T0" fmla="*/ 0 w 56"/>
                <a:gd name="T1" fmla="*/ 1 h 394"/>
                <a:gd name="T2" fmla="*/ 0 w 56"/>
                <a:gd name="T3" fmla="*/ 1 h 394"/>
                <a:gd name="T4" fmla="*/ 0 w 56"/>
                <a:gd name="T5" fmla="*/ 0 h 394"/>
                <a:gd name="T6" fmla="*/ 0 w 56"/>
                <a:gd name="T7" fmla="*/ 0 h 394"/>
                <a:gd name="T8" fmla="*/ 0 w 56"/>
                <a:gd name="T9" fmla="*/ 0 h 394"/>
                <a:gd name="T10" fmla="*/ 0 w 56"/>
                <a:gd name="T11" fmla="*/ 0 h 394"/>
                <a:gd name="T12" fmla="*/ 0 w 56"/>
                <a:gd name="T13" fmla="*/ 0 h 394"/>
                <a:gd name="T14" fmla="*/ 0 w 56"/>
                <a:gd name="T15" fmla="*/ 0 h 394"/>
                <a:gd name="T16" fmla="*/ 0 w 56"/>
                <a:gd name="T17" fmla="*/ 0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94">
                  <a:moveTo>
                    <a:pt x="56" y="394"/>
                  </a:moveTo>
                  <a:lnTo>
                    <a:pt x="55" y="348"/>
                  </a:lnTo>
                  <a:lnTo>
                    <a:pt x="52" y="301"/>
                  </a:lnTo>
                  <a:lnTo>
                    <a:pt x="48" y="252"/>
                  </a:lnTo>
                  <a:lnTo>
                    <a:pt x="42" y="202"/>
                  </a:lnTo>
                  <a:lnTo>
                    <a:pt x="34" y="152"/>
                  </a:lnTo>
                  <a:lnTo>
                    <a:pt x="25" y="103"/>
                  </a:lnTo>
                  <a:lnTo>
                    <a:pt x="14" y="5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7" name="Freeform 231"/>
            <p:cNvSpPr>
              <a:spLocks/>
            </p:cNvSpPr>
            <p:nvPr/>
          </p:nvSpPr>
          <p:spPr bwMode="auto">
            <a:xfrm>
              <a:off x="3453" y="1683"/>
              <a:ext cx="44" cy="197"/>
            </a:xfrm>
            <a:custGeom>
              <a:avLst/>
              <a:gdLst>
                <a:gd name="T0" fmla="*/ 0 w 229"/>
                <a:gd name="T1" fmla="*/ 2 h 999"/>
                <a:gd name="T2" fmla="*/ 0 w 229"/>
                <a:gd name="T3" fmla="*/ 1 h 999"/>
                <a:gd name="T4" fmla="*/ 0 w 229"/>
                <a:gd name="T5" fmla="*/ 1 h 999"/>
                <a:gd name="T6" fmla="*/ 0 w 229"/>
                <a:gd name="T7" fmla="*/ 1 h 999"/>
                <a:gd name="T8" fmla="*/ 0 w 229"/>
                <a:gd name="T9" fmla="*/ 1 h 999"/>
                <a:gd name="T10" fmla="*/ 0 w 229"/>
                <a:gd name="T11" fmla="*/ 1 h 999"/>
                <a:gd name="T12" fmla="*/ 0 w 229"/>
                <a:gd name="T13" fmla="*/ 1 h 999"/>
                <a:gd name="T14" fmla="*/ 0 w 229"/>
                <a:gd name="T15" fmla="*/ 1 h 999"/>
                <a:gd name="T16" fmla="*/ 0 w 229"/>
                <a:gd name="T17" fmla="*/ 1 h 999"/>
                <a:gd name="T18" fmla="*/ 0 w 229"/>
                <a:gd name="T19" fmla="*/ 1 h 999"/>
                <a:gd name="T20" fmla="*/ 0 w 229"/>
                <a:gd name="T21" fmla="*/ 1 h 999"/>
                <a:gd name="T22" fmla="*/ 0 w 229"/>
                <a:gd name="T23" fmla="*/ 0 h 999"/>
                <a:gd name="T24" fmla="*/ 0 w 229"/>
                <a:gd name="T25" fmla="*/ 0 h 999"/>
                <a:gd name="T26" fmla="*/ 0 w 229"/>
                <a:gd name="T27" fmla="*/ 0 h 999"/>
                <a:gd name="T28" fmla="*/ 0 w 229"/>
                <a:gd name="T29" fmla="*/ 0 h 999"/>
                <a:gd name="T30" fmla="*/ 0 w 229"/>
                <a:gd name="T31" fmla="*/ 0 h 999"/>
                <a:gd name="T32" fmla="*/ 0 w 229"/>
                <a:gd name="T33" fmla="*/ 0 h 9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999">
                  <a:moveTo>
                    <a:pt x="229" y="999"/>
                  </a:moveTo>
                  <a:lnTo>
                    <a:pt x="228" y="941"/>
                  </a:lnTo>
                  <a:lnTo>
                    <a:pt x="226" y="882"/>
                  </a:lnTo>
                  <a:lnTo>
                    <a:pt x="221" y="822"/>
                  </a:lnTo>
                  <a:lnTo>
                    <a:pt x="214" y="761"/>
                  </a:lnTo>
                  <a:lnTo>
                    <a:pt x="206" y="700"/>
                  </a:lnTo>
                  <a:lnTo>
                    <a:pt x="196" y="637"/>
                  </a:lnTo>
                  <a:lnTo>
                    <a:pt x="185" y="575"/>
                  </a:lnTo>
                  <a:lnTo>
                    <a:pt x="170" y="511"/>
                  </a:lnTo>
                  <a:lnTo>
                    <a:pt x="155" y="448"/>
                  </a:lnTo>
                  <a:lnTo>
                    <a:pt x="138" y="384"/>
                  </a:lnTo>
                  <a:lnTo>
                    <a:pt x="119" y="320"/>
                  </a:lnTo>
                  <a:lnTo>
                    <a:pt x="98" y="256"/>
                  </a:lnTo>
                  <a:lnTo>
                    <a:pt x="76" y="192"/>
                  </a:lnTo>
                  <a:lnTo>
                    <a:pt x="53" y="128"/>
                  </a:lnTo>
                  <a:lnTo>
                    <a:pt x="28" y="6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8" name="Freeform 232"/>
            <p:cNvSpPr>
              <a:spLocks/>
            </p:cNvSpPr>
            <p:nvPr/>
          </p:nvSpPr>
          <p:spPr bwMode="auto">
            <a:xfrm>
              <a:off x="3497" y="1880"/>
              <a:ext cx="82" cy="478"/>
            </a:xfrm>
            <a:custGeom>
              <a:avLst/>
              <a:gdLst>
                <a:gd name="T0" fmla="*/ 0 w 413"/>
                <a:gd name="T1" fmla="*/ 0 h 2423"/>
                <a:gd name="T2" fmla="*/ 0 w 413"/>
                <a:gd name="T3" fmla="*/ 3 h 2423"/>
                <a:gd name="T4" fmla="*/ 1 w 413"/>
                <a:gd name="T5" fmla="*/ 3 h 2423"/>
                <a:gd name="T6" fmla="*/ 1 w 413"/>
                <a:gd name="T7" fmla="*/ 4 h 24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3" h="2423">
                  <a:moveTo>
                    <a:pt x="0" y="0"/>
                  </a:moveTo>
                  <a:lnTo>
                    <a:pt x="0" y="1747"/>
                  </a:lnTo>
                  <a:lnTo>
                    <a:pt x="413" y="1986"/>
                  </a:lnTo>
                  <a:lnTo>
                    <a:pt x="413" y="24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89" name="Line 233"/>
            <p:cNvSpPr>
              <a:spLocks noChangeShapeType="1"/>
            </p:cNvSpPr>
            <p:nvPr/>
          </p:nvSpPr>
          <p:spPr bwMode="auto">
            <a:xfrm flipH="1">
              <a:off x="2670" y="2051"/>
              <a:ext cx="5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0" name="Freeform 234"/>
            <p:cNvSpPr>
              <a:spLocks/>
            </p:cNvSpPr>
            <p:nvPr/>
          </p:nvSpPr>
          <p:spPr bwMode="auto">
            <a:xfrm>
              <a:off x="3229" y="2035"/>
              <a:ext cx="82" cy="392"/>
            </a:xfrm>
            <a:custGeom>
              <a:avLst/>
              <a:gdLst>
                <a:gd name="T0" fmla="*/ 1 w 414"/>
                <a:gd name="T1" fmla="*/ 3 h 1985"/>
                <a:gd name="T2" fmla="*/ 0 w 414"/>
                <a:gd name="T3" fmla="*/ 3 h 1985"/>
                <a:gd name="T4" fmla="*/ 0 w 414"/>
                <a:gd name="T5" fmla="*/ 0 h 19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4" h="1985">
                  <a:moveTo>
                    <a:pt x="414" y="1985"/>
                  </a:moveTo>
                  <a:lnTo>
                    <a:pt x="0" y="174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1" name="Freeform 235"/>
            <p:cNvSpPr>
              <a:spLocks/>
            </p:cNvSpPr>
            <p:nvPr/>
          </p:nvSpPr>
          <p:spPr bwMode="auto">
            <a:xfrm>
              <a:off x="3184" y="1837"/>
              <a:ext cx="45" cy="198"/>
            </a:xfrm>
            <a:custGeom>
              <a:avLst/>
              <a:gdLst>
                <a:gd name="T0" fmla="*/ 0 w 227"/>
                <a:gd name="T1" fmla="*/ 2 h 1001"/>
                <a:gd name="T2" fmla="*/ 0 w 227"/>
                <a:gd name="T3" fmla="*/ 1 h 1001"/>
                <a:gd name="T4" fmla="*/ 0 w 227"/>
                <a:gd name="T5" fmla="*/ 1 h 1001"/>
                <a:gd name="T6" fmla="*/ 0 w 227"/>
                <a:gd name="T7" fmla="*/ 1 h 1001"/>
                <a:gd name="T8" fmla="*/ 0 w 227"/>
                <a:gd name="T9" fmla="*/ 1 h 1001"/>
                <a:gd name="T10" fmla="*/ 0 w 227"/>
                <a:gd name="T11" fmla="*/ 1 h 1001"/>
                <a:gd name="T12" fmla="*/ 0 w 227"/>
                <a:gd name="T13" fmla="*/ 1 h 1001"/>
                <a:gd name="T14" fmla="*/ 0 w 227"/>
                <a:gd name="T15" fmla="*/ 1 h 1001"/>
                <a:gd name="T16" fmla="*/ 0 w 227"/>
                <a:gd name="T17" fmla="*/ 1 h 1001"/>
                <a:gd name="T18" fmla="*/ 0 w 227"/>
                <a:gd name="T19" fmla="*/ 1 h 1001"/>
                <a:gd name="T20" fmla="*/ 0 w 227"/>
                <a:gd name="T21" fmla="*/ 1 h 1001"/>
                <a:gd name="T22" fmla="*/ 0 w 227"/>
                <a:gd name="T23" fmla="*/ 0 h 1001"/>
                <a:gd name="T24" fmla="*/ 0 w 227"/>
                <a:gd name="T25" fmla="*/ 0 h 1001"/>
                <a:gd name="T26" fmla="*/ 0 w 227"/>
                <a:gd name="T27" fmla="*/ 0 h 1001"/>
                <a:gd name="T28" fmla="*/ 0 w 227"/>
                <a:gd name="T29" fmla="*/ 0 h 1001"/>
                <a:gd name="T30" fmla="*/ 0 w 227"/>
                <a:gd name="T31" fmla="*/ 0 h 1001"/>
                <a:gd name="T32" fmla="*/ 0 w 227"/>
                <a:gd name="T33" fmla="*/ 0 h 10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7" h="1001">
                  <a:moveTo>
                    <a:pt x="227" y="1001"/>
                  </a:moveTo>
                  <a:lnTo>
                    <a:pt x="226" y="942"/>
                  </a:lnTo>
                  <a:lnTo>
                    <a:pt x="224" y="884"/>
                  </a:lnTo>
                  <a:lnTo>
                    <a:pt x="220" y="823"/>
                  </a:lnTo>
                  <a:lnTo>
                    <a:pt x="213" y="762"/>
                  </a:lnTo>
                  <a:lnTo>
                    <a:pt x="204" y="701"/>
                  </a:lnTo>
                  <a:lnTo>
                    <a:pt x="194" y="639"/>
                  </a:lnTo>
                  <a:lnTo>
                    <a:pt x="183" y="576"/>
                  </a:lnTo>
                  <a:lnTo>
                    <a:pt x="169" y="513"/>
                  </a:lnTo>
                  <a:lnTo>
                    <a:pt x="153" y="449"/>
                  </a:lnTo>
                  <a:lnTo>
                    <a:pt x="137" y="385"/>
                  </a:lnTo>
                  <a:lnTo>
                    <a:pt x="118" y="321"/>
                  </a:lnTo>
                  <a:lnTo>
                    <a:pt x="97" y="257"/>
                  </a:lnTo>
                  <a:lnTo>
                    <a:pt x="75" y="193"/>
                  </a:lnTo>
                  <a:lnTo>
                    <a:pt x="52" y="129"/>
                  </a:lnTo>
                  <a:lnTo>
                    <a:pt x="26" y="6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2" name="Line 236"/>
            <p:cNvSpPr>
              <a:spLocks noChangeShapeType="1"/>
            </p:cNvSpPr>
            <p:nvPr/>
          </p:nvSpPr>
          <p:spPr bwMode="auto">
            <a:xfrm flipV="1">
              <a:off x="3311" y="2427"/>
              <a:ext cx="0" cy="8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3" name="Freeform 237"/>
            <p:cNvSpPr>
              <a:spLocks/>
            </p:cNvSpPr>
            <p:nvPr/>
          </p:nvSpPr>
          <p:spPr bwMode="auto">
            <a:xfrm>
              <a:off x="3253" y="2260"/>
              <a:ext cx="157" cy="134"/>
            </a:xfrm>
            <a:custGeom>
              <a:avLst/>
              <a:gdLst>
                <a:gd name="T0" fmla="*/ 0 w 797"/>
                <a:gd name="T1" fmla="*/ 1 h 676"/>
                <a:gd name="T2" fmla="*/ 0 w 797"/>
                <a:gd name="T3" fmla="*/ 1 h 676"/>
                <a:gd name="T4" fmla="*/ 0 w 797"/>
                <a:gd name="T5" fmla="*/ 1 h 676"/>
                <a:gd name="T6" fmla="*/ 0 w 797"/>
                <a:gd name="T7" fmla="*/ 1 h 676"/>
                <a:gd name="T8" fmla="*/ 0 w 797"/>
                <a:gd name="T9" fmla="*/ 1 h 676"/>
                <a:gd name="T10" fmla="*/ 0 w 797"/>
                <a:gd name="T11" fmla="*/ 1 h 676"/>
                <a:gd name="T12" fmla="*/ 0 w 797"/>
                <a:gd name="T13" fmla="*/ 1 h 676"/>
                <a:gd name="T14" fmla="*/ 1 w 797"/>
                <a:gd name="T15" fmla="*/ 1 h 676"/>
                <a:gd name="T16" fmla="*/ 1 w 797"/>
                <a:gd name="T17" fmla="*/ 1 h 676"/>
                <a:gd name="T18" fmla="*/ 1 w 797"/>
                <a:gd name="T19" fmla="*/ 1 h 676"/>
                <a:gd name="T20" fmla="*/ 1 w 797"/>
                <a:gd name="T21" fmla="*/ 1 h 676"/>
                <a:gd name="T22" fmla="*/ 1 w 797"/>
                <a:gd name="T23" fmla="*/ 1 h 676"/>
                <a:gd name="T24" fmla="*/ 1 w 797"/>
                <a:gd name="T25" fmla="*/ 1 h 676"/>
                <a:gd name="T26" fmla="*/ 1 w 797"/>
                <a:gd name="T27" fmla="*/ 1 h 676"/>
                <a:gd name="T28" fmla="*/ 1 w 797"/>
                <a:gd name="T29" fmla="*/ 0 h 676"/>
                <a:gd name="T30" fmla="*/ 1 w 797"/>
                <a:gd name="T31" fmla="*/ 0 h 676"/>
                <a:gd name="T32" fmla="*/ 1 w 797"/>
                <a:gd name="T33" fmla="*/ 0 h 676"/>
                <a:gd name="T34" fmla="*/ 1 w 797"/>
                <a:gd name="T35" fmla="*/ 0 h 676"/>
                <a:gd name="T36" fmla="*/ 1 w 797"/>
                <a:gd name="T37" fmla="*/ 0 h 676"/>
                <a:gd name="T38" fmla="*/ 1 w 797"/>
                <a:gd name="T39" fmla="*/ 0 h 676"/>
                <a:gd name="T40" fmla="*/ 1 w 797"/>
                <a:gd name="T41" fmla="*/ 0 h 676"/>
                <a:gd name="T42" fmla="*/ 1 w 797"/>
                <a:gd name="T43" fmla="*/ 0 h 676"/>
                <a:gd name="T44" fmla="*/ 1 w 797"/>
                <a:gd name="T45" fmla="*/ 0 h 676"/>
                <a:gd name="T46" fmla="*/ 1 w 797"/>
                <a:gd name="T47" fmla="*/ 0 h 67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97" h="676">
                  <a:moveTo>
                    <a:pt x="0" y="676"/>
                  </a:moveTo>
                  <a:lnTo>
                    <a:pt x="55" y="657"/>
                  </a:lnTo>
                  <a:lnTo>
                    <a:pt x="108" y="637"/>
                  </a:lnTo>
                  <a:lnTo>
                    <a:pt x="160" y="616"/>
                  </a:lnTo>
                  <a:lnTo>
                    <a:pt x="211" y="594"/>
                  </a:lnTo>
                  <a:lnTo>
                    <a:pt x="259" y="570"/>
                  </a:lnTo>
                  <a:lnTo>
                    <a:pt x="307" y="545"/>
                  </a:lnTo>
                  <a:lnTo>
                    <a:pt x="352" y="520"/>
                  </a:lnTo>
                  <a:lnTo>
                    <a:pt x="397" y="493"/>
                  </a:lnTo>
                  <a:lnTo>
                    <a:pt x="439" y="465"/>
                  </a:lnTo>
                  <a:lnTo>
                    <a:pt x="478" y="437"/>
                  </a:lnTo>
                  <a:lnTo>
                    <a:pt x="516" y="407"/>
                  </a:lnTo>
                  <a:lnTo>
                    <a:pt x="552" y="376"/>
                  </a:lnTo>
                  <a:lnTo>
                    <a:pt x="586" y="345"/>
                  </a:lnTo>
                  <a:lnTo>
                    <a:pt x="618" y="313"/>
                  </a:lnTo>
                  <a:lnTo>
                    <a:pt x="646" y="281"/>
                  </a:lnTo>
                  <a:lnTo>
                    <a:pt x="674" y="248"/>
                  </a:lnTo>
                  <a:lnTo>
                    <a:pt x="698" y="214"/>
                  </a:lnTo>
                  <a:lnTo>
                    <a:pt x="721" y="179"/>
                  </a:lnTo>
                  <a:lnTo>
                    <a:pt x="741" y="144"/>
                  </a:lnTo>
                  <a:lnTo>
                    <a:pt x="759" y="109"/>
                  </a:lnTo>
                  <a:lnTo>
                    <a:pt x="773" y="73"/>
                  </a:lnTo>
                  <a:lnTo>
                    <a:pt x="787" y="37"/>
                  </a:lnTo>
                  <a:lnTo>
                    <a:pt x="79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4" name="Line 238"/>
            <p:cNvSpPr>
              <a:spLocks noChangeShapeType="1"/>
            </p:cNvSpPr>
            <p:nvPr/>
          </p:nvSpPr>
          <p:spPr bwMode="auto">
            <a:xfrm flipH="1" flipV="1">
              <a:off x="3410" y="2260"/>
              <a:ext cx="169" cy="9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5" name="Freeform 239"/>
            <p:cNvSpPr>
              <a:spLocks/>
            </p:cNvSpPr>
            <p:nvPr/>
          </p:nvSpPr>
          <p:spPr bwMode="auto">
            <a:xfrm>
              <a:off x="3311" y="2358"/>
              <a:ext cx="268" cy="155"/>
            </a:xfrm>
            <a:custGeom>
              <a:avLst/>
              <a:gdLst>
                <a:gd name="T0" fmla="*/ 0 w 1360"/>
                <a:gd name="T1" fmla="*/ 1 h 785"/>
                <a:gd name="T2" fmla="*/ 0 w 1360"/>
                <a:gd name="T3" fmla="*/ 1 h 785"/>
                <a:gd name="T4" fmla="*/ 0 w 1360"/>
                <a:gd name="T5" fmla="*/ 1 h 785"/>
                <a:gd name="T6" fmla="*/ 0 w 1360"/>
                <a:gd name="T7" fmla="*/ 1 h 785"/>
                <a:gd name="T8" fmla="*/ 0 w 1360"/>
                <a:gd name="T9" fmla="*/ 1 h 785"/>
                <a:gd name="T10" fmla="*/ 1 w 1360"/>
                <a:gd name="T11" fmla="*/ 1 h 785"/>
                <a:gd name="T12" fmla="*/ 1 w 1360"/>
                <a:gd name="T13" fmla="*/ 1 h 785"/>
                <a:gd name="T14" fmla="*/ 1 w 1360"/>
                <a:gd name="T15" fmla="*/ 1 h 785"/>
                <a:gd name="T16" fmla="*/ 1 w 1360"/>
                <a:gd name="T17" fmla="*/ 1 h 785"/>
                <a:gd name="T18" fmla="*/ 1 w 1360"/>
                <a:gd name="T19" fmla="*/ 1 h 785"/>
                <a:gd name="T20" fmla="*/ 1 w 1360"/>
                <a:gd name="T21" fmla="*/ 1 h 785"/>
                <a:gd name="T22" fmla="*/ 1 w 1360"/>
                <a:gd name="T23" fmla="*/ 1 h 785"/>
                <a:gd name="T24" fmla="*/ 1 w 1360"/>
                <a:gd name="T25" fmla="*/ 1 h 785"/>
                <a:gd name="T26" fmla="*/ 1 w 1360"/>
                <a:gd name="T27" fmla="*/ 1 h 785"/>
                <a:gd name="T28" fmla="*/ 1 w 1360"/>
                <a:gd name="T29" fmla="*/ 1 h 785"/>
                <a:gd name="T30" fmla="*/ 1 w 1360"/>
                <a:gd name="T31" fmla="*/ 1 h 785"/>
                <a:gd name="T32" fmla="*/ 2 w 1360"/>
                <a:gd name="T33" fmla="*/ 1 h 785"/>
                <a:gd name="T34" fmla="*/ 2 w 1360"/>
                <a:gd name="T35" fmla="*/ 0 h 785"/>
                <a:gd name="T36" fmla="*/ 2 w 1360"/>
                <a:gd name="T37" fmla="*/ 0 h 785"/>
                <a:gd name="T38" fmla="*/ 2 w 1360"/>
                <a:gd name="T39" fmla="*/ 0 h 785"/>
                <a:gd name="T40" fmla="*/ 2 w 1360"/>
                <a:gd name="T41" fmla="*/ 0 h 785"/>
                <a:gd name="T42" fmla="*/ 2 w 1360"/>
                <a:gd name="T43" fmla="*/ 0 h 785"/>
                <a:gd name="T44" fmla="*/ 2 w 1360"/>
                <a:gd name="T45" fmla="*/ 0 h 785"/>
                <a:gd name="T46" fmla="*/ 2 w 1360"/>
                <a:gd name="T47" fmla="*/ 0 h 785"/>
                <a:gd name="T48" fmla="*/ 2 w 1360"/>
                <a:gd name="T49" fmla="*/ 0 h 7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60" h="785">
                  <a:moveTo>
                    <a:pt x="0" y="785"/>
                  </a:moveTo>
                  <a:lnTo>
                    <a:pt x="74" y="765"/>
                  </a:lnTo>
                  <a:lnTo>
                    <a:pt x="147" y="744"/>
                  </a:lnTo>
                  <a:lnTo>
                    <a:pt x="220" y="722"/>
                  </a:lnTo>
                  <a:lnTo>
                    <a:pt x="290" y="698"/>
                  </a:lnTo>
                  <a:lnTo>
                    <a:pt x="360" y="674"/>
                  </a:lnTo>
                  <a:lnTo>
                    <a:pt x="428" y="647"/>
                  </a:lnTo>
                  <a:lnTo>
                    <a:pt x="495" y="620"/>
                  </a:lnTo>
                  <a:lnTo>
                    <a:pt x="561" y="591"/>
                  </a:lnTo>
                  <a:lnTo>
                    <a:pt x="624" y="561"/>
                  </a:lnTo>
                  <a:lnTo>
                    <a:pt x="687" y="530"/>
                  </a:lnTo>
                  <a:lnTo>
                    <a:pt x="748" y="498"/>
                  </a:lnTo>
                  <a:lnTo>
                    <a:pt x="806" y="466"/>
                  </a:lnTo>
                  <a:lnTo>
                    <a:pt x="863" y="432"/>
                  </a:lnTo>
                  <a:lnTo>
                    <a:pt x="918" y="396"/>
                  </a:lnTo>
                  <a:lnTo>
                    <a:pt x="972" y="361"/>
                  </a:lnTo>
                  <a:lnTo>
                    <a:pt x="1023" y="323"/>
                  </a:lnTo>
                  <a:lnTo>
                    <a:pt x="1073" y="286"/>
                  </a:lnTo>
                  <a:lnTo>
                    <a:pt x="1120" y="247"/>
                  </a:lnTo>
                  <a:lnTo>
                    <a:pt x="1166" y="207"/>
                  </a:lnTo>
                  <a:lnTo>
                    <a:pt x="1209" y="168"/>
                  </a:lnTo>
                  <a:lnTo>
                    <a:pt x="1250" y="127"/>
                  </a:lnTo>
                  <a:lnTo>
                    <a:pt x="1288" y="85"/>
                  </a:lnTo>
                  <a:lnTo>
                    <a:pt x="1326" y="43"/>
                  </a:lnTo>
                  <a:lnTo>
                    <a:pt x="136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6" name="Freeform 240"/>
            <p:cNvSpPr>
              <a:spLocks/>
            </p:cNvSpPr>
            <p:nvPr/>
          </p:nvSpPr>
          <p:spPr bwMode="auto">
            <a:xfrm>
              <a:off x="2762" y="1382"/>
              <a:ext cx="757" cy="421"/>
            </a:xfrm>
            <a:custGeom>
              <a:avLst/>
              <a:gdLst>
                <a:gd name="T0" fmla="*/ 6 w 3834"/>
                <a:gd name="T1" fmla="*/ 3 h 2139"/>
                <a:gd name="T2" fmla="*/ 6 w 3834"/>
                <a:gd name="T3" fmla="*/ 3 h 2139"/>
                <a:gd name="T4" fmla="*/ 6 w 3834"/>
                <a:gd name="T5" fmla="*/ 3 h 2139"/>
                <a:gd name="T6" fmla="*/ 6 w 3834"/>
                <a:gd name="T7" fmla="*/ 2 h 2139"/>
                <a:gd name="T8" fmla="*/ 6 w 3834"/>
                <a:gd name="T9" fmla="*/ 2 h 2139"/>
                <a:gd name="T10" fmla="*/ 6 w 3834"/>
                <a:gd name="T11" fmla="*/ 2 h 2139"/>
                <a:gd name="T12" fmla="*/ 6 w 3834"/>
                <a:gd name="T13" fmla="*/ 2 h 2139"/>
                <a:gd name="T14" fmla="*/ 5 w 3834"/>
                <a:gd name="T15" fmla="*/ 2 h 2139"/>
                <a:gd name="T16" fmla="*/ 5 w 3834"/>
                <a:gd name="T17" fmla="*/ 1 h 2139"/>
                <a:gd name="T18" fmla="*/ 5 w 3834"/>
                <a:gd name="T19" fmla="*/ 1 h 2139"/>
                <a:gd name="T20" fmla="*/ 5 w 3834"/>
                <a:gd name="T21" fmla="*/ 1 h 2139"/>
                <a:gd name="T22" fmla="*/ 5 w 3834"/>
                <a:gd name="T23" fmla="*/ 1 h 2139"/>
                <a:gd name="T24" fmla="*/ 5 w 3834"/>
                <a:gd name="T25" fmla="*/ 1 h 2139"/>
                <a:gd name="T26" fmla="*/ 5 w 3834"/>
                <a:gd name="T27" fmla="*/ 1 h 2139"/>
                <a:gd name="T28" fmla="*/ 4 w 3834"/>
                <a:gd name="T29" fmla="*/ 0 h 2139"/>
                <a:gd name="T30" fmla="*/ 4 w 3834"/>
                <a:gd name="T31" fmla="*/ 0 h 2139"/>
                <a:gd name="T32" fmla="*/ 4 w 3834"/>
                <a:gd name="T33" fmla="*/ 0 h 2139"/>
                <a:gd name="T34" fmla="*/ 4 w 3834"/>
                <a:gd name="T35" fmla="*/ 0 h 2139"/>
                <a:gd name="T36" fmla="*/ 4 w 3834"/>
                <a:gd name="T37" fmla="*/ 0 h 2139"/>
                <a:gd name="T38" fmla="*/ 3 w 3834"/>
                <a:gd name="T39" fmla="*/ 0 h 2139"/>
                <a:gd name="T40" fmla="*/ 3 w 3834"/>
                <a:gd name="T41" fmla="*/ 0 h 2139"/>
                <a:gd name="T42" fmla="*/ 3 w 3834"/>
                <a:gd name="T43" fmla="*/ 0 h 2139"/>
                <a:gd name="T44" fmla="*/ 3 w 3834"/>
                <a:gd name="T45" fmla="*/ 0 h 2139"/>
                <a:gd name="T46" fmla="*/ 2 w 3834"/>
                <a:gd name="T47" fmla="*/ 0 h 2139"/>
                <a:gd name="T48" fmla="*/ 2 w 3834"/>
                <a:gd name="T49" fmla="*/ 0 h 2139"/>
                <a:gd name="T50" fmla="*/ 2 w 3834"/>
                <a:gd name="T51" fmla="*/ 0 h 2139"/>
                <a:gd name="T52" fmla="*/ 2 w 3834"/>
                <a:gd name="T53" fmla="*/ 0 h 2139"/>
                <a:gd name="T54" fmla="*/ 1 w 3834"/>
                <a:gd name="T55" fmla="*/ 0 h 2139"/>
                <a:gd name="T56" fmla="*/ 1 w 3834"/>
                <a:gd name="T57" fmla="*/ 0 h 2139"/>
                <a:gd name="T58" fmla="*/ 1 w 3834"/>
                <a:gd name="T59" fmla="*/ 0 h 2139"/>
                <a:gd name="T60" fmla="*/ 1 w 3834"/>
                <a:gd name="T61" fmla="*/ 1 h 2139"/>
                <a:gd name="T62" fmla="*/ 1 w 3834"/>
                <a:gd name="T63" fmla="*/ 1 h 2139"/>
                <a:gd name="T64" fmla="*/ 0 w 3834"/>
                <a:gd name="T65" fmla="*/ 1 h 2139"/>
                <a:gd name="T66" fmla="*/ 0 w 3834"/>
                <a:gd name="T67" fmla="*/ 1 h 2139"/>
                <a:gd name="T68" fmla="*/ 0 w 3834"/>
                <a:gd name="T69" fmla="*/ 1 h 2139"/>
                <a:gd name="T70" fmla="*/ 0 w 3834"/>
                <a:gd name="T71" fmla="*/ 1 h 213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834" h="2139">
                  <a:moveTo>
                    <a:pt x="3834" y="2139"/>
                  </a:moveTo>
                  <a:lnTo>
                    <a:pt x="3833" y="2064"/>
                  </a:lnTo>
                  <a:lnTo>
                    <a:pt x="3830" y="1990"/>
                  </a:lnTo>
                  <a:lnTo>
                    <a:pt x="3823" y="1915"/>
                  </a:lnTo>
                  <a:lnTo>
                    <a:pt x="3813" y="1841"/>
                  </a:lnTo>
                  <a:lnTo>
                    <a:pt x="3802" y="1766"/>
                  </a:lnTo>
                  <a:lnTo>
                    <a:pt x="3788" y="1692"/>
                  </a:lnTo>
                  <a:lnTo>
                    <a:pt x="3771" y="1619"/>
                  </a:lnTo>
                  <a:lnTo>
                    <a:pt x="3751" y="1548"/>
                  </a:lnTo>
                  <a:lnTo>
                    <a:pt x="3729" y="1476"/>
                  </a:lnTo>
                  <a:lnTo>
                    <a:pt x="3705" y="1405"/>
                  </a:lnTo>
                  <a:lnTo>
                    <a:pt x="3678" y="1335"/>
                  </a:lnTo>
                  <a:lnTo>
                    <a:pt x="3648" y="1266"/>
                  </a:lnTo>
                  <a:lnTo>
                    <a:pt x="3616" y="1198"/>
                  </a:lnTo>
                  <a:lnTo>
                    <a:pt x="3582" y="1132"/>
                  </a:lnTo>
                  <a:lnTo>
                    <a:pt x="3546" y="1066"/>
                  </a:lnTo>
                  <a:lnTo>
                    <a:pt x="3507" y="1002"/>
                  </a:lnTo>
                  <a:lnTo>
                    <a:pt x="3466" y="939"/>
                  </a:lnTo>
                  <a:lnTo>
                    <a:pt x="3423" y="878"/>
                  </a:lnTo>
                  <a:lnTo>
                    <a:pt x="3379" y="818"/>
                  </a:lnTo>
                  <a:lnTo>
                    <a:pt x="3331" y="760"/>
                  </a:lnTo>
                  <a:lnTo>
                    <a:pt x="3281" y="703"/>
                  </a:lnTo>
                  <a:lnTo>
                    <a:pt x="3231" y="649"/>
                  </a:lnTo>
                  <a:lnTo>
                    <a:pt x="3178" y="596"/>
                  </a:lnTo>
                  <a:lnTo>
                    <a:pt x="3122" y="545"/>
                  </a:lnTo>
                  <a:lnTo>
                    <a:pt x="3066" y="497"/>
                  </a:lnTo>
                  <a:lnTo>
                    <a:pt x="3007" y="449"/>
                  </a:lnTo>
                  <a:lnTo>
                    <a:pt x="2948" y="404"/>
                  </a:lnTo>
                  <a:lnTo>
                    <a:pt x="2886" y="362"/>
                  </a:lnTo>
                  <a:lnTo>
                    <a:pt x="2823" y="321"/>
                  </a:lnTo>
                  <a:lnTo>
                    <a:pt x="2759" y="282"/>
                  </a:lnTo>
                  <a:lnTo>
                    <a:pt x="2693" y="247"/>
                  </a:lnTo>
                  <a:lnTo>
                    <a:pt x="2626" y="212"/>
                  </a:lnTo>
                  <a:lnTo>
                    <a:pt x="2559" y="182"/>
                  </a:lnTo>
                  <a:lnTo>
                    <a:pt x="2489" y="152"/>
                  </a:lnTo>
                  <a:lnTo>
                    <a:pt x="2419" y="125"/>
                  </a:lnTo>
                  <a:lnTo>
                    <a:pt x="2349" y="102"/>
                  </a:lnTo>
                  <a:lnTo>
                    <a:pt x="2277" y="80"/>
                  </a:lnTo>
                  <a:lnTo>
                    <a:pt x="2204" y="61"/>
                  </a:lnTo>
                  <a:lnTo>
                    <a:pt x="2131" y="44"/>
                  </a:lnTo>
                  <a:lnTo>
                    <a:pt x="2058" y="30"/>
                  </a:lnTo>
                  <a:lnTo>
                    <a:pt x="1984" y="19"/>
                  </a:lnTo>
                  <a:lnTo>
                    <a:pt x="1909" y="10"/>
                  </a:lnTo>
                  <a:lnTo>
                    <a:pt x="1835" y="5"/>
                  </a:lnTo>
                  <a:lnTo>
                    <a:pt x="1759" y="0"/>
                  </a:lnTo>
                  <a:lnTo>
                    <a:pt x="1684" y="0"/>
                  </a:lnTo>
                  <a:lnTo>
                    <a:pt x="1610" y="1"/>
                  </a:lnTo>
                  <a:lnTo>
                    <a:pt x="1535" y="6"/>
                  </a:lnTo>
                  <a:lnTo>
                    <a:pt x="1460" y="12"/>
                  </a:lnTo>
                  <a:lnTo>
                    <a:pt x="1386" y="22"/>
                  </a:lnTo>
                  <a:lnTo>
                    <a:pt x="1312" y="35"/>
                  </a:lnTo>
                  <a:lnTo>
                    <a:pt x="1239" y="50"/>
                  </a:lnTo>
                  <a:lnTo>
                    <a:pt x="1166" y="67"/>
                  </a:lnTo>
                  <a:lnTo>
                    <a:pt x="1094" y="86"/>
                  </a:lnTo>
                  <a:lnTo>
                    <a:pt x="1022" y="109"/>
                  </a:lnTo>
                  <a:lnTo>
                    <a:pt x="952" y="134"/>
                  </a:lnTo>
                  <a:lnTo>
                    <a:pt x="882" y="162"/>
                  </a:lnTo>
                  <a:lnTo>
                    <a:pt x="813" y="191"/>
                  </a:lnTo>
                  <a:lnTo>
                    <a:pt x="746" y="224"/>
                  </a:lnTo>
                  <a:lnTo>
                    <a:pt x="680" y="258"/>
                  </a:lnTo>
                  <a:lnTo>
                    <a:pt x="613" y="294"/>
                  </a:lnTo>
                  <a:lnTo>
                    <a:pt x="550" y="334"/>
                  </a:lnTo>
                  <a:lnTo>
                    <a:pt x="487" y="375"/>
                  </a:lnTo>
                  <a:lnTo>
                    <a:pt x="427" y="418"/>
                  </a:lnTo>
                  <a:lnTo>
                    <a:pt x="367" y="464"/>
                  </a:lnTo>
                  <a:lnTo>
                    <a:pt x="309" y="512"/>
                  </a:lnTo>
                  <a:lnTo>
                    <a:pt x="253" y="562"/>
                  </a:lnTo>
                  <a:lnTo>
                    <a:pt x="199" y="613"/>
                  </a:lnTo>
                  <a:lnTo>
                    <a:pt x="146" y="667"/>
                  </a:lnTo>
                  <a:lnTo>
                    <a:pt x="96" y="722"/>
                  </a:lnTo>
                  <a:lnTo>
                    <a:pt x="47" y="778"/>
                  </a:lnTo>
                  <a:lnTo>
                    <a:pt x="0" y="83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7" name="Freeform 241"/>
            <p:cNvSpPr>
              <a:spLocks/>
            </p:cNvSpPr>
            <p:nvPr/>
          </p:nvSpPr>
          <p:spPr bwMode="auto">
            <a:xfrm>
              <a:off x="2675" y="1615"/>
              <a:ext cx="45" cy="188"/>
            </a:xfrm>
            <a:custGeom>
              <a:avLst/>
              <a:gdLst>
                <a:gd name="T0" fmla="*/ 0 w 225"/>
                <a:gd name="T1" fmla="*/ 0 h 956"/>
                <a:gd name="T2" fmla="*/ 0 w 225"/>
                <a:gd name="T3" fmla="*/ 0 h 956"/>
                <a:gd name="T4" fmla="*/ 0 w 225"/>
                <a:gd name="T5" fmla="*/ 0 h 956"/>
                <a:gd name="T6" fmla="*/ 0 w 225"/>
                <a:gd name="T7" fmla="*/ 0 h 956"/>
                <a:gd name="T8" fmla="*/ 0 w 225"/>
                <a:gd name="T9" fmla="*/ 0 h 956"/>
                <a:gd name="T10" fmla="*/ 0 w 225"/>
                <a:gd name="T11" fmla="*/ 1 h 956"/>
                <a:gd name="T12" fmla="*/ 0 w 225"/>
                <a:gd name="T13" fmla="*/ 1 h 956"/>
                <a:gd name="T14" fmla="*/ 0 w 225"/>
                <a:gd name="T15" fmla="*/ 1 h 956"/>
                <a:gd name="T16" fmla="*/ 0 w 225"/>
                <a:gd name="T17" fmla="*/ 1 h 956"/>
                <a:gd name="T18" fmla="*/ 0 w 225"/>
                <a:gd name="T19" fmla="*/ 1 h 956"/>
                <a:gd name="T20" fmla="*/ 0 w 225"/>
                <a:gd name="T21" fmla="*/ 1 h 956"/>
                <a:gd name="T22" fmla="*/ 0 w 225"/>
                <a:gd name="T23" fmla="*/ 1 h 956"/>
                <a:gd name="T24" fmla="*/ 0 w 225"/>
                <a:gd name="T25" fmla="*/ 1 h 956"/>
                <a:gd name="T26" fmla="*/ 0 w 225"/>
                <a:gd name="T27" fmla="*/ 1 h 95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5" h="956">
                  <a:moveTo>
                    <a:pt x="225" y="0"/>
                  </a:moveTo>
                  <a:lnTo>
                    <a:pt x="192" y="68"/>
                  </a:lnTo>
                  <a:lnTo>
                    <a:pt x="162" y="138"/>
                  </a:lnTo>
                  <a:lnTo>
                    <a:pt x="135" y="210"/>
                  </a:lnTo>
                  <a:lnTo>
                    <a:pt x="109" y="282"/>
                  </a:lnTo>
                  <a:lnTo>
                    <a:pt x="86" y="355"/>
                  </a:lnTo>
                  <a:lnTo>
                    <a:pt x="66" y="428"/>
                  </a:lnTo>
                  <a:lnTo>
                    <a:pt x="49" y="502"/>
                  </a:lnTo>
                  <a:lnTo>
                    <a:pt x="34" y="577"/>
                  </a:lnTo>
                  <a:lnTo>
                    <a:pt x="22" y="652"/>
                  </a:lnTo>
                  <a:lnTo>
                    <a:pt x="12" y="728"/>
                  </a:lnTo>
                  <a:lnTo>
                    <a:pt x="5" y="803"/>
                  </a:lnTo>
                  <a:lnTo>
                    <a:pt x="1" y="880"/>
                  </a:lnTo>
                  <a:lnTo>
                    <a:pt x="0" y="95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8" name="Line 242"/>
            <p:cNvSpPr>
              <a:spLocks noChangeShapeType="1"/>
            </p:cNvSpPr>
            <p:nvPr/>
          </p:nvSpPr>
          <p:spPr bwMode="auto">
            <a:xfrm flipV="1">
              <a:off x="3519" y="1803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599" name="Line 243"/>
            <p:cNvSpPr>
              <a:spLocks noChangeShapeType="1"/>
            </p:cNvSpPr>
            <p:nvPr/>
          </p:nvSpPr>
          <p:spPr bwMode="auto">
            <a:xfrm flipV="1">
              <a:off x="2675" y="1803"/>
              <a:ext cx="0" cy="3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0" name="Line 244"/>
            <p:cNvSpPr>
              <a:spLocks noChangeShapeType="1"/>
            </p:cNvSpPr>
            <p:nvPr/>
          </p:nvSpPr>
          <p:spPr bwMode="auto">
            <a:xfrm flipV="1">
              <a:off x="3624" y="2148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1" name="Line 245"/>
            <p:cNvSpPr>
              <a:spLocks noChangeShapeType="1"/>
            </p:cNvSpPr>
            <p:nvPr/>
          </p:nvSpPr>
          <p:spPr bwMode="auto">
            <a:xfrm flipV="1">
              <a:off x="2569" y="2148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2" name="Freeform 246"/>
            <p:cNvSpPr>
              <a:spLocks/>
            </p:cNvSpPr>
            <p:nvPr/>
          </p:nvSpPr>
          <p:spPr bwMode="auto">
            <a:xfrm>
              <a:off x="3866" y="2007"/>
              <a:ext cx="1055" cy="609"/>
            </a:xfrm>
            <a:custGeom>
              <a:avLst/>
              <a:gdLst>
                <a:gd name="T0" fmla="*/ 8 w 5344"/>
                <a:gd name="T1" fmla="*/ 2 h 3088"/>
                <a:gd name="T2" fmla="*/ 8 w 5344"/>
                <a:gd name="T3" fmla="*/ 2 h 3088"/>
                <a:gd name="T4" fmla="*/ 8 w 5344"/>
                <a:gd name="T5" fmla="*/ 2 h 3088"/>
                <a:gd name="T6" fmla="*/ 8 w 5344"/>
                <a:gd name="T7" fmla="*/ 1 h 3088"/>
                <a:gd name="T8" fmla="*/ 8 w 5344"/>
                <a:gd name="T9" fmla="*/ 1 h 3088"/>
                <a:gd name="T10" fmla="*/ 7 w 5344"/>
                <a:gd name="T11" fmla="*/ 1 h 3088"/>
                <a:gd name="T12" fmla="*/ 7 w 5344"/>
                <a:gd name="T13" fmla="*/ 1 h 3088"/>
                <a:gd name="T14" fmla="*/ 6 w 5344"/>
                <a:gd name="T15" fmla="*/ 0 h 3088"/>
                <a:gd name="T16" fmla="*/ 6 w 5344"/>
                <a:gd name="T17" fmla="*/ 0 h 3088"/>
                <a:gd name="T18" fmla="*/ 5 w 5344"/>
                <a:gd name="T19" fmla="*/ 0 h 3088"/>
                <a:gd name="T20" fmla="*/ 5 w 5344"/>
                <a:gd name="T21" fmla="*/ 0 h 3088"/>
                <a:gd name="T22" fmla="*/ 4 w 5344"/>
                <a:gd name="T23" fmla="*/ 0 h 3088"/>
                <a:gd name="T24" fmla="*/ 4 w 5344"/>
                <a:gd name="T25" fmla="*/ 0 h 3088"/>
                <a:gd name="T26" fmla="*/ 3 w 5344"/>
                <a:gd name="T27" fmla="*/ 0 h 3088"/>
                <a:gd name="T28" fmla="*/ 3 w 5344"/>
                <a:gd name="T29" fmla="*/ 0 h 3088"/>
                <a:gd name="T30" fmla="*/ 2 w 5344"/>
                <a:gd name="T31" fmla="*/ 0 h 3088"/>
                <a:gd name="T32" fmla="*/ 2 w 5344"/>
                <a:gd name="T33" fmla="*/ 0 h 3088"/>
                <a:gd name="T34" fmla="*/ 2 w 5344"/>
                <a:gd name="T35" fmla="*/ 1 h 3088"/>
                <a:gd name="T36" fmla="*/ 1 w 5344"/>
                <a:gd name="T37" fmla="*/ 1 h 3088"/>
                <a:gd name="T38" fmla="*/ 1 w 5344"/>
                <a:gd name="T39" fmla="*/ 1 h 3088"/>
                <a:gd name="T40" fmla="*/ 1 w 5344"/>
                <a:gd name="T41" fmla="*/ 1 h 3088"/>
                <a:gd name="T42" fmla="*/ 0 w 5344"/>
                <a:gd name="T43" fmla="*/ 1 h 3088"/>
                <a:gd name="T44" fmla="*/ 0 w 5344"/>
                <a:gd name="T45" fmla="*/ 2 h 3088"/>
                <a:gd name="T46" fmla="*/ 0 w 5344"/>
                <a:gd name="T47" fmla="*/ 2 h 3088"/>
                <a:gd name="T48" fmla="*/ 0 w 5344"/>
                <a:gd name="T49" fmla="*/ 2 h 3088"/>
                <a:gd name="T50" fmla="*/ 0 w 5344"/>
                <a:gd name="T51" fmla="*/ 3 h 3088"/>
                <a:gd name="T52" fmla="*/ 0 w 5344"/>
                <a:gd name="T53" fmla="*/ 3 h 3088"/>
                <a:gd name="T54" fmla="*/ 0 w 5344"/>
                <a:gd name="T55" fmla="*/ 3 h 3088"/>
                <a:gd name="T56" fmla="*/ 0 w 5344"/>
                <a:gd name="T57" fmla="*/ 3 h 3088"/>
                <a:gd name="T58" fmla="*/ 1 w 5344"/>
                <a:gd name="T59" fmla="*/ 4 h 3088"/>
                <a:gd name="T60" fmla="*/ 1 w 5344"/>
                <a:gd name="T61" fmla="*/ 4 h 3088"/>
                <a:gd name="T62" fmla="*/ 1 w 5344"/>
                <a:gd name="T63" fmla="*/ 4 h 3088"/>
                <a:gd name="T64" fmla="*/ 2 w 5344"/>
                <a:gd name="T65" fmla="*/ 4 h 3088"/>
                <a:gd name="T66" fmla="*/ 2 w 5344"/>
                <a:gd name="T67" fmla="*/ 4 h 3088"/>
                <a:gd name="T68" fmla="*/ 3 w 5344"/>
                <a:gd name="T69" fmla="*/ 5 h 3088"/>
                <a:gd name="T70" fmla="*/ 3 w 5344"/>
                <a:gd name="T71" fmla="*/ 5 h 3088"/>
                <a:gd name="T72" fmla="*/ 4 w 5344"/>
                <a:gd name="T73" fmla="*/ 5 h 3088"/>
                <a:gd name="T74" fmla="*/ 4 w 5344"/>
                <a:gd name="T75" fmla="*/ 5 h 3088"/>
                <a:gd name="T76" fmla="*/ 5 w 5344"/>
                <a:gd name="T77" fmla="*/ 5 h 3088"/>
                <a:gd name="T78" fmla="*/ 5 w 5344"/>
                <a:gd name="T79" fmla="*/ 5 h 3088"/>
                <a:gd name="T80" fmla="*/ 6 w 5344"/>
                <a:gd name="T81" fmla="*/ 5 h 3088"/>
                <a:gd name="T82" fmla="*/ 6 w 5344"/>
                <a:gd name="T83" fmla="*/ 4 h 3088"/>
                <a:gd name="T84" fmla="*/ 7 w 5344"/>
                <a:gd name="T85" fmla="*/ 4 h 3088"/>
                <a:gd name="T86" fmla="*/ 7 w 5344"/>
                <a:gd name="T87" fmla="*/ 4 h 3088"/>
                <a:gd name="T88" fmla="*/ 7 w 5344"/>
                <a:gd name="T89" fmla="*/ 4 h 3088"/>
                <a:gd name="T90" fmla="*/ 8 w 5344"/>
                <a:gd name="T91" fmla="*/ 4 h 3088"/>
                <a:gd name="T92" fmla="*/ 8 w 5344"/>
                <a:gd name="T93" fmla="*/ 3 h 3088"/>
                <a:gd name="T94" fmla="*/ 8 w 5344"/>
                <a:gd name="T95" fmla="*/ 3 h 3088"/>
                <a:gd name="T96" fmla="*/ 8 w 5344"/>
                <a:gd name="T97" fmla="*/ 3 h 3088"/>
                <a:gd name="T98" fmla="*/ 8 w 5344"/>
                <a:gd name="T99" fmla="*/ 2 h 30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344" h="3088">
                  <a:moveTo>
                    <a:pt x="5344" y="1544"/>
                  </a:moveTo>
                  <a:lnTo>
                    <a:pt x="5343" y="1496"/>
                  </a:lnTo>
                  <a:lnTo>
                    <a:pt x="5338" y="1447"/>
                  </a:lnTo>
                  <a:lnTo>
                    <a:pt x="5332" y="1398"/>
                  </a:lnTo>
                  <a:lnTo>
                    <a:pt x="5323" y="1350"/>
                  </a:lnTo>
                  <a:lnTo>
                    <a:pt x="5311" y="1302"/>
                  </a:lnTo>
                  <a:lnTo>
                    <a:pt x="5296" y="1253"/>
                  </a:lnTo>
                  <a:lnTo>
                    <a:pt x="5279" y="1206"/>
                  </a:lnTo>
                  <a:lnTo>
                    <a:pt x="5259" y="1158"/>
                  </a:lnTo>
                  <a:lnTo>
                    <a:pt x="5237" y="1112"/>
                  </a:lnTo>
                  <a:lnTo>
                    <a:pt x="5211" y="1066"/>
                  </a:lnTo>
                  <a:lnTo>
                    <a:pt x="5185" y="1019"/>
                  </a:lnTo>
                  <a:lnTo>
                    <a:pt x="5154" y="974"/>
                  </a:lnTo>
                  <a:lnTo>
                    <a:pt x="5122" y="929"/>
                  </a:lnTo>
                  <a:lnTo>
                    <a:pt x="5086" y="884"/>
                  </a:lnTo>
                  <a:lnTo>
                    <a:pt x="5050" y="840"/>
                  </a:lnTo>
                  <a:lnTo>
                    <a:pt x="5010" y="797"/>
                  </a:lnTo>
                  <a:lnTo>
                    <a:pt x="4968" y="755"/>
                  </a:lnTo>
                  <a:lnTo>
                    <a:pt x="4924" y="714"/>
                  </a:lnTo>
                  <a:lnTo>
                    <a:pt x="4877" y="673"/>
                  </a:lnTo>
                  <a:lnTo>
                    <a:pt x="4829" y="633"/>
                  </a:lnTo>
                  <a:lnTo>
                    <a:pt x="4778" y="595"/>
                  </a:lnTo>
                  <a:lnTo>
                    <a:pt x="4725" y="556"/>
                  </a:lnTo>
                  <a:lnTo>
                    <a:pt x="4670" y="520"/>
                  </a:lnTo>
                  <a:lnTo>
                    <a:pt x="4612" y="483"/>
                  </a:lnTo>
                  <a:lnTo>
                    <a:pt x="4554" y="449"/>
                  </a:lnTo>
                  <a:lnTo>
                    <a:pt x="4493" y="415"/>
                  </a:lnTo>
                  <a:lnTo>
                    <a:pt x="4430" y="383"/>
                  </a:lnTo>
                  <a:lnTo>
                    <a:pt x="4366" y="350"/>
                  </a:lnTo>
                  <a:lnTo>
                    <a:pt x="4299" y="321"/>
                  </a:lnTo>
                  <a:lnTo>
                    <a:pt x="4232" y="291"/>
                  </a:lnTo>
                  <a:lnTo>
                    <a:pt x="4162" y="263"/>
                  </a:lnTo>
                  <a:lnTo>
                    <a:pt x="4092" y="237"/>
                  </a:lnTo>
                  <a:lnTo>
                    <a:pt x="4020" y="211"/>
                  </a:lnTo>
                  <a:lnTo>
                    <a:pt x="3946" y="188"/>
                  </a:lnTo>
                  <a:lnTo>
                    <a:pt x="3872" y="165"/>
                  </a:lnTo>
                  <a:lnTo>
                    <a:pt x="3795" y="144"/>
                  </a:lnTo>
                  <a:lnTo>
                    <a:pt x="3718" y="124"/>
                  </a:lnTo>
                  <a:lnTo>
                    <a:pt x="3641" y="105"/>
                  </a:lnTo>
                  <a:lnTo>
                    <a:pt x="3561" y="89"/>
                  </a:lnTo>
                  <a:lnTo>
                    <a:pt x="3481" y="73"/>
                  </a:lnTo>
                  <a:lnTo>
                    <a:pt x="3401" y="59"/>
                  </a:lnTo>
                  <a:lnTo>
                    <a:pt x="3319" y="47"/>
                  </a:lnTo>
                  <a:lnTo>
                    <a:pt x="3236" y="35"/>
                  </a:lnTo>
                  <a:lnTo>
                    <a:pt x="3154" y="26"/>
                  </a:lnTo>
                  <a:lnTo>
                    <a:pt x="3070" y="18"/>
                  </a:lnTo>
                  <a:lnTo>
                    <a:pt x="2987" y="11"/>
                  </a:lnTo>
                  <a:lnTo>
                    <a:pt x="2903" y="7"/>
                  </a:lnTo>
                  <a:lnTo>
                    <a:pt x="2819" y="3"/>
                  </a:lnTo>
                  <a:lnTo>
                    <a:pt x="2734" y="1"/>
                  </a:lnTo>
                  <a:lnTo>
                    <a:pt x="2650" y="0"/>
                  </a:lnTo>
                  <a:lnTo>
                    <a:pt x="2566" y="2"/>
                  </a:lnTo>
                  <a:lnTo>
                    <a:pt x="2481" y="5"/>
                  </a:lnTo>
                  <a:lnTo>
                    <a:pt x="2397" y="9"/>
                  </a:lnTo>
                  <a:lnTo>
                    <a:pt x="2314" y="14"/>
                  </a:lnTo>
                  <a:lnTo>
                    <a:pt x="2230" y="22"/>
                  </a:lnTo>
                  <a:lnTo>
                    <a:pt x="2147" y="31"/>
                  </a:lnTo>
                  <a:lnTo>
                    <a:pt x="2064" y="41"/>
                  </a:lnTo>
                  <a:lnTo>
                    <a:pt x="1983" y="53"/>
                  </a:lnTo>
                  <a:lnTo>
                    <a:pt x="1902" y="66"/>
                  </a:lnTo>
                  <a:lnTo>
                    <a:pt x="1821" y="81"/>
                  </a:lnTo>
                  <a:lnTo>
                    <a:pt x="1742" y="97"/>
                  </a:lnTo>
                  <a:lnTo>
                    <a:pt x="1663" y="115"/>
                  </a:lnTo>
                  <a:lnTo>
                    <a:pt x="1586" y="134"/>
                  </a:lnTo>
                  <a:lnTo>
                    <a:pt x="1510" y="154"/>
                  </a:lnTo>
                  <a:lnTo>
                    <a:pt x="1433" y="176"/>
                  </a:lnTo>
                  <a:lnTo>
                    <a:pt x="1359" y="199"/>
                  </a:lnTo>
                  <a:lnTo>
                    <a:pt x="1286" y="224"/>
                  </a:lnTo>
                  <a:lnTo>
                    <a:pt x="1216" y="250"/>
                  </a:lnTo>
                  <a:lnTo>
                    <a:pt x="1145" y="278"/>
                  </a:lnTo>
                  <a:lnTo>
                    <a:pt x="1076" y="305"/>
                  </a:lnTo>
                  <a:lnTo>
                    <a:pt x="1010" y="335"/>
                  </a:lnTo>
                  <a:lnTo>
                    <a:pt x="945" y="366"/>
                  </a:lnTo>
                  <a:lnTo>
                    <a:pt x="881" y="398"/>
                  </a:lnTo>
                  <a:lnTo>
                    <a:pt x="819" y="431"/>
                  </a:lnTo>
                  <a:lnTo>
                    <a:pt x="759" y="465"/>
                  </a:lnTo>
                  <a:lnTo>
                    <a:pt x="702" y="501"/>
                  </a:lnTo>
                  <a:lnTo>
                    <a:pt x="645" y="537"/>
                  </a:lnTo>
                  <a:lnTo>
                    <a:pt x="591" y="575"/>
                  </a:lnTo>
                  <a:lnTo>
                    <a:pt x="539" y="614"/>
                  </a:lnTo>
                  <a:lnTo>
                    <a:pt x="489" y="653"/>
                  </a:lnTo>
                  <a:lnTo>
                    <a:pt x="442" y="693"/>
                  </a:lnTo>
                  <a:lnTo>
                    <a:pt x="397" y="734"/>
                  </a:lnTo>
                  <a:lnTo>
                    <a:pt x="354" y="776"/>
                  </a:lnTo>
                  <a:lnTo>
                    <a:pt x="313" y="819"/>
                  </a:lnTo>
                  <a:lnTo>
                    <a:pt x="274" y="862"/>
                  </a:lnTo>
                  <a:lnTo>
                    <a:pt x="239" y="906"/>
                  </a:lnTo>
                  <a:lnTo>
                    <a:pt x="204" y="951"/>
                  </a:lnTo>
                  <a:lnTo>
                    <a:pt x="173" y="996"/>
                  </a:lnTo>
                  <a:lnTo>
                    <a:pt x="145" y="1042"/>
                  </a:lnTo>
                  <a:lnTo>
                    <a:pt x="118" y="1089"/>
                  </a:lnTo>
                  <a:lnTo>
                    <a:pt x="95" y="1135"/>
                  </a:lnTo>
                  <a:lnTo>
                    <a:pt x="74" y="1183"/>
                  </a:lnTo>
                  <a:lnTo>
                    <a:pt x="55" y="1230"/>
                  </a:lnTo>
                  <a:lnTo>
                    <a:pt x="40" y="1278"/>
                  </a:lnTo>
                  <a:lnTo>
                    <a:pt x="26" y="1326"/>
                  </a:lnTo>
                  <a:lnTo>
                    <a:pt x="15" y="1374"/>
                  </a:lnTo>
                  <a:lnTo>
                    <a:pt x="8" y="1423"/>
                  </a:lnTo>
                  <a:lnTo>
                    <a:pt x="2" y="1471"/>
                  </a:lnTo>
                  <a:lnTo>
                    <a:pt x="0" y="1520"/>
                  </a:lnTo>
                  <a:lnTo>
                    <a:pt x="0" y="1568"/>
                  </a:lnTo>
                  <a:lnTo>
                    <a:pt x="2" y="1618"/>
                  </a:lnTo>
                  <a:lnTo>
                    <a:pt x="8" y="1667"/>
                  </a:lnTo>
                  <a:lnTo>
                    <a:pt x="15" y="1714"/>
                  </a:lnTo>
                  <a:lnTo>
                    <a:pt x="26" y="1763"/>
                  </a:lnTo>
                  <a:lnTo>
                    <a:pt x="40" y="1812"/>
                  </a:lnTo>
                  <a:lnTo>
                    <a:pt x="55" y="1859"/>
                  </a:lnTo>
                  <a:lnTo>
                    <a:pt x="74" y="1907"/>
                  </a:lnTo>
                  <a:lnTo>
                    <a:pt x="95" y="1954"/>
                  </a:lnTo>
                  <a:lnTo>
                    <a:pt x="118" y="2001"/>
                  </a:lnTo>
                  <a:lnTo>
                    <a:pt x="145" y="2047"/>
                  </a:lnTo>
                  <a:lnTo>
                    <a:pt x="173" y="2093"/>
                  </a:lnTo>
                  <a:lnTo>
                    <a:pt x="204" y="2139"/>
                  </a:lnTo>
                  <a:lnTo>
                    <a:pt x="239" y="2183"/>
                  </a:lnTo>
                  <a:lnTo>
                    <a:pt x="274" y="2227"/>
                  </a:lnTo>
                  <a:lnTo>
                    <a:pt x="313" y="2270"/>
                  </a:lnTo>
                  <a:lnTo>
                    <a:pt x="354" y="2313"/>
                  </a:lnTo>
                  <a:lnTo>
                    <a:pt x="397" y="2355"/>
                  </a:lnTo>
                  <a:lnTo>
                    <a:pt x="442" y="2396"/>
                  </a:lnTo>
                  <a:lnTo>
                    <a:pt x="489" y="2436"/>
                  </a:lnTo>
                  <a:lnTo>
                    <a:pt x="539" y="2476"/>
                  </a:lnTo>
                  <a:lnTo>
                    <a:pt x="591" y="2515"/>
                  </a:lnTo>
                  <a:lnTo>
                    <a:pt x="645" y="2551"/>
                  </a:lnTo>
                  <a:lnTo>
                    <a:pt x="702" y="2588"/>
                  </a:lnTo>
                  <a:lnTo>
                    <a:pt x="759" y="2623"/>
                  </a:lnTo>
                  <a:lnTo>
                    <a:pt x="819" y="2657"/>
                  </a:lnTo>
                  <a:lnTo>
                    <a:pt x="881" y="2691"/>
                  </a:lnTo>
                  <a:lnTo>
                    <a:pt x="945" y="2723"/>
                  </a:lnTo>
                  <a:lnTo>
                    <a:pt x="1010" y="2754"/>
                  </a:lnTo>
                  <a:lnTo>
                    <a:pt x="1076" y="2783"/>
                  </a:lnTo>
                  <a:lnTo>
                    <a:pt x="1145" y="2812"/>
                  </a:lnTo>
                  <a:lnTo>
                    <a:pt x="1216" y="2840"/>
                  </a:lnTo>
                  <a:lnTo>
                    <a:pt x="1286" y="2865"/>
                  </a:lnTo>
                  <a:lnTo>
                    <a:pt x="1359" y="2889"/>
                  </a:lnTo>
                  <a:lnTo>
                    <a:pt x="1433" y="2912"/>
                  </a:lnTo>
                  <a:lnTo>
                    <a:pt x="1510" y="2935"/>
                  </a:lnTo>
                  <a:lnTo>
                    <a:pt x="1586" y="2956"/>
                  </a:lnTo>
                  <a:lnTo>
                    <a:pt x="1663" y="2974"/>
                  </a:lnTo>
                  <a:lnTo>
                    <a:pt x="1742" y="2992"/>
                  </a:lnTo>
                  <a:lnTo>
                    <a:pt x="1821" y="3009"/>
                  </a:lnTo>
                  <a:lnTo>
                    <a:pt x="1902" y="3023"/>
                  </a:lnTo>
                  <a:lnTo>
                    <a:pt x="1983" y="3036"/>
                  </a:lnTo>
                  <a:lnTo>
                    <a:pt x="2064" y="3048"/>
                  </a:lnTo>
                  <a:lnTo>
                    <a:pt x="2147" y="3058"/>
                  </a:lnTo>
                  <a:lnTo>
                    <a:pt x="2230" y="3067"/>
                  </a:lnTo>
                  <a:lnTo>
                    <a:pt x="2314" y="3075"/>
                  </a:lnTo>
                  <a:lnTo>
                    <a:pt x="2397" y="3080"/>
                  </a:lnTo>
                  <a:lnTo>
                    <a:pt x="2481" y="3085"/>
                  </a:lnTo>
                  <a:lnTo>
                    <a:pt x="2566" y="3087"/>
                  </a:lnTo>
                  <a:lnTo>
                    <a:pt x="2650" y="3088"/>
                  </a:lnTo>
                  <a:lnTo>
                    <a:pt x="2734" y="3088"/>
                  </a:lnTo>
                  <a:lnTo>
                    <a:pt x="2819" y="3086"/>
                  </a:lnTo>
                  <a:lnTo>
                    <a:pt x="2903" y="3083"/>
                  </a:lnTo>
                  <a:lnTo>
                    <a:pt x="2987" y="3078"/>
                  </a:lnTo>
                  <a:lnTo>
                    <a:pt x="3070" y="3072"/>
                  </a:lnTo>
                  <a:lnTo>
                    <a:pt x="3154" y="3063"/>
                  </a:lnTo>
                  <a:lnTo>
                    <a:pt x="3236" y="3054"/>
                  </a:lnTo>
                  <a:lnTo>
                    <a:pt x="3319" y="3043"/>
                  </a:lnTo>
                  <a:lnTo>
                    <a:pt x="3401" y="3030"/>
                  </a:lnTo>
                  <a:lnTo>
                    <a:pt x="3481" y="3016"/>
                  </a:lnTo>
                  <a:lnTo>
                    <a:pt x="3561" y="3001"/>
                  </a:lnTo>
                  <a:lnTo>
                    <a:pt x="3641" y="2983"/>
                  </a:lnTo>
                  <a:lnTo>
                    <a:pt x="3718" y="2966"/>
                  </a:lnTo>
                  <a:lnTo>
                    <a:pt x="3795" y="2946"/>
                  </a:lnTo>
                  <a:lnTo>
                    <a:pt x="3872" y="2925"/>
                  </a:lnTo>
                  <a:lnTo>
                    <a:pt x="3946" y="2901"/>
                  </a:lnTo>
                  <a:lnTo>
                    <a:pt x="4020" y="2877"/>
                  </a:lnTo>
                  <a:lnTo>
                    <a:pt x="4092" y="2853"/>
                  </a:lnTo>
                  <a:lnTo>
                    <a:pt x="4162" y="2826"/>
                  </a:lnTo>
                  <a:lnTo>
                    <a:pt x="4232" y="2798"/>
                  </a:lnTo>
                  <a:lnTo>
                    <a:pt x="4299" y="2769"/>
                  </a:lnTo>
                  <a:lnTo>
                    <a:pt x="4366" y="2739"/>
                  </a:lnTo>
                  <a:lnTo>
                    <a:pt x="4430" y="2707"/>
                  </a:lnTo>
                  <a:lnTo>
                    <a:pt x="4493" y="2675"/>
                  </a:lnTo>
                  <a:lnTo>
                    <a:pt x="4554" y="2641"/>
                  </a:lnTo>
                  <a:lnTo>
                    <a:pt x="4612" y="2606"/>
                  </a:lnTo>
                  <a:lnTo>
                    <a:pt x="4670" y="2570"/>
                  </a:lnTo>
                  <a:lnTo>
                    <a:pt x="4725" y="2533"/>
                  </a:lnTo>
                  <a:lnTo>
                    <a:pt x="4778" y="2495"/>
                  </a:lnTo>
                  <a:lnTo>
                    <a:pt x="4829" y="2456"/>
                  </a:lnTo>
                  <a:lnTo>
                    <a:pt x="4877" y="2416"/>
                  </a:lnTo>
                  <a:lnTo>
                    <a:pt x="4924" y="2375"/>
                  </a:lnTo>
                  <a:lnTo>
                    <a:pt x="4968" y="2334"/>
                  </a:lnTo>
                  <a:lnTo>
                    <a:pt x="5010" y="2291"/>
                  </a:lnTo>
                  <a:lnTo>
                    <a:pt x="5050" y="2249"/>
                  </a:lnTo>
                  <a:lnTo>
                    <a:pt x="5086" y="2205"/>
                  </a:lnTo>
                  <a:lnTo>
                    <a:pt x="5122" y="2161"/>
                  </a:lnTo>
                  <a:lnTo>
                    <a:pt x="5154" y="2116"/>
                  </a:lnTo>
                  <a:lnTo>
                    <a:pt x="5185" y="2070"/>
                  </a:lnTo>
                  <a:lnTo>
                    <a:pt x="5211" y="2024"/>
                  </a:lnTo>
                  <a:lnTo>
                    <a:pt x="5237" y="1977"/>
                  </a:lnTo>
                  <a:lnTo>
                    <a:pt x="5259" y="1931"/>
                  </a:lnTo>
                  <a:lnTo>
                    <a:pt x="5279" y="1883"/>
                  </a:lnTo>
                  <a:lnTo>
                    <a:pt x="5296" y="1835"/>
                  </a:lnTo>
                  <a:lnTo>
                    <a:pt x="5311" y="1787"/>
                  </a:lnTo>
                  <a:lnTo>
                    <a:pt x="5323" y="1739"/>
                  </a:lnTo>
                  <a:lnTo>
                    <a:pt x="5332" y="1691"/>
                  </a:lnTo>
                  <a:lnTo>
                    <a:pt x="5338" y="1643"/>
                  </a:lnTo>
                  <a:lnTo>
                    <a:pt x="5343" y="1593"/>
                  </a:lnTo>
                  <a:lnTo>
                    <a:pt x="5344" y="15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3" name="Freeform 247"/>
            <p:cNvSpPr>
              <a:spLocks/>
            </p:cNvSpPr>
            <p:nvPr/>
          </p:nvSpPr>
          <p:spPr bwMode="auto">
            <a:xfrm>
              <a:off x="4875" y="1982"/>
              <a:ext cx="46" cy="123"/>
            </a:xfrm>
            <a:custGeom>
              <a:avLst/>
              <a:gdLst>
                <a:gd name="T0" fmla="*/ 0 w 229"/>
                <a:gd name="T1" fmla="*/ 1 h 625"/>
                <a:gd name="T2" fmla="*/ 0 w 229"/>
                <a:gd name="T3" fmla="*/ 1 h 625"/>
                <a:gd name="T4" fmla="*/ 0 w 229"/>
                <a:gd name="T5" fmla="*/ 1 h 625"/>
                <a:gd name="T6" fmla="*/ 0 w 229"/>
                <a:gd name="T7" fmla="*/ 1 h 625"/>
                <a:gd name="T8" fmla="*/ 0 w 229"/>
                <a:gd name="T9" fmla="*/ 1 h 625"/>
                <a:gd name="T10" fmla="*/ 0 w 229"/>
                <a:gd name="T11" fmla="*/ 1 h 625"/>
                <a:gd name="T12" fmla="*/ 0 w 229"/>
                <a:gd name="T13" fmla="*/ 1 h 625"/>
                <a:gd name="T14" fmla="*/ 0 w 229"/>
                <a:gd name="T15" fmla="*/ 0 h 625"/>
                <a:gd name="T16" fmla="*/ 0 w 229"/>
                <a:gd name="T17" fmla="*/ 0 h 625"/>
                <a:gd name="T18" fmla="*/ 0 w 229"/>
                <a:gd name="T19" fmla="*/ 0 h 625"/>
                <a:gd name="T20" fmla="*/ 0 w 229"/>
                <a:gd name="T21" fmla="*/ 0 h 625"/>
                <a:gd name="T22" fmla="*/ 0 w 229"/>
                <a:gd name="T23" fmla="*/ 0 h 625"/>
                <a:gd name="T24" fmla="*/ 0 w 229"/>
                <a:gd name="T25" fmla="*/ 0 h 625"/>
                <a:gd name="T26" fmla="*/ 0 w 229"/>
                <a:gd name="T27" fmla="*/ 0 h 625"/>
                <a:gd name="T28" fmla="*/ 0 w 229"/>
                <a:gd name="T29" fmla="*/ 0 h 6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9" h="625">
                  <a:moveTo>
                    <a:pt x="229" y="625"/>
                  </a:moveTo>
                  <a:lnTo>
                    <a:pt x="228" y="579"/>
                  </a:lnTo>
                  <a:lnTo>
                    <a:pt x="224" y="534"/>
                  </a:lnTo>
                  <a:lnTo>
                    <a:pt x="218" y="487"/>
                  </a:lnTo>
                  <a:lnTo>
                    <a:pt x="210" y="442"/>
                  </a:lnTo>
                  <a:lnTo>
                    <a:pt x="199" y="397"/>
                  </a:lnTo>
                  <a:lnTo>
                    <a:pt x="186" y="351"/>
                  </a:lnTo>
                  <a:lnTo>
                    <a:pt x="170" y="306"/>
                  </a:lnTo>
                  <a:lnTo>
                    <a:pt x="154" y="261"/>
                  </a:lnTo>
                  <a:lnTo>
                    <a:pt x="133" y="216"/>
                  </a:lnTo>
                  <a:lnTo>
                    <a:pt x="111" y="172"/>
                  </a:lnTo>
                  <a:lnTo>
                    <a:pt x="86" y="128"/>
                  </a:lnTo>
                  <a:lnTo>
                    <a:pt x="60" y="85"/>
                  </a:lnTo>
                  <a:lnTo>
                    <a:pt x="31" y="4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4" name="Freeform 248"/>
            <p:cNvSpPr>
              <a:spLocks/>
            </p:cNvSpPr>
            <p:nvPr/>
          </p:nvSpPr>
          <p:spPr bwMode="auto">
            <a:xfrm>
              <a:off x="3866" y="1800"/>
              <a:ext cx="741" cy="305"/>
            </a:xfrm>
            <a:custGeom>
              <a:avLst/>
              <a:gdLst>
                <a:gd name="T0" fmla="*/ 6 w 3755"/>
                <a:gd name="T1" fmla="*/ 0 h 1544"/>
                <a:gd name="T2" fmla="*/ 5 w 3755"/>
                <a:gd name="T3" fmla="*/ 0 h 1544"/>
                <a:gd name="T4" fmla="*/ 5 w 3755"/>
                <a:gd name="T5" fmla="*/ 0 h 1544"/>
                <a:gd name="T6" fmla="*/ 5 w 3755"/>
                <a:gd name="T7" fmla="*/ 0 h 1544"/>
                <a:gd name="T8" fmla="*/ 5 w 3755"/>
                <a:gd name="T9" fmla="*/ 0 h 1544"/>
                <a:gd name="T10" fmla="*/ 4 w 3755"/>
                <a:gd name="T11" fmla="*/ 0 h 1544"/>
                <a:gd name="T12" fmla="*/ 4 w 3755"/>
                <a:gd name="T13" fmla="*/ 0 h 1544"/>
                <a:gd name="T14" fmla="*/ 4 w 3755"/>
                <a:gd name="T15" fmla="*/ 0 h 1544"/>
                <a:gd name="T16" fmla="*/ 4 w 3755"/>
                <a:gd name="T17" fmla="*/ 0 h 1544"/>
                <a:gd name="T18" fmla="*/ 3 w 3755"/>
                <a:gd name="T19" fmla="*/ 0 h 1544"/>
                <a:gd name="T20" fmla="*/ 3 w 3755"/>
                <a:gd name="T21" fmla="*/ 0 h 1544"/>
                <a:gd name="T22" fmla="*/ 3 w 3755"/>
                <a:gd name="T23" fmla="*/ 0 h 1544"/>
                <a:gd name="T24" fmla="*/ 3 w 3755"/>
                <a:gd name="T25" fmla="*/ 0 h 1544"/>
                <a:gd name="T26" fmla="*/ 2 w 3755"/>
                <a:gd name="T27" fmla="*/ 0 h 1544"/>
                <a:gd name="T28" fmla="*/ 2 w 3755"/>
                <a:gd name="T29" fmla="*/ 0 h 1544"/>
                <a:gd name="T30" fmla="*/ 2 w 3755"/>
                <a:gd name="T31" fmla="*/ 0 h 1544"/>
                <a:gd name="T32" fmla="*/ 2 w 3755"/>
                <a:gd name="T33" fmla="*/ 0 h 1544"/>
                <a:gd name="T34" fmla="*/ 1 w 3755"/>
                <a:gd name="T35" fmla="*/ 1 h 1544"/>
                <a:gd name="T36" fmla="*/ 1 w 3755"/>
                <a:gd name="T37" fmla="*/ 1 h 1544"/>
                <a:gd name="T38" fmla="*/ 1 w 3755"/>
                <a:gd name="T39" fmla="*/ 1 h 1544"/>
                <a:gd name="T40" fmla="*/ 1 w 3755"/>
                <a:gd name="T41" fmla="*/ 1 h 1544"/>
                <a:gd name="T42" fmla="*/ 1 w 3755"/>
                <a:gd name="T43" fmla="*/ 1 h 1544"/>
                <a:gd name="T44" fmla="*/ 1 w 3755"/>
                <a:gd name="T45" fmla="*/ 1 h 1544"/>
                <a:gd name="T46" fmla="*/ 1 w 3755"/>
                <a:gd name="T47" fmla="*/ 1 h 1544"/>
                <a:gd name="T48" fmla="*/ 0 w 3755"/>
                <a:gd name="T49" fmla="*/ 1 h 1544"/>
                <a:gd name="T50" fmla="*/ 0 w 3755"/>
                <a:gd name="T51" fmla="*/ 2 h 1544"/>
                <a:gd name="T52" fmla="*/ 0 w 3755"/>
                <a:gd name="T53" fmla="*/ 2 h 1544"/>
                <a:gd name="T54" fmla="*/ 0 w 3755"/>
                <a:gd name="T55" fmla="*/ 2 h 1544"/>
                <a:gd name="T56" fmla="*/ 0 w 3755"/>
                <a:gd name="T57" fmla="*/ 2 h 1544"/>
                <a:gd name="T58" fmla="*/ 0 w 3755"/>
                <a:gd name="T59" fmla="*/ 2 h 1544"/>
                <a:gd name="T60" fmla="*/ 0 w 3755"/>
                <a:gd name="T61" fmla="*/ 2 h 1544"/>
                <a:gd name="T62" fmla="*/ 0 w 3755"/>
                <a:gd name="T63" fmla="*/ 2 h 15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755" h="1544">
                  <a:moveTo>
                    <a:pt x="3755" y="133"/>
                  </a:moveTo>
                  <a:lnTo>
                    <a:pt x="3677" y="114"/>
                  </a:lnTo>
                  <a:lnTo>
                    <a:pt x="3598" y="96"/>
                  </a:lnTo>
                  <a:lnTo>
                    <a:pt x="3519" y="80"/>
                  </a:lnTo>
                  <a:lnTo>
                    <a:pt x="3439" y="66"/>
                  </a:lnTo>
                  <a:lnTo>
                    <a:pt x="3358" y="52"/>
                  </a:lnTo>
                  <a:lnTo>
                    <a:pt x="3276" y="40"/>
                  </a:lnTo>
                  <a:lnTo>
                    <a:pt x="3194" y="30"/>
                  </a:lnTo>
                  <a:lnTo>
                    <a:pt x="3110" y="21"/>
                  </a:lnTo>
                  <a:lnTo>
                    <a:pt x="3027" y="15"/>
                  </a:lnTo>
                  <a:lnTo>
                    <a:pt x="2943" y="8"/>
                  </a:lnTo>
                  <a:lnTo>
                    <a:pt x="2859" y="5"/>
                  </a:lnTo>
                  <a:lnTo>
                    <a:pt x="2775" y="1"/>
                  </a:lnTo>
                  <a:lnTo>
                    <a:pt x="2691" y="0"/>
                  </a:lnTo>
                  <a:lnTo>
                    <a:pt x="2607" y="1"/>
                  </a:lnTo>
                  <a:lnTo>
                    <a:pt x="2522" y="3"/>
                  </a:lnTo>
                  <a:lnTo>
                    <a:pt x="2438" y="7"/>
                  </a:lnTo>
                  <a:lnTo>
                    <a:pt x="2354" y="11"/>
                  </a:lnTo>
                  <a:lnTo>
                    <a:pt x="2271" y="18"/>
                  </a:lnTo>
                  <a:lnTo>
                    <a:pt x="2187" y="26"/>
                  </a:lnTo>
                  <a:lnTo>
                    <a:pt x="2105" y="36"/>
                  </a:lnTo>
                  <a:lnTo>
                    <a:pt x="2022" y="47"/>
                  </a:lnTo>
                  <a:lnTo>
                    <a:pt x="1942" y="59"/>
                  </a:lnTo>
                  <a:lnTo>
                    <a:pt x="1861" y="73"/>
                  </a:lnTo>
                  <a:lnTo>
                    <a:pt x="1780" y="89"/>
                  </a:lnTo>
                  <a:lnTo>
                    <a:pt x="1702" y="106"/>
                  </a:lnTo>
                  <a:lnTo>
                    <a:pt x="1623" y="124"/>
                  </a:lnTo>
                  <a:lnTo>
                    <a:pt x="1547" y="144"/>
                  </a:lnTo>
                  <a:lnTo>
                    <a:pt x="1471" y="165"/>
                  </a:lnTo>
                  <a:lnTo>
                    <a:pt x="1396" y="188"/>
                  </a:lnTo>
                  <a:lnTo>
                    <a:pt x="1323" y="211"/>
                  </a:lnTo>
                  <a:lnTo>
                    <a:pt x="1251" y="237"/>
                  </a:lnTo>
                  <a:lnTo>
                    <a:pt x="1180" y="263"/>
                  </a:lnTo>
                  <a:lnTo>
                    <a:pt x="1111" y="292"/>
                  </a:lnTo>
                  <a:lnTo>
                    <a:pt x="1043" y="321"/>
                  </a:lnTo>
                  <a:lnTo>
                    <a:pt x="977" y="351"/>
                  </a:lnTo>
                  <a:lnTo>
                    <a:pt x="913" y="383"/>
                  </a:lnTo>
                  <a:lnTo>
                    <a:pt x="850" y="415"/>
                  </a:lnTo>
                  <a:lnTo>
                    <a:pt x="789" y="449"/>
                  </a:lnTo>
                  <a:lnTo>
                    <a:pt x="730" y="483"/>
                  </a:lnTo>
                  <a:lnTo>
                    <a:pt x="674" y="520"/>
                  </a:lnTo>
                  <a:lnTo>
                    <a:pt x="619" y="556"/>
                  </a:lnTo>
                  <a:lnTo>
                    <a:pt x="566" y="595"/>
                  </a:lnTo>
                  <a:lnTo>
                    <a:pt x="515" y="634"/>
                  </a:lnTo>
                  <a:lnTo>
                    <a:pt x="466" y="673"/>
                  </a:lnTo>
                  <a:lnTo>
                    <a:pt x="420" y="714"/>
                  </a:lnTo>
                  <a:lnTo>
                    <a:pt x="376" y="755"/>
                  </a:lnTo>
                  <a:lnTo>
                    <a:pt x="334" y="797"/>
                  </a:lnTo>
                  <a:lnTo>
                    <a:pt x="294" y="840"/>
                  </a:lnTo>
                  <a:lnTo>
                    <a:pt x="256" y="885"/>
                  </a:lnTo>
                  <a:lnTo>
                    <a:pt x="222" y="929"/>
                  </a:lnTo>
                  <a:lnTo>
                    <a:pt x="190" y="974"/>
                  </a:lnTo>
                  <a:lnTo>
                    <a:pt x="159" y="1019"/>
                  </a:lnTo>
                  <a:lnTo>
                    <a:pt x="132" y="1066"/>
                  </a:lnTo>
                  <a:lnTo>
                    <a:pt x="107" y="1112"/>
                  </a:lnTo>
                  <a:lnTo>
                    <a:pt x="85" y="1159"/>
                  </a:lnTo>
                  <a:lnTo>
                    <a:pt x="65" y="1206"/>
                  </a:lnTo>
                  <a:lnTo>
                    <a:pt x="47" y="1254"/>
                  </a:lnTo>
                  <a:lnTo>
                    <a:pt x="33" y="1302"/>
                  </a:lnTo>
                  <a:lnTo>
                    <a:pt x="21" y="1350"/>
                  </a:lnTo>
                  <a:lnTo>
                    <a:pt x="12" y="1398"/>
                  </a:lnTo>
                  <a:lnTo>
                    <a:pt x="5" y="1447"/>
                  </a:lnTo>
                  <a:lnTo>
                    <a:pt x="1" y="1496"/>
                  </a:lnTo>
                  <a:lnTo>
                    <a:pt x="0" y="154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5" name="Freeform 249"/>
            <p:cNvSpPr>
              <a:spLocks/>
            </p:cNvSpPr>
            <p:nvPr/>
          </p:nvSpPr>
          <p:spPr bwMode="auto">
            <a:xfrm>
              <a:off x="4077" y="2129"/>
              <a:ext cx="633" cy="366"/>
            </a:xfrm>
            <a:custGeom>
              <a:avLst/>
              <a:gdLst>
                <a:gd name="T0" fmla="*/ 5 w 3207"/>
                <a:gd name="T1" fmla="*/ 1 h 1852"/>
                <a:gd name="T2" fmla="*/ 5 w 3207"/>
                <a:gd name="T3" fmla="*/ 1 h 1852"/>
                <a:gd name="T4" fmla="*/ 5 w 3207"/>
                <a:gd name="T5" fmla="*/ 1 h 1852"/>
                <a:gd name="T6" fmla="*/ 5 w 3207"/>
                <a:gd name="T7" fmla="*/ 1 h 1852"/>
                <a:gd name="T8" fmla="*/ 5 w 3207"/>
                <a:gd name="T9" fmla="*/ 1 h 1852"/>
                <a:gd name="T10" fmla="*/ 4 w 3207"/>
                <a:gd name="T11" fmla="*/ 1 h 1852"/>
                <a:gd name="T12" fmla="*/ 4 w 3207"/>
                <a:gd name="T13" fmla="*/ 0 h 1852"/>
                <a:gd name="T14" fmla="*/ 4 w 3207"/>
                <a:gd name="T15" fmla="*/ 0 h 1852"/>
                <a:gd name="T16" fmla="*/ 4 w 3207"/>
                <a:gd name="T17" fmla="*/ 0 h 1852"/>
                <a:gd name="T18" fmla="*/ 3 w 3207"/>
                <a:gd name="T19" fmla="*/ 0 h 1852"/>
                <a:gd name="T20" fmla="*/ 3 w 3207"/>
                <a:gd name="T21" fmla="*/ 0 h 1852"/>
                <a:gd name="T22" fmla="*/ 3 w 3207"/>
                <a:gd name="T23" fmla="*/ 0 h 1852"/>
                <a:gd name="T24" fmla="*/ 3 w 3207"/>
                <a:gd name="T25" fmla="*/ 0 h 1852"/>
                <a:gd name="T26" fmla="*/ 2 w 3207"/>
                <a:gd name="T27" fmla="*/ 0 h 1852"/>
                <a:gd name="T28" fmla="*/ 2 w 3207"/>
                <a:gd name="T29" fmla="*/ 0 h 1852"/>
                <a:gd name="T30" fmla="*/ 2 w 3207"/>
                <a:gd name="T31" fmla="*/ 0 h 1852"/>
                <a:gd name="T32" fmla="*/ 1 w 3207"/>
                <a:gd name="T33" fmla="*/ 0 h 1852"/>
                <a:gd name="T34" fmla="*/ 1 w 3207"/>
                <a:gd name="T35" fmla="*/ 0 h 1852"/>
                <a:gd name="T36" fmla="*/ 1 w 3207"/>
                <a:gd name="T37" fmla="*/ 0 h 1852"/>
                <a:gd name="T38" fmla="*/ 1 w 3207"/>
                <a:gd name="T39" fmla="*/ 0 h 1852"/>
                <a:gd name="T40" fmla="*/ 0 w 3207"/>
                <a:gd name="T41" fmla="*/ 1 h 1852"/>
                <a:gd name="T42" fmla="*/ 0 w 3207"/>
                <a:gd name="T43" fmla="*/ 1 h 1852"/>
                <a:gd name="T44" fmla="*/ 0 w 3207"/>
                <a:gd name="T45" fmla="*/ 1 h 1852"/>
                <a:gd name="T46" fmla="*/ 0 w 3207"/>
                <a:gd name="T47" fmla="*/ 1 h 1852"/>
                <a:gd name="T48" fmla="*/ 0 w 3207"/>
                <a:gd name="T49" fmla="*/ 1 h 1852"/>
                <a:gd name="T50" fmla="*/ 0 w 3207"/>
                <a:gd name="T51" fmla="*/ 1 h 1852"/>
                <a:gd name="T52" fmla="*/ 0 w 3207"/>
                <a:gd name="T53" fmla="*/ 2 h 1852"/>
                <a:gd name="T54" fmla="*/ 0 w 3207"/>
                <a:gd name="T55" fmla="*/ 2 h 1852"/>
                <a:gd name="T56" fmla="*/ 0 w 3207"/>
                <a:gd name="T57" fmla="*/ 2 h 1852"/>
                <a:gd name="T58" fmla="*/ 0 w 3207"/>
                <a:gd name="T59" fmla="*/ 2 h 1852"/>
                <a:gd name="T60" fmla="*/ 0 w 3207"/>
                <a:gd name="T61" fmla="*/ 2 h 1852"/>
                <a:gd name="T62" fmla="*/ 1 w 3207"/>
                <a:gd name="T63" fmla="*/ 2 h 1852"/>
                <a:gd name="T64" fmla="*/ 1 w 3207"/>
                <a:gd name="T65" fmla="*/ 3 h 1852"/>
                <a:gd name="T66" fmla="*/ 1 w 3207"/>
                <a:gd name="T67" fmla="*/ 3 h 1852"/>
                <a:gd name="T68" fmla="*/ 1 w 3207"/>
                <a:gd name="T69" fmla="*/ 3 h 1852"/>
                <a:gd name="T70" fmla="*/ 2 w 3207"/>
                <a:gd name="T71" fmla="*/ 3 h 1852"/>
                <a:gd name="T72" fmla="*/ 2 w 3207"/>
                <a:gd name="T73" fmla="*/ 3 h 1852"/>
                <a:gd name="T74" fmla="*/ 2 w 3207"/>
                <a:gd name="T75" fmla="*/ 3 h 1852"/>
                <a:gd name="T76" fmla="*/ 3 w 3207"/>
                <a:gd name="T77" fmla="*/ 3 h 1852"/>
                <a:gd name="T78" fmla="*/ 3 w 3207"/>
                <a:gd name="T79" fmla="*/ 3 h 1852"/>
                <a:gd name="T80" fmla="*/ 3 w 3207"/>
                <a:gd name="T81" fmla="*/ 3 h 1852"/>
                <a:gd name="T82" fmla="*/ 3 w 3207"/>
                <a:gd name="T83" fmla="*/ 3 h 1852"/>
                <a:gd name="T84" fmla="*/ 4 w 3207"/>
                <a:gd name="T85" fmla="*/ 3 h 1852"/>
                <a:gd name="T86" fmla="*/ 4 w 3207"/>
                <a:gd name="T87" fmla="*/ 3 h 1852"/>
                <a:gd name="T88" fmla="*/ 4 w 3207"/>
                <a:gd name="T89" fmla="*/ 2 h 1852"/>
                <a:gd name="T90" fmla="*/ 4 w 3207"/>
                <a:gd name="T91" fmla="*/ 2 h 1852"/>
                <a:gd name="T92" fmla="*/ 5 w 3207"/>
                <a:gd name="T93" fmla="*/ 2 h 1852"/>
                <a:gd name="T94" fmla="*/ 5 w 3207"/>
                <a:gd name="T95" fmla="*/ 2 h 1852"/>
                <a:gd name="T96" fmla="*/ 5 w 3207"/>
                <a:gd name="T97" fmla="*/ 2 h 1852"/>
                <a:gd name="T98" fmla="*/ 5 w 3207"/>
                <a:gd name="T99" fmla="*/ 2 h 1852"/>
                <a:gd name="T100" fmla="*/ 5 w 3207"/>
                <a:gd name="T101" fmla="*/ 2 h 18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07" h="1852">
                  <a:moveTo>
                    <a:pt x="3207" y="926"/>
                  </a:moveTo>
                  <a:lnTo>
                    <a:pt x="3206" y="889"/>
                  </a:lnTo>
                  <a:lnTo>
                    <a:pt x="3201" y="851"/>
                  </a:lnTo>
                  <a:lnTo>
                    <a:pt x="3195" y="813"/>
                  </a:lnTo>
                  <a:lnTo>
                    <a:pt x="3185" y="776"/>
                  </a:lnTo>
                  <a:lnTo>
                    <a:pt x="3174" y="739"/>
                  </a:lnTo>
                  <a:lnTo>
                    <a:pt x="3158" y="702"/>
                  </a:lnTo>
                  <a:lnTo>
                    <a:pt x="3142" y="665"/>
                  </a:lnTo>
                  <a:lnTo>
                    <a:pt x="3122" y="630"/>
                  </a:lnTo>
                  <a:lnTo>
                    <a:pt x="3100" y="593"/>
                  </a:lnTo>
                  <a:lnTo>
                    <a:pt x="3075" y="559"/>
                  </a:lnTo>
                  <a:lnTo>
                    <a:pt x="3048" y="525"/>
                  </a:lnTo>
                  <a:lnTo>
                    <a:pt x="3018" y="491"/>
                  </a:lnTo>
                  <a:lnTo>
                    <a:pt x="2986" y="458"/>
                  </a:lnTo>
                  <a:lnTo>
                    <a:pt x="2952" y="425"/>
                  </a:lnTo>
                  <a:lnTo>
                    <a:pt x="2915" y="395"/>
                  </a:lnTo>
                  <a:lnTo>
                    <a:pt x="2877" y="364"/>
                  </a:lnTo>
                  <a:lnTo>
                    <a:pt x="2837" y="335"/>
                  </a:lnTo>
                  <a:lnTo>
                    <a:pt x="2794" y="306"/>
                  </a:lnTo>
                  <a:lnTo>
                    <a:pt x="2748" y="278"/>
                  </a:lnTo>
                  <a:lnTo>
                    <a:pt x="2702" y="252"/>
                  </a:lnTo>
                  <a:lnTo>
                    <a:pt x="2653" y="227"/>
                  </a:lnTo>
                  <a:lnTo>
                    <a:pt x="2604" y="202"/>
                  </a:lnTo>
                  <a:lnTo>
                    <a:pt x="2552" y="179"/>
                  </a:lnTo>
                  <a:lnTo>
                    <a:pt x="2497" y="158"/>
                  </a:lnTo>
                  <a:lnTo>
                    <a:pt x="2442" y="137"/>
                  </a:lnTo>
                  <a:lnTo>
                    <a:pt x="2386" y="118"/>
                  </a:lnTo>
                  <a:lnTo>
                    <a:pt x="2328" y="101"/>
                  </a:lnTo>
                  <a:lnTo>
                    <a:pt x="2270" y="84"/>
                  </a:lnTo>
                  <a:lnTo>
                    <a:pt x="2209" y="68"/>
                  </a:lnTo>
                  <a:lnTo>
                    <a:pt x="2148" y="55"/>
                  </a:lnTo>
                  <a:lnTo>
                    <a:pt x="2086" y="43"/>
                  </a:lnTo>
                  <a:lnTo>
                    <a:pt x="2023" y="33"/>
                  </a:lnTo>
                  <a:lnTo>
                    <a:pt x="1960" y="23"/>
                  </a:lnTo>
                  <a:lnTo>
                    <a:pt x="1896" y="15"/>
                  </a:lnTo>
                  <a:lnTo>
                    <a:pt x="1832" y="10"/>
                  </a:lnTo>
                  <a:lnTo>
                    <a:pt x="1767" y="5"/>
                  </a:lnTo>
                  <a:lnTo>
                    <a:pt x="1702" y="2"/>
                  </a:lnTo>
                  <a:lnTo>
                    <a:pt x="1636" y="0"/>
                  </a:lnTo>
                  <a:lnTo>
                    <a:pt x="1570" y="0"/>
                  </a:lnTo>
                  <a:lnTo>
                    <a:pt x="1505" y="2"/>
                  </a:lnTo>
                  <a:lnTo>
                    <a:pt x="1440" y="5"/>
                  </a:lnTo>
                  <a:lnTo>
                    <a:pt x="1376" y="10"/>
                  </a:lnTo>
                  <a:lnTo>
                    <a:pt x="1310" y="15"/>
                  </a:lnTo>
                  <a:lnTo>
                    <a:pt x="1246" y="23"/>
                  </a:lnTo>
                  <a:lnTo>
                    <a:pt x="1183" y="33"/>
                  </a:lnTo>
                  <a:lnTo>
                    <a:pt x="1120" y="43"/>
                  </a:lnTo>
                  <a:lnTo>
                    <a:pt x="1058" y="55"/>
                  </a:lnTo>
                  <a:lnTo>
                    <a:pt x="998" y="68"/>
                  </a:lnTo>
                  <a:lnTo>
                    <a:pt x="937" y="84"/>
                  </a:lnTo>
                  <a:lnTo>
                    <a:pt x="878" y="101"/>
                  </a:lnTo>
                  <a:lnTo>
                    <a:pt x="821" y="118"/>
                  </a:lnTo>
                  <a:lnTo>
                    <a:pt x="764" y="137"/>
                  </a:lnTo>
                  <a:lnTo>
                    <a:pt x="709" y="158"/>
                  </a:lnTo>
                  <a:lnTo>
                    <a:pt x="656" y="179"/>
                  </a:lnTo>
                  <a:lnTo>
                    <a:pt x="604" y="202"/>
                  </a:lnTo>
                  <a:lnTo>
                    <a:pt x="553" y="227"/>
                  </a:lnTo>
                  <a:lnTo>
                    <a:pt x="505" y="252"/>
                  </a:lnTo>
                  <a:lnTo>
                    <a:pt x="458" y="278"/>
                  </a:lnTo>
                  <a:lnTo>
                    <a:pt x="413" y="306"/>
                  </a:lnTo>
                  <a:lnTo>
                    <a:pt x="371" y="335"/>
                  </a:lnTo>
                  <a:lnTo>
                    <a:pt x="330" y="364"/>
                  </a:lnTo>
                  <a:lnTo>
                    <a:pt x="291" y="395"/>
                  </a:lnTo>
                  <a:lnTo>
                    <a:pt x="255" y="425"/>
                  </a:lnTo>
                  <a:lnTo>
                    <a:pt x="221" y="458"/>
                  </a:lnTo>
                  <a:lnTo>
                    <a:pt x="189" y="491"/>
                  </a:lnTo>
                  <a:lnTo>
                    <a:pt x="159" y="525"/>
                  </a:lnTo>
                  <a:lnTo>
                    <a:pt x="131" y="559"/>
                  </a:lnTo>
                  <a:lnTo>
                    <a:pt x="107" y="593"/>
                  </a:lnTo>
                  <a:lnTo>
                    <a:pt x="85" y="630"/>
                  </a:lnTo>
                  <a:lnTo>
                    <a:pt x="65" y="665"/>
                  </a:lnTo>
                  <a:lnTo>
                    <a:pt x="48" y="702"/>
                  </a:lnTo>
                  <a:lnTo>
                    <a:pt x="33" y="739"/>
                  </a:lnTo>
                  <a:lnTo>
                    <a:pt x="22" y="776"/>
                  </a:lnTo>
                  <a:lnTo>
                    <a:pt x="12" y="813"/>
                  </a:lnTo>
                  <a:lnTo>
                    <a:pt x="5" y="851"/>
                  </a:lnTo>
                  <a:lnTo>
                    <a:pt x="2" y="889"/>
                  </a:lnTo>
                  <a:lnTo>
                    <a:pt x="0" y="926"/>
                  </a:lnTo>
                  <a:lnTo>
                    <a:pt x="2" y="965"/>
                  </a:lnTo>
                  <a:lnTo>
                    <a:pt x="5" y="1002"/>
                  </a:lnTo>
                  <a:lnTo>
                    <a:pt x="12" y="1040"/>
                  </a:lnTo>
                  <a:lnTo>
                    <a:pt x="22" y="1078"/>
                  </a:lnTo>
                  <a:lnTo>
                    <a:pt x="33" y="1114"/>
                  </a:lnTo>
                  <a:lnTo>
                    <a:pt x="48" y="1152"/>
                  </a:lnTo>
                  <a:lnTo>
                    <a:pt x="65" y="1188"/>
                  </a:lnTo>
                  <a:lnTo>
                    <a:pt x="85" y="1223"/>
                  </a:lnTo>
                  <a:lnTo>
                    <a:pt x="107" y="1259"/>
                  </a:lnTo>
                  <a:lnTo>
                    <a:pt x="131" y="1294"/>
                  </a:lnTo>
                  <a:lnTo>
                    <a:pt x="159" y="1328"/>
                  </a:lnTo>
                  <a:lnTo>
                    <a:pt x="189" y="1363"/>
                  </a:lnTo>
                  <a:lnTo>
                    <a:pt x="221" y="1395"/>
                  </a:lnTo>
                  <a:lnTo>
                    <a:pt x="255" y="1428"/>
                  </a:lnTo>
                  <a:lnTo>
                    <a:pt x="291" y="1459"/>
                  </a:lnTo>
                  <a:lnTo>
                    <a:pt x="330" y="1489"/>
                  </a:lnTo>
                  <a:lnTo>
                    <a:pt x="371" y="1519"/>
                  </a:lnTo>
                  <a:lnTo>
                    <a:pt x="413" y="1547"/>
                  </a:lnTo>
                  <a:lnTo>
                    <a:pt x="458" y="1575"/>
                  </a:lnTo>
                  <a:lnTo>
                    <a:pt x="505" y="1601"/>
                  </a:lnTo>
                  <a:lnTo>
                    <a:pt x="553" y="1627"/>
                  </a:lnTo>
                  <a:lnTo>
                    <a:pt x="604" y="1651"/>
                  </a:lnTo>
                  <a:lnTo>
                    <a:pt x="656" y="1673"/>
                  </a:lnTo>
                  <a:lnTo>
                    <a:pt x="709" y="1695"/>
                  </a:lnTo>
                  <a:lnTo>
                    <a:pt x="764" y="1716"/>
                  </a:lnTo>
                  <a:lnTo>
                    <a:pt x="821" y="1735"/>
                  </a:lnTo>
                  <a:lnTo>
                    <a:pt x="878" y="1753"/>
                  </a:lnTo>
                  <a:lnTo>
                    <a:pt x="937" y="1769"/>
                  </a:lnTo>
                  <a:lnTo>
                    <a:pt x="998" y="1784"/>
                  </a:lnTo>
                  <a:lnTo>
                    <a:pt x="1058" y="1798"/>
                  </a:lnTo>
                  <a:lnTo>
                    <a:pt x="1120" y="1810"/>
                  </a:lnTo>
                  <a:lnTo>
                    <a:pt x="1183" y="1820"/>
                  </a:lnTo>
                  <a:lnTo>
                    <a:pt x="1246" y="1830"/>
                  </a:lnTo>
                  <a:lnTo>
                    <a:pt x="1310" y="1837"/>
                  </a:lnTo>
                  <a:lnTo>
                    <a:pt x="1376" y="1844"/>
                  </a:lnTo>
                  <a:lnTo>
                    <a:pt x="1440" y="1848"/>
                  </a:lnTo>
                  <a:lnTo>
                    <a:pt x="1505" y="1851"/>
                  </a:lnTo>
                  <a:lnTo>
                    <a:pt x="1570" y="1852"/>
                  </a:lnTo>
                  <a:lnTo>
                    <a:pt x="1636" y="1852"/>
                  </a:lnTo>
                  <a:lnTo>
                    <a:pt x="1702" y="1851"/>
                  </a:lnTo>
                  <a:lnTo>
                    <a:pt x="1767" y="1848"/>
                  </a:lnTo>
                  <a:lnTo>
                    <a:pt x="1832" y="1844"/>
                  </a:lnTo>
                  <a:lnTo>
                    <a:pt x="1896" y="1837"/>
                  </a:lnTo>
                  <a:lnTo>
                    <a:pt x="1960" y="1830"/>
                  </a:lnTo>
                  <a:lnTo>
                    <a:pt x="2023" y="1820"/>
                  </a:lnTo>
                  <a:lnTo>
                    <a:pt x="2086" y="1810"/>
                  </a:lnTo>
                  <a:lnTo>
                    <a:pt x="2148" y="1798"/>
                  </a:lnTo>
                  <a:lnTo>
                    <a:pt x="2209" y="1784"/>
                  </a:lnTo>
                  <a:lnTo>
                    <a:pt x="2270" y="1769"/>
                  </a:lnTo>
                  <a:lnTo>
                    <a:pt x="2328" y="1753"/>
                  </a:lnTo>
                  <a:lnTo>
                    <a:pt x="2386" y="1735"/>
                  </a:lnTo>
                  <a:lnTo>
                    <a:pt x="2442" y="1716"/>
                  </a:lnTo>
                  <a:lnTo>
                    <a:pt x="2497" y="1695"/>
                  </a:lnTo>
                  <a:lnTo>
                    <a:pt x="2552" y="1673"/>
                  </a:lnTo>
                  <a:lnTo>
                    <a:pt x="2604" y="1651"/>
                  </a:lnTo>
                  <a:lnTo>
                    <a:pt x="2653" y="1627"/>
                  </a:lnTo>
                  <a:lnTo>
                    <a:pt x="2702" y="1601"/>
                  </a:lnTo>
                  <a:lnTo>
                    <a:pt x="2748" y="1575"/>
                  </a:lnTo>
                  <a:lnTo>
                    <a:pt x="2794" y="1547"/>
                  </a:lnTo>
                  <a:lnTo>
                    <a:pt x="2837" y="1519"/>
                  </a:lnTo>
                  <a:lnTo>
                    <a:pt x="2877" y="1489"/>
                  </a:lnTo>
                  <a:lnTo>
                    <a:pt x="2915" y="1459"/>
                  </a:lnTo>
                  <a:lnTo>
                    <a:pt x="2952" y="1428"/>
                  </a:lnTo>
                  <a:lnTo>
                    <a:pt x="2986" y="1395"/>
                  </a:lnTo>
                  <a:lnTo>
                    <a:pt x="3018" y="1363"/>
                  </a:lnTo>
                  <a:lnTo>
                    <a:pt x="3048" y="1328"/>
                  </a:lnTo>
                  <a:lnTo>
                    <a:pt x="3075" y="1294"/>
                  </a:lnTo>
                  <a:lnTo>
                    <a:pt x="3100" y="1259"/>
                  </a:lnTo>
                  <a:lnTo>
                    <a:pt x="3122" y="1223"/>
                  </a:lnTo>
                  <a:lnTo>
                    <a:pt x="3142" y="1188"/>
                  </a:lnTo>
                  <a:lnTo>
                    <a:pt x="3158" y="1152"/>
                  </a:lnTo>
                  <a:lnTo>
                    <a:pt x="3174" y="1114"/>
                  </a:lnTo>
                  <a:lnTo>
                    <a:pt x="3185" y="1078"/>
                  </a:lnTo>
                  <a:lnTo>
                    <a:pt x="3195" y="1040"/>
                  </a:lnTo>
                  <a:lnTo>
                    <a:pt x="3201" y="1002"/>
                  </a:lnTo>
                  <a:lnTo>
                    <a:pt x="3206" y="965"/>
                  </a:lnTo>
                  <a:lnTo>
                    <a:pt x="3207" y="92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6" name="Freeform 250"/>
            <p:cNvSpPr>
              <a:spLocks/>
            </p:cNvSpPr>
            <p:nvPr/>
          </p:nvSpPr>
          <p:spPr bwMode="auto">
            <a:xfrm>
              <a:off x="4520" y="1474"/>
              <a:ext cx="111" cy="136"/>
            </a:xfrm>
            <a:custGeom>
              <a:avLst/>
              <a:gdLst>
                <a:gd name="T0" fmla="*/ 1 w 556"/>
                <a:gd name="T1" fmla="*/ 1 h 684"/>
                <a:gd name="T2" fmla="*/ 1 w 556"/>
                <a:gd name="T3" fmla="*/ 1 h 684"/>
                <a:gd name="T4" fmla="*/ 1 w 556"/>
                <a:gd name="T5" fmla="*/ 1 h 684"/>
                <a:gd name="T6" fmla="*/ 1 w 556"/>
                <a:gd name="T7" fmla="*/ 1 h 684"/>
                <a:gd name="T8" fmla="*/ 1 w 556"/>
                <a:gd name="T9" fmla="*/ 1 h 684"/>
                <a:gd name="T10" fmla="*/ 1 w 556"/>
                <a:gd name="T11" fmla="*/ 1 h 684"/>
                <a:gd name="T12" fmla="*/ 1 w 556"/>
                <a:gd name="T13" fmla="*/ 1 h 684"/>
                <a:gd name="T14" fmla="*/ 1 w 556"/>
                <a:gd name="T15" fmla="*/ 1 h 684"/>
                <a:gd name="T16" fmla="*/ 1 w 556"/>
                <a:gd name="T17" fmla="*/ 1 h 684"/>
                <a:gd name="T18" fmla="*/ 1 w 556"/>
                <a:gd name="T19" fmla="*/ 1 h 684"/>
                <a:gd name="T20" fmla="*/ 1 w 556"/>
                <a:gd name="T21" fmla="*/ 1 h 684"/>
                <a:gd name="T22" fmla="*/ 1 w 556"/>
                <a:gd name="T23" fmla="*/ 1 h 684"/>
                <a:gd name="T24" fmla="*/ 1 w 556"/>
                <a:gd name="T25" fmla="*/ 0 h 684"/>
                <a:gd name="T26" fmla="*/ 1 w 556"/>
                <a:gd name="T27" fmla="*/ 0 h 684"/>
                <a:gd name="T28" fmla="*/ 1 w 556"/>
                <a:gd name="T29" fmla="*/ 0 h 684"/>
                <a:gd name="T30" fmla="*/ 1 w 556"/>
                <a:gd name="T31" fmla="*/ 0 h 684"/>
                <a:gd name="T32" fmla="*/ 1 w 556"/>
                <a:gd name="T33" fmla="*/ 0 h 684"/>
                <a:gd name="T34" fmla="*/ 1 w 556"/>
                <a:gd name="T35" fmla="*/ 0 h 684"/>
                <a:gd name="T36" fmla="*/ 0 w 556"/>
                <a:gd name="T37" fmla="*/ 0 h 684"/>
                <a:gd name="T38" fmla="*/ 0 w 556"/>
                <a:gd name="T39" fmla="*/ 0 h 684"/>
                <a:gd name="T40" fmla="*/ 0 w 556"/>
                <a:gd name="T41" fmla="*/ 0 h 684"/>
                <a:gd name="T42" fmla="*/ 0 w 556"/>
                <a:gd name="T43" fmla="*/ 0 h 684"/>
                <a:gd name="T44" fmla="*/ 0 w 556"/>
                <a:gd name="T45" fmla="*/ 0 h 684"/>
                <a:gd name="T46" fmla="*/ 0 w 556"/>
                <a:gd name="T47" fmla="*/ 0 h 684"/>
                <a:gd name="T48" fmla="*/ 0 w 556"/>
                <a:gd name="T49" fmla="*/ 0 h 684"/>
                <a:gd name="T50" fmla="*/ 0 w 556"/>
                <a:gd name="T51" fmla="*/ 0 h 6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6" h="684">
                  <a:moveTo>
                    <a:pt x="542" y="684"/>
                  </a:moveTo>
                  <a:lnTo>
                    <a:pt x="549" y="653"/>
                  </a:lnTo>
                  <a:lnTo>
                    <a:pt x="553" y="621"/>
                  </a:lnTo>
                  <a:lnTo>
                    <a:pt x="556" y="589"/>
                  </a:lnTo>
                  <a:lnTo>
                    <a:pt x="555" y="557"/>
                  </a:lnTo>
                  <a:lnTo>
                    <a:pt x="551" y="526"/>
                  </a:lnTo>
                  <a:lnTo>
                    <a:pt x="545" y="494"/>
                  </a:lnTo>
                  <a:lnTo>
                    <a:pt x="537" y="462"/>
                  </a:lnTo>
                  <a:lnTo>
                    <a:pt x="526" y="431"/>
                  </a:lnTo>
                  <a:lnTo>
                    <a:pt x="511" y="400"/>
                  </a:lnTo>
                  <a:lnTo>
                    <a:pt x="496" y="370"/>
                  </a:lnTo>
                  <a:lnTo>
                    <a:pt x="478" y="340"/>
                  </a:lnTo>
                  <a:lnTo>
                    <a:pt x="457" y="310"/>
                  </a:lnTo>
                  <a:lnTo>
                    <a:pt x="434" y="281"/>
                  </a:lnTo>
                  <a:lnTo>
                    <a:pt x="409" y="253"/>
                  </a:lnTo>
                  <a:lnTo>
                    <a:pt x="381" y="225"/>
                  </a:lnTo>
                  <a:lnTo>
                    <a:pt x="352" y="199"/>
                  </a:lnTo>
                  <a:lnTo>
                    <a:pt x="320" y="172"/>
                  </a:lnTo>
                  <a:lnTo>
                    <a:pt x="286" y="147"/>
                  </a:lnTo>
                  <a:lnTo>
                    <a:pt x="251" y="123"/>
                  </a:lnTo>
                  <a:lnTo>
                    <a:pt x="213" y="99"/>
                  </a:lnTo>
                  <a:lnTo>
                    <a:pt x="173" y="77"/>
                  </a:lnTo>
                  <a:lnTo>
                    <a:pt x="132" y="56"/>
                  </a:lnTo>
                  <a:lnTo>
                    <a:pt x="90" y="36"/>
                  </a:lnTo>
                  <a:lnTo>
                    <a:pt x="45" y="1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7" name="Line 251"/>
            <p:cNvSpPr>
              <a:spLocks noChangeShapeType="1"/>
            </p:cNvSpPr>
            <p:nvPr/>
          </p:nvSpPr>
          <p:spPr bwMode="auto">
            <a:xfrm>
              <a:off x="4707" y="1735"/>
              <a:ext cx="0" cy="21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8" name="Freeform 252"/>
            <p:cNvSpPr>
              <a:spLocks/>
            </p:cNvSpPr>
            <p:nvPr/>
          </p:nvSpPr>
          <p:spPr bwMode="auto">
            <a:xfrm>
              <a:off x="4628" y="1610"/>
              <a:ext cx="79" cy="125"/>
            </a:xfrm>
            <a:custGeom>
              <a:avLst/>
              <a:gdLst>
                <a:gd name="T0" fmla="*/ 1 w 399"/>
                <a:gd name="T1" fmla="*/ 1 h 638"/>
                <a:gd name="T2" fmla="*/ 1 w 399"/>
                <a:gd name="T3" fmla="*/ 1 h 638"/>
                <a:gd name="T4" fmla="*/ 1 w 399"/>
                <a:gd name="T5" fmla="*/ 1 h 638"/>
                <a:gd name="T6" fmla="*/ 1 w 399"/>
                <a:gd name="T7" fmla="*/ 1 h 638"/>
                <a:gd name="T8" fmla="*/ 1 w 399"/>
                <a:gd name="T9" fmla="*/ 1 h 638"/>
                <a:gd name="T10" fmla="*/ 1 w 399"/>
                <a:gd name="T11" fmla="*/ 1 h 638"/>
                <a:gd name="T12" fmla="*/ 1 w 399"/>
                <a:gd name="T13" fmla="*/ 1 h 638"/>
                <a:gd name="T14" fmla="*/ 1 w 399"/>
                <a:gd name="T15" fmla="*/ 1 h 638"/>
                <a:gd name="T16" fmla="*/ 1 w 399"/>
                <a:gd name="T17" fmla="*/ 0 h 638"/>
                <a:gd name="T18" fmla="*/ 1 w 399"/>
                <a:gd name="T19" fmla="*/ 0 h 638"/>
                <a:gd name="T20" fmla="*/ 0 w 399"/>
                <a:gd name="T21" fmla="*/ 0 h 638"/>
                <a:gd name="T22" fmla="*/ 0 w 399"/>
                <a:gd name="T23" fmla="*/ 0 h 638"/>
                <a:gd name="T24" fmla="*/ 0 w 399"/>
                <a:gd name="T25" fmla="*/ 0 h 638"/>
                <a:gd name="T26" fmla="*/ 0 w 399"/>
                <a:gd name="T27" fmla="*/ 0 h 638"/>
                <a:gd name="T28" fmla="*/ 0 w 399"/>
                <a:gd name="T29" fmla="*/ 0 h 638"/>
                <a:gd name="T30" fmla="*/ 0 w 399"/>
                <a:gd name="T31" fmla="*/ 0 h 638"/>
                <a:gd name="T32" fmla="*/ 0 w 399"/>
                <a:gd name="T33" fmla="*/ 0 h 638"/>
                <a:gd name="T34" fmla="*/ 0 w 399"/>
                <a:gd name="T35" fmla="*/ 0 h 638"/>
                <a:gd name="T36" fmla="*/ 0 w 399"/>
                <a:gd name="T37" fmla="*/ 0 h 638"/>
                <a:gd name="T38" fmla="*/ 0 w 399"/>
                <a:gd name="T39" fmla="*/ 0 h 638"/>
                <a:gd name="T40" fmla="*/ 0 w 399"/>
                <a:gd name="T41" fmla="*/ 0 h 638"/>
                <a:gd name="T42" fmla="*/ 0 w 399"/>
                <a:gd name="T43" fmla="*/ 0 h 638"/>
                <a:gd name="T44" fmla="*/ 0 w 399"/>
                <a:gd name="T45" fmla="*/ 0 h 6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99" h="638">
                  <a:moveTo>
                    <a:pt x="399" y="638"/>
                  </a:moveTo>
                  <a:lnTo>
                    <a:pt x="398" y="592"/>
                  </a:lnTo>
                  <a:lnTo>
                    <a:pt x="396" y="547"/>
                  </a:lnTo>
                  <a:lnTo>
                    <a:pt x="392" y="503"/>
                  </a:lnTo>
                  <a:lnTo>
                    <a:pt x="385" y="461"/>
                  </a:lnTo>
                  <a:lnTo>
                    <a:pt x="377" y="420"/>
                  </a:lnTo>
                  <a:lnTo>
                    <a:pt x="367" y="380"/>
                  </a:lnTo>
                  <a:lnTo>
                    <a:pt x="356" y="342"/>
                  </a:lnTo>
                  <a:lnTo>
                    <a:pt x="343" y="306"/>
                  </a:lnTo>
                  <a:lnTo>
                    <a:pt x="329" y="272"/>
                  </a:lnTo>
                  <a:lnTo>
                    <a:pt x="312" y="239"/>
                  </a:lnTo>
                  <a:lnTo>
                    <a:pt x="293" y="208"/>
                  </a:lnTo>
                  <a:lnTo>
                    <a:pt x="275" y="178"/>
                  </a:lnTo>
                  <a:lnTo>
                    <a:pt x="252" y="151"/>
                  </a:lnTo>
                  <a:lnTo>
                    <a:pt x="230" y="126"/>
                  </a:lnTo>
                  <a:lnTo>
                    <a:pt x="206" y="103"/>
                  </a:lnTo>
                  <a:lnTo>
                    <a:pt x="181" y="82"/>
                  </a:lnTo>
                  <a:lnTo>
                    <a:pt x="154" y="62"/>
                  </a:lnTo>
                  <a:lnTo>
                    <a:pt x="125" y="45"/>
                  </a:lnTo>
                  <a:lnTo>
                    <a:pt x="97" y="31"/>
                  </a:lnTo>
                  <a:lnTo>
                    <a:pt x="66" y="19"/>
                  </a:lnTo>
                  <a:lnTo>
                    <a:pt x="34" y="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09" name="Line 253"/>
            <p:cNvSpPr>
              <a:spLocks noChangeShapeType="1"/>
            </p:cNvSpPr>
            <p:nvPr/>
          </p:nvSpPr>
          <p:spPr bwMode="auto">
            <a:xfrm flipH="1">
              <a:off x="4628" y="1539"/>
              <a:ext cx="120" cy="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0" name="Freeform 254"/>
            <p:cNvSpPr>
              <a:spLocks/>
            </p:cNvSpPr>
            <p:nvPr/>
          </p:nvSpPr>
          <p:spPr bwMode="auto">
            <a:xfrm>
              <a:off x="4748" y="1539"/>
              <a:ext cx="46" cy="145"/>
            </a:xfrm>
            <a:custGeom>
              <a:avLst/>
              <a:gdLst>
                <a:gd name="T0" fmla="*/ 0 w 229"/>
                <a:gd name="T1" fmla="*/ 1 h 736"/>
                <a:gd name="T2" fmla="*/ 0 w 229"/>
                <a:gd name="T3" fmla="*/ 1 h 736"/>
                <a:gd name="T4" fmla="*/ 0 w 229"/>
                <a:gd name="T5" fmla="*/ 1 h 736"/>
                <a:gd name="T6" fmla="*/ 0 w 229"/>
                <a:gd name="T7" fmla="*/ 1 h 736"/>
                <a:gd name="T8" fmla="*/ 0 w 229"/>
                <a:gd name="T9" fmla="*/ 1 h 736"/>
                <a:gd name="T10" fmla="*/ 0 w 229"/>
                <a:gd name="T11" fmla="*/ 1 h 736"/>
                <a:gd name="T12" fmla="*/ 0 w 229"/>
                <a:gd name="T13" fmla="*/ 1 h 736"/>
                <a:gd name="T14" fmla="*/ 0 w 229"/>
                <a:gd name="T15" fmla="*/ 1 h 736"/>
                <a:gd name="T16" fmla="*/ 0 w 229"/>
                <a:gd name="T17" fmla="*/ 0 h 736"/>
                <a:gd name="T18" fmla="*/ 0 w 229"/>
                <a:gd name="T19" fmla="*/ 0 h 736"/>
                <a:gd name="T20" fmla="*/ 0 w 229"/>
                <a:gd name="T21" fmla="*/ 0 h 736"/>
                <a:gd name="T22" fmla="*/ 0 w 229"/>
                <a:gd name="T23" fmla="*/ 0 h 736"/>
                <a:gd name="T24" fmla="*/ 0 w 229"/>
                <a:gd name="T25" fmla="*/ 0 h 736"/>
                <a:gd name="T26" fmla="*/ 0 w 229"/>
                <a:gd name="T27" fmla="*/ 0 h 736"/>
                <a:gd name="T28" fmla="*/ 0 w 229"/>
                <a:gd name="T29" fmla="*/ 0 h 736"/>
                <a:gd name="T30" fmla="*/ 0 w 229"/>
                <a:gd name="T31" fmla="*/ 0 h 736"/>
                <a:gd name="T32" fmla="*/ 0 w 229"/>
                <a:gd name="T33" fmla="*/ 0 h 7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736">
                  <a:moveTo>
                    <a:pt x="229" y="736"/>
                  </a:moveTo>
                  <a:lnTo>
                    <a:pt x="228" y="679"/>
                  </a:lnTo>
                  <a:lnTo>
                    <a:pt x="225" y="622"/>
                  </a:lnTo>
                  <a:lnTo>
                    <a:pt x="220" y="568"/>
                  </a:lnTo>
                  <a:lnTo>
                    <a:pt x="214" y="515"/>
                  </a:lnTo>
                  <a:lnTo>
                    <a:pt x="205" y="463"/>
                  </a:lnTo>
                  <a:lnTo>
                    <a:pt x="195" y="412"/>
                  </a:lnTo>
                  <a:lnTo>
                    <a:pt x="183" y="364"/>
                  </a:lnTo>
                  <a:lnTo>
                    <a:pt x="170" y="316"/>
                  </a:lnTo>
                  <a:lnTo>
                    <a:pt x="155" y="270"/>
                  </a:lnTo>
                  <a:lnTo>
                    <a:pt x="138" y="226"/>
                  </a:lnTo>
                  <a:lnTo>
                    <a:pt x="119" y="184"/>
                  </a:lnTo>
                  <a:lnTo>
                    <a:pt x="98" y="143"/>
                  </a:lnTo>
                  <a:lnTo>
                    <a:pt x="76" y="104"/>
                  </a:lnTo>
                  <a:lnTo>
                    <a:pt x="53" y="68"/>
                  </a:lnTo>
                  <a:lnTo>
                    <a:pt x="27" y="3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1" name="Line 255"/>
            <p:cNvSpPr>
              <a:spLocks noChangeShapeType="1"/>
            </p:cNvSpPr>
            <p:nvPr/>
          </p:nvSpPr>
          <p:spPr bwMode="auto">
            <a:xfrm>
              <a:off x="4794" y="1684"/>
              <a:ext cx="0" cy="3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2" name="Freeform 256"/>
            <p:cNvSpPr>
              <a:spLocks/>
            </p:cNvSpPr>
            <p:nvPr/>
          </p:nvSpPr>
          <p:spPr bwMode="auto">
            <a:xfrm>
              <a:off x="4822" y="1982"/>
              <a:ext cx="53" cy="86"/>
            </a:xfrm>
            <a:custGeom>
              <a:avLst/>
              <a:gdLst>
                <a:gd name="T0" fmla="*/ 0 w 276"/>
                <a:gd name="T1" fmla="*/ 0 h 436"/>
                <a:gd name="T2" fmla="*/ 0 w 276"/>
                <a:gd name="T3" fmla="*/ 0 h 436"/>
                <a:gd name="T4" fmla="*/ 0 w 276"/>
                <a:gd name="T5" fmla="*/ 1 h 4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6" h="436">
                  <a:moveTo>
                    <a:pt x="0" y="159"/>
                  </a:moveTo>
                  <a:lnTo>
                    <a:pt x="276" y="0"/>
                  </a:lnTo>
                  <a:lnTo>
                    <a:pt x="276" y="43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3" name="Freeform 257"/>
            <p:cNvSpPr>
              <a:spLocks/>
            </p:cNvSpPr>
            <p:nvPr/>
          </p:nvSpPr>
          <p:spPr bwMode="auto">
            <a:xfrm>
              <a:off x="4237" y="2147"/>
              <a:ext cx="24" cy="204"/>
            </a:xfrm>
            <a:custGeom>
              <a:avLst/>
              <a:gdLst>
                <a:gd name="T0" fmla="*/ 0 w 120"/>
                <a:gd name="T1" fmla="*/ 2 h 1036"/>
                <a:gd name="T2" fmla="*/ 0 w 120"/>
                <a:gd name="T3" fmla="*/ 1 h 1036"/>
                <a:gd name="T4" fmla="*/ 0 w 120"/>
                <a:gd name="T5" fmla="*/ 0 h 10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1036">
                  <a:moveTo>
                    <a:pt x="0" y="1036"/>
                  </a:moveTo>
                  <a:lnTo>
                    <a:pt x="120" y="966"/>
                  </a:lnTo>
                  <a:lnTo>
                    <a:pt x="12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4" name="Line 258"/>
            <p:cNvSpPr>
              <a:spLocks noChangeShapeType="1"/>
            </p:cNvSpPr>
            <p:nvPr/>
          </p:nvSpPr>
          <p:spPr bwMode="auto">
            <a:xfrm flipV="1">
              <a:off x="4349" y="2132"/>
              <a:ext cx="0" cy="2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5" name="Freeform 259"/>
            <p:cNvSpPr>
              <a:spLocks/>
            </p:cNvSpPr>
            <p:nvPr/>
          </p:nvSpPr>
          <p:spPr bwMode="auto">
            <a:xfrm>
              <a:off x="4095" y="2252"/>
              <a:ext cx="254" cy="120"/>
            </a:xfrm>
            <a:custGeom>
              <a:avLst/>
              <a:gdLst>
                <a:gd name="T0" fmla="*/ 0 w 1287"/>
                <a:gd name="T1" fmla="*/ 0 h 611"/>
                <a:gd name="T2" fmla="*/ 0 w 1287"/>
                <a:gd name="T3" fmla="*/ 0 h 611"/>
                <a:gd name="T4" fmla="*/ 0 w 1287"/>
                <a:gd name="T5" fmla="*/ 0 h 611"/>
                <a:gd name="T6" fmla="*/ 0 w 1287"/>
                <a:gd name="T7" fmla="*/ 0 h 611"/>
                <a:gd name="T8" fmla="*/ 0 w 1287"/>
                <a:gd name="T9" fmla="*/ 0 h 611"/>
                <a:gd name="T10" fmla="*/ 0 w 1287"/>
                <a:gd name="T11" fmla="*/ 0 h 611"/>
                <a:gd name="T12" fmla="*/ 0 w 1287"/>
                <a:gd name="T13" fmla="*/ 0 h 611"/>
                <a:gd name="T14" fmla="*/ 0 w 1287"/>
                <a:gd name="T15" fmla="*/ 0 h 611"/>
                <a:gd name="T16" fmla="*/ 0 w 1287"/>
                <a:gd name="T17" fmla="*/ 0 h 611"/>
                <a:gd name="T18" fmla="*/ 0 w 1287"/>
                <a:gd name="T19" fmla="*/ 0 h 611"/>
                <a:gd name="T20" fmla="*/ 1 w 1287"/>
                <a:gd name="T21" fmla="*/ 0 h 611"/>
                <a:gd name="T22" fmla="*/ 1 w 1287"/>
                <a:gd name="T23" fmla="*/ 1 h 611"/>
                <a:gd name="T24" fmla="*/ 1 w 1287"/>
                <a:gd name="T25" fmla="*/ 1 h 611"/>
                <a:gd name="T26" fmla="*/ 1 w 1287"/>
                <a:gd name="T27" fmla="*/ 1 h 611"/>
                <a:gd name="T28" fmla="*/ 1 w 1287"/>
                <a:gd name="T29" fmla="*/ 1 h 611"/>
                <a:gd name="T30" fmla="*/ 1 w 1287"/>
                <a:gd name="T31" fmla="*/ 1 h 611"/>
                <a:gd name="T32" fmla="*/ 1 w 1287"/>
                <a:gd name="T33" fmla="*/ 1 h 611"/>
                <a:gd name="T34" fmla="*/ 1 w 1287"/>
                <a:gd name="T35" fmla="*/ 1 h 611"/>
                <a:gd name="T36" fmla="*/ 1 w 1287"/>
                <a:gd name="T37" fmla="*/ 1 h 611"/>
                <a:gd name="T38" fmla="*/ 1 w 1287"/>
                <a:gd name="T39" fmla="*/ 1 h 611"/>
                <a:gd name="T40" fmla="*/ 1 w 1287"/>
                <a:gd name="T41" fmla="*/ 1 h 611"/>
                <a:gd name="T42" fmla="*/ 1 w 1287"/>
                <a:gd name="T43" fmla="*/ 1 h 611"/>
                <a:gd name="T44" fmla="*/ 1 w 1287"/>
                <a:gd name="T45" fmla="*/ 1 h 611"/>
                <a:gd name="T46" fmla="*/ 2 w 1287"/>
                <a:gd name="T47" fmla="*/ 1 h 611"/>
                <a:gd name="T48" fmla="*/ 2 w 1287"/>
                <a:gd name="T49" fmla="*/ 1 h 611"/>
                <a:gd name="T50" fmla="*/ 2 w 1287"/>
                <a:gd name="T51" fmla="*/ 1 h 611"/>
                <a:gd name="T52" fmla="*/ 2 w 1287"/>
                <a:gd name="T53" fmla="*/ 1 h 611"/>
                <a:gd name="T54" fmla="*/ 2 w 1287"/>
                <a:gd name="T55" fmla="*/ 1 h 6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87" h="611">
                  <a:moveTo>
                    <a:pt x="0" y="0"/>
                  </a:moveTo>
                  <a:lnTo>
                    <a:pt x="22" y="35"/>
                  </a:lnTo>
                  <a:lnTo>
                    <a:pt x="48" y="70"/>
                  </a:lnTo>
                  <a:lnTo>
                    <a:pt x="75" y="104"/>
                  </a:lnTo>
                  <a:lnTo>
                    <a:pt x="105" y="137"/>
                  </a:lnTo>
                  <a:lnTo>
                    <a:pt x="137" y="169"/>
                  </a:lnTo>
                  <a:lnTo>
                    <a:pt x="171" y="201"/>
                  </a:lnTo>
                  <a:lnTo>
                    <a:pt x="208" y="232"/>
                  </a:lnTo>
                  <a:lnTo>
                    <a:pt x="247" y="262"/>
                  </a:lnTo>
                  <a:lnTo>
                    <a:pt x="288" y="292"/>
                  </a:lnTo>
                  <a:lnTo>
                    <a:pt x="331" y="320"/>
                  </a:lnTo>
                  <a:lnTo>
                    <a:pt x="375" y="347"/>
                  </a:lnTo>
                  <a:lnTo>
                    <a:pt x="421" y="373"/>
                  </a:lnTo>
                  <a:lnTo>
                    <a:pt x="470" y="398"/>
                  </a:lnTo>
                  <a:lnTo>
                    <a:pt x="521" y="421"/>
                  </a:lnTo>
                  <a:lnTo>
                    <a:pt x="572" y="444"/>
                  </a:lnTo>
                  <a:lnTo>
                    <a:pt x="626" y="465"/>
                  </a:lnTo>
                  <a:lnTo>
                    <a:pt x="680" y="485"/>
                  </a:lnTo>
                  <a:lnTo>
                    <a:pt x="736" y="504"/>
                  </a:lnTo>
                  <a:lnTo>
                    <a:pt x="794" y="522"/>
                  </a:lnTo>
                  <a:lnTo>
                    <a:pt x="852" y="538"/>
                  </a:lnTo>
                  <a:lnTo>
                    <a:pt x="912" y="553"/>
                  </a:lnTo>
                  <a:lnTo>
                    <a:pt x="972" y="566"/>
                  </a:lnTo>
                  <a:lnTo>
                    <a:pt x="1034" y="578"/>
                  </a:lnTo>
                  <a:lnTo>
                    <a:pt x="1097" y="589"/>
                  </a:lnTo>
                  <a:lnTo>
                    <a:pt x="1158" y="598"/>
                  </a:lnTo>
                  <a:lnTo>
                    <a:pt x="1223" y="605"/>
                  </a:lnTo>
                  <a:lnTo>
                    <a:pt x="1287" y="61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6" name="Line 260"/>
            <p:cNvSpPr>
              <a:spLocks noChangeShapeType="1"/>
            </p:cNvSpPr>
            <p:nvPr/>
          </p:nvSpPr>
          <p:spPr bwMode="auto">
            <a:xfrm flipV="1">
              <a:off x="4526" y="1530"/>
              <a:ext cx="0" cy="28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7" name="Freeform 261"/>
            <p:cNvSpPr>
              <a:spLocks/>
            </p:cNvSpPr>
            <p:nvPr/>
          </p:nvSpPr>
          <p:spPr bwMode="auto">
            <a:xfrm>
              <a:off x="4480" y="1385"/>
              <a:ext cx="46" cy="145"/>
            </a:xfrm>
            <a:custGeom>
              <a:avLst/>
              <a:gdLst>
                <a:gd name="T0" fmla="*/ 0 w 229"/>
                <a:gd name="T1" fmla="*/ 1 h 736"/>
                <a:gd name="T2" fmla="*/ 0 w 229"/>
                <a:gd name="T3" fmla="*/ 1 h 736"/>
                <a:gd name="T4" fmla="*/ 0 w 229"/>
                <a:gd name="T5" fmla="*/ 1 h 736"/>
                <a:gd name="T6" fmla="*/ 0 w 229"/>
                <a:gd name="T7" fmla="*/ 1 h 736"/>
                <a:gd name="T8" fmla="*/ 0 w 229"/>
                <a:gd name="T9" fmla="*/ 1 h 736"/>
                <a:gd name="T10" fmla="*/ 0 w 229"/>
                <a:gd name="T11" fmla="*/ 1 h 736"/>
                <a:gd name="T12" fmla="*/ 0 w 229"/>
                <a:gd name="T13" fmla="*/ 1 h 736"/>
                <a:gd name="T14" fmla="*/ 0 w 229"/>
                <a:gd name="T15" fmla="*/ 1 h 736"/>
                <a:gd name="T16" fmla="*/ 0 w 229"/>
                <a:gd name="T17" fmla="*/ 0 h 736"/>
                <a:gd name="T18" fmla="*/ 0 w 229"/>
                <a:gd name="T19" fmla="*/ 0 h 736"/>
                <a:gd name="T20" fmla="*/ 0 w 229"/>
                <a:gd name="T21" fmla="*/ 0 h 736"/>
                <a:gd name="T22" fmla="*/ 0 w 229"/>
                <a:gd name="T23" fmla="*/ 0 h 736"/>
                <a:gd name="T24" fmla="*/ 0 w 229"/>
                <a:gd name="T25" fmla="*/ 0 h 736"/>
                <a:gd name="T26" fmla="*/ 0 w 229"/>
                <a:gd name="T27" fmla="*/ 0 h 736"/>
                <a:gd name="T28" fmla="*/ 0 w 229"/>
                <a:gd name="T29" fmla="*/ 0 h 736"/>
                <a:gd name="T30" fmla="*/ 0 w 229"/>
                <a:gd name="T31" fmla="*/ 0 h 736"/>
                <a:gd name="T32" fmla="*/ 0 w 229"/>
                <a:gd name="T33" fmla="*/ 0 h 7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736">
                  <a:moveTo>
                    <a:pt x="229" y="736"/>
                  </a:moveTo>
                  <a:lnTo>
                    <a:pt x="228" y="680"/>
                  </a:lnTo>
                  <a:lnTo>
                    <a:pt x="226" y="624"/>
                  </a:lnTo>
                  <a:lnTo>
                    <a:pt x="221" y="569"/>
                  </a:lnTo>
                  <a:lnTo>
                    <a:pt x="215" y="516"/>
                  </a:lnTo>
                  <a:lnTo>
                    <a:pt x="206" y="464"/>
                  </a:lnTo>
                  <a:lnTo>
                    <a:pt x="196" y="414"/>
                  </a:lnTo>
                  <a:lnTo>
                    <a:pt x="185" y="364"/>
                  </a:lnTo>
                  <a:lnTo>
                    <a:pt x="170" y="316"/>
                  </a:lnTo>
                  <a:lnTo>
                    <a:pt x="155" y="271"/>
                  </a:lnTo>
                  <a:lnTo>
                    <a:pt x="138" y="227"/>
                  </a:lnTo>
                  <a:lnTo>
                    <a:pt x="120" y="185"/>
                  </a:lnTo>
                  <a:lnTo>
                    <a:pt x="99" y="144"/>
                  </a:lnTo>
                  <a:lnTo>
                    <a:pt x="77" y="105"/>
                  </a:lnTo>
                  <a:lnTo>
                    <a:pt x="53" y="69"/>
                  </a:lnTo>
                  <a:lnTo>
                    <a:pt x="28" y="3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8" name="Line 262"/>
            <p:cNvSpPr>
              <a:spLocks noChangeShapeType="1"/>
            </p:cNvSpPr>
            <p:nvPr/>
          </p:nvSpPr>
          <p:spPr bwMode="auto">
            <a:xfrm flipV="1">
              <a:off x="4607" y="1826"/>
              <a:ext cx="0" cy="8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19" name="Freeform 263"/>
            <p:cNvSpPr>
              <a:spLocks/>
            </p:cNvSpPr>
            <p:nvPr/>
          </p:nvSpPr>
          <p:spPr bwMode="auto">
            <a:xfrm>
              <a:off x="3972" y="1339"/>
              <a:ext cx="756" cy="423"/>
            </a:xfrm>
            <a:custGeom>
              <a:avLst/>
              <a:gdLst>
                <a:gd name="T0" fmla="*/ 6 w 3834"/>
                <a:gd name="T1" fmla="*/ 1 h 2140"/>
                <a:gd name="T2" fmla="*/ 6 w 3834"/>
                <a:gd name="T3" fmla="*/ 1 h 2140"/>
                <a:gd name="T4" fmla="*/ 5 w 3834"/>
                <a:gd name="T5" fmla="*/ 1 h 2140"/>
                <a:gd name="T6" fmla="*/ 5 w 3834"/>
                <a:gd name="T7" fmla="*/ 1 h 2140"/>
                <a:gd name="T8" fmla="*/ 5 w 3834"/>
                <a:gd name="T9" fmla="*/ 1 h 2140"/>
                <a:gd name="T10" fmla="*/ 5 w 3834"/>
                <a:gd name="T11" fmla="*/ 0 h 2140"/>
                <a:gd name="T12" fmla="*/ 5 w 3834"/>
                <a:gd name="T13" fmla="*/ 0 h 2140"/>
                <a:gd name="T14" fmla="*/ 5 w 3834"/>
                <a:gd name="T15" fmla="*/ 0 h 2140"/>
                <a:gd name="T16" fmla="*/ 4 w 3834"/>
                <a:gd name="T17" fmla="*/ 0 h 2140"/>
                <a:gd name="T18" fmla="*/ 4 w 3834"/>
                <a:gd name="T19" fmla="*/ 0 h 2140"/>
                <a:gd name="T20" fmla="*/ 4 w 3834"/>
                <a:gd name="T21" fmla="*/ 0 h 2140"/>
                <a:gd name="T22" fmla="*/ 4 w 3834"/>
                <a:gd name="T23" fmla="*/ 0 h 2140"/>
                <a:gd name="T24" fmla="*/ 3 w 3834"/>
                <a:gd name="T25" fmla="*/ 0 h 2140"/>
                <a:gd name="T26" fmla="*/ 3 w 3834"/>
                <a:gd name="T27" fmla="*/ 0 h 2140"/>
                <a:gd name="T28" fmla="*/ 3 w 3834"/>
                <a:gd name="T29" fmla="*/ 0 h 2140"/>
                <a:gd name="T30" fmla="*/ 3 w 3834"/>
                <a:gd name="T31" fmla="*/ 0 h 2140"/>
                <a:gd name="T32" fmla="*/ 2 w 3834"/>
                <a:gd name="T33" fmla="*/ 0 h 2140"/>
                <a:gd name="T34" fmla="*/ 2 w 3834"/>
                <a:gd name="T35" fmla="*/ 0 h 2140"/>
                <a:gd name="T36" fmla="*/ 2 w 3834"/>
                <a:gd name="T37" fmla="*/ 0 h 2140"/>
                <a:gd name="T38" fmla="*/ 2 w 3834"/>
                <a:gd name="T39" fmla="*/ 0 h 2140"/>
                <a:gd name="T40" fmla="*/ 2 w 3834"/>
                <a:gd name="T41" fmla="*/ 0 h 2140"/>
                <a:gd name="T42" fmla="*/ 1 w 3834"/>
                <a:gd name="T43" fmla="*/ 1 h 2140"/>
                <a:gd name="T44" fmla="*/ 1 w 3834"/>
                <a:gd name="T45" fmla="*/ 1 h 2140"/>
                <a:gd name="T46" fmla="*/ 1 w 3834"/>
                <a:gd name="T47" fmla="*/ 1 h 2140"/>
                <a:gd name="T48" fmla="*/ 1 w 3834"/>
                <a:gd name="T49" fmla="*/ 1 h 2140"/>
                <a:gd name="T50" fmla="*/ 1 w 3834"/>
                <a:gd name="T51" fmla="*/ 1 h 2140"/>
                <a:gd name="T52" fmla="*/ 1 w 3834"/>
                <a:gd name="T53" fmla="*/ 1 h 2140"/>
                <a:gd name="T54" fmla="*/ 1 w 3834"/>
                <a:gd name="T55" fmla="*/ 2 h 2140"/>
                <a:gd name="T56" fmla="*/ 0 w 3834"/>
                <a:gd name="T57" fmla="*/ 2 h 2140"/>
                <a:gd name="T58" fmla="*/ 0 w 3834"/>
                <a:gd name="T59" fmla="*/ 2 h 2140"/>
                <a:gd name="T60" fmla="*/ 0 w 3834"/>
                <a:gd name="T61" fmla="*/ 2 h 2140"/>
                <a:gd name="T62" fmla="*/ 0 w 3834"/>
                <a:gd name="T63" fmla="*/ 2 h 2140"/>
                <a:gd name="T64" fmla="*/ 0 w 3834"/>
                <a:gd name="T65" fmla="*/ 3 h 2140"/>
                <a:gd name="T66" fmla="*/ 0 w 3834"/>
                <a:gd name="T67" fmla="*/ 3 h 2140"/>
                <a:gd name="T68" fmla="*/ 0 w 3834"/>
                <a:gd name="T69" fmla="*/ 3 h 2140"/>
                <a:gd name="T70" fmla="*/ 0 w 3834"/>
                <a:gd name="T71" fmla="*/ 3 h 214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834" h="2140">
                  <a:moveTo>
                    <a:pt x="3834" y="838"/>
                  </a:moveTo>
                  <a:lnTo>
                    <a:pt x="3787" y="778"/>
                  </a:lnTo>
                  <a:lnTo>
                    <a:pt x="3739" y="722"/>
                  </a:lnTo>
                  <a:lnTo>
                    <a:pt x="3688" y="667"/>
                  </a:lnTo>
                  <a:lnTo>
                    <a:pt x="3635" y="614"/>
                  </a:lnTo>
                  <a:lnTo>
                    <a:pt x="3581" y="562"/>
                  </a:lnTo>
                  <a:lnTo>
                    <a:pt x="3524" y="512"/>
                  </a:lnTo>
                  <a:lnTo>
                    <a:pt x="3467" y="464"/>
                  </a:lnTo>
                  <a:lnTo>
                    <a:pt x="3407" y="419"/>
                  </a:lnTo>
                  <a:lnTo>
                    <a:pt x="3346" y="375"/>
                  </a:lnTo>
                  <a:lnTo>
                    <a:pt x="3285" y="334"/>
                  </a:lnTo>
                  <a:lnTo>
                    <a:pt x="3220" y="295"/>
                  </a:lnTo>
                  <a:lnTo>
                    <a:pt x="3155" y="258"/>
                  </a:lnTo>
                  <a:lnTo>
                    <a:pt x="3089" y="224"/>
                  </a:lnTo>
                  <a:lnTo>
                    <a:pt x="3020" y="191"/>
                  </a:lnTo>
                  <a:lnTo>
                    <a:pt x="2952" y="162"/>
                  </a:lnTo>
                  <a:lnTo>
                    <a:pt x="2882" y="134"/>
                  </a:lnTo>
                  <a:lnTo>
                    <a:pt x="2811" y="110"/>
                  </a:lnTo>
                  <a:lnTo>
                    <a:pt x="2741" y="88"/>
                  </a:lnTo>
                  <a:lnTo>
                    <a:pt x="2668" y="68"/>
                  </a:lnTo>
                  <a:lnTo>
                    <a:pt x="2595" y="50"/>
                  </a:lnTo>
                  <a:lnTo>
                    <a:pt x="2522" y="36"/>
                  </a:lnTo>
                  <a:lnTo>
                    <a:pt x="2448" y="23"/>
                  </a:lnTo>
                  <a:lnTo>
                    <a:pt x="2374" y="14"/>
                  </a:lnTo>
                  <a:lnTo>
                    <a:pt x="2299" y="7"/>
                  </a:lnTo>
                  <a:lnTo>
                    <a:pt x="2225" y="2"/>
                  </a:lnTo>
                  <a:lnTo>
                    <a:pt x="2149" y="0"/>
                  </a:lnTo>
                  <a:lnTo>
                    <a:pt x="2074" y="1"/>
                  </a:lnTo>
                  <a:lnTo>
                    <a:pt x="2000" y="5"/>
                  </a:lnTo>
                  <a:lnTo>
                    <a:pt x="1925" y="11"/>
                  </a:lnTo>
                  <a:lnTo>
                    <a:pt x="1851" y="19"/>
                  </a:lnTo>
                  <a:lnTo>
                    <a:pt x="1777" y="31"/>
                  </a:lnTo>
                  <a:lnTo>
                    <a:pt x="1703" y="44"/>
                  </a:lnTo>
                  <a:lnTo>
                    <a:pt x="1630" y="61"/>
                  </a:lnTo>
                  <a:lnTo>
                    <a:pt x="1558" y="81"/>
                  </a:lnTo>
                  <a:lnTo>
                    <a:pt x="1486" y="102"/>
                  </a:lnTo>
                  <a:lnTo>
                    <a:pt x="1414" y="126"/>
                  </a:lnTo>
                  <a:lnTo>
                    <a:pt x="1345" y="153"/>
                  </a:lnTo>
                  <a:lnTo>
                    <a:pt x="1276" y="182"/>
                  </a:lnTo>
                  <a:lnTo>
                    <a:pt x="1208" y="214"/>
                  </a:lnTo>
                  <a:lnTo>
                    <a:pt x="1141" y="247"/>
                  </a:lnTo>
                  <a:lnTo>
                    <a:pt x="1075" y="283"/>
                  </a:lnTo>
                  <a:lnTo>
                    <a:pt x="1011" y="321"/>
                  </a:lnTo>
                  <a:lnTo>
                    <a:pt x="948" y="362"/>
                  </a:lnTo>
                  <a:lnTo>
                    <a:pt x="886" y="405"/>
                  </a:lnTo>
                  <a:lnTo>
                    <a:pt x="826" y="449"/>
                  </a:lnTo>
                  <a:lnTo>
                    <a:pt x="768" y="497"/>
                  </a:lnTo>
                  <a:lnTo>
                    <a:pt x="711" y="545"/>
                  </a:lnTo>
                  <a:lnTo>
                    <a:pt x="656" y="596"/>
                  </a:lnTo>
                  <a:lnTo>
                    <a:pt x="603" y="649"/>
                  </a:lnTo>
                  <a:lnTo>
                    <a:pt x="552" y="704"/>
                  </a:lnTo>
                  <a:lnTo>
                    <a:pt x="503" y="761"/>
                  </a:lnTo>
                  <a:lnTo>
                    <a:pt x="456" y="818"/>
                  </a:lnTo>
                  <a:lnTo>
                    <a:pt x="411" y="878"/>
                  </a:lnTo>
                  <a:lnTo>
                    <a:pt x="368" y="940"/>
                  </a:lnTo>
                  <a:lnTo>
                    <a:pt x="327" y="1003"/>
                  </a:lnTo>
                  <a:lnTo>
                    <a:pt x="288" y="1067"/>
                  </a:lnTo>
                  <a:lnTo>
                    <a:pt x="252" y="1132"/>
                  </a:lnTo>
                  <a:lnTo>
                    <a:pt x="217" y="1198"/>
                  </a:lnTo>
                  <a:lnTo>
                    <a:pt x="185" y="1267"/>
                  </a:lnTo>
                  <a:lnTo>
                    <a:pt x="157" y="1335"/>
                  </a:lnTo>
                  <a:lnTo>
                    <a:pt x="129" y="1405"/>
                  </a:lnTo>
                  <a:lnTo>
                    <a:pt x="105" y="1476"/>
                  </a:lnTo>
                  <a:lnTo>
                    <a:pt x="83" y="1548"/>
                  </a:lnTo>
                  <a:lnTo>
                    <a:pt x="64" y="1621"/>
                  </a:lnTo>
                  <a:lnTo>
                    <a:pt x="46" y="1694"/>
                  </a:lnTo>
                  <a:lnTo>
                    <a:pt x="32" y="1766"/>
                  </a:lnTo>
                  <a:lnTo>
                    <a:pt x="21" y="1841"/>
                  </a:lnTo>
                  <a:lnTo>
                    <a:pt x="11" y="1916"/>
                  </a:lnTo>
                  <a:lnTo>
                    <a:pt x="5" y="1990"/>
                  </a:lnTo>
                  <a:lnTo>
                    <a:pt x="1" y="2065"/>
                  </a:lnTo>
                  <a:lnTo>
                    <a:pt x="0" y="214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0" name="Line 264"/>
            <p:cNvSpPr>
              <a:spLocks noChangeShapeType="1"/>
            </p:cNvSpPr>
            <p:nvPr/>
          </p:nvSpPr>
          <p:spPr bwMode="auto">
            <a:xfrm flipV="1">
              <a:off x="4815" y="1762"/>
              <a:ext cx="0" cy="2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1" name="Line 265"/>
            <p:cNvSpPr>
              <a:spLocks noChangeShapeType="1"/>
            </p:cNvSpPr>
            <p:nvPr/>
          </p:nvSpPr>
          <p:spPr bwMode="auto">
            <a:xfrm flipV="1">
              <a:off x="3972" y="1762"/>
              <a:ext cx="0" cy="1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2" name="Line 266"/>
            <p:cNvSpPr>
              <a:spLocks noChangeShapeType="1"/>
            </p:cNvSpPr>
            <p:nvPr/>
          </p:nvSpPr>
          <p:spPr bwMode="auto">
            <a:xfrm flipV="1">
              <a:off x="4921" y="2105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3" name="Line 267"/>
            <p:cNvSpPr>
              <a:spLocks noChangeShapeType="1"/>
            </p:cNvSpPr>
            <p:nvPr/>
          </p:nvSpPr>
          <p:spPr bwMode="auto">
            <a:xfrm flipV="1">
              <a:off x="3866" y="2105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4" name="Freeform 268"/>
            <p:cNvSpPr>
              <a:spLocks/>
            </p:cNvSpPr>
            <p:nvPr/>
          </p:nvSpPr>
          <p:spPr bwMode="auto">
            <a:xfrm>
              <a:off x="4607" y="1913"/>
              <a:ext cx="268" cy="155"/>
            </a:xfrm>
            <a:custGeom>
              <a:avLst/>
              <a:gdLst>
                <a:gd name="T0" fmla="*/ 2 w 1361"/>
                <a:gd name="T1" fmla="*/ 1 h 785"/>
                <a:gd name="T2" fmla="*/ 2 w 1361"/>
                <a:gd name="T3" fmla="*/ 1 h 785"/>
                <a:gd name="T4" fmla="*/ 2 w 1361"/>
                <a:gd name="T5" fmla="*/ 1 h 785"/>
                <a:gd name="T6" fmla="*/ 2 w 1361"/>
                <a:gd name="T7" fmla="*/ 1 h 785"/>
                <a:gd name="T8" fmla="*/ 2 w 1361"/>
                <a:gd name="T9" fmla="*/ 1 h 785"/>
                <a:gd name="T10" fmla="*/ 2 w 1361"/>
                <a:gd name="T11" fmla="*/ 1 h 785"/>
                <a:gd name="T12" fmla="*/ 2 w 1361"/>
                <a:gd name="T13" fmla="*/ 1 h 785"/>
                <a:gd name="T14" fmla="*/ 2 w 1361"/>
                <a:gd name="T15" fmla="*/ 1 h 785"/>
                <a:gd name="T16" fmla="*/ 2 w 1361"/>
                <a:gd name="T17" fmla="*/ 1 h 785"/>
                <a:gd name="T18" fmla="*/ 1 w 1361"/>
                <a:gd name="T19" fmla="*/ 1 h 785"/>
                <a:gd name="T20" fmla="*/ 1 w 1361"/>
                <a:gd name="T21" fmla="*/ 1 h 785"/>
                <a:gd name="T22" fmla="*/ 1 w 1361"/>
                <a:gd name="T23" fmla="*/ 1 h 785"/>
                <a:gd name="T24" fmla="*/ 1 w 1361"/>
                <a:gd name="T25" fmla="*/ 0 h 785"/>
                <a:gd name="T26" fmla="*/ 1 w 1361"/>
                <a:gd name="T27" fmla="*/ 0 h 785"/>
                <a:gd name="T28" fmla="*/ 1 w 1361"/>
                <a:gd name="T29" fmla="*/ 0 h 785"/>
                <a:gd name="T30" fmla="*/ 1 w 1361"/>
                <a:gd name="T31" fmla="*/ 0 h 785"/>
                <a:gd name="T32" fmla="*/ 1 w 1361"/>
                <a:gd name="T33" fmla="*/ 0 h 785"/>
                <a:gd name="T34" fmla="*/ 1 w 1361"/>
                <a:gd name="T35" fmla="*/ 0 h 785"/>
                <a:gd name="T36" fmla="*/ 1 w 1361"/>
                <a:gd name="T37" fmla="*/ 0 h 785"/>
                <a:gd name="T38" fmla="*/ 1 w 1361"/>
                <a:gd name="T39" fmla="*/ 0 h 785"/>
                <a:gd name="T40" fmla="*/ 0 w 1361"/>
                <a:gd name="T41" fmla="*/ 0 h 785"/>
                <a:gd name="T42" fmla="*/ 0 w 1361"/>
                <a:gd name="T43" fmla="*/ 0 h 785"/>
                <a:gd name="T44" fmla="*/ 0 w 1361"/>
                <a:gd name="T45" fmla="*/ 0 h 785"/>
                <a:gd name="T46" fmla="*/ 0 w 1361"/>
                <a:gd name="T47" fmla="*/ 0 h 785"/>
                <a:gd name="T48" fmla="*/ 0 w 1361"/>
                <a:gd name="T49" fmla="*/ 0 h 7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61" h="785">
                  <a:moveTo>
                    <a:pt x="1361" y="785"/>
                  </a:moveTo>
                  <a:lnTo>
                    <a:pt x="1326" y="742"/>
                  </a:lnTo>
                  <a:lnTo>
                    <a:pt x="1289" y="700"/>
                  </a:lnTo>
                  <a:lnTo>
                    <a:pt x="1250" y="658"/>
                  </a:lnTo>
                  <a:lnTo>
                    <a:pt x="1210" y="617"/>
                  </a:lnTo>
                  <a:lnTo>
                    <a:pt x="1166" y="578"/>
                  </a:lnTo>
                  <a:lnTo>
                    <a:pt x="1121" y="538"/>
                  </a:lnTo>
                  <a:lnTo>
                    <a:pt x="1074" y="499"/>
                  </a:lnTo>
                  <a:lnTo>
                    <a:pt x="1024" y="462"/>
                  </a:lnTo>
                  <a:lnTo>
                    <a:pt x="973" y="424"/>
                  </a:lnTo>
                  <a:lnTo>
                    <a:pt x="919" y="389"/>
                  </a:lnTo>
                  <a:lnTo>
                    <a:pt x="864" y="353"/>
                  </a:lnTo>
                  <a:lnTo>
                    <a:pt x="807" y="319"/>
                  </a:lnTo>
                  <a:lnTo>
                    <a:pt x="748" y="287"/>
                  </a:lnTo>
                  <a:lnTo>
                    <a:pt x="688" y="255"/>
                  </a:lnTo>
                  <a:lnTo>
                    <a:pt x="625" y="224"/>
                  </a:lnTo>
                  <a:lnTo>
                    <a:pt x="562" y="194"/>
                  </a:lnTo>
                  <a:lnTo>
                    <a:pt x="496" y="165"/>
                  </a:lnTo>
                  <a:lnTo>
                    <a:pt x="429" y="138"/>
                  </a:lnTo>
                  <a:lnTo>
                    <a:pt x="361" y="112"/>
                  </a:lnTo>
                  <a:lnTo>
                    <a:pt x="291" y="87"/>
                  </a:lnTo>
                  <a:lnTo>
                    <a:pt x="220" y="64"/>
                  </a:lnTo>
                  <a:lnTo>
                    <a:pt x="147" y="40"/>
                  </a:lnTo>
                  <a:lnTo>
                    <a:pt x="74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625" name="Freeform 269"/>
            <p:cNvSpPr>
              <a:spLocks/>
            </p:cNvSpPr>
            <p:nvPr/>
          </p:nvSpPr>
          <p:spPr bwMode="auto">
            <a:xfrm>
              <a:off x="4480" y="1385"/>
              <a:ext cx="268" cy="154"/>
            </a:xfrm>
            <a:custGeom>
              <a:avLst/>
              <a:gdLst>
                <a:gd name="T0" fmla="*/ 2 w 1361"/>
                <a:gd name="T1" fmla="*/ 1 h 787"/>
                <a:gd name="T2" fmla="*/ 2 w 1361"/>
                <a:gd name="T3" fmla="*/ 1 h 787"/>
                <a:gd name="T4" fmla="*/ 2 w 1361"/>
                <a:gd name="T5" fmla="*/ 1 h 787"/>
                <a:gd name="T6" fmla="*/ 2 w 1361"/>
                <a:gd name="T7" fmla="*/ 1 h 787"/>
                <a:gd name="T8" fmla="*/ 2 w 1361"/>
                <a:gd name="T9" fmla="*/ 1 h 787"/>
                <a:gd name="T10" fmla="*/ 2 w 1361"/>
                <a:gd name="T11" fmla="*/ 1 h 787"/>
                <a:gd name="T12" fmla="*/ 2 w 1361"/>
                <a:gd name="T13" fmla="*/ 1 h 787"/>
                <a:gd name="T14" fmla="*/ 2 w 1361"/>
                <a:gd name="T15" fmla="*/ 1 h 787"/>
                <a:gd name="T16" fmla="*/ 2 w 1361"/>
                <a:gd name="T17" fmla="*/ 1 h 787"/>
                <a:gd name="T18" fmla="*/ 2 w 1361"/>
                <a:gd name="T19" fmla="*/ 1 h 787"/>
                <a:gd name="T20" fmla="*/ 2 w 1361"/>
                <a:gd name="T21" fmla="*/ 1 h 787"/>
                <a:gd name="T22" fmla="*/ 2 w 1361"/>
                <a:gd name="T23" fmla="*/ 1 h 787"/>
                <a:gd name="T24" fmla="*/ 1 w 1361"/>
                <a:gd name="T25" fmla="*/ 1 h 787"/>
                <a:gd name="T26" fmla="*/ 1 w 1361"/>
                <a:gd name="T27" fmla="*/ 1 h 787"/>
                <a:gd name="T28" fmla="*/ 1 w 1361"/>
                <a:gd name="T29" fmla="*/ 0 h 787"/>
                <a:gd name="T30" fmla="*/ 1 w 1361"/>
                <a:gd name="T31" fmla="*/ 0 h 787"/>
                <a:gd name="T32" fmla="*/ 1 w 1361"/>
                <a:gd name="T33" fmla="*/ 0 h 787"/>
                <a:gd name="T34" fmla="*/ 1 w 1361"/>
                <a:gd name="T35" fmla="*/ 0 h 787"/>
                <a:gd name="T36" fmla="*/ 1 w 1361"/>
                <a:gd name="T37" fmla="*/ 0 h 787"/>
                <a:gd name="T38" fmla="*/ 1 w 1361"/>
                <a:gd name="T39" fmla="*/ 0 h 787"/>
                <a:gd name="T40" fmla="*/ 1 w 1361"/>
                <a:gd name="T41" fmla="*/ 0 h 787"/>
                <a:gd name="T42" fmla="*/ 1 w 1361"/>
                <a:gd name="T43" fmla="*/ 0 h 787"/>
                <a:gd name="T44" fmla="*/ 1 w 1361"/>
                <a:gd name="T45" fmla="*/ 0 h 787"/>
                <a:gd name="T46" fmla="*/ 1 w 1361"/>
                <a:gd name="T47" fmla="*/ 0 h 787"/>
                <a:gd name="T48" fmla="*/ 1 w 1361"/>
                <a:gd name="T49" fmla="*/ 0 h 787"/>
                <a:gd name="T50" fmla="*/ 0 w 1361"/>
                <a:gd name="T51" fmla="*/ 0 h 787"/>
                <a:gd name="T52" fmla="*/ 0 w 1361"/>
                <a:gd name="T53" fmla="*/ 0 h 787"/>
                <a:gd name="T54" fmla="*/ 0 w 1361"/>
                <a:gd name="T55" fmla="*/ 0 h 787"/>
                <a:gd name="T56" fmla="*/ 0 w 1361"/>
                <a:gd name="T57" fmla="*/ 0 h 787"/>
                <a:gd name="T58" fmla="*/ 0 w 1361"/>
                <a:gd name="T59" fmla="*/ 0 h 78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361" h="787">
                  <a:moveTo>
                    <a:pt x="1361" y="787"/>
                  </a:moveTo>
                  <a:lnTo>
                    <a:pt x="1343" y="747"/>
                  </a:lnTo>
                  <a:lnTo>
                    <a:pt x="1323" y="709"/>
                  </a:lnTo>
                  <a:lnTo>
                    <a:pt x="1300" y="671"/>
                  </a:lnTo>
                  <a:lnTo>
                    <a:pt x="1275" y="633"/>
                  </a:lnTo>
                  <a:lnTo>
                    <a:pt x="1247" y="597"/>
                  </a:lnTo>
                  <a:lnTo>
                    <a:pt x="1217" y="561"/>
                  </a:lnTo>
                  <a:lnTo>
                    <a:pt x="1184" y="524"/>
                  </a:lnTo>
                  <a:lnTo>
                    <a:pt x="1150" y="490"/>
                  </a:lnTo>
                  <a:lnTo>
                    <a:pt x="1112" y="456"/>
                  </a:lnTo>
                  <a:lnTo>
                    <a:pt x="1073" y="422"/>
                  </a:lnTo>
                  <a:lnTo>
                    <a:pt x="1031" y="389"/>
                  </a:lnTo>
                  <a:lnTo>
                    <a:pt x="988" y="358"/>
                  </a:lnTo>
                  <a:lnTo>
                    <a:pt x="943" y="327"/>
                  </a:lnTo>
                  <a:lnTo>
                    <a:pt x="896" y="299"/>
                  </a:lnTo>
                  <a:lnTo>
                    <a:pt x="846" y="270"/>
                  </a:lnTo>
                  <a:lnTo>
                    <a:pt x="795" y="242"/>
                  </a:lnTo>
                  <a:lnTo>
                    <a:pt x="742" y="216"/>
                  </a:lnTo>
                  <a:lnTo>
                    <a:pt x="688" y="190"/>
                  </a:lnTo>
                  <a:lnTo>
                    <a:pt x="631" y="167"/>
                  </a:lnTo>
                  <a:lnTo>
                    <a:pt x="574" y="144"/>
                  </a:lnTo>
                  <a:lnTo>
                    <a:pt x="514" y="123"/>
                  </a:lnTo>
                  <a:lnTo>
                    <a:pt x="455" y="103"/>
                  </a:lnTo>
                  <a:lnTo>
                    <a:pt x="393" y="84"/>
                  </a:lnTo>
                  <a:lnTo>
                    <a:pt x="330" y="66"/>
                  </a:lnTo>
                  <a:lnTo>
                    <a:pt x="266" y="51"/>
                  </a:lnTo>
                  <a:lnTo>
                    <a:pt x="200" y="36"/>
                  </a:lnTo>
                  <a:lnTo>
                    <a:pt x="135" y="22"/>
                  </a:lnTo>
                  <a:lnTo>
                    <a:pt x="68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09572" name="Text Box 270"/>
          <p:cNvSpPr txBox="1">
            <a:spLocks noChangeArrowheads="1"/>
          </p:cNvSpPr>
          <p:nvPr/>
        </p:nvSpPr>
        <p:spPr bwMode="auto">
          <a:xfrm>
            <a:off x="0" y="0"/>
            <a:ext cx="75501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：完成安全帽的左、俯视图。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26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Text Box 2"/>
          <p:cNvSpPr txBox="1">
            <a:spLocks noChangeArrowheads="1"/>
          </p:cNvSpPr>
          <p:nvPr/>
        </p:nvSpPr>
        <p:spPr bwMode="auto">
          <a:xfrm>
            <a:off x="795338" y="5945188"/>
            <a:ext cx="33448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zh-CN" altLang="en-US">
                <a:ea typeface="黑体" pitchFamily="2" charset="-122"/>
              </a:rPr>
              <a:t>两回转体相贯</a:t>
            </a:r>
          </a:p>
        </p:txBody>
      </p:sp>
      <p:sp>
        <p:nvSpPr>
          <p:cNvPr id="233475" name="Text Box 3"/>
          <p:cNvSpPr txBox="1">
            <a:spLocks noChangeArrowheads="1"/>
          </p:cNvSpPr>
          <p:nvPr/>
        </p:nvSpPr>
        <p:spPr bwMode="auto">
          <a:xfrm>
            <a:off x="5541963" y="5876925"/>
            <a:ext cx="21986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>
                <a:ea typeface="黑体" pitchFamily="2" charset="-122"/>
              </a:rPr>
              <a:t>多体相贯</a:t>
            </a:r>
          </a:p>
        </p:txBody>
      </p:sp>
      <p:sp>
        <p:nvSpPr>
          <p:cNvPr id="110596" name="Text Box 4"/>
          <p:cNvSpPr txBox="1">
            <a:spLocks noChangeArrowheads="1"/>
          </p:cNvSpPr>
          <p:nvPr/>
        </p:nvSpPr>
        <p:spPr bwMode="auto">
          <a:xfrm>
            <a:off x="900113" y="0"/>
            <a:ext cx="7489825" cy="677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FF00"/>
                  </a:fgClr>
                  <a:bgClr>
                    <a:srgbClr val="FF33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zh-CN" altLang="en-US" sz="48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第四节 立体的相贯线</a:t>
            </a:r>
          </a:p>
        </p:txBody>
      </p:sp>
      <p:sp>
        <p:nvSpPr>
          <p:cNvPr id="233477" name="Text Box 5"/>
          <p:cNvSpPr txBox="1">
            <a:spLocks noChangeArrowheads="1"/>
          </p:cNvSpPr>
          <p:nvPr/>
        </p:nvSpPr>
        <p:spPr bwMode="auto">
          <a:xfrm>
            <a:off x="0" y="3141663"/>
            <a:ext cx="44180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相贯的形式</a:t>
            </a:r>
            <a:endParaRPr lang="zh-CN" altLang="en-US" sz="3600">
              <a:solidFill>
                <a:srgbClr val="FF3300"/>
              </a:solidFill>
            </a:endParaRPr>
          </a:p>
        </p:txBody>
      </p:sp>
      <p:sp>
        <p:nvSpPr>
          <p:cNvPr id="233478" name="Text Box 6"/>
          <p:cNvSpPr txBox="1">
            <a:spLocks noChangeArrowheads="1"/>
          </p:cNvSpPr>
          <p:nvPr/>
        </p:nvSpPr>
        <p:spPr bwMode="auto">
          <a:xfrm>
            <a:off x="0" y="612775"/>
            <a:ext cx="91440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b="0">
                <a:latin typeface="黑体" pitchFamily="2" charset="-122"/>
                <a:ea typeface="黑体" pitchFamily="2" charset="-122"/>
              </a:rPr>
              <a:t>    </a:t>
            </a:r>
            <a:r>
              <a:rPr lang="zh-CN" altLang="en-US" b="0">
                <a:latin typeface="黑体" pitchFamily="2" charset="-122"/>
                <a:ea typeface="黑体" pitchFamily="2" charset="-122"/>
              </a:rPr>
              <a:t>两立体相交叫作相贯，其表面产生的交线叫做</a:t>
            </a:r>
            <a:r>
              <a:rPr lang="zh-CN" altLang="en-US" b="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相贯线</a:t>
            </a:r>
            <a:r>
              <a:rPr lang="zh-CN" altLang="en-US" b="0">
                <a:latin typeface="黑体" pitchFamily="2" charset="-122"/>
                <a:ea typeface="黑体" pitchFamily="2" charset="-122"/>
              </a:rPr>
              <a:t>。两立体相交分为三种情况：两平面立体相交、平面立体与曲面立体相交、两曲面立体相交。我们主要介绍两曲面立体相交</a:t>
            </a:r>
            <a:r>
              <a:rPr lang="zh-CN" altLang="en-US">
                <a:solidFill>
                  <a:schemeClr val="tx2"/>
                </a:solidFill>
                <a:latin typeface="黑体" pitchFamily="2" charset="-122"/>
                <a:ea typeface="黑体" pitchFamily="2" charset="-122"/>
              </a:rPr>
              <a:t>时其</a:t>
            </a:r>
            <a:r>
              <a:rPr lang="zh-CN" altLang="en-US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表面相贯线的投影特性及画法</a:t>
            </a:r>
            <a:r>
              <a:rPr lang="zh-CN" altLang="en-US" b="0">
                <a:latin typeface="黑体" pitchFamily="2" charset="-122"/>
                <a:ea typeface="黑体" pitchFamily="2" charset="-122"/>
              </a:rPr>
              <a:t>。</a:t>
            </a:r>
          </a:p>
        </p:txBody>
      </p:sp>
      <p:sp>
        <p:nvSpPr>
          <p:cNvPr id="110599" name="AutoShape 8">
            <a:hlinkClick r:id="" action="ppaction://hlinkshowjump?jump=firstslide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grpSp>
        <p:nvGrpSpPr>
          <p:cNvPr id="233481" name="Group 9"/>
          <p:cNvGrpSpPr>
            <a:grpSpLocks/>
          </p:cNvGrpSpPr>
          <p:nvPr/>
        </p:nvGrpSpPr>
        <p:grpSpPr bwMode="auto">
          <a:xfrm>
            <a:off x="1403350" y="4027488"/>
            <a:ext cx="1871663" cy="1849437"/>
            <a:chOff x="1947" y="2331"/>
            <a:chExt cx="1251" cy="1236"/>
          </a:xfrm>
        </p:grpSpPr>
        <p:sp>
          <p:nvSpPr>
            <p:cNvPr id="110618" name="Freeform 10"/>
            <p:cNvSpPr>
              <a:spLocks/>
            </p:cNvSpPr>
            <p:nvPr/>
          </p:nvSpPr>
          <p:spPr bwMode="auto">
            <a:xfrm>
              <a:off x="2278" y="2664"/>
              <a:ext cx="590" cy="191"/>
            </a:xfrm>
            <a:custGeom>
              <a:avLst/>
              <a:gdLst>
                <a:gd name="T0" fmla="*/ 0 w 7077"/>
                <a:gd name="T1" fmla="*/ 0 h 2297"/>
                <a:gd name="T2" fmla="*/ 0 w 7077"/>
                <a:gd name="T3" fmla="*/ 0 h 2297"/>
                <a:gd name="T4" fmla="*/ 0 w 7077"/>
                <a:gd name="T5" fmla="*/ 0 h 2297"/>
                <a:gd name="T6" fmla="*/ 0 w 7077"/>
                <a:gd name="T7" fmla="*/ 0 h 2297"/>
                <a:gd name="T8" fmla="*/ 0 w 7077"/>
                <a:gd name="T9" fmla="*/ 0 h 2297"/>
                <a:gd name="T10" fmla="*/ 0 w 7077"/>
                <a:gd name="T11" fmla="*/ 0 h 2297"/>
                <a:gd name="T12" fmla="*/ 0 w 7077"/>
                <a:gd name="T13" fmla="*/ 0 h 2297"/>
                <a:gd name="T14" fmla="*/ 0 w 7077"/>
                <a:gd name="T15" fmla="*/ 0 h 2297"/>
                <a:gd name="T16" fmla="*/ 0 w 7077"/>
                <a:gd name="T17" fmla="*/ 0 h 2297"/>
                <a:gd name="T18" fmla="*/ 0 w 7077"/>
                <a:gd name="T19" fmla="*/ 0 h 2297"/>
                <a:gd name="T20" fmla="*/ 0 w 7077"/>
                <a:gd name="T21" fmla="*/ 0 h 2297"/>
                <a:gd name="T22" fmla="*/ 0 w 7077"/>
                <a:gd name="T23" fmla="*/ 0 h 2297"/>
                <a:gd name="T24" fmla="*/ 0 w 7077"/>
                <a:gd name="T25" fmla="*/ 0 h 2297"/>
                <a:gd name="T26" fmla="*/ 0 w 7077"/>
                <a:gd name="T27" fmla="*/ 0 h 2297"/>
                <a:gd name="T28" fmla="*/ 0 w 7077"/>
                <a:gd name="T29" fmla="*/ 0 h 2297"/>
                <a:gd name="T30" fmla="*/ 0 w 7077"/>
                <a:gd name="T31" fmla="*/ 0 h 2297"/>
                <a:gd name="T32" fmla="*/ 0 w 7077"/>
                <a:gd name="T33" fmla="*/ 0 h 2297"/>
                <a:gd name="T34" fmla="*/ 0 w 7077"/>
                <a:gd name="T35" fmla="*/ 0 h 2297"/>
                <a:gd name="T36" fmla="*/ 0 w 7077"/>
                <a:gd name="T37" fmla="*/ 0 h 2297"/>
                <a:gd name="T38" fmla="*/ 0 w 7077"/>
                <a:gd name="T39" fmla="*/ 0 h 2297"/>
                <a:gd name="T40" fmla="*/ 0 w 7077"/>
                <a:gd name="T41" fmla="*/ 0 h 2297"/>
                <a:gd name="T42" fmla="*/ 0 w 7077"/>
                <a:gd name="T43" fmla="*/ 0 h 2297"/>
                <a:gd name="T44" fmla="*/ 0 w 7077"/>
                <a:gd name="T45" fmla="*/ 0 h 2297"/>
                <a:gd name="T46" fmla="*/ 0 w 7077"/>
                <a:gd name="T47" fmla="*/ 0 h 2297"/>
                <a:gd name="T48" fmla="*/ 0 w 7077"/>
                <a:gd name="T49" fmla="*/ 0 h 2297"/>
                <a:gd name="T50" fmla="*/ 0 w 7077"/>
                <a:gd name="T51" fmla="*/ 0 h 2297"/>
                <a:gd name="T52" fmla="*/ 0 w 7077"/>
                <a:gd name="T53" fmla="*/ 0 h 2297"/>
                <a:gd name="T54" fmla="*/ 0 w 7077"/>
                <a:gd name="T55" fmla="*/ 0 h 2297"/>
                <a:gd name="T56" fmla="*/ 0 w 7077"/>
                <a:gd name="T57" fmla="*/ 0 h 2297"/>
                <a:gd name="T58" fmla="*/ 0 w 7077"/>
                <a:gd name="T59" fmla="*/ 0 h 2297"/>
                <a:gd name="T60" fmla="*/ 0 w 7077"/>
                <a:gd name="T61" fmla="*/ 0 h 2297"/>
                <a:gd name="T62" fmla="*/ 0 w 7077"/>
                <a:gd name="T63" fmla="*/ 0 h 2297"/>
                <a:gd name="T64" fmla="*/ 0 w 7077"/>
                <a:gd name="T65" fmla="*/ 0 h 2297"/>
                <a:gd name="T66" fmla="*/ 0 w 7077"/>
                <a:gd name="T67" fmla="*/ 0 h 2297"/>
                <a:gd name="T68" fmla="*/ 0 w 7077"/>
                <a:gd name="T69" fmla="*/ 0 h 2297"/>
                <a:gd name="T70" fmla="*/ 0 w 7077"/>
                <a:gd name="T71" fmla="*/ 0 h 2297"/>
                <a:gd name="T72" fmla="*/ 0 w 7077"/>
                <a:gd name="T73" fmla="*/ 0 h 2297"/>
                <a:gd name="T74" fmla="*/ 0 w 7077"/>
                <a:gd name="T75" fmla="*/ 0 h 2297"/>
                <a:gd name="T76" fmla="*/ 0 w 7077"/>
                <a:gd name="T77" fmla="*/ 0 h 2297"/>
                <a:gd name="T78" fmla="*/ 0 w 7077"/>
                <a:gd name="T79" fmla="*/ 0 h 2297"/>
                <a:gd name="T80" fmla="*/ 0 w 7077"/>
                <a:gd name="T81" fmla="*/ 0 h 2297"/>
                <a:gd name="T82" fmla="*/ 0 w 7077"/>
                <a:gd name="T83" fmla="*/ 0 h 2297"/>
                <a:gd name="T84" fmla="*/ 0 w 7077"/>
                <a:gd name="T85" fmla="*/ 0 h 2297"/>
                <a:gd name="T86" fmla="*/ 0 w 7077"/>
                <a:gd name="T87" fmla="*/ 0 h 2297"/>
                <a:gd name="T88" fmla="*/ 0 w 7077"/>
                <a:gd name="T89" fmla="*/ 0 h 2297"/>
                <a:gd name="T90" fmla="*/ 0 w 7077"/>
                <a:gd name="T91" fmla="*/ 0 h 2297"/>
                <a:gd name="T92" fmla="*/ 0 w 7077"/>
                <a:gd name="T93" fmla="*/ 0 h 2297"/>
                <a:gd name="T94" fmla="*/ 0 w 7077"/>
                <a:gd name="T95" fmla="*/ 0 h 2297"/>
                <a:gd name="T96" fmla="*/ 0 w 7077"/>
                <a:gd name="T97" fmla="*/ 0 h 2297"/>
                <a:gd name="T98" fmla="*/ 0 w 7077"/>
                <a:gd name="T99" fmla="*/ 0 h 2297"/>
                <a:gd name="T100" fmla="*/ 0 w 7077"/>
                <a:gd name="T101" fmla="*/ 0 h 2297"/>
                <a:gd name="T102" fmla="*/ 0 w 7077"/>
                <a:gd name="T103" fmla="*/ 0 h 2297"/>
                <a:gd name="T104" fmla="*/ 0 w 7077"/>
                <a:gd name="T105" fmla="*/ 0 h 22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77" h="2297">
                  <a:moveTo>
                    <a:pt x="7077" y="0"/>
                  </a:moveTo>
                  <a:lnTo>
                    <a:pt x="7073" y="145"/>
                  </a:lnTo>
                  <a:lnTo>
                    <a:pt x="7062" y="293"/>
                  </a:lnTo>
                  <a:lnTo>
                    <a:pt x="7042" y="441"/>
                  </a:lnTo>
                  <a:lnTo>
                    <a:pt x="7015" y="591"/>
                  </a:lnTo>
                  <a:lnTo>
                    <a:pt x="6978" y="739"/>
                  </a:lnTo>
                  <a:lnTo>
                    <a:pt x="6933" y="884"/>
                  </a:lnTo>
                  <a:lnTo>
                    <a:pt x="6881" y="1028"/>
                  </a:lnTo>
                  <a:lnTo>
                    <a:pt x="6820" y="1167"/>
                  </a:lnTo>
                  <a:lnTo>
                    <a:pt x="6750" y="1301"/>
                  </a:lnTo>
                  <a:lnTo>
                    <a:pt x="6672" y="1430"/>
                  </a:lnTo>
                  <a:lnTo>
                    <a:pt x="6587" y="1552"/>
                  </a:lnTo>
                  <a:lnTo>
                    <a:pt x="6493" y="1665"/>
                  </a:lnTo>
                  <a:lnTo>
                    <a:pt x="6393" y="1771"/>
                  </a:lnTo>
                  <a:lnTo>
                    <a:pt x="6285" y="1868"/>
                  </a:lnTo>
                  <a:lnTo>
                    <a:pt x="6172" y="1954"/>
                  </a:lnTo>
                  <a:lnTo>
                    <a:pt x="6052" y="2032"/>
                  </a:lnTo>
                  <a:lnTo>
                    <a:pt x="5926" y="2098"/>
                  </a:lnTo>
                  <a:lnTo>
                    <a:pt x="5794" y="2156"/>
                  </a:lnTo>
                  <a:lnTo>
                    <a:pt x="5656" y="2204"/>
                  </a:lnTo>
                  <a:lnTo>
                    <a:pt x="5512" y="2241"/>
                  </a:lnTo>
                  <a:lnTo>
                    <a:pt x="5363" y="2270"/>
                  </a:lnTo>
                  <a:lnTo>
                    <a:pt x="5211" y="2288"/>
                  </a:lnTo>
                  <a:lnTo>
                    <a:pt x="5053" y="2297"/>
                  </a:lnTo>
                  <a:lnTo>
                    <a:pt x="4893" y="2297"/>
                  </a:lnTo>
                  <a:lnTo>
                    <a:pt x="4731" y="2289"/>
                  </a:lnTo>
                  <a:lnTo>
                    <a:pt x="4566" y="2273"/>
                  </a:lnTo>
                  <a:lnTo>
                    <a:pt x="4232" y="2221"/>
                  </a:lnTo>
                  <a:lnTo>
                    <a:pt x="3898" y="2145"/>
                  </a:lnTo>
                  <a:lnTo>
                    <a:pt x="3567" y="2054"/>
                  </a:lnTo>
                  <a:lnTo>
                    <a:pt x="3238" y="1946"/>
                  </a:lnTo>
                  <a:lnTo>
                    <a:pt x="2901" y="1822"/>
                  </a:lnTo>
                  <a:lnTo>
                    <a:pt x="2562" y="1685"/>
                  </a:lnTo>
                  <a:lnTo>
                    <a:pt x="2228" y="1540"/>
                  </a:lnTo>
                  <a:lnTo>
                    <a:pt x="1904" y="1389"/>
                  </a:lnTo>
                  <a:lnTo>
                    <a:pt x="1596" y="1237"/>
                  </a:lnTo>
                  <a:lnTo>
                    <a:pt x="1309" y="1085"/>
                  </a:lnTo>
                  <a:lnTo>
                    <a:pt x="1174" y="1012"/>
                  </a:lnTo>
                  <a:lnTo>
                    <a:pt x="1047" y="940"/>
                  </a:lnTo>
                  <a:lnTo>
                    <a:pt x="811" y="799"/>
                  </a:lnTo>
                  <a:lnTo>
                    <a:pt x="599" y="663"/>
                  </a:lnTo>
                  <a:lnTo>
                    <a:pt x="503" y="596"/>
                  </a:lnTo>
                  <a:lnTo>
                    <a:pt x="416" y="532"/>
                  </a:lnTo>
                  <a:lnTo>
                    <a:pt x="335" y="470"/>
                  </a:lnTo>
                  <a:lnTo>
                    <a:pt x="263" y="409"/>
                  </a:lnTo>
                  <a:lnTo>
                    <a:pt x="201" y="351"/>
                  </a:lnTo>
                  <a:lnTo>
                    <a:pt x="147" y="294"/>
                  </a:lnTo>
                  <a:lnTo>
                    <a:pt x="101" y="241"/>
                  </a:lnTo>
                  <a:lnTo>
                    <a:pt x="64" y="189"/>
                  </a:lnTo>
                  <a:lnTo>
                    <a:pt x="36" y="139"/>
                  </a:lnTo>
                  <a:lnTo>
                    <a:pt x="16" y="91"/>
                  </a:lnTo>
                  <a:lnTo>
                    <a:pt x="4" y="4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9" name="Freeform 11"/>
            <p:cNvSpPr>
              <a:spLocks/>
            </p:cNvSpPr>
            <p:nvPr/>
          </p:nvSpPr>
          <p:spPr bwMode="auto">
            <a:xfrm>
              <a:off x="1947" y="2760"/>
              <a:ext cx="626" cy="807"/>
            </a:xfrm>
            <a:custGeom>
              <a:avLst/>
              <a:gdLst>
                <a:gd name="T0" fmla="*/ 0 w 7505"/>
                <a:gd name="T1" fmla="*/ 0 h 9693"/>
                <a:gd name="T2" fmla="*/ 0 w 7505"/>
                <a:gd name="T3" fmla="*/ 0 h 9693"/>
                <a:gd name="T4" fmla="*/ 0 w 7505"/>
                <a:gd name="T5" fmla="*/ 0 h 9693"/>
                <a:gd name="T6" fmla="*/ 0 w 7505"/>
                <a:gd name="T7" fmla="*/ 0 h 9693"/>
                <a:gd name="T8" fmla="*/ 0 w 7505"/>
                <a:gd name="T9" fmla="*/ 0 h 9693"/>
                <a:gd name="T10" fmla="*/ 0 w 7505"/>
                <a:gd name="T11" fmla="*/ 0 h 9693"/>
                <a:gd name="T12" fmla="*/ 0 w 7505"/>
                <a:gd name="T13" fmla="*/ 0 h 9693"/>
                <a:gd name="T14" fmla="*/ 0 w 7505"/>
                <a:gd name="T15" fmla="*/ 0 h 9693"/>
                <a:gd name="T16" fmla="*/ 0 w 7505"/>
                <a:gd name="T17" fmla="*/ 0 h 9693"/>
                <a:gd name="T18" fmla="*/ 0 w 7505"/>
                <a:gd name="T19" fmla="*/ 0 h 9693"/>
                <a:gd name="T20" fmla="*/ 0 w 7505"/>
                <a:gd name="T21" fmla="*/ 0 h 9693"/>
                <a:gd name="T22" fmla="*/ 0 w 7505"/>
                <a:gd name="T23" fmla="*/ 0 h 9693"/>
                <a:gd name="T24" fmla="*/ 0 w 7505"/>
                <a:gd name="T25" fmla="*/ 0 h 9693"/>
                <a:gd name="T26" fmla="*/ 0 w 7505"/>
                <a:gd name="T27" fmla="*/ 0 h 9693"/>
                <a:gd name="T28" fmla="*/ 0 w 7505"/>
                <a:gd name="T29" fmla="*/ 0 h 9693"/>
                <a:gd name="T30" fmla="*/ 0 w 7505"/>
                <a:gd name="T31" fmla="*/ 0 h 9693"/>
                <a:gd name="T32" fmla="*/ 0 w 7505"/>
                <a:gd name="T33" fmla="*/ 0 h 9693"/>
                <a:gd name="T34" fmla="*/ 0 w 7505"/>
                <a:gd name="T35" fmla="*/ 0 h 9693"/>
                <a:gd name="T36" fmla="*/ 0 w 7505"/>
                <a:gd name="T37" fmla="*/ 0 h 9693"/>
                <a:gd name="T38" fmla="*/ 0 w 7505"/>
                <a:gd name="T39" fmla="*/ 0 h 9693"/>
                <a:gd name="T40" fmla="*/ 0 w 7505"/>
                <a:gd name="T41" fmla="*/ 0 h 9693"/>
                <a:gd name="T42" fmla="*/ 0 w 7505"/>
                <a:gd name="T43" fmla="*/ 0 h 9693"/>
                <a:gd name="T44" fmla="*/ 0 w 7505"/>
                <a:gd name="T45" fmla="*/ 0 h 9693"/>
                <a:gd name="T46" fmla="*/ 0 w 7505"/>
                <a:gd name="T47" fmla="*/ 0 h 9693"/>
                <a:gd name="T48" fmla="*/ 0 w 7505"/>
                <a:gd name="T49" fmla="*/ 0 h 9693"/>
                <a:gd name="T50" fmla="*/ 0 w 7505"/>
                <a:gd name="T51" fmla="*/ 0 h 9693"/>
                <a:gd name="T52" fmla="*/ 0 w 7505"/>
                <a:gd name="T53" fmla="*/ 0 h 9693"/>
                <a:gd name="T54" fmla="*/ 0 w 7505"/>
                <a:gd name="T55" fmla="*/ 0 h 9693"/>
                <a:gd name="T56" fmla="*/ 0 w 7505"/>
                <a:gd name="T57" fmla="*/ 0 h 9693"/>
                <a:gd name="T58" fmla="*/ 0 w 7505"/>
                <a:gd name="T59" fmla="*/ 0 h 9693"/>
                <a:gd name="T60" fmla="*/ 0 w 7505"/>
                <a:gd name="T61" fmla="*/ 0 h 9693"/>
                <a:gd name="T62" fmla="*/ 0 w 7505"/>
                <a:gd name="T63" fmla="*/ 0 h 9693"/>
                <a:gd name="T64" fmla="*/ 0 w 7505"/>
                <a:gd name="T65" fmla="*/ 0 h 9693"/>
                <a:gd name="T66" fmla="*/ 0 w 7505"/>
                <a:gd name="T67" fmla="*/ 0 h 9693"/>
                <a:gd name="T68" fmla="*/ 0 w 7505"/>
                <a:gd name="T69" fmla="*/ 0 h 9693"/>
                <a:gd name="T70" fmla="*/ 0 w 7505"/>
                <a:gd name="T71" fmla="*/ 0 h 9693"/>
                <a:gd name="T72" fmla="*/ 0 w 7505"/>
                <a:gd name="T73" fmla="*/ 0 h 9693"/>
                <a:gd name="T74" fmla="*/ 0 w 7505"/>
                <a:gd name="T75" fmla="*/ 0 h 9693"/>
                <a:gd name="T76" fmla="*/ 0 w 7505"/>
                <a:gd name="T77" fmla="*/ 0 h 9693"/>
                <a:gd name="T78" fmla="*/ 0 w 7505"/>
                <a:gd name="T79" fmla="*/ 0 h 9693"/>
                <a:gd name="T80" fmla="*/ 0 w 7505"/>
                <a:gd name="T81" fmla="*/ 0 h 9693"/>
                <a:gd name="T82" fmla="*/ 0 w 7505"/>
                <a:gd name="T83" fmla="*/ 0 h 9693"/>
                <a:gd name="T84" fmla="*/ 0 w 7505"/>
                <a:gd name="T85" fmla="*/ 0 h 96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505" h="9693">
                  <a:moveTo>
                    <a:pt x="6406" y="9445"/>
                  </a:moveTo>
                  <a:lnTo>
                    <a:pt x="6593" y="9321"/>
                  </a:lnTo>
                  <a:lnTo>
                    <a:pt x="6765" y="9174"/>
                  </a:lnTo>
                  <a:lnTo>
                    <a:pt x="6920" y="9003"/>
                  </a:lnTo>
                  <a:lnTo>
                    <a:pt x="7058" y="8809"/>
                  </a:lnTo>
                  <a:lnTo>
                    <a:pt x="7179" y="8595"/>
                  </a:lnTo>
                  <a:lnTo>
                    <a:pt x="7282" y="8360"/>
                  </a:lnTo>
                  <a:lnTo>
                    <a:pt x="7366" y="8107"/>
                  </a:lnTo>
                  <a:lnTo>
                    <a:pt x="7430" y="7836"/>
                  </a:lnTo>
                  <a:lnTo>
                    <a:pt x="7475" y="7549"/>
                  </a:lnTo>
                  <a:lnTo>
                    <a:pt x="7500" y="7249"/>
                  </a:lnTo>
                  <a:lnTo>
                    <a:pt x="7505" y="6935"/>
                  </a:lnTo>
                  <a:lnTo>
                    <a:pt x="7490" y="6610"/>
                  </a:lnTo>
                  <a:lnTo>
                    <a:pt x="7455" y="6275"/>
                  </a:lnTo>
                  <a:lnTo>
                    <a:pt x="7400" y="5934"/>
                  </a:lnTo>
                  <a:lnTo>
                    <a:pt x="7326" y="5586"/>
                  </a:lnTo>
                  <a:lnTo>
                    <a:pt x="7232" y="5234"/>
                  </a:lnTo>
                  <a:lnTo>
                    <a:pt x="7121" y="4880"/>
                  </a:lnTo>
                  <a:lnTo>
                    <a:pt x="6991" y="4526"/>
                  </a:lnTo>
                  <a:lnTo>
                    <a:pt x="6844" y="4174"/>
                  </a:lnTo>
                  <a:lnTo>
                    <a:pt x="6680" y="3825"/>
                  </a:lnTo>
                  <a:lnTo>
                    <a:pt x="6502" y="3482"/>
                  </a:lnTo>
                  <a:lnTo>
                    <a:pt x="6308" y="3146"/>
                  </a:lnTo>
                  <a:lnTo>
                    <a:pt x="6100" y="2819"/>
                  </a:lnTo>
                  <a:lnTo>
                    <a:pt x="5880" y="2503"/>
                  </a:lnTo>
                  <a:lnTo>
                    <a:pt x="5648" y="2199"/>
                  </a:lnTo>
                  <a:lnTo>
                    <a:pt x="5407" y="1909"/>
                  </a:lnTo>
                  <a:lnTo>
                    <a:pt x="5157" y="1636"/>
                  </a:lnTo>
                  <a:lnTo>
                    <a:pt x="4899" y="1379"/>
                  </a:lnTo>
                  <a:lnTo>
                    <a:pt x="4635" y="1141"/>
                  </a:lnTo>
                  <a:lnTo>
                    <a:pt x="4367" y="923"/>
                  </a:lnTo>
                  <a:lnTo>
                    <a:pt x="4095" y="725"/>
                  </a:lnTo>
                  <a:lnTo>
                    <a:pt x="3821" y="550"/>
                  </a:lnTo>
                  <a:lnTo>
                    <a:pt x="3547" y="397"/>
                  </a:lnTo>
                  <a:lnTo>
                    <a:pt x="3274" y="268"/>
                  </a:lnTo>
                  <a:lnTo>
                    <a:pt x="3003" y="164"/>
                  </a:lnTo>
                  <a:lnTo>
                    <a:pt x="2737" y="84"/>
                  </a:lnTo>
                  <a:lnTo>
                    <a:pt x="2476" y="30"/>
                  </a:lnTo>
                  <a:lnTo>
                    <a:pt x="2222" y="2"/>
                  </a:lnTo>
                  <a:lnTo>
                    <a:pt x="1975" y="0"/>
                  </a:lnTo>
                  <a:lnTo>
                    <a:pt x="1740" y="23"/>
                  </a:lnTo>
                  <a:lnTo>
                    <a:pt x="1513" y="72"/>
                  </a:lnTo>
                  <a:lnTo>
                    <a:pt x="1299" y="147"/>
                  </a:lnTo>
                  <a:lnTo>
                    <a:pt x="1099" y="246"/>
                  </a:lnTo>
                  <a:lnTo>
                    <a:pt x="912" y="370"/>
                  </a:lnTo>
                  <a:lnTo>
                    <a:pt x="741" y="518"/>
                  </a:lnTo>
                  <a:lnTo>
                    <a:pt x="586" y="690"/>
                  </a:lnTo>
                  <a:lnTo>
                    <a:pt x="447" y="884"/>
                  </a:lnTo>
                  <a:lnTo>
                    <a:pt x="326" y="1098"/>
                  </a:lnTo>
                  <a:lnTo>
                    <a:pt x="223" y="1332"/>
                  </a:lnTo>
                  <a:lnTo>
                    <a:pt x="139" y="1585"/>
                  </a:lnTo>
                  <a:lnTo>
                    <a:pt x="75" y="1856"/>
                  </a:lnTo>
                  <a:lnTo>
                    <a:pt x="30" y="2142"/>
                  </a:lnTo>
                  <a:lnTo>
                    <a:pt x="5" y="2444"/>
                  </a:lnTo>
                  <a:lnTo>
                    <a:pt x="0" y="2758"/>
                  </a:lnTo>
                  <a:lnTo>
                    <a:pt x="15" y="3082"/>
                  </a:lnTo>
                  <a:lnTo>
                    <a:pt x="50" y="3417"/>
                  </a:lnTo>
                  <a:lnTo>
                    <a:pt x="104" y="3758"/>
                  </a:lnTo>
                  <a:lnTo>
                    <a:pt x="179" y="4107"/>
                  </a:lnTo>
                  <a:lnTo>
                    <a:pt x="272" y="4459"/>
                  </a:lnTo>
                  <a:lnTo>
                    <a:pt x="384" y="4812"/>
                  </a:lnTo>
                  <a:lnTo>
                    <a:pt x="514" y="5166"/>
                  </a:lnTo>
                  <a:lnTo>
                    <a:pt x="661" y="5519"/>
                  </a:lnTo>
                  <a:lnTo>
                    <a:pt x="824" y="5867"/>
                  </a:lnTo>
                  <a:lnTo>
                    <a:pt x="1004" y="6211"/>
                  </a:lnTo>
                  <a:lnTo>
                    <a:pt x="1197" y="6547"/>
                  </a:lnTo>
                  <a:lnTo>
                    <a:pt x="1405" y="6873"/>
                  </a:lnTo>
                  <a:lnTo>
                    <a:pt x="1625" y="7189"/>
                  </a:lnTo>
                  <a:lnTo>
                    <a:pt x="1856" y="7493"/>
                  </a:lnTo>
                  <a:lnTo>
                    <a:pt x="2098" y="7782"/>
                  </a:lnTo>
                  <a:lnTo>
                    <a:pt x="2348" y="8056"/>
                  </a:lnTo>
                  <a:lnTo>
                    <a:pt x="2606" y="8313"/>
                  </a:lnTo>
                  <a:lnTo>
                    <a:pt x="2870" y="8551"/>
                  </a:lnTo>
                  <a:lnTo>
                    <a:pt x="3139" y="8769"/>
                  </a:lnTo>
                  <a:lnTo>
                    <a:pt x="3410" y="8967"/>
                  </a:lnTo>
                  <a:lnTo>
                    <a:pt x="3684" y="9143"/>
                  </a:lnTo>
                  <a:lnTo>
                    <a:pt x="3958" y="9295"/>
                  </a:lnTo>
                  <a:lnTo>
                    <a:pt x="4231" y="9423"/>
                  </a:lnTo>
                  <a:lnTo>
                    <a:pt x="4502" y="9528"/>
                  </a:lnTo>
                  <a:lnTo>
                    <a:pt x="4768" y="9608"/>
                  </a:lnTo>
                  <a:lnTo>
                    <a:pt x="5029" y="9661"/>
                  </a:lnTo>
                  <a:lnTo>
                    <a:pt x="5283" y="9691"/>
                  </a:lnTo>
                  <a:lnTo>
                    <a:pt x="5530" y="9693"/>
                  </a:lnTo>
                  <a:lnTo>
                    <a:pt x="5766" y="9669"/>
                  </a:lnTo>
                  <a:lnTo>
                    <a:pt x="5992" y="9620"/>
                  </a:lnTo>
                  <a:lnTo>
                    <a:pt x="6206" y="9546"/>
                  </a:lnTo>
                  <a:lnTo>
                    <a:pt x="6406" y="9445"/>
                  </a:lnTo>
                  <a:close/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0" name="Freeform 12"/>
            <p:cNvSpPr>
              <a:spLocks/>
            </p:cNvSpPr>
            <p:nvPr/>
          </p:nvSpPr>
          <p:spPr bwMode="auto">
            <a:xfrm>
              <a:off x="2825" y="2412"/>
              <a:ext cx="373" cy="571"/>
            </a:xfrm>
            <a:custGeom>
              <a:avLst/>
              <a:gdLst>
                <a:gd name="T0" fmla="*/ 0 w 4482"/>
                <a:gd name="T1" fmla="*/ 0 h 6843"/>
                <a:gd name="T2" fmla="*/ 0 w 4482"/>
                <a:gd name="T3" fmla="*/ 0 h 6843"/>
                <a:gd name="T4" fmla="*/ 0 w 4482"/>
                <a:gd name="T5" fmla="*/ 0 h 6843"/>
                <a:gd name="T6" fmla="*/ 0 w 4482"/>
                <a:gd name="T7" fmla="*/ 0 h 6843"/>
                <a:gd name="T8" fmla="*/ 0 w 4482"/>
                <a:gd name="T9" fmla="*/ 0 h 6843"/>
                <a:gd name="T10" fmla="*/ 0 w 4482"/>
                <a:gd name="T11" fmla="*/ 0 h 6843"/>
                <a:gd name="T12" fmla="*/ 0 w 4482"/>
                <a:gd name="T13" fmla="*/ 0 h 6843"/>
                <a:gd name="T14" fmla="*/ 0 w 4482"/>
                <a:gd name="T15" fmla="*/ 0 h 6843"/>
                <a:gd name="T16" fmla="*/ 0 w 4482"/>
                <a:gd name="T17" fmla="*/ 0 h 6843"/>
                <a:gd name="T18" fmla="*/ 0 w 4482"/>
                <a:gd name="T19" fmla="*/ 0 h 6843"/>
                <a:gd name="T20" fmla="*/ 0 w 4482"/>
                <a:gd name="T21" fmla="*/ 0 h 6843"/>
                <a:gd name="T22" fmla="*/ 0 w 4482"/>
                <a:gd name="T23" fmla="*/ 0 h 6843"/>
                <a:gd name="T24" fmla="*/ 0 w 4482"/>
                <a:gd name="T25" fmla="*/ 0 h 6843"/>
                <a:gd name="T26" fmla="*/ 0 w 4482"/>
                <a:gd name="T27" fmla="*/ 0 h 6843"/>
                <a:gd name="T28" fmla="*/ 0 w 4482"/>
                <a:gd name="T29" fmla="*/ 0 h 6843"/>
                <a:gd name="T30" fmla="*/ 0 w 4482"/>
                <a:gd name="T31" fmla="*/ 0 h 6843"/>
                <a:gd name="T32" fmla="*/ 0 w 4482"/>
                <a:gd name="T33" fmla="*/ 0 h 6843"/>
                <a:gd name="T34" fmla="*/ 0 w 4482"/>
                <a:gd name="T35" fmla="*/ 0 h 6843"/>
                <a:gd name="T36" fmla="*/ 0 w 4482"/>
                <a:gd name="T37" fmla="*/ 0 h 6843"/>
                <a:gd name="T38" fmla="*/ 0 w 4482"/>
                <a:gd name="T39" fmla="*/ 0 h 6843"/>
                <a:gd name="T40" fmla="*/ 0 w 4482"/>
                <a:gd name="T41" fmla="*/ 0 h 6843"/>
                <a:gd name="T42" fmla="*/ 0 w 4482"/>
                <a:gd name="T43" fmla="*/ 0 h 6843"/>
                <a:gd name="T44" fmla="*/ 0 w 4482"/>
                <a:gd name="T45" fmla="*/ 0 h 6843"/>
                <a:gd name="T46" fmla="*/ 0 w 4482"/>
                <a:gd name="T47" fmla="*/ 0 h 6843"/>
                <a:gd name="T48" fmla="*/ 0 w 4482"/>
                <a:gd name="T49" fmla="*/ 0 h 68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82" h="6843">
                  <a:moveTo>
                    <a:pt x="4482" y="6843"/>
                  </a:moveTo>
                  <a:lnTo>
                    <a:pt x="4472" y="6519"/>
                  </a:lnTo>
                  <a:lnTo>
                    <a:pt x="4441" y="6184"/>
                  </a:lnTo>
                  <a:lnTo>
                    <a:pt x="4391" y="5842"/>
                  </a:lnTo>
                  <a:lnTo>
                    <a:pt x="4321" y="5492"/>
                  </a:lnTo>
                  <a:lnTo>
                    <a:pt x="4231" y="5138"/>
                  </a:lnTo>
                  <a:lnTo>
                    <a:pt x="4122" y="4782"/>
                  </a:lnTo>
                  <a:lnTo>
                    <a:pt x="3995" y="4426"/>
                  </a:lnTo>
                  <a:lnTo>
                    <a:pt x="3850" y="4071"/>
                  </a:lnTo>
                  <a:lnTo>
                    <a:pt x="3689" y="3718"/>
                  </a:lnTo>
                  <a:lnTo>
                    <a:pt x="3511" y="3372"/>
                  </a:lnTo>
                  <a:lnTo>
                    <a:pt x="3318" y="3032"/>
                  </a:lnTo>
                  <a:lnTo>
                    <a:pt x="3112" y="2701"/>
                  </a:lnTo>
                  <a:lnTo>
                    <a:pt x="2891" y="2380"/>
                  </a:lnTo>
                  <a:lnTo>
                    <a:pt x="2660" y="2073"/>
                  </a:lnTo>
                  <a:lnTo>
                    <a:pt x="2419" y="1779"/>
                  </a:lnTo>
                  <a:lnTo>
                    <a:pt x="2167" y="1501"/>
                  </a:lnTo>
                  <a:lnTo>
                    <a:pt x="1908" y="1240"/>
                  </a:lnTo>
                  <a:lnTo>
                    <a:pt x="1643" y="998"/>
                  </a:lnTo>
                  <a:lnTo>
                    <a:pt x="1373" y="776"/>
                  </a:lnTo>
                  <a:lnTo>
                    <a:pt x="1100" y="574"/>
                  </a:lnTo>
                  <a:lnTo>
                    <a:pt x="824" y="395"/>
                  </a:lnTo>
                  <a:lnTo>
                    <a:pt x="548" y="239"/>
                  </a:lnTo>
                  <a:lnTo>
                    <a:pt x="272" y="10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1" name="Freeform 13"/>
            <p:cNvSpPr>
              <a:spLocks/>
            </p:cNvSpPr>
            <p:nvPr/>
          </p:nvSpPr>
          <p:spPr bwMode="auto">
            <a:xfrm>
              <a:off x="3107" y="2983"/>
              <a:ext cx="91" cy="202"/>
            </a:xfrm>
            <a:custGeom>
              <a:avLst/>
              <a:gdLst>
                <a:gd name="T0" fmla="*/ 0 w 1099"/>
                <a:gd name="T1" fmla="*/ 0 h 2432"/>
                <a:gd name="T2" fmla="*/ 0 w 1099"/>
                <a:gd name="T3" fmla="*/ 0 h 2432"/>
                <a:gd name="T4" fmla="*/ 0 w 1099"/>
                <a:gd name="T5" fmla="*/ 0 h 2432"/>
                <a:gd name="T6" fmla="*/ 0 w 1099"/>
                <a:gd name="T7" fmla="*/ 0 h 2432"/>
                <a:gd name="T8" fmla="*/ 0 w 1099"/>
                <a:gd name="T9" fmla="*/ 0 h 2432"/>
                <a:gd name="T10" fmla="*/ 0 w 1099"/>
                <a:gd name="T11" fmla="*/ 0 h 2432"/>
                <a:gd name="T12" fmla="*/ 0 w 1099"/>
                <a:gd name="T13" fmla="*/ 0 h 2432"/>
                <a:gd name="T14" fmla="*/ 0 w 1099"/>
                <a:gd name="T15" fmla="*/ 0 h 2432"/>
                <a:gd name="T16" fmla="*/ 0 w 1099"/>
                <a:gd name="T17" fmla="*/ 0 h 2432"/>
                <a:gd name="T18" fmla="*/ 0 w 1099"/>
                <a:gd name="T19" fmla="*/ 0 h 2432"/>
                <a:gd name="T20" fmla="*/ 0 w 1099"/>
                <a:gd name="T21" fmla="*/ 0 h 2432"/>
                <a:gd name="T22" fmla="*/ 0 w 1099"/>
                <a:gd name="T23" fmla="*/ 0 h 2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9" h="2432">
                  <a:moveTo>
                    <a:pt x="0" y="2432"/>
                  </a:moveTo>
                  <a:lnTo>
                    <a:pt x="182" y="2311"/>
                  </a:lnTo>
                  <a:lnTo>
                    <a:pt x="350" y="2168"/>
                  </a:lnTo>
                  <a:lnTo>
                    <a:pt x="503" y="2001"/>
                  </a:lnTo>
                  <a:lnTo>
                    <a:pt x="639" y="1814"/>
                  </a:lnTo>
                  <a:lnTo>
                    <a:pt x="759" y="1606"/>
                  </a:lnTo>
                  <a:lnTo>
                    <a:pt x="863" y="1380"/>
                  </a:lnTo>
                  <a:lnTo>
                    <a:pt x="947" y="1135"/>
                  </a:lnTo>
                  <a:lnTo>
                    <a:pt x="1013" y="873"/>
                  </a:lnTo>
                  <a:lnTo>
                    <a:pt x="1061" y="596"/>
                  </a:lnTo>
                  <a:lnTo>
                    <a:pt x="1089" y="305"/>
                  </a:lnTo>
                  <a:lnTo>
                    <a:pt x="1099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2" name="Freeform 14"/>
            <p:cNvSpPr>
              <a:spLocks/>
            </p:cNvSpPr>
            <p:nvPr/>
          </p:nvSpPr>
          <p:spPr bwMode="auto">
            <a:xfrm>
              <a:off x="2278" y="2331"/>
              <a:ext cx="590" cy="340"/>
            </a:xfrm>
            <a:custGeom>
              <a:avLst/>
              <a:gdLst>
                <a:gd name="T0" fmla="*/ 0 w 7077"/>
                <a:gd name="T1" fmla="*/ 0 h 4085"/>
                <a:gd name="T2" fmla="*/ 0 w 7077"/>
                <a:gd name="T3" fmla="*/ 0 h 4085"/>
                <a:gd name="T4" fmla="*/ 0 w 7077"/>
                <a:gd name="T5" fmla="*/ 0 h 4085"/>
                <a:gd name="T6" fmla="*/ 0 w 7077"/>
                <a:gd name="T7" fmla="*/ 0 h 4085"/>
                <a:gd name="T8" fmla="*/ 0 w 7077"/>
                <a:gd name="T9" fmla="*/ 0 h 4085"/>
                <a:gd name="T10" fmla="*/ 0 w 7077"/>
                <a:gd name="T11" fmla="*/ 0 h 4085"/>
                <a:gd name="T12" fmla="*/ 0 w 7077"/>
                <a:gd name="T13" fmla="*/ 0 h 4085"/>
                <a:gd name="T14" fmla="*/ 0 w 7077"/>
                <a:gd name="T15" fmla="*/ 0 h 4085"/>
                <a:gd name="T16" fmla="*/ 0 w 7077"/>
                <a:gd name="T17" fmla="*/ 0 h 4085"/>
                <a:gd name="T18" fmla="*/ 0 w 7077"/>
                <a:gd name="T19" fmla="*/ 0 h 4085"/>
                <a:gd name="T20" fmla="*/ 0 w 7077"/>
                <a:gd name="T21" fmla="*/ 0 h 4085"/>
                <a:gd name="T22" fmla="*/ 0 w 7077"/>
                <a:gd name="T23" fmla="*/ 0 h 4085"/>
                <a:gd name="T24" fmla="*/ 0 w 7077"/>
                <a:gd name="T25" fmla="*/ 0 h 4085"/>
                <a:gd name="T26" fmla="*/ 0 w 7077"/>
                <a:gd name="T27" fmla="*/ 0 h 4085"/>
                <a:gd name="T28" fmla="*/ 0 w 7077"/>
                <a:gd name="T29" fmla="*/ 0 h 4085"/>
                <a:gd name="T30" fmla="*/ 0 w 7077"/>
                <a:gd name="T31" fmla="*/ 0 h 4085"/>
                <a:gd name="T32" fmla="*/ 0 w 7077"/>
                <a:gd name="T33" fmla="*/ 0 h 4085"/>
                <a:gd name="T34" fmla="*/ 0 w 7077"/>
                <a:gd name="T35" fmla="*/ 0 h 4085"/>
                <a:gd name="T36" fmla="*/ 0 w 7077"/>
                <a:gd name="T37" fmla="*/ 0 h 4085"/>
                <a:gd name="T38" fmla="*/ 0 w 7077"/>
                <a:gd name="T39" fmla="*/ 0 h 4085"/>
                <a:gd name="T40" fmla="*/ 0 w 7077"/>
                <a:gd name="T41" fmla="*/ 0 h 4085"/>
                <a:gd name="T42" fmla="*/ 0 w 7077"/>
                <a:gd name="T43" fmla="*/ 0 h 4085"/>
                <a:gd name="T44" fmla="*/ 0 w 7077"/>
                <a:gd name="T45" fmla="*/ 0 h 4085"/>
                <a:gd name="T46" fmla="*/ 0 w 7077"/>
                <a:gd name="T47" fmla="*/ 0 h 4085"/>
                <a:gd name="T48" fmla="*/ 0 w 7077"/>
                <a:gd name="T49" fmla="*/ 0 h 4085"/>
                <a:gd name="T50" fmla="*/ 0 w 7077"/>
                <a:gd name="T51" fmla="*/ 0 h 4085"/>
                <a:gd name="T52" fmla="*/ 0 w 7077"/>
                <a:gd name="T53" fmla="*/ 0 h 4085"/>
                <a:gd name="T54" fmla="*/ 0 w 7077"/>
                <a:gd name="T55" fmla="*/ 0 h 4085"/>
                <a:gd name="T56" fmla="*/ 0 w 7077"/>
                <a:gd name="T57" fmla="*/ 0 h 4085"/>
                <a:gd name="T58" fmla="*/ 0 w 7077"/>
                <a:gd name="T59" fmla="*/ 0 h 4085"/>
                <a:gd name="T60" fmla="*/ 0 w 7077"/>
                <a:gd name="T61" fmla="*/ 0 h 4085"/>
                <a:gd name="T62" fmla="*/ 0 w 7077"/>
                <a:gd name="T63" fmla="*/ 0 h 4085"/>
                <a:gd name="T64" fmla="*/ 0 w 7077"/>
                <a:gd name="T65" fmla="*/ 0 h 4085"/>
                <a:gd name="T66" fmla="*/ 0 w 7077"/>
                <a:gd name="T67" fmla="*/ 0 h 4085"/>
                <a:gd name="T68" fmla="*/ 0 w 7077"/>
                <a:gd name="T69" fmla="*/ 0 h 40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77" h="4085">
                  <a:moveTo>
                    <a:pt x="7077" y="2042"/>
                  </a:moveTo>
                  <a:lnTo>
                    <a:pt x="7063" y="1860"/>
                  </a:lnTo>
                  <a:lnTo>
                    <a:pt x="7020" y="1677"/>
                  </a:lnTo>
                  <a:lnTo>
                    <a:pt x="6950" y="1499"/>
                  </a:lnTo>
                  <a:lnTo>
                    <a:pt x="6852" y="1325"/>
                  </a:lnTo>
                  <a:lnTo>
                    <a:pt x="6727" y="1155"/>
                  </a:lnTo>
                  <a:lnTo>
                    <a:pt x="6576" y="994"/>
                  </a:lnTo>
                  <a:lnTo>
                    <a:pt x="6401" y="841"/>
                  </a:lnTo>
                  <a:lnTo>
                    <a:pt x="6204" y="697"/>
                  </a:lnTo>
                  <a:lnTo>
                    <a:pt x="5984" y="565"/>
                  </a:lnTo>
                  <a:lnTo>
                    <a:pt x="5745" y="444"/>
                  </a:lnTo>
                  <a:lnTo>
                    <a:pt x="5488" y="336"/>
                  </a:lnTo>
                  <a:lnTo>
                    <a:pt x="5216" y="242"/>
                  </a:lnTo>
                  <a:lnTo>
                    <a:pt x="4930" y="163"/>
                  </a:lnTo>
                  <a:lnTo>
                    <a:pt x="4632" y="98"/>
                  </a:lnTo>
                  <a:lnTo>
                    <a:pt x="4326" y="49"/>
                  </a:lnTo>
                  <a:lnTo>
                    <a:pt x="4014" y="17"/>
                  </a:lnTo>
                  <a:lnTo>
                    <a:pt x="3697" y="0"/>
                  </a:lnTo>
                  <a:lnTo>
                    <a:pt x="3380" y="0"/>
                  </a:lnTo>
                  <a:lnTo>
                    <a:pt x="3064" y="17"/>
                  </a:lnTo>
                  <a:lnTo>
                    <a:pt x="2751" y="49"/>
                  </a:lnTo>
                  <a:lnTo>
                    <a:pt x="2445" y="98"/>
                  </a:lnTo>
                  <a:lnTo>
                    <a:pt x="2148" y="163"/>
                  </a:lnTo>
                  <a:lnTo>
                    <a:pt x="1862" y="242"/>
                  </a:lnTo>
                  <a:lnTo>
                    <a:pt x="1590" y="336"/>
                  </a:lnTo>
                  <a:lnTo>
                    <a:pt x="1333" y="444"/>
                  </a:lnTo>
                  <a:lnTo>
                    <a:pt x="1093" y="565"/>
                  </a:lnTo>
                  <a:lnTo>
                    <a:pt x="874" y="697"/>
                  </a:lnTo>
                  <a:lnTo>
                    <a:pt x="676" y="841"/>
                  </a:lnTo>
                  <a:lnTo>
                    <a:pt x="501" y="994"/>
                  </a:lnTo>
                  <a:lnTo>
                    <a:pt x="351" y="1155"/>
                  </a:lnTo>
                  <a:lnTo>
                    <a:pt x="226" y="1325"/>
                  </a:lnTo>
                  <a:lnTo>
                    <a:pt x="128" y="1499"/>
                  </a:lnTo>
                  <a:lnTo>
                    <a:pt x="57" y="1677"/>
                  </a:lnTo>
                  <a:lnTo>
                    <a:pt x="14" y="1860"/>
                  </a:lnTo>
                  <a:lnTo>
                    <a:pt x="0" y="2042"/>
                  </a:lnTo>
                  <a:lnTo>
                    <a:pt x="14" y="2226"/>
                  </a:lnTo>
                  <a:lnTo>
                    <a:pt x="57" y="2408"/>
                  </a:lnTo>
                  <a:lnTo>
                    <a:pt x="128" y="2586"/>
                  </a:lnTo>
                  <a:lnTo>
                    <a:pt x="226" y="2761"/>
                  </a:lnTo>
                  <a:lnTo>
                    <a:pt x="351" y="2929"/>
                  </a:lnTo>
                  <a:lnTo>
                    <a:pt x="501" y="3091"/>
                  </a:lnTo>
                  <a:lnTo>
                    <a:pt x="676" y="3245"/>
                  </a:lnTo>
                  <a:lnTo>
                    <a:pt x="874" y="3387"/>
                  </a:lnTo>
                  <a:lnTo>
                    <a:pt x="1093" y="3520"/>
                  </a:lnTo>
                  <a:lnTo>
                    <a:pt x="1333" y="3641"/>
                  </a:lnTo>
                  <a:lnTo>
                    <a:pt x="1590" y="3749"/>
                  </a:lnTo>
                  <a:lnTo>
                    <a:pt x="1862" y="3842"/>
                  </a:lnTo>
                  <a:lnTo>
                    <a:pt x="2148" y="3923"/>
                  </a:lnTo>
                  <a:lnTo>
                    <a:pt x="2445" y="3986"/>
                  </a:lnTo>
                  <a:lnTo>
                    <a:pt x="2751" y="4035"/>
                  </a:lnTo>
                  <a:lnTo>
                    <a:pt x="3064" y="4069"/>
                  </a:lnTo>
                  <a:lnTo>
                    <a:pt x="3380" y="4085"/>
                  </a:lnTo>
                  <a:lnTo>
                    <a:pt x="3697" y="4085"/>
                  </a:lnTo>
                  <a:lnTo>
                    <a:pt x="4014" y="4069"/>
                  </a:lnTo>
                  <a:lnTo>
                    <a:pt x="4326" y="4035"/>
                  </a:lnTo>
                  <a:lnTo>
                    <a:pt x="4632" y="3986"/>
                  </a:lnTo>
                  <a:lnTo>
                    <a:pt x="4930" y="3923"/>
                  </a:lnTo>
                  <a:lnTo>
                    <a:pt x="5216" y="3842"/>
                  </a:lnTo>
                  <a:lnTo>
                    <a:pt x="5488" y="3749"/>
                  </a:lnTo>
                  <a:lnTo>
                    <a:pt x="5745" y="3641"/>
                  </a:lnTo>
                  <a:lnTo>
                    <a:pt x="5984" y="3520"/>
                  </a:lnTo>
                  <a:lnTo>
                    <a:pt x="6204" y="3387"/>
                  </a:lnTo>
                  <a:lnTo>
                    <a:pt x="6401" y="3245"/>
                  </a:lnTo>
                  <a:lnTo>
                    <a:pt x="6576" y="3091"/>
                  </a:lnTo>
                  <a:lnTo>
                    <a:pt x="6727" y="2929"/>
                  </a:lnTo>
                  <a:lnTo>
                    <a:pt x="6852" y="2761"/>
                  </a:lnTo>
                  <a:lnTo>
                    <a:pt x="6950" y="2586"/>
                  </a:lnTo>
                  <a:lnTo>
                    <a:pt x="7020" y="2408"/>
                  </a:lnTo>
                  <a:lnTo>
                    <a:pt x="7063" y="2226"/>
                  </a:lnTo>
                  <a:lnTo>
                    <a:pt x="7077" y="2042"/>
                  </a:lnTo>
                  <a:close/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3" name="Line 15"/>
            <p:cNvSpPr>
              <a:spLocks noChangeShapeType="1"/>
            </p:cNvSpPr>
            <p:nvPr/>
          </p:nvSpPr>
          <p:spPr bwMode="auto">
            <a:xfrm flipH="1">
              <a:off x="2039" y="2642"/>
              <a:ext cx="239" cy="138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4" name="Line 16"/>
            <p:cNvSpPr>
              <a:spLocks noChangeShapeType="1"/>
            </p:cNvSpPr>
            <p:nvPr/>
          </p:nvSpPr>
          <p:spPr bwMode="auto">
            <a:xfrm flipH="1">
              <a:off x="2481" y="3185"/>
              <a:ext cx="626" cy="3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5" name="Line 17"/>
            <p:cNvSpPr>
              <a:spLocks noChangeShapeType="1"/>
            </p:cNvSpPr>
            <p:nvPr/>
          </p:nvSpPr>
          <p:spPr bwMode="auto">
            <a:xfrm flipV="1">
              <a:off x="2868" y="2501"/>
              <a:ext cx="0" cy="16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26" name="Line 18"/>
            <p:cNvSpPr>
              <a:spLocks noChangeShapeType="1"/>
            </p:cNvSpPr>
            <p:nvPr/>
          </p:nvSpPr>
          <p:spPr bwMode="auto">
            <a:xfrm flipV="1">
              <a:off x="2278" y="2501"/>
              <a:ext cx="0" cy="16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3491" name="Group 19"/>
          <p:cNvGrpSpPr>
            <a:grpSpLocks/>
          </p:cNvGrpSpPr>
          <p:nvPr/>
        </p:nvGrpSpPr>
        <p:grpSpPr bwMode="auto">
          <a:xfrm>
            <a:off x="4859338" y="3170238"/>
            <a:ext cx="2700337" cy="2635250"/>
            <a:chOff x="2238" y="1397"/>
            <a:chExt cx="1288" cy="1257"/>
          </a:xfrm>
        </p:grpSpPr>
        <p:sp>
          <p:nvSpPr>
            <p:cNvPr id="110602" name="Line 20"/>
            <p:cNvSpPr>
              <a:spLocks noChangeShapeType="1"/>
            </p:cNvSpPr>
            <p:nvPr/>
          </p:nvSpPr>
          <p:spPr bwMode="auto">
            <a:xfrm flipH="1">
              <a:off x="2543" y="1643"/>
              <a:ext cx="220" cy="1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3" name="Freeform 21"/>
            <p:cNvSpPr>
              <a:spLocks/>
            </p:cNvSpPr>
            <p:nvPr/>
          </p:nvSpPr>
          <p:spPr bwMode="auto">
            <a:xfrm>
              <a:off x="2763" y="1643"/>
              <a:ext cx="234" cy="135"/>
            </a:xfrm>
            <a:custGeom>
              <a:avLst/>
              <a:gdLst>
                <a:gd name="T0" fmla="*/ 0 w 2809"/>
                <a:gd name="T1" fmla="*/ 0 h 1623"/>
                <a:gd name="T2" fmla="*/ 0 w 2809"/>
                <a:gd name="T3" fmla="*/ 0 h 1623"/>
                <a:gd name="T4" fmla="*/ 0 w 2809"/>
                <a:gd name="T5" fmla="*/ 0 h 1623"/>
                <a:gd name="T6" fmla="*/ 0 w 2809"/>
                <a:gd name="T7" fmla="*/ 0 h 1623"/>
                <a:gd name="T8" fmla="*/ 0 w 2809"/>
                <a:gd name="T9" fmla="*/ 0 h 1623"/>
                <a:gd name="T10" fmla="*/ 0 w 2809"/>
                <a:gd name="T11" fmla="*/ 0 h 1623"/>
                <a:gd name="T12" fmla="*/ 0 w 2809"/>
                <a:gd name="T13" fmla="*/ 0 h 1623"/>
                <a:gd name="T14" fmla="*/ 0 w 2809"/>
                <a:gd name="T15" fmla="*/ 0 h 1623"/>
                <a:gd name="T16" fmla="*/ 0 w 2809"/>
                <a:gd name="T17" fmla="*/ 0 h 1623"/>
                <a:gd name="T18" fmla="*/ 0 w 2809"/>
                <a:gd name="T19" fmla="*/ 0 h 1623"/>
                <a:gd name="T20" fmla="*/ 0 w 2809"/>
                <a:gd name="T21" fmla="*/ 0 h 1623"/>
                <a:gd name="T22" fmla="*/ 0 w 2809"/>
                <a:gd name="T23" fmla="*/ 0 h 1623"/>
                <a:gd name="T24" fmla="*/ 0 w 2809"/>
                <a:gd name="T25" fmla="*/ 0 h 1623"/>
                <a:gd name="T26" fmla="*/ 0 w 2809"/>
                <a:gd name="T27" fmla="*/ 0 h 1623"/>
                <a:gd name="T28" fmla="*/ 0 w 2809"/>
                <a:gd name="T29" fmla="*/ 0 h 1623"/>
                <a:gd name="T30" fmla="*/ 0 w 2809"/>
                <a:gd name="T31" fmla="*/ 0 h 16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09" h="1623">
                  <a:moveTo>
                    <a:pt x="0" y="0"/>
                  </a:moveTo>
                  <a:lnTo>
                    <a:pt x="30" y="167"/>
                  </a:lnTo>
                  <a:lnTo>
                    <a:pt x="88" y="331"/>
                  </a:lnTo>
                  <a:lnTo>
                    <a:pt x="174" y="491"/>
                  </a:lnTo>
                  <a:lnTo>
                    <a:pt x="285" y="645"/>
                  </a:lnTo>
                  <a:lnTo>
                    <a:pt x="422" y="793"/>
                  </a:lnTo>
                  <a:lnTo>
                    <a:pt x="584" y="932"/>
                  </a:lnTo>
                  <a:lnTo>
                    <a:pt x="768" y="1061"/>
                  </a:lnTo>
                  <a:lnTo>
                    <a:pt x="973" y="1179"/>
                  </a:lnTo>
                  <a:lnTo>
                    <a:pt x="1196" y="1286"/>
                  </a:lnTo>
                  <a:lnTo>
                    <a:pt x="1437" y="1379"/>
                  </a:lnTo>
                  <a:lnTo>
                    <a:pt x="1692" y="1458"/>
                  </a:lnTo>
                  <a:lnTo>
                    <a:pt x="1959" y="1523"/>
                  </a:lnTo>
                  <a:lnTo>
                    <a:pt x="2237" y="1573"/>
                  </a:lnTo>
                  <a:lnTo>
                    <a:pt x="2521" y="1606"/>
                  </a:lnTo>
                  <a:lnTo>
                    <a:pt x="2809" y="16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4" name="Freeform 22"/>
            <p:cNvSpPr>
              <a:spLocks/>
            </p:cNvSpPr>
            <p:nvPr/>
          </p:nvSpPr>
          <p:spPr bwMode="auto">
            <a:xfrm>
              <a:off x="2763" y="1397"/>
              <a:ext cx="496" cy="287"/>
            </a:xfrm>
            <a:custGeom>
              <a:avLst/>
              <a:gdLst>
                <a:gd name="T0" fmla="*/ 0 w 5958"/>
                <a:gd name="T1" fmla="*/ 0 h 3441"/>
                <a:gd name="T2" fmla="*/ 0 w 5958"/>
                <a:gd name="T3" fmla="*/ 0 h 3441"/>
                <a:gd name="T4" fmla="*/ 0 w 5958"/>
                <a:gd name="T5" fmla="*/ 0 h 3441"/>
                <a:gd name="T6" fmla="*/ 0 w 5958"/>
                <a:gd name="T7" fmla="*/ 0 h 3441"/>
                <a:gd name="T8" fmla="*/ 0 w 5958"/>
                <a:gd name="T9" fmla="*/ 0 h 3441"/>
                <a:gd name="T10" fmla="*/ 0 w 5958"/>
                <a:gd name="T11" fmla="*/ 0 h 3441"/>
                <a:gd name="T12" fmla="*/ 0 w 5958"/>
                <a:gd name="T13" fmla="*/ 0 h 3441"/>
                <a:gd name="T14" fmla="*/ 0 w 5958"/>
                <a:gd name="T15" fmla="*/ 0 h 3441"/>
                <a:gd name="T16" fmla="*/ 0 w 5958"/>
                <a:gd name="T17" fmla="*/ 0 h 3441"/>
                <a:gd name="T18" fmla="*/ 0 w 5958"/>
                <a:gd name="T19" fmla="*/ 0 h 3441"/>
                <a:gd name="T20" fmla="*/ 0 w 5958"/>
                <a:gd name="T21" fmla="*/ 0 h 3441"/>
                <a:gd name="T22" fmla="*/ 0 w 5958"/>
                <a:gd name="T23" fmla="*/ 0 h 3441"/>
                <a:gd name="T24" fmla="*/ 0 w 5958"/>
                <a:gd name="T25" fmla="*/ 0 h 3441"/>
                <a:gd name="T26" fmla="*/ 0 w 5958"/>
                <a:gd name="T27" fmla="*/ 0 h 3441"/>
                <a:gd name="T28" fmla="*/ 0 w 5958"/>
                <a:gd name="T29" fmla="*/ 0 h 3441"/>
                <a:gd name="T30" fmla="*/ 0 w 5958"/>
                <a:gd name="T31" fmla="*/ 0 h 3441"/>
                <a:gd name="T32" fmla="*/ 0 w 5958"/>
                <a:gd name="T33" fmla="*/ 0 h 3441"/>
                <a:gd name="T34" fmla="*/ 0 w 5958"/>
                <a:gd name="T35" fmla="*/ 0 h 3441"/>
                <a:gd name="T36" fmla="*/ 0 w 5958"/>
                <a:gd name="T37" fmla="*/ 0 h 3441"/>
                <a:gd name="T38" fmla="*/ 0 w 5958"/>
                <a:gd name="T39" fmla="*/ 0 h 3441"/>
                <a:gd name="T40" fmla="*/ 0 w 5958"/>
                <a:gd name="T41" fmla="*/ 0 h 3441"/>
                <a:gd name="T42" fmla="*/ 0 w 5958"/>
                <a:gd name="T43" fmla="*/ 0 h 3441"/>
                <a:gd name="T44" fmla="*/ 0 w 5958"/>
                <a:gd name="T45" fmla="*/ 0 h 3441"/>
                <a:gd name="T46" fmla="*/ 0 w 5958"/>
                <a:gd name="T47" fmla="*/ 0 h 3441"/>
                <a:gd name="T48" fmla="*/ 0 w 5958"/>
                <a:gd name="T49" fmla="*/ 0 h 3441"/>
                <a:gd name="T50" fmla="*/ 0 w 5958"/>
                <a:gd name="T51" fmla="*/ 0 h 3441"/>
                <a:gd name="T52" fmla="*/ 0 w 5958"/>
                <a:gd name="T53" fmla="*/ 0 h 3441"/>
                <a:gd name="T54" fmla="*/ 0 w 5958"/>
                <a:gd name="T55" fmla="*/ 0 h 3441"/>
                <a:gd name="T56" fmla="*/ 0 w 5958"/>
                <a:gd name="T57" fmla="*/ 0 h 3441"/>
                <a:gd name="T58" fmla="*/ 0 w 5958"/>
                <a:gd name="T59" fmla="*/ 0 h 3441"/>
                <a:gd name="T60" fmla="*/ 0 w 5958"/>
                <a:gd name="T61" fmla="*/ 0 h 3441"/>
                <a:gd name="T62" fmla="*/ 0 w 5958"/>
                <a:gd name="T63" fmla="*/ 0 h 34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58" h="3441">
                  <a:moveTo>
                    <a:pt x="5958" y="1721"/>
                  </a:moveTo>
                  <a:lnTo>
                    <a:pt x="5944" y="1553"/>
                  </a:lnTo>
                  <a:lnTo>
                    <a:pt x="5901" y="1385"/>
                  </a:lnTo>
                  <a:lnTo>
                    <a:pt x="5829" y="1221"/>
                  </a:lnTo>
                  <a:lnTo>
                    <a:pt x="5731" y="1062"/>
                  </a:lnTo>
                  <a:lnTo>
                    <a:pt x="5606" y="910"/>
                  </a:lnTo>
                  <a:lnTo>
                    <a:pt x="5456" y="765"/>
                  </a:lnTo>
                  <a:lnTo>
                    <a:pt x="5281" y="629"/>
                  </a:lnTo>
                  <a:lnTo>
                    <a:pt x="5085" y="504"/>
                  </a:lnTo>
                  <a:lnTo>
                    <a:pt x="4869" y="390"/>
                  </a:lnTo>
                  <a:lnTo>
                    <a:pt x="4634" y="290"/>
                  </a:lnTo>
                  <a:lnTo>
                    <a:pt x="4383" y="204"/>
                  </a:lnTo>
                  <a:lnTo>
                    <a:pt x="4119" y="131"/>
                  </a:lnTo>
                  <a:lnTo>
                    <a:pt x="3844" y="74"/>
                  </a:lnTo>
                  <a:lnTo>
                    <a:pt x="3561" y="33"/>
                  </a:lnTo>
                  <a:lnTo>
                    <a:pt x="3272" y="8"/>
                  </a:lnTo>
                  <a:lnTo>
                    <a:pt x="2980" y="0"/>
                  </a:lnTo>
                  <a:lnTo>
                    <a:pt x="2687" y="8"/>
                  </a:lnTo>
                  <a:lnTo>
                    <a:pt x="2398" y="33"/>
                  </a:lnTo>
                  <a:lnTo>
                    <a:pt x="2114" y="74"/>
                  </a:lnTo>
                  <a:lnTo>
                    <a:pt x="1839" y="131"/>
                  </a:lnTo>
                  <a:lnTo>
                    <a:pt x="1575" y="204"/>
                  </a:lnTo>
                  <a:lnTo>
                    <a:pt x="1325" y="290"/>
                  </a:lnTo>
                  <a:lnTo>
                    <a:pt x="1090" y="390"/>
                  </a:lnTo>
                  <a:lnTo>
                    <a:pt x="873" y="504"/>
                  </a:lnTo>
                  <a:lnTo>
                    <a:pt x="677" y="629"/>
                  </a:lnTo>
                  <a:lnTo>
                    <a:pt x="502" y="765"/>
                  </a:lnTo>
                  <a:lnTo>
                    <a:pt x="352" y="910"/>
                  </a:lnTo>
                  <a:lnTo>
                    <a:pt x="227" y="1062"/>
                  </a:lnTo>
                  <a:lnTo>
                    <a:pt x="129" y="1221"/>
                  </a:lnTo>
                  <a:lnTo>
                    <a:pt x="58" y="1385"/>
                  </a:lnTo>
                  <a:lnTo>
                    <a:pt x="15" y="1553"/>
                  </a:lnTo>
                  <a:lnTo>
                    <a:pt x="0" y="1721"/>
                  </a:lnTo>
                  <a:lnTo>
                    <a:pt x="15" y="1890"/>
                  </a:lnTo>
                  <a:lnTo>
                    <a:pt x="58" y="2057"/>
                  </a:lnTo>
                  <a:lnTo>
                    <a:pt x="129" y="2221"/>
                  </a:lnTo>
                  <a:lnTo>
                    <a:pt x="227" y="2379"/>
                  </a:lnTo>
                  <a:lnTo>
                    <a:pt x="352" y="2533"/>
                  </a:lnTo>
                  <a:lnTo>
                    <a:pt x="502" y="2677"/>
                  </a:lnTo>
                  <a:lnTo>
                    <a:pt x="677" y="2812"/>
                  </a:lnTo>
                  <a:lnTo>
                    <a:pt x="873" y="2937"/>
                  </a:lnTo>
                  <a:lnTo>
                    <a:pt x="1090" y="3051"/>
                  </a:lnTo>
                  <a:lnTo>
                    <a:pt x="1325" y="3152"/>
                  </a:lnTo>
                  <a:lnTo>
                    <a:pt x="1575" y="3239"/>
                  </a:lnTo>
                  <a:lnTo>
                    <a:pt x="1839" y="3311"/>
                  </a:lnTo>
                  <a:lnTo>
                    <a:pt x="2114" y="3367"/>
                  </a:lnTo>
                  <a:lnTo>
                    <a:pt x="2398" y="3409"/>
                  </a:lnTo>
                  <a:lnTo>
                    <a:pt x="2687" y="3434"/>
                  </a:lnTo>
                  <a:lnTo>
                    <a:pt x="2980" y="3441"/>
                  </a:lnTo>
                  <a:lnTo>
                    <a:pt x="3272" y="3434"/>
                  </a:lnTo>
                  <a:lnTo>
                    <a:pt x="3561" y="3409"/>
                  </a:lnTo>
                  <a:lnTo>
                    <a:pt x="3844" y="3367"/>
                  </a:lnTo>
                  <a:lnTo>
                    <a:pt x="4119" y="3311"/>
                  </a:lnTo>
                  <a:lnTo>
                    <a:pt x="4383" y="3239"/>
                  </a:lnTo>
                  <a:lnTo>
                    <a:pt x="4634" y="3152"/>
                  </a:lnTo>
                  <a:lnTo>
                    <a:pt x="4869" y="3051"/>
                  </a:lnTo>
                  <a:lnTo>
                    <a:pt x="5085" y="2937"/>
                  </a:lnTo>
                  <a:lnTo>
                    <a:pt x="5281" y="2812"/>
                  </a:lnTo>
                  <a:lnTo>
                    <a:pt x="5456" y="2677"/>
                  </a:lnTo>
                  <a:lnTo>
                    <a:pt x="5606" y="2533"/>
                  </a:lnTo>
                  <a:lnTo>
                    <a:pt x="5731" y="2379"/>
                  </a:lnTo>
                  <a:lnTo>
                    <a:pt x="5829" y="2221"/>
                  </a:lnTo>
                  <a:lnTo>
                    <a:pt x="5901" y="2057"/>
                  </a:lnTo>
                  <a:lnTo>
                    <a:pt x="5944" y="1890"/>
                  </a:lnTo>
                  <a:lnTo>
                    <a:pt x="5958" y="172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5" name="Freeform 23"/>
            <p:cNvSpPr>
              <a:spLocks/>
            </p:cNvSpPr>
            <p:nvPr/>
          </p:nvSpPr>
          <p:spPr bwMode="auto">
            <a:xfrm>
              <a:off x="2777" y="1778"/>
              <a:ext cx="220" cy="172"/>
            </a:xfrm>
            <a:custGeom>
              <a:avLst/>
              <a:gdLst>
                <a:gd name="T0" fmla="*/ 0 w 2644"/>
                <a:gd name="T1" fmla="*/ 0 h 2057"/>
                <a:gd name="T2" fmla="*/ 0 w 2644"/>
                <a:gd name="T3" fmla="*/ 0 h 2057"/>
                <a:gd name="T4" fmla="*/ 0 w 2644"/>
                <a:gd name="T5" fmla="*/ 0 h 20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44" h="2057">
                  <a:moveTo>
                    <a:pt x="0" y="1527"/>
                  </a:moveTo>
                  <a:lnTo>
                    <a:pt x="2644" y="0"/>
                  </a:lnTo>
                  <a:lnTo>
                    <a:pt x="2644" y="205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6" name="Freeform 24"/>
            <p:cNvSpPr>
              <a:spLocks/>
            </p:cNvSpPr>
            <p:nvPr/>
          </p:nvSpPr>
          <p:spPr bwMode="auto">
            <a:xfrm>
              <a:off x="2495" y="1770"/>
              <a:ext cx="282" cy="164"/>
            </a:xfrm>
            <a:custGeom>
              <a:avLst/>
              <a:gdLst>
                <a:gd name="T0" fmla="*/ 0 w 3389"/>
                <a:gd name="T1" fmla="*/ 0 h 1957"/>
                <a:gd name="T2" fmla="*/ 0 w 3389"/>
                <a:gd name="T3" fmla="*/ 0 h 1957"/>
                <a:gd name="T4" fmla="*/ 0 w 3389"/>
                <a:gd name="T5" fmla="*/ 0 h 1957"/>
                <a:gd name="T6" fmla="*/ 0 w 3389"/>
                <a:gd name="T7" fmla="*/ 0 h 1957"/>
                <a:gd name="T8" fmla="*/ 0 w 3389"/>
                <a:gd name="T9" fmla="*/ 0 h 1957"/>
                <a:gd name="T10" fmla="*/ 0 w 3389"/>
                <a:gd name="T11" fmla="*/ 0 h 1957"/>
                <a:gd name="T12" fmla="*/ 0 w 3389"/>
                <a:gd name="T13" fmla="*/ 0 h 1957"/>
                <a:gd name="T14" fmla="*/ 0 w 3389"/>
                <a:gd name="T15" fmla="*/ 0 h 1957"/>
                <a:gd name="T16" fmla="*/ 0 w 3389"/>
                <a:gd name="T17" fmla="*/ 0 h 1957"/>
                <a:gd name="T18" fmla="*/ 0 w 3389"/>
                <a:gd name="T19" fmla="*/ 0 h 1957"/>
                <a:gd name="T20" fmla="*/ 0 w 3389"/>
                <a:gd name="T21" fmla="*/ 0 h 1957"/>
                <a:gd name="T22" fmla="*/ 0 w 3389"/>
                <a:gd name="T23" fmla="*/ 0 h 1957"/>
                <a:gd name="T24" fmla="*/ 0 w 3389"/>
                <a:gd name="T25" fmla="*/ 0 h 1957"/>
                <a:gd name="T26" fmla="*/ 0 w 3389"/>
                <a:gd name="T27" fmla="*/ 0 h 1957"/>
                <a:gd name="T28" fmla="*/ 0 w 3389"/>
                <a:gd name="T29" fmla="*/ 0 h 1957"/>
                <a:gd name="T30" fmla="*/ 0 w 3389"/>
                <a:gd name="T31" fmla="*/ 0 h 1957"/>
                <a:gd name="T32" fmla="*/ 0 w 3389"/>
                <a:gd name="T33" fmla="*/ 0 h 1957"/>
                <a:gd name="T34" fmla="*/ 0 w 3389"/>
                <a:gd name="T35" fmla="*/ 0 h 1957"/>
                <a:gd name="T36" fmla="*/ 0 w 3389"/>
                <a:gd name="T37" fmla="*/ 0 h 1957"/>
                <a:gd name="T38" fmla="*/ 0 w 3389"/>
                <a:gd name="T39" fmla="*/ 0 h 1957"/>
                <a:gd name="T40" fmla="*/ 0 w 3389"/>
                <a:gd name="T41" fmla="*/ 0 h 1957"/>
                <a:gd name="T42" fmla="*/ 0 w 3389"/>
                <a:gd name="T43" fmla="*/ 0 h 1957"/>
                <a:gd name="T44" fmla="*/ 0 w 3389"/>
                <a:gd name="T45" fmla="*/ 0 h 1957"/>
                <a:gd name="T46" fmla="*/ 0 w 3389"/>
                <a:gd name="T47" fmla="*/ 0 h 1957"/>
                <a:gd name="T48" fmla="*/ 0 w 3389"/>
                <a:gd name="T49" fmla="*/ 0 h 1957"/>
                <a:gd name="T50" fmla="*/ 0 w 3389"/>
                <a:gd name="T51" fmla="*/ 0 h 1957"/>
                <a:gd name="T52" fmla="*/ 0 w 3389"/>
                <a:gd name="T53" fmla="*/ 0 h 1957"/>
                <a:gd name="T54" fmla="*/ 0 w 3389"/>
                <a:gd name="T55" fmla="*/ 0 h 19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89" h="1957">
                  <a:moveTo>
                    <a:pt x="581" y="0"/>
                  </a:moveTo>
                  <a:lnTo>
                    <a:pt x="428" y="99"/>
                  </a:lnTo>
                  <a:lnTo>
                    <a:pt x="296" y="208"/>
                  </a:lnTo>
                  <a:lnTo>
                    <a:pt x="186" y="325"/>
                  </a:lnTo>
                  <a:lnTo>
                    <a:pt x="100" y="449"/>
                  </a:lnTo>
                  <a:lnTo>
                    <a:pt x="41" y="579"/>
                  </a:lnTo>
                  <a:lnTo>
                    <a:pt x="8" y="710"/>
                  </a:lnTo>
                  <a:lnTo>
                    <a:pt x="0" y="844"/>
                  </a:lnTo>
                  <a:lnTo>
                    <a:pt x="21" y="976"/>
                  </a:lnTo>
                  <a:lnTo>
                    <a:pt x="67" y="1108"/>
                  </a:lnTo>
                  <a:lnTo>
                    <a:pt x="140" y="1234"/>
                  </a:lnTo>
                  <a:lnTo>
                    <a:pt x="238" y="1355"/>
                  </a:lnTo>
                  <a:lnTo>
                    <a:pt x="359" y="1469"/>
                  </a:lnTo>
                  <a:lnTo>
                    <a:pt x="502" y="1573"/>
                  </a:lnTo>
                  <a:lnTo>
                    <a:pt x="665" y="1667"/>
                  </a:lnTo>
                  <a:lnTo>
                    <a:pt x="847" y="1751"/>
                  </a:lnTo>
                  <a:lnTo>
                    <a:pt x="1043" y="1821"/>
                  </a:lnTo>
                  <a:lnTo>
                    <a:pt x="1252" y="1877"/>
                  </a:lnTo>
                  <a:lnTo>
                    <a:pt x="1472" y="1919"/>
                  </a:lnTo>
                  <a:lnTo>
                    <a:pt x="1698" y="1946"/>
                  </a:lnTo>
                  <a:lnTo>
                    <a:pt x="1928" y="1957"/>
                  </a:lnTo>
                  <a:lnTo>
                    <a:pt x="2158" y="1953"/>
                  </a:lnTo>
                  <a:lnTo>
                    <a:pt x="2387" y="1934"/>
                  </a:lnTo>
                  <a:lnTo>
                    <a:pt x="2610" y="1900"/>
                  </a:lnTo>
                  <a:lnTo>
                    <a:pt x="2825" y="1851"/>
                  </a:lnTo>
                  <a:lnTo>
                    <a:pt x="3028" y="1787"/>
                  </a:lnTo>
                  <a:lnTo>
                    <a:pt x="3217" y="1711"/>
                  </a:lnTo>
                  <a:lnTo>
                    <a:pt x="3389" y="162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7" name="Freeform 25"/>
            <p:cNvSpPr>
              <a:spLocks/>
            </p:cNvSpPr>
            <p:nvPr/>
          </p:nvSpPr>
          <p:spPr bwMode="auto">
            <a:xfrm>
              <a:off x="2495" y="1991"/>
              <a:ext cx="282" cy="101"/>
            </a:xfrm>
            <a:custGeom>
              <a:avLst/>
              <a:gdLst>
                <a:gd name="T0" fmla="*/ 0 w 3389"/>
                <a:gd name="T1" fmla="*/ 0 h 1221"/>
                <a:gd name="T2" fmla="*/ 0 w 3389"/>
                <a:gd name="T3" fmla="*/ 0 h 1221"/>
                <a:gd name="T4" fmla="*/ 0 w 3389"/>
                <a:gd name="T5" fmla="*/ 0 h 1221"/>
                <a:gd name="T6" fmla="*/ 0 w 3389"/>
                <a:gd name="T7" fmla="*/ 0 h 1221"/>
                <a:gd name="T8" fmla="*/ 0 w 3389"/>
                <a:gd name="T9" fmla="*/ 0 h 1221"/>
                <a:gd name="T10" fmla="*/ 0 w 3389"/>
                <a:gd name="T11" fmla="*/ 0 h 1221"/>
                <a:gd name="T12" fmla="*/ 0 w 3389"/>
                <a:gd name="T13" fmla="*/ 0 h 1221"/>
                <a:gd name="T14" fmla="*/ 0 w 3389"/>
                <a:gd name="T15" fmla="*/ 0 h 1221"/>
                <a:gd name="T16" fmla="*/ 0 w 3389"/>
                <a:gd name="T17" fmla="*/ 0 h 1221"/>
                <a:gd name="T18" fmla="*/ 0 w 3389"/>
                <a:gd name="T19" fmla="*/ 0 h 1221"/>
                <a:gd name="T20" fmla="*/ 0 w 3389"/>
                <a:gd name="T21" fmla="*/ 0 h 1221"/>
                <a:gd name="T22" fmla="*/ 0 w 3389"/>
                <a:gd name="T23" fmla="*/ 0 h 1221"/>
                <a:gd name="T24" fmla="*/ 0 w 3389"/>
                <a:gd name="T25" fmla="*/ 0 h 1221"/>
                <a:gd name="T26" fmla="*/ 0 w 3389"/>
                <a:gd name="T27" fmla="*/ 0 h 1221"/>
                <a:gd name="T28" fmla="*/ 0 w 3389"/>
                <a:gd name="T29" fmla="*/ 0 h 1221"/>
                <a:gd name="T30" fmla="*/ 0 w 3389"/>
                <a:gd name="T31" fmla="*/ 0 h 1221"/>
                <a:gd name="T32" fmla="*/ 0 w 3389"/>
                <a:gd name="T33" fmla="*/ 0 h 1221"/>
                <a:gd name="T34" fmla="*/ 0 w 3389"/>
                <a:gd name="T35" fmla="*/ 0 h 1221"/>
                <a:gd name="T36" fmla="*/ 0 w 3389"/>
                <a:gd name="T37" fmla="*/ 0 h 1221"/>
                <a:gd name="T38" fmla="*/ 0 w 3389"/>
                <a:gd name="T39" fmla="*/ 0 h 1221"/>
                <a:gd name="T40" fmla="*/ 0 w 3389"/>
                <a:gd name="T41" fmla="*/ 0 h 1221"/>
                <a:gd name="T42" fmla="*/ 0 w 3389"/>
                <a:gd name="T43" fmla="*/ 0 h 1221"/>
                <a:gd name="T44" fmla="*/ 0 w 3389"/>
                <a:gd name="T45" fmla="*/ 0 h 1221"/>
                <a:gd name="T46" fmla="*/ 0 w 3389"/>
                <a:gd name="T47" fmla="*/ 0 h 1221"/>
                <a:gd name="T48" fmla="*/ 0 w 3389"/>
                <a:gd name="T49" fmla="*/ 0 h 1221"/>
                <a:gd name="T50" fmla="*/ 0 w 3389"/>
                <a:gd name="T51" fmla="*/ 0 h 1221"/>
                <a:gd name="T52" fmla="*/ 0 w 3389"/>
                <a:gd name="T53" fmla="*/ 0 h 1221"/>
                <a:gd name="T54" fmla="*/ 0 w 3389"/>
                <a:gd name="T55" fmla="*/ 0 h 122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89" h="1221">
                  <a:moveTo>
                    <a:pt x="0" y="0"/>
                  </a:moveTo>
                  <a:lnTo>
                    <a:pt x="4" y="50"/>
                  </a:lnTo>
                  <a:lnTo>
                    <a:pt x="20" y="102"/>
                  </a:lnTo>
                  <a:lnTo>
                    <a:pt x="46" y="156"/>
                  </a:lnTo>
                  <a:lnTo>
                    <a:pt x="83" y="211"/>
                  </a:lnTo>
                  <a:lnTo>
                    <a:pt x="131" y="268"/>
                  </a:lnTo>
                  <a:lnTo>
                    <a:pt x="189" y="325"/>
                  </a:lnTo>
                  <a:lnTo>
                    <a:pt x="257" y="384"/>
                  </a:lnTo>
                  <a:lnTo>
                    <a:pt x="335" y="443"/>
                  </a:lnTo>
                  <a:lnTo>
                    <a:pt x="422" y="503"/>
                  </a:lnTo>
                  <a:lnTo>
                    <a:pt x="516" y="562"/>
                  </a:lnTo>
                  <a:lnTo>
                    <a:pt x="617" y="622"/>
                  </a:lnTo>
                  <a:lnTo>
                    <a:pt x="725" y="681"/>
                  </a:lnTo>
                  <a:lnTo>
                    <a:pt x="842" y="741"/>
                  </a:lnTo>
                  <a:lnTo>
                    <a:pt x="968" y="799"/>
                  </a:lnTo>
                  <a:lnTo>
                    <a:pt x="1234" y="913"/>
                  </a:lnTo>
                  <a:lnTo>
                    <a:pt x="1515" y="1016"/>
                  </a:lnTo>
                  <a:lnTo>
                    <a:pt x="1801" y="1102"/>
                  </a:lnTo>
                  <a:lnTo>
                    <a:pt x="2081" y="1166"/>
                  </a:lnTo>
                  <a:lnTo>
                    <a:pt x="2365" y="1208"/>
                  </a:lnTo>
                  <a:lnTo>
                    <a:pt x="2508" y="1219"/>
                  </a:lnTo>
                  <a:lnTo>
                    <a:pt x="2649" y="1221"/>
                  </a:lnTo>
                  <a:lnTo>
                    <a:pt x="2786" y="1214"/>
                  </a:lnTo>
                  <a:lnTo>
                    <a:pt x="2920" y="1198"/>
                  </a:lnTo>
                  <a:lnTo>
                    <a:pt x="3048" y="1172"/>
                  </a:lnTo>
                  <a:lnTo>
                    <a:pt x="3170" y="1136"/>
                  </a:lnTo>
                  <a:lnTo>
                    <a:pt x="3284" y="1090"/>
                  </a:lnTo>
                  <a:lnTo>
                    <a:pt x="3389" y="103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8" name="Line 26"/>
            <p:cNvSpPr>
              <a:spLocks noChangeShapeType="1"/>
            </p:cNvSpPr>
            <p:nvPr/>
          </p:nvSpPr>
          <p:spPr bwMode="auto">
            <a:xfrm flipV="1">
              <a:off x="2777" y="1950"/>
              <a:ext cx="220" cy="1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09" name="Freeform 27"/>
            <p:cNvSpPr>
              <a:spLocks/>
            </p:cNvSpPr>
            <p:nvPr/>
          </p:nvSpPr>
          <p:spPr bwMode="auto">
            <a:xfrm>
              <a:off x="2997" y="1812"/>
              <a:ext cx="262" cy="167"/>
            </a:xfrm>
            <a:custGeom>
              <a:avLst/>
              <a:gdLst>
                <a:gd name="T0" fmla="*/ 0 w 3144"/>
                <a:gd name="T1" fmla="*/ 0 h 2009"/>
                <a:gd name="T2" fmla="*/ 0 w 3144"/>
                <a:gd name="T3" fmla="*/ 0 h 2009"/>
                <a:gd name="T4" fmla="*/ 0 w 3144"/>
                <a:gd name="T5" fmla="*/ 0 h 2009"/>
                <a:gd name="T6" fmla="*/ 0 w 3144"/>
                <a:gd name="T7" fmla="*/ 0 h 2009"/>
                <a:gd name="T8" fmla="*/ 0 w 3144"/>
                <a:gd name="T9" fmla="*/ 0 h 2009"/>
                <a:gd name="T10" fmla="*/ 0 w 3144"/>
                <a:gd name="T11" fmla="*/ 0 h 2009"/>
                <a:gd name="T12" fmla="*/ 0 w 3144"/>
                <a:gd name="T13" fmla="*/ 0 h 2009"/>
                <a:gd name="T14" fmla="*/ 0 w 3144"/>
                <a:gd name="T15" fmla="*/ 0 h 2009"/>
                <a:gd name="T16" fmla="*/ 0 w 3144"/>
                <a:gd name="T17" fmla="*/ 0 h 2009"/>
                <a:gd name="T18" fmla="*/ 0 w 3144"/>
                <a:gd name="T19" fmla="*/ 0 h 2009"/>
                <a:gd name="T20" fmla="*/ 0 w 3144"/>
                <a:gd name="T21" fmla="*/ 0 h 2009"/>
                <a:gd name="T22" fmla="*/ 0 w 3144"/>
                <a:gd name="T23" fmla="*/ 0 h 2009"/>
                <a:gd name="T24" fmla="*/ 0 w 3144"/>
                <a:gd name="T25" fmla="*/ 0 h 2009"/>
                <a:gd name="T26" fmla="*/ 0 w 3144"/>
                <a:gd name="T27" fmla="*/ 0 h 2009"/>
                <a:gd name="T28" fmla="*/ 0 w 3144"/>
                <a:gd name="T29" fmla="*/ 0 h 2009"/>
                <a:gd name="T30" fmla="*/ 0 w 3144"/>
                <a:gd name="T31" fmla="*/ 0 h 2009"/>
                <a:gd name="T32" fmla="*/ 0 w 3144"/>
                <a:gd name="T33" fmla="*/ 0 h 2009"/>
                <a:gd name="T34" fmla="*/ 0 w 3144"/>
                <a:gd name="T35" fmla="*/ 0 h 2009"/>
                <a:gd name="T36" fmla="*/ 0 w 3144"/>
                <a:gd name="T37" fmla="*/ 0 h 2009"/>
                <a:gd name="T38" fmla="*/ 0 w 3144"/>
                <a:gd name="T39" fmla="*/ 0 h 2009"/>
                <a:gd name="T40" fmla="*/ 0 w 3144"/>
                <a:gd name="T41" fmla="*/ 0 h 2009"/>
                <a:gd name="T42" fmla="*/ 0 w 3144"/>
                <a:gd name="T43" fmla="*/ 0 h 2009"/>
                <a:gd name="T44" fmla="*/ 0 w 3144"/>
                <a:gd name="T45" fmla="*/ 0 h 2009"/>
                <a:gd name="T46" fmla="*/ 0 w 3144"/>
                <a:gd name="T47" fmla="*/ 0 h 2009"/>
                <a:gd name="T48" fmla="*/ 0 w 3144"/>
                <a:gd name="T49" fmla="*/ 0 h 2009"/>
                <a:gd name="T50" fmla="*/ 0 w 3144"/>
                <a:gd name="T51" fmla="*/ 0 h 2009"/>
                <a:gd name="T52" fmla="*/ 0 w 3144"/>
                <a:gd name="T53" fmla="*/ 0 h 2009"/>
                <a:gd name="T54" fmla="*/ 0 w 3144"/>
                <a:gd name="T55" fmla="*/ 0 h 2009"/>
                <a:gd name="T56" fmla="*/ 0 w 3144"/>
                <a:gd name="T57" fmla="*/ 0 h 200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144" h="2009">
                  <a:moveTo>
                    <a:pt x="0" y="1659"/>
                  </a:moveTo>
                  <a:lnTo>
                    <a:pt x="287" y="1764"/>
                  </a:lnTo>
                  <a:lnTo>
                    <a:pt x="578" y="1857"/>
                  </a:lnTo>
                  <a:lnTo>
                    <a:pt x="870" y="1932"/>
                  </a:lnTo>
                  <a:lnTo>
                    <a:pt x="1159" y="1985"/>
                  </a:lnTo>
                  <a:lnTo>
                    <a:pt x="1302" y="2002"/>
                  </a:lnTo>
                  <a:lnTo>
                    <a:pt x="1442" y="2009"/>
                  </a:lnTo>
                  <a:lnTo>
                    <a:pt x="1579" y="2009"/>
                  </a:lnTo>
                  <a:lnTo>
                    <a:pt x="1713" y="2000"/>
                  </a:lnTo>
                  <a:lnTo>
                    <a:pt x="1843" y="1980"/>
                  </a:lnTo>
                  <a:lnTo>
                    <a:pt x="1970" y="1950"/>
                  </a:lnTo>
                  <a:lnTo>
                    <a:pt x="2091" y="1909"/>
                  </a:lnTo>
                  <a:lnTo>
                    <a:pt x="2208" y="1857"/>
                  </a:lnTo>
                  <a:lnTo>
                    <a:pt x="2318" y="1794"/>
                  </a:lnTo>
                  <a:lnTo>
                    <a:pt x="2423" y="1720"/>
                  </a:lnTo>
                  <a:lnTo>
                    <a:pt x="2521" y="1636"/>
                  </a:lnTo>
                  <a:lnTo>
                    <a:pt x="2614" y="1543"/>
                  </a:lnTo>
                  <a:lnTo>
                    <a:pt x="2698" y="1439"/>
                  </a:lnTo>
                  <a:lnTo>
                    <a:pt x="2776" y="1329"/>
                  </a:lnTo>
                  <a:lnTo>
                    <a:pt x="2846" y="1211"/>
                  </a:lnTo>
                  <a:lnTo>
                    <a:pt x="2910" y="1087"/>
                  </a:lnTo>
                  <a:lnTo>
                    <a:pt x="2965" y="957"/>
                  </a:lnTo>
                  <a:lnTo>
                    <a:pt x="3013" y="824"/>
                  </a:lnTo>
                  <a:lnTo>
                    <a:pt x="3054" y="688"/>
                  </a:lnTo>
                  <a:lnTo>
                    <a:pt x="3087" y="550"/>
                  </a:lnTo>
                  <a:lnTo>
                    <a:pt x="3112" y="411"/>
                  </a:lnTo>
                  <a:lnTo>
                    <a:pt x="3130" y="273"/>
                  </a:lnTo>
                  <a:lnTo>
                    <a:pt x="3140" y="135"/>
                  </a:lnTo>
                  <a:lnTo>
                    <a:pt x="314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0" name="Freeform 28"/>
            <p:cNvSpPr>
              <a:spLocks/>
            </p:cNvSpPr>
            <p:nvPr/>
          </p:nvSpPr>
          <p:spPr bwMode="auto">
            <a:xfrm>
              <a:off x="3457" y="2014"/>
              <a:ext cx="69" cy="152"/>
            </a:xfrm>
            <a:custGeom>
              <a:avLst/>
              <a:gdLst>
                <a:gd name="T0" fmla="*/ 0 w 822"/>
                <a:gd name="T1" fmla="*/ 0 h 1818"/>
                <a:gd name="T2" fmla="*/ 0 w 822"/>
                <a:gd name="T3" fmla="*/ 0 h 1818"/>
                <a:gd name="T4" fmla="*/ 0 w 822"/>
                <a:gd name="T5" fmla="*/ 0 h 1818"/>
                <a:gd name="T6" fmla="*/ 0 w 822"/>
                <a:gd name="T7" fmla="*/ 0 h 1818"/>
                <a:gd name="T8" fmla="*/ 0 w 822"/>
                <a:gd name="T9" fmla="*/ 0 h 1818"/>
                <a:gd name="T10" fmla="*/ 0 w 822"/>
                <a:gd name="T11" fmla="*/ 0 h 1818"/>
                <a:gd name="T12" fmla="*/ 0 w 822"/>
                <a:gd name="T13" fmla="*/ 0 h 1818"/>
                <a:gd name="T14" fmla="*/ 0 w 822"/>
                <a:gd name="T15" fmla="*/ 0 h 1818"/>
                <a:gd name="T16" fmla="*/ 0 w 822"/>
                <a:gd name="T17" fmla="*/ 0 h 1818"/>
                <a:gd name="T18" fmla="*/ 0 w 822"/>
                <a:gd name="T19" fmla="*/ 0 h 1818"/>
                <a:gd name="T20" fmla="*/ 0 w 822"/>
                <a:gd name="T21" fmla="*/ 0 h 18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2" h="1818">
                  <a:moveTo>
                    <a:pt x="0" y="1818"/>
                  </a:moveTo>
                  <a:lnTo>
                    <a:pt x="149" y="1718"/>
                  </a:lnTo>
                  <a:lnTo>
                    <a:pt x="285" y="1597"/>
                  </a:lnTo>
                  <a:lnTo>
                    <a:pt x="408" y="1455"/>
                  </a:lnTo>
                  <a:lnTo>
                    <a:pt x="516" y="1296"/>
                  </a:lnTo>
                  <a:lnTo>
                    <a:pt x="608" y="1117"/>
                  </a:lnTo>
                  <a:lnTo>
                    <a:pt x="684" y="923"/>
                  </a:lnTo>
                  <a:lnTo>
                    <a:pt x="745" y="712"/>
                  </a:lnTo>
                  <a:lnTo>
                    <a:pt x="787" y="487"/>
                  </a:lnTo>
                  <a:lnTo>
                    <a:pt x="813" y="249"/>
                  </a:lnTo>
                  <a:lnTo>
                    <a:pt x="82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1" name="Freeform 29"/>
            <p:cNvSpPr>
              <a:spLocks/>
            </p:cNvSpPr>
            <p:nvPr/>
          </p:nvSpPr>
          <p:spPr bwMode="auto">
            <a:xfrm>
              <a:off x="3259" y="1592"/>
              <a:ext cx="267" cy="422"/>
            </a:xfrm>
            <a:custGeom>
              <a:avLst/>
              <a:gdLst>
                <a:gd name="T0" fmla="*/ 0 w 3196"/>
                <a:gd name="T1" fmla="*/ 0 h 5061"/>
                <a:gd name="T2" fmla="*/ 0 w 3196"/>
                <a:gd name="T3" fmla="*/ 0 h 5061"/>
                <a:gd name="T4" fmla="*/ 0 w 3196"/>
                <a:gd name="T5" fmla="*/ 0 h 5061"/>
                <a:gd name="T6" fmla="*/ 0 w 3196"/>
                <a:gd name="T7" fmla="*/ 0 h 5061"/>
                <a:gd name="T8" fmla="*/ 0 w 3196"/>
                <a:gd name="T9" fmla="*/ 0 h 5061"/>
                <a:gd name="T10" fmla="*/ 0 w 3196"/>
                <a:gd name="T11" fmla="*/ 0 h 5061"/>
                <a:gd name="T12" fmla="*/ 0 w 3196"/>
                <a:gd name="T13" fmla="*/ 0 h 5061"/>
                <a:gd name="T14" fmla="*/ 0 w 3196"/>
                <a:gd name="T15" fmla="*/ 0 h 5061"/>
                <a:gd name="T16" fmla="*/ 0 w 3196"/>
                <a:gd name="T17" fmla="*/ 0 h 5061"/>
                <a:gd name="T18" fmla="*/ 0 w 3196"/>
                <a:gd name="T19" fmla="*/ 0 h 5061"/>
                <a:gd name="T20" fmla="*/ 0 w 3196"/>
                <a:gd name="T21" fmla="*/ 0 h 5061"/>
                <a:gd name="T22" fmla="*/ 0 w 3196"/>
                <a:gd name="T23" fmla="*/ 0 h 5061"/>
                <a:gd name="T24" fmla="*/ 0 w 3196"/>
                <a:gd name="T25" fmla="*/ 0 h 5061"/>
                <a:gd name="T26" fmla="*/ 0 w 3196"/>
                <a:gd name="T27" fmla="*/ 0 h 5061"/>
                <a:gd name="T28" fmla="*/ 0 w 3196"/>
                <a:gd name="T29" fmla="*/ 0 h 5061"/>
                <a:gd name="T30" fmla="*/ 0 w 3196"/>
                <a:gd name="T31" fmla="*/ 0 h 5061"/>
                <a:gd name="T32" fmla="*/ 0 w 3196"/>
                <a:gd name="T33" fmla="*/ 0 h 5061"/>
                <a:gd name="T34" fmla="*/ 0 w 3196"/>
                <a:gd name="T35" fmla="*/ 0 h 5061"/>
                <a:gd name="T36" fmla="*/ 0 w 3196"/>
                <a:gd name="T37" fmla="*/ 0 h 5061"/>
                <a:gd name="T38" fmla="*/ 0 w 3196"/>
                <a:gd name="T39" fmla="*/ 0 h 5061"/>
                <a:gd name="T40" fmla="*/ 0 w 3196"/>
                <a:gd name="T41" fmla="*/ 0 h 5061"/>
                <a:gd name="T42" fmla="*/ 0 w 3196"/>
                <a:gd name="T43" fmla="*/ 0 h 50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96" h="5061">
                  <a:moveTo>
                    <a:pt x="3196" y="5061"/>
                  </a:moveTo>
                  <a:lnTo>
                    <a:pt x="3186" y="4791"/>
                  </a:lnTo>
                  <a:lnTo>
                    <a:pt x="3158" y="4513"/>
                  </a:lnTo>
                  <a:lnTo>
                    <a:pt x="3112" y="4228"/>
                  </a:lnTo>
                  <a:lnTo>
                    <a:pt x="3049" y="3937"/>
                  </a:lnTo>
                  <a:lnTo>
                    <a:pt x="2966" y="3643"/>
                  </a:lnTo>
                  <a:lnTo>
                    <a:pt x="2867" y="3348"/>
                  </a:lnTo>
                  <a:lnTo>
                    <a:pt x="2752" y="3054"/>
                  </a:lnTo>
                  <a:lnTo>
                    <a:pt x="2621" y="2762"/>
                  </a:lnTo>
                  <a:lnTo>
                    <a:pt x="2476" y="2474"/>
                  </a:lnTo>
                  <a:lnTo>
                    <a:pt x="2316" y="2193"/>
                  </a:lnTo>
                  <a:lnTo>
                    <a:pt x="2144" y="1920"/>
                  </a:lnTo>
                  <a:lnTo>
                    <a:pt x="1959" y="1657"/>
                  </a:lnTo>
                  <a:lnTo>
                    <a:pt x="1765" y="1406"/>
                  </a:lnTo>
                  <a:lnTo>
                    <a:pt x="1562" y="1168"/>
                  </a:lnTo>
                  <a:lnTo>
                    <a:pt x="1350" y="946"/>
                  </a:lnTo>
                  <a:lnTo>
                    <a:pt x="1133" y="739"/>
                  </a:lnTo>
                  <a:lnTo>
                    <a:pt x="910" y="552"/>
                  </a:lnTo>
                  <a:lnTo>
                    <a:pt x="684" y="383"/>
                  </a:lnTo>
                  <a:lnTo>
                    <a:pt x="456" y="233"/>
                  </a:lnTo>
                  <a:lnTo>
                    <a:pt x="227" y="10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2" name="Freeform 30"/>
            <p:cNvSpPr>
              <a:spLocks/>
            </p:cNvSpPr>
            <p:nvPr/>
          </p:nvSpPr>
          <p:spPr bwMode="auto">
            <a:xfrm>
              <a:off x="2238" y="2050"/>
              <a:ext cx="468" cy="604"/>
            </a:xfrm>
            <a:custGeom>
              <a:avLst/>
              <a:gdLst>
                <a:gd name="T0" fmla="*/ 0 w 5615"/>
                <a:gd name="T1" fmla="*/ 0 h 7255"/>
                <a:gd name="T2" fmla="*/ 0 w 5615"/>
                <a:gd name="T3" fmla="*/ 0 h 7255"/>
                <a:gd name="T4" fmla="*/ 0 w 5615"/>
                <a:gd name="T5" fmla="*/ 0 h 7255"/>
                <a:gd name="T6" fmla="*/ 0 w 5615"/>
                <a:gd name="T7" fmla="*/ 0 h 7255"/>
                <a:gd name="T8" fmla="*/ 0 w 5615"/>
                <a:gd name="T9" fmla="*/ 0 h 7255"/>
                <a:gd name="T10" fmla="*/ 0 w 5615"/>
                <a:gd name="T11" fmla="*/ 0 h 7255"/>
                <a:gd name="T12" fmla="*/ 0 w 5615"/>
                <a:gd name="T13" fmla="*/ 0 h 7255"/>
                <a:gd name="T14" fmla="*/ 0 w 5615"/>
                <a:gd name="T15" fmla="*/ 0 h 7255"/>
                <a:gd name="T16" fmla="*/ 0 w 5615"/>
                <a:gd name="T17" fmla="*/ 0 h 7255"/>
                <a:gd name="T18" fmla="*/ 0 w 5615"/>
                <a:gd name="T19" fmla="*/ 0 h 7255"/>
                <a:gd name="T20" fmla="*/ 0 w 5615"/>
                <a:gd name="T21" fmla="*/ 0 h 7255"/>
                <a:gd name="T22" fmla="*/ 0 w 5615"/>
                <a:gd name="T23" fmla="*/ 0 h 7255"/>
                <a:gd name="T24" fmla="*/ 0 w 5615"/>
                <a:gd name="T25" fmla="*/ 0 h 7255"/>
                <a:gd name="T26" fmla="*/ 0 w 5615"/>
                <a:gd name="T27" fmla="*/ 0 h 7255"/>
                <a:gd name="T28" fmla="*/ 0 w 5615"/>
                <a:gd name="T29" fmla="*/ 0 h 7255"/>
                <a:gd name="T30" fmla="*/ 0 w 5615"/>
                <a:gd name="T31" fmla="*/ 0 h 7255"/>
                <a:gd name="T32" fmla="*/ 0 w 5615"/>
                <a:gd name="T33" fmla="*/ 0 h 7255"/>
                <a:gd name="T34" fmla="*/ 0 w 5615"/>
                <a:gd name="T35" fmla="*/ 0 h 7255"/>
                <a:gd name="T36" fmla="*/ 0 w 5615"/>
                <a:gd name="T37" fmla="*/ 0 h 7255"/>
                <a:gd name="T38" fmla="*/ 0 w 5615"/>
                <a:gd name="T39" fmla="*/ 0 h 7255"/>
                <a:gd name="T40" fmla="*/ 0 w 5615"/>
                <a:gd name="T41" fmla="*/ 0 h 7255"/>
                <a:gd name="T42" fmla="*/ 0 w 5615"/>
                <a:gd name="T43" fmla="*/ 0 h 7255"/>
                <a:gd name="T44" fmla="*/ 0 w 5615"/>
                <a:gd name="T45" fmla="*/ 0 h 7255"/>
                <a:gd name="T46" fmla="*/ 0 w 5615"/>
                <a:gd name="T47" fmla="*/ 0 h 7255"/>
                <a:gd name="T48" fmla="*/ 0 w 5615"/>
                <a:gd name="T49" fmla="*/ 0 h 7255"/>
                <a:gd name="T50" fmla="*/ 0 w 5615"/>
                <a:gd name="T51" fmla="*/ 0 h 7255"/>
                <a:gd name="T52" fmla="*/ 0 w 5615"/>
                <a:gd name="T53" fmla="*/ 0 h 7255"/>
                <a:gd name="T54" fmla="*/ 0 w 5615"/>
                <a:gd name="T55" fmla="*/ 0 h 7255"/>
                <a:gd name="T56" fmla="*/ 0 w 5615"/>
                <a:gd name="T57" fmla="*/ 0 h 7255"/>
                <a:gd name="T58" fmla="*/ 0 w 5615"/>
                <a:gd name="T59" fmla="*/ 0 h 7255"/>
                <a:gd name="T60" fmla="*/ 0 w 5615"/>
                <a:gd name="T61" fmla="*/ 0 h 7255"/>
                <a:gd name="T62" fmla="*/ 0 w 5615"/>
                <a:gd name="T63" fmla="*/ 0 h 7255"/>
                <a:gd name="T64" fmla="*/ 0 w 5615"/>
                <a:gd name="T65" fmla="*/ 0 h 7255"/>
                <a:gd name="T66" fmla="*/ 0 w 5615"/>
                <a:gd name="T67" fmla="*/ 0 h 7255"/>
                <a:gd name="T68" fmla="*/ 0 w 5615"/>
                <a:gd name="T69" fmla="*/ 0 h 7255"/>
                <a:gd name="T70" fmla="*/ 0 w 5615"/>
                <a:gd name="T71" fmla="*/ 0 h 7255"/>
                <a:gd name="T72" fmla="*/ 0 w 5615"/>
                <a:gd name="T73" fmla="*/ 0 h 72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615" h="7255">
                  <a:moveTo>
                    <a:pt x="4794" y="7070"/>
                  </a:moveTo>
                  <a:lnTo>
                    <a:pt x="4955" y="6959"/>
                  </a:lnTo>
                  <a:lnTo>
                    <a:pt x="5101" y="6826"/>
                  </a:lnTo>
                  <a:lnTo>
                    <a:pt x="5230" y="6669"/>
                  </a:lnTo>
                  <a:lnTo>
                    <a:pt x="5342" y="6491"/>
                  </a:lnTo>
                  <a:lnTo>
                    <a:pt x="5436" y="6292"/>
                  </a:lnTo>
                  <a:lnTo>
                    <a:pt x="5510" y="6072"/>
                  </a:lnTo>
                  <a:lnTo>
                    <a:pt x="5565" y="5837"/>
                  </a:lnTo>
                  <a:lnTo>
                    <a:pt x="5601" y="5585"/>
                  </a:lnTo>
                  <a:lnTo>
                    <a:pt x="5615" y="5319"/>
                  </a:lnTo>
                  <a:lnTo>
                    <a:pt x="5611" y="5040"/>
                  </a:lnTo>
                  <a:lnTo>
                    <a:pt x="5585" y="4751"/>
                  </a:lnTo>
                  <a:lnTo>
                    <a:pt x="5540" y="4455"/>
                  </a:lnTo>
                  <a:lnTo>
                    <a:pt x="5475" y="4152"/>
                  </a:lnTo>
                  <a:lnTo>
                    <a:pt x="5391" y="3847"/>
                  </a:lnTo>
                  <a:lnTo>
                    <a:pt x="5289" y="3539"/>
                  </a:lnTo>
                  <a:lnTo>
                    <a:pt x="5168" y="3231"/>
                  </a:lnTo>
                  <a:lnTo>
                    <a:pt x="5030" y="2926"/>
                  </a:lnTo>
                  <a:lnTo>
                    <a:pt x="4876" y="2628"/>
                  </a:lnTo>
                  <a:lnTo>
                    <a:pt x="4707" y="2336"/>
                  </a:lnTo>
                  <a:lnTo>
                    <a:pt x="4526" y="2052"/>
                  </a:lnTo>
                  <a:lnTo>
                    <a:pt x="4331" y="1781"/>
                  </a:lnTo>
                  <a:lnTo>
                    <a:pt x="4125" y="1523"/>
                  </a:lnTo>
                  <a:lnTo>
                    <a:pt x="3910" y="1280"/>
                  </a:lnTo>
                  <a:lnTo>
                    <a:pt x="3687" y="1053"/>
                  </a:lnTo>
                  <a:lnTo>
                    <a:pt x="3457" y="846"/>
                  </a:lnTo>
                  <a:lnTo>
                    <a:pt x="3224" y="659"/>
                  </a:lnTo>
                  <a:lnTo>
                    <a:pt x="2987" y="492"/>
                  </a:lnTo>
                  <a:lnTo>
                    <a:pt x="2748" y="349"/>
                  </a:lnTo>
                  <a:lnTo>
                    <a:pt x="2510" y="229"/>
                  </a:lnTo>
                  <a:lnTo>
                    <a:pt x="2275" y="133"/>
                  </a:lnTo>
                  <a:lnTo>
                    <a:pt x="2042" y="63"/>
                  </a:lnTo>
                  <a:lnTo>
                    <a:pt x="1816" y="18"/>
                  </a:lnTo>
                  <a:lnTo>
                    <a:pt x="1597" y="0"/>
                  </a:lnTo>
                  <a:lnTo>
                    <a:pt x="1386" y="8"/>
                  </a:lnTo>
                  <a:lnTo>
                    <a:pt x="1187" y="41"/>
                  </a:lnTo>
                  <a:lnTo>
                    <a:pt x="998" y="101"/>
                  </a:lnTo>
                  <a:lnTo>
                    <a:pt x="822" y="186"/>
                  </a:lnTo>
                  <a:lnTo>
                    <a:pt x="661" y="296"/>
                  </a:lnTo>
                  <a:lnTo>
                    <a:pt x="515" y="429"/>
                  </a:lnTo>
                  <a:lnTo>
                    <a:pt x="385" y="586"/>
                  </a:lnTo>
                  <a:lnTo>
                    <a:pt x="274" y="764"/>
                  </a:lnTo>
                  <a:lnTo>
                    <a:pt x="181" y="964"/>
                  </a:lnTo>
                  <a:lnTo>
                    <a:pt x="106" y="1183"/>
                  </a:lnTo>
                  <a:lnTo>
                    <a:pt x="50" y="1418"/>
                  </a:lnTo>
                  <a:lnTo>
                    <a:pt x="15" y="1670"/>
                  </a:lnTo>
                  <a:lnTo>
                    <a:pt x="0" y="1936"/>
                  </a:lnTo>
                  <a:lnTo>
                    <a:pt x="5" y="2215"/>
                  </a:lnTo>
                  <a:lnTo>
                    <a:pt x="30" y="2504"/>
                  </a:lnTo>
                  <a:lnTo>
                    <a:pt x="75" y="2800"/>
                  </a:lnTo>
                  <a:lnTo>
                    <a:pt x="140" y="3103"/>
                  </a:lnTo>
                  <a:lnTo>
                    <a:pt x="225" y="3408"/>
                  </a:lnTo>
                  <a:lnTo>
                    <a:pt x="328" y="3716"/>
                  </a:lnTo>
                  <a:lnTo>
                    <a:pt x="448" y="4024"/>
                  </a:lnTo>
                  <a:lnTo>
                    <a:pt x="586" y="4329"/>
                  </a:lnTo>
                  <a:lnTo>
                    <a:pt x="739" y="4628"/>
                  </a:lnTo>
                  <a:lnTo>
                    <a:pt x="908" y="4920"/>
                  </a:lnTo>
                  <a:lnTo>
                    <a:pt x="1091" y="5203"/>
                  </a:lnTo>
                  <a:lnTo>
                    <a:pt x="1285" y="5474"/>
                  </a:lnTo>
                  <a:lnTo>
                    <a:pt x="1490" y="5732"/>
                  </a:lnTo>
                  <a:lnTo>
                    <a:pt x="1705" y="5975"/>
                  </a:lnTo>
                  <a:lnTo>
                    <a:pt x="1929" y="6202"/>
                  </a:lnTo>
                  <a:lnTo>
                    <a:pt x="2158" y="6409"/>
                  </a:lnTo>
                  <a:lnTo>
                    <a:pt x="2392" y="6596"/>
                  </a:lnTo>
                  <a:lnTo>
                    <a:pt x="2629" y="6763"/>
                  </a:lnTo>
                  <a:lnTo>
                    <a:pt x="2868" y="6906"/>
                  </a:lnTo>
                  <a:lnTo>
                    <a:pt x="3106" y="7026"/>
                  </a:lnTo>
                  <a:lnTo>
                    <a:pt x="3341" y="7122"/>
                  </a:lnTo>
                  <a:lnTo>
                    <a:pt x="3573" y="7192"/>
                  </a:lnTo>
                  <a:lnTo>
                    <a:pt x="3800" y="7237"/>
                  </a:lnTo>
                  <a:lnTo>
                    <a:pt x="4019" y="7255"/>
                  </a:lnTo>
                  <a:lnTo>
                    <a:pt x="4229" y="7247"/>
                  </a:lnTo>
                  <a:lnTo>
                    <a:pt x="4430" y="7214"/>
                  </a:lnTo>
                  <a:lnTo>
                    <a:pt x="4618" y="7154"/>
                  </a:lnTo>
                  <a:lnTo>
                    <a:pt x="4794" y="707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3" name="Line 31"/>
            <p:cNvSpPr>
              <a:spLocks noChangeShapeType="1"/>
            </p:cNvSpPr>
            <p:nvPr/>
          </p:nvSpPr>
          <p:spPr bwMode="auto">
            <a:xfrm flipV="1">
              <a:off x="3259" y="1541"/>
              <a:ext cx="0" cy="27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4" name="Line 32"/>
            <p:cNvSpPr>
              <a:spLocks noChangeShapeType="1"/>
            </p:cNvSpPr>
            <p:nvPr/>
          </p:nvSpPr>
          <p:spPr bwMode="auto">
            <a:xfrm flipV="1">
              <a:off x="2763" y="1541"/>
              <a:ext cx="0" cy="10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5" name="Line 33"/>
            <p:cNvSpPr>
              <a:spLocks noChangeShapeType="1"/>
            </p:cNvSpPr>
            <p:nvPr/>
          </p:nvSpPr>
          <p:spPr bwMode="auto">
            <a:xfrm flipV="1">
              <a:off x="2495" y="1838"/>
              <a:ext cx="0" cy="15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6" name="Line 34"/>
            <p:cNvSpPr>
              <a:spLocks noChangeShapeType="1"/>
            </p:cNvSpPr>
            <p:nvPr/>
          </p:nvSpPr>
          <p:spPr bwMode="auto">
            <a:xfrm flipH="1">
              <a:off x="2307" y="1957"/>
              <a:ext cx="188" cy="1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617" name="Line 35"/>
            <p:cNvSpPr>
              <a:spLocks noChangeShapeType="1"/>
            </p:cNvSpPr>
            <p:nvPr/>
          </p:nvSpPr>
          <p:spPr bwMode="auto">
            <a:xfrm flipH="1">
              <a:off x="2638" y="2166"/>
              <a:ext cx="819" cy="47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34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3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3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474" grpId="0" autoUpdateAnimBg="0"/>
      <p:bldP spid="233475" grpId="0" autoUpdateAnimBg="0"/>
      <p:bldP spid="233477" grpId="0" autoUpdateAnimBg="0"/>
      <p:bldP spid="233478" grpId="0" autoUpdateAnimBg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Text Box 2"/>
          <p:cNvSpPr txBox="1">
            <a:spLocks noChangeArrowheads="1"/>
          </p:cNvSpPr>
          <p:nvPr/>
        </p:nvSpPr>
        <p:spPr bwMode="auto">
          <a:xfrm>
            <a:off x="0" y="63500"/>
            <a:ext cx="52197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相贯线的性质</a:t>
            </a:r>
            <a:endParaRPr lang="zh-CN" altLang="en-US" sz="4000">
              <a:solidFill>
                <a:srgbClr val="FF3300"/>
              </a:solidFill>
            </a:endParaRPr>
          </a:p>
        </p:txBody>
      </p:sp>
      <p:sp>
        <p:nvSpPr>
          <p:cNvPr id="234499" name="Text Box 3"/>
          <p:cNvSpPr txBox="1">
            <a:spLocks noChangeArrowheads="1"/>
          </p:cNvSpPr>
          <p:nvPr/>
        </p:nvSpPr>
        <p:spPr bwMode="auto">
          <a:xfrm>
            <a:off x="0" y="776288"/>
            <a:ext cx="5292725" cy="1573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2800"/>
              <a:t>          </a:t>
            </a:r>
            <a:r>
              <a:rPr lang="zh-CN" altLang="en-US" sz="3600"/>
              <a:t>相贯线一般为</a:t>
            </a:r>
            <a:r>
              <a:rPr lang="zh-CN" altLang="en-US" sz="3600">
                <a:solidFill>
                  <a:srgbClr val="FF0000"/>
                </a:solidFill>
              </a:rPr>
              <a:t>光滑封闭的空间曲线</a:t>
            </a:r>
            <a:r>
              <a:rPr lang="zh-CN" altLang="en-US" sz="3600"/>
              <a:t>，</a:t>
            </a:r>
            <a:r>
              <a:rPr lang="zh-CN" altLang="en-US" sz="3600">
                <a:solidFill>
                  <a:srgbClr val="FF0000"/>
                </a:solidFill>
              </a:rPr>
              <a:t>它是两回转体表面的共有线</a:t>
            </a:r>
            <a:r>
              <a:rPr lang="zh-CN" altLang="en-US" sz="3600">
                <a:solidFill>
                  <a:schemeClr val="tx2"/>
                </a:solidFill>
              </a:rPr>
              <a:t>。</a:t>
            </a:r>
            <a:endParaRPr lang="zh-CN" altLang="en-US" sz="3600">
              <a:solidFill>
                <a:srgbClr val="FF0000"/>
              </a:solidFill>
            </a:endParaRPr>
          </a:p>
        </p:txBody>
      </p:sp>
      <p:sp>
        <p:nvSpPr>
          <p:cNvPr id="234500" name="Text Box 4"/>
          <p:cNvSpPr txBox="1">
            <a:spLocks noChangeArrowheads="1"/>
          </p:cNvSpPr>
          <p:nvPr/>
        </p:nvSpPr>
        <p:spPr bwMode="auto">
          <a:xfrm>
            <a:off x="0" y="2295525"/>
            <a:ext cx="29194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作图方法</a:t>
            </a:r>
          </a:p>
        </p:txBody>
      </p:sp>
      <p:sp>
        <p:nvSpPr>
          <p:cNvPr id="234501" name="Text Box 5"/>
          <p:cNvSpPr txBox="1">
            <a:spLocks noChangeArrowheads="1"/>
          </p:cNvSpPr>
          <p:nvPr/>
        </p:nvSpPr>
        <p:spPr bwMode="auto">
          <a:xfrm>
            <a:off x="0" y="3130550"/>
            <a:ext cx="6732588" cy="585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3600">
                <a:sym typeface="Symbol" pitchFamily="18" charset="2"/>
              </a:rPr>
              <a:t>  </a:t>
            </a:r>
            <a:r>
              <a:rPr lang="zh-CN" altLang="en-US" sz="3600">
                <a:sym typeface="Symbol" pitchFamily="18" charset="2"/>
              </a:rPr>
              <a:t>利用投影的积聚性直接找点。</a:t>
            </a:r>
          </a:p>
        </p:txBody>
      </p:sp>
      <p:sp>
        <p:nvSpPr>
          <p:cNvPr id="234502" name="Text Box 6"/>
          <p:cNvSpPr txBox="1">
            <a:spLocks noChangeArrowheads="1"/>
          </p:cNvSpPr>
          <p:nvPr/>
        </p:nvSpPr>
        <p:spPr bwMode="auto">
          <a:xfrm>
            <a:off x="0" y="3641725"/>
            <a:ext cx="41989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3600">
                <a:sym typeface="Symbol" pitchFamily="18" charset="2"/>
              </a:rPr>
              <a:t>  </a:t>
            </a:r>
            <a:r>
              <a:rPr lang="zh-CN" altLang="en-US" sz="3600">
                <a:sym typeface="Symbol" pitchFamily="18" charset="2"/>
              </a:rPr>
              <a:t>用辅助平面法。</a:t>
            </a:r>
          </a:p>
        </p:txBody>
      </p:sp>
      <p:sp>
        <p:nvSpPr>
          <p:cNvPr id="234503" name="Text Box 7"/>
          <p:cNvSpPr txBox="1">
            <a:spLocks noChangeArrowheads="1"/>
          </p:cNvSpPr>
          <p:nvPr/>
        </p:nvSpPr>
        <p:spPr bwMode="auto">
          <a:xfrm>
            <a:off x="0" y="4941888"/>
            <a:ext cx="4427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zh-CN" sz="3600">
                <a:latin typeface="宋体" pitchFamily="2" charset="-122"/>
                <a:sym typeface="Symbol" pitchFamily="18" charset="2"/>
              </a:rPr>
              <a:t> </a:t>
            </a:r>
            <a:r>
              <a:rPr lang="zh-CN" altLang="en-US" sz="3600">
                <a:latin typeface="宋体" pitchFamily="2" charset="-122"/>
                <a:sym typeface="Symbol" pitchFamily="18" charset="2"/>
              </a:rPr>
              <a:t>先找特殊点。</a:t>
            </a:r>
            <a:endParaRPr lang="zh-CN" altLang="en-US" sz="3600">
              <a:latin typeface="宋体" pitchFamily="2" charset="-122"/>
            </a:endParaRPr>
          </a:p>
        </p:txBody>
      </p:sp>
      <p:sp>
        <p:nvSpPr>
          <p:cNvPr id="234504" name="Text Box 8"/>
          <p:cNvSpPr txBox="1">
            <a:spLocks noChangeArrowheads="1"/>
          </p:cNvSpPr>
          <p:nvPr/>
        </p:nvSpPr>
        <p:spPr bwMode="auto">
          <a:xfrm>
            <a:off x="0" y="4240213"/>
            <a:ext cx="47164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40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作图过程</a:t>
            </a:r>
          </a:p>
        </p:txBody>
      </p:sp>
      <p:sp>
        <p:nvSpPr>
          <p:cNvPr id="234505" name="Text Box 9"/>
          <p:cNvSpPr txBox="1">
            <a:spLocks noChangeArrowheads="1"/>
          </p:cNvSpPr>
          <p:nvPr/>
        </p:nvSpPr>
        <p:spPr bwMode="auto">
          <a:xfrm>
            <a:off x="0" y="5516563"/>
            <a:ext cx="37798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ym typeface="Symbol" pitchFamily="18" charset="2"/>
              </a:rPr>
              <a:t>  </a:t>
            </a:r>
            <a:r>
              <a:rPr lang="zh-CN" altLang="en-US" sz="3600">
                <a:sym typeface="Symbol" pitchFamily="18" charset="2"/>
              </a:rPr>
              <a:t>补充中间点。</a:t>
            </a:r>
          </a:p>
        </p:txBody>
      </p:sp>
      <p:sp>
        <p:nvSpPr>
          <p:cNvPr id="234506" name="AutoShape 10"/>
          <p:cNvSpPr>
            <a:spLocks noChangeArrowheads="1"/>
          </p:cNvSpPr>
          <p:nvPr/>
        </p:nvSpPr>
        <p:spPr bwMode="auto">
          <a:xfrm>
            <a:off x="4427538" y="5661025"/>
            <a:ext cx="3313112" cy="1008063"/>
          </a:xfrm>
          <a:prstGeom prst="wedgeEllipseCallout">
            <a:avLst>
              <a:gd name="adj1" fmla="val -93074"/>
              <a:gd name="adj2" fmla="val -25593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99FF66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确定交线的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弯曲趋势</a:t>
            </a:r>
          </a:p>
        </p:txBody>
      </p:sp>
      <p:sp>
        <p:nvSpPr>
          <p:cNvPr id="234507" name="AutoShape 11"/>
          <p:cNvSpPr>
            <a:spLocks noChangeArrowheads="1"/>
          </p:cNvSpPr>
          <p:nvPr/>
        </p:nvSpPr>
        <p:spPr bwMode="auto">
          <a:xfrm>
            <a:off x="4356100" y="4076700"/>
            <a:ext cx="3240088" cy="1430338"/>
          </a:xfrm>
          <a:prstGeom prst="cloudCallout">
            <a:avLst>
              <a:gd name="adj1" fmla="val -87630"/>
              <a:gd name="adj2" fmla="val 30579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00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确定交线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的范围</a:t>
            </a:r>
          </a:p>
        </p:txBody>
      </p:sp>
      <p:grpSp>
        <p:nvGrpSpPr>
          <p:cNvPr id="234508" name="Group 12"/>
          <p:cNvGrpSpPr>
            <a:grpSpLocks/>
          </p:cNvGrpSpPr>
          <p:nvPr/>
        </p:nvGrpSpPr>
        <p:grpSpPr bwMode="auto">
          <a:xfrm>
            <a:off x="5364163" y="333375"/>
            <a:ext cx="3240087" cy="2876550"/>
            <a:chOff x="1864" y="1052"/>
            <a:chExt cx="2098" cy="1863"/>
          </a:xfrm>
        </p:grpSpPr>
        <p:sp>
          <p:nvSpPr>
            <p:cNvPr id="111629" name="Freeform 13"/>
            <p:cNvSpPr>
              <a:spLocks/>
            </p:cNvSpPr>
            <p:nvPr/>
          </p:nvSpPr>
          <p:spPr bwMode="auto">
            <a:xfrm>
              <a:off x="3302" y="1705"/>
              <a:ext cx="202" cy="347"/>
            </a:xfrm>
            <a:custGeom>
              <a:avLst/>
              <a:gdLst>
                <a:gd name="T0" fmla="*/ 0 w 2417"/>
                <a:gd name="T1" fmla="*/ 0 h 4158"/>
                <a:gd name="T2" fmla="*/ 0 w 2417"/>
                <a:gd name="T3" fmla="*/ 0 h 4158"/>
                <a:gd name="T4" fmla="*/ 0 w 2417"/>
                <a:gd name="T5" fmla="*/ 0 h 4158"/>
                <a:gd name="T6" fmla="*/ 0 w 2417"/>
                <a:gd name="T7" fmla="*/ 0 h 4158"/>
                <a:gd name="T8" fmla="*/ 0 w 2417"/>
                <a:gd name="T9" fmla="*/ 0 h 4158"/>
                <a:gd name="T10" fmla="*/ 0 w 2417"/>
                <a:gd name="T11" fmla="*/ 0 h 4158"/>
                <a:gd name="T12" fmla="*/ 0 w 2417"/>
                <a:gd name="T13" fmla="*/ 0 h 4158"/>
                <a:gd name="T14" fmla="*/ 0 w 2417"/>
                <a:gd name="T15" fmla="*/ 0 h 4158"/>
                <a:gd name="T16" fmla="*/ 0 w 2417"/>
                <a:gd name="T17" fmla="*/ 0 h 4158"/>
                <a:gd name="T18" fmla="*/ 0 w 2417"/>
                <a:gd name="T19" fmla="*/ 0 h 4158"/>
                <a:gd name="T20" fmla="*/ 0 w 2417"/>
                <a:gd name="T21" fmla="*/ 0 h 4158"/>
                <a:gd name="T22" fmla="*/ 0 w 2417"/>
                <a:gd name="T23" fmla="*/ 0 h 4158"/>
                <a:gd name="T24" fmla="*/ 0 w 2417"/>
                <a:gd name="T25" fmla="*/ 0 h 4158"/>
                <a:gd name="T26" fmla="*/ 0 w 2417"/>
                <a:gd name="T27" fmla="*/ 0 h 4158"/>
                <a:gd name="T28" fmla="*/ 0 w 2417"/>
                <a:gd name="T29" fmla="*/ 0 h 4158"/>
                <a:gd name="T30" fmla="*/ 0 w 2417"/>
                <a:gd name="T31" fmla="*/ 0 h 4158"/>
                <a:gd name="T32" fmla="*/ 0 w 2417"/>
                <a:gd name="T33" fmla="*/ 0 h 4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17" h="4158">
                  <a:moveTo>
                    <a:pt x="0" y="4158"/>
                  </a:moveTo>
                  <a:lnTo>
                    <a:pt x="232" y="4012"/>
                  </a:lnTo>
                  <a:lnTo>
                    <a:pt x="459" y="3844"/>
                  </a:lnTo>
                  <a:lnTo>
                    <a:pt x="681" y="3657"/>
                  </a:lnTo>
                  <a:lnTo>
                    <a:pt x="894" y="3448"/>
                  </a:lnTo>
                  <a:lnTo>
                    <a:pt x="1099" y="3220"/>
                  </a:lnTo>
                  <a:lnTo>
                    <a:pt x="1292" y="2976"/>
                  </a:lnTo>
                  <a:lnTo>
                    <a:pt x="1473" y="2716"/>
                  </a:lnTo>
                  <a:lnTo>
                    <a:pt x="1641" y="2442"/>
                  </a:lnTo>
                  <a:lnTo>
                    <a:pt x="1795" y="2157"/>
                  </a:lnTo>
                  <a:lnTo>
                    <a:pt x="1933" y="1862"/>
                  </a:lnTo>
                  <a:lnTo>
                    <a:pt x="2055" y="1559"/>
                  </a:lnTo>
                  <a:lnTo>
                    <a:pt x="2160" y="1252"/>
                  </a:lnTo>
                  <a:lnTo>
                    <a:pt x="2249" y="944"/>
                  </a:lnTo>
                  <a:lnTo>
                    <a:pt x="2320" y="634"/>
                  </a:lnTo>
                  <a:lnTo>
                    <a:pt x="2376" y="324"/>
                  </a:lnTo>
                  <a:lnTo>
                    <a:pt x="241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0" name="Freeform 14"/>
            <p:cNvSpPr>
              <a:spLocks/>
            </p:cNvSpPr>
            <p:nvPr/>
          </p:nvSpPr>
          <p:spPr bwMode="auto">
            <a:xfrm>
              <a:off x="2320" y="1666"/>
              <a:ext cx="982" cy="423"/>
            </a:xfrm>
            <a:custGeom>
              <a:avLst/>
              <a:gdLst>
                <a:gd name="T0" fmla="*/ 0 w 11788"/>
                <a:gd name="T1" fmla="*/ 0 h 5079"/>
                <a:gd name="T2" fmla="*/ 0 w 11788"/>
                <a:gd name="T3" fmla="*/ 0 h 5079"/>
                <a:gd name="T4" fmla="*/ 0 w 11788"/>
                <a:gd name="T5" fmla="*/ 0 h 5079"/>
                <a:gd name="T6" fmla="*/ 0 w 11788"/>
                <a:gd name="T7" fmla="*/ 0 h 5079"/>
                <a:gd name="T8" fmla="*/ 0 w 11788"/>
                <a:gd name="T9" fmla="*/ 0 h 5079"/>
                <a:gd name="T10" fmla="*/ 0 w 11788"/>
                <a:gd name="T11" fmla="*/ 0 h 5079"/>
                <a:gd name="T12" fmla="*/ 0 w 11788"/>
                <a:gd name="T13" fmla="*/ 0 h 5079"/>
                <a:gd name="T14" fmla="*/ 0 w 11788"/>
                <a:gd name="T15" fmla="*/ 0 h 5079"/>
                <a:gd name="T16" fmla="*/ 0 w 11788"/>
                <a:gd name="T17" fmla="*/ 0 h 5079"/>
                <a:gd name="T18" fmla="*/ 0 w 11788"/>
                <a:gd name="T19" fmla="*/ 0 h 5079"/>
                <a:gd name="T20" fmla="*/ 0 w 11788"/>
                <a:gd name="T21" fmla="*/ 0 h 5079"/>
                <a:gd name="T22" fmla="*/ 0 w 11788"/>
                <a:gd name="T23" fmla="*/ 0 h 5079"/>
                <a:gd name="T24" fmla="*/ 0 w 11788"/>
                <a:gd name="T25" fmla="*/ 0 h 5079"/>
                <a:gd name="T26" fmla="*/ 0 w 11788"/>
                <a:gd name="T27" fmla="*/ 0 h 5079"/>
                <a:gd name="T28" fmla="*/ 0 w 11788"/>
                <a:gd name="T29" fmla="*/ 0 h 5079"/>
                <a:gd name="T30" fmla="*/ 0 w 11788"/>
                <a:gd name="T31" fmla="*/ 0 h 5079"/>
                <a:gd name="T32" fmla="*/ 0 w 11788"/>
                <a:gd name="T33" fmla="*/ 0 h 5079"/>
                <a:gd name="T34" fmla="*/ 0 w 11788"/>
                <a:gd name="T35" fmla="*/ 0 h 5079"/>
                <a:gd name="T36" fmla="*/ 0 w 11788"/>
                <a:gd name="T37" fmla="*/ 0 h 5079"/>
                <a:gd name="T38" fmla="*/ 0 w 11788"/>
                <a:gd name="T39" fmla="*/ 0 h 5079"/>
                <a:gd name="T40" fmla="*/ 0 w 11788"/>
                <a:gd name="T41" fmla="*/ 0 h 5079"/>
                <a:gd name="T42" fmla="*/ 0 w 11788"/>
                <a:gd name="T43" fmla="*/ 0 h 5079"/>
                <a:gd name="T44" fmla="*/ 0 w 11788"/>
                <a:gd name="T45" fmla="*/ 0 h 5079"/>
                <a:gd name="T46" fmla="*/ 0 w 11788"/>
                <a:gd name="T47" fmla="*/ 0 h 5079"/>
                <a:gd name="T48" fmla="*/ 0 w 11788"/>
                <a:gd name="T49" fmla="*/ 0 h 5079"/>
                <a:gd name="T50" fmla="*/ 0 w 11788"/>
                <a:gd name="T51" fmla="*/ 0 h 5079"/>
                <a:gd name="T52" fmla="*/ 0 w 11788"/>
                <a:gd name="T53" fmla="*/ 0 h 5079"/>
                <a:gd name="T54" fmla="*/ 0 w 11788"/>
                <a:gd name="T55" fmla="*/ 0 h 5079"/>
                <a:gd name="T56" fmla="*/ 0 w 11788"/>
                <a:gd name="T57" fmla="*/ 0 h 5079"/>
                <a:gd name="T58" fmla="*/ 0 w 11788"/>
                <a:gd name="T59" fmla="*/ 0 h 5079"/>
                <a:gd name="T60" fmla="*/ 0 w 11788"/>
                <a:gd name="T61" fmla="*/ 0 h 5079"/>
                <a:gd name="T62" fmla="*/ 0 w 11788"/>
                <a:gd name="T63" fmla="*/ 0 h 5079"/>
                <a:gd name="T64" fmla="*/ 0 w 11788"/>
                <a:gd name="T65" fmla="*/ 0 h 5079"/>
                <a:gd name="T66" fmla="*/ 0 w 11788"/>
                <a:gd name="T67" fmla="*/ 0 h 5079"/>
                <a:gd name="T68" fmla="*/ 0 w 11788"/>
                <a:gd name="T69" fmla="*/ 0 h 5079"/>
                <a:gd name="T70" fmla="*/ 0 w 11788"/>
                <a:gd name="T71" fmla="*/ 0 h 5079"/>
                <a:gd name="T72" fmla="*/ 0 w 11788"/>
                <a:gd name="T73" fmla="*/ 0 h 5079"/>
                <a:gd name="T74" fmla="*/ 0 w 11788"/>
                <a:gd name="T75" fmla="*/ 0 h 5079"/>
                <a:gd name="T76" fmla="*/ 0 w 11788"/>
                <a:gd name="T77" fmla="*/ 0 h 5079"/>
                <a:gd name="T78" fmla="*/ 0 w 11788"/>
                <a:gd name="T79" fmla="*/ 0 h 5079"/>
                <a:gd name="T80" fmla="*/ 0 w 11788"/>
                <a:gd name="T81" fmla="*/ 0 h 5079"/>
                <a:gd name="T82" fmla="*/ 0 w 11788"/>
                <a:gd name="T83" fmla="*/ 0 h 5079"/>
                <a:gd name="T84" fmla="*/ 0 w 11788"/>
                <a:gd name="T85" fmla="*/ 0 h 5079"/>
                <a:gd name="T86" fmla="*/ 0 w 11788"/>
                <a:gd name="T87" fmla="*/ 0 h 5079"/>
                <a:gd name="T88" fmla="*/ 0 w 11788"/>
                <a:gd name="T89" fmla="*/ 0 h 5079"/>
                <a:gd name="T90" fmla="*/ 0 w 11788"/>
                <a:gd name="T91" fmla="*/ 0 h 5079"/>
                <a:gd name="T92" fmla="*/ 0 w 11788"/>
                <a:gd name="T93" fmla="*/ 0 h 5079"/>
                <a:gd name="T94" fmla="*/ 0 w 11788"/>
                <a:gd name="T95" fmla="*/ 0 h 5079"/>
                <a:gd name="T96" fmla="*/ 0 w 11788"/>
                <a:gd name="T97" fmla="*/ 0 h 5079"/>
                <a:gd name="T98" fmla="*/ 0 w 11788"/>
                <a:gd name="T99" fmla="*/ 0 h 5079"/>
                <a:gd name="T100" fmla="*/ 0 w 11788"/>
                <a:gd name="T101" fmla="*/ 0 h 5079"/>
                <a:gd name="T102" fmla="*/ 0 w 11788"/>
                <a:gd name="T103" fmla="*/ 0 h 5079"/>
                <a:gd name="T104" fmla="*/ 1 w 11788"/>
                <a:gd name="T105" fmla="*/ 0 h 5079"/>
                <a:gd name="T106" fmla="*/ 1 w 11788"/>
                <a:gd name="T107" fmla="*/ 0 h 5079"/>
                <a:gd name="T108" fmla="*/ 1 w 11788"/>
                <a:gd name="T109" fmla="*/ 0 h 50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788" h="5079">
                  <a:moveTo>
                    <a:pt x="0" y="0"/>
                  </a:moveTo>
                  <a:lnTo>
                    <a:pt x="6" y="8"/>
                  </a:lnTo>
                  <a:lnTo>
                    <a:pt x="24" y="17"/>
                  </a:lnTo>
                  <a:lnTo>
                    <a:pt x="53" y="30"/>
                  </a:lnTo>
                  <a:lnTo>
                    <a:pt x="93" y="45"/>
                  </a:lnTo>
                  <a:lnTo>
                    <a:pt x="142" y="65"/>
                  </a:lnTo>
                  <a:lnTo>
                    <a:pt x="200" y="88"/>
                  </a:lnTo>
                  <a:lnTo>
                    <a:pt x="270" y="116"/>
                  </a:lnTo>
                  <a:lnTo>
                    <a:pt x="351" y="150"/>
                  </a:lnTo>
                  <a:lnTo>
                    <a:pt x="443" y="188"/>
                  </a:lnTo>
                  <a:lnTo>
                    <a:pt x="546" y="233"/>
                  </a:lnTo>
                  <a:lnTo>
                    <a:pt x="660" y="285"/>
                  </a:lnTo>
                  <a:lnTo>
                    <a:pt x="785" y="343"/>
                  </a:lnTo>
                  <a:lnTo>
                    <a:pt x="919" y="406"/>
                  </a:lnTo>
                  <a:lnTo>
                    <a:pt x="1063" y="477"/>
                  </a:lnTo>
                  <a:lnTo>
                    <a:pt x="1216" y="554"/>
                  </a:lnTo>
                  <a:lnTo>
                    <a:pt x="1376" y="637"/>
                  </a:lnTo>
                  <a:lnTo>
                    <a:pt x="1544" y="726"/>
                  </a:lnTo>
                  <a:lnTo>
                    <a:pt x="1719" y="821"/>
                  </a:lnTo>
                  <a:lnTo>
                    <a:pt x="2083" y="1023"/>
                  </a:lnTo>
                  <a:lnTo>
                    <a:pt x="2269" y="1131"/>
                  </a:lnTo>
                  <a:lnTo>
                    <a:pt x="2463" y="1244"/>
                  </a:lnTo>
                  <a:lnTo>
                    <a:pt x="2664" y="1363"/>
                  </a:lnTo>
                  <a:lnTo>
                    <a:pt x="2873" y="1488"/>
                  </a:lnTo>
                  <a:lnTo>
                    <a:pt x="3089" y="1620"/>
                  </a:lnTo>
                  <a:lnTo>
                    <a:pt x="3309" y="1757"/>
                  </a:lnTo>
                  <a:lnTo>
                    <a:pt x="3764" y="2042"/>
                  </a:lnTo>
                  <a:lnTo>
                    <a:pt x="4230" y="2338"/>
                  </a:lnTo>
                  <a:lnTo>
                    <a:pt x="4703" y="2639"/>
                  </a:lnTo>
                  <a:lnTo>
                    <a:pt x="5172" y="2939"/>
                  </a:lnTo>
                  <a:lnTo>
                    <a:pt x="5633" y="3230"/>
                  </a:lnTo>
                  <a:lnTo>
                    <a:pt x="6090" y="3513"/>
                  </a:lnTo>
                  <a:lnTo>
                    <a:pt x="6565" y="3798"/>
                  </a:lnTo>
                  <a:lnTo>
                    <a:pt x="7045" y="4070"/>
                  </a:lnTo>
                  <a:lnTo>
                    <a:pt x="7283" y="4198"/>
                  </a:lnTo>
                  <a:lnTo>
                    <a:pt x="7517" y="4318"/>
                  </a:lnTo>
                  <a:lnTo>
                    <a:pt x="7745" y="4430"/>
                  </a:lnTo>
                  <a:lnTo>
                    <a:pt x="7964" y="4532"/>
                  </a:lnTo>
                  <a:lnTo>
                    <a:pt x="8398" y="4714"/>
                  </a:lnTo>
                  <a:lnTo>
                    <a:pt x="8617" y="4794"/>
                  </a:lnTo>
                  <a:lnTo>
                    <a:pt x="8836" y="4866"/>
                  </a:lnTo>
                  <a:lnTo>
                    <a:pt x="9057" y="4930"/>
                  </a:lnTo>
                  <a:lnTo>
                    <a:pt x="9277" y="4982"/>
                  </a:lnTo>
                  <a:lnTo>
                    <a:pt x="9498" y="5025"/>
                  </a:lnTo>
                  <a:lnTo>
                    <a:pt x="9717" y="5055"/>
                  </a:lnTo>
                  <a:lnTo>
                    <a:pt x="9935" y="5073"/>
                  </a:lnTo>
                  <a:lnTo>
                    <a:pt x="10152" y="5079"/>
                  </a:lnTo>
                  <a:lnTo>
                    <a:pt x="10367" y="5071"/>
                  </a:lnTo>
                  <a:lnTo>
                    <a:pt x="10580" y="5049"/>
                  </a:lnTo>
                  <a:lnTo>
                    <a:pt x="10789" y="5013"/>
                  </a:lnTo>
                  <a:lnTo>
                    <a:pt x="10997" y="4964"/>
                  </a:lnTo>
                  <a:lnTo>
                    <a:pt x="11202" y="4902"/>
                  </a:lnTo>
                  <a:lnTo>
                    <a:pt x="11402" y="4824"/>
                  </a:lnTo>
                  <a:lnTo>
                    <a:pt x="11597" y="4735"/>
                  </a:lnTo>
                  <a:lnTo>
                    <a:pt x="11788" y="463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1" name="Freeform 15"/>
            <p:cNvSpPr>
              <a:spLocks/>
            </p:cNvSpPr>
            <p:nvPr/>
          </p:nvSpPr>
          <p:spPr bwMode="auto">
            <a:xfrm>
              <a:off x="3839" y="1888"/>
              <a:ext cx="123" cy="272"/>
            </a:xfrm>
            <a:custGeom>
              <a:avLst/>
              <a:gdLst>
                <a:gd name="T0" fmla="*/ 0 w 1475"/>
                <a:gd name="T1" fmla="*/ 0 h 3263"/>
                <a:gd name="T2" fmla="*/ 0 w 1475"/>
                <a:gd name="T3" fmla="*/ 0 h 3263"/>
                <a:gd name="T4" fmla="*/ 0 w 1475"/>
                <a:gd name="T5" fmla="*/ 0 h 3263"/>
                <a:gd name="T6" fmla="*/ 0 w 1475"/>
                <a:gd name="T7" fmla="*/ 0 h 3263"/>
                <a:gd name="T8" fmla="*/ 0 w 1475"/>
                <a:gd name="T9" fmla="*/ 0 h 3263"/>
                <a:gd name="T10" fmla="*/ 0 w 1475"/>
                <a:gd name="T11" fmla="*/ 0 h 3263"/>
                <a:gd name="T12" fmla="*/ 0 w 1475"/>
                <a:gd name="T13" fmla="*/ 0 h 3263"/>
                <a:gd name="T14" fmla="*/ 0 w 1475"/>
                <a:gd name="T15" fmla="*/ 0 h 3263"/>
                <a:gd name="T16" fmla="*/ 0 w 1475"/>
                <a:gd name="T17" fmla="*/ 0 h 3263"/>
                <a:gd name="T18" fmla="*/ 0 w 1475"/>
                <a:gd name="T19" fmla="*/ 0 h 3263"/>
                <a:gd name="T20" fmla="*/ 0 w 1475"/>
                <a:gd name="T21" fmla="*/ 0 h 3263"/>
                <a:gd name="T22" fmla="*/ 0 w 1475"/>
                <a:gd name="T23" fmla="*/ 0 h 3263"/>
                <a:gd name="T24" fmla="*/ 0 w 1475"/>
                <a:gd name="T25" fmla="*/ 0 h 3263"/>
                <a:gd name="T26" fmla="*/ 0 w 1475"/>
                <a:gd name="T27" fmla="*/ 0 h 32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75" h="3263">
                  <a:moveTo>
                    <a:pt x="0" y="3263"/>
                  </a:moveTo>
                  <a:lnTo>
                    <a:pt x="208" y="3128"/>
                  </a:lnTo>
                  <a:lnTo>
                    <a:pt x="403" y="2970"/>
                  </a:lnTo>
                  <a:lnTo>
                    <a:pt x="583" y="2792"/>
                  </a:lnTo>
                  <a:lnTo>
                    <a:pt x="749" y="2591"/>
                  </a:lnTo>
                  <a:lnTo>
                    <a:pt x="898" y="2371"/>
                  </a:lnTo>
                  <a:lnTo>
                    <a:pt x="1031" y="2132"/>
                  </a:lnTo>
                  <a:lnTo>
                    <a:pt x="1148" y="1874"/>
                  </a:lnTo>
                  <a:lnTo>
                    <a:pt x="1247" y="1600"/>
                  </a:lnTo>
                  <a:lnTo>
                    <a:pt x="1328" y="1309"/>
                  </a:lnTo>
                  <a:lnTo>
                    <a:pt x="1393" y="1001"/>
                  </a:lnTo>
                  <a:lnTo>
                    <a:pt x="1438" y="681"/>
                  </a:lnTo>
                  <a:lnTo>
                    <a:pt x="1466" y="346"/>
                  </a:lnTo>
                  <a:lnTo>
                    <a:pt x="147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2" name="Freeform 16"/>
            <p:cNvSpPr>
              <a:spLocks/>
            </p:cNvSpPr>
            <p:nvPr/>
          </p:nvSpPr>
          <p:spPr bwMode="auto">
            <a:xfrm>
              <a:off x="3246" y="1103"/>
              <a:ext cx="716" cy="785"/>
            </a:xfrm>
            <a:custGeom>
              <a:avLst/>
              <a:gdLst>
                <a:gd name="T0" fmla="*/ 0 w 8599"/>
                <a:gd name="T1" fmla="*/ 0 h 9417"/>
                <a:gd name="T2" fmla="*/ 0 w 8599"/>
                <a:gd name="T3" fmla="*/ 0 h 9417"/>
                <a:gd name="T4" fmla="*/ 0 w 8599"/>
                <a:gd name="T5" fmla="*/ 0 h 9417"/>
                <a:gd name="T6" fmla="*/ 0 w 8599"/>
                <a:gd name="T7" fmla="*/ 0 h 9417"/>
                <a:gd name="T8" fmla="*/ 0 w 8599"/>
                <a:gd name="T9" fmla="*/ 0 h 9417"/>
                <a:gd name="T10" fmla="*/ 0 w 8599"/>
                <a:gd name="T11" fmla="*/ 0 h 9417"/>
                <a:gd name="T12" fmla="*/ 0 w 8599"/>
                <a:gd name="T13" fmla="*/ 0 h 9417"/>
                <a:gd name="T14" fmla="*/ 0 w 8599"/>
                <a:gd name="T15" fmla="*/ 0 h 9417"/>
                <a:gd name="T16" fmla="*/ 0 w 8599"/>
                <a:gd name="T17" fmla="*/ 0 h 9417"/>
                <a:gd name="T18" fmla="*/ 0 w 8599"/>
                <a:gd name="T19" fmla="*/ 0 h 9417"/>
                <a:gd name="T20" fmla="*/ 0 w 8599"/>
                <a:gd name="T21" fmla="*/ 0 h 9417"/>
                <a:gd name="T22" fmla="*/ 0 w 8599"/>
                <a:gd name="T23" fmla="*/ 0 h 9417"/>
                <a:gd name="T24" fmla="*/ 0 w 8599"/>
                <a:gd name="T25" fmla="*/ 0 h 9417"/>
                <a:gd name="T26" fmla="*/ 0 w 8599"/>
                <a:gd name="T27" fmla="*/ 0 h 9417"/>
                <a:gd name="T28" fmla="*/ 0 w 8599"/>
                <a:gd name="T29" fmla="*/ 0 h 9417"/>
                <a:gd name="T30" fmla="*/ 0 w 8599"/>
                <a:gd name="T31" fmla="*/ 0 h 9417"/>
                <a:gd name="T32" fmla="*/ 0 w 8599"/>
                <a:gd name="T33" fmla="*/ 0 h 9417"/>
                <a:gd name="T34" fmla="*/ 0 w 8599"/>
                <a:gd name="T35" fmla="*/ 0 h 9417"/>
                <a:gd name="T36" fmla="*/ 0 w 8599"/>
                <a:gd name="T37" fmla="*/ 0 h 9417"/>
                <a:gd name="T38" fmla="*/ 0 w 8599"/>
                <a:gd name="T39" fmla="*/ 0 h 9417"/>
                <a:gd name="T40" fmla="*/ 0 w 8599"/>
                <a:gd name="T41" fmla="*/ 0 h 9417"/>
                <a:gd name="T42" fmla="*/ 0 w 8599"/>
                <a:gd name="T43" fmla="*/ 0 h 9417"/>
                <a:gd name="T44" fmla="*/ 0 w 8599"/>
                <a:gd name="T45" fmla="*/ 0 h 9417"/>
                <a:gd name="T46" fmla="*/ 0 w 8599"/>
                <a:gd name="T47" fmla="*/ 0 h 9417"/>
                <a:gd name="T48" fmla="*/ 0 w 8599"/>
                <a:gd name="T49" fmla="*/ 0 h 9417"/>
                <a:gd name="T50" fmla="*/ 0 w 8599"/>
                <a:gd name="T51" fmla="*/ 0 h 9417"/>
                <a:gd name="T52" fmla="*/ 0 w 8599"/>
                <a:gd name="T53" fmla="*/ 0 h 9417"/>
                <a:gd name="T54" fmla="*/ 0 w 8599"/>
                <a:gd name="T55" fmla="*/ 0 h 9417"/>
                <a:gd name="T56" fmla="*/ 0 w 8599"/>
                <a:gd name="T57" fmla="*/ 0 h 9417"/>
                <a:gd name="T58" fmla="*/ 0 w 8599"/>
                <a:gd name="T59" fmla="*/ 0 h 9417"/>
                <a:gd name="T60" fmla="*/ 0 w 8599"/>
                <a:gd name="T61" fmla="*/ 0 h 9417"/>
                <a:gd name="T62" fmla="*/ 0 w 8599"/>
                <a:gd name="T63" fmla="*/ 0 h 9417"/>
                <a:gd name="T64" fmla="*/ 0 w 8599"/>
                <a:gd name="T65" fmla="*/ 0 h 9417"/>
                <a:gd name="T66" fmla="*/ 0 w 8599"/>
                <a:gd name="T67" fmla="*/ 0 h 9417"/>
                <a:gd name="T68" fmla="*/ 0 w 8599"/>
                <a:gd name="T69" fmla="*/ 0 h 9417"/>
                <a:gd name="T70" fmla="*/ 0 w 8599"/>
                <a:gd name="T71" fmla="*/ 0 h 9417"/>
                <a:gd name="T72" fmla="*/ 0 w 8599"/>
                <a:gd name="T73" fmla="*/ 0 h 9417"/>
                <a:gd name="T74" fmla="*/ 0 w 8599"/>
                <a:gd name="T75" fmla="*/ 0 h 9417"/>
                <a:gd name="T76" fmla="*/ 0 w 8599"/>
                <a:gd name="T77" fmla="*/ 0 h 94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599" h="9417">
                  <a:moveTo>
                    <a:pt x="8599" y="9417"/>
                  </a:moveTo>
                  <a:lnTo>
                    <a:pt x="8589" y="9051"/>
                  </a:lnTo>
                  <a:lnTo>
                    <a:pt x="8561" y="8674"/>
                  </a:lnTo>
                  <a:lnTo>
                    <a:pt x="8512" y="8290"/>
                  </a:lnTo>
                  <a:lnTo>
                    <a:pt x="8445" y="7899"/>
                  </a:lnTo>
                  <a:lnTo>
                    <a:pt x="8359" y="7503"/>
                  </a:lnTo>
                  <a:lnTo>
                    <a:pt x="8254" y="7102"/>
                  </a:lnTo>
                  <a:lnTo>
                    <a:pt x="8132" y="6700"/>
                  </a:lnTo>
                  <a:lnTo>
                    <a:pt x="7992" y="6296"/>
                  </a:lnTo>
                  <a:lnTo>
                    <a:pt x="7834" y="5894"/>
                  </a:lnTo>
                  <a:lnTo>
                    <a:pt x="7661" y="5494"/>
                  </a:lnTo>
                  <a:lnTo>
                    <a:pt x="7472" y="5097"/>
                  </a:lnTo>
                  <a:lnTo>
                    <a:pt x="7268" y="4706"/>
                  </a:lnTo>
                  <a:lnTo>
                    <a:pt x="7050" y="4322"/>
                  </a:lnTo>
                  <a:lnTo>
                    <a:pt x="6817" y="3946"/>
                  </a:lnTo>
                  <a:lnTo>
                    <a:pt x="6573" y="3581"/>
                  </a:lnTo>
                  <a:lnTo>
                    <a:pt x="6317" y="3226"/>
                  </a:lnTo>
                  <a:lnTo>
                    <a:pt x="6050" y="2884"/>
                  </a:lnTo>
                  <a:lnTo>
                    <a:pt x="5775" y="2557"/>
                  </a:lnTo>
                  <a:lnTo>
                    <a:pt x="5490" y="2243"/>
                  </a:lnTo>
                  <a:lnTo>
                    <a:pt x="5197" y="1947"/>
                  </a:lnTo>
                  <a:lnTo>
                    <a:pt x="4899" y="1669"/>
                  </a:lnTo>
                  <a:lnTo>
                    <a:pt x="4595" y="1408"/>
                  </a:lnTo>
                  <a:lnTo>
                    <a:pt x="4289" y="1168"/>
                  </a:lnTo>
                  <a:lnTo>
                    <a:pt x="3978" y="947"/>
                  </a:lnTo>
                  <a:lnTo>
                    <a:pt x="3666" y="748"/>
                  </a:lnTo>
                  <a:lnTo>
                    <a:pt x="3354" y="572"/>
                  </a:lnTo>
                  <a:lnTo>
                    <a:pt x="3043" y="417"/>
                  </a:lnTo>
                  <a:lnTo>
                    <a:pt x="2733" y="287"/>
                  </a:lnTo>
                  <a:lnTo>
                    <a:pt x="2427" y="181"/>
                  </a:lnTo>
                  <a:lnTo>
                    <a:pt x="2124" y="98"/>
                  </a:lnTo>
                  <a:lnTo>
                    <a:pt x="1828" y="41"/>
                  </a:lnTo>
                  <a:lnTo>
                    <a:pt x="1539" y="8"/>
                  </a:lnTo>
                  <a:lnTo>
                    <a:pt x="1256" y="0"/>
                  </a:lnTo>
                  <a:lnTo>
                    <a:pt x="984" y="18"/>
                  </a:lnTo>
                  <a:lnTo>
                    <a:pt x="720" y="59"/>
                  </a:lnTo>
                  <a:lnTo>
                    <a:pt x="468" y="127"/>
                  </a:lnTo>
                  <a:lnTo>
                    <a:pt x="227" y="218"/>
                  </a:lnTo>
                  <a:lnTo>
                    <a:pt x="0" y="3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3" name="Freeform 17"/>
            <p:cNvSpPr>
              <a:spLocks/>
            </p:cNvSpPr>
            <p:nvPr/>
          </p:nvSpPr>
          <p:spPr bwMode="auto">
            <a:xfrm>
              <a:off x="1864" y="1831"/>
              <a:ext cx="839" cy="1084"/>
            </a:xfrm>
            <a:custGeom>
              <a:avLst/>
              <a:gdLst>
                <a:gd name="T0" fmla="*/ 0 w 10073"/>
                <a:gd name="T1" fmla="*/ 1 h 13011"/>
                <a:gd name="T2" fmla="*/ 0 w 10073"/>
                <a:gd name="T3" fmla="*/ 1 h 13011"/>
                <a:gd name="T4" fmla="*/ 0 w 10073"/>
                <a:gd name="T5" fmla="*/ 1 h 13011"/>
                <a:gd name="T6" fmla="*/ 0 w 10073"/>
                <a:gd name="T7" fmla="*/ 0 h 13011"/>
                <a:gd name="T8" fmla="*/ 0 w 10073"/>
                <a:gd name="T9" fmla="*/ 0 h 13011"/>
                <a:gd name="T10" fmla="*/ 0 w 10073"/>
                <a:gd name="T11" fmla="*/ 0 h 13011"/>
                <a:gd name="T12" fmla="*/ 0 w 10073"/>
                <a:gd name="T13" fmla="*/ 0 h 13011"/>
                <a:gd name="T14" fmla="*/ 0 w 10073"/>
                <a:gd name="T15" fmla="*/ 0 h 13011"/>
                <a:gd name="T16" fmla="*/ 0 w 10073"/>
                <a:gd name="T17" fmla="*/ 0 h 13011"/>
                <a:gd name="T18" fmla="*/ 0 w 10073"/>
                <a:gd name="T19" fmla="*/ 0 h 13011"/>
                <a:gd name="T20" fmla="*/ 0 w 10073"/>
                <a:gd name="T21" fmla="*/ 0 h 13011"/>
                <a:gd name="T22" fmla="*/ 0 w 10073"/>
                <a:gd name="T23" fmla="*/ 0 h 13011"/>
                <a:gd name="T24" fmla="*/ 0 w 10073"/>
                <a:gd name="T25" fmla="*/ 0 h 13011"/>
                <a:gd name="T26" fmla="*/ 0 w 10073"/>
                <a:gd name="T27" fmla="*/ 0 h 13011"/>
                <a:gd name="T28" fmla="*/ 0 w 10073"/>
                <a:gd name="T29" fmla="*/ 0 h 13011"/>
                <a:gd name="T30" fmla="*/ 0 w 10073"/>
                <a:gd name="T31" fmla="*/ 0 h 13011"/>
                <a:gd name="T32" fmla="*/ 0 w 10073"/>
                <a:gd name="T33" fmla="*/ 0 h 13011"/>
                <a:gd name="T34" fmla="*/ 0 w 10073"/>
                <a:gd name="T35" fmla="*/ 0 h 13011"/>
                <a:gd name="T36" fmla="*/ 0 w 10073"/>
                <a:gd name="T37" fmla="*/ 0 h 13011"/>
                <a:gd name="T38" fmla="*/ 0 w 10073"/>
                <a:gd name="T39" fmla="*/ 0 h 13011"/>
                <a:gd name="T40" fmla="*/ 0 w 10073"/>
                <a:gd name="T41" fmla="*/ 0 h 13011"/>
                <a:gd name="T42" fmla="*/ 0 w 10073"/>
                <a:gd name="T43" fmla="*/ 0 h 13011"/>
                <a:gd name="T44" fmla="*/ 0 w 10073"/>
                <a:gd name="T45" fmla="*/ 0 h 13011"/>
                <a:gd name="T46" fmla="*/ 0 w 10073"/>
                <a:gd name="T47" fmla="*/ 0 h 13011"/>
                <a:gd name="T48" fmla="*/ 0 w 10073"/>
                <a:gd name="T49" fmla="*/ 0 h 13011"/>
                <a:gd name="T50" fmla="*/ 0 w 10073"/>
                <a:gd name="T51" fmla="*/ 0 h 13011"/>
                <a:gd name="T52" fmla="*/ 0 w 10073"/>
                <a:gd name="T53" fmla="*/ 0 h 13011"/>
                <a:gd name="T54" fmla="*/ 0 w 10073"/>
                <a:gd name="T55" fmla="*/ 0 h 13011"/>
                <a:gd name="T56" fmla="*/ 0 w 10073"/>
                <a:gd name="T57" fmla="*/ 0 h 13011"/>
                <a:gd name="T58" fmla="*/ 0 w 10073"/>
                <a:gd name="T59" fmla="*/ 0 h 13011"/>
                <a:gd name="T60" fmla="*/ 0 w 10073"/>
                <a:gd name="T61" fmla="*/ 0 h 13011"/>
                <a:gd name="T62" fmla="*/ 0 w 10073"/>
                <a:gd name="T63" fmla="*/ 0 h 13011"/>
                <a:gd name="T64" fmla="*/ 0 w 10073"/>
                <a:gd name="T65" fmla="*/ 0 h 13011"/>
                <a:gd name="T66" fmla="*/ 0 w 10073"/>
                <a:gd name="T67" fmla="*/ 0 h 13011"/>
                <a:gd name="T68" fmla="*/ 0 w 10073"/>
                <a:gd name="T69" fmla="*/ 0 h 13011"/>
                <a:gd name="T70" fmla="*/ 0 w 10073"/>
                <a:gd name="T71" fmla="*/ 0 h 13011"/>
                <a:gd name="T72" fmla="*/ 0 w 10073"/>
                <a:gd name="T73" fmla="*/ 0 h 13011"/>
                <a:gd name="T74" fmla="*/ 0 w 10073"/>
                <a:gd name="T75" fmla="*/ 0 h 13011"/>
                <a:gd name="T76" fmla="*/ 0 w 10073"/>
                <a:gd name="T77" fmla="*/ 0 h 13011"/>
                <a:gd name="T78" fmla="*/ 0 w 10073"/>
                <a:gd name="T79" fmla="*/ 0 h 13011"/>
                <a:gd name="T80" fmla="*/ 0 w 10073"/>
                <a:gd name="T81" fmla="*/ 0 h 13011"/>
                <a:gd name="T82" fmla="*/ 0 w 10073"/>
                <a:gd name="T83" fmla="*/ 1 h 13011"/>
                <a:gd name="T84" fmla="*/ 0 w 10073"/>
                <a:gd name="T85" fmla="*/ 1 h 13011"/>
                <a:gd name="T86" fmla="*/ 0 w 10073"/>
                <a:gd name="T87" fmla="*/ 1 h 13011"/>
                <a:gd name="T88" fmla="*/ 0 w 10073"/>
                <a:gd name="T89" fmla="*/ 1 h 13011"/>
                <a:gd name="T90" fmla="*/ 0 w 10073"/>
                <a:gd name="T91" fmla="*/ 1 h 13011"/>
                <a:gd name="T92" fmla="*/ 0 w 10073"/>
                <a:gd name="T93" fmla="*/ 1 h 13011"/>
                <a:gd name="T94" fmla="*/ 0 w 10073"/>
                <a:gd name="T95" fmla="*/ 1 h 13011"/>
                <a:gd name="T96" fmla="*/ 0 w 10073"/>
                <a:gd name="T97" fmla="*/ 1 h 13011"/>
                <a:gd name="T98" fmla="*/ 0 w 10073"/>
                <a:gd name="T99" fmla="*/ 1 h 1301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073" h="13011">
                  <a:moveTo>
                    <a:pt x="8599" y="12677"/>
                  </a:moveTo>
                  <a:lnTo>
                    <a:pt x="8817" y="12534"/>
                  </a:lnTo>
                  <a:lnTo>
                    <a:pt x="9021" y="12367"/>
                  </a:lnTo>
                  <a:lnTo>
                    <a:pt x="9209" y="12176"/>
                  </a:lnTo>
                  <a:lnTo>
                    <a:pt x="9379" y="11962"/>
                  </a:lnTo>
                  <a:lnTo>
                    <a:pt x="9532" y="11728"/>
                  </a:lnTo>
                  <a:lnTo>
                    <a:pt x="9668" y="11471"/>
                  </a:lnTo>
                  <a:lnTo>
                    <a:pt x="9783" y="11193"/>
                  </a:lnTo>
                  <a:lnTo>
                    <a:pt x="9882" y="10898"/>
                  </a:lnTo>
                  <a:lnTo>
                    <a:pt x="9959" y="10585"/>
                  </a:lnTo>
                  <a:lnTo>
                    <a:pt x="10017" y="10255"/>
                  </a:lnTo>
                  <a:lnTo>
                    <a:pt x="10055" y="9911"/>
                  </a:lnTo>
                  <a:lnTo>
                    <a:pt x="10073" y="9552"/>
                  </a:lnTo>
                  <a:lnTo>
                    <a:pt x="10070" y="9181"/>
                  </a:lnTo>
                  <a:lnTo>
                    <a:pt x="10047" y="8800"/>
                  </a:lnTo>
                  <a:lnTo>
                    <a:pt x="10005" y="8409"/>
                  </a:lnTo>
                  <a:lnTo>
                    <a:pt x="9941" y="8011"/>
                  </a:lnTo>
                  <a:lnTo>
                    <a:pt x="9859" y="7606"/>
                  </a:lnTo>
                  <a:lnTo>
                    <a:pt x="9756" y="7197"/>
                  </a:lnTo>
                  <a:lnTo>
                    <a:pt x="9635" y="6786"/>
                  </a:lnTo>
                  <a:lnTo>
                    <a:pt x="9495" y="6372"/>
                  </a:lnTo>
                  <a:lnTo>
                    <a:pt x="9338" y="5960"/>
                  </a:lnTo>
                  <a:lnTo>
                    <a:pt x="9163" y="5550"/>
                  </a:lnTo>
                  <a:lnTo>
                    <a:pt x="8972" y="5143"/>
                  </a:lnTo>
                  <a:lnTo>
                    <a:pt x="8764" y="4742"/>
                  </a:lnTo>
                  <a:lnTo>
                    <a:pt x="8542" y="4349"/>
                  </a:lnTo>
                  <a:lnTo>
                    <a:pt x="8305" y="3964"/>
                  </a:lnTo>
                  <a:lnTo>
                    <a:pt x="8055" y="3588"/>
                  </a:lnTo>
                  <a:lnTo>
                    <a:pt x="7794" y="3226"/>
                  </a:lnTo>
                  <a:lnTo>
                    <a:pt x="7521" y="2876"/>
                  </a:lnTo>
                  <a:lnTo>
                    <a:pt x="7238" y="2541"/>
                  </a:lnTo>
                  <a:lnTo>
                    <a:pt x="6946" y="2221"/>
                  </a:lnTo>
                  <a:lnTo>
                    <a:pt x="6647" y="1919"/>
                  </a:lnTo>
                  <a:lnTo>
                    <a:pt x="6341" y="1636"/>
                  </a:lnTo>
                  <a:lnTo>
                    <a:pt x="6029" y="1372"/>
                  </a:lnTo>
                  <a:lnTo>
                    <a:pt x="5714" y="1128"/>
                  </a:lnTo>
                  <a:lnTo>
                    <a:pt x="5397" y="907"/>
                  </a:lnTo>
                  <a:lnTo>
                    <a:pt x="5077" y="707"/>
                  </a:lnTo>
                  <a:lnTo>
                    <a:pt x="4757" y="532"/>
                  </a:lnTo>
                  <a:lnTo>
                    <a:pt x="4439" y="380"/>
                  </a:lnTo>
                  <a:lnTo>
                    <a:pt x="4123" y="252"/>
                  </a:lnTo>
                  <a:lnTo>
                    <a:pt x="3811" y="151"/>
                  </a:lnTo>
                  <a:lnTo>
                    <a:pt x="3504" y="74"/>
                  </a:lnTo>
                  <a:lnTo>
                    <a:pt x="3202" y="24"/>
                  </a:lnTo>
                  <a:lnTo>
                    <a:pt x="2908" y="0"/>
                  </a:lnTo>
                  <a:lnTo>
                    <a:pt x="2623" y="1"/>
                  </a:lnTo>
                  <a:lnTo>
                    <a:pt x="2348" y="29"/>
                  </a:lnTo>
                  <a:lnTo>
                    <a:pt x="2083" y="83"/>
                  </a:lnTo>
                  <a:lnTo>
                    <a:pt x="1830" y="164"/>
                  </a:lnTo>
                  <a:lnTo>
                    <a:pt x="1590" y="269"/>
                  </a:lnTo>
                  <a:lnTo>
                    <a:pt x="1365" y="400"/>
                  </a:lnTo>
                  <a:lnTo>
                    <a:pt x="1153" y="555"/>
                  </a:lnTo>
                  <a:lnTo>
                    <a:pt x="958" y="733"/>
                  </a:lnTo>
                  <a:lnTo>
                    <a:pt x="778" y="936"/>
                  </a:lnTo>
                  <a:lnTo>
                    <a:pt x="617" y="1161"/>
                  </a:lnTo>
                  <a:lnTo>
                    <a:pt x="473" y="1408"/>
                  </a:lnTo>
                  <a:lnTo>
                    <a:pt x="346" y="1674"/>
                  </a:lnTo>
                  <a:lnTo>
                    <a:pt x="239" y="1961"/>
                  </a:lnTo>
                  <a:lnTo>
                    <a:pt x="152" y="2265"/>
                  </a:lnTo>
                  <a:lnTo>
                    <a:pt x="83" y="2587"/>
                  </a:lnTo>
                  <a:lnTo>
                    <a:pt x="35" y="2924"/>
                  </a:lnTo>
                  <a:lnTo>
                    <a:pt x="8" y="3275"/>
                  </a:lnTo>
                  <a:lnTo>
                    <a:pt x="0" y="3641"/>
                  </a:lnTo>
                  <a:lnTo>
                    <a:pt x="13" y="4017"/>
                  </a:lnTo>
                  <a:lnTo>
                    <a:pt x="46" y="4403"/>
                  </a:lnTo>
                  <a:lnTo>
                    <a:pt x="99" y="4798"/>
                  </a:lnTo>
                  <a:lnTo>
                    <a:pt x="172" y="5200"/>
                  </a:lnTo>
                  <a:lnTo>
                    <a:pt x="264" y="5606"/>
                  </a:lnTo>
                  <a:lnTo>
                    <a:pt x="375" y="6018"/>
                  </a:lnTo>
                  <a:lnTo>
                    <a:pt x="506" y="6430"/>
                  </a:lnTo>
                  <a:lnTo>
                    <a:pt x="655" y="6843"/>
                  </a:lnTo>
                  <a:lnTo>
                    <a:pt x="821" y="7254"/>
                  </a:lnTo>
                  <a:lnTo>
                    <a:pt x="1005" y="7662"/>
                  </a:lnTo>
                  <a:lnTo>
                    <a:pt x="1204" y="8066"/>
                  </a:lnTo>
                  <a:lnTo>
                    <a:pt x="1419" y="8464"/>
                  </a:lnTo>
                  <a:lnTo>
                    <a:pt x="1649" y="8854"/>
                  </a:lnTo>
                  <a:lnTo>
                    <a:pt x="1892" y="9234"/>
                  </a:lnTo>
                  <a:lnTo>
                    <a:pt x="2148" y="9603"/>
                  </a:lnTo>
                  <a:lnTo>
                    <a:pt x="2415" y="9959"/>
                  </a:lnTo>
                  <a:lnTo>
                    <a:pt x="2693" y="10302"/>
                  </a:lnTo>
                  <a:lnTo>
                    <a:pt x="2981" y="10630"/>
                  </a:lnTo>
                  <a:lnTo>
                    <a:pt x="3276" y="10941"/>
                  </a:lnTo>
                  <a:lnTo>
                    <a:pt x="3580" y="11233"/>
                  </a:lnTo>
                  <a:lnTo>
                    <a:pt x="3889" y="11507"/>
                  </a:lnTo>
                  <a:lnTo>
                    <a:pt x="4202" y="11761"/>
                  </a:lnTo>
                  <a:lnTo>
                    <a:pt x="4518" y="11994"/>
                  </a:lnTo>
                  <a:lnTo>
                    <a:pt x="4837" y="12204"/>
                  </a:lnTo>
                  <a:lnTo>
                    <a:pt x="5157" y="12392"/>
                  </a:lnTo>
                  <a:lnTo>
                    <a:pt x="5476" y="12556"/>
                  </a:lnTo>
                  <a:lnTo>
                    <a:pt x="5793" y="12695"/>
                  </a:lnTo>
                  <a:lnTo>
                    <a:pt x="6107" y="12810"/>
                  </a:lnTo>
                  <a:lnTo>
                    <a:pt x="6418" y="12899"/>
                  </a:lnTo>
                  <a:lnTo>
                    <a:pt x="6722" y="12963"/>
                  </a:lnTo>
                  <a:lnTo>
                    <a:pt x="7020" y="13000"/>
                  </a:lnTo>
                  <a:lnTo>
                    <a:pt x="7309" y="13011"/>
                  </a:lnTo>
                  <a:lnTo>
                    <a:pt x="7590" y="12996"/>
                  </a:lnTo>
                  <a:lnTo>
                    <a:pt x="7860" y="12956"/>
                  </a:lnTo>
                  <a:lnTo>
                    <a:pt x="8119" y="12888"/>
                  </a:lnTo>
                  <a:lnTo>
                    <a:pt x="8365" y="12795"/>
                  </a:lnTo>
                  <a:lnTo>
                    <a:pt x="8599" y="1267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4" name="Freeform 18"/>
            <p:cNvSpPr>
              <a:spLocks/>
            </p:cNvSpPr>
            <p:nvPr/>
          </p:nvSpPr>
          <p:spPr bwMode="auto">
            <a:xfrm>
              <a:off x="2320" y="1052"/>
              <a:ext cx="1186" cy="653"/>
            </a:xfrm>
            <a:custGeom>
              <a:avLst/>
              <a:gdLst>
                <a:gd name="T0" fmla="*/ 1 w 14241"/>
                <a:gd name="T1" fmla="*/ 0 h 7847"/>
                <a:gd name="T2" fmla="*/ 1 w 14241"/>
                <a:gd name="T3" fmla="*/ 0 h 7847"/>
                <a:gd name="T4" fmla="*/ 1 w 14241"/>
                <a:gd name="T5" fmla="*/ 0 h 7847"/>
                <a:gd name="T6" fmla="*/ 1 w 14241"/>
                <a:gd name="T7" fmla="*/ 0 h 7847"/>
                <a:gd name="T8" fmla="*/ 1 w 14241"/>
                <a:gd name="T9" fmla="*/ 0 h 7847"/>
                <a:gd name="T10" fmla="*/ 1 w 14241"/>
                <a:gd name="T11" fmla="*/ 0 h 7847"/>
                <a:gd name="T12" fmla="*/ 1 w 14241"/>
                <a:gd name="T13" fmla="*/ 0 h 7847"/>
                <a:gd name="T14" fmla="*/ 1 w 14241"/>
                <a:gd name="T15" fmla="*/ 0 h 7847"/>
                <a:gd name="T16" fmla="*/ 1 w 14241"/>
                <a:gd name="T17" fmla="*/ 0 h 7847"/>
                <a:gd name="T18" fmla="*/ 1 w 14241"/>
                <a:gd name="T19" fmla="*/ 0 h 7847"/>
                <a:gd name="T20" fmla="*/ 1 w 14241"/>
                <a:gd name="T21" fmla="*/ 0 h 7847"/>
                <a:gd name="T22" fmla="*/ 1 w 14241"/>
                <a:gd name="T23" fmla="*/ 0 h 7847"/>
                <a:gd name="T24" fmla="*/ 1 w 14241"/>
                <a:gd name="T25" fmla="*/ 0 h 7847"/>
                <a:gd name="T26" fmla="*/ 1 w 14241"/>
                <a:gd name="T27" fmla="*/ 0 h 7847"/>
                <a:gd name="T28" fmla="*/ 1 w 14241"/>
                <a:gd name="T29" fmla="*/ 0 h 7847"/>
                <a:gd name="T30" fmla="*/ 1 w 14241"/>
                <a:gd name="T31" fmla="*/ 0 h 7847"/>
                <a:gd name="T32" fmla="*/ 1 w 14241"/>
                <a:gd name="T33" fmla="*/ 0 h 7847"/>
                <a:gd name="T34" fmla="*/ 0 w 14241"/>
                <a:gd name="T35" fmla="*/ 0 h 7847"/>
                <a:gd name="T36" fmla="*/ 0 w 14241"/>
                <a:gd name="T37" fmla="*/ 0 h 7847"/>
                <a:gd name="T38" fmla="*/ 0 w 14241"/>
                <a:gd name="T39" fmla="*/ 0 h 7847"/>
                <a:gd name="T40" fmla="*/ 0 w 14241"/>
                <a:gd name="T41" fmla="*/ 0 h 7847"/>
                <a:gd name="T42" fmla="*/ 0 w 14241"/>
                <a:gd name="T43" fmla="*/ 0 h 7847"/>
                <a:gd name="T44" fmla="*/ 0 w 14241"/>
                <a:gd name="T45" fmla="*/ 0 h 7847"/>
                <a:gd name="T46" fmla="*/ 0 w 14241"/>
                <a:gd name="T47" fmla="*/ 0 h 7847"/>
                <a:gd name="T48" fmla="*/ 0 w 14241"/>
                <a:gd name="T49" fmla="*/ 0 h 7847"/>
                <a:gd name="T50" fmla="*/ 0 w 14241"/>
                <a:gd name="T51" fmla="*/ 0 h 7847"/>
                <a:gd name="T52" fmla="*/ 0 w 14241"/>
                <a:gd name="T53" fmla="*/ 0 h 7847"/>
                <a:gd name="T54" fmla="*/ 0 w 14241"/>
                <a:gd name="T55" fmla="*/ 0 h 7847"/>
                <a:gd name="T56" fmla="*/ 0 w 14241"/>
                <a:gd name="T57" fmla="*/ 0 h 7847"/>
                <a:gd name="T58" fmla="*/ 0 w 14241"/>
                <a:gd name="T59" fmla="*/ 0 h 7847"/>
                <a:gd name="T60" fmla="*/ 0 w 14241"/>
                <a:gd name="T61" fmla="*/ 0 h 7847"/>
                <a:gd name="T62" fmla="*/ 0 w 14241"/>
                <a:gd name="T63" fmla="*/ 0 h 7847"/>
                <a:gd name="T64" fmla="*/ 0 w 14241"/>
                <a:gd name="T65" fmla="*/ 0 h 7847"/>
                <a:gd name="T66" fmla="*/ 0 w 14241"/>
                <a:gd name="T67" fmla="*/ 0 h 7847"/>
                <a:gd name="T68" fmla="*/ 0 w 14241"/>
                <a:gd name="T69" fmla="*/ 0 h 7847"/>
                <a:gd name="T70" fmla="*/ 0 w 14241"/>
                <a:gd name="T71" fmla="*/ 0 h 7847"/>
                <a:gd name="T72" fmla="*/ 0 w 14241"/>
                <a:gd name="T73" fmla="*/ 0 h 7847"/>
                <a:gd name="T74" fmla="*/ 0 w 14241"/>
                <a:gd name="T75" fmla="*/ 0 h 7847"/>
                <a:gd name="T76" fmla="*/ 0 w 14241"/>
                <a:gd name="T77" fmla="*/ 0 h 7847"/>
                <a:gd name="T78" fmla="*/ 0 w 14241"/>
                <a:gd name="T79" fmla="*/ 0 h 7847"/>
                <a:gd name="T80" fmla="*/ 0 w 14241"/>
                <a:gd name="T81" fmla="*/ 0 h 7847"/>
                <a:gd name="T82" fmla="*/ 0 w 14241"/>
                <a:gd name="T83" fmla="*/ 0 h 7847"/>
                <a:gd name="T84" fmla="*/ 0 w 14241"/>
                <a:gd name="T85" fmla="*/ 0 h 7847"/>
                <a:gd name="T86" fmla="*/ 0 w 14241"/>
                <a:gd name="T87" fmla="*/ 0 h 7847"/>
                <a:gd name="T88" fmla="*/ 0 w 14241"/>
                <a:gd name="T89" fmla="*/ 0 h 7847"/>
                <a:gd name="T90" fmla="*/ 0 w 14241"/>
                <a:gd name="T91" fmla="*/ 0 h 7847"/>
                <a:gd name="T92" fmla="*/ 0 w 14241"/>
                <a:gd name="T93" fmla="*/ 0 h 7847"/>
                <a:gd name="T94" fmla="*/ 0 w 14241"/>
                <a:gd name="T95" fmla="*/ 0 h 7847"/>
                <a:gd name="T96" fmla="*/ 0 w 14241"/>
                <a:gd name="T97" fmla="*/ 0 h 7847"/>
                <a:gd name="T98" fmla="*/ 0 w 14241"/>
                <a:gd name="T99" fmla="*/ 0 h 7847"/>
                <a:gd name="T100" fmla="*/ 0 w 14241"/>
                <a:gd name="T101" fmla="*/ 0 h 7847"/>
                <a:gd name="T102" fmla="*/ 0 w 14241"/>
                <a:gd name="T103" fmla="*/ 0 h 7847"/>
                <a:gd name="T104" fmla="*/ 0 w 14241"/>
                <a:gd name="T105" fmla="*/ 0 h 784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4241" h="7847">
                  <a:moveTo>
                    <a:pt x="14207" y="7847"/>
                  </a:moveTo>
                  <a:lnTo>
                    <a:pt x="14238" y="7400"/>
                  </a:lnTo>
                  <a:lnTo>
                    <a:pt x="14241" y="6950"/>
                  </a:lnTo>
                  <a:lnTo>
                    <a:pt x="14216" y="6501"/>
                  </a:lnTo>
                  <a:lnTo>
                    <a:pt x="14163" y="6056"/>
                  </a:lnTo>
                  <a:lnTo>
                    <a:pt x="14082" y="5613"/>
                  </a:lnTo>
                  <a:lnTo>
                    <a:pt x="13973" y="5178"/>
                  </a:lnTo>
                  <a:lnTo>
                    <a:pt x="13836" y="4750"/>
                  </a:lnTo>
                  <a:lnTo>
                    <a:pt x="13674" y="4331"/>
                  </a:lnTo>
                  <a:lnTo>
                    <a:pt x="13485" y="3924"/>
                  </a:lnTo>
                  <a:lnTo>
                    <a:pt x="13271" y="3528"/>
                  </a:lnTo>
                  <a:lnTo>
                    <a:pt x="13032" y="3148"/>
                  </a:lnTo>
                  <a:lnTo>
                    <a:pt x="12770" y="2783"/>
                  </a:lnTo>
                  <a:lnTo>
                    <a:pt x="12485" y="2436"/>
                  </a:lnTo>
                  <a:lnTo>
                    <a:pt x="12179" y="2107"/>
                  </a:lnTo>
                  <a:lnTo>
                    <a:pt x="11854" y="1798"/>
                  </a:lnTo>
                  <a:lnTo>
                    <a:pt x="11508" y="1510"/>
                  </a:lnTo>
                  <a:lnTo>
                    <a:pt x="11146" y="1245"/>
                  </a:lnTo>
                  <a:lnTo>
                    <a:pt x="10769" y="1002"/>
                  </a:lnTo>
                  <a:lnTo>
                    <a:pt x="10376" y="785"/>
                  </a:lnTo>
                  <a:lnTo>
                    <a:pt x="9970" y="592"/>
                  </a:lnTo>
                  <a:lnTo>
                    <a:pt x="9553" y="425"/>
                  </a:lnTo>
                  <a:lnTo>
                    <a:pt x="9126" y="285"/>
                  </a:lnTo>
                  <a:lnTo>
                    <a:pt x="8692" y="172"/>
                  </a:lnTo>
                  <a:lnTo>
                    <a:pt x="8251" y="87"/>
                  </a:lnTo>
                  <a:lnTo>
                    <a:pt x="7806" y="29"/>
                  </a:lnTo>
                  <a:lnTo>
                    <a:pt x="7357" y="1"/>
                  </a:lnTo>
                  <a:lnTo>
                    <a:pt x="6909" y="0"/>
                  </a:lnTo>
                  <a:lnTo>
                    <a:pt x="6461" y="27"/>
                  </a:lnTo>
                  <a:lnTo>
                    <a:pt x="6015" y="84"/>
                  </a:lnTo>
                  <a:lnTo>
                    <a:pt x="5574" y="167"/>
                  </a:lnTo>
                  <a:lnTo>
                    <a:pt x="5139" y="278"/>
                  </a:lnTo>
                  <a:lnTo>
                    <a:pt x="4712" y="417"/>
                  </a:lnTo>
                  <a:lnTo>
                    <a:pt x="4295" y="581"/>
                  </a:lnTo>
                  <a:lnTo>
                    <a:pt x="3888" y="773"/>
                  </a:lnTo>
                  <a:lnTo>
                    <a:pt x="3494" y="989"/>
                  </a:lnTo>
                  <a:lnTo>
                    <a:pt x="3116" y="1231"/>
                  </a:lnTo>
                  <a:lnTo>
                    <a:pt x="2753" y="1495"/>
                  </a:lnTo>
                  <a:lnTo>
                    <a:pt x="2406" y="1781"/>
                  </a:lnTo>
                  <a:lnTo>
                    <a:pt x="2079" y="2088"/>
                  </a:lnTo>
                  <a:lnTo>
                    <a:pt x="1773" y="2417"/>
                  </a:lnTo>
                  <a:lnTo>
                    <a:pt x="1487" y="2763"/>
                  </a:lnTo>
                  <a:lnTo>
                    <a:pt x="1223" y="3127"/>
                  </a:lnTo>
                  <a:lnTo>
                    <a:pt x="983" y="3506"/>
                  </a:lnTo>
                  <a:lnTo>
                    <a:pt x="768" y="3901"/>
                  </a:lnTo>
                  <a:lnTo>
                    <a:pt x="577" y="4308"/>
                  </a:lnTo>
                  <a:lnTo>
                    <a:pt x="413" y="4726"/>
                  </a:lnTo>
                  <a:lnTo>
                    <a:pt x="275" y="5153"/>
                  </a:lnTo>
                  <a:lnTo>
                    <a:pt x="165" y="5589"/>
                  </a:lnTo>
                  <a:lnTo>
                    <a:pt x="81" y="6031"/>
                  </a:lnTo>
                  <a:lnTo>
                    <a:pt x="27" y="6476"/>
                  </a:lnTo>
                  <a:lnTo>
                    <a:pt x="0" y="6925"/>
                  </a:lnTo>
                  <a:lnTo>
                    <a:pt x="2" y="737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5" name="Line 19"/>
            <p:cNvSpPr>
              <a:spLocks noChangeShapeType="1"/>
            </p:cNvSpPr>
            <p:nvPr/>
          </p:nvSpPr>
          <p:spPr bwMode="auto">
            <a:xfrm flipH="1">
              <a:off x="1987" y="1666"/>
              <a:ext cx="333" cy="19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6" name="Line 20"/>
            <p:cNvSpPr>
              <a:spLocks noChangeShapeType="1"/>
            </p:cNvSpPr>
            <p:nvPr/>
          </p:nvSpPr>
          <p:spPr bwMode="auto">
            <a:xfrm flipH="1">
              <a:off x="3227" y="1131"/>
              <a:ext cx="19" cy="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637" name="Line 21"/>
            <p:cNvSpPr>
              <a:spLocks noChangeShapeType="1"/>
            </p:cNvSpPr>
            <p:nvPr/>
          </p:nvSpPr>
          <p:spPr bwMode="auto">
            <a:xfrm flipH="1">
              <a:off x="2580" y="2160"/>
              <a:ext cx="1259" cy="7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4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4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234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8" dur="500"/>
                                        <p:tgtEl>
                                          <p:spTgt spid="234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4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" dur="500"/>
                                        <p:tgtEl>
                                          <p:spTgt spid="234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34" dur="500"/>
                                        <p:tgtEl>
                                          <p:spTgt spid="234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34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34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234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34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34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2" dur="500"/>
                                        <p:tgtEl>
                                          <p:spTgt spid="234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498" grpId="0" autoUpdateAnimBg="0"/>
      <p:bldP spid="234499" grpId="0" autoUpdateAnimBg="0"/>
      <p:bldP spid="234500" grpId="0" autoUpdateAnimBg="0"/>
      <p:bldP spid="234501" grpId="0" autoUpdateAnimBg="0"/>
      <p:bldP spid="234502" grpId="0" autoUpdateAnimBg="0"/>
      <p:bldP spid="234503" grpId="0" autoUpdateAnimBg="0"/>
      <p:bldP spid="234504" grpId="0" autoUpdateAnimBg="0"/>
      <p:bldP spid="234505" grpId="0" autoUpdateAnimBg="0"/>
      <p:bldP spid="234506" grpId="0" animBg="1" autoUpdateAnimBg="0"/>
      <p:bldP spid="234507" grpId="0" animBg="1" autoUpdateAnimBg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22" name="Group 2"/>
          <p:cNvGrpSpPr>
            <a:grpSpLocks/>
          </p:cNvGrpSpPr>
          <p:nvPr/>
        </p:nvGrpSpPr>
        <p:grpSpPr bwMode="auto">
          <a:xfrm>
            <a:off x="107950" y="701675"/>
            <a:ext cx="6042025" cy="5851525"/>
            <a:chOff x="68" y="442"/>
            <a:chExt cx="3806" cy="3686"/>
          </a:xfrm>
        </p:grpSpPr>
        <p:sp>
          <p:nvSpPr>
            <p:cNvPr id="112808" name="Line 3"/>
            <p:cNvSpPr>
              <a:spLocks noChangeShapeType="1"/>
            </p:cNvSpPr>
            <p:nvPr/>
          </p:nvSpPr>
          <p:spPr bwMode="auto">
            <a:xfrm>
              <a:off x="68" y="1592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09" name="Line 4"/>
            <p:cNvSpPr>
              <a:spLocks noChangeShapeType="1"/>
            </p:cNvSpPr>
            <p:nvPr/>
          </p:nvSpPr>
          <p:spPr bwMode="auto">
            <a:xfrm>
              <a:off x="394" y="159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0" name="Line 5"/>
            <p:cNvSpPr>
              <a:spLocks noChangeShapeType="1"/>
            </p:cNvSpPr>
            <p:nvPr/>
          </p:nvSpPr>
          <p:spPr bwMode="auto">
            <a:xfrm>
              <a:off x="440" y="1592"/>
              <a:ext cx="3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1" name="Line 6"/>
            <p:cNvSpPr>
              <a:spLocks noChangeShapeType="1"/>
            </p:cNvSpPr>
            <p:nvPr/>
          </p:nvSpPr>
          <p:spPr bwMode="auto">
            <a:xfrm>
              <a:off x="843" y="159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2" name="Line 7"/>
            <p:cNvSpPr>
              <a:spLocks noChangeShapeType="1"/>
            </p:cNvSpPr>
            <p:nvPr/>
          </p:nvSpPr>
          <p:spPr bwMode="auto">
            <a:xfrm>
              <a:off x="889" y="1592"/>
              <a:ext cx="3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3" name="Line 8"/>
            <p:cNvSpPr>
              <a:spLocks noChangeShapeType="1"/>
            </p:cNvSpPr>
            <p:nvPr/>
          </p:nvSpPr>
          <p:spPr bwMode="auto">
            <a:xfrm>
              <a:off x="1292" y="159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4" name="Line 9"/>
            <p:cNvSpPr>
              <a:spLocks noChangeShapeType="1"/>
            </p:cNvSpPr>
            <p:nvPr/>
          </p:nvSpPr>
          <p:spPr bwMode="auto">
            <a:xfrm>
              <a:off x="1338" y="1592"/>
              <a:ext cx="3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5" name="Line 10"/>
            <p:cNvSpPr>
              <a:spLocks noChangeShapeType="1"/>
            </p:cNvSpPr>
            <p:nvPr/>
          </p:nvSpPr>
          <p:spPr bwMode="auto">
            <a:xfrm>
              <a:off x="1743" y="159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6" name="Line 11"/>
            <p:cNvSpPr>
              <a:spLocks noChangeShapeType="1"/>
            </p:cNvSpPr>
            <p:nvPr/>
          </p:nvSpPr>
          <p:spPr bwMode="auto">
            <a:xfrm>
              <a:off x="1790" y="1592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7" name="Line 12"/>
            <p:cNvSpPr>
              <a:spLocks noChangeShapeType="1"/>
            </p:cNvSpPr>
            <p:nvPr/>
          </p:nvSpPr>
          <p:spPr bwMode="auto">
            <a:xfrm>
              <a:off x="1082" y="442"/>
              <a:ext cx="0" cy="3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8" name="Line 13"/>
            <p:cNvSpPr>
              <a:spLocks noChangeShapeType="1"/>
            </p:cNvSpPr>
            <p:nvPr/>
          </p:nvSpPr>
          <p:spPr bwMode="auto">
            <a:xfrm>
              <a:off x="1082" y="783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19" name="Line 14"/>
            <p:cNvSpPr>
              <a:spLocks noChangeShapeType="1"/>
            </p:cNvSpPr>
            <p:nvPr/>
          </p:nvSpPr>
          <p:spPr bwMode="auto">
            <a:xfrm>
              <a:off x="1082" y="829"/>
              <a:ext cx="0" cy="3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0" name="Line 15"/>
            <p:cNvSpPr>
              <a:spLocks noChangeShapeType="1"/>
            </p:cNvSpPr>
            <p:nvPr/>
          </p:nvSpPr>
          <p:spPr bwMode="auto">
            <a:xfrm>
              <a:off x="96" y="3335"/>
              <a:ext cx="2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1" name="Line 16"/>
            <p:cNvSpPr>
              <a:spLocks noChangeShapeType="1"/>
            </p:cNvSpPr>
            <p:nvPr/>
          </p:nvSpPr>
          <p:spPr bwMode="auto">
            <a:xfrm>
              <a:off x="403" y="333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2" name="Line 17"/>
            <p:cNvSpPr>
              <a:spLocks noChangeShapeType="1"/>
            </p:cNvSpPr>
            <p:nvPr/>
          </p:nvSpPr>
          <p:spPr bwMode="auto">
            <a:xfrm>
              <a:off x="449" y="3335"/>
              <a:ext cx="3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3" name="Line 18"/>
            <p:cNvSpPr>
              <a:spLocks noChangeShapeType="1"/>
            </p:cNvSpPr>
            <p:nvPr/>
          </p:nvSpPr>
          <p:spPr bwMode="auto">
            <a:xfrm>
              <a:off x="855" y="333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4" name="Line 19"/>
            <p:cNvSpPr>
              <a:spLocks noChangeShapeType="1"/>
            </p:cNvSpPr>
            <p:nvPr/>
          </p:nvSpPr>
          <p:spPr bwMode="auto">
            <a:xfrm>
              <a:off x="898" y="3335"/>
              <a:ext cx="3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5" name="Line 20"/>
            <p:cNvSpPr>
              <a:spLocks noChangeShapeType="1"/>
            </p:cNvSpPr>
            <p:nvPr/>
          </p:nvSpPr>
          <p:spPr bwMode="auto">
            <a:xfrm>
              <a:off x="1304" y="333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6" name="Line 21"/>
            <p:cNvSpPr>
              <a:spLocks noChangeShapeType="1"/>
            </p:cNvSpPr>
            <p:nvPr/>
          </p:nvSpPr>
          <p:spPr bwMode="auto">
            <a:xfrm>
              <a:off x="1350" y="3335"/>
              <a:ext cx="3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7" name="Line 22"/>
            <p:cNvSpPr>
              <a:spLocks noChangeShapeType="1"/>
            </p:cNvSpPr>
            <p:nvPr/>
          </p:nvSpPr>
          <p:spPr bwMode="auto">
            <a:xfrm>
              <a:off x="1753" y="3335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8" name="Line 23"/>
            <p:cNvSpPr>
              <a:spLocks noChangeShapeType="1"/>
            </p:cNvSpPr>
            <p:nvPr/>
          </p:nvSpPr>
          <p:spPr bwMode="auto">
            <a:xfrm>
              <a:off x="1799" y="3335"/>
              <a:ext cx="2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29" name="Line 24"/>
            <p:cNvSpPr>
              <a:spLocks noChangeShapeType="1"/>
            </p:cNvSpPr>
            <p:nvPr/>
          </p:nvSpPr>
          <p:spPr bwMode="auto">
            <a:xfrm>
              <a:off x="3038" y="442"/>
              <a:ext cx="0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0" name="Line 25"/>
            <p:cNvSpPr>
              <a:spLocks noChangeShapeType="1"/>
            </p:cNvSpPr>
            <p:nvPr/>
          </p:nvSpPr>
          <p:spPr bwMode="auto">
            <a:xfrm>
              <a:off x="3038" y="76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1" name="Line 26"/>
            <p:cNvSpPr>
              <a:spLocks noChangeShapeType="1"/>
            </p:cNvSpPr>
            <p:nvPr/>
          </p:nvSpPr>
          <p:spPr bwMode="auto">
            <a:xfrm>
              <a:off x="3038" y="811"/>
              <a:ext cx="0" cy="3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2" name="Line 27"/>
            <p:cNvSpPr>
              <a:spLocks noChangeShapeType="1"/>
            </p:cNvSpPr>
            <p:nvPr/>
          </p:nvSpPr>
          <p:spPr bwMode="auto">
            <a:xfrm>
              <a:off x="3038" y="121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3" name="Line 28"/>
            <p:cNvSpPr>
              <a:spLocks noChangeShapeType="1"/>
            </p:cNvSpPr>
            <p:nvPr/>
          </p:nvSpPr>
          <p:spPr bwMode="auto">
            <a:xfrm>
              <a:off x="3038" y="1263"/>
              <a:ext cx="0" cy="3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4" name="Line 29"/>
            <p:cNvSpPr>
              <a:spLocks noChangeShapeType="1"/>
            </p:cNvSpPr>
            <p:nvPr/>
          </p:nvSpPr>
          <p:spPr bwMode="auto">
            <a:xfrm>
              <a:off x="3038" y="1666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5" name="Line 30"/>
            <p:cNvSpPr>
              <a:spLocks noChangeShapeType="1"/>
            </p:cNvSpPr>
            <p:nvPr/>
          </p:nvSpPr>
          <p:spPr bwMode="auto">
            <a:xfrm>
              <a:off x="3038" y="1712"/>
              <a:ext cx="0" cy="3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6" name="Line 31"/>
            <p:cNvSpPr>
              <a:spLocks noChangeShapeType="1"/>
            </p:cNvSpPr>
            <p:nvPr/>
          </p:nvSpPr>
          <p:spPr bwMode="auto">
            <a:xfrm>
              <a:off x="3038" y="2114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7" name="Line 32"/>
            <p:cNvSpPr>
              <a:spLocks noChangeShapeType="1"/>
            </p:cNvSpPr>
            <p:nvPr/>
          </p:nvSpPr>
          <p:spPr bwMode="auto">
            <a:xfrm>
              <a:off x="3038" y="2160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8" name="Freeform 33"/>
            <p:cNvSpPr>
              <a:spLocks/>
            </p:cNvSpPr>
            <p:nvPr/>
          </p:nvSpPr>
          <p:spPr bwMode="auto">
            <a:xfrm>
              <a:off x="505" y="2757"/>
              <a:ext cx="1152" cy="1156"/>
            </a:xfrm>
            <a:custGeom>
              <a:avLst/>
              <a:gdLst>
                <a:gd name="T0" fmla="*/ 97 w 2628"/>
                <a:gd name="T1" fmla="*/ 46 h 2630"/>
                <a:gd name="T2" fmla="*/ 96 w 2628"/>
                <a:gd name="T3" fmla="*/ 41 h 2630"/>
                <a:gd name="T4" fmla="*/ 95 w 2628"/>
                <a:gd name="T5" fmla="*/ 36 h 2630"/>
                <a:gd name="T6" fmla="*/ 93 w 2628"/>
                <a:gd name="T7" fmla="*/ 31 h 2630"/>
                <a:gd name="T8" fmla="*/ 92 w 2628"/>
                <a:gd name="T9" fmla="*/ 26 h 2630"/>
                <a:gd name="T10" fmla="*/ 89 w 2628"/>
                <a:gd name="T11" fmla="*/ 22 h 2630"/>
                <a:gd name="T12" fmla="*/ 86 w 2628"/>
                <a:gd name="T13" fmla="*/ 18 h 2630"/>
                <a:gd name="T14" fmla="*/ 83 w 2628"/>
                <a:gd name="T15" fmla="*/ 15 h 2630"/>
                <a:gd name="T16" fmla="*/ 79 w 2628"/>
                <a:gd name="T17" fmla="*/ 11 h 2630"/>
                <a:gd name="T18" fmla="*/ 75 w 2628"/>
                <a:gd name="T19" fmla="*/ 8 h 2630"/>
                <a:gd name="T20" fmla="*/ 71 w 2628"/>
                <a:gd name="T21" fmla="*/ 6 h 2630"/>
                <a:gd name="T22" fmla="*/ 66 w 2628"/>
                <a:gd name="T23" fmla="*/ 4 h 2630"/>
                <a:gd name="T24" fmla="*/ 62 w 2628"/>
                <a:gd name="T25" fmla="*/ 2 h 2630"/>
                <a:gd name="T26" fmla="*/ 57 w 2628"/>
                <a:gd name="T27" fmla="*/ 1 h 2630"/>
                <a:gd name="T28" fmla="*/ 52 w 2628"/>
                <a:gd name="T29" fmla="*/ 0 h 2630"/>
                <a:gd name="T30" fmla="*/ 47 w 2628"/>
                <a:gd name="T31" fmla="*/ 0 h 2630"/>
                <a:gd name="T32" fmla="*/ 42 w 2628"/>
                <a:gd name="T33" fmla="*/ 0 h 2630"/>
                <a:gd name="T34" fmla="*/ 37 w 2628"/>
                <a:gd name="T35" fmla="*/ 1 h 2630"/>
                <a:gd name="T36" fmla="*/ 32 w 2628"/>
                <a:gd name="T37" fmla="*/ 3 h 2630"/>
                <a:gd name="T38" fmla="*/ 28 w 2628"/>
                <a:gd name="T39" fmla="*/ 5 h 2630"/>
                <a:gd name="T40" fmla="*/ 23 w 2628"/>
                <a:gd name="T41" fmla="*/ 7 h 2630"/>
                <a:gd name="T42" fmla="*/ 19 w 2628"/>
                <a:gd name="T43" fmla="*/ 10 h 2630"/>
                <a:gd name="T44" fmla="*/ 15 w 2628"/>
                <a:gd name="T45" fmla="*/ 13 h 2630"/>
                <a:gd name="T46" fmla="*/ 12 w 2628"/>
                <a:gd name="T47" fmla="*/ 17 h 2630"/>
                <a:gd name="T48" fmla="*/ 9 w 2628"/>
                <a:gd name="T49" fmla="*/ 21 h 2630"/>
                <a:gd name="T50" fmla="*/ 6 w 2628"/>
                <a:gd name="T51" fmla="*/ 25 h 2630"/>
                <a:gd name="T52" fmla="*/ 4 w 2628"/>
                <a:gd name="T53" fmla="*/ 29 h 2630"/>
                <a:gd name="T54" fmla="*/ 2 w 2628"/>
                <a:gd name="T55" fmla="*/ 34 h 2630"/>
                <a:gd name="T56" fmla="*/ 1 w 2628"/>
                <a:gd name="T57" fmla="*/ 39 h 2630"/>
                <a:gd name="T58" fmla="*/ 0 w 2628"/>
                <a:gd name="T59" fmla="*/ 44 h 2630"/>
                <a:gd name="T60" fmla="*/ 0 w 2628"/>
                <a:gd name="T61" fmla="*/ 49 h 2630"/>
                <a:gd name="T62" fmla="*/ 0 w 2628"/>
                <a:gd name="T63" fmla="*/ 54 h 2630"/>
                <a:gd name="T64" fmla="*/ 1 w 2628"/>
                <a:gd name="T65" fmla="*/ 59 h 2630"/>
                <a:gd name="T66" fmla="*/ 2 w 2628"/>
                <a:gd name="T67" fmla="*/ 64 h 2630"/>
                <a:gd name="T68" fmla="*/ 4 w 2628"/>
                <a:gd name="T69" fmla="*/ 69 h 2630"/>
                <a:gd name="T70" fmla="*/ 6 w 2628"/>
                <a:gd name="T71" fmla="*/ 73 h 2630"/>
                <a:gd name="T72" fmla="*/ 9 w 2628"/>
                <a:gd name="T73" fmla="*/ 77 h 2630"/>
                <a:gd name="T74" fmla="*/ 12 w 2628"/>
                <a:gd name="T75" fmla="*/ 81 h 2630"/>
                <a:gd name="T76" fmla="*/ 15 w 2628"/>
                <a:gd name="T77" fmla="*/ 85 h 2630"/>
                <a:gd name="T78" fmla="*/ 19 w 2628"/>
                <a:gd name="T79" fmla="*/ 88 h 2630"/>
                <a:gd name="T80" fmla="*/ 23 w 2628"/>
                <a:gd name="T81" fmla="*/ 91 h 2630"/>
                <a:gd name="T82" fmla="*/ 28 w 2628"/>
                <a:gd name="T83" fmla="*/ 93 h 2630"/>
                <a:gd name="T84" fmla="*/ 32 w 2628"/>
                <a:gd name="T85" fmla="*/ 95 h 2630"/>
                <a:gd name="T86" fmla="*/ 37 w 2628"/>
                <a:gd name="T87" fmla="*/ 97 h 2630"/>
                <a:gd name="T88" fmla="*/ 42 w 2628"/>
                <a:gd name="T89" fmla="*/ 98 h 2630"/>
                <a:gd name="T90" fmla="*/ 47 w 2628"/>
                <a:gd name="T91" fmla="*/ 98 h 2630"/>
                <a:gd name="T92" fmla="*/ 52 w 2628"/>
                <a:gd name="T93" fmla="*/ 98 h 2630"/>
                <a:gd name="T94" fmla="*/ 57 w 2628"/>
                <a:gd name="T95" fmla="*/ 98 h 2630"/>
                <a:gd name="T96" fmla="*/ 62 w 2628"/>
                <a:gd name="T97" fmla="*/ 96 h 2630"/>
                <a:gd name="T98" fmla="*/ 66 w 2628"/>
                <a:gd name="T99" fmla="*/ 95 h 2630"/>
                <a:gd name="T100" fmla="*/ 71 w 2628"/>
                <a:gd name="T101" fmla="*/ 93 h 2630"/>
                <a:gd name="T102" fmla="*/ 75 w 2628"/>
                <a:gd name="T103" fmla="*/ 90 h 2630"/>
                <a:gd name="T104" fmla="*/ 79 w 2628"/>
                <a:gd name="T105" fmla="*/ 87 h 2630"/>
                <a:gd name="T106" fmla="*/ 83 w 2628"/>
                <a:gd name="T107" fmla="*/ 84 h 2630"/>
                <a:gd name="T108" fmla="*/ 86 w 2628"/>
                <a:gd name="T109" fmla="*/ 80 h 2630"/>
                <a:gd name="T110" fmla="*/ 89 w 2628"/>
                <a:gd name="T111" fmla="*/ 76 h 2630"/>
                <a:gd name="T112" fmla="*/ 92 w 2628"/>
                <a:gd name="T113" fmla="*/ 72 h 2630"/>
                <a:gd name="T114" fmla="*/ 93 w 2628"/>
                <a:gd name="T115" fmla="*/ 67 h 2630"/>
                <a:gd name="T116" fmla="*/ 95 w 2628"/>
                <a:gd name="T117" fmla="*/ 62 h 2630"/>
                <a:gd name="T118" fmla="*/ 96 w 2628"/>
                <a:gd name="T119" fmla="*/ 58 h 2630"/>
                <a:gd name="T120" fmla="*/ 97 w 2628"/>
                <a:gd name="T121" fmla="*/ 52 h 26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28" h="2630">
                  <a:moveTo>
                    <a:pt x="2628" y="1315"/>
                  </a:moveTo>
                  <a:lnTo>
                    <a:pt x="2628" y="1270"/>
                  </a:lnTo>
                  <a:lnTo>
                    <a:pt x="2625" y="1224"/>
                  </a:lnTo>
                  <a:lnTo>
                    <a:pt x="2622" y="1179"/>
                  </a:lnTo>
                  <a:lnTo>
                    <a:pt x="2616" y="1136"/>
                  </a:lnTo>
                  <a:lnTo>
                    <a:pt x="2609" y="1091"/>
                  </a:lnTo>
                  <a:lnTo>
                    <a:pt x="2600" y="1046"/>
                  </a:lnTo>
                  <a:lnTo>
                    <a:pt x="2591" y="1003"/>
                  </a:lnTo>
                  <a:lnTo>
                    <a:pt x="2580" y="960"/>
                  </a:lnTo>
                  <a:lnTo>
                    <a:pt x="2566" y="916"/>
                  </a:lnTo>
                  <a:lnTo>
                    <a:pt x="2552" y="874"/>
                  </a:lnTo>
                  <a:lnTo>
                    <a:pt x="2536" y="832"/>
                  </a:lnTo>
                  <a:lnTo>
                    <a:pt x="2519" y="791"/>
                  </a:lnTo>
                  <a:lnTo>
                    <a:pt x="2501" y="749"/>
                  </a:lnTo>
                  <a:lnTo>
                    <a:pt x="2481" y="710"/>
                  </a:lnTo>
                  <a:lnTo>
                    <a:pt x="2460" y="669"/>
                  </a:lnTo>
                  <a:lnTo>
                    <a:pt x="2437" y="631"/>
                  </a:lnTo>
                  <a:lnTo>
                    <a:pt x="2413" y="593"/>
                  </a:lnTo>
                  <a:lnTo>
                    <a:pt x="2387" y="556"/>
                  </a:lnTo>
                  <a:lnTo>
                    <a:pt x="2361" y="519"/>
                  </a:lnTo>
                  <a:lnTo>
                    <a:pt x="2333" y="484"/>
                  </a:lnTo>
                  <a:lnTo>
                    <a:pt x="2304" y="450"/>
                  </a:lnTo>
                  <a:lnTo>
                    <a:pt x="2274" y="417"/>
                  </a:lnTo>
                  <a:lnTo>
                    <a:pt x="2244" y="384"/>
                  </a:lnTo>
                  <a:lnTo>
                    <a:pt x="2211" y="353"/>
                  </a:lnTo>
                  <a:lnTo>
                    <a:pt x="2177" y="323"/>
                  </a:lnTo>
                  <a:lnTo>
                    <a:pt x="2143" y="295"/>
                  </a:lnTo>
                  <a:lnTo>
                    <a:pt x="2108" y="267"/>
                  </a:lnTo>
                  <a:lnTo>
                    <a:pt x="2072" y="240"/>
                  </a:lnTo>
                  <a:lnTo>
                    <a:pt x="2035" y="215"/>
                  </a:lnTo>
                  <a:lnTo>
                    <a:pt x="1996" y="190"/>
                  </a:lnTo>
                  <a:lnTo>
                    <a:pt x="1958" y="168"/>
                  </a:lnTo>
                  <a:lnTo>
                    <a:pt x="1919" y="147"/>
                  </a:lnTo>
                  <a:lnTo>
                    <a:pt x="1878" y="127"/>
                  </a:lnTo>
                  <a:lnTo>
                    <a:pt x="1838" y="108"/>
                  </a:lnTo>
                  <a:lnTo>
                    <a:pt x="1796" y="91"/>
                  </a:lnTo>
                  <a:lnTo>
                    <a:pt x="1754" y="75"/>
                  </a:lnTo>
                  <a:lnTo>
                    <a:pt x="1711" y="61"/>
                  </a:lnTo>
                  <a:lnTo>
                    <a:pt x="1669" y="48"/>
                  </a:lnTo>
                  <a:lnTo>
                    <a:pt x="1625" y="37"/>
                  </a:lnTo>
                  <a:lnTo>
                    <a:pt x="1581" y="26"/>
                  </a:lnTo>
                  <a:lnTo>
                    <a:pt x="1538" y="19"/>
                  </a:lnTo>
                  <a:lnTo>
                    <a:pt x="1493" y="12"/>
                  </a:lnTo>
                  <a:lnTo>
                    <a:pt x="1448" y="6"/>
                  </a:lnTo>
                  <a:lnTo>
                    <a:pt x="1403" y="2"/>
                  </a:lnTo>
                  <a:lnTo>
                    <a:pt x="1359" y="0"/>
                  </a:lnTo>
                  <a:lnTo>
                    <a:pt x="1314" y="0"/>
                  </a:lnTo>
                  <a:lnTo>
                    <a:pt x="1269" y="0"/>
                  </a:lnTo>
                  <a:lnTo>
                    <a:pt x="1224" y="2"/>
                  </a:lnTo>
                  <a:lnTo>
                    <a:pt x="1180" y="6"/>
                  </a:lnTo>
                  <a:lnTo>
                    <a:pt x="1135" y="12"/>
                  </a:lnTo>
                  <a:lnTo>
                    <a:pt x="1090" y="19"/>
                  </a:lnTo>
                  <a:lnTo>
                    <a:pt x="1047" y="26"/>
                  </a:lnTo>
                  <a:lnTo>
                    <a:pt x="1003" y="37"/>
                  </a:lnTo>
                  <a:lnTo>
                    <a:pt x="959" y="48"/>
                  </a:lnTo>
                  <a:lnTo>
                    <a:pt x="917" y="61"/>
                  </a:lnTo>
                  <a:lnTo>
                    <a:pt x="874" y="75"/>
                  </a:lnTo>
                  <a:lnTo>
                    <a:pt x="832" y="91"/>
                  </a:lnTo>
                  <a:lnTo>
                    <a:pt x="790" y="108"/>
                  </a:lnTo>
                  <a:lnTo>
                    <a:pt x="750" y="127"/>
                  </a:lnTo>
                  <a:lnTo>
                    <a:pt x="709" y="147"/>
                  </a:lnTo>
                  <a:lnTo>
                    <a:pt x="670" y="168"/>
                  </a:lnTo>
                  <a:lnTo>
                    <a:pt x="631" y="190"/>
                  </a:lnTo>
                  <a:lnTo>
                    <a:pt x="593" y="215"/>
                  </a:lnTo>
                  <a:lnTo>
                    <a:pt x="556" y="240"/>
                  </a:lnTo>
                  <a:lnTo>
                    <a:pt x="520" y="267"/>
                  </a:lnTo>
                  <a:lnTo>
                    <a:pt x="484" y="295"/>
                  </a:lnTo>
                  <a:lnTo>
                    <a:pt x="450" y="323"/>
                  </a:lnTo>
                  <a:lnTo>
                    <a:pt x="417" y="353"/>
                  </a:lnTo>
                  <a:lnTo>
                    <a:pt x="384" y="384"/>
                  </a:lnTo>
                  <a:lnTo>
                    <a:pt x="353" y="417"/>
                  </a:lnTo>
                  <a:lnTo>
                    <a:pt x="324" y="450"/>
                  </a:lnTo>
                  <a:lnTo>
                    <a:pt x="295" y="484"/>
                  </a:lnTo>
                  <a:lnTo>
                    <a:pt x="267" y="519"/>
                  </a:lnTo>
                  <a:lnTo>
                    <a:pt x="241" y="556"/>
                  </a:lnTo>
                  <a:lnTo>
                    <a:pt x="215" y="593"/>
                  </a:lnTo>
                  <a:lnTo>
                    <a:pt x="191" y="631"/>
                  </a:lnTo>
                  <a:lnTo>
                    <a:pt x="168" y="669"/>
                  </a:lnTo>
                  <a:lnTo>
                    <a:pt x="147" y="710"/>
                  </a:lnTo>
                  <a:lnTo>
                    <a:pt x="127" y="749"/>
                  </a:lnTo>
                  <a:lnTo>
                    <a:pt x="109" y="791"/>
                  </a:lnTo>
                  <a:lnTo>
                    <a:pt x="92" y="832"/>
                  </a:lnTo>
                  <a:lnTo>
                    <a:pt x="76" y="874"/>
                  </a:lnTo>
                  <a:lnTo>
                    <a:pt x="62" y="916"/>
                  </a:lnTo>
                  <a:lnTo>
                    <a:pt x="49" y="960"/>
                  </a:lnTo>
                  <a:lnTo>
                    <a:pt x="37" y="1003"/>
                  </a:lnTo>
                  <a:lnTo>
                    <a:pt x="28" y="1046"/>
                  </a:lnTo>
                  <a:lnTo>
                    <a:pt x="19" y="1091"/>
                  </a:lnTo>
                  <a:lnTo>
                    <a:pt x="12" y="1136"/>
                  </a:lnTo>
                  <a:lnTo>
                    <a:pt x="6" y="1179"/>
                  </a:lnTo>
                  <a:lnTo>
                    <a:pt x="3" y="1224"/>
                  </a:lnTo>
                  <a:lnTo>
                    <a:pt x="0" y="1270"/>
                  </a:lnTo>
                  <a:lnTo>
                    <a:pt x="0" y="1315"/>
                  </a:lnTo>
                  <a:lnTo>
                    <a:pt x="0" y="1359"/>
                  </a:lnTo>
                  <a:lnTo>
                    <a:pt x="3" y="1404"/>
                  </a:lnTo>
                  <a:lnTo>
                    <a:pt x="6" y="1449"/>
                  </a:lnTo>
                  <a:lnTo>
                    <a:pt x="12" y="1494"/>
                  </a:lnTo>
                  <a:lnTo>
                    <a:pt x="19" y="1538"/>
                  </a:lnTo>
                  <a:lnTo>
                    <a:pt x="28" y="1582"/>
                  </a:lnTo>
                  <a:lnTo>
                    <a:pt x="37" y="1626"/>
                  </a:lnTo>
                  <a:lnTo>
                    <a:pt x="49" y="1669"/>
                  </a:lnTo>
                  <a:lnTo>
                    <a:pt x="62" y="1712"/>
                  </a:lnTo>
                  <a:lnTo>
                    <a:pt x="76" y="1754"/>
                  </a:lnTo>
                  <a:lnTo>
                    <a:pt x="92" y="1797"/>
                  </a:lnTo>
                  <a:lnTo>
                    <a:pt x="109" y="1838"/>
                  </a:lnTo>
                  <a:lnTo>
                    <a:pt x="127" y="1879"/>
                  </a:lnTo>
                  <a:lnTo>
                    <a:pt x="147" y="1919"/>
                  </a:lnTo>
                  <a:lnTo>
                    <a:pt x="168" y="1959"/>
                  </a:lnTo>
                  <a:lnTo>
                    <a:pt x="191" y="1998"/>
                  </a:lnTo>
                  <a:lnTo>
                    <a:pt x="215" y="2035"/>
                  </a:lnTo>
                  <a:lnTo>
                    <a:pt x="241" y="2073"/>
                  </a:lnTo>
                  <a:lnTo>
                    <a:pt x="267" y="2109"/>
                  </a:lnTo>
                  <a:lnTo>
                    <a:pt x="295" y="2144"/>
                  </a:lnTo>
                  <a:lnTo>
                    <a:pt x="324" y="2179"/>
                  </a:lnTo>
                  <a:lnTo>
                    <a:pt x="353" y="2212"/>
                  </a:lnTo>
                  <a:lnTo>
                    <a:pt x="384" y="2244"/>
                  </a:lnTo>
                  <a:lnTo>
                    <a:pt x="417" y="2275"/>
                  </a:lnTo>
                  <a:lnTo>
                    <a:pt x="450" y="2306"/>
                  </a:lnTo>
                  <a:lnTo>
                    <a:pt x="484" y="2335"/>
                  </a:lnTo>
                  <a:lnTo>
                    <a:pt x="520" y="2362"/>
                  </a:lnTo>
                  <a:lnTo>
                    <a:pt x="556" y="2389"/>
                  </a:lnTo>
                  <a:lnTo>
                    <a:pt x="593" y="2414"/>
                  </a:lnTo>
                  <a:lnTo>
                    <a:pt x="631" y="2438"/>
                  </a:lnTo>
                  <a:lnTo>
                    <a:pt x="670" y="2460"/>
                  </a:lnTo>
                  <a:lnTo>
                    <a:pt x="709" y="2482"/>
                  </a:lnTo>
                  <a:lnTo>
                    <a:pt x="750" y="2502"/>
                  </a:lnTo>
                  <a:lnTo>
                    <a:pt x="790" y="2521"/>
                  </a:lnTo>
                  <a:lnTo>
                    <a:pt x="832" y="2538"/>
                  </a:lnTo>
                  <a:lnTo>
                    <a:pt x="874" y="2554"/>
                  </a:lnTo>
                  <a:lnTo>
                    <a:pt x="917" y="2568"/>
                  </a:lnTo>
                  <a:lnTo>
                    <a:pt x="959" y="2581"/>
                  </a:lnTo>
                  <a:lnTo>
                    <a:pt x="1003" y="2592"/>
                  </a:lnTo>
                  <a:lnTo>
                    <a:pt x="1047" y="2602"/>
                  </a:lnTo>
                  <a:lnTo>
                    <a:pt x="1090" y="2610"/>
                  </a:lnTo>
                  <a:lnTo>
                    <a:pt x="1135" y="2617"/>
                  </a:lnTo>
                  <a:lnTo>
                    <a:pt x="1180" y="2622"/>
                  </a:lnTo>
                  <a:lnTo>
                    <a:pt x="1224" y="2626"/>
                  </a:lnTo>
                  <a:lnTo>
                    <a:pt x="1269" y="2628"/>
                  </a:lnTo>
                  <a:lnTo>
                    <a:pt x="1314" y="2630"/>
                  </a:lnTo>
                  <a:lnTo>
                    <a:pt x="1359" y="2628"/>
                  </a:lnTo>
                  <a:lnTo>
                    <a:pt x="1403" y="2626"/>
                  </a:lnTo>
                  <a:lnTo>
                    <a:pt x="1448" y="2622"/>
                  </a:lnTo>
                  <a:lnTo>
                    <a:pt x="1493" y="2617"/>
                  </a:lnTo>
                  <a:lnTo>
                    <a:pt x="1538" y="2610"/>
                  </a:lnTo>
                  <a:lnTo>
                    <a:pt x="1581" y="2602"/>
                  </a:lnTo>
                  <a:lnTo>
                    <a:pt x="1625" y="2592"/>
                  </a:lnTo>
                  <a:lnTo>
                    <a:pt x="1669" y="2581"/>
                  </a:lnTo>
                  <a:lnTo>
                    <a:pt x="1711" y="2568"/>
                  </a:lnTo>
                  <a:lnTo>
                    <a:pt x="1754" y="2554"/>
                  </a:lnTo>
                  <a:lnTo>
                    <a:pt x="1796" y="2538"/>
                  </a:lnTo>
                  <a:lnTo>
                    <a:pt x="1838" y="2521"/>
                  </a:lnTo>
                  <a:lnTo>
                    <a:pt x="1878" y="2502"/>
                  </a:lnTo>
                  <a:lnTo>
                    <a:pt x="1919" y="2482"/>
                  </a:lnTo>
                  <a:lnTo>
                    <a:pt x="1958" y="2460"/>
                  </a:lnTo>
                  <a:lnTo>
                    <a:pt x="1996" y="2438"/>
                  </a:lnTo>
                  <a:lnTo>
                    <a:pt x="2035" y="2414"/>
                  </a:lnTo>
                  <a:lnTo>
                    <a:pt x="2072" y="2389"/>
                  </a:lnTo>
                  <a:lnTo>
                    <a:pt x="2108" y="2362"/>
                  </a:lnTo>
                  <a:lnTo>
                    <a:pt x="2143" y="2335"/>
                  </a:lnTo>
                  <a:lnTo>
                    <a:pt x="2177" y="2306"/>
                  </a:lnTo>
                  <a:lnTo>
                    <a:pt x="2211" y="2275"/>
                  </a:lnTo>
                  <a:lnTo>
                    <a:pt x="2244" y="2244"/>
                  </a:lnTo>
                  <a:lnTo>
                    <a:pt x="2274" y="2212"/>
                  </a:lnTo>
                  <a:lnTo>
                    <a:pt x="2304" y="2179"/>
                  </a:lnTo>
                  <a:lnTo>
                    <a:pt x="2333" y="2144"/>
                  </a:lnTo>
                  <a:lnTo>
                    <a:pt x="2361" y="2109"/>
                  </a:lnTo>
                  <a:lnTo>
                    <a:pt x="2387" y="2073"/>
                  </a:lnTo>
                  <a:lnTo>
                    <a:pt x="2413" y="2035"/>
                  </a:lnTo>
                  <a:lnTo>
                    <a:pt x="2437" y="1998"/>
                  </a:lnTo>
                  <a:lnTo>
                    <a:pt x="2460" y="1959"/>
                  </a:lnTo>
                  <a:lnTo>
                    <a:pt x="2481" y="1919"/>
                  </a:lnTo>
                  <a:lnTo>
                    <a:pt x="2501" y="1879"/>
                  </a:lnTo>
                  <a:lnTo>
                    <a:pt x="2519" y="1838"/>
                  </a:lnTo>
                  <a:lnTo>
                    <a:pt x="2536" y="1797"/>
                  </a:lnTo>
                  <a:lnTo>
                    <a:pt x="2552" y="1754"/>
                  </a:lnTo>
                  <a:lnTo>
                    <a:pt x="2566" y="1712"/>
                  </a:lnTo>
                  <a:lnTo>
                    <a:pt x="2580" y="1669"/>
                  </a:lnTo>
                  <a:lnTo>
                    <a:pt x="2591" y="1626"/>
                  </a:lnTo>
                  <a:lnTo>
                    <a:pt x="2600" y="1582"/>
                  </a:lnTo>
                  <a:lnTo>
                    <a:pt x="2609" y="1538"/>
                  </a:lnTo>
                  <a:lnTo>
                    <a:pt x="2616" y="1494"/>
                  </a:lnTo>
                  <a:lnTo>
                    <a:pt x="2622" y="1449"/>
                  </a:lnTo>
                  <a:lnTo>
                    <a:pt x="2625" y="1404"/>
                  </a:lnTo>
                  <a:lnTo>
                    <a:pt x="2628" y="1359"/>
                  </a:lnTo>
                  <a:lnTo>
                    <a:pt x="2628" y="13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39" name="Freeform 34"/>
            <p:cNvSpPr>
              <a:spLocks/>
            </p:cNvSpPr>
            <p:nvPr/>
          </p:nvSpPr>
          <p:spPr bwMode="auto">
            <a:xfrm>
              <a:off x="2245" y="796"/>
              <a:ext cx="1589" cy="1589"/>
            </a:xfrm>
            <a:custGeom>
              <a:avLst/>
              <a:gdLst>
                <a:gd name="T0" fmla="*/ 135 w 3614"/>
                <a:gd name="T1" fmla="*/ 62 h 3616"/>
                <a:gd name="T2" fmla="*/ 134 w 3614"/>
                <a:gd name="T3" fmla="*/ 54 h 3616"/>
                <a:gd name="T4" fmla="*/ 131 w 3614"/>
                <a:gd name="T5" fmla="*/ 46 h 3616"/>
                <a:gd name="T6" fmla="*/ 129 w 3614"/>
                <a:gd name="T7" fmla="*/ 39 h 3616"/>
                <a:gd name="T8" fmla="*/ 125 w 3614"/>
                <a:gd name="T9" fmla="*/ 32 h 3616"/>
                <a:gd name="T10" fmla="*/ 120 w 3614"/>
                <a:gd name="T11" fmla="*/ 25 h 3616"/>
                <a:gd name="T12" fmla="*/ 115 w 3614"/>
                <a:gd name="T13" fmla="*/ 20 h 3616"/>
                <a:gd name="T14" fmla="*/ 109 w 3614"/>
                <a:gd name="T15" fmla="*/ 15 h 3616"/>
                <a:gd name="T16" fmla="*/ 103 w 3614"/>
                <a:gd name="T17" fmla="*/ 10 h 3616"/>
                <a:gd name="T18" fmla="*/ 96 w 3614"/>
                <a:gd name="T19" fmla="*/ 7 h 3616"/>
                <a:gd name="T20" fmla="*/ 89 w 3614"/>
                <a:gd name="T21" fmla="*/ 4 h 3616"/>
                <a:gd name="T22" fmla="*/ 81 w 3614"/>
                <a:gd name="T23" fmla="*/ 1 h 3616"/>
                <a:gd name="T24" fmla="*/ 73 w 3614"/>
                <a:gd name="T25" fmla="*/ 0 h 3616"/>
                <a:gd name="T26" fmla="*/ 66 w 3614"/>
                <a:gd name="T27" fmla="*/ 0 h 3616"/>
                <a:gd name="T28" fmla="*/ 58 w 3614"/>
                <a:gd name="T29" fmla="*/ 1 h 3616"/>
                <a:gd name="T30" fmla="*/ 50 w 3614"/>
                <a:gd name="T31" fmla="*/ 2 h 3616"/>
                <a:gd name="T32" fmla="*/ 43 w 3614"/>
                <a:gd name="T33" fmla="*/ 5 h 3616"/>
                <a:gd name="T34" fmla="*/ 35 w 3614"/>
                <a:gd name="T35" fmla="*/ 8 h 3616"/>
                <a:gd name="T36" fmla="*/ 29 w 3614"/>
                <a:gd name="T37" fmla="*/ 12 h 3616"/>
                <a:gd name="T38" fmla="*/ 22 w 3614"/>
                <a:gd name="T39" fmla="*/ 17 h 3616"/>
                <a:gd name="T40" fmla="*/ 17 w 3614"/>
                <a:gd name="T41" fmla="*/ 22 h 3616"/>
                <a:gd name="T42" fmla="*/ 12 w 3614"/>
                <a:gd name="T43" fmla="*/ 29 h 3616"/>
                <a:gd name="T44" fmla="*/ 8 w 3614"/>
                <a:gd name="T45" fmla="*/ 35 h 3616"/>
                <a:gd name="T46" fmla="*/ 5 w 3614"/>
                <a:gd name="T47" fmla="*/ 43 h 3616"/>
                <a:gd name="T48" fmla="*/ 2 w 3614"/>
                <a:gd name="T49" fmla="*/ 50 h 3616"/>
                <a:gd name="T50" fmla="*/ 1 w 3614"/>
                <a:gd name="T51" fmla="*/ 58 h 3616"/>
                <a:gd name="T52" fmla="*/ 0 w 3614"/>
                <a:gd name="T53" fmla="*/ 65 h 3616"/>
                <a:gd name="T54" fmla="*/ 0 w 3614"/>
                <a:gd name="T55" fmla="*/ 73 h 3616"/>
                <a:gd name="T56" fmla="*/ 1 w 3614"/>
                <a:gd name="T57" fmla="*/ 81 h 3616"/>
                <a:gd name="T58" fmla="*/ 4 w 3614"/>
                <a:gd name="T59" fmla="*/ 89 h 3616"/>
                <a:gd name="T60" fmla="*/ 7 w 3614"/>
                <a:gd name="T61" fmla="*/ 96 h 3616"/>
                <a:gd name="T62" fmla="*/ 10 w 3614"/>
                <a:gd name="T63" fmla="*/ 103 h 3616"/>
                <a:gd name="T64" fmla="*/ 15 w 3614"/>
                <a:gd name="T65" fmla="*/ 109 h 3616"/>
                <a:gd name="T66" fmla="*/ 20 w 3614"/>
                <a:gd name="T67" fmla="*/ 115 h 3616"/>
                <a:gd name="T68" fmla="*/ 26 w 3614"/>
                <a:gd name="T69" fmla="*/ 120 h 3616"/>
                <a:gd name="T70" fmla="*/ 32 w 3614"/>
                <a:gd name="T71" fmla="*/ 125 h 3616"/>
                <a:gd name="T72" fmla="*/ 39 w 3614"/>
                <a:gd name="T73" fmla="*/ 129 h 3616"/>
                <a:gd name="T74" fmla="*/ 47 w 3614"/>
                <a:gd name="T75" fmla="*/ 131 h 3616"/>
                <a:gd name="T76" fmla="*/ 54 w 3614"/>
                <a:gd name="T77" fmla="*/ 134 h 3616"/>
                <a:gd name="T78" fmla="*/ 62 w 3614"/>
                <a:gd name="T79" fmla="*/ 134 h 3616"/>
                <a:gd name="T80" fmla="*/ 69 w 3614"/>
                <a:gd name="T81" fmla="*/ 135 h 3616"/>
                <a:gd name="T82" fmla="*/ 77 w 3614"/>
                <a:gd name="T83" fmla="*/ 134 h 3616"/>
                <a:gd name="T84" fmla="*/ 85 w 3614"/>
                <a:gd name="T85" fmla="*/ 132 h 3616"/>
                <a:gd name="T86" fmla="*/ 92 w 3614"/>
                <a:gd name="T87" fmla="*/ 130 h 3616"/>
                <a:gd name="T88" fmla="*/ 99 w 3614"/>
                <a:gd name="T89" fmla="*/ 127 h 3616"/>
                <a:gd name="T90" fmla="*/ 106 w 3614"/>
                <a:gd name="T91" fmla="*/ 123 h 3616"/>
                <a:gd name="T92" fmla="*/ 113 w 3614"/>
                <a:gd name="T93" fmla="*/ 118 h 3616"/>
                <a:gd name="T94" fmla="*/ 118 w 3614"/>
                <a:gd name="T95" fmla="*/ 112 h 3616"/>
                <a:gd name="T96" fmla="*/ 123 w 3614"/>
                <a:gd name="T97" fmla="*/ 106 h 3616"/>
                <a:gd name="T98" fmla="*/ 127 w 3614"/>
                <a:gd name="T99" fmla="*/ 99 h 3616"/>
                <a:gd name="T100" fmla="*/ 130 w 3614"/>
                <a:gd name="T101" fmla="*/ 92 h 3616"/>
                <a:gd name="T102" fmla="*/ 133 w 3614"/>
                <a:gd name="T103" fmla="*/ 85 h 3616"/>
                <a:gd name="T104" fmla="*/ 135 w 3614"/>
                <a:gd name="T105" fmla="*/ 77 h 3616"/>
                <a:gd name="T106" fmla="*/ 135 w 3614"/>
                <a:gd name="T107" fmla="*/ 69 h 361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614" h="3616">
                  <a:moveTo>
                    <a:pt x="3614" y="1807"/>
                  </a:moveTo>
                  <a:lnTo>
                    <a:pt x="3613" y="1755"/>
                  </a:lnTo>
                  <a:lnTo>
                    <a:pt x="3611" y="1703"/>
                  </a:lnTo>
                  <a:lnTo>
                    <a:pt x="3607" y="1650"/>
                  </a:lnTo>
                  <a:lnTo>
                    <a:pt x="3601" y="1598"/>
                  </a:lnTo>
                  <a:lnTo>
                    <a:pt x="3595" y="1546"/>
                  </a:lnTo>
                  <a:lnTo>
                    <a:pt x="3587" y="1493"/>
                  </a:lnTo>
                  <a:lnTo>
                    <a:pt x="3577" y="1442"/>
                  </a:lnTo>
                  <a:lnTo>
                    <a:pt x="3565" y="1391"/>
                  </a:lnTo>
                  <a:lnTo>
                    <a:pt x="3552" y="1340"/>
                  </a:lnTo>
                  <a:lnTo>
                    <a:pt x="3539" y="1289"/>
                  </a:lnTo>
                  <a:lnTo>
                    <a:pt x="3523" y="1239"/>
                  </a:lnTo>
                  <a:lnTo>
                    <a:pt x="3506" y="1189"/>
                  </a:lnTo>
                  <a:lnTo>
                    <a:pt x="3486" y="1140"/>
                  </a:lnTo>
                  <a:lnTo>
                    <a:pt x="3466" y="1092"/>
                  </a:lnTo>
                  <a:lnTo>
                    <a:pt x="3445" y="1044"/>
                  </a:lnTo>
                  <a:lnTo>
                    <a:pt x="3421" y="996"/>
                  </a:lnTo>
                  <a:lnTo>
                    <a:pt x="3398" y="949"/>
                  </a:lnTo>
                  <a:lnTo>
                    <a:pt x="3371" y="904"/>
                  </a:lnTo>
                  <a:lnTo>
                    <a:pt x="3345" y="859"/>
                  </a:lnTo>
                  <a:lnTo>
                    <a:pt x="3317" y="814"/>
                  </a:lnTo>
                  <a:lnTo>
                    <a:pt x="3287" y="770"/>
                  </a:lnTo>
                  <a:lnTo>
                    <a:pt x="3256" y="728"/>
                  </a:lnTo>
                  <a:lnTo>
                    <a:pt x="3224" y="686"/>
                  </a:lnTo>
                  <a:lnTo>
                    <a:pt x="3191" y="646"/>
                  </a:lnTo>
                  <a:lnTo>
                    <a:pt x="3157" y="605"/>
                  </a:lnTo>
                  <a:lnTo>
                    <a:pt x="3121" y="567"/>
                  </a:lnTo>
                  <a:lnTo>
                    <a:pt x="3085" y="529"/>
                  </a:lnTo>
                  <a:lnTo>
                    <a:pt x="3047" y="493"/>
                  </a:lnTo>
                  <a:lnTo>
                    <a:pt x="3008" y="457"/>
                  </a:lnTo>
                  <a:lnTo>
                    <a:pt x="2969" y="422"/>
                  </a:lnTo>
                  <a:lnTo>
                    <a:pt x="2927" y="389"/>
                  </a:lnTo>
                  <a:lnTo>
                    <a:pt x="2886" y="357"/>
                  </a:lnTo>
                  <a:lnTo>
                    <a:pt x="2843" y="326"/>
                  </a:lnTo>
                  <a:lnTo>
                    <a:pt x="2800" y="297"/>
                  </a:lnTo>
                  <a:lnTo>
                    <a:pt x="2756" y="269"/>
                  </a:lnTo>
                  <a:lnTo>
                    <a:pt x="2710" y="241"/>
                  </a:lnTo>
                  <a:lnTo>
                    <a:pt x="2664" y="216"/>
                  </a:lnTo>
                  <a:lnTo>
                    <a:pt x="2618" y="192"/>
                  </a:lnTo>
                  <a:lnTo>
                    <a:pt x="2571" y="169"/>
                  </a:lnTo>
                  <a:lnTo>
                    <a:pt x="2523" y="148"/>
                  </a:lnTo>
                  <a:lnTo>
                    <a:pt x="2474" y="127"/>
                  </a:lnTo>
                  <a:lnTo>
                    <a:pt x="2425" y="108"/>
                  </a:lnTo>
                  <a:lnTo>
                    <a:pt x="2376" y="91"/>
                  </a:lnTo>
                  <a:lnTo>
                    <a:pt x="2325" y="75"/>
                  </a:lnTo>
                  <a:lnTo>
                    <a:pt x="2275" y="61"/>
                  </a:lnTo>
                  <a:lnTo>
                    <a:pt x="2224" y="49"/>
                  </a:lnTo>
                  <a:lnTo>
                    <a:pt x="2172" y="37"/>
                  </a:lnTo>
                  <a:lnTo>
                    <a:pt x="2120" y="27"/>
                  </a:lnTo>
                  <a:lnTo>
                    <a:pt x="2069" y="19"/>
                  </a:lnTo>
                  <a:lnTo>
                    <a:pt x="2017" y="11"/>
                  </a:lnTo>
                  <a:lnTo>
                    <a:pt x="1965" y="6"/>
                  </a:lnTo>
                  <a:lnTo>
                    <a:pt x="1912" y="3"/>
                  </a:lnTo>
                  <a:lnTo>
                    <a:pt x="1859" y="1"/>
                  </a:lnTo>
                  <a:lnTo>
                    <a:pt x="1807" y="0"/>
                  </a:lnTo>
                  <a:lnTo>
                    <a:pt x="1754" y="1"/>
                  </a:lnTo>
                  <a:lnTo>
                    <a:pt x="1702" y="3"/>
                  </a:lnTo>
                  <a:lnTo>
                    <a:pt x="1650" y="6"/>
                  </a:lnTo>
                  <a:lnTo>
                    <a:pt x="1597" y="11"/>
                  </a:lnTo>
                  <a:lnTo>
                    <a:pt x="1545" y="19"/>
                  </a:lnTo>
                  <a:lnTo>
                    <a:pt x="1493" y="27"/>
                  </a:lnTo>
                  <a:lnTo>
                    <a:pt x="1442" y="37"/>
                  </a:lnTo>
                  <a:lnTo>
                    <a:pt x="1390" y="49"/>
                  </a:lnTo>
                  <a:lnTo>
                    <a:pt x="1339" y="61"/>
                  </a:lnTo>
                  <a:lnTo>
                    <a:pt x="1289" y="75"/>
                  </a:lnTo>
                  <a:lnTo>
                    <a:pt x="1239" y="91"/>
                  </a:lnTo>
                  <a:lnTo>
                    <a:pt x="1189" y="108"/>
                  </a:lnTo>
                  <a:lnTo>
                    <a:pt x="1140" y="127"/>
                  </a:lnTo>
                  <a:lnTo>
                    <a:pt x="1092" y="148"/>
                  </a:lnTo>
                  <a:lnTo>
                    <a:pt x="1043" y="169"/>
                  </a:lnTo>
                  <a:lnTo>
                    <a:pt x="996" y="192"/>
                  </a:lnTo>
                  <a:lnTo>
                    <a:pt x="949" y="216"/>
                  </a:lnTo>
                  <a:lnTo>
                    <a:pt x="903" y="241"/>
                  </a:lnTo>
                  <a:lnTo>
                    <a:pt x="858" y="269"/>
                  </a:lnTo>
                  <a:lnTo>
                    <a:pt x="814" y="297"/>
                  </a:lnTo>
                  <a:lnTo>
                    <a:pt x="770" y="326"/>
                  </a:lnTo>
                  <a:lnTo>
                    <a:pt x="728" y="357"/>
                  </a:lnTo>
                  <a:lnTo>
                    <a:pt x="686" y="389"/>
                  </a:lnTo>
                  <a:lnTo>
                    <a:pt x="646" y="422"/>
                  </a:lnTo>
                  <a:lnTo>
                    <a:pt x="605" y="457"/>
                  </a:lnTo>
                  <a:lnTo>
                    <a:pt x="567" y="493"/>
                  </a:lnTo>
                  <a:lnTo>
                    <a:pt x="529" y="529"/>
                  </a:lnTo>
                  <a:lnTo>
                    <a:pt x="492" y="567"/>
                  </a:lnTo>
                  <a:lnTo>
                    <a:pt x="457" y="605"/>
                  </a:lnTo>
                  <a:lnTo>
                    <a:pt x="423" y="646"/>
                  </a:lnTo>
                  <a:lnTo>
                    <a:pt x="389" y="686"/>
                  </a:lnTo>
                  <a:lnTo>
                    <a:pt x="357" y="728"/>
                  </a:lnTo>
                  <a:lnTo>
                    <a:pt x="327" y="770"/>
                  </a:lnTo>
                  <a:lnTo>
                    <a:pt x="297" y="814"/>
                  </a:lnTo>
                  <a:lnTo>
                    <a:pt x="269" y="859"/>
                  </a:lnTo>
                  <a:lnTo>
                    <a:pt x="242" y="904"/>
                  </a:lnTo>
                  <a:lnTo>
                    <a:pt x="216" y="949"/>
                  </a:lnTo>
                  <a:lnTo>
                    <a:pt x="192" y="996"/>
                  </a:lnTo>
                  <a:lnTo>
                    <a:pt x="170" y="1044"/>
                  </a:lnTo>
                  <a:lnTo>
                    <a:pt x="147" y="1092"/>
                  </a:lnTo>
                  <a:lnTo>
                    <a:pt x="127" y="1140"/>
                  </a:lnTo>
                  <a:lnTo>
                    <a:pt x="109" y="1189"/>
                  </a:lnTo>
                  <a:lnTo>
                    <a:pt x="92" y="1239"/>
                  </a:lnTo>
                  <a:lnTo>
                    <a:pt x="76" y="1289"/>
                  </a:lnTo>
                  <a:lnTo>
                    <a:pt x="61" y="1340"/>
                  </a:lnTo>
                  <a:lnTo>
                    <a:pt x="48" y="1391"/>
                  </a:lnTo>
                  <a:lnTo>
                    <a:pt x="38" y="1442"/>
                  </a:lnTo>
                  <a:lnTo>
                    <a:pt x="27" y="1493"/>
                  </a:lnTo>
                  <a:lnTo>
                    <a:pt x="19" y="1546"/>
                  </a:lnTo>
                  <a:lnTo>
                    <a:pt x="12" y="1598"/>
                  </a:lnTo>
                  <a:lnTo>
                    <a:pt x="7" y="1650"/>
                  </a:lnTo>
                  <a:lnTo>
                    <a:pt x="2" y="1703"/>
                  </a:lnTo>
                  <a:lnTo>
                    <a:pt x="0" y="1755"/>
                  </a:lnTo>
                  <a:lnTo>
                    <a:pt x="0" y="1807"/>
                  </a:lnTo>
                  <a:lnTo>
                    <a:pt x="0" y="1861"/>
                  </a:lnTo>
                  <a:lnTo>
                    <a:pt x="2" y="1913"/>
                  </a:lnTo>
                  <a:lnTo>
                    <a:pt x="7" y="1965"/>
                  </a:lnTo>
                  <a:lnTo>
                    <a:pt x="12" y="2017"/>
                  </a:lnTo>
                  <a:lnTo>
                    <a:pt x="19" y="2069"/>
                  </a:lnTo>
                  <a:lnTo>
                    <a:pt x="27" y="2121"/>
                  </a:lnTo>
                  <a:lnTo>
                    <a:pt x="38" y="2174"/>
                  </a:lnTo>
                  <a:lnTo>
                    <a:pt x="48" y="2225"/>
                  </a:lnTo>
                  <a:lnTo>
                    <a:pt x="61" y="2276"/>
                  </a:lnTo>
                  <a:lnTo>
                    <a:pt x="76" y="2326"/>
                  </a:lnTo>
                  <a:lnTo>
                    <a:pt x="92" y="2376"/>
                  </a:lnTo>
                  <a:lnTo>
                    <a:pt x="109" y="2426"/>
                  </a:lnTo>
                  <a:lnTo>
                    <a:pt x="127" y="2475"/>
                  </a:lnTo>
                  <a:lnTo>
                    <a:pt x="147" y="2524"/>
                  </a:lnTo>
                  <a:lnTo>
                    <a:pt x="170" y="2572"/>
                  </a:lnTo>
                  <a:lnTo>
                    <a:pt x="192" y="2620"/>
                  </a:lnTo>
                  <a:lnTo>
                    <a:pt x="216" y="2666"/>
                  </a:lnTo>
                  <a:lnTo>
                    <a:pt x="242" y="2711"/>
                  </a:lnTo>
                  <a:lnTo>
                    <a:pt x="269" y="2757"/>
                  </a:lnTo>
                  <a:lnTo>
                    <a:pt x="297" y="2802"/>
                  </a:lnTo>
                  <a:lnTo>
                    <a:pt x="327" y="2844"/>
                  </a:lnTo>
                  <a:lnTo>
                    <a:pt x="357" y="2887"/>
                  </a:lnTo>
                  <a:lnTo>
                    <a:pt x="389" y="2930"/>
                  </a:lnTo>
                  <a:lnTo>
                    <a:pt x="423" y="2970"/>
                  </a:lnTo>
                  <a:lnTo>
                    <a:pt x="457" y="3009"/>
                  </a:lnTo>
                  <a:lnTo>
                    <a:pt x="492" y="3049"/>
                  </a:lnTo>
                  <a:lnTo>
                    <a:pt x="529" y="3086"/>
                  </a:lnTo>
                  <a:lnTo>
                    <a:pt x="567" y="3123"/>
                  </a:lnTo>
                  <a:lnTo>
                    <a:pt x="605" y="3158"/>
                  </a:lnTo>
                  <a:lnTo>
                    <a:pt x="646" y="3193"/>
                  </a:lnTo>
                  <a:lnTo>
                    <a:pt x="686" y="3227"/>
                  </a:lnTo>
                  <a:lnTo>
                    <a:pt x="728" y="3259"/>
                  </a:lnTo>
                  <a:lnTo>
                    <a:pt x="770" y="3289"/>
                  </a:lnTo>
                  <a:lnTo>
                    <a:pt x="814" y="3318"/>
                  </a:lnTo>
                  <a:lnTo>
                    <a:pt x="858" y="3347"/>
                  </a:lnTo>
                  <a:lnTo>
                    <a:pt x="903" y="3374"/>
                  </a:lnTo>
                  <a:lnTo>
                    <a:pt x="949" y="3399"/>
                  </a:lnTo>
                  <a:lnTo>
                    <a:pt x="996" y="3424"/>
                  </a:lnTo>
                  <a:lnTo>
                    <a:pt x="1043" y="3447"/>
                  </a:lnTo>
                  <a:lnTo>
                    <a:pt x="1092" y="3468"/>
                  </a:lnTo>
                  <a:lnTo>
                    <a:pt x="1140" y="3488"/>
                  </a:lnTo>
                  <a:lnTo>
                    <a:pt x="1189" y="3507"/>
                  </a:lnTo>
                  <a:lnTo>
                    <a:pt x="1239" y="3524"/>
                  </a:lnTo>
                  <a:lnTo>
                    <a:pt x="1289" y="3540"/>
                  </a:lnTo>
                  <a:lnTo>
                    <a:pt x="1339" y="3554"/>
                  </a:lnTo>
                  <a:lnTo>
                    <a:pt x="1390" y="3567"/>
                  </a:lnTo>
                  <a:lnTo>
                    <a:pt x="1442" y="3579"/>
                  </a:lnTo>
                  <a:lnTo>
                    <a:pt x="1493" y="3589"/>
                  </a:lnTo>
                  <a:lnTo>
                    <a:pt x="1545" y="3597"/>
                  </a:lnTo>
                  <a:lnTo>
                    <a:pt x="1597" y="3603"/>
                  </a:lnTo>
                  <a:lnTo>
                    <a:pt x="1650" y="3609"/>
                  </a:lnTo>
                  <a:lnTo>
                    <a:pt x="1702" y="3613"/>
                  </a:lnTo>
                  <a:lnTo>
                    <a:pt x="1754" y="3615"/>
                  </a:lnTo>
                  <a:lnTo>
                    <a:pt x="1807" y="3616"/>
                  </a:lnTo>
                  <a:lnTo>
                    <a:pt x="1859" y="3615"/>
                  </a:lnTo>
                  <a:lnTo>
                    <a:pt x="1912" y="3613"/>
                  </a:lnTo>
                  <a:lnTo>
                    <a:pt x="1965" y="3609"/>
                  </a:lnTo>
                  <a:lnTo>
                    <a:pt x="2017" y="3603"/>
                  </a:lnTo>
                  <a:lnTo>
                    <a:pt x="2069" y="3597"/>
                  </a:lnTo>
                  <a:lnTo>
                    <a:pt x="2120" y="3589"/>
                  </a:lnTo>
                  <a:lnTo>
                    <a:pt x="2172" y="3579"/>
                  </a:lnTo>
                  <a:lnTo>
                    <a:pt x="2224" y="3567"/>
                  </a:lnTo>
                  <a:lnTo>
                    <a:pt x="2275" y="3554"/>
                  </a:lnTo>
                  <a:lnTo>
                    <a:pt x="2325" y="3540"/>
                  </a:lnTo>
                  <a:lnTo>
                    <a:pt x="2376" y="3524"/>
                  </a:lnTo>
                  <a:lnTo>
                    <a:pt x="2425" y="3507"/>
                  </a:lnTo>
                  <a:lnTo>
                    <a:pt x="2474" y="3488"/>
                  </a:lnTo>
                  <a:lnTo>
                    <a:pt x="2523" y="3468"/>
                  </a:lnTo>
                  <a:lnTo>
                    <a:pt x="2571" y="3447"/>
                  </a:lnTo>
                  <a:lnTo>
                    <a:pt x="2618" y="3424"/>
                  </a:lnTo>
                  <a:lnTo>
                    <a:pt x="2664" y="3399"/>
                  </a:lnTo>
                  <a:lnTo>
                    <a:pt x="2710" y="3374"/>
                  </a:lnTo>
                  <a:lnTo>
                    <a:pt x="2756" y="3347"/>
                  </a:lnTo>
                  <a:lnTo>
                    <a:pt x="2800" y="3318"/>
                  </a:lnTo>
                  <a:lnTo>
                    <a:pt x="2843" y="3289"/>
                  </a:lnTo>
                  <a:lnTo>
                    <a:pt x="2886" y="3259"/>
                  </a:lnTo>
                  <a:lnTo>
                    <a:pt x="2927" y="3227"/>
                  </a:lnTo>
                  <a:lnTo>
                    <a:pt x="2969" y="3193"/>
                  </a:lnTo>
                  <a:lnTo>
                    <a:pt x="3008" y="3158"/>
                  </a:lnTo>
                  <a:lnTo>
                    <a:pt x="3047" y="3123"/>
                  </a:lnTo>
                  <a:lnTo>
                    <a:pt x="3085" y="3086"/>
                  </a:lnTo>
                  <a:lnTo>
                    <a:pt x="3121" y="3049"/>
                  </a:lnTo>
                  <a:lnTo>
                    <a:pt x="3157" y="3009"/>
                  </a:lnTo>
                  <a:lnTo>
                    <a:pt x="3191" y="2970"/>
                  </a:lnTo>
                  <a:lnTo>
                    <a:pt x="3224" y="2930"/>
                  </a:lnTo>
                  <a:lnTo>
                    <a:pt x="3256" y="2887"/>
                  </a:lnTo>
                  <a:lnTo>
                    <a:pt x="3287" y="2844"/>
                  </a:lnTo>
                  <a:lnTo>
                    <a:pt x="3317" y="2802"/>
                  </a:lnTo>
                  <a:lnTo>
                    <a:pt x="3345" y="2757"/>
                  </a:lnTo>
                  <a:lnTo>
                    <a:pt x="3371" y="2711"/>
                  </a:lnTo>
                  <a:lnTo>
                    <a:pt x="3398" y="2666"/>
                  </a:lnTo>
                  <a:lnTo>
                    <a:pt x="3421" y="2620"/>
                  </a:lnTo>
                  <a:lnTo>
                    <a:pt x="3445" y="2572"/>
                  </a:lnTo>
                  <a:lnTo>
                    <a:pt x="3466" y="2524"/>
                  </a:lnTo>
                  <a:lnTo>
                    <a:pt x="3486" y="2475"/>
                  </a:lnTo>
                  <a:lnTo>
                    <a:pt x="3506" y="2426"/>
                  </a:lnTo>
                  <a:lnTo>
                    <a:pt x="3523" y="2376"/>
                  </a:lnTo>
                  <a:lnTo>
                    <a:pt x="3539" y="2326"/>
                  </a:lnTo>
                  <a:lnTo>
                    <a:pt x="3552" y="2276"/>
                  </a:lnTo>
                  <a:lnTo>
                    <a:pt x="3565" y="2225"/>
                  </a:lnTo>
                  <a:lnTo>
                    <a:pt x="3577" y="2174"/>
                  </a:lnTo>
                  <a:lnTo>
                    <a:pt x="3587" y="2121"/>
                  </a:lnTo>
                  <a:lnTo>
                    <a:pt x="3595" y="2069"/>
                  </a:lnTo>
                  <a:lnTo>
                    <a:pt x="3601" y="2017"/>
                  </a:lnTo>
                  <a:lnTo>
                    <a:pt x="3607" y="1965"/>
                  </a:lnTo>
                  <a:lnTo>
                    <a:pt x="3611" y="1913"/>
                  </a:lnTo>
                  <a:lnTo>
                    <a:pt x="3613" y="1861"/>
                  </a:lnTo>
                  <a:lnTo>
                    <a:pt x="3614" y="18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0" name="Line 35"/>
            <p:cNvSpPr>
              <a:spLocks noChangeShapeType="1"/>
            </p:cNvSpPr>
            <p:nvPr/>
          </p:nvSpPr>
          <p:spPr bwMode="auto">
            <a:xfrm flipH="1">
              <a:off x="1657" y="796"/>
              <a:ext cx="3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1" name="Line 36"/>
            <p:cNvSpPr>
              <a:spLocks noChangeShapeType="1"/>
            </p:cNvSpPr>
            <p:nvPr/>
          </p:nvSpPr>
          <p:spPr bwMode="auto">
            <a:xfrm flipH="1">
              <a:off x="145" y="2385"/>
              <a:ext cx="18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2" name="Line 37"/>
            <p:cNvSpPr>
              <a:spLocks noChangeShapeType="1"/>
            </p:cNvSpPr>
            <p:nvPr/>
          </p:nvSpPr>
          <p:spPr bwMode="auto">
            <a:xfrm>
              <a:off x="2020" y="796"/>
              <a:ext cx="0" cy="15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3" name="Line 38"/>
            <p:cNvSpPr>
              <a:spLocks noChangeShapeType="1"/>
            </p:cNvSpPr>
            <p:nvPr/>
          </p:nvSpPr>
          <p:spPr bwMode="auto">
            <a:xfrm>
              <a:off x="145" y="796"/>
              <a:ext cx="0" cy="15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4" name="Line 39"/>
            <p:cNvSpPr>
              <a:spLocks noChangeShapeType="1"/>
            </p:cNvSpPr>
            <p:nvPr/>
          </p:nvSpPr>
          <p:spPr bwMode="auto">
            <a:xfrm flipH="1">
              <a:off x="145" y="2542"/>
              <a:ext cx="18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5" name="Line 40"/>
            <p:cNvSpPr>
              <a:spLocks noChangeShapeType="1"/>
            </p:cNvSpPr>
            <p:nvPr/>
          </p:nvSpPr>
          <p:spPr bwMode="auto">
            <a:xfrm flipH="1">
              <a:off x="145" y="4128"/>
              <a:ext cx="18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6" name="Line 41"/>
            <p:cNvSpPr>
              <a:spLocks noChangeShapeType="1"/>
            </p:cNvSpPr>
            <p:nvPr/>
          </p:nvSpPr>
          <p:spPr bwMode="auto">
            <a:xfrm>
              <a:off x="2020" y="2542"/>
              <a:ext cx="0" cy="1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7" name="Line 42"/>
            <p:cNvSpPr>
              <a:spLocks noChangeShapeType="1"/>
            </p:cNvSpPr>
            <p:nvPr/>
          </p:nvSpPr>
          <p:spPr bwMode="auto">
            <a:xfrm>
              <a:off x="145" y="2542"/>
              <a:ext cx="0" cy="158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8" name="Line 43"/>
            <p:cNvSpPr>
              <a:spLocks noChangeShapeType="1"/>
            </p:cNvSpPr>
            <p:nvPr/>
          </p:nvSpPr>
          <p:spPr bwMode="auto">
            <a:xfrm flipV="1">
              <a:off x="505" y="543"/>
              <a:ext cx="0" cy="2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49" name="Line 44"/>
            <p:cNvSpPr>
              <a:spLocks noChangeShapeType="1"/>
            </p:cNvSpPr>
            <p:nvPr/>
          </p:nvSpPr>
          <p:spPr bwMode="auto">
            <a:xfrm flipV="1">
              <a:off x="1657" y="543"/>
              <a:ext cx="0" cy="2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0" name="Line 45"/>
            <p:cNvSpPr>
              <a:spLocks noChangeShapeType="1"/>
            </p:cNvSpPr>
            <p:nvPr/>
          </p:nvSpPr>
          <p:spPr bwMode="auto">
            <a:xfrm>
              <a:off x="505" y="543"/>
              <a:ext cx="11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1" name="Line 46"/>
            <p:cNvSpPr>
              <a:spLocks noChangeShapeType="1"/>
            </p:cNvSpPr>
            <p:nvPr/>
          </p:nvSpPr>
          <p:spPr bwMode="auto">
            <a:xfrm flipV="1">
              <a:off x="2463" y="543"/>
              <a:ext cx="0" cy="5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2" name="Line 47"/>
            <p:cNvSpPr>
              <a:spLocks noChangeShapeType="1"/>
            </p:cNvSpPr>
            <p:nvPr/>
          </p:nvSpPr>
          <p:spPr bwMode="auto">
            <a:xfrm flipV="1">
              <a:off x="3616" y="543"/>
              <a:ext cx="0" cy="5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3" name="Line 48"/>
            <p:cNvSpPr>
              <a:spLocks noChangeShapeType="1"/>
            </p:cNvSpPr>
            <p:nvPr/>
          </p:nvSpPr>
          <p:spPr bwMode="auto">
            <a:xfrm>
              <a:off x="2463" y="543"/>
              <a:ext cx="11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4" name="Line 49"/>
            <p:cNvSpPr>
              <a:spLocks noChangeShapeType="1"/>
            </p:cNvSpPr>
            <p:nvPr/>
          </p:nvSpPr>
          <p:spPr bwMode="auto">
            <a:xfrm>
              <a:off x="2177" y="1592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5" name="Line 50"/>
            <p:cNvSpPr>
              <a:spLocks noChangeShapeType="1"/>
            </p:cNvSpPr>
            <p:nvPr/>
          </p:nvSpPr>
          <p:spPr bwMode="auto">
            <a:xfrm>
              <a:off x="2438" y="159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6" name="Line 51"/>
            <p:cNvSpPr>
              <a:spLocks noChangeShapeType="1"/>
            </p:cNvSpPr>
            <p:nvPr/>
          </p:nvSpPr>
          <p:spPr bwMode="auto">
            <a:xfrm>
              <a:off x="2478" y="1592"/>
              <a:ext cx="3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7" name="Line 52"/>
            <p:cNvSpPr>
              <a:spLocks noChangeShapeType="1"/>
            </p:cNvSpPr>
            <p:nvPr/>
          </p:nvSpPr>
          <p:spPr bwMode="auto">
            <a:xfrm>
              <a:off x="2826" y="159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8" name="Line 53"/>
            <p:cNvSpPr>
              <a:spLocks noChangeShapeType="1"/>
            </p:cNvSpPr>
            <p:nvPr/>
          </p:nvSpPr>
          <p:spPr bwMode="auto">
            <a:xfrm>
              <a:off x="2862" y="1592"/>
              <a:ext cx="3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59" name="Line 54"/>
            <p:cNvSpPr>
              <a:spLocks noChangeShapeType="1"/>
            </p:cNvSpPr>
            <p:nvPr/>
          </p:nvSpPr>
          <p:spPr bwMode="auto">
            <a:xfrm>
              <a:off x="3210" y="159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0" name="Line 55"/>
            <p:cNvSpPr>
              <a:spLocks noChangeShapeType="1"/>
            </p:cNvSpPr>
            <p:nvPr/>
          </p:nvSpPr>
          <p:spPr bwMode="auto">
            <a:xfrm>
              <a:off x="3250" y="1592"/>
              <a:ext cx="3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1" name="Line 56"/>
            <p:cNvSpPr>
              <a:spLocks noChangeShapeType="1"/>
            </p:cNvSpPr>
            <p:nvPr/>
          </p:nvSpPr>
          <p:spPr bwMode="auto">
            <a:xfrm>
              <a:off x="3594" y="159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2" name="Line 57"/>
            <p:cNvSpPr>
              <a:spLocks noChangeShapeType="1"/>
            </p:cNvSpPr>
            <p:nvPr/>
          </p:nvSpPr>
          <p:spPr bwMode="auto">
            <a:xfrm>
              <a:off x="3634" y="1592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3" name="Line 58"/>
            <p:cNvSpPr>
              <a:spLocks noChangeShapeType="1"/>
            </p:cNvSpPr>
            <p:nvPr/>
          </p:nvSpPr>
          <p:spPr bwMode="auto">
            <a:xfrm>
              <a:off x="1082" y="2695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4" name="Line 59"/>
            <p:cNvSpPr>
              <a:spLocks noChangeShapeType="1"/>
            </p:cNvSpPr>
            <p:nvPr/>
          </p:nvSpPr>
          <p:spPr bwMode="auto">
            <a:xfrm>
              <a:off x="1082" y="3107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5" name="Line 60"/>
            <p:cNvSpPr>
              <a:spLocks noChangeShapeType="1"/>
            </p:cNvSpPr>
            <p:nvPr/>
          </p:nvSpPr>
          <p:spPr bwMode="auto">
            <a:xfrm>
              <a:off x="1082" y="3150"/>
              <a:ext cx="0" cy="3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6" name="Line 61"/>
            <p:cNvSpPr>
              <a:spLocks noChangeShapeType="1"/>
            </p:cNvSpPr>
            <p:nvPr/>
          </p:nvSpPr>
          <p:spPr bwMode="auto">
            <a:xfrm>
              <a:off x="1082" y="355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7" name="Line 62"/>
            <p:cNvSpPr>
              <a:spLocks noChangeShapeType="1"/>
            </p:cNvSpPr>
            <p:nvPr/>
          </p:nvSpPr>
          <p:spPr bwMode="auto">
            <a:xfrm>
              <a:off x="1082" y="3602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68" name="Line 63"/>
            <p:cNvSpPr>
              <a:spLocks noChangeShapeType="1"/>
            </p:cNvSpPr>
            <p:nvPr/>
          </p:nvSpPr>
          <p:spPr bwMode="auto">
            <a:xfrm flipH="1">
              <a:off x="145" y="796"/>
              <a:ext cx="3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5584" name="Freeform 64"/>
          <p:cNvSpPr>
            <a:spLocks/>
          </p:cNvSpPr>
          <p:nvPr/>
        </p:nvSpPr>
        <p:spPr bwMode="auto">
          <a:xfrm>
            <a:off x="801688" y="4376738"/>
            <a:ext cx="1828800" cy="1835150"/>
          </a:xfrm>
          <a:custGeom>
            <a:avLst/>
            <a:gdLst>
              <a:gd name="T0" fmla="*/ 2147483647 w 2628"/>
              <a:gd name="T1" fmla="*/ 2147483647 h 2630"/>
              <a:gd name="T2" fmla="*/ 2147483647 w 2628"/>
              <a:gd name="T3" fmla="*/ 2147483647 h 2630"/>
              <a:gd name="T4" fmla="*/ 2147483647 w 2628"/>
              <a:gd name="T5" fmla="*/ 2147483647 h 2630"/>
              <a:gd name="T6" fmla="*/ 2147483647 w 2628"/>
              <a:gd name="T7" fmla="*/ 2147483647 h 2630"/>
              <a:gd name="T8" fmla="*/ 2147483647 w 2628"/>
              <a:gd name="T9" fmla="*/ 2147483647 h 2630"/>
              <a:gd name="T10" fmla="*/ 2147483647 w 2628"/>
              <a:gd name="T11" fmla="*/ 2147483647 h 2630"/>
              <a:gd name="T12" fmla="*/ 2147483647 w 2628"/>
              <a:gd name="T13" fmla="*/ 2147483647 h 2630"/>
              <a:gd name="T14" fmla="*/ 2147483647 w 2628"/>
              <a:gd name="T15" fmla="*/ 2147483647 h 2630"/>
              <a:gd name="T16" fmla="*/ 2147483647 w 2628"/>
              <a:gd name="T17" fmla="*/ 2147483647 h 2630"/>
              <a:gd name="T18" fmla="*/ 2147483647 w 2628"/>
              <a:gd name="T19" fmla="*/ 2147483647 h 2630"/>
              <a:gd name="T20" fmla="*/ 2147483647 w 2628"/>
              <a:gd name="T21" fmla="*/ 2147483647 h 2630"/>
              <a:gd name="T22" fmla="*/ 2147483647 w 2628"/>
              <a:gd name="T23" fmla="*/ 2147483647 h 2630"/>
              <a:gd name="T24" fmla="*/ 2147483647 w 2628"/>
              <a:gd name="T25" fmla="*/ 2147483647 h 2630"/>
              <a:gd name="T26" fmla="*/ 2147483647 w 2628"/>
              <a:gd name="T27" fmla="*/ 2147483647 h 2630"/>
              <a:gd name="T28" fmla="*/ 2147483647 w 2628"/>
              <a:gd name="T29" fmla="*/ 2147483647 h 2630"/>
              <a:gd name="T30" fmla="*/ 2147483647 w 2628"/>
              <a:gd name="T31" fmla="*/ 0 h 2630"/>
              <a:gd name="T32" fmla="*/ 2147483647 w 2628"/>
              <a:gd name="T33" fmla="*/ 2147483647 h 2630"/>
              <a:gd name="T34" fmla="*/ 2147483647 w 2628"/>
              <a:gd name="T35" fmla="*/ 2147483647 h 2630"/>
              <a:gd name="T36" fmla="*/ 2147483647 w 2628"/>
              <a:gd name="T37" fmla="*/ 2147483647 h 2630"/>
              <a:gd name="T38" fmla="*/ 2147483647 w 2628"/>
              <a:gd name="T39" fmla="*/ 2147483647 h 2630"/>
              <a:gd name="T40" fmla="*/ 2147483647 w 2628"/>
              <a:gd name="T41" fmla="*/ 2147483647 h 2630"/>
              <a:gd name="T42" fmla="*/ 2147483647 w 2628"/>
              <a:gd name="T43" fmla="*/ 2147483647 h 2630"/>
              <a:gd name="T44" fmla="*/ 2147483647 w 2628"/>
              <a:gd name="T45" fmla="*/ 2147483647 h 2630"/>
              <a:gd name="T46" fmla="*/ 2147483647 w 2628"/>
              <a:gd name="T47" fmla="*/ 2147483647 h 2630"/>
              <a:gd name="T48" fmla="*/ 2147483647 w 2628"/>
              <a:gd name="T49" fmla="*/ 2147483647 h 2630"/>
              <a:gd name="T50" fmla="*/ 2147483647 w 2628"/>
              <a:gd name="T51" fmla="*/ 2147483647 h 2630"/>
              <a:gd name="T52" fmla="*/ 2147483647 w 2628"/>
              <a:gd name="T53" fmla="*/ 2147483647 h 2630"/>
              <a:gd name="T54" fmla="*/ 2147483647 w 2628"/>
              <a:gd name="T55" fmla="*/ 2147483647 h 2630"/>
              <a:gd name="T56" fmla="*/ 2147483647 w 2628"/>
              <a:gd name="T57" fmla="*/ 2147483647 h 2630"/>
              <a:gd name="T58" fmla="*/ 2147483647 w 2628"/>
              <a:gd name="T59" fmla="*/ 2147483647 h 2630"/>
              <a:gd name="T60" fmla="*/ 0 w 2628"/>
              <a:gd name="T61" fmla="*/ 2147483647 h 2630"/>
              <a:gd name="T62" fmla="*/ 2147483647 w 2628"/>
              <a:gd name="T63" fmla="*/ 2147483647 h 2630"/>
              <a:gd name="T64" fmla="*/ 2147483647 w 2628"/>
              <a:gd name="T65" fmla="*/ 2147483647 h 2630"/>
              <a:gd name="T66" fmla="*/ 2147483647 w 2628"/>
              <a:gd name="T67" fmla="*/ 2147483647 h 2630"/>
              <a:gd name="T68" fmla="*/ 2147483647 w 2628"/>
              <a:gd name="T69" fmla="*/ 2147483647 h 2630"/>
              <a:gd name="T70" fmla="*/ 2147483647 w 2628"/>
              <a:gd name="T71" fmla="*/ 2147483647 h 2630"/>
              <a:gd name="T72" fmla="*/ 2147483647 w 2628"/>
              <a:gd name="T73" fmla="*/ 2147483647 h 2630"/>
              <a:gd name="T74" fmla="*/ 2147483647 w 2628"/>
              <a:gd name="T75" fmla="*/ 2147483647 h 2630"/>
              <a:gd name="T76" fmla="*/ 2147483647 w 2628"/>
              <a:gd name="T77" fmla="*/ 2147483647 h 2630"/>
              <a:gd name="T78" fmla="*/ 2147483647 w 2628"/>
              <a:gd name="T79" fmla="*/ 2147483647 h 2630"/>
              <a:gd name="T80" fmla="*/ 2147483647 w 2628"/>
              <a:gd name="T81" fmla="*/ 2147483647 h 2630"/>
              <a:gd name="T82" fmla="*/ 2147483647 w 2628"/>
              <a:gd name="T83" fmla="*/ 2147483647 h 2630"/>
              <a:gd name="T84" fmla="*/ 2147483647 w 2628"/>
              <a:gd name="T85" fmla="*/ 2147483647 h 2630"/>
              <a:gd name="T86" fmla="*/ 2147483647 w 2628"/>
              <a:gd name="T87" fmla="*/ 2147483647 h 2630"/>
              <a:gd name="T88" fmla="*/ 2147483647 w 2628"/>
              <a:gd name="T89" fmla="*/ 2147483647 h 2630"/>
              <a:gd name="T90" fmla="*/ 2147483647 w 2628"/>
              <a:gd name="T91" fmla="*/ 2147483647 h 2630"/>
              <a:gd name="T92" fmla="*/ 2147483647 w 2628"/>
              <a:gd name="T93" fmla="*/ 2147483647 h 2630"/>
              <a:gd name="T94" fmla="*/ 2147483647 w 2628"/>
              <a:gd name="T95" fmla="*/ 2147483647 h 2630"/>
              <a:gd name="T96" fmla="*/ 2147483647 w 2628"/>
              <a:gd name="T97" fmla="*/ 2147483647 h 2630"/>
              <a:gd name="T98" fmla="*/ 2147483647 w 2628"/>
              <a:gd name="T99" fmla="*/ 2147483647 h 2630"/>
              <a:gd name="T100" fmla="*/ 2147483647 w 2628"/>
              <a:gd name="T101" fmla="*/ 2147483647 h 2630"/>
              <a:gd name="T102" fmla="*/ 2147483647 w 2628"/>
              <a:gd name="T103" fmla="*/ 2147483647 h 2630"/>
              <a:gd name="T104" fmla="*/ 2147483647 w 2628"/>
              <a:gd name="T105" fmla="*/ 2147483647 h 2630"/>
              <a:gd name="T106" fmla="*/ 2147483647 w 2628"/>
              <a:gd name="T107" fmla="*/ 2147483647 h 2630"/>
              <a:gd name="T108" fmla="*/ 2147483647 w 2628"/>
              <a:gd name="T109" fmla="*/ 2147483647 h 2630"/>
              <a:gd name="T110" fmla="*/ 2147483647 w 2628"/>
              <a:gd name="T111" fmla="*/ 2147483647 h 2630"/>
              <a:gd name="T112" fmla="*/ 2147483647 w 2628"/>
              <a:gd name="T113" fmla="*/ 2147483647 h 2630"/>
              <a:gd name="T114" fmla="*/ 2147483647 w 2628"/>
              <a:gd name="T115" fmla="*/ 2147483647 h 2630"/>
              <a:gd name="T116" fmla="*/ 2147483647 w 2628"/>
              <a:gd name="T117" fmla="*/ 2147483647 h 2630"/>
              <a:gd name="T118" fmla="*/ 2147483647 w 2628"/>
              <a:gd name="T119" fmla="*/ 2147483647 h 2630"/>
              <a:gd name="T120" fmla="*/ 2147483647 w 2628"/>
              <a:gd name="T121" fmla="*/ 2147483647 h 263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628" h="2630">
                <a:moveTo>
                  <a:pt x="2628" y="1315"/>
                </a:moveTo>
                <a:lnTo>
                  <a:pt x="2628" y="1270"/>
                </a:lnTo>
                <a:lnTo>
                  <a:pt x="2625" y="1224"/>
                </a:lnTo>
                <a:lnTo>
                  <a:pt x="2622" y="1179"/>
                </a:lnTo>
                <a:lnTo>
                  <a:pt x="2616" y="1136"/>
                </a:lnTo>
                <a:lnTo>
                  <a:pt x="2609" y="1091"/>
                </a:lnTo>
                <a:lnTo>
                  <a:pt x="2600" y="1046"/>
                </a:lnTo>
                <a:lnTo>
                  <a:pt x="2591" y="1003"/>
                </a:lnTo>
                <a:lnTo>
                  <a:pt x="2580" y="960"/>
                </a:lnTo>
                <a:lnTo>
                  <a:pt x="2566" y="916"/>
                </a:lnTo>
                <a:lnTo>
                  <a:pt x="2552" y="874"/>
                </a:lnTo>
                <a:lnTo>
                  <a:pt x="2536" y="832"/>
                </a:lnTo>
                <a:lnTo>
                  <a:pt x="2519" y="791"/>
                </a:lnTo>
                <a:lnTo>
                  <a:pt x="2501" y="749"/>
                </a:lnTo>
                <a:lnTo>
                  <a:pt x="2481" y="710"/>
                </a:lnTo>
                <a:lnTo>
                  <a:pt x="2460" y="669"/>
                </a:lnTo>
                <a:lnTo>
                  <a:pt x="2437" y="631"/>
                </a:lnTo>
                <a:lnTo>
                  <a:pt x="2413" y="593"/>
                </a:lnTo>
                <a:lnTo>
                  <a:pt x="2387" y="556"/>
                </a:lnTo>
                <a:lnTo>
                  <a:pt x="2361" y="519"/>
                </a:lnTo>
                <a:lnTo>
                  <a:pt x="2333" y="484"/>
                </a:lnTo>
                <a:lnTo>
                  <a:pt x="2304" y="450"/>
                </a:lnTo>
                <a:lnTo>
                  <a:pt x="2274" y="417"/>
                </a:lnTo>
                <a:lnTo>
                  <a:pt x="2244" y="384"/>
                </a:lnTo>
                <a:lnTo>
                  <a:pt x="2211" y="353"/>
                </a:lnTo>
                <a:lnTo>
                  <a:pt x="2177" y="323"/>
                </a:lnTo>
                <a:lnTo>
                  <a:pt x="2143" y="295"/>
                </a:lnTo>
                <a:lnTo>
                  <a:pt x="2108" y="267"/>
                </a:lnTo>
                <a:lnTo>
                  <a:pt x="2072" y="240"/>
                </a:lnTo>
                <a:lnTo>
                  <a:pt x="2035" y="215"/>
                </a:lnTo>
                <a:lnTo>
                  <a:pt x="1996" y="190"/>
                </a:lnTo>
                <a:lnTo>
                  <a:pt x="1958" y="168"/>
                </a:lnTo>
                <a:lnTo>
                  <a:pt x="1919" y="147"/>
                </a:lnTo>
                <a:lnTo>
                  <a:pt x="1878" y="127"/>
                </a:lnTo>
                <a:lnTo>
                  <a:pt x="1838" y="108"/>
                </a:lnTo>
                <a:lnTo>
                  <a:pt x="1796" y="91"/>
                </a:lnTo>
                <a:lnTo>
                  <a:pt x="1754" y="75"/>
                </a:lnTo>
                <a:lnTo>
                  <a:pt x="1711" y="61"/>
                </a:lnTo>
                <a:lnTo>
                  <a:pt x="1669" y="48"/>
                </a:lnTo>
                <a:lnTo>
                  <a:pt x="1625" y="37"/>
                </a:lnTo>
                <a:lnTo>
                  <a:pt x="1581" y="26"/>
                </a:lnTo>
                <a:lnTo>
                  <a:pt x="1538" y="19"/>
                </a:lnTo>
                <a:lnTo>
                  <a:pt x="1493" y="12"/>
                </a:lnTo>
                <a:lnTo>
                  <a:pt x="1448" y="6"/>
                </a:lnTo>
                <a:lnTo>
                  <a:pt x="1403" y="2"/>
                </a:lnTo>
                <a:lnTo>
                  <a:pt x="1359" y="0"/>
                </a:lnTo>
                <a:lnTo>
                  <a:pt x="1314" y="0"/>
                </a:lnTo>
                <a:lnTo>
                  <a:pt x="1269" y="0"/>
                </a:lnTo>
                <a:lnTo>
                  <a:pt x="1224" y="2"/>
                </a:lnTo>
                <a:lnTo>
                  <a:pt x="1180" y="6"/>
                </a:lnTo>
                <a:lnTo>
                  <a:pt x="1135" y="12"/>
                </a:lnTo>
                <a:lnTo>
                  <a:pt x="1090" y="19"/>
                </a:lnTo>
                <a:lnTo>
                  <a:pt x="1047" y="26"/>
                </a:lnTo>
                <a:lnTo>
                  <a:pt x="1003" y="37"/>
                </a:lnTo>
                <a:lnTo>
                  <a:pt x="959" y="48"/>
                </a:lnTo>
                <a:lnTo>
                  <a:pt x="917" y="61"/>
                </a:lnTo>
                <a:lnTo>
                  <a:pt x="874" y="75"/>
                </a:lnTo>
                <a:lnTo>
                  <a:pt x="832" y="91"/>
                </a:lnTo>
                <a:lnTo>
                  <a:pt x="790" y="108"/>
                </a:lnTo>
                <a:lnTo>
                  <a:pt x="750" y="127"/>
                </a:lnTo>
                <a:lnTo>
                  <a:pt x="709" y="147"/>
                </a:lnTo>
                <a:lnTo>
                  <a:pt x="670" y="168"/>
                </a:lnTo>
                <a:lnTo>
                  <a:pt x="631" y="190"/>
                </a:lnTo>
                <a:lnTo>
                  <a:pt x="593" y="215"/>
                </a:lnTo>
                <a:lnTo>
                  <a:pt x="556" y="240"/>
                </a:lnTo>
                <a:lnTo>
                  <a:pt x="520" y="267"/>
                </a:lnTo>
                <a:lnTo>
                  <a:pt x="484" y="295"/>
                </a:lnTo>
                <a:lnTo>
                  <a:pt x="450" y="323"/>
                </a:lnTo>
                <a:lnTo>
                  <a:pt x="417" y="353"/>
                </a:lnTo>
                <a:lnTo>
                  <a:pt x="384" y="384"/>
                </a:lnTo>
                <a:lnTo>
                  <a:pt x="353" y="417"/>
                </a:lnTo>
                <a:lnTo>
                  <a:pt x="324" y="450"/>
                </a:lnTo>
                <a:lnTo>
                  <a:pt x="295" y="484"/>
                </a:lnTo>
                <a:lnTo>
                  <a:pt x="267" y="519"/>
                </a:lnTo>
                <a:lnTo>
                  <a:pt x="241" y="556"/>
                </a:lnTo>
                <a:lnTo>
                  <a:pt x="215" y="593"/>
                </a:lnTo>
                <a:lnTo>
                  <a:pt x="191" y="631"/>
                </a:lnTo>
                <a:lnTo>
                  <a:pt x="168" y="669"/>
                </a:lnTo>
                <a:lnTo>
                  <a:pt x="147" y="710"/>
                </a:lnTo>
                <a:lnTo>
                  <a:pt x="127" y="749"/>
                </a:lnTo>
                <a:lnTo>
                  <a:pt x="109" y="791"/>
                </a:lnTo>
                <a:lnTo>
                  <a:pt x="92" y="832"/>
                </a:lnTo>
                <a:lnTo>
                  <a:pt x="76" y="874"/>
                </a:lnTo>
                <a:lnTo>
                  <a:pt x="62" y="916"/>
                </a:lnTo>
                <a:lnTo>
                  <a:pt x="49" y="960"/>
                </a:lnTo>
                <a:lnTo>
                  <a:pt x="37" y="1003"/>
                </a:lnTo>
                <a:lnTo>
                  <a:pt x="28" y="1046"/>
                </a:lnTo>
                <a:lnTo>
                  <a:pt x="19" y="1091"/>
                </a:lnTo>
                <a:lnTo>
                  <a:pt x="12" y="1136"/>
                </a:lnTo>
                <a:lnTo>
                  <a:pt x="6" y="1179"/>
                </a:lnTo>
                <a:lnTo>
                  <a:pt x="3" y="1224"/>
                </a:lnTo>
                <a:lnTo>
                  <a:pt x="0" y="1270"/>
                </a:lnTo>
                <a:lnTo>
                  <a:pt x="0" y="1315"/>
                </a:lnTo>
                <a:lnTo>
                  <a:pt x="0" y="1359"/>
                </a:lnTo>
                <a:lnTo>
                  <a:pt x="3" y="1404"/>
                </a:lnTo>
                <a:lnTo>
                  <a:pt x="6" y="1449"/>
                </a:lnTo>
                <a:lnTo>
                  <a:pt x="12" y="1494"/>
                </a:lnTo>
                <a:lnTo>
                  <a:pt x="19" y="1538"/>
                </a:lnTo>
                <a:lnTo>
                  <a:pt x="28" y="1582"/>
                </a:lnTo>
                <a:lnTo>
                  <a:pt x="37" y="1626"/>
                </a:lnTo>
                <a:lnTo>
                  <a:pt x="49" y="1669"/>
                </a:lnTo>
                <a:lnTo>
                  <a:pt x="62" y="1712"/>
                </a:lnTo>
                <a:lnTo>
                  <a:pt x="76" y="1754"/>
                </a:lnTo>
                <a:lnTo>
                  <a:pt x="92" y="1797"/>
                </a:lnTo>
                <a:lnTo>
                  <a:pt x="109" y="1838"/>
                </a:lnTo>
                <a:lnTo>
                  <a:pt x="127" y="1879"/>
                </a:lnTo>
                <a:lnTo>
                  <a:pt x="147" y="1919"/>
                </a:lnTo>
                <a:lnTo>
                  <a:pt x="168" y="1959"/>
                </a:lnTo>
                <a:lnTo>
                  <a:pt x="191" y="1998"/>
                </a:lnTo>
                <a:lnTo>
                  <a:pt x="215" y="2035"/>
                </a:lnTo>
                <a:lnTo>
                  <a:pt x="241" y="2073"/>
                </a:lnTo>
                <a:lnTo>
                  <a:pt x="267" y="2109"/>
                </a:lnTo>
                <a:lnTo>
                  <a:pt x="295" y="2144"/>
                </a:lnTo>
                <a:lnTo>
                  <a:pt x="324" y="2179"/>
                </a:lnTo>
                <a:lnTo>
                  <a:pt x="353" y="2212"/>
                </a:lnTo>
                <a:lnTo>
                  <a:pt x="384" y="2244"/>
                </a:lnTo>
                <a:lnTo>
                  <a:pt x="417" y="2275"/>
                </a:lnTo>
                <a:lnTo>
                  <a:pt x="450" y="2306"/>
                </a:lnTo>
                <a:lnTo>
                  <a:pt x="484" y="2335"/>
                </a:lnTo>
                <a:lnTo>
                  <a:pt x="520" y="2362"/>
                </a:lnTo>
                <a:lnTo>
                  <a:pt x="556" y="2389"/>
                </a:lnTo>
                <a:lnTo>
                  <a:pt x="593" y="2414"/>
                </a:lnTo>
                <a:lnTo>
                  <a:pt x="631" y="2438"/>
                </a:lnTo>
                <a:lnTo>
                  <a:pt x="670" y="2460"/>
                </a:lnTo>
                <a:lnTo>
                  <a:pt x="709" y="2482"/>
                </a:lnTo>
                <a:lnTo>
                  <a:pt x="750" y="2502"/>
                </a:lnTo>
                <a:lnTo>
                  <a:pt x="790" y="2521"/>
                </a:lnTo>
                <a:lnTo>
                  <a:pt x="832" y="2538"/>
                </a:lnTo>
                <a:lnTo>
                  <a:pt x="874" y="2554"/>
                </a:lnTo>
                <a:lnTo>
                  <a:pt x="917" y="2568"/>
                </a:lnTo>
                <a:lnTo>
                  <a:pt x="959" y="2581"/>
                </a:lnTo>
                <a:lnTo>
                  <a:pt x="1003" y="2592"/>
                </a:lnTo>
                <a:lnTo>
                  <a:pt x="1047" y="2602"/>
                </a:lnTo>
                <a:lnTo>
                  <a:pt x="1090" y="2610"/>
                </a:lnTo>
                <a:lnTo>
                  <a:pt x="1135" y="2617"/>
                </a:lnTo>
                <a:lnTo>
                  <a:pt x="1180" y="2622"/>
                </a:lnTo>
                <a:lnTo>
                  <a:pt x="1224" y="2626"/>
                </a:lnTo>
                <a:lnTo>
                  <a:pt x="1269" y="2628"/>
                </a:lnTo>
                <a:lnTo>
                  <a:pt x="1314" y="2630"/>
                </a:lnTo>
                <a:lnTo>
                  <a:pt x="1359" y="2628"/>
                </a:lnTo>
                <a:lnTo>
                  <a:pt x="1403" y="2626"/>
                </a:lnTo>
                <a:lnTo>
                  <a:pt x="1448" y="2622"/>
                </a:lnTo>
                <a:lnTo>
                  <a:pt x="1493" y="2617"/>
                </a:lnTo>
                <a:lnTo>
                  <a:pt x="1538" y="2610"/>
                </a:lnTo>
                <a:lnTo>
                  <a:pt x="1581" y="2602"/>
                </a:lnTo>
                <a:lnTo>
                  <a:pt x="1625" y="2592"/>
                </a:lnTo>
                <a:lnTo>
                  <a:pt x="1669" y="2581"/>
                </a:lnTo>
                <a:lnTo>
                  <a:pt x="1711" y="2568"/>
                </a:lnTo>
                <a:lnTo>
                  <a:pt x="1754" y="2554"/>
                </a:lnTo>
                <a:lnTo>
                  <a:pt x="1796" y="2538"/>
                </a:lnTo>
                <a:lnTo>
                  <a:pt x="1838" y="2521"/>
                </a:lnTo>
                <a:lnTo>
                  <a:pt x="1878" y="2502"/>
                </a:lnTo>
                <a:lnTo>
                  <a:pt x="1919" y="2482"/>
                </a:lnTo>
                <a:lnTo>
                  <a:pt x="1958" y="2460"/>
                </a:lnTo>
                <a:lnTo>
                  <a:pt x="1996" y="2438"/>
                </a:lnTo>
                <a:lnTo>
                  <a:pt x="2035" y="2414"/>
                </a:lnTo>
                <a:lnTo>
                  <a:pt x="2072" y="2389"/>
                </a:lnTo>
                <a:lnTo>
                  <a:pt x="2108" y="2362"/>
                </a:lnTo>
                <a:lnTo>
                  <a:pt x="2143" y="2335"/>
                </a:lnTo>
                <a:lnTo>
                  <a:pt x="2177" y="2306"/>
                </a:lnTo>
                <a:lnTo>
                  <a:pt x="2211" y="2275"/>
                </a:lnTo>
                <a:lnTo>
                  <a:pt x="2244" y="2244"/>
                </a:lnTo>
                <a:lnTo>
                  <a:pt x="2274" y="2212"/>
                </a:lnTo>
                <a:lnTo>
                  <a:pt x="2304" y="2179"/>
                </a:lnTo>
                <a:lnTo>
                  <a:pt x="2333" y="2144"/>
                </a:lnTo>
                <a:lnTo>
                  <a:pt x="2361" y="2109"/>
                </a:lnTo>
                <a:lnTo>
                  <a:pt x="2387" y="2073"/>
                </a:lnTo>
                <a:lnTo>
                  <a:pt x="2413" y="2035"/>
                </a:lnTo>
                <a:lnTo>
                  <a:pt x="2437" y="1998"/>
                </a:lnTo>
                <a:lnTo>
                  <a:pt x="2460" y="1959"/>
                </a:lnTo>
                <a:lnTo>
                  <a:pt x="2481" y="1919"/>
                </a:lnTo>
                <a:lnTo>
                  <a:pt x="2501" y="1879"/>
                </a:lnTo>
                <a:lnTo>
                  <a:pt x="2519" y="1838"/>
                </a:lnTo>
                <a:lnTo>
                  <a:pt x="2536" y="1797"/>
                </a:lnTo>
                <a:lnTo>
                  <a:pt x="2552" y="1754"/>
                </a:lnTo>
                <a:lnTo>
                  <a:pt x="2566" y="1712"/>
                </a:lnTo>
                <a:lnTo>
                  <a:pt x="2580" y="1669"/>
                </a:lnTo>
                <a:lnTo>
                  <a:pt x="2591" y="1626"/>
                </a:lnTo>
                <a:lnTo>
                  <a:pt x="2600" y="1582"/>
                </a:lnTo>
                <a:lnTo>
                  <a:pt x="2609" y="1538"/>
                </a:lnTo>
                <a:lnTo>
                  <a:pt x="2616" y="1494"/>
                </a:lnTo>
                <a:lnTo>
                  <a:pt x="2622" y="1449"/>
                </a:lnTo>
                <a:lnTo>
                  <a:pt x="2625" y="1404"/>
                </a:lnTo>
                <a:lnTo>
                  <a:pt x="2628" y="1359"/>
                </a:lnTo>
                <a:lnTo>
                  <a:pt x="2628" y="1315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585" name="Freeform 65"/>
          <p:cNvSpPr>
            <a:spLocks/>
          </p:cNvSpPr>
          <p:nvPr/>
        </p:nvSpPr>
        <p:spPr bwMode="auto">
          <a:xfrm>
            <a:off x="3910013" y="1263650"/>
            <a:ext cx="1830387" cy="395288"/>
          </a:xfrm>
          <a:custGeom>
            <a:avLst/>
            <a:gdLst>
              <a:gd name="T0" fmla="*/ 2147483647 w 2629"/>
              <a:gd name="T1" fmla="*/ 2147483647 h 567"/>
              <a:gd name="T2" fmla="*/ 2147483647 w 2629"/>
              <a:gd name="T3" fmla="*/ 2147483647 h 567"/>
              <a:gd name="T4" fmla="*/ 2147483647 w 2629"/>
              <a:gd name="T5" fmla="*/ 2147483647 h 567"/>
              <a:gd name="T6" fmla="*/ 2147483647 w 2629"/>
              <a:gd name="T7" fmla="*/ 2147483647 h 567"/>
              <a:gd name="T8" fmla="*/ 2147483647 w 2629"/>
              <a:gd name="T9" fmla="*/ 2147483647 h 567"/>
              <a:gd name="T10" fmla="*/ 2147483647 w 2629"/>
              <a:gd name="T11" fmla="*/ 2147483647 h 567"/>
              <a:gd name="T12" fmla="*/ 2147483647 w 2629"/>
              <a:gd name="T13" fmla="*/ 2147483647 h 567"/>
              <a:gd name="T14" fmla="*/ 2147483647 w 2629"/>
              <a:gd name="T15" fmla="*/ 2147483647 h 567"/>
              <a:gd name="T16" fmla="*/ 2147483647 w 2629"/>
              <a:gd name="T17" fmla="*/ 2147483647 h 567"/>
              <a:gd name="T18" fmla="*/ 2147483647 w 2629"/>
              <a:gd name="T19" fmla="*/ 2147483647 h 567"/>
              <a:gd name="T20" fmla="*/ 2147483647 w 2629"/>
              <a:gd name="T21" fmla="*/ 2147483647 h 567"/>
              <a:gd name="T22" fmla="*/ 2147483647 w 2629"/>
              <a:gd name="T23" fmla="*/ 2147483647 h 567"/>
              <a:gd name="T24" fmla="*/ 2147483647 w 2629"/>
              <a:gd name="T25" fmla="*/ 2147483647 h 567"/>
              <a:gd name="T26" fmla="*/ 2147483647 w 2629"/>
              <a:gd name="T27" fmla="*/ 2147483647 h 567"/>
              <a:gd name="T28" fmla="*/ 2147483647 w 2629"/>
              <a:gd name="T29" fmla="*/ 2147483647 h 567"/>
              <a:gd name="T30" fmla="*/ 2147483647 w 2629"/>
              <a:gd name="T31" fmla="*/ 2147483647 h 567"/>
              <a:gd name="T32" fmla="*/ 2147483647 w 2629"/>
              <a:gd name="T33" fmla="*/ 2147483647 h 567"/>
              <a:gd name="T34" fmla="*/ 2147483647 w 2629"/>
              <a:gd name="T35" fmla="*/ 2147483647 h 567"/>
              <a:gd name="T36" fmla="*/ 2147483647 w 2629"/>
              <a:gd name="T37" fmla="*/ 2147483647 h 567"/>
              <a:gd name="T38" fmla="*/ 2147483647 w 2629"/>
              <a:gd name="T39" fmla="*/ 2147483647 h 567"/>
              <a:gd name="T40" fmla="*/ 2147483647 w 2629"/>
              <a:gd name="T41" fmla="*/ 2147483647 h 567"/>
              <a:gd name="T42" fmla="*/ 2147483647 w 2629"/>
              <a:gd name="T43" fmla="*/ 2147483647 h 567"/>
              <a:gd name="T44" fmla="*/ 2147483647 w 2629"/>
              <a:gd name="T45" fmla="*/ 2147483647 h 567"/>
              <a:gd name="T46" fmla="*/ 2147483647 w 2629"/>
              <a:gd name="T47" fmla="*/ 2147483647 h 567"/>
              <a:gd name="T48" fmla="*/ 2147483647 w 2629"/>
              <a:gd name="T49" fmla="*/ 2147483647 h 567"/>
              <a:gd name="T50" fmla="*/ 2147483647 w 2629"/>
              <a:gd name="T51" fmla="*/ 2147483647 h 567"/>
              <a:gd name="T52" fmla="*/ 2147483647 w 2629"/>
              <a:gd name="T53" fmla="*/ 2147483647 h 567"/>
              <a:gd name="T54" fmla="*/ 2147483647 w 2629"/>
              <a:gd name="T55" fmla="*/ 2147483647 h 567"/>
              <a:gd name="T56" fmla="*/ 2147483647 w 2629"/>
              <a:gd name="T57" fmla="*/ 0 h 567"/>
              <a:gd name="T58" fmla="*/ 2147483647 w 2629"/>
              <a:gd name="T59" fmla="*/ 2147483647 h 567"/>
              <a:gd name="T60" fmla="*/ 2147483647 w 2629"/>
              <a:gd name="T61" fmla="*/ 2147483647 h 567"/>
              <a:gd name="T62" fmla="*/ 2147483647 w 2629"/>
              <a:gd name="T63" fmla="*/ 2147483647 h 567"/>
              <a:gd name="T64" fmla="*/ 2147483647 w 2629"/>
              <a:gd name="T65" fmla="*/ 2147483647 h 567"/>
              <a:gd name="T66" fmla="*/ 2147483647 w 2629"/>
              <a:gd name="T67" fmla="*/ 2147483647 h 567"/>
              <a:gd name="T68" fmla="*/ 2147483647 w 2629"/>
              <a:gd name="T69" fmla="*/ 2147483647 h 567"/>
              <a:gd name="T70" fmla="*/ 2147483647 w 2629"/>
              <a:gd name="T71" fmla="*/ 2147483647 h 567"/>
              <a:gd name="T72" fmla="*/ 2147483647 w 2629"/>
              <a:gd name="T73" fmla="*/ 2147483647 h 567"/>
              <a:gd name="T74" fmla="*/ 2147483647 w 2629"/>
              <a:gd name="T75" fmla="*/ 2147483647 h 567"/>
              <a:gd name="T76" fmla="*/ 2147483647 w 2629"/>
              <a:gd name="T77" fmla="*/ 2147483647 h 567"/>
              <a:gd name="T78" fmla="*/ 2147483647 w 2629"/>
              <a:gd name="T79" fmla="*/ 2147483647 h 567"/>
              <a:gd name="T80" fmla="*/ 2147483647 w 2629"/>
              <a:gd name="T81" fmla="*/ 2147483647 h 567"/>
              <a:gd name="T82" fmla="*/ 2147483647 w 2629"/>
              <a:gd name="T83" fmla="*/ 2147483647 h 567"/>
              <a:gd name="T84" fmla="*/ 2147483647 w 2629"/>
              <a:gd name="T85" fmla="*/ 2147483647 h 567"/>
              <a:gd name="T86" fmla="*/ 2147483647 w 2629"/>
              <a:gd name="T87" fmla="*/ 2147483647 h 567"/>
              <a:gd name="T88" fmla="*/ 2147483647 w 2629"/>
              <a:gd name="T89" fmla="*/ 2147483647 h 567"/>
              <a:gd name="T90" fmla="*/ 2147483647 w 2629"/>
              <a:gd name="T91" fmla="*/ 2147483647 h 567"/>
              <a:gd name="T92" fmla="*/ 2147483647 w 2629"/>
              <a:gd name="T93" fmla="*/ 2147483647 h 567"/>
              <a:gd name="T94" fmla="*/ 2147483647 w 2629"/>
              <a:gd name="T95" fmla="*/ 2147483647 h 567"/>
              <a:gd name="T96" fmla="*/ 2147483647 w 2629"/>
              <a:gd name="T97" fmla="*/ 2147483647 h 567"/>
              <a:gd name="T98" fmla="*/ 2147483647 w 2629"/>
              <a:gd name="T99" fmla="*/ 2147483647 h 567"/>
              <a:gd name="T100" fmla="*/ 2147483647 w 2629"/>
              <a:gd name="T101" fmla="*/ 2147483647 h 567"/>
              <a:gd name="T102" fmla="*/ 2147483647 w 2629"/>
              <a:gd name="T103" fmla="*/ 2147483647 h 567"/>
              <a:gd name="T104" fmla="*/ 2147483647 w 2629"/>
              <a:gd name="T105" fmla="*/ 2147483647 h 567"/>
              <a:gd name="T106" fmla="*/ 2147483647 w 2629"/>
              <a:gd name="T107" fmla="*/ 2147483647 h 567"/>
              <a:gd name="T108" fmla="*/ 2147483647 w 2629"/>
              <a:gd name="T109" fmla="*/ 2147483647 h 567"/>
              <a:gd name="T110" fmla="*/ 2147483647 w 2629"/>
              <a:gd name="T111" fmla="*/ 2147483647 h 567"/>
              <a:gd name="T112" fmla="*/ 0 w 2629"/>
              <a:gd name="T113" fmla="*/ 2147483647 h 56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629" h="567">
                <a:moveTo>
                  <a:pt x="2629" y="567"/>
                </a:moveTo>
                <a:lnTo>
                  <a:pt x="2593" y="529"/>
                </a:lnTo>
                <a:lnTo>
                  <a:pt x="2555" y="493"/>
                </a:lnTo>
                <a:lnTo>
                  <a:pt x="2516" y="456"/>
                </a:lnTo>
                <a:lnTo>
                  <a:pt x="2476" y="422"/>
                </a:lnTo>
                <a:lnTo>
                  <a:pt x="2435" y="389"/>
                </a:lnTo>
                <a:lnTo>
                  <a:pt x="2394" y="357"/>
                </a:lnTo>
                <a:lnTo>
                  <a:pt x="2351" y="326"/>
                </a:lnTo>
                <a:lnTo>
                  <a:pt x="2308" y="297"/>
                </a:lnTo>
                <a:lnTo>
                  <a:pt x="2264" y="269"/>
                </a:lnTo>
                <a:lnTo>
                  <a:pt x="2218" y="241"/>
                </a:lnTo>
                <a:lnTo>
                  <a:pt x="2172" y="216"/>
                </a:lnTo>
                <a:lnTo>
                  <a:pt x="2126" y="191"/>
                </a:lnTo>
                <a:lnTo>
                  <a:pt x="2079" y="169"/>
                </a:lnTo>
                <a:lnTo>
                  <a:pt x="2031" y="148"/>
                </a:lnTo>
                <a:lnTo>
                  <a:pt x="1982" y="127"/>
                </a:lnTo>
                <a:lnTo>
                  <a:pt x="1933" y="108"/>
                </a:lnTo>
                <a:lnTo>
                  <a:pt x="1883" y="91"/>
                </a:lnTo>
                <a:lnTo>
                  <a:pt x="1833" y="75"/>
                </a:lnTo>
                <a:lnTo>
                  <a:pt x="1783" y="61"/>
                </a:lnTo>
                <a:lnTo>
                  <a:pt x="1732" y="49"/>
                </a:lnTo>
                <a:lnTo>
                  <a:pt x="1680" y="37"/>
                </a:lnTo>
                <a:lnTo>
                  <a:pt x="1628" y="27"/>
                </a:lnTo>
                <a:lnTo>
                  <a:pt x="1577" y="19"/>
                </a:lnTo>
                <a:lnTo>
                  <a:pt x="1525" y="11"/>
                </a:lnTo>
                <a:lnTo>
                  <a:pt x="1473" y="6"/>
                </a:lnTo>
                <a:lnTo>
                  <a:pt x="1420" y="3"/>
                </a:lnTo>
                <a:lnTo>
                  <a:pt x="1367" y="1"/>
                </a:lnTo>
                <a:lnTo>
                  <a:pt x="1315" y="0"/>
                </a:lnTo>
                <a:lnTo>
                  <a:pt x="1262" y="1"/>
                </a:lnTo>
                <a:lnTo>
                  <a:pt x="1210" y="3"/>
                </a:lnTo>
                <a:lnTo>
                  <a:pt x="1158" y="6"/>
                </a:lnTo>
                <a:lnTo>
                  <a:pt x="1105" y="11"/>
                </a:lnTo>
                <a:lnTo>
                  <a:pt x="1053" y="19"/>
                </a:lnTo>
                <a:lnTo>
                  <a:pt x="1001" y="27"/>
                </a:lnTo>
                <a:lnTo>
                  <a:pt x="950" y="37"/>
                </a:lnTo>
                <a:lnTo>
                  <a:pt x="898" y="49"/>
                </a:lnTo>
                <a:lnTo>
                  <a:pt x="848" y="61"/>
                </a:lnTo>
                <a:lnTo>
                  <a:pt x="797" y="75"/>
                </a:lnTo>
                <a:lnTo>
                  <a:pt x="747" y="91"/>
                </a:lnTo>
                <a:lnTo>
                  <a:pt x="697" y="108"/>
                </a:lnTo>
                <a:lnTo>
                  <a:pt x="648" y="127"/>
                </a:lnTo>
                <a:lnTo>
                  <a:pt x="600" y="148"/>
                </a:lnTo>
                <a:lnTo>
                  <a:pt x="552" y="169"/>
                </a:lnTo>
                <a:lnTo>
                  <a:pt x="504" y="191"/>
                </a:lnTo>
                <a:lnTo>
                  <a:pt x="457" y="216"/>
                </a:lnTo>
                <a:lnTo>
                  <a:pt x="411" y="241"/>
                </a:lnTo>
                <a:lnTo>
                  <a:pt x="366" y="269"/>
                </a:lnTo>
                <a:lnTo>
                  <a:pt x="322" y="297"/>
                </a:lnTo>
                <a:lnTo>
                  <a:pt x="278" y="326"/>
                </a:lnTo>
                <a:lnTo>
                  <a:pt x="236" y="357"/>
                </a:lnTo>
                <a:lnTo>
                  <a:pt x="194" y="389"/>
                </a:lnTo>
                <a:lnTo>
                  <a:pt x="154" y="422"/>
                </a:lnTo>
                <a:lnTo>
                  <a:pt x="114" y="456"/>
                </a:lnTo>
                <a:lnTo>
                  <a:pt x="75" y="493"/>
                </a:lnTo>
                <a:lnTo>
                  <a:pt x="37" y="529"/>
                </a:lnTo>
                <a:lnTo>
                  <a:pt x="0" y="567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5586" name="Group 66"/>
          <p:cNvGrpSpPr>
            <a:grpSpLocks/>
          </p:cNvGrpSpPr>
          <p:nvPr/>
        </p:nvGrpSpPr>
        <p:grpSpPr bwMode="auto">
          <a:xfrm>
            <a:off x="635000" y="4995863"/>
            <a:ext cx="2216150" cy="347662"/>
            <a:chOff x="400" y="3147"/>
            <a:chExt cx="1396" cy="219"/>
          </a:xfrm>
        </p:grpSpPr>
        <p:grpSp>
          <p:nvGrpSpPr>
            <p:cNvPr id="112802" name="Group 67"/>
            <p:cNvGrpSpPr>
              <a:grpSpLocks/>
            </p:cNvGrpSpPr>
            <p:nvPr/>
          </p:nvGrpSpPr>
          <p:grpSpPr bwMode="auto">
            <a:xfrm>
              <a:off x="400" y="3153"/>
              <a:ext cx="132" cy="213"/>
              <a:chOff x="400" y="3153"/>
              <a:chExt cx="132" cy="213"/>
            </a:xfrm>
          </p:grpSpPr>
          <p:sp>
            <p:nvSpPr>
              <p:cNvPr id="112806" name="Freeform 68"/>
              <p:cNvSpPr>
                <a:spLocks/>
              </p:cNvSpPr>
              <p:nvPr/>
            </p:nvSpPr>
            <p:spPr bwMode="auto">
              <a:xfrm>
                <a:off x="477" y="3307"/>
                <a:ext cx="55" cy="59"/>
              </a:xfrm>
              <a:custGeom>
                <a:avLst/>
                <a:gdLst>
                  <a:gd name="T0" fmla="*/ 4 w 131"/>
                  <a:gd name="T1" fmla="*/ 2 h 132"/>
                  <a:gd name="T2" fmla="*/ 4 w 131"/>
                  <a:gd name="T3" fmla="*/ 2 h 132"/>
                  <a:gd name="T4" fmla="*/ 4 w 131"/>
                  <a:gd name="T5" fmla="*/ 1 h 132"/>
                  <a:gd name="T6" fmla="*/ 4 w 131"/>
                  <a:gd name="T7" fmla="*/ 1 h 132"/>
                  <a:gd name="T8" fmla="*/ 3 w 131"/>
                  <a:gd name="T9" fmla="*/ 0 h 132"/>
                  <a:gd name="T10" fmla="*/ 3 w 131"/>
                  <a:gd name="T11" fmla="*/ 0 h 132"/>
                  <a:gd name="T12" fmla="*/ 3 w 131"/>
                  <a:gd name="T13" fmla="*/ 0 h 132"/>
                  <a:gd name="T14" fmla="*/ 2 w 131"/>
                  <a:gd name="T15" fmla="*/ 0 h 132"/>
                  <a:gd name="T16" fmla="*/ 2 w 131"/>
                  <a:gd name="T17" fmla="*/ 0 h 132"/>
                  <a:gd name="T18" fmla="*/ 1 w 131"/>
                  <a:gd name="T19" fmla="*/ 0 h 132"/>
                  <a:gd name="T20" fmla="*/ 1 w 131"/>
                  <a:gd name="T21" fmla="*/ 0 h 132"/>
                  <a:gd name="T22" fmla="*/ 1 w 131"/>
                  <a:gd name="T23" fmla="*/ 0 h 132"/>
                  <a:gd name="T24" fmla="*/ 0 w 131"/>
                  <a:gd name="T25" fmla="*/ 1 h 132"/>
                  <a:gd name="T26" fmla="*/ 0 w 131"/>
                  <a:gd name="T27" fmla="*/ 1 h 132"/>
                  <a:gd name="T28" fmla="*/ 0 w 131"/>
                  <a:gd name="T29" fmla="*/ 2 h 132"/>
                  <a:gd name="T30" fmla="*/ 0 w 131"/>
                  <a:gd name="T31" fmla="*/ 2 h 132"/>
                  <a:gd name="T32" fmla="*/ 0 w 131"/>
                  <a:gd name="T33" fmla="*/ 3 h 132"/>
                  <a:gd name="T34" fmla="*/ 0 w 131"/>
                  <a:gd name="T35" fmla="*/ 4 h 132"/>
                  <a:gd name="T36" fmla="*/ 0 w 131"/>
                  <a:gd name="T37" fmla="*/ 4 h 132"/>
                  <a:gd name="T38" fmla="*/ 0 w 131"/>
                  <a:gd name="T39" fmla="*/ 4 h 132"/>
                  <a:gd name="T40" fmla="*/ 1 w 131"/>
                  <a:gd name="T41" fmla="*/ 4 h 132"/>
                  <a:gd name="T42" fmla="*/ 1 w 131"/>
                  <a:gd name="T43" fmla="*/ 5 h 132"/>
                  <a:gd name="T44" fmla="*/ 1 w 131"/>
                  <a:gd name="T45" fmla="*/ 5 h 132"/>
                  <a:gd name="T46" fmla="*/ 2 w 131"/>
                  <a:gd name="T47" fmla="*/ 5 h 132"/>
                  <a:gd name="T48" fmla="*/ 2 w 131"/>
                  <a:gd name="T49" fmla="*/ 5 h 132"/>
                  <a:gd name="T50" fmla="*/ 3 w 131"/>
                  <a:gd name="T51" fmla="*/ 5 h 132"/>
                  <a:gd name="T52" fmla="*/ 3 w 131"/>
                  <a:gd name="T53" fmla="*/ 5 h 132"/>
                  <a:gd name="T54" fmla="*/ 3 w 131"/>
                  <a:gd name="T55" fmla="*/ 4 h 132"/>
                  <a:gd name="T56" fmla="*/ 4 w 131"/>
                  <a:gd name="T57" fmla="*/ 4 h 132"/>
                  <a:gd name="T58" fmla="*/ 4 w 131"/>
                  <a:gd name="T59" fmla="*/ 4 h 132"/>
                  <a:gd name="T60" fmla="*/ 4 w 131"/>
                  <a:gd name="T61" fmla="*/ 4 h 132"/>
                  <a:gd name="T62" fmla="*/ 4 w 131"/>
                  <a:gd name="T63" fmla="*/ 3 h 1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9"/>
                    </a:lnTo>
                    <a:lnTo>
                      <a:pt x="130" y="53"/>
                    </a:lnTo>
                    <a:lnTo>
                      <a:pt x="129" y="47"/>
                    </a:lnTo>
                    <a:lnTo>
                      <a:pt x="127" y="40"/>
                    </a:lnTo>
                    <a:lnTo>
                      <a:pt x="123" y="35"/>
                    </a:lnTo>
                    <a:lnTo>
                      <a:pt x="120" y="28"/>
                    </a:lnTo>
                    <a:lnTo>
                      <a:pt x="116" y="24"/>
                    </a:lnTo>
                    <a:lnTo>
                      <a:pt x="112" y="19"/>
                    </a:lnTo>
                    <a:lnTo>
                      <a:pt x="107" y="15"/>
                    </a:lnTo>
                    <a:lnTo>
                      <a:pt x="102" y="10"/>
                    </a:lnTo>
                    <a:lnTo>
                      <a:pt x="97" y="7"/>
                    </a:lnTo>
                    <a:lnTo>
                      <a:pt x="90" y="5"/>
                    </a:lnTo>
                    <a:lnTo>
                      <a:pt x="85" y="3"/>
                    </a:lnTo>
                    <a:lnTo>
                      <a:pt x="79" y="1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3" y="1"/>
                    </a:lnTo>
                    <a:lnTo>
                      <a:pt x="47" y="3"/>
                    </a:lnTo>
                    <a:lnTo>
                      <a:pt x="40" y="5"/>
                    </a:lnTo>
                    <a:lnTo>
                      <a:pt x="35" y="7"/>
                    </a:lnTo>
                    <a:lnTo>
                      <a:pt x="29" y="10"/>
                    </a:lnTo>
                    <a:lnTo>
                      <a:pt x="24" y="15"/>
                    </a:lnTo>
                    <a:lnTo>
                      <a:pt x="19" y="19"/>
                    </a:lnTo>
                    <a:lnTo>
                      <a:pt x="15" y="24"/>
                    </a:lnTo>
                    <a:lnTo>
                      <a:pt x="11" y="28"/>
                    </a:lnTo>
                    <a:lnTo>
                      <a:pt x="7" y="35"/>
                    </a:lnTo>
                    <a:lnTo>
                      <a:pt x="5" y="40"/>
                    </a:lnTo>
                    <a:lnTo>
                      <a:pt x="3" y="47"/>
                    </a:lnTo>
                    <a:lnTo>
                      <a:pt x="1" y="53"/>
                    </a:lnTo>
                    <a:lnTo>
                      <a:pt x="0" y="59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3" y="85"/>
                    </a:lnTo>
                    <a:lnTo>
                      <a:pt x="5" y="90"/>
                    </a:lnTo>
                    <a:lnTo>
                      <a:pt x="7" y="97"/>
                    </a:lnTo>
                    <a:lnTo>
                      <a:pt x="11" y="102"/>
                    </a:lnTo>
                    <a:lnTo>
                      <a:pt x="15" y="107"/>
                    </a:lnTo>
                    <a:lnTo>
                      <a:pt x="19" y="111"/>
                    </a:lnTo>
                    <a:lnTo>
                      <a:pt x="24" y="117"/>
                    </a:lnTo>
                    <a:lnTo>
                      <a:pt x="29" y="120"/>
                    </a:lnTo>
                    <a:lnTo>
                      <a:pt x="35" y="123"/>
                    </a:lnTo>
                    <a:lnTo>
                      <a:pt x="40" y="126"/>
                    </a:lnTo>
                    <a:lnTo>
                      <a:pt x="47" y="128"/>
                    </a:lnTo>
                    <a:lnTo>
                      <a:pt x="53" y="130"/>
                    </a:lnTo>
                    <a:lnTo>
                      <a:pt x="60" y="131"/>
                    </a:lnTo>
                    <a:lnTo>
                      <a:pt x="66" y="132"/>
                    </a:lnTo>
                    <a:lnTo>
                      <a:pt x="72" y="131"/>
                    </a:lnTo>
                    <a:lnTo>
                      <a:pt x="79" y="130"/>
                    </a:lnTo>
                    <a:lnTo>
                      <a:pt x="85" y="128"/>
                    </a:lnTo>
                    <a:lnTo>
                      <a:pt x="90" y="126"/>
                    </a:lnTo>
                    <a:lnTo>
                      <a:pt x="97" y="123"/>
                    </a:lnTo>
                    <a:lnTo>
                      <a:pt x="102" y="120"/>
                    </a:lnTo>
                    <a:lnTo>
                      <a:pt x="107" y="117"/>
                    </a:lnTo>
                    <a:lnTo>
                      <a:pt x="112" y="111"/>
                    </a:lnTo>
                    <a:lnTo>
                      <a:pt x="116" y="107"/>
                    </a:lnTo>
                    <a:lnTo>
                      <a:pt x="120" y="102"/>
                    </a:lnTo>
                    <a:lnTo>
                      <a:pt x="123" y="97"/>
                    </a:lnTo>
                    <a:lnTo>
                      <a:pt x="127" y="90"/>
                    </a:lnTo>
                    <a:lnTo>
                      <a:pt x="129" y="85"/>
                    </a:lnTo>
                    <a:lnTo>
                      <a:pt x="130" y="78"/>
                    </a:lnTo>
                    <a:lnTo>
                      <a:pt x="131" y="72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807" name="Freeform 69"/>
              <p:cNvSpPr>
                <a:spLocks/>
              </p:cNvSpPr>
              <p:nvPr/>
            </p:nvSpPr>
            <p:spPr bwMode="auto">
              <a:xfrm>
                <a:off x="400" y="3153"/>
                <a:ext cx="34" cy="130"/>
              </a:xfrm>
              <a:custGeom>
                <a:avLst/>
                <a:gdLst>
                  <a:gd name="T0" fmla="*/ 0 w 79"/>
                  <a:gd name="T1" fmla="*/ 11 h 295"/>
                  <a:gd name="T2" fmla="*/ 3 w 79"/>
                  <a:gd name="T3" fmla="*/ 0 h 295"/>
                  <a:gd name="T4" fmla="*/ 0 w 79"/>
                  <a:gd name="T5" fmla="*/ 3 h 2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295">
                    <a:moveTo>
                      <a:pt x="0" y="295"/>
                    </a:moveTo>
                    <a:lnTo>
                      <a:pt x="79" y="0"/>
                    </a:lnTo>
                    <a:lnTo>
                      <a:pt x="15" y="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803" name="Group 70"/>
            <p:cNvGrpSpPr>
              <a:grpSpLocks/>
            </p:cNvGrpSpPr>
            <p:nvPr/>
          </p:nvGrpSpPr>
          <p:grpSpPr bwMode="auto">
            <a:xfrm>
              <a:off x="1630" y="3147"/>
              <a:ext cx="166" cy="219"/>
              <a:chOff x="1630" y="3147"/>
              <a:chExt cx="166" cy="219"/>
            </a:xfrm>
          </p:grpSpPr>
          <p:sp>
            <p:nvSpPr>
              <p:cNvPr id="112804" name="Freeform 71"/>
              <p:cNvSpPr>
                <a:spLocks/>
              </p:cNvSpPr>
              <p:nvPr/>
            </p:nvSpPr>
            <p:spPr bwMode="auto">
              <a:xfrm>
                <a:off x="1630" y="3307"/>
                <a:ext cx="58" cy="59"/>
              </a:xfrm>
              <a:custGeom>
                <a:avLst/>
                <a:gdLst>
                  <a:gd name="T0" fmla="*/ 5 w 131"/>
                  <a:gd name="T1" fmla="*/ 2 h 132"/>
                  <a:gd name="T2" fmla="*/ 5 w 131"/>
                  <a:gd name="T3" fmla="*/ 2 h 132"/>
                  <a:gd name="T4" fmla="*/ 5 w 131"/>
                  <a:gd name="T5" fmla="*/ 1 h 132"/>
                  <a:gd name="T6" fmla="*/ 4 w 131"/>
                  <a:gd name="T7" fmla="*/ 1 h 132"/>
                  <a:gd name="T8" fmla="*/ 4 w 131"/>
                  <a:gd name="T9" fmla="*/ 0 h 132"/>
                  <a:gd name="T10" fmla="*/ 4 w 131"/>
                  <a:gd name="T11" fmla="*/ 0 h 132"/>
                  <a:gd name="T12" fmla="*/ 3 w 131"/>
                  <a:gd name="T13" fmla="*/ 0 h 132"/>
                  <a:gd name="T14" fmla="*/ 3 w 131"/>
                  <a:gd name="T15" fmla="*/ 0 h 132"/>
                  <a:gd name="T16" fmla="*/ 2 w 131"/>
                  <a:gd name="T17" fmla="*/ 0 h 132"/>
                  <a:gd name="T18" fmla="*/ 2 w 131"/>
                  <a:gd name="T19" fmla="*/ 0 h 132"/>
                  <a:gd name="T20" fmla="*/ 1 w 131"/>
                  <a:gd name="T21" fmla="*/ 0 h 132"/>
                  <a:gd name="T22" fmla="*/ 1 w 131"/>
                  <a:gd name="T23" fmla="*/ 0 h 132"/>
                  <a:gd name="T24" fmla="*/ 0 w 131"/>
                  <a:gd name="T25" fmla="*/ 1 h 132"/>
                  <a:gd name="T26" fmla="*/ 0 w 131"/>
                  <a:gd name="T27" fmla="*/ 1 h 132"/>
                  <a:gd name="T28" fmla="*/ 0 w 131"/>
                  <a:gd name="T29" fmla="*/ 2 h 132"/>
                  <a:gd name="T30" fmla="*/ 0 w 131"/>
                  <a:gd name="T31" fmla="*/ 2 h 132"/>
                  <a:gd name="T32" fmla="*/ 0 w 131"/>
                  <a:gd name="T33" fmla="*/ 3 h 132"/>
                  <a:gd name="T34" fmla="*/ 0 w 131"/>
                  <a:gd name="T35" fmla="*/ 4 h 132"/>
                  <a:gd name="T36" fmla="*/ 0 w 131"/>
                  <a:gd name="T37" fmla="*/ 4 h 132"/>
                  <a:gd name="T38" fmla="*/ 0 w 131"/>
                  <a:gd name="T39" fmla="*/ 4 h 132"/>
                  <a:gd name="T40" fmla="*/ 1 w 131"/>
                  <a:gd name="T41" fmla="*/ 4 h 132"/>
                  <a:gd name="T42" fmla="*/ 1 w 131"/>
                  <a:gd name="T43" fmla="*/ 5 h 132"/>
                  <a:gd name="T44" fmla="*/ 2 w 131"/>
                  <a:gd name="T45" fmla="*/ 5 h 132"/>
                  <a:gd name="T46" fmla="*/ 2 w 131"/>
                  <a:gd name="T47" fmla="*/ 5 h 132"/>
                  <a:gd name="T48" fmla="*/ 3 w 131"/>
                  <a:gd name="T49" fmla="*/ 5 h 132"/>
                  <a:gd name="T50" fmla="*/ 3 w 131"/>
                  <a:gd name="T51" fmla="*/ 5 h 132"/>
                  <a:gd name="T52" fmla="*/ 4 w 131"/>
                  <a:gd name="T53" fmla="*/ 5 h 132"/>
                  <a:gd name="T54" fmla="*/ 4 w 131"/>
                  <a:gd name="T55" fmla="*/ 4 h 132"/>
                  <a:gd name="T56" fmla="*/ 4 w 131"/>
                  <a:gd name="T57" fmla="*/ 4 h 132"/>
                  <a:gd name="T58" fmla="*/ 5 w 131"/>
                  <a:gd name="T59" fmla="*/ 4 h 132"/>
                  <a:gd name="T60" fmla="*/ 5 w 131"/>
                  <a:gd name="T61" fmla="*/ 4 h 132"/>
                  <a:gd name="T62" fmla="*/ 5 w 131"/>
                  <a:gd name="T63" fmla="*/ 3 h 1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9"/>
                    </a:lnTo>
                    <a:lnTo>
                      <a:pt x="130" y="53"/>
                    </a:lnTo>
                    <a:lnTo>
                      <a:pt x="128" y="47"/>
                    </a:lnTo>
                    <a:lnTo>
                      <a:pt x="126" y="40"/>
                    </a:lnTo>
                    <a:lnTo>
                      <a:pt x="123" y="35"/>
                    </a:lnTo>
                    <a:lnTo>
                      <a:pt x="120" y="28"/>
                    </a:lnTo>
                    <a:lnTo>
                      <a:pt x="116" y="24"/>
                    </a:lnTo>
                    <a:lnTo>
                      <a:pt x="112" y="19"/>
                    </a:lnTo>
                    <a:lnTo>
                      <a:pt x="106" y="15"/>
                    </a:lnTo>
                    <a:lnTo>
                      <a:pt x="102" y="10"/>
                    </a:lnTo>
                    <a:lnTo>
                      <a:pt x="96" y="7"/>
                    </a:lnTo>
                    <a:lnTo>
                      <a:pt x="90" y="5"/>
                    </a:lnTo>
                    <a:lnTo>
                      <a:pt x="84" y="3"/>
                    </a:lnTo>
                    <a:lnTo>
                      <a:pt x="78" y="1"/>
                    </a:lnTo>
                    <a:lnTo>
                      <a:pt x="71" y="0"/>
                    </a:lnTo>
                    <a:lnTo>
                      <a:pt x="65" y="0"/>
                    </a:lnTo>
                    <a:lnTo>
                      <a:pt x="59" y="0"/>
                    </a:lnTo>
                    <a:lnTo>
                      <a:pt x="52" y="1"/>
                    </a:lnTo>
                    <a:lnTo>
                      <a:pt x="46" y="3"/>
                    </a:lnTo>
                    <a:lnTo>
                      <a:pt x="40" y="5"/>
                    </a:lnTo>
                    <a:lnTo>
                      <a:pt x="34" y="7"/>
                    </a:lnTo>
                    <a:lnTo>
                      <a:pt x="29" y="10"/>
                    </a:lnTo>
                    <a:lnTo>
                      <a:pt x="23" y="15"/>
                    </a:lnTo>
                    <a:lnTo>
                      <a:pt x="19" y="19"/>
                    </a:lnTo>
                    <a:lnTo>
                      <a:pt x="15" y="24"/>
                    </a:lnTo>
                    <a:lnTo>
                      <a:pt x="11" y="28"/>
                    </a:lnTo>
                    <a:lnTo>
                      <a:pt x="7" y="35"/>
                    </a:lnTo>
                    <a:lnTo>
                      <a:pt x="4" y="40"/>
                    </a:lnTo>
                    <a:lnTo>
                      <a:pt x="2" y="47"/>
                    </a:lnTo>
                    <a:lnTo>
                      <a:pt x="1" y="53"/>
                    </a:lnTo>
                    <a:lnTo>
                      <a:pt x="0" y="59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2" y="85"/>
                    </a:lnTo>
                    <a:lnTo>
                      <a:pt x="4" y="90"/>
                    </a:lnTo>
                    <a:lnTo>
                      <a:pt x="7" y="97"/>
                    </a:lnTo>
                    <a:lnTo>
                      <a:pt x="11" y="102"/>
                    </a:lnTo>
                    <a:lnTo>
                      <a:pt x="15" y="107"/>
                    </a:lnTo>
                    <a:lnTo>
                      <a:pt x="19" y="111"/>
                    </a:lnTo>
                    <a:lnTo>
                      <a:pt x="23" y="117"/>
                    </a:lnTo>
                    <a:lnTo>
                      <a:pt x="29" y="120"/>
                    </a:lnTo>
                    <a:lnTo>
                      <a:pt x="34" y="123"/>
                    </a:lnTo>
                    <a:lnTo>
                      <a:pt x="40" y="126"/>
                    </a:lnTo>
                    <a:lnTo>
                      <a:pt x="46" y="128"/>
                    </a:lnTo>
                    <a:lnTo>
                      <a:pt x="52" y="130"/>
                    </a:lnTo>
                    <a:lnTo>
                      <a:pt x="59" y="131"/>
                    </a:lnTo>
                    <a:lnTo>
                      <a:pt x="65" y="132"/>
                    </a:lnTo>
                    <a:lnTo>
                      <a:pt x="71" y="131"/>
                    </a:lnTo>
                    <a:lnTo>
                      <a:pt x="78" y="130"/>
                    </a:lnTo>
                    <a:lnTo>
                      <a:pt x="84" y="128"/>
                    </a:lnTo>
                    <a:lnTo>
                      <a:pt x="90" y="126"/>
                    </a:lnTo>
                    <a:lnTo>
                      <a:pt x="96" y="123"/>
                    </a:lnTo>
                    <a:lnTo>
                      <a:pt x="102" y="120"/>
                    </a:lnTo>
                    <a:lnTo>
                      <a:pt x="106" y="117"/>
                    </a:lnTo>
                    <a:lnTo>
                      <a:pt x="112" y="111"/>
                    </a:lnTo>
                    <a:lnTo>
                      <a:pt x="116" y="107"/>
                    </a:lnTo>
                    <a:lnTo>
                      <a:pt x="120" y="102"/>
                    </a:lnTo>
                    <a:lnTo>
                      <a:pt x="123" y="97"/>
                    </a:lnTo>
                    <a:lnTo>
                      <a:pt x="126" y="90"/>
                    </a:lnTo>
                    <a:lnTo>
                      <a:pt x="128" y="85"/>
                    </a:lnTo>
                    <a:lnTo>
                      <a:pt x="130" y="78"/>
                    </a:lnTo>
                    <a:lnTo>
                      <a:pt x="131" y="72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805" name="Freeform 72"/>
              <p:cNvSpPr>
                <a:spLocks/>
              </p:cNvSpPr>
              <p:nvPr/>
            </p:nvSpPr>
            <p:spPr bwMode="auto">
              <a:xfrm>
                <a:off x="1725" y="3147"/>
                <a:ext cx="71" cy="133"/>
              </a:xfrm>
              <a:custGeom>
                <a:avLst/>
                <a:gdLst>
                  <a:gd name="T0" fmla="*/ 0 w 160"/>
                  <a:gd name="T1" fmla="*/ 12 h 296"/>
                  <a:gd name="T2" fmla="*/ 2 w 160"/>
                  <a:gd name="T3" fmla="*/ 12 h 296"/>
                  <a:gd name="T4" fmla="*/ 2 w 160"/>
                  <a:gd name="T5" fmla="*/ 12 h 296"/>
                  <a:gd name="T6" fmla="*/ 2 w 160"/>
                  <a:gd name="T7" fmla="*/ 12 h 296"/>
                  <a:gd name="T8" fmla="*/ 2 w 160"/>
                  <a:gd name="T9" fmla="*/ 12 h 296"/>
                  <a:gd name="T10" fmla="*/ 2 w 160"/>
                  <a:gd name="T11" fmla="*/ 12 h 296"/>
                  <a:gd name="T12" fmla="*/ 3 w 160"/>
                  <a:gd name="T13" fmla="*/ 12 h 296"/>
                  <a:gd name="T14" fmla="*/ 3 w 160"/>
                  <a:gd name="T15" fmla="*/ 12 h 296"/>
                  <a:gd name="T16" fmla="*/ 3 w 160"/>
                  <a:gd name="T17" fmla="*/ 12 h 296"/>
                  <a:gd name="T18" fmla="*/ 3 w 160"/>
                  <a:gd name="T19" fmla="*/ 12 h 296"/>
                  <a:gd name="T20" fmla="*/ 3 w 160"/>
                  <a:gd name="T21" fmla="*/ 11 h 296"/>
                  <a:gd name="T22" fmla="*/ 4 w 160"/>
                  <a:gd name="T23" fmla="*/ 11 h 296"/>
                  <a:gd name="T24" fmla="*/ 4 w 160"/>
                  <a:gd name="T25" fmla="*/ 11 h 296"/>
                  <a:gd name="T26" fmla="*/ 4 w 160"/>
                  <a:gd name="T27" fmla="*/ 11 h 296"/>
                  <a:gd name="T28" fmla="*/ 4 w 160"/>
                  <a:gd name="T29" fmla="*/ 11 h 296"/>
                  <a:gd name="T30" fmla="*/ 4 w 160"/>
                  <a:gd name="T31" fmla="*/ 10 h 296"/>
                  <a:gd name="T32" fmla="*/ 4 w 160"/>
                  <a:gd name="T33" fmla="*/ 10 h 296"/>
                  <a:gd name="T34" fmla="*/ 4 w 160"/>
                  <a:gd name="T35" fmla="*/ 10 h 296"/>
                  <a:gd name="T36" fmla="*/ 4 w 160"/>
                  <a:gd name="T37" fmla="*/ 10 h 296"/>
                  <a:gd name="T38" fmla="*/ 4 w 160"/>
                  <a:gd name="T39" fmla="*/ 10 h 296"/>
                  <a:gd name="T40" fmla="*/ 4 w 160"/>
                  <a:gd name="T41" fmla="*/ 9 h 296"/>
                  <a:gd name="T42" fmla="*/ 4 w 160"/>
                  <a:gd name="T43" fmla="*/ 8 h 296"/>
                  <a:gd name="T44" fmla="*/ 5 w 160"/>
                  <a:gd name="T45" fmla="*/ 8 h 296"/>
                  <a:gd name="T46" fmla="*/ 5 w 160"/>
                  <a:gd name="T47" fmla="*/ 8 h 296"/>
                  <a:gd name="T48" fmla="*/ 5 w 160"/>
                  <a:gd name="T49" fmla="*/ 7 h 296"/>
                  <a:gd name="T50" fmla="*/ 5 w 160"/>
                  <a:gd name="T51" fmla="*/ 7 h 296"/>
                  <a:gd name="T52" fmla="*/ 5 w 160"/>
                  <a:gd name="T53" fmla="*/ 7 h 296"/>
                  <a:gd name="T54" fmla="*/ 5 w 160"/>
                  <a:gd name="T55" fmla="*/ 7 h 296"/>
                  <a:gd name="T56" fmla="*/ 5 w 160"/>
                  <a:gd name="T57" fmla="*/ 7 h 296"/>
                  <a:gd name="T58" fmla="*/ 5 w 160"/>
                  <a:gd name="T59" fmla="*/ 6 h 296"/>
                  <a:gd name="T60" fmla="*/ 4 w 160"/>
                  <a:gd name="T61" fmla="*/ 6 h 296"/>
                  <a:gd name="T62" fmla="*/ 4 w 160"/>
                  <a:gd name="T63" fmla="*/ 6 h 296"/>
                  <a:gd name="T64" fmla="*/ 4 w 160"/>
                  <a:gd name="T65" fmla="*/ 6 h 296"/>
                  <a:gd name="T66" fmla="*/ 4 w 160"/>
                  <a:gd name="T67" fmla="*/ 6 h 296"/>
                  <a:gd name="T68" fmla="*/ 4 w 160"/>
                  <a:gd name="T69" fmla="*/ 6 h 296"/>
                  <a:gd name="T70" fmla="*/ 4 w 160"/>
                  <a:gd name="T71" fmla="*/ 6 h 296"/>
                  <a:gd name="T72" fmla="*/ 4 w 160"/>
                  <a:gd name="T73" fmla="*/ 5 h 296"/>
                  <a:gd name="T74" fmla="*/ 4 w 160"/>
                  <a:gd name="T75" fmla="*/ 5 h 296"/>
                  <a:gd name="T76" fmla="*/ 4 w 160"/>
                  <a:gd name="T77" fmla="*/ 5 h 296"/>
                  <a:gd name="T78" fmla="*/ 4 w 160"/>
                  <a:gd name="T79" fmla="*/ 5 h 296"/>
                  <a:gd name="T80" fmla="*/ 4 w 160"/>
                  <a:gd name="T81" fmla="*/ 5 h 296"/>
                  <a:gd name="T82" fmla="*/ 2 w 160"/>
                  <a:gd name="T83" fmla="*/ 5 h 296"/>
                  <a:gd name="T84" fmla="*/ 3 w 160"/>
                  <a:gd name="T85" fmla="*/ 0 h 296"/>
                  <a:gd name="T86" fmla="*/ 6 w 160"/>
                  <a:gd name="T87" fmla="*/ 0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0" h="296">
                    <a:moveTo>
                      <a:pt x="0" y="296"/>
                    </a:moveTo>
                    <a:lnTo>
                      <a:pt x="46" y="296"/>
                    </a:lnTo>
                    <a:lnTo>
                      <a:pt x="50" y="296"/>
                    </a:lnTo>
                    <a:lnTo>
                      <a:pt x="53" y="295"/>
                    </a:lnTo>
                    <a:lnTo>
                      <a:pt x="58" y="294"/>
                    </a:lnTo>
                    <a:lnTo>
                      <a:pt x="62" y="293"/>
                    </a:lnTo>
                    <a:lnTo>
                      <a:pt x="66" y="290"/>
                    </a:lnTo>
                    <a:lnTo>
                      <a:pt x="69" y="288"/>
                    </a:lnTo>
                    <a:lnTo>
                      <a:pt x="74" y="285"/>
                    </a:lnTo>
                    <a:lnTo>
                      <a:pt x="78" y="282"/>
                    </a:lnTo>
                    <a:lnTo>
                      <a:pt x="82" y="279"/>
                    </a:lnTo>
                    <a:lnTo>
                      <a:pt x="85" y="274"/>
                    </a:lnTo>
                    <a:lnTo>
                      <a:pt x="89" y="270"/>
                    </a:lnTo>
                    <a:lnTo>
                      <a:pt x="93" y="266"/>
                    </a:lnTo>
                    <a:lnTo>
                      <a:pt x="96" y="262"/>
                    </a:lnTo>
                    <a:lnTo>
                      <a:pt x="98" y="256"/>
                    </a:lnTo>
                    <a:lnTo>
                      <a:pt x="101" y="251"/>
                    </a:lnTo>
                    <a:lnTo>
                      <a:pt x="104" y="247"/>
                    </a:lnTo>
                    <a:lnTo>
                      <a:pt x="106" y="241"/>
                    </a:lnTo>
                    <a:lnTo>
                      <a:pt x="108" y="236"/>
                    </a:lnTo>
                    <a:lnTo>
                      <a:pt x="110" y="230"/>
                    </a:lnTo>
                    <a:lnTo>
                      <a:pt x="118" y="198"/>
                    </a:lnTo>
                    <a:lnTo>
                      <a:pt x="120" y="191"/>
                    </a:lnTo>
                    <a:lnTo>
                      <a:pt x="121" y="186"/>
                    </a:lnTo>
                    <a:lnTo>
                      <a:pt x="122" y="181"/>
                    </a:lnTo>
                    <a:lnTo>
                      <a:pt x="122" y="175"/>
                    </a:lnTo>
                    <a:lnTo>
                      <a:pt x="122" y="171"/>
                    </a:lnTo>
                    <a:lnTo>
                      <a:pt x="122" y="166"/>
                    </a:lnTo>
                    <a:lnTo>
                      <a:pt x="121" y="162"/>
                    </a:lnTo>
                    <a:lnTo>
                      <a:pt x="120" y="157"/>
                    </a:lnTo>
                    <a:lnTo>
                      <a:pt x="118" y="153"/>
                    </a:lnTo>
                    <a:lnTo>
                      <a:pt x="116" y="149"/>
                    </a:lnTo>
                    <a:lnTo>
                      <a:pt x="114" y="146"/>
                    </a:lnTo>
                    <a:lnTo>
                      <a:pt x="112" y="142"/>
                    </a:lnTo>
                    <a:lnTo>
                      <a:pt x="110" y="139"/>
                    </a:lnTo>
                    <a:lnTo>
                      <a:pt x="107" y="137"/>
                    </a:lnTo>
                    <a:lnTo>
                      <a:pt x="104" y="135"/>
                    </a:lnTo>
                    <a:lnTo>
                      <a:pt x="100" y="134"/>
                    </a:lnTo>
                    <a:lnTo>
                      <a:pt x="97" y="133"/>
                    </a:lnTo>
                    <a:lnTo>
                      <a:pt x="94" y="132"/>
                    </a:lnTo>
                    <a:lnTo>
                      <a:pt x="90" y="132"/>
                    </a:lnTo>
                    <a:lnTo>
                      <a:pt x="44" y="132"/>
                    </a:lnTo>
                    <a:lnTo>
                      <a:pt x="79" y="0"/>
                    </a:lnTo>
                    <a:lnTo>
                      <a:pt x="16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593" name="Group 73"/>
          <p:cNvGrpSpPr>
            <a:grpSpLocks/>
          </p:cNvGrpSpPr>
          <p:nvPr/>
        </p:nvGrpSpPr>
        <p:grpSpPr bwMode="auto">
          <a:xfrm>
            <a:off x="4778375" y="965200"/>
            <a:ext cx="546100" cy="346075"/>
            <a:chOff x="3010" y="608"/>
            <a:chExt cx="344" cy="218"/>
          </a:xfrm>
        </p:grpSpPr>
        <p:sp>
          <p:nvSpPr>
            <p:cNvPr id="112793" name="Freeform 74"/>
            <p:cNvSpPr>
              <a:spLocks/>
            </p:cNvSpPr>
            <p:nvPr/>
          </p:nvSpPr>
          <p:spPr bwMode="auto">
            <a:xfrm>
              <a:off x="3010" y="768"/>
              <a:ext cx="58" cy="58"/>
            </a:xfrm>
            <a:custGeom>
              <a:avLst/>
              <a:gdLst>
                <a:gd name="T0" fmla="*/ 5 w 131"/>
                <a:gd name="T1" fmla="*/ 3 h 132"/>
                <a:gd name="T2" fmla="*/ 5 w 131"/>
                <a:gd name="T3" fmla="*/ 2 h 132"/>
                <a:gd name="T4" fmla="*/ 5 w 131"/>
                <a:gd name="T5" fmla="*/ 2 h 132"/>
                <a:gd name="T6" fmla="*/ 5 w 131"/>
                <a:gd name="T7" fmla="*/ 1 h 132"/>
                <a:gd name="T8" fmla="*/ 4 w 131"/>
                <a:gd name="T9" fmla="*/ 1 h 132"/>
                <a:gd name="T10" fmla="*/ 4 w 131"/>
                <a:gd name="T11" fmla="*/ 1 h 132"/>
                <a:gd name="T12" fmla="*/ 4 w 131"/>
                <a:gd name="T13" fmla="*/ 0 h 132"/>
                <a:gd name="T14" fmla="*/ 4 w 131"/>
                <a:gd name="T15" fmla="*/ 0 h 132"/>
                <a:gd name="T16" fmla="*/ 4 w 131"/>
                <a:gd name="T17" fmla="*/ 0 h 132"/>
                <a:gd name="T18" fmla="*/ 3 w 131"/>
                <a:gd name="T19" fmla="*/ 0 h 132"/>
                <a:gd name="T20" fmla="*/ 3 w 131"/>
                <a:gd name="T21" fmla="*/ 0 h 132"/>
                <a:gd name="T22" fmla="*/ 2 w 131"/>
                <a:gd name="T23" fmla="*/ 0 h 132"/>
                <a:gd name="T24" fmla="*/ 2 w 131"/>
                <a:gd name="T25" fmla="*/ 0 h 132"/>
                <a:gd name="T26" fmla="*/ 1 w 131"/>
                <a:gd name="T27" fmla="*/ 0 h 132"/>
                <a:gd name="T28" fmla="*/ 1 w 131"/>
                <a:gd name="T29" fmla="*/ 0 h 132"/>
                <a:gd name="T30" fmla="*/ 1 w 131"/>
                <a:gd name="T31" fmla="*/ 1 h 132"/>
                <a:gd name="T32" fmla="*/ 0 w 131"/>
                <a:gd name="T33" fmla="*/ 1 h 132"/>
                <a:gd name="T34" fmla="*/ 0 w 131"/>
                <a:gd name="T35" fmla="*/ 1 h 132"/>
                <a:gd name="T36" fmla="*/ 0 w 131"/>
                <a:gd name="T37" fmla="*/ 2 h 132"/>
                <a:gd name="T38" fmla="*/ 0 w 131"/>
                <a:gd name="T39" fmla="*/ 2 h 132"/>
                <a:gd name="T40" fmla="*/ 0 w 131"/>
                <a:gd name="T41" fmla="*/ 3 h 132"/>
                <a:gd name="T42" fmla="*/ 0 w 131"/>
                <a:gd name="T43" fmla="*/ 3 h 132"/>
                <a:gd name="T44" fmla="*/ 0 w 131"/>
                <a:gd name="T45" fmla="*/ 3 h 132"/>
                <a:gd name="T46" fmla="*/ 0 w 131"/>
                <a:gd name="T47" fmla="*/ 4 h 132"/>
                <a:gd name="T48" fmla="*/ 0 w 131"/>
                <a:gd name="T49" fmla="*/ 4 h 132"/>
                <a:gd name="T50" fmla="*/ 1 w 131"/>
                <a:gd name="T51" fmla="*/ 4 h 132"/>
                <a:gd name="T52" fmla="*/ 1 w 131"/>
                <a:gd name="T53" fmla="*/ 4 h 132"/>
                <a:gd name="T54" fmla="*/ 1 w 131"/>
                <a:gd name="T55" fmla="*/ 5 h 132"/>
                <a:gd name="T56" fmla="*/ 2 w 131"/>
                <a:gd name="T57" fmla="*/ 5 h 132"/>
                <a:gd name="T58" fmla="*/ 2 w 131"/>
                <a:gd name="T59" fmla="*/ 5 h 132"/>
                <a:gd name="T60" fmla="*/ 3 w 131"/>
                <a:gd name="T61" fmla="*/ 5 h 132"/>
                <a:gd name="T62" fmla="*/ 3 w 131"/>
                <a:gd name="T63" fmla="*/ 5 h 132"/>
                <a:gd name="T64" fmla="*/ 4 w 131"/>
                <a:gd name="T65" fmla="*/ 5 h 132"/>
                <a:gd name="T66" fmla="*/ 4 w 131"/>
                <a:gd name="T67" fmla="*/ 5 h 132"/>
                <a:gd name="T68" fmla="*/ 4 w 131"/>
                <a:gd name="T69" fmla="*/ 4 h 132"/>
                <a:gd name="T70" fmla="*/ 4 w 131"/>
                <a:gd name="T71" fmla="*/ 4 h 132"/>
                <a:gd name="T72" fmla="*/ 4 w 131"/>
                <a:gd name="T73" fmla="*/ 4 h 132"/>
                <a:gd name="T74" fmla="*/ 5 w 131"/>
                <a:gd name="T75" fmla="*/ 4 h 132"/>
                <a:gd name="T76" fmla="*/ 5 w 131"/>
                <a:gd name="T77" fmla="*/ 3 h 132"/>
                <a:gd name="T78" fmla="*/ 5 w 131"/>
                <a:gd name="T79" fmla="*/ 3 h 132"/>
                <a:gd name="T80" fmla="*/ 5 w 131"/>
                <a:gd name="T81" fmla="*/ 3 h 1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1" h="132">
                  <a:moveTo>
                    <a:pt x="131" y="66"/>
                  </a:moveTo>
                  <a:lnTo>
                    <a:pt x="131" y="55"/>
                  </a:lnTo>
                  <a:lnTo>
                    <a:pt x="128" y="45"/>
                  </a:lnTo>
                  <a:lnTo>
                    <a:pt x="125" y="36"/>
                  </a:lnTo>
                  <a:lnTo>
                    <a:pt x="119" y="27"/>
                  </a:lnTo>
                  <a:lnTo>
                    <a:pt x="112" y="19"/>
                  </a:lnTo>
                  <a:lnTo>
                    <a:pt x="105" y="12"/>
                  </a:lnTo>
                  <a:lnTo>
                    <a:pt x="96" y="7"/>
                  </a:lnTo>
                  <a:lnTo>
                    <a:pt x="86" y="3"/>
                  </a:lnTo>
                  <a:lnTo>
                    <a:pt x="76" y="1"/>
                  </a:lnTo>
                  <a:lnTo>
                    <a:pt x="66" y="0"/>
                  </a:lnTo>
                  <a:lnTo>
                    <a:pt x="56" y="1"/>
                  </a:lnTo>
                  <a:lnTo>
                    <a:pt x="46" y="3"/>
                  </a:lnTo>
                  <a:lnTo>
                    <a:pt x="36" y="7"/>
                  </a:lnTo>
                  <a:lnTo>
                    <a:pt x="27" y="12"/>
                  </a:lnTo>
                  <a:lnTo>
                    <a:pt x="19" y="19"/>
                  </a:lnTo>
                  <a:lnTo>
                    <a:pt x="13" y="27"/>
                  </a:lnTo>
                  <a:lnTo>
                    <a:pt x="8" y="36"/>
                  </a:lnTo>
                  <a:lnTo>
                    <a:pt x="3" y="45"/>
                  </a:lnTo>
                  <a:lnTo>
                    <a:pt x="1" y="55"/>
                  </a:lnTo>
                  <a:lnTo>
                    <a:pt x="0" y="66"/>
                  </a:lnTo>
                  <a:lnTo>
                    <a:pt x="1" y="76"/>
                  </a:lnTo>
                  <a:lnTo>
                    <a:pt x="3" y="86"/>
                  </a:lnTo>
                  <a:lnTo>
                    <a:pt x="8" y="95"/>
                  </a:lnTo>
                  <a:lnTo>
                    <a:pt x="13" y="104"/>
                  </a:lnTo>
                  <a:lnTo>
                    <a:pt x="19" y="112"/>
                  </a:lnTo>
                  <a:lnTo>
                    <a:pt x="27" y="119"/>
                  </a:lnTo>
                  <a:lnTo>
                    <a:pt x="36" y="124"/>
                  </a:lnTo>
                  <a:lnTo>
                    <a:pt x="46" y="128"/>
                  </a:lnTo>
                  <a:lnTo>
                    <a:pt x="56" y="131"/>
                  </a:lnTo>
                  <a:lnTo>
                    <a:pt x="66" y="132"/>
                  </a:lnTo>
                  <a:lnTo>
                    <a:pt x="76" y="131"/>
                  </a:lnTo>
                  <a:lnTo>
                    <a:pt x="86" y="128"/>
                  </a:lnTo>
                  <a:lnTo>
                    <a:pt x="96" y="124"/>
                  </a:lnTo>
                  <a:lnTo>
                    <a:pt x="105" y="119"/>
                  </a:lnTo>
                  <a:lnTo>
                    <a:pt x="112" y="112"/>
                  </a:lnTo>
                  <a:lnTo>
                    <a:pt x="119" y="104"/>
                  </a:lnTo>
                  <a:lnTo>
                    <a:pt x="125" y="95"/>
                  </a:lnTo>
                  <a:lnTo>
                    <a:pt x="128" y="86"/>
                  </a:lnTo>
                  <a:lnTo>
                    <a:pt x="131" y="76"/>
                  </a:lnTo>
                  <a:lnTo>
                    <a:pt x="131" y="6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4" name="Freeform 75"/>
            <p:cNvSpPr>
              <a:spLocks/>
            </p:cNvSpPr>
            <p:nvPr/>
          </p:nvSpPr>
          <p:spPr bwMode="auto">
            <a:xfrm>
              <a:off x="3090" y="620"/>
              <a:ext cx="31" cy="114"/>
            </a:xfrm>
            <a:custGeom>
              <a:avLst/>
              <a:gdLst>
                <a:gd name="T0" fmla="*/ 0 w 69"/>
                <a:gd name="T1" fmla="*/ 10 h 259"/>
                <a:gd name="T2" fmla="*/ 3 w 69"/>
                <a:gd name="T3" fmla="*/ 0 h 259"/>
                <a:gd name="T4" fmla="*/ 0 w 69"/>
                <a:gd name="T5" fmla="*/ 2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259">
                  <a:moveTo>
                    <a:pt x="0" y="259"/>
                  </a:moveTo>
                  <a:lnTo>
                    <a:pt x="69" y="0"/>
                  </a:lnTo>
                  <a:lnTo>
                    <a:pt x="14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5" name="Line 76"/>
            <p:cNvSpPr>
              <a:spLocks noChangeShapeType="1"/>
            </p:cNvSpPr>
            <p:nvPr/>
          </p:nvSpPr>
          <p:spPr bwMode="auto">
            <a:xfrm flipV="1">
              <a:off x="3139" y="620"/>
              <a:ext cx="1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6" name="Line 77"/>
            <p:cNvSpPr>
              <a:spLocks noChangeShapeType="1"/>
            </p:cNvSpPr>
            <p:nvPr/>
          </p:nvSpPr>
          <p:spPr bwMode="auto">
            <a:xfrm flipH="1">
              <a:off x="3161" y="620"/>
              <a:ext cx="1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7" name="Freeform 78"/>
            <p:cNvSpPr>
              <a:spLocks/>
            </p:cNvSpPr>
            <p:nvPr/>
          </p:nvSpPr>
          <p:spPr bwMode="auto">
            <a:xfrm>
              <a:off x="3173" y="608"/>
              <a:ext cx="37" cy="138"/>
            </a:xfrm>
            <a:custGeom>
              <a:avLst/>
              <a:gdLst>
                <a:gd name="T0" fmla="*/ 3 w 84"/>
                <a:gd name="T1" fmla="*/ 0 h 317"/>
                <a:gd name="T2" fmla="*/ 3 w 84"/>
                <a:gd name="T3" fmla="*/ 0 h 317"/>
                <a:gd name="T4" fmla="*/ 3 w 84"/>
                <a:gd name="T5" fmla="*/ 0 h 317"/>
                <a:gd name="T6" fmla="*/ 3 w 84"/>
                <a:gd name="T7" fmla="*/ 1 h 317"/>
                <a:gd name="T8" fmla="*/ 3 w 84"/>
                <a:gd name="T9" fmla="*/ 1 h 317"/>
                <a:gd name="T10" fmla="*/ 2 w 84"/>
                <a:gd name="T11" fmla="*/ 2 h 317"/>
                <a:gd name="T12" fmla="*/ 2 w 84"/>
                <a:gd name="T13" fmla="*/ 2 h 317"/>
                <a:gd name="T14" fmla="*/ 2 w 84"/>
                <a:gd name="T15" fmla="*/ 3 h 317"/>
                <a:gd name="T16" fmla="*/ 2 w 84"/>
                <a:gd name="T17" fmla="*/ 3 h 317"/>
                <a:gd name="T18" fmla="*/ 2 w 84"/>
                <a:gd name="T19" fmla="*/ 3 h 317"/>
                <a:gd name="T20" fmla="*/ 2 w 84"/>
                <a:gd name="T21" fmla="*/ 3 h 317"/>
                <a:gd name="T22" fmla="*/ 1 w 84"/>
                <a:gd name="T23" fmla="*/ 4 h 317"/>
                <a:gd name="T24" fmla="*/ 1 w 84"/>
                <a:gd name="T25" fmla="*/ 4 h 317"/>
                <a:gd name="T26" fmla="*/ 1 w 84"/>
                <a:gd name="T27" fmla="*/ 4 h 317"/>
                <a:gd name="T28" fmla="*/ 1 w 84"/>
                <a:gd name="T29" fmla="*/ 5 h 317"/>
                <a:gd name="T30" fmla="*/ 1 w 84"/>
                <a:gd name="T31" fmla="*/ 5 h 317"/>
                <a:gd name="T32" fmla="*/ 1 w 84"/>
                <a:gd name="T33" fmla="*/ 6 h 317"/>
                <a:gd name="T34" fmla="*/ 1 w 84"/>
                <a:gd name="T35" fmla="*/ 6 h 317"/>
                <a:gd name="T36" fmla="*/ 1 w 84"/>
                <a:gd name="T37" fmla="*/ 6 h 317"/>
                <a:gd name="T38" fmla="*/ 0 w 84"/>
                <a:gd name="T39" fmla="*/ 7 h 317"/>
                <a:gd name="T40" fmla="*/ 0 w 84"/>
                <a:gd name="T41" fmla="*/ 7 h 317"/>
                <a:gd name="T42" fmla="*/ 0 w 84"/>
                <a:gd name="T43" fmla="*/ 7 h 317"/>
                <a:gd name="T44" fmla="*/ 0 w 84"/>
                <a:gd name="T45" fmla="*/ 7 h 317"/>
                <a:gd name="T46" fmla="*/ 0 w 84"/>
                <a:gd name="T47" fmla="*/ 8 h 317"/>
                <a:gd name="T48" fmla="*/ 0 w 84"/>
                <a:gd name="T49" fmla="*/ 8 h 317"/>
                <a:gd name="T50" fmla="*/ 0 w 84"/>
                <a:gd name="T51" fmla="*/ 9 h 317"/>
                <a:gd name="T52" fmla="*/ 0 w 84"/>
                <a:gd name="T53" fmla="*/ 9 h 317"/>
                <a:gd name="T54" fmla="*/ 0 w 84"/>
                <a:gd name="T55" fmla="*/ 9 h 317"/>
                <a:gd name="T56" fmla="*/ 0 w 84"/>
                <a:gd name="T57" fmla="*/ 10 h 317"/>
                <a:gd name="T58" fmla="*/ 0 w 84"/>
                <a:gd name="T59" fmla="*/ 10 h 317"/>
                <a:gd name="T60" fmla="*/ 0 w 84"/>
                <a:gd name="T61" fmla="*/ 10 h 317"/>
                <a:gd name="T62" fmla="*/ 0 w 84"/>
                <a:gd name="T63" fmla="*/ 11 h 317"/>
                <a:gd name="T64" fmla="*/ 0 w 84"/>
                <a:gd name="T65" fmla="*/ 11 h 317"/>
                <a:gd name="T66" fmla="*/ 0 w 84"/>
                <a:gd name="T67" fmla="*/ 11 h 3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4" h="317">
                  <a:moveTo>
                    <a:pt x="84" y="0"/>
                  </a:moveTo>
                  <a:lnTo>
                    <a:pt x="80" y="9"/>
                  </a:lnTo>
                  <a:lnTo>
                    <a:pt x="74" y="19"/>
                  </a:lnTo>
                  <a:lnTo>
                    <a:pt x="70" y="28"/>
                  </a:lnTo>
                  <a:lnTo>
                    <a:pt x="66" y="38"/>
                  </a:lnTo>
                  <a:lnTo>
                    <a:pt x="62" y="47"/>
                  </a:lnTo>
                  <a:lnTo>
                    <a:pt x="57" y="57"/>
                  </a:lnTo>
                  <a:lnTo>
                    <a:pt x="53" y="66"/>
                  </a:lnTo>
                  <a:lnTo>
                    <a:pt x="50" y="76"/>
                  </a:lnTo>
                  <a:lnTo>
                    <a:pt x="46" y="86"/>
                  </a:lnTo>
                  <a:lnTo>
                    <a:pt x="43" y="95"/>
                  </a:lnTo>
                  <a:lnTo>
                    <a:pt x="38" y="105"/>
                  </a:lnTo>
                  <a:lnTo>
                    <a:pt x="35" y="114"/>
                  </a:lnTo>
                  <a:lnTo>
                    <a:pt x="32" y="124"/>
                  </a:lnTo>
                  <a:lnTo>
                    <a:pt x="29" y="134"/>
                  </a:lnTo>
                  <a:lnTo>
                    <a:pt x="27" y="144"/>
                  </a:lnTo>
                  <a:lnTo>
                    <a:pt x="23" y="154"/>
                  </a:lnTo>
                  <a:lnTo>
                    <a:pt x="21" y="163"/>
                  </a:lnTo>
                  <a:lnTo>
                    <a:pt x="18" y="173"/>
                  </a:lnTo>
                  <a:lnTo>
                    <a:pt x="16" y="183"/>
                  </a:lnTo>
                  <a:lnTo>
                    <a:pt x="14" y="193"/>
                  </a:lnTo>
                  <a:lnTo>
                    <a:pt x="12" y="203"/>
                  </a:lnTo>
                  <a:lnTo>
                    <a:pt x="10" y="212"/>
                  </a:lnTo>
                  <a:lnTo>
                    <a:pt x="8" y="222"/>
                  </a:lnTo>
                  <a:lnTo>
                    <a:pt x="6" y="231"/>
                  </a:lnTo>
                  <a:lnTo>
                    <a:pt x="5" y="241"/>
                  </a:lnTo>
                  <a:lnTo>
                    <a:pt x="4" y="251"/>
                  </a:lnTo>
                  <a:lnTo>
                    <a:pt x="3" y="260"/>
                  </a:lnTo>
                  <a:lnTo>
                    <a:pt x="2" y="270"/>
                  </a:lnTo>
                  <a:lnTo>
                    <a:pt x="1" y="279"/>
                  </a:lnTo>
                  <a:lnTo>
                    <a:pt x="1" y="289"/>
                  </a:lnTo>
                  <a:lnTo>
                    <a:pt x="0" y="299"/>
                  </a:lnTo>
                  <a:lnTo>
                    <a:pt x="0" y="307"/>
                  </a:lnTo>
                  <a:lnTo>
                    <a:pt x="0" y="3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8" name="Freeform 79"/>
            <p:cNvSpPr>
              <a:spLocks/>
            </p:cNvSpPr>
            <p:nvPr/>
          </p:nvSpPr>
          <p:spPr bwMode="auto">
            <a:xfrm>
              <a:off x="3204" y="620"/>
              <a:ext cx="61" cy="114"/>
            </a:xfrm>
            <a:custGeom>
              <a:avLst/>
              <a:gdLst>
                <a:gd name="T0" fmla="*/ 0 w 140"/>
                <a:gd name="T1" fmla="*/ 10 h 259"/>
                <a:gd name="T2" fmla="*/ 1 w 140"/>
                <a:gd name="T3" fmla="*/ 10 h 259"/>
                <a:gd name="T4" fmla="*/ 1 w 140"/>
                <a:gd name="T5" fmla="*/ 10 h 259"/>
                <a:gd name="T6" fmla="*/ 2 w 140"/>
                <a:gd name="T7" fmla="*/ 10 h 259"/>
                <a:gd name="T8" fmla="*/ 2 w 140"/>
                <a:gd name="T9" fmla="*/ 10 h 259"/>
                <a:gd name="T10" fmla="*/ 2 w 140"/>
                <a:gd name="T11" fmla="*/ 10 h 259"/>
                <a:gd name="T12" fmla="*/ 2 w 140"/>
                <a:gd name="T13" fmla="*/ 10 h 259"/>
                <a:gd name="T14" fmla="*/ 2 w 140"/>
                <a:gd name="T15" fmla="*/ 10 h 259"/>
                <a:gd name="T16" fmla="*/ 2 w 140"/>
                <a:gd name="T17" fmla="*/ 10 h 259"/>
                <a:gd name="T18" fmla="*/ 2 w 140"/>
                <a:gd name="T19" fmla="*/ 10 h 259"/>
                <a:gd name="T20" fmla="*/ 2 w 140"/>
                <a:gd name="T21" fmla="*/ 9 h 259"/>
                <a:gd name="T22" fmla="*/ 3 w 140"/>
                <a:gd name="T23" fmla="*/ 9 h 259"/>
                <a:gd name="T24" fmla="*/ 3 w 140"/>
                <a:gd name="T25" fmla="*/ 9 h 259"/>
                <a:gd name="T26" fmla="*/ 3 w 140"/>
                <a:gd name="T27" fmla="*/ 9 h 259"/>
                <a:gd name="T28" fmla="*/ 3 w 140"/>
                <a:gd name="T29" fmla="*/ 9 h 259"/>
                <a:gd name="T30" fmla="*/ 3 w 140"/>
                <a:gd name="T31" fmla="*/ 9 h 259"/>
                <a:gd name="T32" fmla="*/ 3 w 140"/>
                <a:gd name="T33" fmla="*/ 9 h 259"/>
                <a:gd name="T34" fmla="*/ 3 w 140"/>
                <a:gd name="T35" fmla="*/ 9 h 259"/>
                <a:gd name="T36" fmla="*/ 3 w 140"/>
                <a:gd name="T37" fmla="*/ 9 h 259"/>
                <a:gd name="T38" fmla="*/ 3 w 140"/>
                <a:gd name="T39" fmla="*/ 8 h 259"/>
                <a:gd name="T40" fmla="*/ 3 w 140"/>
                <a:gd name="T41" fmla="*/ 8 h 259"/>
                <a:gd name="T42" fmla="*/ 3 w 140"/>
                <a:gd name="T43" fmla="*/ 8 h 259"/>
                <a:gd name="T44" fmla="*/ 3 w 140"/>
                <a:gd name="T45" fmla="*/ 8 h 259"/>
                <a:gd name="T46" fmla="*/ 3 w 140"/>
                <a:gd name="T47" fmla="*/ 8 h 259"/>
                <a:gd name="T48" fmla="*/ 3 w 140"/>
                <a:gd name="T49" fmla="*/ 8 h 259"/>
                <a:gd name="T50" fmla="*/ 3 w 140"/>
                <a:gd name="T51" fmla="*/ 8 h 259"/>
                <a:gd name="T52" fmla="*/ 3 w 140"/>
                <a:gd name="T53" fmla="*/ 8 h 259"/>
                <a:gd name="T54" fmla="*/ 3 w 140"/>
                <a:gd name="T55" fmla="*/ 7 h 259"/>
                <a:gd name="T56" fmla="*/ 4 w 140"/>
                <a:gd name="T57" fmla="*/ 7 h 259"/>
                <a:gd name="T58" fmla="*/ 4 w 140"/>
                <a:gd name="T59" fmla="*/ 7 h 259"/>
                <a:gd name="T60" fmla="*/ 4 w 140"/>
                <a:gd name="T61" fmla="*/ 6 h 259"/>
                <a:gd name="T62" fmla="*/ 4 w 140"/>
                <a:gd name="T63" fmla="*/ 6 h 259"/>
                <a:gd name="T64" fmla="*/ 4 w 140"/>
                <a:gd name="T65" fmla="*/ 6 h 259"/>
                <a:gd name="T66" fmla="*/ 4 w 140"/>
                <a:gd name="T67" fmla="*/ 6 h 259"/>
                <a:gd name="T68" fmla="*/ 4 w 140"/>
                <a:gd name="T69" fmla="*/ 6 h 259"/>
                <a:gd name="T70" fmla="*/ 4 w 140"/>
                <a:gd name="T71" fmla="*/ 6 h 259"/>
                <a:gd name="T72" fmla="*/ 4 w 140"/>
                <a:gd name="T73" fmla="*/ 5 h 259"/>
                <a:gd name="T74" fmla="*/ 4 w 140"/>
                <a:gd name="T75" fmla="*/ 5 h 259"/>
                <a:gd name="T76" fmla="*/ 4 w 140"/>
                <a:gd name="T77" fmla="*/ 5 h 259"/>
                <a:gd name="T78" fmla="*/ 4 w 140"/>
                <a:gd name="T79" fmla="*/ 5 h 259"/>
                <a:gd name="T80" fmla="*/ 4 w 140"/>
                <a:gd name="T81" fmla="*/ 5 h 259"/>
                <a:gd name="T82" fmla="*/ 3 w 140"/>
                <a:gd name="T83" fmla="*/ 5 h 259"/>
                <a:gd name="T84" fmla="*/ 3 w 140"/>
                <a:gd name="T85" fmla="*/ 5 h 259"/>
                <a:gd name="T86" fmla="*/ 3 w 140"/>
                <a:gd name="T87" fmla="*/ 5 h 259"/>
                <a:gd name="T88" fmla="*/ 3 w 140"/>
                <a:gd name="T89" fmla="*/ 5 h 259"/>
                <a:gd name="T90" fmla="*/ 3 w 140"/>
                <a:gd name="T91" fmla="*/ 5 h 259"/>
                <a:gd name="T92" fmla="*/ 3 w 140"/>
                <a:gd name="T93" fmla="*/ 5 h 259"/>
                <a:gd name="T94" fmla="*/ 3 w 140"/>
                <a:gd name="T95" fmla="*/ 4 h 259"/>
                <a:gd name="T96" fmla="*/ 3 w 140"/>
                <a:gd name="T97" fmla="*/ 4 h 259"/>
                <a:gd name="T98" fmla="*/ 3 w 140"/>
                <a:gd name="T99" fmla="*/ 4 h 259"/>
                <a:gd name="T100" fmla="*/ 3 w 140"/>
                <a:gd name="T101" fmla="*/ 4 h 259"/>
                <a:gd name="T102" fmla="*/ 3 w 140"/>
                <a:gd name="T103" fmla="*/ 4 h 259"/>
                <a:gd name="T104" fmla="*/ 3 w 140"/>
                <a:gd name="T105" fmla="*/ 4 h 259"/>
                <a:gd name="T106" fmla="*/ 3 w 140"/>
                <a:gd name="T107" fmla="*/ 4 h 259"/>
                <a:gd name="T108" fmla="*/ 3 w 140"/>
                <a:gd name="T109" fmla="*/ 4 h 259"/>
                <a:gd name="T110" fmla="*/ 1 w 140"/>
                <a:gd name="T111" fmla="*/ 4 h 259"/>
                <a:gd name="T112" fmla="*/ 3 w 140"/>
                <a:gd name="T113" fmla="*/ 0 h 259"/>
                <a:gd name="T114" fmla="*/ 5 w 140"/>
                <a:gd name="T115" fmla="*/ 0 h 25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40" h="259">
                  <a:moveTo>
                    <a:pt x="0" y="259"/>
                  </a:moveTo>
                  <a:lnTo>
                    <a:pt x="40" y="259"/>
                  </a:lnTo>
                  <a:lnTo>
                    <a:pt x="43" y="259"/>
                  </a:lnTo>
                  <a:lnTo>
                    <a:pt x="45" y="259"/>
                  </a:lnTo>
                  <a:lnTo>
                    <a:pt x="48" y="258"/>
                  </a:lnTo>
                  <a:lnTo>
                    <a:pt x="50" y="257"/>
                  </a:lnTo>
                  <a:lnTo>
                    <a:pt x="52" y="256"/>
                  </a:lnTo>
                  <a:lnTo>
                    <a:pt x="55" y="255"/>
                  </a:lnTo>
                  <a:lnTo>
                    <a:pt x="58" y="254"/>
                  </a:lnTo>
                  <a:lnTo>
                    <a:pt x="61" y="253"/>
                  </a:lnTo>
                  <a:lnTo>
                    <a:pt x="63" y="250"/>
                  </a:lnTo>
                  <a:lnTo>
                    <a:pt x="66" y="248"/>
                  </a:lnTo>
                  <a:lnTo>
                    <a:pt x="68" y="246"/>
                  </a:lnTo>
                  <a:lnTo>
                    <a:pt x="70" y="244"/>
                  </a:lnTo>
                  <a:lnTo>
                    <a:pt x="73" y="242"/>
                  </a:lnTo>
                  <a:lnTo>
                    <a:pt x="76" y="240"/>
                  </a:lnTo>
                  <a:lnTo>
                    <a:pt x="78" y="237"/>
                  </a:lnTo>
                  <a:lnTo>
                    <a:pt x="80" y="234"/>
                  </a:lnTo>
                  <a:lnTo>
                    <a:pt x="82" y="231"/>
                  </a:lnTo>
                  <a:lnTo>
                    <a:pt x="84" y="228"/>
                  </a:lnTo>
                  <a:lnTo>
                    <a:pt x="85" y="225"/>
                  </a:lnTo>
                  <a:lnTo>
                    <a:pt x="87" y="222"/>
                  </a:lnTo>
                  <a:lnTo>
                    <a:pt x="90" y="218"/>
                  </a:lnTo>
                  <a:lnTo>
                    <a:pt x="91" y="215"/>
                  </a:lnTo>
                  <a:lnTo>
                    <a:pt x="93" y="212"/>
                  </a:lnTo>
                  <a:lnTo>
                    <a:pt x="94" y="208"/>
                  </a:lnTo>
                  <a:lnTo>
                    <a:pt x="95" y="205"/>
                  </a:lnTo>
                  <a:lnTo>
                    <a:pt x="96" y="201"/>
                  </a:lnTo>
                  <a:lnTo>
                    <a:pt x="103" y="173"/>
                  </a:lnTo>
                  <a:lnTo>
                    <a:pt x="104" y="169"/>
                  </a:lnTo>
                  <a:lnTo>
                    <a:pt x="104" y="165"/>
                  </a:lnTo>
                  <a:lnTo>
                    <a:pt x="106" y="162"/>
                  </a:lnTo>
                  <a:lnTo>
                    <a:pt x="106" y="159"/>
                  </a:lnTo>
                  <a:lnTo>
                    <a:pt x="107" y="156"/>
                  </a:lnTo>
                  <a:lnTo>
                    <a:pt x="107" y="152"/>
                  </a:lnTo>
                  <a:lnTo>
                    <a:pt x="107" y="149"/>
                  </a:lnTo>
                  <a:lnTo>
                    <a:pt x="106" y="146"/>
                  </a:lnTo>
                  <a:lnTo>
                    <a:pt x="106" y="143"/>
                  </a:lnTo>
                  <a:lnTo>
                    <a:pt x="106" y="140"/>
                  </a:lnTo>
                  <a:lnTo>
                    <a:pt x="104" y="138"/>
                  </a:lnTo>
                  <a:lnTo>
                    <a:pt x="103" y="134"/>
                  </a:lnTo>
                  <a:lnTo>
                    <a:pt x="102" y="132"/>
                  </a:lnTo>
                  <a:lnTo>
                    <a:pt x="101" y="129"/>
                  </a:lnTo>
                  <a:lnTo>
                    <a:pt x="100" y="127"/>
                  </a:lnTo>
                  <a:lnTo>
                    <a:pt x="99" y="125"/>
                  </a:lnTo>
                  <a:lnTo>
                    <a:pt x="97" y="124"/>
                  </a:lnTo>
                  <a:lnTo>
                    <a:pt x="96" y="122"/>
                  </a:lnTo>
                  <a:lnTo>
                    <a:pt x="94" y="121"/>
                  </a:lnTo>
                  <a:lnTo>
                    <a:pt x="92" y="118"/>
                  </a:lnTo>
                  <a:lnTo>
                    <a:pt x="90" y="117"/>
                  </a:lnTo>
                  <a:lnTo>
                    <a:pt x="87" y="116"/>
                  </a:lnTo>
                  <a:lnTo>
                    <a:pt x="85" y="116"/>
                  </a:lnTo>
                  <a:lnTo>
                    <a:pt x="83" y="115"/>
                  </a:lnTo>
                  <a:lnTo>
                    <a:pt x="81" y="115"/>
                  </a:lnTo>
                  <a:lnTo>
                    <a:pt x="79" y="115"/>
                  </a:lnTo>
                  <a:lnTo>
                    <a:pt x="38" y="115"/>
                  </a:lnTo>
                  <a:lnTo>
                    <a:pt x="69" y="0"/>
                  </a:lnTo>
                  <a:lnTo>
                    <a:pt x="14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99" name="Line 80"/>
            <p:cNvSpPr>
              <a:spLocks noChangeShapeType="1"/>
            </p:cNvSpPr>
            <p:nvPr/>
          </p:nvSpPr>
          <p:spPr bwMode="auto">
            <a:xfrm flipV="1">
              <a:off x="3290" y="620"/>
              <a:ext cx="1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00" name="Line 81"/>
            <p:cNvSpPr>
              <a:spLocks noChangeShapeType="1"/>
            </p:cNvSpPr>
            <p:nvPr/>
          </p:nvSpPr>
          <p:spPr bwMode="auto">
            <a:xfrm flipH="1">
              <a:off x="3311" y="620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801" name="Freeform 82"/>
            <p:cNvSpPr>
              <a:spLocks/>
            </p:cNvSpPr>
            <p:nvPr/>
          </p:nvSpPr>
          <p:spPr bwMode="auto">
            <a:xfrm>
              <a:off x="3314" y="608"/>
              <a:ext cx="40" cy="138"/>
            </a:xfrm>
            <a:custGeom>
              <a:avLst/>
              <a:gdLst>
                <a:gd name="T0" fmla="*/ 0 w 85"/>
                <a:gd name="T1" fmla="*/ 11 h 317"/>
                <a:gd name="T2" fmla="*/ 0 w 85"/>
                <a:gd name="T3" fmla="*/ 11 h 317"/>
                <a:gd name="T4" fmla="*/ 0 w 85"/>
                <a:gd name="T5" fmla="*/ 11 h 317"/>
                <a:gd name="T6" fmla="*/ 0 w 85"/>
                <a:gd name="T7" fmla="*/ 10 h 317"/>
                <a:gd name="T8" fmla="*/ 1 w 85"/>
                <a:gd name="T9" fmla="*/ 10 h 317"/>
                <a:gd name="T10" fmla="*/ 1 w 85"/>
                <a:gd name="T11" fmla="*/ 10 h 317"/>
                <a:gd name="T12" fmla="*/ 1 w 85"/>
                <a:gd name="T13" fmla="*/ 9 h 317"/>
                <a:gd name="T14" fmla="*/ 1 w 85"/>
                <a:gd name="T15" fmla="*/ 9 h 317"/>
                <a:gd name="T16" fmla="*/ 2 w 85"/>
                <a:gd name="T17" fmla="*/ 9 h 317"/>
                <a:gd name="T18" fmla="*/ 2 w 85"/>
                <a:gd name="T19" fmla="*/ 8 h 317"/>
                <a:gd name="T20" fmla="*/ 2 w 85"/>
                <a:gd name="T21" fmla="*/ 8 h 317"/>
                <a:gd name="T22" fmla="*/ 2 w 85"/>
                <a:gd name="T23" fmla="*/ 7 h 317"/>
                <a:gd name="T24" fmla="*/ 2 w 85"/>
                <a:gd name="T25" fmla="*/ 7 h 317"/>
                <a:gd name="T26" fmla="*/ 2 w 85"/>
                <a:gd name="T27" fmla="*/ 7 h 317"/>
                <a:gd name="T28" fmla="*/ 3 w 85"/>
                <a:gd name="T29" fmla="*/ 7 h 317"/>
                <a:gd name="T30" fmla="*/ 3 w 85"/>
                <a:gd name="T31" fmla="*/ 6 h 317"/>
                <a:gd name="T32" fmla="*/ 3 w 85"/>
                <a:gd name="T33" fmla="*/ 6 h 317"/>
                <a:gd name="T34" fmla="*/ 3 w 85"/>
                <a:gd name="T35" fmla="*/ 6 h 317"/>
                <a:gd name="T36" fmla="*/ 3 w 85"/>
                <a:gd name="T37" fmla="*/ 5 h 317"/>
                <a:gd name="T38" fmla="*/ 3 w 85"/>
                <a:gd name="T39" fmla="*/ 5 h 317"/>
                <a:gd name="T40" fmla="*/ 4 w 85"/>
                <a:gd name="T41" fmla="*/ 4 h 317"/>
                <a:gd name="T42" fmla="*/ 4 w 85"/>
                <a:gd name="T43" fmla="*/ 4 h 317"/>
                <a:gd name="T44" fmla="*/ 4 w 85"/>
                <a:gd name="T45" fmla="*/ 4 h 317"/>
                <a:gd name="T46" fmla="*/ 4 w 85"/>
                <a:gd name="T47" fmla="*/ 3 h 317"/>
                <a:gd name="T48" fmla="*/ 4 w 85"/>
                <a:gd name="T49" fmla="*/ 3 h 317"/>
                <a:gd name="T50" fmla="*/ 4 w 85"/>
                <a:gd name="T51" fmla="*/ 3 h 317"/>
                <a:gd name="T52" fmla="*/ 4 w 85"/>
                <a:gd name="T53" fmla="*/ 3 h 317"/>
                <a:gd name="T54" fmla="*/ 4 w 85"/>
                <a:gd name="T55" fmla="*/ 2 h 317"/>
                <a:gd name="T56" fmla="*/ 4 w 85"/>
                <a:gd name="T57" fmla="*/ 2 h 317"/>
                <a:gd name="T58" fmla="*/ 4 w 85"/>
                <a:gd name="T59" fmla="*/ 1 h 317"/>
                <a:gd name="T60" fmla="*/ 4 w 85"/>
                <a:gd name="T61" fmla="*/ 1 h 317"/>
                <a:gd name="T62" fmla="*/ 4 w 85"/>
                <a:gd name="T63" fmla="*/ 0 h 317"/>
                <a:gd name="T64" fmla="*/ 4 w 85"/>
                <a:gd name="T65" fmla="*/ 0 h 317"/>
                <a:gd name="T66" fmla="*/ 4 w 85"/>
                <a:gd name="T67" fmla="*/ 0 h 3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5" h="317">
                  <a:moveTo>
                    <a:pt x="0" y="317"/>
                  </a:moveTo>
                  <a:lnTo>
                    <a:pt x="5" y="307"/>
                  </a:lnTo>
                  <a:lnTo>
                    <a:pt x="9" y="299"/>
                  </a:lnTo>
                  <a:lnTo>
                    <a:pt x="13" y="289"/>
                  </a:lnTo>
                  <a:lnTo>
                    <a:pt x="18" y="279"/>
                  </a:lnTo>
                  <a:lnTo>
                    <a:pt x="23" y="270"/>
                  </a:lnTo>
                  <a:lnTo>
                    <a:pt x="26" y="260"/>
                  </a:lnTo>
                  <a:lnTo>
                    <a:pt x="30" y="251"/>
                  </a:lnTo>
                  <a:lnTo>
                    <a:pt x="35" y="241"/>
                  </a:lnTo>
                  <a:lnTo>
                    <a:pt x="38" y="231"/>
                  </a:lnTo>
                  <a:lnTo>
                    <a:pt x="42" y="222"/>
                  </a:lnTo>
                  <a:lnTo>
                    <a:pt x="45" y="212"/>
                  </a:lnTo>
                  <a:lnTo>
                    <a:pt x="49" y="203"/>
                  </a:lnTo>
                  <a:lnTo>
                    <a:pt x="52" y="193"/>
                  </a:lnTo>
                  <a:lnTo>
                    <a:pt x="55" y="183"/>
                  </a:lnTo>
                  <a:lnTo>
                    <a:pt x="58" y="173"/>
                  </a:lnTo>
                  <a:lnTo>
                    <a:pt x="61" y="163"/>
                  </a:lnTo>
                  <a:lnTo>
                    <a:pt x="63" y="154"/>
                  </a:lnTo>
                  <a:lnTo>
                    <a:pt x="66" y="144"/>
                  </a:lnTo>
                  <a:lnTo>
                    <a:pt x="68" y="134"/>
                  </a:lnTo>
                  <a:lnTo>
                    <a:pt x="71" y="124"/>
                  </a:lnTo>
                  <a:lnTo>
                    <a:pt x="72" y="114"/>
                  </a:lnTo>
                  <a:lnTo>
                    <a:pt x="74" y="105"/>
                  </a:lnTo>
                  <a:lnTo>
                    <a:pt x="76" y="95"/>
                  </a:lnTo>
                  <a:lnTo>
                    <a:pt x="77" y="86"/>
                  </a:lnTo>
                  <a:lnTo>
                    <a:pt x="79" y="76"/>
                  </a:lnTo>
                  <a:lnTo>
                    <a:pt x="80" y="66"/>
                  </a:lnTo>
                  <a:lnTo>
                    <a:pt x="82" y="57"/>
                  </a:lnTo>
                  <a:lnTo>
                    <a:pt x="83" y="47"/>
                  </a:lnTo>
                  <a:lnTo>
                    <a:pt x="83" y="38"/>
                  </a:lnTo>
                  <a:lnTo>
                    <a:pt x="84" y="28"/>
                  </a:lnTo>
                  <a:lnTo>
                    <a:pt x="84" y="19"/>
                  </a:lnTo>
                  <a:lnTo>
                    <a:pt x="85" y="9"/>
                  </a:lnTo>
                  <a:lnTo>
                    <a:pt x="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603" name="Group 83"/>
          <p:cNvGrpSpPr>
            <a:grpSpLocks/>
          </p:cNvGrpSpPr>
          <p:nvPr/>
        </p:nvGrpSpPr>
        <p:grpSpPr bwMode="auto">
          <a:xfrm>
            <a:off x="611188" y="984250"/>
            <a:ext cx="2332037" cy="327025"/>
            <a:chOff x="385" y="620"/>
            <a:chExt cx="1469" cy="206"/>
          </a:xfrm>
        </p:grpSpPr>
        <p:grpSp>
          <p:nvGrpSpPr>
            <p:cNvPr id="112785" name="Group 84"/>
            <p:cNvGrpSpPr>
              <a:grpSpLocks/>
            </p:cNvGrpSpPr>
            <p:nvPr/>
          </p:nvGrpSpPr>
          <p:grpSpPr bwMode="auto">
            <a:xfrm>
              <a:off x="1630" y="620"/>
              <a:ext cx="224" cy="206"/>
              <a:chOff x="1630" y="620"/>
              <a:chExt cx="224" cy="206"/>
            </a:xfrm>
          </p:grpSpPr>
          <p:sp>
            <p:nvSpPr>
              <p:cNvPr id="112790" name="Freeform 85"/>
              <p:cNvSpPr>
                <a:spLocks/>
              </p:cNvSpPr>
              <p:nvPr/>
            </p:nvSpPr>
            <p:spPr bwMode="auto">
              <a:xfrm>
                <a:off x="1630" y="768"/>
                <a:ext cx="58" cy="58"/>
              </a:xfrm>
              <a:custGeom>
                <a:avLst/>
                <a:gdLst>
                  <a:gd name="T0" fmla="*/ 5 w 131"/>
                  <a:gd name="T1" fmla="*/ 3 h 132"/>
                  <a:gd name="T2" fmla="*/ 5 w 131"/>
                  <a:gd name="T3" fmla="*/ 2 h 132"/>
                  <a:gd name="T4" fmla="*/ 5 w 131"/>
                  <a:gd name="T5" fmla="*/ 2 h 132"/>
                  <a:gd name="T6" fmla="*/ 5 w 131"/>
                  <a:gd name="T7" fmla="*/ 1 h 132"/>
                  <a:gd name="T8" fmla="*/ 4 w 131"/>
                  <a:gd name="T9" fmla="*/ 1 h 132"/>
                  <a:gd name="T10" fmla="*/ 4 w 131"/>
                  <a:gd name="T11" fmla="*/ 1 h 132"/>
                  <a:gd name="T12" fmla="*/ 4 w 131"/>
                  <a:gd name="T13" fmla="*/ 0 h 132"/>
                  <a:gd name="T14" fmla="*/ 4 w 131"/>
                  <a:gd name="T15" fmla="*/ 0 h 132"/>
                  <a:gd name="T16" fmla="*/ 4 w 131"/>
                  <a:gd name="T17" fmla="*/ 0 h 132"/>
                  <a:gd name="T18" fmla="*/ 3 w 131"/>
                  <a:gd name="T19" fmla="*/ 0 h 132"/>
                  <a:gd name="T20" fmla="*/ 3 w 131"/>
                  <a:gd name="T21" fmla="*/ 0 h 132"/>
                  <a:gd name="T22" fmla="*/ 2 w 131"/>
                  <a:gd name="T23" fmla="*/ 0 h 132"/>
                  <a:gd name="T24" fmla="*/ 2 w 131"/>
                  <a:gd name="T25" fmla="*/ 0 h 132"/>
                  <a:gd name="T26" fmla="*/ 1 w 131"/>
                  <a:gd name="T27" fmla="*/ 0 h 132"/>
                  <a:gd name="T28" fmla="*/ 1 w 131"/>
                  <a:gd name="T29" fmla="*/ 0 h 132"/>
                  <a:gd name="T30" fmla="*/ 1 w 131"/>
                  <a:gd name="T31" fmla="*/ 1 h 132"/>
                  <a:gd name="T32" fmla="*/ 0 w 131"/>
                  <a:gd name="T33" fmla="*/ 1 h 132"/>
                  <a:gd name="T34" fmla="*/ 0 w 131"/>
                  <a:gd name="T35" fmla="*/ 1 h 132"/>
                  <a:gd name="T36" fmla="*/ 0 w 131"/>
                  <a:gd name="T37" fmla="*/ 2 h 132"/>
                  <a:gd name="T38" fmla="*/ 0 w 131"/>
                  <a:gd name="T39" fmla="*/ 2 h 132"/>
                  <a:gd name="T40" fmla="*/ 0 w 131"/>
                  <a:gd name="T41" fmla="*/ 3 h 132"/>
                  <a:gd name="T42" fmla="*/ 0 w 131"/>
                  <a:gd name="T43" fmla="*/ 3 h 132"/>
                  <a:gd name="T44" fmla="*/ 0 w 131"/>
                  <a:gd name="T45" fmla="*/ 3 h 132"/>
                  <a:gd name="T46" fmla="*/ 0 w 131"/>
                  <a:gd name="T47" fmla="*/ 4 h 132"/>
                  <a:gd name="T48" fmla="*/ 0 w 131"/>
                  <a:gd name="T49" fmla="*/ 4 h 132"/>
                  <a:gd name="T50" fmla="*/ 1 w 131"/>
                  <a:gd name="T51" fmla="*/ 4 h 132"/>
                  <a:gd name="T52" fmla="*/ 1 w 131"/>
                  <a:gd name="T53" fmla="*/ 4 h 132"/>
                  <a:gd name="T54" fmla="*/ 1 w 131"/>
                  <a:gd name="T55" fmla="*/ 5 h 132"/>
                  <a:gd name="T56" fmla="*/ 2 w 131"/>
                  <a:gd name="T57" fmla="*/ 5 h 132"/>
                  <a:gd name="T58" fmla="*/ 2 w 131"/>
                  <a:gd name="T59" fmla="*/ 5 h 132"/>
                  <a:gd name="T60" fmla="*/ 3 w 131"/>
                  <a:gd name="T61" fmla="*/ 5 h 132"/>
                  <a:gd name="T62" fmla="*/ 3 w 131"/>
                  <a:gd name="T63" fmla="*/ 5 h 132"/>
                  <a:gd name="T64" fmla="*/ 4 w 131"/>
                  <a:gd name="T65" fmla="*/ 5 h 132"/>
                  <a:gd name="T66" fmla="*/ 4 w 131"/>
                  <a:gd name="T67" fmla="*/ 5 h 132"/>
                  <a:gd name="T68" fmla="*/ 4 w 131"/>
                  <a:gd name="T69" fmla="*/ 4 h 132"/>
                  <a:gd name="T70" fmla="*/ 4 w 131"/>
                  <a:gd name="T71" fmla="*/ 4 h 132"/>
                  <a:gd name="T72" fmla="*/ 4 w 131"/>
                  <a:gd name="T73" fmla="*/ 4 h 132"/>
                  <a:gd name="T74" fmla="*/ 5 w 131"/>
                  <a:gd name="T75" fmla="*/ 4 h 132"/>
                  <a:gd name="T76" fmla="*/ 5 w 131"/>
                  <a:gd name="T77" fmla="*/ 3 h 132"/>
                  <a:gd name="T78" fmla="*/ 5 w 131"/>
                  <a:gd name="T79" fmla="*/ 3 h 132"/>
                  <a:gd name="T80" fmla="*/ 5 w 131"/>
                  <a:gd name="T81" fmla="*/ 3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0" y="55"/>
                    </a:lnTo>
                    <a:lnTo>
                      <a:pt x="128" y="45"/>
                    </a:lnTo>
                    <a:lnTo>
                      <a:pt x="123" y="36"/>
                    </a:lnTo>
                    <a:lnTo>
                      <a:pt x="118" y="27"/>
                    </a:lnTo>
                    <a:lnTo>
                      <a:pt x="112" y="19"/>
                    </a:lnTo>
                    <a:lnTo>
                      <a:pt x="104" y="12"/>
                    </a:lnTo>
                    <a:lnTo>
                      <a:pt x="95" y="7"/>
                    </a:lnTo>
                    <a:lnTo>
                      <a:pt x="85" y="3"/>
                    </a:lnTo>
                    <a:lnTo>
                      <a:pt x="76" y="1"/>
                    </a:lnTo>
                    <a:lnTo>
                      <a:pt x="65" y="0"/>
                    </a:lnTo>
                    <a:lnTo>
                      <a:pt x="55" y="1"/>
                    </a:lnTo>
                    <a:lnTo>
                      <a:pt x="45" y="3"/>
                    </a:lnTo>
                    <a:lnTo>
                      <a:pt x="35" y="7"/>
                    </a:lnTo>
                    <a:lnTo>
                      <a:pt x="27" y="12"/>
                    </a:lnTo>
                    <a:lnTo>
                      <a:pt x="19" y="19"/>
                    </a:lnTo>
                    <a:lnTo>
                      <a:pt x="12" y="27"/>
                    </a:lnTo>
                    <a:lnTo>
                      <a:pt x="6" y="36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3" y="86"/>
                    </a:lnTo>
                    <a:lnTo>
                      <a:pt x="6" y="95"/>
                    </a:lnTo>
                    <a:lnTo>
                      <a:pt x="12" y="104"/>
                    </a:lnTo>
                    <a:lnTo>
                      <a:pt x="19" y="112"/>
                    </a:lnTo>
                    <a:lnTo>
                      <a:pt x="27" y="119"/>
                    </a:lnTo>
                    <a:lnTo>
                      <a:pt x="35" y="124"/>
                    </a:lnTo>
                    <a:lnTo>
                      <a:pt x="45" y="128"/>
                    </a:lnTo>
                    <a:lnTo>
                      <a:pt x="55" y="131"/>
                    </a:lnTo>
                    <a:lnTo>
                      <a:pt x="65" y="132"/>
                    </a:lnTo>
                    <a:lnTo>
                      <a:pt x="76" y="131"/>
                    </a:lnTo>
                    <a:lnTo>
                      <a:pt x="85" y="128"/>
                    </a:lnTo>
                    <a:lnTo>
                      <a:pt x="95" y="124"/>
                    </a:lnTo>
                    <a:lnTo>
                      <a:pt x="104" y="119"/>
                    </a:lnTo>
                    <a:lnTo>
                      <a:pt x="112" y="112"/>
                    </a:lnTo>
                    <a:lnTo>
                      <a:pt x="118" y="104"/>
                    </a:lnTo>
                    <a:lnTo>
                      <a:pt x="123" y="95"/>
                    </a:lnTo>
                    <a:lnTo>
                      <a:pt x="128" y="86"/>
                    </a:lnTo>
                    <a:lnTo>
                      <a:pt x="130" y="76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91" name="Freeform 86"/>
              <p:cNvSpPr>
                <a:spLocks/>
              </p:cNvSpPr>
              <p:nvPr/>
            </p:nvSpPr>
            <p:spPr bwMode="auto">
              <a:xfrm>
                <a:off x="1743" y="620"/>
                <a:ext cx="71" cy="129"/>
              </a:xfrm>
              <a:custGeom>
                <a:avLst/>
                <a:gdLst>
                  <a:gd name="T0" fmla="*/ 0 w 160"/>
                  <a:gd name="T1" fmla="*/ 10 h 296"/>
                  <a:gd name="T2" fmla="*/ 2 w 160"/>
                  <a:gd name="T3" fmla="*/ 10 h 296"/>
                  <a:gd name="T4" fmla="*/ 2 w 160"/>
                  <a:gd name="T5" fmla="*/ 10 h 296"/>
                  <a:gd name="T6" fmla="*/ 2 w 160"/>
                  <a:gd name="T7" fmla="*/ 10 h 296"/>
                  <a:gd name="T8" fmla="*/ 2 w 160"/>
                  <a:gd name="T9" fmla="*/ 10 h 296"/>
                  <a:gd name="T10" fmla="*/ 2 w 160"/>
                  <a:gd name="T11" fmla="*/ 10 h 296"/>
                  <a:gd name="T12" fmla="*/ 2 w 160"/>
                  <a:gd name="T13" fmla="*/ 10 h 296"/>
                  <a:gd name="T14" fmla="*/ 2 w 160"/>
                  <a:gd name="T15" fmla="*/ 10 h 296"/>
                  <a:gd name="T16" fmla="*/ 3 w 160"/>
                  <a:gd name="T17" fmla="*/ 10 h 296"/>
                  <a:gd name="T18" fmla="*/ 3 w 160"/>
                  <a:gd name="T19" fmla="*/ 10 h 296"/>
                  <a:gd name="T20" fmla="*/ 3 w 160"/>
                  <a:gd name="T21" fmla="*/ 10 h 296"/>
                  <a:gd name="T22" fmla="*/ 3 w 160"/>
                  <a:gd name="T23" fmla="*/ 10 h 296"/>
                  <a:gd name="T24" fmla="*/ 3 w 160"/>
                  <a:gd name="T25" fmla="*/ 10 h 296"/>
                  <a:gd name="T26" fmla="*/ 3 w 160"/>
                  <a:gd name="T27" fmla="*/ 10 h 296"/>
                  <a:gd name="T28" fmla="*/ 3 w 160"/>
                  <a:gd name="T29" fmla="*/ 10 h 296"/>
                  <a:gd name="T30" fmla="*/ 4 w 160"/>
                  <a:gd name="T31" fmla="*/ 10 h 296"/>
                  <a:gd name="T32" fmla="*/ 4 w 160"/>
                  <a:gd name="T33" fmla="*/ 10 h 296"/>
                  <a:gd name="T34" fmla="*/ 4 w 160"/>
                  <a:gd name="T35" fmla="*/ 10 h 296"/>
                  <a:gd name="T36" fmla="*/ 4 w 160"/>
                  <a:gd name="T37" fmla="*/ 10 h 296"/>
                  <a:gd name="T38" fmla="*/ 4 w 160"/>
                  <a:gd name="T39" fmla="*/ 10 h 296"/>
                  <a:gd name="T40" fmla="*/ 4 w 160"/>
                  <a:gd name="T41" fmla="*/ 9 h 296"/>
                  <a:gd name="T42" fmla="*/ 4 w 160"/>
                  <a:gd name="T43" fmla="*/ 9 h 296"/>
                  <a:gd name="T44" fmla="*/ 4 w 160"/>
                  <a:gd name="T45" fmla="*/ 9 h 296"/>
                  <a:gd name="T46" fmla="*/ 4 w 160"/>
                  <a:gd name="T47" fmla="*/ 9 h 296"/>
                  <a:gd name="T48" fmla="*/ 4 w 160"/>
                  <a:gd name="T49" fmla="*/ 9 h 296"/>
                  <a:gd name="T50" fmla="*/ 4 w 160"/>
                  <a:gd name="T51" fmla="*/ 9 h 296"/>
                  <a:gd name="T52" fmla="*/ 4 w 160"/>
                  <a:gd name="T53" fmla="*/ 8 h 296"/>
                  <a:gd name="T54" fmla="*/ 4 w 160"/>
                  <a:gd name="T55" fmla="*/ 8 h 296"/>
                  <a:gd name="T56" fmla="*/ 4 w 160"/>
                  <a:gd name="T57" fmla="*/ 7 h 296"/>
                  <a:gd name="T58" fmla="*/ 5 w 160"/>
                  <a:gd name="T59" fmla="*/ 7 h 296"/>
                  <a:gd name="T60" fmla="*/ 5 w 160"/>
                  <a:gd name="T61" fmla="*/ 7 h 296"/>
                  <a:gd name="T62" fmla="*/ 5 w 160"/>
                  <a:gd name="T63" fmla="*/ 7 h 296"/>
                  <a:gd name="T64" fmla="*/ 5 w 160"/>
                  <a:gd name="T65" fmla="*/ 7 h 296"/>
                  <a:gd name="T66" fmla="*/ 5 w 160"/>
                  <a:gd name="T67" fmla="*/ 7 h 296"/>
                  <a:gd name="T68" fmla="*/ 5 w 160"/>
                  <a:gd name="T69" fmla="*/ 6 h 296"/>
                  <a:gd name="T70" fmla="*/ 5 w 160"/>
                  <a:gd name="T71" fmla="*/ 6 h 296"/>
                  <a:gd name="T72" fmla="*/ 5 w 160"/>
                  <a:gd name="T73" fmla="*/ 6 h 296"/>
                  <a:gd name="T74" fmla="*/ 5 w 160"/>
                  <a:gd name="T75" fmla="*/ 6 h 296"/>
                  <a:gd name="T76" fmla="*/ 5 w 160"/>
                  <a:gd name="T77" fmla="*/ 6 h 296"/>
                  <a:gd name="T78" fmla="*/ 5 w 160"/>
                  <a:gd name="T79" fmla="*/ 6 h 296"/>
                  <a:gd name="T80" fmla="*/ 4 w 160"/>
                  <a:gd name="T81" fmla="*/ 6 h 296"/>
                  <a:gd name="T82" fmla="*/ 4 w 160"/>
                  <a:gd name="T83" fmla="*/ 6 h 296"/>
                  <a:gd name="T84" fmla="*/ 4 w 160"/>
                  <a:gd name="T85" fmla="*/ 5 h 296"/>
                  <a:gd name="T86" fmla="*/ 4 w 160"/>
                  <a:gd name="T87" fmla="*/ 5 h 296"/>
                  <a:gd name="T88" fmla="*/ 4 w 160"/>
                  <a:gd name="T89" fmla="*/ 5 h 296"/>
                  <a:gd name="T90" fmla="*/ 4 w 160"/>
                  <a:gd name="T91" fmla="*/ 5 h 296"/>
                  <a:gd name="T92" fmla="*/ 4 w 160"/>
                  <a:gd name="T93" fmla="*/ 5 h 296"/>
                  <a:gd name="T94" fmla="*/ 4 w 160"/>
                  <a:gd name="T95" fmla="*/ 5 h 296"/>
                  <a:gd name="T96" fmla="*/ 4 w 160"/>
                  <a:gd name="T97" fmla="*/ 5 h 296"/>
                  <a:gd name="T98" fmla="*/ 4 w 160"/>
                  <a:gd name="T99" fmla="*/ 5 h 296"/>
                  <a:gd name="T100" fmla="*/ 4 w 160"/>
                  <a:gd name="T101" fmla="*/ 5 h 296"/>
                  <a:gd name="T102" fmla="*/ 4 w 160"/>
                  <a:gd name="T103" fmla="*/ 5 h 296"/>
                  <a:gd name="T104" fmla="*/ 4 w 160"/>
                  <a:gd name="T105" fmla="*/ 5 h 296"/>
                  <a:gd name="T106" fmla="*/ 4 w 160"/>
                  <a:gd name="T107" fmla="*/ 5 h 296"/>
                  <a:gd name="T108" fmla="*/ 4 w 160"/>
                  <a:gd name="T109" fmla="*/ 5 h 296"/>
                  <a:gd name="T110" fmla="*/ 2 w 160"/>
                  <a:gd name="T111" fmla="*/ 5 h 296"/>
                  <a:gd name="T112" fmla="*/ 3 w 160"/>
                  <a:gd name="T113" fmla="*/ 0 h 296"/>
                  <a:gd name="T114" fmla="*/ 6 w 160"/>
                  <a:gd name="T115" fmla="*/ 0 h 29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60" h="296">
                    <a:moveTo>
                      <a:pt x="0" y="296"/>
                    </a:moveTo>
                    <a:lnTo>
                      <a:pt x="46" y="296"/>
                    </a:lnTo>
                    <a:lnTo>
                      <a:pt x="49" y="296"/>
                    </a:lnTo>
                    <a:lnTo>
                      <a:pt x="51" y="296"/>
                    </a:lnTo>
                    <a:lnTo>
                      <a:pt x="54" y="295"/>
                    </a:lnTo>
                    <a:lnTo>
                      <a:pt x="57" y="294"/>
                    </a:lnTo>
                    <a:lnTo>
                      <a:pt x="59" y="293"/>
                    </a:lnTo>
                    <a:lnTo>
                      <a:pt x="63" y="292"/>
                    </a:lnTo>
                    <a:lnTo>
                      <a:pt x="66" y="291"/>
                    </a:lnTo>
                    <a:lnTo>
                      <a:pt x="69" y="289"/>
                    </a:lnTo>
                    <a:lnTo>
                      <a:pt x="72" y="287"/>
                    </a:lnTo>
                    <a:lnTo>
                      <a:pt x="74" y="285"/>
                    </a:lnTo>
                    <a:lnTo>
                      <a:pt x="78" y="282"/>
                    </a:lnTo>
                    <a:lnTo>
                      <a:pt x="81" y="279"/>
                    </a:lnTo>
                    <a:lnTo>
                      <a:pt x="83" y="277"/>
                    </a:lnTo>
                    <a:lnTo>
                      <a:pt x="86" y="274"/>
                    </a:lnTo>
                    <a:lnTo>
                      <a:pt x="88" y="271"/>
                    </a:lnTo>
                    <a:lnTo>
                      <a:pt x="91" y="268"/>
                    </a:lnTo>
                    <a:lnTo>
                      <a:pt x="94" y="264"/>
                    </a:lnTo>
                    <a:lnTo>
                      <a:pt x="96" y="261"/>
                    </a:lnTo>
                    <a:lnTo>
                      <a:pt x="98" y="258"/>
                    </a:lnTo>
                    <a:lnTo>
                      <a:pt x="100" y="254"/>
                    </a:lnTo>
                    <a:lnTo>
                      <a:pt x="102" y="250"/>
                    </a:lnTo>
                    <a:lnTo>
                      <a:pt x="103" y="246"/>
                    </a:lnTo>
                    <a:lnTo>
                      <a:pt x="105" y="242"/>
                    </a:lnTo>
                    <a:lnTo>
                      <a:pt x="106" y="239"/>
                    </a:lnTo>
                    <a:lnTo>
                      <a:pt x="108" y="235"/>
                    </a:lnTo>
                    <a:lnTo>
                      <a:pt x="110" y="230"/>
                    </a:lnTo>
                    <a:lnTo>
                      <a:pt x="118" y="197"/>
                    </a:lnTo>
                    <a:lnTo>
                      <a:pt x="119" y="194"/>
                    </a:lnTo>
                    <a:lnTo>
                      <a:pt x="120" y="190"/>
                    </a:lnTo>
                    <a:lnTo>
                      <a:pt x="120" y="186"/>
                    </a:lnTo>
                    <a:lnTo>
                      <a:pt x="121" y="182"/>
                    </a:lnTo>
                    <a:lnTo>
                      <a:pt x="121" y="178"/>
                    </a:lnTo>
                    <a:lnTo>
                      <a:pt x="121" y="174"/>
                    </a:lnTo>
                    <a:lnTo>
                      <a:pt x="121" y="171"/>
                    </a:lnTo>
                    <a:lnTo>
                      <a:pt x="121" y="167"/>
                    </a:lnTo>
                    <a:lnTo>
                      <a:pt x="120" y="163"/>
                    </a:lnTo>
                    <a:lnTo>
                      <a:pt x="120" y="160"/>
                    </a:lnTo>
                    <a:lnTo>
                      <a:pt x="119" y="157"/>
                    </a:lnTo>
                    <a:lnTo>
                      <a:pt x="118" y="154"/>
                    </a:lnTo>
                    <a:lnTo>
                      <a:pt x="117" y="151"/>
                    </a:lnTo>
                    <a:lnTo>
                      <a:pt x="116" y="148"/>
                    </a:lnTo>
                    <a:lnTo>
                      <a:pt x="114" y="146"/>
                    </a:lnTo>
                    <a:lnTo>
                      <a:pt x="113" y="144"/>
                    </a:lnTo>
                    <a:lnTo>
                      <a:pt x="111" y="142"/>
                    </a:lnTo>
                    <a:lnTo>
                      <a:pt x="108" y="140"/>
                    </a:lnTo>
                    <a:lnTo>
                      <a:pt x="106" y="138"/>
                    </a:lnTo>
                    <a:lnTo>
                      <a:pt x="104" y="137"/>
                    </a:lnTo>
                    <a:lnTo>
                      <a:pt x="102" y="134"/>
                    </a:lnTo>
                    <a:lnTo>
                      <a:pt x="100" y="133"/>
                    </a:lnTo>
                    <a:lnTo>
                      <a:pt x="98" y="133"/>
                    </a:lnTo>
                    <a:lnTo>
                      <a:pt x="95" y="132"/>
                    </a:lnTo>
                    <a:lnTo>
                      <a:pt x="92" y="132"/>
                    </a:lnTo>
                    <a:lnTo>
                      <a:pt x="89" y="132"/>
                    </a:lnTo>
                    <a:lnTo>
                      <a:pt x="43" y="132"/>
                    </a:lnTo>
                    <a:lnTo>
                      <a:pt x="79" y="0"/>
                    </a:lnTo>
                    <a:lnTo>
                      <a:pt x="16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92" name="Line 87"/>
              <p:cNvSpPr>
                <a:spLocks noChangeShapeType="1"/>
              </p:cNvSpPr>
              <p:nvPr/>
            </p:nvSpPr>
            <p:spPr bwMode="auto">
              <a:xfrm flipV="1">
                <a:off x="1842" y="620"/>
                <a:ext cx="12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786" name="Group 88"/>
            <p:cNvGrpSpPr>
              <a:grpSpLocks/>
            </p:cNvGrpSpPr>
            <p:nvPr/>
          </p:nvGrpSpPr>
          <p:grpSpPr bwMode="auto">
            <a:xfrm>
              <a:off x="385" y="636"/>
              <a:ext cx="147" cy="190"/>
              <a:chOff x="385" y="636"/>
              <a:chExt cx="147" cy="190"/>
            </a:xfrm>
          </p:grpSpPr>
          <p:sp>
            <p:nvSpPr>
              <p:cNvPr id="112787" name="Freeform 89"/>
              <p:cNvSpPr>
                <a:spLocks/>
              </p:cNvSpPr>
              <p:nvPr/>
            </p:nvSpPr>
            <p:spPr bwMode="auto">
              <a:xfrm>
                <a:off x="477" y="768"/>
                <a:ext cx="55" cy="58"/>
              </a:xfrm>
              <a:custGeom>
                <a:avLst/>
                <a:gdLst>
                  <a:gd name="T0" fmla="*/ 4 w 131"/>
                  <a:gd name="T1" fmla="*/ 3 h 132"/>
                  <a:gd name="T2" fmla="*/ 4 w 131"/>
                  <a:gd name="T3" fmla="*/ 2 h 132"/>
                  <a:gd name="T4" fmla="*/ 4 w 131"/>
                  <a:gd name="T5" fmla="*/ 2 h 132"/>
                  <a:gd name="T6" fmla="*/ 4 w 131"/>
                  <a:gd name="T7" fmla="*/ 1 h 132"/>
                  <a:gd name="T8" fmla="*/ 4 w 131"/>
                  <a:gd name="T9" fmla="*/ 1 h 132"/>
                  <a:gd name="T10" fmla="*/ 3 w 131"/>
                  <a:gd name="T11" fmla="*/ 1 h 132"/>
                  <a:gd name="T12" fmla="*/ 3 w 131"/>
                  <a:gd name="T13" fmla="*/ 0 h 132"/>
                  <a:gd name="T14" fmla="*/ 3 w 131"/>
                  <a:gd name="T15" fmla="*/ 0 h 132"/>
                  <a:gd name="T16" fmla="*/ 3 w 131"/>
                  <a:gd name="T17" fmla="*/ 0 h 132"/>
                  <a:gd name="T18" fmla="*/ 2 w 131"/>
                  <a:gd name="T19" fmla="*/ 0 h 132"/>
                  <a:gd name="T20" fmla="*/ 2 w 131"/>
                  <a:gd name="T21" fmla="*/ 0 h 132"/>
                  <a:gd name="T22" fmla="*/ 2 w 131"/>
                  <a:gd name="T23" fmla="*/ 0 h 132"/>
                  <a:gd name="T24" fmla="*/ 1 w 131"/>
                  <a:gd name="T25" fmla="*/ 0 h 132"/>
                  <a:gd name="T26" fmla="*/ 1 w 131"/>
                  <a:gd name="T27" fmla="*/ 0 h 132"/>
                  <a:gd name="T28" fmla="*/ 1 w 131"/>
                  <a:gd name="T29" fmla="*/ 0 h 132"/>
                  <a:gd name="T30" fmla="*/ 0 w 131"/>
                  <a:gd name="T31" fmla="*/ 1 h 132"/>
                  <a:gd name="T32" fmla="*/ 0 w 131"/>
                  <a:gd name="T33" fmla="*/ 1 h 132"/>
                  <a:gd name="T34" fmla="*/ 0 w 131"/>
                  <a:gd name="T35" fmla="*/ 1 h 132"/>
                  <a:gd name="T36" fmla="*/ 0 w 131"/>
                  <a:gd name="T37" fmla="*/ 2 h 132"/>
                  <a:gd name="T38" fmla="*/ 0 w 131"/>
                  <a:gd name="T39" fmla="*/ 2 h 132"/>
                  <a:gd name="T40" fmla="*/ 0 w 131"/>
                  <a:gd name="T41" fmla="*/ 3 h 132"/>
                  <a:gd name="T42" fmla="*/ 0 w 131"/>
                  <a:gd name="T43" fmla="*/ 3 h 132"/>
                  <a:gd name="T44" fmla="*/ 0 w 131"/>
                  <a:gd name="T45" fmla="*/ 3 h 132"/>
                  <a:gd name="T46" fmla="*/ 0 w 131"/>
                  <a:gd name="T47" fmla="*/ 4 h 132"/>
                  <a:gd name="T48" fmla="*/ 0 w 131"/>
                  <a:gd name="T49" fmla="*/ 4 h 132"/>
                  <a:gd name="T50" fmla="*/ 0 w 131"/>
                  <a:gd name="T51" fmla="*/ 4 h 132"/>
                  <a:gd name="T52" fmla="*/ 1 w 131"/>
                  <a:gd name="T53" fmla="*/ 4 h 132"/>
                  <a:gd name="T54" fmla="*/ 1 w 131"/>
                  <a:gd name="T55" fmla="*/ 5 h 132"/>
                  <a:gd name="T56" fmla="*/ 1 w 131"/>
                  <a:gd name="T57" fmla="*/ 5 h 132"/>
                  <a:gd name="T58" fmla="*/ 2 w 131"/>
                  <a:gd name="T59" fmla="*/ 5 h 132"/>
                  <a:gd name="T60" fmla="*/ 2 w 131"/>
                  <a:gd name="T61" fmla="*/ 5 h 132"/>
                  <a:gd name="T62" fmla="*/ 2 w 131"/>
                  <a:gd name="T63" fmla="*/ 5 h 132"/>
                  <a:gd name="T64" fmla="*/ 3 w 131"/>
                  <a:gd name="T65" fmla="*/ 5 h 132"/>
                  <a:gd name="T66" fmla="*/ 3 w 131"/>
                  <a:gd name="T67" fmla="*/ 5 h 132"/>
                  <a:gd name="T68" fmla="*/ 3 w 131"/>
                  <a:gd name="T69" fmla="*/ 4 h 132"/>
                  <a:gd name="T70" fmla="*/ 3 w 131"/>
                  <a:gd name="T71" fmla="*/ 4 h 132"/>
                  <a:gd name="T72" fmla="*/ 4 w 131"/>
                  <a:gd name="T73" fmla="*/ 4 h 132"/>
                  <a:gd name="T74" fmla="*/ 4 w 131"/>
                  <a:gd name="T75" fmla="*/ 4 h 132"/>
                  <a:gd name="T76" fmla="*/ 4 w 131"/>
                  <a:gd name="T77" fmla="*/ 3 h 132"/>
                  <a:gd name="T78" fmla="*/ 4 w 131"/>
                  <a:gd name="T79" fmla="*/ 3 h 132"/>
                  <a:gd name="T80" fmla="*/ 4 w 131"/>
                  <a:gd name="T81" fmla="*/ 3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5"/>
                    </a:lnTo>
                    <a:lnTo>
                      <a:pt x="128" y="45"/>
                    </a:lnTo>
                    <a:lnTo>
                      <a:pt x="125" y="36"/>
                    </a:lnTo>
                    <a:lnTo>
                      <a:pt x="119" y="27"/>
                    </a:lnTo>
                    <a:lnTo>
                      <a:pt x="112" y="19"/>
                    </a:lnTo>
                    <a:lnTo>
                      <a:pt x="104" y="12"/>
                    </a:lnTo>
                    <a:lnTo>
                      <a:pt x="96" y="7"/>
                    </a:lnTo>
                    <a:lnTo>
                      <a:pt x="86" y="3"/>
                    </a:lnTo>
                    <a:lnTo>
                      <a:pt x="76" y="1"/>
                    </a:lnTo>
                    <a:lnTo>
                      <a:pt x="66" y="0"/>
                    </a:lnTo>
                    <a:lnTo>
                      <a:pt x="55" y="1"/>
                    </a:lnTo>
                    <a:lnTo>
                      <a:pt x="46" y="3"/>
                    </a:lnTo>
                    <a:lnTo>
                      <a:pt x="36" y="7"/>
                    </a:lnTo>
                    <a:lnTo>
                      <a:pt x="27" y="12"/>
                    </a:lnTo>
                    <a:lnTo>
                      <a:pt x="19" y="19"/>
                    </a:lnTo>
                    <a:lnTo>
                      <a:pt x="13" y="27"/>
                    </a:lnTo>
                    <a:lnTo>
                      <a:pt x="7" y="36"/>
                    </a:lnTo>
                    <a:lnTo>
                      <a:pt x="3" y="45"/>
                    </a:lnTo>
                    <a:lnTo>
                      <a:pt x="1" y="55"/>
                    </a:lnTo>
                    <a:lnTo>
                      <a:pt x="0" y="66"/>
                    </a:lnTo>
                    <a:lnTo>
                      <a:pt x="1" y="76"/>
                    </a:lnTo>
                    <a:lnTo>
                      <a:pt x="3" y="86"/>
                    </a:lnTo>
                    <a:lnTo>
                      <a:pt x="7" y="95"/>
                    </a:lnTo>
                    <a:lnTo>
                      <a:pt x="13" y="104"/>
                    </a:lnTo>
                    <a:lnTo>
                      <a:pt x="19" y="112"/>
                    </a:lnTo>
                    <a:lnTo>
                      <a:pt x="27" y="119"/>
                    </a:lnTo>
                    <a:lnTo>
                      <a:pt x="36" y="124"/>
                    </a:lnTo>
                    <a:lnTo>
                      <a:pt x="46" y="128"/>
                    </a:lnTo>
                    <a:lnTo>
                      <a:pt x="55" y="131"/>
                    </a:lnTo>
                    <a:lnTo>
                      <a:pt x="66" y="132"/>
                    </a:lnTo>
                    <a:lnTo>
                      <a:pt x="76" y="131"/>
                    </a:lnTo>
                    <a:lnTo>
                      <a:pt x="86" y="128"/>
                    </a:lnTo>
                    <a:lnTo>
                      <a:pt x="96" y="124"/>
                    </a:lnTo>
                    <a:lnTo>
                      <a:pt x="104" y="119"/>
                    </a:lnTo>
                    <a:lnTo>
                      <a:pt x="112" y="112"/>
                    </a:lnTo>
                    <a:lnTo>
                      <a:pt x="119" y="104"/>
                    </a:lnTo>
                    <a:lnTo>
                      <a:pt x="125" y="95"/>
                    </a:lnTo>
                    <a:lnTo>
                      <a:pt x="128" y="86"/>
                    </a:lnTo>
                    <a:lnTo>
                      <a:pt x="131" y="76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8" name="Freeform 90"/>
              <p:cNvSpPr>
                <a:spLocks/>
              </p:cNvSpPr>
              <p:nvPr/>
            </p:nvSpPr>
            <p:spPr bwMode="auto">
              <a:xfrm>
                <a:off x="385" y="636"/>
                <a:ext cx="37" cy="129"/>
              </a:xfrm>
              <a:custGeom>
                <a:avLst/>
                <a:gdLst>
                  <a:gd name="T0" fmla="*/ 0 w 79"/>
                  <a:gd name="T1" fmla="*/ 10 h 296"/>
                  <a:gd name="T2" fmla="*/ 4 w 79"/>
                  <a:gd name="T3" fmla="*/ 0 h 296"/>
                  <a:gd name="T4" fmla="*/ 0 w 79"/>
                  <a:gd name="T5" fmla="*/ 3 h 2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296">
                    <a:moveTo>
                      <a:pt x="0" y="296"/>
                    </a:moveTo>
                    <a:lnTo>
                      <a:pt x="79" y="0"/>
                    </a:lnTo>
                    <a:lnTo>
                      <a:pt x="15" y="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9" name="Line 91"/>
              <p:cNvSpPr>
                <a:spLocks noChangeShapeType="1"/>
              </p:cNvSpPr>
              <p:nvPr/>
            </p:nvSpPr>
            <p:spPr bwMode="auto">
              <a:xfrm flipV="1">
                <a:off x="443" y="636"/>
                <a:ext cx="12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612" name="Group 92"/>
          <p:cNvGrpSpPr>
            <a:grpSpLocks/>
          </p:cNvGrpSpPr>
          <p:nvPr/>
        </p:nvGrpSpPr>
        <p:grpSpPr bwMode="auto">
          <a:xfrm>
            <a:off x="3860800" y="1614488"/>
            <a:ext cx="1927225" cy="376237"/>
            <a:chOff x="2432" y="1017"/>
            <a:chExt cx="1214" cy="237"/>
          </a:xfrm>
        </p:grpSpPr>
        <p:grpSp>
          <p:nvGrpSpPr>
            <p:cNvPr id="112769" name="Group 93"/>
            <p:cNvGrpSpPr>
              <a:grpSpLocks/>
            </p:cNvGrpSpPr>
            <p:nvPr/>
          </p:nvGrpSpPr>
          <p:grpSpPr bwMode="auto">
            <a:xfrm>
              <a:off x="3526" y="1017"/>
              <a:ext cx="120" cy="221"/>
              <a:chOff x="3526" y="1017"/>
              <a:chExt cx="120" cy="221"/>
            </a:xfrm>
          </p:grpSpPr>
          <p:sp>
            <p:nvSpPr>
              <p:cNvPr id="112781" name="Freeform 94"/>
              <p:cNvSpPr>
                <a:spLocks/>
              </p:cNvSpPr>
              <p:nvPr/>
            </p:nvSpPr>
            <p:spPr bwMode="auto">
              <a:xfrm>
                <a:off x="3588" y="1017"/>
                <a:ext cx="58" cy="58"/>
              </a:xfrm>
              <a:custGeom>
                <a:avLst/>
                <a:gdLst>
                  <a:gd name="T0" fmla="*/ 5 w 132"/>
                  <a:gd name="T1" fmla="*/ 3 h 131"/>
                  <a:gd name="T2" fmla="*/ 5 w 132"/>
                  <a:gd name="T3" fmla="*/ 2 h 131"/>
                  <a:gd name="T4" fmla="*/ 5 w 132"/>
                  <a:gd name="T5" fmla="*/ 2 h 131"/>
                  <a:gd name="T6" fmla="*/ 5 w 132"/>
                  <a:gd name="T7" fmla="*/ 1 h 131"/>
                  <a:gd name="T8" fmla="*/ 4 w 132"/>
                  <a:gd name="T9" fmla="*/ 1 h 131"/>
                  <a:gd name="T10" fmla="*/ 4 w 132"/>
                  <a:gd name="T11" fmla="*/ 1 h 131"/>
                  <a:gd name="T12" fmla="*/ 4 w 132"/>
                  <a:gd name="T13" fmla="*/ 0 h 131"/>
                  <a:gd name="T14" fmla="*/ 4 w 132"/>
                  <a:gd name="T15" fmla="*/ 0 h 131"/>
                  <a:gd name="T16" fmla="*/ 3 w 132"/>
                  <a:gd name="T17" fmla="*/ 0 h 131"/>
                  <a:gd name="T18" fmla="*/ 3 w 132"/>
                  <a:gd name="T19" fmla="*/ 0 h 131"/>
                  <a:gd name="T20" fmla="*/ 3 w 132"/>
                  <a:gd name="T21" fmla="*/ 0 h 131"/>
                  <a:gd name="T22" fmla="*/ 2 w 132"/>
                  <a:gd name="T23" fmla="*/ 0 h 131"/>
                  <a:gd name="T24" fmla="*/ 2 w 132"/>
                  <a:gd name="T25" fmla="*/ 0 h 131"/>
                  <a:gd name="T26" fmla="*/ 1 w 132"/>
                  <a:gd name="T27" fmla="*/ 0 h 131"/>
                  <a:gd name="T28" fmla="*/ 1 w 132"/>
                  <a:gd name="T29" fmla="*/ 0 h 131"/>
                  <a:gd name="T30" fmla="*/ 1 w 132"/>
                  <a:gd name="T31" fmla="*/ 1 h 131"/>
                  <a:gd name="T32" fmla="*/ 0 w 132"/>
                  <a:gd name="T33" fmla="*/ 1 h 131"/>
                  <a:gd name="T34" fmla="*/ 0 w 132"/>
                  <a:gd name="T35" fmla="*/ 1 h 131"/>
                  <a:gd name="T36" fmla="*/ 0 w 132"/>
                  <a:gd name="T37" fmla="*/ 2 h 131"/>
                  <a:gd name="T38" fmla="*/ 0 w 132"/>
                  <a:gd name="T39" fmla="*/ 2 h 131"/>
                  <a:gd name="T40" fmla="*/ 0 w 132"/>
                  <a:gd name="T41" fmla="*/ 3 h 131"/>
                  <a:gd name="T42" fmla="*/ 0 w 132"/>
                  <a:gd name="T43" fmla="*/ 3 h 131"/>
                  <a:gd name="T44" fmla="*/ 0 w 132"/>
                  <a:gd name="T45" fmla="*/ 4 h 131"/>
                  <a:gd name="T46" fmla="*/ 0 w 132"/>
                  <a:gd name="T47" fmla="*/ 4 h 131"/>
                  <a:gd name="T48" fmla="*/ 0 w 132"/>
                  <a:gd name="T49" fmla="*/ 4 h 131"/>
                  <a:gd name="T50" fmla="*/ 1 w 132"/>
                  <a:gd name="T51" fmla="*/ 4 h 131"/>
                  <a:gd name="T52" fmla="*/ 1 w 132"/>
                  <a:gd name="T53" fmla="*/ 4 h 131"/>
                  <a:gd name="T54" fmla="*/ 1 w 132"/>
                  <a:gd name="T55" fmla="*/ 5 h 131"/>
                  <a:gd name="T56" fmla="*/ 2 w 132"/>
                  <a:gd name="T57" fmla="*/ 5 h 131"/>
                  <a:gd name="T58" fmla="*/ 2 w 132"/>
                  <a:gd name="T59" fmla="*/ 5 h 131"/>
                  <a:gd name="T60" fmla="*/ 3 w 132"/>
                  <a:gd name="T61" fmla="*/ 5 h 131"/>
                  <a:gd name="T62" fmla="*/ 3 w 132"/>
                  <a:gd name="T63" fmla="*/ 5 h 131"/>
                  <a:gd name="T64" fmla="*/ 3 w 132"/>
                  <a:gd name="T65" fmla="*/ 5 h 131"/>
                  <a:gd name="T66" fmla="*/ 4 w 132"/>
                  <a:gd name="T67" fmla="*/ 5 h 131"/>
                  <a:gd name="T68" fmla="*/ 4 w 132"/>
                  <a:gd name="T69" fmla="*/ 4 h 131"/>
                  <a:gd name="T70" fmla="*/ 4 w 132"/>
                  <a:gd name="T71" fmla="*/ 4 h 131"/>
                  <a:gd name="T72" fmla="*/ 4 w 132"/>
                  <a:gd name="T73" fmla="*/ 4 h 131"/>
                  <a:gd name="T74" fmla="*/ 5 w 132"/>
                  <a:gd name="T75" fmla="*/ 4 h 131"/>
                  <a:gd name="T76" fmla="*/ 5 w 132"/>
                  <a:gd name="T77" fmla="*/ 4 h 131"/>
                  <a:gd name="T78" fmla="*/ 5 w 132"/>
                  <a:gd name="T79" fmla="*/ 3 h 131"/>
                  <a:gd name="T80" fmla="*/ 5 w 132"/>
                  <a:gd name="T81" fmla="*/ 3 h 13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2" h="131">
                    <a:moveTo>
                      <a:pt x="132" y="66"/>
                    </a:moveTo>
                    <a:lnTo>
                      <a:pt x="131" y="55"/>
                    </a:lnTo>
                    <a:lnTo>
                      <a:pt x="129" y="46"/>
                    </a:lnTo>
                    <a:lnTo>
                      <a:pt x="125" y="36"/>
                    </a:lnTo>
                    <a:lnTo>
                      <a:pt x="119" y="27"/>
                    </a:lnTo>
                    <a:lnTo>
                      <a:pt x="113" y="19"/>
                    </a:lnTo>
                    <a:lnTo>
                      <a:pt x="105" y="13"/>
                    </a:lnTo>
                    <a:lnTo>
                      <a:pt x="96" y="8"/>
                    </a:lnTo>
                    <a:lnTo>
                      <a:pt x="86" y="3"/>
                    </a:lnTo>
                    <a:lnTo>
                      <a:pt x="77" y="1"/>
                    </a:lnTo>
                    <a:lnTo>
                      <a:pt x="66" y="0"/>
                    </a:lnTo>
                    <a:lnTo>
                      <a:pt x="56" y="1"/>
                    </a:lnTo>
                    <a:lnTo>
                      <a:pt x="46" y="3"/>
                    </a:lnTo>
                    <a:lnTo>
                      <a:pt x="36" y="8"/>
                    </a:lnTo>
                    <a:lnTo>
                      <a:pt x="28" y="13"/>
                    </a:lnTo>
                    <a:lnTo>
                      <a:pt x="19" y="19"/>
                    </a:lnTo>
                    <a:lnTo>
                      <a:pt x="13" y="27"/>
                    </a:lnTo>
                    <a:lnTo>
                      <a:pt x="8" y="36"/>
                    </a:lnTo>
                    <a:lnTo>
                      <a:pt x="3" y="46"/>
                    </a:lnTo>
                    <a:lnTo>
                      <a:pt x="1" y="55"/>
                    </a:lnTo>
                    <a:lnTo>
                      <a:pt x="0" y="66"/>
                    </a:lnTo>
                    <a:lnTo>
                      <a:pt x="1" y="76"/>
                    </a:lnTo>
                    <a:lnTo>
                      <a:pt x="3" y="86"/>
                    </a:lnTo>
                    <a:lnTo>
                      <a:pt x="8" y="96"/>
                    </a:lnTo>
                    <a:lnTo>
                      <a:pt x="13" y="104"/>
                    </a:lnTo>
                    <a:lnTo>
                      <a:pt x="19" y="112"/>
                    </a:lnTo>
                    <a:lnTo>
                      <a:pt x="28" y="119"/>
                    </a:lnTo>
                    <a:lnTo>
                      <a:pt x="36" y="125"/>
                    </a:lnTo>
                    <a:lnTo>
                      <a:pt x="46" y="128"/>
                    </a:lnTo>
                    <a:lnTo>
                      <a:pt x="56" y="131"/>
                    </a:lnTo>
                    <a:lnTo>
                      <a:pt x="66" y="131"/>
                    </a:lnTo>
                    <a:lnTo>
                      <a:pt x="77" y="131"/>
                    </a:lnTo>
                    <a:lnTo>
                      <a:pt x="86" y="128"/>
                    </a:lnTo>
                    <a:lnTo>
                      <a:pt x="96" y="125"/>
                    </a:lnTo>
                    <a:lnTo>
                      <a:pt x="105" y="119"/>
                    </a:lnTo>
                    <a:lnTo>
                      <a:pt x="113" y="112"/>
                    </a:lnTo>
                    <a:lnTo>
                      <a:pt x="119" y="104"/>
                    </a:lnTo>
                    <a:lnTo>
                      <a:pt x="125" y="96"/>
                    </a:lnTo>
                    <a:lnTo>
                      <a:pt x="129" y="86"/>
                    </a:lnTo>
                    <a:lnTo>
                      <a:pt x="131" y="76"/>
                    </a:lnTo>
                    <a:lnTo>
                      <a:pt x="132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2" name="Freeform 95"/>
              <p:cNvSpPr>
                <a:spLocks/>
              </p:cNvSpPr>
              <p:nvPr/>
            </p:nvSpPr>
            <p:spPr bwMode="auto">
              <a:xfrm>
                <a:off x="3526" y="1106"/>
                <a:ext cx="56" cy="132"/>
              </a:xfrm>
              <a:custGeom>
                <a:avLst/>
                <a:gdLst>
                  <a:gd name="T0" fmla="*/ 0 w 125"/>
                  <a:gd name="T1" fmla="*/ 12 h 296"/>
                  <a:gd name="T2" fmla="*/ 5 w 125"/>
                  <a:gd name="T3" fmla="*/ 0 h 296"/>
                  <a:gd name="T4" fmla="*/ 1 w 125"/>
                  <a:gd name="T5" fmla="*/ 0 h 296"/>
                  <a:gd name="T6" fmla="*/ 1 w 125"/>
                  <a:gd name="T7" fmla="*/ 1 h 2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296">
                    <a:moveTo>
                      <a:pt x="0" y="296"/>
                    </a:moveTo>
                    <a:lnTo>
                      <a:pt x="125" y="0"/>
                    </a:lnTo>
                    <a:lnTo>
                      <a:pt x="33" y="0"/>
                    </a:lnTo>
                    <a:lnTo>
                      <a:pt x="24" y="3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3" name="Line 96"/>
              <p:cNvSpPr>
                <a:spLocks noChangeShapeType="1"/>
              </p:cNvSpPr>
              <p:nvPr/>
            </p:nvSpPr>
            <p:spPr bwMode="auto">
              <a:xfrm flipV="1">
                <a:off x="3603" y="1106"/>
                <a:ext cx="13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4" name="Line 97"/>
              <p:cNvSpPr>
                <a:spLocks noChangeShapeType="1"/>
              </p:cNvSpPr>
              <p:nvPr/>
            </p:nvSpPr>
            <p:spPr bwMode="auto">
              <a:xfrm flipH="1">
                <a:off x="3631" y="1106"/>
                <a:ext cx="12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770" name="Group 98"/>
            <p:cNvGrpSpPr>
              <a:grpSpLocks/>
            </p:cNvGrpSpPr>
            <p:nvPr/>
          </p:nvGrpSpPr>
          <p:grpSpPr bwMode="auto">
            <a:xfrm>
              <a:off x="2432" y="1017"/>
              <a:ext cx="172" cy="237"/>
              <a:chOff x="2432" y="1017"/>
              <a:chExt cx="172" cy="237"/>
            </a:xfrm>
          </p:grpSpPr>
          <p:sp>
            <p:nvSpPr>
              <p:cNvPr id="112771" name="Freeform 99"/>
              <p:cNvSpPr>
                <a:spLocks/>
              </p:cNvSpPr>
              <p:nvPr/>
            </p:nvSpPr>
            <p:spPr bwMode="auto">
              <a:xfrm>
                <a:off x="2432" y="1017"/>
                <a:ext cx="58" cy="58"/>
              </a:xfrm>
              <a:custGeom>
                <a:avLst/>
                <a:gdLst>
                  <a:gd name="T0" fmla="*/ 5 w 131"/>
                  <a:gd name="T1" fmla="*/ 3 h 131"/>
                  <a:gd name="T2" fmla="*/ 5 w 131"/>
                  <a:gd name="T3" fmla="*/ 2 h 131"/>
                  <a:gd name="T4" fmla="*/ 5 w 131"/>
                  <a:gd name="T5" fmla="*/ 2 h 131"/>
                  <a:gd name="T6" fmla="*/ 5 w 131"/>
                  <a:gd name="T7" fmla="*/ 1 h 131"/>
                  <a:gd name="T8" fmla="*/ 4 w 131"/>
                  <a:gd name="T9" fmla="*/ 1 h 131"/>
                  <a:gd name="T10" fmla="*/ 4 w 131"/>
                  <a:gd name="T11" fmla="*/ 1 h 131"/>
                  <a:gd name="T12" fmla="*/ 4 w 131"/>
                  <a:gd name="T13" fmla="*/ 0 h 131"/>
                  <a:gd name="T14" fmla="*/ 4 w 131"/>
                  <a:gd name="T15" fmla="*/ 0 h 131"/>
                  <a:gd name="T16" fmla="*/ 4 w 131"/>
                  <a:gd name="T17" fmla="*/ 0 h 131"/>
                  <a:gd name="T18" fmla="*/ 3 w 131"/>
                  <a:gd name="T19" fmla="*/ 0 h 131"/>
                  <a:gd name="T20" fmla="*/ 3 w 131"/>
                  <a:gd name="T21" fmla="*/ 0 h 131"/>
                  <a:gd name="T22" fmla="*/ 2 w 131"/>
                  <a:gd name="T23" fmla="*/ 0 h 131"/>
                  <a:gd name="T24" fmla="*/ 2 w 131"/>
                  <a:gd name="T25" fmla="*/ 0 h 131"/>
                  <a:gd name="T26" fmla="*/ 1 w 131"/>
                  <a:gd name="T27" fmla="*/ 0 h 131"/>
                  <a:gd name="T28" fmla="*/ 1 w 131"/>
                  <a:gd name="T29" fmla="*/ 0 h 131"/>
                  <a:gd name="T30" fmla="*/ 1 w 131"/>
                  <a:gd name="T31" fmla="*/ 1 h 131"/>
                  <a:gd name="T32" fmla="*/ 0 w 131"/>
                  <a:gd name="T33" fmla="*/ 1 h 131"/>
                  <a:gd name="T34" fmla="*/ 0 w 131"/>
                  <a:gd name="T35" fmla="*/ 1 h 131"/>
                  <a:gd name="T36" fmla="*/ 0 w 131"/>
                  <a:gd name="T37" fmla="*/ 2 h 131"/>
                  <a:gd name="T38" fmla="*/ 0 w 131"/>
                  <a:gd name="T39" fmla="*/ 2 h 131"/>
                  <a:gd name="T40" fmla="*/ 0 w 131"/>
                  <a:gd name="T41" fmla="*/ 3 h 131"/>
                  <a:gd name="T42" fmla="*/ 0 w 131"/>
                  <a:gd name="T43" fmla="*/ 3 h 131"/>
                  <a:gd name="T44" fmla="*/ 0 w 131"/>
                  <a:gd name="T45" fmla="*/ 4 h 131"/>
                  <a:gd name="T46" fmla="*/ 0 w 131"/>
                  <a:gd name="T47" fmla="*/ 4 h 131"/>
                  <a:gd name="T48" fmla="*/ 0 w 131"/>
                  <a:gd name="T49" fmla="*/ 4 h 131"/>
                  <a:gd name="T50" fmla="*/ 1 w 131"/>
                  <a:gd name="T51" fmla="*/ 4 h 131"/>
                  <a:gd name="T52" fmla="*/ 1 w 131"/>
                  <a:gd name="T53" fmla="*/ 4 h 131"/>
                  <a:gd name="T54" fmla="*/ 1 w 131"/>
                  <a:gd name="T55" fmla="*/ 5 h 131"/>
                  <a:gd name="T56" fmla="*/ 2 w 131"/>
                  <a:gd name="T57" fmla="*/ 5 h 131"/>
                  <a:gd name="T58" fmla="*/ 2 w 131"/>
                  <a:gd name="T59" fmla="*/ 5 h 131"/>
                  <a:gd name="T60" fmla="*/ 3 w 131"/>
                  <a:gd name="T61" fmla="*/ 5 h 131"/>
                  <a:gd name="T62" fmla="*/ 3 w 131"/>
                  <a:gd name="T63" fmla="*/ 5 h 131"/>
                  <a:gd name="T64" fmla="*/ 4 w 131"/>
                  <a:gd name="T65" fmla="*/ 5 h 131"/>
                  <a:gd name="T66" fmla="*/ 4 w 131"/>
                  <a:gd name="T67" fmla="*/ 5 h 131"/>
                  <a:gd name="T68" fmla="*/ 4 w 131"/>
                  <a:gd name="T69" fmla="*/ 4 h 131"/>
                  <a:gd name="T70" fmla="*/ 4 w 131"/>
                  <a:gd name="T71" fmla="*/ 4 h 131"/>
                  <a:gd name="T72" fmla="*/ 4 w 131"/>
                  <a:gd name="T73" fmla="*/ 4 h 131"/>
                  <a:gd name="T74" fmla="*/ 5 w 131"/>
                  <a:gd name="T75" fmla="*/ 4 h 131"/>
                  <a:gd name="T76" fmla="*/ 5 w 131"/>
                  <a:gd name="T77" fmla="*/ 4 h 131"/>
                  <a:gd name="T78" fmla="*/ 5 w 131"/>
                  <a:gd name="T79" fmla="*/ 3 h 131"/>
                  <a:gd name="T80" fmla="*/ 5 w 131"/>
                  <a:gd name="T81" fmla="*/ 3 h 13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lnTo>
                      <a:pt x="130" y="55"/>
                    </a:lnTo>
                    <a:lnTo>
                      <a:pt x="128" y="46"/>
                    </a:lnTo>
                    <a:lnTo>
                      <a:pt x="124" y="36"/>
                    </a:lnTo>
                    <a:lnTo>
                      <a:pt x="118" y="27"/>
                    </a:lnTo>
                    <a:lnTo>
                      <a:pt x="112" y="19"/>
                    </a:lnTo>
                    <a:lnTo>
                      <a:pt x="105" y="13"/>
                    </a:lnTo>
                    <a:lnTo>
                      <a:pt x="95" y="8"/>
                    </a:lnTo>
                    <a:lnTo>
                      <a:pt x="86" y="3"/>
                    </a:lnTo>
                    <a:lnTo>
                      <a:pt x="76" y="1"/>
                    </a:lnTo>
                    <a:lnTo>
                      <a:pt x="65" y="0"/>
                    </a:lnTo>
                    <a:lnTo>
                      <a:pt x="56" y="1"/>
                    </a:lnTo>
                    <a:lnTo>
                      <a:pt x="45" y="3"/>
                    </a:lnTo>
                    <a:lnTo>
                      <a:pt x="35" y="8"/>
                    </a:lnTo>
                    <a:lnTo>
                      <a:pt x="27" y="13"/>
                    </a:lnTo>
                    <a:lnTo>
                      <a:pt x="19" y="19"/>
                    </a:lnTo>
                    <a:lnTo>
                      <a:pt x="13" y="27"/>
                    </a:lnTo>
                    <a:lnTo>
                      <a:pt x="7" y="36"/>
                    </a:lnTo>
                    <a:lnTo>
                      <a:pt x="3" y="46"/>
                    </a:lnTo>
                    <a:lnTo>
                      <a:pt x="0" y="55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3" y="86"/>
                    </a:lnTo>
                    <a:lnTo>
                      <a:pt x="7" y="96"/>
                    </a:lnTo>
                    <a:lnTo>
                      <a:pt x="13" y="104"/>
                    </a:lnTo>
                    <a:lnTo>
                      <a:pt x="19" y="112"/>
                    </a:lnTo>
                    <a:lnTo>
                      <a:pt x="27" y="119"/>
                    </a:lnTo>
                    <a:lnTo>
                      <a:pt x="35" y="125"/>
                    </a:lnTo>
                    <a:lnTo>
                      <a:pt x="45" y="128"/>
                    </a:lnTo>
                    <a:lnTo>
                      <a:pt x="56" y="131"/>
                    </a:lnTo>
                    <a:lnTo>
                      <a:pt x="65" y="131"/>
                    </a:lnTo>
                    <a:lnTo>
                      <a:pt x="76" y="131"/>
                    </a:lnTo>
                    <a:lnTo>
                      <a:pt x="86" y="128"/>
                    </a:lnTo>
                    <a:lnTo>
                      <a:pt x="95" y="125"/>
                    </a:lnTo>
                    <a:lnTo>
                      <a:pt x="105" y="119"/>
                    </a:lnTo>
                    <a:lnTo>
                      <a:pt x="112" y="112"/>
                    </a:lnTo>
                    <a:lnTo>
                      <a:pt x="118" y="104"/>
                    </a:lnTo>
                    <a:lnTo>
                      <a:pt x="124" y="96"/>
                    </a:lnTo>
                    <a:lnTo>
                      <a:pt x="128" y="86"/>
                    </a:lnTo>
                    <a:lnTo>
                      <a:pt x="130" y="76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2" name="Line 100"/>
              <p:cNvSpPr>
                <a:spLocks noChangeShapeType="1"/>
              </p:cNvSpPr>
              <p:nvPr/>
            </p:nvSpPr>
            <p:spPr bwMode="auto">
              <a:xfrm>
                <a:off x="2503" y="1121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3" name="Freeform 101"/>
              <p:cNvSpPr>
                <a:spLocks/>
              </p:cNvSpPr>
              <p:nvPr/>
            </p:nvSpPr>
            <p:spPr bwMode="auto">
              <a:xfrm>
                <a:off x="2509" y="1121"/>
                <a:ext cx="28" cy="59"/>
              </a:xfrm>
              <a:custGeom>
                <a:avLst/>
                <a:gdLst>
                  <a:gd name="T0" fmla="*/ 0 w 67"/>
                  <a:gd name="T1" fmla="*/ 5 h 132"/>
                  <a:gd name="T2" fmla="*/ 0 w 67"/>
                  <a:gd name="T3" fmla="*/ 5 h 132"/>
                  <a:gd name="T4" fmla="*/ 0 w 67"/>
                  <a:gd name="T5" fmla="*/ 5 h 132"/>
                  <a:gd name="T6" fmla="*/ 0 w 67"/>
                  <a:gd name="T7" fmla="*/ 5 h 132"/>
                  <a:gd name="T8" fmla="*/ 0 w 67"/>
                  <a:gd name="T9" fmla="*/ 5 h 132"/>
                  <a:gd name="T10" fmla="*/ 0 w 67"/>
                  <a:gd name="T11" fmla="*/ 5 h 132"/>
                  <a:gd name="T12" fmla="*/ 1 w 67"/>
                  <a:gd name="T13" fmla="*/ 5 h 132"/>
                  <a:gd name="T14" fmla="*/ 1 w 67"/>
                  <a:gd name="T15" fmla="*/ 5 h 132"/>
                  <a:gd name="T16" fmla="*/ 1 w 67"/>
                  <a:gd name="T17" fmla="*/ 5 h 132"/>
                  <a:gd name="T18" fmla="*/ 1 w 67"/>
                  <a:gd name="T19" fmla="*/ 4 h 132"/>
                  <a:gd name="T20" fmla="*/ 1 w 67"/>
                  <a:gd name="T21" fmla="*/ 4 h 132"/>
                  <a:gd name="T22" fmla="*/ 1 w 67"/>
                  <a:gd name="T23" fmla="*/ 4 h 132"/>
                  <a:gd name="T24" fmla="*/ 1 w 67"/>
                  <a:gd name="T25" fmla="*/ 4 h 132"/>
                  <a:gd name="T26" fmla="*/ 1 w 67"/>
                  <a:gd name="T27" fmla="*/ 4 h 132"/>
                  <a:gd name="T28" fmla="*/ 2 w 67"/>
                  <a:gd name="T29" fmla="*/ 4 h 132"/>
                  <a:gd name="T30" fmla="*/ 2 w 67"/>
                  <a:gd name="T31" fmla="*/ 4 h 132"/>
                  <a:gd name="T32" fmla="*/ 2 w 67"/>
                  <a:gd name="T33" fmla="*/ 4 h 132"/>
                  <a:gd name="T34" fmla="*/ 2 w 67"/>
                  <a:gd name="T35" fmla="*/ 4 h 132"/>
                  <a:gd name="T36" fmla="*/ 2 w 67"/>
                  <a:gd name="T37" fmla="*/ 3 h 132"/>
                  <a:gd name="T38" fmla="*/ 2 w 67"/>
                  <a:gd name="T39" fmla="*/ 3 h 132"/>
                  <a:gd name="T40" fmla="*/ 2 w 67"/>
                  <a:gd name="T41" fmla="*/ 3 h 132"/>
                  <a:gd name="T42" fmla="*/ 2 w 67"/>
                  <a:gd name="T43" fmla="*/ 2 h 132"/>
                  <a:gd name="T44" fmla="*/ 2 w 67"/>
                  <a:gd name="T45" fmla="*/ 2 h 132"/>
                  <a:gd name="T46" fmla="*/ 2 w 67"/>
                  <a:gd name="T47" fmla="*/ 2 h 132"/>
                  <a:gd name="T48" fmla="*/ 2 w 67"/>
                  <a:gd name="T49" fmla="*/ 2 h 132"/>
                  <a:gd name="T50" fmla="*/ 2 w 67"/>
                  <a:gd name="T51" fmla="*/ 2 h 132"/>
                  <a:gd name="T52" fmla="*/ 2 w 67"/>
                  <a:gd name="T53" fmla="*/ 1 h 132"/>
                  <a:gd name="T54" fmla="*/ 2 w 67"/>
                  <a:gd name="T55" fmla="*/ 1 h 132"/>
                  <a:gd name="T56" fmla="*/ 2 w 67"/>
                  <a:gd name="T57" fmla="*/ 1 h 132"/>
                  <a:gd name="T58" fmla="*/ 2 w 67"/>
                  <a:gd name="T59" fmla="*/ 1 h 132"/>
                  <a:gd name="T60" fmla="*/ 2 w 67"/>
                  <a:gd name="T61" fmla="*/ 1 h 132"/>
                  <a:gd name="T62" fmla="*/ 2 w 67"/>
                  <a:gd name="T63" fmla="*/ 0 h 132"/>
                  <a:gd name="T64" fmla="*/ 2 w 67"/>
                  <a:gd name="T65" fmla="*/ 0 h 132"/>
                  <a:gd name="T66" fmla="*/ 2 w 67"/>
                  <a:gd name="T67" fmla="*/ 0 h 132"/>
                  <a:gd name="T68" fmla="*/ 2 w 67"/>
                  <a:gd name="T69" fmla="*/ 0 h 132"/>
                  <a:gd name="T70" fmla="*/ 2 w 67"/>
                  <a:gd name="T71" fmla="*/ 0 h 132"/>
                  <a:gd name="T72" fmla="*/ 1 w 67"/>
                  <a:gd name="T73" fmla="*/ 0 h 132"/>
                  <a:gd name="T74" fmla="*/ 1 w 67"/>
                  <a:gd name="T75" fmla="*/ 0 h 132"/>
                  <a:gd name="T76" fmla="*/ 1 w 67"/>
                  <a:gd name="T77" fmla="*/ 0 h 132"/>
                  <a:gd name="T78" fmla="*/ 1 w 67"/>
                  <a:gd name="T79" fmla="*/ 0 h 132"/>
                  <a:gd name="T80" fmla="*/ 1 w 67"/>
                  <a:gd name="T81" fmla="*/ 0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7" h="132">
                    <a:moveTo>
                      <a:pt x="0" y="132"/>
                    </a:moveTo>
                    <a:lnTo>
                      <a:pt x="4" y="132"/>
                    </a:lnTo>
                    <a:lnTo>
                      <a:pt x="7" y="131"/>
                    </a:lnTo>
                    <a:lnTo>
                      <a:pt x="11" y="130"/>
                    </a:lnTo>
                    <a:lnTo>
                      <a:pt x="15" y="129"/>
                    </a:lnTo>
                    <a:lnTo>
                      <a:pt x="19" y="126"/>
                    </a:lnTo>
                    <a:lnTo>
                      <a:pt x="22" y="124"/>
                    </a:lnTo>
                    <a:lnTo>
                      <a:pt x="26" y="122"/>
                    </a:lnTo>
                    <a:lnTo>
                      <a:pt x="31" y="119"/>
                    </a:lnTo>
                    <a:lnTo>
                      <a:pt x="34" y="116"/>
                    </a:lnTo>
                    <a:lnTo>
                      <a:pt x="37" y="113"/>
                    </a:lnTo>
                    <a:lnTo>
                      <a:pt x="41" y="108"/>
                    </a:lnTo>
                    <a:lnTo>
                      <a:pt x="44" y="105"/>
                    </a:lnTo>
                    <a:lnTo>
                      <a:pt x="48" y="100"/>
                    </a:lnTo>
                    <a:lnTo>
                      <a:pt x="51" y="96"/>
                    </a:lnTo>
                    <a:lnTo>
                      <a:pt x="53" y="91"/>
                    </a:lnTo>
                    <a:lnTo>
                      <a:pt x="56" y="86"/>
                    </a:lnTo>
                    <a:lnTo>
                      <a:pt x="58" y="82"/>
                    </a:lnTo>
                    <a:lnTo>
                      <a:pt x="60" y="76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65" y="60"/>
                    </a:lnTo>
                    <a:lnTo>
                      <a:pt x="66" y="56"/>
                    </a:lnTo>
                    <a:lnTo>
                      <a:pt x="66" y="51"/>
                    </a:lnTo>
                    <a:lnTo>
                      <a:pt x="67" y="45"/>
                    </a:lnTo>
                    <a:lnTo>
                      <a:pt x="67" y="41"/>
                    </a:lnTo>
                    <a:lnTo>
                      <a:pt x="67" y="36"/>
                    </a:lnTo>
                    <a:lnTo>
                      <a:pt x="66" y="32"/>
                    </a:lnTo>
                    <a:lnTo>
                      <a:pt x="65" y="27"/>
                    </a:lnTo>
                    <a:lnTo>
                      <a:pt x="64" y="23"/>
                    </a:lnTo>
                    <a:lnTo>
                      <a:pt x="62" y="20"/>
                    </a:lnTo>
                    <a:lnTo>
                      <a:pt x="60" y="16"/>
                    </a:lnTo>
                    <a:lnTo>
                      <a:pt x="58" y="12"/>
                    </a:lnTo>
                    <a:lnTo>
                      <a:pt x="56" y="10"/>
                    </a:lnTo>
                    <a:lnTo>
                      <a:pt x="54" y="7"/>
                    </a:lnTo>
                    <a:lnTo>
                      <a:pt x="51" y="5"/>
                    </a:lnTo>
                    <a:lnTo>
                      <a:pt x="49" y="3"/>
                    </a:lnTo>
                    <a:lnTo>
                      <a:pt x="45" y="2"/>
                    </a:lnTo>
                    <a:lnTo>
                      <a:pt x="42" y="1"/>
                    </a:lnTo>
                    <a:lnTo>
                      <a:pt x="38" y="1"/>
                    </a:lnTo>
                    <a:lnTo>
                      <a:pt x="3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4" name="Line 102"/>
              <p:cNvSpPr>
                <a:spLocks noChangeShapeType="1"/>
              </p:cNvSpPr>
              <p:nvPr/>
            </p:nvSpPr>
            <p:spPr bwMode="auto">
              <a:xfrm flipH="1">
                <a:off x="2497" y="1180"/>
                <a:ext cx="1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5" name="Freeform 103"/>
              <p:cNvSpPr>
                <a:spLocks/>
              </p:cNvSpPr>
              <p:nvPr/>
            </p:nvSpPr>
            <p:spPr bwMode="auto">
              <a:xfrm>
                <a:off x="2509" y="1180"/>
                <a:ext cx="12" cy="31"/>
              </a:xfrm>
              <a:custGeom>
                <a:avLst/>
                <a:gdLst>
                  <a:gd name="T0" fmla="*/ 1 w 32"/>
                  <a:gd name="T1" fmla="*/ 3 h 66"/>
                  <a:gd name="T2" fmla="*/ 1 w 32"/>
                  <a:gd name="T3" fmla="*/ 3 h 66"/>
                  <a:gd name="T4" fmla="*/ 1 w 32"/>
                  <a:gd name="T5" fmla="*/ 3 h 66"/>
                  <a:gd name="T6" fmla="*/ 1 w 32"/>
                  <a:gd name="T7" fmla="*/ 2 h 66"/>
                  <a:gd name="T8" fmla="*/ 1 w 32"/>
                  <a:gd name="T9" fmla="*/ 2 h 66"/>
                  <a:gd name="T10" fmla="*/ 1 w 32"/>
                  <a:gd name="T11" fmla="*/ 2 h 66"/>
                  <a:gd name="T12" fmla="*/ 1 w 32"/>
                  <a:gd name="T13" fmla="*/ 2 h 66"/>
                  <a:gd name="T14" fmla="*/ 1 w 32"/>
                  <a:gd name="T15" fmla="*/ 1 h 66"/>
                  <a:gd name="T16" fmla="*/ 1 w 32"/>
                  <a:gd name="T17" fmla="*/ 1 h 66"/>
                  <a:gd name="T18" fmla="*/ 1 w 32"/>
                  <a:gd name="T19" fmla="*/ 1 h 66"/>
                  <a:gd name="T20" fmla="*/ 1 w 32"/>
                  <a:gd name="T21" fmla="*/ 1 h 66"/>
                  <a:gd name="T22" fmla="*/ 0 w 32"/>
                  <a:gd name="T23" fmla="*/ 1 h 66"/>
                  <a:gd name="T24" fmla="*/ 0 w 32"/>
                  <a:gd name="T25" fmla="*/ 0 h 66"/>
                  <a:gd name="T26" fmla="*/ 0 w 32"/>
                  <a:gd name="T27" fmla="*/ 0 h 66"/>
                  <a:gd name="T28" fmla="*/ 0 w 32"/>
                  <a:gd name="T29" fmla="*/ 0 h 66"/>
                  <a:gd name="T30" fmla="*/ 0 w 32"/>
                  <a:gd name="T31" fmla="*/ 0 h 66"/>
                  <a:gd name="T32" fmla="*/ 0 w 32"/>
                  <a:gd name="T33" fmla="*/ 0 h 66"/>
                  <a:gd name="T34" fmla="*/ 0 w 32"/>
                  <a:gd name="T35" fmla="*/ 0 h 66"/>
                  <a:gd name="T36" fmla="*/ 0 w 32"/>
                  <a:gd name="T37" fmla="*/ 0 h 66"/>
                  <a:gd name="T38" fmla="*/ 0 w 32"/>
                  <a:gd name="T39" fmla="*/ 0 h 66"/>
                  <a:gd name="T40" fmla="*/ 0 w 32"/>
                  <a:gd name="T41" fmla="*/ 0 h 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" h="66">
                    <a:moveTo>
                      <a:pt x="28" y="66"/>
                    </a:moveTo>
                    <a:lnTo>
                      <a:pt x="29" y="60"/>
                    </a:lnTo>
                    <a:lnTo>
                      <a:pt x="31" y="55"/>
                    </a:lnTo>
                    <a:lnTo>
                      <a:pt x="31" y="50"/>
                    </a:lnTo>
                    <a:lnTo>
                      <a:pt x="32" y="46"/>
                    </a:lnTo>
                    <a:lnTo>
                      <a:pt x="32" y="40"/>
                    </a:lnTo>
                    <a:lnTo>
                      <a:pt x="32" y="36"/>
                    </a:lnTo>
                    <a:lnTo>
                      <a:pt x="31" y="31"/>
                    </a:lnTo>
                    <a:lnTo>
                      <a:pt x="29" y="26"/>
                    </a:lnTo>
                    <a:lnTo>
                      <a:pt x="28" y="23"/>
                    </a:lnTo>
                    <a:lnTo>
                      <a:pt x="27" y="19"/>
                    </a:lnTo>
                    <a:lnTo>
                      <a:pt x="25" y="16"/>
                    </a:lnTo>
                    <a:lnTo>
                      <a:pt x="23" y="13"/>
                    </a:lnTo>
                    <a:lnTo>
                      <a:pt x="21" y="9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0" y="2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6" name="Line 104"/>
              <p:cNvSpPr>
                <a:spLocks noChangeShapeType="1"/>
              </p:cNvSpPr>
              <p:nvPr/>
            </p:nvSpPr>
            <p:spPr bwMode="auto">
              <a:xfrm flipH="1">
                <a:off x="2518" y="1211"/>
                <a:ext cx="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7" name="Freeform 105"/>
              <p:cNvSpPr>
                <a:spLocks/>
              </p:cNvSpPr>
              <p:nvPr/>
            </p:nvSpPr>
            <p:spPr bwMode="auto">
              <a:xfrm>
                <a:off x="2490" y="1223"/>
                <a:ext cx="28" cy="31"/>
              </a:xfrm>
              <a:custGeom>
                <a:avLst/>
                <a:gdLst>
                  <a:gd name="T0" fmla="*/ 0 w 63"/>
                  <a:gd name="T1" fmla="*/ 3 h 65"/>
                  <a:gd name="T2" fmla="*/ 0 w 63"/>
                  <a:gd name="T3" fmla="*/ 3 h 65"/>
                  <a:gd name="T4" fmla="*/ 0 w 63"/>
                  <a:gd name="T5" fmla="*/ 3 h 65"/>
                  <a:gd name="T6" fmla="*/ 0 w 63"/>
                  <a:gd name="T7" fmla="*/ 3 h 65"/>
                  <a:gd name="T8" fmla="*/ 0 w 63"/>
                  <a:gd name="T9" fmla="*/ 3 h 65"/>
                  <a:gd name="T10" fmla="*/ 1 w 63"/>
                  <a:gd name="T11" fmla="*/ 3 h 65"/>
                  <a:gd name="T12" fmla="*/ 1 w 63"/>
                  <a:gd name="T13" fmla="*/ 3 h 65"/>
                  <a:gd name="T14" fmla="*/ 1 w 63"/>
                  <a:gd name="T15" fmla="*/ 3 h 65"/>
                  <a:gd name="T16" fmla="*/ 1 w 63"/>
                  <a:gd name="T17" fmla="*/ 3 h 65"/>
                  <a:gd name="T18" fmla="*/ 1 w 63"/>
                  <a:gd name="T19" fmla="*/ 2 h 65"/>
                  <a:gd name="T20" fmla="*/ 1 w 63"/>
                  <a:gd name="T21" fmla="*/ 2 h 65"/>
                  <a:gd name="T22" fmla="*/ 2 w 63"/>
                  <a:gd name="T23" fmla="*/ 2 h 65"/>
                  <a:gd name="T24" fmla="*/ 2 w 63"/>
                  <a:gd name="T25" fmla="*/ 2 h 65"/>
                  <a:gd name="T26" fmla="*/ 2 w 63"/>
                  <a:gd name="T27" fmla="*/ 2 h 65"/>
                  <a:gd name="T28" fmla="*/ 2 w 63"/>
                  <a:gd name="T29" fmla="*/ 1 h 65"/>
                  <a:gd name="T30" fmla="*/ 2 w 63"/>
                  <a:gd name="T31" fmla="*/ 1 h 65"/>
                  <a:gd name="T32" fmla="*/ 2 w 63"/>
                  <a:gd name="T33" fmla="*/ 1 h 65"/>
                  <a:gd name="T34" fmla="*/ 2 w 63"/>
                  <a:gd name="T35" fmla="*/ 0 h 65"/>
                  <a:gd name="T36" fmla="*/ 2 w 63"/>
                  <a:gd name="T37" fmla="*/ 0 h 65"/>
                  <a:gd name="T38" fmla="*/ 2 w 63"/>
                  <a:gd name="T39" fmla="*/ 0 h 65"/>
                  <a:gd name="T40" fmla="*/ 2 w 63"/>
                  <a:gd name="T41" fmla="*/ 0 h 6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3" h="65">
                    <a:moveTo>
                      <a:pt x="0" y="65"/>
                    </a:moveTo>
                    <a:lnTo>
                      <a:pt x="3" y="65"/>
                    </a:lnTo>
                    <a:lnTo>
                      <a:pt x="7" y="65"/>
                    </a:lnTo>
                    <a:lnTo>
                      <a:pt x="11" y="64"/>
                    </a:lnTo>
                    <a:lnTo>
                      <a:pt x="15" y="61"/>
                    </a:lnTo>
                    <a:lnTo>
                      <a:pt x="19" y="60"/>
                    </a:lnTo>
                    <a:lnTo>
                      <a:pt x="22" y="58"/>
                    </a:lnTo>
                    <a:lnTo>
                      <a:pt x="27" y="55"/>
                    </a:lnTo>
                    <a:lnTo>
                      <a:pt x="30" y="53"/>
                    </a:lnTo>
                    <a:lnTo>
                      <a:pt x="34" y="50"/>
                    </a:lnTo>
                    <a:lnTo>
                      <a:pt x="37" y="46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50" y="30"/>
                    </a:lnTo>
                    <a:lnTo>
                      <a:pt x="53" y="24"/>
                    </a:lnTo>
                    <a:lnTo>
                      <a:pt x="55" y="20"/>
                    </a:lnTo>
                    <a:lnTo>
                      <a:pt x="58" y="15"/>
                    </a:lnTo>
                    <a:lnTo>
                      <a:pt x="60" y="9"/>
                    </a:lnTo>
                    <a:lnTo>
                      <a:pt x="62" y="4"/>
                    </a:lnTo>
                    <a:lnTo>
                      <a:pt x="6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8" name="Line 106"/>
              <p:cNvSpPr>
                <a:spLocks noChangeShapeType="1"/>
              </p:cNvSpPr>
              <p:nvPr/>
            </p:nvSpPr>
            <p:spPr bwMode="auto">
              <a:xfrm flipH="1">
                <a:off x="2469" y="1254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79" name="Line 107"/>
              <p:cNvSpPr>
                <a:spLocks noChangeShapeType="1"/>
              </p:cNvSpPr>
              <p:nvPr/>
            </p:nvSpPr>
            <p:spPr bwMode="auto">
              <a:xfrm flipV="1">
                <a:off x="2567" y="1121"/>
                <a:ext cx="13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80" name="Line 108"/>
              <p:cNvSpPr>
                <a:spLocks noChangeShapeType="1"/>
              </p:cNvSpPr>
              <p:nvPr/>
            </p:nvSpPr>
            <p:spPr bwMode="auto">
              <a:xfrm flipH="1">
                <a:off x="2592" y="1121"/>
                <a:ext cx="12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629" name="Group 109"/>
          <p:cNvGrpSpPr>
            <a:grpSpLocks/>
          </p:cNvGrpSpPr>
          <p:nvPr/>
        </p:nvGrpSpPr>
        <p:grpSpPr bwMode="auto">
          <a:xfrm>
            <a:off x="1670050" y="4122738"/>
            <a:ext cx="273050" cy="2347912"/>
            <a:chOff x="1052" y="2597"/>
            <a:chExt cx="172" cy="1479"/>
          </a:xfrm>
        </p:grpSpPr>
        <p:grpSp>
          <p:nvGrpSpPr>
            <p:cNvPr id="112757" name="Group 110"/>
            <p:cNvGrpSpPr>
              <a:grpSpLocks/>
            </p:cNvGrpSpPr>
            <p:nvPr/>
          </p:nvGrpSpPr>
          <p:grpSpPr bwMode="auto">
            <a:xfrm>
              <a:off x="1052" y="2597"/>
              <a:ext cx="172" cy="191"/>
              <a:chOff x="1052" y="2597"/>
              <a:chExt cx="172" cy="191"/>
            </a:xfrm>
          </p:grpSpPr>
          <p:sp>
            <p:nvSpPr>
              <p:cNvPr id="112761" name="Freeform 111"/>
              <p:cNvSpPr>
                <a:spLocks/>
              </p:cNvSpPr>
              <p:nvPr/>
            </p:nvSpPr>
            <p:spPr bwMode="auto">
              <a:xfrm>
                <a:off x="1052" y="2729"/>
                <a:ext cx="58" cy="59"/>
              </a:xfrm>
              <a:custGeom>
                <a:avLst/>
                <a:gdLst>
                  <a:gd name="T0" fmla="*/ 5 w 132"/>
                  <a:gd name="T1" fmla="*/ 2 h 131"/>
                  <a:gd name="T2" fmla="*/ 5 w 132"/>
                  <a:gd name="T3" fmla="*/ 2 h 131"/>
                  <a:gd name="T4" fmla="*/ 5 w 132"/>
                  <a:gd name="T5" fmla="*/ 1 h 131"/>
                  <a:gd name="T6" fmla="*/ 4 w 132"/>
                  <a:gd name="T7" fmla="*/ 1 h 131"/>
                  <a:gd name="T8" fmla="*/ 4 w 132"/>
                  <a:gd name="T9" fmla="*/ 0 h 131"/>
                  <a:gd name="T10" fmla="*/ 4 w 132"/>
                  <a:gd name="T11" fmla="*/ 0 h 131"/>
                  <a:gd name="T12" fmla="*/ 3 w 132"/>
                  <a:gd name="T13" fmla="*/ 0 h 131"/>
                  <a:gd name="T14" fmla="*/ 3 w 132"/>
                  <a:gd name="T15" fmla="*/ 0 h 131"/>
                  <a:gd name="T16" fmla="*/ 2 w 132"/>
                  <a:gd name="T17" fmla="*/ 0 h 131"/>
                  <a:gd name="T18" fmla="*/ 2 w 132"/>
                  <a:gd name="T19" fmla="*/ 0 h 131"/>
                  <a:gd name="T20" fmla="*/ 1 w 132"/>
                  <a:gd name="T21" fmla="*/ 0 h 131"/>
                  <a:gd name="T22" fmla="*/ 1 w 132"/>
                  <a:gd name="T23" fmla="*/ 0 h 131"/>
                  <a:gd name="T24" fmla="*/ 0 w 132"/>
                  <a:gd name="T25" fmla="*/ 1 h 131"/>
                  <a:gd name="T26" fmla="*/ 0 w 132"/>
                  <a:gd name="T27" fmla="*/ 1 h 131"/>
                  <a:gd name="T28" fmla="*/ 0 w 132"/>
                  <a:gd name="T29" fmla="*/ 2 h 131"/>
                  <a:gd name="T30" fmla="*/ 0 w 132"/>
                  <a:gd name="T31" fmla="*/ 2 h 131"/>
                  <a:gd name="T32" fmla="*/ 0 w 132"/>
                  <a:gd name="T33" fmla="*/ 3 h 131"/>
                  <a:gd name="T34" fmla="*/ 0 w 132"/>
                  <a:gd name="T35" fmla="*/ 4 h 131"/>
                  <a:gd name="T36" fmla="*/ 0 w 132"/>
                  <a:gd name="T37" fmla="*/ 4 h 131"/>
                  <a:gd name="T38" fmla="*/ 0 w 132"/>
                  <a:gd name="T39" fmla="*/ 5 h 131"/>
                  <a:gd name="T40" fmla="*/ 1 w 132"/>
                  <a:gd name="T41" fmla="*/ 5 h 131"/>
                  <a:gd name="T42" fmla="*/ 1 w 132"/>
                  <a:gd name="T43" fmla="*/ 5 h 131"/>
                  <a:gd name="T44" fmla="*/ 2 w 132"/>
                  <a:gd name="T45" fmla="*/ 5 h 131"/>
                  <a:gd name="T46" fmla="*/ 2 w 132"/>
                  <a:gd name="T47" fmla="*/ 5 h 131"/>
                  <a:gd name="T48" fmla="*/ 3 w 132"/>
                  <a:gd name="T49" fmla="*/ 5 h 131"/>
                  <a:gd name="T50" fmla="*/ 3 w 132"/>
                  <a:gd name="T51" fmla="*/ 5 h 131"/>
                  <a:gd name="T52" fmla="*/ 4 w 132"/>
                  <a:gd name="T53" fmla="*/ 5 h 131"/>
                  <a:gd name="T54" fmla="*/ 4 w 132"/>
                  <a:gd name="T55" fmla="*/ 5 h 131"/>
                  <a:gd name="T56" fmla="*/ 4 w 132"/>
                  <a:gd name="T57" fmla="*/ 5 h 131"/>
                  <a:gd name="T58" fmla="*/ 5 w 132"/>
                  <a:gd name="T59" fmla="*/ 4 h 131"/>
                  <a:gd name="T60" fmla="*/ 5 w 132"/>
                  <a:gd name="T61" fmla="*/ 4 h 131"/>
                  <a:gd name="T62" fmla="*/ 5 w 132"/>
                  <a:gd name="T63" fmla="*/ 3 h 1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2" h="131">
                    <a:moveTo>
                      <a:pt x="132" y="66"/>
                    </a:moveTo>
                    <a:lnTo>
                      <a:pt x="131" y="59"/>
                    </a:lnTo>
                    <a:lnTo>
                      <a:pt x="131" y="53"/>
                    </a:lnTo>
                    <a:lnTo>
                      <a:pt x="129" y="47"/>
                    </a:lnTo>
                    <a:lnTo>
                      <a:pt x="127" y="40"/>
                    </a:lnTo>
                    <a:lnTo>
                      <a:pt x="123" y="34"/>
                    </a:lnTo>
                    <a:lnTo>
                      <a:pt x="120" y="29"/>
                    </a:lnTo>
                    <a:lnTo>
                      <a:pt x="117" y="23"/>
                    </a:lnTo>
                    <a:lnTo>
                      <a:pt x="113" y="19"/>
                    </a:lnTo>
                    <a:lnTo>
                      <a:pt x="107" y="15"/>
                    </a:lnTo>
                    <a:lnTo>
                      <a:pt x="102" y="10"/>
                    </a:lnTo>
                    <a:lnTo>
                      <a:pt x="97" y="7"/>
                    </a:lnTo>
                    <a:lnTo>
                      <a:pt x="91" y="5"/>
                    </a:lnTo>
                    <a:lnTo>
                      <a:pt x="85" y="2"/>
                    </a:lnTo>
                    <a:lnTo>
                      <a:pt x="79" y="1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3" y="1"/>
                    </a:lnTo>
                    <a:lnTo>
                      <a:pt x="47" y="2"/>
                    </a:lnTo>
                    <a:lnTo>
                      <a:pt x="40" y="5"/>
                    </a:lnTo>
                    <a:lnTo>
                      <a:pt x="35" y="7"/>
                    </a:lnTo>
                    <a:lnTo>
                      <a:pt x="30" y="10"/>
                    </a:lnTo>
                    <a:lnTo>
                      <a:pt x="24" y="15"/>
                    </a:lnTo>
                    <a:lnTo>
                      <a:pt x="19" y="19"/>
                    </a:lnTo>
                    <a:lnTo>
                      <a:pt x="15" y="23"/>
                    </a:lnTo>
                    <a:lnTo>
                      <a:pt x="12" y="29"/>
                    </a:lnTo>
                    <a:lnTo>
                      <a:pt x="8" y="34"/>
                    </a:lnTo>
                    <a:lnTo>
                      <a:pt x="5" y="40"/>
                    </a:lnTo>
                    <a:lnTo>
                      <a:pt x="3" y="47"/>
                    </a:lnTo>
                    <a:lnTo>
                      <a:pt x="1" y="53"/>
                    </a:lnTo>
                    <a:lnTo>
                      <a:pt x="1" y="59"/>
                    </a:lnTo>
                    <a:lnTo>
                      <a:pt x="0" y="66"/>
                    </a:lnTo>
                    <a:lnTo>
                      <a:pt x="1" y="72"/>
                    </a:lnTo>
                    <a:lnTo>
                      <a:pt x="1" y="79"/>
                    </a:lnTo>
                    <a:lnTo>
                      <a:pt x="3" y="85"/>
                    </a:lnTo>
                    <a:lnTo>
                      <a:pt x="5" y="90"/>
                    </a:lnTo>
                    <a:lnTo>
                      <a:pt x="8" y="97"/>
                    </a:lnTo>
                    <a:lnTo>
                      <a:pt x="12" y="102"/>
                    </a:lnTo>
                    <a:lnTo>
                      <a:pt x="15" y="107"/>
                    </a:lnTo>
                    <a:lnTo>
                      <a:pt x="19" y="112"/>
                    </a:lnTo>
                    <a:lnTo>
                      <a:pt x="24" y="116"/>
                    </a:lnTo>
                    <a:lnTo>
                      <a:pt x="30" y="120"/>
                    </a:lnTo>
                    <a:lnTo>
                      <a:pt x="35" y="123"/>
                    </a:lnTo>
                    <a:lnTo>
                      <a:pt x="40" y="127"/>
                    </a:lnTo>
                    <a:lnTo>
                      <a:pt x="47" y="129"/>
                    </a:lnTo>
                    <a:lnTo>
                      <a:pt x="53" y="130"/>
                    </a:lnTo>
                    <a:lnTo>
                      <a:pt x="60" y="131"/>
                    </a:lnTo>
                    <a:lnTo>
                      <a:pt x="66" y="131"/>
                    </a:lnTo>
                    <a:lnTo>
                      <a:pt x="72" y="131"/>
                    </a:lnTo>
                    <a:lnTo>
                      <a:pt x="79" y="130"/>
                    </a:lnTo>
                    <a:lnTo>
                      <a:pt x="85" y="129"/>
                    </a:lnTo>
                    <a:lnTo>
                      <a:pt x="91" y="127"/>
                    </a:lnTo>
                    <a:lnTo>
                      <a:pt x="97" y="123"/>
                    </a:lnTo>
                    <a:lnTo>
                      <a:pt x="102" y="120"/>
                    </a:lnTo>
                    <a:lnTo>
                      <a:pt x="107" y="116"/>
                    </a:lnTo>
                    <a:lnTo>
                      <a:pt x="113" y="112"/>
                    </a:lnTo>
                    <a:lnTo>
                      <a:pt x="117" y="107"/>
                    </a:lnTo>
                    <a:lnTo>
                      <a:pt x="120" y="102"/>
                    </a:lnTo>
                    <a:lnTo>
                      <a:pt x="123" y="97"/>
                    </a:lnTo>
                    <a:lnTo>
                      <a:pt x="127" y="90"/>
                    </a:lnTo>
                    <a:lnTo>
                      <a:pt x="129" y="85"/>
                    </a:lnTo>
                    <a:lnTo>
                      <a:pt x="131" y="79"/>
                    </a:lnTo>
                    <a:lnTo>
                      <a:pt x="131" y="72"/>
                    </a:lnTo>
                    <a:lnTo>
                      <a:pt x="132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2" name="Line 112"/>
              <p:cNvSpPr>
                <a:spLocks noChangeShapeType="1"/>
              </p:cNvSpPr>
              <p:nvPr/>
            </p:nvSpPr>
            <p:spPr bwMode="auto">
              <a:xfrm>
                <a:off x="1190" y="2597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3" name="Freeform 113"/>
              <p:cNvSpPr>
                <a:spLocks/>
              </p:cNvSpPr>
              <p:nvPr/>
            </p:nvSpPr>
            <p:spPr bwMode="auto">
              <a:xfrm>
                <a:off x="1193" y="2597"/>
                <a:ext cx="31" cy="55"/>
              </a:xfrm>
              <a:custGeom>
                <a:avLst/>
                <a:gdLst>
                  <a:gd name="T0" fmla="*/ 0 w 68"/>
                  <a:gd name="T1" fmla="*/ 4 h 131"/>
                  <a:gd name="T2" fmla="*/ 0 w 68"/>
                  <a:gd name="T3" fmla="*/ 4 h 131"/>
                  <a:gd name="T4" fmla="*/ 0 w 68"/>
                  <a:gd name="T5" fmla="*/ 4 h 131"/>
                  <a:gd name="T6" fmla="*/ 0 w 68"/>
                  <a:gd name="T7" fmla="*/ 4 h 131"/>
                  <a:gd name="T8" fmla="*/ 0 w 68"/>
                  <a:gd name="T9" fmla="*/ 4 h 131"/>
                  <a:gd name="T10" fmla="*/ 0 w 68"/>
                  <a:gd name="T11" fmla="*/ 4 h 131"/>
                  <a:gd name="T12" fmla="*/ 0 w 68"/>
                  <a:gd name="T13" fmla="*/ 4 h 131"/>
                  <a:gd name="T14" fmla="*/ 1 w 68"/>
                  <a:gd name="T15" fmla="*/ 4 h 131"/>
                  <a:gd name="T16" fmla="*/ 1 w 68"/>
                  <a:gd name="T17" fmla="*/ 4 h 131"/>
                  <a:gd name="T18" fmla="*/ 1 w 68"/>
                  <a:gd name="T19" fmla="*/ 4 h 131"/>
                  <a:gd name="T20" fmla="*/ 1 w 68"/>
                  <a:gd name="T21" fmla="*/ 4 h 131"/>
                  <a:gd name="T22" fmla="*/ 1 w 68"/>
                  <a:gd name="T23" fmla="*/ 4 h 131"/>
                  <a:gd name="T24" fmla="*/ 1 w 68"/>
                  <a:gd name="T25" fmla="*/ 4 h 131"/>
                  <a:gd name="T26" fmla="*/ 1 w 68"/>
                  <a:gd name="T27" fmla="*/ 4 h 131"/>
                  <a:gd name="T28" fmla="*/ 1 w 68"/>
                  <a:gd name="T29" fmla="*/ 3 h 131"/>
                  <a:gd name="T30" fmla="*/ 2 w 68"/>
                  <a:gd name="T31" fmla="*/ 3 h 131"/>
                  <a:gd name="T32" fmla="*/ 2 w 68"/>
                  <a:gd name="T33" fmla="*/ 3 h 131"/>
                  <a:gd name="T34" fmla="*/ 2 w 68"/>
                  <a:gd name="T35" fmla="*/ 3 h 131"/>
                  <a:gd name="T36" fmla="*/ 2 w 68"/>
                  <a:gd name="T37" fmla="*/ 3 h 131"/>
                  <a:gd name="T38" fmla="*/ 2 w 68"/>
                  <a:gd name="T39" fmla="*/ 3 h 131"/>
                  <a:gd name="T40" fmla="*/ 2 w 68"/>
                  <a:gd name="T41" fmla="*/ 3 h 131"/>
                  <a:gd name="T42" fmla="*/ 2 w 68"/>
                  <a:gd name="T43" fmla="*/ 3 h 131"/>
                  <a:gd name="T44" fmla="*/ 2 w 68"/>
                  <a:gd name="T45" fmla="*/ 3 h 131"/>
                  <a:gd name="T46" fmla="*/ 2 w 68"/>
                  <a:gd name="T47" fmla="*/ 3 h 131"/>
                  <a:gd name="T48" fmla="*/ 2 w 68"/>
                  <a:gd name="T49" fmla="*/ 3 h 131"/>
                  <a:gd name="T50" fmla="*/ 2 w 68"/>
                  <a:gd name="T51" fmla="*/ 3 h 131"/>
                  <a:gd name="T52" fmla="*/ 2 w 68"/>
                  <a:gd name="T53" fmla="*/ 3 h 131"/>
                  <a:gd name="T54" fmla="*/ 3 w 68"/>
                  <a:gd name="T55" fmla="*/ 2 h 131"/>
                  <a:gd name="T56" fmla="*/ 3 w 68"/>
                  <a:gd name="T57" fmla="*/ 2 h 131"/>
                  <a:gd name="T58" fmla="*/ 3 w 68"/>
                  <a:gd name="T59" fmla="*/ 2 h 131"/>
                  <a:gd name="T60" fmla="*/ 3 w 68"/>
                  <a:gd name="T61" fmla="*/ 2 h 131"/>
                  <a:gd name="T62" fmla="*/ 3 w 68"/>
                  <a:gd name="T63" fmla="*/ 2 h 131"/>
                  <a:gd name="T64" fmla="*/ 3 w 68"/>
                  <a:gd name="T65" fmla="*/ 2 h 131"/>
                  <a:gd name="T66" fmla="*/ 3 w 68"/>
                  <a:gd name="T67" fmla="*/ 2 h 131"/>
                  <a:gd name="T68" fmla="*/ 3 w 68"/>
                  <a:gd name="T69" fmla="*/ 2 h 131"/>
                  <a:gd name="T70" fmla="*/ 3 w 68"/>
                  <a:gd name="T71" fmla="*/ 2 h 131"/>
                  <a:gd name="T72" fmla="*/ 3 w 68"/>
                  <a:gd name="T73" fmla="*/ 1 h 131"/>
                  <a:gd name="T74" fmla="*/ 3 w 68"/>
                  <a:gd name="T75" fmla="*/ 1 h 131"/>
                  <a:gd name="T76" fmla="*/ 3 w 68"/>
                  <a:gd name="T77" fmla="*/ 1 h 131"/>
                  <a:gd name="T78" fmla="*/ 3 w 68"/>
                  <a:gd name="T79" fmla="*/ 1 h 131"/>
                  <a:gd name="T80" fmla="*/ 3 w 68"/>
                  <a:gd name="T81" fmla="*/ 1 h 131"/>
                  <a:gd name="T82" fmla="*/ 3 w 68"/>
                  <a:gd name="T83" fmla="*/ 1 h 131"/>
                  <a:gd name="T84" fmla="*/ 3 w 68"/>
                  <a:gd name="T85" fmla="*/ 1 h 131"/>
                  <a:gd name="T86" fmla="*/ 3 w 68"/>
                  <a:gd name="T87" fmla="*/ 1 h 131"/>
                  <a:gd name="T88" fmla="*/ 3 w 68"/>
                  <a:gd name="T89" fmla="*/ 1 h 131"/>
                  <a:gd name="T90" fmla="*/ 3 w 68"/>
                  <a:gd name="T91" fmla="*/ 0 h 131"/>
                  <a:gd name="T92" fmla="*/ 3 w 68"/>
                  <a:gd name="T93" fmla="*/ 0 h 131"/>
                  <a:gd name="T94" fmla="*/ 3 w 68"/>
                  <a:gd name="T95" fmla="*/ 0 h 131"/>
                  <a:gd name="T96" fmla="*/ 2 w 68"/>
                  <a:gd name="T97" fmla="*/ 0 h 131"/>
                  <a:gd name="T98" fmla="*/ 2 w 68"/>
                  <a:gd name="T99" fmla="*/ 0 h 131"/>
                  <a:gd name="T100" fmla="*/ 2 w 68"/>
                  <a:gd name="T101" fmla="*/ 0 h 131"/>
                  <a:gd name="T102" fmla="*/ 2 w 68"/>
                  <a:gd name="T103" fmla="*/ 0 h 131"/>
                  <a:gd name="T104" fmla="*/ 2 w 68"/>
                  <a:gd name="T105" fmla="*/ 0 h 131"/>
                  <a:gd name="T106" fmla="*/ 2 w 68"/>
                  <a:gd name="T107" fmla="*/ 0 h 131"/>
                  <a:gd name="T108" fmla="*/ 2 w 68"/>
                  <a:gd name="T109" fmla="*/ 0 h 131"/>
                  <a:gd name="T110" fmla="*/ 2 w 68"/>
                  <a:gd name="T111" fmla="*/ 0 h 131"/>
                  <a:gd name="T112" fmla="*/ 2 w 68"/>
                  <a:gd name="T113" fmla="*/ 0 h 131"/>
                  <a:gd name="T114" fmla="*/ 2 w 68"/>
                  <a:gd name="T115" fmla="*/ 0 h 131"/>
                  <a:gd name="T116" fmla="*/ 2 w 68"/>
                  <a:gd name="T117" fmla="*/ 0 h 131"/>
                  <a:gd name="T118" fmla="*/ 2 w 68"/>
                  <a:gd name="T119" fmla="*/ 0 h 131"/>
                  <a:gd name="T120" fmla="*/ 1 w 68"/>
                  <a:gd name="T121" fmla="*/ 0 h 13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68" h="131">
                    <a:moveTo>
                      <a:pt x="0" y="131"/>
                    </a:moveTo>
                    <a:lnTo>
                      <a:pt x="4" y="131"/>
                    </a:lnTo>
                    <a:lnTo>
                      <a:pt x="6" y="131"/>
                    </a:lnTo>
                    <a:lnTo>
                      <a:pt x="8" y="131"/>
                    </a:lnTo>
                    <a:lnTo>
                      <a:pt x="11" y="130"/>
                    </a:lnTo>
                    <a:lnTo>
                      <a:pt x="13" y="129"/>
                    </a:lnTo>
                    <a:lnTo>
                      <a:pt x="15" y="128"/>
                    </a:lnTo>
                    <a:lnTo>
                      <a:pt x="19" y="127"/>
                    </a:lnTo>
                    <a:lnTo>
                      <a:pt x="21" y="126"/>
                    </a:lnTo>
                    <a:lnTo>
                      <a:pt x="24" y="125"/>
                    </a:lnTo>
                    <a:lnTo>
                      <a:pt x="26" y="123"/>
                    </a:lnTo>
                    <a:lnTo>
                      <a:pt x="28" y="122"/>
                    </a:lnTo>
                    <a:lnTo>
                      <a:pt x="31" y="120"/>
                    </a:lnTo>
                    <a:lnTo>
                      <a:pt x="33" y="118"/>
                    </a:lnTo>
                    <a:lnTo>
                      <a:pt x="36" y="115"/>
                    </a:lnTo>
                    <a:lnTo>
                      <a:pt x="39" y="112"/>
                    </a:lnTo>
                    <a:lnTo>
                      <a:pt x="41" y="110"/>
                    </a:lnTo>
                    <a:lnTo>
                      <a:pt x="43" y="108"/>
                    </a:lnTo>
                    <a:lnTo>
                      <a:pt x="45" y="105"/>
                    </a:lnTo>
                    <a:lnTo>
                      <a:pt x="47" y="102"/>
                    </a:lnTo>
                    <a:lnTo>
                      <a:pt x="49" y="99"/>
                    </a:lnTo>
                    <a:lnTo>
                      <a:pt x="52" y="96"/>
                    </a:lnTo>
                    <a:lnTo>
                      <a:pt x="54" y="93"/>
                    </a:lnTo>
                    <a:lnTo>
                      <a:pt x="55" y="90"/>
                    </a:lnTo>
                    <a:lnTo>
                      <a:pt x="57" y="87"/>
                    </a:lnTo>
                    <a:lnTo>
                      <a:pt x="58" y="83"/>
                    </a:lnTo>
                    <a:lnTo>
                      <a:pt x="60" y="80"/>
                    </a:lnTo>
                    <a:lnTo>
                      <a:pt x="61" y="76"/>
                    </a:lnTo>
                    <a:lnTo>
                      <a:pt x="62" y="73"/>
                    </a:lnTo>
                    <a:lnTo>
                      <a:pt x="63" y="70"/>
                    </a:lnTo>
                    <a:lnTo>
                      <a:pt x="64" y="66"/>
                    </a:lnTo>
                    <a:lnTo>
                      <a:pt x="65" y="62"/>
                    </a:lnTo>
                    <a:lnTo>
                      <a:pt x="65" y="59"/>
                    </a:lnTo>
                    <a:lnTo>
                      <a:pt x="66" y="56"/>
                    </a:lnTo>
                    <a:lnTo>
                      <a:pt x="66" y="53"/>
                    </a:lnTo>
                    <a:lnTo>
                      <a:pt x="68" y="49"/>
                    </a:lnTo>
                    <a:lnTo>
                      <a:pt x="68" y="46"/>
                    </a:lnTo>
                    <a:lnTo>
                      <a:pt x="68" y="43"/>
                    </a:lnTo>
                    <a:lnTo>
                      <a:pt x="68" y="40"/>
                    </a:lnTo>
                    <a:lnTo>
                      <a:pt x="68" y="37"/>
                    </a:lnTo>
                    <a:lnTo>
                      <a:pt x="66" y="33"/>
                    </a:lnTo>
                    <a:lnTo>
                      <a:pt x="66" y="30"/>
                    </a:lnTo>
                    <a:lnTo>
                      <a:pt x="65" y="27"/>
                    </a:lnTo>
                    <a:lnTo>
                      <a:pt x="65" y="25"/>
                    </a:lnTo>
                    <a:lnTo>
                      <a:pt x="64" y="22"/>
                    </a:lnTo>
                    <a:lnTo>
                      <a:pt x="63" y="20"/>
                    </a:lnTo>
                    <a:lnTo>
                      <a:pt x="62" y="17"/>
                    </a:lnTo>
                    <a:lnTo>
                      <a:pt x="61" y="15"/>
                    </a:lnTo>
                    <a:lnTo>
                      <a:pt x="60" y="13"/>
                    </a:lnTo>
                    <a:lnTo>
                      <a:pt x="58" y="11"/>
                    </a:lnTo>
                    <a:lnTo>
                      <a:pt x="57" y="9"/>
                    </a:lnTo>
                    <a:lnTo>
                      <a:pt x="55" y="8"/>
                    </a:lnTo>
                    <a:lnTo>
                      <a:pt x="53" y="6"/>
                    </a:lnTo>
                    <a:lnTo>
                      <a:pt x="52" y="5"/>
                    </a:lnTo>
                    <a:lnTo>
                      <a:pt x="49" y="4"/>
                    </a:lnTo>
                    <a:lnTo>
                      <a:pt x="47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4" name="Line 114"/>
              <p:cNvSpPr>
                <a:spLocks noChangeShapeType="1"/>
              </p:cNvSpPr>
              <p:nvPr/>
            </p:nvSpPr>
            <p:spPr bwMode="auto">
              <a:xfrm flipH="1">
                <a:off x="1184" y="2652"/>
                <a:ext cx="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5" name="Freeform 115"/>
              <p:cNvSpPr>
                <a:spLocks/>
              </p:cNvSpPr>
              <p:nvPr/>
            </p:nvSpPr>
            <p:spPr bwMode="auto">
              <a:xfrm>
                <a:off x="1193" y="2652"/>
                <a:ext cx="16" cy="31"/>
              </a:xfrm>
              <a:custGeom>
                <a:avLst/>
                <a:gdLst>
                  <a:gd name="T0" fmla="*/ 2 w 32"/>
                  <a:gd name="T1" fmla="*/ 3 h 66"/>
                  <a:gd name="T2" fmla="*/ 2 w 32"/>
                  <a:gd name="T3" fmla="*/ 3 h 66"/>
                  <a:gd name="T4" fmla="*/ 2 w 32"/>
                  <a:gd name="T5" fmla="*/ 3 h 66"/>
                  <a:gd name="T6" fmla="*/ 2 w 32"/>
                  <a:gd name="T7" fmla="*/ 3 h 66"/>
                  <a:gd name="T8" fmla="*/ 2 w 32"/>
                  <a:gd name="T9" fmla="*/ 3 h 66"/>
                  <a:gd name="T10" fmla="*/ 2 w 32"/>
                  <a:gd name="T11" fmla="*/ 2 h 66"/>
                  <a:gd name="T12" fmla="*/ 2 w 32"/>
                  <a:gd name="T13" fmla="*/ 2 h 66"/>
                  <a:gd name="T14" fmla="*/ 2 w 32"/>
                  <a:gd name="T15" fmla="*/ 2 h 66"/>
                  <a:gd name="T16" fmla="*/ 2 w 32"/>
                  <a:gd name="T17" fmla="*/ 2 h 66"/>
                  <a:gd name="T18" fmla="*/ 2 w 32"/>
                  <a:gd name="T19" fmla="*/ 2 h 66"/>
                  <a:gd name="T20" fmla="*/ 2 w 32"/>
                  <a:gd name="T21" fmla="*/ 2 h 66"/>
                  <a:gd name="T22" fmla="*/ 2 w 32"/>
                  <a:gd name="T23" fmla="*/ 1 h 66"/>
                  <a:gd name="T24" fmla="*/ 2 w 32"/>
                  <a:gd name="T25" fmla="*/ 1 h 66"/>
                  <a:gd name="T26" fmla="*/ 2 w 32"/>
                  <a:gd name="T27" fmla="*/ 1 h 66"/>
                  <a:gd name="T28" fmla="*/ 2 w 32"/>
                  <a:gd name="T29" fmla="*/ 1 h 66"/>
                  <a:gd name="T30" fmla="*/ 2 w 32"/>
                  <a:gd name="T31" fmla="*/ 1 h 66"/>
                  <a:gd name="T32" fmla="*/ 2 w 32"/>
                  <a:gd name="T33" fmla="*/ 1 h 66"/>
                  <a:gd name="T34" fmla="*/ 2 w 32"/>
                  <a:gd name="T35" fmla="*/ 0 h 66"/>
                  <a:gd name="T36" fmla="*/ 2 w 32"/>
                  <a:gd name="T37" fmla="*/ 0 h 66"/>
                  <a:gd name="T38" fmla="*/ 2 w 32"/>
                  <a:gd name="T39" fmla="*/ 0 h 66"/>
                  <a:gd name="T40" fmla="*/ 2 w 32"/>
                  <a:gd name="T41" fmla="*/ 0 h 66"/>
                  <a:gd name="T42" fmla="*/ 2 w 32"/>
                  <a:gd name="T43" fmla="*/ 0 h 66"/>
                  <a:gd name="T44" fmla="*/ 2 w 32"/>
                  <a:gd name="T45" fmla="*/ 0 h 66"/>
                  <a:gd name="T46" fmla="*/ 1 w 32"/>
                  <a:gd name="T47" fmla="*/ 0 h 66"/>
                  <a:gd name="T48" fmla="*/ 1 w 32"/>
                  <a:gd name="T49" fmla="*/ 0 h 66"/>
                  <a:gd name="T50" fmla="*/ 1 w 32"/>
                  <a:gd name="T51" fmla="*/ 0 h 66"/>
                  <a:gd name="T52" fmla="*/ 1 w 32"/>
                  <a:gd name="T53" fmla="*/ 0 h 66"/>
                  <a:gd name="T54" fmla="*/ 1 w 32"/>
                  <a:gd name="T55" fmla="*/ 0 h 66"/>
                  <a:gd name="T56" fmla="*/ 1 w 32"/>
                  <a:gd name="T57" fmla="*/ 0 h 66"/>
                  <a:gd name="T58" fmla="*/ 1 w 32"/>
                  <a:gd name="T59" fmla="*/ 0 h 66"/>
                  <a:gd name="T60" fmla="*/ 0 w 32"/>
                  <a:gd name="T61" fmla="*/ 0 h 6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" h="66">
                    <a:moveTo>
                      <a:pt x="29" y="66"/>
                    </a:moveTo>
                    <a:lnTo>
                      <a:pt x="30" y="63"/>
                    </a:lnTo>
                    <a:lnTo>
                      <a:pt x="30" y="60"/>
                    </a:lnTo>
                    <a:lnTo>
                      <a:pt x="31" y="57"/>
                    </a:lnTo>
                    <a:lnTo>
                      <a:pt x="31" y="53"/>
                    </a:lnTo>
                    <a:lnTo>
                      <a:pt x="32" y="49"/>
                    </a:lnTo>
                    <a:lnTo>
                      <a:pt x="32" y="46"/>
                    </a:lnTo>
                    <a:lnTo>
                      <a:pt x="32" y="43"/>
                    </a:lnTo>
                    <a:lnTo>
                      <a:pt x="32" y="40"/>
                    </a:lnTo>
                    <a:lnTo>
                      <a:pt x="32" y="37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30" y="28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8" y="21"/>
                    </a:lnTo>
                    <a:lnTo>
                      <a:pt x="27" y="17"/>
                    </a:lnTo>
                    <a:lnTo>
                      <a:pt x="26" y="15"/>
                    </a:lnTo>
                    <a:lnTo>
                      <a:pt x="24" y="13"/>
                    </a:lnTo>
                    <a:lnTo>
                      <a:pt x="23" y="11"/>
                    </a:lnTo>
                    <a:lnTo>
                      <a:pt x="22" y="10"/>
                    </a:lnTo>
                    <a:lnTo>
                      <a:pt x="20" y="8"/>
                    </a:lnTo>
                    <a:lnTo>
                      <a:pt x="17" y="7"/>
                    </a:lnTo>
                    <a:lnTo>
                      <a:pt x="16" y="6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6" name="Line 116"/>
              <p:cNvSpPr>
                <a:spLocks noChangeShapeType="1"/>
              </p:cNvSpPr>
              <p:nvPr/>
            </p:nvSpPr>
            <p:spPr bwMode="auto">
              <a:xfrm flipH="1">
                <a:off x="1202" y="2683"/>
                <a:ext cx="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7" name="Freeform 117"/>
              <p:cNvSpPr>
                <a:spLocks/>
              </p:cNvSpPr>
              <p:nvPr/>
            </p:nvSpPr>
            <p:spPr bwMode="auto">
              <a:xfrm>
                <a:off x="1175" y="2695"/>
                <a:ext cx="27" cy="31"/>
              </a:xfrm>
              <a:custGeom>
                <a:avLst/>
                <a:gdLst>
                  <a:gd name="T0" fmla="*/ 0 w 64"/>
                  <a:gd name="T1" fmla="*/ 3 h 66"/>
                  <a:gd name="T2" fmla="*/ 0 w 64"/>
                  <a:gd name="T3" fmla="*/ 3 h 66"/>
                  <a:gd name="T4" fmla="*/ 0 w 64"/>
                  <a:gd name="T5" fmla="*/ 3 h 66"/>
                  <a:gd name="T6" fmla="*/ 0 w 64"/>
                  <a:gd name="T7" fmla="*/ 3 h 66"/>
                  <a:gd name="T8" fmla="*/ 0 w 64"/>
                  <a:gd name="T9" fmla="*/ 3 h 66"/>
                  <a:gd name="T10" fmla="*/ 0 w 64"/>
                  <a:gd name="T11" fmla="*/ 3 h 66"/>
                  <a:gd name="T12" fmla="*/ 0 w 64"/>
                  <a:gd name="T13" fmla="*/ 3 h 66"/>
                  <a:gd name="T14" fmla="*/ 0 w 64"/>
                  <a:gd name="T15" fmla="*/ 3 h 66"/>
                  <a:gd name="T16" fmla="*/ 0 w 64"/>
                  <a:gd name="T17" fmla="*/ 3 h 66"/>
                  <a:gd name="T18" fmla="*/ 1 w 64"/>
                  <a:gd name="T19" fmla="*/ 3 h 66"/>
                  <a:gd name="T20" fmla="*/ 1 w 64"/>
                  <a:gd name="T21" fmla="*/ 3 h 66"/>
                  <a:gd name="T22" fmla="*/ 1 w 64"/>
                  <a:gd name="T23" fmla="*/ 3 h 66"/>
                  <a:gd name="T24" fmla="*/ 1 w 64"/>
                  <a:gd name="T25" fmla="*/ 3 h 66"/>
                  <a:gd name="T26" fmla="*/ 1 w 64"/>
                  <a:gd name="T27" fmla="*/ 2 h 66"/>
                  <a:gd name="T28" fmla="*/ 1 w 64"/>
                  <a:gd name="T29" fmla="*/ 2 h 66"/>
                  <a:gd name="T30" fmla="*/ 1 w 64"/>
                  <a:gd name="T31" fmla="*/ 2 h 66"/>
                  <a:gd name="T32" fmla="*/ 1 w 64"/>
                  <a:gd name="T33" fmla="*/ 2 h 66"/>
                  <a:gd name="T34" fmla="*/ 1 w 64"/>
                  <a:gd name="T35" fmla="*/ 2 h 66"/>
                  <a:gd name="T36" fmla="*/ 1 w 64"/>
                  <a:gd name="T37" fmla="*/ 2 h 66"/>
                  <a:gd name="T38" fmla="*/ 1 w 64"/>
                  <a:gd name="T39" fmla="*/ 2 h 66"/>
                  <a:gd name="T40" fmla="*/ 2 w 64"/>
                  <a:gd name="T41" fmla="*/ 2 h 66"/>
                  <a:gd name="T42" fmla="*/ 2 w 64"/>
                  <a:gd name="T43" fmla="*/ 1 h 66"/>
                  <a:gd name="T44" fmla="*/ 2 w 64"/>
                  <a:gd name="T45" fmla="*/ 1 h 66"/>
                  <a:gd name="T46" fmla="*/ 2 w 64"/>
                  <a:gd name="T47" fmla="*/ 1 h 66"/>
                  <a:gd name="T48" fmla="*/ 2 w 64"/>
                  <a:gd name="T49" fmla="*/ 1 h 66"/>
                  <a:gd name="T50" fmla="*/ 2 w 64"/>
                  <a:gd name="T51" fmla="*/ 1 h 66"/>
                  <a:gd name="T52" fmla="*/ 2 w 64"/>
                  <a:gd name="T53" fmla="*/ 0 h 66"/>
                  <a:gd name="T54" fmla="*/ 2 w 64"/>
                  <a:gd name="T55" fmla="*/ 0 h 66"/>
                  <a:gd name="T56" fmla="*/ 2 w 64"/>
                  <a:gd name="T57" fmla="*/ 0 h 66"/>
                  <a:gd name="T58" fmla="*/ 2 w 64"/>
                  <a:gd name="T59" fmla="*/ 0 h 66"/>
                  <a:gd name="T60" fmla="*/ 2 w 64"/>
                  <a:gd name="T61" fmla="*/ 0 h 6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4" h="66">
                    <a:moveTo>
                      <a:pt x="0" y="66"/>
                    </a:moveTo>
                    <a:lnTo>
                      <a:pt x="2" y="66"/>
                    </a:lnTo>
                    <a:lnTo>
                      <a:pt x="5" y="66"/>
                    </a:lnTo>
                    <a:lnTo>
                      <a:pt x="7" y="65"/>
                    </a:lnTo>
                    <a:lnTo>
                      <a:pt x="9" y="65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18" y="62"/>
                    </a:lnTo>
                    <a:lnTo>
                      <a:pt x="20" y="61"/>
                    </a:lnTo>
                    <a:lnTo>
                      <a:pt x="22" y="59"/>
                    </a:lnTo>
                    <a:lnTo>
                      <a:pt x="25" y="58"/>
                    </a:lnTo>
                    <a:lnTo>
                      <a:pt x="27" y="56"/>
                    </a:lnTo>
                    <a:lnTo>
                      <a:pt x="30" y="54"/>
                    </a:lnTo>
                    <a:lnTo>
                      <a:pt x="33" y="51"/>
                    </a:lnTo>
                    <a:lnTo>
                      <a:pt x="35" y="49"/>
                    </a:lnTo>
                    <a:lnTo>
                      <a:pt x="37" y="47"/>
                    </a:lnTo>
                    <a:lnTo>
                      <a:pt x="39" y="44"/>
                    </a:lnTo>
                    <a:lnTo>
                      <a:pt x="42" y="42"/>
                    </a:lnTo>
                    <a:lnTo>
                      <a:pt x="44" y="39"/>
                    </a:lnTo>
                    <a:lnTo>
                      <a:pt x="47" y="37"/>
                    </a:lnTo>
                    <a:lnTo>
                      <a:pt x="49" y="33"/>
                    </a:lnTo>
                    <a:lnTo>
                      <a:pt x="50" y="30"/>
                    </a:lnTo>
                    <a:lnTo>
                      <a:pt x="52" y="27"/>
                    </a:lnTo>
                    <a:lnTo>
                      <a:pt x="54" y="24"/>
                    </a:lnTo>
                    <a:lnTo>
                      <a:pt x="55" y="21"/>
                    </a:lnTo>
                    <a:lnTo>
                      <a:pt x="57" y="17"/>
                    </a:lnTo>
                    <a:lnTo>
                      <a:pt x="58" y="14"/>
                    </a:lnTo>
                    <a:lnTo>
                      <a:pt x="60" y="11"/>
                    </a:lnTo>
                    <a:lnTo>
                      <a:pt x="62" y="8"/>
                    </a:lnTo>
                    <a:lnTo>
                      <a:pt x="63" y="4"/>
                    </a:lnTo>
                    <a:lnTo>
                      <a:pt x="6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8" name="Line 118"/>
              <p:cNvSpPr>
                <a:spLocks noChangeShapeType="1"/>
              </p:cNvSpPr>
              <p:nvPr/>
            </p:nvSpPr>
            <p:spPr bwMode="auto">
              <a:xfrm flipH="1">
                <a:off x="1153" y="272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758" name="Group 119"/>
            <p:cNvGrpSpPr>
              <a:grpSpLocks/>
            </p:cNvGrpSpPr>
            <p:nvPr/>
          </p:nvGrpSpPr>
          <p:grpSpPr bwMode="auto">
            <a:xfrm>
              <a:off x="1052" y="3885"/>
              <a:ext cx="123" cy="191"/>
              <a:chOff x="1052" y="3885"/>
              <a:chExt cx="123" cy="191"/>
            </a:xfrm>
          </p:grpSpPr>
          <p:sp>
            <p:nvSpPr>
              <p:cNvPr id="112759" name="Freeform 120"/>
              <p:cNvSpPr>
                <a:spLocks/>
              </p:cNvSpPr>
              <p:nvPr/>
            </p:nvSpPr>
            <p:spPr bwMode="auto">
              <a:xfrm>
                <a:off x="1052" y="3885"/>
                <a:ext cx="58" cy="59"/>
              </a:xfrm>
              <a:custGeom>
                <a:avLst/>
                <a:gdLst>
                  <a:gd name="T0" fmla="*/ 5 w 132"/>
                  <a:gd name="T1" fmla="*/ 2 h 133"/>
                  <a:gd name="T2" fmla="*/ 5 w 132"/>
                  <a:gd name="T3" fmla="*/ 2 h 133"/>
                  <a:gd name="T4" fmla="*/ 5 w 132"/>
                  <a:gd name="T5" fmla="*/ 1 h 133"/>
                  <a:gd name="T6" fmla="*/ 4 w 132"/>
                  <a:gd name="T7" fmla="*/ 1 h 133"/>
                  <a:gd name="T8" fmla="*/ 4 w 132"/>
                  <a:gd name="T9" fmla="*/ 0 h 133"/>
                  <a:gd name="T10" fmla="*/ 4 w 132"/>
                  <a:gd name="T11" fmla="*/ 0 h 133"/>
                  <a:gd name="T12" fmla="*/ 3 w 132"/>
                  <a:gd name="T13" fmla="*/ 0 h 133"/>
                  <a:gd name="T14" fmla="*/ 3 w 132"/>
                  <a:gd name="T15" fmla="*/ 0 h 133"/>
                  <a:gd name="T16" fmla="*/ 2 w 132"/>
                  <a:gd name="T17" fmla="*/ 0 h 133"/>
                  <a:gd name="T18" fmla="*/ 2 w 132"/>
                  <a:gd name="T19" fmla="*/ 0 h 133"/>
                  <a:gd name="T20" fmla="*/ 1 w 132"/>
                  <a:gd name="T21" fmla="*/ 0 h 133"/>
                  <a:gd name="T22" fmla="*/ 1 w 132"/>
                  <a:gd name="T23" fmla="*/ 0 h 133"/>
                  <a:gd name="T24" fmla="*/ 0 w 132"/>
                  <a:gd name="T25" fmla="*/ 1 h 133"/>
                  <a:gd name="T26" fmla="*/ 0 w 132"/>
                  <a:gd name="T27" fmla="*/ 1 h 133"/>
                  <a:gd name="T28" fmla="*/ 0 w 132"/>
                  <a:gd name="T29" fmla="*/ 2 h 133"/>
                  <a:gd name="T30" fmla="*/ 0 w 132"/>
                  <a:gd name="T31" fmla="*/ 2 h 133"/>
                  <a:gd name="T32" fmla="*/ 0 w 132"/>
                  <a:gd name="T33" fmla="*/ 3 h 133"/>
                  <a:gd name="T34" fmla="*/ 0 w 132"/>
                  <a:gd name="T35" fmla="*/ 4 h 133"/>
                  <a:gd name="T36" fmla="*/ 0 w 132"/>
                  <a:gd name="T37" fmla="*/ 4 h 133"/>
                  <a:gd name="T38" fmla="*/ 0 w 132"/>
                  <a:gd name="T39" fmla="*/ 4 h 133"/>
                  <a:gd name="T40" fmla="*/ 1 w 132"/>
                  <a:gd name="T41" fmla="*/ 4 h 133"/>
                  <a:gd name="T42" fmla="*/ 1 w 132"/>
                  <a:gd name="T43" fmla="*/ 5 h 133"/>
                  <a:gd name="T44" fmla="*/ 2 w 132"/>
                  <a:gd name="T45" fmla="*/ 5 h 133"/>
                  <a:gd name="T46" fmla="*/ 2 w 132"/>
                  <a:gd name="T47" fmla="*/ 5 h 133"/>
                  <a:gd name="T48" fmla="*/ 3 w 132"/>
                  <a:gd name="T49" fmla="*/ 5 h 133"/>
                  <a:gd name="T50" fmla="*/ 3 w 132"/>
                  <a:gd name="T51" fmla="*/ 5 h 133"/>
                  <a:gd name="T52" fmla="*/ 4 w 132"/>
                  <a:gd name="T53" fmla="*/ 5 h 133"/>
                  <a:gd name="T54" fmla="*/ 4 w 132"/>
                  <a:gd name="T55" fmla="*/ 4 h 133"/>
                  <a:gd name="T56" fmla="*/ 4 w 132"/>
                  <a:gd name="T57" fmla="*/ 4 h 133"/>
                  <a:gd name="T58" fmla="*/ 5 w 132"/>
                  <a:gd name="T59" fmla="*/ 4 h 133"/>
                  <a:gd name="T60" fmla="*/ 5 w 132"/>
                  <a:gd name="T61" fmla="*/ 4 h 133"/>
                  <a:gd name="T62" fmla="*/ 5 w 132"/>
                  <a:gd name="T63" fmla="*/ 3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2" h="133">
                    <a:moveTo>
                      <a:pt x="132" y="67"/>
                    </a:moveTo>
                    <a:lnTo>
                      <a:pt x="131" y="60"/>
                    </a:lnTo>
                    <a:lnTo>
                      <a:pt x="131" y="54"/>
                    </a:lnTo>
                    <a:lnTo>
                      <a:pt x="129" y="47"/>
                    </a:lnTo>
                    <a:lnTo>
                      <a:pt x="127" y="41"/>
                    </a:lnTo>
                    <a:lnTo>
                      <a:pt x="123" y="36"/>
                    </a:lnTo>
                    <a:lnTo>
                      <a:pt x="120" y="30"/>
                    </a:lnTo>
                    <a:lnTo>
                      <a:pt x="117" y="25"/>
                    </a:lnTo>
                    <a:lnTo>
                      <a:pt x="113" y="20"/>
                    </a:lnTo>
                    <a:lnTo>
                      <a:pt x="107" y="15"/>
                    </a:lnTo>
                    <a:lnTo>
                      <a:pt x="102" y="12"/>
                    </a:lnTo>
                    <a:lnTo>
                      <a:pt x="97" y="8"/>
                    </a:lnTo>
                    <a:lnTo>
                      <a:pt x="91" y="6"/>
                    </a:lnTo>
                    <a:lnTo>
                      <a:pt x="85" y="4"/>
                    </a:lnTo>
                    <a:lnTo>
                      <a:pt x="79" y="2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3" y="2"/>
                    </a:lnTo>
                    <a:lnTo>
                      <a:pt x="47" y="4"/>
                    </a:lnTo>
                    <a:lnTo>
                      <a:pt x="40" y="6"/>
                    </a:lnTo>
                    <a:lnTo>
                      <a:pt x="35" y="8"/>
                    </a:lnTo>
                    <a:lnTo>
                      <a:pt x="30" y="12"/>
                    </a:lnTo>
                    <a:lnTo>
                      <a:pt x="24" y="15"/>
                    </a:lnTo>
                    <a:lnTo>
                      <a:pt x="19" y="20"/>
                    </a:lnTo>
                    <a:lnTo>
                      <a:pt x="15" y="25"/>
                    </a:lnTo>
                    <a:lnTo>
                      <a:pt x="12" y="30"/>
                    </a:lnTo>
                    <a:lnTo>
                      <a:pt x="8" y="36"/>
                    </a:lnTo>
                    <a:lnTo>
                      <a:pt x="5" y="41"/>
                    </a:lnTo>
                    <a:lnTo>
                      <a:pt x="3" y="47"/>
                    </a:lnTo>
                    <a:lnTo>
                      <a:pt x="1" y="54"/>
                    </a:lnTo>
                    <a:lnTo>
                      <a:pt x="1" y="60"/>
                    </a:lnTo>
                    <a:lnTo>
                      <a:pt x="0" y="67"/>
                    </a:lnTo>
                    <a:lnTo>
                      <a:pt x="1" y="73"/>
                    </a:lnTo>
                    <a:lnTo>
                      <a:pt x="1" y="79"/>
                    </a:lnTo>
                    <a:lnTo>
                      <a:pt x="3" y="86"/>
                    </a:lnTo>
                    <a:lnTo>
                      <a:pt x="5" y="92"/>
                    </a:lnTo>
                    <a:lnTo>
                      <a:pt x="8" y="97"/>
                    </a:lnTo>
                    <a:lnTo>
                      <a:pt x="12" y="103"/>
                    </a:lnTo>
                    <a:lnTo>
                      <a:pt x="15" y="108"/>
                    </a:lnTo>
                    <a:lnTo>
                      <a:pt x="19" y="113"/>
                    </a:lnTo>
                    <a:lnTo>
                      <a:pt x="24" y="118"/>
                    </a:lnTo>
                    <a:lnTo>
                      <a:pt x="30" y="121"/>
                    </a:lnTo>
                    <a:lnTo>
                      <a:pt x="35" y="124"/>
                    </a:lnTo>
                    <a:lnTo>
                      <a:pt x="40" y="127"/>
                    </a:lnTo>
                    <a:lnTo>
                      <a:pt x="47" y="129"/>
                    </a:lnTo>
                    <a:lnTo>
                      <a:pt x="53" y="131"/>
                    </a:lnTo>
                    <a:lnTo>
                      <a:pt x="60" y="131"/>
                    </a:lnTo>
                    <a:lnTo>
                      <a:pt x="66" y="133"/>
                    </a:lnTo>
                    <a:lnTo>
                      <a:pt x="72" y="131"/>
                    </a:lnTo>
                    <a:lnTo>
                      <a:pt x="79" y="131"/>
                    </a:lnTo>
                    <a:lnTo>
                      <a:pt x="85" y="129"/>
                    </a:lnTo>
                    <a:lnTo>
                      <a:pt x="91" y="127"/>
                    </a:lnTo>
                    <a:lnTo>
                      <a:pt x="97" y="124"/>
                    </a:lnTo>
                    <a:lnTo>
                      <a:pt x="102" y="121"/>
                    </a:lnTo>
                    <a:lnTo>
                      <a:pt x="107" y="118"/>
                    </a:lnTo>
                    <a:lnTo>
                      <a:pt x="113" y="113"/>
                    </a:lnTo>
                    <a:lnTo>
                      <a:pt x="117" y="108"/>
                    </a:lnTo>
                    <a:lnTo>
                      <a:pt x="120" y="103"/>
                    </a:lnTo>
                    <a:lnTo>
                      <a:pt x="123" y="97"/>
                    </a:lnTo>
                    <a:lnTo>
                      <a:pt x="127" y="92"/>
                    </a:lnTo>
                    <a:lnTo>
                      <a:pt x="129" y="86"/>
                    </a:lnTo>
                    <a:lnTo>
                      <a:pt x="131" y="79"/>
                    </a:lnTo>
                    <a:lnTo>
                      <a:pt x="131" y="73"/>
                    </a:lnTo>
                    <a:lnTo>
                      <a:pt x="132" y="6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60" name="Freeform 121"/>
              <p:cNvSpPr>
                <a:spLocks/>
              </p:cNvSpPr>
              <p:nvPr/>
            </p:nvSpPr>
            <p:spPr bwMode="auto">
              <a:xfrm>
                <a:off x="1119" y="3947"/>
                <a:ext cx="56" cy="129"/>
              </a:xfrm>
              <a:custGeom>
                <a:avLst/>
                <a:gdLst>
                  <a:gd name="T0" fmla="*/ 0 w 125"/>
                  <a:gd name="T1" fmla="*/ 10 h 296"/>
                  <a:gd name="T2" fmla="*/ 5 w 125"/>
                  <a:gd name="T3" fmla="*/ 0 h 296"/>
                  <a:gd name="T4" fmla="*/ 1 w 125"/>
                  <a:gd name="T5" fmla="*/ 0 h 296"/>
                  <a:gd name="T6" fmla="*/ 1 w 125"/>
                  <a:gd name="T7" fmla="*/ 1 h 2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296">
                    <a:moveTo>
                      <a:pt x="0" y="296"/>
                    </a:moveTo>
                    <a:lnTo>
                      <a:pt x="125" y="0"/>
                    </a:lnTo>
                    <a:lnTo>
                      <a:pt x="33" y="0"/>
                    </a:lnTo>
                    <a:lnTo>
                      <a:pt x="25" y="3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35642" name="Line 122"/>
          <p:cNvSpPr>
            <a:spLocks noChangeShapeType="1"/>
          </p:cNvSpPr>
          <p:nvPr/>
        </p:nvSpPr>
        <p:spPr bwMode="auto">
          <a:xfrm flipH="1">
            <a:off x="1717675" y="1658938"/>
            <a:ext cx="40227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5643" name="Group 123"/>
          <p:cNvGrpSpPr>
            <a:grpSpLocks/>
          </p:cNvGrpSpPr>
          <p:nvPr/>
        </p:nvGrpSpPr>
        <p:grpSpPr bwMode="auto">
          <a:xfrm>
            <a:off x="1503363" y="1614488"/>
            <a:ext cx="376237" cy="449262"/>
            <a:chOff x="947" y="1017"/>
            <a:chExt cx="237" cy="283"/>
          </a:xfrm>
        </p:grpSpPr>
        <p:sp>
          <p:nvSpPr>
            <p:cNvPr id="112743" name="Freeform 124"/>
            <p:cNvSpPr>
              <a:spLocks/>
            </p:cNvSpPr>
            <p:nvPr/>
          </p:nvSpPr>
          <p:spPr bwMode="auto">
            <a:xfrm>
              <a:off x="1052" y="1017"/>
              <a:ext cx="58" cy="58"/>
            </a:xfrm>
            <a:custGeom>
              <a:avLst/>
              <a:gdLst>
                <a:gd name="T0" fmla="*/ 5 w 132"/>
                <a:gd name="T1" fmla="*/ 3 h 131"/>
                <a:gd name="T2" fmla="*/ 5 w 132"/>
                <a:gd name="T3" fmla="*/ 2 h 131"/>
                <a:gd name="T4" fmla="*/ 5 w 132"/>
                <a:gd name="T5" fmla="*/ 2 h 131"/>
                <a:gd name="T6" fmla="*/ 5 w 132"/>
                <a:gd name="T7" fmla="*/ 1 h 131"/>
                <a:gd name="T8" fmla="*/ 4 w 132"/>
                <a:gd name="T9" fmla="*/ 1 h 131"/>
                <a:gd name="T10" fmla="*/ 4 w 132"/>
                <a:gd name="T11" fmla="*/ 1 h 131"/>
                <a:gd name="T12" fmla="*/ 4 w 132"/>
                <a:gd name="T13" fmla="*/ 0 h 131"/>
                <a:gd name="T14" fmla="*/ 4 w 132"/>
                <a:gd name="T15" fmla="*/ 0 h 131"/>
                <a:gd name="T16" fmla="*/ 3 w 132"/>
                <a:gd name="T17" fmla="*/ 0 h 131"/>
                <a:gd name="T18" fmla="*/ 3 w 132"/>
                <a:gd name="T19" fmla="*/ 0 h 131"/>
                <a:gd name="T20" fmla="*/ 3 w 132"/>
                <a:gd name="T21" fmla="*/ 0 h 131"/>
                <a:gd name="T22" fmla="*/ 2 w 132"/>
                <a:gd name="T23" fmla="*/ 0 h 131"/>
                <a:gd name="T24" fmla="*/ 2 w 132"/>
                <a:gd name="T25" fmla="*/ 0 h 131"/>
                <a:gd name="T26" fmla="*/ 1 w 132"/>
                <a:gd name="T27" fmla="*/ 0 h 131"/>
                <a:gd name="T28" fmla="*/ 1 w 132"/>
                <a:gd name="T29" fmla="*/ 0 h 131"/>
                <a:gd name="T30" fmla="*/ 1 w 132"/>
                <a:gd name="T31" fmla="*/ 1 h 131"/>
                <a:gd name="T32" fmla="*/ 0 w 132"/>
                <a:gd name="T33" fmla="*/ 1 h 131"/>
                <a:gd name="T34" fmla="*/ 0 w 132"/>
                <a:gd name="T35" fmla="*/ 1 h 131"/>
                <a:gd name="T36" fmla="*/ 0 w 132"/>
                <a:gd name="T37" fmla="*/ 2 h 131"/>
                <a:gd name="T38" fmla="*/ 0 w 132"/>
                <a:gd name="T39" fmla="*/ 2 h 131"/>
                <a:gd name="T40" fmla="*/ 0 w 132"/>
                <a:gd name="T41" fmla="*/ 3 h 131"/>
                <a:gd name="T42" fmla="*/ 0 w 132"/>
                <a:gd name="T43" fmla="*/ 3 h 131"/>
                <a:gd name="T44" fmla="*/ 0 w 132"/>
                <a:gd name="T45" fmla="*/ 4 h 131"/>
                <a:gd name="T46" fmla="*/ 0 w 132"/>
                <a:gd name="T47" fmla="*/ 4 h 131"/>
                <a:gd name="T48" fmla="*/ 0 w 132"/>
                <a:gd name="T49" fmla="*/ 4 h 131"/>
                <a:gd name="T50" fmla="*/ 1 w 132"/>
                <a:gd name="T51" fmla="*/ 4 h 131"/>
                <a:gd name="T52" fmla="*/ 1 w 132"/>
                <a:gd name="T53" fmla="*/ 4 h 131"/>
                <a:gd name="T54" fmla="*/ 1 w 132"/>
                <a:gd name="T55" fmla="*/ 5 h 131"/>
                <a:gd name="T56" fmla="*/ 2 w 132"/>
                <a:gd name="T57" fmla="*/ 5 h 131"/>
                <a:gd name="T58" fmla="*/ 2 w 132"/>
                <a:gd name="T59" fmla="*/ 5 h 131"/>
                <a:gd name="T60" fmla="*/ 3 w 132"/>
                <a:gd name="T61" fmla="*/ 5 h 131"/>
                <a:gd name="T62" fmla="*/ 3 w 132"/>
                <a:gd name="T63" fmla="*/ 5 h 131"/>
                <a:gd name="T64" fmla="*/ 3 w 132"/>
                <a:gd name="T65" fmla="*/ 5 h 131"/>
                <a:gd name="T66" fmla="*/ 4 w 132"/>
                <a:gd name="T67" fmla="*/ 5 h 131"/>
                <a:gd name="T68" fmla="*/ 4 w 132"/>
                <a:gd name="T69" fmla="*/ 4 h 131"/>
                <a:gd name="T70" fmla="*/ 4 w 132"/>
                <a:gd name="T71" fmla="*/ 4 h 131"/>
                <a:gd name="T72" fmla="*/ 4 w 132"/>
                <a:gd name="T73" fmla="*/ 4 h 131"/>
                <a:gd name="T74" fmla="*/ 5 w 132"/>
                <a:gd name="T75" fmla="*/ 4 h 131"/>
                <a:gd name="T76" fmla="*/ 5 w 132"/>
                <a:gd name="T77" fmla="*/ 4 h 131"/>
                <a:gd name="T78" fmla="*/ 5 w 132"/>
                <a:gd name="T79" fmla="*/ 3 h 131"/>
                <a:gd name="T80" fmla="*/ 5 w 132"/>
                <a:gd name="T81" fmla="*/ 3 h 1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2" h="131">
                  <a:moveTo>
                    <a:pt x="132" y="66"/>
                  </a:moveTo>
                  <a:lnTo>
                    <a:pt x="131" y="55"/>
                  </a:lnTo>
                  <a:lnTo>
                    <a:pt x="129" y="46"/>
                  </a:lnTo>
                  <a:lnTo>
                    <a:pt x="124" y="36"/>
                  </a:lnTo>
                  <a:lnTo>
                    <a:pt x="119" y="27"/>
                  </a:lnTo>
                  <a:lnTo>
                    <a:pt x="113" y="19"/>
                  </a:lnTo>
                  <a:lnTo>
                    <a:pt x="104" y="13"/>
                  </a:lnTo>
                  <a:lnTo>
                    <a:pt x="96" y="8"/>
                  </a:lnTo>
                  <a:lnTo>
                    <a:pt x="86" y="3"/>
                  </a:lnTo>
                  <a:lnTo>
                    <a:pt x="77" y="1"/>
                  </a:lnTo>
                  <a:lnTo>
                    <a:pt x="66" y="0"/>
                  </a:lnTo>
                  <a:lnTo>
                    <a:pt x="55" y="1"/>
                  </a:lnTo>
                  <a:lnTo>
                    <a:pt x="46" y="3"/>
                  </a:lnTo>
                  <a:lnTo>
                    <a:pt x="36" y="8"/>
                  </a:lnTo>
                  <a:lnTo>
                    <a:pt x="28" y="13"/>
                  </a:lnTo>
                  <a:lnTo>
                    <a:pt x="19" y="19"/>
                  </a:lnTo>
                  <a:lnTo>
                    <a:pt x="13" y="27"/>
                  </a:lnTo>
                  <a:lnTo>
                    <a:pt x="7" y="36"/>
                  </a:lnTo>
                  <a:lnTo>
                    <a:pt x="3" y="46"/>
                  </a:lnTo>
                  <a:lnTo>
                    <a:pt x="1" y="55"/>
                  </a:lnTo>
                  <a:lnTo>
                    <a:pt x="0" y="66"/>
                  </a:lnTo>
                  <a:lnTo>
                    <a:pt x="1" y="76"/>
                  </a:lnTo>
                  <a:lnTo>
                    <a:pt x="3" y="86"/>
                  </a:lnTo>
                  <a:lnTo>
                    <a:pt x="7" y="96"/>
                  </a:lnTo>
                  <a:lnTo>
                    <a:pt x="13" y="104"/>
                  </a:lnTo>
                  <a:lnTo>
                    <a:pt x="19" y="112"/>
                  </a:lnTo>
                  <a:lnTo>
                    <a:pt x="28" y="119"/>
                  </a:lnTo>
                  <a:lnTo>
                    <a:pt x="36" y="125"/>
                  </a:lnTo>
                  <a:lnTo>
                    <a:pt x="46" y="128"/>
                  </a:lnTo>
                  <a:lnTo>
                    <a:pt x="55" y="131"/>
                  </a:lnTo>
                  <a:lnTo>
                    <a:pt x="66" y="131"/>
                  </a:lnTo>
                  <a:lnTo>
                    <a:pt x="77" y="131"/>
                  </a:lnTo>
                  <a:lnTo>
                    <a:pt x="86" y="128"/>
                  </a:lnTo>
                  <a:lnTo>
                    <a:pt x="96" y="125"/>
                  </a:lnTo>
                  <a:lnTo>
                    <a:pt x="104" y="119"/>
                  </a:lnTo>
                  <a:lnTo>
                    <a:pt x="113" y="112"/>
                  </a:lnTo>
                  <a:lnTo>
                    <a:pt x="119" y="104"/>
                  </a:lnTo>
                  <a:lnTo>
                    <a:pt x="124" y="96"/>
                  </a:lnTo>
                  <a:lnTo>
                    <a:pt x="129" y="86"/>
                  </a:lnTo>
                  <a:lnTo>
                    <a:pt x="131" y="76"/>
                  </a:lnTo>
                  <a:lnTo>
                    <a:pt x="132" y="6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2744" name="Group 125"/>
            <p:cNvGrpSpPr>
              <a:grpSpLocks/>
            </p:cNvGrpSpPr>
            <p:nvPr/>
          </p:nvGrpSpPr>
          <p:grpSpPr bwMode="auto">
            <a:xfrm>
              <a:off x="947" y="1161"/>
              <a:ext cx="237" cy="139"/>
              <a:chOff x="947" y="1161"/>
              <a:chExt cx="237" cy="139"/>
            </a:xfrm>
          </p:grpSpPr>
          <p:sp>
            <p:nvSpPr>
              <p:cNvPr id="112745" name="Freeform 126"/>
              <p:cNvSpPr>
                <a:spLocks/>
              </p:cNvSpPr>
              <p:nvPr/>
            </p:nvSpPr>
            <p:spPr bwMode="auto">
              <a:xfrm>
                <a:off x="947" y="1174"/>
                <a:ext cx="49" cy="113"/>
              </a:xfrm>
              <a:custGeom>
                <a:avLst/>
                <a:gdLst>
                  <a:gd name="T0" fmla="*/ 0 w 110"/>
                  <a:gd name="T1" fmla="*/ 9 h 259"/>
                  <a:gd name="T2" fmla="*/ 4 w 110"/>
                  <a:gd name="T3" fmla="*/ 0 h 259"/>
                  <a:gd name="T4" fmla="*/ 1 w 110"/>
                  <a:gd name="T5" fmla="*/ 0 h 259"/>
                  <a:gd name="T6" fmla="*/ 1 w 110"/>
                  <a:gd name="T7" fmla="*/ 1 h 2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259">
                    <a:moveTo>
                      <a:pt x="0" y="259"/>
                    </a:moveTo>
                    <a:lnTo>
                      <a:pt x="110" y="0"/>
                    </a:lnTo>
                    <a:lnTo>
                      <a:pt x="29" y="0"/>
                    </a:lnTo>
                    <a:lnTo>
                      <a:pt x="22" y="2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46" name="Line 127"/>
              <p:cNvSpPr>
                <a:spLocks noChangeShapeType="1"/>
              </p:cNvSpPr>
              <p:nvPr/>
            </p:nvSpPr>
            <p:spPr bwMode="auto">
              <a:xfrm flipV="1">
                <a:off x="1015" y="1174"/>
                <a:ext cx="12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47" name="Freeform 128"/>
              <p:cNvSpPr>
                <a:spLocks/>
              </p:cNvSpPr>
              <p:nvPr/>
            </p:nvSpPr>
            <p:spPr bwMode="auto">
              <a:xfrm>
                <a:off x="1027" y="1161"/>
                <a:ext cx="37" cy="139"/>
              </a:xfrm>
              <a:custGeom>
                <a:avLst/>
                <a:gdLst>
                  <a:gd name="T0" fmla="*/ 3 w 86"/>
                  <a:gd name="T1" fmla="*/ 0 h 316"/>
                  <a:gd name="T2" fmla="*/ 3 w 86"/>
                  <a:gd name="T3" fmla="*/ 0 h 316"/>
                  <a:gd name="T4" fmla="*/ 3 w 86"/>
                  <a:gd name="T5" fmla="*/ 1 h 316"/>
                  <a:gd name="T6" fmla="*/ 2 w 86"/>
                  <a:gd name="T7" fmla="*/ 2 h 316"/>
                  <a:gd name="T8" fmla="*/ 2 w 86"/>
                  <a:gd name="T9" fmla="*/ 2 h 316"/>
                  <a:gd name="T10" fmla="*/ 2 w 86"/>
                  <a:gd name="T11" fmla="*/ 3 h 316"/>
                  <a:gd name="T12" fmla="*/ 2 w 86"/>
                  <a:gd name="T13" fmla="*/ 3 h 316"/>
                  <a:gd name="T14" fmla="*/ 1 w 86"/>
                  <a:gd name="T15" fmla="*/ 4 h 316"/>
                  <a:gd name="T16" fmla="*/ 1 w 86"/>
                  <a:gd name="T17" fmla="*/ 4 h 316"/>
                  <a:gd name="T18" fmla="*/ 1 w 86"/>
                  <a:gd name="T19" fmla="*/ 5 h 316"/>
                  <a:gd name="T20" fmla="*/ 1 w 86"/>
                  <a:gd name="T21" fmla="*/ 5 h 316"/>
                  <a:gd name="T22" fmla="*/ 1 w 86"/>
                  <a:gd name="T23" fmla="*/ 6 h 316"/>
                  <a:gd name="T24" fmla="*/ 1 w 86"/>
                  <a:gd name="T25" fmla="*/ 6 h 316"/>
                  <a:gd name="T26" fmla="*/ 0 w 86"/>
                  <a:gd name="T27" fmla="*/ 7 h 316"/>
                  <a:gd name="T28" fmla="*/ 0 w 86"/>
                  <a:gd name="T29" fmla="*/ 7 h 316"/>
                  <a:gd name="T30" fmla="*/ 0 w 86"/>
                  <a:gd name="T31" fmla="*/ 8 h 316"/>
                  <a:gd name="T32" fmla="*/ 0 w 86"/>
                  <a:gd name="T33" fmla="*/ 8 h 316"/>
                  <a:gd name="T34" fmla="*/ 0 w 86"/>
                  <a:gd name="T35" fmla="*/ 9 h 316"/>
                  <a:gd name="T36" fmla="*/ 0 w 86"/>
                  <a:gd name="T37" fmla="*/ 9 h 316"/>
                  <a:gd name="T38" fmla="*/ 0 w 86"/>
                  <a:gd name="T39" fmla="*/ 10 h 316"/>
                  <a:gd name="T40" fmla="*/ 0 w 86"/>
                  <a:gd name="T41" fmla="*/ 10 h 316"/>
                  <a:gd name="T42" fmla="*/ 0 w 86"/>
                  <a:gd name="T43" fmla="*/ 11 h 316"/>
                  <a:gd name="T44" fmla="*/ 0 w 86"/>
                  <a:gd name="T45" fmla="*/ 11 h 316"/>
                  <a:gd name="T46" fmla="*/ 0 w 86"/>
                  <a:gd name="T47" fmla="*/ 12 h 3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6" h="316">
                    <a:moveTo>
                      <a:pt x="86" y="0"/>
                    </a:moveTo>
                    <a:lnTo>
                      <a:pt x="79" y="13"/>
                    </a:lnTo>
                    <a:lnTo>
                      <a:pt x="72" y="27"/>
                    </a:lnTo>
                    <a:lnTo>
                      <a:pt x="65" y="41"/>
                    </a:lnTo>
                    <a:lnTo>
                      <a:pt x="60" y="53"/>
                    </a:lnTo>
                    <a:lnTo>
                      <a:pt x="54" y="67"/>
                    </a:lnTo>
                    <a:lnTo>
                      <a:pt x="48" y="81"/>
                    </a:lnTo>
                    <a:lnTo>
                      <a:pt x="43" y="95"/>
                    </a:lnTo>
                    <a:lnTo>
                      <a:pt x="38" y="109"/>
                    </a:lnTo>
                    <a:lnTo>
                      <a:pt x="33" y="124"/>
                    </a:lnTo>
                    <a:lnTo>
                      <a:pt x="29" y="138"/>
                    </a:lnTo>
                    <a:lnTo>
                      <a:pt x="25" y="151"/>
                    </a:lnTo>
                    <a:lnTo>
                      <a:pt x="22" y="165"/>
                    </a:lnTo>
                    <a:lnTo>
                      <a:pt x="17" y="179"/>
                    </a:lnTo>
                    <a:lnTo>
                      <a:pt x="14" y="194"/>
                    </a:lnTo>
                    <a:lnTo>
                      <a:pt x="12" y="208"/>
                    </a:lnTo>
                    <a:lnTo>
                      <a:pt x="9" y="222"/>
                    </a:lnTo>
                    <a:lnTo>
                      <a:pt x="7" y="235"/>
                    </a:lnTo>
                    <a:lnTo>
                      <a:pt x="6" y="249"/>
                    </a:lnTo>
                    <a:lnTo>
                      <a:pt x="4" y="263"/>
                    </a:lnTo>
                    <a:lnTo>
                      <a:pt x="3" y="276"/>
                    </a:lnTo>
                    <a:lnTo>
                      <a:pt x="1" y="290"/>
                    </a:lnTo>
                    <a:lnTo>
                      <a:pt x="1" y="304"/>
                    </a:lnTo>
                    <a:lnTo>
                      <a:pt x="0" y="3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48" name="Line 129"/>
              <p:cNvSpPr>
                <a:spLocks noChangeShapeType="1"/>
              </p:cNvSpPr>
              <p:nvPr/>
            </p:nvSpPr>
            <p:spPr bwMode="auto">
              <a:xfrm>
                <a:off x="1089" y="1174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49" name="Freeform 130"/>
              <p:cNvSpPr>
                <a:spLocks/>
              </p:cNvSpPr>
              <p:nvPr/>
            </p:nvSpPr>
            <p:spPr bwMode="auto">
              <a:xfrm>
                <a:off x="1092" y="1174"/>
                <a:ext cx="24" cy="52"/>
              </a:xfrm>
              <a:custGeom>
                <a:avLst/>
                <a:gdLst>
                  <a:gd name="T0" fmla="*/ 0 w 59"/>
                  <a:gd name="T1" fmla="*/ 5 h 115"/>
                  <a:gd name="T2" fmla="*/ 0 w 59"/>
                  <a:gd name="T3" fmla="*/ 5 h 115"/>
                  <a:gd name="T4" fmla="*/ 0 w 59"/>
                  <a:gd name="T5" fmla="*/ 5 h 115"/>
                  <a:gd name="T6" fmla="*/ 0 w 59"/>
                  <a:gd name="T7" fmla="*/ 5 h 115"/>
                  <a:gd name="T8" fmla="*/ 0 w 59"/>
                  <a:gd name="T9" fmla="*/ 5 h 115"/>
                  <a:gd name="T10" fmla="*/ 0 w 59"/>
                  <a:gd name="T11" fmla="*/ 5 h 115"/>
                  <a:gd name="T12" fmla="*/ 1 w 59"/>
                  <a:gd name="T13" fmla="*/ 5 h 115"/>
                  <a:gd name="T14" fmla="*/ 1 w 59"/>
                  <a:gd name="T15" fmla="*/ 4 h 115"/>
                  <a:gd name="T16" fmla="*/ 1 w 59"/>
                  <a:gd name="T17" fmla="*/ 4 h 115"/>
                  <a:gd name="T18" fmla="*/ 1 w 59"/>
                  <a:gd name="T19" fmla="*/ 4 h 115"/>
                  <a:gd name="T20" fmla="*/ 1 w 59"/>
                  <a:gd name="T21" fmla="*/ 4 h 115"/>
                  <a:gd name="T22" fmla="*/ 1 w 59"/>
                  <a:gd name="T23" fmla="*/ 4 h 115"/>
                  <a:gd name="T24" fmla="*/ 1 w 59"/>
                  <a:gd name="T25" fmla="*/ 4 h 115"/>
                  <a:gd name="T26" fmla="*/ 1 w 59"/>
                  <a:gd name="T27" fmla="*/ 4 h 115"/>
                  <a:gd name="T28" fmla="*/ 1 w 59"/>
                  <a:gd name="T29" fmla="*/ 3 h 115"/>
                  <a:gd name="T30" fmla="*/ 2 w 59"/>
                  <a:gd name="T31" fmla="*/ 3 h 115"/>
                  <a:gd name="T32" fmla="*/ 2 w 59"/>
                  <a:gd name="T33" fmla="*/ 3 h 115"/>
                  <a:gd name="T34" fmla="*/ 2 w 59"/>
                  <a:gd name="T35" fmla="*/ 3 h 115"/>
                  <a:gd name="T36" fmla="*/ 2 w 59"/>
                  <a:gd name="T37" fmla="*/ 2 h 115"/>
                  <a:gd name="T38" fmla="*/ 2 w 59"/>
                  <a:gd name="T39" fmla="*/ 2 h 115"/>
                  <a:gd name="T40" fmla="*/ 2 w 59"/>
                  <a:gd name="T41" fmla="*/ 2 h 115"/>
                  <a:gd name="T42" fmla="*/ 2 w 59"/>
                  <a:gd name="T43" fmla="*/ 2 h 115"/>
                  <a:gd name="T44" fmla="*/ 2 w 59"/>
                  <a:gd name="T45" fmla="*/ 2 h 115"/>
                  <a:gd name="T46" fmla="*/ 2 w 59"/>
                  <a:gd name="T47" fmla="*/ 1 h 115"/>
                  <a:gd name="T48" fmla="*/ 2 w 59"/>
                  <a:gd name="T49" fmla="*/ 1 h 115"/>
                  <a:gd name="T50" fmla="*/ 2 w 59"/>
                  <a:gd name="T51" fmla="*/ 1 h 115"/>
                  <a:gd name="T52" fmla="*/ 2 w 59"/>
                  <a:gd name="T53" fmla="*/ 1 h 115"/>
                  <a:gd name="T54" fmla="*/ 2 w 59"/>
                  <a:gd name="T55" fmla="*/ 1 h 115"/>
                  <a:gd name="T56" fmla="*/ 2 w 59"/>
                  <a:gd name="T57" fmla="*/ 0 h 115"/>
                  <a:gd name="T58" fmla="*/ 2 w 59"/>
                  <a:gd name="T59" fmla="*/ 0 h 115"/>
                  <a:gd name="T60" fmla="*/ 1 w 59"/>
                  <a:gd name="T61" fmla="*/ 0 h 115"/>
                  <a:gd name="T62" fmla="*/ 1 w 59"/>
                  <a:gd name="T63" fmla="*/ 0 h 115"/>
                  <a:gd name="T64" fmla="*/ 1 w 59"/>
                  <a:gd name="T65" fmla="*/ 0 h 115"/>
                  <a:gd name="T66" fmla="*/ 1 w 59"/>
                  <a:gd name="T67" fmla="*/ 0 h 115"/>
                  <a:gd name="T68" fmla="*/ 1 w 59"/>
                  <a:gd name="T69" fmla="*/ 0 h 115"/>
                  <a:gd name="T70" fmla="*/ 1 w 59"/>
                  <a:gd name="T71" fmla="*/ 0 h 115"/>
                  <a:gd name="T72" fmla="*/ 1 w 59"/>
                  <a:gd name="T73" fmla="*/ 0 h 1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9" h="115">
                    <a:moveTo>
                      <a:pt x="0" y="115"/>
                    </a:moveTo>
                    <a:lnTo>
                      <a:pt x="5" y="115"/>
                    </a:lnTo>
                    <a:lnTo>
                      <a:pt x="8" y="114"/>
                    </a:lnTo>
                    <a:lnTo>
                      <a:pt x="12" y="113"/>
                    </a:lnTo>
                    <a:lnTo>
                      <a:pt x="15" y="112"/>
                    </a:lnTo>
                    <a:lnTo>
                      <a:pt x="20" y="110"/>
                    </a:lnTo>
                    <a:lnTo>
                      <a:pt x="23" y="107"/>
                    </a:lnTo>
                    <a:lnTo>
                      <a:pt x="27" y="104"/>
                    </a:lnTo>
                    <a:lnTo>
                      <a:pt x="30" y="101"/>
                    </a:lnTo>
                    <a:lnTo>
                      <a:pt x="33" y="98"/>
                    </a:lnTo>
                    <a:lnTo>
                      <a:pt x="37" y="95"/>
                    </a:lnTo>
                    <a:lnTo>
                      <a:pt x="40" y="90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8" y="77"/>
                    </a:lnTo>
                    <a:lnTo>
                      <a:pt x="51" y="72"/>
                    </a:lnTo>
                    <a:lnTo>
                      <a:pt x="53" y="67"/>
                    </a:lnTo>
                    <a:lnTo>
                      <a:pt x="55" y="63"/>
                    </a:lnTo>
                    <a:lnTo>
                      <a:pt x="57" y="57"/>
                    </a:lnTo>
                    <a:lnTo>
                      <a:pt x="58" y="52"/>
                    </a:lnTo>
                    <a:lnTo>
                      <a:pt x="58" y="48"/>
                    </a:lnTo>
                    <a:lnTo>
                      <a:pt x="59" y="43"/>
                    </a:lnTo>
                    <a:lnTo>
                      <a:pt x="59" y="38"/>
                    </a:lnTo>
                    <a:lnTo>
                      <a:pt x="59" y="33"/>
                    </a:lnTo>
                    <a:lnTo>
                      <a:pt x="59" y="29"/>
                    </a:lnTo>
                    <a:lnTo>
                      <a:pt x="58" y="24"/>
                    </a:lnTo>
                    <a:lnTo>
                      <a:pt x="57" y="20"/>
                    </a:lnTo>
                    <a:lnTo>
                      <a:pt x="56" y="17"/>
                    </a:lnTo>
                    <a:lnTo>
                      <a:pt x="54" y="14"/>
                    </a:lnTo>
                    <a:lnTo>
                      <a:pt x="51" y="11"/>
                    </a:lnTo>
                    <a:lnTo>
                      <a:pt x="49" y="7"/>
                    </a:lnTo>
                    <a:lnTo>
                      <a:pt x="47" y="5"/>
                    </a:lnTo>
                    <a:lnTo>
                      <a:pt x="44" y="3"/>
                    </a:lnTo>
                    <a:lnTo>
                      <a:pt x="41" y="2"/>
                    </a:lnTo>
                    <a:lnTo>
                      <a:pt x="39" y="1"/>
                    </a:lnTo>
                    <a:lnTo>
                      <a:pt x="34" y="0"/>
                    </a:lnTo>
                    <a:lnTo>
                      <a:pt x="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0" name="Line 131"/>
              <p:cNvSpPr>
                <a:spLocks noChangeShapeType="1"/>
              </p:cNvSpPr>
              <p:nvPr/>
            </p:nvSpPr>
            <p:spPr bwMode="auto">
              <a:xfrm flipH="1">
                <a:off x="1082" y="1226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1" name="Freeform 132"/>
              <p:cNvSpPr>
                <a:spLocks/>
              </p:cNvSpPr>
              <p:nvPr/>
            </p:nvSpPr>
            <p:spPr bwMode="auto">
              <a:xfrm>
                <a:off x="1092" y="1226"/>
                <a:ext cx="12" cy="25"/>
              </a:xfrm>
              <a:custGeom>
                <a:avLst/>
                <a:gdLst>
                  <a:gd name="T0" fmla="*/ 1 w 28"/>
                  <a:gd name="T1" fmla="*/ 2 h 57"/>
                  <a:gd name="T2" fmla="*/ 1 w 28"/>
                  <a:gd name="T3" fmla="*/ 2 h 57"/>
                  <a:gd name="T4" fmla="*/ 1 w 28"/>
                  <a:gd name="T5" fmla="*/ 2 h 57"/>
                  <a:gd name="T6" fmla="*/ 1 w 28"/>
                  <a:gd name="T7" fmla="*/ 2 h 57"/>
                  <a:gd name="T8" fmla="*/ 1 w 28"/>
                  <a:gd name="T9" fmla="*/ 1 h 57"/>
                  <a:gd name="T10" fmla="*/ 1 w 28"/>
                  <a:gd name="T11" fmla="*/ 1 h 57"/>
                  <a:gd name="T12" fmla="*/ 1 w 28"/>
                  <a:gd name="T13" fmla="*/ 1 h 57"/>
                  <a:gd name="T14" fmla="*/ 1 w 28"/>
                  <a:gd name="T15" fmla="*/ 1 h 57"/>
                  <a:gd name="T16" fmla="*/ 1 w 28"/>
                  <a:gd name="T17" fmla="*/ 1 h 57"/>
                  <a:gd name="T18" fmla="*/ 1 w 28"/>
                  <a:gd name="T19" fmla="*/ 0 h 57"/>
                  <a:gd name="T20" fmla="*/ 1 w 28"/>
                  <a:gd name="T21" fmla="*/ 0 h 57"/>
                  <a:gd name="T22" fmla="*/ 1 w 28"/>
                  <a:gd name="T23" fmla="*/ 0 h 57"/>
                  <a:gd name="T24" fmla="*/ 0 w 28"/>
                  <a:gd name="T25" fmla="*/ 0 h 57"/>
                  <a:gd name="T26" fmla="*/ 0 w 28"/>
                  <a:gd name="T27" fmla="*/ 0 h 57"/>
                  <a:gd name="T28" fmla="*/ 0 w 28"/>
                  <a:gd name="T29" fmla="*/ 0 h 57"/>
                  <a:gd name="T30" fmla="*/ 0 w 28"/>
                  <a:gd name="T31" fmla="*/ 0 h 57"/>
                  <a:gd name="T32" fmla="*/ 0 w 28"/>
                  <a:gd name="T33" fmla="*/ 0 h 57"/>
                  <a:gd name="T34" fmla="*/ 0 w 28"/>
                  <a:gd name="T35" fmla="*/ 0 h 57"/>
                  <a:gd name="T36" fmla="*/ 0 w 28"/>
                  <a:gd name="T37" fmla="*/ 0 h 5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" h="57">
                    <a:moveTo>
                      <a:pt x="26" y="57"/>
                    </a:moveTo>
                    <a:lnTo>
                      <a:pt x="27" y="52"/>
                    </a:lnTo>
                    <a:lnTo>
                      <a:pt x="28" y="48"/>
                    </a:lnTo>
                    <a:lnTo>
                      <a:pt x="28" y="43"/>
                    </a:lnTo>
                    <a:lnTo>
                      <a:pt x="28" y="38"/>
                    </a:lnTo>
                    <a:lnTo>
                      <a:pt x="28" y="33"/>
                    </a:lnTo>
                    <a:lnTo>
                      <a:pt x="28" y="29"/>
                    </a:lnTo>
                    <a:lnTo>
                      <a:pt x="27" y="24"/>
                    </a:lnTo>
                    <a:lnTo>
                      <a:pt x="26" y="20"/>
                    </a:lnTo>
                    <a:lnTo>
                      <a:pt x="25" y="17"/>
                    </a:lnTo>
                    <a:lnTo>
                      <a:pt x="23" y="14"/>
                    </a:lnTo>
                    <a:lnTo>
                      <a:pt x="21" y="11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2" name="Line 133"/>
              <p:cNvSpPr>
                <a:spLocks noChangeShapeType="1"/>
              </p:cNvSpPr>
              <p:nvPr/>
            </p:nvSpPr>
            <p:spPr bwMode="auto">
              <a:xfrm flipH="1">
                <a:off x="1098" y="1251"/>
                <a:ext cx="6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3" name="Freeform 134"/>
              <p:cNvSpPr>
                <a:spLocks/>
              </p:cNvSpPr>
              <p:nvPr/>
            </p:nvSpPr>
            <p:spPr bwMode="auto">
              <a:xfrm>
                <a:off x="1076" y="1263"/>
                <a:ext cx="22" cy="24"/>
              </a:xfrm>
              <a:custGeom>
                <a:avLst/>
                <a:gdLst>
                  <a:gd name="T0" fmla="*/ 0 w 55"/>
                  <a:gd name="T1" fmla="*/ 2 h 58"/>
                  <a:gd name="T2" fmla="*/ 0 w 55"/>
                  <a:gd name="T3" fmla="*/ 2 h 58"/>
                  <a:gd name="T4" fmla="*/ 0 w 55"/>
                  <a:gd name="T5" fmla="*/ 2 h 58"/>
                  <a:gd name="T6" fmla="*/ 0 w 55"/>
                  <a:gd name="T7" fmla="*/ 2 h 58"/>
                  <a:gd name="T8" fmla="*/ 0 w 55"/>
                  <a:gd name="T9" fmla="*/ 2 h 58"/>
                  <a:gd name="T10" fmla="*/ 0 w 55"/>
                  <a:gd name="T11" fmla="*/ 2 h 58"/>
                  <a:gd name="T12" fmla="*/ 1 w 55"/>
                  <a:gd name="T13" fmla="*/ 2 h 58"/>
                  <a:gd name="T14" fmla="*/ 1 w 55"/>
                  <a:gd name="T15" fmla="*/ 1 h 58"/>
                  <a:gd name="T16" fmla="*/ 1 w 55"/>
                  <a:gd name="T17" fmla="*/ 1 h 58"/>
                  <a:gd name="T18" fmla="*/ 1 w 55"/>
                  <a:gd name="T19" fmla="*/ 1 h 58"/>
                  <a:gd name="T20" fmla="*/ 1 w 55"/>
                  <a:gd name="T21" fmla="*/ 1 h 58"/>
                  <a:gd name="T22" fmla="*/ 1 w 55"/>
                  <a:gd name="T23" fmla="*/ 1 h 58"/>
                  <a:gd name="T24" fmla="*/ 1 w 55"/>
                  <a:gd name="T25" fmla="*/ 1 h 58"/>
                  <a:gd name="T26" fmla="*/ 1 w 55"/>
                  <a:gd name="T27" fmla="*/ 1 h 58"/>
                  <a:gd name="T28" fmla="*/ 1 w 55"/>
                  <a:gd name="T29" fmla="*/ 0 h 58"/>
                  <a:gd name="T30" fmla="*/ 1 w 55"/>
                  <a:gd name="T31" fmla="*/ 0 h 58"/>
                  <a:gd name="T32" fmla="*/ 1 w 55"/>
                  <a:gd name="T33" fmla="*/ 0 h 58"/>
                  <a:gd name="T34" fmla="*/ 2 w 55"/>
                  <a:gd name="T35" fmla="*/ 0 h 58"/>
                  <a:gd name="T36" fmla="*/ 2 w 55"/>
                  <a:gd name="T37" fmla="*/ 0 h 5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5" h="58">
                    <a:moveTo>
                      <a:pt x="0" y="58"/>
                    </a:moveTo>
                    <a:lnTo>
                      <a:pt x="3" y="58"/>
                    </a:lnTo>
                    <a:lnTo>
                      <a:pt x="7" y="57"/>
                    </a:lnTo>
                    <a:lnTo>
                      <a:pt x="11" y="56"/>
                    </a:lnTo>
                    <a:lnTo>
                      <a:pt x="15" y="54"/>
                    </a:lnTo>
                    <a:lnTo>
                      <a:pt x="18" y="52"/>
                    </a:lnTo>
                    <a:lnTo>
                      <a:pt x="22" y="50"/>
                    </a:lnTo>
                    <a:lnTo>
                      <a:pt x="26" y="47"/>
                    </a:lnTo>
                    <a:lnTo>
                      <a:pt x="30" y="44"/>
                    </a:lnTo>
                    <a:lnTo>
                      <a:pt x="33" y="41"/>
                    </a:lnTo>
                    <a:lnTo>
                      <a:pt x="36" y="37"/>
                    </a:lnTo>
                    <a:lnTo>
                      <a:pt x="39" y="33"/>
                    </a:lnTo>
                    <a:lnTo>
                      <a:pt x="43" y="29"/>
                    </a:lnTo>
                    <a:lnTo>
                      <a:pt x="46" y="25"/>
                    </a:lnTo>
                    <a:lnTo>
                      <a:pt x="48" y="20"/>
                    </a:lnTo>
                    <a:lnTo>
                      <a:pt x="50" y="15"/>
                    </a:lnTo>
                    <a:lnTo>
                      <a:pt x="52" y="10"/>
                    </a:lnTo>
                    <a:lnTo>
                      <a:pt x="54" y="5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4" name="Line 135"/>
              <p:cNvSpPr>
                <a:spLocks noChangeShapeType="1"/>
              </p:cNvSpPr>
              <p:nvPr/>
            </p:nvSpPr>
            <p:spPr bwMode="auto">
              <a:xfrm flipH="1">
                <a:off x="1058" y="1287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5" name="Line 136"/>
              <p:cNvSpPr>
                <a:spLocks noChangeShapeType="1"/>
              </p:cNvSpPr>
              <p:nvPr/>
            </p:nvSpPr>
            <p:spPr bwMode="auto">
              <a:xfrm flipV="1">
                <a:off x="1144" y="1174"/>
                <a:ext cx="9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56" name="Freeform 137"/>
              <p:cNvSpPr>
                <a:spLocks/>
              </p:cNvSpPr>
              <p:nvPr/>
            </p:nvSpPr>
            <p:spPr bwMode="auto">
              <a:xfrm>
                <a:off x="1147" y="1161"/>
                <a:ext cx="37" cy="139"/>
              </a:xfrm>
              <a:custGeom>
                <a:avLst/>
                <a:gdLst>
                  <a:gd name="T0" fmla="*/ 0 w 84"/>
                  <a:gd name="T1" fmla="*/ 12 h 316"/>
                  <a:gd name="T2" fmla="*/ 0 w 84"/>
                  <a:gd name="T3" fmla="*/ 11 h 316"/>
                  <a:gd name="T4" fmla="*/ 0 w 84"/>
                  <a:gd name="T5" fmla="*/ 11 h 316"/>
                  <a:gd name="T6" fmla="*/ 1 w 84"/>
                  <a:gd name="T7" fmla="*/ 10 h 316"/>
                  <a:gd name="T8" fmla="*/ 1 w 84"/>
                  <a:gd name="T9" fmla="*/ 10 h 316"/>
                  <a:gd name="T10" fmla="*/ 1 w 84"/>
                  <a:gd name="T11" fmla="*/ 9 h 316"/>
                  <a:gd name="T12" fmla="*/ 1 w 84"/>
                  <a:gd name="T13" fmla="*/ 9 h 316"/>
                  <a:gd name="T14" fmla="*/ 2 w 84"/>
                  <a:gd name="T15" fmla="*/ 8 h 316"/>
                  <a:gd name="T16" fmla="*/ 2 w 84"/>
                  <a:gd name="T17" fmla="*/ 8 h 316"/>
                  <a:gd name="T18" fmla="*/ 2 w 84"/>
                  <a:gd name="T19" fmla="*/ 7 h 316"/>
                  <a:gd name="T20" fmla="*/ 2 w 84"/>
                  <a:gd name="T21" fmla="*/ 7 h 316"/>
                  <a:gd name="T22" fmla="*/ 2 w 84"/>
                  <a:gd name="T23" fmla="*/ 6 h 316"/>
                  <a:gd name="T24" fmla="*/ 2 w 84"/>
                  <a:gd name="T25" fmla="*/ 6 h 316"/>
                  <a:gd name="T26" fmla="*/ 3 w 84"/>
                  <a:gd name="T27" fmla="*/ 5 h 316"/>
                  <a:gd name="T28" fmla="*/ 3 w 84"/>
                  <a:gd name="T29" fmla="*/ 5 h 316"/>
                  <a:gd name="T30" fmla="*/ 3 w 84"/>
                  <a:gd name="T31" fmla="*/ 4 h 316"/>
                  <a:gd name="T32" fmla="*/ 3 w 84"/>
                  <a:gd name="T33" fmla="*/ 4 h 316"/>
                  <a:gd name="T34" fmla="*/ 3 w 84"/>
                  <a:gd name="T35" fmla="*/ 3 h 316"/>
                  <a:gd name="T36" fmla="*/ 3 w 84"/>
                  <a:gd name="T37" fmla="*/ 3 h 316"/>
                  <a:gd name="T38" fmla="*/ 3 w 84"/>
                  <a:gd name="T39" fmla="*/ 2 h 316"/>
                  <a:gd name="T40" fmla="*/ 3 w 84"/>
                  <a:gd name="T41" fmla="*/ 2 h 316"/>
                  <a:gd name="T42" fmla="*/ 3 w 84"/>
                  <a:gd name="T43" fmla="*/ 1 h 316"/>
                  <a:gd name="T44" fmla="*/ 3 w 84"/>
                  <a:gd name="T45" fmla="*/ 0 h 316"/>
                  <a:gd name="T46" fmla="*/ 3 w 84"/>
                  <a:gd name="T47" fmla="*/ 0 h 3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4" h="316">
                    <a:moveTo>
                      <a:pt x="0" y="316"/>
                    </a:moveTo>
                    <a:lnTo>
                      <a:pt x="6" y="304"/>
                    </a:lnTo>
                    <a:lnTo>
                      <a:pt x="13" y="290"/>
                    </a:lnTo>
                    <a:lnTo>
                      <a:pt x="19" y="276"/>
                    </a:lnTo>
                    <a:lnTo>
                      <a:pt x="26" y="263"/>
                    </a:lnTo>
                    <a:lnTo>
                      <a:pt x="31" y="249"/>
                    </a:lnTo>
                    <a:lnTo>
                      <a:pt x="36" y="235"/>
                    </a:lnTo>
                    <a:lnTo>
                      <a:pt x="42" y="222"/>
                    </a:lnTo>
                    <a:lnTo>
                      <a:pt x="47" y="208"/>
                    </a:lnTo>
                    <a:lnTo>
                      <a:pt x="51" y="194"/>
                    </a:lnTo>
                    <a:lnTo>
                      <a:pt x="56" y="179"/>
                    </a:lnTo>
                    <a:lnTo>
                      <a:pt x="60" y="165"/>
                    </a:lnTo>
                    <a:lnTo>
                      <a:pt x="64" y="151"/>
                    </a:lnTo>
                    <a:lnTo>
                      <a:pt x="67" y="138"/>
                    </a:lnTo>
                    <a:lnTo>
                      <a:pt x="70" y="124"/>
                    </a:lnTo>
                    <a:lnTo>
                      <a:pt x="73" y="109"/>
                    </a:lnTo>
                    <a:lnTo>
                      <a:pt x="76" y="95"/>
                    </a:lnTo>
                    <a:lnTo>
                      <a:pt x="78" y="81"/>
                    </a:lnTo>
                    <a:lnTo>
                      <a:pt x="80" y="67"/>
                    </a:lnTo>
                    <a:lnTo>
                      <a:pt x="81" y="53"/>
                    </a:lnTo>
                    <a:lnTo>
                      <a:pt x="82" y="41"/>
                    </a:lnTo>
                    <a:lnTo>
                      <a:pt x="83" y="27"/>
                    </a:lnTo>
                    <a:lnTo>
                      <a:pt x="84" y="13"/>
                    </a:lnTo>
                    <a:lnTo>
                      <a:pt x="8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658" name="Group 138"/>
          <p:cNvGrpSpPr>
            <a:grpSpLocks/>
          </p:cNvGrpSpPr>
          <p:nvPr/>
        </p:nvGrpSpPr>
        <p:grpSpPr bwMode="auto">
          <a:xfrm>
            <a:off x="1162050" y="1497013"/>
            <a:ext cx="4392613" cy="0"/>
            <a:chOff x="732" y="943"/>
            <a:chExt cx="2767" cy="0"/>
          </a:xfrm>
        </p:grpSpPr>
        <p:sp>
          <p:nvSpPr>
            <p:cNvPr id="112741" name="Line 139"/>
            <p:cNvSpPr>
              <a:spLocks noChangeShapeType="1"/>
            </p:cNvSpPr>
            <p:nvPr/>
          </p:nvSpPr>
          <p:spPr bwMode="auto">
            <a:xfrm flipH="1">
              <a:off x="732" y="943"/>
              <a:ext cx="23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42" name="Line 140"/>
            <p:cNvSpPr>
              <a:spLocks noChangeShapeType="1"/>
            </p:cNvSpPr>
            <p:nvPr/>
          </p:nvSpPr>
          <p:spPr bwMode="auto">
            <a:xfrm flipH="1">
              <a:off x="3038" y="943"/>
              <a:ext cx="4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661" name="Group 141"/>
          <p:cNvGrpSpPr>
            <a:grpSpLocks/>
          </p:cNvGrpSpPr>
          <p:nvPr/>
        </p:nvGrpSpPr>
        <p:grpSpPr bwMode="auto">
          <a:xfrm>
            <a:off x="3948113" y="1087438"/>
            <a:ext cx="2279650" cy="454025"/>
            <a:chOff x="2487" y="685"/>
            <a:chExt cx="1436" cy="286"/>
          </a:xfrm>
        </p:grpSpPr>
        <p:grpSp>
          <p:nvGrpSpPr>
            <p:cNvPr id="112714" name="Group 142"/>
            <p:cNvGrpSpPr>
              <a:grpSpLocks/>
            </p:cNvGrpSpPr>
            <p:nvPr/>
          </p:nvGrpSpPr>
          <p:grpSpPr bwMode="auto">
            <a:xfrm>
              <a:off x="2487" y="685"/>
              <a:ext cx="308" cy="286"/>
              <a:chOff x="2487" y="685"/>
              <a:chExt cx="308" cy="286"/>
            </a:xfrm>
          </p:grpSpPr>
          <p:sp>
            <p:nvSpPr>
              <p:cNvPr id="112729" name="Freeform 143"/>
              <p:cNvSpPr>
                <a:spLocks/>
              </p:cNvSpPr>
              <p:nvPr/>
            </p:nvSpPr>
            <p:spPr bwMode="auto">
              <a:xfrm>
                <a:off x="2552" y="915"/>
                <a:ext cx="55" cy="56"/>
              </a:xfrm>
              <a:custGeom>
                <a:avLst/>
                <a:gdLst>
                  <a:gd name="T0" fmla="*/ 4 w 131"/>
                  <a:gd name="T1" fmla="*/ 2 h 132"/>
                  <a:gd name="T2" fmla="*/ 4 w 131"/>
                  <a:gd name="T3" fmla="*/ 2 h 132"/>
                  <a:gd name="T4" fmla="*/ 4 w 131"/>
                  <a:gd name="T5" fmla="*/ 1 h 132"/>
                  <a:gd name="T6" fmla="*/ 4 w 131"/>
                  <a:gd name="T7" fmla="*/ 1 h 132"/>
                  <a:gd name="T8" fmla="*/ 4 w 131"/>
                  <a:gd name="T9" fmla="*/ 1 h 132"/>
                  <a:gd name="T10" fmla="*/ 3 w 131"/>
                  <a:gd name="T11" fmla="*/ 0 h 132"/>
                  <a:gd name="T12" fmla="*/ 3 w 131"/>
                  <a:gd name="T13" fmla="*/ 0 h 132"/>
                  <a:gd name="T14" fmla="*/ 3 w 131"/>
                  <a:gd name="T15" fmla="*/ 0 h 132"/>
                  <a:gd name="T16" fmla="*/ 3 w 131"/>
                  <a:gd name="T17" fmla="*/ 0 h 132"/>
                  <a:gd name="T18" fmla="*/ 2 w 131"/>
                  <a:gd name="T19" fmla="*/ 0 h 132"/>
                  <a:gd name="T20" fmla="*/ 2 w 131"/>
                  <a:gd name="T21" fmla="*/ 0 h 132"/>
                  <a:gd name="T22" fmla="*/ 2 w 131"/>
                  <a:gd name="T23" fmla="*/ 0 h 132"/>
                  <a:gd name="T24" fmla="*/ 1 w 131"/>
                  <a:gd name="T25" fmla="*/ 0 h 132"/>
                  <a:gd name="T26" fmla="*/ 1 w 131"/>
                  <a:gd name="T27" fmla="*/ 0 h 132"/>
                  <a:gd name="T28" fmla="*/ 1 w 131"/>
                  <a:gd name="T29" fmla="*/ 0 h 132"/>
                  <a:gd name="T30" fmla="*/ 0 w 131"/>
                  <a:gd name="T31" fmla="*/ 0 h 132"/>
                  <a:gd name="T32" fmla="*/ 0 w 131"/>
                  <a:gd name="T33" fmla="*/ 1 h 132"/>
                  <a:gd name="T34" fmla="*/ 0 w 131"/>
                  <a:gd name="T35" fmla="*/ 1 h 132"/>
                  <a:gd name="T36" fmla="*/ 0 w 131"/>
                  <a:gd name="T37" fmla="*/ 1 h 132"/>
                  <a:gd name="T38" fmla="*/ 0 w 131"/>
                  <a:gd name="T39" fmla="*/ 2 h 132"/>
                  <a:gd name="T40" fmla="*/ 0 w 131"/>
                  <a:gd name="T41" fmla="*/ 2 h 132"/>
                  <a:gd name="T42" fmla="*/ 0 w 131"/>
                  <a:gd name="T43" fmla="*/ 3 h 132"/>
                  <a:gd name="T44" fmla="*/ 0 w 131"/>
                  <a:gd name="T45" fmla="*/ 3 h 132"/>
                  <a:gd name="T46" fmla="*/ 0 w 131"/>
                  <a:gd name="T47" fmla="*/ 3 h 132"/>
                  <a:gd name="T48" fmla="*/ 0 w 131"/>
                  <a:gd name="T49" fmla="*/ 3 h 132"/>
                  <a:gd name="T50" fmla="*/ 0 w 131"/>
                  <a:gd name="T51" fmla="*/ 3 h 132"/>
                  <a:gd name="T52" fmla="*/ 1 w 131"/>
                  <a:gd name="T53" fmla="*/ 4 h 132"/>
                  <a:gd name="T54" fmla="*/ 1 w 131"/>
                  <a:gd name="T55" fmla="*/ 4 h 132"/>
                  <a:gd name="T56" fmla="*/ 1 w 131"/>
                  <a:gd name="T57" fmla="*/ 4 h 132"/>
                  <a:gd name="T58" fmla="*/ 2 w 131"/>
                  <a:gd name="T59" fmla="*/ 4 h 132"/>
                  <a:gd name="T60" fmla="*/ 2 w 131"/>
                  <a:gd name="T61" fmla="*/ 4 h 132"/>
                  <a:gd name="T62" fmla="*/ 2 w 131"/>
                  <a:gd name="T63" fmla="*/ 4 h 132"/>
                  <a:gd name="T64" fmla="*/ 3 w 131"/>
                  <a:gd name="T65" fmla="*/ 4 h 132"/>
                  <a:gd name="T66" fmla="*/ 3 w 131"/>
                  <a:gd name="T67" fmla="*/ 4 h 132"/>
                  <a:gd name="T68" fmla="*/ 3 w 131"/>
                  <a:gd name="T69" fmla="*/ 4 h 132"/>
                  <a:gd name="T70" fmla="*/ 3 w 131"/>
                  <a:gd name="T71" fmla="*/ 3 h 132"/>
                  <a:gd name="T72" fmla="*/ 4 w 131"/>
                  <a:gd name="T73" fmla="*/ 3 h 132"/>
                  <a:gd name="T74" fmla="*/ 4 w 131"/>
                  <a:gd name="T75" fmla="*/ 3 h 132"/>
                  <a:gd name="T76" fmla="*/ 4 w 131"/>
                  <a:gd name="T77" fmla="*/ 3 h 132"/>
                  <a:gd name="T78" fmla="*/ 4 w 131"/>
                  <a:gd name="T79" fmla="*/ 3 h 132"/>
                  <a:gd name="T80" fmla="*/ 4 w 131"/>
                  <a:gd name="T81" fmla="*/ 2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5"/>
                    </a:lnTo>
                    <a:lnTo>
                      <a:pt x="127" y="46"/>
                    </a:lnTo>
                    <a:lnTo>
                      <a:pt x="124" y="36"/>
                    </a:lnTo>
                    <a:lnTo>
                      <a:pt x="119" y="28"/>
                    </a:lnTo>
                    <a:lnTo>
                      <a:pt x="111" y="19"/>
                    </a:lnTo>
                    <a:lnTo>
                      <a:pt x="104" y="13"/>
                    </a:lnTo>
                    <a:lnTo>
                      <a:pt x="95" y="7"/>
                    </a:lnTo>
                    <a:lnTo>
                      <a:pt x="86" y="3"/>
                    </a:lnTo>
                    <a:lnTo>
                      <a:pt x="75" y="1"/>
                    </a:lnTo>
                    <a:lnTo>
                      <a:pt x="66" y="0"/>
                    </a:lnTo>
                    <a:lnTo>
                      <a:pt x="55" y="1"/>
                    </a:lnTo>
                    <a:lnTo>
                      <a:pt x="45" y="3"/>
                    </a:lnTo>
                    <a:lnTo>
                      <a:pt x="36" y="7"/>
                    </a:lnTo>
                    <a:lnTo>
                      <a:pt x="26" y="13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7" y="36"/>
                    </a:lnTo>
                    <a:lnTo>
                      <a:pt x="3" y="46"/>
                    </a:lnTo>
                    <a:lnTo>
                      <a:pt x="1" y="55"/>
                    </a:lnTo>
                    <a:lnTo>
                      <a:pt x="0" y="66"/>
                    </a:lnTo>
                    <a:lnTo>
                      <a:pt x="1" y="77"/>
                    </a:lnTo>
                    <a:lnTo>
                      <a:pt x="3" y="86"/>
                    </a:lnTo>
                    <a:lnTo>
                      <a:pt x="7" y="96"/>
                    </a:lnTo>
                    <a:lnTo>
                      <a:pt x="12" y="104"/>
                    </a:lnTo>
                    <a:lnTo>
                      <a:pt x="19" y="113"/>
                    </a:lnTo>
                    <a:lnTo>
                      <a:pt x="26" y="119"/>
                    </a:lnTo>
                    <a:lnTo>
                      <a:pt x="36" y="124"/>
                    </a:lnTo>
                    <a:lnTo>
                      <a:pt x="45" y="129"/>
                    </a:lnTo>
                    <a:lnTo>
                      <a:pt x="55" y="131"/>
                    </a:lnTo>
                    <a:lnTo>
                      <a:pt x="66" y="132"/>
                    </a:lnTo>
                    <a:lnTo>
                      <a:pt x="75" y="131"/>
                    </a:lnTo>
                    <a:lnTo>
                      <a:pt x="86" y="129"/>
                    </a:lnTo>
                    <a:lnTo>
                      <a:pt x="95" y="124"/>
                    </a:lnTo>
                    <a:lnTo>
                      <a:pt x="104" y="119"/>
                    </a:lnTo>
                    <a:lnTo>
                      <a:pt x="111" y="113"/>
                    </a:lnTo>
                    <a:lnTo>
                      <a:pt x="119" y="104"/>
                    </a:lnTo>
                    <a:lnTo>
                      <a:pt x="124" y="96"/>
                    </a:lnTo>
                    <a:lnTo>
                      <a:pt x="127" y="86"/>
                    </a:lnTo>
                    <a:lnTo>
                      <a:pt x="131" y="77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0" name="Freeform 144"/>
              <p:cNvSpPr>
                <a:spLocks/>
              </p:cNvSpPr>
              <p:nvPr/>
            </p:nvSpPr>
            <p:spPr bwMode="auto">
              <a:xfrm>
                <a:off x="2512" y="700"/>
                <a:ext cx="25" cy="19"/>
              </a:xfrm>
              <a:custGeom>
                <a:avLst/>
                <a:gdLst>
                  <a:gd name="T0" fmla="*/ 3 w 52"/>
                  <a:gd name="T1" fmla="*/ 0 h 43"/>
                  <a:gd name="T2" fmla="*/ 3 w 52"/>
                  <a:gd name="T3" fmla="*/ 0 h 43"/>
                  <a:gd name="T4" fmla="*/ 2 w 52"/>
                  <a:gd name="T5" fmla="*/ 0 h 43"/>
                  <a:gd name="T6" fmla="*/ 2 w 52"/>
                  <a:gd name="T7" fmla="*/ 0 h 43"/>
                  <a:gd name="T8" fmla="*/ 2 w 52"/>
                  <a:gd name="T9" fmla="*/ 0 h 43"/>
                  <a:gd name="T10" fmla="*/ 2 w 52"/>
                  <a:gd name="T11" fmla="*/ 0 h 43"/>
                  <a:gd name="T12" fmla="*/ 1 w 52"/>
                  <a:gd name="T13" fmla="*/ 0 h 43"/>
                  <a:gd name="T14" fmla="*/ 1 w 52"/>
                  <a:gd name="T15" fmla="*/ 0 h 43"/>
                  <a:gd name="T16" fmla="*/ 1 w 52"/>
                  <a:gd name="T17" fmla="*/ 0 h 43"/>
                  <a:gd name="T18" fmla="*/ 1 w 52"/>
                  <a:gd name="T19" fmla="*/ 0 h 43"/>
                  <a:gd name="T20" fmla="*/ 1 w 52"/>
                  <a:gd name="T21" fmla="*/ 0 h 43"/>
                  <a:gd name="T22" fmla="*/ 0 w 52"/>
                  <a:gd name="T23" fmla="*/ 1 h 43"/>
                  <a:gd name="T24" fmla="*/ 0 w 52"/>
                  <a:gd name="T25" fmla="*/ 1 h 43"/>
                  <a:gd name="T26" fmla="*/ 0 w 52"/>
                  <a:gd name="T27" fmla="*/ 1 h 43"/>
                  <a:gd name="T28" fmla="*/ 0 w 52"/>
                  <a:gd name="T29" fmla="*/ 1 h 43"/>
                  <a:gd name="T30" fmla="*/ 0 w 52"/>
                  <a:gd name="T31" fmla="*/ 1 h 43"/>
                  <a:gd name="T32" fmla="*/ 0 w 52"/>
                  <a:gd name="T33" fmla="*/ 2 h 43"/>
                  <a:gd name="T34" fmla="*/ 0 w 52"/>
                  <a:gd name="T35" fmla="*/ 2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2" h="43">
                    <a:moveTo>
                      <a:pt x="52" y="0"/>
                    </a:moveTo>
                    <a:lnTo>
                      <a:pt x="49" y="0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9" y="2"/>
                    </a:lnTo>
                    <a:lnTo>
                      <a:pt x="35" y="4"/>
                    </a:lnTo>
                    <a:lnTo>
                      <a:pt x="32" y="5"/>
                    </a:lnTo>
                    <a:lnTo>
                      <a:pt x="29" y="8"/>
                    </a:lnTo>
                    <a:lnTo>
                      <a:pt x="25" y="11"/>
                    </a:lnTo>
                    <a:lnTo>
                      <a:pt x="22" y="13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3" y="22"/>
                    </a:lnTo>
                    <a:lnTo>
                      <a:pt x="10" y="27"/>
                    </a:lnTo>
                    <a:lnTo>
                      <a:pt x="7" y="30"/>
                    </a:lnTo>
                    <a:lnTo>
                      <a:pt x="5" y="34"/>
                    </a:lnTo>
                    <a:lnTo>
                      <a:pt x="2" y="38"/>
                    </a:lnTo>
                    <a:lnTo>
                      <a:pt x="0" y="4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1" name="Freeform 145"/>
              <p:cNvSpPr>
                <a:spLocks/>
              </p:cNvSpPr>
              <p:nvPr/>
            </p:nvSpPr>
            <p:spPr bwMode="auto">
              <a:xfrm>
                <a:off x="2537" y="700"/>
                <a:ext cx="12" cy="37"/>
              </a:xfrm>
              <a:custGeom>
                <a:avLst/>
                <a:gdLst>
                  <a:gd name="T0" fmla="*/ 0 w 28"/>
                  <a:gd name="T1" fmla="*/ 3 h 87"/>
                  <a:gd name="T2" fmla="*/ 0 w 28"/>
                  <a:gd name="T3" fmla="*/ 3 h 87"/>
                  <a:gd name="T4" fmla="*/ 0 w 28"/>
                  <a:gd name="T5" fmla="*/ 3 h 87"/>
                  <a:gd name="T6" fmla="*/ 0 w 28"/>
                  <a:gd name="T7" fmla="*/ 3 h 87"/>
                  <a:gd name="T8" fmla="*/ 1 w 28"/>
                  <a:gd name="T9" fmla="*/ 3 h 87"/>
                  <a:gd name="T10" fmla="*/ 1 w 28"/>
                  <a:gd name="T11" fmla="*/ 2 h 87"/>
                  <a:gd name="T12" fmla="*/ 1 w 28"/>
                  <a:gd name="T13" fmla="*/ 2 h 87"/>
                  <a:gd name="T14" fmla="*/ 1 w 28"/>
                  <a:gd name="T15" fmla="*/ 2 h 87"/>
                  <a:gd name="T16" fmla="*/ 1 w 28"/>
                  <a:gd name="T17" fmla="*/ 2 h 87"/>
                  <a:gd name="T18" fmla="*/ 1 w 28"/>
                  <a:gd name="T19" fmla="*/ 2 h 87"/>
                  <a:gd name="T20" fmla="*/ 1 w 28"/>
                  <a:gd name="T21" fmla="*/ 1 h 87"/>
                  <a:gd name="T22" fmla="*/ 1 w 28"/>
                  <a:gd name="T23" fmla="*/ 1 h 87"/>
                  <a:gd name="T24" fmla="*/ 1 w 28"/>
                  <a:gd name="T25" fmla="*/ 1 h 87"/>
                  <a:gd name="T26" fmla="*/ 1 w 28"/>
                  <a:gd name="T27" fmla="*/ 1 h 87"/>
                  <a:gd name="T28" fmla="*/ 1 w 28"/>
                  <a:gd name="T29" fmla="*/ 1 h 87"/>
                  <a:gd name="T30" fmla="*/ 1 w 28"/>
                  <a:gd name="T31" fmla="*/ 1 h 87"/>
                  <a:gd name="T32" fmla="*/ 1 w 28"/>
                  <a:gd name="T33" fmla="*/ 0 h 87"/>
                  <a:gd name="T34" fmla="*/ 1 w 28"/>
                  <a:gd name="T35" fmla="*/ 0 h 87"/>
                  <a:gd name="T36" fmla="*/ 1 w 28"/>
                  <a:gd name="T37" fmla="*/ 0 h 87"/>
                  <a:gd name="T38" fmla="*/ 1 w 28"/>
                  <a:gd name="T39" fmla="*/ 0 h 87"/>
                  <a:gd name="T40" fmla="*/ 0 w 28"/>
                  <a:gd name="T41" fmla="*/ 0 h 87"/>
                  <a:gd name="T42" fmla="*/ 0 w 28"/>
                  <a:gd name="T43" fmla="*/ 0 h 87"/>
                  <a:gd name="T44" fmla="*/ 0 w 28"/>
                  <a:gd name="T45" fmla="*/ 0 h 87"/>
                  <a:gd name="T46" fmla="*/ 0 w 28"/>
                  <a:gd name="T47" fmla="*/ 0 h 87"/>
                  <a:gd name="T48" fmla="*/ 0 w 28"/>
                  <a:gd name="T49" fmla="*/ 0 h 87"/>
                  <a:gd name="T50" fmla="*/ 0 w 28"/>
                  <a:gd name="T51" fmla="*/ 0 h 87"/>
                  <a:gd name="T52" fmla="*/ 0 w 28"/>
                  <a:gd name="T53" fmla="*/ 0 h 8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8" h="87">
                    <a:moveTo>
                      <a:pt x="11" y="87"/>
                    </a:moveTo>
                    <a:lnTo>
                      <a:pt x="13" y="83"/>
                    </a:lnTo>
                    <a:lnTo>
                      <a:pt x="16" y="79"/>
                    </a:lnTo>
                    <a:lnTo>
                      <a:pt x="19" y="75"/>
                    </a:lnTo>
                    <a:lnTo>
                      <a:pt x="21" y="70"/>
                    </a:lnTo>
                    <a:lnTo>
                      <a:pt x="22" y="66"/>
                    </a:lnTo>
                    <a:lnTo>
                      <a:pt x="24" y="61"/>
                    </a:lnTo>
                    <a:lnTo>
                      <a:pt x="25" y="57"/>
                    </a:lnTo>
                    <a:lnTo>
                      <a:pt x="26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8" y="37"/>
                    </a:lnTo>
                    <a:lnTo>
                      <a:pt x="28" y="33"/>
                    </a:lnTo>
                    <a:lnTo>
                      <a:pt x="27" y="29"/>
                    </a:lnTo>
                    <a:lnTo>
                      <a:pt x="27" y="26"/>
                    </a:lnTo>
                    <a:lnTo>
                      <a:pt x="26" y="21"/>
                    </a:lnTo>
                    <a:lnTo>
                      <a:pt x="25" y="18"/>
                    </a:lnTo>
                    <a:lnTo>
                      <a:pt x="23" y="15"/>
                    </a:lnTo>
                    <a:lnTo>
                      <a:pt x="22" y="12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2" name="Freeform 146"/>
              <p:cNvSpPr>
                <a:spLocks/>
              </p:cNvSpPr>
              <p:nvPr/>
            </p:nvSpPr>
            <p:spPr bwMode="auto">
              <a:xfrm>
                <a:off x="2487" y="737"/>
                <a:ext cx="53" cy="77"/>
              </a:xfrm>
              <a:custGeom>
                <a:avLst/>
                <a:gdLst>
                  <a:gd name="T0" fmla="*/ 4 w 120"/>
                  <a:gd name="T1" fmla="*/ 0 h 172"/>
                  <a:gd name="T2" fmla="*/ 0 w 120"/>
                  <a:gd name="T3" fmla="*/ 7 h 172"/>
                  <a:gd name="T4" fmla="*/ 3 w 120"/>
                  <a:gd name="T5" fmla="*/ 7 h 1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172">
                    <a:moveTo>
                      <a:pt x="120" y="0"/>
                    </a:moveTo>
                    <a:lnTo>
                      <a:pt x="0" y="172"/>
                    </a:lnTo>
                    <a:lnTo>
                      <a:pt x="80" y="17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3" name="Line 147"/>
              <p:cNvSpPr>
                <a:spLocks noChangeShapeType="1"/>
              </p:cNvSpPr>
              <p:nvPr/>
            </p:nvSpPr>
            <p:spPr bwMode="auto">
              <a:xfrm flipV="1">
                <a:off x="2573" y="70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4" name="Line 148"/>
              <p:cNvSpPr>
                <a:spLocks noChangeShapeType="1"/>
              </p:cNvSpPr>
              <p:nvPr/>
            </p:nvSpPr>
            <p:spPr bwMode="auto">
              <a:xfrm flipH="1">
                <a:off x="2595" y="700"/>
                <a:ext cx="12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5" name="Freeform 149"/>
              <p:cNvSpPr>
                <a:spLocks/>
              </p:cNvSpPr>
              <p:nvPr/>
            </p:nvSpPr>
            <p:spPr bwMode="auto">
              <a:xfrm>
                <a:off x="2607" y="685"/>
                <a:ext cx="37" cy="141"/>
              </a:xfrm>
              <a:custGeom>
                <a:avLst/>
                <a:gdLst>
                  <a:gd name="T0" fmla="*/ 3 w 86"/>
                  <a:gd name="T1" fmla="*/ 0 h 317"/>
                  <a:gd name="T2" fmla="*/ 3 w 86"/>
                  <a:gd name="T3" fmla="*/ 0 h 317"/>
                  <a:gd name="T4" fmla="*/ 3 w 86"/>
                  <a:gd name="T5" fmla="*/ 1 h 317"/>
                  <a:gd name="T6" fmla="*/ 2 w 86"/>
                  <a:gd name="T7" fmla="*/ 1 h 317"/>
                  <a:gd name="T8" fmla="*/ 2 w 86"/>
                  <a:gd name="T9" fmla="*/ 2 h 317"/>
                  <a:gd name="T10" fmla="*/ 2 w 86"/>
                  <a:gd name="T11" fmla="*/ 2 h 317"/>
                  <a:gd name="T12" fmla="*/ 2 w 86"/>
                  <a:gd name="T13" fmla="*/ 3 h 317"/>
                  <a:gd name="T14" fmla="*/ 1 w 86"/>
                  <a:gd name="T15" fmla="*/ 4 h 317"/>
                  <a:gd name="T16" fmla="*/ 1 w 86"/>
                  <a:gd name="T17" fmla="*/ 4 h 317"/>
                  <a:gd name="T18" fmla="*/ 1 w 86"/>
                  <a:gd name="T19" fmla="*/ 4 h 317"/>
                  <a:gd name="T20" fmla="*/ 1 w 86"/>
                  <a:gd name="T21" fmla="*/ 5 h 317"/>
                  <a:gd name="T22" fmla="*/ 1 w 86"/>
                  <a:gd name="T23" fmla="*/ 5 h 317"/>
                  <a:gd name="T24" fmla="*/ 1 w 86"/>
                  <a:gd name="T25" fmla="*/ 6 h 317"/>
                  <a:gd name="T26" fmla="*/ 1 w 86"/>
                  <a:gd name="T27" fmla="*/ 6 h 317"/>
                  <a:gd name="T28" fmla="*/ 0 w 86"/>
                  <a:gd name="T29" fmla="*/ 7 h 317"/>
                  <a:gd name="T30" fmla="*/ 0 w 86"/>
                  <a:gd name="T31" fmla="*/ 8 h 317"/>
                  <a:gd name="T32" fmla="*/ 0 w 86"/>
                  <a:gd name="T33" fmla="*/ 8 h 317"/>
                  <a:gd name="T34" fmla="*/ 0 w 86"/>
                  <a:gd name="T35" fmla="*/ 8 h 317"/>
                  <a:gd name="T36" fmla="*/ 0 w 86"/>
                  <a:gd name="T37" fmla="*/ 9 h 317"/>
                  <a:gd name="T38" fmla="*/ 0 w 86"/>
                  <a:gd name="T39" fmla="*/ 9 h 317"/>
                  <a:gd name="T40" fmla="*/ 0 w 86"/>
                  <a:gd name="T41" fmla="*/ 10 h 317"/>
                  <a:gd name="T42" fmla="*/ 0 w 86"/>
                  <a:gd name="T43" fmla="*/ 11 h 317"/>
                  <a:gd name="T44" fmla="*/ 0 w 86"/>
                  <a:gd name="T45" fmla="*/ 11 h 317"/>
                  <a:gd name="T46" fmla="*/ 0 w 86"/>
                  <a:gd name="T47" fmla="*/ 12 h 317"/>
                  <a:gd name="T48" fmla="*/ 0 w 86"/>
                  <a:gd name="T49" fmla="*/ 12 h 317"/>
                  <a:gd name="T50" fmla="*/ 0 w 86"/>
                  <a:gd name="T51" fmla="*/ 12 h 3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317">
                    <a:moveTo>
                      <a:pt x="86" y="0"/>
                    </a:moveTo>
                    <a:lnTo>
                      <a:pt x="79" y="12"/>
                    </a:lnTo>
                    <a:lnTo>
                      <a:pt x="73" y="25"/>
                    </a:lnTo>
                    <a:lnTo>
                      <a:pt x="66" y="37"/>
                    </a:lnTo>
                    <a:lnTo>
                      <a:pt x="61" y="49"/>
                    </a:lnTo>
                    <a:lnTo>
                      <a:pt x="56" y="62"/>
                    </a:lnTo>
                    <a:lnTo>
                      <a:pt x="50" y="75"/>
                    </a:lnTo>
                    <a:lnTo>
                      <a:pt x="45" y="88"/>
                    </a:lnTo>
                    <a:lnTo>
                      <a:pt x="41" y="100"/>
                    </a:lnTo>
                    <a:lnTo>
                      <a:pt x="37" y="113"/>
                    </a:lnTo>
                    <a:lnTo>
                      <a:pt x="32" y="126"/>
                    </a:lnTo>
                    <a:lnTo>
                      <a:pt x="28" y="139"/>
                    </a:lnTo>
                    <a:lnTo>
                      <a:pt x="25" y="152"/>
                    </a:lnTo>
                    <a:lnTo>
                      <a:pt x="21" y="164"/>
                    </a:lnTo>
                    <a:lnTo>
                      <a:pt x="17" y="178"/>
                    </a:lnTo>
                    <a:lnTo>
                      <a:pt x="15" y="191"/>
                    </a:lnTo>
                    <a:lnTo>
                      <a:pt x="12" y="204"/>
                    </a:lnTo>
                    <a:lnTo>
                      <a:pt x="10" y="217"/>
                    </a:lnTo>
                    <a:lnTo>
                      <a:pt x="8" y="229"/>
                    </a:lnTo>
                    <a:lnTo>
                      <a:pt x="6" y="242"/>
                    </a:lnTo>
                    <a:lnTo>
                      <a:pt x="5" y="255"/>
                    </a:lnTo>
                    <a:lnTo>
                      <a:pt x="3" y="268"/>
                    </a:lnTo>
                    <a:lnTo>
                      <a:pt x="1" y="279"/>
                    </a:lnTo>
                    <a:lnTo>
                      <a:pt x="1" y="292"/>
                    </a:lnTo>
                    <a:lnTo>
                      <a:pt x="0" y="305"/>
                    </a:lnTo>
                    <a:lnTo>
                      <a:pt x="0" y="31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6" name="Freeform 150"/>
              <p:cNvSpPr>
                <a:spLocks/>
              </p:cNvSpPr>
              <p:nvPr/>
            </p:nvSpPr>
            <p:spPr bwMode="auto">
              <a:xfrm>
                <a:off x="2644" y="700"/>
                <a:ext cx="43" cy="86"/>
              </a:xfrm>
              <a:custGeom>
                <a:avLst/>
                <a:gdLst>
                  <a:gd name="T0" fmla="*/ 3 w 102"/>
                  <a:gd name="T1" fmla="*/ 0 h 201"/>
                  <a:gd name="T2" fmla="*/ 0 w 102"/>
                  <a:gd name="T3" fmla="*/ 7 h 201"/>
                  <a:gd name="T4" fmla="*/ 3 w 102"/>
                  <a:gd name="T5" fmla="*/ 7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01">
                    <a:moveTo>
                      <a:pt x="95" y="0"/>
                    </a:moveTo>
                    <a:lnTo>
                      <a:pt x="0" y="201"/>
                    </a:lnTo>
                    <a:lnTo>
                      <a:pt x="102" y="2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7" name="Line 151"/>
              <p:cNvSpPr>
                <a:spLocks noChangeShapeType="1"/>
              </p:cNvSpPr>
              <p:nvPr/>
            </p:nvSpPr>
            <p:spPr bwMode="auto">
              <a:xfrm flipH="1">
                <a:off x="2669" y="762"/>
                <a:ext cx="12" cy="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8" name="Line 152"/>
              <p:cNvSpPr>
                <a:spLocks noChangeShapeType="1"/>
              </p:cNvSpPr>
              <p:nvPr/>
            </p:nvSpPr>
            <p:spPr bwMode="auto">
              <a:xfrm flipV="1">
                <a:off x="2733" y="70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39" name="Line 153"/>
              <p:cNvSpPr>
                <a:spLocks noChangeShapeType="1"/>
              </p:cNvSpPr>
              <p:nvPr/>
            </p:nvSpPr>
            <p:spPr bwMode="auto">
              <a:xfrm flipH="1">
                <a:off x="2755" y="700"/>
                <a:ext cx="9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40" name="Freeform 154"/>
              <p:cNvSpPr>
                <a:spLocks/>
              </p:cNvSpPr>
              <p:nvPr/>
            </p:nvSpPr>
            <p:spPr bwMode="auto">
              <a:xfrm>
                <a:off x="2758" y="685"/>
                <a:ext cx="37" cy="141"/>
              </a:xfrm>
              <a:custGeom>
                <a:avLst/>
                <a:gdLst>
                  <a:gd name="T0" fmla="*/ 0 w 85"/>
                  <a:gd name="T1" fmla="*/ 12 h 317"/>
                  <a:gd name="T2" fmla="*/ 0 w 85"/>
                  <a:gd name="T3" fmla="*/ 12 h 317"/>
                  <a:gd name="T4" fmla="*/ 0 w 85"/>
                  <a:gd name="T5" fmla="*/ 12 h 317"/>
                  <a:gd name="T6" fmla="*/ 0 w 85"/>
                  <a:gd name="T7" fmla="*/ 11 h 317"/>
                  <a:gd name="T8" fmla="*/ 1 w 85"/>
                  <a:gd name="T9" fmla="*/ 11 h 317"/>
                  <a:gd name="T10" fmla="*/ 1 w 85"/>
                  <a:gd name="T11" fmla="*/ 10 h 317"/>
                  <a:gd name="T12" fmla="*/ 1 w 85"/>
                  <a:gd name="T13" fmla="*/ 9 h 317"/>
                  <a:gd name="T14" fmla="*/ 1 w 85"/>
                  <a:gd name="T15" fmla="*/ 9 h 317"/>
                  <a:gd name="T16" fmla="*/ 2 w 85"/>
                  <a:gd name="T17" fmla="*/ 8 h 317"/>
                  <a:gd name="T18" fmla="*/ 2 w 85"/>
                  <a:gd name="T19" fmla="*/ 8 h 317"/>
                  <a:gd name="T20" fmla="*/ 2 w 85"/>
                  <a:gd name="T21" fmla="*/ 8 h 317"/>
                  <a:gd name="T22" fmla="*/ 2 w 85"/>
                  <a:gd name="T23" fmla="*/ 7 h 317"/>
                  <a:gd name="T24" fmla="*/ 2 w 85"/>
                  <a:gd name="T25" fmla="*/ 6 h 317"/>
                  <a:gd name="T26" fmla="*/ 2 w 85"/>
                  <a:gd name="T27" fmla="*/ 6 h 317"/>
                  <a:gd name="T28" fmla="*/ 3 w 85"/>
                  <a:gd name="T29" fmla="*/ 5 h 317"/>
                  <a:gd name="T30" fmla="*/ 3 w 85"/>
                  <a:gd name="T31" fmla="*/ 5 h 317"/>
                  <a:gd name="T32" fmla="*/ 3 w 85"/>
                  <a:gd name="T33" fmla="*/ 4 h 317"/>
                  <a:gd name="T34" fmla="*/ 3 w 85"/>
                  <a:gd name="T35" fmla="*/ 4 h 317"/>
                  <a:gd name="T36" fmla="*/ 3 w 85"/>
                  <a:gd name="T37" fmla="*/ 4 h 317"/>
                  <a:gd name="T38" fmla="*/ 3 w 85"/>
                  <a:gd name="T39" fmla="*/ 3 h 317"/>
                  <a:gd name="T40" fmla="*/ 3 w 85"/>
                  <a:gd name="T41" fmla="*/ 2 h 317"/>
                  <a:gd name="T42" fmla="*/ 3 w 85"/>
                  <a:gd name="T43" fmla="*/ 2 h 317"/>
                  <a:gd name="T44" fmla="*/ 3 w 85"/>
                  <a:gd name="T45" fmla="*/ 1 h 317"/>
                  <a:gd name="T46" fmla="*/ 3 w 85"/>
                  <a:gd name="T47" fmla="*/ 1 h 317"/>
                  <a:gd name="T48" fmla="*/ 3 w 85"/>
                  <a:gd name="T49" fmla="*/ 0 h 317"/>
                  <a:gd name="T50" fmla="*/ 3 w 85"/>
                  <a:gd name="T51" fmla="*/ 0 h 3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317">
                    <a:moveTo>
                      <a:pt x="0" y="317"/>
                    </a:moveTo>
                    <a:lnTo>
                      <a:pt x="7" y="305"/>
                    </a:lnTo>
                    <a:lnTo>
                      <a:pt x="13" y="292"/>
                    </a:lnTo>
                    <a:lnTo>
                      <a:pt x="19" y="279"/>
                    </a:lnTo>
                    <a:lnTo>
                      <a:pt x="25" y="268"/>
                    </a:lnTo>
                    <a:lnTo>
                      <a:pt x="30" y="255"/>
                    </a:lnTo>
                    <a:lnTo>
                      <a:pt x="35" y="242"/>
                    </a:lnTo>
                    <a:lnTo>
                      <a:pt x="40" y="229"/>
                    </a:lnTo>
                    <a:lnTo>
                      <a:pt x="45" y="217"/>
                    </a:lnTo>
                    <a:lnTo>
                      <a:pt x="49" y="204"/>
                    </a:lnTo>
                    <a:lnTo>
                      <a:pt x="53" y="191"/>
                    </a:lnTo>
                    <a:lnTo>
                      <a:pt x="58" y="178"/>
                    </a:lnTo>
                    <a:lnTo>
                      <a:pt x="61" y="164"/>
                    </a:lnTo>
                    <a:lnTo>
                      <a:pt x="65" y="152"/>
                    </a:lnTo>
                    <a:lnTo>
                      <a:pt x="68" y="139"/>
                    </a:lnTo>
                    <a:lnTo>
                      <a:pt x="70" y="126"/>
                    </a:lnTo>
                    <a:lnTo>
                      <a:pt x="74" y="113"/>
                    </a:lnTo>
                    <a:lnTo>
                      <a:pt x="76" y="100"/>
                    </a:lnTo>
                    <a:lnTo>
                      <a:pt x="78" y="88"/>
                    </a:lnTo>
                    <a:lnTo>
                      <a:pt x="80" y="75"/>
                    </a:lnTo>
                    <a:lnTo>
                      <a:pt x="81" y="62"/>
                    </a:lnTo>
                    <a:lnTo>
                      <a:pt x="83" y="49"/>
                    </a:lnTo>
                    <a:lnTo>
                      <a:pt x="84" y="37"/>
                    </a:lnTo>
                    <a:lnTo>
                      <a:pt x="84" y="25"/>
                    </a:lnTo>
                    <a:lnTo>
                      <a:pt x="85" y="12"/>
                    </a:lnTo>
                    <a:lnTo>
                      <a:pt x="8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715" name="Group 155"/>
            <p:cNvGrpSpPr>
              <a:grpSpLocks/>
            </p:cNvGrpSpPr>
            <p:nvPr/>
          </p:nvGrpSpPr>
          <p:grpSpPr bwMode="auto">
            <a:xfrm>
              <a:off x="3468" y="832"/>
              <a:ext cx="455" cy="139"/>
              <a:chOff x="3468" y="832"/>
              <a:chExt cx="455" cy="139"/>
            </a:xfrm>
          </p:grpSpPr>
          <p:sp>
            <p:nvSpPr>
              <p:cNvPr id="112716" name="Freeform 156"/>
              <p:cNvSpPr>
                <a:spLocks/>
              </p:cNvSpPr>
              <p:nvPr/>
            </p:nvSpPr>
            <p:spPr bwMode="auto">
              <a:xfrm>
                <a:off x="3468" y="915"/>
                <a:ext cx="58" cy="56"/>
              </a:xfrm>
              <a:custGeom>
                <a:avLst/>
                <a:gdLst>
                  <a:gd name="T0" fmla="*/ 5 w 131"/>
                  <a:gd name="T1" fmla="*/ 2 h 132"/>
                  <a:gd name="T2" fmla="*/ 5 w 131"/>
                  <a:gd name="T3" fmla="*/ 2 h 132"/>
                  <a:gd name="T4" fmla="*/ 5 w 131"/>
                  <a:gd name="T5" fmla="*/ 1 h 132"/>
                  <a:gd name="T6" fmla="*/ 5 w 131"/>
                  <a:gd name="T7" fmla="*/ 1 h 132"/>
                  <a:gd name="T8" fmla="*/ 4 w 131"/>
                  <a:gd name="T9" fmla="*/ 1 h 132"/>
                  <a:gd name="T10" fmla="*/ 4 w 131"/>
                  <a:gd name="T11" fmla="*/ 0 h 132"/>
                  <a:gd name="T12" fmla="*/ 4 w 131"/>
                  <a:gd name="T13" fmla="*/ 0 h 132"/>
                  <a:gd name="T14" fmla="*/ 4 w 131"/>
                  <a:gd name="T15" fmla="*/ 0 h 132"/>
                  <a:gd name="T16" fmla="*/ 4 w 131"/>
                  <a:gd name="T17" fmla="*/ 0 h 132"/>
                  <a:gd name="T18" fmla="*/ 3 w 131"/>
                  <a:gd name="T19" fmla="*/ 0 h 132"/>
                  <a:gd name="T20" fmla="*/ 3 w 131"/>
                  <a:gd name="T21" fmla="*/ 0 h 132"/>
                  <a:gd name="T22" fmla="*/ 2 w 131"/>
                  <a:gd name="T23" fmla="*/ 0 h 132"/>
                  <a:gd name="T24" fmla="*/ 2 w 131"/>
                  <a:gd name="T25" fmla="*/ 0 h 132"/>
                  <a:gd name="T26" fmla="*/ 1 w 131"/>
                  <a:gd name="T27" fmla="*/ 0 h 132"/>
                  <a:gd name="T28" fmla="*/ 1 w 131"/>
                  <a:gd name="T29" fmla="*/ 0 h 132"/>
                  <a:gd name="T30" fmla="*/ 1 w 131"/>
                  <a:gd name="T31" fmla="*/ 0 h 132"/>
                  <a:gd name="T32" fmla="*/ 0 w 131"/>
                  <a:gd name="T33" fmla="*/ 1 h 132"/>
                  <a:gd name="T34" fmla="*/ 0 w 131"/>
                  <a:gd name="T35" fmla="*/ 1 h 132"/>
                  <a:gd name="T36" fmla="*/ 0 w 131"/>
                  <a:gd name="T37" fmla="*/ 1 h 132"/>
                  <a:gd name="T38" fmla="*/ 0 w 131"/>
                  <a:gd name="T39" fmla="*/ 2 h 132"/>
                  <a:gd name="T40" fmla="*/ 0 w 131"/>
                  <a:gd name="T41" fmla="*/ 2 h 132"/>
                  <a:gd name="T42" fmla="*/ 0 w 131"/>
                  <a:gd name="T43" fmla="*/ 3 h 132"/>
                  <a:gd name="T44" fmla="*/ 0 w 131"/>
                  <a:gd name="T45" fmla="*/ 3 h 132"/>
                  <a:gd name="T46" fmla="*/ 0 w 131"/>
                  <a:gd name="T47" fmla="*/ 3 h 132"/>
                  <a:gd name="T48" fmla="*/ 0 w 131"/>
                  <a:gd name="T49" fmla="*/ 3 h 132"/>
                  <a:gd name="T50" fmla="*/ 1 w 131"/>
                  <a:gd name="T51" fmla="*/ 3 h 132"/>
                  <a:gd name="T52" fmla="*/ 1 w 131"/>
                  <a:gd name="T53" fmla="*/ 4 h 132"/>
                  <a:gd name="T54" fmla="*/ 1 w 131"/>
                  <a:gd name="T55" fmla="*/ 4 h 132"/>
                  <a:gd name="T56" fmla="*/ 2 w 131"/>
                  <a:gd name="T57" fmla="*/ 4 h 132"/>
                  <a:gd name="T58" fmla="*/ 2 w 131"/>
                  <a:gd name="T59" fmla="*/ 4 h 132"/>
                  <a:gd name="T60" fmla="*/ 3 w 131"/>
                  <a:gd name="T61" fmla="*/ 4 h 132"/>
                  <a:gd name="T62" fmla="*/ 3 w 131"/>
                  <a:gd name="T63" fmla="*/ 4 h 132"/>
                  <a:gd name="T64" fmla="*/ 4 w 131"/>
                  <a:gd name="T65" fmla="*/ 4 h 132"/>
                  <a:gd name="T66" fmla="*/ 4 w 131"/>
                  <a:gd name="T67" fmla="*/ 4 h 132"/>
                  <a:gd name="T68" fmla="*/ 4 w 131"/>
                  <a:gd name="T69" fmla="*/ 4 h 132"/>
                  <a:gd name="T70" fmla="*/ 4 w 131"/>
                  <a:gd name="T71" fmla="*/ 3 h 132"/>
                  <a:gd name="T72" fmla="*/ 4 w 131"/>
                  <a:gd name="T73" fmla="*/ 3 h 132"/>
                  <a:gd name="T74" fmla="*/ 5 w 131"/>
                  <a:gd name="T75" fmla="*/ 3 h 132"/>
                  <a:gd name="T76" fmla="*/ 5 w 131"/>
                  <a:gd name="T77" fmla="*/ 3 h 132"/>
                  <a:gd name="T78" fmla="*/ 5 w 131"/>
                  <a:gd name="T79" fmla="*/ 3 h 132"/>
                  <a:gd name="T80" fmla="*/ 5 w 131"/>
                  <a:gd name="T81" fmla="*/ 2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5"/>
                    </a:lnTo>
                    <a:lnTo>
                      <a:pt x="128" y="46"/>
                    </a:lnTo>
                    <a:lnTo>
                      <a:pt x="124" y="36"/>
                    </a:lnTo>
                    <a:lnTo>
                      <a:pt x="119" y="28"/>
                    </a:lnTo>
                    <a:lnTo>
                      <a:pt x="112" y="19"/>
                    </a:lnTo>
                    <a:lnTo>
                      <a:pt x="104" y="13"/>
                    </a:lnTo>
                    <a:lnTo>
                      <a:pt x="96" y="7"/>
                    </a:lnTo>
                    <a:lnTo>
                      <a:pt x="86" y="3"/>
                    </a:lnTo>
                    <a:lnTo>
                      <a:pt x="75" y="1"/>
                    </a:lnTo>
                    <a:lnTo>
                      <a:pt x="66" y="0"/>
                    </a:lnTo>
                    <a:lnTo>
                      <a:pt x="55" y="1"/>
                    </a:lnTo>
                    <a:lnTo>
                      <a:pt x="46" y="3"/>
                    </a:lnTo>
                    <a:lnTo>
                      <a:pt x="36" y="7"/>
                    </a:lnTo>
                    <a:lnTo>
                      <a:pt x="26" y="13"/>
                    </a:lnTo>
                    <a:lnTo>
                      <a:pt x="19" y="19"/>
                    </a:lnTo>
                    <a:lnTo>
                      <a:pt x="13" y="28"/>
                    </a:lnTo>
                    <a:lnTo>
                      <a:pt x="7" y="36"/>
                    </a:lnTo>
                    <a:lnTo>
                      <a:pt x="3" y="46"/>
                    </a:lnTo>
                    <a:lnTo>
                      <a:pt x="1" y="55"/>
                    </a:lnTo>
                    <a:lnTo>
                      <a:pt x="0" y="66"/>
                    </a:lnTo>
                    <a:lnTo>
                      <a:pt x="1" y="77"/>
                    </a:lnTo>
                    <a:lnTo>
                      <a:pt x="3" y="86"/>
                    </a:lnTo>
                    <a:lnTo>
                      <a:pt x="7" y="96"/>
                    </a:lnTo>
                    <a:lnTo>
                      <a:pt x="13" y="104"/>
                    </a:lnTo>
                    <a:lnTo>
                      <a:pt x="19" y="113"/>
                    </a:lnTo>
                    <a:lnTo>
                      <a:pt x="26" y="119"/>
                    </a:lnTo>
                    <a:lnTo>
                      <a:pt x="36" y="124"/>
                    </a:lnTo>
                    <a:lnTo>
                      <a:pt x="46" y="129"/>
                    </a:lnTo>
                    <a:lnTo>
                      <a:pt x="55" y="131"/>
                    </a:lnTo>
                    <a:lnTo>
                      <a:pt x="66" y="132"/>
                    </a:lnTo>
                    <a:lnTo>
                      <a:pt x="75" y="131"/>
                    </a:lnTo>
                    <a:lnTo>
                      <a:pt x="86" y="129"/>
                    </a:lnTo>
                    <a:lnTo>
                      <a:pt x="96" y="124"/>
                    </a:lnTo>
                    <a:lnTo>
                      <a:pt x="104" y="119"/>
                    </a:lnTo>
                    <a:lnTo>
                      <a:pt x="112" y="113"/>
                    </a:lnTo>
                    <a:lnTo>
                      <a:pt x="119" y="104"/>
                    </a:lnTo>
                    <a:lnTo>
                      <a:pt x="124" y="96"/>
                    </a:lnTo>
                    <a:lnTo>
                      <a:pt x="128" y="86"/>
                    </a:lnTo>
                    <a:lnTo>
                      <a:pt x="131" y="77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17" name="Freeform 157"/>
              <p:cNvSpPr>
                <a:spLocks/>
              </p:cNvSpPr>
              <p:nvPr/>
            </p:nvSpPr>
            <p:spPr bwMode="auto">
              <a:xfrm>
                <a:off x="3646" y="845"/>
                <a:ext cx="40" cy="52"/>
              </a:xfrm>
              <a:custGeom>
                <a:avLst/>
                <a:gdLst>
                  <a:gd name="T0" fmla="*/ 4 w 86"/>
                  <a:gd name="T1" fmla="*/ 2 h 115"/>
                  <a:gd name="T2" fmla="*/ 4 w 86"/>
                  <a:gd name="T3" fmla="*/ 2 h 115"/>
                  <a:gd name="T4" fmla="*/ 4 w 86"/>
                  <a:gd name="T5" fmla="*/ 2 h 115"/>
                  <a:gd name="T6" fmla="*/ 4 w 86"/>
                  <a:gd name="T7" fmla="*/ 2 h 115"/>
                  <a:gd name="T8" fmla="*/ 4 w 86"/>
                  <a:gd name="T9" fmla="*/ 1 h 115"/>
                  <a:gd name="T10" fmla="*/ 4 w 86"/>
                  <a:gd name="T11" fmla="*/ 1 h 115"/>
                  <a:gd name="T12" fmla="*/ 4 w 86"/>
                  <a:gd name="T13" fmla="*/ 1 h 115"/>
                  <a:gd name="T14" fmla="*/ 4 w 86"/>
                  <a:gd name="T15" fmla="*/ 1 h 115"/>
                  <a:gd name="T16" fmla="*/ 4 w 86"/>
                  <a:gd name="T17" fmla="*/ 0 h 115"/>
                  <a:gd name="T18" fmla="*/ 4 w 86"/>
                  <a:gd name="T19" fmla="*/ 0 h 115"/>
                  <a:gd name="T20" fmla="*/ 3 w 86"/>
                  <a:gd name="T21" fmla="*/ 0 h 115"/>
                  <a:gd name="T22" fmla="*/ 3 w 86"/>
                  <a:gd name="T23" fmla="*/ 0 h 115"/>
                  <a:gd name="T24" fmla="*/ 3 w 86"/>
                  <a:gd name="T25" fmla="*/ 0 h 115"/>
                  <a:gd name="T26" fmla="*/ 3 w 86"/>
                  <a:gd name="T27" fmla="*/ 0 h 115"/>
                  <a:gd name="T28" fmla="*/ 3 w 86"/>
                  <a:gd name="T29" fmla="*/ 0 h 115"/>
                  <a:gd name="T30" fmla="*/ 3 w 86"/>
                  <a:gd name="T31" fmla="*/ 0 h 115"/>
                  <a:gd name="T32" fmla="*/ 3 w 86"/>
                  <a:gd name="T33" fmla="*/ 0 h 115"/>
                  <a:gd name="T34" fmla="*/ 2 w 86"/>
                  <a:gd name="T35" fmla="*/ 0 h 115"/>
                  <a:gd name="T36" fmla="*/ 2 w 86"/>
                  <a:gd name="T37" fmla="*/ 0 h 115"/>
                  <a:gd name="T38" fmla="*/ 2 w 86"/>
                  <a:gd name="T39" fmla="*/ 0 h 115"/>
                  <a:gd name="T40" fmla="*/ 2 w 86"/>
                  <a:gd name="T41" fmla="*/ 0 h 115"/>
                  <a:gd name="T42" fmla="*/ 1 w 86"/>
                  <a:gd name="T43" fmla="*/ 0 h 115"/>
                  <a:gd name="T44" fmla="*/ 1 w 86"/>
                  <a:gd name="T45" fmla="*/ 0 h 115"/>
                  <a:gd name="T46" fmla="*/ 1 w 86"/>
                  <a:gd name="T47" fmla="*/ 1 h 115"/>
                  <a:gd name="T48" fmla="*/ 1 w 86"/>
                  <a:gd name="T49" fmla="*/ 1 h 115"/>
                  <a:gd name="T50" fmla="*/ 1 w 86"/>
                  <a:gd name="T51" fmla="*/ 1 h 115"/>
                  <a:gd name="T52" fmla="*/ 0 w 86"/>
                  <a:gd name="T53" fmla="*/ 1 h 115"/>
                  <a:gd name="T54" fmla="*/ 0 w 86"/>
                  <a:gd name="T55" fmla="*/ 2 h 115"/>
                  <a:gd name="T56" fmla="*/ 0 w 86"/>
                  <a:gd name="T57" fmla="*/ 2 h 115"/>
                  <a:gd name="T58" fmla="*/ 0 w 86"/>
                  <a:gd name="T59" fmla="*/ 2 h 115"/>
                  <a:gd name="T60" fmla="*/ 0 w 86"/>
                  <a:gd name="T61" fmla="*/ 2 h 115"/>
                  <a:gd name="T62" fmla="*/ 0 w 86"/>
                  <a:gd name="T63" fmla="*/ 2 h 115"/>
                  <a:gd name="T64" fmla="*/ 0 w 86"/>
                  <a:gd name="T65" fmla="*/ 3 h 115"/>
                  <a:gd name="T66" fmla="*/ 0 w 86"/>
                  <a:gd name="T67" fmla="*/ 3 h 115"/>
                  <a:gd name="T68" fmla="*/ 0 w 86"/>
                  <a:gd name="T69" fmla="*/ 3 h 115"/>
                  <a:gd name="T70" fmla="*/ 0 w 86"/>
                  <a:gd name="T71" fmla="*/ 4 h 115"/>
                  <a:gd name="T72" fmla="*/ 0 w 86"/>
                  <a:gd name="T73" fmla="*/ 4 h 115"/>
                  <a:gd name="T74" fmla="*/ 0 w 86"/>
                  <a:gd name="T75" fmla="*/ 4 h 115"/>
                  <a:gd name="T76" fmla="*/ 0 w 86"/>
                  <a:gd name="T77" fmla="*/ 4 h 115"/>
                  <a:gd name="T78" fmla="*/ 0 w 86"/>
                  <a:gd name="T79" fmla="*/ 4 h 115"/>
                  <a:gd name="T80" fmla="*/ 0 w 86"/>
                  <a:gd name="T81" fmla="*/ 4 h 115"/>
                  <a:gd name="T82" fmla="*/ 0 w 86"/>
                  <a:gd name="T83" fmla="*/ 5 h 115"/>
                  <a:gd name="T84" fmla="*/ 0 w 86"/>
                  <a:gd name="T85" fmla="*/ 5 h 115"/>
                  <a:gd name="T86" fmla="*/ 0 w 86"/>
                  <a:gd name="T87" fmla="*/ 5 h 115"/>
                  <a:gd name="T88" fmla="*/ 1 w 86"/>
                  <a:gd name="T89" fmla="*/ 5 h 115"/>
                  <a:gd name="T90" fmla="*/ 1 w 86"/>
                  <a:gd name="T91" fmla="*/ 5 h 115"/>
                  <a:gd name="T92" fmla="*/ 1 w 86"/>
                  <a:gd name="T93" fmla="*/ 5 h 115"/>
                  <a:gd name="T94" fmla="*/ 1 w 86"/>
                  <a:gd name="T95" fmla="*/ 5 h 115"/>
                  <a:gd name="T96" fmla="*/ 1 w 86"/>
                  <a:gd name="T97" fmla="*/ 5 h 115"/>
                  <a:gd name="T98" fmla="*/ 2 w 86"/>
                  <a:gd name="T99" fmla="*/ 5 h 115"/>
                  <a:gd name="T100" fmla="*/ 2 w 86"/>
                  <a:gd name="T101" fmla="*/ 5 h 115"/>
                  <a:gd name="T102" fmla="*/ 2 w 86"/>
                  <a:gd name="T103" fmla="*/ 5 h 115"/>
                  <a:gd name="T104" fmla="*/ 2 w 86"/>
                  <a:gd name="T105" fmla="*/ 5 h 115"/>
                  <a:gd name="T106" fmla="*/ 3 w 86"/>
                  <a:gd name="T107" fmla="*/ 4 h 115"/>
                  <a:gd name="T108" fmla="*/ 3 w 86"/>
                  <a:gd name="T109" fmla="*/ 4 h 115"/>
                  <a:gd name="T110" fmla="*/ 3 w 86"/>
                  <a:gd name="T111" fmla="*/ 4 h 115"/>
                  <a:gd name="T112" fmla="*/ 3 w 86"/>
                  <a:gd name="T113" fmla="*/ 4 h 115"/>
                  <a:gd name="T114" fmla="*/ 3 w 86"/>
                  <a:gd name="T115" fmla="*/ 4 h 115"/>
                  <a:gd name="T116" fmla="*/ 3 w 86"/>
                  <a:gd name="T117" fmla="*/ 3 h 115"/>
                  <a:gd name="T118" fmla="*/ 3 w 86"/>
                  <a:gd name="T119" fmla="*/ 3 h 115"/>
                  <a:gd name="T120" fmla="*/ 4 w 86"/>
                  <a:gd name="T121" fmla="*/ 3 h 115"/>
                  <a:gd name="T122" fmla="*/ 4 w 86"/>
                  <a:gd name="T123" fmla="*/ 3 h 115"/>
                  <a:gd name="T124" fmla="*/ 4 w 86"/>
                  <a:gd name="T125" fmla="*/ 2 h 11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6" h="115">
                    <a:moveTo>
                      <a:pt x="83" y="58"/>
                    </a:moveTo>
                    <a:lnTo>
                      <a:pt x="83" y="56"/>
                    </a:lnTo>
                    <a:lnTo>
                      <a:pt x="84" y="54"/>
                    </a:lnTo>
                    <a:lnTo>
                      <a:pt x="84" y="51"/>
                    </a:lnTo>
                    <a:lnTo>
                      <a:pt x="84" y="50"/>
                    </a:lnTo>
                    <a:lnTo>
                      <a:pt x="85" y="48"/>
                    </a:lnTo>
                    <a:lnTo>
                      <a:pt x="85" y="46"/>
                    </a:lnTo>
                    <a:lnTo>
                      <a:pt x="85" y="44"/>
                    </a:lnTo>
                    <a:lnTo>
                      <a:pt x="85" y="43"/>
                    </a:lnTo>
                    <a:lnTo>
                      <a:pt x="85" y="41"/>
                    </a:lnTo>
                    <a:lnTo>
                      <a:pt x="85" y="39"/>
                    </a:lnTo>
                    <a:lnTo>
                      <a:pt x="86" y="37"/>
                    </a:lnTo>
                    <a:lnTo>
                      <a:pt x="85" y="36"/>
                    </a:lnTo>
                    <a:lnTo>
                      <a:pt x="85" y="33"/>
                    </a:lnTo>
                    <a:lnTo>
                      <a:pt x="85" y="31"/>
                    </a:lnTo>
                    <a:lnTo>
                      <a:pt x="85" y="30"/>
                    </a:lnTo>
                    <a:lnTo>
                      <a:pt x="85" y="28"/>
                    </a:lnTo>
                    <a:lnTo>
                      <a:pt x="85" y="27"/>
                    </a:lnTo>
                    <a:lnTo>
                      <a:pt x="84" y="25"/>
                    </a:lnTo>
                    <a:lnTo>
                      <a:pt x="84" y="24"/>
                    </a:lnTo>
                    <a:lnTo>
                      <a:pt x="84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2"/>
                    </a:lnTo>
                    <a:lnTo>
                      <a:pt x="78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3" y="6"/>
                    </a:lnTo>
                    <a:lnTo>
                      <a:pt x="72" y="5"/>
                    </a:lnTo>
                    <a:lnTo>
                      <a:pt x="71" y="4"/>
                    </a:lnTo>
                    <a:lnTo>
                      <a:pt x="70" y="4"/>
                    </a:lnTo>
                    <a:lnTo>
                      <a:pt x="69" y="3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6" y="1"/>
                    </a:lnTo>
                    <a:lnTo>
                      <a:pt x="65" y="1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5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1" y="1"/>
                    </a:lnTo>
                    <a:lnTo>
                      <a:pt x="50" y="1"/>
                    </a:lnTo>
                    <a:lnTo>
                      <a:pt x="47" y="1"/>
                    </a:lnTo>
                    <a:lnTo>
                      <a:pt x="46" y="3"/>
                    </a:lnTo>
                    <a:lnTo>
                      <a:pt x="45" y="3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1" y="5"/>
                    </a:lnTo>
                    <a:lnTo>
                      <a:pt x="39" y="6"/>
                    </a:lnTo>
                    <a:lnTo>
                      <a:pt x="38" y="7"/>
                    </a:lnTo>
                    <a:lnTo>
                      <a:pt x="37" y="7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3" y="10"/>
                    </a:lnTo>
                    <a:lnTo>
                      <a:pt x="30" y="11"/>
                    </a:lnTo>
                    <a:lnTo>
                      <a:pt x="29" y="12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5" y="16"/>
                    </a:lnTo>
                    <a:lnTo>
                      <a:pt x="24" y="17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0" y="22"/>
                    </a:lnTo>
                    <a:lnTo>
                      <a:pt x="19" y="24"/>
                    </a:lnTo>
                    <a:lnTo>
                      <a:pt x="18" y="25"/>
                    </a:lnTo>
                    <a:lnTo>
                      <a:pt x="17" y="27"/>
                    </a:lnTo>
                    <a:lnTo>
                      <a:pt x="16" y="28"/>
                    </a:lnTo>
                    <a:lnTo>
                      <a:pt x="14" y="30"/>
                    </a:lnTo>
                    <a:lnTo>
                      <a:pt x="13" y="31"/>
                    </a:lnTo>
                    <a:lnTo>
                      <a:pt x="12" y="33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9" y="39"/>
                    </a:lnTo>
                    <a:lnTo>
                      <a:pt x="8" y="41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6" y="46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4" y="51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2" y="58"/>
                    </a:lnTo>
                    <a:lnTo>
                      <a:pt x="2" y="60"/>
                    </a:lnTo>
                    <a:lnTo>
                      <a:pt x="1" y="61"/>
                    </a:lnTo>
                    <a:lnTo>
                      <a:pt x="1" y="63"/>
                    </a:lnTo>
                    <a:lnTo>
                      <a:pt x="1" y="65"/>
                    </a:lnTo>
                    <a:lnTo>
                      <a:pt x="0" y="67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0"/>
                    </a:lnTo>
                    <a:lnTo>
                      <a:pt x="1" y="92"/>
                    </a:lnTo>
                    <a:lnTo>
                      <a:pt x="1" y="93"/>
                    </a:lnTo>
                    <a:lnTo>
                      <a:pt x="2" y="95"/>
                    </a:lnTo>
                    <a:lnTo>
                      <a:pt x="2" y="96"/>
                    </a:lnTo>
                    <a:lnTo>
                      <a:pt x="3" y="97"/>
                    </a:lnTo>
                    <a:lnTo>
                      <a:pt x="3" y="99"/>
                    </a:lnTo>
                    <a:lnTo>
                      <a:pt x="4" y="100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4"/>
                    </a:lnTo>
                    <a:lnTo>
                      <a:pt x="7" y="105"/>
                    </a:lnTo>
                    <a:lnTo>
                      <a:pt x="8" y="106"/>
                    </a:lnTo>
                    <a:lnTo>
                      <a:pt x="8" y="107"/>
                    </a:lnTo>
                    <a:lnTo>
                      <a:pt x="9" y="108"/>
                    </a:lnTo>
                    <a:lnTo>
                      <a:pt x="10" y="109"/>
                    </a:lnTo>
                    <a:lnTo>
                      <a:pt x="11" y="110"/>
                    </a:lnTo>
                    <a:lnTo>
                      <a:pt x="12" y="111"/>
                    </a:lnTo>
                    <a:lnTo>
                      <a:pt x="13" y="111"/>
                    </a:lnTo>
                    <a:lnTo>
                      <a:pt x="14" y="112"/>
                    </a:lnTo>
                    <a:lnTo>
                      <a:pt x="16" y="112"/>
                    </a:lnTo>
                    <a:lnTo>
                      <a:pt x="17" y="113"/>
                    </a:lnTo>
                    <a:lnTo>
                      <a:pt x="18" y="113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2" y="114"/>
                    </a:lnTo>
                    <a:lnTo>
                      <a:pt x="23" y="115"/>
                    </a:lnTo>
                    <a:lnTo>
                      <a:pt x="24" y="115"/>
                    </a:lnTo>
                    <a:lnTo>
                      <a:pt x="25" y="115"/>
                    </a:lnTo>
                    <a:lnTo>
                      <a:pt x="27" y="115"/>
                    </a:lnTo>
                    <a:lnTo>
                      <a:pt x="28" y="115"/>
                    </a:lnTo>
                    <a:lnTo>
                      <a:pt x="29" y="115"/>
                    </a:lnTo>
                    <a:lnTo>
                      <a:pt x="30" y="115"/>
                    </a:lnTo>
                    <a:lnTo>
                      <a:pt x="33" y="114"/>
                    </a:lnTo>
                    <a:lnTo>
                      <a:pt x="34" y="114"/>
                    </a:lnTo>
                    <a:lnTo>
                      <a:pt x="35" y="114"/>
                    </a:lnTo>
                    <a:lnTo>
                      <a:pt x="37" y="113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2"/>
                    </a:lnTo>
                    <a:lnTo>
                      <a:pt x="42" y="111"/>
                    </a:lnTo>
                    <a:lnTo>
                      <a:pt x="43" y="111"/>
                    </a:lnTo>
                    <a:lnTo>
                      <a:pt x="45" y="110"/>
                    </a:lnTo>
                    <a:lnTo>
                      <a:pt x="46" y="109"/>
                    </a:lnTo>
                    <a:lnTo>
                      <a:pt x="49" y="108"/>
                    </a:lnTo>
                    <a:lnTo>
                      <a:pt x="50" y="107"/>
                    </a:lnTo>
                    <a:lnTo>
                      <a:pt x="51" y="106"/>
                    </a:lnTo>
                    <a:lnTo>
                      <a:pt x="53" y="105"/>
                    </a:lnTo>
                    <a:lnTo>
                      <a:pt x="54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60" y="97"/>
                    </a:lnTo>
                    <a:lnTo>
                      <a:pt x="61" y="96"/>
                    </a:lnTo>
                    <a:lnTo>
                      <a:pt x="63" y="95"/>
                    </a:lnTo>
                    <a:lnTo>
                      <a:pt x="65" y="93"/>
                    </a:lnTo>
                    <a:lnTo>
                      <a:pt x="66" y="92"/>
                    </a:lnTo>
                    <a:lnTo>
                      <a:pt x="67" y="90"/>
                    </a:lnTo>
                    <a:lnTo>
                      <a:pt x="68" y="89"/>
                    </a:lnTo>
                    <a:lnTo>
                      <a:pt x="69" y="87"/>
                    </a:lnTo>
                    <a:lnTo>
                      <a:pt x="70" y="86"/>
                    </a:lnTo>
                    <a:lnTo>
                      <a:pt x="71" y="83"/>
                    </a:lnTo>
                    <a:lnTo>
                      <a:pt x="72" y="82"/>
                    </a:lnTo>
                    <a:lnTo>
                      <a:pt x="73" y="80"/>
                    </a:lnTo>
                    <a:lnTo>
                      <a:pt x="74" y="78"/>
                    </a:lnTo>
                    <a:lnTo>
                      <a:pt x="75" y="77"/>
                    </a:lnTo>
                    <a:lnTo>
                      <a:pt x="76" y="75"/>
                    </a:lnTo>
                    <a:lnTo>
                      <a:pt x="77" y="73"/>
                    </a:lnTo>
                    <a:lnTo>
                      <a:pt x="77" y="71"/>
                    </a:lnTo>
                    <a:lnTo>
                      <a:pt x="78" y="70"/>
                    </a:lnTo>
                    <a:lnTo>
                      <a:pt x="79" y="67"/>
                    </a:lnTo>
                    <a:lnTo>
                      <a:pt x="80" y="65"/>
                    </a:lnTo>
                    <a:lnTo>
                      <a:pt x="80" y="63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58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18" name="Freeform 158"/>
              <p:cNvSpPr>
                <a:spLocks/>
              </p:cNvSpPr>
              <p:nvPr/>
            </p:nvSpPr>
            <p:spPr bwMode="auto">
              <a:xfrm>
                <a:off x="3634" y="897"/>
                <a:ext cx="37" cy="25"/>
              </a:xfrm>
              <a:custGeom>
                <a:avLst/>
                <a:gdLst>
                  <a:gd name="T0" fmla="*/ 3 w 84"/>
                  <a:gd name="T1" fmla="*/ 2 h 58"/>
                  <a:gd name="T2" fmla="*/ 3 w 84"/>
                  <a:gd name="T3" fmla="*/ 2 h 58"/>
                  <a:gd name="T4" fmla="*/ 3 w 84"/>
                  <a:gd name="T5" fmla="*/ 2 h 58"/>
                  <a:gd name="T6" fmla="*/ 3 w 84"/>
                  <a:gd name="T7" fmla="*/ 1 h 58"/>
                  <a:gd name="T8" fmla="*/ 3 w 84"/>
                  <a:gd name="T9" fmla="*/ 1 h 58"/>
                  <a:gd name="T10" fmla="*/ 3 w 84"/>
                  <a:gd name="T11" fmla="*/ 1 h 58"/>
                  <a:gd name="T12" fmla="*/ 3 w 84"/>
                  <a:gd name="T13" fmla="*/ 1 h 58"/>
                  <a:gd name="T14" fmla="*/ 3 w 84"/>
                  <a:gd name="T15" fmla="*/ 1 h 58"/>
                  <a:gd name="T16" fmla="*/ 3 w 84"/>
                  <a:gd name="T17" fmla="*/ 1 h 58"/>
                  <a:gd name="T18" fmla="*/ 3 w 84"/>
                  <a:gd name="T19" fmla="*/ 1 h 58"/>
                  <a:gd name="T20" fmla="*/ 3 w 84"/>
                  <a:gd name="T21" fmla="*/ 1 h 58"/>
                  <a:gd name="T22" fmla="*/ 3 w 84"/>
                  <a:gd name="T23" fmla="*/ 0 h 58"/>
                  <a:gd name="T24" fmla="*/ 3 w 84"/>
                  <a:gd name="T25" fmla="*/ 0 h 58"/>
                  <a:gd name="T26" fmla="*/ 3 w 84"/>
                  <a:gd name="T27" fmla="*/ 0 h 58"/>
                  <a:gd name="T28" fmla="*/ 3 w 84"/>
                  <a:gd name="T29" fmla="*/ 0 h 58"/>
                  <a:gd name="T30" fmla="*/ 3 w 84"/>
                  <a:gd name="T31" fmla="*/ 0 h 58"/>
                  <a:gd name="T32" fmla="*/ 3 w 84"/>
                  <a:gd name="T33" fmla="*/ 0 h 58"/>
                  <a:gd name="T34" fmla="*/ 3 w 84"/>
                  <a:gd name="T35" fmla="*/ 0 h 58"/>
                  <a:gd name="T36" fmla="*/ 3 w 84"/>
                  <a:gd name="T37" fmla="*/ 0 h 58"/>
                  <a:gd name="T38" fmla="*/ 3 w 84"/>
                  <a:gd name="T39" fmla="*/ 0 h 58"/>
                  <a:gd name="T40" fmla="*/ 2 w 84"/>
                  <a:gd name="T41" fmla="*/ 0 h 58"/>
                  <a:gd name="T42" fmla="*/ 2 w 84"/>
                  <a:gd name="T43" fmla="*/ 0 h 58"/>
                  <a:gd name="T44" fmla="*/ 2 w 84"/>
                  <a:gd name="T45" fmla="*/ 0 h 58"/>
                  <a:gd name="T46" fmla="*/ 2 w 84"/>
                  <a:gd name="T47" fmla="*/ 0 h 58"/>
                  <a:gd name="T48" fmla="*/ 2 w 84"/>
                  <a:gd name="T49" fmla="*/ 0 h 58"/>
                  <a:gd name="T50" fmla="*/ 2 w 84"/>
                  <a:gd name="T51" fmla="*/ 0 h 58"/>
                  <a:gd name="T52" fmla="*/ 2 w 84"/>
                  <a:gd name="T53" fmla="*/ 0 h 58"/>
                  <a:gd name="T54" fmla="*/ 2 w 84"/>
                  <a:gd name="T55" fmla="*/ 0 h 58"/>
                  <a:gd name="T56" fmla="*/ 2 w 84"/>
                  <a:gd name="T57" fmla="*/ 0 h 58"/>
                  <a:gd name="T58" fmla="*/ 1 w 84"/>
                  <a:gd name="T59" fmla="*/ 0 h 58"/>
                  <a:gd name="T60" fmla="*/ 1 w 84"/>
                  <a:gd name="T61" fmla="*/ 0 h 58"/>
                  <a:gd name="T62" fmla="*/ 1 w 84"/>
                  <a:gd name="T63" fmla="*/ 0 h 58"/>
                  <a:gd name="T64" fmla="*/ 1 w 84"/>
                  <a:gd name="T65" fmla="*/ 0 h 58"/>
                  <a:gd name="T66" fmla="*/ 1 w 84"/>
                  <a:gd name="T67" fmla="*/ 0 h 58"/>
                  <a:gd name="T68" fmla="*/ 1 w 84"/>
                  <a:gd name="T69" fmla="*/ 0 h 58"/>
                  <a:gd name="T70" fmla="*/ 1 w 84"/>
                  <a:gd name="T71" fmla="*/ 0 h 58"/>
                  <a:gd name="T72" fmla="*/ 1 w 84"/>
                  <a:gd name="T73" fmla="*/ 1 h 58"/>
                  <a:gd name="T74" fmla="*/ 0 w 84"/>
                  <a:gd name="T75" fmla="*/ 1 h 58"/>
                  <a:gd name="T76" fmla="*/ 0 w 84"/>
                  <a:gd name="T77" fmla="*/ 1 h 58"/>
                  <a:gd name="T78" fmla="*/ 0 w 84"/>
                  <a:gd name="T79" fmla="*/ 1 h 58"/>
                  <a:gd name="T80" fmla="*/ 0 w 84"/>
                  <a:gd name="T81" fmla="*/ 1 h 58"/>
                  <a:gd name="T82" fmla="*/ 0 w 84"/>
                  <a:gd name="T83" fmla="*/ 1 h 58"/>
                  <a:gd name="T84" fmla="*/ 0 w 84"/>
                  <a:gd name="T85" fmla="*/ 1 h 58"/>
                  <a:gd name="T86" fmla="*/ 0 w 84"/>
                  <a:gd name="T87" fmla="*/ 1 h 58"/>
                  <a:gd name="T88" fmla="*/ 0 w 84"/>
                  <a:gd name="T89" fmla="*/ 2 h 58"/>
                  <a:gd name="T90" fmla="*/ 0 w 84"/>
                  <a:gd name="T91" fmla="*/ 2 h 58"/>
                  <a:gd name="T92" fmla="*/ 0 w 84"/>
                  <a:gd name="T93" fmla="*/ 2 h 5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4" h="58">
                    <a:moveTo>
                      <a:pt x="81" y="58"/>
                    </a:moveTo>
                    <a:lnTo>
                      <a:pt x="81" y="56"/>
                    </a:lnTo>
                    <a:lnTo>
                      <a:pt x="82" y="54"/>
                    </a:lnTo>
                    <a:lnTo>
                      <a:pt x="82" y="51"/>
                    </a:lnTo>
                    <a:lnTo>
                      <a:pt x="82" y="50"/>
                    </a:lnTo>
                    <a:lnTo>
                      <a:pt x="83" y="48"/>
                    </a:lnTo>
                    <a:lnTo>
                      <a:pt x="83" y="46"/>
                    </a:lnTo>
                    <a:lnTo>
                      <a:pt x="83" y="44"/>
                    </a:lnTo>
                    <a:lnTo>
                      <a:pt x="83" y="43"/>
                    </a:lnTo>
                    <a:lnTo>
                      <a:pt x="83" y="41"/>
                    </a:lnTo>
                    <a:lnTo>
                      <a:pt x="84" y="39"/>
                    </a:lnTo>
                    <a:lnTo>
                      <a:pt x="84" y="37"/>
                    </a:lnTo>
                    <a:lnTo>
                      <a:pt x="84" y="35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0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2"/>
                    </a:lnTo>
                    <a:lnTo>
                      <a:pt x="81" y="21"/>
                    </a:lnTo>
                    <a:lnTo>
                      <a:pt x="81" y="20"/>
                    </a:lnTo>
                    <a:lnTo>
                      <a:pt x="80" y="17"/>
                    </a:lnTo>
                    <a:lnTo>
                      <a:pt x="80" y="16"/>
                    </a:lnTo>
                    <a:lnTo>
                      <a:pt x="79" y="15"/>
                    </a:lnTo>
                    <a:lnTo>
                      <a:pt x="79" y="14"/>
                    </a:lnTo>
                    <a:lnTo>
                      <a:pt x="78" y="12"/>
                    </a:lnTo>
                    <a:lnTo>
                      <a:pt x="76" y="11"/>
                    </a:lnTo>
                    <a:lnTo>
                      <a:pt x="75" y="10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7"/>
                    </a:lnTo>
                    <a:lnTo>
                      <a:pt x="71" y="6"/>
                    </a:lnTo>
                    <a:lnTo>
                      <a:pt x="70" y="5"/>
                    </a:lnTo>
                    <a:lnTo>
                      <a:pt x="69" y="4"/>
                    </a:lnTo>
                    <a:lnTo>
                      <a:pt x="68" y="4"/>
                    </a:lnTo>
                    <a:lnTo>
                      <a:pt x="67" y="2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4" y="1"/>
                    </a:lnTo>
                    <a:lnTo>
                      <a:pt x="63" y="1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6" y="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39" y="5"/>
                    </a:lnTo>
                    <a:lnTo>
                      <a:pt x="37" y="6"/>
                    </a:lnTo>
                    <a:lnTo>
                      <a:pt x="36" y="7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32" y="9"/>
                    </a:lnTo>
                    <a:lnTo>
                      <a:pt x="31" y="10"/>
                    </a:lnTo>
                    <a:lnTo>
                      <a:pt x="29" y="11"/>
                    </a:lnTo>
                    <a:lnTo>
                      <a:pt x="27" y="12"/>
                    </a:lnTo>
                    <a:lnTo>
                      <a:pt x="26" y="14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2" y="17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8" y="22"/>
                    </a:lnTo>
                    <a:lnTo>
                      <a:pt x="17" y="24"/>
                    </a:lnTo>
                    <a:lnTo>
                      <a:pt x="16" y="25"/>
                    </a:lnTo>
                    <a:lnTo>
                      <a:pt x="15" y="27"/>
                    </a:lnTo>
                    <a:lnTo>
                      <a:pt x="14" y="28"/>
                    </a:lnTo>
                    <a:lnTo>
                      <a:pt x="13" y="30"/>
                    </a:lnTo>
                    <a:lnTo>
                      <a:pt x="12" y="32"/>
                    </a:lnTo>
                    <a:lnTo>
                      <a:pt x="10" y="33"/>
                    </a:lnTo>
                    <a:lnTo>
                      <a:pt x="9" y="35"/>
                    </a:lnTo>
                    <a:lnTo>
                      <a:pt x="8" y="37"/>
                    </a:lnTo>
                    <a:lnTo>
                      <a:pt x="7" y="39"/>
                    </a:lnTo>
                    <a:lnTo>
                      <a:pt x="6" y="41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4" y="46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1" y="54"/>
                    </a:lnTo>
                    <a:lnTo>
                      <a:pt x="1" y="56"/>
                    </a:lnTo>
                    <a:lnTo>
                      <a:pt x="0" y="5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19" name="Line 159"/>
              <p:cNvSpPr>
                <a:spLocks noChangeShapeType="1"/>
              </p:cNvSpPr>
              <p:nvPr/>
            </p:nvSpPr>
            <p:spPr bwMode="auto">
              <a:xfrm flipH="1">
                <a:off x="3668" y="922"/>
                <a:ext cx="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0" name="Freeform 160"/>
              <p:cNvSpPr>
                <a:spLocks/>
              </p:cNvSpPr>
              <p:nvPr/>
            </p:nvSpPr>
            <p:spPr bwMode="auto">
              <a:xfrm>
                <a:off x="3631" y="934"/>
                <a:ext cx="37" cy="24"/>
              </a:xfrm>
              <a:custGeom>
                <a:avLst/>
                <a:gdLst>
                  <a:gd name="T0" fmla="*/ 0 w 84"/>
                  <a:gd name="T1" fmla="*/ 0 h 57"/>
                  <a:gd name="T2" fmla="*/ 0 w 84"/>
                  <a:gd name="T3" fmla="*/ 0 h 57"/>
                  <a:gd name="T4" fmla="*/ 0 w 84"/>
                  <a:gd name="T5" fmla="*/ 0 h 57"/>
                  <a:gd name="T6" fmla="*/ 0 w 84"/>
                  <a:gd name="T7" fmla="*/ 0 h 57"/>
                  <a:gd name="T8" fmla="*/ 0 w 84"/>
                  <a:gd name="T9" fmla="*/ 0 h 57"/>
                  <a:gd name="T10" fmla="*/ 0 w 84"/>
                  <a:gd name="T11" fmla="*/ 0 h 57"/>
                  <a:gd name="T12" fmla="*/ 0 w 84"/>
                  <a:gd name="T13" fmla="*/ 1 h 57"/>
                  <a:gd name="T14" fmla="*/ 0 w 84"/>
                  <a:gd name="T15" fmla="*/ 1 h 57"/>
                  <a:gd name="T16" fmla="*/ 0 w 84"/>
                  <a:gd name="T17" fmla="*/ 1 h 57"/>
                  <a:gd name="T18" fmla="*/ 0 w 84"/>
                  <a:gd name="T19" fmla="*/ 1 h 57"/>
                  <a:gd name="T20" fmla="*/ 0 w 84"/>
                  <a:gd name="T21" fmla="*/ 1 h 57"/>
                  <a:gd name="T22" fmla="*/ 0 w 84"/>
                  <a:gd name="T23" fmla="*/ 1 h 57"/>
                  <a:gd name="T24" fmla="*/ 0 w 84"/>
                  <a:gd name="T25" fmla="*/ 1 h 57"/>
                  <a:gd name="T26" fmla="*/ 0 w 84"/>
                  <a:gd name="T27" fmla="*/ 1 h 57"/>
                  <a:gd name="T28" fmla="*/ 0 w 84"/>
                  <a:gd name="T29" fmla="*/ 1 h 57"/>
                  <a:gd name="T30" fmla="*/ 0 w 84"/>
                  <a:gd name="T31" fmla="*/ 2 h 57"/>
                  <a:gd name="T32" fmla="*/ 0 w 84"/>
                  <a:gd name="T33" fmla="*/ 2 h 57"/>
                  <a:gd name="T34" fmla="*/ 0 w 84"/>
                  <a:gd name="T35" fmla="*/ 2 h 57"/>
                  <a:gd name="T36" fmla="*/ 0 w 84"/>
                  <a:gd name="T37" fmla="*/ 2 h 57"/>
                  <a:gd name="T38" fmla="*/ 1 w 84"/>
                  <a:gd name="T39" fmla="*/ 2 h 57"/>
                  <a:gd name="T40" fmla="*/ 1 w 84"/>
                  <a:gd name="T41" fmla="*/ 2 h 57"/>
                  <a:gd name="T42" fmla="*/ 1 w 84"/>
                  <a:gd name="T43" fmla="*/ 2 h 57"/>
                  <a:gd name="T44" fmla="*/ 1 w 84"/>
                  <a:gd name="T45" fmla="*/ 2 h 57"/>
                  <a:gd name="T46" fmla="*/ 1 w 84"/>
                  <a:gd name="T47" fmla="*/ 2 h 57"/>
                  <a:gd name="T48" fmla="*/ 1 w 84"/>
                  <a:gd name="T49" fmla="*/ 2 h 57"/>
                  <a:gd name="T50" fmla="*/ 1 w 84"/>
                  <a:gd name="T51" fmla="*/ 2 h 57"/>
                  <a:gd name="T52" fmla="*/ 1 w 84"/>
                  <a:gd name="T53" fmla="*/ 2 h 57"/>
                  <a:gd name="T54" fmla="*/ 2 w 84"/>
                  <a:gd name="T55" fmla="*/ 2 h 57"/>
                  <a:gd name="T56" fmla="*/ 2 w 84"/>
                  <a:gd name="T57" fmla="*/ 2 h 57"/>
                  <a:gd name="T58" fmla="*/ 2 w 84"/>
                  <a:gd name="T59" fmla="*/ 2 h 57"/>
                  <a:gd name="T60" fmla="*/ 2 w 84"/>
                  <a:gd name="T61" fmla="*/ 2 h 57"/>
                  <a:gd name="T62" fmla="*/ 2 w 84"/>
                  <a:gd name="T63" fmla="*/ 2 h 57"/>
                  <a:gd name="T64" fmla="*/ 2 w 84"/>
                  <a:gd name="T65" fmla="*/ 1 h 57"/>
                  <a:gd name="T66" fmla="*/ 2 w 84"/>
                  <a:gd name="T67" fmla="*/ 1 h 57"/>
                  <a:gd name="T68" fmla="*/ 2 w 84"/>
                  <a:gd name="T69" fmla="*/ 1 h 57"/>
                  <a:gd name="T70" fmla="*/ 2 w 84"/>
                  <a:gd name="T71" fmla="*/ 1 h 57"/>
                  <a:gd name="T72" fmla="*/ 2 w 84"/>
                  <a:gd name="T73" fmla="*/ 1 h 57"/>
                  <a:gd name="T74" fmla="*/ 3 w 84"/>
                  <a:gd name="T75" fmla="*/ 1 h 57"/>
                  <a:gd name="T76" fmla="*/ 3 w 84"/>
                  <a:gd name="T77" fmla="*/ 1 h 57"/>
                  <a:gd name="T78" fmla="*/ 3 w 84"/>
                  <a:gd name="T79" fmla="*/ 1 h 57"/>
                  <a:gd name="T80" fmla="*/ 3 w 84"/>
                  <a:gd name="T81" fmla="*/ 1 h 57"/>
                  <a:gd name="T82" fmla="*/ 3 w 84"/>
                  <a:gd name="T83" fmla="*/ 0 h 57"/>
                  <a:gd name="T84" fmla="*/ 3 w 84"/>
                  <a:gd name="T85" fmla="*/ 0 h 57"/>
                  <a:gd name="T86" fmla="*/ 3 w 84"/>
                  <a:gd name="T87" fmla="*/ 0 h 57"/>
                  <a:gd name="T88" fmla="*/ 3 w 84"/>
                  <a:gd name="T89" fmla="*/ 0 h 57"/>
                  <a:gd name="T90" fmla="*/ 3 w 84"/>
                  <a:gd name="T91" fmla="*/ 0 h 57"/>
                  <a:gd name="T92" fmla="*/ 3 w 84"/>
                  <a:gd name="T93" fmla="*/ 0 h 5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4" h="57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1" y="27"/>
                    </a:lnTo>
                    <a:lnTo>
                      <a:pt x="1" y="28"/>
                    </a:lnTo>
                    <a:lnTo>
                      <a:pt x="1" y="30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2" y="35"/>
                    </a:lnTo>
                    <a:lnTo>
                      <a:pt x="3" y="37"/>
                    </a:lnTo>
                    <a:lnTo>
                      <a:pt x="3" y="38"/>
                    </a:lnTo>
                    <a:lnTo>
                      <a:pt x="4" y="39"/>
                    </a:lnTo>
                    <a:lnTo>
                      <a:pt x="4" y="41"/>
                    </a:lnTo>
                    <a:lnTo>
                      <a:pt x="5" y="42"/>
                    </a:lnTo>
                    <a:lnTo>
                      <a:pt x="5" y="43"/>
                    </a:lnTo>
                    <a:lnTo>
                      <a:pt x="7" y="44"/>
                    </a:lnTo>
                    <a:lnTo>
                      <a:pt x="8" y="45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10" y="49"/>
                    </a:lnTo>
                    <a:lnTo>
                      <a:pt x="11" y="50"/>
                    </a:lnTo>
                    <a:lnTo>
                      <a:pt x="12" y="51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5" y="53"/>
                    </a:lnTo>
                    <a:lnTo>
                      <a:pt x="16" y="54"/>
                    </a:lnTo>
                    <a:lnTo>
                      <a:pt x="17" y="55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3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6" y="56"/>
                    </a:lnTo>
                    <a:lnTo>
                      <a:pt x="38" y="55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3" y="54"/>
                    </a:lnTo>
                    <a:lnTo>
                      <a:pt x="44" y="53"/>
                    </a:lnTo>
                    <a:lnTo>
                      <a:pt x="45" y="53"/>
                    </a:lnTo>
                    <a:lnTo>
                      <a:pt x="47" y="52"/>
                    </a:lnTo>
                    <a:lnTo>
                      <a:pt x="48" y="51"/>
                    </a:lnTo>
                    <a:lnTo>
                      <a:pt x="49" y="50"/>
                    </a:lnTo>
                    <a:lnTo>
                      <a:pt x="51" y="49"/>
                    </a:lnTo>
                    <a:lnTo>
                      <a:pt x="52" y="48"/>
                    </a:lnTo>
                    <a:lnTo>
                      <a:pt x="53" y="46"/>
                    </a:lnTo>
                    <a:lnTo>
                      <a:pt x="56" y="45"/>
                    </a:lnTo>
                    <a:lnTo>
                      <a:pt x="57" y="44"/>
                    </a:lnTo>
                    <a:lnTo>
                      <a:pt x="58" y="43"/>
                    </a:lnTo>
                    <a:lnTo>
                      <a:pt x="59" y="42"/>
                    </a:lnTo>
                    <a:lnTo>
                      <a:pt x="61" y="41"/>
                    </a:lnTo>
                    <a:lnTo>
                      <a:pt x="62" y="39"/>
                    </a:lnTo>
                    <a:lnTo>
                      <a:pt x="63" y="38"/>
                    </a:lnTo>
                    <a:lnTo>
                      <a:pt x="64" y="37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2"/>
                    </a:lnTo>
                    <a:lnTo>
                      <a:pt x="69" y="30"/>
                    </a:lnTo>
                    <a:lnTo>
                      <a:pt x="70" y="28"/>
                    </a:lnTo>
                    <a:lnTo>
                      <a:pt x="71" y="27"/>
                    </a:lnTo>
                    <a:lnTo>
                      <a:pt x="73" y="25"/>
                    </a:lnTo>
                    <a:lnTo>
                      <a:pt x="74" y="24"/>
                    </a:lnTo>
                    <a:lnTo>
                      <a:pt x="75" y="22"/>
                    </a:lnTo>
                    <a:lnTo>
                      <a:pt x="76" y="20"/>
                    </a:lnTo>
                    <a:lnTo>
                      <a:pt x="77" y="19"/>
                    </a:lnTo>
                    <a:lnTo>
                      <a:pt x="78" y="17"/>
                    </a:lnTo>
                    <a:lnTo>
                      <a:pt x="79" y="14"/>
                    </a:lnTo>
                    <a:lnTo>
                      <a:pt x="79" y="12"/>
                    </a:lnTo>
                    <a:lnTo>
                      <a:pt x="80" y="11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5"/>
                    </a:lnTo>
                    <a:lnTo>
                      <a:pt x="83" y="4"/>
                    </a:lnTo>
                    <a:lnTo>
                      <a:pt x="83" y="2"/>
                    </a:lnTo>
                    <a:lnTo>
                      <a:pt x="8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1" name="Line 161"/>
              <p:cNvSpPr>
                <a:spLocks noChangeShapeType="1"/>
              </p:cNvSpPr>
              <p:nvPr/>
            </p:nvSpPr>
            <p:spPr bwMode="auto">
              <a:xfrm flipV="1">
                <a:off x="3631" y="922"/>
                <a:ext cx="3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2" name="Line 162"/>
              <p:cNvSpPr>
                <a:spLocks noChangeShapeType="1"/>
              </p:cNvSpPr>
              <p:nvPr/>
            </p:nvSpPr>
            <p:spPr bwMode="auto">
              <a:xfrm flipV="1">
                <a:off x="3711" y="845"/>
                <a:ext cx="9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3" name="Line 163"/>
              <p:cNvSpPr>
                <a:spLocks noChangeShapeType="1"/>
              </p:cNvSpPr>
              <p:nvPr/>
            </p:nvSpPr>
            <p:spPr bwMode="auto">
              <a:xfrm flipH="1">
                <a:off x="3732" y="845"/>
                <a:ext cx="13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4" name="Freeform 164"/>
              <p:cNvSpPr>
                <a:spLocks/>
              </p:cNvSpPr>
              <p:nvPr/>
            </p:nvSpPr>
            <p:spPr bwMode="auto">
              <a:xfrm>
                <a:off x="3745" y="832"/>
                <a:ext cx="37" cy="139"/>
              </a:xfrm>
              <a:custGeom>
                <a:avLst/>
                <a:gdLst>
                  <a:gd name="T0" fmla="*/ 3 w 85"/>
                  <a:gd name="T1" fmla="*/ 0 h 316"/>
                  <a:gd name="T2" fmla="*/ 3 w 85"/>
                  <a:gd name="T3" fmla="*/ 0 h 316"/>
                  <a:gd name="T4" fmla="*/ 3 w 85"/>
                  <a:gd name="T5" fmla="*/ 0 h 316"/>
                  <a:gd name="T6" fmla="*/ 3 w 85"/>
                  <a:gd name="T7" fmla="*/ 0 h 316"/>
                  <a:gd name="T8" fmla="*/ 3 w 85"/>
                  <a:gd name="T9" fmla="*/ 1 h 316"/>
                  <a:gd name="T10" fmla="*/ 3 w 85"/>
                  <a:gd name="T11" fmla="*/ 1 h 316"/>
                  <a:gd name="T12" fmla="*/ 3 w 85"/>
                  <a:gd name="T13" fmla="*/ 1 h 316"/>
                  <a:gd name="T14" fmla="*/ 3 w 85"/>
                  <a:gd name="T15" fmla="*/ 1 h 316"/>
                  <a:gd name="T16" fmla="*/ 2 w 85"/>
                  <a:gd name="T17" fmla="*/ 2 h 316"/>
                  <a:gd name="T18" fmla="*/ 2 w 85"/>
                  <a:gd name="T19" fmla="*/ 2 h 316"/>
                  <a:gd name="T20" fmla="*/ 2 w 85"/>
                  <a:gd name="T21" fmla="*/ 2 h 316"/>
                  <a:gd name="T22" fmla="*/ 2 w 85"/>
                  <a:gd name="T23" fmla="*/ 2 h 316"/>
                  <a:gd name="T24" fmla="*/ 2 w 85"/>
                  <a:gd name="T25" fmla="*/ 2 h 316"/>
                  <a:gd name="T26" fmla="*/ 2 w 85"/>
                  <a:gd name="T27" fmla="*/ 3 h 316"/>
                  <a:gd name="T28" fmla="*/ 2 w 85"/>
                  <a:gd name="T29" fmla="*/ 3 h 316"/>
                  <a:gd name="T30" fmla="*/ 2 w 85"/>
                  <a:gd name="T31" fmla="*/ 3 h 316"/>
                  <a:gd name="T32" fmla="*/ 2 w 85"/>
                  <a:gd name="T33" fmla="*/ 3 h 316"/>
                  <a:gd name="T34" fmla="*/ 2 w 85"/>
                  <a:gd name="T35" fmla="*/ 3 h 316"/>
                  <a:gd name="T36" fmla="*/ 1 w 85"/>
                  <a:gd name="T37" fmla="*/ 4 h 316"/>
                  <a:gd name="T38" fmla="*/ 1 w 85"/>
                  <a:gd name="T39" fmla="*/ 4 h 316"/>
                  <a:gd name="T40" fmla="*/ 1 w 85"/>
                  <a:gd name="T41" fmla="*/ 4 h 316"/>
                  <a:gd name="T42" fmla="*/ 1 w 85"/>
                  <a:gd name="T43" fmla="*/ 4 h 316"/>
                  <a:gd name="T44" fmla="*/ 1 w 85"/>
                  <a:gd name="T45" fmla="*/ 4 h 316"/>
                  <a:gd name="T46" fmla="*/ 1 w 85"/>
                  <a:gd name="T47" fmla="*/ 4 h 316"/>
                  <a:gd name="T48" fmla="*/ 1 w 85"/>
                  <a:gd name="T49" fmla="*/ 5 h 316"/>
                  <a:gd name="T50" fmla="*/ 1 w 85"/>
                  <a:gd name="T51" fmla="*/ 5 h 316"/>
                  <a:gd name="T52" fmla="*/ 1 w 85"/>
                  <a:gd name="T53" fmla="*/ 5 h 316"/>
                  <a:gd name="T54" fmla="*/ 1 w 85"/>
                  <a:gd name="T55" fmla="*/ 5 h 316"/>
                  <a:gd name="T56" fmla="*/ 1 w 85"/>
                  <a:gd name="T57" fmla="*/ 6 h 316"/>
                  <a:gd name="T58" fmla="*/ 1 w 85"/>
                  <a:gd name="T59" fmla="*/ 6 h 316"/>
                  <a:gd name="T60" fmla="*/ 1 w 85"/>
                  <a:gd name="T61" fmla="*/ 6 h 316"/>
                  <a:gd name="T62" fmla="*/ 1 w 85"/>
                  <a:gd name="T63" fmla="*/ 6 h 316"/>
                  <a:gd name="T64" fmla="*/ 0 w 85"/>
                  <a:gd name="T65" fmla="*/ 7 h 316"/>
                  <a:gd name="T66" fmla="*/ 0 w 85"/>
                  <a:gd name="T67" fmla="*/ 7 h 316"/>
                  <a:gd name="T68" fmla="*/ 0 w 85"/>
                  <a:gd name="T69" fmla="*/ 7 h 316"/>
                  <a:gd name="T70" fmla="*/ 0 w 85"/>
                  <a:gd name="T71" fmla="*/ 7 h 316"/>
                  <a:gd name="T72" fmla="*/ 0 w 85"/>
                  <a:gd name="T73" fmla="*/ 7 h 316"/>
                  <a:gd name="T74" fmla="*/ 0 w 85"/>
                  <a:gd name="T75" fmla="*/ 7 h 316"/>
                  <a:gd name="T76" fmla="*/ 0 w 85"/>
                  <a:gd name="T77" fmla="*/ 7 h 316"/>
                  <a:gd name="T78" fmla="*/ 0 w 85"/>
                  <a:gd name="T79" fmla="*/ 8 h 316"/>
                  <a:gd name="T80" fmla="*/ 0 w 85"/>
                  <a:gd name="T81" fmla="*/ 8 h 316"/>
                  <a:gd name="T82" fmla="*/ 0 w 85"/>
                  <a:gd name="T83" fmla="*/ 8 h 316"/>
                  <a:gd name="T84" fmla="*/ 0 w 85"/>
                  <a:gd name="T85" fmla="*/ 8 h 316"/>
                  <a:gd name="T86" fmla="*/ 0 w 85"/>
                  <a:gd name="T87" fmla="*/ 8 h 316"/>
                  <a:gd name="T88" fmla="*/ 0 w 85"/>
                  <a:gd name="T89" fmla="*/ 9 h 316"/>
                  <a:gd name="T90" fmla="*/ 0 w 85"/>
                  <a:gd name="T91" fmla="*/ 9 h 316"/>
                  <a:gd name="T92" fmla="*/ 0 w 85"/>
                  <a:gd name="T93" fmla="*/ 9 h 316"/>
                  <a:gd name="T94" fmla="*/ 0 w 85"/>
                  <a:gd name="T95" fmla="*/ 9 h 316"/>
                  <a:gd name="T96" fmla="*/ 0 w 85"/>
                  <a:gd name="T97" fmla="*/ 10 h 316"/>
                  <a:gd name="T98" fmla="*/ 0 w 85"/>
                  <a:gd name="T99" fmla="*/ 10 h 316"/>
                  <a:gd name="T100" fmla="*/ 0 w 85"/>
                  <a:gd name="T101" fmla="*/ 10 h 316"/>
                  <a:gd name="T102" fmla="*/ 0 w 85"/>
                  <a:gd name="T103" fmla="*/ 10 h 316"/>
                  <a:gd name="T104" fmla="*/ 0 w 85"/>
                  <a:gd name="T105" fmla="*/ 10 h 316"/>
                  <a:gd name="T106" fmla="*/ 0 w 85"/>
                  <a:gd name="T107" fmla="*/ 11 h 316"/>
                  <a:gd name="T108" fmla="*/ 0 w 85"/>
                  <a:gd name="T109" fmla="*/ 11 h 316"/>
                  <a:gd name="T110" fmla="*/ 0 w 85"/>
                  <a:gd name="T111" fmla="*/ 11 h 316"/>
                  <a:gd name="T112" fmla="*/ 0 w 85"/>
                  <a:gd name="T113" fmla="*/ 11 h 316"/>
                  <a:gd name="T114" fmla="*/ 0 w 85"/>
                  <a:gd name="T115" fmla="*/ 11 h 316"/>
                  <a:gd name="T116" fmla="*/ 0 w 85"/>
                  <a:gd name="T117" fmla="*/ 11 h 316"/>
                  <a:gd name="T118" fmla="*/ 0 w 85"/>
                  <a:gd name="T119" fmla="*/ 11 h 316"/>
                  <a:gd name="T120" fmla="*/ 0 w 85"/>
                  <a:gd name="T121" fmla="*/ 12 h 3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5" h="316">
                    <a:moveTo>
                      <a:pt x="85" y="0"/>
                    </a:moveTo>
                    <a:lnTo>
                      <a:pt x="82" y="5"/>
                    </a:lnTo>
                    <a:lnTo>
                      <a:pt x="80" y="9"/>
                    </a:lnTo>
                    <a:lnTo>
                      <a:pt x="77" y="15"/>
                    </a:lnTo>
                    <a:lnTo>
                      <a:pt x="75" y="20"/>
                    </a:lnTo>
                    <a:lnTo>
                      <a:pt x="71" y="25"/>
                    </a:lnTo>
                    <a:lnTo>
                      <a:pt x="69" y="31"/>
                    </a:lnTo>
                    <a:lnTo>
                      <a:pt x="67" y="35"/>
                    </a:lnTo>
                    <a:lnTo>
                      <a:pt x="65" y="40"/>
                    </a:lnTo>
                    <a:lnTo>
                      <a:pt x="62" y="45"/>
                    </a:lnTo>
                    <a:lnTo>
                      <a:pt x="60" y="51"/>
                    </a:lnTo>
                    <a:lnTo>
                      <a:pt x="58" y="56"/>
                    </a:lnTo>
                    <a:lnTo>
                      <a:pt x="55" y="61"/>
                    </a:lnTo>
                    <a:lnTo>
                      <a:pt x="53" y="67"/>
                    </a:lnTo>
                    <a:lnTo>
                      <a:pt x="51" y="72"/>
                    </a:lnTo>
                    <a:lnTo>
                      <a:pt x="49" y="77"/>
                    </a:lnTo>
                    <a:lnTo>
                      <a:pt x="47" y="83"/>
                    </a:lnTo>
                    <a:lnTo>
                      <a:pt x="45" y="88"/>
                    </a:lnTo>
                    <a:lnTo>
                      <a:pt x="43" y="93"/>
                    </a:lnTo>
                    <a:lnTo>
                      <a:pt x="41" y="99"/>
                    </a:lnTo>
                    <a:lnTo>
                      <a:pt x="39" y="104"/>
                    </a:lnTo>
                    <a:lnTo>
                      <a:pt x="37" y="109"/>
                    </a:lnTo>
                    <a:lnTo>
                      <a:pt x="35" y="115"/>
                    </a:lnTo>
                    <a:lnTo>
                      <a:pt x="33" y="120"/>
                    </a:lnTo>
                    <a:lnTo>
                      <a:pt x="32" y="125"/>
                    </a:lnTo>
                    <a:lnTo>
                      <a:pt x="30" y="131"/>
                    </a:lnTo>
                    <a:lnTo>
                      <a:pt x="29" y="136"/>
                    </a:lnTo>
                    <a:lnTo>
                      <a:pt x="27" y="141"/>
                    </a:lnTo>
                    <a:lnTo>
                      <a:pt x="26" y="147"/>
                    </a:lnTo>
                    <a:lnTo>
                      <a:pt x="24" y="152"/>
                    </a:lnTo>
                    <a:lnTo>
                      <a:pt x="22" y="157"/>
                    </a:lnTo>
                    <a:lnTo>
                      <a:pt x="21" y="163"/>
                    </a:lnTo>
                    <a:lnTo>
                      <a:pt x="19" y="168"/>
                    </a:lnTo>
                    <a:lnTo>
                      <a:pt x="18" y="174"/>
                    </a:lnTo>
                    <a:lnTo>
                      <a:pt x="17" y="180"/>
                    </a:lnTo>
                    <a:lnTo>
                      <a:pt x="16" y="185"/>
                    </a:lnTo>
                    <a:lnTo>
                      <a:pt x="15" y="190"/>
                    </a:lnTo>
                    <a:lnTo>
                      <a:pt x="13" y="196"/>
                    </a:lnTo>
                    <a:lnTo>
                      <a:pt x="12" y="201"/>
                    </a:lnTo>
                    <a:lnTo>
                      <a:pt x="11" y="206"/>
                    </a:lnTo>
                    <a:lnTo>
                      <a:pt x="11" y="211"/>
                    </a:lnTo>
                    <a:lnTo>
                      <a:pt x="10" y="217"/>
                    </a:lnTo>
                    <a:lnTo>
                      <a:pt x="9" y="222"/>
                    </a:lnTo>
                    <a:lnTo>
                      <a:pt x="8" y="227"/>
                    </a:lnTo>
                    <a:lnTo>
                      <a:pt x="6" y="233"/>
                    </a:lnTo>
                    <a:lnTo>
                      <a:pt x="5" y="238"/>
                    </a:lnTo>
                    <a:lnTo>
                      <a:pt x="5" y="243"/>
                    </a:lnTo>
                    <a:lnTo>
                      <a:pt x="4" y="249"/>
                    </a:lnTo>
                    <a:lnTo>
                      <a:pt x="4" y="254"/>
                    </a:lnTo>
                    <a:lnTo>
                      <a:pt x="3" y="259"/>
                    </a:lnTo>
                    <a:lnTo>
                      <a:pt x="3" y="265"/>
                    </a:lnTo>
                    <a:lnTo>
                      <a:pt x="2" y="270"/>
                    </a:lnTo>
                    <a:lnTo>
                      <a:pt x="2" y="274"/>
                    </a:lnTo>
                    <a:lnTo>
                      <a:pt x="1" y="280"/>
                    </a:lnTo>
                    <a:lnTo>
                      <a:pt x="1" y="285"/>
                    </a:lnTo>
                    <a:lnTo>
                      <a:pt x="1" y="290"/>
                    </a:lnTo>
                    <a:lnTo>
                      <a:pt x="0" y="296"/>
                    </a:lnTo>
                    <a:lnTo>
                      <a:pt x="0" y="301"/>
                    </a:lnTo>
                    <a:lnTo>
                      <a:pt x="0" y="305"/>
                    </a:lnTo>
                    <a:lnTo>
                      <a:pt x="0" y="311"/>
                    </a:lnTo>
                    <a:lnTo>
                      <a:pt x="0" y="3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5" name="Freeform 165"/>
              <p:cNvSpPr>
                <a:spLocks/>
              </p:cNvSpPr>
              <p:nvPr/>
            </p:nvSpPr>
            <p:spPr bwMode="auto">
              <a:xfrm>
                <a:off x="3782" y="845"/>
                <a:ext cx="49" cy="113"/>
              </a:xfrm>
              <a:custGeom>
                <a:avLst/>
                <a:gdLst>
                  <a:gd name="T0" fmla="*/ 3 w 117"/>
                  <a:gd name="T1" fmla="*/ 0 h 259"/>
                  <a:gd name="T2" fmla="*/ 3 w 117"/>
                  <a:gd name="T3" fmla="*/ 0 h 259"/>
                  <a:gd name="T4" fmla="*/ 3 w 117"/>
                  <a:gd name="T5" fmla="*/ 0 h 259"/>
                  <a:gd name="T6" fmla="*/ 3 w 117"/>
                  <a:gd name="T7" fmla="*/ 1 h 259"/>
                  <a:gd name="T8" fmla="*/ 2 w 117"/>
                  <a:gd name="T9" fmla="*/ 1 h 259"/>
                  <a:gd name="T10" fmla="*/ 2 w 117"/>
                  <a:gd name="T11" fmla="*/ 1 h 259"/>
                  <a:gd name="T12" fmla="*/ 2 w 117"/>
                  <a:gd name="T13" fmla="*/ 2 h 259"/>
                  <a:gd name="T14" fmla="*/ 2 w 117"/>
                  <a:gd name="T15" fmla="*/ 2 h 259"/>
                  <a:gd name="T16" fmla="*/ 1 w 117"/>
                  <a:gd name="T17" fmla="*/ 2 h 259"/>
                  <a:gd name="T18" fmla="*/ 1 w 117"/>
                  <a:gd name="T19" fmla="*/ 3 h 259"/>
                  <a:gd name="T20" fmla="*/ 1 w 117"/>
                  <a:gd name="T21" fmla="*/ 3 h 259"/>
                  <a:gd name="T22" fmla="*/ 1 w 117"/>
                  <a:gd name="T23" fmla="*/ 3 h 259"/>
                  <a:gd name="T24" fmla="*/ 1 w 117"/>
                  <a:gd name="T25" fmla="*/ 4 h 259"/>
                  <a:gd name="T26" fmla="*/ 0 w 117"/>
                  <a:gd name="T27" fmla="*/ 7 h 259"/>
                  <a:gd name="T28" fmla="*/ 0 w 117"/>
                  <a:gd name="T29" fmla="*/ 7 h 259"/>
                  <a:gd name="T30" fmla="*/ 0 w 117"/>
                  <a:gd name="T31" fmla="*/ 8 h 259"/>
                  <a:gd name="T32" fmla="*/ 0 w 117"/>
                  <a:gd name="T33" fmla="*/ 8 h 259"/>
                  <a:gd name="T34" fmla="*/ 0 w 117"/>
                  <a:gd name="T35" fmla="*/ 8 h 259"/>
                  <a:gd name="T36" fmla="*/ 0 w 117"/>
                  <a:gd name="T37" fmla="*/ 9 h 259"/>
                  <a:gd name="T38" fmla="*/ 0 w 117"/>
                  <a:gd name="T39" fmla="*/ 9 h 259"/>
                  <a:gd name="T40" fmla="*/ 0 w 117"/>
                  <a:gd name="T41" fmla="*/ 9 h 259"/>
                  <a:gd name="T42" fmla="*/ 0 w 117"/>
                  <a:gd name="T43" fmla="*/ 9 h 259"/>
                  <a:gd name="T44" fmla="*/ 0 w 117"/>
                  <a:gd name="T45" fmla="*/ 9 h 259"/>
                  <a:gd name="T46" fmla="*/ 0 w 117"/>
                  <a:gd name="T47" fmla="*/ 9 h 259"/>
                  <a:gd name="T48" fmla="*/ 1 w 117"/>
                  <a:gd name="T49" fmla="*/ 9 h 259"/>
                  <a:gd name="T50" fmla="*/ 1 w 117"/>
                  <a:gd name="T51" fmla="*/ 9 h 259"/>
                  <a:gd name="T52" fmla="*/ 1 w 117"/>
                  <a:gd name="T53" fmla="*/ 9 h 259"/>
                  <a:gd name="T54" fmla="*/ 1 w 117"/>
                  <a:gd name="T55" fmla="*/ 9 h 259"/>
                  <a:gd name="T56" fmla="*/ 1 w 117"/>
                  <a:gd name="T57" fmla="*/ 9 h 259"/>
                  <a:gd name="T58" fmla="*/ 2 w 117"/>
                  <a:gd name="T59" fmla="*/ 9 h 259"/>
                  <a:gd name="T60" fmla="*/ 2 w 117"/>
                  <a:gd name="T61" fmla="*/ 9 h 259"/>
                  <a:gd name="T62" fmla="*/ 2 w 117"/>
                  <a:gd name="T63" fmla="*/ 9 h 259"/>
                  <a:gd name="T64" fmla="*/ 2 w 117"/>
                  <a:gd name="T65" fmla="*/ 8 h 259"/>
                  <a:gd name="T66" fmla="*/ 2 w 117"/>
                  <a:gd name="T67" fmla="*/ 8 h 259"/>
                  <a:gd name="T68" fmla="*/ 2 w 117"/>
                  <a:gd name="T69" fmla="*/ 8 h 259"/>
                  <a:gd name="T70" fmla="*/ 3 w 117"/>
                  <a:gd name="T71" fmla="*/ 7 h 259"/>
                  <a:gd name="T72" fmla="*/ 3 w 117"/>
                  <a:gd name="T73" fmla="*/ 7 h 259"/>
                  <a:gd name="T74" fmla="*/ 3 w 117"/>
                  <a:gd name="T75" fmla="*/ 6 h 259"/>
                  <a:gd name="T76" fmla="*/ 3 w 117"/>
                  <a:gd name="T77" fmla="*/ 6 h 259"/>
                  <a:gd name="T78" fmla="*/ 3 w 117"/>
                  <a:gd name="T79" fmla="*/ 6 h 259"/>
                  <a:gd name="T80" fmla="*/ 3 w 117"/>
                  <a:gd name="T81" fmla="*/ 5 h 259"/>
                  <a:gd name="T82" fmla="*/ 3 w 117"/>
                  <a:gd name="T83" fmla="*/ 5 h 259"/>
                  <a:gd name="T84" fmla="*/ 3 w 117"/>
                  <a:gd name="T85" fmla="*/ 5 h 259"/>
                  <a:gd name="T86" fmla="*/ 3 w 117"/>
                  <a:gd name="T87" fmla="*/ 5 h 259"/>
                  <a:gd name="T88" fmla="*/ 3 w 117"/>
                  <a:gd name="T89" fmla="*/ 4 h 259"/>
                  <a:gd name="T90" fmla="*/ 3 w 117"/>
                  <a:gd name="T91" fmla="*/ 4 h 259"/>
                  <a:gd name="T92" fmla="*/ 3 w 117"/>
                  <a:gd name="T93" fmla="*/ 4 h 259"/>
                  <a:gd name="T94" fmla="*/ 3 w 117"/>
                  <a:gd name="T95" fmla="*/ 4 h 259"/>
                  <a:gd name="T96" fmla="*/ 2 w 117"/>
                  <a:gd name="T97" fmla="*/ 4 h 259"/>
                  <a:gd name="T98" fmla="*/ 2 w 117"/>
                  <a:gd name="T99" fmla="*/ 4 h 259"/>
                  <a:gd name="T100" fmla="*/ 1 w 117"/>
                  <a:gd name="T101" fmla="*/ 4 h 25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17" h="259">
                    <a:moveTo>
                      <a:pt x="117" y="0"/>
                    </a:moveTo>
                    <a:lnTo>
                      <a:pt x="115" y="1"/>
                    </a:lnTo>
                    <a:lnTo>
                      <a:pt x="113" y="3"/>
                    </a:lnTo>
                    <a:lnTo>
                      <a:pt x="111" y="4"/>
                    </a:lnTo>
                    <a:lnTo>
                      <a:pt x="109" y="5"/>
                    </a:lnTo>
                    <a:lnTo>
                      <a:pt x="107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0" y="10"/>
                    </a:lnTo>
                    <a:lnTo>
                      <a:pt x="98" y="11"/>
                    </a:lnTo>
                    <a:lnTo>
                      <a:pt x="96" y="13"/>
                    </a:lnTo>
                    <a:lnTo>
                      <a:pt x="94" y="14"/>
                    </a:lnTo>
                    <a:lnTo>
                      <a:pt x="92" y="16"/>
                    </a:lnTo>
                    <a:lnTo>
                      <a:pt x="89" y="17"/>
                    </a:lnTo>
                    <a:lnTo>
                      <a:pt x="87" y="20"/>
                    </a:lnTo>
                    <a:lnTo>
                      <a:pt x="85" y="21"/>
                    </a:lnTo>
                    <a:lnTo>
                      <a:pt x="83" y="23"/>
                    </a:lnTo>
                    <a:lnTo>
                      <a:pt x="81" y="25"/>
                    </a:lnTo>
                    <a:lnTo>
                      <a:pt x="79" y="27"/>
                    </a:lnTo>
                    <a:lnTo>
                      <a:pt x="77" y="29"/>
                    </a:lnTo>
                    <a:lnTo>
                      <a:pt x="75" y="30"/>
                    </a:lnTo>
                    <a:lnTo>
                      <a:pt x="73" y="32"/>
                    </a:lnTo>
                    <a:lnTo>
                      <a:pt x="71" y="34"/>
                    </a:lnTo>
                    <a:lnTo>
                      <a:pt x="69" y="37"/>
                    </a:lnTo>
                    <a:lnTo>
                      <a:pt x="67" y="39"/>
                    </a:lnTo>
                    <a:lnTo>
                      <a:pt x="65" y="41"/>
                    </a:lnTo>
                    <a:lnTo>
                      <a:pt x="64" y="44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59" y="50"/>
                    </a:lnTo>
                    <a:lnTo>
                      <a:pt x="56" y="53"/>
                    </a:lnTo>
                    <a:lnTo>
                      <a:pt x="54" y="56"/>
                    </a:lnTo>
                    <a:lnTo>
                      <a:pt x="53" y="58"/>
                    </a:lnTo>
                    <a:lnTo>
                      <a:pt x="51" y="60"/>
                    </a:lnTo>
                    <a:lnTo>
                      <a:pt x="50" y="63"/>
                    </a:lnTo>
                    <a:lnTo>
                      <a:pt x="48" y="65"/>
                    </a:lnTo>
                    <a:lnTo>
                      <a:pt x="47" y="69"/>
                    </a:lnTo>
                    <a:lnTo>
                      <a:pt x="45" y="71"/>
                    </a:lnTo>
                    <a:lnTo>
                      <a:pt x="44" y="74"/>
                    </a:lnTo>
                    <a:lnTo>
                      <a:pt x="43" y="76"/>
                    </a:lnTo>
                    <a:lnTo>
                      <a:pt x="40" y="79"/>
                    </a:lnTo>
                    <a:lnTo>
                      <a:pt x="39" y="81"/>
                    </a:lnTo>
                    <a:lnTo>
                      <a:pt x="38" y="84"/>
                    </a:lnTo>
                    <a:lnTo>
                      <a:pt x="36" y="87"/>
                    </a:lnTo>
                    <a:lnTo>
                      <a:pt x="35" y="90"/>
                    </a:lnTo>
                    <a:lnTo>
                      <a:pt x="34" y="93"/>
                    </a:lnTo>
                    <a:lnTo>
                      <a:pt x="33" y="95"/>
                    </a:lnTo>
                    <a:lnTo>
                      <a:pt x="32" y="98"/>
                    </a:lnTo>
                    <a:lnTo>
                      <a:pt x="31" y="100"/>
                    </a:lnTo>
                    <a:lnTo>
                      <a:pt x="30" y="104"/>
                    </a:lnTo>
                    <a:lnTo>
                      <a:pt x="29" y="107"/>
                    </a:lnTo>
                    <a:lnTo>
                      <a:pt x="28" y="109"/>
                    </a:lnTo>
                    <a:lnTo>
                      <a:pt x="27" y="112"/>
                    </a:lnTo>
                    <a:lnTo>
                      <a:pt x="26" y="115"/>
                    </a:lnTo>
                    <a:lnTo>
                      <a:pt x="2" y="202"/>
                    </a:lnTo>
                    <a:lnTo>
                      <a:pt x="2" y="204"/>
                    </a:lnTo>
                    <a:lnTo>
                      <a:pt x="1" y="206"/>
                    </a:lnTo>
                    <a:lnTo>
                      <a:pt x="1" y="207"/>
                    </a:lnTo>
                    <a:lnTo>
                      <a:pt x="1" y="209"/>
                    </a:lnTo>
                    <a:lnTo>
                      <a:pt x="0" y="211"/>
                    </a:lnTo>
                    <a:lnTo>
                      <a:pt x="0" y="213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9"/>
                    </a:lnTo>
                    <a:lnTo>
                      <a:pt x="0" y="221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0" y="226"/>
                    </a:lnTo>
                    <a:lnTo>
                      <a:pt x="0" y="227"/>
                    </a:lnTo>
                    <a:lnTo>
                      <a:pt x="0" y="229"/>
                    </a:lnTo>
                    <a:lnTo>
                      <a:pt x="0" y="230"/>
                    </a:lnTo>
                    <a:lnTo>
                      <a:pt x="1" y="232"/>
                    </a:lnTo>
                    <a:lnTo>
                      <a:pt x="1" y="234"/>
                    </a:lnTo>
                    <a:lnTo>
                      <a:pt x="1" y="236"/>
                    </a:lnTo>
                    <a:lnTo>
                      <a:pt x="2" y="237"/>
                    </a:lnTo>
                    <a:lnTo>
                      <a:pt x="2" y="239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3" y="243"/>
                    </a:lnTo>
                    <a:lnTo>
                      <a:pt x="4" y="244"/>
                    </a:lnTo>
                    <a:lnTo>
                      <a:pt x="5" y="245"/>
                    </a:lnTo>
                    <a:lnTo>
                      <a:pt x="5" y="246"/>
                    </a:lnTo>
                    <a:lnTo>
                      <a:pt x="6" y="247"/>
                    </a:lnTo>
                    <a:lnTo>
                      <a:pt x="7" y="248"/>
                    </a:lnTo>
                    <a:lnTo>
                      <a:pt x="9" y="250"/>
                    </a:lnTo>
                    <a:lnTo>
                      <a:pt x="9" y="251"/>
                    </a:lnTo>
                    <a:lnTo>
                      <a:pt x="10" y="252"/>
                    </a:lnTo>
                    <a:lnTo>
                      <a:pt x="11" y="253"/>
                    </a:lnTo>
                    <a:lnTo>
                      <a:pt x="12" y="254"/>
                    </a:lnTo>
                    <a:lnTo>
                      <a:pt x="13" y="255"/>
                    </a:lnTo>
                    <a:lnTo>
                      <a:pt x="14" y="255"/>
                    </a:lnTo>
                    <a:lnTo>
                      <a:pt x="15" y="256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7"/>
                    </a:lnTo>
                    <a:lnTo>
                      <a:pt x="19" y="258"/>
                    </a:lnTo>
                    <a:lnTo>
                      <a:pt x="21" y="258"/>
                    </a:lnTo>
                    <a:lnTo>
                      <a:pt x="22" y="258"/>
                    </a:lnTo>
                    <a:lnTo>
                      <a:pt x="23" y="259"/>
                    </a:lnTo>
                    <a:lnTo>
                      <a:pt x="25" y="259"/>
                    </a:lnTo>
                    <a:lnTo>
                      <a:pt x="26" y="259"/>
                    </a:lnTo>
                    <a:lnTo>
                      <a:pt x="28" y="259"/>
                    </a:lnTo>
                    <a:lnTo>
                      <a:pt x="29" y="259"/>
                    </a:lnTo>
                    <a:lnTo>
                      <a:pt x="30" y="259"/>
                    </a:lnTo>
                    <a:lnTo>
                      <a:pt x="32" y="259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6" y="258"/>
                    </a:lnTo>
                    <a:lnTo>
                      <a:pt x="37" y="257"/>
                    </a:lnTo>
                    <a:lnTo>
                      <a:pt x="38" y="257"/>
                    </a:lnTo>
                    <a:lnTo>
                      <a:pt x="40" y="257"/>
                    </a:lnTo>
                    <a:lnTo>
                      <a:pt x="42" y="256"/>
                    </a:lnTo>
                    <a:lnTo>
                      <a:pt x="43" y="255"/>
                    </a:lnTo>
                    <a:lnTo>
                      <a:pt x="45" y="255"/>
                    </a:lnTo>
                    <a:lnTo>
                      <a:pt x="46" y="254"/>
                    </a:lnTo>
                    <a:lnTo>
                      <a:pt x="47" y="253"/>
                    </a:lnTo>
                    <a:lnTo>
                      <a:pt x="49" y="252"/>
                    </a:lnTo>
                    <a:lnTo>
                      <a:pt x="50" y="251"/>
                    </a:lnTo>
                    <a:lnTo>
                      <a:pt x="51" y="250"/>
                    </a:lnTo>
                    <a:lnTo>
                      <a:pt x="53" y="248"/>
                    </a:lnTo>
                    <a:lnTo>
                      <a:pt x="54" y="247"/>
                    </a:lnTo>
                    <a:lnTo>
                      <a:pt x="55" y="246"/>
                    </a:lnTo>
                    <a:lnTo>
                      <a:pt x="58" y="245"/>
                    </a:lnTo>
                    <a:lnTo>
                      <a:pt x="59" y="244"/>
                    </a:lnTo>
                    <a:lnTo>
                      <a:pt x="60" y="243"/>
                    </a:lnTo>
                    <a:lnTo>
                      <a:pt x="61" y="241"/>
                    </a:lnTo>
                    <a:lnTo>
                      <a:pt x="62" y="240"/>
                    </a:lnTo>
                    <a:lnTo>
                      <a:pt x="64" y="239"/>
                    </a:lnTo>
                    <a:lnTo>
                      <a:pt x="65" y="237"/>
                    </a:lnTo>
                    <a:lnTo>
                      <a:pt x="66" y="236"/>
                    </a:lnTo>
                    <a:lnTo>
                      <a:pt x="67" y="234"/>
                    </a:lnTo>
                    <a:lnTo>
                      <a:pt x="68" y="232"/>
                    </a:lnTo>
                    <a:lnTo>
                      <a:pt x="69" y="230"/>
                    </a:lnTo>
                    <a:lnTo>
                      <a:pt x="70" y="229"/>
                    </a:lnTo>
                    <a:lnTo>
                      <a:pt x="71" y="227"/>
                    </a:lnTo>
                    <a:lnTo>
                      <a:pt x="72" y="226"/>
                    </a:lnTo>
                    <a:lnTo>
                      <a:pt x="73" y="224"/>
                    </a:lnTo>
                    <a:lnTo>
                      <a:pt x="75" y="222"/>
                    </a:lnTo>
                    <a:lnTo>
                      <a:pt x="76" y="221"/>
                    </a:lnTo>
                    <a:lnTo>
                      <a:pt x="77" y="219"/>
                    </a:lnTo>
                    <a:lnTo>
                      <a:pt x="78" y="216"/>
                    </a:lnTo>
                    <a:lnTo>
                      <a:pt x="79" y="214"/>
                    </a:lnTo>
                    <a:lnTo>
                      <a:pt x="79" y="213"/>
                    </a:lnTo>
                    <a:lnTo>
                      <a:pt x="80" y="211"/>
                    </a:lnTo>
                    <a:lnTo>
                      <a:pt x="81" y="209"/>
                    </a:lnTo>
                    <a:lnTo>
                      <a:pt x="81" y="207"/>
                    </a:lnTo>
                    <a:lnTo>
                      <a:pt x="82" y="206"/>
                    </a:lnTo>
                    <a:lnTo>
                      <a:pt x="82" y="204"/>
                    </a:lnTo>
                    <a:lnTo>
                      <a:pt x="83" y="202"/>
                    </a:lnTo>
                    <a:lnTo>
                      <a:pt x="91" y="173"/>
                    </a:lnTo>
                    <a:lnTo>
                      <a:pt x="92" y="171"/>
                    </a:lnTo>
                    <a:lnTo>
                      <a:pt x="92" y="170"/>
                    </a:lnTo>
                    <a:lnTo>
                      <a:pt x="93" y="168"/>
                    </a:lnTo>
                    <a:lnTo>
                      <a:pt x="93" y="165"/>
                    </a:lnTo>
                    <a:lnTo>
                      <a:pt x="94" y="164"/>
                    </a:lnTo>
                    <a:lnTo>
                      <a:pt x="94" y="162"/>
                    </a:lnTo>
                    <a:lnTo>
                      <a:pt x="94" y="160"/>
                    </a:lnTo>
                    <a:lnTo>
                      <a:pt x="95" y="159"/>
                    </a:lnTo>
                    <a:lnTo>
                      <a:pt x="95" y="157"/>
                    </a:lnTo>
                    <a:lnTo>
                      <a:pt x="95" y="155"/>
                    </a:lnTo>
                    <a:lnTo>
                      <a:pt x="95" y="154"/>
                    </a:lnTo>
                    <a:lnTo>
                      <a:pt x="95" y="152"/>
                    </a:lnTo>
                    <a:lnTo>
                      <a:pt x="96" y="149"/>
                    </a:lnTo>
                    <a:lnTo>
                      <a:pt x="96" y="148"/>
                    </a:lnTo>
                    <a:lnTo>
                      <a:pt x="96" y="146"/>
                    </a:lnTo>
                    <a:lnTo>
                      <a:pt x="96" y="145"/>
                    </a:lnTo>
                    <a:lnTo>
                      <a:pt x="95" y="143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4" y="133"/>
                    </a:lnTo>
                    <a:lnTo>
                      <a:pt x="93" y="131"/>
                    </a:lnTo>
                    <a:lnTo>
                      <a:pt x="93" y="130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1" y="127"/>
                    </a:lnTo>
                    <a:lnTo>
                      <a:pt x="89" y="126"/>
                    </a:lnTo>
                    <a:lnTo>
                      <a:pt x="89" y="125"/>
                    </a:lnTo>
                    <a:lnTo>
                      <a:pt x="88" y="124"/>
                    </a:lnTo>
                    <a:lnTo>
                      <a:pt x="87" y="123"/>
                    </a:lnTo>
                    <a:lnTo>
                      <a:pt x="87" y="122"/>
                    </a:lnTo>
                    <a:lnTo>
                      <a:pt x="86" y="121"/>
                    </a:lnTo>
                    <a:lnTo>
                      <a:pt x="85" y="120"/>
                    </a:lnTo>
                    <a:lnTo>
                      <a:pt x="84" y="120"/>
                    </a:lnTo>
                    <a:lnTo>
                      <a:pt x="83" y="119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9" y="116"/>
                    </a:lnTo>
                    <a:lnTo>
                      <a:pt x="78" y="115"/>
                    </a:lnTo>
                    <a:lnTo>
                      <a:pt x="77" y="115"/>
                    </a:lnTo>
                    <a:lnTo>
                      <a:pt x="76" y="115"/>
                    </a:lnTo>
                    <a:lnTo>
                      <a:pt x="75" y="115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69" y="114"/>
                    </a:lnTo>
                    <a:lnTo>
                      <a:pt x="68" y="115"/>
                    </a:lnTo>
                    <a:lnTo>
                      <a:pt x="67" y="115"/>
                    </a:lnTo>
                    <a:lnTo>
                      <a:pt x="66" y="115"/>
                    </a:lnTo>
                    <a:lnTo>
                      <a:pt x="26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6" name="Line 166"/>
              <p:cNvSpPr>
                <a:spLocks noChangeShapeType="1"/>
              </p:cNvSpPr>
              <p:nvPr/>
            </p:nvSpPr>
            <p:spPr bwMode="auto">
              <a:xfrm flipV="1">
                <a:off x="3862" y="845"/>
                <a:ext cx="9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7" name="Line 167"/>
              <p:cNvSpPr>
                <a:spLocks noChangeShapeType="1"/>
              </p:cNvSpPr>
              <p:nvPr/>
            </p:nvSpPr>
            <p:spPr bwMode="auto">
              <a:xfrm flipH="1">
                <a:off x="3883" y="845"/>
                <a:ext cx="12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28" name="Freeform 168"/>
              <p:cNvSpPr>
                <a:spLocks/>
              </p:cNvSpPr>
              <p:nvPr/>
            </p:nvSpPr>
            <p:spPr bwMode="auto">
              <a:xfrm>
                <a:off x="3886" y="832"/>
                <a:ext cx="37" cy="139"/>
              </a:xfrm>
              <a:custGeom>
                <a:avLst/>
                <a:gdLst>
                  <a:gd name="T0" fmla="*/ 0 w 85"/>
                  <a:gd name="T1" fmla="*/ 12 h 316"/>
                  <a:gd name="T2" fmla="*/ 0 w 85"/>
                  <a:gd name="T3" fmla="*/ 11 h 316"/>
                  <a:gd name="T4" fmla="*/ 0 w 85"/>
                  <a:gd name="T5" fmla="*/ 11 h 316"/>
                  <a:gd name="T6" fmla="*/ 0 w 85"/>
                  <a:gd name="T7" fmla="*/ 11 h 316"/>
                  <a:gd name="T8" fmla="*/ 0 w 85"/>
                  <a:gd name="T9" fmla="*/ 11 h 316"/>
                  <a:gd name="T10" fmla="*/ 0 w 85"/>
                  <a:gd name="T11" fmla="*/ 11 h 316"/>
                  <a:gd name="T12" fmla="*/ 0 w 85"/>
                  <a:gd name="T13" fmla="*/ 11 h 316"/>
                  <a:gd name="T14" fmla="*/ 0 w 85"/>
                  <a:gd name="T15" fmla="*/ 11 h 316"/>
                  <a:gd name="T16" fmla="*/ 1 w 85"/>
                  <a:gd name="T17" fmla="*/ 10 h 316"/>
                  <a:gd name="T18" fmla="*/ 1 w 85"/>
                  <a:gd name="T19" fmla="*/ 10 h 316"/>
                  <a:gd name="T20" fmla="*/ 1 w 85"/>
                  <a:gd name="T21" fmla="*/ 10 h 316"/>
                  <a:gd name="T22" fmla="*/ 1 w 85"/>
                  <a:gd name="T23" fmla="*/ 10 h 316"/>
                  <a:gd name="T24" fmla="*/ 1 w 85"/>
                  <a:gd name="T25" fmla="*/ 10 h 316"/>
                  <a:gd name="T26" fmla="*/ 1 w 85"/>
                  <a:gd name="T27" fmla="*/ 9 h 316"/>
                  <a:gd name="T28" fmla="*/ 1 w 85"/>
                  <a:gd name="T29" fmla="*/ 9 h 316"/>
                  <a:gd name="T30" fmla="*/ 1 w 85"/>
                  <a:gd name="T31" fmla="*/ 9 h 316"/>
                  <a:gd name="T32" fmla="*/ 1 w 85"/>
                  <a:gd name="T33" fmla="*/ 9 h 316"/>
                  <a:gd name="T34" fmla="*/ 1 w 85"/>
                  <a:gd name="T35" fmla="*/ 8 h 316"/>
                  <a:gd name="T36" fmla="*/ 1 w 85"/>
                  <a:gd name="T37" fmla="*/ 8 h 316"/>
                  <a:gd name="T38" fmla="*/ 1 w 85"/>
                  <a:gd name="T39" fmla="*/ 8 h 316"/>
                  <a:gd name="T40" fmla="*/ 2 w 85"/>
                  <a:gd name="T41" fmla="*/ 8 h 316"/>
                  <a:gd name="T42" fmla="*/ 2 w 85"/>
                  <a:gd name="T43" fmla="*/ 8 h 316"/>
                  <a:gd name="T44" fmla="*/ 2 w 85"/>
                  <a:gd name="T45" fmla="*/ 7 h 316"/>
                  <a:gd name="T46" fmla="*/ 2 w 85"/>
                  <a:gd name="T47" fmla="*/ 7 h 316"/>
                  <a:gd name="T48" fmla="*/ 2 w 85"/>
                  <a:gd name="T49" fmla="*/ 7 h 316"/>
                  <a:gd name="T50" fmla="*/ 2 w 85"/>
                  <a:gd name="T51" fmla="*/ 7 h 316"/>
                  <a:gd name="T52" fmla="*/ 2 w 85"/>
                  <a:gd name="T53" fmla="*/ 7 h 316"/>
                  <a:gd name="T54" fmla="*/ 2 w 85"/>
                  <a:gd name="T55" fmla="*/ 7 h 316"/>
                  <a:gd name="T56" fmla="*/ 2 w 85"/>
                  <a:gd name="T57" fmla="*/ 7 h 316"/>
                  <a:gd name="T58" fmla="*/ 2 w 85"/>
                  <a:gd name="T59" fmla="*/ 6 h 316"/>
                  <a:gd name="T60" fmla="*/ 2 w 85"/>
                  <a:gd name="T61" fmla="*/ 6 h 316"/>
                  <a:gd name="T62" fmla="*/ 2 w 85"/>
                  <a:gd name="T63" fmla="*/ 6 h 316"/>
                  <a:gd name="T64" fmla="*/ 3 w 85"/>
                  <a:gd name="T65" fmla="*/ 6 h 316"/>
                  <a:gd name="T66" fmla="*/ 3 w 85"/>
                  <a:gd name="T67" fmla="*/ 5 h 316"/>
                  <a:gd name="T68" fmla="*/ 3 w 85"/>
                  <a:gd name="T69" fmla="*/ 5 h 316"/>
                  <a:gd name="T70" fmla="*/ 3 w 85"/>
                  <a:gd name="T71" fmla="*/ 5 h 316"/>
                  <a:gd name="T72" fmla="*/ 3 w 85"/>
                  <a:gd name="T73" fmla="*/ 5 h 316"/>
                  <a:gd name="T74" fmla="*/ 3 w 85"/>
                  <a:gd name="T75" fmla="*/ 4 h 316"/>
                  <a:gd name="T76" fmla="*/ 3 w 85"/>
                  <a:gd name="T77" fmla="*/ 4 h 316"/>
                  <a:gd name="T78" fmla="*/ 3 w 85"/>
                  <a:gd name="T79" fmla="*/ 4 h 316"/>
                  <a:gd name="T80" fmla="*/ 3 w 85"/>
                  <a:gd name="T81" fmla="*/ 4 h 316"/>
                  <a:gd name="T82" fmla="*/ 3 w 85"/>
                  <a:gd name="T83" fmla="*/ 4 h 316"/>
                  <a:gd name="T84" fmla="*/ 3 w 85"/>
                  <a:gd name="T85" fmla="*/ 4 h 316"/>
                  <a:gd name="T86" fmla="*/ 3 w 85"/>
                  <a:gd name="T87" fmla="*/ 3 h 316"/>
                  <a:gd name="T88" fmla="*/ 3 w 85"/>
                  <a:gd name="T89" fmla="*/ 3 h 316"/>
                  <a:gd name="T90" fmla="*/ 3 w 85"/>
                  <a:gd name="T91" fmla="*/ 3 h 316"/>
                  <a:gd name="T92" fmla="*/ 3 w 85"/>
                  <a:gd name="T93" fmla="*/ 3 h 316"/>
                  <a:gd name="T94" fmla="*/ 3 w 85"/>
                  <a:gd name="T95" fmla="*/ 3 h 316"/>
                  <a:gd name="T96" fmla="*/ 3 w 85"/>
                  <a:gd name="T97" fmla="*/ 2 h 316"/>
                  <a:gd name="T98" fmla="*/ 3 w 85"/>
                  <a:gd name="T99" fmla="*/ 2 h 316"/>
                  <a:gd name="T100" fmla="*/ 3 w 85"/>
                  <a:gd name="T101" fmla="*/ 2 h 316"/>
                  <a:gd name="T102" fmla="*/ 3 w 85"/>
                  <a:gd name="T103" fmla="*/ 2 h 316"/>
                  <a:gd name="T104" fmla="*/ 3 w 85"/>
                  <a:gd name="T105" fmla="*/ 2 h 316"/>
                  <a:gd name="T106" fmla="*/ 3 w 85"/>
                  <a:gd name="T107" fmla="*/ 1 h 316"/>
                  <a:gd name="T108" fmla="*/ 3 w 85"/>
                  <a:gd name="T109" fmla="*/ 1 h 316"/>
                  <a:gd name="T110" fmla="*/ 3 w 85"/>
                  <a:gd name="T111" fmla="*/ 1 h 316"/>
                  <a:gd name="T112" fmla="*/ 3 w 85"/>
                  <a:gd name="T113" fmla="*/ 1 h 316"/>
                  <a:gd name="T114" fmla="*/ 3 w 85"/>
                  <a:gd name="T115" fmla="*/ 0 h 316"/>
                  <a:gd name="T116" fmla="*/ 3 w 85"/>
                  <a:gd name="T117" fmla="*/ 0 h 316"/>
                  <a:gd name="T118" fmla="*/ 3 w 85"/>
                  <a:gd name="T119" fmla="*/ 0 h 316"/>
                  <a:gd name="T120" fmla="*/ 3 w 85"/>
                  <a:gd name="T121" fmla="*/ 0 h 3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5" h="316">
                    <a:moveTo>
                      <a:pt x="0" y="316"/>
                    </a:moveTo>
                    <a:lnTo>
                      <a:pt x="3" y="311"/>
                    </a:lnTo>
                    <a:lnTo>
                      <a:pt x="5" y="305"/>
                    </a:lnTo>
                    <a:lnTo>
                      <a:pt x="8" y="301"/>
                    </a:lnTo>
                    <a:lnTo>
                      <a:pt x="10" y="296"/>
                    </a:lnTo>
                    <a:lnTo>
                      <a:pt x="12" y="290"/>
                    </a:lnTo>
                    <a:lnTo>
                      <a:pt x="16" y="285"/>
                    </a:lnTo>
                    <a:lnTo>
                      <a:pt x="18" y="280"/>
                    </a:lnTo>
                    <a:lnTo>
                      <a:pt x="20" y="274"/>
                    </a:lnTo>
                    <a:lnTo>
                      <a:pt x="23" y="270"/>
                    </a:lnTo>
                    <a:lnTo>
                      <a:pt x="25" y="265"/>
                    </a:lnTo>
                    <a:lnTo>
                      <a:pt x="27" y="259"/>
                    </a:lnTo>
                    <a:lnTo>
                      <a:pt x="29" y="254"/>
                    </a:lnTo>
                    <a:lnTo>
                      <a:pt x="32" y="249"/>
                    </a:lnTo>
                    <a:lnTo>
                      <a:pt x="34" y="243"/>
                    </a:lnTo>
                    <a:lnTo>
                      <a:pt x="36" y="238"/>
                    </a:lnTo>
                    <a:lnTo>
                      <a:pt x="38" y="233"/>
                    </a:lnTo>
                    <a:lnTo>
                      <a:pt x="40" y="227"/>
                    </a:lnTo>
                    <a:lnTo>
                      <a:pt x="42" y="222"/>
                    </a:lnTo>
                    <a:lnTo>
                      <a:pt x="44" y="217"/>
                    </a:lnTo>
                    <a:lnTo>
                      <a:pt x="45" y="211"/>
                    </a:lnTo>
                    <a:lnTo>
                      <a:pt x="48" y="206"/>
                    </a:lnTo>
                    <a:lnTo>
                      <a:pt x="50" y="201"/>
                    </a:lnTo>
                    <a:lnTo>
                      <a:pt x="51" y="196"/>
                    </a:lnTo>
                    <a:lnTo>
                      <a:pt x="53" y="190"/>
                    </a:lnTo>
                    <a:lnTo>
                      <a:pt x="55" y="185"/>
                    </a:lnTo>
                    <a:lnTo>
                      <a:pt x="56" y="180"/>
                    </a:lnTo>
                    <a:lnTo>
                      <a:pt x="58" y="174"/>
                    </a:lnTo>
                    <a:lnTo>
                      <a:pt x="59" y="168"/>
                    </a:lnTo>
                    <a:lnTo>
                      <a:pt x="61" y="163"/>
                    </a:lnTo>
                    <a:lnTo>
                      <a:pt x="62" y="157"/>
                    </a:lnTo>
                    <a:lnTo>
                      <a:pt x="64" y="152"/>
                    </a:lnTo>
                    <a:lnTo>
                      <a:pt x="66" y="147"/>
                    </a:lnTo>
                    <a:lnTo>
                      <a:pt x="67" y="141"/>
                    </a:lnTo>
                    <a:lnTo>
                      <a:pt x="68" y="136"/>
                    </a:lnTo>
                    <a:lnTo>
                      <a:pt x="69" y="131"/>
                    </a:lnTo>
                    <a:lnTo>
                      <a:pt x="70" y="125"/>
                    </a:lnTo>
                    <a:lnTo>
                      <a:pt x="71" y="120"/>
                    </a:lnTo>
                    <a:lnTo>
                      <a:pt x="72" y="115"/>
                    </a:lnTo>
                    <a:lnTo>
                      <a:pt x="73" y="109"/>
                    </a:lnTo>
                    <a:lnTo>
                      <a:pt x="74" y="104"/>
                    </a:lnTo>
                    <a:lnTo>
                      <a:pt x="75" y="99"/>
                    </a:lnTo>
                    <a:lnTo>
                      <a:pt x="76" y="93"/>
                    </a:lnTo>
                    <a:lnTo>
                      <a:pt x="77" y="88"/>
                    </a:lnTo>
                    <a:lnTo>
                      <a:pt x="78" y="83"/>
                    </a:lnTo>
                    <a:lnTo>
                      <a:pt x="78" y="77"/>
                    </a:lnTo>
                    <a:lnTo>
                      <a:pt x="80" y="72"/>
                    </a:lnTo>
                    <a:lnTo>
                      <a:pt x="81" y="67"/>
                    </a:lnTo>
                    <a:lnTo>
                      <a:pt x="81" y="61"/>
                    </a:lnTo>
                    <a:lnTo>
                      <a:pt x="82" y="56"/>
                    </a:lnTo>
                    <a:lnTo>
                      <a:pt x="82" y="51"/>
                    </a:lnTo>
                    <a:lnTo>
                      <a:pt x="83" y="45"/>
                    </a:lnTo>
                    <a:lnTo>
                      <a:pt x="83" y="40"/>
                    </a:lnTo>
                    <a:lnTo>
                      <a:pt x="84" y="35"/>
                    </a:lnTo>
                    <a:lnTo>
                      <a:pt x="84" y="31"/>
                    </a:lnTo>
                    <a:lnTo>
                      <a:pt x="84" y="25"/>
                    </a:lnTo>
                    <a:lnTo>
                      <a:pt x="84" y="20"/>
                    </a:lnTo>
                    <a:lnTo>
                      <a:pt x="85" y="15"/>
                    </a:lnTo>
                    <a:lnTo>
                      <a:pt x="85" y="9"/>
                    </a:lnTo>
                    <a:lnTo>
                      <a:pt x="85" y="5"/>
                    </a:lnTo>
                    <a:lnTo>
                      <a:pt x="8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35689" name="Line 169"/>
          <p:cNvSpPr>
            <a:spLocks noChangeShapeType="1"/>
          </p:cNvSpPr>
          <p:nvPr/>
        </p:nvSpPr>
        <p:spPr bwMode="auto">
          <a:xfrm flipH="1">
            <a:off x="4822825" y="1497013"/>
            <a:ext cx="731838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90" name="Line 170"/>
          <p:cNvSpPr>
            <a:spLocks noChangeShapeType="1"/>
          </p:cNvSpPr>
          <p:nvPr/>
        </p:nvSpPr>
        <p:spPr bwMode="auto">
          <a:xfrm flipV="1">
            <a:off x="1717675" y="5294313"/>
            <a:ext cx="0" cy="73183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5691" name="Line 171"/>
          <p:cNvSpPr>
            <a:spLocks noChangeShapeType="1"/>
          </p:cNvSpPr>
          <p:nvPr/>
        </p:nvSpPr>
        <p:spPr bwMode="auto">
          <a:xfrm>
            <a:off x="835025" y="6026150"/>
            <a:ext cx="16938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5692" name="Group 172"/>
          <p:cNvGrpSpPr>
            <a:grpSpLocks/>
          </p:cNvGrpSpPr>
          <p:nvPr/>
        </p:nvGrpSpPr>
        <p:grpSpPr bwMode="auto">
          <a:xfrm>
            <a:off x="1162050" y="1497013"/>
            <a:ext cx="1108075" cy="4529137"/>
            <a:chOff x="732" y="943"/>
            <a:chExt cx="698" cy="2853"/>
          </a:xfrm>
        </p:grpSpPr>
        <p:sp>
          <p:nvSpPr>
            <p:cNvPr id="112712" name="Line 173"/>
            <p:cNvSpPr>
              <a:spLocks noChangeShapeType="1"/>
            </p:cNvSpPr>
            <p:nvPr/>
          </p:nvSpPr>
          <p:spPr bwMode="auto">
            <a:xfrm flipV="1">
              <a:off x="1430" y="943"/>
              <a:ext cx="0" cy="28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713" name="Line 174"/>
            <p:cNvSpPr>
              <a:spLocks noChangeShapeType="1"/>
            </p:cNvSpPr>
            <p:nvPr/>
          </p:nvSpPr>
          <p:spPr bwMode="auto">
            <a:xfrm flipV="1">
              <a:off x="732" y="943"/>
              <a:ext cx="0" cy="28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748" name="Group 228"/>
          <p:cNvGrpSpPr>
            <a:grpSpLocks/>
          </p:cNvGrpSpPr>
          <p:nvPr/>
        </p:nvGrpSpPr>
        <p:grpSpPr bwMode="auto">
          <a:xfrm>
            <a:off x="995363" y="4318000"/>
            <a:ext cx="1439862" cy="292100"/>
            <a:chOff x="627" y="2720"/>
            <a:chExt cx="907" cy="184"/>
          </a:xfrm>
        </p:grpSpPr>
        <p:grpSp>
          <p:nvGrpSpPr>
            <p:cNvPr id="112703" name="Group 176"/>
            <p:cNvGrpSpPr>
              <a:grpSpLocks/>
            </p:cNvGrpSpPr>
            <p:nvPr/>
          </p:nvGrpSpPr>
          <p:grpSpPr bwMode="auto">
            <a:xfrm>
              <a:off x="1402" y="2720"/>
              <a:ext cx="132" cy="184"/>
              <a:chOff x="1402" y="2720"/>
              <a:chExt cx="132" cy="184"/>
            </a:xfrm>
          </p:grpSpPr>
          <p:sp>
            <p:nvSpPr>
              <p:cNvPr id="112709" name="Freeform 177"/>
              <p:cNvSpPr>
                <a:spLocks/>
              </p:cNvSpPr>
              <p:nvPr/>
            </p:nvSpPr>
            <p:spPr bwMode="auto">
              <a:xfrm>
                <a:off x="1402" y="2846"/>
                <a:ext cx="59" cy="58"/>
              </a:xfrm>
              <a:custGeom>
                <a:avLst/>
                <a:gdLst>
                  <a:gd name="T0" fmla="*/ 5 w 131"/>
                  <a:gd name="T1" fmla="*/ 2 h 132"/>
                  <a:gd name="T2" fmla="*/ 5 w 131"/>
                  <a:gd name="T3" fmla="*/ 2 h 132"/>
                  <a:gd name="T4" fmla="*/ 5 w 131"/>
                  <a:gd name="T5" fmla="*/ 1 h 132"/>
                  <a:gd name="T6" fmla="*/ 5 w 131"/>
                  <a:gd name="T7" fmla="*/ 1 h 132"/>
                  <a:gd name="T8" fmla="*/ 5 w 131"/>
                  <a:gd name="T9" fmla="*/ 0 h 132"/>
                  <a:gd name="T10" fmla="*/ 4 w 131"/>
                  <a:gd name="T11" fmla="*/ 0 h 132"/>
                  <a:gd name="T12" fmla="*/ 4 w 131"/>
                  <a:gd name="T13" fmla="*/ 0 h 132"/>
                  <a:gd name="T14" fmla="*/ 3 w 131"/>
                  <a:gd name="T15" fmla="*/ 0 h 132"/>
                  <a:gd name="T16" fmla="*/ 2 w 131"/>
                  <a:gd name="T17" fmla="*/ 0 h 132"/>
                  <a:gd name="T18" fmla="*/ 2 w 131"/>
                  <a:gd name="T19" fmla="*/ 0 h 132"/>
                  <a:gd name="T20" fmla="*/ 1 w 131"/>
                  <a:gd name="T21" fmla="*/ 0 h 132"/>
                  <a:gd name="T22" fmla="*/ 1 w 131"/>
                  <a:gd name="T23" fmla="*/ 0 h 132"/>
                  <a:gd name="T24" fmla="*/ 0 w 131"/>
                  <a:gd name="T25" fmla="*/ 1 h 132"/>
                  <a:gd name="T26" fmla="*/ 0 w 131"/>
                  <a:gd name="T27" fmla="*/ 1 h 132"/>
                  <a:gd name="T28" fmla="*/ 0 w 131"/>
                  <a:gd name="T29" fmla="*/ 2 h 132"/>
                  <a:gd name="T30" fmla="*/ 0 w 131"/>
                  <a:gd name="T31" fmla="*/ 2 h 132"/>
                  <a:gd name="T32" fmla="*/ 0 w 131"/>
                  <a:gd name="T33" fmla="*/ 3 h 132"/>
                  <a:gd name="T34" fmla="*/ 0 w 131"/>
                  <a:gd name="T35" fmla="*/ 3 h 132"/>
                  <a:gd name="T36" fmla="*/ 0 w 131"/>
                  <a:gd name="T37" fmla="*/ 4 h 132"/>
                  <a:gd name="T38" fmla="*/ 0 w 131"/>
                  <a:gd name="T39" fmla="*/ 4 h 132"/>
                  <a:gd name="T40" fmla="*/ 1 w 131"/>
                  <a:gd name="T41" fmla="*/ 4 h 132"/>
                  <a:gd name="T42" fmla="*/ 1 w 131"/>
                  <a:gd name="T43" fmla="*/ 5 h 132"/>
                  <a:gd name="T44" fmla="*/ 2 w 131"/>
                  <a:gd name="T45" fmla="*/ 5 h 132"/>
                  <a:gd name="T46" fmla="*/ 2 w 131"/>
                  <a:gd name="T47" fmla="*/ 5 h 132"/>
                  <a:gd name="T48" fmla="*/ 3 w 131"/>
                  <a:gd name="T49" fmla="*/ 5 h 132"/>
                  <a:gd name="T50" fmla="*/ 4 w 131"/>
                  <a:gd name="T51" fmla="*/ 5 h 132"/>
                  <a:gd name="T52" fmla="*/ 4 w 131"/>
                  <a:gd name="T53" fmla="*/ 5 h 132"/>
                  <a:gd name="T54" fmla="*/ 5 w 131"/>
                  <a:gd name="T55" fmla="*/ 4 h 132"/>
                  <a:gd name="T56" fmla="*/ 5 w 131"/>
                  <a:gd name="T57" fmla="*/ 4 h 132"/>
                  <a:gd name="T58" fmla="*/ 5 w 131"/>
                  <a:gd name="T59" fmla="*/ 4 h 132"/>
                  <a:gd name="T60" fmla="*/ 5 w 131"/>
                  <a:gd name="T61" fmla="*/ 3 h 132"/>
                  <a:gd name="T62" fmla="*/ 5 w 131"/>
                  <a:gd name="T63" fmla="*/ 3 h 1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60"/>
                    </a:lnTo>
                    <a:lnTo>
                      <a:pt x="130" y="53"/>
                    </a:lnTo>
                    <a:lnTo>
                      <a:pt x="129" y="47"/>
                    </a:lnTo>
                    <a:lnTo>
                      <a:pt x="127" y="41"/>
                    </a:lnTo>
                    <a:lnTo>
                      <a:pt x="124" y="35"/>
                    </a:lnTo>
                    <a:lnTo>
                      <a:pt x="121" y="30"/>
                    </a:lnTo>
                    <a:lnTo>
                      <a:pt x="116" y="25"/>
                    </a:lnTo>
                    <a:lnTo>
                      <a:pt x="112" y="19"/>
                    </a:lnTo>
                    <a:lnTo>
                      <a:pt x="108" y="15"/>
                    </a:lnTo>
                    <a:lnTo>
                      <a:pt x="103" y="12"/>
                    </a:lnTo>
                    <a:lnTo>
                      <a:pt x="97" y="9"/>
                    </a:lnTo>
                    <a:lnTo>
                      <a:pt x="91" y="5"/>
                    </a:lnTo>
                    <a:lnTo>
                      <a:pt x="86" y="3"/>
                    </a:lnTo>
                    <a:lnTo>
                      <a:pt x="79" y="1"/>
                    </a:lnTo>
                    <a:lnTo>
                      <a:pt x="73" y="1"/>
                    </a:lnTo>
                    <a:lnTo>
                      <a:pt x="66" y="0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7" y="3"/>
                    </a:lnTo>
                    <a:lnTo>
                      <a:pt x="41" y="5"/>
                    </a:lnTo>
                    <a:lnTo>
                      <a:pt x="36" y="9"/>
                    </a:lnTo>
                    <a:lnTo>
                      <a:pt x="29" y="12"/>
                    </a:lnTo>
                    <a:lnTo>
                      <a:pt x="25" y="15"/>
                    </a:lnTo>
                    <a:lnTo>
                      <a:pt x="20" y="19"/>
                    </a:lnTo>
                    <a:lnTo>
                      <a:pt x="15" y="25"/>
                    </a:lnTo>
                    <a:lnTo>
                      <a:pt x="11" y="30"/>
                    </a:lnTo>
                    <a:lnTo>
                      <a:pt x="8" y="35"/>
                    </a:lnTo>
                    <a:lnTo>
                      <a:pt x="6" y="41"/>
                    </a:lnTo>
                    <a:lnTo>
                      <a:pt x="4" y="47"/>
                    </a:lnTo>
                    <a:lnTo>
                      <a:pt x="1" y="53"/>
                    </a:lnTo>
                    <a:lnTo>
                      <a:pt x="0" y="60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1" y="79"/>
                    </a:lnTo>
                    <a:lnTo>
                      <a:pt x="4" y="85"/>
                    </a:lnTo>
                    <a:lnTo>
                      <a:pt x="6" y="92"/>
                    </a:lnTo>
                    <a:lnTo>
                      <a:pt x="8" y="97"/>
                    </a:lnTo>
                    <a:lnTo>
                      <a:pt x="11" y="102"/>
                    </a:lnTo>
                    <a:lnTo>
                      <a:pt x="15" y="108"/>
                    </a:lnTo>
                    <a:lnTo>
                      <a:pt x="20" y="113"/>
                    </a:lnTo>
                    <a:lnTo>
                      <a:pt x="25" y="117"/>
                    </a:lnTo>
                    <a:lnTo>
                      <a:pt x="29" y="120"/>
                    </a:lnTo>
                    <a:lnTo>
                      <a:pt x="36" y="124"/>
                    </a:lnTo>
                    <a:lnTo>
                      <a:pt x="41" y="127"/>
                    </a:lnTo>
                    <a:lnTo>
                      <a:pt x="47" y="129"/>
                    </a:lnTo>
                    <a:lnTo>
                      <a:pt x="54" y="131"/>
                    </a:lnTo>
                    <a:lnTo>
                      <a:pt x="60" y="131"/>
                    </a:lnTo>
                    <a:lnTo>
                      <a:pt x="66" y="132"/>
                    </a:lnTo>
                    <a:lnTo>
                      <a:pt x="73" y="131"/>
                    </a:lnTo>
                    <a:lnTo>
                      <a:pt x="79" y="131"/>
                    </a:lnTo>
                    <a:lnTo>
                      <a:pt x="86" y="129"/>
                    </a:lnTo>
                    <a:lnTo>
                      <a:pt x="91" y="127"/>
                    </a:lnTo>
                    <a:lnTo>
                      <a:pt x="97" y="124"/>
                    </a:lnTo>
                    <a:lnTo>
                      <a:pt x="103" y="120"/>
                    </a:lnTo>
                    <a:lnTo>
                      <a:pt x="108" y="117"/>
                    </a:lnTo>
                    <a:lnTo>
                      <a:pt x="112" y="113"/>
                    </a:lnTo>
                    <a:lnTo>
                      <a:pt x="116" y="108"/>
                    </a:lnTo>
                    <a:lnTo>
                      <a:pt x="121" y="102"/>
                    </a:lnTo>
                    <a:lnTo>
                      <a:pt x="124" y="97"/>
                    </a:lnTo>
                    <a:lnTo>
                      <a:pt x="127" y="92"/>
                    </a:lnTo>
                    <a:lnTo>
                      <a:pt x="129" y="85"/>
                    </a:lnTo>
                    <a:lnTo>
                      <a:pt x="130" y="79"/>
                    </a:lnTo>
                    <a:lnTo>
                      <a:pt x="131" y="73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10" name="Freeform 178"/>
              <p:cNvSpPr>
                <a:spLocks/>
              </p:cNvSpPr>
              <p:nvPr/>
            </p:nvSpPr>
            <p:spPr bwMode="auto">
              <a:xfrm>
                <a:off x="1482" y="2720"/>
                <a:ext cx="52" cy="101"/>
              </a:xfrm>
              <a:custGeom>
                <a:avLst/>
                <a:gdLst>
                  <a:gd name="T0" fmla="*/ 5 w 115"/>
                  <a:gd name="T1" fmla="*/ 0 h 230"/>
                  <a:gd name="T2" fmla="*/ 0 w 115"/>
                  <a:gd name="T3" fmla="*/ 8 h 230"/>
                  <a:gd name="T4" fmla="*/ 5 w 115"/>
                  <a:gd name="T5" fmla="*/ 8 h 2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230">
                    <a:moveTo>
                      <a:pt x="107" y="0"/>
                    </a:moveTo>
                    <a:lnTo>
                      <a:pt x="0" y="230"/>
                    </a:lnTo>
                    <a:lnTo>
                      <a:pt x="115" y="23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11" name="Line 179"/>
              <p:cNvSpPr>
                <a:spLocks noChangeShapeType="1"/>
              </p:cNvSpPr>
              <p:nvPr/>
            </p:nvSpPr>
            <p:spPr bwMode="auto">
              <a:xfrm flipH="1">
                <a:off x="1510" y="2794"/>
                <a:ext cx="15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704" name="Group 180"/>
            <p:cNvGrpSpPr>
              <a:grpSpLocks/>
            </p:cNvGrpSpPr>
            <p:nvPr/>
          </p:nvGrpSpPr>
          <p:grpSpPr bwMode="auto">
            <a:xfrm>
              <a:off x="627" y="2742"/>
              <a:ext cx="133" cy="162"/>
              <a:chOff x="627" y="2742"/>
              <a:chExt cx="133" cy="162"/>
            </a:xfrm>
          </p:grpSpPr>
          <p:sp>
            <p:nvSpPr>
              <p:cNvPr id="112705" name="Freeform 181"/>
              <p:cNvSpPr>
                <a:spLocks/>
              </p:cNvSpPr>
              <p:nvPr/>
            </p:nvSpPr>
            <p:spPr bwMode="auto">
              <a:xfrm>
                <a:off x="704" y="2846"/>
                <a:ext cx="56" cy="58"/>
              </a:xfrm>
              <a:custGeom>
                <a:avLst/>
                <a:gdLst>
                  <a:gd name="T0" fmla="*/ 4 w 130"/>
                  <a:gd name="T1" fmla="*/ 2 h 132"/>
                  <a:gd name="T2" fmla="*/ 4 w 130"/>
                  <a:gd name="T3" fmla="*/ 2 h 132"/>
                  <a:gd name="T4" fmla="*/ 4 w 130"/>
                  <a:gd name="T5" fmla="*/ 1 h 132"/>
                  <a:gd name="T6" fmla="*/ 4 w 130"/>
                  <a:gd name="T7" fmla="*/ 1 h 132"/>
                  <a:gd name="T8" fmla="*/ 4 w 130"/>
                  <a:gd name="T9" fmla="*/ 0 h 132"/>
                  <a:gd name="T10" fmla="*/ 3 w 130"/>
                  <a:gd name="T11" fmla="*/ 0 h 132"/>
                  <a:gd name="T12" fmla="*/ 3 w 130"/>
                  <a:gd name="T13" fmla="*/ 0 h 132"/>
                  <a:gd name="T14" fmla="*/ 3 w 130"/>
                  <a:gd name="T15" fmla="*/ 0 h 132"/>
                  <a:gd name="T16" fmla="*/ 2 w 130"/>
                  <a:gd name="T17" fmla="*/ 0 h 132"/>
                  <a:gd name="T18" fmla="*/ 1 w 130"/>
                  <a:gd name="T19" fmla="*/ 0 h 132"/>
                  <a:gd name="T20" fmla="*/ 1 w 130"/>
                  <a:gd name="T21" fmla="*/ 0 h 132"/>
                  <a:gd name="T22" fmla="*/ 1 w 130"/>
                  <a:gd name="T23" fmla="*/ 0 h 132"/>
                  <a:gd name="T24" fmla="*/ 0 w 130"/>
                  <a:gd name="T25" fmla="*/ 1 h 132"/>
                  <a:gd name="T26" fmla="*/ 0 w 130"/>
                  <a:gd name="T27" fmla="*/ 1 h 132"/>
                  <a:gd name="T28" fmla="*/ 0 w 130"/>
                  <a:gd name="T29" fmla="*/ 2 h 132"/>
                  <a:gd name="T30" fmla="*/ 0 w 130"/>
                  <a:gd name="T31" fmla="*/ 2 h 132"/>
                  <a:gd name="T32" fmla="*/ 0 w 130"/>
                  <a:gd name="T33" fmla="*/ 3 h 132"/>
                  <a:gd name="T34" fmla="*/ 0 w 130"/>
                  <a:gd name="T35" fmla="*/ 3 h 132"/>
                  <a:gd name="T36" fmla="*/ 0 w 130"/>
                  <a:gd name="T37" fmla="*/ 4 h 132"/>
                  <a:gd name="T38" fmla="*/ 0 w 130"/>
                  <a:gd name="T39" fmla="*/ 4 h 132"/>
                  <a:gd name="T40" fmla="*/ 1 w 130"/>
                  <a:gd name="T41" fmla="*/ 4 h 132"/>
                  <a:gd name="T42" fmla="*/ 1 w 130"/>
                  <a:gd name="T43" fmla="*/ 5 h 132"/>
                  <a:gd name="T44" fmla="*/ 1 w 130"/>
                  <a:gd name="T45" fmla="*/ 5 h 132"/>
                  <a:gd name="T46" fmla="*/ 2 w 130"/>
                  <a:gd name="T47" fmla="*/ 5 h 132"/>
                  <a:gd name="T48" fmla="*/ 3 w 130"/>
                  <a:gd name="T49" fmla="*/ 5 h 132"/>
                  <a:gd name="T50" fmla="*/ 3 w 130"/>
                  <a:gd name="T51" fmla="*/ 5 h 132"/>
                  <a:gd name="T52" fmla="*/ 3 w 130"/>
                  <a:gd name="T53" fmla="*/ 5 h 132"/>
                  <a:gd name="T54" fmla="*/ 4 w 130"/>
                  <a:gd name="T55" fmla="*/ 4 h 132"/>
                  <a:gd name="T56" fmla="*/ 4 w 130"/>
                  <a:gd name="T57" fmla="*/ 4 h 132"/>
                  <a:gd name="T58" fmla="*/ 4 w 130"/>
                  <a:gd name="T59" fmla="*/ 4 h 132"/>
                  <a:gd name="T60" fmla="*/ 4 w 130"/>
                  <a:gd name="T61" fmla="*/ 3 h 132"/>
                  <a:gd name="T62" fmla="*/ 4 w 130"/>
                  <a:gd name="T63" fmla="*/ 3 h 13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0" h="132">
                    <a:moveTo>
                      <a:pt x="130" y="66"/>
                    </a:moveTo>
                    <a:lnTo>
                      <a:pt x="130" y="60"/>
                    </a:lnTo>
                    <a:lnTo>
                      <a:pt x="129" y="53"/>
                    </a:lnTo>
                    <a:lnTo>
                      <a:pt x="127" y="47"/>
                    </a:lnTo>
                    <a:lnTo>
                      <a:pt x="125" y="41"/>
                    </a:lnTo>
                    <a:lnTo>
                      <a:pt x="123" y="35"/>
                    </a:lnTo>
                    <a:lnTo>
                      <a:pt x="120" y="30"/>
                    </a:lnTo>
                    <a:lnTo>
                      <a:pt x="116" y="25"/>
                    </a:lnTo>
                    <a:lnTo>
                      <a:pt x="111" y="19"/>
                    </a:lnTo>
                    <a:lnTo>
                      <a:pt x="106" y="15"/>
                    </a:lnTo>
                    <a:lnTo>
                      <a:pt x="102" y="12"/>
                    </a:lnTo>
                    <a:lnTo>
                      <a:pt x="95" y="9"/>
                    </a:lnTo>
                    <a:lnTo>
                      <a:pt x="90" y="5"/>
                    </a:lnTo>
                    <a:lnTo>
                      <a:pt x="84" y="3"/>
                    </a:lnTo>
                    <a:lnTo>
                      <a:pt x="77" y="1"/>
                    </a:lnTo>
                    <a:lnTo>
                      <a:pt x="71" y="1"/>
                    </a:lnTo>
                    <a:lnTo>
                      <a:pt x="64" y="0"/>
                    </a:lnTo>
                    <a:lnTo>
                      <a:pt x="58" y="1"/>
                    </a:lnTo>
                    <a:lnTo>
                      <a:pt x="52" y="1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4" y="9"/>
                    </a:lnTo>
                    <a:lnTo>
                      <a:pt x="28" y="12"/>
                    </a:lnTo>
                    <a:lnTo>
                      <a:pt x="23" y="15"/>
                    </a:lnTo>
                    <a:lnTo>
                      <a:pt x="19" y="19"/>
                    </a:lnTo>
                    <a:lnTo>
                      <a:pt x="14" y="25"/>
                    </a:lnTo>
                    <a:lnTo>
                      <a:pt x="10" y="30"/>
                    </a:lnTo>
                    <a:lnTo>
                      <a:pt x="7" y="35"/>
                    </a:lnTo>
                    <a:lnTo>
                      <a:pt x="4" y="41"/>
                    </a:lnTo>
                    <a:lnTo>
                      <a:pt x="2" y="47"/>
                    </a:lnTo>
                    <a:lnTo>
                      <a:pt x="1" y="53"/>
                    </a:lnTo>
                    <a:lnTo>
                      <a:pt x="0" y="60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1" y="79"/>
                    </a:lnTo>
                    <a:lnTo>
                      <a:pt x="2" y="85"/>
                    </a:lnTo>
                    <a:lnTo>
                      <a:pt x="4" y="92"/>
                    </a:lnTo>
                    <a:lnTo>
                      <a:pt x="7" y="97"/>
                    </a:lnTo>
                    <a:lnTo>
                      <a:pt x="10" y="102"/>
                    </a:lnTo>
                    <a:lnTo>
                      <a:pt x="14" y="108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8" y="120"/>
                    </a:lnTo>
                    <a:lnTo>
                      <a:pt x="34" y="124"/>
                    </a:lnTo>
                    <a:lnTo>
                      <a:pt x="40" y="127"/>
                    </a:lnTo>
                    <a:lnTo>
                      <a:pt x="45" y="129"/>
                    </a:lnTo>
                    <a:lnTo>
                      <a:pt x="52" y="131"/>
                    </a:lnTo>
                    <a:lnTo>
                      <a:pt x="58" y="131"/>
                    </a:lnTo>
                    <a:lnTo>
                      <a:pt x="64" y="132"/>
                    </a:lnTo>
                    <a:lnTo>
                      <a:pt x="71" y="131"/>
                    </a:lnTo>
                    <a:lnTo>
                      <a:pt x="77" y="131"/>
                    </a:lnTo>
                    <a:lnTo>
                      <a:pt x="84" y="129"/>
                    </a:lnTo>
                    <a:lnTo>
                      <a:pt x="90" y="127"/>
                    </a:lnTo>
                    <a:lnTo>
                      <a:pt x="95" y="124"/>
                    </a:lnTo>
                    <a:lnTo>
                      <a:pt x="102" y="120"/>
                    </a:lnTo>
                    <a:lnTo>
                      <a:pt x="106" y="117"/>
                    </a:lnTo>
                    <a:lnTo>
                      <a:pt x="111" y="113"/>
                    </a:lnTo>
                    <a:lnTo>
                      <a:pt x="116" y="108"/>
                    </a:lnTo>
                    <a:lnTo>
                      <a:pt x="120" y="102"/>
                    </a:lnTo>
                    <a:lnTo>
                      <a:pt x="123" y="97"/>
                    </a:lnTo>
                    <a:lnTo>
                      <a:pt x="125" y="92"/>
                    </a:lnTo>
                    <a:lnTo>
                      <a:pt x="127" y="85"/>
                    </a:lnTo>
                    <a:lnTo>
                      <a:pt x="129" y="79"/>
                    </a:lnTo>
                    <a:lnTo>
                      <a:pt x="130" y="73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06" name="Freeform 182"/>
              <p:cNvSpPr>
                <a:spLocks/>
              </p:cNvSpPr>
              <p:nvPr/>
            </p:nvSpPr>
            <p:spPr bwMode="auto">
              <a:xfrm>
                <a:off x="655" y="2742"/>
                <a:ext cx="25" cy="21"/>
              </a:xfrm>
              <a:custGeom>
                <a:avLst/>
                <a:gdLst>
                  <a:gd name="T0" fmla="*/ 2 w 58"/>
                  <a:gd name="T1" fmla="*/ 0 h 48"/>
                  <a:gd name="T2" fmla="*/ 2 w 58"/>
                  <a:gd name="T3" fmla="*/ 0 h 48"/>
                  <a:gd name="T4" fmla="*/ 2 w 58"/>
                  <a:gd name="T5" fmla="*/ 0 h 48"/>
                  <a:gd name="T6" fmla="*/ 2 w 58"/>
                  <a:gd name="T7" fmla="*/ 0 h 48"/>
                  <a:gd name="T8" fmla="*/ 2 w 58"/>
                  <a:gd name="T9" fmla="*/ 0 h 48"/>
                  <a:gd name="T10" fmla="*/ 2 w 58"/>
                  <a:gd name="T11" fmla="*/ 0 h 48"/>
                  <a:gd name="T12" fmla="*/ 1 w 58"/>
                  <a:gd name="T13" fmla="*/ 0 h 48"/>
                  <a:gd name="T14" fmla="*/ 1 w 58"/>
                  <a:gd name="T15" fmla="*/ 0 h 48"/>
                  <a:gd name="T16" fmla="*/ 1 w 58"/>
                  <a:gd name="T17" fmla="*/ 0 h 48"/>
                  <a:gd name="T18" fmla="*/ 1 w 58"/>
                  <a:gd name="T19" fmla="*/ 0 h 48"/>
                  <a:gd name="T20" fmla="*/ 1 w 58"/>
                  <a:gd name="T21" fmla="*/ 0 h 48"/>
                  <a:gd name="T22" fmla="*/ 1 w 58"/>
                  <a:gd name="T23" fmla="*/ 0 h 48"/>
                  <a:gd name="T24" fmla="*/ 1 w 58"/>
                  <a:gd name="T25" fmla="*/ 0 h 48"/>
                  <a:gd name="T26" fmla="*/ 1 w 58"/>
                  <a:gd name="T27" fmla="*/ 0 h 48"/>
                  <a:gd name="T28" fmla="*/ 1 w 58"/>
                  <a:gd name="T29" fmla="*/ 0 h 48"/>
                  <a:gd name="T30" fmla="*/ 1 w 58"/>
                  <a:gd name="T31" fmla="*/ 0 h 48"/>
                  <a:gd name="T32" fmla="*/ 0 w 58"/>
                  <a:gd name="T33" fmla="*/ 1 h 48"/>
                  <a:gd name="T34" fmla="*/ 0 w 58"/>
                  <a:gd name="T35" fmla="*/ 1 h 48"/>
                  <a:gd name="T36" fmla="*/ 0 w 58"/>
                  <a:gd name="T37" fmla="*/ 1 h 48"/>
                  <a:gd name="T38" fmla="*/ 0 w 58"/>
                  <a:gd name="T39" fmla="*/ 1 h 48"/>
                  <a:gd name="T40" fmla="*/ 0 w 58"/>
                  <a:gd name="T41" fmla="*/ 1 h 48"/>
                  <a:gd name="T42" fmla="*/ 0 w 58"/>
                  <a:gd name="T43" fmla="*/ 1 h 48"/>
                  <a:gd name="T44" fmla="*/ 0 w 58"/>
                  <a:gd name="T45" fmla="*/ 1 h 48"/>
                  <a:gd name="T46" fmla="*/ 0 w 58"/>
                  <a:gd name="T47" fmla="*/ 1 h 48"/>
                  <a:gd name="T48" fmla="*/ 0 w 58"/>
                  <a:gd name="T49" fmla="*/ 2 h 48"/>
                  <a:gd name="T50" fmla="*/ 0 w 58"/>
                  <a:gd name="T51" fmla="*/ 2 h 48"/>
                  <a:gd name="T52" fmla="*/ 0 w 58"/>
                  <a:gd name="T53" fmla="*/ 2 h 4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8" h="48">
                    <a:moveTo>
                      <a:pt x="58" y="0"/>
                    </a:moveTo>
                    <a:lnTo>
                      <a:pt x="56" y="0"/>
                    </a:lnTo>
                    <a:lnTo>
                      <a:pt x="54" y="0"/>
                    </a:lnTo>
                    <a:lnTo>
                      <a:pt x="51" y="0"/>
                    </a:lnTo>
                    <a:lnTo>
                      <a:pt x="49" y="1"/>
                    </a:lnTo>
                    <a:lnTo>
                      <a:pt x="47" y="1"/>
                    </a:lnTo>
                    <a:lnTo>
                      <a:pt x="44" y="2"/>
                    </a:lnTo>
                    <a:lnTo>
                      <a:pt x="41" y="3"/>
                    </a:lnTo>
                    <a:lnTo>
                      <a:pt x="38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9" y="10"/>
                    </a:lnTo>
                    <a:lnTo>
                      <a:pt x="27" y="12"/>
                    </a:lnTo>
                    <a:lnTo>
                      <a:pt x="23" y="14"/>
                    </a:lnTo>
                    <a:lnTo>
                      <a:pt x="21" y="17"/>
                    </a:lnTo>
                    <a:lnTo>
                      <a:pt x="19" y="20"/>
                    </a:lnTo>
                    <a:lnTo>
                      <a:pt x="17" y="22"/>
                    </a:lnTo>
                    <a:lnTo>
                      <a:pt x="15" y="24"/>
                    </a:lnTo>
                    <a:lnTo>
                      <a:pt x="13" y="27"/>
                    </a:lnTo>
                    <a:lnTo>
                      <a:pt x="11" y="30"/>
                    </a:lnTo>
                    <a:lnTo>
                      <a:pt x="8" y="33"/>
                    </a:lnTo>
                    <a:lnTo>
                      <a:pt x="6" y="36"/>
                    </a:lnTo>
                    <a:lnTo>
                      <a:pt x="4" y="39"/>
                    </a:lnTo>
                    <a:lnTo>
                      <a:pt x="3" y="42"/>
                    </a:lnTo>
                    <a:lnTo>
                      <a:pt x="1" y="45"/>
                    </a:lnTo>
                    <a:lnTo>
                      <a:pt x="0" y="4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07" name="Freeform 183"/>
              <p:cNvSpPr>
                <a:spLocks/>
              </p:cNvSpPr>
              <p:nvPr/>
            </p:nvSpPr>
            <p:spPr bwMode="auto">
              <a:xfrm>
                <a:off x="680" y="2742"/>
                <a:ext cx="15" cy="43"/>
              </a:xfrm>
              <a:custGeom>
                <a:avLst/>
                <a:gdLst>
                  <a:gd name="T0" fmla="*/ 0 w 32"/>
                  <a:gd name="T1" fmla="*/ 3 h 100"/>
                  <a:gd name="T2" fmla="*/ 0 w 32"/>
                  <a:gd name="T3" fmla="*/ 3 h 100"/>
                  <a:gd name="T4" fmla="*/ 1 w 32"/>
                  <a:gd name="T5" fmla="*/ 3 h 100"/>
                  <a:gd name="T6" fmla="*/ 1 w 32"/>
                  <a:gd name="T7" fmla="*/ 3 h 100"/>
                  <a:gd name="T8" fmla="*/ 1 w 32"/>
                  <a:gd name="T9" fmla="*/ 3 h 100"/>
                  <a:gd name="T10" fmla="*/ 1 w 32"/>
                  <a:gd name="T11" fmla="*/ 3 h 100"/>
                  <a:gd name="T12" fmla="*/ 1 w 32"/>
                  <a:gd name="T13" fmla="*/ 3 h 100"/>
                  <a:gd name="T14" fmla="*/ 1 w 32"/>
                  <a:gd name="T15" fmla="*/ 3 h 100"/>
                  <a:gd name="T16" fmla="*/ 1 w 32"/>
                  <a:gd name="T17" fmla="*/ 3 h 100"/>
                  <a:gd name="T18" fmla="*/ 1 w 32"/>
                  <a:gd name="T19" fmla="*/ 3 h 100"/>
                  <a:gd name="T20" fmla="*/ 1 w 32"/>
                  <a:gd name="T21" fmla="*/ 2 h 100"/>
                  <a:gd name="T22" fmla="*/ 1 w 32"/>
                  <a:gd name="T23" fmla="*/ 2 h 100"/>
                  <a:gd name="T24" fmla="*/ 1 w 32"/>
                  <a:gd name="T25" fmla="*/ 2 h 100"/>
                  <a:gd name="T26" fmla="*/ 1 w 32"/>
                  <a:gd name="T27" fmla="*/ 2 h 100"/>
                  <a:gd name="T28" fmla="*/ 1 w 32"/>
                  <a:gd name="T29" fmla="*/ 2 h 100"/>
                  <a:gd name="T30" fmla="*/ 1 w 32"/>
                  <a:gd name="T31" fmla="*/ 2 h 100"/>
                  <a:gd name="T32" fmla="*/ 1 w 32"/>
                  <a:gd name="T33" fmla="*/ 2 h 100"/>
                  <a:gd name="T34" fmla="*/ 1 w 32"/>
                  <a:gd name="T35" fmla="*/ 1 h 100"/>
                  <a:gd name="T36" fmla="*/ 1 w 32"/>
                  <a:gd name="T37" fmla="*/ 1 h 100"/>
                  <a:gd name="T38" fmla="*/ 1 w 32"/>
                  <a:gd name="T39" fmla="*/ 1 h 100"/>
                  <a:gd name="T40" fmla="*/ 1 w 32"/>
                  <a:gd name="T41" fmla="*/ 1 h 100"/>
                  <a:gd name="T42" fmla="*/ 1 w 32"/>
                  <a:gd name="T43" fmla="*/ 1 h 100"/>
                  <a:gd name="T44" fmla="*/ 1 w 32"/>
                  <a:gd name="T45" fmla="*/ 1 h 100"/>
                  <a:gd name="T46" fmla="*/ 1 w 32"/>
                  <a:gd name="T47" fmla="*/ 1 h 100"/>
                  <a:gd name="T48" fmla="*/ 1 w 32"/>
                  <a:gd name="T49" fmla="*/ 1 h 100"/>
                  <a:gd name="T50" fmla="*/ 1 w 32"/>
                  <a:gd name="T51" fmla="*/ 1 h 100"/>
                  <a:gd name="T52" fmla="*/ 1 w 32"/>
                  <a:gd name="T53" fmla="*/ 0 h 100"/>
                  <a:gd name="T54" fmla="*/ 1 w 32"/>
                  <a:gd name="T55" fmla="*/ 0 h 100"/>
                  <a:gd name="T56" fmla="*/ 1 w 32"/>
                  <a:gd name="T57" fmla="*/ 0 h 100"/>
                  <a:gd name="T58" fmla="*/ 1 w 32"/>
                  <a:gd name="T59" fmla="*/ 0 h 100"/>
                  <a:gd name="T60" fmla="*/ 1 w 32"/>
                  <a:gd name="T61" fmla="*/ 0 h 100"/>
                  <a:gd name="T62" fmla="*/ 1 w 32"/>
                  <a:gd name="T63" fmla="*/ 0 h 100"/>
                  <a:gd name="T64" fmla="*/ 1 w 32"/>
                  <a:gd name="T65" fmla="*/ 0 h 100"/>
                  <a:gd name="T66" fmla="*/ 1 w 32"/>
                  <a:gd name="T67" fmla="*/ 0 h 100"/>
                  <a:gd name="T68" fmla="*/ 0 w 32"/>
                  <a:gd name="T69" fmla="*/ 0 h 100"/>
                  <a:gd name="T70" fmla="*/ 0 w 32"/>
                  <a:gd name="T71" fmla="*/ 0 h 100"/>
                  <a:gd name="T72" fmla="*/ 0 w 32"/>
                  <a:gd name="T73" fmla="*/ 0 h 100"/>
                  <a:gd name="T74" fmla="*/ 0 w 32"/>
                  <a:gd name="T75" fmla="*/ 0 h 100"/>
                  <a:gd name="T76" fmla="*/ 0 w 32"/>
                  <a:gd name="T77" fmla="*/ 0 h 100"/>
                  <a:gd name="T78" fmla="*/ 0 w 32"/>
                  <a:gd name="T79" fmla="*/ 0 h 100"/>
                  <a:gd name="T80" fmla="*/ 0 w 32"/>
                  <a:gd name="T81" fmla="*/ 0 h 100"/>
                  <a:gd name="T82" fmla="*/ 0 w 32"/>
                  <a:gd name="T83" fmla="*/ 0 h 10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2" h="100">
                    <a:moveTo>
                      <a:pt x="13" y="100"/>
                    </a:moveTo>
                    <a:lnTo>
                      <a:pt x="15" y="96"/>
                    </a:lnTo>
                    <a:lnTo>
                      <a:pt x="16" y="93"/>
                    </a:lnTo>
                    <a:lnTo>
                      <a:pt x="19" y="90"/>
                    </a:lnTo>
                    <a:lnTo>
                      <a:pt x="21" y="87"/>
                    </a:lnTo>
                    <a:lnTo>
                      <a:pt x="22" y="84"/>
                    </a:lnTo>
                    <a:lnTo>
                      <a:pt x="24" y="80"/>
                    </a:lnTo>
                    <a:lnTo>
                      <a:pt x="25" y="77"/>
                    </a:lnTo>
                    <a:lnTo>
                      <a:pt x="26" y="74"/>
                    </a:lnTo>
                    <a:lnTo>
                      <a:pt x="27" y="71"/>
                    </a:lnTo>
                    <a:lnTo>
                      <a:pt x="28" y="68"/>
                    </a:lnTo>
                    <a:lnTo>
                      <a:pt x="29" y="63"/>
                    </a:lnTo>
                    <a:lnTo>
                      <a:pt x="30" y="60"/>
                    </a:lnTo>
                    <a:lnTo>
                      <a:pt x="31" y="57"/>
                    </a:lnTo>
                    <a:lnTo>
                      <a:pt x="31" y="54"/>
                    </a:lnTo>
                    <a:lnTo>
                      <a:pt x="32" y="51"/>
                    </a:lnTo>
                    <a:lnTo>
                      <a:pt x="32" y="47"/>
                    </a:lnTo>
                    <a:lnTo>
                      <a:pt x="32" y="43"/>
                    </a:lnTo>
                    <a:lnTo>
                      <a:pt x="32" y="40"/>
                    </a:lnTo>
                    <a:lnTo>
                      <a:pt x="32" y="38"/>
                    </a:lnTo>
                    <a:lnTo>
                      <a:pt x="32" y="35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29" y="21"/>
                    </a:lnTo>
                    <a:lnTo>
                      <a:pt x="28" y="18"/>
                    </a:lnTo>
                    <a:lnTo>
                      <a:pt x="27" y="15"/>
                    </a:lnTo>
                    <a:lnTo>
                      <a:pt x="26" y="13"/>
                    </a:lnTo>
                    <a:lnTo>
                      <a:pt x="24" y="11"/>
                    </a:lnTo>
                    <a:lnTo>
                      <a:pt x="23" y="9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17" y="5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2" y="2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08" name="Freeform 184"/>
              <p:cNvSpPr>
                <a:spLocks/>
              </p:cNvSpPr>
              <p:nvPr/>
            </p:nvSpPr>
            <p:spPr bwMode="auto">
              <a:xfrm>
                <a:off x="627" y="2785"/>
                <a:ext cx="59" cy="86"/>
              </a:xfrm>
              <a:custGeom>
                <a:avLst/>
                <a:gdLst>
                  <a:gd name="T0" fmla="*/ 5 w 137"/>
                  <a:gd name="T1" fmla="*/ 0 h 195"/>
                  <a:gd name="T2" fmla="*/ 0 w 137"/>
                  <a:gd name="T3" fmla="*/ 7 h 195"/>
                  <a:gd name="T4" fmla="*/ 3 w 137"/>
                  <a:gd name="T5" fmla="*/ 7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95">
                    <a:moveTo>
                      <a:pt x="137" y="0"/>
                    </a:moveTo>
                    <a:lnTo>
                      <a:pt x="0" y="195"/>
                    </a:lnTo>
                    <a:lnTo>
                      <a:pt x="91" y="1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749" name="Group 229"/>
          <p:cNvGrpSpPr>
            <a:grpSpLocks/>
          </p:cNvGrpSpPr>
          <p:nvPr/>
        </p:nvGrpSpPr>
        <p:grpSpPr bwMode="auto">
          <a:xfrm>
            <a:off x="1117600" y="5976938"/>
            <a:ext cx="1289050" cy="336550"/>
            <a:chOff x="704" y="3765"/>
            <a:chExt cx="812" cy="212"/>
          </a:xfrm>
        </p:grpSpPr>
        <p:grpSp>
          <p:nvGrpSpPr>
            <p:cNvPr id="112693" name="Group 185"/>
            <p:cNvGrpSpPr>
              <a:grpSpLocks/>
            </p:cNvGrpSpPr>
            <p:nvPr/>
          </p:nvGrpSpPr>
          <p:grpSpPr bwMode="auto">
            <a:xfrm>
              <a:off x="1402" y="3765"/>
              <a:ext cx="114" cy="203"/>
              <a:chOff x="1402" y="3765"/>
              <a:chExt cx="114" cy="203"/>
            </a:xfrm>
          </p:grpSpPr>
          <p:sp>
            <p:nvSpPr>
              <p:cNvPr id="112701" name="Freeform 186"/>
              <p:cNvSpPr>
                <a:spLocks/>
              </p:cNvSpPr>
              <p:nvPr/>
            </p:nvSpPr>
            <p:spPr bwMode="auto">
              <a:xfrm>
                <a:off x="1402" y="3765"/>
                <a:ext cx="59" cy="59"/>
              </a:xfrm>
              <a:custGeom>
                <a:avLst/>
                <a:gdLst>
                  <a:gd name="T0" fmla="*/ 5 w 131"/>
                  <a:gd name="T1" fmla="*/ 3 h 131"/>
                  <a:gd name="T2" fmla="*/ 5 w 131"/>
                  <a:gd name="T3" fmla="*/ 2 h 131"/>
                  <a:gd name="T4" fmla="*/ 5 w 131"/>
                  <a:gd name="T5" fmla="*/ 2 h 131"/>
                  <a:gd name="T6" fmla="*/ 5 w 131"/>
                  <a:gd name="T7" fmla="*/ 1 h 131"/>
                  <a:gd name="T8" fmla="*/ 5 w 131"/>
                  <a:gd name="T9" fmla="*/ 1 h 131"/>
                  <a:gd name="T10" fmla="*/ 5 w 131"/>
                  <a:gd name="T11" fmla="*/ 1 h 131"/>
                  <a:gd name="T12" fmla="*/ 4 w 131"/>
                  <a:gd name="T13" fmla="*/ 0 h 131"/>
                  <a:gd name="T14" fmla="*/ 4 w 131"/>
                  <a:gd name="T15" fmla="*/ 0 h 131"/>
                  <a:gd name="T16" fmla="*/ 4 w 131"/>
                  <a:gd name="T17" fmla="*/ 0 h 131"/>
                  <a:gd name="T18" fmla="*/ 3 w 131"/>
                  <a:gd name="T19" fmla="*/ 0 h 131"/>
                  <a:gd name="T20" fmla="*/ 3 w 131"/>
                  <a:gd name="T21" fmla="*/ 0 h 131"/>
                  <a:gd name="T22" fmla="*/ 2 w 131"/>
                  <a:gd name="T23" fmla="*/ 0 h 131"/>
                  <a:gd name="T24" fmla="*/ 2 w 131"/>
                  <a:gd name="T25" fmla="*/ 0 h 131"/>
                  <a:gd name="T26" fmla="*/ 2 w 131"/>
                  <a:gd name="T27" fmla="*/ 0 h 131"/>
                  <a:gd name="T28" fmla="*/ 1 w 131"/>
                  <a:gd name="T29" fmla="*/ 0 h 131"/>
                  <a:gd name="T30" fmla="*/ 1 w 131"/>
                  <a:gd name="T31" fmla="*/ 1 h 131"/>
                  <a:gd name="T32" fmla="*/ 0 w 131"/>
                  <a:gd name="T33" fmla="*/ 1 h 131"/>
                  <a:gd name="T34" fmla="*/ 0 w 131"/>
                  <a:gd name="T35" fmla="*/ 1 h 131"/>
                  <a:gd name="T36" fmla="*/ 0 w 131"/>
                  <a:gd name="T37" fmla="*/ 2 h 131"/>
                  <a:gd name="T38" fmla="*/ 0 w 131"/>
                  <a:gd name="T39" fmla="*/ 2 h 131"/>
                  <a:gd name="T40" fmla="*/ 0 w 131"/>
                  <a:gd name="T41" fmla="*/ 3 h 131"/>
                  <a:gd name="T42" fmla="*/ 0 w 131"/>
                  <a:gd name="T43" fmla="*/ 3 h 131"/>
                  <a:gd name="T44" fmla="*/ 0 w 131"/>
                  <a:gd name="T45" fmla="*/ 4 h 131"/>
                  <a:gd name="T46" fmla="*/ 0 w 131"/>
                  <a:gd name="T47" fmla="*/ 4 h 131"/>
                  <a:gd name="T48" fmla="*/ 0 w 131"/>
                  <a:gd name="T49" fmla="*/ 4 h 131"/>
                  <a:gd name="T50" fmla="*/ 1 w 131"/>
                  <a:gd name="T51" fmla="*/ 5 h 131"/>
                  <a:gd name="T52" fmla="*/ 1 w 131"/>
                  <a:gd name="T53" fmla="*/ 5 h 131"/>
                  <a:gd name="T54" fmla="*/ 2 w 131"/>
                  <a:gd name="T55" fmla="*/ 5 h 131"/>
                  <a:gd name="T56" fmla="*/ 2 w 131"/>
                  <a:gd name="T57" fmla="*/ 5 h 131"/>
                  <a:gd name="T58" fmla="*/ 2 w 131"/>
                  <a:gd name="T59" fmla="*/ 5 h 131"/>
                  <a:gd name="T60" fmla="*/ 3 w 131"/>
                  <a:gd name="T61" fmla="*/ 5 h 131"/>
                  <a:gd name="T62" fmla="*/ 3 w 131"/>
                  <a:gd name="T63" fmla="*/ 5 h 131"/>
                  <a:gd name="T64" fmla="*/ 4 w 131"/>
                  <a:gd name="T65" fmla="*/ 5 h 131"/>
                  <a:gd name="T66" fmla="*/ 4 w 131"/>
                  <a:gd name="T67" fmla="*/ 5 h 131"/>
                  <a:gd name="T68" fmla="*/ 4 w 131"/>
                  <a:gd name="T69" fmla="*/ 5 h 131"/>
                  <a:gd name="T70" fmla="*/ 5 w 131"/>
                  <a:gd name="T71" fmla="*/ 5 h 131"/>
                  <a:gd name="T72" fmla="*/ 5 w 131"/>
                  <a:gd name="T73" fmla="*/ 4 h 131"/>
                  <a:gd name="T74" fmla="*/ 5 w 131"/>
                  <a:gd name="T75" fmla="*/ 4 h 131"/>
                  <a:gd name="T76" fmla="*/ 5 w 131"/>
                  <a:gd name="T77" fmla="*/ 4 h 131"/>
                  <a:gd name="T78" fmla="*/ 5 w 131"/>
                  <a:gd name="T79" fmla="*/ 3 h 131"/>
                  <a:gd name="T80" fmla="*/ 5 w 131"/>
                  <a:gd name="T81" fmla="*/ 3 h 13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1">
                    <a:moveTo>
                      <a:pt x="131" y="66"/>
                    </a:moveTo>
                    <a:lnTo>
                      <a:pt x="131" y="56"/>
                    </a:lnTo>
                    <a:lnTo>
                      <a:pt x="128" y="45"/>
                    </a:lnTo>
                    <a:lnTo>
                      <a:pt x="125" y="35"/>
                    </a:lnTo>
                    <a:lnTo>
                      <a:pt x="120" y="27"/>
                    </a:lnTo>
                    <a:lnTo>
                      <a:pt x="112" y="19"/>
                    </a:lnTo>
                    <a:lnTo>
                      <a:pt x="105" y="13"/>
                    </a:lnTo>
                    <a:lnTo>
                      <a:pt x="96" y="7"/>
                    </a:lnTo>
                    <a:lnTo>
                      <a:pt x="87" y="3"/>
                    </a:lnTo>
                    <a:lnTo>
                      <a:pt x="76" y="1"/>
                    </a:lnTo>
                    <a:lnTo>
                      <a:pt x="66" y="0"/>
                    </a:lnTo>
                    <a:lnTo>
                      <a:pt x="56" y="1"/>
                    </a:lnTo>
                    <a:lnTo>
                      <a:pt x="46" y="3"/>
                    </a:lnTo>
                    <a:lnTo>
                      <a:pt x="37" y="7"/>
                    </a:lnTo>
                    <a:lnTo>
                      <a:pt x="27" y="13"/>
                    </a:lnTo>
                    <a:lnTo>
                      <a:pt x="20" y="19"/>
                    </a:lnTo>
                    <a:lnTo>
                      <a:pt x="13" y="27"/>
                    </a:lnTo>
                    <a:lnTo>
                      <a:pt x="8" y="35"/>
                    </a:lnTo>
                    <a:lnTo>
                      <a:pt x="4" y="45"/>
                    </a:lnTo>
                    <a:lnTo>
                      <a:pt x="1" y="56"/>
                    </a:lnTo>
                    <a:lnTo>
                      <a:pt x="0" y="66"/>
                    </a:lnTo>
                    <a:lnTo>
                      <a:pt x="1" y="76"/>
                    </a:lnTo>
                    <a:lnTo>
                      <a:pt x="4" y="86"/>
                    </a:lnTo>
                    <a:lnTo>
                      <a:pt x="8" y="96"/>
                    </a:lnTo>
                    <a:lnTo>
                      <a:pt x="13" y="105"/>
                    </a:lnTo>
                    <a:lnTo>
                      <a:pt x="20" y="112"/>
                    </a:lnTo>
                    <a:lnTo>
                      <a:pt x="27" y="118"/>
                    </a:lnTo>
                    <a:lnTo>
                      <a:pt x="37" y="125"/>
                    </a:lnTo>
                    <a:lnTo>
                      <a:pt x="46" y="128"/>
                    </a:lnTo>
                    <a:lnTo>
                      <a:pt x="56" y="131"/>
                    </a:lnTo>
                    <a:lnTo>
                      <a:pt x="66" y="131"/>
                    </a:lnTo>
                    <a:lnTo>
                      <a:pt x="76" y="131"/>
                    </a:lnTo>
                    <a:lnTo>
                      <a:pt x="87" y="128"/>
                    </a:lnTo>
                    <a:lnTo>
                      <a:pt x="96" y="125"/>
                    </a:lnTo>
                    <a:lnTo>
                      <a:pt x="105" y="118"/>
                    </a:lnTo>
                    <a:lnTo>
                      <a:pt x="112" y="112"/>
                    </a:lnTo>
                    <a:lnTo>
                      <a:pt x="120" y="105"/>
                    </a:lnTo>
                    <a:lnTo>
                      <a:pt x="125" y="96"/>
                    </a:lnTo>
                    <a:lnTo>
                      <a:pt x="128" y="86"/>
                    </a:lnTo>
                    <a:lnTo>
                      <a:pt x="131" y="76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02" name="Freeform 187"/>
              <p:cNvSpPr>
                <a:spLocks/>
              </p:cNvSpPr>
              <p:nvPr/>
            </p:nvSpPr>
            <p:spPr bwMode="auto">
              <a:xfrm>
                <a:off x="1458" y="3839"/>
                <a:ext cx="58" cy="129"/>
              </a:xfrm>
              <a:custGeom>
                <a:avLst/>
                <a:gdLst>
                  <a:gd name="T0" fmla="*/ 4 w 134"/>
                  <a:gd name="T1" fmla="*/ 0 h 296"/>
                  <a:gd name="T2" fmla="*/ 4 w 134"/>
                  <a:gd name="T3" fmla="*/ 0 h 296"/>
                  <a:gd name="T4" fmla="*/ 3 w 134"/>
                  <a:gd name="T5" fmla="*/ 0 h 296"/>
                  <a:gd name="T6" fmla="*/ 3 w 134"/>
                  <a:gd name="T7" fmla="*/ 1 h 296"/>
                  <a:gd name="T8" fmla="*/ 3 w 134"/>
                  <a:gd name="T9" fmla="*/ 1 h 296"/>
                  <a:gd name="T10" fmla="*/ 3 w 134"/>
                  <a:gd name="T11" fmla="*/ 2 h 296"/>
                  <a:gd name="T12" fmla="*/ 2 w 134"/>
                  <a:gd name="T13" fmla="*/ 3 h 296"/>
                  <a:gd name="T14" fmla="*/ 2 w 134"/>
                  <a:gd name="T15" fmla="*/ 3 h 296"/>
                  <a:gd name="T16" fmla="*/ 1 w 134"/>
                  <a:gd name="T17" fmla="*/ 3 h 296"/>
                  <a:gd name="T18" fmla="*/ 1 w 134"/>
                  <a:gd name="T19" fmla="*/ 4 h 296"/>
                  <a:gd name="T20" fmla="*/ 1 w 134"/>
                  <a:gd name="T21" fmla="*/ 5 h 296"/>
                  <a:gd name="T22" fmla="*/ 0 w 134"/>
                  <a:gd name="T23" fmla="*/ 9 h 296"/>
                  <a:gd name="T24" fmla="*/ 0 w 134"/>
                  <a:gd name="T25" fmla="*/ 9 h 296"/>
                  <a:gd name="T26" fmla="*/ 0 w 134"/>
                  <a:gd name="T27" fmla="*/ 9 h 296"/>
                  <a:gd name="T28" fmla="*/ 0 w 134"/>
                  <a:gd name="T29" fmla="*/ 10 h 296"/>
                  <a:gd name="T30" fmla="*/ 0 w 134"/>
                  <a:gd name="T31" fmla="*/ 10 h 296"/>
                  <a:gd name="T32" fmla="*/ 0 w 134"/>
                  <a:gd name="T33" fmla="*/ 10 h 296"/>
                  <a:gd name="T34" fmla="*/ 0 w 134"/>
                  <a:gd name="T35" fmla="*/ 10 h 296"/>
                  <a:gd name="T36" fmla="*/ 0 w 134"/>
                  <a:gd name="T37" fmla="*/ 10 h 296"/>
                  <a:gd name="T38" fmla="*/ 1 w 134"/>
                  <a:gd name="T39" fmla="*/ 10 h 296"/>
                  <a:gd name="T40" fmla="*/ 1 w 134"/>
                  <a:gd name="T41" fmla="*/ 10 h 296"/>
                  <a:gd name="T42" fmla="*/ 1 w 134"/>
                  <a:gd name="T43" fmla="*/ 10 h 296"/>
                  <a:gd name="T44" fmla="*/ 2 w 134"/>
                  <a:gd name="T45" fmla="*/ 10 h 296"/>
                  <a:gd name="T46" fmla="*/ 2 w 134"/>
                  <a:gd name="T47" fmla="*/ 10 h 296"/>
                  <a:gd name="T48" fmla="*/ 2 w 134"/>
                  <a:gd name="T49" fmla="*/ 10 h 296"/>
                  <a:gd name="T50" fmla="*/ 3 w 134"/>
                  <a:gd name="T51" fmla="*/ 10 h 296"/>
                  <a:gd name="T52" fmla="*/ 3 w 134"/>
                  <a:gd name="T53" fmla="*/ 10 h 296"/>
                  <a:gd name="T54" fmla="*/ 3 w 134"/>
                  <a:gd name="T55" fmla="*/ 9 h 296"/>
                  <a:gd name="T56" fmla="*/ 3 w 134"/>
                  <a:gd name="T57" fmla="*/ 9 h 296"/>
                  <a:gd name="T58" fmla="*/ 3 w 134"/>
                  <a:gd name="T59" fmla="*/ 9 h 296"/>
                  <a:gd name="T60" fmla="*/ 3 w 134"/>
                  <a:gd name="T61" fmla="*/ 7 h 296"/>
                  <a:gd name="T62" fmla="*/ 4 w 134"/>
                  <a:gd name="T63" fmla="*/ 7 h 296"/>
                  <a:gd name="T64" fmla="*/ 4 w 134"/>
                  <a:gd name="T65" fmla="*/ 7 h 296"/>
                  <a:gd name="T66" fmla="*/ 4 w 134"/>
                  <a:gd name="T67" fmla="*/ 6 h 296"/>
                  <a:gd name="T68" fmla="*/ 4 w 134"/>
                  <a:gd name="T69" fmla="*/ 6 h 296"/>
                  <a:gd name="T70" fmla="*/ 4 w 134"/>
                  <a:gd name="T71" fmla="*/ 5 h 296"/>
                  <a:gd name="T72" fmla="*/ 3 w 134"/>
                  <a:gd name="T73" fmla="*/ 5 h 296"/>
                  <a:gd name="T74" fmla="*/ 3 w 134"/>
                  <a:gd name="T75" fmla="*/ 5 h 296"/>
                  <a:gd name="T76" fmla="*/ 3 w 134"/>
                  <a:gd name="T77" fmla="*/ 5 h 296"/>
                  <a:gd name="T78" fmla="*/ 3 w 134"/>
                  <a:gd name="T79" fmla="*/ 5 h 296"/>
                  <a:gd name="T80" fmla="*/ 3 w 134"/>
                  <a:gd name="T81" fmla="*/ 5 h 296"/>
                  <a:gd name="T82" fmla="*/ 1 w 134"/>
                  <a:gd name="T83" fmla="*/ 5 h 29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4" h="296">
                    <a:moveTo>
                      <a:pt x="134" y="0"/>
                    </a:moveTo>
                    <a:lnTo>
                      <a:pt x="128" y="3"/>
                    </a:lnTo>
                    <a:lnTo>
                      <a:pt x="121" y="7"/>
                    </a:lnTo>
                    <a:lnTo>
                      <a:pt x="115" y="11"/>
                    </a:lnTo>
                    <a:lnTo>
                      <a:pt x="110" y="15"/>
                    </a:lnTo>
                    <a:lnTo>
                      <a:pt x="103" y="19"/>
                    </a:lnTo>
                    <a:lnTo>
                      <a:pt x="97" y="25"/>
                    </a:lnTo>
                    <a:lnTo>
                      <a:pt x="92" y="30"/>
                    </a:lnTo>
                    <a:lnTo>
                      <a:pt x="86" y="35"/>
                    </a:lnTo>
                    <a:lnTo>
                      <a:pt x="80" y="42"/>
                    </a:lnTo>
                    <a:lnTo>
                      <a:pt x="75" y="48"/>
                    </a:lnTo>
                    <a:lnTo>
                      <a:pt x="69" y="55"/>
                    </a:lnTo>
                    <a:lnTo>
                      <a:pt x="65" y="62"/>
                    </a:lnTo>
                    <a:lnTo>
                      <a:pt x="60" y="68"/>
                    </a:lnTo>
                    <a:lnTo>
                      <a:pt x="55" y="76"/>
                    </a:lnTo>
                    <a:lnTo>
                      <a:pt x="50" y="84"/>
                    </a:lnTo>
                    <a:lnTo>
                      <a:pt x="47" y="92"/>
                    </a:lnTo>
                    <a:lnTo>
                      <a:pt x="43" y="99"/>
                    </a:lnTo>
                    <a:lnTo>
                      <a:pt x="39" y="108"/>
                    </a:lnTo>
                    <a:lnTo>
                      <a:pt x="35" y="115"/>
                    </a:lnTo>
                    <a:lnTo>
                      <a:pt x="33" y="124"/>
                    </a:lnTo>
                    <a:lnTo>
                      <a:pt x="30" y="132"/>
                    </a:lnTo>
                    <a:lnTo>
                      <a:pt x="3" y="230"/>
                    </a:lnTo>
                    <a:lnTo>
                      <a:pt x="2" y="237"/>
                    </a:lnTo>
                    <a:lnTo>
                      <a:pt x="1" y="242"/>
                    </a:lnTo>
                    <a:lnTo>
                      <a:pt x="0" y="247"/>
                    </a:lnTo>
                    <a:lnTo>
                      <a:pt x="0" y="252"/>
                    </a:lnTo>
                    <a:lnTo>
                      <a:pt x="0" y="257"/>
                    </a:lnTo>
                    <a:lnTo>
                      <a:pt x="1" y="262"/>
                    </a:lnTo>
                    <a:lnTo>
                      <a:pt x="1" y="266"/>
                    </a:lnTo>
                    <a:lnTo>
                      <a:pt x="2" y="271"/>
                    </a:lnTo>
                    <a:lnTo>
                      <a:pt x="3" y="275"/>
                    </a:lnTo>
                    <a:lnTo>
                      <a:pt x="5" y="279"/>
                    </a:lnTo>
                    <a:lnTo>
                      <a:pt x="7" y="282"/>
                    </a:lnTo>
                    <a:lnTo>
                      <a:pt x="10" y="286"/>
                    </a:lnTo>
                    <a:lnTo>
                      <a:pt x="12" y="289"/>
                    </a:lnTo>
                    <a:lnTo>
                      <a:pt x="15" y="291"/>
                    </a:lnTo>
                    <a:lnTo>
                      <a:pt x="18" y="293"/>
                    </a:lnTo>
                    <a:lnTo>
                      <a:pt x="21" y="294"/>
                    </a:lnTo>
                    <a:lnTo>
                      <a:pt x="25" y="295"/>
                    </a:lnTo>
                    <a:lnTo>
                      <a:pt x="28" y="296"/>
                    </a:lnTo>
                    <a:lnTo>
                      <a:pt x="32" y="296"/>
                    </a:lnTo>
                    <a:lnTo>
                      <a:pt x="35" y="296"/>
                    </a:lnTo>
                    <a:lnTo>
                      <a:pt x="39" y="295"/>
                    </a:lnTo>
                    <a:lnTo>
                      <a:pt x="44" y="294"/>
                    </a:lnTo>
                    <a:lnTo>
                      <a:pt x="48" y="293"/>
                    </a:lnTo>
                    <a:lnTo>
                      <a:pt x="52" y="291"/>
                    </a:lnTo>
                    <a:lnTo>
                      <a:pt x="55" y="289"/>
                    </a:lnTo>
                    <a:lnTo>
                      <a:pt x="60" y="286"/>
                    </a:lnTo>
                    <a:lnTo>
                      <a:pt x="64" y="282"/>
                    </a:lnTo>
                    <a:lnTo>
                      <a:pt x="68" y="279"/>
                    </a:lnTo>
                    <a:lnTo>
                      <a:pt x="71" y="275"/>
                    </a:lnTo>
                    <a:lnTo>
                      <a:pt x="75" y="271"/>
                    </a:lnTo>
                    <a:lnTo>
                      <a:pt x="79" y="266"/>
                    </a:lnTo>
                    <a:lnTo>
                      <a:pt x="82" y="262"/>
                    </a:lnTo>
                    <a:lnTo>
                      <a:pt x="84" y="257"/>
                    </a:lnTo>
                    <a:lnTo>
                      <a:pt x="87" y="252"/>
                    </a:lnTo>
                    <a:lnTo>
                      <a:pt x="89" y="247"/>
                    </a:lnTo>
                    <a:lnTo>
                      <a:pt x="92" y="242"/>
                    </a:lnTo>
                    <a:lnTo>
                      <a:pt x="94" y="237"/>
                    </a:lnTo>
                    <a:lnTo>
                      <a:pt x="96" y="230"/>
                    </a:lnTo>
                    <a:lnTo>
                      <a:pt x="104" y="198"/>
                    </a:lnTo>
                    <a:lnTo>
                      <a:pt x="105" y="193"/>
                    </a:lnTo>
                    <a:lnTo>
                      <a:pt x="108" y="188"/>
                    </a:lnTo>
                    <a:lnTo>
                      <a:pt x="109" y="182"/>
                    </a:lnTo>
                    <a:lnTo>
                      <a:pt x="109" y="177"/>
                    </a:lnTo>
                    <a:lnTo>
                      <a:pt x="110" y="173"/>
                    </a:lnTo>
                    <a:lnTo>
                      <a:pt x="110" y="167"/>
                    </a:lnTo>
                    <a:lnTo>
                      <a:pt x="110" y="163"/>
                    </a:lnTo>
                    <a:lnTo>
                      <a:pt x="109" y="159"/>
                    </a:lnTo>
                    <a:lnTo>
                      <a:pt x="108" y="155"/>
                    </a:lnTo>
                    <a:lnTo>
                      <a:pt x="107" y="150"/>
                    </a:lnTo>
                    <a:lnTo>
                      <a:pt x="105" y="147"/>
                    </a:lnTo>
                    <a:lnTo>
                      <a:pt x="103" y="144"/>
                    </a:lnTo>
                    <a:lnTo>
                      <a:pt x="101" y="141"/>
                    </a:lnTo>
                    <a:lnTo>
                      <a:pt x="99" y="138"/>
                    </a:lnTo>
                    <a:lnTo>
                      <a:pt x="96" y="136"/>
                    </a:lnTo>
                    <a:lnTo>
                      <a:pt x="93" y="134"/>
                    </a:lnTo>
                    <a:lnTo>
                      <a:pt x="89" y="133"/>
                    </a:lnTo>
                    <a:lnTo>
                      <a:pt x="86" y="132"/>
                    </a:lnTo>
                    <a:lnTo>
                      <a:pt x="83" y="131"/>
                    </a:lnTo>
                    <a:lnTo>
                      <a:pt x="80" y="131"/>
                    </a:lnTo>
                    <a:lnTo>
                      <a:pt x="76" y="132"/>
                    </a:lnTo>
                    <a:lnTo>
                      <a:pt x="30" y="13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694" name="Group 188"/>
            <p:cNvGrpSpPr>
              <a:grpSpLocks/>
            </p:cNvGrpSpPr>
            <p:nvPr/>
          </p:nvGrpSpPr>
          <p:grpSpPr bwMode="auto">
            <a:xfrm>
              <a:off x="704" y="3765"/>
              <a:ext cx="74" cy="212"/>
              <a:chOff x="704" y="3765"/>
              <a:chExt cx="74" cy="212"/>
            </a:xfrm>
          </p:grpSpPr>
          <p:sp>
            <p:nvSpPr>
              <p:cNvPr id="112695" name="Freeform 189"/>
              <p:cNvSpPr>
                <a:spLocks/>
              </p:cNvSpPr>
              <p:nvPr/>
            </p:nvSpPr>
            <p:spPr bwMode="auto">
              <a:xfrm>
                <a:off x="704" y="3765"/>
                <a:ext cx="56" cy="59"/>
              </a:xfrm>
              <a:custGeom>
                <a:avLst/>
                <a:gdLst>
                  <a:gd name="T0" fmla="*/ 4 w 130"/>
                  <a:gd name="T1" fmla="*/ 3 h 131"/>
                  <a:gd name="T2" fmla="*/ 4 w 130"/>
                  <a:gd name="T3" fmla="*/ 2 h 131"/>
                  <a:gd name="T4" fmla="*/ 4 w 130"/>
                  <a:gd name="T5" fmla="*/ 2 h 131"/>
                  <a:gd name="T6" fmla="*/ 4 w 130"/>
                  <a:gd name="T7" fmla="*/ 1 h 131"/>
                  <a:gd name="T8" fmla="*/ 4 w 130"/>
                  <a:gd name="T9" fmla="*/ 1 h 131"/>
                  <a:gd name="T10" fmla="*/ 4 w 130"/>
                  <a:gd name="T11" fmla="*/ 1 h 131"/>
                  <a:gd name="T12" fmla="*/ 3 w 130"/>
                  <a:gd name="T13" fmla="*/ 0 h 131"/>
                  <a:gd name="T14" fmla="*/ 3 w 130"/>
                  <a:gd name="T15" fmla="*/ 0 h 131"/>
                  <a:gd name="T16" fmla="*/ 3 w 130"/>
                  <a:gd name="T17" fmla="*/ 0 h 131"/>
                  <a:gd name="T18" fmla="*/ 3 w 130"/>
                  <a:gd name="T19" fmla="*/ 0 h 131"/>
                  <a:gd name="T20" fmla="*/ 2 w 130"/>
                  <a:gd name="T21" fmla="*/ 0 h 131"/>
                  <a:gd name="T22" fmla="*/ 2 w 130"/>
                  <a:gd name="T23" fmla="*/ 0 h 131"/>
                  <a:gd name="T24" fmla="*/ 1 w 130"/>
                  <a:gd name="T25" fmla="*/ 0 h 131"/>
                  <a:gd name="T26" fmla="*/ 1 w 130"/>
                  <a:gd name="T27" fmla="*/ 0 h 131"/>
                  <a:gd name="T28" fmla="*/ 1 w 130"/>
                  <a:gd name="T29" fmla="*/ 0 h 131"/>
                  <a:gd name="T30" fmla="*/ 0 w 130"/>
                  <a:gd name="T31" fmla="*/ 1 h 131"/>
                  <a:gd name="T32" fmla="*/ 0 w 130"/>
                  <a:gd name="T33" fmla="*/ 1 h 131"/>
                  <a:gd name="T34" fmla="*/ 0 w 130"/>
                  <a:gd name="T35" fmla="*/ 1 h 131"/>
                  <a:gd name="T36" fmla="*/ 0 w 130"/>
                  <a:gd name="T37" fmla="*/ 2 h 131"/>
                  <a:gd name="T38" fmla="*/ 0 w 130"/>
                  <a:gd name="T39" fmla="*/ 2 h 131"/>
                  <a:gd name="T40" fmla="*/ 0 w 130"/>
                  <a:gd name="T41" fmla="*/ 3 h 131"/>
                  <a:gd name="T42" fmla="*/ 0 w 130"/>
                  <a:gd name="T43" fmla="*/ 3 h 131"/>
                  <a:gd name="T44" fmla="*/ 0 w 130"/>
                  <a:gd name="T45" fmla="*/ 4 h 131"/>
                  <a:gd name="T46" fmla="*/ 0 w 130"/>
                  <a:gd name="T47" fmla="*/ 4 h 131"/>
                  <a:gd name="T48" fmla="*/ 0 w 130"/>
                  <a:gd name="T49" fmla="*/ 4 h 131"/>
                  <a:gd name="T50" fmla="*/ 0 w 130"/>
                  <a:gd name="T51" fmla="*/ 5 h 131"/>
                  <a:gd name="T52" fmla="*/ 1 w 130"/>
                  <a:gd name="T53" fmla="*/ 5 h 131"/>
                  <a:gd name="T54" fmla="*/ 1 w 130"/>
                  <a:gd name="T55" fmla="*/ 5 h 131"/>
                  <a:gd name="T56" fmla="*/ 1 w 130"/>
                  <a:gd name="T57" fmla="*/ 5 h 131"/>
                  <a:gd name="T58" fmla="*/ 2 w 130"/>
                  <a:gd name="T59" fmla="*/ 5 h 131"/>
                  <a:gd name="T60" fmla="*/ 2 w 130"/>
                  <a:gd name="T61" fmla="*/ 5 h 131"/>
                  <a:gd name="T62" fmla="*/ 3 w 130"/>
                  <a:gd name="T63" fmla="*/ 5 h 131"/>
                  <a:gd name="T64" fmla="*/ 3 w 130"/>
                  <a:gd name="T65" fmla="*/ 5 h 131"/>
                  <a:gd name="T66" fmla="*/ 3 w 130"/>
                  <a:gd name="T67" fmla="*/ 5 h 131"/>
                  <a:gd name="T68" fmla="*/ 3 w 130"/>
                  <a:gd name="T69" fmla="*/ 5 h 131"/>
                  <a:gd name="T70" fmla="*/ 4 w 130"/>
                  <a:gd name="T71" fmla="*/ 5 h 131"/>
                  <a:gd name="T72" fmla="*/ 4 w 130"/>
                  <a:gd name="T73" fmla="*/ 4 h 131"/>
                  <a:gd name="T74" fmla="*/ 4 w 130"/>
                  <a:gd name="T75" fmla="*/ 4 h 131"/>
                  <a:gd name="T76" fmla="*/ 4 w 130"/>
                  <a:gd name="T77" fmla="*/ 4 h 131"/>
                  <a:gd name="T78" fmla="*/ 4 w 130"/>
                  <a:gd name="T79" fmla="*/ 3 h 131"/>
                  <a:gd name="T80" fmla="*/ 4 w 130"/>
                  <a:gd name="T81" fmla="*/ 3 h 13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0" h="131">
                    <a:moveTo>
                      <a:pt x="130" y="66"/>
                    </a:moveTo>
                    <a:lnTo>
                      <a:pt x="129" y="56"/>
                    </a:lnTo>
                    <a:lnTo>
                      <a:pt x="127" y="45"/>
                    </a:lnTo>
                    <a:lnTo>
                      <a:pt x="123" y="35"/>
                    </a:lnTo>
                    <a:lnTo>
                      <a:pt x="118" y="27"/>
                    </a:lnTo>
                    <a:lnTo>
                      <a:pt x="111" y="19"/>
                    </a:lnTo>
                    <a:lnTo>
                      <a:pt x="104" y="13"/>
                    </a:lnTo>
                    <a:lnTo>
                      <a:pt x="94" y="7"/>
                    </a:lnTo>
                    <a:lnTo>
                      <a:pt x="85" y="3"/>
                    </a:lnTo>
                    <a:lnTo>
                      <a:pt x="75" y="1"/>
                    </a:lnTo>
                    <a:lnTo>
                      <a:pt x="64" y="0"/>
                    </a:lnTo>
                    <a:lnTo>
                      <a:pt x="55" y="1"/>
                    </a:lnTo>
                    <a:lnTo>
                      <a:pt x="44" y="3"/>
                    </a:lnTo>
                    <a:lnTo>
                      <a:pt x="35" y="7"/>
                    </a:lnTo>
                    <a:lnTo>
                      <a:pt x="26" y="13"/>
                    </a:lnTo>
                    <a:lnTo>
                      <a:pt x="19" y="19"/>
                    </a:lnTo>
                    <a:lnTo>
                      <a:pt x="11" y="27"/>
                    </a:lnTo>
                    <a:lnTo>
                      <a:pt x="6" y="35"/>
                    </a:lnTo>
                    <a:lnTo>
                      <a:pt x="3" y="45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3" y="86"/>
                    </a:lnTo>
                    <a:lnTo>
                      <a:pt x="6" y="96"/>
                    </a:lnTo>
                    <a:lnTo>
                      <a:pt x="11" y="105"/>
                    </a:lnTo>
                    <a:lnTo>
                      <a:pt x="19" y="112"/>
                    </a:lnTo>
                    <a:lnTo>
                      <a:pt x="26" y="118"/>
                    </a:lnTo>
                    <a:lnTo>
                      <a:pt x="35" y="125"/>
                    </a:lnTo>
                    <a:lnTo>
                      <a:pt x="44" y="128"/>
                    </a:lnTo>
                    <a:lnTo>
                      <a:pt x="55" y="131"/>
                    </a:lnTo>
                    <a:lnTo>
                      <a:pt x="64" y="131"/>
                    </a:lnTo>
                    <a:lnTo>
                      <a:pt x="75" y="131"/>
                    </a:lnTo>
                    <a:lnTo>
                      <a:pt x="85" y="128"/>
                    </a:lnTo>
                    <a:lnTo>
                      <a:pt x="94" y="125"/>
                    </a:lnTo>
                    <a:lnTo>
                      <a:pt x="104" y="118"/>
                    </a:lnTo>
                    <a:lnTo>
                      <a:pt x="111" y="112"/>
                    </a:lnTo>
                    <a:lnTo>
                      <a:pt x="118" y="105"/>
                    </a:lnTo>
                    <a:lnTo>
                      <a:pt x="123" y="96"/>
                    </a:lnTo>
                    <a:lnTo>
                      <a:pt x="127" y="86"/>
                    </a:lnTo>
                    <a:lnTo>
                      <a:pt x="129" y="76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6" name="Freeform 190"/>
              <p:cNvSpPr>
                <a:spLocks/>
              </p:cNvSpPr>
              <p:nvPr/>
            </p:nvSpPr>
            <p:spPr bwMode="auto">
              <a:xfrm>
                <a:off x="735" y="3848"/>
                <a:ext cx="43" cy="59"/>
              </a:xfrm>
              <a:custGeom>
                <a:avLst/>
                <a:gdLst>
                  <a:gd name="T0" fmla="*/ 3 w 99"/>
                  <a:gd name="T1" fmla="*/ 2 h 130"/>
                  <a:gd name="T2" fmla="*/ 3 w 99"/>
                  <a:gd name="T3" fmla="*/ 2 h 130"/>
                  <a:gd name="T4" fmla="*/ 3 w 99"/>
                  <a:gd name="T5" fmla="*/ 2 h 130"/>
                  <a:gd name="T6" fmla="*/ 3 w 99"/>
                  <a:gd name="T7" fmla="*/ 1 h 130"/>
                  <a:gd name="T8" fmla="*/ 3 w 99"/>
                  <a:gd name="T9" fmla="*/ 1 h 130"/>
                  <a:gd name="T10" fmla="*/ 3 w 99"/>
                  <a:gd name="T11" fmla="*/ 0 h 130"/>
                  <a:gd name="T12" fmla="*/ 3 w 99"/>
                  <a:gd name="T13" fmla="*/ 0 h 130"/>
                  <a:gd name="T14" fmla="*/ 3 w 99"/>
                  <a:gd name="T15" fmla="*/ 0 h 130"/>
                  <a:gd name="T16" fmla="*/ 3 w 99"/>
                  <a:gd name="T17" fmla="*/ 0 h 130"/>
                  <a:gd name="T18" fmla="*/ 3 w 99"/>
                  <a:gd name="T19" fmla="*/ 0 h 130"/>
                  <a:gd name="T20" fmla="*/ 2 w 99"/>
                  <a:gd name="T21" fmla="*/ 0 h 130"/>
                  <a:gd name="T22" fmla="*/ 2 w 99"/>
                  <a:gd name="T23" fmla="*/ 0 h 130"/>
                  <a:gd name="T24" fmla="*/ 1 w 99"/>
                  <a:gd name="T25" fmla="*/ 0 h 130"/>
                  <a:gd name="T26" fmla="*/ 1 w 99"/>
                  <a:gd name="T27" fmla="*/ 0 h 130"/>
                  <a:gd name="T28" fmla="*/ 1 w 99"/>
                  <a:gd name="T29" fmla="*/ 1 h 130"/>
                  <a:gd name="T30" fmla="*/ 1 w 99"/>
                  <a:gd name="T31" fmla="*/ 1 h 130"/>
                  <a:gd name="T32" fmla="*/ 0 w 99"/>
                  <a:gd name="T33" fmla="*/ 2 h 130"/>
                  <a:gd name="T34" fmla="*/ 0 w 99"/>
                  <a:gd name="T35" fmla="*/ 2 h 130"/>
                  <a:gd name="T36" fmla="*/ 0 w 99"/>
                  <a:gd name="T37" fmla="*/ 2 h 130"/>
                  <a:gd name="T38" fmla="*/ 0 w 99"/>
                  <a:gd name="T39" fmla="*/ 3 h 130"/>
                  <a:gd name="T40" fmla="*/ 0 w 99"/>
                  <a:gd name="T41" fmla="*/ 3 h 130"/>
                  <a:gd name="T42" fmla="*/ 0 w 99"/>
                  <a:gd name="T43" fmla="*/ 4 h 130"/>
                  <a:gd name="T44" fmla="*/ 0 w 99"/>
                  <a:gd name="T45" fmla="*/ 5 h 130"/>
                  <a:gd name="T46" fmla="*/ 0 w 99"/>
                  <a:gd name="T47" fmla="*/ 5 h 130"/>
                  <a:gd name="T48" fmla="*/ 0 w 99"/>
                  <a:gd name="T49" fmla="*/ 5 h 130"/>
                  <a:gd name="T50" fmla="*/ 0 w 99"/>
                  <a:gd name="T51" fmla="*/ 5 h 130"/>
                  <a:gd name="T52" fmla="*/ 0 w 99"/>
                  <a:gd name="T53" fmla="*/ 5 h 130"/>
                  <a:gd name="T54" fmla="*/ 1 w 99"/>
                  <a:gd name="T55" fmla="*/ 5 h 130"/>
                  <a:gd name="T56" fmla="*/ 1 w 99"/>
                  <a:gd name="T57" fmla="*/ 5 h 130"/>
                  <a:gd name="T58" fmla="*/ 1 w 99"/>
                  <a:gd name="T59" fmla="*/ 5 h 130"/>
                  <a:gd name="T60" fmla="*/ 2 w 99"/>
                  <a:gd name="T61" fmla="*/ 5 h 130"/>
                  <a:gd name="T62" fmla="*/ 2 w 99"/>
                  <a:gd name="T63" fmla="*/ 5 h 130"/>
                  <a:gd name="T64" fmla="*/ 2 w 99"/>
                  <a:gd name="T65" fmla="*/ 5 h 130"/>
                  <a:gd name="T66" fmla="*/ 3 w 99"/>
                  <a:gd name="T67" fmla="*/ 5 h 130"/>
                  <a:gd name="T68" fmla="*/ 3 w 99"/>
                  <a:gd name="T69" fmla="*/ 5 h 130"/>
                  <a:gd name="T70" fmla="*/ 3 w 99"/>
                  <a:gd name="T71" fmla="*/ 4 h 130"/>
                  <a:gd name="T72" fmla="*/ 3 w 99"/>
                  <a:gd name="T73" fmla="*/ 3 h 130"/>
                  <a:gd name="T74" fmla="*/ 3 w 99"/>
                  <a:gd name="T75" fmla="*/ 3 h 1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9" h="130">
                    <a:moveTo>
                      <a:pt x="96" y="64"/>
                    </a:moveTo>
                    <a:lnTo>
                      <a:pt x="97" y="59"/>
                    </a:lnTo>
                    <a:lnTo>
                      <a:pt x="98" y="54"/>
                    </a:lnTo>
                    <a:lnTo>
                      <a:pt x="99" y="48"/>
                    </a:lnTo>
                    <a:lnTo>
                      <a:pt x="99" y="43"/>
                    </a:lnTo>
                    <a:lnTo>
                      <a:pt x="99" y="38"/>
                    </a:lnTo>
                    <a:lnTo>
                      <a:pt x="98" y="34"/>
                    </a:lnTo>
                    <a:lnTo>
                      <a:pt x="98" y="29"/>
                    </a:lnTo>
                    <a:lnTo>
                      <a:pt x="97" y="24"/>
                    </a:lnTo>
                    <a:lnTo>
                      <a:pt x="96" y="20"/>
                    </a:lnTo>
                    <a:lnTo>
                      <a:pt x="93" y="17"/>
                    </a:lnTo>
                    <a:lnTo>
                      <a:pt x="91" y="13"/>
                    </a:lnTo>
                    <a:lnTo>
                      <a:pt x="89" y="10"/>
                    </a:lnTo>
                    <a:lnTo>
                      <a:pt x="87" y="7"/>
                    </a:lnTo>
                    <a:lnTo>
                      <a:pt x="84" y="5"/>
                    </a:lnTo>
                    <a:lnTo>
                      <a:pt x="81" y="3"/>
                    </a:lnTo>
                    <a:lnTo>
                      <a:pt x="78" y="1"/>
                    </a:lnTo>
                    <a:lnTo>
                      <a:pt x="74" y="0"/>
                    </a:lnTo>
                    <a:lnTo>
                      <a:pt x="71" y="0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59" y="0"/>
                    </a:lnTo>
                    <a:lnTo>
                      <a:pt x="55" y="1"/>
                    </a:lnTo>
                    <a:lnTo>
                      <a:pt x="51" y="3"/>
                    </a:lnTo>
                    <a:lnTo>
                      <a:pt x="47" y="5"/>
                    </a:lnTo>
                    <a:lnTo>
                      <a:pt x="43" y="7"/>
                    </a:lnTo>
                    <a:lnTo>
                      <a:pt x="39" y="10"/>
                    </a:lnTo>
                    <a:lnTo>
                      <a:pt x="35" y="13"/>
                    </a:lnTo>
                    <a:lnTo>
                      <a:pt x="32" y="17"/>
                    </a:lnTo>
                    <a:lnTo>
                      <a:pt x="27" y="20"/>
                    </a:lnTo>
                    <a:lnTo>
                      <a:pt x="24" y="24"/>
                    </a:lnTo>
                    <a:lnTo>
                      <a:pt x="20" y="29"/>
                    </a:lnTo>
                    <a:lnTo>
                      <a:pt x="17" y="34"/>
                    </a:lnTo>
                    <a:lnTo>
                      <a:pt x="15" y="38"/>
                    </a:lnTo>
                    <a:lnTo>
                      <a:pt x="11" y="43"/>
                    </a:lnTo>
                    <a:lnTo>
                      <a:pt x="9" y="48"/>
                    </a:lnTo>
                    <a:lnTo>
                      <a:pt x="7" y="54"/>
                    </a:lnTo>
                    <a:lnTo>
                      <a:pt x="5" y="59"/>
                    </a:lnTo>
                    <a:lnTo>
                      <a:pt x="3" y="64"/>
                    </a:lnTo>
                    <a:lnTo>
                      <a:pt x="2" y="70"/>
                    </a:lnTo>
                    <a:lnTo>
                      <a:pt x="1" y="75"/>
                    </a:lnTo>
                    <a:lnTo>
                      <a:pt x="1" y="80"/>
                    </a:lnTo>
                    <a:lnTo>
                      <a:pt x="0" y="86"/>
                    </a:lnTo>
                    <a:lnTo>
                      <a:pt x="0" y="91"/>
                    </a:lnTo>
                    <a:lnTo>
                      <a:pt x="1" y="96"/>
                    </a:lnTo>
                    <a:lnTo>
                      <a:pt x="1" y="101"/>
                    </a:lnTo>
                    <a:lnTo>
                      <a:pt x="2" y="105"/>
                    </a:lnTo>
                    <a:lnTo>
                      <a:pt x="4" y="109"/>
                    </a:lnTo>
                    <a:lnTo>
                      <a:pt x="5" y="113"/>
                    </a:lnTo>
                    <a:lnTo>
                      <a:pt x="7" y="117"/>
                    </a:lnTo>
                    <a:lnTo>
                      <a:pt x="9" y="120"/>
                    </a:lnTo>
                    <a:lnTo>
                      <a:pt x="13" y="123"/>
                    </a:lnTo>
                    <a:lnTo>
                      <a:pt x="15" y="125"/>
                    </a:lnTo>
                    <a:lnTo>
                      <a:pt x="18" y="127"/>
                    </a:lnTo>
                    <a:lnTo>
                      <a:pt x="21" y="128"/>
                    </a:lnTo>
                    <a:lnTo>
                      <a:pt x="24" y="129"/>
                    </a:lnTo>
                    <a:lnTo>
                      <a:pt x="29" y="130"/>
                    </a:lnTo>
                    <a:lnTo>
                      <a:pt x="32" y="130"/>
                    </a:lnTo>
                    <a:lnTo>
                      <a:pt x="36" y="130"/>
                    </a:lnTo>
                    <a:lnTo>
                      <a:pt x="39" y="129"/>
                    </a:lnTo>
                    <a:lnTo>
                      <a:pt x="43" y="128"/>
                    </a:lnTo>
                    <a:lnTo>
                      <a:pt x="48" y="127"/>
                    </a:lnTo>
                    <a:lnTo>
                      <a:pt x="52" y="125"/>
                    </a:lnTo>
                    <a:lnTo>
                      <a:pt x="56" y="123"/>
                    </a:lnTo>
                    <a:lnTo>
                      <a:pt x="59" y="120"/>
                    </a:lnTo>
                    <a:lnTo>
                      <a:pt x="64" y="117"/>
                    </a:lnTo>
                    <a:lnTo>
                      <a:pt x="68" y="113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9" y="101"/>
                    </a:lnTo>
                    <a:lnTo>
                      <a:pt x="82" y="96"/>
                    </a:lnTo>
                    <a:lnTo>
                      <a:pt x="85" y="91"/>
                    </a:lnTo>
                    <a:lnTo>
                      <a:pt x="87" y="86"/>
                    </a:lnTo>
                    <a:lnTo>
                      <a:pt x="89" y="80"/>
                    </a:lnTo>
                    <a:lnTo>
                      <a:pt x="91" y="75"/>
                    </a:lnTo>
                    <a:lnTo>
                      <a:pt x="93" y="70"/>
                    </a:lnTo>
                    <a:lnTo>
                      <a:pt x="96" y="64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7" name="Freeform 191"/>
              <p:cNvSpPr>
                <a:spLocks/>
              </p:cNvSpPr>
              <p:nvPr/>
            </p:nvSpPr>
            <p:spPr bwMode="auto">
              <a:xfrm>
                <a:off x="720" y="3907"/>
                <a:ext cx="43" cy="27"/>
              </a:xfrm>
              <a:custGeom>
                <a:avLst/>
                <a:gdLst>
                  <a:gd name="T0" fmla="*/ 4 w 96"/>
                  <a:gd name="T1" fmla="*/ 2 h 66"/>
                  <a:gd name="T2" fmla="*/ 4 w 96"/>
                  <a:gd name="T3" fmla="*/ 2 h 66"/>
                  <a:gd name="T4" fmla="*/ 4 w 96"/>
                  <a:gd name="T5" fmla="*/ 2 h 66"/>
                  <a:gd name="T6" fmla="*/ 4 w 96"/>
                  <a:gd name="T7" fmla="*/ 2 h 66"/>
                  <a:gd name="T8" fmla="*/ 4 w 96"/>
                  <a:gd name="T9" fmla="*/ 1 h 66"/>
                  <a:gd name="T10" fmla="*/ 4 w 96"/>
                  <a:gd name="T11" fmla="*/ 1 h 66"/>
                  <a:gd name="T12" fmla="*/ 4 w 96"/>
                  <a:gd name="T13" fmla="*/ 1 h 66"/>
                  <a:gd name="T14" fmla="*/ 4 w 96"/>
                  <a:gd name="T15" fmla="*/ 1 h 66"/>
                  <a:gd name="T16" fmla="*/ 4 w 96"/>
                  <a:gd name="T17" fmla="*/ 1 h 66"/>
                  <a:gd name="T18" fmla="*/ 4 w 96"/>
                  <a:gd name="T19" fmla="*/ 1 h 66"/>
                  <a:gd name="T20" fmla="*/ 4 w 96"/>
                  <a:gd name="T21" fmla="*/ 0 h 66"/>
                  <a:gd name="T22" fmla="*/ 4 w 96"/>
                  <a:gd name="T23" fmla="*/ 0 h 66"/>
                  <a:gd name="T24" fmla="*/ 4 w 96"/>
                  <a:gd name="T25" fmla="*/ 0 h 66"/>
                  <a:gd name="T26" fmla="*/ 4 w 96"/>
                  <a:gd name="T27" fmla="*/ 0 h 66"/>
                  <a:gd name="T28" fmla="*/ 3 w 96"/>
                  <a:gd name="T29" fmla="*/ 0 h 66"/>
                  <a:gd name="T30" fmla="*/ 3 w 96"/>
                  <a:gd name="T31" fmla="*/ 0 h 66"/>
                  <a:gd name="T32" fmla="*/ 3 w 96"/>
                  <a:gd name="T33" fmla="*/ 0 h 66"/>
                  <a:gd name="T34" fmla="*/ 3 w 96"/>
                  <a:gd name="T35" fmla="*/ 0 h 66"/>
                  <a:gd name="T36" fmla="*/ 3 w 96"/>
                  <a:gd name="T37" fmla="*/ 0 h 66"/>
                  <a:gd name="T38" fmla="*/ 3 w 96"/>
                  <a:gd name="T39" fmla="*/ 0 h 66"/>
                  <a:gd name="T40" fmla="*/ 2 w 96"/>
                  <a:gd name="T41" fmla="*/ 0 h 66"/>
                  <a:gd name="T42" fmla="*/ 2 w 96"/>
                  <a:gd name="T43" fmla="*/ 0 h 66"/>
                  <a:gd name="T44" fmla="*/ 2 w 96"/>
                  <a:gd name="T45" fmla="*/ 0 h 66"/>
                  <a:gd name="T46" fmla="*/ 2 w 96"/>
                  <a:gd name="T47" fmla="*/ 0 h 66"/>
                  <a:gd name="T48" fmla="*/ 2 w 96"/>
                  <a:gd name="T49" fmla="*/ 0 h 66"/>
                  <a:gd name="T50" fmla="*/ 2 w 96"/>
                  <a:gd name="T51" fmla="*/ 0 h 66"/>
                  <a:gd name="T52" fmla="*/ 1 w 96"/>
                  <a:gd name="T53" fmla="*/ 0 h 66"/>
                  <a:gd name="T54" fmla="*/ 1 w 96"/>
                  <a:gd name="T55" fmla="*/ 0 h 66"/>
                  <a:gd name="T56" fmla="*/ 1 w 96"/>
                  <a:gd name="T57" fmla="*/ 0 h 66"/>
                  <a:gd name="T58" fmla="*/ 1 w 96"/>
                  <a:gd name="T59" fmla="*/ 1 h 66"/>
                  <a:gd name="T60" fmla="*/ 1 w 96"/>
                  <a:gd name="T61" fmla="*/ 1 h 66"/>
                  <a:gd name="T62" fmla="*/ 1 w 96"/>
                  <a:gd name="T63" fmla="*/ 1 h 66"/>
                  <a:gd name="T64" fmla="*/ 0 w 96"/>
                  <a:gd name="T65" fmla="*/ 1 h 66"/>
                  <a:gd name="T66" fmla="*/ 0 w 96"/>
                  <a:gd name="T67" fmla="*/ 1 h 66"/>
                  <a:gd name="T68" fmla="*/ 0 w 96"/>
                  <a:gd name="T69" fmla="*/ 1 h 66"/>
                  <a:gd name="T70" fmla="*/ 0 w 96"/>
                  <a:gd name="T71" fmla="*/ 2 h 66"/>
                  <a:gd name="T72" fmla="*/ 0 w 96"/>
                  <a:gd name="T73" fmla="*/ 2 h 66"/>
                  <a:gd name="T74" fmla="*/ 0 w 96"/>
                  <a:gd name="T75" fmla="*/ 2 h 66"/>
                  <a:gd name="T76" fmla="*/ 0 w 96"/>
                  <a:gd name="T77" fmla="*/ 2 h 6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6" h="66">
                    <a:moveTo>
                      <a:pt x="92" y="66"/>
                    </a:moveTo>
                    <a:lnTo>
                      <a:pt x="94" y="61"/>
                    </a:lnTo>
                    <a:lnTo>
                      <a:pt x="95" y="56"/>
                    </a:lnTo>
                    <a:lnTo>
                      <a:pt x="95" y="51"/>
                    </a:lnTo>
                    <a:lnTo>
                      <a:pt x="96" y="45"/>
                    </a:lnTo>
                    <a:lnTo>
                      <a:pt x="96" y="40"/>
                    </a:lnTo>
                    <a:lnTo>
                      <a:pt x="95" y="35"/>
                    </a:lnTo>
                    <a:lnTo>
                      <a:pt x="95" y="30"/>
                    </a:lnTo>
                    <a:lnTo>
                      <a:pt x="94" y="26"/>
                    </a:lnTo>
                    <a:lnTo>
                      <a:pt x="92" y="22"/>
                    </a:lnTo>
                    <a:lnTo>
                      <a:pt x="90" y="18"/>
                    </a:lnTo>
                    <a:lnTo>
                      <a:pt x="88" y="14"/>
                    </a:lnTo>
                    <a:lnTo>
                      <a:pt x="86" y="11"/>
                    </a:lnTo>
                    <a:lnTo>
                      <a:pt x="84" y="8"/>
                    </a:lnTo>
                    <a:lnTo>
                      <a:pt x="81" y="6"/>
                    </a:lnTo>
                    <a:lnTo>
                      <a:pt x="78" y="4"/>
                    </a:lnTo>
                    <a:lnTo>
                      <a:pt x="74" y="3"/>
                    </a:lnTo>
                    <a:lnTo>
                      <a:pt x="71" y="2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2" y="3"/>
                    </a:lnTo>
                    <a:lnTo>
                      <a:pt x="48" y="4"/>
                    </a:lnTo>
                    <a:lnTo>
                      <a:pt x="43" y="6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2" y="14"/>
                    </a:lnTo>
                    <a:lnTo>
                      <a:pt x="28" y="18"/>
                    </a:lnTo>
                    <a:lnTo>
                      <a:pt x="24" y="22"/>
                    </a:lnTo>
                    <a:lnTo>
                      <a:pt x="21" y="26"/>
                    </a:lnTo>
                    <a:lnTo>
                      <a:pt x="17" y="30"/>
                    </a:lnTo>
                    <a:lnTo>
                      <a:pt x="14" y="35"/>
                    </a:lnTo>
                    <a:lnTo>
                      <a:pt x="12" y="40"/>
                    </a:lnTo>
                    <a:lnTo>
                      <a:pt x="8" y="45"/>
                    </a:lnTo>
                    <a:lnTo>
                      <a:pt x="6" y="51"/>
                    </a:lnTo>
                    <a:lnTo>
                      <a:pt x="4" y="56"/>
                    </a:lnTo>
                    <a:lnTo>
                      <a:pt x="2" y="61"/>
                    </a:lnTo>
                    <a:lnTo>
                      <a:pt x="0" y="6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8" name="Line 192"/>
              <p:cNvSpPr>
                <a:spLocks noChangeShapeType="1"/>
              </p:cNvSpPr>
              <p:nvPr/>
            </p:nvSpPr>
            <p:spPr bwMode="auto">
              <a:xfrm flipH="1">
                <a:off x="757" y="3934"/>
                <a:ext cx="3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9" name="Freeform 193"/>
              <p:cNvSpPr>
                <a:spLocks/>
              </p:cNvSpPr>
              <p:nvPr/>
            </p:nvSpPr>
            <p:spPr bwMode="auto">
              <a:xfrm>
                <a:off x="714" y="3950"/>
                <a:ext cx="43" cy="27"/>
              </a:xfrm>
              <a:custGeom>
                <a:avLst/>
                <a:gdLst>
                  <a:gd name="T0" fmla="*/ 0 w 95"/>
                  <a:gd name="T1" fmla="*/ 0 h 65"/>
                  <a:gd name="T2" fmla="*/ 0 w 95"/>
                  <a:gd name="T3" fmla="*/ 0 h 65"/>
                  <a:gd name="T4" fmla="*/ 0 w 95"/>
                  <a:gd name="T5" fmla="*/ 0 h 65"/>
                  <a:gd name="T6" fmla="*/ 0 w 95"/>
                  <a:gd name="T7" fmla="*/ 0 h 65"/>
                  <a:gd name="T8" fmla="*/ 0 w 95"/>
                  <a:gd name="T9" fmla="*/ 1 h 65"/>
                  <a:gd name="T10" fmla="*/ 0 w 95"/>
                  <a:gd name="T11" fmla="*/ 1 h 65"/>
                  <a:gd name="T12" fmla="*/ 0 w 95"/>
                  <a:gd name="T13" fmla="*/ 1 h 65"/>
                  <a:gd name="T14" fmla="*/ 0 w 95"/>
                  <a:gd name="T15" fmla="*/ 1 h 65"/>
                  <a:gd name="T16" fmla="*/ 0 w 95"/>
                  <a:gd name="T17" fmla="*/ 1 h 65"/>
                  <a:gd name="T18" fmla="*/ 0 w 95"/>
                  <a:gd name="T19" fmla="*/ 1 h 65"/>
                  <a:gd name="T20" fmla="*/ 0 w 95"/>
                  <a:gd name="T21" fmla="*/ 1 h 65"/>
                  <a:gd name="T22" fmla="*/ 0 w 95"/>
                  <a:gd name="T23" fmla="*/ 2 h 65"/>
                  <a:gd name="T24" fmla="*/ 0 w 95"/>
                  <a:gd name="T25" fmla="*/ 2 h 65"/>
                  <a:gd name="T26" fmla="*/ 0 w 95"/>
                  <a:gd name="T27" fmla="*/ 2 h 65"/>
                  <a:gd name="T28" fmla="*/ 0 w 95"/>
                  <a:gd name="T29" fmla="*/ 2 h 65"/>
                  <a:gd name="T30" fmla="*/ 1 w 95"/>
                  <a:gd name="T31" fmla="*/ 2 h 65"/>
                  <a:gd name="T32" fmla="*/ 1 w 95"/>
                  <a:gd name="T33" fmla="*/ 2 h 65"/>
                  <a:gd name="T34" fmla="*/ 1 w 95"/>
                  <a:gd name="T35" fmla="*/ 2 h 65"/>
                  <a:gd name="T36" fmla="*/ 1 w 95"/>
                  <a:gd name="T37" fmla="*/ 2 h 65"/>
                  <a:gd name="T38" fmla="*/ 1 w 95"/>
                  <a:gd name="T39" fmla="*/ 2 h 65"/>
                  <a:gd name="T40" fmla="*/ 1 w 95"/>
                  <a:gd name="T41" fmla="*/ 2 h 65"/>
                  <a:gd name="T42" fmla="*/ 2 w 95"/>
                  <a:gd name="T43" fmla="*/ 2 h 65"/>
                  <a:gd name="T44" fmla="*/ 2 w 95"/>
                  <a:gd name="T45" fmla="*/ 2 h 65"/>
                  <a:gd name="T46" fmla="*/ 2 w 95"/>
                  <a:gd name="T47" fmla="*/ 2 h 65"/>
                  <a:gd name="T48" fmla="*/ 2 w 95"/>
                  <a:gd name="T49" fmla="*/ 2 h 65"/>
                  <a:gd name="T50" fmla="*/ 2 w 95"/>
                  <a:gd name="T51" fmla="*/ 2 h 65"/>
                  <a:gd name="T52" fmla="*/ 2 w 95"/>
                  <a:gd name="T53" fmla="*/ 2 h 65"/>
                  <a:gd name="T54" fmla="*/ 3 w 95"/>
                  <a:gd name="T55" fmla="*/ 2 h 65"/>
                  <a:gd name="T56" fmla="*/ 3 w 95"/>
                  <a:gd name="T57" fmla="*/ 1 h 65"/>
                  <a:gd name="T58" fmla="*/ 3 w 95"/>
                  <a:gd name="T59" fmla="*/ 1 h 65"/>
                  <a:gd name="T60" fmla="*/ 3 w 95"/>
                  <a:gd name="T61" fmla="*/ 1 h 65"/>
                  <a:gd name="T62" fmla="*/ 3 w 95"/>
                  <a:gd name="T63" fmla="*/ 1 h 65"/>
                  <a:gd name="T64" fmla="*/ 4 w 95"/>
                  <a:gd name="T65" fmla="*/ 1 h 65"/>
                  <a:gd name="T66" fmla="*/ 4 w 95"/>
                  <a:gd name="T67" fmla="*/ 1 h 65"/>
                  <a:gd name="T68" fmla="*/ 4 w 95"/>
                  <a:gd name="T69" fmla="*/ 1 h 65"/>
                  <a:gd name="T70" fmla="*/ 4 w 95"/>
                  <a:gd name="T71" fmla="*/ 0 h 65"/>
                  <a:gd name="T72" fmla="*/ 4 w 95"/>
                  <a:gd name="T73" fmla="*/ 0 h 65"/>
                  <a:gd name="T74" fmla="*/ 4 w 95"/>
                  <a:gd name="T75" fmla="*/ 0 h 65"/>
                  <a:gd name="T76" fmla="*/ 4 w 95"/>
                  <a:gd name="T77" fmla="*/ 0 h 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5" h="65">
                    <a:moveTo>
                      <a:pt x="3" y="0"/>
                    </a:moveTo>
                    <a:lnTo>
                      <a:pt x="2" y="6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2" y="41"/>
                    </a:lnTo>
                    <a:lnTo>
                      <a:pt x="3" y="45"/>
                    </a:lnTo>
                    <a:lnTo>
                      <a:pt x="5" y="48"/>
                    </a:lnTo>
                    <a:lnTo>
                      <a:pt x="8" y="52"/>
                    </a:lnTo>
                    <a:lnTo>
                      <a:pt x="10" y="55"/>
                    </a:lnTo>
                    <a:lnTo>
                      <a:pt x="12" y="58"/>
                    </a:lnTo>
                    <a:lnTo>
                      <a:pt x="15" y="60"/>
                    </a:lnTo>
                    <a:lnTo>
                      <a:pt x="18" y="62"/>
                    </a:lnTo>
                    <a:lnTo>
                      <a:pt x="21" y="64"/>
                    </a:lnTo>
                    <a:lnTo>
                      <a:pt x="25" y="65"/>
                    </a:lnTo>
                    <a:lnTo>
                      <a:pt x="28" y="65"/>
                    </a:lnTo>
                    <a:lnTo>
                      <a:pt x="32" y="65"/>
                    </a:lnTo>
                    <a:lnTo>
                      <a:pt x="35" y="65"/>
                    </a:lnTo>
                    <a:lnTo>
                      <a:pt x="40" y="65"/>
                    </a:lnTo>
                    <a:lnTo>
                      <a:pt x="44" y="64"/>
                    </a:lnTo>
                    <a:lnTo>
                      <a:pt x="48" y="62"/>
                    </a:lnTo>
                    <a:lnTo>
                      <a:pt x="51" y="60"/>
                    </a:lnTo>
                    <a:lnTo>
                      <a:pt x="55" y="58"/>
                    </a:lnTo>
                    <a:lnTo>
                      <a:pt x="60" y="55"/>
                    </a:lnTo>
                    <a:lnTo>
                      <a:pt x="64" y="52"/>
                    </a:lnTo>
                    <a:lnTo>
                      <a:pt x="67" y="48"/>
                    </a:lnTo>
                    <a:lnTo>
                      <a:pt x="71" y="45"/>
                    </a:lnTo>
                    <a:lnTo>
                      <a:pt x="75" y="41"/>
                    </a:lnTo>
                    <a:lnTo>
                      <a:pt x="78" y="36"/>
                    </a:lnTo>
                    <a:lnTo>
                      <a:pt x="81" y="31"/>
                    </a:lnTo>
                    <a:lnTo>
                      <a:pt x="84" y="26"/>
                    </a:lnTo>
                    <a:lnTo>
                      <a:pt x="87" y="22"/>
                    </a:lnTo>
                    <a:lnTo>
                      <a:pt x="90" y="16"/>
                    </a:lnTo>
                    <a:lnTo>
                      <a:pt x="92" y="11"/>
                    </a:lnTo>
                    <a:lnTo>
                      <a:pt x="94" y="6"/>
                    </a:lnTo>
                    <a:lnTo>
                      <a:pt x="9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700" name="Line 194"/>
              <p:cNvSpPr>
                <a:spLocks noChangeShapeType="1"/>
              </p:cNvSpPr>
              <p:nvPr/>
            </p:nvSpPr>
            <p:spPr bwMode="auto">
              <a:xfrm flipV="1">
                <a:off x="717" y="3934"/>
                <a:ext cx="3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35715" name="Group 195"/>
          <p:cNvGrpSpPr>
            <a:grpSpLocks/>
          </p:cNvGrpSpPr>
          <p:nvPr/>
        </p:nvGrpSpPr>
        <p:grpSpPr bwMode="auto">
          <a:xfrm>
            <a:off x="1117600" y="1174750"/>
            <a:ext cx="1201738" cy="366713"/>
            <a:chOff x="704" y="740"/>
            <a:chExt cx="757" cy="231"/>
          </a:xfrm>
        </p:grpSpPr>
        <p:grpSp>
          <p:nvGrpSpPr>
            <p:cNvPr id="112670" name="Group 196"/>
            <p:cNvGrpSpPr>
              <a:grpSpLocks/>
            </p:cNvGrpSpPr>
            <p:nvPr/>
          </p:nvGrpSpPr>
          <p:grpSpPr bwMode="auto">
            <a:xfrm>
              <a:off x="704" y="740"/>
              <a:ext cx="305" cy="231"/>
              <a:chOff x="704" y="740"/>
              <a:chExt cx="305" cy="231"/>
            </a:xfrm>
          </p:grpSpPr>
          <p:sp>
            <p:nvSpPr>
              <p:cNvPr id="112680" name="Freeform 197"/>
              <p:cNvSpPr>
                <a:spLocks/>
              </p:cNvSpPr>
              <p:nvPr/>
            </p:nvSpPr>
            <p:spPr bwMode="auto">
              <a:xfrm>
                <a:off x="704" y="915"/>
                <a:ext cx="56" cy="56"/>
              </a:xfrm>
              <a:custGeom>
                <a:avLst/>
                <a:gdLst>
                  <a:gd name="T0" fmla="*/ 4 w 130"/>
                  <a:gd name="T1" fmla="*/ 2 h 132"/>
                  <a:gd name="T2" fmla="*/ 4 w 130"/>
                  <a:gd name="T3" fmla="*/ 2 h 132"/>
                  <a:gd name="T4" fmla="*/ 4 w 130"/>
                  <a:gd name="T5" fmla="*/ 1 h 132"/>
                  <a:gd name="T6" fmla="*/ 4 w 130"/>
                  <a:gd name="T7" fmla="*/ 1 h 132"/>
                  <a:gd name="T8" fmla="*/ 4 w 130"/>
                  <a:gd name="T9" fmla="*/ 1 h 132"/>
                  <a:gd name="T10" fmla="*/ 4 w 130"/>
                  <a:gd name="T11" fmla="*/ 0 h 132"/>
                  <a:gd name="T12" fmla="*/ 3 w 130"/>
                  <a:gd name="T13" fmla="*/ 0 h 132"/>
                  <a:gd name="T14" fmla="*/ 3 w 130"/>
                  <a:gd name="T15" fmla="*/ 0 h 132"/>
                  <a:gd name="T16" fmla="*/ 3 w 130"/>
                  <a:gd name="T17" fmla="*/ 0 h 132"/>
                  <a:gd name="T18" fmla="*/ 3 w 130"/>
                  <a:gd name="T19" fmla="*/ 0 h 132"/>
                  <a:gd name="T20" fmla="*/ 2 w 130"/>
                  <a:gd name="T21" fmla="*/ 0 h 132"/>
                  <a:gd name="T22" fmla="*/ 2 w 130"/>
                  <a:gd name="T23" fmla="*/ 0 h 132"/>
                  <a:gd name="T24" fmla="*/ 1 w 130"/>
                  <a:gd name="T25" fmla="*/ 0 h 132"/>
                  <a:gd name="T26" fmla="*/ 1 w 130"/>
                  <a:gd name="T27" fmla="*/ 0 h 132"/>
                  <a:gd name="T28" fmla="*/ 1 w 130"/>
                  <a:gd name="T29" fmla="*/ 0 h 132"/>
                  <a:gd name="T30" fmla="*/ 0 w 130"/>
                  <a:gd name="T31" fmla="*/ 0 h 132"/>
                  <a:gd name="T32" fmla="*/ 0 w 130"/>
                  <a:gd name="T33" fmla="*/ 1 h 132"/>
                  <a:gd name="T34" fmla="*/ 0 w 130"/>
                  <a:gd name="T35" fmla="*/ 1 h 132"/>
                  <a:gd name="T36" fmla="*/ 0 w 130"/>
                  <a:gd name="T37" fmla="*/ 1 h 132"/>
                  <a:gd name="T38" fmla="*/ 0 w 130"/>
                  <a:gd name="T39" fmla="*/ 2 h 132"/>
                  <a:gd name="T40" fmla="*/ 0 w 130"/>
                  <a:gd name="T41" fmla="*/ 2 h 132"/>
                  <a:gd name="T42" fmla="*/ 0 w 130"/>
                  <a:gd name="T43" fmla="*/ 3 h 132"/>
                  <a:gd name="T44" fmla="*/ 0 w 130"/>
                  <a:gd name="T45" fmla="*/ 3 h 132"/>
                  <a:gd name="T46" fmla="*/ 0 w 130"/>
                  <a:gd name="T47" fmla="*/ 3 h 132"/>
                  <a:gd name="T48" fmla="*/ 0 w 130"/>
                  <a:gd name="T49" fmla="*/ 3 h 132"/>
                  <a:gd name="T50" fmla="*/ 0 w 130"/>
                  <a:gd name="T51" fmla="*/ 3 h 132"/>
                  <a:gd name="T52" fmla="*/ 1 w 130"/>
                  <a:gd name="T53" fmla="*/ 4 h 132"/>
                  <a:gd name="T54" fmla="*/ 1 w 130"/>
                  <a:gd name="T55" fmla="*/ 4 h 132"/>
                  <a:gd name="T56" fmla="*/ 1 w 130"/>
                  <a:gd name="T57" fmla="*/ 4 h 132"/>
                  <a:gd name="T58" fmla="*/ 2 w 130"/>
                  <a:gd name="T59" fmla="*/ 4 h 132"/>
                  <a:gd name="T60" fmla="*/ 2 w 130"/>
                  <a:gd name="T61" fmla="*/ 4 h 132"/>
                  <a:gd name="T62" fmla="*/ 3 w 130"/>
                  <a:gd name="T63" fmla="*/ 4 h 132"/>
                  <a:gd name="T64" fmla="*/ 3 w 130"/>
                  <a:gd name="T65" fmla="*/ 4 h 132"/>
                  <a:gd name="T66" fmla="*/ 3 w 130"/>
                  <a:gd name="T67" fmla="*/ 4 h 132"/>
                  <a:gd name="T68" fmla="*/ 3 w 130"/>
                  <a:gd name="T69" fmla="*/ 4 h 132"/>
                  <a:gd name="T70" fmla="*/ 4 w 130"/>
                  <a:gd name="T71" fmla="*/ 3 h 132"/>
                  <a:gd name="T72" fmla="*/ 4 w 130"/>
                  <a:gd name="T73" fmla="*/ 3 h 132"/>
                  <a:gd name="T74" fmla="*/ 4 w 130"/>
                  <a:gd name="T75" fmla="*/ 3 h 132"/>
                  <a:gd name="T76" fmla="*/ 4 w 130"/>
                  <a:gd name="T77" fmla="*/ 3 h 132"/>
                  <a:gd name="T78" fmla="*/ 4 w 130"/>
                  <a:gd name="T79" fmla="*/ 3 h 132"/>
                  <a:gd name="T80" fmla="*/ 4 w 130"/>
                  <a:gd name="T81" fmla="*/ 2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0" h="132">
                    <a:moveTo>
                      <a:pt x="130" y="66"/>
                    </a:moveTo>
                    <a:lnTo>
                      <a:pt x="129" y="55"/>
                    </a:lnTo>
                    <a:lnTo>
                      <a:pt x="127" y="46"/>
                    </a:lnTo>
                    <a:lnTo>
                      <a:pt x="123" y="36"/>
                    </a:lnTo>
                    <a:lnTo>
                      <a:pt x="118" y="28"/>
                    </a:lnTo>
                    <a:lnTo>
                      <a:pt x="111" y="19"/>
                    </a:lnTo>
                    <a:lnTo>
                      <a:pt x="104" y="13"/>
                    </a:lnTo>
                    <a:lnTo>
                      <a:pt x="94" y="7"/>
                    </a:lnTo>
                    <a:lnTo>
                      <a:pt x="85" y="3"/>
                    </a:lnTo>
                    <a:lnTo>
                      <a:pt x="75" y="1"/>
                    </a:lnTo>
                    <a:lnTo>
                      <a:pt x="64" y="0"/>
                    </a:lnTo>
                    <a:lnTo>
                      <a:pt x="55" y="1"/>
                    </a:lnTo>
                    <a:lnTo>
                      <a:pt x="44" y="3"/>
                    </a:lnTo>
                    <a:lnTo>
                      <a:pt x="35" y="7"/>
                    </a:lnTo>
                    <a:lnTo>
                      <a:pt x="26" y="13"/>
                    </a:lnTo>
                    <a:lnTo>
                      <a:pt x="19" y="19"/>
                    </a:lnTo>
                    <a:lnTo>
                      <a:pt x="11" y="28"/>
                    </a:lnTo>
                    <a:lnTo>
                      <a:pt x="6" y="36"/>
                    </a:lnTo>
                    <a:lnTo>
                      <a:pt x="3" y="46"/>
                    </a:lnTo>
                    <a:lnTo>
                      <a:pt x="0" y="55"/>
                    </a:lnTo>
                    <a:lnTo>
                      <a:pt x="0" y="66"/>
                    </a:lnTo>
                    <a:lnTo>
                      <a:pt x="0" y="77"/>
                    </a:lnTo>
                    <a:lnTo>
                      <a:pt x="3" y="86"/>
                    </a:lnTo>
                    <a:lnTo>
                      <a:pt x="6" y="96"/>
                    </a:lnTo>
                    <a:lnTo>
                      <a:pt x="11" y="104"/>
                    </a:lnTo>
                    <a:lnTo>
                      <a:pt x="19" y="113"/>
                    </a:lnTo>
                    <a:lnTo>
                      <a:pt x="26" y="119"/>
                    </a:lnTo>
                    <a:lnTo>
                      <a:pt x="35" y="124"/>
                    </a:lnTo>
                    <a:lnTo>
                      <a:pt x="44" y="129"/>
                    </a:lnTo>
                    <a:lnTo>
                      <a:pt x="55" y="131"/>
                    </a:lnTo>
                    <a:lnTo>
                      <a:pt x="64" y="132"/>
                    </a:lnTo>
                    <a:lnTo>
                      <a:pt x="75" y="131"/>
                    </a:lnTo>
                    <a:lnTo>
                      <a:pt x="85" y="129"/>
                    </a:lnTo>
                    <a:lnTo>
                      <a:pt x="94" y="124"/>
                    </a:lnTo>
                    <a:lnTo>
                      <a:pt x="104" y="119"/>
                    </a:lnTo>
                    <a:lnTo>
                      <a:pt x="111" y="113"/>
                    </a:lnTo>
                    <a:lnTo>
                      <a:pt x="118" y="104"/>
                    </a:lnTo>
                    <a:lnTo>
                      <a:pt x="123" y="96"/>
                    </a:lnTo>
                    <a:lnTo>
                      <a:pt x="127" y="86"/>
                    </a:lnTo>
                    <a:lnTo>
                      <a:pt x="129" y="77"/>
                    </a:lnTo>
                    <a:lnTo>
                      <a:pt x="130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1" name="Freeform 198"/>
              <p:cNvSpPr>
                <a:spLocks/>
              </p:cNvSpPr>
              <p:nvPr/>
            </p:nvSpPr>
            <p:spPr bwMode="auto">
              <a:xfrm>
                <a:off x="778" y="752"/>
                <a:ext cx="37" cy="53"/>
              </a:xfrm>
              <a:custGeom>
                <a:avLst/>
                <a:gdLst>
                  <a:gd name="T0" fmla="*/ 3 w 86"/>
                  <a:gd name="T1" fmla="*/ 3 h 115"/>
                  <a:gd name="T2" fmla="*/ 3 w 86"/>
                  <a:gd name="T3" fmla="*/ 2 h 115"/>
                  <a:gd name="T4" fmla="*/ 3 w 86"/>
                  <a:gd name="T5" fmla="*/ 2 h 115"/>
                  <a:gd name="T6" fmla="*/ 3 w 86"/>
                  <a:gd name="T7" fmla="*/ 2 h 115"/>
                  <a:gd name="T8" fmla="*/ 3 w 86"/>
                  <a:gd name="T9" fmla="*/ 1 h 115"/>
                  <a:gd name="T10" fmla="*/ 3 w 86"/>
                  <a:gd name="T11" fmla="*/ 1 h 115"/>
                  <a:gd name="T12" fmla="*/ 3 w 86"/>
                  <a:gd name="T13" fmla="*/ 1 h 115"/>
                  <a:gd name="T14" fmla="*/ 3 w 86"/>
                  <a:gd name="T15" fmla="*/ 0 h 115"/>
                  <a:gd name="T16" fmla="*/ 3 w 86"/>
                  <a:gd name="T17" fmla="*/ 0 h 115"/>
                  <a:gd name="T18" fmla="*/ 3 w 86"/>
                  <a:gd name="T19" fmla="*/ 0 h 115"/>
                  <a:gd name="T20" fmla="*/ 3 w 86"/>
                  <a:gd name="T21" fmla="*/ 0 h 115"/>
                  <a:gd name="T22" fmla="*/ 3 w 86"/>
                  <a:gd name="T23" fmla="*/ 0 h 115"/>
                  <a:gd name="T24" fmla="*/ 2 w 86"/>
                  <a:gd name="T25" fmla="*/ 0 h 115"/>
                  <a:gd name="T26" fmla="*/ 2 w 86"/>
                  <a:gd name="T27" fmla="*/ 0 h 115"/>
                  <a:gd name="T28" fmla="*/ 2 w 86"/>
                  <a:gd name="T29" fmla="*/ 0 h 115"/>
                  <a:gd name="T30" fmla="*/ 2 w 86"/>
                  <a:gd name="T31" fmla="*/ 0 h 115"/>
                  <a:gd name="T32" fmla="*/ 2 w 86"/>
                  <a:gd name="T33" fmla="*/ 0 h 115"/>
                  <a:gd name="T34" fmla="*/ 1 w 86"/>
                  <a:gd name="T35" fmla="*/ 0 h 115"/>
                  <a:gd name="T36" fmla="*/ 1 w 86"/>
                  <a:gd name="T37" fmla="*/ 0 h 115"/>
                  <a:gd name="T38" fmla="*/ 1 w 86"/>
                  <a:gd name="T39" fmla="*/ 0 h 115"/>
                  <a:gd name="T40" fmla="*/ 1 w 86"/>
                  <a:gd name="T41" fmla="*/ 0 h 115"/>
                  <a:gd name="T42" fmla="*/ 1 w 86"/>
                  <a:gd name="T43" fmla="*/ 1 h 115"/>
                  <a:gd name="T44" fmla="*/ 0 w 86"/>
                  <a:gd name="T45" fmla="*/ 1 h 115"/>
                  <a:gd name="T46" fmla="*/ 0 w 86"/>
                  <a:gd name="T47" fmla="*/ 1 h 115"/>
                  <a:gd name="T48" fmla="*/ 0 w 86"/>
                  <a:gd name="T49" fmla="*/ 2 h 115"/>
                  <a:gd name="T50" fmla="*/ 0 w 86"/>
                  <a:gd name="T51" fmla="*/ 2 h 115"/>
                  <a:gd name="T52" fmla="*/ 0 w 86"/>
                  <a:gd name="T53" fmla="*/ 2 h 115"/>
                  <a:gd name="T54" fmla="*/ 0 w 86"/>
                  <a:gd name="T55" fmla="*/ 3 h 115"/>
                  <a:gd name="T56" fmla="*/ 0 w 86"/>
                  <a:gd name="T57" fmla="*/ 3 h 115"/>
                  <a:gd name="T58" fmla="*/ 0 w 86"/>
                  <a:gd name="T59" fmla="*/ 3 h 115"/>
                  <a:gd name="T60" fmla="*/ 0 w 86"/>
                  <a:gd name="T61" fmla="*/ 3 h 115"/>
                  <a:gd name="T62" fmla="*/ 0 w 86"/>
                  <a:gd name="T63" fmla="*/ 4 h 115"/>
                  <a:gd name="T64" fmla="*/ 0 w 86"/>
                  <a:gd name="T65" fmla="*/ 4 h 115"/>
                  <a:gd name="T66" fmla="*/ 0 w 86"/>
                  <a:gd name="T67" fmla="*/ 4 h 115"/>
                  <a:gd name="T68" fmla="*/ 0 w 86"/>
                  <a:gd name="T69" fmla="*/ 4 h 115"/>
                  <a:gd name="T70" fmla="*/ 0 w 86"/>
                  <a:gd name="T71" fmla="*/ 5 h 115"/>
                  <a:gd name="T72" fmla="*/ 0 w 86"/>
                  <a:gd name="T73" fmla="*/ 5 h 115"/>
                  <a:gd name="T74" fmla="*/ 0 w 86"/>
                  <a:gd name="T75" fmla="*/ 5 h 115"/>
                  <a:gd name="T76" fmla="*/ 0 w 86"/>
                  <a:gd name="T77" fmla="*/ 5 h 115"/>
                  <a:gd name="T78" fmla="*/ 0 w 86"/>
                  <a:gd name="T79" fmla="*/ 5 h 115"/>
                  <a:gd name="T80" fmla="*/ 1 w 86"/>
                  <a:gd name="T81" fmla="*/ 5 h 115"/>
                  <a:gd name="T82" fmla="*/ 1 w 86"/>
                  <a:gd name="T83" fmla="*/ 5 h 115"/>
                  <a:gd name="T84" fmla="*/ 1 w 86"/>
                  <a:gd name="T85" fmla="*/ 5 h 115"/>
                  <a:gd name="T86" fmla="*/ 1 w 86"/>
                  <a:gd name="T87" fmla="*/ 5 h 115"/>
                  <a:gd name="T88" fmla="*/ 1 w 86"/>
                  <a:gd name="T89" fmla="*/ 5 h 115"/>
                  <a:gd name="T90" fmla="*/ 1 w 86"/>
                  <a:gd name="T91" fmla="*/ 5 h 115"/>
                  <a:gd name="T92" fmla="*/ 2 w 86"/>
                  <a:gd name="T93" fmla="*/ 5 h 115"/>
                  <a:gd name="T94" fmla="*/ 2 w 86"/>
                  <a:gd name="T95" fmla="*/ 5 h 115"/>
                  <a:gd name="T96" fmla="*/ 2 w 86"/>
                  <a:gd name="T97" fmla="*/ 5 h 115"/>
                  <a:gd name="T98" fmla="*/ 2 w 86"/>
                  <a:gd name="T99" fmla="*/ 4 h 115"/>
                  <a:gd name="T100" fmla="*/ 2 w 86"/>
                  <a:gd name="T101" fmla="*/ 4 h 115"/>
                  <a:gd name="T102" fmla="*/ 3 w 86"/>
                  <a:gd name="T103" fmla="*/ 4 h 115"/>
                  <a:gd name="T104" fmla="*/ 3 w 86"/>
                  <a:gd name="T105" fmla="*/ 4 h 115"/>
                  <a:gd name="T106" fmla="*/ 3 w 86"/>
                  <a:gd name="T107" fmla="*/ 3 h 115"/>
                  <a:gd name="T108" fmla="*/ 3 w 86"/>
                  <a:gd name="T109" fmla="*/ 3 h 115"/>
                  <a:gd name="T110" fmla="*/ 3 w 86"/>
                  <a:gd name="T111" fmla="*/ 3 h 1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86" h="115">
                    <a:moveTo>
                      <a:pt x="83" y="57"/>
                    </a:moveTo>
                    <a:lnTo>
                      <a:pt x="84" y="54"/>
                    </a:lnTo>
                    <a:lnTo>
                      <a:pt x="85" y="51"/>
                    </a:lnTo>
                    <a:lnTo>
                      <a:pt x="85" y="48"/>
                    </a:lnTo>
                    <a:lnTo>
                      <a:pt x="86" y="44"/>
                    </a:lnTo>
                    <a:lnTo>
                      <a:pt x="86" y="41"/>
                    </a:lnTo>
                    <a:lnTo>
                      <a:pt x="86" y="38"/>
                    </a:lnTo>
                    <a:lnTo>
                      <a:pt x="86" y="36"/>
                    </a:lnTo>
                    <a:lnTo>
                      <a:pt x="86" y="33"/>
                    </a:lnTo>
                    <a:lnTo>
                      <a:pt x="86" y="29"/>
                    </a:lnTo>
                    <a:lnTo>
                      <a:pt x="85" y="26"/>
                    </a:lnTo>
                    <a:lnTo>
                      <a:pt x="85" y="24"/>
                    </a:lnTo>
                    <a:lnTo>
                      <a:pt x="84" y="21"/>
                    </a:lnTo>
                    <a:lnTo>
                      <a:pt x="83" y="19"/>
                    </a:lnTo>
                    <a:lnTo>
                      <a:pt x="83" y="17"/>
                    </a:lnTo>
                    <a:lnTo>
                      <a:pt x="82" y="15"/>
                    </a:lnTo>
                    <a:lnTo>
                      <a:pt x="80" y="12"/>
                    </a:lnTo>
                    <a:lnTo>
                      <a:pt x="79" y="10"/>
                    </a:lnTo>
                    <a:lnTo>
                      <a:pt x="78" y="8"/>
                    </a:lnTo>
                    <a:lnTo>
                      <a:pt x="76" y="7"/>
                    </a:lnTo>
                    <a:lnTo>
                      <a:pt x="74" y="6"/>
                    </a:lnTo>
                    <a:lnTo>
                      <a:pt x="72" y="4"/>
                    </a:lnTo>
                    <a:lnTo>
                      <a:pt x="71" y="3"/>
                    </a:lnTo>
                    <a:lnTo>
                      <a:pt x="69" y="2"/>
                    </a:lnTo>
                    <a:lnTo>
                      <a:pt x="67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1"/>
                    </a:lnTo>
                    <a:lnTo>
                      <a:pt x="49" y="2"/>
                    </a:lnTo>
                    <a:lnTo>
                      <a:pt x="47" y="2"/>
                    </a:lnTo>
                    <a:lnTo>
                      <a:pt x="45" y="3"/>
                    </a:lnTo>
                    <a:lnTo>
                      <a:pt x="41" y="4"/>
                    </a:lnTo>
                    <a:lnTo>
                      <a:pt x="39" y="6"/>
                    </a:lnTo>
                    <a:lnTo>
                      <a:pt x="37" y="7"/>
                    </a:lnTo>
                    <a:lnTo>
                      <a:pt x="35" y="8"/>
                    </a:lnTo>
                    <a:lnTo>
                      <a:pt x="32" y="10"/>
                    </a:lnTo>
                    <a:lnTo>
                      <a:pt x="30" y="12"/>
                    </a:lnTo>
                    <a:lnTo>
                      <a:pt x="27" y="15"/>
                    </a:lnTo>
                    <a:lnTo>
                      <a:pt x="25" y="17"/>
                    </a:lnTo>
                    <a:lnTo>
                      <a:pt x="23" y="19"/>
                    </a:lnTo>
                    <a:lnTo>
                      <a:pt x="21" y="21"/>
                    </a:lnTo>
                    <a:lnTo>
                      <a:pt x="19" y="24"/>
                    </a:lnTo>
                    <a:lnTo>
                      <a:pt x="17" y="26"/>
                    </a:lnTo>
                    <a:lnTo>
                      <a:pt x="15" y="29"/>
                    </a:lnTo>
                    <a:lnTo>
                      <a:pt x="14" y="33"/>
                    </a:lnTo>
                    <a:lnTo>
                      <a:pt x="12" y="36"/>
                    </a:lnTo>
                    <a:lnTo>
                      <a:pt x="10" y="38"/>
                    </a:lnTo>
                    <a:lnTo>
                      <a:pt x="8" y="41"/>
                    </a:lnTo>
                    <a:lnTo>
                      <a:pt x="7" y="44"/>
                    </a:lnTo>
                    <a:lnTo>
                      <a:pt x="6" y="48"/>
                    </a:lnTo>
                    <a:lnTo>
                      <a:pt x="5" y="51"/>
                    </a:lnTo>
                    <a:lnTo>
                      <a:pt x="4" y="54"/>
                    </a:lnTo>
                    <a:lnTo>
                      <a:pt x="3" y="57"/>
                    </a:lnTo>
                    <a:lnTo>
                      <a:pt x="2" y="60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0" y="79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1" y="88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3" y="95"/>
                    </a:lnTo>
                    <a:lnTo>
                      <a:pt x="4" y="98"/>
                    </a:lnTo>
                    <a:lnTo>
                      <a:pt x="5" y="100"/>
                    </a:lnTo>
                    <a:lnTo>
                      <a:pt x="6" y="102"/>
                    </a:lnTo>
                    <a:lnTo>
                      <a:pt x="7" y="104"/>
                    </a:lnTo>
                    <a:lnTo>
                      <a:pt x="8" y="106"/>
                    </a:lnTo>
                    <a:lnTo>
                      <a:pt x="10" y="107"/>
                    </a:lnTo>
                    <a:lnTo>
                      <a:pt x="12" y="109"/>
                    </a:lnTo>
                    <a:lnTo>
                      <a:pt x="14" y="110"/>
                    </a:lnTo>
                    <a:lnTo>
                      <a:pt x="15" y="111"/>
                    </a:lnTo>
                    <a:lnTo>
                      <a:pt x="17" y="112"/>
                    </a:lnTo>
                    <a:lnTo>
                      <a:pt x="19" y="114"/>
                    </a:lnTo>
                    <a:lnTo>
                      <a:pt x="21" y="114"/>
                    </a:lnTo>
                    <a:lnTo>
                      <a:pt x="23" y="115"/>
                    </a:lnTo>
                    <a:lnTo>
                      <a:pt x="25" y="115"/>
                    </a:lnTo>
                    <a:lnTo>
                      <a:pt x="27" y="115"/>
                    </a:lnTo>
                    <a:lnTo>
                      <a:pt x="30" y="115"/>
                    </a:lnTo>
                    <a:lnTo>
                      <a:pt x="32" y="115"/>
                    </a:lnTo>
                    <a:lnTo>
                      <a:pt x="35" y="114"/>
                    </a:lnTo>
                    <a:lnTo>
                      <a:pt x="37" y="114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5" y="110"/>
                    </a:lnTo>
                    <a:lnTo>
                      <a:pt x="47" y="109"/>
                    </a:lnTo>
                    <a:lnTo>
                      <a:pt x="49" y="107"/>
                    </a:lnTo>
                    <a:lnTo>
                      <a:pt x="51" y="106"/>
                    </a:lnTo>
                    <a:lnTo>
                      <a:pt x="54" y="104"/>
                    </a:lnTo>
                    <a:lnTo>
                      <a:pt x="56" y="102"/>
                    </a:lnTo>
                    <a:lnTo>
                      <a:pt x="58" y="100"/>
                    </a:lnTo>
                    <a:lnTo>
                      <a:pt x="61" y="98"/>
                    </a:lnTo>
                    <a:lnTo>
                      <a:pt x="63" y="95"/>
                    </a:lnTo>
                    <a:lnTo>
                      <a:pt x="65" y="93"/>
                    </a:lnTo>
                    <a:lnTo>
                      <a:pt x="67" y="90"/>
                    </a:lnTo>
                    <a:lnTo>
                      <a:pt x="69" y="88"/>
                    </a:lnTo>
                    <a:lnTo>
                      <a:pt x="71" y="85"/>
                    </a:lnTo>
                    <a:lnTo>
                      <a:pt x="72" y="83"/>
                    </a:lnTo>
                    <a:lnTo>
                      <a:pt x="74" y="79"/>
                    </a:lnTo>
                    <a:lnTo>
                      <a:pt x="75" y="76"/>
                    </a:lnTo>
                    <a:lnTo>
                      <a:pt x="78" y="73"/>
                    </a:lnTo>
                    <a:lnTo>
                      <a:pt x="79" y="70"/>
                    </a:lnTo>
                    <a:lnTo>
                      <a:pt x="80" y="67"/>
                    </a:lnTo>
                    <a:lnTo>
                      <a:pt x="82" y="64"/>
                    </a:lnTo>
                    <a:lnTo>
                      <a:pt x="83" y="60"/>
                    </a:lnTo>
                    <a:lnTo>
                      <a:pt x="83" y="5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2" name="Freeform 199"/>
              <p:cNvSpPr>
                <a:spLocks/>
              </p:cNvSpPr>
              <p:nvPr/>
            </p:nvSpPr>
            <p:spPr bwMode="auto">
              <a:xfrm>
                <a:off x="766" y="805"/>
                <a:ext cx="37" cy="24"/>
              </a:xfrm>
              <a:custGeom>
                <a:avLst/>
                <a:gdLst>
                  <a:gd name="T0" fmla="*/ 3 w 83"/>
                  <a:gd name="T1" fmla="*/ 2 h 57"/>
                  <a:gd name="T2" fmla="*/ 3 w 83"/>
                  <a:gd name="T3" fmla="*/ 2 h 57"/>
                  <a:gd name="T4" fmla="*/ 3 w 83"/>
                  <a:gd name="T5" fmla="*/ 2 h 57"/>
                  <a:gd name="T6" fmla="*/ 3 w 83"/>
                  <a:gd name="T7" fmla="*/ 1 h 57"/>
                  <a:gd name="T8" fmla="*/ 3 w 83"/>
                  <a:gd name="T9" fmla="*/ 1 h 57"/>
                  <a:gd name="T10" fmla="*/ 3 w 83"/>
                  <a:gd name="T11" fmla="*/ 1 h 57"/>
                  <a:gd name="T12" fmla="*/ 3 w 83"/>
                  <a:gd name="T13" fmla="*/ 1 h 57"/>
                  <a:gd name="T14" fmla="*/ 3 w 83"/>
                  <a:gd name="T15" fmla="*/ 1 h 57"/>
                  <a:gd name="T16" fmla="*/ 3 w 83"/>
                  <a:gd name="T17" fmla="*/ 1 h 57"/>
                  <a:gd name="T18" fmla="*/ 3 w 83"/>
                  <a:gd name="T19" fmla="*/ 1 h 57"/>
                  <a:gd name="T20" fmla="*/ 3 w 83"/>
                  <a:gd name="T21" fmla="*/ 1 h 57"/>
                  <a:gd name="T22" fmla="*/ 3 w 83"/>
                  <a:gd name="T23" fmla="*/ 1 h 57"/>
                  <a:gd name="T24" fmla="*/ 3 w 83"/>
                  <a:gd name="T25" fmla="*/ 1 h 57"/>
                  <a:gd name="T26" fmla="*/ 3 w 83"/>
                  <a:gd name="T27" fmla="*/ 0 h 57"/>
                  <a:gd name="T28" fmla="*/ 3 w 83"/>
                  <a:gd name="T29" fmla="*/ 0 h 57"/>
                  <a:gd name="T30" fmla="*/ 3 w 83"/>
                  <a:gd name="T31" fmla="*/ 0 h 57"/>
                  <a:gd name="T32" fmla="*/ 3 w 83"/>
                  <a:gd name="T33" fmla="*/ 0 h 57"/>
                  <a:gd name="T34" fmla="*/ 3 w 83"/>
                  <a:gd name="T35" fmla="*/ 0 h 57"/>
                  <a:gd name="T36" fmla="*/ 3 w 83"/>
                  <a:gd name="T37" fmla="*/ 0 h 57"/>
                  <a:gd name="T38" fmla="*/ 3 w 83"/>
                  <a:gd name="T39" fmla="*/ 0 h 57"/>
                  <a:gd name="T40" fmla="*/ 3 w 83"/>
                  <a:gd name="T41" fmla="*/ 0 h 57"/>
                  <a:gd name="T42" fmla="*/ 3 w 83"/>
                  <a:gd name="T43" fmla="*/ 0 h 57"/>
                  <a:gd name="T44" fmla="*/ 3 w 83"/>
                  <a:gd name="T45" fmla="*/ 0 h 57"/>
                  <a:gd name="T46" fmla="*/ 3 w 83"/>
                  <a:gd name="T47" fmla="*/ 0 h 57"/>
                  <a:gd name="T48" fmla="*/ 3 w 83"/>
                  <a:gd name="T49" fmla="*/ 0 h 57"/>
                  <a:gd name="T50" fmla="*/ 2 w 83"/>
                  <a:gd name="T51" fmla="*/ 0 h 57"/>
                  <a:gd name="T52" fmla="*/ 2 w 83"/>
                  <a:gd name="T53" fmla="*/ 0 h 57"/>
                  <a:gd name="T54" fmla="*/ 2 w 83"/>
                  <a:gd name="T55" fmla="*/ 0 h 57"/>
                  <a:gd name="T56" fmla="*/ 2 w 83"/>
                  <a:gd name="T57" fmla="*/ 0 h 57"/>
                  <a:gd name="T58" fmla="*/ 2 w 83"/>
                  <a:gd name="T59" fmla="*/ 0 h 57"/>
                  <a:gd name="T60" fmla="*/ 2 w 83"/>
                  <a:gd name="T61" fmla="*/ 0 h 57"/>
                  <a:gd name="T62" fmla="*/ 2 w 83"/>
                  <a:gd name="T63" fmla="*/ 0 h 57"/>
                  <a:gd name="T64" fmla="*/ 2 w 83"/>
                  <a:gd name="T65" fmla="*/ 0 h 57"/>
                  <a:gd name="T66" fmla="*/ 2 w 83"/>
                  <a:gd name="T67" fmla="*/ 0 h 57"/>
                  <a:gd name="T68" fmla="*/ 2 w 83"/>
                  <a:gd name="T69" fmla="*/ 0 h 57"/>
                  <a:gd name="T70" fmla="*/ 2 w 83"/>
                  <a:gd name="T71" fmla="*/ 0 h 57"/>
                  <a:gd name="T72" fmla="*/ 1 w 83"/>
                  <a:gd name="T73" fmla="*/ 0 h 57"/>
                  <a:gd name="T74" fmla="*/ 1 w 83"/>
                  <a:gd name="T75" fmla="*/ 0 h 57"/>
                  <a:gd name="T76" fmla="*/ 1 w 83"/>
                  <a:gd name="T77" fmla="*/ 0 h 57"/>
                  <a:gd name="T78" fmla="*/ 1 w 83"/>
                  <a:gd name="T79" fmla="*/ 0 h 57"/>
                  <a:gd name="T80" fmla="*/ 1 w 83"/>
                  <a:gd name="T81" fmla="*/ 0 h 57"/>
                  <a:gd name="T82" fmla="*/ 1 w 83"/>
                  <a:gd name="T83" fmla="*/ 0 h 57"/>
                  <a:gd name="T84" fmla="*/ 1 w 83"/>
                  <a:gd name="T85" fmla="*/ 0 h 57"/>
                  <a:gd name="T86" fmla="*/ 1 w 83"/>
                  <a:gd name="T87" fmla="*/ 0 h 57"/>
                  <a:gd name="T88" fmla="*/ 1 w 83"/>
                  <a:gd name="T89" fmla="*/ 1 h 57"/>
                  <a:gd name="T90" fmla="*/ 0 w 83"/>
                  <a:gd name="T91" fmla="*/ 1 h 57"/>
                  <a:gd name="T92" fmla="*/ 0 w 83"/>
                  <a:gd name="T93" fmla="*/ 1 h 57"/>
                  <a:gd name="T94" fmla="*/ 0 w 83"/>
                  <a:gd name="T95" fmla="*/ 1 h 57"/>
                  <a:gd name="T96" fmla="*/ 0 w 83"/>
                  <a:gd name="T97" fmla="*/ 1 h 57"/>
                  <a:gd name="T98" fmla="*/ 0 w 83"/>
                  <a:gd name="T99" fmla="*/ 1 h 57"/>
                  <a:gd name="T100" fmla="*/ 0 w 83"/>
                  <a:gd name="T101" fmla="*/ 1 h 57"/>
                  <a:gd name="T102" fmla="*/ 0 w 83"/>
                  <a:gd name="T103" fmla="*/ 1 h 57"/>
                  <a:gd name="T104" fmla="*/ 0 w 83"/>
                  <a:gd name="T105" fmla="*/ 1 h 57"/>
                  <a:gd name="T106" fmla="*/ 0 w 83"/>
                  <a:gd name="T107" fmla="*/ 1 h 57"/>
                  <a:gd name="T108" fmla="*/ 0 w 83"/>
                  <a:gd name="T109" fmla="*/ 2 h 57"/>
                  <a:gd name="T110" fmla="*/ 0 w 83"/>
                  <a:gd name="T111" fmla="*/ 2 h 57"/>
                  <a:gd name="T112" fmla="*/ 0 w 83"/>
                  <a:gd name="T113" fmla="*/ 2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" h="57">
                    <a:moveTo>
                      <a:pt x="80" y="57"/>
                    </a:moveTo>
                    <a:lnTo>
                      <a:pt x="81" y="54"/>
                    </a:lnTo>
                    <a:lnTo>
                      <a:pt x="82" y="51"/>
                    </a:lnTo>
                    <a:lnTo>
                      <a:pt x="82" y="48"/>
                    </a:lnTo>
                    <a:lnTo>
                      <a:pt x="83" y="44"/>
                    </a:lnTo>
                    <a:lnTo>
                      <a:pt x="83" y="41"/>
                    </a:lnTo>
                    <a:lnTo>
                      <a:pt x="83" y="38"/>
                    </a:lnTo>
                    <a:lnTo>
                      <a:pt x="83" y="36"/>
                    </a:lnTo>
                    <a:lnTo>
                      <a:pt x="83" y="33"/>
                    </a:lnTo>
                    <a:lnTo>
                      <a:pt x="83" y="29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81" y="22"/>
                    </a:lnTo>
                    <a:lnTo>
                      <a:pt x="80" y="19"/>
                    </a:lnTo>
                    <a:lnTo>
                      <a:pt x="80" y="17"/>
                    </a:lnTo>
                    <a:lnTo>
                      <a:pt x="79" y="15"/>
                    </a:lnTo>
                    <a:lnTo>
                      <a:pt x="78" y="12"/>
                    </a:lnTo>
                    <a:lnTo>
                      <a:pt x="76" y="10"/>
                    </a:lnTo>
                    <a:lnTo>
                      <a:pt x="75" y="9"/>
                    </a:lnTo>
                    <a:lnTo>
                      <a:pt x="74" y="7"/>
                    </a:lnTo>
                    <a:lnTo>
                      <a:pt x="71" y="6"/>
                    </a:lnTo>
                    <a:lnTo>
                      <a:pt x="69" y="4"/>
                    </a:lnTo>
                    <a:lnTo>
                      <a:pt x="68" y="3"/>
                    </a:lnTo>
                    <a:lnTo>
                      <a:pt x="66" y="2"/>
                    </a:lnTo>
                    <a:lnTo>
                      <a:pt x="64" y="2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"/>
                    </a:lnTo>
                    <a:lnTo>
                      <a:pt x="49" y="1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3"/>
                    </a:lnTo>
                    <a:lnTo>
                      <a:pt x="40" y="4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2" y="9"/>
                    </a:lnTo>
                    <a:lnTo>
                      <a:pt x="30" y="10"/>
                    </a:lnTo>
                    <a:lnTo>
                      <a:pt x="27" y="12"/>
                    </a:lnTo>
                    <a:lnTo>
                      <a:pt x="25" y="15"/>
                    </a:lnTo>
                    <a:lnTo>
                      <a:pt x="22" y="17"/>
                    </a:lnTo>
                    <a:lnTo>
                      <a:pt x="20" y="19"/>
                    </a:lnTo>
                    <a:lnTo>
                      <a:pt x="18" y="22"/>
                    </a:lnTo>
                    <a:lnTo>
                      <a:pt x="16" y="24"/>
                    </a:lnTo>
                    <a:lnTo>
                      <a:pt x="14" y="27"/>
                    </a:lnTo>
                    <a:lnTo>
                      <a:pt x="13" y="29"/>
                    </a:lnTo>
                    <a:lnTo>
                      <a:pt x="11" y="33"/>
                    </a:lnTo>
                    <a:lnTo>
                      <a:pt x="9" y="36"/>
                    </a:lnTo>
                    <a:lnTo>
                      <a:pt x="8" y="38"/>
                    </a:lnTo>
                    <a:lnTo>
                      <a:pt x="5" y="41"/>
                    </a:lnTo>
                    <a:lnTo>
                      <a:pt x="4" y="44"/>
                    </a:lnTo>
                    <a:lnTo>
                      <a:pt x="3" y="48"/>
                    </a:lnTo>
                    <a:lnTo>
                      <a:pt x="2" y="51"/>
                    </a:lnTo>
                    <a:lnTo>
                      <a:pt x="1" y="54"/>
                    </a:lnTo>
                    <a:lnTo>
                      <a:pt x="0" y="5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3" name="Line 200"/>
              <p:cNvSpPr>
                <a:spLocks noChangeShapeType="1"/>
              </p:cNvSpPr>
              <p:nvPr/>
            </p:nvSpPr>
            <p:spPr bwMode="auto">
              <a:xfrm flipH="1">
                <a:off x="797" y="829"/>
                <a:ext cx="3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4" name="Freeform 201"/>
              <p:cNvSpPr>
                <a:spLocks/>
              </p:cNvSpPr>
              <p:nvPr/>
            </p:nvSpPr>
            <p:spPr bwMode="auto">
              <a:xfrm>
                <a:off x="760" y="842"/>
                <a:ext cx="37" cy="24"/>
              </a:xfrm>
              <a:custGeom>
                <a:avLst/>
                <a:gdLst>
                  <a:gd name="T0" fmla="*/ 0 w 84"/>
                  <a:gd name="T1" fmla="*/ 0 h 57"/>
                  <a:gd name="T2" fmla="*/ 0 w 84"/>
                  <a:gd name="T3" fmla="*/ 0 h 57"/>
                  <a:gd name="T4" fmla="*/ 0 w 84"/>
                  <a:gd name="T5" fmla="*/ 0 h 57"/>
                  <a:gd name="T6" fmla="*/ 0 w 84"/>
                  <a:gd name="T7" fmla="*/ 0 h 57"/>
                  <a:gd name="T8" fmla="*/ 0 w 84"/>
                  <a:gd name="T9" fmla="*/ 0 h 57"/>
                  <a:gd name="T10" fmla="*/ 0 w 84"/>
                  <a:gd name="T11" fmla="*/ 0 h 57"/>
                  <a:gd name="T12" fmla="*/ 0 w 84"/>
                  <a:gd name="T13" fmla="*/ 0 h 57"/>
                  <a:gd name="T14" fmla="*/ 0 w 84"/>
                  <a:gd name="T15" fmla="*/ 1 h 57"/>
                  <a:gd name="T16" fmla="*/ 0 w 84"/>
                  <a:gd name="T17" fmla="*/ 1 h 57"/>
                  <a:gd name="T18" fmla="*/ 0 w 84"/>
                  <a:gd name="T19" fmla="*/ 1 h 57"/>
                  <a:gd name="T20" fmla="*/ 0 w 84"/>
                  <a:gd name="T21" fmla="*/ 1 h 57"/>
                  <a:gd name="T22" fmla="*/ 0 w 84"/>
                  <a:gd name="T23" fmla="*/ 1 h 57"/>
                  <a:gd name="T24" fmla="*/ 0 w 84"/>
                  <a:gd name="T25" fmla="*/ 1 h 57"/>
                  <a:gd name="T26" fmla="*/ 0 w 84"/>
                  <a:gd name="T27" fmla="*/ 1 h 57"/>
                  <a:gd name="T28" fmla="*/ 0 w 84"/>
                  <a:gd name="T29" fmla="*/ 1 h 57"/>
                  <a:gd name="T30" fmla="*/ 0 w 84"/>
                  <a:gd name="T31" fmla="*/ 1 h 57"/>
                  <a:gd name="T32" fmla="*/ 0 w 84"/>
                  <a:gd name="T33" fmla="*/ 1 h 57"/>
                  <a:gd name="T34" fmla="*/ 0 w 84"/>
                  <a:gd name="T35" fmla="*/ 1 h 57"/>
                  <a:gd name="T36" fmla="*/ 0 w 84"/>
                  <a:gd name="T37" fmla="*/ 2 h 57"/>
                  <a:gd name="T38" fmla="*/ 0 w 84"/>
                  <a:gd name="T39" fmla="*/ 2 h 57"/>
                  <a:gd name="T40" fmla="*/ 0 w 84"/>
                  <a:gd name="T41" fmla="*/ 2 h 57"/>
                  <a:gd name="T42" fmla="*/ 0 w 84"/>
                  <a:gd name="T43" fmla="*/ 2 h 57"/>
                  <a:gd name="T44" fmla="*/ 0 w 84"/>
                  <a:gd name="T45" fmla="*/ 2 h 57"/>
                  <a:gd name="T46" fmla="*/ 1 w 84"/>
                  <a:gd name="T47" fmla="*/ 2 h 57"/>
                  <a:gd name="T48" fmla="*/ 1 w 84"/>
                  <a:gd name="T49" fmla="*/ 2 h 57"/>
                  <a:gd name="T50" fmla="*/ 1 w 84"/>
                  <a:gd name="T51" fmla="*/ 2 h 57"/>
                  <a:gd name="T52" fmla="*/ 1 w 84"/>
                  <a:gd name="T53" fmla="*/ 2 h 57"/>
                  <a:gd name="T54" fmla="*/ 1 w 84"/>
                  <a:gd name="T55" fmla="*/ 2 h 57"/>
                  <a:gd name="T56" fmla="*/ 1 w 84"/>
                  <a:gd name="T57" fmla="*/ 2 h 57"/>
                  <a:gd name="T58" fmla="*/ 1 w 84"/>
                  <a:gd name="T59" fmla="*/ 2 h 57"/>
                  <a:gd name="T60" fmla="*/ 1 w 84"/>
                  <a:gd name="T61" fmla="*/ 2 h 57"/>
                  <a:gd name="T62" fmla="*/ 1 w 84"/>
                  <a:gd name="T63" fmla="*/ 2 h 57"/>
                  <a:gd name="T64" fmla="*/ 1 w 84"/>
                  <a:gd name="T65" fmla="*/ 2 h 57"/>
                  <a:gd name="T66" fmla="*/ 2 w 84"/>
                  <a:gd name="T67" fmla="*/ 2 h 57"/>
                  <a:gd name="T68" fmla="*/ 2 w 84"/>
                  <a:gd name="T69" fmla="*/ 2 h 57"/>
                  <a:gd name="T70" fmla="*/ 2 w 84"/>
                  <a:gd name="T71" fmla="*/ 2 h 57"/>
                  <a:gd name="T72" fmla="*/ 2 w 84"/>
                  <a:gd name="T73" fmla="*/ 2 h 57"/>
                  <a:gd name="T74" fmla="*/ 2 w 84"/>
                  <a:gd name="T75" fmla="*/ 2 h 57"/>
                  <a:gd name="T76" fmla="*/ 2 w 84"/>
                  <a:gd name="T77" fmla="*/ 2 h 57"/>
                  <a:gd name="T78" fmla="*/ 2 w 84"/>
                  <a:gd name="T79" fmla="*/ 1 h 57"/>
                  <a:gd name="T80" fmla="*/ 2 w 84"/>
                  <a:gd name="T81" fmla="*/ 1 h 57"/>
                  <a:gd name="T82" fmla="*/ 2 w 84"/>
                  <a:gd name="T83" fmla="*/ 1 h 57"/>
                  <a:gd name="T84" fmla="*/ 2 w 84"/>
                  <a:gd name="T85" fmla="*/ 1 h 57"/>
                  <a:gd name="T86" fmla="*/ 2 w 84"/>
                  <a:gd name="T87" fmla="*/ 1 h 57"/>
                  <a:gd name="T88" fmla="*/ 3 w 84"/>
                  <a:gd name="T89" fmla="*/ 1 h 57"/>
                  <a:gd name="T90" fmla="*/ 3 w 84"/>
                  <a:gd name="T91" fmla="*/ 1 h 57"/>
                  <a:gd name="T92" fmla="*/ 3 w 84"/>
                  <a:gd name="T93" fmla="*/ 1 h 57"/>
                  <a:gd name="T94" fmla="*/ 3 w 84"/>
                  <a:gd name="T95" fmla="*/ 1 h 57"/>
                  <a:gd name="T96" fmla="*/ 3 w 84"/>
                  <a:gd name="T97" fmla="*/ 1 h 57"/>
                  <a:gd name="T98" fmla="*/ 3 w 84"/>
                  <a:gd name="T99" fmla="*/ 1 h 57"/>
                  <a:gd name="T100" fmla="*/ 3 w 84"/>
                  <a:gd name="T101" fmla="*/ 0 h 57"/>
                  <a:gd name="T102" fmla="*/ 3 w 84"/>
                  <a:gd name="T103" fmla="*/ 0 h 57"/>
                  <a:gd name="T104" fmla="*/ 3 w 84"/>
                  <a:gd name="T105" fmla="*/ 0 h 57"/>
                  <a:gd name="T106" fmla="*/ 3 w 84"/>
                  <a:gd name="T107" fmla="*/ 0 h 57"/>
                  <a:gd name="T108" fmla="*/ 3 w 84"/>
                  <a:gd name="T109" fmla="*/ 0 h 57"/>
                  <a:gd name="T110" fmla="*/ 3 w 84"/>
                  <a:gd name="T111" fmla="*/ 0 h 57"/>
                  <a:gd name="T112" fmla="*/ 3 w 84"/>
                  <a:gd name="T113" fmla="*/ 0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4" h="57">
                    <a:moveTo>
                      <a:pt x="4" y="0"/>
                    </a:moveTo>
                    <a:lnTo>
                      <a:pt x="3" y="3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2" y="31"/>
                    </a:lnTo>
                    <a:lnTo>
                      <a:pt x="2" y="34"/>
                    </a:lnTo>
                    <a:lnTo>
                      <a:pt x="3" y="36"/>
                    </a:lnTo>
                    <a:lnTo>
                      <a:pt x="4" y="38"/>
                    </a:lnTo>
                    <a:lnTo>
                      <a:pt x="4" y="40"/>
                    </a:lnTo>
                    <a:lnTo>
                      <a:pt x="5" y="44"/>
                    </a:lnTo>
                    <a:lnTo>
                      <a:pt x="7" y="46"/>
                    </a:lnTo>
                    <a:lnTo>
                      <a:pt x="8" y="47"/>
                    </a:lnTo>
                    <a:lnTo>
                      <a:pt x="9" y="49"/>
                    </a:lnTo>
                    <a:lnTo>
                      <a:pt x="10" y="51"/>
                    </a:lnTo>
                    <a:lnTo>
                      <a:pt x="12" y="52"/>
                    </a:lnTo>
                    <a:lnTo>
                      <a:pt x="14" y="53"/>
                    </a:lnTo>
                    <a:lnTo>
                      <a:pt x="15" y="54"/>
                    </a:lnTo>
                    <a:lnTo>
                      <a:pt x="18" y="55"/>
                    </a:lnTo>
                    <a:lnTo>
                      <a:pt x="20" y="56"/>
                    </a:lnTo>
                    <a:lnTo>
                      <a:pt x="22" y="57"/>
                    </a:lnTo>
                    <a:lnTo>
                      <a:pt x="24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30" y="57"/>
                    </a:lnTo>
                    <a:lnTo>
                      <a:pt x="32" y="57"/>
                    </a:lnTo>
                    <a:lnTo>
                      <a:pt x="35" y="57"/>
                    </a:lnTo>
                    <a:lnTo>
                      <a:pt x="38" y="56"/>
                    </a:lnTo>
                    <a:lnTo>
                      <a:pt x="40" y="55"/>
                    </a:lnTo>
                    <a:lnTo>
                      <a:pt x="42" y="54"/>
                    </a:lnTo>
                    <a:lnTo>
                      <a:pt x="44" y="53"/>
                    </a:lnTo>
                    <a:lnTo>
                      <a:pt x="47" y="52"/>
                    </a:lnTo>
                    <a:lnTo>
                      <a:pt x="49" y="51"/>
                    </a:lnTo>
                    <a:lnTo>
                      <a:pt x="52" y="49"/>
                    </a:lnTo>
                    <a:lnTo>
                      <a:pt x="54" y="47"/>
                    </a:lnTo>
                    <a:lnTo>
                      <a:pt x="57" y="46"/>
                    </a:lnTo>
                    <a:lnTo>
                      <a:pt x="59" y="44"/>
                    </a:lnTo>
                    <a:lnTo>
                      <a:pt x="61" y="40"/>
                    </a:lnTo>
                    <a:lnTo>
                      <a:pt x="63" y="38"/>
                    </a:lnTo>
                    <a:lnTo>
                      <a:pt x="65" y="36"/>
                    </a:lnTo>
                    <a:lnTo>
                      <a:pt x="68" y="34"/>
                    </a:lnTo>
                    <a:lnTo>
                      <a:pt x="70" y="31"/>
                    </a:lnTo>
                    <a:lnTo>
                      <a:pt x="71" y="28"/>
                    </a:lnTo>
                    <a:lnTo>
                      <a:pt x="73" y="25"/>
                    </a:lnTo>
                    <a:lnTo>
                      <a:pt x="75" y="22"/>
                    </a:lnTo>
                    <a:lnTo>
                      <a:pt x="76" y="19"/>
                    </a:lnTo>
                    <a:lnTo>
                      <a:pt x="78" y="16"/>
                    </a:lnTo>
                    <a:lnTo>
                      <a:pt x="79" y="13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3"/>
                    </a:lnTo>
                    <a:lnTo>
                      <a:pt x="8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5" name="Line 202"/>
              <p:cNvSpPr>
                <a:spLocks noChangeShapeType="1"/>
              </p:cNvSpPr>
              <p:nvPr/>
            </p:nvSpPr>
            <p:spPr bwMode="auto">
              <a:xfrm flipV="1">
                <a:off x="763" y="829"/>
                <a:ext cx="3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6" name="Line 203"/>
              <p:cNvSpPr>
                <a:spLocks noChangeShapeType="1"/>
              </p:cNvSpPr>
              <p:nvPr/>
            </p:nvSpPr>
            <p:spPr bwMode="auto">
              <a:xfrm flipV="1">
                <a:off x="840" y="752"/>
                <a:ext cx="12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7" name="Freeform 204"/>
              <p:cNvSpPr>
                <a:spLocks/>
              </p:cNvSpPr>
              <p:nvPr/>
            </p:nvSpPr>
            <p:spPr bwMode="auto">
              <a:xfrm>
                <a:off x="852" y="740"/>
                <a:ext cx="40" cy="139"/>
              </a:xfrm>
              <a:custGeom>
                <a:avLst/>
                <a:gdLst>
                  <a:gd name="T0" fmla="*/ 4 w 85"/>
                  <a:gd name="T1" fmla="*/ 0 h 316"/>
                  <a:gd name="T2" fmla="*/ 4 w 85"/>
                  <a:gd name="T3" fmla="*/ 0 h 316"/>
                  <a:gd name="T4" fmla="*/ 4 w 85"/>
                  <a:gd name="T5" fmla="*/ 0 h 316"/>
                  <a:gd name="T6" fmla="*/ 4 w 85"/>
                  <a:gd name="T7" fmla="*/ 1 h 316"/>
                  <a:gd name="T8" fmla="*/ 3 w 85"/>
                  <a:gd name="T9" fmla="*/ 1 h 316"/>
                  <a:gd name="T10" fmla="*/ 3 w 85"/>
                  <a:gd name="T11" fmla="*/ 2 h 316"/>
                  <a:gd name="T12" fmla="*/ 3 w 85"/>
                  <a:gd name="T13" fmla="*/ 2 h 316"/>
                  <a:gd name="T14" fmla="*/ 3 w 85"/>
                  <a:gd name="T15" fmla="*/ 2 h 316"/>
                  <a:gd name="T16" fmla="*/ 2 w 85"/>
                  <a:gd name="T17" fmla="*/ 3 h 316"/>
                  <a:gd name="T18" fmla="*/ 2 w 85"/>
                  <a:gd name="T19" fmla="*/ 3 h 316"/>
                  <a:gd name="T20" fmla="*/ 2 w 85"/>
                  <a:gd name="T21" fmla="*/ 3 h 316"/>
                  <a:gd name="T22" fmla="*/ 2 w 85"/>
                  <a:gd name="T23" fmla="*/ 4 h 316"/>
                  <a:gd name="T24" fmla="*/ 2 w 85"/>
                  <a:gd name="T25" fmla="*/ 4 h 316"/>
                  <a:gd name="T26" fmla="*/ 2 w 85"/>
                  <a:gd name="T27" fmla="*/ 4 h 316"/>
                  <a:gd name="T28" fmla="*/ 2 w 85"/>
                  <a:gd name="T29" fmla="*/ 5 h 316"/>
                  <a:gd name="T30" fmla="*/ 1 w 85"/>
                  <a:gd name="T31" fmla="*/ 5 h 316"/>
                  <a:gd name="T32" fmla="*/ 1 w 85"/>
                  <a:gd name="T33" fmla="*/ 5 h 316"/>
                  <a:gd name="T34" fmla="*/ 1 w 85"/>
                  <a:gd name="T35" fmla="*/ 6 h 316"/>
                  <a:gd name="T36" fmla="*/ 1 w 85"/>
                  <a:gd name="T37" fmla="*/ 6 h 316"/>
                  <a:gd name="T38" fmla="*/ 1 w 85"/>
                  <a:gd name="T39" fmla="*/ 6 h 316"/>
                  <a:gd name="T40" fmla="*/ 1 w 85"/>
                  <a:gd name="T41" fmla="*/ 7 h 316"/>
                  <a:gd name="T42" fmla="*/ 1 w 85"/>
                  <a:gd name="T43" fmla="*/ 7 h 316"/>
                  <a:gd name="T44" fmla="*/ 0 w 85"/>
                  <a:gd name="T45" fmla="*/ 7 h 316"/>
                  <a:gd name="T46" fmla="*/ 0 w 85"/>
                  <a:gd name="T47" fmla="*/ 7 h 316"/>
                  <a:gd name="T48" fmla="*/ 0 w 85"/>
                  <a:gd name="T49" fmla="*/ 8 h 316"/>
                  <a:gd name="T50" fmla="*/ 0 w 85"/>
                  <a:gd name="T51" fmla="*/ 8 h 316"/>
                  <a:gd name="T52" fmla="*/ 0 w 85"/>
                  <a:gd name="T53" fmla="*/ 8 h 316"/>
                  <a:gd name="T54" fmla="*/ 0 w 85"/>
                  <a:gd name="T55" fmla="*/ 9 h 316"/>
                  <a:gd name="T56" fmla="*/ 0 w 85"/>
                  <a:gd name="T57" fmla="*/ 9 h 316"/>
                  <a:gd name="T58" fmla="*/ 0 w 85"/>
                  <a:gd name="T59" fmla="*/ 10 h 316"/>
                  <a:gd name="T60" fmla="*/ 0 w 85"/>
                  <a:gd name="T61" fmla="*/ 10 h 316"/>
                  <a:gd name="T62" fmla="*/ 0 w 85"/>
                  <a:gd name="T63" fmla="*/ 10 h 316"/>
                  <a:gd name="T64" fmla="*/ 0 w 85"/>
                  <a:gd name="T65" fmla="*/ 11 h 316"/>
                  <a:gd name="T66" fmla="*/ 0 w 85"/>
                  <a:gd name="T67" fmla="*/ 11 h 316"/>
                  <a:gd name="T68" fmla="*/ 0 w 85"/>
                  <a:gd name="T69" fmla="*/ 11 h 316"/>
                  <a:gd name="T70" fmla="*/ 0 w 85"/>
                  <a:gd name="T71" fmla="*/ 11 h 316"/>
                  <a:gd name="T72" fmla="*/ 0 w 85"/>
                  <a:gd name="T73" fmla="*/ 12 h 31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5" h="316">
                    <a:moveTo>
                      <a:pt x="85" y="0"/>
                    </a:moveTo>
                    <a:lnTo>
                      <a:pt x="81" y="8"/>
                    </a:lnTo>
                    <a:lnTo>
                      <a:pt x="77" y="17"/>
                    </a:lnTo>
                    <a:lnTo>
                      <a:pt x="73" y="25"/>
                    </a:lnTo>
                    <a:lnTo>
                      <a:pt x="68" y="34"/>
                    </a:lnTo>
                    <a:lnTo>
                      <a:pt x="64" y="42"/>
                    </a:lnTo>
                    <a:lnTo>
                      <a:pt x="60" y="51"/>
                    </a:lnTo>
                    <a:lnTo>
                      <a:pt x="57" y="61"/>
                    </a:lnTo>
                    <a:lnTo>
                      <a:pt x="52" y="69"/>
                    </a:lnTo>
                    <a:lnTo>
                      <a:pt x="49" y="78"/>
                    </a:lnTo>
                    <a:lnTo>
                      <a:pt x="46" y="87"/>
                    </a:lnTo>
                    <a:lnTo>
                      <a:pt x="43" y="96"/>
                    </a:lnTo>
                    <a:lnTo>
                      <a:pt x="40" y="104"/>
                    </a:lnTo>
                    <a:lnTo>
                      <a:pt x="37" y="114"/>
                    </a:lnTo>
                    <a:lnTo>
                      <a:pt x="33" y="122"/>
                    </a:lnTo>
                    <a:lnTo>
                      <a:pt x="31" y="131"/>
                    </a:lnTo>
                    <a:lnTo>
                      <a:pt x="28" y="140"/>
                    </a:lnTo>
                    <a:lnTo>
                      <a:pt x="26" y="149"/>
                    </a:lnTo>
                    <a:lnTo>
                      <a:pt x="23" y="159"/>
                    </a:lnTo>
                    <a:lnTo>
                      <a:pt x="21" y="167"/>
                    </a:lnTo>
                    <a:lnTo>
                      <a:pt x="18" y="177"/>
                    </a:lnTo>
                    <a:lnTo>
                      <a:pt x="16" y="185"/>
                    </a:lnTo>
                    <a:lnTo>
                      <a:pt x="14" y="194"/>
                    </a:lnTo>
                    <a:lnTo>
                      <a:pt x="12" y="203"/>
                    </a:lnTo>
                    <a:lnTo>
                      <a:pt x="11" y="212"/>
                    </a:lnTo>
                    <a:lnTo>
                      <a:pt x="9" y="221"/>
                    </a:lnTo>
                    <a:lnTo>
                      <a:pt x="8" y="230"/>
                    </a:lnTo>
                    <a:lnTo>
                      <a:pt x="7" y="238"/>
                    </a:lnTo>
                    <a:lnTo>
                      <a:pt x="6" y="248"/>
                    </a:lnTo>
                    <a:lnTo>
                      <a:pt x="5" y="256"/>
                    </a:lnTo>
                    <a:lnTo>
                      <a:pt x="4" y="265"/>
                    </a:lnTo>
                    <a:lnTo>
                      <a:pt x="2" y="274"/>
                    </a:lnTo>
                    <a:lnTo>
                      <a:pt x="1" y="282"/>
                    </a:lnTo>
                    <a:lnTo>
                      <a:pt x="1" y="291"/>
                    </a:lnTo>
                    <a:lnTo>
                      <a:pt x="1" y="299"/>
                    </a:lnTo>
                    <a:lnTo>
                      <a:pt x="0" y="308"/>
                    </a:lnTo>
                    <a:lnTo>
                      <a:pt x="0" y="3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8" name="Freeform 205"/>
              <p:cNvSpPr>
                <a:spLocks/>
              </p:cNvSpPr>
              <p:nvPr/>
            </p:nvSpPr>
            <p:spPr bwMode="auto">
              <a:xfrm>
                <a:off x="907" y="752"/>
                <a:ext cx="25" cy="19"/>
              </a:xfrm>
              <a:custGeom>
                <a:avLst/>
                <a:gdLst>
                  <a:gd name="T0" fmla="*/ 3 w 52"/>
                  <a:gd name="T1" fmla="*/ 0 h 43"/>
                  <a:gd name="T2" fmla="*/ 3 w 52"/>
                  <a:gd name="T3" fmla="*/ 0 h 43"/>
                  <a:gd name="T4" fmla="*/ 2 w 52"/>
                  <a:gd name="T5" fmla="*/ 0 h 43"/>
                  <a:gd name="T6" fmla="*/ 2 w 52"/>
                  <a:gd name="T7" fmla="*/ 0 h 43"/>
                  <a:gd name="T8" fmla="*/ 2 w 52"/>
                  <a:gd name="T9" fmla="*/ 0 h 43"/>
                  <a:gd name="T10" fmla="*/ 2 w 52"/>
                  <a:gd name="T11" fmla="*/ 0 h 43"/>
                  <a:gd name="T12" fmla="*/ 2 w 52"/>
                  <a:gd name="T13" fmla="*/ 0 h 43"/>
                  <a:gd name="T14" fmla="*/ 2 w 52"/>
                  <a:gd name="T15" fmla="*/ 0 h 43"/>
                  <a:gd name="T16" fmla="*/ 2 w 52"/>
                  <a:gd name="T17" fmla="*/ 0 h 43"/>
                  <a:gd name="T18" fmla="*/ 1 w 52"/>
                  <a:gd name="T19" fmla="*/ 0 h 43"/>
                  <a:gd name="T20" fmla="*/ 1 w 52"/>
                  <a:gd name="T21" fmla="*/ 0 h 43"/>
                  <a:gd name="T22" fmla="*/ 1 w 52"/>
                  <a:gd name="T23" fmla="*/ 0 h 43"/>
                  <a:gd name="T24" fmla="*/ 1 w 52"/>
                  <a:gd name="T25" fmla="*/ 0 h 43"/>
                  <a:gd name="T26" fmla="*/ 1 w 52"/>
                  <a:gd name="T27" fmla="*/ 0 h 43"/>
                  <a:gd name="T28" fmla="*/ 1 w 52"/>
                  <a:gd name="T29" fmla="*/ 0 h 43"/>
                  <a:gd name="T30" fmla="*/ 1 w 52"/>
                  <a:gd name="T31" fmla="*/ 1 h 43"/>
                  <a:gd name="T32" fmla="*/ 0 w 52"/>
                  <a:gd name="T33" fmla="*/ 1 h 43"/>
                  <a:gd name="T34" fmla="*/ 0 w 52"/>
                  <a:gd name="T35" fmla="*/ 1 h 43"/>
                  <a:gd name="T36" fmla="*/ 0 w 52"/>
                  <a:gd name="T37" fmla="*/ 1 h 43"/>
                  <a:gd name="T38" fmla="*/ 0 w 52"/>
                  <a:gd name="T39" fmla="*/ 1 h 43"/>
                  <a:gd name="T40" fmla="*/ 0 w 52"/>
                  <a:gd name="T41" fmla="*/ 1 h 43"/>
                  <a:gd name="T42" fmla="*/ 0 w 52"/>
                  <a:gd name="T43" fmla="*/ 1 h 43"/>
                  <a:gd name="T44" fmla="*/ 0 w 52"/>
                  <a:gd name="T45" fmla="*/ 1 h 43"/>
                  <a:gd name="T46" fmla="*/ 0 w 52"/>
                  <a:gd name="T47" fmla="*/ 2 h 43"/>
                  <a:gd name="T48" fmla="*/ 0 w 52"/>
                  <a:gd name="T49" fmla="*/ 2 h 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2" h="43">
                    <a:moveTo>
                      <a:pt x="52" y="0"/>
                    </a:moveTo>
                    <a:lnTo>
                      <a:pt x="50" y="0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3" y="1"/>
                    </a:lnTo>
                    <a:lnTo>
                      <a:pt x="40" y="2"/>
                    </a:lnTo>
                    <a:lnTo>
                      <a:pt x="38" y="3"/>
                    </a:lnTo>
                    <a:lnTo>
                      <a:pt x="36" y="4"/>
                    </a:lnTo>
                    <a:lnTo>
                      <a:pt x="33" y="5"/>
                    </a:lnTo>
                    <a:lnTo>
                      <a:pt x="31" y="6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3" y="11"/>
                    </a:lnTo>
                    <a:lnTo>
                      <a:pt x="21" y="13"/>
                    </a:lnTo>
                    <a:lnTo>
                      <a:pt x="19" y="16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13" y="23"/>
                    </a:lnTo>
                    <a:lnTo>
                      <a:pt x="11" y="25"/>
                    </a:lnTo>
                    <a:lnTo>
                      <a:pt x="8" y="28"/>
                    </a:lnTo>
                    <a:lnTo>
                      <a:pt x="7" y="31"/>
                    </a:lnTo>
                    <a:lnTo>
                      <a:pt x="5" y="34"/>
                    </a:lnTo>
                    <a:lnTo>
                      <a:pt x="3" y="37"/>
                    </a:lnTo>
                    <a:lnTo>
                      <a:pt x="2" y="40"/>
                    </a:lnTo>
                    <a:lnTo>
                      <a:pt x="0" y="4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89" name="Freeform 206"/>
              <p:cNvSpPr>
                <a:spLocks/>
              </p:cNvSpPr>
              <p:nvPr/>
            </p:nvSpPr>
            <p:spPr bwMode="auto">
              <a:xfrm>
                <a:off x="932" y="752"/>
                <a:ext cx="12" cy="40"/>
              </a:xfrm>
              <a:custGeom>
                <a:avLst/>
                <a:gdLst>
                  <a:gd name="T0" fmla="*/ 0 w 28"/>
                  <a:gd name="T1" fmla="*/ 4 h 88"/>
                  <a:gd name="T2" fmla="*/ 0 w 28"/>
                  <a:gd name="T3" fmla="*/ 4 h 88"/>
                  <a:gd name="T4" fmla="*/ 0 w 28"/>
                  <a:gd name="T5" fmla="*/ 4 h 88"/>
                  <a:gd name="T6" fmla="*/ 0 w 28"/>
                  <a:gd name="T7" fmla="*/ 3 h 88"/>
                  <a:gd name="T8" fmla="*/ 0 w 28"/>
                  <a:gd name="T9" fmla="*/ 3 h 88"/>
                  <a:gd name="T10" fmla="*/ 0 w 28"/>
                  <a:gd name="T11" fmla="*/ 3 h 88"/>
                  <a:gd name="T12" fmla="*/ 1 w 28"/>
                  <a:gd name="T13" fmla="*/ 3 h 88"/>
                  <a:gd name="T14" fmla="*/ 1 w 28"/>
                  <a:gd name="T15" fmla="*/ 3 h 88"/>
                  <a:gd name="T16" fmla="*/ 1 w 28"/>
                  <a:gd name="T17" fmla="*/ 3 h 88"/>
                  <a:gd name="T18" fmla="*/ 1 w 28"/>
                  <a:gd name="T19" fmla="*/ 2 h 88"/>
                  <a:gd name="T20" fmla="*/ 1 w 28"/>
                  <a:gd name="T21" fmla="*/ 2 h 88"/>
                  <a:gd name="T22" fmla="*/ 1 w 28"/>
                  <a:gd name="T23" fmla="*/ 2 h 88"/>
                  <a:gd name="T24" fmla="*/ 1 w 28"/>
                  <a:gd name="T25" fmla="*/ 2 h 88"/>
                  <a:gd name="T26" fmla="*/ 1 w 28"/>
                  <a:gd name="T27" fmla="*/ 2 h 88"/>
                  <a:gd name="T28" fmla="*/ 1 w 28"/>
                  <a:gd name="T29" fmla="*/ 2 h 88"/>
                  <a:gd name="T30" fmla="*/ 1 w 28"/>
                  <a:gd name="T31" fmla="*/ 2 h 88"/>
                  <a:gd name="T32" fmla="*/ 1 w 28"/>
                  <a:gd name="T33" fmla="*/ 2 h 88"/>
                  <a:gd name="T34" fmla="*/ 1 w 28"/>
                  <a:gd name="T35" fmla="*/ 1 h 88"/>
                  <a:gd name="T36" fmla="*/ 1 w 28"/>
                  <a:gd name="T37" fmla="*/ 1 h 88"/>
                  <a:gd name="T38" fmla="*/ 1 w 28"/>
                  <a:gd name="T39" fmla="*/ 1 h 88"/>
                  <a:gd name="T40" fmla="*/ 1 w 28"/>
                  <a:gd name="T41" fmla="*/ 1 h 88"/>
                  <a:gd name="T42" fmla="*/ 1 w 28"/>
                  <a:gd name="T43" fmla="*/ 1 h 88"/>
                  <a:gd name="T44" fmla="*/ 1 w 28"/>
                  <a:gd name="T45" fmla="*/ 1 h 88"/>
                  <a:gd name="T46" fmla="*/ 1 w 28"/>
                  <a:gd name="T47" fmla="*/ 1 h 88"/>
                  <a:gd name="T48" fmla="*/ 1 w 28"/>
                  <a:gd name="T49" fmla="*/ 1 h 88"/>
                  <a:gd name="T50" fmla="*/ 1 w 28"/>
                  <a:gd name="T51" fmla="*/ 0 h 88"/>
                  <a:gd name="T52" fmla="*/ 1 w 28"/>
                  <a:gd name="T53" fmla="*/ 0 h 88"/>
                  <a:gd name="T54" fmla="*/ 1 w 28"/>
                  <a:gd name="T55" fmla="*/ 0 h 88"/>
                  <a:gd name="T56" fmla="*/ 0 w 28"/>
                  <a:gd name="T57" fmla="*/ 0 h 88"/>
                  <a:gd name="T58" fmla="*/ 0 w 28"/>
                  <a:gd name="T59" fmla="*/ 0 h 88"/>
                  <a:gd name="T60" fmla="*/ 0 w 28"/>
                  <a:gd name="T61" fmla="*/ 0 h 88"/>
                  <a:gd name="T62" fmla="*/ 0 w 28"/>
                  <a:gd name="T63" fmla="*/ 0 h 88"/>
                  <a:gd name="T64" fmla="*/ 0 w 28"/>
                  <a:gd name="T65" fmla="*/ 0 h 88"/>
                  <a:gd name="T66" fmla="*/ 0 w 28"/>
                  <a:gd name="T67" fmla="*/ 0 h 88"/>
                  <a:gd name="T68" fmla="*/ 0 w 28"/>
                  <a:gd name="T69" fmla="*/ 0 h 88"/>
                  <a:gd name="T70" fmla="*/ 0 w 28"/>
                  <a:gd name="T71" fmla="*/ 0 h 88"/>
                  <a:gd name="T72" fmla="*/ 0 w 28"/>
                  <a:gd name="T73" fmla="*/ 0 h 88"/>
                  <a:gd name="T74" fmla="*/ 0 w 28"/>
                  <a:gd name="T75" fmla="*/ 0 h 88"/>
                  <a:gd name="T76" fmla="*/ 0 w 28"/>
                  <a:gd name="T77" fmla="*/ 0 h 8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8" h="88">
                    <a:moveTo>
                      <a:pt x="11" y="88"/>
                    </a:moveTo>
                    <a:lnTo>
                      <a:pt x="13" y="85"/>
                    </a:lnTo>
                    <a:lnTo>
                      <a:pt x="15" y="82"/>
                    </a:lnTo>
                    <a:lnTo>
                      <a:pt x="16" y="78"/>
                    </a:lnTo>
                    <a:lnTo>
                      <a:pt x="18" y="76"/>
                    </a:lnTo>
                    <a:lnTo>
                      <a:pt x="19" y="73"/>
                    </a:lnTo>
                    <a:lnTo>
                      <a:pt x="20" y="70"/>
                    </a:lnTo>
                    <a:lnTo>
                      <a:pt x="22" y="67"/>
                    </a:lnTo>
                    <a:lnTo>
                      <a:pt x="24" y="64"/>
                    </a:lnTo>
                    <a:lnTo>
                      <a:pt x="25" y="60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7" y="51"/>
                    </a:lnTo>
                    <a:lnTo>
                      <a:pt x="27" y="48"/>
                    </a:lnTo>
                    <a:lnTo>
                      <a:pt x="28" y="44"/>
                    </a:lnTo>
                    <a:lnTo>
                      <a:pt x="28" y="41"/>
                    </a:lnTo>
                    <a:lnTo>
                      <a:pt x="28" y="38"/>
                    </a:lnTo>
                    <a:lnTo>
                      <a:pt x="28" y="35"/>
                    </a:lnTo>
                    <a:lnTo>
                      <a:pt x="28" y="32"/>
                    </a:lnTo>
                    <a:lnTo>
                      <a:pt x="28" y="29"/>
                    </a:lnTo>
                    <a:lnTo>
                      <a:pt x="27" y="26"/>
                    </a:lnTo>
                    <a:lnTo>
                      <a:pt x="27" y="24"/>
                    </a:lnTo>
                    <a:lnTo>
                      <a:pt x="26" y="21"/>
                    </a:lnTo>
                    <a:lnTo>
                      <a:pt x="25" y="19"/>
                    </a:lnTo>
                    <a:lnTo>
                      <a:pt x="25" y="17"/>
                    </a:lnTo>
                    <a:lnTo>
                      <a:pt x="24" y="15"/>
                    </a:lnTo>
                    <a:lnTo>
                      <a:pt x="22" y="12"/>
                    </a:lnTo>
                    <a:lnTo>
                      <a:pt x="20" y="10"/>
                    </a:lnTo>
                    <a:lnTo>
                      <a:pt x="19" y="8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4" y="4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9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0" name="Freeform 207"/>
              <p:cNvSpPr>
                <a:spLocks/>
              </p:cNvSpPr>
              <p:nvPr/>
            </p:nvSpPr>
            <p:spPr bwMode="auto">
              <a:xfrm>
                <a:off x="883" y="792"/>
                <a:ext cx="52" cy="74"/>
              </a:xfrm>
              <a:custGeom>
                <a:avLst/>
                <a:gdLst>
                  <a:gd name="T0" fmla="*/ 4 w 121"/>
                  <a:gd name="T1" fmla="*/ 0 h 170"/>
                  <a:gd name="T2" fmla="*/ 0 w 121"/>
                  <a:gd name="T3" fmla="*/ 6 h 170"/>
                  <a:gd name="T4" fmla="*/ 3 w 121"/>
                  <a:gd name="T5" fmla="*/ 6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70">
                    <a:moveTo>
                      <a:pt x="121" y="0"/>
                    </a:moveTo>
                    <a:lnTo>
                      <a:pt x="0" y="170"/>
                    </a:lnTo>
                    <a:lnTo>
                      <a:pt x="81" y="1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1" name="Line 208"/>
              <p:cNvSpPr>
                <a:spLocks noChangeShapeType="1"/>
              </p:cNvSpPr>
              <p:nvPr/>
            </p:nvSpPr>
            <p:spPr bwMode="auto">
              <a:xfrm flipV="1">
                <a:off x="969" y="752"/>
                <a:ext cx="12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92" name="Freeform 209"/>
              <p:cNvSpPr>
                <a:spLocks/>
              </p:cNvSpPr>
              <p:nvPr/>
            </p:nvSpPr>
            <p:spPr bwMode="auto">
              <a:xfrm>
                <a:off x="972" y="740"/>
                <a:ext cx="37" cy="139"/>
              </a:xfrm>
              <a:custGeom>
                <a:avLst/>
                <a:gdLst>
                  <a:gd name="T0" fmla="*/ 0 w 85"/>
                  <a:gd name="T1" fmla="*/ 12 h 316"/>
                  <a:gd name="T2" fmla="*/ 0 w 85"/>
                  <a:gd name="T3" fmla="*/ 11 h 316"/>
                  <a:gd name="T4" fmla="*/ 0 w 85"/>
                  <a:gd name="T5" fmla="*/ 11 h 316"/>
                  <a:gd name="T6" fmla="*/ 0 w 85"/>
                  <a:gd name="T7" fmla="*/ 11 h 316"/>
                  <a:gd name="T8" fmla="*/ 0 w 85"/>
                  <a:gd name="T9" fmla="*/ 11 h 316"/>
                  <a:gd name="T10" fmla="*/ 1 w 85"/>
                  <a:gd name="T11" fmla="*/ 10 h 316"/>
                  <a:gd name="T12" fmla="*/ 1 w 85"/>
                  <a:gd name="T13" fmla="*/ 10 h 316"/>
                  <a:gd name="T14" fmla="*/ 1 w 85"/>
                  <a:gd name="T15" fmla="*/ 10 h 316"/>
                  <a:gd name="T16" fmla="*/ 1 w 85"/>
                  <a:gd name="T17" fmla="*/ 9 h 316"/>
                  <a:gd name="T18" fmla="*/ 1 w 85"/>
                  <a:gd name="T19" fmla="*/ 9 h 316"/>
                  <a:gd name="T20" fmla="*/ 1 w 85"/>
                  <a:gd name="T21" fmla="*/ 8 h 316"/>
                  <a:gd name="T22" fmla="*/ 1 w 85"/>
                  <a:gd name="T23" fmla="*/ 8 h 316"/>
                  <a:gd name="T24" fmla="*/ 2 w 85"/>
                  <a:gd name="T25" fmla="*/ 8 h 316"/>
                  <a:gd name="T26" fmla="*/ 2 w 85"/>
                  <a:gd name="T27" fmla="*/ 7 h 316"/>
                  <a:gd name="T28" fmla="*/ 2 w 85"/>
                  <a:gd name="T29" fmla="*/ 7 h 316"/>
                  <a:gd name="T30" fmla="*/ 2 w 85"/>
                  <a:gd name="T31" fmla="*/ 7 h 316"/>
                  <a:gd name="T32" fmla="*/ 2 w 85"/>
                  <a:gd name="T33" fmla="*/ 7 h 316"/>
                  <a:gd name="T34" fmla="*/ 2 w 85"/>
                  <a:gd name="T35" fmla="*/ 6 h 316"/>
                  <a:gd name="T36" fmla="*/ 2 w 85"/>
                  <a:gd name="T37" fmla="*/ 6 h 316"/>
                  <a:gd name="T38" fmla="*/ 2 w 85"/>
                  <a:gd name="T39" fmla="*/ 6 h 316"/>
                  <a:gd name="T40" fmla="*/ 3 w 85"/>
                  <a:gd name="T41" fmla="*/ 5 h 316"/>
                  <a:gd name="T42" fmla="*/ 3 w 85"/>
                  <a:gd name="T43" fmla="*/ 5 h 316"/>
                  <a:gd name="T44" fmla="*/ 3 w 85"/>
                  <a:gd name="T45" fmla="*/ 5 h 316"/>
                  <a:gd name="T46" fmla="*/ 3 w 85"/>
                  <a:gd name="T47" fmla="*/ 4 h 316"/>
                  <a:gd name="T48" fmla="*/ 3 w 85"/>
                  <a:gd name="T49" fmla="*/ 4 h 316"/>
                  <a:gd name="T50" fmla="*/ 3 w 85"/>
                  <a:gd name="T51" fmla="*/ 4 h 316"/>
                  <a:gd name="T52" fmla="*/ 3 w 85"/>
                  <a:gd name="T53" fmla="*/ 3 h 316"/>
                  <a:gd name="T54" fmla="*/ 3 w 85"/>
                  <a:gd name="T55" fmla="*/ 3 h 316"/>
                  <a:gd name="T56" fmla="*/ 3 w 85"/>
                  <a:gd name="T57" fmla="*/ 3 h 316"/>
                  <a:gd name="T58" fmla="*/ 3 w 85"/>
                  <a:gd name="T59" fmla="*/ 2 h 316"/>
                  <a:gd name="T60" fmla="*/ 3 w 85"/>
                  <a:gd name="T61" fmla="*/ 2 h 316"/>
                  <a:gd name="T62" fmla="*/ 3 w 85"/>
                  <a:gd name="T63" fmla="*/ 2 h 316"/>
                  <a:gd name="T64" fmla="*/ 3 w 85"/>
                  <a:gd name="T65" fmla="*/ 1 h 316"/>
                  <a:gd name="T66" fmla="*/ 3 w 85"/>
                  <a:gd name="T67" fmla="*/ 1 h 316"/>
                  <a:gd name="T68" fmla="*/ 3 w 85"/>
                  <a:gd name="T69" fmla="*/ 0 h 316"/>
                  <a:gd name="T70" fmla="*/ 3 w 85"/>
                  <a:gd name="T71" fmla="*/ 0 h 316"/>
                  <a:gd name="T72" fmla="*/ 3 w 85"/>
                  <a:gd name="T73" fmla="*/ 0 h 31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5" h="316">
                    <a:moveTo>
                      <a:pt x="0" y="316"/>
                    </a:moveTo>
                    <a:lnTo>
                      <a:pt x="5" y="308"/>
                    </a:lnTo>
                    <a:lnTo>
                      <a:pt x="9" y="299"/>
                    </a:lnTo>
                    <a:lnTo>
                      <a:pt x="14" y="291"/>
                    </a:lnTo>
                    <a:lnTo>
                      <a:pt x="17" y="282"/>
                    </a:lnTo>
                    <a:lnTo>
                      <a:pt x="21" y="274"/>
                    </a:lnTo>
                    <a:lnTo>
                      <a:pt x="25" y="265"/>
                    </a:lnTo>
                    <a:lnTo>
                      <a:pt x="29" y="256"/>
                    </a:lnTo>
                    <a:lnTo>
                      <a:pt x="33" y="248"/>
                    </a:lnTo>
                    <a:lnTo>
                      <a:pt x="36" y="238"/>
                    </a:lnTo>
                    <a:lnTo>
                      <a:pt x="39" y="230"/>
                    </a:lnTo>
                    <a:lnTo>
                      <a:pt x="42" y="221"/>
                    </a:lnTo>
                    <a:lnTo>
                      <a:pt x="46" y="212"/>
                    </a:lnTo>
                    <a:lnTo>
                      <a:pt x="49" y="203"/>
                    </a:lnTo>
                    <a:lnTo>
                      <a:pt x="52" y="194"/>
                    </a:lnTo>
                    <a:lnTo>
                      <a:pt x="55" y="185"/>
                    </a:lnTo>
                    <a:lnTo>
                      <a:pt x="57" y="177"/>
                    </a:lnTo>
                    <a:lnTo>
                      <a:pt x="61" y="167"/>
                    </a:lnTo>
                    <a:lnTo>
                      <a:pt x="63" y="159"/>
                    </a:lnTo>
                    <a:lnTo>
                      <a:pt x="65" y="149"/>
                    </a:lnTo>
                    <a:lnTo>
                      <a:pt x="67" y="140"/>
                    </a:lnTo>
                    <a:lnTo>
                      <a:pt x="69" y="131"/>
                    </a:lnTo>
                    <a:lnTo>
                      <a:pt x="71" y="122"/>
                    </a:lnTo>
                    <a:lnTo>
                      <a:pt x="73" y="114"/>
                    </a:lnTo>
                    <a:lnTo>
                      <a:pt x="74" y="104"/>
                    </a:lnTo>
                    <a:lnTo>
                      <a:pt x="76" y="96"/>
                    </a:lnTo>
                    <a:lnTo>
                      <a:pt x="78" y="87"/>
                    </a:lnTo>
                    <a:lnTo>
                      <a:pt x="79" y="78"/>
                    </a:lnTo>
                    <a:lnTo>
                      <a:pt x="81" y="69"/>
                    </a:lnTo>
                    <a:lnTo>
                      <a:pt x="82" y="61"/>
                    </a:lnTo>
                    <a:lnTo>
                      <a:pt x="82" y="51"/>
                    </a:lnTo>
                    <a:lnTo>
                      <a:pt x="83" y="42"/>
                    </a:lnTo>
                    <a:lnTo>
                      <a:pt x="84" y="34"/>
                    </a:lnTo>
                    <a:lnTo>
                      <a:pt x="84" y="25"/>
                    </a:lnTo>
                    <a:lnTo>
                      <a:pt x="85" y="17"/>
                    </a:lnTo>
                    <a:lnTo>
                      <a:pt x="85" y="8"/>
                    </a:lnTo>
                    <a:lnTo>
                      <a:pt x="8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2671" name="Group 210"/>
            <p:cNvGrpSpPr>
              <a:grpSpLocks/>
            </p:cNvGrpSpPr>
            <p:nvPr/>
          </p:nvGrpSpPr>
          <p:grpSpPr bwMode="auto">
            <a:xfrm>
              <a:off x="1184" y="756"/>
              <a:ext cx="277" cy="215"/>
              <a:chOff x="1184" y="756"/>
              <a:chExt cx="277" cy="215"/>
            </a:xfrm>
          </p:grpSpPr>
          <p:sp>
            <p:nvSpPr>
              <p:cNvPr id="112672" name="Freeform 211"/>
              <p:cNvSpPr>
                <a:spLocks/>
              </p:cNvSpPr>
              <p:nvPr/>
            </p:nvSpPr>
            <p:spPr bwMode="auto">
              <a:xfrm>
                <a:off x="1402" y="915"/>
                <a:ext cx="59" cy="56"/>
              </a:xfrm>
              <a:custGeom>
                <a:avLst/>
                <a:gdLst>
                  <a:gd name="T0" fmla="*/ 5 w 131"/>
                  <a:gd name="T1" fmla="*/ 2 h 132"/>
                  <a:gd name="T2" fmla="*/ 5 w 131"/>
                  <a:gd name="T3" fmla="*/ 2 h 132"/>
                  <a:gd name="T4" fmla="*/ 5 w 131"/>
                  <a:gd name="T5" fmla="*/ 1 h 132"/>
                  <a:gd name="T6" fmla="*/ 5 w 131"/>
                  <a:gd name="T7" fmla="*/ 1 h 132"/>
                  <a:gd name="T8" fmla="*/ 5 w 131"/>
                  <a:gd name="T9" fmla="*/ 1 h 132"/>
                  <a:gd name="T10" fmla="*/ 5 w 131"/>
                  <a:gd name="T11" fmla="*/ 0 h 132"/>
                  <a:gd name="T12" fmla="*/ 4 w 131"/>
                  <a:gd name="T13" fmla="*/ 0 h 132"/>
                  <a:gd name="T14" fmla="*/ 4 w 131"/>
                  <a:gd name="T15" fmla="*/ 0 h 132"/>
                  <a:gd name="T16" fmla="*/ 4 w 131"/>
                  <a:gd name="T17" fmla="*/ 0 h 132"/>
                  <a:gd name="T18" fmla="*/ 3 w 131"/>
                  <a:gd name="T19" fmla="*/ 0 h 132"/>
                  <a:gd name="T20" fmla="*/ 3 w 131"/>
                  <a:gd name="T21" fmla="*/ 0 h 132"/>
                  <a:gd name="T22" fmla="*/ 2 w 131"/>
                  <a:gd name="T23" fmla="*/ 0 h 132"/>
                  <a:gd name="T24" fmla="*/ 2 w 131"/>
                  <a:gd name="T25" fmla="*/ 0 h 132"/>
                  <a:gd name="T26" fmla="*/ 2 w 131"/>
                  <a:gd name="T27" fmla="*/ 0 h 132"/>
                  <a:gd name="T28" fmla="*/ 1 w 131"/>
                  <a:gd name="T29" fmla="*/ 0 h 132"/>
                  <a:gd name="T30" fmla="*/ 1 w 131"/>
                  <a:gd name="T31" fmla="*/ 0 h 132"/>
                  <a:gd name="T32" fmla="*/ 0 w 131"/>
                  <a:gd name="T33" fmla="*/ 1 h 132"/>
                  <a:gd name="T34" fmla="*/ 0 w 131"/>
                  <a:gd name="T35" fmla="*/ 1 h 132"/>
                  <a:gd name="T36" fmla="*/ 0 w 131"/>
                  <a:gd name="T37" fmla="*/ 1 h 132"/>
                  <a:gd name="T38" fmla="*/ 0 w 131"/>
                  <a:gd name="T39" fmla="*/ 2 h 132"/>
                  <a:gd name="T40" fmla="*/ 0 w 131"/>
                  <a:gd name="T41" fmla="*/ 2 h 132"/>
                  <a:gd name="T42" fmla="*/ 0 w 131"/>
                  <a:gd name="T43" fmla="*/ 3 h 132"/>
                  <a:gd name="T44" fmla="*/ 0 w 131"/>
                  <a:gd name="T45" fmla="*/ 3 h 132"/>
                  <a:gd name="T46" fmla="*/ 0 w 131"/>
                  <a:gd name="T47" fmla="*/ 3 h 132"/>
                  <a:gd name="T48" fmla="*/ 0 w 131"/>
                  <a:gd name="T49" fmla="*/ 3 h 132"/>
                  <a:gd name="T50" fmla="*/ 1 w 131"/>
                  <a:gd name="T51" fmla="*/ 3 h 132"/>
                  <a:gd name="T52" fmla="*/ 1 w 131"/>
                  <a:gd name="T53" fmla="*/ 4 h 132"/>
                  <a:gd name="T54" fmla="*/ 2 w 131"/>
                  <a:gd name="T55" fmla="*/ 4 h 132"/>
                  <a:gd name="T56" fmla="*/ 2 w 131"/>
                  <a:gd name="T57" fmla="*/ 4 h 132"/>
                  <a:gd name="T58" fmla="*/ 2 w 131"/>
                  <a:gd name="T59" fmla="*/ 4 h 132"/>
                  <a:gd name="T60" fmla="*/ 3 w 131"/>
                  <a:gd name="T61" fmla="*/ 4 h 132"/>
                  <a:gd name="T62" fmla="*/ 3 w 131"/>
                  <a:gd name="T63" fmla="*/ 4 h 132"/>
                  <a:gd name="T64" fmla="*/ 4 w 131"/>
                  <a:gd name="T65" fmla="*/ 4 h 132"/>
                  <a:gd name="T66" fmla="*/ 4 w 131"/>
                  <a:gd name="T67" fmla="*/ 4 h 132"/>
                  <a:gd name="T68" fmla="*/ 4 w 131"/>
                  <a:gd name="T69" fmla="*/ 4 h 132"/>
                  <a:gd name="T70" fmla="*/ 5 w 131"/>
                  <a:gd name="T71" fmla="*/ 3 h 132"/>
                  <a:gd name="T72" fmla="*/ 5 w 131"/>
                  <a:gd name="T73" fmla="*/ 3 h 132"/>
                  <a:gd name="T74" fmla="*/ 5 w 131"/>
                  <a:gd name="T75" fmla="*/ 3 h 132"/>
                  <a:gd name="T76" fmla="*/ 5 w 131"/>
                  <a:gd name="T77" fmla="*/ 3 h 132"/>
                  <a:gd name="T78" fmla="*/ 5 w 131"/>
                  <a:gd name="T79" fmla="*/ 3 h 132"/>
                  <a:gd name="T80" fmla="*/ 5 w 131"/>
                  <a:gd name="T81" fmla="*/ 2 h 13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1" h="132">
                    <a:moveTo>
                      <a:pt x="131" y="66"/>
                    </a:moveTo>
                    <a:lnTo>
                      <a:pt x="131" y="55"/>
                    </a:lnTo>
                    <a:lnTo>
                      <a:pt x="128" y="46"/>
                    </a:lnTo>
                    <a:lnTo>
                      <a:pt x="125" y="36"/>
                    </a:lnTo>
                    <a:lnTo>
                      <a:pt x="120" y="28"/>
                    </a:lnTo>
                    <a:lnTo>
                      <a:pt x="112" y="19"/>
                    </a:lnTo>
                    <a:lnTo>
                      <a:pt x="105" y="13"/>
                    </a:lnTo>
                    <a:lnTo>
                      <a:pt x="96" y="7"/>
                    </a:lnTo>
                    <a:lnTo>
                      <a:pt x="87" y="3"/>
                    </a:lnTo>
                    <a:lnTo>
                      <a:pt x="76" y="1"/>
                    </a:lnTo>
                    <a:lnTo>
                      <a:pt x="66" y="0"/>
                    </a:lnTo>
                    <a:lnTo>
                      <a:pt x="56" y="1"/>
                    </a:lnTo>
                    <a:lnTo>
                      <a:pt x="46" y="3"/>
                    </a:lnTo>
                    <a:lnTo>
                      <a:pt x="37" y="7"/>
                    </a:lnTo>
                    <a:lnTo>
                      <a:pt x="27" y="13"/>
                    </a:lnTo>
                    <a:lnTo>
                      <a:pt x="20" y="19"/>
                    </a:lnTo>
                    <a:lnTo>
                      <a:pt x="13" y="28"/>
                    </a:lnTo>
                    <a:lnTo>
                      <a:pt x="8" y="36"/>
                    </a:lnTo>
                    <a:lnTo>
                      <a:pt x="4" y="46"/>
                    </a:lnTo>
                    <a:lnTo>
                      <a:pt x="1" y="55"/>
                    </a:lnTo>
                    <a:lnTo>
                      <a:pt x="0" y="66"/>
                    </a:lnTo>
                    <a:lnTo>
                      <a:pt x="1" y="77"/>
                    </a:lnTo>
                    <a:lnTo>
                      <a:pt x="4" y="86"/>
                    </a:lnTo>
                    <a:lnTo>
                      <a:pt x="8" y="96"/>
                    </a:lnTo>
                    <a:lnTo>
                      <a:pt x="13" y="104"/>
                    </a:lnTo>
                    <a:lnTo>
                      <a:pt x="20" y="113"/>
                    </a:lnTo>
                    <a:lnTo>
                      <a:pt x="27" y="119"/>
                    </a:lnTo>
                    <a:lnTo>
                      <a:pt x="37" y="124"/>
                    </a:lnTo>
                    <a:lnTo>
                      <a:pt x="46" y="129"/>
                    </a:lnTo>
                    <a:lnTo>
                      <a:pt x="56" y="131"/>
                    </a:lnTo>
                    <a:lnTo>
                      <a:pt x="66" y="132"/>
                    </a:lnTo>
                    <a:lnTo>
                      <a:pt x="76" y="131"/>
                    </a:lnTo>
                    <a:lnTo>
                      <a:pt x="87" y="129"/>
                    </a:lnTo>
                    <a:lnTo>
                      <a:pt x="96" y="124"/>
                    </a:lnTo>
                    <a:lnTo>
                      <a:pt x="105" y="119"/>
                    </a:lnTo>
                    <a:lnTo>
                      <a:pt x="112" y="113"/>
                    </a:lnTo>
                    <a:lnTo>
                      <a:pt x="120" y="104"/>
                    </a:lnTo>
                    <a:lnTo>
                      <a:pt x="125" y="96"/>
                    </a:lnTo>
                    <a:lnTo>
                      <a:pt x="128" y="86"/>
                    </a:lnTo>
                    <a:lnTo>
                      <a:pt x="131" y="77"/>
                    </a:lnTo>
                    <a:lnTo>
                      <a:pt x="131" y="6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3" name="Freeform 212"/>
              <p:cNvSpPr>
                <a:spLocks/>
              </p:cNvSpPr>
              <p:nvPr/>
            </p:nvSpPr>
            <p:spPr bwMode="auto">
              <a:xfrm>
                <a:off x="1184" y="768"/>
                <a:ext cx="49" cy="114"/>
              </a:xfrm>
              <a:custGeom>
                <a:avLst/>
                <a:gdLst>
                  <a:gd name="T0" fmla="*/ 3 w 117"/>
                  <a:gd name="T1" fmla="*/ 0 h 258"/>
                  <a:gd name="T2" fmla="*/ 3 w 117"/>
                  <a:gd name="T3" fmla="*/ 0 h 258"/>
                  <a:gd name="T4" fmla="*/ 3 w 117"/>
                  <a:gd name="T5" fmla="*/ 1 h 258"/>
                  <a:gd name="T6" fmla="*/ 3 w 117"/>
                  <a:gd name="T7" fmla="*/ 1 h 258"/>
                  <a:gd name="T8" fmla="*/ 2 w 117"/>
                  <a:gd name="T9" fmla="*/ 1 h 258"/>
                  <a:gd name="T10" fmla="*/ 2 w 117"/>
                  <a:gd name="T11" fmla="*/ 2 h 258"/>
                  <a:gd name="T12" fmla="*/ 2 w 117"/>
                  <a:gd name="T13" fmla="*/ 2 h 258"/>
                  <a:gd name="T14" fmla="*/ 1 w 117"/>
                  <a:gd name="T15" fmla="*/ 3 h 258"/>
                  <a:gd name="T16" fmla="*/ 1 w 117"/>
                  <a:gd name="T17" fmla="*/ 3 h 258"/>
                  <a:gd name="T18" fmla="*/ 1 w 117"/>
                  <a:gd name="T19" fmla="*/ 4 h 258"/>
                  <a:gd name="T20" fmla="*/ 1 w 117"/>
                  <a:gd name="T21" fmla="*/ 4 h 258"/>
                  <a:gd name="T22" fmla="*/ 0 w 117"/>
                  <a:gd name="T23" fmla="*/ 8 h 258"/>
                  <a:gd name="T24" fmla="*/ 0 w 117"/>
                  <a:gd name="T25" fmla="*/ 8 h 258"/>
                  <a:gd name="T26" fmla="*/ 0 w 117"/>
                  <a:gd name="T27" fmla="*/ 8 h 258"/>
                  <a:gd name="T28" fmla="*/ 0 w 117"/>
                  <a:gd name="T29" fmla="*/ 9 h 258"/>
                  <a:gd name="T30" fmla="*/ 0 w 117"/>
                  <a:gd name="T31" fmla="*/ 9 h 258"/>
                  <a:gd name="T32" fmla="*/ 0 w 117"/>
                  <a:gd name="T33" fmla="*/ 9 h 258"/>
                  <a:gd name="T34" fmla="*/ 0 w 117"/>
                  <a:gd name="T35" fmla="*/ 10 h 258"/>
                  <a:gd name="T36" fmla="*/ 0 w 117"/>
                  <a:gd name="T37" fmla="*/ 10 h 258"/>
                  <a:gd name="T38" fmla="*/ 0 w 117"/>
                  <a:gd name="T39" fmla="*/ 10 h 258"/>
                  <a:gd name="T40" fmla="*/ 1 w 117"/>
                  <a:gd name="T41" fmla="*/ 10 h 258"/>
                  <a:gd name="T42" fmla="*/ 1 w 117"/>
                  <a:gd name="T43" fmla="*/ 10 h 258"/>
                  <a:gd name="T44" fmla="*/ 1 w 117"/>
                  <a:gd name="T45" fmla="*/ 10 h 258"/>
                  <a:gd name="T46" fmla="*/ 1 w 117"/>
                  <a:gd name="T47" fmla="*/ 10 h 258"/>
                  <a:gd name="T48" fmla="*/ 2 w 117"/>
                  <a:gd name="T49" fmla="*/ 10 h 258"/>
                  <a:gd name="T50" fmla="*/ 2 w 117"/>
                  <a:gd name="T51" fmla="*/ 9 h 258"/>
                  <a:gd name="T52" fmla="*/ 2 w 117"/>
                  <a:gd name="T53" fmla="*/ 9 h 258"/>
                  <a:gd name="T54" fmla="*/ 2 w 117"/>
                  <a:gd name="T55" fmla="*/ 9 h 258"/>
                  <a:gd name="T56" fmla="*/ 2 w 117"/>
                  <a:gd name="T57" fmla="*/ 8 h 258"/>
                  <a:gd name="T58" fmla="*/ 3 w 117"/>
                  <a:gd name="T59" fmla="*/ 8 h 258"/>
                  <a:gd name="T60" fmla="*/ 3 w 117"/>
                  <a:gd name="T61" fmla="*/ 8 h 258"/>
                  <a:gd name="T62" fmla="*/ 3 w 117"/>
                  <a:gd name="T63" fmla="*/ 7 h 258"/>
                  <a:gd name="T64" fmla="*/ 3 w 117"/>
                  <a:gd name="T65" fmla="*/ 6 h 258"/>
                  <a:gd name="T66" fmla="*/ 3 w 117"/>
                  <a:gd name="T67" fmla="*/ 6 h 258"/>
                  <a:gd name="T68" fmla="*/ 3 w 117"/>
                  <a:gd name="T69" fmla="*/ 6 h 258"/>
                  <a:gd name="T70" fmla="*/ 3 w 117"/>
                  <a:gd name="T71" fmla="*/ 5 h 258"/>
                  <a:gd name="T72" fmla="*/ 3 w 117"/>
                  <a:gd name="T73" fmla="*/ 5 h 258"/>
                  <a:gd name="T74" fmla="*/ 3 w 117"/>
                  <a:gd name="T75" fmla="*/ 5 h 258"/>
                  <a:gd name="T76" fmla="*/ 3 w 117"/>
                  <a:gd name="T77" fmla="*/ 4 h 258"/>
                  <a:gd name="T78" fmla="*/ 3 w 117"/>
                  <a:gd name="T79" fmla="*/ 4 h 258"/>
                  <a:gd name="T80" fmla="*/ 3 w 117"/>
                  <a:gd name="T81" fmla="*/ 4 h 258"/>
                  <a:gd name="T82" fmla="*/ 2 w 117"/>
                  <a:gd name="T83" fmla="*/ 4 h 258"/>
                  <a:gd name="T84" fmla="*/ 2 w 117"/>
                  <a:gd name="T85" fmla="*/ 4 h 25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7" h="258">
                    <a:moveTo>
                      <a:pt x="117" y="0"/>
                    </a:moveTo>
                    <a:lnTo>
                      <a:pt x="114" y="1"/>
                    </a:lnTo>
                    <a:lnTo>
                      <a:pt x="110" y="3"/>
                    </a:lnTo>
                    <a:lnTo>
                      <a:pt x="106" y="5"/>
                    </a:lnTo>
                    <a:lnTo>
                      <a:pt x="103" y="7"/>
                    </a:lnTo>
                    <a:lnTo>
                      <a:pt x="100" y="9"/>
                    </a:lnTo>
                    <a:lnTo>
                      <a:pt x="96" y="11"/>
                    </a:lnTo>
                    <a:lnTo>
                      <a:pt x="93" y="15"/>
                    </a:lnTo>
                    <a:lnTo>
                      <a:pt x="89" y="17"/>
                    </a:lnTo>
                    <a:lnTo>
                      <a:pt x="86" y="20"/>
                    </a:lnTo>
                    <a:lnTo>
                      <a:pt x="83" y="22"/>
                    </a:lnTo>
                    <a:lnTo>
                      <a:pt x="80" y="25"/>
                    </a:lnTo>
                    <a:lnTo>
                      <a:pt x="77" y="29"/>
                    </a:lnTo>
                    <a:lnTo>
                      <a:pt x="73" y="32"/>
                    </a:lnTo>
                    <a:lnTo>
                      <a:pt x="70" y="35"/>
                    </a:lnTo>
                    <a:lnTo>
                      <a:pt x="67" y="39"/>
                    </a:lnTo>
                    <a:lnTo>
                      <a:pt x="64" y="42"/>
                    </a:lnTo>
                    <a:lnTo>
                      <a:pt x="62" y="47"/>
                    </a:lnTo>
                    <a:lnTo>
                      <a:pt x="58" y="50"/>
                    </a:lnTo>
                    <a:lnTo>
                      <a:pt x="55" y="54"/>
                    </a:lnTo>
                    <a:lnTo>
                      <a:pt x="53" y="58"/>
                    </a:lnTo>
                    <a:lnTo>
                      <a:pt x="50" y="62"/>
                    </a:lnTo>
                    <a:lnTo>
                      <a:pt x="48" y="66"/>
                    </a:lnTo>
                    <a:lnTo>
                      <a:pt x="45" y="70"/>
                    </a:lnTo>
                    <a:lnTo>
                      <a:pt x="43" y="74"/>
                    </a:lnTo>
                    <a:lnTo>
                      <a:pt x="40" y="79"/>
                    </a:lnTo>
                    <a:lnTo>
                      <a:pt x="38" y="83"/>
                    </a:lnTo>
                    <a:lnTo>
                      <a:pt x="36" y="87"/>
                    </a:lnTo>
                    <a:lnTo>
                      <a:pt x="34" y="92"/>
                    </a:lnTo>
                    <a:lnTo>
                      <a:pt x="32" y="97"/>
                    </a:lnTo>
                    <a:lnTo>
                      <a:pt x="31" y="101"/>
                    </a:lnTo>
                    <a:lnTo>
                      <a:pt x="29" y="105"/>
                    </a:lnTo>
                    <a:lnTo>
                      <a:pt x="28" y="110"/>
                    </a:lnTo>
                    <a:lnTo>
                      <a:pt x="25" y="115"/>
                    </a:lnTo>
                    <a:lnTo>
                      <a:pt x="2" y="201"/>
                    </a:lnTo>
                    <a:lnTo>
                      <a:pt x="2" y="204"/>
                    </a:lnTo>
                    <a:lnTo>
                      <a:pt x="1" y="207"/>
                    </a:lnTo>
                    <a:lnTo>
                      <a:pt x="1" y="211"/>
                    </a:lnTo>
                    <a:lnTo>
                      <a:pt x="0" y="213"/>
                    </a:lnTo>
                    <a:lnTo>
                      <a:pt x="0" y="216"/>
                    </a:lnTo>
                    <a:lnTo>
                      <a:pt x="0" y="219"/>
                    </a:lnTo>
                    <a:lnTo>
                      <a:pt x="0" y="221"/>
                    </a:lnTo>
                    <a:lnTo>
                      <a:pt x="0" y="224"/>
                    </a:lnTo>
                    <a:lnTo>
                      <a:pt x="0" y="228"/>
                    </a:lnTo>
                    <a:lnTo>
                      <a:pt x="0" y="230"/>
                    </a:lnTo>
                    <a:lnTo>
                      <a:pt x="1" y="233"/>
                    </a:lnTo>
                    <a:lnTo>
                      <a:pt x="1" y="235"/>
                    </a:lnTo>
                    <a:lnTo>
                      <a:pt x="2" y="237"/>
                    </a:lnTo>
                    <a:lnTo>
                      <a:pt x="2" y="239"/>
                    </a:lnTo>
                    <a:lnTo>
                      <a:pt x="3" y="241"/>
                    </a:lnTo>
                    <a:lnTo>
                      <a:pt x="4" y="244"/>
                    </a:lnTo>
                    <a:lnTo>
                      <a:pt x="5" y="246"/>
                    </a:lnTo>
                    <a:lnTo>
                      <a:pt x="6" y="248"/>
                    </a:lnTo>
                    <a:lnTo>
                      <a:pt x="7" y="249"/>
                    </a:lnTo>
                    <a:lnTo>
                      <a:pt x="10" y="251"/>
                    </a:lnTo>
                    <a:lnTo>
                      <a:pt x="11" y="252"/>
                    </a:lnTo>
                    <a:lnTo>
                      <a:pt x="13" y="253"/>
                    </a:lnTo>
                    <a:lnTo>
                      <a:pt x="14" y="255"/>
                    </a:lnTo>
                    <a:lnTo>
                      <a:pt x="16" y="255"/>
                    </a:lnTo>
                    <a:lnTo>
                      <a:pt x="17" y="256"/>
                    </a:lnTo>
                    <a:lnTo>
                      <a:pt x="19" y="257"/>
                    </a:lnTo>
                    <a:lnTo>
                      <a:pt x="21" y="257"/>
                    </a:lnTo>
                    <a:lnTo>
                      <a:pt x="23" y="258"/>
                    </a:lnTo>
                    <a:lnTo>
                      <a:pt x="25" y="258"/>
                    </a:lnTo>
                    <a:lnTo>
                      <a:pt x="28" y="258"/>
                    </a:lnTo>
                    <a:lnTo>
                      <a:pt x="30" y="258"/>
                    </a:lnTo>
                    <a:lnTo>
                      <a:pt x="32" y="258"/>
                    </a:lnTo>
                    <a:lnTo>
                      <a:pt x="34" y="257"/>
                    </a:lnTo>
                    <a:lnTo>
                      <a:pt x="36" y="257"/>
                    </a:lnTo>
                    <a:lnTo>
                      <a:pt x="38" y="256"/>
                    </a:lnTo>
                    <a:lnTo>
                      <a:pt x="40" y="255"/>
                    </a:lnTo>
                    <a:lnTo>
                      <a:pt x="43" y="255"/>
                    </a:lnTo>
                    <a:lnTo>
                      <a:pt x="45" y="253"/>
                    </a:lnTo>
                    <a:lnTo>
                      <a:pt x="47" y="252"/>
                    </a:lnTo>
                    <a:lnTo>
                      <a:pt x="50" y="251"/>
                    </a:lnTo>
                    <a:lnTo>
                      <a:pt x="52" y="249"/>
                    </a:lnTo>
                    <a:lnTo>
                      <a:pt x="54" y="248"/>
                    </a:lnTo>
                    <a:lnTo>
                      <a:pt x="56" y="246"/>
                    </a:lnTo>
                    <a:lnTo>
                      <a:pt x="58" y="244"/>
                    </a:lnTo>
                    <a:lnTo>
                      <a:pt x="61" y="241"/>
                    </a:lnTo>
                    <a:lnTo>
                      <a:pt x="63" y="239"/>
                    </a:lnTo>
                    <a:lnTo>
                      <a:pt x="64" y="237"/>
                    </a:lnTo>
                    <a:lnTo>
                      <a:pt x="66" y="235"/>
                    </a:lnTo>
                    <a:lnTo>
                      <a:pt x="68" y="233"/>
                    </a:lnTo>
                    <a:lnTo>
                      <a:pt x="70" y="230"/>
                    </a:lnTo>
                    <a:lnTo>
                      <a:pt x="71" y="228"/>
                    </a:lnTo>
                    <a:lnTo>
                      <a:pt x="73" y="224"/>
                    </a:lnTo>
                    <a:lnTo>
                      <a:pt x="74" y="221"/>
                    </a:lnTo>
                    <a:lnTo>
                      <a:pt x="77" y="219"/>
                    </a:lnTo>
                    <a:lnTo>
                      <a:pt x="78" y="216"/>
                    </a:lnTo>
                    <a:lnTo>
                      <a:pt x="79" y="213"/>
                    </a:lnTo>
                    <a:lnTo>
                      <a:pt x="80" y="211"/>
                    </a:lnTo>
                    <a:lnTo>
                      <a:pt x="81" y="207"/>
                    </a:lnTo>
                    <a:lnTo>
                      <a:pt x="82" y="204"/>
                    </a:lnTo>
                    <a:lnTo>
                      <a:pt x="83" y="201"/>
                    </a:lnTo>
                    <a:lnTo>
                      <a:pt x="90" y="172"/>
                    </a:lnTo>
                    <a:lnTo>
                      <a:pt x="92" y="169"/>
                    </a:lnTo>
                    <a:lnTo>
                      <a:pt x="93" y="167"/>
                    </a:lnTo>
                    <a:lnTo>
                      <a:pt x="94" y="164"/>
                    </a:lnTo>
                    <a:lnTo>
                      <a:pt x="94" y="161"/>
                    </a:lnTo>
                    <a:lnTo>
                      <a:pt x="95" y="158"/>
                    </a:lnTo>
                    <a:lnTo>
                      <a:pt x="95" y="155"/>
                    </a:lnTo>
                    <a:lnTo>
                      <a:pt x="95" y="152"/>
                    </a:lnTo>
                    <a:lnTo>
                      <a:pt x="96" y="150"/>
                    </a:lnTo>
                    <a:lnTo>
                      <a:pt x="96" y="147"/>
                    </a:lnTo>
                    <a:lnTo>
                      <a:pt x="96" y="145"/>
                    </a:lnTo>
                    <a:lnTo>
                      <a:pt x="95" y="141"/>
                    </a:lnTo>
                    <a:lnTo>
                      <a:pt x="95" y="139"/>
                    </a:lnTo>
                    <a:lnTo>
                      <a:pt x="95" y="137"/>
                    </a:lnTo>
                    <a:lnTo>
                      <a:pt x="94" y="135"/>
                    </a:lnTo>
                    <a:lnTo>
                      <a:pt x="94" y="133"/>
                    </a:lnTo>
                    <a:lnTo>
                      <a:pt x="93" y="131"/>
                    </a:lnTo>
                    <a:lnTo>
                      <a:pt x="92" y="129"/>
                    </a:lnTo>
                    <a:lnTo>
                      <a:pt x="90" y="126"/>
                    </a:lnTo>
                    <a:lnTo>
                      <a:pt x="89" y="124"/>
                    </a:lnTo>
                    <a:lnTo>
                      <a:pt x="88" y="123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4" y="119"/>
                    </a:lnTo>
                    <a:lnTo>
                      <a:pt x="83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78" y="116"/>
                    </a:lnTo>
                    <a:lnTo>
                      <a:pt x="76" y="115"/>
                    </a:lnTo>
                    <a:lnTo>
                      <a:pt x="73" y="115"/>
                    </a:lnTo>
                    <a:lnTo>
                      <a:pt x="72" y="115"/>
                    </a:lnTo>
                    <a:lnTo>
                      <a:pt x="70" y="115"/>
                    </a:lnTo>
                    <a:lnTo>
                      <a:pt x="68" y="115"/>
                    </a:lnTo>
                    <a:lnTo>
                      <a:pt x="66" y="115"/>
                    </a:lnTo>
                    <a:lnTo>
                      <a:pt x="25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4" name="Line 213"/>
              <p:cNvSpPr>
                <a:spLocks noChangeShapeType="1"/>
              </p:cNvSpPr>
              <p:nvPr/>
            </p:nvSpPr>
            <p:spPr bwMode="auto">
              <a:xfrm flipV="1">
                <a:off x="1264" y="768"/>
                <a:ext cx="9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5" name="Freeform 214"/>
              <p:cNvSpPr>
                <a:spLocks/>
              </p:cNvSpPr>
              <p:nvPr/>
            </p:nvSpPr>
            <p:spPr bwMode="auto">
              <a:xfrm>
                <a:off x="1276" y="756"/>
                <a:ext cx="37" cy="138"/>
              </a:xfrm>
              <a:custGeom>
                <a:avLst/>
                <a:gdLst>
                  <a:gd name="T0" fmla="*/ 3 w 85"/>
                  <a:gd name="T1" fmla="*/ 0 h 316"/>
                  <a:gd name="T2" fmla="*/ 3 w 85"/>
                  <a:gd name="T3" fmla="*/ 0 h 316"/>
                  <a:gd name="T4" fmla="*/ 3 w 85"/>
                  <a:gd name="T5" fmla="*/ 0 h 316"/>
                  <a:gd name="T6" fmla="*/ 3 w 85"/>
                  <a:gd name="T7" fmla="*/ 1 h 316"/>
                  <a:gd name="T8" fmla="*/ 3 w 85"/>
                  <a:gd name="T9" fmla="*/ 1 h 316"/>
                  <a:gd name="T10" fmla="*/ 2 w 85"/>
                  <a:gd name="T11" fmla="*/ 1 h 316"/>
                  <a:gd name="T12" fmla="*/ 2 w 85"/>
                  <a:gd name="T13" fmla="*/ 2 h 316"/>
                  <a:gd name="T14" fmla="*/ 2 w 85"/>
                  <a:gd name="T15" fmla="*/ 2 h 316"/>
                  <a:gd name="T16" fmla="*/ 2 w 85"/>
                  <a:gd name="T17" fmla="*/ 2 h 316"/>
                  <a:gd name="T18" fmla="*/ 2 w 85"/>
                  <a:gd name="T19" fmla="*/ 3 h 316"/>
                  <a:gd name="T20" fmla="*/ 2 w 85"/>
                  <a:gd name="T21" fmla="*/ 3 h 316"/>
                  <a:gd name="T22" fmla="*/ 1 w 85"/>
                  <a:gd name="T23" fmla="*/ 3 h 316"/>
                  <a:gd name="T24" fmla="*/ 1 w 85"/>
                  <a:gd name="T25" fmla="*/ 3 h 316"/>
                  <a:gd name="T26" fmla="*/ 1 w 85"/>
                  <a:gd name="T27" fmla="*/ 4 h 316"/>
                  <a:gd name="T28" fmla="*/ 1 w 85"/>
                  <a:gd name="T29" fmla="*/ 4 h 316"/>
                  <a:gd name="T30" fmla="*/ 1 w 85"/>
                  <a:gd name="T31" fmla="*/ 4 h 316"/>
                  <a:gd name="T32" fmla="*/ 1 w 85"/>
                  <a:gd name="T33" fmla="*/ 5 h 316"/>
                  <a:gd name="T34" fmla="*/ 1 w 85"/>
                  <a:gd name="T35" fmla="*/ 5 h 316"/>
                  <a:gd name="T36" fmla="*/ 1 w 85"/>
                  <a:gd name="T37" fmla="*/ 6 h 316"/>
                  <a:gd name="T38" fmla="*/ 1 w 85"/>
                  <a:gd name="T39" fmla="*/ 6 h 316"/>
                  <a:gd name="T40" fmla="*/ 1 w 85"/>
                  <a:gd name="T41" fmla="*/ 6 h 316"/>
                  <a:gd name="T42" fmla="*/ 0 w 85"/>
                  <a:gd name="T43" fmla="*/ 7 h 316"/>
                  <a:gd name="T44" fmla="*/ 0 w 85"/>
                  <a:gd name="T45" fmla="*/ 7 h 316"/>
                  <a:gd name="T46" fmla="*/ 0 w 85"/>
                  <a:gd name="T47" fmla="*/ 7 h 316"/>
                  <a:gd name="T48" fmla="*/ 0 w 85"/>
                  <a:gd name="T49" fmla="*/ 7 h 316"/>
                  <a:gd name="T50" fmla="*/ 0 w 85"/>
                  <a:gd name="T51" fmla="*/ 7 h 316"/>
                  <a:gd name="T52" fmla="*/ 0 w 85"/>
                  <a:gd name="T53" fmla="*/ 8 h 316"/>
                  <a:gd name="T54" fmla="*/ 0 w 85"/>
                  <a:gd name="T55" fmla="*/ 8 h 316"/>
                  <a:gd name="T56" fmla="*/ 0 w 85"/>
                  <a:gd name="T57" fmla="*/ 9 h 316"/>
                  <a:gd name="T58" fmla="*/ 0 w 85"/>
                  <a:gd name="T59" fmla="*/ 9 h 316"/>
                  <a:gd name="T60" fmla="*/ 0 w 85"/>
                  <a:gd name="T61" fmla="*/ 9 h 316"/>
                  <a:gd name="T62" fmla="*/ 0 w 85"/>
                  <a:gd name="T63" fmla="*/ 10 h 316"/>
                  <a:gd name="T64" fmla="*/ 0 w 85"/>
                  <a:gd name="T65" fmla="*/ 10 h 316"/>
                  <a:gd name="T66" fmla="*/ 0 w 85"/>
                  <a:gd name="T67" fmla="*/ 10 h 316"/>
                  <a:gd name="T68" fmla="*/ 0 w 85"/>
                  <a:gd name="T69" fmla="*/ 10 h 316"/>
                  <a:gd name="T70" fmla="*/ 0 w 85"/>
                  <a:gd name="T71" fmla="*/ 10 h 316"/>
                  <a:gd name="T72" fmla="*/ 0 w 85"/>
                  <a:gd name="T73" fmla="*/ 11 h 316"/>
                  <a:gd name="T74" fmla="*/ 0 w 85"/>
                  <a:gd name="T75" fmla="*/ 11 h 316"/>
                  <a:gd name="T76" fmla="*/ 0 w 85"/>
                  <a:gd name="T77" fmla="*/ 11 h 3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5" h="316">
                    <a:moveTo>
                      <a:pt x="85" y="0"/>
                    </a:moveTo>
                    <a:lnTo>
                      <a:pt x="81" y="7"/>
                    </a:lnTo>
                    <a:lnTo>
                      <a:pt x="76" y="16"/>
                    </a:lnTo>
                    <a:lnTo>
                      <a:pt x="72" y="25"/>
                    </a:lnTo>
                    <a:lnTo>
                      <a:pt x="68" y="32"/>
                    </a:lnTo>
                    <a:lnTo>
                      <a:pt x="65" y="40"/>
                    </a:lnTo>
                    <a:lnTo>
                      <a:pt x="60" y="49"/>
                    </a:lnTo>
                    <a:lnTo>
                      <a:pt x="57" y="56"/>
                    </a:lnTo>
                    <a:lnTo>
                      <a:pt x="54" y="65"/>
                    </a:lnTo>
                    <a:lnTo>
                      <a:pt x="51" y="73"/>
                    </a:lnTo>
                    <a:lnTo>
                      <a:pt x="47" y="82"/>
                    </a:lnTo>
                    <a:lnTo>
                      <a:pt x="43" y="91"/>
                    </a:lnTo>
                    <a:lnTo>
                      <a:pt x="41" y="99"/>
                    </a:lnTo>
                    <a:lnTo>
                      <a:pt x="38" y="108"/>
                    </a:lnTo>
                    <a:lnTo>
                      <a:pt x="35" y="116"/>
                    </a:lnTo>
                    <a:lnTo>
                      <a:pt x="32" y="125"/>
                    </a:lnTo>
                    <a:lnTo>
                      <a:pt x="30" y="133"/>
                    </a:lnTo>
                    <a:lnTo>
                      <a:pt x="27" y="142"/>
                    </a:lnTo>
                    <a:lnTo>
                      <a:pt x="24" y="150"/>
                    </a:lnTo>
                    <a:lnTo>
                      <a:pt x="22" y="159"/>
                    </a:lnTo>
                    <a:lnTo>
                      <a:pt x="20" y="167"/>
                    </a:lnTo>
                    <a:lnTo>
                      <a:pt x="18" y="176"/>
                    </a:lnTo>
                    <a:lnTo>
                      <a:pt x="16" y="183"/>
                    </a:lnTo>
                    <a:lnTo>
                      <a:pt x="14" y="192"/>
                    </a:lnTo>
                    <a:lnTo>
                      <a:pt x="13" y="200"/>
                    </a:lnTo>
                    <a:lnTo>
                      <a:pt x="10" y="209"/>
                    </a:lnTo>
                    <a:lnTo>
                      <a:pt x="9" y="217"/>
                    </a:lnTo>
                    <a:lnTo>
                      <a:pt x="7" y="226"/>
                    </a:lnTo>
                    <a:lnTo>
                      <a:pt x="6" y="234"/>
                    </a:lnTo>
                    <a:lnTo>
                      <a:pt x="5" y="243"/>
                    </a:lnTo>
                    <a:lnTo>
                      <a:pt x="4" y="251"/>
                    </a:lnTo>
                    <a:lnTo>
                      <a:pt x="3" y="260"/>
                    </a:lnTo>
                    <a:lnTo>
                      <a:pt x="2" y="267"/>
                    </a:lnTo>
                    <a:lnTo>
                      <a:pt x="2" y="276"/>
                    </a:lnTo>
                    <a:lnTo>
                      <a:pt x="1" y="284"/>
                    </a:lnTo>
                    <a:lnTo>
                      <a:pt x="1" y="292"/>
                    </a:lnTo>
                    <a:lnTo>
                      <a:pt x="0" y="300"/>
                    </a:lnTo>
                    <a:lnTo>
                      <a:pt x="0" y="309"/>
                    </a:lnTo>
                    <a:lnTo>
                      <a:pt x="0" y="3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6" name="Freeform 215"/>
              <p:cNvSpPr>
                <a:spLocks/>
              </p:cNvSpPr>
              <p:nvPr/>
            </p:nvSpPr>
            <p:spPr bwMode="auto">
              <a:xfrm>
                <a:off x="1313" y="768"/>
                <a:ext cx="43" cy="89"/>
              </a:xfrm>
              <a:custGeom>
                <a:avLst/>
                <a:gdLst>
                  <a:gd name="T0" fmla="*/ 3 w 101"/>
                  <a:gd name="T1" fmla="*/ 0 h 201"/>
                  <a:gd name="T2" fmla="*/ 0 w 101"/>
                  <a:gd name="T3" fmla="*/ 8 h 201"/>
                  <a:gd name="T4" fmla="*/ 3 w 101"/>
                  <a:gd name="T5" fmla="*/ 8 h 2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201">
                    <a:moveTo>
                      <a:pt x="95" y="0"/>
                    </a:moveTo>
                    <a:lnTo>
                      <a:pt x="0" y="201"/>
                    </a:lnTo>
                    <a:lnTo>
                      <a:pt x="101" y="2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7" name="Line 216"/>
              <p:cNvSpPr>
                <a:spLocks noChangeShapeType="1"/>
              </p:cNvSpPr>
              <p:nvPr/>
            </p:nvSpPr>
            <p:spPr bwMode="auto">
              <a:xfrm flipH="1">
                <a:off x="1335" y="832"/>
                <a:ext cx="15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8" name="Line 217"/>
              <p:cNvSpPr>
                <a:spLocks noChangeShapeType="1"/>
              </p:cNvSpPr>
              <p:nvPr/>
            </p:nvSpPr>
            <p:spPr bwMode="auto">
              <a:xfrm flipV="1">
                <a:off x="1399" y="768"/>
                <a:ext cx="12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2679" name="Freeform 218"/>
              <p:cNvSpPr>
                <a:spLocks/>
              </p:cNvSpPr>
              <p:nvPr/>
            </p:nvSpPr>
            <p:spPr bwMode="auto">
              <a:xfrm>
                <a:off x="1402" y="756"/>
                <a:ext cx="40" cy="138"/>
              </a:xfrm>
              <a:custGeom>
                <a:avLst/>
                <a:gdLst>
                  <a:gd name="T0" fmla="*/ 0 w 85"/>
                  <a:gd name="T1" fmla="*/ 11 h 316"/>
                  <a:gd name="T2" fmla="*/ 0 w 85"/>
                  <a:gd name="T3" fmla="*/ 11 h 316"/>
                  <a:gd name="T4" fmla="*/ 0 w 85"/>
                  <a:gd name="T5" fmla="*/ 11 h 316"/>
                  <a:gd name="T6" fmla="*/ 0 w 85"/>
                  <a:gd name="T7" fmla="*/ 10 h 316"/>
                  <a:gd name="T8" fmla="*/ 0 w 85"/>
                  <a:gd name="T9" fmla="*/ 10 h 316"/>
                  <a:gd name="T10" fmla="*/ 1 w 85"/>
                  <a:gd name="T11" fmla="*/ 10 h 316"/>
                  <a:gd name="T12" fmla="*/ 1 w 85"/>
                  <a:gd name="T13" fmla="*/ 10 h 316"/>
                  <a:gd name="T14" fmla="*/ 1 w 85"/>
                  <a:gd name="T15" fmla="*/ 10 h 316"/>
                  <a:gd name="T16" fmla="*/ 1 w 85"/>
                  <a:gd name="T17" fmla="*/ 9 h 316"/>
                  <a:gd name="T18" fmla="*/ 2 w 85"/>
                  <a:gd name="T19" fmla="*/ 9 h 316"/>
                  <a:gd name="T20" fmla="*/ 2 w 85"/>
                  <a:gd name="T21" fmla="*/ 9 h 316"/>
                  <a:gd name="T22" fmla="*/ 2 w 85"/>
                  <a:gd name="T23" fmla="*/ 8 h 316"/>
                  <a:gd name="T24" fmla="*/ 2 w 85"/>
                  <a:gd name="T25" fmla="*/ 8 h 316"/>
                  <a:gd name="T26" fmla="*/ 2 w 85"/>
                  <a:gd name="T27" fmla="*/ 7 h 316"/>
                  <a:gd name="T28" fmla="*/ 2 w 85"/>
                  <a:gd name="T29" fmla="*/ 7 h 316"/>
                  <a:gd name="T30" fmla="*/ 2 w 85"/>
                  <a:gd name="T31" fmla="*/ 7 h 316"/>
                  <a:gd name="T32" fmla="*/ 3 w 85"/>
                  <a:gd name="T33" fmla="*/ 7 h 316"/>
                  <a:gd name="T34" fmla="*/ 3 w 85"/>
                  <a:gd name="T35" fmla="*/ 7 h 316"/>
                  <a:gd name="T36" fmla="*/ 3 w 85"/>
                  <a:gd name="T37" fmla="*/ 6 h 316"/>
                  <a:gd name="T38" fmla="*/ 3 w 85"/>
                  <a:gd name="T39" fmla="*/ 6 h 316"/>
                  <a:gd name="T40" fmla="*/ 3 w 85"/>
                  <a:gd name="T41" fmla="*/ 6 h 316"/>
                  <a:gd name="T42" fmla="*/ 3 w 85"/>
                  <a:gd name="T43" fmla="*/ 5 h 316"/>
                  <a:gd name="T44" fmla="*/ 3 w 85"/>
                  <a:gd name="T45" fmla="*/ 5 h 316"/>
                  <a:gd name="T46" fmla="*/ 4 w 85"/>
                  <a:gd name="T47" fmla="*/ 4 h 316"/>
                  <a:gd name="T48" fmla="*/ 4 w 85"/>
                  <a:gd name="T49" fmla="*/ 4 h 316"/>
                  <a:gd name="T50" fmla="*/ 4 w 85"/>
                  <a:gd name="T51" fmla="*/ 4 h 316"/>
                  <a:gd name="T52" fmla="*/ 4 w 85"/>
                  <a:gd name="T53" fmla="*/ 3 h 316"/>
                  <a:gd name="T54" fmla="*/ 4 w 85"/>
                  <a:gd name="T55" fmla="*/ 3 h 316"/>
                  <a:gd name="T56" fmla="*/ 4 w 85"/>
                  <a:gd name="T57" fmla="*/ 3 h 316"/>
                  <a:gd name="T58" fmla="*/ 4 w 85"/>
                  <a:gd name="T59" fmla="*/ 3 h 316"/>
                  <a:gd name="T60" fmla="*/ 4 w 85"/>
                  <a:gd name="T61" fmla="*/ 2 h 316"/>
                  <a:gd name="T62" fmla="*/ 4 w 85"/>
                  <a:gd name="T63" fmla="*/ 2 h 316"/>
                  <a:gd name="T64" fmla="*/ 4 w 85"/>
                  <a:gd name="T65" fmla="*/ 2 h 316"/>
                  <a:gd name="T66" fmla="*/ 4 w 85"/>
                  <a:gd name="T67" fmla="*/ 1 h 316"/>
                  <a:gd name="T68" fmla="*/ 4 w 85"/>
                  <a:gd name="T69" fmla="*/ 1 h 316"/>
                  <a:gd name="T70" fmla="*/ 4 w 85"/>
                  <a:gd name="T71" fmla="*/ 1 h 316"/>
                  <a:gd name="T72" fmla="*/ 4 w 85"/>
                  <a:gd name="T73" fmla="*/ 0 h 316"/>
                  <a:gd name="T74" fmla="*/ 4 w 85"/>
                  <a:gd name="T75" fmla="*/ 0 h 316"/>
                  <a:gd name="T76" fmla="*/ 4 w 85"/>
                  <a:gd name="T77" fmla="*/ 0 h 3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85" h="316">
                    <a:moveTo>
                      <a:pt x="0" y="316"/>
                    </a:moveTo>
                    <a:lnTo>
                      <a:pt x="4" y="309"/>
                    </a:lnTo>
                    <a:lnTo>
                      <a:pt x="8" y="300"/>
                    </a:lnTo>
                    <a:lnTo>
                      <a:pt x="12" y="292"/>
                    </a:lnTo>
                    <a:lnTo>
                      <a:pt x="15" y="284"/>
                    </a:lnTo>
                    <a:lnTo>
                      <a:pt x="20" y="276"/>
                    </a:lnTo>
                    <a:lnTo>
                      <a:pt x="23" y="267"/>
                    </a:lnTo>
                    <a:lnTo>
                      <a:pt x="27" y="260"/>
                    </a:lnTo>
                    <a:lnTo>
                      <a:pt x="30" y="251"/>
                    </a:lnTo>
                    <a:lnTo>
                      <a:pt x="34" y="243"/>
                    </a:lnTo>
                    <a:lnTo>
                      <a:pt x="37" y="234"/>
                    </a:lnTo>
                    <a:lnTo>
                      <a:pt x="40" y="226"/>
                    </a:lnTo>
                    <a:lnTo>
                      <a:pt x="43" y="217"/>
                    </a:lnTo>
                    <a:lnTo>
                      <a:pt x="46" y="209"/>
                    </a:lnTo>
                    <a:lnTo>
                      <a:pt x="50" y="200"/>
                    </a:lnTo>
                    <a:lnTo>
                      <a:pt x="52" y="192"/>
                    </a:lnTo>
                    <a:lnTo>
                      <a:pt x="55" y="183"/>
                    </a:lnTo>
                    <a:lnTo>
                      <a:pt x="57" y="176"/>
                    </a:lnTo>
                    <a:lnTo>
                      <a:pt x="60" y="167"/>
                    </a:lnTo>
                    <a:lnTo>
                      <a:pt x="62" y="159"/>
                    </a:lnTo>
                    <a:lnTo>
                      <a:pt x="64" y="150"/>
                    </a:lnTo>
                    <a:lnTo>
                      <a:pt x="67" y="142"/>
                    </a:lnTo>
                    <a:lnTo>
                      <a:pt x="69" y="133"/>
                    </a:lnTo>
                    <a:lnTo>
                      <a:pt x="70" y="125"/>
                    </a:lnTo>
                    <a:lnTo>
                      <a:pt x="72" y="116"/>
                    </a:lnTo>
                    <a:lnTo>
                      <a:pt x="74" y="108"/>
                    </a:lnTo>
                    <a:lnTo>
                      <a:pt x="75" y="99"/>
                    </a:lnTo>
                    <a:lnTo>
                      <a:pt x="76" y="91"/>
                    </a:lnTo>
                    <a:lnTo>
                      <a:pt x="78" y="82"/>
                    </a:lnTo>
                    <a:lnTo>
                      <a:pt x="79" y="73"/>
                    </a:lnTo>
                    <a:lnTo>
                      <a:pt x="80" y="65"/>
                    </a:lnTo>
                    <a:lnTo>
                      <a:pt x="82" y="56"/>
                    </a:lnTo>
                    <a:lnTo>
                      <a:pt x="82" y="49"/>
                    </a:lnTo>
                    <a:lnTo>
                      <a:pt x="83" y="40"/>
                    </a:lnTo>
                    <a:lnTo>
                      <a:pt x="84" y="32"/>
                    </a:lnTo>
                    <a:lnTo>
                      <a:pt x="84" y="25"/>
                    </a:lnTo>
                    <a:lnTo>
                      <a:pt x="84" y="16"/>
                    </a:lnTo>
                    <a:lnTo>
                      <a:pt x="85" y="7"/>
                    </a:lnTo>
                    <a:lnTo>
                      <a:pt x="8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35739" name="Freeform 219"/>
          <p:cNvSpPr>
            <a:spLocks/>
          </p:cNvSpPr>
          <p:nvPr/>
        </p:nvSpPr>
        <p:spPr bwMode="auto">
          <a:xfrm>
            <a:off x="801688" y="1263650"/>
            <a:ext cx="1828800" cy="395288"/>
          </a:xfrm>
          <a:custGeom>
            <a:avLst/>
            <a:gdLst>
              <a:gd name="T0" fmla="*/ 2147483647 w 2628"/>
              <a:gd name="T1" fmla="*/ 2147483647 h 567"/>
              <a:gd name="T2" fmla="*/ 2147483647 w 2628"/>
              <a:gd name="T3" fmla="*/ 2147483647 h 567"/>
              <a:gd name="T4" fmla="*/ 2147483647 w 2628"/>
              <a:gd name="T5" fmla="*/ 2147483647 h 567"/>
              <a:gd name="T6" fmla="*/ 2147483647 w 2628"/>
              <a:gd name="T7" fmla="*/ 2147483647 h 567"/>
              <a:gd name="T8" fmla="*/ 2147483647 w 2628"/>
              <a:gd name="T9" fmla="*/ 2147483647 h 567"/>
              <a:gd name="T10" fmla="*/ 2147483647 w 2628"/>
              <a:gd name="T11" fmla="*/ 2147483647 h 567"/>
              <a:gd name="T12" fmla="*/ 2147483647 w 2628"/>
              <a:gd name="T13" fmla="*/ 2147483647 h 567"/>
              <a:gd name="T14" fmla="*/ 2147483647 w 2628"/>
              <a:gd name="T15" fmla="*/ 2147483647 h 567"/>
              <a:gd name="T16" fmla="*/ 2147483647 w 2628"/>
              <a:gd name="T17" fmla="*/ 2147483647 h 567"/>
              <a:gd name="T18" fmla="*/ 2147483647 w 2628"/>
              <a:gd name="T19" fmla="*/ 2147483647 h 567"/>
              <a:gd name="T20" fmla="*/ 2147483647 w 2628"/>
              <a:gd name="T21" fmla="*/ 2147483647 h 567"/>
              <a:gd name="T22" fmla="*/ 2147483647 w 2628"/>
              <a:gd name="T23" fmla="*/ 2147483647 h 567"/>
              <a:gd name="T24" fmla="*/ 2147483647 w 2628"/>
              <a:gd name="T25" fmla="*/ 2147483647 h 567"/>
              <a:gd name="T26" fmla="*/ 2147483647 w 2628"/>
              <a:gd name="T27" fmla="*/ 2147483647 h 567"/>
              <a:gd name="T28" fmla="*/ 2147483647 w 2628"/>
              <a:gd name="T29" fmla="*/ 2147483647 h 567"/>
              <a:gd name="T30" fmla="*/ 2147483647 w 2628"/>
              <a:gd name="T31" fmla="*/ 2147483647 h 567"/>
              <a:gd name="T32" fmla="*/ 2147483647 w 2628"/>
              <a:gd name="T33" fmla="*/ 2147483647 h 567"/>
              <a:gd name="T34" fmla="*/ 2147483647 w 2628"/>
              <a:gd name="T35" fmla="*/ 2147483647 h 567"/>
              <a:gd name="T36" fmla="*/ 2147483647 w 2628"/>
              <a:gd name="T37" fmla="*/ 2147483647 h 567"/>
              <a:gd name="T38" fmla="*/ 2147483647 w 2628"/>
              <a:gd name="T39" fmla="*/ 2147483647 h 567"/>
              <a:gd name="T40" fmla="*/ 2147483647 w 2628"/>
              <a:gd name="T41" fmla="*/ 2147483647 h 567"/>
              <a:gd name="T42" fmla="*/ 2147483647 w 2628"/>
              <a:gd name="T43" fmla="*/ 2147483647 h 567"/>
              <a:gd name="T44" fmla="*/ 2147483647 w 2628"/>
              <a:gd name="T45" fmla="*/ 2147483647 h 567"/>
              <a:gd name="T46" fmla="*/ 2147483647 w 2628"/>
              <a:gd name="T47" fmla="*/ 2147483647 h 567"/>
              <a:gd name="T48" fmla="*/ 2147483647 w 2628"/>
              <a:gd name="T49" fmla="*/ 2147483647 h 567"/>
              <a:gd name="T50" fmla="*/ 2147483647 w 2628"/>
              <a:gd name="T51" fmla="*/ 2147483647 h 567"/>
              <a:gd name="T52" fmla="*/ 2147483647 w 2628"/>
              <a:gd name="T53" fmla="*/ 2147483647 h 567"/>
              <a:gd name="T54" fmla="*/ 2147483647 w 2628"/>
              <a:gd name="T55" fmla="*/ 2147483647 h 567"/>
              <a:gd name="T56" fmla="*/ 2147483647 w 2628"/>
              <a:gd name="T57" fmla="*/ 2147483647 h 567"/>
              <a:gd name="T58" fmla="*/ 2147483647 w 2628"/>
              <a:gd name="T59" fmla="*/ 2147483647 h 567"/>
              <a:gd name="T60" fmla="*/ 2147483647 w 2628"/>
              <a:gd name="T61" fmla="*/ 2147483647 h 567"/>
              <a:gd name="T62" fmla="*/ 2147483647 w 2628"/>
              <a:gd name="T63" fmla="*/ 2147483647 h 56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628" h="567">
                <a:moveTo>
                  <a:pt x="0" y="0"/>
                </a:moveTo>
                <a:lnTo>
                  <a:pt x="73" y="51"/>
                </a:lnTo>
                <a:lnTo>
                  <a:pt x="148" y="102"/>
                </a:lnTo>
                <a:lnTo>
                  <a:pt x="223" y="153"/>
                </a:lnTo>
                <a:lnTo>
                  <a:pt x="260" y="177"/>
                </a:lnTo>
                <a:lnTo>
                  <a:pt x="298" y="202"/>
                </a:lnTo>
                <a:lnTo>
                  <a:pt x="335" y="226"/>
                </a:lnTo>
                <a:lnTo>
                  <a:pt x="375" y="250"/>
                </a:lnTo>
                <a:lnTo>
                  <a:pt x="413" y="273"/>
                </a:lnTo>
                <a:lnTo>
                  <a:pt x="453" y="297"/>
                </a:lnTo>
                <a:lnTo>
                  <a:pt x="492" y="319"/>
                </a:lnTo>
                <a:lnTo>
                  <a:pt x="532" y="341"/>
                </a:lnTo>
                <a:lnTo>
                  <a:pt x="573" y="362"/>
                </a:lnTo>
                <a:lnTo>
                  <a:pt x="614" y="383"/>
                </a:lnTo>
                <a:lnTo>
                  <a:pt x="656" y="402"/>
                </a:lnTo>
                <a:lnTo>
                  <a:pt x="698" y="421"/>
                </a:lnTo>
                <a:lnTo>
                  <a:pt x="740" y="439"/>
                </a:lnTo>
                <a:lnTo>
                  <a:pt x="784" y="457"/>
                </a:lnTo>
                <a:lnTo>
                  <a:pt x="826" y="473"/>
                </a:lnTo>
                <a:lnTo>
                  <a:pt x="870" y="488"/>
                </a:lnTo>
                <a:lnTo>
                  <a:pt x="914" y="502"/>
                </a:lnTo>
                <a:lnTo>
                  <a:pt x="957" y="515"/>
                </a:lnTo>
                <a:lnTo>
                  <a:pt x="1001" y="527"/>
                </a:lnTo>
                <a:lnTo>
                  <a:pt x="1046" y="537"/>
                </a:lnTo>
                <a:lnTo>
                  <a:pt x="1090" y="546"/>
                </a:lnTo>
                <a:lnTo>
                  <a:pt x="1135" y="553"/>
                </a:lnTo>
                <a:lnTo>
                  <a:pt x="1180" y="559"/>
                </a:lnTo>
                <a:lnTo>
                  <a:pt x="1202" y="562"/>
                </a:lnTo>
                <a:lnTo>
                  <a:pt x="1224" y="563"/>
                </a:lnTo>
                <a:lnTo>
                  <a:pt x="1247" y="565"/>
                </a:lnTo>
                <a:lnTo>
                  <a:pt x="1269" y="566"/>
                </a:lnTo>
                <a:lnTo>
                  <a:pt x="1292" y="566"/>
                </a:lnTo>
                <a:lnTo>
                  <a:pt x="1314" y="567"/>
                </a:lnTo>
                <a:lnTo>
                  <a:pt x="1336" y="566"/>
                </a:lnTo>
                <a:lnTo>
                  <a:pt x="1359" y="566"/>
                </a:lnTo>
                <a:lnTo>
                  <a:pt x="1381" y="565"/>
                </a:lnTo>
                <a:lnTo>
                  <a:pt x="1403" y="563"/>
                </a:lnTo>
                <a:lnTo>
                  <a:pt x="1426" y="562"/>
                </a:lnTo>
                <a:lnTo>
                  <a:pt x="1448" y="559"/>
                </a:lnTo>
                <a:lnTo>
                  <a:pt x="1493" y="553"/>
                </a:lnTo>
                <a:lnTo>
                  <a:pt x="1538" y="546"/>
                </a:lnTo>
                <a:lnTo>
                  <a:pt x="1582" y="537"/>
                </a:lnTo>
                <a:lnTo>
                  <a:pt x="1627" y="527"/>
                </a:lnTo>
                <a:lnTo>
                  <a:pt x="1671" y="515"/>
                </a:lnTo>
                <a:lnTo>
                  <a:pt x="1714" y="502"/>
                </a:lnTo>
                <a:lnTo>
                  <a:pt x="1758" y="488"/>
                </a:lnTo>
                <a:lnTo>
                  <a:pt x="1802" y="473"/>
                </a:lnTo>
                <a:lnTo>
                  <a:pt x="1845" y="457"/>
                </a:lnTo>
                <a:lnTo>
                  <a:pt x="1888" y="439"/>
                </a:lnTo>
                <a:lnTo>
                  <a:pt x="1929" y="421"/>
                </a:lnTo>
                <a:lnTo>
                  <a:pt x="1972" y="402"/>
                </a:lnTo>
                <a:lnTo>
                  <a:pt x="2014" y="383"/>
                </a:lnTo>
                <a:lnTo>
                  <a:pt x="2055" y="362"/>
                </a:lnTo>
                <a:lnTo>
                  <a:pt x="2096" y="341"/>
                </a:lnTo>
                <a:lnTo>
                  <a:pt x="2136" y="319"/>
                </a:lnTo>
                <a:lnTo>
                  <a:pt x="2175" y="297"/>
                </a:lnTo>
                <a:lnTo>
                  <a:pt x="2215" y="273"/>
                </a:lnTo>
                <a:lnTo>
                  <a:pt x="2253" y="250"/>
                </a:lnTo>
                <a:lnTo>
                  <a:pt x="2292" y="226"/>
                </a:lnTo>
                <a:lnTo>
                  <a:pt x="2330" y="202"/>
                </a:lnTo>
                <a:lnTo>
                  <a:pt x="2368" y="177"/>
                </a:lnTo>
                <a:lnTo>
                  <a:pt x="2405" y="153"/>
                </a:lnTo>
                <a:lnTo>
                  <a:pt x="2480" y="102"/>
                </a:lnTo>
                <a:lnTo>
                  <a:pt x="2554" y="51"/>
                </a:lnTo>
                <a:lnTo>
                  <a:pt x="2628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2662" name="Text Box 220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：圆柱与圆柱相贯，求其相贯线。</a:t>
            </a:r>
          </a:p>
        </p:txBody>
      </p:sp>
      <p:sp>
        <p:nvSpPr>
          <p:cNvPr id="235741" name="Text Box 221"/>
          <p:cNvSpPr txBox="1">
            <a:spLocks noChangeArrowheads="1"/>
          </p:cNvSpPr>
          <p:nvPr/>
        </p:nvSpPr>
        <p:spPr bwMode="auto">
          <a:xfrm>
            <a:off x="6084888" y="606425"/>
            <a:ext cx="3059112" cy="4478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</a:rPr>
              <a:t>       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空间及投影分析：</a:t>
            </a:r>
            <a:endParaRPr lang="zh-CN" altLang="en-US">
              <a:latin typeface="黑体" pitchFamily="2" charset="-122"/>
              <a:ea typeface="黑体" pitchFamily="2" charset="-12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latin typeface="黑体" pitchFamily="2" charset="-122"/>
                <a:ea typeface="黑体" pitchFamily="2" charset="-122"/>
              </a:rPr>
              <a:t>    小圆柱轴线垂直于</a:t>
            </a:r>
            <a:r>
              <a:rPr lang="en-US" altLang="zh-CN">
                <a:latin typeface="黑体" pitchFamily="2" charset="-122"/>
                <a:ea typeface="黑体" pitchFamily="2" charset="-122"/>
              </a:rPr>
              <a:t>H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面，水平投影积聚为圆，根据相贯线的共有性，相贯线的水平投影即为该圆。</a:t>
            </a:r>
          </a:p>
        </p:txBody>
      </p:sp>
      <p:sp>
        <p:nvSpPr>
          <p:cNvPr id="235742" name="Text Box 222"/>
          <p:cNvSpPr txBox="1">
            <a:spLocks noChangeArrowheads="1"/>
          </p:cNvSpPr>
          <p:nvPr/>
        </p:nvSpPr>
        <p:spPr bwMode="auto">
          <a:xfrm>
            <a:off x="3348038" y="5084763"/>
            <a:ext cx="5795962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dirty="0"/>
              <a:t>        </a:t>
            </a:r>
            <a:r>
              <a:rPr lang="zh-CN" altLang="en-US" dirty="0">
                <a:latin typeface="黑体" pitchFamily="2" charset="-122"/>
                <a:ea typeface="黑体" pitchFamily="2" charset="-122"/>
              </a:rPr>
              <a:t>大圆柱轴线垂直于</a:t>
            </a:r>
            <a:r>
              <a:rPr lang="en-US" altLang="zh-CN" dirty="0">
                <a:latin typeface="黑体" pitchFamily="2" charset="-122"/>
                <a:ea typeface="黑体" pitchFamily="2" charset="-122"/>
              </a:rPr>
              <a:t>W</a:t>
            </a:r>
            <a:r>
              <a:rPr lang="zh-CN" altLang="en-US" dirty="0">
                <a:latin typeface="黑体" pitchFamily="2" charset="-122"/>
                <a:ea typeface="黑体" pitchFamily="2" charset="-122"/>
              </a:rPr>
              <a:t>面，侧面投影积聚为圆，相贯线的侧面投影在该圆上。</a:t>
            </a:r>
          </a:p>
        </p:txBody>
      </p:sp>
      <p:sp>
        <p:nvSpPr>
          <p:cNvPr id="235743" name="Text Box 223"/>
          <p:cNvSpPr txBox="1">
            <a:spLocks noChangeArrowheads="1"/>
          </p:cNvSpPr>
          <p:nvPr/>
        </p:nvSpPr>
        <p:spPr bwMode="auto">
          <a:xfrm>
            <a:off x="3859213" y="3786188"/>
            <a:ext cx="44577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求相贯线的投影：</a:t>
            </a:r>
          </a:p>
        </p:txBody>
      </p:sp>
      <p:sp>
        <p:nvSpPr>
          <p:cNvPr id="235744" name="Text Box 224"/>
          <p:cNvSpPr txBox="1">
            <a:spLocks noChangeArrowheads="1"/>
          </p:cNvSpPr>
          <p:nvPr/>
        </p:nvSpPr>
        <p:spPr bwMode="auto">
          <a:xfrm>
            <a:off x="3851275" y="4332288"/>
            <a:ext cx="529272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sz="2800"/>
              <a:t>        </a:t>
            </a:r>
            <a:r>
              <a:rPr lang="zh-CN" altLang="en-US">
                <a:ea typeface="黑体" pitchFamily="2" charset="-122"/>
              </a:rPr>
              <a:t>利用积聚性，采用表面取点法。</a:t>
            </a:r>
          </a:p>
        </p:txBody>
      </p:sp>
      <p:sp>
        <p:nvSpPr>
          <p:cNvPr id="235745" name="Text Box 225"/>
          <p:cNvSpPr txBox="1">
            <a:spLocks noChangeArrowheads="1"/>
          </p:cNvSpPr>
          <p:nvPr/>
        </p:nvSpPr>
        <p:spPr bwMode="auto">
          <a:xfrm>
            <a:off x="3887788" y="5226050"/>
            <a:ext cx="32750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☆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找特殊点</a:t>
            </a:r>
          </a:p>
        </p:txBody>
      </p:sp>
      <p:sp>
        <p:nvSpPr>
          <p:cNvPr id="235746" name="Text Box 226"/>
          <p:cNvSpPr txBox="1">
            <a:spLocks noChangeArrowheads="1"/>
          </p:cNvSpPr>
          <p:nvPr/>
        </p:nvSpPr>
        <p:spPr bwMode="auto">
          <a:xfrm>
            <a:off x="3894138" y="5729288"/>
            <a:ext cx="42068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☆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补充中间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点</a:t>
            </a:r>
          </a:p>
        </p:txBody>
      </p:sp>
      <p:sp>
        <p:nvSpPr>
          <p:cNvPr id="235747" name="Text Box 227"/>
          <p:cNvSpPr txBox="1">
            <a:spLocks noChangeArrowheads="1"/>
          </p:cNvSpPr>
          <p:nvPr/>
        </p:nvSpPr>
        <p:spPr bwMode="auto">
          <a:xfrm>
            <a:off x="3910013" y="6234113"/>
            <a:ext cx="469423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☆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光滑连接各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点</a:t>
            </a:r>
          </a:p>
        </p:txBody>
      </p:sp>
      <p:sp>
        <p:nvSpPr>
          <p:cNvPr id="2" name="矩形 1"/>
          <p:cNvSpPr/>
          <p:nvPr/>
        </p:nvSpPr>
        <p:spPr bwMode="auto">
          <a:xfrm>
            <a:off x="800894" y="1263650"/>
            <a:ext cx="1832768" cy="395288"/>
          </a:xfrm>
          <a:prstGeom prst="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zh-CN" altLang="en-US" sz="36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宋体" pitchFamily="2" charset="-122"/>
            </a:endParaRPr>
          </a:p>
        </p:txBody>
      </p:sp>
      <p:sp>
        <p:nvSpPr>
          <p:cNvPr id="230" name="Line 122"/>
          <p:cNvSpPr>
            <a:spLocks noChangeShapeType="1"/>
          </p:cNvSpPr>
          <p:nvPr/>
        </p:nvSpPr>
        <p:spPr bwMode="auto">
          <a:xfrm flipH="1">
            <a:off x="2630487" y="1657941"/>
            <a:ext cx="3109896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5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35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5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5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35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3" dur="500"/>
                                        <p:tgtEl>
                                          <p:spTgt spid="2357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xit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6" dur="500"/>
                                        <p:tgtEl>
                                          <p:spTgt spid="2357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5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7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35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35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357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357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2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35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35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35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35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235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35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235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235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35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35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500"/>
                                        <p:tgtEl>
                                          <p:spTgt spid="235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235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35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235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235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500"/>
                                        <p:tgtEl>
                                          <p:spTgt spid="2357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235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5" dur="500"/>
                                        <p:tgtEl>
                                          <p:spTgt spid="235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0" dur="500"/>
                                        <p:tgtEl>
                                          <p:spTgt spid="235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235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235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500"/>
                                        <p:tgtEl>
                                          <p:spTgt spid="235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84" grpId="0" animBg="1"/>
      <p:bldP spid="235585" grpId="0" animBg="1"/>
      <p:bldP spid="235642" grpId="0" animBg="1"/>
      <p:bldP spid="235689" grpId="0" animBg="1"/>
      <p:bldP spid="235690" grpId="0" animBg="1"/>
      <p:bldP spid="235691" grpId="0" animBg="1"/>
      <p:bldP spid="235739" grpId="0" animBg="1"/>
      <p:bldP spid="235741" grpId="0"/>
      <p:bldP spid="235741" grpId="1"/>
      <p:bldP spid="235742" grpId="0"/>
      <p:bldP spid="235742" grpId="1"/>
      <p:bldP spid="235743" grpId="0" autoUpdateAnimBg="0"/>
      <p:bldP spid="235744" grpId="0" autoUpdateAnimBg="0"/>
      <p:bldP spid="235745" grpId="0" autoUpdateAnimBg="0"/>
      <p:bldP spid="235746" grpId="0" autoUpdateAnimBg="0"/>
      <p:bldP spid="235747" grpId="0" autoUpdateAnimBg="0"/>
      <p:bldP spid="2" grpId="0" animBg="1"/>
      <p:bldP spid="2" grpId="1" animBg="1"/>
      <p:bldP spid="230" grpId="0" animBg="1"/>
      <p:bldP spid="230" grpId="1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66" name="Group 2"/>
          <p:cNvGrpSpPr>
            <a:grpSpLocks/>
          </p:cNvGrpSpPr>
          <p:nvPr/>
        </p:nvGrpSpPr>
        <p:grpSpPr bwMode="auto">
          <a:xfrm>
            <a:off x="107950" y="701675"/>
            <a:ext cx="6042025" cy="5851525"/>
            <a:chOff x="68" y="442"/>
            <a:chExt cx="3806" cy="3686"/>
          </a:xfrm>
        </p:grpSpPr>
        <p:grpSp>
          <p:nvGrpSpPr>
            <p:cNvPr id="113678" name="Group 3"/>
            <p:cNvGrpSpPr>
              <a:grpSpLocks/>
            </p:cNvGrpSpPr>
            <p:nvPr/>
          </p:nvGrpSpPr>
          <p:grpSpPr bwMode="auto">
            <a:xfrm>
              <a:off x="68" y="442"/>
              <a:ext cx="3806" cy="3686"/>
              <a:chOff x="68" y="442"/>
              <a:chExt cx="3806" cy="3686"/>
            </a:xfrm>
          </p:grpSpPr>
          <p:sp>
            <p:nvSpPr>
              <p:cNvPr id="113681" name="Line 4"/>
              <p:cNvSpPr>
                <a:spLocks noChangeShapeType="1"/>
              </p:cNvSpPr>
              <p:nvPr/>
            </p:nvSpPr>
            <p:spPr bwMode="auto">
              <a:xfrm>
                <a:off x="68" y="1592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2" name="Line 5"/>
              <p:cNvSpPr>
                <a:spLocks noChangeShapeType="1"/>
              </p:cNvSpPr>
              <p:nvPr/>
            </p:nvSpPr>
            <p:spPr bwMode="auto">
              <a:xfrm>
                <a:off x="394" y="1592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3" name="Line 6"/>
              <p:cNvSpPr>
                <a:spLocks noChangeShapeType="1"/>
              </p:cNvSpPr>
              <p:nvPr/>
            </p:nvSpPr>
            <p:spPr bwMode="auto">
              <a:xfrm>
                <a:off x="440" y="1592"/>
                <a:ext cx="3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4" name="Line 7"/>
              <p:cNvSpPr>
                <a:spLocks noChangeShapeType="1"/>
              </p:cNvSpPr>
              <p:nvPr/>
            </p:nvSpPr>
            <p:spPr bwMode="auto">
              <a:xfrm>
                <a:off x="843" y="1592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5" name="Line 8"/>
              <p:cNvSpPr>
                <a:spLocks noChangeShapeType="1"/>
              </p:cNvSpPr>
              <p:nvPr/>
            </p:nvSpPr>
            <p:spPr bwMode="auto">
              <a:xfrm>
                <a:off x="889" y="1592"/>
                <a:ext cx="3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6" name="Line 9"/>
              <p:cNvSpPr>
                <a:spLocks noChangeShapeType="1"/>
              </p:cNvSpPr>
              <p:nvPr/>
            </p:nvSpPr>
            <p:spPr bwMode="auto">
              <a:xfrm>
                <a:off x="1292" y="1592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7" name="Line 10"/>
              <p:cNvSpPr>
                <a:spLocks noChangeShapeType="1"/>
              </p:cNvSpPr>
              <p:nvPr/>
            </p:nvSpPr>
            <p:spPr bwMode="auto">
              <a:xfrm>
                <a:off x="1338" y="1592"/>
                <a:ext cx="3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8" name="Line 11"/>
              <p:cNvSpPr>
                <a:spLocks noChangeShapeType="1"/>
              </p:cNvSpPr>
              <p:nvPr/>
            </p:nvSpPr>
            <p:spPr bwMode="auto">
              <a:xfrm>
                <a:off x="1743" y="1592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89" name="Line 12"/>
              <p:cNvSpPr>
                <a:spLocks noChangeShapeType="1"/>
              </p:cNvSpPr>
              <p:nvPr/>
            </p:nvSpPr>
            <p:spPr bwMode="auto">
              <a:xfrm>
                <a:off x="1790" y="1592"/>
                <a:ext cx="29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0" name="Line 13"/>
              <p:cNvSpPr>
                <a:spLocks noChangeShapeType="1"/>
              </p:cNvSpPr>
              <p:nvPr/>
            </p:nvSpPr>
            <p:spPr bwMode="auto">
              <a:xfrm>
                <a:off x="1082" y="442"/>
                <a:ext cx="0" cy="3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1" name="Line 14"/>
              <p:cNvSpPr>
                <a:spLocks noChangeShapeType="1"/>
              </p:cNvSpPr>
              <p:nvPr/>
            </p:nvSpPr>
            <p:spPr bwMode="auto">
              <a:xfrm>
                <a:off x="1082" y="783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2" name="Line 15"/>
              <p:cNvSpPr>
                <a:spLocks noChangeShapeType="1"/>
              </p:cNvSpPr>
              <p:nvPr/>
            </p:nvSpPr>
            <p:spPr bwMode="auto">
              <a:xfrm>
                <a:off x="1082" y="829"/>
                <a:ext cx="0" cy="3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3" name="Line 16"/>
              <p:cNvSpPr>
                <a:spLocks noChangeShapeType="1"/>
              </p:cNvSpPr>
              <p:nvPr/>
            </p:nvSpPr>
            <p:spPr bwMode="auto">
              <a:xfrm>
                <a:off x="96" y="3335"/>
                <a:ext cx="2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4" name="Line 17"/>
              <p:cNvSpPr>
                <a:spLocks noChangeShapeType="1"/>
              </p:cNvSpPr>
              <p:nvPr/>
            </p:nvSpPr>
            <p:spPr bwMode="auto">
              <a:xfrm>
                <a:off x="403" y="3335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5" name="Line 18"/>
              <p:cNvSpPr>
                <a:spLocks noChangeShapeType="1"/>
              </p:cNvSpPr>
              <p:nvPr/>
            </p:nvSpPr>
            <p:spPr bwMode="auto">
              <a:xfrm>
                <a:off x="449" y="3335"/>
                <a:ext cx="3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6" name="Line 19"/>
              <p:cNvSpPr>
                <a:spLocks noChangeShapeType="1"/>
              </p:cNvSpPr>
              <p:nvPr/>
            </p:nvSpPr>
            <p:spPr bwMode="auto">
              <a:xfrm>
                <a:off x="855" y="3335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7" name="Line 20"/>
              <p:cNvSpPr>
                <a:spLocks noChangeShapeType="1"/>
              </p:cNvSpPr>
              <p:nvPr/>
            </p:nvSpPr>
            <p:spPr bwMode="auto">
              <a:xfrm>
                <a:off x="898" y="3335"/>
                <a:ext cx="3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8" name="Line 21"/>
              <p:cNvSpPr>
                <a:spLocks noChangeShapeType="1"/>
              </p:cNvSpPr>
              <p:nvPr/>
            </p:nvSpPr>
            <p:spPr bwMode="auto">
              <a:xfrm>
                <a:off x="1304" y="3335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699" name="Line 22"/>
              <p:cNvSpPr>
                <a:spLocks noChangeShapeType="1"/>
              </p:cNvSpPr>
              <p:nvPr/>
            </p:nvSpPr>
            <p:spPr bwMode="auto">
              <a:xfrm>
                <a:off x="1350" y="3335"/>
                <a:ext cx="3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0" name="Line 23"/>
              <p:cNvSpPr>
                <a:spLocks noChangeShapeType="1"/>
              </p:cNvSpPr>
              <p:nvPr/>
            </p:nvSpPr>
            <p:spPr bwMode="auto">
              <a:xfrm>
                <a:off x="1753" y="3335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1" name="Line 24"/>
              <p:cNvSpPr>
                <a:spLocks noChangeShapeType="1"/>
              </p:cNvSpPr>
              <p:nvPr/>
            </p:nvSpPr>
            <p:spPr bwMode="auto">
              <a:xfrm>
                <a:off x="1799" y="3335"/>
                <a:ext cx="2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2" name="Line 25"/>
              <p:cNvSpPr>
                <a:spLocks noChangeShapeType="1"/>
              </p:cNvSpPr>
              <p:nvPr/>
            </p:nvSpPr>
            <p:spPr bwMode="auto">
              <a:xfrm>
                <a:off x="3038" y="442"/>
                <a:ext cx="0" cy="2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3" name="Line 26"/>
              <p:cNvSpPr>
                <a:spLocks noChangeShapeType="1"/>
              </p:cNvSpPr>
              <p:nvPr/>
            </p:nvSpPr>
            <p:spPr bwMode="auto">
              <a:xfrm>
                <a:off x="3038" y="765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4" name="Line 27"/>
              <p:cNvSpPr>
                <a:spLocks noChangeShapeType="1"/>
              </p:cNvSpPr>
              <p:nvPr/>
            </p:nvSpPr>
            <p:spPr bwMode="auto">
              <a:xfrm>
                <a:off x="3038" y="811"/>
                <a:ext cx="0" cy="3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5" name="Line 28"/>
              <p:cNvSpPr>
                <a:spLocks noChangeShapeType="1"/>
              </p:cNvSpPr>
              <p:nvPr/>
            </p:nvSpPr>
            <p:spPr bwMode="auto">
              <a:xfrm>
                <a:off x="3038" y="1217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6" name="Line 29"/>
              <p:cNvSpPr>
                <a:spLocks noChangeShapeType="1"/>
              </p:cNvSpPr>
              <p:nvPr/>
            </p:nvSpPr>
            <p:spPr bwMode="auto">
              <a:xfrm>
                <a:off x="3038" y="1263"/>
                <a:ext cx="0" cy="3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7" name="Line 30"/>
              <p:cNvSpPr>
                <a:spLocks noChangeShapeType="1"/>
              </p:cNvSpPr>
              <p:nvPr/>
            </p:nvSpPr>
            <p:spPr bwMode="auto">
              <a:xfrm>
                <a:off x="3038" y="1666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8" name="Line 31"/>
              <p:cNvSpPr>
                <a:spLocks noChangeShapeType="1"/>
              </p:cNvSpPr>
              <p:nvPr/>
            </p:nvSpPr>
            <p:spPr bwMode="auto">
              <a:xfrm>
                <a:off x="3038" y="1712"/>
                <a:ext cx="0" cy="3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09" name="Line 32"/>
              <p:cNvSpPr>
                <a:spLocks noChangeShapeType="1"/>
              </p:cNvSpPr>
              <p:nvPr/>
            </p:nvSpPr>
            <p:spPr bwMode="auto">
              <a:xfrm>
                <a:off x="3038" y="2114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0" name="Line 33"/>
              <p:cNvSpPr>
                <a:spLocks noChangeShapeType="1"/>
              </p:cNvSpPr>
              <p:nvPr/>
            </p:nvSpPr>
            <p:spPr bwMode="auto">
              <a:xfrm>
                <a:off x="3038" y="2160"/>
                <a:ext cx="0" cy="2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1" name="Freeform 34"/>
              <p:cNvSpPr>
                <a:spLocks/>
              </p:cNvSpPr>
              <p:nvPr/>
            </p:nvSpPr>
            <p:spPr bwMode="auto">
              <a:xfrm>
                <a:off x="505" y="2757"/>
                <a:ext cx="1152" cy="1156"/>
              </a:xfrm>
              <a:custGeom>
                <a:avLst/>
                <a:gdLst>
                  <a:gd name="T0" fmla="*/ 97 w 2628"/>
                  <a:gd name="T1" fmla="*/ 46 h 2630"/>
                  <a:gd name="T2" fmla="*/ 96 w 2628"/>
                  <a:gd name="T3" fmla="*/ 41 h 2630"/>
                  <a:gd name="T4" fmla="*/ 95 w 2628"/>
                  <a:gd name="T5" fmla="*/ 36 h 2630"/>
                  <a:gd name="T6" fmla="*/ 93 w 2628"/>
                  <a:gd name="T7" fmla="*/ 31 h 2630"/>
                  <a:gd name="T8" fmla="*/ 92 w 2628"/>
                  <a:gd name="T9" fmla="*/ 26 h 2630"/>
                  <a:gd name="T10" fmla="*/ 89 w 2628"/>
                  <a:gd name="T11" fmla="*/ 22 h 2630"/>
                  <a:gd name="T12" fmla="*/ 86 w 2628"/>
                  <a:gd name="T13" fmla="*/ 18 h 2630"/>
                  <a:gd name="T14" fmla="*/ 83 w 2628"/>
                  <a:gd name="T15" fmla="*/ 15 h 2630"/>
                  <a:gd name="T16" fmla="*/ 79 w 2628"/>
                  <a:gd name="T17" fmla="*/ 11 h 2630"/>
                  <a:gd name="T18" fmla="*/ 75 w 2628"/>
                  <a:gd name="T19" fmla="*/ 8 h 2630"/>
                  <a:gd name="T20" fmla="*/ 71 w 2628"/>
                  <a:gd name="T21" fmla="*/ 6 h 2630"/>
                  <a:gd name="T22" fmla="*/ 66 w 2628"/>
                  <a:gd name="T23" fmla="*/ 4 h 2630"/>
                  <a:gd name="T24" fmla="*/ 62 w 2628"/>
                  <a:gd name="T25" fmla="*/ 2 h 2630"/>
                  <a:gd name="T26" fmla="*/ 57 w 2628"/>
                  <a:gd name="T27" fmla="*/ 1 h 2630"/>
                  <a:gd name="T28" fmla="*/ 52 w 2628"/>
                  <a:gd name="T29" fmla="*/ 0 h 2630"/>
                  <a:gd name="T30" fmla="*/ 47 w 2628"/>
                  <a:gd name="T31" fmla="*/ 0 h 2630"/>
                  <a:gd name="T32" fmla="*/ 42 w 2628"/>
                  <a:gd name="T33" fmla="*/ 0 h 2630"/>
                  <a:gd name="T34" fmla="*/ 37 w 2628"/>
                  <a:gd name="T35" fmla="*/ 1 h 2630"/>
                  <a:gd name="T36" fmla="*/ 32 w 2628"/>
                  <a:gd name="T37" fmla="*/ 3 h 2630"/>
                  <a:gd name="T38" fmla="*/ 28 w 2628"/>
                  <a:gd name="T39" fmla="*/ 5 h 2630"/>
                  <a:gd name="T40" fmla="*/ 23 w 2628"/>
                  <a:gd name="T41" fmla="*/ 7 h 2630"/>
                  <a:gd name="T42" fmla="*/ 19 w 2628"/>
                  <a:gd name="T43" fmla="*/ 10 h 2630"/>
                  <a:gd name="T44" fmla="*/ 15 w 2628"/>
                  <a:gd name="T45" fmla="*/ 13 h 2630"/>
                  <a:gd name="T46" fmla="*/ 12 w 2628"/>
                  <a:gd name="T47" fmla="*/ 17 h 2630"/>
                  <a:gd name="T48" fmla="*/ 9 w 2628"/>
                  <a:gd name="T49" fmla="*/ 21 h 2630"/>
                  <a:gd name="T50" fmla="*/ 6 w 2628"/>
                  <a:gd name="T51" fmla="*/ 25 h 2630"/>
                  <a:gd name="T52" fmla="*/ 4 w 2628"/>
                  <a:gd name="T53" fmla="*/ 29 h 2630"/>
                  <a:gd name="T54" fmla="*/ 2 w 2628"/>
                  <a:gd name="T55" fmla="*/ 34 h 2630"/>
                  <a:gd name="T56" fmla="*/ 1 w 2628"/>
                  <a:gd name="T57" fmla="*/ 39 h 2630"/>
                  <a:gd name="T58" fmla="*/ 0 w 2628"/>
                  <a:gd name="T59" fmla="*/ 44 h 2630"/>
                  <a:gd name="T60" fmla="*/ 0 w 2628"/>
                  <a:gd name="T61" fmla="*/ 49 h 2630"/>
                  <a:gd name="T62" fmla="*/ 0 w 2628"/>
                  <a:gd name="T63" fmla="*/ 54 h 2630"/>
                  <a:gd name="T64" fmla="*/ 1 w 2628"/>
                  <a:gd name="T65" fmla="*/ 59 h 2630"/>
                  <a:gd name="T66" fmla="*/ 2 w 2628"/>
                  <a:gd name="T67" fmla="*/ 64 h 2630"/>
                  <a:gd name="T68" fmla="*/ 4 w 2628"/>
                  <a:gd name="T69" fmla="*/ 69 h 2630"/>
                  <a:gd name="T70" fmla="*/ 6 w 2628"/>
                  <a:gd name="T71" fmla="*/ 73 h 2630"/>
                  <a:gd name="T72" fmla="*/ 9 w 2628"/>
                  <a:gd name="T73" fmla="*/ 77 h 2630"/>
                  <a:gd name="T74" fmla="*/ 12 w 2628"/>
                  <a:gd name="T75" fmla="*/ 81 h 2630"/>
                  <a:gd name="T76" fmla="*/ 15 w 2628"/>
                  <a:gd name="T77" fmla="*/ 85 h 2630"/>
                  <a:gd name="T78" fmla="*/ 19 w 2628"/>
                  <a:gd name="T79" fmla="*/ 88 h 2630"/>
                  <a:gd name="T80" fmla="*/ 23 w 2628"/>
                  <a:gd name="T81" fmla="*/ 91 h 2630"/>
                  <a:gd name="T82" fmla="*/ 28 w 2628"/>
                  <a:gd name="T83" fmla="*/ 93 h 2630"/>
                  <a:gd name="T84" fmla="*/ 32 w 2628"/>
                  <a:gd name="T85" fmla="*/ 95 h 2630"/>
                  <a:gd name="T86" fmla="*/ 37 w 2628"/>
                  <a:gd name="T87" fmla="*/ 97 h 2630"/>
                  <a:gd name="T88" fmla="*/ 42 w 2628"/>
                  <a:gd name="T89" fmla="*/ 98 h 2630"/>
                  <a:gd name="T90" fmla="*/ 47 w 2628"/>
                  <a:gd name="T91" fmla="*/ 98 h 2630"/>
                  <a:gd name="T92" fmla="*/ 52 w 2628"/>
                  <a:gd name="T93" fmla="*/ 98 h 2630"/>
                  <a:gd name="T94" fmla="*/ 57 w 2628"/>
                  <a:gd name="T95" fmla="*/ 98 h 2630"/>
                  <a:gd name="T96" fmla="*/ 62 w 2628"/>
                  <a:gd name="T97" fmla="*/ 96 h 2630"/>
                  <a:gd name="T98" fmla="*/ 66 w 2628"/>
                  <a:gd name="T99" fmla="*/ 95 h 2630"/>
                  <a:gd name="T100" fmla="*/ 71 w 2628"/>
                  <a:gd name="T101" fmla="*/ 93 h 2630"/>
                  <a:gd name="T102" fmla="*/ 75 w 2628"/>
                  <a:gd name="T103" fmla="*/ 90 h 2630"/>
                  <a:gd name="T104" fmla="*/ 79 w 2628"/>
                  <a:gd name="T105" fmla="*/ 87 h 2630"/>
                  <a:gd name="T106" fmla="*/ 83 w 2628"/>
                  <a:gd name="T107" fmla="*/ 84 h 2630"/>
                  <a:gd name="T108" fmla="*/ 86 w 2628"/>
                  <a:gd name="T109" fmla="*/ 80 h 2630"/>
                  <a:gd name="T110" fmla="*/ 89 w 2628"/>
                  <a:gd name="T111" fmla="*/ 76 h 2630"/>
                  <a:gd name="T112" fmla="*/ 92 w 2628"/>
                  <a:gd name="T113" fmla="*/ 72 h 2630"/>
                  <a:gd name="T114" fmla="*/ 93 w 2628"/>
                  <a:gd name="T115" fmla="*/ 67 h 2630"/>
                  <a:gd name="T116" fmla="*/ 95 w 2628"/>
                  <a:gd name="T117" fmla="*/ 62 h 2630"/>
                  <a:gd name="T118" fmla="*/ 96 w 2628"/>
                  <a:gd name="T119" fmla="*/ 58 h 2630"/>
                  <a:gd name="T120" fmla="*/ 97 w 2628"/>
                  <a:gd name="T121" fmla="*/ 52 h 263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628" h="2630">
                    <a:moveTo>
                      <a:pt x="2628" y="1315"/>
                    </a:moveTo>
                    <a:lnTo>
                      <a:pt x="2628" y="1270"/>
                    </a:lnTo>
                    <a:lnTo>
                      <a:pt x="2625" y="1224"/>
                    </a:lnTo>
                    <a:lnTo>
                      <a:pt x="2622" y="1179"/>
                    </a:lnTo>
                    <a:lnTo>
                      <a:pt x="2616" y="1136"/>
                    </a:lnTo>
                    <a:lnTo>
                      <a:pt x="2609" y="1091"/>
                    </a:lnTo>
                    <a:lnTo>
                      <a:pt x="2600" y="1046"/>
                    </a:lnTo>
                    <a:lnTo>
                      <a:pt x="2591" y="1003"/>
                    </a:lnTo>
                    <a:lnTo>
                      <a:pt x="2580" y="960"/>
                    </a:lnTo>
                    <a:lnTo>
                      <a:pt x="2566" y="916"/>
                    </a:lnTo>
                    <a:lnTo>
                      <a:pt x="2552" y="874"/>
                    </a:lnTo>
                    <a:lnTo>
                      <a:pt x="2536" y="832"/>
                    </a:lnTo>
                    <a:lnTo>
                      <a:pt x="2519" y="791"/>
                    </a:lnTo>
                    <a:lnTo>
                      <a:pt x="2501" y="749"/>
                    </a:lnTo>
                    <a:lnTo>
                      <a:pt x="2481" y="710"/>
                    </a:lnTo>
                    <a:lnTo>
                      <a:pt x="2460" y="669"/>
                    </a:lnTo>
                    <a:lnTo>
                      <a:pt x="2437" y="631"/>
                    </a:lnTo>
                    <a:lnTo>
                      <a:pt x="2413" y="593"/>
                    </a:lnTo>
                    <a:lnTo>
                      <a:pt x="2387" y="556"/>
                    </a:lnTo>
                    <a:lnTo>
                      <a:pt x="2361" y="519"/>
                    </a:lnTo>
                    <a:lnTo>
                      <a:pt x="2333" y="484"/>
                    </a:lnTo>
                    <a:lnTo>
                      <a:pt x="2304" y="450"/>
                    </a:lnTo>
                    <a:lnTo>
                      <a:pt x="2274" y="417"/>
                    </a:lnTo>
                    <a:lnTo>
                      <a:pt x="2244" y="384"/>
                    </a:lnTo>
                    <a:lnTo>
                      <a:pt x="2211" y="353"/>
                    </a:lnTo>
                    <a:lnTo>
                      <a:pt x="2177" y="323"/>
                    </a:lnTo>
                    <a:lnTo>
                      <a:pt x="2143" y="295"/>
                    </a:lnTo>
                    <a:lnTo>
                      <a:pt x="2108" y="267"/>
                    </a:lnTo>
                    <a:lnTo>
                      <a:pt x="2072" y="240"/>
                    </a:lnTo>
                    <a:lnTo>
                      <a:pt x="2035" y="215"/>
                    </a:lnTo>
                    <a:lnTo>
                      <a:pt x="1996" y="190"/>
                    </a:lnTo>
                    <a:lnTo>
                      <a:pt x="1958" y="168"/>
                    </a:lnTo>
                    <a:lnTo>
                      <a:pt x="1919" y="147"/>
                    </a:lnTo>
                    <a:lnTo>
                      <a:pt x="1878" y="127"/>
                    </a:lnTo>
                    <a:lnTo>
                      <a:pt x="1838" y="108"/>
                    </a:lnTo>
                    <a:lnTo>
                      <a:pt x="1796" y="91"/>
                    </a:lnTo>
                    <a:lnTo>
                      <a:pt x="1754" y="75"/>
                    </a:lnTo>
                    <a:lnTo>
                      <a:pt x="1711" y="61"/>
                    </a:lnTo>
                    <a:lnTo>
                      <a:pt x="1669" y="48"/>
                    </a:lnTo>
                    <a:lnTo>
                      <a:pt x="1625" y="37"/>
                    </a:lnTo>
                    <a:lnTo>
                      <a:pt x="1581" y="26"/>
                    </a:lnTo>
                    <a:lnTo>
                      <a:pt x="1538" y="19"/>
                    </a:lnTo>
                    <a:lnTo>
                      <a:pt x="1493" y="12"/>
                    </a:lnTo>
                    <a:lnTo>
                      <a:pt x="1448" y="6"/>
                    </a:lnTo>
                    <a:lnTo>
                      <a:pt x="1403" y="2"/>
                    </a:lnTo>
                    <a:lnTo>
                      <a:pt x="1359" y="0"/>
                    </a:lnTo>
                    <a:lnTo>
                      <a:pt x="1314" y="0"/>
                    </a:lnTo>
                    <a:lnTo>
                      <a:pt x="1269" y="0"/>
                    </a:lnTo>
                    <a:lnTo>
                      <a:pt x="1224" y="2"/>
                    </a:lnTo>
                    <a:lnTo>
                      <a:pt x="1180" y="6"/>
                    </a:lnTo>
                    <a:lnTo>
                      <a:pt x="1135" y="12"/>
                    </a:lnTo>
                    <a:lnTo>
                      <a:pt x="1090" y="19"/>
                    </a:lnTo>
                    <a:lnTo>
                      <a:pt x="1047" y="26"/>
                    </a:lnTo>
                    <a:lnTo>
                      <a:pt x="1003" y="37"/>
                    </a:lnTo>
                    <a:lnTo>
                      <a:pt x="959" y="48"/>
                    </a:lnTo>
                    <a:lnTo>
                      <a:pt x="917" y="61"/>
                    </a:lnTo>
                    <a:lnTo>
                      <a:pt x="874" y="75"/>
                    </a:lnTo>
                    <a:lnTo>
                      <a:pt x="832" y="91"/>
                    </a:lnTo>
                    <a:lnTo>
                      <a:pt x="790" y="108"/>
                    </a:lnTo>
                    <a:lnTo>
                      <a:pt x="750" y="127"/>
                    </a:lnTo>
                    <a:lnTo>
                      <a:pt x="709" y="147"/>
                    </a:lnTo>
                    <a:lnTo>
                      <a:pt x="670" y="168"/>
                    </a:lnTo>
                    <a:lnTo>
                      <a:pt x="631" y="190"/>
                    </a:lnTo>
                    <a:lnTo>
                      <a:pt x="593" y="215"/>
                    </a:lnTo>
                    <a:lnTo>
                      <a:pt x="556" y="240"/>
                    </a:lnTo>
                    <a:lnTo>
                      <a:pt x="520" y="267"/>
                    </a:lnTo>
                    <a:lnTo>
                      <a:pt x="484" y="295"/>
                    </a:lnTo>
                    <a:lnTo>
                      <a:pt x="450" y="323"/>
                    </a:lnTo>
                    <a:lnTo>
                      <a:pt x="417" y="353"/>
                    </a:lnTo>
                    <a:lnTo>
                      <a:pt x="384" y="384"/>
                    </a:lnTo>
                    <a:lnTo>
                      <a:pt x="353" y="417"/>
                    </a:lnTo>
                    <a:lnTo>
                      <a:pt x="324" y="450"/>
                    </a:lnTo>
                    <a:lnTo>
                      <a:pt x="295" y="484"/>
                    </a:lnTo>
                    <a:lnTo>
                      <a:pt x="267" y="519"/>
                    </a:lnTo>
                    <a:lnTo>
                      <a:pt x="241" y="556"/>
                    </a:lnTo>
                    <a:lnTo>
                      <a:pt x="215" y="593"/>
                    </a:lnTo>
                    <a:lnTo>
                      <a:pt x="191" y="631"/>
                    </a:lnTo>
                    <a:lnTo>
                      <a:pt x="168" y="669"/>
                    </a:lnTo>
                    <a:lnTo>
                      <a:pt x="147" y="710"/>
                    </a:lnTo>
                    <a:lnTo>
                      <a:pt x="127" y="749"/>
                    </a:lnTo>
                    <a:lnTo>
                      <a:pt x="109" y="791"/>
                    </a:lnTo>
                    <a:lnTo>
                      <a:pt x="92" y="832"/>
                    </a:lnTo>
                    <a:lnTo>
                      <a:pt x="76" y="874"/>
                    </a:lnTo>
                    <a:lnTo>
                      <a:pt x="62" y="916"/>
                    </a:lnTo>
                    <a:lnTo>
                      <a:pt x="49" y="960"/>
                    </a:lnTo>
                    <a:lnTo>
                      <a:pt x="37" y="1003"/>
                    </a:lnTo>
                    <a:lnTo>
                      <a:pt x="28" y="1046"/>
                    </a:lnTo>
                    <a:lnTo>
                      <a:pt x="19" y="1091"/>
                    </a:lnTo>
                    <a:lnTo>
                      <a:pt x="12" y="1136"/>
                    </a:lnTo>
                    <a:lnTo>
                      <a:pt x="6" y="1179"/>
                    </a:lnTo>
                    <a:lnTo>
                      <a:pt x="3" y="1224"/>
                    </a:lnTo>
                    <a:lnTo>
                      <a:pt x="0" y="1270"/>
                    </a:lnTo>
                    <a:lnTo>
                      <a:pt x="0" y="1315"/>
                    </a:lnTo>
                    <a:lnTo>
                      <a:pt x="0" y="1359"/>
                    </a:lnTo>
                    <a:lnTo>
                      <a:pt x="3" y="1404"/>
                    </a:lnTo>
                    <a:lnTo>
                      <a:pt x="6" y="1449"/>
                    </a:lnTo>
                    <a:lnTo>
                      <a:pt x="12" y="1494"/>
                    </a:lnTo>
                    <a:lnTo>
                      <a:pt x="19" y="1538"/>
                    </a:lnTo>
                    <a:lnTo>
                      <a:pt x="28" y="1582"/>
                    </a:lnTo>
                    <a:lnTo>
                      <a:pt x="37" y="1626"/>
                    </a:lnTo>
                    <a:lnTo>
                      <a:pt x="49" y="1669"/>
                    </a:lnTo>
                    <a:lnTo>
                      <a:pt x="62" y="1712"/>
                    </a:lnTo>
                    <a:lnTo>
                      <a:pt x="76" y="1754"/>
                    </a:lnTo>
                    <a:lnTo>
                      <a:pt x="92" y="1797"/>
                    </a:lnTo>
                    <a:lnTo>
                      <a:pt x="109" y="1838"/>
                    </a:lnTo>
                    <a:lnTo>
                      <a:pt x="127" y="1879"/>
                    </a:lnTo>
                    <a:lnTo>
                      <a:pt x="147" y="1919"/>
                    </a:lnTo>
                    <a:lnTo>
                      <a:pt x="168" y="1959"/>
                    </a:lnTo>
                    <a:lnTo>
                      <a:pt x="191" y="1998"/>
                    </a:lnTo>
                    <a:lnTo>
                      <a:pt x="215" y="2035"/>
                    </a:lnTo>
                    <a:lnTo>
                      <a:pt x="241" y="2073"/>
                    </a:lnTo>
                    <a:lnTo>
                      <a:pt x="267" y="2109"/>
                    </a:lnTo>
                    <a:lnTo>
                      <a:pt x="295" y="2144"/>
                    </a:lnTo>
                    <a:lnTo>
                      <a:pt x="324" y="2179"/>
                    </a:lnTo>
                    <a:lnTo>
                      <a:pt x="353" y="2212"/>
                    </a:lnTo>
                    <a:lnTo>
                      <a:pt x="384" y="2244"/>
                    </a:lnTo>
                    <a:lnTo>
                      <a:pt x="417" y="2275"/>
                    </a:lnTo>
                    <a:lnTo>
                      <a:pt x="450" y="2306"/>
                    </a:lnTo>
                    <a:lnTo>
                      <a:pt x="484" y="2335"/>
                    </a:lnTo>
                    <a:lnTo>
                      <a:pt x="520" y="2362"/>
                    </a:lnTo>
                    <a:lnTo>
                      <a:pt x="556" y="2389"/>
                    </a:lnTo>
                    <a:lnTo>
                      <a:pt x="593" y="2414"/>
                    </a:lnTo>
                    <a:lnTo>
                      <a:pt x="631" y="2438"/>
                    </a:lnTo>
                    <a:lnTo>
                      <a:pt x="670" y="2460"/>
                    </a:lnTo>
                    <a:lnTo>
                      <a:pt x="709" y="2482"/>
                    </a:lnTo>
                    <a:lnTo>
                      <a:pt x="750" y="2502"/>
                    </a:lnTo>
                    <a:lnTo>
                      <a:pt x="790" y="2521"/>
                    </a:lnTo>
                    <a:lnTo>
                      <a:pt x="832" y="2538"/>
                    </a:lnTo>
                    <a:lnTo>
                      <a:pt x="874" y="2554"/>
                    </a:lnTo>
                    <a:lnTo>
                      <a:pt x="917" y="2568"/>
                    </a:lnTo>
                    <a:lnTo>
                      <a:pt x="959" y="2581"/>
                    </a:lnTo>
                    <a:lnTo>
                      <a:pt x="1003" y="2592"/>
                    </a:lnTo>
                    <a:lnTo>
                      <a:pt x="1047" y="2602"/>
                    </a:lnTo>
                    <a:lnTo>
                      <a:pt x="1090" y="2610"/>
                    </a:lnTo>
                    <a:lnTo>
                      <a:pt x="1135" y="2617"/>
                    </a:lnTo>
                    <a:lnTo>
                      <a:pt x="1180" y="2622"/>
                    </a:lnTo>
                    <a:lnTo>
                      <a:pt x="1224" y="2626"/>
                    </a:lnTo>
                    <a:lnTo>
                      <a:pt x="1269" y="2628"/>
                    </a:lnTo>
                    <a:lnTo>
                      <a:pt x="1314" y="2630"/>
                    </a:lnTo>
                    <a:lnTo>
                      <a:pt x="1359" y="2628"/>
                    </a:lnTo>
                    <a:lnTo>
                      <a:pt x="1403" y="2626"/>
                    </a:lnTo>
                    <a:lnTo>
                      <a:pt x="1448" y="2622"/>
                    </a:lnTo>
                    <a:lnTo>
                      <a:pt x="1493" y="2617"/>
                    </a:lnTo>
                    <a:lnTo>
                      <a:pt x="1538" y="2610"/>
                    </a:lnTo>
                    <a:lnTo>
                      <a:pt x="1581" y="2602"/>
                    </a:lnTo>
                    <a:lnTo>
                      <a:pt x="1625" y="2592"/>
                    </a:lnTo>
                    <a:lnTo>
                      <a:pt x="1669" y="2581"/>
                    </a:lnTo>
                    <a:lnTo>
                      <a:pt x="1711" y="2568"/>
                    </a:lnTo>
                    <a:lnTo>
                      <a:pt x="1754" y="2554"/>
                    </a:lnTo>
                    <a:lnTo>
                      <a:pt x="1796" y="2538"/>
                    </a:lnTo>
                    <a:lnTo>
                      <a:pt x="1838" y="2521"/>
                    </a:lnTo>
                    <a:lnTo>
                      <a:pt x="1878" y="2502"/>
                    </a:lnTo>
                    <a:lnTo>
                      <a:pt x="1919" y="2482"/>
                    </a:lnTo>
                    <a:lnTo>
                      <a:pt x="1958" y="2460"/>
                    </a:lnTo>
                    <a:lnTo>
                      <a:pt x="1996" y="2438"/>
                    </a:lnTo>
                    <a:lnTo>
                      <a:pt x="2035" y="2414"/>
                    </a:lnTo>
                    <a:lnTo>
                      <a:pt x="2072" y="2389"/>
                    </a:lnTo>
                    <a:lnTo>
                      <a:pt x="2108" y="2362"/>
                    </a:lnTo>
                    <a:lnTo>
                      <a:pt x="2143" y="2335"/>
                    </a:lnTo>
                    <a:lnTo>
                      <a:pt x="2177" y="2306"/>
                    </a:lnTo>
                    <a:lnTo>
                      <a:pt x="2211" y="2275"/>
                    </a:lnTo>
                    <a:lnTo>
                      <a:pt x="2244" y="2244"/>
                    </a:lnTo>
                    <a:lnTo>
                      <a:pt x="2274" y="2212"/>
                    </a:lnTo>
                    <a:lnTo>
                      <a:pt x="2304" y="2179"/>
                    </a:lnTo>
                    <a:lnTo>
                      <a:pt x="2333" y="2144"/>
                    </a:lnTo>
                    <a:lnTo>
                      <a:pt x="2361" y="2109"/>
                    </a:lnTo>
                    <a:lnTo>
                      <a:pt x="2387" y="2073"/>
                    </a:lnTo>
                    <a:lnTo>
                      <a:pt x="2413" y="2035"/>
                    </a:lnTo>
                    <a:lnTo>
                      <a:pt x="2437" y="1998"/>
                    </a:lnTo>
                    <a:lnTo>
                      <a:pt x="2460" y="1959"/>
                    </a:lnTo>
                    <a:lnTo>
                      <a:pt x="2481" y="1919"/>
                    </a:lnTo>
                    <a:lnTo>
                      <a:pt x="2501" y="1879"/>
                    </a:lnTo>
                    <a:lnTo>
                      <a:pt x="2519" y="1838"/>
                    </a:lnTo>
                    <a:lnTo>
                      <a:pt x="2536" y="1797"/>
                    </a:lnTo>
                    <a:lnTo>
                      <a:pt x="2552" y="1754"/>
                    </a:lnTo>
                    <a:lnTo>
                      <a:pt x="2566" y="1712"/>
                    </a:lnTo>
                    <a:lnTo>
                      <a:pt x="2580" y="1669"/>
                    </a:lnTo>
                    <a:lnTo>
                      <a:pt x="2591" y="1626"/>
                    </a:lnTo>
                    <a:lnTo>
                      <a:pt x="2600" y="1582"/>
                    </a:lnTo>
                    <a:lnTo>
                      <a:pt x="2609" y="1538"/>
                    </a:lnTo>
                    <a:lnTo>
                      <a:pt x="2616" y="1494"/>
                    </a:lnTo>
                    <a:lnTo>
                      <a:pt x="2622" y="1449"/>
                    </a:lnTo>
                    <a:lnTo>
                      <a:pt x="2625" y="1404"/>
                    </a:lnTo>
                    <a:lnTo>
                      <a:pt x="2628" y="1359"/>
                    </a:lnTo>
                    <a:lnTo>
                      <a:pt x="2628" y="1315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2" name="Freeform 35"/>
              <p:cNvSpPr>
                <a:spLocks/>
              </p:cNvSpPr>
              <p:nvPr/>
            </p:nvSpPr>
            <p:spPr bwMode="auto">
              <a:xfrm>
                <a:off x="2245" y="796"/>
                <a:ext cx="1589" cy="1589"/>
              </a:xfrm>
              <a:custGeom>
                <a:avLst/>
                <a:gdLst>
                  <a:gd name="T0" fmla="*/ 135 w 3614"/>
                  <a:gd name="T1" fmla="*/ 62 h 3616"/>
                  <a:gd name="T2" fmla="*/ 134 w 3614"/>
                  <a:gd name="T3" fmla="*/ 54 h 3616"/>
                  <a:gd name="T4" fmla="*/ 131 w 3614"/>
                  <a:gd name="T5" fmla="*/ 46 h 3616"/>
                  <a:gd name="T6" fmla="*/ 129 w 3614"/>
                  <a:gd name="T7" fmla="*/ 39 h 3616"/>
                  <a:gd name="T8" fmla="*/ 125 w 3614"/>
                  <a:gd name="T9" fmla="*/ 32 h 3616"/>
                  <a:gd name="T10" fmla="*/ 120 w 3614"/>
                  <a:gd name="T11" fmla="*/ 25 h 3616"/>
                  <a:gd name="T12" fmla="*/ 115 w 3614"/>
                  <a:gd name="T13" fmla="*/ 20 h 3616"/>
                  <a:gd name="T14" fmla="*/ 109 w 3614"/>
                  <a:gd name="T15" fmla="*/ 15 h 3616"/>
                  <a:gd name="T16" fmla="*/ 103 w 3614"/>
                  <a:gd name="T17" fmla="*/ 10 h 3616"/>
                  <a:gd name="T18" fmla="*/ 96 w 3614"/>
                  <a:gd name="T19" fmla="*/ 7 h 3616"/>
                  <a:gd name="T20" fmla="*/ 89 w 3614"/>
                  <a:gd name="T21" fmla="*/ 4 h 3616"/>
                  <a:gd name="T22" fmla="*/ 81 w 3614"/>
                  <a:gd name="T23" fmla="*/ 1 h 3616"/>
                  <a:gd name="T24" fmla="*/ 73 w 3614"/>
                  <a:gd name="T25" fmla="*/ 0 h 3616"/>
                  <a:gd name="T26" fmla="*/ 66 w 3614"/>
                  <a:gd name="T27" fmla="*/ 0 h 3616"/>
                  <a:gd name="T28" fmla="*/ 58 w 3614"/>
                  <a:gd name="T29" fmla="*/ 1 h 3616"/>
                  <a:gd name="T30" fmla="*/ 50 w 3614"/>
                  <a:gd name="T31" fmla="*/ 2 h 3616"/>
                  <a:gd name="T32" fmla="*/ 43 w 3614"/>
                  <a:gd name="T33" fmla="*/ 5 h 3616"/>
                  <a:gd name="T34" fmla="*/ 35 w 3614"/>
                  <a:gd name="T35" fmla="*/ 8 h 3616"/>
                  <a:gd name="T36" fmla="*/ 29 w 3614"/>
                  <a:gd name="T37" fmla="*/ 12 h 3616"/>
                  <a:gd name="T38" fmla="*/ 22 w 3614"/>
                  <a:gd name="T39" fmla="*/ 17 h 3616"/>
                  <a:gd name="T40" fmla="*/ 17 w 3614"/>
                  <a:gd name="T41" fmla="*/ 22 h 3616"/>
                  <a:gd name="T42" fmla="*/ 12 w 3614"/>
                  <a:gd name="T43" fmla="*/ 29 h 3616"/>
                  <a:gd name="T44" fmla="*/ 8 w 3614"/>
                  <a:gd name="T45" fmla="*/ 35 h 3616"/>
                  <a:gd name="T46" fmla="*/ 5 w 3614"/>
                  <a:gd name="T47" fmla="*/ 43 h 3616"/>
                  <a:gd name="T48" fmla="*/ 2 w 3614"/>
                  <a:gd name="T49" fmla="*/ 50 h 3616"/>
                  <a:gd name="T50" fmla="*/ 1 w 3614"/>
                  <a:gd name="T51" fmla="*/ 58 h 3616"/>
                  <a:gd name="T52" fmla="*/ 0 w 3614"/>
                  <a:gd name="T53" fmla="*/ 65 h 3616"/>
                  <a:gd name="T54" fmla="*/ 0 w 3614"/>
                  <a:gd name="T55" fmla="*/ 73 h 3616"/>
                  <a:gd name="T56" fmla="*/ 1 w 3614"/>
                  <a:gd name="T57" fmla="*/ 81 h 3616"/>
                  <a:gd name="T58" fmla="*/ 4 w 3614"/>
                  <a:gd name="T59" fmla="*/ 89 h 3616"/>
                  <a:gd name="T60" fmla="*/ 7 w 3614"/>
                  <a:gd name="T61" fmla="*/ 96 h 3616"/>
                  <a:gd name="T62" fmla="*/ 10 w 3614"/>
                  <a:gd name="T63" fmla="*/ 103 h 3616"/>
                  <a:gd name="T64" fmla="*/ 15 w 3614"/>
                  <a:gd name="T65" fmla="*/ 109 h 3616"/>
                  <a:gd name="T66" fmla="*/ 20 w 3614"/>
                  <a:gd name="T67" fmla="*/ 115 h 3616"/>
                  <a:gd name="T68" fmla="*/ 26 w 3614"/>
                  <a:gd name="T69" fmla="*/ 120 h 3616"/>
                  <a:gd name="T70" fmla="*/ 32 w 3614"/>
                  <a:gd name="T71" fmla="*/ 125 h 3616"/>
                  <a:gd name="T72" fmla="*/ 39 w 3614"/>
                  <a:gd name="T73" fmla="*/ 129 h 3616"/>
                  <a:gd name="T74" fmla="*/ 47 w 3614"/>
                  <a:gd name="T75" fmla="*/ 131 h 3616"/>
                  <a:gd name="T76" fmla="*/ 54 w 3614"/>
                  <a:gd name="T77" fmla="*/ 134 h 3616"/>
                  <a:gd name="T78" fmla="*/ 62 w 3614"/>
                  <a:gd name="T79" fmla="*/ 134 h 3616"/>
                  <a:gd name="T80" fmla="*/ 69 w 3614"/>
                  <a:gd name="T81" fmla="*/ 135 h 3616"/>
                  <a:gd name="T82" fmla="*/ 77 w 3614"/>
                  <a:gd name="T83" fmla="*/ 134 h 3616"/>
                  <a:gd name="T84" fmla="*/ 85 w 3614"/>
                  <a:gd name="T85" fmla="*/ 132 h 3616"/>
                  <a:gd name="T86" fmla="*/ 92 w 3614"/>
                  <a:gd name="T87" fmla="*/ 130 h 3616"/>
                  <a:gd name="T88" fmla="*/ 99 w 3614"/>
                  <a:gd name="T89" fmla="*/ 127 h 3616"/>
                  <a:gd name="T90" fmla="*/ 106 w 3614"/>
                  <a:gd name="T91" fmla="*/ 123 h 3616"/>
                  <a:gd name="T92" fmla="*/ 113 w 3614"/>
                  <a:gd name="T93" fmla="*/ 118 h 3616"/>
                  <a:gd name="T94" fmla="*/ 118 w 3614"/>
                  <a:gd name="T95" fmla="*/ 112 h 3616"/>
                  <a:gd name="T96" fmla="*/ 123 w 3614"/>
                  <a:gd name="T97" fmla="*/ 106 h 3616"/>
                  <a:gd name="T98" fmla="*/ 127 w 3614"/>
                  <a:gd name="T99" fmla="*/ 99 h 3616"/>
                  <a:gd name="T100" fmla="*/ 130 w 3614"/>
                  <a:gd name="T101" fmla="*/ 92 h 3616"/>
                  <a:gd name="T102" fmla="*/ 133 w 3614"/>
                  <a:gd name="T103" fmla="*/ 85 h 3616"/>
                  <a:gd name="T104" fmla="*/ 135 w 3614"/>
                  <a:gd name="T105" fmla="*/ 77 h 3616"/>
                  <a:gd name="T106" fmla="*/ 135 w 3614"/>
                  <a:gd name="T107" fmla="*/ 69 h 361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614" h="3616">
                    <a:moveTo>
                      <a:pt x="3614" y="1807"/>
                    </a:moveTo>
                    <a:lnTo>
                      <a:pt x="3613" y="1755"/>
                    </a:lnTo>
                    <a:lnTo>
                      <a:pt x="3611" y="1703"/>
                    </a:lnTo>
                    <a:lnTo>
                      <a:pt x="3607" y="1650"/>
                    </a:lnTo>
                    <a:lnTo>
                      <a:pt x="3601" y="1598"/>
                    </a:lnTo>
                    <a:lnTo>
                      <a:pt x="3595" y="1546"/>
                    </a:lnTo>
                    <a:lnTo>
                      <a:pt x="3587" y="1493"/>
                    </a:lnTo>
                    <a:lnTo>
                      <a:pt x="3577" y="1442"/>
                    </a:lnTo>
                    <a:lnTo>
                      <a:pt x="3565" y="1391"/>
                    </a:lnTo>
                    <a:lnTo>
                      <a:pt x="3552" y="1340"/>
                    </a:lnTo>
                    <a:lnTo>
                      <a:pt x="3539" y="1289"/>
                    </a:lnTo>
                    <a:lnTo>
                      <a:pt x="3523" y="1239"/>
                    </a:lnTo>
                    <a:lnTo>
                      <a:pt x="3506" y="1189"/>
                    </a:lnTo>
                    <a:lnTo>
                      <a:pt x="3486" y="1140"/>
                    </a:lnTo>
                    <a:lnTo>
                      <a:pt x="3466" y="1092"/>
                    </a:lnTo>
                    <a:lnTo>
                      <a:pt x="3445" y="1044"/>
                    </a:lnTo>
                    <a:lnTo>
                      <a:pt x="3421" y="996"/>
                    </a:lnTo>
                    <a:lnTo>
                      <a:pt x="3398" y="949"/>
                    </a:lnTo>
                    <a:lnTo>
                      <a:pt x="3371" y="904"/>
                    </a:lnTo>
                    <a:lnTo>
                      <a:pt x="3345" y="859"/>
                    </a:lnTo>
                    <a:lnTo>
                      <a:pt x="3317" y="814"/>
                    </a:lnTo>
                    <a:lnTo>
                      <a:pt x="3287" y="770"/>
                    </a:lnTo>
                    <a:lnTo>
                      <a:pt x="3256" y="728"/>
                    </a:lnTo>
                    <a:lnTo>
                      <a:pt x="3224" y="686"/>
                    </a:lnTo>
                    <a:lnTo>
                      <a:pt x="3191" y="646"/>
                    </a:lnTo>
                    <a:lnTo>
                      <a:pt x="3157" y="605"/>
                    </a:lnTo>
                    <a:lnTo>
                      <a:pt x="3121" y="567"/>
                    </a:lnTo>
                    <a:lnTo>
                      <a:pt x="3085" y="529"/>
                    </a:lnTo>
                    <a:lnTo>
                      <a:pt x="3047" y="493"/>
                    </a:lnTo>
                    <a:lnTo>
                      <a:pt x="3008" y="457"/>
                    </a:lnTo>
                    <a:lnTo>
                      <a:pt x="2969" y="422"/>
                    </a:lnTo>
                    <a:lnTo>
                      <a:pt x="2927" y="389"/>
                    </a:lnTo>
                    <a:lnTo>
                      <a:pt x="2886" y="357"/>
                    </a:lnTo>
                    <a:lnTo>
                      <a:pt x="2843" y="326"/>
                    </a:lnTo>
                    <a:lnTo>
                      <a:pt x="2800" y="297"/>
                    </a:lnTo>
                    <a:lnTo>
                      <a:pt x="2756" y="269"/>
                    </a:lnTo>
                    <a:lnTo>
                      <a:pt x="2710" y="241"/>
                    </a:lnTo>
                    <a:lnTo>
                      <a:pt x="2664" y="216"/>
                    </a:lnTo>
                    <a:lnTo>
                      <a:pt x="2618" y="192"/>
                    </a:lnTo>
                    <a:lnTo>
                      <a:pt x="2571" y="169"/>
                    </a:lnTo>
                    <a:lnTo>
                      <a:pt x="2523" y="148"/>
                    </a:lnTo>
                    <a:lnTo>
                      <a:pt x="2474" y="127"/>
                    </a:lnTo>
                    <a:lnTo>
                      <a:pt x="2425" y="108"/>
                    </a:lnTo>
                    <a:lnTo>
                      <a:pt x="2376" y="91"/>
                    </a:lnTo>
                    <a:lnTo>
                      <a:pt x="2325" y="75"/>
                    </a:lnTo>
                    <a:lnTo>
                      <a:pt x="2275" y="61"/>
                    </a:lnTo>
                    <a:lnTo>
                      <a:pt x="2224" y="49"/>
                    </a:lnTo>
                    <a:lnTo>
                      <a:pt x="2172" y="37"/>
                    </a:lnTo>
                    <a:lnTo>
                      <a:pt x="2120" y="27"/>
                    </a:lnTo>
                    <a:lnTo>
                      <a:pt x="2069" y="19"/>
                    </a:lnTo>
                    <a:lnTo>
                      <a:pt x="2017" y="11"/>
                    </a:lnTo>
                    <a:lnTo>
                      <a:pt x="1965" y="6"/>
                    </a:lnTo>
                    <a:lnTo>
                      <a:pt x="1912" y="3"/>
                    </a:lnTo>
                    <a:lnTo>
                      <a:pt x="1859" y="1"/>
                    </a:lnTo>
                    <a:lnTo>
                      <a:pt x="1807" y="0"/>
                    </a:lnTo>
                    <a:lnTo>
                      <a:pt x="1754" y="1"/>
                    </a:lnTo>
                    <a:lnTo>
                      <a:pt x="1702" y="3"/>
                    </a:lnTo>
                    <a:lnTo>
                      <a:pt x="1650" y="6"/>
                    </a:lnTo>
                    <a:lnTo>
                      <a:pt x="1597" y="11"/>
                    </a:lnTo>
                    <a:lnTo>
                      <a:pt x="1545" y="19"/>
                    </a:lnTo>
                    <a:lnTo>
                      <a:pt x="1493" y="27"/>
                    </a:lnTo>
                    <a:lnTo>
                      <a:pt x="1442" y="37"/>
                    </a:lnTo>
                    <a:lnTo>
                      <a:pt x="1390" y="49"/>
                    </a:lnTo>
                    <a:lnTo>
                      <a:pt x="1339" y="61"/>
                    </a:lnTo>
                    <a:lnTo>
                      <a:pt x="1289" y="75"/>
                    </a:lnTo>
                    <a:lnTo>
                      <a:pt x="1239" y="91"/>
                    </a:lnTo>
                    <a:lnTo>
                      <a:pt x="1189" y="108"/>
                    </a:lnTo>
                    <a:lnTo>
                      <a:pt x="1140" y="127"/>
                    </a:lnTo>
                    <a:lnTo>
                      <a:pt x="1092" y="148"/>
                    </a:lnTo>
                    <a:lnTo>
                      <a:pt x="1043" y="169"/>
                    </a:lnTo>
                    <a:lnTo>
                      <a:pt x="996" y="192"/>
                    </a:lnTo>
                    <a:lnTo>
                      <a:pt x="949" y="216"/>
                    </a:lnTo>
                    <a:lnTo>
                      <a:pt x="903" y="241"/>
                    </a:lnTo>
                    <a:lnTo>
                      <a:pt x="858" y="269"/>
                    </a:lnTo>
                    <a:lnTo>
                      <a:pt x="814" y="297"/>
                    </a:lnTo>
                    <a:lnTo>
                      <a:pt x="770" y="326"/>
                    </a:lnTo>
                    <a:lnTo>
                      <a:pt x="728" y="357"/>
                    </a:lnTo>
                    <a:lnTo>
                      <a:pt x="686" y="389"/>
                    </a:lnTo>
                    <a:lnTo>
                      <a:pt x="646" y="422"/>
                    </a:lnTo>
                    <a:lnTo>
                      <a:pt x="605" y="457"/>
                    </a:lnTo>
                    <a:lnTo>
                      <a:pt x="567" y="493"/>
                    </a:lnTo>
                    <a:lnTo>
                      <a:pt x="529" y="529"/>
                    </a:lnTo>
                    <a:lnTo>
                      <a:pt x="492" y="567"/>
                    </a:lnTo>
                    <a:lnTo>
                      <a:pt x="457" y="605"/>
                    </a:lnTo>
                    <a:lnTo>
                      <a:pt x="423" y="646"/>
                    </a:lnTo>
                    <a:lnTo>
                      <a:pt x="389" y="686"/>
                    </a:lnTo>
                    <a:lnTo>
                      <a:pt x="357" y="728"/>
                    </a:lnTo>
                    <a:lnTo>
                      <a:pt x="327" y="770"/>
                    </a:lnTo>
                    <a:lnTo>
                      <a:pt x="297" y="814"/>
                    </a:lnTo>
                    <a:lnTo>
                      <a:pt x="269" y="859"/>
                    </a:lnTo>
                    <a:lnTo>
                      <a:pt x="242" y="904"/>
                    </a:lnTo>
                    <a:lnTo>
                      <a:pt x="216" y="949"/>
                    </a:lnTo>
                    <a:lnTo>
                      <a:pt x="192" y="996"/>
                    </a:lnTo>
                    <a:lnTo>
                      <a:pt x="170" y="1044"/>
                    </a:lnTo>
                    <a:lnTo>
                      <a:pt x="147" y="1092"/>
                    </a:lnTo>
                    <a:lnTo>
                      <a:pt x="127" y="1140"/>
                    </a:lnTo>
                    <a:lnTo>
                      <a:pt x="109" y="1189"/>
                    </a:lnTo>
                    <a:lnTo>
                      <a:pt x="92" y="1239"/>
                    </a:lnTo>
                    <a:lnTo>
                      <a:pt x="76" y="1289"/>
                    </a:lnTo>
                    <a:lnTo>
                      <a:pt x="61" y="1340"/>
                    </a:lnTo>
                    <a:lnTo>
                      <a:pt x="48" y="1391"/>
                    </a:lnTo>
                    <a:lnTo>
                      <a:pt x="38" y="1442"/>
                    </a:lnTo>
                    <a:lnTo>
                      <a:pt x="27" y="1493"/>
                    </a:lnTo>
                    <a:lnTo>
                      <a:pt x="19" y="1546"/>
                    </a:lnTo>
                    <a:lnTo>
                      <a:pt x="12" y="1598"/>
                    </a:lnTo>
                    <a:lnTo>
                      <a:pt x="7" y="1650"/>
                    </a:lnTo>
                    <a:lnTo>
                      <a:pt x="2" y="1703"/>
                    </a:lnTo>
                    <a:lnTo>
                      <a:pt x="0" y="1755"/>
                    </a:lnTo>
                    <a:lnTo>
                      <a:pt x="0" y="1807"/>
                    </a:lnTo>
                    <a:lnTo>
                      <a:pt x="0" y="1861"/>
                    </a:lnTo>
                    <a:lnTo>
                      <a:pt x="2" y="1913"/>
                    </a:lnTo>
                    <a:lnTo>
                      <a:pt x="7" y="1965"/>
                    </a:lnTo>
                    <a:lnTo>
                      <a:pt x="12" y="2017"/>
                    </a:lnTo>
                    <a:lnTo>
                      <a:pt x="19" y="2069"/>
                    </a:lnTo>
                    <a:lnTo>
                      <a:pt x="27" y="2121"/>
                    </a:lnTo>
                    <a:lnTo>
                      <a:pt x="38" y="2174"/>
                    </a:lnTo>
                    <a:lnTo>
                      <a:pt x="48" y="2225"/>
                    </a:lnTo>
                    <a:lnTo>
                      <a:pt x="61" y="2276"/>
                    </a:lnTo>
                    <a:lnTo>
                      <a:pt x="76" y="2326"/>
                    </a:lnTo>
                    <a:lnTo>
                      <a:pt x="92" y="2376"/>
                    </a:lnTo>
                    <a:lnTo>
                      <a:pt x="109" y="2426"/>
                    </a:lnTo>
                    <a:lnTo>
                      <a:pt x="127" y="2475"/>
                    </a:lnTo>
                    <a:lnTo>
                      <a:pt x="147" y="2524"/>
                    </a:lnTo>
                    <a:lnTo>
                      <a:pt x="170" y="2572"/>
                    </a:lnTo>
                    <a:lnTo>
                      <a:pt x="192" y="2620"/>
                    </a:lnTo>
                    <a:lnTo>
                      <a:pt x="216" y="2666"/>
                    </a:lnTo>
                    <a:lnTo>
                      <a:pt x="242" y="2711"/>
                    </a:lnTo>
                    <a:lnTo>
                      <a:pt x="269" y="2757"/>
                    </a:lnTo>
                    <a:lnTo>
                      <a:pt x="297" y="2802"/>
                    </a:lnTo>
                    <a:lnTo>
                      <a:pt x="327" y="2844"/>
                    </a:lnTo>
                    <a:lnTo>
                      <a:pt x="357" y="2887"/>
                    </a:lnTo>
                    <a:lnTo>
                      <a:pt x="389" y="2930"/>
                    </a:lnTo>
                    <a:lnTo>
                      <a:pt x="423" y="2970"/>
                    </a:lnTo>
                    <a:lnTo>
                      <a:pt x="457" y="3009"/>
                    </a:lnTo>
                    <a:lnTo>
                      <a:pt x="492" y="3049"/>
                    </a:lnTo>
                    <a:lnTo>
                      <a:pt x="529" y="3086"/>
                    </a:lnTo>
                    <a:lnTo>
                      <a:pt x="567" y="3123"/>
                    </a:lnTo>
                    <a:lnTo>
                      <a:pt x="605" y="3158"/>
                    </a:lnTo>
                    <a:lnTo>
                      <a:pt x="646" y="3193"/>
                    </a:lnTo>
                    <a:lnTo>
                      <a:pt x="686" y="3227"/>
                    </a:lnTo>
                    <a:lnTo>
                      <a:pt x="728" y="3259"/>
                    </a:lnTo>
                    <a:lnTo>
                      <a:pt x="770" y="3289"/>
                    </a:lnTo>
                    <a:lnTo>
                      <a:pt x="814" y="3318"/>
                    </a:lnTo>
                    <a:lnTo>
                      <a:pt x="858" y="3347"/>
                    </a:lnTo>
                    <a:lnTo>
                      <a:pt x="903" y="3374"/>
                    </a:lnTo>
                    <a:lnTo>
                      <a:pt x="949" y="3399"/>
                    </a:lnTo>
                    <a:lnTo>
                      <a:pt x="996" y="3424"/>
                    </a:lnTo>
                    <a:lnTo>
                      <a:pt x="1043" y="3447"/>
                    </a:lnTo>
                    <a:lnTo>
                      <a:pt x="1092" y="3468"/>
                    </a:lnTo>
                    <a:lnTo>
                      <a:pt x="1140" y="3488"/>
                    </a:lnTo>
                    <a:lnTo>
                      <a:pt x="1189" y="3507"/>
                    </a:lnTo>
                    <a:lnTo>
                      <a:pt x="1239" y="3524"/>
                    </a:lnTo>
                    <a:lnTo>
                      <a:pt x="1289" y="3540"/>
                    </a:lnTo>
                    <a:lnTo>
                      <a:pt x="1339" y="3554"/>
                    </a:lnTo>
                    <a:lnTo>
                      <a:pt x="1390" y="3567"/>
                    </a:lnTo>
                    <a:lnTo>
                      <a:pt x="1442" y="3579"/>
                    </a:lnTo>
                    <a:lnTo>
                      <a:pt x="1493" y="3589"/>
                    </a:lnTo>
                    <a:lnTo>
                      <a:pt x="1545" y="3597"/>
                    </a:lnTo>
                    <a:lnTo>
                      <a:pt x="1597" y="3603"/>
                    </a:lnTo>
                    <a:lnTo>
                      <a:pt x="1650" y="3609"/>
                    </a:lnTo>
                    <a:lnTo>
                      <a:pt x="1702" y="3613"/>
                    </a:lnTo>
                    <a:lnTo>
                      <a:pt x="1754" y="3615"/>
                    </a:lnTo>
                    <a:lnTo>
                      <a:pt x="1807" y="3616"/>
                    </a:lnTo>
                    <a:lnTo>
                      <a:pt x="1859" y="3615"/>
                    </a:lnTo>
                    <a:lnTo>
                      <a:pt x="1912" y="3613"/>
                    </a:lnTo>
                    <a:lnTo>
                      <a:pt x="1965" y="3609"/>
                    </a:lnTo>
                    <a:lnTo>
                      <a:pt x="2017" y="3603"/>
                    </a:lnTo>
                    <a:lnTo>
                      <a:pt x="2069" y="3597"/>
                    </a:lnTo>
                    <a:lnTo>
                      <a:pt x="2120" y="3589"/>
                    </a:lnTo>
                    <a:lnTo>
                      <a:pt x="2172" y="3579"/>
                    </a:lnTo>
                    <a:lnTo>
                      <a:pt x="2224" y="3567"/>
                    </a:lnTo>
                    <a:lnTo>
                      <a:pt x="2275" y="3554"/>
                    </a:lnTo>
                    <a:lnTo>
                      <a:pt x="2325" y="3540"/>
                    </a:lnTo>
                    <a:lnTo>
                      <a:pt x="2376" y="3524"/>
                    </a:lnTo>
                    <a:lnTo>
                      <a:pt x="2425" y="3507"/>
                    </a:lnTo>
                    <a:lnTo>
                      <a:pt x="2474" y="3488"/>
                    </a:lnTo>
                    <a:lnTo>
                      <a:pt x="2523" y="3468"/>
                    </a:lnTo>
                    <a:lnTo>
                      <a:pt x="2571" y="3447"/>
                    </a:lnTo>
                    <a:lnTo>
                      <a:pt x="2618" y="3424"/>
                    </a:lnTo>
                    <a:lnTo>
                      <a:pt x="2664" y="3399"/>
                    </a:lnTo>
                    <a:lnTo>
                      <a:pt x="2710" y="3374"/>
                    </a:lnTo>
                    <a:lnTo>
                      <a:pt x="2756" y="3347"/>
                    </a:lnTo>
                    <a:lnTo>
                      <a:pt x="2800" y="3318"/>
                    </a:lnTo>
                    <a:lnTo>
                      <a:pt x="2843" y="3289"/>
                    </a:lnTo>
                    <a:lnTo>
                      <a:pt x="2886" y="3259"/>
                    </a:lnTo>
                    <a:lnTo>
                      <a:pt x="2927" y="3227"/>
                    </a:lnTo>
                    <a:lnTo>
                      <a:pt x="2969" y="3193"/>
                    </a:lnTo>
                    <a:lnTo>
                      <a:pt x="3008" y="3158"/>
                    </a:lnTo>
                    <a:lnTo>
                      <a:pt x="3047" y="3123"/>
                    </a:lnTo>
                    <a:lnTo>
                      <a:pt x="3085" y="3086"/>
                    </a:lnTo>
                    <a:lnTo>
                      <a:pt x="3121" y="3049"/>
                    </a:lnTo>
                    <a:lnTo>
                      <a:pt x="3157" y="3009"/>
                    </a:lnTo>
                    <a:lnTo>
                      <a:pt x="3191" y="2970"/>
                    </a:lnTo>
                    <a:lnTo>
                      <a:pt x="3224" y="2930"/>
                    </a:lnTo>
                    <a:lnTo>
                      <a:pt x="3256" y="2887"/>
                    </a:lnTo>
                    <a:lnTo>
                      <a:pt x="3287" y="2844"/>
                    </a:lnTo>
                    <a:lnTo>
                      <a:pt x="3317" y="2802"/>
                    </a:lnTo>
                    <a:lnTo>
                      <a:pt x="3345" y="2757"/>
                    </a:lnTo>
                    <a:lnTo>
                      <a:pt x="3371" y="2711"/>
                    </a:lnTo>
                    <a:lnTo>
                      <a:pt x="3398" y="2666"/>
                    </a:lnTo>
                    <a:lnTo>
                      <a:pt x="3421" y="2620"/>
                    </a:lnTo>
                    <a:lnTo>
                      <a:pt x="3445" y="2572"/>
                    </a:lnTo>
                    <a:lnTo>
                      <a:pt x="3466" y="2524"/>
                    </a:lnTo>
                    <a:lnTo>
                      <a:pt x="3486" y="2475"/>
                    </a:lnTo>
                    <a:lnTo>
                      <a:pt x="3506" y="2426"/>
                    </a:lnTo>
                    <a:lnTo>
                      <a:pt x="3523" y="2376"/>
                    </a:lnTo>
                    <a:lnTo>
                      <a:pt x="3539" y="2326"/>
                    </a:lnTo>
                    <a:lnTo>
                      <a:pt x="3552" y="2276"/>
                    </a:lnTo>
                    <a:lnTo>
                      <a:pt x="3565" y="2225"/>
                    </a:lnTo>
                    <a:lnTo>
                      <a:pt x="3577" y="2174"/>
                    </a:lnTo>
                    <a:lnTo>
                      <a:pt x="3587" y="2121"/>
                    </a:lnTo>
                    <a:lnTo>
                      <a:pt x="3595" y="2069"/>
                    </a:lnTo>
                    <a:lnTo>
                      <a:pt x="3601" y="2017"/>
                    </a:lnTo>
                    <a:lnTo>
                      <a:pt x="3607" y="1965"/>
                    </a:lnTo>
                    <a:lnTo>
                      <a:pt x="3611" y="1913"/>
                    </a:lnTo>
                    <a:lnTo>
                      <a:pt x="3613" y="1861"/>
                    </a:lnTo>
                    <a:lnTo>
                      <a:pt x="3614" y="1807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3" name="Line 36"/>
              <p:cNvSpPr>
                <a:spLocks noChangeShapeType="1"/>
              </p:cNvSpPr>
              <p:nvPr/>
            </p:nvSpPr>
            <p:spPr bwMode="auto">
              <a:xfrm flipH="1">
                <a:off x="1657" y="796"/>
                <a:ext cx="3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4" name="Line 37"/>
              <p:cNvSpPr>
                <a:spLocks noChangeShapeType="1"/>
              </p:cNvSpPr>
              <p:nvPr/>
            </p:nvSpPr>
            <p:spPr bwMode="auto">
              <a:xfrm flipH="1">
                <a:off x="145" y="2385"/>
                <a:ext cx="18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5" name="Line 38"/>
              <p:cNvSpPr>
                <a:spLocks noChangeShapeType="1"/>
              </p:cNvSpPr>
              <p:nvPr/>
            </p:nvSpPr>
            <p:spPr bwMode="auto">
              <a:xfrm>
                <a:off x="2020" y="796"/>
                <a:ext cx="0" cy="15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6" name="Line 39"/>
              <p:cNvSpPr>
                <a:spLocks noChangeShapeType="1"/>
              </p:cNvSpPr>
              <p:nvPr/>
            </p:nvSpPr>
            <p:spPr bwMode="auto">
              <a:xfrm>
                <a:off x="145" y="796"/>
                <a:ext cx="0" cy="15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7" name="Line 40"/>
              <p:cNvSpPr>
                <a:spLocks noChangeShapeType="1"/>
              </p:cNvSpPr>
              <p:nvPr/>
            </p:nvSpPr>
            <p:spPr bwMode="auto">
              <a:xfrm flipH="1">
                <a:off x="145" y="2542"/>
                <a:ext cx="18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8" name="Line 41"/>
              <p:cNvSpPr>
                <a:spLocks noChangeShapeType="1"/>
              </p:cNvSpPr>
              <p:nvPr/>
            </p:nvSpPr>
            <p:spPr bwMode="auto">
              <a:xfrm flipH="1">
                <a:off x="145" y="4128"/>
                <a:ext cx="187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19" name="Line 42"/>
              <p:cNvSpPr>
                <a:spLocks noChangeShapeType="1"/>
              </p:cNvSpPr>
              <p:nvPr/>
            </p:nvSpPr>
            <p:spPr bwMode="auto">
              <a:xfrm>
                <a:off x="2020" y="2542"/>
                <a:ext cx="0" cy="158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0" name="Line 43"/>
              <p:cNvSpPr>
                <a:spLocks noChangeShapeType="1"/>
              </p:cNvSpPr>
              <p:nvPr/>
            </p:nvSpPr>
            <p:spPr bwMode="auto">
              <a:xfrm>
                <a:off x="145" y="2542"/>
                <a:ext cx="0" cy="158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1" name="Line 44"/>
              <p:cNvSpPr>
                <a:spLocks noChangeShapeType="1"/>
              </p:cNvSpPr>
              <p:nvPr/>
            </p:nvSpPr>
            <p:spPr bwMode="auto">
              <a:xfrm flipV="1">
                <a:off x="505" y="543"/>
                <a:ext cx="0" cy="25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2" name="Line 45"/>
              <p:cNvSpPr>
                <a:spLocks noChangeShapeType="1"/>
              </p:cNvSpPr>
              <p:nvPr/>
            </p:nvSpPr>
            <p:spPr bwMode="auto">
              <a:xfrm flipV="1">
                <a:off x="1657" y="543"/>
                <a:ext cx="0" cy="25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3" name="Line 46"/>
              <p:cNvSpPr>
                <a:spLocks noChangeShapeType="1"/>
              </p:cNvSpPr>
              <p:nvPr/>
            </p:nvSpPr>
            <p:spPr bwMode="auto">
              <a:xfrm>
                <a:off x="505" y="543"/>
                <a:ext cx="115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4" name="Line 47"/>
              <p:cNvSpPr>
                <a:spLocks noChangeShapeType="1"/>
              </p:cNvSpPr>
              <p:nvPr/>
            </p:nvSpPr>
            <p:spPr bwMode="auto">
              <a:xfrm flipV="1">
                <a:off x="2463" y="543"/>
                <a:ext cx="0" cy="5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5" name="Line 48"/>
              <p:cNvSpPr>
                <a:spLocks noChangeShapeType="1"/>
              </p:cNvSpPr>
              <p:nvPr/>
            </p:nvSpPr>
            <p:spPr bwMode="auto">
              <a:xfrm flipV="1">
                <a:off x="3616" y="543"/>
                <a:ext cx="0" cy="5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6" name="Line 49"/>
              <p:cNvSpPr>
                <a:spLocks noChangeShapeType="1"/>
              </p:cNvSpPr>
              <p:nvPr/>
            </p:nvSpPr>
            <p:spPr bwMode="auto">
              <a:xfrm>
                <a:off x="2463" y="543"/>
                <a:ext cx="115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7" name="Line 50"/>
              <p:cNvSpPr>
                <a:spLocks noChangeShapeType="1"/>
              </p:cNvSpPr>
              <p:nvPr/>
            </p:nvSpPr>
            <p:spPr bwMode="auto">
              <a:xfrm>
                <a:off x="2177" y="1592"/>
                <a:ext cx="2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8" name="Line 51"/>
              <p:cNvSpPr>
                <a:spLocks noChangeShapeType="1"/>
              </p:cNvSpPr>
              <p:nvPr/>
            </p:nvSpPr>
            <p:spPr bwMode="auto">
              <a:xfrm>
                <a:off x="2438" y="1592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29" name="Line 52"/>
              <p:cNvSpPr>
                <a:spLocks noChangeShapeType="1"/>
              </p:cNvSpPr>
              <p:nvPr/>
            </p:nvSpPr>
            <p:spPr bwMode="auto">
              <a:xfrm>
                <a:off x="2478" y="1592"/>
                <a:ext cx="3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0" name="Line 53"/>
              <p:cNvSpPr>
                <a:spLocks noChangeShapeType="1"/>
              </p:cNvSpPr>
              <p:nvPr/>
            </p:nvSpPr>
            <p:spPr bwMode="auto">
              <a:xfrm>
                <a:off x="2826" y="1592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1" name="Line 54"/>
              <p:cNvSpPr>
                <a:spLocks noChangeShapeType="1"/>
              </p:cNvSpPr>
              <p:nvPr/>
            </p:nvSpPr>
            <p:spPr bwMode="auto">
              <a:xfrm>
                <a:off x="2862" y="1592"/>
                <a:ext cx="32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2" name="Line 55"/>
              <p:cNvSpPr>
                <a:spLocks noChangeShapeType="1"/>
              </p:cNvSpPr>
              <p:nvPr/>
            </p:nvSpPr>
            <p:spPr bwMode="auto">
              <a:xfrm>
                <a:off x="3210" y="1592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3" name="Line 56"/>
              <p:cNvSpPr>
                <a:spLocks noChangeShapeType="1"/>
              </p:cNvSpPr>
              <p:nvPr/>
            </p:nvSpPr>
            <p:spPr bwMode="auto">
              <a:xfrm>
                <a:off x="3250" y="1592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4" name="Line 57"/>
              <p:cNvSpPr>
                <a:spLocks noChangeShapeType="1"/>
              </p:cNvSpPr>
              <p:nvPr/>
            </p:nvSpPr>
            <p:spPr bwMode="auto">
              <a:xfrm>
                <a:off x="3594" y="1592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5" name="Line 58"/>
              <p:cNvSpPr>
                <a:spLocks noChangeShapeType="1"/>
              </p:cNvSpPr>
              <p:nvPr/>
            </p:nvSpPr>
            <p:spPr bwMode="auto">
              <a:xfrm>
                <a:off x="3634" y="1592"/>
                <a:ext cx="2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6" name="Line 59"/>
              <p:cNvSpPr>
                <a:spLocks noChangeShapeType="1"/>
              </p:cNvSpPr>
              <p:nvPr/>
            </p:nvSpPr>
            <p:spPr bwMode="auto">
              <a:xfrm>
                <a:off x="1082" y="2695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7" name="Line 60"/>
              <p:cNvSpPr>
                <a:spLocks noChangeShapeType="1"/>
              </p:cNvSpPr>
              <p:nvPr/>
            </p:nvSpPr>
            <p:spPr bwMode="auto">
              <a:xfrm>
                <a:off x="1082" y="3107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8" name="Line 61"/>
              <p:cNvSpPr>
                <a:spLocks noChangeShapeType="1"/>
              </p:cNvSpPr>
              <p:nvPr/>
            </p:nvSpPr>
            <p:spPr bwMode="auto">
              <a:xfrm>
                <a:off x="1082" y="3150"/>
                <a:ext cx="0" cy="3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39" name="Line 62"/>
              <p:cNvSpPr>
                <a:spLocks noChangeShapeType="1"/>
              </p:cNvSpPr>
              <p:nvPr/>
            </p:nvSpPr>
            <p:spPr bwMode="auto">
              <a:xfrm>
                <a:off x="1082" y="3556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40" name="Line 63"/>
              <p:cNvSpPr>
                <a:spLocks noChangeShapeType="1"/>
              </p:cNvSpPr>
              <p:nvPr/>
            </p:nvSpPr>
            <p:spPr bwMode="auto">
              <a:xfrm>
                <a:off x="1082" y="3602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3741" name="Line 64"/>
              <p:cNvSpPr>
                <a:spLocks noChangeShapeType="1"/>
              </p:cNvSpPr>
              <p:nvPr/>
            </p:nvSpPr>
            <p:spPr bwMode="auto">
              <a:xfrm flipH="1">
                <a:off x="145" y="796"/>
                <a:ext cx="3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3679" name="Freeform 65"/>
            <p:cNvSpPr>
              <a:spLocks/>
            </p:cNvSpPr>
            <p:nvPr/>
          </p:nvSpPr>
          <p:spPr bwMode="auto">
            <a:xfrm>
              <a:off x="2463" y="796"/>
              <a:ext cx="1153" cy="249"/>
            </a:xfrm>
            <a:custGeom>
              <a:avLst/>
              <a:gdLst>
                <a:gd name="T0" fmla="*/ 97 w 2629"/>
                <a:gd name="T1" fmla="*/ 21 h 567"/>
                <a:gd name="T2" fmla="*/ 96 w 2629"/>
                <a:gd name="T3" fmla="*/ 20 h 567"/>
                <a:gd name="T4" fmla="*/ 95 w 2629"/>
                <a:gd name="T5" fmla="*/ 18 h 567"/>
                <a:gd name="T6" fmla="*/ 93 w 2629"/>
                <a:gd name="T7" fmla="*/ 17 h 567"/>
                <a:gd name="T8" fmla="*/ 92 w 2629"/>
                <a:gd name="T9" fmla="*/ 16 h 567"/>
                <a:gd name="T10" fmla="*/ 90 w 2629"/>
                <a:gd name="T11" fmla="*/ 14 h 567"/>
                <a:gd name="T12" fmla="*/ 89 w 2629"/>
                <a:gd name="T13" fmla="*/ 13 h 567"/>
                <a:gd name="T14" fmla="*/ 87 w 2629"/>
                <a:gd name="T15" fmla="*/ 12 h 567"/>
                <a:gd name="T16" fmla="*/ 86 w 2629"/>
                <a:gd name="T17" fmla="*/ 11 h 567"/>
                <a:gd name="T18" fmla="*/ 84 w 2629"/>
                <a:gd name="T19" fmla="*/ 10 h 567"/>
                <a:gd name="T20" fmla="*/ 82 w 2629"/>
                <a:gd name="T21" fmla="*/ 9 h 567"/>
                <a:gd name="T22" fmla="*/ 80 w 2629"/>
                <a:gd name="T23" fmla="*/ 8 h 567"/>
                <a:gd name="T24" fmla="*/ 79 w 2629"/>
                <a:gd name="T25" fmla="*/ 7 h 567"/>
                <a:gd name="T26" fmla="*/ 77 w 2629"/>
                <a:gd name="T27" fmla="*/ 6 h 567"/>
                <a:gd name="T28" fmla="*/ 75 w 2629"/>
                <a:gd name="T29" fmla="*/ 6 h 567"/>
                <a:gd name="T30" fmla="*/ 73 w 2629"/>
                <a:gd name="T31" fmla="*/ 5 h 567"/>
                <a:gd name="T32" fmla="*/ 71 w 2629"/>
                <a:gd name="T33" fmla="*/ 4 h 567"/>
                <a:gd name="T34" fmla="*/ 70 w 2629"/>
                <a:gd name="T35" fmla="*/ 4 h 567"/>
                <a:gd name="T36" fmla="*/ 68 w 2629"/>
                <a:gd name="T37" fmla="*/ 3 h 567"/>
                <a:gd name="T38" fmla="*/ 66 w 2629"/>
                <a:gd name="T39" fmla="*/ 2 h 567"/>
                <a:gd name="T40" fmla="*/ 64 w 2629"/>
                <a:gd name="T41" fmla="*/ 2 h 567"/>
                <a:gd name="T42" fmla="*/ 62 w 2629"/>
                <a:gd name="T43" fmla="*/ 1 h 567"/>
                <a:gd name="T44" fmla="*/ 60 w 2629"/>
                <a:gd name="T45" fmla="*/ 1 h 567"/>
                <a:gd name="T46" fmla="*/ 58 w 2629"/>
                <a:gd name="T47" fmla="*/ 1 h 567"/>
                <a:gd name="T48" fmla="*/ 57 w 2629"/>
                <a:gd name="T49" fmla="*/ 0 h 567"/>
                <a:gd name="T50" fmla="*/ 54 w 2629"/>
                <a:gd name="T51" fmla="*/ 0 h 567"/>
                <a:gd name="T52" fmla="*/ 53 w 2629"/>
                <a:gd name="T53" fmla="*/ 0 h 567"/>
                <a:gd name="T54" fmla="*/ 50 w 2629"/>
                <a:gd name="T55" fmla="*/ 0 h 567"/>
                <a:gd name="T56" fmla="*/ 49 w 2629"/>
                <a:gd name="T57" fmla="*/ 0 h 567"/>
                <a:gd name="T58" fmla="*/ 47 w 2629"/>
                <a:gd name="T59" fmla="*/ 0 h 567"/>
                <a:gd name="T60" fmla="*/ 45 w 2629"/>
                <a:gd name="T61" fmla="*/ 0 h 567"/>
                <a:gd name="T62" fmla="*/ 43 w 2629"/>
                <a:gd name="T63" fmla="*/ 0 h 567"/>
                <a:gd name="T64" fmla="*/ 41 w 2629"/>
                <a:gd name="T65" fmla="*/ 0 h 567"/>
                <a:gd name="T66" fmla="*/ 39 w 2629"/>
                <a:gd name="T67" fmla="*/ 1 h 567"/>
                <a:gd name="T68" fmla="*/ 37 w 2629"/>
                <a:gd name="T69" fmla="*/ 1 h 567"/>
                <a:gd name="T70" fmla="*/ 35 w 2629"/>
                <a:gd name="T71" fmla="*/ 1 h 567"/>
                <a:gd name="T72" fmla="*/ 33 w 2629"/>
                <a:gd name="T73" fmla="*/ 2 h 567"/>
                <a:gd name="T74" fmla="*/ 31 w 2629"/>
                <a:gd name="T75" fmla="*/ 2 h 567"/>
                <a:gd name="T76" fmla="*/ 29 w 2629"/>
                <a:gd name="T77" fmla="*/ 3 h 567"/>
                <a:gd name="T78" fmla="*/ 28 w 2629"/>
                <a:gd name="T79" fmla="*/ 4 h 567"/>
                <a:gd name="T80" fmla="*/ 26 w 2629"/>
                <a:gd name="T81" fmla="*/ 4 h 567"/>
                <a:gd name="T82" fmla="*/ 24 w 2629"/>
                <a:gd name="T83" fmla="*/ 5 h 567"/>
                <a:gd name="T84" fmla="*/ 22 w 2629"/>
                <a:gd name="T85" fmla="*/ 6 h 567"/>
                <a:gd name="T86" fmla="*/ 20 w 2629"/>
                <a:gd name="T87" fmla="*/ 6 h 567"/>
                <a:gd name="T88" fmla="*/ 19 w 2629"/>
                <a:gd name="T89" fmla="*/ 7 h 567"/>
                <a:gd name="T90" fmla="*/ 17 w 2629"/>
                <a:gd name="T91" fmla="*/ 8 h 567"/>
                <a:gd name="T92" fmla="*/ 15 w 2629"/>
                <a:gd name="T93" fmla="*/ 9 h 567"/>
                <a:gd name="T94" fmla="*/ 14 w 2629"/>
                <a:gd name="T95" fmla="*/ 10 h 567"/>
                <a:gd name="T96" fmla="*/ 12 w 2629"/>
                <a:gd name="T97" fmla="*/ 11 h 567"/>
                <a:gd name="T98" fmla="*/ 11 w 2629"/>
                <a:gd name="T99" fmla="*/ 12 h 567"/>
                <a:gd name="T100" fmla="*/ 9 w 2629"/>
                <a:gd name="T101" fmla="*/ 13 h 567"/>
                <a:gd name="T102" fmla="*/ 7 w 2629"/>
                <a:gd name="T103" fmla="*/ 14 h 567"/>
                <a:gd name="T104" fmla="*/ 6 w 2629"/>
                <a:gd name="T105" fmla="*/ 16 h 567"/>
                <a:gd name="T106" fmla="*/ 4 w 2629"/>
                <a:gd name="T107" fmla="*/ 17 h 567"/>
                <a:gd name="T108" fmla="*/ 3 w 2629"/>
                <a:gd name="T109" fmla="*/ 18 h 567"/>
                <a:gd name="T110" fmla="*/ 1 w 2629"/>
                <a:gd name="T111" fmla="*/ 20 h 567"/>
                <a:gd name="T112" fmla="*/ 0 w 2629"/>
                <a:gd name="T113" fmla="*/ 21 h 5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29" h="567">
                  <a:moveTo>
                    <a:pt x="2629" y="567"/>
                  </a:moveTo>
                  <a:lnTo>
                    <a:pt x="2593" y="529"/>
                  </a:lnTo>
                  <a:lnTo>
                    <a:pt x="2555" y="493"/>
                  </a:lnTo>
                  <a:lnTo>
                    <a:pt x="2516" y="456"/>
                  </a:lnTo>
                  <a:lnTo>
                    <a:pt x="2476" y="422"/>
                  </a:lnTo>
                  <a:lnTo>
                    <a:pt x="2435" y="389"/>
                  </a:lnTo>
                  <a:lnTo>
                    <a:pt x="2394" y="357"/>
                  </a:lnTo>
                  <a:lnTo>
                    <a:pt x="2351" y="326"/>
                  </a:lnTo>
                  <a:lnTo>
                    <a:pt x="2308" y="297"/>
                  </a:lnTo>
                  <a:lnTo>
                    <a:pt x="2264" y="269"/>
                  </a:lnTo>
                  <a:lnTo>
                    <a:pt x="2218" y="241"/>
                  </a:lnTo>
                  <a:lnTo>
                    <a:pt x="2172" y="216"/>
                  </a:lnTo>
                  <a:lnTo>
                    <a:pt x="2126" y="191"/>
                  </a:lnTo>
                  <a:lnTo>
                    <a:pt x="2079" y="169"/>
                  </a:lnTo>
                  <a:lnTo>
                    <a:pt x="2031" y="148"/>
                  </a:lnTo>
                  <a:lnTo>
                    <a:pt x="1982" y="127"/>
                  </a:lnTo>
                  <a:lnTo>
                    <a:pt x="1933" y="108"/>
                  </a:lnTo>
                  <a:lnTo>
                    <a:pt x="1883" y="91"/>
                  </a:lnTo>
                  <a:lnTo>
                    <a:pt x="1833" y="75"/>
                  </a:lnTo>
                  <a:lnTo>
                    <a:pt x="1783" y="61"/>
                  </a:lnTo>
                  <a:lnTo>
                    <a:pt x="1732" y="49"/>
                  </a:lnTo>
                  <a:lnTo>
                    <a:pt x="1680" y="37"/>
                  </a:lnTo>
                  <a:lnTo>
                    <a:pt x="1628" y="27"/>
                  </a:lnTo>
                  <a:lnTo>
                    <a:pt x="1577" y="19"/>
                  </a:lnTo>
                  <a:lnTo>
                    <a:pt x="1525" y="11"/>
                  </a:lnTo>
                  <a:lnTo>
                    <a:pt x="1473" y="6"/>
                  </a:lnTo>
                  <a:lnTo>
                    <a:pt x="1420" y="3"/>
                  </a:lnTo>
                  <a:lnTo>
                    <a:pt x="1367" y="1"/>
                  </a:lnTo>
                  <a:lnTo>
                    <a:pt x="1315" y="0"/>
                  </a:lnTo>
                  <a:lnTo>
                    <a:pt x="1262" y="1"/>
                  </a:lnTo>
                  <a:lnTo>
                    <a:pt x="1210" y="3"/>
                  </a:lnTo>
                  <a:lnTo>
                    <a:pt x="1158" y="6"/>
                  </a:lnTo>
                  <a:lnTo>
                    <a:pt x="1105" y="11"/>
                  </a:lnTo>
                  <a:lnTo>
                    <a:pt x="1053" y="19"/>
                  </a:lnTo>
                  <a:lnTo>
                    <a:pt x="1001" y="27"/>
                  </a:lnTo>
                  <a:lnTo>
                    <a:pt x="950" y="37"/>
                  </a:lnTo>
                  <a:lnTo>
                    <a:pt x="898" y="49"/>
                  </a:lnTo>
                  <a:lnTo>
                    <a:pt x="848" y="61"/>
                  </a:lnTo>
                  <a:lnTo>
                    <a:pt x="797" y="75"/>
                  </a:lnTo>
                  <a:lnTo>
                    <a:pt x="747" y="91"/>
                  </a:lnTo>
                  <a:lnTo>
                    <a:pt x="697" y="108"/>
                  </a:lnTo>
                  <a:lnTo>
                    <a:pt x="648" y="127"/>
                  </a:lnTo>
                  <a:lnTo>
                    <a:pt x="600" y="148"/>
                  </a:lnTo>
                  <a:lnTo>
                    <a:pt x="552" y="169"/>
                  </a:lnTo>
                  <a:lnTo>
                    <a:pt x="504" y="191"/>
                  </a:lnTo>
                  <a:lnTo>
                    <a:pt x="457" y="216"/>
                  </a:lnTo>
                  <a:lnTo>
                    <a:pt x="411" y="241"/>
                  </a:lnTo>
                  <a:lnTo>
                    <a:pt x="366" y="269"/>
                  </a:lnTo>
                  <a:lnTo>
                    <a:pt x="322" y="297"/>
                  </a:lnTo>
                  <a:lnTo>
                    <a:pt x="278" y="326"/>
                  </a:lnTo>
                  <a:lnTo>
                    <a:pt x="236" y="357"/>
                  </a:lnTo>
                  <a:lnTo>
                    <a:pt x="194" y="389"/>
                  </a:lnTo>
                  <a:lnTo>
                    <a:pt x="154" y="422"/>
                  </a:lnTo>
                  <a:lnTo>
                    <a:pt x="114" y="456"/>
                  </a:lnTo>
                  <a:lnTo>
                    <a:pt x="75" y="493"/>
                  </a:lnTo>
                  <a:lnTo>
                    <a:pt x="37" y="529"/>
                  </a:lnTo>
                  <a:lnTo>
                    <a:pt x="0" y="56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80" name="Freeform 66"/>
            <p:cNvSpPr>
              <a:spLocks/>
            </p:cNvSpPr>
            <p:nvPr/>
          </p:nvSpPr>
          <p:spPr bwMode="auto">
            <a:xfrm>
              <a:off x="505" y="796"/>
              <a:ext cx="1152" cy="249"/>
            </a:xfrm>
            <a:custGeom>
              <a:avLst/>
              <a:gdLst>
                <a:gd name="T0" fmla="*/ 3 w 2628"/>
                <a:gd name="T1" fmla="*/ 2 h 567"/>
                <a:gd name="T2" fmla="*/ 8 w 2628"/>
                <a:gd name="T3" fmla="*/ 6 h 567"/>
                <a:gd name="T4" fmla="*/ 11 w 2628"/>
                <a:gd name="T5" fmla="*/ 7 h 567"/>
                <a:gd name="T6" fmla="*/ 14 w 2628"/>
                <a:gd name="T7" fmla="*/ 9 h 567"/>
                <a:gd name="T8" fmla="*/ 17 w 2628"/>
                <a:gd name="T9" fmla="*/ 11 h 567"/>
                <a:gd name="T10" fmla="*/ 20 w 2628"/>
                <a:gd name="T11" fmla="*/ 13 h 567"/>
                <a:gd name="T12" fmla="*/ 23 w 2628"/>
                <a:gd name="T13" fmla="*/ 14 h 567"/>
                <a:gd name="T14" fmla="*/ 26 w 2628"/>
                <a:gd name="T15" fmla="*/ 16 h 567"/>
                <a:gd name="T16" fmla="*/ 29 w 2628"/>
                <a:gd name="T17" fmla="*/ 17 h 567"/>
                <a:gd name="T18" fmla="*/ 32 w 2628"/>
                <a:gd name="T19" fmla="*/ 18 h 567"/>
                <a:gd name="T20" fmla="*/ 36 w 2628"/>
                <a:gd name="T21" fmla="*/ 19 h 567"/>
                <a:gd name="T22" fmla="*/ 39 w 2628"/>
                <a:gd name="T23" fmla="*/ 20 h 567"/>
                <a:gd name="T24" fmla="*/ 42 w 2628"/>
                <a:gd name="T25" fmla="*/ 21 h 567"/>
                <a:gd name="T26" fmla="*/ 44 w 2628"/>
                <a:gd name="T27" fmla="*/ 21 h 567"/>
                <a:gd name="T28" fmla="*/ 46 w 2628"/>
                <a:gd name="T29" fmla="*/ 21 h 567"/>
                <a:gd name="T30" fmla="*/ 48 w 2628"/>
                <a:gd name="T31" fmla="*/ 21 h 567"/>
                <a:gd name="T32" fmla="*/ 50 w 2628"/>
                <a:gd name="T33" fmla="*/ 21 h 567"/>
                <a:gd name="T34" fmla="*/ 51 w 2628"/>
                <a:gd name="T35" fmla="*/ 21 h 567"/>
                <a:gd name="T36" fmla="*/ 53 w 2628"/>
                <a:gd name="T37" fmla="*/ 21 h 567"/>
                <a:gd name="T38" fmla="*/ 55 w 2628"/>
                <a:gd name="T39" fmla="*/ 21 h 567"/>
                <a:gd name="T40" fmla="*/ 58 w 2628"/>
                <a:gd name="T41" fmla="*/ 20 h 567"/>
                <a:gd name="T42" fmla="*/ 62 w 2628"/>
                <a:gd name="T43" fmla="*/ 19 h 567"/>
                <a:gd name="T44" fmla="*/ 65 w 2628"/>
                <a:gd name="T45" fmla="*/ 18 h 567"/>
                <a:gd name="T46" fmla="*/ 68 w 2628"/>
                <a:gd name="T47" fmla="*/ 17 h 567"/>
                <a:gd name="T48" fmla="*/ 71 w 2628"/>
                <a:gd name="T49" fmla="*/ 16 h 567"/>
                <a:gd name="T50" fmla="*/ 75 w 2628"/>
                <a:gd name="T51" fmla="*/ 14 h 567"/>
                <a:gd name="T52" fmla="*/ 78 w 2628"/>
                <a:gd name="T53" fmla="*/ 13 h 567"/>
                <a:gd name="T54" fmla="*/ 80 w 2628"/>
                <a:gd name="T55" fmla="*/ 11 h 567"/>
                <a:gd name="T56" fmla="*/ 83 w 2628"/>
                <a:gd name="T57" fmla="*/ 9 h 567"/>
                <a:gd name="T58" fmla="*/ 86 w 2628"/>
                <a:gd name="T59" fmla="*/ 7 h 567"/>
                <a:gd name="T60" fmla="*/ 89 w 2628"/>
                <a:gd name="T61" fmla="*/ 6 h 567"/>
                <a:gd name="T62" fmla="*/ 94 w 2628"/>
                <a:gd name="T63" fmla="*/ 2 h 5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628" h="567">
                  <a:moveTo>
                    <a:pt x="0" y="0"/>
                  </a:moveTo>
                  <a:lnTo>
                    <a:pt x="73" y="51"/>
                  </a:lnTo>
                  <a:lnTo>
                    <a:pt x="148" y="102"/>
                  </a:lnTo>
                  <a:lnTo>
                    <a:pt x="223" y="153"/>
                  </a:lnTo>
                  <a:lnTo>
                    <a:pt x="260" y="177"/>
                  </a:lnTo>
                  <a:lnTo>
                    <a:pt x="298" y="202"/>
                  </a:lnTo>
                  <a:lnTo>
                    <a:pt x="335" y="226"/>
                  </a:lnTo>
                  <a:lnTo>
                    <a:pt x="375" y="250"/>
                  </a:lnTo>
                  <a:lnTo>
                    <a:pt x="413" y="273"/>
                  </a:lnTo>
                  <a:lnTo>
                    <a:pt x="453" y="297"/>
                  </a:lnTo>
                  <a:lnTo>
                    <a:pt x="492" y="319"/>
                  </a:lnTo>
                  <a:lnTo>
                    <a:pt x="532" y="341"/>
                  </a:lnTo>
                  <a:lnTo>
                    <a:pt x="573" y="362"/>
                  </a:lnTo>
                  <a:lnTo>
                    <a:pt x="614" y="383"/>
                  </a:lnTo>
                  <a:lnTo>
                    <a:pt x="656" y="402"/>
                  </a:lnTo>
                  <a:lnTo>
                    <a:pt x="698" y="421"/>
                  </a:lnTo>
                  <a:lnTo>
                    <a:pt x="740" y="439"/>
                  </a:lnTo>
                  <a:lnTo>
                    <a:pt x="784" y="457"/>
                  </a:lnTo>
                  <a:lnTo>
                    <a:pt x="826" y="473"/>
                  </a:lnTo>
                  <a:lnTo>
                    <a:pt x="870" y="488"/>
                  </a:lnTo>
                  <a:lnTo>
                    <a:pt x="914" y="502"/>
                  </a:lnTo>
                  <a:lnTo>
                    <a:pt x="957" y="515"/>
                  </a:lnTo>
                  <a:lnTo>
                    <a:pt x="1001" y="527"/>
                  </a:lnTo>
                  <a:lnTo>
                    <a:pt x="1046" y="537"/>
                  </a:lnTo>
                  <a:lnTo>
                    <a:pt x="1090" y="546"/>
                  </a:lnTo>
                  <a:lnTo>
                    <a:pt x="1135" y="553"/>
                  </a:lnTo>
                  <a:lnTo>
                    <a:pt x="1180" y="559"/>
                  </a:lnTo>
                  <a:lnTo>
                    <a:pt x="1202" y="562"/>
                  </a:lnTo>
                  <a:lnTo>
                    <a:pt x="1224" y="563"/>
                  </a:lnTo>
                  <a:lnTo>
                    <a:pt x="1247" y="565"/>
                  </a:lnTo>
                  <a:lnTo>
                    <a:pt x="1269" y="566"/>
                  </a:lnTo>
                  <a:lnTo>
                    <a:pt x="1292" y="566"/>
                  </a:lnTo>
                  <a:lnTo>
                    <a:pt x="1314" y="567"/>
                  </a:lnTo>
                  <a:lnTo>
                    <a:pt x="1336" y="566"/>
                  </a:lnTo>
                  <a:lnTo>
                    <a:pt x="1359" y="566"/>
                  </a:lnTo>
                  <a:lnTo>
                    <a:pt x="1381" y="565"/>
                  </a:lnTo>
                  <a:lnTo>
                    <a:pt x="1403" y="563"/>
                  </a:lnTo>
                  <a:lnTo>
                    <a:pt x="1426" y="562"/>
                  </a:lnTo>
                  <a:lnTo>
                    <a:pt x="1448" y="559"/>
                  </a:lnTo>
                  <a:lnTo>
                    <a:pt x="1493" y="553"/>
                  </a:lnTo>
                  <a:lnTo>
                    <a:pt x="1538" y="546"/>
                  </a:lnTo>
                  <a:lnTo>
                    <a:pt x="1582" y="537"/>
                  </a:lnTo>
                  <a:lnTo>
                    <a:pt x="1627" y="527"/>
                  </a:lnTo>
                  <a:lnTo>
                    <a:pt x="1671" y="515"/>
                  </a:lnTo>
                  <a:lnTo>
                    <a:pt x="1714" y="502"/>
                  </a:lnTo>
                  <a:lnTo>
                    <a:pt x="1758" y="488"/>
                  </a:lnTo>
                  <a:lnTo>
                    <a:pt x="1802" y="473"/>
                  </a:lnTo>
                  <a:lnTo>
                    <a:pt x="1845" y="457"/>
                  </a:lnTo>
                  <a:lnTo>
                    <a:pt x="1888" y="439"/>
                  </a:lnTo>
                  <a:lnTo>
                    <a:pt x="1929" y="421"/>
                  </a:lnTo>
                  <a:lnTo>
                    <a:pt x="1972" y="402"/>
                  </a:lnTo>
                  <a:lnTo>
                    <a:pt x="2014" y="383"/>
                  </a:lnTo>
                  <a:lnTo>
                    <a:pt x="2055" y="362"/>
                  </a:lnTo>
                  <a:lnTo>
                    <a:pt x="2096" y="341"/>
                  </a:lnTo>
                  <a:lnTo>
                    <a:pt x="2136" y="319"/>
                  </a:lnTo>
                  <a:lnTo>
                    <a:pt x="2175" y="297"/>
                  </a:lnTo>
                  <a:lnTo>
                    <a:pt x="2215" y="273"/>
                  </a:lnTo>
                  <a:lnTo>
                    <a:pt x="2253" y="250"/>
                  </a:lnTo>
                  <a:lnTo>
                    <a:pt x="2292" y="226"/>
                  </a:lnTo>
                  <a:lnTo>
                    <a:pt x="2330" y="202"/>
                  </a:lnTo>
                  <a:lnTo>
                    <a:pt x="2368" y="177"/>
                  </a:lnTo>
                  <a:lnTo>
                    <a:pt x="2405" y="153"/>
                  </a:lnTo>
                  <a:lnTo>
                    <a:pt x="2480" y="102"/>
                  </a:lnTo>
                  <a:lnTo>
                    <a:pt x="2554" y="51"/>
                  </a:lnTo>
                  <a:lnTo>
                    <a:pt x="262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3667" name="Text Box 67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：圆柱与圆柱相贯，求其相贯线。</a:t>
            </a:r>
          </a:p>
        </p:txBody>
      </p:sp>
      <p:grpSp>
        <p:nvGrpSpPr>
          <p:cNvPr id="236612" name="Group 68"/>
          <p:cNvGrpSpPr>
            <a:grpSpLocks/>
          </p:cNvGrpSpPr>
          <p:nvPr/>
        </p:nvGrpSpPr>
        <p:grpSpPr bwMode="auto">
          <a:xfrm>
            <a:off x="5219700" y="3213100"/>
            <a:ext cx="3529013" cy="3486150"/>
            <a:chOff x="1947" y="2331"/>
            <a:chExt cx="1251" cy="1236"/>
          </a:xfrm>
        </p:grpSpPr>
        <p:sp>
          <p:nvSpPr>
            <p:cNvPr id="113669" name="Freeform 69"/>
            <p:cNvSpPr>
              <a:spLocks/>
            </p:cNvSpPr>
            <p:nvPr/>
          </p:nvSpPr>
          <p:spPr bwMode="auto">
            <a:xfrm>
              <a:off x="2278" y="2664"/>
              <a:ext cx="590" cy="191"/>
            </a:xfrm>
            <a:custGeom>
              <a:avLst/>
              <a:gdLst>
                <a:gd name="T0" fmla="*/ 0 w 7077"/>
                <a:gd name="T1" fmla="*/ 0 h 2297"/>
                <a:gd name="T2" fmla="*/ 0 w 7077"/>
                <a:gd name="T3" fmla="*/ 0 h 2297"/>
                <a:gd name="T4" fmla="*/ 0 w 7077"/>
                <a:gd name="T5" fmla="*/ 0 h 2297"/>
                <a:gd name="T6" fmla="*/ 0 w 7077"/>
                <a:gd name="T7" fmla="*/ 0 h 2297"/>
                <a:gd name="T8" fmla="*/ 0 w 7077"/>
                <a:gd name="T9" fmla="*/ 0 h 2297"/>
                <a:gd name="T10" fmla="*/ 0 w 7077"/>
                <a:gd name="T11" fmla="*/ 0 h 2297"/>
                <a:gd name="T12" fmla="*/ 0 w 7077"/>
                <a:gd name="T13" fmla="*/ 0 h 2297"/>
                <a:gd name="T14" fmla="*/ 0 w 7077"/>
                <a:gd name="T15" fmla="*/ 0 h 2297"/>
                <a:gd name="T16" fmla="*/ 0 w 7077"/>
                <a:gd name="T17" fmla="*/ 0 h 2297"/>
                <a:gd name="T18" fmla="*/ 0 w 7077"/>
                <a:gd name="T19" fmla="*/ 0 h 2297"/>
                <a:gd name="T20" fmla="*/ 0 w 7077"/>
                <a:gd name="T21" fmla="*/ 0 h 2297"/>
                <a:gd name="T22" fmla="*/ 0 w 7077"/>
                <a:gd name="T23" fmla="*/ 0 h 2297"/>
                <a:gd name="T24" fmla="*/ 0 w 7077"/>
                <a:gd name="T25" fmla="*/ 0 h 2297"/>
                <a:gd name="T26" fmla="*/ 0 w 7077"/>
                <a:gd name="T27" fmla="*/ 0 h 2297"/>
                <a:gd name="T28" fmla="*/ 0 w 7077"/>
                <a:gd name="T29" fmla="*/ 0 h 2297"/>
                <a:gd name="T30" fmla="*/ 0 w 7077"/>
                <a:gd name="T31" fmla="*/ 0 h 2297"/>
                <a:gd name="T32" fmla="*/ 0 w 7077"/>
                <a:gd name="T33" fmla="*/ 0 h 2297"/>
                <a:gd name="T34" fmla="*/ 0 w 7077"/>
                <a:gd name="T35" fmla="*/ 0 h 2297"/>
                <a:gd name="T36" fmla="*/ 0 w 7077"/>
                <a:gd name="T37" fmla="*/ 0 h 2297"/>
                <a:gd name="T38" fmla="*/ 0 w 7077"/>
                <a:gd name="T39" fmla="*/ 0 h 2297"/>
                <a:gd name="T40" fmla="*/ 0 w 7077"/>
                <a:gd name="T41" fmla="*/ 0 h 2297"/>
                <a:gd name="T42" fmla="*/ 0 w 7077"/>
                <a:gd name="T43" fmla="*/ 0 h 2297"/>
                <a:gd name="T44" fmla="*/ 0 w 7077"/>
                <a:gd name="T45" fmla="*/ 0 h 2297"/>
                <a:gd name="T46" fmla="*/ 0 w 7077"/>
                <a:gd name="T47" fmla="*/ 0 h 2297"/>
                <a:gd name="T48" fmla="*/ 0 w 7077"/>
                <a:gd name="T49" fmla="*/ 0 h 2297"/>
                <a:gd name="T50" fmla="*/ 0 w 7077"/>
                <a:gd name="T51" fmla="*/ 0 h 2297"/>
                <a:gd name="T52" fmla="*/ 0 w 7077"/>
                <a:gd name="T53" fmla="*/ 0 h 2297"/>
                <a:gd name="T54" fmla="*/ 0 w 7077"/>
                <a:gd name="T55" fmla="*/ 0 h 2297"/>
                <a:gd name="T56" fmla="*/ 0 w 7077"/>
                <a:gd name="T57" fmla="*/ 0 h 2297"/>
                <a:gd name="T58" fmla="*/ 0 w 7077"/>
                <a:gd name="T59" fmla="*/ 0 h 2297"/>
                <a:gd name="T60" fmla="*/ 0 w 7077"/>
                <a:gd name="T61" fmla="*/ 0 h 2297"/>
                <a:gd name="T62" fmla="*/ 0 w 7077"/>
                <a:gd name="T63" fmla="*/ 0 h 2297"/>
                <a:gd name="T64" fmla="*/ 0 w 7077"/>
                <a:gd name="T65" fmla="*/ 0 h 2297"/>
                <a:gd name="T66" fmla="*/ 0 w 7077"/>
                <a:gd name="T67" fmla="*/ 0 h 2297"/>
                <a:gd name="T68" fmla="*/ 0 w 7077"/>
                <a:gd name="T69" fmla="*/ 0 h 2297"/>
                <a:gd name="T70" fmla="*/ 0 w 7077"/>
                <a:gd name="T71" fmla="*/ 0 h 2297"/>
                <a:gd name="T72" fmla="*/ 0 w 7077"/>
                <a:gd name="T73" fmla="*/ 0 h 2297"/>
                <a:gd name="T74" fmla="*/ 0 w 7077"/>
                <a:gd name="T75" fmla="*/ 0 h 2297"/>
                <a:gd name="T76" fmla="*/ 0 w 7077"/>
                <a:gd name="T77" fmla="*/ 0 h 2297"/>
                <a:gd name="T78" fmla="*/ 0 w 7077"/>
                <a:gd name="T79" fmla="*/ 0 h 2297"/>
                <a:gd name="T80" fmla="*/ 0 w 7077"/>
                <a:gd name="T81" fmla="*/ 0 h 2297"/>
                <a:gd name="T82" fmla="*/ 0 w 7077"/>
                <a:gd name="T83" fmla="*/ 0 h 2297"/>
                <a:gd name="T84" fmla="*/ 0 w 7077"/>
                <a:gd name="T85" fmla="*/ 0 h 2297"/>
                <a:gd name="T86" fmla="*/ 0 w 7077"/>
                <a:gd name="T87" fmla="*/ 0 h 2297"/>
                <a:gd name="T88" fmla="*/ 0 w 7077"/>
                <a:gd name="T89" fmla="*/ 0 h 2297"/>
                <a:gd name="T90" fmla="*/ 0 w 7077"/>
                <a:gd name="T91" fmla="*/ 0 h 2297"/>
                <a:gd name="T92" fmla="*/ 0 w 7077"/>
                <a:gd name="T93" fmla="*/ 0 h 2297"/>
                <a:gd name="T94" fmla="*/ 0 w 7077"/>
                <a:gd name="T95" fmla="*/ 0 h 2297"/>
                <a:gd name="T96" fmla="*/ 0 w 7077"/>
                <a:gd name="T97" fmla="*/ 0 h 2297"/>
                <a:gd name="T98" fmla="*/ 0 w 7077"/>
                <a:gd name="T99" fmla="*/ 0 h 2297"/>
                <a:gd name="T100" fmla="*/ 0 w 7077"/>
                <a:gd name="T101" fmla="*/ 0 h 2297"/>
                <a:gd name="T102" fmla="*/ 0 w 7077"/>
                <a:gd name="T103" fmla="*/ 0 h 2297"/>
                <a:gd name="T104" fmla="*/ 0 w 7077"/>
                <a:gd name="T105" fmla="*/ 0 h 229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7077" h="2297">
                  <a:moveTo>
                    <a:pt x="7077" y="0"/>
                  </a:moveTo>
                  <a:lnTo>
                    <a:pt x="7073" y="145"/>
                  </a:lnTo>
                  <a:lnTo>
                    <a:pt x="7062" y="293"/>
                  </a:lnTo>
                  <a:lnTo>
                    <a:pt x="7042" y="441"/>
                  </a:lnTo>
                  <a:lnTo>
                    <a:pt x="7015" y="591"/>
                  </a:lnTo>
                  <a:lnTo>
                    <a:pt x="6978" y="739"/>
                  </a:lnTo>
                  <a:lnTo>
                    <a:pt x="6933" y="884"/>
                  </a:lnTo>
                  <a:lnTo>
                    <a:pt x="6881" y="1028"/>
                  </a:lnTo>
                  <a:lnTo>
                    <a:pt x="6820" y="1167"/>
                  </a:lnTo>
                  <a:lnTo>
                    <a:pt x="6750" y="1301"/>
                  </a:lnTo>
                  <a:lnTo>
                    <a:pt x="6672" y="1430"/>
                  </a:lnTo>
                  <a:lnTo>
                    <a:pt x="6587" y="1552"/>
                  </a:lnTo>
                  <a:lnTo>
                    <a:pt x="6493" y="1665"/>
                  </a:lnTo>
                  <a:lnTo>
                    <a:pt x="6393" y="1771"/>
                  </a:lnTo>
                  <a:lnTo>
                    <a:pt x="6285" y="1868"/>
                  </a:lnTo>
                  <a:lnTo>
                    <a:pt x="6172" y="1954"/>
                  </a:lnTo>
                  <a:lnTo>
                    <a:pt x="6052" y="2032"/>
                  </a:lnTo>
                  <a:lnTo>
                    <a:pt x="5926" y="2098"/>
                  </a:lnTo>
                  <a:lnTo>
                    <a:pt x="5794" y="2156"/>
                  </a:lnTo>
                  <a:lnTo>
                    <a:pt x="5656" y="2204"/>
                  </a:lnTo>
                  <a:lnTo>
                    <a:pt x="5512" y="2241"/>
                  </a:lnTo>
                  <a:lnTo>
                    <a:pt x="5363" y="2270"/>
                  </a:lnTo>
                  <a:lnTo>
                    <a:pt x="5211" y="2288"/>
                  </a:lnTo>
                  <a:lnTo>
                    <a:pt x="5053" y="2297"/>
                  </a:lnTo>
                  <a:lnTo>
                    <a:pt x="4893" y="2297"/>
                  </a:lnTo>
                  <a:lnTo>
                    <a:pt x="4731" y="2289"/>
                  </a:lnTo>
                  <a:lnTo>
                    <a:pt x="4566" y="2273"/>
                  </a:lnTo>
                  <a:lnTo>
                    <a:pt x="4232" y="2221"/>
                  </a:lnTo>
                  <a:lnTo>
                    <a:pt x="3898" y="2145"/>
                  </a:lnTo>
                  <a:lnTo>
                    <a:pt x="3567" y="2054"/>
                  </a:lnTo>
                  <a:lnTo>
                    <a:pt x="3238" y="1946"/>
                  </a:lnTo>
                  <a:lnTo>
                    <a:pt x="2901" y="1822"/>
                  </a:lnTo>
                  <a:lnTo>
                    <a:pt x="2562" y="1685"/>
                  </a:lnTo>
                  <a:lnTo>
                    <a:pt x="2228" y="1540"/>
                  </a:lnTo>
                  <a:lnTo>
                    <a:pt x="1904" y="1389"/>
                  </a:lnTo>
                  <a:lnTo>
                    <a:pt x="1596" y="1237"/>
                  </a:lnTo>
                  <a:lnTo>
                    <a:pt x="1309" y="1085"/>
                  </a:lnTo>
                  <a:lnTo>
                    <a:pt x="1174" y="1012"/>
                  </a:lnTo>
                  <a:lnTo>
                    <a:pt x="1047" y="940"/>
                  </a:lnTo>
                  <a:lnTo>
                    <a:pt x="811" y="799"/>
                  </a:lnTo>
                  <a:lnTo>
                    <a:pt x="599" y="663"/>
                  </a:lnTo>
                  <a:lnTo>
                    <a:pt x="503" y="596"/>
                  </a:lnTo>
                  <a:lnTo>
                    <a:pt x="416" y="532"/>
                  </a:lnTo>
                  <a:lnTo>
                    <a:pt x="335" y="470"/>
                  </a:lnTo>
                  <a:lnTo>
                    <a:pt x="263" y="409"/>
                  </a:lnTo>
                  <a:lnTo>
                    <a:pt x="201" y="351"/>
                  </a:lnTo>
                  <a:lnTo>
                    <a:pt x="147" y="294"/>
                  </a:lnTo>
                  <a:lnTo>
                    <a:pt x="101" y="241"/>
                  </a:lnTo>
                  <a:lnTo>
                    <a:pt x="64" y="189"/>
                  </a:lnTo>
                  <a:lnTo>
                    <a:pt x="36" y="139"/>
                  </a:lnTo>
                  <a:lnTo>
                    <a:pt x="16" y="91"/>
                  </a:lnTo>
                  <a:lnTo>
                    <a:pt x="4" y="4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0" name="Freeform 70"/>
            <p:cNvSpPr>
              <a:spLocks/>
            </p:cNvSpPr>
            <p:nvPr/>
          </p:nvSpPr>
          <p:spPr bwMode="auto">
            <a:xfrm>
              <a:off x="1947" y="2760"/>
              <a:ext cx="626" cy="807"/>
            </a:xfrm>
            <a:custGeom>
              <a:avLst/>
              <a:gdLst>
                <a:gd name="T0" fmla="*/ 0 w 7505"/>
                <a:gd name="T1" fmla="*/ 0 h 9693"/>
                <a:gd name="T2" fmla="*/ 0 w 7505"/>
                <a:gd name="T3" fmla="*/ 0 h 9693"/>
                <a:gd name="T4" fmla="*/ 0 w 7505"/>
                <a:gd name="T5" fmla="*/ 0 h 9693"/>
                <a:gd name="T6" fmla="*/ 0 w 7505"/>
                <a:gd name="T7" fmla="*/ 0 h 9693"/>
                <a:gd name="T8" fmla="*/ 0 w 7505"/>
                <a:gd name="T9" fmla="*/ 0 h 9693"/>
                <a:gd name="T10" fmla="*/ 0 w 7505"/>
                <a:gd name="T11" fmla="*/ 0 h 9693"/>
                <a:gd name="T12" fmla="*/ 0 w 7505"/>
                <a:gd name="T13" fmla="*/ 0 h 9693"/>
                <a:gd name="T14" fmla="*/ 0 w 7505"/>
                <a:gd name="T15" fmla="*/ 0 h 9693"/>
                <a:gd name="T16" fmla="*/ 0 w 7505"/>
                <a:gd name="T17" fmla="*/ 0 h 9693"/>
                <a:gd name="T18" fmla="*/ 0 w 7505"/>
                <a:gd name="T19" fmla="*/ 0 h 9693"/>
                <a:gd name="T20" fmla="*/ 0 w 7505"/>
                <a:gd name="T21" fmla="*/ 0 h 9693"/>
                <a:gd name="T22" fmla="*/ 0 w 7505"/>
                <a:gd name="T23" fmla="*/ 0 h 9693"/>
                <a:gd name="T24" fmla="*/ 0 w 7505"/>
                <a:gd name="T25" fmla="*/ 0 h 9693"/>
                <a:gd name="T26" fmla="*/ 0 w 7505"/>
                <a:gd name="T27" fmla="*/ 0 h 9693"/>
                <a:gd name="T28" fmla="*/ 0 w 7505"/>
                <a:gd name="T29" fmla="*/ 0 h 9693"/>
                <a:gd name="T30" fmla="*/ 0 w 7505"/>
                <a:gd name="T31" fmla="*/ 0 h 9693"/>
                <a:gd name="T32" fmla="*/ 0 w 7505"/>
                <a:gd name="T33" fmla="*/ 0 h 9693"/>
                <a:gd name="T34" fmla="*/ 0 w 7505"/>
                <a:gd name="T35" fmla="*/ 0 h 9693"/>
                <a:gd name="T36" fmla="*/ 0 w 7505"/>
                <a:gd name="T37" fmla="*/ 0 h 9693"/>
                <a:gd name="T38" fmla="*/ 0 w 7505"/>
                <a:gd name="T39" fmla="*/ 0 h 9693"/>
                <a:gd name="T40" fmla="*/ 0 w 7505"/>
                <a:gd name="T41" fmla="*/ 0 h 9693"/>
                <a:gd name="T42" fmla="*/ 0 w 7505"/>
                <a:gd name="T43" fmla="*/ 0 h 9693"/>
                <a:gd name="T44" fmla="*/ 0 w 7505"/>
                <a:gd name="T45" fmla="*/ 0 h 9693"/>
                <a:gd name="T46" fmla="*/ 0 w 7505"/>
                <a:gd name="T47" fmla="*/ 0 h 9693"/>
                <a:gd name="T48" fmla="*/ 0 w 7505"/>
                <a:gd name="T49" fmla="*/ 0 h 9693"/>
                <a:gd name="T50" fmla="*/ 0 w 7505"/>
                <a:gd name="T51" fmla="*/ 0 h 9693"/>
                <a:gd name="T52" fmla="*/ 0 w 7505"/>
                <a:gd name="T53" fmla="*/ 0 h 9693"/>
                <a:gd name="T54" fmla="*/ 0 w 7505"/>
                <a:gd name="T55" fmla="*/ 0 h 9693"/>
                <a:gd name="T56" fmla="*/ 0 w 7505"/>
                <a:gd name="T57" fmla="*/ 0 h 9693"/>
                <a:gd name="T58" fmla="*/ 0 w 7505"/>
                <a:gd name="T59" fmla="*/ 0 h 9693"/>
                <a:gd name="T60" fmla="*/ 0 w 7505"/>
                <a:gd name="T61" fmla="*/ 0 h 9693"/>
                <a:gd name="T62" fmla="*/ 0 w 7505"/>
                <a:gd name="T63" fmla="*/ 0 h 9693"/>
                <a:gd name="T64" fmla="*/ 0 w 7505"/>
                <a:gd name="T65" fmla="*/ 0 h 9693"/>
                <a:gd name="T66" fmla="*/ 0 w 7505"/>
                <a:gd name="T67" fmla="*/ 0 h 9693"/>
                <a:gd name="T68" fmla="*/ 0 w 7505"/>
                <a:gd name="T69" fmla="*/ 0 h 9693"/>
                <a:gd name="T70" fmla="*/ 0 w 7505"/>
                <a:gd name="T71" fmla="*/ 0 h 9693"/>
                <a:gd name="T72" fmla="*/ 0 w 7505"/>
                <a:gd name="T73" fmla="*/ 0 h 9693"/>
                <a:gd name="T74" fmla="*/ 0 w 7505"/>
                <a:gd name="T75" fmla="*/ 0 h 9693"/>
                <a:gd name="T76" fmla="*/ 0 w 7505"/>
                <a:gd name="T77" fmla="*/ 0 h 9693"/>
                <a:gd name="T78" fmla="*/ 0 w 7505"/>
                <a:gd name="T79" fmla="*/ 0 h 9693"/>
                <a:gd name="T80" fmla="*/ 0 w 7505"/>
                <a:gd name="T81" fmla="*/ 0 h 9693"/>
                <a:gd name="T82" fmla="*/ 0 w 7505"/>
                <a:gd name="T83" fmla="*/ 0 h 9693"/>
                <a:gd name="T84" fmla="*/ 0 w 7505"/>
                <a:gd name="T85" fmla="*/ 0 h 96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505" h="9693">
                  <a:moveTo>
                    <a:pt x="6406" y="9445"/>
                  </a:moveTo>
                  <a:lnTo>
                    <a:pt x="6593" y="9321"/>
                  </a:lnTo>
                  <a:lnTo>
                    <a:pt x="6765" y="9174"/>
                  </a:lnTo>
                  <a:lnTo>
                    <a:pt x="6920" y="9003"/>
                  </a:lnTo>
                  <a:lnTo>
                    <a:pt x="7058" y="8809"/>
                  </a:lnTo>
                  <a:lnTo>
                    <a:pt x="7179" y="8595"/>
                  </a:lnTo>
                  <a:lnTo>
                    <a:pt x="7282" y="8360"/>
                  </a:lnTo>
                  <a:lnTo>
                    <a:pt x="7366" y="8107"/>
                  </a:lnTo>
                  <a:lnTo>
                    <a:pt x="7430" y="7836"/>
                  </a:lnTo>
                  <a:lnTo>
                    <a:pt x="7475" y="7549"/>
                  </a:lnTo>
                  <a:lnTo>
                    <a:pt x="7500" y="7249"/>
                  </a:lnTo>
                  <a:lnTo>
                    <a:pt x="7505" y="6935"/>
                  </a:lnTo>
                  <a:lnTo>
                    <a:pt x="7490" y="6610"/>
                  </a:lnTo>
                  <a:lnTo>
                    <a:pt x="7455" y="6275"/>
                  </a:lnTo>
                  <a:lnTo>
                    <a:pt x="7400" y="5934"/>
                  </a:lnTo>
                  <a:lnTo>
                    <a:pt x="7326" y="5586"/>
                  </a:lnTo>
                  <a:lnTo>
                    <a:pt x="7232" y="5234"/>
                  </a:lnTo>
                  <a:lnTo>
                    <a:pt x="7121" y="4880"/>
                  </a:lnTo>
                  <a:lnTo>
                    <a:pt x="6991" y="4526"/>
                  </a:lnTo>
                  <a:lnTo>
                    <a:pt x="6844" y="4174"/>
                  </a:lnTo>
                  <a:lnTo>
                    <a:pt x="6680" y="3825"/>
                  </a:lnTo>
                  <a:lnTo>
                    <a:pt x="6502" y="3482"/>
                  </a:lnTo>
                  <a:lnTo>
                    <a:pt x="6308" y="3146"/>
                  </a:lnTo>
                  <a:lnTo>
                    <a:pt x="6100" y="2819"/>
                  </a:lnTo>
                  <a:lnTo>
                    <a:pt x="5880" y="2503"/>
                  </a:lnTo>
                  <a:lnTo>
                    <a:pt x="5648" y="2199"/>
                  </a:lnTo>
                  <a:lnTo>
                    <a:pt x="5407" y="1909"/>
                  </a:lnTo>
                  <a:lnTo>
                    <a:pt x="5157" y="1636"/>
                  </a:lnTo>
                  <a:lnTo>
                    <a:pt x="4899" y="1379"/>
                  </a:lnTo>
                  <a:lnTo>
                    <a:pt x="4635" y="1141"/>
                  </a:lnTo>
                  <a:lnTo>
                    <a:pt x="4367" y="923"/>
                  </a:lnTo>
                  <a:lnTo>
                    <a:pt x="4095" y="725"/>
                  </a:lnTo>
                  <a:lnTo>
                    <a:pt x="3821" y="550"/>
                  </a:lnTo>
                  <a:lnTo>
                    <a:pt x="3547" y="397"/>
                  </a:lnTo>
                  <a:lnTo>
                    <a:pt x="3274" y="268"/>
                  </a:lnTo>
                  <a:lnTo>
                    <a:pt x="3003" y="164"/>
                  </a:lnTo>
                  <a:lnTo>
                    <a:pt x="2737" y="84"/>
                  </a:lnTo>
                  <a:lnTo>
                    <a:pt x="2476" y="30"/>
                  </a:lnTo>
                  <a:lnTo>
                    <a:pt x="2222" y="2"/>
                  </a:lnTo>
                  <a:lnTo>
                    <a:pt x="1975" y="0"/>
                  </a:lnTo>
                  <a:lnTo>
                    <a:pt x="1740" y="23"/>
                  </a:lnTo>
                  <a:lnTo>
                    <a:pt x="1513" y="72"/>
                  </a:lnTo>
                  <a:lnTo>
                    <a:pt x="1299" y="147"/>
                  </a:lnTo>
                  <a:lnTo>
                    <a:pt x="1099" y="246"/>
                  </a:lnTo>
                  <a:lnTo>
                    <a:pt x="912" y="370"/>
                  </a:lnTo>
                  <a:lnTo>
                    <a:pt x="741" y="518"/>
                  </a:lnTo>
                  <a:lnTo>
                    <a:pt x="586" y="690"/>
                  </a:lnTo>
                  <a:lnTo>
                    <a:pt x="447" y="884"/>
                  </a:lnTo>
                  <a:lnTo>
                    <a:pt x="326" y="1098"/>
                  </a:lnTo>
                  <a:lnTo>
                    <a:pt x="223" y="1332"/>
                  </a:lnTo>
                  <a:lnTo>
                    <a:pt x="139" y="1585"/>
                  </a:lnTo>
                  <a:lnTo>
                    <a:pt x="75" y="1856"/>
                  </a:lnTo>
                  <a:lnTo>
                    <a:pt x="30" y="2142"/>
                  </a:lnTo>
                  <a:lnTo>
                    <a:pt x="5" y="2444"/>
                  </a:lnTo>
                  <a:lnTo>
                    <a:pt x="0" y="2758"/>
                  </a:lnTo>
                  <a:lnTo>
                    <a:pt x="15" y="3082"/>
                  </a:lnTo>
                  <a:lnTo>
                    <a:pt x="50" y="3417"/>
                  </a:lnTo>
                  <a:lnTo>
                    <a:pt x="104" y="3758"/>
                  </a:lnTo>
                  <a:lnTo>
                    <a:pt x="179" y="4107"/>
                  </a:lnTo>
                  <a:lnTo>
                    <a:pt x="272" y="4459"/>
                  </a:lnTo>
                  <a:lnTo>
                    <a:pt x="384" y="4812"/>
                  </a:lnTo>
                  <a:lnTo>
                    <a:pt x="514" y="5166"/>
                  </a:lnTo>
                  <a:lnTo>
                    <a:pt x="661" y="5519"/>
                  </a:lnTo>
                  <a:lnTo>
                    <a:pt x="824" y="5867"/>
                  </a:lnTo>
                  <a:lnTo>
                    <a:pt x="1004" y="6211"/>
                  </a:lnTo>
                  <a:lnTo>
                    <a:pt x="1197" y="6547"/>
                  </a:lnTo>
                  <a:lnTo>
                    <a:pt x="1405" y="6873"/>
                  </a:lnTo>
                  <a:lnTo>
                    <a:pt x="1625" y="7189"/>
                  </a:lnTo>
                  <a:lnTo>
                    <a:pt x="1856" y="7493"/>
                  </a:lnTo>
                  <a:lnTo>
                    <a:pt x="2098" y="7782"/>
                  </a:lnTo>
                  <a:lnTo>
                    <a:pt x="2348" y="8056"/>
                  </a:lnTo>
                  <a:lnTo>
                    <a:pt x="2606" y="8313"/>
                  </a:lnTo>
                  <a:lnTo>
                    <a:pt x="2870" y="8551"/>
                  </a:lnTo>
                  <a:lnTo>
                    <a:pt x="3139" y="8769"/>
                  </a:lnTo>
                  <a:lnTo>
                    <a:pt x="3410" y="8967"/>
                  </a:lnTo>
                  <a:lnTo>
                    <a:pt x="3684" y="9143"/>
                  </a:lnTo>
                  <a:lnTo>
                    <a:pt x="3958" y="9295"/>
                  </a:lnTo>
                  <a:lnTo>
                    <a:pt x="4231" y="9423"/>
                  </a:lnTo>
                  <a:lnTo>
                    <a:pt x="4502" y="9528"/>
                  </a:lnTo>
                  <a:lnTo>
                    <a:pt x="4768" y="9608"/>
                  </a:lnTo>
                  <a:lnTo>
                    <a:pt x="5029" y="9661"/>
                  </a:lnTo>
                  <a:lnTo>
                    <a:pt x="5283" y="9691"/>
                  </a:lnTo>
                  <a:lnTo>
                    <a:pt x="5530" y="9693"/>
                  </a:lnTo>
                  <a:lnTo>
                    <a:pt x="5766" y="9669"/>
                  </a:lnTo>
                  <a:lnTo>
                    <a:pt x="5992" y="9620"/>
                  </a:lnTo>
                  <a:lnTo>
                    <a:pt x="6206" y="9546"/>
                  </a:lnTo>
                  <a:lnTo>
                    <a:pt x="6406" y="9445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1" name="Freeform 71"/>
            <p:cNvSpPr>
              <a:spLocks/>
            </p:cNvSpPr>
            <p:nvPr/>
          </p:nvSpPr>
          <p:spPr bwMode="auto">
            <a:xfrm>
              <a:off x="2825" y="2412"/>
              <a:ext cx="373" cy="571"/>
            </a:xfrm>
            <a:custGeom>
              <a:avLst/>
              <a:gdLst>
                <a:gd name="T0" fmla="*/ 0 w 4482"/>
                <a:gd name="T1" fmla="*/ 0 h 6843"/>
                <a:gd name="T2" fmla="*/ 0 w 4482"/>
                <a:gd name="T3" fmla="*/ 0 h 6843"/>
                <a:gd name="T4" fmla="*/ 0 w 4482"/>
                <a:gd name="T5" fmla="*/ 0 h 6843"/>
                <a:gd name="T6" fmla="*/ 0 w 4482"/>
                <a:gd name="T7" fmla="*/ 0 h 6843"/>
                <a:gd name="T8" fmla="*/ 0 w 4482"/>
                <a:gd name="T9" fmla="*/ 0 h 6843"/>
                <a:gd name="T10" fmla="*/ 0 w 4482"/>
                <a:gd name="T11" fmla="*/ 0 h 6843"/>
                <a:gd name="T12" fmla="*/ 0 w 4482"/>
                <a:gd name="T13" fmla="*/ 0 h 6843"/>
                <a:gd name="T14" fmla="*/ 0 w 4482"/>
                <a:gd name="T15" fmla="*/ 0 h 6843"/>
                <a:gd name="T16" fmla="*/ 0 w 4482"/>
                <a:gd name="T17" fmla="*/ 0 h 6843"/>
                <a:gd name="T18" fmla="*/ 0 w 4482"/>
                <a:gd name="T19" fmla="*/ 0 h 6843"/>
                <a:gd name="T20" fmla="*/ 0 w 4482"/>
                <a:gd name="T21" fmla="*/ 0 h 6843"/>
                <a:gd name="T22" fmla="*/ 0 w 4482"/>
                <a:gd name="T23" fmla="*/ 0 h 6843"/>
                <a:gd name="T24" fmla="*/ 0 w 4482"/>
                <a:gd name="T25" fmla="*/ 0 h 6843"/>
                <a:gd name="T26" fmla="*/ 0 w 4482"/>
                <a:gd name="T27" fmla="*/ 0 h 6843"/>
                <a:gd name="T28" fmla="*/ 0 w 4482"/>
                <a:gd name="T29" fmla="*/ 0 h 6843"/>
                <a:gd name="T30" fmla="*/ 0 w 4482"/>
                <a:gd name="T31" fmla="*/ 0 h 6843"/>
                <a:gd name="T32" fmla="*/ 0 w 4482"/>
                <a:gd name="T33" fmla="*/ 0 h 6843"/>
                <a:gd name="T34" fmla="*/ 0 w 4482"/>
                <a:gd name="T35" fmla="*/ 0 h 6843"/>
                <a:gd name="T36" fmla="*/ 0 w 4482"/>
                <a:gd name="T37" fmla="*/ 0 h 6843"/>
                <a:gd name="T38" fmla="*/ 0 w 4482"/>
                <a:gd name="T39" fmla="*/ 0 h 6843"/>
                <a:gd name="T40" fmla="*/ 0 w 4482"/>
                <a:gd name="T41" fmla="*/ 0 h 6843"/>
                <a:gd name="T42" fmla="*/ 0 w 4482"/>
                <a:gd name="T43" fmla="*/ 0 h 6843"/>
                <a:gd name="T44" fmla="*/ 0 w 4482"/>
                <a:gd name="T45" fmla="*/ 0 h 6843"/>
                <a:gd name="T46" fmla="*/ 0 w 4482"/>
                <a:gd name="T47" fmla="*/ 0 h 6843"/>
                <a:gd name="T48" fmla="*/ 0 w 4482"/>
                <a:gd name="T49" fmla="*/ 0 h 68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482" h="6843">
                  <a:moveTo>
                    <a:pt x="4482" y="6843"/>
                  </a:moveTo>
                  <a:lnTo>
                    <a:pt x="4472" y="6519"/>
                  </a:lnTo>
                  <a:lnTo>
                    <a:pt x="4441" y="6184"/>
                  </a:lnTo>
                  <a:lnTo>
                    <a:pt x="4391" y="5842"/>
                  </a:lnTo>
                  <a:lnTo>
                    <a:pt x="4321" y="5492"/>
                  </a:lnTo>
                  <a:lnTo>
                    <a:pt x="4231" y="5138"/>
                  </a:lnTo>
                  <a:lnTo>
                    <a:pt x="4122" y="4782"/>
                  </a:lnTo>
                  <a:lnTo>
                    <a:pt x="3995" y="4426"/>
                  </a:lnTo>
                  <a:lnTo>
                    <a:pt x="3850" y="4071"/>
                  </a:lnTo>
                  <a:lnTo>
                    <a:pt x="3689" y="3718"/>
                  </a:lnTo>
                  <a:lnTo>
                    <a:pt x="3511" y="3372"/>
                  </a:lnTo>
                  <a:lnTo>
                    <a:pt x="3318" y="3032"/>
                  </a:lnTo>
                  <a:lnTo>
                    <a:pt x="3112" y="2701"/>
                  </a:lnTo>
                  <a:lnTo>
                    <a:pt x="2891" y="2380"/>
                  </a:lnTo>
                  <a:lnTo>
                    <a:pt x="2660" y="2073"/>
                  </a:lnTo>
                  <a:lnTo>
                    <a:pt x="2419" y="1779"/>
                  </a:lnTo>
                  <a:lnTo>
                    <a:pt x="2167" y="1501"/>
                  </a:lnTo>
                  <a:lnTo>
                    <a:pt x="1908" y="1240"/>
                  </a:lnTo>
                  <a:lnTo>
                    <a:pt x="1643" y="998"/>
                  </a:lnTo>
                  <a:lnTo>
                    <a:pt x="1373" y="776"/>
                  </a:lnTo>
                  <a:lnTo>
                    <a:pt x="1100" y="574"/>
                  </a:lnTo>
                  <a:lnTo>
                    <a:pt x="824" y="395"/>
                  </a:lnTo>
                  <a:lnTo>
                    <a:pt x="548" y="239"/>
                  </a:lnTo>
                  <a:lnTo>
                    <a:pt x="272" y="10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2" name="Freeform 72"/>
            <p:cNvSpPr>
              <a:spLocks/>
            </p:cNvSpPr>
            <p:nvPr/>
          </p:nvSpPr>
          <p:spPr bwMode="auto">
            <a:xfrm>
              <a:off x="3107" y="2983"/>
              <a:ext cx="91" cy="202"/>
            </a:xfrm>
            <a:custGeom>
              <a:avLst/>
              <a:gdLst>
                <a:gd name="T0" fmla="*/ 0 w 1099"/>
                <a:gd name="T1" fmla="*/ 0 h 2432"/>
                <a:gd name="T2" fmla="*/ 0 w 1099"/>
                <a:gd name="T3" fmla="*/ 0 h 2432"/>
                <a:gd name="T4" fmla="*/ 0 w 1099"/>
                <a:gd name="T5" fmla="*/ 0 h 2432"/>
                <a:gd name="T6" fmla="*/ 0 w 1099"/>
                <a:gd name="T7" fmla="*/ 0 h 2432"/>
                <a:gd name="T8" fmla="*/ 0 w 1099"/>
                <a:gd name="T9" fmla="*/ 0 h 2432"/>
                <a:gd name="T10" fmla="*/ 0 w 1099"/>
                <a:gd name="T11" fmla="*/ 0 h 2432"/>
                <a:gd name="T12" fmla="*/ 0 w 1099"/>
                <a:gd name="T13" fmla="*/ 0 h 2432"/>
                <a:gd name="T14" fmla="*/ 0 w 1099"/>
                <a:gd name="T15" fmla="*/ 0 h 2432"/>
                <a:gd name="T16" fmla="*/ 0 w 1099"/>
                <a:gd name="T17" fmla="*/ 0 h 2432"/>
                <a:gd name="T18" fmla="*/ 0 w 1099"/>
                <a:gd name="T19" fmla="*/ 0 h 2432"/>
                <a:gd name="T20" fmla="*/ 0 w 1099"/>
                <a:gd name="T21" fmla="*/ 0 h 2432"/>
                <a:gd name="T22" fmla="*/ 0 w 1099"/>
                <a:gd name="T23" fmla="*/ 0 h 24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9" h="2432">
                  <a:moveTo>
                    <a:pt x="0" y="2432"/>
                  </a:moveTo>
                  <a:lnTo>
                    <a:pt x="182" y="2311"/>
                  </a:lnTo>
                  <a:lnTo>
                    <a:pt x="350" y="2168"/>
                  </a:lnTo>
                  <a:lnTo>
                    <a:pt x="503" y="2001"/>
                  </a:lnTo>
                  <a:lnTo>
                    <a:pt x="639" y="1814"/>
                  </a:lnTo>
                  <a:lnTo>
                    <a:pt x="759" y="1606"/>
                  </a:lnTo>
                  <a:lnTo>
                    <a:pt x="863" y="1380"/>
                  </a:lnTo>
                  <a:lnTo>
                    <a:pt x="947" y="1135"/>
                  </a:lnTo>
                  <a:lnTo>
                    <a:pt x="1013" y="873"/>
                  </a:lnTo>
                  <a:lnTo>
                    <a:pt x="1061" y="596"/>
                  </a:lnTo>
                  <a:lnTo>
                    <a:pt x="1089" y="305"/>
                  </a:lnTo>
                  <a:lnTo>
                    <a:pt x="109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3" name="Freeform 73"/>
            <p:cNvSpPr>
              <a:spLocks/>
            </p:cNvSpPr>
            <p:nvPr/>
          </p:nvSpPr>
          <p:spPr bwMode="auto">
            <a:xfrm>
              <a:off x="2278" y="2331"/>
              <a:ext cx="590" cy="340"/>
            </a:xfrm>
            <a:custGeom>
              <a:avLst/>
              <a:gdLst>
                <a:gd name="T0" fmla="*/ 0 w 7077"/>
                <a:gd name="T1" fmla="*/ 0 h 4085"/>
                <a:gd name="T2" fmla="*/ 0 w 7077"/>
                <a:gd name="T3" fmla="*/ 0 h 4085"/>
                <a:gd name="T4" fmla="*/ 0 w 7077"/>
                <a:gd name="T5" fmla="*/ 0 h 4085"/>
                <a:gd name="T6" fmla="*/ 0 w 7077"/>
                <a:gd name="T7" fmla="*/ 0 h 4085"/>
                <a:gd name="T8" fmla="*/ 0 w 7077"/>
                <a:gd name="T9" fmla="*/ 0 h 4085"/>
                <a:gd name="T10" fmla="*/ 0 w 7077"/>
                <a:gd name="T11" fmla="*/ 0 h 4085"/>
                <a:gd name="T12" fmla="*/ 0 w 7077"/>
                <a:gd name="T13" fmla="*/ 0 h 4085"/>
                <a:gd name="T14" fmla="*/ 0 w 7077"/>
                <a:gd name="T15" fmla="*/ 0 h 4085"/>
                <a:gd name="T16" fmla="*/ 0 w 7077"/>
                <a:gd name="T17" fmla="*/ 0 h 4085"/>
                <a:gd name="T18" fmla="*/ 0 w 7077"/>
                <a:gd name="T19" fmla="*/ 0 h 4085"/>
                <a:gd name="T20" fmla="*/ 0 w 7077"/>
                <a:gd name="T21" fmla="*/ 0 h 4085"/>
                <a:gd name="T22" fmla="*/ 0 w 7077"/>
                <a:gd name="T23" fmla="*/ 0 h 4085"/>
                <a:gd name="T24" fmla="*/ 0 w 7077"/>
                <a:gd name="T25" fmla="*/ 0 h 4085"/>
                <a:gd name="T26" fmla="*/ 0 w 7077"/>
                <a:gd name="T27" fmla="*/ 0 h 4085"/>
                <a:gd name="T28" fmla="*/ 0 w 7077"/>
                <a:gd name="T29" fmla="*/ 0 h 4085"/>
                <a:gd name="T30" fmla="*/ 0 w 7077"/>
                <a:gd name="T31" fmla="*/ 0 h 4085"/>
                <a:gd name="T32" fmla="*/ 0 w 7077"/>
                <a:gd name="T33" fmla="*/ 0 h 4085"/>
                <a:gd name="T34" fmla="*/ 0 w 7077"/>
                <a:gd name="T35" fmla="*/ 0 h 4085"/>
                <a:gd name="T36" fmla="*/ 0 w 7077"/>
                <a:gd name="T37" fmla="*/ 0 h 4085"/>
                <a:gd name="T38" fmla="*/ 0 w 7077"/>
                <a:gd name="T39" fmla="*/ 0 h 4085"/>
                <a:gd name="T40" fmla="*/ 0 w 7077"/>
                <a:gd name="T41" fmla="*/ 0 h 4085"/>
                <a:gd name="T42" fmla="*/ 0 w 7077"/>
                <a:gd name="T43" fmla="*/ 0 h 4085"/>
                <a:gd name="T44" fmla="*/ 0 w 7077"/>
                <a:gd name="T45" fmla="*/ 0 h 4085"/>
                <a:gd name="T46" fmla="*/ 0 w 7077"/>
                <a:gd name="T47" fmla="*/ 0 h 4085"/>
                <a:gd name="T48" fmla="*/ 0 w 7077"/>
                <a:gd name="T49" fmla="*/ 0 h 4085"/>
                <a:gd name="T50" fmla="*/ 0 w 7077"/>
                <a:gd name="T51" fmla="*/ 0 h 4085"/>
                <a:gd name="T52" fmla="*/ 0 w 7077"/>
                <a:gd name="T53" fmla="*/ 0 h 4085"/>
                <a:gd name="T54" fmla="*/ 0 w 7077"/>
                <a:gd name="T55" fmla="*/ 0 h 4085"/>
                <a:gd name="T56" fmla="*/ 0 w 7077"/>
                <a:gd name="T57" fmla="*/ 0 h 4085"/>
                <a:gd name="T58" fmla="*/ 0 w 7077"/>
                <a:gd name="T59" fmla="*/ 0 h 4085"/>
                <a:gd name="T60" fmla="*/ 0 w 7077"/>
                <a:gd name="T61" fmla="*/ 0 h 4085"/>
                <a:gd name="T62" fmla="*/ 0 w 7077"/>
                <a:gd name="T63" fmla="*/ 0 h 4085"/>
                <a:gd name="T64" fmla="*/ 0 w 7077"/>
                <a:gd name="T65" fmla="*/ 0 h 4085"/>
                <a:gd name="T66" fmla="*/ 0 w 7077"/>
                <a:gd name="T67" fmla="*/ 0 h 4085"/>
                <a:gd name="T68" fmla="*/ 0 w 7077"/>
                <a:gd name="T69" fmla="*/ 0 h 40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77" h="4085">
                  <a:moveTo>
                    <a:pt x="7077" y="2042"/>
                  </a:moveTo>
                  <a:lnTo>
                    <a:pt x="7063" y="1860"/>
                  </a:lnTo>
                  <a:lnTo>
                    <a:pt x="7020" y="1677"/>
                  </a:lnTo>
                  <a:lnTo>
                    <a:pt x="6950" y="1499"/>
                  </a:lnTo>
                  <a:lnTo>
                    <a:pt x="6852" y="1325"/>
                  </a:lnTo>
                  <a:lnTo>
                    <a:pt x="6727" y="1155"/>
                  </a:lnTo>
                  <a:lnTo>
                    <a:pt x="6576" y="994"/>
                  </a:lnTo>
                  <a:lnTo>
                    <a:pt x="6401" y="841"/>
                  </a:lnTo>
                  <a:lnTo>
                    <a:pt x="6204" y="697"/>
                  </a:lnTo>
                  <a:lnTo>
                    <a:pt x="5984" y="565"/>
                  </a:lnTo>
                  <a:lnTo>
                    <a:pt x="5745" y="444"/>
                  </a:lnTo>
                  <a:lnTo>
                    <a:pt x="5488" y="336"/>
                  </a:lnTo>
                  <a:lnTo>
                    <a:pt x="5216" y="242"/>
                  </a:lnTo>
                  <a:lnTo>
                    <a:pt x="4930" y="163"/>
                  </a:lnTo>
                  <a:lnTo>
                    <a:pt x="4632" y="98"/>
                  </a:lnTo>
                  <a:lnTo>
                    <a:pt x="4326" y="49"/>
                  </a:lnTo>
                  <a:lnTo>
                    <a:pt x="4014" y="17"/>
                  </a:lnTo>
                  <a:lnTo>
                    <a:pt x="3697" y="0"/>
                  </a:lnTo>
                  <a:lnTo>
                    <a:pt x="3380" y="0"/>
                  </a:lnTo>
                  <a:lnTo>
                    <a:pt x="3064" y="17"/>
                  </a:lnTo>
                  <a:lnTo>
                    <a:pt x="2751" y="49"/>
                  </a:lnTo>
                  <a:lnTo>
                    <a:pt x="2445" y="98"/>
                  </a:lnTo>
                  <a:lnTo>
                    <a:pt x="2148" y="163"/>
                  </a:lnTo>
                  <a:lnTo>
                    <a:pt x="1862" y="242"/>
                  </a:lnTo>
                  <a:lnTo>
                    <a:pt x="1590" y="336"/>
                  </a:lnTo>
                  <a:lnTo>
                    <a:pt x="1333" y="444"/>
                  </a:lnTo>
                  <a:lnTo>
                    <a:pt x="1093" y="565"/>
                  </a:lnTo>
                  <a:lnTo>
                    <a:pt x="874" y="697"/>
                  </a:lnTo>
                  <a:lnTo>
                    <a:pt x="676" y="841"/>
                  </a:lnTo>
                  <a:lnTo>
                    <a:pt x="501" y="994"/>
                  </a:lnTo>
                  <a:lnTo>
                    <a:pt x="351" y="1155"/>
                  </a:lnTo>
                  <a:lnTo>
                    <a:pt x="226" y="1325"/>
                  </a:lnTo>
                  <a:lnTo>
                    <a:pt x="128" y="1499"/>
                  </a:lnTo>
                  <a:lnTo>
                    <a:pt x="57" y="1677"/>
                  </a:lnTo>
                  <a:lnTo>
                    <a:pt x="14" y="1860"/>
                  </a:lnTo>
                  <a:lnTo>
                    <a:pt x="0" y="2042"/>
                  </a:lnTo>
                  <a:lnTo>
                    <a:pt x="14" y="2226"/>
                  </a:lnTo>
                  <a:lnTo>
                    <a:pt x="57" y="2408"/>
                  </a:lnTo>
                  <a:lnTo>
                    <a:pt x="128" y="2586"/>
                  </a:lnTo>
                  <a:lnTo>
                    <a:pt x="226" y="2761"/>
                  </a:lnTo>
                  <a:lnTo>
                    <a:pt x="351" y="2929"/>
                  </a:lnTo>
                  <a:lnTo>
                    <a:pt x="501" y="3091"/>
                  </a:lnTo>
                  <a:lnTo>
                    <a:pt x="676" y="3245"/>
                  </a:lnTo>
                  <a:lnTo>
                    <a:pt x="874" y="3387"/>
                  </a:lnTo>
                  <a:lnTo>
                    <a:pt x="1093" y="3520"/>
                  </a:lnTo>
                  <a:lnTo>
                    <a:pt x="1333" y="3641"/>
                  </a:lnTo>
                  <a:lnTo>
                    <a:pt x="1590" y="3749"/>
                  </a:lnTo>
                  <a:lnTo>
                    <a:pt x="1862" y="3842"/>
                  </a:lnTo>
                  <a:lnTo>
                    <a:pt x="2148" y="3923"/>
                  </a:lnTo>
                  <a:lnTo>
                    <a:pt x="2445" y="3986"/>
                  </a:lnTo>
                  <a:lnTo>
                    <a:pt x="2751" y="4035"/>
                  </a:lnTo>
                  <a:lnTo>
                    <a:pt x="3064" y="4069"/>
                  </a:lnTo>
                  <a:lnTo>
                    <a:pt x="3380" y="4085"/>
                  </a:lnTo>
                  <a:lnTo>
                    <a:pt x="3697" y="4085"/>
                  </a:lnTo>
                  <a:lnTo>
                    <a:pt x="4014" y="4069"/>
                  </a:lnTo>
                  <a:lnTo>
                    <a:pt x="4326" y="4035"/>
                  </a:lnTo>
                  <a:lnTo>
                    <a:pt x="4632" y="3986"/>
                  </a:lnTo>
                  <a:lnTo>
                    <a:pt x="4930" y="3923"/>
                  </a:lnTo>
                  <a:lnTo>
                    <a:pt x="5216" y="3842"/>
                  </a:lnTo>
                  <a:lnTo>
                    <a:pt x="5488" y="3749"/>
                  </a:lnTo>
                  <a:lnTo>
                    <a:pt x="5745" y="3641"/>
                  </a:lnTo>
                  <a:lnTo>
                    <a:pt x="5984" y="3520"/>
                  </a:lnTo>
                  <a:lnTo>
                    <a:pt x="6204" y="3387"/>
                  </a:lnTo>
                  <a:lnTo>
                    <a:pt x="6401" y="3245"/>
                  </a:lnTo>
                  <a:lnTo>
                    <a:pt x="6576" y="3091"/>
                  </a:lnTo>
                  <a:lnTo>
                    <a:pt x="6727" y="2929"/>
                  </a:lnTo>
                  <a:lnTo>
                    <a:pt x="6852" y="2761"/>
                  </a:lnTo>
                  <a:lnTo>
                    <a:pt x="6950" y="2586"/>
                  </a:lnTo>
                  <a:lnTo>
                    <a:pt x="7020" y="2408"/>
                  </a:lnTo>
                  <a:lnTo>
                    <a:pt x="7063" y="2226"/>
                  </a:lnTo>
                  <a:lnTo>
                    <a:pt x="7077" y="2042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4" name="Line 74"/>
            <p:cNvSpPr>
              <a:spLocks noChangeShapeType="1"/>
            </p:cNvSpPr>
            <p:nvPr/>
          </p:nvSpPr>
          <p:spPr bwMode="auto">
            <a:xfrm flipH="1">
              <a:off x="2039" y="2642"/>
              <a:ext cx="239" cy="1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5" name="Line 75"/>
            <p:cNvSpPr>
              <a:spLocks noChangeShapeType="1"/>
            </p:cNvSpPr>
            <p:nvPr/>
          </p:nvSpPr>
          <p:spPr bwMode="auto">
            <a:xfrm flipH="1">
              <a:off x="2481" y="3185"/>
              <a:ext cx="626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6" name="Line 76"/>
            <p:cNvSpPr>
              <a:spLocks noChangeShapeType="1"/>
            </p:cNvSpPr>
            <p:nvPr/>
          </p:nvSpPr>
          <p:spPr bwMode="auto">
            <a:xfrm flipV="1">
              <a:off x="2868" y="2501"/>
              <a:ext cx="0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677" name="Line 77"/>
            <p:cNvSpPr>
              <a:spLocks noChangeShapeType="1"/>
            </p:cNvSpPr>
            <p:nvPr/>
          </p:nvSpPr>
          <p:spPr bwMode="auto">
            <a:xfrm flipV="1">
              <a:off x="2278" y="2501"/>
              <a:ext cx="0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Freeform 2"/>
          <p:cNvSpPr>
            <a:spLocks/>
          </p:cNvSpPr>
          <p:nvPr/>
        </p:nvSpPr>
        <p:spPr bwMode="auto">
          <a:xfrm>
            <a:off x="844550" y="4403725"/>
            <a:ext cx="608013" cy="136525"/>
          </a:xfrm>
          <a:custGeom>
            <a:avLst/>
            <a:gdLst>
              <a:gd name="T0" fmla="*/ 0 w 1276"/>
              <a:gd name="T1" fmla="*/ 0 h 284"/>
              <a:gd name="T2" fmla="*/ 2147483647 w 1276"/>
              <a:gd name="T3" fmla="*/ 2147483647 h 284"/>
              <a:gd name="T4" fmla="*/ 2147483647 w 1276"/>
              <a:gd name="T5" fmla="*/ 2147483647 h 284"/>
              <a:gd name="T6" fmla="*/ 2147483647 w 1276"/>
              <a:gd name="T7" fmla="*/ 2147483647 h 284"/>
              <a:gd name="T8" fmla="*/ 2147483647 w 1276"/>
              <a:gd name="T9" fmla="*/ 2147483647 h 284"/>
              <a:gd name="T10" fmla="*/ 2147483647 w 1276"/>
              <a:gd name="T11" fmla="*/ 2147483647 h 284"/>
              <a:gd name="T12" fmla="*/ 2147483647 w 1276"/>
              <a:gd name="T13" fmla="*/ 2147483647 h 284"/>
              <a:gd name="T14" fmla="*/ 2147483647 w 1276"/>
              <a:gd name="T15" fmla="*/ 2147483647 h 284"/>
              <a:gd name="T16" fmla="*/ 2147483647 w 1276"/>
              <a:gd name="T17" fmla="*/ 2147483647 h 284"/>
              <a:gd name="T18" fmla="*/ 2147483647 w 1276"/>
              <a:gd name="T19" fmla="*/ 2147483647 h 284"/>
              <a:gd name="T20" fmla="*/ 2147483647 w 1276"/>
              <a:gd name="T21" fmla="*/ 2147483647 h 284"/>
              <a:gd name="T22" fmla="*/ 2147483647 w 1276"/>
              <a:gd name="T23" fmla="*/ 2147483647 h 284"/>
              <a:gd name="T24" fmla="*/ 2147483647 w 1276"/>
              <a:gd name="T25" fmla="*/ 2147483647 h 284"/>
              <a:gd name="T26" fmla="*/ 2147483647 w 1276"/>
              <a:gd name="T27" fmla="*/ 2147483647 h 284"/>
              <a:gd name="T28" fmla="*/ 2147483647 w 1276"/>
              <a:gd name="T29" fmla="*/ 2147483647 h 284"/>
              <a:gd name="T30" fmla="*/ 2147483647 w 1276"/>
              <a:gd name="T31" fmla="*/ 2147483647 h 284"/>
              <a:gd name="T32" fmla="*/ 2147483647 w 1276"/>
              <a:gd name="T33" fmla="*/ 2147483647 h 284"/>
              <a:gd name="T34" fmla="*/ 2147483647 w 1276"/>
              <a:gd name="T35" fmla="*/ 2147483647 h 284"/>
              <a:gd name="T36" fmla="*/ 2147483647 w 1276"/>
              <a:gd name="T37" fmla="*/ 2147483647 h 284"/>
              <a:gd name="T38" fmla="*/ 2147483647 w 1276"/>
              <a:gd name="T39" fmla="*/ 2147483647 h 284"/>
              <a:gd name="T40" fmla="*/ 2147483647 w 1276"/>
              <a:gd name="T41" fmla="*/ 2147483647 h 284"/>
              <a:gd name="T42" fmla="*/ 2147483647 w 1276"/>
              <a:gd name="T43" fmla="*/ 2147483647 h 284"/>
              <a:gd name="T44" fmla="*/ 2147483647 w 1276"/>
              <a:gd name="T45" fmla="*/ 2147483647 h 284"/>
              <a:gd name="T46" fmla="*/ 2147483647 w 1276"/>
              <a:gd name="T47" fmla="*/ 2147483647 h 284"/>
              <a:gd name="T48" fmla="*/ 2147483647 w 1276"/>
              <a:gd name="T49" fmla="*/ 2147483647 h 284"/>
              <a:gd name="T50" fmla="*/ 2147483647 w 1276"/>
              <a:gd name="T51" fmla="*/ 2147483647 h 284"/>
              <a:gd name="T52" fmla="*/ 2147483647 w 1276"/>
              <a:gd name="T53" fmla="*/ 2147483647 h 284"/>
              <a:gd name="T54" fmla="*/ 2147483647 w 1276"/>
              <a:gd name="T55" fmla="*/ 0 h 28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276" h="284">
                <a:moveTo>
                  <a:pt x="0" y="0"/>
                </a:moveTo>
                <a:lnTo>
                  <a:pt x="36" y="38"/>
                </a:lnTo>
                <a:lnTo>
                  <a:pt x="76" y="75"/>
                </a:lnTo>
                <a:lnTo>
                  <a:pt x="117" y="108"/>
                </a:lnTo>
                <a:lnTo>
                  <a:pt x="160" y="139"/>
                </a:lnTo>
                <a:lnTo>
                  <a:pt x="205" y="168"/>
                </a:lnTo>
                <a:lnTo>
                  <a:pt x="253" y="193"/>
                </a:lnTo>
                <a:lnTo>
                  <a:pt x="300" y="215"/>
                </a:lnTo>
                <a:lnTo>
                  <a:pt x="350" y="235"/>
                </a:lnTo>
                <a:lnTo>
                  <a:pt x="401" y="251"/>
                </a:lnTo>
                <a:lnTo>
                  <a:pt x="453" y="264"/>
                </a:lnTo>
                <a:lnTo>
                  <a:pt x="506" y="274"/>
                </a:lnTo>
                <a:lnTo>
                  <a:pt x="558" y="280"/>
                </a:lnTo>
                <a:lnTo>
                  <a:pt x="612" y="284"/>
                </a:lnTo>
                <a:lnTo>
                  <a:pt x="665" y="284"/>
                </a:lnTo>
                <a:lnTo>
                  <a:pt x="718" y="280"/>
                </a:lnTo>
                <a:lnTo>
                  <a:pt x="771" y="274"/>
                </a:lnTo>
                <a:lnTo>
                  <a:pt x="823" y="264"/>
                </a:lnTo>
                <a:lnTo>
                  <a:pt x="875" y="251"/>
                </a:lnTo>
                <a:lnTo>
                  <a:pt x="926" y="235"/>
                </a:lnTo>
                <a:lnTo>
                  <a:pt x="976" y="215"/>
                </a:lnTo>
                <a:lnTo>
                  <a:pt x="1024" y="193"/>
                </a:lnTo>
                <a:lnTo>
                  <a:pt x="1071" y="168"/>
                </a:lnTo>
                <a:lnTo>
                  <a:pt x="1116" y="139"/>
                </a:lnTo>
                <a:lnTo>
                  <a:pt x="1159" y="108"/>
                </a:lnTo>
                <a:lnTo>
                  <a:pt x="1201" y="75"/>
                </a:lnTo>
                <a:lnTo>
                  <a:pt x="1240" y="38"/>
                </a:lnTo>
                <a:lnTo>
                  <a:pt x="1276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7571" name="Freeform 3"/>
          <p:cNvSpPr>
            <a:spLocks/>
          </p:cNvSpPr>
          <p:nvPr/>
        </p:nvSpPr>
        <p:spPr bwMode="auto">
          <a:xfrm>
            <a:off x="844550" y="5087938"/>
            <a:ext cx="608013" cy="136525"/>
          </a:xfrm>
          <a:custGeom>
            <a:avLst/>
            <a:gdLst>
              <a:gd name="T0" fmla="*/ 2147483647 w 1276"/>
              <a:gd name="T1" fmla="*/ 2147483647 h 285"/>
              <a:gd name="T2" fmla="*/ 2147483647 w 1276"/>
              <a:gd name="T3" fmla="*/ 2147483647 h 285"/>
              <a:gd name="T4" fmla="*/ 2147483647 w 1276"/>
              <a:gd name="T5" fmla="*/ 2147483647 h 285"/>
              <a:gd name="T6" fmla="*/ 2147483647 w 1276"/>
              <a:gd name="T7" fmla="*/ 2147483647 h 285"/>
              <a:gd name="T8" fmla="*/ 2147483647 w 1276"/>
              <a:gd name="T9" fmla="*/ 2147483647 h 285"/>
              <a:gd name="T10" fmla="*/ 2147483647 w 1276"/>
              <a:gd name="T11" fmla="*/ 2147483647 h 285"/>
              <a:gd name="T12" fmla="*/ 2147483647 w 1276"/>
              <a:gd name="T13" fmla="*/ 2147483647 h 285"/>
              <a:gd name="T14" fmla="*/ 2147483647 w 1276"/>
              <a:gd name="T15" fmla="*/ 2147483647 h 285"/>
              <a:gd name="T16" fmla="*/ 2147483647 w 1276"/>
              <a:gd name="T17" fmla="*/ 2147483647 h 285"/>
              <a:gd name="T18" fmla="*/ 2147483647 w 1276"/>
              <a:gd name="T19" fmla="*/ 2147483647 h 285"/>
              <a:gd name="T20" fmla="*/ 2147483647 w 1276"/>
              <a:gd name="T21" fmla="*/ 2147483647 h 285"/>
              <a:gd name="T22" fmla="*/ 2147483647 w 1276"/>
              <a:gd name="T23" fmla="*/ 2147483647 h 285"/>
              <a:gd name="T24" fmla="*/ 2147483647 w 1276"/>
              <a:gd name="T25" fmla="*/ 2147483647 h 285"/>
              <a:gd name="T26" fmla="*/ 2147483647 w 1276"/>
              <a:gd name="T27" fmla="*/ 0 h 285"/>
              <a:gd name="T28" fmla="*/ 2147483647 w 1276"/>
              <a:gd name="T29" fmla="*/ 0 h 285"/>
              <a:gd name="T30" fmla="*/ 2147483647 w 1276"/>
              <a:gd name="T31" fmla="*/ 2147483647 h 285"/>
              <a:gd name="T32" fmla="*/ 2147483647 w 1276"/>
              <a:gd name="T33" fmla="*/ 2147483647 h 285"/>
              <a:gd name="T34" fmla="*/ 2147483647 w 1276"/>
              <a:gd name="T35" fmla="*/ 2147483647 h 285"/>
              <a:gd name="T36" fmla="*/ 2147483647 w 1276"/>
              <a:gd name="T37" fmla="*/ 2147483647 h 285"/>
              <a:gd name="T38" fmla="*/ 2147483647 w 1276"/>
              <a:gd name="T39" fmla="*/ 2147483647 h 285"/>
              <a:gd name="T40" fmla="*/ 2147483647 w 1276"/>
              <a:gd name="T41" fmla="*/ 2147483647 h 285"/>
              <a:gd name="T42" fmla="*/ 2147483647 w 1276"/>
              <a:gd name="T43" fmla="*/ 2147483647 h 285"/>
              <a:gd name="T44" fmla="*/ 2147483647 w 1276"/>
              <a:gd name="T45" fmla="*/ 2147483647 h 285"/>
              <a:gd name="T46" fmla="*/ 2147483647 w 1276"/>
              <a:gd name="T47" fmla="*/ 2147483647 h 285"/>
              <a:gd name="T48" fmla="*/ 2147483647 w 1276"/>
              <a:gd name="T49" fmla="*/ 2147483647 h 285"/>
              <a:gd name="T50" fmla="*/ 2147483647 w 1276"/>
              <a:gd name="T51" fmla="*/ 2147483647 h 285"/>
              <a:gd name="T52" fmla="*/ 2147483647 w 1276"/>
              <a:gd name="T53" fmla="*/ 2147483647 h 285"/>
              <a:gd name="T54" fmla="*/ 0 w 1276"/>
              <a:gd name="T55" fmla="*/ 2147483647 h 28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276" h="285">
                <a:moveTo>
                  <a:pt x="1276" y="285"/>
                </a:moveTo>
                <a:lnTo>
                  <a:pt x="1240" y="246"/>
                </a:lnTo>
                <a:lnTo>
                  <a:pt x="1201" y="209"/>
                </a:lnTo>
                <a:lnTo>
                  <a:pt x="1159" y="176"/>
                </a:lnTo>
                <a:lnTo>
                  <a:pt x="1116" y="145"/>
                </a:lnTo>
                <a:lnTo>
                  <a:pt x="1071" y="117"/>
                </a:lnTo>
                <a:lnTo>
                  <a:pt x="1024" y="91"/>
                </a:lnTo>
                <a:lnTo>
                  <a:pt x="976" y="69"/>
                </a:lnTo>
                <a:lnTo>
                  <a:pt x="926" y="49"/>
                </a:lnTo>
                <a:lnTo>
                  <a:pt x="875" y="34"/>
                </a:lnTo>
                <a:lnTo>
                  <a:pt x="823" y="20"/>
                </a:lnTo>
                <a:lnTo>
                  <a:pt x="771" y="10"/>
                </a:lnTo>
                <a:lnTo>
                  <a:pt x="718" y="4"/>
                </a:lnTo>
                <a:lnTo>
                  <a:pt x="665" y="0"/>
                </a:lnTo>
                <a:lnTo>
                  <a:pt x="612" y="0"/>
                </a:lnTo>
                <a:lnTo>
                  <a:pt x="558" y="4"/>
                </a:lnTo>
                <a:lnTo>
                  <a:pt x="506" y="10"/>
                </a:lnTo>
                <a:lnTo>
                  <a:pt x="453" y="20"/>
                </a:lnTo>
                <a:lnTo>
                  <a:pt x="401" y="34"/>
                </a:lnTo>
                <a:lnTo>
                  <a:pt x="350" y="49"/>
                </a:lnTo>
                <a:lnTo>
                  <a:pt x="300" y="69"/>
                </a:lnTo>
                <a:lnTo>
                  <a:pt x="253" y="91"/>
                </a:lnTo>
                <a:lnTo>
                  <a:pt x="205" y="117"/>
                </a:lnTo>
                <a:lnTo>
                  <a:pt x="160" y="145"/>
                </a:lnTo>
                <a:lnTo>
                  <a:pt x="117" y="176"/>
                </a:lnTo>
                <a:lnTo>
                  <a:pt x="76" y="209"/>
                </a:lnTo>
                <a:lnTo>
                  <a:pt x="36" y="246"/>
                </a:lnTo>
                <a:lnTo>
                  <a:pt x="0" y="28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7572" name="Group 4"/>
          <p:cNvGrpSpPr>
            <a:grpSpLocks/>
          </p:cNvGrpSpPr>
          <p:nvPr/>
        </p:nvGrpSpPr>
        <p:grpSpPr bwMode="auto">
          <a:xfrm>
            <a:off x="490538" y="4087813"/>
            <a:ext cx="2516187" cy="2465387"/>
            <a:chOff x="309" y="2559"/>
            <a:chExt cx="1585" cy="1553"/>
          </a:xfrm>
        </p:grpSpPr>
        <p:sp>
          <p:nvSpPr>
            <p:cNvPr id="114909" name="Freeform 5"/>
            <p:cNvSpPr>
              <a:spLocks/>
            </p:cNvSpPr>
            <p:nvPr/>
          </p:nvSpPr>
          <p:spPr bwMode="auto">
            <a:xfrm>
              <a:off x="532" y="3662"/>
              <a:ext cx="383" cy="384"/>
            </a:xfrm>
            <a:custGeom>
              <a:avLst/>
              <a:gdLst>
                <a:gd name="T0" fmla="*/ 11 w 1276"/>
                <a:gd name="T1" fmla="*/ 5 h 1278"/>
                <a:gd name="T2" fmla="*/ 10 w 1276"/>
                <a:gd name="T3" fmla="*/ 4 h 1278"/>
                <a:gd name="T4" fmla="*/ 10 w 1276"/>
                <a:gd name="T5" fmla="*/ 3 h 1278"/>
                <a:gd name="T6" fmla="*/ 10 w 1276"/>
                <a:gd name="T7" fmla="*/ 3 h 1278"/>
                <a:gd name="T8" fmla="*/ 9 w 1276"/>
                <a:gd name="T9" fmla="*/ 2 h 1278"/>
                <a:gd name="T10" fmla="*/ 9 w 1276"/>
                <a:gd name="T11" fmla="*/ 2 h 1278"/>
                <a:gd name="T12" fmla="*/ 8 w 1276"/>
                <a:gd name="T13" fmla="*/ 1 h 1278"/>
                <a:gd name="T14" fmla="*/ 8 w 1276"/>
                <a:gd name="T15" fmla="*/ 1 h 1278"/>
                <a:gd name="T16" fmla="*/ 7 w 1276"/>
                <a:gd name="T17" fmla="*/ 0 h 1278"/>
                <a:gd name="T18" fmla="*/ 6 w 1276"/>
                <a:gd name="T19" fmla="*/ 0 h 1278"/>
                <a:gd name="T20" fmla="*/ 6 w 1276"/>
                <a:gd name="T21" fmla="*/ 0 h 1278"/>
                <a:gd name="T22" fmla="*/ 5 w 1276"/>
                <a:gd name="T23" fmla="*/ 0 h 1278"/>
                <a:gd name="T24" fmla="*/ 4 w 1276"/>
                <a:gd name="T25" fmla="*/ 0 h 1278"/>
                <a:gd name="T26" fmla="*/ 3 w 1276"/>
                <a:gd name="T27" fmla="*/ 0 h 1278"/>
                <a:gd name="T28" fmla="*/ 3 w 1276"/>
                <a:gd name="T29" fmla="*/ 1 h 1278"/>
                <a:gd name="T30" fmla="*/ 2 w 1276"/>
                <a:gd name="T31" fmla="*/ 1 h 1278"/>
                <a:gd name="T32" fmla="*/ 2 w 1276"/>
                <a:gd name="T33" fmla="*/ 2 h 1278"/>
                <a:gd name="T34" fmla="*/ 1 w 1276"/>
                <a:gd name="T35" fmla="*/ 2 h 1278"/>
                <a:gd name="T36" fmla="*/ 1 w 1276"/>
                <a:gd name="T37" fmla="*/ 3 h 1278"/>
                <a:gd name="T38" fmla="*/ 0 w 1276"/>
                <a:gd name="T39" fmla="*/ 3 h 1278"/>
                <a:gd name="T40" fmla="*/ 0 w 1276"/>
                <a:gd name="T41" fmla="*/ 4 h 1278"/>
                <a:gd name="T42" fmla="*/ 0 w 1276"/>
                <a:gd name="T43" fmla="*/ 5 h 1278"/>
                <a:gd name="T44" fmla="*/ 0 w 1276"/>
                <a:gd name="T45" fmla="*/ 6 h 1278"/>
                <a:gd name="T46" fmla="*/ 0 w 1276"/>
                <a:gd name="T47" fmla="*/ 6 h 1278"/>
                <a:gd name="T48" fmla="*/ 0 w 1276"/>
                <a:gd name="T49" fmla="*/ 7 h 1278"/>
                <a:gd name="T50" fmla="*/ 1 w 1276"/>
                <a:gd name="T51" fmla="*/ 8 h 1278"/>
                <a:gd name="T52" fmla="*/ 1 w 1276"/>
                <a:gd name="T53" fmla="*/ 8 h 1278"/>
                <a:gd name="T54" fmla="*/ 2 w 1276"/>
                <a:gd name="T55" fmla="*/ 9 h 1278"/>
                <a:gd name="T56" fmla="*/ 2 w 1276"/>
                <a:gd name="T57" fmla="*/ 9 h 1278"/>
                <a:gd name="T58" fmla="*/ 3 w 1276"/>
                <a:gd name="T59" fmla="*/ 10 h 1278"/>
                <a:gd name="T60" fmla="*/ 3 w 1276"/>
                <a:gd name="T61" fmla="*/ 10 h 1278"/>
                <a:gd name="T62" fmla="*/ 4 w 1276"/>
                <a:gd name="T63" fmla="*/ 10 h 1278"/>
                <a:gd name="T64" fmla="*/ 5 w 1276"/>
                <a:gd name="T65" fmla="*/ 11 h 1278"/>
                <a:gd name="T66" fmla="*/ 6 w 1276"/>
                <a:gd name="T67" fmla="*/ 11 h 1278"/>
                <a:gd name="T68" fmla="*/ 6 w 1276"/>
                <a:gd name="T69" fmla="*/ 10 h 1278"/>
                <a:gd name="T70" fmla="*/ 7 w 1276"/>
                <a:gd name="T71" fmla="*/ 10 h 1278"/>
                <a:gd name="T72" fmla="*/ 8 w 1276"/>
                <a:gd name="T73" fmla="*/ 10 h 1278"/>
                <a:gd name="T74" fmla="*/ 8 w 1276"/>
                <a:gd name="T75" fmla="*/ 9 h 1278"/>
                <a:gd name="T76" fmla="*/ 9 w 1276"/>
                <a:gd name="T77" fmla="*/ 9 h 1278"/>
                <a:gd name="T78" fmla="*/ 9 w 1276"/>
                <a:gd name="T79" fmla="*/ 8 h 1278"/>
                <a:gd name="T80" fmla="*/ 10 w 1276"/>
                <a:gd name="T81" fmla="*/ 8 h 1278"/>
                <a:gd name="T82" fmla="*/ 10 w 1276"/>
                <a:gd name="T83" fmla="*/ 7 h 1278"/>
                <a:gd name="T84" fmla="*/ 10 w 1276"/>
                <a:gd name="T85" fmla="*/ 6 h 1278"/>
                <a:gd name="T86" fmla="*/ 11 w 1276"/>
                <a:gd name="T87" fmla="*/ 6 h 12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76" h="1278">
                  <a:moveTo>
                    <a:pt x="1276" y="639"/>
                  </a:moveTo>
                  <a:lnTo>
                    <a:pt x="1275" y="594"/>
                  </a:lnTo>
                  <a:lnTo>
                    <a:pt x="1271" y="548"/>
                  </a:lnTo>
                  <a:lnTo>
                    <a:pt x="1262" y="503"/>
                  </a:lnTo>
                  <a:lnTo>
                    <a:pt x="1251" y="459"/>
                  </a:lnTo>
                  <a:lnTo>
                    <a:pt x="1237" y="416"/>
                  </a:lnTo>
                  <a:lnTo>
                    <a:pt x="1219" y="374"/>
                  </a:lnTo>
                  <a:lnTo>
                    <a:pt x="1199" y="333"/>
                  </a:lnTo>
                  <a:lnTo>
                    <a:pt x="1176" y="294"/>
                  </a:lnTo>
                  <a:lnTo>
                    <a:pt x="1149" y="256"/>
                  </a:lnTo>
                  <a:lnTo>
                    <a:pt x="1121" y="220"/>
                  </a:lnTo>
                  <a:lnTo>
                    <a:pt x="1090" y="187"/>
                  </a:lnTo>
                  <a:lnTo>
                    <a:pt x="1056" y="156"/>
                  </a:lnTo>
                  <a:lnTo>
                    <a:pt x="1021" y="127"/>
                  </a:lnTo>
                  <a:lnTo>
                    <a:pt x="983" y="102"/>
                  </a:lnTo>
                  <a:lnTo>
                    <a:pt x="945" y="78"/>
                  </a:lnTo>
                  <a:lnTo>
                    <a:pt x="904" y="57"/>
                  </a:lnTo>
                  <a:lnTo>
                    <a:pt x="862" y="40"/>
                  </a:lnTo>
                  <a:lnTo>
                    <a:pt x="818" y="25"/>
                  </a:lnTo>
                  <a:lnTo>
                    <a:pt x="773" y="14"/>
                  </a:lnTo>
                  <a:lnTo>
                    <a:pt x="729" y="7"/>
                  </a:lnTo>
                  <a:lnTo>
                    <a:pt x="684" y="1"/>
                  </a:lnTo>
                  <a:lnTo>
                    <a:pt x="639" y="0"/>
                  </a:lnTo>
                  <a:lnTo>
                    <a:pt x="592" y="1"/>
                  </a:lnTo>
                  <a:lnTo>
                    <a:pt x="547" y="7"/>
                  </a:lnTo>
                  <a:lnTo>
                    <a:pt x="503" y="14"/>
                  </a:lnTo>
                  <a:lnTo>
                    <a:pt x="458" y="25"/>
                  </a:lnTo>
                  <a:lnTo>
                    <a:pt x="415" y="40"/>
                  </a:lnTo>
                  <a:lnTo>
                    <a:pt x="373" y="57"/>
                  </a:lnTo>
                  <a:lnTo>
                    <a:pt x="332" y="78"/>
                  </a:lnTo>
                  <a:lnTo>
                    <a:pt x="293" y="102"/>
                  </a:lnTo>
                  <a:lnTo>
                    <a:pt x="255" y="127"/>
                  </a:lnTo>
                  <a:lnTo>
                    <a:pt x="220" y="156"/>
                  </a:lnTo>
                  <a:lnTo>
                    <a:pt x="187" y="187"/>
                  </a:lnTo>
                  <a:lnTo>
                    <a:pt x="156" y="220"/>
                  </a:lnTo>
                  <a:lnTo>
                    <a:pt x="127" y="256"/>
                  </a:lnTo>
                  <a:lnTo>
                    <a:pt x="101" y="294"/>
                  </a:lnTo>
                  <a:lnTo>
                    <a:pt x="77" y="333"/>
                  </a:lnTo>
                  <a:lnTo>
                    <a:pt x="57" y="374"/>
                  </a:lnTo>
                  <a:lnTo>
                    <a:pt x="40" y="416"/>
                  </a:lnTo>
                  <a:lnTo>
                    <a:pt x="25" y="459"/>
                  </a:lnTo>
                  <a:lnTo>
                    <a:pt x="14" y="503"/>
                  </a:lnTo>
                  <a:lnTo>
                    <a:pt x="6" y="548"/>
                  </a:lnTo>
                  <a:lnTo>
                    <a:pt x="1" y="594"/>
                  </a:lnTo>
                  <a:lnTo>
                    <a:pt x="0" y="639"/>
                  </a:lnTo>
                  <a:lnTo>
                    <a:pt x="1" y="684"/>
                  </a:lnTo>
                  <a:lnTo>
                    <a:pt x="6" y="729"/>
                  </a:lnTo>
                  <a:lnTo>
                    <a:pt x="14" y="775"/>
                  </a:lnTo>
                  <a:lnTo>
                    <a:pt x="25" y="819"/>
                  </a:lnTo>
                  <a:lnTo>
                    <a:pt x="40" y="862"/>
                  </a:lnTo>
                  <a:lnTo>
                    <a:pt x="57" y="904"/>
                  </a:lnTo>
                  <a:lnTo>
                    <a:pt x="77" y="945"/>
                  </a:lnTo>
                  <a:lnTo>
                    <a:pt x="101" y="985"/>
                  </a:lnTo>
                  <a:lnTo>
                    <a:pt x="127" y="1022"/>
                  </a:lnTo>
                  <a:lnTo>
                    <a:pt x="156" y="1058"/>
                  </a:lnTo>
                  <a:lnTo>
                    <a:pt x="187" y="1091"/>
                  </a:lnTo>
                  <a:lnTo>
                    <a:pt x="220" y="1122"/>
                  </a:lnTo>
                  <a:lnTo>
                    <a:pt x="255" y="1151"/>
                  </a:lnTo>
                  <a:lnTo>
                    <a:pt x="293" y="1177"/>
                  </a:lnTo>
                  <a:lnTo>
                    <a:pt x="332" y="1200"/>
                  </a:lnTo>
                  <a:lnTo>
                    <a:pt x="373" y="1220"/>
                  </a:lnTo>
                  <a:lnTo>
                    <a:pt x="415" y="1238"/>
                  </a:lnTo>
                  <a:lnTo>
                    <a:pt x="458" y="1252"/>
                  </a:lnTo>
                  <a:lnTo>
                    <a:pt x="503" y="1263"/>
                  </a:lnTo>
                  <a:lnTo>
                    <a:pt x="547" y="1272"/>
                  </a:lnTo>
                  <a:lnTo>
                    <a:pt x="592" y="1277"/>
                  </a:lnTo>
                  <a:lnTo>
                    <a:pt x="639" y="1278"/>
                  </a:lnTo>
                  <a:lnTo>
                    <a:pt x="684" y="1277"/>
                  </a:lnTo>
                  <a:lnTo>
                    <a:pt x="729" y="1272"/>
                  </a:lnTo>
                  <a:lnTo>
                    <a:pt x="773" y="1263"/>
                  </a:lnTo>
                  <a:lnTo>
                    <a:pt x="818" y="1252"/>
                  </a:lnTo>
                  <a:lnTo>
                    <a:pt x="862" y="1238"/>
                  </a:lnTo>
                  <a:lnTo>
                    <a:pt x="904" y="1220"/>
                  </a:lnTo>
                  <a:lnTo>
                    <a:pt x="945" y="1200"/>
                  </a:lnTo>
                  <a:lnTo>
                    <a:pt x="983" y="1177"/>
                  </a:lnTo>
                  <a:lnTo>
                    <a:pt x="1021" y="1151"/>
                  </a:lnTo>
                  <a:lnTo>
                    <a:pt x="1056" y="1122"/>
                  </a:lnTo>
                  <a:lnTo>
                    <a:pt x="1090" y="1091"/>
                  </a:lnTo>
                  <a:lnTo>
                    <a:pt x="1121" y="1058"/>
                  </a:lnTo>
                  <a:lnTo>
                    <a:pt x="1149" y="1022"/>
                  </a:lnTo>
                  <a:lnTo>
                    <a:pt x="1176" y="985"/>
                  </a:lnTo>
                  <a:lnTo>
                    <a:pt x="1199" y="945"/>
                  </a:lnTo>
                  <a:lnTo>
                    <a:pt x="1219" y="904"/>
                  </a:lnTo>
                  <a:lnTo>
                    <a:pt x="1237" y="862"/>
                  </a:lnTo>
                  <a:lnTo>
                    <a:pt x="1251" y="819"/>
                  </a:lnTo>
                  <a:lnTo>
                    <a:pt x="1262" y="775"/>
                  </a:lnTo>
                  <a:lnTo>
                    <a:pt x="1271" y="729"/>
                  </a:lnTo>
                  <a:lnTo>
                    <a:pt x="1275" y="684"/>
                  </a:lnTo>
                  <a:lnTo>
                    <a:pt x="1276" y="6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10" name="Line 6"/>
            <p:cNvSpPr>
              <a:spLocks noChangeShapeType="1"/>
            </p:cNvSpPr>
            <p:nvPr/>
          </p:nvSpPr>
          <p:spPr bwMode="auto">
            <a:xfrm>
              <a:off x="532" y="3395"/>
              <a:ext cx="3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11" name="Line 7"/>
            <p:cNvSpPr>
              <a:spLocks noChangeShapeType="1"/>
            </p:cNvSpPr>
            <p:nvPr/>
          </p:nvSpPr>
          <p:spPr bwMode="auto">
            <a:xfrm flipV="1">
              <a:off x="915" y="3275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12" name="Line 8"/>
            <p:cNvSpPr>
              <a:spLocks noChangeShapeType="1"/>
            </p:cNvSpPr>
            <p:nvPr/>
          </p:nvSpPr>
          <p:spPr bwMode="auto">
            <a:xfrm flipH="1">
              <a:off x="532" y="2638"/>
              <a:ext cx="38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13" name="Line 9"/>
            <p:cNvSpPr>
              <a:spLocks noChangeShapeType="1"/>
            </p:cNvSpPr>
            <p:nvPr/>
          </p:nvSpPr>
          <p:spPr bwMode="auto">
            <a:xfrm>
              <a:off x="532" y="2638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4914" name="Group 10"/>
            <p:cNvGrpSpPr>
              <a:grpSpLocks/>
            </p:cNvGrpSpPr>
            <p:nvPr/>
          </p:nvGrpSpPr>
          <p:grpSpPr bwMode="auto">
            <a:xfrm>
              <a:off x="309" y="3016"/>
              <a:ext cx="822" cy="0"/>
              <a:chOff x="156" y="2179"/>
              <a:chExt cx="822" cy="0"/>
            </a:xfrm>
          </p:grpSpPr>
          <p:sp>
            <p:nvSpPr>
              <p:cNvPr id="114977" name="Line 11"/>
              <p:cNvSpPr>
                <a:spLocks noChangeShapeType="1"/>
              </p:cNvSpPr>
              <p:nvPr/>
            </p:nvSpPr>
            <p:spPr bwMode="auto">
              <a:xfrm flipH="1">
                <a:off x="810" y="2179"/>
                <a:ext cx="1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8" name="Line 12"/>
              <p:cNvSpPr>
                <a:spLocks noChangeShapeType="1"/>
              </p:cNvSpPr>
              <p:nvPr/>
            </p:nvSpPr>
            <p:spPr bwMode="auto">
              <a:xfrm flipH="1">
                <a:off x="764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9" name="Line 13"/>
              <p:cNvSpPr>
                <a:spLocks noChangeShapeType="1"/>
              </p:cNvSpPr>
              <p:nvPr/>
            </p:nvSpPr>
            <p:spPr bwMode="auto">
              <a:xfrm flipH="1">
                <a:off x="602" y="2179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80" name="Line 14"/>
              <p:cNvSpPr>
                <a:spLocks noChangeShapeType="1"/>
              </p:cNvSpPr>
              <p:nvPr/>
            </p:nvSpPr>
            <p:spPr bwMode="auto">
              <a:xfrm flipH="1">
                <a:off x="555" y="2179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81" name="Line 15"/>
              <p:cNvSpPr>
                <a:spLocks noChangeShapeType="1"/>
              </p:cNvSpPr>
              <p:nvPr/>
            </p:nvSpPr>
            <p:spPr bwMode="auto">
              <a:xfrm flipH="1">
                <a:off x="394" y="2179"/>
                <a:ext cx="1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82" name="Line 16"/>
              <p:cNvSpPr>
                <a:spLocks noChangeShapeType="1"/>
              </p:cNvSpPr>
              <p:nvPr/>
            </p:nvSpPr>
            <p:spPr bwMode="auto">
              <a:xfrm flipH="1">
                <a:off x="347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83" name="Line 17"/>
              <p:cNvSpPr>
                <a:spLocks noChangeShapeType="1"/>
              </p:cNvSpPr>
              <p:nvPr/>
            </p:nvSpPr>
            <p:spPr bwMode="auto">
              <a:xfrm flipH="1">
                <a:off x="156" y="2179"/>
                <a:ext cx="16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915" name="Group 18"/>
            <p:cNvGrpSpPr>
              <a:grpSpLocks/>
            </p:cNvGrpSpPr>
            <p:nvPr/>
          </p:nvGrpSpPr>
          <p:grpSpPr bwMode="auto">
            <a:xfrm>
              <a:off x="1198" y="3016"/>
              <a:ext cx="696" cy="0"/>
              <a:chOff x="1144" y="2179"/>
              <a:chExt cx="696" cy="0"/>
            </a:xfrm>
          </p:grpSpPr>
          <p:sp>
            <p:nvSpPr>
              <p:cNvPr id="114970" name="Line 19"/>
              <p:cNvSpPr>
                <a:spLocks noChangeShapeType="1"/>
              </p:cNvSpPr>
              <p:nvPr/>
            </p:nvSpPr>
            <p:spPr bwMode="auto">
              <a:xfrm>
                <a:off x="1144" y="217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1" name="Line 20"/>
              <p:cNvSpPr>
                <a:spLocks noChangeShapeType="1"/>
              </p:cNvSpPr>
              <p:nvPr/>
            </p:nvSpPr>
            <p:spPr bwMode="auto">
              <a:xfrm>
                <a:off x="1272" y="2179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2" name="Line 21"/>
              <p:cNvSpPr>
                <a:spLocks noChangeShapeType="1"/>
              </p:cNvSpPr>
              <p:nvPr/>
            </p:nvSpPr>
            <p:spPr bwMode="auto">
              <a:xfrm>
                <a:off x="1319" y="2179"/>
                <a:ext cx="1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3" name="Line 22"/>
              <p:cNvSpPr>
                <a:spLocks noChangeShapeType="1"/>
              </p:cNvSpPr>
              <p:nvPr/>
            </p:nvSpPr>
            <p:spPr bwMode="auto">
              <a:xfrm>
                <a:off x="1481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4" name="Line 23"/>
              <p:cNvSpPr>
                <a:spLocks noChangeShapeType="1"/>
              </p:cNvSpPr>
              <p:nvPr/>
            </p:nvSpPr>
            <p:spPr bwMode="auto">
              <a:xfrm>
                <a:off x="1527" y="2179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5" name="Line 24"/>
              <p:cNvSpPr>
                <a:spLocks noChangeShapeType="1"/>
              </p:cNvSpPr>
              <p:nvPr/>
            </p:nvSpPr>
            <p:spPr bwMode="auto">
              <a:xfrm>
                <a:off x="1689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76" name="Line 25"/>
              <p:cNvSpPr>
                <a:spLocks noChangeShapeType="1"/>
              </p:cNvSpPr>
              <p:nvPr/>
            </p:nvSpPr>
            <p:spPr bwMode="auto">
              <a:xfrm>
                <a:off x="1735" y="217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916" name="Group 26"/>
            <p:cNvGrpSpPr>
              <a:grpSpLocks/>
            </p:cNvGrpSpPr>
            <p:nvPr/>
          </p:nvGrpSpPr>
          <p:grpSpPr bwMode="auto">
            <a:xfrm>
              <a:off x="1545" y="2590"/>
              <a:ext cx="0" cy="855"/>
              <a:chOff x="1491" y="1753"/>
              <a:chExt cx="0" cy="855"/>
            </a:xfrm>
          </p:grpSpPr>
          <p:sp>
            <p:nvSpPr>
              <p:cNvPr id="114961" name="Line 27"/>
              <p:cNvSpPr>
                <a:spLocks noChangeShapeType="1"/>
              </p:cNvSpPr>
              <p:nvPr/>
            </p:nvSpPr>
            <p:spPr bwMode="auto">
              <a:xfrm>
                <a:off x="1491" y="1753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2" name="Line 28"/>
              <p:cNvSpPr>
                <a:spLocks noChangeShapeType="1"/>
              </p:cNvSpPr>
              <p:nvPr/>
            </p:nvSpPr>
            <p:spPr bwMode="auto">
              <a:xfrm>
                <a:off x="1491" y="1856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3" name="Line 29"/>
              <p:cNvSpPr>
                <a:spLocks noChangeShapeType="1"/>
              </p:cNvSpPr>
              <p:nvPr/>
            </p:nvSpPr>
            <p:spPr bwMode="auto">
              <a:xfrm>
                <a:off x="1491" y="1902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4" name="Line 30"/>
              <p:cNvSpPr>
                <a:spLocks noChangeShapeType="1"/>
              </p:cNvSpPr>
              <p:nvPr/>
            </p:nvSpPr>
            <p:spPr bwMode="auto">
              <a:xfrm>
                <a:off x="1491" y="20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5" name="Line 31"/>
              <p:cNvSpPr>
                <a:spLocks noChangeShapeType="1"/>
              </p:cNvSpPr>
              <p:nvPr/>
            </p:nvSpPr>
            <p:spPr bwMode="auto">
              <a:xfrm>
                <a:off x="1491" y="2110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6" name="Line 32"/>
              <p:cNvSpPr>
                <a:spLocks noChangeShapeType="1"/>
              </p:cNvSpPr>
              <p:nvPr/>
            </p:nvSpPr>
            <p:spPr bwMode="auto">
              <a:xfrm>
                <a:off x="1491" y="227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7" name="Line 33"/>
              <p:cNvSpPr>
                <a:spLocks noChangeShapeType="1"/>
              </p:cNvSpPr>
              <p:nvPr/>
            </p:nvSpPr>
            <p:spPr bwMode="auto">
              <a:xfrm>
                <a:off x="1491" y="2320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8" name="Line 34"/>
              <p:cNvSpPr>
                <a:spLocks noChangeShapeType="1"/>
              </p:cNvSpPr>
              <p:nvPr/>
            </p:nvSpPr>
            <p:spPr bwMode="auto">
              <a:xfrm>
                <a:off x="1491" y="2482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9" name="Line 35"/>
              <p:cNvSpPr>
                <a:spLocks noChangeShapeType="1"/>
              </p:cNvSpPr>
              <p:nvPr/>
            </p:nvSpPr>
            <p:spPr bwMode="auto">
              <a:xfrm>
                <a:off x="1491" y="2528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917" name="Group 36"/>
            <p:cNvGrpSpPr>
              <a:grpSpLocks/>
            </p:cNvGrpSpPr>
            <p:nvPr/>
          </p:nvGrpSpPr>
          <p:grpSpPr bwMode="auto">
            <a:xfrm>
              <a:off x="723" y="2559"/>
              <a:ext cx="0" cy="886"/>
              <a:chOff x="570" y="1722"/>
              <a:chExt cx="0" cy="886"/>
            </a:xfrm>
          </p:grpSpPr>
          <p:sp>
            <p:nvSpPr>
              <p:cNvPr id="114952" name="Line 37"/>
              <p:cNvSpPr>
                <a:spLocks noChangeShapeType="1"/>
              </p:cNvSpPr>
              <p:nvPr/>
            </p:nvSpPr>
            <p:spPr bwMode="auto">
              <a:xfrm>
                <a:off x="570" y="1722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3" name="Line 38"/>
              <p:cNvSpPr>
                <a:spLocks noChangeShapeType="1"/>
              </p:cNvSpPr>
              <p:nvPr/>
            </p:nvSpPr>
            <p:spPr bwMode="auto">
              <a:xfrm>
                <a:off x="570" y="1843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4" name="Line 39"/>
              <p:cNvSpPr>
                <a:spLocks noChangeShapeType="1"/>
              </p:cNvSpPr>
              <p:nvPr/>
            </p:nvSpPr>
            <p:spPr bwMode="auto">
              <a:xfrm>
                <a:off x="570" y="1889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5" name="Line 40"/>
              <p:cNvSpPr>
                <a:spLocks noChangeShapeType="1"/>
              </p:cNvSpPr>
              <p:nvPr/>
            </p:nvSpPr>
            <p:spPr bwMode="auto">
              <a:xfrm>
                <a:off x="570" y="2051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6" name="Line 41"/>
              <p:cNvSpPr>
                <a:spLocks noChangeShapeType="1"/>
              </p:cNvSpPr>
              <p:nvPr/>
            </p:nvSpPr>
            <p:spPr bwMode="auto">
              <a:xfrm>
                <a:off x="570" y="2098"/>
                <a:ext cx="0" cy="1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7" name="Line 42"/>
              <p:cNvSpPr>
                <a:spLocks noChangeShapeType="1"/>
              </p:cNvSpPr>
              <p:nvPr/>
            </p:nvSpPr>
            <p:spPr bwMode="auto">
              <a:xfrm>
                <a:off x="570" y="2261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8" name="Line 43"/>
              <p:cNvSpPr>
                <a:spLocks noChangeShapeType="1"/>
              </p:cNvSpPr>
              <p:nvPr/>
            </p:nvSpPr>
            <p:spPr bwMode="auto">
              <a:xfrm>
                <a:off x="570" y="2308"/>
                <a:ext cx="0" cy="1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9" name="Line 44"/>
              <p:cNvSpPr>
                <a:spLocks noChangeShapeType="1"/>
              </p:cNvSpPr>
              <p:nvPr/>
            </p:nvSpPr>
            <p:spPr bwMode="auto">
              <a:xfrm>
                <a:off x="570" y="246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60" name="Line 45"/>
              <p:cNvSpPr>
                <a:spLocks noChangeShapeType="1"/>
              </p:cNvSpPr>
              <p:nvPr/>
            </p:nvSpPr>
            <p:spPr bwMode="auto">
              <a:xfrm>
                <a:off x="570" y="2516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4918" name="Line 46"/>
            <p:cNvSpPr>
              <a:spLocks noChangeShapeType="1"/>
            </p:cNvSpPr>
            <p:nvPr/>
          </p:nvSpPr>
          <p:spPr bwMode="auto">
            <a:xfrm>
              <a:off x="723" y="358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4919" name="Group 47"/>
            <p:cNvGrpSpPr>
              <a:grpSpLocks/>
            </p:cNvGrpSpPr>
            <p:nvPr/>
          </p:nvGrpSpPr>
          <p:grpSpPr bwMode="auto">
            <a:xfrm>
              <a:off x="723" y="3626"/>
              <a:ext cx="0" cy="456"/>
              <a:chOff x="570" y="2690"/>
              <a:chExt cx="0" cy="456"/>
            </a:xfrm>
          </p:grpSpPr>
          <p:sp>
            <p:nvSpPr>
              <p:cNvPr id="114947" name="Line 48"/>
              <p:cNvSpPr>
                <a:spLocks noChangeShapeType="1"/>
              </p:cNvSpPr>
              <p:nvPr/>
            </p:nvSpPr>
            <p:spPr bwMode="auto">
              <a:xfrm>
                <a:off x="570" y="2690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8" name="Line 49"/>
              <p:cNvSpPr>
                <a:spLocks noChangeShapeType="1"/>
              </p:cNvSpPr>
              <p:nvPr/>
            </p:nvSpPr>
            <p:spPr bwMode="auto">
              <a:xfrm>
                <a:off x="570" y="2802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9" name="Line 50"/>
              <p:cNvSpPr>
                <a:spLocks noChangeShapeType="1"/>
              </p:cNvSpPr>
              <p:nvPr/>
            </p:nvSpPr>
            <p:spPr bwMode="auto">
              <a:xfrm>
                <a:off x="570" y="2850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0" name="Line 51"/>
              <p:cNvSpPr>
                <a:spLocks noChangeShapeType="1"/>
              </p:cNvSpPr>
              <p:nvPr/>
            </p:nvSpPr>
            <p:spPr bwMode="auto">
              <a:xfrm>
                <a:off x="570" y="3012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51" name="Line 52"/>
              <p:cNvSpPr>
                <a:spLocks noChangeShapeType="1"/>
              </p:cNvSpPr>
              <p:nvPr/>
            </p:nvSpPr>
            <p:spPr bwMode="auto">
              <a:xfrm>
                <a:off x="570" y="3058"/>
                <a:ext cx="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920" name="Group 53"/>
            <p:cNvGrpSpPr>
              <a:grpSpLocks/>
            </p:cNvGrpSpPr>
            <p:nvPr/>
          </p:nvGrpSpPr>
          <p:grpSpPr bwMode="auto">
            <a:xfrm>
              <a:off x="311" y="3853"/>
              <a:ext cx="818" cy="0"/>
              <a:chOff x="158" y="2917"/>
              <a:chExt cx="818" cy="0"/>
            </a:xfrm>
          </p:grpSpPr>
          <p:sp>
            <p:nvSpPr>
              <p:cNvPr id="114940" name="Line 54"/>
              <p:cNvSpPr>
                <a:spLocks noChangeShapeType="1"/>
              </p:cNvSpPr>
              <p:nvPr/>
            </p:nvSpPr>
            <p:spPr bwMode="auto">
              <a:xfrm>
                <a:off x="158" y="2917"/>
                <a:ext cx="1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1" name="Line 55"/>
              <p:cNvSpPr>
                <a:spLocks noChangeShapeType="1"/>
              </p:cNvSpPr>
              <p:nvPr/>
            </p:nvSpPr>
            <p:spPr bwMode="auto">
              <a:xfrm>
                <a:off x="347" y="2917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2" name="Line 56"/>
              <p:cNvSpPr>
                <a:spLocks noChangeShapeType="1"/>
              </p:cNvSpPr>
              <p:nvPr/>
            </p:nvSpPr>
            <p:spPr bwMode="auto">
              <a:xfrm>
                <a:off x="394" y="2917"/>
                <a:ext cx="1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3" name="Line 57"/>
              <p:cNvSpPr>
                <a:spLocks noChangeShapeType="1"/>
              </p:cNvSpPr>
              <p:nvPr/>
            </p:nvSpPr>
            <p:spPr bwMode="auto">
              <a:xfrm>
                <a:off x="555" y="2917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4" name="Line 58"/>
              <p:cNvSpPr>
                <a:spLocks noChangeShapeType="1"/>
              </p:cNvSpPr>
              <p:nvPr/>
            </p:nvSpPr>
            <p:spPr bwMode="auto">
              <a:xfrm>
                <a:off x="602" y="2917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5" name="Line 59"/>
              <p:cNvSpPr>
                <a:spLocks noChangeShapeType="1"/>
              </p:cNvSpPr>
              <p:nvPr/>
            </p:nvSpPr>
            <p:spPr bwMode="auto">
              <a:xfrm>
                <a:off x="764" y="291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46" name="Line 60"/>
              <p:cNvSpPr>
                <a:spLocks noChangeShapeType="1"/>
              </p:cNvSpPr>
              <p:nvPr/>
            </p:nvSpPr>
            <p:spPr bwMode="auto">
              <a:xfrm>
                <a:off x="810" y="2917"/>
                <a:ext cx="1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4921" name="Line 61"/>
            <p:cNvSpPr>
              <a:spLocks noChangeShapeType="1"/>
            </p:cNvSpPr>
            <p:nvPr/>
          </p:nvSpPr>
          <p:spPr bwMode="auto">
            <a:xfrm>
              <a:off x="1354" y="3395"/>
              <a:ext cx="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2" name="Line 62"/>
            <p:cNvSpPr>
              <a:spLocks noChangeShapeType="1"/>
            </p:cNvSpPr>
            <p:nvPr/>
          </p:nvSpPr>
          <p:spPr bwMode="auto">
            <a:xfrm flipV="1">
              <a:off x="1739" y="3189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3" name="Line 63"/>
            <p:cNvSpPr>
              <a:spLocks noChangeShapeType="1"/>
            </p:cNvSpPr>
            <p:nvPr/>
          </p:nvSpPr>
          <p:spPr bwMode="auto">
            <a:xfrm flipH="1">
              <a:off x="1354" y="2638"/>
              <a:ext cx="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4" name="Line 64"/>
            <p:cNvSpPr>
              <a:spLocks noChangeShapeType="1"/>
            </p:cNvSpPr>
            <p:nvPr/>
          </p:nvSpPr>
          <p:spPr bwMode="auto">
            <a:xfrm>
              <a:off x="1354" y="2638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5" name="Freeform 65"/>
            <p:cNvSpPr>
              <a:spLocks/>
            </p:cNvSpPr>
            <p:nvPr/>
          </p:nvSpPr>
          <p:spPr bwMode="auto">
            <a:xfrm>
              <a:off x="1289" y="2758"/>
              <a:ext cx="515" cy="517"/>
            </a:xfrm>
            <a:custGeom>
              <a:avLst/>
              <a:gdLst>
                <a:gd name="T0" fmla="*/ 14 w 1720"/>
                <a:gd name="T1" fmla="*/ 7 h 1721"/>
                <a:gd name="T2" fmla="*/ 14 w 1720"/>
                <a:gd name="T3" fmla="*/ 6 h 1721"/>
                <a:gd name="T4" fmla="*/ 13 w 1720"/>
                <a:gd name="T5" fmla="*/ 5 h 1721"/>
                <a:gd name="T6" fmla="*/ 13 w 1720"/>
                <a:gd name="T7" fmla="*/ 4 h 1721"/>
                <a:gd name="T8" fmla="*/ 13 w 1720"/>
                <a:gd name="T9" fmla="*/ 3 h 1721"/>
                <a:gd name="T10" fmla="*/ 12 w 1720"/>
                <a:gd name="T11" fmla="*/ 2 h 1721"/>
                <a:gd name="T12" fmla="*/ 12 w 1720"/>
                <a:gd name="T13" fmla="*/ 2 h 1721"/>
                <a:gd name="T14" fmla="*/ 11 w 1720"/>
                <a:gd name="T15" fmla="*/ 2 h 1721"/>
                <a:gd name="T16" fmla="*/ 10 w 1720"/>
                <a:gd name="T17" fmla="*/ 1 h 1721"/>
                <a:gd name="T18" fmla="*/ 9 w 1720"/>
                <a:gd name="T19" fmla="*/ 1 h 1721"/>
                <a:gd name="T20" fmla="*/ 9 w 1720"/>
                <a:gd name="T21" fmla="*/ 0 h 1721"/>
                <a:gd name="T22" fmla="*/ 8 w 1720"/>
                <a:gd name="T23" fmla="*/ 0 h 1721"/>
                <a:gd name="T24" fmla="*/ 7 w 1720"/>
                <a:gd name="T25" fmla="*/ 0 h 1721"/>
                <a:gd name="T26" fmla="*/ 6 w 1720"/>
                <a:gd name="T27" fmla="*/ 0 h 1721"/>
                <a:gd name="T28" fmla="*/ 5 w 1720"/>
                <a:gd name="T29" fmla="*/ 0 h 1721"/>
                <a:gd name="T30" fmla="*/ 4 w 1720"/>
                <a:gd name="T31" fmla="*/ 1 h 1721"/>
                <a:gd name="T32" fmla="*/ 4 w 1720"/>
                <a:gd name="T33" fmla="*/ 1 h 1721"/>
                <a:gd name="T34" fmla="*/ 3 w 1720"/>
                <a:gd name="T35" fmla="*/ 2 h 1721"/>
                <a:gd name="T36" fmla="*/ 2 w 1720"/>
                <a:gd name="T37" fmla="*/ 2 h 1721"/>
                <a:gd name="T38" fmla="*/ 1 w 1720"/>
                <a:gd name="T39" fmla="*/ 2 h 1721"/>
                <a:gd name="T40" fmla="*/ 1 w 1720"/>
                <a:gd name="T41" fmla="*/ 3 h 1721"/>
                <a:gd name="T42" fmla="*/ 1 w 1720"/>
                <a:gd name="T43" fmla="*/ 4 h 1721"/>
                <a:gd name="T44" fmla="*/ 0 w 1720"/>
                <a:gd name="T45" fmla="*/ 5 h 1721"/>
                <a:gd name="T46" fmla="*/ 0 w 1720"/>
                <a:gd name="T47" fmla="*/ 6 h 1721"/>
                <a:gd name="T48" fmla="*/ 0 w 1720"/>
                <a:gd name="T49" fmla="*/ 7 h 1721"/>
                <a:gd name="T50" fmla="*/ 0 w 1720"/>
                <a:gd name="T51" fmla="*/ 8 h 1721"/>
                <a:gd name="T52" fmla="*/ 0 w 1720"/>
                <a:gd name="T53" fmla="*/ 8 h 1721"/>
                <a:gd name="T54" fmla="*/ 0 w 1720"/>
                <a:gd name="T55" fmla="*/ 9 h 1721"/>
                <a:gd name="T56" fmla="*/ 1 w 1720"/>
                <a:gd name="T57" fmla="*/ 10 h 1721"/>
                <a:gd name="T58" fmla="*/ 1 w 1720"/>
                <a:gd name="T59" fmla="*/ 11 h 1721"/>
                <a:gd name="T60" fmla="*/ 1 w 1720"/>
                <a:gd name="T61" fmla="*/ 11 h 1721"/>
                <a:gd name="T62" fmla="*/ 2 w 1720"/>
                <a:gd name="T63" fmla="*/ 12 h 1721"/>
                <a:gd name="T64" fmla="*/ 3 w 1720"/>
                <a:gd name="T65" fmla="*/ 13 h 1721"/>
                <a:gd name="T66" fmla="*/ 4 w 1720"/>
                <a:gd name="T67" fmla="*/ 13 h 1721"/>
                <a:gd name="T68" fmla="*/ 4 w 1720"/>
                <a:gd name="T69" fmla="*/ 14 h 1721"/>
                <a:gd name="T70" fmla="*/ 5 w 1720"/>
                <a:gd name="T71" fmla="*/ 14 h 1721"/>
                <a:gd name="T72" fmla="*/ 6 w 1720"/>
                <a:gd name="T73" fmla="*/ 14 h 1721"/>
                <a:gd name="T74" fmla="*/ 7 w 1720"/>
                <a:gd name="T75" fmla="*/ 14 h 1721"/>
                <a:gd name="T76" fmla="*/ 8 w 1720"/>
                <a:gd name="T77" fmla="*/ 14 h 1721"/>
                <a:gd name="T78" fmla="*/ 9 w 1720"/>
                <a:gd name="T79" fmla="*/ 14 h 1721"/>
                <a:gd name="T80" fmla="*/ 9 w 1720"/>
                <a:gd name="T81" fmla="*/ 14 h 1721"/>
                <a:gd name="T82" fmla="*/ 10 w 1720"/>
                <a:gd name="T83" fmla="*/ 13 h 1721"/>
                <a:gd name="T84" fmla="*/ 11 w 1720"/>
                <a:gd name="T85" fmla="*/ 13 h 1721"/>
                <a:gd name="T86" fmla="*/ 12 w 1720"/>
                <a:gd name="T87" fmla="*/ 12 h 1721"/>
                <a:gd name="T88" fmla="*/ 12 w 1720"/>
                <a:gd name="T89" fmla="*/ 11 h 1721"/>
                <a:gd name="T90" fmla="*/ 13 w 1720"/>
                <a:gd name="T91" fmla="*/ 11 h 1721"/>
                <a:gd name="T92" fmla="*/ 13 w 1720"/>
                <a:gd name="T93" fmla="*/ 10 h 1721"/>
                <a:gd name="T94" fmla="*/ 13 w 1720"/>
                <a:gd name="T95" fmla="*/ 9 h 1721"/>
                <a:gd name="T96" fmla="*/ 14 w 1720"/>
                <a:gd name="T97" fmla="*/ 8 h 1721"/>
                <a:gd name="T98" fmla="*/ 14 w 1720"/>
                <a:gd name="T99" fmla="*/ 8 h 17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20" h="1721">
                  <a:moveTo>
                    <a:pt x="1720" y="861"/>
                  </a:moveTo>
                  <a:lnTo>
                    <a:pt x="1718" y="806"/>
                  </a:lnTo>
                  <a:lnTo>
                    <a:pt x="1713" y="752"/>
                  </a:lnTo>
                  <a:lnTo>
                    <a:pt x="1704" y="699"/>
                  </a:lnTo>
                  <a:lnTo>
                    <a:pt x="1692" y="646"/>
                  </a:lnTo>
                  <a:lnTo>
                    <a:pt x="1678" y="594"/>
                  </a:lnTo>
                  <a:lnTo>
                    <a:pt x="1659" y="543"/>
                  </a:lnTo>
                  <a:lnTo>
                    <a:pt x="1638" y="494"/>
                  </a:lnTo>
                  <a:lnTo>
                    <a:pt x="1614" y="445"/>
                  </a:lnTo>
                  <a:lnTo>
                    <a:pt x="1586" y="399"/>
                  </a:lnTo>
                  <a:lnTo>
                    <a:pt x="1555" y="354"/>
                  </a:lnTo>
                  <a:lnTo>
                    <a:pt x="1522" y="311"/>
                  </a:lnTo>
                  <a:lnTo>
                    <a:pt x="1487" y="272"/>
                  </a:lnTo>
                  <a:lnTo>
                    <a:pt x="1449" y="233"/>
                  </a:lnTo>
                  <a:lnTo>
                    <a:pt x="1408" y="197"/>
                  </a:lnTo>
                  <a:lnTo>
                    <a:pt x="1365" y="164"/>
                  </a:lnTo>
                  <a:lnTo>
                    <a:pt x="1321" y="133"/>
                  </a:lnTo>
                  <a:lnTo>
                    <a:pt x="1274" y="106"/>
                  </a:lnTo>
                  <a:lnTo>
                    <a:pt x="1226" y="81"/>
                  </a:lnTo>
                  <a:lnTo>
                    <a:pt x="1176" y="60"/>
                  </a:lnTo>
                  <a:lnTo>
                    <a:pt x="1125" y="42"/>
                  </a:lnTo>
                  <a:lnTo>
                    <a:pt x="1073" y="27"/>
                  </a:lnTo>
                  <a:lnTo>
                    <a:pt x="1021" y="15"/>
                  </a:lnTo>
                  <a:lnTo>
                    <a:pt x="968" y="6"/>
                  </a:lnTo>
                  <a:lnTo>
                    <a:pt x="914" y="2"/>
                  </a:lnTo>
                  <a:lnTo>
                    <a:pt x="860" y="0"/>
                  </a:lnTo>
                  <a:lnTo>
                    <a:pt x="806" y="2"/>
                  </a:lnTo>
                  <a:lnTo>
                    <a:pt x="753" y="6"/>
                  </a:lnTo>
                  <a:lnTo>
                    <a:pt x="699" y="15"/>
                  </a:lnTo>
                  <a:lnTo>
                    <a:pt x="647" y="27"/>
                  </a:lnTo>
                  <a:lnTo>
                    <a:pt x="595" y="42"/>
                  </a:lnTo>
                  <a:lnTo>
                    <a:pt x="544" y="60"/>
                  </a:lnTo>
                  <a:lnTo>
                    <a:pt x="494" y="81"/>
                  </a:lnTo>
                  <a:lnTo>
                    <a:pt x="445" y="106"/>
                  </a:lnTo>
                  <a:lnTo>
                    <a:pt x="399" y="133"/>
                  </a:lnTo>
                  <a:lnTo>
                    <a:pt x="355" y="164"/>
                  </a:lnTo>
                  <a:lnTo>
                    <a:pt x="312" y="197"/>
                  </a:lnTo>
                  <a:lnTo>
                    <a:pt x="272" y="233"/>
                  </a:lnTo>
                  <a:lnTo>
                    <a:pt x="233" y="272"/>
                  </a:lnTo>
                  <a:lnTo>
                    <a:pt x="198" y="311"/>
                  </a:lnTo>
                  <a:lnTo>
                    <a:pt x="165" y="354"/>
                  </a:lnTo>
                  <a:lnTo>
                    <a:pt x="134" y="399"/>
                  </a:lnTo>
                  <a:lnTo>
                    <a:pt x="106" y="445"/>
                  </a:lnTo>
                  <a:lnTo>
                    <a:pt x="82" y="494"/>
                  </a:lnTo>
                  <a:lnTo>
                    <a:pt x="61" y="543"/>
                  </a:lnTo>
                  <a:lnTo>
                    <a:pt x="42" y="594"/>
                  </a:lnTo>
                  <a:lnTo>
                    <a:pt x="28" y="646"/>
                  </a:lnTo>
                  <a:lnTo>
                    <a:pt x="16" y="699"/>
                  </a:lnTo>
                  <a:lnTo>
                    <a:pt x="7" y="752"/>
                  </a:lnTo>
                  <a:lnTo>
                    <a:pt x="2" y="806"/>
                  </a:lnTo>
                  <a:lnTo>
                    <a:pt x="0" y="861"/>
                  </a:lnTo>
                  <a:lnTo>
                    <a:pt x="2" y="914"/>
                  </a:lnTo>
                  <a:lnTo>
                    <a:pt x="7" y="968"/>
                  </a:lnTo>
                  <a:lnTo>
                    <a:pt x="16" y="1021"/>
                  </a:lnTo>
                  <a:lnTo>
                    <a:pt x="28" y="1074"/>
                  </a:lnTo>
                  <a:lnTo>
                    <a:pt x="42" y="1126"/>
                  </a:lnTo>
                  <a:lnTo>
                    <a:pt x="61" y="1177"/>
                  </a:lnTo>
                  <a:lnTo>
                    <a:pt x="82" y="1226"/>
                  </a:lnTo>
                  <a:lnTo>
                    <a:pt x="106" y="1275"/>
                  </a:lnTo>
                  <a:lnTo>
                    <a:pt x="134" y="1322"/>
                  </a:lnTo>
                  <a:lnTo>
                    <a:pt x="165" y="1366"/>
                  </a:lnTo>
                  <a:lnTo>
                    <a:pt x="198" y="1409"/>
                  </a:lnTo>
                  <a:lnTo>
                    <a:pt x="233" y="1449"/>
                  </a:lnTo>
                  <a:lnTo>
                    <a:pt x="272" y="1487"/>
                  </a:lnTo>
                  <a:lnTo>
                    <a:pt x="312" y="1523"/>
                  </a:lnTo>
                  <a:lnTo>
                    <a:pt x="355" y="1556"/>
                  </a:lnTo>
                  <a:lnTo>
                    <a:pt x="399" y="1587"/>
                  </a:lnTo>
                  <a:lnTo>
                    <a:pt x="445" y="1614"/>
                  </a:lnTo>
                  <a:lnTo>
                    <a:pt x="494" y="1639"/>
                  </a:lnTo>
                  <a:lnTo>
                    <a:pt x="544" y="1660"/>
                  </a:lnTo>
                  <a:lnTo>
                    <a:pt x="595" y="1679"/>
                  </a:lnTo>
                  <a:lnTo>
                    <a:pt x="647" y="1693"/>
                  </a:lnTo>
                  <a:lnTo>
                    <a:pt x="699" y="1705"/>
                  </a:lnTo>
                  <a:lnTo>
                    <a:pt x="753" y="1714"/>
                  </a:lnTo>
                  <a:lnTo>
                    <a:pt x="806" y="1718"/>
                  </a:lnTo>
                  <a:lnTo>
                    <a:pt x="860" y="1721"/>
                  </a:lnTo>
                  <a:lnTo>
                    <a:pt x="914" y="1718"/>
                  </a:lnTo>
                  <a:lnTo>
                    <a:pt x="968" y="1714"/>
                  </a:lnTo>
                  <a:lnTo>
                    <a:pt x="1021" y="1705"/>
                  </a:lnTo>
                  <a:lnTo>
                    <a:pt x="1073" y="1693"/>
                  </a:lnTo>
                  <a:lnTo>
                    <a:pt x="1125" y="1679"/>
                  </a:lnTo>
                  <a:lnTo>
                    <a:pt x="1176" y="1660"/>
                  </a:lnTo>
                  <a:lnTo>
                    <a:pt x="1226" y="1639"/>
                  </a:lnTo>
                  <a:lnTo>
                    <a:pt x="1274" y="1614"/>
                  </a:lnTo>
                  <a:lnTo>
                    <a:pt x="1321" y="1587"/>
                  </a:lnTo>
                  <a:lnTo>
                    <a:pt x="1365" y="1556"/>
                  </a:lnTo>
                  <a:lnTo>
                    <a:pt x="1408" y="1523"/>
                  </a:lnTo>
                  <a:lnTo>
                    <a:pt x="1449" y="1487"/>
                  </a:lnTo>
                  <a:lnTo>
                    <a:pt x="1487" y="1449"/>
                  </a:lnTo>
                  <a:lnTo>
                    <a:pt x="1522" y="1409"/>
                  </a:lnTo>
                  <a:lnTo>
                    <a:pt x="1555" y="1366"/>
                  </a:lnTo>
                  <a:lnTo>
                    <a:pt x="1586" y="1322"/>
                  </a:lnTo>
                  <a:lnTo>
                    <a:pt x="1614" y="1275"/>
                  </a:lnTo>
                  <a:lnTo>
                    <a:pt x="1638" y="1226"/>
                  </a:lnTo>
                  <a:lnTo>
                    <a:pt x="1659" y="1177"/>
                  </a:lnTo>
                  <a:lnTo>
                    <a:pt x="1678" y="1126"/>
                  </a:lnTo>
                  <a:lnTo>
                    <a:pt x="1692" y="1074"/>
                  </a:lnTo>
                  <a:lnTo>
                    <a:pt x="1704" y="1021"/>
                  </a:lnTo>
                  <a:lnTo>
                    <a:pt x="1713" y="968"/>
                  </a:lnTo>
                  <a:lnTo>
                    <a:pt x="1718" y="914"/>
                  </a:lnTo>
                  <a:lnTo>
                    <a:pt x="1720" y="86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6" name="Line 66"/>
            <p:cNvSpPr>
              <a:spLocks noChangeShapeType="1"/>
            </p:cNvSpPr>
            <p:nvPr/>
          </p:nvSpPr>
          <p:spPr bwMode="auto">
            <a:xfrm>
              <a:off x="1087" y="2758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7" name="Line 67"/>
            <p:cNvSpPr>
              <a:spLocks noChangeShapeType="1"/>
            </p:cNvSpPr>
            <p:nvPr/>
          </p:nvSpPr>
          <p:spPr bwMode="auto">
            <a:xfrm flipH="1">
              <a:off x="915" y="3275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8" name="Line 68"/>
            <p:cNvSpPr>
              <a:spLocks noChangeShapeType="1"/>
            </p:cNvSpPr>
            <p:nvPr/>
          </p:nvSpPr>
          <p:spPr bwMode="auto">
            <a:xfrm flipV="1">
              <a:off x="357" y="2758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29" name="Line 69"/>
            <p:cNvSpPr>
              <a:spLocks noChangeShapeType="1"/>
            </p:cNvSpPr>
            <p:nvPr/>
          </p:nvSpPr>
          <p:spPr bwMode="auto">
            <a:xfrm>
              <a:off x="357" y="2758"/>
              <a:ext cx="1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0" name="Line 70"/>
            <p:cNvSpPr>
              <a:spLocks noChangeShapeType="1"/>
            </p:cNvSpPr>
            <p:nvPr/>
          </p:nvSpPr>
          <p:spPr bwMode="auto">
            <a:xfrm>
              <a:off x="1087" y="3595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1" name="Line 71"/>
            <p:cNvSpPr>
              <a:spLocks noChangeShapeType="1"/>
            </p:cNvSpPr>
            <p:nvPr/>
          </p:nvSpPr>
          <p:spPr bwMode="auto">
            <a:xfrm flipH="1">
              <a:off x="357" y="4112"/>
              <a:ext cx="7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2" name="Line 72"/>
            <p:cNvSpPr>
              <a:spLocks noChangeShapeType="1"/>
            </p:cNvSpPr>
            <p:nvPr/>
          </p:nvSpPr>
          <p:spPr bwMode="auto">
            <a:xfrm flipV="1">
              <a:off x="357" y="3595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3" name="Line 73"/>
            <p:cNvSpPr>
              <a:spLocks noChangeShapeType="1"/>
            </p:cNvSpPr>
            <p:nvPr/>
          </p:nvSpPr>
          <p:spPr bwMode="auto">
            <a:xfrm>
              <a:off x="357" y="3595"/>
              <a:ext cx="7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4" name="Line 74"/>
            <p:cNvSpPr>
              <a:spLocks noChangeShapeType="1"/>
            </p:cNvSpPr>
            <p:nvPr/>
          </p:nvSpPr>
          <p:spPr bwMode="auto">
            <a:xfrm>
              <a:off x="915" y="2758"/>
              <a:ext cx="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5" name="Line 75"/>
            <p:cNvSpPr>
              <a:spLocks noChangeShapeType="1"/>
            </p:cNvSpPr>
            <p:nvPr/>
          </p:nvSpPr>
          <p:spPr bwMode="auto">
            <a:xfrm>
              <a:off x="532" y="3275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6" name="Line 76"/>
            <p:cNvSpPr>
              <a:spLocks noChangeShapeType="1"/>
            </p:cNvSpPr>
            <p:nvPr/>
          </p:nvSpPr>
          <p:spPr bwMode="auto">
            <a:xfrm flipV="1">
              <a:off x="915" y="2638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7" name="Line 77"/>
            <p:cNvSpPr>
              <a:spLocks noChangeShapeType="1"/>
            </p:cNvSpPr>
            <p:nvPr/>
          </p:nvSpPr>
          <p:spPr bwMode="auto">
            <a:xfrm>
              <a:off x="1354" y="3189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8" name="Line 78"/>
            <p:cNvSpPr>
              <a:spLocks noChangeShapeType="1"/>
            </p:cNvSpPr>
            <p:nvPr/>
          </p:nvSpPr>
          <p:spPr bwMode="auto">
            <a:xfrm flipV="1">
              <a:off x="1739" y="2638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939" name="Line 79"/>
            <p:cNvSpPr>
              <a:spLocks noChangeShapeType="1"/>
            </p:cNvSpPr>
            <p:nvPr/>
          </p:nvSpPr>
          <p:spPr bwMode="auto">
            <a:xfrm flipH="1">
              <a:off x="357" y="3275"/>
              <a:ext cx="1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7648" name="Group 80"/>
          <p:cNvGrpSpPr>
            <a:grpSpLocks/>
          </p:cNvGrpSpPr>
          <p:nvPr/>
        </p:nvGrpSpPr>
        <p:grpSpPr bwMode="auto">
          <a:xfrm>
            <a:off x="3160713" y="4076700"/>
            <a:ext cx="2595562" cy="2522538"/>
            <a:chOff x="1991" y="2552"/>
            <a:chExt cx="1635" cy="1589"/>
          </a:xfrm>
        </p:grpSpPr>
        <p:sp>
          <p:nvSpPr>
            <p:cNvPr id="114830" name="Freeform 81"/>
            <p:cNvSpPr>
              <a:spLocks/>
            </p:cNvSpPr>
            <p:nvPr/>
          </p:nvSpPr>
          <p:spPr bwMode="auto">
            <a:xfrm>
              <a:off x="2169" y="3595"/>
              <a:ext cx="517" cy="517"/>
            </a:xfrm>
            <a:custGeom>
              <a:avLst/>
              <a:gdLst>
                <a:gd name="T0" fmla="*/ 14 w 1720"/>
                <a:gd name="T1" fmla="*/ 7 h 1721"/>
                <a:gd name="T2" fmla="*/ 14 w 1720"/>
                <a:gd name="T3" fmla="*/ 6 h 1721"/>
                <a:gd name="T4" fmla="*/ 14 w 1720"/>
                <a:gd name="T5" fmla="*/ 5 h 1721"/>
                <a:gd name="T6" fmla="*/ 13 w 1720"/>
                <a:gd name="T7" fmla="*/ 4 h 1721"/>
                <a:gd name="T8" fmla="*/ 13 w 1720"/>
                <a:gd name="T9" fmla="*/ 3 h 1721"/>
                <a:gd name="T10" fmla="*/ 12 w 1720"/>
                <a:gd name="T11" fmla="*/ 2 h 1721"/>
                <a:gd name="T12" fmla="*/ 12 w 1720"/>
                <a:gd name="T13" fmla="*/ 2 h 1721"/>
                <a:gd name="T14" fmla="*/ 11 w 1720"/>
                <a:gd name="T15" fmla="*/ 2 h 1721"/>
                <a:gd name="T16" fmla="*/ 11 w 1720"/>
                <a:gd name="T17" fmla="*/ 1 h 1721"/>
                <a:gd name="T18" fmla="*/ 10 w 1720"/>
                <a:gd name="T19" fmla="*/ 1 h 1721"/>
                <a:gd name="T20" fmla="*/ 9 w 1720"/>
                <a:gd name="T21" fmla="*/ 0 h 1721"/>
                <a:gd name="T22" fmla="*/ 8 w 1720"/>
                <a:gd name="T23" fmla="*/ 0 h 1721"/>
                <a:gd name="T24" fmla="*/ 7 w 1720"/>
                <a:gd name="T25" fmla="*/ 0 h 1721"/>
                <a:gd name="T26" fmla="*/ 6 w 1720"/>
                <a:gd name="T27" fmla="*/ 0 h 1721"/>
                <a:gd name="T28" fmla="*/ 5 w 1720"/>
                <a:gd name="T29" fmla="*/ 0 h 1721"/>
                <a:gd name="T30" fmla="*/ 5 w 1720"/>
                <a:gd name="T31" fmla="*/ 1 h 1721"/>
                <a:gd name="T32" fmla="*/ 4 w 1720"/>
                <a:gd name="T33" fmla="*/ 1 h 1721"/>
                <a:gd name="T34" fmla="*/ 3 w 1720"/>
                <a:gd name="T35" fmla="*/ 2 h 1721"/>
                <a:gd name="T36" fmla="*/ 2 w 1720"/>
                <a:gd name="T37" fmla="*/ 2 h 1721"/>
                <a:gd name="T38" fmla="*/ 2 w 1720"/>
                <a:gd name="T39" fmla="*/ 2 h 1721"/>
                <a:gd name="T40" fmla="*/ 1 w 1720"/>
                <a:gd name="T41" fmla="*/ 3 h 1721"/>
                <a:gd name="T42" fmla="*/ 1 w 1720"/>
                <a:gd name="T43" fmla="*/ 4 h 1721"/>
                <a:gd name="T44" fmla="*/ 0 w 1720"/>
                <a:gd name="T45" fmla="*/ 5 h 1721"/>
                <a:gd name="T46" fmla="*/ 0 w 1720"/>
                <a:gd name="T47" fmla="*/ 6 h 1721"/>
                <a:gd name="T48" fmla="*/ 0 w 1720"/>
                <a:gd name="T49" fmla="*/ 7 h 1721"/>
                <a:gd name="T50" fmla="*/ 0 w 1720"/>
                <a:gd name="T51" fmla="*/ 8 h 1721"/>
                <a:gd name="T52" fmla="*/ 0 w 1720"/>
                <a:gd name="T53" fmla="*/ 8 h 1721"/>
                <a:gd name="T54" fmla="*/ 0 w 1720"/>
                <a:gd name="T55" fmla="*/ 9 h 1721"/>
                <a:gd name="T56" fmla="*/ 1 w 1720"/>
                <a:gd name="T57" fmla="*/ 10 h 1721"/>
                <a:gd name="T58" fmla="*/ 1 w 1720"/>
                <a:gd name="T59" fmla="*/ 11 h 1721"/>
                <a:gd name="T60" fmla="*/ 2 w 1720"/>
                <a:gd name="T61" fmla="*/ 11 h 1721"/>
                <a:gd name="T62" fmla="*/ 2 w 1720"/>
                <a:gd name="T63" fmla="*/ 12 h 1721"/>
                <a:gd name="T64" fmla="*/ 3 w 1720"/>
                <a:gd name="T65" fmla="*/ 13 h 1721"/>
                <a:gd name="T66" fmla="*/ 4 w 1720"/>
                <a:gd name="T67" fmla="*/ 13 h 1721"/>
                <a:gd name="T68" fmla="*/ 5 w 1720"/>
                <a:gd name="T69" fmla="*/ 14 h 1721"/>
                <a:gd name="T70" fmla="*/ 5 w 1720"/>
                <a:gd name="T71" fmla="*/ 14 h 1721"/>
                <a:gd name="T72" fmla="*/ 6 w 1720"/>
                <a:gd name="T73" fmla="*/ 14 h 1721"/>
                <a:gd name="T74" fmla="*/ 7 w 1720"/>
                <a:gd name="T75" fmla="*/ 14 h 1721"/>
                <a:gd name="T76" fmla="*/ 8 w 1720"/>
                <a:gd name="T77" fmla="*/ 14 h 1721"/>
                <a:gd name="T78" fmla="*/ 9 w 1720"/>
                <a:gd name="T79" fmla="*/ 14 h 1721"/>
                <a:gd name="T80" fmla="*/ 10 w 1720"/>
                <a:gd name="T81" fmla="*/ 14 h 1721"/>
                <a:gd name="T82" fmla="*/ 11 w 1720"/>
                <a:gd name="T83" fmla="*/ 13 h 1721"/>
                <a:gd name="T84" fmla="*/ 11 w 1720"/>
                <a:gd name="T85" fmla="*/ 13 h 1721"/>
                <a:gd name="T86" fmla="*/ 12 w 1720"/>
                <a:gd name="T87" fmla="*/ 12 h 1721"/>
                <a:gd name="T88" fmla="*/ 12 w 1720"/>
                <a:gd name="T89" fmla="*/ 11 h 1721"/>
                <a:gd name="T90" fmla="*/ 13 w 1720"/>
                <a:gd name="T91" fmla="*/ 11 h 1721"/>
                <a:gd name="T92" fmla="*/ 13 w 1720"/>
                <a:gd name="T93" fmla="*/ 10 h 1721"/>
                <a:gd name="T94" fmla="*/ 14 w 1720"/>
                <a:gd name="T95" fmla="*/ 9 h 1721"/>
                <a:gd name="T96" fmla="*/ 14 w 1720"/>
                <a:gd name="T97" fmla="*/ 8 h 1721"/>
                <a:gd name="T98" fmla="*/ 14 w 1720"/>
                <a:gd name="T99" fmla="*/ 8 h 17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20" h="1721">
                  <a:moveTo>
                    <a:pt x="1720" y="860"/>
                  </a:moveTo>
                  <a:lnTo>
                    <a:pt x="1718" y="806"/>
                  </a:lnTo>
                  <a:lnTo>
                    <a:pt x="1714" y="753"/>
                  </a:lnTo>
                  <a:lnTo>
                    <a:pt x="1705" y="698"/>
                  </a:lnTo>
                  <a:lnTo>
                    <a:pt x="1693" y="647"/>
                  </a:lnTo>
                  <a:lnTo>
                    <a:pt x="1678" y="595"/>
                  </a:lnTo>
                  <a:lnTo>
                    <a:pt x="1659" y="544"/>
                  </a:lnTo>
                  <a:lnTo>
                    <a:pt x="1638" y="494"/>
                  </a:lnTo>
                  <a:lnTo>
                    <a:pt x="1614" y="445"/>
                  </a:lnTo>
                  <a:lnTo>
                    <a:pt x="1587" y="399"/>
                  </a:lnTo>
                  <a:lnTo>
                    <a:pt x="1556" y="355"/>
                  </a:lnTo>
                  <a:lnTo>
                    <a:pt x="1522" y="312"/>
                  </a:lnTo>
                  <a:lnTo>
                    <a:pt x="1487" y="271"/>
                  </a:lnTo>
                  <a:lnTo>
                    <a:pt x="1448" y="233"/>
                  </a:lnTo>
                  <a:lnTo>
                    <a:pt x="1409" y="197"/>
                  </a:lnTo>
                  <a:lnTo>
                    <a:pt x="1365" y="164"/>
                  </a:lnTo>
                  <a:lnTo>
                    <a:pt x="1321" y="134"/>
                  </a:lnTo>
                  <a:lnTo>
                    <a:pt x="1275" y="106"/>
                  </a:lnTo>
                  <a:lnTo>
                    <a:pt x="1226" y="82"/>
                  </a:lnTo>
                  <a:lnTo>
                    <a:pt x="1176" y="60"/>
                  </a:lnTo>
                  <a:lnTo>
                    <a:pt x="1126" y="42"/>
                  </a:lnTo>
                  <a:lnTo>
                    <a:pt x="1074" y="26"/>
                  </a:lnTo>
                  <a:lnTo>
                    <a:pt x="1022" y="15"/>
                  </a:lnTo>
                  <a:lnTo>
                    <a:pt x="968" y="7"/>
                  </a:lnTo>
                  <a:lnTo>
                    <a:pt x="915" y="1"/>
                  </a:lnTo>
                  <a:lnTo>
                    <a:pt x="860" y="0"/>
                  </a:lnTo>
                  <a:lnTo>
                    <a:pt x="806" y="1"/>
                  </a:lnTo>
                  <a:lnTo>
                    <a:pt x="752" y="7"/>
                  </a:lnTo>
                  <a:lnTo>
                    <a:pt x="699" y="15"/>
                  </a:lnTo>
                  <a:lnTo>
                    <a:pt x="647" y="26"/>
                  </a:lnTo>
                  <a:lnTo>
                    <a:pt x="595" y="42"/>
                  </a:lnTo>
                  <a:lnTo>
                    <a:pt x="544" y="60"/>
                  </a:lnTo>
                  <a:lnTo>
                    <a:pt x="495" y="82"/>
                  </a:lnTo>
                  <a:lnTo>
                    <a:pt x="446" y="106"/>
                  </a:lnTo>
                  <a:lnTo>
                    <a:pt x="399" y="134"/>
                  </a:lnTo>
                  <a:lnTo>
                    <a:pt x="355" y="164"/>
                  </a:lnTo>
                  <a:lnTo>
                    <a:pt x="312" y="197"/>
                  </a:lnTo>
                  <a:lnTo>
                    <a:pt x="271" y="233"/>
                  </a:lnTo>
                  <a:lnTo>
                    <a:pt x="234" y="271"/>
                  </a:lnTo>
                  <a:lnTo>
                    <a:pt x="198" y="312"/>
                  </a:lnTo>
                  <a:lnTo>
                    <a:pt x="165" y="355"/>
                  </a:lnTo>
                  <a:lnTo>
                    <a:pt x="134" y="399"/>
                  </a:lnTo>
                  <a:lnTo>
                    <a:pt x="107" y="445"/>
                  </a:lnTo>
                  <a:lnTo>
                    <a:pt x="82" y="494"/>
                  </a:lnTo>
                  <a:lnTo>
                    <a:pt x="61" y="544"/>
                  </a:lnTo>
                  <a:lnTo>
                    <a:pt x="42" y="595"/>
                  </a:lnTo>
                  <a:lnTo>
                    <a:pt x="28" y="647"/>
                  </a:lnTo>
                  <a:lnTo>
                    <a:pt x="16" y="698"/>
                  </a:lnTo>
                  <a:lnTo>
                    <a:pt x="7" y="753"/>
                  </a:lnTo>
                  <a:lnTo>
                    <a:pt x="3" y="806"/>
                  </a:lnTo>
                  <a:lnTo>
                    <a:pt x="0" y="860"/>
                  </a:lnTo>
                  <a:lnTo>
                    <a:pt x="3" y="914"/>
                  </a:lnTo>
                  <a:lnTo>
                    <a:pt x="7" y="968"/>
                  </a:lnTo>
                  <a:lnTo>
                    <a:pt x="16" y="1021"/>
                  </a:lnTo>
                  <a:lnTo>
                    <a:pt x="28" y="1074"/>
                  </a:lnTo>
                  <a:lnTo>
                    <a:pt x="42" y="1126"/>
                  </a:lnTo>
                  <a:lnTo>
                    <a:pt x="61" y="1177"/>
                  </a:lnTo>
                  <a:lnTo>
                    <a:pt x="82" y="1227"/>
                  </a:lnTo>
                  <a:lnTo>
                    <a:pt x="107" y="1274"/>
                  </a:lnTo>
                  <a:lnTo>
                    <a:pt x="134" y="1321"/>
                  </a:lnTo>
                  <a:lnTo>
                    <a:pt x="165" y="1366"/>
                  </a:lnTo>
                  <a:lnTo>
                    <a:pt x="198" y="1408"/>
                  </a:lnTo>
                  <a:lnTo>
                    <a:pt x="234" y="1449"/>
                  </a:lnTo>
                  <a:lnTo>
                    <a:pt x="271" y="1488"/>
                  </a:lnTo>
                  <a:lnTo>
                    <a:pt x="312" y="1523"/>
                  </a:lnTo>
                  <a:lnTo>
                    <a:pt x="355" y="1556"/>
                  </a:lnTo>
                  <a:lnTo>
                    <a:pt x="399" y="1586"/>
                  </a:lnTo>
                  <a:lnTo>
                    <a:pt x="446" y="1614"/>
                  </a:lnTo>
                  <a:lnTo>
                    <a:pt x="495" y="1639"/>
                  </a:lnTo>
                  <a:lnTo>
                    <a:pt x="544" y="1660"/>
                  </a:lnTo>
                  <a:lnTo>
                    <a:pt x="595" y="1679"/>
                  </a:lnTo>
                  <a:lnTo>
                    <a:pt x="647" y="1693"/>
                  </a:lnTo>
                  <a:lnTo>
                    <a:pt x="699" y="1705"/>
                  </a:lnTo>
                  <a:lnTo>
                    <a:pt x="752" y="1713"/>
                  </a:lnTo>
                  <a:lnTo>
                    <a:pt x="806" y="1719"/>
                  </a:lnTo>
                  <a:lnTo>
                    <a:pt x="860" y="1721"/>
                  </a:lnTo>
                  <a:lnTo>
                    <a:pt x="915" y="1719"/>
                  </a:lnTo>
                  <a:lnTo>
                    <a:pt x="968" y="1713"/>
                  </a:lnTo>
                  <a:lnTo>
                    <a:pt x="1022" y="1705"/>
                  </a:lnTo>
                  <a:lnTo>
                    <a:pt x="1074" y="1693"/>
                  </a:lnTo>
                  <a:lnTo>
                    <a:pt x="1126" y="1679"/>
                  </a:lnTo>
                  <a:lnTo>
                    <a:pt x="1176" y="1660"/>
                  </a:lnTo>
                  <a:lnTo>
                    <a:pt x="1226" y="1639"/>
                  </a:lnTo>
                  <a:lnTo>
                    <a:pt x="1275" y="1614"/>
                  </a:lnTo>
                  <a:lnTo>
                    <a:pt x="1321" y="1586"/>
                  </a:lnTo>
                  <a:lnTo>
                    <a:pt x="1365" y="1556"/>
                  </a:lnTo>
                  <a:lnTo>
                    <a:pt x="1409" y="1523"/>
                  </a:lnTo>
                  <a:lnTo>
                    <a:pt x="1448" y="1488"/>
                  </a:lnTo>
                  <a:lnTo>
                    <a:pt x="1487" y="1449"/>
                  </a:lnTo>
                  <a:lnTo>
                    <a:pt x="1522" y="1408"/>
                  </a:lnTo>
                  <a:lnTo>
                    <a:pt x="1556" y="1366"/>
                  </a:lnTo>
                  <a:lnTo>
                    <a:pt x="1587" y="1321"/>
                  </a:lnTo>
                  <a:lnTo>
                    <a:pt x="1614" y="1274"/>
                  </a:lnTo>
                  <a:lnTo>
                    <a:pt x="1638" y="1227"/>
                  </a:lnTo>
                  <a:lnTo>
                    <a:pt x="1659" y="1177"/>
                  </a:lnTo>
                  <a:lnTo>
                    <a:pt x="1678" y="1126"/>
                  </a:lnTo>
                  <a:lnTo>
                    <a:pt x="1693" y="1074"/>
                  </a:lnTo>
                  <a:lnTo>
                    <a:pt x="1705" y="1021"/>
                  </a:lnTo>
                  <a:lnTo>
                    <a:pt x="1714" y="968"/>
                  </a:lnTo>
                  <a:lnTo>
                    <a:pt x="1718" y="914"/>
                  </a:lnTo>
                  <a:lnTo>
                    <a:pt x="1720" y="86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31" name="Line 82"/>
            <p:cNvSpPr>
              <a:spLocks noChangeShapeType="1"/>
            </p:cNvSpPr>
            <p:nvPr/>
          </p:nvSpPr>
          <p:spPr bwMode="auto">
            <a:xfrm>
              <a:off x="2169" y="3395"/>
              <a:ext cx="5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32" name="Line 83"/>
            <p:cNvSpPr>
              <a:spLocks noChangeShapeType="1"/>
            </p:cNvSpPr>
            <p:nvPr/>
          </p:nvSpPr>
          <p:spPr bwMode="auto">
            <a:xfrm flipV="1">
              <a:off x="2686" y="3275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33" name="Line 84"/>
            <p:cNvSpPr>
              <a:spLocks noChangeShapeType="1"/>
            </p:cNvSpPr>
            <p:nvPr/>
          </p:nvSpPr>
          <p:spPr bwMode="auto">
            <a:xfrm flipH="1">
              <a:off x="2169" y="2638"/>
              <a:ext cx="5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34" name="Line 85"/>
            <p:cNvSpPr>
              <a:spLocks noChangeShapeType="1"/>
            </p:cNvSpPr>
            <p:nvPr/>
          </p:nvSpPr>
          <p:spPr bwMode="auto">
            <a:xfrm>
              <a:off x="2169" y="2638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4835" name="Group 86"/>
            <p:cNvGrpSpPr>
              <a:grpSpLocks/>
            </p:cNvGrpSpPr>
            <p:nvPr/>
          </p:nvGrpSpPr>
          <p:grpSpPr bwMode="auto">
            <a:xfrm>
              <a:off x="1991" y="3016"/>
              <a:ext cx="864" cy="0"/>
              <a:chOff x="2135" y="2179"/>
              <a:chExt cx="864" cy="0"/>
            </a:xfrm>
          </p:grpSpPr>
          <p:sp>
            <p:nvSpPr>
              <p:cNvPr id="114900" name="Line 87"/>
              <p:cNvSpPr>
                <a:spLocks noChangeShapeType="1"/>
              </p:cNvSpPr>
              <p:nvPr/>
            </p:nvSpPr>
            <p:spPr bwMode="auto">
              <a:xfrm flipH="1">
                <a:off x="2915" y="2179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1" name="Line 88"/>
              <p:cNvSpPr>
                <a:spLocks noChangeShapeType="1"/>
              </p:cNvSpPr>
              <p:nvPr/>
            </p:nvSpPr>
            <p:spPr bwMode="auto">
              <a:xfrm flipH="1">
                <a:off x="2868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2" name="Line 89"/>
              <p:cNvSpPr>
                <a:spLocks noChangeShapeType="1"/>
              </p:cNvSpPr>
              <p:nvPr/>
            </p:nvSpPr>
            <p:spPr bwMode="auto">
              <a:xfrm flipH="1">
                <a:off x="2706" y="2179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3" name="Line 90"/>
              <p:cNvSpPr>
                <a:spLocks noChangeShapeType="1"/>
              </p:cNvSpPr>
              <p:nvPr/>
            </p:nvSpPr>
            <p:spPr bwMode="auto">
              <a:xfrm flipH="1">
                <a:off x="2660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4" name="Line 91"/>
              <p:cNvSpPr>
                <a:spLocks noChangeShapeType="1"/>
              </p:cNvSpPr>
              <p:nvPr/>
            </p:nvSpPr>
            <p:spPr bwMode="auto">
              <a:xfrm flipH="1">
                <a:off x="2496" y="2179"/>
                <a:ext cx="1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5" name="Line 92"/>
              <p:cNvSpPr>
                <a:spLocks noChangeShapeType="1"/>
              </p:cNvSpPr>
              <p:nvPr/>
            </p:nvSpPr>
            <p:spPr bwMode="auto">
              <a:xfrm flipH="1">
                <a:off x="2450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6" name="Line 93"/>
              <p:cNvSpPr>
                <a:spLocks noChangeShapeType="1"/>
              </p:cNvSpPr>
              <p:nvPr/>
            </p:nvSpPr>
            <p:spPr bwMode="auto">
              <a:xfrm flipH="1">
                <a:off x="2288" y="2179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7" name="Line 94"/>
              <p:cNvSpPr>
                <a:spLocks noChangeShapeType="1"/>
              </p:cNvSpPr>
              <p:nvPr/>
            </p:nvSpPr>
            <p:spPr bwMode="auto">
              <a:xfrm flipH="1">
                <a:off x="2242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908" name="Line 95"/>
              <p:cNvSpPr>
                <a:spLocks noChangeShapeType="1"/>
              </p:cNvSpPr>
              <p:nvPr/>
            </p:nvSpPr>
            <p:spPr bwMode="auto">
              <a:xfrm flipH="1">
                <a:off x="2135" y="2179"/>
                <a:ext cx="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836" name="Group 96"/>
            <p:cNvGrpSpPr>
              <a:grpSpLocks/>
            </p:cNvGrpSpPr>
            <p:nvPr/>
          </p:nvGrpSpPr>
          <p:grpSpPr bwMode="auto">
            <a:xfrm>
              <a:off x="2930" y="3016"/>
              <a:ext cx="696" cy="0"/>
              <a:chOff x="3146" y="2179"/>
              <a:chExt cx="696" cy="0"/>
            </a:xfrm>
          </p:grpSpPr>
          <p:sp>
            <p:nvSpPr>
              <p:cNvPr id="114893" name="Line 97"/>
              <p:cNvSpPr>
                <a:spLocks noChangeShapeType="1"/>
              </p:cNvSpPr>
              <p:nvPr/>
            </p:nvSpPr>
            <p:spPr bwMode="auto">
              <a:xfrm>
                <a:off x="3146" y="217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4" name="Line 98"/>
              <p:cNvSpPr>
                <a:spLocks noChangeShapeType="1"/>
              </p:cNvSpPr>
              <p:nvPr/>
            </p:nvSpPr>
            <p:spPr bwMode="auto">
              <a:xfrm>
                <a:off x="3274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5" name="Line 99"/>
              <p:cNvSpPr>
                <a:spLocks noChangeShapeType="1"/>
              </p:cNvSpPr>
              <p:nvPr/>
            </p:nvSpPr>
            <p:spPr bwMode="auto">
              <a:xfrm>
                <a:off x="3320" y="2179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6" name="Line 100"/>
              <p:cNvSpPr>
                <a:spLocks noChangeShapeType="1"/>
              </p:cNvSpPr>
              <p:nvPr/>
            </p:nvSpPr>
            <p:spPr bwMode="auto">
              <a:xfrm>
                <a:off x="3482" y="2179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7" name="Line 101"/>
              <p:cNvSpPr>
                <a:spLocks noChangeShapeType="1"/>
              </p:cNvSpPr>
              <p:nvPr/>
            </p:nvSpPr>
            <p:spPr bwMode="auto">
              <a:xfrm>
                <a:off x="3529" y="2179"/>
                <a:ext cx="1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8" name="Line 102"/>
              <p:cNvSpPr>
                <a:spLocks noChangeShapeType="1"/>
              </p:cNvSpPr>
              <p:nvPr/>
            </p:nvSpPr>
            <p:spPr bwMode="auto">
              <a:xfrm>
                <a:off x="3690" y="2179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9" name="Line 103"/>
              <p:cNvSpPr>
                <a:spLocks noChangeShapeType="1"/>
              </p:cNvSpPr>
              <p:nvPr/>
            </p:nvSpPr>
            <p:spPr bwMode="auto">
              <a:xfrm>
                <a:off x="3737" y="217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837" name="Group 104"/>
            <p:cNvGrpSpPr>
              <a:grpSpLocks/>
            </p:cNvGrpSpPr>
            <p:nvPr/>
          </p:nvGrpSpPr>
          <p:grpSpPr bwMode="auto">
            <a:xfrm>
              <a:off x="3279" y="2552"/>
              <a:ext cx="0" cy="958"/>
              <a:chOff x="3495" y="1715"/>
              <a:chExt cx="0" cy="958"/>
            </a:xfrm>
          </p:grpSpPr>
          <p:sp>
            <p:nvSpPr>
              <p:cNvPr id="114884" name="Line 105"/>
              <p:cNvSpPr>
                <a:spLocks noChangeShapeType="1"/>
              </p:cNvSpPr>
              <p:nvPr/>
            </p:nvSpPr>
            <p:spPr bwMode="auto">
              <a:xfrm>
                <a:off x="3495" y="1715"/>
                <a:ext cx="0" cy="1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5" name="Line 106"/>
              <p:cNvSpPr>
                <a:spLocks noChangeShapeType="1"/>
              </p:cNvSpPr>
              <p:nvPr/>
            </p:nvSpPr>
            <p:spPr bwMode="auto">
              <a:xfrm>
                <a:off x="3495" y="1868"/>
                <a:ext cx="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6" name="Line 107"/>
              <p:cNvSpPr>
                <a:spLocks noChangeShapeType="1"/>
              </p:cNvSpPr>
              <p:nvPr/>
            </p:nvSpPr>
            <p:spPr bwMode="auto">
              <a:xfrm>
                <a:off x="3495" y="1917"/>
                <a:ext cx="0" cy="1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7" name="Line 108"/>
              <p:cNvSpPr>
                <a:spLocks noChangeShapeType="1"/>
              </p:cNvSpPr>
              <p:nvPr/>
            </p:nvSpPr>
            <p:spPr bwMode="auto">
              <a:xfrm>
                <a:off x="3495" y="2079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8" name="Line 109"/>
              <p:cNvSpPr>
                <a:spLocks noChangeShapeType="1"/>
              </p:cNvSpPr>
              <p:nvPr/>
            </p:nvSpPr>
            <p:spPr bwMode="auto">
              <a:xfrm>
                <a:off x="3495" y="2125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9" name="Line 110"/>
              <p:cNvSpPr>
                <a:spLocks noChangeShapeType="1"/>
              </p:cNvSpPr>
              <p:nvPr/>
            </p:nvSpPr>
            <p:spPr bwMode="auto">
              <a:xfrm>
                <a:off x="3495" y="228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0" name="Line 111"/>
              <p:cNvSpPr>
                <a:spLocks noChangeShapeType="1"/>
              </p:cNvSpPr>
              <p:nvPr/>
            </p:nvSpPr>
            <p:spPr bwMode="auto">
              <a:xfrm>
                <a:off x="3495" y="2333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1" name="Line 112"/>
              <p:cNvSpPr>
                <a:spLocks noChangeShapeType="1"/>
              </p:cNvSpPr>
              <p:nvPr/>
            </p:nvSpPr>
            <p:spPr bwMode="auto">
              <a:xfrm>
                <a:off x="3495" y="249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92" name="Line 113"/>
              <p:cNvSpPr>
                <a:spLocks noChangeShapeType="1"/>
              </p:cNvSpPr>
              <p:nvPr/>
            </p:nvSpPr>
            <p:spPr bwMode="auto">
              <a:xfrm>
                <a:off x="3495" y="2543"/>
                <a:ext cx="0" cy="1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838" name="Group 114"/>
            <p:cNvGrpSpPr>
              <a:grpSpLocks/>
            </p:cNvGrpSpPr>
            <p:nvPr/>
          </p:nvGrpSpPr>
          <p:grpSpPr bwMode="auto">
            <a:xfrm>
              <a:off x="2428" y="2596"/>
              <a:ext cx="0" cy="841"/>
              <a:chOff x="2572" y="1759"/>
              <a:chExt cx="0" cy="841"/>
            </a:xfrm>
          </p:grpSpPr>
          <p:sp>
            <p:nvSpPr>
              <p:cNvPr id="114875" name="Line 115"/>
              <p:cNvSpPr>
                <a:spLocks noChangeShapeType="1"/>
              </p:cNvSpPr>
              <p:nvPr/>
            </p:nvSpPr>
            <p:spPr bwMode="auto">
              <a:xfrm>
                <a:off x="2572" y="1759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6" name="Line 116"/>
              <p:cNvSpPr>
                <a:spLocks noChangeShapeType="1"/>
              </p:cNvSpPr>
              <p:nvPr/>
            </p:nvSpPr>
            <p:spPr bwMode="auto">
              <a:xfrm>
                <a:off x="2572" y="185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7" name="Line 117"/>
              <p:cNvSpPr>
                <a:spLocks noChangeShapeType="1"/>
              </p:cNvSpPr>
              <p:nvPr/>
            </p:nvSpPr>
            <p:spPr bwMode="auto">
              <a:xfrm>
                <a:off x="2572" y="1900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8" name="Line 118"/>
              <p:cNvSpPr>
                <a:spLocks noChangeShapeType="1"/>
              </p:cNvSpPr>
              <p:nvPr/>
            </p:nvSpPr>
            <p:spPr bwMode="auto">
              <a:xfrm>
                <a:off x="2572" y="2064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9" name="Line 119"/>
              <p:cNvSpPr>
                <a:spLocks noChangeShapeType="1"/>
              </p:cNvSpPr>
              <p:nvPr/>
            </p:nvSpPr>
            <p:spPr bwMode="auto">
              <a:xfrm>
                <a:off x="2572" y="2110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0" name="Line 120"/>
              <p:cNvSpPr>
                <a:spLocks noChangeShapeType="1"/>
              </p:cNvSpPr>
              <p:nvPr/>
            </p:nvSpPr>
            <p:spPr bwMode="auto">
              <a:xfrm>
                <a:off x="2572" y="2272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1" name="Line 121"/>
              <p:cNvSpPr>
                <a:spLocks noChangeShapeType="1"/>
              </p:cNvSpPr>
              <p:nvPr/>
            </p:nvSpPr>
            <p:spPr bwMode="auto">
              <a:xfrm>
                <a:off x="2572" y="2318"/>
                <a:ext cx="0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2" name="Line 122"/>
              <p:cNvSpPr>
                <a:spLocks noChangeShapeType="1"/>
              </p:cNvSpPr>
              <p:nvPr/>
            </p:nvSpPr>
            <p:spPr bwMode="auto">
              <a:xfrm>
                <a:off x="2572" y="2480"/>
                <a:ext cx="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83" name="Line 123"/>
              <p:cNvSpPr>
                <a:spLocks noChangeShapeType="1"/>
              </p:cNvSpPr>
              <p:nvPr/>
            </p:nvSpPr>
            <p:spPr bwMode="auto">
              <a:xfrm>
                <a:off x="2572" y="2528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839" name="Group 124"/>
            <p:cNvGrpSpPr>
              <a:grpSpLocks/>
            </p:cNvGrpSpPr>
            <p:nvPr/>
          </p:nvGrpSpPr>
          <p:grpSpPr bwMode="auto">
            <a:xfrm>
              <a:off x="2428" y="3561"/>
              <a:ext cx="0" cy="580"/>
              <a:chOff x="2572" y="2625"/>
              <a:chExt cx="0" cy="580"/>
            </a:xfrm>
          </p:grpSpPr>
          <p:sp>
            <p:nvSpPr>
              <p:cNvPr id="114869" name="Line 125"/>
              <p:cNvSpPr>
                <a:spLocks noChangeShapeType="1"/>
              </p:cNvSpPr>
              <p:nvPr/>
            </p:nvSpPr>
            <p:spPr bwMode="auto">
              <a:xfrm>
                <a:off x="2572" y="264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0" name="Line 126"/>
              <p:cNvSpPr>
                <a:spLocks noChangeShapeType="1"/>
              </p:cNvSpPr>
              <p:nvPr/>
            </p:nvSpPr>
            <p:spPr bwMode="auto">
              <a:xfrm>
                <a:off x="2572" y="2625"/>
                <a:ext cx="0" cy="1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1" name="Line 127"/>
              <p:cNvSpPr>
                <a:spLocks noChangeShapeType="1"/>
              </p:cNvSpPr>
              <p:nvPr/>
            </p:nvSpPr>
            <p:spPr bwMode="auto">
              <a:xfrm>
                <a:off x="2572" y="2799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2" name="Line 128"/>
              <p:cNvSpPr>
                <a:spLocks noChangeShapeType="1"/>
              </p:cNvSpPr>
              <p:nvPr/>
            </p:nvSpPr>
            <p:spPr bwMode="auto">
              <a:xfrm>
                <a:off x="2572" y="2846"/>
                <a:ext cx="0" cy="1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3" name="Line 129"/>
              <p:cNvSpPr>
                <a:spLocks noChangeShapeType="1"/>
              </p:cNvSpPr>
              <p:nvPr/>
            </p:nvSpPr>
            <p:spPr bwMode="auto">
              <a:xfrm>
                <a:off x="2572" y="3010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74" name="Line 130"/>
              <p:cNvSpPr>
                <a:spLocks noChangeShapeType="1"/>
              </p:cNvSpPr>
              <p:nvPr/>
            </p:nvSpPr>
            <p:spPr bwMode="auto">
              <a:xfrm>
                <a:off x="2572" y="3056"/>
                <a:ext cx="0" cy="1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4840" name="Group 131"/>
            <p:cNvGrpSpPr>
              <a:grpSpLocks/>
            </p:cNvGrpSpPr>
            <p:nvPr/>
          </p:nvGrpSpPr>
          <p:grpSpPr bwMode="auto">
            <a:xfrm>
              <a:off x="1997" y="3853"/>
              <a:ext cx="860" cy="0"/>
              <a:chOff x="2141" y="2917"/>
              <a:chExt cx="860" cy="0"/>
            </a:xfrm>
          </p:grpSpPr>
          <p:sp>
            <p:nvSpPr>
              <p:cNvPr id="114860" name="Line 132"/>
              <p:cNvSpPr>
                <a:spLocks noChangeShapeType="1"/>
              </p:cNvSpPr>
              <p:nvPr/>
            </p:nvSpPr>
            <p:spPr bwMode="auto">
              <a:xfrm>
                <a:off x="2141" y="2917"/>
                <a:ext cx="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1" name="Line 133"/>
              <p:cNvSpPr>
                <a:spLocks noChangeShapeType="1"/>
              </p:cNvSpPr>
              <p:nvPr/>
            </p:nvSpPr>
            <p:spPr bwMode="auto">
              <a:xfrm>
                <a:off x="2246" y="2917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2" name="Line 134"/>
              <p:cNvSpPr>
                <a:spLocks noChangeShapeType="1"/>
              </p:cNvSpPr>
              <p:nvPr/>
            </p:nvSpPr>
            <p:spPr bwMode="auto">
              <a:xfrm>
                <a:off x="2292" y="2917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3" name="Line 135"/>
              <p:cNvSpPr>
                <a:spLocks noChangeShapeType="1"/>
              </p:cNvSpPr>
              <p:nvPr/>
            </p:nvSpPr>
            <p:spPr bwMode="auto">
              <a:xfrm>
                <a:off x="2454" y="2917"/>
                <a:ext cx="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4" name="Line 136"/>
              <p:cNvSpPr>
                <a:spLocks noChangeShapeType="1"/>
              </p:cNvSpPr>
              <p:nvPr/>
            </p:nvSpPr>
            <p:spPr bwMode="auto">
              <a:xfrm>
                <a:off x="2502" y="2917"/>
                <a:ext cx="1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5" name="Line 137"/>
              <p:cNvSpPr>
                <a:spLocks noChangeShapeType="1"/>
              </p:cNvSpPr>
              <p:nvPr/>
            </p:nvSpPr>
            <p:spPr bwMode="auto">
              <a:xfrm>
                <a:off x="2664" y="2917"/>
                <a:ext cx="2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6" name="Line 138"/>
              <p:cNvSpPr>
                <a:spLocks noChangeShapeType="1"/>
              </p:cNvSpPr>
              <p:nvPr/>
            </p:nvSpPr>
            <p:spPr bwMode="auto">
              <a:xfrm>
                <a:off x="2711" y="2917"/>
                <a:ext cx="13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7" name="Line 139"/>
              <p:cNvSpPr>
                <a:spLocks noChangeShapeType="1"/>
              </p:cNvSpPr>
              <p:nvPr/>
            </p:nvSpPr>
            <p:spPr bwMode="auto">
              <a:xfrm>
                <a:off x="2873" y="2917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68" name="Line 140"/>
              <p:cNvSpPr>
                <a:spLocks noChangeShapeType="1"/>
              </p:cNvSpPr>
              <p:nvPr/>
            </p:nvSpPr>
            <p:spPr bwMode="auto">
              <a:xfrm>
                <a:off x="2919" y="2917"/>
                <a:ext cx="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4841" name="Line 141"/>
            <p:cNvSpPr>
              <a:spLocks noChangeShapeType="1"/>
            </p:cNvSpPr>
            <p:nvPr/>
          </p:nvSpPr>
          <p:spPr bwMode="auto">
            <a:xfrm>
              <a:off x="3020" y="2638"/>
              <a:ext cx="0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2" name="Line 142"/>
            <p:cNvSpPr>
              <a:spLocks noChangeShapeType="1"/>
            </p:cNvSpPr>
            <p:nvPr/>
          </p:nvSpPr>
          <p:spPr bwMode="auto">
            <a:xfrm>
              <a:off x="2794" y="2758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3" name="Line 143"/>
            <p:cNvSpPr>
              <a:spLocks noChangeShapeType="1"/>
            </p:cNvSpPr>
            <p:nvPr/>
          </p:nvSpPr>
          <p:spPr bwMode="auto">
            <a:xfrm flipH="1">
              <a:off x="2686" y="3275"/>
              <a:ext cx="1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4" name="Line 144"/>
            <p:cNvSpPr>
              <a:spLocks noChangeShapeType="1"/>
            </p:cNvSpPr>
            <p:nvPr/>
          </p:nvSpPr>
          <p:spPr bwMode="auto">
            <a:xfrm flipV="1">
              <a:off x="2062" y="2758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5" name="Line 145"/>
            <p:cNvSpPr>
              <a:spLocks noChangeShapeType="1"/>
            </p:cNvSpPr>
            <p:nvPr/>
          </p:nvSpPr>
          <p:spPr bwMode="auto">
            <a:xfrm>
              <a:off x="2062" y="2758"/>
              <a:ext cx="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6" name="Line 146"/>
            <p:cNvSpPr>
              <a:spLocks noChangeShapeType="1"/>
            </p:cNvSpPr>
            <p:nvPr/>
          </p:nvSpPr>
          <p:spPr bwMode="auto">
            <a:xfrm>
              <a:off x="2794" y="3595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7" name="Line 147"/>
            <p:cNvSpPr>
              <a:spLocks noChangeShapeType="1"/>
            </p:cNvSpPr>
            <p:nvPr/>
          </p:nvSpPr>
          <p:spPr bwMode="auto">
            <a:xfrm flipH="1">
              <a:off x="2062" y="4112"/>
              <a:ext cx="7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8" name="Line 148"/>
            <p:cNvSpPr>
              <a:spLocks noChangeShapeType="1"/>
            </p:cNvSpPr>
            <p:nvPr/>
          </p:nvSpPr>
          <p:spPr bwMode="auto">
            <a:xfrm flipV="1">
              <a:off x="2062" y="3595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49" name="Line 149"/>
            <p:cNvSpPr>
              <a:spLocks noChangeShapeType="1"/>
            </p:cNvSpPr>
            <p:nvPr/>
          </p:nvSpPr>
          <p:spPr bwMode="auto">
            <a:xfrm>
              <a:off x="2062" y="3595"/>
              <a:ext cx="7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0" name="Line 150"/>
            <p:cNvSpPr>
              <a:spLocks noChangeShapeType="1"/>
            </p:cNvSpPr>
            <p:nvPr/>
          </p:nvSpPr>
          <p:spPr bwMode="auto">
            <a:xfrm>
              <a:off x="2686" y="2758"/>
              <a:ext cx="1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1" name="Line 151"/>
            <p:cNvSpPr>
              <a:spLocks noChangeShapeType="1"/>
            </p:cNvSpPr>
            <p:nvPr/>
          </p:nvSpPr>
          <p:spPr bwMode="auto">
            <a:xfrm>
              <a:off x="2169" y="3275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2" name="Line 152"/>
            <p:cNvSpPr>
              <a:spLocks noChangeShapeType="1"/>
            </p:cNvSpPr>
            <p:nvPr/>
          </p:nvSpPr>
          <p:spPr bwMode="auto">
            <a:xfrm flipV="1">
              <a:off x="2686" y="2638"/>
              <a:ext cx="0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3" name="Line 153"/>
            <p:cNvSpPr>
              <a:spLocks noChangeShapeType="1"/>
            </p:cNvSpPr>
            <p:nvPr/>
          </p:nvSpPr>
          <p:spPr bwMode="auto">
            <a:xfrm>
              <a:off x="3020" y="3395"/>
              <a:ext cx="5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4" name="Line 154"/>
            <p:cNvSpPr>
              <a:spLocks noChangeShapeType="1"/>
            </p:cNvSpPr>
            <p:nvPr/>
          </p:nvSpPr>
          <p:spPr bwMode="auto">
            <a:xfrm flipV="1">
              <a:off x="3535" y="3016"/>
              <a:ext cx="0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5" name="Line 155"/>
            <p:cNvSpPr>
              <a:spLocks noChangeShapeType="1"/>
            </p:cNvSpPr>
            <p:nvPr/>
          </p:nvSpPr>
          <p:spPr bwMode="auto">
            <a:xfrm flipH="1">
              <a:off x="3020" y="2638"/>
              <a:ext cx="5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6" name="Freeform 156"/>
            <p:cNvSpPr>
              <a:spLocks/>
            </p:cNvSpPr>
            <p:nvPr/>
          </p:nvSpPr>
          <p:spPr bwMode="auto">
            <a:xfrm>
              <a:off x="3020" y="2758"/>
              <a:ext cx="515" cy="517"/>
            </a:xfrm>
            <a:custGeom>
              <a:avLst/>
              <a:gdLst>
                <a:gd name="T0" fmla="*/ 14 w 1719"/>
                <a:gd name="T1" fmla="*/ 7 h 1721"/>
                <a:gd name="T2" fmla="*/ 14 w 1719"/>
                <a:gd name="T3" fmla="*/ 6 h 1721"/>
                <a:gd name="T4" fmla="*/ 13 w 1719"/>
                <a:gd name="T5" fmla="*/ 5 h 1721"/>
                <a:gd name="T6" fmla="*/ 13 w 1719"/>
                <a:gd name="T7" fmla="*/ 4 h 1721"/>
                <a:gd name="T8" fmla="*/ 13 w 1719"/>
                <a:gd name="T9" fmla="*/ 3 h 1721"/>
                <a:gd name="T10" fmla="*/ 12 w 1719"/>
                <a:gd name="T11" fmla="*/ 2 h 1721"/>
                <a:gd name="T12" fmla="*/ 12 w 1719"/>
                <a:gd name="T13" fmla="*/ 2 h 1721"/>
                <a:gd name="T14" fmla="*/ 11 w 1719"/>
                <a:gd name="T15" fmla="*/ 2 h 1721"/>
                <a:gd name="T16" fmla="*/ 10 w 1719"/>
                <a:gd name="T17" fmla="*/ 1 h 1721"/>
                <a:gd name="T18" fmla="*/ 9 w 1719"/>
                <a:gd name="T19" fmla="*/ 1 h 1721"/>
                <a:gd name="T20" fmla="*/ 9 w 1719"/>
                <a:gd name="T21" fmla="*/ 0 h 1721"/>
                <a:gd name="T22" fmla="*/ 8 w 1719"/>
                <a:gd name="T23" fmla="*/ 0 h 1721"/>
                <a:gd name="T24" fmla="*/ 7 w 1719"/>
                <a:gd name="T25" fmla="*/ 0 h 1721"/>
                <a:gd name="T26" fmla="*/ 6 w 1719"/>
                <a:gd name="T27" fmla="*/ 0 h 1721"/>
                <a:gd name="T28" fmla="*/ 5 w 1719"/>
                <a:gd name="T29" fmla="*/ 0 h 1721"/>
                <a:gd name="T30" fmla="*/ 4 w 1719"/>
                <a:gd name="T31" fmla="*/ 1 h 1721"/>
                <a:gd name="T32" fmla="*/ 4 w 1719"/>
                <a:gd name="T33" fmla="*/ 1 h 1721"/>
                <a:gd name="T34" fmla="*/ 3 w 1719"/>
                <a:gd name="T35" fmla="*/ 2 h 1721"/>
                <a:gd name="T36" fmla="*/ 2 w 1719"/>
                <a:gd name="T37" fmla="*/ 2 h 1721"/>
                <a:gd name="T38" fmla="*/ 1 w 1719"/>
                <a:gd name="T39" fmla="*/ 2 h 1721"/>
                <a:gd name="T40" fmla="*/ 1 w 1719"/>
                <a:gd name="T41" fmla="*/ 3 h 1721"/>
                <a:gd name="T42" fmla="*/ 1 w 1719"/>
                <a:gd name="T43" fmla="*/ 4 h 1721"/>
                <a:gd name="T44" fmla="*/ 0 w 1719"/>
                <a:gd name="T45" fmla="*/ 5 h 1721"/>
                <a:gd name="T46" fmla="*/ 0 w 1719"/>
                <a:gd name="T47" fmla="*/ 6 h 1721"/>
                <a:gd name="T48" fmla="*/ 0 w 1719"/>
                <a:gd name="T49" fmla="*/ 7 h 1721"/>
                <a:gd name="T50" fmla="*/ 0 w 1719"/>
                <a:gd name="T51" fmla="*/ 8 h 1721"/>
                <a:gd name="T52" fmla="*/ 0 w 1719"/>
                <a:gd name="T53" fmla="*/ 8 h 1721"/>
                <a:gd name="T54" fmla="*/ 0 w 1719"/>
                <a:gd name="T55" fmla="*/ 9 h 1721"/>
                <a:gd name="T56" fmla="*/ 1 w 1719"/>
                <a:gd name="T57" fmla="*/ 10 h 1721"/>
                <a:gd name="T58" fmla="*/ 1 w 1719"/>
                <a:gd name="T59" fmla="*/ 11 h 1721"/>
                <a:gd name="T60" fmla="*/ 1 w 1719"/>
                <a:gd name="T61" fmla="*/ 11 h 1721"/>
                <a:gd name="T62" fmla="*/ 2 w 1719"/>
                <a:gd name="T63" fmla="*/ 12 h 1721"/>
                <a:gd name="T64" fmla="*/ 3 w 1719"/>
                <a:gd name="T65" fmla="*/ 13 h 1721"/>
                <a:gd name="T66" fmla="*/ 4 w 1719"/>
                <a:gd name="T67" fmla="*/ 13 h 1721"/>
                <a:gd name="T68" fmla="*/ 4 w 1719"/>
                <a:gd name="T69" fmla="*/ 14 h 1721"/>
                <a:gd name="T70" fmla="*/ 5 w 1719"/>
                <a:gd name="T71" fmla="*/ 14 h 1721"/>
                <a:gd name="T72" fmla="*/ 6 w 1719"/>
                <a:gd name="T73" fmla="*/ 14 h 1721"/>
                <a:gd name="T74" fmla="*/ 7 w 1719"/>
                <a:gd name="T75" fmla="*/ 14 h 1721"/>
                <a:gd name="T76" fmla="*/ 8 w 1719"/>
                <a:gd name="T77" fmla="*/ 14 h 1721"/>
                <a:gd name="T78" fmla="*/ 9 w 1719"/>
                <a:gd name="T79" fmla="*/ 14 h 1721"/>
                <a:gd name="T80" fmla="*/ 9 w 1719"/>
                <a:gd name="T81" fmla="*/ 14 h 1721"/>
                <a:gd name="T82" fmla="*/ 10 w 1719"/>
                <a:gd name="T83" fmla="*/ 13 h 1721"/>
                <a:gd name="T84" fmla="*/ 11 w 1719"/>
                <a:gd name="T85" fmla="*/ 13 h 1721"/>
                <a:gd name="T86" fmla="*/ 12 w 1719"/>
                <a:gd name="T87" fmla="*/ 12 h 1721"/>
                <a:gd name="T88" fmla="*/ 12 w 1719"/>
                <a:gd name="T89" fmla="*/ 11 h 1721"/>
                <a:gd name="T90" fmla="*/ 13 w 1719"/>
                <a:gd name="T91" fmla="*/ 11 h 1721"/>
                <a:gd name="T92" fmla="*/ 13 w 1719"/>
                <a:gd name="T93" fmla="*/ 10 h 1721"/>
                <a:gd name="T94" fmla="*/ 13 w 1719"/>
                <a:gd name="T95" fmla="*/ 9 h 1721"/>
                <a:gd name="T96" fmla="*/ 14 w 1719"/>
                <a:gd name="T97" fmla="*/ 8 h 1721"/>
                <a:gd name="T98" fmla="*/ 14 w 1719"/>
                <a:gd name="T99" fmla="*/ 8 h 17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19" h="1721">
                  <a:moveTo>
                    <a:pt x="1719" y="861"/>
                  </a:moveTo>
                  <a:lnTo>
                    <a:pt x="1717" y="806"/>
                  </a:lnTo>
                  <a:lnTo>
                    <a:pt x="1712" y="752"/>
                  </a:lnTo>
                  <a:lnTo>
                    <a:pt x="1703" y="699"/>
                  </a:lnTo>
                  <a:lnTo>
                    <a:pt x="1692" y="646"/>
                  </a:lnTo>
                  <a:lnTo>
                    <a:pt x="1677" y="594"/>
                  </a:lnTo>
                  <a:lnTo>
                    <a:pt x="1659" y="543"/>
                  </a:lnTo>
                  <a:lnTo>
                    <a:pt x="1637" y="494"/>
                  </a:lnTo>
                  <a:lnTo>
                    <a:pt x="1612" y="445"/>
                  </a:lnTo>
                  <a:lnTo>
                    <a:pt x="1585" y="399"/>
                  </a:lnTo>
                  <a:lnTo>
                    <a:pt x="1555" y="354"/>
                  </a:lnTo>
                  <a:lnTo>
                    <a:pt x="1522" y="311"/>
                  </a:lnTo>
                  <a:lnTo>
                    <a:pt x="1485" y="272"/>
                  </a:lnTo>
                  <a:lnTo>
                    <a:pt x="1448" y="233"/>
                  </a:lnTo>
                  <a:lnTo>
                    <a:pt x="1407" y="197"/>
                  </a:lnTo>
                  <a:lnTo>
                    <a:pt x="1365" y="164"/>
                  </a:lnTo>
                  <a:lnTo>
                    <a:pt x="1320" y="133"/>
                  </a:lnTo>
                  <a:lnTo>
                    <a:pt x="1273" y="106"/>
                  </a:lnTo>
                  <a:lnTo>
                    <a:pt x="1226" y="81"/>
                  </a:lnTo>
                  <a:lnTo>
                    <a:pt x="1176" y="60"/>
                  </a:lnTo>
                  <a:lnTo>
                    <a:pt x="1125" y="42"/>
                  </a:lnTo>
                  <a:lnTo>
                    <a:pt x="1073" y="27"/>
                  </a:lnTo>
                  <a:lnTo>
                    <a:pt x="1020" y="15"/>
                  </a:lnTo>
                  <a:lnTo>
                    <a:pt x="967" y="6"/>
                  </a:lnTo>
                  <a:lnTo>
                    <a:pt x="913" y="2"/>
                  </a:lnTo>
                  <a:lnTo>
                    <a:pt x="859" y="0"/>
                  </a:lnTo>
                  <a:lnTo>
                    <a:pt x="806" y="2"/>
                  </a:lnTo>
                  <a:lnTo>
                    <a:pt x="751" y="6"/>
                  </a:lnTo>
                  <a:lnTo>
                    <a:pt x="698" y="15"/>
                  </a:lnTo>
                  <a:lnTo>
                    <a:pt x="645" y="27"/>
                  </a:lnTo>
                  <a:lnTo>
                    <a:pt x="593" y="42"/>
                  </a:lnTo>
                  <a:lnTo>
                    <a:pt x="543" y="60"/>
                  </a:lnTo>
                  <a:lnTo>
                    <a:pt x="493" y="81"/>
                  </a:lnTo>
                  <a:lnTo>
                    <a:pt x="445" y="106"/>
                  </a:lnTo>
                  <a:lnTo>
                    <a:pt x="399" y="133"/>
                  </a:lnTo>
                  <a:lnTo>
                    <a:pt x="354" y="164"/>
                  </a:lnTo>
                  <a:lnTo>
                    <a:pt x="312" y="197"/>
                  </a:lnTo>
                  <a:lnTo>
                    <a:pt x="271" y="233"/>
                  </a:lnTo>
                  <a:lnTo>
                    <a:pt x="232" y="272"/>
                  </a:lnTo>
                  <a:lnTo>
                    <a:pt x="197" y="311"/>
                  </a:lnTo>
                  <a:lnTo>
                    <a:pt x="163" y="354"/>
                  </a:lnTo>
                  <a:lnTo>
                    <a:pt x="134" y="399"/>
                  </a:lnTo>
                  <a:lnTo>
                    <a:pt x="106" y="445"/>
                  </a:lnTo>
                  <a:lnTo>
                    <a:pt x="82" y="494"/>
                  </a:lnTo>
                  <a:lnTo>
                    <a:pt x="60" y="543"/>
                  </a:lnTo>
                  <a:lnTo>
                    <a:pt x="42" y="594"/>
                  </a:lnTo>
                  <a:lnTo>
                    <a:pt x="26" y="646"/>
                  </a:lnTo>
                  <a:lnTo>
                    <a:pt x="14" y="699"/>
                  </a:lnTo>
                  <a:lnTo>
                    <a:pt x="7" y="752"/>
                  </a:lnTo>
                  <a:lnTo>
                    <a:pt x="1" y="806"/>
                  </a:lnTo>
                  <a:lnTo>
                    <a:pt x="0" y="861"/>
                  </a:lnTo>
                  <a:lnTo>
                    <a:pt x="1" y="914"/>
                  </a:lnTo>
                  <a:lnTo>
                    <a:pt x="7" y="968"/>
                  </a:lnTo>
                  <a:lnTo>
                    <a:pt x="14" y="1021"/>
                  </a:lnTo>
                  <a:lnTo>
                    <a:pt x="26" y="1074"/>
                  </a:lnTo>
                  <a:lnTo>
                    <a:pt x="42" y="1126"/>
                  </a:lnTo>
                  <a:lnTo>
                    <a:pt x="60" y="1177"/>
                  </a:lnTo>
                  <a:lnTo>
                    <a:pt x="82" y="1226"/>
                  </a:lnTo>
                  <a:lnTo>
                    <a:pt x="106" y="1275"/>
                  </a:lnTo>
                  <a:lnTo>
                    <a:pt x="134" y="1322"/>
                  </a:lnTo>
                  <a:lnTo>
                    <a:pt x="163" y="1366"/>
                  </a:lnTo>
                  <a:lnTo>
                    <a:pt x="197" y="1409"/>
                  </a:lnTo>
                  <a:lnTo>
                    <a:pt x="232" y="1449"/>
                  </a:lnTo>
                  <a:lnTo>
                    <a:pt x="271" y="1487"/>
                  </a:lnTo>
                  <a:lnTo>
                    <a:pt x="312" y="1523"/>
                  </a:lnTo>
                  <a:lnTo>
                    <a:pt x="354" y="1556"/>
                  </a:lnTo>
                  <a:lnTo>
                    <a:pt x="399" y="1587"/>
                  </a:lnTo>
                  <a:lnTo>
                    <a:pt x="445" y="1614"/>
                  </a:lnTo>
                  <a:lnTo>
                    <a:pt x="493" y="1639"/>
                  </a:lnTo>
                  <a:lnTo>
                    <a:pt x="543" y="1660"/>
                  </a:lnTo>
                  <a:lnTo>
                    <a:pt x="593" y="1679"/>
                  </a:lnTo>
                  <a:lnTo>
                    <a:pt x="645" y="1693"/>
                  </a:lnTo>
                  <a:lnTo>
                    <a:pt x="698" y="1705"/>
                  </a:lnTo>
                  <a:lnTo>
                    <a:pt x="751" y="1714"/>
                  </a:lnTo>
                  <a:lnTo>
                    <a:pt x="806" y="1718"/>
                  </a:lnTo>
                  <a:lnTo>
                    <a:pt x="859" y="1721"/>
                  </a:lnTo>
                  <a:lnTo>
                    <a:pt x="913" y="1718"/>
                  </a:lnTo>
                  <a:lnTo>
                    <a:pt x="967" y="1714"/>
                  </a:lnTo>
                  <a:lnTo>
                    <a:pt x="1020" y="1705"/>
                  </a:lnTo>
                  <a:lnTo>
                    <a:pt x="1073" y="1693"/>
                  </a:lnTo>
                  <a:lnTo>
                    <a:pt x="1125" y="1679"/>
                  </a:lnTo>
                  <a:lnTo>
                    <a:pt x="1176" y="1660"/>
                  </a:lnTo>
                  <a:lnTo>
                    <a:pt x="1226" y="1639"/>
                  </a:lnTo>
                  <a:lnTo>
                    <a:pt x="1273" y="1614"/>
                  </a:lnTo>
                  <a:lnTo>
                    <a:pt x="1320" y="1587"/>
                  </a:lnTo>
                  <a:lnTo>
                    <a:pt x="1365" y="1556"/>
                  </a:lnTo>
                  <a:lnTo>
                    <a:pt x="1407" y="1523"/>
                  </a:lnTo>
                  <a:lnTo>
                    <a:pt x="1448" y="1487"/>
                  </a:lnTo>
                  <a:lnTo>
                    <a:pt x="1485" y="1449"/>
                  </a:lnTo>
                  <a:lnTo>
                    <a:pt x="1522" y="1409"/>
                  </a:lnTo>
                  <a:lnTo>
                    <a:pt x="1555" y="1366"/>
                  </a:lnTo>
                  <a:lnTo>
                    <a:pt x="1585" y="1322"/>
                  </a:lnTo>
                  <a:lnTo>
                    <a:pt x="1612" y="1275"/>
                  </a:lnTo>
                  <a:lnTo>
                    <a:pt x="1637" y="1226"/>
                  </a:lnTo>
                  <a:lnTo>
                    <a:pt x="1659" y="1177"/>
                  </a:lnTo>
                  <a:lnTo>
                    <a:pt x="1677" y="1126"/>
                  </a:lnTo>
                  <a:lnTo>
                    <a:pt x="1692" y="1074"/>
                  </a:lnTo>
                  <a:lnTo>
                    <a:pt x="1703" y="1021"/>
                  </a:lnTo>
                  <a:lnTo>
                    <a:pt x="1712" y="968"/>
                  </a:lnTo>
                  <a:lnTo>
                    <a:pt x="1717" y="914"/>
                  </a:lnTo>
                  <a:lnTo>
                    <a:pt x="1719" y="86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7" name="Line 157"/>
            <p:cNvSpPr>
              <a:spLocks noChangeShapeType="1"/>
            </p:cNvSpPr>
            <p:nvPr/>
          </p:nvSpPr>
          <p:spPr bwMode="auto">
            <a:xfrm>
              <a:off x="3020" y="3016"/>
              <a:ext cx="0" cy="3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8" name="Line 158"/>
            <p:cNvSpPr>
              <a:spLocks noChangeShapeType="1"/>
            </p:cNvSpPr>
            <p:nvPr/>
          </p:nvSpPr>
          <p:spPr bwMode="auto">
            <a:xfrm flipV="1">
              <a:off x="3535" y="2638"/>
              <a:ext cx="0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859" name="Line 159"/>
            <p:cNvSpPr>
              <a:spLocks noChangeShapeType="1"/>
            </p:cNvSpPr>
            <p:nvPr/>
          </p:nvSpPr>
          <p:spPr bwMode="auto">
            <a:xfrm flipH="1">
              <a:off x="2062" y="3275"/>
              <a:ext cx="10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7728" name="Line 160"/>
          <p:cNvSpPr>
            <a:spLocks noChangeShapeType="1"/>
          </p:cNvSpPr>
          <p:nvPr/>
        </p:nvSpPr>
        <p:spPr bwMode="auto">
          <a:xfrm>
            <a:off x="3443288" y="4403725"/>
            <a:ext cx="820737" cy="8207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7729" name="Line 161"/>
          <p:cNvSpPr>
            <a:spLocks noChangeShapeType="1"/>
          </p:cNvSpPr>
          <p:nvPr/>
        </p:nvSpPr>
        <p:spPr bwMode="auto">
          <a:xfrm flipV="1">
            <a:off x="3443288" y="4403725"/>
            <a:ext cx="820737" cy="8207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7730" name="Group 162"/>
          <p:cNvGrpSpPr>
            <a:grpSpLocks/>
          </p:cNvGrpSpPr>
          <p:nvPr/>
        </p:nvGrpSpPr>
        <p:grpSpPr bwMode="auto">
          <a:xfrm>
            <a:off x="5865813" y="4090988"/>
            <a:ext cx="2784475" cy="2651125"/>
            <a:chOff x="3695" y="2561"/>
            <a:chExt cx="1754" cy="1670"/>
          </a:xfrm>
        </p:grpSpPr>
        <p:sp>
          <p:nvSpPr>
            <p:cNvPr id="114754" name="Freeform 163"/>
            <p:cNvSpPr>
              <a:spLocks/>
            </p:cNvSpPr>
            <p:nvPr/>
          </p:nvSpPr>
          <p:spPr bwMode="auto">
            <a:xfrm>
              <a:off x="3848" y="3530"/>
              <a:ext cx="648" cy="649"/>
            </a:xfrm>
            <a:custGeom>
              <a:avLst/>
              <a:gdLst>
                <a:gd name="T0" fmla="*/ 1 w 4957"/>
                <a:gd name="T1" fmla="*/ 1 h 4960"/>
                <a:gd name="T2" fmla="*/ 1 w 4957"/>
                <a:gd name="T3" fmla="*/ 1 h 4960"/>
                <a:gd name="T4" fmla="*/ 1 w 4957"/>
                <a:gd name="T5" fmla="*/ 1 h 4960"/>
                <a:gd name="T6" fmla="*/ 1 w 4957"/>
                <a:gd name="T7" fmla="*/ 0 h 4960"/>
                <a:gd name="T8" fmla="*/ 1 w 4957"/>
                <a:gd name="T9" fmla="*/ 0 h 4960"/>
                <a:gd name="T10" fmla="*/ 1 w 4957"/>
                <a:gd name="T11" fmla="*/ 0 h 4960"/>
                <a:gd name="T12" fmla="*/ 1 w 4957"/>
                <a:gd name="T13" fmla="*/ 0 h 4960"/>
                <a:gd name="T14" fmla="*/ 1 w 4957"/>
                <a:gd name="T15" fmla="*/ 0 h 4960"/>
                <a:gd name="T16" fmla="*/ 1 w 4957"/>
                <a:gd name="T17" fmla="*/ 0 h 4960"/>
                <a:gd name="T18" fmla="*/ 1 w 4957"/>
                <a:gd name="T19" fmla="*/ 0 h 4960"/>
                <a:gd name="T20" fmla="*/ 1 w 4957"/>
                <a:gd name="T21" fmla="*/ 0 h 4960"/>
                <a:gd name="T22" fmla="*/ 1 w 4957"/>
                <a:gd name="T23" fmla="*/ 0 h 4960"/>
                <a:gd name="T24" fmla="*/ 1 w 4957"/>
                <a:gd name="T25" fmla="*/ 0 h 4960"/>
                <a:gd name="T26" fmla="*/ 1 w 4957"/>
                <a:gd name="T27" fmla="*/ 0 h 4960"/>
                <a:gd name="T28" fmla="*/ 1 w 4957"/>
                <a:gd name="T29" fmla="*/ 0 h 4960"/>
                <a:gd name="T30" fmla="*/ 1 w 4957"/>
                <a:gd name="T31" fmla="*/ 0 h 4960"/>
                <a:gd name="T32" fmla="*/ 1 w 4957"/>
                <a:gd name="T33" fmla="*/ 0 h 4960"/>
                <a:gd name="T34" fmla="*/ 0 w 4957"/>
                <a:gd name="T35" fmla="*/ 0 h 4960"/>
                <a:gd name="T36" fmla="*/ 0 w 4957"/>
                <a:gd name="T37" fmla="*/ 0 h 4960"/>
                <a:gd name="T38" fmla="*/ 0 w 4957"/>
                <a:gd name="T39" fmla="*/ 0 h 4960"/>
                <a:gd name="T40" fmla="*/ 0 w 4957"/>
                <a:gd name="T41" fmla="*/ 0 h 4960"/>
                <a:gd name="T42" fmla="*/ 0 w 4957"/>
                <a:gd name="T43" fmla="*/ 0 h 4960"/>
                <a:gd name="T44" fmla="*/ 0 w 4957"/>
                <a:gd name="T45" fmla="*/ 0 h 4960"/>
                <a:gd name="T46" fmla="*/ 0 w 4957"/>
                <a:gd name="T47" fmla="*/ 0 h 4960"/>
                <a:gd name="T48" fmla="*/ 0 w 4957"/>
                <a:gd name="T49" fmla="*/ 1 h 4960"/>
                <a:gd name="T50" fmla="*/ 0 w 4957"/>
                <a:gd name="T51" fmla="*/ 1 h 4960"/>
                <a:gd name="T52" fmla="*/ 0 w 4957"/>
                <a:gd name="T53" fmla="*/ 1 h 4960"/>
                <a:gd name="T54" fmla="*/ 0 w 4957"/>
                <a:gd name="T55" fmla="*/ 1 h 4960"/>
                <a:gd name="T56" fmla="*/ 0 w 4957"/>
                <a:gd name="T57" fmla="*/ 1 h 4960"/>
                <a:gd name="T58" fmla="*/ 0 w 4957"/>
                <a:gd name="T59" fmla="*/ 1 h 4960"/>
                <a:gd name="T60" fmla="*/ 0 w 4957"/>
                <a:gd name="T61" fmla="*/ 1 h 4960"/>
                <a:gd name="T62" fmla="*/ 0 w 4957"/>
                <a:gd name="T63" fmla="*/ 1 h 4960"/>
                <a:gd name="T64" fmla="*/ 0 w 4957"/>
                <a:gd name="T65" fmla="*/ 1 h 4960"/>
                <a:gd name="T66" fmla="*/ 0 w 4957"/>
                <a:gd name="T67" fmla="*/ 1 h 4960"/>
                <a:gd name="T68" fmla="*/ 0 w 4957"/>
                <a:gd name="T69" fmla="*/ 1 h 4960"/>
                <a:gd name="T70" fmla="*/ 0 w 4957"/>
                <a:gd name="T71" fmla="*/ 1 h 4960"/>
                <a:gd name="T72" fmla="*/ 0 w 4957"/>
                <a:gd name="T73" fmla="*/ 1 h 4960"/>
                <a:gd name="T74" fmla="*/ 1 w 4957"/>
                <a:gd name="T75" fmla="*/ 1 h 4960"/>
                <a:gd name="T76" fmla="*/ 1 w 4957"/>
                <a:gd name="T77" fmla="*/ 1 h 4960"/>
                <a:gd name="T78" fmla="*/ 1 w 4957"/>
                <a:gd name="T79" fmla="*/ 1 h 4960"/>
                <a:gd name="T80" fmla="*/ 1 w 4957"/>
                <a:gd name="T81" fmla="*/ 1 h 4960"/>
                <a:gd name="T82" fmla="*/ 1 w 4957"/>
                <a:gd name="T83" fmla="*/ 1 h 4960"/>
                <a:gd name="T84" fmla="*/ 1 w 4957"/>
                <a:gd name="T85" fmla="*/ 1 h 4960"/>
                <a:gd name="T86" fmla="*/ 1 w 4957"/>
                <a:gd name="T87" fmla="*/ 1 h 4960"/>
                <a:gd name="T88" fmla="*/ 1 w 4957"/>
                <a:gd name="T89" fmla="*/ 1 h 4960"/>
                <a:gd name="T90" fmla="*/ 1 w 4957"/>
                <a:gd name="T91" fmla="*/ 1 h 4960"/>
                <a:gd name="T92" fmla="*/ 1 w 4957"/>
                <a:gd name="T93" fmla="*/ 1 h 4960"/>
                <a:gd name="T94" fmla="*/ 1 w 4957"/>
                <a:gd name="T95" fmla="*/ 1 h 4960"/>
                <a:gd name="T96" fmla="*/ 1 w 4957"/>
                <a:gd name="T97" fmla="*/ 1 h 4960"/>
                <a:gd name="T98" fmla="*/ 1 w 4957"/>
                <a:gd name="T99" fmla="*/ 1 h 4960"/>
                <a:gd name="T100" fmla="*/ 1 w 4957"/>
                <a:gd name="T101" fmla="*/ 1 h 49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957" h="4960">
                  <a:moveTo>
                    <a:pt x="4957" y="2480"/>
                  </a:moveTo>
                  <a:lnTo>
                    <a:pt x="4956" y="2423"/>
                  </a:lnTo>
                  <a:lnTo>
                    <a:pt x="4955" y="2365"/>
                  </a:lnTo>
                  <a:lnTo>
                    <a:pt x="4952" y="2308"/>
                  </a:lnTo>
                  <a:lnTo>
                    <a:pt x="4946" y="2251"/>
                  </a:lnTo>
                  <a:lnTo>
                    <a:pt x="4941" y="2194"/>
                  </a:lnTo>
                  <a:lnTo>
                    <a:pt x="4933" y="2137"/>
                  </a:lnTo>
                  <a:lnTo>
                    <a:pt x="4925" y="2081"/>
                  </a:lnTo>
                  <a:lnTo>
                    <a:pt x="4915" y="2024"/>
                  </a:lnTo>
                  <a:lnTo>
                    <a:pt x="4904" y="1968"/>
                  </a:lnTo>
                  <a:lnTo>
                    <a:pt x="4891" y="1912"/>
                  </a:lnTo>
                  <a:lnTo>
                    <a:pt x="4878" y="1857"/>
                  </a:lnTo>
                  <a:lnTo>
                    <a:pt x="4862" y="1801"/>
                  </a:lnTo>
                  <a:lnTo>
                    <a:pt x="4847" y="1746"/>
                  </a:lnTo>
                  <a:lnTo>
                    <a:pt x="4829" y="1692"/>
                  </a:lnTo>
                  <a:lnTo>
                    <a:pt x="4810" y="1638"/>
                  </a:lnTo>
                  <a:lnTo>
                    <a:pt x="4790" y="1584"/>
                  </a:lnTo>
                  <a:lnTo>
                    <a:pt x="4768" y="1531"/>
                  </a:lnTo>
                  <a:lnTo>
                    <a:pt x="4746" y="1478"/>
                  </a:lnTo>
                  <a:lnTo>
                    <a:pt x="4722" y="1426"/>
                  </a:lnTo>
                  <a:lnTo>
                    <a:pt x="4698" y="1374"/>
                  </a:lnTo>
                  <a:lnTo>
                    <a:pt x="4671" y="1323"/>
                  </a:lnTo>
                  <a:lnTo>
                    <a:pt x="4645" y="1273"/>
                  </a:lnTo>
                  <a:lnTo>
                    <a:pt x="4616" y="1223"/>
                  </a:lnTo>
                  <a:lnTo>
                    <a:pt x="4586" y="1174"/>
                  </a:lnTo>
                  <a:lnTo>
                    <a:pt x="4555" y="1126"/>
                  </a:lnTo>
                  <a:lnTo>
                    <a:pt x="4523" y="1079"/>
                  </a:lnTo>
                  <a:lnTo>
                    <a:pt x="4491" y="1031"/>
                  </a:lnTo>
                  <a:lnTo>
                    <a:pt x="4457" y="985"/>
                  </a:lnTo>
                  <a:lnTo>
                    <a:pt x="4421" y="939"/>
                  </a:lnTo>
                  <a:lnTo>
                    <a:pt x="4386" y="895"/>
                  </a:lnTo>
                  <a:lnTo>
                    <a:pt x="4348" y="852"/>
                  </a:lnTo>
                  <a:lnTo>
                    <a:pt x="4311" y="809"/>
                  </a:lnTo>
                  <a:lnTo>
                    <a:pt x="4271" y="767"/>
                  </a:lnTo>
                  <a:lnTo>
                    <a:pt x="4231" y="726"/>
                  </a:lnTo>
                  <a:lnTo>
                    <a:pt x="4190" y="686"/>
                  </a:lnTo>
                  <a:lnTo>
                    <a:pt x="4148" y="646"/>
                  </a:lnTo>
                  <a:lnTo>
                    <a:pt x="4105" y="609"/>
                  </a:lnTo>
                  <a:lnTo>
                    <a:pt x="4062" y="571"/>
                  </a:lnTo>
                  <a:lnTo>
                    <a:pt x="4018" y="536"/>
                  </a:lnTo>
                  <a:lnTo>
                    <a:pt x="3973" y="501"/>
                  </a:lnTo>
                  <a:lnTo>
                    <a:pt x="3926" y="466"/>
                  </a:lnTo>
                  <a:lnTo>
                    <a:pt x="3880" y="433"/>
                  </a:lnTo>
                  <a:lnTo>
                    <a:pt x="3832" y="401"/>
                  </a:lnTo>
                  <a:lnTo>
                    <a:pt x="3784" y="371"/>
                  </a:lnTo>
                  <a:lnTo>
                    <a:pt x="3735" y="341"/>
                  </a:lnTo>
                  <a:lnTo>
                    <a:pt x="3685" y="313"/>
                  </a:lnTo>
                  <a:lnTo>
                    <a:pt x="3634" y="285"/>
                  </a:lnTo>
                  <a:lnTo>
                    <a:pt x="3583" y="260"/>
                  </a:lnTo>
                  <a:lnTo>
                    <a:pt x="3532" y="234"/>
                  </a:lnTo>
                  <a:lnTo>
                    <a:pt x="3480" y="211"/>
                  </a:lnTo>
                  <a:lnTo>
                    <a:pt x="3427" y="188"/>
                  </a:lnTo>
                  <a:lnTo>
                    <a:pt x="3373" y="167"/>
                  </a:lnTo>
                  <a:lnTo>
                    <a:pt x="3320" y="147"/>
                  </a:lnTo>
                  <a:lnTo>
                    <a:pt x="3266" y="128"/>
                  </a:lnTo>
                  <a:lnTo>
                    <a:pt x="3212" y="110"/>
                  </a:lnTo>
                  <a:lnTo>
                    <a:pt x="3157" y="94"/>
                  </a:lnTo>
                  <a:lnTo>
                    <a:pt x="3102" y="79"/>
                  </a:lnTo>
                  <a:lnTo>
                    <a:pt x="3046" y="65"/>
                  </a:lnTo>
                  <a:lnTo>
                    <a:pt x="2990" y="53"/>
                  </a:lnTo>
                  <a:lnTo>
                    <a:pt x="2934" y="42"/>
                  </a:lnTo>
                  <a:lnTo>
                    <a:pt x="2877" y="32"/>
                  </a:lnTo>
                  <a:lnTo>
                    <a:pt x="2821" y="23"/>
                  </a:lnTo>
                  <a:lnTo>
                    <a:pt x="2764" y="15"/>
                  </a:lnTo>
                  <a:lnTo>
                    <a:pt x="2707" y="10"/>
                  </a:lnTo>
                  <a:lnTo>
                    <a:pt x="2651" y="5"/>
                  </a:lnTo>
                  <a:lnTo>
                    <a:pt x="2593" y="2"/>
                  </a:lnTo>
                  <a:lnTo>
                    <a:pt x="2536" y="0"/>
                  </a:lnTo>
                  <a:lnTo>
                    <a:pt x="2478" y="0"/>
                  </a:lnTo>
                  <a:lnTo>
                    <a:pt x="2421" y="0"/>
                  </a:lnTo>
                  <a:lnTo>
                    <a:pt x="2364" y="2"/>
                  </a:lnTo>
                  <a:lnTo>
                    <a:pt x="2307" y="5"/>
                  </a:lnTo>
                  <a:lnTo>
                    <a:pt x="2249" y="10"/>
                  </a:lnTo>
                  <a:lnTo>
                    <a:pt x="2193" y="15"/>
                  </a:lnTo>
                  <a:lnTo>
                    <a:pt x="2136" y="23"/>
                  </a:lnTo>
                  <a:lnTo>
                    <a:pt x="2079" y="32"/>
                  </a:lnTo>
                  <a:lnTo>
                    <a:pt x="2023" y="42"/>
                  </a:lnTo>
                  <a:lnTo>
                    <a:pt x="1966" y="53"/>
                  </a:lnTo>
                  <a:lnTo>
                    <a:pt x="1911" y="65"/>
                  </a:lnTo>
                  <a:lnTo>
                    <a:pt x="1855" y="79"/>
                  </a:lnTo>
                  <a:lnTo>
                    <a:pt x="1801" y="94"/>
                  </a:lnTo>
                  <a:lnTo>
                    <a:pt x="1745" y="110"/>
                  </a:lnTo>
                  <a:lnTo>
                    <a:pt x="1691" y="128"/>
                  </a:lnTo>
                  <a:lnTo>
                    <a:pt x="1637" y="147"/>
                  </a:lnTo>
                  <a:lnTo>
                    <a:pt x="1583" y="167"/>
                  </a:lnTo>
                  <a:lnTo>
                    <a:pt x="1530" y="188"/>
                  </a:lnTo>
                  <a:lnTo>
                    <a:pt x="1477" y="211"/>
                  </a:lnTo>
                  <a:lnTo>
                    <a:pt x="1425" y="234"/>
                  </a:lnTo>
                  <a:lnTo>
                    <a:pt x="1374" y="260"/>
                  </a:lnTo>
                  <a:lnTo>
                    <a:pt x="1322" y="285"/>
                  </a:lnTo>
                  <a:lnTo>
                    <a:pt x="1272" y="313"/>
                  </a:lnTo>
                  <a:lnTo>
                    <a:pt x="1223" y="341"/>
                  </a:lnTo>
                  <a:lnTo>
                    <a:pt x="1174" y="371"/>
                  </a:lnTo>
                  <a:lnTo>
                    <a:pt x="1125" y="401"/>
                  </a:lnTo>
                  <a:lnTo>
                    <a:pt x="1078" y="433"/>
                  </a:lnTo>
                  <a:lnTo>
                    <a:pt x="1030" y="466"/>
                  </a:lnTo>
                  <a:lnTo>
                    <a:pt x="985" y="501"/>
                  </a:lnTo>
                  <a:lnTo>
                    <a:pt x="940" y="536"/>
                  </a:lnTo>
                  <a:lnTo>
                    <a:pt x="895" y="571"/>
                  </a:lnTo>
                  <a:lnTo>
                    <a:pt x="851" y="609"/>
                  </a:lnTo>
                  <a:lnTo>
                    <a:pt x="808" y="646"/>
                  </a:lnTo>
                  <a:lnTo>
                    <a:pt x="766" y="686"/>
                  </a:lnTo>
                  <a:lnTo>
                    <a:pt x="725" y="726"/>
                  </a:lnTo>
                  <a:lnTo>
                    <a:pt x="685" y="767"/>
                  </a:lnTo>
                  <a:lnTo>
                    <a:pt x="647" y="809"/>
                  </a:lnTo>
                  <a:lnTo>
                    <a:pt x="608" y="852"/>
                  </a:lnTo>
                  <a:lnTo>
                    <a:pt x="572" y="895"/>
                  </a:lnTo>
                  <a:lnTo>
                    <a:pt x="535" y="939"/>
                  </a:lnTo>
                  <a:lnTo>
                    <a:pt x="501" y="985"/>
                  </a:lnTo>
                  <a:lnTo>
                    <a:pt x="467" y="1031"/>
                  </a:lnTo>
                  <a:lnTo>
                    <a:pt x="433" y="1079"/>
                  </a:lnTo>
                  <a:lnTo>
                    <a:pt x="401" y="1126"/>
                  </a:lnTo>
                  <a:lnTo>
                    <a:pt x="370" y="1174"/>
                  </a:lnTo>
                  <a:lnTo>
                    <a:pt x="342" y="1223"/>
                  </a:lnTo>
                  <a:lnTo>
                    <a:pt x="313" y="1273"/>
                  </a:lnTo>
                  <a:lnTo>
                    <a:pt x="285" y="1323"/>
                  </a:lnTo>
                  <a:lnTo>
                    <a:pt x="260" y="1374"/>
                  </a:lnTo>
                  <a:lnTo>
                    <a:pt x="235" y="1426"/>
                  </a:lnTo>
                  <a:lnTo>
                    <a:pt x="211" y="1478"/>
                  </a:lnTo>
                  <a:lnTo>
                    <a:pt x="188" y="1531"/>
                  </a:lnTo>
                  <a:lnTo>
                    <a:pt x="167" y="1584"/>
                  </a:lnTo>
                  <a:lnTo>
                    <a:pt x="147" y="1638"/>
                  </a:lnTo>
                  <a:lnTo>
                    <a:pt x="128" y="1692"/>
                  </a:lnTo>
                  <a:lnTo>
                    <a:pt x="111" y="1746"/>
                  </a:lnTo>
                  <a:lnTo>
                    <a:pt x="94" y="1801"/>
                  </a:lnTo>
                  <a:lnTo>
                    <a:pt x="80" y="1857"/>
                  </a:lnTo>
                  <a:lnTo>
                    <a:pt x="65" y="1912"/>
                  </a:lnTo>
                  <a:lnTo>
                    <a:pt x="53" y="1968"/>
                  </a:lnTo>
                  <a:lnTo>
                    <a:pt x="42" y="2024"/>
                  </a:lnTo>
                  <a:lnTo>
                    <a:pt x="32" y="2081"/>
                  </a:lnTo>
                  <a:lnTo>
                    <a:pt x="23" y="2137"/>
                  </a:lnTo>
                  <a:lnTo>
                    <a:pt x="16" y="2194"/>
                  </a:lnTo>
                  <a:lnTo>
                    <a:pt x="10" y="2251"/>
                  </a:lnTo>
                  <a:lnTo>
                    <a:pt x="6" y="2308"/>
                  </a:lnTo>
                  <a:lnTo>
                    <a:pt x="2" y="2365"/>
                  </a:lnTo>
                  <a:lnTo>
                    <a:pt x="0" y="2423"/>
                  </a:lnTo>
                  <a:lnTo>
                    <a:pt x="0" y="2480"/>
                  </a:lnTo>
                  <a:lnTo>
                    <a:pt x="0" y="2538"/>
                  </a:lnTo>
                  <a:lnTo>
                    <a:pt x="2" y="2595"/>
                  </a:lnTo>
                  <a:lnTo>
                    <a:pt x="6" y="2651"/>
                  </a:lnTo>
                  <a:lnTo>
                    <a:pt x="10" y="2709"/>
                  </a:lnTo>
                  <a:lnTo>
                    <a:pt x="16" y="2766"/>
                  </a:lnTo>
                  <a:lnTo>
                    <a:pt x="23" y="2823"/>
                  </a:lnTo>
                  <a:lnTo>
                    <a:pt x="32" y="2879"/>
                  </a:lnTo>
                  <a:lnTo>
                    <a:pt x="42" y="2935"/>
                  </a:lnTo>
                  <a:lnTo>
                    <a:pt x="53" y="2992"/>
                  </a:lnTo>
                  <a:lnTo>
                    <a:pt x="65" y="3048"/>
                  </a:lnTo>
                  <a:lnTo>
                    <a:pt x="80" y="3103"/>
                  </a:lnTo>
                  <a:lnTo>
                    <a:pt x="94" y="3159"/>
                  </a:lnTo>
                  <a:lnTo>
                    <a:pt x="111" y="3214"/>
                  </a:lnTo>
                  <a:lnTo>
                    <a:pt x="128" y="3268"/>
                  </a:lnTo>
                  <a:lnTo>
                    <a:pt x="147" y="3322"/>
                  </a:lnTo>
                  <a:lnTo>
                    <a:pt x="167" y="3376"/>
                  </a:lnTo>
                  <a:lnTo>
                    <a:pt x="188" y="3429"/>
                  </a:lnTo>
                  <a:lnTo>
                    <a:pt x="211" y="3481"/>
                  </a:lnTo>
                  <a:lnTo>
                    <a:pt x="235" y="3534"/>
                  </a:lnTo>
                  <a:lnTo>
                    <a:pt x="260" y="3585"/>
                  </a:lnTo>
                  <a:lnTo>
                    <a:pt x="285" y="3636"/>
                  </a:lnTo>
                  <a:lnTo>
                    <a:pt x="313" y="3687"/>
                  </a:lnTo>
                  <a:lnTo>
                    <a:pt x="342" y="3737"/>
                  </a:lnTo>
                  <a:lnTo>
                    <a:pt x="370" y="3785"/>
                  </a:lnTo>
                  <a:lnTo>
                    <a:pt x="401" y="3834"/>
                  </a:lnTo>
                  <a:lnTo>
                    <a:pt x="433" y="3882"/>
                  </a:lnTo>
                  <a:lnTo>
                    <a:pt x="467" y="3929"/>
                  </a:lnTo>
                  <a:lnTo>
                    <a:pt x="501" y="3974"/>
                  </a:lnTo>
                  <a:lnTo>
                    <a:pt x="535" y="4020"/>
                  </a:lnTo>
                  <a:lnTo>
                    <a:pt x="572" y="4065"/>
                  </a:lnTo>
                  <a:lnTo>
                    <a:pt x="608" y="4108"/>
                  </a:lnTo>
                  <a:lnTo>
                    <a:pt x="647" y="4151"/>
                  </a:lnTo>
                  <a:lnTo>
                    <a:pt x="685" y="4193"/>
                  </a:lnTo>
                  <a:lnTo>
                    <a:pt x="725" y="4234"/>
                  </a:lnTo>
                  <a:lnTo>
                    <a:pt x="766" y="4274"/>
                  </a:lnTo>
                  <a:lnTo>
                    <a:pt x="808" y="4313"/>
                  </a:lnTo>
                  <a:lnTo>
                    <a:pt x="851" y="4351"/>
                  </a:lnTo>
                  <a:lnTo>
                    <a:pt x="895" y="4388"/>
                  </a:lnTo>
                  <a:lnTo>
                    <a:pt x="940" y="4424"/>
                  </a:lnTo>
                  <a:lnTo>
                    <a:pt x="985" y="4460"/>
                  </a:lnTo>
                  <a:lnTo>
                    <a:pt x="1030" y="4494"/>
                  </a:lnTo>
                  <a:lnTo>
                    <a:pt x="1078" y="4526"/>
                  </a:lnTo>
                  <a:lnTo>
                    <a:pt x="1125" y="4558"/>
                  </a:lnTo>
                  <a:lnTo>
                    <a:pt x="1174" y="4589"/>
                  </a:lnTo>
                  <a:lnTo>
                    <a:pt x="1223" y="4619"/>
                  </a:lnTo>
                  <a:lnTo>
                    <a:pt x="1272" y="4647"/>
                  </a:lnTo>
                  <a:lnTo>
                    <a:pt x="1322" y="4674"/>
                  </a:lnTo>
                  <a:lnTo>
                    <a:pt x="1374" y="4701"/>
                  </a:lnTo>
                  <a:lnTo>
                    <a:pt x="1425" y="4725"/>
                  </a:lnTo>
                  <a:lnTo>
                    <a:pt x="1477" y="4749"/>
                  </a:lnTo>
                  <a:lnTo>
                    <a:pt x="1530" y="4771"/>
                  </a:lnTo>
                  <a:lnTo>
                    <a:pt x="1583" y="4793"/>
                  </a:lnTo>
                  <a:lnTo>
                    <a:pt x="1637" y="4813"/>
                  </a:lnTo>
                  <a:lnTo>
                    <a:pt x="1691" y="4832"/>
                  </a:lnTo>
                  <a:lnTo>
                    <a:pt x="1745" y="4850"/>
                  </a:lnTo>
                  <a:lnTo>
                    <a:pt x="1801" y="4866"/>
                  </a:lnTo>
                  <a:lnTo>
                    <a:pt x="1855" y="4881"/>
                  </a:lnTo>
                  <a:lnTo>
                    <a:pt x="1911" y="4895"/>
                  </a:lnTo>
                  <a:lnTo>
                    <a:pt x="1966" y="4907"/>
                  </a:lnTo>
                  <a:lnTo>
                    <a:pt x="2023" y="4918"/>
                  </a:lnTo>
                  <a:lnTo>
                    <a:pt x="2079" y="4928"/>
                  </a:lnTo>
                  <a:lnTo>
                    <a:pt x="2136" y="4937"/>
                  </a:lnTo>
                  <a:lnTo>
                    <a:pt x="2193" y="4944"/>
                  </a:lnTo>
                  <a:lnTo>
                    <a:pt x="2249" y="4950"/>
                  </a:lnTo>
                  <a:lnTo>
                    <a:pt x="2307" y="4955"/>
                  </a:lnTo>
                  <a:lnTo>
                    <a:pt x="2364" y="4958"/>
                  </a:lnTo>
                  <a:lnTo>
                    <a:pt x="2421" y="4960"/>
                  </a:lnTo>
                  <a:lnTo>
                    <a:pt x="2478" y="4960"/>
                  </a:lnTo>
                  <a:lnTo>
                    <a:pt x="2536" y="4960"/>
                  </a:lnTo>
                  <a:lnTo>
                    <a:pt x="2593" y="4958"/>
                  </a:lnTo>
                  <a:lnTo>
                    <a:pt x="2651" y="4955"/>
                  </a:lnTo>
                  <a:lnTo>
                    <a:pt x="2707" y="4950"/>
                  </a:lnTo>
                  <a:lnTo>
                    <a:pt x="2764" y="4944"/>
                  </a:lnTo>
                  <a:lnTo>
                    <a:pt x="2821" y="4937"/>
                  </a:lnTo>
                  <a:lnTo>
                    <a:pt x="2877" y="4928"/>
                  </a:lnTo>
                  <a:lnTo>
                    <a:pt x="2934" y="4918"/>
                  </a:lnTo>
                  <a:lnTo>
                    <a:pt x="2990" y="4907"/>
                  </a:lnTo>
                  <a:lnTo>
                    <a:pt x="3046" y="4895"/>
                  </a:lnTo>
                  <a:lnTo>
                    <a:pt x="3102" y="4881"/>
                  </a:lnTo>
                  <a:lnTo>
                    <a:pt x="3157" y="4866"/>
                  </a:lnTo>
                  <a:lnTo>
                    <a:pt x="3212" y="4850"/>
                  </a:lnTo>
                  <a:lnTo>
                    <a:pt x="3266" y="4832"/>
                  </a:lnTo>
                  <a:lnTo>
                    <a:pt x="3320" y="4813"/>
                  </a:lnTo>
                  <a:lnTo>
                    <a:pt x="3373" y="4793"/>
                  </a:lnTo>
                  <a:lnTo>
                    <a:pt x="3427" y="4771"/>
                  </a:lnTo>
                  <a:lnTo>
                    <a:pt x="3480" y="4749"/>
                  </a:lnTo>
                  <a:lnTo>
                    <a:pt x="3532" y="4725"/>
                  </a:lnTo>
                  <a:lnTo>
                    <a:pt x="3583" y="4701"/>
                  </a:lnTo>
                  <a:lnTo>
                    <a:pt x="3634" y="4674"/>
                  </a:lnTo>
                  <a:lnTo>
                    <a:pt x="3685" y="4647"/>
                  </a:lnTo>
                  <a:lnTo>
                    <a:pt x="3735" y="4619"/>
                  </a:lnTo>
                  <a:lnTo>
                    <a:pt x="3784" y="4589"/>
                  </a:lnTo>
                  <a:lnTo>
                    <a:pt x="3832" y="4558"/>
                  </a:lnTo>
                  <a:lnTo>
                    <a:pt x="3880" y="4526"/>
                  </a:lnTo>
                  <a:lnTo>
                    <a:pt x="3926" y="4494"/>
                  </a:lnTo>
                  <a:lnTo>
                    <a:pt x="3973" y="4460"/>
                  </a:lnTo>
                  <a:lnTo>
                    <a:pt x="4018" y="4424"/>
                  </a:lnTo>
                  <a:lnTo>
                    <a:pt x="4062" y="4388"/>
                  </a:lnTo>
                  <a:lnTo>
                    <a:pt x="4105" y="4351"/>
                  </a:lnTo>
                  <a:lnTo>
                    <a:pt x="4148" y="4313"/>
                  </a:lnTo>
                  <a:lnTo>
                    <a:pt x="4190" y="4274"/>
                  </a:lnTo>
                  <a:lnTo>
                    <a:pt x="4231" y="4234"/>
                  </a:lnTo>
                  <a:lnTo>
                    <a:pt x="4271" y="4193"/>
                  </a:lnTo>
                  <a:lnTo>
                    <a:pt x="4311" y="4151"/>
                  </a:lnTo>
                  <a:lnTo>
                    <a:pt x="4348" y="4108"/>
                  </a:lnTo>
                  <a:lnTo>
                    <a:pt x="4386" y="4065"/>
                  </a:lnTo>
                  <a:lnTo>
                    <a:pt x="4421" y="4020"/>
                  </a:lnTo>
                  <a:lnTo>
                    <a:pt x="4457" y="3974"/>
                  </a:lnTo>
                  <a:lnTo>
                    <a:pt x="4491" y="3929"/>
                  </a:lnTo>
                  <a:lnTo>
                    <a:pt x="4523" y="3882"/>
                  </a:lnTo>
                  <a:lnTo>
                    <a:pt x="4555" y="3834"/>
                  </a:lnTo>
                  <a:lnTo>
                    <a:pt x="4586" y="3785"/>
                  </a:lnTo>
                  <a:lnTo>
                    <a:pt x="4616" y="3737"/>
                  </a:lnTo>
                  <a:lnTo>
                    <a:pt x="4645" y="3687"/>
                  </a:lnTo>
                  <a:lnTo>
                    <a:pt x="4671" y="3636"/>
                  </a:lnTo>
                  <a:lnTo>
                    <a:pt x="4698" y="3585"/>
                  </a:lnTo>
                  <a:lnTo>
                    <a:pt x="4722" y="3534"/>
                  </a:lnTo>
                  <a:lnTo>
                    <a:pt x="4746" y="3481"/>
                  </a:lnTo>
                  <a:lnTo>
                    <a:pt x="4768" y="3429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5" name="Line 164"/>
            <p:cNvSpPr>
              <a:spLocks noChangeShapeType="1"/>
            </p:cNvSpPr>
            <p:nvPr/>
          </p:nvSpPr>
          <p:spPr bwMode="auto">
            <a:xfrm>
              <a:off x="3848" y="3395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6" name="Line 165"/>
            <p:cNvSpPr>
              <a:spLocks noChangeShapeType="1"/>
            </p:cNvSpPr>
            <p:nvPr/>
          </p:nvSpPr>
          <p:spPr bwMode="auto">
            <a:xfrm flipV="1">
              <a:off x="4496" y="3274"/>
              <a:ext cx="0" cy="1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7" name="Line 166"/>
            <p:cNvSpPr>
              <a:spLocks noChangeShapeType="1"/>
            </p:cNvSpPr>
            <p:nvPr/>
          </p:nvSpPr>
          <p:spPr bwMode="auto">
            <a:xfrm flipH="1">
              <a:off x="3848" y="2634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8" name="Line 167"/>
            <p:cNvSpPr>
              <a:spLocks noChangeShapeType="1"/>
            </p:cNvSpPr>
            <p:nvPr/>
          </p:nvSpPr>
          <p:spPr bwMode="auto">
            <a:xfrm>
              <a:off x="3848" y="2634"/>
              <a:ext cx="0" cy="1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4759" name="Group 168"/>
            <p:cNvGrpSpPr>
              <a:grpSpLocks/>
            </p:cNvGrpSpPr>
            <p:nvPr/>
          </p:nvGrpSpPr>
          <p:grpSpPr bwMode="auto">
            <a:xfrm>
              <a:off x="3695" y="2561"/>
              <a:ext cx="1754" cy="1670"/>
              <a:chOff x="3695" y="1724"/>
              <a:chExt cx="1754" cy="1670"/>
            </a:xfrm>
          </p:grpSpPr>
          <p:sp>
            <p:nvSpPr>
              <p:cNvPr id="114779" name="Freeform 169"/>
              <p:cNvSpPr>
                <a:spLocks/>
              </p:cNvSpPr>
              <p:nvPr/>
            </p:nvSpPr>
            <p:spPr bwMode="auto">
              <a:xfrm>
                <a:off x="4471" y="3018"/>
                <a:ext cx="25" cy="123"/>
              </a:xfrm>
              <a:custGeom>
                <a:avLst/>
                <a:gdLst>
                  <a:gd name="T0" fmla="*/ 0 w 189"/>
                  <a:gd name="T1" fmla="*/ 0 h 949"/>
                  <a:gd name="T2" fmla="*/ 0 w 189"/>
                  <a:gd name="T3" fmla="*/ 0 h 949"/>
                  <a:gd name="T4" fmla="*/ 0 w 189"/>
                  <a:gd name="T5" fmla="*/ 0 h 949"/>
                  <a:gd name="T6" fmla="*/ 0 w 189"/>
                  <a:gd name="T7" fmla="*/ 0 h 949"/>
                  <a:gd name="T8" fmla="*/ 0 w 189"/>
                  <a:gd name="T9" fmla="*/ 0 h 949"/>
                  <a:gd name="T10" fmla="*/ 0 w 189"/>
                  <a:gd name="T11" fmla="*/ 0 h 949"/>
                  <a:gd name="T12" fmla="*/ 0 w 189"/>
                  <a:gd name="T13" fmla="*/ 0 h 949"/>
                  <a:gd name="T14" fmla="*/ 0 w 189"/>
                  <a:gd name="T15" fmla="*/ 0 h 949"/>
                  <a:gd name="T16" fmla="*/ 0 w 189"/>
                  <a:gd name="T17" fmla="*/ 0 h 949"/>
                  <a:gd name="T18" fmla="*/ 0 w 189"/>
                  <a:gd name="T19" fmla="*/ 0 h 949"/>
                  <a:gd name="T20" fmla="*/ 0 w 189"/>
                  <a:gd name="T21" fmla="*/ 0 h 949"/>
                  <a:gd name="T22" fmla="*/ 0 w 189"/>
                  <a:gd name="T23" fmla="*/ 0 h 949"/>
                  <a:gd name="T24" fmla="*/ 0 w 189"/>
                  <a:gd name="T25" fmla="*/ 0 h 949"/>
                  <a:gd name="T26" fmla="*/ 0 w 189"/>
                  <a:gd name="T27" fmla="*/ 0 h 949"/>
                  <a:gd name="T28" fmla="*/ 0 w 189"/>
                  <a:gd name="T29" fmla="*/ 0 h 949"/>
                  <a:gd name="T30" fmla="*/ 0 w 189"/>
                  <a:gd name="T31" fmla="*/ 0 h 949"/>
                  <a:gd name="T32" fmla="*/ 0 w 189"/>
                  <a:gd name="T33" fmla="*/ 0 h 949"/>
                  <a:gd name="T34" fmla="*/ 0 w 189"/>
                  <a:gd name="T35" fmla="*/ 0 h 9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89" h="949">
                    <a:moveTo>
                      <a:pt x="0" y="949"/>
                    </a:moveTo>
                    <a:lnTo>
                      <a:pt x="22" y="896"/>
                    </a:lnTo>
                    <a:lnTo>
                      <a:pt x="42" y="842"/>
                    </a:lnTo>
                    <a:lnTo>
                      <a:pt x="61" y="788"/>
                    </a:lnTo>
                    <a:lnTo>
                      <a:pt x="79" y="734"/>
                    </a:lnTo>
                    <a:lnTo>
                      <a:pt x="94" y="679"/>
                    </a:lnTo>
                    <a:lnTo>
                      <a:pt x="110" y="623"/>
                    </a:lnTo>
                    <a:lnTo>
                      <a:pt x="123" y="568"/>
                    </a:lnTo>
                    <a:lnTo>
                      <a:pt x="136" y="512"/>
                    </a:lnTo>
                    <a:lnTo>
                      <a:pt x="147" y="455"/>
                    </a:lnTo>
                    <a:lnTo>
                      <a:pt x="157" y="399"/>
                    </a:lnTo>
                    <a:lnTo>
                      <a:pt x="165" y="343"/>
                    </a:lnTo>
                    <a:lnTo>
                      <a:pt x="173" y="286"/>
                    </a:lnTo>
                    <a:lnTo>
                      <a:pt x="178" y="229"/>
                    </a:lnTo>
                    <a:lnTo>
                      <a:pt x="184" y="171"/>
                    </a:lnTo>
                    <a:lnTo>
                      <a:pt x="187" y="115"/>
                    </a:lnTo>
                    <a:lnTo>
                      <a:pt x="188" y="58"/>
                    </a:lnTo>
                    <a:lnTo>
                      <a:pt x="189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0" name="Line 170"/>
              <p:cNvSpPr>
                <a:spLocks noChangeShapeType="1"/>
              </p:cNvSpPr>
              <p:nvPr/>
            </p:nvSpPr>
            <p:spPr bwMode="auto">
              <a:xfrm flipH="1">
                <a:off x="4506" y="2177"/>
                <a:ext cx="1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1" name="Line 171"/>
              <p:cNvSpPr>
                <a:spLocks noChangeShapeType="1"/>
              </p:cNvSpPr>
              <p:nvPr/>
            </p:nvSpPr>
            <p:spPr bwMode="auto">
              <a:xfrm flipH="1">
                <a:off x="4459" y="2177"/>
                <a:ext cx="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2" name="Line 172"/>
              <p:cNvSpPr>
                <a:spLocks noChangeShapeType="1"/>
              </p:cNvSpPr>
              <p:nvPr/>
            </p:nvSpPr>
            <p:spPr bwMode="auto">
              <a:xfrm flipH="1">
                <a:off x="4296" y="2177"/>
                <a:ext cx="14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3" name="Line 173"/>
              <p:cNvSpPr>
                <a:spLocks noChangeShapeType="1"/>
              </p:cNvSpPr>
              <p:nvPr/>
            </p:nvSpPr>
            <p:spPr bwMode="auto">
              <a:xfrm flipH="1">
                <a:off x="4250" y="2177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4" name="Line 174"/>
              <p:cNvSpPr>
                <a:spLocks noChangeShapeType="1"/>
              </p:cNvSpPr>
              <p:nvPr/>
            </p:nvSpPr>
            <p:spPr bwMode="auto">
              <a:xfrm flipH="1">
                <a:off x="4087" y="2177"/>
                <a:ext cx="13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5" name="Line 175"/>
              <p:cNvSpPr>
                <a:spLocks noChangeShapeType="1"/>
              </p:cNvSpPr>
              <p:nvPr/>
            </p:nvSpPr>
            <p:spPr bwMode="auto">
              <a:xfrm flipH="1">
                <a:off x="4040" y="2177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6" name="Line 176"/>
              <p:cNvSpPr>
                <a:spLocks noChangeShapeType="1"/>
              </p:cNvSpPr>
              <p:nvPr/>
            </p:nvSpPr>
            <p:spPr bwMode="auto">
              <a:xfrm flipH="1">
                <a:off x="3876" y="2177"/>
                <a:ext cx="1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7" name="Line 177"/>
              <p:cNvSpPr>
                <a:spLocks noChangeShapeType="1"/>
              </p:cNvSpPr>
              <p:nvPr/>
            </p:nvSpPr>
            <p:spPr bwMode="auto">
              <a:xfrm flipH="1">
                <a:off x="3830" y="2177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8" name="Line 178"/>
              <p:cNvSpPr>
                <a:spLocks noChangeShapeType="1"/>
              </p:cNvSpPr>
              <p:nvPr/>
            </p:nvSpPr>
            <p:spPr bwMode="auto">
              <a:xfrm flipH="1">
                <a:off x="3695" y="2177"/>
                <a:ext cx="1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89" name="Line 179"/>
              <p:cNvSpPr>
                <a:spLocks noChangeShapeType="1"/>
              </p:cNvSpPr>
              <p:nvPr/>
            </p:nvSpPr>
            <p:spPr bwMode="auto">
              <a:xfrm>
                <a:off x="4750" y="2177"/>
                <a:ext cx="1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0" name="Line 180"/>
              <p:cNvSpPr>
                <a:spLocks noChangeShapeType="1"/>
              </p:cNvSpPr>
              <p:nvPr/>
            </p:nvSpPr>
            <p:spPr bwMode="auto">
              <a:xfrm>
                <a:off x="4878" y="2177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1" name="Line 181"/>
              <p:cNvSpPr>
                <a:spLocks noChangeShapeType="1"/>
              </p:cNvSpPr>
              <p:nvPr/>
            </p:nvSpPr>
            <p:spPr bwMode="auto">
              <a:xfrm>
                <a:off x="4924" y="2177"/>
                <a:ext cx="14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2" name="Line 182"/>
              <p:cNvSpPr>
                <a:spLocks noChangeShapeType="1"/>
              </p:cNvSpPr>
              <p:nvPr/>
            </p:nvSpPr>
            <p:spPr bwMode="auto">
              <a:xfrm>
                <a:off x="5087" y="2177"/>
                <a:ext cx="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3" name="Line 183"/>
              <p:cNvSpPr>
                <a:spLocks noChangeShapeType="1"/>
              </p:cNvSpPr>
              <p:nvPr/>
            </p:nvSpPr>
            <p:spPr bwMode="auto">
              <a:xfrm>
                <a:off x="5134" y="2177"/>
                <a:ext cx="1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4" name="Line 184"/>
              <p:cNvSpPr>
                <a:spLocks noChangeShapeType="1"/>
              </p:cNvSpPr>
              <p:nvPr/>
            </p:nvSpPr>
            <p:spPr bwMode="auto">
              <a:xfrm>
                <a:off x="5297" y="2177"/>
                <a:ext cx="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5" name="Line 185"/>
              <p:cNvSpPr>
                <a:spLocks noChangeShapeType="1"/>
              </p:cNvSpPr>
              <p:nvPr/>
            </p:nvSpPr>
            <p:spPr bwMode="auto">
              <a:xfrm>
                <a:off x="5344" y="2177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6" name="Line 186"/>
              <p:cNvSpPr>
                <a:spLocks noChangeShapeType="1"/>
              </p:cNvSpPr>
              <p:nvPr/>
            </p:nvSpPr>
            <p:spPr bwMode="auto">
              <a:xfrm>
                <a:off x="5099" y="1750"/>
                <a:ext cx="0" cy="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7" name="Line 187"/>
              <p:cNvSpPr>
                <a:spLocks noChangeShapeType="1"/>
              </p:cNvSpPr>
              <p:nvPr/>
            </p:nvSpPr>
            <p:spPr bwMode="auto">
              <a:xfrm>
                <a:off x="5099" y="1852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8" name="Line 188"/>
              <p:cNvSpPr>
                <a:spLocks noChangeShapeType="1"/>
              </p:cNvSpPr>
              <p:nvPr/>
            </p:nvSpPr>
            <p:spPr bwMode="auto">
              <a:xfrm>
                <a:off x="5099" y="189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799" name="Line 189"/>
              <p:cNvSpPr>
                <a:spLocks noChangeShapeType="1"/>
              </p:cNvSpPr>
              <p:nvPr/>
            </p:nvSpPr>
            <p:spPr bwMode="auto">
              <a:xfrm>
                <a:off x="5099" y="2062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0" name="Line 190"/>
              <p:cNvSpPr>
                <a:spLocks noChangeShapeType="1"/>
              </p:cNvSpPr>
              <p:nvPr/>
            </p:nvSpPr>
            <p:spPr bwMode="auto">
              <a:xfrm>
                <a:off x="5099" y="210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1" name="Line 191"/>
              <p:cNvSpPr>
                <a:spLocks noChangeShapeType="1"/>
              </p:cNvSpPr>
              <p:nvPr/>
            </p:nvSpPr>
            <p:spPr bwMode="auto">
              <a:xfrm>
                <a:off x="5099" y="2272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2" name="Line 192"/>
              <p:cNvSpPr>
                <a:spLocks noChangeShapeType="1"/>
              </p:cNvSpPr>
              <p:nvPr/>
            </p:nvSpPr>
            <p:spPr bwMode="auto">
              <a:xfrm>
                <a:off x="5099" y="231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3" name="Line 193"/>
              <p:cNvSpPr>
                <a:spLocks noChangeShapeType="1"/>
              </p:cNvSpPr>
              <p:nvPr/>
            </p:nvSpPr>
            <p:spPr bwMode="auto">
              <a:xfrm>
                <a:off x="5099" y="2482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4" name="Line 194"/>
              <p:cNvSpPr>
                <a:spLocks noChangeShapeType="1"/>
              </p:cNvSpPr>
              <p:nvPr/>
            </p:nvSpPr>
            <p:spPr bwMode="auto">
              <a:xfrm>
                <a:off x="5099" y="2529"/>
                <a:ext cx="0" cy="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5" name="Line 195"/>
              <p:cNvSpPr>
                <a:spLocks noChangeShapeType="1"/>
              </p:cNvSpPr>
              <p:nvPr/>
            </p:nvSpPr>
            <p:spPr bwMode="auto">
              <a:xfrm>
                <a:off x="4172" y="1724"/>
                <a:ext cx="0" cy="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6" name="Line 196"/>
              <p:cNvSpPr>
                <a:spLocks noChangeShapeType="1"/>
              </p:cNvSpPr>
              <p:nvPr/>
            </p:nvSpPr>
            <p:spPr bwMode="auto">
              <a:xfrm>
                <a:off x="4172" y="1839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7" name="Line 197"/>
              <p:cNvSpPr>
                <a:spLocks noChangeShapeType="1"/>
              </p:cNvSpPr>
              <p:nvPr/>
            </p:nvSpPr>
            <p:spPr bwMode="auto">
              <a:xfrm>
                <a:off x="4172" y="1886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8" name="Line 198"/>
              <p:cNvSpPr>
                <a:spLocks noChangeShapeType="1"/>
              </p:cNvSpPr>
              <p:nvPr/>
            </p:nvSpPr>
            <p:spPr bwMode="auto">
              <a:xfrm>
                <a:off x="4172" y="2049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09" name="Line 199"/>
              <p:cNvSpPr>
                <a:spLocks noChangeShapeType="1"/>
              </p:cNvSpPr>
              <p:nvPr/>
            </p:nvSpPr>
            <p:spPr bwMode="auto">
              <a:xfrm>
                <a:off x="4172" y="2096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0" name="Line 200"/>
              <p:cNvSpPr>
                <a:spLocks noChangeShapeType="1"/>
              </p:cNvSpPr>
              <p:nvPr/>
            </p:nvSpPr>
            <p:spPr bwMode="auto">
              <a:xfrm>
                <a:off x="4172" y="2260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1" name="Line 201"/>
              <p:cNvSpPr>
                <a:spLocks noChangeShapeType="1"/>
              </p:cNvSpPr>
              <p:nvPr/>
            </p:nvSpPr>
            <p:spPr bwMode="auto">
              <a:xfrm>
                <a:off x="4172" y="2306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2" name="Line 202"/>
              <p:cNvSpPr>
                <a:spLocks noChangeShapeType="1"/>
              </p:cNvSpPr>
              <p:nvPr/>
            </p:nvSpPr>
            <p:spPr bwMode="auto">
              <a:xfrm>
                <a:off x="4172" y="2469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3" name="Line 203"/>
              <p:cNvSpPr>
                <a:spLocks noChangeShapeType="1"/>
              </p:cNvSpPr>
              <p:nvPr/>
            </p:nvSpPr>
            <p:spPr bwMode="auto">
              <a:xfrm>
                <a:off x="4172" y="2516"/>
                <a:ext cx="0" cy="9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4" name="Line 204"/>
              <p:cNvSpPr>
                <a:spLocks noChangeShapeType="1"/>
              </p:cNvSpPr>
              <p:nvPr/>
            </p:nvSpPr>
            <p:spPr bwMode="auto">
              <a:xfrm>
                <a:off x="4172" y="2655"/>
                <a:ext cx="0" cy="12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5" name="Line 205"/>
              <p:cNvSpPr>
                <a:spLocks noChangeShapeType="1"/>
              </p:cNvSpPr>
              <p:nvPr/>
            </p:nvSpPr>
            <p:spPr bwMode="auto">
              <a:xfrm>
                <a:off x="4172" y="2803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6" name="Line 206"/>
              <p:cNvSpPr>
                <a:spLocks noChangeShapeType="1"/>
              </p:cNvSpPr>
              <p:nvPr/>
            </p:nvSpPr>
            <p:spPr bwMode="auto">
              <a:xfrm>
                <a:off x="4172" y="2849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7" name="Line 207"/>
              <p:cNvSpPr>
                <a:spLocks noChangeShapeType="1"/>
              </p:cNvSpPr>
              <p:nvPr/>
            </p:nvSpPr>
            <p:spPr bwMode="auto">
              <a:xfrm>
                <a:off x="4172" y="3013"/>
                <a:ext cx="0" cy="2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8" name="Line 208"/>
              <p:cNvSpPr>
                <a:spLocks noChangeShapeType="1"/>
              </p:cNvSpPr>
              <p:nvPr/>
            </p:nvSpPr>
            <p:spPr bwMode="auto">
              <a:xfrm>
                <a:off x="4172" y="3060"/>
                <a:ext cx="0" cy="1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19" name="Line 209"/>
              <p:cNvSpPr>
                <a:spLocks noChangeShapeType="1"/>
              </p:cNvSpPr>
              <p:nvPr/>
            </p:nvSpPr>
            <p:spPr bwMode="auto">
              <a:xfrm>
                <a:off x="4172" y="3223"/>
                <a:ext cx="0" cy="2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0" name="Line 210"/>
              <p:cNvSpPr>
                <a:spLocks noChangeShapeType="1"/>
              </p:cNvSpPr>
              <p:nvPr/>
            </p:nvSpPr>
            <p:spPr bwMode="auto">
              <a:xfrm>
                <a:off x="4172" y="3269"/>
                <a:ext cx="0" cy="12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1" name="Line 211"/>
              <p:cNvSpPr>
                <a:spLocks noChangeShapeType="1"/>
              </p:cNvSpPr>
              <p:nvPr/>
            </p:nvSpPr>
            <p:spPr bwMode="auto">
              <a:xfrm>
                <a:off x="3703" y="3018"/>
                <a:ext cx="11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2" name="Line 212"/>
              <p:cNvSpPr>
                <a:spLocks noChangeShapeType="1"/>
              </p:cNvSpPr>
              <p:nvPr/>
            </p:nvSpPr>
            <p:spPr bwMode="auto">
              <a:xfrm>
                <a:off x="3841" y="3018"/>
                <a:ext cx="2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3" name="Line 213"/>
              <p:cNvSpPr>
                <a:spLocks noChangeShapeType="1"/>
              </p:cNvSpPr>
              <p:nvPr/>
            </p:nvSpPr>
            <p:spPr bwMode="auto">
              <a:xfrm>
                <a:off x="3887" y="3018"/>
                <a:ext cx="1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4" name="Line 214"/>
              <p:cNvSpPr>
                <a:spLocks noChangeShapeType="1"/>
              </p:cNvSpPr>
              <p:nvPr/>
            </p:nvSpPr>
            <p:spPr bwMode="auto">
              <a:xfrm>
                <a:off x="4050" y="3018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5" name="Line 215"/>
              <p:cNvSpPr>
                <a:spLocks noChangeShapeType="1"/>
              </p:cNvSpPr>
              <p:nvPr/>
            </p:nvSpPr>
            <p:spPr bwMode="auto">
              <a:xfrm>
                <a:off x="4097" y="3018"/>
                <a:ext cx="1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6" name="Line 216"/>
              <p:cNvSpPr>
                <a:spLocks noChangeShapeType="1"/>
              </p:cNvSpPr>
              <p:nvPr/>
            </p:nvSpPr>
            <p:spPr bwMode="auto">
              <a:xfrm>
                <a:off x="4260" y="3018"/>
                <a:ext cx="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7" name="Line 217"/>
              <p:cNvSpPr>
                <a:spLocks noChangeShapeType="1"/>
              </p:cNvSpPr>
              <p:nvPr/>
            </p:nvSpPr>
            <p:spPr bwMode="auto">
              <a:xfrm>
                <a:off x="4307" y="3018"/>
                <a:ext cx="14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8" name="Line 218"/>
              <p:cNvSpPr>
                <a:spLocks noChangeShapeType="1"/>
              </p:cNvSpPr>
              <p:nvPr/>
            </p:nvSpPr>
            <p:spPr bwMode="auto">
              <a:xfrm>
                <a:off x="4470" y="3018"/>
                <a:ext cx="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4829" name="Line 219"/>
              <p:cNvSpPr>
                <a:spLocks noChangeShapeType="1"/>
              </p:cNvSpPr>
              <p:nvPr/>
            </p:nvSpPr>
            <p:spPr bwMode="auto">
              <a:xfrm>
                <a:off x="4517" y="3018"/>
                <a:ext cx="11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4760" name="Freeform 220"/>
            <p:cNvSpPr>
              <a:spLocks/>
            </p:cNvSpPr>
            <p:nvPr/>
          </p:nvSpPr>
          <p:spPr bwMode="auto">
            <a:xfrm>
              <a:off x="4839" y="2755"/>
              <a:ext cx="519" cy="519"/>
            </a:xfrm>
            <a:custGeom>
              <a:avLst/>
              <a:gdLst>
                <a:gd name="T0" fmla="*/ 1 w 3970"/>
                <a:gd name="T1" fmla="*/ 1 h 3973"/>
                <a:gd name="T2" fmla="*/ 1 w 3970"/>
                <a:gd name="T3" fmla="*/ 1 h 3973"/>
                <a:gd name="T4" fmla="*/ 1 w 3970"/>
                <a:gd name="T5" fmla="*/ 0 h 3973"/>
                <a:gd name="T6" fmla="*/ 1 w 3970"/>
                <a:gd name="T7" fmla="*/ 0 h 3973"/>
                <a:gd name="T8" fmla="*/ 1 w 3970"/>
                <a:gd name="T9" fmla="*/ 0 h 3973"/>
                <a:gd name="T10" fmla="*/ 1 w 3970"/>
                <a:gd name="T11" fmla="*/ 0 h 3973"/>
                <a:gd name="T12" fmla="*/ 1 w 3970"/>
                <a:gd name="T13" fmla="*/ 0 h 3973"/>
                <a:gd name="T14" fmla="*/ 1 w 3970"/>
                <a:gd name="T15" fmla="*/ 0 h 3973"/>
                <a:gd name="T16" fmla="*/ 1 w 3970"/>
                <a:gd name="T17" fmla="*/ 0 h 3973"/>
                <a:gd name="T18" fmla="*/ 1 w 3970"/>
                <a:gd name="T19" fmla="*/ 0 h 3973"/>
                <a:gd name="T20" fmla="*/ 1 w 3970"/>
                <a:gd name="T21" fmla="*/ 0 h 3973"/>
                <a:gd name="T22" fmla="*/ 1 w 3970"/>
                <a:gd name="T23" fmla="*/ 0 h 3973"/>
                <a:gd name="T24" fmla="*/ 1 w 3970"/>
                <a:gd name="T25" fmla="*/ 0 h 3973"/>
                <a:gd name="T26" fmla="*/ 1 w 3970"/>
                <a:gd name="T27" fmla="*/ 0 h 3973"/>
                <a:gd name="T28" fmla="*/ 0 w 3970"/>
                <a:gd name="T29" fmla="*/ 0 h 3973"/>
                <a:gd name="T30" fmla="*/ 0 w 3970"/>
                <a:gd name="T31" fmla="*/ 0 h 3973"/>
                <a:gd name="T32" fmla="*/ 0 w 3970"/>
                <a:gd name="T33" fmla="*/ 0 h 3973"/>
                <a:gd name="T34" fmla="*/ 0 w 3970"/>
                <a:gd name="T35" fmla="*/ 0 h 3973"/>
                <a:gd name="T36" fmla="*/ 0 w 3970"/>
                <a:gd name="T37" fmla="*/ 0 h 3973"/>
                <a:gd name="T38" fmla="*/ 0 w 3970"/>
                <a:gd name="T39" fmla="*/ 0 h 3973"/>
                <a:gd name="T40" fmla="*/ 0 w 3970"/>
                <a:gd name="T41" fmla="*/ 0 h 3973"/>
                <a:gd name="T42" fmla="*/ 0 w 3970"/>
                <a:gd name="T43" fmla="*/ 0 h 3973"/>
                <a:gd name="T44" fmla="*/ 0 w 3970"/>
                <a:gd name="T45" fmla="*/ 1 h 3973"/>
                <a:gd name="T46" fmla="*/ 0 w 3970"/>
                <a:gd name="T47" fmla="*/ 1 h 3973"/>
                <a:gd name="T48" fmla="*/ 0 w 3970"/>
                <a:gd name="T49" fmla="*/ 1 h 3973"/>
                <a:gd name="T50" fmla="*/ 0 w 3970"/>
                <a:gd name="T51" fmla="*/ 1 h 3973"/>
                <a:gd name="T52" fmla="*/ 0 w 3970"/>
                <a:gd name="T53" fmla="*/ 1 h 3973"/>
                <a:gd name="T54" fmla="*/ 0 w 3970"/>
                <a:gd name="T55" fmla="*/ 1 h 3973"/>
                <a:gd name="T56" fmla="*/ 0 w 3970"/>
                <a:gd name="T57" fmla="*/ 1 h 3973"/>
                <a:gd name="T58" fmla="*/ 0 w 3970"/>
                <a:gd name="T59" fmla="*/ 1 h 3973"/>
                <a:gd name="T60" fmla="*/ 0 w 3970"/>
                <a:gd name="T61" fmla="*/ 1 h 3973"/>
                <a:gd name="T62" fmla="*/ 0 w 3970"/>
                <a:gd name="T63" fmla="*/ 1 h 3973"/>
                <a:gd name="T64" fmla="*/ 0 w 3970"/>
                <a:gd name="T65" fmla="*/ 1 h 3973"/>
                <a:gd name="T66" fmla="*/ 0 w 3970"/>
                <a:gd name="T67" fmla="*/ 1 h 3973"/>
                <a:gd name="T68" fmla="*/ 1 w 3970"/>
                <a:gd name="T69" fmla="*/ 1 h 3973"/>
                <a:gd name="T70" fmla="*/ 1 w 3970"/>
                <a:gd name="T71" fmla="*/ 1 h 3973"/>
                <a:gd name="T72" fmla="*/ 1 w 3970"/>
                <a:gd name="T73" fmla="*/ 1 h 3973"/>
                <a:gd name="T74" fmla="*/ 1 w 3970"/>
                <a:gd name="T75" fmla="*/ 1 h 3973"/>
                <a:gd name="T76" fmla="*/ 1 w 3970"/>
                <a:gd name="T77" fmla="*/ 1 h 3973"/>
                <a:gd name="T78" fmla="*/ 1 w 3970"/>
                <a:gd name="T79" fmla="*/ 1 h 3973"/>
                <a:gd name="T80" fmla="*/ 1 w 3970"/>
                <a:gd name="T81" fmla="*/ 1 h 3973"/>
                <a:gd name="T82" fmla="*/ 1 w 3970"/>
                <a:gd name="T83" fmla="*/ 1 h 3973"/>
                <a:gd name="T84" fmla="*/ 1 w 3970"/>
                <a:gd name="T85" fmla="*/ 1 h 3973"/>
                <a:gd name="T86" fmla="*/ 1 w 3970"/>
                <a:gd name="T87" fmla="*/ 1 h 3973"/>
                <a:gd name="T88" fmla="*/ 1 w 3970"/>
                <a:gd name="T89" fmla="*/ 1 h 3973"/>
                <a:gd name="T90" fmla="*/ 1 w 3970"/>
                <a:gd name="T91" fmla="*/ 1 h 3973"/>
                <a:gd name="T92" fmla="*/ 1 w 3970"/>
                <a:gd name="T93" fmla="*/ 1 h 3973"/>
                <a:gd name="T94" fmla="*/ 1 w 3970"/>
                <a:gd name="T95" fmla="*/ 1 h 397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70" h="3973">
                  <a:moveTo>
                    <a:pt x="3970" y="1987"/>
                  </a:moveTo>
                  <a:lnTo>
                    <a:pt x="3968" y="1899"/>
                  </a:lnTo>
                  <a:lnTo>
                    <a:pt x="3962" y="1813"/>
                  </a:lnTo>
                  <a:lnTo>
                    <a:pt x="3953" y="1727"/>
                  </a:lnTo>
                  <a:lnTo>
                    <a:pt x="3940" y="1642"/>
                  </a:lnTo>
                  <a:lnTo>
                    <a:pt x="3923" y="1557"/>
                  </a:lnTo>
                  <a:lnTo>
                    <a:pt x="3903" y="1473"/>
                  </a:lnTo>
                  <a:lnTo>
                    <a:pt x="3878" y="1389"/>
                  </a:lnTo>
                  <a:lnTo>
                    <a:pt x="3850" y="1307"/>
                  </a:lnTo>
                  <a:lnTo>
                    <a:pt x="3819" y="1226"/>
                  </a:lnTo>
                  <a:lnTo>
                    <a:pt x="3785" y="1147"/>
                  </a:lnTo>
                  <a:lnTo>
                    <a:pt x="3746" y="1069"/>
                  </a:lnTo>
                  <a:lnTo>
                    <a:pt x="3704" y="993"/>
                  </a:lnTo>
                  <a:lnTo>
                    <a:pt x="3660" y="919"/>
                  </a:lnTo>
                  <a:lnTo>
                    <a:pt x="3611" y="847"/>
                  </a:lnTo>
                  <a:lnTo>
                    <a:pt x="3560" y="777"/>
                  </a:lnTo>
                  <a:lnTo>
                    <a:pt x="3506" y="710"/>
                  </a:lnTo>
                  <a:lnTo>
                    <a:pt x="3449" y="645"/>
                  </a:lnTo>
                  <a:lnTo>
                    <a:pt x="3389" y="582"/>
                  </a:lnTo>
                  <a:lnTo>
                    <a:pt x="3326" y="522"/>
                  </a:lnTo>
                  <a:lnTo>
                    <a:pt x="3261" y="465"/>
                  </a:lnTo>
                  <a:lnTo>
                    <a:pt x="3193" y="410"/>
                  </a:lnTo>
                  <a:lnTo>
                    <a:pt x="3124" y="360"/>
                  </a:lnTo>
                  <a:lnTo>
                    <a:pt x="3052" y="311"/>
                  </a:lnTo>
                  <a:lnTo>
                    <a:pt x="2978" y="266"/>
                  </a:lnTo>
                  <a:lnTo>
                    <a:pt x="2901" y="225"/>
                  </a:lnTo>
                  <a:lnTo>
                    <a:pt x="2824" y="186"/>
                  </a:lnTo>
                  <a:lnTo>
                    <a:pt x="2744" y="152"/>
                  </a:lnTo>
                  <a:lnTo>
                    <a:pt x="2664" y="120"/>
                  </a:lnTo>
                  <a:lnTo>
                    <a:pt x="2582" y="92"/>
                  </a:lnTo>
                  <a:lnTo>
                    <a:pt x="2499" y="68"/>
                  </a:lnTo>
                  <a:lnTo>
                    <a:pt x="2415" y="47"/>
                  </a:lnTo>
                  <a:lnTo>
                    <a:pt x="2330" y="30"/>
                  </a:lnTo>
                  <a:lnTo>
                    <a:pt x="2244" y="17"/>
                  </a:lnTo>
                  <a:lnTo>
                    <a:pt x="2159" y="8"/>
                  </a:lnTo>
                  <a:lnTo>
                    <a:pt x="2071" y="2"/>
                  </a:lnTo>
                  <a:lnTo>
                    <a:pt x="1985" y="0"/>
                  </a:lnTo>
                  <a:lnTo>
                    <a:pt x="1899" y="2"/>
                  </a:lnTo>
                  <a:lnTo>
                    <a:pt x="1813" y="8"/>
                  </a:lnTo>
                  <a:lnTo>
                    <a:pt x="1727" y="17"/>
                  </a:lnTo>
                  <a:lnTo>
                    <a:pt x="1640" y="30"/>
                  </a:lnTo>
                  <a:lnTo>
                    <a:pt x="1555" y="47"/>
                  </a:lnTo>
                  <a:lnTo>
                    <a:pt x="1471" y="68"/>
                  </a:lnTo>
                  <a:lnTo>
                    <a:pt x="1388" y="92"/>
                  </a:lnTo>
                  <a:lnTo>
                    <a:pt x="1307" y="120"/>
                  </a:lnTo>
                  <a:lnTo>
                    <a:pt x="1226" y="152"/>
                  </a:lnTo>
                  <a:lnTo>
                    <a:pt x="1146" y="186"/>
                  </a:lnTo>
                  <a:lnTo>
                    <a:pt x="1069" y="225"/>
                  </a:lnTo>
                  <a:lnTo>
                    <a:pt x="993" y="266"/>
                  </a:lnTo>
                  <a:lnTo>
                    <a:pt x="919" y="311"/>
                  </a:lnTo>
                  <a:lnTo>
                    <a:pt x="847" y="360"/>
                  </a:lnTo>
                  <a:lnTo>
                    <a:pt x="777" y="410"/>
                  </a:lnTo>
                  <a:lnTo>
                    <a:pt x="710" y="465"/>
                  </a:lnTo>
                  <a:lnTo>
                    <a:pt x="644" y="522"/>
                  </a:lnTo>
                  <a:lnTo>
                    <a:pt x="581" y="582"/>
                  </a:lnTo>
                  <a:lnTo>
                    <a:pt x="522" y="645"/>
                  </a:lnTo>
                  <a:lnTo>
                    <a:pt x="464" y="710"/>
                  </a:lnTo>
                  <a:lnTo>
                    <a:pt x="410" y="777"/>
                  </a:lnTo>
                  <a:lnTo>
                    <a:pt x="359" y="847"/>
                  </a:lnTo>
                  <a:lnTo>
                    <a:pt x="312" y="919"/>
                  </a:lnTo>
                  <a:lnTo>
                    <a:pt x="266" y="993"/>
                  </a:lnTo>
                  <a:lnTo>
                    <a:pt x="224" y="1069"/>
                  </a:lnTo>
                  <a:lnTo>
                    <a:pt x="187" y="1147"/>
                  </a:lnTo>
                  <a:lnTo>
                    <a:pt x="152" y="1226"/>
                  </a:lnTo>
                  <a:lnTo>
                    <a:pt x="121" y="1307"/>
                  </a:lnTo>
                  <a:lnTo>
                    <a:pt x="92" y="1389"/>
                  </a:lnTo>
                  <a:lnTo>
                    <a:pt x="68" y="1473"/>
                  </a:lnTo>
                  <a:lnTo>
                    <a:pt x="48" y="1557"/>
                  </a:lnTo>
                  <a:lnTo>
                    <a:pt x="31" y="1642"/>
                  </a:lnTo>
                  <a:lnTo>
                    <a:pt x="18" y="1727"/>
                  </a:lnTo>
                  <a:lnTo>
                    <a:pt x="8" y="1813"/>
                  </a:lnTo>
                  <a:lnTo>
                    <a:pt x="2" y="1899"/>
                  </a:lnTo>
                  <a:lnTo>
                    <a:pt x="0" y="1987"/>
                  </a:lnTo>
                  <a:lnTo>
                    <a:pt x="2" y="2073"/>
                  </a:lnTo>
                  <a:lnTo>
                    <a:pt x="8" y="2159"/>
                  </a:lnTo>
                  <a:lnTo>
                    <a:pt x="18" y="2245"/>
                  </a:lnTo>
                  <a:lnTo>
                    <a:pt x="31" y="2331"/>
                  </a:lnTo>
                  <a:lnTo>
                    <a:pt x="48" y="2417"/>
                  </a:lnTo>
                  <a:lnTo>
                    <a:pt x="68" y="2501"/>
                  </a:lnTo>
                  <a:lnTo>
                    <a:pt x="92" y="2583"/>
                  </a:lnTo>
                  <a:lnTo>
                    <a:pt x="121" y="2665"/>
                  </a:lnTo>
                  <a:lnTo>
                    <a:pt x="152" y="2746"/>
                  </a:lnTo>
                  <a:lnTo>
                    <a:pt x="187" y="2825"/>
                  </a:lnTo>
                  <a:lnTo>
                    <a:pt x="224" y="2904"/>
                  </a:lnTo>
                  <a:lnTo>
                    <a:pt x="266" y="2979"/>
                  </a:lnTo>
                  <a:lnTo>
                    <a:pt x="312" y="3053"/>
                  </a:lnTo>
                  <a:lnTo>
                    <a:pt x="359" y="3126"/>
                  </a:lnTo>
                  <a:lnTo>
                    <a:pt x="410" y="3196"/>
                  </a:lnTo>
                  <a:lnTo>
                    <a:pt x="464" y="3263"/>
                  </a:lnTo>
                  <a:lnTo>
                    <a:pt x="522" y="3328"/>
                  </a:lnTo>
                  <a:lnTo>
                    <a:pt x="581" y="3390"/>
                  </a:lnTo>
                  <a:lnTo>
                    <a:pt x="644" y="3451"/>
                  </a:lnTo>
                  <a:lnTo>
                    <a:pt x="710" y="3507"/>
                  </a:lnTo>
                  <a:lnTo>
                    <a:pt x="777" y="3562"/>
                  </a:lnTo>
                  <a:lnTo>
                    <a:pt x="847" y="3614"/>
                  </a:lnTo>
                  <a:lnTo>
                    <a:pt x="919" y="3661"/>
                  </a:lnTo>
                  <a:lnTo>
                    <a:pt x="993" y="3706"/>
                  </a:lnTo>
                  <a:lnTo>
                    <a:pt x="1069" y="3748"/>
                  </a:lnTo>
                  <a:lnTo>
                    <a:pt x="1146" y="3786"/>
                  </a:lnTo>
                  <a:lnTo>
                    <a:pt x="1226" y="3821"/>
                  </a:lnTo>
                  <a:lnTo>
                    <a:pt x="1307" y="3852"/>
                  </a:lnTo>
                  <a:lnTo>
                    <a:pt x="1388" y="3881"/>
                  </a:lnTo>
                  <a:lnTo>
                    <a:pt x="1471" y="3905"/>
                  </a:lnTo>
                  <a:lnTo>
                    <a:pt x="1555" y="3925"/>
                  </a:lnTo>
                  <a:lnTo>
                    <a:pt x="1640" y="3943"/>
                  </a:lnTo>
                  <a:lnTo>
                    <a:pt x="1727" y="3955"/>
                  </a:lnTo>
                  <a:lnTo>
                    <a:pt x="1813" y="3965"/>
                  </a:lnTo>
                  <a:lnTo>
                    <a:pt x="1899" y="3971"/>
                  </a:lnTo>
                  <a:lnTo>
                    <a:pt x="1985" y="3973"/>
                  </a:lnTo>
                  <a:lnTo>
                    <a:pt x="2071" y="3971"/>
                  </a:lnTo>
                  <a:lnTo>
                    <a:pt x="2159" y="3965"/>
                  </a:lnTo>
                  <a:lnTo>
                    <a:pt x="2244" y="3955"/>
                  </a:lnTo>
                  <a:lnTo>
                    <a:pt x="2330" y="3943"/>
                  </a:lnTo>
                  <a:lnTo>
                    <a:pt x="2415" y="3925"/>
                  </a:lnTo>
                  <a:lnTo>
                    <a:pt x="2499" y="3905"/>
                  </a:lnTo>
                  <a:lnTo>
                    <a:pt x="2582" y="3881"/>
                  </a:lnTo>
                  <a:lnTo>
                    <a:pt x="2664" y="3852"/>
                  </a:lnTo>
                  <a:lnTo>
                    <a:pt x="2744" y="3821"/>
                  </a:lnTo>
                  <a:lnTo>
                    <a:pt x="2824" y="3786"/>
                  </a:lnTo>
                  <a:lnTo>
                    <a:pt x="2901" y="3748"/>
                  </a:lnTo>
                  <a:lnTo>
                    <a:pt x="2978" y="3706"/>
                  </a:lnTo>
                  <a:lnTo>
                    <a:pt x="3052" y="3661"/>
                  </a:lnTo>
                  <a:lnTo>
                    <a:pt x="3124" y="3614"/>
                  </a:lnTo>
                  <a:lnTo>
                    <a:pt x="3193" y="3562"/>
                  </a:lnTo>
                  <a:lnTo>
                    <a:pt x="3261" y="3507"/>
                  </a:lnTo>
                  <a:lnTo>
                    <a:pt x="3326" y="3451"/>
                  </a:lnTo>
                  <a:lnTo>
                    <a:pt x="3389" y="3390"/>
                  </a:lnTo>
                  <a:lnTo>
                    <a:pt x="3449" y="3328"/>
                  </a:lnTo>
                  <a:lnTo>
                    <a:pt x="3506" y="3263"/>
                  </a:lnTo>
                  <a:lnTo>
                    <a:pt x="3560" y="3196"/>
                  </a:lnTo>
                  <a:lnTo>
                    <a:pt x="3611" y="3126"/>
                  </a:lnTo>
                  <a:lnTo>
                    <a:pt x="3660" y="3053"/>
                  </a:lnTo>
                  <a:lnTo>
                    <a:pt x="3704" y="2979"/>
                  </a:lnTo>
                  <a:lnTo>
                    <a:pt x="3746" y="2904"/>
                  </a:lnTo>
                  <a:lnTo>
                    <a:pt x="3785" y="2825"/>
                  </a:lnTo>
                  <a:lnTo>
                    <a:pt x="3819" y="2746"/>
                  </a:lnTo>
                  <a:lnTo>
                    <a:pt x="3850" y="2665"/>
                  </a:lnTo>
                  <a:lnTo>
                    <a:pt x="3878" y="2583"/>
                  </a:lnTo>
                  <a:lnTo>
                    <a:pt x="3903" y="2501"/>
                  </a:lnTo>
                  <a:lnTo>
                    <a:pt x="3923" y="2417"/>
                  </a:lnTo>
                  <a:lnTo>
                    <a:pt x="3940" y="2331"/>
                  </a:lnTo>
                  <a:lnTo>
                    <a:pt x="3953" y="2245"/>
                  </a:lnTo>
                  <a:lnTo>
                    <a:pt x="3962" y="2159"/>
                  </a:lnTo>
                  <a:lnTo>
                    <a:pt x="3968" y="2073"/>
                  </a:lnTo>
                  <a:lnTo>
                    <a:pt x="3970" y="198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1" name="Line 221"/>
            <p:cNvSpPr>
              <a:spLocks noChangeShapeType="1"/>
            </p:cNvSpPr>
            <p:nvPr/>
          </p:nvSpPr>
          <p:spPr bwMode="auto">
            <a:xfrm>
              <a:off x="4580" y="2755"/>
              <a:ext cx="0" cy="5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2" name="Line 222"/>
            <p:cNvSpPr>
              <a:spLocks noChangeShapeType="1"/>
            </p:cNvSpPr>
            <p:nvPr/>
          </p:nvSpPr>
          <p:spPr bwMode="auto">
            <a:xfrm flipH="1">
              <a:off x="4496" y="3274"/>
              <a:ext cx="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3" name="Line 223"/>
            <p:cNvSpPr>
              <a:spLocks noChangeShapeType="1"/>
            </p:cNvSpPr>
            <p:nvPr/>
          </p:nvSpPr>
          <p:spPr bwMode="auto">
            <a:xfrm flipV="1">
              <a:off x="3755" y="2755"/>
              <a:ext cx="0" cy="5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4" name="Line 224"/>
            <p:cNvSpPr>
              <a:spLocks noChangeShapeType="1"/>
            </p:cNvSpPr>
            <p:nvPr/>
          </p:nvSpPr>
          <p:spPr bwMode="auto">
            <a:xfrm>
              <a:off x="3755" y="2755"/>
              <a:ext cx="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5" name="Line 225"/>
            <p:cNvSpPr>
              <a:spLocks noChangeShapeType="1"/>
            </p:cNvSpPr>
            <p:nvPr/>
          </p:nvSpPr>
          <p:spPr bwMode="auto">
            <a:xfrm>
              <a:off x="4580" y="3595"/>
              <a:ext cx="0" cy="5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6" name="Line 226"/>
            <p:cNvSpPr>
              <a:spLocks noChangeShapeType="1"/>
            </p:cNvSpPr>
            <p:nvPr/>
          </p:nvSpPr>
          <p:spPr bwMode="auto">
            <a:xfrm flipH="1">
              <a:off x="4367" y="4114"/>
              <a:ext cx="2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7" name="Line 227"/>
            <p:cNvSpPr>
              <a:spLocks noChangeShapeType="1"/>
            </p:cNvSpPr>
            <p:nvPr/>
          </p:nvSpPr>
          <p:spPr bwMode="auto">
            <a:xfrm flipV="1">
              <a:off x="3755" y="3595"/>
              <a:ext cx="0" cy="5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8" name="Line 228"/>
            <p:cNvSpPr>
              <a:spLocks noChangeShapeType="1"/>
            </p:cNvSpPr>
            <p:nvPr/>
          </p:nvSpPr>
          <p:spPr bwMode="auto">
            <a:xfrm>
              <a:off x="3755" y="3595"/>
              <a:ext cx="22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69" name="Line 229"/>
            <p:cNvSpPr>
              <a:spLocks noChangeShapeType="1"/>
            </p:cNvSpPr>
            <p:nvPr/>
          </p:nvSpPr>
          <p:spPr bwMode="auto">
            <a:xfrm>
              <a:off x="4496" y="2755"/>
              <a:ext cx="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0" name="Line 230"/>
            <p:cNvSpPr>
              <a:spLocks noChangeShapeType="1"/>
            </p:cNvSpPr>
            <p:nvPr/>
          </p:nvSpPr>
          <p:spPr bwMode="auto">
            <a:xfrm>
              <a:off x="3848" y="3274"/>
              <a:ext cx="0" cy="1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1" name="Line 231"/>
            <p:cNvSpPr>
              <a:spLocks noChangeShapeType="1"/>
            </p:cNvSpPr>
            <p:nvPr/>
          </p:nvSpPr>
          <p:spPr bwMode="auto">
            <a:xfrm flipV="1">
              <a:off x="4496" y="2634"/>
              <a:ext cx="0" cy="12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2" name="Line 232"/>
            <p:cNvSpPr>
              <a:spLocks noChangeShapeType="1"/>
            </p:cNvSpPr>
            <p:nvPr/>
          </p:nvSpPr>
          <p:spPr bwMode="auto">
            <a:xfrm flipH="1">
              <a:off x="3755" y="3274"/>
              <a:ext cx="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3" name="Line 233"/>
            <p:cNvSpPr>
              <a:spLocks noChangeShapeType="1"/>
            </p:cNvSpPr>
            <p:nvPr/>
          </p:nvSpPr>
          <p:spPr bwMode="auto">
            <a:xfrm>
              <a:off x="4367" y="3595"/>
              <a:ext cx="2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4" name="Line 234"/>
            <p:cNvSpPr>
              <a:spLocks noChangeShapeType="1"/>
            </p:cNvSpPr>
            <p:nvPr/>
          </p:nvSpPr>
          <p:spPr bwMode="auto">
            <a:xfrm flipH="1">
              <a:off x="3755" y="4114"/>
              <a:ext cx="22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5" name="Line 235"/>
            <p:cNvSpPr>
              <a:spLocks noChangeShapeType="1"/>
            </p:cNvSpPr>
            <p:nvPr/>
          </p:nvSpPr>
          <p:spPr bwMode="auto">
            <a:xfrm>
              <a:off x="4775" y="3395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6" name="Line 236"/>
            <p:cNvSpPr>
              <a:spLocks noChangeShapeType="1"/>
            </p:cNvSpPr>
            <p:nvPr/>
          </p:nvSpPr>
          <p:spPr bwMode="auto">
            <a:xfrm flipH="1">
              <a:off x="4775" y="2634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7" name="Line 237"/>
            <p:cNvSpPr>
              <a:spLocks noChangeShapeType="1"/>
            </p:cNvSpPr>
            <p:nvPr/>
          </p:nvSpPr>
          <p:spPr bwMode="auto">
            <a:xfrm>
              <a:off x="4775" y="2634"/>
              <a:ext cx="0" cy="7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78" name="Line 238"/>
            <p:cNvSpPr>
              <a:spLocks noChangeShapeType="1"/>
            </p:cNvSpPr>
            <p:nvPr/>
          </p:nvSpPr>
          <p:spPr bwMode="auto">
            <a:xfrm flipV="1">
              <a:off x="5423" y="2634"/>
              <a:ext cx="0" cy="7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7807" name="Freeform 239"/>
          <p:cNvSpPr>
            <a:spLocks/>
          </p:cNvSpPr>
          <p:nvPr/>
        </p:nvSpPr>
        <p:spPr bwMode="auto">
          <a:xfrm>
            <a:off x="6108700" y="4398963"/>
            <a:ext cx="206375" cy="823912"/>
          </a:xfrm>
          <a:custGeom>
            <a:avLst/>
            <a:gdLst>
              <a:gd name="T0" fmla="*/ 2147483647 w 994"/>
              <a:gd name="T1" fmla="*/ 2147483647 h 3973"/>
              <a:gd name="T2" fmla="*/ 2147483647 w 994"/>
              <a:gd name="T3" fmla="*/ 2147483647 h 3973"/>
              <a:gd name="T4" fmla="*/ 2147483647 w 994"/>
              <a:gd name="T5" fmla="*/ 2147483647 h 3973"/>
              <a:gd name="T6" fmla="*/ 2147483647 w 994"/>
              <a:gd name="T7" fmla="*/ 2147483647 h 3973"/>
              <a:gd name="T8" fmla="*/ 2147483647 w 994"/>
              <a:gd name="T9" fmla="*/ 2147483647 h 3973"/>
              <a:gd name="T10" fmla="*/ 2147483647 w 994"/>
              <a:gd name="T11" fmla="*/ 2147483647 h 3973"/>
              <a:gd name="T12" fmla="*/ 2147483647 w 994"/>
              <a:gd name="T13" fmla="*/ 2147483647 h 3973"/>
              <a:gd name="T14" fmla="*/ 2147483647 w 994"/>
              <a:gd name="T15" fmla="*/ 2147483647 h 3973"/>
              <a:gd name="T16" fmla="*/ 2147483647 w 994"/>
              <a:gd name="T17" fmla="*/ 2147483647 h 3973"/>
              <a:gd name="T18" fmla="*/ 2147483647 w 994"/>
              <a:gd name="T19" fmla="*/ 2147483647 h 3973"/>
              <a:gd name="T20" fmla="*/ 2147483647 w 994"/>
              <a:gd name="T21" fmla="*/ 2147483647 h 3973"/>
              <a:gd name="T22" fmla="*/ 2147483647 w 994"/>
              <a:gd name="T23" fmla="*/ 2147483647 h 3973"/>
              <a:gd name="T24" fmla="*/ 2147483647 w 994"/>
              <a:gd name="T25" fmla="*/ 2147483647 h 3973"/>
              <a:gd name="T26" fmla="*/ 2147483647 w 994"/>
              <a:gd name="T27" fmla="*/ 2147483647 h 3973"/>
              <a:gd name="T28" fmla="*/ 2147483647 w 994"/>
              <a:gd name="T29" fmla="*/ 2147483647 h 3973"/>
              <a:gd name="T30" fmla="*/ 2147483647 w 994"/>
              <a:gd name="T31" fmla="*/ 2147483647 h 3973"/>
              <a:gd name="T32" fmla="*/ 2147483647 w 994"/>
              <a:gd name="T33" fmla="*/ 2147483647 h 3973"/>
              <a:gd name="T34" fmla="*/ 2147483647 w 994"/>
              <a:gd name="T35" fmla="*/ 2147483647 h 3973"/>
              <a:gd name="T36" fmla="*/ 2147483647 w 994"/>
              <a:gd name="T37" fmla="*/ 2147483647 h 3973"/>
              <a:gd name="T38" fmla="*/ 2147483647 w 994"/>
              <a:gd name="T39" fmla="*/ 2147483647 h 3973"/>
              <a:gd name="T40" fmla="*/ 2147483647 w 994"/>
              <a:gd name="T41" fmla="*/ 2147483647 h 3973"/>
              <a:gd name="T42" fmla="*/ 2147483647 w 994"/>
              <a:gd name="T43" fmla="*/ 2147483647 h 3973"/>
              <a:gd name="T44" fmla="*/ 2147483647 w 994"/>
              <a:gd name="T45" fmla="*/ 2147483647 h 3973"/>
              <a:gd name="T46" fmla="*/ 2147483647 w 994"/>
              <a:gd name="T47" fmla="*/ 2147483647 h 3973"/>
              <a:gd name="T48" fmla="*/ 2147483647 w 994"/>
              <a:gd name="T49" fmla="*/ 2147483647 h 3973"/>
              <a:gd name="T50" fmla="*/ 2147483647 w 994"/>
              <a:gd name="T51" fmla="*/ 2147483647 h 3973"/>
              <a:gd name="T52" fmla="*/ 2147483647 w 994"/>
              <a:gd name="T53" fmla="*/ 2147483647 h 3973"/>
              <a:gd name="T54" fmla="*/ 2147483647 w 994"/>
              <a:gd name="T55" fmla="*/ 2147483647 h 3973"/>
              <a:gd name="T56" fmla="*/ 2147483647 w 994"/>
              <a:gd name="T57" fmla="*/ 2147483647 h 3973"/>
              <a:gd name="T58" fmla="*/ 2147483647 w 994"/>
              <a:gd name="T59" fmla="*/ 2147483647 h 3973"/>
              <a:gd name="T60" fmla="*/ 2147483647 w 994"/>
              <a:gd name="T61" fmla="*/ 2147483647 h 3973"/>
              <a:gd name="T62" fmla="*/ 2147483647 w 994"/>
              <a:gd name="T63" fmla="*/ 2147483647 h 3973"/>
              <a:gd name="T64" fmla="*/ 2147483647 w 994"/>
              <a:gd name="T65" fmla="*/ 2147483647 h 3973"/>
              <a:gd name="T66" fmla="*/ 2147483647 w 994"/>
              <a:gd name="T67" fmla="*/ 2147483647 h 3973"/>
              <a:gd name="T68" fmla="*/ 2147483647 w 994"/>
              <a:gd name="T69" fmla="*/ 2147483647 h 3973"/>
              <a:gd name="T70" fmla="*/ 2147483647 w 994"/>
              <a:gd name="T71" fmla="*/ 2147483647 h 397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994" h="3973">
                <a:moveTo>
                  <a:pt x="0" y="3973"/>
                </a:moveTo>
                <a:lnTo>
                  <a:pt x="50" y="3934"/>
                </a:lnTo>
                <a:lnTo>
                  <a:pt x="100" y="3893"/>
                </a:lnTo>
                <a:lnTo>
                  <a:pt x="148" y="3852"/>
                </a:lnTo>
                <a:lnTo>
                  <a:pt x="196" y="3809"/>
                </a:lnTo>
                <a:lnTo>
                  <a:pt x="242" y="3765"/>
                </a:lnTo>
                <a:lnTo>
                  <a:pt x="288" y="3720"/>
                </a:lnTo>
                <a:lnTo>
                  <a:pt x="332" y="3673"/>
                </a:lnTo>
                <a:lnTo>
                  <a:pt x="375" y="3626"/>
                </a:lnTo>
                <a:lnTo>
                  <a:pt x="417" y="3577"/>
                </a:lnTo>
                <a:lnTo>
                  <a:pt x="457" y="3527"/>
                </a:lnTo>
                <a:lnTo>
                  <a:pt x="495" y="3478"/>
                </a:lnTo>
                <a:lnTo>
                  <a:pt x="534" y="3426"/>
                </a:lnTo>
                <a:lnTo>
                  <a:pt x="571" y="3373"/>
                </a:lnTo>
                <a:lnTo>
                  <a:pt x="605" y="3320"/>
                </a:lnTo>
                <a:lnTo>
                  <a:pt x="639" y="3265"/>
                </a:lnTo>
                <a:lnTo>
                  <a:pt x="671" y="3210"/>
                </a:lnTo>
                <a:lnTo>
                  <a:pt x="702" y="3154"/>
                </a:lnTo>
                <a:lnTo>
                  <a:pt x="731" y="3097"/>
                </a:lnTo>
                <a:lnTo>
                  <a:pt x="760" y="3040"/>
                </a:lnTo>
                <a:lnTo>
                  <a:pt x="786" y="2981"/>
                </a:lnTo>
                <a:lnTo>
                  <a:pt x="810" y="2923"/>
                </a:lnTo>
                <a:lnTo>
                  <a:pt x="834" y="2863"/>
                </a:lnTo>
                <a:lnTo>
                  <a:pt x="856" y="2802"/>
                </a:lnTo>
                <a:lnTo>
                  <a:pt x="876" y="2741"/>
                </a:lnTo>
                <a:lnTo>
                  <a:pt x="894" y="2681"/>
                </a:lnTo>
                <a:lnTo>
                  <a:pt x="912" y="2619"/>
                </a:lnTo>
                <a:lnTo>
                  <a:pt x="928" y="2557"/>
                </a:lnTo>
                <a:lnTo>
                  <a:pt x="941" y="2495"/>
                </a:lnTo>
                <a:lnTo>
                  <a:pt x="953" y="2432"/>
                </a:lnTo>
                <a:lnTo>
                  <a:pt x="964" y="2369"/>
                </a:lnTo>
                <a:lnTo>
                  <a:pt x="973" y="2305"/>
                </a:lnTo>
                <a:lnTo>
                  <a:pt x="981" y="2242"/>
                </a:lnTo>
                <a:lnTo>
                  <a:pt x="986" y="2178"/>
                </a:lnTo>
                <a:lnTo>
                  <a:pt x="991" y="2114"/>
                </a:lnTo>
                <a:lnTo>
                  <a:pt x="993" y="2051"/>
                </a:lnTo>
                <a:lnTo>
                  <a:pt x="994" y="1987"/>
                </a:lnTo>
                <a:lnTo>
                  <a:pt x="993" y="1922"/>
                </a:lnTo>
                <a:lnTo>
                  <a:pt x="991" y="1858"/>
                </a:lnTo>
                <a:lnTo>
                  <a:pt x="986" y="1794"/>
                </a:lnTo>
                <a:lnTo>
                  <a:pt x="981" y="1731"/>
                </a:lnTo>
                <a:lnTo>
                  <a:pt x="973" y="1667"/>
                </a:lnTo>
                <a:lnTo>
                  <a:pt x="964" y="1604"/>
                </a:lnTo>
                <a:lnTo>
                  <a:pt x="953" y="1541"/>
                </a:lnTo>
                <a:lnTo>
                  <a:pt x="941" y="1478"/>
                </a:lnTo>
                <a:lnTo>
                  <a:pt x="928" y="1415"/>
                </a:lnTo>
                <a:lnTo>
                  <a:pt x="912" y="1353"/>
                </a:lnTo>
                <a:lnTo>
                  <a:pt x="894" y="1292"/>
                </a:lnTo>
                <a:lnTo>
                  <a:pt x="876" y="1231"/>
                </a:lnTo>
                <a:lnTo>
                  <a:pt x="856" y="1170"/>
                </a:lnTo>
                <a:lnTo>
                  <a:pt x="834" y="1110"/>
                </a:lnTo>
                <a:lnTo>
                  <a:pt x="810" y="1050"/>
                </a:lnTo>
                <a:lnTo>
                  <a:pt x="786" y="992"/>
                </a:lnTo>
                <a:lnTo>
                  <a:pt x="760" y="933"/>
                </a:lnTo>
                <a:lnTo>
                  <a:pt x="731" y="876"/>
                </a:lnTo>
                <a:lnTo>
                  <a:pt x="702" y="818"/>
                </a:lnTo>
                <a:lnTo>
                  <a:pt x="671" y="763"/>
                </a:lnTo>
                <a:lnTo>
                  <a:pt x="639" y="708"/>
                </a:lnTo>
                <a:lnTo>
                  <a:pt x="605" y="654"/>
                </a:lnTo>
                <a:lnTo>
                  <a:pt x="571" y="599"/>
                </a:lnTo>
                <a:lnTo>
                  <a:pt x="534" y="548"/>
                </a:lnTo>
                <a:lnTo>
                  <a:pt x="495" y="496"/>
                </a:lnTo>
                <a:lnTo>
                  <a:pt x="457" y="445"/>
                </a:lnTo>
                <a:lnTo>
                  <a:pt x="417" y="395"/>
                </a:lnTo>
                <a:lnTo>
                  <a:pt x="375" y="346"/>
                </a:lnTo>
                <a:lnTo>
                  <a:pt x="332" y="299"/>
                </a:lnTo>
                <a:lnTo>
                  <a:pt x="288" y="252"/>
                </a:lnTo>
                <a:lnTo>
                  <a:pt x="242" y="208"/>
                </a:lnTo>
                <a:lnTo>
                  <a:pt x="196" y="164"/>
                </a:lnTo>
                <a:lnTo>
                  <a:pt x="148" y="121"/>
                </a:lnTo>
                <a:lnTo>
                  <a:pt x="100" y="79"/>
                </a:lnTo>
                <a:lnTo>
                  <a:pt x="50" y="39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7808" name="Freeform 240"/>
          <p:cNvSpPr>
            <a:spLocks/>
          </p:cNvSpPr>
          <p:nvPr/>
        </p:nvSpPr>
        <p:spPr bwMode="auto">
          <a:xfrm>
            <a:off x="6932613" y="4398963"/>
            <a:ext cx="204787" cy="823912"/>
          </a:xfrm>
          <a:custGeom>
            <a:avLst/>
            <a:gdLst>
              <a:gd name="T0" fmla="*/ 2147483647 w 993"/>
              <a:gd name="T1" fmla="*/ 2147483647 h 3973"/>
              <a:gd name="T2" fmla="*/ 2147483647 w 993"/>
              <a:gd name="T3" fmla="*/ 2147483647 h 3973"/>
              <a:gd name="T4" fmla="*/ 2147483647 w 993"/>
              <a:gd name="T5" fmla="*/ 2147483647 h 3973"/>
              <a:gd name="T6" fmla="*/ 2147483647 w 993"/>
              <a:gd name="T7" fmla="*/ 2147483647 h 3973"/>
              <a:gd name="T8" fmla="*/ 2147483647 w 993"/>
              <a:gd name="T9" fmla="*/ 2147483647 h 3973"/>
              <a:gd name="T10" fmla="*/ 2147483647 w 993"/>
              <a:gd name="T11" fmla="*/ 2147483647 h 3973"/>
              <a:gd name="T12" fmla="*/ 2147483647 w 993"/>
              <a:gd name="T13" fmla="*/ 2147483647 h 3973"/>
              <a:gd name="T14" fmla="*/ 2147483647 w 993"/>
              <a:gd name="T15" fmla="*/ 2147483647 h 3973"/>
              <a:gd name="T16" fmla="*/ 2147483647 w 993"/>
              <a:gd name="T17" fmla="*/ 2147483647 h 3973"/>
              <a:gd name="T18" fmla="*/ 2147483647 w 993"/>
              <a:gd name="T19" fmla="*/ 2147483647 h 3973"/>
              <a:gd name="T20" fmla="*/ 2147483647 w 993"/>
              <a:gd name="T21" fmla="*/ 2147483647 h 3973"/>
              <a:gd name="T22" fmla="*/ 2147483647 w 993"/>
              <a:gd name="T23" fmla="*/ 2147483647 h 3973"/>
              <a:gd name="T24" fmla="*/ 2147483647 w 993"/>
              <a:gd name="T25" fmla="*/ 2147483647 h 3973"/>
              <a:gd name="T26" fmla="*/ 2147483647 w 993"/>
              <a:gd name="T27" fmla="*/ 2147483647 h 3973"/>
              <a:gd name="T28" fmla="*/ 2147483647 w 993"/>
              <a:gd name="T29" fmla="*/ 2147483647 h 3973"/>
              <a:gd name="T30" fmla="*/ 2147483647 w 993"/>
              <a:gd name="T31" fmla="*/ 2147483647 h 3973"/>
              <a:gd name="T32" fmla="*/ 2147483647 w 993"/>
              <a:gd name="T33" fmla="*/ 2147483647 h 3973"/>
              <a:gd name="T34" fmla="*/ 0 w 993"/>
              <a:gd name="T35" fmla="*/ 2147483647 h 3973"/>
              <a:gd name="T36" fmla="*/ 0 w 993"/>
              <a:gd name="T37" fmla="*/ 2147483647 h 3973"/>
              <a:gd name="T38" fmla="*/ 2147483647 w 993"/>
              <a:gd name="T39" fmla="*/ 2147483647 h 3973"/>
              <a:gd name="T40" fmla="*/ 2147483647 w 993"/>
              <a:gd name="T41" fmla="*/ 2147483647 h 3973"/>
              <a:gd name="T42" fmla="*/ 2147483647 w 993"/>
              <a:gd name="T43" fmla="*/ 2147483647 h 3973"/>
              <a:gd name="T44" fmla="*/ 2147483647 w 993"/>
              <a:gd name="T45" fmla="*/ 2147483647 h 3973"/>
              <a:gd name="T46" fmla="*/ 2147483647 w 993"/>
              <a:gd name="T47" fmla="*/ 2147483647 h 3973"/>
              <a:gd name="T48" fmla="*/ 2147483647 w 993"/>
              <a:gd name="T49" fmla="*/ 2147483647 h 3973"/>
              <a:gd name="T50" fmla="*/ 2147483647 w 993"/>
              <a:gd name="T51" fmla="*/ 2147483647 h 3973"/>
              <a:gd name="T52" fmla="*/ 2147483647 w 993"/>
              <a:gd name="T53" fmla="*/ 2147483647 h 3973"/>
              <a:gd name="T54" fmla="*/ 2147483647 w 993"/>
              <a:gd name="T55" fmla="*/ 2147483647 h 3973"/>
              <a:gd name="T56" fmla="*/ 2147483647 w 993"/>
              <a:gd name="T57" fmla="*/ 2147483647 h 3973"/>
              <a:gd name="T58" fmla="*/ 2147483647 w 993"/>
              <a:gd name="T59" fmla="*/ 2147483647 h 3973"/>
              <a:gd name="T60" fmla="*/ 2147483647 w 993"/>
              <a:gd name="T61" fmla="*/ 2147483647 h 3973"/>
              <a:gd name="T62" fmla="*/ 2147483647 w 993"/>
              <a:gd name="T63" fmla="*/ 2147483647 h 3973"/>
              <a:gd name="T64" fmla="*/ 2147483647 w 993"/>
              <a:gd name="T65" fmla="*/ 2147483647 h 3973"/>
              <a:gd name="T66" fmla="*/ 2147483647 w 993"/>
              <a:gd name="T67" fmla="*/ 2147483647 h 3973"/>
              <a:gd name="T68" fmla="*/ 2147483647 w 993"/>
              <a:gd name="T69" fmla="*/ 2147483647 h 3973"/>
              <a:gd name="T70" fmla="*/ 2147483647 w 993"/>
              <a:gd name="T71" fmla="*/ 2147483647 h 397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993" h="3973">
                <a:moveTo>
                  <a:pt x="993" y="0"/>
                </a:moveTo>
                <a:lnTo>
                  <a:pt x="942" y="39"/>
                </a:lnTo>
                <a:lnTo>
                  <a:pt x="893" y="79"/>
                </a:lnTo>
                <a:lnTo>
                  <a:pt x="844" y="121"/>
                </a:lnTo>
                <a:lnTo>
                  <a:pt x="797" y="164"/>
                </a:lnTo>
                <a:lnTo>
                  <a:pt x="750" y="208"/>
                </a:lnTo>
                <a:lnTo>
                  <a:pt x="705" y="252"/>
                </a:lnTo>
                <a:lnTo>
                  <a:pt x="661" y="299"/>
                </a:lnTo>
                <a:lnTo>
                  <a:pt x="619" y="346"/>
                </a:lnTo>
                <a:lnTo>
                  <a:pt x="577" y="395"/>
                </a:lnTo>
                <a:lnTo>
                  <a:pt x="536" y="445"/>
                </a:lnTo>
                <a:lnTo>
                  <a:pt x="497" y="496"/>
                </a:lnTo>
                <a:lnTo>
                  <a:pt x="459" y="548"/>
                </a:lnTo>
                <a:lnTo>
                  <a:pt x="423" y="599"/>
                </a:lnTo>
                <a:lnTo>
                  <a:pt x="388" y="654"/>
                </a:lnTo>
                <a:lnTo>
                  <a:pt x="354" y="708"/>
                </a:lnTo>
                <a:lnTo>
                  <a:pt x="322" y="763"/>
                </a:lnTo>
                <a:lnTo>
                  <a:pt x="291" y="818"/>
                </a:lnTo>
                <a:lnTo>
                  <a:pt x="262" y="876"/>
                </a:lnTo>
                <a:lnTo>
                  <a:pt x="234" y="933"/>
                </a:lnTo>
                <a:lnTo>
                  <a:pt x="207" y="992"/>
                </a:lnTo>
                <a:lnTo>
                  <a:pt x="182" y="1050"/>
                </a:lnTo>
                <a:lnTo>
                  <a:pt x="159" y="1110"/>
                </a:lnTo>
                <a:lnTo>
                  <a:pt x="138" y="1170"/>
                </a:lnTo>
                <a:lnTo>
                  <a:pt x="117" y="1231"/>
                </a:lnTo>
                <a:lnTo>
                  <a:pt x="98" y="1292"/>
                </a:lnTo>
                <a:lnTo>
                  <a:pt x="81" y="1353"/>
                </a:lnTo>
                <a:lnTo>
                  <a:pt x="66" y="1415"/>
                </a:lnTo>
                <a:lnTo>
                  <a:pt x="52" y="1478"/>
                </a:lnTo>
                <a:lnTo>
                  <a:pt x="39" y="1541"/>
                </a:lnTo>
                <a:lnTo>
                  <a:pt x="30" y="1604"/>
                </a:lnTo>
                <a:lnTo>
                  <a:pt x="20" y="1667"/>
                </a:lnTo>
                <a:lnTo>
                  <a:pt x="13" y="1731"/>
                </a:lnTo>
                <a:lnTo>
                  <a:pt x="6" y="1794"/>
                </a:lnTo>
                <a:lnTo>
                  <a:pt x="3" y="1858"/>
                </a:lnTo>
                <a:lnTo>
                  <a:pt x="0" y="1922"/>
                </a:lnTo>
                <a:lnTo>
                  <a:pt x="0" y="1987"/>
                </a:lnTo>
                <a:lnTo>
                  <a:pt x="0" y="2051"/>
                </a:lnTo>
                <a:lnTo>
                  <a:pt x="3" y="2114"/>
                </a:lnTo>
                <a:lnTo>
                  <a:pt x="6" y="2178"/>
                </a:lnTo>
                <a:lnTo>
                  <a:pt x="13" y="2242"/>
                </a:lnTo>
                <a:lnTo>
                  <a:pt x="20" y="2305"/>
                </a:lnTo>
                <a:lnTo>
                  <a:pt x="30" y="2369"/>
                </a:lnTo>
                <a:lnTo>
                  <a:pt x="39" y="2432"/>
                </a:lnTo>
                <a:lnTo>
                  <a:pt x="52" y="2495"/>
                </a:lnTo>
                <a:lnTo>
                  <a:pt x="66" y="2557"/>
                </a:lnTo>
                <a:lnTo>
                  <a:pt x="81" y="2619"/>
                </a:lnTo>
                <a:lnTo>
                  <a:pt x="98" y="2681"/>
                </a:lnTo>
                <a:lnTo>
                  <a:pt x="117" y="2741"/>
                </a:lnTo>
                <a:lnTo>
                  <a:pt x="138" y="2802"/>
                </a:lnTo>
                <a:lnTo>
                  <a:pt x="159" y="2863"/>
                </a:lnTo>
                <a:lnTo>
                  <a:pt x="182" y="2923"/>
                </a:lnTo>
                <a:lnTo>
                  <a:pt x="207" y="2981"/>
                </a:lnTo>
                <a:lnTo>
                  <a:pt x="234" y="3040"/>
                </a:lnTo>
                <a:lnTo>
                  <a:pt x="262" y="3097"/>
                </a:lnTo>
                <a:lnTo>
                  <a:pt x="291" y="3154"/>
                </a:lnTo>
                <a:lnTo>
                  <a:pt x="322" y="3210"/>
                </a:lnTo>
                <a:lnTo>
                  <a:pt x="354" y="3265"/>
                </a:lnTo>
                <a:lnTo>
                  <a:pt x="388" y="3320"/>
                </a:lnTo>
                <a:lnTo>
                  <a:pt x="423" y="3373"/>
                </a:lnTo>
                <a:lnTo>
                  <a:pt x="459" y="3426"/>
                </a:lnTo>
                <a:lnTo>
                  <a:pt x="497" y="3478"/>
                </a:lnTo>
                <a:lnTo>
                  <a:pt x="536" y="3527"/>
                </a:lnTo>
                <a:lnTo>
                  <a:pt x="577" y="3577"/>
                </a:lnTo>
                <a:lnTo>
                  <a:pt x="619" y="3626"/>
                </a:lnTo>
                <a:lnTo>
                  <a:pt x="661" y="3673"/>
                </a:lnTo>
                <a:lnTo>
                  <a:pt x="705" y="3720"/>
                </a:lnTo>
                <a:lnTo>
                  <a:pt x="750" y="3765"/>
                </a:lnTo>
                <a:lnTo>
                  <a:pt x="797" y="3809"/>
                </a:lnTo>
                <a:lnTo>
                  <a:pt x="844" y="3852"/>
                </a:lnTo>
                <a:lnTo>
                  <a:pt x="893" y="3893"/>
                </a:lnTo>
                <a:lnTo>
                  <a:pt x="942" y="3934"/>
                </a:lnTo>
                <a:lnTo>
                  <a:pt x="993" y="397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7809" name="AutoShape 241"/>
          <p:cNvSpPr>
            <a:spLocks noChangeArrowheads="1"/>
          </p:cNvSpPr>
          <p:nvPr/>
        </p:nvSpPr>
        <p:spPr bwMode="auto">
          <a:xfrm>
            <a:off x="7019925" y="5516563"/>
            <a:ext cx="1836738" cy="1081087"/>
          </a:xfrm>
          <a:prstGeom prst="wedgeRoundRectCallout">
            <a:avLst>
              <a:gd name="adj1" fmla="val -75755"/>
              <a:gd name="adj2" fmla="val -100222"/>
              <a:gd name="adj3" fmla="val 16667"/>
            </a:avLst>
          </a:prstGeom>
          <a:solidFill>
            <a:schemeClr val="bg1"/>
          </a:solidFill>
          <a:ln w="28575" algn="ctr">
            <a:solidFill>
              <a:srgbClr val="0000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向大圆柱轴线弯曲</a:t>
            </a:r>
          </a:p>
        </p:txBody>
      </p:sp>
      <p:sp>
        <p:nvSpPr>
          <p:cNvPr id="237810" name="AutoShape 242"/>
          <p:cNvSpPr>
            <a:spLocks noChangeArrowheads="1"/>
          </p:cNvSpPr>
          <p:nvPr/>
        </p:nvSpPr>
        <p:spPr bwMode="auto">
          <a:xfrm>
            <a:off x="1495425" y="5568950"/>
            <a:ext cx="1852613" cy="1028700"/>
          </a:xfrm>
          <a:prstGeom prst="wedgeRoundRectCallout">
            <a:avLst>
              <a:gd name="adj1" fmla="val -57454"/>
              <a:gd name="adj2" fmla="val -144292"/>
              <a:gd name="adj3" fmla="val 16667"/>
            </a:avLst>
          </a:prstGeom>
          <a:solidFill>
            <a:schemeClr val="bg1"/>
          </a:solidFill>
          <a:ln w="28575" algn="ctr">
            <a:solidFill>
              <a:srgbClr val="0000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zh-CN" altLang="en-US" sz="280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向大圆柱轴线弯曲</a:t>
            </a:r>
          </a:p>
        </p:txBody>
      </p:sp>
      <p:sp>
        <p:nvSpPr>
          <p:cNvPr id="237811" name="Text Box 243"/>
          <p:cNvSpPr txBox="1">
            <a:spLocks noChangeArrowheads="1"/>
          </p:cNvSpPr>
          <p:nvPr/>
        </p:nvSpPr>
        <p:spPr bwMode="auto">
          <a:xfrm>
            <a:off x="0" y="0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534988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dirty="0" smtClean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       相</a:t>
            </a:r>
            <a:r>
              <a:rPr lang="zh-CN" altLang="en-US" dirty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贯线的</a:t>
            </a:r>
            <a:r>
              <a:rPr lang="zh-CN" altLang="en-US" dirty="0" smtClean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弯曲趋势随</a:t>
            </a:r>
            <a:r>
              <a:rPr lang="zh-CN" altLang="en-US" dirty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两回转体的相对大小的变化而不同。</a:t>
            </a:r>
          </a:p>
        </p:txBody>
      </p:sp>
      <p:sp>
        <p:nvSpPr>
          <p:cNvPr id="237812" name="Text Box 244"/>
          <p:cNvSpPr txBox="1">
            <a:spLocks noChangeArrowheads="1"/>
          </p:cNvSpPr>
          <p:nvPr/>
        </p:nvSpPr>
        <p:spPr bwMode="auto">
          <a:xfrm>
            <a:off x="0" y="981075"/>
            <a:ext cx="8964613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0" lang="en-US" altLang="zh-CN" sz="2400" dirty="0">
                <a:ea typeface="楷体_GB2312" pitchFamily="49" charset="-122"/>
              </a:rPr>
              <a:t>     </a:t>
            </a:r>
            <a:r>
              <a:rPr kumimoji="0" lang="en-US" altLang="zh-CN" sz="2400" dirty="0" smtClean="0">
                <a:ea typeface="楷体_GB2312" pitchFamily="49" charset="-122"/>
              </a:rPr>
              <a:t>      </a:t>
            </a:r>
            <a:r>
              <a:rPr kumimoji="0" lang="zh-CN" altLang="en-US" dirty="0" smtClean="0">
                <a:solidFill>
                  <a:srgbClr val="FF0000"/>
                </a:solidFill>
                <a:ea typeface="楷体_GB2312" pitchFamily="49" charset="-122"/>
              </a:rPr>
              <a:t>圆柱</a:t>
            </a:r>
            <a:r>
              <a:rPr kumimoji="0" lang="zh-CN" altLang="en-US" dirty="0">
                <a:solidFill>
                  <a:srgbClr val="FF0000"/>
                </a:solidFill>
                <a:ea typeface="楷体_GB2312" pitchFamily="49" charset="-122"/>
              </a:rPr>
              <a:t>与圆柱轴线正交，当其中一相贯体的尺寸发生改变时，相贯线形状的变化趋势。</a:t>
            </a:r>
            <a:endParaRPr kumimoji="0" lang="zh-CN" altLang="en-US" dirty="0">
              <a:solidFill>
                <a:srgbClr val="FF0000"/>
              </a:solidFill>
              <a:latin typeface="Comic Sans MS" pitchFamily="66" charset="0"/>
              <a:ea typeface="楷体_GB2312" pitchFamily="49" charset="-122"/>
            </a:endParaRPr>
          </a:p>
        </p:txBody>
      </p:sp>
      <p:grpSp>
        <p:nvGrpSpPr>
          <p:cNvPr id="237813" name="Group 245"/>
          <p:cNvGrpSpPr>
            <a:grpSpLocks/>
          </p:cNvGrpSpPr>
          <p:nvPr/>
        </p:nvGrpSpPr>
        <p:grpSpPr bwMode="auto">
          <a:xfrm>
            <a:off x="6226175" y="2068513"/>
            <a:ext cx="1944688" cy="2043112"/>
            <a:chOff x="3188" y="2033"/>
            <a:chExt cx="725" cy="762"/>
          </a:xfrm>
        </p:grpSpPr>
        <p:sp>
          <p:nvSpPr>
            <p:cNvPr id="114738" name="Freeform 246"/>
            <p:cNvSpPr>
              <a:spLocks/>
            </p:cNvSpPr>
            <p:nvPr/>
          </p:nvSpPr>
          <p:spPr bwMode="auto">
            <a:xfrm>
              <a:off x="3188" y="2270"/>
              <a:ext cx="181" cy="399"/>
            </a:xfrm>
            <a:custGeom>
              <a:avLst/>
              <a:gdLst>
                <a:gd name="T0" fmla="*/ 0 w 1267"/>
                <a:gd name="T1" fmla="*/ 0 h 2790"/>
                <a:gd name="T2" fmla="*/ 0 w 1267"/>
                <a:gd name="T3" fmla="*/ 0 h 2790"/>
                <a:gd name="T4" fmla="*/ 0 w 1267"/>
                <a:gd name="T5" fmla="*/ 0 h 2790"/>
                <a:gd name="T6" fmla="*/ 0 w 1267"/>
                <a:gd name="T7" fmla="*/ 0 h 2790"/>
                <a:gd name="T8" fmla="*/ 0 w 1267"/>
                <a:gd name="T9" fmla="*/ 0 h 2790"/>
                <a:gd name="T10" fmla="*/ 0 w 1267"/>
                <a:gd name="T11" fmla="*/ 0 h 2790"/>
                <a:gd name="T12" fmla="*/ 0 w 1267"/>
                <a:gd name="T13" fmla="*/ 0 h 2790"/>
                <a:gd name="T14" fmla="*/ 0 w 1267"/>
                <a:gd name="T15" fmla="*/ 0 h 2790"/>
                <a:gd name="T16" fmla="*/ 0 w 1267"/>
                <a:gd name="T17" fmla="*/ 0 h 2790"/>
                <a:gd name="T18" fmla="*/ 0 w 1267"/>
                <a:gd name="T19" fmla="*/ 0 h 2790"/>
                <a:gd name="T20" fmla="*/ 0 w 1267"/>
                <a:gd name="T21" fmla="*/ 0 h 2790"/>
                <a:gd name="T22" fmla="*/ 0 w 1267"/>
                <a:gd name="T23" fmla="*/ 0 h 2790"/>
                <a:gd name="T24" fmla="*/ 0 w 1267"/>
                <a:gd name="T25" fmla="*/ 0 h 2790"/>
                <a:gd name="T26" fmla="*/ 0 w 1267"/>
                <a:gd name="T27" fmla="*/ 1 h 2790"/>
                <a:gd name="T28" fmla="*/ 0 w 1267"/>
                <a:gd name="T29" fmla="*/ 1 h 2790"/>
                <a:gd name="T30" fmla="*/ 0 w 1267"/>
                <a:gd name="T31" fmla="*/ 1 h 2790"/>
                <a:gd name="T32" fmla="*/ 0 w 1267"/>
                <a:gd name="T33" fmla="*/ 1 h 2790"/>
                <a:gd name="T34" fmla="*/ 0 w 1267"/>
                <a:gd name="T35" fmla="*/ 1 h 2790"/>
                <a:gd name="T36" fmla="*/ 0 w 1267"/>
                <a:gd name="T37" fmla="*/ 1 h 2790"/>
                <a:gd name="T38" fmla="*/ 0 w 1267"/>
                <a:gd name="T39" fmla="*/ 1 h 2790"/>
                <a:gd name="T40" fmla="*/ 0 w 1267"/>
                <a:gd name="T41" fmla="*/ 1 h 2790"/>
                <a:gd name="T42" fmla="*/ 0 w 1267"/>
                <a:gd name="T43" fmla="*/ 1 h 2790"/>
                <a:gd name="T44" fmla="*/ 0 w 1267"/>
                <a:gd name="T45" fmla="*/ 1 h 2790"/>
                <a:gd name="T46" fmla="*/ 0 w 1267"/>
                <a:gd name="T47" fmla="*/ 1 h 2790"/>
                <a:gd name="T48" fmla="*/ 0 w 1267"/>
                <a:gd name="T49" fmla="*/ 1 h 2790"/>
                <a:gd name="T50" fmla="*/ 0 w 1267"/>
                <a:gd name="T51" fmla="*/ 1 h 2790"/>
                <a:gd name="T52" fmla="*/ 0 w 1267"/>
                <a:gd name="T53" fmla="*/ 1 h 2790"/>
                <a:gd name="T54" fmla="*/ 0 w 1267"/>
                <a:gd name="T55" fmla="*/ 1 h 2790"/>
                <a:gd name="T56" fmla="*/ 0 w 1267"/>
                <a:gd name="T57" fmla="*/ 1 h 2790"/>
                <a:gd name="T58" fmla="*/ 0 w 1267"/>
                <a:gd name="T59" fmla="*/ 1 h 2790"/>
                <a:gd name="T60" fmla="*/ 0 w 1267"/>
                <a:gd name="T61" fmla="*/ 1 h 2790"/>
                <a:gd name="T62" fmla="*/ 0 w 1267"/>
                <a:gd name="T63" fmla="*/ 1 h 2790"/>
                <a:gd name="T64" fmla="*/ 0 w 1267"/>
                <a:gd name="T65" fmla="*/ 1 h 2790"/>
                <a:gd name="T66" fmla="*/ 0 w 1267"/>
                <a:gd name="T67" fmla="*/ 1 h 2790"/>
                <a:gd name="T68" fmla="*/ 0 w 1267"/>
                <a:gd name="T69" fmla="*/ 1 h 2790"/>
                <a:gd name="T70" fmla="*/ 0 w 1267"/>
                <a:gd name="T71" fmla="*/ 1 h 2790"/>
                <a:gd name="T72" fmla="*/ 0 w 1267"/>
                <a:gd name="T73" fmla="*/ 1 h 2790"/>
                <a:gd name="T74" fmla="*/ 1 w 1267"/>
                <a:gd name="T75" fmla="*/ 1 h 2790"/>
                <a:gd name="T76" fmla="*/ 1 w 1267"/>
                <a:gd name="T77" fmla="*/ 1 h 2790"/>
                <a:gd name="T78" fmla="*/ 1 w 1267"/>
                <a:gd name="T79" fmla="*/ 1 h 2790"/>
                <a:gd name="T80" fmla="*/ 1 w 1267"/>
                <a:gd name="T81" fmla="*/ 1 h 2790"/>
                <a:gd name="T82" fmla="*/ 1 w 1267"/>
                <a:gd name="T83" fmla="*/ 1 h 2790"/>
                <a:gd name="T84" fmla="*/ 1 w 1267"/>
                <a:gd name="T85" fmla="*/ 1 h 2790"/>
                <a:gd name="T86" fmla="*/ 1 w 1267"/>
                <a:gd name="T87" fmla="*/ 1 h 2790"/>
                <a:gd name="T88" fmla="*/ 1 w 1267"/>
                <a:gd name="T89" fmla="*/ 1 h 2790"/>
                <a:gd name="T90" fmla="*/ 1 w 1267"/>
                <a:gd name="T91" fmla="*/ 1 h 2790"/>
                <a:gd name="T92" fmla="*/ 0 w 1267"/>
                <a:gd name="T93" fmla="*/ 0 h 2790"/>
                <a:gd name="T94" fmla="*/ 0 w 1267"/>
                <a:gd name="T95" fmla="*/ 0 h 2790"/>
                <a:gd name="T96" fmla="*/ 0 w 1267"/>
                <a:gd name="T97" fmla="*/ 0 h 2790"/>
                <a:gd name="T98" fmla="*/ 0 w 1267"/>
                <a:gd name="T99" fmla="*/ 0 h 2790"/>
                <a:gd name="T100" fmla="*/ 0 w 1267"/>
                <a:gd name="T101" fmla="*/ 0 h 2790"/>
                <a:gd name="T102" fmla="*/ 0 w 1267"/>
                <a:gd name="T103" fmla="*/ 0 h 2790"/>
                <a:gd name="T104" fmla="*/ 0 w 1267"/>
                <a:gd name="T105" fmla="*/ 0 h 2790"/>
                <a:gd name="T106" fmla="*/ 0 w 1267"/>
                <a:gd name="T107" fmla="*/ 0 h 2790"/>
                <a:gd name="T108" fmla="*/ 0 w 1267"/>
                <a:gd name="T109" fmla="*/ 0 h 2790"/>
                <a:gd name="T110" fmla="*/ 0 w 1267"/>
                <a:gd name="T111" fmla="*/ 0 h 2790"/>
                <a:gd name="T112" fmla="*/ 0 w 1267"/>
                <a:gd name="T113" fmla="*/ 0 h 2790"/>
                <a:gd name="T114" fmla="*/ 0 w 1267"/>
                <a:gd name="T115" fmla="*/ 0 h 2790"/>
                <a:gd name="T116" fmla="*/ 0 w 1267"/>
                <a:gd name="T117" fmla="*/ 0 h 2790"/>
                <a:gd name="T118" fmla="*/ 0 w 1267"/>
                <a:gd name="T119" fmla="*/ 0 h 2790"/>
                <a:gd name="T120" fmla="*/ 0 w 1267"/>
                <a:gd name="T121" fmla="*/ 0 h 27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67" h="2790">
                  <a:moveTo>
                    <a:pt x="350" y="4"/>
                  </a:moveTo>
                  <a:lnTo>
                    <a:pt x="293" y="24"/>
                  </a:lnTo>
                  <a:lnTo>
                    <a:pt x="238" y="58"/>
                  </a:lnTo>
                  <a:lnTo>
                    <a:pt x="189" y="108"/>
                  </a:lnTo>
                  <a:lnTo>
                    <a:pt x="144" y="172"/>
                  </a:lnTo>
                  <a:lnTo>
                    <a:pt x="105" y="248"/>
                  </a:lnTo>
                  <a:lnTo>
                    <a:pt x="70" y="338"/>
                  </a:lnTo>
                  <a:lnTo>
                    <a:pt x="43" y="439"/>
                  </a:lnTo>
                  <a:lnTo>
                    <a:pt x="23" y="550"/>
                  </a:lnTo>
                  <a:lnTo>
                    <a:pt x="8" y="671"/>
                  </a:lnTo>
                  <a:lnTo>
                    <a:pt x="0" y="799"/>
                  </a:lnTo>
                  <a:lnTo>
                    <a:pt x="0" y="934"/>
                  </a:lnTo>
                  <a:lnTo>
                    <a:pt x="7" y="1075"/>
                  </a:lnTo>
                  <a:lnTo>
                    <a:pt x="19" y="1218"/>
                  </a:lnTo>
                  <a:lnTo>
                    <a:pt x="40" y="1364"/>
                  </a:lnTo>
                  <a:lnTo>
                    <a:pt x="66" y="1511"/>
                  </a:lnTo>
                  <a:lnTo>
                    <a:pt x="99" y="1655"/>
                  </a:lnTo>
                  <a:lnTo>
                    <a:pt x="137" y="1797"/>
                  </a:lnTo>
                  <a:lnTo>
                    <a:pt x="182" y="1934"/>
                  </a:lnTo>
                  <a:lnTo>
                    <a:pt x="231" y="2066"/>
                  </a:lnTo>
                  <a:lnTo>
                    <a:pt x="284" y="2190"/>
                  </a:lnTo>
                  <a:lnTo>
                    <a:pt x="342" y="2305"/>
                  </a:lnTo>
                  <a:lnTo>
                    <a:pt x="402" y="2411"/>
                  </a:lnTo>
                  <a:lnTo>
                    <a:pt x="465" y="2505"/>
                  </a:lnTo>
                  <a:lnTo>
                    <a:pt x="530" y="2588"/>
                  </a:lnTo>
                  <a:lnTo>
                    <a:pt x="596" y="2657"/>
                  </a:lnTo>
                  <a:lnTo>
                    <a:pt x="662" y="2712"/>
                  </a:lnTo>
                  <a:lnTo>
                    <a:pt x="728" y="2753"/>
                  </a:lnTo>
                  <a:lnTo>
                    <a:pt x="793" y="2778"/>
                  </a:lnTo>
                  <a:lnTo>
                    <a:pt x="856" y="2790"/>
                  </a:lnTo>
                  <a:lnTo>
                    <a:pt x="917" y="2785"/>
                  </a:lnTo>
                  <a:lnTo>
                    <a:pt x="975" y="2765"/>
                  </a:lnTo>
                  <a:lnTo>
                    <a:pt x="1029" y="2730"/>
                  </a:lnTo>
                  <a:lnTo>
                    <a:pt x="1079" y="2681"/>
                  </a:lnTo>
                  <a:lnTo>
                    <a:pt x="1123" y="2618"/>
                  </a:lnTo>
                  <a:lnTo>
                    <a:pt x="1163" y="2541"/>
                  </a:lnTo>
                  <a:lnTo>
                    <a:pt x="1197" y="2452"/>
                  </a:lnTo>
                  <a:lnTo>
                    <a:pt x="1224" y="2351"/>
                  </a:lnTo>
                  <a:lnTo>
                    <a:pt x="1245" y="2239"/>
                  </a:lnTo>
                  <a:lnTo>
                    <a:pt x="1259" y="2118"/>
                  </a:lnTo>
                  <a:lnTo>
                    <a:pt x="1267" y="1989"/>
                  </a:lnTo>
                  <a:lnTo>
                    <a:pt x="1267" y="1854"/>
                  </a:lnTo>
                  <a:lnTo>
                    <a:pt x="1260" y="1714"/>
                  </a:lnTo>
                  <a:lnTo>
                    <a:pt x="1248" y="1570"/>
                  </a:lnTo>
                  <a:lnTo>
                    <a:pt x="1228" y="1424"/>
                  </a:lnTo>
                  <a:lnTo>
                    <a:pt x="1201" y="1279"/>
                  </a:lnTo>
                  <a:lnTo>
                    <a:pt x="1168" y="1134"/>
                  </a:lnTo>
                  <a:lnTo>
                    <a:pt x="1130" y="992"/>
                  </a:lnTo>
                  <a:lnTo>
                    <a:pt x="1085" y="855"/>
                  </a:lnTo>
                  <a:lnTo>
                    <a:pt x="1036" y="723"/>
                  </a:lnTo>
                  <a:lnTo>
                    <a:pt x="983" y="599"/>
                  </a:lnTo>
                  <a:lnTo>
                    <a:pt x="925" y="483"/>
                  </a:lnTo>
                  <a:lnTo>
                    <a:pt x="865" y="378"/>
                  </a:lnTo>
                  <a:lnTo>
                    <a:pt x="802" y="283"/>
                  </a:lnTo>
                  <a:lnTo>
                    <a:pt x="737" y="202"/>
                  </a:lnTo>
                  <a:lnTo>
                    <a:pt x="671" y="132"/>
                  </a:lnTo>
                  <a:lnTo>
                    <a:pt x="605" y="77"/>
                  </a:lnTo>
                  <a:lnTo>
                    <a:pt x="539" y="36"/>
                  </a:lnTo>
                  <a:lnTo>
                    <a:pt x="475" y="10"/>
                  </a:lnTo>
                  <a:lnTo>
                    <a:pt x="411" y="0"/>
                  </a:lnTo>
                  <a:lnTo>
                    <a:pt x="350" y="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9" name="Freeform 247"/>
            <p:cNvSpPr>
              <a:spLocks/>
            </p:cNvSpPr>
            <p:nvPr/>
          </p:nvSpPr>
          <p:spPr bwMode="auto">
            <a:xfrm>
              <a:off x="3863" y="2432"/>
              <a:ext cx="50" cy="125"/>
            </a:xfrm>
            <a:custGeom>
              <a:avLst/>
              <a:gdLst>
                <a:gd name="T0" fmla="*/ 0 w 350"/>
                <a:gd name="T1" fmla="*/ 0 h 872"/>
                <a:gd name="T2" fmla="*/ 0 w 350"/>
                <a:gd name="T3" fmla="*/ 0 h 872"/>
                <a:gd name="T4" fmla="*/ 0 w 350"/>
                <a:gd name="T5" fmla="*/ 0 h 872"/>
                <a:gd name="T6" fmla="*/ 0 w 350"/>
                <a:gd name="T7" fmla="*/ 0 h 872"/>
                <a:gd name="T8" fmla="*/ 0 w 350"/>
                <a:gd name="T9" fmla="*/ 0 h 872"/>
                <a:gd name="T10" fmla="*/ 0 w 350"/>
                <a:gd name="T11" fmla="*/ 0 h 872"/>
                <a:gd name="T12" fmla="*/ 0 w 350"/>
                <a:gd name="T13" fmla="*/ 0 h 872"/>
                <a:gd name="T14" fmla="*/ 0 w 350"/>
                <a:gd name="T15" fmla="*/ 0 h 872"/>
                <a:gd name="T16" fmla="*/ 0 w 350"/>
                <a:gd name="T17" fmla="*/ 0 h 872"/>
                <a:gd name="T18" fmla="*/ 0 w 350"/>
                <a:gd name="T19" fmla="*/ 0 h 872"/>
                <a:gd name="T20" fmla="*/ 0 w 350"/>
                <a:gd name="T21" fmla="*/ 0 h 872"/>
                <a:gd name="T22" fmla="*/ 0 w 350"/>
                <a:gd name="T23" fmla="*/ 0 h 8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0" h="872">
                  <a:moveTo>
                    <a:pt x="0" y="872"/>
                  </a:moveTo>
                  <a:lnTo>
                    <a:pt x="55" y="854"/>
                  </a:lnTo>
                  <a:lnTo>
                    <a:pt x="108" y="821"/>
                  </a:lnTo>
                  <a:lnTo>
                    <a:pt x="155" y="775"/>
                  </a:lnTo>
                  <a:lnTo>
                    <a:pt x="199" y="716"/>
                  </a:lnTo>
                  <a:lnTo>
                    <a:pt x="238" y="645"/>
                  </a:lnTo>
                  <a:lnTo>
                    <a:pt x="271" y="561"/>
                  </a:lnTo>
                  <a:lnTo>
                    <a:pt x="300" y="466"/>
                  </a:lnTo>
                  <a:lnTo>
                    <a:pt x="321" y="362"/>
                  </a:lnTo>
                  <a:lnTo>
                    <a:pt x="337" y="249"/>
                  </a:lnTo>
                  <a:lnTo>
                    <a:pt x="347" y="128"/>
                  </a:lnTo>
                  <a:lnTo>
                    <a:pt x="35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0" name="Freeform 248"/>
            <p:cNvSpPr>
              <a:spLocks/>
            </p:cNvSpPr>
            <p:nvPr/>
          </p:nvSpPr>
          <p:spPr bwMode="auto">
            <a:xfrm>
              <a:off x="3804" y="2162"/>
              <a:ext cx="109" cy="270"/>
            </a:xfrm>
            <a:custGeom>
              <a:avLst/>
              <a:gdLst>
                <a:gd name="T0" fmla="*/ 0 w 764"/>
                <a:gd name="T1" fmla="*/ 1 h 1893"/>
                <a:gd name="T2" fmla="*/ 0 w 764"/>
                <a:gd name="T3" fmla="*/ 1 h 1893"/>
                <a:gd name="T4" fmla="*/ 0 w 764"/>
                <a:gd name="T5" fmla="*/ 1 h 1893"/>
                <a:gd name="T6" fmla="*/ 0 w 764"/>
                <a:gd name="T7" fmla="*/ 1 h 1893"/>
                <a:gd name="T8" fmla="*/ 0 w 764"/>
                <a:gd name="T9" fmla="*/ 1 h 1893"/>
                <a:gd name="T10" fmla="*/ 0 w 764"/>
                <a:gd name="T11" fmla="*/ 0 h 1893"/>
                <a:gd name="T12" fmla="*/ 0 w 764"/>
                <a:gd name="T13" fmla="*/ 0 h 1893"/>
                <a:gd name="T14" fmla="*/ 0 w 764"/>
                <a:gd name="T15" fmla="*/ 0 h 1893"/>
                <a:gd name="T16" fmla="*/ 0 w 764"/>
                <a:gd name="T17" fmla="*/ 0 h 1893"/>
                <a:gd name="T18" fmla="*/ 0 w 764"/>
                <a:gd name="T19" fmla="*/ 0 h 1893"/>
                <a:gd name="T20" fmla="*/ 0 w 764"/>
                <a:gd name="T21" fmla="*/ 0 h 1893"/>
                <a:gd name="T22" fmla="*/ 0 w 764"/>
                <a:gd name="T23" fmla="*/ 0 h 1893"/>
                <a:gd name="T24" fmla="*/ 0 w 764"/>
                <a:gd name="T25" fmla="*/ 0 h 1893"/>
                <a:gd name="T26" fmla="*/ 0 w 764"/>
                <a:gd name="T27" fmla="*/ 0 h 1893"/>
                <a:gd name="T28" fmla="*/ 0 w 764"/>
                <a:gd name="T29" fmla="*/ 0 h 1893"/>
                <a:gd name="T30" fmla="*/ 0 w 764"/>
                <a:gd name="T31" fmla="*/ 0 h 1893"/>
                <a:gd name="T32" fmla="*/ 0 w 764"/>
                <a:gd name="T33" fmla="*/ 0 h 1893"/>
                <a:gd name="T34" fmla="*/ 0 w 764"/>
                <a:gd name="T35" fmla="*/ 0 h 18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4" h="1893">
                  <a:moveTo>
                    <a:pt x="764" y="1893"/>
                  </a:moveTo>
                  <a:lnTo>
                    <a:pt x="761" y="1755"/>
                  </a:lnTo>
                  <a:lnTo>
                    <a:pt x="750" y="1614"/>
                  </a:lnTo>
                  <a:lnTo>
                    <a:pt x="733" y="1468"/>
                  </a:lnTo>
                  <a:lnTo>
                    <a:pt x="710" y="1322"/>
                  </a:lnTo>
                  <a:lnTo>
                    <a:pt x="680" y="1178"/>
                  </a:lnTo>
                  <a:lnTo>
                    <a:pt x="644" y="1034"/>
                  </a:lnTo>
                  <a:lnTo>
                    <a:pt x="602" y="895"/>
                  </a:lnTo>
                  <a:lnTo>
                    <a:pt x="556" y="761"/>
                  </a:lnTo>
                  <a:lnTo>
                    <a:pt x="503" y="633"/>
                  </a:lnTo>
                  <a:lnTo>
                    <a:pt x="448" y="514"/>
                  </a:lnTo>
                  <a:lnTo>
                    <a:pt x="390" y="405"/>
                  </a:lnTo>
                  <a:lnTo>
                    <a:pt x="327" y="306"/>
                  </a:lnTo>
                  <a:lnTo>
                    <a:pt x="263" y="217"/>
                  </a:lnTo>
                  <a:lnTo>
                    <a:pt x="198" y="143"/>
                  </a:lnTo>
                  <a:lnTo>
                    <a:pt x="131" y="81"/>
                  </a:lnTo>
                  <a:lnTo>
                    <a:pt x="65" y="3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1" name="Freeform 249"/>
            <p:cNvSpPr>
              <a:spLocks/>
            </p:cNvSpPr>
            <p:nvPr/>
          </p:nvSpPr>
          <p:spPr bwMode="auto">
            <a:xfrm>
              <a:off x="3298" y="2033"/>
              <a:ext cx="506" cy="207"/>
            </a:xfrm>
            <a:custGeom>
              <a:avLst/>
              <a:gdLst>
                <a:gd name="T0" fmla="*/ 1 w 3543"/>
                <a:gd name="T1" fmla="*/ 0 h 1448"/>
                <a:gd name="T2" fmla="*/ 1 w 3543"/>
                <a:gd name="T3" fmla="*/ 0 h 1448"/>
                <a:gd name="T4" fmla="*/ 1 w 3543"/>
                <a:gd name="T5" fmla="*/ 0 h 1448"/>
                <a:gd name="T6" fmla="*/ 1 w 3543"/>
                <a:gd name="T7" fmla="*/ 0 h 1448"/>
                <a:gd name="T8" fmla="*/ 1 w 3543"/>
                <a:gd name="T9" fmla="*/ 0 h 1448"/>
                <a:gd name="T10" fmla="*/ 1 w 3543"/>
                <a:gd name="T11" fmla="*/ 0 h 1448"/>
                <a:gd name="T12" fmla="*/ 1 w 3543"/>
                <a:gd name="T13" fmla="*/ 0 h 1448"/>
                <a:gd name="T14" fmla="*/ 1 w 3543"/>
                <a:gd name="T15" fmla="*/ 0 h 1448"/>
                <a:gd name="T16" fmla="*/ 1 w 3543"/>
                <a:gd name="T17" fmla="*/ 0 h 1448"/>
                <a:gd name="T18" fmla="*/ 1 w 3543"/>
                <a:gd name="T19" fmla="*/ 0 h 1448"/>
                <a:gd name="T20" fmla="*/ 0 w 3543"/>
                <a:gd name="T21" fmla="*/ 0 h 1448"/>
                <a:gd name="T22" fmla="*/ 0 w 3543"/>
                <a:gd name="T23" fmla="*/ 0 h 1448"/>
                <a:gd name="T24" fmla="*/ 0 w 3543"/>
                <a:gd name="T25" fmla="*/ 0 h 1448"/>
                <a:gd name="T26" fmla="*/ 0 w 3543"/>
                <a:gd name="T27" fmla="*/ 0 h 1448"/>
                <a:gd name="T28" fmla="*/ 0 w 3543"/>
                <a:gd name="T29" fmla="*/ 0 h 1448"/>
                <a:gd name="T30" fmla="*/ 0 w 3543"/>
                <a:gd name="T31" fmla="*/ 0 h 1448"/>
                <a:gd name="T32" fmla="*/ 0 w 3543"/>
                <a:gd name="T33" fmla="*/ 0 h 1448"/>
                <a:gd name="T34" fmla="*/ 0 w 3543"/>
                <a:gd name="T35" fmla="*/ 0 h 1448"/>
                <a:gd name="T36" fmla="*/ 0 w 3543"/>
                <a:gd name="T37" fmla="*/ 0 h 1448"/>
                <a:gd name="T38" fmla="*/ 0 w 3543"/>
                <a:gd name="T39" fmla="*/ 0 h 1448"/>
                <a:gd name="T40" fmla="*/ 0 w 3543"/>
                <a:gd name="T41" fmla="*/ 0 h 1448"/>
                <a:gd name="T42" fmla="*/ 0 w 3543"/>
                <a:gd name="T43" fmla="*/ 1 h 1448"/>
                <a:gd name="T44" fmla="*/ 0 w 3543"/>
                <a:gd name="T45" fmla="*/ 1 h 1448"/>
                <a:gd name="T46" fmla="*/ 1 w 3543"/>
                <a:gd name="T47" fmla="*/ 1 h 1448"/>
                <a:gd name="T48" fmla="*/ 1 w 3543"/>
                <a:gd name="T49" fmla="*/ 1 h 1448"/>
                <a:gd name="T50" fmla="*/ 1 w 3543"/>
                <a:gd name="T51" fmla="*/ 1 h 1448"/>
                <a:gd name="T52" fmla="*/ 1 w 3543"/>
                <a:gd name="T53" fmla="*/ 1 h 1448"/>
                <a:gd name="T54" fmla="*/ 1 w 3543"/>
                <a:gd name="T55" fmla="*/ 1 h 1448"/>
                <a:gd name="T56" fmla="*/ 1 w 3543"/>
                <a:gd name="T57" fmla="*/ 1 h 1448"/>
                <a:gd name="T58" fmla="*/ 1 w 3543"/>
                <a:gd name="T59" fmla="*/ 1 h 1448"/>
                <a:gd name="T60" fmla="*/ 1 w 3543"/>
                <a:gd name="T61" fmla="*/ 0 h 1448"/>
                <a:gd name="T62" fmla="*/ 1 w 3543"/>
                <a:gd name="T63" fmla="*/ 0 h 1448"/>
                <a:gd name="T64" fmla="*/ 1 w 3543"/>
                <a:gd name="T65" fmla="*/ 0 h 1448"/>
                <a:gd name="T66" fmla="*/ 1 w 3543"/>
                <a:gd name="T67" fmla="*/ 0 h 14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543" h="1448">
                  <a:moveTo>
                    <a:pt x="3543" y="724"/>
                  </a:moveTo>
                  <a:lnTo>
                    <a:pt x="3535" y="656"/>
                  </a:lnTo>
                  <a:lnTo>
                    <a:pt x="3512" y="589"/>
                  </a:lnTo>
                  <a:lnTo>
                    <a:pt x="3473" y="523"/>
                  </a:lnTo>
                  <a:lnTo>
                    <a:pt x="3420" y="458"/>
                  </a:lnTo>
                  <a:lnTo>
                    <a:pt x="3352" y="396"/>
                  </a:lnTo>
                  <a:lnTo>
                    <a:pt x="3270" y="338"/>
                  </a:lnTo>
                  <a:lnTo>
                    <a:pt x="3174" y="281"/>
                  </a:lnTo>
                  <a:lnTo>
                    <a:pt x="3067" y="229"/>
                  </a:lnTo>
                  <a:lnTo>
                    <a:pt x="2948" y="182"/>
                  </a:lnTo>
                  <a:lnTo>
                    <a:pt x="2819" y="140"/>
                  </a:lnTo>
                  <a:lnTo>
                    <a:pt x="2681" y="102"/>
                  </a:lnTo>
                  <a:lnTo>
                    <a:pt x="2534" y="70"/>
                  </a:lnTo>
                  <a:lnTo>
                    <a:pt x="2381" y="43"/>
                  </a:lnTo>
                  <a:lnTo>
                    <a:pt x="2223" y="23"/>
                  </a:lnTo>
                  <a:lnTo>
                    <a:pt x="2060" y="9"/>
                  </a:lnTo>
                  <a:lnTo>
                    <a:pt x="1895" y="1"/>
                  </a:lnTo>
                  <a:lnTo>
                    <a:pt x="1729" y="0"/>
                  </a:lnTo>
                  <a:lnTo>
                    <a:pt x="1563" y="4"/>
                  </a:lnTo>
                  <a:lnTo>
                    <a:pt x="1399" y="16"/>
                  </a:lnTo>
                  <a:lnTo>
                    <a:pt x="1238" y="33"/>
                  </a:lnTo>
                  <a:lnTo>
                    <a:pt x="1083" y="56"/>
                  </a:lnTo>
                  <a:lnTo>
                    <a:pt x="933" y="86"/>
                  </a:lnTo>
                  <a:lnTo>
                    <a:pt x="790" y="120"/>
                  </a:lnTo>
                  <a:lnTo>
                    <a:pt x="656" y="160"/>
                  </a:lnTo>
                  <a:lnTo>
                    <a:pt x="532" y="206"/>
                  </a:lnTo>
                  <a:lnTo>
                    <a:pt x="418" y="255"/>
                  </a:lnTo>
                  <a:lnTo>
                    <a:pt x="317" y="309"/>
                  </a:lnTo>
                  <a:lnTo>
                    <a:pt x="229" y="366"/>
                  </a:lnTo>
                  <a:lnTo>
                    <a:pt x="153" y="427"/>
                  </a:lnTo>
                  <a:lnTo>
                    <a:pt x="92" y="490"/>
                  </a:lnTo>
                  <a:lnTo>
                    <a:pt x="46" y="556"/>
                  </a:lnTo>
                  <a:lnTo>
                    <a:pt x="15" y="622"/>
                  </a:lnTo>
                  <a:lnTo>
                    <a:pt x="0" y="690"/>
                  </a:lnTo>
                  <a:lnTo>
                    <a:pt x="0" y="758"/>
                  </a:lnTo>
                  <a:lnTo>
                    <a:pt x="15" y="825"/>
                  </a:lnTo>
                  <a:lnTo>
                    <a:pt x="46" y="892"/>
                  </a:lnTo>
                  <a:lnTo>
                    <a:pt x="92" y="957"/>
                  </a:lnTo>
                  <a:lnTo>
                    <a:pt x="153" y="1020"/>
                  </a:lnTo>
                  <a:lnTo>
                    <a:pt x="229" y="1081"/>
                  </a:lnTo>
                  <a:lnTo>
                    <a:pt x="317" y="1138"/>
                  </a:lnTo>
                  <a:lnTo>
                    <a:pt x="418" y="1192"/>
                  </a:lnTo>
                  <a:lnTo>
                    <a:pt x="532" y="1242"/>
                  </a:lnTo>
                  <a:lnTo>
                    <a:pt x="656" y="1286"/>
                  </a:lnTo>
                  <a:lnTo>
                    <a:pt x="790" y="1327"/>
                  </a:lnTo>
                  <a:lnTo>
                    <a:pt x="933" y="1362"/>
                  </a:lnTo>
                  <a:lnTo>
                    <a:pt x="1083" y="1390"/>
                  </a:lnTo>
                  <a:lnTo>
                    <a:pt x="1238" y="1414"/>
                  </a:lnTo>
                  <a:lnTo>
                    <a:pt x="1399" y="1432"/>
                  </a:lnTo>
                  <a:lnTo>
                    <a:pt x="1563" y="1443"/>
                  </a:lnTo>
                  <a:lnTo>
                    <a:pt x="1729" y="1448"/>
                  </a:lnTo>
                  <a:lnTo>
                    <a:pt x="1895" y="1446"/>
                  </a:lnTo>
                  <a:lnTo>
                    <a:pt x="2060" y="1438"/>
                  </a:lnTo>
                  <a:lnTo>
                    <a:pt x="2223" y="1423"/>
                  </a:lnTo>
                  <a:lnTo>
                    <a:pt x="2381" y="1403"/>
                  </a:lnTo>
                  <a:lnTo>
                    <a:pt x="2534" y="1377"/>
                  </a:lnTo>
                  <a:lnTo>
                    <a:pt x="2681" y="1345"/>
                  </a:lnTo>
                  <a:lnTo>
                    <a:pt x="2819" y="1308"/>
                  </a:lnTo>
                  <a:lnTo>
                    <a:pt x="2948" y="1265"/>
                  </a:lnTo>
                  <a:lnTo>
                    <a:pt x="3067" y="1217"/>
                  </a:lnTo>
                  <a:lnTo>
                    <a:pt x="3174" y="1165"/>
                  </a:lnTo>
                  <a:lnTo>
                    <a:pt x="3270" y="1110"/>
                  </a:lnTo>
                  <a:lnTo>
                    <a:pt x="3352" y="1051"/>
                  </a:lnTo>
                  <a:lnTo>
                    <a:pt x="3420" y="989"/>
                  </a:lnTo>
                  <a:lnTo>
                    <a:pt x="3473" y="925"/>
                  </a:lnTo>
                  <a:lnTo>
                    <a:pt x="3512" y="859"/>
                  </a:lnTo>
                  <a:lnTo>
                    <a:pt x="3535" y="792"/>
                  </a:lnTo>
                  <a:lnTo>
                    <a:pt x="3543" y="7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2" name="Freeform 250"/>
            <p:cNvSpPr>
              <a:spLocks/>
            </p:cNvSpPr>
            <p:nvPr/>
          </p:nvSpPr>
          <p:spPr bwMode="auto">
            <a:xfrm>
              <a:off x="3297" y="2691"/>
              <a:ext cx="507" cy="104"/>
            </a:xfrm>
            <a:custGeom>
              <a:avLst/>
              <a:gdLst>
                <a:gd name="T0" fmla="*/ 0 w 3545"/>
                <a:gd name="T1" fmla="*/ 0 h 725"/>
                <a:gd name="T2" fmla="*/ 0 w 3545"/>
                <a:gd name="T3" fmla="*/ 0 h 725"/>
                <a:gd name="T4" fmla="*/ 0 w 3545"/>
                <a:gd name="T5" fmla="*/ 0 h 725"/>
                <a:gd name="T6" fmla="*/ 0 w 3545"/>
                <a:gd name="T7" fmla="*/ 0 h 725"/>
                <a:gd name="T8" fmla="*/ 0 w 3545"/>
                <a:gd name="T9" fmla="*/ 0 h 725"/>
                <a:gd name="T10" fmla="*/ 0 w 3545"/>
                <a:gd name="T11" fmla="*/ 0 h 725"/>
                <a:gd name="T12" fmla="*/ 0 w 3545"/>
                <a:gd name="T13" fmla="*/ 0 h 725"/>
                <a:gd name="T14" fmla="*/ 0 w 3545"/>
                <a:gd name="T15" fmla="*/ 0 h 725"/>
                <a:gd name="T16" fmla="*/ 0 w 3545"/>
                <a:gd name="T17" fmla="*/ 0 h 725"/>
                <a:gd name="T18" fmla="*/ 0 w 3545"/>
                <a:gd name="T19" fmla="*/ 0 h 725"/>
                <a:gd name="T20" fmla="*/ 0 w 3545"/>
                <a:gd name="T21" fmla="*/ 0 h 725"/>
                <a:gd name="T22" fmla="*/ 0 w 3545"/>
                <a:gd name="T23" fmla="*/ 0 h 725"/>
                <a:gd name="T24" fmla="*/ 0 w 3545"/>
                <a:gd name="T25" fmla="*/ 0 h 725"/>
                <a:gd name="T26" fmla="*/ 0 w 3545"/>
                <a:gd name="T27" fmla="*/ 0 h 725"/>
                <a:gd name="T28" fmla="*/ 1 w 3545"/>
                <a:gd name="T29" fmla="*/ 0 h 725"/>
                <a:gd name="T30" fmla="*/ 1 w 3545"/>
                <a:gd name="T31" fmla="*/ 0 h 725"/>
                <a:gd name="T32" fmla="*/ 1 w 3545"/>
                <a:gd name="T33" fmla="*/ 0 h 725"/>
                <a:gd name="T34" fmla="*/ 1 w 3545"/>
                <a:gd name="T35" fmla="*/ 0 h 725"/>
                <a:gd name="T36" fmla="*/ 1 w 3545"/>
                <a:gd name="T37" fmla="*/ 0 h 725"/>
                <a:gd name="T38" fmla="*/ 1 w 3545"/>
                <a:gd name="T39" fmla="*/ 0 h 725"/>
                <a:gd name="T40" fmla="*/ 1 w 3545"/>
                <a:gd name="T41" fmla="*/ 0 h 725"/>
                <a:gd name="T42" fmla="*/ 1 w 3545"/>
                <a:gd name="T43" fmla="*/ 0 h 725"/>
                <a:gd name="T44" fmla="*/ 1 w 3545"/>
                <a:gd name="T45" fmla="*/ 0 h 725"/>
                <a:gd name="T46" fmla="*/ 1 w 3545"/>
                <a:gd name="T47" fmla="*/ 0 h 725"/>
                <a:gd name="T48" fmla="*/ 1 w 3545"/>
                <a:gd name="T49" fmla="*/ 0 h 725"/>
                <a:gd name="T50" fmla="*/ 1 w 3545"/>
                <a:gd name="T51" fmla="*/ 0 h 725"/>
                <a:gd name="T52" fmla="*/ 1 w 3545"/>
                <a:gd name="T53" fmla="*/ 0 h 725"/>
                <a:gd name="T54" fmla="*/ 1 w 3545"/>
                <a:gd name="T55" fmla="*/ 0 h 725"/>
                <a:gd name="T56" fmla="*/ 1 w 3545"/>
                <a:gd name="T57" fmla="*/ 0 h 725"/>
                <a:gd name="T58" fmla="*/ 1 w 3545"/>
                <a:gd name="T59" fmla="*/ 0 h 725"/>
                <a:gd name="T60" fmla="*/ 1 w 3545"/>
                <a:gd name="T61" fmla="*/ 0 h 725"/>
                <a:gd name="T62" fmla="*/ 1 w 3545"/>
                <a:gd name="T63" fmla="*/ 0 h 725"/>
                <a:gd name="T64" fmla="*/ 1 w 3545"/>
                <a:gd name="T65" fmla="*/ 0 h 725"/>
                <a:gd name="T66" fmla="*/ 1 w 3545"/>
                <a:gd name="T67" fmla="*/ 0 h 725"/>
                <a:gd name="T68" fmla="*/ 1 w 3545"/>
                <a:gd name="T69" fmla="*/ 0 h 72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545" h="725">
                  <a:moveTo>
                    <a:pt x="0" y="0"/>
                  </a:moveTo>
                  <a:lnTo>
                    <a:pt x="7" y="67"/>
                  </a:lnTo>
                  <a:lnTo>
                    <a:pt x="30" y="133"/>
                  </a:lnTo>
                  <a:lnTo>
                    <a:pt x="67" y="198"/>
                  </a:lnTo>
                  <a:lnTo>
                    <a:pt x="119" y="262"/>
                  </a:lnTo>
                  <a:lnTo>
                    <a:pt x="185" y="323"/>
                  </a:lnTo>
                  <a:lnTo>
                    <a:pt x="265" y="381"/>
                  </a:lnTo>
                  <a:lnTo>
                    <a:pt x="357" y="436"/>
                  </a:lnTo>
                  <a:lnTo>
                    <a:pt x="462" y="488"/>
                  </a:lnTo>
                  <a:lnTo>
                    <a:pt x="578" y="535"/>
                  </a:lnTo>
                  <a:lnTo>
                    <a:pt x="704" y="578"/>
                  </a:lnTo>
                  <a:lnTo>
                    <a:pt x="839" y="616"/>
                  </a:lnTo>
                  <a:lnTo>
                    <a:pt x="982" y="648"/>
                  </a:lnTo>
                  <a:lnTo>
                    <a:pt x="1132" y="676"/>
                  </a:lnTo>
                  <a:lnTo>
                    <a:pt x="1288" y="697"/>
                  </a:lnTo>
                  <a:lnTo>
                    <a:pt x="1446" y="712"/>
                  </a:lnTo>
                  <a:lnTo>
                    <a:pt x="1609" y="721"/>
                  </a:lnTo>
                  <a:lnTo>
                    <a:pt x="1773" y="725"/>
                  </a:lnTo>
                  <a:lnTo>
                    <a:pt x="1935" y="721"/>
                  </a:lnTo>
                  <a:lnTo>
                    <a:pt x="2098" y="712"/>
                  </a:lnTo>
                  <a:lnTo>
                    <a:pt x="2258" y="697"/>
                  </a:lnTo>
                  <a:lnTo>
                    <a:pt x="2413" y="676"/>
                  </a:lnTo>
                  <a:lnTo>
                    <a:pt x="2563" y="648"/>
                  </a:lnTo>
                  <a:lnTo>
                    <a:pt x="2705" y="616"/>
                  </a:lnTo>
                  <a:lnTo>
                    <a:pt x="2840" y="578"/>
                  </a:lnTo>
                  <a:lnTo>
                    <a:pt x="2967" y="535"/>
                  </a:lnTo>
                  <a:lnTo>
                    <a:pt x="3083" y="488"/>
                  </a:lnTo>
                  <a:lnTo>
                    <a:pt x="3187" y="436"/>
                  </a:lnTo>
                  <a:lnTo>
                    <a:pt x="3280" y="381"/>
                  </a:lnTo>
                  <a:lnTo>
                    <a:pt x="3359" y="323"/>
                  </a:lnTo>
                  <a:lnTo>
                    <a:pt x="3425" y="262"/>
                  </a:lnTo>
                  <a:lnTo>
                    <a:pt x="3477" y="198"/>
                  </a:lnTo>
                  <a:lnTo>
                    <a:pt x="3515" y="133"/>
                  </a:lnTo>
                  <a:lnTo>
                    <a:pt x="3538" y="67"/>
                  </a:lnTo>
                  <a:lnTo>
                    <a:pt x="35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3" name="Freeform 251"/>
            <p:cNvSpPr>
              <a:spLocks/>
            </p:cNvSpPr>
            <p:nvPr/>
          </p:nvSpPr>
          <p:spPr bwMode="auto">
            <a:xfrm>
              <a:off x="3777" y="2460"/>
              <a:ext cx="27" cy="107"/>
            </a:xfrm>
            <a:custGeom>
              <a:avLst/>
              <a:gdLst>
                <a:gd name="T0" fmla="*/ 0 w 187"/>
                <a:gd name="T1" fmla="*/ 0 h 750"/>
                <a:gd name="T2" fmla="*/ 0 w 187"/>
                <a:gd name="T3" fmla="*/ 0 h 750"/>
                <a:gd name="T4" fmla="*/ 0 w 187"/>
                <a:gd name="T5" fmla="*/ 0 h 750"/>
                <a:gd name="T6" fmla="*/ 0 w 187"/>
                <a:gd name="T7" fmla="*/ 0 h 750"/>
                <a:gd name="T8" fmla="*/ 0 w 187"/>
                <a:gd name="T9" fmla="*/ 0 h 750"/>
                <a:gd name="T10" fmla="*/ 0 w 187"/>
                <a:gd name="T11" fmla="*/ 0 h 750"/>
                <a:gd name="T12" fmla="*/ 0 w 187"/>
                <a:gd name="T13" fmla="*/ 0 h 750"/>
                <a:gd name="T14" fmla="*/ 0 w 187"/>
                <a:gd name="T15" fmla="*/ 0 h 750"/>
                <a:gd name="T16" fmla="*/ 0 w 187"/>
                <a:gd name="T17" fmla="*/ 0 h 750"/>
                <a:gd name="T18" fmla="*/ 0 w 187"/>
                <a:gd name="T19" fmla="*/ 0 h 750"/>
                <a:gd name="T20" fmla="*/ 0 w 187"/>
                <a:gd name="T21" fmla="*/ 0 h 750"/>
                <a:gd name="T22" fmla="*/ 0 w 187"/>
                <a:gd name="T23" fmla="*/ 0 h 750"/>
                <a:gd name="T24" fmla="*/ 0 w 187"/>
                <a:gd name="T25" fmla="*/ 0 h 750"/>
                <a:gd name="T26" fmla="*/ 0 w 187"/>
                <a:gd name="T27" fmla="*/ 0 h 750"/>
                <a:gd name="T28" fmla="*/ 0 w 187"/>
                <a:gd name="T29" fmla="*/ 0 h 750"/>
                <a:gd name="T30" fmla="*/ 0 w 187"/>
                <a:gd name="T31" fmla="*/ 0 h 750"/>
                <a:gd name="T32" fmla="*/ 0 w 187"/>
                <a:gd name="T33" fmla="*/ 0 h 7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7" h="750">
                  <a:moveTo>
                    <a:pt x="0" y="0"/>
                  </a:moveTo>
                  <a:lnTo>
                    <a:pt x="2" y="81"/>
                  </a:lnTo>
                  <a:lnTo>
                    <a:pt x="9" y="157"/>
                  </a:lnTo>
                  <a:lnTo>
                    <a:pt x="18" y="230"/>
                  </a:lnTo>
                  <a:lnTo>
                    <a:pt x="31" y="298"/>
                  </a:lnTo>
                  <a:lnTo>
                    <a:pt x="47" y="360"/>
                  </a:lnTo>
                  <a:lnTo>
                    <a:pt x="64" y="419"/>
                  </a:lnTo>
                  <a:lnTo>
                    <a:pt x="82" y="472"/>
                  </a:lnTo>
                  <a:lnTo>
                    <a:pt x="100" y="521"/>
                  </a:lnTo>
                  <a:lnTo>
                    <a:pt x="117" y="566"/>
                  </a:lnTo>
                  <a:lnTo>
                    <a:pt x="134" y="605"/>
                  </a:lnTo>
                  <a:lnTo>
                    <a:pt x="149" y="640"/>
                  </a:lnTo>
                  <a:lnTo>
                    <a:pt x="162" y="670"/>
                  </a:lnTo>
                  <a:lnTo>
                    <a:pt x="173" y="696"/>
                  </a:lnTo>
                  <a:lnTo>
                    <a:pt x="180" y="718"/>
                  </a:lnTo>
                  <a:lnTo>
                    <a:pt x="185" y="736"/>
                  </a:lnTo>
                  <a:lnTo>
                    <a:pt x="187" y="75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4" name="Freeform 252"/>
            <p:cNvSpPr>
              <a:spLocks/>
            </p:cNvSpPr>
            <p:nvPr/>
          </p:nvSpPr>
          <p:spPr bwMode="auto">
            <a:xfrm>
              <a:off x="3777" y="2260"/>
              <a:ext cx="27" cy="200"/>
            </a:xfrm>
            <a:custGeom>
              <a:avLst/>
              <a:gdLst>
                <a:gd name="T0" fmla="*/ 0 w 187"/>
                <a:gd name="T1" fmla="*/ 0 h 1398"/>
                <a:gd name="T2" fmla="*/ 0 w 187"/>
                <a:gd name="T3" fmla="*/ 0 h 1398"/>
                <a:gd name="T4" fmla="*/ 0 w 187"/>
                <a:gd name="T5" fmla="*/ 0 h 1398"/>
                <a:gd name="T6" fmla="*/ 0 w 187"/>
                <a:gd name="T7" fmla="*/ 0 h 1398"/>
                <a:gd name="T8" fmla="*/ 0 w 187"/>
                <a:gd name="T9" fmla="*/ 0 h 1398"/>
                <a:gd name="T10" fmla="*/ 0 w 187"/>
                <a:gd name="T11" fmla="*/ 0 h 1398"/>
                <a:gd name="T12" fmla="*/ 0 w 187"/>
                <a:gd name="T13" fmla="*/ 1 h 1398"/>
                <a:gd name="T14" fmla="*/ 0 w 187"/>
                <a:gd name="T15" fmla="*/ 1 h 1398"/>
                <a:gd name="T16" fmla="*/ 0 w 187"/>
                <a:gd name="T17" fmla="*/ 1 h 13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7" h="1398">
                  <a:moveTo>
                    <a:pt x="187" y="0"/>
                  </a:moveTo>
                  <a:lnTo>
                    <a:pt x="180" y="160"/>
                  </a:lnTo>
                  <a:lnTo>
                    <a:pt x="162" y="323"/>
                  </a:lnTo>
                  <a:lnTo>
                    <a:pt x="134" y="496"/>
                  </a:lnTo>
                  <a:lnTo>
                    <a:pt x="100" y="677"/>
                  </a:lnTo>
                  <a:lnTo>
                    <a:pt x="31" y="1046"/>
                  </a:lnTo>
                  <a:lnTo>
                    <a:pt x="9" y="1226"/>
                  </a:lnTo>
                  <a:lnTo>
                    <a:pt x="2" y="1313"/>
                  </a:lnTo>
                  <a:lnTo>
                    <a:pt x="0" y="139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5" name="Freeform 253"/>
            <p:cNvSpPr>
              <a:spLocks/>
            </p:cNvSpPr>
            <p:nvPr/>
          </p:nvSpPr>
          <p:spPr bwMode="auto">
            <a:xfrm>
              <a:off x="3299" y="2258"/>
              <a:ext cx="206" cy="257"/>
            </a:xfrm>
            <a:custGeom>
              <a:avLst/>
              <a:gdLst>
                <a:gd name="T0" fmla="*/ 1 w 1447"/>
                <a:gd name="T1" fmla="*/ 1 h 1800"/>
                <a:gd name="T2" fmla="*/ 1 w 1447"/>
                <a:gd name="T3" fmla="*/ 1 h 1800"/>
                <a:gd name="T4" fmla="*/ 1 w 1447"/>
                <a:gd name="T5" fmla="*/ 1 h 1800"/>
                <a:gd name="T6" fmla="*/ 1 w 1447"/>
                <a:gd name="T7" fmla="*/ 1 h 1800"/>
                <a:gd name="T8" fmla="*/ 1 w 1447"/>
                <a:gd name="T9" fmla="*/ 1 h 1800"/>
                <a:gd name="T10" fmla="*/ 1 w 1447"/>
                <a:gd name="T11" fmla="*/ 1 h 1800"/>
                <a:gd name="T12" fmla="*/ 1 w 1447"/>
                <a:gd name="T13" fmla="*/ 1 h 1800"/>
                <a:gd name="T14" fmla="*/ 1 w 1447"/>
                <a:gd name="T15" fmla="*/ 1 h 1800"/>
                <a:gd name="T16" fmla="*/ 0 w 1447"/>
                <a:gd name="T17" fmla="*/ 0 h 1800"/>
                <a:gd name="T18" fmla="*/ 0 w 1447"/>
                <a:gd name="T19" fmla="*/ 0 h 1800"/>
                <a:gd name="T20" fmla="*/ 0 w 1447"/>
                <a:gd name="T21" fmla="*/ 0 h 1800"/>
                <a:gd name="T22" fmla="*/ 0 w 1447"/>
                <a:gd name="T23" fmla="*/ 0 h 1800"/>
                <a:gd name="T24" fmla="*/ 0 w 1447"/>
                <a:gd name="T25" fmla="*/ 0 h 1800"/>
                <a:gd name="T26" fmla="*/ 0 w 1447"/>
                <a:gd name="T27" fmla="*/ 0 h 1800"/>
                <a:gd name="T28" fmla="*/ 0 w 1447"/>
                <a:gd name="T29" fmla="*/ 0 h 1800"/>
                <a:gd name="T30" fmla="*/ 0 w 1447"/>
                <a:gd name="T31" fmla="*/ 0 h 1800"/>
                <a:gd name="T32" fmla="*/ 0 w 1447"/>
                <a:gd name="T33" fmla="*/ 0 h 1800"/>
                <a:gd name="T34" fmla="*/ 0 w 1447"/>
                <a:gd name="T35" fmla="*/ 0 h 1800"/>
                <a:gd name="T36" fmla="*/ 0 w 1447"/>
                <a:gd name="T37" fmla="*/ 0 h 1800"/>
                <a:gd name="T38" fmla="*/ 0 w 1447"/>
                <a:gd name="T39" fmla="*/ 0 h 1800"/>
                <a:gd name="T40" fmla="*/ 0 w 1447"/>
                <a:gd name="T41" fmla="*/ 0 h 1800"/>
                <a:gd name="T42" fmla="*/ 0 w 1447"/>
                <a:gd name="T43" fmla="*/ 0 h 1800"/>
                <a:gd name="T44" fmla="*/ 0 w 1447"/>
                <a:gd name="T45" fmla="*/ 0 h 1800"/>
                <a:gd name="T46" fmla="*/ 0 w 1447"/>
                <a:gd name="T47" fmla="*/ 0 h 1800"/>
                <a:gd name="T48" fmla="*/ 0 w 1447"/>
                <a:gd name="T49" fmla="*/ 0 h 1800"/>
                <a:gd name="T50" fmla="*/ 0 w 1447"/>
                <a:gd name="T51" fmla="*/ 0 h 1800"/>
                <a:gd name="T52" fmla="*/ 0 w 1447"/>
                <a:gd name="T53" fmla="*/ 0 h 18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447" h="1800">
                  <a:moveTo>
                    <a:pt x="1447" y="1800"/>
                  </a:moveTo>
                  <a:lnTo>
                    <a:pt x="1442" y="1716"/>
                  </a:lnTo>
                  <a:lnTo>
                    <a:pt x="1429" y="1632"/>
                  </a:lnTo>
                  <a:lnTo>
                    <a:pt x="1405" y="1549"/>
                  </a:lnTo>
                  <a:lnTo>
                    <a:pt x="1373" y="1466"/>
                  </a:lnTo>
                  <a:lnTo>
                    <a:pt x="1335" y="1384"/>
                  </a:lnTo>
                  <a:lnTo>
                    <a:pt x="1290" y="1303"/>
                  </a:lnTo>
                  <a:lnTo>
                    <a:pt x="1241" y="1224"/>
                  </a:lnTo>
                  <a:lnTo>
                    <a:pt x="1187" y="1146"/>
                  </a:lnTo>
                  <a:lnTo>
                    <a:pt x="1070" y="994"/>
                  </a:lnTo>
                  <a:lnTo>
                    <a:pt x="947" y="850"/>
                  </a:lnTo>
                  <a:lnTo>
                    <a:pt x="820" y="715"/>
                  </a:lnTo>
                  <a:lnTo>
                    <a:pt x="689" y="581"/>
                  </a:lnTo>
                  <a:lnTo>
                    <a:pt x="559" y="455"/>
                  </a:lnTo>
                  <a:lnTo>
                    <a:pt x="433" y="338"/>
                  </a:lnTo>
                  <a:lnTo>
                    <a:pt x="374" y="285"/>
                  </a:lnTo>
                  <a:lnTo>
                    <a:pt x="318" y="235"/>
                  </a:lnTo>
                  <a:lnTo>
                    <a:pt x="266" y="190"/>
                  </a:lnTo>
                  <a:lnTo>
                    <a:pt x="219" y="150"/>
                  </a:lnTo>
                  <a:lnTo>
                    <a:pt x="176" y="113"/>
                  </a:lnTo>
                  <a:lnTo>
                    <a:pt x="136" y="83"/>
                  </a:lnTo>
                  <a:lnTo>
                    <a:pt x="102" y="56"/>
                  </a:lnTo>
                  <a:lnTo>
                    <a:pt x="73" y="35"/>
                  </a:lnTo>
                  <a:lnTo>
                    <a:pt x="47" y="18"/>
                  </a:lnTo>
                  <a:lnTo>
                    <a:pt x="27" y="7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6" name="Freeform 254"/>
            <p:cNvSpPr>
              <a:spLocks/>
            </p:cNvSpPr>
            <p:nvPr/>
          </p:nvSpPr>
          <p:spPr bwMode="auto">
            <a:xfrm>
              <a:off x="3380" y="2515"/>
              <a:ext cx="125" cy="140"/>
            </a:xfrm>
            <a:custGeom>
              <a:avLst/>
              <a:gdLst>
                <a:gd name="T0" fmla="*/ 0 w 880"/>
                <a:gd name="T1" fmla="*/ 0 h 980"/>
                <a:gd name="T2" fmla="*/ 0 w 880"/>
                <a:gd name="T3" fmla="*/ 0 h 980"/>
                <a:gd name="T4" fmla="*/ 0 w 880"/>
                <a:gd name="T5" fmla="*/ 0 h 980"/>
                <a:gd name="T6" fmla="*/ 0 w 880"/>
                <a:gd name="T7" fmla="*/ 0 h 980"/>
                <a:gd name="T8" fmla="*/ 0 w 880"/>
                <a:gd name="T9" fmla="*/ 0 h 980"/>
                <a:gd name="T10" fmla="*/ 0 w 880"/>
                <a:gd name="T11" fmla="*/ 0 h 980"/>
                <a:gd name="T12" fmla="*/ 0 w 880"/>
                <a:gd name="T13" fmla="*/ 0 h 980"/>
                <a:gd name="T14" fmla="*/ 0 w 880"/>
                <a:gd name="T15" fmla="*/ 0 h 980"/>
                <a:gd name="T16" fmla="*/ 0 w 880"/>
                <a:gd name="T17" fmla="*/ 0 h 980"/>
                <a:gd name="T18" fmla="*/ 0 w 880"/>
                <a:gd name="T19" fmla="*/ 0 h 980"/>
                <a:gd name="T20" fmla="*/ 0 w 880"/>
                <a:gd name="T21" fmla="*/ 0 h 980"/>
                <a:gd name="T22" fmla="*/ 0 w 880"/>
                <a:gd name="T23" fmla="*/ 0 h 980"/>
                <a:gd name="T24" fmla="*/ 0 w 880"/>
                <a:gd name="T25" fmla="*/ 0 h 980"/>
                <a:gd name="T26" fmla="*/ 0 w 880"/>
                <a:gd name="T27" fmla="*/ 0 h 980"/>
                <a:gd name="T28" fmla="*/ 0 w 880"/>
                <a:gd name="T29" fmla="*/ 0 h 980"/>
                <a:gd name="T30" fmla="*/ 0 w 880"/>
                <a:gd name="T31" fmla="*/ 0 h 980"/>
                <a:gd name="T32" fmla="*/ 0 w 880"/>
                <a:gd name="T33" fmla="*/ 0 h 9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0" h="980">
                  <a:moveTo>
                    <a:pt x="0" y="980"/>
                  </a:moveTo>
                  <a:lnTo>
                    <a:pt x="74" y="962"/>
                  </a:lnTo>
                  <a:lnTo>
                    <a:pt x="147" y="936"/>
                  </a:lnTo>
                  <a:lnTo>
                    <a:pt x="220" y="904"/>
                  </a:lnTo>
                  <a:lnTo>
                    <a:pt x="293" y="866"/>
                  </a:lnTo>
                  <a:lnTo>
                    <a:pt x="362" y="822"/>
                  </a:lnTo>
                  <a:lnTo>
                    <a:pt x="432" y="772"/>
                  </a:lnTo>
                  <a:lnTo>
                    <a:pt x="500" y="717"/>
                  </a:lnTo>
                  <a:lnTo>
                    <a:pt x="567" y="655"/>
                  </a:lnTo>
                  <a:lnTo>
                    <a:pt x="631" y="588"/>
                  </a:lnTo>
                  <a:lnTo>
                    <a:pt x="689" y="516"/>
                  </a:lnTo>
                  <a:lnTo>
                    <a:pt x="744" y="438"/>
                  </a:lnTo>
                  <a:lnTo>
                    <a:pt x="789" y="357"/>
                  </a:lnTo>
                  <a:lnTo>
                    <a:pt x="828" y="272"/>
                  </a:lnTo>
                  <a:lnTo>
                    <a:pt x="856" y="184"/>
                  </a:lnTo>
                  <a:lnTo>
                    <a:pt x="874" y="94"/>
                  </a:lnTo>
                  <a:lnTo>
                    <a:pt x="88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7" name="Line 255"/>
            <p:cNvSpPr>
              <a:spLocks noChangeShapeType="1"/>
            </p:cNvSpPr>
            <p:nvPr/>
          </p:nvSpPr>
          <p:spPr bwMode="auto">
            <a:xfrm flipH="1">
              <a:off x="3238" y="2258"/>
              <a:ext cx="61" cy="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8" name="Line 256"/>
            <p:cNvSpPr>
              <a:spLocks noChangeShapeType="1"/>
            </p:cNvSpPr>
            <p:nvPr/>
          </p:nvSpPr>
          <p:spPr bwMode="auto">
            <a:xfrm flipH="1">
              <a:off x="3319" y="2655"/>
              <a:ext cx="61" cy="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49" name="Line 257"/>
            <p:cNvSpPr>
              <a:spLocks noChangeShapeType="1"/>
            </p:cNvSpPr>
            <p:nvPr/>
          </p:nvSpPr>
          <p:spPr bwMode="auto">
            <a:xfrm flipH="1">
              <a:off x="3804" y="2557"/>
              <a:ext cx="59" cy="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0" name="Line 258"/>
            <p:cNvSpPr>
              <a:spLocks noChangeShapeType="1"/>
            </p:cNvSpPr>
            <p:nvPr/>
          </p:nvSpPr>
          <p:spPr bwMode="auto">
            <a:xfrm flipV="1">
              <a:off x="3804" y="2136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1" name="Line 259"/>
            <p:cNvSpPr>
              <a:spLocks noChangeShapeType="1"/>
            </p:cNvSpPr>
            <p:nvPr/>
          </p:nvSpPr>
          <p:spPr bwMode="auto">
            <a:xfrm flipV="1">
              <a:off x="3804" y="2567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2" name="Line 260"/>
            <p:cNvSpPr>
              <a:spLocks noChangeShapeType="1"/>
            </p:cNvSpPr>
            <p:nvPr/>
          </p:nvSpPr>
          <p:spPr bwMode="auto">
            <a:xfrm flipV="1">
              <a:off x="3297" y="2136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53" name="Line 261"/>
            <p:cNvSpPr>
              <a:spLocks noChangeShapeType="1"/>
            </p:cNvSpPr>
            <p:nvPr/>
          </p:nvSpPr>
          <p:spPr bwMode="auto">
            <a:xfrm flipV="1">
              <a:off x="3297" y="2666"/>
              <a:ext cx="0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7830" name="Group 262"/>
          <p:cNvGrpSpPr>
            <a:grpSpLocks/>
          </p:cNvGrpSpPr>
          <p:nvPr/>
        </p:nvGrpSpPr>
        <p:grpSpPr bwMode="auto">
          <a:xfrm>
            <a:off x="3606800" y="2060575"/>
            <a:ext cx="1944688" cy="1930400"/>
            <a:chOff x="2211" y="2030"/>
            <a:chExt cx="725" cy="720"/>
          </a:xfrm>
        </p:grpSpPr>
        <p:sp>
          <p:nvSpPr>
            <p:cNvPr id="114721" name="Freeform 263"/>
            <p:cNvSpPr>
              <a:spLocks/>
            </p:cNvSpPr>
            <p:nvPr/>
          </p:nvSpPr>
          <p:spPr bwMode="auto">
            <a:xfrm>
              <a:off x="2211" y="2246"/>
              <a:ext cx="181" cy="399"/>
            </a:xfrm>
            <a:custGeom>
              <a:avLst/>
              <a:gdLst>
                <a:gd name="T0" fmla="*/ 0 w 1267"/>
                <a:gd name="T1" fmla="*/ 0 h 2790"/>
                <a:gd name="T2" fmla="*/ 0 w 1267"/>
                <a:gd name="T3" fmla="*/ 0 h 2790"/>
                <a:gd name="T4" fmla="*/ 0 w 1267"/>
                <a:gd name="T5" fmla="*/ 0 h 2790"/>
                <a:gd name="T6" fmla="*/ 0 w 1267"/>
                <a:gd name="T7" fmla="*/ 0 h 2790"/>
                <a:gd name="T8" fmla="*/ 0 w 1267"/>
                <a:gd name="T9" fmla="*/ 0 h 2790"/>
                <a:gd name="T10" fmla="*/ 0 w 1267"/>
                <a:gd name="T11" fmla="*/ 0 h 2790"/>
                <a:gd name="T12" fmla="*/ 0 w 1267"/>
                <a:gd name="T13" fmla="*/ 0 h 2790"/>
                <a:gd name="T14" fmla="*/ 0 w 1267"/>
                <a:gd name="T15" fmla="*/ 0 h 2790"/>
                <a:gd name="T16" fmla="*/ 0 w 1267"/>
                <a:gd name="T17" fmla="*/ 0 h 2790"/>
                <a:gd name="T18" fmla="*/ 0 w 1267"/>
                <a:gd name="T19" fmla="*/ 0 h 2790"/>
                <a:gd name="T20" fmla="*/ 0 w 1267"/>
                <a:gd name="T21" fmla="*/ 0 h 2790"/>
                <a:gd name="T22" fmla="*/ 0 w 1267"/>
                <a:gd name="T23" fmla="*/ 0 h 2790"/>
                <a:gd name="T24" fmla="*/ 0 w 1267"/>
                <a:gd name="T25" fmla="*/ 0 h 2790"/>
                <a:gd name="T26" fmla="*/ 0 w 1267"/>
                <a:gd name="T27" fmla="*/ 1 h 2790"/>
                <a:gd name="T28" fmla="*/ 0 w 1267"/>
                <a:gd name="T29" fmla="*/ 1 h 2790"/>
                <a:gd name="T30" fmla="*/ 0 w 1267"/>
                <a:gd name="T31" fmla="*/ 1 h 2790"/>
                <a:gd name="T32" fmla="*/ 0 w 1267"/>
                <a:gd name="T33" fmla="*/ 1 h 2790"/>
                <a:gd name="T34" fmla="*/ 0 w 1267"/>
                <a:gd name="T35" fmla="*/ 1 h 2790"/>
                <a:gd name="T36" fmla="*/ 0 w 1267"/>
                <a:gd name="T37" fmla="*/ 1 h 2790"/>
                <a:gd name="T38" fmla="*/ 0 w 1267"/>
                <a:gd name="T39" fmla="*/ 1 h 2790"/>
                <a:gd name="T40" fmla="*/ 0 w 1267"/>
                <a:gd name="T41" fmla="*/ 1 h 2790"/>
                <a:gd name="T42" fmla="*/ 0 w 1267"/>
                <a:gd name="T43" fmla="*/ 1 h 2790"/>
                <a:gd name="T44" fmla="*/ 0 w 1267"/>
                <a:gd name="T45" fmla="*/ 1 h 2790"/>
                <a:gd name="T46" fmla="*/ 0 w 1267"/>
                <a:gd name="T47" fmla="*/ 1 h 2790"/>
                <a:gd name="T48" fmla="*/ 0 w 1267"/>
                <a:gd name="T49" fmla="*/ 1 h 2790"/>
                <a:gd name="T50" fmla="*/ 0 w 1267"/>
                <a:gd name="T51" fmla="*/ 1 h 2790"/>
                <a:gd name="T52" fmla="*/ 0 w 1267"/>
                <a:gd name="T53" fmla="*/ 1 h 2790"/>
                <a:gd name="T54" fmla="*/ 0 w 1267"/>
                <a:gd name="T55" fmla="*/ 1 h 2790"/>
                <a:gd name="T56" fmla="*/ 0 w 1267"/>
                <a:gd name="T57" fmla="*/ 1 h 2790"/>
                <a:gd name="T58" fmla="*/ 0 w 1267"/>
                <a:gd name="T59" fmla="*/ 1 h 2790"/>
                <a:gd name="T60" fmla="*/ 0 w 1267"/>
                <a:gd name="T61" fmla="*/ 1 h 2790"/>
                <a:gd name="T62" fmla="*/ 0 w 1267"/>
                <a:gd name="T63" fmla="*/ 1 h 2790"/>
                <a:gd name="T64" fmla="*/ 0 w 1267"/>
                <a:gd name="T65" fmla="*/ 1 h 2790"/>
                <a:gd name="T66" fmla="*/ 0 w 1267"/>
                <a:gd name="T67" fmla="*/ 1 h 2790"/>
                <a:gd name="T68" fmla="*/ 0 w 1267"/>
                <a:gd name="T69" fmla="*/ 1 h 2790"/>
                <a:gd name="T70" fmla="*/ 0 w 1267"/>
                <a:gd name="T71" fmla="*/ 1 h 2790"/>
                <a:gd name="T72" fmla="*/ 0 w 1267"/>
                <a:gd name="T73" fmla="*/ 1 h 2790"/>
                <a:gd name="T74" fmla="*/ 1 w 1267"/>
                <a:gd name="T75" fmla="*/ 1 h 2790"/>
                <a:gd name="T76" fmla="*/ 1 w 1267"/>
                <a:gd name="T77" fmla="*/ 1 h 2790"/>
                <a:gd name="T78" fmla="*/ 1 w 1267"/>
                <a:gd name="T79" fmla="*/ 1 h 2790"/>
                <a:gd name="T80" fmla="*/ 1 w 1267"/>
                <a:gd name="T81" fmla="*/ 1 h 2790"/>
                <a:gd name="T82" fmla="*/ 1 w 1267"/>
                <a:gd name="T83" fmla="*/ 1 h 2790"/>
                <a:gd name="T84" fmla="*/ 1 w 1267"/>
                <a:gd name="T85" fmla="*/ 1 h 2790"/>
                <a:gd name="T86" fmla="*/ 1 w 1267"/>
                <a:gd name="T87" fmla="*/ 1 h 2790"/>
                <a:gd name="T88" fmla="*/ 1 w 1267"/>
                <a:gd name="T89" fmla="*/ 1 h 2790"/>
                <a:gd name="T90" fmla="*/ 1 w 1267"/>
                <a:gd name="T91" fmla="*/ 1 h 2790"/>
                <a:gd name="T92" fmla="*/ 0 w 1267"/>
                <a:gd name="T93" fmla="*/ 0 h 2790"/>
                <a:gd name="T94" fmla="*/ 0 w 1267"/>
                <a:gd name="T95" fmla="*/ 0 h 2790"/>
                <a:gd name="T96" fmla="*/ 0 w 1267"/>
                <a:gd name="T97" fmla="*/ 0 h 2790"/>
                <a:gd name="T98" fmla="*/ 0 w 1267"/>
                <a:gd name="T99" fmla="*/ 0 h 2790"/>
                <a:gd name="T100" fmla="*/ 0 w 1267"/>
                <a:gd name="T101" fmla="*/ 0 h 2790"/>
                <a:gd name="T102" fmla="*/ 0 w 1267"/>
                <a:gd name="T103" fmla="*/ 0 h 2790"/>
                <a:gd name="T104" fmla="*/ 0 w 1267"/>
                <a:gd name="T105" fmla="*/ 0 h 2790"/>
                <a:gd name="T106" fmla="*/ 0 w 1267"/>
                <a:gd name="T107" fmla="*/ 0 h 2790"/>
                <a:gd name="T108" fmla="*/ 0 w 1267"/>
                <a:gd name="T109" fmla="*/ 0 h 2790"/>
                <a:gd name="T110" fmla="*/ 0 w 1267"/>
                <a:gd name="T111" fmla="*/ 0 h 2790"/>
                <a:gd name="T112" fmla="*/ 0 w 1267"/>
                <a:gd name="T113" fmla="*/ 0 h 2790"/>
                <a:gd name="T114" fmla="*/ 0 w 1267"/>
                <a:gd name="T115" fmla="*/ 0 h 2790"/>
                <a:gd name="T116" fmla="*/ 0 w 1267"/>
                <a:gd name="T117" fmla="*/ 0 h 2790"/>
                <a:gd name="T118" fmla="*/ 0 w 1267"/>
                <a:gd name="T119" fmla="*/ 0 h 2790"/>
                <a:gd name="T120" fmla="*/ 0 w 1267"/>
                <a:gd name="T121" fmla="*/ 0 h 27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67" h="2790">
                  <a:moveTo>
                    <a:pt x="350" y="4"/>
                  </a:moveTo>
                  <a:lnTo>
                    <a:pt x="293" y="24"/>
                  </a:lnTo>
                  <a:lnTo>
                    <a:pt x="238" y="60"/>
                  </a:lnTo>
                  <a:lnTo>
                    <a:pt x="188" y="108"/>
                  </a:lnTo>
                  <a:lnTo>
                    <a:pt x="144" y="172"/>
                  </a:lnTo>
                  <a:lnTo>
                    <a:pt x="104" y="249"/>
                  </a:lnTo>
                  <a:lnTo>
                    <a:pt x="70" y="338"/>
                  </a:lnTo>
                  <a:lnTo>
                    <a:pt x="43" y="439"/>
                  </a:lnTo>
                  <a:lnTo>
                    <a:pt x="23" y="551"/>
                  </a:lnTo>
                  <a:lnTo>
                    <a:pt x="8" y="672"/>
                  </a:lnTo>
                  <a:lnTo>
                    <a:pt x="0" y="801"/>
                  </a:lnTo>
                  <a:lnTo>
                    <a:pt x="0" y="936"/>
                  </a:lnTo>
                  <a:lnTo>
                    <a:pt x="7" y="1076"/>
                  </a:lnTo>
                  <a:lnTo>
                    <a:pt x="19" y="1220"/>
                  </a:lnTo>
                  <a:lnTo>
                    <a:pt x="40" y="1365"/>
                  </a:lnTo>
                  <a:lnTo>
                    <a:pt x="66" y="1511"/>
                  </a:lnTo>
                  <a:lnTo>
                    <a:pt x="99" y="1656"/>
                  </a:lnTo>
                  <a:lnTo>
                    <a:pt x="137" y="1797"/>
                  </a:lnTo>
                  <a:lnTo>
                    <a:pt x="182" y="1935"/>
                  </a:lnTo>
                  <a:lnTo>
                    <a:pt x="231" y="2066"/>
                  </a:lnTo>
                  <a:lnTo>
                    <a:pt x="284" y="2191"/>
                  </a:lnTo>
                  <a:lnTo>
                    <a:pt x="342" y="2306"/>
                  </a:lnTo>
                  <a:lnTo>
                    <a:pt x="402" y="2412"/>
                  </a:lnTo>
                  <a:lnTo>
                    <a:pt x="465" y="2506"/>
                  </a:lnTo>
                  <a:lnTo>
                    <a:pt x="530" y="2588"/>
                  </a:lnTo>
                  <a:lnTo>
                    <a:pt x="596" y="2657"/>
                  </a:lnTo>
                  <a:lnTo>
                    <a:pt x="662" y="2713"/>
                  </a:lnTo>
                  <a:lnTo>
                    <a:pt x="728" y="2753"/>
                  </a:lnTo>
                  <a:lnTo>
                    <a:pt x="794" y="2780"/>
                  </a:lnTo>
                  <a:lnTo>
                    <a:pt x="856" y="2790"/>
                  </a:lnTo>
                  <a:lnTo>
                    <a:pt x="917" y="2786"/>
                  </a:lnTo>
                  <a:lnTo>
                    <a:pt x="975" y="2766"/>
                  </a:lnTo>
                  <a:lnTo>
                    <a:pt x="1029" y="2731"/>
                  </a:lnTo>
                  <a:lnTo>
                    <a:pt x="1079" y="2682"/>
                  </a:lnTo>
                  <a:lnTo>
                    <a:pt x="1123" y="2618"/>
                  </a:lnTo>
                  <a:lnTo>
                    <a:pt x="1163" y="2541"/>
                  </a:lnTo>
                  <a:lnTo>
                    <a:pt x="1197" y="2452"/>
                  </a:lnTo>
                  <a:lnTo>
                    <a:pt x="1224" y="2351"/>
                  </a:lnTo>
                  <a:lnTo>
                    <a:pt x="1244" y="2239"/>
                  </a:lnTo>
                  <a:lnTo>
                    <a:pt x="1259" y="2118"/>
                  </a:lnTo>
                  <a:lnTo>
                    <a:pt x="1267" y="1990"/>
                  </a:lnTo>
                  <a:lnTo>
                    <a:pt x="1267" y="1854"/>
                  </a:lnTo>
                  <a:lnTo>
                    <a:pt x="1260" y="1714"/>
                  </a:lnTo>
                  <a:lnTo>
                    <a:pt x="1248" y="1571"/>
                  </a:lnTo>
                  <a:lnTo>
                    <a:pt x="1227" y="1425"/>
                  </a:lnTo>
                  <a:lnTo>
                    <a:pt x="1201" y="1279"/>
                  </a:lnTo>
                  <a:lnTo>
                    <a:pt x="1168" y="1135"/>
                  </a:lnTo>
                  <a:lnTo>
                    <a:pt x="1130" y="992"/>
                  </a:lnTo>
                  <a:lnTo>
                    <a:pt x="1086" y="855"/>
                  </a:lnTo>
                  <a:lnTo>
                    <a:pt x="1036" y="724"/>
                  </a:lnTo>
                  <a:lnTo>
                    <a:pt x="983" y="600"/>
                  </a:lnTo>
                  <a:lnTo>
                    <a:pt x="925" y="484"/>
                  </a:lnTo>
                  <a:lnTo>
                    <a:pt x="866" y="379"/>
                  </a:lnTo>
                  <a:lnTo>
                    <a:pt x="802" y="284"/>
                  </a:lnTo>
                  <a:lnTo>
                    <a:pt x="737" y="202"/>
                  </a:lnTo>
                  <a:lnTo>
                    <a:pt x="671" y="133"/>
                  </a:lnTo>
                  <a:lnTo>
                    <a:pt x="605" y="78"/>
                  </a:lnTo>
                  <a:lnTo>
                    <a:pt x="539" y="37"/>
                  </a:lnTo>
                  <a:lnTo>
                    <a:pt x="474" y="11"/>
                  </a:lnTo>
                  <a:lnTo>
                    <a:pt x="411" y="0"/>
                  </a:lnTo>
                  <a:lnTo>
                    <a:pt x="350" y="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2" name="Freeform 264"/>
            <p:cNvSpPr>
              <a:spLocks/>
            </p:cNvSpPr>
            <p:nvPr/>
          </p:nvSpPr>
          <p:spPr bwMode="auto">
            <a:xfrm>
              <a:off x="2886" y="2408"/>
              <a:ext cx="50" cy="125"/>
            </a:xfrm>
            <a:custGeom>
              <a:avLst/>
              <a:gdLst>
                <a:gd name="T0" fmla="*/ 0 w 350"/>
                <a:gd name="T1" fmla="*/ 0 h 873"/>
                <a:gd name="T2" fmla="*/ 0 w 350"/>
                <a:gd name="T3" fmla="*/ 0 h 873"/>
                <a:gd name="T4" fmla="*/ 0 w 350"/>
                <a:gd name="T5" fmla="*/ 0 h 873"/>
                <a:gd name="T6" fmla="*/ 0 w 350"/>
                <a:gd name="T7" fmla="*/ 0 h 873"/>
                <a:gd name="T8" fmla="*/ 0 w 350"/>
                <a:gd name="T9" fmla="*/ 0 h 873"/>
                <a:gd name="T10" fmla="*/ 0 w 350"/>
                <a:gd name="T11" fmla="*/ 0 h 873"/>
                <a:gd name="T12" fmla="*/ 0 w 350"/>
                <a:gd name="T13" fmla="*/ 0 h 873"/>
                <a:gd name="T14" fmla="*/ 0 w 350"/>
                <a:gd name="T15" fmla="*/ 0 h 873"/>
                <a:gd name="T16" fmla="*/ 0 w 350"/>
                <a:gd name="T17" fmla="*/ 0 h 873"/>
                <a:gd name="T18" fmla="*/ 0 w 350"/>
                <a:gd name="T19" fmla="*/ 0 h 873"/>
                <a:gd name="T20" fmla="*/ 0 w 350"/>
                <a:gd name="T21" fmla="*/ 0 h 873"/>
                <a:gd name="T22" fmla="*/ 0 w 350"/>
                <a:gd name="T23" fmla="*/ 0 h 8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0" h="873">
                  <a:moveTo>
                    <a:pt x="0" y="873"/>
                  </a:moveTo>
                  <a:lnTo>
                    <a:pt x="55" y="854"/>
                  </a:lnTo>
                  <a:lnTo>
                    <a:pt x="107" y="821"/>
                  </a:lnTo>
                  <a:lnTo>
                    <a:pt x="155" y="775"/>
                  </a:lnTo>
                  <a:lnTo>
                    <a:pt x="199" y="715"/>
                  </a:lnTo>
                  <a:lnTo>
                    <a:pt x="238" y="644"/>
                  </a:lnTo>
                  <a:lnTo>
                    <a:pt x="271" y="560"/>
                  </a:lnTo>
                  <a:lnTo>
                    <a:pt x="300" y="466"/>
                  </a:lnTo>
                  <a:lnTo>
                    <a:pt x="321" y="362"/>
                  </a:lnTo>
                  <a:lnTo>
                    <a:pt x="337" y="248"/>
                  </a:lnTo>
                  <a:lnTo>
                    <a:pt x="347" y="127"/>
                  </a:lnTo>
                  <a:lnTo>
                    <a:pt x="35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3" name="Freeform 265"/>
            <p:cNvSpPr>
              <a:spLocks/>
            </p:cNvSpPr>
            <p:nvPr/>
          </p:nvSpPr>
          <p:spPr bwMode="auto">
            <a:xfrm>
              <a:off x="2805" y="2135"/>
              <a:ext cx="131" cy="273"/>
            </a:xfrm>
            <a:custGeom>
              <a:avLst/>
              <a:gdLst>
                <a:gd name="T0" fmla="*/ 0 w 918"/>
                <a:gd name="T1" fmla="*/ 1 h 1913"/>
                <a:gd name="T2" fmla="*/ 0 w 918"/>
                <a:gd name="T3" fmla="*/ 1 h 1913"/>
                <a:gd name="T4" fmla="*/ 0 w 918"/>
                <a:gd name="T5" fmla="*/ 1 h 1913"/>
                <a:gd name="T6" fmla="*/ 0 w 918"/>
                <a:gd name="T7" fmla="*/ 1 h 1913"/>
                <a:gd name="T8" fmla="*/ 0 w 918"/>
                <a:gd name="T9" fmla="*/ 1 h 1913"/>
                <a:gd name="T10" fmla="*/ 0 w 918"/>
                <a:gd name="T11" fmla="*/ 1 h 1913"/>
                <a:gd name="T12" fmla="*/ 0 w 918"/>
                <a:gd name="T13" fmla="*/ 0 h 1913"/>
                <a:gd name="T14" fmla="*/ 0 w 918"/>
                <a:gd name="T15" fmla="*/ 0 h 1913"/>
                <a:gd name="T16" fmla="*/ 0 w 918"/>
                <a:gd name="T17" fmla="*/ 0 h 1913"/>
                <a:gd name="T18" fmla="*/ 0 w 918"/>
                <a:gd name="T19" fmla="*/ 0 h 1913"/>
                <a:gd name="T20" fmla="*/ 0 w 918"/>
                <a:gd name="T21" fmla="*/ 0 h 1913"/>
                <a:gd name="T22" fmla="*/ 0 w 918"/>
                <a:gd name="T23" fmla="*/ 0 h 1913"/>
                <a:gd name="T24" fmla="*/ 0 w 918"/>
                <a:gd name="T25" fmla="*/ 0 h 1913"/>
                <a:gd name="T26" fmla="*/ 0 w 918"/>
                <a:gd name="T27" fmla="*/ 0 h 1913"/>
                <a:gd name="T28" fmla="*/ 0 w 918"/>
                <a:gd name="T29" fmla="*/ 0 h 1913"/>
                <a:gd name="T30" fmla="*/ 0 w 918"/>
                <a:gd name="T31" fmla="*/ 0 h 1913"/>
                <a:gd name="T32" fmla="*/ 0 w 918"/>
                <a:gd name="T33" fmla="*/ 0 h 1913"/>
                <a:gd name="T34" fmla="*/ 0 w 918"/>
                <a:gd name="T35" fmla="*/ 0 h 1913"/>
                <a:gd name="T36" fmla="*/ 0 w 918"/>
                <a:gd name="T37" fmla="*/ 0 h 1913"/>
                <a:gd name="T38" fmla="*/ 0 w 918"/>
                <a:gd name="T39" fmla="*/ 0 h 1913"/>
                <a:gd name="T40" fmla="*/ 0 w 918"/>
                <a:gd name="T41" fmla="*/ 0 h 19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8" h="1913">
                  <a:moveTo>
                    <a:pt x="918" y="1913"/>
                  </a:moveTo>
                  <a:lnTo>
                    <a:pt x="915" y="1779"/>
                  </a:lnTo>
                  <a:lnTo>
                    <a:pt x="905" y="1640"/>
                  </a:lnTo>
                  <a:lnTo>
                    <a:pt x="889" y="1500"/>
                  </a:lnTo>
                  <a:lnTo>
                    <a:pt x="867" y="1358"/>
                  </a:lnTo>
                  <a:lnTo>
                    <a:pt x="838" y="1216"/>
                  </a:lnTo>
                  <a:lnTo>
                    <a:pt x="804" y="1077"/>
                  </a:lnTo>
                  <a:lnTo>
                    <a:pt x="764" y="941"/>
                  </a:lnTo>
                  <a:lnTo>
                    <a:pt x="720" y="809"/>
                  </a:lnTo>
                  <a:lnTo>
                    <a:pt x="670" y="683"/>
                  </a:lnTo>
                  <a:lnTo>
                    <a:pt x="617" y="565"/>
                  </a:lnTo>
                  <a:lnTo>
                    <a:pt x="561" y="456"/>
                  </a:lnTo>
                  <a:lnTo>
                    <a:pt x="502" y="356"/>
                  </a:lnTo>
                  <a:lnTo>
                    <a:pt x="440" y="267"/>
                  </a:lnTo>
                  <a:lnTo>
                    <a:pt x="377" y="189"/>
                  </a:lnTo>
                  <a:lnTo>
                    <a:pt x="313" y="124"/>
                  </a:lnTo>
                  <a:lnTo>
                    <a:pt x="248" y="72"/>
                  </a:lnTo>
                  <a:lnTo>
                    <a:pt x="184" y="34"/>
                  </a:lnTo>
                  <a:lnTo>
                    <a:pt x="121" y="9"/>
                  </a:lnTo>
                  <a:lnTo>
                    <a:pt x="60" y="0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4" name="Freeform 266"/>
            <p:cNvSpPr>
              <a:spLocks/>
            </p:cNvSpPr>
            <p:nvPr/>
          </p:nvSpPr>
          <p:spPr bwMode="auto">
            <a:xfrm>
              <a:off x="2664" y="2224"/>
              <a:ext cx="112" cy="240"/>
            </a:xfrm>
            <a:custGeom>
              <a:avLst/>
              <a:gdLst>
                <a:gd name="T0" fmla="*/ 0 w 784"/>
                <a:gd name="T1" fmla="*/ 1 h 1677"/>
                <a:gd name="T2" fmla="*/ 0 w 784"/>
                <a:gd name="T3" fmla="*/ 1 h 1677"/>
                <a:gd name="T4" fmla="*/ 0 w 784"/>
                <a:gd name="T5" fmla="*/ 1 h 1677"/>
                <a:gd name="T6" fmla="*/ 0 w 784"/>
                <a:gd name="T7" fmla="*/ 1 h 1677"/>
                <a:gd name="T8" fmla="*/ 0 w 784"/>
                <a:gd name="T9" fmla="*/ 0 h 1677"/>
                <a:gd name="T10" fmla="*/ 0 w 784"/>
                <a:gd name="T11" fmla="*/ 0 h 1677"/>
                <a:gd name="T12" fmla="*/ 0 w 784"/>
                <a:gd name="T13" fmla="*/ 0 h 1677"/>
                <a:gd name="T14" fmla="*/ 0 w 784"/>
                <a:gd name="T15" fmla="*/ 0 h 1677"/>
                <a:gd name="T16" fmla="*/ 0 w 784"/>
                <a:gd name="T17" fmla="*/ 0 h 1677"/>
                <a:gd name="T18" fmla="*/ 0 w 784"/>
                <a:gd name="T19" fmla="*/ 0 h 1677"/>
                <a:gd name="T20" fmla="*/ 0 w 784"/>
                <a:gd name="T21" fmla="*/ 0 h 1677"/>
                <a:gd name="T22" fmla="*/ 0 w 784"/>
                <a:gd name="T23" fmla="*/ 0 h 1677"/>
                <a:gd name="T24" fmla="*/ 0 w 784"/>
                <a:gd name="T25" fmla="*/ 0 h 1677"/>
                <a:gd name="T26" fmla="*/ 0 w 784"/>
                <a:gd name="T27" fmla="*/ 0 h 167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4" h="1677">
                  <a:moveTo>
                    <a:pt x="0" y="1677"/>
                  </a:moveTo>
                  <a:lnTo>
                    <a:pt x="106" y="1543"/>
                  </a:lnTo>
                  <a:lnTo>
                    <a:pt x="207" y="1406"/>
                  </a:lnTo>
                  <a:lnTo>
                    <a:pt x="300" y="1266"/>
                  </a:lnTo>
                  <a:lnTo>
                    <a:pt x="387" y="1127"/>
                  </a:lnTo>
                  <a:lnTo>
                    <a:pt x="468" y="988"/>
                  </a:lnTo>
                  <a:lnTo>
                    <a:pt x="540" y="851"/>
                  </a:lnTo>
                  <a:lnTo>
                    <a:pt x="603" y="714"/>
                  </a:lnTo>
                  <a:lnTo>
                    <a:pt x="658" y="582"/>
                  </a:lnTo>
                  <a:lnTo>
                    <a:pt x="703" y="453"/>
                  </a:lnTo>
                  <a:lnTo>
                    <a:pt x="738" y="331"/>
                  </a:lnTo>
                  <a:lnTo>
                    <a:pt x="764" y="213"/>
                  </a:lnTo>
                  <a:lnTo>
                    <a:pt x="780" y="102"/>
                  </a:lnTo>
                  <a:lnTo>
                    <a:pt x="78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5" name="Line 267"/>
            <p:cNvSpPr>
              <a:spLocks noChangeShapeType="1"/>
            </p:cNvSpPr>
            <p:nvPr/>
          </p:nvSpPr>
          <p:spPr bwMode="auto">
            <a:xfrm flipH="1" flipV="1">
              <a:off x="2371" y="2224"/>
              <a:ext cx="293" cy="2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6" name="Freeform 268"/>
            <p:cNvSpPr>
              <a:spLocks/>
            </p:cNvSpPr>
            <p:nvPr/>
          </p:nvSpPr>
          <p:spPr bwMode="auto">
            <a:xfrm>
              <a:off x="2371" y="2030"/>
              <a:ext cx="405" cy="165"/>
            </a:xfrm>
            <a:custGeom>
              <a:avLst/>
              <a:gdLst>
                <a:gd name="T0" fmla="*/ 1 w 2836"/>
                <a:gd name="T1" fmla="*/ 0 h 1159"/>
                <a:gd name="T2" fmla="*/ 1 w 2836"/>
                <a:gd name="T3" fmla="*/ 0 h 1159"/>
                <a:gd name="T4" fmla="*/ 1 w 2836"/>
                <a:gd name="T5" fmla="*/ 0 h 1159"/>
                <a:gd name="T6" fmla="*/ 1 w 2836"/>
                <a:gd name="T7" fmla="*/ 0 h 1159"/>
                <a:gd name="T8" fmla="*/ 1 w 2836"/>
                <a:gd name="T9" fmla="*/ 0 h 1159"/>
                <a:gd name="T10" fmla="*/ 1 w 2836"/>
                <a:gd name="T11" fmla="*/ 0 h 1159"/>
                <a:gd name="T12" fmla="*/ 1 w 2836"/>
                <a:gd name="T13" fmla="*/ 0 h 1159"/>
                <a:gd name="T14" fmla="*/ 1 w 2836"/>
                <a:gd name="T15" fmla="*/ 0 h 1159"/>
                <a:gd name="T16" fmla="*/ 1 w 2836"/>
                <a:gd name="T17" fmla="*/ 0 h 1159"/>
                <a:gd name="T18" fmla="*/ 1 w 2836"/>
                <a:gd name="T19" fmla="*/ 0 h 1159"/>
                <a:gd name="T20" fmla="*/ 1 w 2836"/>
                <a:gd name="T21" fmla="*/ 0 h 1159"/>
                <a:gd name="T22" fmla="*/ 1 w 2836"/>
                <a:gd name="T23" fmla="*/ 0 h 1159"/>
                <a:gd name="T24" fmla="*/ 1 w 2836"/>
                <a:gd name="T25" fmla="*/ 0 h 1159"/>
                <a:gd name="T26" fmla="*/ 1 w 2836"/>
                <a:gd name="T27" fmla="*/ 0 h 1159"/>
                <a:gd name="T28" fmla="*/ 1 w 2836"/>
                <a:gd name="T29" fmla="*/ 0 h 1159"/>
                <a:gd name="T30" fmla="*/ 1 w 2836"/>
                <a:gd name="T31" fmla="*/ 0 h 1159"/>
                <a:gd name="T32" fmla="*/ 1 w 2836"/>
                <a:gd name="T33" fmla="*/ 0 h 1159"/>
                <a:gd name="T34" fmla="*/ 0 w 2836"/>
                <a:gd name="T35" fmla="*/ 0 h 1159"/>
                <a:gd name="T36" fmla="*/ 0 w 2836"/>
                <a:gd name="T37" fmla="*/ 0 h 1159"/>
                <a:gd name="T38" fmla="*/ 0 w 2836"/>
                <a:gd name="T39" fmla="*/ 0 h 1159"/>
                <a:gd name="T40" fmla="*/ 0 w 2836"/>
                <a:gd name="T41" fmla="*/ 0 h 1159"/>
                <a:gd name="T42" fmla="*/ 0 w 2836"/>
                <a:gd name="T43" fmla="*/ 0 h 1159"/>
                <a:gd name="T44" fmla="*/ 0 w 2836"/>
                <a:gd name="T45" fmla="*/ 0 h 1159"/>
                <a:gd name="T46" fmla="*/ 0 w 2836"/>
                <a:gd name="T47" fmla="*/ 0 h 1159"/>
                <a:gd name="T48" fmla="*/ 0 w 2836"/>
                <a:gd name="T49" fmla="*/ 0 h 1159"/>
                <a:gd name="T50" fmla="*/ 0 w 2836"/>
                <a:gd name="T51" fmla="*/ 0 h 1159"/>
                <a:gd name="T52" fmla="*/ 0 w 2836"/>
                <a:gd name="T53" fmla="*/ 0 h 1159"/>
                <a:gd name="T54" fmla="*/ 0 w 2836"/>
                <a:gd name="T55" fmla="*/ 0 h 1159"/>
                <a:gd name="T56" fmla="*/ 0 w 2836"/>
                <a:gd name="T57" fmla="*/ 0 h 1159"/>
                <a:gd name="T58" fmla="*/ 0 w 2836"/>
                <a:gd name="T59" fmla="*/ 0 h 1159"/>
                <a:gd name="T60" fmla="*/ 0 w 2836"/>
                <a:gd name="T61" fmla="*/ 0 h 1159"/>
                <a:gd name="T62" fmla="*/ 0 w 2836"/>
                <a:gd name="T63" fmla="*/ 0 h 1159"/>
                <a:gd name="T64" fmla="*/ 0 w 2836"/>
                <a:gd name="T65" fmla="*/ 0 h 1159"/>
                <a:gd name="T66" fmla="*/ 0 w 2836"/>
                <a:gd name="T67" fmla="*/ 0 h 1159"/>
                <a:gd name="T68" fmla="*/ 0 w 2836"/>
                <a:gd name="T69" fmla="*/ 0 h 1159"/>
                <a:gd name="T70" fmla="*/ 0 w 2836"/>
                <a:gd name="T71" fmla="*/ 0 h 1159"/>
                <a:gd name="T72" fmla="*/ 0 w 2836"/>
                <a:gd name="T73" fmla="*/ 0 h 1159"/>
                <a:gd name="T74" fmla="*/ 0 w 2836"/>
                <a:gd name="T75" fmla="*/ 0 h 1159"/>
                <a:gd name="T76" fmla="*/ 0 w 2836"/>
                <a:gd name="T77" fmla="*/ 0 h 1159"/>
                <a:gd name="T78" fmla="*/ 0 w 2836"/>
                <a:gd name="T79" fmla="*/ 0 h 1159"/>
                <a:gd name="T80" fmla="*/ 0 w 2836"/>
                <a:gd name="T81" fmla="*/ 0 h 1159"/>
                <a:gd name="T82" fmla="*/ 0 w 2836"/>
                <a:gd name="T83" fmla="*/ 0 h 1159"/>
                <a:gd name="T84" fmla="*/ 0 w 2836"/>
                <a:gd name="T85" fmla="*/ 0 h 1159"/>
                <a:gd name="T86" fmla="*/ 0 w 2836"/>
                <a:gd name="T87" fmla="*/ 0 h 1159"/>
                <a:gd name="T88" fmla="*/ 1 w 2836"/>
                <a:gd name="T89" fmla="*/ 0 h 1159"/>
                <a:gd name="T90" fmla="*/ 1 w 2836"/>
                <a:gd name="T91" fmla="*/ 0 h 1159"/>
                <a:gd name="T92" fmla="*/ 1 w 2836"/>
                <a:gd name="T93" fmla="*/ 0 h 1159"/>
                <a:gd name="T94" fmla="*/ 1 w 2836"/>
                <a:gd name="T95" fmla="*/ 0 h 1159"/>
                <a:gd name="T96" fmla="*/ 1 w 2836"/>
                <a:gd name="T97" fmla="*/ 0 h 1159"/>
                <a:gd name="T98" fmla="*/ 1 w 2836"/>
                <a:gd name="T99" fmla="*/ 0 h 1159"/>
                <a:gd name="T100" fmla="*/ 1 w 2836"/>
                <a:gd name="T101" fmla="*/ 0 h 1159"/>
                <a:gd name="T102" fmla="*/ 1 w 2836"/>
                <a:gd name="T103" fmla="*/ 0 h 1159"/>
                <a:gd name="T104" fmla="*/ 1 w 2836"/>
                <a:gd name="T105" fmla="*/ 0 h 1159"/>
                <a:gd name="T106" fmla="*/ 1 w 2836"/>
                <a:gd name="T107" fmla="*/ 0 h 1159"/>
                <a:gd name="T108" fmla="*/ 1 w 2836"/>
                <a:gd name="T109" fmla="*/ 0 h 1159"/>
                <a:gd name="T110" fmla="*/ 1 w 2836"/>
                <a:gd name="T111" fmla="*/ 0 h 1159"/>
                <a:gd name="T112" fmla="*/ 1 w 2836"/>
                <a:gd name="T113" fmla="*/ 0 h 1159"/>
                <a:gd name="T114" fmla="*/ 1 w 2836"/>
                <a:gd name="T115" fmla="*/ 0 h 1159"/>
                <a:gd name="T116" fmla="*/ 1 w 2836"/>
                <a:gd name="T117" fmla="*/ 0 h 1159"/>
                <a:gd name="T118" fmla="*/ 1 w 2836"/>
                <a:gd name="T119" fmla="*/ 0 h 1159"/>
                <a:gd name="T120" fmla="*/ 1 w 2836"/>
                <a:gd name="T121" fmla="*/ 0 h 11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836" h="1159">
                  <a:moveTo>
                    <a:pt x="2836" y="579"/>
                  </a:moveTo>
                  <a:lnTo>
                    <a:pt x="2829" y="519"/>
                  </a:lnTo>
                  <a:lnTo>
                    <a:pt x="2805" y="459"/>
                  </a:lnTo>
                  <a:lnTo>
                    <a:pt x="2767" y="400"/>
                  </a:lnTo>
                  <a:lnTo>
                    <a:pt x="2714" y="343"/>
                  </a:lnTo>
                  <a:lnTo>
                    <a:pt x="2647" y="290"/>
                  </a:lnTo>
                  <a:lnTo>
                    <a:pt x="2566" y="239"/>
                  </a:lnTo>
                  <a:lnTo>
                    <a:pt x="2472" y="191"/>
                  </a:lnTo>
                  <a:lnTo>
                    <a:pt x="2367" y="148"/>
                  </a:lnTo>
                  <a:lnTo>
                    <a:pt x="2252" y="110"/>
                  </a:lnTo>
                  <a:lnTo>
                    <a:pt x="2128" y="77"/>
                  </a:lnTo>
                  <a:lnTo>
                    <a:pt x="1995" y="50"/>
                  </a:lnTo>
                  <a:lnTo>
                    <a:pt x="1857" y="28"/>
                  </a:lnTo>
                  <a:lnTo>
                    <a:pt x="1713" y="12"/>
                  </a:lnTo>
                  <a:lnTo>
                    <a:pt x="1566" y="3"/>
                  </a:lnTo>
                  <a:lnTo>
                    <a:pt x="1419" y="0"/>
                  </a:lnTo>
                  <a:lnTo>
                    <a:pt x="1270" y="3"/>
                  </a:lnTo>
                  <a:lnTo>
                    <a:pt x="1124" y="12"/>
                  </a:lnTo>
                  <a:lnTo>
                    <a:pt x="980" y="28"/>
                  </a:lnTo>
                  <a:lnTo>
                    <a:pt x="841" y="50"/>
                  </a:lnTo>
                  <a:lnTo>
                    <a:pt x="709" y="77"/>
                  </a:lnTo>
                  <a:lnTo>
                    <a:pt x="585" y="110"/>
                  </a:lnTo>
                  <a:lnTo>
                    <a:pt x="469" y="148"/>
                  </a:lnTo>
                  <a:lnTo>
                    <a:pt x="365" y="191"/>
                  </a:lnTo>
                  <a:lnTo>
                    <a:pt x="271" y="239"/>
                  </a:lnTo>
                  <a:lnTo>
                    <a:pt x="190" y="290"/>
                  </a:lnTo>
                  <a:lnTo>
                    <a:pt x="123" y="343"/>
                  </a:lnTo>
                  <a:lnTo>
                    <a:pt x="69" y="400"/>
                  </a:lnTo>
                  <a:lnTo>
                    <a:pt x="31" y="459"/>
                  </a:lnTo>
                  <a:lnTo>
                    <a:pt x="8" y="519"/>
                  </a:lnTo>
                  <a:lnTo>
                    <a:pt x="0" y="579"/>
                  </a:lnTo>
                  <a:lnTo>
                    <a:pt x="8" y="640"/>
                  </a:lnTo>
                  <a:lnTo>
                    <a:pt x="31" y="699"/>
                  </a:lnTo>
                  <a:lnTo>
                    <a:pt x="69" y="758"/>
                  </a:lnTo>
                  <a:lnTo>
                    <a:pt x="123" y="815"/>
                  </a:lnTo>
                  <a:lnTo>
                    <a:pt x="190" y="868"/>
                  </a:lnTo>
                  <a:lnTo>
                    <a:pt x="271" y="919"/>
                  </a:lnTo>
                  <a:lnTo>
                    <a:pt x="365" y="967"/>
                  </a:lnTo>
                  <a:lnTo>
                    <a:pt x="469" y="1010"/>
                  </a:lnTo>
                  <a:lnTo>
                    <a:pt x="585" y="1048"/>
                  </a:lnTo>
                  <a:lnTo>
                    <a:pt x="709" y="1081"/>
                  </a:lnTo>
                  <a:lnTo>
                    <a:pt x="841" y="1109"/>
                  </a:lnTo>
                  <a:lnTo>
                    <a:pt x="980" y="1130"/>
                  </a:lnTo>
                  <a:lnTo>
                    <a:pt x="1124" y="1146"/>
                  </a:lnTo>
                  <a:lnTo>
                    <a:pt x="1270" y="1155"/>
                  </a:lnTo>
                  <a:lnTo>
                    <a:pt x="1419" y="1159"/>
                  </a:lnTo>
                  <a:lnTo>
                    <a:pt x="1566" y="1155"/>
                  </a:lnTo>
                  <a:lnTo>
                    <a:pt x="1713" y="1146"/>
                  </a:lnTo>
                  <a:lnTo>
                    <a:pt x="1857" y="1130"/>
                  </a:lnTo>
                  <a:lnTo>
                    <a:pt x="1995" y="1109"/>
                  </a:lnTo>
                  <a:lnTo>
                    <a:pt x="2128" y="1081"/>
                  </a:lnTo>
                  <a:lnTo>
                    <a:pt x="2252" y="1048"/>
                  </a:lnTo>
                  <a:lnTo>
                    <a:pt x="2367" y="1010"/>
                  </a:lnTo>
                  <a:lnTo>
                    <a:pt x="2472" y="967"/>
                  </a:lnTo>
                  <a:lnTo>
                    <a:pt x="2566" y="919"/>
                  </a:lnTo>
                  <a:lnTo>
                    <a:pt x="2647" y="868"/>
                  </a:lnTo>
                  <a:lnTo>
                    <a:pt x="2714" y="815"/>
                  </a:lnTo>
                  <a:lnTo>
                    <a:pt x="2767" y="758"/>
                  </a:lnTo>
                  <a:lnTo>
                    <a:pt x="2805" y="699"/>
                  </a:lnTo>
                  <a:lnTo>
                    <a:pt x="2829" y="640"/>
                  </a:lnTo>
                  <a:lnTo>
                    <a:pt x="2836" y="57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7" name="Freeform 269"/>
            <p:cNvSpPr>
              <a:spLocks/>
            </p:cNvSpPr>
            <p:nvPr/>
          </p:nvSpPr>
          <p:spPr bwMode="auto">
            <a:xfrm>
              <a:off x="2371" y="2668"/>
              <a:ext cx="405" cy="82"/>
            </a:xfrm>
            <a:custGeom>
              <a:avLst/>
              <a:gdLst>
                <a:gd name="T0" fmla="*/ 0 w 2836"/>
                <a:gd name="T1" fmla="*/ 0 h 579"/>
                <a:gd name="T2" fmla="*/ 0 w 2836"/>
                <a:gd name="T3" fmla="*/ 0 h 579"/>
                <a:gd name="T4" fmla="*/ 0 w 2836"/>
                <a:gd name="T5" fmla="*/ 0 h 579"/>
                <a:gd name="T6" fmla="*/ 0 w 2836"/>
                <a:gd name="T7" fmla="*/ 0 h 579"/>
                <a:gd name="T8" fmla="*/ 0 w 2836"/>
                <a:gd name="T9" fmla="*/ 0 h 579"/>
                <a:gd name="T10" fmla="*/ 0 w 2836"/>
                <a:gd name="T11" fmla="*/ 0 h 579"/>
                <a:gd name="T12" fmla="*/ 0 w 2836"/>
                <a:gd name="T13" fmla="*/ 0 h 579"/>
                <a:gd name="T14" fmla="*/ 0 w 2836"/>
                <a:gd name="T15" fmla="*/ 0 h 579"/>
                <a:gd name="T16" fmla="*/ 0 w 2836"/>
                <a:gd name="T17" fmla="*/ 0 h 579"/>
                <a:gd name="T18" fmla="*/ 0 w 2836"/>
                <a:gd name="T19" fmla="*/ 0 h 579"/>
                <a:gd name="T20" fmla="*/ 0 w 2836"/>
                <a:gd name="T21" fmla="*/ 0 h 579"/>
                <a:gd name="T22" fmla="*/ 0 w 2836"/>
                <a:gd name="T23" fmla="*/ 0 h 579"/>
                <a:gd name="T24" fmla="*/ 0 w 2836"/>
                <a:gd name="T25" fmla="*/ 0 h 579"/>
                <a:gd name="T26" fmla="*/ 0 w 2836"/>
                <a:gd name="T27" fmla="*/ 0 h 579"/>
                <a:gd name="T28" fmla="*/ 1 w 2836"/>
                <a:gd name="T29" fmla="*/ 0 h 579"/>
                <a:gd name="T30" fmla="*/ 1 w 2836"/>
                <a:gd name="T31" fmla="*/ 0 h 579"/>
                <a:gd name="T32" fmla="*/ 1 w 2836"/>
                <a:gd name="T33" fmla="*/ 0 h 579"/>
                <a:gd name="T34" fmla="*/ 1 w 2836"/>
                <a:gd name="T35" fmla="*/ 0 h 579"/>
                <a:gd name="T36" fmla="*/ 1 w 2836"/>
                <a:gd name="T37" fmla="*/ 0 h 579"/>
                <a:gd name="T38" fmla="*/ 1 w 2836"/>
                <a:gd name="T39" fmla="*/ 0 h 579"/>
                <a:gd name="T40" fmla="*/ 1 w 2836"/>
                <a:gd name="T41" fmla="*/ 0 h 579"/>
                <a:gd name="T42" fmla="*/ 1 w 2836"/>
                <a:gd name="T43" fmla="*/ 0 h 579"/>
                <a:gd name="T44" fmla="*/ 1 w 2836"/>
                <a:gd name="T45" fmla="*/ 0 h 579"/>
                <a:gd name="T46" fmla="*/ 1 w 2836"/>
                <a:gd name="T47" fmla="*/ 0 h 579"/>
                <a:gd name="T48" fmla="*/ 1 w 2836"/>
                <a:gd name="T49" fmla="*/ 0 h 579"/>
                <a:gd name="T50" fmla="*/ 1 w 2836"/>
                <a:gd name="T51" fmla="*/ 0 h 579"/>
                <a:gd name="T52" fmla="*/ 1 w 2836"/>
                <a:gd name="T53" fmla="*/ 0 h 579"/>
                <a:gd name="T54" fmla="*/ 1 w 2836"/>
                <a:gd name="T55" fmla="*/ 0 h 579"/>
                <a:gd name="T56" fmla="*/ 1 w 2836"/>
                <a:gd name="T57" fmla="*/ 0 h 579"/>
                <a:gd name="T58" fmla="*/ 1 w 2836"/>
                <a:gd name="T59" fmla="*/ 0 h 579"/>
                <a:gd name="T60" fmla="*/ 1 w 2836"/>
                <a:gd name="T61" fmla="*/ 0 h 57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836" h="579">
                  <a:moveTo>
                    <a:pt x="0" y="0"/>
                  </a:moveTo>
                  <a:lnTo>
                    <a:pt x="8" y="60"/>
                  </a:lnTo>
                  <a:lnTo>
                    <a:pt x="31" y="120"/>
                  </a:lnTo>
                  <a:lnTo>
                    <a:pt x="69" y="178"/>
                  </a:lnTo>
                  <a:lnTo>
                    <a:pt x="123" y="235"/>
                  </a:lnTo>
                  <a:lnTo>
                    <a:pt x="190" y="289"/>
                  </a:lnTo>
                  <a:lnTo>
                    <a:pt x="271" y="340"/>
                  </a:lnTo>
                  <a:lnTo>
                    <a:pt x="365" y="387"/>
                  </a:lnTo>
                  <a:lnTo>
                    <a:pt x="469" y="430"/>
                  </a:lnTo>
                  <a:lnTo>
                    <a:pt x="585" y="469"/>
                  </a:lnTo>
                  <a:lnTo>
                    <a:pt x="709" y="502"/>
                  </a:lnTo>
                  <a:lnTo>
                    <a:pt x="841" y="529"/>
                  </a:lnTo>
                  <a:lnTo>
                    <a:pt x="980" y="551"/>
                  </a:lnTo>
                  <a:lnTo>
                    <a:pt x="1124" y="567"/>
                  </a:lnTo>
                  <a:lnTo>
                    <a:pt x="1270" y="576"/>
                  </a:lnTo>
                  <a:lnTo>
                    <a:pt x="1419" y="579"/>
                  </a:lnTo>
                  <a:lnTo>
                    <a:pt x="1566" y="576"/>
                  </a:lnTo>
                  <a:lnTo>
                    <a:pt x="1713" y="567"/>
                  </a:lnTo>
                  <a:lnTo>
                    <a:pt x="1857" y="551"/>
                  </a:lnTo>
                  <a:lnTo>
                    <a:pt x="1995" y="529"/>
                  </a:lnTo>
                  <a:lnTo>
                    <a:pt x="2128" y="502"/>
                  </a:lnTo>
                  <a:lnTo>
                    <a:pt x="2252" y="469"/>
                  </a:lnTo>
                  <a:lnTo>
                    <a:pt x="2367" y="430"/>
                  </a:lnTo>
                  <a:lnTo>
                    <a:pt x="2472" y="387"/>
                  </a:lnTo>
                  <a:lnTo>
                    <a:pt x="2566" y="340"/>
                  </a:lnTo>
                  <a:lnTo>
                    <a:pt x="2647" y="289"/>
                  </a:lnTo>
                  <a:lnTo>
                    <a:pt x="2714" y="235"/>
                  </a:lnTo>
                  <a:lnTo>
                    <a:pt x="2767" y="178"/>
                  </a:lnTo>
                  <a:lnTo>
                    <a:pt x="2805" y="120"/>
                  </a:lnTo>
                  <a:lnTo>
                    <a:pt x="2829" y="60"/>
                  </a:lnTo>
                  <a:lnTo>
                    <a:pt x="283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8" name="Freeform 270"/>
            <p:cNvSpPr>
              <a:spLocks/>
            </p:cNvSpPr>
            <p:nvPr/>
          </p:nvSpPr>
          <p:spPr bwMode="auto">
            <a:xfrm>
              <a:off x="2452" y="2464"/>
              <a:ext cx="212" cy="158"/>
            </a:xfrm>
            <a:custGeom>
              <a:avLst/>
              <a:gdLst>
                <a:gd name="T0" fmla="*/ 0 w 1484"/>
                <a:gd name="T1" fmla="*/ 0 h 1104"/>
                <a:gd name="T2" fmla="*/ 0 w 1484"/>
                <a:gd name="T3" fmla="*/ 0 h 1104"/>
                <a:gd name="T4" fmla="*/ 0 w 1484"/>
                <a:gd name="T5" fmla="*/ 0 h 1104"/>
                <a:gd name="T6" fmla="*/ 0 w 1484"/>
                <a:gd name="T7" fmla="*/ 0 h 1104"/>
                <a:gd name="T8" fmla="*/ 0 w 1484"/>
                <a:gd name="T9" fmla="*/ 0 h 1104"/>
                <a:gd name="T10" fmla="*/ 0 w 1484"/>
                <a:gd name="T11" fmla="*/ 0 h 1104"/>
                <a:gd name="T12" fmla="*/ 0 w 1484"/>
                <a:gd name="T13" fmla="*/ 0 h 1104"/>
                <a:gd name="T14" fmla="*/ 0 w 1484"/>
                <a:gd name="T15" fmla="*/ 0 h 1104"/>
                <a:gd name="T16" fmla="*/ 0 w 1484"/>
                <a:gd name="T17" fmla="*/ 0 h 1104"/>
                <a:gd name="T18" fmla="*/ 0 w 1484"/>
                <a:gd name="T19" fmla="*/ 0 h 1104"/>
                <a:gd name="T20" fmla="*/ 0 w 1484"/>
                <a:gd name="T21" fmla="*/ 0 h 1104"/>
                <a:gd name="T22" fmla="*/ 1 w 1484"/>
                <a:gd name="T23" fmla="*/ 0 h 1104"/>
                <a:gd name="T24" fmla="*/ 1 w 1484"/>
                <a:gd name="T25" fmla="*/ 0 h 1104"/>
                <a:gd name="T26" fmla="*/ 1 w 1484"/>
                <a:gd name="T27" fmla="*/ 0 h 1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84" h="1104">
                  <a:moveTo>
                    <a:pt x="0" y="1104"/>
                  </a:moveTo>
                  <a:lnTo>
                    <a:pt x="99" y="1078"/>
                  </a:lnTo>
                  <a:lnTo>
                    <a:pt x="204" y="1041"/>
                  </a:lnTo>
                  <a:lnTo>
                    <a:pt x="313" y="992"/>
                  </a:lnTo>
                  <a:lnTo>
                    <a:pt x="427" y="933"/>
                  </a:lnTo>
                  <a:lnTo>
                    <a:pt x="544" y="863"/>
                  </a:lnTo>
                  <a:lnTo>
                    <a:pt x="663" y="784"/>
                  </a:lnTo>
                  <a:lnTo>
                    <a:pt x="784" y="693"/>
                  </a:lnTo>
                  <a:lnTo>
                    <a:pt x="904" y="595"/>
                  </a:lnTo>
                  <a:lnTo>
                    <a:pt x="1024" y="489"/>
                  </a:lnTo>
                  <a:lnTo>
                    <a:pt x="1143" y="375"/>
                  </a:lnTo>
                  <a:lnTo>
                    <a:pt x="1260" y="256"/>
                  </a:lnTo>
                  <a:lnTo>
                    <a:pt x="1375" y="130"/>
                  </a:lnTo>
                  <a:lnTo>
                    <a:pt x="148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9" name="Line 271"/>
            <p:cNvSpPr>
              <a:spLocks noChangeShapeType="1"/>
            </p:cNvSpPr>
            <p:nvPr/>
          </p:nvSpPr>
          <p:spPr bwMode="auto">
            <a:xfrm>
              <a:off x="2664" y="2464"/>
              <a:ext cx="112" cy="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0" name="Line 272"/>
            <p:cNvSpPr>
              <a:spLocks noChangeShapeType="1"/>
            </p:cNvSpPr>
            <p:nvPr/>
          </p:nvSpPr>
          <p:spPr bwMode="auto">
            <a:xfrm flipH="1">
              <a:off x="2261" y="2224"/>
              <a:ext cx="110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1" name="Line 273"/>
            <p:cNvSpPr>
              <a:spLocks noChangeShapeType="1"/>
            </p:cNvSpPr>
            <p:nvPr/>
          </p:nvSpPr>
          <p:spPr bwMode="auto">
            <a:xfrm flipH="1">
              <a:off x="2342" y="2622"/>
              <a:ext cx="110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2" name="Line 274"/>
            <p:cNvSpPr>
              <a:spLocks noChangeShapeType="1"/>
            </p:cNvSpPr>
            <p:nvPr/>
          </p:nvSpPr>
          <p:spPr bwMode="auto">
            <a:xfrm flipH="1">
              <a:off x="2776" y="2136"/>
              <a:ext cx="29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3" name="Line 275"/>
            <p:cNvSpPr>
              <a:spLocks noChangeShapeType="1"/>
            </p:cNvSpPr>
            <p:nvPr/>
          </p:nvSpPr>
          <p:spPr bwMode="auto">
            <a:xfrm flipH="1">
              <a:off x="2776" y="2533"/>
              <a:ext cx="110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4" name="Line 276"/>
            <p:cNvSpPr>
              <a:spLocks noChangeShapeType="1"/>
            </p:cNvSpPr>
            <p:nvPr/>
          </p:nvSpPr>
          <p:spPr bwMode="auto">
            <a:xfrm flipV="1">
              <a:off x="2776" y="2112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5" name="Line 277"/>
            <p:cNvSpPr>
              <a:spLocks noChangeShapeType="1"/>
            </p:cNvSpPr>
            <p:nvPr/>
          </p:nvSpPr>
          <p:spPr bwMode="auto">
            <a:xfrm flipV="1">
              <a:off x="2371" y="2112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6" name="Line 278"/>
            <p:cNvSpPr>
              <a:spLocks noChangeShapeType="1"/>
            </p:cNvSpPr>
            <p:nvPr/>
          </p:nvSpPr>
          <p:spPr bwMode="auto">
            <a:xfrm flipV="1">
              <a:off x="2776" y="2555"/>
              <a:ext cx="0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37" name="Line 279"/>
            <p:cNvSpPr>
              <a:spLocks noChangeShapeType="1"/>
            </p:cNvSpPr>
            <p:nvPr/>
          </p:nvSpPr>
          <p:spPr bwMode="auto">
            <a:xfrm flipV="1">
              <a:off x="2371" y="2638"/>
              <a:ext cx="0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7848" name="Group 280"/>
          <p:cNvGrpSpPr>
            <a:grpSpLocks/>
          </p:cNvGrpSpPr>
          <p:nvPr/>
        </p:nvGrpSpPr>
        <p:grpSpPr bwMode="auto">
          <a:xfrm>
            <a:off x="971550" y="2116138"/>
            <a:ext cx="1944688" cy="1820862"/>
            <a:chOff x="1228" y="2051"/>
            <a:chExt cx="725" cy="679"/>
          </a:xfrm>
        </p:grpSpPr>
        <p:sp>
          <p:nvSpPr>
            <p:cNvPr id="114706" name="Freeform 281"/>
            <p:cNvSpPr>
              <a:spLocks/>
            </p:cNvSpPr>
            <p:nvPr/>
          </p:nvSpPr>
          <p:spPr bwMode="auto">
            <a:xfrm>
              <a:off x="1228" y="2247"/>
              <a:ext cx="181" cy="399"/>
            </a:xfrm>
            <a:custGeom>
              <a:avLst/>
              <a:gdLst>
                <a:gd name="T0" fmla="*/ 0 w 1267"/>
                <a:gd name="T1" fmla="*/ 0 h 2790"/>
                <a:gd name="T2" fmla="*/ 0 w 1267"/>
                <a:gd name="T3" fmla="*/ 0 h 2790"/>
                <a:gd name="T4" fmla="*/ 0 w 1267"/>
                <a:gd name="T5" fmla="*/ 0 h 2790"/>
                <a:gd name="T6" fmla="*/ 0 w 1267"/>
                <a:gd name="T7" fmla="*/ 0 h 2790"/>
                <a:gd name="T8" fmla="*/ 0 w 1267"/>
                <a:gd name="T9" fmla="*/ 0 h 2790"/>
                <a:gd name="T10" fmla="*/ 0 w 1267"/>
                <a:gd name="T11" fmla="*/ 0 h 2790"/>
                <a:gd name="T12" fmla="*/ 0 w 1267"/>
                <a:gd name="T13" fmla="*/ 0 h 2790"/>
                <a:gd name="T14" fmla="*/ 0 w 1267"/>
                <a:gd name="T15" fmla="*/ 0 h 2790"/>
                <a:gd name="T16" fmla="*/ 0 w 1267"/>
                <a:gd name="T17" fmla="*/ 0 h 2790"/>
                <a:gd name="T18" fmla="*/ 0 w 1267"/>
                <a:gd name="T19" fmla="*/ 0 h 2790"/>
                <a:gd name="T20" fmla="*/ 0 w 1267"/>
                <a:gd name="T21" fmla="*/ 0 h 2790"/>
                <a:gd name="T22" fmla="*/ 0 w 1267"/>
                <a:gd name="T23" fmla="*/ 0 h 2790"/>
                <a:gd name="T24" fmla="*/ 0 w 1267"/>
                <a:gd name="T25" fmla="*/ 0 h 2790"/>
                <a:gd name="T26" fmla="*/ 0 w 1267"/>
                <a:gd name="T27" fmla="*/ 1 h 2790"/>
                <a:gd name="T28" fmla="*/ 0 w 1267"/>
                <a:gd name="T29" fmla="*/ 1 h 2790"/>
                <a:gd name="T30" fmla="*/ 0 w 1267"/>
                <a:gd name="T31" fmla="*/ 1 h 2790"/>
                <a:gd name="T32" fmla="*/ 0 w 1267"/>
                <a:gd name="T33" fmla="*/ 1 h 2790"/>
                <a:gd name="T34" fmla="*/ 0 w 1267"/>
                <a:gd name="T35" fmla="*/ 1 h 2790"/>
                <a:gd name="T36" fmla="*/ 0 w 1267"/>
                <a:gd name="T37" fmla="*/ 1 h 2790"/>
                <a:gd name="T38" fmla="*/ 0 w 1267"/>
                <a:gd name="T39" fmla="*/ 1 h 2790"/>
                <a:gd name="T40" fmla="*/ 0 w 1267"/>
                <a:gd name="T41" fmla="*/ 1 h 2790"/>
                <a:gd name="T42" fmla="*/ 0 w 1267"/>
                <a:gd name="T43" fmla="*/ 1 h 2790"/>
                <a:gd name="T44" fmla="*/ 0 w 1267"/>
                <a:gd name="T45" fmla="*/ 1 h 2790"/>
                <a:gd name="T46" fmla="*/ 0 w 1267"/>
                <a:gd name="T47" fmla="*/ 1 h 2790"/>
                <a:gd name="T48" fmla="*/ 0 w 1267"/>
                <a:gd name="T49" fmla="*/ 1 h 2790"/>
                <a:gd name="T50" fmla="*/ 0 w 1267"/>
                <a:gd name="T51" fmla="*/ 1 h 2790"/>
                <a:gd name="T52" fmla="*/ 0 w 1267"/>
                <a:gd name="T53" fmla="*/ 1 h 2790"/>
                <a:gd name="T54" fmla="*/ 0 w 1267"/>
                <a:gd name="T55" fmla="*/ 1 h 2790"/>
                <a:gd name="T56" fmla="*/ 0 w 1267"/>
                <a:gd name="T57" fmla="*/ 1 h 2790"/>
                <a:gd name="T58" fmla="*/ 0 w 1267"/>
                <a:gd name="T59" fmla="*/ 1 h 2790"/>
                <a:gd name="T60" fmla="*/ 0 w 1267"/>
                <a:gd name="T61" fmla="*/ 1 h 2790"/>
                <a:gd name="T62" fmla="*/ 0 w 1267"/>
                <a:gd name="T63" fmla="*/ 1 h 2790"/>
                <a:gd name="T64" fmla="*/ 0 w 1267"/>
                <a:gd name="T65" fmla="*/ 1 h 2790"/>
                <a:gd name="T66" fmla="*/ 0 w 1267"/>
                <a:gd name="T67" fmla="*/ 1 h 2790"/>
                <a:gd name="T68" fmla="*/ 0 w 1267"/>
                <a:gd name="T69" fmla="*/ 1 h 2790"/>
                <a:gd name="T70" fmla="*/ 0 w 1267"/>
                <a:gd name="T71" fmla="*/ 1 h 2790"/>
                <a:gd name="T72" fmla="*/ 0 w 1267"/>
                <a:gd name="T73" fmla="*/ 1 h 2790"/>
                <a:gd name="T74" fmla="*/ 1 w 1267"/>
                <a:gd name="T75" fmla="*/ 1 h 2790"/>
                <a:gd name="T76" fmla="*/ 1 w 1267"/>
                <a:gd name="T77" fmla="*/ 1 h 2790"/>
                <a:gd name="T78" fmla="*/ 1 w 1267"/>
                <a:gd name="T79" fmla="*/ 1 h 2790"/>
                <a:gd name="T80" fmla="*/ 1 w 1267"/>
                <a:gd name="T81" fmla="*/ 1 h 2790"/>
                <a:gd name="T82" fmla="*/ 1 w 1267"/>
                <a:gd name="T83" fmla="*/ 1 h 2790"/>
                <a:gd name="T84" fmla="*/ 1 w 1267"/>
                <a:gd name="T85" fmla="*/ 1 h 2790"/>
                <a:gd name="T86" fmla="*/ 1 w 1267"/>
                <a:gd name="T87" fmla="*/ 1 h 2790"/>
                <a:gd name="T88" fmla="*/ 1 w 1267"/>
                <a:gd name="T89" fmla="*/ 1 h 2790"/>
                <a:gd name="T90" fmla="*/ 0 w 1267"/>
                <a:gd name="T91" fmla="*/ 1 h 2790"/>
                <a:gd name="T92" fmla="*/ 0 w 1267"/>
                <a:gd name="T93" fmla="*/ 0 h 2790"/>
                <a:gd name="T94" fmla="*/ 0 w 1267"/>
                <a:gd name="T95" fmla="*/ 0 h 2790"/>
                <a:gd name="T96" fmla="*/ 0 w 1267"/>
                <a:gd name="T97" fmla="*/ 0 h 2790"/>
                <a:gd name="T98" fmla="*/ 0 w 1267"/>
                <a:gd name="T99" fmla="*/ 0 h 2790"/>
                <a:gd name="T100" fmla="*/ 0 w 1267"/>
                <a:gd name="T101" fmla="*/ 0 h 2790"/>
                <a:gd name="T102" fmla="*/ 0 w 1267"/>
                <a:gd name="T103" fmla="*/ 0 h 2790"/>
                <a:gd name="T104" fmla="*/ 0 w 1267"/>
                <a:gd name="T105" fmla="*/ 0 h 2790"/>
                <a:gd name="T106" fmla="*/ 0 w 1267"/>
                <a:gd name="T107" fmla="*/ 0 h 2790"/>
                <a:gd name="T108" fmla="*/ 0 w 1267"/>
                <a:gd name="T109" fmla="*/ 0 h 2790"/>
                <a:gd name="T110" fmla="*/ 0 w 1267"/>
                <a:gd name="T111" fmla="*/ 0 h 2790"/>
                <a:gd name="T112" fmla="*/ 0 w 1267"/>
                <a:gd name="T113" fmla="*/ 0 h 2790"/>
                <a:gd name="T114" fmla="*/ 0 w 1267"/>
                <a:gd name="T115" fmla="*/ 0 h 2790"/>
                <a:gd name="T116" fmla="*/ 0 w 1267"/>
                <a:gd name="T117" fmla="*/ 0 h 2790"/>
                <a:gd name="T118" fmla="*/ 0 w 1267"/>
                <a:gd name="T119" fmla="*/ 0 h 2790"/>
                <a:gd name="T120" fmla="*/ 0 w 1267"/>
                <a:gd name="T121" fmla="*/ 0 h 279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67" h="2790">
                  <a:moveTo>
                    <a:pt x="349" y="5"/>
                  </a:moveTo>
                  <a:lnTo>
                    <a:pt x="292" y="24"/>
                  </a:lnTo>
                  <a:lnTo>
                    <a:pt x="238" y="59"/>
                  </a:lnTo>
                  <a:lnTo>
                    <a:pt x="188" y="108"/>
                  </a:lnTo>
                  <a:lnTo>
                    <a:pt x="143" y="172"/>
                  </a:lnTo>
                  <a:lnTo>
                    <a:pt x="104" y="248"/>
                  </a:lnTo>
                  <a:lnTo>
                    <a:pt x="71" y="338"/>
                  </a:lnTo>
                  <a:lnTo>
                    <a:pt x="43" y="440"/>
                  </a:lnTo>
                  <a:lnTo>
                    <a:pt x="22" y="550"/>
                  </a:lnTo>
                  <a:lnTo>
                    <a:pt x="8" y="671"/>
                  </a:lnTo>
                  <a:lnTo>
                    <a:pt x="1" y="800"/>
                  </a:lnTo>
                  <a:lnTo>
                    <a:pt x="0" y="935"/>
                  </a:lnTo>
                  <a:lnTo>
                    <a:pt x="6" y="1075"/>
                  </a:lnTo>
                  <a:lnTo>
                    <a:pt x="20" y="1219"/>
                  </a:lnTo>
                  <a:lnTo>
                    <a:pt x="40" y="1365"/>
                  </a:lnTo>
                  <a:lnTo>
                    <a:pt x="67" y="1510"/>
                  </a:lnTo>
                  <a:lnTo>
                    <a:pt x="98" y="1655"/>
                  </a:lnTo>
                  <a:lnTo>
                    <a:pt x="138" y="1797"/>
                  </a:lnTo>
                  <a:lnTo>
                    <a:pt x="181" y="1935"/>
                  </a:lnTo>
                  <a:lnTo>
                    <a:pt x="230" y="2066"/>
                  </a:lnTo>
                  <a:lnTo>
                    <a:pt x="283" y="2191"/>
                  </a:lnTo>
                  <a:lnTo>
                    <a:pt x="341" y="2306"/>
                  </a:lnTo>
                  <a:lnTo>
                    <a:pt x="401" y="2411"/>
                  </a:lnTo>
                  <a:lnTo>
                    <a:pt x="464" y="2506"/>
                  </a:lnTo>
                  <a:lnTo>
                    <a:pt x="529" y="2588"/>
                  </a:lnTo>
                  <a:lnTo>
                    <a:pt x="595" y="2657"/>
                  </a:lnTo>
                  <a:lnTo>
                    <a:pt x="662" y="2712"/>
                  </a:lnTo>
                  <a:lnTo>
                    <a:pt x="728" y="2753"/>
                  </a:lnTo>
                  <a:lnTo>
                    <a:pt x="793" y="2779"/>
                  </a:lnTo>
                  <a:lnTo>
                    <a:pt x="856" y="2790"/>
                  </a:lnTo>
                  <a:lnTo>
                    <a:pt x="917" y="2785"/>
                  </a:lnTo>
                  <a:lnTo>
                    <a:pt x="975" y="2765"/>
                  </a:lnTo>
                  <a:lnTo>
                    <a:pt x="1029" y="2731"/>
                  </a:lnTo>
                  <a:lnTo>
                    <a:pt x="1078" y="2681"/>
                  </a:lnTo>
                  <a:lnTo>
                    <a:pt x="1124" y="2618"/>
                  </a:lnTo>
                  <a:lnTo>
                    <a:pt x="1163" y="2541"/>
                  </a:lnTo>
                  <a:lnTo>
                    <a:pt x="1196" y="2451"/>
                  </a:lnTo>
                  <a:lnTo>
                    <a:pt x="1224" y="2350"/>
                  </a:lnTo>
                  <a:lnTo>
                    <a:pt x="1245" y="2239"/>
                  </a:lnTo>
                  <a:lnTo>
                    <a:pt x="1259" y="2119"/>
                  </a:lnTo>
                  <a:lnTo>
                    <a:pt x="1266" y="1990"/>
                  </a:lnTo>
                  <a:lnTo>
                    <a:pt x="1267" y="1855"/>
                  </a:lnTo>
                  <a:lnTo>
                    <a:pt x="1261" y="1714"/>
                  </a:lnTo>
                  <a:lnTo>
                    <a:pt x="1247" y="1571"/>
                  </a:lnTo>
                  <a:lnTo>
                    <a:pt x="1227" y="1425"/>
                  </a:lnTo>
                  <a:lnTo>
                    <a:pt x="1200" y="1279"/>
                  </a:lnTo>
                  <a:lnTo>
                    <a:pt x="1168" y="1134"/>
                  </a:lnTo>
                  <a:lnTo>
                    <a:pt x="1129" y="992"/>
                  </a:lnTo>
                  <a:lnTo>
                    <a:pt x="1085" y="855"/>
                  </a:lnTo>
                  <a:lnTo>
                    <a:pt x="1036" y="723"/>
                  </a:lnTo>
                  <a:lnTo>
                    <a:pt x="983" y="599"/>
                  </a:lnTo>
                  <a:lnTo>
                    <a:pt x="926" y="484"/>
                  </a:lnTo>
                  <a:lnTo>
                    <a:pt x="865" y="378"/>
                  </a:lnTo>
                  <a:lnTo>
                    <a:pt x="802" y="284"/>
                  </a:lnTo>
                  <a:lnTo>
                    <a:pt x="738" y="201"/>
                  </a:lnTo>
                  <a:lnTo>
                    <a:pt x="672" y="133"/>
                  </a:lnTo>
                  <a:lnTo>
                    <a:pt x="605" y="78"/>
                  </a:lnTo>
                  <a:lnTo>
                    <a:pt x="539" y="36"/>
                  </a:lnTo>
                  <a:lnTo>
                    <a:pt x="474" y="11"/>
                  </a:lnTo>
                  <a:lnTo>
                    <a:pt x="411" y="0"/>
                  </a:lnTo>
                  <a:lnTo>
                    <a:pt x="349" y="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07" name="Freeform 282"/>
            <p:cNvSpPr>
              <a:spLocks/>
            </p:cNvSpPr>
            <p:nvPr/>
          </p:nvSpPr>
          <p:spPr bwMode="auto">
            <a:xfrm>
              <a:off x="1903" y="2409"/>
              <a:ext cx="50" cy="125"/>
            </a:xfrm>
            <a:custGeom>
              <a:avLst/>
              <a:gdLst>
                <a:gd name="T0" fmla="*/ 0 w 351"/>
                <a:gd name="T1" fmla="*/ 0 h 872"/>
                <a:gd name="T2" fmla="*/ 0 w 351"/>
                <a:gd name="T3" fmla="*/ 0 h 872"/>
                <a:gd name="T4" fmla="*/ 0 w 351"/>
                <a:gd name="T5" fmla="*/ 0 h 872"/>
                <a:gd name="T6" fmla="*/ 0 w 351"/>
                <a:gd name="T7" fmla="*/ 0 h 872"/>
                <a:gd name="T8" fmla="*/ 0 w 351"/>
                <a:gd name="T9" fmla="*/ 0 h 872"/>
                <a:gd name="T10" fmla="*/ 0 w 351"/>
                <a:gd name="T11" fmla="*/ 0 h 872"/>
                <a:gd name="T12" fmla="*/ 0 w 351"/>
                <a:gd name="T13" fmla="*/ 0 h 872"/>
                <a:gd name="T14" fmla="*/ 0 w 351"/>
                <a:gd name="T15" fmla="*/ 0 h 872"/>
                <a:gd name="T16" fmla="*/ 0 w 351"/>
                <a:gd name="T17" fmla="*/ 0 h 872"/>
                <a:gd name="T18" fmla="*/ 0 w 351"/>
                <a:gd name="T19" fmla="*/ 0 h 872"/>
                <a:gd name="T20" fmla="*/ 0 w 351"/>
                <a:gd name="T21" fmla="*/ 0 h 872"/>
                <a:gd name="T22" fmla="*/ 0 w 351"/>
                <a:gd name="T23" fmla="*/ 0 h 8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1" h="872">
                  <a:moveTo>
                    <a:pt x="0" y="872"/>
                  </a:moveTo>
                  <a:lnTo>
                    <a:pt x="56" y="853"/>
                  </a:lnTo>
                  <a:lnTo>
                    <a:pt x="108" y="821"/>
                  </a:lnTo>
                  <a:lnTo>
                    <a:pt x="157" y="774"/>
                  </a:lnTo>
                  <a:lnTo>
                    <a:pt x="200" y="716"/>
                  </a:lnTo>
                  <a:lnTo>
                    <a:pt x="239" y="643"/>
                  </a:lnTo>
                  <a:lnTo>
                    <a:pt x="273" y="560"/>
                  </a:lnTo>
                  <a:lnTo>
                    <a:pt x="300" y="466"/>
                  </a:lnTo>
                  <a:lnTo>
                    <a:pt x="323" y="362"/>
                  </a:lnTo>
                  <a:lnTo>
                    <a:pt x="338" y="249"/>
                  </a:lnTo>
                  <a:lnTo>
                    <a:pt x="348" y="128"/>
                  </a:lnTo>
                  <a:lnTo>
                    <a:pt x="35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08" name="Freeform 283"/>
            <p:cNvSpPr>
              <a:spLocks/>
            </p:cNvSpPr>
            <p:nvPr/>
          </p:nvSpPr>
          <p:spPr bwMode="auto">
            <a:xfrm>
              <a:off x="1822" y="2136"/>
              <a:ext cx="131" cy="273"/>
            </a:xfrm>
            <a:custGeom>
              <a:avLst/>
              <a:gdLst>
                <a:gd name="T0" fmla="*/ 0 w 918"/>
                <a:gd name="T1" fmla="*/ 1 h 1913"/>
                <a:gd name="T2" fmla="*/ 0 w 918"/>
                <a:gd name="T3" fmla="*/ 1 h 1913"/>
                <a:gd name="T4" fmla="*/ 0 w 918"/>
                <a:gd name="T5" fmla="*/ 1 h 1913"/>
                <a:gd name="T6" fmla="*/ 0 w 918"/>
                <a:gd name="T7" fmla="*/ 1 h 1913"/>
                <a:gd name="T8" fmla="*/ 0 w 918"/>
                <a:gd name="T9" fmla="*/ 1 h 1913"/>
                <a:gd name="T10" fmla="*/ 0 w 918"/>
                <a:gd name="T11" fmla="*/ 1 h 1913"/>
                <a:gd name="T12" fmla="*/ 0 w 918"/>
                <a:gd name="T13" fmla="*/ 0 h 1913"/>
                <a:gd name="T14" fmla="*/ 0 w 918"/>
                <a:gd name="T15" fmla="*/ 0 h 1913"/>
                <a:gd name="T16" fmla="*/ 0 w 918"/>
                <a:gd name="T17" fmla="*/ 0 h 1913"/>
                <a:gd name="T18" fmla="*/ 0 w 918"/>
                <a:gd name="T19" fmla="*/ 0 h 1913"/>
                <a:gd name="T20" fmla="*/ 0 w 918"/>
                <a:gd name="T21" fmla="*/ 0 h 1913"/>
                <a:gd name="T22" fmla="*/ 0 w 918"/>
                <a:gd name="T23" fmla="*/ 0 h 1913"/>
                <a:gd name="T24" fmla="*/ 0 w 918"/>
                <a:gd name="T25" fmla="*/ 0 h 1913"/>
                <a:gd name="T26" fmla="*/ 0 w 918"/>
                <a:gd name="T27" fmla="*/ 0 h 1913"/>
                <a:gd name="T28" fmla="*/ 0 w 918"/>
                <a:gd name="T29" fmla="*/ 0 h 1913"/>
                <a:gd name="T30" fmla="*/ 0 w 918"/>
                <a:gd name="T31" fmla="*/ 0 h 1913"/>
                <a:gd name="T32" fmla="*/ 0 w 918"/>
                <a:gd name="T33" fmla="*/ 0 h 1913"/>
                <a:gd name="T34" fmla="*/ 0 w 918"/>
                <a:gd name="T35" fmla="*/ 0 h 1913"/>
                <a:gd name="T36" fmla="*/ 0 w 918"/>
                <a:gd name="T37" fmla="*/ 0 h 1913"/>
                <a:gd name="T38" fmla="*/ 0 w 918"/>
                <a:gd name="T39" fmla="*/ 0 h 1913"/>
                <a:gd name="T40" fmla="*/ 0 w 918"/>
                <a:gd name="T41" fmla="*/ 0 h 19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8" h="1913">
                  <a:moveTo>
                    <a:pt x="918" y="1913"/>
                  </a:moveTo>
                  <a:lnTo>
                    <a:pt x="915" y="1779"/>
                  </a:lnTo>
                  <a:lnTo>
                    <a:pt x="904" y="1641"/>
                  </a:lnTo>
                  <a:lnTo>
                    <a:pt x="888" y="1499"/>
                  </a:lnTo>
                  <a:lnTo>
                    <a:pt x="866" y="1358"/>
                  </a:lnTo>
                  <a:lnTo>
                    <a:pt x="837" y="1217"/>
                  </a:lnTo>
                  <a:lnTo>
                    <a:pt x="803" y="1077"/>
                  </a:lnTo>
                  <a:lnTo>
                    <a:pt x="764" y="940"/>
                  </a:lnTo>
                  <a:lnTo>
                    <a:pt x="719" y="809"/>
                  </a:lnTo>
                  <a:lnTo>
                    <a:pt x="670" y="683"/>
                  </a:lnTo>
                  <a:lnTo>
                    <a:pt x="617" y="565"/>
                  </a:lnTo>
                  <a:lnTo>
                    <a:pt x="561" y="455"/>
                  </a:lnTo>
                  <a:lnTo>
                    <a:pt x="501" y="355"/>
                  </a:lnTo>
                  <a:lnTo>
                    <a:pt x="440" y="266"/>
                  </a:lnTo>
                  <a:lnTo>
                    <a:pt x="377" y="188"/>
                  </a:lnTo>
                  <a:lnTo>
                    <a:pt x="312" y="123"/>
                  </a:lnTo>
                  <a:lnTo>
                    <a:pt x="248" y="71"/>
                  </a:lnTo>
                  <a:lnTo>
                    <a:pt x="183" y="34"/>
                  </a:lnTo>
                  <a:lnTo>
                    <a:pt x="121" y="10"/>
                  </a:lnTo>
                  <a:lnTo>
                    <a:pt x="59" y="0"/>
                  </a:lnTo>
                  <a:lnTo>
                    <a:pt x="0" y="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09" name="Freeform 284"/>
            <p:cNvSpPr>
              <a:spLocks/>
            </p:cNvSpPr>
            <p:nvPr/>
          </p:nvSpPr>
          <p:spPr bwMode="auto">
            <a:xfrm>
              <a:off x="1438" y="2216"/>
              <a:ext cx="304" cy="110"/>
            </a:xfrm>
            <a:custGeom>
              <a:avLst/>
              <a:gdLst>
                <a:gd name="T0" fmla="*/ 1 w 2127"/>
                <a:gd name="T1" fmla="*/ 0 h 764"/>
                <a:gd name="T2" fmla="*/ 1 w 2127"/>
                <a:gd name="T3" fmla="*/ 0 h 764"/>
                <a:gd name="T4" fmla="*/ 1 w 2127"/>
                <a:gd name="T5" fmla="*/ 0 h 764"/>
                <a:gd name="T6" fmla="*/ 1 w 2127"/>
                <a:gd name="T7" fmla="*/ 0 h 764"/>
                <a:gd name="T8" fmla="*/ 1 w 2127"/>
                <a:gd name="T9" fmla="*/ 0 h 764"/>
                <a:gd name="T10" fmla="*/ 1 w 2127"/>
                <a:gd name="T11" fmla="*/ 0 h 764"/>
                <a:gd name="T12" fmla="*/ 1 w 2127"/>
                <a:gd name="T13" fmla="*/ 0 h 764"/>
                <a:gd name="T14" fmla="*/ 1 w 2127"/>
                <a:gd name="T15" fmla="*/ 0 h 764"/>
                <a:gd name="T16" fmla="*/ 1 w 2127"/>
                <a:gd name="T17" fmla="*/ 0 h 764"/>
                <a:gd name="T18" fmla="*/ 1 w 2127"/>
                <a:gd name="T19" fmla="*/ 0 h 764"/>
                <a:gd name="T20" fmla="*/ 1 w 2127"/>
                <a:gd name="T21" fmla="*/ 0 h 764"/>
                <a:gd name="T22" fmla="*/ 1 w 2127"/>
                <a:gd name="T23" fmla="*/ 0 h 764"/>
                <a:gd name="T24" fmla="*/ 1 w 2127"/>
                <a:gd name="T25" fmla="*/ 0 h 764"/>
                <a:gd name="T26" fmla="*/ 1 w 2127"/>
                <a:gd name="T27" fmla="*/ 0 h 764"/>
                <a:gd name="T28" fmla="*/ 1 w 2127"/>
                <a:gd name="T29" fmla="*/ 0 h 764"/>
                <a:gd name="T30" fmla="*/ 0 w 2127"/>
                <a:gd name="T31" fmla="*/ 0 h 764"/>
                <a:gd name="T32" fmla="*/ 0 w 2127"/>
                <a:gd name="T33" fmla="*/ 0 h 764"/>
                <a:gd name="T34" fmla="*/ 0 w 2127"/>
                <a:gd name="T35" fmla="*/ 0 h 764"/>
                <a:gd name="T36" fmla="*/ 0 w 2127"/>
                <a:gd name="T37" fmla="*/ 0 h 764"/>
                <a:gd name="T38" fmla="*/ 0 w 2127"/>
                <a:gd name="T39" fmla="*/ 0 h 764"/>
                <a:gd name="T40" fmla="*/ 0 w 2127"/>
                <a:gd name="T41" fmla="*/ 0 h 764"/>
                <a:gd name="T42" fmla="*/ 0 w 2127"/>
                <a:gd name="T43" fmla="*/ 0 h 764"/>
                <a:gd name="T44" fmla="*/ 0 w 2127"/>
                <a:gd name="T45" fmla="*/ 0 h 764"/>
                <a:gd name="T46" fmla="*/ 0 w 2127"/>
                <a:gd name="T47" fmla="*/ 0 h 764"/>
                <a:gd name="T48" fmla="*/ 0 w 2127"/>
                <a:gd name="T49" fmla="*/ 0 h 764"/>
                <a:gd name="T50" fmla="*/ 0 w 2127"/>
                <a:gd name="T51" fmla="*/ 0 h 764"/>
                <a:gd name="T52" fmla="*/ 0 w 2127"/>
                <a:gd name="T53" fmla="*/ 0 h 764"/>
                <a:gd name="T54" fmla="*/ 0 w 2127"/>
                <a:gd name="T55" fmla="*/ 0 h 764"/>
                <a:gd name="T56" fmla="*/ 0 w 2127"/>
                <a:gd name="T57" fmla="*/ 0 h 764"/>
                <a:gd name="T58" fmla="*/ 0 w 2127"/>
                <a:gd name="T59" fmla="*/ 0 h 764"/>
                <a:gd name="T60" fmla="*/ 0 w 2127"/>
                <a:gd name="T61" fmla="*/ 0 h 764"/>
                <a:gd name="T62" fmla="*/ 0 w 2127"/>
                <a:gd name="T63" fmla="*/ 0 h 7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127" h="764">
                  <a:moveTo>
                    <a:pt x="2127" y="0"/>
                  </a:moveTo>
                  <a:lnTo>
                    <a:pt x="2122" y="76"/>
                  </a:lnTo>
                  <a:lnTo>
                    <a:pt x="2107" y="155"/>
                  </a:lnTo>
                  <a:lnTo>
                    <a:pt x="2083" y="233"/>
                  </a:lnTo>
                  <a:lnTo>
                    <a:pt x="2051" y="310"/>
                  </a:lnTo>
                  <a:lnTo>
                    <a:pt x="2009" y="389"/>
                  </a:lnTo>
                  <a:lnTo>
                    <a:pt x="1958" y="465"/>
                  </a:lnTo>
                  <a:lnTo>
                    <a:pt x="1899" y="539"/>
                  </a:lnTo>
                  <a:lnTo>
                    <a:pt x="1830" y="606"/>
                  </a:lnTo>
                  <a:lnTo>
                    <a:pt x="1753" y="663"/>
                  </a:lnTo>
                  <a:lnTo>
                    <a:pt x="1670" y="710"/>
                  </a:lnTo>
                  <a:lnTo>
                    <a:pt x="1580" y="743"/>
                  </a:lnTo>
                  <a:lnTo>
                    <a:pt x="1484" y="761"/>
                  </a:lnTo>
                  <a:lnTo>
                    <a:pt x="1385" y="764"/>
                  </a:lnTo>
                  <a:lnTo>
                    <a:pt x="1283" y="753"/>
                  </a:lnTo>
                  <a:lnTo>
                    <a:pt x="1179" y="731"/>
                  </a:lnTo>
                  <a:lnTo>
                    <a:pt x="1076" y="698"/>
                  </a:lnTo>
                  <a:lnTo>
                    <a:pt x="972" y="657"/>
                  </a:lnTo>
                  <a:lnTo>
                    <a:pt x="872" y="611"/>
                  </a:lnTo>
                  <a:lnTo>
                    <a:pt x="776" y="560"/>
                  </a:lnTo>
                  <a:lnTo>
                    <a:pt x="682" y="508"/>
                  </a:lnTo>
                  <a:lnTo>
                    <a:pt x="500" y="396"/>
                  </a:lnTo>
                  <a:lnTo>
                    <a:pt x="413" y="339"/>
                  </a:lnTo>
                  <a:lnTo>
                    <a:pt x="331" y="282"/>
                  </a:lnTo>
                  <a:lnTo>
                    <a:pt x="257" y="229"/>
                  </a:lnTo>
                  <a:lnTo>
                    <a:pt x="191" y="180"/>
                  </a:lnTo>
                  <a:lnTo>
                    <a:pt x="133" y="136"/>
                  </a:lnTo>
                  <a:lnTo>
                    <a:pt x="87" y="97"/>
                  </a:lnTo>
                  <a:lnTo>
                    <a:pt x="49" y="64"/>
                  </a:lnTo>
                  <a:lnTo>
                    <a:pt x="22" y="37"/>
                  </a:lnTo>
                  <a:lnTo>
                    <a:pt x="6" y="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0" name="Freeform 285"/>
            <p:cNvSpPr>
              <a:spLocks/>
            </p:cNvSpPr>
            <p:nvPr/>
          </p:nvSpPr>
          <p:spPr bwMode="auto">
            <a:xfrm>
              <a:off x="1438" y="2051"/>
              <a:ext cx="304" cy="124"/>
            </a:xfrm>
            <a:custGeom>
              <a:avLst/>
              <a:gdLst>
                <a:gd name="T0" fmla="*/ 1 w 2127"/>
                <a:gd name="T1" fmla="*/ 0 h 868"/>
                <a:gd name="T2" fmla="*/ 1 w 2127"/>
                <a:gd name="T3" fmla="*/ 0 h 868"/>
                <a:gd name="T4" fmla="*/ 1 w 2127"/>
                <a:gd name="T5" fmla="*/ 0 h 868"/>
                <a:gd name="T6" fmla="*/ 1 w 2127"/>
                <a:gd name="T7" fmla="*/ 0 h 868"/>
                <a:gd name="T8" fmla="*/ 1 w 2127"/>
                <a:gd name="T9" fmla="*/ 0 h 868"/>
                <a:gd name="T10" fmla="*/ 1 w 2127"/>
                <a:gd name="T11" fmla="*/ 0 h 868"/>
                <a:gd name="T12" fmla="*/ 1 w 2127"/>
                <a:gd name="T13" fmla="*/ 0 h 868"/>
                <a:gd name="T14" fmla="*/ 1 w 2127"/>
                <a:gd name="T15" fmla="*/ 0 h 868"/>
                <a:gd name="T16" fmla="*/ 1 w 2127"/>
                <a:gd name="T17" fmla="*/ 0 h 868"/>
                <a:gd name="T18" fmla="*/ 1 w 2127"/>
                <a:gd name="T19" fmla="*/ 0 h 868"/>
                <a:gd name="T20" fmla="*/ 1 w 2127"/>
                <a:gd name="T21" fmla="*/ 0 h 868"/>
                <a:gd name="T22" fmla="*/ 1 w 2127"/>
                <a:gd name="T23" fmla="*/ 0 h 868"/>
                <a:gd name="T24" fmla="*/ 0 w 2127"/>
                <a:gd name="T25" fmla="*/ 0 h 868"/>
                <a:gd name="T26" fmla="*/ 0 w 2127"/>
                <a:gd name="T27" fmla="*/ 0 h 868"/>
                <a:gd name="T28" fmla="*/ 0 w 2127"/>
                <a:gd name="T29" fmla="*/ 0 h 868"/>
                <a:gd name="T30" fmla="*/ 0 w 2127"/>
                <a:gd name="T31" fmla="*/ 0 h 868"/>
                <a:gd name="T32" fmla="*/ 0 w 2127"/>
                <a:gd name="T33" fmla="*/ 0 h 868"/>
                <a:gd name="T34" fmla="*/ 0 w 2127"/>
                <a:gd name="T35" fmla="*/ 0 h 868"/>
                <a:gd name="T36" fmla="*/ 0 w 2127"/>
                <a:gd name="T37" fmla="*/ 0 h 868"/>
                <a:gd name="T38" fmla="*/ 0 w 2127"/>
                <a:gd name="T39" fmla="*/ 0 h 868"/>
                <a:gd name="T40" fmla="*/ 0 w 2127"/>
                <a:gd name="T41" fmla="*/ 0 h 868"/>
                <a:gd name="T42" fmla="*/ 0 w 2127"/>
                <a:gd name="T43" fmla="*/ 0 h 868"/>
                <a:gd name="T44" fmla="*/ 0 w 2127"/>
                <a:gd name="T45" fmla="*/ 0 h 868"/>
                <a:gd name="T46" fmla="*/ 0 w 2127"/>
                <a:gd name="T47" fmla="*/ 0 h 868"/>
                <a:gd name="T48" fmla="*/ 0 w 2127"/>
                <a:gd name="T49" fmla="*/ 0 h 868"/>
                <a:gd name="T50" fmla="*/ 0 w 2127"/>
                <a:gd name="T51" fmla="*/ 0 h 868"/>
                <a:gd name="T52" fmla="*/ 0 w 2127"/>
                <a:gd name="T53" fmla="*/ 0 h 868"/>
                <a:gd name="T54" fmla="*/ 0 w 2127"/>
                <a:gd name="T55" fmla="*/ 0 h 868"/>
                <a:gd name="T56" fmla="*/ 0 w 2127"/>
                <a:gd name="T57" fmla="*/ 0 h 868"/>
                <a:gd name="T58" fmla="*/ 0 w 2127"/>
                <a:gd name="T59" fmla="*/ 0 h 868"/>
                <a:gd name="T60" fmla="*/ 0 w 2127"/>
                <a:gd name="T61" fmla="*/ 0 h 868"/>
                <a:gd name="T62" fmla="*/ 0 w 2127"/>
                <a:gd name="T63" fmla="*/ 0 h 868"/>
                <a:gd name="T64" fmla="*/ 0 w 2127"/>
                <a:gd name="T65" fmla="*/ 0 h 868"/>
                <a:gd name="T66" fmla="*/ 0 w 2127"/>
                <a:gd name="T67" fmla="*/ 0 h 868"/>
                <a:gd name="T68" fmla="*/ 0 w 2127"/>
                <a:gd name="T69" fmla="*/ 0 h 868"/>
                <a:gd name="T70" fmla="*/ 0 w 2127"/>
                <a:gd name="T71" fmla="*/ 0 h 868"/>
                <a:gd name="T72" fmla="*/ 0 w 2127"/>
                <a:gd name="T73" fmla="*/ 0 h 868"/>
                <a:gd name="T74" fmla="*/ 0 w 2127"/>
                <a:gd name="T75" fmla="*/ 0 h 868"/>
                <a:gd name="T76" fmla="*/ 0 w 2127"/>
                <a:gd name="T77" fmla="*/ 0 h 868"/>
                <a:gd name="T78" fmla="*/ 0 w 2127"/>
                <a:gd name="T79" fmla="*/ 0 h 868"/>
                <a:gd name="T80" fmla="*/ 0 w 2127"/>
                <a:gd name="T81" fmla="*/ 0 h 868"/>
                <a:gd name="T82" fmla="*/ 1 w 2127"/>
                <a:gd name="T83" fmla="*/ 0 h 868"/>
                <a:gd name="T84" fmla="*/ 1 w 2127"/>
                <a:gd name="T85" fmla="*/ 0 h 868"/>
                <a:gd name="T86" fmla="*/ 1 w 2127"/>
                <a:gd name="T87" fmla="*/ 0 h 868"/>
                <a:gd name="T88" fmla="*/ 1 w 2127"/>
                <a:gd name="T89" fmla="*/ 0 h 868"/>
                <a:gd name="T90" fmla="*/ 1 w 2127"/>
                <a:gd name="T91" fmla="*/ 0 h 868"/>
                <a:gd name="T92" fmla="*/ 1 w 2127"/>
                <a:gd name="T93" fmla="*/ 0 h 868"/>
                <a:gd name="T94" fmla="*/ 1 w 2127"/>
                <a:gd name="T95" fmla="*/ 0 h 868"/>
                <a:gd name="T96" fmla="*/ 1 w 2127"/>
                <a:gd name="T97" fmla="*/ 0 h 868"/>
                <a:gd name="T98" fmla="*/ 1 w 2127"/>
                <a:gd name="T99" fmla="*/ 0 h 868"/>
                <a:gd name="T100" fmla="*/ 1 w 2127"/>
                <a:gd name="T101" fmla="*/ 0 h 868"/>
                <a:gd name="T102" fmla="*/ 1 w 2127"/>
                <a:gd name="T103" fmla="*/ 0 h 868"/>
                <a:gd name="T104" fmla="*/ 1 w 2127"/>
                <a:gd name="T105" fmla="*/ 0 h 8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127" h="868">
                  <a:moveTo>
                    <a:pt x="2127" y="433"/>
                  </a:moveTo>
                  <a:lnTo>
                    <a:pt x="2120" y="381"/>
                  </a:lnTo>
                  <a:lnTo>
                    <a:pt x="2096" y="330"/>
                  </a:lnTo>
                  <a:lnTo>
                    <a:pt x="2058" y="280"/>
                  </a:lnTo>
                  <a:lnTo>
                    <a:pt x="2006" y="232"/>
                  </a:lnTo>
                  <a:lnTo>
                    <a:pt x="1939" y="187"/>
                  </a:lnTo>
                  <a:lnTo>
                    <a:pt x="1860" y="146"/>
                  </a:lnTo>
                  <a:lnTo>
                    <a:pt x="1769" y="109"/>
                  </a:lnTo>
                  <a:lnTo>
                    <a:pt x="1668" y="76"/>
                  </a:lnTo>
                  <a:lnTo>
                    <a:pt x="1558" y="50"/>
                  </a:lnTo>
                  <a:lnTo>
                    <a:pt x="1441" y="27"/>
                  </a:lnTo>
                  <a:lnTo>
                    <a:pt x="1319" y="12"/>
                  </a:lnTo>
                  <a:lnTo>
                    <a:pt x="1193" y="3"/>
                  </a:lnTo>
                  <a:lnTo>
                    <a:pt x="1064" y="0"/>
                  </a:lnTo>
                  <a:lnTo>
                    <a:pt x="936" y="3"/>
                  </a:lnTo>
                  <a:lnTo>
                    <a:pt x="810" y="12"/>
                  </a:lnTo>
                  <a:lnTo>
                    <a:pt x="686" y="27"/>
                  </a:lnTo>
                  <a:lnTo>
                    <a:pt x="569" y="50"/>
                  </a:lnTo>
                  <a:lnTo>
                    <a:pt x="460" y="76"/>
                  </a:lnTo>
                  <a:lnTo>
                    <a:pt x="359" y="109"/>
                  </a:lnTo>
                  <a:lnTo>
                    <a:pt x="268" y="146"/>
                  </a:lnTo>
                  <a:lnTo>
                    <a:pt x="189" y="187"/>
                  </a:lnTo>
                  <a:lnTo>
                    <a:pt x="123" y="232"/>
                  </a:lnTo>
                  <a:lnTo>
                    <a:pt x="70" y="280"/>
                  </a:lnTo>
                  <a:lnTo>
                    <a:pt x="31" y="330"/>
                  </a:lnTo>
                  <a:lnTo>
                    <a:pt x="8" y="381"/>
                  </a:lnTo>
                  <a:lnTo>
                    <a:pt x="0" y="433"/>
                  </a:lnTo>
                  <a:lnTo>
                    <a:pt x="8" y="487"/>
                  </a:lnTo>
                  <a:lnTo>
                    <a:pt x="31" y="538"/>
                  </a:lnTo>
                  <a:lnTo>
                    <a:pt x="70" y="588"/>
                  </a:lnTo>
                  <a:lnTo>
                    <a:pt x="123" y="635"/>
                  </a:lnTo>
                  <a:lnTo>
                    <a:pt x="189" y="681"/>
                  </a:lnTo>
                  <a:lnTo>
                    <a:pt x="268" y="722"/>
                  </a:lnTo>
                  <a:lnTo>
                    <a:pt x="359" y="759"/>
                  </a:lnTo>
                  <a:lnTo>
                    <a:pt x="460" y="792"/>
                  </a:lnTo>
                  <a:lnTo>
                    <a:pt x="569" y="818"/>
                  </a:lnTo>
                  <a:lnTo>
                    <a:pt x="686" y="841"/>
                  </a:lnTo>
                  <a:lnTo>
                    <a:pt x="810" y="856"/>
                  </a:lnTo>
                  <a:lnTo>
                    <a:pt x="936" y="865"/>
                  </a:lnTo>
                  <a:lnTo>
                    <a:pt x="1064" y="868"/>
                  </a:lnTo>
                  <a:lnTo>
                    <a:pt x="1193" y="865"/>
                  </a:lnTo>
                  <a:lnTo>
                    <a:pt x="1319" y="856"/>
                  </a:lnTo>
                  <a:lnTo>
                    <a:pt x="1441" y="841"/>
                  </a:lnTo>
                  <a:lnTo>
                    <a:pt x="1558" y="818"/>
                  </a:lnTo>
                  <a:lnTo>
                    <a:pt x="1668" y="792"/>
                  </a:lnTo>
                  <a:lnTo>
                    <a:pt x="1769" y="759"/>
                  </a:lnTo>
                  <a:lnTo>
                    <a:pt x="1860" y="722"/>
                  </a:lnTo>
                  <a:lnTo>
                    <a:pt x="1939" y="681"/>
                  </a:lnTo>
                  <a:lnTo>
                    <a:pt x="2006" y="635"/>
                  </a:lnTo>
                  <a:lnTo>
                    <a:pt x="2058" y="588"/>
                  </a:lnTo>
                  <a:lnTo>
                    <a:pt x="2096" y="538"/>
                  </a:lnTo>
                  <a:lnTo>
                    <a:pt x="2120" y="487"/>
                  </a:lnTo>
                  <a:lnTo>
                    <a:pt x="2127" y="43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1" name="Freeform 286"/>
            <p:cNvSpPr>
              <a:spLocks/>
            </p:cNvSpPr>
            <p:nvPr/>
          </p:nvSpPr>
          <p:spPr bwMode="auto">
            <a:xfrm>
              <a:off x="1522" y="2565"/>
              <a:ext cx="218" cy="47"/>
            </a:xfrm>
            <a:custGeom>
              <a:avLst/>
              <a:gdLst>
                <a:gd name="T0" fmla="*/ 0 w 1527"/>
                <a:gd name="T1" fmla="*/ 0 h 328"/>
                <a:gd name="T2" fmla="*/ 0 w 1527"/>
                <a:gd name="T3" fmla="*/ 0 h 328"/>
                <a:gd name="T4" fmla="*/ 0 w 1527"/>
                <a:gd name="T5" fmla="*/ 0 h 328"/>
                <a:gd name="T6" fmla="*/ 0 w 1527"/>
                <a:gd name="T7" fmla="*/ 0 h 328"/>
                <a:gd name="T8" fmla="*/ 0 w 1527"/>
                <a:gd name="T9" fmla="*/ 0 h 328"/>
                <a:gd name="T10" fmla="*/ 0 w 1527"/>
                <a:gd name="T11" fmla="*/ 0 h 328"/>
                <a:gd name="T12" fmla="*/ 0 w 1527"/>
                <a:gd name="T13" fmla="*/ 0 h 328"/>
                <a:gd name="T14" fmla="*/ 0 w 1527"/>
                <a:gd name="T15" fmla="*/ 0 h 328"/>
                <a:gd name="T16" fmla="*/ 0 w 1527"/>
                <a:gd name="T17" fmla="*/ 0 h 328"/>
                <a:gd name="T18" fmla="*/ 0 w 1527"/>
                <a:gd name="T19" fmla="*/ 0 h 328"/>
                <a:gd name="T20" fmla="*/ 1 w 1527"/>
                <a:gd name="T21" fmla="*/ 0 h 328"/>
                <a:gd name="T22" fmla="*/ 1 w 1527"/>
                <a:gd name="T23" fmla="*/ 0 h 328"/>
                <a:gd name="T24" fmla="*/ 1 w 1527"/>
                <a:gd name="T25" fmla="*/ 0 h 328"/>
                <a:gd name="T26" fmla="*/ 1 w 1527"/>
                <a:gd name="T27" fmla="*/ 0 h 328"/>
                <a:gd name="T28" fmla="*/ 1 w 1527"/>
                <a:gd name="T29" fmla="*/ 0 h 328"/>
                <a:gd name="T30" fmla="*/ 1 w 1527"/>
                <a:gd name="T31" fmla="*/ 0 h 3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27" h="328">
                  <a:moveTo>
                    <a:pt x="0" y="328"/>
                  </a:moveTo>
                  <a:lnTo>
                    <a:pt x="111" y="302"/>
                  </a:lnTo>
                  <a:lnTo>
                    <a:pt x="224" y="268"/>
                  </a:lnTo>
                  <a:lnTo>
                    <a:pt x="343" y="227"/>
                  </a:lnTo>
                  <a:lnTo>
                    <a:pt x="466" y="183"/>
                  </a:lnTo>
                  <a:lnTo>
                    <a:pt x="716" y="93"/>
                  </a:lnTo>
                  <a:lnTo>
                    <a:pt x="838" y="56"/>
                  </a:lnTo>
                  <a:lnTo>
                    <a:pt x="955" y="28"/>
                  </a:lnTo>
                  <a:lnTo>
                    <a:pt x="1067" y="9"/>
                  </a:lnTo>
                  <a:lnTo>
                    <a:pt x="1168" y="1"/>
                  </a:lnTo>
                  <a:lnTo>
                    <a:pt x="1259" y="0"/>
                  </a:lnTo>
                  <a:lnTo>
                    <a:pt x="1339" y="4"/>
                  </a:lnTo>
                  <a:lnTo>
                    <a:pt x="1406" y="10"/>
                  </a:lnTo>
                  <a:lnTo>
                    <a:pt x="1459" y="16"/>
                  </a:lnTo>
                  <a:lnTo>
                    <a:pt x="1500" y="18"/>
                  </a:lnTo>
                  <a:lnTo>
                    <a:pt x="1527" y="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2" name="Freeform 287"/>
            <p:cNvSpPr>
              <a:spLocks/>
            </p:cNvSpPr>
            <p:nvPr/>
          </p:nvSpPr>
          <p:spPr bwMode="auto">
            <a:xfrm>
              <a:off x="1438" y="2668"/>
              <a:ext cx="304" cy="62"/>
            </a:xfrm>
            <a:custGeom>
              <a:avLst/>
              <a:gdLst>
                <a:gd name="T0" fmla="*/ 0 w 2127"/>
                <a:gd name="T1" fmla="*/ 0 h 435"/>
                <a:gd name="T2" fmla="*/ 0 w 2127"/>
                <a:gd name="T3" fmla="*/ 0 h 435"/>
                <a:gd name="T4" fmla="*/ 0 w 2127"/>
                <a:gd name="T5" fmla="*/ 0 h 435"/>
                <a:gd name="T6" fmla="*/ 0 w 2127"/>
                <a:gd name="T7" fmla="*/ 0 h 435"/>
                <a:gd name="T8" fmla="*/ 0 w 2127"/>
                <a:gd name="T9" fmla="*/ 0 h 435"/>
                <a:gd name="T10" fmla="*/ 0 w 2127"/>
                <a:gd name="T11" fmla="*/ 0 h 435"/>
                <a:gd name="T12" fmla="*/ 0 w 2127"/>
                <a:gd name="T13" fmla="*/ 0 h 435"/>
                <a:gd name="T14" fmla="*/ 0 w 2127"/>
                <a:gd name="T15" fmla="*/ 0 h 435"/>
                <a:gd name="T16" fmla="*/ 0 w 2127"/>
                <a:gd name="T17" fmla="*/ 0 h 435"/>
                <a:gd name="T18" fmla="*/ 0 w 2127"/>
                <a:gd name="T19" fmla="*/ 0 h 435"/>
                <a:gd name="T20" fmla="*/ 0 w 2127"/>
                <a:gd name="T21" fmla="*/ 0 h 435"/>
                <a:gd name="T22" fmla="*/ 0 w 2127"/>
                <a:gd name="T23" fmla="*/ 0 h 435"/>
                <a:gd name="T24" fmla="*/ 0 w 2127"/>
                <a:gd name="T25" fmla="*/ 0 h 435"/>
                <a:gd name="T26" fmla="*/ 0 w 2127"/>
                <a:gd name="T27" fmla="*/ 0 h 435"/>
                <a:gd name="T28" fmla="*/ 0 w 2127"/>
                <a:gd name="T29" fmla="*/ 0 h 435"/>
                <a:gd name="T30" fmla="*/ 1 w 2127"/>
                <a:gd name="T31" fmla="*/ 0 h 435"/>
                <a:gd name="T32" fmla="*/ 1 w 2127"/>
                <a:gd name="T33" fmla="*/ 0 h 435"/>
                <a:gd name="T34" fmla="*/ 1 w 2127"/>
                <a:gd name="T35" fmla="*/ 0 h 435"/>
                <a:gd name="T36" fmla="*/ 1 w 2127"/>
                <a:gd name="T37" fmla="*/ 0 h 435"/>
                <a:gd name="T38" fmla="*/ 1 w 2127"/>
                <a:gd name="T39" fmla="*/ 0 h 435"/>
                <a:gd name="T40" fmla="*/ 1 w 2127"/>
                <a:gd name="T41" fmla="*/ 0 h 435"/>
                <a:gd name="T42" fmla="*/ 1 w 2127"/>
                <a:gd name="T43" fmla="*/ 0 h 435"/>
                <a:gd name="T44" fmla="*/ 1 w 2127"/>
                <a:gd name="T45" fmla="*/ 0 h 435"/>
                <a:gd name="T46" fmla="*/ 1 w 2127"/>
                <a:gd name="T47" fmla="*/ 0 h 435"/>
                <a:gd name="T48" fmla="*/ 1 w 2127"/>
                <a:gd name="T49" fmla="*/ 0 h 435"/>
                <a:gd name="T50" fmla="*/ 1 w 2127"/>
                <a:gd name="T51" fmla="*/ 0 h 435"/>
                <a:gd name="T52" fmla="*/ 1 w 2127"/>
                <a:gd name="T53" fmla="*/ 0 h 4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127" h="435">
                  <a:moveTo>
                    <a:pt x="0" y="0"/>
                  </a:moveTo>
                  <a:lnTo>
                    <a:pt x="8" y="53"/>
                  </a:lnTo>
                  <a:lnTo>
                    <a:pt x="31" y="104"/>
                  </a:lnTo>
                  <a:lnTo>
                    <a:pt x="70" y="154"/>
                  </a:lnTo>
                  <a:lnTo>
                    <a:pt x="123" y="202"/>
                  </a:lnTo>
                  <a:lnTo>
                    <a:pt x="189" y="247"/>
                  </a:lnTo>
                  <a:lnTo>
                    <a:pt x="268" y="288"/>
                  </a:lnTo>
                  <a:lnTo>
                    <a:pt x="359" y="325"/>
                  </a:lnTo>
                  <a:lnTo>
                    <a:pt x="460" y="358"/>
                  </a:lnTo>
                  <a:lnTo>
                    <a:pt x="569" y="385"/>
                  </a:lnTo>
                  <a:lnTo>
                    <a:pt x="686" y="406"/>
                  </a:lnTo>
                  <a:lnTo>
                    <a:pt x="810" y="422"/>
                  </a:lnTo>
                  <a:lnTo>
                    <a:pt x="936" y="432"/>
                  </a:lnTo>
                  <a:lnTo>
                    <a:pt x="1064" y="435"/>
                  </a:lnTo>
                  <a:lnTo>
                    <a:pt x="1193" y="432"/>
                  </a:lnTo>
                  <a:lnTo>
                    <a:pt x="1319" y="422"/>
                  </a:lnTo>
                  <a:lnTo>
                    <a:pt x="1441" y="406"/>
                  </a:lnTo>
                  <a:lnTo>
                    <a:pt x="1558" y="385"/>
                  </a:lnTo>
                  <a:lnTo>
                    <a:pt x="1668" y="358"/>
                  </a:lnTo>
                  <a:lnTo>
                    <a:pt x="1769" y="325"/>
                  </a:lnTo>
                  <a:lnTo>
                    <a:pt x="1860" y="288"/>
                  </a:lnTo>
                  <a:lnTo>
                    <a:pt x="1939" y="247"/>
                  </a:lnTo>
                  <a:lnTo>
                    <a:pt x="2006" y="202"/>
                  </a:lnTo>
                  <a:lnTo>
                    <a:pt x="2058" y="154"/>
                  </a:lnTo>
                  <a:lnTo>
                    <a:pt x="2096" y="104"/>
                  </a:lnTo>
                  <a:lnTo>
                    <a:pt x="2120" y="53"/>
                  </a:lnTo>
                  <a:lnTo>
                    <a:pt x="212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3" name="Line 288"/>
            <p:cNvSpPr>
              <a:spLocks noChangeShapeType="1"/>
            </p:cNvSpPr>
            <p:nvPr/>
          </p:nvSpPr>
          <p:spPr bwMode="auto">
            <a:xfrm flipH="1">
              <a:off x="1278" y="2215"/>
              <a:ext cx="160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4" name="Line 289"/>
            <p:cNvSpPr>
              <a:spLocks noChangeShapeType="1"/>
            </p:cNvSpPr>
            <p:nvPr/>
          </p:nvSpPr>
          <p:spPr bwMode="auto">
            <a:xfrm flipH="1">
              <a:off x="1742" y="2137"/>
              <a:ext cx="80" cy="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5" name="Line 290"/>
            <p:cNvSpPr>
              <a:spLocks noChangeShapeType="1"/>
            </p:cNvSpPr>
            <p:nvPr/>
          </p:nvSpPr>
          <p:spPr bwMode="auto">
            <a:xfrm flipH="1">
              <a:off x="1359" y="2612"/>
              <a:ext cx="163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6" name="Line 291"/>
            <p:cNvSpPr>
              <a:spLocks noChangeShapeType="1"/>
            </p:cNvSpPr>
            <p:nvPr/>
          </p:nvSpPr>
          <p:spPr bwMode="auto">
            <a:xfrm flipH="1">
              <a:off x="1740" y="2534"/>
              <a:ext cx="163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7" name="Line 292"/>
            <p:cNvSpPr>
              <a:spLocks noChangeShapeType="1"/>
            </p:cNvSpPr>
            <p:nvPr/>
          </p:nvSpPr>
          <p:spPr bwMode="auto">
            <a:xfrm flipV="1">
              <a:off x="1742" y="2113"/>
              <a:ext cx="0" cy="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8" name="Line 293"/>
            <p:cNvSpPr>
              <a:spLocks noChangeShapeType="1"/>
            </p:cNvSpPr>
            <p:nvPr/>
          </p:nvSpPr>
          <p:spPr bwMode="auto">
            <a:xfrm flipV="1">
              <a:off x="1438" y="2113"/>
              <a:ext cx="0" cy="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19" name="Line 294"/>
            <p:cNvSpPr>
              <a:spLocks noChangeShapeType="1"/>
            </p:cNvSpPr>
            <p:nvPr/>
          </p:nvSpPr>
          <p:spPr bwMode="auto">
            <a:xfrm flipV="1">
              <a:off x="1742" y="2567"/>
              <a:ext cx="0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720" name="Line 295"/>
            <p:cNvSpPr>
              <a:spLocks noChangeShapeType="1"/>
            </p:cNvSpPr>
            <p:nvPr/>
          </p:nvSpPr>
          <p:spPr bwMode="auto">
            <a:xfrm flipV="1">
              <a:off x="1438" y="2629"/>
              <a:ext cx="0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378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378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237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237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37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237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237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37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237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1000"/>
                                        <p:tgtEl>
                                          <p:spTgt spid="237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1000"/>
                                        <p:tgtEl>
                                          <p:spTgt spid="237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1000"/>
                                        <p:tgtEl>
                                          <p:spTgt spid="237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0" grpId="0" animBg="1"/>
      <p:bldP spid="237571" grpId="0" animBg="1"/>
      <p:bldP spid="237728" grpId="0" animBg="1"/>
      <p:bldP spid="237729" grpId="0" animBg="1"/>
      <p:bldP spid="237807" grpId="0" animBg="1"/>
      <p:bldP spid="237808" grpId="0" animBg="1"/>
      <p:bldP spid="237809" grpId="0" animBg="1"/>
      <p:bldP spid="237810" grpId="0" animBg="1"/>
      <p:bldP spid="237811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Line 2"/>
          <p:cNvSpPr>
            <a:spLocks noChangeShapeType="1"/>
          </p:cNvSpPr>
          <p:nvPr/>
        </p:nvSpPr>
        <p:spPr bwMode="auto">
          <a:xfrm>
            <a:off x="1152525" y="3671888"/>
            <a:ext cx="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595" name="Freeform 3"/>
          <p:cNvSpPr>
            <a:spLocks/>
          </p:cNvSpPr>
          <p:nvPr/>
        </p:nvSpPr>
        <p:spPr bwMode="auto">
          <a:xfrm>
            <a:off x="836613" y="2471738"/>
            <a:ext cx="631825" cy="139700"/>
          </a:xfrm>
          <a:custGeom>
            <a:avLst/>
            <a:gdLst>
              <a:gd name="T0" fmla="*/ 2147483647 w 1298"/>
              <a:gd name="T1" fmla="*/ 2147483647 h 288"/>
              <a:gd name="T2" fmla="*/ 2147483647 w 1298"/>
              <a:gd name="T3" fmla="*/ 2147483647 h 288"/>
              <a:gd name="T4" fmla="*/ 2147483647 w 1298"/>
              <a:gd name="T5" fmla="*/ 2147483647 h 288"/>
              <a:gd name="T6" fmla="*/ 2147483647 w 1298"/>
              <a:gd name="T7" fmla="*/ 2147483647 h 288"/>
              <a:gd name="T8" fmla="*/ 2147483647 w 1298"/>
              <a:gd name="T9" fmla="*/ 2147483647 h 288"/>
              <a:gd name="T10" fmla="*/ 2147483647 w 1298"/>
              <a:gd name="T11" fmla="*/ 2147483647 h 288"/>
              <a:gd name="T12" fmla="*/ 2147483647 w 1298"/>
              <a:gd name="T13" fmla="*/ 2147483647 h 288"/>
              <a:gd name="T14" fmla="*/ 2147483647 w 1298"/>
              <a:gd name="T15" fmla="*/ 2147483647 h 288"/>
              <a:gd name="T16" fmla="*/ 2147483647 w 1298"/>
              <a:gd name="T17" fmla="*/ 2147483647 h 288"/>
              <a:gd name="T18" fmla="*/ 2147483647 w 1298"/>
              <a:gd name="T19" fmla="*/ 2147483647 h 288"/>
              <a:gd name="T20" fmla="*/ 2147483647 w 1298"/>
              <a:gd name="T21" fmla="*/ 2147483647 h 288"/>
              <a:gd name="T22" fmla="*/ 2147483647 w 1298"/>
              <a:gd name="T23" fmla="*/ 2147483647 h 288"/>
              <a:gd name="T24" fmla="*/ 2147483647 w 1298"/>
              <a:gd name="T25" fmla="*/ 2147483647 h 288"/>
              <a:gd name="T26" fmla="*/ 2147483647 w 1298"/>
              <a:gd name="T27" fmla="*/ 2147483647 h 288"/>
              <a:gd name="T28" fmla="*/ 2147483647 w 1298"/>
              <a:gd name="T29" fmla="*/ 2147483647 h 288"/>
              <a:gd name="T30" fmla="*/ 2147483647 w 1298"/>
              <a:gd name="T31" fmla="*/ 2147483647 h 288"/>
              <a:gd name="T32" fmla="*/ 2147483647 w 1298"/>
              <a:gd name="T33" fmla="*/ 2147483647 h 288"/>
              <a:gd name="T34" fmla="*/ 2147483647 w 1298"/>
              <a:gd name="T35" fmla="*/ 2147483647 h 288"/>
              <a:gd name="T36" fmla="*/ 2147483647 w 1298"/>
              <a:gd name="T37" fmla="*/ 2147483647 h 288"/>
              <a:gd name="T38" fmla="*/ 2147483647 w 1298"/>
              <a:gd name="T39" fmla="*/ 2147483647 h 288"/>
              <a:gd name="T40" fmla="*/ 2147483647 w 1298"/>
              <a:gd name="T41" fmla="*/ 2147483647 h 288"/>
              <a:gd name="T42" fmla="*/ 2147483647 w 1298"/>
              <a:gd name="T43" fmla="*/ 2147483647 h 288"/>
              <a:gd name="T44" fmla="*/ 2147483647 w 1298"/>
              <a:gd name="T45" fmla="*/ 2147483647 h 288"/>
              <a:gd name="T46" fmla="*/ 2147483647 w 1298"/>
              <a:gd name="T47" fmla="*/ 2147483647 h 288"/>
              <a:gd name="T48" fmla="*/ 2147483647 w 1298"/>
              <a:gd name="T49" fmla="*/ 2147483647 h 288"/>
              <a:gd name="T50" fmla="*/ 2147483647 w 1298"/>
              <a:gd name="T51" fmla="*/ 2147483647 h 288"/>
              <a:gd name="T52" fmla="*/ 2147483647 w 1298"/>
              <a:gd name="T53" fmla="*/ 2147483647 h 288"/>
              <a:gd name="T54" fmla="*/ 2147483647 w 1298"/>
              <a:gd name="T55" fmla="*/ 2147483647 h 288"/>
              <a:gd name="T56" fmla="*/ 2147483647 w 1298"/>
              <a:gd name="T57" fmla="*/ 2147483647 h 288"/>
              <a:gd name="T58" fmla="*/ 2147483647 w 1298"/>
              <a:gd name="T59" fmla="*/ 2147483647 h 288"/>
              <a:gd name="T60" fmla="*/ 2147483647 w 1298"/>
              <a:gd name="T61" fmla="*/ 2147483647 h 288"/>
              <a:gd name="T62" fmla="*/ 2147483647 w 1298"/>
              <a:gd name="T63" fmla="*/ 2147483647 h 288"/>
              <a:gd name="T64" fmla="*/ 2147483647 w 1298"/>
              <a:gd name="T65" fmla="*/ 2147483647 h 288"/>
              <a:gd name="T66" fmla="*/ 2147483647 w 1298"/>
              <a:gd name="T67" fmla="*/ 2147483647 h 288"/>
              <a:gd name="T68" fmla="*/ 2147483647 w 1298"/>
              <a:gd name="T69" fmla="*/ 2147483647 h 288"/>
              <a:gd name="T70" fmla="*/ 2147483647 w 1298"/>
              <a:gd name="T71" fmla="*/ 2147483647 h 288"/>
              <a:gd name="T72" fmla="*/ 2147483647 w 1298"/>
              <a:gd name="T73" fmla="*/ 2147483647 h 288"/>
              <a:gd name="T74" fmla="*/ 2147483647 w 1298"/>
              <a:gd name="T75" fmla="*/ 0 h 28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298" h="288">
                <a:moveTo>
                  <a:pt x="0" y="0"/>
                </a:moveTo>
                <a:lnTo>
                  <a:pt x="13" y="14"/>
                </a:lnTo>
                <a:lnTo>
                  <a:pt x="26" y="27"/>
                </a:lnTo>
                <a:lnTo>
                  <a:pt x="41" y="42"/>
                </a:lnTo>
                <a:lnTo>
                  <a:pt x="55" y="55"/>
                </a:lnTo>
                <a:lnTo>
                  <a:pt x="69" y="68"/>
                </a:lnTo>
                <a:lnTo>
                  <a:pt x="84" y="81"/>
                </a:lnTo>
                <a:lnTo>
                  <a:pt x="99" y="94"/>
                </a:lnTo>
                <a:lnTo>
                  <a:pt x="115" y="105"/>
                </a:lnTo>
                <a:lnTo>
                  <a:pt x="130" y="117"/>
                </a:lnTo>
                <a:lnTo>
                  <a:pt x="146" y="128"/>
                </a:lnTo>
                <a:lnTo>
                  <a:pt x="162" y="140"/>
                </a:lnTo>
                <a:lnTo>
                  <a:pt x="178" y="150"/>
                </a:lnTo>
                <a:lnTo>
                  <a:pt x="194" y="161"/>
                </a:lnTo>
                <a:lnTo>
                  <a:pt x="211" y="171"/>
                </a:lnTo>
                <a:lnTo>
                  <a:pt x="229" y="180"/>
                </a:lnTo>
                <a:lnTo>
                  <a:pt x="245" y="190"/>
                </a:lnTo>
                <a:lnTo>
                  <a:pt x="263" y="199"/>
                </a:lnTo>
                <a:lnTo>
                  <a:pt x="280" y="207"/>
                </a:lnTo>
                <a:lnTo>
                  <a:pt x="298" y="214"/>
                </a:lnTo>
                <a:lnTo>
                  <a:pt x="316" y="222"/>
                </a:lnTo>
                <a:lnTo>
                  <a:pt x="335" y="230"/>
                </a:lnTo>
                <a:lnTo>
                  <a:pt x="352" y="236"/>
                </a:lnTo>
                <a:lnTo>
                  <a:pt x="371" y="243"/>
                </a:lnTo>
                <a:lnTo>
                  <a:pt x="390" y="249"/>
                </a:lnTo>
                <a:lnTo>
                  <a:pt x="409" y="254"/>
                </a:lnTo>
                <a:lnTo>
                  <a:pt x="427" y="260"/>
                </a:lnTo>
                <a:lnTo>
                  <a:pt x="446" y="264"/>
                </a:lnTo>
                <a:lnTo>
                  <a:pt x="465" y="268"/>
                </a:lnTo>
                <a:lnTo>
                  <a:pt x="484" y="273"/>
                </a:lnTo>
                <a:lnTo>
                  <a:pt x="504" y="276"/>
                </a:lnTo>
                <a:lnTo>
                  <a:pt x="523" y="279"/>
                </a:lnTo>
                <a:lnTo>
                  <a:pt x="542" y="282"/>
                </a:lnTo>
                <a:lnTo>
                  <a:pt x="561" y="284"/>
                </a:lnTo>
                <a:lnTo>
                  <a:pt x="581" y="286"/>
                </a:lnTo>
                <a:lnTo>
                  <a:pt x="600" y="287"/>
                </a:lnTo>
                <a:lnTo>
                  <a:pt x="620" y="288"/>
                </a:lnTo>
                <a:lnTo>
                  <a:pt x="640" y="288"/>
                </a:lnTo>
                <a:lnTo>
                  <a:pt x="658" y="288"/>
                </a:lnTo>
                <a:lnTo>
                  <a:pt x="678" y="288"/>
                </a:lnTo>
                <a:lnTo>
                  <a:pt x="698" y="287"/>
                </a:lnTo>
                <a:lnTo>
                  <a:pt x="717" y="286"/>
                </a:lnTo>
                <a:lnTo>
                  <a:pt x="737" y="284"/>
                </a:lnTo>
                <a:lnTo>
                  <a:pt x="756" y="282"/>
                </a:lnTo>
                <a:lnTo>
                  <a:pt x="776" y="279"/>
                </a:lnTo>
                <a:lnTo>
                  <a:pt x="794" y="276"/>
                </a:lnTo>
                <a:lnTo>
                  <a:pt x="814" y="273"/>
                </a:lnTo>
                <a:lnTo>
                  <a:pt x="833" y="268"/>
                </a:lnTo>
                <a:lnTo>
                  <a:pt x="852" y="264"/>
                </a:lnTo>
                <a:lnTo>
                  <a:pt x="871" y="260"/>
                </a:lnTo>
                <a:lnTo>
                  <a:pt x="889" y="254"/>
                </a:lnTo>
                <a:lnTo>
                  <a:pt x="908" y="249"/>
                </a:lnTo>
                <a:lnTo>
                  <a:pt x="927" y="243"/>
                </a:lnTo>
                <a:lnTo>
                  <a:pt x="946" y="236"/>
                </a:lnTo>
                <a:lnTo>
                  <a:pt x="964" y="230"/>
                </a:lnTo>
                <a:lnTo>
                  <a:pt x="981" y="222"/>
                </a:lnTo>
                <a:lnTo>
                  <a:pt x="1000" y="214"/>
                </a:lnTo>
                <a:lnTo>
                  <a:pt x="1018" y="207"/>
                </a:lnTo>
                <a:lnTo>
                  <a:pt x="1035" y="199"/>
                </a:lnTo>
                <a:lnTo>
                  <a:pt x="1052" y="190"/>
                </a:lnTo>
                <a:lnTo>
                  <a:pt x="1070" y="180"/>
                </a:lnTo>
                <a:lnTo>
                  <a:pt x="1086" y="171"/>
                </a:lnTo>
                <a:lnTo>
                  <a:pt x="1104" y="161"/>
                </a:lnTo>
                <a:lnTo>
                  <a:pt x="1120" y="150"/>
                </a:lnTo>
                <a:lnTo>
                  <a:pt x="1136" y="140"/>
                </a:lnTo>
                <a:lnTo>
                  <a:pt x="1153" y="128"/>
                </a:lnTo>
                <a:lnTo>
                  <a:pt x="1168" y="117"/>
                </a:lnTo>
                <a:lnTo>
                  <a:pt x="1183" y="105"/>
                </a:lnTo>
                <a:lnTo>
                  <a:pt x="1199" y="94"/>
                </a:lnTo>
                <a:lnTo>
                  <a:pt x="1214" y="81"/>
                </a:lnTo>
                <a:lnTo>
                  <a:pt x="1229" y="68"/>
                </a:lnTo>
                <a:lnTo>
                  <a:pt x="1243" y="55"/>
                </a:lnTo>
                <a:lnTo>
                  <a:pt x="1258" y="42"/>
                </a:lnTo>
                <a:lnTo>
                  <a:pt x="1271" y="27"/>
                </a:lnTo>
                <a:lnTo>
                  <a:pt x="1285" y="14"/>
                </a:lnTo>
                <a:lnTo>
                  <a:pt x="1298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8596" name="Freeform 4"/>
          <p:cNvSpPr>
            <a:spLocks/>
          </p:cNvSpPr>
          <p:nvPr/>
        </p:nvSpPr>
        <p:spPr bwMode="auto">
          <a:xfrm>
            <a:off x="836613" y="3184525"/>
            <a:ext cx="631825" cy="138113"/>
          </a:xfrm>
          <a:custGeom>
            <a:avLst/>
            <a:gdLst>
              <a:gd name="T0" fmla="*/ 2147483647 w 1298"/>
              <a:gd name="T1" fmla="*/ 2147483647 h 289"/>
              <a:gd name="T2" fmla="*/ 2147483647 w 1298"/>
              <a:gd name="T3" fmla="*/ 2147483647 h 289"/>
              <a:gd name="T4" fmla="*/ 2147483647 w 1298"/>
              <a:gd name="T5" fmla="*/ 2147483647 h 289"/>
              <a:gd name="T6" fmla="*/ 2147483647 w 1298"/>
              <a:gd name="T7" fmla="*/ 2147483647 h 289"/>
              <a:gd name="T8" fmla="*/ 2147483647 w 1298"/>
              <a:gd name="T9" fmla="*/ 2147483647 h 289"/>
              <a:gd name="T10" fmla="*/ 2147483647 w 1298"/>
              <a:gd name="T11" fmla="*/ 2147483647 h 289"/>
              <a:gd name="T12" fmla="*/ 2147483647 w 1298"/>
              <a:gd name="T13" fmla="*/ 2147483647 h 289"/>
              <a:gd name="T14" fmla="*/ 2147483647 w 1298"/>
              <a:gd name="T15" fmla="*/ 2147483647 h 289"/>
              <a:gd name="T16" fmla="*/ 2147483647 w 1298"/>
              <a:gd name="T17" fmla="*/ 2147483647 h 289"/>
              <a:gd name="T18" fmla="*/ 2147483647 w 1298"/>
              <a:gd name="T19" fmla="*/ 2147483647 h 289"/>
              <a:gd name="T20" fmla="*/ 2147483647 w 1298"/>
              <a:gd name="T21" fmla="*/ 2147483647 h 289"/>
              <a:gd name="T22" fmla="*/ 2147483647 w 1298"/>
              <a:gd name="T23" fmla="*/ 2147483647 h 289"/>
              <a:gd name="T24" fmla="*/ 2147483647 w 1298"/>
              <a:gd name="T25" fmla="*/ 2147483647 h 289"/>
              <a:gd name="T26" fmla="*/ 2147483647 w 1298"/>
              <a:gd name="T27" fmla="*/ 2147483647 h 289"/>
              <a:gd name="T28" fmla="*/ 2147483647 w 1298"/>
              <a:gd name="T29" fmla="*/ 2147483647 h 289"/>
              <a:gd name="T30" fmla="*/ 2147483647 w 1298"/>
              <a:gd name="T31" fmla="*/ 2147483647 h 289"/>
              <a:gd name="T32" fmla="*/ 2147483647 w 1298"/>
              <a:gd name="T33" fmla="*/ 2147483647 h 289"/>
              <a:gd name="T34" fmla="*/ 2147483647 w 1298"/>
              <a:gd name="T35" fmla="*/ 2147483647 h 289"/>
              <a:gd name="T36" fmla="*/ 2147483647 w 1298"/>
              <a:gd name="T37" fmla="*/ 0 h 289"/>
              <a:gd name="T38" fmla="*/ 2147483647 w 1298"/>
              <a:gd name="T39" fmla="*/ 2147483647 h 289"/>
              <a:gd name="T40" fmla="*/ 2147483647 w 1298"/>
              <a:gd name="T41" fmla="*/ 2147483647 h 289"/>
              <a:gd name="T42" fmla="*/ 2147483647 w 1298"/>
              <a:gd name="T43" fmla="*/ 2147483647 h 289"/>
              <a:gd name="T44" fmla="*/ 2147483647 w 1298"/>
              <a:gd name="T45" fmla="*/ 2147483647 h 289"/>
              <a:gd name="T46" fmla="*/ 2147483647 w 1298"/>
              <a:gd name="T47" fmla="*/ 2147483647 h 289"/>
              <a:gd name="T48" fmla="*/ 2147483647 w 1298"/>
              <a:gd name="T49" fmla="*/ 2147483647 h 289"/>
              <a:gd name="T50" fmla="*/ 2147483647 w 1298"/>
              <a:gd name="T51" fmla="*/ 2147483647 h 289"/>
              <a:gd name="T52" fmla="*/ 2147483647 w 1298"/>
              <a:gd name="T53" fmla="*/ 2147483647 h 289"/>
              <a:gd name="T54" fmla="*/ 2147483647 w 1298"/>
              <a:gd name="T55" fmla="*/ 2147483647 h 289"/>
              <a:gd name="T56" fmla="*/ 2147483647 w 1298"/>
              <a:gd name="T57" fmla="*/ 2147483647 h 289"/>
              <a:gd name="T58" fmla="*/ 2147483647 w 1298"/>
              <a:gd name="T59" fmla="*/ 2147483647 h 289"/>
              <a:gd name="T60" fmla="*/ 2147483647 w 1298"/>
              <a:gd name="T61" fmla="*/ 2147483647 h 289"/>
              <a:gd name="T62" fmla="*/ 2147483647 w 1298"/>
              <a:gd name="T63" fmla="*/ 2147483647 h 289"/>
              <a:gd name="T64" fmla="*/ 2147483647 w 1298"/>
              <a:gd name="T65" fmla="*/ 2147483647 h 289"/>
              <a:gd name="T66" fmla="*/ 2147483647 w 1298"/>
              <a:gd name="T67" fmla="*/ 2147483647 h 289"/>
              <a:gd name="T68" fmla="*/ 2147483647 w 1298"/>
              <a:gd name="T69" fmla="*/ 2147483647 h 289"/>
              <a:gd name="T70" fmla="*/ 2147483647 w 1298"/>
              <a:gd name="T71" fmla="*/ 2147483647 h 289"/>
              <a:gd name="T72" fmla="*/ 2147483647 w 1298"/>
              <a:gd name="T73" fmla="*/ 2147483647 h 289"/>
              <a:gd name="T74" fmla="*/ 0 w 1298"/>
              <a:gd name="T75" fmla="*/ 2147483647 h 28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298" h="289">
                <a:moveTo>
                  <a:pt x="1298" y="289"/>
                </a:moveTo>
                <a:lnTo>
                  <a:pt x="1285" y="275"/>
                </a:lnTo>
                <a:lnTo>
                  <a:pt x="1271" y="261"/>
                </a:lnTo>
                <a:lnTo>
                  <a:pt x="1258" y="246"/>
                </a:lnTo>
                <a:lnTo>
                  <a:pt x="1243" y="233"/>
                </a:lnTo>
                <a:lnTo>
                  <a:pt x="1229" y="220"/>
                </a:lnTo>
                <a:lnTo>
                  <a:pt x="1214" y="208"/>
                </a:lnTo>
                <a:lnTo>
                  <a:pt x="1199" y="195"/>
                </a:lnTo>
                <a:lnTo>
                  <a:pt x="1183" y="183"/>
                </a:lnTo>
                <a:lnTo>
                  <a:pt x="1168" y="171"/>
                </a:lnTo>
                <a:lnTo>
                  <a:pt x="1153" y="160"/>
                </a:lnTo>
                <a:lnTo>
                  <a:pt x="1136" y="149"/>
                </a:lnTo>
                <a:lnTo>
                  <a:pt x="1120" y="138"/>
                </a:lnTo>
                <a:lnTo>
                  <a:pt x="1104" y="128"/>
                </a:lnTo>
                <a:lnTo>
                  <a:pt x="1086" y="118"/>
                </a:lnTo>
                <a:lnTo>
                  <a:pt x="1070" y="108"/>
                </a:lnTo>
                <a:lnTo>
                  <a:pt x="1052" y="99"/>
                </a:lnTo>
                <a:lnTo>
                  <a:pt x="1035" y="90"/>
                </a:lnTo>
                <a:lnTo>
                  <a:pt x="1018" y="82"/>
                </a:lnTo>
                <a:lnTo>
                  <a:pt x="1000" y="74"/>
                </a:lnTo>
                <a:lnTo>
                  <a:pt x="981" y="66"/>
                </a:lnTo>
                <a:lnTo>
                  <a:pt x="964" y="58"/>
                </a:lnTo>
                <a:lnTo>
                  <a:pt x="946" y="52"/>
                </a:lnTo>
                <a:lnTo>
                  <a:pt x="927" y="45"/>
                </a:lnTo>
                <a:lnTo>
                  <a:pt x="908" y="40"/>
                </a:lnTo>
                <a:lnTo>
                  <a:pt x="889" y="34"/>
                </a:lnTo>
                <a:lnTo>
                  <a:pt x="871" y="29"/>
                </a:lnTo>
                <a:lnTo>
                  <a:pt x="852" y="24"/>
                </a:lnTo>
                <a:lnTo>
                  <a:pt x="833" y="20"/>
                </a:lnTo>
                <a:lnTo>
                  <a:pt x="814" y="15"/>
                </a:lnTo>
                <a:lnTo>
                  <a:pt x="794" y="12"/>
                </a:lnTo>
                <a:lnTo>
                  <a:pt x="776" y="9"/>
                </a:lnTo>
                <a:lnTo>
                  <a:pt x="756" y="6"/>
                </a:lnTo>
                <a:lnTo>
                  <a:pt x="737" y="4"/>
                </a:lnTo>
                <a:lnTo>
                  <a:pt x="717" y="3"/>
                </a:lnTo>
                <a:lnTo>
                  <a:pt x="698" y="1"/>
                </a:lnTo>
                <a:lnTo>
                  <a:pt x="678" y="1"/>
                </a:lnTo>
                <a:lnTo>
                  <a:pt x="658" y="0"/>
                </a:lnTo>
                <a:lnTo>
                  <a:pt x="640" y="0"/>
                </a:lnTo>
                <a:lnTo>
                  <a:pt x="620" y="1"/>
                </a:lnTo>
                <a:lnTo>
                  <a:pt x="600" y="1"/>
                </a:lnTo>
                <a:lnTo>
                  <a:pt x="581" y="3"/>
                </a:lnTo>
                <a:lnTo>
                  <a:pt x="561" y="4"/>
                </a:lnTo>
                <a:lnTo>
                  <a:pt x="542" y="6"/>
                </a:lnTo>
                <a:lnTo>
                  <a:pt x="523" y="9"/>
                </a:lnTo>
                <a:lnTo>
                  <a:pt x="504" y="12"/>
                </a:lnTo>
                <a:lnTo>
                  <a:pt x="484" y="15"/>
                </a:lnTo>
                <a:lnTo>
                  <a:pt x="465" y="20"/>
                </a:lnTo>
                <a:lnTo>
                  <a:pt x="446" y="24"/>
                </a:lnTo>
                <a:lnTo>
                  <a:pt x="427" y="29"/>
                </a:lnTo>
                <a:lnTo>
                  <a:pt x="409" y="34"/>
                </a:lnTo>
                <a:lnTo>
                  <a:pt x="390" y="40"/>
                </a:lnTo>
                <a:lnTo>
                  <a:pt x="371" y="45"/>
                </a:lnTo>
                <a:lnTo>
                  <a:pt x="352" y="52"/>
                </a:lnTo>
                <a:lnTo>
                  <a:pt x="335" y="58"/>
                </a:lnTo>
                <a:lnTo>
                  <a:pt x="316" y="66"/>
                </a:lnTo>
                <a:lnTo>
                  <a:pt x="298" y="74"/>
                </a:lnTo>
                <a:lnTo>
                  <a:pt x="280" y="82"/>
                </a:lnTo>
                <a:lnTo>
                  <a:pt x="263" y="90"/>
                </a:lnTo>
                <a:lnTo>
                  <a:pt x="245" y="99"/>
                </a:lnTo>
                <a:lnTo>
                  <a:pt x="229" y="108"/>
                </a:lnTo>
                <a:lnTo>
                  <a:pt x="211" y="118"/>
                </a:lnTo>
                <a:lnTo>
                  <a:pt x="194" y="128"/>
                </a:lnTo>
                <a:lnTo>
                  <a:pt x="178" y="138"/>
                </a:lnTo>
                <a:lnTo>
                  <a:pt x="162" y="149"/>
                </a:lnTo>
                <a:lnTo>
                  <a:pt x="146" y="160"/>
                </a:lnTo>
                <a:lnTo>
                  <a:pt x="130" y="171"/>
                </a:lnTo>
                <a:lnTo>
                  <a:pt x="115" y="183"/>
                </a:lnTo>
                <a:lnTo>
                  <a:pt x="99" y="195"/>
                </a:lnTo>
                <a:lnTo>
                  <a:pt x="84" y="208"/>
                </a:lnTo>
                <a:lnTo>
                  <a:pt x="69" y="220"/>
                </a:lnTo>
                <a:lnTo>
                  <a:pt x="55" y="233"/>
                </a:lnTo>
                <a:lnTo>
                  <a:pt x="41" y="246"/>
                </a:lnTo>
                <a:lnTo>
                  <a:pt x="26" y="261"/>
                </a:lnTo>
                <a:lnTo>
                  <a:pt x="13" y="275"/>
                </a:lnTo>
                <a:lnTo>
                  <a:pt x="0" y="289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8597" name="Group 5"/>
          <p:cNvGrpSpPr>
            <a:grpSpLocks/>
          </p:cNvGrpSpPr>
          <p:nvPr/>
        </p:nvGrpSpPr>
        <p:grpSpPr bwMode="auto">
          <a:xfrm>
            <a:off x="468313" y="2155825"/>
            <a:ext cx="2527300" cy="2384425"/>
            <a:chOff x="236" y="1819"/>
            <a:chExt cx="1592" cy="1502"/>
          </a:xfrm>
        </p:grpSpPr>
        <p:sp>
          <p:nvSpPr>
            <p:cNvPr id="116150" name="Freeform 6"/>
            <p:cNvSpPr>
              <a:spLocks/>
            </p:cNvSpPr>
            <p:nvPr/>
          </p:nvSpPr>
          <p:spPr bwMode="auto">
            <a:xfrm>
              <a:off x="1730" y="2287"/>
              <a:ext cx="41" cy="142"/>
            </a:xfrm>
            <a:custGeom>
              <a:avLst/>
              <a:gdLst>
                <a:gd name="T0" fmla="*/ 0 w 134"/>
                <a:gd name="T1" fmla="*/ 4 h 464"/>
                <a:gd name="T2" fmla="*/ 0 w 134"/>
                <a:gd name="T3" fmla="*/ 4 h 464"/>
                <a:gd name="T4" fmla="*/ 0 w 134"/>
                <a:gd name="T5" fmla="*/ 4 h 464"/>
                <a:gd name="T6" fmla="*/ 0 w 134"/>
                <a:gd name="T7" fmla="*/ 4 h 464"/>
                <a:gd name="T8" fmla="*/ 0 w 134"/>
                <a:gd name="T9" fmla="*/ 3 h 464"/>
                <a:gd name="T10" fmla="*/ 1 w 134"/>
                <a:gd name="T11" fmla="*/ 3 h 464"/>
                <a:gd name="T12" fmla="*/ 1 w 134"/>
                <a:gd name="T13" fmla="*/ 3 h 464"/>
                <a:gd name="T14" fmla="*/ 1 w 134"/>
                <a:gd name="T15" fmla="*/ 3 h 464"/>
                <a:gd name="T16" fmla="*/ 1 w 134"/>
                <a:gd name="T17" fmla="*/ 3 h 464"/>
                <a:gd name="T18" fmla="*/ 1 w 134"/>
                <a:gd name="T19" fmla="*/ 3 h 464"/>
                <a:gd name="T20" fmla="*/ 1 w 134"/>
                <a:gd name="T21" fmla="*/ 2 h 464"/>
                <a:gd name="T22" fmla="*/ 1 w 134"/>
                <a:gd name="T23" fmla="*/ 2 h 464"/>
                <a:gd name="T24" fmla="*/ 1 w 134"/>
                <a:gd name="T25" fmla="*/ 2 h 464"/>
                <a:gd name="T26" fmla="*/ 1 w 134"/>
                <a:gd name="T27" fmla="*/ 2 h 464"/>
                <a:gd name="T28" fmla="*/ 1 w 134"/>
                <a:gd name="T29" fmla="*/ 2 h 464"/>
                <a:gd name="T30" fmla="*/ 1 w 134"/>
                <a:gd name="T31" fmla="*/ 2 h 464"/>
                <a:gd name="T32" fmla="*/ 1 w 134"/>
                <a:gd name="T33" fmla="*/ 2 h 464"/>
                <a:gd name="T34" fmla="*/ 1 w 134"/>
                <a:gd name="T35" fmla="*/ 2 h 464"/>
                <a:gd name="T36" fmla="*/ 1 w 134"/>
                <a:gd name="T37" fmla="*/ 1 h 464"/>
                <a:gd name="T38" fmla="*/ 1 w 134"/>
                <a:gd name="T39" fmla="*/ 1 h 464"/>
                <a:gd name="T40" fmla="*/ 1 w 134"/>
                <a:gd name="T41" fmla="*/ 1 h 464"/>
                <a:gd name="T42" fmla="*/ 1 w 134"/>
                <a:gd name="T43" fmla="*/ 1 h 464"/>
                <a:gd name="T44" fmla="*/ 1 w 134"/>
                <a:gd name="T45" fmla="*/ 1 h 464"/>
                <a:gd name="T46" fmla="*/ 1 w 134"/>
                <a:gd name="T47" fmla="*/ 0 h 464"/>
                <a:gd name="T48" fmla="*/ 1 w 134"/>
                <a:gd name="T49" fmla="*/ 0 h 464"/>
                <a:gd name="T50" fmla="*/ 1 w 134"/>
                <a:gd name="T51" fmla="*/ 0 h 4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4" h="464">
                  <a:moveTo>
                    <a:pt x="0" y="464"/>
                  </a:moveTo>
                  <a:lnTo>
                    <a:pt x="10" y="448"/>
                  </a:lnTo>
                  <a:lnTo>
                    <a:pt x="20" y="431"/>
                  </a:lnTo>
                  <a:lnTo>
                    <a:pt x="30" y="413"/>
                  </a:lnTo>
                  <a:lnTo>
                    <a:pt x="39" y="397"/>
                  </a:lnTo>
                  <a:lnTo>
                    <a:pt x="48" y="379"/>
                  </a:lnTo>
                  <a:lnTo>
                    <a:pt x="56" y="362"/>
                  </a:lnTo>
                  <a:lnTo>
                    <a:pt x="64" y="343"/>
                  </a:lnTo>
                  <a:lnTo>
                    <a:pt x="72" y="325"/>
                  </a:lnTo>
                  <a:lnTo>
                    <a:pt x="79" y="307"/>
                  </a:lnTo>
                  <a:lnTo>
                    <a:pt x="85" y="289"/>
                  </a:lnTo>
                  <a:lnTo>
                    <a:pt x="92" y="270"/>
                  </a:lnTo>
                  <a:lnTo>
                    <a:pt x="97" y="251"/>
                  </a:lnTo>
                  <a:lnTo>
                    <a:pt x="103" y="232"/>
                  </a:lnTo>
                  <a:lnTo>
                    <a:pt x="107" y="213"/>
                  </a:lnTo>
                  <a:lnTo>
                    <a:pt x="113" y="195"/>
                  </a:lnTo>
                  <a:lnTo>
                    <a:pt x="116" y="175"/>
                  </a:lnTo>
                  <a:lnTo>
                    <a:pt x="121" y="156"/>
                  </a:lnTo>
                  <a:lnTo>
                    <a:pt x="124" y="136"/>
                  </a:lnTo>
                  <a:lnTo>
                    <a:pt x="126" y="117"/>
                  </a:lnTo>
                  <a:lnTo>
                    <a:pt x="128" y="97"/>
                  </a:lnTo>
                  <a:lnTo>
                    <a:pt x="131" y="77"/>
                  </a:lnTo>
                  <a:lnTo>
                    <a:pt x="133" y="59"/>
                  </a:lnTo>
                  <a:lnTo>
                    <a:pt x="134" y="39"/>
                  </a:lnTo>
                  <a:lnTo>
                    <a:pt x="134" y="19"/>
                  </a:lnTo>
                  <a:lnTo>
                    <a:pt x="13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6151" name="Group 7"/>
            <p:cNvGrpSpPr>
              <a:grpSpLocks/>
            </p:cNvGrpSpPr>
            <p:nvPr/>
          </p:nvGrpSpPr>
          <p:grpSpPr bwMode="auto">
            <a:xfrm>
              <a:off x="236" y="1819"/>
              <a:ext cx="1592" cy="1502"/>
              <a:chOff x="236" y="1819"/>
              <a:chExt cx="1592" cy="1502"/>
            </a:xfrm>
          </p:grpSpPr>
          <p:grpSp>
            <p:nvGrpSpPr>
              <p:cNvPr id="116152" name="Group 8"/>
              <p:cNvGrpSpPr>
                <a:grpSpLocks/>
              </p:cNvGrpSpPr>
              <p:nvPr/>
            </p:nvGrpSpPr>
            <p:grpSpPr bwMode="auto">
              <a:xfrm>
                <a:off x="241" y="2784"/>
                <a:ext cx="847" cy="537"/>
                <a:chOff x="241" y="2784"/>
                <a:chExt cx="847" cy="537"/>
              </a:xfrm>
            </p:grpSpPr>
            <p:grpSp>
              <p:nvGrpSpPr>
                <p:cNvPr id="116208" name="Group 9"/>
                <p:cNvGrpSpPr>
                  <a:grpSpLocks/>
                </p:cNvGrpSpPr>
                <p:nvPr/>
              </p:nvGrpSpPr>
              <p:grpSpPr bwMode="auto">
                <a:xfrm>
                  <a:off x="667" y="2819"/>
                  <a:ext cx="0" cy="472"/>
                  <a:chOff x="667" y="2819"/>
                  <a:chExt cx="0" cy="472"/>
                </a:xfrm>
              </p:grpSpPr>
              <p:grpSp>
                <p:nvGrpSpPr>
                  <p:cNvPr id="116223" name="Group 10"/>
                  <p:cNvGrpSpPr>
                    <a:grpSpLocks/>
                  </p:cNvGrpSpPr>
                  <p:nvPr/>
                </p:nvGrpSpPr>
                <p:grpSpPr bwMode="auto">
                  <a:xfrm>
                    <a:off x="667" y="2819"/>
                    <a:ext cx="0" cy="355"/>
                    <a:chOff x="667" y="2819"/>
                    <a:chExt cx="0" cy="355"/>
                  </a:xfrm>
                </p:grpSpPr>
                <p:sp>
                  <p:nvSpPr>
                    <p:cNvPr id="116225" name="Line 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67" y="2819"/>
                      <a:ext cx="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226" name="Line 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67" y="2934"/>
                      <a:ext cx="0" cy="2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227" name="Line 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67" y="2981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228" name="Line 1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67" y="3151"/>
                      <a:ext cx="0" cy="2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116224" name="Line 15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3198"/>
                    <a:ext cx="0" cy="9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209" name="Group 16"/>
                <p:cNvGrpSpPr>
                  <a:grpSpLocks/>
                </p:cNvGrpSpPr>
                <p:nvPr/>
              </p:nvGrpSpPr>
              <p:grpSpPr bwMode="auto">
                <a:xfrm>
                  <a:off x="241" y="3053"/>
                  <a:ext cx="847" cy="0"/>
                  <a:chOff x="241" y="3053"/>
                  <a:chExt cx="847" cy="0"/>
                </a:xfrm>
              </p:grpSpPr>
              <p:sp>
                <p:nvSpPr>
                  <p:cNvPr id="116216" name="Line 17"/>
                  <p:cNvSpPr>
                    <a:spLocks noChangeShapeType="1"/>
                  </p:cNvSpPr>
                  <p:nvPr/>
                </p:nvSpPr>
                <p:spPr bwMode="auto">
                  <a:xfrm>
                    <a:off x="241" y="3053"/>
                    <a:ext cx="171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7" name="Line 18"/>
                  <p:cNvSpPr>
                    <a:spLocks noChangeShapeType="1"/>
                  </p:cNvSpPr>
                  <p:nvPr/>
                </p:nvSpPr>
                <p:spPr bwMode="auto">
                  <a:xfrm>
                    <a:off x="435" y="3053"/>
                    <a:ext cx="2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8" name="Line 19"/>
                  <p:cNvSpPr>
                    <a:spLocks noChangeShapeType="1"/>
                  </p:cNvSpPr>
                  <p:nvPr/>
                </p:nvSpPr>
                <p:spPr bwMode="auto">
                  <a:xfrm>
                    <a:off x="484" y="3053"/>
                    <a:ext cx="14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9" name="Line 20"/>
                  <p:cNvSpPr>
                    <a:spLocks noChangeShapeType="1"/>
                  </p:cNvSpPr>
                  <p:nvPr/>
                </p:nvSpPr>
                <p:spPr bwMode="auto">
                  <a:xfrm>
                    <a:off x="652" y="3053"/>
                    <a:ext cx="2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20" name="Line 21"/>
                  <p:cNvSpPr>
                    <a:spLocks noChangeShapeType="1"/>
                  </p:cNvSpPr>
                  <p:nvPr/>
                </p:nvSpPr>
                <p:spPr bwMode="auto">
                  <a:xfrm>
                    <a:off x="699" y="3053"/>
                    <a:ext cx="147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21" name="Line 22"/>
                  <p:cNvSpPr>
                    <a:spLocks noChangeShapeType="1"/>
                  </p:cNvSpPr>
                  <p:nvPr/>
                </p:nvSpPr>
                <p:spPr bwMode="auto">
                  <a:xfrm>
                    <a:off x="869" y="3053"/>
                    <a:ext cx="2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22" name="Line 23"/>
                  <p:cNvSpPr>
                    <a:spLocks noChangeShapeType="1"/>
                  </p:cNvSpPr>
                  <p:nvPr/>
                </p:nvSpPr>
                <p:spPr bwMode="auto">
                  <a:xfrm>
                    <a:off x="917" y="3053"/>
                    <a:ext cx="171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210" name="Group 24"/>
                <p:cNvGrpSpPr>
                  <a:grpSpLocks/>
                </p:cNvGrpSpPr>
                <p:nvPr/>
              </p:nvGrpSpPr>
              <p:grpSpPr bwMode="auto">
                <a:xfrm>
                  <a:off x="287" y="2784"/>
                  <a:ext cx="758" cy="537"/>
                  <a:chOff x="287" y="2784"/>
                  <a:chExt cx="758" cy="537"/>
                </a:xfrm>
              </p:grpSpPr>
              <p:sp>
                <p:nvSpPr>
                  <p:cNvPr id="116211" name="Freeform 25"/>
                  <p:cNvSpPr>
                    <a:spLocks/>
                  </p:cNvSpPr>
                  <p:nvPr/>
                </p:nvSpPr>
                <p:spPr bwMode="auto">
                  <a:xfrm>
                    <a:off x="468" y="2853"/>
                    <a:ext cx="398" cy="399"/>
                  </a:xfrm>
                  <a:custGeom>
                    <a:avLst/>
                    <a:gdLst>
                      <a:gd name="T0" fmla="*/ 11 w 1298"/>
                      <a:gd name="T1" fmla="*/ 6 h 1299"/>
                      <a:gd name="T2" fmla="*/ 11 w 1298"/>
                      <a:gd name="T3" fmla="*/ 5 h 1299"/>
                      <a:gd name="T4" fmla="*/ 11 w 1298"/>
                      <a:gd name="T5" fmla="*/ 4 h 1299"/>
                      <a:gd name="T6" fmla="*/ 11 w 1298"/>
                      <a:gd name="T7" fmla="*/ 4 h 1299"/>
                      <a:gd name="T8" fmla="*/ 11 w 1298"/>
                      <a:gd name="T9" fmla="*/ 3 h 1299"/>
                      <a:gd name="T10" fmla="*/ 10 w 1298"/>
                      <a:gd name="T11" fmla="*/ 2 h 1299"/>
                      <a:gd name="T12" fmla="*/ 10 w 1298"/>
                      <a:gd name="T13" fmla="*/ 2 h 1299"/>
                      <a:gd name="T14" fmla="*/ 10 w 1298"/>
                      <a:gd name="T15" fmla="*/ 2 h 1299"/>
                      <a:gd name="T16" fmla="*/ 9 w 1298"/>
                      <a:gd name="T17" fmla="*/ 1 h 1299"/>
                      <a:gd name="T18" fmla="*/ 9 w 1298"/>
                      <a:gd name="T19" fmla="*/ 1 h 1299"/>
                      <a:gd name="T20" fmla="*/ 8 w 1298"/>
                      <a:gd name="T21" fmla="*/ 1 h 1299"/>
                      <a:gd name="T22" fmla="*/ 8 w 1298"/>
                      <a:gd name="T23" fmla="*/ 0 h 1299"/>
                      <a:gd name="T24" fmla="*/ 7 w 1298"/>
                      <a:gd name="T25" fmla="*/ 0 h 1299"/>
                      <a:gd name="T26" fmla="*/ 7 w 1298"/>
                      <a:gd name="T27" fmla="*/ 0 h 1299"/>
                      <a:gd name="T28" fmla="*/ 6 w 1298"/>
                      <a:gd name="T29" fmla="*/ 0 h 1299"/>
                      <a:gd name="T30" fmla="*/ 6 w 1298"/>
                      <a:gd name="T31" fmla="*/ 0 h 1299"/>
                      <a:gd name="T32" fmla="*/ 5 w 1298"/>
                      <a:gd name="T33" fmla="*/ 0 h 1299"/>
                      <a:gd name="T34" fmla="*/ 4 w 1298"/>
                      <a:gd name="T35" fmla="*/ 0 h 1299"/>
                      <a:gd name="T36" fmla="*/ 4 w 1298"/>
                      <a:gd name="T37" fmla="*/ 0 h 1299"/>
                      <a:gd name="T38" fmla="*/ 3 w 1298"/>
                      <a:gd name="T39" fmla="*/ 1 h 1299"/>
                      <a:gd name="T40" fmla="*/ 3 w 1298"/>
                      <a:gd name="T41" fmla="*/ 1 h 1299"/>
                      <a:gd name="T42" fmla="*/ 2 w 1298"/>
                      <a:gd name="T43" fmla="*/ 1 h 1299"/>
                      <a:gd name="T44" fmla="*/ 2 w 1298"/>
                      <a:gd name="T45" fmla="*/ 2 h 1299"/>
                      <a:gd name="T46" fmla="*/ 1 w 1298"/>
                      <a:gd name="T47" fmla="*/ 2 h 1299"/>
                      <a:gd name="T48" fmla="*/ 1 w 1298"/>
                      <a:gd name="T49" fmla="*/ 2 h 1299"/>
                      <a:gd name="T50" fmla="*/ 1 w 1298"/>
                      <a:gd name="T51" fmla="*/ 3 h 1299"/>
                      <a:gd name="T52" fmla="*/ 0 w 1298"/>
                      <a:gd name="T53" fmla="*/ 4 h 1299"/>
                      <a:gd name="T54" fmla="*/ 0 w 1298"/>
                      <a:gd name="T55" fmla="*/ 4 h 1299"/>
                      <a:gd name="T56" fmla="*/ 0 w 1298"/>
                      <a:gd name="T57" fmla="*/ 5 h 1299"/>
                      <a:gd name="T58" fmla="*/ 0 w 1298"/>
                      <a:gd name="T59" fmla="*/ 6 h 1299"/>
                      <a:gd name="T60" fmla="*/ 0 w 1298"/>
                      <a:gd name="T61" fmla="*/ 6 h 1299"/>
                      <a:gd name="T62" fmla="*/ 0 w 1298"/>
                      <a:gd name="T63" fmla="*/ 6 h 1299"/>
                      <a:gd name="T64" fmla="*/ 0 w 1298"/>
                      <a:gd name="T65" fmla="*/ 7 h 1299"/>
                      <a:gd name="T66" fmla="*/ 0 w 1298"/>
                      <a:gd name="T67" fmla="*/ 8 h 1299"/>
                      <a:gd name="T68" fmla="*/ 1 w 1298"/>
                      <a:gd name="T69" fmla="*/ 8 h 1299"/>
                      <a:gd name="T70" fmla="*/ 1 w 1298"/>
                      <a:gd name="T71" fmla="*/ 9 h 1299"/>
                      <a:gd name="T72" fmla="*/ 1 w 1298"/>
                      <a:gd name="T73" fmla="*/ 9 h 1299"/>
                      <a:gd name="T74" fmla="*/ 2 w 1298"/>
                      <a:gd name="T75" fmla="*/ 10 h 1299"/>
                      <a:gd name="T76" fmla="*/ 2 w 1298"/>
                      <a:gd name="T77" fmla="*/ 10 h 1299"/>
                      <a:gd name="T78" fmla="*/ 2 w 1298"/>
                      <a:gd name="T79" fmla="*/ 10 h 1299"/>
                      <a:gd name="T80" fmla="*/ 3 w 1298"/>
                      <a:gd name="T81" fmla="*/ 11 h 1299"/>
                      <a:gd name="T82" fmla="*/ 3 w 1298"/>
                      <a:gd name="T83" fmla="*/ 11 h 1299"/>
                      <a:gd name="T84" fmla="*/ 4 w 1298"/>
                      <a:gd name="T85" fmla="*/ 11 h 1299"/>
                      <a:gd name="T86" fmla="*/ 5 w 1298"/>
                      <a:gd name="T87" fmla="*/ 11 h 1299"/>
                      <a:gd name="T88" fmla="*/ 5 w 1298"/>
                      <a:gd name="T89" fmla="*/ 11 h 1299"/>
                      <a:gd name="T90" fmla="*/ 6 w 1298"/>
                      <a:gd name="T91" fmla="*/ 12 h 1299"/>
                      <a:gd name="T92" fmla="*/ 6 w 1298"/>
                      <a:gd name="T93" fmla="*/ 11 h 1299"/>
                      <a:gd name="T94" fmla="*/ 7 w 1298"/>
                      <a:gd name="T95" fmla="*/ 11 h 1299"/>
                      <a:gd name="T96" fmla="*/ 7 w 1298"/>
                      <a:gd name="T97" fmla="*/ 11 h 1299"/>
                      <a:gd name="T98" fmla="*/ 8 w 1298"/>
                      <a:gd name="T99" fmla="*/ 11 h 1299"/>
                      <a:gd name="T100" fmla="*/ 9 w 1298"/>
                      <a:gd name="T101" fmla="*/ 11 h 1299"/>
                      <a:gd name="T102" fmla="*/ 9 w 1298"/>
                      <a:gd name="T103" fmla="*/ 10 h 1299"/>
                      <a:gd name="T104" fmla="*/ 10 w 1298"/>
                      <a:gd name="T105" fmla="*/ 10 h 1299"/>
                      <a:gd name="T106" fmla="*/ 10 w 1298"/>
                      <a:gd name="T107" fmla="*/ 10 h 1299"/>
                      <a:gd name="T108" fmla="*/ 10 w 1298"/>
                      <a:gd name="T109" fmla="*/ 9 h 1299"/>
                      <a:gd name="T110" fmla="*/ 11 w 1298"/>
                      <a:gd name="T111" fmla="*/ 9 h 1299"/>
                      <a:gd name="T112" fmla="*/ 11 w 1298"/>
                      <a:gd name="T113" fmla="*/ 8 h 1299"/>
                      <a:gd name="T114" fmla="*/ 11 w 1298"/>
                      <a:gd name="T115" fmla="*/ 8 h 1299"/>
                      <a:gd name="T116" fmla="*/ 11 w 1298"/>
                      <a:gd name="T117" fmla="*/ 7 h 1299"/>
                      <a:gd name="T118" fmla="*/ 11 w 1298"/>
                      <a:gd name="T119" fmla="*/ 6 h 1299"/>
                      <a:gd name="T120" fmla="*/ 11 w 1298"/>
                      <a:gd name="T121" fmla="*/ 6 h 129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0" t="0" r="r" b="b"/>
                    <a:pathLst>
                      <a:path w="1298" h="1299">
                        <a:moveTo>
                          <a:pt x="1298" y="649"/>
                        </a:moveTo>
                        <a:lnTo>
                          <a:pt x="1297" y="633"/>
                        </a:lnTo>
                        <a:lnTo>
                          <a:pt x="1297" y="616"/>
                        </a:lnTo>
                        <a:lnTo>
                          <a:pt x="1296" y="599"/>
                        </a:lnTo>
                        <a:lnTo>
                          <a:pt x="1295" y="583"/>
                        </a:lnTo>
                        <a:lnTo>
                          <a:pt x="1293" y="566"/>
                        </a:lnTo>
                        <a:lnTo>
                          <a:pt x="1291" y="550"/>
                        </a:lnTo>
                        <a:lnTo>
                          <a:pt x="1287" y="533"/>
                        </a:lnTo>
                        <a:lnTo>
                          <a:pt x="1284" y="516"/>
                        </a:lnTo>
                        <a:lnTo>
                          <a:pt x="1281" y="500"/>
                        </a:lnTo>
                        <a:lnTo>
                          <a:pt x="1276" y="484"/>
                        </a:lnTo>
                        <a:lnTo>
                          <a:pt x="1272" y="468"/>
                        </a:lnTo>
                        <a:lnTo>
                          <a:pt x="1267" y="452"/>
                        </a:lnTo>
                        <a:lnTo>
                          <a:pt x="1262" y="436"/>
                        </a:lnTo>
                        <a:lnTo>
                          <a:pt x="1256" y="420"/>
                        </a:lnTo>
                        <a:lnTo>
                          <a:pt x="1250" y="405"/>
                        </a:lnTo>
                        <a:lnTo>
                          <a:pt x="1243" y="389"/>
                        </a:lnTo>
                        <a:lnTo>
                          <a:pt x="1237" y="374"/>
                        </a:lnTo>
                        <a:lnTo>
                          <a:pt x="1230" y="360"/>
                        </a:lnTo>
                        <a:lnTo>
                          <a:pt x="1222" y="344"/>
                        </a:lnTo>
                        <a:lnTo>
                          <a:pt x="1213" y="330"/>
                        </a:lnTo>
                        <a:lnTo>
                          <a:pt x="1206" y="315"/>
                        </a:lnTo>
                        <a:lnTo>
                          <a:pt x="1197" y="301"/>
                        </a:lnTo>
                        <a:lnTo>
                          <a:pt x="1188" y="287"/>
                        </a:lnTo>
                        <a:lnTo>
                          <a:pt x="1178" y="273"/>
                        </a:lnTo>
                        <a:lnTo>
                          <a:pt x="1168" y="260"/>
                        </a:lnTo>
                        <a:lnTo>
                          <a:pt x="1158" y="247"/>
                        </a:lnTo>
                        <a:lnTo>
                          <a:pt x="1147" y="234"/>
                        </a:lnTo>
                        <a:lnTo>
                          <a:pt x="1136" y="220"/>
                        </a:lnTo>
                        <a:lnTo>
                          <a:pt x="1125" y="208"/>
                        </a:lnTo>
                        <a:lnTo>
                          <a:pt x="1114" y="196"/>
                        </a:lnTo>
                        <a:lnTo>
                          <a:pt x="1102" y="185"/>
                        </a:lnTo>
                        <a:lnTo>
                          <a:pt x="1090" y="173"/>
                        </a:lnTo>
                        <a:lnTo>
                          <a:pt x="1077" y="162"/>
                        </a:lnTo>
                        <a:lnTo>
                          <a:pt x="1065" y="151"/>
                        </a:lnTo>
                        <a:lnTo>
                          <a:pt x="1052" y="141"/>
                        </a:lnTo>
                        <a:lnTo>
                          <a:pt x="1039" y="130"/>
                        </a:lnTo>
                        <a:lnTo>
                          <a:pt x="1025" y="120"/>
                        </a:lnTo>
                        <a:lnTo>
                          <a:pt x="1011" y="111"/>
                        </a:lnTo>
                        <a:lnTo>
                          <a:pt x="998" y="102"/>
                        </a:lnTo>
                        <a:lnTo>
                          <a:pt x="983" y="93"/>
                        </a:lnTo>
                        <a:lnTo>
                          <a:pt x="969" y="84"/>
                        </a:lnTo>
                        <a:lnTo>
                          <a:pt x="954" y="77"/>
                        </a:lnTo>
                        <a:lnTo>
                          <a:pt x="939" y="69"/>
                        </a:lnTo>
                        <a:lnTo>
                          <a:pt x="924" y="61"/>
                        </a:lnTo>
                        <a:lnTo>
                          <a:pt x="909" y="54"/>
                        </a:lnTo>
                        <a:lnTo>
                          <a:pt x="894" y="48"/>
                        </a:lnTo>
                        <a:lnTo>
                          <a:pt x="878" y="41"/>
                        </a:lnTo>
                        <a:lnTo>
                          <a:pt x="862" y="36"/>
                        </a:lnTo>
                        <a:lnTo>
                          <a:pt x="846" y="31"/>
                        </a:lnTo>
                        <a:lnTo>
                          <a:pt x="831" y="26"/>
                        </a:lnTo>
                        <a:lnTo>
                          <a:pt x="814" y="21"/>
                        </a:lnTo>
                        <a:lnTo>
                          <a:pt x="798" y="17"/>
                        </a:lnTo>
                        <a:lnTo>
                          <a:pt x="782" y="14"/>
                        </a:lnTo>
                        <a:lnTo>
                          <a:pt x="766" y="10"/>
                        </a:lnTo>
                        <a:lnTo>
                          <a:pt x="749" y="8"/>
                        </a:lnTo>
                        <a:lnTo>
                          <a:pt x="733" y="6"/>
                        </a:lnTo>
                        <a:lnTo>
                          <a:pt x="716" y="4"/>
                        </a:lnTo>
                        <a:lnTo>
                          <a:pt x="699" y="1"/>
                        </a:lnTo>
                        <a:lnTo>
                          <a:pt x="683" y="0"/>
                        </a:lnTo>
                        <a:lnTo>
                          <a:pt x="666" y="0"/>
                        </a:lnTo>
                        <a:lnTo>
                          <a:pt x="649" y="0"/>
                        </a:lnTo>
                        <a:lnTo>
                          <a:pt x="632" y="0"/>
                        </a:lnTo>
                        <a:lnTo>
                          <a:pt x="615" y="0"/>
                        </a:lnTo>
                        <a:lnTo>
                          <a:pt x="599" y="1"/>
                        </a:lnTo>
                        <a:lnTo>
                          <a:pt x="582" y="4"/>
                        </a:lnTo>
                        <a:lnTo>
                          <a:pt x="566" y="6"/>
                        </a:lnTo>
                        <a:lnTo>
                          <a:pt x="549" y="8"/>
                        </a:lnTo>
                        <a:lnTo>
                          <a:pt x="532" y="10"/>
                        </a:lnTo>
                        <a:lnTo>
                          <a:pt x="516" y="14"/>
                        </a:lnTo>
                        <a:lnTo>
                          <a:pt x="500" y="17"/>
                        </a:lnTo>
                        <a:lnTo>
                          <a:pt x="484" y="21"/>
                        </a:lnTo>
                        <a:lnTo>
                          <a:pt x="467" y="26"/>
                        </a:lnTo>
                        <a:lnTo>
                          <a:pt x="452" y="31"/>
                        </a:lnTo>
                        <a:lnTo>
                          <a:pt x="435" y="36"/>
                        </a:lnTo>
                        <a:lnTo>
                          <a:pt x="420" y="41"/>
                        </a:lnTo>
                        <a:lnTo>
                          <a:pt x="404" y="48"/>
                        </a:lnTo>
                        <a:lnTo>
                          <a:pt x="389" y="54"/>
                        </a:lnTo>
                        <a:lnTo>
                          <a:pt x="373" y="61"/>
                        </a:lnTo>
                        <a:lnTo>
                          <a:pt x="359" y="69"/>
                        </a:lnTo>
                        <a:lnTo>
                          <a:pt x="343" y="77"/>
                        </a:lnTo>
                        <a:lnTo>
                          <a:pt x="329" y="84"/>
                        </a:lnTo>
                        <a:lnTo>
                          <a:pt x="315" y="93"/>
                        </a:lnTo>
                        <a:lnTo>
                          <a:pt x="300" y="102"/>
                        </a:lnTo>
                        <a:lnTo>
                          <a:pt x="287" y="111"/>
                        </a:lnTo>
                        <a:lnTo>
                          <a:pt x="273" y="120"/>
                        </a:lnTo>
                        <a:lnTo>
                          <a:pt x="259" y="130"/>
                        </a:lnTo>
                        <a:lnTo>
                          <a:pt x="246" y="141"/>
                        </a:lnTo>
                        <a:lnTo>
                          <a:pt x="233" y="151"/>
                        </a:lnTo>
                        <a:lnTo>
                          <a:pt x="221" y="162"/>
                        </a:lnTo>
                        <a:lnTo>
                          <a:pt x="209" y="173"/>
                        </a:lnTo>
                        <a:lnTo>
                          <a:pt x="196" y="185"/>
                        </a:lnTo>
                        <a:lnTo>
                          <a:pt x="184" y="196"/>
                        </a:lnTo>
                        <a:lnTo>
                          <a:pt x="172" y="208"/>
                        </a:lnTo>
                        <a:lnTo>
                          <a:pt x="161" y="220"/>
                        </a:lnTo>
                        <a:lnTo>
                          <a:pt x="151" y="234"/>
                        </a:lnTo>
                        <a:lnTo>
                          <a:pt x="140" y="247"/>
                        </a:lnTo>
                        <a:lnTo>
                          <a:pt x="130" y="260"/>
                        </a:lnTo>
                        <a:lnTo>
                          <a:pt x="120" y="273"/>
                        </a:lnTo>
                        <a:lnTo>
                          <a:pt x="110" y="287"/>
                        </a:lnTo>
                        <a:lnTo>
                          <a:pt x="101" y="301"/>
                        </a:lnTo>
                        <a:lnTo>
                          <a:pt x="93" y="315"/>
                        </a:lnTo>
                        <a:lnTo>
                          <a:pt x="84" y="330"/>
                        </a:lnTo>
                        <a:lnTo>
                          <a:pt x="76" y="344"/>
                        </a:lnTo>
                        <a:lnTo>
                          <a:pt x="68" y="360"/>
                        </a:lnTo>
                        <a:lnTo>
                          <a:pt x="62" y="374"/>
                        </a:lnTo>
                        <a:lnTo>
                          <a:pt x="54" y="389"/>
                        </a:lnTo>
                        <a:lnTo>
                          <a:pt x="47" y="405"/>
                        </a:lnTo>
                        <a:lnTo>
                          <a:pt x="42" y="420"/>
                        </a:lnTo>
                        <a:lnTo>
                          <a:pt x="36" y="436"/>
                        </a:lnTo>
                        <a:lnTo>
                          <a:pt x="31" y="452"/>
                        </a:lnTo>
                        <a:lnTo>
                          <a:pt x="26" y="468"/>
                        </a:lnTo>
                        <a:lnTo>
                          <a:pt x="22" y="484"/>
                        </a:lnTo>
                        <a:lnTo>
                          <a:pt x="17" y="500"/>
                        </a:lnTo>
                        <a:lnTo>
                          <a:pt x="14" y="516"/>
                        </a:lnTo>
                        <a:lnTo>
                          <a:pt x="11" y="533"/>
                        </a:lnTo>
                        <a:lnTo>
                          <a:pt x="7" y="550"/>
                        </a:lnTo>
                        <a:lnTo>
                          <a:pt x="5" y="566"/>
                        </a:lnTo>
                        <a:lnTo>
                          <a:pt x="3" y="583"/>
                        </a:lnTo>
                        <a:lnTo>
                          <a:pt x="2" y="599"/>
                        </a:lnTo>
                        <a:lnTo>
                          <a:pt x="1" y="616"/>
                        </a:lnTo>
                        <a:lnTo>
                          <a:pt x="0" y="633"/>
                        </a:lnTo>
                        <a:lnTo>
                          <a:pt x="0" y="649"/>
                        </a:lnTo>
                        <a:lnTo>
                          <a:pt x="0" y="666"/>
                        </a:lnTo>
                        <a:lnTo>
                          <a:pt x="1" y="683"/>
                        </a:lnTo>
                        <a:lnTo>
                          <a:pt x="2" y="700"/>
                        </a:lnTo>
                        <a:lnTo>
                          <a:pt x="3" y="717"/>
                        </a:lnTo>
                        <a:lnTo>
                          <a:pt x="5" y="733"/>
                        </a:lnTo>
                        <a:lnTo>
                          <a:pt x="7" y="750"/>
                        </a:lnTo>
                        <a:lnTo>
                          <a:pt x="11" y="766"/>
                        </a:lnTo>
                        <a:lnTo>
                          <a:pt x="14" y="783"/>
                        </a:lnTo>
                        <a:lnTo>
                          <a:pt x="17" y="798"/>
                        </a:lnTo>
                        <a:lnTo>
                          <a:pt x="22" y="815"/>
                        </a:lnTo>
                        <a:lnTo>
                          <a:pt x="26" y="831"/>
                        </a:lnTo>
                        <a:lnTo>
                          <a:pt x="31" y="847"/>
                        </a:lnTo>
                        <a:lnTo>
                          <a:pt x="36" y="862"/>
                        </a:lnTo>
                        <a:lnTo>
                          <a:pt x="42" y="879"/>
                        </a:lnTo>
                        <a:lnTo>
                          <a:pt x="47" y="894"/>
                        </a:lnTo>
                        <a:lnTo>
                          <a:pt x="54" y="910"/>
                        </a:lnTo>
                        <a:lnTo>
                          <a:pt x="62" y="924"/>
                        </a:lnTo>
                        <a:lnTo>
                          <a:pt x="68" y="940"/>
                        </a:lnTo>
                        <a:lnTo>
                          <a:pt x="76" y="955"/>
                        </a:lnTo>
                        <a:lnTo>
                          <a:pt x="84" y="970"/>
                        </a:lnTo>
                        <a:lnTo>
                          <a:pt x="93" y="984"/>
                        </a:lnTo>
                        <a:lnTo>
                          <a:pt x="101" y="998"/>
                        </a:lnTo>
                        <a:lnTo>
                          <a:pt x="110" y="1012"/>
                        </a:lnTo>
                        <a:lnTo>
                          <a:pt x="120" y="1026"/>
                        </a:lnTo>
                        <a:lnTo>
                          <a:pt x="130" y="1039"/>
                        </a:lnTo>
                        <a:lnTo>
                          <a:pt x="140" y="1053"/>
                        </a:lnTo>
                        <a:lnTo>
                          <a:pt x="151" y="1066"/>
                        </a:lnTo>
                        <a:lnTo>
                          <a:pt x="161" y="1078"/>
                        </a:lnTo>
                        <a:lnTo>
                          <a:pt x="172" y="1091"/>
                        </a:lnTo>
                        <a:lnTo>
                          <a:pt x="184" y="1102"/>
                        </a:lnTo>
                        <a:lnTo>
                          <a:pt x="196" y="1114"/>
                        </a:lnTo>
                        <a:lnTo>
                          <a:pt x="209" y="1127"/>
                        </a:lnTo>
                        <a:lnTo>
                          <a:pt x="221" y="1138"/>
                        </a:lnTo>
                        <a:lnTo>
                          <a:pt x="233" y="1149"/>
                        </a:lnTo>
                        <a:lnTo>
                          <a:pt x="246" y="1159"/>
                        </a:lnTo>
                        <a:lnTo>
                          <a:pt x="259" y="1169"/>
                        </a:lnTo>
                        <a:lnTo>
                          <a:pt x="273" y="1179"/>
                        </a:lnTo>
                        <a:lnTo>
                          <a:pt x="287" y="1188"/>
                        </a:lnTo>
                        <a:lnTo>
                          <a:pt x="300" y="1197"/>
                        </a:lnTo>
                        <a:lnTo>
                          <a:pt x="315" y="1206"/>
                        </a:lnTo>
                        <a:lnTo>
                          <a:pt x="329" y="1215"/>
                        </a:lnTo>
                        <a:lnTo>
                          <a:pt x="343" y="1223"/>
                        </a:lnTo>
                        <a:lnTo>
                          <a:pt x="359" y="1230"/>
                        </a:lnTo>
                        <a:lnTo>
                          <a:pt x="373" y="1238"/>
                        </a:lnTo>
                        <a:lnTo>
                          <a:pt x="389" y="1245"/>
                        </a:lnTo>
                        <a:lnTo>
                          <a:pt x="404" y="1251"/>
                        </a:lnTo>
                        <a:lnTo>
                          <a:pt x="420" y="1257"/>
                        </a:lnTo>
                        <a:lnTo>
                          <a:pt x="435" y="1263"/>
                        </a:lnTo>
                        <a:lnTo>
                          <a:pt x="452" y="1268"/>
                        </a:lnTo>
                        <a:lnTo>
                          <a:pt x="467" y="1274"/>
                        </a:lnTo>
                        <a:lnTo>
                          <a:pt x="484" y="1278"/>
                        </a:lnTo>
                        <a:lnTo>
                          <a:pt x="500" y="1281"/>
                        </a:lnTo>
                        <a:lnTo>
                          <a:pt x="516" y="1286"/>
                        </a:lnTo>
                        <a:lnTo>
                          <a:pt x="532" y="1288"/>
                        </a:lnTo>
                        <a:lnTo>
                          <a:pt x="549" y="1291"/>
                        </a:lnTo>
                        <a:lnTo>
                          <a:pt x="566" y="1293"/>
                        </a:lnTo>
                        <a:lnTo>
                          <a:pt x="582" y="1296"/>
                        </a:lnTo>
                        <a:lnTo>
                          <a:pt x="599" y="1297"/>
                        </a:lnTo>
                        <a:lnTo>
                          <a:pt x="615" y="1298"/>
                        </a:lnTo>
                        <a:lnTo>
                          <a:pt x="632" y="1299"/>
                        </a:lnTo>
                        <a:lnTo>
                          <a:pt x="649" y="1299"/>
                        </a:lnTo>
                        <a:lnTo>
                          <a:pt x="666" y="1299"/>
                        </a:lnTo>
                        <a:lnTo>
                          <a:pt x="683" y="1298"/>
                        </a:lnTo>
                        <a:lnTo>
                          <a:pt x="699" y="1297"/>
                        </a:lnTo>
                        <a:lnTo>
                          <a:pt x="716" y="1296"/>
                        </a:lnTo>
                        <a:lnTo>
                          <a:pt x="733" y="1293"/>
                        </a:lnTo>
                        <a:lnTo>
                          <a:pt x="749" y="1291"/>
                        </a:lnTo>
                        <a:lnTo>
                          <a:pt x="766" y="1288"/>
                        </a:lnTo>
                        <a:lnTo>
                          <a:pt x="782" y="1286"/>
                        </a:lnTo>
                        <a:lnTo>
                          <a:pt x="798" y="1281"/>
                        </a:lnTo>
                        <a:lnTo>
                          <a:pt x="814" y="1278"/>
                        </a:lnTo>
                        <a:lnTo>
                          <a:pt x="831" y="1274"/>
                        </a:lnTo>
                        <a:lnTo>
                          <a:pt x="846" y="1268"/>
                        </a:lnTo>
                        <a:lnTo>
                          <a:pt x="862" y="1263"/>
                        </a:lnTo>
                        <a:lnTo>
                          <a:pt x="878" y="1257"/>
                        </a:lnTo>
                        <a:lnTo>
                          <a:pt x="894" y="1251"/>
                        </a:lnTo>
                        <a:lnTo>
                          <a:pt x="909" y="1245"/>
                        </a:lnTo>
                        <a:lnTo>
                          <a:pt x="924" y="1238"/>
                        </a:lnTo>
                        <a:lnTo>
                          <a:pt x="939" y="1230"/>
                        </a:lnTo>
                        <a:lnTo>
                          <a:pt x="954" y="1223"/>
                        </a:lnTo>
                        <a:lnTo>
                          <a:pt x="969" y="1215"/>
                        </a:lnTo>
                        <a:lnTo>
                          <a:pt x="983" y="1206"/>
                        </a:lnTo>
                        <a:lnTo>
                          <a:pt x="998" y="1197"/>
                        </a:lnTo>
                        <a:lnTo>
                          <a:pt x="1011" y="1188"/>
                        </a:lnTo>
                        <a:lnTo>
                          <a:pt x="1025" y="1179"/>
                        </a:lnTo>
                        <a:lnTo>
                          <a:pt x="1039" y="1169"/>
                        </a:lnTo>
                        <a:lnTo>
                          <a:pt x="1052" y="1159"/>
                        </a:lnTo>
                        <a:lnTo>
                          <a:pt x="1065" y="1149"/>
                        </a:lnTo>
                        <a:lnTo>
                          <a:pt x="1077" y="1138"/>
                        </a:lnTo>
                        <a:lnTo>
                          <a:pt x="1090" y="1127"/>
                        </a:lnTo>
                        <a:lnTo>
                          <a:pt x="1102" y="1114"/>
                        </a:lnTo>
                        <a:lnTo>
                          <a:pt x="1114" y="1102"/>
                        </a:lnTo>
                        <a:lnTo>
                          <a:pt x="1125" y="1091"/>
                        </a:lnTo>
                        <a:lnTo>
                          <a:pt x="1136" y="1078"/>
                        </a:lnTo>
                        <a:lnTo>
                          <a:pt x="1147" y="1066"/>
                        </a:lnTo>
                        <a:lnTo>
                          <a:pt x="1158" y="1053"/>
                        </a:lnTo>
                        <a:lnTo>
                          <a:pt x="1168" y="1039"/>
                        </a:lnTo>
                        <a:lnTo>
                          <a:pt x="1178" y="1026"/>
                        </a:lnTo>
                        <a:lnTo>
                          <a:pt x="1188" y="1012"/>
                        </a:lnTo>
                        <a:lnTo>
                          <a:pt x="1197" y="998"/>
                        </a:lnTo>
                        <a:lnTo>
                          <a:pt x="1206" y="984"/>
                        </a:lnTo>
                        <a:lnTo>
                          <a:pt x="1213" y="970"/>
                        </a:lnTo>
                        <a:lnTo>
                          <a:pt x="1222" y="955"/>
                        </a:lnTo>
                        <a:lnTo>
                          <a:pt x="1230" y="940"/>
                        </a:lnTo>
                        <a:lnTo>
                          <a:pt x="1237" y="924"/>
                        </a:lnTo>
                        <a:lnTo>
                          <a:pt x="1243" y="910"/>
                        </a:lnTo>
                        <a:lnTo>
                          <a:pt x="1250" y="894"/>
                        </a:lnTo>
                        <a:lnTo>
                          <a:pt x="1256" y="879"/>
                        </a:lnTo>
                        <a:lnTo>
                          <a:pt x="1262" y="862"/>
                        </a:lnTo>
                        <a:lnTo>
                          <a:pt x="1267" y="847"/>
                        </a:lnTo>
                        <a:lnTo>
                          <a:pt x="1272" y="831"/>
                        </a:lnTo>
                        <a:lnTo>
                          <a:pt x="1276" y="815"/>
                        </a:lnTo>
                        <a:lnTo>
                          <a:pt x="1281" y="798"/>
                        </a:lnTo>
                        <a:lnTo>
                          <a:pt x="1284" y="783"/>
                        </a:lnTo>
                        <a:lnTo>
                          <a:pt x="1287" y="766"/>
                        </a:lnTo>
                        <a:lnTo>
                          <a:pt x="1291" y="750"/>
                        </a:lnTo>
                        <a:lnTo>
                          <a:pt x="1293" y="733"/>
                        </a:lnTo>
                        <a:lnTo>
                          <a:pt x="1295" y="717"/>
                        </a:lnTo>
                        <a:lnTo>
                          <a:pt x="1296" y="700"/>
                        </a:lnTo>
                        <a:lnTo>
                          <a:pt x="1297" y="683"/>
                        </a:lnTo>
                        <a:lnTo>
                          <a:pt x="1297" y="666"/>
                        </a:lnTo>
                        <a:lnTo>
                          <a:pt x="1298" y="649"/>
                        </a:lnTo>
                        <a:close/>
                      </a:path>
                    </a:pathLst>
                  </a:custGeom>
                  <a:noFill/>
                  <a:ln w="38100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2" name="Line 26"/>
                  <p:cNvSpPr>
                    <a:spLocks noChangeShapeType="1"/>
                  </p:cNvSpPr>
                  <p:nvPr/>
                </p:nvSpPr>
                <p:spPr bwMode="auto">
                  <a:xfrm>
                    <a:off x="1045" y="2784"/>
                    <a:ext cx="0" cy="53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3" name="Line 27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7" y="3321"/>
                    <a:ext cx="75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4" name="Line 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" y="2784"/>
                    <a:ext cx="0" cy="537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15" name="Line 29"/>
                  <p:cNvSpPr>
                    <a:spLocks noChangeShapeType="1"/>
                  </p:cNvSpPr>
                  <p:nvPr/>
                </p:nvSpPr>
                <p:spPr bwMode="auto">
                  <a:xfrm>
                    <a:off x="287" y="2784"/>
                    <a:ext cx="758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6153" name="Group 30"/>
              <p:cNvGrpSpPr>
                <a:grpSpLocks/>
              </p:cNvGrpSpPr>
              <p:nvPr/>
            </p:nvGrpSpPr>
            <p:grpSpPr bwMode="auto">
              <a:xfrm>
                <a:off x="1192" y="1845"/>
                <a:ext cx="636" cy="886"/>
                <a:chOff x="1192" y="1845"/>
                <a:chExt cx="636" cy="886"/>
              </a:xfrm>
            </p:grpSpPr>
            <p:grpSp>
              <p:nvGrpSpPr>
                <p:cNvPr id="116185" name="Group 31"/>
                <p:cNvGrpSpPr>
                  <a:grpSpLocks/>
                </p:cNvGrpSpPr>
                <p:nvPr/>
              </p:nvGrpSpPr>
              <p:grpSpPr bwMode="auto">
                <a:xfrm>
                  <a:off x="1192" y="2287"/>
                  <a:ext cx="636" cy="0"/>
                  <a:chOff x="1192" y="2287"/>
                  <a:chExt cx="636" cy="0"/>
                </a:xfrm>
              </p:grpSpPr>
              <p:sp>
                <p:nvSpPr>
                  <p:cNvPr id="116203" name="Line 32"/>
                  <p:cNvSpPr>
                    <a:spLocks noChangeShapeType="1"/>
                  </p:cNvSpPr>
                  <p:nvPr/>
                </p:nvSpPr>
                <p:spPr bwMode="auto">
                  <a:xfrm>
                    <a:off x="1192" y="2287"/>
                    <a:ext cx="161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4" name="Line 33"/>
                  <p:cNvSpPr>
                    <a:spLocks noChangeShapeType="1"/>
                  </p:cNvSpPr>
                  <p:nvPr/>
                </p:nvSpPr>
                <p:spPr bwMode="auto">
                  <a:xfrm>
                    <a:off x="1377" y="2287"/>
                    <a:ext cx="2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5" name="Line 34"/>
                  <p:cNvSpPr>
                    <a:spLocks noChangeShapeType="1"/>
                  </p:cNvSpPr>
                  <p:nvPr/>
                </p:nvSpPr>
                <p:spPr bwMode="auto">
                  <a:xfrm>
                    <a:off x="1424" y="2287"/>
                    <a:ext cx="14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6" name="Line 35"/>
                  <p:cNvSpPr>
                    <a:spLocks noChangeShapeType="1"/>
                  </p:cNvSpPr>
                  <p:nvPr/>
                </p:nvSpPr>
                <p:spPr bwMode="auto">
                  <a:xfrm>
                    <a:off x="1594" y="2287"/>
                    <a:ext cx="2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7" name="Line 36"/>
                  <p:cNvSpPr>
                    <a:spLocks noChangeShapeType="1"/>
                  </p:cNvSpPr>
                  <p:nvPr/>
                </p:nvSpPr>
                <p:spPr bwMode="auto">
                  <a:xfrm>
                    <a:off x="1641" y="2287"/>
                    <a:ext cx="187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186" name="Group 37"/>
                <p:cNvGrpSpPr>
                  <a:grpSpLocks/>
                </p:cNvGrpSpPr>
                <p:nvPr/>
              </p:nvGrpSpPr>
              <p:grpSpPr bwMode="auto">
                <a:xfrm>
                  <a:off x="1505" y="1845"/>
                  <a:ext cx="0" cy="886"/>
                  <a:chOff x="1505" y="1845"/>
                  <a:chExt cx="0" cy="886"/>
                </a:xfrm>
              </p:grpSpPr>
              <p:sp>
                <p:nvSpPr>
                  <p:cNvPr id="116194" name="Line 38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1845"/>
                    <a:ext cx="0" cy="8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95" name="Line 39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1952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96" name="Line 40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000"/>
                    <a:ext cx="0" cy="14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97" name="Line 41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169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98" name="Line 42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216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99" name="Line 43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386"/>
                    <a:ext cx="0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0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433"/>
                    <a:ext cx="0" cy="14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1" name="Line 45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601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202" name="Line 46"/>
                  <p:cNvSpPr>
                    <a:spLocks noChangeShapeType="1"/>
                  </p:cNvSpPr>
                  <p:nvPr/>
                </p:nvSpPr>
                <p:spPr bwMode="auto">
                  <a:xfrm>
                    <a:off x="1505" y="2648"/>
                    <a:ext cx="0" cy="8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16187" name="Line 47"/>
                <p:cNvSpPr>
                  <a:spLocks noChangeShapeType="1"/>
                </p:cNvSpPr>
                <p:nvPr/>
              </p:nvSpPr>
              <p:spPr bwMode="auto">
                <a:xfrm>
                  <a:off x="1306" y="2679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88" name="Line 48"/>
                <p:cNvSpPr>
                  <a:spLocks noChangeShapeType="1"/>
                </p:cNvSpPr>
                <p:nvPr/>
              </p:nvSpPr>
              <p:spPr bwMode="auto">
                <a:xfrm flipV="1">
                  <a:off x="1703" y="2467"/>
                  <a:ext cx="0" cy="21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89" name="Line 49"/>
                <p:cNvSpPr>
                  <a:spLocks noChangeShapeType="1"/>
                </p:cNvSpPr>
                <p:nvPr/>
              </p:nvSpPr>
              <p:spPr bwMode="auto">
                <a:xfrm flipH="1">
                  <a:off x="1306" y="1894"/>
                  <a:ext cx="397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90" name="Line 50"/>
                <p:cNvSpPr>
                  <a:spLocks noChangeShapeType="1"/>
                </p:cNvSpPr>
                <p:nvPr/>
              </p:nvSpPr>
              <p:spPr bwMode="auto">
                <a:xfrm>
                  <a:off x="1306" y="1894"/>
                  <a:ext cx="0" cy="21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91" name="Freeform 51"/>
                <p:cNvSpPr>
                  <a:spLocks/>
                </p:cNvSpPr>
                <p:nvPr/>
              </p:nvSpPr>
              <p:spPr bwMode="auto">
                <a:xfrm>
                  <a:off x="1236" y="2018"/>
                  <a:ext cx="535" cy="536"/>
                </a:xfrm>
                <a:custGeom>
                  <a:avLst/>
                  <a:gdLst>
                    <a:gd name="T0" fmla="*/ 15 w 1748"/>
                    <a:gd name="T1" fmla="*/ 7 h 1748"/>
                    <a:gd name="T2" fmla="*/ 15 w 1748"/>
                    <a:gd name="T3" fmla="*/ 6 h 1748"/>
                    <a:gd name="T4" fmla="*/ 15 w 1748"/>
                    <a:gd name="T5" fmla="*/ 5 h 1748"/>
                    <a:gd name="T6" fmla="*/ 15 w 1748"/>
                    <a:gd name="T7" fmla="*/ 5 h 1748"/>
                    <a:gd name="T8" fmla="*/ 14 w 1748"/>
                    <a:gd name="T9" fmla="*/ 4 h 1748"/>
                    <a:gd name="T10" fmla="*/ 14 w 1748"/>
                    <a:gd name="T11" fmla="*/ 3 h 1748"/>
                    <a:gd name="T12" fmla="*/ 13 w 1748"/>
                    <a:gd name="T13" fmla="*/ 2 h 1748"/>
                    <a:gd name="T14" fmla="*/ 13 w 1748"/>
                    <a:gd name="T15" fmla="*/ 2 h 1748"/>
                    <a:gd name="T16" fmla="*/ 12 w 1748"/>
                    <a:gd name="T17" fmla="*/ 1 h 1748"/>
                    <a:gd name="T18" fmla="*/ 11 w 1748"/>
                    <a:gd name="T19" fmla="*/ 1 h 1748"/>
                    <a:gd name="T20" fmla="*/ 10 w 1748"/>
                    <a:gd name="T21" fmla="*/ 1 h 1748"/>
                    <a:gd name="T22" fmla="*/ 9 w 1748"/>
                    <a:gd name="T23" fmla="*/ 0 h 1748"/>
                    <a:gd name="T24" fmla="*/ 9 w 1748"/>
                    <a:gd name="T25" fmla="*/ 0 h 1748"/>
                    <a:gd name="T26" fmla="*/ 8 w 1748"/>
                    <a:gd name="T27" fmla="*/ 0 h 1748"/>
                    <a:gd name="T28" fmla="*/ 7 w 1748"/>
                    <a:gd name="T29" fmla="*/ 0 h 1748"/>
                    <a:gd name="T30" fmla="*/ 6 w 1748"/>
                    <a:gd name="T31" fmla="*/ 0 h 1748"/>
                    <a:gd name="T32" fmla="*/ 5 w 1748"/>
                    <a:gd name="T33" fmla="*/ 0 h 1748"/>
                    <a:gd name="T34" fmla="*/ 5 w 1748"/>
                    <a:gd name="T35" fmla="*/ 1 h 1748"/>
                    <a:gd name="T36" fmla="*/ 4 w 1748"/>
                    <a:gd name="T37" fmla="*/ 1 h 1748"/>
                    <a:gd name="T38" fmla="*/ 3 w 1748"/>
                    <a:gd name="T39" fmla="*/ 2 h 1748"/>
                    <a:gd name="T40" fmla="*/ 2 w 1748"/>
                    <a:gd name="T41" fmla="*/ 2 h 1748"/>
                    <a:gd name="T42" fmla="*/ 2 w 1748"/>
                    <a:gd name="T43" fmla="*/ 3 h 1748"/>
                    <a:gd name="T44" fmla="*/ 1 w 1748"/>
                    <a:gd name="T45" fmla="*/ 3 h 1748"/>
                    <a:gd name="T46" fmla="*/ 1 w 1748"/>
                    <a:gd name="T47" fmla="*/ 4 h 1748"/>
                    <a:gd name="T48" fmla="*/ 1 w 1748"/>
                    <a:gd name="T49" fmla="*/ 5 h 1748"/>
                    <a:gd name="T50" fmla="*/ 0 w 1748"/>
                    <a:gd name="T51" fmla="*/ 6 h 1748"/>
                    <a:gd name="T52" fmla="*/ 0 w 1748"/>
                    <a:gd name="T53" fmla="*/ 7 h 1748"/>
                    <a:gd name="T54" fmla="*/ 0 w 1748"/>
                    <a:gd name="T55" fmla="*/ 8 h 1748"/>
                    <a:gd name="T56" fmla="*/ 0 w 1748"/>
                    <a:gd name="T57" fmla="*/ 9 h 1748"/>
                    <a:gd name="T58" fmla="*/ 0 w 1748"/>
                    <a:gd name="T59" fmla="*/ 9 h 1748"/>
                    <a:gd name="T60" fmla="*/ 0 w 1748"/>
                    <a:gd name="T61" fmla="*/ 10 h 1748"/>
                    <a:gd name="T62" fmla="*/ 1 w 1748"/>
                    <a:gd name="T63" fmla="*/ 11 h 1748"/>
                    <a:gd name="T64" fmla="*/ 1 w 1748"/>
                    <a:gd name="T65" fmla="*/ 12 h 1748"/>
                    <a:gd name="T66" fmla="*/ 2 w 1748"/>
                    <a:gd name="T67" fmla="*/ 12 h 1748"/>
                    <a:gd name="T68" fmla="*/ 2 w 1748"/>
                    <a:gd name="T69" fmla="*/ 13 h 1748"/>
                    <a:gd name="T70" fmla="*/ 3 w 1748"/>
                    <a:gd name="T71" fmla="*/ 13 h 1748"/>
                    <a:gd name="T72" fmla="*/ 3 w 1748"/>
                    <a:gd name="T73" fmla="*/ 14 h 1748"/>
                    <a:gd name="T74" fmla="*/ 4 w 1748"/>
                    <a:gd name="T75" fmla="*/ 15 h 1748"/>
                    <a:gd name="T76" fmla="*/ 5 w 1748"/>
                    <a:gd name="T77" fmla="*/ 15 h 1748"/>
                    <a:gd name="T78" fmla="*/ 6 w 1748"/>
                    <a:gd name="T79" fmla="*/ 15 h 1748"/>
                    <a:gd name="T80" fmla="*/ 7 w 1748"/>
                    <a:gd name="T81" fmla="*/ 15 h 1748"/>
                    <a:gd name="T82" fmla="*/ 7 w 1748"/>
                    <a:gd name="T83" fmla="*/ 15 h 1748"/>
                    <a:gd name="T84" fmla="*/ 8 w 1748"/>
                    <a:gd name="T85" fmla="*/ 15 h 1748"/>
                    <a:gd name="T86" fmla="*/ 9 w 1748"/>
                    <a:gd name="T87" fmla="*/ 15 h 1748"/>
                    <a:gd name="T88" fmla="*/ 10 w 1748"/>
                    <a:gd name="T89" fmla="*/ 15 h 1748"/>
                    <a:gd name="T90" fmla="*/ 11 w 1748"/>
                    <a:gd name="T91" fmla="*/ 15 h 1748"/>
                    <a:gd name="T92" fmla="*/ 12 w 1748"/>
                    <a:gd name="T93" fmla="*/ 14 h 1748"/>
                    <a:gd name="T94" fmla="*/ 12 w 1748"/>
                    <a:gd name="T95" fmla="*/ 14 h 1748"/>
                    <a:gd name="T96" fmla="*/ 13 w 1748"/>
                    <a:gd name="T97" fmla="*/ 13 h 1748"/>
                    <a:gd name="T98" fmla="*/ 13 w 1748"/>
                    <a:gd name="T99" fmla="*/ 13 h 1748"/>
                    <a:gd name="T100" fmla="*/ 14 w 1748"/>
                    <a:gd name="T101" fmla="*/ 12 h 174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0" t="0" r="r" b="b"/>
                  <a:pathLst>
                    <a:path w="1748" h="1748">
                      <a:moveTo>
                        <a:pt x="1748" y="874"/>
                      </a:moveTo>
                      <a:lnTo>
                        <a:pt x="1748" y="854"/>
                      </a:lnTo>
                      <a:lnTo>
                        <a:pt x="1748" y="834"/>
                      </a:lnTo>
                      <a:lnTo>
                        <a:pt x="1747" y="814"/>
                      </a:lnTo>
                      <a:lnTo>
                        <a:pt x="1745" y="796"/>
                      </a:lnTo>
                      <a:lnTo>
                        <a:pt x="1742" y="776"/>
                      </a:lnTo>
                      <a:lnTo>
                        <a:pt x="1740" y="756"/>
                      </a:lnTo>
                      <a:lnTo>
                        <a:pt x="1738" y="737"/>
                      </a:lnTo>
                      <a:lnTo>
                        <a:pt x="1735" y="717"/>
                      </a:lnTo>
                      <a:lnTo>
                        <a:pt x="1730" y="698"/>
                      </a:lnTo>
                      <a:lnTo>
                        <a:pt x="1727" y="680"/>
                      </a:lnTo>
                      <a:lnTo>
                        <a:pt x="1721" y="660"/>
                      </a:lnTo>
                      <a:lnTo>
                        <a:pt x="1717" y="641"/>
                      </a:lnTo>
                      <a:lnTo>
                        <a:pt x="1711" y="622"/>
                      </a:lnTo>
                      <a:lnTo>
                        <a:pt x="1706" y="603"/>
                      </a:lnTo>
                      <a:lnTo>
                        <a:pt x="1699" y="585"/>
                      </a:lnTo>
                      <a:lnTo>
                        <a:pt x="1693" y="567"/>
                      </a:lnTo>
                      <a:lnTo>
                        <a:pt x="1686" y="548"/>
                      </a:lnTo>
                      <a:lnTo>
                        <a:pt x="1678" y="530"/>
                      </a:lnTo>
                      <a:lnTo>
                        <a:pt x="1670" y="512"/>
                      </a:lnTo>
                      <a:lnTo>
                        <a:pt x="1662" y="494"/>
                      </a:lnTo>
                      <a:lnTo>
                        <a:pt x="1653" y="476"/>
                      </a:lnTo>
                      <a:lnTo>
                        <a:pt x="1644" y="460"/>
                      </a:lnTo>
                      <a:lnTo>
                        <a:pt x="1634" y="442"/>
                      </a:lnTo>
                      <a:lnTo>
                        <a:pt x="1624" y="425"/>
                      </a:lnTo>
                      <a:lnTo>
                        <a:pt x="1614" y="409"/>
                      </a:lnTo>
                      <a:lnTo>
                        <a:pt x="1604" y="392"/>
                      </a:lnTo>
                      <a:lnTo>
                        <a:pt x="1593" y="376"/>
                      </a:lnTo>
                      <a:lnTo>
                        <a:pt x="1581" y="360"/>
                      </a:lnTo>
                      <a:lnTo>
                        <a:pt x="1570" y="344"/>
                      </a:lnTo>
                      <a:lnTo>
                        <a:pt x="1558" y="328"/>
                      </a:lnTo>
                      <a:lnTo>
                        <a:pt x="1546" y="314"/>
                      </a:lnTo>
                      <a:lnTo>
                        <a:pt x="1532" y="298"/>
                      </a:lnTo>
                      <a:lnTo>
                        <a:pt x="1519" y="284"/>
                      </a:lnTo>
                      <a:lnTo>
                        <a:pt x="1506" y="270"/>
                      </a:lnTo>
                      <a:lnTo>
                        <a:pt x="1493" y="255"/>
                      </a:lnTo>
                      <a:lnTo>
                        <a:pt x="1478" y="242"/>
                      </a:lnTo>
                      <a:lnTo>
                        <a:pt x="1464" y="229"/>
                      </a:lnTo>
                      <a:lnTo>
                        <a:pt x="1449" y="215"/>
                      </a:lnTo>
                      <a:lnTo>
                        <a:pt x="1434" y="202"/>
                      </a:lnTo>
                      <a:lnTo>
                        <a:pt x="1420" y="190"/>
                      </a:lnTo>
                      <a:lnTo>
                        <a:pt x="1404" y="178"/>
                      </a:lnTo>
                      <a:lnTo>
                        <a:pt x="1389" y="167"/>
                      </a:lnTo>
                      <a:lnTo>
                        <a:pt x="1372" y="155"/>
                      </a:lnTo>
                      <a:lnTo>
                        <a:pt x="1355" y="144"/>
                      </a:lnTo>
                      <a:lnTo>
                        <a:pt x="1339" y="134"/>
                      </a:lnTo>
                      <a:lnTo>
                        <a:pt x="1322" y="123"/>
                      </a:lnTo>
                      <a:lnTo>
                        <a:pt x="1306" y="114"/>
                      </a:lnTo>
                      <a:lnTo>
                        <a:pt x="1288" y="104"/>
                      </a:lnTo>
                      <a:lnTo>
                        <a:pt x="1271" y="95"/>
                      </a:lnTo>
                      <a:lnTo>
                        <a:pt x="1254" y="86"/>
                      </a:lnTo>
                      <a:lnTo>
                        <a:pt x="1236" y="77"/>
                      </a:lnTo>
                      <a:lnTo>
                        <a:pt x="1218" y="69"/>
                      </a:lnTo>
                      <a:lnTo>
                        <a:pt x="1200" y="62"/>
                      </a:lnTo>
                      <a:lnTo>
                        <a:pt x="1182" y="55"/>
                      </a:lnTo>
                      <a:lnTo>
                        <a:pt x="1163" y="48"/>
                      </a:lnTo>
                      <a:lnTo>
                        <a:pt x="1144" y="42"/>
                      </a:lnTo>
                      <a:lnTo>
                        <a:pt x="1126" y="36"/>
                      </a:lnTo>
                      <a:lnTo>
                        <a:pt x="1107" y="31"/>
                      </a:lnTo>
                      <a:lnTo>
                        <a:pt x="1088" y="25"/>
                      </a:lnTo>
                      <a:lnTo>
                        <a:pt x="1069" y="21"/>
                      </a:lnTo>
                      <a:lnTo>
                        <a:pt x="1049" y="18"/>
                      </a:lnTo>
                      <a:lnTo>
                        <a:pt x="1031" y="13"/>
                      </a:lnTo>
                      <a:lnTo>
                        <a:pt x="1012" y="10"/>
                      </a:lnTo>
                      <a:lnTo>
                        <a:pt x="992" y="8"/>
                      </a:lnTo>
                      <a:lnTo>
                        <a:pt x="972" y="4"/>
                      </a:lnTo>
                      <a:lnTo>
                        <a:pt x="953" y="3"/>
                      </a:lnTo>
                      <a:lnTo>
                        <a:pt x="933" y="1"/>
                      </a:lnTo>
                      <a:lnTo>
                        <a:pt x="913" y="0"/>
                      </a:lnTo>
                      <a:lnTo>
                        <a:pt x="895" y="0"/>
                      </a:lnTo>
                      <a:lnTo>
                        <a:pt x="875" y="0"/>
                      </a:lnTo>
                      <a:lnTo>
                        <a:pt x="855" y="0"/>
                      </a:lnTo>
                      <a:lnTo>
                        <a:pt x="835" y="0"/>
                      </a:lnTo>
                      <a:lnTo>
                        <a:pt x="816" y="1"/>
                      </a:lnTo>
                      <a:lnTo>
                        <a:pt x="796" y="3"/>
                      </a:lnTo>
                      <a:lnTo>
                        <a:pt x="776" y="4"/>
                      </a:lnTo>
                      <a:lnTo>
                        <a:pt x="758" y="8"/>
                      </a:lnTo>
                      <a:lnTo>
                        <a:pt x="738" y="10"/>
                      </a:lnTo>
                      <a:lnTo>
                        <a:pt x="719" y="13"/>
                      </a:lnTo>
                      <a:lnTo>
                        <a:pt x="699" y="18"/>
                      </a:lnTo>
                      <a:lnTo>
                        <a:pt x="680" y="21"/>
                      </a:lnTo>
                      <a:lnTo>
                        <a:pt x="661" y="25"/>
                      </a:lnTo>
                      <a:lnTo>
                        <a:pt x="643" y="31"/>
                      </a:lnTo>
                      <a:lnTo>
                        <a:pt x="624" y="36"/>
                      </a:lnTo>
                      <a:lnTo>
                        <a:pt x="605" y="42"/>
                      </a:lnTo>
                      <a:lnTo>
                        <a:pt x="586" y="48"/>
                      </a:lnTo>
                      <a:lnTo>
                        <a:pt x="567" y="55"/>
                      </a:lnTo>
                      <a:lnTo>
                        <a:pt x="550" y="62"/>
                      </a:lnTo>
                      <a:lnTo>
                        <a:pt x="531" y="69"/>
                      </a:lnTo>
                      <a:lnTo>
                        <a:pt x="513" y="77"/>
                      </a:lnTo>
                      <a:lnTo>
                        <a:pt x="496" y="86"/>
                      </a:lnTo>
                      <a:lnTo>
                        <a:pt x="478" y="95"/>
                      </a:lnTo>
                      <a:lnTo>
                        <a:pt x="460" y="104"/>
                      </a:lnTo>
                      <a:lnTo>
                        <a:pt x="444" y="114"/>
                      </a:lnTo>
                      <a:lnTo>
                        <a:pt x="426" y="123"/>
                      </a:lnTo>
                      <a:lnTo>
                        <a:pt x="409" y="134"/>
                      </a:lnTo>
                      <a:lnTo>
                        <a:pt x="393" y="144"/>
                      </a:lnTo>
                      <a:lnTo>
                        <a:pt x="377" y="155"/>
                      </a:lnTo>
                      <a:lnTo>
                        <a:pt x="361" y="167"/>
                      </a:lnTo>
                      <a:lnTo>
                        <a:pt x="345" y="178"/>
                      </a:lnTo>
                      <a:lnTo>
                        <a:pt x="330" y="190"/>
                      </a:lnTo>
                      <a:lnTo>
                        <a:pt x="314" y="202"/>
                      </a:lnTo>
                      <a:lnTo>
                        <a:pt x="300" y="215"/>
                      </a:lnTo>
                      <a:lnTo>
                        <a:pt x="286" y="229"/>
                      </a:lnTo>
                      <a:lnTo>
                        <a:pt x="271" y="242"/>
                      </a:lnTo>
                      <a:lnTo>
                        <a:pt x="257" y="255"/>
                      </a:lnTo>
                      <a:lnTo>
                        <a:pt x="244" y="270"/>
                      </a:lnTo>
                      <a:lnTo>
                        <a:pt x="229" y="284"/>
                      </a:lnTo>
                      <a:lnTo>
                        <a:pt x="217" y="298"/>
                      </a:lnTo>
                      <a:lnTo>
                        <a:pt x="204" y="314"/>
                      </a:lnTo>
                      <a:lnTo>
                        <a:pt x="192" y="328"/>
                      </a:lnTo>
                      <a:lnTo>
                        <a:pt x="179" y="344"/>
                      </a:lnTo>
                      <a:lnTo>
                        <a:pt x="167" y="360"/>
                      </a:lnTo>
                      <a:lnTo>
                        <a:pt x="156" y="376"/>
                      </a:lnTo>
                      <a:lnTo>
                        <a:pt x="145" y="392"/>
                      </a:lnTo>
                      <a:lnTo>
                        <a:pt x="135" y="409"/>
                      </a:lnTo>
                      <a:lnTo>
                        <a:pt x="124" y="425"/>
                      </a:lnTo>
                      <a:lnTo>
                        <a:pt x="114" y="442"/>
                      </a:lnTo>
                      <a:lnTo>
                        <a:pt x="105" y="460"/>
                      </a:lnTo>
                      <a:lnTo>
                        <a:pt x="97" y="476"/>
                      </a:lnTo>
                      <a:lnTo>
                        <a:pt x="88" y="494"/>
                      </a:lnTo>
                      <a:lnTo>
                        <a:pt x="79" y="512"/>
                      </a:lnTo>
                      <a:lnTo>
                        <a:pt x="71" y="530"/>
                      </a:lnTo>
                      <a:lnTo>
                        <a:pt x="63" y="548"/>
                      </a:lnTo>
                      <a:lnTo>
                        <a:pt x="57" y="567"/>
                      </a:lnTo>
                      <a:lnTo>
                        <a:pt x="50" y="585"/>
                      </a:lnTo>
                      <a:lnTo>
                        <a:pt x="44" y="603"/>
                      </a:lnTo>
                      <a:lnTo>
                        <a:pt x="38" y="622"/>
                      </a:lnTo>
                      <a:lnTo>
                        <a:pt x="32" y="641"/>
                      </a:lnTo>
                      <a:lnTo>
                        <a:pt x="27" y="660"/>
                      </a:lnTo>
                      <a:lnTo>
                        <a:pt x="23" y="680"/>
                      </a:lnTo>
                      <a:lnTo>
                        <a:pt x="18" y="698"/>
                      </a:lnTo>
                      <a:lnTo>
                        <a:pt x="15" y="717"/>
                      </a:lnTo>
                      <a:lnTo>
                        <a:pt x="11" y="737"/>
                      </a:lnTo>
                      <a:lnTo>
                        <a:pt x="9" y="756"/>
                      </a:lnTo>
                      <a:lnTo>
                        <a:pt x="6" y="776"/>
                      </a:lnTo>
                      <a:lnTo>
                        <a:pt x="5" y="796"/>
                      </a:lnTo>
                      <a:lnTo>
                        <a:pt x="3" y="814"/>
                      </a:lnTo>
                      <a:lnTo>
                        <a:pt x="2" y="834"/>
                      </a:lnTo>
                      <a:lnTo>
                        <a:pt x="2" y="854"/>
                      </a:lnTo>
                      <a:lnTo>
                        <a:pt x="0" y="874"/>
                      </a:lnTo>
                      <a:lnTo>
                        <a:pt x="2" y="893"/>
                      </a:lnTo>
                      <a:lnTo>
                        <a:pt x="2" y="913"/>
                      </a:lnTo>
                      <a:lnTo>
                        <a:pt x="3" y="933"/>
                      </a:lnTo>
                      <a:lnTo>
                        <a:pt x="5" y="951"/>
                      </a:lnTo>
                      <a:lnTo>
                        <a:pt x="6" y="971"/>
                      </a:lnTo>
                      <a:lnTo>
                        <a:pt x="9" y="991"/>
                      </a:lnTo>
                      <a:lnTo>
                        <a:pt x="11" y="1010"/>
                      </a:lnTo>
                      <a:lnTo>
                        <a:pt x="15" y="1030"/>
                      </a:lnTo>
                      <a:lnTo>
                        <a:pt x="18" y="1049"/>
                      </a:lnTo>
                      <a:lnTo>
                        <a:pt x="23" y="1069"/>
                      </a:lnTo>
                      <a:lnTo>
                        <a:pt x="27" y="1087"/>
                      </a:lnTo>
                      <a:lnTo>
                        <a:pt x="32" y="1106"/>
                      </a:lnTo>
                      <a:lnTo>
                        <a:pt x="38" y="1125"/>
                      </a:lnTo>
                      <a:lnTo>
                        <a:pt x="44" y="1144"/>
                      </a:lnTo>
                      <a:lnTo>
                        <a:pt x="50" y="1163"/>
                      </a:lnTo>
                      <a:lnTo>
                        <a:pt x="57" y="1181"/>
                      </a:lnTo>
                      <a:lnTo>
                        <a:pt x="63" y="1199"/>
                      </a:lnTo>
                      <a:lnTo>
                        <a:pt x="71" y="1217"/>
                      </a:lnTo>
                      <a:lnTo>
                        <a:pt x="79" y="1236"/>
                      </a:lnTo>
                      <a:lnTo>
                        <a:pt x="88" y="1253"/>
                      </a:lnTo>
                      <a:lnTo>
                        <a:pt x="97" y="1271"/>
                      </a:lnTo>
                      <a:lnTo>
                        <a:pt x="105" y="1287"/>
                      </a:lnTo>
                      <a:lnTo>
                        <a:pt x="114" y="1305"/>
                      </a:lnTo>
                      <a:lnTo>
                        <a:pt x="124" y="1322"/>
                      </a:lnTo>
                      <a:lnTo>
                        <a:pt x="135" y="1338"/>
                      </a:lnTo>
                      <a:lnTo>
                        <a:pt x="145" y="1355"/>
                      </a:lnTo>
                      <a:lnTo>
                        <a:pt x="156" y="1371"/>
                      </a:lnTo>
                      <a:lnTo>
                        <a:pt x="167" y="1388"/>
                      </a:lnTo>
                      <a:lnTo>
                        <a:pt x="179" y="1404"/>
                      </a:lnTo>
                      <a:lnTo>
                        <a:pt x="192" y="1419"/>
                      </a:lnTo>
                      <a:lnTo>
                        <a:pt x="204" y="1434"/>
                      </a:lnTo>
                      <a:lnTo>
                        <a:pt x="217" y="1449"/>
                      </a:lnTo>
                      <a:lnTo>
                        <a:pt x="229" y="1463"/>
                      </a:lnTo>
                      <a:lnTo>
                        <a:pt x="244" y="1478"/>
                      </a:lnTo>
                      <a:lnTo>
                        <a:pt x="257" y="1492"/>
                      </a:lnTo>
                      <a:lnTo>
                        <a:pt x="271" y="1505"/>
                      </a:lnTo>
                      <a:lnTo>
                        <a:pt x="286" y="1518"/>
                      </a:lnTo>
                      <a:lnTo>
                        <a:pt x="300" y="1532"/>
                      </a:lnTo>
                      <a:lnTo>
                        <a:pt x="314" y="1545"/>
                      </a:lnTo>
                      <a:lnTo>
                        <a:pt x="330" y="1557"/>
                      </a:lnTo>
                      <a:lnTo>
                        <a:pt x="345" y="1569"/>
                      </a:lnTo>
                      <a:lnTo>
                        <a:pt x="361" y="1581"/>
                      </a:lnTo>
                      <a:lnTo>
                        <a:pt x="377" y="1593"/>
                      </a:lnTo>
                      <a:lnTo>
                        <a:pt x="393" y="1604"/>
                      </a:lnTo>
                      <a:lnTo>
                        <a:pt x="409" y="1614"/>
                      </a:lnTo>
                      <a:lnTo>
                        <a:pt x="426" y="1625"/>
                      </a:lnTo>
                      <a:lnTo>
                        <a:pt x="444" y="1635"/>
                      </a:lnTo>
                      <a:lnTo>
                        <a:pt x="460" y="1643"/>
                      </a:lnTo>
                      <a:lnTo>
                        <a:pt x="478" y="1652"/>
                      </a:lnTo>
                      <a:lnTo>
                        <a:pt x="496" y="1661"/>
                      </a:lnTo>
                      <a:lnTo>
                        <a:pt x="513" y="1670"/>
                      </a:lnTo>
                      <a:lnTo>
                        <a:pt x="531" y="1678"/>
                      </a:lnTo>
                      <a:lnTo>
                        <a:pt x="550" y="1685"/>
                      </a:lnTo>
                      <a:lnTo>
                        <a:pt x="567" y="1692"/>
                      </a:lnTo>
                      <a:lnTo>
                        <a:pt x="586" y="1699"/>
                      </a:lnTo>
                      <a:lnTo>
                        <a:pt x="605" y="1705"/>
                      </a:lnTo>
                      <a:lnTo>
                        <a:pt x="624" y="1711"/>
                      </a:lnTo>
                      <a:lnTo>
                        <a:pt x="643" y="1716"/>
                      </a:lnTo>
                      <a:lnTo>
                        <a:pt x="661" y="1722"/>
                      </a:lnTo>
                      <a:lnTo>
                        <a:pt x="680" y="1726"/>
                      </a:lnTo>
                      <a:lnTo>
                        <a:pt x="699" y="1731"/>
                      </a:lnTo>
                      <a:lnTo>
                        <a:pt x="719" y="1734"/>
                      </a:lnTo>
                      <a:lnTo>
                        <a:pt x="738" y="1737"/>
                      </a:lnTo>
                      <a:lnTo>
                        <a:pt x="758" y="1740"/>
                      </a:lnTo>
                      <a:lnTo>
                        <a:pt x="776" y="1743"/>
                      </a:lnTo>
                      <a:lnTo>
                        <a:pt x="796" y="1744"/>
                      </a:lnTo>
                      <a:lnTo>
                        <a:pt x="816" y="1746"/>
                      </a:lnTo>
                      <a:lnTo>
                        <a:pt x="835" y="1747"/>
                      </a:lnTo>
                      <a:lnTo>
                        <a:pt x="855" y="1747"/>
                      </a:lnTo>
                      <a:lnTo>
                        <a:pt x="875" y="1748"/>
                      </a:lnTo>
                      <a:lnTo>
                        <a:pt x="895" y="1747"/>
                      </a:lnTo>
                      <a:lnTo>
                        <a:pt x="913" y="1747"/>
                      </a:lnTo>
                      <a:lnTo>
                        <a:pt x="933" y="1746"/>
                      </a:lnTo>
                      <a:lnTo>
                        <a:pt x="953" y="1744"/>
                      </a:lnTo>
                      <a:lnTo>
                        <a:pt x="972" y="1743"/>
                      </a:lnTo>
                      <a:lnTo>
                        <a:pt x="992" y="1740"/>
                      </a:lnTo>
                      <a:lnTo>
                        <a:pt x="1012" y="1737"/>
                      </a:lnTo>
                      <a:lnTo>
                        <a:pt x="1031" y="1734"/>
                      </a:lnTo>
                      <a:lnTo>
                        <a:pt x="1049" y="1731"/>
                      </a:lnTo>
                      <a:lnTo>
                        <a:pt x="1069" y="1726"/>
                      </a:lnTo>
                      <a:lnTo>
                        <a:pt x="1088" y="1722"/>
                      </a:lnTo>
                      <a:lnTo>
                        <a:pt x="1107" y="1716"/>
                      </a:lnTo>
                      <a:lnTo>
                        <a:pt x="1126" y="1711"/>
                      </a:lnTo>
                      <a:lnTo>
                        <a:pt x="1144" y="1705"/>
                      </a:lnTo>
                      <a:lnTo>
                        <a:pt x="1163" y="1699"/>
                      </a:lnTo>
                      <a:lnTo>
                        <a:pt x="1182" y="1692"/>
                      </a:lnTo>
                      <a:lnTo>
                        <a:pt x="1200" y="1685"/>
                      </a:lnTo>
                      <a:lnTo>
                        <a:pt x="1218" y="1678"/>
                      </a:lnTo>
                      <a:lnTo>
                        <a:pt x="1236" y="1670"/>
                      </a:lnTo>
                      <a:lnTo>
                        <a:pt x="1254" y="1661"/>
                      </a:lnTo>
                      <a:lnTo>
                        <a:pt x="1271" y="1652"/>
                      </a:lnTo>
                      <a:lnTo>
                        <a:pt x="1288" y="1643"/>
                      </a:lnTo>
                      <a:lnTo>
                        <a:pt x="1306" y="1635"/>
                      </a:lnTo>
                      <a:lnTo>
                        <a:pt x="1322" y="1625"/>
                      </a:lnTo>
                      <a:lnTo>
                        <a:pt x="1339" y="1614"/>
                      </a:lnTo>
                      <a:lnTo>
                        <a:pt x="1355" y="1604"/>
                      </a:lnTo>
                      <a:lnTo>
                        <a:pt x="1372" y="1593"/>
                      </a:lnTo>
                      <a:lnTo>
                        <a:pt x="1389" y="1581"/>
                      </a:lnTo>
                      <a:lnTo>
                        <a:pt x="1404" y="1569"/>
                      </a:lnTo>
                      <a:lnTo>
                        <a:pt x="1420" y="1557"/>
                      </a:lnTo>
                      <a:lnTo>
                        <a:pt x="1434" y="1545"/>
                      </a:lnTo>
                      <a:lnTo>
                        <a:pt x="1449" y="1532"/>
                      </a:lnTo>
                      <a:lnTo>
                        <a:pt x="1464" y="1518"/>
                      </a:lnTo>
                      <a:lnTo>
                        <a:pt x="1478" y="1505"/>
                      </a:lnTo>
                      <a:lnTo>
                        <a:pt x="1493" y="1492"/>
                      </a:lnTo>
                      <a:lnTo>
                        <a:pt x="1506" y="1478"/>
                      </a:lnTo>
                      <a:lnTo>
                        <a:pt x="1519" y="1463"/>
                      </a:lnTo>
                      <a:lnTo>
                        <a:pt x="1532" y="1449"/>
                      </a:lnTo>
                      <a:lnTo>
                        <a:pt x="1546" y="1434"/>
                      </a:lnTo>
                      <a:lnTo>
                        <a:pt x="1558" y="1419"/>
                      </a:lnTo>
                      <a:lnTo>
                        <a:pt x="1570" y="1404"/>
                      </a:lnTo>
                      <a:lnTo>
                        <a:pt x="1581" y="1388"/>
                      </a:lnTo>
                      <a:lnTo>
                        <a:pt x="1593" y="1371"/>
                      </a:lnTo>
                      <a:lnTo>
                        <a:pt x="1604" y="1355"/>
                      </a:lnTo>
                      <a:lnTo>
                        <a:pt x="1614" y="1338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92" name="Line 52"/>
                <p:cNvSpPr>
                  <a:spLocks noChangeShapeType="1"/>
                </p:cNvSpPr>
                <p:nvPr/>
              </p:nvSpPr>
              <p:spPr bwMode="auto">
                <a:xfrm>
                  <a:off x="1306" y="2467"/>
                  <a:ext cx="0" cy="21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93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1703" y="1894"/>
                  <a:ext cx="0" cy="21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6154" name="Group 54"/>
              <p:cNvGrpSpPr>
                <a:grpSpLocks/>
              </p:cNvGrpSpPr>
              <p:nvPr/>
            </p:nvGrpSpPr>
            <p:grpSpPr bwMode="auto">
              <a:xfrm>
                <a:off x="236" y="1819"/>
                <a:ext cx="856" cy="912"/>
                <a:chOff x="236" y="1819"/>
                <a:chExt cx="856" cy="912"/>
              </a:xfrm>
            </p:grpSpPr>
            <p:sp>
              <p:nvSpPr>
                <p:cNvPr id="116155" name="Line 55"/>
                <p:cNvSpPr>
                  <a:spLocks noChangeShapeType="1"/>
                </p:cNvSpPr>
                <p:nvPr/>
              </p:nvSpPr>
              <p:spPr bwMode="auto">
                <a:xfrm>
                  <a:off x="468" y="2679"/>
                  <a:ext cx="39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56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866" y="2554"/>
                  <a:ext cx="0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57" name="Line 57"/>
                <p:cNvSpPr>
                  <a:spLocks noChangeShapeType="1"/>
                </p:cNvSpPr>
                <p:nvPr/>
              </p:nvSpPr>
              <p:spPr bwMode="auto">
                <a:xfrm flipH="1">
                  <a:off x="468" y="1894"/>
                  <a:ext cx="398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58" name="Line 58"/>
                <p:cNvSpPr>
                  <a:spLocks noChangeShapeType="1"/>
                </p:cNvSpPr>
                <p:nvPr/>
              </p:nvSpPr>
              <p:spPr bwMode="auto">
                <a:xfrm>
                  <a:off x="468" y="1894"/>
                  <a:ext cx="0" cy="124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16159" name="Group 59"/>
                <p:cNvGrpSpPr>
                  <a:grpSpLocks/>
                </p:cNvGrpSpPr>
                <p:nvPr/>
              </p:nvGrpSpPr>
              <p:grpSpPr bwMode="auto">
                <a:xfrm>
                  <a:off x="236" y="2287"/>
                  <a:ext cx="856" cy="0"/>
                  <a:chOff x="236" y="2287"/>
                  <a:chExt cx="856" cy="0"/>
                </a:xfrm>
              </p:grpSpPr>
              <p:sp>
                <p:nvSpPr>
                  <p:cNvPr id="116178" name="Line 6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917" y="2287"/>
                    <a:ext cx="175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9" name="Line 6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69" y="2287"/>
                    <a:ext cx="2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80" name="Line 6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99" y="2287"/>
                    <a:ext cx="147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81" name="Line 6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52" y="2287"/>
                    <a:ext cx="2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82" name="Line 6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82" y="2287"/>
                    <a:ext cx="14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83" name="Line 6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35" y="2287"/>
                    <a:ext cx="24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84" name="Line 6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36" y="2287"/>
                    <a:ext cx="176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160" name="Group 67"/>
                <p:cNvGrpSpPr>
                  <a:grpSpLocks/>
                </p:cNvGrpSpPr>
                <p:nvPr/>
              </p:nvGrpSpPr>
              <p:grpSpPr bwMode="auto">
                <a:xfrm>
                  <a:off x="667" y="1819"/>
                  <a:ext cx="0" cy="912"/>
                  <a:chOff x="667" y="1819"/>
                  <a:chExt cx="0" cy="912"/>
                </a:xfrm>
              </p:grpSpPr>
              <p:sp>
                <p:nvSpPr>
                  <p:cNvPr id="116169" name="Line 68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1819"/>
                    <a:ext cx="0" cy="9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0" name="Line 69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1939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1" name="Line 70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1986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2" name="Line 71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156"/>
                    <a:ext cx="0" cy="2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3" name="Line 72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203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4" name="Line 73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370"/>
                    <a:ext cx="0" cy="2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5" name="Line 74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419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6" name="Line 75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589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77" name="Line 76"/>
                  <p:cNvSpPr>
                    <a:spLocks noChangeShapeType="1"/>
                  </p:cNvSpPr>
                  <p:nvPr/>
                </p:nvSpPr>
                <p:spPr bwMode="auto">
                  <a:xfrm>
                    <a:off x="667" y="2636"/>
                    <a:ext cx="0" cy="9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16161" name="Line 77"/>
                <p:cNvSpPr>
                  <a:spLocks noChangeShapeType="1"/>
                </p:cNvSpPr>
                <p:nvPr/>
              </p:nvSpPr>
              <p:spPr bwMode="auto">
                <a:xfrm>
                  <a:off x="1045" y="2018"/>
                  <a:ext cx="0" cy="5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2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866" y="2554"/>
                  <a:ext cx="17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3" name="Line 79"/>
                <p:cNvSpPr>
                  <a:spLocks noChangeShapeType="1"/>
                </p:cNvSpPr>
                <p:nvPr/>
              </p:nvSpPr>
              <p:spPr bwMode="auto">
                <a:xfrm flipV="1">
                  <a:off x="287" y="2018"/>
                  <a:ext cx="0" cy="5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4" name="Line 80"/>
                <p:cNvSpPr>
                  <a:spLocks noChangeShapeType="1"/>
                </p:cNvSpPr>
                <p:nvPr/>
              </p:nvSpPr>
              <p:spPr bwMode="auto">
                <a:xfrm>
                  <a:off x="287" y="2018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5" name="Line 81"/>
                <p:cNvSpPr>
                  <a:spLocks noChangeShapeType="1"/>
                </p:cNvSpPr>
                <p:nvPr/>
              </p:nvSpPr>
              <p:spPr bwMode="auto">
                <a:xfrm>
                  <a:off x="866" y="2018"/>
                  <a:ext cx="17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6" name="Line 82"/>
                <p:cNvSpPr>
                  <a:spLocks noChangeShapeType="1"/>
                </p:cNvSpPr>
                <p:nvPr/>
              </p:nvSpPr>
              <p:spPr bwMode="auto">
                <a:xfrm>
                  <a:off x="468" y="2554"/>
                  <a:ext cx="0" cy="12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7" name="Line 83"/>
                <p:cNvSpPr>
                  <a:spLocks noChangeShapeType="1"/>
                </p:cNvSpPr>
                <p:nvPr/>
              </p:nvSpPr>
              <p:spPr bwMode="auto">
                <a:xfrm flipV="1">
                  <a:off x="866" y="1894"/>
                  <a:ext cx="0" cy="124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68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287" y="2554"/>
                  <a:ext cx="18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15718" name="Line 85"/>
          <p:cNvSpPr>
            <a:spLocks noChangeShapeType="1"/>
          </p:cNvSpPr>
          <p:nvPr/>
        </p:nvSpPr>
        <p:spPr bwMode="auto">
          <a:xfrm>
            <a:off x="6948488" y="3671888"/>
            <a:ext cx="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5719" name="Line 86"/>
          <p:cNvSpPr>
            <a:spLocks noChangeShapeType="1"/>
          </p:cNvSpPr>
          <p:nvPr/>
        </p:nvSpPr>
        <p:spPr bwMode="auto">
          <a:xfrm>
            <a:off x="6710363" y="2703513"/>
            <a:ext cx="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8679" name="Group 87"/>
          <p:cNvGrpSpPr>
            <a:grpSpLocks/>
          </p:cNvGrpSpPr>
          <p:nvPr/>
        </p:nvGrpSpPr>
        <p:grpSpPr bwMode="auto">
          <a:xfrm>
            <a:off x="6267450" y="2155825"/>
            <a:ext cx="2627313" cy="2497138"/>
            <a:chOff x="3889" y="1819"/>
            <a:chExt cx="1655" cy="1573"/>
          </a:xfrm>
        </p:grpSpPr>
        <p:sp>
          <p:nvSpPr>
            <p:cNvPr id="116047" name="Line 88"/>
            <p:cNvSpPr>
              <a:spLocks noChangeShapeType="1"/>
            </p:cNvSpPr>
            <p:nvPr/>
          </p:nvSpPr>
          <p:spPr bwMode="auto">
            <a:xfrm>
              <a:off x="5170" y="228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6048" name="Group 89"/>
            <p:cNvGrpSpPr>
              <a:grpSpLocks/>
            </p:cNvGrpSpPr>
            <p:nvPr/>
          </p:nvGrpSpPr>
          <p:grpSpPr bwMode="auto">
            <a:xfrm>
              <a:off x="3889" y="1819"/>
              <a:ext cx="1655" cy="1573"/>
              <a:chOff x="3889" y="1819"/>
              <a:chExt cx="1655" cy="1573"/>
            </a:xfrm>
          </p:grpSpPr>
          <p:grpSp>
            <p:nvGrpSpPr>
              <p:cNvPr id="116049" name="Group 90"/>
              <p:cNvGrpSpPr>
                <a:grpSpLocks/>
              </p:cNvGrpSpPr>
              <p:nvPr/>
            </p:nvGrpSpPr>
            <p:grpSpPr bwMode="auto">
              <a:xfrm>
                <a:off x="4860" y="1845"/>
                <a:ext cx="684" cy="886"/>
                <a:chOff x="4860" y="1845"/>
                <a:chExt cx="684" cy="886"/>
              </a:xfrm>
            </p:grpSpPr>
            <p:sp>
              <p:nvSpPr>
                <p:cNvPr id="116134" name="Line 91"/>
                <p:cNvSpPr>
                  <a:spLocks noChangeShapeType="1"/>
                </p:cNvSpPr>
                <p:nvPr/>
              </p:nvSpPr>
              <p:spPr bwMode="auto">
                <a:xfrm>
                  <a:off x="4860" y="2287"/>
                  <a:ext cx="7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35" name="Line 92"/>
                <p:cNvSpPr>
                  <a:spLocks noChangeShapeType="1"/>
                </p:cNvSpPr>
                <p:nvPr/>
              </p:nvSpPr>
              <p:spPr bwMode="auto">
                <a:xfrm>
                  <a:off x="4954" y="2287"/>
                  <a:ext cx="2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36" name="Line 93"/>
                <p:cNvSpPr>
                  <a:spLocks noChangeShapeType="1"/>
                </p:cNvSpPr>
                <p:nvPr/>
              </p:nvSpPr>
              <p:spPr bwMode="auto">
                <a:xfrm>
                  <a:off x="5003" y="2287"/>
                  <a:ext cx="14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37" name="Line 94"/>
                <p:cNvSpPr>
                  <a:spLocks noChangeShapeType="1"/>
                </p:cNvSpPr>
                <p:nvPr/>
              </p:nvSpPr>
              <p:spPr bwMode="auto">
                <a:xfrm>
                  <a:off x="5220" y="2287"/>
                  <a:ext cx="1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38" name="Line 95"/>
                <p:cNvSpPr>
                  <a:spLocks noChangeShapeType="1"/>
                </p:cNvSpPr>
                <p:nvPr/>
              </p:nvSpPr>
              <p:spPr bwMode="auto">
                <a:xfrm>
                  <a:off x="5387" y="2287"/>
                  <a:ext cx="2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139" name="Line 96"/>
                <p:cNvSpPr>
                  <a:spLocks noChangeShapeType="1"/>
                </p:cNvSpPr>
                <p:nvPr/>
              </p:nvSpPr>
              <p:spPr bwMode="auto">
                <a:xfrm>
                  <a:off x="5436" y="2287"/>
                  <a:ext cx="10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grpSp>
              <p:nvGrpSpPr>
                <p:cNvPr id="116140" name="Group 97"/>
                <p:cNvGrpSpPr>
                  <a:grpSpLocks/>
                </p:cNvGrpSpPr>
                <p:nvPr/>
              </p:nvGrpSpPr>
              <p:grpSpPr bwMode="auto">
                <a:xfrm>
                  <a:off x="5184" y="1845"/>
                  <a:ext cx="0" cy="886"/>
                  <a:chOff x="5184" y="1845"/>
                  <a:chExt cx="0" cy="886"/>
                </a:xfrm>
              </p:grpSpPr>
              <p:sp>
                <p:nvSpPr>
                  <p:cNvPr id="116141" name="Line 98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1845"/>
                    <a:ext cx="0" cy="8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2" name="Line 99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1952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3" name="Line 100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000"/>
                    <a:ext cx="0" cy="14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4" name="Line 101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169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5" name="Line 102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216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6" name="Line 103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385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7" name="Line 104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433"/>
                    <a:ext cx="0" cy="14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8" name="Line 105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601"/>
                    <a:ext cx="0" cy="2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49" name="Line 106"/>
                  <p:cNvSpPr>
                    <a:spLocks noChangeShapeType="1"/>
                  </p:cNvSpPr>
                  <p:nvPr/>
                </p:nvSpPr>
                <p:spPr bwMode="auto">
                  <a:xfrm>
                    <a:off x="5184" y="2649"/>
                    <a:ext cx="0" cy="8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6050" name="Group 107"/>
              <p:cNvGrpSpPr>
                <a:grpSpLocks/>
              </p:cNvGrpSpPr>
              <p:nvPr/>
            </p:nvGrpSpPr>
            <p:grpSpPr bwMode="auto">
              <a:xfrm>
                <a:off x="3889" y="1819"/>
                <a:ext cx="1602" cy="1573"/>
                <a:chOff x="3889" y="1819"/>
                <a:chExt cx="1602" cy="1573"/>
              </a:xfrm>
            </p:grpSpPr>
            <p:grpSp>
              <p:nvGrpSpPr>
                <p:cNvPr id="116051" name="Group 108"/>
                <p:cNvGrpSpPr>
                  <a:grpSpLocks/>
                </p:cNvGrpSpPr>
                <p:nvPr/>
              </p:nvGrpSpPr>
              <p:grpSpPr bwMode="auto">
                <a:xfrm>
                  <a:off x="3889" y="1819"/>
                  <a:ext cx="855" cy="912"/>
                  <a:chOff x="3889" y="1819"/>
                  <a:chExt cx="855" cy="912"/>
                </a:xfrm>
              </p:grpSpPr>
              <p:sp>
                <p:nvSpPr>
                  <p:cNvPr id="116099" name="Line 10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517" y="2554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0" name="Line 110"/>
                  <p:cNvSpPr>
                    <a:spLocks noChangeShapeType="1"/>
                  </p:cNvSpPr>
                  <p:nvPr/>
                </p:nvSpPr>
                <p:spPr bwMode="auto">
                  <a:xfrm>
                    <a:off x="3940" y="2018"/>
                    <a:ext cx="181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1" name="Line 111"/>
                  <p:cNvSpPr>
                    <a:spLocks noChangeShapeType="1"/>
                  </p:cNvSpPr>
                  <p:nvPr/>
                </p:nvSpPr>
                <p:spPr bwMode="auto">
                  <a:xfrm>
                    <a:off x="4519" y="2018"/>
                    <a:ext cx="179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2" name="Line 11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940" y="2554"/>
                    <a:ext cx="179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3" name="Line 11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485" y="2554"/>
                    <a:ext cx="29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4" name="Line 114"/>
                  <p:cNvSpPr>
                    <a:spLocks noChangeShapeType="1"/>
                  </p:cNvSpPr>
                  <p:nvPr/>
                </p:nvSpPr>
                <p:spPr bwMode="auto">
                  <a:xfrm>
                    <a:off x="4123" y="2018"/>
                    <a:ext cx="28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5" name="Line 115"/>
                  <p:cNvSpPr>
                    <a:spLocks noChangeShapeType="1"/>
                  </p:cNvSpPr>
                  <p:nvPr/>
                </p:nvSpPr>
                <p:spPr bwMode="auto">
                  <a:xfrm>
                    <a:off x="4485" y="2018"/>
                    <a:ext cx="33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106" name="Line 11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20" y="2554"/>
                    <a:ext cx="31" cy="0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grpSp>
                <p:nvGrpSpPr>
                  <p:cNvPr id="116107" name="Group 117"/>
                  <p:cNvGrpSpPr>
                    <a:grpSpLocks/>
                  </p:cNvGrpSpPr>
                  <p:nvPr/>
                </p:nvGrpSpPr>
                <p:grpSpPr bwMode="auto">
                  <a:xfrm>
                    <a:off x="3889" y="2287"/>
                    <a:ext cx="855" cy="0"/>
                    <a:chOff x="3889" y="2287"/>
                    <a:chExt cx="855" cy="0"/>
                  </a:xfrm>
                </p:grpSpPr>
                <p:sp>
                  <p:nvSpPr>
                    <p:cNvPr id="116127" name="Line 1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570" y="2287"/>
                      <a:ext cx="17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8" name="Line 1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519" y="2287"/>
                      <a:ext cx="2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9" name="Line 12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352" y="2287"/>
                      <a:ext cx="14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30" name="Line 1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303" y="2287"/>
                      <a:ext cx="2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31" name="Line 1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135" y="2287"/>
                      <a:ext cx="14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32" name="Line 12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086" y="2287"/>
                      <a:ext cx="2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33" name="Line 12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889" y="2287"/>
                      <a:ext cx="17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108" name="Group 125"/>
                  <p:cNvGrpSpPr>
                    <a:grpSpLocks/>
                  </p:cNvGrpSpPr>
                  <p:nvPr/>
                </p:nvGrpSpPr>
                <p:grpSpPr bwMode="auto">
                  <a:xfrm>
                    <a:off x="4318" y="1819"/>
                    <a:ext cx="0" cy="912"/>
                    <a:chOff x="4318" y="1819"/>
                    <a:chExt cx="0" cy="912"/>
                  </a:xfrm>
                </p:grpSpPr>
                <p:sp>
                  <p:nvSpPr>
                    <p:cNvPr id="116118" name="Line 1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1819"/>
                      <a:ext cx="0" cy="9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9" name="Line 1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1939"/>
                      <a:ext cx="0" cy="2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0" name="Line 12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1986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1" name="Line 1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156"/>
                      <a:ext cx="0" cy="2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2" name="Line 1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203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3" name="Line 1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370"/>
                      <a:ext cx="0" cy="2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4" name="Line 1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420"/>
                      <a:ext cx="0" cy="14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5" name="Line 1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589"/>
                      <a:ext cx="0" cy="2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26" name="Line 1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636"/>
                      <a:ext cx="0" cy="9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109" name="Group 135"/>
                  <p:cNvGrpSpPr>
                    <a:grpSpLocks/>
                  </p:cNvGrpSpPr>
                  <p:nvPr/>
                </p:nvGrpSpPr>
                <p:grpSpPr bwMode="auto">
                  <a:xfrm>
                    <a:off x="3940" y="1894"/>
                    <a:ext cx="758" cy="785"/>
                    <a:chOff x="3940" y="1894"/>
                    <a:chExt cx="758" cy="785"/>
                  </a:xfrm>
                </p:grpSpPr>
                <p:sp>
                  <p:nvSpPr>
                    <p:cNvPr id="116110" name="Line 13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19" y="2679"/>
                      <a:ext cx="39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1" name="Line 13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517" y="2531"/>
                      <a:ext cx="0" cy="1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2" name="Line 13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119" y="1894"/>
                      <a:ext cx="39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3" name="Line 1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19" y="1894"/>
                      <a:ext cx="0" cy="1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4" name="Line 1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98" y="2018"/>
                      <a:ext cx="0" cy="5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5" name="Line 14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40" y="2018"/>
                      <a:ext cx="0" cy="53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6" name="Line 14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19" y="2531"/>
                      <a:ext cx="0" cy="1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117" name="Line 14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4517" y="1894"/>
                      <a:ext cx="0" cy="14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16052" name="Group 144"/>
                <p:cNvGrpSpPr>
                  <a:grpSpLocks/>
                </p:cNvGrpSpPr>
                <p:nvPr/>
              </p:nvGrpSpPr>
              <p:grpSpPr bwMode="auto">
                <a:xfrm>
                  <a:off x="4916" y="1847"/>
                  <a:ext cx="575" cy="896"/>
                  <a:chOff x="4916" y="1847"/>
                  <a:chExt cx="575" cy="896"/>
                </a:xfrm>
              </p:grpSpPr>
              <p:grpSp>
                <p:nvGrpSpPr>
                  <p:cNvPr id="116081" name="Group 145"/>
                  <p:cNvGrpSpPr>
                    <a:grpSpLocks/>
                  </p:cNvGrpSpPr>
                  <p:nvPr/>
                </p:nvGrpSpPr>
                <p:grpSpPr bwMode="auto">
                  <a:xfrm>
                    <a:off x="4916" y="1894"/>
                    <a:ext cx="575" cy="785"/>
                    <a:chOff x="4916" y="1894"/>
                    <a:chExt cx="575" cy="785"/>
                  </a:xfrm>
                </p:grpSpPr>
                <p:sp>
                  <p:nvSpPr>
                    <p:cNvPr id="116092" name="Line 1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091" y="2679"/>
                      <a:ext cx="40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3" name="Line 14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491" y="1894"/>
                      <a:ext cx="0" cy="785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4" name="Line 14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5091" y="1894"/>
                      <a:ext cx="40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5" name="Line 1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091" y="1894"/>
                      <a:ext cx="0" cy="14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6" name="Freeform 150"/>
                    <p:cNvSpPr>
                      <a:spLocks/>
                    </p:cNvSpPr>
                    <p:nvPr/>
                  </p:nvSpPr>
                  <p:spPr bwMode="auto">
                    <a:xfrm>
                      <a:off x="4916" y="2018"/>
                      <a:ext cx="536" cy="536"/>
                    </a:xfrm>
                    <a:custGeom>
                      <a:avLst/>
                      <a:gdLst>
                        <a:gd name="T0" fmla="*/ 15 w 1747"/>
                        <a:gd name="T1" fmla="*/ 7 h 1748"/>
                        <a:gd name="T2" fmla="*/ 15 w 1747"/>
                        <a:gd name="T3" fmla="*/ 6 h 1748"/>
                        <a:gd name="T4" fmla="*/ 15 w 1747"/>
                        <a:gd name="T5" fmla="*/ 5 h 1748"/>
                        <a:gd name="T6" fmla="*/ 15 w 1747"/>
                        <a:gd name="T7" fmla="*/ 5 h 1748"/>
                        <a:gd name="T8" fmla="*/ 14 w 1747"/>
                        <a:gd name="T9" fmla="*/ 4 h 1748"/>
                        <a:gd name="T10" fmla="*/ 14 w 1747"/>
                        <a:gd name="T11" fmla="*/ 3 h 1748"/>
                        <a:gd name="T12" fmla="*/ 13 w 1747"/>
                        <a:gd name="T13" fmla="*/ 2 h 1748"/>
                        <a:gd name="T14" fmla="*/ 13 w 1747"/>
                        <a:gd name="T15" fmla="*/ 2 h 1748"/>
                        <a:gd name="T16" fmla="*/ 12 w 1747"/>
                        <a:gd name="T17" fmla="*/ 1 h 1748"/>
                        <a:gd name="T18" fmla="*/ 11 w 1747"/>
                        <a:gd name="T19" fmla="*/ 1 h 1748"/>
                        <a:gd name="T20" fmla="*/ 10 w 1747"/>
                        <a:gd name="T21" fmla="*/ 1 h 1748"/>
                        <a:gd name="T22" fmla="*/ 10 w 1747"/>
                        <a:gd name="T23" fmla="*/ 0 h 1748"/>
                        <a:gd name="T24" fmla="*/ 9 w 1747"/>
                        <a:gd name="T25" fmla="*/ 0 h 1748"/>
                        <a:gd name="T26" fmla="*/ 8 w 1747"/>
                        <a:gd name="T27" fmla="*/ 0 h 1748"/>
                        <a:gd name="T28" fmla="*/ 7 w 1747"/>
                        <a:gd name="T29" fmla="*/ 0 h 1748"/>
                        <a:gd name="T30" fmla="*/ 6 w 1747"/>
                        <a:gd name="T31" fmla="*/ 0 h 1748"/>
                        <a:gd name="T32" fmla="*/ 5 w 1747"/>
                        <a:gd name="T33" fmla="*/ 0 h 1748"/>
                        <a:gd name="T34" fmla="*/ 5 w 1747"/>
                        <a:gd name="T35" fmla="*/ 1 h 1748"/>
                        <a:gd name="T36" fmla="*/ 4 w 1747"/>
                        <a:gd name="T37" fmla="*/ 1 h 1748"/>
                        <a:gd name="T38" fmla="*/ 3 w 1747"/>
                        <a:gd name="T39" fmla="*/ 2 h 1748"/>
                        <a:gd name="T40" fmla="*/ 2 w 1747"/>
                        <a:gd name="T41" fmla="*/ 2 h 1748"/>
                        <a:gd name="T42" fmla="*/ 2 w 1747"/>
                        <a:gd name="T43" fmla="*/ 3 h 1748"/>
                        <a:gd name="T44" fmla="*/ 1 w 1747"/>
                        <a:gd name="T45" fmla="*/ 3 h 1748"/>
                        <a:gd name="T46" fmla="*/ 1 w 1747"/>
                        <a:gd name="T47" fmla="*/ 4 h 1748"/>
                        <a:gd name="T48" fmla="*/ 1 w 1747"/>
                        <a:gd name="T49" fmla="*/ 5 h 1748"/>
                        <a:gd name="T50" fmla="*/ 0 w 1747"/>
                        <a:gd name="T51" fmla="*/ 6 h 1748"/>
                        <a:gd name="T52" fmla="*/ 0 w 1747"/>
                        <a:gd name="T53" fmla="*/ 7 h 1748"/>
                        <a:gd name="T54" fmla="*/ 0 w 1747"/>
                        <a:gd name="T55" fmla="*/ 8 h 1748"/>
                        <a:gd name="T56" fmla="*/ 0 w 1747"/>
                        <a:gd name="T57" fmla="*/ 9 h 1748"/>
                        <a:gd name="T58" fmla="*/ 0 w 1747"/>
                        <a:gd name="T59" fmla="*/ 9 h 1748"/>
                        <a:gd name="T60" fmla="*/ 0 w 1747"/>
                        <a:gd name="T61" fmla="*/ 10 h 1748"/>
                        <a:gd name="T62" fmla="*/ 1 w 1747"/>
                        <a:gd name="T63" fmla="*/ 11 h 1748"/>
                        <a:gd name="T64" fmla="*/ 1 w 1747"/>
                        <a:gd name="T65" fmla="*/ 12 h 1748"/>
                        <a:gd name="T66" fmla="*/ 2 w 1747"/>
                        <a:gd name="T67" fmla="*/ 12 h 1748"/>
                        <a:gd name="T68" fmla="*/ 2 w 1747"/>
                        <a:gd name="T69" fmla="*/ 13 h 1748"/>
                        <a:gd name="T70" fmla="*/ 3 w 1747"/>
                        <a:gd name="T71" fmla="*/ 13 h 1748"/>
                        <a:gd name="T72" fmla="*/ 3 w 1747"/>
                        <a:gd name="T73" fmla="*/ 14 h 1748"/>
                        <a:gd name="T74" fmla="*/ 4 w 1747"/>
                        <a:gd name="T75" fmla="*/ 15 h 1748"/>
                        <a:gd name="T76" fmla="*/ 5 w 1747"/>
                        <a:gd name="T77" fmla="*/ 15 h 1748"/>
                        <a:gd name="T78" fmla="*/ 6 w 1747"/>
                        <a:gd name="T79" fmla="*/ 15 h 1748"/>
                        <a:gd name="T80" fmla="*/ 7 w 1747"/>
                        <a:gd name="T81" fmla="*/ 15 h 1748"/>
                        <a:gd name="T82" fmla="*/ 8 w 1747"/>
                        <a:gd name="T83" fmla="*/ 15 h 1748"/>
                        <a:gd name="T84" fmla="*/ 9 w 1747"/>
                        <a:gd name="T85" fmla="*/ 15 h 1748"/>
                        <a:gd name="T86" fmla="*/ 9 w 1747"/>
                        <a:gd name="T87" fmla="*/ 15 h 1748"/>
                        <a:gd name="T88" fmla="*/ 10 w 1747"/>
                        <a:gd name="T89" fmla="*/ 15 h 1748"/>
                        <a:gd name="T90" fmla="*/ 11 w 1747"/>
                        <a:gd name="T91" fmla="*/ 15 h 1748"/>
                        <a:gd name="T92" fmla="*/ 12 w 1747"/>
                        <a:gd name="T93" fmla="*/ 14 h 1748"/>
                        <a:gd name="T94" fmla="*/ 12 w 1747"/>
                        <a:gd name="T95" fmla="*/ 14 h 1748"/>
                        <a:gd name="T96" fmla="*/ 13 w 1747"/>
                        <a:gd name="T97" fmla="*/ 13 h 1748"/>
                        <a:gd name="T98" fmla="*/ 13 w 1747"/>
                        <a:gd name="T99" fmla="*/ 13 h 1748"/>
                        <a:gd name="T100" fmla="*/ 14 w 1747"/>
                        <a:gd name="T101" fmla="*/ 12 h 1748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</a:gdLst>
                      <a:ahLst/>
                      <a:cxnLst>
                        <a:cxn ang="T102">
                          <a:pos x="T0" y="T1"/>
                        </a:cxn>
                        <a:cxn ang="T103">
                          <a:pos x="T2" y="T3"/>
                        </a:cxn>
                        <a:cxn ang="T104">
                          <a:pos x="T4" y="T5"/>
                        </a:cxn>
                        <a:cxn ang="T105">
                          <a:pos x="T6" y="T7"/>
                        </a:cxn>
                        <a:cxn ang="T106">
                          <a:pos x="T8" y="T9"/>
                        </a:cxn>
                        <a:cxn ang="T107">
                          <a:pos x="T10" y="T11"/>
                        </a:cxn>
                        <a:cxn ang="T108">
                          <a:pos x="T12" y="T13"/>
                        </a:cxn>
                        <a:cxn ang="T109">
                          <a:pos x="T14" y="T15"/>
                        </a:cxn>
                        <a:cxn ang="T110">
                          <a:pos x="T16" y="T17"/>
                        </a:cxn>
                        <a:cxn ang="T111">
                          <a:pos x="T18" y="T19"/>
                        </a:cxn>
                        <a:cxn ang="T112">
                          <a:pos x="T20" y="T21"/>
                        </a:cxn>
                        <a:cxn ang="T113">
                          <a:pos x="T22" y="T23"/>
                        </a:cxn>
                        <a:cxn ang="T114">
                          <a:pos x="T24" y="T25"/>
                        </a:cxn>
                        <a:cxn ang="T115">
                          <a:pos x="T26" y="T27"/>
                        </a:cxn>
                        <a:cxn ang="T116">
                          <a:pos x="T28" y="T29"/>
                        </a:cxn>
                        <a:cxn ang="T117">
                          <a:pos x="T30" y="T31"/>
                        </a:cxn>
                        <a:cxn ang="T118">
                          <a:pos x="T32" y="T33"/>
                        </a:cxn>
                        <a:cxn ang="T119">
                          <a:pos x="T34" y="T35"/>
                        </a:cxn>
                        <a:cxn ang="T120">
                          <a:pos x="T36" y="T37"/>
                        </a:cxn>
                        <a:cxn ang="T121">
                          <a:pos x="T38" y="T39"/>
                        </a:cxn>
                        <a:cxn ang="T122">
                          <a:pos x="T40" y="T41"/>
                        </a:cxn>
                        <a:cxn ang="T123">
                          <a:pos x="T42" y="T43"/>
                        </a:cxn>
                        <a:cxn ang="T124">
                          <a:pos x="T44" y="T45"/>
                        </a:cxn>
                        <a:cxn ang="T125">
                          <a:pos x="T46" y="T47"/>
                        </a:cxn>
                        <a:cxn ang="T126">
                          <a:pos x="T48" y="T49"/>
                        </a:cxn>
                        <a:cxn ang="T127">
                          <a:pos x="T50" y="T51"/>
                        </a:cxn>
                        <a:cxn ang="T128">
                          <a:pos x="T52" y="T53"/>
                        </a:cxn>
                        <a:cxn ang="T129">
                          <a:pos x="T54" y="T55"/>
                        </a:cxn>
                        <a:cxn ang="T130">
                          <a:pos x="T56" y="T57"/>
                        </a:cxn>
                        <a:cxn ang="T131">
                          <a:pos x="T58" y="T59"/>
                        </a:cxn>
                        <a:cxn ang="T132">
                          <a:pos x="T60" y="T61"/>
                        </a:cxn>
                        <a:cxn ang="T133">
                          <a:pos x="T62" y="T63"/>
                        </a:cxn>
                        <a:cxn ang="T134">
                          <a:pos x="T64" y="T65"/>
                        </a:cxn>
                        <a:cxn ang="T135">
                          <a:pos x="T66" y="T67"/>
                        </a:cxn>
                        <a:cxn ang="T136">
                          <a:pos x="T68" y="T69"/>
                        </a:cxn>
                        <a:cxn ang="T137">
                          <a:pos x="T70" y="T71"/>
                        </a:cxn>
                        <a:cxn ang="T138">
                          <a:pos x="T72" y="T73"/>
                        </a:cxn>
                        <a:cxn ang="T139">
                          <a:pos x="T74" y="T75"/>
                        </a:cxn>
                        <a:cxn ang="T140">
                          <a:pos x="T76" y="T77"/>
                        </a:cxn>
                        <a:cxn ang="T141">
                          <a:pos x="T78" y="T79"/>
                        </a:cxn>
                        <a:cxn ang="T142">
                          <a:pos x="T80" y="T81"/>
                        </a:cxn>
                        <a:cxn ang="T143">
                          <a:pos x="T82" y="T83"/>
                        </a:cxn>
                        <a:cxn ang="T144">
                          <a:pos x="T84" y="T85"/>
                        </a:cxn>
                        <a:cxn ang="T145">
                          <a:pos x="T86" y="T87"/>
                        </a:cxn>
                        <a:cxn ang="T146">
                          <a:pos x="T88" y="T89"/>
                        </a:cxn>
                        <a:cxn ang="T147">
                          <a:pos x="T90" y="T91"/>
                        </a:cxn>
                        <a:cxn ang="T148">
                          <a:pos x="T92" y="T93"/>
                        </a:cxn>
                        <a:cxn ang="T149">
                          <a:pos x="T94" y="T95"/>
                        </a:cxn>
                        <a:cxn ang="T150">
                          <a:pos x="T96" y="T97"/>
                        </a:cxn>
                        <a:cxn ang="T151">
                          <a:pos x="T98" y="T99"/>
                        </a:cxn>
                        <a:cxn ang="T152">
                          <a:pos x="T100" y="T101"/>
                        </a:cxn>
                      </a:cxnLst>
                      <a:rect l="0" t="0" r="r" b="b"/>
                      <a:pathLst>
                        <a:path w="1747" h="1748">
                          <a:moveTo>
                            <a:pt x="1747" y="874"/>
                          </a:moveTo>
                          <a:lnTo>
                            <a:pt x="1747" y="854"/>
                          </a:lnTo>
                          <a:lnTo>
                            <a:pt x="1746" y="834"/>
                          </a:lnTo>
                          <a:lnTo>
                            <a:pt x="1745" y="814"/>
                          </a:lnTo>
                          <a:lnTo>
                            <a:pt x="1744" y="796"/>
                          </a:lnTo>
                          <a:lnTo>
                            <a:pt x="1742" y="776"/>
                          </a:lnTo>
                          <a:lnTo>
                            <a:pt x="1740" y="756"/>
                          </a:lnTo>
                          <a:lnTo>
                            <a:pt x="1736" y="737"/>
                          </a:lnTo>
                          <a:lnTo>
                            <a:pt x="1733" y="717"/>
                          </a:lnTo>
                          <a:lnTo>
                            <a:pt x="1730" y="698"/>
                          </a:lnTo>
                          <a:lnTo>
                            <a:pt x="1725" y="680"/>
                          </a:lnTo>
                          <a:lnTo>
                            <a:pt x="1721" y="660"/>
                          </a:lnTo>
                          <a:lnTo>
                            <a:pt x="1716" y="641"/>
                          </a:lnTo>
                          <a:lnTo>
                            <a:pt x="1711" y="622"/>
                          </a:lnTo>
                          <a:lnTo>
                            <a:pt x="1704" y="603"/>
                          </a:lnTo>
                          <a:lnTo>
                            <a:pt x="1699" y="585"/>
                          </a:lnTo>
                          <a:lnTo>
                            <a:pt x="1692" y="567"/>
                          </a:lnTo>
                          <a:lnTo>
                            <a:pt x="1684" y="548"/>
                          </a:lnTo>
                          <a:lnTo>
                            <a:pt x="1677" y="530"/>
                          </a:lnTo>
                          <a:lnTo>
                            <a:pt x="1669" y="512"/>
                          </a:lnTo>
                          <a:lnTo>
                            <a:pt x="1661" y="494"/>
                          </a:lnTo>
                          <a:lnTo>
                            <a:pt x="1652" y="476"/>
                          </a:lnTo>
                          <a:lnTo>
                            <a:pt x="1644" y="460"/>
                          </a:lnTo>
                          <a:lnTo>
                            <a:pt x="1634" y="442"/>
                          </a:lnTo>
                          <a:lnTo>
                            <a:pt x="1624" y="425"/>
                          </a:lnTo>
                          <a:lnTo>
                            <a:pt x="1614" y="409"/>
                          </a:lnTo>
                          <a:lnTo>
                            <a:pt x="1603" y="392"/>
                          </a:lnTo>
                          <a:lnTo>
                            <a:pt x="1592" y="376"/>
                          </a:lnTo>
                          <a:lnTo>
                            <a:pt x="1581" y="360"/>
                          </a:lnTo>
                          <a:lnTo>
                            <a:pt x="1569" y="344"/>
                          </a:lnTo>
                          <a:lnTo>
                            <a:pt x="1557" y="328"/>
                          </a:lnTo>
                          <a:lnTo>
                            <a:pt x="1544" y="314"/>
                          </a:lnTo>
                          <a:lnTo>
                            <a:pt x="1532" y="298"/>
                          </a:lnTo>
                          <a:lnTo>
                            <a:pt x="1519" y="284"/>
                          </a:lnTo>
                          <a:lnTo>
                            <a:pt x="1505" y="270"/>
                          </a:lnTo>
                          <a:lnTo>
                            <a:pt x="1492" y="255"/>
                          </a:lnTo>
                          <a:lnTo>
                            <a:pt x="1478" y="242"/>
                          </a:lnTo>
                          <a:lnTo>
                            <a:pt x="1463" y="229"/>
                          </a:lnTo>
                          <a:lnTo>
                            <a:pt x="1449" y="215"/>
                          </a:lnTo>
                          <a:lnTo>
                            <a:pt x="1434" y="202"/>
                          </a:lnTo>
                          <a:lnTo>
                            <a:pt x="1418" y="190"/>
                          </a:lnTo>
                          <a:lnTo>
                            <a:pt x="1403" y="178"/>
                          </a:lnTo>
                          <a:lnTo>
                            <a:pt x="1387" y="167"/>
                          </a:lnTo>
                          <a:lnTo>
                            <a:pt x="1372" y="155"/>
                          </a:lnTo>
                          <a:lnTo>
                            <a:pt x="1355" y="144"/>
                          </a:lnTo>
                          <a:lnTo>
                            <a:pt x="1338" y="134"/>
                          </a:lnTo>
                          <a:lnTo>
                            <a:pt x="1322" y="123"/>
                          </a:lnTo>
                          <a:lnTo>
                            <a:pt x="1305" y="114"/>
                          </a:lnTo>
                          <a:lnTo>
                            <a:pt x="1288" y="104"/>
                          </a:lnTo>
                          <a:lnTo>
                            <a:pt x="1270" y="95"/>
                          </a:lnTo>
                          <a:lnTo>
                            <a:pt x="1253" y="86"/>
                          </a:lnTo>
                          <a:lnTo>
                            <a:pt x="1236" y="77"/>
                          </a:lnTo>
                          <a:lnTo>
                            <a:pt x="1217" y="69"/>
                          </a:lnTo>
                          <a:lnTo>
                            <a:pt x="1199" y="62"/>
                          </a:lnTo>
                          <a:lnTo>
                            <a:pt x="1180" y="55"/>
                          </a:lnTo>
                          <a:lnTo>
                            <a:pt x="1163" y="48"/>
                          </a:lnTo>
                          <a:lnTo>
                            <a:pt x="1144" y="42"/>
                          </a:lnTo>
                          <a:lnTo>
                            <a:pt x="1125" y="36"/>
                          </a:lnTo>
                          <a:lnTo>
                            <a:pt x="1106" y="31"/>
                          </a:lnTo>
                          <a:lnTo>
                            <a:pt x="1088" y="25"/>
                          </a:lnTo>
                          <a:lnTo>
                            <a:pt x="1069" y="21"/>
                          </a:lnTo>
                          <a:lnTo>
                            <a:pt x="1049" y="18"/>
                          </a:lnTo>
                          <a:lnTo>
                            <a:pt x="1030" y="13"/>
                          </a:lnTo>
                          <a:lnTo>
                            <a:pt x="1010" y="10"/>
                          </a:lnTo>
                          <a:lnTo>
                            <a:pt x="991" y="8"/>
                          </a:lnTo>
                          <a:lnTo>
                            <a:pt x="972" y="4"/>
                          </a:lnTo>
                          <a:lnTo>
                            <a:pt x="952" y="3"/>
                          </a:lnTo>
                          <a:lnTo>
                            <a:pt x="933" y="1"/>
                          </a:lnTo>
                          <a:lnTo>
                            <a:pt x="913" y="0"/>
                          </a:lnTo>
                          <a:lnTo>
                            <a:pt x="893" y="0"/>
                          </a:lnTo>
                          <a:lnTo>
                            <a:pt x="874" y="0"/>
                          </a:lnTo>
                          <a:lnTo>
                            <a:pt x="854" y="0"/>
                          </a:lnTo>
                          <a:lnTo>
                            <a:pt x="834" y="0"/>
                          </a:lnTo>
                          <a:lnTo>
                            <a:pt x="815" y="1"/>
                          </a:lnTo>
                          <a:lnTo>
                            <a:pt x="796" y="3"/>
                          </a:lnTo>
                          <a:lnTo>
                            <a:pt x="776" y="4"/>
                          </a:lnTo>
                          <a:lnTo>
                            <a:pt x="757" y="8"/>
                          </a:lnTo>
                          <a:lnTo>
                            <a:pt x="737" y="10"/>
                          </a:lnTo>
                          <a:lnTo>
                            <a:pt x="717" y="13"/>
                          </a:lnTo>
                          <a:lnTo>
                            <a:pt x="699" y="18"/>
                          </a:lnTo>
                          <a:lnTo>
                            <a:pt x="680" y="21"/>
                          </a:lnTo>
                          <a:lnTo>
                            <a:pt x="660" y="25"/>
                          </a:lnTo>
                          <a:lnTo>
                            <a:pt x="641" y="31"/>
                          </a:lnTo>
                          <a:lnTo>
                            <a:pt x="622" y="36"/>
                          </a:lnTo>
                          <a:lnTo>
                            <a:pt x="603" y="42"/>
                          </a:lnTo>
                          <a:lnTo>
                            <a:pt x="586" y="48"/>
                          </a:lnTo>
                          <a:lnTo>
                            <a:pt x="567" y="55"/>
                          </a:lnTo>
                          <a:lnTo>
                            <a:pt x="548" y="62"/>
                          </a:lnTo>
                          <a:lnTo>
                            <a:pt x="531" y="69"/>
                          </a:lnTo>
                          <a:lnTo>
                            <a:pt x="513" y="77"/>
                          </a:lnTo>
                          <a:lnTo>
                            <a:pt x="495" y="86"/>
                          </a:lnTo>
                          <a:lnTo>
                            <a:pt x="477" y="95"/>
                          </a:lnTo>
                          <a:lnTo>
                            <a:pt x="460" y="104"/>
                          </a:lnTo>
                          <a:lnTo>
                            <a:pt x="443" y="114"/>
                          </a:lnTo>
                          <a:lnTo>
                            <a:pt x="426" y="123"/>
                          </a:lnTo>
                          <a:lnTo>
                            <a:pt x="409" y="134"/>
                          </a:lnTo>
                          <a:lnTo>
                            <a:pt x="392" y="144"/>
                          </a:lnTo>
                          <a:lnTo>
                            <a:pt x="376" y="155"/>
                          </a:lnTo>
                          <a:lnTo>
                            <a:pt x="360" y="167"/>
                          </a:lnTo>
                          <a:lnTo>
                            <a:pt x="345" y="178"/>
                          </a:lnTo>
                          <a:lnTo>
                            <a:pt x="329" y="190"/>
                          </a:lnTo>
                          <a:lnTo>
                            <a:pt x="314" y="202"/>
                          </a:lnTo>
                          <a:lnTo>
                            <a:pt x="300" y="215"/>
                          </a:lnTo>
                          <a:lnTo>
                            <a:pt x="284" y="229"/>
                          </a:lnTo>
                          <a:lnTo>
                            <a:pt x="270" y="242"/>
                          </a:lnTo>
                          <a:lnTo>
                            <a:pt x="256" y="255"/>
                          </a:lnTo>
                          <a:lnTo>
                            <a:pt x="242" y="270"/>
                          </a:lnTo>
                          <a:lnTo>
                            <a:pt x="229" y="284"/>
                          </a:lnTo>
                          <a:lnTo>
                            <a:pt x="216" y="298"/>
                          </a:lnTo>
                          <a:lnTo>
                            <a:pt x="203" y="314"/>
                          </a:lnTo>
                          <a:lnTo>
                            <a:pt x="191" y="328"/>
                          </a:lnTo>
                          <a:lnTo>
                            <a:pt x="179" y="344"/>
                          </a:lnTo>
                          <a:lnTo>
                            <a:pt x="167" y="360"/>
                          </a:lnTo>
                          <a:lnTo>
                            <a:pt x="156" y="376"/>
                          </a:lnTo>
                          <a:lnTo>
                            <a:pt x="145" y="392"/>
                          </a:lnTo>
                          <a:lnTo>
                            <a:pt x="134" y="409"/>
                          </a:lnTo>
                          <a:lnTo>
                            <a:pt x="124" y="425"/>
                          </a:lnTo>
                          <a:lnTo>
                            <a:pt x="114" y="442"/>
                          </a:lnTo>
                          <a:lnTo>
                            <a:pt x="105" y="460"/>
                          </a:lnTo>
                          <a:lnTo>
                            <a:pt x="95" y="476"/>
                          </a:lnTo>
                          <a:lnTo>
                            <a:pt x="86" y="494"/>
                          </a:lnTo>
                          <a:lnTo>
                            <a:pt x="78" y="512"/>
                          </a:lnTo>
                          <a:lnTo>
                            <a:pt x="71" y="530"/>
                          </a:lnTo>
                          <a:lnTo>
                            <a:pt x="63" y="548"/>
                          </a:lnTo>
                          <a:lnTo>
                            <a:pt x="56" y="567"/>
                          </a:lnTo>
                          <a:lnTo>
                            <a:pt x="49" y="585"/>
                          </a:lnTo>
                          <a:lnTo>
                            <a:pt x="43" y="603"/>
                          </a:lnTo>
                          <a:lnTo>
                            <a:pt x="38" y="622"/>
                          </a:lnTo>
                          <a:lnTo>
                            <a:pt x="32" y="641"/>
                          </a:lnTo>
                          <a:lnTo>
                            <a:pt x="27" y="660"/>
                          </a:lnTo>
                          <a:lnTo>
                            <a:pt x="22" y="680"/>
                          </a:lnTo>
                          <a:lnTo>
                            <a:pt x="18" y="698"/>
                          </a:lnTo>
                          <a:lnTo>
                            <a:pt x="14" y="717"/>
                          </a:lnTo>
                          <a:lnTo>
                            <a:pt x="11" y="737"/>
                          </a:lnTo>
                          <a:lnTo>
                            <a:pt x="8" y="756"/>
                          </a:lnTo>
                          <a:lnTo>
                            <a:pt x="6" y="776"/>
                          </a:lnTo>
                          <a:lnTo>
                            <a:pt x="3" y="796"/>
                          </a:lnTo>
                          <a:lnTo>
                            <a:pt x="2" y="814"/>
                          </a:lnTo>
                          <a:lnTo>
                            <a:pt x="1" y="834"/>
                          </a:lnTo>
                          <a:lnTo>
                            <a:pt x="0" y="854"/>
                          </a:lnTo>
                          <a:lnTo>
                            <a:pt x="0" y="874"/>
                          </a:lnTo>
                          <a:lnTo>
                            <a:pt x="0" y="893"/>
                          </a:lnTo>
                          <a:lnTo>
                            <a:pt x="1" y="913"/>
                          </a:lnTo>
                          <a:lnTo>
                            <a:pt x="2" y="933"/>
                          </a:lnTo>
                          <a:lnTo>
                            <a:pt x="3" y="951"/>
                          </a:lnTo>
                          <a:lnTo>
                            <a:pt x="6" y="971"/>
                          </a:lnTo>
                          <a:lnTo>
                            <a:pt x="8" y="991"/>
                          </a:lnTo>
                          <a:lnTo>
                            <a:pt x="11" y="1010"/>
                          </a:lnTo>
                          <a:lnTo>
                            <a:pt x="14" y="1030"/>
                          </a:lnTo>
                          <a:lnTo>
                            <a:pt x="18" y="1049"/>
                          </a:lnTo>
                          <a:lnTo>
                            <a:pt x="22" y="1069"/>
                          </a:lnTo>
                          <a:lnTo>
                            <a:pt x="27" y="1087"/>
                          </a:lnTo>
                          <a:lnTo>
                            <a:pt x="32" y="1106"/>
                          </a:lnTo>
                          <a:lnTo>
                            <a:pt x="38" y="1125"/>
                          </a:lnTo>
                          <a:lnTo>
                            <a:pt x="43" y="1144"/>
                          </a:lnTo>
                          <a:lnTo>
                            <a:pt x="49" y="1163"/>
                          </a:lnTo>
                          <a:lnTo>
                            <a:pt x="56" y="1181"/>
                          </a:lnTo>
                          <a:lnTo>
                            <a:pt x="63" y="1199"/>
                          </a:lnTo>
                          <a:lnTo>
                            <a:pt x="71" y="1217"/>
                          </a:lnTo>
                          <a:lnTo>
                            <a:pt x="78" y="1236"/>
                          </a:lnTo>
                          <a:lnTo>
                            <a:pt x="86" y="1253"/>
                          </a:lnTo>
                          <a:lnTo>
                            <a:pt x="95" y="1271"/>
                          </a:lnTo>
                          <a:lnTo>
                            <a:pt x="105" y="1287"/>
                          </a:lnTo>
                          <a:lnTo>
                            <a:pt x="114" y="1305"/>
                          </a:lnTo>
                          <a:lnTo>
                            <a:pt x="124" y="1322"/>
                          </a:lnTo>
                          <a:lnTo>
                            <a:pt x="134" y="1338"/>
                          </a:lnTo>
                          <a:lnTo>
                            <a:pt x="145" y="1355"/>
                          </a:lnTo>
                          <a:lnTo>
                            <a:pt x="156" y="1371"/>
                          </a:lnTo>
                          <a:lnTo>
                            <a:pt x="167" y="1388"/>
                          </a:lnTo>
                          <a:lnTo>
                            <a:pt x="179" y="1404"/>
                          </a:lnTo>
                          <a:lnTo>
                            <a:pt x="191" y="1419"/>
                          </a:lnTo>
                          <a:lnTo>
                            <a:pt x="203" y="1434"/>
                          </a:lnTo>
                          <a:lnTo>
                            <a:pt x="216" y="1449"/>
                          </a:lnTo>
                          <a:lnTo>
                            <a:pt x="229" y="1463"/>
                          </a:lnTo>
                          <a:lnTo>
                            <a:pt x="242" y="1478"/>
                          </a:lnTo>
                          <a:lnTo>
                            <a:pt x="256" y="1492"/>
                          </a:lnTo>
                          <a:lnTo>
                            <a:pt x="270" y="1505"/>
                          </a:lnTo>
                          <a:lnTo>
                            <a:pt x="284" y="1518"/>
                          </a:lnTo>
                          <a:lnTo>
                            <a:pt x="300" y="1532"/>
                          </a:lnTo>
                          <a:lnTo>
                            <a:pt x="314" y="1545"/>
                          </a:lnTo>
                          <a:lnTo>
                            <a:pt x="329" y="1557"/>
                          </a:lnTo>
                          <a:lnTo>
                            <a:pt x="345" y="1569"/>
                          </a:lnTo>
                          <a:lnTo>
                            <a:pt x="360" y="1581"/>
                          </a:lnTo>
                          <a:lnTo>
                            <a:pt x="376" y="1593"/>
                          </a:lnTo>
                          <a:lnTo>
                            <a:pt x="392" y="1604"/>
                          </a:lnTo>
                          <a:lnTo>
                            <a:pt x="409" y="1614"/>
                          </a:lnTo>
                          <a:lnTo>
                            <a:pt x="426" y="1625"/>
                          </a:lnTo>
                          <a:lnTo>
                            <a:pt x="443" y="1635"/>
                          </a:lnTo>
                          <a:lnTo>
                            <a:pt x="460" y="1643"/>
                          </a:lnTo>
                          <a:lnTo>
                            <a:pt x="477" y="1652"/>
                          </a:lnTo>
                          <a:lnTo>
                            <a:pt x="495" y="1661"/>
                          </a:lnTo>
                          <a:lnTo>
                            <a:pt x="513" y="1670"/>
                          </a:lnTo>
                          <a:lnTo>
                            <a:pt x="531" y="1678"/>
                          </a:lnTo>
                          <a:lnTo>
                            <a:pt x="548" y="1685"/>
                          </a:lnTo>
                          <a:lnTo>
                            <a:pt x="567" y="1692"/>
                          </a:lnTo>
                          <a:lnTo>
                            <a:pt x="586" y="1699"/>
                          </a:lnTo>
                          <a:lnTo>
                            <a:pt x="603" y="1705"/>
                          </a:lnTo>
                          <a:lnTo>
                            <a:pt x="622" y="1711"/>
                          </a:lnTo>
                          <a:lnTo>
                            <a:pt x="641" y="1716"/>
                          </a:lnTo>
                          <a:lnTo>
                            <a:pt x="660" y="1722"/>
                          </a:lnTo>
                          <a:lnTo>
                            <a:pt x="680" y="1726"/>
                          </a:lnTo>
                          <a:lnTo>
                            <a:pt x="699" y="1731"/>
                          </a:lnTo>
                          <a:lnTo>
                            <a:pt x="717" y="1734"/>
                          </a:lnTo>
                          <a:lnTo>
                            <a:pt x="737" y="1737"/>
                          </a:lnTo>
                          <a:lnTo>
                            <a:pt x="757" y="1740"/>
                          </a:lnTo>
                          <a:lnTo>
                            <a:pt x="776" y="1743"/>
                          </a:lnTo>
                          <a:lnTo>
                            <a:pt x="796" y="1744"/>
                          </a:lnTo>
                          <a:lnTo>
                            <a:pt x="815" y="1746"/>
                          </a:lnTo>
                          <a:lnTo>
                            <a:pt x="834" y="1747"/>
                          </a:lnTo>
                          <a:lnTo>
                            <a:pt x="854" y="1747"/>
                          </a:lnTo>
                          <a:lnTo>
                            <a:pt x="874" y="1748"/>
                          </a:lnTo>
                          <a:lnTo>
                            <a:pt x="893" y="1747"/>
                          </a:lnTo>
                          <a:lnTo>
                            <a:pt x="913" y="1747"/>
                          </a:lnTo>
                          <a:lnTo>
                            <a:pt x="933" y="1746"/>
                          </a:lnTo>
                          <a:lnTo>
                            <a:pt x="952" y="1744"/>
                          </a:lnTo>
                          <a:lnTo>
                            <a:pt x="972" y="1743"/>
                          </a:lnTo>
                          <a:lnTo>
                            <a:pt x="991" y="1740"/>
                          </a:lnTo>
                          <a:lnTo>
                            <a:pt x="1010" y="1737"/>
                          </a:lnTo>
                          <a:lnTo>
                            <a:pt x="1030" y="1734"/>
                          </a:lnTo>
                          <a:lnTo>
                            <a:pt x="1049" y="1731"/>
                          </a:lnTo>
                          <a:lnTo>
                            <a:pt x="1069" y="1726"/>
                          </a:lnTo>
                          <a:lnTo>
                            <a:pt x="1088" y="1722"/>
                          </a:lnTo>
                          <a:lnTo>
                            <a:pt x="1106" y="1716"/>
                          </a:lnTo>
                          <a:lnTo>
                            <a:pt x="1125" y="1711"/>
                          </a:lnTo>
                          <a:lnTo>
                            <a:pt x="1144" y="1705"/>
                          </a:lnTo>
                          <a:lnTo>
                            <a:pt x="1163" y="1699"/>
                          </a:lnTo>
                          <a:lnTo>
                            <a:pt x="1180" y="1692"/>
                          </a:lnTo>
                          <a:lnTo>
                            <a:pt x="1199" y="1685"/>
                          </a:lnTo>
                          <a:lnTo>
                            <a:pt x="1217" y="1678"/>
                          </a:lnTo>
                          <a:lnTo>
                            <a:pt x="1236" y="1670"/>
                          </a:lnTo>
                          <a:lnTo>
                            <a:pt x="1253" y="1661"/>
                          </a:lnTo>
                          <a:lnTo>
                            <a:pt x="1270" y="1652"/>
                          </a:lnTo>
                          <a:lnTo>
                            <a:pt x="1288" y="1643"/>
                          </a:lnTo>
                          <a:lnTo>
                            <a:pt x="1305" y="1635"/>
                          </a:lnTo>
                          <a:lnTo>
                            <a:pt x="1322" y="1625"/>
                          </a:lnTo>
                          <a:lnTo>
                            <a:pt x="1338" y="1614"/>
                          </a:lnTo>
                          <a:lnTo>
                            <a:pt x="1355" y="1604"/>
                          </a:lnTo>
                          <a:lnTo>
                            <a:pt x="1372" y="1593"/>
                          </a:lnTo>
                          <a:lnTo>
                            <a:pt x="1387" y="1581"/>
                          </a:lnTo>
                          <a:lnTo>
                            <a:pt x="1403" y="1569"/>
                          </a:lnTo>
                          <a:lnTo>
                            <a:pt x="1418" y="1557"/>
                          </a:lnTo>
                          <a:lnTo>
                            <a:pt x="1434" y="1545"/>
                          </a:lnTo>
                          <a:lnTo>
                            <a:pt x="1449" y="1532"/>
                          </a:lnTo>
                          <a:lnTo>
                            <a:pt x="1463" y="1518"/>
                          </a:lnTo>
                          <a:lnTo>
                            <a:pt x="1478" y="1505"/>
                          </a:lnTo>
                          <a:lnTo>
                            <a:pt x="1492" y="1492"/>
                          </a:lnTo>
                          <a:lnTo>
                            <a:pt x="1505" y="1478"/>
                          </a:lnTo>
                          <a:lnTo>
                            <a:pt x="1519" y="1463"/>
                          </a:lnTo>
                          <a:lnTo>
                            <a:pt x="1532" y="1449"/>
                          </a:lnTo>
                          <a:lnTo>
                            <a:pt x="1544" y="1434"/>
                          </a:lnTo>
                          <a:lnTo>
                            <a:pt x="1557" y="1419"/>
                          </a:lnTo>
                          <a:lnTo>
                            <a:pt x="1569" y="1404"/>
                          </a:lnTo>
                          <a:lnTo>
                            <a:pt x="1581" y="1388"/>
                          </a:lnTo>
                          <a:lnTo>
                            <a:pt x="1592" y="1371"/>
                          </a:lnTo>
                          <a:lnTo>
                            <a:pt x="1603" y="1355"/>
                          </a:lnTo>
                          <a:lnTo>
                            <a:pt x="1614" y="1338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7" name="Freeform 151"/>
                    <p:cNvSpPr>
                      <a:spLocks/>
                    </p:cNvSpPr>
                    <p:nvPr/>
                  </p:nvSpPr>
                  <p:spPr bwMode="auto">
                    <a:xfrm>
                      <a:off x="5411" y="2287"/>
                      <a:ext cx="41" cy="142"/>
                    </a:xfrm>
                    <a:custGeom>
                      <a:avLst/>
                      <a:gdLst>
                        <a:gd name="T0" fmla="*/ 0 w 133"/>
                        <a:gd name="T1" fmla="*/ 4 h 464"/>
                        <a:gd name="T2" fmla="*/ 0 w 133"/>
                        <a:gd name="T3" fmla="*/ 4 h 464"/>
                        <a:gd name="T4" fmla="*/ 0 w 133"/>
                        <a:gd name="T5" fmla="*/ 4 h 464"/>
                        <a:gd name="T6" fmla="*/ 0 w 133"/>
                        <a:gd name="T7" fmla="*/ 4 h 464"/>
                        <a:gd name="T8" fmla="*/ 0 w 133"/>
                        <a:gd name="T9" fmla="*/ 3 h 464"/>
                        <a:gd name="T10" fmla="*/ 0 w 133"/>
                        <a:gd name="T11" fmla="*/ 3 h 464"/>
                        <a:gd name="T12" fmla="*/ 1 w 133"/>
                        <a:gd name="T13" fmla="*/ 3 h 464"/>
                        <a:gd name="T14" fmla="*/ 1 w 133"/>
                        <a:gd name="T15" fmla="*/ 3 h 464"/>
                        <a:gd name="T16" fmla="*/ 1 w 133"/>
                        <a:gd name="T17" fmla="*/ 3 h 464"/>
                        <a:gd name="T18" fmla="*/ 1 w 133"/>
                        <a:gd name="T19" fmla="*/ 3 h 464"/>
                        <a:gd name="T20" fmla="*/ 1 w 133"/>
                        <a:gd name="T21" fmla="*/ 2 h 464"/>
                        <a:gd name="T22" fmla="*/ 1 w 133"/>
                        <a:gd name="T23" fmla="*/ 2 h 464"/>
                        <a:gd name="T24" fmla="*/ 1 w 133"/>
                        <a:gd name="T25" fmla="*/ 2 h 464"/>
                        <a:gd name="T26" fmla="*/ 1 w 133"/>
                        <a:gd name="T27" fmla="*/ 2 h 464"/>
                        <a:gd name="T28" fmla="*/ 1 w 133"/>
                        <a:gd name="T29" fmla="*/ 2 h 464"/>
                        <a:gd name="T30" fmla="*/ 1 w 133"/>
                        <a:gd name="T31" fmla="*/ 2 h 464"/>
                        <a:gd name="T32" fmla="*/ 1 w 133"/>
                        <a:gd name="T33" fmla="*/ 2 h 464"/>
                        <a:gd name="T34" fmla="*/ 1 w 133"/>
                        <a:gd name="T35" fmla="*/ 2 h 464"/>
                        <a:gd name="T36" fmla="*/ 1 w 133"/>
                        <a:gd name="T37" fmla="*/ 1 h 464"/>
                        <a:gd name="T38" fmla="*/ 1 w 133"/>
                        <a:gd name="T39" fmla="*/ 1 h 464"/>
                        <a:gd name="T40" fmla="*/ 1 w 133"/>
                        <a:gd name="T41" fmla="*/ 1 h 464"/>
                        <a:gd name="T42" fmla="*/ 1 w 133"/>
                        <a:gd name="T43" fmla="*/ 1 h 464"/>
                        <a:gd name="T44" fmla="*/ 1 w 133"/>
                        <a:gd name="T45" fmla="*/ 1 h 464"/>
                        <a:gd name="T46" fmla="*/ 1 w 133"/>
                        <a:gd name="T47" fmla="*/ 0 h 464"/>
                        <a:gd name="T48" fmla="*/ 1 w 133"/>
                        <a:gd name="T49" fmla="*/ 0 h 464"/>
                        <a:gd name="T50" fmla="*/ 1 w 133"/>
                        <a:gd name="T51" fmla="*/ 0 h 464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</a:gdLst>
                      <a:ahLst/>
                      <a:cxnLst>
                        <a:cxn ang="T52">
                          <a:pos x="T0" y="T1"/>
                        </a:cxn>
                        <a:cxn ang="T53">
                          <a:pos x="T2" y="T3"/>
                        </a:cxn>
                        <a:cxn ang="T54">
                          <a:pos x="T4" y="T5"/>
                        </a:cxn>
                        <a:cxn ang="T55">
                          <a:pos x="T6" y="T7"/>
                        </a:cxn>
                        <a:cxn ang="T56">
                          <a:pos x="T8" y="T9"/>
                        </a:cxn>
                        <a:cxn ang="T57">
                          <a:pos x="T10" y="T11"/>
                        </a:cxn>
                        <a:cxn ang="T58">
                          <a:pos x="T12" y="T13"/>
                        </a:cxn>
                        <a:cxn ang="T59">
                          <a:pos x="T14" y="T15"/>
                        </a:cxn>
                        <a:cxn ang="T60">
                          <a:pos x="T16" y="T17"/>
                        </a:cxn>
                        <a:cxn ang="T61">
                          <a:pos x="T18" y="T19"/>
                        </a:cxn>
                        <a:cxn ang="T62">
                          <a:pos x="T20" y="T21"/>
                        </a:cxn>
                        <a:cxn ang="T63">
                          <a:pos x="T22" y="T23"/>
                        </a:cxn>
                        <a:cxn ang="T64">
                          <a:pos x="T24" y="T25"/>
                        </a:cxn>
                        <a:cxn ang="T65">
                          <a:pos x="T26" y="T27"/>
                        </a:cxn>
                        <a:cxn ang="T66">
                          <a:pos x="T28" y="T29"/>
                        </a:cxn>
                        <a:cxn ang="T67">
                          <a:pos x="T30" y="T31"/>
                        </a:cxn>
                        <a:cxn ang="T68">
                          <a:pos x="T32" y="T33"/>
                        </a:cxn>
                        <a:cxn ang="T69">
                          <a:pos x="T34" y="T35"/>
                        </a:cxn>
                        <a:cxn ang="T70">
                          <a:pos x="T36" y="T37"/>
                        </a:cxn>
                        <a:cxn ang="T71">
                          <a:pos x="T38" y="T39"/>
                        </a:cxn>
                        <a:cxn ang="T72">
                          <a:pos x="T40" y="T41"/>
                        </a:cxn>
                        <a:cxn ang="T73">
                          <a:pos x="T42" y="T43"/>
                        </a:cxn>
                        <a:cxn ang="T74">
                          <a:pos x="T44" y="T45"/>
                        </a:cxn>
                        <a:cxn ang="T75">
                          <a:pos x="T46" y="T47"/>
                        </a:cxn>
                        <a:cxn ang="T76">
                          <a:pos x="T48" y="T49"/>
                        </a:cxn>
                        <a:cxn ang="T77">
                          <a:pos x="T50" y="T51"/>
                        </a:cxn>
                      </a:cxnLst>
                      <a:rect l="0" t="0" r="r" b="b"/>
                      <a:pathLst>
                        <a:path w="133" h="464">
                          <a:moveTo>
                            <a:pt x="0" y="464"/>
                          </a:moveTo>
                          <a:lnTo>
                            <a:pt x="10" y="448"/>
                          </a:lnTo>
                          <a:lnTo>
                            <a:pt x="20" y="431"/>
                          </a:lnTo>
                          <a:lnTo>
                            <a:pt x="30" y="413"/>
                          </a:lnTo>
                          <a:lnTo>
                            <a:pt x="38" y="397"/>
                          </a:lnTo>
                          <a:lnTo>
                            <a:pt x="47" y="379"/>
                          </a:lnTo>
                          <a:lnTo>
                            <a:pt x="55" y="362"/>
                          </a:lnTo>
                          <a:lnTo>
                            <a:pt x="63" y="343"/>
                          </a:lnTo>
                          <a:lnTo>
                            <a:pt x="70" y="325"/>
                          </a:lnTo>
                          <a:lnTo>
                            <a:pt x="78" y="307"/>
                          </a:lnTo>
                          <a:lnTo>
                            <a:pt x="85" y="289"/>
                          </a:lnTo>
                          <a:lnTo>
                            <a:pt x="90" y="270"/>
                          </a:lnTo>
                          <a:lnTo>
                            <a:pt x="97" y="251"/>
                          </a:lnTo>
                          <a:lnTo>
                            <a:pt x="102" y="232"/>
                          </a:lnTo>
                          <a:lnTo>
                            <a:pt x="107" y="213"/>
                          </a:lnTo>
                          <a:lnTo>
                            <a:pt x="111" y="195"/>
                          </a:lnTo>
                          <a:lnTo>
                            <a:pt x="116" y="175"/>
                          </a:lnTo>
                          <a:lnTo>
                            <a:pt x="119" y="156"/>
                          </a:lnTo>
                          <a:lnTo>
                            <a:pt x="122" y="136"/>
                          </a:lnTo>
                          <a:lnTo>
                            <a:pt x="126" y="117"/>
                          </a:lnTo>
                          <a:lnTo>
                            <a:pt x="128" y="97"/>
                          </a:lnTo>
                          <a:lnTo>
                            <a:pt x="130" y="77"/>
                          </a:lnTo>
                          <a:lnTo>
                            <a:pt x="131" y="59"/>
                          </a:lnTo>
                          <a:lnTo>
                            <a:pt x="132" y="39"/>
                          </a:lnTo>
                          <a:lnTo>
                            <a:pt x="133" y="19"/>
                          </a:lnTo>
                          <a:lnTo>
                            <a:pt x="133" y="0"/>
                          </a:lnTo>
                        </a:path>
                      </a:pathLst>
                    </a:custGeom>
                    <a:noFill/>
                    <a:ln w="3810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8" name="Line 1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5091" y="2538"/>
                      <a:ext cx="0" cy="141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082" name="Group 153"/>
                  <p:cNvGrpSpPr>
                    <a:grpSpLocks/>
                  </p:cNvGrpSpPr>
                  <p:nvPr/>
                </p:nvGrpSpPr>
                <p:grpSpPr bwMode="auto">
                  <a:xfrm>
                    <a:off x="5290" y="1847"/>
                    <a:ext cx="0" cy="896"/>
                    <a:chOff x="5290" y="1847"/>
                    <a:chExt cx="0" cy="896"/>
                  </a:xfrm>
                </p:grpSpPr>
                <p:sp>
                  <p:nvSpPr>
                    <p:cNvPr id="116083" name="Line 15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656"/>
                      <a:ext cx="0" cy="87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4" name="Line 15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609"/>
                      <a:ext cx="0" cy="2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5" name="Line 15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439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6" name="Line 1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392"/>
                      <a:ext cx="0" cy="2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7" name="Line 15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223"/>
                      <a:ext cx="0" cy="14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8" name="Line 15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175"/>
                      <a:ext cx="0" cy="2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9" name="Line 16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2005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0" name="Line 16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1958"/>
                      <a:ext cx="0" cy="2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91" name="Line 16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290" y="1847"/>
                      <a:ext cx="0" cy="8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  <p:grpSp>
              <p:nvGrpSpPr>
                <p:cNvPr id="116053" name="Group 163"/>
                <p:cNvGrpSpPr>
                  <a:grpSpLocks/>
                </p:cNvGrpSpPr>
                <p:nvPr/>
              </p:nvGrpSpPr>
              <p:grpSpPr bwMode="auto">
                <a:xfrm>
                  <a:off x="3893" y="2784"/>
                  <a:ext cx="846" cy="608"/>
                  <a:chOff x="3893" y="2784"/>
                  <a:chExt cx="846" cy="608"/>
                </a:xfrm>
              </p:grpSpPr>
              <p:grpSp>
                <p:nvGrpSpPr>
                  <p:cNvPr id="116054" name="Group 164"/>
                  <p:cNvGrpSpPr>
                    <a:grpSpLocks/>
                  </p:cNvGrpSpPr>
                  <p:nvPr/>
                </p:nvGrpSpPr>
                <p:grpSpPr bwMode="auto">
                  <a:xfrm>
                    <a:off x="4318" y="2922"/>
                    <a:ext cx="0" cy="470"/>
                    <a:chOff x="4318" y="2922"/>
                    <a:chExt cx="0" cy="470"/>
                  </a:xfrm>
                </p:grpSpPr>
                <p:sp>
                  <p:nvSpPr>
                    <p:cNvPr id="116076" name="Line 1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2922"/>
                      <a:ext cx="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7" name="Line 1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3036"/>
                      <a:ext cx="0" cy="2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8" name="Line 1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3085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9" name="Line 1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3252"/>
                      <a:ext cx="0" cy="26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80" name="Line 1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18" y="3302"/>
                      <a:ext cx="0" cy="9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055" name="Group 170"/>
                  <p:cNvGrpSpPr>
                    <a:grpSpLocks/>
                  </p:cNvGrpSpPr>
                  <p:nvPr/>
                </p:nvGrpSpPr>
                <p:grpSpPr bwMode="auto">
                  <a:xfrm>
                    <a:off x="3893" y="3052"/>
                    <a:ext cx="846" cy="0"/>
                    <a:chOff x="3893" y="3052"/>
                    <a:chExt cx="846" cy="0"/>
                  </a:xfrm>
                </p:grpSpPr>
                <p:sp>
                  <p:nvSpPr>
                    <p:cNvPr id="116069" name="Line 17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893" y="3052"/>
                      <a:ext cx="170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0" name="Line 1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086" y="3052"/>
                      <a:ext cx="26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1" name="Line 1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135" y="3052"/>
                      <a:ext cx="14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2" name="Line 1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03" y="3052"/>
                      <a:ext cx="25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3" name="Line 1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352" y="3052"/>
                      <a:ext cx="14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4" name="Line 1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519" y="3052"/>
                      <a:ext cx="2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75" name="Line 1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570" y="3052"/>
                      <a:ext cx="169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056" name="Group 178"/>
                  <p:cNvGrpSpPr>
                    <a:grpSpLocks/>
                  </p:cNvGrpSpPr>
                  <p:nvPr/>
                </p:nvGrpSpPr>
                <p:grpSpPr bwMode="auto">
                  <a:xfrm>
                    <a:off x="4067" y="3160"/>
                    <a:ext cx="518" cy="0"/>
                    <a:chOff x="4067" y="3160"/>
                    <a:chExt cx="518" cy="0"/>
                  </a:xfrm>
                </p:grpSpPr>
                <p:sp>
                  <p:nvSpPr>
                    <p:cNvPr id="116064" name="Line 1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067" y="3160"/>
                      <a:ext cx="115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5" name="Line 1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205" y="3160"/>
                      <a:ext cx="24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6" name="Line 1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254" y="3160"/>
                      <a:ext cx="14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7" name="Line 1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422" y="3160"/>
                      <a:ext cx="2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8" name="Line 1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470" y="3160"/>
                      <a:ext cx="115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grpSp>
                <p:nvGrpSpPr>
                  <p:cNvPr id="116057" name="Group 184"/>
                  <p:cNvGrpSpPr>
                    <a:grpSpLocks/>
                  </p:cNvGrpSpPr>
                  <p:nvPr/>
                </p:nvGrpSpPr>
                <p:grpSpPr bwMode="auto">
                  <a:xfrm>
                    <a:off x="3940" y="2784"/>
                    <a:ext cx="758" cy="576"/>
                    <a:chOff x="3940" y="2784"/>
                    <a:chExt cx="758" cy="576"/>
                  </a:xfrm>
                </p:grpSpPr>
                <p:sp>
                  <p:nvSpPr>
                    <p:cNvPr id="116058" name="Freeform 185"/>
                    <p:cNvSpPr>
                      <a:spLocks/>
                    </p:cNvSpPr>
                    <p:nvPr/>
                  </p:nvSpPr>
                  <p:spPr bwMode="auto">
                    <a:xfrm>
                      <a:off x="4119" y="2963"/>
                      <a:ext cx="398" cy="397"/>
                    </a:xfrm>
                    <a:custGeom>
                      <a:avLst/>
                      <a:gdLst>
                        <a:gd name="T0" fmla="*/ 11 w 1298"/>
                        <a:gd name="T1" fmla="*/ 5 h 1298"/>
                        <a:gd name="T2" fmla="*/ 11 w 1298"/>
                        <a:gd name="T3" fmla="*/ 5 h 1298"/>
                        <a:gd name="T4" fmla="*/ 11 w 1298"/>
                        <a:gd name="T5" fmla="*/ 4 h 1298"/>
                        <a:gd name="T6" fmla="*/ 11 w 1298"/>
                        <a:gd name="T7" fmla="*/ 4 h 1298"/>
                        <a:gd name="T8" fmla="*/ 11 w 1298"/>
                        <a:gd name="T9" fmla="*/ 3 h 1298"/>
                        <a:gd name="T10" fmla="*/ 10 w 1298"/>
                        <a:gd name="T11" fmla="*/ 2 h 1298"/>
                        <a:gd name="T12" fmla="*/ 10 w 1298"/>
                        <a:gd name="T13" fmla="*/ 2 h 1298"/>
                        <a:gd name="T14" fmla="*/ 10 w 1298"/>
                        <a:gd name="T15" fmla="*/ 2 h 1298"/>
                        <a:gd name="T16" fmla="*/ 9 w 1298"/>
                        <a:gd name="T17" fmla="*/ 1 h 1298"/>
                        <a:gd name="T18" fmla="*/ 9 w 1298"/>
                        <a:gd name="T19" fmla="*/ 1 h 1298"/>
                        <a:gd name="T20" fmla="*/ 8 w 1298"/>
                        <a:gd name="T21" fmla="*/ 1 h 1298"/>
                        <a:gd name="T22" fmla="*/ 8 w 1298"/>
                        <a:gd name="T23" fmla="*/ 0 h 1298"/>
                        <a:gd name="T24" fmla="*/ 7 w 1298"/>
                        <a:gd name="T25" fmla="*/ 0 h 1298"/>
                        <a:gd name="T26" fmla="*/ 7 w 1298"/>
                        <a:gd name="T27" fmla="*/ 0 h 1298"/>
                        <a:gd name="T28" fmla="*/ 6 w 1298"/>
                        <a:gd name="T29" fmla="*/ 0 h 1298"/>
                        <a:gd name="T30" fmla="*/ 6 w 1298"/>
                        <a:gd name="T31" fmla="*/ 0 h 1298"/>
                        <a:gd name="T32" fmla="*/ 5 w 1298"/>
                        <a:gd name="T33" fmla="*/ 0 h 1298"/>
                        <a:gd name="T34" fmla="*/ 4 w 1298"/>
                        <a:gd name="T35" fmla="*/ 0 h 1298"/>
                        <a:gd name="T36" fmla="*/ 4 w 1298"/>
                        <a:gd name="T37" fmla="*/ 0 h 1298"/>
                        <a:gd name="T38" fmla="*/ 3 w 1298"/>
                        <a:gd name="T39" fmla="*/ 1 h 1298"/>
                        <a:gd name="T40" fmla="*/ 3 w 1298"/>
                        <a:gd name="T41" fmla="*/ 1 h 1298"/>
                        <a:gd name="T42" fmla="*/ 2 w 1298"/>
                        <a:gd name="T43" fmla="*/ 1 h 1298"/>
                        <a:gd name="T44" fmla="*/ 2 w 1298"/>
                        <a:gd name="T45" fmla="*/ 2 h 1298"/>
                        <a:gd name="T46" fmla="*/ 1 w 1298"/>
                        <a:gd name="T47" fmla="*/ 2 h 1298"/>
                        <a:gd name="T48" fmla="*/ 1 w 1298"/>
                        <a:gd name="T49" fmla="*/ 2 h 1298"/>
                        <a:gd name="T50" fmla="*/ 1 w 1298"/>
                        <a:gd name="T51" fmla="*/ 3 h 1298"/>
                        <a:gd name="T52" fmla="*/ 1 w 1298"/>
                        <a:gd name="T53" fmla="*/ 4 h 1298"/>
                        <a:gd name="T54" fmla="*/ 0 w 1298"/>
                        <a:gd name="T55" fmla="*/ 4 h 1298"/>
                        <a:gd name="T56" fmla="*/ 0 w 1298"/>
                        <a:gd name="T57" fmla="*/ 5 h 1298"/>
                        <a:gd name="T58" fmla="*/ 0 w 1298"/>
                        <a:gd name="T59" fmla="*/ 5 h 1298"/>
                        <a:gd name="T60" fmla="*/ 0 w 1298"/>
                        <a:gd name="T61" fmla="*/ 6 h 1298"/>
                        <a:gd name="T62" fmla="*/ 0 w 1298"/>
                        <a:gd name="T63" fmla="*/ 6 h 1298"/>
                        <a:gd name="T64" fmla="*/ 0 w 1298"/>
                        <a:gd name="T65" fmla="*/ 7 h 1298"/>
                        <a:gd name="T66" fmla="*/ 0 w 1298"/>
                        <a:gd name="T67" fmla="*/ 8 h 1298"/>
                        <a:gd name="T68" fmla="*/ 1 w 1298"/>
                        <a:gd name="T69" fmla="*/ 8 h 1298"/>
                        <a:gd name="T70" fmla="*/ 1 w 1298"/>
                        <a:gd name="T71" fmla="*/ 9 h 1298"/>
                        <a:gd name="T72" fmla="*/ 1 w 1298"/>
                        <a:gd name="T73" fmla="*/ 9 h 1298"/>
                        <a:gd name="T74" fmla="*/ 2 w 1298"/>
                        <a:gd name="T75" fmla="*/ 9 h 1298"/>
                        <a:gd name="T76" fmla="*/ 2 w 1298"/>
                        <a:gd name="T77" fmla="*/ 10 h 1298"/>
                        <a:gd name="T78" fmla="*/ 2 w 1298"/>
                        <a:gd name="T79" fmla="*/ 10 h 1298"/>
                        <a:gd name="T80" fmla="*/ 3 w 1298"/>
                        <a:gd name="T81" fmla="*/ 11 h 1298"/>
                        <a:gd name="T82" fmla="*/ 3 w 1298"/>
                        <a:gd name="T83" fmla="*/ 11 h 1298"/>
                        <a:gd name="T84" fmla="*/ 4 w 1298"/>
                        <a:gd name="T85" fmla="*/ 11 h 1298"/>
                        <a:gd name="T86" fmla="*/ 5 w 1298"/>
                        <a:gd name="T87" fmla="*/ 11 h 1298"/>
                        <a:gd name="T88" fmla="*/ 5 w 1298"/>
                        <a:gd name="T89" fmla="*/ 11 h 1298"/>
                        <a:gd name="T90" fmla="*/ 6 w 1298"/>
                        <a:gd name="T91" fmla="*/ 11 h 1298"/>
                        <a:gd name="T92" fmla="*/ 6 w 1298"/>
                        <a:gd name="T93" fmla="*/ 11 h 1298"/>
                        <a:gd name="T94" fmla="*/ 7 w 1298"/>
                        <a:gd name="T95" fmla="*/ 11 h 1298"/>
                        <a:gd name="T96" fmla="*/ 8 w 1298"/>
                        <a:gd name="T97" fmla="*/ 11 h 1298"/>
                        <a:gd name="T98" fmla="*/ 8 w 1298"/>
                        <a:gd name="T99" fmla="*/ 11 h 1298"/>
                        <a:gd name="T100" fmla="*/ 9 w 1298"/>
                        <a:gd name="T101" fmla="*/ 11 h 1298"/>
                        <a:gd name="T102" fmla="*/ 9 w 1298"/>
                        <a:gd name="T103" fmla="*/ 10 h 1298"/>
                        <a:gd name="T104" fmla="*/ 10 w 1298"/>
                        <a:gd name="T105" fmla="*/ 10 h 1298"/>
                        <a:gd name="T106" fmla="*/ 10 w 1298"/>
                        <a:gd name="T107" fmla="*/ 9 h 1298"/>
                        <a:gd name="T108" fmla="*/ 10 w 1298"/>
                        <a:gd name="T109" fmla="*/ 9 h 1298"/>
                        <a:gd name="T110" fmla="*/ 11 w 1298"/>
                        <a:gd name="T111" fmla="*/ 9 h 1298"/>
                        <a:gd name="T112" fmla="*/ 11 w 1298"/>
                        <a:gd name="T113" fmla="*/ 8 h 1298"/>
                        <a:gd name="T114" fmla="*/ 11 w 1298"/>
                        <a:gd name="T115" fmla="*/ 8 h 1298"/>
                        <a:gd name="T116" fmla="*/ 11 w 1298"/>
                        <a:gd name="T117" fmla="*/ 7 h 1298"/>
                        <a:gd name="T118" fmla="*/ 11 w 1298"/>
                        <a:gd name="T119" fmla="*/ 6 h 1298"/>
                        <a:gd name="T120" fmla="*/ 11 w 1298"/>
                        <a:gd name="T121" fmla="*/ 6 h 1298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</a:gdLst>
                      <a:ahLst/>
                      <a:cxnLst>
                        <a:cxn ang="T122">
                          <a:pos x="T0" y="T1"/>
                        </a:cxn>
                        <a:cxn ang="T123">
                          <a:pos x="T2" y="T3"/>
                        </a:cxn>
                        <a:cxn ang="T124">
                          <a:pos x="T4" y="T5"/>
                        </a:cxn>
                        <a:cxn ang="T125">
                          <a:pos x="T6" y="T7"/>
                        </a:cxn>
                        <a:cxn ang="T126">
                          <a:pos x="T8" y="T9"/>
                        </a:cxn>
                        <a:cxn ang="T127">
                          <a:pos x="T10" y="T11"/>
                        </a:cxn>
                        <a:cxn ang="T128">
                          <a:pos x="T12" y="T13"/>
                        </a:cxn>
                        <a:cxn ang="T129">
                          <a:pos x="T14" y="T15"/>
                        </a:cxn>
                        <a:cxn ang="T130">
                          <a:pos x="T16" y="T17"/>
                        </a:cxn>
                        <a:cxn ang="T131">
                          <a:pos x="T18" y="T19"/>
                        </a:cxn>
                        <a:cxn ang="T132">
                          <a:pos x="T20" y="T21"/>
                        </a:cxn>
                        <a:cxn ang="T133">
                          <a:pos x="T22" y="T23"/>
                        </a:cxn>
                        <a:cxn ang="T134">
                          <a:pos x="T24" y="T25"/>
                        </a:cxn>
                        <a:cxn ang="T135">
                          <a:pos x="T26" y="T27"/>
                        </a:cxn>
                        <a:cxn ang="T136">
                          <a:pos x="T28" y="T29"/>
                        </a:cxn>
                        <a:cxn ang="T137">
                          <a:pos x="T30" y="T31"/>
                        </a:cxn>
                        <a:cxn ang="T138">
                          <a:pos x="T32" y="T33"/>
                        </a:cxn>
                        <a:cxn ang="T139">
                          <a:pos x="T34" y="T35"/>
                        </a:cxn>
                        <a:cxn ang="T140">
                          <a:pos x="T36" y="T37"/>
                        </a:cxn>
                        <a:cxn ang="T141">
                          <a:pos x="T38" y="T39"/>
                        </a:cxn>
                        <a:cxn ang="T142">
                          <a:pos x="T40" y="T41"/>
                        </a:cxn>
                        <a:cxn ang="T143">
                          <a:pos x="T42" y="T43"/>
                        </a:cxn>
                        <a:cxn ang="T144">
                          <a:pos x="T44" y="T45"/>
                        </a:cxn>
                        <a:cxn ang="T145">
                          <a:pos x="T46" y="T47"/>
                        </a:cxn>
                        <a:cxn ang="T146">
                          <a:pos x="T48" y="T49"/>
                        </a:cxn>
                        <a:cxn ang="T147">
                          <a:pos x="T50" y="T51"/>
                        </a:cxn>
                        <a:cxn ang="T148">
                          <a:pos x="T52" y="T53"/>
                        </a:cxn>
                        <a:cxn ang="T149">
                          <a:pos x="T54" y="T55"/>
                        </a:cxn>
                        <a:cxn ang="T150">
                          <a:pos x="T56" y="T57"/>
                        </a:cxn>
                        <a:cxn ang="T151">
                          <a:pos x="T58" y="T59"/>
                        </a:cxn>
                        <a:cxn ang="T152">
                          <a:pos x="T60" y="T61"/>
                        </a:cxn>
                        <a:cxn ang="T153">
                          <a:pos x="T62" y="T63"/>
                        </a:cxn>
                        <a:cxn ang="T154">
                          <a:pos x="T64" y="T65"/>
                        </a:cxn>
                        <a:cxn ang="T155">
                          <a:pos x="T66" y="T67"/>
                        </a:cxn>
                        <a:cxn ang="T156">
                          <a:pos x="T68" y="T69"/>
                        </a:cxn>
                        <a:cxn ang="T157">
                          <a:pos x="T70" y="T71"/>
                        </a:cxn>
                        <a:cxn ang="T158">
                          <a:pos x="T72" y="T73"/>
                        </a:cxn>
                        <a:cxn ang="T159">
                          <a:pos x="T74" y="T75"/>
                        </a:cxn>
                        <a:cxn ang="T160">
                          <a:pos x="T76" y="T77"/>
                        </a:cxn>
                        <a:cxn ang="T161">
                          <a:pos x="T78" y="T79"/>
                        </a:cxn>
                        <a:cxn ang="T162">
                          <a:pos x="T80" y="T81"/>
                        </a:cxn>
                        <a:cxn ang="T163">
                          <a:pos x="T82" y="T83"/>
                        </a:cxn>
                        <a:cxn ang="T164">
                          <a:pos x="T84" y="T85"/>
                        </a:cxn>
                        <a:cxn ang="T165">
                          <a:pos x="T86" y="T87"/>
                        </a:cxn>
                        <a:cxn ang="T166">
                          <a:pos x="T88" y="T89"/>
                        </a:cxn>
                        <a:cxn ang="T167">
                          <a:pos x="T90" y="T91"/>
                        </a:cxn>
                        <a:cxn ang="T168">
                          <a:pos x="T92" y="T93"/>
                        </a:cxn>
                        <a:cxn ang="T169">
                          <a:pos x="T94" y="T95"/>
                        </a:cxn>
                        <a:cxn ang="T170">
                          <a:pos x="T96" y="T97"/>
                        </a:cxn>
                        <a:cxn ang="T171">
                          <a:pos x="T98" y="T99"/>
                        </a:cxn>
                        <a:cxn ang="T172">
                          <a:pos x="T100" y="T101"/>
                        </a:cxn>
                        <a:cxn ang="T173">
                          <a:pos x="T102" y="T103"/>
                        </a:cxn>
                        <a:cxn ang="T174">
                          <a:pos x="T104" y="T105"/>
                        </a:cxn>
                        <a:cxn ang="T175">
                          <a:pos x="T106" y="T107"/>
                        </a:cxn>
                        <a:cxn ang="T176">
                          <a:pos x="T108" y="T109"/>
                        </a:cxn>
                        <a:cxn ang="T177">
                          <a:pos x="T110" y="T111"/>
                        </a:cxn>
                        <a:cxn ang="T178">
                          <a:pos x="T112" y="T113"/>
                        </a:cxn>
                        <a:cxn ang="T179">
                          <a:pos x="T114" y="T115"/>
                        </a:cxn>
                        <a:cxn ang="T180">
                          <a:pos x="T116" y="T117"/>
                        </a:cxn>
                        <a:cxn ang="T181">
                          <a:pos x="T118" y="T119"/>
                        </a:cxn>
                        <a:cxn ang="T182">
                          <a:pos x="T120" y="T121"/>
                        </a:cxn>
                      </a:cxnLst>
                      <a:rect l="0" t="0" r="r" b="b"/>
                      <a:pathLst>
                        <a:path w="1298" h="1298">
                          <a:moveTo>
                            <a:pt x="1298" y="649"/>
                          </a:moveTo>
                          <a:lnTo>
                            <a:pt x="1298" y="632"/>
                          </a:lnTo>
                          <a:lnTo>
                            <a:pt x="1298" y="615"/>
                          </a:lnTo>
                          <a:lnTo>
                            <a:pt x="1297" y="599"/>
                          </a:lnTo>
                          <a:lnTo>
                            <a:pt x="1295" y="582"/>
                          </a:lnTo>
                          <a:lnTo>
                            <a:pt x="1293" y="566"/>
                          </a:lnTo>
                          <a:lnTo>
                            <a:pt x="1290" y="549"/>
                          </a:lnTo>
                          <a:lnTo>
                            <a:pt x="1288" y="533"/>
                          </a:lnTo>
                          <a:lnTo>
                            <a:pt x="1285" y="516"/>
                          </a:lnTo>
                          <a:lnTo>
                            <a:pt x="1281" y="499"/>
                          </a:lnTo>
                          <a:lnTo>
                            <a:pt x="1277" y="484"/>
                          </a:lnTo>
                          <a:lnTo>
                            <a:pt x="1272" y="467"/>
                          </a:lnTo>
                          <a:lnTo>
                            <a:pt x="1268" y="452"/>
                          </a:lnTo>
                          <a:lnTo>
                            <a:pt x="1263" y="435"/>
                          </a:lnTo>
                          <a:lnTo>
                            <a:pt x="1257" y="420"/>
                          </a:lnTo>
                          <a:lnTo>
                            <a:pt x="1250" y="404"/>
                          </a:lnTo>
                          <a:lnTo>
                            <a:pt x="1244" y="389"/>
                          </a:lnTo>
                          <a:lnTo>
                            <a:pt x="1237" y="373"/>
                          </a:lnTo>
                          <a:lnTo>
                            <a:pt x="1229" y="359"/>
                          </a:lnTo>
                          <a:lnTo>
                            <a:pt x="1222" y="344"/>
                          </a:lnTo>
                          <a:lnTo>
                            <a:pt x="1214" y="329"/>
                          </a:lnTo>
                          <a:lnTo>
                            <a:pt x="1206" y="315"/>
                          </a:lnTo>
                          <a:lnTo>
                            <a:pt x="1197" y="300"/>
                          </a:lnTo>
                          <a:lnTo>
                            <a:pt x="1187" y="286"/>
                          </a:lnTo>
                          <a:lnTo>
                            <a:pt x="1179" y="273"/>
                          </a:lnTo>
                          <a:lnTo>
                            <a:pt x="1169" y="260"/>
                          </a:lnTo>
                          <a:lnTo>
                            <a:pt x="1159" y="246"/>
                          </a:lnTo>
                          <a:lnTo>
                            <a:pt x="1148" y="233"/>
                          </a:lnTo>
                          <a:lnTo>
                            <a:pt x="1137" y="220"/>
                          </a:lnTo>
                          <a:lnTo>
                            <a:pt x="1125" y="208"/>
                          </a:lnTo>
                          <a:lnTo>
                            <a:pt x="1114" y="195"/>
                          </a:lnTo>
                          <a:lnTo>
                            <a:pt x="1102" y="184"/>
                          </a:lnTo>
                          <a:lnTo>
                            <a:pt x="1090" y="172"/>
                          </a:lnTo>
                          <a:lnTo>
                            <a:pt x="1078" y="161"/>
                          </a:lnTo>
                          <a:lnTo>
                            <a:pt x="1065" y="150"/>
                          </a:lnTo>
                          <a:lnTo>
                            <a:pt x="1053" y="140"/>
                          </a:lnTo>
                          <a:lnTo>
                            <a:pt x="1039" y="129"/>
                          </a:lnTo>
                          <a:lnTo>
                            <a:pt x="1025" y="119"/>
                          </a:lnTo>
                          <a:lnTo>
                            <a:pt x="1012" y="110"/>
                          </a:lnTo>
                          <a:lnTo>
                            <a:pt x="997" y="101"/>
                          </a:lnTo>
                          <a:lnTo>
                            <a:pt x="983" y="93"/>
                          </a:lnTo>
                          <a:lnTo>
                            <a:pt x="969" y="84"/>
                          </a:lnTo>
                          <a:lnTo>
                            <a:pt x="954" y="76"/>
                          </a:lnTo>
                          <a:lnTo>
                            <a:pt x="940" y="68"/>
                          </a:lnTo>
                          <a:lnTo>
                            <a:pt x="924" y="61"/>
                          </a:lnTo>
                          <a:lnTo>
                            <a:pt x="909" y="54"/>
                          </a:lnTo>
                          <a:lnTo>
                            <a:pt x="893" y="47"/>
                          </a:lnTo>
                          <a:lnTo>
                            <a:pt x="878" y="42"/>
                          </a:lnTo>
                          <a:lnTo>
                            <a:pt x="862" y="35"/>
                          </a:lnTo>
                          <a:lnTo>
                            <a:pt x="847" y="31"/>
                          </a:lnTo>
                          <a:lnTo>
                            <a:pt x="830" y="25"/>
                          </a:lnTo>
                          <a:lnTo>
                            <a:pt x="815" y="21"/>
                          </a:lnTo>
                          <a:lnTo>
                            <a:pt x="798" y="16"/>
                          </a:lnTo>
                          <a:lnTo>
                            <a:pt x="782" y="13"/>
                          </a:lnTo>
                          <a:lnTo>
                            <a:pt x="765" y="10"/>
                          </a:lnTo>
                          <a:lnTo>
                            <a:pt x="750" y="8"/>
                          </a:lnTo>
                          <a:lnTo>
                            <a:pt x="733" y="5"/>
                          </a:lnTo>
                          <a:lnTo>
                            <a:pt x="717" y="3"/>
                          </a:lnTo>
                          <a:lnTo>
                            <a:pt x="699" y="2"/>
                          </a:lnTo>
                          <a:lnTo>
                            <a:pt x="682" y="1"/>
                          </a:lnTo>
                          <a:lnTo>
                            <a:pt x="666" y="0"/>
                          </a:lnTo>
                          <a:lnTo>
                            <a:pt x="649" y="0"/>
                          </a:lnTo>
                          <a:lnTo>
                            <a:pt x="633" y="0"/>
                          </a:lnTo>
                          <a:lnTo>
                            <a:pt x="616" y="1"/>
                          </a:lnTo>
                          <a:lnTo>
                            <a:pt x="599" y="2"/>
                          </a:lnTo>
                          <a:lnTo>
                            <a:pt x="583" y="3"/>
                          </a:lnTo>
                          <a:lnTo>
                            <a:pt x="566" y="5"/>
                          </a:lnTo>
                          <a:lnTo>
                            <a:pt x="550" y="8"/>
                          </a:lnTo>
                          <a:lnTo>
                            <a:pt x="533" y="10"/>
                          </a:lnTo>
                          <a:lnTo>
                            <a:pt x="516" y="13"/>
                          </a:lnTo>
                          <a:lnTo>
                            <a:pt x="500" y="16"/>
                          </a:lnTo>
                          <a:lnTo>
                            <a:pt x="484" y="21"/>
                          </a:lnTo>
                          <a:lnTo>
                            <a:pt x="468" y="25"/>
                          </a:lnTo>
                          <a:lnTo>
                            <a:pt x="452" y="31"/>
                          </a:lnTo>
                          <a:lnTo>
                            <a:pt x="436" y="35"/>
                          </a:lnTo>
                          <a:lnTo>
                            <a:pt x="420" y="42"/>
                          </a:lnTo>
                          <a:lnTo>
                            <a:pt x="405" y="47"/>
                          </a:lnTo>
                          <a:lnTo>
                            <a:pt x="389" y="54"/>
                          </a:lnTo>
                          <a:lnTo>
                            <a:pt x="374" y="61"/>
                          </a:lnTo>
                          <a:lnTo>
                            <a:pt x="360" y="68"/>
                          </a:lnTo>
                          <a:lnTo>
                            <a:pt x="344" y="76"/>
                          </a:lnTo>
                          <a:lnTo>
                            <a:pt x="330" y="84"/>
                          </a:lnTo>
                          <a:lnTo>
                            <a:pt x="315" y="93"/>
                          </a:lnTo>
                          <a:lnTo>
                            <a:pt x="301" y="101"/>
                          </a:lnTo>
                          <a:lnTo>
                            <a:pt x="287" y="110"/>
                          </a:lnTo>
                          <a:lnTo>
                            <a:pt x="273" y="119"/>
                          </a:lnTo>
                          <a:lnTo>
                            <a:pt x="260" y="129"/>
                          </a:lnTo>
                          <a:lnTo>
                            <a:pt x="247" y="140"/>
                          </a:lnTo>
                          <a:lnTo>
                            <a:pt x="234" y="150"/>
                          </a:lnTo>
                          <a:lnTo>
                            <a:pt x="221" y="161"/>
                          </a:lnTo>
                          <a:lnTo>
                            <a:pt x="208" y="172"/>
                          </a:lnTo>
                          <a:lnTo>
                            <a:pt x="196" y="184"/>
                          </a:lnTo>
                          <a:lnTo>
                            <a:pt x="185" y="195"/>
                          </a:lnTo>
                          <a:lnTo>
                            <a:pt x="173" y="208"/>
                          </a:lnTo>
                          <a:lnTo>
                            <a:pt x="162" y="220"/>
                          </a:lnTo>
                          <a:lnTo>
                            <a:pt x="151" y="233"/>
                          </a:lnTo>
                          <a:lnTo>
                            <a:pt x="141" y="246"/>
                          </a:lnTo>
                          <a:lnTo>
                            <a:pt x="130" y="260"/>
                          </a:lnTo>
                          <a:lnTo>
                            <a:pt x="121" y="273"/>
                          </a:lnTo>
                          <a:lnTo>
                            <a:pt x="111" y="286"/>
                          </a:lnTo>
                          <a:lnTo>
                            <a:pt x="102" y="300"/>
                          </a:lnTo>
                          <a:lnTo>
                            <a:pt x="93" y="315"/>
                          </a:lnTo>
                          <a:lnTo>
                            <a:pt x="84" y="329"/>
                          </a:lnTo>
                          <a:lnTo>
                            <a:pt x="77" y="344"/>
                          </a:lnTo>
                          <a:lnTo>
                            <a:pt x="69" y="359"/>
                          </a:lnTo>
                          <a:lnTo>
                            <a:pt x="61" y="373"/>
                          </a:lnTo>
                          <a:lnTo>
                            <a:pt x="54" y="389"/>
                          </a:lnTo>
                          <a:lnTo>
                            <a:pt x="48" y="404"/>
                          </a:lnTo>
                          <a:lnTo>
                            <a:pt x="42" y="420"/>
                          </a:lnTo>
                          <a:lnTo>
                            <a:pt x="37" y="435"/>
                          </a:lnTo>
                          <a:lnTo>
                            <a:pt x="31" y="452"/>
                          </a:lnTo>
                          <a:lnTo>
                            <a:pt x="26" y="467"/>
                          </a:lnTo>
                          <a:lnTo>
                            <a:pt x="21" y="484"/>
                          </a:lnTo>
                          <a:lnTo>
                            <a:pt x="18" y="499"/>
                          </a:lnTo>
                          <a:lnTo>
                            <a:pt x="14" y="516"/>
                          </a:lnTo>
                          <a:lnTo>
                            <a:pt x="10" y="533"/>
                          </a:lnTo>
                          <a:lnTo>
                            <a:pt x="8" y="549"/>
                          </a:lnTo>
                          <a:lnTo>
                            <a:pt x="6" y="566"/>
                          </a:lnTo>
                          <a:lnTo>
                            <a:pt x="4" y="582"/>
                          </a:lnTo>
                          <a:lnTo>
                            <a:pt x="3" y="599"/>
                          </a:lnTo>
                          <a:lnTo>
                            <a:pt x="1" y="615"/>
                          </a:lnTo>
                          <a:lnTo>
                            <a:pt x="0" y="632"/>
                          </a:lnTo>
                          <a:lnTo>
                            <a:pt x="0" y="649"/>
                          </a:lnTo>
                          <a:lnTo>
                            <a:pt x="0" y="666"/>
                          </a:lnTo>
                          <a:lnTo>
                            <a:pt x="1" y="683"/>
                          </a:lnTo>
                          <a:lnTo>
                            <a:pt x="3" y="699"/>
                          </a:lnTo>
                          <a:lnTo>
                            <a:pt x="4" y="716"/>
                          </a:lnTo>
                          <a:lnTo>
                            <a:pt x="6" y="733"/>
                          </a:lnTo>
                          <a:lnTo>
                            <a:pt x="8" y="749"/>
                          </a:lnTo>
                          <a:lnTo>
                            <a:pt x="10" y="766"/>
                          </a:lnTo>
                          <a:lnTo>
                            <a:pt x="14" y="782"/>
                          </a:lnTo>
                          <a:lnTo>
                            <a:pt x="18" y="798"/>
                          </a:lnTo>
                          <a:lnTo>
                            <a:pt x="21" y="814"/>
                          </a:lnTo>
                          <a:lnTo>
                            <a:pt x="26" y="831"/>
                          </a:lnTo>
                          <a:lnTo>
                            <a:pt x="31" y="846"/>
                          </a:lnTo>
                          <a:lnTo>
                            <a:pt x="37" y="862"/>
                          </a:lnTo>
                          <a:lnTo>
                            <a:pt x="42" y="878"/>
                          </a:lnTo>
                          <a:lnTo>
                            <a:pt x="48" y="894"/>
                          </a:lnTo>
                          <a:lnTo>
                            <a:pt x="54" y="909"/>
                          </a:lnTo>
                          <a:lnTo>
                            <a:pt x="61" y="925"/>
                          </a:lnTo>
                          <a:lnTo>
                            <a:pt x="69" y="939"/>
                          </a:lnTo>
                          <a:lnTo>
                            <a:pt x="77" y="955"/>
                          </a:lnTo>
                          <a:lnTo>
                            <a:pt x="84" y="969"/>
                          </a:lnTo>
                          <a:lnTo>
                            <a:pt x="93" y="983"/>
                          </a:lnTo>
                          <a:lnTo>
                            <a:pt x="102" y="998"/>
                          </a:lnTo>
                          <a:lnTo>
                            <a:pt x="111" y="1011"/>
                          </a:lnTo>
                          <a:lnTo>
                            <a:pt x="121" y="1025"/>
                          </a:lnTo>
                          <a:lnTo>
                            <a:pt x="130" y="1039"/>
                          </a:lnTo>
                          <a:lnTo>
                            <a:pt x="141" y="1052"/>
                          </a:lnTo>
                          <a:lnTo>
                            <a:pt x="151" y="1065"/>
                          </a:lnTo>
                          <a:lnTo>
                            <a:pt x="162" y="1077"/>
                          </a:lnTo>
                          <a:lnTo>
                            <a:pt x="173" y="1091"/>
                          </a:lnTo>
                          <a:lnTo>
                            <a:pt x="185" y="1103"/>
                          </a:lnTo>
                          <a:lnTo>
                            <a:pt x="196" y="1114"/>
                          </a:lnTo>
                          <a:lnTo>
                            <a:pt x="208" y="1126"/>
                          </a:lnTo>
                          <a:lnTo>
                            <a:pt x="221" y="1137"/>
                          </a:lnTo>
                          <a:lnTo>
                            <a:pt x="234" y="1148"/>
                          </a:lnTo>
                          <a:lnTo>
                            <a:pt x="247" y="1158"/>
                          </a:lnTo>
                          <a:lnTo>
                            <a:pt x="260" y="1168"/>
                          </a:lnTo>
                          <a:lnTo>
                            <a:pt x="273" y="1178"/>
                          </a:lnTo>
                          <a:lnTo>
                            <a:pt x="287" y="1188"/>
                          </a:lnTo>
                          <a:lnTo>
                            <a:pt x="301" y="1197"/>
                          </a:lnTo>
                          <a:lnTo>
                            <a:pt x="315" y="1206"/>
                          </a:lnTo>
                          <a:lnTo>
                            <a:pt x="330" y="1214"/>
                          </a:lnTo>
                          <a:lnTo>
                            <a:pt x="344" y="1222"/>
                          </a:lnTo>
                          <a:lnTo>
                            <a:pt x="360" y="1230"/>
                          </a:lnTo>
                          <a:lnTo>
                            <a:pt x="374" y="1238"/>
                          </a:lnTo>
                          <a:lnTo>
                            <a:pt x="389" y="1244"/>
                          </a:lnTo>
                          <a:lnTo>
                            <a:pt x="405" y="1251"/>
                          </a:lnTo>
                          <a:lnTo>
                            <a:pt x="420" y="1256"/>
                          </a:lnTo>
                          <a:lnTo>
                            <a:pt x="436" y="1262"/>
                          </a:lnTo>
                          <a:lnTo>
                            <a:pt x="452" y="1268"/>
                          </a:lnTo>
                          <a:lnTo>
                            <a:pt x="468" y="1273"/>
                          </a:lnTo>
                          <a:lnTo>
                            <a:pt x="484" y="1277"/>
                          </a:lnTo>
                          <a:lnTo>
                            <a:pt x="500" y="1281"/>
                          </a:lnTo>
                          <a:lnTo>
                            <a:pt x="516" y="1285"/>
                          </a:lnTo>
                          <a:lnTo>
                            <a:pt x="533" y="1289"/>
                          </a:lnTo>
                          <a:lnTo>
                            <a:pt x="550" y="1291"/>
                          </a:lnTo>
                          <a:lnTo>
                            <a:pt x="566" y="1293"/>
                          </a:lnTo>
                          <a:lnTo>
                            <a:pt x="583" y="1295"/>
                          </a:lnTo>
                          <a:lnTo>
                            <a:pt x="599" y="1296"/>
                          </a:lnTo>
                          <a:lnTo>
                            <a:pt x="616" y="1297"/>
                          </a:lnTo>
                          <a:lnTo>
                            <a:pt x="633" y="1298"/>
                          </a:lnTo>
                          <a:lnTo>
                            <a:pt x="649" y="1298"/>
                          </a:lnTo>
                          <a:lnTo>
                            <a:pt x="666" y="1298"/>
                          </a:lnTo>
                          <a:lnTo>
                            <a:pt x="682" y="1297"/>
                          </a:lnTo>
                          <a:lnTo>
                            <a:pt x="699" y="1296"/>
                          </a:lnTo>
                          <a:lnTo>
                            <a:pt x="717" y="1295"/>
                          </a:lnTo>
                          <a:lnTo>
                            <a:pt x="733" y="1293"/>
                          </a:lnTo>
                          <a:lnTo>
                            <a:pt x="750" y="1291"/>
                          </a:lnTo>
                          <a:lnTo>
                            <a:pt x="765" y="1289"/>
                          </a:lnTo>
                          <a:lnTo>
                            <a:pt x="782" y="1285"/>
                          </a:lnTo>
                          <a:lnTo>
                            <a:pt x="798" y="1281"/>
                          </a:lnTo>
                          <a:lnTo>
                            <a:pt x="815" y="1277"/>
                          </a:lnTo>
                          <a:lnTo>
                            <a:pt x="830" y="1273"/>
                          </a:lnTo>
                          <a:lnTo>
                            <a:pt x="847" y="1268"/>
                          </a:lnTo>
                          <a:lnTo>
                            <a:pt x="862" y="1262"/>
                          </a:lnTo>
                          <a:lnTo>
                            <a:pt x="878" y="1256"/>
                          </a:lnTo>
                          <a:lnTo>
                            <a:pt x="893" y="1251"/>
                          </a:lnTo>
                          <a:lnTo>
                            <a:pt x="909" y="1244"/>
                          </a:lnTo>
                          <a:lnTo>
                            <a:pt x="924" y="1238"/>
                          </a:lnTo>
                          <a:lnTo>
                            <a:pt x="940" y="1230"/>
                          </a:lnTo>
                          <a:lnTo>
                            <a:pt x="954" y="1222"/>
                          </a:lnTo>
                          <a:lnTo>
                            <a:pt x="969" y="1214"/>
                          </a:lnTo>
                          <a:lnTo>
                            <a:pt x="983" y="1206"/>
                          </a:lnTo>
                          <a:lnTo>
                            <a:pt x="997" y="1197"/>
                          </a:lnTo>
                          <a:lnTo>
                            <a:pt x="1012" y="1188"/>
                          </a:lnTo>
                          <a:lnTo>
                            <a:pt x="1025" y="1178"/>
                          </a:lnTo>
                          <a:lnTo>
                            <a:pt x="1039" y="1168"/>
                          </a:lnTo>
                          <a:lnTo>
                            <a:pt x="1053" y="1158"/>
                          </a:lnTo>
                          <a:lnTo>
                            <a:pt x="1065" y="1148"/>
                          </a:lnTo>
                          <a:lnTo>
                            <a:pt x="1078" y="1137"/>
                          </a:lnTo>
                          <a:lnTo>
                            <a:pt x="1090" y="1126"/>
                          </a:lnTo>
                          <a:lnTo>
                            <a:pt x="1102" y="1114"/>
                          </a:lnTo>
                          <a:lnTo>
                            <a:pt x="1114" y="1103"/>
                          </a:lnTo>
                          <a:lnTo>
                            <a:pt x="1125" y="1091"/>
                          </a:lnTo>
                          <a:lnTo>
                            <a:pt x="1137" y="1077"/>
                          </a:lnTo>
                          <a:lnTo>
                            <a:pt x="1148" y="1065"/>
                          </a:lnTo>
                          <a:lnTo>
                            <a:pt x="1159" y="1052"/>
                          </a:lnTo>
                          <a:lnTo>
                            <a:pt x="1169" y="1039"/>
                          </a:lnTo>
                          <a:lnTo>
                            <a:pt x="1179" y="1025"/>
                          </a:lnTo>
                          <a:lnTo>
                            <a:pt x="1187" y="1011"/>
                          </a:lnTo>
                          <a:lnTo>
                            <a:pt x="1197" y="998"/>
                          </a:lnTo>
                          <a:lnTo>
                            <a:pt x="1206" y="983"/>
                          </a:lnTo>
                          <a:lnTo>
                            <a:pt x="1214" y="969"/>
                          </a:lnTo>
                          <a:lnTo>
                            <a:pt x="1222" y="955"/>
                          </a:lnTo>
                          <a:lnTo>
                            <a:pt x="1229" y="939"/>
                          </a:lnTo>
                          <a:lnTo>
                            <a:pt x="1237" y="925"/>
                          </a:lnTo>
                          <a:lnTo>
                            <a:pt x="1244" y="909"/>
                          </a:lnTo>
                          <a:lnTo>
                            <a:pt x="1250" y="894"/>
                          </a:lnTo>
                          <a:lnTo>
                            <a:pt x="1257" y="878"/>
                          </a:lnTo>
                          <a:lnTo>
                            <a:pt x="1263" y="862"/>
                          </a:lnTo>
                          <a:lnTo>
                            <a:pt x="1268" y="846"/>
                          </a:lnTo>
                          <a:lnTo>
                            <a:pt x="1272" y="831"/>
                          </a:lnTo>
                          <a:lnTo>
                            <a:pt x="1277" y="814"/>
                          </a:lnTo>
                          <a:lnTo>
                            <a:pt x="1281" y="798"/>
                          </a:lnTo>
                          <a:lnTo>
                            <a:pt x="1285" y="782"/>
                          </a:lnTo>
                          <a:lnTo>
                            <a:pt x="1288" y="766"/>
                          </a:lnTo>
                          <a:lnTo>
                            <a:pt x="1290" y="749"/>
                          </a:lnTo>
                          <a:lnTo>
                            <a:pt x="1293" y="733"/>
                          </a:lnTo>
                          <a:lnTo>
                            <a:pt x="1295" y="716"/>
                          </a:lnTo>
                          <a:lnTo>
                            <a:pt x="1297" y="699"/>
                          </a:lnTo>
                          <a:lnTo>
                            <a:pt x="1298" y="683"/>
                          </a:lnTo>
                          <a:lnTo>
                            <a:pt x="1298" y="666"/>
                          </a:lnTo>
                          <a:lnTo>
                            <a:pt x="1298" y="649"/>
                          </a:lnTo>
                          <a:close/>
                        </a:path>
                      </a:pathLst>
                    </a:custGeom>
                    <a:noFill/>
                    <a:ln w="38100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59" name="Line 1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698" y="2784"/>
                      <a:ext cx="0" cy="537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0" name="Line 18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4436" y="3321"/>
                      <a:ext cx="262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1" name="Line 18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940" y="2784"/>
                      <a:ext cx="0" cy="537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2" name="Line 1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3940" y="2784"/>
                      <a:ext cx="758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116063" name="Line 19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940" y="3321"/>
                      <a:ext cx="26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</p:grpSp>
          </p:grpSp>
        </p:grpSp>
      </p:grpSp>
      <p:grpSp>
        <p:nvGrpSpPr>
          <p:cNvPr id="238783" name="Group 191"/>
          <p:cNvGrpSpPr>
            <a:grpSpLocks/>
          </p:cNvGrpSpPr>
          <p:nvPr/>
        </p:nvGrpSpPr>
        <p:grpSpPr bwMode="auto">
          <a:xfrm>
            <a:off x="6632575" y="3286125"/>
            <a:ext cx="631825" cy="36513"/>
            <a:chOff x="4119" y="2531"/>
            <a:chExt cx="398" cy="23"/>
          </a:xfrm>
        </p:grpSpPr>
        <p:sp>
          <p:nvSpPr>
            <p:cNvPr id="116035" name="Freeform 192"/>
            <p:cNvSpPr>
              <a:spLocks/>
            </p:cNvSpPr>
            <p:nvPr/>
          </p:nvSpPr>
          <p:spPr bwMode="auto">
            <a:xfrm>
              <a:off x="4292" y="2531"/>
              <a:ext cx="26" cy="5"/>
            </a:xfrm>
            <a:custGeom>
              <a:avLst/>
              <a:gdLst>
                <a:gd name="T0" fmla="*/ 1 w 87"/>
                <a:gd name="T1" fmla="*/ 0 h 12"/>
                <a:gd name="T2" fmla="*/ 1 w 87"/>
                <a:gd name="T3" fmla="*/ 0 h 12"/>
                <a:gd name="T4" fmla="*/ 1 w 87"/>
                <a:gd name="T5" fmla="*/ 0 h 12"/>
                <a:gd name="T6" fmla="*/ 1 w 87"/>
                <a:gd name="T7" fmla="*/ 0 h 12"/>
                <a:gd name="T8" fmla="*/ 1 w 87"/>
                <a:gd name="T9" fmla="*/ 0 h 12"/>
                <a:gd name="T10" fmla="*/ 1 w 87"/>
                <a:gd name="T11" fmla="*/ 0 h 12"/>
                <a:gd name="T12" fmla="*/ 1 w 87"/>
                <a:gd name="T13" fmla="*/ 0 h 12"/>
                <a:gd name="T14" fmla="*/ 0 w 87"/>
                <a:gd name="T15" fmla="*/ 0 h 12"/>
                <a:gd name="T16" fmla="*/ 0 w 87"/>
                <a:gd name="T17" fmla="*/ 0 h 12"/>
                <a:gd name="T18" fmla="*/ 0 w 87"/>
                <a:gd name="T19" fmla="*/ 0 h 12"/>
                <a:gd name="T20" fmla="*/ 0 w 87"/>
                <a:gd name="T21" fmla="*/ 0 h 12"/>
                <a:gd name="T22" fmla="*/ 0 w 87"/>
                <a:gd name="T23" fmla="*/ 0 h 12"/>
                <a:gd name="T24" fmla="*/ 0 w 87"/>
                <a:gd name="T25" fmla="*/ 0 h 12"/>
                <a:gd name="T26" fmla="*/ 0 w 87"/>
                <a:gd name="T27" fmla="*/ 0 h 12"/>
                <a:gd name="T28" fmla="*/ 0 w 87"/>
                <a:gd name="T29" fmla="*/ 0 h 12"/>
                <a:gd name="T30" fmla="*/ 0 w 87"/>
                <a:gd name="T31" fmla="*/ 0 h 12"/>
                <a:gd name="T32" fmla="*/ 0 w 87"/>
                <a:gd name="T33" fmla="*/ 0 h 12"/>
                <a:gd name="T34" fmla="*/ 0 w 87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7" h="12">
                  <a:moveTo>
                    <a:pt x="87" y="0"/>
                  </a:moveTo>
                  <a:lnTo>
                    <a:pt x="84" y="1"/>
                  </a:lnTo>
                  <a:lnTo>
                    <a:pt x="80" y="1"/>
                  </a:lnTo>
                  <a:lnTo>
                    <a:pt x="77" y="1"/>
                  </a:lnTo>
                  <a:lnTo>
                    <a:pt x="74" y="1"/>
                  </a:lnTo>
                  <a:lnTo>
                    <a:pt x="68" y="3"/>
                  </a:lnTo>
                  <a:lnTo>
                    <a:pt x="62" y="4"/>
                  </a:lnTo>
                  <a:lnTo>
                    <a:pt x="55" y="4"/>
                  </a:lnTo>
                  <a:lnTo>
                    <a:pt x="48" y="5"/>
                  </a:lnTo>
                  <a:lnTo>
                    <a:pt x="43" y="6"/>
                  </a:lnTo>
                  <a:lnTo>
                    <a:pt x="36" y="7"/>
                  </a:lnTo>
                  <a:lnTo>
                    <a:pt x="31" y="8"/>
                  </a:lnTo>
                  <a:lnTo>
                    <a:pt x="24" y="8"/>
                  </a:lnTo>
                  <a:lnTo>
                    <a:pt x="19" y="9"/>
                  </a:lnTo>
                  <a:lnTo>
                    <a:pt x="12" y="10"/>
                  </a:lnTo>
                  <a:lnTo>
                    <a:pt x="6" y="11"/>
                  </a:lnTo>
                  <a:lnTo>
                    <a:pt x="1" y="12"/>
                  </a:lnTo>
                  <a:lnTo>
                    <a:pt x="0" y="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6" name="Freeform 193"/>
            <p:cNvSpPr>
              <a:spLocks/>
            </p:cNvSpPr>
            <p:nvPr/>
          </p:nvSpPr>
          <p:spPr bwMode="auto">
            <a:xfrm>
              <a:off x="4256" y="2538"/>
              <a:ext cx="23" cy="4"/>
            </a:xfrm>
            <a:custGeom>
              <a:avLst/>
              <a:gdLst>
                <a:gd name="T0" fmla="*/ 1 w 77"/>
                <a:gd name="T1" fmla="*/ 0 h 14"/>
                <a:gd name="T2" fmla="*/ 1 w 77"/>
                <a:gd name="T3" fmla="*/ 0 h 14"/>
                <a:gd name="T4" fmla="*/ 0 w 77"/>
                <a:gd name="T5" fmla="*/ 0 h 14"/>
                <a:gd name="T6" fmla="*/ 0 w 77"/>
                <a:gd name="T7" fmla="*/ 0 h 14"/>
                <a:gd name="T8" fmla="*/ 0 w 77"/>
                <a:gd name="T9" fmla="*/ 0 h 14"/>
                <a:gd name="T10" fmla="*/ 0 w 77"/>
                <a:gd name="T11" fmla="*/ 0 h 14"/>
                <a:gd name="T12" fmla="*/ 0 w 77"/>
                <a:gd name="T13" fmla="*/ 0 h 14"/>
                <a:gd name="T14" fmla="*/ 0 w 77"/>
                <a:gd name="T15" fmla="*/ 0 h 14"/>
                <a:gd name="T16" fmla="*/ 0 w 7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4">
                  <a:moveTo>
                    <a:pt x="77" y="0"/>
                  </a:moveTo>
                  <a:lnTo>
                    <a:pt x="70" y="1"/>
                  </a:lnTo>
                  <a:lnTo>
                    <a:pt x="59" y="3"/>
                  </a:lnTo>
                  <a:lnTo>
                    <a:pt x="48" y="6"/>
                  </a:lnTo>
                  <a:lnTo>
                    <a:pt x="37" y="8"/>
                  </a:lnTo>
                  <a:lnTo>
                    <a:pt x="27" y="9"/>
                  </a:lnTo>
                  <a:lnTo>
                    <a:pt x="16" y="11"/>
                  </a:lnTo>
                  <a:lnTo>
                    <a:pt x="6" y="13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7" name="Freeform 194"/>
            <p:cNvSpPr>
              <a:spLocks/>
            </p:cNvSpPr>
            <p:nvPr/>
          </p:nvSpPr>
          <p:spPr bwMode="auto">
            <a:xfrm>
              <a:off x="4222" y="2544"/>
              <a:ext cx="23" cy="5"/>
            </a:xfrm>
            <a:custGeom>
              <a:avLst/>
              <a:gdLst>
                <a:gd name="T0" fmla="*/ 1 w 77"/>
                <a:gd name="T1" fmla="*/ 0 h 10"/>
                <a:gd name="T2" fmla="*/ 1 w 77"/>
                <a:gd name="T3" fmla="*/ 0 h 10"/>
                <a:gd name="T4" fmla="*/ 1 w 77"/>
                <a:gd name="T5" fmla="*/ 1 h 10"/>
                <a:gd name="T6" fmla="*/ 0 w 77"/>
                <a:gd name="T7" fmla="*/ 1 h 10"/>
                <a:gd name="T8" fmla="*/ 0 w 77"/>
                <a:gd name="T9" fmla="*/ 1 h 10"/>
                <a:gd name="T10" fmla="*/ 0 w 77"/>
                <a:gd name="T11" fmla="*/ 1 h 10"/>
                <a:gd name="T12" fmla="*/ 0 w 77"/>
                <a:gd name="T13" fmla="*/ 1 h 10"/>
                <a:gd name="T14" fmla="*/ 0 w 77"/>
                <a:gd name="T15" fmla="*/ 1 h 10"/>
                <a:gd name="T16" fmla="*/ 0 w 77"/>
                <a:gd name="T17" fmla="*/ 1 h 10"/>
                <a:gd name="T18" fmla="*/ 0 w 77"/>
                <a:gd name="T19" fmla="*/ 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0">
                  <a:moveTo>
                    <a:pt x="77" y="0"/>
                  </a:moveTo>
                  <a:lnTo>
                    <a:pt x="72" y="0"/>
                  </a:lnTo>
                  <a:lnTo>
                    <a:pt x="62" y="2"/>
                  </a:lnTo>
                  <a:lnTo>
                    <a:pt x="52" y="3"/>
                  </a:lnTo>
                  <a:lnTo>
                    <a:pt x="42" y="5"/>
                  </a:lnTo>
                  <a:lnTo>
                    <a:pt x="32" y="7"/>
                  </a:lnTo>
                  <a:lnTo>
                    <a:pt x="23" y="8"/>
                  </a:lnTo>
                  <a:lnTo>
                    <a:pt x="13" y="9"/>
                  </a:lnTo>
                  <a:lnTo>
                    <a:pt x="4" y="10"/>
                  </a:lnTo>
                  <a:lnTo>
                    <a:pt x="0" y="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8" name="Freeform 195"/>
            <p:cNvSpPr>
              <a:spLocks/>
            </p:cNvSpPr>
            <p:nvPr/>
          </p:nvSpPr>
          <p:spPr bwMode="auto">
            <a:xfrm>
              <a:off x="4185" y="2549"/>
              <a:ext cx="23" cy="2"/>
            </a:xfrm>
            <a:custGeom>
              <a:avLst/>
              <a:gdLst>
                <a:gd name="T0" fmla="*/ 1 w 77"/>
                <a:gd name="T1" fmla="*/ 0 h 9"/>
                <a:gd name="T2" fmla="*/ 1 w 77"/>
                <a:gd name="T3" fmla="*/ 0 h 9"/>
                <a:gd name="T4" fmla="*/ 1 w 77"/>
                <a:gd name="T5" fmla="*/ 0 h 9"/>
                <a:gd name="T6" fmla="*/ 0 w 77"/>
                <a:gd name="T7" fmla="*/ 0 h 9"/>
                <a:gd name="T8" fmla="*/ 0 w 77"/>
                <a:gd name="T9" fmla="*/ 0 h 9"/>
                <a:gd name="T10" fmla="*/ 0 w 77"/>
                <a:gd name="T11" fmla="*/ 0 h 9"/>
                <a:gd name="T12" fmla="*/ 0 w 77"/>
                <a:gd name="T13" fmla="*/ 0 h 9"/>
                <a:gd name="T14" fmla="*/ 0 w 77"/>
                <a:gd name="T15" fmla="*/ 0 h 9"/>
                <a:gd name="T16" fmla="*/ 0 w 77"/>
                <a:gd name="T17" fmla="*/ 0 h 9"/>
                <a:gd name="T18" fmla="*/ 0 w 77"/>
                <a:gd name="T19" fmla="*/ 0 h 9"/>
                <a:gd name="T20" fmla="*/ 0 w 77"/>
                <a:gd name="T21" fmla="*/ 0 h 9"/>
                <a:gd name="T22" fmla="*/ 0 w 77"/>
                <a:gd name="T23" fmla="*/ 0 h 9"/>
                <a:gd name="T24" fmla="*/ 0 w 77"/>
                <a:gd name="T25" fmla="*/ 0 h 9"/>
                <a:gd name="T26" fmla="*/ 0 w 77"/>
                <a:gd name="T27" fmla="*/ 0 h 9"/>
                <a:gd name="T28" fmla="*/ 0 w 77"/>
                <a:gd name="T29" fmla="*/ 0 h 9"/>
                <a:gd name="T30" fmla="*/ 0 w 77"/>
                <a:gd name="T31" fmla="*/ 0 h 9"/>
                <a:gd name="T32" fmla="*/ 0 w 77"/>
                <a:gd name="T33" fmla="*/ 0 h 9"/>
                <a:gd name="T34" fmla="*/ 0 w 77"/>
                <a:gd name="T35" fmla="*/ 0 h 9"/>
                <a:gd name="T36" fmla="*/ 0 w 77"/>
                <a:gd name="T37" fmla="*/ 0 h 9"/>
                <a:gd name="T38" fmla="*/ 0 w 77"/>
                <a:gd name="T39" fmla="*/ 0 h 9"/>
                <a:gd name="T40" fmla="*/ 0 w 77"/>
                <a:gd name="T41" fmla="*/ 0 h 9"/>
                <a:gd name="T42" fmla="*/ 0 w 77"/>
                <a:gd name="T43" fmla="*/ 0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7" h="9">
                  <a:moveTo>
                    <a:pt x="77" y="0"/>
                  </a:moveTo>
                  <a:lnTo>
                    <a:pt x="76" y="2"/>
                  </a:lnTo>
                  <a:lnTo>
                    <a:pt x="67" y="2"/>
                  </a:lnTo>
                  <a:lnTo>
                    <a:pt x="58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6" y="4"/>
                  </a:lnTo>
                  <a:lnTo>
                    <a:pt x="42" y="5"/>
                  </a:lnTo>
                  <a:lnTo>
                    <a:pt x="38" y="5"/>
                  </a:lnTo>
                  <a:lnTo>
                    <a:pt x="34" y="5"/>
                  </a:lnTo>
                  <a:lnTo>
                    <a:pt x="26" y="6"/>
                  </a:lnTo>
                  <a:lnTo>
                    <a:pt x="23" y="7"/>
                  </a:lnTo>
                  <a:lnTo>
                    <a:pt x="21" y="7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4" y="7"/>
                  </a:lnTo>
                  <a:lnTo>
                    <a:pt x="12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9" name="Freeform 196"/>
            <p:cNvSpPr>
              <a:spLocks/>
            </p:cNvSpPr>
            <p:nvPr/>
          </p:nvSpPr>
          <p:spPr bwMode="auto">
            <a:xfrm>
              <a:off x="4149" y="2552"/>
              <a:ext cx="23" cy="2"/>
            </a:xfrm>
            <a:custGeom>
              <a:avLst/>
              <a:gdLst>
                <a:gd name="T0" fmla="*/ 1 w 79"/>
                <a:gd name="T1" fmla="*/ 0 h 5"/>
                <a:gd name="T2" fmla="*/ 1 w 79"/>
                <a:gd name="T3" fmla="*/ 0 h 5"/>
                <a:gd name="T4" fmla="*/ 1 w 79"/>
                <a:gd name="T5" fmla="*/ 0 h 5"/>
                <a:gd name="T6" fmla="*/ 0 w 79"/>
                <a:gd name="T7" fmla="*/ 0 h 5"/>
                <a:gd name="T8" fmla="*/ 0 w 79"/>
                <a:gd name="T9" fmla="*/ 0 h 5"/>
                <a:gd name="T10" fmla="*/ 0 w 79"/>
                <a:gd name="T11" fmla="*/ 0 h 5"/>
                <a:gd name="T12" fmla="*/ 0 w 79"/>
                <a:gd name="T13" fmla="*/ 0 h 5"/>
                <a:gd name="T14" fmla="*/ 0 w 79"/>
                <a:gd name="T15" fmla="*/ 0 h 5"/>
                <a:gd name="T16" fmla="*/ 0 w 79"/>
                <a:gd name="T17" fmla="*/ 0 h 5"/>
                <a:gd name="T18" fmla="*/ 0 w 79"/>
                <a:gd name="T19" fmla="*/ 0 h 5"/>
                <a:gd name="T20" fmla="*/ 0 w 79"/>
                <a:gd name="T21" fmla="*/ 0 h 5"/>
                <a:gd name="T22" fmla="*/ 0 w 79"/>
                <a:gd name="T23" fmla="*/ 0 h 5"/>
                <a:gd name="T24" fmla="*/ 0 w 79"/>
                <a:gd name="T25" fmla="*/ 0 h 5"/>
                <a:gd name="T26" fmla="*/ 0 w 79"/>
                <a:gd name="T27" fmla="*/ 0 h 5"/>
                <a:gd name="T28" fmla="*/ 0 w 79"/>
                <a:gd name="T29" fmla="*/ 0 h 5"/>
                <a:gd name="T30" fmla="*/ 0 w 79"/>
                <a:gd name="T31" fmla="*/ 0 h 5"/>
                <a:gd name="T32" fmla="*/ 0 w 79"/>
                <a:gd name="T33" fmla="*/ 0 h 5"/>
                <a:gd name="T34" fmla="*/ 0 w 79"/>
                <a:gd name="T35" fmla="*/ 0 h 5"/>
                <a:gd name="T36" fmla="*/ 0 w 79"/>
                <a:gd name="T37" fmla="*/ 0 h 5"/>
                <a:gd name="T38" fmla="*/ 0 w 79"/>
                <a:gd name="T39" fmla="*/ 0 h 5"/>
                <a:gd name="T40" fmla="*/ 0 w 79"/>
                <a:gd name="T41" fmla="*/ 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9" h="5">
                  <a:moveTo>
                    <a:pt x="79" y="0"/>
                  </a:moveTo>
                  <a:lnTo>
                    <a:pt x="73" y="0"/>
                  </a:lnTo>
                  <a:lnTo>
                    <a:pt x="66" y="1"/>
                  </a:lnTo>
                  <a:lnTo>
                    <a:pt x="58" y="2"/>
                  </a:lnTo>
                  <a:lnTo>
                    <a:pt x="51" y="3"/>
                  </a:lnTo>
                  <a:lnTo>
                    <a:pt x="47" y="3"/>
                  </a:lnTo>
                  <a:lnTo>
                    <a:pt x="43" y="3"/>
                  </a:lnTo>
                  <a:lnTo>
                    <a:pt x="40" y="4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29" y="4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19" y="5"/>
                  </a:lnTo>
                  <a:lnTo>
                    <a:pt x="16" y="5"/>
                  </a:lnTo>
                  <a:lnTo>
                    <a:pt x="14" y="4"/>
                  </a:lnTo>
                  <a:lnTo>
                    <a:pt x="10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0" name="Freeform 197"/>
            <p:cNvSpPr>
              <a:spLocks/>
            </p:cNvSpPr>
            <p:nvPr/>
          </p:nvSpPr>
          <p:spPr bwMode="auto">
            <a:xfrm>
              <a:off x="4119" y="2531"/>
              <a:ext cx="18" cy="20"/>
            </a:xfrm>
            <a:custGeom>
              <a:avLst/>
              <a:gdLst>
                <a:gd name="T0" fmla="*/ 1 w 59"/>
                <a:gd name="T1" fmla="*/ 1 h 60"/>
                <a:gd name="T2" fmla="*/ 1 w 59"/>
                <a:gd name="T3" fmla="*/ 1 h 60"/>
                <a:gd name="T4" fmla="*/ 1 w 59"/>
                <a:gd name="T5" fmla="*/ 1 h 60"/>
                <a:gd name="T6" fmla="*/ 1 w 59"/>
                <a:gd name="T7" fmla="*/ 1 h 60"/>
                <a:gd name="T8" fmla="*/ 0 w 59"/>
                <a:gd name="T9" fmla="*/ 1 h 60"/>
                <a:gd name="T10" fmla="*/ 0 w 59"/>
                <a:gd name="T11" fmla="*/ 1 h 60"/>
                <a:gd name="T12" fmla="*/ 0 w 59"/>
                <a:gd name="T13" fmla="*/ 1 h 60"/>
                <a:gd name="T14" fmla="*/ 0 w 59"/>
                <a:gd name="T15" fmla="*/ 1 h 60"/>
                <a:gd name="T16" fmla="*/ 0 w 59"/>
                <a:gd name="T17" fmla="*/ 1 h 60"/>
                <a:gd name="T18" fmla="*/ 0 w 59"/>
                <a:gd name="T19" fmla="*/ 1 h 60"/>
                <a:gd name="T20" fmla="*/ 0 w 59"/>
                <a:gd name="T21" fmla="*/ 1 h 60"/>
                <a:gd name="T22" fmla="*/ 0 w 59"/>
                <a:gd name="T23" fmla="*/ 1 h 60"/>
                <a:gd name="T24" fmla="*/ 0 w 59"/>
                <a:gd name="T25" fmla="*/ 0 h 60"/>
                <a:gd name="T26" fmla="*/ 0 w 59"/>
                <a:gd name="T27" fmla="*/ 0 h 60"/>
                <a:gd name="T28" fmla="*/ 0 w 59"/>
                <a:gd name="T29" fmla="*/ 0 h 60"/>
                <a:gd name="T30" fmla="*/ 0 w 59"/>
                <a:gd name="T31" fmla="*/ 0 h 60"/>
                <a:gd name="T32" fmla="*/ 0 w 59"/>
                <a:gd name="T33" fmla="*/ 0 h 60"/>
                <a:gd name="T34" fmla="*/ 0 w 59"/>
                <a:gd name="T35" fmla="*/ 0 h 60"/>
                <a:gd name="T36" fmla="*/ 0 w 59"/>
                <a:gd name="T37" fmla="*/ 0 h 60"/>
                <a:gd name="T38" fmla="*/ 0 w 59"/>
                <a:gd name="T39" fmla="*/ 0 h 60"/>
                <a:gd name="T40" fmla="*/ 0 w 59"/>
                <a:gd name="T41" fmla="*/ 0 h 60"/>
                <a:gd name="T42" fmla="*/ 0 w 59"/>
                <a:gd name="T43" fmla="*/ 0 h 60"/>
                <a:gd name="T44" fmla="*/ 0 w 59"/>
                <a:gd name="T45" fmla="*/ 0 h 60"/>
                <a:gd name="T46" fmla="*/ 0 w 59"/>
                <a:gd name="T47" fmla="*/ 0 h 60"/>
                <a:gd name="T48" fmla="*/ 0 w 59"/>
                <a:gd name="T49" fmla="*/ 0 h 60"/>
                <a:gd name="T50" fmla="*/ 0 w 59"/>
                <a:gd name="T51" fmla="*/ 0 h 60"/>
                <a:gd name="T52" fmla="*/ 0 w 59"/>
                <a:gd name="T53" fmla="*/ 0 h 60"/>
                <a:gd name="T54" fmla="*/ 0 w 59"/>
                <a:gd name="T55" fmla="*/ 0 h 60"/>
                <a:gd name="T56" fmla="*/ 0 w 59"/>
                <a:gd name="T57" fmla="*/ 0 h 60"/>
                <a:gd name="T58" fmla="*/ 0 w 59"/>
                <a:gd name="T59" fmla="*/ 0 h 60"/>
                <a:gd name="T60" fmla="*/ 0 w 59"/>
                <a:gd name="T61" fmla="*/ 0 h 60"/>
                <a:gd name="T62" fmla="*/ 0 w 59"/>
                <a:gd name="T63" fmla="*/ 0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60">
                  <a:moveTo>
                    <a:pt x="59" y="60"/>
                  </a:moveTo>
                  <a:lnTo>
                    <a:pt x="58" y="59"/>
                  </a:lnTo>
                  <a:lnTo>
                    <a:pt x="53" y="58"/>
                  </a:lnTo>
                  <a:lnTo>
                    <a:pt x="49" y="56"/>
                  </a:lnTo>
                  <a:lnTo>
                    <a:pt x="44" y="52"/>
                  </a:lnTo>
                  <a:lnTo>
                    <a:pt x="39" y="50"/>
                  </a:lnTo>
                  <a:lnTo>
                    <a:pt x="37" y="49"/>
                  </a:lnTo>
                  <a:lnTo>
                    <a:pt x="34" y="48"/>
                  </a:lnTo>
                  <a:lnTo>
                    <a:pt x="32" y="47"/>
                  </a:lnTo>
                  <a:lnTo>
                    <a:pt x="30" y="45"/>
                  </a:lnTo>
                  <a:lnTo>
                    <a:pt x="28" y="43"/>
                  </a:lnTo>
                  <a:lnTo>
                    <a:pt x="27" y="42"/>
                  </a:lnTo>
                  <a:lnTo>
                    <a:pt x="25" y="40"/>
                  </a:lnTo>
                  <a:lnTo>
                    <a:pt x="22" y="39"/>
                  </a:lnTo>
                  <a:lnTo>
                    <a:pt x="20" y="37"/>
                  </a:lnTo>
                  <a:lnTo>
                    <a:pt x="18" y="36"/>
                  </a:lnTo>
                  <a:lnTo>
                    <a:pt x="17" y="33"/>
                  </a:lnTo>
                  <a:lnTo>
                    <a:pt x="15" y="31"/>
                  </a:lnTo>
                  <a:lnTo>
                    <a:pt x="12" y="29"/>
                  </a:lnTo>
                  <a:lnTo>
                    <a:pt x="11" y="28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7" y="21"/>
                  </a:lnTo>
                  <a:lnTo>
                    <a:pt x="6" y="19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1" name="Freeform 198"/>
            <p:cNvSpPr>
              <a:spLocks/>
            </p:cNvSpPr>
            <p:nvPr/>
          </p:nvSpPr>
          <p:spPr bwMode="auto">
            <a:xfrm>
              <a:off x="4318" y="2531"/>
              <a:ext cx="28" cy="5"/>
            </a:xfrm>
            <a:custGeom>
              <a:avLst/>
              <a:gdLst>
                <a:gd name="T0" fmla="*/ 0 w 87"/>
                <a:gd name="T1" fmla="*/ 0 h 12"/>
                <a:gd name="T2" fmla="*/ 0 w 87"/>
                <a:gd name="T3" fmla="*/ 0 h 12"/>
                <a:gd name="T4" fmla="*/ 0 w 87"/>
                <a:gd name="T5" fmla="*/ 0 h 12"/>
                <a:gd name="T6" fmla="*/ 0 w 87"/>
                <a:gd name="T7" fmla="*/ 0 h 12"/>
                <a:gd name="T8" fmla="*/ 0 w 87"/>
                <a:gd name="T9" fmla="*/ 0 h 12"/>
                <a:gd name="T10" fmla="*/ 0 w 87"/>
                <a:gd name="T11" fmla="*/ 0 h 12"/>
                <a:gd name="T12" fmla="*/ 0 w 87"/>
                <a:gd name="T13" fmla="*/ 0 h 12"/>
                <a:gd name="T14" fmla="*/ 0 w 87"/>
                <a:gd name="T15" fmla="*/ 0 h 12"/>
                <a:gd name="T16" fmla="*/ 0 w 87"/>
                <a:gd name="T17" fmla="*/ 0 h 12"/>
                <a:gd name="T18" fmla="*/ 1 w 87"/>
                <a:gd name="T19" fmla="*/ 0 h 12"/>
                <a:gd name="T20" fmla="*/ 1 w 87"/>
                <a:gd name="T21" fmla="*/ 0 h 12"/>
                <a:gd name="T22" fmla="*/ 1 w 87"/>
                <a:gd name="T23" fmla="*/ 0 h 12"/>
                <a:gd name="T24" fmla="*/ 1 w 87"/>
                <a:gd name="T25" fmla="*/ 0 h 12"/>
                <a:gd name="T26" fmla="*/ 1 w 87"/>
                <a:gd name="T27" fmla="*/ 0 h 12"/>
                <a:gd name="T28" fmla="*/ 1 w 87"/>
                <a:gd name="T29" fmla="*/ 0 h 12"/>
                <a:gd name="T30" fmla="*/ 1 w 87"/>
                <a:gd name="T31" fmla="*/ 0 h 12"/>
                <a:gd name="T32" fmla="*/ 1 w 87"/>
                <a:gd name="T33" fmla="*/ 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12">
                  <a:moveTo>
                    <a:pt x="0" y="0"/>
                  </a:moveTo>
                  <a:lnTo>
                    <a:pt x="3" y="1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20" y="3"/>
                  </a:lnTo>
                  <a:lnTo>
                    <a:pt x="26" y="4"/>
                  </a:lnTo>
                  <a:lnTo>
                    <a:pt x="32" y="4"/>
                  </a:lnTo>
                  <a:lnTo>
                    <a:pt x="39" y="5"/>
                  </a:lnTo>
                  <a:lnTo>
                    <a:pt x="44" y="6"/>
                  </a:lnTo>
                  <a:lnTo>
                    <a:pt x="51" y="7"/>
                  </a:lnTo>
                  <a:lnTo>
                    <a:pt x="58" y="8"/>
                  </a:lnTo>
                  <a:lnTo>
                    <a:pt x="63" y="8"/>
                  </a:lnTo>
                  <a:lnTo>
                    <a:pt x="70" y="9"/>
                  </a:lnTo>
                  <a:lnTo>
                    <a:pt x="75" y="10"/>
                  </a:lnTo>
                  <a:lnTo>
                    <a:pt x="81" y="11"/>
                  </a:lnTo>
                  <a:lnTo>
                    <a:pt x="87" y="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2" name="Freeform 199"/>
            <p:cNvSpPr>
              <a:spLocks/>
            </p:cNvSpPr>
            <p:nvPr/>
          </p:nvSpPr>
          <p:spPr bwMode="auto">
            <a:xfrm>
              <a:off x="4357" y="2538"/>
              <a:ext cx="24" cy="4"/>
            </a:xfrm>
            <a:custGeom>
              <a:avLst/>
              <a:gdLst>
                <a:gd name="T0" fmla="*/ 0 w 77"/>
                <a:gd name="T1" fmla="*/ 0 h 14"/>
                <a:gd name="T2" fmla="*/ 0 w 77"/>
                <a:gd name="T3" fmla="*/ 0 h 14"/>
                <a:gd name="T4" fmla="*/ 0 w 77"/>
                <a:gd name="T5" fmla="*/ 0 h 14"/>
                <a:gd name="T6" fmla="*/ 0 w 77"/>
                <a:gd name="T7" fmla="*/ 0 h 14"/>
                <a:gd name="T8" fmla="*/ 0 w 77"/>
                <a:gd name="T9" fmla="*/ 0 h 14"/>
                <a:gd name="T10" fmla="*/ 1 w 77"/>
                <a:gd name="T11" fmla="*/ 0 h 14"/>
                <a:gd name="T12" fmla="*/ 1 w 77"/>
                <a:gd name="T13" fmla="*/ 0 h 14"/>
                <a:gd name="T14" fmla="*/ 1 w 77"/>
                <a:gd name="T15" fmla="*/ 0 h 14"/>
                <a:gd name="T16" fmla="*/ 1 w 7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4">
                  <a:moveTo>
                    <a:pt x="0" y="0"/>
                  </a:moveTo>
                  <a:lnTo>
                    <a:pt x="7" y="1"/>
                  </a:lnTo>
                  <a:lnTo>
                    <a:pt x="18" y="3"/>
                  </a:lnTo>
                  <a:lnTo>
                    <a:pt x="29" y="6"/>
                  </a:lnTo>
                  <a:lnTo>
                    <a:pt x="40" y="8"/>
                  </a:lnTo>
                  <a:lnTo>
                    <a:pt x="51" y="9"/>
                  </a:lnTo>
                  <a:lnTo>
                    <a:pt x="61" y="11"/>
                  </a:lnTo>
                  <a:lnTo>
                    <a:pt x="72" y="13"/>
                  </a:lnTo>
                  <a:lnTo>
                    <a:pt x="77" y="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3" name="Freeform 200"/>
            <p:cNvSpPr>
              <a:spLocks/>
            </p:cNvSpPr>
            <p:nvPr/>
          </p:nvSpPr>
          <p:spPr bwMode="auto">
            <a:xfrm>
              <a:off x="4393" y="2544"/>
              <a:ext cx="24" cy="5"/>
            </a:xfrm>
            <a:custGeom>
              <a:avLst/>
              <a:gdLst>
                <a:gd name="T0" fmla="*/ 0 w 79"/>
                <a:gd name="T1" fmla="*/ 0 h 10"/>
                <a:gd name="T2" fmla="*/ 0 w 79"/>
                <a:gd name="T3" fmla="*/ 0 h 10"/>
                <a:gd name="T4" fmla="*/ 0 w 79"/>
                <a:gd name="T5" fmla="*/ 1 h 10"/>
                <a:gd name="T6" fmla="*/ 0 w 79"/>
                <a:gd name="T7" fmla="*/ 1 h 10"/>
                <a:gd name="T8" fmla="*/ 0 w 79"/>
                <a:gd name="T9" fmla="*/ 1 h 10"/>
                <a:gd name="T10" fmla="*/ 0 w 79"/>
                <a:gd name="T11" fmla="*/ 1 h 10"/>
                <a:gd name="T12" fmla="*/ 1 w 79"/>
                <a:gd name="T13" fmla="*/ 1 h 10"/>
                <a:gd name="T14" fmla="*/ 1 w 79"/>
                <a:gd name="T15" fmla="*/ 1 h 10"/>
                <a:gd name="T16" fmla="*/ 1 w 79"/>
                <a:gd name="T17" fmla="*/ 1 h 10"/>
                <a:gd name="T18" fmla="*/ 1 w 79"/>
                <a:gd name="T19" fmla="*/ 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0">
                  <a:moveTo>
                    <a:pt x="0" y="0"/>
                  </a:moveTo>
                  <a:lnTo>
                    <a:pt x="7" y="0"/>
                  </a:lnTo>
                  <a:lnTo>
                    <a:pt x="17" y="2"/>
                  </a:lnTo>
                  <a:lnTo>
                    <a:pt x="26" y="3"/>
                  </a:lnTo>
                  <a:lnTo>
                    <a:pt x="36" y="5"/>
                  </a:lnTo>
                  <a:lnTo>
                    <a:pt x="45" y="7"/>
                  </a:lnTo>
                  <a:lnTo>
                    <a:pt x="55" y="8"/>
                  </a:lnTo>
                  <a:lnTo>
                    <a:pt x="64" y="9"/>
                  </a:lnTo>
                  <a:lnTo>
                    <a:pt x="74" y="10"/>
                  </a:lnTo>
                  <a:lnTo>
                    <a:pt x="79" y="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4" name="Freeform 201"/>
            <p:cNvSpPr>
              <a:spLocks/>
            </p:cNvSpPr>
            <p:nvPr/>
          </p:nvSpPr>
          <p:spPr bwMode="auto">
            <a:xfrm>
              <a:off x="4428" y="2549"/>
              <a:ext cx="26" cy="2"/>
            </a:xfrm>
            <a:custGeom>
              <a:avLst/>
              <a:gdLst>
                <a:gd name="T0" fmla="*/ 0 w 78"/>
                <a:gd name="T1" fmla="*/ 0 h 9"/>
                <a:gd name="T2" fmla="*/ 0 w 78"/>
                <a:gd name="T3" fmla="*/ 0 h 9"/>
                <a:gd name="T4" fmla="*/ 0 w 78"/>
                <a:gd name="T5" fmla="*/ 0 h 9"/>
                <a:gd name="T6" fmla="*/ 0 w 78"/>
                <a:gd name="T7" fmla="*/ 0 h 9"/>
                <a:gd name="T8" fmla="*/ 0 w 78"/>
                <a:gd name="T9" fmla="*/ 0 h 9"/>
                <a:gd name="T10" fmla="*/ 0 w 78"/>
                <a:gd name="T11" fmla="*/ 0 h 9"/>
                <a:gd name="T12" fmla="*/ 0 w 78"/>
                <a:gd name="T13" fmla="*/ 0 h 9"/>
                <a:gd name="T14" fmla="*/ 0 w 78"/>
                <a:gd name="T15" fmla="*/ 0 h 9"/>
                <a:gd name="T16" fmla="*/ 0 w 78"/>
                <a:gd name="T17" fmla="*/ 0 h 9"/>
                <a:gd name="T18" fmla="*/ 1 w 78"/>
                <a:gd name="T19" fmla="*/ 0 h 9"/>
                <a:gd name="T20" fmla="*/ 1 w 78"/>
                <a:gd name="T21" fmla="*/ 0 h 9"/>
                <a:gd name="T22" fmla="*/ 1 w 78"/>
                <a:gd name="T23" fmla="*/ 0 h 9"/>
                <a:gd name="T24" fmla="*/ 1 w 78"/>
                <a:gd name="T25" fmla="*/ 0 h 9"/>
                <a:gd name="T26" fmla="*/ 1 w 78"/>
                <a:gd name="T27" fmla="*/ 0 h 9"/>
                <a:gd name="T28" fmla="*/ 1 w 78"/>
                <a:gd name="T29" fmla="*/ 0 h 9"/>
                <a:gd name="T30" fmla="*/ 1 w 78"/>
                <a:gd name="T31" fmla="*/ 0 h 9"/>
                <a:gd name="T32" fmla="*/ 1 w 78"/>
                <a:gd name="T33" fmla="*/ 0 h 9"/>
                <a:gd name="T34" fmla="*/ 1 w 78"/>
                <a:gd name="T35" fmla="*/ 0 h 9"/>
                <a:gd name="T36" fmla="*/ 1 w 78"/>
                <a:gd name="T37" fmla="*/ 0 h 9"/>
                <a:gd name="T38" fmla="*/ 1 w 78"/>
                <a:gd name="T39" fmla="*/ 0 h 9"/>
                <a:gd name="T40" fmla="*/ 1 w 78"/>
                <a:gd name="T41" fmla="*/ 0 h 9"/>
                <a:gd name="T42" fmla="*/ 1 w 78"/>
                <a:gd name="T43" fmla="*/ 0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8" h="9">
                  <a:moveTo>
                    <a:pt x="0" y="0"/>
                  </a:moveTo>
                  <a:lnTo>
                    <a:pt x="3" y="2"/>
                  </a:lnTo>
                  <a:lnTo>
                    <a:pt x="10" y="2"/>
                  </a:lnTo>
                  <a:lnTo>
                    <a:pt x="19" y="3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31" y="4"/>
                  </a:lnTo>
                  <a:lnTo>
                    <a:pt x="36" y="5"/>
                  </a:lnTo>
                  <a:lnTo>
                    <a:pt x="40" y="5"/>
                  </a:lnTo>
                  <a:lnTo>
                    <a:pt x="43" y="5"/>
                  </a:lnTo>
                  <a:lnTo>
                    <a:pt x="51" y="6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60" y="7"/>
                  </a:lnTo>
                  <a:lnTo>
                    <a:pt x="62" y="7"/>
                  </a:lnTo>
                  <a:lnTo>
                    <a:pt x="64" y="7"/>
                  </a:lnTo>
                  <a:lnTo>
                    <a:pt x="67" y="8"/>
                  </a:lnTo>
                  <a:lnTo>
                    <a:pt x="69" y="8"/>
                  </a:lnTo>
                  <a:lnTo>
                    <a:pt x="71" y="8"/>
                  </a:lnTo>
                  <a:lnTo>
                    <a:pt x="74" y="9"/>
                  </a:lnTo>
                  <a:lnTo>
                    <a:pt x="77" y="9"/>
                  </a:lnTo>
                  <a:lnTo>
                    <a:pt x="78" y="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5" name="Freeform 202"/>
            <p:cNvSpPr>
              <a:spLocks/>
            </p:cNvSpPr>
            <p:nvPr/>
          </p:nvSpPr>
          <p:spPr bwMode="auto">
            <a:xfrm>
              <a:off x="4464" y="2552"/>
              <a:ext cx="24" cy="2"/>
            </a:xfrm>
            <a:custGeom>
              <a:avLst/>
              <a:gdLst>
                <a:gd name="T0" fmla="*/ 0 w 78"/>
                <a:gd name="T1" fmla="*/ 0 h 5"/>
                <a:gd name="T2" fmla="*/ 0 w 78"/>
                <a:gd name="T3" fmla="*/ 0 h 5"/>
                <a:gd name="T4" fmla="*/ 0 w 78"/>
                <a:gd name="T5" fmla="*/ 0 h 5"/>
                <a:gd name="T6" fmla="*/ 0 w 78"/>
                <a:gd name="T7" fmla="*/ 0 h 5"/>
                <a:gd name="T8" fmla="*/ 0 w 78"/>
                <a:gd name="T9" fmla="*/ 0 h 5"/>
                <a:gd name="T10" fmla="*/ 0 w 78"/>
                <a:gd name="T11" fmla="*/ 0 h 5"/>
                <a:gd name="T12" fmla="*/ 0 w 78"/>
                <a:gd name="T13" fmla="*/ 0 h 5"/>
                <a:gd name="T14" fmla="*/ 0 w 78"/>
                <a:gd name="T15" fmla="*/ 0 h 5"/>
                <a:gd name="T16" fmla="*/ 0 w 78"/>
                <a:gd name="T17" fmla="*/ 0 h 5"/>
                <a:gd name="T18" fmla="*/ 0 w 78"/>
                <a:gd name="T19" fmla="*/ 0 h 5"/>
                <a:gd name="T20" fmla="*/ 1 w 78"/>
                <a:gd name="T21" fmla="*/ 0 h 5"/>
                <a:gd name="T22" fmla="*/ 1 w 78"/>
                <a:gd name="T23" fmla="*/ 0 h 5"/>
                <a:gd name="T24" fmla="*/ 1 w 78"/>
                <a:gd name="T25" fmla="*/ 0 h 5"/>
                <a:gd name="T26" fmla="*/ 1 w 78"/>
                <a:gd name="T27" fmla="*/ 0 h 5"/>
                <a:gd name="T28" fmla="*/ 1 w 78"/>
                <a:gd name="T29" fmla="*/ 0 h 5"/>
                <a:gd name="T30" fmla="*/ 1 w 78"/>
                <a:gd name="T31" fmla="*/ 0 h 5"/>
                <a:gd name="T32" fmla="*/ 1 w 78"/>
                <a:gd name="T33" fmla="*/ 0 h 5"/>
                <a:gd name="T34" fmla="*/ 1 w 78"/>
                <a:gd name="T35" fmla="*/ 0 h 5"/>
                <a:gd name="T36" fmla="*/ 1 w 78"/>
                <a:gd name="T37" fmla="*/ 0 h 5"/>
                <a:gd name="T38" fmla="*/ 1 w 78"/>
                <a:gd name="T39" fmla="*/ 0 h 5"/>
                <a:gd name="T40" fmla="*/ 1 w 78"/>
                <a:gd name="T41" fmla="*/ 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" h="5">
                  <a:moveTo>
                    <a:pt x="0" y="0"/>
                  </a:moveTo>
                  <a:lnTo>
                    <a:pt x="5" y="0"/>
                  </a:lnTo>
                  <a:lnTo>
                    <a:pt x="13" y="1"/>
                  </a:lnTo>
                  <a:lnTo>
                    <a:pt x="20" y="2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5" y="3"/>
                  </a:lnTo>
                  <a:lnTo>
                    <a:pt x="39" y="4"/>
                  </a:lnTo>
                  <a:lnTo>
                    <a:pt x="42" y="4"/>
                  </a:lnTo>
                  <a:lnTo>
                    <a:pt x="46" y="4"/>
                  </a:lnTo>
                  <a:lnTo>
                    <a:pt x="49" y="4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9" y="5"/>
                  </a:lnTo>
                  <a:lnTo>
                    <a:pt x="62" y="5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71" y="4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8" y="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46" name="Freeform 203"/>
            <p:cNvSpPr>
              <a:spLocks/>
            </p:cNvSpPr>
            <p:nvPr/>
          </p:nvSpPr>
          <p:spPr bwMode="auto">
            <a:xfrm>
              <a:off x="4501" y="2531"/>
              <a:ext cx="16" cy="20"/>
            </a:xfrm>
            <a:custGeom>
              <a:avLst/>
              <a:gdLst>
                <a:gd name="T0" fmla="*/ 0 w 59"/>
                <a:gd name="T1" fmla="*/ 1 h 60"/>
                <a:gd name="T2" fmla="*/ 0 w 59"/>
                <a:gd name="T3" fmla="*/ 1 h 60"/>
                <a:gd name="T4" fmla="*/ 0 w 59"/>
                <a:gd name="T5" fmla="*/ 1 h 60"/>
                <a:gd name="T6" fmla="*/ 0 w 59"/>
                <a:gd name="T7" fmla="*/ 1 h 60"/>
                <a:gd name="T8" fmla="*/ 0 w 59"/>
                <a:gd name="T9" fmla="*/ 1 h 60"/>
                <a:gd name="T10" fmla="*/ 0 w 59"/>
                <a:gd name="T11" fmla="*/ 1 h 60"/>
                <a:gd name="T12" fmla="*/ 0 w 59"/>
                <a:gd name="T13" fmla="*/ 1 h 60"/>
                <a:gd name="T14" fmla="*/ 0 w 59"/>
                <a:gd name="T15" fmla="*/ 1 h 60"/>
                <a:gd name="T16" fmla="*/ 0 w 59"/>
                <a:gd name="T17" fmla="*/ 1 h 60"/>
                <a:gd name="T18" fmla="*/ 0 w 59"/>
                <a:gd name="T19" fmla="*/ 1 h 60"/>
                <a:gd name="T20" fmla="*/ 0 w 59"/>
                <a:gd name="T21" fmla="*/ 1 h 60"/>
                <a:gd name="T22" fmla="*/ 0 w 59"/>
                <a:gd name="T23" fmla="*/ 1 h 60"/>
                <a:gd name="T24" fmla="*/ 0 w 59"/>
                <a:gd name="T25" fmla="*/ 0 h 60"/>
                <a:gd name="T26" fmla="*/ 0 w 59"/>
                <a:gd name="T27" fmla="*/ 0 h 60"/>
                <a:gd name="T28" fmla="*/ 0 w 59"/>
                <a:gd name="T29" fmla="*/ 0 h 60"/>
                <a:gd name="T30" fmla="*/ 0 w 59"/>
                <a:gd name="T31" fmla="*/ 0 h 60"/>
                <a:gd name="T32" fmla="*/ 0 w 59"/>
                <a:gd name="T33" fmla="*/ 0 h 60"/>
                <a:gd name="T34" fmla="*/ 0 w 59"/>
                <a:gd name="T35" fmla="*/ 0 h 60"/>
                <a:gd name="T36" fmla="*/ 0 w 59"/>
                <a:gd name="T37" fmla="*/ 0 h 60"/>
                <a:gd name="T38" fmla="*/ 0 w 59"/>
                <a:gd name="T39" fmla="*/ 0 h 60"/>
                <a:gd name="T40" fmla="*/ 0 w 59"/>
                <a:gd name="T41" fmla="*/ 0 h 60"/>
                <a:gd name="T42" fmla="*/ 0 w 59"/>
                <a:gd name="T43" fmla="*/ 0 h 60"/>
                <a:gd name="T44" fmla="*/ 0 w 59"/>
                <a:gd name="T45" fmla="*/ 0 h 60"/>
                <a:gd name="T46" fmla="*/ 0 w 59"/>
                <a:gd name="T47" fmla="*/ 0 h 60"/>
                <a:gd name="T48" fmla="*/ 0 w 59"/>
                <a:gd name="T49" fmla="*/ 0 h 60"/>
                <a:gd name="T50" fmla="*/ 0 w 59"/>
                <a:gd name="T51" fmla="*/ 0 h 60"/>
                <a:gd name="T52" fmla="*/ 0 w 59"/>
                <a:gd name="T53" fmla="*/ 0 h 60"/>
                <a:gd name="T54" fmla="*/ 0 w 59"/>
                <a:gd name="T55" fmla="*/ 0 h 60"/>
                <a:gd name="T56" fmla="*/ 0 w 59"/>
                <a:gd name="T57" fmla="*/ 0 h 60"/>
                <a:gd name="T58" fmla="*/ 0 w 59"/>
                <a:gd name="T59" fmla="*/ 0 h 60"/>
                <a:gd name="T60" fmla="*/ 0 w 59"/>
                <a:gd name="T61" fmla="*/ 0 h 60"/>
                <a:gd name="T62" fmla="*/ 0 w 59"/>
                <a:gd name="T63" fmla="*/ 0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60">
                  <a:moveTo>
                    <a:pt x="0" y="60"/>
                  </a:moveTo>
                  <a:lnTo>
                    <a:pt x="2" y="59"/>
                  </a:lnTo>
                  <a:lnTo>
                    <a:pt x="6" y="58"/>
                  </a:lnTo>
                  <a:lnTo>
                    <a:pt x="11" y="56"/>
                  </a:lnTo>
                  <a:lnTo>
                    <a:pt x="16" y="52"/>
                  </a:lnTo>
                  <a:lnTo>
                    <a:pt x="20" y="50"/>
                  </a:lnTo>
                  <a:lnTo>
                    <a:pt x="23" y="49"/>
                  </a:lnTo>
                  <a:lnTo>
                    <a:pt x="25" y="48"/>
                  </a:lnTo>
                  <a:lnTo>
                    <a:pt x="27" y="47"/>
                  </a:lnTo>
                  <a:lnTo>
                    <a:pt x="29" y="45"/>
                  </a:lnTo>
                  <a:lnTo>
                    <a:pt x="31" y="43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38" y="39"/>
                  </a:lnTo>
                  <a:lnTo>
                    <a:pt x="39" y="37"/>
                  </a:lnTo>
                  <a:lnTo>
                    <a:pt x="41" y="36"/>
                  </a:lnTo>
                  <a:lnTo>
                    <a:pt x="44" y="33"/>
                  </a:lnTo>
                  <a:lnTo>
                    <a:pt x="45" y="31"/>
                  </a:lnTo>
                  <a:lnTo>
                    <a:pt x="47" y="29"/>
                  </a:lnTo>
                  <a:lnTo>
                    <a:pt x="48" y="28"/>
                  </a:lnTo>
                  <a:lnTo>
                    <a:pt x="50" y="26"/>
                  </a:lnTo>
                  <a:lnTo>
                    <a:pt x="51" y="24"/>
                  </a:lnTo>
                  <a:lnTo>
                    <a:pt x="52" y="21"/>
                  </a:lnTo>
                  <a:lnTo>
                    <a:pt x="53" y="19"/>
                  </a:lnTo>
                  <a:lnTo>
                    <a:pt x="55" y="17"/>
                  </a:lnTo>
                  <a:lnTo>
                    <a:pt x="56" y="15"/>
                  </a:lnTo>
                  <a:lnTo>
                    <a:pt x="57" y="12"/>
                  </a:lnTo>
                  <a:lnTo>
                    <a:pt x="58" y="9"/>
                  </a:lnTo>
                  <a:lnTo>
                    <a:pt x="58" y="7"/>
                  </a:lnTo>
                  <a:lnTo>
                    <a:pt x="59" y="5"/>
                  </a:lnTo>
                  <a:lnTo>
                    <a:pt x="59" y="3"/>
                  </a:lnTo>
                  <a:lnTo>
                    <a:pt x="5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796" name="Group 204"/>
          <p:cNvGrpSpPr>
            <a:grpSpLocks/>
          </p:cNvGrpSpPr>
          <p:nvPr/>
        </p:nvGrpSpPr>
        <p:grpSpPr bwMode="auto">
          <a:xfrm>
            <a:off x="6632575" y="2471738"/>
            <a:ext cx="631825" cy="38100"/>
            <a:chOff x="4119" y="2018"/>
            <a:chExt cx="398" cy="24"/>
          </a:xfrm>
        </p:grpSpPr>
        <p:sp>
          <p:nvSpPr>
            <p:cNvPr id="116023" name="Freeform 205"/>
            <p:cNvSpPr>
              <a:spLocks/>
            </p:cNvSpPr>
            <p:nvPr/>
          </p:nvSpPr>
          <p:spPr bwMode="auto">
            <a:xfrm>
              <a:off x="4292" y="2038"/>
              <a:ext cx="26" cy="4"/>
            </a:xfrm>
            <a:custGeom>
              <a:avLst/>
              <a:gdLst>
                <a:gd name="T0" fmla="*/ 1 w 87"/>
                <a:gd name="T1" fmla="*/ 0 h 12"/>
                <a:gd name="T2" fmla="*/ 1 w 87"/>
                <a:gd name="T3" fmla="*/ 0 h 12"/>
                <a:gd name="T4" fmla="*/ 1 w 87"/>
                <a:gd name="T5" fmla="*/ 0 h 12"/>
                <a:gd name="T6" fmla="*/ 1 w 87"/>
                <a:gd name="T7" fmla="*/ 0 h 12"/>
                <a:gd name="T8" fmla="*/ 1 w 87"/>
                <a:gd name="T9" fmla="*/ 0 h 12"/>
                <a:gd name="T10" fmla="*/ 1 w 87"/>
                <a:gd name="T11" fmla="*/ 0 h 12"/>
                <a:gd name="T12" fmla="*/ 1 w 87"/>
                <a:gd name="T13" fmla="*/ 0 h 12"/>
                <a:gd name="T14" fmla="*/ 0 w 87"/>
                <a:gd name="T15" fmla="*/ 0 h 12"/>
                <a:gd name="T16" fmla="*/ 0 w 87"/>
                <a:gd name="T17" fmla="*/ 0 h 12"/>
                <a:gd name="T18" fmla="*/ 0 w 87"/>
                <a:gd name="T19" fmla="*/ 0 h 12"/>
                <a:gd name="T20" fmla="*/ 0 w 87"/>
                <a:gd name="T21" fmla="*/ 0 h 12"/>
                <a:gd name="T22" fmla="*/ 0 w 87"/>
                <a:gd name="T23" fmla="*/ 0 h 12"/>
                <a:gd name="T24" fmla="*/ 0 w 87"/>
                <a:gd name="T25" fmla="*/ 0 h 12"/>
                <a:gd name="T26" fmla="*/ 0 w 87"/>
                <a:gd name="T27" fmla="*/ 0 h 12"/>
                <a:gd name="T28" fmla="*/ 0 w 87"/>
                <a:gd name="T29" fmla="*/ 0 h 12"/>
                <a:gd name="T30" fmla="*/ 0 w 87"/>
                <a:gd name="T31" fmla="*/ 0 h 12"/>
                <a:gd name="T32" fmla="*/ 0 w 87"/>
                <a:gd name="T33" fmla="*/ 0 h 12"/>
                <a:gd name="T34" fmla="*/ 0 w 87"/>
                <a:gd name="T35" fmla="*/ 0 h 1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7" h="12">
                  <a:moveTo>
                    <a:pt x="87" y="12"/>
                  </a:moveTo>
                  <a:lnTo>
                    <a:pt x="84" y="12"/>
                  </a:lnTo>
                  <a:lnTo>
                    <a:pt x="80" y="11"/>
                  </a:lnTo>
                  <a:lnTo>
                    <a:pt x="77" y="11"/>
                  </a:lnTo>
                  <a:lnTo>
                    <a:pt x="74" y="11"/>
                  </a:lnTo>
                  <a:lnTo>
                    <a:pt x="68" y="10"/>
                  </a:lnTo>
                  <a:lnTo>
                    <a:pt x="62" y="10"/>
                  </a:lnTo>
                  <a:lnTo>
                    <a:pt x="55" y="8"/>
                  </a:lnTo>
                  <a:lnTo>
                    <a:pt x="48" y="7"/>
                  </a:lnTo>
                  <a:lnTo>
                    <a:pt x="43" y="6"/>
                  </a:lnTo>
                  <a:lnTo>
                    <a:pt x="36" y="5"/>
                  </a:lnTo>
                  <a:lnTo>
                    <a:pt x="31" y="5"/>
                  </a:lnTo>
                  <a:lnTo>
                    <a:pt x="24" y="4"/>
                  </a:lnTo>
                  <a:lnTo>
                    <a:pt x="19" y="3"/>
                  </a:lnTo>
                  <a:lnTo>
                    <a:pt x="12" y="2"/>
                  </a:lnTo>
                  <a:lnTo>
                    <a:pt x="6" y="1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4" name="Freeform 206"/>
            <p:cNvSpPr>
              <a:spLocks/>
            </p:cNvSpPr>
            <p:nvPr/>
          </p:nvSpPr>
          <p:spPr bwMode="auto">
            <a:xfrm>
              <a:off x="4256" y="2032"/>
              <a:ext cx="23" cy="4"/>
            </a:xfrm>
            <a:custGeom>
              <a:avLst/>
              <a:gdLst>
                <a:gd name="T0" fmla="*/ 1 w 77"/>
                <a:gd name="T1" fmla="*/ 0 h 14"/>
                <a:gd name="T2" fmla="*/ 1 w 77"/>
                <a:gd name="T3" fmla="*/ 0 h 14"/>
                <a:gd name="T4" fmla="*/ 0 w 77"/>
                <a:gd name="T5" fmla="*/ 0 h 14"/>
                <a:gd name="T6" fmla="*/ 0 w 77"/>
                <a:gd name="T7" fmla="*/ 0 h 14"/>
                <a:gd name="T8" fmla="*/ 0 w 77"/>
                <a:gd name="T9" fmla="*/ 0 h 14"/>
                <a:gd name="T10" fmla="*/ 0 w 77"/>
                <a:gd name="T11" fmla="*/ 0 h 14"/>
                <a:gd name="T12" fmla="*/ 0 w 77"/>
                <a:gd name="T13" fmla="*/ 0 h 14"/>
                <a:gd name="T14" fmla="*/ 0 w 77"/>
                <a:gd name="T15" fmla="*/ 0 h 14"/>
                <a:gd name="T16" fmla="*/ 0 w 7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4">
                  <a:moveTo>
                    <a:pt x="77" y="14"/>
                  </a:moveTo>
                  <a:lnTo>
                    <a:pt x="70" y="13"/>
                  </a:lnTo>
                  <a:lnTo>
                    <a:pt x="59" y="11"/>
                  </a:lnTo>
                  <a:lnTo>
                    <a:pt x="48" y="8"/>
                  </a:lnTo>
                  <a:lnTo>
                    <a:pt x="37" y="6"/>
                  </a:lnTo>
                  <a:lnTo>
                    <a:pt x="27" y="5"/>
                  </a:lnTo>
                  <a:lnTo>
                    <a:pt x="16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5" name="Freeform 207"/>
            <p:cNvSpPr>
              <a:spLocks/>
            </p:cNvSpPr>
            <p:nvPr/>
          </p:nvSpPr>
          <p:spPr bwMode="auto">
            <a:xfrm>
              <a:off x="4222" y="2027"/>
              <a:ext cx="23" cy="1"/>
            </a:xfrm>
            <a:custGeom>
              <a:avLst/>
              <a:gdLst>
                <a:gd name="T0" fmla="*/ 1 w 77"/>
                <a:gd name="T1" fmla="*/ 0 h 11"/>
                <a:gd name="T2" fmla="*/ 1 w 77"/>
                <a:gd name="T3" fmla="*/ 0 h 11"/>
                <a:gd name="T4" fmla="*/ 1 w 77"/>
                <a:gd name="T5" fmla="*/ 0 h 11"/>
                <a:gd name="T6" fmla="*/ 0 w 77"/>
                <a:gd name="T7" fmla="*/ 0 h 11"/>
                <a:gd name="T8" fmla="*/ 0 w 77"/>
                <a:gd name="T9" fmla="*/ 0 h 11"/>
                <a:gd name="T10" fmla="*/ 0 w 77"/>
                <a:gd name="T11" fmla="*/ 0 h 11"/>
                <a:gd name="T12" fmla="*/ 0 w 77"/>
                <a:gd name="T13" fmla="*/ 0 h 11"/>
                <a:gd name="T14" fmla="*/ 0 w 77"/>
                <a:gd name="T15" fmla="*/ 0 h 11"/>
                <a:gd name="T16" fmla="*/ 0 w 77"/>
                <a:gd name="T17" fmla="*/ 0 h 11"/>
                <a:gd name="T18" fmla="*/ 0 w 77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11">
                  <a:moveTo>
                    <a:pt x="77" y="11"/>
                  </a:moveTo>
                  <a:lnTo>
                    <a:pt x="72" y="10"/>
                  </a:lnTo>
                  <a:lnTo>
                    <a:pt x="62" y="8"/>
                  </a:lnTo>
                  <a:lnTo>
                    <a:pt x="52" y="7"/>
                  </a:lnTo>
                  <a:lnTo>
                    <a:pt x="42" y="6"/>
                  </a:lnTo>
                  <a:lnTo>
                    <a:pt x="32" y="4"/>
                  </a:lnTo>
                  <a:lnTo>
                    <a:pt x="23" y="2"/>
                  </a:lnTo>
                  <a:lnTo>
                    <a:pt x="13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6" name="Freeform 208"/>
            <p:cNvSpPr>
              <a:spLocks/>
            </p:cNvSpPr>
            <p:nvPr/>
          </p:nvSpPr>
          <p:spPr bwMode="auto">
            <a:xfrm>
              <a:off x="4185" y="2023"/>
              <a:ext cx="23" cy="2"/>
            </a:xfrm>
            <a:custGeom>
              <a:avLst/>
              <a:gdLst>
                <a:gd name="T0" fmla="*/ 1 w 77"/>
                <a:gd name="T1" fmla="*/ 0 h 9"/>
                <a:gd name="T2" fmla="*/ 1 w 77"/>
                <a:gd name="T3" fmla="*/ 0 h 9"/>
                <a:gd name="T4" fmla="*/ 1 w 77"/>
                <a:gd name="T5" fmla="*/ 0 h 9"/>
                <a:gd name="T6" fmla="*/ 0 w 77"/>
                <a:gd name="T7" fmla="*/ 0 h 9"/>
                <a:gd name="T8" fmla="*/ 0 w 77"/>
                <a:gd name="T9" fmla="*/ 0 h 9"/>
                <a:gd name="T10" fmla="*/ 0 w 77"/>
                <a:gd name="T11" fmla="*/ 0 h 9"/>
                <a:gd name="T12" fmla="*/ 0 w 77"/>
                <a:gd name="T13" fmla="*/ 0 h 9"/>
                <a:gd name="T14" fmla="*/ 0 w 77"/>
                <a:gd name="T15" fmla="*/ 0 h 9"/>
                <a:gd name="T16" fmla="*/ 0 w 77"/>
                <a:gd name="T17" fmla="*/ 0 h 9"/>
                <a:gd name="T18" fmla="*/ 0 w 77"/>
                <a:gd name="T19" fmla="*/ 0 h 9"/>
                <a:gd name="T20" fmla="*/ 0 w 77"/>
                <a:gd name="T21" fmla="*/ 0 h 9"/>
                <a:gd name="T22" fmla="*/ 0 w 77"/>
                <a:gd name="T23" fmla="*/ 0 h 9"/>
                <a:gd name="T24" fmla="*/ 0 w 77"/>
                <a:gd name="T25" fmla="*/ 0 h 9"/>
                <a:gd name="T26" fmla="*/ 0 w 77"/>
                <a:gd name="T27" fmla="*/ 0 h 9"/>
                <a:gd name="T28" fmla="*/ 0 w 77"/>
                <a:gd name="T29" fmla="*/ 0 h 9"/>
                <a:gd name="T30" fmla="*/ 0 w 77"/>
                <a:gd name="T31" fmla="*/ 0 h 9"/>
                <a:gd name="T32" fmla="*/ 0 w 77"/>
                <a:gd name="T33" fmla="*/ 0 h 9"/>
                <a:gd name="T34" fmla="*/ 0 w 77"/>
                <a:gd name="T35" fmla="*/ 0 h 9"/>
                <a:gd name="T36" fmla="*/ 0 w 77"/>
                <a:gd name="T37" fmla="*/ 0 h 9"/>
                <a:gd name="T38" fmla="*/ 0 w 77"/>
                <a:gd name="T39" fmla="*/ 0 h 9"/>
                <a:gd name="T40" fmla="*/ 0 w 77"/>
                <a:gd name="T41" fmla="*/ 0 h 9"/>
                <a:gd name="T42" fmla="*/ 0 w 77"/>
                <a:gd name="T43" fmla="*/ 0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7" h="9">
                  <a:moveTo>
                    <a:pt x="77" y="9"/>
                  </a:moveTo>
                  <a:lnTo>
                    <a:pt x="76" y="9"/>
                  </a:lnTo>
                  <a:lnTo>
                    <a:pt x="67" y="8"/>
                  </a:lnTo>
                  <a:lnTo>
                    <a:pt x="58" y="6"/>
                  </a:lnTo>
                  <a:lnTo>
                    <a:pt x="54" y="6"/>
                  </a:lnTo>
                  <a:lnTo>
                    <a:pt x="50" y="5"/>
                  </a:lnTo>
                  <a:lnTo>
                    <a:pt x="46" y="5"/>
                  </a:lnTo>
                  <a:lnTo>
                    <a:pt x="42" y="4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26" y="3"/>
                  </a:lnTo>
                  <a:lnTo>
                    <a:pt x="23" y="3"/>
                  </a:lnTo>
                  <a:lnTo>
                    <a:pt x="21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7" name="Freeform 209"/>
            <p:cNvSpPr>
              <a:spLocks/>
            </p:cNvSpPr>
            <p:nvPr/>
          </p:nvSpPr>
          <p:spPr bwMode="auto">
            <a:xfrm>
              <a:off x="4149" y="2018"/>
              <a:ext cx="23" cy="2"/>
            </a:xfrm>
            <a:custGeom>
              <a:avLst/>
              <a:gdLst>
                <a:gd name="T0" fmla="*/ 1 w 79"/>
                <a:gd name="T1" fmla="*/ 0 h 5"/>
                <a:gd name="T2" fmla="*/ 1 w 79"/>
                <a:gd name="T3" fmla="*/ 0 h 5"/>
                <a:gd name="T4" fmla="*/ 1 w 79"/>
                <a:gd name="T5" fmla="*/ 0 h 5"/>
                <a:gd name="T6" fmla="*/ 0 w 79"/>
                <a:gd name="T7" fmla="*/ 0 h 5"/>
                <a:gd name="T8" fmla="*/ 0 w 79"/>
                <a:gd name="T9" fmla="*/ 0 h 5"/>
                <a:gd name="T10" fmla="*/ 0 w 79"/>
                <a:gd name="T11" fmla="*/ 0 h 5"/>
                <a:gd name="T12" fmla="*/ 0 w 79"/>
                <a:gd name="T13" fmla="*/ 0 h 5"/>
                <a:gd name="T14" fmla="*/ 0 w 79"/>
                <a:gd name="T15" fmla="*/ 0 h 5"/>
                <a:gd name="T16" fmla="*/ 0 w 79"/>
                <a:gd name="T17" fmla="*/ 0 h 5"/>
                <a:gd name="T18" fmla="*/ 0 w 79"/>
                <a:gd name="T19" fmla="*/ 0 h 5"/>
                <a:gd name="T20" fmla="*/ 0 w 79"/>
                <a:gd name="T21" fmla="*/ 0 h 5"/>
                <a:gd name="T22" fmla="*/ 0 w 79"/>
                <a:gd name="T23" fmla="*/ 0 h 5"/>
                <a:gd name="T24" fmla="*/ 0 w 79"/>
                <a:gd name="T25" fmla="*/ 0 h 5"/>
                <a:gd name="T26" fmla="*/ 0 w 79"/>
                <a:gd name="T27" fmla="*/ 0 h 5"/>
                <a:gd name="T28" fmla="*/ 0 w 79"/>
                <a:gd name="T29" fmla="*/ 0 h 5"/>
                <a:gd name="T30" fmla="*/ 0 w 79"/>
                <a:gd name="T31" fmla="*/ 0 h 5"/>
                <a:gd name="T32" fmla="*/ 0 w 79"/>
                <a:gd name="T33" fmla="*/ 0 h 5"/>
                <a:gd name="T34" fmla="*/ 0 w 79"/>
                <a:gd name="T35" fmla="*/ 0 h 5"/>
                <a:gd name="T36" fmla="*/ 0 w 79"/>
                <a:gd name="T37" fmla="*/ 0 h 5"/>
                <a:gd name="T38" fmla="*/ 0 w 79"/>
                <a:gd name="T39" fmla="*/ 0 h 5"/>
                <a:gd name="T40" fmla="*/ 0 w 79"/>
                <a:gd name="T41" fmla="*/ 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9" h="5">
                  <a:moveTo>
                    <a:pt x="79" y="5"/>
                  </a:moveTo>
                  <a:lnTo>
                    <a:pt x="73" y="4"/>
                  </a:lnTo>
                  <a:lnTo>
                    <a:pt x="66" y="3"/>
                  </a:lnTo>
                  <a:lnTo>
                    <a:pt x="58" y="2"/>
                  </a:lnTo>
                  <a:lnTo>
                    <a:pt x="51" y="2"/>
                  </a:lnTo>
                  <a:lnTo>
                    <a:pt x="47" y="1"/>
                  </a:lnTo>
                  <a:lnTo>
                    <a:pt x="43" y="1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8" name="Freeform 210"/>
            <p:cNvSpPr>
              <a:spLocks/>
            </p:cNvSpPr>
            <p:nvPr/>
          </p:nvSpPr>
          <p:spPr bwMode="auto">
            <a:xfrm>
              <a:off x="4119" y="2023"/>
              <a:ext cx="18" cy="19"/>
            </a:xfrm>
            <a:custGeom>
              <a:avLst/>
              <a:gdLst>
                <a:gd name="T0" fmla="*/ 1 w 59"/>
                <a:gd name="T1" fmla="*/ 0 h 60"/>
                <a:gd name="T2" fmla="*/ 1 w 59"/>
                <a:gd name="T3" fmla="*/ 0 h 60"/>
                <a:gd name="T4" fmla="*/ 1 w 59"/>
                <a:gd name="T5" fmla="*/ 0 h 60"/>
                <a:gd name="T6" fmla="*/ 1 w 59"/>
                <a:gd name="T7" fmla="*/ 0 h 60"/>
                <a:gd name="T8" fmla="*/ 0 w 59"/>
                <a:gd name="T9" fmla="*/ 0 h 60"/>
                <a:gd name="T10" fmla="*/ 0 w 59"/>
                <a:gd name="T11" fmla="*/ 0 h 60"/>
                <a:gd name="T12" fmla="*/ 0 w 59"/>
                <a:gd name="T13" fmla="*/ 0 h 60"/>
                <a:gd name="T14" fmla="*/ 0 w 59"/>
                <a:gd name="T15" fmla="*/ 0 h 60"/>
                <a:gd name="T16" fmla="*/ 0 w 59"/>
                <a:gd name="T17" fmla="*/ 0 h 60"/>
                <a:gd name="T18" fmla="*/ 0 w 59"/>
                <a:gd name="T19" fmla="*/ 0 h 60"/>
                <a:gd name="T20" fmla="*/ 0 w 59"/>
                <a:gd name="T21" fmla="*/ 0 h 60"/>
                <a:gd name="T22" fmla="*/ 0 w 59"/>
                <a:gd name="T23" fmla="*/ 0 h 60"/>
                <a:gd name="T24" fmla="*/ 0 w 59"/>
                <a:gd name="T25" fmla="*/ 0 h 60"/>
                <a:gd name="T26" fmla="*/ 0 w 59"/>
                <a:gd name="T27" fmla="*/ 0 h 60"/>
                <a:gd name="T28" fmla="*/ 0 w 59"/>
                <a:gd name="T29" fmla="*/ 0 h 60"/>
                <a:gd name="T30" fmla="*/ 0 w 59"/>
                <a:gd name="T31" fmla="*/ 0 h 60"/>
                <a:gd name="T32" fmla="*/ 0 w 59"/>
                <a:gd name="T33" fmla="*/ 0 h 60"/>
                <a:gd name="T34" fmla="*/ 0 w 59"/>
                <a:gd name="T35" fmla="*/ 0 h 60"/>
                <a:gd name="T36" fmla="*/ 0 w 59"/>
                <a:gd name="T37" fmla="*/ 0 h 60"/>
                <a:gd name="T38" fmla="*/ 0 w 59"/>
                <a:gd name="T39" fmla="*/ 0 h 60"/>
                <a:gd name="T40" fmla="*/ 0 w 59"/>
                <a:gd name="T41" fmla="*/ 0 h 60"/>
                <a:gd name="T42" fmla="*/ 0 w 59"/>
                <a:gd name="T43" fmla="*/ 0 h 60"/>
                <a:gd name="T44" fmla="*/ 0 w 59"/>
                <a:gd name="T45" fmla="*/ 0 h 60"/>
                <a:gd name="T46" fmla="*/ 0 w 59"/>
                <a:gd name="T47" fmla="*/ 0 h 60"/>
                <a:gd name="T48" fmla="*/ 0 w 59"/>
                <a:gd name="T49" fmla="*/ 0 h 60"/>
                <a:gd name="T50" fmla="*/ 0 w 59"/>
                <a:gd name="T51" fmla="*/ 0 h 60"/>
                <a:gd name="T52" fmla="*/ 0 w 59"/>
                <a:gd name="T53" fmla="*/ 1 h 60"/>
                <a:gd name="T54" fmla="*/ 0 w 59"/>
                <a:gd name="T55" fmla="*/ 1 h 60"/>
                <a:gd name="T56" fmla="*/ 0 w 59"/>
                <a:gd name="T57" fmla="*/ 1 h 60"/>
                <a:gd name="T58" fmla="*/ 0 w 59"/>
                <a:gd name="T59" fmla="*/ 1 h 60"/>
                <a:gd name="T60" fmla="*/ 0 w 59"/>
                <a:gd name="T61" fmla="*/ 1 h 60"/>
                <a:gd name="T62" fmla="*/ 0 w 59"/>
                <a:gd name="T63" fmla="*/ 1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60">
                  <a:moveTo>
                    <a:pt x="59" y="0"/>
                  </a:moveTo>
                  <a:lnTo>
                    <a:pt x="58" y="1"/>
                  </a:lnTo>
                  <a:lnTo>
                    <a:pt x="53" y="3"/>
                  </a:lnTo>
                  <a:lnTo>
                    <a:pt x="49" y="6"/>
                  </a:lnTo>
                  <a:lnTo>
                    <a:pt x="44" y="8"/>
                  </a:lnTo>
                  <a:lnTo>
                    <a:pt x="39" y="10"/>
                  </a:lnTo>
                  <a:lnTo>
                    <a:pt x="37" y="11"/>
                  </a:lnTo>
                  <a:lnTo>
                    <a:pt x="34" y="12"/>
                  </a:lnTo>
                  <a:lnTo>
                    <a:pt x="32" y="13"/>
                  </a:lnTo>
                  <a:lnTo>
                    <a:pt x="30" y="16"/>
                  </a:lnTo>
                  <a:lnTo>
                    <a:pt x="28" y="17"/>
                  </a:lnTo>
                  <a:lnTo>
                    <a:pt x="27" y="18"/>
                  </a:lnTo>
                  <a:lnTo>
                    <a:pt x="25" y="20"/>
                  </a:lnTo>
                  <a:lnTo>
                    <a:pt x="22" y="21"/>
                  </a:lnTo>
                  <a:lnTo>
                    <a:pt x="20" y="23"/>
                  </a:lnTo>
                  <a:lnTo>
                    <a:pt x="18" y="24"/>
                  </a:lnTo>
                  <a:lnTo>
                    <a:pt x="17" y="27"/>
                  </a:lnTo>
                  <a:lnTo>
                    <a:pt x="15" y="29"/>
                  </a:lnTo>
                  <a:lnTo>
                    <a:pt x="12" y="31"/>
                  </a:lnTo>
                  <a:lnTo>
                    <a:pt x="11" y="32"/>
                  </a:lnTo>
                  <a:lnTo>
                    <a:pt x="10" y="34"/>
                  </a:lnTo>
                  <a:lnTo>
                    <a:pt x="8" y="37"/>
                  </a:lnTo>
                  <a:lnTo>
                    <a:pt x="7" y="39"/>
                  </a:lnTo>
                  <a:lnTo>
                    <a:pt x="6" y="41"/>
                  </a:lnTo>
                  <a:lnTo>
                    <a:pt x="5" y="43"/>
                  </a:lnTo>
                  <a:lnTo>
                    <a:pt x="4" y="45"/>
                  </a:lnTo>
                  <a:lnTo>
                    <a:pt x="2" y="49"/>
                  </a:lnTo>
                  <a:lnTo>
                    <a:pt x="2" y="51"/>
                  </a:lnTo>
                  <a:lnTo>
                    <a:pt x="1" y="53"/>
                  </a:lnTo>
                  <a:lnTo>
                    <a:pt x="1" y="55"/>
                  </a:lnTo>
                  <a:lnTo>
                    <a:pt x="1" y="58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9" name="Freeform 211"/>
            <p:cNvSpPr>
              <a:spLocks/>
            </p:cNvSpPr>
            <p:nvPr/>
          </p:nvSpPr>
          <p:spPr bwMode="auto">
            <a:xfrm>
              <a:off x="4318" y="2038"/>
              <a:ext cx="28" cy="4"/>
            </a:xfrm>
            <a:custGeom>
              <a:avLst/>
              <a:gdLst>
                <a:gd name="T0" fmla="*/ 0 w 87"/>
                <a:gd name="T1" fmla="*/ 0 h 12"/>
                <a:gd name="T2" fmla="*/ 0 w 87"/>
                <a:gd name="T3" fmla="*/ 0 h 12"/>
                <a:gd name="T4" fmla="*/ 0 w 87"/>
                <a:gd name="T5" fmla="*/ 0 h 12"/>
                <a:gd name="T6" fmla="*/ 0 w 87"/>
                <a:gd name="T7" fmla="*/ 0 h 12"/>
                <a:gd name="T8" fmla="*/ 0 w 87"/>
                <a:gd name="T9" fmla="*/ 0 h 12"/>
                <a:gd name="T10" fmla="*/ 0 w 87"/>
                <a:gd name="T11" fmla="*/ 0 h 12"/>
                <a:gd name="T12" fmla="*/ 0 w 87"/>
                <a:gd name="T13" fmla="*/ 0 h 12"/>
                <a:gd name="T14" fmla="*/ 0 w 87"/>
                <a:gd name="T15" fmla="*/ 0 h 12"/>
                <a:gd name="T16" fmla="*/ 0 w 87"/>
                <a:gd name="T17" fmla="*/ 0 h 12"/>
                <a:gd name="T18" fmla="*/ 1 w 87"/>
                <a:gd name="T19" fmla="*/ 0 h 12"/>
                <a:gd name="T20" fmla="*/ 1 w 87"/>
                <a:gd name="T21" fmla="*/ 0 h 12"/>
                <a:gd name="T22" fmla="*/ 1 w 87"/>
                <a:gd name="T23" fmla="*/ 0 h 12"/>
                <a:gd name="T24" fmla="*/ 1 w 87"/>
                <a:gd name="T25" fmla="*/ 0 h 12"/>
                <a:gd name="T26" fmla="*/ 1 w 87"/>
                <a:gd name="T27" fmla="*/ 0 h 12"/>
                <a:gd name="T28" fmla="*/ 1 w 87"/>
                <a:gd name="T29" fmla="*/ 0 h 12"/>
                <a:gd name="T30" fmla="*/ 1 w 87"/>
                <a:gd name="T31" fmla="*/ 0 h 12"/>
                <a:gd name="T32" fmla="*/ 1 w 87"/>
                <a:gd name="T33" fmla="*/ 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12">
                  <a:moveTo>
                    <a:pt x="0" y="12"/>
                  </a:moveTo>
                  <a:lnTo>
                    <a:pt x="3" y="12"/>
                  </a:lnTo>
                  <a:lnTo>
                    <a:pt x="7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20" y="10"/>
                  </a:lnTo>
                  <a:lnTo>
                    <a:pt x="26" y="10"/>
                  </a:lnTo>
                  <a:lnTo>
                    <a:pt x="32" y="8"/>
                  </a:lnTo>
                  <a:lnTo>
                    <a:pt x="39" y="7"/>
                  </a:lnTo>
                  <a:lnTo>
                    <a:pt x="44" y="6"/>
                  </a:lnTo>
                  <a:lnTo>
                    <a:pt x="51" y="5"/>
                  </a:lnTo>
                  <a:lnTo>
                    <a:pt x="58" y="5"/>
                  </a:lnTo>
                  <a:lnTo>
                    <a:pt x="63" y="4"/>
                  </a:lnTo>
                  <a:lnTo>
                    <a:pt x="70" y="3"/>
                  </a:lnTo>
                  <a:lnTo>
                    <a:pt x="75" y="2"/>
                  </a:lnTo>
                  <a:lnTo>
                    <a:pt x="81" y="1"/>
                  </a:lnTo>
                  <a:lnTo>
                    <a:pt x="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0" name="Freeform 212"/>
            <p:cNvSpPr>
              <a:spLocks/>
            </p:cNvSpPr>
            <p:nvPr/>
          </p:nvSpPr>
          <p:spPr bwMode="auto">
            <a:xfrm>
              <a:off x="4357" y="2032"/>
              <a:ext cx="24" cy="4"/>
            </a:xfrm>
            <a:custGeom>
              <a:avLst/>
              <a:gdLst>
                <a:gd name="T0" fmla="*/ 0 w 77"/>
                <a:gd name="T1" fmla="*/ 0 h 14"/>
                <a:gd name="T2" fmla="*/ 0 w 77"/>
                <a:gd name="T3" fmla="*/ 0 h 14"/>
                <a:gd name="T4" fmla="*/ 0 w 77"/>
                <a:gd name="T5" fmla="*/ 0 h 14"/>
                <a:gd name="T6" fmla="*/ 0 w 77"/>
                <a:gd name="T7" fmla="*/ 0 h 14"/>
                <a:gd name="T8" fmla="*/ 0 w 77"/>
                <a:gd name="T9" fmla="*/ 0 h 14"/>
                <a:gd name="T10" fmla="*/ 1 w 77"/>
                <a:gd name="T11" fmla="*/ 0 h 14"/>
                <a:gd name="T12" fmla="*/ 1 w 77"/>
                <a:gd name="T13" fmla="*/ 0 h 14"/>
                <a:gd name="T14" fmla="*/ 1 w 77"/>
                <a:gd name="T15" fmla="*/ 0 h 14"/>
                <a:gd name="T16" fmla="*/ 1 w 77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14">
                  <a:moveTo>
                    <a:pt x="0" y="14"/>
                  </a:moveTo>
                  <a:lnTo>
                    <a:pt x="7" y="13"/>
                  </a:lnTo>
                  <a:lnTo>
                    <a:pt x="18" y="11"/>
                  </a:lnTo>
                  <a:lnTo>
                    <a:pt x="29" y="8"/>
                  </a:lnTo>
                  <a:lnTo>
                    <a:pt x="40" y="6"/>
                  </a:lnTo>
                  <a:lnTo>
                    <a:pt x="51" y="5"/>
                  </a:lnTo>
                  <a:lnTo>
                    <a:pt x="61" y="3"/>
                  </a:lnTo>
                  <a:lnTo>
                    <a:pt x="72" y="1"/>
                  </a:lnTo>
                  <a:lnTo>
                    <a:pt x="7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1" name="Freeform 213"/>
            <p:cNvSpPr>
              <a:spLocks/>
            </p:cNvSpPr>
            <p:nvPr/>
          </p:nvSpPr>
          <p:spPr bwMode="auto">
            <a:xfrm>
              <a:off x="4393" y="2027"/>
              <a:ext cx="24" cy="1"/>
            </a:xfrm>
            <a:custGeom>
              <a:avLst/>
              <a:gdLst>
                <a:gd name="T0" fmla="*/ 0 w 79"/>
                <a:gd name="T1" fmla="*/ 0 h 11"/>
                <a:gd name="T2" fmla="*/ 0 w 79"/>
                <a:gd name="T3" fmla="*/ 0 h 11"/>
                <a:gd name="T4" fmla="*/ 0 w 79"/>
                <a:gd name="T5" fmla="*/ 0 h 11"/>
                <a:gd name="T6" fmla="*/ 0 w 79"/>
                <a:gd name="T7" fmla="*/ 0 h 11"/>
                <a:gd name="T8" fmla="*/ 0 w 79"/>
                <a:gd name="T9" fmla="*/ 0 h 11"/>
                <a:gd name="T10" fmla="*/ 0 w 79"/>
                <a:gd name="T11" fmla="*/ 0 h 11"/>
                <a:gd name="T12" fmla="*/ 1 w 79"/>
                <a:gd name="T13" fmla="*/ 0 h 11"/>
                <a:gd name="T14" fmla="*/ 1 w 79"/>
                <a:gd name="T15" fmla="*/ 0 h 11"/>
                <a:gd name="T16" fmla="*/ 1 w 79"/>
                <a:gd name="T17" fmla="*/ 0 h 11"/>
                <a:gd name="T18" fmla="*/ 1 w 79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1">
                  <a:moveTo>
                    <a:pt x="0" y="11"/>
                  </a:moveTo>
                  <a:lnTo>
                    <a:pt x="7" y="10"/>
                  </a:lnTo>
                  <a:lnTo>
                    <a:pt x="17" y="8"/>
                  </a:lnTo>
                  <a:lnTo>
                    <a:pt x="26" y="7"/>
                  </a:lnTo>
                  <a:lnTo>
                    <a:pt x="36" y="6"/>
                  </a:lnTo>
                  <a:lnTo>
                    <a:pt x="45" y="4"/>
                  </a:lnTo>
                  <a:lnTo>
                    <a:pt x="55" y="2"/>
                  </a:lnTo>
                  <a:lnTo>
                    <a:pt x="64" y="1"/>
                  </a:lnTo>
                  <a:lnTo>
                    <a:pt x="74" y="0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2" name="Freeform 214"/>
            <p:cNvSpPr>
              <a:spLocks/>
            </p:cNvSpPr>
            <p:nvPr/>
          </p:nvSpPr>
          <p:spPr bwMode="auto">
            <a:xfrm>
              <a:off x="4428" y="2023"/>
              <a:ext cx="26" cy="2"/>
            </a:xfrm>
            <a:custGeom>
              <a:avLst/>
              <a:gdLst>
                <a:gd name="T0" fmla="*/ 0 w 78"/>
                <a:gd name="T1" fmla="*/ 0 h 9"/>
                <a:gd name="T2" fmla="*/ 0 w 78"/>
                <a:gd name="T3" fmla="*/ 0 h 9"/>
                <a:gd name="T4" fmla="*/ 0 w 78"/>
                <a:gd name="T5" fmla="*/ 0 h 9"/>
                <a:gd name="T6" fmla="*/ 0 w 78"/>
                <a:gd name="T7" fmla="*/ 0 h 9"/>
                <a:gd name="T8" fmla="*/ 0 w 78"/>
                <a:gd name="T9" fmla="*/ 0 h 9"/>
                <a:gd name="T10" fmla="*/ 0 w 78"/>
                <a:gd name="T11" fmla="*/ 0 h 9"/>
                <a:gd name="T12" fmla="*/ 0 w 78"/>
                <a:gd name="T13" fmla="*/ 0 h 9"/>
                <a:gd name="T14" fmla="*/ 0 w 78"/>
                <a:gd name="T15" fmla="*/ 0 h 9"/>
                <a:gd name="T16" fmla="*/ 0 w 78"/>
                <a:gd name="T17" fmla="*/ 0 h 9"/>
                <a:gd name="T18" fmla="*/ 1 w 78"/>
                <a:gd name="T19" fmla="*/ 0 h 9"/>
                <a:gd name="T20" fmla="*/ 1 w 78"/>
                <a:gd name="T21" fmla="*/ 0 h 9"/>
                <a:gd name="T22" fmla="*/ 1 w 78"/>
                <a:gd name="T23" fmla="*/ 0 h 9"/>
                <a:gd name="T24" fmla="*/ 1 w 78"/>
                <a:gd name="T25" fmla="*/ 0 h 9"/>
                <a:gd name="T26" fmla="*/ 1 w 78"/>
                <a:gd name="T27" fmla="*/ 0 h 9"/>
                <a:gd name="T28" fmla="*/ 1 w 78"/>
                <a:gd name="T29" fmla="*/ 0 h 9"/>
                <a:gd name="T30" fmla="*/ 1 w 78"/>
                <a:gd name="T31" fmla="*/ 0 h 9"/>
                <a:gd name="T32" fmla="*/ 1 w 78"/>
                <a:gd name="T33" fmla="*/ 0 h 9"/>
                <a:gd name="T34" fmla="*/ 1 w 78"/>
                <a:gd name="T35" fmla="*/ 0 h 9"/>
                <a:gd name="T36" fmla="*/ 1 w 78"/>
                <a:gd name="T37" fmla="*/ 0 h 9"/>
                <a:gd name="T38" fmla="*/ 1 w 78"/>
                <a:gd name="T39" fmla="*/ 0 h 9"/>
                <a:gd name="T40" fmla="*/ 1 w 78"/>
                <a:gd name="T41" fmla="*/ 0 h 9"/>
                <a:gd name="T42" fmla="*/ 1 w 78"/>
                <a:gd name="T43" fmla="*/ 0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8" h="9">
                  <a:moveTo>
                    <a:pt x="0" y="9"/>
                  </a:moveTo>
                  <a:lnTo>
                    <a:pt x="3" y="9"/>
                  </a:lnTo>
                  <a:lnTo>
                    <a:pt x="10" y="8"/>
                  </a:lnTo>
                  <a:lnTo>
                    <a:pt x="19" y="6"/>
                  </a:lnTo>
                  <a:lnTo>
                    <a:pt x="24" y="6"/>
                  </a:lnTo>
                  <a:lnTo>
                    <a:pt x="28" y="5"/>
                  </a:lnTo>
                  <a:lnTo>
                    <a:pt x="31" y="5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51" y="3"/>
                  </a:lnTo>
                  <a:lnTo>
                    <a:pt x="56" y="3"/>
                  </a:lnTo>
                  <a:lnTo>
                    <a:pt x="58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64" y="2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1" y="1"/>
                  </a:lnTo>
                  <a:lnTo>
                    <a:pt x="74" y="1"/>
                  </a:lnTo>
                  <a:lnTo>
                    <a:pt x="77" y="0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3" name="Freeform 215"/>
            <p:cNvSpPr>
              <a:spLocks/>
            </p:cNvSpPr>
            <p:nvPr/>
          </p:nvSpPr>
          <p:spPr bwMode="auto">
            <a:xfrm>
              <a:off x="4464" y="2018"/>
              <a:ext cx="24" cy="2"/>
            </a:xfrm>
            <a:custGeom>
              <a:avLst/>
              <a:gdLst>
                <a:gd name="T0" fmla="*/ 0 w 78"/>
                <a:gd name="T1" fmla="*/ 0 h 5"/>
                <a:gd name="T2" fmla="*/ 0 w 78"/>
                <a:gd name="T3" fmla="*/ 0 h 5"/>
                <a:gd name="T4" fmla="*/ 0 w 78"/>
                <a:gd name="T5" fmla="*/ 0 h 5"/>
                <a:gd name="T6" fmla="*/ 0 w 78"/>
                <a:gd name="T7" fmla="*/ 0 h 5"/>
                <a:gd name="T8" fmla="*/ 0 w 78"/>
                <a:gd name="T9" fmla="*/ 0 h 5"/>
                <a:gd name="T10" fmla="*/ 0 w 78"/>
                <a:gd name="T11" fmla="*/ 0 h 5"/>
                <a:gd name="T12" fmla="*/ 0 w 78"/>
                <a:gd name="T13" fmla="*/ 0 h 5"/>
                <a:gd name="T14" fmla="*/ 0 w 78"/>
                <a:gd name="T15" fmla="*/ 0 h 5"/>
                <a:gd name="T16" fmla="*/ 0 w 78"/>
                <a:gd name="T17" fmla="*/ 0 h 5"/>
                <a:gd name="T18" fmla="*/ 0 w 78"/>
                <a:gd name="T19" fmla="*/ 0 h 5"/>
                <a:gd name="T20" fmla="*/ 1 w 78"/>
                <a:gd name="T21" fmla="*/ 0 h 5"/>
                <a:gd name="T22" fmla="*/ 1 w 78"/>
                <a:gd name="T23" fmla="*/ 0 h 5"/>
                <a:gd name="T24" fmla="*/ 1 w 78"/>
                <a:gd name="T25" fmla="*/ 0 h 5"/>
                <a:gd name="T26" fmla="*/ 1 w 78"/>
                <a:gd name="T27" fmla="*/ 0 h 5"/>
                <a:gd name="T28" fmla="*/ 1 w 78"/>
                <a:gd name="T29" fmla="*/ 0 h 5"/>
                <a:gd name="T30" fmla="*/ 1 w 78"/>
                <a:gd name="T31" fmla="*/ 0 h 5"/>
                <a:gd name="T32" fmla="*/ 1 w 78"/>
                <a:gd name="T33" fmla="*/ 0 h 5"/>
                <a:gd name="T34" fmla="*/ 1 w 78"/>
                <a:gd name="T35" fmla="*/ 0 h 5"/>
                <a:gd name="T36" fmla="*/ 1 w 78"/>
                <a:gd name="T37" fmla="*/ 0 h 5"/>
                <a:gd name="T38" fmla="*/ 1 w 78"/>
                <a:gd name="T39" fmla="*/ 0 h 5"/>
                <a:gd name="T40" fmla="*/ 1 w 78"/>
                <a:gd name="T41" fmla="*/ 0 h 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8" h="5">
                  <a:moveTo>
                    <a:pt x="0" y="5"/>
                  </a:moveTo>
                  <a:lnTo>
                    <a:pt x="5" y="4"/>
                  </a:lnTo>
                  <a:lnTo>
                    <a:pt x="13" y="3"/>
                  </a:lnTo>
                  <a:lnTo>
                    <a:pt x="20" y="2"/>
                  </a:lnTo>
                  <a:lnTo>
                    <a:pt x="28" y="2"/>
                  </a:lnTo>
                  <a:lnTo>
                    <a:pt x="31" y="1"/>
                  </a:lnTo>
                  <a:lnTo>
                    <a:pt x="35" y="1"/>
                  </a:lnTo>
                  <a:lnTo>
                    <a:pt x="39" y="1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78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34" name="Freeform 216"/>
            <p:cNvSpPr>
              <a:spLocks/>
            </p:cNvSpPr>
            <p:nvPr/>
          </p:nvSpPr>
          <p:spPr bwMode="auto">
            <a:xfrm>
              <a:off x="4501" y="2023"/>
              <a:ext cx="16" cy="19"/>
            </a:xfrm>
            <a:custGeom>
              <a:avLst/>
              <a:gdLst>
                <a:gd name="T0" fmla="*/ 0 w 59"/>
                <a:gd name="T1" fmla="*/ 0 h 60"/>
                <a:gd name="T2" fmla="*/ 0 w 59"/>
                <a:gd name="T3" fmla="*/ 0 h 60"/>
                <a:gd name="T4" fmla="*/ 0 w 59"/>
                <a:gd name="T5" fmla="*/ 0 h 60"/>
                <a:gd name="T6" fmla="*/ 0 w 59"/>
                <a:gd name="T7" fmla="*/ 0 h 60"/>
                <a:gd name="T8" fmla="*/ 0 w 59"/>
                <a:gd name="T9" fmla="*/ 0 h 60"/>
                <a:gd name="T10" fmla="*/ 0 w 59"/>
                <a:gd name="T11" fmla="*/ 0 h 60"/>
                <a:gd name="T12" fmla="*/ 0 w 59"/>
                <a:gd name="T13" fmla="*/ 0 h 60"/>
                <a:gd name="T14" fmla="*/ 0 w 59"/>
                <a:gd name="T15" fmla="*/ 0 h 60"/>
                <a:gd name="T16" fmla="*/ 0 w 59"/>
                <a:gd name="T17" fmla="*/ 0 h 60"/>
                <a:gd name="T18" fmla="*/ 0 w 59"/>
                <a:gd name="T19" fmla="*/ 0 h 60"/>
                <a:gd name="T20" fmla="*/ 0 w 59"/>
                <a:gd name="T21" fmla="*/ 0 h 60"/>
                <a:gd name="T22" fmla="*/ 0 w 59"/>
                <a:gd name="T23" fmla="*/ 0 h 60"/>
                <a:gd name="T24" fmla="*/ 0 w 59"/>
                <a:gd name="T25" fmla="*/ 0 h 60"/>
                <a:gd name="T26" fmla="*/ 0 w 59"/>
                <a:gd name="T27" fmla="*/ 0 h 60"/>
                <a:gd name="T28" fmla="*/ 0 w 59"/>
                <a:gd name="T29" fmla="*/ 0 h 60"/>
                <a:gd name="T30" fmla="*/ 0 w 59"/>
                <a:gd name="T31" fmla="*/ 0 h 60"/>
                <a:gd name="T32" fmla="*/ 0 w 59"/>
                <a:gd name="T33" fmla="*/ 0 h 60"/>
                <a:gd name="T34" fmla="*/ 0 w 59"/>
                <a:gd name="T35" fmla="*/ 0 h 60"/>
                <a:gd name="T36" fmla="*/ 0 w 59"/>
                <a:gd name="T37" fmla="*/ 0 h 60"/>
                <a:gd name="T38" fmla="*/ 0 w 59"/>
                <a:gd name="T39" fmla="*/ 0 h 60"/>
                <a:gd name="T40" fmla="*/ 0 w 59"/>
                <a:gd name="T41" fmla="*/ 0 h 60"/>
                <a:gd name="T42" fmla="*/ 0 w 59"/>
                <a:gd name="T43" fmla="*/ 0 h 60"/>
                <a:gd name="T44" fmla="*/ 0 w 59"/>
                <a:gd name="T45" fmla="*/ 0 h 60"/>
                <a:gd name="T46" fmla="*/ 0 w 59"/>
                <a:gd name="T47" fmla="*/ 0 h 60"/>
                <a:gd name="T48" fmla="*/ 0 w 59"/>
                <a:gd name="T49" fmla="*/ 0 h 60"/>
                <a:gd name="T50" fmla="*/ 0 w 59"/>
                <a:gd name="T51" fmla="*/ 0 h 60"/>
                <a:gd name="T52" fmla="*/ 0 w 59"/>
                <a:gd name="T53" fmla="*/ 1 h 60"/>
                <a:gd name="T54" fmla="*/ 0 w 59"/>
                <a:gd name="T55" fmla="*/ 1 h 60"/>
                <a:gd name="T56" fmla="*/ 0 w 59"/>
                <a:gd name="T57" fmla="*/ 1 h 60"/>
                <a:gd name="T58" fmla="*/ 0 w 59"/>
                <a:gd name="T59" fmla="*/ 1 h 60"/>
                <a:gd name="T60" fmla="*/ 0 w 59"/>
                <a:gd name="T61" fmla="*/ 1 h 60"/>
                <a:gd name="T62" fmla="*/ 0 w 59"/>
                <a:gd name="T63" fmla="*/ 1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60">
                  <a:moveTo>
                    <a:pt x="0" y="0"/>
                  </a:moveTo>
                  <a:lnTo>
                    <a:pt x="2" y="1"/>
                  </a:lnTo>
                  <a:lnTo>
                    <a:pt x="6" y="3"/>
                  </a:lnTo>
                  <a:lnTo>
                    <a:pt x="11" y="6"/>
                  </a:lnTo>
                  <a:lnTo>
                    <a:pt x="16" y="8"/>
                  </a:lnTo>
                  <a:lnTo>
                    <a:pt x="20" y="10"/>
                  </a:lnTo>
                  <a:lnTo>
                    <a:pt x="23" y="11"/>
                  </a:lnTo>
                  <a:lnTo>
                    <a:pt x="25" y="12"/>
                  </a:lnTo>
                  <a:lnTo>
                    <a:pt x="27" y="13"/>
                  </a:lnTo>
                  <a:lnTo>
                    <a:pt x="29" y="16"/>
                  </a:lnTo>
                  <a:lnTo>
                    <a:pt x="31" y="17"/>
                  </a:lnTo>
                  <a:lnTo>
                    <a:pt x="34" y="18"/>
                  </a:lnTo>
                  <a:lnTo>
                    <a:pt x="36" y="20"/>
                  </a:lnTo>
                  <a:lnTo>
                    <a:pt x="38" y="21"/>
                  </a:lnTo>
                  <a:lnTo>
                    <a:pt x="39" y="23"/>
                  </a:lnTo>
                  <a:lnTo>
                    <a:pt x="41" y="24"/>
                  </a:lnTo>
                  <a:lnTo>
                    <a:pt x="44" y="27"/>
                  </a:lnTo>
                  <a:lnTo>
                    <a:pt x="45" y="29"/>
                  </a:lnTo>
                  <a:lnTo>
                    <a:pt x="47" y="31"/>
                  </a:lnTo>
                  <a:lnTo>
                    <a:pt x="48" y="32"/>
                  </a:lnTo>
                  <a:lnTo>
                    <a:pt x="50" y="34"/>
                  </a:lnTo>
                  <a:lnTo>
                    <a:pt x="51" y="37"/>
                  </a:lnTo>
                  <a:lnTo>
                    <a:pt x="52" y="39"/>
                  </a:lnTo>
                  <a:lnTo>
                    <a:pt x="53" y="41"/>
                  </a:lnTo>
                  <a:lnTo>
                    <a:pt x="55" y="43"/>
                  </a:lnTo>
                  <a:lnTo>
                    <a:pt x="56" y="45"/>
                  </a:lnTo>
                  <a:lnTo>
                    <a:pt x="57" y="49"/>
                  </a:lnTo>
                  <a:lnTo>
                    <a:pt x="58" y="51"/>
                  </a:lnTo>
                  <a:lnTo>
                    <a:pt x="58" y="53"/>
                  </a:lnTo>
                  <a:lnTo>
                    <a:pt x="59" y="55"/>
                  </a:lnTo>
                  <a:lnTo>
                    <a:pt x="59" y="58"/>
                  </a:lnTo>
                  <a:lnTo>
                    <a:pt x="59" y="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809" name="Group 217"/>
          <p:cNvGrpSpPr>
            <a:grpSpLocks/>
          </p:cNvGrpSpPr>
          <p:nvPr/>
        </p:nvGrpSpPr>
        <p:grpSpPr bwMode="auto">
          <a:xfrm>
            <a:off x="7135813" y="2509838"/>
            <a:ext cx="128587" cy="776287"/>
            <a:chOff x="4436" y="2042"/>
            <a:chExt cx="81" cy="489"/>
          </a:xfrm>
        </p:grpSpPr>
        <p:sp>
          <p:nvSpPr>
            <p:cNvPr id="116021" name="Freeform 218"/>
            <p:cNvSpPr>
              <a:spLocks/>
            </p:cNvSpPr>
            <p:nvPr/>
          </p:nvSpPr>
          <p:spPr bwMode="auto">
            <a:xfrm>
              <a:off x="4436" y="2287"/>
              <a:ext cx="81" cy="244"/>
            </a:xfrm>
            <a:custGeom>
              <a:avLst/>
              <a:gdLst>
                <a:gd name="T0" fmla="*/ 2 w 264"/>
                <a:gd name="T1" fmla="*/ 7 h 800"/>
                <a:gd name="T2" fmla="*/ 2 w 264"/>
                <a:gd name="T3" fmla="*/ 7 h 800"/>
                <a:gd name="T4" fmla="*/ 2 w 264"/>
                <a:gd name="T5" fmla="*/ 7 h 800"/>
                <a:gd name="T6" fmla="*/ 2 w 264"/>
                <a:gd name="T7" fmla="*/ 7 h 800"/>
                <a:gd name="T8" fmla="*/ 2 w 264"/>
                <a:gd name="T9" fmla="*/ 7 h 800"/>
                <a:gd name="T10" fmla="*/ 2 w 264"/>
                <a:gd name="T11" fmla="*/ 7 h 800"/>
                <a:gd name="T12" fmla="*/ 2 w 264"/>
                <a:gd name="T13" fmla="*/ 6 h 800"/>
                <a:gd name="T14" fmla="*/ 2 w 264"/>
                <a:gd name="T15" fmla="*/ 6 h 800"/>
                <a:gd name="T16" fmla="*/ 2 w 264"/>
                <a:gd name="T17" fmla="*/ 6 h 800"/>
                <a:gd name="T18" fmla="*/ 2 w 264"/>
                <a:gd name="T19" fmla="*/ 6 h 800"/>
                <a:gd name="T20" fmla="*/ 2 w 264"/>
                <a:gd name="T21" fmla="*/ 6 h 800"/>
                <a:gd name="T22" fmla="*/ 2 w 264"/>
                <a:gd name="T23" fmla="*/ 6 h 800"/>
                <a:gd name="T24" fmla="*/ 2 w 264"/>
                <a:gd name="T25" fmla="*/ 6 h 800"/>
                <a:gd name="T26" fmla="*/ 2 w 264"/>
                <a:gd name="T27" fmla="*/ 6 h 800"/>
                <a:gd name="T28" fmla="*/ 2 w 264"/>
                <a:gd name="T29" fmla="*/ 6 h 800"/>
                <a:gd name="T30" fmla="*/ 2 w 264"/>
                <a:gd name="T31" fmla="*/ 6 h 800"/>
                <a:gd name="T32" fmla="*/ 2 w 264"/>
                <a:gd name="T33" fmla="*/ 6 h 800"/>
                <a:gd name="T34" fmla="*/ 2 w 264"/>
                <a:gd name="T35" fmla="*/ 6 h 800"/>
                <a:gd name="T36" fmla="*/ 2 w 264"/>
                <a:gd name="T37" fmla="*/ 6 h 800"/>
                <a:gd name="T38" fmla="*/ 2 w 264"/>
                <a:gd name="T39" fmla="*/ 6 h 800"/>
                <a:gd name="T40" fmla="*/ 2 w 264"/>
                <a:gd name="T41" fmla="*/ 6 h 800"/>
                <a:gd name="T42" fmla="*/ 2 w 264"/>
                <a:gd name="T43" fmla="*/ 6 h 800"/>
                <a:gd name="T44" fmla="*/ 2 w 264"/>
                <a:gd name="T45" fmla="*/ 5 h 800"/>
                <a:gd name="T46" fmla="*/ 2 w 264"/>
                <a:gd name="T47" fmla="*/ 5 h 800"/>
                <a:gd name="T48" fmla="*/ 2 w 264"/>
                <a:gd name="T49" fmla="*/ 5 h 800"/>
                <a:gd name="T50" fmla="*/ 2 w 264"/>
                <a:gd name="T51" fmla="*/ 5 h 800"/>
                <a:gd name="T52" fmla="*/ 2 w 264"/>
                <a:gd name="T53" fmla="*/ 5 h 800"/>
                <a:gd name="T54" fmla="*/ 2 w 264"/>
                <a:gd name="T55" fmla="*/ 5 h 800"/>
                <a:gd name="T56" fmla="*/ 2 w 264"/>
                <a:gd name="T57" fmla="*/ 5 h 800"/>
                <a:gd name="T58" fmla="*/ 2 w 264"/>
                <a:gd name="T59" fmla="*/ 5 h 800"/>
                <a:gd name="T60" fmla="*/ 2 w 264"/>
                <a:gd name="T61" fmla="*/ 5 h 800"/>
                <a:gd name="T62" fmla="*/ 2 w 264"/>
                <a:gd name="T63" fmla="*/ 5 h 800"/>
                <a:gd name="T64" fmla="*/ 2 w 264"/>
                <a:gd name="T65" fmla="*/ 5 h 800"/>
                <a:gd name="T66" fmla="*/ 2 w 264"/>
                <a:gd name="T67" fmla="*/ 4 h 800"/>
                <a:gd name="T68" fmla="*/ 1 w 264"/>
                <a:gd name="T69" fmla="*/ 4 h 800"/>
                <a:gd name="T70" fmla="*/ 1 w 264"/>
                <a:gd name="T71" fmla="*/ 4 h 800"/>
                <a:gd name="T72" fmla="*/ 1 w 264"/>
                <a:gd name="T73" fmla="*/ 4 h 800"/>
                <a:gd name="T74" fmla="*/ 1 w 264"/>
                <a:gd name="T75" fmla="*/ 3 h 800"/>
                <a:gd name="T76" fmla="*/ 1 w 264"/>
                <a:gd name="T77" fmla="*/ 3 h 800"/>
                <a:gd name="T78" fmla="*/ 1 w 264"/>
                <a:gd name="T79" fmla="*/ 3 h 800"/>
                <a:gd name="T80" fmla="*/ 1 w 264"/>
                <a:gd name="T81" fmla="*/ 3 h 800"/>
                <a:gd name="T82" fmla="*/ 1 w 264"/>
                <a:gd name="T83" fmla="*/ 3 h 800"/>
                <a:gd name="T84" fmla="*/ 1 w 264"/>
                <a:gd name="T85" fmla="*/ 3 h 800"/>
                <a:gd name="T86" fmla="*/ 1 w 264"/>
                <a:gd name="T87" fmla="*/ 3 h 800"/>
                <a:gd name="T88" fmla="*/ 1 w 264"/>
                <a:gd name="T89" fmla="*/ 3 h 800"/>
                <a:gd name="T90" fmla="*/ 1 w 264"/>
                <a:gd name="T91" fmla="*/ 2 h 800"/>
                <a:gd name="T92" fmla="*/ 1 w 264"/>
                <a:gd name="T93" fmla="*/ 2 h 800"/>
                <a:gd name="T94" fmla="*/ 0 w 264"/>
                <a:gd name="T95" fmla="*/ 2 h 800"/>
                <a:gd name="T96" fmla="*/ 0 w 264"/>
                <a:gd name="T97" fmla="*/ 2 h 800"/>
                <a:gd name="T98" fmla="*/ 0 w 264"/>
                <a:gd name="T99" fmla="*/ 2 h 800"/>
                <a:gd name="T100" fmla="*/ 0 w 264"/>
                <a:gd name="T101" fmla="*/ 2 h 800"/>
                <a:gd name="T102" fmla="*/ 0 w 264"/>
                <a:gd name="T103" fmla="*/ 2 h 800"/>
                <a:gd name="T104" fmla="*/ 0 w 264"/>
                <a:gd name="T105" fmla="*/ 2 h 800"/>
                <a:gd name="T106" fmla="*/ 0 w 264"/>
                <a:gd name="T107" fmla="*/ 2 h 800"/>
                <a:gd name="T108" fmla="*/ 0 w 264"/>
                <a:gd name="T109" fmla="*/ 2 h 800"/>
                <a:gd name="T110" fmla="*/ 0 w 264"/>
                <a:gd name="T111" fmla="*/ 1 h 800"/>
                <a:gd name="T112" fmla="*/ 0 w 264"/>
                <a:gd name="T113" fmla="*/ 1 h 800"/>
                <a:gd name="T114" fmla="*/ 0 w 264"/>
                <a:gd name="T115" fmla="*/ 1 h 800"/>
                <a:gd name="T116" fmla="*/ 0 w 264"/>
                <a:gd name="T117" fmla="*/ 1 h 800"/>
                <a:gd name="T118" fmla="*/ 0 w 264"/>
                <a:gd name="T119" fmla="*/ 1 h 800"/>
                <a:gd name="T120" fmla="*/ 0 w 264"/>
                <a:gd name="T121" fmla="*/ 0 h 80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4" h="800">
                  <a:moveTo>
                    <a:pt x="264" y="800"/>
                  </a:moveTo>
                  <a:lnTo>
                    <a:pt x="264" y="799"/>
                  </a:lnTo>
                  <a:lnTo>
                    <a:pt x="264" y="797"/>
                  </a:lnTo>
                  <a:lnTo>
                    <a:pt x="264" y="794"/>
                  </a:lnTo>
                  <a:lnTo>
                    <a:pt x="264" y="791"/>
                  </a:lnTo>
                  <a:lnTo>
                    <a:pt x="264" y="788"/>
                  </a:lnTo>
                  <a:lnTo>
                    <a:pt x="263" y="785"/>
                  </a:lnTo>
                  <a:lnTo>
                    <a:pt x="263" y="782"/>
                  </a:lnTo>
                  <a:lnTo>
                    <a:pt x="262" y="778"/>
                  </a:lnTo>
                  <a:lnTo>
                    <a:pt x="262" y="774"/>
                  </a:lnTo>
                  <a:lnTo>
                    <a:pt x="261" y="770"/>
                  </a:lnTo>
                  <a:lnTo>
                    <a:pt x="261" y="766"/>
                  </a:lnTo>
                  <a:lnTo>
                    <a:pt x="260" y="758"/>
                  </a:lnTo>
                  <a:lnTo>
                    <a:pt x="258" y="755"/>
                  </a:lnTo>
                  <a:lnTo>
                    <a:pt x="258" y="751"/>
                  </a:lnTo>
                  <a:lnTo>
                    <a:pt x="257" y="747"/>
                  </a:lnTo>
                  <a:lnTo>
                    <a:pt x="257" y="745"/>
                  </a:lnTo>
                  <a:lnTo>
                    <a:pt x="257" y="744"/>
                  </a:lnTo>
                  <a:lnTo>
                    <a:pt x="257" y="742"/>
                  </a:lnTo>
                  <a:lnTo>
                    <a:pt x="256" y="741"/>
                  </a:lnTo>
                  <a:lnTo>
                    <a:pt x="256" y="740"/>
                  </a:lnTo>
                  <a:lnTo>
                    <a:pt x="256" y="737"/>
                  </a:lnTo>
                  <a:lnTo>
                    <a:pt x="256" y="736"/>
                  </a:lnTo>
                  <a:lnTo>
                    <a:pt x="256" y="735"/>
                  </a:lnTo>
                  <a:lnTo>
                    <a:pt x="255" y="733"/>
                  </a:lnTo>
                  <a:lnTo>
                    <a:pt x="255" y="732"/>
                  </a:lnTo>
                  <a:lnTo>
                    <a:pt x="255" y="731"/>
                  </a:lnTo>
                  <a:lnTo>
                    <a:pt x="255" y="730"/>
                  </a:lnTo>
                  <a:lnTo>
                    <a:pt x="255" y="727"/>
                  </a:lnTo>
                  <a:lnTo>
                    <a:pt x="254" y="725"/>
                  </a:lnTo>
                  <a:lnTo>
                    <a:pt x="254" y="723"/>
                  </a:lnTo>
                  <a:lnTo>
                    <a:pt x="253" y="720"/>
                  </a:lnTo>
                  <a:lnTo>
                    <a:pt x="253" y="715"/>
                  </a:lnTo>
                  <a:lnTo>
                    <a:pt x="252" y="711"/>
                  </a:lnTo>
                  <a:lnTo>
                    <a:pt x="251" y="706"/>
                  </a:lnTo>
                  <a:lnTo>
                    <a:pt x="250" y="702"/>
                  </a:lnTo>
                  <a:lnTo>
                    <a:pt x="249" y="696"/>
                  </a:lnTo>
                  <a:lnTo>
                    <a:pt x="247" y="692"/>
                  </a:lnTo>
                  <a:lnTo>
                    <a:pt x="246" y="686"/>
                  </a:lnTo>
                  <a:lnTo>
                    <a:pt x="244" y="682"/>
                  </a:lnTo>
                  <a:lnTo>
                    <a:pt x="243" y="677"/>
                  </a:lnTo>
                  <a:lnTo>
                    <a:pt x="242" y="671"/>
                  </a:lnTo>
                  <a:lnTo>
                    <a:pt x="240" y="665"/>
                  </a:lnTo>
                  <a:lnTo>
                    <a:pt x="237" y="660"/>
                  </a:lnTo>
                  <a:lnTo>
                    <a:pt x="236" y="654"/>
                  </a:lnTo>
                  <a:lnTo>
                    <a:pt x="234" y="649"/>
                  </a:lnTo>
                  <a:lnTo>
                    <a:pt x="232" y="643"/>
                  </a:lnTo>
                  <a:lnTo>
                    <a:pt x="230" y="637"/>
                  </a:lnTo>
                  <a:lnTo>
                    <a:pt x="228" y="631"/>
                  </a:lnTo>
                  <a:lnTo>
                    <a:pt x="225" y="625"/>
                  </a:lnTo>
                  <a:lnTo>
                    <a:pt x="222" y="619"/>
                  </a:lnTo>
                  <a:lnTo>
                    <a:pt x="220" y="612"/>
                  </a:lnTo>
                  <a:lnTo>
                    <a:pt x="218" y="607"/>
                  </a:lnTo>
                  <a:lnTo>
                    <a:pt x="214" y="600"/>
                  </a:lnTo>
                  <a:lnTo>
                    <a:pt x="211" y="594"/>
                  </a:lnTo>
                  <a:lnTo>
                    <a:pt x="209" y="588"/>
                  </a:lnTo>
                  <a:lnTo>
                    <a:pt x="205" y="581"/>
                  </a:lnTo>
                  <a:lnTo>
                    <a:pt x="202" y="575"/>
                  </a:lnTo>
                  <a:lnTo>
                    <a:pt x="199" y="568"/>
                  </a:lnTo>
                  <a:lnTo>
                    <a:pt x="195" y="562"/>
                  </a:lnTo>
                  <a:lnTo>
                    <a:pt x="192" y="556"/>
                  </a:lnTo>
                  <a:lnTo>
                    <a:pt x="189" y="549"/>
                  </a:lnTo>
                  <a:lnTo>
                    <a:pt x="186" y="543"/>
                  </a:lnTo>
                  <a:lnTo>
                    <a:pt x="182" y="536"/>
                  </a:lnTo>
                  <a:lnTo>
                    <a:pt x="178" y="530"/>
                  </a:lnTo>
                  <a:lnTo>
                    <a:pt x="174" y="523"/>
                  </a:lnTo>
                  <a:lnTo>
                    <a:pt x="171" y="516"/>
                  </a:lnTo>
                  <a:lnTo>
                    <a:pt x="163" y="503"/>
                  </a:lnTo>
                  <a:lnTo>
                    <a:pt x="156" y="490"/>
                  </a:lnTo>
                  <a:lnTo>
                    <a:pt x="140" y="463"/>
                  </a:lnTo>
                  <a:lnTo>
                    <a:pt x="132" y="450"/>
                  </a:lnTo>
                  <a:lnTo>
                    <a:pt x="125" y="436"/>
                  </a:lnTo>
                  <a:lnTo>
                    <a:pt x="117" y="422"/>
                  </a:lnTo>
                  <a:lnTo>
                    <a:pt x="109" y="409"/>
                  </a:lnTo>
                  <a:lnTo>
                    <a:pt x="106" y="402"/>
                  </a:lnTo>
                  <a:lnTo>
                    <a:pt x="103" y="396"/>
                  </a:lnTo>
                  <a:lnTo>
                    <a:pt x="98" y="389"/>
                  </a:lnTo>
                  <a:lnTo>
                    <a:pt x="95" y="383"/>
                  </a:lnTo>
                  <a:lnTo>
                    <a:pt x="92" y="376"/>
                  </a:lnTo>
                  <a:lnTo>
                    <a:pt x="88" y="369"/>
                  </a:lnTo>
                  <a:lnTo>
                    <a:pt x="85" y="364"/>
                  </a:lnTo>
                  <a:lnTo>
                    <a:pt x="82" y="357"/>
                  </a:lnTo>
                  <a:lnTo>
                    <a:pt x="78" y="350"/>
                  </a:lnTo>
                  <a:lnTo>
                    <a:pt x="76" y="344"/>
                  </a:lnTo>
                  <a:lnTo>
                    <a:pt x="73" y="337"/>
                  </a:lnTo>
                  <a:lnTo>
                    <a:pt x="71" y="331"/>
                  </a:lnTo>
                  <a:lnTo>
                    <a:pt x="67" y="324"/>
                  </a:lnTo>
                  <a:lnTo>
                    <a:pt x="65" y="317"/>
                  </a:lnTo>
                  <a:lnTo>
                    <a:pt x="62" y="311"/>
                  </a:lnTo>
                  <a:lnTo>
                    <a:pt x="60" y="304"/>
                  </a:lnTo>
                  <a:lnTo>
                    <a:pt x="57" y="297"/>
                  </a:lnTo>
                  <a:lnTo>
                    <a:pt x="55" y="292"/>
                  </a:lnTo>
                  <a:lnTo>
                    <a:pt x="53" y="285"/>
                  </a:lnTo>
                  <a:lnTo>
                    <a:pt x="51" y="279"/>
                  </a:lnTo>
                  <a:lnTo>
                    <a:pt x="48" y="272"/>
                  </a:lnTo>
                  <a:lnTo>
                    <a:pt x="46" y="265"/>
                  </a:lnTo>
                  <a:lnTo>
                    <a:pt x="44" y="259"/>
                  </a:lnTo>
                  <a:lnTo>
                    <a:pt x="42" y="253"/>
                  </a:lnTo>
                  <a:lnTo>
                    <a:pt x="41" y="247"/>
                  </a:lnTo>
                  <a:lnTo>
                    <a:pt x="39" y="240"/>
                  </a:lnTo>
                  <a:lnTo>
                    <a:pt x="36" y="233"/>
                  </a:lnTo>
                  <a:lnTo>
                    <a:pt x="35" y="227"/>
                  </a:lnTo>
                  <a:lnTo>
                    <a:pt x="33" y="221"/>
                  </a:lnTo>
                  <a:lnTo>
                    <a:pt x="32" y="215"/>
                  </a:lnTo>
                  <a:lnTo>
                    <a:pt x="31" y="208"/>
                  </a:lnTo>
                  <a:lnTo>
                    <a:pt x="29" y="201"/>
                  </a:lnTo>
                  <a:lnTo>
                    <a:pt x="27" y="196"/>
                  </a:lnTo>
                  <a:lnTo>
                    <a:pt x="26" y="189"/>
                  </a:lnTo>
                  <a:lnTo>
                    <a:pt x="24" y="182"/>
                  </a:lnTo>
                  <a:lnTo>
                    <a:pt x="23" y="176"/>
                  </a:lnTo>
                  <a:lnTo>
                    <a:pt x="21" y="164"/>
                  </a:lnTo>
                  <a:lnTo>
                    <a:pt x="19" y="150"/>
                  </a:lnTo>
                  <a:lnTo>
                    <a:pt x="16" y="138"/>
                  </a:lnTo>
                  <a:lnTo>
                    <a:pt x="14" y="125"/>
                  </a:lnTo>
                  <a:lnTo>
                    <a:pt x="13" y="113"/>
                  </a:lnTo>
                  <a:lnTo>
                    <a:pt x="11" y="101"/>
                  </a:lnTo>
                  <a:lnTo>
                    <a:pt x="9" y="87"/>
                  </a:lnTo>
                  <a:lnTo>
                    <a:pt x="8" y="75"/>
                  </a:lnTo>
                  <a:lnTo>
                    <a:pt x="6" y="62"/>
                  </a:lnTo>
                  <a:lnTo>
                    <a:pt x="4" y="50"/>
                  </a:lnTo>
                  <a:lnTo>
                    <a:pt x="2" y="2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2" name="Freeform 219"/>
            <p:cNvSpPr>
              <a:spLocks/>
            </p:cNvSpPr>
            <p:nvPr/>
          </p:nvSpPr>
          <p:spPr bwMode="auto">
            <a:xfrm>
              <a:off x="4436" y="2042"/>
              <a:ext cx="81" cy="245"/>
            </a:xfrm>
            <a:custGeom>
              <a:avLst/>
              <a:gdLst>
                <a:gd name="T0" fmla="*/ 2 w 264"/>
                <a:gd name="T1" fmla="*/ 0 h 801"/>
                <a:gd name="T2" fmla="*/ 2 w 264"/>
                <a:gd name="T3" fmla="*/ 0 h 801"/>
                <a:gd name="T4" fmla="*/ 2 w 264"/>
                <a:gd name="T5" fmla="*/ 0 h 801"/>
                <a:gd name="T6" fmla="*/ 2 w 264"/>
                <a:gd name="T7" fmla="*/ 0 h 801"/>
                <a:gd name="T8" fmla="*/ 2 w 264"/>
                <a:gd name="T9" fmla="*/ 0 h 801"/>
                <a:gd name="T10" fmla="*/ 2 w 264"/>
                <a:gd name="T11" fmla="*/ 0 h 801"/>
                <a:gd name="T12" fmla="*/ 2 w 264"/>
                <a:gd name="T13" fmla="*/ 0 h 801"/>
                <a:gd name="T14" fmla="*/ 2 w 264"/>
                <a:gd name="T15" fmla="*/ 1 h 801"/>
                <a:gd name="T16" fmla="*/ 2 w 264"/>
                <a:gd name="T17" fmla="*/ 1 h 801"/>
                <a:gd name="T18" fmla="*/ 2 w 264"/>
                <a:gd name="T19" fmla="*/ 1 h 801"/>
                <a:gd name="T20" fmla="*/ 2 w 264"/>
                <a:gd name="T21" fmla="*/ 1 h 801"/>
                <a:gd name="T22" fmla="*/ 2 w 264"/>
                <a:gd name="T23" fmla="*/ 1 h 801"/>
                <a:gd name="T24" fmla="*/ 2 w 264"/>
                <a:gd name="T25" fmla="*/ 1 h 801"/>
                <a:gd name="T26" fmla="*/ 2 w 264"/>
                <a:gd name="T27" fmla="*/ 1 h 801"/>
                <a:gd name="T28" fmla="*/ 2 w 264"/>
                <a:gd name="T29" fmla="*/ 1 h 801"/>
                <a:gd name="T30" fmla="*/ 2 w 264"/>
                <a:gd name="T31" fmla="*/ 1 h 801"/>
                <a:gd name="T32" fmla="*/ 2 w 264"/>
                <a:gd name="T33" fmla="*/ 1 h 801"/>
                <a:gd name="T34" fmla="*/ 2 w 264"/>
                <a:gd name="T35" fmla="*/ 1 h 801"/>
                <a:gd name="T36" fmla="*/ 2 w 264"/>
                <a:gd name="T37" fmla="*/ 1 h 801"/>
                <a:gd name="T38" fmla="*/ 2 w 264"/>
                <a:gd name="T39" fmla="*/ 1 h 801"/>
                <a:gd name="T40" fmla="*/ 2 w 264"/>
                <a:gd name="T41" fmla="*/ 1 h 801"/>
                <a:gd name="T42" fmla="*/ 2 w 264"/>
                <a:gd name="T43" fmla="*/ 1 h 801"/>
                <a:gd name="T44" fmla="*/ 2 w 264"/>
                <a:gd name="T45" fmla="*/ 1 h 801"/>
                <a:gd name="T46" fmla="*/ 2 w 264"/>
                <a:gd name="T47" fmla="*/ 2 h 801"/>
                <a:gd name="T48" fmla="*/ 2 w 264"/>
                <a:gd name="T49" fmla="*/ 2 h 801"/>
                <a:gd name="T50" fmla="*/ 2 w 264"/>
                <a:gd name="T51" fmla="*/ 2 h 801"/>
                <a:gd name="T52" fmla="*/ 2 w 264"/>
                <a:gd name="T53" fmla="*/ 2 h 801"/>
                <a:gd name="T54" fmla="*/ 2 w 264"/>
                <a:gd name="T55" fmla="*/ 2 h 801"/>
                <a:gd name="T56" fmla="*/ 2 w 264"/>
                <a:gd name="T57" fmla="*/ 2 h 801"/>
                <a:gd name="T58" fmla="*/ 2 w 264"/>
                <a:gd name="T59" fmla="*/ 2 h 801"/>
                <a:gd name="T60" fmla="*/ 2 w 264"/>
                <a:gd name="T61" fmla="*/ 2 h 801"/>
                <a:gd name="T62" fmla="*/ 2 w 264"/>
                <a:gd name="T63" fmla="*/ 2 h 801"/>
                <a:gd name="T64" fmla="*/ 2 w 264"/>
                <a:gd name="T65" fmla="*/ 2 h 801"/>
                <a:gd name="T66" fmla="*/ 2 w 264"/>
                <a:gd name="T67" fmla="*/ 3 h 801"/>
                <a:gd name="T68" fmla="*/ 1 w 264"/>
                <a:gd name="T69" fmla="*/ 3 h 801"/>
                <a:gd name="T70" fmla="*/ 1 w 264"/>
                <a:gd name="T71" fmla="*/ 3 h 801"/>
                <a:gd name="T72" fmla="*/ 1 w 264"/>
                <a:gd name="T73" fmla="*/ 3 h 801"/>
                <a:gd name="T74" fmla="*/ 1 w 264"/>
                <a:gd name="T75" fmla="*/ 4 h 801"/>
                <a:gd name="T76" fmla="*/ 1 w 264"/>
                <a:gd name="T77" fmla="*/ 4 h 801"/>
                <a:gd name="T78" fmla="*/ 1 w 264"/>
                <a:gd name="T79" fmla="*/ 4 h 801"/>
                <a:gd name="T80" fmla="*/ 1 w 264"/>
                <a:gd name="T81" fmla="*/ 4 h 801"/>
                <a:gd name="T82" fmla="*/ 1 w 264"/>
                <a:gd name="T83" fmla="*/ 4 h 801"/>
                <a:gd name="T84" fmla="*/ 1 w 264"/>
                <a:gd name="T85" fmla="*/ 4 h 801"/>
                <a:gd name="T86" fmla="*/ 1 w 264"/>
                <a:gd name="T87" fmla="*/ 4 h 801"/>
                <a:gd name="T88" fmla="*/ 1 w 264"/>
                <a:gd name="T89" fmla="*/ 4 h 801"/>
                <a:gd name="T90" fmla="*/ 1 w 264"/>
                <a:gd name="T91" fmla="*/ 5 h 801"/>
                <a:gd name="T92" fmla="*/ 1 w 264"/>
                <a:gd name="T93" fmla="*/ 5 h 801"/>
                <a:gd name="T94" fmla="*/ 0 w 264"/>
                <a:gd name="T95" fmla="*/ 5 h 801"/>
                <a:gd name="T96" fmla="*/ 0 w 264"/>
                <a:gd name="T97" fmla="*/ 5 h 801"/>
                <a:gd name="T98" fmla="*/ 0 w 264"/>
                <a:gd name="T99" fmla="*/ 5 h 801"/>
                <a:gd name="T100" fmla="*/ 0 w 264"/>
                <a:gd name="T101" fmla="*/ 5 h 801"/>
                <a:gd name="T102" fmla="*/ 0 w 264"/>
                <a:gd name="T103" fmla="*/ 5 h 801"/>
                <a:gd name="T104" fmla="*/ 0 w 264"/>
                <a:gd name="T105" fmla="*/ 5 h 801"/>
                <a:gd name="T106" fmla="*/ 0 w 264"/>
                <a:gd name="T107" fmla="*/ 5 h 801"/>
                <a:gd name="T108" fmla="*/ 0 w 264"/>
                <a:gd name="T109" fmla="*/ 6 h 801"/>
                <a:gd name="T110" fmla="*/ 0 w 264"/>
                <a:gd name="T111" fmla="*/ 6 h 801"/>
                <a:gd name="T112" fmla="*/ 0 w 264"/>
                <a:gd name="T113" fmla="*/ 6 h 801"/>
                <a:gd name="T114" fmla="*/ 0 w 264"/>
                <a:gd name="T115" fmla="*/ 6 h 801"/>
                <a:gd name="T116" fmla="*/ 0 w 264"/>
                <a:gd name="T117" fmla="*/ 6 h 801"/>
                <a:gd name="T118" fmla="*/ 0 w 264"/>
                <a:gd name="T119" fmla="*/ 6 h 801"/>
                <a:gd name="T120" fmla="*/ 0 w 264"/>
                <a:gd name="T121" fmla="*/ 7 h 80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4" h="801">
                  <a:moveTo>
                    <a:pt x="264" y="0"/>
                  </a:moveTo>
                  <a:lnTo>
                    <a:pt x="264" y="2"/>
                  </a:lnTo>
                  <a:lnTo>
                    <a:pt x="264" y="3"/>
                  </a:lnTo>
                  <a:lnTo>
                    <a:pt x="264" y="6"/>
                  </a:lnTo>
                  <a:lnTo>
                    <a:pt x="264" y="9"/>
                  </a:lnTo>
                  <a:lnTo>
                    <a:pt x="264" y="12"/>
                  </a:lnTo>
                  <a:lnTo>
                    <a:pt x="263" y="15"/>
                  </a:lnTo>
                  <a:lnTo>
                    <a:pt x="263" y="19"/>
                  </a:lnTo>
                  <a:lnTo>
                    <a:pt x="262" y="23"/>
                  </a:lnTo>
                  <a:lnTo>
                    <a:pt x="262" y="26"/>
                  </a:lnTo>
                  <a:lnTo>
                    <a:pt x="261" y="30"/>
                  </a:lnTo>
                  <a:lnTo>
                    <a:pt x="261" y="34"/>
                  </a:lnTo>
                  <a:lnTo>
                    <a:pt x="260" y="42"/>
                  </a:lnTo>
                  <a:lnTo>
                    <a:pt x="258" y="45"/>
                  </a:lnTo>
                  <a:lnTo>
                    <a:pt x="258" y="50"/>
                  </a:lnTo>
                  <a:lnTo>
                    <a:pt x="257" y="53"/>
                  </a:lnTo>
                  <a:lnTo>
                    <a:pt x="257" y="55"/>
                  </a:lnTo>
                  <a:lnTo>
                    <a:pt x="257" y="56"/>
                  </a:lnTo>
                  <a:lnTo>
                    <a:pt x="257" y="58"/>
                  </a:lnTo>
                  <a:lnTo>
                    <a:pt x="256" y="59"/>
                  </a:lnTo>
                  <a:lnTo>
                    <a:pt x="256" y="62"/>
                  </a:lnTo>
                  <a:lnTo>
                    <a:pt x="256" y="63"/>
                  </a:lnTo>
                  <a:lnTo>
                    <a:pt x="256" y="64"/>
                  </a:lnTo>
                  <a:lnTo>
                    <a:pt x="256" y="66"/>
                  </a:lnTo>
                  <a:lnTo>
                    <a:pt x="255" y="67"/>
                  </a:lnTo>
                  <a:lnTo>
                    <a:pt x="255" y="68"/>
                  </a:lnTo>
                  <a:lnTo>
                    <a:pt x="255" y="69"/>
                  </a:lnTo>
                  <a:lnTo>
                    <a:pt x="255" y="71"/>
                  </a:lnTo>
                  <a:lnTo>
                    <a:pt x="255" y="73"/>
                  </a:lnTo>
                  <a:lnTo>
                    <a:pt x="254" y="75"/>
                  </a:lnTo>
                  <a:lnTo>
                    <a:pt x="254" y="77"/>
                  </a:lnTo>
                  <a:lnTo>
                    <a:pt x="253" y="80"/>
                  </a:lnTo>
                  <a:lnTo>
                    <a:pt x="253" y="85"/>
                  </a:lnTo>
                  <a:lnTo>
                    <a:pt x="252" y="89"/>
                  </a:lnTo>
                  <a:lnTo>
                    <a:pt x="251" y="94"/>
                  </a:lnTo>
                  <a:lnTo>
                    <a:pt x="250" y="98"/>
                  </a:lnTo>
                  <a:lnTo>
                    <a:pt x="249" y="104"/>
                  </a:lnTo>
                  <a:lnTo>
                    <a:pt x="247" y="108"/>
                  </a:lnTo>
                  <a:lnTo>
                    <a:pt x="246" y="114"/>
                  </a:lnTo>
                  <a:lnTo>
                    <a:pt x="244" y="119"/>
                  </a:lnTo>
                  <a:lnTo>
                    <a:pt x="243" y="124"/>
                  </a:lnTo>
                  <a:lnTo>
                    <a:pt x="242" y="129"/>
                  </a:lnTo>
                  <a:lnTo>
                    <a:pt x="240" y="135"/>
                  </a:lnTo>
                  <a:lnTo>
                    <a:pt x="237" y="140"/>
                  </a:lnTo>
                  <a:lnTo>
                    <a:pt x="236" y="146"/>
                  </a:lnTo>
                  <a:lnTo>
                    <a:pt x="234" y="151"/>
                  </a:lnTo>
                  <a:lnTo>
                    <a:pt x="232" y="158"/>
                  </a:lnTo>
                  <a:lnTo>
                    <a:pt x="230" y="163"/>
                  </a:lnTo>
                  <a:lnTo>
                    <a:pt x="228" y="169"/>
                  </a:lnTo>
                  <a:lnTo>
                    <a:pt x="225" y="176"/>
                  </a:lnTo>
                  <a:lnTo>
                    <a:pt x="222" y="181"/>
                  </a:lnTo>
                  <a:lnTo>
                    <a:pt x="220" y="188"/>
                  </a:lnTo>
                  <a:lnTo>
                    <a:pt x="218" y="193"/>
                  </a:lnTo>
                  <a:lnTo>
                    <a:pt x="214" y="200"/>
                  </a:lnTo>
                  <a:lnTo>
                    <a:pt x="211" y="206"/>
                  </a:lnTo>
                  <a:lnTo>
                    <a:pt x="209" y="212"/>
                  </a:lnTo>
                  <a:lnTo>
                    <a:pt x="205" y="219"/>
                  </a:lnTo>
                  <a:lnTo>
                    <a:pt x="202" y="225"/>
                  </a:lnTo>
                  <a:lnTo>
                    <a:pt x="199" y="232"/>
                  </a:lnTo>
                  <a:lnTo>
                    <a:pt x="195" y="239"/>
                  </a:lnTo>
                  <a:lnTo>
                    <a:pt x="192" y="245"/>
                  </a:lnTo>
                  <a:lnTo>
                    <a:pt x="189" y="251"/>
                  </a:lnTo>
                  <a:lnTo>
                    <a:pt x="186" y="257"/>
                  </a:lnTo>
                  <a:lnTo>
                    <a:pt x="182" y="264"/>
                  </a:lnTo>
                  <a:lnTo>
                    <a:pt x="178" y="271"/>
                  </a:lnTo>
                  <a:lnTo>
                    <a:pt x="174" y="277"/>
                  </a:lnTo>
                  <a:lnTo>
                    <a:pt x="171" y="284"/>
                  </a:lnTo>
                  <a:lnTo>
                    <a:pt x="163" y="297"/>
                  </a:lnTo>
                  <a:lnTo>
                    <a:pt x="156" y="310"/>
                  </a:lnTo>
                  <a:lnTo>
                    <a:pt x="140" y="337"/>
                  </a:lnTo>
                  <a:lnTo>
                    <a:pt x="132" y="351"/>
                  </a:lnTo>
                  <a:lnTo>
                    <a:pt x="125" y="365"/>
                  </a:lnTo>
                  <a:lnTo>
                    <a:pt x="117" y="378"/>
                  </a:lnTo>
                  <a:lnTo>
                    <a:pt x="109" y="391"/>
                  </a:lnTo>
                  <a:lnTo>
                    <a:pt x="106" y="398"/>
                  </a:lnTo>
                  <a:lnTo>
                    <a:pt x="103" y="404"/>
                  </a:lnTo>
                  <a:lnTo>
                    <a:pt x="98" y="411"/>
                  </a:lnTo>
                  <a:lnTo>
                    <a:pt x="95" y="418"/>
                  </a:lnTo>
                  <a:lnTo>
                    <a:pt x="92" y="424"/>
                  </a:lnTo>
                  <a:lnTo>
                    <a:pt x="88" y="431"/>
                  </a:lnTo>
                  <a:lnTo>
                    <a:pt x="85" y="437"/>
                  </a:lnTo>
                  <a:lnTo>
                    <a:pt x="82" y="444"/>
                  </a:lnTo>
                  <a:lnTo>
                    <a:pt x="78" y="451"/>
                  </a:lnTo>
                  <a:lnTo>
                    <a:pt x="76" y="456"/>
                  </a:lnTo>
                  <a:lnTo>
                    <a:pt x="73" y="463"/>
                  </a:lnTo>
                  <a:lnTo>
                    <a:pt x="71" y="470"/>
                  </a:lnTo>
                  <a:lnTo>
                    <a:pt x="67" y="476"/>
                  </a:lnTo>
                  <a:lnTo>
                    <a:pt x="65" y="483"/>
                  </a:lnTo>
                  <a:lnTo>
                    <a:pt x="62" y="489"/>
                  </a:lnTo>
                  <a:lnTo>
                    <a:pt x="60" y="496"/>
                  </a:lnTo>
                  <a:lnTo>
                    <a:pt x="57" y="503"/>
                  </a:lnTo>
                  <a:lnTo>
                    <a:pt x="55" y="509"/>
                  </a:lnTo>
                  <a:lnTo>
                    <a:pt x="53" y="515"/>
                  </a:lnTo>
                  <a:lnTo>
                    <a:pt x="51" y="521"/>
                  </a:lnTo>
                  <a:lnTo>
                    <a:pt x="48" y="528"/>
                  </a:lnTo>
                  <a:lnTo>
                    <a:pt x="46" y="535"/>
                  </a:lnTo>
                  <a:lnTo>
                    <a:pt x="44" y="541"/>
                  </a:lnTo>
                  <a:lnTo>
                    <a:pt x="42" y="548"/>
                  </a:lnTo>
                  <a:lnTo>
                    <a:pt x="41" y="554"/>
                  </a:lnTo>
                  <a:lnTo>
                    <a:pt x="39" y="560"/>
                  </a:lnTo>
                  <a:lnTo>
                    <a:pt x="36" y="567"/>
                  </a:lnTo>
                  <a:lnTo>
                    <a:pt x="35" y="573"/>
                  </a:lnTo>
                  <a:lnTo>
                    <a:pt x="33" y="580"/>
                  </a:lnTo>
                  <a:lnTo>
                    <a:pt x="32" y="586"/>
                  </a:lnTo>
                  <a:lnTo>
                    <a:pt x="31" y="592"/>
                  </a:lnTo>
                  <a:lnTo>
                    <a:pt x="29" y="599"/>
                  </a:lnTo>
                  <a:lnTo>
                    <a:pt x="27" y="605"/>
                  </a:lnTo>
                  <a:lnTo>
                    <a:pt x="26" y="611"/>
                  </a:lnTo>
                  <a:lnTo>
                    <a:pt x="24" y="618"/>
                  </a:lnTo>
                  <a:lnTo>
                    <a:pt x="23" y="624"/>
                  </a:lnTo>
                  <a:lnTo>
                    <a:pt x="21" y="636"/>
                  </a:lnTo>
                  <a:lnTo>
                    <a:pt x="19" y="650"/>
                  </a:lnTo>
                  <a:lnTo>
                    <a:pt x="16" y="662"/>
                  </a:lnTo>
                  <a:lnTo>
                    <a:pt x="14" y="675"/>
                  </a:lnTo>
                  <a:lnTo>
                    <a:pt x="13" y="687"/>
                  </a:lnTo>
                  <a:lnTo>
                    <a:pt x="11" y="701"/>
                  </a:lnTo>
                  <a:lnTo>
                    <a:pt x="9" y="713"/>
                  </a:lnTo>
                  <a:lnTo>
                    <a:pt x="8" y="725"/>
                  </a:lnTo>
                  <a:lnTo>
                    <a:pt x="6" y="738"/>
                  </a:lnTo>
                  <a:lnTo>
                    <a:pt x="4" y="750"/>
                  </a:lnTo>
                  <a:lnTo>
                    <a:pt x="2" y="776"/>
                  </a:lnTo>
                  <a:lnTo>
                    <a:pt x="0" y="8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812" name="Group 220"/>
          <p:cNvGrpSpPr>
            <a:grpSpLocks/>
          </p:cNvGrpSpPr>
          <p:nvPr/>
        </p:nvGrpSpPr>
        <p:grpSpPr bwMode="auto">
          <a:xfrm>
            <a:off x="6632575" y="2509838"/>
            <a:ext cx="128588" cy="776287"/>
            <a:chOff x="4119" y="2042"/>
            <a:chExt cx="81" cy="489"/>
          </a:xfrm>
        </p:grpSpPr>
        <p:sp>
          <p:nvSpPr>
            <p:cNvPr id="116019" name="Freeform 221"/>
            <p:cNvSpPr>
              <a:spLocks/>
            </p:cNvSpPr>
            <p:nvPr/>
          </p:nvSpPr>
          <p:spPr bwMode="auto">
            <a:xfrm>
              <a:off x="4119" y="2287"/>
              <a:ext cx="81" cy="244"/>
            </a:xfrm>
            <a:custGeom>
              <a:avLst/>
              <a:gdLst>
                <a:gd name="T0" fmla="*/ 0 w 265"/>
                <a:gd name="T1" fmla="*/ 7 h 800"/>
                <a:gd name="T2" fmla="*/ 0 w 265"/>
                <a:gd name="T3" fmla="*/ 7 h 800"/>
                <a:gd name="T4" fmla="*/ 0 w 265"/>
                <a:gd name="T5" fmla="*/ 7 h 800"/>
                <a:gd name="T6" fmla="*/ 0 w 265"/>
                <a:gd name="T7" fmla="*/ 7 h 800"/>
                <a:gd name="T8" fmla="*/ 0 w 265"/>
                <a:gd name="T9" fmla="*/ 7 h 800"/>
                <a:gd name="T10" fmla="*/ 0 w 265"/>
                <a:gd name="T11" fmla="*/ 7 h 800"/>
                <a:gd name="T12" fmla="*/ 0 w 265"/>
                <a:gd name="T13" fmla="*/ 6 h 800"/>
                <a:gd name="T14" fmla="*/ 0 w 265"/>
                <a:gd name="T15" fmla="*/ 6 h 800"/>
                <a:gd name="T16" fmla="*/ 0 w 265"/>
                <a:gd name="T17" fmla="*/ 6 h 800"/>
                <a:gd name="T18" fmla="*/ 0 w 265"/>
                <a:gd name="T19" fmla="*/ 6 h 800"/>
                <a:gd name="T20" fmla="*/ 0 w 265"/>
                <a:gd name="T21" fmla="*/ 6 h 800"/>
                <a:gd name="T22" fmla="*/ 0 w 265"/>
                <a:gd name="T23" fmla="*/ 6 h 800"/>
                <a:gd name="T24" fmla="*/ 0 w 265"/>
                <a:gd name="T25" fmla="*/ 6 h 800"/>
                <a:gd name="T26" fmla="*/ 0 w 265"/>
                <a:gd name="T27" fmla="*/ 6 h 800"/>
                <a:gd name="T28" fmla="*/ 0 w 265"/>
                <a:gd name="T29" fmla="*/ 6 h 800"/>
                <a:gd name="T30" fmla="*/ 0 w 265"/>
                <a:gd name="T31" fmla="*/ 6 h 800"/>
                <a:gd name="T32" fmla="*/ 0 w 265"/>
                <a:gd name="T33" fmla="*/ 6 h 800"/>
                <a:gd name="T34" fmla="*/ 0 w 265"/>
                <a:gd name="T35" fmla="*/ 6 h 800"/>
                <a:gd name="T36" fmla="*/ 0 w 265"/>
                <a:gd name="T37" fmla="*/ 6 h 800"/>
                <a:gd name="T38" fmla="*/ 0 w 265"/>
                <a:gd name="T39" fmla="*/ 6 h 800"/>
                <a:gd name="T40" fmla="*/ 0 w 265"/>
                <a:gd name="T41" fmla="*/ 6 h 800"/>
                <a:gd name="T42" fmla="*/ 0 w 265"/>
                <a:gd name="T43" fmla="*/ 6 h 800"/>
                <a:gd name="T44" fmla="*/ 0 w 265"/>
                <a:gd name="T45" fmla="*/ 5 h 800"/>
                <a:gd name="T46" fmla="*/ 0 w 265"/>
                <a:gd name="T47" fmla="*/ 5 h 800"/>
                <a:gd name="T48" fmla="*/ 0 w 265"/>
                <a:gd name="T49" fmla="*/ 5 h 800"/>
                <a:gd name="T50" fmla="*/ 0 w 265"/>
                <a:gd name="T51" fmla="*/ 5 h 800"/>
                <a:gd name="T52" fmla="*/ 1 w 265"/>
                <a:gd name="T53" fmla="*/ 5 h 800"/>
                <a:gd name="T54" fmla="*/ 1 w 265"/>
                <a:gd name="T55" fmla="*/ 5 h 800"/>
                <a:gd name="T56" fmla="*/ 1 w 265"/>
                <a:gd name="T57" fmla="*/ 5 h 800"/>
                <a:gd name="T58" fmla="*/ 1 w 265"/>
                <a:gd name="T59" fmla="*/ 5 h 800"/>
                <a:gd name="T60" fmla="*/ 1 w 265"/>
                <a:gd name="T61" fmla="*/ 5 h 800"/>
                <a:gd name="T62" fmla="*/ 1 w 265"/>
                <a:gd name="T63" fmla="*/ 5 h 800"/>
                <a:gd name="T64" fmla="*/ 1 w 265"/>
                <a:gd name="T65" fmla="*/ 5 h 800"/>
                <a:gd name="T66" fmla="*/ 1 w 265"/>
                <a:gd name="T67" fmla="*/ 4 h 800"/>
                <a:gd name="T68" fmla="*/ 1 w 265"/>
                <a:gd name="T69" fmla="*/ 4 h 800"/>
                <a:gd name="T70" fmla="*/ 1 w 265"/>
                <a:gd name="T71" fmla="*/ 4 h 800"/>
                <a:gd name="T72" fmla="*/ 1 w 265"/>
                <a:gd name="T73" fmla="*/ 4 h 800"/>
                <a:gd name="T74" fmla="*/ 2 w 265"/>
                <a:gd name="T75" fmla="*/ 3 h 800"/>
                <a:gd name="T76" fmla="*/ 2 w 265"/>
                <a:gd name="T77" fmla="*/ 3 h 800"/>
                <a:gd name="T78" fmla="*/ 2 w 265"/>
                <a:gd name="T79" fmla="*/ 3 h 800"/>
                <a:gd name="T80" fmla="*/ 2 w 265"/>
                <a:gd name="T81" fmla="*/ 3 h 800"/>
                <a:gd name="T82" fmla="*/ 2 w 265"/>
                <a:gd name="T83" fmla="*/ 3 h 800"/>
                <a:gd name="T84" fmla="*/ 2 w 265"/>
                <a:gd name="T85" fmla="*/ 3 h 800"/>
                <a:gd name="T86" fmla="*/ 2 w 265"/>
                <a:gd name="T87" fmla="*/ 3 h 800"/>
                <a:gd name="T88" fmla="*/ 2 w 265"/>
                <a:gd name="T89" fmla="*/ 3 h 800"/>
                <a:gd name="T90" fmla="*/ 2 w 265"/>
                <a:gd name="T91" fmla="*/ 2 h 800"/>
                <a:gd name="T92" fmla="*/ 2 w 265"/>
                <a:gd name="T93" fmla="*/ 2 h 800"/>
                <a:gd name="T94" fmla="*/ 2 w 265"/>
                <a:gd name="T95" fmla="*/ 2 h 800"/>
                <a:gd name="T96" fmla="*/ 2 w 265"/>
                <a:gd name="T97" fmla="*/ 2 h 800"/>
                <a:gd name="T98" fmla="*/ 2 w 265"/>
                <a:gd name="T99" fmla="*/ 2 h 800"/>
                <a:gd name="T100" fmla="*/ 2 w 265"/>
                <a:gd name="T101" fmla="*/ 2 h 800"/>
                <a:gd name="T102" fmla="*/ 2 w 265"/>
                <a:gd name="T103" fmla="*/ 2 h 800"/>
                <a:gd name="T104" fmla="*/ 2 w 265"/>
                <a:gd name="T105" fmla="*/ 2 h 800"/>
                <a:gd name="T106" fmla="*/ 2 w 265"/>
                <a:gd name="T107" fmla="*/ 2 h 800"/>
                <a:gd name="T108" fmla="*/ 2 w 265"/>
                <a:gd name="T109" fmla="*/ 2 h 800"/>
                <a:gd name="T110" fmla="*/ 2 w 265"/>
                <a:gd name="T111" fmla="*/ 1 h 800"/>
                <a:gd name="T112" fmla="*/ 2 w 265"/>
                <a:gd name="T113" fmla="*/ 1 h 800"/>
                <a:gd name="T114" fmla="*/ 2 w 265"/>
                <a:gd name="T115" fmla="*/ 1 h 800"/>
                <a:gd name="T116" fmla="*/ 2 w 265"/>
                <a:gd name="T117" fmla="*/ 1 h 800"/>
                <a:gd name="T118" fmla="*/ 2 w 265"/>
                <a:gd name="T119" fmla="*/ 1 h 800"/>
                <a:gd name="T120" fmla="*/ 2 w 265"/>
                <a:gd name="T121" fmla="*/ 0 h 80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5" h="800">
                  <a:moveTo>
                    <a:pt x="0" y="800"/>
                  </a:moveTo>
                  <a:lnTo>
                    <a:pt x="0" y="799"/>
                  </a:lnTo>
                  <a:lnTo>
                    <a:pt x="0" y="797"/>
                  </a:lnTo>
                  <a:lnTo>
                    <a:pt x="0" y="794"/>
                  </a:lnTo>
                  <a:lnTo>
                    <a:pt x="0" y="791"/>
                  </a:lnTo>
                  <a:lnTo>
                    <a:pt x="1" y="788"/>
                  </a:lnTo>
                  <a:lnTo>
                    <a:pt x="1" y="785"/>
                  </a:lnTo>
                  <a:lnTo>
                    <a:pt x="1" y="782"/>
                  </a:lnTo>
                  <a:lnTo>
                    <a:pt x="2" y="778"/>
                  </a:lnTo>
                  <a:lnTo>
                    <a:pt x="2" y="774"/>
                  </a:lnTo>
                  <a:lnTo>
                    <a:pt x="4" y="770"/>
                  </a:lnTo>
                  <a:lnTo>
                    <a:pt x="5" y="766"/>
                  </a:lnTo>
                  <a:lnTo>
                    <a:pt x="6" y="758"/>
                  </a:lnTo>
                  <a:lnTo>
                    <a:pt x="6" y="755"/>
                  </a:lnTo>
                  <a:lnTo>
                    <a:pt x="7" y="751"/>
                  </a:lnTo>
                  <a:lnTo>
                    <a:pt x="7" y="747"/>
                  </a:lnTo>
                  <a:lnTo>
                    <a:pt x="7" y="745"/>
                  </a:lnTo>
                  <a:lnTo>
                    <a:pt x="7" y="744"/>
                  </a:lnTo>
                  <a:lnTo>
                    <a:pt x="8" y="742"/>
                  </a:lnTo>
                  <a:lnTo>
                    <a:pt x="8" y="741"/>
                  </a:lnTo>
                  <a:lnTo>
                    <a:pt x="8" y="740"/>
                  </a:lnTo>
                  <a:lnTo>
                    <a:pt x="8" y="737"/>
                  </a:lnTo>
                  <a:lnTo>
                    <a:pt x="8" y="736"/>
                  </a:lnTo>
                  <a:lnTo>
                    <a:pt x="9" y="735"/>
                  </a:lnTo>
                  <a:lnTo>
                    <a:pt x="9" y="733"/>
                  </a:lnTo>
                  <a:lnTo>
                    <a:pt x="9" y="732"/>
                  </a:lnTo>
                  <a:lnTo>
                    <a:pt x="9" y="731"/>
                  </a:lnTo>
                  <a:lnTo>
                    <a:pt x="9" y="730"/>
                  </a:lnTo>
                  <a:lnTo>
                    <a:pt x="10" y="727"/>
                  </a:lnTo>
                  <a:lnTo>
                    <a:pt x="10" y="725"/>
                  </a:lnTo>
                  <a:lnTo>
                    <a:pt x="10" y="723"/>
                  </a:lnTo>
                  <a:lnTo>
                    <a:pt x="11" y="720"/>
                  </a:lnTo>
                  <a:lnTo>
                    <a:pt x="12" y="715"/>
                  </a:lnTo>
                  <a:lnTo>
                    <a:pt x="13" y="711"/>
                  </a:lnTo>
                  <a:lnTo>
                    <a:pt x="13" y="706"/>
                  </a:lnTo>
                  <a:lnTo>
                    <a:pt x="15" y="702"/>
                  </a:lnTo>
                  <a:lnTo>
                    <a:pt x="16" y="696"/>
                  </a:lnTo>
                  <a:lnTo>
                    <a:pt x="18" y="692"/>
                  </a:lnTo>
                  <a:lnTo>
                    <a:pt x="19" y="686"/>
                  </a:lnTo>
                  <a:lnTo>
                    <a:pt x="20" y="682"/>
                  </a:lnTo>
                  <a:lnTo>
                    <a:pt x="21" y="677"/>
                  </a:lnTo>
                  <a:lnTo>
                    <a:pt x="23" y="671"/>
                  </a:lnTo>
                  <a:lnTo>
                    <a:pt x="25" y="665"/>
                  </a:lnTo>
                  <a:lnTo>
                    <a:pt x="27" y="660"/>
                  </a:lnTo>
                  <a:lnTo>
                    <a:pt x="29" y="654"/>
                  </a:lnTo>
                  <a:lnTo>
                    <a:pt x="30" y="649"/>
                  </a:lnTo>
                  <a:lnTo>
                    <a:pt x="32" y="643"/>
                  </a:lnTo>
                  <a:lnTo>
                    <a:pt x="34" y="637"/>
                  </a:lnTo>
                  <a:lnTo>
                    <a:pt x="37" y="631"/>
                  </a:lnTo>
                  <a:lnTo>
                    <a:pt x="40" y="625"/>
                  </a:lnTo>
                  <a:lnTo>
                    <a:pt x="42" y="619"/>
                  </a:lnTo>
                  <a:lnTo>
                    <a:pt x="44" y="612"/>
                  </a:lnTo>
                  <a:lnTo>
                    <a:pt x="48" y="607"/>
                  </a:lnTo>
                  <a:lnTo>
                    <a:pt x="50" y="600"/>
                  </a:lnTo>
                  <a:lnTo>
                    <a:pt x="53" y="594"/>
                  </a:lnTo>
                  <a:lnTo>
                    <a:pt x="57" y="588"/>
                  </a:lnTo>
                  <a:lnTo>
                    <a:pt x="59" y="581"/>
                  </a:lnTo>
                  <a:lnTo>
                    <a:pt x="62" y="575"/>
                  </a:lnTo>
                  <a:lnTo>
                    <a:pt x="65" y="568"/>
                  </a:lnTo>
                  <a:lnTo>
                    <a:pt x="69" y="562"/>
                  </a:lnTo>
                  <a:lnTo>
                    <a:pt x="72" y="556"/>
                  </a:lnTo>
                  <a:lnTo>
                    <a:pt x="75" y="549"/>
                  </a:lnTo>
                  <a:lnTo>
                    <a:pt x="79" y="543"/>
                  </a:lnTo>
                  <a:lnTo>
                    <a:pt x="83" y="536"/>
                  </a:lnTo>
                  <a:lnTo>
                    <a:pt x="86" y="530"/>
                  </a:lnTo>
                  <a:lnTo>
                    <a:pt x="90" y="523"/>
                  </a:lnTo>
                  <a:lnTo>
                    <a:pt x="94" y="516"/>
                  </a:lnTo>
                  <a:lnTo>
                    <a:pt x="101" y="503"/>
                  </a:lnTo>
                  <a:lnTo>
                    <a:pt x="109" y="490"/>
                  </a:lnTo>
                  <a:lnTo>
                    <a:pt x="124" y="463"/>
                  </a:lnTo>
                  <a:lnTo>
                    <a:pt x="132" y="450"/>
                  </a:lnTo>
                  <a:lnTo>
                    <a:pt x="139" y="436"/>
                  </a:lnTo>
                  <a:lnTo>
                    <a:pt x="147" y="422"/>
                  </a:lnTo>
                  <a:lnTo>
                    <a:pt x="155" y="409"/>
                  </a:lnTo>
                  <a:lnTo>
                    <a:pt x="158" y="402"/>
                  </a:lnTo>
                  <a:lnTo>
                    <a:pt x="163" y="396"/>
                  </a:lnTo>
                  <a:lnTo>
                    <a:pt x="166" y="389"/>
                  </a:lnTo>
                  <a:lnTo>
                    <a:pt x="169" y="383"/>
                  </a:lnTo>
                  <a:lnTo>
                    <a:pt x="173" y="376"/>
                  </a:lnTo>
                  <a:lnTo>
                    <a:pt x="176" y="369"/>
                  </a:lnTo>
                  <a:lnTo>
                    <a:pt x="179" y="364"/>
                  </a:lnTo>
                  <a:lnTo>
                    <a:pt x="183" y="357"/>
                  </a:lnTo>
                  <a:lnTo>
                    <a:pt x="186" y="350"/>
                  </a:lnTo>
                  <a:lnTo>
                    <a:pt x="189" y="344"/>
                  </a:lnTo>
                  <a:lnTo>
                    <a:pt x="191" y="337"/>
                  </a:lnTo>
                  <a:lnTo>
                    <a:pt x="195" y="331"/>
                  </a:lnTo>
                  <a:lnTo>
                    <a:pt x="197" y="324"/>
                  </a:lnTo>
                  <a:lnTo>
                    <a:pt x="200" y="317"/>
                  </a:lnTo>
                  <a:lnTo>
                    <a:pt x="202" y="311"/>
                  </a:lnTo>
                  <a:lnTo>
                    <a:pt x="205" y="304"/>
                  </a:lnTo>
                  <a:lnTo>
                    <a:pt x="207" y="297"/>
                  </a:lnTo>
                  <a:lnTo>
                    <a:pt x="210" y="292"/>
                  </a:lnTo>
                  <a:lnTo>
                    <a:pt x="212" y="285"/>
                  </a:lnTo>
                  <a:lnTo>
                    <a:pt x="215" y="279"/>
                  </a:lnTo>
                  <a:lnTo>
                    <a:pt x="217" y="272"/>
                  </a:lnTo>
                  <a:lnTo>
                    <a:pt x="218" y="265"/>
                  </a:lnTo>
                  <a:lnTo>
                    <a:pt x="220" y="259"/>
                  </a:lnTo>
                  <a:lnTo>
                    <a:pt x="222" y="253"/>
                  </a:lnTo>
                  <a:lnTo>
                    <a:pt x="225" y="247"/>
                  </a:lnTo>
                  <a:lnTo>
                    <a:pt x="226" y="240"/>
                  </a:lnTo>
                  <a:lnTo>
                    <a:pt x="228" y="233"/>
                  </a:lnTo>
                  <a:lnTo>
                    <a:pt x="229" y="227"/>
                  </a:lnTo>
                  <a:lnTo>
                    <a:pt x="231" y="221"/>
                  </a:lnTo>
                  <a:lnTo>
                    <a:pt x="232" y="215"/>
                  </a:lnTo>
                  <a:lnTo>
                    <a:pt x="235" y="208"/>
                  </a:lnTo>
                  <a:lnTo>
                    <a:pt x="236" y="201"/>
                  </a:lnTo>
                  <a:lnTo>
                    <a:pt x="237" y="196"/>
                  </a:lnTo>
                  <a:lnTo>
                    <a:pt x="239" y="189"/>
                  </a:lnTo>
                  <a:lnTo>
                    <a:pt x="240" y="182"/>
                  </a:lnTo>
                  <a:lnTo>
                    <a:pt x="241" y="176"/>
                  </a:lnTo>
                  <a:lnTo>
                    <a:pt x="243" y="164"/>
                  </a:lnTo>
                  <a:lnTo>
                    <a:pt x="246" y="150"/>
                  </a:lnTo>
                  <a:lnTo>
                    <a:pt x="248" y="138"/>
                  </a:lnTo>
                  <a:lnTo>
                    <a:pt x="250" y="125"/>
                  </a:lnTo>
                  <a:lnTo>
                    <a:pt x="252" y="113"/>
                  </a:lnTo>
                  <a:lnTo>
                    <a:pt x="253" y="101"/>
                  </a:lnTo>
                  <a:lnTo>
                    <a:pt x="256" y="87"/>
                  </a:lnTo>
                  <a:lnTo>
                    <a:pt x="257" y="75"/>
                  </a:lnTo>
                  <a:lnTo>
                    <a:pt x="259" y="62"/>
                  </a:lnTo>
                  <a:lnTo>
                    <a:pt x="260" y="50"/>
                  </a:lnTo>
                  <a:lnTo>
                    <a:pt x="262" y="24"/>
                  </a:lnTo>
                  <a:lnTo>
                    <a:pt x="26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020" name="Freeform 222"/>
            <p:cNvSpPr>
              <a:spLocks/>
            </p:cNvSpPr>
            <p:nvPr/>
          </p:nvSpPr>
          <p:spPr bwMode="auto">
            <a:xfrm>
              <a:off x="4119" y="2042"/>
              <a:ext cx="81" cy="245"/>
            </a:xfrm>
            <a:custGeom>
              <a:avLst/>
              <a:gdLst>
                <a:gd name="T0" fmla="*/ 0 w 265"/>
                <a:gd name="T1" fmla="*/ 0 h 801"/>
                <a:gd name="T2" fmla="*/ 0 w 265"/>
                <a:gd name="T3" fmla="*/ 0 h 801"/>
                <a:gd name="T4" fmla="*/ 0 w 265"/>
                <a:gd name="T5" fmla="*/ 0 h 801"/>
                <a:gd name="T6" fmla="*/ 0 w 265"/>
                <a:gd name="T7" fmla="*/ 0 h 801"/>
                <a:gd name="T8" fmla="*/ 0 w 265"/>
                <a:gd name="T9" fmla="*/ 0 h 801"/>
                <a:gd name="T10" fmla="*/ 0 w 265"/>
                <a:gd name="T11" fmla="*/ 0 h 801"/>
                <a:gd name="T12" fmla="*/ 0 w 265"/>
                <a:gd name="T13" fmla="*/ 0 h 801"/>
                <a:gd name="T14" fmla="*/ 0 w 265"/>
                <a:gd name="T15" fmla="*/ 1 h 801"/>
                <a:gd name="T16" fmla="*/ 0 w 265"/>
                <a:gd name="T17" fmla="*/ 1 h 801"/>
                <a:gd name="T18" fmla="*/ 0 w 265"/>
                <a:gd name="T19" fmla="*/ 1 h 801"/>
                <a:gd name="T20" fmla="*/ 0 w 265"/>
                <a:gd name="T21" fmla="*/ 1 h 801"/>
                <a:gd name="T22" fmla="*/ 0 w 265"/>
                <a:gd name="T23" fmla="*/ 1 h 801"/>
                <a:gd name="T24" fmla="*/ 0 w 265"/>
                <a:gd name="T25" fmla="*/ 1 h 801"/>
                <a:gd name="T26" fmla="*/ 0 w 265"/>
                <a:gd name="T27" fmla="*/ 1 h 801"/>
                <a:gd name="T28" fmla="*/ 0 w 265"/>
                <a:gd name="T29" fmla="*/ 1 h 801"/>
                <a:gd name="T30" fmla="*/ 0 w 265"/>
                <a:gd name="T31" fmla="*/ 1 h 801"/>
                <a:gd name="T32" fmla="*/ 0 w 265"/>
                <a:gd name="T33" fmla="*/ 1 h 801"/>
                <a:gd name="T34" fmla="*/ 0 w 265"/>
                <a:gd name="T35" fmla="*/ 1 h 801"/>
                <a:gd name="T36" fmla="*/ 0 w 265"/>
                <a:gd name="T37" fmla="*/ 1 h 801"/>
                <a:gd name="T38" fmla="*/ 0 w 265"/>
                <a:gd name="T39" fmla="*/ 1 h 801"/>
                <a:gd name="T40" fmla="*/ 0 w 265"/>
                <a:gd name="T41" fmla="*/ 1 h 801"/>
                <a:gd name="T42" fmla="*/ 0 w 265"/>
                <a:gd name="T43" fmla="*/ 1 h 801"/>
                <a:gd name="T44" fmla="*/ 0 w 265"/>
                <a:gd name="T45" fmla="*/ 1 h 801"/>
                <a:gd name="T46" fmla="*/ 0 w 265"/>
                <a:gd name="T47" fmla="*/ 2 h 801"/>
                <a:gd name="T48" fmla="*/ 0 w 265"/>
                <a:gd name="T49" fmla="*/ 2 h 801"/>
                <a:gd name="T50" fmla="*/ 0 w 265"/>
                <a:gd name="T51" fmla="*/ 2 h 801"/>
                <a:gd name="T52" fmla="*/ 1 w 265"/>
                <a:gd name="T53" fmla="*/ 2 h 801"/>
                <a:gd name="T54" fmla="*/ 1 w 265"/>
                <a:gd name="T55" fmla="*/ 2 h 801"/>
                <a:gd name="T56" fmla="*/ 1 w 265"/>
                <a:gd name="T57" fmla="*/ 2 h 801"/>
                <a:gd name="T58" fmla="*/ 1 w 265"/>
                <a:gd name="T59" fmla="*/ 2 h 801"/>
                <a:gd name="T60" fmla="*/ 1 w 265"/>
                <a:gd name="T61" fmla="*/ 2 h 801"/>
                <a:gd name="T62" fmla="*/ 1 w 265"/>
                <a:gd name="T63" fmla="*/ 2 h 801"/>
                <a:gd name="T64" fmla="*/ 1 w 265"/>
                <a:gd name="T65" fmla="*/ 2 h 801"/>
                <a:gd name="T66" fmla="*/ 1 w 265"/>
                <a:gd name="T67" fmla="*/ 3 h 801"/>
                <a:gd name="T68" fmla="*/ 1 w 265"/>
                <a:gd name="T69" fmla="*/ 3 h 801"/>
                <a:gd name="T70" fmla="*/ 1 w 265"/>
                <a:gd name="T71" fmla="*/ 3 h 801"/>
                <a:gd name="T72" fmla="*/ 1 w 265"/>
                <a:gd name="T73" fmla="*/ 3 h 801"/>
                <a:gd name="T74" fmla="*/ 2 w 265"/>
                <a:gd name="T75" fmla="*/ 4 h 801"/>
                <a:gd name="T76" fmla="*/ 2 w 265"/>
                <a:gd name="T77" fmla="*/ 4 h 801"/>
                <a:gd name="T78" fmla="*/ 2 w 265"/>
                <a:gd name="T79" fmla="*/ 4 h 801"/>
                <a:gd name="T80" fmla="*/ 2 w 265"/>
                <a:gd name="T81" fmla="*/ 4 h 801"/>
                <a:gd name="T82" fmla="*/ 2 w 265"/>
                <a:gd name="T83" fmla="*/ 4 h 801"/>
                <a:gd name="T84" fmla="*/ 2 w 265"/>
                <a:gd name="T85" fmla="*/ 4 h 801"/>
                <a:gd name="T86" fmla="*/ 2 w 265"/>
                <a:gd name="T87" fmla="*/ 4 h 801"/>
                <a:gd name="T88" fmla="*/ 2 w 265"/>
                <a:gd name="T89" fmla="*/ 4 h 801"/>
                <a:gd name="T90" fmla="*/ 2 w 265"/>
                <a:gd name="T91" fmla="*/ 5 h 801"/>
                <a:gd name="T92" fmla="*/ 2 w 265"/>
                <a:gd name="T93" fmla="*/ 5 h 801"/>
                <a:gd name="T94" fmla="*/ 2 w 265"/>
                <a:gd name="T95" fmla="*/ 5 h 801"/>
                <a:gd name="T96" fmla="*/ 2 w 265"/>
                <a:gd name="T97" fmla="*/ 5 h 801"/>
                <a:gd name="T98" fmla="*/ 2 w 265"/>
                <a:gd name="T99" fmla="*/ 5 h 801"/>
                <a:gd name="T100" fmla="*/ 2 w 265"/>
                <a:gd name="T101" fmla="*/ 5 h 801"/>
                <a:gd name="T102" fmla="*/ 2 w 265"/>
                <a:gd name="T103" fmla="*/ 5 h 801"/>
                <a:gd name="T104" fmla="*/ 2 w 265"/>
                <a:gd name="T105" fmla="*/ 5 h 801"/>
                <a:gd name="T106" fmla="*/ 2 w 265"/>
                <a:gd name="T107" fmla="*/ 5 h 801"/>
                <a:gd name="T108" fmla="*/ 2 w 265"/>
                <a:gd name="T109" fmla="*/ 6 h 801"/>
                <a:gd name="T110" fmla="*/ 2 w 265"/>
                <a:gd name="T111" fmla="*/ 6 h 801"/>
                <a:gd name="T112" fmla="*/ 2 w 265"/>
                <a:gd name="T113" fmla="*/ 6 h 801"/>
                <a:gd name="T114" fmla="*/ 2 w 265"/>
                <a:gd name="T115" fmla="*/ 6 h 801"/>
                <a:gd name="T116" fmla="*/ 2 w 265"/>
                <a:gd name="T117" fmla="*/ 6 h 801"/>
                <a:gd name="T118" fmla="*/ 2 w 265"/>
                <a:gd name="T119" fmla="*/ 6 h 801"/>
                <a:gd name="T120" fmla="*/ 2 w 265"/>
                <a:gd name="T121" fmla="*/ 7 h 80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65" h="801"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1" y="15"/>
                  </a:lnTo>
                  <a:lnTo>
                    <a:pt x="1" y="19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4" y="30"/>
                  </a:lnTo>
                  <a:lnTo>
                    <a:pt x="5" y="34"/>
                  </a:lnTo>
                  <a:lnTo>
                    <a:pt x="6" y="42"/>
                  </a:lnTo>
                  <a:lnTo>
                    <a:pt x="6" y="45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7" y="56"/>
                  </a:lnTo>
                  <a:lnTo>
                    <a:pt x="8" y="58"/>
                  </a:lnTo>
                  <a:lnTo>
                    <a:pt x="8" y="59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9" y="66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10" y="73"/>
                  </a:lnTo>
                  <a:lnTo>
                    <a:pt x="10" y="75"/>
                  </a:lnTo>
                  <a:lnTo>
                    <a:pt x="10" y="77"/>
                  </a:lnTo>
                  <a:lnTo>
                    <a:pt x="11" y="80"/>
                  </a:lnTo>
                  <a:lnTo>
                    <a:pt x="12" y="85"/>
                  </a:lnTo>
                  <a:lnTo>
                    <a:pt x="13" y="89"/>
                  </a:lnTo>
                  <a:lnTo>
                    <a:pt x="13" y="94"/>
                  </a:lnTo>
                  <a:lnTo>
                    <a:pt x="15" y="98"/>
                  </a:lnTo>
                  <a:lnTo>
                    <a:pt x="16" y="104"/>
                  </a:lnTo>
                  <a:lnTo>
                    <a:pt x="18" y="108"/>
                  </a:lnTo>
                  <a:lnTo>
                    <a:pt x="19" y="114"/>
                  </a:lnTo>
                  <a:lnTo>
                    <a:pt x="20" y="119"/>
                  </a:lnTo>
                  <a:lnTo>
                    <a:pt x="21" y="124"/>
                  </a:lnTo>
                  <a:lnTo>
                    <a:pt x="23" y="129"/>
                  </a:lnTo>
                  <a:lnTo>
                    <a:pt x="25" y="135"/>
                  </a:lnTo>
                  <a:lnTo>
                    <a:pt x="27" y="140"/>
                  </a:lnTo>
                  <a:lnTo>
                    <a:pt x="29" y="146"/>
                  </a:lnTo>
                  <a:lnTo>
                    <a:pt x="30" y="151"/>
                  </a:lnTo>
                  <a:lnTo>
                    <a:pt x="32" y="158"/>
                  </a:lnTo>
                  <a:lnTo>
                    <a:pt x="34" y="163"/>
                  </a:lnTo>
                  <a:lnTo>
                    <a:pt x="37" y="169"/>
                  </a:lnTo>
                  <a:lnTo>
                    <a:pt x="40" y="176"/>
                  </a:lnTo>
                  <a:lnTo>
                    <a:pt x="42" y="181"/>
                  </a:lnTo>
                  <a:lnTo>
                    <a:pt x="44" y="188"/>
                  </a:lnTo>
                  <a:lnTo>
                    <a:pt x="48" y="193"/>
                  </a:lnTo>
                  <a:lnTo>
                    <a:pt x="50" y="200"/>
                  </a:lnTo>
                  <a:lnTo>
                    <a:pt x="53" y="206"/>
                  </a:lnTo>
                  <a:lnTo>
                    <a:pt x="57" y="212"/>
                  </a:lnTo>
                  <a:lnTo>
                    <a:pt x="59" y="219"/>
                  </a:lnTo>
                  <a:lnTo>
                    <a:pt x="62" y="225"/>
                  </a:lnTo>
                  <a:lnTo>
                    <a:pt x="65" y="232"/>
                  </a:lnTo>
                  <a:lnTo>
                    <a:pt x="69" y="239"/>
                  </a:lnTo>
                  <a:lnTo>
                    <a:pt x="72" y="245"/>
                  </a:lnTo>
                  <a:lnTo>
                    <a:pt x="75" y="251"/>
                  </a:lnTo>
                  <a:lnTo>
                    <a:pt x="79" y="257"/>
                  </a:lnTo>
                  <a:lnTo>
                    <a:pt x="83" y="264"/>
                  </a:lnTo>
                  <a:lnTo>
                    <a:pt x="86" y="271"/>
                  </a:lnTo>
                  <a:lnTo>
                    <a:pt x="90" y="277"/>
                  </a:lnTo>
                  <a:lnTo>
                    <a:pt x="94" y="284"/>
                  </a:lnTo>
                  <a:lnTo>
                    <a:pt x="101" y="297"/>
                  </a:lnTo>
                  <a:lnTo>
                    <a:pt x="109" y="310"/>
                  </a:lnTo>
                  <a:lnTo>
                    <a:pt x="124" y="337"/>
                  </a:lnTo>
                  <a:lnTo>
                    <a:pt x="132" y="351"/>
                  </a:lnTo>
                  <a:lnTo>
                    <a:pt x="139" y="365"/>
                  </a:lnTo>
                  <a:lnTo>
                    <a:pt x="147" y="378"/>
                  </a:lnTo>
                  <a:lnTo>
                    <a:pt x="155" y="391"/>
                  </a:lnTo>
                  <a:lnTo>
                    <a:pt x="158" y="398"/>
                  </a:lnTo>
                  <a:lnTo>
                    <a:pt x="163" y="404"/>
                  </a:lnTo>
                  <a:lnTo>
                    <a:pt x="166" y="411"/>
                  </a:lnTo>
                  <a:lnTo>
                    <a:pt x="169" y="418"/>
                  </a:lnTo>
                  <a:lnTo>
                    <a:pt x="173" y="424"/>
                  </a:lnTo>
                  <a:lnTo>
                    <a:pt x="176" y="431"/>
                  </a:lnTo>
                  <a:lnTo>
                    <a:pt x="179" y="437"/>
                  </a:lnTo>
                  <a:lnTo>
                    <a:pt x="183" y="444"/>
                  </a:lnTo>
                  <a:lnTo>
                    <a:pt x="186" y="451"/>
                  </a:lnTo>
                  <a:lnTo>
                    <a:pt x="189" y="456"/>
                  </a:lnTo>
                  <a:lnTo>
                    <a:pt x="191" y="463"/>
                  </a:lnTo>
                  <a:lnTo>
                    <a:pt x="195" y="470"/>
                  </a:lnTo>
                  <a:lnTo>
                    <a:pt x="197" y="476"/>
                  </a:lnTo>
                  <a:lnTo>
                    <a:pt x="200" y="483"/>
                  </a:lnTo>
                  <a:lnTo>
                    <a:pt x="202" y="489"/>
                  </a:lnTo>
                  <a:lnTo>
                    <a:pt x="205" y="496"/>
                  </a:lnTo>
                  <a:lnTo>
                    <a:pt x="207" y="503"/>
                  </a:lnTo>
                  <a:lnTo>
                    <a:pt x="210" y="509"/>
                  </a:lnTo>
                  <a:lnTo>
                    <a:pt x="212" y="515"/>
                  </a:lnTo>
                  <a:lnTo>
                    <a:pt x="215" y="521"/>
                  </a:lnTo>
                  <a:lnTo>
                    <a:pt x="217" y="528"/>
                  </a:lnTo>
                  <a:lnTo>
                    <a:pt x="218" y="535"/>
                  </a:lnTo>
                  <a:lnTo>
                    <a:pt x="220" y="541"/>
                  </a:lnTo>
                  <a:lnTo>
                    <a:pt x="222" y="548"/>
                  </a:lnTo>
                  <a:lnTo>
                    <a:pt x="225" y="554"/>
                  </a:lnTo>
                  <a:lnTo>
                    <a:pt x="226" y="560"/>
                  </a:lnTo>
                  <a:lnTo>
                    <a:pt x="228" y="567"/>
                  </a:lnTo>
                  <a:lnTo>
                    <a:pt x="229" y="573"/>
                  </a:lnTo>
                  <a:lnTo>
                    <a:pt x="231" y="580"/>
                  </a:lnTo>
                  <a:lnTo>
                    <a:pt x="232" y="586"/>
                  </a:lnTo>
                  <a:lnTo>
                    <a:pt x="235" y="592"/>
                  </a:lnTo>
                  <a:lnTo>
                    <a:pt x="236" y="599"/>
                  </a:lnTo>
                  <a:lnTo>
                    <a:pt x="237" y="605"/>
                  </a:lnTo>
                  <a:lnTo>
                    <a:pt x="239" y="611"/>
                  </a:lnTo>
                  <a:lnTo>
                    <a:pt x="240" y="618"/>
                  </a:lnTo>
                  <a:lnTo>
                    <a:pt x="241" y="624"/>
                  </a:lnTo>
                  <a:lnTo>
                    <a:pt x="243" y="636"/>
                  </a:lnTo>
                  <a:lnTo>
                    <a:pt x="246" y="650"/>
                  </a:lnTo>
                  <a:lnTo>
                    <a:pt x="248" y="662"/>
                  </a:lnTo>
                  <a:lnTo>
                    <a:pt x="250" y="675"/>
                  </a:lnTo>
                  <a:lnTo>
                    <a:pt x="252" y="687"/>
                  </a:lnTo>
                  <a:lnTo>
                    <a:pt x="253" y="701"/>
                  </a:lnTo>
                  <a:lnTo>
                    <a:pt x="256" y="713"/>
                  </a:lnTo>
                  <a:lnTo>
                    <a:pt x="257" y="725"/>
                  </a:lnTo>
                  <a:lnTo>
                    <a:pt x="259" y="738"/>
                  </a:lnTo>
                  <a:lnTo>
                    <a:pt x="260" y="750"/>
                  </a:lnTo>
                  <a:lnTo>
                    <a:pt x="262" y="776"/>
                  </a:lnTo>
                  <a:lnTo>
                    <a:pt x="265" y="80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815" name="Group 223"/>
          <p:cNvGrpSpPr>
            <a:grpSpLocks/>
          </p:cNvGrpSpPr>
          <p:nvPr/>
        </p:nvGrpSpPr>
        <p:grpSpPr bwMode="auto">
          <a:xfrm>
            <a:off x="684213" y="4746625"/>
            <a:ext cx="1871662" cy="1778000"/>
            <a:chOff x="992" y="3225"/>
            <a:chExt cx="877" cy="833"/>
          </a:xfrm>
        </p:grpSpPr>
        <p:sp>
          <p:nvSpPr>
            <p:cNvPr id="115956" name="Freeform 224"/>
            <p:cNvSpPr>
              <a:spLocks/>
            </p:cNvSpPr>
            <p:nvPr/>
          </p:nvSpPr>
          <p:spPr bwMode="auto">
            <a:xfrm>
              <a:off x="992" y="3481"/>
              <a:ext cx="291" cy="492"/>
            </a:xfrm>
            <a:custGeom>
              <a:avLst/>
              <a:gdLst>
                <a:gd name="T0" fmla="*/ 1 w 1293"/>
                <a:gd name="T1" fmla="*/ 0 h 2189"/>
                <a:gd name="T2" fmla="*/ 1 w 1293"/>
                <a:gd name="T3" fmla="*/ 0 h 2189"/>
                <a:gd name="T4" fmla="*/ 0 w 1293"/>
                <a:gd name="T5" fmla="*/ 0 h 2189"/>
                <a:gd name="T6" fmla="*/ 0 w 1293"/>
                <a:gd name="T7" fmla="*/ 0 h 2189"/>
                <a:gd name="T8" fmla="*/ 0 w 1293"/>
                <a:gd name="T9" fmla="*/ 0 h 2189"/>
                <a:gd name="T10" fmla="*/ 0 w 1293"/>
                <a:gd name="T11" fmla="*/ 1 h 2189"/>
                <a:gd name="T12" fmla="*/ 0 w 1293"/>
                <a:gd name="T13" fmla="*/ 1 h 2189"/>
                <a:gd name="T14" fmla="*/ 0 w 1293"/>
                <a:gd name="T15" fmla="*/ 1 h 2189"/>
                <a:gd name="T16" fmla="*/ 0 w 1293"/>
                <a:gd name="T17" fmla="*/ 1 h 2189"/>
                <a:gd name="T18" fmla="*/ 0 w 1293"/>
                <a:gd name="T19" fmla="*/ 2 h 2189"/>
                <a:gd name="T20" fmla="*/ 0 w 1293"/>
                <a:gd name="T21" fmla="*/ 2 h 2189"/>
                <a:gd name="T22" fmla="*/ 0 w 1293"/>
                <a:gd name="T23" fmla="*/ 2 h 2189"/>
                <a:gd name="T24" fmla="*/ 0 w 1293"/>
                <a:gd name="T25" fmla="*/ 2 h 2189"/>
                <a:gd name="T26" fmla="*/ 0 w 1293"/>
                <a:gd name="T27" fmla="*/ 3 h 2189"/>
                <a:gd name="T28" fmla="*/ 0 w 1293"/>
                <a:gd name="T29" fmla="*/ 3 h 2189"/>
                <a:gd name="T30" fmla="*/ 0 w 1293"/>
                <a:gd name="T31" fmla="*/ 3 h 2189"/>
                <a:gd name="T32" fmla="*/ 0 w 1293"/>
                <a:gd name="T33" fmla="*/ 4 h 2189"/>
                <a:gd name="T34" fmla="*/ 0 w 1293"/>
                <a:gd name="T35" fmla="*/ 4 h 2189"/>
                <a:gd name="T36" fmla="*/ 1 w 1293"/>
                <a:gd name="T37" fmla="*/ 4 h 2189"/>
                <a:gd name="T38" fmla="*/ 1 w 1293"/>
                <a:gd name="T39" fmla="*/ 4 h 2189"/>
                <a:gd name="T40" fmla="*/ 1 w 1293"/>
                <a:gd name="T41" fmla="*/ 4 h 2189"/>
                <a:gd name="T42" fmla="*/ 1 w 1293"/>
                <a:gd name="T43" fmla="*/ 5 h 2189"/>
                <a:gd name="T44" fmla="*/ 1 w 1293"/>
                <a:gd name="T45" fmla="*/ 5 h 2189"/>
                <a:gd name="T46" fmla="*/ 1 w 1293"/>
                <a:gd name="T47" fmla="*/ 5 h 2189"/>
                <a:gd name="T48" fmla="*/ 2 w 1293"/>
                <a:gd name="T49" fmla="*/ 5 h 2189"/>
                <a:gd name="T50" fmla="*/ 2 w 1293"/>
                <a:gd name="T51" fmla="*/ 5 h 2189"/>
                <a:gd name="T52" fmla="*/ 2 w 1293"/>
                <a:gd name="T53" fmla="*/ 5 h 2189"/>
                <a:gd name="T54" fmla="*/ 2 w 1293"/>
                <a:gd name="T55" fmla="*/ 6 h 2189"/>
                <a:gd name="T56" fmla="*/ 2 w 1293"/>
                <a:gd name="T57" fmla="*/ 6 h 2189"/>
                <a:gd name="T58" fmla="*/ 2 w 1293"/>
                <a:gd name="T59" fmla="*/ 6 h 2189"/>
                <a:gd name="T60" fmla="*/ 2 w 1293"/>
                <a:gd name="T61" fmla="*/ 6 h 2189"/>
                <a:gd name="T62" fmla="*/ 3 w 1293"/>
                <a:gd name="T63" fmla="*/ 5 h 2189"/>
                <a:gd name="T64" fmla="*/ 3 w 1293"/>
                <a:gd name="T65" fmla="*/ 5 h 2189"/>
                <a:gd name="T66" fmla="*/ 3 w 1293"/>
                <a:gd name="T67" fmla="*/ 5 h 2189"/>
                <a:gd name="T68" fmla="*/ 3 w 1293"/>
                <a:gd name="T69" fmla="*/ 5 h 2189"/>
                <a:gd name="T70" fmla="*/ 3 w 1293"/>
                <a:gd name="T71" fmla="*/ 5 h 2189"/>
                <a:gd name="T72" fmla="*/ 3 w 1293"/>
                <a:gd name="T73" fmla="*/ 5 h 2189"/>
                <a:gd name="T74" fmla="*/ 3 w 1293"/>
                <a:gd name="T75" fmla="*/ 4 h 2189"/>
                <a:gd name="T76" fmla="*/ 3 w 1293"/>
                <a:gd name="T77" fmla="*/ 4 h 2189"/>
                <a:gd name="T78" fmla="*/ 3 w 1293"/>
                <a:gd name="T79" fmla="*/ 4 h 2189"/>
                <a:gd name="T80" fmla="*/ 3 w 1293"/>
                <a:gd name="T81" fmla="*/ 4 h 2189"/>
                <a:gd name="T82" fmla="*/ 3 w 1293"/>
                <a:gd name="T83" fmla="*/ 4 h 2189"/>
                <a:gd name="T84" fmla="*/ 3 w 1293"/>
                <a:gd name="T85" fmla="*/ 3 h 2189"/>
                <a:gd name="T86" fmla="*/ 3 w 1293"/>
                <a:gd name="T87" fmla="*/ 3 h 2189"/>
                <a:gd name="T88" fmla="*/ 3 w 1293"/>
                <a:gd name="T89" fmla="*/ 3 h 2189"/>
                <a:gd name="T90" fmla="*/ 3 w 1293"/>
                <a:gd name="T91" fmla="*/ 2 h 2189"/>
                <a:gd name="T92" fmla="*/ 3 w 1293"/>
                <a:gd name="T93" fmla="*/ 2 h 2189"/>
                <a:gd name="T94" fmla="*/ 3 w 1293"/>
                <a:gd name="T95" fmla="*/ 2 h 2189"/>
                <a:gd name="T96" fmla="*/ 3 w 1293"/>
                <a:gd name="T97" fmla="*/ 2 h 2189"/>
                <a:gd name="T98" fmla="*/ 3 w 1293"/>
                <a:gd name="T99" fmla="*/ 1 h 2189"/>
                <a:gd name="T100" fmla="*/ 2 w 1293"/>
                <a:gd name="T101" fmla="*/ 1 h 2189"/>
                <a:gd name="T102" fmla="*/ 2 w 1293"/>
                <a:gd name="T103" fmla="*/ 1 h 2189"/>
                <a:gd name="T104" fmla="*/ 2 w 1293"/>
                <a:gd name="T105" fmla="*/ 1 h 2189"/>
                <a:gd name="T106" fmla="*/ 2 w 1293"/>
                <a:gd name="T107" fmla="*/ 0 h 2189"/>
                <a:gd name="T108" fmla="*/ 2 w 1293"/>
                <a:gd name="T109" fmla="*/ 0 h 2189"/>
                <a:gd name="T110" fmla="*/ 2 w 1293"/>
                <a:gd name="T111" fmla="*/ 0 h 2189"/>
                <a:gd name="T112" fmla="*/ 2 w 1293"/>
                <a:gd name="T113" fmla="*/ 0 h 2189"/>
                <a:gd name="T114" fmla="*/ 1 w 1293"/>
                <a:gd name="T115" fmla="*/ 0 h 2189"/>
                <a:gd name="T116" fmla="*/ 1 w 1293"/>
                <a:gd name="T117" fmla="*/ 0 h 2189"/>
                <a:gd name="T118" fmla="*/ 1 w 1293"/>
                <a:gd name="T119" fmla="*/ 0 h 2189"/>
                <a:gd name="T120" fmla="*/ 1 w 1293"/>
                <a:gd name="T121" fmla="*/ 0 h 21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93" h="2189">
                  <a:moveTo>
                    <a:pt x="326" y="13"/>
                  </a:moveTo>
                  <a:lnTo>
                    <a:pt x="307" y="19"/>
                  </a:lnTo>
                  <a:lnTo>
                    <a:pt x="288" y="27"/>
                  </a:lnTo>
                  <a:lnTo>
                    <a:pt x="270" y="36"/>
                  </a:lnTo>
                  <a:lnTo>
                    <a:pt x="252" y="46"/>
                  </a:lnTo>
                  <a:lnTo>
                    <a:pt x="235" y="57"/>
                  </a:lnTo>
                  <a:lnTo>
                    <a:pt x="218" y="70"/>
                  </a:lnTo>
                  <a:lnTo>
                    <a:pt x="201" y="83"/>
                  </a:lnTo>
                  <a:lnTo>
                    <a:pt x="186" y="99"/>
                  </a:lnTo>
                  <a:lnTo>
                    <a:pt x="170" y="114"/>
                  </a:lnTo>
                  <a:lnTo>
                    <a:pt x="156" y="132"/>
                  </a:lnTo>
                  <a:lnTo>
                    <a:pt x="141" y="151"/>
                  </a:lnTo>
                  <a:lnTo>
                    <a:pt x="128" y="169"/>
                  </a:lnTo>
                  <a:lnTo>
                    <a:pt x="115" y="190"/>
                  </a:lnTo>
                  <a:lnTo>
                    <a:pt x="103" y="213"/>
                  </a:lnTo>
                  <a:lnTo>
                    <a:pt x="90" y="235"/>
                  </a:lnTo>
                  <a:lnTo>
                    <a:pt x="79" y="259"/>
                  </a:lnTo>
                  <a:lnTo>
                    <a:pt x="69" y="283"/>
                  </a:lnTo>
                  <a:lnTo>
                    <a:pt x="60" y="309"/>
                  </a:lnTo>
                  <a:lnTo>
                    <a:pt x="51" y="336"/>
                  </a:lnTo>
                  <a:lnTo>
                    <a:pt x="42" y="363"/>
                  </a:lnTo>
                  <a:lnTo>
                    <a:pt x="34" y="392"/>
                  </a:lnTo>
                  <a:lnTo>
                    <a:pt x="27" y="421"/>
                  </a:lnTo>
                  <a:lnTo>
                    <a:pt x="22" y="451"/>
                  </a:lnTo>
                  <a:lnTo>
                    <a:pt x="16" y="482"/>
                  </a:lnTo>
                  <a:lnTo>
                    <a:pt x="12" y="513"/>
                  </a:lnTo>
                  <a:lnTo>
                    <a:pt x="8" y="545"/>
                  </a:lnTo>
                  <a:lnTo>
                    <a:pt x="4" y="578"/>
                  </a:lnTo>
                  <a:lnTo>
                    <a:pt x="2" y="612"/>
                  </a:lnTo>
                  <a:lnTo>
                    <a:pt x="0" y="646"/>
                  </a:lnTo>
                  <a:lnTo>
                    <a:pt x="0" y="680"/>
                  </a:lnTo>
                  <a:lnTo>
                    <a:pt x="0" y="715"/>
                  </a:lnTo>
                  <a:lnTo>
                    <a:pt x="0" y="751"/>
                  </a:lnTo>
                  <a:lnTo>
                    <a:pt x="1" y="786"/>
                  </a:lnTo>
                  <a:lnTo>
                    <a:pt x="3" y="823"/>
                  </a:lnTo>
                  <a:lnTo>
                    <a:pt x="6" y="859"/>
                  </a:lnTo>
                  <a:lnTo>
                    <a:pt x="10" y="897"/>
                  </a:lnTo>
                  <a:lnTo>
                    <a:pt x="14" y="933"/>
                  </a:lnTo>
                  <a:lnTo>
                    <a:pt x="20" y="971"/>
                  </a:lnTo>
                  <a:lnTo>
                    <a:pt x="25" y="1008"/>
                  </a:lnTo>
                  <a:lnTo>
                    <a:pt x="32" y="1046"/>
                  </a:lnTo>
                  <a:lnTo>
                    <a:pt x="40" y="1084"/>
                  </a:lnTo>
                  <a:lnTo>
                    <a:pt x="47" y="1121"/>
                  </a:lnTo>
                  <a:lnTo>
                    <a:pt x="56" y="1159"/>
                  </a:lnTo>
                  <a:lnTo>
                    <a:pt x="66" y="1195"/>
                  </a:lnTo>
                  <a:lnTo>
                    <a:pt x="76" y="1233"/>
                  </a:lnTo>
                  <a:lnTo>
                    <a:pt x="87" y="1270"/>
                  </a:lnTo>
                  <a:lnTo>
                    <a:pt x="98" y="1307"/>
                  </a:lnTo>
                  <a:lnTo>
                    <a:pt x="110" y="1344"/>
                  </a:lnTo>
                  <a:lnTo>
                    <a:pt x="123" y="1381"/>
                  </a:lnTo>
                  <a:lnTo>
                    <a:pt x="137" y="1416"/>
                  </a:lnTo>
                  <a:lnTo>
                    <a:pt x="150" y="1453"/>
                  </a:lnTo>
                  <a:lnTo>
                    <a:pt x="165" y="1488"/>
                  </a:lnTo>
                  <a:lnTo>
                    <a:pt x="180" y="1522"/>
                  </a:lnTo>
                  <a:lnTo>
                    <a:pt x="195" y="1557"/>
                  </a:lnTo>
                  <a:lnTo>
                    <a:pt x="212" y="1591"/>
                  </a:lnTo>
                  <a:lnTo>
                    <a:pt x="229" y="1624"/>
                  </a:lnTo>
                  <a:lnTo>
                    <a:pt x="246" y="1656"/>
                  </a:lnTo>
                  <a:lnTo>
                    <a:pt x="264" y="1688"/>
                  </a:lnTo>
                  <a:lnTo>
                    <a:pt x="282" y="1719"/>
                  </a:lnTo>
                  <a:lnTo>
                    <a:pt x="300" y="1750"/>
                  </a:lnTo>
                  <a:lnTo>
                    <a:pt x="319" y="1780"/>
                  </a:lnTo>
                  <a:lnTo>
                    <a:pt x="338" y="1809"/>
                  </a:lnTo>
                  <a:lnTo>
                    <a:pt x="358" y="1836"/>
                  </a:lnTo>
                  <a:lnTo>
                    <a:pt x="378" y="1864"/>
                  </a:lnTo>
                  <a:lnTo>
                    <a:pt x="399" y="1890"/>
                  </a:lnTo>
                  <a:lnTo>
                    <a:pt x="420" y="1916"/>
                  </a:lnTo>
                  <a:lnTo>
                    <a:pt x="440" y="1940"/>
                  </a:lnTo>
                  <a:lnTo>
                    <a:pt x="462" y="1963"/>
                  </a:lnTo>
                  <a:lnTo>
                    <a:pt x="483" y="1985"/>
                  </a:lnTo>
                  <a:lnTo>
                    <a:pt x="504" y="2006"/>
                  </a:lnTo>
                  <a:lnTo>
                    <a:pt x="526" y="2027"/>
                  </a:lnTo>
                  <a:lnTo>
                    <a:pt x="548" y="2046"/>
                  </a:lnTo>
                  <a:lnTo>
                    <a:pt x="570" y="2064"/>
                  </a:lnTo>
                  <a:lnTo>
                    <a:pt x="592" y="2080"/>
                  </a:lnTo>
                  <a:lnTo>
                    <a:pt x="614" y="2097"/>
                  </a:lnTo>
                  <a:lnTo>
                    <a:pt x="636" y="2111"/>
                  </a:lnTo>
                  <a:lnTo>
                    <a:pt x="659" y="2125"/>
                  </a:lnTo>
                  <a:lnTo>
                    <a:pt x="681" y="2137"/>
                  </a:lnTo>
                  <a:lnTo>
                    <a:pt x="703" y="2148"/>
                  </a:lnTo>
                  <a:lnTo>
                    <a:pt x="725" y="2157"/>
                  </a:lnTo>
                  <a:lnTo>
                    <a:pt x="747" y="2166"/>
                  </a:lnTo>
                  <a:lnTo>
                    <a:pt x="769" y="2172"/>
                  </a:lnTo>
                  <a:lnTo>
                    <a:pt x="790" y="2179"/>
                  </a:lnTo>
                  <a:lnTo>
                    <a:pt x="812" y="2183"/>
                  </a:lnTo>
                  <a:lnTo>
                    <a:pt x="833" y="2187"/>
                  </a:lnTo>
                  <a:lnTo>
                    <a:pt x="854" y="2189"/>
                  </a:lnTo>
                  <a:lnTo>
                    <a:pt x="875" y="2189"/>
                  </a:lnTo>
                  <a:lnTo>
                    <a:pt x="896" y="2189"/>
                  </a:lnTo>
                  <a:lnTo>
                    <a:pt x="916" y="2187"/>
                  </a:lnTo>
                  <a:lnTo>
                    <a:pt x="936" y="2183"/>
                  </a:lnTo>
                  <a:lnTo>
                    <a:pt x="956" y="2179"/>
                  </a:lnTo>
                  <a:lnTo>
                    <a:pt x="976" y="2173"/>
                  </a:lnTo>
                  <a:lnTo>
                    <a:pt x="995" y="2167"/>
                  </a:lnTo>
                  <a:lnTo>
                    <a:pt x="1013" y="2158"/>
                  </a:lnTo>
                  <a:lnTo>
                    <a:pt x="1031" y="2149"/>
                  </a:lnTo>
                  <a:lnTo>
                    <a:pt x="1049" y="2138"/>
                  </a:lnTo>
                  <a:lnTo>
                    <a:pt x="1065" y="2126"/>
                  </a:lnTo>
                  <a:lnTo>
                    <a:pt x="1082" y="2113"/>
                  </a:lnTo>
                  <a:lnTo>
                    <a:pt x="1098" y="2098"/>
                  </a:lnTo>
                  <a:lnTo>
                    <a:pt x="1114" y="2083"/>
                  </a:lnTo>
                  <a:lnTo>
                    <a:pt x="1129" y="2066"/>
                  </a:lnTo>
                  <a:lnTo>
                    <a:pt x="1144" y="2048"/>
                  </a:lnTo>
                  <a:lnTo>
                    <a:pt x="1157" y="2030"/>
                  </a:lnTo>
                  <a:lnTo>
                    <a:pt x="1170" y="2009"/>
                  </a:lnTo>
                  <a:lnTo>
                    <a:pt x="1184" y="1988"/>
                  </a:lnTo>
                  <a:lnTo>
                    <a:pt x="1196" y="1966"/>
                  </a:lnTo>
                  <a:lnTo>
                    <a:pt x="1207" y="1942"/>
                  </a:lnTo>
                  <a:lnTo>
                    <a:pt x="1218" y="1918"/>
                  </a:lnTo>
                  <a:lnTo>
                    <a:pt x="1228" y="1893"/>
                  </a:lnTo>
                  <a:lnTo>
                    <a:pt x="1237" y="1867"/>
                  </a:lnTo>
                  <a:lnTo>
                    <a:pt x="1245" y="1840"/>
                  </a:lnTo>
                  <a:lnTo>
                    <a:pt x="1253" y="1812"/>
                  </a:lnTo>
                  <a:lnTo>
                    <a:pt x="1261" y="1783"/>
                  </a:lnTo>
                  <a:lnTo>
                    <a:pt x="1268" y="1753"/>
                  </a:lnTo>
                  <a:lnTo>
                    <a:pt x="1273" y="1722"/>
                  </a:lnTo>
                  <a:lnTo>
                    <a:pt x="1279" y="1691"/>
                  </a:lnTo>
                  <a:lnTo>
                    <a:pt x="1282" y="1659"/>
                  </a:lnTo>
                  <a:lnTo>
                    <a:pt x="1286" y="1627"/>
                  </a:lnTo>
                  <a:lnTo>
                    <a:pt x="1289" y="1594"/>
                  </a:lnTo>
                  <a:lnTo>
                    <a:pt x="1291" y="1560"/>
                  </a:lnTo>
                  <a:lnTo>
                    <a:pt x="1292" y="1526"/>
                  </a:lnTo>
                  <a:lnTo>
                    <a:pt x="1293" y="1491"/>
                  </a:lnTo>
                  <a:lnTo>
                    <a:pt x="1292" y="1456"/>
                  </a:lnTo>
                  <a:lnTo>
                    <a:pt x="1291" y="1421"/>
                  </a:lnTo>
                  <a:lnTo>
                    <a:pt x="1290" y="1384"/>
                  </a:lnTo>
                  <a:lnTo>
                    <a:pt x="1287" y="1348"/>
                  </a:lnTo>
                  <a:lnTo>
                    <a:pt x="1284" y="1311"/>
                  </a:lnTo>
                  <a:lnTo>
                    <a:pt x="1280" y="1275"/>
                  </a:lnTo>
                  <a:lnTo>
                    <a:pt x="1275" y="1237"/>
                  </a:lnTo>
                  <a:lnTo>
                    <a:pt x="1270" y="1200"/>
                  </a:lnTo>
                  <a:lnTo>
                    <a:pt x="1263" y="1162"/>
                  </a:lnTo>
                  <a:lnTo>
                    <a:pt x="1257" y="1124"/>
                  </a:lnTo>
                  <a:lnTo>
                    <a:pt x="1249" y="1087"/>
                  </a:lnTo>
                  <a:lnTo>
                    <a:pt x="1240" y="1049"/>
                  </a:lnTo>
                  <a:lnTo>
                    <a:pt x="1231" y="1012"/>
                  </a:lnTo>
                  <a:lnTo>
                    <a:pt x="1221" y="975"/>
                  </a:lnTo>
                  <a:lnTo>
                    <a:pt x="1210" y="938"/>
                  </a:lnTo>
                  <a:lnTo>
                    <a:pt x="1199" y="900"/>
                  </a:lnTo>
                  <a:lnTo>
                    <a:pt x="1188" y="864"/>
                  </a:lnTo>
                  <a:lnTo>
                    <a:pt x="1175" y="827"/>
                  </a:lnTo>
                  <a:lnTo>
                    <a:pt x="1163" y="791"/>
                  </a:lnTo>
                  <a:lnTo>
                    <a:pt x="1148" y="754"/>
                  </a:lnTo>
                  <a:lnTo>
                    <a:pt x="1134" y="719"/>
                  </a:lnTo>
                  <a:lnTo>
                    <a:pt x="1119" y="685"/>
                  </a:lnTo>
                  <a:lnTo>
                    <a:pt x="1104" y="649"/>
                  </a:lnTo>
                  <a:lnTo>
                    <a:pt x="1089" y="615"/>
                  </a:lnTo>
                  <a:lnTo>
                    <a:pt x="1072" y="582"/>
                  </a:lnTo>
                  <a:lnTo>
                    <a:pt x="1054" y="549"/>
                  </a:lnTo>
                  <a:lnTo>
                    <a:pt x="1038" y="517"/>
                  </a:lnTo>
                  <a:lnTo>
                    <a:pt x="1019" y="486"/>
                  </a:lnTo>
                  <a:lnTo>
                    <a:pt x="1001" y="455"/>
                  </a:lnTo>
                  <a:lnTo>
                    <a:pt x="982" y="424"/>
                  </a:lnTo>
                  <a:lnTo>
                    <a:pt x="963" y="395"/>
                  </a:lnTo>
                  <a:lnTo>
                    <a:pt x="944" y="366"/>
                  </a:lnTo>
                  <a:lnTo>
                    <a:pt x="924" y="339"/>
                  </a:lnTo>
                  <a:lnTo>
                    <a:pt x="904" y="312"/>
                  </a:lnTo>
                  <a:lnTo>
                    <a:pt x="883" y="287"/>
                  </a:lnTo>
                  <a:lnTo>
                    <a:pt x="862" y="261"/>
                  </a:lnTo>
                  <a:lnTo>
                    <a:pt x="841" y="238"/>
                  </a:lnTo>
                  <a:lnTo>
                    <a:pt x="820" y="215"/>
                  </a:lnTo>
                  <a:lnTo>
                    <a:pt x="798" y="193"/>
                  </a:lnTo>
                  <a:lnTo>
                    <a:pt x="777" y="172"/>
                  </a:lnTo>
                  <a:lnTo>
                    <a:pt x="755" y="153"/>
                  </a:lnTo>
                  <a:lnTo>
                    <a:pt x="733" y="134"/>
                  </a:lnTo>
                  <a:lnTo>
                    <a:pt x="711" y="116"/>
                  </a:lnTo>
                  <a:lnTo>
                    <a:pt x="688" y="100"/>
                  </a:lnTo>
                  <a:lnTo>
                    <a:pt x="666" y="85"/>
                  </a:lnTo>
                  <a:lnTo>
                    <a:pt x="644" y="71"/>
                  </a:lnTo>
                  <a:lnTo>
                    <a:pt x="622" y="58"/>
                  </a:lnTo>
                  <a:lnTo>
                    <a:pt x="600" y="47"/>
                  </a:lnTo>
                  <a:lnTo>
                    <a:pt x="578" y="37"/>
                  </a:lnTo>
                  <a:lnTo>
                    <a:pt x="556" y="28"/>
                  </a:lnTo>
                  <a:lnTo>
                    <a:pt x="534" y="20"/>
                  </a:lnTo>
                  <a:lnTo>
                    <a:pt x="512" y="14"/>
                  </a:lnTo>
                  <a:lnTo>
                    <a:pt x="491" y="8"/>
                  </a:lnTo>
                  <a:lnTo>
                    <a:pt x="468" y="4"/>
                  </a:lnTo>
                  <a:lnTo>
                    <a:pt x="447" y="1"/>
                  </a:lnTo>
                  <a:lnTo>
                    <a:pt x="426" y="0"/>
                  </a:lnTo>
                  <a:lnTo>
                    <a:pt x="405" y="0"/>
                  </a:lnTo>
                  <a:lnTo>
                    <a:pt x="386" y="1"/>
                  </a:lnTo>
                  <a:lnTo>
                    <a:pt x="366" y="4"/>
                  </a:lnTo>
                  <a:lnTo>
                    <a:pt x="346" y="8"/>
                  </a:lnTo>
                  <a:lnTo>
                    <a:pt x="326" y="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chemeClr val="bg2">
                          <a:alpha val="50000"/>
                        </a:schemeClr>
                      </a:gs>
                      <a:gs pos="100000">
                        <a:srgbClr val="7E7E7E"/>
                      </a:gs>
                    </a:gsLst>
                    <a:lin ang="5400000" scaled="1"/>
                  </a:gra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7" name="Freeform 225"/>
            <p:cNvSpPr>
              <a:spLocks/>
            </p:cNvSpPr>
            <p:nvPr/>
          </p:nvSpPr>
          <p:spPr bwMode="auto">
            <a:xfrm>
              <a:off x="1244" y="3225"/>
              <a:ext cx="375" cy="158"/>
            </a:xfrm>
            <a:custGeom>
              <a:avLst/>
              <a:gdLst>
                <a:gd name="T0" fmla="*/ 0 w 1675"/>
                <a:gd name="T1" fmla="*/ 1 h 709"/>
                <a:gd name="T2" fmla="*/ 0 w 1675"/>
                <a:gd name="T3" fmla="*/ 1 h 709"/>
                <a:gd name="T4" fmla="*/ 0 w 1675"/>
                <a:gd name="T5" fmla="*/ 1 h 709"/>
                <a:gd name="T6" fmla="*/ 0 w 1675"/>
                <a:gd name="T7" fmla="*/ 1 h 709"/>
                <a:gd name="T8" fmla="*/ 0 w 1675"/>
                <a:gd name="T9" fmla="*/ 1 h 709"/>
                <a:gd name="T10" fmla="*/ 0 w 1675"/>
                <a:gd name="T11" fmla="*/ 1 h 709"/>
                <a:gd name="T12" fmla="*/ 1 w 1675"/>
                <a:gd name="T13" fmla="*/ 2 h 709"/>
                <a:gd name="T14" fmla="*/ 1 w 1675"/>
                <a:gd name="T15" fmla="*/ 2 h 709"/>
                <a:gd name="T16" fmla="*/ 1 w 1675"/>
                <a:gd name="T17" fmla="*/ 2 h 709"/>
                <a:gd name="T18" fmla="*/ 1 w 1675"/>
                <a:gd name="T19" fmla="*/ 2 h 709"/>
                <a:gd name="T20" fmla="*/ 2 w 1675"/>
                <a:gd name="T21" fmla="*/ 2 h 709"/>
                <a:gd name="T22" fmla="*/ 2 w 1675"/>
                <a:gd name="T23" fmla="*/ 2 h 709"/>
                <a:gd name="T24" fmla="*/ 2 w 1675"/>
                <a:gd name="T25" fmla="*/ 2 h 709"/>
                <a:gd name="T26" fmla="*/ 2 w 1675"/>
                <a:gd name="T27" fmla="*/ 2 h 709"/>
                <a:gd name="T28" fmla="*/ 2 w 1675"/>
                <a:gd name="T29" fmla="*/ 2 h 709"/>
                <a:gd name="T30" fmla="*/ 3 w 1675"/>
                <a:gd name="T31" fmla="*/ 2 h 709"/>
                <a:gd name="T32" fmla="*/ 3 w 1675"/>
                <a:gd name="T33" fmla="*/ 2 h 709"/>
                <a:gd name="T34" fmla="*/ 3 w 1675"/>
                <a:gd name="T35" fmla="*/ 2 h 709"/>
                <a:gd name="T36" fmla="*/ 3 w 1675"/>
                <a:gd name="T37" fmla="*/ 2 h 709"/>
                <a:gd name="T38" fmla="*/ 4 w 1675"/>
                <a:gd name="T39" fmla="*/ 2 h 709"/>
                <a:gd name="T40" fmla="*/ 4 w 1675"/>
                <a:gd name="T41" fmla="*/ 1 h 709"/>
                <a:gd name="T42" fmla="*/ 4 w 1675"/>
                <a:gd name="T43" fmla="*/ 1 h 709"/>
                <a:gd name="T44" fmla="*/ 4 w 1675"/>
                <a:gd name="T45" fmla="*/ 1 h 709"/>
                <a:gd name="T46" fmla="*/ 4 w 1675"/>
                <a:gd name="T47" fmla="*/ 1 h 709"/>
                <a:gd name="T48" fmla="*/ 4 w 1675"/>
                <a:gd name="T49" fmla="*/ 1 h 709"/>
                <a:gd name="T50" fmla="*/ 4 w 1675"/>
                <a:gd name="T51" fmla="*/ 1 h 709"/>
                <a:gd name="T52" fmla="*/ 4 w 1675"/>
                <a:gd name="T53" fmla="*/ 1 h 709"/>
                <a:gd name="T54" fmla="*/ 4 w 1675"/>
                <a:gd name="T55" fmla="*/ 1 h 709"/>
                <a:gd name="T56" fmla="*/ 4 w 1675"/>
                <a:gd name="T57" fmla="*/ 1 h 709"/>
                <a:gd name="T58" fmla="*/ 4 w 1675"/>
                <a:gd name="T59" fmla="*/ 0 h 709"/>
                <a:gd name="T60" fmla="*/ 4 w 1675"/>
                <a:gd name="T61" fmla="*/ 0 h 709"/>
                <a:gd name="T62" fmla="*/ 4 w 1675"/>
                <a:gd name="T63" fmla="*/ 0 h 709"/>
                <a:gd name="T64" fmla="*/ 4 w 1675"/>
                <a:gd name="T65" fmla="*/ 0 h 709"/>
                <a:gd name="T66" fmla="*/ 3 w 1675"/>
                <a:gd name="T67" fmla="*/ 0 h 709"/>
                <a:gd name="T68" fmla="*/ 3 w 1675"/>
                <a:gd name="T69" fmla="*/ 0 h 709"/>
                <a:gd name="T70" fmla="*/ 3 w 1675"/>
                <a:gd name="T71" fmla="*/ 0 h 709"/>
                <a:gd name="T72" fmla="*/ 3 w 1675"/>
                <a:gd name="T73" fmla="*/ 0 h 709"/>
                <a:gd name="T74" fmla="*/ 2 w 1675"/>
                <a:gd name="T75" fmla="*/ 0 h 709"/>
                <a:gd name="T76" fmla="*/ 2 w 1675"/>
                <a:gd name="T77" fmla="*/ 0 h 709"/>
                <a:gd name="T78" fmla="*/ 2 w 1675"/>
                <a:gd name="T79" fmla="*/ 0 h 709"/>
                <a:gd name="T80" fmla="*/ 2 w 1675"/>
                <a:gd name="T81" fmla="*/ 0 h 709"/>
                <a:gd name="T82" fmla="*/ 2 w 1675"/>
                <a:gd name="T83" fmla="*/ 0 h 709"/>
                <a:gd name="T84" fmla="*/ 1 w 1675"/>
                <a:gd name="T85" fmla="*/ 0 h 709"/>
                <a:gd name="T86" fmla="*/ 1 w 1675"/>
                <a:gd name="T87" fmla="*/ 0 h 709"/>
                <a:gd name="T88" fmla="*/ 1 w 1675"/>
                <a:gd name="T89" fmla="*/ 0 h 709"/>
                <a:gd name="T90" fmla="*/ 1 w 1675"/>
                <a:gd name="T91" fmla="*/ 0 h 709"/>
                <a:gd name="T92" fmla="*/ 0 w 1675"/>
                <a:gd name="T93" fmla="*/ 0 h 709"/>
                <a:gd name="T94" fmla="*/ 0 w 1675"/>
                <a:gd name="T95" fmla="*/ 0 h 709"/>
                <a:gd name="T96" fmla="*/ 0 w 1675"/>
                <a:gd name="T97" fmla="*/ 0 h 709"/>
                <a:gd name="T98" fmla="*/ 0 w 1675"/>
                <a:gd name="T99" fmla="*/ 0 h 709"/>
                <a:gd name="T100" fmla="*/ 0 w 1675"/>
                <a:gd name="T101" fmla="*/ 1 h 709"/>
                <a:gd name="T102" fmla="*/ 0 w 1675"/>
                <a:gd name="T103" fmla="*/ 1 h 709"/>
                <a:gd name="T104" fmla="*/ 0 w 1675"/>
                <a:gd name="T105" fmla="*/ 1 h 7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75" h="709">
                  <a:moveTo>
                    <a:pt x="0" y="355"/>
                  </a:moveTo>
                  <a:lnTo>
                    <a:pt x="0" y="368"/>
                  </a:lnTo>
                  <a:lnTo>
                    <a:pt x="2" y="383"/>
                  </a:lnTo>
                  <a:lnTo>
                    <a:pt x="6" y="397"/>
                  </a:lnTo>
                  <a:lnTo>
                    <a:pt x="10" y="410"/>
                  </a:lnTo>
                  <a:lnTo>
                    <a:pt x="17" y="425"/>
                  </a:lnTo>
                  <a:lnTo>
                    <a:pt x="23" y="438"/>
                  </a:lnTo>
                  <a:lnTo>
                    <a:pt x="32" y="452"/>
                  </a:lnTo>
                  <a:lnTo>
                    <a:pt x="42" y="466"/>
                  </a:lnTo>
                  <a:lnTo>
                    <a:pt x="53" y="479"/>
                  </a:lnTo>
                  <a:lnTo>
                    <a:pt x="65" y="492"/>
                  </a:lnTo>
                  <a:lnTo>
                    <a:pt x="79" y="504"/>
                  </a:lnTo>
                  <a:lnTo>
                    <a:pt x="93" y="518"/>
                  </a:lnTo>
                  <a:lnTo>
                    <a:pt x="109" y="530"/>
                  </a:lnTo>
                  <a:lnTo>
                    <a:pt x="126" y="542"/>
                  </a:lnTo>
                  <a:lnTo>
                    <a:pt x="144" y="554"/>
                  </a:lnTo>
                  <a:lnTo>
                    <a:pt x="164" y="565"/>
                  </a:lnTo>
                  <a:lnTo>
                    <a:pt x="184" y="576"/>
                  </a:lnTo>
                  <a:lnTo>
                    <a:pt x="206" y="587"/>
                  </a:lnTo>
                  <a:lnTo>
                    <a:pt x="228" y="597"/>
                  </a:lnTo>
                  <a:lnTo>
                    <a:pt x="251" y="607"/>
                  </a:lnTo>
                  <a:lnTo>
                    <a:pt x="275" y="617"/>
                  </a:lnTo>
                  <a:lnTo>
                    <a:pt x="301" y="627"/>
                  </a:lnTo>
                  <a:lnTo>
                    <a:pt x="326" y="636"/>
                  </a:lnTo>
                  <a:lnTo>
                    <a:pt x="353" y="644"/>
                  </a:lnTo>
                  <a:lnTo>
                    <a:pt x="380" y="651"/>
                  </a:lnTo>
                  <a:lnTo>
                    <a:pt x="409" y="659"/>
                  </a:lnTo>
                  <a:lnTo>
                    <a:pt x="438" y="666"/>
                  </a:lnTo>
                  <a:lnTo>
                    <a:pt x="468" y="672"/>
                  </a:lnTo>
                  <a:lnTo>
                    <a:pt x="497" y="679"/>
                  </a:lnTo>
                  <a:lnTo>
                    <a:pt x="528" y="685"/>
                  </a:lnTo>
                  <a:lnTo>
                    <a:pt x="559" y="689"/>
                  </a:lnTo>
                  <a:lnTo>
                    <a:pt x="591" y="693"/>
                  </a:lnTo>
                  <a:lnTo>
                    <a:pt x="623" y="697"/>
                  </a:lnTo>
                  <a:lnTo>
                    <a:pt x="655" y="700"/>
                  </a:lnTo>
                  <a:lnTo>
                    <a:pt x="688" y="703"/>
                  </a:lnTo>
                  <a:lnTo>
                    <a:pt x="721" y="706"/>
                  </a:lnTo>
                  <a:lnTo>
                    <a:pt x="754" y="708"/>
                  </a:lnTo>
                  <a:lnTo>
                    <a:pt x="787" y="709"/>
                  </a:lnTo>
                  <a:lnTo>
                    <a:pt x="820" y="709"/>
                  </a:lnTo>
                  <a:lnTo>
                    <a:pt x="853" y="709"/>
                  </a:lnTo>
                  <a:lnTo>
                    <a:pt x="888" y="709"/>
                  </a:lnTo>
                  <a:lnTo>
                    <a:pt x="921" y="708"/>
                  </a:lnTo>
                  <a:lnTo>
                    <a:pt x="953" y="706"/>
                  </a:lnTo>
                  <a:lnTo>
                    <a:pt x="986" y="703"/>
                  </a:lnTo>
                  <a:lnTo>
                    <a:pt x="1019" y="700"/>
                  </a:lnTo>
                  <a:lnTo>
                    <a:pt x="1051" y="697"/>
                  </a:lnTo>
                  <a:lnTo>
                    <a:pt x="1083" y="693"/>
                  </a:lnTo>
                  <a:lnTo>
                    <a:pt x="1115" y="689"/>
                  </a:lnTo>
                  <a:lnTo>
                    <a:pt x="1146" y="685"/>
                  </a:lnTo>
                  <a:lnTo>
                    <a:pt x="1177" y="679"/>
                  </a:lnTo>
                  <a:lnTo>
                    <a:pt x="1207" y="672"/>
                  </a:lnTo>
                  <a:lnTo>
                    <a:pt x="1237" y="666"/>
                  </a:lnTo>
                  <a:lnTo>
                    <a:pt x="1266" y="659"/>
                  </a:lnTo>
                  <a:lnTo>
                    <a:pt x="1293" y="651"/>
                  </a:lnTo>
                  <a:lnTo>
                    <a:pt x="1321" y="644"/>
                  </a:lnTo>
                  <a:lnTo>
                    <a:pt x="1348" y="636"/>
                  </a:lnTo>
                  <a:lnTo>
                    <a:pt x="1374" y="627"/>
                  </a:lnTo>
                  <a:lnTo>
                    <a:pt x="1399" y="617"/>
                  </a:lnTo>
                  <a:lnTo>
                    <a:pt x="1424" y="607"/>
                  </a:lnTo>
                  <a:lnTo>
                    <a:pt x="1447" y="597"/>
                  </a:lnTo>
                  <a:lnTo>
                    <a:pt x="1469" y="587"/>
                  </a:lnTo>
                  <a:lnTo>
                    <a:pt x="1490" y="576"/>
                  </a:lnTo>
                  <a:lnTo>
                    <a:pt x="1511" y="565"/>
                  </a:lnTo>
                  <a:lnTo>
                    <a:pt x="1530" y="554"/>
                  </a:lnTo>
                  <a:lnTo>
                    <a:pt x="1549" y="542"/>
                  </a:lnTo>
                  <a:lnTo>
                    <a:pt x="1565" y="530"/>
                  </a:lnTo>
                  <a:lnTo>
                    <a:pt x="1581" y="518"/>
                  </a:lnTo>
                  <a:lnTo>
                    <a:pt x="1596" y="504"/>
                  </a:lnTo>
                  <a:lnTo>
                    <a:pt x="1609" y="492"/>
                  </a:lnTo>
                  <a:lnTo>
                    <a:pt x="1621" y="479"/>
                  </a:lnTo>
                  <a:lnTo>
                    <a:pt x="1633" y="466"/>
                  </a:lnTo>
                  <a:lnTo>
                    <a:pt x="1642" y="452"/>
                  </a:lnTo>
                  <a:lnTo>
                    <a:pt x="1651" y="438"/>
                  </a:lnTo>
                  <a:lnTo>
                    <a:pt x="1658" y="425"/>
                  </a:lnTo>
                  <a:lnTo>
                    <a:pt x="1665" y="410"/>
                  </a:lnTo>
                  <a:lnTo>
                    <a:pt x="1669" y="397"/>
                  </a:lnTo>
                  <a:lnTo>
                    <a:pt x="1672" y="383"/>
                  </a:lnTo>
                  <a:lnTo>
                    <a:pt x="1673" y="368"/>
                  </a:lnTo>
                  <a:lnTo>
                    <a:pt x="1675" y="355"/>
                  </a:lnTo>
                  <a:lnTo>
                    <a:pt x="1673" y="341"/>
                  </a:lnTo>
                  <a:lnTo>
                    <a:pt x="1672" y="326"/>
                  </a:lnTo>
                  <a:lnTo>
                    <a:pt x="1669" y="313"/>
                  </a:lnTo>
                  <a:lnTo>
                    <a:pt x="1665" y="299"/>
                  </a:lnTo>
                  <a:lnTo>
                    <a:pt x="1658" y="284"/>
                  </a:lnTo>
                  <a:lnTo>
                    <a:pt x="1651" y="271"/>
                  </a:lnTo>
                  <a:lnTo>
                    <a:pt x="1642" y="258"/>
                  </a:lnTo>
                  <a:lnTo>
                    <a:pt x="1633" y="244"/>
                  </a:lnTo>
                  <a:lnTo>
                    <a:pt x="1621" y="230"/>
                  </a:lnTo>
                  <a:lnTo>
                    <a:pt x="1609" y="218"/>
                  </a:lnTo>
                  <a:lnTo>
                    <a:pt x="1596" y="205"/>
                  </a:lnTo>
                  <a:lnTo>
                    <a:pt x="1581" y="192"/>
                  </a:lnTo>
                  <a:lnTo>
                    <a:pt x="1565" y="179"/>
                  </a:lnTo>
                  <a:lnTo>
                    <a:pt x="1549" y="167"/>
                  </a:lnTo>
                  <a:lnTo>
                    <a:pt x="1530" y="156"/>
                  </a:lnTo>
                  <a:lnTo>
                    <a:pt x="1511" y="144"/>
                  </a:lnTo>
                  <a:lnTo>
                    <a:pt x="1490" y="133"/>
                  </a:lnTo>
                  <a:lnTo>
                    <a:pt x="1469" y="122"/>
                  </a:lnTo>
                  <a:lnTo>
                    <a:pt x="1447" y="112"/>
                  </a:lnTo>
                  <a:lnTo>
                    <a:pt x="1424" y="102"/>
                  </a:lnTo>
                  <a:lnTo>
                    <a:pt x="1399" y="92"/>
                  </a:lnTo>
                  <a:lnTo>
                    <a:pt x="1374" y="83"/>
                  </a:lnTo>
                  <a:lnTo>
                    <a:pt x="1348" y="74"/>
                  </a:lnTo>
                  <a:lnTo>
                    <a:pt x="1321" y="66"/>
                  </a:lnTo>
                  <a:lnTo>
                    <a:pt x="1293" y="58"/>
                  </a:lnTo>
                  <a:lnTo>
                    <a:pt x="1266" y="50"/>
                  </a:lnTo>
                  <a:lnTo>
                    <a:pt x="1237" y="44"/>
                  </a:lnTo>
                  <a:lnTo>
                    <a:pt x="1207" y="37"/>
                  </a:lnTo>
                  <a:lnTo>
                    <a:pt x="1177" y="31"/>
                  </a:lnTo>
                  <a:lnTo>
                    <a:pt x="1146" y="26"/>
                  </a:lnTo>
                  <a:lnTo>
                    <a:pt x="1115" y="20"/>
                  </a:lnTo>
                  <a:lnTo>
                    <a:pt x="1083" y="16"/>
                  </a:lnTo>
                  <a:lnTo>
                    <a:pt x="1051" y="13"/>
                  </a:lnTo>
                  <a:lnTo>
                    <a:pt x="1019" y="9"/>
                  </a:lnTo>
                  <a:lnTo>
                    <a:pt x="986" y="6"/>
                  </a:lnTo>
                  <a:lnTo>
                    <a:pt x="953" y="4"/>
                  </a:lnTo>
                  <a:lnTo>
                    <a:pt x="921" y="3"/>
                  </a:lnTo>
                  <a:lnTo>
                    <a:pt x="888" y="2"/>
                  </a:lnTo>
                  <a:lnTo>
                    <a:pt x="853" y="0"/>
                  </a:lnTo>
                  <a:lnTo>
                    <a:pt x="820" y="0"/>
                  </a:lnTo>
                  <a:lnTo>
                    <a:pt x="787" y="2"/>
                  </a:lnTo>
                  <a:lnTo>
                    <a:pt x="754" y="3"/>
                  </a:lnTo>
                  <a:lnTo>
                    <a:pt x="721" y="4"/>
                  </a:lnTo>
                  <a:lnTo>
                    <a:pt x="688" y="6"/>
                  </a:lnTo>
                  <a:lnTo>
                    <a:pt x="655" y="9"/>
                  </a:lnTo>
                  <a:lnTo>
                    <a:pt x="623" y="13"/>
                  </a:lnTo>
                  <a:lnTo>
                    <a:pt x="591" y="16"/>
                  </a:lnTo>
                  <a:lnTo>
                    <a:pt x="559" y="20"/>
                  </a:lnTo>
                  <a:lnTo>
                    <a:pt x="528" y="26"/>
                  </a:lnTo>
                  <a:lnTo>
                    <a:pt x="497" y="31"/>
                  </a:lnTo>
                  <a:lnTo>
                    <a:pt x="468" y="37"/>
                  </a:lnTo>
                  <a:lnTo>
                    <a:pt x="438" y="44"/>
                  </a:lnTo>
                  <a:lnTo>
                    <a:pt x="409" y="50"/>
                  </a:lnTo>
                  <a:lnTo>
                    <a:pt x="380" y="58"/>
                  </a:lnTo>
                  <a:lnTo>
                    <a:pt x="353" y="66"/>
                  </a:lnTo>
                  <a:lnTo>
                    <a:pt x="326" y="74"/>
                  </a:lnTo>
                  <a:lnTo>
                    <a:pt x="301" y="83"/>
                  </a:lnTo>
                  <a:lnTo>
                    <a:pt x="275" y="92"/>
                  </a:lnTo>
                  <a:lnTo>
                    <a:pt x="251" y="102"/>
                  </a:lnTo>
                  <a:lnTo>
                    <a:pt x="228" y="112"/>
                  </a:lnTo>
                  <a:lnTo>
                    <a:pt x="206" y="122"/>
                  </a:lnTo>
                  <a:lnTo>
                    <a:pt x="184" y="133"/>
                  </a:lnTo>
                  <a:lnTo>
                    <a:pt x="164" y="144"/>
                  </a:lnTo>
                  <a:lnTo>
                    <a:pt x="144" y="156"/>
                  </a:lnTo>
                  <a:lnTo>
                    <a:pt x="126" y="167"/>
                  </a:lnTo>
                  <a:lnTo>
                    <a:pt x="109" y="179"/>
                  </a:lnTo>
                  <a:lnTo>
                    <a:pt x="93" y="192"/>
                  </a:lnTo>
                  <a:lnTo>
                    <a:pt x="79" y="205"/>
                  </a:lnTo>
                  <a:lnTo>
                    <a:pt x="65" y="218"/>
                  </a:lnTo>
                  <a:lnTo>
                    <a:pt x="53" y="230"/>
                  </a:lnTo>
                  <a:lnTo>
                    <a:pt x="42" y="244"/>
                  </a:lnTo>
                  <a:lnTo>
                    <a:pt x="32" y="258"/>
                  </a:lnTo>
                  <a:lnTo>
                    <a:pt x="23" y="271"/>
                  </a:lnTo>
                  <a:lnTo>
                    <a:pt x="17" y="284"/>
                  </a:lnTo>
                  <a:lnTo>
                    <a:pt x="10" y="299"/>
                  </a:lnTo>
                  <a:lnTo>
                    <a:pt x="6" y="313"/>
                  </a:lnTo>
                  <a:lnTo>
                    <a:pt x="2" y="326"/>
                  </a:lnTo>
                  <a:lnTo>
                    <a:pt x="0" y="341"/>
                  </a:lnTo>
                  <a:lnTo>
                    <a:pt x="0" y="35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50000"/>
                        </a:srgbClr>
                      </a:gs>
                      <a:gs pos="100000">
                        <a:srgbClr val="68CDFF"/>
                      </a:gs>
                    </a:gsLst>
                    <a:lin ang="5400000" scaled="1"/>
                  </a:gra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8" name="Freeform 226"/>
            <p:cNvSpPr>
              <a:spLocks/>
            </p:cNvSpPr>
            <p:nvPr/>
          </p:nvSpPr>
          <p:spPr bwMode="auto">
            <a:xfrm>
              <a:off x="1242" y="3306"/>
              <a:ext cx="375" cy="251"/>
            </a:xfrm>
            <a:custGeom>
              <a:avLst/>
              <a:gdLst>
                <a:gd name="T0" fmla="*/ 0 w 375"/>
                <a:gd name="T1" fmla="*/ 0 h 251"/>
                <a:gd name="T2" fmla="*/ 2 w 375"/>
                <a:gd name="T3" fmla="*/ 126 h 251"/>
                <a:gd name="T4" fmla="*/ 137 w 375"/>
                <a:gd name="T5" fmla="*/ 207 h 251"/>
                <a:gd name="T6" fmla="*/ 194 w 375"/>
                <a:gd name="T7" fmla="*/ 234 h 251"/>
                <a:gd name="T8" fmla="*/ 254 w 375"/>
                <a:gd name="T9" fmla="*/ 251 h 251"/>
                <a:gd name="T10" fmla="*/ 275 w 375"/>
                <a:gd name="T11" fmla="*/ 248 h 251"/>
                <a:gd name="T12" fmla="*/ 326 w 375"/>
                <a:gd name="T13" fmla="*/ 234 h 251"/>
                <a:gd name="T14" fmla="*/ 345 w 375"/>
                <a:gd name="T15" fmla="*/ 209 h 251"/>
                <a:gd name="T16" fmla="*/ 366 w 375"/>
                <a:gd name="T17" fmla="*/ 171 h 251"/>
                <a:gd name="T18" fmla="*/ 375 w 375"/>
                <a:gd name="T19" fmla="*/ 138 h 251"/>
                <a:gd name="T20" fmla="*/ 375 w 375"/>
                <a:gd name="T21" fmla="*/ 99 h 251"/>
                <a:gd name="T22" fmla="*/ 371 w 375"/>
                <a:gd name="T23" fmla="*/ 20 h 251"/>
                <a:gd name="T24" fmla="*/ 350 w 375"/>
                <a:gd name="T25" fmla="*/ 41 h 251"/>
                <a:gd name="T26" fmla="*/ 329 w 375"/>
                <a:gd name="T27" fmla="*/ 50 h 251"/>
                <a:gd name="T28" fmla="*/ 278 w 375"/>
                <a:gd name="T29" fmla="*/ 65 h 251"/>
                <a:gd name="T30" fmla="*/ 243 w 375"/>
                <a:gd name="T31" fmla="*/ 72 h 251"/>
                <a:gd name="T32" fmla="*/ 206 w 375"/>
                <a:gd name="T33" fmla="*/ 74 h 251"/>
                <a:gd name="T34" fmla="*/ 164 w 375"/>
                <a:gd name="T35" fmla="*/ 74 h 251"/>
                <a:gd name="T36" fmla="*/ 96 w 375"/>
                <a:gd name="T37" fmla="*/ 68 h 251"/>
                <a:gd name="T38" fmla="*/ 74 w 375"/>
                <a:gd name="T39" fmla="*/ 59 h 251"/>
                <a:gd name="T40" fmla="*/ 23 w 375"/>
                <a:gd name="T41" fmla="*/ 33 h 251"/>
                <a:gd name="T42" fmla="*/ 8 w 375"/>
                <a:gd name="T43" fmla="*/ 11 h 251"/>
                <a:gd name="T44" fmla="*/ 0 w 375"/>
                <a:gd name="T45" fmla="*/ 0 h 2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5" h="251">
                  <a:moveTo>
                    <a:pt x="0" y="0"/>
                  </a:moveTo>
                  <a:lnTo>
                    <a:pt x="2" y="126"/>
                  </a:lnTo>
                  <a:lnTo>
                    <a:pt x="137" y="207"/>
                  </a:lnTo>
                  <a:lnTo>
                    <a:pt x="194" y="234"/>
                  </a:lnTo>
                  <a:lnTo>
                    <a:pt x="254" y="251"/>
                  </a:lnTo>
                  <a:lnTo>
                    <a:pt x="275" y="248"/>
                  </a:lnTo>
                  <a:lnTo>
                    <a:pt x="326" y="234"/>
                  </a:lnTo>
                  <a:lnTo>
                    <a:pt x="345" y="209"/>
                  </a:lnTo>
                  <a:lnTo>
                    <a:pt x="366" y="171"/>
                  </a:lnTo>
                  <a:lnTo>
                    <a:pt x="375" y="138"/>
                  </a:lnTo>
                  <a:lnTo>
                    <a:pt x="375" y="99"/>
                  </a:lnTo>
                  <a:lnTo>
                    <a:pt x="371" y="20"/>
                  </a:lnTo>
                  <a:lnTo>
                    <a:pt x="350" y="41"/>
                  </a:lnTo>
                  <a:lnTo>
                    <a:pt x="329" y="50"/>
                  </a:lnTo>
                  <a:lnTo>
                    <a:pt x="278" y="65"/>
                  </a:lnTo>
                  <a:lnTo>
                    <a:pt x="243" y="72"/>
                  </a:lnTo>
                  <a:lnTo>
                    <a:pt x="206" y="74"/>
                  </a:lnTo>
                  <a:lnTo>
                    <a:pt x="164" y="74"/>
                  </a:lnTo>
                  <a:lnTo>
                    <a:pt x="96" y="68"/>
                  </a:lnTo>
                  <a:lnTo>
                    <a:pt x="74" y="59"/>
                  </a:lnTo>
                  <a:lnTo>
                    <a:pt x="23" y="33"/>
                  </a:lnTo>
                  <a:lnTo>
                    <a:pt x="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50000"/>
                        </a:srgbClr>
                      </a:gs>
                      <a:gs pos="100000">
                        <a:srgbClr val="6ACDFF"/>
                      </a:gs>
                    </a:gsLst>
                    <a:lin ang="54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59" name="Freeform 227"/>
            <p:cNvSpPr>
              <a:spLocks/>
            </p:cNvSpPr>
            <p:nvPr/>
          </p:nvSpPr>
          <p:spPr bwMode="auto">
            <a:xfrm>
              <a:off x="1244" y="3852"/>
              <a:ext cx="375" cy="206"/>
            </a:xfrm>
            <a:custGeom>
              <a:avLst/>
              <a:gdLst>
                <a:gd name="T0" fmla="*/ 1 w 375"/>
                <a:gd name="T1" fmla="*/ 105 h 206"/>
                <a:gd name="T2" fmla="*/ 0 w 375"/>
                <a:gd name="T3" fmla="*/ 126 h 206"/>
                <a:gd name="T4" fmla="*/ 6 w 375"/>
                <a:gd name="T5" fmla="*/ 147 h 206"/>
                <a:gd name="T6" fmla="*/ 31 w 375"/>
                <a:gd name="T7" fmla="*/ 168 h 206"/>
                <a:gd name="T8" fmla="*/ 70 w 375"/>
                <a:gd name="T9" fmla="*/ 188 h 206"/>
                <a:gd name="T10" fmla="*/ 135 w 375"/>
                <a:gd name="T11" fmla="*/ 204 h 206"/>
                <a:gd name="T12" fmla="*/ 201 w 375"/>
                <a:gd name="T13" fmla="*/ 206 h 206"/>
                <a:gd name="T14" fmla="*/ 267 w 375"/>
                <a:gd name="T15" fmla="*/ 197 h 206"/>
                <a:gd name="T16" fmla="*/ 315 w 375"/>
                <a:gd name="T17" fmla="*/ 183 h 206"/>
                <a:gd name="T18" fmla="*/ 346 w 375"/>
                <a:gd name="T19" fmla="*/ 170 h 206"/>
                <a:gd name="T20" fmla="*/ 366 w 375"/>
                <a:gd name="T21" fmla="*/ 152 h 206"/>
                <a:gd name="T22" fmla="*/ 375 w 375"/>
                <a:gd name="T23" fmla="*/ 125 h 206"/>
                <a:gd name="T24" fmla="*/ 375 w 375"/>
                <a:gd name="T25" fmla="*/ 101 h 206"/>
                <a:gd name="T26" fmla="*/ 375 w 375"/>
                <a:gd name="T27" fmla="*/ 2 h 206"/>
                <a:gd name="T28" fmla="*/ 333 w 375"/>
                <a:gd name="T29" fmla="*/ 0 h 206"/>
                <a:gd name="T30" fmla="*/ 307 w 375"/>
                <a:gd name="T31" fmla="*/ 2 h 206"/>
                <a:gd name="T32" fmla="*/ 259 w 375"/>
                <a:gd name="T33" fmla="*/ 20 h 206"/>
                <a:gd name="T34" fmla="*/ 219 w 375"/>
                <a:gd name="T35" fmla="*/ 39 h 206"/>
                <a:gd name="T36" fmla="*/ 171 w 375"/>
                <a:gd name="T37" fmla="*/ 57 h 206"/>
                <a:gd name="T38" fmla="*/ 126 w 375"/>
                <a:gd name="T39" fmla="*/ 71 h 206"/>
                <a:gd name="T40" fmla="*/ 1 w 375"/>
                <a:gd name="T41" fmla="*/ 105 h 2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5" h="206">
                  <a:moveTo>
                    <a:pt x="1" y="105"/>
                  </a:moveTo>
                  <a:lnTo>
                    <a:pt x="0" y="126"/>
                  </a:lnTo>
                  <a:lnTo>
                    <a:pt x="6" y="147"/>
                  </a:lnTo>
                  <a:lnTo>
                    <a:pt x="31" y="168"/>
                  </a:lnTo>
                  <a:lnTo>
                    <a:pt x="70" y="188"/>
                  </a:lnTo>
                  <a:lnTo>
                    <a:pt x="135" y="204"/>
                  </a:lnTo>
                  <a:lnTo>
                    <a:pt x="201" y="206"/>
                  </a:lnTo>
                  <a:lnTo>
                    <a:pt x="267" y="197"/>
                  </a:lnTo>
                  <a:lnTo>
                    <a:pt x="315" y="183"/>
                  </a:lnTo>
                  <a:lnTo>
                    <a:pt x="346" y="170"/>
                  </a:lnTo>
                  <a:lnTo>
                    <a:pt x="366" y="152"/>
                  </a:lnTo>
                  <a:lnTo>
                    <a:pt x="375" y="125"/>
                  </a:lnTo>
                  <a:lnTo>
                    <a:pt x="375" y="101"/>
                  </a:lnTo>
                  <a:lnTo>
                    <a:pt x="375" y="2"/>
                  </a:lnTo>
                  <a:lnTo>
                    <a:pt x="333" y="0"/>
                  </a:lnTo>
                  <a:lnTo>
                    <a:pt x="307" y="2"/>
                  </a:lnTo>
                  <a:lnTo>
                    <a:pt x="259" y="20"/>
                  </a:lnTo>
                  <a:lnTo>
                    <a:pt x="219" y="39"/>
                  </a:lnTo>
                  <a:lnTo>
                    <a:pt x="171" y="57"/>
                  </a:lnTo>
                  <a:lnTo>
                    <a:pt x="126" y="71"/>
                  </a:lnTo>
                  <a:lnTo>
                    <a:pt x="1" y="105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49001"/>
                        </a:srgbClr>
                      </a:gs>
                      <a:gs pos="100000">
                        <a:srgbClr val="5BB6E3"/>
                      </a:gs>
                    </a:gsLst>
                    <a:lin ang="54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0" name="Freeform 228"/>
            <p:cNvSpPr>
              <a:spLocks/>
            </p:cNvSpPr>
            <p:nvPr/>
          </p:nvSpPr>
          <p:spPr bwMode="auto">
            <a:xfrm>
              <a:off x="1070" y="3308"/>
              <a:ext cx="799" cy="658"/>
            </a:xfrm>
            <a:custGeom>
              <a:avLst/>
              <a:gdLst>
                <a:gd name="T0" fmla="*/ 0 w 799"/>
                <a:gd name="T1" fmla="*/ 174 h 658"/>
                <a:gd name="T2" fmla="*/ 174 w 799"/>
                <a:gd name="T3" fmla="*/ 124 h 658"/>
                <a:gd name="T4" fmla="*/ 307 w 799"/>
                <a:gd name="T5" fmla="*/ 202 h 658"/>
                <a:gd name="T6" fmla="*/ 367 w 799"/>
                <a:gd name="T7" fmla="*/ 229 h 658"/>
                <a:gd name="T8" fmla="*/ 412 w 799"/>
                <a:gd name="T9" fmla="*/ 243 h 658"/>
                <a:gd name="T10" fmla="*/ 441 w 799"/>
                <a:gd name="T11" fmla="*/ 247 h 658"/>
                <a:gd name="T12" fmla="*/ 456 w 799"/>
                <a:gd name="T13" fmla="*/ 246 h 658"/>
                <a:gd name="T14" fmla="*/ 483 w 799"/>
                <a:gd name="T15" fmla="*/ 238 h 658"/>
                <a:gd name="T16" fmla="*/ 507 w 799"/>
                <a:gd name="T17" fmla="*/ 220 h 658"/>
                <a:gd name="T18" fmla="*/ 531 w 799"/>
                <a:gd name="T19" fmla="*/ 193 h 658"/>
                <a:gd name="T20" fmla="*/ 543 w 799"/>
                <a:gd name="T21" fmla="*/ 166 h 658"/>
                <a:gd name="T22" fmla="*/ 549 w 799"/>
                <a:gd name="T23" fmla="*/ 123 h 658"/>
                <a:gd name="T24" fmla="*/ 549 w 799"/>
                <a:gd name="T25" fmla="*/ 13 h 658"/>
                <a:gd name="T26" fmla="*/ 582 w 799"/>
                <a:gd name="T27" fmla="*/ 1 h 658"/>
                <a:gd name="T28" fmla="*/ 601 w 799"/>
                <a:gd name="T29" fmla="*/ 0 h 658"/>
                <a:gd name="T30" fmla="*/ 621 w 799"/>
                <a:gd name="T31" fmla="*/ 1 h 658"/>
                <a:gd name="T32" fmla="*/ 654 w 799"/>
                <a:gd name="T33" fmla="*/ 13 h 658"/>
                <a:gd name="T34" fmla="*/ 681 w 799"/>
                <a:gd name="T35" fmla="*/ 36 h 658"/>
                <a:gd name="T36" fmla="*/ 712 w 799"/>
                <a:gd name="T37" fmla="*/ 67 h 658"/>
                <a:gd name="T38" fmla="*/ 735 w 799"/>
                <a:gd name="T39" fmla="*/ 102 h 658"/>
                <a:gd name="T40" fmla="*/ 757 w 799"/>
                <a:gd name="T41" fmla="*/ 145 h 658"/>
                <a:gd name="T42" fmla="*/ 775 w 799"/>
                <a:gd name="T43" fmla="*/ 193 h 658"/>
                <a:gd name="T44" fmla="*/ 789 w 799"/>
                <a:gd name="T45" fmla="*/ 238 h 658"/>
                <a:gd name="T46" fmla="*/ 796 w 799"/>
                <a:gd name="T47" fmla="*/ 288 h 658"/>
                <a:gd name="T48" fmla="*/ 799 w 799"/>
                <a:gd name="T49" fmla="*/ 342 h 658"/>
                <a:gd name="T50" fmla="*/ 793 w 799"/>
                <a:gd name="T51" fmla="*/ 390 h 658"/>
                <a:gd name="T52" fmla="*/ 784 w 799"/>
                <a:gd name="T53" fmla="*/ 426 h 658"/>
                <a:gd name="T54" fmla="*/ 762 w 799"/>
                <a:gd name="T55" fmla="*/ 463 h 658"/>
                <a:gd name="T56" fmla="*/ 744 w 799"/>
                <a:gd name="T57" fmla="*/ 483 h 658"/>
                <a:gd name="T58" fmla="*/ 727 w 799"/>
                <a:gd name="T59" fmla="*/ 487 h 658"/>
                <a:gd name="T60" fmla="*/ 547 w 799"/>
                <a:gd name="T61" fmla="*/ 544 h 658"/>
                <a:gd name="T62" fmla="*/ 517 w 799"/>
                <a:gd name="T63" fmla="*/ 540 h 658"/>
                <a:gd name="T64" fmla="*/ 481 w 799"/>
                <a:gd name="T65" fmla="*/ 546 h 658"/>
                <a:gd name="T66" fmla="*/ 453 w 799"/>
                <a:gd name="T67" fmla="*/ 559 h 658"/>
                <a:gd name="T68" fmla="*/ 418 w 799"/>
                <a:gd name="T69" fmla="*/ 570 h 658"/>
                <a:gd name="T70" fmla="*/ 373 w 799"/>
                <a:gd name="T71" fmla="*/ 588 h 658"/>
                <a:gd name="T72" fmla="*/ 316 w 799"/>
                <a:gd name="T73" fmla="*/ 607 h 658"/>
                <a:gd name="T74" fmla="*/ 153 w 799"/>
                <a:gd name="T75" fmla="*/ 658 h 658"/>
                <a:gd name="T76" fmla="*/ 184 w 799"/>
                <a:gd name="T77" fmla="*/ 630 h 658"/>
                <a:gd name="T78" fmla="*/ 199 w 799"/>
                <a:gd name="T79" fmla="*/ 595 h 658"/>
                <a:gd name="T80" fmla="*/ 211 w 799"/>
                <a:gd name="T81" fmla="*/ 561 h 658"/>
                <a:gd name="T82" fmla="*/ 214 w 799"/>
                <a:gd name="T83" fmla="*/ 525 h 658"/>
                <a:gd name="T84" fmla="*/ 213 w 799"/>
                <a:gd name="T85" fmla="*/ 469 h 658"/>
                <a:gd name="T86" fmla="*/ 202 w 799"/>
                <a:gd name="T87" fmla="*/ 409 h 658"/>
                <a:gd name="T88" fmla="*/ 183 w 799"/>
                <a:gd name="T89" fmla="*/ 346 h 658"/>
                <a:gd name="T90" fmla="*/ 153 w 799"/>
                <a:gd name="T91" fmla="*/ 285 h 658"/>
                <a:gd name="T92" fmla="*/ 103 w 799"/>
                <a:gd name="T93" fmla="*/ 216 h 658"/>
                <a:gd name="T94" fmla="*/ 49 w 799"/>
                <a:gd name="T95" fmla="*/ 178 h 658"/>
                <a:gd name="T96" fmla="*/ 0 w 799"/>
                <a:gd name="T97" fmla="*/ 174 h 65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99" h="658">
                  <a:moveTo>
                    <a:pt x="0" y="174"/>
                  </a:moveTo>
                  <a:lnTo>
                    <a:pt x="174" y="124"/>
                  </a:lnTo>
                  <a:lnTo>
                    <a:pt x="307" y="202"/>
                  </a:lnTo>
                  <a:lnTo>
                    <a:pt x="367" y="229"/>
                  </a:lnTo>
                  <a:lnTo>
                    <a:pt x="412" y="243"/>
                  </a:lnTo>
                  <a:lnTo>
                    <a:pt x="441" y="247"/>
                  </a:lnTo>
                  <a:lnTo>
                    <a:pt x="456" y="246"/>
                  </a:lnTo>
                  <a:lnTo>
                    <a:pt x="483" y="238"/>
                  </a:lnTo>
                  <a:lnTo>
                    <a:pt x="507" y="220"/>
                  </a:lnTo>
                  <a:lnTo>
                    <a:pt x="531" y="193"/>
                  </a:lnTo>
                  <a:lnTo>
                    <a:pt x="543" y="166"/>
                  </a:lnTo>
                  <a:lnTo>
                    <a:pt x="549" y="123"/>
                  </a:lnTo>
                  <a:lnTo>
                    <a:pt x="549" y="13"/>
                  </a:lnTo>
                  <a:lnTo>
                    <a:pt x="582" y="1"/>
                  </a:lnTo>
                  <a:lnTo>
                    <a:pt x="601" y="0"/>
                  </a:lnTo>
                  <a:lnTo>
                    <a:pt x="621" y="1"/>
                  </a:lnTo>
                  <a:lnTo>
                    <a:pt x="654" y="13"/>
                  </a:lnTo>
                  <a:lnTo>
                    <a:pt x="681" y="36"/>
                  </a:lnTo>
                  <a:lnTo>
                    <a:pt x="712" y="67"/>
                  </a:lnTo>
                  <a:lnTo>
                    <a:pt x="735" y="102"/>
                  </a:lnTo>
                  <a:lnTo>
                    <a:pt x="757" y="145"/>
                  </a:lnTo>
                  <a:lnTo>
                    <a:pt x="775" y="193"/>
                  </a:lnTo>
                  <a:lnTo>
                    <a:pt x="789" y="238"/>
                  </a:lnTo>
                  <a:lnTo>
                    <a:pt x="796" y="288"/>
                  </a:lnTo>
                  <a:lnTo>
                    <a:pt x="799" y="342"/>
                  </a:lnTo>
                  <a:lnTo>
                    <a:pt x="793" y="390"/>
                  </a:lnTo>
                  <a:lnTo>
                    <a:pt x="784" y="426"/>
                  </a:lnTo>
                  <a:lnTo>
                    <a:pt x="762" y="463"/>
                  </a:lnTo>
                  <a:lnTo>
                    <a:pt x="744" y="483"/>
                  </a:lnTo>
                  <a:lnTo>
                    <a:pt x="727" y="487"/>
                  </a:lnTo>
                  <a:lnTo>
                    <a:pt x="547" y="544"/>
                  </a:lnTo>
                  <a:lnTo>
                    <a:pt x="517" y="540"/>
                  </a:lnTo>
                  <a:lnTo>
                    <a:pt x="481" y="546"/>
                  </a:lnTo>
                  <a:lnTo>
                    <a:pt x="453" y="559"/>
                  </a:lnTo>
                  <a:lnTo>
                    <a:pt x="418" y="570"/>
                  </a:lnTo>
                  <a:lnTo>
                    <a:pt x="373" y="588"/>
                  </a:lnTo>
                  <a:lnTo>
                    <a:pt x="316" y="607"/>
                  </a:lnTo>
                  <a:lnTo>
                    <a:pt x="153" y="658"/>
                  </a:lnTo>
                  <a:lnTo>
                    <a:pt x="184" y="630"/>
                  </a:lnTo>
                  <a:lnTo>
                    <a:pt x="199" y="595"/>
                  </a:lnTo>
                  <a:lnTo>
                    <a:pt x="211" y="561"/>
                  </a:lnTo>
                  <a:lnTo>
                    <a:pt x="214" y="525"/>
                  </a:lnTo>
                  <a:lnTo>
                    <a:pt x="213" y="469"/>
                  </a:lnTo>
                  <a:lnTo>
                    <a:pt x="202" y="409"/>
                  </a:lnTo>
                  <a:lnTo>
                    <a:pt x="183" y="346"/>
                  </a:lnTo>
                  <a:lnTo>
                    <a:pt x="153" y="285"/>
                  </a:lnTo>
                  <a:lnTo>
                    <a:pt x="103" y="216"/>
                  </a:lnTo>
                  <a:lnTo>
                    <a:pt x="49" y="178"/>
                  </a:lnTo>
                  <a:lnTo>
                    <a:pt x="0" y="174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chemeClr val="bg2">
                          <a:alpha val="50000"/>
                        </a:schemeClr>
                      </a:gs>
                      <a:gs pos="100000">
                        <a:srgbClr val="696969"/>
                      </a:gs>
                    </a:gsLst>
                    <a:lin ang="54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1" name="Freeform 229"/>
            <p:cNvSpPr>
              <a:spLocks/>
            </p:cNvSpPr>
            <p:nvPr/>
          </p:nvSpPr>
          <p:spPr bwMode="auto">
            <a:xfrm>
              <a:off x="1244" y="3432"/>
              <a:ext cx="375" cy="123"/>
            </a:xfrm>
            <a:custGeom>
              <a:avLst/>
              <a:gdLst>
                <a:gd name="T0" fmla="*/ 0 w 1675"/>
                <a:gd name="T1" fmla="*/ 0 h 549"/>
                <a:gd name="T2" fmla="*/ 0 w 1675"/>
                <a:gd name="T3" fmla="*/ 0 h 549"/>
                <a:gd name="T4" fmla="*/ 0 w 1675"/>
                <a:gd name="T5" fmla="*/ 0 h 549"/>
                <a:gd name="T6" fmla="*/ 0 w 1675"/>
                <a:gd name="T7" fmla="*/ 0 h 549"/>
                <a:gd name="T8" fmla="*/ 0 w 1675"/>
                <a:gd name="T9" fmla="*/ 0 h 549"/>
                <a:gd name="T10" fmla="*/ 0 w 1675"/>
                <a:gd name="T11" fmla="*/ 0 h 549"/>
                <a:gd name="T12" fmla="*/ 0 w 1675"/>
                <a:gd name="T13" fmla="*/ 0 h 549"/>
                <a:gd name="T14" fmla="*/ 0 w 1675"/>
                <a:gd name="T15" fmla="*/ 0 h 549"/>
                <a:gd name="T16" fmla="*/ 0 w 1675"/>
                <a:gd name="T17" fmla="*/ 0 h 549"/>
                <a:gd name="T18" fmla="*/ 0 w 1675"/>
                <a:gd name="T19" fmla="*/ 0 h 549"/>
                <a:gd name="T20" fmla="*/ 0 w 1675"/>
                <a:gd name="T21" fmla="*/ 0 h 549"/>
                <a:gd name="T22" fmla="*/ 0 w 1675"/>
                <a:gd name="T23" fmla="*/ 0 h 549"/>
                <a:gd name="T24" fmla="*/ 0 w 1675"/>
                <a:gd name="T25" fmla="*/ 0 h 549"/>
                <a:gd name="T26" fmla="*/ 0 w 1675"/>
                <a:gd name="T27" fmla="*/ 0 h 549"/>
                <a:gd name="T28" fmla="*/ 0 w 1675"/>
                <a:gd name="T29" fmla="*/ 0 h 549"/>
                <a:gd name="T30" fmla="*/ 1 w 1675"/>
                <a:gd name="T31" fmla="*/ 0 h 549"/>
                <a:gd name="T32" fmla="*/ 1 w 1675"/>
                <a:gd name="T33" fmla="*/ 0 h 549"/>
                <a:gd name="T34" fmla="*/ 1 w 1675"/>
                <a:gd name="T35" fmla="*/ 0 h 549"/>
                <a:gd name="T36" fmla="*/ 1 w 1675"/>
                <a:gd name="T37" fmla="*/ 0 h 549"/>
                <a:gd name="T38" fmla="*/ 1 w 1675"/>
                <a:gd name="T39" fmla="*/ 1 h 549"/>
                <a:gd name="T40" fmla="*/ 1 w 1675"/>
                <a:gd name="T41" fmla="*/ 1 h 549"/>
                <a:gd name="T42" fmla="*/ 1 w 1675"/>
                <a:gd name="T43" fmla="*/ 1 h 549"/>
                <a:gd name="T44" fmla="*/ 2 w 1675"/>
                <a:gd name="T45" fmla="*/ 1 h 549"/>
                <a:gd name="T46" fmla="*/ 2 w 1675"/>
                <a:gd name="T47" fmla="*/ 1 h 549"/>
                <a:gd name="T48" fmla="*/ 2 w 1675"/>
                <a:gd name="T49" fmla="*/ 1 h 549"/>
                <a:gd name="T50" fmla="*/ 2 w 1675"/>
                <a:gd name="T51" fmla="*/ 1 h 549"/>
                <a:gd name="T52" fmla="*/ 2 w 1675"/>
                <a:gd name="T53" fmla="*/ 1 h 549"/>
                <a:gd name="T54" fmla="*/ 2 w 1675"/>
                <a:gd name="T55" fmla="*/ 1 h 549"/>
                <a:gd name="T56" fmla="*/ 2 w 1675"/>
                <a:gd name="T57" fmla="*/ 1 h 549"/>
                <a:gd name="T58" fmla="*/ 3 w 1675"/>
                <a:gd name="T59" fmla="*/ 1 h 549"/>
                <a:gd name="T60" fmla="*/ 3 w 1675"/>
                <a:gd name="T61" fmla="*/ 1 h 549"/>
                <a:gd name="T62" fmla="*/ 3 w 1675"/>
                <a:gd name="T63" fmla="*/ 1 h 549"/>
                <a:gd name="T64" fmla="*/ 3 w 1675"/>
                <a:gd name="T65" fmla="*/ 1 h 549"/>
                <a:gd name="T66" fmla="*/ 3 w 1675"/>
                <a:gd name="T67" fmla="*/ 1 h 549"/>
                <a:gd name="T68" fmla="*/ 3 w 1675"/>
                <a:gd name="T69" fmla="*/ 1 h 549"/>
                <a:gd name="T70" fmla="*/ 3 w 1675"/>
                <a:gd name="T71" fmla="*/ 1 h 549"/>
                <a:gd name="T72" fmla="*/ 3 w 1675"/>
                <a:gd name="T73" fmla="*/ 1 h 549"/>
                <a:gd name="T74" fmla="*/ 3 w 1675"/>
                <a:gd name="T75" fmla="*/ 1 h 549"/>
                <a:gd name="T76" fmla="*/ 4 w 1675"/>
                <a:gd name="T77" fmla="*/ 1 h 549"/>
                <a:gd name="T78" fmla="*/ 4 w 1675"/>
                <a:gd name="T79" fmla="*/ 1 h 549"/>
                <a:gd name="T80" fmla="*/ 4 w 1675"/>
                <a:gd name="T81" fmla="*/ 1 h 549"/>
                <a:gd name="T82" fmla="*/ 4 w 1675"/>
                <a:gd name="T83" fmla="*/ 1 h 549"/>
                <a:gd name="T84" fmla="*/ 4 w 1675"/>
                <a:gd name="T85" fmla="*/ 1 h 549"/>
                <a:gd name="T86" fmla="*/ 4 w 1675"/>
                <a:gd name="T87" fmla="*/ 1 h 549"/>
                <a:gd name="T88" fmla="*/ 4 w 1675"/>
                <a:gd name="T89" fmla="*/ 1 h 549"/>
                <a:gd name="T90" fmla="*/ 4 w 1675"/>
                <a:gd name="T91" fmla="*/ 1 h 549"/>
                <a:gd name="T92" fmla="*/ 4 w 1675"/>
                <a:gd name="T93" fmla="*/ 1 h 549"/>
                <a:gd name="T94" fmla="*/ 4 w 1675"/>
                <a:gd name="T95" fmla="*/ 1 h 549"/>
                <a:gd name="T96" fmla="*/ 4 w 1675"/>
                <a:gd name="T97" fmla="*/ 1 h 549"/>
                <a:gd name="T98" fmla="*/ 4 w 1675"/>
                <a:gd name="T99" fmla="*/ 0 h 549"/>
                <a:gd name="T100" fmla="*/ 4 w 1675"/>
                <a:gd name="T101" fmla="*/ 0 h 549"/>
                <a:gd name="T102" fmla="*/ 4 w 1675"/>
                <a:gd name="T103" fmla="*/ 0 h 549"/>
                <a:gd name="T104" fmla="*/ 4 w 1675"/>
                <a:gd name="T105" fmla="*/ 0 h 549"/>
                <a:gd name="T106" fmla="*/ 4 w 1675"/>
                <a:gd name="T107" fmla="*/ 0 h 549"/>
                <a:gd name="T108" fmla="*/ 4 w 1675"/>
                <a:gd name="T109" fmla="*/ 0 h 549"/>
                <a:gd name="T110" fmla="*/ 4 w 1675"/>
                <a:gd name="T111" fmla="*/ 0 h 54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75" h="549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2" y="5"/>
                  </a:lnTo>
                  <a:lnTo>
                    <a:pt x="3" y="7"/>
                  </a:lnTo>
                  <a:lnTo>
                    <a:pt x="6" y="10"/>
                  </a:lnTo>
                  <a:lnTo>
                    <a:pt x="9" y="13"/>
                  </a:lnTo>
                  <a:lnTo>
                    <a:pt x="12" y="15"/>
                  </a:lnTo>
                  <a:lnTo>
                    <a:pt x="16" y="18"/>
                  </a:lnTo>
                  <a:lnTo>
                    <a:pt x="20" y="22"/>
                  </a:lnTo>
                  <a:lnTo>
                    <a:pt x="25" y="25"/>
                  </a:lnTo>
                  <a:lnTo>
                    <a:pt x="31" y="29"/>
                  </a:lnTo>
                  <a:lnTo>
                    <a:pt x="37" y="34"/>
                  </a:lnTo>
                  <a:lnTo>
                    <a:pt x="43" y="38"/>
                  </a:lnTo>
                  <a:lnTo>
                    <a:pt x="51" y="43"/>
                  </a:lnTo>
                  <a:lnTo>
                    <a:pt x="59" y="47"/>
                  </a:lnTo>
                  <a:lnTo>
                    <a:pt x="66" y="53"/>
                  </a:lnTo>
                  <a:lnTo>
                    <a:pt x="75" y="58"/>
                  </a:lnTo>
                  <a:lnTo>
                    <a:pt x="84" y="64"/>
                  </a:lnTo>
                  <a:lnTo>
                    <a:pt x="94" y="70"/>
                  </a:lnTo>
                  <a:lnTo>
                    <a:pt x="104" y="76"/>
                  </a:lnTo>
                  <a:lnTo>
                    <a:pt x="114" y="83"/>
                  </a:lnTo>
                  <a:lnTo>
                    <a:pt x="125" y="89"/>
                  </a:lnTo>
                  <a:lnTo>
                    <a:pt x="136" y="96"/>
                  </a:lnTo>
                  <a:lnTo>
                    <a:pt x="148" y="104"/>
                  </a:lnTo>
                  <a:lnTo>
                    <a:pt x="159" y="110"/>
                  </a:lnTo>
                  <a:lnTo>
                    <a:pt x="172" y="118"/>
                  </a:lnTo>
                  <a:lnTo>
                    <a:pt x="186" y="126"/>
                  </a:lnTo>
                  <a:lnTo>
                    <a:pt x="199" y="134"/>
                  </a:lnTo>
                  <a:lnTo>
                    <a:pt x="212" y="142"/>
                  </a:lnTo>
                  <a:lnTo>
                    <a:pt x="227" y="151"/>
                  </a:lnTo>
                  <a:lnTo>
                    <a:pt x="242" y="160"/>
                  </a:lnTo>
                  <a:lnTo>
                    <a:pt x="256" y="169"/>
                  </a:lnTo>
                  <a:lnTo>
                    <a:pt x="273" y="178"/>
                  </a:lnTo>
                  <a:lnTo>
                    <a:pt x="289" y="186"/>
                  </a:lnTo>
                  <a:lnTo>
                    <a:pt x="305" y="196"/>
                  </a:lnTo>
                  <a:lnTo>
                    <a:pt x="322" y="205"/>
                  </a:lnTo>
                  <a:lnTo>
                    <a:pt x="356" y="225"/>
                  </a:lnTo>
                  <a:lnTo>
                    <a:pt x="391" y="245"/>
                  </a:lnTo>
                  <a:lnTo>
                    <a:pt x="427" y="266"/>
                  </a:lnTo>
                  <a:lnTo>
                    <a:pt x="464" y="286"/>
                  </a:lnTo>
                  <a:lnTo>
                    <a:pt x="502" y="307"/>
                  </a:lnTo>
                  <a:lnTo>
                    <a:pt x="539" y="327"/>
                  </a:lnTo>
                  <a:lnTo>
                    <a:pt x="578" y="347"/>
                  </a:lnTo>
                  <a:lnTo>
                    <a:pt x="617" y="367"/>
                  </a:lnTo>
                  <a:lnTo>
                    <a:pt x="654" y="385"/>
                  </a:lnTo>
                  <a:lnTo>
                    <a:pt x="692" y="404"/>
                  </a:lnTo>
                  <a:lnTo>
                    <a:pt x="731" y="422"/>
                  </a:lnTo>
                  <a:lnTo>
                    <a:pt x="769" y="440"/>
                  </a:lnTo>
                  <a:lnTo>
                    <a:pt x="808" y="456"/>
                  </a:lnTo>
                  <a:lnTo>
                    <a:pt x="849" y="472"/>
                  </a:lnTo>
                  <a:lnTo>
                    <a:pt x="889" y="487"/>
                  </a:lnTo>
                  <a:lnTo>
                    <a:pt x="928" y="501"/>
                  </a:lnTo>
                  <a:lnTo>
                    <a:pt x="948" y="507"/>
                  </a:lnTo>
                  <a:lnTo>
                    <a:pt x="969" y="514"/>
                  </a:lnTo>
                  <a:lnTo>
                    <a:pt x="989" y="519"/>
                  </a:lnTo>
                  <a:lnTo>
                    <a:pt x="1009" y="525"/>
                  </a:lnTo>
                  <a:lnTo>
                    <a:pt x="1029" y="529"/>
                  </a:lnTo>
                  <a:lnTo>
                    <a:pt x="1049" y="533"/>
                  </a:lnTo>
                  <a:lnTo>
                    <a:pt x="1069" y="538"/>
                  </a:lnTo>
                  <a:lnTo>
                    <a:pt x="1089" y="541"/>
                  </a:lnTo>
                  <a:lnTo>
                    <a:pt x="1109" y="543"/>
                  </a:lnTo>
                  <a:lnTo>
                    <a:pt x="1129" y="546"/>
                  </a:lnTo>
                  <a:lnTo>
                    <a:pt x="1147" y="548"/>
                  </a:lnTo>
                  <a:lnTo>
                    <a:pt x="1167" y="548"/>
                  </a:lnTo>
                  <a:lnTo>
                    <a:pt x="1186" y="549"/>
                  </a:lnTo>
                  <a:lnTo>
                    <a:pt x="1205" y="548"/>
                  </a:lnTo>
                  <a:lnTo>
                    <a:pt x="1224" y="547"/>
                  </a:lnTo>
                  <a:lnTo>
                    <a:pt x="1241" y="546"/>
                  </a:lnTo>
                  <a:lnTo>
                    <a:pt x="1260" y="543"/>
                  </a:lnTo>
                  <a:lnTo>
                    <a:pt x="1278" y="540"/>
                  </a:lnTo>
                  <a:lnTo>
                    <a:pt x="1295" y="537"/>
                  </a:lnTo>
                  <a:lnTo>
                    <a:pt x="1313" y="531"/>
                  </a:lnTo>
                  <a:lnTo>
                    <a:pt x="1330" y="527"/>
                  </a:lnTo>
                  <a:lnTo>
                    <a:pt x="1346" y="520"/>
                  </a:lnTo>
                  <a:lnTo>
                    <a:pt x="1363" y="514"/>
                  </a:lnTo>
                  <a:lnTo>
                    <a:pt x="1378" y="507"/>
                  </a:lnTo>
                  <a:lnTo>
                    <a:pt x="1395" y="499"/>
                  </a:lnTo>
                  <a:lnTo>
                    <a:pt x="1410" y="490"/>
                  </a:lnTo>
                  <a:lnTo>
                    <a:pt x="1425" y="480"/>
                  </a:lnTo>
                  <a:lnTo>
                    <a:pt x="1440" y="470"/>
                  </a:lnTo>
                  <a:lnTo>
                    <a:pt x="1453" y="461"/>
                  </a:lnTo>
                  <a:lnTo>
                    <a:pt x="1468" y="449"/>
                  </a:lnTo>
                  <a:lnTo>
                    <a:pt x="1481" y="437"/>
                  </a:lnTo>
                  <a:lnTo>
                    <a:pt x="1494" y="426"/>
                  </a:lnTo>
                  <a:lnTo>
                    <a:pt x="1507" y="413"/>
                  </a:lnTo>
                  <a:lnTo>
                    <a:pt x="1519" y="400"/>
                  </a:lnTo>
                  <a:lnTo>
                    <a:pt x="1531" y="386"/>
                  </a:lnTo>
                  <a:lnTo>
                    <a:pt x="1542" y="373"/>
                  </a:lnTo>
                  <a:lnTo>
                    <a:pt x="1553" y="359"/>
                  </a:lnTo>
                  <a:lnTo>
                    <a:pt x="1563" y="344"/>
                  </a:lnTo>
                  <a:lnTo>
                    <a:pt x="1573" y="329"/>
                  </a:lnTo>
                  <a:lnTo>
                    <a:pt x="1583" y="315"/>
                  </a:lnTo>
                  <a:lnTo>
                    <a:pt x="1592" y="299"/>
                  </a:lnTo>
                  <a:lnTo>
                    <a:pt x="1600" y="284"/>
                  </a:lnTo>
                  <a:lnTo>
                    <a:pt x="1608" y="268"/>
                  </a:lnTo>
                  <a:lnTo>
                    <a:pt x="1616" y="253"/>
                  </a:lnTo>
                  <a:lnTo>
                    <a:pt x="1624" y="236"/>
                  </a:lnTo>
                  <a:lnTo>
                    <a:pt x="1630" y="221"/>
                  </a:lnTo>
                  <a:lnTo>
                    <a:pt x="1636" y="205"/>
                  </a:lnTo>
                  <a:lnTo>
                    <a:pt x="1641" y="189"/>
                  </a:lnTo>
                  <a:lnTo>
                    <a:pt x="1647" y="173"/>
                  </a:lnTo>
                  <a:lnTo>
                    <a:pt x="1651" y="157"/>
                  </a:lnTo>
                  <a:lnTo>
                    <a:pt x="1656" y="141"/>
                  </a:lnTo>
                  <a:lnTo>
                    <a:pt x="1660" y="126"/>
                  </a:lnTo>
                  <a:lnTo>
                    <a:pt x="1663" y="110"/>
                  </a:lnTo>
                  <a:lnTo>
                    <a:pt x="1666" y="95"/>
                  </a:lnTo>
                  <a:lnTo>
                    <a:pt x="1669" y="79"/>
                  </a:lnTo>
                  <a:lnTo>
                    <a:pt x="1671" y="63"/>
                  </a:lnTo>
                  <a:lnTo>
                    <a:pt x="1672" y="47"/>
                  </a:lnTo>
                  <a:lnTo>
                    <a:pt x="1673" y="32"/>
                  </a:lnTo>
                  <a:lnTo>
                    <a:pt x="1675" y="15"/>
                  </a:lnTo>
                  <a:lnTo>
                    <a:pt x="167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2" name="Freeform 230"/>
            <p:cNvSpPr>
              <a:spLocks/>
            </p:cNvSpPr>
            <p:nvPr/>
          </p:nvSpPr>
          <p:spPr bwMode="auto">
            <a:xfrm>
              <a:off x="1388" y="3849"/>
              <a:ext cx="230" cy="67"/>
            </a:xfrm>
            <a:custGeom>
              <a:avLst/>
              <a:gdLst>
                <a:gd name="T0" fmla="*/ 3 w 1023"/>
                <a:gd name="T1" fmla="*/ 0 h 303"/>
                <a:gd name="T2" fmla="*/ 2 w 1023"/>
                <a:gd name="T3" fmla="*/ 0 h 303"/>
                <a:gd name="T4" fmla="*/ 2 w 1023"/>
                <a:gd name="T5" fmla="*/ 0 h 303"/>
                <a:gd name="T6" fmla="*/ 2 w 1023"/>
                <a:gd name="T7" fmla="*/ 0 h 303"/>
                <a:gd name="T8" fmla="*/ 2 w 1023"/>
                <a:gd name="T9" fmla="*/ 0 h 303"/>
                <a:gd name="T10" fmla="*/ 2 w 1023"/>
                <a:gd name="T11" fmla="*/ 0 h 303"/>
                <a:gd name="T12" fmla="*/ 2 w 1023"/>
                <a:gd name="T13" fmla="*/ 0 h 303"/>
                <a:gd name="T14" fmla="*/ 2 w 1023"/>
                <a:gd name="T15" fmla="*/ 0 h 303"/>
                <a:gd name="T16" fmla="*/ 2 w 1023"/>
                <a:gd name="T17" fmla="*/ 0 h 303"/>
                <a:gd name="T18" fmla="*/ 2 w 1023"/>
                <a:gd name="T19" fmla="*/ 0 h 303"/>
                <a:gd name="T20" fmla="*/ 2 w 1023"/>
                <a:gd name="T21" fmla="*/ 0 h 303"/>
                <a:gd name="T22" fmla="*/ 2 w 1023"/>
                <a:gd name="T23" fmla="*/ 0 h 303"/>
                <a:gd name="T24" fmla="*/ 2 w 1023"/>
                <a:gd name="T25" fmla="*/ 0 h 303"/>
                <a:gd name="T26" fmla="*/ 2 w 1023"/>
                <a:gd name="T27" fmla="*/ 0 h 303"/>
                <a:gd name="T28" fmla="*/ 2 w 1023"/>
                <a:gd name="T29" fmla="*/ 0 h 303"/>
                <a:gd name="T30" fmla="*/ 2 w 1023"/>
                <a:gd name="T31" fmla="*/ 0 h 303"/>
                <a:gd name="T32" fmla="*/ 2 w 1023"/>
                <a:gd name="T33" fmla="*/ 0 h 303"/>
                <a:gd name="T34" fmla="*/ 2 w 1023"/>
                <a:gd name="T35" fmla="*/ 0 h 303"/>
                <a:gd name="T36" fmla="*/ 2 w 1023"/>
                <a:gd name="T37" fmla="*/ 0 h 303"/>
                <a:gd name="T38" fmla="*/ 2 w 1023"/>
                <a:gd name="T39" fmla="*/ 0 h 303"/>
                <a:gd name="T40" fmla="*/ 2 w 1023"/>
                <a:gd name="T41" fmla="*/ 0 h 303"/>
                <a:gd name="T42" fmla="*/ 2 w 1023"/>
                <a:gd name="T43" fmla="*/ 0 h 303"/>
                <a:gd name="T44" fmla="*/ 2 w 1023"/>
                <a:gd name="T45" fmla="*/ 0 h 303"/>
                <a:gd name="T46" fmla="*/ 2 w 1023"/>
                <a:gd name="T47" fmla="*/ 0 h 303"/>
                <a:gd name="T48" fmla="*/ 2 w 1023"/>
                <a:gd name="T49" fmla="*/ 0 h 303"/>
                <a:gd name="T50" fmla="*/ 2 w 1023"/>
                <a:gd name="T51" fmla="*/ 0 h 303"/>
                <a:gd name="T52" fmla="*/ 2 w 1023"/>
                <a:gd name="T53" fmla="*/ 0 h 303"/>
                <a:gd name="T54" fmla="*/ 2 w 1023"/>
                <a:gd name="T55" fmla="*/ 0 h 303"/>
                <a:gd name="T56" fmla="*/ 2 w 1023"/>
                <a:gd name="T57" fmla="*/ 0 h 303"/>
                <a:gd name="T58" fmla="*/ 2 w 1023"/>
                <a:gd name="T59" fmla="*/ 0 h 303"/>
                <a:gd name="T60" fmla="*/ 2 w 1023"/>
                <a:gd name="T61" fmla="*/ 0 h 303"/>
                <a:gd name="T62" fmla="*/ 2 w 1023"/>
                <a:gd name="T63" fmla="*/ 0 h 303"/>
                <a:gd name="T64" fmla="*/ 2 w 1023"/>
                <a:gd name="T65" fmla="*/ 0 h 303"/>
                <a:gd name="T66" fmla="*/ 2 w 1023"/>
                <a:gd name="T67" fmla="*/ 0 h 303"/>
                <a:gd name="T68" fmla="*/ 2 w 1023"/>
                <a:gd name="T69" fmla="*/ 0 h 303"/>
                <a:gd name="T70" fmla="*/ 2 w 1023"/>
                <a:gd name="T71" fmla="*/ 0 h 303"/>
                <a:gd name="T72" fmla="*/ 2 w 1023"/>
                <a:gd name="T73" fmla="*/ 0 h 303"/>
                <a:gd name="T74" fmla="*/ 2 w 1023"/>
                <a:gd name="T75" fmla="*/ 0 h 303"/>
                <a:gd name="T76" fmla="*/ 1 w 1023"/>
                <a:gd name="T77" fmla="*/ 0 h 303"/>
                <a:gd name="T78" fmla="*/ 1 w 1023"/>
                <a:gd name="T79" fmla="*/ 0 h 303"/>
                <a:gd name="T80" fmla="*/ 1 w 1023"/>
                <a:gd name="T81" fmla="*/ 0 h 303"/>
                <a:gd name="T82" fmla="*/ 1 w 1023"/>
                <a:gd name="T83" fmla="*/ 0 h 303"/>
                <a:gd name="T84" fmla="*/ 1 w 1023"/>
                <a:gd name="T85" fmla="*/ 0 h 303"/>
                <a:gd name="T86" fmla="*/ 1 w 1023"/>
                <a:gd name="T87" fmla="*/ 0 h 303"/>
                <a:gd name="T88" fmla="*/ 1 w 1023"/>
                <a:gd name="T89" fmla="*/ 0 h 303"/>
                <a:gd name="T90" fmla="*/ 1 w 1023"/>
                <a:gd name="T91" fmla="*/ 0 h 303"/>
                <a:gd name="T92" fmla="*/ 0 w 1023"/>
                <a:gd name="T93" fmla="*/ 0 h 303"/>
                <a:gd name="T94" fmla="*/ 0 w 1023"/>
                <a:gd name="T95" fmla="*/ 1 h 303"/>
                <a:gd name="T96" fmla="*/ 0 w 1023"/>
                <a:gd name="T97" fmla="*/ 1 h 303"/>
                <a:gd name="T98" fmla="*/ 0 w 1023"/>
                <a:gd name="T99" fmla="*/ 1 h 303"/>
                <a:gd name="T100" fmla="*/ 0 w 1023"/>
                <a:gd name="T101" fmla="*/ 1 h 303"/>
                <a:gd name="T102" fmla="*/ 0 w 1023"/>
                <a:gd name="T103" fmla="*/ 1 h 303"/>
                <a:gd name="T104" fmla="*/ 0 w 1023"/>
                <a:gd name="T105" fmla="*/ 1 h 303"/>
                <a:gd name="T106" fmla="*/ 0 w 1023"/>
                <a:gd name="T107" fmla="*/ 1 h 30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23" h="303">
                  <a:moveTo>
                    <a:pt x="1023" y="0"/>
                  </a:moveTo>
                  <a:lnTo>
                    <a:pt x="1020" y="0"/>
                  </a:lnTo>
                  <a:lnTo>
                    <a:pt x="1016" y="1"/>
                  </a:lnTo>
                  <a:lnTo>
                    <a:pt x="1013" y="1"/>
                  </a:lnTo>
                  <a:lnTo>
                    <a:pt x="1009" y="1"/>
                  </a:lnTo>
                  <a:lnTo>
                    <a:pt x="1004" y="3"/>
                  </a:lnTo>
                  <a:lnTo>
                    <a:pt x="999" y="3"/>
                  </a:lnTo>
                  <a:lnTo>
                    <a:pt x="993" y="3"/>
                  </a:lnTo>
                  <a:lnTo>
                    <a:pt x="987" y="3"/>
                  </a:lnTo>
                  <a:lnTo>
                    <a:pt x="979" y="3"/>
                  </a:lnTo>
                  <a:lnTo>
                    <a:pt x="971" y="3"/>
                  </a:lnTo>
                  <a:lnTo>
                    <a:pt x="963" y="3"/>
                  </a:lnTo>
                  <a:lnTo>
                    <a:pt x="954" y="3"/>
                  </a:lnTo>
                  <a:lnTo>
                    <a:pt x="946" y="3"/>
                  </a:lnTo>
                  <a:lnTo>
                    <a:pt x="936" y="3"/>
                  </a:lnTo>
                  <a:lnTo>
                    <a:pt x="925" y="3"/>
                  </a:lnTo>
                  <a:lnTo>
                    <a:pt x="914" y="3"/>
                  </a:lnTo>
                  <a:lnTo>
                    <a:pt x="903" y="4"/>
                  </a:lnTo>
                  <a:lnTo>
                    <a:pt x="890" y="4"/>
                  </a:lnTo>
                  <a:lnTo>
                    <a:pt x="878" y="5"/>
                  </a:lnTo>
                  <a:lnTo>
                    <a:pt x="865" y="6"/>
                  </a:lnTo>
                  <a:lnTo>
                    <a:pt x="852" y="7"/>
                  </a:lnTo>
                  <a:lnTo>
                    <a:pt x="837" y="9"/>
                  </a:lnTo>
                  <a:lnTo>
                    <a:pt x="823" y="11"/>
                  </a:lnTo>
                  <a:lnTo>
                    <a:pt x="807" y="14"/>
                  </a:lnTo>
                  <a:lnTo>
                    <a:pt x="792" y="16"/>
                  </a:lnTo>
                  <a:lnTo>
                    <a:pt x="777" y="19"/>
                  </a:lnTo>
                  <a:lnTo>
                    <a:pt x="760" y="22"/>
                  </a:lnTo>
                  <a:lnTo>
                    <a:pt x="743" y="26"/>
                  </a:lnTo>
                  <a:lnTo>
                    <a:pt x="726" y="30"/>
                  </a:lnTo>
                  <a:lnTo>
                    <a:pt x="708" y="35"/>
                  </a:lnTo>
                  <a:lnTo>
                    <a:pt x="690" y="39"/>
                  </a:lnTo>
                  <a:lnTo>
                    <a:pt x="672" y="45"/>
                  </a:lnTo>
                  <a:lnTo>
                    <a:pt x="653" y="50"/>
                  </a:lnTo>
                  <a:lnTo>
                    <a:pt x="634" y="57"/>
                  </a:lnTo>
                  <a:lnTo>
                    <a:pt x="614" y="62"/>
                  </a:lnTo>
                  <a:lnTo>
                    <a:pt x="594" y="70"/>
                  </a:lnTo>
                  <a:lnTo>
                    <a:pt x="574" y="77"/>
                  </a:lnTo>
                  <a:lnTo>
                    <a:pt x="554" y="84"/>
                  </a:lnTo>
                  <a:lnTo>
                    <a:pt x="533" y="92"/>
                  </a:lnTo>
                  <a:lnTo>
                    <a:pt x="512" y="101"/>
                  </a:lnTo>
                  <a:lnTo>
                    <a:pt x="470" y="118"/>
                  </a:lnTo>
                  <a:lnTo>
                    <a:pt x="428" y="135"/>
                  </a:lnTo>
                  <a:lnTo>
                    <a:pt x="384" y="154"/>
                  </a:lnTo>
                  <a:lnTo>
                    <a:pt x="341" y="173"/>
                  </a:lnTo>
                  <a:lnTo>
                    <a:pt x="254" y="209"/>
                  </a:lnTo>
                  <a:lnTo>
                    <a:pt x="210" y="228"/>
                  </a:lnTo>
                  <a:lnTo>
                    <a:pt x="166" y="245"/>
                  </a:lnTo>
                  <a:lnTo>
                    <a:pt x="123" y="261"/>
                  </a:lnTo>
                  <a:lnTo>
                    <a:pt x="102" y="269"/>
                  </a:lnTo>
                  <a:lnTo>
                    <a:pt x="81" y="277"/>
                  </a:lnTo>
                  <a:lnTo>
                    <a:pt x="61" y="283"/>
                  </a:lnTo>
                  <a:lnTo>
                    <a:pt x="40" y="290"/>
                  </a:lnTo>
                  <a:lnTo>
                    <a:pt x="0" y="30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3" name="Freeform 231"/>
            <p:cNvSpPr>
              <a:spLocks/>
            </p:cNvSpPr>
            <p:nvPr/>
          </p:nvSpPr>
          <p:spPr bwMode="auto">
            <a:xfrm>
              <a:off x="1244" y="3976"/>
              <a:ext cx="33" cy="46"/>
            </a:xfrm>
            <a:custGeom>
              <a:avLst/>
              <a:gdLst>
                <a:gd name="T0" fmla="*/ 0 w 151"/>
                <a:gd name="T1" fmla="*/ 0 h 204"/>
                <a:gd name="T2" fmla="*/ 0 w 151"/>
                <a:gd name="T3" fmla="*/ 0 h 204"/>
                <a:gd name="T4" fmla="*/ 0 w 151"/>
                <a:gd name="T5" fmla="*/ 0 h 204"/>
                <a:gd name="T6" fmla="*/ 0 w 151"/>
                <a:gd name="T7" fmla="*/ 0 h 204"/>
                <a:gd name="T8" fmla="*/ 0 w 151"/>
                <a:gd name="T9" fmla="*/ 0 h 204"/>
                <a:gd name="T10" fmla="*/ 0 w 151"/>
                <a:gd name="T11" fmla="*/ 0 h 204"/>
                <a:gd name="T12" fmla="*/ 0 w 151"/>
                <a:gd name="T13" fmla="*/ 0 h 204"/>
                <a:gd name="T14" fmla="*/ 0 w 151"/>
                <a:gd name="T15" fmla="*/ 0 h 204"/>
                <a:gd name="T16" fmla="*/ 0 w 151"/>
                <a:gd name="T17" fmla="*/ 0 h 204"/>
                <a:gd name="T18" fmla="*/ 0 w 151"/>
                <a:gd name="T19" fmla="*/ 0 h 204"/>
                <a:gd name="T20" fmla="*/ 0 w 151"/>
                <a:gd name="T21" fmla="*/ 0 h 204"/>
                <a:gd name="T22" fmla="*/ 0 w 151"/>
                <a:gd name="T23" fmla="*/ 0 h 204"/>
                <a:gd name="T24" fmla="*/ 0 w 151"/>
                <a:gd name="T25" fmla="*/ 0 h 204"/>
                <a:gd name="T26" fmla="*/ 0 w 151"/>
                <a:gd name="T27" fmla="*/ 0 h 204"/>
                <a:gd name="T28" fmla="*/ 0 w 151"/>
                <a:gd name="T29" fmla="*/ 0 h 204"/>
                <a:gd name="T30" fmla="*/ 0 w 151"/>
                <a:gd name="T31" fmla="*/ 0 h 204"/>
                <a:gd name="T32" fmla="*/ 0 w 151"/>
                <a:gd name="T33" fmla="*/ 0 h 2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204">
                  <a:moveTo>
                    <a:pt x="0" y="0"/>
                  </a:moveTo>
                  <a:lnTo>
                    <a:pt x="0" y="15"/>
                  </a:lnTo>
                  <a:lnTo>
                    <a:pt x="2" y="28"/>
                  </a:lnTo>
                  <a:lnTo>
                    <a:pt x="6" y="41"/>
                  </a:lnTo>
                  <a:lnTo>
                    <a:pt x="9" y="54"/>
                  </a:lnTo>
                  <a:lnTo>
                    <a:pt x="14" y="68"/>
                  </a:lnTo>
                  <a:lnTo>
                    <a:pt x="21" y="81"/>
                  </a:lnTo>
                  <a:lnTo>
                    <a:pt x="30" y="94"/>
                  </a:lnTo>
                  <a:lnTo>
                    <a:pt x="39" y="107"/>
                  </a:lnTo>
                  <a:lnTo>
                    <a:pt x="49" y="120"/>
                  </a:lnTo>
                  <a:lnTo>
                    <a:pt x="60" y="133"/>
                  </a:lnTo>
                  <a:lnTo>
                    <a:pt x="72" y="145"/>
                  </a:lnTo>
                  <a:lnTo>
                    <a:pt x="86" y="157"/>
                  </a:lnTo>
                  <a:lnTo>
                    <a:pt x="101" y="169"/>
                  </a:lnTo>
                  <a:lnTo>
                    <a:pt x="116" y="182"/>
                  </a:lnTo>
                  <a:lnTo>
                    <a:pt x="134" y="193"/>
                  </a:lnTo>
                  <a:lnTo>
                    <a:pt x="151" y="2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4" name="Freeform 232"/>
            <p:cNvSpPr>
              <a:spLocks/>
            </p:cNvSpPr>
            <p:nvPr/>
          </p:nvSpPr>
          <p:spPr bwMode="auto">
            <a:xfrm>
              <a:off x="1277" y="3976"/>
              <a:ext cx="342" cy="80"/>
            </a:xfrm>
            <a:custGeom>
              <a:avLst/>
              <a:gdLst>
                <a:gd name="T0" fmla="*/ 0 w 1524"/>
                <a:gd name="T1" fmla="*/ 0 h 355"/>
                <a:gd name="T2" fmla="*/ 0 w 1524"/>
                <a:gd name="T3" fmla="*/ 1 h 355"/>
                <a:gd name="T4" fmla="*/ 0 w 1524"/>
                <a:gd name="T5" fmla="*/ 1 h 355"/>
                <a:gd name="T6" fmla="*/ 0 w 1524"/>
                <a:gd name="T7" fmla="*/ 1 h 355"/>
                <a:gd name="T8" fmla="*/ 0 w 1524"/>
                <a:gd name="T9" fmla="*/ 1 h 355"/>
                <a:gd name="T10" fmla="*/ 1 w 1524"/>
                <a:gd name="T11" fmla="*/ 1 h 355"/>
                <a:gd name="T12" fmla="*/ 1 w 1524"/>
                <a:gd name="T13" fmla="*/ 1 h 355"/>
                <a:gd name="T14" fmla="*/ 1 w 1524"/>
                <a:gd name="T15" fmla="*/ 1 h 355"/>
                <a:gd name="T16" fmla="*/ 1 w 1524"/>
                <a:gd name="T17" fmla="*/ 1 h 355"/>
                <a:gd name="T18" fmla="*/ 1 w 1524"/>
                <a:gd name="T19" fmla="*/ 1 h 355"/>
                <a:gd name="T20" fmla="*/ 2 w 1524"/>
                <a:gd name="T21" fmla="*/ 1 h 355"/>
                <a:gd name="T22" fmla="*/ 2 w 1524"/>
                <a:gd name="T23" fmla="*/ 1 h 355"/>
                <a:gd name="T24" fmla="*/ 2 w 1524"/>
                <a:gd name="T25" fmla="*/ 1 h 355"/>
                <a:gd name="T26" fmla="*/ 2 w 1524"/>
                <a:gd name="T27" fmla="*/ 1 h 355"/>
                <a:gd name="T28" fmla="*/ 2 w 1524"/>
                <a:gd name="T29" fmla="*/ 1 h 355"/>
                <a:gd name="T30" fmla="*/ 2 w 1524"/>
                <a:gd name="T31" fmla="*/ 1 h 355"/>
                <a:gd name="T32" fmla="*/ 2 w 1524"/>
                <a:gd name="T33" fmla="*/ 1 h 355"/>
                <a:gd name="T34" fmla="*/ 3 w 1524"/>
                <a:gd name="T35" fmla="*/ 1 h 355"/>
                <a:gd name="T36" fmla="*/ 3 w 1524"/>
                <a:gd name="T37" fmla="*/ 1 h 355"/>
                <a:gd name="T38" fmla="*/ 3 w 1524"/>
                <a:gd name="T39" fmla="*/ 1 h 355"/>
                <a:gd name="T40" fmla="*/ 3 w 1524"/>
                <a:gd name="T41" fmla="*/ 1 h 355"/>
                <a:gd name="T42" fmla="*/ 3 w 1524"/>
                <a:gd name="T43" fmla="*/ 1 h 355"/>
                <a:gd name="T44" fmla="*/ 3 w 1524"/>
                <a:gd name="T45" fmla="*/ 1 h 355"/>
                <a:gd name="T46" fmla="*/ 3 w 1524"/>
                <a:gd name="T47" fmla="*/ 0 h 355"/>
                <a:gd name="T48" fmla="*/ 4 w 1524"/>
                <a:gd name="T49" fmla="*/ 0 h 355"/>
                <a:gd name="T50" fmla="*/ 4 w 1524"/>
                <a:gd name="T51" fmla="*/ 0 h 355"/>
                <a:gd name="T52" fmla="*/ 4 w 1524"/>
                <a:gd name="T53" fmla="*/ 0 h 355"/>
                <a:gd name="T54" fmla="*/ 4 w 1524"/>
                <a:gd name="T55" fmla="*/ 0 h 355"/>
                <a:gd name="T56" fmla="*/ 4 w 1524"/>
                <a:gd name="T57" fmla="*/ 0 h 355"/>
                <a:gd name="T58" fmla="*/ 4 w 1524"/>
                <a:gd name="T59" fmla="*/ 0 h 355"/>
                <a:gd name="T60" fmla="*/ 4 w 1524"/>
                <a:gd name="T61" fmla="*/ 0 h 355"/>
                <a:gd name="T62" fmla="*/ 4 w 1524"/>
                <a:gd name="T63" fmla="*/ 0 h 3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24" h="355">
                  <a:moveTo>
                    <a:pt x="0" y="204"/>
                  </a:moveTo>
                  <a:lnTo>
                    <a:pt x="19" y="215"/>
                  </a:lnTo>
                  <a:lnTo>
                    <a:pt x="40" y="226"/>
                  </a:lnTo>
                  <a:lnTo>
                    <a:pt x="61" y="237"/>
                  </a:lnTo>
                  <a:lnTo>
                    <a:pt x="84" y="247"/>
                  </a:lnTo>
                  <a:lnTo>
                    <a:pt x="108" y="257"/>
                  </a:lnTo>
                  <a:lnTo>
                    <a:pt x="132" y="267"/>
                  </a:lnTo>
                  <a:lnTo>
                    <a:pt x="157" y="275"/>
                  </a:lnTo>
                  <a:lnTo>
                    <a:pt x="184" y="284"/>
                  </a:lnTo>
                  <a:lnTo>
                    <a:pt x="210" y="292"/>
                  </a:lnTo>
                  <a:lnTo>
                    <a:pt x="238" y="300"/>
                  </a:lnTo>
                  <a:lnTo>
                    <a:pt x="267" y="308"/>
                  </a:lnTo>
                  <a:lnTo>
                    <a:pt x="296" y="314"/>
                  </a:lnTo>
                  <a:lnTo>
                    <a:pt x="325" y="320"/>
                  </a:lnTo>
                  <a:lnTo>
                    <a:pt x="355" y="326"/>
                  </a:lnTo>
                  <a:lnTo>
                    <a:pt x="386" y="331"/>
                  </a:lnTo>
                  <a:lnTo>
                    <a:pt x="417" y="336"/>
                  </a:lnTo>
                  <a:lnTo>
                    <a:pt x="448" y="341"/>
                  </a:lnTo>
                  <a:lnTo>
                    <a:pt x="480" y="344"/>
                  </a:lnTo>
                  <a:lnTo>
                    <a:pt x="512" y="347"/>
                  </a:lnTo>
                  <a:lnTo>
                    <a:pt x="545" y="350"/>
                  </a:lnTo>
                  <a:lnTo>
                    <a:pt x="577" y="352"/>
                  </a:lnTo>
                  <a:lnTo>
                    <a:pt x="611" y="353"/>
                  </a:lnTo>
                  <a:lnTo>
                    <a:pt x="644" y="354"/>
                  </a:lnTo>
                  <a:lnTo>
                    <a:pt x="677" y="355"/>
                  </a:lnTo>
                  <a:lnTo>
                    <a:pt x="710" y="355"/>
                  </a:lnTo>
                  <a:lnTo>
                    <a:pt x="743" y="354"/>
                  </a:lnTo>
                  <a:lnTo>
                    <a:pt x="776" y="353"/>
                  </a:lnTo>
                  <a:lnTo>
                    <a:pt x="810" y="351"/>
                  </a:lnTo>
                  <a:lnTo>
                    <a:pt x="842" y="348"/>
                  </a:lnTo>
                  <a:lnTo>
                    <a:pt x="874" y="346"/>
                  </a:lnTo>
                  <a:lnTo>
                    <a:pt x="906" y="343"/>
                  </a:lnTo>
                  <a:lnTo>
                    <a:pt x="938" y="338"/>
                  </a:lnTo>
                  <a:lnTo>
                    <a:pt x="970" y="334"/>
                  </a:lnTo>
                  <a:lnTo>
                    <a:pt x="1001" y="329"/>
                  </a:lnTo>
                  <a:lnTo>
                    <a:pt x="1031" y="323"/>
                  </a:lnTo>
                  <a:lnTo>
                    <a:pt x="1060" y="317"/>
                  </a:lnTo>
                  <a:lnTo>
                    <a:pt x="1090" y="311"/>
                  </a:lnTo>
                  <a:lnTo>
                    <a:pt x="1119" y="304"/>
                  </a:lnTo>
                  <a:lnTo>
                    <a:pt x="1147" y="296"/>
                  </a:lnTo>
                  <a:lnTo>
                    <a:pt x="1174" y="289"/>
                  </a:lnTo>
                  <a:lnTo>
                    <a:pt x="1201" y="280"/>
                  </a:lnTo>
                  <a:lnTo>
                    <a:pt x="1226" y="271"/>
                  </a:lnTo>
                  <a:lnTo>
                    <a:pt x="1251" y="262"/>
                  </a:lnTo>
                  <a:lnTo>
                    <a:pt x="1275" y="252"/>
                  </a:lnTo>
                  <a:lnTo>
                    <a:pt x="1298" y="242"/>
                  </a:lnTo>
                  <a:lnTo>
                    <a:pt x="1320" y="232"/>
                  </a:lnTo>
                  <a:lnTo>
                    <a:pt x="1341" y="221"/>
                  </a:lnTo>
                  <a:lnTo>
                    <a:pt x="1361" y="210"/>
                  </a:lnTo>
                  <a:lnTo>
                    <a:pt x="1381" y="198"/>
                  </a:lnTo>
                  <a:lnTo>
                    <a:pt x="1399" y="187"/>
                  </a:lnTo>
                  <a:lnTo>
                    <a:pt x="1415" y="175"/>
                  </a:lnTo>
                  <a:lnTo>
                    <a:pt x="1431" y="163"/>
                  </a:lnTo>
                  <a:lnTo>
                    <a:pt x="1446" y="149"/>
                  </a:lnTo>
                  <a:lnTo>
                    <a:pt x="1459" y="137"/>
                  </a:lnTo>
                  <a:lnTo>
                    <a:pt x="1472" y="124"/>
                  </a:lnTo>
                  <a:lnTo>
                    <a:pt x="1482" y="111"/>
                  </a:lnTo>
                  <a:lnTo>
                    <a:pt x="1491" y="98"/>
                  </a:lnTo>
                  <a:lnTo>
                    <a:pt x="1500" y="84"/>
                  </a:lnTo>
                  <a:lnTo>
                    <a:pt x="1507" y="70"/>
                  </a:lnTo>
                  <a:lnTo>
                    <a:pt x="1514" y="57"/>
                  </a:lnTo>
                  <a:lnTo>
                    <a:pt x="1518" y="42"/>
                  </a:lnTo>
                  <a:lnTo>
                    <a:pt x="1521" y="29"/>
                  </a:lnTo>
                  <a:lnTo>
                    <a:pt x="1522" y="15"/>
                  </a:lnTo>
                  <a:lnTo>
                    <a:pt x="15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5" name="Freeform 233"/>
            <p:cNvSpPr>
              <a:spLocks/>
            </p:cNvSpPr>
            <p:nvPr/>
          </p:nvSpPr>
          <p:spPr bwMode="auto">
            <a:xfrm>
              <a:off x="1725" y="3324"/>
              <a:ext cx="144" cy="471"/>
            </a:xfrm>
            <a:custGeom>
              <a:avLst/>
              <a:gdLst>
                <a:gd name="T0" fmla="*/ 1 w 647"/>
                <a:gd name="T1" fmla="*/ 5 h 2104"/>
                <a:gd name="T2" fmla="*/ 1 w 647"/>
                <a:gd name="T3" fmla="*/ 5 h 2104"/>
                <a:gd name="T4" fmla="*/ 1 w 647"/>
                <a:gd name="T5" fmla="*/ 5 h 2104"/>
                <a:gd name="T6" fmla="*/ 1 w 647"/>
                <a:gd name="T7" fmla="*/ 5 h 2104"/>
                <a:gd name="T8" fmla="*/ 1 w 647"/>
                <a:gd name="T9" fmla="*/ 5 h 2104"/>
                <a:gd name="T10" fmla="*/ 1 w 647"/>
                <a:gd name="T11" fmla="*/ 5 h 2104"/>
                <a:gd name="T12" fmla="*/ 1 w 647"/>
                <a:gd name="T13" fmla="*/ 5 h 2104"/>
                <a:gd name="T14" fmla="*/ 1 w 647"/>
                <a:gd name="T15" fmla="*/ 5 h 2104"/>
                <a:gd name="T16" fmla="*/ 1 w 647"/>
                <a:gd name="T17" fmla="*/ 5 h 2104"/>
                <a:gd name="T18" fmla="*/ 1 w 647"/>
                <a:gd name="T19" fmla="*/ 4 h 2104"/>
                <a:gd name="T20" fmla="*/ 2 w 647"/>
                <a:gd name="T21" fmla="*/ 4 h 2104"/>
                <a:gd name="T22" fmla="*/ 2 w 647"/>
                <a:gd name="T23" fmla="*/ 4 h 2104"/>
                <a:gd name="T24" fmla="*/ 2 w 647"/>
                <a:gd name="T25" fmla="*/ 4 h 2104"/>
                <a:gd name="T26" fmla="*/ 2 w 647"/>
                <a:gd name="T27" fmla="*/ 4 h 2104"/>
                <a:gd name="T28" fmla="*/ 2 w 647"/>
                <a:gd name="T29" fmla="*/ 4 h 2104"/>
                <a:gd name="T30" fmla="*/ 2 w 647"/>
                <a:gd name="T31" fmla="*/ 4 h 2104"/>
                <a:gd name="T32" fmla="*/ 2 w 647"/>
                <a:gd name="T33" fmla="*/ 3 h 2104"/>
                <a:gd name="T34" fmla="*/ 2 w 647"/>
                <a:gd name="T35" fmla="*/ 3 h 2104"/>
                <a:gd name="T36" fmla="*/ 2 w 647"/>
                <a:gd name="T37" fmla="*/ 3 h 2104"/>
                <a:gd name="T38" fmla="*/ 2 w 647"/>
                <a:gd name="T39" fmla="*/ 3 h 2104"/>
                <a:gd name="T40" fmla="*/ 2 w 647"/>
                <a:gd name="T41" fmla="*/ 3 h 2104"/>
                <a:gd name="T42" fmla="*/ 1 w 647"/>
                <a:gd name="T43" fmla="*/ 2 h 2104"/>
                <a:gd name="T44" fmla="*/ 1 w 647"/>
                <a:gd name="T45" fmla="*/ 2 h 2104"/>
                <a:gd name="T46" fmla="*/ 1 w 647"/>
                <a:gd name="T47" fmla="*/ 2 h 2104"/>
                <a:gd name="T48" fmla="*/ 1 w 647"/>
                <a:gd name="T49" fmla="*/ 2 h 2104"/>
                <a:gd name="T50" fmla="*/ 1 w 647"/>
                <a:gd name="T51" fmla="*/ 2 h 2104"/>
                <a:gd name="T52" fmla="*/ 1 w 647"/>
                <a:gd name="T53" fmla="*/ 2 h 2104"/>
                <a:gd name="T54" fmla="*/ 1 w 647"/>
                <a:gd name="T55" fmla="*/ 1 h 2104"/>
                <a:gd name="T56" fmla="*/ 1 w 647"/>
                <a:gd name="T57" fmla="*/ 1 h 2104"/>
                <a:gd name="T58" fmla="*/ 1 w 647"/>
                <a:gd name="T59" fmla="*/ 1 h 2104"/>
                <a:gd name="T60" fmla="*/ 1 w 647"/>
                <a:gd name="T61" fmla="*/ 1 h 2104"/>
                <a:gd name="T62" fmla="*/ 1 w 647"/>
                <a:gd name="T63" fmla="*/ 1 h 2104"/>
                <a:gd name="T64" fmla="*/ 1 w 647"/>
                <a:gd name="T65" fmla="*/ 1 h 2104"/>
                <a:gd name="T66" fmla="*/ 0 w 647"/>
                <a:gd name="T67" fmla="*/ 0 h 2104"/>
                <a:gd name="T68" fmla="*/ 0 w 647"/>
                <a:gd name="T69" fmla="*/ 0 h 2104"/>
                <a:gd name="T70" fmla="*/ 0 w 647"/>
                <a:gd name="T71" fmla="*/ 0 h 2104"/>
                <a:gd name="T72" fmla="*/ 0 w 647"/>
                <a:gd name="T73" fmla="*/ 0 h 2104"/>
                <a:gd name="T74" fmla="*/ 0 w 647"/>
                <a:gd name="T75" fmla="*/ 0 h 2104"/>
                <a:gd name="T76" fmla="*/ 0 w 647"/>
                <a:gd name="T77" fmla="*/ 0 h 210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7" h="2104">
                  <a:moveTo>
                    <a:pt x="321" y="2104"/>
                  </a:moveTo>
                  <a:lnTo>
                    <a:pt x="339" y="2097"/>
                  </a:lnTo>
                  <a:lnTo>
                    <a:pt x="358" y="2091"/>
                  </a:lnTo>
                  <a:lnTo>
                    <a:pt x="376" y="2082"/>
                  </a:lnTo>
                  <a:lnTo>
                    <a:pt x="394" y="2072"/>
                  </a:lnTo>
                  <a:lnTo>
                    <a:pt x="411" y="2060"/>
                  </a:lnTo>
                  <a:lnTo>
                    <a:pt x="428" y="2048"/>
                  </a:lnTo>
                  <a:lnTo>
                    <a:pt x="444" y="2034"/>
                  </a:lnTo>
                  <a:lnTo>
                    <a:pt x="460" y="2019"/>
                  </a:lnTo>
                  <a:lnTo>
                    <a:pt x="475" y="2003"/>
                  </a:lnTo>
                  <a:lnTo>
                    <a:pt x="490" y="1986"/>
                  </a:lnTo>
                  <a:lnTo>
                    <a:pt x="504" y="1968"/>
                  </a:lnTo>
                  <a:lnTo>
                    <a:pt x="517" y="1949"/>
                  </a:lnTo>
                  <a:lnTo>
                    <a:pt x="531" y="1928"/>
                  </a:lnTo>
                  <a:lnTo>
                    <a:pt x="543" y="1907"/>
                  </a:lnTo>
                  <a:lnTo>
                    <a:pt x="554" y="1884"/>
                  </a:lnTo>
                  <a:lnTo>
                    <a:pt x="565" y="1861"/>
                  </a:lnTo>
                  <a:lnTo>
                    <a:pt x="576" y="1836"/>
                  </a:lnTo>
                  <a:lnTo>
                    <a:pt x="586" y="1811"/>
                  </a:lnTo>
                  <a:lnTo>
                    <a:pt x="595" y="1785"/>
                  </a:lnTo>
                  <a:lnTo>
                    <a:pt x="602" y="1758"/>
                  </a:lnTo>
                  <a:lnTo>
                    <a:pt x="610" y="1729"/>
                  </a:lnTo>
                  <a:lnTo>
                    <a:pt x="618" y="1701"/>
                  </a:lnTo>
                  <a:lnTo>
                    <a:pt x="623" y="1671"/>
                  </a:lnTo>
                  <a:lnTo>
                    <a:pt x="629" y="1641"/>
                  </a:lnTo>
                  <a:lnTo>
                    <a:pt x="633" y="1610"/>
                  </a:lnTo>
                  <a:lnTo>
                    <a:pt x="638" y="1578"/>
                  </a:lnTo>
                  <a:lnTo>
                    <a:pt x="641" y="1545"/>
                  </a:lnTo>
                  <a:lnTo>
                    <a:pt x="643" y="1512"/>
                  </a:lnTo>
                  <a:lnTo>
                    <a:pt x="646" y="1478"/>
                  </a:lnTo>
                  <a:lnTo>
                    <a:pt x="647" y="1444"/>
                  </a:lnTo>
                  <a:lnTo>
                    <a:pt x="647" y="1410"/>
                  </a:lnTo>
                  <a:lnTo>
                    <a:pt x="647" y="1374"/>
                  </a:lnTo>
                  <a:lnTo>
                    <a:pt x="646" y="1339"/>
                  </a:lnTo>
                  <a:lnTo>
                    <a:pt x="643" y="1303"/>
                  </a:lnTo>
                  <a:lnTo>
                    <a:pt x="641" y="1267"/>
                  </a:lnTo>
                  <a:lnTo>
                    <a:pt x="637" y="1231"/>
                  </a:lnTo>
                  <a:lnTo>
                    <a:pt x="633" y="1193"/>
                  </a:lnTo>
                  <a:lnTo>
                    <a:pt x="628" y="1157"/>
                  </a:lnTo>
                  <a:lnTo>
                    <a:pt x="622" y="1119"/>
                  </a:lnTo>
                  <a:lnTo>
                    <a:pt x="616" y="1083"/>
                  </a:lnTo>
                  <a:lnTo>
                    <a:pt x="609" y="1045"/>
                  </a:lnTo>
                  <a:lnTo>
                    <a:pt x="601" y="1008"/>
                  </a:lnTo>
                  <a:lnTo>
                    <a:pt x="592" y="971"/>
                  </a:lnTo>
                  <a:lnTo>
                    <a:pt x="584" y="933"/>
                  </a:lnTo>
                  <a:lnTo>
                    <a:pt x="574" y="896"/>
                  </a:lnTo>
                  <a:lnTo>
                    <a:pt x="564" y="859"/>
                  </a:lnTo>
                  <a:lnTo>
                    <a:pt x="552" y="823"/>
                  </a:lnTo>
                  <a:lnTo>
                    <a:pt x="541" y="785"/>
                  </a:lnTo>
                  <a:lnTo>
                    <a:pt x="528" y="750"/>
                  </a:lnTo>
                  <a:lnTo>
                    <a:pt x="515" y="714"/>
                  </a:lnTo>
                  <a:lnTo>
                    <a:pt x="501" y="678"/>
                  </a:lnTo>
                  <a:lnTo>
                    <a:pt x="487" y="643"/>
                  </a:lnTo>
                  <a:lnTo>
                    <a:pt x="472" y="609"/>
                  </a:lnTo>
                  <a:lnTo>
                    <a:pt x="457" y="574"/>
                  </a:lnTo>
                  <a:lnTo>
                    <a:pt x="441" y="540"/>
                  </a:lnTo>
                  <a:lnTo>
                    <a:pt x="424" y="507"/>
                  </a:lnTo>
                  <a:lnTo>
                    <a:pt x="408" y="474"/>
                  </a:lnTo>
                  <a:lnTo>
                    <a:pt x="390" y="443"/>
                  </a:lnTo>
                  <a:lnTo>
                    <a:pt x="373" y="411"/>
                  </a:lnTo>
                  <a:lnTo>
                    <a:pt x="355" y="381"/>
                  </a:lnTo>
                  <a:lnTo>
                    <a:pt x="336" y="351"/>
                  </a:lnTo>
                  <a:lnTo>
                    <a:pt x="316" y="321"/>
                  </a:lnTo>
                  <a:lnTo>
                    <a:pt x="297" y="294"/>
                  </a:lnTo>
                  <a:lnTo>
                    <a:pt x="277" y="266"/>
                  </a:lnTo>
                  <a:lnTo>
                    <a:pt x="258" y="239"/>
                  </a:lnTo>
                  <a:lnTo>
                    <a:pt x="237" y="214"/>
                  </a:lnTo>
                  <a:lnTo>
                    <a:pt x="217" y="189"/>
                  </a:lnTo>
                  <a:lnTo>
                    <a:pt x="196" y="165"/>
                  </a:lnTo>
                  <a:lnTo>
                    <a:pt x="175" y="142"/>
                  </a:lnTo>
                  <a:lnTo>
                    <a:pt x="153" y="121"/>
                  </a:lnTo>
                  <a:lnTo>
                    <a:pt x="132" y="100"/>
                  </a:lnTo>
                  <a:lnTo>
                    <a:pt x="109" y="80"/>
                  </a:lnTo>
                  <a:lnTo>
                    <a:pt x="88" y="63"/>
                  </a:lnTo>
                  <a:lnTo>
                    <a:pt x="66" y="45"/>
                  </a:lnTo>
                  <a:lnTo>
                    <a:pt x="44" y="28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6" name="Freeform 234"/>
            <p:cNvSpPr>
              <a:spLocks/>
            </p:cNvSpPr>
            <p:nvPr/>
          </p:nvSpPr>
          <p:spPr bwMode="auto">
            <a:xfrm>
              <a:off x="1652" y="3308"/>
              <a:ext cx="73" cy="16"/>
            </a:xfrm>
            <a:custGeom>
              <a:avLst/>
              <a:gdLst>
                <a:gd name="T0" fmla="*/ 1 w 319"/>
                <a:gd name="T1" fmla="*/ 0 h 72"/>
                <a:gd name="T2" fmla="*/ 1 w 319"/>
                <a:gd name="T3" fmla="*/ 0 h 72"/>
                <a:gd name="T4" fmla="*/ 1 w 319"/>
                <a:gd name="T5" fmla="*/ 0 h 72"/>
                <a:gd name="T6" fmla="*/ 1 w 319"/>
                <a:gd name="T7" fmla="*/ 0 h 72"/>
                <a:gd name="T8" fmla="*/ 1 w 319"/>
                <a:gd name="T9" fmla="*/ 0 h 72"/>
                <a:gd name="T10" fmla="*/ 1 w 319"/>
                <a:gd name="T11" fmla="*/ 0 h 72"/>
                <a:gd name="T12" fmla="*/ 0 w 319"/>
                <a:gd name="T13" fmla="*/ 0 h 72"/>
                <a:gd name="T14" fmla="*/ 0 w 319"/>
                <a:gd name="T15" fmla="*/ 0 h 72"/>
                <a:gd name="T16" fmla="*/ 0 w 319"/>
                <a:gd name="T17" fmla="*/ 0 h 72"/>
                <a:gd name="T18" fmla="*/ 0 w 319"/>
                <a:gd name="T19" fmla="*/ 0 h 72"/>
                <a:gd name="T20" fmla="*/ 0 w 319"/>
                <a:gd name="T21" fmla="*/ 0 h 72"/>
                <a:gd name="T22" fmla="*/ 0 w 319"/>
                <a:gd name="T23" fmla="*/ 0 h 72"/>
                <a:gd name="T24" fmla="*/ 0 w 319"/>
                <a:gd name="T25" fmla="*/ 0 h 72"/>
                <a:gd name="T26" fmla="*/ 0 w 319"/>
                <a:gd name="T27" fmla="*/ 0 h 72"/>
                <a:gd name="T28" fmla="*/ 0 w 319"/>
                <a:gd name="T29" fmla="*/ 0 h 72"/>
                <a:gd name="T30" fmla="*/ 0 w 319"/>
                <a:gd name="T31" fmla="*/ 0 h 72"/>
                <a:gd name="T32" fmla="*/ 0 w 319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9" h="72">
                  <a:moveTo>
                    <a:pt x="319" y="72"/>
                  </a:moveTo>
                  <a:lnTo>
                    <a:pt x="298" y="59"/>
                  </a:lnTo>
                  <a:lnTo>
                    <a:pt x="277" y="48"/>
                  </a:lnTo>
                  <a:lnTo>
                    <a:pt x="257" y="38"/>
                  </a:lnTo>
                  <a:lnTo>
                    <a:pt x="236" y="30"/>
                  </a:lnTo>
                  <a:lnTo>
                    <a:pt x="215" y="22"/>
                  </a:lnTo>
                  <a:lnTo>
                    <a:pt x="194" y="15"/>
                  </a:lnTo>
                  <a:lnTo>
                    <a:pt x="174" y="10"/>
                  </a:lnTo>
                  <a:lnTo>
                    <a:pt x="153" y="6"/>
                  </a:lnTo>
                  <a:lnTo>
                    <a:pt x="133" y="3"/>
                  </a:lnTo>
                  <a:lnTo>
                    <a:pt x="113" y="1"/>
                  </a:lnTo>
                  <a:lnTo>
                    <a:pt x="94" y="0"/>
                  </a:lnTo>
                  <a:lnTo>
                    <a:pt x="75" y="0"/>
                  </a:lnTo>
                  <a:lnTo>
                    <a:pt x="55" y="1"/>
                  </a:lnTo>
                  <a:lnTo>
                    <a:pt x="36" y="4"/>
                  </a:lnTo>
                  <a:lnTo>
                    <a:pt x="17" y="7"/>
                  </a:lnTo>
                  <a:lnTo>
                    <a:pt x="0" y="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7" name="Line 235"/>
            <p:cNvSpPr>
              <a:spLocks noChangeShapeType="1"/>
            </p:cNvSpPr>
            <p:nvPr/>
          </p:nvSpPr>
          <p:spPr bwMode="auto">
            <a:xfrm>
              <a:off x="1619" y="3849"/>
              <a:ext cx="0" cy="1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8" name="Line 236"/>
            <p:cNvSpPr>
              <a:spLocks noChangeShapeType="1"/>
            </p:cNvSpPr>
            <p:nvPr/>
          </p:nvSpPr>
          <p:spPr bwMode="auto">
            <a:xfrm>
              <a:off x="1244" y="3303"/>
              <a:ext cx="0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69" name="Line 237"/>
            <p:cNvSpPr>
              <a:spLocks noChangeShapeType="1"/>
            </p:cNvSpPr>
            <p:nvPr/>
          </p:nvSpPr>
          <p:spPr bwMode="auto">
            <a:xfrm flipV="1">
              <a:off x="1618" y="3795"/>
              <a:ext cx="177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0" name="Line 238"/>
            <p:cNvSpPr>
              <a:spLocks noChangeShapeType="1"/>
            </p:cNvSpPr>
            <p:nvPr/>
          </p:nvSpPr>
          <p:spPr bwMode="auto">
            <a:xfrm flipV="1">
              <a:off x="1619" y="3310"/>
              <a:ext cx="33" cy="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1" name="Line 239"/>
            <p:cNvSpPr>
              <a:spLocks noChangeShapeType="1"/>
            </p:cNvSpPr>
            <p:nvPr/>
          </p:nvSpPr>
          <p:spPr bwMode="auto">
            <a:xfrm flipV="1">
              <a:off x="1066" y="3431"/>
              <a:ext cx="178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2" name="Freeform 240"/>
            <p:cNvSpPr>
              <a:spLocks/>
            </p:cNvSpPr>
            <p:nvPr/>
          </p:nvSpPr>
          <p:spPr bwMode="auto">
            <a:xfrm>
              <a:off x="1244" y="3952"/>
              <a:ext cx="7" cy="24"/>
            </a:xfrm>
            <a:custGeom>
              <a:avLst/>
              <a:gdLst>
                <a:gd name="T0" fmla="*/ 0 w 38"/>
                <a:gd name="T1" fmla="*/ 0 h 105"/>
                <a:gd name="T2" fmla="*/ 0 w 38"/>
                <a:gd name="T3" fmla="*/ 0 h 105"/>
                <a:gd name="T4" fmla="*/ 0 w 38"/>
                <a:gd name="T5" fmla="*/ 0 h 105"/>
                <a:gd name="T6" fmla="*/ 0 w 38"/>
                <a:gd name="T7" fmla="*/ 0 h 105"/>
                <a:gd name="T8" fmla="*/ 0 w 38"/>
                <a:gd name="T9" fmla="*/ 0 h 105"/>
                <a:gd name="T10" fmla="*/ 0 w 38"/>
                <a:gd name="T11" fmla="*/ 0 h 105"/>
                <a:gd name="T12" fmla="*/ 0 w 38"/>
                <a:gd name="T13" fmla="*/ 0 h 105"/>
                <a:gd name="T14" fmla="*/ 0 w 38"/>
                <a:gd name="T15" fmla="*/ 0 h 105"/>
                <a:gd name="T16" fmla="*/ 0 w 38"/>
                <a:gd name="T17" fmla="*/ 0 h 105"/>
                <a:gd name="T18" fmla="*/ 0 w 38"/>
                <a:gd name="T19" fmla="*/ 0 h 105"/>
                <a:gd name="T20" fmla="*/ 0 w 38"/>
                <a:gd name="T21" fmla="*/ 0 h 105"/>
                <a:gd name="T22" fmla="*/ 0 w 38"/>
                <a:gd name="T23" fmla="*/ 0 h 105"/>
                <a:gd name="T24" fmla="*/ 0 w 38"/>
                <a:gd name="T25" fmla="*/ 0 h 105"/>
                <a:gd name="T26" fmla="*/ 0 w 38"/>
                <a:gd name="T27" fmla="*/ 0 h 105"/>
                <a:gd name="T28" fmla="*/ 0 w 38"/>
                <a:gd name="T29" fmla="*/ 0 h 105"/>
                <a:gd name="T30" fmla="*/ 0 w 38"/>
                <a:gd name="T31" fmla="*/ 0 h 105"/>
                <a:gd name="T32" fmla="*/ 0 w 38"/>
                <a:gd name="T33" fmla="*/ 0 h 105"/>
                <a:gd name="T34" fmla="*/ 0 w 38"/>
                <a:gd name="T35" fmla="*/ 0 h 105"/>
                <a:gd name="T36" fmla="*/ 0 w 38"/>
                <a:gd name="T37" fmla="*/ 0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105">
                  <a:moveTo>
                    <a:pt x="38" y="0"/>
                  </a:moveTo>
                  <a:lnTo>
                    <a:pt x="34" y="5"/>
                  </a:lnTo>
                  <a:lnTo>
                    <a:pt x="30" y="10"/>
                  </a:lnTo>
                  <a:lnTo>
                    <a:pt x="27" y="17"/>
                  </a:lnTo>
                  <a:lnTo>
                    <a:pt x="23" y="22"/>
                  </a:lnTo>
                  <a:lnTo>
                    <a:pt x="20" y="28"/>
                  </a:lnTo>
                  <a:lnTo>
                    <a:pt x="17" y="33"/>
                  </a:lnTo>
                  <a:lnTo>
                    <a:pt x="14" y="40"/>
                  </a:lnTo>
                  <a:lnTo>
                    <a:pt x="12" y="46"/>
                  </a:lnTo>
                  <a:lnTo>
                    <a:pt x="9" y="52"/>
                  </a:lnTo>
                  <a:lnTo>
                    <a:pt x="8" y="58"/>
                  </a:lnTo>
                  <a:lnTo>
                    <a:pt x="6" y="63"/>
                  </a:lnTo>
                  <a:lnTo>
                    <a:pt x="4" y="70"/>
                  </a:lnTo>
                  <a:lnTo>
                    <a:pt x="2" y="75"/>
                  </a:lnTo>
                  <a:lnTo>
                    <a:pt x="1" y="82"/>
                  </a:lnTo>
                  <a:lnTo>
                    <a:pt x="1" y="88"/>
                  </a:lnTo>
                  <a:lnTo>
                    <a:pt x="0" y="93"/>
                  </a:lnTo>
                  <a:lnTo>
                    <a:pt x="0" y="100"/>
                  </a:lnTo>
                  <a:lnTo>
                    <a:pt x="0" y="10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973" name="Group 241"/>
            <p:cNvGrpSpPr>
              <a:grpSpLocks/>
            </p:cNvGrpSpPr>
            <p:nvPr/>
          </p:nvGrpSpPr>
          <p:grpSpPr bwMode="auto">
            <a:xfrm>
              <a:off x="1244" y="3431"/>
              <a:ext cx="375" cy="545"/>
              <a:chOff x="1244" y="3431"/>
              <a:chExt cx="375" cy="545"/>
            </a:xfrm>
          </p:grpSpPr>
          <p:sp>
            <p:nvSpPr>
              <p:cNvPr id="116016" name="Line 242"/>
              <p:cNvSpPr>
                <a:spLocks noChangeShapeType="1"/>
              </p:cNvSpPr>
              <p:nvPr/>
            </p:nvSpPr>
            <p:spPr bwMode="auto">
              <a:xfrm>
                <a:off x="1244" y="3960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7" name="Line 243"/>
              <p:cNvSpPr>
                <a:spLocks noChangeShapeType="1"/>
              </p:cNvSpPr>
              <p:nvPr/>
            </p:nvSpPr>
            <p:spPr bwMode="auto">
              <a:xfrm>
                <a:off x="1619" y="3847"/>
                <a:ext cx="0" cy="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8" name="Line 244"/>
              <p:cNvSpPr>
                <a:spLocks noChangeShapeType="1"/>
              </p:cNvSpPr>
              <p:nvPr/>
            </p:nvSpPr>
            <p:spPr bwMode="auto">
              <a:xfrm flipV="1">
                <a:off x="1244" y="343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974" name="Group 245"/>
            <p:cNvGrpSpPr>
              <a:grpSpLocks/>
            </p:cNvGrpSpPr>
            <p:nvPr/>
          </p:nvGrpSpPr>
          <p:grpSpPr bwMode="auto">
            <a:xfrm>
              <a:off x="1244" y="3352"/>
              <a:ext cx="375" cy="80"/>
              <a:chOff x="1244" y="3352"/>
              <a:chExt cx="375" cy="80"/>
            </a:xfrm>
          </p:grpSpPr>
          <p:sp>
            <p:nvSpPr>
              <p:cNvPr id="116002" name="Freeform 246"/>
              <p:cNvSpPr>
                <a:spLocks/>
              </p:cNvSpPr>
              <p:nvPr/>
            </p:nvSpPr>
            <p:spPr bwMode="auto">
              <a:xfrm>
                <a:off x="1305" y="3421"/>
                <a:ext cx="19" cy="5"/>
              </a:xfrm>
              <a:custGeom>
                <a:avLst/>
                <a:gdLst>
                  <a:gd name="T0" fmla="*/ 0 w 78"/>
                  <a:gd name="T1" fmla="*/ 0 h 20"/>
                  <a:gd name="T2" fmla="*/ 0 w 78"/>
                  <a:gd name="T3" fmla="*/ 0 h 20"/>
                  <a:gd name="T4" fmla="*/ 0 w 78"/>
                  <a:gd name="T5" fmla="*/ 0 h 20"/>
                  <a:gd name="T6" fmla="*/ 0 w 78"/>
                  <a:gd name="T7" fmla="*/ 0 h 20"/>
                  <a:gd name="T8" fmla="*/ 0 w 78"/>
                  <a:gd name="T9" fmla="*/ 0 h 20"/>
                  <a:gd name="T10" fmla="*/ 0 w 78"/>
                  <a:gd name="T11" fmla="*/ 0 h 20"/>
                  <a:gd name="T12" fmla="*/ 0 w 78"/>
                  <a:gd name="T13" fmla="*/ 0 h 20"/>
                  <a:gd name="T14" fmla="*/ 0 w 78"/>
                  <a:gd name="T15" fmla="*/ 0 h 20"/>
                  <a:gd name="T16" fmla="*/ 0 w 7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20">
                    <a:moveTo>
                      <a:pt x="78" y="0"/>
                    </a:moveTo>
                    <a:lnTo>
                      <a:pt x="67" y="3"/>
                    </a:lnTo>
                    <a:lnTo>
                      <a:pt x="57" y="7"/>
                    </a:lnTo>
                    <a:lnTo>
                      <a:pt x="46" y="9"/>
                    </a:lnTo>
                    <a:lnTo>
                      <a:pt x="36" y="12"/>
                    </a:lnTo>
                    <a:lnTo>
                      <a:pt x="26" y="14"/>
                    </a:lnTo>
                    <a:lnTo>
                      <a:pt x="16" y="16"/>
                    </a:lnTo>
                    <a:lnTo>
                      <a:pt x="6" y="19"/>
                    </a:lnTo>
                    <a:lnTo>
                      <a:pt x="0" y="2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3" name="Freeform 247"/>
              <p:cNvSpPr>
                <a:spLocks/>
              </p:cNvSpPr>
              <p:nvPr/>
            </p:nvSpPr>
            <p:spPr bwMode="auto">
              <a:xfrm>
                <a:off x="1272" y="3427"/>
                <a:ext cx="22" cy="4"/>
              </a:xfrm>
              <a:custGeom>
                <a:avLst/>
                <a:gdLst>
                  <a:gd name="T0" fmla="*/ 0 w 101"/>
                  <a:gd name="T1" fmla="*/ 0 h 11"/>
                  <a:gd name="T2" fmla="*/ 0 w 101"/>
                  <a:gd name="T3" fmla="*/ 0 h 11"/>
                  <a:gd name="T4" fmla="*/ 0 w 101"/>
                  <a:gd name="T5" fmla="*/ 0 h 11"/>
                  <a:gd name="T6" fmla="*/ 0 w 101"/>
                  <a:gd name="T7" fmla="*/ 0 h 11"/>
                  <a:gd name="T8" fmla="*/ 0 w 101"/>
                  <a:gd name="T9" fmla="*/ 0 h 11"/>
                  <a:gd name="T10" fmla="*/ 0 w 101"/>
                  <a:gd name="T11" fmla="*/ 0 h 11"/>
                  <a:gd name="T12" fmla="*/ 0 w 101"/>
                  <a:gd name="T13" fmla="*/ 0 h 11"/>
                  <a:gd name="T14" fmla="*/ 0 w 101"/>
                  <a:gd name="T15" fmla="*/ 0 h 11"/>
                  <a:gd name="T16" fmla="*/ 0 w 101"/>
                  <a:gd name="T17" fmla="*/ 0 h 11"/>
                  <a:gd name="T18" fmla="*/ 0 w 101"/>
                  <a:gd name="T19" fmla="*/ 0 h 11"/>
                  <a:gd name="T20" fmla="*/ 0 w 101"/>
                  <a:gd name="T21" fmla="*/ 0 h 11"/>
                  <a:gd name="T22" fmla="*/ 0 w 101"/>
                  <a:gd name="T23" fmla="*/ 0 h 11"/>
                  <a:gd name="T24" fmla="*/ 0 w 101"/>
                  <a:gd name="T25" fmla="*/ 0 h 11"/>
                  <a:gd name="T26" fmla="*/ 0 w 101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11">
                    <a:moveTo>
                      <a:pt x="101" y="0"/>
                    </a:moveTo>
                    <a:lnTo>
                      <a:pt x="93" y="1"/>
                    </a:lnTo>
                    <a:lnTo>
                      <a:pt x="84" y="3"/>
                    </a:lnTo>
                    <a:lnTo>
                      <a:pt x="75" y="4"/>
                    </a:lnTo>
                    <a:lnTo>
                      <a:pt x="68" y="5"/>
                    </a:lnTo>
                    <a:lnTo>
                      <a:pt x="59" y="6"/>
                    </a:lnTo>
                    <a:lnTo>
                      <a:pt x="51" y="6"/>
                    </a:lnTo>
                    <a:lnTo>
                      <a:pt x="43" y="7"/>
                    </a:lnTo>
                    <a:lnTo>
                      <a:pt x="36" y="9"/>
                    </a:lnTo>
                    <a:lnTo>
                      <a:pt x="28" y="9"/>
                    </a:lnTo>
                    <a:lnTo>
                      <a:pt x="20" y="10"/>
                    </a:lnTo>
                    <a:lnTo>
                      <a:pt x="14" y="10"/>
                    </a:lnTo>
                    <a:lnTo>
                      <a:pt x="6" y="11"/>
                    </a:lnTo>
                    <a:lnTo>
                      <a:pt x="0" y="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4" name="Freeform 248"/>
              <p:cNvSpPr>
                <a:spLocks/>
              </p:cNvSpPr>
              <p:nvPr/>
            </p:nvSpPr>
            <p:spPr bwMode="auto">
              <a:xfrm>
                <a:off x="1244" y="3431"/>
                <a:ext cx="17" cy="1"/>
              </a:xfrm>
              <a:custGeom>
                <a:avLst/>
                <a:gdLst>
                  <a:gd name="T0" fmla="*/ 0 w 77"/>
                  <a:gd name="T1" fmla="*/ 0 h 8"/>
                  <a:gd name="T2" fmla="*/ 0 w 77"/>
                  <a:gd name="T3" fmla="*/ 0 h 8"/>
                  <a:gd name="T4" fmla="*/ 0 w 77"/>
                  <a:gd name="T5" fmla="*/ 0 h 8"/>
                  <a:gd name="T6" fmla="*/ 0 w 77"/>
                  <a:gd name="T7" fmla="*/ 0 h 8"/>
                  <a:gd name="T8" fmla="*/ 0 w 77"/>
                  <a:gd name="T9" fmla="*/ 0 h 8"/>
                  <a:gd name="T10" fmla="*/ 0 w 77"/>
                  <a:gd name="T11" fmla="*/ 0 h 8"/>
                  <a:gd name="T12" fmla="*/ 0 w 77"/>
                  <a:gd name="T13" fmla="*/ 0 h 8"/>
                  <a:gd name="T14" fmla="*/ 0 w 77"/>
                  <a:gd name="T15" fmla="*/ 0 h 8"/>
                  <a:gd name="T16" fmla="*/ 0 w 77"/>
                  <a:gd name="T17" fmla="*/ 0 h 8"/>
                  <a:gd name="T18" fmla="*/ 0 w 77"/>
                  <a:gd name="T19" fmla="*/ 0 h 8"/>
                  <a:gd name="T20" fmla="*/ 0 w 77"/>
                  <a:gd name="T21" fmla="*/ 0 h 8"/>
                  <a:gd name="T22" fmla="*/ 0 w 77"/>
                  <a:gd name="T23" fmla="*/ 0 h 8"/>
                  <a:gd name="T24" fmla="*/ 0 w 77"/>
                  <a:gd name="T25" fmla="*/ 0 h 8"/>
                  <a:gd name="T26" fmla="*/ 0 w 77"/>
                  <a:gd name="T27" fmla="*/ 0 h 8"/>
                  <a:gd name="T28" fmla="*/ 0 w 77"/>
                  <a:gd name="T29" fmla="*/ 0 h 8"/>
                  <a:gd name="T30" fmla="*/ 0 w 77"/>
                  <a:gd name="T31" fmla="*/ 0 h 8"/>
                  <a:gd name="T32" fmla="*/ 0 w 77"/>
                  <a:gd name="T33" fmla="*/ 0 h 8"/>
                  <a:gd name="T34" fmla="*/ 0 w 77"/>
                  <a:gd name="T35" fmla="*/ 0 h 8"/>
                  <a:gd name="T36" fmla="*/ 0 w 77"/>
                  <a:gd name="T37" fmla="*/ 0 h 8"/>
                  <a:gd name="T38" fmla="*/ 0 w 77"/>
                  <a:gd name="T39" fmla="*/ 0 h 8"/>
                  <a:gd name="T40" fmla="*/ 0 w 77"/>
                  <a:gd name="T41" fmla="*/ 0 h 8"/>
                  <a:gd name="T42" fmla="*/ 0 w 77"/>
                  <a:gd name="T43" fmla="*/ 0 h 8"/>
                  <a:gd name="T44" fmla="*/ 0 w 77"/>
                  <a:gd name="T45" fmla="*/ 0 h 8"/>
                  <a:gd name="T46" fmla="*/ 0 w 77"/>
                  <a:gd name="T47" fmla="*/ 0 h 8"/>
                  <a:gd name="T48" fmla="*/ 0 w 77"/>
                  <a:gd name="T49" fmla="*/ 0 h 8"/>
                  <a:gd name="T50" fmla="*/ 0 w 77"/>
                  <a:gd name="T51" fmla="*/ 0 h 8"/>
                  <a:gd name="T52" fmla="*/ 0 w 77"/>
                  <a:gd name="T53" fmla="*/ 0 h 8"/>
                  <a:gd name="T54" fmla="*/ 0 w 77"/>
                  <a:gd name="T55" fmla="*/ 0 h 8"/>
                  <a:gd name="T56" fmla="*/ 0 w 77"/>
                  <a:gd name="T57" fmla="*/ 0 h 8"/>
                  <a:gd name="T58" fmla="*/ 0 w 77"/>
                  <a:gd name="T59" fmla="*/ 0 h 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7" h="8">
                    <a:moveTo>
                      <a:pt x="77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4" y="0"/>
                    </a:lnTo>
                    <a:lnTo>
                      <a:pt x="59" y="0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20" y="1"/>
                    </a:lnTo>
                    <a:lnTo>
                      <a:pt x="17" y="1"/>
                    </a:lnTo>
                    <a:lnTo>
                      <a:pt x="14" y="1"/>
                    </a:lnTo>
                    <a:lnTo>
                      <a:pt x="12" y="1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5" name="Freeform 249"/>
              <p:cNvSpPr>
                <a:spLocks/>
              </p:cNvSpPr>
              <p:nvPr/>
            </p:nvSpPr>
            <p:spPr bwMode="auto">
              <a:xfrm>
                <a:off x="1618" y="3413"/>
                <a:ext cx="1" cy="19"/>
              </a:xfrm>
              <a:custGeom>
                <a:avLst/>
                <a:gdLst>
                  <a:gd name="T0" fmla="*/ 0 w 7"/>
                  <a:gd name="T1" fmla="*/ 0 h 81"/>
                  <a:gd name="T2" fmla="*/ 0 w 7"/>
                  <a:gd name="T3" fmla="*/ 0 h 81"/>
                  <a:gd name="T4" fmla="*/ 0 w 7"/>
                  <a:gd name="T5" fmla="*/ 0 h 81"/>
                  <a:gd name="T6" fmla="*/ 0 w 7"/>
                  <a:gd name="T7" fmla="*/ 0 h 81"/>
                  <a:gd name="T8" fmla="*/ 0 w 7"/>
                  <a:gd name="T9" fmla="*/ 0 h 81"/>
                  <a:gd name="T10" fmla="*/ 0 w 7"/>
                  <a:gd name="T11" fmla="*/ 0 h 81"/>
                  <a:gd name="T12" fmla="*/ 0 w 7"/>
                  <a:gd name="T13" fmla="*/ 0 h 81"/>
                  <a:gd name="T14" fmla="*/ 0 w 7"/>
                  <a:gd name="T15" fmla="*/ 0 h 81"/>
                  <a:gd name="T16" fmla="*/ 0 w 7"/>
                  <a:gd name="T17" fmla="*/ 0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1">
                    <a:moveTo>
                      <a:pt x="7" y="81"/>
                    </a:moveTo>
                    <a:lnTo>
                      <a:pt x="7" y="70"/>
                    </a:lnTo>
                    <a:lnTo>
                      <a:pt x="7" y="59"/>
                    </a:lnTo>
                    <a:lnTo>
                      <a:pt x="5" y="49"/>
                    </a:lnTo>
                    <a:lnTo>
                      <a:pt x="4" y="38"/>
                    </a:lnTo>
                    <a:lnTo>
                      <a:pt x="3" y="28"/>
                    </a:lnTo>
                    <a:lnTo>
                      <a:pt x="2" y="17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6" name="Freeform 250"/>
              <p:cNvSpPr>
                <a:spLocks/>
              </p:cNvSpPr>
              <p:nvPr/>
            </p:nvSpPr>
            <p:spPr bwMode="auto">
              <a:xfrm>
                <a:off x="1605" y="3382"/>
                <a:ext cx="10" cy="20"/>
              </a:xfrm>
              <a:custGeom>
                <a:avLst/>
                <a:gdLst>
                  <a:gd name="T0" fmla="*/ 0 w 46"/>
                  <a:gd name="T1" fmla="*/ 0 h 90"/>
                  <a:gd name="T2" fmla="*/ 0 w 46"/>
                  <a:gd name="T3" fmla="*/ 0 h 90"/>
                  <a:gd name="T4" fmla="*/ 0 w 46"/>
                  <a:gd name="T5" fmla="*/ 0 h 90"/>
                  <a:gd name="T6" fmla="*/ 0 w 46"/>
                  <a:gd name="T7" fmla="*/ 0 h 90"/>
                  <a:gd name="T8" fmla="*/ 0 w 46"/>
                  <a:gd name="T9" fmla="*/ 0 h 90"/>
                  <a:gd name="T10" fmla="*/ 0 w 46"/>
                  <a:gd name="T11" fmla="*/ 0 h 90"/>
                  <a:gd name="T12" fmla="*/ 0 w 46"/>
                  <a:gd name="T13" fmla="*/ 0 h 90"/>
                  <a:gd name="T14" fmla="*/ 0 w 46"/>
                  <a:gd name="T15" fmla="*/ 0 h 90"/>
                  <a:gd name="T16" fmla="*/ 0 w 46"/>
                  <a:gd name="T17" fmla="*/ 0 h 90"/>
                  <a:gd name="T18" fmla="*/ 0 w 46"/>
                  <a:gd name="T19" fmla="*/ 0 h 90"/>
                  <a:gd name="T20" fmla="*/ 0 w 46"/>
                  <a:gd name="T21" fmla="*/ 0 h 90"/>
                  <a:gd name="T22" fmla="*/ 0 w 46"/>
                  <a:gd name="T23" fmla="*/ 0 h 90"/>
                  <a:gd name="T24" fmla="*/ 0 w 46"/>
                  <a:gd name="T25" fmla="*/ 0 h 90"/>
                  <a:gd name="T26" fmla="*/ 0 w 46"/>
                  <a:gd name="T27" fmla="*/ 0 h 90"/>
                  <a:gd name="T28" fmla="*/ 0 w 46"/>
                  <a:gd name="T29" fmla="*/ 0 h 90"/>
                  <a:gd name="T30" fmla="*/ 0 w 46"/>
                  <a:gd name="T31" fmla="*/ 0 h 90"/>
                  <a:gd name="T32" fmla="*/ 0 w 46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6" h="90">
                    <a:moveTo>
                      <a:pt x="46" y="90"/>
                    </a:moveTo>
                    <a:lnTo>
                      <a:pt x="44" y="86"/>
                    </a:lnTo>
                    <a:lnTo>
                      <a:pt x="40" y="77"/>
                    </a:lnTo>
                    <a:lnTo>
                      <a:pt x="37" y="67"/>
                    </a:lnTo>
                    <a:lnTo>
                      <a:pt x="34" y="58"/>
                    </a:lnTo>
                    <a:lnTo>
                      <a:pt x="29" y="49"/>
                    </a:lnTo>
                    <a:lnTo>
                      <a:pt x="25" y="40"/>
                    </a:lnTo>
                    <a:lnTo>
                      <a:pt x="23" y="36"/>
                    </a:lnTo>
                    <a:lnTo>
                      <a:pt x="20" y="32"/>
                    </a:lnTo>
                    <a:lnTo>
                      <a:pt x="18" y="27"/>
                    </a:lnTo>
                    <a:lnTo>
                      <a:pt x="15" y="23"/>
                    </a:lnTo>
                    <a:lnTo>
                      <a:pt x="13" y="18"/>
                    </a:lnTo>
                    <a:lnTo>
                      <a:pt x="10" y="15"/>
                    </a:lnTo>
                    <a:lnTo>
                      <a:pt x="7" y="11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7" name="Freeform 251"/>
              <p:cNvSpPr>
                <a:spLocks/>
              </p:cNvSpPr>
              <p:nvPr/>
            </p:nvSpPr>
            <p:spPr bwMode="auto">
              <a:xfrm>
                <a:off x="1578" y="3361"/>
                <a:ext cx="19" cy="13"/>
              </a:xfrm>
              <a:custGeom>
                <a:avLst/>
                <a:gdLst>
                  <a:gd name="T0" fmla="*/ 0 w 83"/>
                  <a:gd name="T1" fmla="*/ 0 h 57"/>
                  <a:gd name="T2" fmla="*/ 0 w 83"/>
                  <a:gd name="T3" fmla="*/ 0 h 57"/>
                  <a:gd name="T4" fmla="*/ 0 w 83"/>
                  <a:gd name="T5" fmla="*/ 0 h 57"/>
                  <a:gd name="T6" fmla="*/ 0 w 83"/>
                  <a:gd name="T7" fmla="*/ 0 h 57"/>
                  <a:gd name="T8" fmla="*/ 0 w 83"/>
                  <a:gd name="T9" fmla="*/ 0 h 57"/>
                  <a:gd name="T10" fmla="*/ 0 w 83"/>
                  <a:gd name="T11" fmla="*/ 0 h 57"/>
                  <a:gd name="T12" fmla="*/ 0 w 83"/>
                  <a:gd name="T13" fmla="*/ 0 h 57"/>
                  <a:gd name="T14" fmla="*/ 0 w 83"/>
                  <a:gd name="T15" fmla="*/ 0 h 57"/>
                  <a:gd name="T16" fmla="*/ 0 w 83"/>
                  <a:gd name="T17" fmla="*/ 0 h 57"/>
                  <a:gd name="T18" fmla="*/ 0 w 83"/>
                  <a:gd name="T19" fmla="*/ 0 h 57"/>
                  <a:gd name="T20" fmla="*/ 0 w 83"/>
                  <a:gd name="T21" fmla="*/ 0 h 57"/>
                  <a:gd name="T22" fmla="*/ 0 w 83"/>
                  <a:gd name="T23" fmla="*/ 0 h 57"/>
                  <a:gd name="T24" fmla="*/ 0 w 83"/>
                  <a:gd name="T25" fmla="*/ 0 h 57"/>
                  <a:gd name="T26" fmla="*/ 0 w 83"/>
                  <a:gd name="T27" fmla="*/ 0 h 57"/>
                  <a:gd name="T28" fmla="*/ 0 w 83"/>
                  <a:gd name="T29" fmla="*/ 0 h 57"/>
                  <a:gd name="T30" fmla="*/ 0 w 83"/>
                  <a:gd name="T31" fmla="*/ 0 h 57"/>
                  <a:gd name="T32" fmla="*/ 0 w 83"/>
                  <a:gd name="T33" fmla="*/ 0 h 57"/>
                  <a:gd name="T34" fmla="*/ 0 w 83"/>
                  <a:gd name="T35" fmla="*/ 0 h 57"/>
                  <a:gd name="T36" fmla="*/ 0 w 83"/>
                  <a:gd name="T37" fmla="*/ 0 h 57"/>
                  <a:gd name="T38" fmla="*/ 0 w 83"/>
                  <a:gd name="T39" fmla="*/ 0 h 5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3" h="57">
                    <a:moveTo>
                      <a:pt x="83" y="57"/>
                    </a:moveTo>
                    <a:lnTo>
                      <a:pt x="80" y="54"/>
                    </a:lnTo>
                    <a:lnTo>
                      <a:pt x="77" y="50"/>
                    </a:lnTo>
                    <a:lnTo>
                      <a:pt x="73" y="47"/>
                    </a:lnTo>
                    <a:lnTo>
                      <a:pt x="70" y="45"/>
                    </a:lnTo>
                    <a:lnTo>
                      <a:pt x="66" y="42"/>
                    </a:lnTo>
                    <a:lnTo>
                      <a:pt x="62" y="38"/>
                    </a:lnTo>
                    <a:lnTo>
                      <a:pt x="59" y="35"/>
                    </a:lnTo>
                    <a:lnTo>
                      <a:pt x="55" y="33"/>
                    </a:lnTo>
                    <a:lnTo>
                      <a:pt x="51" y="29"/>
                    </a:lnTo>
                    <a:lnTo>
                      <a:pt x="47" y="27"/>
                    </a:lnTo>
                    <a:lnTo>
                      <a:pt x="39" y="22"/>
                    </a:lnTo>
                    <a:lnTo>
                      <a:pt x="31" y="16"/>
                    </a:lnTo>
                    <a:lnTo>
                      <a:pt x="27" y="14"/>
                    </a:lnTo>
                    <a:lnTo>
                      <a:pt x="22" y="12"/>
                    </a:lnTo>
                    <a:lnTo>
                      <a:pt x="18" y="8"/>
                    </a:lnTo>
                    <a:lnTo>
                      <a:pt x="14" y="6"/>
                    </a:lnTo>
                    <a:lnTo>
                      <a:pt x="9" y="4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8" name="Freeform 252"/>
              <p:cNvSpPr>
                <a:spLocks/>
              </p:cNvSpPr>
              <p:nvPr/>
            </p:nvSpPr>
            <p:spPr bwMode="auto">
              <a:xfrm>
                <a:off x="1545" y="3354"/>
                <a:ext cx="22" cy="3"/>
              </a:xfrm>
              <a:custGeom>
                <a:avLst/>
                <a:gdLst>
                  <a:gd name="T0" fmla="*/ 0 w 100"/>
                  <a:gd name="T1" fmla="*/ 0 h 18"/>
                  <a:gd name="T2" fmla="*/ 0 w 100"/>
                  <a:gd name="T3" fmla="*/ 0 h 18"/>
                  <a:gd name="T4" fmla="*/ 0 w 100"/>
                  <a:gd name="T5" fmla="*/ 0 h 18"/>
                  <a:gd name="T6" fmla="*/ 0 w 100"/>
                  <a:gd name="T7" fmla="*/ 0 h 18"/>
                  <a:gd name="T8" fmla="*/ 0 w 100"/>
                  <a:gd name="T9" fmla="*/ 0 h 18"/>
                  <a:gd name="T10" fmla="*/ 0 w 100"/>
                  <a:gd name="T11" fmla="*/ 0 h 18"/>
                  <a:gd name="T12" fmla="*/ 0 w 100"/>
                  <a:gd name="T13" fmla="*/ 0 h 18"/>
                  <a:gd name="T14" fmla="*/ 0 w 100"/>
                  <a:gd name="T15" fmla="*/ 0 h 18"/>
                  <a:gd name="T16" fmla="*/ 0 w 100"/>
                  <a:gd name="T17" fmla="*/ 0 h 18"/>
                  <a:gd name="T18" fmla="*/ 0 w 100"/>
                  <a:gd name="T19" fmla="*/ 0 h 18"/>
                  <a:gd name="T20" fmla="*/ 0 w 100"/>
                  <a:gd name="T21" fmla="*/ 0 h 18"/>
                  <a:gd name="T22" fmla="*/ 0 w 100"/>
                  <a:gd name="T23" fmla="*/ 0 h 18"/>
                  <a:gd name="T24" fmla="*/ 0 w 100"/>
                  <a:gd name="T25" fmla="*/ 0 h 18"/>
                  <a:gd name="T26" fmla="*/ 0 w 100"/>
                  <a:gd name="T27" fmla="*/ 0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18">
                    <a:moveTo>
                      <a:pt x="100" y="18"/>
                    </a:moveTo>
                    <a:lnTo>
                      <a:pt x="95" y="17"/>
                    </a:lnTo>
                    <a:lnTo>
                      <a:pt x="90" y="16"/>
                    </a:lnTo>
                    <a:lnTo>
                      <a:pt x="84" y="14"/>
                    </a:lnTo>
                    <a:lnTo>
                      <a:pt x="80" y="12"/>
                    </a:lnTo>
                    <a:lnTo>
                      <a:pt x="74" y="11"/>
                    </a:lnTo>
                    <a:lnTo>
                      <a:pt x="69" y="10"/>
                    </a:lnTo>
                    <a:lnTo>
                      <a:pt x="63" y="9"/>
                    </a:lnTo>
                    <a:lnTo>
                      <a:pt x="53" y="7"/>
                    </a:lnTo>
                    <a:lnTo>
                      <a:pt x="42" y="4"/>
                    </a:lnTo>
                    <a:lnTo>
                      <a:pt x="31" y="3"/>
                    </a:lnTo>
                    <a:lnTo>
                      <a:pt x="19" y="2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9" name="Freeform 253"/>
              <p:cNvSpPr>
                <a:spLocks/>
              </p:cNvSpPr>
              <p:nvPr/>
            </p:nvSpPr>
            <p:spPr bwMode="auto">
              <a:xfrm>
                <a:off x="1511" y="3352"/>
                <a:ext cx="23" cy="3"/>
              </a:xfrm>
              <a:custGeom>
                <a:avLst/>
                <a:gdLst>
                  <a:gd name="T0" fmla="*/ 0 w 101"/>
                  <a:gd name="T1" fmla="*/ 0 h 8"/>
                  <a:gd name="T2" fmla="*/ 0 w 101"/>
                  <a:gd name="T3" fmla="*/ 0 h 8"/>
                  <a:gd name="T4" fmla="*/ 0 w 101"/>
                  <a:gd name="T5" fmla="*/ 0 h 8"/>
                  <a:gd name="T6" fmla="*/ 0 w 101"/>
                  <a:gd name="T7" fmla="*/ 0 h 8"/>
                  <a:gd name="T8" fmla="*/ 0 w 101"/>
                  <a:gd name="T9" fmla="*/ 0 h 8"/>
                  <a:gd name="T10" fmla="*/ 0 w 101"/>
                  <a:gd name="T11" fmla="*/ 0 h 8"/>
                  <a:gd name="T12" fmla="*/ 0 w 101"/>
                  <a:gd name="T13" fmla="*/ 0 h 8"/>
                  <a:gd name="T14" fmla="*/ 0 w 101"/>
                  <a:gd name="T15" fmla="*/ 0 h 8"/>
                  <a:gd name="T16" fmla="*/ 0 w 101"/>
                  <a:gd name="T17" fmla="*/ 0 h 8"/>
                  <a:gd name="T18" fmla="*/ 0 w 101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8">
                    <a:moveTo>
                      <a:pt x="101" y="0"/>
                    </a:moveTo>
                    <a:lnTo>
                      <a:pt x="99" y="0"/>
                    </a:lnTo>
                    <a:lnTo>
                      <a:pt x="87" y="0"/>
                    </a:lnTo>
                    <a:lnTo>
                      <a:pt x="75" y="0"/>
                    </a:lnTo>
                    <a:lnTo>
                      <a:pt x="62" y="1"/>
                    </a:lnTo>
                    <a:lnTo>
                      <a:pt x="50" y="2"/>
                    </a:lnTo>
                    <a:lnTo>
                      <a:pt x="38" y="3"/>
                    </a:lnTo>
                    <a:lnTo>
                      <a:pt x="24" y="4"/>
                    </a:lnTo>
                    <a:lnTo>
                      <a:pt x="11" y="7"/>
                    </a:lnTo>
                    <a:lnTo>
                      <a:pt x="0" y="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0" name="Freeform 254"/>
              <p:cNvSpPr>
                <a:spLocks/>
              </p:cNvSpPr>
              <p:nvPr/>
            </p:nvSpPr>
            <p:spPr bwMode="auto">
              <a:xfrm>
                <a:off x="1478" y="3357"/>
                <a:ext cx="22" cy="4"/>
              </a:xfrm>
              <a:custGeom>
                <a:avLst/>
                <a:gdLst>
                  <a:gd name="T0" fmla="*/ 0 w 98"/>
                  <a:gd name="T1" fmla="*/ 0 h 23"/>
                  <a:gd name="T2" fmla="*/ 0 w 98"/>
                  <a:gd name="T3" fmla="*/ 0 h 23"/>
                  <a:gd name="T4" fmla="*/ 0 w 98"/>
                  <a:gd name="T5" fmla="*/ 0 h 23"/>
                  <a:gd name="T6" fmla="*/ 0 w 98"/>
                  <a:gd name="T7" fmla="*/ 0 h 23"/>
                  <a:gd name="T8" fmla="*/ 0 w 98"/>
                  <a:gd name="T9" fmla="*/ 0 h 23"/>
                  <a:gd name="T10" fmla="*/ 0 w 98"/>
                  <a:gd name="T11" fmla="*/ 0 h 23"/>
                  <a:gd name="T12" fmla="*/ 0 w 98"/>
                  <a:gd name="T13" fmla="*/ 0 h 23"/>
                  <a:gd name="T14" fmla="*/ 0 w 98"/>
                  <a:gd name="T15" fmla="*/ 0 h 23"/>
                  <a:gd name="T16" fmla="*/ 0 w 98"/>
                  <a:gd name="T17" fmla="*/ 0 h 23"/>
                  <a:gd name="T18" fmla="*/ 0 w 98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8" h="23">
                    <a:moveTo>
                      <a:pt x="98" y="0"/>
                    </a:moveTo>
                    <a:lnTo>
                      <a:pt x="94" y="0"/>
                    </a:lnTo>
                    <a:lnTo>
                      <a:pt x="82" y="3"/>
                    </a:lnTo>
                    <a:lnTo>
                      <a:pt x="68" y="5"/>
                    </a:lnTo>
                    <a:lnTo>
                      <a:pt x="55" y="8"/>
                    </a:lnTo>
                    <a:lnTo>
                      <a:pt x="42" y="12"/>
                    </a:lnTo>
                    <a:lnTo>
                      <a:pt x="29" y="15"/>
                    </a:lnTo>
                    <a:lnTo>
                      <a:pt x="15" y="18"/>
                    </a:lnTo>
                    <a:lnTo>
                      <a:pt x="2" y="23"/>
                    </a:lnTo>
                    <a:lnTo>
                      <a:pt x="0" y="2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1" name="Freeform 255"/>
              <p:cNvSpPr>
                <a:spLocks/>
              </p:cNvSpPr>
              <p:nvPr/>
            </p:nvSpPr>
            <p:spPr bwMode="auto">
              <a:xfrm>
                <a:off x="1446" y="3365"/>
                <a:ext cx="21" cy="7"/>
              </a:xfrm>
              <a:custGeom>
                <a:avLst/>
                <a:gdLst>
                  <a:gd name="T0" fmla="*/ 0 w 96"/>
                  <a:gd name="T1" fmla="*/ 0 h 33"/>
                  <a:gd name="T2" fmla="*/ 0 w 96"/>
                  <a:gd name="T3" fmla="*/ 0 h 33"/>
                  <a:gd name="T4" fmla="*/ 0 w 96"/>
                  <a:gd name="T5" fmla="*/ 0 h 33"/>
                  <a:gd name="T6" fmla="*/ 0 w 96"/>
                  <a:gd name="T7" fmla="*/ 0 h 33"/>
                  <a:gd name="T8" fmla="*/ 0 w 96"/>
                  <a:gd name="T9" fmla="*/ 0 h 33"/>
                  <a:gd name="T10" fmla="*/ 0 w 96"/>
                  <a:gd name="T11" fmla="*/ 0 h 33"/>
                  <a:gd name="T12" fmla="*/ 0 w 96"/>
                  <a:gd name="T13" fmla="*/ 0 h 33"/>
                  <a:gd name="T14" fmla="*/ 0 w 96"/>
                  <a:gd name="T15" fmla="*/ 0 h 33"/>
                  <a:gd name="T16" fmla="*/ 0 w 96"/>
                  <a:gd name="T17" fmla="*/ 0 h 33"/>
                  <a:gd name="T18" fmla="*/ 0 w 96"/>
                  <a:gd name="T19" fmla="*/ 0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6" h="33">
                    <a:moveTo>
                      <a:pt x="96" y="0"/>
                    </a:moveTo>
                    <a:lnTo>
                      <a:pt x="94" y="1"/>
                    </a:lnTo>
                    <a:lnTo>
                      <a:pt x="82" y="6"/>
                    </a:lnTo>
                    <a:lnTo>
                      <a:pt x="69" y="10"/>
                    </a:lnTo>
                    <a:lnTo>
                      <a:pt x="55" y="14"/>
                    </a:lnTo>
                    <a:lnTo>
                      <a:pt x="42" y="19"/>
                    </a:lnTo>
                    <a:lnTo>
                      <a:pt x="29" y="23"/>
                    </a:lnTo>
                    <a:lnTo>
                      <a:pt x="16" y="28"/>
                    </a:lnTo>
                    <a:lnTo>
                      <a:pt x="2" y="33"/>
                    </a:lnTo>
                    <a:lnTo>
                      <a:pt x="0" y="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2" name="Freeform 256"/>
              <p:cNvSpPr>
                <a:spLocks/>
              </p:cNvSpPr>
              <p:nvPr/>
            </p:nvSpPr>
            <p:spPr bwMode="auto">
              <a:xfrm>
                <a:off x="1415" y="3377"/>
                <a:ext cx="20" cy="8"/>
              </a:xfrm>
              <a:custGeom>
                <a:avLst/>
                <a:gdLst>
                  <a:gd name="T0" fmla="*/ 0 w 93"/>
                  <a:gd name="T1" fmla="*/ 0 h 38"/>
                  <a:gd name="T2" fmla="*/ 0 w 93"/>
                  <a:gd name="T3" fmla="*/ 0 h 38"/>
                  <a:gd name="T4" fmla="*/ 0 w 93"/>
                  <a:gd name="T5" fmla="*/ 0 h 38"/>
                  <a:gd name="T6" fmla="*/ 0 w 93"/>
                  <a:gd name="T7" fmla="*/ 0 h 38"/>
                  <a:gd name="T8" fmla="*/ 0 w 93"/>
                  <a:gd name="T9" fmla="*/ 0 h 38"/>
                  <a:gd name="T10" fmla="*/ 0 w 93"/>
                  <a:gd name="T11" fmla="*/ 0 h 38"/>
                  <a:gd name="T12" fmla="*/ 0 w 93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38">
                    <a:moveTo>
                      <a:pt x="93" y="0"/>
                    </a:moveTo>
                    <a:lnTo>
                      <a:pt x="87" y="2"/>
                    </a:lnTo>
                    <a:lnTo>
                      <a:pt x="74" y="8"/>
                    </a:lnTo>
                    <a:lnTo>
                      <a:pt x="60" y="13"/>
                    </a:lnTo>
                    <a:lnTo>
                      <a:pt x="46" y="19"/>
                    </a:lnTo>
                    <a:lnTo>
                      <a:pt x="18" y="30"/>
                    </a:lnTo>
                    <a:lnTo>
                      <a:pt x="0" y="38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3" name="Freeform 257"/>
              <p:cNvSpPr>
                <a:spLocks/>
              </p:cNvSpPr>
              <p:nvPr/>
            </p:nvSpPr>
            <p:spPr bwMode="auto">
              <a:xfrm>
                <a:off x="1382" y="3390"/>
                <a:ext cx="22" cy="8"/>
              </a:xfrm>
              <a:custGeom>
                <a:avLst/>
                <a:gdLst>
                  <a:gd name="T0" fmla="*/ 0 w 93"/>
                  <a:gd name="T1" fmla="*/ 0 h 39"/>
                  <a:gd name="T2" fmla="*/ 0 w 93"/>
                  <a:gd name="T3" fmla="*/ 0 h 39"/>
                  <a:gd name="T4" fmla="*/ 0 w 93"/>
                  <a:gd name="T5" fmla="*/ 0 h 39"/>
                  <a:gd name="T6" fmla="*/ 0 w 93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39">
                    <a:moveTo>
                      <a:pt x="93" y="0"/>
                    </a:moveTo>
                    <a:lnTo>
                      <a:pt x="49" y="19"/>
                    </a:lnTo>
                    <a:lnTo>
                      <a:pt x="21" y="30"/>
                    </a:lnTo>
                    <a:lnTo>
                      <a:pt x="0" y="3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4" name="Freeform 258"/>
              <p:cNvSpPr>
                <a:spLocks/>
              </p:cNvSpPr>
              <p:nvPr/>
            </p:nvSpPr>
            <p:spPr bwMode="auto">
              <a:xfrm>
                <a:off x="1350" y="3402"/>
                <a:ext cx="22" cy="10"/>
              </a:xfrm>
              <a:custGeom>
                <a:avLst/>
                <a:gdLst>
                  <a:gd name="T0" fmla="*/ 0 w 94"/>
                  <a:gd name="T1" fmla="*/ 0 h 38"/>
                  <a:gd name="T2" fmla="*/ 0 w 94"/>
                  <a:gd name="T3" fmla="*/ 0 h 38"/>
                  <a:gd name="T4" fmla="*/ 0 w 94"/>
                  <a:gd name="T5" fmla="*/ 0 h 38"/>
                  <a:gd name="T6" fmla="*/ 0 w 94"/>
                  <a:gd name="T7" fmla="*/ 0 h 38"/>
                  <a:gd name="T8" fmla="*/ 0 w 94"/>
                  <a:gd name="T9" fmla="*/ 0 h 38"/>
                  <a:gd name="T10" fmla="*/ 0 w 94"/>
                  <a:gd name="T11" fmla="*/ 0 h 38"/>
                  <a:gd name="T12" fmla="*/ 0 w 94"/>
                  <a:gd name="T13" fmla="*/ 0 h 38"/>
                  <a:gd name="T14" fmla="*/ 0 w 94"/>
                  <a:gd name="T15" fmla="*/ 0 h 38"/>
                  <a:gd name="T16" fmla="*/ 0 w 94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38">
                    <a:moveTo>
                      <a:pt x="94" y="0"/>
                    </a:moveTo>
                    <a:lnTo>
                      <a:pt x="93" y="1"/>
                    </a:lnTo>
                    <a:lnTo>
                      <a:pt x="78" y="7"/>
                    </a:lnTo>
                    <a:lnTo>
                      <a:pt x="65" y="12"/>
                    </a:lnTo>
                    <a:lnTo>
                      <a:pt x="52" y="18"/>
                    </a:lnTo>
                    <a:lnTo>
                      <a:pt x="39" y="23"/>
                    </a:lnTo>
                    <a:lnTo>
                      <a:pt x="25" y="28"/>
                    </a:lnTo>
                    <a:lnTo>
                      <a:pt x="12" y="33"/>
                    </a:lnTo>
                    <a:lnTo>
                      <a:pt x="0" y="3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15" name="Freeform 259"/>
              <p:cNvSpPr>
                <a:spLocks/>
              </p:cNvSpPr>
              <p:nvPr/>
            </p:nvSpPr>
            <p:spPr bwMode="auto">
              <a:xfrm>
                <a:off x="1324" y="3415"/>
                <a:ext cx="17" cy="6"/>
              </a:xfrm>
              <a:custGeom>
                <a:avLst/>
                <a:gdLst>
                  <a:gd name="T0" fmla="*/ 0 w 77"/>
                  <a:gd name="T1" fmla="*/ 0 h 26"/>
                  <a:gd name="T2" fmla="*/ 0 w 77"/>
                  <a:gd name="T3" fmla="*/ 0 h 26"/>
                  <a:gd name="T4" fmla="*/ 0 w 77"/>
                  <a:gd name="T5" fmla="*/ 0 h 26"/>
                  <a:gd name="T6" fmla="*/ 0 w 77"/>
                  <a:gd name="T7" fmla="*/ 0 h 26"/>
                  <a:gd name="T8" fmla="*/ 0 w 77"/>
                  <a:gd name="T9" fmla="*/ 0 h 26"/>
                  <a:gd name="T10" fmla="*/ 0 w 77"/>
                  <a:gd name="T11" fmla="*/ 0 h 26"/>
                  <a:gd name="T12" fmla="*/ 0 w 77"/>
                  <a:gd name="T13" fmla="*/ 0 h 26"/>
                  <a:gd name="T14" fmla="*/ 0 w 77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26">
                    <a:moveTo>
                      <a:pt x="77" y="0"/>
                    </a:moveTo>
                    <a:lnTo>
                      <a:pt x="73" y="3"/>
                    </a:lnTo>
                    <a:lnTo>
                      <a:pt x="61" y="7"/>
                    </a:lnTo>
                    <a:lnTo>
                      <a:pt x="48" y="10"/>
                    </a:lnTo>
                    <a:lnTo>
                      <a:pt x="35" y="15"/>
                    </a:lnTo>
                    <a:lnTo>
                      <a:pt x="23" y="19"/>
                    </a:lnTo>
                    <a:lnTo>
                      <a:pt x="11" y="23"/>
                    </a:lnTo>
                    <a:lnTo>
                      <a:pt x="0" y="2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975" name="Group 260"/>
            <p:cNvGrpSpPr>
              <a:grpSpLocks/>
            </p:cNvGrpSpPr>
            <p:nvPr/>
          </p:nvGrpSpPr>
          <p:grpSpPr bwMode="auto">
            <a:xfrm>
              <a:off x="1244" y="3725"/>
              <a:ext cx="375" cy="202"/>
              <a:chOff x="1244" y="3725"/>
              <a:chExt cx="375" cy="202"/>
            </a:xfrm>
          </p:grpSpPr>
          <p:sp>
            <p:nvSpPr>
              <p:cNvPr id="115980" name="Freeform 261"/>
              <p:cNvSpPr>
                <a:spLocks/>
              </p:cNvSpPr>
              <p:nvPr/>
            </p:nvSpPr>
            <p:spPr bwMode="auto">
              <a:xfrm>
                <a:off x="1324" y="3725"/>
                <a:ext cx="20" cy="3"/>
              </a:xfrm>
              <a:custGeom>
                <a:avLst/>
                <a:gdLst>
                  <a:gd name="T0" fmla="*/ 0 w 97"/>
                  <a:gd name="T1" fmla="*/ 0 h 17"/>
                  <a:gd name="T2" fmla="*/ 0 w 97"/>
                  <a:gd name="T3" fmla="*/ 0 h 17"/>
                  <a:gd name="T4" fmla="*/ 0 w 97"/>
                  <a:gd name="T5" fmla="*/ 0 h 17"/>
                  <a:gd name="T6" fmla="*/ 0 w 97"/>
                  <a:gd name="T7" fmla="*/ 0 h 17"/>
                  <a:gd name="T8" fmla="*/ 0 w 97"/>
                  <a:gd name="T9" fmla="*/ 0 h 17"/>
                  <a:gd name="T10" fmla="*/ 0 w 97"/>
                  <a:gd name="T11" fmla="*/ 0 h 17"/>
                  <a:gd name="T12" fmla="*/ 0 w 97"/>
                  <a:gd name="T13" fmla="*/ 0 h 17"/>
                  <a:gd name="T14" fmla="*/ 0 w 97"/>
                  <a:gd name="T15" fmla="*/ 0 h 17"/>
                  <a:gd name="T16" fmla="*/ 0 w 97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" h="17">
                    <a:moveTo>
                      <a:pt x="0" y="17"/>
                    </a:moveTo>
                    <a:lnTo>
                      <a:pt x="12" y="14"/>
                    </a:lnTo>
                    <a:lnTo>
                      <a:pt x="25" y="11"/>
                    </a:lnTo>
                    <a:lnTo>
                      <a:pt x="38" y="7"/>
                    </a:lnTo>
                    <a:lnTo>
                      <a:pt x="51" y="5"/>
                    </a:lnTo>
                    <a:lnTo>
                      <a:pt x="64" y="3"/>
                    </a:lnTo>
                    <a:lnTo>
                      <a:pt x="77" y="2"/>
                    </a:lnTo>
                    <a:lnTo>
                      <a:pt x="91" y="1"/>
                    </a:lnTo>
                    <a:lnTo>
                      <a:pt x="9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1" name="Freeform 262"/>
              <p:cNvSpPr>
                <a:spLocks/>
              </p:cNvSpPr>
              <p:nvPr/>
            </p:nvSpPr>
            <p:spPr bwMode="auto">
              <a:xfrm>
                <a:off x="1357" y="3725"/>
                <a:ext cx="22" cy="1"/>
              </a:xfrm>
              <a:custGeom>
                <a:avLst/>
                <a:gdLst>
                  <a:gd name="T0" fmla="*/ 0 w 101"/>
                  <a:gd name="T1" fmla="*/ 0 h 11"/>
                  <a:gd name="T2" fmla="*/ 0 w 101"/>
                  <a:gd name="T3" fmla="*/ 0 h 11"/>
                  <a:gd name="T4" fmla="*/ 0 w 101"/>
                  <a:gd name="T5" fmla="*/ 0 h 11"/>
                  <a:gd name="T6" fmla="*/ 0 w 101"/>
                  <a:gd name="T7" fmla="*/ 0 h 11"/>
                  <a:gd name="T8" fmla="*/ 0 w 101"/>
                  <a:gd name="T9" fmla="*/ 0 h 11"/>
                  <a:gd name="T10" fmla="*/ 0 w 101"/>
                  <a:gd name="T11" fmla="*/ 0 h 11"/>
                  <a:gd name="T12" fmla="*/ 0 w 101"/>
                  <a:gd name="T13" fmla="*/ 0 h 11"/>
                  <a:gd name="T14" fmla="*/ 0 w 101"/>
                  <a:gd name="T15" fmla="*/ 0 h 11"/>
                  <a:gd name="T16" fmla="*/ 0 w 101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1">
                    <a:moveTo>
                      <a:pt x="0" y="0"/>
                    </a:moveTo>
                    <a:lnTo>
                      <a:pt x="11" y="1"/>
                    </a:lnTo>
                    <a:lnTo>
                      <a:pt x="26" y="2"/>
                    </a:lnTo>
                    <a:lnTo>
                      <a:pt x="40" y="3"/>
                    </a:lnTo>
                    <a:lnTo>
                      <a:pt x="53" y="4"/>
                    </a:lnTo>
                    <a:lnTo>
                      <a:pt x="68" y="6"/>
                    </a:lnTo>
                    <a:lnTo>
                      <a:pt x="82" y="8"/>
                    </a:lnTo>
                    <a:lnTo>
                      <a:pt x="96" y="11"/>
                    </a:lnTo>
                    <a:lnTo>
                      <a:pt x="101" y="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2" name="Freeform 263"/>
              <p:cNvSpPr>
                <a:spLocks/>
              </p:cNvSpPr>
              <p:nvPr/>
            </p:nvSpPr>
            <p:spPr bwMode="auto">
              <a:xfrm>
                <a:off x="1390" y="3729"/>
                <a:ext cx="22" cy="7"/>
              </a:xfrm>
              <a:custGeom>
                <a:avLst/>
                <a:gdLst>
                  <a:gd name="T0" fmla="*/ 0 w 98"/>
                  <a:gd name="T1" fmla="*/ 0 h 27"/>
                  <a:gd name="T2" fmla="*/ 0 w 98"/>
                  <a:gd name="T3" fmla="*/ 0 h 27"/>
                  <a:gd name="T4" fmla="*/ 0 w 98"/>
                  <a:gd name="T5" fmla="*/ 0 h 27"/>
                  <a:gd name="T6" fmla="*/ 0 w 98"/>
                  <a:gd name="T7" fmla="*/ 0 h 27"/>
                  <a:gd name="T8" fmla="*/ 0 w 98"/>
                  <a:gd name="T9" fmla="*/ 0 h 27"/>
                  <a:gd name="T10" fmla="*/ 0 w 9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7">
                    <a:moveTo>
                      <a:pt x="0" y="0"/>
                    </a:moveTo>
                    <a:lnTo>
                      <a:pt x="6" y="1"/>
                    </a:lnTo>
                    <a:lnTo>
                      <a:pt x="35" y="8"/>
                    </a:lnTo>
                    <a:lnTo>
                      <a:pt x="64" y="17"/>
                    </a:lnTo>
                    <a:lnTo>
                      <a:pt x="93" y="26"/>
                    </a:lnTo>
                    <a:lnTo>
                      <a:pt x="98" y="2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3" name="Freeform 264"/>
              <p:cNvSpPr>
                <a:spLocks/>
              </p:cNvSpPr>
              <p:nvPr/>
            </p:nvSpPr>
            <p:spPr bwMode="auto">
              <a:xfrm>
                <a:off x="1423" y="3739"/>
                <a:ext cx="20" cy="9"/>
              </a:xfrm>
              <a:custGeom>
                <a:avLst/>
                <a:gdLst>
                  <a:gd name="T0" fmla="*/ 0 w 94"/>
                  <a:gd name="T1" fmla="*/ 0 h 38"/>
                  <a:gd name="T2" fmla="*/ 0 w 94"/>
                  <a:gd name="T3" fmla="*/ 0 h 38"/>
                  <a:gd name="T4" fmla="*/ 0 w 94"/>
                  <a:gd name="T5" fmla="*/ 0 h 38"/>
                  <a:gd name="T6" fmla="*/ 0 w 94"/>
                  <a:gd name="T7" fmla="*/ 0 h 38"/>
                  <a:gd name="T8" fmla="*/ 0 w 94"/>
                  <a:gd name="T9" fmla="*/ 0 h 38"/>
                  <a:gd name="T10" fmla="*/ 0 w 9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4" h="38">
                    <a:moveTo>
                      <a:pt x="0" y="0"/>
                    </a:moveTo>
                    <a:lnTo>
                      <a:pt x="6" y="2"/>
                    </a:lnTo>
                    <a:lnTo>
                      <a:pt x="36" y="13"/>
                    </a:lnTo>
                    <a:lnTo>
                      <a:pt x="64" y="25"/>
                    </a:lnTo>
                    <a:lnTo>
                      <a:pt x="93" y="38"/>
                    </a:lnTo>
                    <a:lnTo>
                      <a:pt x="94" y="3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4" name="Freeform 265"/>
              <p:cNvSpPr>
                <a:spLocks/>
              </p:cNvSpPr>
              <p:nvPr/>
            </p:nvSpPr>
            <p:spPr bwMode="auto">
              <a:xfrm>
                <a:off x="1454" y="3753"/>
                <a:ext cx="21" cy="9"/>
              </a:xfrm>
              <a:custGeom>
                <a:avLst/>
                <a:gdLst>
                  <a:gd name="T0" fmla="*/ 0 w 91"/>
                  <a:gd name="T1" fmla="*/ 0 h 43"/>
                  <a:gd name="T2" fmla="*/ 0 w 91"/>
                  <a:gd name="T3" fmla="*/ 0 h 43"/>
                  <a:gd name="T4" fmla="*/ 0 w 91"/>
                  <a:gd name="T5" fmla="*/ 0 h 43"/>
                  <a:gd name="T6" fmla="*/ 0 w 91"/>
                  <a:gd name="T7" fmla="*/ 0 h 43"/>
                  <a:gd name="T8" fmla="*/ 0 w 91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3">
                    <a:moveTo>
                      <a:pt x="0" y="0"/>
                    </a:moveTo>
                    <a:lnTo>
                      <a:pt x="9" y="4"/>
                    </a:lnTo>
                    <a:lnTo>
                      <a:pt x="37" y="16"/>
                    </a:lnTo>
                    <a:lnTo>
                      <a:pt x="65" y="29"/>
                    </a:lnTo>
                    <a:lnTo>
                      <a:pt x="91" y="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5" name="Freeform 266"/>
              <p:cNvSpPr>
                <a:spLocks/>
              </p:cNvSpPr>
              <p:nvPr/>
            </p:nvSpPr>
            <p:spPr bwMode="auto">
              <a:xfrm>
                <a:off x="1484" y="3767"/>
                <a:ext cx="21" cy="11"/>
              </a:xfrm>
              <a:custGeom>
                <a:avLst/>
                <a:gdLst>
                  <a:gd name="T0" fmla="*/ 0 w 89"/>
                  <a:gd name="T1" fmla="*/ 0 h 47"/>
                  <a:gd name="T2" fmla="*/ 0 w 89"/>
                  <a:gd name="T3" fmla="*/ 0 h 47"/>
                  <a:gd name="T4" fmla="*/ 0 w 89"/>
                  <a:gd name="T5" fmla="*/ 0 h 47"/>
                  <a:gd name="T6" fmla="*/ 0 w 89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7">
                    <a:moveTo>
                      <a:pt x="0" y="0"/>
                    </a:moveTo>
                    <a:lnTo>
                      <a:pt x="12" y="5"/>
                    </a:lnTo>
                    <a:lnTo>
                      <a:pt x="67" y="35"/>
                    </a:lnTo>
                    <a:lnTo>
                      <a:pt x="89" y="4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6" name="Freeform 267"/>
              <p:cNvSpPr>
                <a:spLocks/>
              </p:cNvSpPr>
              <p:nvPr/>
            </p:nvSpPr>
            <p:spPr bwMode="auto">
              <a:xfrm>
                <a:off x="1516" y="3783"/>
                <a:ext cx="18" cy="11"/>
              </a:xfrm>
              <a:custGeom>
                <a:avLst/>
                <a:gdLst>
                  <a:gd name="T0" fmla="*/ 0 w 89"/>
                  <a:gd name="T1" fmla="*/ 0 h 49"/>
                  <a:gd name="T2" fmla="*/ 0 w 89"/>
                  <a:gd name="T3" fmla="*/ 0 h 49"/>
                  <a:gd name="T4" fmla="*/ 0 w 89"/>
                  <a:gd name="T5" fmla="*/ 0 h 49"/>
                  <a:gd name="T6" fmla="*/ 0 w 89"/>
                  <a:gd name="T7" fmla="*/ 0 h 49"/>
                  <a:gd name="T8" fmla="*/ 0 w 89"/>
                  <a:gd name="T9" fmla="*/ 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49">
                    <a:moveTo>
                      <a:pt x="0" y="0"/>
                    </a:moveTo>
                    <a:lnTo>
                      <a:pt x="15" y="8"/>
                    </a:lnTo>
                    <a:lnTo>
                      <a:pt x="42" y="23"/>
                    </a:lnTo>
                    <a:lnTo>
                      <a:pt x="69" y="38"/>
                    </a:lnTo>
                    <a:lnTo>
                      <a:pt x="89" y="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7" name="Freeform 268"/>
              <p:cNvSpPr>
                <a:spLocks/>
              </p:cNvSpPr>
              <p:nvPr/>
            </p:nvSpPr>
            <p:spPr bwMode="auto">
              <a:xfrm>
                <a:off x="1544" y="3800"/>
                <a:ext cx="20" cy="11"/>
              </a:xfrm>
              <a:custGeom>
                <a:avLst/>
                <a:gdLst>
                  <a:gd name="T0" fmla="*/ 0 w 88"/>
                  <a:gd name="T1" fmla="*/ 0 h 51"/>
                  <a:gd name="T2" fmla="*/ 0 w 88"/>
                  <a:gd name="T3" fmla="*/ 0 h 51"/>
                  <a:gd name="T4" fmla="*/ 0 w 88"/>
                  <a:gd name="T5" fmla="*/ 0 h 51"/>
                  <a:gd name="T6" fmla="*/ 0 w 88"/>
                  <a:gd name="T7" fmla="*/ 0 h 51"/>
                  <a:gd name="T8" fmla="*/ 0 w 88"/>
                  <a:gd name="T9" fmla="*/ 0 h 51"/>
                  <a:gd name="T10" fmla="*/ 0 w 88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lnTo>
                      <a:pt x="12" y="6"/>
                    </a:lnTo>
                    <a:lnTo>
                      <a:pt x="36" y="20"/>
                    </a:lnTo>
                    <a:lnTo>
                      <a:pt x="60" y="34"/>
                    </a:lnTo>
                    <a:lnTo>
                      <a:pt x="82" y="47"/>
                    </a:lnTo>
                    <a:lnTo>
                      <a:pt x="88" y="5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8" name="Freeform 269"/>
              <p:cNvSpPr>
                <a:spLocks/>
              </p:cNvSpPr>
              <p:nvPr/>
            </p:nvSpPr>
            <p:spPr bwMode="auto">
              <a:xfrm>
                <a:off x="1574" y="3817"/>
                <a:ext cx="20" cy="11"/>
              </a:xfrm>
              <a:custGeom>
                <a:avLst/>
                <a:gdLst>
                  <a:gd name="T0" fmla="*/ 0 w 88"/>
                  <a:gd name="T1" fmla="*/ 0 h 52"/>
                  <a:gd name="T2" fmla="*/ 0 w 88"/>
                  <a:gd name="T3" fmla="*/ 0 h 52"/>
                  <a:gd name="T4" fmla="*/ 0 w 88"/>
                  <a:gd name="T5" fmla="*/ 0 h 52"/>
                  <a:gd name="T6" fmla="*/ 0 w 88"/>
                  <a:gd name="T7" fmla="*/ 0 h 52"/>
                  <a:gd name="T8" fmla="*/ 0 w 88"/>
                  <a:gd name="T9" fmla="*/ 0 h 52"/>
                  <a:gd name="T10" fmla="*/ 0 w 88"/>
                  <a:gd name="T11" fmla="*/ 0 h 52"/>
                  <a:gd name="T12" fmla="*/ 0 w 88"/>
                  <a:gd name="T13" fmla="*/ 0 h 52"/>
                  <a:gd name="T14" fmla="*/ 0 w 88"/>
                  <a:gd name="T15" fmla="*/ 0 h 52"/>
                  <a:gd name="T16" fmla="*/ 0 w 88"/>
                  <a:gd name="T17" fmla="*/ 0 h 52"/>
                  <a:gd name="T18" fmla="*/ 0 w 88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52">
                    <a:moveTo>
                      <a:pt x="0" y="0"/>
                    </a:moveTo>
                    <a:lnTo>
                      <a:pt x="4" y="2"/>
                    </a:lnTo>
                    <a:lnTo>
                      <a:pt x="14" y="8"/>
                    </a:lnTo>
                    <a:lnTo>
                      <a:pt x="23" y="13"/>
                    </a:lnTo>
                    <a:lnTo>
                      <a:pt x="33" y="19"/>
                    </a:lnTo>
                    <a:lnTo>
                      <a:pt x="41" y="24"/>
                    </a:lnTo>
                    <a:lnTo>
                      <a:pt x="50" y="30"/>
                    </a:lnTo>
                    <a:lnTo>
                      <a:pt x="67" y="40"/>
                    </a:lnTo>
                    <a:lnTo>
                      <a:pt x="83" y="50"/>
                    </a:lnTo>
                    <a:lnTo>
                      <a:pt x="88" y="5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89" name="Freeform 270"/>
              <p:cNvSpPr>
                <a:spLocks/>
              </p:cNvSpPr>
              <p:nvPr/>
            </p:nvSpPr>
            <p:spPr bwMode="auto">
              <a:xfrm>
                <a:off x="1604" y="3835"/>
                <a:ext cx="15" cy="14"/>
              </a:xfrm>
              <a:custGeom>
                <a:avLst/>
                <a:gdLst>
                  <a:gd name="T0" fmla="*/ 0 w 70"/>
                  <a:gd name="T1" fmla="*/ 0 h 60"/>
                  <a:gd name="T2" fmla="*/ 0 w 70"/>
                  <a:gd name="T3" fmla="*/ 0 h 60"/>
                  <a:gd name="T4" fmla="*/ 0 w 70"/>
                  <a:gd name="T5" fmla="*/ 0 h 60"/>
                  <a:gd name="T6" fmla="*/ 0 w 70"/>
                  <a:gd name="T7" fmla="*/ 0 h 60"/>
                  <a:gd name="T8" fmla="*/ 0 w 70"/>
                  <a:gd name="T9" fmla="*/ 0 h 60"/>
                  <a:gd name="T10" fmla="*/ 0 w 70"/>
                  <a:gd name="T11" fmla="*/ 0 h 60"/>
                  <a:gd name="T12" fmla="*/ 0 w 70"/>
                  <a:gd name="T13" fmla="*/ 0 h 60"/>
                  <a:gd name="T14" fmla="*/ 0 w 70"/>
                  <a:gd name="T15" fmla="*/ 0 h 60"/>
                  <a:gd name="T16" fmla="*/ 0 w 70"/>
                  <a:gd name="T17" fmla="*/ 0 h 60"/>
                  <a:gd name="T18" fmla="*/ 0 w 70"/>
                  <a:gd name="T19" fmla="*/ 0 h 60"/>
                  <a:gd name="T20" fmla="*/ 0 w 70"/>
                  <a:gd name="T21" fmla="*/ 0 h 60"/>
                  <a:gd name="T22" fmla="*/ 0 w 70"/>
                  <a:gd name="T23" fmla="*/ 0 h 60"/>
                  <a:gd name="T24" fmla="*/ 0 w 70"/>
                  <a:gd name="T25" fmla="*/ 0 h 60"/>
                  <a:gd name="T26" fmla="*/ 0 w 70"/>
                  <a:gd name="T27" fmla="*/ 0 h 60"/>
                  <a:gd name="T28" fmla="*/ 0 w 70"/>
                  <a:gd name="T29" fmla="*/ 0 h 60"/>
                  <a:gd name="T30" fmla="*/ 0 w 70"/>
                  <a:gd name="T31" fmla="*/ 0 h 60"/>
                  <a:gd name="T32" fmla="*/ 0 w 70"/>
                  <a:gd name="T33" fmla="*/ 0 h 60"/>
                  <a:gd name="T34" fmla="*/ 0 w 70"/>
                  <a:gd name="T35" fmla="*/ 0 h 60"/>
                  <a:gd name="T36" fmla="*/ 0 w 70"/>
                  <a:gd name="T37" fmla="*/ 0 h 60"/>
                  <a:gd name="T38" fmla="*/ 0 w 70"/>
                  <a:gd name="T39" fmla="*/ 0 h 60"/>
                  <a:gd name="T40" fmla="*/ 0 w 70"/>
                  <a:gd name="T41" fmla="*/ 0 h 60"/>
                  <a:gd name="T42" fmla="*/ 0 w 70"/>
                  <a:gd name="T43" fmla="*/ 0 h 60"/>
                  <a:gd name="T44" fmla="*/ 0 w 70"/>
                  <a:gd name="T45" fmla="*/ 0 h 60"/>
                  <a:gd name="T46" fmla="*/ 0 w 70"/>
                  <a:gd name="T47" fmla="*/ 0 h 60"/>
                  <a:gd name="T48" fmla="*/ 0 w 70"/>
                  <a:gd name="T49" fmla="*/ 0 h 60"/>
                  <a:gd name="T50" fmla="*/ 0 w 70"/>
                  <a:gd name="T51" fmla="*/ 0 h 60"/>
                  <a:gd name="T52" fmla="*/ 0 w 70"/>
                  <a:gd name="T53" fmla="*/ 0 h 60"/>
                  <a:gd name="T54" fmla="*/ 0 w 70"/>
                  <a:gd name="T55" fmla="*/ 0 h 60"/>
                  <a:gd name="T56" fmla="*/ 0 w 70"/>
                  <a:gd name="T57" fmla="*/ 0 h 60"/>
                  <a:gd name="T58" fmla="*/ 0 w 70"/>
                  <a:gd name="T59" fmla="*/ 0 h 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0" h="60">
                    <a:moveTo>
                      <a:pt x="0" y="0"/>
                    </a:moveTo>
                    <a:lnTo>
                      <a:pt x="1" y="1"/>
                    </a:lnTo>
                    <a:lnTo>
                      <a:pt x="8" y="4"/>
                    </a:lnTo>
                    <a:lnTo>
                      <a:pt x="13" y="8"/>
                    </a:lnTo>
                    <a:lnTo>
                      <a:pt x="19" y="12"/>
                    </a:lnTo>
                    <a:lnTo>
                      <a:pt x="24" y="15"/>
                    </a:lnTo>
                    <a:lnTo>
                      <a:pt x="29" y="18"/>
                    </a:lnTo>
                    <a:lnTo>
                      <a:pt x="33" y="22"/>
                    </a:lnTo>
                    <a:lnTo>
                      <a:pt x="37" y="25"/>
                    </a:lnTo>
                    <a:lnTo>
                      <a:pt x="42" y="27"/>
                    </a:lnTo>
                    <a:lnTo>
                      <a:pt x="45" y="31"/>
                    </a:lnTo>
                    <a:lnTo>
                      <a:pt x="50" y="33"/>
                    </a:lnTo>
                    <a:lnTo>
                      <a:pt x="53" y="35"/>
                    </a:lnTo>
                    <a:lnTo>
                      <a:pt x="55" y="38"/>
                    </a:lnTo>
                    <a:lnTo>
                      <a:pt x="58" y="40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4" y="46"/>
                    </a:lnTo>
                    <a:lnTo>
                      <a:pt x="66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3"/>
                    </a:lnTo>
                    <a:lnTo>
                      <a:pt x="70" y="54"/>
                    </a:lnTo>
                    <a:lnTo>
                      <a:pt x="70" y="55"/>
                    </a:lnTo>
                    <a:lnTo>
                      <a:pt x="70" y="56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7" y="58"/>
                    </a:lnTo>
                    <a:lnTo>
                      <a:pt x="66" y="59"/>
                    </a:lnTo>
                    <a:lnTo>
                      <a:pt x="64" y="6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0" name="Freeform 271"/>
              <p:cNvSpPr>
                <a:spLocks/>
              </p:cNvSpPr>
              <p:nvPr/>
            </p:nvSpPr>
            <p:spPr bwMode="auto">
              <a:xfrm>
                <a:off x="1374" y="3916"/>
                <a:ext cx="14" cy="5"/>
              </a:xfrm>
              <a:custGeom>
                <a:avLst/>
                <a:gdLst>
                  <a:gd name="T0" fmla="*/ 0 w 60"/>
                  <a:gd name="T1" fmla="*/ 0 h 17"/>
                  <a:gd name="T2" fmla="*/ 0 w 60"/>
                  <a:gd name="T3" fmla="*/ 0 h 17"/>
                  <a:gd name="T4" fmla="*/ 0 w 60"/>
                  <a:gd name="T5" fmla="*/ 0 h 17"/>
                  <a:gd name="T6" fmla="*/ 0 w 6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">
                    <a:moveTo>
                      <a:pt x="60" y="0"/>
                    </a:moveTo>
                    <a:lnTo>
                      <a:pt x="32" y="8"/>
                    </a:lnTo>
                    <a:lnTo>
                      <a:pt x="3" y="16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1" name="Freeform 272"/>
              <p:cNvSpPr>
                <a:spLocks/>
              </p:cNvSpPr>
              <p:nvPr/>
            </p:nvSpPr>
            <p:spPr bwMode="auto">
              <a:xfrm>
                <a:off x="1341" y="3923"/>
                <a:ext cx="22" cy="3"/>
              </a:xfrm>
              <a:custGeom>
                <a:avLst/>
                <a:gdLst>
                  <a:gd name="T0" fmla="*/ 0 w 100"/>
                  <a:gd name="T1" fmla="*/ 0 h 15"/>
                  <a:gd name="T2" fmla="*/ 0 w 100"/>
                  <a:gd name="T3" fmla="*/ 0 h 15"/>
                  <a:gd name="T4" fmla="*/ 0 w 100"/>
                  <a:gd name="T5" fmla="*/ 0 h 15"/>
                  <a:gd name="T6" fmla="*/ 0 w 100"/>
                  <a:gd name="T7" fmla="*/ 0 h 15"/>
                  <a:gd name="T8" fmla="*/ 0 w 100"/>
                  <a:gd name="T9" fmla="*/ 0 h 15"/>
                  <a:gd name="T10" fmla="*/ 0 w 100"/>
                  <a:gd name="T11" fmla="*/ 0 h 15"/>
                  <a:gd name="T12" fmla="*/ 0 w 100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5">
                    <a:moveTo>
                      <a:pt x="100" y="0"/>
                    </a:moveTo>
                    <a:lnTo>
                      <a:pt x="98" y="0"/>
                    </a:lnTo>
                    <a:lnTo>
                      <a:pt x="70" y="5"/>
                    </a:lnTo>
                    <a:lnTo>
                      <a:pt x="43" y="10"/>
                    </a:lnTo>
                    <a:lnTo>
                      <a:pt x="15" y="13"/>
                    </a:lnTo>
                    <a:lnTo>
                      <a:pt x="2" y="14"/>
                    </a:lnTo>
                    <a:lnTo>
                      <a:pt x="0" y="15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2" name="Freeform 273"/>
              <p:cNvSpPr>
                <a:spLocks/>
              </p:cNvSpPr>
              <p:nvPr/>
            </p:nvSpPr>
            <p:spPr bwMode="auto">
              <a:xfrm>
                <a:off x="1306" y="3926"/>
                <a:ext cx="24" cy="1"/>
              </a:xfrm>
              <a:custGeom>
                <a:avLst/>
                <a:gdLst>
                  <a:gd name="T0" fmla="*/ 0 w 102"/>
                  <a:gd name="T1" fmla="*/ 0 h 7"/>
                  <a:gd name="T2" fmla="*/ 0 w 102"/>
                  <a:gd name="T3" fmla="*/ 0 h 7"/>
                  <a:gd name="T4" fmla="*/ 0 w 102"/>
                  <a:gd name="T5" fmla="*/ 0 h 7"/>
                  <a:gd name="T6" fmla="*/ 0 w 102"/>
                  <a:gd name="T7" fmla="*/ 0 h 7"/>
                  <a:gd name="T8" fmla="*/ 0 w 102"/>
                  <a:gd name="T9" fmla="*/ 0 h 7"/>
                  <a:gd name="T10" fmla="*/ 0 w 102"/>
                  <a:gd name="T11" fmla="*/ 0 h 7"/>
                  <a:gd name="T12" fmla="*/ 0 w 102"/>
                  <a:gd name="T13" fmla="*/ 0 h 7"/>
                  <a:gd name="T14" fmla="*/ 0 w 102"/>
                  <a:gd name="T15" fmla="*/ 0 h 7"/>
                  <a:gd name="T16" fmla="*/ 0 w 102"/>
                  <a:gd name="T17" fmla="*/ 0 h 7"/>
                  <a:gd name="T18" fmla="*/ 0 w 102"/>
                  <a:gd name="T19" fmla="*/ 0 h 7"/>
                  <a:gd name="T20" fmla="*/ 0 w 102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2" h="7">
                    <a:moveTo>
                      <a:pt x="102" y="7"/>
                    </a:moveTo>
                    <a:lnTo>
                      <a:pt x="101" y="7"/>
                    </a:lnTo>
                    <a:lnTo>
                      <a:pt x="89" y="7"/>
                    </a:lnTo>
                    <a:lnTo>
                      <a:pt x="75" y="7"/>
                    </a:lnTo>
                    <a:lnTo>
                      <a:pt x="63" y="7"/>
                    </a:lnTo>
                    <a:lnTo>
                      <a:pt x="50" y="5"/>
                    </a:lnTo>
                    <a:lnTo>
                      <a:pt x="38" y="5"/>
                    </a:lnTo>
                    <a:lnTo>
                      <a:pt x="26" y="4"/>
                    </a:lnTo>
                    <a:lnTo>
                      <a:pt x="13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3" name="Freeform 274"/>
              <p:cNvSpPr>
                <a:spLocks/>
              </p:cNvSpPr>
              <p:nvPr/>
            </p:nvSpPr>
            <p:spPr bwMode="auto">
              <a:xfrm>
                <a:off x="1275" y="3913"/>
                <a:ext cx="20" cy="10"/>
              </a:xfrm>
              <a:custGeom>
                <a:avLst/>
                <a:gdLst>
                  <a:gd name="T0" fmla="*/ 0 w 92"/>
                  <a:gd name="T1" fmla="*/ 0 h 42"/>
                  <a:gd name="T2" fmla="*/ 0 w 92"/>
                  <a:gd name="T3" fmla="*/ 0 h 42"/>
                  <a:gd name="T4" fmla="*/ 0 w 92"/>
                  <a:gd name="T5" fmla="*/ 0 h 42"/>
                  <a:gd name="T6" fmla="*/ 0 w 92"/>
                  <a:gd name="T7" fmla="*/ 0 h 42"/>
                  <a:gd name="T8" fmla="*/ 0 w 92"/>
                  <a:gd name="T9" fmla="*/ 0 h 42"/>
                  <a:gd name="T10" fmla="*/ 0 w 92"/>
                  <a:gd name="T11" fmla="*/ 0 h 42"/>
                  <a:gd name="T12" fmla="*/ 0 w 92"/>
                  <a:gd name="T13" fmla="*/ 0 h 42"/>
                  <a:gd name="T14" fmla="*/ 0 w 92"/>
                  <a:gd name="T15" fmla="*/ 0 h 42"/>
                  <a:gd name="T16" fmla="*/ 0 w 92"/>
                  <a:gd name="T17" fmla="*/ 0 h 42"/>
                  <a:gd name="T18" fmla="*/ 0 w 92"/>
                  <a:gd name="T19" fmla="*/ 0 h 42"/>
                  <a:gd name="T20" fmla="*/ 0 w 92"/>
                  <a:gd name="T21" fmla="*/ 0 h 42"/>
                  <a:gd name="T22" fmla="*/ 0 w 92"/>
                  <a:gd name="T23" fmla="*/ 0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42">
                    <a:moveTo>
                      <a:pt x="92" y="42"/>
                    </a:moveTo>
                    <a:lnTo>
                      <a:pt x="87" y="40"/>
                    </a:lnTo>
                    <a:lnTo>
                      <a:pt x="77" y="36"/>
                    </a:lnTo>
                    <a:lnTo>
                      <a:pt x="66" y="33"/>
                    </a:lnTo>
                    <a:lnTo>
                      <a:pt x="56" y="29"/>
                    </a:lnTo>
                    <a:lnTo>
                      <a:pt x="46" y="25"/>
                    </a:lnTo>
                    <a:lnTo>
                      <a:pt x="36" y="21"/>
                    </a:lnTo>
                    <a:lnTo>
                      <a:pt x="27" y="17"/>
                    </a:lnTo>
                    <a:lnTo>
                      <a:pt x="18" y="11"/>
                    </a:lnTo>
                    <a:lnTo>
                      <a:pt x="10" y="7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4" name="Freeform 275"/>
              <p:cNvSpPr>
                <a:spLocks/>
              </p:cNvSpPr>
              <p:nvPr/>
            </p:nvSpPr>
            <p:spPr bwMode="auto">
              <a:xfrm>
                <a:off x="1253" y="3890"/>
                <a:ext cx="13" cy="17"/>
              </a:xfrm>
              <a:custGeom>
                <a:avLst/>
                <a:gdLst>
                  <a:gd name="T0" fmla="*/ 0 w 61"/>
                  <a:gd name="T1" fmla="*/ 0 h 80"/>
                  <a:gd name="T2" fmla="*/ 0 w 61"/>
                  <a:gd name="T3" fmla="*/ 0 h 80"/>
                  <a:gd name="T4" fmla="*/ 0 w 61"/>
                  <a:gd name="T5" fmla="*/ 0 h 80"/>
                  <a:gd name="T6" fmla="*/ 0 w 61"/>
                  <a:gd name="T7" fmla="*/ 0 h 80"/>
                  <a:gd name="T8" fmla="*/ 0 w 61"/>
                  <a:gd name="T9" fmla="*/ 0 h 80"/>
                  <a:gd name="T10" fmla="*/ 0 w 61"/>
                  <a:gd name="T11" fmla="*/ 0 h 80"/>
                  <a:gd name="T12" fmla="*/ 0 w 61"/>
                  <a:gd name="T13" fmla="*/ 0 h 80"/>
                  <a:gd name="T14" fmla="*/ 0 w 61"/>
                  <a:gd name="T15" fmla="*/ 0 h 80"/>
                  <a:gd name="T16" fmla="*/ 0 w 61"/>
                  <a:gd name="T17" fmla="*/ 0 h 80"/>
                  <a:gd name="T18" fmla="*/ 0 w 61"/>
                  <a:gd name="T19" fmla="*/ 0 h 80"/>
                  <a:gd name="T20" fmla="*/ 0 w 61"/>
                  <a:gd name="T21" fmla="*/ 0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80">
                    <a:moveTo>
                      <a:pt x="61" y="80"/>
                    </a:moveTo>
                    <a:lnTo>
                      <a:pt x="54" y="73"/>
                    </a:lnTo>
                    <a:lnTo>
                      <a:pt x="48" y="67"/>
                    </a:lnTo>
                    <a:lnTo>
                      <a:pt x="40" y="59"/>
                    </a:lnTo>
                    <a:lnTo>
                      <a:pt x="33" y="51"/>
                    </a:lnTo>
                    <a:lnTo>
                      <a:pt x="28" y="44"/>
                    </a:lnTo>
                    <a:lnTo>
                      <a:pt x="21" y="36"/>
                    </a:lnTo>
                    <a:lnTo>
                      <a:pt x="16" y="27"/>
                    </a:lnTo>
                    <a:lnTo>
                      <a:pt x="10" y="18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5" name="Freeform 276"/>
              <p:cNvSpPr>
                <a:spLocks/>
              </p:cNvSpPr>
              <p:nvPr/>
            </p:nvSpPr>
            <p:spPr bwMode="auto">
              <a:xfrm>
                <a:off x="1244" y="3857"/>
                <a:ext cx="4" cy="22"/>
              </a:xfrm>
              <a:custGeom>
                <a:avLst/>
                <a:gdLst>
                  <a:gd name="T0" fmla="*/ 0 w 20"/>
                  <a:gd name="T1" fmla="*/ 0 h 99"/>
                  <a:gd name="T2" fmla="*/ 0 w 20"/>
                  <a:gd name="T3" fmla="*/ 0 h 99"/>
                  <a:gd name="T4" fmla="*/ 0 w 20"/>
                  <a:gd name="T5" fmla="*/ 0 h 99"/>
                  <a:gd name="T6" fmla="*/ 0 w 20"/>
                  <a:gd name="T7" fmla="*/ 0 h 99"/>
                  <a:gd name="T8" fmla="*/ 0 w 20"/>
                  <a:gd name="T9" fmla="*/ 0 h 99"/>
                  <a:gd name="T10" fmla="*/ 0 w 20"/>
                  <a:gd name="T11" fmla="*/ 0 h 99"/>
                  <a:gd name="T12" fmla="*/ 0 w 20"/>
                  <a:gd name="T13" fmla="*/ 0 h 99"/>
                  <a:gd name="T14" fmla="*/ 0 w 20"/>
                  <a:gd name="T15" fmla="*/ 0 h 99"/>
                  <a:gd name="T16" fmla="*/ 0 w 20"/>
                  <a:gd name="T17" fmla="*/ 0 h 99"/>
                  <a:gd name="T18" fmla="*/ 0 w 20"/>
                  <a:gd name="T19" fmla="*/ 0 h 99"/>
                  <a:gd name="T20" fmla="*/ 0 w 20"/>
                  <a:gd name="T21" fmla="*/ 0 h 99"/>
                  <a:gd name="T22" fmla="*/ 0 w 20"/>
                  <a:gd name="T23" fmla="*/ 0 h 9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99">
                    <a:moveTo>
                      <a:pt x="20" y="99"/>
                    </a:moveTo>
                    <a:lnTo>
                      <a:pt x="20" y="97"/>
                    </a:lnTo>
                    <a:lnTo>
                      <a:pt x="17" y="87"/>
                    </a:lnTo>
                    <a:lnTo>
                      <a:pt x="13" y="77"/>
                    </a:lnTo>
                    <a:lnTo>
                      <a:pt x="11" y="66"/>
                    </a:lnTo>
                    <a:lnTo>
                      <a:pt x="8" y="55"/>
                    </a:lnTo>
                    <a:lnTo>
                      <a:pt x="6" y="45"/>
                    </a:lnTo>
                    <a:lnTo>
                      <a:pt x="5" y="34"/>
                    </a:lnTo>
                    <a:lnTo>
                      <a:pt x="2" y="23"/>
                    </a:lnTo>
                    <a:lnTo>
                      <a:pt x="1" y="12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6" name="Freeform 277"/>
              <p:cNvSpPr>
                <a:spLocks/>
              </p:cNvSpPr>
              <p:nvPr/>
            </p:nvSpPr>
            <p:spPr bwMode="auto">
              <a:xfrm>
                <a:off x="1244" y="3822"/>
                <a:ext cx="1" cy="24"/>
              </a:xfrm>
              <a:custGeom>
                <a:avLst/>
                <a:gdLst>
                  <a:gd name="T0" fmla="*/ 0 w 11"/>
                  <a:gd name="T1" fmla="*/ 0 h 101"/>
                  <a:gd name="T2" fmla="*/ 0 w 11"/>
                  <a:gd name="T3" fmla="*/ 0 h 101"/>
                  <a:gd name="T4" fmla="*/ 0 w 11"/>
                  <a:gd name="T5" fmla="*/ 0 h 101"/>
                  <a:gd name="T6" fmla="*/ 0 w 11"/>
                  <a:gd name="T7" fmla="*/ 0 h 101"/>
                  <a:gd name="T8" fmla="*/ 0 w 11"/>
                  <a:gd name="T9" fmla="*/ 0 h 101"/>
                  <a:gd name="T10" fmla="*/ 0 w 11"/>
                  <a:gd name="T11" fmla="*/ 0 h 101"/>
                  <a:gd name="T12" fmla="*/ 0 w 11"/>
                  <a:gd name="T13" fmla="*/ 0 h 10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01">
                    <a:moveTo>
                      <a:pt x="0" y="101"/>
                    </a:moveTo>
                    <a:lnTo>
                      <a:pt x="0" y="95"/>
                    </a:lnTo>
                    <a:lnTo>
                      <a:pt x="0" y="84"/>
                    </a:lnTo>
                    <a:lnTo>
                      <a:pt x="2" y="61"/>
                    </a:lnTo>
                    <a:lnTo>
                      <a:pt x="6" y="38"/>
                    </a:lnTo>
                    <a:lnTo>
                      <a:pt x="9" y="14"/>
                    </a:lnTo>
                    <a:lnTo>
                      <a:pt x="1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7" name="Freeform 278"/>
              <p:cNvSpPr>
                <a:spLocks/>
              </p:cNvSpPr>
              <p:nvPr/>
            </p:nvSpPr>
            <p:spPr bwMode="auto">
              <a:xfrm>
                <a:off x="1248" y="3791"/>
                <a:ext cx="8" cy="20"/>
              </a:xfrm>
              <a:custGeom>
                <a:avLst/>
                <a:gdLst>
                  <a:gd name="T0" fmla="*/ 0 w 36"/>
                  <a:gd name="T1" fmla="*/ 0 h 95"/>
                  <a:gd name="T2" fmla="*/ 0 w 36"/>
                  <a:gd name="T3" fmla="*/ 0 h 95"/>
                  <a:gd name="T4" fmla="*/ 0 w 36"/>
                  <a:gd name="T5" fmla="*/ 0 h 95"/>
                  <a:gd name="T6" fmla="*/ 0 w 36"/>
                  <a:gd name="T7" fmla="*/ 0 h 95"/>
                  <a:gd name="T8" fmla="*/ 0 w 36"/>
                  <a:gd name="T9" fmla="*/ 0 h 95"/>
                  <a:gd name="T10" fmla="*/ 0 w 36"/>
                  <a:gd name="T11" fmla="*/ 0 h 95"/>
                  <a:gd name="T12" fmla="*/ 0 w 36"/>
                  <a:gd name="T13" fmla="*/ 0 h 95"/>
                  <a:gd name="T14" fmla="*/ 0 w 36"/>
                  <a:gd name="T15" fmla="*/ 0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95">
                    <a:moveTo>
                      <a:pt x="0" y="95"/>
                    </a:moveTo>
                    <a:lnTo>
                      <a:pt x="1" y="90"/>
                    </a:lnTo>
                    <a:lnTo>
                      <a:pt x="9" y="67"/>
                    </a:lnTo>
                    <a:lnTo>
                      <a:pt x="17" y="44"/>
                    </a:lnTo>
                    <a:lnTo>
                      <a:pt x="21" y="32"/>
                    </a:lnTo>
                    <a:lnTo>
                      <a:pt x="27" y="20"/>
                    </a:lnTo>
                    <a:lnTo>
                      <a:pt x="31" y="9"/>
                    </a:lnTo>
                    <a:lnTo>
                      <a:pt x="3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8" name="Freeform 279"/>
              <p:cNvSpPr>
                <a:spLocks/>
              </p:cNvSpPr>
              <p:nvPr/>
            </p:nvSpPr>
            <p:spPr bwMode="auto">
              <a:xfrm>
                <a:off x="1261" y="3761"/>
                <a:ext cx="14" cy="19"/>
              </a:xfrm>
              <a:custGeom>
                <a:avLst/>
                <a:gdLst>
                  <a:gd name="T0" fmla="*/ 0 w 59"/>
                  <a:gd name="T1" fmla="*/ 0 h 84"/>
                  <a:gd name="T2" fmla="*/ 0 w 59"/>
                  <a:gd name="T3" fmla="*/ 0 h 84"/>
                  <a:gd name="T4" fmla="*/ 0 w 59"/>
                  <a:gd name="T5" fmla="*/ 0 h 84"/>
                  <a:gd name="T6" fmla="*/ 0 w 59"/>
                  <a:gd name="T7" fmla="*/ 0 h 84"/>
                  <a:gd name="T8" fmla="*/ 0 w 59"/>
                  <a:gd name="T9" fmla="*/ 0 h 84"/>
                  <a:gd name="T10" fmla="*/ 0 w 59"/>
                  <a:gd name="T11" fmla="*/ 0 h 84"/>
                  <a:gd name="T12" fmla="*/ 0 w 59"/>
                  <a:gd name="T13" fmla="*/ 0 h 84"/>
                  <a:gd name="T14" fmla="*/ 0 w 59"/>
                  <a:gd name="T15" fmla="*/ 0 h 84"/>
                  <a:gd name="T16" fmla="*/ 0 w 59"/>
                  <a:gd name="T17" fmla="*/ 0 h 84"/>
                  <a:gd name="T18" fmla="*/ 0 w 59"/>
                  <a:gd name="T19" fmla="*/ 0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84">
                    <a:moveTo>
                      <a:pt x="0" y="84"/>
                    </a:moveTo>
                    <a:lnTo>
                      <a:pt x="2" y="80"/>
                    </a:lnTo>
                    <a:lnTo>
                      <a:pt x="9" y="69"/>
                    </a:lnTo>
                    <a:lnTo>
                      <a:pt x="15" y="59"/>
                    </a:lnTo>
                    <a:lnTo>
                      <a:pt x="23" y="48"/>
                    </a:lnTo>
                    <a:lnTo>
                      <a:pt x="30" y="37"/>
                    </a:lnTo>
                    <a:lnTo>
                      <a:pt x="38" y="27"/>
                    </a:lnTo>
                    <a:lnTo>
                      <a:pt x="45" y="16"/>
                    </a:lnTo>
                    <a:lnTo>
                      <a:pt x="54" y="6"/>
                    </a:lnTo>
                    <a:lnTo>
                      <a:pt x="5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99" name="Freeform 280"/>
              <p:cNvSpPr>
                <a:spLocks/>
              </p:cNvSpPr>
              <p:nvPr/>
            </p:nvSpPr>
            <p:spPr bwMode="auto">
              <a:xfrm>
                <a:off x="1283" y="3739"/>
                <a:ext cx="17" cy="14"/>
              </a:xfrm>
              <a:custGeom>
                <a:avLst/>
                <a:gdLst>
                  <a:gd name="T0" fmla="*/ 0 w 78"/>
                  <a:gd name="T1" fmla="*/ 0 h 63"/>
                  <a:gd name="T2" fmla="*/ 0 w 78"/>
                  <a:gd name="T3" fmla="*/ 0 h 63"/>
                  <a:gd name="T4" fmla="*/ 0 w 78"/>
                  <a:gd name="T5" fmla="*/ 0 h 63"/>
                  <a:gd name="T6" fmla="*/ 0 w 78"/>
                  <a:gd name="T7" fmla="*/ 0 h 63"/>
                  <a:gd name="T8" fmla="*/ 0 w 78"/>
                  <a:gd name="T9" fmla="*/ 0 h 63"/>
                  <a:gd name="T10" fmla="*/ 0 w 78"/>
                  <a:gd name="T11" fmla="*/ 0 h 63"/>
                  <a:gd name="T12" fmla="*/ 0 w 78"/>
                  <a:gd name="T13" fmla="*/ 0 h 63"/>
                  <a:gd name="T14" fmla="*/ 0 w 78"/>
                  <a:gd name="T15" fmla="*/ 0 h 63"/>
                  <a:gd name="T16" fmla="*/ 0 w 78"/>
                  <a:gd name="T17" fmla="*/ 0 h 63"/>
                  <a:gd name="T18" fmla="*/ 0 w 78"/>
                  <a:gd name="T19" fmla="*/ 0 h 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63">
                    <a:moveTo>
                      <a:pt x="0" y="63"/>
                    </a:moveTo>
                    <a:lnTo>
                      <a:pt x="4" y="57"/>
                    </a:lnTo>
                    <a:lnTo>
                      <a:pt x="14" y="48"/>
                    </a:lnTo>
                    <a:lnTo>
                      <a:pt x="24" y="40"/>
                    </a:lnTo>
                    <a:lnTo>
                      <a:pt x="34" y="32"/>
                    </a:lnTo>
                    <a:lnTo>
                      <a:pt x="44" y="23"/>
                    </a:lnTo>
                    <a:lnTo>
                      <a:pt x="54" y="15"/>
                    </a:lnTo>
                    <a:lnTo>
                      <a:pt x="65" y="9"/>
                    </a:lnTo>
                    <a:lnTo>
                      <a:pt x="76" y="1"/>
                    </a:lnTo>
                    <a:lnTo>
                      <a:pt x="7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0" name="Freeform 281"/>
              <p:cNvSpPr>
                <a:spLocks/>
              </p:cNvSpPr>
              <p:nvPr/>
            </p:nvSpPr>
            <p:spPr bwMode="auto">
              <a:xfrm>
                <a:off x="1310" y="3728"/>
                <a:ext cx="14" cy="6"/>
              </a:xfrm>
              <a:custGeom>
                <a:avLst/>
                <a:gdLst>
                  <a:gd name="T0" fmla="*/ 0 w 59"/>
                  <a:gd name="T1" fmla="*/ 0 h 22"/>
                  <a:gd name="T2" fmla="*/ 0 w 59"/>
                  <a:gd name="T3" fmla="*/ 0 h 22"/>
                  <a:gd name="T4" fmla="*/ 0 w 59"/>
                  <a:gd name="T5" fmla="*/ 0 h 22"/>
                  <a:gd name="T6" fmla="*/ 0 w 59"/>
                  <a:gd name="T7" fmla="*/ 0 h 22"/>
                  <a:gd name="T8" fmla="*/ 0 w 59"/>
                  <a:gd name="T9" fmla="*/ 0 h 22"/>
                  <a:gd name="T10" fmla="*/ 0 w 59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22">
                    <a:moveTo>
                      <a:pt x="0" y="22"/>
                    </a:moveTo>
                    <a:lnTo>
                      <a:pt x="10" y="18"/>
                    </a:lnTo>
                    <a:lnTo>
                      <a:pt x="23" y="12"/>
                    </a:lnTo>
                    <a:lnTo>
                      <a:pt x="35" y="8"/>
                    </a:lnTo>
                    <a:lnTo>
                      <a:pt x="47" y="4"/>
                    </a:lnTo>
                    <a:lnTo>
                      <a:pt x="5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6001" name="Line 282"/>
              <p:cNvSpPr>
                <a:spLocks noChangeShapeType="1"/>
              </p:cNvSpPr>
              <p:nvPr/>
            </p:nvSpPr>
            <p:spPr bwMode="auto">
              <a:xfrm>
                <a:off x="1244" y="384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976" name="Line 283"/>
            <p:cNvSpPr>
              <a:spLocks noChangeShapeType="1"/>
            </p:cNvSpPr>
            <p:nvPr/>
          </p:nvSpPr>
          <p:spPr bwMode="auto">
            <a:xfrm>
              <a:off x="1619" y="3303"/>
              <a:ext cx="0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7" name="Line 284"/>
            <p:cNvSpPr>
              <a:spLocks noChangeShapeType="1"/>
            </p:cNvSpPr>
            <p:nvPr/>
          </p:nvSpPr>
          <p:spPr bwMode="auto">
            <a:xfrm flipV="1">
              <a:off x="1209" y="3916"/>
              <a:ext cx="179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8" name="Freeform 285"/>
            <p:cNvSpPr>
              <a:spLocks/>
            </p:cNvSpPr>
            <p:nvPr/>
          </p:nvSpPr>
          <p:spPr bwMode="auto">
            <a:xfrm>
              <a:off x="1244" y="3225"/>
              <a:ext cx="375" cy="158"/>
            </a:xfrm>
            <a:custGeom>
              <a:avLst/>
              <a:gdLst>
                <a:gd name="T0" fmla="*/ 0 w 1675"/>
                <a:gd name="T1" fmla="*/ 1 h 709"/>
                <a:gd name="T2" fmla="*/ 0 w 1675"/>
                <a:gd name="T3" fmla="*/ 1 h 709"/>
                <a:gd name="T4" fmla="*/ 0 w 1675"/>
                <a:gd name="T5" fmla="*/ 1 h 709"/>
                <a:gd name="T6" fmla="*/ 0 w 1675"/>
                <a:gd name="T7" fmla="*/ 1 h 709"/>
                <a:gd name="T8" fmla="*/ 0 w 1675"/>
                <a:gd name="T9" fmla="*/ 1 h 709"/>
                <a:gd name="T10" fmla="*/ 0 w 1675"/>
                <a:gd name="T11" fmla="*/ 1 h 709"/>
                <a:gd name="T12" fmla="*/ 1 w 1675"/>
                <a:gd name="T13" fmla="*/ 2 h 709"/>
                <a:gd name="T14" fmla="*/ 1 w 1675"/>
                <a:gd name="T15" fmla="*/ 2 h 709"/>
                <a:gd name="T16" fmla="*/ 1 w 1675"/>
                <a:gd name="T17" fmla="*/ 2 h 709"/>
                <a:gd name="T18" fmla="*/ 1 w 1675"/>
                <a:gd name="T19" fmla="*/ 2 h 709"/>
                <a:gd name="T20" fmla="*/ 2 w 1675"/>
                <a:gd name="T21" fmla="*/ 2 h 709"/>
                <a:gd name="T22" fmla="*/ 2 w 1675"/>
                <a:gd name="T23" fmla="*/ 2 h 709"/>
                <a:gd name="T24" fmla="*/ 2 w 1675"/>
                <a:gd name="T25" fmla="*/ 2 h 709"/>
                <a:gd name="T26" fmla="*/ 2 w 1675"/>
                <a:gd name="T27" fmla="*/ 2 h 709"/>
                <a:gd name="T28" fmla="*/ 2 w 1675"/>
                <a:gd name="T29" fmla="*/ 2 h 709"/>
                <a:gd name="T30" fmla="*/ 3 w 1675"/>
                <a:gd name="T31" fmla="*/ 2 h 709"/>
                <a:gd name="T32" fmla="*/ 3 w 1675"/>
                <a:gd name="T33" fmla="*/ 2 h 709"/>
                <a:gd name="T34" fmla="*/ 3 w 1675"/>
                <a:gd name="T35" fmla="*/ 2 h 709"/>
                <a:gd name="T36" fmla="*/ 3 w 1675"/>
                <a:gd name="T37" fmla="*/ 2 h 709"/>
                <a:gd name="T38" fmla="*/ 4 w 1675"/>
                <a:gd name="T39" fmla="*/ 2 h 709"/>
                <a:gd name="T40" fmla="*/ 4 w 1675"/>
                <a:gd name="T41" fmla="*/ 1 h 709"/>
                <a:gd name="T42" fmla="*/ 4 w 1675"/>
                <a:gd name="T43" fmla="*/ 1 h 709"/>
                <a:gd name="T44" fmla="*/ 4 w 1675"/>
                <a:gd name="T45" fmla="*/ 1 h 709"/>
                <a:gd name="T46" fmla="*/ 4 w 1675"/>
                <a:gd name="T47" fmla="*/ 1 h 709"/>
                <a:gd name="T48" fmla="*/ 4 w 1675"/>
                <a:gd name="T49" fmla="*/ 1 h 709"/>
                <a:gd name="T50" fmla="*/ 4 w 1675"/>
                <a:gd name="T51" fmla="*/ 1 h 709"/>
                <a:gd name="T52" fmla="*/ 4 w 1675"/>
                <a:gd name="T53" fmla="*/ 1 h 709"/>
                <a:gd name="T54" fmla="*/ 4 w 1675"/>
                <a:gd name="T55" fmla="*/ 1 h 709"/>
                <a:gd name="T56" fmla="*/ 4 w 1675"/>
                <a:gd name="T57" fmla="*/ 1 h 709"/>
                <a:gd name="T58" fmla="*/ 4 w 1675"/>
                <a:gd name="T59" fmla="*/ 0 h 709"/>
                <a:gd name="T60" fmla="*/ 4 w 1675"/>
                <a:gd name="T61" fmla="*/ 0 h 709"/>
                <a:gd name="T62" fmla="*/ 4 w 1675"/>
                <a:gd name="T63" fmla="*/ 0 h 709"/>
                <a:gd name="T64" fmla="*/ 4 w 1675"/>
                <a:gd name="T65" fmla="*/ 0 h 709"/>
                <a:gd name="T66" fmla="*/ 3 w 1675"/>
                <a:gd name="T67" fmla="*/ 0 h 709"/>
                <a:gd name="T68" fmla="*/ 3 w 1675"/>
                <a:gd name="T69" fmla="*/ 0 h 709"/>
                <a:gd name="T70" fmla="*/ 3 w 1675"/>
                <a:gd name="T71" fmla="*/ 0 h 709"/>
                <a:gd name="T72" fmla="*/ 3 w 1675"/>
                <a:gd name="T73" fmla="*/ 0 h 709"/>
                <a:gd name="T74" fmla="*/ 2 w 1675"/>
                <a:gd name="T75" fmla="*/ 0 h 709"/>
                <a:gd name="T76" fmla="*/ 2 w 1675"/>
                <a:gd name="T77" fmla="*/ 0 h 709"/>
                <a:gd name="T78" fmla="*/ 2 w 1675"/>
                <a:gd name="T79" fmla="*/ 0 h 709"/>
                <a:gd name="T80" fmla="*/ 2 w 1675"/>
                <a:gd name="T81" fmla="*/ 0 h 709"/>
                <a:gd name="T82" fmla="*/ 2 w 1675"/>
                <a:gd name="T83" fmla="*/ 0 h 709"/>
                <a:gd name="T84" fmla="*/ 1 w 1675"/>
                <a:gd name="T85" fmla="*/ 0 h 709"/>
                <a:gd name="T86" fmla="*/ 1 w 1675"/>
                <a:gd name="T87" fmla="*/ 0 h 709"/>
                <a:gd name="T88" fmla="*/ 1 w 1675"/>
                <a:gd name="T89" fmla="*/ 0 h 709"/>
                <a:gd name="T90" fmla="*/ 1 w 1675"/>
                <a:gd name="T91" fmla="*/ 0 h 709"/>
                <a:gd name="T92" fmla="*/ 0 w 1675"/>
                <a:gd name="T93" fmla="*/ 0 h 709"/>
                <a:gd name="T94" fmla="*/ 0 w 1675"/>
                <a:gd name="T95" fmla="*/ 0 h 709"/>
                <a:gd name="T96" fmla="*/ 0 w 1675"/>
                <a:gd name="T97" fmla="*/ 0 h 709"/>
                <a:gd name="T98" fmla="*/ 0 w 1675"/>
                <a:gd name="T99" fmla="*/ 0 h 709"/>
                <a:gd name="T100" fmla="*/ 0 w 1675"/>
                <a:gd name="T101" fmla="*/ 1 h 709"/>
                <a:gd name="T102" fmla="*/ 0 w 1675"/>
                <a:gd name="T103" fmla="*/ 1 h 709"/>
                <a:gd name="T104" fmla="*/ 0 w 1675"/>
                <a:gd name="T105" fmla="*/ 1 h 7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75" h="709">
                  <a:moveTo>
                    <a:pt x="0" y="355"/>
                  </a:moveTo>
                  <a:lnTo>
                    <a:pt x="0" y="368"/>
                  </a:lnTo>
                  <a:lnTo>
                    <a:pt x="2" y="383"/>
                  </a:lnTo>
                  <a:lnTo>
                    <a:pt x="6" y="397"/>
                  </a:lnTo>
                  <a:lnTo>
                    <a:pt x="10" y="410"/>
                  </a:lnTo>
                  <a:lnTo>
                    <a:pt x="17" y="425"/>
                  </a:lnTo>
                  <a:lnTo>
                    <a:pt x="23" y="438"/>
                  </a:lnTo>
                  <a:lnTo>
                    <a:pt x="32" y="452"/>
                  </a:lnTo>
                  <a:lnTo>
                    <a:pt x="42" y="466"/>
                  </a:lnTo>
                  <a:lnTo>
                    <a:pt x="53" y="479"/>
                  </a:lnTo>
                  <a:lnTo>
                    <a:pt x="65" y="492"/>
                  </a:lnTo>
                  <a:lnTo>
                    <a:pt x="79" y="504"/>
                  </a:lnTo>
                  <a:lnTo>
                    <a:pt x="93" y="518"/>
                  </a:lnTo>
                  <a:lnTo>
                    <a:pt x="109" y="530"/>
                  </a:lnTo>
                  <a:lnTo>
                    <a:pt x="126" y="542"/>
                  </a:lnTo>
                  <a:lnTo>
                    <a:pt x="144" y="554"/>
                  </a:lnTo>
                  <a:lnTo>
                    <a:pt x="164" y="565"/>
                  </a:lnTo>
                  <a:lnTo>
                    <a:pt x="184" y="576"/>
                  </a:lnTo>
                  <a:lnTo>
                    <a:pt x="206" y="587"/>
                  </a:lnTo>
                  <a:lnTo>
                    <a:pt x="228" y="597"/>
                  </a:lnTo>
                  <a:lnTo>
                    <a:pt x="251" y="607"/>
                  </a:lnTo>
                  <a:lnTo>
                    <a:pt x="275" y="617"/>
                  </a:lnTo>
                  <a:lnTo>
                    <a:pt x="301" y="627"/>
                  </a:lnTo>
                  <a:lnTo>
                    <a:pt x="326" y="636"/>
                  </a:lnTo>
                  <a:lnTo>
                    <a:pt x="353" y="644"/>
                  </a:lnTo>
                  <a:lnTo>
                    <a:pt x="380" y="651"/>
                  </a:lnTo>
                  <a:lnTo>
                    <a:pt x="409" y="659"/>
                  </a:lnTo>
                  <a:lnTo>
                    <a:pt x="438" y="666"/>
                  </a:lnTo>
                  <a:lnTo>
                    <a:pt x="468" y="672"/>
                  </a:lnTo>
                  <a:lnTo>
                    <a:pt x="497" y="679"/>
                  </a:lnTo>
                  <a:lnTo>
                    <a:pt x="528" y="685"/>
                  </a:lnTo>
                  <a:lnTo>
                    <a:pt x="559" y="689"/>
                  </a:lnTo>
                  <a:lnTo>
                    <a:pt x="591" y="693"/>
                  </a:lnTo>
                  <a:lnTo>
                    <a:pt x="623" y="697"/>
                  </a:lnTo>
                  <a:lnTo>
                    <a:pt x="655" y="700"/>
                  </a:lnTo>
                  <a:lnTo>
                    <a:pt x="688" y="703"/>
                  </a:lnTo>
                  <a:lnTo>
                    <a:pt x="721" y="706"/>
                  </a:lnTo>
                  <a:lnTo>
                    <a:pt x="754" y="708"/>
                  </a:lnTo>
                  <a:lnTo>
                    <a:pt x="787" y="709"/>
                  </a:lnTo>
                  <a:lnTo>
                    <a:pt x="820" y="709"/>
                  </a:lnTo>
                  <a:lnTo>
                    <a:pt x="853" y="709"/>
                  </a:lnTo>
                  <a:lnTo>
                    <a:pt x="888" y="709"/>
                  </a:lnTo>
                  <a:lnTo>
                    <a:pt x="921" y="708"/>
                  </a:lnTo>
                  <a:lnTo>
                    <a:pt x="953" y="706"/>
                  </a:lnTo>
                  <a:lnTo>
                    <a:pt x="986" y="703"/>
                  </a:lnTo>
                  <a:lnTo>
                    <a:pt x="1019" y="700"/>
                  </a:lnTo>
                  <a:lnTo>
                    <a:pt x="1051" y="697"/>
                  </a:lnTo>
                  <a:lnTo>
                    <a:pt x="1083" y="693"/>
                  </a:lnTo>
                  <a:lnTo>
                    <a:pt x="1115" y="689"/>
                  </a:lnTo>
                  <a:lnTo>
                    <a:pt x="1146" y="685"/>
                  </a:lnTo>
                  <a:lnTo>
                    <a:pt x="1177" y="679"/>
                  </a:lnTo>
                  <a:lnTo>
                    <a:pt x="1207" y="672"/>
                  </a:lnTo>
                  <a:lnTo>
                    <a:pt x="1237" y="666"/>
                  </a:lnTo>
                  <a:lnTo>
                    <a:pt x="1266" y="659"/>
                  </a:lnTo>
                  <a:lnTo>
                    <a:pt x="1293" y="651"/>
                  </a:lnTo>
                  <a:lnTo>
                    <a:pt x="1321" y="644"/>
                  </a:lnTo>
                  <a:lnTo>
                    <a:pt x="1348" y="636"/>
                  </a:lnTo>
                  <a:lnTo>
                    <a:pt x="1374" y="627"/>
                  </a:lnTo>
                  <a:lnTo>
                    <a:pt x="1399" y="617"/>
                  </a:lnTo>
                  <a:lnTo>
                    <a:pt x="1424" y="607"/>
                  </a:lnTo>
                  <a:lnTo>
                    <a:pt x="1447" y="597"/>
                  </a:lnTo>
                  <a:lnTo>
                    <a:pt x="1469" y="587"/>
                  </a:lnTo>
                  <a:lnTo>
                    <a:pt x="1490" y="576"/>
                  </a:lnTo>
                  <a:lnTo>
                    <a:pt x="1511" y="565"/>
                  </a:lnTo>
                  <a:lnTo>
                    <a:pt x="1530" y="554"/>
                  </a:lnTo>
                  <a:lnTo>
                    <a:pt x="1549" y="542"/>
                  </a:lnTo>
                  <a:lnTo>
                    <a:pt x="1565" y="530"/>
                  </a:lnTo>
                  <a:lnTo>
                    <a:pt x="1581" y="518"/>
                  </a:lnTo>
                  <a:lnTo>
                    <a:pt x="1596" y="504"/>
                  </a:lnTo>
                  <a:lnTo>
                    <a:pt x="1609" y="492"/>
                  </a:lnTo>
                  <a:lnTo>
                    <a:pt x="1621" y="479"/>
                  </a:lnTo>
                  <a:lnTo>
                    <a:pt x="1633" y="466"/>
                  </a:lnTo>
                  <a:lnTo>
                    <a:pt x="1642" y="452"/>
                  </a:lnTo>
                  <a:lnTo>
                    <a:pt x="1651" y="438"/>
                  </a:lnTo>
                  <a:lnTo>
                    <a:pt x="1658" y="425"/>
                  </a:lnTo>
                  <a:lnTo>
                    <a:pt x="1665" y="410"/>
                  </a:lnTo>
                  <a:lnTo>
                    <a:pt x="1669" y="397"/>
                  </a:lnTo>
                  <a:lnTo>
                    <a:pt x="1672" y="383"/>
                  </a:lnTo>
                  <a:lnTo>
                    <a:pt x="1673" y="368"/>
                  </a:lnTo>
                  <a:lnTo>
                    <a:pt x="1675" y="355"/>
                  </a:lnTo>
                  <a:lnTo>
                    <a:pt x="1673" y="341"/>
                  </a:lnTo>
                  <a:lnTo>
                    <a:pt x="1672" y="326"/>
                  </a:lnTo>
                  <a:lnTo>
                    <a:pt x="1669" y="313"/>
                  </a:lnTo>
                  <a:lnTo>
                    <a:pt x="1665" y="299"/>
                  </a:lnTo>
                  <a:lnTo>
                    <a:pt x="1658" y="284"/>
                  </a:lnTo>
                  <a:lnTo>
                    <a:pt x="1651" y="271"/>
                  </a:lnTo>
                  <a:lnTo>
                    <a:pt x="1642" y="258"/>
                  </a:lnTo>
                  <a:lnTo>
                    <a:pt x="1633" y="244"/>
                  </a:lnTo>
                  <a:lnTo>
                    <a:pt x="1621" y="230"/>
                  </a:lnTo>
                  <a:lnTo>
                    <a:pt x="1609" y="218"/>
                  </a:lnTo>
                  <a:lnTo>
                    <a:pt x="1596" y="205"/>
                  </a:lnTo>
                  <a:lnTo>
                    <a:pt x="1581" y="192"/>
                  </a:lnTo>
                  <a:lnTo>
                    <a:pt x="1565" y="179"/>
                  </a:lnTo>
                  <a:lnTo>
                    <a:pt x="1549" y="167"/>
                  </a:lnTo>
                  <a:lnTo>
                    <a:pt x="1530" y="156"/>
                  </a:lnTo>
                  <a:lnTo>
                    <a:pt x="1511" y="144"/>
                  </a:lnTo>
                  <a:lnTo>
                    <a:pt x="1490" y="133"/>
                  </a:lnTo>
                  <a:lnTo>
                    <a:pt x="1469" y="122"/>
                  </a:lnTo>
                  <a:lnTo>
                    <a:pt x="1447" y="112"/>
                  </a:lnTo>
                  <a:lnTo>
                    <a:pt x="1424" y="102"/>
                  </a:lnTo>
                  <a:lnTo>
                    <a:pt x="1399" y="92"/>
                  </a:lnTo>
                  <a:lnTo>
                    <a:pt x="1374" y="83"/>
                  </a:lnTo>
                  <a:lnTo>
                    <a:pt x="1348" y="74"/>
                  </a:lnTo>
                  <a:lnTo>
                    <a:pt x="1321" y="66"/>
                  </a:lnTo>
                  <a:lnTo>
                    <a:pt x="1293" y="58"/>
                  </a:lnTo>
                  <a:lnTo>
                    <a:pt x="1266" y="50"/>
                  </a:lnTo>
                  <a:lnTo>
                    <a:pt x="1237" y="44"/>
                  </a:lnTo>
                  <a:lnTo>
                    <a:pt x="1207" y="37"/>
                  </a:lnTo>
                  <a:lnTo>
                    <a:pt x="1177" y="31"/>
                  </a:lnTo>
                  <a:lnTo>
                    <a:pt x="1146" y="26"/>
                  </a:lnTo>
                  <a:lnTo>
                    <a:pt x="1115" y="20"/>
                  </a:lnTo>
                  <a:lnTo>
                    <a:pt x="1083" y="16"/>
                  </a:lnTo>
                  <a:lnTo>
                    <a:pt x="1051" y="13"/>
                  </a:lnTo>
                  <a:lnTo>
                    <a:pt x="1019" y="9"/>
                  </a:lnTo>
                  <a:lnTo>
                    <a:pt x="986" y="6"/>
                  </a:lnTo>
                  <a:lnTo>
                    <a:pt x="953" y="4"/>
                  </a:lnTo>
                  <a:lnTo>
                    <a:pt x="921" y="3"/>
                  </a:lnTo>
                  <a:lnTo>
                    <a:pt x="888" y="2"/>
                  </a:lnTo>
                  <a:lnTo>
                    <a:pt x="853" y="0"/>
                  </a:lnTo>
                  <a:lnTo>
                    <a:pt x="820" y="0"/>
                  </a:lnTo>
                  <a:lnTo>
                    <a:pt x="787" y="2"/>
                  </a:lnTo>
                  <a:lnTo>
                    <a:pt x="754" y="3"/>
                  </a:lnTo>
                  <a:lnTo>
                    <a:pt x="721" y="4"/>
                  </a:lnTo>
                  <a:lnTo>
                    <a:pt x="688" y="6"/>
                  </a:lnTo>
                  <a:lnTo>
                    <a:pt x="655" y="9"/>
                  </a:lnTo>
                  <a:lnTo>
                    <a:pt x="623" y="13"/>
                  </a:lnTo>
                  <a:lnTo>
                    <a:pt x="591" y="16"/>
                  </a:lnTo>
                  <a:lnTo>
                    <a:pt x="559" y="20"/>
                  </a:lnTo>
                  <a:lnTo>
                    <a:pt x="528" y="26"/>
                  </a:lnTo>
                  <a:lnTo>
                    <a:pt x="497" y="31"/>
                  </a:lnTo>
                  <a:lnTo>
                    <a:pt x="468" y="37"/>
                  </a:lnTo>
                  <a:lnTo>
                    <a:pt x="438" y="44"/>
                  </a:lnTo>
                  <a:lnTo>
                    <a:pt x="409" y="50"/>
                  </a:lnTo>
                  <a:lnTo>
                    <a:pt x="380" y="58"/>
                  </a:lnTo>
                  <a:lnTo>
                    <a:pt x="353" y="66"/>
                  </a:lnTo>
                  <a:lnTo>
                    <a:pt x="326" y="74"/>
                  </a:lnTo>
                  <a:lnTo>
                    <a:pt x="301" y="83"/>
                  </a:lnTo>
                  <a:lnTo>
                    <a:pt x="275" y="92"/>
                  </a:lnTo>
                  <a:lnTo>
                    <a:pt x="251" y="102"/>
                  </a:lnTo>
                  <a:lnTo>
                    <a:pt x="228" y="112"/>
                  </a:lnTo>
                  <a:lnTo>
                    <a:pt x="206" y="122"/>
                  </a:lnTo>
                  <a:lnTo>
                    <a:pt x="184" y="133"/>
                  </a:lnTo>
                  <a:lnTo>
                    <a:pt x="164" y="144"/>
                  </a:lnTo>
                  <a:lnTo>
                    <a:pt x="144" y="156"/>
                  </a:lnTo>
                  <a:lnTo>
                    <a:pt x="126" y="167"/>
                  </a:lnTo>
                  <a:lnTo>
                    <a:pt x="109" y="179"/>
                  </a:lnTo>
                  <a:lnTo>
                    <a:pt x="93" y="192"/>
                  </a:lnTo>
                  <a:lnTo>
                    <a:pt x="79" y="205"/>
                  </a:lnTo>
                  <a:lnTo>
                    <a:pt x="65" y="218"/>
                  </a:lnTo>
                  <a:lnTo>
                    <a:pt x="53" y="230"/>
                  </a:lnTo>
                  <a:lnTo>
                    <a:pt x="42" y="244"/>
                  </a:lnTo>
                  <a:lnTo>
                    <a:pt x="32" y="258"/>
                  </a:lnTo>
                  <a:lnTo>
                    <a:pt x="23" y="271"/>
                  </a:lnTo>
                  <a:lnTo>
                    <a:pt x="17" y="284"/>
                  </a:lnTo>
                  <a:lnTo>
                    <a:pt x="10" y="299"/>
                  </a:lnTo>
                  <a:lnTo>
                    <a:pt x="6" y="313"/>
                  </a:lnTo>
                  <a:lnTo>
                    <a:pt x="2" y="326"/>
                  </a:lnTo>
                  <a:lnTo>
                    <a:pt x="0" y="341"/>
                  </a:lnTo>
                  <a:lnTo>
                    <a:pt x="0" y="35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79" name="Freeform 286"/>
            <p:cNvSpPr>
              <a:spLocks/>
            </p:cNvSpPr>
            <p:nvPr/>
          </p:nvSpPr>
          <p:spPr bwMode="auto">
            <a:xfrm>
              <a:off x="992" y="3481"/>
              <a:ext cx="291" cy="492"/>
            </a:xfrm>
            <a:custGeom>
              <a:avLst/>
              <a:gdLst>
                <a:gd name="T0" fmla="*/ 1 w 1293"/>
                <a:gd name="T1" fmla="*/ 0 h 2189"/>
                <a:gd name="T2" fmla="*/ 1 w 1293"/>
                <a:gd name="T3" fmla="*/ 0 h 2189"/>
                <a:gd name="T4" fmla="*/ 0 w 1293"/>
                <a:gd name="T5" fmla="*/ 0 h 2189"/>
                <a:gd name="T6" fmla="*/ 0 w 1293"/>
                <a:gd name="T7" fmla="*/ 0 h 2189"/>
                <a:gd name="T8" fmla="*/ 0 w 1293"/>
                <a:gd name="T9" fmla="*/ 0 h 2189"/>
                <a:gd name="T10" fmla="*/ 0 w 1293"/>
                <a:gd name="T11" fmla="*/ 1 h 2189"/>
                <a:gd name="T12" fmla="*/ 0 w 1293"/>
                <a:gd name="T13" fmla="*/ 1 h 2189"/>
                <a:gd name="T14" fmla="*/ 0 w 1293"/>
                <a:gd name="T15" fmla="*/ 1 h 2189"/>
                <a:gd name="T16" fmla="*/ 0 w 1293"/>
                <a:gd name="T17" fmla="*/ 1 h 2189"/>
                <a:gd name="T18" fmla="*/ 0 w 1293"/>
                <a:gd name="T19" fmla="*/ 2 h 2189"/>
                <a:gd name="T20" fmla="*/ 0 w 1293"/>
                <a:gd name="T21" fmla="*/ 2 h 2189"/>
                <a:gd name="T22" fmla="*/ 0 w 1293"/>
                <a:gd name="T23" fmla="*/ 2 h 2189"/>
                <a:gd name="T24" fmla="*/ 0 w 1293"/>
                <a:gd name="T25" fmla="*/ 2 h 2189"/>
                <a:gd name="T26" fmla="*/ 0 w 1293"/>
                <a:gd name="T27" fmla="*/ 3 h 2189"/>
                <a:gd name="T28" fmla="*/ 0 w 1293"/>
                <a:gd name="T29" fmla="*/ 3 h 2189"/>
                <a:gd name="T30" fmla="*/ 0 w 1293"/>
                <a:gd name="T31" fmla="*/ 3 h 2189"/>
                <a:gd name="T32" fmla="*/ 0 w 1293"/>
                <a:gd name="T33" fmla="*/ 4 h 2189"/>
                <a:gd name="T34" fmla="*/ 0 w 1293"/>
                <a:gd name="T35" fmla="*/ 4 h 2189"/>
                <a:gd name="T36" fmla="*/ 1 w 1293"/>
                <a:gd name="T37" fmla="*/ 4 h 2189"/>
                <a:gd name="T38" fmla="*/ 1 w 1293"/>
                <a:gd name="T39" fmla="*/ 4 h 2189"/>
                <a:gd name="T40" fmla="*/ 1 w 1293"/>
                <a:gd name="T41" fmla="*/ 4 h 2189"/>
                <a:gd name="T42" fmla="*/ 1 w 1293"/>
                <a:gd name="T43" fmla="*/ 5 h 2189"/>
                <a:gd name="T44" fmla="*/ 1 w 1293"/>
                <a:gd name="T45" fmla="*/ 5 h 2189"/>
                <a:gd name="T46" fmla="*/ 1 w 1293"/>
                <a:gd name="T47" fmla="*/ 5 h 2189"/>
                <a:gd name="T48" fmla="*/ 2 w 1293"/>
                <a:gd name="T49" fmla="*/ 5 h 2189"/>
                <a:gd name="T50" fmla="*/ 2 w 1293"/>
                <a:gd name="T51" fmla="*/ 5 h 2189"/>
                <a:gd name="T52" fmla="*/ 2 w 1293"/>
                <a:gd name="T53" fmla="*/ 5 h 2189"/>
                <a:gd name="T54" fmla="*/ 2 w 1293"/>
                <a:gd name="T55" fmla="*/ 6 h 2189"/>
                <a:gd name="T56" fmla="*/ 2 w 1293"/>
                <a:gd name="T57" fmla="*/ 6 h 2189"/>
                <a:gd name="T58" fmla="*/ 2 w 1293"/>
                <a:gd name="T59" fmla="*/ 6 h 2189"/>
                <a:gd name="T60" fmla="*/ 2 w 1293"/>
                <a:gd name="T61" fmla="*/ 6 h 2189"/>
                <a:gd name="T62" fmla="*/ 3 w 1293"/>
                <a:gd name="T63" fmla="*/ 5 h 2189"/>
                <a:gd name="T64" fmla="*/ 3 w 1293"/>
                <a:gd name="T65" fmla="*/ 5 h 2189"/>
                <a:gd name="T66" fmla="*/ 3 w 1293"/>
                <a:gd name="T67" fmla="*/ 5 h 2189"/>
                <a:gd name="T68" fmla="*/ 3 w 1293"/>
                <a:gd name="T69" fmla="*/ 5 h 2189"/>
                <a:gd name="T70" fmla="*/ 3 w 1293"/>
                <a:gd name="T71" fmla="*/ 5 h 2189"/>
                <a:gd name="T72" fmla="*/ 3 w 1293"/>
                <a:gd name="T73" fmla="*/ 5 h 2189"/>
                <a:gd name="T74" fmla="*/ 3 w 1293"/>
                <a:gd name="T75" fmla="*/ 4 h 2189"/>
                <a:gd name="T76" fmla="*/ 3 w 1293"/>
                <a:gd name="T77" fmla="*/ 4 h 2189"/>
                <a:gd name="T78" fmla="*/ 3 w 1293"/>
                <a:gd name="T79" fmla="*/ 4 h 2189"/>
                <a:gd name="T80" fmla="*/ 3 w 1293"/>
                <a:gd name="T81" fmla="*/ 4 h 2189"/>
                <a:gd name="T82" fmla="*/ 3 w 1293"/>
                <a:gd name="T83" fmla="*/ 4 h 2189"/>
                <a:gd name="T84" fmla="*/ 3 w 1293"/>
                <a:gd name="T85" fmla="*/ 3 h 2189"/>
                <a:gd name="T86" fmla="*/ 3 w 1293"/>
                <a:gd name="T87" fmla="*/ 3 h 2189"/>
                <a:gd name="T88" fmla="*/ 3 w 1293"/>
                <a:gd name="T89" fmla="*/ 3 h 2189"/>
                <a:gd name="T90" fmla="*/ 3 w 1293"/>
                <a:gd name="T91" fmla="*/ 2 h 2189"/>
                <a:gd name="T92" fmla="*/ 3 w 1293"/>
                <a:gd name="T93" fmla="*/ 2 h 2189"/>
                <a:gd name="T94" fmla="*/ 3 w 1293"/>
                <a:gd name="T95" fmla="*/ 2 h 2189"/>
                <a:gd name="T96" fmla="*/ 3 w 1293"/>
                <a:gd name="T97" fmla="*/ 2 h 2189"/>
                <a:gd name="T98" fmla="*/ 3 w 1293"/>
                <a:gd name="T99" fmla="*/ 1 h 2189"/>
                <a:gd name="T100" fmla="*/ 2 w 1293"/>
                <a:gd name="T101" fmla="*/ 1 h 2189"/>
                <a:gd name="T102" fmla="*/ 2 w 1293"/>
                <a:gd name="T103" fmla="*/ 1 h 2189"/>
                <a:gd name="T104" fmla="*/ 2 w 1293"/>
                <a:gd name="T105" fmla="*/ 1 h 2189"/>
                <a:gd name="T106" fmla="*/ 2 w 1293"/>
                <a:gd name="T107" fmla="*/ 0 h 2189"/>
                <a:gd name="T108" fmla="*/ 2 w 1293"/>
                <a:gd name="T109" fmla="*/ 0 h 2189"/>
                <a:gd name="T110" fmla="*/ 2 w 1293"/>
                <a:gd name="T111" fmla="*/ 0 h 2189"/>
                <a:gd name="T112" fmla="*/ 2 w 1293"/>
                <a:gd name="T113" fmla="*/ 0 h 2189"/>
                <a:gd name="T114" fmla="*/ 1 w 1293"/>
                <a:gd name="T115" fmla="*/ 0 h 2189"/>
                <a:gd name="T116" fmla="*/ 1 w 1293"/>
                <a:gd name="T117" fmla="*/ 0 h 2189"/>
                <a:gd name="T118" fmla="*/ 1 w 1293"/>
                <a:gd name="T119" fmla="*/ 0 h 2189"/>
                <a:gd name="T120" fmla="*/ 1 w 1293"/>
                <a:gd name="T121" fmla="*/ 0 h 21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293" h="2189">
                  <a:moveTo>
                    <a:pt x="326" y="13"/>
                  </a:moveTo>
                  <a:lnTo>
                    <a:pt x="307" y="19"/>
                  </a:lnTo>
                  <a:lnTo>
                    <a:pt x="288" y="27"/>
                  </a:lnTo>
                  <a:lnTo>
                    <a:pt x="270" y="36"/>
                  </a:lnTo>
                  <a:lnTo>
                    <a:pt x="252" y="46"/>
                  </a:lnTo>
                  <a:lnTo>
                    <a:pt x="235" y="57"/>
                  </a:lnTo>
                  <a:lnTo>
                    <a:pt x="218" y="70"/>
                  </a:lnTo>
                  <a:lnTo>
                    <a:pt x="201" y="83"/>
                  </a:lnTo>
                  <a:lnTo>
                    <a:pt x="186" y="99"/>
                  </a:lnTo>
                  <a:lnTo>
                    <a:pt x="170" y="114"/>
                  </a:lnTo>
                  <a:lnTo>
                    <a:pt x="156" y="132"/>
                  </a:lnTo>
                  <a:lnTo>
                    <a:pt x="141" y="151"/>
                  </a:lnTo>
                  <a:lnTo>
                    <a:pt x="128" y="169"/>
                  </a:lnTo>
                  <a:lnTo>
                    <a:pt x="115" y="190"/>
                  </a:lnTo>
                  <a:lnTo>
                    <a:pt x="103" y="213"/>
                  </a:lnTo>
                  <a:lnTo>
                    <a:pt x="90" y="235"/>
                  </a:lnTo>
                  <a:lnTo>
                    <a:pt x="79" y="259"/>
                  </a:lnTo>
                  <a:lnTo>
                    <a:pt x="69" y="283"/>
                  </a:lnTo>
                  <a:lnTo>
                    <a:pt x="60" y="309"/>
                  </a:lnTo>
                  <a:lnTo>
                    <a:pt x="51" y="336"/>
                  </a:lnTo>
                  <a:lnTo>
                    <a:pt x="42" y="363"/>
                  </a:lnTo>
                  <a:lnTo>
                    <a:pt x="34" y="392"/>
                  </a:lnTo>
                  <a:lnTo>
                    <a:pt x="27" y="421"/>
                  </a:lnTo>
                  <a:lnTo>
                    <a:pt x="22" y="451"/>
                  </a:lnTo>
                  <a:lnTo>
                    <a:pt x="16" y="482"/>
                  </a:lnTo>
                  <a:lnTo>
                    <a:pt x="12" y="513"/>
                  </a:lnTo>
                  <a:lnTo>
                    <a:pt x="8" y="545"/>
                  </a:lnTo>
                  <a:lnTo>
                    <a:pt x="4" y="578"/>
                  </a:lnTo>
                  <a:lnTo>
                    <a:pt x="2" y="612"/>
                  </a:lnTo>
                  <a:lnTo>
                    <a:pt x="0" y="646"/>
                  </a:lnTo>
                  <a:lnTo>
                    <a:pt x="0" y="680"/>
                  </a:lnTo>
                  <a:lnTo>
                    <a:pt x="0" y="715"/>
                  </a:lnTo>
                  <a:lnTo>
                    <a:pt x="0" y="751"/>
                  </a:lnTo>
                  <a:lnTo>
                    <a:pt x="1" y="786"/>
                  </a:lnTo>
                  <a:lnTo>
                    <a:pt x="3" y="823"/>
                  </a:lnTo>
                  <a:lnTo>
                    <a:pt x="6" y="859"/>
                  </a:lnTo>
                  <a:lnTo>
                    <a:pt x="10" y="897"/>
                  </a:lnTo>
                  <a:lnTo>
                    <a:pt x="14" y="933"/>
                  </a:lnTo>
                  <a:lnTo>
                    <a:pt x="20" y="971"/>
                  </a:lnTo>
                  <a:lnTo>
                    <a:pt x="25" y="1008"/>
                  </a:lnTo>
                  <a:lnTo>
                    <a:pt x="32" y="1046"/>
                  </a:lnTo>
                  <a:lnTo>
                    <a:pt x="40" y="1084"/>
                  </a:lnTo>
                  <a:lnTo>
                    <a:pt x="47" y="1121"/>
                  </a:lnTo>
                  <a:lnTo>
                    <a:pt x="56" y="1159"/>
                  </a:lnTo>
                  <a:lnTo>
                    <a:pt x="66" y="1195"/>
                  </a:lnTo>
                  <a:lnTo>
                    <a:pt x="76" y="1233"/>
                  </a:lnTo>
                  <a:lnTo>
                    <a:pt x="87" y="1270"/>
                  </a:lnTo>
                  <a:lnTo>
                    <a:pt x="98" y="1307"/>
                  </a:lnTo>
                  <a:lnTo>
                    <a:pt x="110" y="1344"/>
                  </a:lnTo>
                  <a:lnTo>
                    <a:pt x="123" y="1381"/>
                  </a:lnTo>
                  <a:lnTo>
                    <a:pt x="137" y="1416"/>
                  </a:lnTo>
                  <a:lnTo>
                    <a:pt x="150" y="1453"/>
                  </a:lnTo>
                  <a:lnTo>
                    <a:pt x="165" y="1488"/>
                  </a:lnTo>
                  <a:lnTo>
                    <a:pt x="180" y="1522"/>
                  </a:lnTo>
                  <a:lnTo>
                    <a:pt x="195" y="1557"/>
                  </a:lnTo>
                  <a:lnTo>
                    <a:pt x="212" y="1591"/>
                  </a:lnTo>
                  <a:lnTo>
                    <a:pt x="229" y="1624"/>
                  </a:lnTo>
                  <a:lnTo>
                    <a:pt x="246" y="1656"/>
                  </a:lnTo>
                  <a:lnTo>
                    <a:pt x="264" y="1688"/>
                  </a:lnTo>
                  <a:lnTo>
                    <a:pt x="282" y="1719"/>
                  </a:lnTo>
                  <a:lnTo>
                    <a:pt x="300" y="1750"/>
                  </a:lnTo>
                  <a:lnTo>
                    <a:pt x="319" y="1780"/>
                  </a:lnTo>
                  <a:lnTo>
                    <a:pt x="338" y="1809"/>
                  </a:lnTo>
                  <a:lnTo>
                    <a:pt x="358" y="1836"/>
                  </a:lnTo>
                  <a:lnTo>
                    <a:pt x="378" y="1864"/>
                  </a:lnTo>
                  <a:lnTo>
                    <a:pt x="399" y="1890"/>
                  </a:lnTo>
                  <a:lnTo>
                    <a:pt x="420" y="1916"/>
                  </a:lnTo>
                  <a:lnTo>
                    <a:pt x="440" y="1940"/>
                  </a:lnTo>
                  <a:lnTo>
                    <a:pt x="462" y="1963"/>
                  </a:lnTo>
                  <a:lnTo>
                    <a:pt x="483" y="1985"/>
                  </a:lnTo>
                  <a:lnTo>
                    <a:pt x="504" y="2006"/>
                  </a:lnTo>
                  <a:lnTo>
                    <a:pt x="526" y="2027"/>
                  </a:lnTo>
                  <a:lnTo>
                    <a:pt x="548" y="2046"/>
                  </a:lnTo>
                  <a:lnTo>
                    <a:pt x="570" y="2064"/>
                  </a:lnTo>
                  <a:lnTo>
                    <a:pt x="592" y="2080"/>
                  </a:lnTo>
                  <a:lnTo>
                    <a:pt x="614" y="2097"/>
                  </a:lnTo>
                  <a:lnTo>
                    <a:pt x="636" y="2111"/>
                  </a:lnTo>
                  <a:lnTo>
                    <a:pt x="659" y="2125"/>
                  </a:lnTo>
                  <a:lnTo>
                    <a:pt x="681" y="2137"/>
                  </a:lnTo>
                  <a:lnTo>
                    <a:pt x="703" y="2148"/>
                  </a:lnTo>
                  <a:lnTo>
                    <a:pt x="725" y="2157"/>
                  </a:lnTo>
                  <a:lnTo>
                    <a:pt x="747" y="2166"/>
                  </a:lnTo>
                  <a:lnTo>
                    <a:pt x="769" y="2172"/>
                  </a:lnTo>
                  <a:lnTo>
                    <a:pt x="790" y="2179"/>
                  </a:lnTo>
                  <a:lnTo>
                    <a:pt x="812" y="2183"/>
                  </a:lnTo>
                  <a:lnTo>
                    <a:pt x="833" y="2187"/>
                  </a:lnTo>
                  <a:lnTo>
                    <a:pt x="854" y="2189"/>
                  </a:lnTo>
                  <a:lnTo>
                    <a:pt x="875" y="2189"/>
                  </a:lnTo>
                  <a:lnTo>
                    <a:pt x="896" y="2189"/>
                  </a:lnTo>
                  <a:lnTo>
                    <a:pt x="916" y="2187"/>
                  </a:lnTo>
                  <a:lnTo>
                    <a:pt x="936" y="2183"/>
                  </a:lnTo>
                  <a:lnTo>
                    <a:pt x="956" y="2179"/>
                  </a:lnTo>
                  <a:lnTo>
                    <a:pt x="976" y="2173"/>
                  </a:lnTo>
                  <a:lnTo>
                    <a:pt x="995" y="2167"/>
                  </a:lnTo>
                  <a:lnTo>
                    <a:pt x="1013" y="2158"/>
                  </a:lnTo>
                  <a:lnTo>
                    <a:pt x="1031" y="2149"/>
                  </a:lnTo>
                  <a:lnTo>
                    <a:pt x="1049" y="2138"/>
                  </a:lnTo>
                  <a:lnTo>
                    <a:pt x="1065" y="2126"/>
                  </a:lnTo>
                  <a:lnTo>
                    <a:pt x="1082" y="2113"/>
                  </a:lnTo>
                  <a:lnTo>
                    <a:pt x="1098" y="2098"/>
                  </a:lnTo>
                  <a:lnTo>
                    <a:pt x="1114" y="2083"/>
                  </a:lnTo>
                  <a:lnTo>
                    <a:pt x="1129" y="2066"/>
                  </a:lnTo>
                  <a:lnTo>
                    <a:pt x="1144" y="2048"/>
                  </a:lnTo>
                  <a:lnTo>
                    <a:pt x="1157" y="2030"/>
                  </a:lnTo>
                  <a:lnTo>
                    <a:pt x="1170" y="2009"/>
                  </a:lnTo>
                  <a:lnTo>
                    <a:pt x="1184" y="1988"/>
                  </a:lnTo>
                  <a:lnTo>
                    <a:pt x="1196" y="1966"/>
                  </a:lnTo>
                  <a:lnTo>
                    <a:pt x="1207" y="1942"/>
                  </a:lnTo>
                  <a:lnTo>
                    <a:pt x="1218" y="1918"/>
                  </a:lnTo>
                  <a:lnTo>
                    <a:pt x="1228" y="1893"/>
                  </a:lnTo>
                  <a:lnTo>
                    <a:pt x="1237" y="1867"/>
                  </a:lnTo>
                  <a:lnTo>
                    <a:pt x="1245" y="1840"/>
                  </a:lnTo>
                  <a:lnTo>
                    <a:pt x="1253" y="1812"/>
                  </a:lnTo>
                  <a:lnTo>
                    <a:pt x="1261" y="1783"/>
                  </a:lnTo>
                  <a:lnTo>
                    <a:pt x="1268" y="1753"/>
                  </a:lnTo>
                  <a:lnTo>
                    <a:pt x="1273" y="1722"/>
                  </a:lnTo>
                  <a:lnTo>
                    <a:pt x="1279" y="1691"/>
                  </a:lnTo>
                  <a:lnTo>
                    <a:pt x="1282" y="1659"/>
                  </a:lnTo>
                  <a:lnTo>
                    <a:pt x="1286" y="1627"/>
                  </a:lnTo>
                  <a:lnTo>
                    <a:pt x="1289" y="1594"/>
                  </a:lnTo>
                  <a:lnTo>
                    <a:pt x="1291" y="1560"/>
                  </a:lnTo>
                  <a:lnTo>
                    <a:pt x="1292" y="1526"/>
                  </a:lnTo>
                  <a:lnTo>
                    <a:pt x="1293" y="1491"/>
                  </a:lnTo>
                  <a:lnTo>
                    <a:pt x="1292" y="1456"/>
                  </a:lnTo>
                  <a:lnTo>
                    <a:pt x="1291" y="1421"/>
                  </a:lnTo>
                  <a:lnTo>
                    <a:pt x="1290" y="1384"/>
                  </a:lnTo>
                  <a:lnTo>
                    <a:pt x="1287" y="1348"/>
                  </a:lnTo>
                  <a:lnTo>
                    <a:pt x="1284" y="1311"/>
                  </a:lnTo>
                  <a:lnTo>
                    <a:pt x="1280" y="1275"/>
                  </a:lnTo>
                  <a:lnTo>
                    <a:pt x="1275" y="1237"/>
                  </a:lnTo>
                  <a:lnTo>
                    <a:pt x="1270" y="1200"/>
                  </a:lnTo>
                  <a:lnTo>
                    <a:pt x="1263" y="1162"/>
                  </a:lnTo>
                  <a:lnTo>
                    <a:pt x="1257" y="1124"/>
                  </a:lnTo>
                  <a:lnTo>
                    <a:pt x="1249" y="1087"/>
                  </a:lnTo>
                  <a:lnTo>
                    <a:pt x="1240" y="1049"/>
                  </a:lnTo>
                  <a:lnTo>
                    <a:pt x="1231" y="1012"/>
                  </a:lnTo>
                  <a:lnTo>
                    <a:pt x="1221" y="975"/>
                  </a:lnTo>
                  <a:lnTo>
                    <a:pt x="1210" y="938"/>
                  </a:lnTo>
                  <a:lnTo>
                    <a:pt x="1199" y="900"/>
                  </a:lnTo>
                  <a:lnTo>
                    <a:pt x="1188" y="864"/>
                  </a:lnTo>
                  <a:lnTo>
                    <a:pt x="1175" y="827"/>
                  </a:lnTo>
                  <a:lnTo>
                    <a:pt x="1163" y="791"/>
                  </a:lnTo>
                  <a:lnTo>
                    <a:pt x="1148" y="754"/>
                  </a:lnTo>
                  <a:lnTo>
                    <a:pt x="1134" y="719"/>
                  </a:lnTo>
                  <a:lnTo>
                    <a:pt x="1119" y="685"/>
                  </a:lnTo>
                  <a:lnTo>
                    <a:pt x="1104" y="649"/>
                  </a:lnTo>
                  <a:lnTo>
                    <a:pt x="1089" y="615"/>
                  </a:lnTo>
                  <a:lnTo>
                    <a:pt x="1072" y="582"/>
                  </a:lnTo>
                  <a:lnTo>
                    <a:pt x="1054" y="549"/>
                  </a:lnTo>
                  <a:lnTo>
                    <a:pt x="1038" y="517"/>
                  </a:lnTo>
                  <a:lnTo>
                    <a:pt x="1019" y="486"/>
                  </a:lnTo>
                  <a:lnTo>
                    <a:pt x="1001" y="455"/>
                  </a:lnTo>
                  <a:lnTo>
                    <a:pt x="982" y="424"/>
                  </a:lnTo>
                  <a:lnTo>
                    <a:pt x="963" y="395"/>
                  </a:lnTo>
                  <a:lnTo>
                    <a:pt x="944" y="366"/>
                  </a:lnTo>
                  <a:lnTo>
                    <a:pt x="924" y="339"/>
                  </a:lnTo>
                  <a:lnTo>
                    <a:pt x="904" y="312"/>
                  </a:lnTo>
                  <a:lnTo>
                    <a:pt x="883" y="287"/>
                  </a:lnTo>
                  <a:lnTo>
                    <a:pt x="862" y="261"/>
                  </a:lnTo>
                  <a:lnTo>
                    <a:pt x="841" y="238"/>
                  </a:lnTo>
                  <a:lnTo>
                    <a:pt x="820" y="215"/>
                  </a:lnTo>
                  <a:lnTo>
                    <a:pt x="798" y="193"/>
                  </a:lnTo>
                  <a:lnTo>
                    <a:pt x="777" y="172"/>
                  </a:lnTo>
                  <a:lnTo>
                    <a:pt x="755" y="153"/>
                  </a:lnTo>
                  <a:lnTo>
                    <a:pt x="733" y="134"/>
                  </a:lnTo>
                  <a:lnTo>
                    <a:pt x="711" y="116"/>
                  </a:lnTo>
                  <a:lnTo>
                    <a:pt x="688" y="100"/>
                  </a:lnTo>
                  <a:lnTo>
                    <a:pt x="666" y="85"/>
                  </a:lnTo>
                  <a:lnTo>
                    <a:pt x="644" y="71"/>
                  </a:lnTo>
                  <a:lnTo>
                    <a:pt x="622" y="58"/>
                  </a:lnTo>
                  <a:lnTo>
                    <a:pt x="600" y="47"/>
                  </a:lnTo>
                  <a:lnTo>
                    <a:pt x="578" y="37"/>
                  </a:lnTo>
                  <a:lnTo>
                    <a:pt x="556" y="28"/>
                  </a:lnTo>
                  <a:lnTo>
                    <a:pt x="534" y="20"/>
                  </a:lnTo>
                  <a:lnTo>
                    <a:pt x="512" y="14"/>
                  </a:lnTo>
                  <a:lnTo>
                    <a:pt x="491" y="8"/>
                  </a:lnTo>
                  <a:lnTo>
                    <a:pt x="468" y="4"/>
                  </a:lnTo>
                  <a:lnTo>
                    <a:pt x="447" y="1"/>
                  </a:lnTo>
                  <a:lnTo>
                    <a:pt x="426" y="0"/>
                  </a:lnTo>
                  <a:lnTo>
                    <a:pt x="405" y="0"/>
                  </a:lnTo>
                  <a:lnTo>
                    <a:pt x="386" y="1"/>
                  </a:lnTo>
                  <a:lnTo>
                    <a:pt x="366" y="4"/>
                  </a:lnTo>
                  <a:lnTo>
                    <a:pt x="346" y="8"/>
                  </a:lnTo>
                  <a:lnTo>
                    <a:pt x="326" y="1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879" name="Group 287"/>
          <p:cNvGrpSpPr>
            <a:grpSpLocks/>
          </p:cNvGrpSpPr>
          <p:nvPr/>
        </p:nvGrpSpPr>
        <p:grpSpPr bwMode="auto">
          <a:xfrm>
            <a:off x="6516688" y="4751388"/>
            <a:ext cx="1871662" cy="1773237"/>
            <a:chOff x="4706" y="3234"/>
            <a:chExt cx="877" cy="831"/>
          </a:xfrm>
        </p:grpSpPr>
        <p:sp>
          <p:nvSpPr>
            <p:cNvPr id="115901" name="Freeform 288"/>
            <p:cNvSpPr>
              <a:spLocks/>
            </p:cNvSpPr>
            <p:nvPr/>
          </p:nvSpPr>
          <p:spPr bwMode="auto">
            <a:xfrm>
              <a:off x="5391" y="3507"/>
              <a:ext cx="0" cy="14"/>
            </a:xfrm>
            <a:custGeom>
              <a:avLst/>
              <a:gdLst>
                <a:gd name="T0" fmla="*/ 1 w 1"/>
                <a:gd name="T1" fmla="*/ 0 h 60"/>
                <a:gd name="T2" fmla="*/ 1 w 1"/>
                <a:gd name="T3" fmla="*/ 0 h 60"/>
                <a:gd name="T4" fmla="*/ 1 w 1"/>
                <a:gd name="T5" fmla="*/ 0 h 60"/>
                <a:gd name="T6" fmla="*/ 1 w 1"/>
                <a:gd name="T7" fmla="*/ 0 h 60"/>
                <a:gd name="T8" fmla="*/ 0 w 1"/>
                <a:gd name="T9" fmla="*/ 0 h 60"/>
                <a:gd name="T10" fmla="*/ 0 w 1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0">
                  <a:moveTo>
                    <a:pt x="1" y="60"/>
                  </a:moveTo>
                  <a:lnTo>
                    <a:pt x="1" y="46"/>
                  </a:lnTo>
                  <a:lnTo>
                    <a:pt x="1" y="30"/>
                  </a:lnTo>
                  <a:lnTo>
                    <a:pt x="1" y="16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902" name="Group 289"/>
            <p:cNvGrpSpPr>
              <a:grpSpLocks/>
            </p:cNvGrpSpPr>
            <p:nvPr/>
          </p:nvGrpSpPr>
          <p:grpSpPr bwMode="auto">
            <a:xfrm>
              <a:off x="4706" y="3234"/>
              <a:ext cx="876" cy="831"/>
              <a:chOff x="4706" y="3234"/>
              <a:chExt cx="876" cy="831"/>
            </a:xfrm>
          </p:grpSpPr>
          <p:grpSp>
            <p:nvGrpSpPr>
              <p:cNvPr id="115949" name="Group 290"/>
              <p:cNvGrpSpPr>
                <a:grpSpLocks/>
              </p:cNvGrpSpPr>
              <p:nvPr/>
            </p:nvGrpSpPr>
            <p:grpSpPr bwMode="auto">
              <a:xfrm>
                <a:off x="4706" y="3281"/>
                <a:ext cx="876" cy="666"/>
                <a:chOff x="4706" y="3281"/>
                <a:chExt cx="876" cy="666"/>
              </a:xfrm>
            </p:grpSpPr>
            <p:sp>
              <p:nvSpPr>
                <p:cNvPr id="115953" name="Freeform 291"/>
                <p:cNvSpPr>
                  <a:spLocks/>
                </p:cNvSpPr>
                <p:nvPr/>
              </p:nvSpPr>
              <p:spPr bwMode="auto">
                <a:xfrm>
                  <a:off x="4815" y="3396"/>
                  <a:ext cx="386" cy="543"/>
                </a:xfrm>
                <a:custGeom>
                  <a:avLst/>
                  <a:gdLst>
                    <a:gd name="T0" fmla="*/ 122 w 386"/>
                    <a:gd name="T1" fmla="*/ 543 h 543"/>
                    <a:gd name="T2" fmla="*/ 264 w 386"/>
                    <a:gd name="T3" fmla="*/ 503 h 543"/>
                    <a:gd name="T4" fmla="*/ 308 w 386"/>
                    <a:gd name="T5" fmla="*/ 477 h 543"/>
                    <a:gd name="T6" fmla="*/ 351 w 386"/>
                    <a:gd name="T7" fmla="*/ 431 h 543"/>
                    <a:gd name="T8" fmla="*/ 378 w 386"/>
                    <a:gd name="T9" fmla="*/ 378 h 543"/>
                    <a:gd name="T10" fmla="*/ 386 w 386"/>
                    <a:gd name="T11" fmla="*/ 336 h 543"/>
                    <a:gd name="T12" fmla="*/ 383 w 386"/>
                    <a:gd name="T13" fmla="*/ 305 h 543"/>
                    <a:gd name="T14" fmla="*/ 369 w 386"/>
                    <a:gd name="T15" fmla="*/ 272 h 543"/>
                    <a:gd name="T16" fmla="*/ 353 w 386"/>
                    <a:gd name="T17" fmla="*/ 237 h 543"/>
                    <a:gd name="T18" fmla="*/ 227 w 386"/>
                    <a:gd name="T19" fmla="*/ 78 h 543"/>
                    <a:gd name="T20" fmla="*/ 209 w 386"/>
                    <a:gd name="T21" fmla="*/ 51 h 543"/>
                    <a:gd name="T22" fmla="*/ 200 w 386"/>
                    <a:gd name="T23" fmla="*/ 21 h 543"/>
                    <a:gd name="T24" fmla="*/ 200 w 386"/>
                    <a:gd name="T25" fmla="*/ 0 h 543"/>
                    <a:gd name="T26" fmla="*/ 0 w 386"/>
                    <a:gd name="T27" fmla="*/ 57 h 543"/>
                    <a:gd name="T28" fmla="*/ 54 w 386"/>
                    <a:gd name="T29" fmla="*/ 86 h 543"/>
                    <a:gd name="T30" fmla="*/ 101 w 386"/>
                    <a:gd name="T31" fmla="*/ 129 h 543"/>
                    <a:gd name="T32" fmla="*/ 143 w 386"/>
                    <a:gd name="T33" fmla="*/ 200 h 543"/>
                    <a:gd name="T34" fmla="*/ 168 w 386"/>
                    <a:gd name="T35" fmla="*/ 279 h 543"/>
                    <a:gd name="T36" fmla="*/ 177 w 386"/>
                    <a:gd name="T37" fmla="*/ 330 h 543"/>
                    <a:gd name="T38" fmla="*/ 182 w 386"/>
                    <a:gd name="T39" fmla="*/ 419 h 543"/>
                    <a:gd name="T40" fmla="*/ 170 w 386"/>
                    <a:gd name="T41" fmla="*/ 474 h 543"/>
                    <a:gd name="T42" fmla="*/ 158 w 386"/>
                    <a:gd name="T43" fmla="*/ 509 h 543"/>
                    <a:gd name="T44" fmla="*/ 122 w 386"/>
                    <a:gd name="T45" fmla="*/ 543 h 54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386" h="543">
                      <a:moveTo>
                        <a:pt x="122" y="543"/>
                      </a:moveTo>
                      <a:lnTo>
                        <a:pt x="264" y="503"/>
                      </a:lnTo>
                      <a:lnTo>
                        <a:pt x="308" y="477"/>
                      </a:lnTo>
                      <a:lnTo>
                        <a:pt x="351" y="431"/>
                      </a:lnTo>
                      <a:lnTo>
                        <a:pt x="378" y="378"/>
                      </a:lnTo>
                      <a:lnTo>
                        <a:pt x="386" y="336"/>
                      </a:lnTo>
                      <a:lnTo>
                        <a:pt x="383" y="305"/>
                      </a:lnTo>
                      <a:lnTo>
                        <a:pt x="369" y="272"/>
                      </a:lnTo>
                      <a:lnTo>
                        <a:pt x="353" y="237"/>
                      </a:lnTo>
                      <a:lnTo>
                        <a:pt x="227" y="78"/>
                      </a:lnTo>
                      <a:lnTo>
                        <a:pt x="209" y="51"/>
                      </a:lnTo>
                      <a:lnTo>
                        <a:pt x="200" y="21"/>
                      </a:lnTo>
                      <a:lnTo>
                        <a:pt x="200" y="0"/>
                      </a:lnTo>
                      <a:lnTo>
                        <a:pt x="0" y="57"/>
                      </a:lnTo>
                      <a:lnTo>
                        <a:pt x="54" y="86"/>
                      </a:lnTo>
                      <a:lnTo>
                        <a:pt x="101" y="129"/>
                      </a:lnTo>
                      <a:lnTo>
                        <a:pt x="143" y="200"/>
                      </a:lnTo>
                      <a:lnTo>
                        <a:pt x="168" y="279"/>
                      </a:lnTo>
                      <a:lnTo>
                        <a:pt x="177" y="330"/>
                      </a:lnTo>
                      <a:lnTo>
                        <a:pt x="182" y="419"/>
                      </a:lnTo>
                      <a:lnTo>
                        <a:pt x="170" y="474"/>
                      </a:lnTo>
                      <a:lnTo>
                        <a:pt x="158" y="509"/>
                      </a:lnTo>
                      <a:lnTo>
                        <a:pt x="122" y="543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gradFill rotWithShape="1">
                        <a:gsLst>
                          <a:gs pos="0">
                            <a:schemeClr val="bg2">
                              <a:alpha val="49001"/>
                            </a:schemeClr>
                          </a:gs>
                          <a:gs pos="100000">
                            <a:srgbClr val="7E7E7E"/>
                          </a:gs>
                        </a:gsLst>
                        <a:lin ang="2700000" scaled="1"/>
                      </a:gra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5954" name="Freeform 292"/>
                <p:cNvSpPr>
                  <a:spLocks/>
                </p:cNvSpPr>
                <p:nvPr/>
              </p:nvSpPr>
              <p:spPr bwMode="auto">
                <a:xfrm>
                  <a:off x="4706" y="3455"/>
                  <a:ext cx="291" cy="492"/>
                </a:xfrm>
                <a:custGeom>
                  <a:avLst/>
                  <a:gdLst>
                    <a:gd name="T0" fmla="*/ 1 w 1293"/>
                    <a:gd name="T1" fmla="*/ 0 h 2190"/>
                    <a:gd name="T2" fmla="*/ 1 w 1293"/>
                    <a:gd name="T3" fmla="*/ 0 h 2190"/>
                    <a:gd name="T4" fmla="*/ 0 w 1293"/>
                    <a:gd name="T5" fmla="*/ 0 h 2190"/>
                    <a:gd name="T6" fmla="*/ 0 w 1293"/>
                    <a:gd name="T7" fmla="*/ 0 h 2190"/>
                    <a:gd name="T8" fmla="*/ 0 w 1293"/>
                    <a:gd name="T9" fmla="*/ 0 h 2190"/>
                    <a:gd name="T10" fmla="*/ 0 w 1293"/>
                    <a:gd name="T11" fmla="*/ 1 h 2190"/>
                    <a:gd name="T12" fmla="*/ 0 w 1293"/>
                    <a:gd name="T13" fmla="*/ 1 h 2190"/>
                    <a:gd name="T14" fmla="*/ 0 w 1293"/>
                    <a:gd name="T15" fmla="*/ 1 h 2190"/>
                    <a:gd name="T16" fmla="*/ 0 w 1293"/>
                    <a:gd name="T17" fmla="*/ 1 h 2190"/>
                    <a:gd name="T18" fmla="*/ 0 w 1293"/>
                    <a:gd name="T19" fmla="*/ 2 h 2190"/>
                    <a:gd name="T20" fmla="*/ 0 w 1293"/>
                    <a:gd name="T21" fmla="*/ 2 h 2190"/>
                    <a:gd name="T22" fmla="*/ 0 w 1293"/>
                    <a:gd name="T23" fmla="*/ 2 h 2190"/>
                    <a:gd name="T24" fmla="*/ 0 w 1293"/>
                    <a:gd name="T25" fmla="*/ 2 h 2190"/>
                    <a:gd name="T26" fmla="*/ 0 w 1293"/>
                    <a:gd name="T27" fmla="*/ 3 h 2190"/>
                    <a:gd name="T28" fmla="*/ 0 w 1293"/>
                    <a:gd name="T29" fmla="*/ 3 h 2190"/>
                    <a:gd name="T30" fmla="*/ 0 w 1293"/>
                    <a:gd name="T31" fmla="*/ 3 h 2190"/>
                    <a:gd name="T32" fmla="*/ 0 w 1293"/>
                    <a:gd name="T33" fmla="*/ 4 h 2190"/>
                    <a:gd name="T34" fmla="*/ 0 w 1293"/>
                    <a:gd name="T35" fmla="*/ 4 h 2190"/>
                    <a:gd name="T36" fmla="*/ 1 w 1293"/>
                    <a:gd name="T37" fmla="*/ 4 h 2190"/>
                    <a:gd name="T38" fmla="*/ 1 w 1293"/>
                    <a:gd name="T39" fmla="*/ 4 h 2190"/>
                    <a:gd name="T40" fmla="*/ 1 w 1293"/>
                    <a:gd name="T41" fmla="*/ 4 h 2190"/>
                    <a:gd name="T42" fmla="*/ 1 w 1293"/>
                    <a:gd name="T43" fmla="*/ 5 h 2190"/>
                    <a:gd name="T44" fmla="*/ 1 w 1293"/>
                    <a:gd name="T45" fmla="*/ 5 h 2190"/>
                    <a:gd name="T46" fmla="*/ 1 w 1293"/>
                    <a:gd name="T47" fmla="*/ 5 h 2190"/>
                    <a:gd name="T48" fmla="*/ 2 w 1293"/>
                    <a:gd name="T49" fmla="*/ 5 h 2190"/>
                    <a:gd name="T50" fmla="*/ 2 w 1293"/>
                    <a:gd name="T51" fmla="*/ 5 h 2190"/>
                    <a:gd name="T52" fmla="*/ 2 w 1293"/>
                    <a:gd name="T53" fmla="*/ 5 h 2190"/>
                    <a:gd name="T54" fmla="*/ 2 w 1293"/>
                    <a:gd name="T55" fmla="*/ 6 h 2190"/>
                    <a:gd name="T56" fmla="*/ 2 w 1293"/>
                    <a:gd name="T57" fmla="*/ 6 h 2190"/>
                    <a:gd name="T58" fmla="*/ 2 w 1293"/>
                    <a:gd name="T59" fmla="*/ 6 h 2190"/>
                    <a:gd name="T60" fmla="*/ 2 w 1293"/>
                    <a:gd name="T61" fmla="*/ 6 h 2190"/>
                    <a:gd name="T62" fmla="*/ 3 w 1293"/>
                    <a:gd name="T63" fmla="*/ 5 h 2190"/>
                    <a:gd name="T64" fmla="*/ 3 w 1293"/>
                    <a:gd name="T65" fmla="*/ 5 h 2190"/>
                    <a:gd name="T66" fmla="*/ 3 w 1293"/>
                    <a:gd name="T67" fmla="*/ 5 h 2190"/>
                    <a:gd name="T68" fmla="*/ 3 w 1293"/>
                    <a:gd name="T69" fmla="*/ 5 h 2190"/>
                    <a:gd name="T70" fmla="*/ 3 w 1293"/>
                    <a:gd name="T71" fmla="*/ 5 h 2190"/>
                    <a:gd name="T72" fmla="*/ 3 w 1293"/>
                    <a:gd name="T73" fmla="*/ 5 h 2190"/>
                    <a:gd name="T74" fmla="*/ 3 w 1293"/>
                    <a:gd name="T75" fmla="*/ 4 h 2190"/>
                    <a:gd name="T76" fmla="*/ 3 w 1293"/>
                    <a:gd name="T77" fmla="*/ 4 h 2190"/>
                    <a:gd name="T78" fmla="*/ 3 w 1293"/>
                    <a:gd name="T79" fmla="*/ 4 h 2190"/>
                    <a:gd name="T80" fmla="*/ 3 w 1293"/>
                    <a:gd name="T81" fmla="*/ 4 h 2190"/>
                    <a:gd name="T82" fmla="*/ 3 w 1293"/>
                    <a:gd name="T83" fmla="*/ 4 h 2190"/>
                    <a:gd name="T84" fmla="*/ 3 w 1293"/>
                    <a:gd name="T85" fmla="*/ 3 h 2190"/>
                    <a:gd name="T86" fmla="*/ 3 w 1293"/>
                    <a:gd name="T87" fmla="*/ 3 h 2190"/>
                    <a:gd name="T88" fmla="*/ 3 w 1293"/>
                    <a:gd name="T89" fmla="*/ 3 h 2190"/>
                    <a:gd name="T90" fmla="*/ 3 w 1293"/>
                    <a:gd name="T91" fmla="*/ 2 h 2190"/>
                    <a:gd name="T92" fmla="*/ 3 w 1293"/>
                    <a:gd name="T93" fmla="*/ 2 h 2190"/>
                    <a:gd name="T94" fmla="*/ 3 w 1293"/>
                    <a:gd name="T95" fmla="*/ 2 h 2190"/>
                    <a:gd name="T96" fmla="*/ 3 w 1293"/>
                    <a:gd name="T97" fmla="*/ 2 h 2190"/>
                    <a:gd name="T98" fmla="*/ 3 w 1293"/>
                    <a:gd name="T99" fmla="*/ 1 h 2190"/>
                    <a:gd name="T100" fmla="*/ 2 w 1293"/>
                    <a:gd name="T101" fmla="*/ 1 h 2190"/>
                    <a:gd name="T102" fmla="*/ 2 w 1293"/>
                    <a:gd name="T103" fmla="*/ 1 h 2190"/>
                    <a:gd name="T104" fmla="*/ 2 w 1293"/>
                    <a:gd name="T105" fmla="*/ 1 h 2190"/>
                    <a:gd name="T106" fmla="*/ 2 w 1293"/>
                    <a:gd name="T107" fmla="*/ 0 h 2190"/>
                    <a:gd name="T108" fmla="*/ 2 w 1293"/>
                    <a:gd name="T109" fmla="*/ 0 h 2190"/>
                    <a:gd name="T110" fmla="*/ 2 w 1293"/>
                    <a:gd name="T111" fmla="*/ 0 h 2190"/>
                    <a:gd name="T112" fmla="*/ 2 w 1293"/>
                    <a:gd name="T113" fmla="*/ 0 h 2190"/>
                    <a:gd name="T114" fmla="*/ 1 w 1293"/>
                    <a:gd name="T115" fmla="*/ 0 h 2190"/>
                    <a:gd name="T116" fmla="*/ 1 w 1293"/>
                    <a:gd name="T117" fmla="*/ 0 h 2190"/>
                    <a:gd name="T118" fmla="*/ 1 w 1293"/>
                    <a:gd name="T119" fmla="*/ 0 h 2190"/>
                    <a:gd name="T120" fmla="*/ 1 w 1293"/>
                    <a:gd name="T121" fmla="*/ 0 h 2190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1293" h="2190">
                      <a:moveTo>
                        <a:pt x="326" y="13"/>
                      </a:moveTo>
                      <a:lnTo>
                        <a:pt x="307" y="19"/>
                      </a:lnTo>
                      <a:lnTo>
                        <a:pt x="288" y="27"/>
                      </a:lnTo>
                      <a:lnTo>
                        <a:pt x="270" y="35"/>
                      </a:lnTo>
                      <a:lnTo>
                        <a:pt x="252" y="47"/>
                      </a:lnTo>
                      <a:lnTo>
                        <a:pt x="235" y="58"/>
                      </a:lnTo>
                      <a:lnTo>
                        <a:pt x="218" y="70"/>
                      </a:lnTo>
                      <a:lnTo>
                        <a:pt x="201" y="84"/>
                      </a:lnTo>
                      <a:lnTo>
                        <a:pt x="186" y="98"/>
                      </a:lnTo>
                      <a:lnTo>
                        <a:pt x="170" y="115"/>
                      </a:lnTo>
                      <a:lnTo>
                        <a:pt x="156" y="133"/>
                      </a:lnTo>
                      <a:lnTo>
                        <a:pt x="141" y="150"/>
                      </a:lnTo>
                      <a:lnTo>
                        <a:pt x="128" y="170"/>
                      </a:lnTo>
                      <a:lnTo>
                        <a:pt x="115" y="191"/>
                      </a:lnTo>
                      <a:lnTo>
                        <a:pt x="103" y="212"/>
                      </a:lnTo>
                      <a:lnTo>
                        <a:pt x="91" y="236"/>
                      </a:lnTo>
                      <a:lnTo>
                        <a:pt x="80" y="259"/>
                      </a:lnTo>
                      <a:lnTo>
                        <a:pt x="70" y="284"/>
                      </a:lnTo>
                      <a:lnTo>
                        <a:pt x="60" y="310"/>
                      </a:lnTo>
                      <a:lnTo>
                        <a:pt x="51" y="336"/>
                      </a:lnTo>
                      <a:lnTo>
                        <a:pt x="42" y="364"/>
                      </a:lnTo>
                      <a:lnTo>
                        <a:pt x="35" y="392"/>
                      </a:lnTo>
                      <a:lnTo>
                        <a:pt x="28" y="421"/>
                      </a:lnTo>
                      <a:lnTo>
                        <a:pt x="22" y="451"/>
                      </a:lnTo>
                      <a:lnTo>
                        <a:pt x="17" y="482"/>
                      </a:lnTo>
                      <a:lnTo>
                        <a:pt x="12" y="514"/>
                      </a:lnTo>
                      <a:lnTo>
                        <a:pt x="8" y="546"/>
                      </a:lnTo>
                      <a:lnTo>
                        <a:pt x="4" y="578"/>
                      </a:lnTo>
                      <a:lnTo>
                        <a:pt x="2" y="612"/>
                      </a:lnTo>
                      <a:lnTo>
                        <a:pt x="0" y="646"/>
                      </a:lnTo>
                      <a:lnTo>
                        <a:pt x="0" y="681"/>
                      </a:lnTo>
                      <a:lnTo>
                        <a:pt x="0" y="715"/>
                      </a:lnTo>
                      <a:lnTo>
                        <a:pt x="0" y="751"/>
                      </a:lnTo>
                      <a:lnTo>
                        <a:pt x="1" y="787"/>
                      </a:lnTo>
                      <a:lnTo>
                        <a:pt x="3" y="824"/>
                      </a:lnTo>
                      <a:lnTo>
                        <a:pt x="7" y="860"/>
                      </a:lnTo>
                      <a:lnTo>
                        <a:pt x="10" y="896"/>
                      </a:lnTo>
                      <a:lnTo>
                        <a:pt x="14" y="934"/>
                      </a:lnTo>
                      <a:lnTo>
                        <a:pt x="20" y="971"/>
                      </a:lnTo>
                      <a:lnTo>
                        <a:pt x="25" y="1008"/>
                      </a:lnTo>
                      <a:lnTo>
                        <a:pt x="32" y="1046"/>
                      </a:lnTo>
                      <a:lnTo>
                        <a:pt x="40" y="1083"/>
                      </a:lnTo>
                      <a:lnTo>
                        <a:pt x="47" y="1121"/>
                      </a:lnTo>
                      <a:lnTo>
                        <a:pt x="56" y="1158"/>
                      </a:lnTo>
                      <a:lnTo>
                        <a:pt x="66" y="1196"/>
                      </a:lnTo>
                      <a:lnTo>
                        <a:pt x="76" y="1234"/>
                      </a:lnTo>
                      <a:lnTo>
                        <a:pt x="87" y="1270"/>
                      </a:lnTo>
                      <a:lnTo>
                        <a:pt x="98" y="1308"/>
                      </a:lnTo>
                      <a:lnTo>
                        <a:pt x="110" y="1344"/>
                      </a:lnTo>
                      <a:lnTo>
                        <a:pt x="124" y="1381"/>
                      </a:lnTo>
                      <a:lnTo>
                        <a:pt x="137" y="1417"/>
                      </a:lnTo>
                      <a:lnTo>
                        <a:pt x="150" y="1452"/>
                      </a:lnTo>
                      <a:lnTo>
                        <a:pt x="165" y="1488"/>
                      </a:lnTo>
                      <a:lnTo>
                        <a:pt x="180" y="1523"/>
                      </a:lnTo>
                      <a:lnTo>
                        <a:pt x="196" y="1557"/>
                      </a:lnTo>
                      <a:lnTo>
                        <a:pt x="212" y="1591"/>
                      </a:lnTo>
                      <a:lnTo>
                        <a:pt x="229" y="1624"/>
                      </a:lnTo>
                      <a:lnTo>
                        <a:pt x="246" y="1657"/>
                      </a:lnTo>
                      <a:lnTo>
                        <a:pt x="264" y="1689"/>
                      </a:lnTo>
                      <a:lnTo>
                        <a:pt x="282" y="1720"/>
                      </a:lnTo>
                      <a:lnTo>
                        <a:pt x="301" y="1750"/>
                      </a:lnTo>
                      <a:lnTo>
                        <a:pt x="319" y="1780"/>
                      </a:lnTo>
                      <a:lnTo>
                        <a:pt x="338" y="1808"/>
                      </a:lnTo>
                      <a:lnTo>
                        <a:pt x="358" y="1837"/>
                      </a:lnTo>
                      <a:lnTo>
                        <a:pt x="378" y="1864"/>
                      </a:lnTo>
                      <a:lnTo>
                        <a:pt x="399" y="1890"/>
                      </a:lnTo>
                      <a:lnTo>
                        <a:pt x="420" y="1916"/>
                      </a:lnTo>
                      <a:lnTo>
                        <a:pt x="441" y="1940"/>
                      </a:lnTo>
                      <a:lnTo>
                        <a:pt x="462" y="1963"/>
                      </a:lnTo>
                      <a:lnTo>
                        <a:pt x="483" y="1986"/>
                      </a:lnTo>
                      <a:lnTo>
                        <a:pt x="505" y="2007"/>
                      </a:lnTo>
                      <a:lnTo>
                        <a:pt x="526" y="2027"/>
                      </a:lnTo>
                      <a:lnTo>
                        <a:pt x="548" y="2046"/>
                      </a:lnTo>
                      <a:lnTo>
                        <a:pt x="570" y="2065"/>
                      </a:lnTo>
                      <a:lnTo>
                        <a:pt x="592" y="2081"/>
                      </a:lnTo>
                      <a:lnTo>
                        <a:pt x="614" y="2097"/>
                      </a:lnTo>
                      <a:lnTo>
                        <a:pt x="637" y="2111"/>
                      </a:lnTo>
                      <a:lnTo>
                        <a:pt x="659" y="2124"/>
                      </a:lnTo>
                      <a:lnTo>
                        <a:pt x="681" y="2137"/>
                      </a:lnTo>
                      <a:lnTo>
                        <a:pt x="703" y="2148"/>
                      </a:lnTo>
                      <a:lnTo>
                        <a:pt x="725" y="2158"/>
                      </a:lnTo>
                      <a:lnTo>
                        <a:pt x="747" y="2166"/>
                      </a:lnTo>
                      <a:lnTo>
                        <a:pt x="769" y="2173"/>
                      </a:lnTo>
                      <a:lnTo>
                        <a:pt x="791" y="2179"/>
                      </a:lnTo>
                      <a:lnTo>
                        <a:pt x="812" y="2183"/>
                      </a:lnTo>
                      <a:lnTo>
                        <a:pt x="833" y="2186"/>
                      </a:lnTo>
                      <a:lnTo>
                        <a:pt x="854" y="2189"/>
                      </a:lnTo>
                      <a:lnTo>
                        <a:pt x="875" y="2190"/>
                      </a:lnTo>
                      <a:lnTo>
                        <a:pt x="896" y="2189"/>
                      </a:lnTo>
                      <a:lnTo>
                        <a:pt x="916" y="2187"/>
                      </a:lnTo>
                      <a:lnTo>
                        <a:pt x="936" y="2184"/>
                      </a:lnTo>
                      <a:lnTo>
                        <a:pt x="956" y="2180"/>
                      </a:lnTo>
                      <a:lnTo>
                        <a:pt x="976" y="2174"/>
                      </a:lnTo>
                      <a:lnTo>
                        <a:pt x="995" y="2166"/>
                      </a:lnTo>
                      <a:lnTo>
                        <a:pt x="1013" y="2159"/>
                      </a:lnTo>
                      <a:lnTo>
                        <a:pt x="1031" y="2149"/>
                      </a:lnTo>
                      <a:lnTo>
                        <a:pt x="1049" y="2138"/>
                      </a:lnTo>
                      <a:lnTo>
                        <a:pt x="1065" y="2127"/>
                      </a:lnTo>
                      <a:lnTo>
                        <a:pt x="1082" y="2113"/>
                      </a:lnTo>
                      <a:lnTo>
                        <a:pt x="1099" y="2099"/>
                      </a:lnTo>
                      <a:lnTo>
                        <a:pt x="1114" y="2084"/>
                      </a:lnTo>
                      <a:lnTo>
                        <a:pt x="1130" y="2066"/>
                      </a:lnTo>
                      <a:lnTo>
                        <a:pt x="1144" y="2048"/>
                      </a:lnTo>
                      <a:lnTo>
                        <a:pt x="1157" y="2029"/>
                      </a:lnTo>
                      <a:lnTo>
                        <a:pt x="1170" y="2009"/>
                      </a:lnTo>
                      <a:lnTo>
                        <a:pt x="1184" y="1988"/>
                      </a:lnTo>
                      <a:lnTo>
                        <a:pt x="1196" y="1966"/>
                      </a:lnTo>
                      <a:lnTo>
                        <a:pt x="1207" y="1943"/>
                      </a:lnTo>
                      <a:lnTo>
                        <a:pt x="1218" y="1919"/>
                      </a:lnTo>
                      <a:lnTo>
                        <a:pt x="1228" y="1893"/>
                      </a:lnTo>
                      <a:lnTo>
                        <a:pt x="1237" y="1867"/>
                      </a:lnTo>
                      <a:lnTo>
                        <a:pt x="1246" y="1840"/>
                      </a:lnTo>
                      <a:lnTo>
                        <a:pt x="1253" y="1812"/>
                      </a:lnTo>
                      <a:lnTo>
                        <a:pt x="1261" y="1783"/>
                      </a:lnTo>
                      <a:lnTo>
                        <a:pt x="1268" y="1753"/>
                      </a:lnTo>
                      <a:lnTo>
                        <a:pt x="1273" y="1723"/>
                      </a:lnTo>
                      <a:lnTo>
                        <a:pt x="1279" y="1692"/>
                      </a:lnTo>
                      <a:lnTo>
                        <a:pt x="1282" y="1660"/>
                      </a:lnTo>
                      <a:lnTo>
                        <a:pt x="1286" y="1627"/>
                      </a:lnTo>
                      <a:lnTo>
                        <a:pt x="1289" y="1595"/>
                      </a:lnTo>
                      <a:lnTo>
                        <a:pt x="1291" y="1561"/>
                      </a:lnTo>
                      <a:lnTo>
                        <a:pt x="1292" y="1526"/>
                      </a:lnTo>
                      <a:lnTo>
                        <a:pt x="1293" y="1492"/>
                      </a:lnTo>
                      <a:lnTo>
                        <a:pt x="1292" y="1457"/>
                      </a:lnTo>
                      <a:lnTo>
                        <a:pt x="1292" y="1420"/>
                      </a:lnTo>
                      <a:lnTo>
                        <a:pt x="1290" y="1385"/>
                      </a:lnTo>
                      <a:lnTo>
                        <a:pt x="1288" y="1349"/>
                      </a:lnTo>
                      <a:lnTo>
                        <a:pt x="1284" y="1312"/>
                      </a:lnTo>
                      <a:lnTo>
                        <a:pt x="1280" y="1274"/>
                      </a:lnTo>
                      <a:lnTo>
                        <a:pt x="1275" y="1237"/>
                      </a:lnTo>
                      <a:lnTo>
                        <a:pt x="1270" y="1200"/>
                      </a:lnTo>
                      <a:lnTo>
                        <a:pt x="1263" y="1163"/>
                      </a:lnTo>
                      <a:lnTo>
                        <a:pt x="1257" y="1125"/>
                      </a:lnTo>
                      <a:lnTo>
                        <a:pt x="1249" y="1088"/>
                      </a:lnTo>
                      <a:lnTo>
                        <a:pt x="1240" y="1050"/>
                      </a:lnTo>
                      <a:lnTo>
                        <a:pt x="1231" y="1013"/>
                      </a:lnTo>
                      <a:lnTo>
                        <a:pt x="1221" y="975"/>
                      </a:lnTo>
                      <a:lnTo>
                        <a:pt x="1211" y="937"/>
                      </a:lnTo>
                      <a:lnTo>
                        <a:pt x="1199" y="901"/>
                      </a:lnTo>
                      <a:lnTo>
                        <a:pt x="1188" y="863"/>
                      </a:lnTo>
                      <a:lnTo>
                        <a:pt x="1175" y="827"/>
                      </a:lnTo>
                      <a:lnTo>
                        <a:pt x="1163" y="791"/>
                      </a:lnTo>
                      <a:lnTo>
                        <a:pt x="1148" y="755"/>
                      </a:lnTo>
                      <a:lnTo>
                        <a:pt x="1134" y="720"/>
                      </a:lnTo>
                      <a:lnTo>
                        <a:pt x="1120" y="684"/>
                      </a:lnTo>
                      <a:lnTo>
                        <a:pt x="1104" y="650"/>
                      </a:lnTo>
                      <a:lnTo>
                        <a:pt x="1089" y="616"/>
                      </a:lnTo>
                      <a:lnTo>
                        <a:pt x="1072" y="583"/>
                      </a:lnTo>
                      <a:lnTo>
                        <a:pt x="1054" y="549"/>
                      </a:lnTo>
                      <a:lnTo>
                        <a:pt x="1038" y="517"/>
                      </a:lnTo>
                      <a:lnTo>
                        <a:pt x="1019" y="485"/>
                      </a:lnTo>
                      <a:lnTo>
                        <a:pt x="1001" y="454"/>
                      </a:lnTo>
                      <a:lnTo>
                        <a:pt x="983" y="425"/>
                      </a:lnTo>
                      <a:lnTo>
                        <a:pt x="964" y="396"/>
                      </a:lnTo>
                      <a:lnTo>
                        <a:pt x="944" y="367"/>
                      </a:lnTo>
                      <a:lnTo>
                        <a:pt x="924" y="339"/>
                      </a:lnTo>
                      <a:lnTo>
                        <a:pt x="904" y="313"/>
                      </a:lnTo>
                      <a:lnTo>
                        <a:pt x="883" y="286"/>
                      </a:lnTo>
                      <a:lnTo>
                        <a:pt x="862" y="262"/>
                      </a:lnTo>
                      <a:lnTo>
                        <a:pt x="841" y="238"/>
                      </a:lnTo>
                      <a:lnTo>
                        <a:pt x="820" y="215"/>
                      </a:lnTo>
                      <a:lnTo>
                        <a:pt x="798" y="194"/>
                      </a:lnTo>
                      <a:lnTo>
                        <a:pt x="777" y="173"/>
                      </a:lnTo>
                      <a:lnTo>
                        <a:pt x="755" y="153"/>
                      </a:lnTo>
                      <a:lnTo>
                        <a:pt x="733" y="134"/>
                      </a:lnTo>
                      <a:lnTo>
                        <a:pt x="711" y="116"/>
                      </a:lnTo>
                      <a:lnTo>
                        <a:pt x="689" y="101"/>
                      </a:lnTo>
                      <a:lnTo>
                        <a:pt x="666" y="85"/>
                      </a:lnTo>
                      <a:lnTo>
                        <a:pt x="644" y="71"/>
                      </a:lnTo>
                      <a:lnTo>
                        <a:pt x="622" y="59"/>
                      </a:lnTo>
                      <a:lnTo>
                        <a:pt x="600" y="48"/>
                      </a:lnTo>
                      <a:lnTo>
                        <a:pt x="578" y="37"/>
                      </a:lnTo>
                      <a:lnTo>
                        <a:pt x="556" y="28"/>
                      </a:lnTo>
                      <a:lnTo>
                        <a:pt x="534" y="20"/>
                      </a:lnTo>
                      <a:lnTo>
                        <a:pt x="512" y="13"/>
                      </a:lnTo>
                      <a:lnTo>
                        <a:pt x="491" y="9"/>
                      </a:lnTo>
                      <a:lnTo>
                        <a:pt x="470" y="5"/>
                      </a:lnTo>
                      <a:lnTo>
                        <a:pt x="448" y="2"/>
                      </a:lnTo>
                      <a:lnTo>
                        <a:pt x="427" y="0"/>
                      </a:lnTo>
                      <a:lnTo>
                        <a:pt x="406" y="0"/>
                      </a:lnTo>
                      <a:lnTo>
                        <a:pt x="386" y="1"/>
                      </a:lnTo>
                      <a:lnTo>
                        <a:pt x="366" y="5"/>
                      </a:lnTo>
                      <a:lnTo>
                        <a:pt x="346" y="8"/>
                      </a:lnTo>
                      <a:lnTo>
                        <a:pt x="326" y="13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gradFill rotWithShape="1">
                        <a:gsLst>
                          <a:gs pos="0">
                            <a:schemeClr val="bg2">
                              <a:alpha val="49001"/>
                            </a:schemeClr>
                          </a:gs>
                          <a:gs pos="100000">
                            <a:srgbClr val="7E7E7E"/>
                          </a:gs>
                        </a:gsLst>
                        <a:lin ang="2700000" scaled="1"/>
                      </a:gra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5955" name="Freeform 293"/>
                <p:cNvSpPr>
                  <a:spLocks/>
                </p:cNvSpPr>
                <p:nvPr/>
              </p:nvSpPr>
              <p:spPr bwMode="auto">
                <a:xfrm>
                  <a:off x="5379" y="3281"/>
                  <a:ext cx="203" cy="525"/>
                </a:xfrm>
                <a:custGeom>
                  <a:avLst/>
                  <a:gdLst>
                    <a:gd name="T0" fmla="*/ 3 w 203"/>
                    <a:gd name="T1" fmla="*/ 1 h 525"/>
                    <a:gd name="T2" fmla="*/ 18 w 203"/>
                    <a:gd name="T3" fmla="*/ 0 h 525"/>
                    <a:gd name="T4" fmla="*/ 56 w 203"/>
                    <a:gd name="T5" fmla="*/ 13 h 525"/>
                    <a:gd name="T6" fmla="*/ 96 w 203"/>
                    <a:gd name="T7" fmla="*/ 42 h 525"/>
                    <a:gd name="T8" fmla="*/ 129 w 203"/>
                    <a:gd name="T9" fmla="*/ 82 h 525"/>
                    <a:gd name="T10" fmla="*/ 167 w 203"/>
                    <a:gd name="T11" fmla="*/ 151 h 525"/>
                    <a:gd name="T12" fmla="*/ 191 w 203"/>
                    <a:gd name="T13" fmla="*/ 223 h 525"/>
                    <a:gd name="T14" fmla="*/ 201 w 203"/>
                    <a:gd name="T15" fmla="*/ 297 h 525"/>
                    <a:gd name="T16" fmla="*/ 203 w 203"/>
                    <a:gd name="T17" fmla="*/ 346 h 525"/>
                    <a:gd name="T18" fmla="*/ 197 w 203"/>
                    <a:gd name="T19" fmla="*/ 405 h 525"/>
                    <a:gd name="T20" fmla="*/ 182 w 203"/>
                    <a:gd name="T21" fmla="*/ 445 h 525"/>
                    <a:gd name="T22" fmla="*/ 159 w 203"/>
                    <a:gd name="T23" fmla="*/ 474 h 525"/>
                    <a:gd name="T24" fmla="*/ 132 w 203"/>
                    <a:gd name="T25" fmla="*/ 489 h 525"/>
                    <a:gd name="T26" fmla="*/ 11 w 203"/>
                    <a:gd name="T27" fmla="*/ 525 h 525"/>
                    <a:gd name="T28" fmla="*/ 12 w 203"/>
                    <a:gd name="T29" fmla="*/ 477 h 525"/>
                    <a:gd name="T30" fmla="*/ 3 w 203"/>
                    <a:gd name="T31" fmla="*/ 429 h 525"/>
                    <a:gd name="T32" fmla="*/ 0 w 203"/>
                    <a:gd name="T33" fmla="*/ 400 h 525"/>
                    <a:gd name="T34" fmla="*/ 3 w 203"/>
                    <a:gd name="T35" fmla="*/ 355 h 525"/>
                    <a:gd name="T36" fmla="*/ 11 w 203"/>
                    <a:gd name="T37" fmla="*/ 310 h 525"/>
                    <a:gd name="T38" fmla="*/ 12 w 203"/>
                    <a:gd name="T39" fmla="*/ 280 h 525"/>
                    <a:gd name="T40" fmla="*/ 14 w 203"/>
                    <a:gd name="T41" fmla="*/ 249 h 525"/>
                    <a:gd name="T42" fmla="*/ 11 w 203"/>
                    <a:gd name="T43" fmla="*/ 40 h 525"/>
                    <a:gd name="T44" fmla="*/ 8 w 203"/>
                    <a:gd name="T45" fmla="*/ 21 h 525"/>
                    <a:gd name="T46" fmla="*/ 3 w 203"/>
                    <a:gd name="T47" fmla="*/ 1 h 52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03" h="525">
                      <a:moveTo>
                        <a:pt x="3" y="1"/>
                      </a:moveTo>
                      <a:lnTo>
                        <a:pt x="18" y="0"/>
                      </a:lnTo>
                      <a:lnTo>
                        <a:pt x="56" y="13"/>
                      </a:lnTo>
                      <a:lnTo>
                        <a:pt x="96" y="42"/>
                      </a:lnTo>
                      <a:lnTo>
                        <a:pt x="129" y="82"/>
                      </a:lnTo>
                      <a:lnTo>
                        <a:pt x="167" y="151"/>
                      </a:lnTo>
                      <a:lnTo>
                        <a:pt x="191" y="223"/>
                      </a:lnTo>
                      <a:lnTo>
                        <a:pt x="201" y="297"/>
                      </a:lnTo>
                      <a:lnTo>
                        <a:pt x="203" y="346"/>
                      </a:lnTo>
                      <a:lnTo>
                        <a:pt x="197" y="405"/>
                      </a:lnTo>
                      <a:lnTo>
                        <a:pt x="182" y="445"/>
                      </a:lnTo>
                      <a:lnTo>
                        <a:pt x="159" y="474"/>
                      </a:lnTo>
                      <a:lnTo>
                        <a:pt x="132" y="489"/>
                      </a:lnTo>
                      <a:lnTo>
                        <a:pt x="11" y="525"/>
                      </a:lnTo>
                      <a:lnTo>
                        <a:pt x="12" y="477"/>
                      </a:lnTo>
                      <a:lnTo>
                        <a:pt x="3" y="429"/>
                      </a:lnTo>
                      <a:lnTo>
                        <a:pt x="0" y="400"/>
                      </a:lnTo>
                      <a:lnTo>
                        <a:pt x="3" y="355"/>
                      </a:lnTo>
                      <a:lnTo>
                        <a:pt x="11" y="310"/>
                      </a:lnTo>
                      <a:lnTo>
                        <a:pt x="12" y="280"/>
                      </a:lnTo>
                      <a:lnTo>
                        <a:pt x="14" y="249"/>
                      </a:lnTo>
                      <a:lnTo>
                        <a:pt x="11" y="40"/>
                      </a:lnTo>
                      <a:lnTo>
                        <a:pt x="8" y="2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gradFill rotWithShape="1">
                        <a:gsLst>
                          <a:gs pos="0">
                            <a:schemeClr val="bg2">
                              <a:alpha val="49001"/>
                            </a:schemeClr>
                          </a:gs>
                          <a:gs pos="100000">
                            <a:srgbClr val="7E7E7E"/>
                          </a:gs>
                        </a:gsLst>
                        <a:lin ang="2700000" scaled="1"/>
                      </a:gra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15950" name="Group 294"/>
              <p:cNvGrpSpPr>
                <a:grpSpLocks/>
              </p:cNvGrpSpPr>
              <p:nvPr/>
            </p:nvGrpSpPr>
            <p:grpSpPr bwMode="auto">
              <a:xfrm>
                <a:off x="5015" y="3234"/>
                <a:ext cx="378" cy="831"/>
                <a:chOff x="5015" y="3234"/>
                <a:chExt cx="378" cy="831"/>
              </a:xfrm>
            </p:grpSpPr>
            <p:sp>
              <p:nvSpPr>
                <p:cNvPr id="115951" name="Freeform 295"/>
                <p:cNvSpPr>
                  <a:spLocks/>
                </p:cNvSpPr>
                <p:nvPr/>
              </p:nvSpPr>
              <p:spPr bwMode="auto">
                <a:xfrm>
                  <a:off x="5015" y="3312"/>
                  <a:ext cx="378" cy="753"/>
                </a:xfrm>
                <a:custGeom>
                  <a:avLst/>
                  <a:gdLst>
                    <a:gd name="T0" fmla="*/ 0 w 378"/>
                    <a:gd name="T1" fmla="*/ 608 h 753"/>
                    <a:gd name="T2" fmla="*/ 1 w 378"/>
                    <a:gd name="T3" fmla="*/ 686 h 753"/>
                    <a:gd name="T4" fmla="*/ 19 w 378"/>
                    <a:gd name="T5" fmla="*/ 707 h 753"/>
                    <a:gd name="T6" fmla="*/ 34 w 378"/>
                    <a:gd name="T7" fmla="*/ 720 h 753"/>
                    <a:gd name="T8" fmla="*/ 63 w 378"/>
                    <a:gd name="T9" fmla="*/ 732 h 753"/>
                    <a:gd name="T10" fmla="*/ 105 w 378"/>
                    <a:gd name="T11" fmla="*/ 744 h 753"/>
                    <a:gd name="T12" fmla="*/ 162 w 378"/>
                    <a:gd name="T13" fmla="*/ 753 h 753"/>
                    <a:gd name="T14" fmla="*/ 220 w 378"/>
                    <a:gd name="T15" fmla="*/ 753 h 753"/>
                    <a:gd name="T16" fmla="*/ 285 w 378"/>
                    <a:gd name="T17" fmla="*/ 743 h 753"/>
                    <a:gd name="T18" fmla="*/ 327 w 378"/>
                    <a:gd name="T19" fmla="*/ 729 h 753"/>
                    <a:gd name="T20" fmla="*/ 360 w 378"/>
                    <a:gd name="T21" fmla="*/ 708 h 753"/>
                    <a:gd name="T22" fmla="*/ 372 w 378"/>
                    <a:gd name="T23" fmla="*/ 692 h 753"/>
                    <a:gd name="T24" fmla="*/ 376 w 378"/>
                    <a:gd name="T25" fmla="*/ 680 h 753"/>
                    <a:gd name="T26" fmla="*/ 376 w 378"/>
                    <a:gd name="T27" fmla="*/ 462 h 753"/>
                    <a:gd name="T28" fmla="*/ 372 w 378"/>
                    <a:gd name="T29" fmla="*/ 432 h 753"/>
                    <a:gd name="T30" fmla="*/ 367 w 378"/>
                    <a:gd name="T31" fmla="*/ 390 h 753"/>
                    <a:gd name="T32" fmla="*/ 367 w 378"/>
                    <a:gd name="T33" fmla="*/ 368 h 753"/>
                    <a:gd name="T34" fmla="*/ 367 w 378"/>
                    <a:gd name="T35" fmla="*/ 327 h 753"/>
                    <a:gd name="T36" fmla="*/ 375 w 378"/>
                    <a:gd name="T37" fmla="*/ 270 h 753"/>
                    <a:gd name="T38" fmla="*/ 376 w 378"/>
                    <a:gd name="T39" fmla="*/ 243 h 753"/>
                    <a:gd name="T40" fmla="*/ 378 w 378"/>
                    <a:gd name="T41" fmla="*/ 6 h 753"/>
                    <a:gd name="T42" fmla="*/ 355 w 378"/>
                    <a:gd name="T43" fmla="*/ 42 h 753"/>
                    <a:gd name="T44" fmla="*/ 330 w 378"/>
                    <a:gd name="T45" fmla="*/ 53 h 753"/>
                    <a:gd name="T46" fmla="*/ 292 w 378"/>
                    <a:gd name="T47" fmla="*/ 72 h 753"/>
                    <a:gd name="T48" fmla="*/ 234 w 378"/>
                    <a:gd name="T49" fmla="*/ 78 h 753"/>
                    <a:gd name="T50" fmla="*/ 193 w 378"/>
                    <a:gd name="T51" fmla="*/ 81 h 753"/>
                    <a:gd name="T52" fmla="*/ 147 w 378"/>
                    <a:gd name="T53" fmla="*/ 80 h 753"/>
                    <a:gd name="T54" fmla="*/ 81 w 378"/>
                    <a:gd name="T55" fmla="*/ 68 h 753"/>
                    <a:gd name="T56" fmla="*/ 28 w 378"/>
                    <a:gd name="T57" fmla="*/ 44 h 753"/>
                    <a:gd name="T58" fmla="*/ 3 w 378"/>
                    <a:gd name="T59" fmla="*/ 12 h 753"/>
                    <a:gd name="T60" fmla="*/ 1 w 378"/>
                    <a:gd name="T61" fmla="*/ 0 h 753"/>
                    <a:gd name="T62" fmla="*/ 1 w 378"/>
                    <a:gd name="T63" fmla="*/ 102 h 753"/>
                    <a:gd name="T64" fmla="*/ 9 w 378"/>
                    <a:gd name="T65" fmla="*/ 132 h 753"/>
                    <a:gd name="T66" fmla="*/ 37 w 378"/>
                    <a:gd name="T67" fmla="*/ 173 h 753"/>
                    <a:gd name="T68" fmla="*/ 148 w 378"/>
                    <a:gd name="T69" fmla="*/ 317 h 753"/>
                    <a:gd name="T70" fmla="*/ 175 w 378"/>
                    <a:gd name="T71" fmla="*/ 366 h 753"/>
                    <a:gd name="T72" fmla="*/ 186 w 378"/>
                    <a:gd name="T73" fmla="*/ 407 h 753"/>
                    <a:gd name="T74" fmla="*/ 183 w 378"/>
                    <a:gd name="T75" fmla="*/ 437 h 753"/>
                    <a:gd name="T76" fmla="*/ 177 w 378"/>
                    <a:gd name="T77" fmla="*/ 467 h 753"/>
                    <a:gd name="T78" fmla="*/ 159 w 378"/>
                    <a:gd name="T79" fmla="*/ 506 h 753"/>
                    <a:gd name="T80" fmla="*/ 120 w 378"/>
                    <a:gd name="T81" fmla="*/ 546 h 753"/>
                    <a:gd name="T82" fmla="*/ 87 w 378"/>
                    <a:gd name="T83" fmla="*/ 573 h 753"/>
                    <a:gd name="T84" fmla="*/ 58 w 378"/>
                    <a:gd name="T85" fmla="*/ 585 h 753"/>
                    <a:gd name="T86" fmla="*/ 43 w 378"/>
                    <a:gd name="T87" fmla="*/ 591 h 753"/>
                    <a:gd name="T88" fmla="*/ 0 w 378"/>
                    <a:gd name="T89" fmla="*/ 608 h 75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0" t="0" r="r" b="b"/>
                  <a:pathLst>
                    <a:path w="378" h="753">
                      <a:moveTo>
                        <a:pt x="0" y="608"/>
                      </a:moveTo>
                      <a:lnTo>
                        <a:pt x="1" y="686"/>
                      </a:lnTo>
                      <a:lnTo>
                        <a:pt x="19" y="707"/>
                      </a:lnTo>
                      <a:lnTo>
                        <a:pt x="34" y="720"/>
                      </a:lnTo>
                      <a:lnTo>
                        <a:pt x="63" y="732"/>
                      </a:lnTo>
                      <a:lnTo>
                        <a:pt x="105" y="744"/>
                      </a:lnTo>
                      <a:lnTo>
                        <a:pt x="162" y="753"/>
                      </a:lnTo>
                      <a:lnTo>
                        <a:pt x="220" y="753"/>
                      </a:lnTo>
                      <a:lnTo>
                        <a:pt x="285" y="743"/>
                      </a:lnTo>
                      <a:lnTo>
                        <a:pt x="327" y="729"/>
                      </a:lnTo>
                      <a:lnTo>
                        <a:pt x="360" y="708"/>
                      </a:lnTo>
                      <a:lnTo>
                        <a:pt x="372" y="692"/>
                      </a:lnTo>
                      <a:lnTo>
                        <a:pt x="376" y="680"/>
                      </a:lnTo>
                      <a:lnTo>
                        <a:pt x="376" y="462"/>
                      </a:lnTo>
                      <a:lnTo>
                        <a:pt x="372" y="432"/>
                      </a:lnTo>
                      <a:lnTo>
                        <a:pt x="367" y="390"/>
                      </a:lnTo>
                      <a:lnTo>
                        <a:pt x="367" y="368"/>
                      </a:lnTo>
                      <a:lnTo>
                        <a:pt x="367" y="327"/>
                      </a:lnTo>
                      <a:lnTo>
                        <a:pt x="375" y="270"/>
                      </a:lnTo>
                      <a:lnTo>
                        <a:pt x="376" y="243"/>
                      </a:lnTo>
                      <a:lnTo>
                        <a:pt x="378" y="6"/>
                      </a:lnTo>
                      <a:lnTo>
                        <a:pt x="355" y="42"/>
                      </a:lnTo>
                      <a:lnTo>
                        <a:pt x="330" y="53"/>
                      </a:lnTo>
                      <a:lnTo>
                        <a:pt x="292" y="72"/>
                      </a:lnTo>
                      <a:lnTo>
                        <a:pt x="234" y="78"/>
                      </a:lnTo>
                      <a:lnTo>
                        <a:pt x="193" y="81"/>
                      </a:lnTo>
                      <a:lnTo>
                        <a:pt x="147" y="80"/>
                      </a:lnTo>
                      <a:lnTo>
                        <a:pt x="81" y="68"/>
                      </a:lnTo>
                      <a:lnTo>
                        <a:pt x="28" y="44"/>
                      </a:lnTo>
                      <a:lnTo>
                        <a:pt x="3" y="12"/>
                      </a:lnTo>
                      <a:lnTo>
                        <a:pt x="1" y="0"/>
                      </a:lnTo>
                      <a:lnTo>
                        <a:pt x="1" y="102"/>
                      </a:lnTo>
                      <a:lnTo>
                        <a:pt x="9" y="132"/>
                      </a:lnTo>
                      <a:lnTo>
                        <a:pt x="37" y="173"/>
                      </a:lnTo>
                      <a:lnTo>
                        <a:pt x="148" y="317"/>
                      </a:lnTo>
                      <a:lnTo>
                        <a:pt x="175" y="366"/>
                      </a:lnTo>
                      <a:lnTo>
                        <a:pt x="186" y="407"/>
                      </a:lnTo>
                      <a:lnTo>
                        <a:pt x="183" y="437"/>
                      </a:lnTo>
                      <a:lnTo>
                        <a:pt x="177" y="467"/>
                      </a:lnTo>
                      <a:lnTo>
                        <a:pt x="159" y="506"/>
                      </a:lnTo>
                      <a:lnTo>
                        <a:pt x="120" y="546"/>
                      </a:lnTo>
                      <a:lnTo>
                        <a:pt x="87" y="573"/>
                      </a:lnTo>
                      <a:lnTo>
                        <a:pt x="58" y="585"/>
                      </a:lnTo>
                      <a:lnTo>
                        <a:pt x="43" y="591"/>
                      </a:lnTo>
                      <a:lnTo>
                        <a:pt x="0" y="608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gradFill rotWithShape="1">
                        <a:gsLst>
                          <a:gs pos="0">
                            <a:srgbClr val="66CCFF">
                              <a:alpha val="50000"/>
                            </a:srgbClr>
                          </a:gs>
                          <a:gs pos="100000">
                            <a:srgbClr val="81D5FF"/>
                          </a:gs>
                        </a:gsLst>
                        <a:lin ang="2700000" scaled="1"/>
                      </a:gra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5952" name="Freeform 296"/>
                <p:cNvSpPr>
                  <a:spLocks/>
                </p:cNvSpPr>
                <p:nvPr/>
              </p:nvSpPr>
              <p:spPr bwMode="auto">
                <a:xfrm>
                  <a:off x="5016" y="3234"/>
                  <a:ext cx="375" cy="160"/>
                </a:xfrm>
                <a:custGeom>
                  <a:avLst/>
                  <a:gdLst>
                    <a:gd name="T0" fmla="*/ 0 w 1674"/>
                    <a:gd name="T1" fmla="*/ 1 h 709"/>
                    <a:gd name="T2" fmla="*/ 0 w 1674"/>
                    <a:gd name="T3" fmla="*/ 1 h 709"/>
                    <a:gd name="T4" fmla="*/ 0 w 1674"/>
                    <a:gd name="T5" fmla="*/ 1 h 709"/>
                    <a:gd name="T6" fmla="*/ 0 w 1674"/>
                    <a:gd name="T7" fmla="*/ 1 h 709"/>
                    <a:gd name="T8" fmla="*/ 0 w 1674"/>
                    <a:gd name="T9" fmla="*/ 1 h 709"/>
                    <a:gd name="T10" fmla="*/ 0 w 1674"/>
                    <a:gd name="T11" fmla="*/ 2 h 709"/>
                    <a:gd name="T12" fmla="*/ 1 w 1674"/>
                    <a:gd name="T13" fmla="*/ 2 h 709"/>
                    <a:gd name="T14" fmla="*/ 1 w 1674"/>
                    <a:gd name="T15" fmla="*/ 2 h 709"/>
                    <a:gd name="T16" fmla="*/ 1 w 1674"/>
                    <a:gd name="T17" fmla="*/ 2 h 709"/>
                    <a:gd name="T18" fmla="*/ 1 w 1674"/>
                    <a:gd name="T19" fmla="*/ 2 h 709"/>
                    <a:gd name="T20" fmla="*/ 2 w 1674"/>
                    <a:gd name="T21" fmla="*/ 2 h 709"/>
                    <a:gd name="T22" fmla="*/ 2 w 1674"/>
                    <a:gd name="T23" fmla="*/ 2 h 709"/>
                    <a:gd name="T24" fmla="*/ 2 w 1674"/>
                    <a:gd name="T25" fmla="*/ 2 h 709"/>
                    <a:gd name="T26" fmla="*/ 2 w 1674"/>
                    <a:gd name="T27" fmla="*/ 2 h 709"/>
                    <a:gd name="T28" fmla="*/ 2 w 1674"/>
                    <a:gd name="T29" fmla="*/ 2 h 709"/>
                    <a:gd name="T30" fmla="*/ 3 w 1674"/>
                    <a:gd name="T31" fmla="*/ 2 h 709"/>
                    <a:gd name="T32" fmla="*/ 3 w 1674"/>
                    <a:gd name="T33" fmla="*/ 2 h 709"/>
                    <a:gd name="T34" fmla="*/ 3 w 1674"/>
                    <a:gd name="T35" fmla="*/ 2 h 709"/>
                    <a:gd name="T36" fmla="*/ 3 w 1674"/>
                    <a:gd name="T37" fmla="*/ 2 h 709"/>
                    <a:gd name="T38" fmla="*/ 4 w 1674"/>
                    <a:gd name="T39" fmla="*/ 2 h 709"/>
                    <a:gd name="T40" fmla="*/ 4 w 1674"/>
                    <a:gd name="T41" fmla="*/ 2 h 709"/>
                    <a:gd name="T42" fmla="*/ 4 w 1674"/>
                    <a:gd name="T43" fmla="*/ 1 h 709"/>
                    <a:gd name="T44" fmla="*/ 4 w 1674"/>
                    <a:gd name="T45" fmla="*/ 1 h 709"/>
                    <a:gd name="T46" fmla="*/ 4 w 1674"/>
                    <a:gd name="T47" fmla="*/ 1 h 709"/>
                    <a:gd name="T48" fmla="*/ 4 w 1674"/>
                    <a:gd name="T49" fmla="*/ 1 h 709"/>
                    <a:gd name="T50" fmla="*/ 4 w 1674"/>
                    <a:gd name="T51" fmla="*/ 1 h 709"/>
                    <a:gd name="T52" fmla="*/ 4 w 1674"/>
                    <a:gd name="T53" fmla="*/ 1 h 709"/>
                    <a:gd name="T54" fmla="*/ 4 w 1674"/>
                    <a:gd name="T55" fmla="*/ 1 h 709"/>
                    <a:gd name="T56" fmla="*/ 4 w 1674"/>
                    <a:gd name="T57" fmla="*/ 1 h 709"/>
                    <a:gd name="T58" fmla="*/ 4 w 1674"/>
                    <a:gd name="T59" fmla="*/ 0 h 709"/>
                    <a:gd name="T60" fmla="*/ 4 w 1674"/>
                    <a:gd name="T61" fmla="*/ 0 h 709"/>
                    <a:gd name="T62" fmla="*/ 4 w 1674"/>
                    <a:gd name="T63" fmla="*/ 0 h 709"/>
                    <a:gd name="T64" fmla="*/ 4 w 1674"/>
                    <a:gd name="T65" fmla="*/ 0 h 709"/>
                    <a:gd name="T66" fmla="*/ 3 w 1674"/>
                    <a:gd name="T67" fmla="*/ 0 h 709"/>
                    <a:gd name="T68" fmla="*/ 3 w 1674"/>
                    <a:gd name="T69" fmla="*/ 0 h 709"/>
                    <a:gd name="T70" fmla="*/ 3 w 1674"/>
                    <a:gd name="T71" fmla="*/ 0 h 709"/>
                    <a:gd name="T72" fmla="*/ 3 w 1674"/>
                    <a:gd name="T73" fmla="*/ 0 h 709"/>
                    <a:gd name="T74" fmla="*/ 2 w 1674"/>
                    <a:gd name="T75" fmla="*/ 0 h 709"/>
                    <a:gd name="T76" fmla="*/ 2 w 1674"/>
                    <a:gd name="T77" fmla="*/ 0 h 709"/>
                    <a:gd name="T78" fmla="*/ 2 w 1674"/>
                    <a:gd name="T79" fmla="*/ 0 h 709"/>
                    <a:gd name="T80" fmla="*/ 2 w 1674"/>
                    <a:gd name="T81" fmla="*/ 0 h 709"/>
                    <a:gd name="T82" fmla="*/ 2 w 1674"/>
                    <a:gd name="T83" fmla="*/ 0 h 709"/>
                    <a:gd name="T84" fmla="*/ 1 w 1674"/>
                    <a:gd name="T85" fmla="*/ 0 h 709"/>
                    <a:gd name="T86" fmla="*/ 1 w 1674"/>
                    <a:gd name="T87" fmla="*/ 0 h 709"/>
                    <a:gd name="T88" fmla="*/ 1 w 1674"/>
                    <a:gd name="T89" fmla="*/ 0 h 709"/>
                    <a:gd name="T90" fmla="*/ 1 w 1674"/>
                    <a:gd name="T91" fmla="*/ 0 h 709"/>
                    <a:gd name="T92" fmla="*/ 0 w 1674"/>
                    <a:gd name="T93" fmla="*/ 0 h 709"/>
                    <a:gd name="T94" fmla="*/ 0 w 1674"/>
                    <a:gd name="T95" fmla="*/ 0 h 709"/>
                    <a:gd name="T96" fmla="*/ 0 w 1674"/>
                    <a:gd name="T97" fmla="*/ 0 h 709"/>
                    <a:gd name="T98" fmla="*/ 0 w 1674"/>
                    <a:gd name="T99" fmla="*/ 1 h 709"/>
                    <a:gd name="T100" fmla="*/ 0 w 1674"/>
                    <a:gd name="T101" fmla="*/ 1 h 709"/>
                    <a:gd name="T102" fmla="*/ 0 w 1674"/>
                    <a:gd name="T103" fmla="*/ 1 h 709"/>
                    <a:gd name="T104" fmla="*/ 0 w 1674"/>
                    <a:gd name="T105" fmla="*/ 1 h 709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1674" h="709">
                      <a:moveTo>
                        <a:pt x="0" y="354"/>
                      </a:moveTo>
                      <a:lnTo>
                        <a:pt x="0" y="368"/>
                      </a:lnTo>
                      <a:lnTo>
                        <a:pt x="2" y="383"/>
                      </a:lnTo>
                      <a:lnTo>
                        <a:pt x="5" y="396"/>
                      </a:lnTo>
                      <a:lnTo>
                        <a:pt x="10" y="410"/>
                      </a:lnTo>
                      <a:lnTo>
                        <a:pt x="16" y="425"/>
                      </a:lnTo>
                      <a:lnTo>
                        <a:pt x="23" y="438"/>
                      </a:lnTo>
                      <a:lnTo>
                        <a:pt x="32" y="451"/>
                      </a:lnTo>
                      <a:lnTo>
                        <a:pt x="42" y="466"/>
                      </a:lnTo>
                      <a:lnTo>
                        <a:pt x="53" y="479"/>
                      </a:lnTo>
                      <a:lnTo>
                        <a:pt x="65" y="491"/>
                      </a:lnTo>
                      <a:lnTo>
                        <a:pt x="78" y="504"/>
                      </a:lnTo>
                      <a:lnTo>
                        <a:pt x="94" y="516"/>
                      </a:lnTo>
                      <a:lnTo>
                        <a:pt x="109" y="530"/>
                      </a:lnTo>
                      <a:lnTo>
                        <a:pt x="126" y="542"/>
                      </a:lnTo>
                      <a:lnTo>
                        <a:pt x="145" y="553"/>
                      </a:lnTo>
                      <a:lnTo>
                        <a:pt x="163" y="565"/>
                      </a:lnTo>
                      <a:lnTo>
                        <a:pt x="184" y="576"/>
                      </a:lnTo>
                      <a:lnTo>
                        <a:pt x="205" y="587"/>
                      </a:lnTo>
                      <a:lnTo>
                        <a:pt x="228" y="597"/>
                      </a:lnTo>
                      <a:lnTo>
                        <a:pt x="251" y="607"/>
                      </a:lnTo>
                      <a:lnTo>
                        <a:pt x="275" y="617"/>
                      </a:lnTo>
                      <a:lnTo>
                        <a:pt x="301" y="626"/>
                      </a:lnTo>
                      <a:lnTo>
                        <a:pt x="326" y="635"/>
                      </a:lnTo>
                      <a:lnTo>
                        <a:pt x="354" y="643"/>
                      </a:lnTo>
                      <a:lnTo>
                        <a:pt x="381" y="651"/>
                      </a:lnTo>
                      <a:lnTo>
                        <a:pt x="409" y="659"/>
                      </a:lnTo>
                      <a:lnTo>
                        <a:pt x="438" y="666"/>
                      </a:lnTo>
                      <a:lnTo>
                        <a:pt x="467" y="672"/>
                      </a:lnTo>
                      <a:lnTo>
                        <a:pt x="497" y="678"/>
                      </a:lnTo>
                      <a:lnTo>
                        <a:pt x="528" y="683"/>
                      </a:lnTo>
                      <a:lnTo>
                        <a:pt x="559" y="689"/>
                      </a:lnTo>
                      <a:lnTo>
                        <a:pt x="591" y="693"/>
                      </a:lnTo>
                      <a:lnTo>
                        <a:pt x="623" y="697"/>
                      </a:lnTo>
                      <a:lnTo>
                        <a:pt x="655" y="700"/>
                      </a:lnTo>
                      <a:lnTo>
                        <a:pt x="688" y="703"/>
                      </a:lnTo>
                      <a:lnTo>
                        <a:pt x="721" y="705"/>
                      </a:lnTo>
                      <a:lnTo>
                        <a:pt x="754" y="706"/>
                      </a:lnTo>
                      <a:lnTo>
                        <a:pt x="787" y="708"/>
                      </a:lnTo>
                      <a:lnTo>
                        <a:pt x="821" y="709"/>
                      </a:lnTo>
                      <a:lnTo>
                        <a:pt x="854" y="709"/>
                      </a:lnTo>
                      <a:lnTo>
                        <a:pt x="887" y="708"/>
                      </a:lnTo>
                      <a:lnTo>
                        <a:pt x="921" y="706"/>
                      </a:lnTo>
                      <a:lnTo>
                        <a:pt x="954" y="705"/>
                      </a:lnTo>
                      <a:lnTo>
                        <a:pt x="986" y="703"/>
                      </a:lnTo>
                      <a:lnTo>
                        <a:pt x="1019" y="700"/>
                      </a:lnTo>
                      <a:lnTo>
                        <a:pt x="1051" y="697"/>
                      </a:lnTo>
                      <a:lnTo>
                        <a:pt x="1083" y="693"/>
                      </a:lnTo>
                      <a:lnTo>
                        <a:pt x="1115" y="689"/>
                      </a:lnTo>
                      <a:lnTo>
                        <a:pt x="1146" y="683"/>
                      </a:lnTo>
                      <a:lnTo>
                        <a:pt x="1177" y="678"/>
                      </a:lnTo>
                      <a:lnTo>
                        <a:pt x="1207" y="672"/>
                      </a:lnTo>
                      <a:lnTo>
                        <a:pt x="1237" y="666"/>
                      </a:lnTo>
                      <a:lnTo>
                        <a:pt x="1265" y="659"/>
                      </a:lnTo>
                      <a:lnTo>
                        <a:pt x="1294" y="651"/>
                      </a:lnTo>
                      <a:lnTo>
                        <a:pt x="1322" y="643"/>
                      </a:lnTo>
                      <a:lnTo>
                        <a:pt x="1348" y="635"/>
                      </a:lnTo>
                      <a:lnTo>
                        <a:pt x="1374" y="626"/>
                      </a:lnTo>
                      <a:lnTo>
                        <a:pt x="1399" y="617"/>
                      </a:lnTo>
                      <a:lnTo>
                        <a:pt x="1423" y="607"/>
                      </a:lnTo>
                      <a:lnTo>
                        <a:pt x="1447" y="597"/>
                      </a:lnTo>
                      <a:lnTo>
                        <a:pt x="1469" y="587"/>
                      </a:lnTo>
                      <a:lnTo>
                        <a:pt x="1491" y="576"/>
                      </a:lnTo>
                      <a:lnTo>
                        <a:pt x="1511" y="565"/>
                      </a:lnTo>
                      <a:lnTo>
                        <a:pt x="1530" y="553"/>
                      </a:lnTo>
                      <a:lnTo>
                        <a:pt x="1548" y="542"/>
                      </a:lnTo>
                      <a:lnTo>
                        <a:pt x="1565" y="530"/>
                      </a:lnTo>
                      <a:lnTo>
                        <a:pt x="1582" y="516"/>
                      </a:lnTo>
                      <a:lnTo>
                        <a:pt x="1596" y="504"/>
                      </a:lnTo>
                      <a:lnTo>
                        <a:pt x="1609" y="491"/>
                      </a:lnTo>
                      <a:lnTo>
                        <a:pt x="1621" y="479"/>
                      </a:lnTo>
                      <a:lnTo>
                        <a:pt x="1632" y="466"/>
                      </a:lnTo>
                      <a:lnTo>
                        <a:pt x="1642" y="451"/>
                      </a:lnTo>
                      <a:lnTo>
                        <a:pt x="1651" y="438"/>
                      </a:lnTo>
                      <a:lnTo>
                        <a:pt x="1658" y="425"/>
                      </a:lnTo>
                      <a:lnTo>
                        <a:pt x="1664" y="410"/>
                      </a:lnTo>
                      <a:lnTo>
                        <a:pt x="1669" y="396"/>
                      </a:lnTo>
                      <a:lnTo>
                        <a:pt x="1672" y="383"/>
                      </a:lnTo>
                      <a:lnTo>
                        <a:pt x="1674" y="368"/>
                      </a:lnTo>
                      <a:lnTo>
                        <a:pt x="1674" y="354"/>
                      </a:lnTo>
                      <a:lnTo>
                        <a:pt x="1674" y="341"/>
                      </a:lnTo>
                      <a:lnTo>
                        <a:pt x="1672" y="326"/>
                      </a:lnTo>
                      <a:lnTo>
                        <a:pt x="1669" y="312"/>
                      </a:lnTo>
                      <a:lnTo>
                        <a:pt x="1664" y="299"/>
                      </a:lnTo>
                      <a:lnTo>
                        <a:pt x="1658" y="284"/>
                      </a:lnTo>
                      <a:lnTo>
                        <a:pt x="1651" y="271"/>
                      </a:lnTo>
                      <a:lnTo>
                        <a:pt x="1642" y="257"/>
                      </a:lnTo>
                      <a:lnTo>
                        <a:pt x="1632" y="243"/>
                      </a:lnTo>
                      <a:lnTo>
                        <a:pt x="1621" y="230"/>
                      </a:lnTo>
                      <a:lnTo>
                        <a:pt x="1609" y="217"/>
                      </a:lnTo>
                      <a:lnTo>
                        <a:pt x="1596" y="205"/>
                      </a:lnTo>
                      <a:lnTo>
                        <a:pt x="1582" y="191"/>
                      </a:lnTo>
                      <a:lnTo>
                        <a:pt x="1565" y="179"/>
                      </a:lnTo>
                      <a:lnTo>
                        <a:pt x="1548" y="167"/>
                      </a:lnTo>
                      <a:lnTo>
                        <a:pt x="1530" y="155"/>
                      </a:lnTo>
                      <a:lnTo>
                        <a:pt x="1511" y="144"/>
                      </a:lnTo>
                      <a:lnTo>
                        <a:pt x="1491" y="133"/>
                      </a:lnTo>
                      <a:lnTo>
                        <a:pt x="1469" y="122"/>
                      </a:lnTo>
                      <a:lnTo>
                        <a:pt x="1447" y="112"/>
                      </a:lnTo>
                      <a:lnTo>
                        <a:pt x="1423" y="101"/>
                      </a:lnTo>
                      <a:lnTo>
                        <a:pt x="1399" y="92"/>
                      </a:lnTo>
                      <a:lnTo>
                        <a:pt x="1374" y="82"/>
                      </a:lnTo>
                      <a:lnTo>
                        <a:pt x="1348" y="73"/>
                      </a:lnTo>
                      <a:lnTo>
                        <a:pt x="1322" y="65"/>
                      </a:lnTo>
                      <a:lnTo>
                        <a:pt x="1294" y="58"/>
                      </a:lnTo>
                      <a:lnTo>
                        <a:pt x="1265" y="50"/>
                      </a:lnTo>
                      <a:lnTo>
                        <a:pt x="1237" y="43"/>
                      </a:lnTo>
                      <a:lnTo>
                        <a:pt x="1207" y="37"/>
                      </a:lnTo>
                      <a:lnTo>
                        <a:pt x="1177" y="30"/>
                      </a:lnTo>
                      <a:lnTo>
                        <a:pt x="1146" y="25"/>
                      </a:lnTo>
                      <a:lnTo>
                        <a:pt x="1115" y="20"/>
                      </a:lnTo>
                      <a:lnTo>
                        <a:pt x="1083" y="16"/>
                      </a:lnTo>
                      <a:lnTo>
                        <a:pt x="1051" y="11"/>
                      </a:lnTo>
                      <a:lnTo>
                        <a:pt x="1019" y="8"/>
                      </a:lnTo>
                      <a:lnTo>
                        <a:pt x="986" y="6"/>
                      </a:lnTo>
                      <a:lnTo>
                        <a:pt x="954" y="4"/>
                      </a:lnTo>
                      <a:lnTo>
                        <a:pt x="921" y="1"/>
                      </a:lnTo>
                      <a:lnTo>
                        <a:pt x="887" y="0"/>
                      </a:lnTo>
                      <a:lnTo>
                        <a:pt x="854" y="0"/>
                      </a:lnTo>
                      <a:lnTo>
                        <a:pt x="821" y="0"/>
                      </a:lnTo>
                      <a:lnTo>
                        <a:pt x="787" y="0"/>
                      </a:lnTo>
                      <a:lnTo>
                        <a:pt x="754" y="1"/>
                      </a:lnTo>
                      <a:lnTo>
                        <a:pt x="721" y="4"/>
                      </a:lnTo>
                      <a:lnTo>
                        <a:pt x="688" y="6"/>
                      </a:lnTo>
                      <a:lnTo>
                        <a:pt x="655" y="8"/>
                      </a:lnTo>
                      <a:lnTo>
                        <a:pt x="623" y="11"/>
                      </a:lnTo>
                      <a:lnTo>
                        <a:pt x="591" y="16"/>
                      </a:lnTo>
                      <a:lnTo>
                        <a:pt x="559" y="20"/>
                      </a:lnTo>
                      <a:lnTo>
                        <a:pt x="528" y="25"/>
                      </a:lnTo>
                      <a:lnTo>
                        <a:pt x="497" y="30"/>
                      </a:lnTo>
                      <a:lnTo>
                        <a:pt x="467" y="37"/>
                      </a:lnTo>
                      <a:lnTo>
                        <a:pt x="438" y="43"/>
                      </a:lnTo>
                      <a:lnTo>
                        <a:pt x="409" y="50"/>
                      </a:lnTo>
                      <a:lnTo>
                        <a:pt x="381" y="58"/>
                      </a:lnTo>
                      <a:lnTo>
                        <a:pt x="354" y="65"/>
                      </a:lnTo>
                      <a:lnTo>
                        <a:pt x="326" y="73"/>
                      </a:lnTo>
                      <a:lnTo>
                        <a:pt x="301" y="82"/>
                      </a:lnTo>
                      <a:lnTo>
                        <a:pt x="275" y="92"/>
                      </a:lnTo>
                      <a:lnTo>
                        <a:pt x="251" y="101"/>
                      </a:lnTo>
                      <a:lnTo>
                        <a:pt x="228" y="112"/>
                      </a:lnTo>
                      <a:lnTo>
                        <a:pt x="205" y="122"/>
                      </a:lnTo>
                      <a:lnTo>
                        <a:pt x="184" y="133"/>
                      </a:lnTo>
                      <a:lnTo>
                        <a:pt x="163" y="144"/>
                      </a:lnTo>
                      <a:lnTo>
                        <a:pt x="145" y="155"/>
                      </a:lnTo>
                      <a:lnTo>
                        <a:pt x="126" y="167"/>
                      </a:lnTo>
                      <a:lnTo>
                        <a:pt x="109" y="179"/>
                      </a:lnTo>
                      <a:lnTo>
                        <a:pt x="94" y="191"/>
                      </a:lnTo>
                      <a:lnTo>
                        <a:pt x="78" y="205"/>
                      </a:lnTo>
                      <a:lnTo>
                        <a:pt x="65" y="217"/>
                      </a:lnTo>
                      <a:lnTo>
                        <a:pt x="53" y="230"/>
                      </a:lnTo>
                      <a:lnTo>
                        <a:pt x="42" y="243"/>
                      </a:lnTo>
                      <a:lnTo>
                        <a:pt x="32" y="257"/>
                      </a:lnTo>
                      <a:lnTo>
                        <a:pt x="23" y="271"/>
                      </a:lnTo>
                      <a:lnTo>
                        <a:pt x="16" y="284"/>
                      </a:lnTo>
                      <a:lnTo>
                        <a:pt x="10" y="299"/>
                      </a:lnTo>
                      <a:lnTo>
                        <a:pt x="5" y="312"/>
                      </a:lnTo>
                      <a:lnTo>
                        <a:pt x="2" y="326"/>
                      </a:lnTo>
                      <a:lnTo>
                        <a:pt x="0" y="341"/>
                      </a:lnTo>
                      <a:lnTo>
                        <a:pt x="0" y="354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gradFill rotWithShape="1">
                        <a:gsLst>
                          <a:gs pos="0">
                            <a:srgbClr val="66CCFF">
                              <a:alpha val="50000"/>
                            </a:srgbClr>
                          </a:gs>
                          <a:gs pos="100000">
                            <a:srgbClr val="81D5FF"/>
                          </a:gs>
                        </a:gsLst>
                        <a:lin ang="2700000" scaled="1"/>
                      </a:gra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15903" name="Freeform 297"/>
            <p:cNvSpPr>
              <a:spLocks/>
            </p:cNvSpPr>
            <p:nvPr/>
          </p:nvSpPr>
          <p:spPr bwMode="auto">
            <a:xfrm>
              <a:off x="5049" y="3986"/>
              <a:ext cx="342" cy="79"/>
            </a:xfrm>
            <a:custGeom>
              <a:avLst/>
              <a:gdLst>
                <a:gd name="T0" fmla="*/ 0 w 1523"/>
                <a:gd name="T1" fmla="*/ 0 h 354"/>
                <a:gd name="T2" fmla="*/ 0 w 1523"/>
                <a:gd name="T3" fmla="*/ 1 h 354"/>
                <a:gd name="T4" fmla="*/ 0 w 1523"/>
                <a:gd name="T5" fmla="*/ 1 h 354"/>
                <a:gd name="T6" fmla="*/ 0 w 1523"/>
                <a:gd name="T7" fmla="*/ 1 h 354"/>
                <a:gd name="T8" fmla="*/ 0 w 1523"/>
                <a:gd name="T9" fmla="*/ 1 h 354"/>
                <a:gd name="T10" fmla="*/ 1 w 1523"/>
                <a:gd name="T11" fmla="*/ 1 h 354"/>
                <a:gd name="T12" fmla="*/ 1 w 1523"/>
                <a:gd name="T13" fmla="*/ 1 h 354"/>
                <a:gd name="T14" fmla="*/ 1 w 1523"/>
                <a:gd name="T15" fmla="*/ 1 h 354"/>
                <a:gd name="T16" fmla="*/ 1 w 1523"/>
                <a:gd name="T17" fmla="*/ 1 h 354"/>
                <a:gd name="T18" fmla="*/ 1 w 1523"/>
                <a:gd name="T19" fmla="*/ 1 h 354"/>
                <a:gd name="T20" fmla="*/ 2 w 1523"/>
                <a:gd name="T21" fmla="*/ 1 h 354"/>
                <a:gd name="T22" fmla="*/ 2 w 1523"/>
                <a:gd name="T23" fmla="*/ 1 h 354"/>
                <a:gd name="T24" fmla="*/ 2 w 1523"/>
                <a:gd name="T25" fmla="*/ 1 h 354"/>
                <a:gd name="T26" fmla="*/ 2 w 1523"/>
                <a:gd name="T27" fmla="*/ 1 h 354"/>
                <a:gd name="T28" fmla="*/ 2 w 1523"/>
                <a:gd name="T29" fmla="*/ 1 h 354"/>
                <a:gd name="T30" fmla="*/ 2 w 1523"/>
                <a:gd name="T31" fmla="*/ 1 h 354"/>
                <a:gd name="T32" fmla="*/ 2 w 1523"/>
                <a:gd name="T33" fmla="*/ 1 h 354"/>
                <a:gd name="T34" fmla="*/ 3 w 1523"/>
                <a:gd name="T35" fmla="*/ 1 h 354"/>
                <a:gd name="T36" fmla="*/ 3 w 1523"/>
                <a:gd name="T37" fmla="*/ 1 h 354"/>
                <a:gd name="T38" fmla="*/ 3 w 1523"/>
                <a:gd name="T39" fmla="*/ 1 h 354"/>
                <a:gd name="T40" fmla="*/ 3 w 1523"/>
                <a:gd name="T41" fmla="*/ 1 h 354"/>
                <a:gd name="T42" fmla="*/ 3 w 1523"/>
                <a:gd name="T43" fmla="*/ 1 h 354"/>
                <a:gd name="T44" fmla="*/ 3 w 1523"/>
                <a:gd name="T45" fmla="*/ 1 h 354"/>
                <a:gd name="T46" fmla="*/ 3 w 1523"/>
                <a:gd name="T47" fmla="*/ 0 h 354"/>
                <a:gd name="T48" fmla="*/ 4 w 1523"/>
                <a:gd name="T49" fmla="*/ 0 h 354"/>
                <a:gd name="T50" fmla="*/ 4 w 1523"/>
                <a:gd name="T51" fmla="*/ 0 h 354"/>
                <a:gd name="T52" fmla="*/ 4 w 1523"/>
                <a:gd name="T53" fmla="*/ 0 h 354"/>
                <a:gd name="T54" fmla="*/ 4 w 1523"/>
                <a:gd name="T55" fmla="*/ 0 h 354"/>
                <a:gd name="T56" fmla="*/ 4 w 1523"/>
                <a:gd name="T57" fmla="*/ 0 h 354"/>
                <a:gd name="T58" fmla="*/ 4 w 1523"/>
                <a:gd name="T59" fmla="*/ 0 h 354"/>
                <a:gd name="T60" fmla="*/ 4 w 1523"/>
                <a:gd name="T61" fmla="*/ 0 h 354"/>
                <a:gd name="T62" fmla="*/ 4 w 1523"/>
                <a:gd name="T63" fmla="*/ 0 h 3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523" h="354">
                  <a:moveTo>
                    <a:pt x="0" y="203"/>
                  </a:moveTo>
                  <a:lnTo>
                    <a:pt x="20" y="214"/>
                  </a:lnTo>
                  <a:lnTo>
                    <a:pt x="40" y="226"/>
                  </a:lnTo>
                  <a:lnTo>
                    <a:pt x="62" y="237"/>
                  </a:lnTo>
                  <a:lnTo>
                    <a:pt x="84" y="247"/>
                  </a:lnTo>
                  <a:lnTo>
                    <a:pt x="108" y="256"/>
                  </a:lnTo>
                  <a:lnTo>
                    <a:pt x="132" y="265"/>
                  </a:lnTo>
                  <a:lnTo>
                    <a:pt x="157" y="274"/>
                  </a:lnTo>
                  <a:lnTo>
                    <a:pt x="184" y="283"/>
                  </a:lnTo>
                  <a:lnTo>
                    <a:pt x="210" y="292"/>
                  </a:lnTo>
                  <a:lnTo>
                    <a:pt x="238" y="300"/>
                  </a:lnTo>
                  <a:lnTo>
                    <a:pt x="267" y="306"/>
                  </a:lnTo>
                  <a:lnTo>
                    <a:pt x="295" y="313"/>
                  </a:lnTo>
                  <a:lnTo>
                    <a:pt x="325" y="319"/>
                  </a:lnTo>
                  <a:lnTo>
                    <a:pt x="355" y="325"/>
                  </a:lnTo>
                  <a:lnTo>
                    <a:pt x="386" y="331"/>
                  </a:lnTo>
                  <a:lnTo>
                    <a:pt x="417" y="335"/>
                  </a:lnTo>
                  <a:lnTo>
                    <a:pt x="449" y="339"/>
                  </a:lnTo>
                  <a:lnTo>
                    <a:pt x="481" y="344"/>
                  </a:lnTo>
                  <a:lnTo>
                    <a:pt x="513" y="346"/>
                  </a:lnTo>
                  <a:lnTo>
                    <a:pt x="545" y="349"/>
                  </a:lnTo>
                  <a:lnTo>
                    <a:pt x="578" y="352"/>
                  </a:lnTo>
                  <a:lnTo>
                    <a:pt x="612" y="353"/>
                  </a:lnTo>
                  <a:lnTo>
                    <a:pt x="644" y="354"/>
                  </a:lnTo>
                  <a:lnTo>
                    <a:pt x="677" y="354"/>
                  </a:lnTo>
                  <a:lnTo>
                    <a:pt x="710" y="354"/>
                  </a:lnTo>
                  <a:lnTo>
                    <a:pt x="743" y="354"/>
                  </a:lnTo>
                  <a:lnTo>
                    <a:pt x="776" y="353"/>
                  </a:lnTo>
                  <a:lnTo>
                    <a:pt x="809" y="350"/>
                  </a:lnTo>
                  <a:lnTo>
                    <a:pt x="841" y="348"/>
                  </a:lnTo>
                  <a:lnTo>
                    <a:pt x="875" y="345"/>
                  </a:lnTo>
                  <a:lnTo>
                    <a:pt x="907" y="342"/>
                  </a:lnTo>
                  <a:lnTo>
                    <a:pt x="938" y="338"/>
                  </a:lnTo>
                  <a:lnTo>
                    <a:pt x="970" y="334"/>
                  </a:lnTo>
                  <a:lnTo>
                    <a:pt x="1001" y="328"/>
                  </a:lnTo>
                  <a:lnTo>
                    <a:pt x="1030" y="323"/>
                  </a:lnTo>
                  <a:lnTo>
                    <a:pt x="1060" y="317"/>
                  </a:lnTo>
                  <a:lnTo>
                    <a:pt x="1090" y="311"/>
                  </a:lnTo>
                  <a:lnTo>
                    <a:pt x="1119" y="303"/>
                  </a:lnTo>
                  <a:lnTo>
                    <a:pt x="1146" y="296"/>
                  </a:lnTo>
                  <a:lnTo>
                    <a:pt x="1174" y="287"/>
                  </a:lnTo>
                  <a:lnTo>
                    <a:pt x="1201" y="280"/>
                  </a:lnTo>
                  <a:lnTo>
                    <a:pt x="1226" y="271"/>
                  </a:lnTo>
                  <a:lnTo>
                    <a:pt x="1251" y="262"/>
                  </a:lnTo>
                  <a:lnTo>
                    <a:pt x="1275" y="252"/>
                  </a:lnTo>
                  <a:lnTo>
                    <a:pt x="1298" y="242"/>
                  </a:lnTo>
                  <a:lnTo>
                    <a:pt x="1320" y="231"/>
                  </a:lnTo>
                  <a:lnTo>
                    <a:pt x="1341" y="220"/>
                  </a:lnTo>
                  <a:lnTo>
                    <a:pt x="1362" y="209"/>
                  </a:lnTo>
                  <a:lnTo>
                    <a:pt x="1381" y="198"/>
                  </a:lnTo>
                  <a:lnTo>
                    <a:pt x="1398" y="186"/>
                  </a:lnTo>
                  <a:lnTo>
                    <a:pt x="1415" y="175"/>
                  </a:lnTo>
                  <a:lnTo>
                    <a:pt x="1432" y="161"/>
                  </a:lnTo>
                  <a:lnTo>
                    <a:pt x="1446" y="149"/>
                  </a:lnTo>
                  <a:lnTo>
                    <a:pt x="1459" y="136"/>
                  </a:lnTo>
                  <a:lnTo>
                    <a:pt x="1471" y="124"/>
                  </a:lnTo>
                  <a:lnTo>
                    <a:pt x="1482" y="111"/>
                  </a:lnTo>
                  <a:lnTo>
                    <a:pt x="1492" y="97"/>
                  </a:lnTo>
                  <a:lnTo>
                    <a:pt x="1500" y="83"/>
                  </a:lnTo>
                  <a:lnTo>
                    <a:pt x="1508" y="70"/>
                  </a:lnTo>
                  <a:lnTo>
                    <a:pt x="1513" y="55"/>
                  </a:lnTo>
                  <a:lnTo>
                    <a:pt x="1518" y="42"/>
                  </a:lnTo>
                  <a:lnTo>
                    <a:pt x="1521" y="28"/>
                  </a:lnTo>
                  <a:lnTo>
                    <a:pt x="1523" y="14"/>
                  </a:lnTo>
                  <a:lnTo>
                    <a:pt x="152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4" name="Freeform 298"/>
            <p:cNvSpPr>
              <a:spLocks/>
            </p:cNvSpPr>
            <p:nvPr/>
          </p:nvSpPr>
          <p:spPr bwMode="auto">
            <a:xfrm>
              <a:off x="5016" y="3986"/>
              <a:ext cx="33" cy="46"/>
            </a:xfrm>
            <a:custGeom>
              <a:avLst/>
              <a:gdLst>
                <a:gd name="T0" fmla="*/ 0 w 151"/>
                <a:gd name="T1" fmla="*/ 0 h 203"/>
                <a:gd name="T2" fmla="*/ 0 w 151"/>
                <a:gd name="T3" fmla="*/ 0 h 203"/>
                <a:gd name="T4" fmla="*/ 0 w 151"/>
                <a:gd name="T5" fmla="*/ 0 h 203"/>
                <a:gd name="T6" fmla="*/ 0 w 151"/>
                <a:gd name="T7" fmla="*/ 0 h 203"/>
                <a:gd name="T8" fmla="*/ 0 w 151"/>
                <a:gd name="T9" fmla="*/ 0 h 203"/>
                <a:gd name="T10" fmla="*/ 0 w 151"/>
                <a:gd name="T11" fmla="*/ 0 h 203"/>
                <a:gd name="T12" fmla="*/ 0 w 151"/>
                <a:gd name="T13" fmla="*/ 0 h 203"/>
                <a:gd name="T14" fmla="*/ 0 w 151"/>
                <a:gd name="T15" fmla="*/ 0 h 203"/>
                <a:gd name="T16" fmla="*/ 0 w 151"/>
                <a:gd name="T17" fmla="*/ 0 h 203"/>
                <a:gd name="T18" fmla="*/ 0 w 151"/>
                <a:gd name="T19" fmla="*/ 0 h 203"/>
                <a:gd name="T20" fmla="*/ 0 w 151"/>
                <a:gd name="T21" fmla="*/ 0 h 203"/>
                <a:gd name="T22" fmla="*/ 0 w 151"/>
                <a:gd name="T23" fmla="*/ 0 h 203"/>
                <a:gd name="T24" fmla="*/ 0 w 151"/>
                <a:gd name="T25" fmla="*/ 0 h 203"/>
                <a:gd name="T26" fmla="*/ 0 w 151"/>
                <a:gd name="T27" fmla="*/ 0 h 203"/>
                <a:gd name="T28" fmla="*/ 0 w 151"/>
                <a:gd name="T29" fmla="*/ 0 h 203"/>
                <a:gd name="T30" fmla="*/ 0 w 151"/>
                <a:gd name="T31" fmla="*/ 0 h 203"/>
                <a:gd name="T32" fmla="*/ 0 w 151"/>
                <a:gd name="T33" fmla="*/ 0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203">
                  <a:moveTo>
                    <a:pt x="0" y="0"/>
                  </a:moveTo>
                  <a:lnTo>
                    <a:pt x="0" y="13"/>
                  </a:lnTo>
                  <a:lnTo>
                    <a:pt x="2" y="27"/>
                  </a:lnTo>
                  <a:lnTo>
                    <a:pt x="5" y="41"/>
                  </a:lnTo>
                  <a:lnTo>
                    <a:pt x="10" y="54"/>
                  </a:lnTo>
                  <a:lnTo>
                    <a:pt x="15" y="67"/>
                  </a:lnTo>
                  <a:lnTo>
                    <a:pt x="22" y="81"/>
                  </a:lnTo>
                  <a:lnTo>
                    <a:pt x="30" y="94"/>
                  </a:lnTo>
                  <a:lnTo>
                    <a:pt x="39" y="106"/>
                  </a:lnTo>
                  <a:lnTo>
                    <a:pt x="49" y="119"/>
                  </a:lnTo>
                  <a:lnTo>
                    <a:pt x="60" y="132"/>
                  </a:lnTo>
                  <a:lnTo>
                    <a:pt x="73" y="145"/>
                  </a:lnTo>
                  <a:lnTo>
                    <a:pt x="86" y="157"/>
                  </a:lnTo>
                  <a:lnTo>
                    <a:pt x="100" y="169"/>
                  </a:lnTo>
                  <a:lnTo>
                    <a:pt x="117" y="180"/>
                  </a:lnTo>
                  <a:lnTo>
                    <a:pt x="134" y="192"/>
                  </a:lnTo>
                  <a:lnTo>
                    <a:pt x="151" y="2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5" name="Freeform 299"/>
            <p:cNvSpPr>
              <a:spLocks/>
            </p:cNvSpPr>
            <p:nvPr/>
          </p:nvSpPr>
          <p:spPr bwMode="auto">
            <a:xfrm>
              <a:off x="5382" y="3521"/>
              <a:ext cx="9" cy="258"/>
            </a:xfrm>
            <a:custGeom>
              <a:avLst/>
              <a:gdLst>
                <a:gd name="T0" fmla="*/ 0 w 43"/>
                <a:gd name="T1" fmla="*/ 3 h 1146"/>
                <a:gd name="T2" fmla="*/ 0 w 43"/>
                <a:gd name="T3" fmla="*/ 3 h 1146"/>
                <a:gd name="T4" fmla="*/ 0 w 43"/>
                <a:gd name="T5" fmla="*/ 3 h 1146"/>
                <a:gd name="T6" fmla="*/ 0 w 43"/>
                <a:gd name="T7" fmla="*/ 3 h 1146"/>
                <a:gd name="T8" fmla="*/ 0 w 43"/>
                <a:gd name="T9" fmla="*/ 3 h 1146"/>
                <a:gd name="T10" fmla="*/ 0 w 43"/>
                <a:gd name="T11" fmla="*/ 3 h 1146"/>
                <a:gd name="T12" fmla="*/ 0 w 43"/>
                <a:gd name="T13" fmla="*/ 3 h 1146"/>
                <a:gd name="T14" fmla="*/ 0 w 43"/>
                <a:gd name="T15" fmla="*/ 3 h 1146"/>
                <a:gd name="T16" fmla="*/ 0 w 43"/>
                <a:gd name="T17" fmla="*/ 2 h 1146"/>
                <a:gd name="T18" fmla="*/ 0 w 43"/>
                <a:gd name="T19" fmla="*/ 2 h 1146"/>
                <a:gd name="T20" fmla="*/ 0 w 43"/>
                <a:gd name="T21" fmla="*/ 2 h 1146"/>
                <a:gd name="T22" fmla="*/ 0 w 43"/>
                <a:gd name="T23" fmla="*/ 2 h 1146"/>
                <a:gd name="T24" fmla="*/ 0 w 43"/>
                <a:gd name="T25" fmla="*/ 2 h 1146"/>
                <a:gd name="T26" fmla="*/ 0 w 43"/>
                <a:gd name="T27" fmla="*/ 2 h 1146"/>
                <a:gd name="T28" fmla="*/ 0 w 43"/>
                <a:gd name="T29" fmla="*/ 2 h 1146"/>
                <a:gd name="T30" fmla="*/ 0 w 43"/>
                <a:gd name="T31" fmla="*/ 2 h 1146"/>
                <a:gd name="T32" fmla="*/ 0 w 43"/>
                <a:gd name="T33" fmla="*/ 2 h 1146"/>
                <a:gd name="T34" fmla="*/ 0 w 43"/>
                <a:gd name="T35" fmla="*/ 2 h 1146"/>
                <a:gd name="T36" fmla="*/ 0 w 43"/>
                <a:gd name="T37" fmla="*/ 2 h 1146"/>
                <a:gd name="T38" fmla="*/ 0 w 43"/>
                <a:gd name="T39" fmla="*/ 2 h 1146"/>
                <a:gd name="T40" fmla="*/ 0 w 43"/>
                <a:gd name="T41" fmla="*/ 2 h 1146"/>
                <a:gd name="T42" fmla="*/ 0 w 43"/>
                <a:gd name="T43" fmla="*/ 2 h 1146"/>
                <a:gd name="T44" fmla="*/ 0 w 43"/>
                <a:gd name="T45" fmla="*/ 2 h 1146"/>
                <a:gd name="T46" fmla="*/ 0 w 43"/>
                <a:gd name="T47" fmla="*/ 2 h 1146"/>
                <a:gd name="T48" fmla="*/ 0 w 43"/>
                <a:gd name="T49" fmla="*/ 2 h 1146"/>
                <a:gd name="T50" fmla="*/ 0 w 43"/>
                <a:gd name="T51" fmla="*/ 2 h 1146"/>
                <a:gd name="T52" fmla="*/ 0 w 43"/>
                <a:gd name="T53" fmla="*/ 2 h 1146"/>
                <a:gd name="T54" fmla="*/ 0 w 43"/>
                <a:gd name="T55" fmla="*/ 2 h 1146"/>
                <a:gd name="T56" fmla="*/ 0 w 43"/>
                <a:gd name="T57" fmla="*/ 1 h 1146"/>
                <a:gd name="T58" fmla="*/ 0 w 43"/>
                <a:gd name="T59" fmla="*/ 1 h 1146"/>
                <a:gd name="T60" fmla="*/ 0 w 43"/>
                <a:gd name="T61" fmla="*/ 1 h 1146"/>
                <a:gd name="T62" fmla="*/ 0 w 43"/>
                <a:gd name="T63" fmla="*/ 1 h 1146"/>
                <a:gd name="T64" fmla="*/ 0 w 43"/>
                <a:gd name="T65" fmla="*/ 1 h 1146"/>
                <a:gd name="T66" fmla="*/ 0 w 43"/>
                <a:gd name="T67" fmla="*/ 0 h 1146"/>
                <a:gd name="T68" fmla="*/ 0 w 43"/>
                <a:gd name="T69" fmla="*/ 0 h 1146"/>
                <a:gd name="T70" fmla="*/ 0 w 43"/>
                <a:gd name="T71" fmla="*/ 0 h 1146"/>
                <a:gd name="T72" fmla="*/ 0 w 43"/>
                <a:gd name="T73" fmla="*/ 0 h 1146"/>
                <a:gd name="T74" fmla="*/ 0 w 43"/>
                <a:gd name="T75" fmla="*/ 0 h 1146"/>
                <a:gd name="T76" fmla="*/ 0 w 43"/>
                <a:gd name="T77" fmla="*/ 0 h 114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1146">
                  <a:moveTo>
                    <a:pt x="43" y="1146"/>
                  </a:moveTo>
                  <a:lnTo>
                    <a:pt x="43" y="1136"/>
                  </a:lnTo>
                  <a:lnTo>
                    <a:pt x="43" y="1126"/>
                  </a:lnTo>
                  <a:lnTo>
                    <a:pt x="42" y="1116"/>
                  </a:lnTo>
                  <a:lnTo>
                    <a:pt x="42" y="1105"/>
                  </a:lnTo>
                  <a:lnTo>
                    <a:pt x="40" y="1084"/>
                  </a:lnTo>
                  <a:lnTo>
                    <a:pt x="37" y="1061"/>
                  </a:lnTo>
                  <a:lnTo>
                    <a:pt x="33" y="1037"/>
                  </a:lnTo>
                  <a:lnTo>
                    <a:pt x="30" y="1011"/>
                  </a:lnTo>
                  <a:lnTo>
                    <a:pt x="26" y="985"/>
                  </a:lnTo>
                  <a:lnTo>
                    <a:pt x="22" y="957"/>
                  </a:lnTo>
                  <a:lnTo>
                    <a:pt x="18" y="928"/>
                  </a:lnTo>
                  <a:lnTo>
                    <a:pt x="14" y="897"/>
                  </a:lnTo>
                  <a:lnTo>
                    <a:pt x="11" y="882"/>
                  </a:lnTo>
                  <a:lnTo>
                    <a:pt x="10" y="866"/>
                  </a:lnTo>
                  <a:lnTo>
                    <a:pt x="8" y="850"/>
                  </a:lnTo>
                  <a:lnTo>
                    <a:pt x="7" y="833"/>
                  </a:lnTo>
                  <a:lnTo>
                    <a:pt x="5" y="816"/>
                  </a:lnTo>
                  <a:lnTo>
                    <a:pt x="4" y="799"/>
                  </a:lnTo>
                  <a:lnTo>
                    <a:pt x="2" y="780"/>
                  </a:lnTo>
                  <a:lnTo>
                    <a:pt x="1" y="763"/>
                  </a:lnTo>
                  <a:lnTo>
                    <a:pt x="1" y="744"/>
                  </a:lnTo>
                  <a:lnTo>
                    <a:pt x="0" y="725"/>
                  </a:lnTo>
                  <a:lnTo>
                    <a:pt x="0" y="706"/>
                  </a:lnTo>
                  <a:lnTo>
                    <a:pt x="0" y="686"/>
                  </a:lnTo>
                  <a:lnTo>
                    <a:pt x="0" y="646"/>
                  </a:lnTo>
                  <a:lnTo>
                    <a:pt x="1" y="606"/>
                  </a:lnTo>
                  <a:lnTo>
                    <a:pt x="4" y="564"/>
                  </a:lnTo>
                  <a:lnTo>
                    <a:pt x="7" y="522"/>
                  </a:lnTo>
                  <a:lnTo>
                    <a:pt x="10" y="480"/>
                  </a:lnTo>
                  <a:lnTo>
                    <a:pt x="14" y="436"/>
                  </a:lnTo>
                  <a:lnTo>
                    <a:pt x="22" y="350"/>
                  </a:lnTo>
                  <a:lnTo>
                    <a:pt x="30" y="263"/>
                  </a:lnTo>
                  <a:lnTo>
                    <a:pt x="33" y="219"/>
                  </a:lnTo>
                  <a:lnTo>
                    <a:pt x="37" y="175"/>
                  </a:lnTo>
                  <a:lnTo>
                    <a:pt x="40" y="130"/>
                  </a:lnTo>
                  <a:lnTo>
                    <a:pt x="42" y="87"/>
                  </a:lnTo>
                  <a:lnTo>
                    <a:pt x="43" y="43"/>
                  </a:lnTo>
                  <a:lnTo>
                    <a:pt x="4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6" name="Freeform 300"/>
            <p:cNvSpPr>
              <a:spLocks/>
            </p:cNvSpPr>
            <p:nvPr/>
          </p:nvSpPr>
          <p:spPr bwMode="auto">
            <a:xfrm>
              <a:off x="5438" y="3298"/>
              <a:ext cx="145" cy="473"/>
            </a:xfrm>
            <a:custGeom>
              <a:avLst/>
              <a:gdLst>
                <a:gd name="T0" fmla="*/ 1 w 647"/>
                <a:gd name="T1" fmla="*/ 5 h 2105"/>
                <a:gd name="T2" fmla="*/ 1 w 647"/>
                <a:gd name="T3" fmla="*/ 5 h 2105"/>
                <a:gd name="T4" fmla="*/ 1 w 647"/>
                <a:gd name="T5" fmla="*/ 5 h 2105"/>
                <a:gd name="T6" fmla="*/ 1 w 647"/>
                <a:gd name="T7" fmla="*/ 5 h 2105"/>
                <a:gd name="T8" fmla="*/ 1 w 647"/>
                <a:gd name="T9" fmla="*/ 5 h 2105"/>
                <a:gd name="T10" fmla="*/ 1 w 647"/>
                <a:gd name="T11" fmla="*/ 5 h 2105"/>
                <a:gd name="T12" fmla="*/ 1 w 647"/>
                <a:gd name="T13" fmla="*/ 5 h 2105"/>
                <a:gd name="T14" fmla="*/ 1 w 647"/>
                <a:gd name="T15" fmla="*/ 5 h 2105"/>
                <a:gd name="T16" fmla="*/ 1 w 647"/>
                <a:gd name="T17" fmla="*/ 5 h 2105"/>
                <a:gd name="T18" fmla="*/ 2 w 647"/>
                <a:gd name="T19" fmla="*/ 4 h 2105"/>
                <a:gd name="T20" fmla="*/ 2 w 647"/>
                <a:gd name="T21" fmla="*/ 4 h 2105"/>
                <a:gd name="T22" fmla="*/ 2 w 647"/>
                <a:gd name="T23" fmla="*/ 4 h 2105"/>
                <a:gd name="T24" fmla="*/ 2 w 647"/>
                <a:gd name="T25" fmla="*/ 4 h 2105"/>
                <a:gd name="T26" fmla="*/ 2 w 647"/>
                <a:gd name="T27" fmla="*/ 4 h 2105"/>
                <a:gd name="T28" fmla="*/ 2 w 647"/>
                <a:gd name="T29" fmla="*/ 4 h 2105"/>
                <a:gd name="T30" fmla="*/ 2 w 647"/>
                <a:gd name="T31" fmla="*/ 4 h 2105"/>
                <a:gd name="T32" fmla="*/ 2 w 647"/>
                <a:gd name="T33" fmla="*/ 3 h 2105"/>
                <a:gd name="T34" fmla="*/ 2 w 647"/>
                <a:gd name="T35" fmla="*/ 3 h 2105"/>
                <a:gd name="T36" fmla="*/ 2 w 647"/>
                <a:gd name="T37" fmla="*/ 3 h 2105"/>
                <a:gd name="T38" fmla="*/ 2 w 647"/>
                <a:gd name="T39" fmla="*/ 3 h 2105"/>
                <a:gd name="T40" fmla="*/ 2 w 647"/>
                <a:gd name="T41" fmla="*/ 3 h 2105"/>
                <a:gd name="T42" fmla="*/ 2 w 647"/>
                <a:gd name="T43" fmla="*/ 2 h 2105"/>
                <a:gd name="T44" fmla="*/ 1 w 647"/>
                <a:gd name="T45" fmla="*/ 2 h 2105"/>
                <a:gd name="T46" fmla="*/ 1 w 647"/>
                <a:gd name="T47" fmla="*/ 2 h 2105"/>
                <a:gd name="T48" fmla="*/ 1 w 647"/>
                <a:gd name="T49" fmla="*/ 2 h 2105"/>
                <a:gd name="T50" fmla="*/ 1 w 647"/>
                <a:gd name="T51" fmla="*/ 2 h 2105"/>
                <a:gd name="T52" fmla="*/ 1 w 647"/>
                <a:gd name="T53" fmla="*/ 2 h 2105"/>
                <a:gd name="T54" fmla="*/ 1 w 647"/>
                <a:gd name="T55" fmla="*/ 1 h 2105"/>
                <a:gd name="T56" fmla="*/ 1 w 647"/>
                <a:gd name="T57" fmla="*/ 1 h 2105"/>
                <a:gd name="T58" fmla="*/ 1 w 647"/>
                <a:gd name="T59" fmla="*/ 1 h 2105"/>
                <a:gd name="T60" fmla="*/ 1 w 647"/>
                <a:gd name="T61" fmla="*/ 1 h 2105"/>
                <a:gd name="T62" fmla="*/ 1 w 647"/>
                <a:gd name="T63" fmla="*/ 1 h 2105"/>
                <a:gd name="T64" fmla="*/ 1 w 647"/>
                <a:gd name="T65" fmla="*/ 1 h 2105"/>
                <a:gd name="T66" fmla="*/ 0 w 647"/>
                <a:gd name="T67" fmla="*/ 0 h 2105"/>
                <a:gd name="T68" fmla="*/ 0 w 647"/>
                <a:gd name="T69" fmla="*/ 0 h 2105"/>
                <a:gd name="T70" fmla="*/ 0 w 647"/>
                <a:gd name="T71" fmla="*/ 0 h 2105"/>
                <a:gd name="T72" fmla="*/ 0 w 647"/>
                <a:gd name="T73" fmla="*/ 0 h 2105"/>
                <a:gd name="T74" fmla="*/ 0 w 647"/>
                <a:gd name="T75" fmla="*/ 0 h 2105"/>
                <a:gd name="T76" fmla="*/ 0 w 647"/>
                <a:gd name="T77" fmla="*/ 0 h 21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7" h="2105">
                  <a:moveTo>
                    <a:pt x="321" y="2105"/>
                  </a:moveTo>
                  <a:lnTo>
                    <a:pt x="339" y="2098"/>
                  </a:lnTo>
                  <a:lnTo>
                    <a:pt x="358" y="2090"/>
                  </a:lnTo>
                  <a:lnTo>
                    <a:pt x="376" y="2082"/>
                  </a:lnTo>
                  <a:lnTo>
                    <a:pt x="394" y="2072"/>
                  </a:lnTo>
                  <a:lnTo>
                    <a:pt x="411" y="2061"/>
                  </a:lnTo>
                  <a:lnTo>
                    <a:pt x="428" y="2048"/>
                  </a:lnTo>
                  <a:lnTo>
                    <a:pt x="444" y="2034"/>
                  </a:lnTo>
                  <a:lnTo>
                    <a:pt x="460" y="2020"/>
                  </a:lnTo>
                  <a:lnTo>
                    <a:pt x="475" y="2004"/>
                  </a:lnTo>
                  <a:lnTo>
                    <a:pt x="490" y="1987"/>
                  </a:lnTo>
                  <a:lnTo>
                    <a:pt x="504" y="1969"/>
                  </a:lnTo>
                  <a:lnTo>
                    <a:pt x="517" y="1949"/>
                  </a:lnTo>
                  <a:lnTo>
                    <a:pt x="531" y="1929"/>
                  </a:lnTo>
                  <a:lnTo>
                    <a:pt x="543" y="1907"/>
                  </a:lnTo>
                  <a:lnTo>
                    <a:pt x="554" y="1885"/>
                  </a:lnTo>
                  <a:lnTo>
                    <a:pt x="565" y="1862"/>
                  </a:lnTo>
                  <a:lnTo>
                    <a:pt x="576" y="1837"/>
                  </a:lnTo>
                  <a:lnTo>
                    <a:pt x="586" y="1812"/>
                  </a:lnTo>
                  <a:lnTo>
                    <a:pt x="595" y="1785"/>
                  </a:lnTo>
                  <a:lnTo>
                    <a:pt x="603" y="1758"/>
                  </a:lnTo>
                  <a:lnTo>
                    <a:pt x="610" y="1730"/>
                  </a:lnTo>
                  <a:lnTo>
                    <a:pt x="618" y="1701"/>
                  </a:lnTo>
                  <a:lnTo>
                    <a:pt x="624" y="1672"/>
                  </a:lnTo>
                  <a:lnTo>
                    <a:pt x="629" y="1641"/>
                  </a:lnTo>
                  <a:lnTo>
                    <a:pt x="633" y="1610"/>
                  </a:lnTo>
                  <a:lnTo>
                    <a:pt x="638" y="1578"/>
                  </a:lnTo>
                  <a:lnTo>
                    <a:pt x="641" y="1546"/>
                  </a:lnTo>
                  <a:lnTo>
                    <a:pt x="643" y="1512"/>
                  </a:lnTo>
                  <a:lnTo>
                    <a:pt x="646" y="1479"/>
                  </a:lnTo>
                  <a:lnTo>
                    <a:pt x="647" y="1445"/>
                  </a:lnTo>
                  <a:lnTo>
                    <a:pt x="647" y="1410"/>
                  </a:lnTo>
                  <a:lnTo>
                    <a:pt x="647" y="1375"/>
                  </a:lnTo>
                  <a:lnTo>
                    <a:pt x="646" y="1339"/>
                  </a:lnTo>
                  <a:lnTo>
                    <a:pt x="643" y="1303"/>
                  </a:lnTo>
                  <a:lnTo>
                    <a:pt x="641" y="1267"/>
                  </a:lnTo>
                  <a:lnTo>
                    <a:pt x="638" y="1231"/>
                  </a:lnTo>
                  <a:lnTo>
                    <a:pt x="633" y="1194"/>
                  </a:lnTo>
                  <a:lnTo>
                    <a:pt x="628" y="1158"/>
                  </a:lnTo>
                  <a:lnTo>
                    <a:pt x="622" y="1120"/>
                  </a:lnTo>
                  <a:lnTo>
                    <a:pt x="616" y="1082"/>
                  </a:lnTo>
                  <a:lnTo>
                    <a:pt x="609" y="1046"/>
                  </a:lnTo>
                  <a:lnTo>
                    <a:pt x="601" y="1008"/>
                  </a:lnTo>
                  <a:lnTo>
                    <a:pt x="593" y="971"/>
                  </a:lnTo>
                  <a:lnTo>
                    <a:pt x="584" y="933"/>
                  </a:lnTo>
                  <a:lnTo>
                    <a:pt x="574" y="897"/>
                  </a:lnTo>
                  <a:lnTo>
                    <a:pt x="564" y="859"/>
                  </a:lnTo>
                  <a:lnTo>
                    <a:pt x="553" y="823"/>
                  </a:lnTo>
                  <a:lnTo>
                    <a:pt x="541" y="786"/>
                  </a:lnTo>
                  <a:lnTo>
                    <a:pt x="528" y="750"/>
                  </a:lnTo>
                  <a:lnTo>
                    <a:pt x="515" y="714"/>
                  </a:lnTo>
                  <a:lnTo>
                    <a:pt x="501" y="678"/>
                  </a:lnTo>
                  <a:lnTo>
                    <a:pt x="488" y="644"/>
                  </a:lnTo>
                  <a:lnTo>
                    <a:pt x="472" y="608"/>
                  </a:lnTo>
                  <a:lnTo>
                    <a:pt x="457" y="574"/>
                  </a:lnTo>
                  <a:lnTo>
                    <a:pt x="441" y="541"/>
                  </a:lnTo>
                  <a:lnTo>
                    <a:pt x="425" y="508"/>
                  </a:lnTo>
                  <a:lnTo>
                    <a:pt x="408" y="475"/>
                  </a:lnTo>
                  <a:lnTo>
                    <a:pt x="390" y="442"/>
                  </a:lnTo>
                  <a:lnTo>
                    <a:pt x="373" y="412"/>
                  </a:lnTo>
                  <a:lnTo>
                    <a:pt x="355" y="381"/>
                  </a:lnTo>
                  <a:lnTo>
                    <a:pt x="336" y="351"/>
                  </a:lnTo>
                  <a:lnTo>
                    <a:pt x="316" y="322"/>
                  </a:lnTo>
                  <a:lnTo>
                    <a:pt x="297" y="293"/>
                  </a:lnTo>
                  <a:lnTo>
                    <a:pt x="278" y="267"/>
                  </a:lnTo>
                  <a:lnTo>
                    <a:pt x="258" y="240"/>
                  </a:lnTo>
                  <a:lnTo>
                    <a:pt x="237" y="214"/>
                  </a:lnTo>
                  <a:lnTo>
                    <a:pt x="217" y="189"/>
                  </a:lnTo>
                  <a:lnTo>
                    <a:pt x="196" y="166"/>
                  </a:lnTo>
                  <a:lnTo>
                    <a:pt x="175" y="143"/>
                  </a:lnTo>
                  <a:lnTo>
                    <a:pt x="153" y="121"/>
                  </a:lnTo>
                  <a:lnTo>
                    <a:pt x="132" y="101"/>
                  </a:lnTo>
                  <a:lnTo>
                    <a:pt x="110" y="81"/>
                  </a:lnTo>
                  <a:lnTo>
                    <a:pt x="89" y="62"/>
                  </a:lnTo>
                  <a:lnTo>
                    <a:pt x="66" y="46"/>
                  </a:lnTo>
                  <a:lnTo>
                    <a:pt x="44" y="29"/>
                  </a:lnTo>
                  <a:lnTo>
                    <a:pt x="22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7" name="Freeform 301"/>
            <p:cNvSpPr>
              <a:spLocks/>
            </p:cNvSpPr>
            <p:nvPr/>
          </p:nvSpPr>
          <p:spPr bwMode="auto">
            <a:xfrm>
              <a:off x="5377" y="3283"/>
              <a:ext cx="61" cy="15"/>
            </a:xfrm>
            <a:custGeom>
              <a:avLst/>
              <a:gdLst>
                <a:gd name="T0" fmla="*/ 1 w 274"/>
                <a:gd name="T1" fmla="*/ 0 h 71"/>
                <a:gd name="T2" fmla="*/ 1 w 274"/>
                <a:gd name="T3" fmla="*/ 0 h 71"/>
                <a:gd name="T4" fmla="*/ 0 w 274"/>
                <a:gd name="T5" fmla="*/ 0 h 71"/>
                <a:gd name="T6" fmla="*/ 0 w 274"/>
                <a:gd name="T7" fmla="*/ 0 h 71"/>
                <a:gd name="T8" fmla="*/ 0 w 274"/>
                <a:gd name="T9" fmla="*/ 0 h 71"/>
                <a:gd name="T10" fmla="*/ 0 w 274"/>
                <a:gd name="T11" fmla="*/ 0 h 71"/>
                <a:gd name="T12" fmla="*/ 0 w 274"/>
                <a:gd name="T13" fmla="*/ 0 h 71"/>
                <a:gd name="T14" fmla="*/ 0 w 274"/>
                <a:gd name="T15" fmla="*/ 0 h 71"/>
                <a:gd name="T16" fmla="*/ 0 w 274"/>
                <a:gd name="T17" fmla="*/ 0 h 71"/>
                <a:gd name="T18" fmla="*/ 0 w 274"/>
                <a:gd name="T19" fmla="*/ 0 h 71"/>
                <a:gd name="T20" fmla="*/ 0 w 274"/>
                <a:gd name="T21" fmla="*/ 0 h 71"/>
                <a:gd name="T22" fmla="*/ 0 w 274"/>
                <a:gd name="T23" fmla="*/ 0 h 71"/>
                <a:gd name="T24" fmla="*/ 0 w 274"/>
                <a:gd name="T25" fmla="*/ 0 h 71"/>
                <a:gd name="T26" fmla="*/ 0 w 274"/>
                <a:gd name="T27" fmla="*/ 0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4" h="71">
                  <a:moveTo>
                    <a:pt x="274" y="71"/>
                  </a:moveTo>
                  <a:lnTo>
                    <a:pt x="253" y="58"/>
                  </a:lnTo>
                  <a:lnTo>
                    <a:pt x="231" y="47"/>
                  </a:lnTo>
                  <a:lnTo>
                    <a:pt x="209" y="37"/>
                  </a:lnTo>
                  <a:lnTo>
                    <a:pt x="188" y="28"/>
                  </a:lnTo>
                  <a:lnTo>
                    <a:pt x="166" y="21"/>
                  </a:lnTo>
                  <a:lnTo>
                    <a:pt x="145" y="14"/>
                  </a:lnTo>
                  <a:lnTo>
                    <a:pt x="124" y="8"/>
                  </a:lnTo>
                  <a:lnTo>
                    <a:pt x="103" y="4"/>
                  </a:lnTo>
                  <a:lnTo>
                    <a:pt x="82" y="1"/>
                  </a:lnTo>
                  <a:lnTo>
                    <a:pt x="61" y="0"/>
                  </a:lnTo>
                  <a:lnTo>
                    <a:pt x="40" y="0"/>
                  </a:lnTo>
                  <a:lnTo>
                    <a:pt x="20" y="0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8" name="Line 302"/>
            <p:cNvSpPr>
              <a:spLocks noChangeShapeType="1"/>
            </p:cNvSpPr>
            <p:nvPr/>
          </p:nvSpPr>
          <p:spPr bwMode="auto">
            <a:xfrm flipV="1">
              <a:off x="5016" y="3917"/>
              <a:ext cx="0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9" name="Line 303"/>
            <p:cNvSpPr>
              <a:spLocks noChangeShapeType="1"/>
            </p:cNvSpPr>
            <p:nvPr/>
          </p:nvSpPr>
          <p:spPr bwMode="auto">
            <a:xfrm flipV="1">
              <a:off x="5391" y="3771"/>
              <a:ext cx="120" cy="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0" name="Line 304"/>
            <p:cNvSpPr>
              <a:spLocks noChangeShapeType="1"/>
            </p:cNvSpPr>
            <p:nvPr/>
          </p:nvSpPr>
          <p:spPr bwMode="auto">
            <a:xfrm flipV="1">
              <a:off x="4780" y="3390"/>
              <a:ext cx="236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911" name="Group 305"/>
            <p:cNvGrpSpPr>
              <a:grpSpLocks/>
            </p:cNvGrpSpPr>
            <p:nvPr/>
          </p:nvGrpSpPr>
          <p:grpSpPr bwMode="auto">
            <a:xfrm>
              <a:off x="5016" y="3779"/>
              <a:ext cx="375" cy="127"/>
              <a:chOff x="5016" y="3779"/>
              <a:chExt cx="375" cy="127"/>
            </a:xfrm>
          </p:grpSpPr>
          <p:sp>
            <p:nvSpPr>
              <p:cNvPr id="115934" name="Freeform 306"/>
              <p:cNvSpPr>
                <a:spLocks/>
              </p:cNvSpPr>
              <p:nvPr/>
            </p:nvSpPr>
            <p:spPr bwMode="auto">
              <a:xfrm>
                <a:off x="5039" y="3903"/>
                <a:ext cx="25" cy="3"/>
              </a:xfrm>
              <a:custGeom>
                <a:avLst/>
                <a:gdLst>
                  <a:gd name="T0" fmla="*/ 0 w 109"/>
                  <a:gd name="T1" fmla="*/ 0 h 13"/>
                  <a:gd name="T2" fmla="*/ 0 w 109"/>
                  <a:gd name="T3" fmla="*/ 0 h 13"/>
                  <a:gd name="T4" fmla="*/ 0 w 109"/>
                  <a:gd name="T5" fmla="*/ 0 h 13"/>
                  <a:gd name="T6" fmla="*/ 0 w 109"/>
                  <a:gd name="T7" fmla="*/ 0 h 13"/>
                  <a:gd name="T8" fmla="*/ 0 w 109"/>
                  <a:gd name="T9" fmla="*/ 0 h 13"/>
                  <a:gd name="T10" fmla="*/ 0 w 109"/>
                  <a:gd name="T11" fmla="*/ 0 h 13"/>
                  <a:gd name="T12" fmla="*/ 0 w 109"/>
                  <a:gd name="T13" fmla="*/ 0 h 13"/>
                  <a:gd name="T14" fmla="*/ 0 w 109"/>
                  <a:gd name="T15" fmla="*/ 0 h 13"/>
                  <a:gd name="T16" fmla="*/ 0 w 109"/>
                  <a:gd name="T17" fmla="*/ 0 h 13"/>
                  <a:gd name="T18" fmla="*/ 0 w 109"/>
                  <a:gd name="T19" fmla="*/ 0 h 13"/>
                  <a:gd name="T20" fmla="*/ 0 w 109"/>
                  <a:gd name="T21" fmla="*/ 0 h 13"/>
                  <a:gd name="T22" fmla="*/ 0 w 109"/>
                  <a:gd name="T23" fmla="*/ 0 h 13"/>
                  <a:gd name="T24" fmla="*/ 0 w 109"/>
                  <a:gd name="T25" fmla="*/ 0 h 13"/>
                  <a:gd name="T26" fmla="*/ 0 w 109"/>
                  <a:gd name="T27" fmla="*/ 0 h 13"/>
                  <a:gd name="T28" fmla="*/ 0 w 109"/>
                  <a:gd name="T29" fmla="*/ 0 h 13"/>
                  <a:gd name="T30" fmla="*/ 0 w 109"/>
                  <a:gd name="T31" fmla="*/ 0 h 13"/>
                  <a:gd name="T32" fmla="*/ 0 w 109"/>
                  <a:gd name="T33" fmla="*/ 0 h 13"/>
                  <a:gd name="T34" fmla="*/ 0 w 109"/>
                  <a:gd name="T35" fmla="*/ 0 h 13"/>
                  <a:gd name="T36" fmla="*/ 0 w 109"/>
                  <a:gd name="T37" fmla="*/ 0 h 13"/>
                  <a:gd name="T38" fmla="*/ 0 w 109"/>
                  <a:gd name="T39" fmla="*/ 0 h 13"/>
                  <a:gd name="T40" fmla="*/ 0 w 109"/>
                  <a:gd name="T41" fmla="*/ 0 h 13"/>
                  <a:gd name="T42" fmla="*/ 0 w 109"/>
                  <a:gd name="T43" fmla="*/ 0 h 13"/>
                  <a:gd name="T44" fmla="*/ 0 w 109"/>
                  <a:gd name="T45" fmla="*/ 0 h 13"/>
                  <a:gd name="T46" fmla="*/ 0 w 109"/>
                  <a:gd name="T47" fmla="*/ 0 h 13"/>
                  <a:gd name="T48" fmla="*/ 0 w 109"/>
                  <a:gd name="T49" fmla="*/ 0 h 13"/>
                  <a:gd name="T50" fmla="*/ 0 w 109"/>
                  <a:gd name="T51" fmla="*/ 0 h 13"/>
                  <a:gd name="T52" fmla="*/ 0 w 109"/>
                  <a:gd name="T53" fmla="*/ 0 h 13"/>
                  <a:gd name="T54" fmla="*/ 0 w 109"/>
                  <a:gd name="T55" fmla="*/ 0 h 13"/>
                  <a:gd name="T56" fmla="*/ 0 w 109"/>
                  <a:gd name="T57" fmla="*/ 0 h 13"/>
                  <a:gd name="T58" fmla="*/ 0 w 109"/>
                  <a:gd name="T59" fmla="*/ 0 h 13"/>
                  <a:gd name="T60" fmla="*/ 0 w 109"/>
                  <a:gd name="T61" fmla="*/ 0 h 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9" h="13">
                    <a:moveTo>
                      <a:pt x="109" y="0"/>
                    </a:moveTo>
                    <a:lnTo>
                      <a:pt x="104" y="1"/>
                    </a:lnTo>
                    <a:lnTo>
                      <a:pt x="101" y="2"/>
                    </a:lnTo>
                    <a:lnTo>
                      <a:pt x="96" y="3"/>
                    </a:lnTo>
                    <a:lnTo>
                      <a:pt x="93" y="4"/>
                    </a:lnTo>
                    <a:lnTo>
                      <a:pt x="89" y="4"/>
                    </a:lnTo>
                    <a:lnTo>
                      <a:pt x="85" y="5"/>
                    </a:lnTo>
                    <a:lnTo>
                      <a:pt x="81" y="6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0" y="9"/>
                    </a:lnTo>
                    <a:lnTo>
                      <a:pt x="65" y="10"/>
                    </a:lnTo>
                    <a:lnTo>
                      <a:pt x="62" y="10"/>
                    </a:lnTo>
                    <a:lnTo>
                      <a:pt x="59" y="11"/>
                    </a:lnTo>
                    <a:lnTo>
                      <a:pt x="54" y="11"/>
                    </a:lnTo>
                    <a:lnTo>
                      <a:pt x="51" y="12"/>
                    </a:lnTo>
                    <a:lnTo>
                      <a:pt x="48" y="12"/>
                    </a:lnTo>
                    <a:lnTo>
                      <a:pt x="43" y="12"/>
                    </a:lnTo>
                    <a:lnTo>
                      <a:pt x="40" y="13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0" y="13"/>
                    </a:lnTo>
                    <a:lnTo>
                      <a:pt x="26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6" y="13"/>
                    </a:lnTo>
                    <a:lnTo>
                      <a:pt x="12" y="13"/>
                    </a:lnTo>
                    <a:lnTo>
                      <a:pt x="9" y="13"/>
                    </a:lnTo>
                    <a:lnTo>
                      <a:pt x="6" y="13"/>
                    </a:lnTo>
                    <a:lnTo>
                      <a:pt x="2" y="13"/>
                    </a:lnTo>
                    <a:lnTo>
                      <a:pt x="0" y="12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5" name="Freeform 307"/>
              <p:cNvSpPr>
                <a:spLocks/>
              </p:cNvSpPr>
              <p:nvPr/>
            </p:nvSpPr>
            <p:spPr bwMode="auto">
              <a:xfrm>
                <a:off x="5016" y="3884"/>
                <a:ext cx="12" cy="19"/>
              </a:xfrm>
              <a:custGeom>
                <a:avLst/>
                <a:gdLst>
                  <a:gd name="T0" fmla="*/ 0 w 58"/>
                  <a:gd name="T1" fmla="*/ 0 h 79"/>
                  <a:gd name="T2" fmla="*/ 0 w 58"/>
                  <a:gd name="T3" fmla="*/ 0 h 79"/>
                  <a:gd name="T4" fmla="*/ 0 w 58"/>
                  <a:gd name="T5" fmla="*/ 0 h 79"/>
                  <a:gd name="T6" fmla="*/ 0 w 58"/>
                  <a:gd name="T7" fmla="*/ 0 h 79"/>
                  <a:gd name="T8" fmla="*/ 0 w 58"/>
                  <a:gd name="T9" fmla="*/ 0 h 79"/>
                  <a:gd name="T10" fmla="*/ 0 w 58"/>
                  <a:gd name="T11" fmla="*/ 0 h 79"/>
                  <a:gd name="T12" fmla="*/ 0 w 58"/>
                  <a:gd name="T13" fmla="*/ 0 h 79"/>
                  <a:gd name="T14" fmla="*/ 0 w 58"/>
                  <a:gd name="T15" fmla="*/ 0 h 79"/>
                  <a:gd name="T16" fmla="*/ 0 w 58"/>
                  <a:gd name="T17" fmla="*/ 0 h 79"/>
                  <a:gd name="T18" fmla="*/ 0 w 58"/>
                  <a:gd name="T19" fmla="*/ 0 h 79"/>
                  <a:gd name="T20" fmla="*/ 0 w 58"/>
                  <a:gd name="T21" fmla="*/ 0 h 79"/>
                  <a:gd name="T22" fmla="*/ 0 w 58"/>
                  <a:gd name="T23" fmla="*/ 0 h 79"/>
                  <a:gd name="T24" fmla="*/ 0 w 58"/>
                  <a:gd name="T25" fmla="*/ 0 h 79"/>
                  <a:gd name="T26" fmla="*/ 0 w 58"/>
                  <a:gd name="T27" fmla="*/ 0 h 79"/>
                  <a:gd name="T28" fmla="*/ 0 w 58"/>
                  <a:gd name="T29" fmla="*/ 0 h 79"/>
                  <a:gd name="T30" fmla="*/ 0 w 58"/>
                  <a:gd name="T31" fmla="*/ 0 h 79"/>
                  <a:gd name="T32" fmla="*/ 0 w 58"/>
                  <a:gd name="T33" fmla="*/ 0 h 79"/>
                  <a:gd name="T34" fmla="*/ 0 w 58"/>
                  <a:gd name="T35" fmla="*/ 0 h 79"/>
                  <a:gd name="T36" fmla="*/ 0 w 58"/>
                  <a:gd name="T37" fmla="*/ 0 h 79"/>
                  <a:gd name="T38" fmla="*/ 0 w 58"/>
                  <a:gd name="T39" fmla="*/ 0 h 79"/>
                  <a:gd name="T40" fmla="*/ 0 w 58"/>
                  <a:gd name="T41" fmla="*/ 0 h 79"/>
                  <a:gd name="T42" fmla="*/ 0 w 58"/>
                  <a:gd name="T43" fmla="*/ 0 h 79"/>
                  <a:gd name="T44" fmla="*/ 0 w 58"/>
                  <a:gd name="T45" fmla="*/ 0 h 79"/>
                  <a:gd name="T46" fmla="*/ 0 w 58"/>
                  <a:gd name="T47" fmla="*/ 0 h 79"/>
                  <a:gd name="T48" fmla="*/ 0 w 58"/>
                  <a:gd name="T49" fmla="*/ 0 h 79"/>
                  <a:gd name="T50" fmla="*/ 0 w 58"/>
                  <a:gd name="T51" fmla="*/ 0 h 79"/>
                  <a:gd name="T52" fmla="*/ 0 w 58"/>
                  <a:gd name="T53" fmla="*/ 0 h 79"/>
                  <a:gd name="T54" fmla="*/ 0 w 58"/>
                  <a:gd name="T55" fmla="*/ 0 h 79"/>
                  <a:gd name="T56" fmla="*/ 0 w 58"/>
                  <a:gd name="T57" fmla="*/ 0 h 79"/>
                  <a:gd name="T58" fmla="*/ 0 w 58"/>
                  <a:gd name="T59" fmla="*/ 0 h 79"/>
                  <a:gd name="T60" fmla="*/ 0 w 58"/>
                  <a:gd name="T61" fmla="*/ 0 h 79"/>
                  <a:gd name="T62" fmla="*/ 0 w 58"/>
                  <a:gd name="T63" fmla="*/ 0 h 79"/>
                  <a:gd name="T64" fmla="*/ 0 w 58"/>
                  <a:gd name="T65" fmla="*/ 0 h 79"/>
                  <a:gd name="T66" fmla="*/ 0 w 58"/>
                  <a:gd name="T67" fmla="*/ 0 h 79"/>
                  <a:gd name="T68" fmla="*/ 0 w 58"/>
                  <a:gd name="T69" fmla="*/ 0 h 79"/>
                  <a:gd name="T70" fmla="*/ 0 w 58"/>
                  <a:gd name="T71" fmla="*/ 0 h 79"/>
                  <a:gd name="T72" fmla="*/ 0 w 58"/>
                  <a:gd name="T73" fmla="*/ 0 h 79"/>
                  <a:gd name="T74" fmla="*/ 0 w 58"/>
                  <a:gd name="T75" fmla="*/ 0 h 79"/>
                  <a:gd name="T76" fmla="*/ 0 w 58"/>
                  <a:gd name="T77" fmla="*/ 0 h 79"/>
                  <a:gd name="T78" fmla="*/ 0 w 58"/>
                  <a:gd name="T79" fmla="*/ 0 h 7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8" h="79">
                    <a:moveTo>
                      <a:pt x="58" y="79"/>
                    </a:moveTo>
                    <a:lnTo>
                      <a:pt x="55" y="78"/>
                    </a:lnTo>
                    <a:lnTo>
                      <a:pt x="53" y="76"/>
                    </a:lnTo>
                    <a:lnTo>
                      <a:pt x="51" y="75"/>
                    </a:lnTo>
                    <a:lnTo>
                      <a:pt x="48" y="74"/>
                    </a:lnTo>
                    <a:lnTo>
                      <a:pt x="45" y="72"/>
                    </a:lnTo>
                    <a:lnTo>
                      <a:pt x="44" y="71"/>
                    </a:lnTo>
                    <a:lnTo>
                      <a:pt x="42" y="70"/>
                    </a:lnTo>
                    <a:lnTo>
                      <a:pt x="40" y="68"/>
                    </a:lnTo>
                    <a:lnTo>
                      <a:pt x="38" y="67"/>
                    </a:lnTo>
                    <a:lnTo>
                      <a:pt x="35" y="65"/>
                    </a:lnTo>
                    <a:lnTo>
                      <a:pt x="33" y="63"/>
                    </a:lnTo>
                    <a:lnTo>
                      <a:pt x="32" y="62"/>
                    </a:lnTo>
                    <a:lnTo>
                      <a:pt x="30" y="60"/>
                    </a:lnTo>
                    <a:lnTo>
                      <a:pt x="29" y="58"/>
                    </a:lnTo>
                    <a:lnTo>
                      <a:pt x="27" y="57"/>
                    </a:lnTo>
                    <a:lnTo>
                      <a:pt x="26" y="54"/>
                    </a:lnTo>
                    <a:lnTo>
                      <a:pt x="23" y="53"/>
                    </a:lnTo>
                    <a:lnTo>
                      <a:pt x="22" y="51"/>
                    </a:lnTo>
                    <a:lnTo>
                      <a:pt x="20" y="49"/>
                    </a:lnTo>
                    <a:lnTo>
                      <a:pt x="19" y="47"/>
                    </a:lnTo>
                    <a:lnTo>
                      <a:pt x="18" y="44"/>
                    </a:lnTo>
                    <a:lnTo>
                      <a:pt x="16" y="42"/>
                    </a:lnTo>
                    <a:lnTo>
                      <a:pt x="14" y="41"/>
                    </a:lnTo>
                    <a:lnTo>
                      <a:pt x="13" y="39"/>
                    </a:lnTo>
                    <a:lnTo>
                      <a:pt x="12" y="37"/>
                    </a:lnTo>
                    <a:lnTo>
                      <a:pt x="11" y="33"/>
                    </a:lnTo>
                    <a:lnTo>
                      <a:pt x="10" y="31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7" y="25"/>
                    </a:lnTo>
                    <a:lnTo>
                      <a:pt x="6" y="21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6" name="Freeform 308"/>
              <p:cNvSpPr>
                <a:spLocks/>
              </p:cNvSpPr>
              <p:nvPr/>
            </p:nvSpPr>
            <p:spPr bwMode="auto">
              <a:xfrm>
                <a:off x="5016" y="3853"/>
                <a:ext cx="7" cy="20"/>
              </a:xfrm>
              <a:custGeom>
                <a:avLst/>
                <a:gdLst>
                  <a:gd name="T0" fmla="*/ 0 w 34"/>
                  <a:gd name="T1" fmla="*/ 0 h 95"/>
                  <a:gd name="T2" fmla="*/ 0 w 34"/>
                  <a:gd name="T3" fmla="*/ 0 h 95"/>
                  <a:gd name="T4" fmla="*/ 0 w 34"/>
                  <a:gd name="T5" fmla="*/ 0 h 95"/>
                  <a:gd name="T6" fmla="*/ 0 w 34"/>
                  <a:gd name="T7" fmla="*/ 0 h 95"/>
                  <a:gd name="T8" fmla="*/ 0 w 34"/>
                  <a:gd name="T9" fmla="*/ 0 h 95"/>
                  <a:gd name="T10" fmla="*/ 0 w 34"/>
                  <a:gd name="T11" fmla="*/ 0 h 95"/>
                  <a:gd name="T12" fmla="*/ 0 w 34"/>
                  <a:gd name="T13" fmla="*/ 0 h 95"/>
                  <a:gd name="T14" fmla="*/ 0 w 34"/>
                  <a:gd name="T15" fmla="*/ 0 h 95"/>
                  <a:gd name="T16" fmla="*/ 0 w 34"/>
                  <a:gd name="T17" fmla="*/ 0 h 95"/>
                  <a:gd name="T18" fmla="*/ 0 w 34"/>
                  <a:gd name="T19" fmla="*/ 0 h 95"/>
                  <a:gd name="T20" fmla="*/ 0 w 34"/>
                  <a:gd name="T21" fmla="*/ 0 h 95"/>
                  <a:gd name="T22" fmla="*/ 0 w 34"/>
                  <a:gd name="T23" fmla="*/ 0 h 95"/>
                  <a:gd name="T24" fmla="*/ 0 w 34"/>
                  <a:gd name="T25" fmla="*/ 0 h 95"/>
                  <a:gd name="T26" fmla="*/ 0 w 34"/>
                  <a:gd name="T27" fmla="*/ 0 h 95"/>
                  <a:gd name="T28" fmla="*/ 0 w 34"/>
                  <a:gd name="T29" fmla="*/ 0 h 95"/>
                  <a:gd name="T30" fmla="*/ 0 w 34"/>
                  <a:gd name="T31" fmla="*/ 0 h 95"/>
                  <a:gd name="T32" fmla="*/ 0 w 34"/>
                  <a:gd name="T33" fmla="*/ 0 h 95"/>
                  <a:gd name="T34" fmla="*/ 0 w 34"/>
                  <a:gd name="T35" fmla="*/ 0 h 95"/>
                  <a:gd name="T36" fmla="*/ 0 w 34"/>
                  <a:gd name="T37" fmla="*/ 0 h 95"/>
                  <a:gd name="T38" fmla="*/ 0 w 34"/>
                  <a:gd name="T39" fmla="*/ 0 h 95"/>
                  <a:gd name="T40" fmla="*/ 0 w 34"/>
                  <a:gd name="T41" fmla="*/ 0 h 95"/>
                  <a:gd name="T42" fmla="*/ 0 w 34"/>
                  <a:gd name="T43" fmla="*/ 0 h 95"/>
                  <a:gd name="T44" fmla="*/ 0 w 34"/>
                  <a:gd name="T45" fmla="*/ 0 h 95"/>
                  <a:gd name="T46" fmla="*/ 0 w 34"/>
                  <a:gd name="T47" fmla="*/ 0 h 95"/>
                  <a:gd name="T48" fmla="*/ 0 w 34"/>
                  <a:gd name="T49" fmla="*/ 0 h 95"/>
                  <a:gd name="T50" fmla="*/ 0 w 34"/>
                  <a:gd name="T51" fmla="*/ 0 h 95"/>
                  <a:gd name="T52" fmla="*/ 0 w 34"/>
                  <a:gd name="T53" fmla="*/ 0 h 95"/>
                  <a:gd name="T54" fmla="*/ 0 w 34"/>
                  <a:gd name="T55" fmla="*/ 0 h 95"/>
                  <a:gd name="T56" fmla="*/ 0 w 34"/>
                  <a:gd name="T57" fmla="*/ 0 h 95"/>
                  <a:gd name="T58" fmla="*/ 0 w 34"/>
                  <a:gd name="T59" fmla="*/ 0 h 95"/>
                  <a:gd name="T60" fmla="*/ 0 w 34"/>
                  <a:gd name="T61" fmla="*/ 0 h 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4" h="95">
                    <a:moveTo>
                      <a:pt x="0" y="95"/>
                    </a:moveTo>
                    <a:lnTo>
                      <a:pt x="0" y="93"/>
                    </a:lnTo>
                    <a:lnTo>
                      <a:pt x="0" y="90"/>
                    </a:lnTo>
                    <a:lnTo>
                      <a:pt x="1" y="87"/>
                    </a:lnTo>
                    <a:lnTo>
                      <a:pt x="1" y="83"/>
                    </a:lnTo>
                    <a:lnTo>
                      <a:pt x="2" y="80"/>
                    </a:lnTo>
                    <a:lnTo>
                      <a:pt x="3" y="78"/>
                    </a:lnTo>
                    <a:lnTo>
                      <a:pt x="3" y="74"/>
                    </a:lnTo>
                    <a:lnTo>
                      <a:pt x="5" y="71"/>
                    </a:lnTo>
                    <a:lnTo>
                      <a:pt x="6" y="68"/>
                    </a:lnTo>
                    <a:lnTo>
                      <a:pt x="7" y="65"/>
                    </a:lnTo>
                    <a:lnTo>
                      <a:pt x="7" y="61"/>
                    </a:lnTo>
                    <a:lnTo>
                      <a:pt x="8" y="58"/>
                    </a:lnTo>
                    <a:lnTo>
                      <a:pt x="9" y="56"/>
                    </a:lnTo>
                    <a:lnTo>
                      <a:pt x="10" y="52"/>
                    </a:lnTo>
                    <a:lnTo>
                      <a:pt x="11" y="49"/>
                    </a:lnTo>
                    <a:lnTo>
                      <a:pt x="12" y="46"/>
                    </a:lnTo>
                    <a:lnTo>
                      <a:pt x="13" y="42"/>
                    </a:lnTo>
                    <a:lnTo>
                      <a:pt x="16" y="39"/>
                    </a:lnTo>
                    <a:lnTo>
                      <a:pt x="17" y="36"/>
                    </a:lnTo>
                    <a:lnTo>
                      <a:pt x="18" y="32"/>
                    </a:lnTo>
                    <a:lnTo>
                      <a:pt x="19" y="29"/>
                    </a:lnTo>
                    <a:lnTo>
                      <a:pt x="21" y="26"/>
                    </a:lnTo>
                    <a:lnTo>
                      <a:pt x="22" y="23"/>
                    </a:lnTo>
                    <a:lnTo>
                      <a:pt x="24" y="19"/>
                    </a:lnTo>
                    <a:lnTo>
                      <a:pt x="26" y="16"/>
                    </a:lnTo>
                    <a:lnTo>
                      <a:pt x="28" y="13"/>
                    </a:lnTo>
                    <a:lnTo>
                      <a:pt x="29" y="9"/>
                    </a:lnTo>
                    <a:lnTo>
                      <a:pt x="31" y="6"/>
                    </a:lnTo>
                    <a:lnTo>
                      <a:pt x="33" y="3"/>
                    </a:lnTo>
                    <a:lnTo>
                      <a:pt x="3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7" name="Freeform 309"/>
              <p:cNvSpPr>
                <a:spLocks/>
              </p:cNvSpPr>
              <p:nvPr/>
            </p:nvSpPr>
            <p:spPr bwMode="auto">
              <a:xfrm>
                <a:off x="5030" y="3826"/>
                <a:ext cx="15" cy="18"/>
              </a:xfrm>
              <a:custGeom>
                <a:avLst/>
                <a:gdLst>
                  <a:gd name="T0" fmla="*/ 0 w 71"/>
                  <a:gd name="T1" fmla="*/ 0 h 73"/>
                  <a:gd name="T2" fmla="*/ 0 w 71"/>
                  <a:gd name="T3" fmla="*/ 0 h 73"/>
                  <a:gd name="T4" fmla="*/ 0 w 71"/>
                  <a:gd name="T5" fmla="*/ 0 h 73"/>
                  <a:gd name="T6" fmla="*/ 0 w 71"/>
                  <a:gd name="T7" fmla="*/ 0 h 73"/>
                  <a:gd name="T8" fmla="*/ 0 w 71"/>
                  <a:gd name="T9" fmla="*/ 0 h 73"/>
                  <a:gd name="T10" fmla="*/ 0 w 71"/>
                  <a:gd name="T11" fmla="*/ 0 h 73"/>
                  <a:gd name="T12" fmla="*/ 0 w 71"/>
                  <a:gd name="T13" fmla="*/ 0 h 73"/>
                  <a:gd name="T14" fmla="*/ 0 w 71"/>
                  <a:gd name="T15" fmla="*/ 0 h 73"/>
                  <a:gd name="T16" fmla="*/ 0 w 71"/>
                  <a:gd name="T17" fmla="*/ 0 h 73"/>
                  <a:gd name="T18" fmla="*/ 0 w 71"/>
                  <a:gd name="T19" fmla="*/ 0 h 73"/>
                  <a:gd name="T20" fmla="*/ 0 w 71"/>
                  <a:gd name="T21" fmla="*/ 0 h 73"/>
                  <a:gd name="T22" fmla="*/ 0 w 71"/>
                  <a:gd name="T23" fmla="*/ 0 h 73"/>
                  <a:gd name="T24" fmla="*/ 0 w 71"/>
                  <a:gd name="T25" fmla="*/ 0 h 73"/>
                  <a:gd name="T26" fmla="*/ 0 w 71"/>
                  <a:gd name="T27" fmla="*/ 0 h 73"/>
                  <a:gd name="T28" fmla="*/ 0 w 71"/>
                  <a:gd name="T29" fmla="*/ 0 h 73"/>
                  <a:gd name="T30" fmla="*/ 0 w 71"/>
                  <a:gd name="T31" fmla="*/ 0 h 73"/>
                  <a:gd name="T32" fmla="*/ 0 w 71"/>
                  <a:gd name="T33" fmla="*/ 0 h 73"/>
                  <a:gd name="T34" fmla="*/ 0 w 71"/>
                  <a:gd name="T35" fmla="*/ 0 h 73"/>
                  <a:gd name="T36" fmla="*/ 0 w 71"/>
                  <a:gd name="T37" fmla="*/ 0 h 73"/>
                  <a:gd name="T38" fmla="*/ 0 w 71"/>
                  <a:gd name="T39" fmla="*/ 0 h 73"/>
                  <a:gd name="T40" fmla="*/ 0 w 71"/>
                  <a:gd name="T41" fmla="*/ 0 h 73"/>
                  <a:gd name="T42" fmla="*/ 0 w 71"/>
                  <a:gd name="T43" fmla="*/ 0 h 73"/>
                  <a:gd name="T44" fmla="*/ 0 w 71"/>
                  <a:gd name="T45" fmla="*/ 0 h 73"/>
                  <a:gd name="T46" fmla="*/ 0 w 71"/>
                  <a:gd name="T47" fmla="*/ 0 h 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1" h="73">
                    <a:moveTo>
                      <a:pt x="0" y="73"/>
                    </a:moveTo>
                    <a:lnTo>
                      <a:pt x="2" y="70"/>
                    </a:lnTo>
                    <a:lnTo>
                      <a:pt x="6" y="67"/>
                    </a:lnTo>
                    <a:lnTo>
                      <a:pt x="8" y="63"/>
                    </a:lnTo>
                    <a:lnTo>
                      <a:pt x="11" y="60"/>
                    </a:lnTo>
                    <a:lnTo>
                      <a:pt x="13" y="57"/>
                    </a:lnTo>
                    <a:lnTo>
                      <a:pt x="17" y="54"/>
                    </a:lnTo>
                    <a:lnTo>
                      <a:pt x="20" y="50"/>
                    </a:lnTo>
                    <a:lnTo>
                      <a:pt x="22" y="47"/>
                    </a:lnTo>
                    <a:lnTo>
                      <a:pt x="25" y="44"/>
                    </a:lnTo>
                    <a:lnTo>
                      <a:pt x="29" y="40"/>
                    </a:lnTo>
                    <a:lnTo>
                      <a:pt x="32" y="37"/>
                    </a:lnTo>
                    <a:lnTo>
                      <a:pt x="34" y="34"/>
                    </a:lnTo>
                    <a:lnTo>
                      <a:pt x="38" y="30"/>
                    </a:lnTo>
                    <a:lnTo>
                      <a:pt x="41" y="27"/>
                    </a:lnTo>
                    <a:lnTo>
                      <a:pt x="44" y="24"/>
                    </a:lnTo>
                    <a:lnTo>
                      <a:pt x="48" y="20"/>
                    </a:lnTo>
                    <a:lnTo>
                      <a:pt x="51" y="17"/>
                    </a:lnTo>
                    <a:lnTo>
                      <a:pt x="55" y="14"/>
                    </a:lnTo>
                    <a:lnTo>
                      <a:pt x="59" y="10"/>
                    </a:lnTo>
                    <a:lnTo>
                      <a:pt x="62" y="7"/>
                    </a:lnTo>
                    <a:lnTo>
                      <a:pt x="65" y="5"/>
                    </a:lnTo>
                    <a:lnTo>
                      <a:pt x="69" y="2"/>
                    </a:lnTo>
                    <a:lnTo>
                      <a:pt x="7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8" name="Freeform 310"/>
              <p:cNvSpPr>
                <a:spLocks/>
              </p:cNvSpPr>
              <p:nvPr/>
            </p:nvSpPr>
            <p:spPr bwMode="auto">
              <a:xfrm>
                <a:off x="5055" y="3809"/>
                <a:ext cx="19" cy="11"/>
              </a:xfrm>
              <a:custGeom>
                <a:avLst/>
                <a:gdLst>
                  <a:gd name="T0" fmla="*/ 0 w 88"/>
                  <a:gd name="T1" fmla="*/ 0 h 50"/>
                  <a:gd name="T2" fmla="*/ 0 w 88"/>
                  <a:gd name="T3" fmla="*/ 0 h 50"/>
                  <a:gd name="T4" fmla="*/ 0 w 88"/>
                  <a:gd name="T5" fmla="*/ 0 h 50"/>
                  <a:gd name="T6" fmla="*/ 0 w 88"/>
                  <a:gd name="T7" fmla="*/ 0 h 50"/>
                  <a:gd name="T8" fmla="*/ 0 w 88"/>
                  <a:gd name="T9" fmla="*/ 0 h 50"/>
                  <a:gd name="T10" fmla="*/ 0 w 88"/>
                  <a:gd name="T11" fmla="*/ 0 h 50"/>
                  <a:gd name="T12" fmla="*/ 0 w 88"/>
                  <a:gd name="T13" fmla="*/ 0 h 50"/>
                  <a:gd name="T14" fmla="*/ 0 w 88"/>
                  <a:gd name="T15" fmla="*/ 0 h 50"/>
                  <a:gd name="T16" fmla="*/ 0 w 88"/>
                  <a:gd name="T17" fmla="*/ 0 h 50"/>
                  <a:gd name="T18" fmla="*/ 0 w 88"/>
                  <a:gd name="T19" fmla="*/ 0 h 50"/>
                  <a:gd name="T20" fmla="*/ 0 w 88"/>
                  <a:gd name="T21" fmla="*/ 0 h 50"/>
                  <a:gd name="T22" fmla="*/ 0 w 88"/>
                  <a:gd name="T23" fmla="*/ 0 h 50"/>
                  <a:gd name="T24" fmla="*/ 0 w 88"/>
                  <a:gd name="T25" fmla="*/ 0 h 50"/>
                  <a:gd name="T26" fmla="*/ 0 w 88"/>
                  <a:gd name="T27" fmla="*/ 0 h 50"/>
                  <a:gd name="T28" fmla="*/ 0 w 88"/>
                  <a:gd name="T29" fmla="*/ 0 h 50"/>
                  <a:gd name="T30" fmla="*/ 0 w 88"/>
                  <a:gd name="T31" fmla="*/ 0 h 50"/>
                  <a:gd name="T32" fmla="*/ 0 w 88"/>
                  <a:gd name="T33" fmla="*/ 0 h 50"/>
                  <a:gd name="T34" fmla="*/ 0 w 88"/>
                  <a:gd name="T35" fmla="*/ 0 h 50"/>
                  <a:gd name="T36" fmla="*/ 0 w 88"/>
                  <a:gd name="T37" fmla="*/ 0 h 50"/>
                  <a:gd name="T38" fmla="*/ 0 w 88"/>
                  <a:gd name="T39" fmla="*/ 0 h 50"/>
                  <a:gd name="T40" fmla="*/ 0 w 88"/>
                  <a:gd name="T41" fmla="*/ 0 h 50"/>
                  <a:gd name="T42" fmla="*/ 0 w 88"/>
                  <a:gd name="T43" fmla="*/ 0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8" h="50">
                    <a:moveTo>
                      <a:pt x="0" y="50"/>
                    </a:moveTo>
                    <a:lnTo>
                      <a:pt x="1" y="48"/>
                    </a:lnTo>
                    <a:lnTo>
                      <a:pt x="5" y="46"/>
                    </a:lnTo>
                    <a:lnTo>
                      <a:pt x="9" y="43"/>
                    </a:lnTo>
                    <a:lnTo>
                      <a:pt x="14" y="41"/>
                    </a:lnTo>
                    <a:lnTo>
                      <a:pt x="18" y="37"/>
                    </a:lnTo>
                    <a:lnTo>
                      <a:pt x="22" y="35"/>
                    </a:lnTo>
                    <a:lnTo>
                      <a:pt x="26" y="32"/>
                    </a:lnTo>
                    <a:lnTo>
                      <a:pt x="30" y="30"/>
                    </a:lnTo>
                    <a:lnTo>
                      <a:pt x="35" y="27"/>
                    </a:lnTo>
                    <a:lnTo>
                      <a:pt x="39" y="24"/>
                    </a:lnTo>
                    <a:lnTo>
                      <a:pt x="45" y="22"/>
                    </a:lnTo>
                    <a:lnTo>
                      <a:pt x="49" y="20"/>
                    </a:lnTo>
                    <a:lnTo>
                      <a:pt x="54" y="16"/>
                    </a:lnTo>
                    <a:lnTo>
                      <a:pt x="58" y="14"/>
                    </a:lnTo>
                    <a:lnTo>
                      <a:pt x="63" y="12"/>
                    </a:lnTo>
                    <a:lnTo>
                      <a:pt x="67" y="10"/>
                    </a:lnTo>
                    <a:lnTo>
                      <a:pt x="72" y="8"/>
                    </a:lnTo>
                    <a:lnTo>
                      <a:pt x="77" y="4"/>
                    </a:lnTo>
                    <a:lnTo>
                      <a:pt x="81" y="2"/>
                    </a:lnTo>
                    <a:lnTo>
                      <a:pt x="87" y="0"/>
                    </a:lnTo>
                    <a:lnTo>
                      <a:pt x="8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9" name="Freeform 311"/>
              <p:cNvSpPr>
                <a:spLocks/>
              </p:cNvSpPr>
              <p:nvPr/>
            </p:nvSpPr>
            <p:spPr bwMode="auto">
              <a:xfrm>
                <a:off x="5085" y="3798"/>
                <a:ext cx="22" cy="6"/>
              </a:xfrm>
              <a:custGeom>
                <a:avLst/>
                <a:gdLst>
                  <a:gd name="T0" fmla="*/ 0 w 98"/>
                  <a:gd name="T1" fmla="*/ 0 h 29"/>
                  <a:gd name="T2" fmla="*/ 0 w 98"/>
                  <a:gd name="T3" fmla="*/ 0 h 29"/>
                  <a:gd name="T4" fmla="*/ 0 w 98"/>
                  <a:gd name="T5" fmla="*/ 0 h 29"/>
                  <a:gd name="T6" fmla="*/ 0 w 98"/>
                  <a:gd name="T7" fmla="*/ 0 h 29"/>
                  <a:gd name="T8" fmla="*/ 0 w 98"/>
                  <a:gd name="T9" fmla="*/ 0 h 29"/>
                  <a:gd name="T10" fmla="*/ 0 w 98"/>
                  <a:gd name="T11" fmla="*/ 0 h 29"/>
                  <a:gd name="T12" fmla="*/ 0 w 98"/>
                  <a:gd name="T13" fmla="*/ 0 h 29"/>
                  <a:gd name="T14" fmla="*/ 0 w 98"/>
                  <a:gd name="T15" fmla="*/ 0 h 29"/>
                  <a:gd name="T16" fmla="*/ 0 w 98"/>
                  <a:gd name="T17" fmla="*/ 0 h 29"/>
                  <a:gd name="T18" fmla="*/ 0 w 98"/>
                  <a:gd name="T19" fmla="*/ 0 h 29"/>
                  <a:gd name="T20" fmla="*/ 0 w 98"/>
                  <a:gd name="T21" fmla="*/ 0 h 29"/>
                  <a:gd name="T22" fmla="*/ 0 w 98"/>
                  <a:gd name="T23" fmla="*/ 0 h 29"/>
                  <a:gd name="T24" fmla="*/ 0 w 98"/>
                  <a:gd name="T25" fmla="*/ 0 h 29"/>
                  <a:gd name="T26" fmla="*/ 0 w 98"/>
                  <a:gd name="T27" fmla="*/ 0 h 29"/>
                  <a:gd name="T28" fmla="*/ 0 w 98"/>
                  <a:gd name="T29" fmla="*/ 0 h 29"/>
                  <a:gd name="T30" fmla="*/ 0 w 98"/>
                  <a:gd name="T31" fmla="*/ 0 h 29"/>
                  <a:gd name="T32" fmla="*/ 0 w 98"/>
                  <a:gd name="T33" fmla="*/ 0 h 29"/>
                  <a:gd name="T34" fmla="*/ 0 w 98"/>
                  <a:gd name="T35" fmla="*/ 0 h 29"/>
                  <a:gd name="T36" fmla="*/ 0 w 98"/>
                  <a:gd name="T37" fmla="*/ 0 h 29"/>
                  <a:gd name="T38" fmla="*/ 0 w 98"/>
                  <a:gd name="T39" fmla="*/ 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8" h="29">
                    <a:moveTo>
                      <a:pt x="0" y="29"/>
                    </a:moveTo>
                    <a:lnTo>
                      <a:pt x="3" y="29"/>
                    </a:lnTo>
                    <a:lnTo>
                      <a:pt x="7" y="27"/>
                    </a:lnTo>
                    <a:lnTo>
                      <a:pt x="13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8" y="19"/>
                    </a:lnTo>
                    <a:lnTo>
                      <a:pt x="34" y="18"/>
                    </a:lnTo>
                    <a:lnTo>
                      <a:pt x="38" y="16"/>
                    </a:lnTo>
                    <a:lnTo>
                      <a:pt x="43" y="15"/>
                    </a:lnTo>
                    <a:lnTo>
                      <a:pt x="49" y="13"/>
                    </a:lnTo>
                    <a:lnTo>
                      <a:pt x="55" y="11"/>
                    </a:lnTo>
                    <a:lnTo>
                      <a:pt x="60" y="10"/>
                    </a:lnTo>
                    <a:lnTo>
                      <a:pt x="66" y="8"/>
                    </a:lnTo>
                    <a:lnTo>
                      <a:pt x="70" y="7"/>
                    </a:lnTo>
                    <a:lnTo>
                      <a:pt x="76" y="6"/>
                    </a:lnTo>
                    <a:lnTo>
                      <a:pt x="81" y="5"/>
                    </a:lnTo>
                    <a:lnTo>
                      <a:pt x="87" y="2"/>
                    </a:lnTo>
                    <a:lnTo>
                      <a:pt x="92" y="1"/>
                    </a:lnTo>
                    <a:lnTo>
                      <a:pt x="9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0" name="Freeform 312"/>
              <p:cNvSpPr>
                <a:spLocks/>
              </p:cNvSpPr>
              <p:nvPr/>
            </p:nvSpPr>
            <p:spPr bwMode="auto">
              <a:xfrm>
                <a:off x="5118" y="3793"/>
                <a:ext cx="22" cy="2"/>
              </a:xfrm>
              <a:custGeom>
                <a:avLst/>
                <a:gdLst>
                  <a:gd name="T0" fmla="*/ 0 w 101"/>
                  <a:gd name="T1" fmla="*/ 0 h 11"/>
                  <a:gd name="T2" fmla="*/ 0 w 101"/>
                  <a:gd name="T3" fmla="*/ 0 h 11"/>
                  <a:gd name="T4" fmla="*/ 0 w 101"/>
                  <a:gd name="T5" fmla="*/ 0 h 11"/>
                  <a:gd name="T6" fmla="*/ 0 w 101"/>
                  <a:gd name="T7" fmla="*/ 0 h 11"/>
                  <a:gd name="T8" fmla="*/ 0 w 101"/>
                  <a:gd name="T9" fmla="*/ 0 h 11"/>
                  <a:gd name="T10" fmla="*/ 0 w 101"/>
                  <a:gd name="T11" fmla="*/ 0 h 11"/>
                  <a:gd name="T12" fmla="*/ 0 w 101"/>
                  <a:gd name="T13" fmla="*/ 0 h 11"/>
                  <a:gd name="T14" fmla="*/ 0 w 101"/>
                  <a:gd name="T15" fmla="*/ 0 h 11"/>
                  <a:gd name="T16" fmla="*/ 0 w 101"/>
                  <a:gd name="T17" fmla="*/ 0 h 11"/>
                  <a:gd name="T18" fmla="*/ 0 w 101"/>
                  <a:gd name="T19" fmla="*/ 0 h 11"/>
                  <a:gd name="T20" fmla="*/ 0 w 101"/>
                  <a:gd name="T21" fmla="*/ 0 h 11"/>
                  <a:gd name="T22" fmla="*/ 0 w 101"/>
                  <a:gd name="T23" fmla="*/ 0 h 11"/>
                  <a:gd name="T24" fmla="*/ 0 w 101"/>
                  <a:gd name="T25" fmla="*/ 0 h 11"/>
                  <a:gd name="T26" fmla="*/ 0 w 101"/>
                  <a:gd name="T27" fmla="*/ 0 h 11"/>
                  <a:gd name="T28" fmla="*/ 0 w 101"/>
                  <a:gd name="T29" fmla="*/ 0 h 11"/>
                  <a:gd name="T30" fmla="*/ 0 w 101"/>
                  <a:gd name="T31" fmla="*/ 0 h 11"/>
                  <a:gd name="T32" fmla="*/ 0 w 101"/>
                  <a:gd name="T33" fmla="*/ 0 h 11"/>
                  <a:gd name="T34" fmla="*/ 0 w 101"/>
                  <a:gd name="T35" fmla="*/ 0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1" h="11">
                    <a:moveTo>
                      <a:pt x="0" y="11"/>
                    </a:moveTo>
                    <a:lnTo>
                      <a:pt x="4" y="11"/>
                    </a:lnTo>
                    <a:lnTo>
                      <a:pt x="9" y="10"/>
                    </a:lnTo>
                    <a:lnTo>
                      <a:pt x="15" y="9"/>
                    </a:lnTo>
                    <a:lnTo>
                      <a:pt x="21" y="8"/>
                    </a:lnTo>
                    <a:lnTo>
                      <a:pt x="27" y="8"/>
                    </a:lnTo>
                    <a:lnTo>
                      <a:pt x="34" y="7"/>
                    </a:lnTo>
                    <a:lnTo>
                      <a:pt x="39" y="6"/>
                    </a:lnTo>
                    <a:lnTo>
                      <a:pt x="46" y="6"/>
                    </a:lnTo>
                    <a:lnTo>
                      <a:pt x="51" y="5"/>
                    </a:lnTo>
                    <a:lnTo>
                      <a:pt x="58" y="3"/>
                    </a:lnTo>
                    <a:lnTo>
                      <a:pt x="64" y="3"/>
                    </a:lnTo>
                    <a:lnTo>
                      <a:pt x="70" y="2"/>
                    </a:lnTo>
                    <a:lnTo>
                      <a:pt x="77" y="2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5" y="0"/>
                    </a:lnTo>
                    <a:lnTo>
                      <a:pt x="10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1" name="Freeform 313"/>
              <p:cNvSpPr>
                <a:spLocks/>
              </p:cNvSpPr>
              <p:nvPr/>
            </p:nvSpPr>
            <p:spPr bwMode="auto">
              <a:xfrm>
                <a:off x="5152" y="3792"/>
                <a:ext cx="22" cy="1"/>
              </a:xfrm>
              <a:custGeom>
                <a:avLst/>
                <a:gdLst>
                  <a:gd name="T0" fmla="*/ 0 w 101"/>
                  <a:gd name="T1" fmla="*/ 0 h 1"/>
                  <a:gd name="T2" fmla="*/ 0 w 101"/>
                  <a:gd name="T3" fmla="*/ 0 h 1"/>
                  <a:gd name="T4" fmla="*/ 0 w 101"/>
                  <a:gd name="T5" fmla="*/ 0 h 1"/>
                  <a:gd name="T6" fmla="*/ 0 w 101"/>
                  <a:gd name="T7" fmla="*/ 0 h 1"/>
                  <a:gd name="T8" fmla="*/ 0 w 101"/>
                  <a:gd name="T9" fmla="*/ 0 h 1"/>
                  <a:gd name="T10" fmla="*/ 0 w 101"/>
                  <a:gd name="T11" fmla="*/ 0 h 1"/>
                  <a:gd name="T12" fmla="*/ 0 w 101"/>
                  <a:gd name="T13" fmla="*/ 0 h 1"/>
                  <a:gd name="T14" fmla="*/ 0 w 101"/>
                  <a:gd name="T15" fmla="*/ 1 h 1"/>
                  <a:gd name="T16" fmla="*/ 0 w 101"/>
                  <a:gd name="T17" fmla="*/ 1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">
                    <a:moveTo>
                      <a:pt x="0" y="0"/>
                    </a:moveTo>
                    <a:lnTo>
                      <a:pt x="9" y="0"/>
                    </a:lnTo>
                    <a:lnTo>
                      <a:pt x="22" y="0"/>
                    </a:lnTo>
                    <a:lnTo>
                      <a:pt x="35" y="0"/>
                    </a:lnTo>
                    <a:lnTo>
                      <a:pt x="48" y="0"/>
                    </a:lnTo>
                    <a:lnTo>
                      <a:pt x="62" y="0"/>
                    </a:lnTo>
                    <a:lnTo>
                      <a:pt x="75" y="0"/>
                    </a:lnTo>
                    <a:lnTo>
                      <a:pt x="88" y="1"/>
                    </a:lnTo>
                    <a:lnTo>
                      <a:pt x="101" y="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2" name="Freeform 314"/>
              <p:cNvSpPr>
                <a:spLocks/>
              </p:cNvSpPr>
              <p:nvPr/>
            </p:nvSpPr>
            <p:spPr bwMode="auto">
              <a:xfrm>
                <a:off x="5185" y="3793"/>
                <a:ext cx="24" cy="2"/>
              </a:xfrm>
              <a:custGeom>
                <a:avLst/>
                <a:gdLst>
                  <a:gd name="T0" fmla="*/ 0 w 101"/>
                  <a:gd name="T1" fmla="*/ 0 h 10"/>
                  <a:gd name="T2" fmla="*/ 0 w 101"/>
                  <a:gd name="T3" fmla="*/ 0 h 10"/>
                  <a:gd name="T4" fmla="*/ 0 w 101"/>
                  <a:gd name="T5" fmla="*/ 0 h 10"/>
                  <a:gd name="T6" fmla="*/ 0 w 101"/>
                  <a:gd name="T7" fmla="*/ 0 h 10"/>
                  <a:gd name="T8" fmla="*/ 0 w 101"/>
                  <a:gd name="T9" fmla="*/ 0 h 10"/>
                  <a:gd name="T10" fmla="*/ 0 w 101"/>
                  <a:gd name="T11" fmla="*/ 0 h 10"/>
                  <a:gd name="T12" fmla="*/ 0 w 101"/>
                  <a:gd name="T13" fmla="*/ 0 h 10"/>
                  <a:gd name="T14" fmla="*/ 0 w 101"/>
                  <a:gd name="T15" fmla="*/ 0 h 10"/>
                  <a:gd name="T16" fmla="*/ 0 w 101"/>
                  <a:gd name="T17" fmla="*/ 0 h 10"/>
                  <a:gd name="T18" fmla="*/ 0 w 101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10">
                    <a:moveTo>
                      <a:pt x="0" y="0"/>
                    </a:moveTo>
                    <a:lnTo>
                      <a:pt x="2" y="0"/>
                    </a:lnTo>
                    <a:lnTo>
                      <a:pt x="16" y="1"/>
                    </a:lnTo>
                    <a:lnTo>
                      <a:pt x="30" y="3"/>
                    </a:lnTo>
                    <a:lnTo>
                      <a:pt x="43" y="4"/>
                    </a:lnTo>
                    <a:lnTo>
                      <a:pt x="57" y="5"/>
                    </a:lnTo>
                    <a:lnTo>
                      <a:pt x="70" y="7"/>
                    </a:lnTo>
                    <a:lnTo>
                      <a:pt x="83" y="8"/>
                    </a:lnTo>
                    <a:lnTo>
                      <a:pt x="96" y="9"/>
                    </a:lnTo>
                    <a:lnTo>
                      <a:pt x="101" y="1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3" name="Freeform 315"/>
              <p:cNvSpPr>
                <a:spLocks/>
              </p:cNvSpPr>
              <p:nvPr/>
            </p:nvSpPr>
            <p:spPr bwMode="auto">
              <a:xfrm>
                <a:off x="5220" y="3796"/>
                <a:ext cx="22" cy="4"/>
              </a:xfrm>
              <a:custGeom>
                <a:avLst/>
                <a:gdLst>
                  <a:gd name="T0" fmla="*/ 0 w 99"/>
                  <a:gd name="T1" fmla="*/ 0 h 15"/>
                  <a:gd name="T2" fmla="*/ 0 w 99"/>
                  <a:gd name="T3" fmla="*/ 0 h 15"/>
                  <a:gd name="T4" fmla="*/ 0 w 99"/>
                  <a:gd name="T5" fmla="*/ 0 h 15"/>
                  <a:gd name="T6" fmla="*/ 0 w 99"/>
                  <a:gd name="T7" fmla="*/ 0 h 15"/>
                  <a:gd name="T8" fmla="*/ 0 w 99"/>
                  <a:gd name="T9" fmla="*/ 0 h 15"/>
                  <a:gd name="T10" fmla="*/ 0 w 99"/>
                  <a:gd name="T11" fmla="*/ 0 h 15"/>
                  <a:gd name="T12" fmla="*/ 0 w 99"/>
                  <a:gd name="T13" fmla="*/ 0 h 15"/>
                  <a:gd name="T14" fmla="*/ 0 w 99"/>
                  <a:gd name="T15" fmla="*/ 0 h 15"/>
                  <a:gd name="T16" fmla="*/ 0 w 99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9" h="15">
                    <a:moveTo>
                      <a:pt x="0" y="0"/>
                    </a:moveTo>
                    <a:lnTo>
                      <a:pt x="11" y="2"/>
                    </a:lnTo>
                    <a:lnTo>
                      <a:pt x="24" y="4"/>
                    </a:lnTo>
                    <a:lnTo>
                      <a:pt x="37" y="5"/>
                    </a:lnTo>
                    <a:lnTo>
                      <a:pt x="49" y="8"/>
                    </a:lnTo>
                    <a:lnTo>
                      <a:pt x="63" y="10"/>
                    </a:lnTo>
                    <a:lnTo>
                      <a:pt x="76" y="12"/>
                    </a:lnTo>
                    <a:lnTo>
                      <a:pt x="88" y="13"/>
                    </a:lnTo>
                    <a:lnTo>
                      <a:pt x="99" y="1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4" name="Freeform 316"/>
              <p:cNvSpPr>
                <a:spLocks/>
              </p:cNvSpPr>
              <p:nvPr/>
            </p:nvSpPr>
            <p:spPr bwMode="auto">
              <a:xfrm>
                <a:off x="5253" y="3803"/>
                <a:ext cx="24" cy="3"/>
              </a:xfrm>
              <a:custGeom>
                <a:avLst/>
                <a:gdLst>
                  <a:gd name="T0" fmla="*/ 0 w 100"/>
                  <a:gd name="T1" fmla="*/ 0 h 17"/>
                  <a:gd name="T2" fmla="*/ 0 w 100"/>
                  <a:gd name="T3" fmla="*/ 0 h 17"/>
                  <a:gd name="T4" fmla="*/ 0 w 100"/>
                  <a:gd name="T5" fmla="*/ 0 h 17"/>
                  <a:gd name="T6" fmla="*/ 0 w 100"/>
                  <a:gd name="T7" fmla="*/ 0 h 17"/>
                  <a:gd name="T8" fmla="*/ 0 w 100"/>
                  <a:gd name="T9" fmla="*/ 0 h 17"/>
                  <a:gd name="T10" fmla="*/ 0 w 100"/>
                  <a:gd name="T11" fmla="*/ 0 h 17"/>
                  <a:gd name="T12" fmla="*/ 0 w 100"/>
                  <a:gd name="T13" fmla="*/ 0 h 17"/>
                  <a:gd name="T14" fmla="*/ 0 w 100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17">
                    <a:moveTo>
                      <a:pt x="0" y="0"/>
                    </a:moveTo>
                    <a:lnTo>
                      <a:pt x="3" y="0"/>
                    </a:lnTo>
                    <a:lnTo>
                      <a:pt x="16" y="2"/>
                    </a:lnTo>
                    <a:lnTo>
                      <a:pt x="43" y="7"/>
                    </a:lnTo>
                    <a:lnTo>
                      <a:pt x="68" y="11"/>
                    </a:lnTo>
                    <a:lnTo>
                      <a:pt x="82" y="13"/>
                    </a:lnTo>
                    <a:lnTo>
                      <a:pt x="95" y="16"/>
                    </a:lnTo>
                    <a:lnTo>
                      <a:pt x="10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5" name="Freeform 317"/>
              <p:cNvSpPr>
                <a:spLocks/>
              </p:cNvSpPr>
              <p:nvPr/>
            </p:nvSpPr>
            <p:spPr bwMode="auto">
              <a:xfrm>
                <a:off x="5288" y="3807"/>
                <a:ext cx="22" cy="5"/>
              </a:xfrm>
              <a:custGeom>
                <a:avLst/>
                <a:gdLst>
                  <a:gd name="T0" fmla="*/ 0 w 100"/>
                  <a:gd name="T1" fmla="*/ 0 h 15"/>
                  <a:gd name="T2" fmla="*/ 0 w 100"/>
                  <a:gd name="T3" fmla="*/ 0 h 15"/>
                  <a:gd name="T4" fmla="*/ 0 w 100"/>
                  <a:gd name="T5" fmla="*/ 0 h 15"/>
                  <a:gd name="T6" fmla="*/ 0 w 100"/>
                  <a:gd name="T7" fmla="*/ 0 h 15"/>
                  <a:gd name="T8" fmla="*/ 0 w 100"/>
                  <a:gd name="T9" fmla="*/ 0 h 15"/>
                  <a:gd name="T10" fmla="*/ 0 w 100"/>
                  <a:gd name="T11" fmla="*/ 0 h 15"/>
                  <a:gd name="T12" fmla="*/ 0 w 100"/>
                  <a:gd name="T13" fmla="*/ 0 h 15"/>
                  <a:gd name="T14" fmla="*/ 0 w 100"/>
                  <a:gd name="T15" fmla="*/ 0 h 15"/>
                  <a:gd name="T16" fmla="*/ 0 w 100"/>
                  <a:gd name="T17" fmla="*/ 0 h 15"/>
                  <a:gd name="T18" fmla="*/ 0 w 100"/>
                  <a:gd name="T19" fmla="*/ 0 h 15"/>
                  <a:gd name="T20" fmla="*/ 0 w 100"/>
                  <a:gd name="T21" fmla="*/ 0 h 15"/>
                  <a:gd name="T22" fmla="*/ 0 w 100"/>
                  <a:gd name="T23" fmla="*/ 0 h 15"/>
                  <a:gd name="T24" fmla="*/ 0 w 100"/>
                  <a:gd name="T25" fmla="*/ 0 h 15"/>
                  <a:gd name="T26" fmla="*/ 0 w 100"/>
                  <a:gd name="T27" fmla="*/ 0 h 15"/>
                  <a:gd name="T28" fmla="*/ 0 w 100"/>
                  <a:gd name="T29" fmla="*/ 0 h 15"/>
                  <a:gd name="T30" fmla="*/ 0 w 100"/>
                  <a:gd name="T31" fmla="*/ 0 h 15"/>
                  <a:gd name="T32" fmla="*/ 0 w 100"/>
                  <a:gd name="T33" fmla="*/ 0 h 15"/>
                  <a:gd name="T34" fmla="*/ 0 w 100"/>
                  <a:gd name="T35" fmla="*/ 0 h 15"/>
                  <a:gd name="T36" fmla="*/ 0 w 100"/>
                  <a:gd name="T37" fmla="*/ 0 h 1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00" h="15">
                    <a:moveTo>
                      <a:pt x="0" y="0"/>
                    </a:moveTo>
                    <a:lnTo>
                      <a:pt x="2" y="0"/>
                    </a:lnTo>
                    <a:lnTo>
                      <a:pt x="8" y="1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7" y="4"/>
                    </a:lnTo>
                    <a:lnTo>
                      <a:pt x="32" y="5"/>
                    </a:lnTo>
                    <a:lnTo>
                      <a:pt x="39" y="6"/>
                    </a:lnTo>
                    <a:lnTo>
                      <a:pt x="44" y="6"/>
                    </a:lnTo>
                    <a:lnTo>
                      <a:pt x="50" y="7"/>
                    </a:lnTo>
                    <a:lnTo>
                      <a:pt x="57" y="8"/>
                    </a:lnTo>
                    <a:lnTo>
                      <a:pt x="62" y="10"/>
                    </a:lnTo>
                    <a:lnTo>
                      <a:pt x="68" y="11"/>
                    </a:lnTo>
                    <a:lnTo>
                      <a:pt x="73" y="11"/>
                    </a:lnTo>
                    <a:lnTo>
                      <a:pt x="79" y="12"/>
                    </a:lnTo>
                    <a:lnTo>
                      <a:pt x="84" y="13"/>
                    </a:lnTo>
                    <a:lnTo>
                      <a:pt x="90" y="14"/>
                    </a:lnTo>
                    <a:lnTo>
                      <a:pt x="95" y="14"/>
                    </a:lnTo>
                    <a:lnTo>
                      <a:pt x="100" y="1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6" name="Freeform 318"/>
              <p:cNvSpPr>
                <a:spLocks/>
              </p:cNvSpPr>
              <p:nvPr/>
            </p:nvSpPr>
            <p:spPr bwMode="auto">
              <a:xfrm>
                <a:off x="5321" y="3814"/>
                <a:ext cx="23" cy="1"/>
              </a:xfrm>
              <a:custGeom>
                <a:avLst/>
                <a:gdLst>
                  <a:gd name="T0" fmla="*/ 0 w 101"/>
                  <a:gd name="T1" fmla="*/ 0 h 7"/>
                  <a:gd name="T2" fmla="*/ 0 w 101"/>
                  <a:gd name="T3" fmla="*/ 0 h 7"/>
                  <a:gd name="T4" fmla="*/ 0 w 101"/>
                  <a:gd name="T5" fmla="*/ 0 h 7"/>
                  <a:gd name="T6" fmla="*/ 0 w 101"/>
                  <a:gd name="T7" fmla="*/ 0 h 7"/>
                  <a:gd name="T8" fmla="*/ 0 w 101"/>
                  <a:gd name="T9" fmla="*/ 0 h 7"/>
                  <a:gd name="T10" fmla="*/ 0 w 101"/>
                  <a:gd name="T11" fmla="*/ 0 h 7"/>
                  <a:gd name="T12" fmla="*/ 0 w 101"/>
                  <a:gd name="T13" fmla="*/ 0 h 7"/>
                  <a:gd name="T14" fmla="*/ 0 w 101"/>
                  <a:gd name="T15" fmla="*/ 0 h 7"/>
                  <a:gd name="T16" fmla="*/ 0 w 101"/>
                  <a:gd name="T17" fmla="*/ 0 h 7"/>
                  <a:gd name="T18" fmla="*/ 0 w 101"/>
                  <a:gd name="T19" fmla="*/ 0 h 7"/>
                  <a:gd name="T20" fmla="*/ 0 w 101"/>
                  <a:gd name="T21" fmla="*/ 0 h 7"/>
                  <a:gd name="T22" fmla="*/ 0 w 101"/>
                  <a:gd name="T23" fmla="*/ 0 h 7"/>
                  <a:gd name="T24" fmla="*/ 0 w 101"/>
                  <a:gd name="T25" fmla="*/ 0 h 7"/>
                  <a:gd name="T26" fmla="*/ 0 w 101"/>
                  <a:gd name="T27" fmla="*/ 0 h 7"/>
                  <a:gd name="T28" fmla="*/ 0 w 101"/>
                  <a:gd name="T29" fmla="*/ 0 h 7"/>
                  <a:gd name="T30" fmla="*/ 0 w 101"/>
                  <a:gd name="T31" fmla="*/ 0 h 7"/>
                  <a:gd name="T32" fmla="*/ 0 w 101"/>
                  <a:gd name="T33" fmla="*/ 0 h 7"/>
                  <a:gd name="T34" fmla="*/ 0 w 101"/>
                  <a:gd name="T35" fmla="*/ 0 h 7"/>
                  <a:gd name="T36" fmla="*/ 0 w 101"/>
                  <a:gd name="T37" fmla="*/ 0 h 7"/>
                  <a:gd name="T38" fmla="*/ 0 w 101"/>
                  <a:gd name="T39" fmla="*/ 0 h 7"/>
                  <a:gd name="T40" fmla="*/ 0 w 101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1" h="7">
                    <a:moveTo>
                      <a:pt x="0" y="0"/>
                    </a:moveTo>
                    <a:lnTo>
                      <a:pt x="3" y="0"/>
                    </a:lnTo>
                    <a:lnTo>
                      <a:pt x="13" y="1"/>
                    </a:lnTo>
                    <a:lnTo>
                      <a:pt x="23" y="2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7" y="4"/>
                    </a:lnTo>
                    <a:lnTo>
                      <a:pt x="42" y="4"/>
                    </a:lnTo>
                    <a:lnTo>
                      <a:pt x="47" y="4"/>
                    </a:lnTo>
                    <a:lnTo>
                      <a:pt x="51" y="5"/>
                    </a:lnTo>
                    <a:lnTo>
                      <a:pt x="57" y="5"/>
                    </a:lnTo>
                    <a:lnTo>
                      <a:pt x="61" y="5"/>
                    </a:lnTo>
                    <a:lnTo>
                      <a:pt x="66" y="6"/>
                    </a:lnTo>
                    <a:lnTo>
                      <a:pt x="70" y="6"/>
                    </a:lnTo>
                    <a:lnTo>
                      <a:pt x="75" y="6"/>
                    </a:lnTo>
                    <a:lnTo>
                      <a:pt x="80" y="7"/>
                    </a:lnTo>
                    <a:lnTo>
                      <a:pt x="84" y="7"/>
                    </a:lnTo>
                    <a:lnTo>
                      <a:pt x="89" y="7"/>
                    </a:lnTo>
                    <a:lnTo>
                      <a:pt x="93" y="7"/>
                    </a:lnTo>
                    <a:lnTo>
                      <a:pt x="98" y="7"/>
                    </a:lnTo>
                    <a:lnTo>
                      <a:pt x="101" y="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7" name="Freeform 319"/>
              <p:cNvSpPr>
                <a:spLocks/>
              </p:cNvSpPr>
              <p:nvPr/>
            </p:nvSpPr>
            <p:spPr bwMode="auto">
              <a:xfrm>
                <a:off x="5355" y="3809"/>
                <a:ext cx="22" cy="6"/>
              </a:xfrm>
              <a:custGeom>
                <a:avLst/>
                <a:gdLst>
                  <a:gd name="T0" fmla="*/ 0 w 97"/>
                  <a:gd name="T1" fmla="*/ 0 h 24"/>
                  <a:gd name="T2" fmla="*/ 0 w 97"/>
                  <a:gd name="T3" fmla="*/ 0 h 24"/>
                  <a:gd name="T4" fmla="*/ 0 w 97"/>
                  <a:gd name="T5" fmla="*/ 0 h 24"/>
                  <a:gd name="T6" fmla="*/ 0 w 97"/>
                  <a:gd name="T7" fmla="*/ 0 h 24"/>
                  <a:gd name="T8" fmla="*/ 0 w 97"/>
                  <a:gd name="T9" fmla="*/ 0 h 24"/>
                  <a:gd name="T10" fmla="*/ 0 w 97"/>
                  <a:gd name="T11" fmla="*/ 0 h 24"/>
                  <a:gd name="T12" fmla="*/ 0 w 97"/>
                  <a:gd name="T13" fmla="*/ 0 h 24"/>
                  <a:gd name="T14" fmla="*/ 0 w 97"/>
                  <a:gd name="T15" fmla="*/ 0 h 24"/>
                  <a:gd name="T16" fmla="*/ 0 w 97"/>
                  <a:gd name="T17" fmla="*/ 0 h 24"/>
                  <a:gd name="T18" fmla="*/ 0 w 97"/>
                  <a:gd name="T19" fmla="*/ 0 h 24"/>
                  <a:gd name="T20" fmla="*/ 0 w 97"/>
                  <a:gd name="T21" fmla="*/ 0 h 24"/>
                  <a:gd name="T22" fmla="*/ 0 w 97"/>
                  <a:gd name="T23" fmla="*/ 0 h 24"/>
                  <a:gd name="T24" fmla="*/ 0 w 97"/>
                  <a:gd name="T25" fmla="*/ 0 h 24"/>
                  <a:gd name="T26" fmla="*/ 0 w 97"/>
                  <a:gd name="T27" fmla="*/ 0 h 24"/>
                  <a:gd name="T28" fmla="*/ 0 w 97"/>
                  <a:gd name="T29" fmla="*/ 0 h 24"/>
                  <a:gd name="T30" fmla="*/ 0 w 97"/>
                  <a:gd name="T31" fmla="*/ 0 h 24"/>
                  <a:gd name="T32" fmla="*/ 0 w 97"/>
                  <a:gd name="T33" fmla="*/ 0 h 24"/>
                  <a:gd name="T34" fmla="*/ 0 w 97"/>
                  <a:gd name="T35" fmla="*/ 0 h 24"/>
                  <a:gd name="T36" fmla="*/ 0 w 97"/>
                  <a:gd name="T37" fmla="*/ 0 h 24"/>
                  <a:gd name="T38" fmla="*/ 0 w 97"/>
                  <a:gd name="T39" fmla="*/ 0 h 24"/>
                  <a:gd name="T40" fmla="*/ 0 w 97"/>
                  <a:gd name="T41" fmla="*/ 0 h 24"/>
                  <a:gd name="T42" fmla="*/ 0 w 97"/>
                  <a:gd name="T43" fmla="*/ 0 h 24"/>
                  <a:gd name="T44" fmla="*/ 0 w 97"/>
                  <a:gd name="T45" fmla="*/ 0 h 24"/>
                  <a:gd name="T46" fmla="*/ 0 w 97"/>
                  <a:gd name="T47" fmla="*/ 0 h 24"/>
                  <a:gd name="T48" fmla="*/ 0 w 97"/>
                  <a:gd name="T49" fmla="*/ 0 h 24"/>
                  <a:gd name="T50" fmla="*/ 0 w 97"/>
                  <a:gd name="T51" fmla="*/ 0 h 24"/>
                  <a:gd name="T52" fmla="*/ 0 w 97"/>
                  <a:gd name="T53" fmla="*/ 0 h 24"/>
                  <a:gd name="T54" fmla="*/ 0 w 97"/>
                  <a:gd name="T55" fmla="*/ 0 h 24"/>
                  <a:gd name="T56" fmla="*/ 0 w 97"/>
                  <a:gd name="T57" fmla="*/ 0 h 24"/>
                  <a:gd name="T58" fmla="*/ 0 w 97"/>
                  <a:gd name="T59" fmla="*/ 0 h 24"/>
                  <a:gd name="T60" fmla="*/ 0 w 97"/>
                  <a:gd name="T61" fmla="*/ 0 h 24"/>
                  <a:gd name="T62" fmla="*/ 0 w 97"/>
                  <a:gd name="T63" fmla="*/ 0 h 24"/>
                  <a:gd name="T64" fmla="*/ 0 w 97"/>
                  <a:gd name="T65" fmla="*/ 0 h 24"/>
                  <a:gd name="T66" fmla="*/ 0 w 97"/>
                  <a:gd name="T67" fmla="*/ 0 h 24"/>
                  <a:gd name="T68" fmla="*/ 0 w 97"/>
                  <a:gd name="T69" fmla="*/ 0 h 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7" h="24">
                    <a:moveTo>
                      <a:pt x="0" y="24"/>
                    </a:moveTo>
                    <a:lnTo>
                      <a:pt x="2" y="24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3" y="23"/>
                    </a:lnTo>
                    <a:lnTo>
                      <a:pt x="16" y="22"/>
                    </a:lnTo>
                    <a:lnTo>
                      <a:pt x="21" y="22"/>
                    </a:lnTo>
                    <a:lnTo>
                      <a:pt x="24" y="22"/>
                    </a:lnTo>
                    <a:lnTo>
                      <a:pt x="28" y="21"/>
                    </a:lnTo>
                    <a:lnTo>
                      <a:pt x="31" y="21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41" y="19"/>
                    </a:lnTo>
                    <a:lnTo>
                      <a:pt x="44" y="19"/>
                    </a:lnTo>
                    <a:lnTo>
                      <a:pt x="46" y="18"/>
                    </a:lnTo>
                    <a:lnTo>
                      <a:pt x="50" y="18"/>
                    </a:lnTo>
                    <a:lnTo>
                      <a:pt x="53" y="17"/>
                    </a:lnTo>
                    <a:lnTo>
                      <a:pt x="55" y="16"/>
                    </a:lnTo>
                    <a:lnTo>
                      <a:pt x="58" y="16"/>
                    </a:lnTo>
                    <a:lnTo>
                      <a:pt x="62" y="14"/>
                    </a:lnTo>
                    <a:lnTo>
                      <a:pt x="64" y="13"/>
                    </a:lnTo>
                    <a:lnTo>
                      <a:pt x="67" y="13"/>
                    </a:lnTo>
                    <a:lnTo>
                      <a:pt x="70" y="12"/>
                    </a:lnTo>
                    <a:lnTo>
                      <a:pt x="73" y="11"/>
                    </a:lnTo>
                    <a:lnTo>
                      <a:pt x="75" y="10"/>
                    </a:lnTo>
                    <a:lnTo>
                      <a:pt x="77" y="9"/>
                    </a:lnTo>
                    <a:lnTo>
                      <a:pt x="79" y="9"/>
                    </a:lnTo>
                    <a:lnTo>
                      <a:pt x="83" y="8"/>
                    </a:lnTo>
                    <a:lnTo>
                      <a:pt x="85" y="7"/>
                    </a:lnTo>
                    <a:lnTo>
                      <a:pt x="87" y="6"/>
                    </a:lnTo>
                    <a:lnTo>
                      <a:pt x="89" y="5"/>
                    </a:lnTo>
                    <a:lnTo>
                      <a:pt x="92" y="3"/>
                    </a:lnTo>
                    <a:lnTo>
                      <a:pt x="94" y="2"/>
                    </a:lnTo>
                    <a:lnTo>
                      <a:pt x="96" y="1"/>
                    </a:lnTo>
                    <a:lnTo>
                      <a:pt x="9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48" name="Freeform 320"/>
              <p:cNvSpPr>
                <a:spLocks/>
              </p:cNvSpPr>
              <p:nvPr/>
            </p:nvSpPr>
            <p:spPr bwMode="auto">
              <a:xfrm>
                <a:off x="5385" y="3779"/>
                <a:ext cx="6" cy="24"/>
              </a:xfrm>
              <a:custGeom>
                <a:avLst/>
                <a:gdLst>
                  <a:gd name="T0" fmla="*/ 0 w 26"/>
                  <a:gd name="T1" fmla="*/ 0 h 105"/>
                  <a:gd name="T2" fmla="*/ 0 w 26"/>
                  <a:gd name="T3" fmla="*/ 0 h 105"/>
                  <a:gd name="T4" fmla="*/ 0 w 26"/>
                  <a:gd name="T5" fmla="*/ 0 h 105"/>
                  <a:gd name="T6" fmla="*/ 0 w 26"/>
                  <a:gd name="T7" fmla="*/ 0 h 105"/>
                  <a:gd name="T8" fmla="*/ 0 w 26"/>
                  <a:gd name="T9" fmla="*/ 0 h 105"/>
                  <a:gd name="T10" fmla="*/ 0 w 26"/>
                  <a:gd name="T11" fmla="*/ 0 h 105"/>
                  <a:gd name="T12" fmla="*/ 0 w 26"/>
                  <a:gd name="T13" fmla="*/ 0 h 105"/>
                  <a:gd name="T14" fmla="*/ 0 w 26"/>
                  <a:gd name="T15" fmla="*/ 0 h 105"/>
                  <a:gd name="T16" fmla="*/ 0 w 26"/>
                  <a:gd name="T17" fmla="*/ 0 h 105"/>
                  <a:gd name="T18" fmla="*/ 0 w 26"/>
                  <a:gd name="T19" fmla="*/ 0 h 105"/>
                  <a:gd name="T20" fmla="*/ 0 w 26"/>
                  <a:gd name="T21" fmla="*/ 0 h 105"/>
                  <a:gd name="T22" fmla="*/ 0 w 26"/>
                  <a:gd name="T23" fmla="*/ 0 h 105"/>
                  <a:gd name="T24" fmla="*/ 0 w 26"/>
                  <a:gd name="T25" fmla="*/ 0 h 105"/>
                  <a:gd name="T26" fmla="*/ 0 w 26"/>
                  <a:gd name="T27" fmla="*/ 0 h 105"/>
                  <a:gd name="T28" fmla="*/ 0 w 26"/>
                  <a:gd name="T29" fmla="*/ 0 h 105"/>
                  <a:gd name="T30" fmla="*/ 0 w 26"/>
                  <a:gd name="T31" fmla="*/ 0 h 105"/>
                  <a:gd name="T32" fmla="*/ 0 w 26"/>
                  <a:gd name="T33" fmla="*/ 0 h 105"/>
                  <a:gd name="T34" fmla="*/ 0 w 26"/>
                  <a:gd name="T35" fmla="*/ 0 h 105"/>
                  <a:gd name="T36" fmla="*/ 0 w 26"/>
                  <a:gd name="T37" fmla="*/ 0 h 105"/>
                  <a:gd name="T38" fmla="*/ 0 w 26"/>
                  <a:gd name="T39" fmla="*/ 0 h 105"/>
                  <a:gd name="T40" fmla="*/ 0 w 26"/>
                  <a:gd name="T41" fmla="*/ 0 h 105"/>
                  <a:gd name="T42" fmla="*/ 0 w 26"/>
                  <a:gd name="T43" fmla="*/ 0 h 105"/>
                  <a:gd name="T44" fmla="*/ 0 w 26"/>
                  <a:gd name="T45" fmla="*/ 0 h 105"/>
                  <a:gd name="T46" fmla="*/ 0 w 26"/>
                  <a:gd name="T47" fmla="*/ 0 h 105"/>
                  <a:gd name="T48" fmla="*/ 0 w 26"/>
                  <a:gd name="T49" fmla="*/ 0 h 105"/>
                  <a:gd name="T50" fmla="*/ 0 w 26"/>
                  <a:gd name="T51" fmla="*/ 0 h 105"/>
                  <a:gd name="T52" fmla="*/ 0 w 26"/>
                  <a:gd name="T53" fmla="*/ 0 h 105"/>
                  <a:gd name="T54" fmla="*/ 0 w 26"/>
                  <a:gd name="T55" fmla="*/ 0 h 105"/>
                  <a:gd name="T56" fmla="*/ 0 w 26"/>
                  <a:gd name="T57" fmla="*/ 0 h 105"/>
                  <a:gd name="T58" fmla="*/ 0 w 26"/>
                  <a:gd name="T59" fmla="*/ 0 h 105"/>
                  <a:gd name="T60" fmla="*/ 0 w 26"/>
                  <a:gd name="T61" fmla="*/ 0 h 105"/>
                  <a:gd name="T62" fmla="*/ 0 w 26"/>
                  <a:gd name="T63" fmla="*/ 0 h 105"/>
                  <a:gd name="T64" fmla="*/ 0 w 26"/>
                  <a:gd name="T65" fmla="*/ 0 h 105"/>
                  <a:gd name="T66" fmla="*/ 0 w 26"/>
                  <a:gd name="T67" fmla="*/ 0 h 10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105">
                    <a:moveTo>
                      <a:pt x="0" y="105"/>
                    </a:moveTo>
                    <a:lnTo>
                      <a:pt x="0" y="104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4" y="100"/>
                    </a:lnTo>
                    <a:lnTo>
                      <a:pt x="5" y="97"/>
                    </a:lnTo>
                    <a:lnTo>
                      <a:pt x="6" y="95"/>
                    </a:lnTo>
                    <a:lnTo>
                      <a:pt x="8" y="94"/>
                    </a:lnTo>
                    <a:lnTo>
                      <a:pt x="8" y="92"/>
                    </a:lnTo>
                    <a:lnTo>
                      <a:pt x="9" y="90"/>
                    </a:lnTo>
                    <a:lnTo>
                      <a:pt x="10" y="88"/>
                    </a:lnTo>
                    <a:lnTo>
                      <a:pt x="11" y="86"/>
                    </a:lnTo>
                    <a:lnTo>
                      <a:pt x="12" y="84"/>
                    </a:lnTo>
                    <a:lnTo>
                      <a:pt x="13" y="82"/>
                    </a:lnTo>
                    <a:lnTo>
                      <a:pt x="14" y="81"/>
                    </a:lnTo>
                    <a:lnTo>
                      <a:pt x="14" y="79"/>
                    </a:lnTo>
                    <a:lnTo>
                      <a:pt x="15" y="76"/>
                    </a:lnTo>
                    <a:lnTo>
                      <a:pt x="16" y="74"/>
                    </a:lnTo>
                    <a:lnTo>
                      <a:pt x="16" y="72"/>
                    </a:lnTo>
                    <a:lnTo>
                      <a:pt x="18" y="70"/>
                    </a:lnTo>
                    <a:lnTo>
                      <a:pt x="19" y="65"/>
                    </a:lnTo>
                    <a:lnTo>
                      <a:pt x="20" y="61"/>
                    </a:lnTo>
                    <a:lnTo>
                      <a:pt x="21" y="56"/>
                    </a:lnTo>
                    <a:lnTo>
                      <a:pt x="22" y="52"/>
                    </a:lnTo>
                    <a:lnTo>
                      <a:pt x="23" y="48"/>
                    </a:lnTo>
                    <a:lnTo>
                      <a:pt x="24" y="42"/>
                    </a:lnTo>
                    <a:lnTo>
                      <a:pt x="24" y="38"/>
                    </a:lnTo>
                    <a:lnTo>
                      <a:pt x="25" y="32"/>
                    </a:lnTo>
                    <a:lnTo>
                      <a:pt x="25" y="28"/>
                    </a:lnTo>
                    <a:lnTo>
                      <a:pt x="26" y="22"/>
                    </a:lnTo>
                    <a:lnTo>
                      <a:pt x="26" y="17"/>
                    </a:lnTo>
                    <a:lnTo>
                      <a:pt x="26" y="11"/>
                    </a:lnTo>
                    <a:lnTo>
                      <a:pt x="26" y="6"/>
                    </a:lnTo>
                    <a:lnTo>
                      <a:pt x="2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912" name="Group 321"/>
            <p:cNvGrpSpPr>
              <a:grpSpLocks/>
            </p:cNvGrpSpPr>
            <p:nvPr/>
          </p:nvGrpSpPr>
          <p:grpSpPr bwMode="auto">
            <a:xfrm>
              <a:off x="5016" y="3344"/>
              <a:ext cx="375" cy="152"/>
              <a:chOff x="5016" y="3344"/>
              <a:chExt cx="375" cy="152"/>
            </a:xfrm>
          </p:grpSpPr>
          <p:sp>
            <p:nvSpPr>
              <p:cNvPr id="115919" name="Freeform 322"/>
              <p:cNvSpPr>
                <a:spLocks/>
              </p:cNvSpPr>
              <p:nvPr/>
            </p:nvSpPr>
            <p:spPr bwMode="auto">
              <a:xfrm>
                <a:off x="5069" y="3369"/>
                <a:ext cx="27" cy="8"/>
              </a:xfrm>
              <a:custGeom>
                <a:avLst/>
                <a:gdLst>
                  <a:gd name="T0" fmla="*/ 0 w 118"/>
                  <a:gd name="T1" fmla="*/ 0 h 38"/>
                  <a:gd name="T2" fmla="*/ 0 w 118"/>
                  <a:gd name="T3" fmla="*/ 0 h 38"/>
                  <a:gd name="T4" fmla="*/ 0 w 118"/>
                  <a:gd name="T5" fmla="*/ 0 h 38"/>
                  <a:gd name="T6" fmla="*/ 0 w 118"/>
                  <a:gd name="T7" fmla="*/ 0 h 38"/>
                  <a:gd name="T8" fmla="*/ 0 w 118"/>
                  <a:gd name="T9" fmla="*/ 0 h 38"/>
                  <a:gd name="T10" fmla="*/ 0 w 118"/>
                  <a:gd name="T11" fmla="*/ 0 h 38"/>
                  <a:gd name="T12" fmla="*/ 0 w 118"/>
                  <a:gd name="T13" fmla="*/ 0 h 38"/>
                  <a:gd name="T14" fmla="*/ 0 w 118"/>
                  <a:gd name="T15" fmla="*/ 0 h 38"/>
                  <a:gd name="T16" fmla="*/ 0 w 118"/>
                  <a:gd name="T17" fmla="*/ 0 h 38"/>
                  <a:gd name="T18" fmla="*/ 0 w 118"/>
                  <a:gd name="T19" fmla="*/ 0 h 38"/>
                  <a:gd name="T20" fmla="*/ 0 w 118"/>
                  <a:gd name="T21" fmla="*/ 0 h 38"/>
                  <a:gd name="T22" fmla="*/ 0 w 118"/>
                  <a:gd name="T23" fmla="*/ 0 h 38"/>
                  <a:gd name="T24" fmla="*/ 0 w 118"/>
                  <a:gd name="T25" fmla="*/ 0 h 38"/>
                  <a:gd name="T26" fmla="*/ 0 w 118"/>
                  <a:gd name="T27" fmla="*/ 0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38">
                    <a:moveTo>
                      <a:pt x="118" y="0"/>
                    </a:moveTo>
                    <a:lnTo>
                      <a:pt x="108" y="4"/>
                    </a:lnTo>
                    <a:lnTo>
                      <a:pt x="98" y="7"/>
                    </a:lnTo>
                    <a:lnTo>
                      <a:pt x="88" y="9"/>
                    </a:lnTo>
                    <a:lnTo>
                      <a:pt x="79" y="12"/>
                    </a:lnTo>
                    <a:lnTo>
                      <a:pt x="69" y="16"/>
                    </a:lnTo>
                    <a:lnTo>
                      <a:pt x="59" y="19"/>
                    </a:lnTo>
                    <a:lnTo>
                      <a:pt x="50" y="21"/>
                    </a:lnTo>
                    <a:lnTo>
                      <a:pt x="41" y="25"/>
                    </a:lnTo>
                    <a:lnTo>
                      <a:pt x="32" y="28"/>
                    </a:lnTo>
                    <a:lnTo>
                      <a:pt x="23" y="31"/>
                    </a:lnTo>
                    <a:lnTo>
                      <a:pt x="13" y="33"/>
                    </a:lnTo>
                    <a:lnTo>
                      <a:pt x="4" y="37"/>
                    </a:lnTo>
                    <a:lnTo>
                      <a:pt x="0" y="38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0" name="Freeform 323"/>
              <p:cNvSpPr>
                <a:spLocks/>
              </p:cNvSpPr>
              <p:nvPr/>
            </p:nvSpPr>
            <p:spPr bwMode="auto">
              <a:xfrm>
                <a:off x="5038" y="3382"/>
                <a:ext cx="20" cy="9"/>
              </a:xfrm>
              <a:custGeom>
                <a:avLst/>
                <a:gdLst>
                  <a:gd name="T0" fmla="*/ 0 w 92"/>
                  <a:gd name="T1" fmla="*/ 0 h 42"/>
                  <a:gd name="T2" fmla="*/ 0 w 92"/>
                  <a:gd name="T3" fmla="*/ 0 h 42"/>
                  <a:gd name="T4" fmla="*/ 0 w 92"/>
                  <a:gd name="T5" fmla="*/ 0 h 42"/>
                  <a:gd name="T6" fmla="*/ 0 w 92"/>
                  <a:gd name="T7" fmla="*/ 0 h 42"/>
                  <a:gd name="T8" fmla="*/ 0 w 92"/>
                  <a:gd name="T9" fmla="*/ 0 h 42"/>
                  <a:gd name="T10" fmla="*/ 0 w 92"/>
                  <a:gd name="T11" fmla="*/ 0 h 42"/>
                  <a:gd name="T12" fmla="*/ 0 w 92"/>
                  <a:gd name="T13" fmla="*/ 0 h 42"/>
                  <a:gd name="T14" fmla="*/ 0 w 92"/>
                  <a:gd name="T15" fmla="*/ 0 h 42"/>
                  <a:gd name="T16" fmla="*/ 0 w 92"/>
                  <a:gd name="T17" fmla="*/ 0 h 42"/>
                  <a:gd name="T18" fmla="*/ 0 w 92"/>
                  <a:gd name="T19" fmla="*/ 0 h 42"/>
                  <a:gd name="T20" fmla="*/ 0 w 92"/>
                  <a:gd name="T21" fmla="*/ 0 h 42"/>
                  <a:gd name="T22" fmla="*/ 0 w 92"/>
                  <a:gd name="T23" fmla="*/ 0 h 42"/>
                  <a:gd name="T24" fmla="*/ 0 w 92"/>
                  <a:gd name="T25" fmla="*/ 0 h 42"/>
                  <a:gd name="T26" fmla="*/ 0 w 92"/>
                  <a:gd name="T27" fmla="*/ 0 h 42"/>
                  <a:gd name="T28" fmla="*/ 0 w 92"/>
                  <a:gd name="T29" fmla="*/ 0 h 42"/>
                  <a:gd name="T30" fmla="*/ 0 w 92"/>
                  <a:gd name="T31" fmla="*/ 0 h 42"/>
                  <a:gd name="T32" fmla="*/ 0 w 92"/>
                  <a:gd name="T33" fmla="*/ 0 h 42"/>
                  <a:gd name="T34" fmla="*/ 0 w 92"/>
                  <a:gd name="T35" fmla="*/ 0 h 42"/>
                  <a:gd name="T36" fmla="*/ 0 w 92"/>
                  <a:gd name="T37" fmla="*/ 0 h 42"/>
                  <a:gd name="T38" fmla="*/ 0 w 92"/>
                  <a:gd name="T39" fmla="*/ 0 h 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2" h="42">
                    <a:moveTo>
                      <a:pt x="92" y="0"/>
                    </a:moveTo>
                    <a:lnTo>
                      <a:pt x="85" y="3"/>
                    </a:lnTo>
                    <a:lnTo>
                      <a:pt x="78" y="6"/>
                    </a:lnTo>
                    <a:lnTo>
                      <a:pt x="70" y="8"/>
                    </a:lnTo>
                    <a:lnTo>
                      <a:pt x="62" y="12"/>
                    </a:lnTo>
                    <a:lnTo>
                      <a:pt x="55" y="15"/>
                    </a:lnTo>
                    <a:lnTo>
                      <a:pt x="48" y="18"/>
                    </a:lnTo>
                    <a:lnTo>
                      <a:pt x="40" y="22"/>
                    </a:lnTo>
                    <a:lnTo>
                      <a:pt x="34" y="25"/>
                    </a:lnTo>
                    <a:lnTo>
                      <a:pt x="30" y="26"/>
                    </a:lnTo>
                    <a:lnTo>
                      <a:pt x="27" y="28"/>
                    </a:lnTo>
                    <a:lnTo>
                      <a:pt x="24" y="29"/>
                    </a:lnTo>
                    <a:lnTo>
                      <a:pt x="20" y="32"/>
                    </a:lnTo>
                    <a:lnTo>
                      <a:pt x="17" y="33"/>
                    </a:lnTo>
                    <a:lnTo>
                      <a:pt x="14" y="35"/>
                    </a:lnTo>
                    <a:lnTo>
                      <a:pt x="10" y="36"/>
                    </a:lnTo>
                    <a:lnTo>
                      <a:pt x="7" y="38"/>
                    </a:lnTo>
                    <a:lnTo>
                      <a:pt x="4" y="39"/>
                    </a:lnTo>
                    <a:lnTo>
                      <a:pt x="1" y="42"/>
                    </a:lnTo>
                    <a:lnTo>
                      <a:pt x="0" y="4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1" name="Freeform 324"/>
              <p:cNvSpPr>
                <a:spLocks/>
              </p:cNvSpPr>
              <p:nvPr/>
            </p:nvSpPr>
            <p:spPr bwMode="auto">
              <a:xfrm>
                <a:off x="5016" y="3397"/>
                <a:ext cx="12" cy="24"/>
              </a:xfrm>
              <a:custGeom>
                <a:avLst/>
                <a:gdLst>
                  <a:gd name="T0" fmla="*/ 0 w 56"/>
                  <a:gd name="T1" fmla="*/ 0 h 105"/>
                  <a:gd name="T2" fmla="*/ 0 w 56"/>
                  <a:gd name="T3" fmla="*/ 0 h 105"/>
                  <a:gd name="T4" fmla="*/ 0 w 56"/>
                  <a:gd name="T5" fmla="*/ 0 h 105"/>
                  <a:gd name="T6" fmla="*/ 0 w 56"/>
                  <a:gd name="T7" fmla="*/ 0 h 105"/>
                  <a:gd name="T8" fmla="*/ 0 w 56"/>
                  <a:gd name="T9" fmla="*/ 0 h 105"/>
                  <a:gd name="T10" fmla="*/ 0 w 56"/>
                  <a:gd name="T11" fmla="*/ 0 h 105"/>
                  <a:gd name="T12" fmla="*/ 0 w 56"/>
                  <a:gd name="T13" fmla="*/ 0 h 105"/>
                  <a:gd name="T14" fmla="*/ 0 w 56"/>
                  <a:gd name="T15" fmla="*/ 0 h 105"/>
                  <a:gd name="T16" fmla="*/ 0 w 56"/>
                  <a:gd name="T17" fmla="*/ 0 h 105"/>
                  <a:gd name="T18" fmla="*/ 0 w 56"/>
                  <a:gd name="T19" fmla="*/ 0 h 105"/>
                  <a:gd name="T20" fmla="*/ 0 w 56"/>
                  <a:gd name="T21" fmla="*/ 0 h 105"/>
                  <a:gd name="T22" fmla="*/ 0 w 56"/>
                  <a:gd name="T23" fmla="*/ 0 h 105"/>
                  <a:gd name="T24" fmla="*/ 0 w 56"/>
                  <a:gd name="T25" fmla="*/ 0 h 105"/>
                  <a:gd name="T26" fmla="*/ 0 w 56"/>
                  <a:gd name="T27" fmla="*/ 0 h 105"/>
                  <a:gd name="T28" fmla="*/ 0 w 56"/>
                  <a:gd name="T29" fmla="*/ 0 h 105"/>
                  <a:gd name="T30" fmla="*/ 0 w 56"/>
                  <a:gd name="T31" fmla="*/ 0 h 105"/>
                  <a:gd name="T32" fmla="*/ 0 w 56"/>
                  <a:gd name="T33" fmla="*/ 0 h 105"/>
                  <a:gd name="T34" fmla="*/ 0 w 56"/>
                  <a:gd name="T35" fmla="*/ 0 h 105"/>
                  <a:gd name="T36" fmla="*/ 0 w 56"/>
                  <a:gd name="T37" fmla="*/ 0 h 105"/>
                  <a:gd name="T38" fmla="*/ 0 w 56"/>
                  <a:gd name="T39" fmla="*/ 0 h 105"/>
                  <a:gd name="T40" fmla="*/ 0 w 56"/>
                  <a:gd name="T41" fmla="*/ 0 h 105"/>
                  <a:gd name="T42" fmla="*/ 0 w 56"/>
                  <a:gd name="T43" fmla="*/ 0 h 105"/>
                  <a:gd name="T44" fmla="*/ 0 w 56"/>
                  <a:gd name="T45" fmla="*/ 0 h 105"/>
                  <a:gd name="T46" fmla="*/ 0 w 56"/>
                  <a:gd name="T47" fmla="*/ 0 h 105"/>
                  <a:gd name="T48" fmla="*/ 0 w 56"/>
                  <a:gd name="T49" fmla="*/ 0 h 105"/>
                  <a:gd name="T50" fmla="*/ 0 w 56"/>
                  <a:gd name="T51" fmla="*/ 0 h 105"/>
                  <a:gd name="T52" fmla="*/ 0 w 56"/>
                  <a:gd name="T53" fmla="*/ 0 h 105"/>
                  <a:gd name="T54" fmla="*/ 0 w 56"/>
                  <a:gd name="T55" fmla="*/ 0 h 105"/>
                  <a:gd name="T56" fmla="*/ 0 w 56"/>
                  <a:gd name="T57" fmla="*/ 0 h 105"/>
                  <a:gd name="T58" fmla="*/ 0 w 56"/>
                  <a:gd name="T59" fmla="*/ 0 h 105"/>
                  <a:gd name="T60" fmla="*/ 0 w 56"/>
                  <a:gd name="T61" fmla="*/ 0 h 105"/>
                  <a:gd name="T62" fmla="*/ 0 w 56"/>
                  <a:gd name="T63" fmla="*/ 0 h 105"/>
                  <a:gd name="T64" fmla="*/ 0 w 56"/>
                  <a:gd name="T65" fmla="*/ 0 h 105"/>
                  <a:gd name="T66" fmla="*/ 0 w 56"/>
                  <a:gd name="T67" fmla="*/ 0 h 105"/>
                  <a:gd name="T68" fmla="*/ 0 w 56"/>
                  <a:gd name="T69" fmla="*/ 0 h 105"/>
                  <a:gd name="T70" fmla="*/ 0 w 56"/>
                  <a:gd name="T71" fmla="*/ 0 h 105"/>
                  <a:gd name="T72" fmla="*/ 0 w 56"/>
                  <a:gd name="T73" fmla="*/ 0 h 105"/>
                  <a:gd name="T74" fmla="*/ 0 w 56"/>
                  <a:gd name="T75" fmla="*/ 0 h 105"/>
                  <a:gd name="T76" fmla="*/ 0 w 56"/>
                  <a:gd name="T77" fmla="*/ 0 h 105"/>
                  <a:gd name="T78" fmla="*/ 0 w 56"/>
                  <a:gd name="T79" fmla="*/ 0 h 105"/>
                  <a:gd name="T80" fmla="*/ 0 w 56"/>
                  <a:gd name="T81" fmla="*/ 0 h 105"/>
                  <a:gd name="T82" fmla="*/ 0 w 56"/>
                  <a:gd name="T83" fmla="*/ 0 h 105"/>
                  <a:gd name="T84" fmla="*/ 0 w 56"/>
                  <a:gd name="T85" fmla="*/ 0 h 105"/>
                  <a:gd name="T86" fmla="*/ 0 w 56"/>
                  <a:gd name="T87" fmla="*/ 0 h 105"/>
                  <a:gd name="T88" fmla="*/ 0 w 56"/>
                  <a:gd name="T89" fmla="*/ 0 h 105"/>
                  <a:gd name="T90" fmla="*/ 0 w 56"/>
                  <a:gd name="T91" fmla="*/ 0 h 105"/>
                  <a:gd name="T92" fmla="*/ 0 w 56"/>
                  <a:gd name="T93" fmla="*/ 0 h 105"/>
                  <a:gd name="T94" fmla="*/ 0 w 56"/>
                  <a:gd name="T95" fmla="*/ 0 h 105"/>
                  <a:gd name="T96" fmla="*/ 0 w 56"/>
                  <a:gd name="T97" fmla="*/ 0 h 105"/>
                  <a:gd name="T98" fmla="*/ 0 w 56"/>
                  <a:gd name="T99" fmla="*/ 0 h 105"/>
                  <a:gd name="T100" fmla="*/ 0 w 56"/>
                  <a:gd name="T101" fmla="*/ 0 h 10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" h="105">
                    <a:moveTo>
                      <a:pt x="56" y="0"/>
                    </a:moveTo>
                    <a:lnTo>
                      <a:pt x="55" y="1"/>
                    </a:lnTo>
                    <a:lnTo>
                      <a:pt x="53" y="3"/>
                    </a:lnTo>
                    <a:lnTo>
                      <a:pt x="51" y="5"/>
                    </a:lnTo>
                    <a:lnTo>
                      <a:pt x="49" y="7"/>
                    </a:lnTo>
                    <a:lnTo>
                      <a:pt x="46" y="9"/>
                    </a:lnTo>
                    <a:lnTo>
                      <a:pt x="44" y="10"/>
                    </a:lnTo>
                    <a:lnTo>
                      <a:pt x="43" y="12"/>
                    </a:lnTo>
                    <a:lnTo>
                      <a:pt x="41" y="15"/>
                    </a:lnTo>
                    <a:lnTo>
                      <a:pt x="39" y="16"/>
                    </a:lnTo>
                    <a:lnTo>
                      <a:pt x="36" y="18"/>
                    </a:lnTo>
                    <a:lnTo>
                      <a:pt x="35" y="20"/>
                    </a:lnTo>
                    <a:lnTo>
                      <a:pt x="33" y="21"/>
                    </a:lnTo>
                    <a:lnTo>
                      <a:pt x="32" y="23"/>
                    </a:lnTo>
                    <a:lnTo>
                      <a:pt x="30" y="26"/>
                    </a:lnTo>
                    <a:lnTo>
                      <a:pt x="29" y="28"/>
                    </a:lnTo>
                    <a:lnTo>
                      <a:pt x="26" y="29"/>
                    </a:lnTo>
                    <a:lnTo>
                      <a:pt x="25" y="31"/>
                    </a:lnTo>
                    <a:lnTo>
                      <a:pt x="23" y="33"/>
                    </a:lnTo>
                    <a:lnTo>
                      <a:pt x="22" y="36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8" y="41"/>
                    </a:lnTo>
                    <a:lnTo>
                      <a:pt x="16" y="43"/>
                    </a:lnTo>
                    <a:lnTo>
                      <a:pt x="15" y="45"/>
                    </a:lnTo>
                    <a:lnTo>
                      <a:pt x="14" y="48"/>
                    </a:lnTo>
                    <a:lnTo>
                      <a:pt x="13" y="49"/>
                    </a:lnTo>
                    <a:lnTo>
                      <a:pt x="12" y="51"/>
                    </a:lnTo>
                    <a:lnTo>
                      <a:pt x="11" y="53"/>
                    </a:lnTo>
                    <a:lnTo>
                      <a:pt x="10" y="55"/>
                    </a:lnTo>
                    <a:lnTo>
                      <a:pt x="10" y="58"/>
                    </a:lnTo>
                    <a:lnTo>
                      <a:pt x="9" y="60"/>
                    </a:lnTo>
                    <a:lnTo>
                      <a:pt x="8" y="62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5" y="69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3" y="75"/>
                    </a:lnTo>
                    <a:lnTo>
                      <a:pt x="3" y="78"/>
                    </a:lnTo>
                    <a:lnTo>
                      <a:pt x="2" y="80"/>
                    </a:lnTo>
                    <a:lnTo>
                      <a:pt x="2" y="82"/>
                    </a:lnTo>
                    <a:lnTo>
                      <a:pt x="1" y="84"/>
                    </a:lnTo>
                    <a:lnTo>
                      <a:pt x="1" y="87"/>
                    </a:lnTo>
                    <a:lnTo>
                      <a:pt x="1" y="90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0" y="1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2" name="Freeform 325"/>
              <p:cNvSpPr>
                <a:spLocks/>
              </p:cNvSpPr>
              <p:nvPr/>
            </p:nvSpPr>
            <p:spPr bwMode="auto">
              <a:xfrm>
                <a:off x="5388" y="3474"/>
                <a:ext cx="3" cy="22"/>
              </a:xfrm>
              <a:custGeom>
                <a:avLst/>
                <a:gdLst>
                  <a:gd name="T0" fmla="*/ 0 w 10"/>
                  <a:gd name="T1" fmla="*/ 0 h 100"/>
                  <a:gd name="T2" fmla="*/ 0 w 10"/>
                  <a:gd name="T3" fmla="*/ 0 h 100"/>
                  <a:gd name="T4" fmla="*/ 0 w 10"/>
                  <a:gd name="T5" fmla="*/ 0 h 100"/>
                  <a:gd name="T6" fmla="*/ 0 w 10"/>
                  <a:gd name="T7" fmla="*/ 0 h 100"/>
                  <a:gd name="T8" fmla="*/ 0 w 10"/>
                  <a:gd name="T9" fmla="*/ 0 h 100"/>
                  <a:gd name="T10" fmla="*/ 0 w 10"/>
                  <a:gd name="T11" fmla="*/ 0 h 100"/>
                  <a:gd name="T12" fmla="*/ 0 w 10"/>
                  <a:gd name="T13" fmla="*/ 0 h 100"/>
                  <a:gd name="T14" fmla="*/ 0 w 10"/>
                  <a:gd name="T15" fmla="*/ 0 h 100"/>
                  <a:gd name="T16" fmla="*/ 0 w 10"/>
                  <a:gd name="T17" fmla="*/ 0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00">
                    <a:moveTo>
                      <a:pt x="10" y="100"/>
                    </a:moveTo>
                    <a:lnTo>
                      <a:pt x="10" y="95"/>
                    </a:lnTo>
                    <a:lnTo>
                      <a:pt x="9" y="80"/>
                    </a:lnTo>
                    <a:lnTo>
                      <a:pt x="8" y="66"/>
                    </a:lnTo>
                    <a:lnTo>
                      <a:pt x="6" y="52"/>
                    </a:lnTo>
                    <a:lnTo>
                      <a:pt x="5" y="37"/>
                    </a:lnTo>
                    <a:lnTo>
                      <a:pt x="3" y="23"/>
                    </a:lnTo>
                    <a:lnTo>
                      <a:pt x="1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3" name="Freeform 326"/>
              <p:cNvSpPr>
                <a:spLocks/>
              </p:cNvSpPr>
              <p:nvPr/>
            </p:nvSpPr>
            <p:spPr bwMode="auto">
              <a:xfrm>
                <a:off x="5380" y="3441"/>
                <a:ext cx="7" cy="22"/>
              </a:xfrm>
              <a:custGeom>
                <a:avLst/>
                <a:gdLst>
                  <a:gd name="T0" fmla="*/ 0 w 24"/>
                  <a:gd name="T1" fmla="*/ 0 h 98"/>
                  <a:gd name="T2" fmla="*/ 0 w 24"/>
                  <a:gd name="T3" fmla="*/ 0 h 98"/>
                  <a:gd name="T4" fmla="*/ 0 w 24"/>
                  <a:gd name="T5" fmla="*/ 0 h 98"/>
                  <a:gd name="T6" fmla="*/ 0 w 24"/>
                  <a:gd name="T7" fmla="*/ 0 h 98"/>
                  <a:gd name="T8" fmla="*/ 0 w 24"/>
                  <a:gd name="T9" fmla="*/ 0 h 98"/>
                  <a:gd name="T10" fmla="*/ 0 w 24"/>
                  <a:gd name="T11" fmla="*/ 0 h 98"/>
                  <a:gd name="T12" fmla="*/ 0 w 24"/>
                  <a:gd name="T13" fmla="*/ 0 h 98"/>
                  <a:gd name="T14" fmla="*/ 0 w 24"/>
                  <a:gd name="T15" fmla="*/ 0 h 98"/>
                  <a:gd name="T16" fmla="*/ 0 w 24"/>
                  <a:gd name="T17" fmla="*/ 0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98">
                    <a:moveTo>
                      <a:pt x="24" y="98"/>
                    </a:moveTo>
                    <a:lnTo>
                      <a:pt x="22" y="88"/>
                    </a:lnTo>
                    <a:lnTo>
                      <a:pt x="20" y="75"/>
                    </a:lnTo>
                    <a:lnTo>
                      <a:pt x="17" y="62"/>
                    </a:lnTo>
                    <a:lnTo>
                      <a:pt x="13" y="48"/>
                    </a:lnTo>
                    <a:lnTo>
                      <a:pt x="10" y="35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4" name="Freeform 327"/>
              <p:cNvSpPr>
                <a:spLocks/>
              </p:cNvSpPr>
              <p:nvPr/>
            </p:nvSpPr>
            <p:spPr bwMode="auto">
              <a:xfrm>
                <a:off x="5368" y="3410"/>
                <a:ext cx="9" cy="20"/>
              </a:xfrm>
              <a:custGeom>
                <a:avLst/>
                <a:gdLst>
                  <a:gd name="T0" fmla="*/ 0 w 43"/>
                  <a:gd name="T1" fmla="*/ 0 h 91"/>
                  <a:gd name="T2" fmla="*/ 0 w 43"/>
                  <a:gd name="T3" fmla="*/ 0 h 91"/>
                  <a:gd name="T4" fmla="*/ 0 w 43"/>
                  <a:gd name="T5" fmla="*/ 0 h 91"/>
                  <a:gd name="T6" fmla="*/ 0 w 43"/>
                  <a:gd name="T7" fmla="*/ 0 h 91"/>
                  <a:gd name="T8" fmla="*/ 0 w 43"/>
                  <a:gd name="T9" fmla="*/ 0 h 91"/>
                  <a:gd name="T10" fmla="*/ 0 w 43"/>
                  <a:gd name="T11" fmla="*/ 0 h 91"/>
                  <a:gd name="T12" fmla="*/ 0 w 43"/>
                  <a:gd name="T13" fmla="*/ 0 h 91"/>
                  <a:gd name="T14" fmla="*/ 0 w 43"/>
                  <a:gd name="T15" fmla="*/ 0 h 91"/>
                  <a:gd name="T16" fmla="*/ 0 w 43"/>
                  <a:gd name="T17" fmla="*/ 0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91">
                    <a:moveTo>
                      <a:pt x="43" y="91"/>
                    </a:moveTo>
                    <a:lnTo>
                      <a:pt x="41" y="86"/>
                    </a:lnTo>
                    <a:lnTo>
                      <a:pt x="36" y="73"/>
                    </a:lnTo>
                    <a:lnTo>
                      <a:pt x="30" y="61"/>
                    </a:lnTo>
                    <a:lnTo>
                      <a:pt x="25" y="49"/>
                    </a:lnTo>
                    <a:lnTo>
                      <a:pt x="19" y="37"/>
                    </a:lnTo>
                    <a:lnTo>
                      <a:pt x="14" y="24"/>
                    </a:lnTo>
                    <a:lnTo>
                      <a:pt x="7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5" name="Freeform 328"/>
              <p:cNvSpPr>
                <a:spLocks/>
              </p:cNvSpPr>
              <p:nvPr/>
            </p:nvSpPr>
            <p:spPr bwMode="auto">
              <a:xfrm>
                <a:off x="5347" y="3382"/>
                <a:ext cx="14" cy="17"/>
              </a:xfrm>
              <a:custGeom>
                <a:avLst/>
                <a:gdLst>
                  <a:gd name="T0" fmla="*/ 0 w 64"/>
                  <a:gd name="T1" fmla="*/ 0 h 78"/>
                  <a:gd name="T2" fmla="*/ 0 w 64"/>
                  <a:gd name="T3" fmla="*/ 0 h 78"/>
                  <a:gd name="T4" fmla="*/ 0 w 64"/>
                  <a:gd name="T5" fmla="*/ 0 h 78"/>
                  <a:gd name="T6" fmla="*/ 0 w 64"/>
                  <a:gd name="T7" fmla="*/ 0 h 78"/>
                  <a:gd name="T8" fmla="*/ 0 w 64"/>
                  <a:gd name="T9" fmla="*/ 0 h 78"/>
                  <a:gd name="T10" fmla="*/ 0 w 64"/>
                  <a:gd name="T11" fmla="*/ 0 h 78"/>
                  <a:gd name="T12" fmla="*/ 0 w 64"/>
                  <a:gd name="T13" fmla="*/ 0 h 78"/>
                  <a:gd name="T14" fmla="*/ 0 w 64"/>
                  <a:gd name="T15" fmla="*/ 0 h 78"/>
                  <a:gd name="T16" fmla="*/ 0 w 64"/>
                  <a:gd name="T17" fmla="*/ 0 h 78"/>
                  <a:gd name="T18" fmla="*/ 0 w 64"/>
                  <a:gd name="T19" fmla="*/ 0 h 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78">
                    <a:moveTo>
                      <a:pt x="64" y="78"/>
                    </a:moveTo>
                    <a:lnTo>
                      <a:pt x="61" y="75"/>
                    </a:lnTo>
                    <a:lnTo>
                      <a:pt x="54" y="63"/>
                    </a:lnTo>
                    <a:lnTo>
                      <a:pt x="45" y="53"/>
                    </a:lnTo>
                    <a:lnTo>
                      <a:pt x="37" y="42"/>
                    </a:lnTo>
                    <a:lnTo>
                      <a:pt x="28" y="31"/>
                    </a:lnTo>
                    <a:lnTo>
                      <a:pt x="18" y="21"/>
                    </a:lnTo>
                    <a:lnTo>
                      <a:pt x="9" y="1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6" name="Freeform 329"/>
              <p:cNvSpPr>
                <a:spLocks/>
              </p:cNvSpPr>
              <p:nvPr/>
            </p:nvSpPr>
            <p:spPr bwMode="auto">
              <a:xfrm>
                <a:off x="5319" y="3361"/>
                <a:ext cx="19" cy="14"/>
              </a:xfrm>
              <a:custGeom>
                <a:avLst/>
                <a:gdLst>
                  <a:gd name="T0" fmla="*/ 0 w 84"/>
                  <a:gd name="T1" fmla="*/ 0 h 57"/>
                  <a:gd name="T2" fmla="*/ 0 w 84"/>
                  <a:gd name="T3" fmla="*/ 0 h 57"/>
                  <a:gd name="T4" fmla="*/ 0 w 84"/>
                  <a:gd name="T5" fmla="*/ 0 h 57"/>
                  <a:gd name="T6" fmla="*/ 0 w 84"/>
                  <a:gd name="T7" fmla="*/ 0 h 57"/>
                  <a:gd name="T8" fmla="*/ 0 w 84"/>
                  <a:gd name="T9" fmla="*/ 0 h 57"/>
                  <a:gd name="T10" fmla="*/ 0 w 84"/>
                  <a:gd name="T11" fmla="*/ 0 h 57"/>
                  <a:gd name="T12" fmla="*/ 0 w 84"/>
                  <a:gd name="T13" fmla="*/ 0 h 57"/>
                  <a:gd name="T14" fmla="*/ 0 w 84"/>
                  <a:gd name="T15" fmla="*/ 0 h 57"/>
                  <a:gd name="T16" fmla="*/ 0 w 84"/>
                  <a:gd name="T17" fmla="*/ 0 h 57"/>
                  <a:gd name="T18" fmla="*/ 0 w 84"/>
                  <a:gd name="T19" fmla="*/ 0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57">
                    <a:moveTo>
                      <a:pt x="84" y="57"/>
                    </a:moveTo>
                    <a:lnTo>
                      <a:pt x="82" y="54"/>
                    </a:lnTo>
                    <a:lnTo>
                      <a:pt x="71" y="46"/>
                    </a:lnTo>
                    <a:lnTo>
                      <a:pt x="60" y="38"/>
                    </a:lnTo>
                    <a:lnTo>
                      <a:pt x="49" y="30"/>
                    </a:lnTo>
                    <a:lnTo>
                      <a:pt x="38" y="22"/>
                    </a:lnTo>
                    <a:lnTo>
                      <a:pt x="25" y="15"/>
                    </a:lnTo>
                    <a:lnTo>
                      <a:pt x="14" y="8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7" name="Freeform 330"/>
              <p:cNvSpPr>
                <a:spLocks/>
              </p:cNvSpPr>
              <p:nvPr/>
            </p:nvSpPr>
            <p:spPr bwMode="auto">
              <a:xfrm>
                <a:off x="5288" y="3350"/>
                <a:ext cx="22" cy="7"/>
              </a:xfrm>
              <a:custGeom>
                <a:avLst/>
                <a:gdLst>
                  <a:gd name="T0" fmla="*/ 0 w 96"/>
                  <a:gd name="T1" fmla="*/ 0 h 33"/>
                  <a:gd name="T2" fmla="*/ 0 w 96"/>
                  <a:gd name="T3" fmla="*/ 0 h 33"/>
                  <a:gd name="T4" fmla="*/ 0 w 96"/>
                  <a:gd name="T5" fmla="*/ 0 h 33"/>
                  <a:gd name="T6" fmla="*/ 0 w 96"/>
                  <a:gd name="T7" fmla="*/ 0 h 33"/>
                  <a:gd name="T8" fmla="*/ 0 w 96"/>
                  <a:gd name="T9" fmla="*/ 0 h 33"/>
                  <a:gd name="T10" fmla="*/ 0 w 96"/>
                  <a:gd name="T11" fmla="*/ 0 h 33"/>
                  <a:gd name="T12" fmla="*/ 0 w 96"/>
                  <a:gd name="T13" fmla="*/ 0 h 33"/>
                  <a:gd name="T14" fmla="*/ 0 w 96"/>
                  <a:gd name="T15" fmla="*/ 0 h 33"/>
                  <a:gd name="T16" fmla="*/ 0 w 96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" h="33">
                    <a:moveTo>
                      <a:pt x="96" y="33"/>
                    </a:moveTo>
                    <a:lnTo>
                      <a:pt x="83" y="28"/>
                    </a:lnTo>
                    <a:lnTo>
                      <a:pt x="70" y="22"/>
                    </a:lnTo>
                    <a:lnTo>
                      <a:pt x="58" y="18"/>
                    </a:lnTo>
                    <a:lnTo>
                      <a:pt x="44" y="13"/>
                    </a:lnTo>
                    <a:lnTo>
                      <a:pt x="30" y="9"/>
                    </a:lnTo>
                    <a:lnTo>
                      <a:pt x="16" y="4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8" name="Freeform 331"/>
              <p:cNvSpPr>
                <a:spLocks/>
              </p:cNvSpPr>
              <p:nvPr/>
            </p:nvSpPr>
            <p:spPr bwMode="auto">
              <a:xfrm>
                <a:off x="5255" y="3344"/>
                <a:ext cx="22" cy="3"/>
              </a:xfrm>
              <a:custGeom>
                <a:avLst/>
                <a:gdLst>
                  <a:gd name="T0" fmla="*/ 0 w 101"/>
                  <a:gd name="T1" fmla="*/ 0 h 12"/>
                  <a:gd name="T2" fmla="*/ 0 w 101"/>
                  <a:gd name="T3" fmla="*/ 0 h 12"/>
                  <a:gd name="T4" fmla="*/ 0 w 101"/>
                  <a:gd name="T5" fmla="*/ 0 h 12"/>
                  <a:gd name="T6" fmla="*/ 0 w 101"/>
                  <a:gd name="T7" fmla="*/ 0 h 12"/>
                  <a:gd name="T8" fmla="*/ 0 w 101"/>
                  <a:gd name="T9" fmla="*/ 0 h 12"/>
                  <a:gd name="T10" fmla="*/ 0 w 101"/>
                  <a:gd name="T11" fmla="*/ 0 h 12"/>
                  <a:gd name="T12" fmla="*/ 0 w 101"/>
                  <a:gd name="T13" fmla="*/ 0 h 12"/>
                  <a:gd name="T14" fmla="*/ 0 w 101"/>
                  <a:gd name="T15" fmla="*/ 0 h 12"/>
                  <a:gd name="T16" fmla="*/ 0 w 101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12">
                    <a:moveTo>
                      <a:pt x="101" y="12"/>
                    </a:moveTo>
                    <a:lnTo>
                      <a:pt x="93" y="11"/>
                    </a:lnTo>
                    <a:lnTo>
                      <a:pt x="78" y="9"/>
                    </a:lnTo>
                    <a:lnTo>
                      <a:pt x="62" y="6"/>
                    </a:lnTo>
                    <a:lnTo>
                      <a:pt x="48" y="4"/>
                    </a:lnTo>
                    <a:lnTo>
                      <a:pt x="32" y="3"/>
                    </a:lnTo>
                    <a:lnTo>
                      <a:pt x="17" y="1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29" name="Freeform 332"/>
              <p:cNvSpPr>
                <a:spLocks/>
              </p:cNvSpPr>
              <p:nvPr/>
            </p:nvSpPr>
            <p:spPr bwMode="auto">
              <a:xfrm>
                <a:off x="5220" y="3344"/>
                <a:ext cx="22" cy="0"/>
              </a:xfrm>
              <a:custGeom>
                <a:avLst/>
                <a:gdLst>
                  <a:gd name="T0" fmla="*/ 0 w 100"/>
                  <a:gd name="T1" fmla="*/ 0 h 2"/>
                  <a:gd name="T2" fmla="*/ 0 w 100"/>
                  <a:gd name="T3" fmla="*/ 0 h 2"/>
                  <a:gd name="T4" fmla="*/ 0 w 100"/>
                  <a:gd name="T5" fmla="*/ 0 h 2"/>
                  <a:gd name="T6" fmla="*/ 0 w 100"/>
                  <a:gd name="T7" fmla="*/ 0 h 2"/>
                  <a:gd name="T8" fmla="*/ 0 w 100"/>
                  <a:gd name="T9" fmla="*/ 0 h 2"/>
                  <a:gd name="T10" fmla="*/ 0 w 100"/>
                  <a:gd name="T11" fmla="*/ 1 h 2"/>
                  <a:gd name="T12" fmla="*/ 0 w 100"/>
                  <a:gd name="T13" fmla="*/ 1 h 2"/>
                  <a:gd name="T14" fmla="*/ 0 w 100"/>
                  <a:gd name="T15" fmla="*/ 1 h 2"/>
                  <a:gd name="T16" fmla="*/ 0 w 100"/>
                  <a:gd name="T17" fmla="*/ 1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2">
                    <a:moveTo>
                      <a:pt x="100" y="0"/>
                    </a:moveTo>
                    <a:lnTo>
                      <a:pt x="94" y="0"/>
                    </a:lnTo>
                    <a:lnTo>
                      <a:pt x="78" y="0"/>
                    </a:lnTo>
                    <a:lnTo>
                      <a:pt x="64" y="0"/>
                    </a:lnTo>
                    <a:lnTo>
                      <a:pt x="48" y="0"/>
                    </a:lnTo>
                    <a:lnTo>
                      <a:pt x="34" y="1"/>
                    </a:lnTo>
                    <a:lnTo>
                      <a:pt x="19" y="1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0" name="Freeform 333"/>
              <p:cNvSpPr>
                <a:spLocks/>
              </p:cNvSpPr>
              <p:nvPr/>
            </p:nvSpPr>
            <p:spPr bwMode="auto">
              <a:xfrm>
                <a:off x="5185" y="3346"/>
                <a:ext cx="24" cy="3"/>
              </a:xfrm>
              <a:custGeom>
                <a:avLst/>
                <a:gdLst>
                  <a:gd name="T0" fmla="*/ 0 w 101"/>
                  <a:gd name="T1" fmla="*/ 0 h 12"/>
                  <a:gd name="T2" fmla="*/ 0 w 101"/>
                  <a:gd name="T3" fmla="*/ 0 h 12"/>
                  <a:gd name="T4" fmla="*/ 0 w 101"/>
                  <a:gd name="T5" fmla="*/ 0 h 12"/>
                  <a:gd name="T6" fmla="*/ 0 w 101"/>
                  <a:gd name="T7" fmla="*/ 0 h 12"/>
                  <a:gd name="T8" fmla="*/ 0 w 101"/>
                  <a:gd name="T9" fmla="*/ 0 h 12"/>
                  <a:gd name="T10" fmla="*/ 0 w 101"/>
                  <a:gd name="T11" fmla="*/ 0 h 12"/>
                  <a:gd name="T12" fmla="*/ 0 w 101"/>
                  <a:gd name="T13" fmla="*/ 0 h 12"/>
                  <a:gd name="T14" fmla="*/ 0 w 101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12">
                    <a:moveTo>
                      <a:pt x="101" y="0"/>
                    </a:moveTo>
                    <a:lnTo>
                      <a:pt x="94" y="0"/>
                    </a:lnTo>
                    <a:lnTo>
                      <a:pt x="79" y="2"/>
                    </a:lnTo>
                    <a:lnTo>
                      <a:pt x="63" y="4"/>
                    </a:lnTo>
                    <a:lnTo>
                      <a:pt x="47" y="6"/>
                    </a:lnTo>
                    <a:lnTo>
                      <a:pt x="31" y="8"/>
                    </a:lnTo>
                    <a:lnTo>
                      <a:pt x="16" y="10"/>
                    </a:lnTo>
                    <a:lnTo>
                      <a:pt x="0" y="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1" name="Freeform 334"/>
              <p:cNvSpPr>
                <a:spLocks/>
              </p:cNvSpPr>
              <p:nvPr/>
            </p:nvSpPr>
            <p:spPr bwMode="auto">
              <a:xfrm>
                <a:off x="5152" y="3350"/>
                <a:ext cx="22" cy="5"/>
              </a:xfrm>
              <a:custGeom>
                <a:avLst/>
                <a:gdLst>
                  <a:gd name="T0" fmla="*/ 0 w 100"/>
                  <a:gd name="T1" fmla="*/ 0 h 19"/>
                  <a:gd name="T2" fmla="*/ 0 w 100"/>
                  <a:gd name="T3" fmla="*/ 0 h 19"/>
                  <a:gd name="T4" fmla="*/ 0 w 100"/>
                  <a:gd name="T5" fmla="*/ 0 h 19"/>
                  <a:gd name="T6" fmla="*/ 0 w 100"/>
                  <a:gd name="T7" fmla="*/ 0 h 19"/>
                  <a:gd name="T8" fmla="*/ 0 w 10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19">
                    <a:moveTo>
                      <a:pt x="100" y="0"/>
                    </a:moveTo>
                    <a:lnTo>
                      <a:pt x="87" y="1"/>
                    </a:lnTo>
                    <a:lnTo>
                      <a:pt x="56" y="8"/>
                    </a:lnTo>
                    <a:lnTo>
                      <a:pt x="26" y="14"/>
                    </a:lnTo>
                    <a:lnTo>
                      <a:pt x="0" y="1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2" name="Freeform 335"/>
              <p:cNvSpPr>
                <a:spLocks/>
              </p:cNvSpPr>
              <p:nvPr/>
            </p:nvSpPr>
            <p:spPr bwMode="auto">
              <a:xfrm>
                <a:off x="5119" y="3357"/>
                <a:ext cx="22" cy="6"/>
              </a:xfrm>
              <a:custGeom>
                <a:avLst/>
                <a:gdLst>
                  <a:gd name="T0" fmla="*/ 0 w 98"/>
                  <a:gd name="T1" fmla="*/ 0 h 24"/>
                  <a:gd name="T2" fmla="*/ 0 w 98"/>
                  <a:gd name="T3" fmla="*/ 0 h 24"/>
                  <a:gd name="T4" fmla="*/ 0 w 98"/>
                  <a:gd name="T5" fmla="*/ 0 h 24"/>
                  <a:gd name="T6" fmla="*/ 0 w 98"/>
                  <a:gd name="T7" fmla="*/ 0 h 24"/>
                  <a:gd name="T8" fmla="*/ 0 w 98"/>
                  <a:gd name="T9" fmla="*/ 0 h 24"/>
                  <a:gd name="T10" fmla="*/ 0 w 98"/>
                  <a:gd name="T11" fmla="*/ 0 h 24"/>
                  <a:gd name="T12" fmla="*/ 0 w 98"/>
                  <a:gd name="T13" fmla="*/ 0 h 24"/>
                  <a:gd name="T14" fmla="*/ 0 w 98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4">
                    <a:moveTo>
                      <a:pt x="98" y="0"/>
                    </a:moveTo>
                    <a:lnTo>
                      <a:pt x="84" y="3"/>
                    </a:lnTo>
                    <a:lnTo>
                      <a:pt x="70" y="8"/>
                    </a:lnTo>
                    <a:lnTo>
                      <a:pt x="55" y="11"/>
                    </a:lnTo>
                    <a:lnTo>
                      <a:pt x="41" y="14"/>
                    </a:lnTo>
                    <a:lnTo>
                      <a:pt x="27" y="18"/>
                    </a:lnTo>
                    <a:lnTo>
                      <a:pt x="12" y="22"/>
                    </a:lnTo>
                    <a:lnTo>
                      <a:pt x="0" y="2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933" name="Freeform 336"/>
              <p:cNvSpPr>
                <a:spLocks/>
              </p:cNvSpPr>
              <p:nvPr/>
            </p:nvSpPr>
            <p:spPr bwMode="auto">
              <a:xfrm>
                <a:off x="5096" y="3366"/>
                <a:ext cx="12" cy="3"/>
              </a:xfrm>
              <a:custGeom>
                <a:avLst/>
                <a:gdLst>
                  <a:gd name="T0" fmla="*/ 0 w 57"/>
                  <a:gd name="T1" fmla="*/ 0 h 16"/>
                  <a:gd name="T2" fmla="*/ 0 w 57"/>
                  <a:gd name="T3" fmla="*/ 0 h 16"/>
                  <a:gd name="T4" fmla="*/ 0 w 57"/>
                  <a:gd name="T5" fmla="*/ 0 h 16"/>
                  <a:gd name="T6" fmla="*/ 0 w 57"/>
                  <a:gd name="T7" fmla="*/ 0 h 16"/>
                  <a:gd name="T8" fmla="*/ 0 w 57"/>
                  <a:gd name="T9" fmla="*/ 0 h 16"/>
                  <a:gd name="T10" fmla="*/ 0 w 5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16">
                    <a:moveTo>
                      <a:pt x="57" y="0"/>
                    </a:moveTo>
                    <a:lnTo>
                      <a:pt x="51" y="2"/>
                    </a:lnTo>
                    <a:lnTo>
                      <a:pt x="37" y="5"/>
                    </a:lnTo>
                    <a:lnTo>
                      <a:pt x="25" y="10"/>
                    </a:lnTo>
                    <a:lnTo>
                      <a:pt x="12" y="13"/>
                    </a:lnTo>
                    <a:lnTo>
                      <a:pt x="0" y="1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913" name="Line 337"/>
            <p:cNvSpPr>
              <a:spLocks noChangeShapeType="1"/>
            </p:cNvSpPr>
            <p:nvPr/>
          </p:nvSpPr>
          <p:spPr bwMode="auto">
            <a:xfrm flipV="1">
              <a:off x="4923" y="3903"/>
              <a:ext cx="141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4" name="Line 338"/>
            <p:cNvSpPr>
              <a:spLocks noChangeShapeType="1"/>
            </p:cNvSpPr>
            <p:nvPr/>
          </p:nvSpPr>
          <p:spPr bwMode="auto">
            <a:xfrm flipV="1">
              <a:off x="5391" y="3779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5" name="Line 339"/>
            <p:cNvSpPr>
              <a:spLocks noChangeShapeType="1"/>
            </p:cNvSpPr>
            <p:nvPr/>
          </p:nvSpPr>
          <p:spPr bwMode="auto">
            <a:xfrm flipV="1">
              <a:off x="5391" y="3314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6" name="Line 340"/>
            <p:cNvSpPr>
              <a:spLocks noChangeShapeType="1"/>
            </p:cNvSpPr>
            <p:nvPr/>
          </p:nvSpPr>
          <p:spPr bwMode="auto">
            <a:xfrm flipV="1">
              <a:off x="5016" y="3314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7" name="Freeform 341"/>
            <p:cNvSpPr>
              <a:spLocks/>
            </p:cNvSpPr>
            <p:nvPr/>
          </p:nvSpPr>
          <p:spPr bwMode="auto">
            <a:xfrm>
              <a:off x="5016" y="3234"/>
              <a:ext cx="375" cy="160"/>
            </a:xfrm>
            <a:custGeom>
              <a:avLst/>
              <a:gdLst>
                <a:gd name="T0" fmla="*/ 0 w 1674"/>
                <a:gd name="T1" fmla="*/ 1 h 709"/>
                <a:gd name="T2" fmla="*/ 0 w 1674"/>
                <a:gd name="T3" fmla="*/ 1 h 709"/>
                <a:gd name="T4" fmla="*/ 0 w 1674"/>
                <a:gd name="T5" fmla="*/ 1 h 709"/>
                <a:gd name="T6" fmla="*/ 0 w 1674"/>
                <a:gd name="T7" fmla="*/ 1 h 709"/>
                <a:gd name="T8" fmla="*/ 0 w 1674"/>
                <a:gd name="T9" fmla="*/ 1 h 709"/>
                <a:gd name="T10" fmla="*/ 0 w 1674"/>
                <a:gd name="T11" fmla="*/ 2 h 709"/>
                <a:gd name="T12" fmla="*/ 1 w 1674"/>
                <a:gd name="T13" fmla="*/ 2 h 709"/>
                <a:gd name="T14" fmla="*/ 1 w 1674"/>
                <a:gd name="T15" fmla="*/ 2 h 709"/>
                <a:gd name="T16" fmla="*/ 1 w 1674"/>
                <a:gd name="T17" fmla="*/ 2 h 709"/>
                <a:gd name="T18" fmla="*/ 1 w 1674"/>
                <a:gd name="T19" fmla="*/ 2 h 709"/>
                <a:gd name="T20" fmla="*/ 2 w 1674"/>
                <a:gd name="T21" fmla="*/ 2 h 709"/>
                <a:gd name="T22" fmla="*/ 2 w 1674"/>
                <a:gd name="T23" fmla="*/ 2 h 709"/>
                <a:gd name="T24" fmla="*/ 2 w 1674"/>
                <a:gd name="T25" fmla="*/ 2 h 709"/>
                <a:gd name="T26" fmla="*/ 2 w 1674"/>
                <a:gd name="T27" fmla="*/ 2 h 709"/>
                <a:gd name="T28" fmla="*/ 2 w 1674"/>
                <a:gd name="T29" fmla="*/ 2 h 709"/>
                <a:gd name="T30" fmla="*/ 3 w 1674"/>
                <a:gd name="T31" fmla="*/ 2 h 709"/>
                <a:gd name="T32" fmla="*/ 3 w 1674"/>
                <a:gd name="T33" fmla="*/ 2 h 709"/>
                <a:gd name="T34" fmla="*/ 3 w 1674"/>
                <a:gd name="T35" fmla="*/ 2 h 709"/>
                <a:gd name="T36" fmla="*/ 3 w 1674"/>
                <a:gd name="T37" fmla="*/ 2 h 709"/>
                <a:gd name="T38" fmla="*/ 4 w 1674"/>
                <a:gd name="T39" fmla="*/ 2 h 709"/>
                <a:gd name="T40" fmla="*/ 4 w 1674"/>
                <a:gd name="T41" fmla="*/ 2 h 709"/>
                <a:gd name="T42" fmla="*/ 4 w 1674"/>
                <a:gd name="T43" fmla="*/ 1 h 709"/>
                <a:gd name="T44" fmla="*/ 4 w 1674"/>
                <a:gd name="T45" fmla="*/ 1 h 709"/>
                <a:gd name="T46" fmla="*/ 4 w 1674"/>
                <a:gd name="T47" fmla="*/ 1 h 709"/>
                <a:gd name="T48" fmla="*/ 4 w 1674"/>
                <a:gd name="T49" fmla="*/ 1 h 709"/>
                <a:gd name="T50" fmla="*/ 4 w 1674"/>
                <a:gd name="T51" fmla="*/ 1 h 709"/>
                <a:gd name="T52" fmla="*/ 4 w 1674"/>
                <a:gd name="T53" fmla="*/ 1 h 709"/>
                <a:gd name="T54" fmla="*/ 4 w 1674"/>
                <a:gd name="T55" fmla="*/ 1 h 709"/>
                <a:gd name="T56" fmla="*/ 4 w 1674"/>
                <a:gd name="T57" fmla="*/ 1 h 709"/>
                <a:gd name="T58" fmla="*/ 4 w 1674"/>
                <a:gd name="T59" fmla="*/ 0 h 709"/>
                <a:gd name="T60" fmla="*/ 4 w 1674"/>
                <a:gd name="T61" fmla="*/ 0 h 709"/>
                <a:gd name="T62" fmla="*/ 4 w 1674"/>
                <a:gd name="T63" fmla="*/ 0 h 709"/>
                <a:gd name="T64" fmla="*/ 4 w 1674"/>
                <a:gd name="T65" fmla="*/ 0 h 709"/>
                <a:gd name="T66" fmla="*/ 3 w 1674"/>
                <a:gd name="T67" fmla="*/ 0 h 709"/>
                <a:gd name="T68" fmla="*/ 3 w 1674"/>
                <a:gd name="T69" fmla="*/ 0 h 709"/>
                <a:gd name="T70" fmla="*/ 3 w 1674"/>
                <a:gd name="T71" fmla="*/ 0 h 709"/>
                <a:gd name="T72" fmla="*/ 3 w 1674"/>
                <a:gd name="T73" fmla="*/ 0 h 709"/>
                <a:gd name="T74" fmla="*/ 2 w 1674"/>
                <a:gd name="T75" fmla="*/ 0 h 709"/>
                <a:gd name="T76" fmla="*/ 2 w 1674"/>
                <a:gd name="T77" fmla="*/ 0 h 709"/>
                <a:gd name="T78" fmla="*/ 2 w 1674"/>
                <a:gd name="T79" fmla="*/ 0 h 709"/>
                <a:gd name="T80" fmla="*/ 2 w 1674"/>
                <a:gd name="T81" fmla="*/ 0 h 709"/>
                <a:gd name="T82" fmla="*/ 2 w 1674"/>
                <a:gd name="T83" fmla="*/ 0 h 709"/>
                <a:gd name="T84" fmla="*/ 1 w 1674"/>
                <a:gd name="T85" fmla="*/ 0 h 709"/>
                <a:gd name="T86" fmla="*/ 1 w 1674"/>
                <a:gd name="T87" fmla="*/ 0 h 709"/>
                <a:gd name="T88" fmla="*/ 1 w 1674"/>
                <a:gd name="T89" fmla="*/ 0 h 709"/>
                <a:gd name="T90" fmla="*/ 1 w 1674"/>
                <a:gd name="T91" fmla="*/ 0 h 709"/>
                <a:gd name="T92" fmla="*/ 0 w 1674"/>
                <a:gd name="T93" fmla="*/ 0 h 709"/>
                <a:gd name="T94" fmla="*/ 0 w 1674"/>
                <a:gd name="T95" fmla="*/ 0 h 709"/>
                <a:gd name="T96" fmla="*/ 0 w 1674"/>
                <a:gd name="T97" fmla="*/ 0 h 709"/>
                <a:gd name="T98" fmla="*/ 0 w 1674"/>
                <a:gd name="T99" fmla="*/ 1 h 709"/>
                <a:gd name="T100" fmla="*/ 0 w 1674"/>
                <a:gd name="T101" fmla="*/ 1 h 709"/>
                <a:gd name="T102" fmla="*/ 0 w 1674"/>
                <a:gd name="T103" fmla="*/ 1 h 709"/>
                <a:gd name="T104" fmla="*/ 0 w 1674"/>
                <a:gd name="T105" fmla="*/ 1 h 70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674" h="709">
                  <a:moveTo>
                    <a:pt x="0" y="354"/>
                  </a:moveTo>
                  <a:lnTo>
                    <a:pt x="0" y="368"/>
                  </a:lnTo>
                  <a:lnTo>
                    <a:pt x="2" y="383"/>
                  </a:lnTo>
                  <a:lnTo>
                    <a:pt x="5" y="396"/>
                  </a:lnTo>
                  <a:lnTo>
                    <a:pt x="10" y="410"/>
                  </a:lnTo>
                  <a:lnTo>
                    <a:pt x="16" y="425"/>
                  </a:lnTo>
                  <a:lnTo>
                    <a:pt x="23" y="438"/>
                  </a:lnTo>
                  <a:lnTo>
                    <a:pt x="32" y="451"/>
                  </a:lnTo>
                  <a:lnTo>
                    <a:pt x="42" y="466"/>
                  </a:lnTo>
                  <a:lnTo>
                    <a:pt x="53" y="479"/>
                  </a:lnTo>
                  <a:lnTo>
                    <a:pt x="65" y="491"/>
                  </a:lnTo>
                  <a:lnTo>
                    <a:pt x="78" y="504"/>
                  </a:lnTo>
                  <a:lnTo>
                    <a:pt x="94" y="516"/>
                  </a:lnTo>
                  <a:lnTo>
                    <a:pt x="109" y="530"/>
                  </a:lnTo>
                  <a:lnTo>
                    <a:pt x="126" y="542"/>
                  </a:lnTo>
                  <a:lnTo>
                    <a:pt x="145" y="553"/>
                  </a:lnTo>
                  <a:lnTo>
                    <a:pt x="163" y="565"/>
                  </a:lnTo>
                  <a:lnTo>
                    <a:pt x="184" y="576"/>
                  </a:lnTo>
                  <a:lnTo>
                    <a:pt x="205" y="587"/>
                  </a:lnTo>
                  <a:lnTo>
                    <a:pt x="228" y="597"/>
                  </a:lnTo>
                  <a:lnTo>
                    <a:pt x="251" y="607"/>
                  </a:lnTo>
                  <a:lnTo>
                    <a:pt x="275" y="617"/>
                  </a:lnTo>
                  <a:lnTo>
                    <a:pt x="301" y="626"/>
                  </a:lnTo>
                  <a:lnTo>
                    <a:pt x="326" y="635"/>
                  </a:lnTo>
                  <a:lnTo>
                    <a:pt x="354" y="643"/>
                  </a:lnTo>
                  <a:lnTo>
                    <a:pt x="381" y="651"/>
                  </a:lnTo>
                  <a:lnTo>
                    <a:pt x="409" y="659"/>
                  </a:lnTo>
                  <a:lnTo>
                    <a:pt x="438" y="666"/>
                  </a:lnTo>
                  <a:lnTo>
                    <a:pt x="467" y="672"/>
                  </a:lnTo>
                  <a:lnTo>
                    <a:pt x="497" y="678"/>
                  </a:lnTo>
                  <a:lnTo>
                    <a:pt x="528" y="683"/>
                  </a:lnTo>
                  <a:lnTo>
                    <a:pt x="559" y="689"/>
                  </a:lnTo>
                  <a:lnTo>
                    <a:pt x="591" y="693"/>
                  </a:lnTo>
                  <a:lnTo>
                    <a:pt x="623" y="697"/>
                  </a:lnTo>
                  <a:lnTo>
                    <a:pt x="655" y="700"/>
                  </a:lnTo>
                  <a:lnTo>
                    <a:pt x="688" y="703"/>
                  </a:lnTo>
                  <a:lnTo>
                    <a:pt x="721" y="705"/>
                  </a:lnTo>
                  <a:lnTo>
                    <a:pt x="754" y="706"/>
                  </a:lnTo>
                  <a:lnTo>
                    <a:pt x="787" y="708"/>
                  </a:lnTo>
                  <a:lnTo>
                    <a:pt x="821" y="709"/>
                  </a:lnTo>
                  <a:lnTo>
                    <a:pt x="854" y="709"/>
                  </a:lnTo>
                  <a:lnTo>
                    <a:pt x="887" y="708"/>
                  </a:lnTo>
                  <a:lnTo>
                    <a:pt x="921" y="706"/>
                  </a:lnTo>
                  <a:lnTo>
                    <a:pt x="954" y="705"/>
                  </a:lnTo>
                  <a:lnTo>
                    <a:pt x="986" y="703"/>
                  </a:lnTo>
                  <a:lnTo>
                    <a:pt x="1019" y="700"/>
                  </a:lnTo>
                  <a:lnTo>
                    <a:pt x="1051" y="697"/>
                  </a:lnTo>
                  <a:lnTo>
                    <a:pt x="1083" y="693"/>
                  </a:lnTo>
                  <a:lnTo>
                    <a:pt x="1115" y="689"/>
                  </a:lnTo>
                  <a:lnTo>
                    <a:pt x="1146" y="683"/>
                  </a:lnTo>
                  <a:lnTo>
                    <a:pt x="1177" y="678"/>
                  </a:lnTo>
                  <a:lnTo>
                    <a:pt x="1207" y="672"/>
                  </a:lnTo>
                  <a:lnTo>
                    <a:pt x="1237" y="666"/>
                  </a:lnTo>
                  <a:lnTo>
                    <a:pt x="1265" y="659"/>
                  </a:lnTo>
                  <a:lnTo>
                    <a:pt x="1294" y="651"/>
                  </a:lnTo>
                  <a:lnTo>
                    <a:pt x="1322" y="643"/>
                  </a:lnTo>
                  <a:lnTo>
                    <a:pt x="1348" y="635"/>
                  </a:lnTo>
                  <a:lnTo>
                    <a:pt x="1374" y="626"/>
                  </a:lnTo>
                  <a:lnTo>
                    <a:pt x="1399" y="617"/>
                  </a:lnTo>
                  <a:lnTo>
                    <a:pt x="1423" y="607"/>
                  </a:lnTo>
                  <a:lnTo>
                    <a:pt x="1447" y="597"/>
                  </a:lnTo>
                  <a:lnTo>
                    <a:pt x="1469" y="587"/>
                  </a:lnTo>
                  <a:lnTo>
                    <a:pt x="1491" y="576"/>
                  </a:lnTo>
                  <a:lnTo>
                    <a:pt x="1511" y="565"/>
                  </a:lnTo>
                  <a:lnTo>
                    <a:pt x="1530" y="553"/>
                  </a:lnTo>
                  <a:lnTo>
                    <a:pt x="1548" y="542"/>
                  </a:lnTo>
                  <a:lnTo>
                    <a:pt x="1565" y="530"/>
                  </a:lnTo>
                  <a:lnTo>
                    <a:pt x="1582" y="516"/>
                  </a:lnTo>
                  <a:lnTo>
                    <a:pt x="1596" y="504"/>
                  </a:lnTo>
                  <a:lnTo>
                    <a:pt x="1609" y="491"/>
                  </a:lnTo>
                  <a:lnTo>
                    <a:pt x="1621" y="479"/>
                  </a:lnTo>
                  <a:lnTo>
                    <a:pt x="1632" y="466"/>
                  </a:lnTo>
                  <a:lnTo>
                    <a:pt x="1642" y="451"/>
                  </a:lnTo>
                  <a:lnTo>
                    <a:pt x="1651" y="438"/>
                  </a:lnTo>
                  <a:lnTo>
                    <a:pt x="1658" y="425"/>
                  </a:lnTo>
                  <a:lnTo>
                    <a:pt x="1664" y="410"/>
                  </a:lnTo>
                  <a:lnTo>
                    <a:pt x="1669" y="396"/>
                  </a:lnTo>
                  <a:lnTo>
                    <a:pt x="1672" y="383"/>
                  </a:lnTo>
                  <a:lnTo>
                    <a:pt x="1674" y="368"/>
                  </a:lnTo>
                  <a:lnTo>
                    <a:pt x="1674" y="354"/>
                  </a:lnTo>
                  <a:lnTo>
                    <a:pt x="1674" y="341"/>
                  </a:lnTo>
                  <a:lnTo>
                    <a:pt x="1672" y="326"/>
                  </a:lnTo>
                  <a:lnTo>
                    <a:pt x="1669" y="312"/>
                  </a:lnTo>
                  <a:lnTo>
                    <a:pt x="1664" y="299"/>
                  </a:lnTo>
                  <a:lnTo>
                    <a:pt x="1658" y="284"/>
                  </a:lnTo>
                  <a:lnTo>
                    <a:pt x="1651" y="271"/>
                  </a:lnTo>
                  <a:lnTo>
                    <a:pt x="1642" y="257"/>
                  </a:lnTo>
                  <a:lnTo>
                    <a:pt x="1632" y="243"/>
                  </a:lnTo>
                  <a:lnTo>
                    <a:pt x="1621" y="230"/>
                  </a:lnTo>
                  <a:lnTo>
                    <a:pt x="1609" y="217"/>
                  </a:lnTo>
                  <a:lnTo>
                    <a:pt x="1596" y="205"/>
                  </a:lnTo>
                  <a:lnTo>
                    <a:pt x="1582" y="191"/>
                  </a:lnTo>
                  <a:lnTo>
                    <a:pt x="1565" y="179"/>
                  </a:lnTo>
                  <a:lnTo>
                    <a:pt x="1548" y="167"/>
                  </a:lnTo>
                  <a:lnTo>
                    <a:pt x="1530" y="155"/>
                  </a:lnTo>
                  <a:lnTo>
                    <a:pt x="1511" y="144"/>
                  </a:lnTo>
                  <a:lnTo>
                    <a:pt x="1491" y="133"/>
                  </a:lnTo>
                  <a:lnTo>
                    <a:pt x="1469" y="122"/>
                  </a:lnTo>
                  <a:lnTo>
                    <a:pt x="1447" y="112"/>
                  </a:lnTo>
                  <a:lnTo>
                    <a:pt x="1423" y="101"/>
                  </a:lnTo>
                  <a:lnTo>
                    <a:pt x="1399" y="92"/>
                  </a:lnTo>
                  <a:lnTo>
                    <a:pt x="1374" y="82"/>
                  </a:lnTo>
                  <a:lnTo>
                    <a:pt x="1348" y="73"/>
                  </a:lnTo>
                  <a:lnTo>
                    <a:pt x="1322" y="65"/>
                  </a:lnTo>
                  <a:lnTo>
                    <a:pt x="1294" y="58"/>
                  </a:lnTo>
                  <a:lnTo>
                    <a:pt x="1265" y="50"/>
                  </a:lnTo>
                  <a:lnTo>
                    <a:pt x="1237" y="43"/>
                  </a:lnTo>
                  <a:lnTo>
                    <a:pt x="1207" y="37"/>
                  </a:lnTo>
                  <a:lnTo>
                    <a:pt x="1177" y="30"/>
                  </a:lnTo>
                  <a:lnTo>
                    <a:pt x="1146" y="25"/>
                  </a:lnTo>
                  <a:lnTo>
                    <a:pt x="1115" y="20"/>
                  </a:lnTo>
                  <a:lnTo>
                    <a:pt x="1083" y="16"/>
                  </a:lnTo>
                  <a:lnTo>
                    <a:pt x="1051" y="11"/>
                  </a:lnTo>
                  <a:lnTo>
                    <a:pt x="1019" y="8"/>
                  </a:lnTo>
                  <a:lnTo>
                    <a:pt x="986" y="6"/>
                  </a:lnTo>
                  <a:lnTo>
                    <a:pt x="954" y="4"/>
                  </a:lnTo>
                  <a:lnTo>
                    <a:pt x="921" y="1"/>
                  </a:lnTo>
                  <a:lnTo>
                    <a:pt x="887" y="0"/>
                  </a:lnTo>
                  <a:lnTo>
                    <a:pt x="854" y="0"/>
                  </a:lnTo>
                  <a:lnTo>
                    <a:pt x="821" y="0"/>
                  </a:lnTo>
                  <a:lnTo>
                    <a:pt x="787" y="0"/>
                  </a:lnTo>
                  <a:lnTo>
                    <a:pt x="754" y="1"/>
                  </a:lnTo>
                  <a:lnTo>
                    <a:pt x="721" y="4"/>
                  </a:lnTo>
                  <a:lnTo>
                    <a:pt x="688" y="6"/>
                  </a:lnTo>
                  <a:lnTo>
                    <a:pt x="655" y="8"/>
                  </a:lnTo>
                  <a:lnTo>
                    <a:pt x="623" y="11"/>
                  </a:lnTo>
                  <a:lnTo>
                    <a:pt x="591" y="16"/>
                  </a:lnTo>
                  <a:lnTo>
                    <a:pt x="559" y="20"/>
                  </a:lnTo>
                  <a:lnTo>
                    <a:pt x="528" y="25"/>
                  </a:lnTo>
                  <a:lnTo>
                    <a:pt x="497" y="30"/>
                  </a:lnTo>
                  <a:lnTo>
                    <a:pt x="467" y="37"/>
                  </a:lnTo>
                  <a:lnTo>
                    <a:pt x="438" y="43"/>
                  </a:lnTo>
                  <a:lnTo>
                    <a:pt x="409" y="50"/>
                  </a:lnTo>
                  <a:lnTo>
                    <a:pt x="381" y="58"/>
                  </a:lnTo>
                  <a:lnTo>
                    <a:pt x="354" y="65"/>
                  </a:lnTo>
                  <a:lnTo>
                    <a:pt x="326" y="73"/>
                  </a:lnTo>
                  <a:lnTo>
                    <a:pt x="301" y="82"/>
                  </a:lnTo>
                  <a:lnTo>
                    <a:pt x="275" y="92"/>
                  </a:lnTo>
                  <a:lnTo>
                    <a:pt x="251" y="101"/>
                  </a:lnTo>
                  <a:lnTo>
                    <a:pt x="228" y="112"/>
                  </a:lnTo>
                  <a:lnTo>
                    <a:pt x="205" y="122"/>
                  </a:lnTo>
                  <a:lnTo>
                    <a:pt x="184" y="133"/>
                  </a:lnTo>
                  <a:lnTo>
                    <a:pt x="163" y="144"/>
                  </a:lnTo>
                  <a:lnTo>
                    <a:pt x="145" y="155"/>
                  </a:lnTo>
                  <a:lnTo>
                    <a:pt x="126" y="167"/>
                  </a:lnTo>
                  <a:lnTo>
                    <a:pt x="109" y="179"/>
                  </a:lnTo>
                  <a:lnTo>
                    <a:pt x="94" y="191"/>
                  </a:lnTo>
                  <a:lnTo>
                    <a:pt x="78" y="205"/>
                  </a:lnTo>
                  <a:lnTo>
                    <a:pt x="65" y="217"/>
                  </a:lnTo>
                  <a:lnTo>
                    <a:pt x="53" y="230"/>
                  </a:lnTo>
                  <a:lnTo>
                    <a:pt x="42" y="243"/>
                  </a:lnTo>
                  <a:lnTo>
                    <a:pt x="32" y="257"/>
                  </a:lnTo>
                  <a:lnTo>
                    <a:pt x="23" y="271"/>
                  </a:lnTo>
                  <a:lnTo>
                    <a:pt x="16" y="284"/>
                  </a:lnTo>
                  <a:lnTo>
                    <a:pt x="10" y="299"/>
                  </a:lnTo>
                  <a:lnTo>
                    <a:pt x="5" y="312"/>
                  </a:lnTo>
                  <a:lnTo>
                    <a:pt x="2" y="326"/>
                  </a:lnTo>
                  <a:lnTo>
                    <a:pt x="0" y="341"/>
                  </a:lnTo>
                  <a:lnTo>
                    <a:pt x="0" y="35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18" name="Freeform 342"/>
            <p:cNvSpPr>
              <a:spLocks/>
            </p:cNvSpPr>
            <p:nvPr/>
          </p:nvSpPr>
          <p:spPr bwMode="auto">
            <a:xfrm>
              <a:off x="5016" y="3421"/>
              <a:ext cx="184" cy="482"/>
            </a:xfrm>
            <a:custGeom>
              <a:avLst/>
              <a:gdLst>
                <a:gd name="T0" fmla="*/ 0 w 817"/>
                <a:gd name="T1" fmla="*/ 0 h 2149"/>
                <a:gd name="T2" fmla="*/ 0 w 817"/>
                <a:gd name="T3" fmla="*/ 0 h 2149"/>
                <a:gd name="T4" fmla="*/ 0 w 817"/>
                <a:gd name="T5" fmla="*/ 0 h 2149"/>
                <a:gd name="T6" fmla="*/ 0 w 817"/>
                <a:gd name="T7" fmla="*/ 0 h 2149"/>
                <a:gd name="T8" fmla="*/ 0 w 817"/>
                <a:gd name="T9" fmla="*/ 0 h 2149"/>
                <a:gd name="T10" fmla="*/ 0 w 817"/>
                <a:gd name="T11" fmla="*/ 0 h 2149"/>
                <a:gd name="T12" fmla="*/ 0 w 817"/>
                <a:gd name="T13" fmla="*/ 0 h 2149"/>
                <a:gd name="T14" fmla="*/ 0 w 817"/>
                <a:gd name="T15" fmla="*/ 0 h 2149"/>
                <a:gd name="T16" fmla="*/ 0 w 817"/>
                <a:gd name="T17" fmla="*/ 0 h 2149"/>
                <a:gd name="T18" fmla="*/ 0 w 817"/>
                <a:gd name="T19" fmla="*/ 1 h 2149"/>
                <a:gd name="T20" fmla="*/ 0 w 817"/>
                <a:gd name="T21" fmla="*/ 1 h 2149"/>
                <a:gd name="T22" fmla="*/ 0 w 817"/>
                <a:gd name="T23" fmla="*/ 1 h 2149"/>
                <a:gd name="T24" fmla="*/ 1 w 817"/>
                <a:gd name="T25" fmla="*/ 1 h 2149"/>
                <a:gd name="T26" fmla="*/ 1 w 817"/>
                <a:gd name="T27" fmla="*/ 1 h 2149"/>
                <a:gd name="T28" fmla="*/ 1 w 817"/>
                <a:gd name="T29" fmla="*/ 2 h 2149"/>
                <a:gd name="T30" fmla="*/ 1 w 817"/>
                <a:gd name="T31" fmla="*/ 2 h 2149"/>
                <a:gd name="T32" fmla="*/ 1 w 817"/>
                <a:gd name="T33" fmla="*/ 2 h 2149"/>
                <a:gd name="T34" fmla="*/ 2 w 817"/>
                <a:gd name="T35" fmla="*/ 2 h 2149"/>
                <a:gd name="T36" fmla="*/ 2 w 817"/>
                <a:gd name="T37" fmla="*/ 2 h 2149"/>
                <a:gd name="T38" fmla="*/ 2 w 817"/>
                <a:gd name="T39" fmla="*/ 2 h 2149"/>
                <a:gd name="T40" fmla="*/ 2 w 817"/>
                <a:gd name="T41" fmla="*/ 2 h 2149"/>
                <a:gd name="T42" fmla="*/ 2 w 817"/>
                <a:gd name="T43" fmla="*/ 3 h 2149"/>
                <a:gd name="T44" fmla="*/ 2 w 817"/>
                <a:gd name="T45" fmla="*/ 3 h 2149"/>
                <a:gd name="T46" fmla="*/ 2 w 817"/>
                <a:gd name="T47" fmla="*/ 3 h 2149"/>
                <a:gd name="T48" fmla="*/ 2 w 817"/>
                <a:gd name="T49" fmla="*/ 3 h 2149"/>
                <a:gd name="T50" fmla="*/ 2 w 817"/>
                <a:gd name="T51" fmla="*/ 3 h 2149"/>
                <a:gd name="T52" fmla="*/ 2 w 817"/>
                <a:gd name="T53" fmla="*/ 3 h 2149"/>
                <a:gd name="T54" fmla="*/ 2 w 817"/>
                <a:gd name="T55" fmla="*/ 3 h 2149"/>
                <a:gd name="T56" fmla="*/ 2 w 817"/>
                <a:gd name="T57" fmla="*/ 3 h 2149"/>
                <a:gd name="T58" fmla="*/ 2 w 817"/>
                <a:gd name="T59" fmla="*/ 4 h 2149"/>
                <a:gd name="T60" fmla="*/ 2 w 817"/>
                <a:gd name="T61" fmla="*/ 4 h 2149"/>
                <a:gd name="T62" fmla="*/ 2 w 817"/>
                <a:gd name="T63" fmla="*/ 4 h 2149"/>
                <a:gd name="T64" fmla="*/ 2 w 817"/>
                <a:gd name="T65" fmla="*/ 4 h 2149"/>
                <a:gd name="T66" fmla="*/ 2 w 817"/>
                <a:gd name="T67" fmla="*/ 4 h 2149"/>
                <a:gd name="T68" fmla="*/ 2 w 817"/>
                <a:gd name="T69" fmla="*/ 4 h 2149"/>
                <a:gd name="T70" fmla="*/ 2 w 817"/>
                <a:gd name="T71" fmla="*/ 4 h 2149"/>
                <a:gd name="T72" fmla="*/ 2 w 817"/>
                <a:gd name="T73" fmla="*/ 4 h 2149"/>
                <a:gd name="T74" fmla="*/ 2 w 817"/>
                <a:gd name="T75" fmla="*/ 4 h 2149"/>
                <a:gd name="T76" fmla="*/ 2 w 817"/>
                <a:gd name="T77" fmla="*/ 4 h 2149"/>
                <a:gd name="T78" fmla="*/ 2 w 817"/>
                <a:gd name="T79" fmla="*/ 4 h 2149"/>
                <a:gd name="T80" fmla="*/ 2 w 817"/>
                <a:gd name="T81" fmla="*/ 5 h 2149"/>
                <a:gd name="T82" fmla="*/ 2 w 817"/>
                <a:gd name="T83" fmla="*/ 5 h 2149"/>
                <a:gd name="T84" fmla="*/ 2 w 817"/>
                <a:gd name="T85" fmla="*/ 5 h 2149"/>
                <a:gd name="T86" fmla="*/ 2 w 817"/>
                <a:gd name="T87" fmla="*/ 5 h 2149"/>
                <a:gd name="T88" fmla="*/ 1 w 817"/>
                <a:gd name="T89" fmla="*/ 5 h 2149"/>
                <a:gd name="T90" fmla="*/ 1 w 817"/>
                <a:gd name="T91" fmla="*/ 5 h 2149"/>
                <a:gd name="T92" fmla="*/ 1 w 817"/>
                <a:gd name="T93" fmla="*/ 5 h 2149"/>
                <a:gd name="T94" fmla="*/ 1 w 817"/>
                <a:gd name="T95" fmla="*/ 5 h 2149"/>
                <a:gd name="T96" fmla="*/ 1 w 817"/>
                <a:gd name="T97" fmla="*/ 5 h 2149"/>
                <a:gd name="T98" fmla="*/ 1 w 817"/>
                <a:gd name="T99" fmla="*/ 5 h 2149"/>
                <a:gd name="T100" fmla="*/ 1 w 817"/>
                <a:gd name="T101" fmla="*/ 5 h 2149"/>
                <a:gd name="T102" fmla="*/ 1 w 817"/>
                <a:gd name="T103" fmla="*/ 5 h 2149"/>
                <a:gd name="T104" fmla="*/ 1 w 817"/>
                <a:gd name="T105" fmla="*/ 5 h 2149"/>
                <a:gd name="T106" fmla="*/ 1 w 817"/>
                <a:gd name="T107" fmla="*/ 5 h 2149"/>
                <a:gd name="T108" fmla="*/ 1 w 817"/>
                <a:gd name="T109" fmla="*/ 5 h 214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17" h="2149">
                  <a:moveTo>
                    <a:pt x="0" y="0"/>
                  </a:moveTo>
                  <a:lnTo>
                    <a:pt x="0" y="10"/>
                  </a:lnTo>
                  <a:lnTo>
                    <a:pt x="1" y="22"/>
                  </a:lnTo>
                  <a:lnTo>
                    <a:pt x="3" y="33"/>
                  </a:lnTo>
                  <a:lnTo>
                    <a:pt x="7" y="45"/>
                  </a:lnTo>
                  <a:lnTo>
                    <a:pt x="10" y="58"/>
                  </a:lnTo>
                  <a:lnTo>
                    <a:pt x="14" y="70"/>
                  </a:lnTo>
                  <a:lnTo>
                    <a:pt x="19" y="82"/>
                  </a:lnTo>
                  <a:lnTo>
                    <a:pt x="24" y="94"/>
                  </a:lnTo>
                  <a:lnTo>
                    <a:pt x="31" y="107"/>
                  </a:lnTo>
                  <a:lnTo>
                    <a:pt x="37" y="121"/>
                  </a:lnTo>
                  <a:lnTo>
                    <a:pt x="45" y="134"/>
                  </a:lnTo>
                  <a:lnTo>
                    <a:pt x="53" y="148"/>
                  </a:lnTo>
                  <a:lnTo>
                    <a:pt x="62" y="164"/>
                  </a:lnTo>
                  <a:lnTo>
                    <a:pt x="72" y="178"/>
                  </a:lnTo>
                  <a:lnTo>
                    <a:pt x="82" y="194"/>
                  </a:lnTo>
                  <a:lnTo>
                    <a:pt x="93" y="210"/>
                  </a:lnTo>
                  <a:lnTo>
                    <a:pt x="105" y="226"/>
                  </a:lnTo>
                  <a:lnTo>
                    <a:pt x="116" y="242"/>
                  </a:lnTo>
                  <a:lnTo>
                    <a:pt x="129" y="260"/>
                  </a:lnTo>
                  <a:lnTo>
                    <a:pt x="141" y="276"/>
                  </a:lnTo>
                  <a:lnTo>
                    <a:pt x="155" y="294"/>
                  </a:lnTo>
                  <a:lnTo>
                    <a:pt x="169" y="312"/>
                  </a:lnTo>
                  <a:lnTo>
                    <a:pt x="198" y="347"/>
                  </a:lnTo>
                  <a:lnTo>
                    <a:pt x="226" y="384"/>
                  </a:lnTo>
                  <a:lnTo>
                    <a:pt x="256" y="420"/>
                  </a:lnTo>
                  <a:lnTo>
                    <a:pt x="316" y="492"/>
                  </a:lnTo>
                  <a:lnTo>
                    <a:pt x="347" y="528"/>
                  </a:lnTo>
                  <a:lnTo>
                    <a:pt x="377" y="565"/>
                  </a:lnTo>
                  <a:lnTo>
                    <a:pt x="408" y="603"/>
                  </a:lnTo>
                  <a:lnTo>
                    <a:pt x="439" y="640"/>
                  </a:lnTo>
                  <a:lnTo>
                    <a:pt x="470" y="678"/>
                  </a:lnTo>
                  <a:lnTo>
                    <a:pt x="499" y="716"/>
                  </a:lnTo>
                  <a:lnTo>
                    <a:pt x="529" y="754"/>
                  </a:lnTo>
                  <a:lnTo>
                    <a:pt x="559" y="793"/>
                  </a:lnTo>
                  <a:lnTo>
                    <a:pt x="588" y="831"/>
                  </a:lnTo>
                  <a:lnTo>
                    <a:pt x="616" y="871"/>
                  </a:lnTo>
                  <a:lnTo>
                    <a:pt x="642" y="910"/>
                  </a:lnTo>
                  <a:lnTo>
                    <a:pt x="669" y="950"/>
                  </a:lnTo>
                  <a:lnTo>
                    <a:pt x="681" y="969"/>
                  </a:lnTo>
                  <a:lnTo>
                    <a:pt x="693" y="989"/>
                  </a:lnTo>
                  <a:lnTo>
                    <a:pt x="704" y="1009"/>
                  </a:lnTo>
                  <a:lnTo>
                    <a:pt x="715" y="1029"/>
                  </a:lnTo>
                  <a:lnTo>
                    <a:pt x="726" y="1049"/>
                  </a:lnTo>
                  <a:lnTo>
                    <a:pt x="736" y="1069"/>
                  </a:lnTo>
                  <a:lnTo>
                    <a:pt x="746" y="1090"/>
                  </a:lnTo>
                  <a:lnTo>
                    <a:pt x="755" y="1110"/>
                  </a:lnTo>
                  <a:lnTo>
                    <a:pt x="764" y="1131"/>
                  </a:lnTo>
                  <a:lnTo>
                    <a:pt x="772" y="1151"/>
                  </a:lnTo>
                  <a:lnTo>
                    <a:pt x="780" y="1172"/>
                  </a:lnTo>
                  <a:lnTo>
                    <a:pt x="787" y="1193"/>
                  </a:lnTo>
                  <a:lnTo>
                    <a:pt x="793" y="1213"/>
                  </a:lnTo>
                  <a:lnTo>
                    <a:pt x="799" y="1234"/>
                  </a:lnTo>
                  <a:lnTo>
                    <a:pt x="803" y="1255"/>
                  </a:lnTo>
                  <a:lnTo>
                    <a:pt x="808" y="1276"/>
                  </a:lnTo>
                  <a:lnTo>
                    <a:pt x="811" y="1298"/>
                  </a:lnTo>
                  <a:lnTo>
                    <a:pt x="813" y="1319"/>
                  </a:lnTo>
                  <a:lnTo>
                    <a:pt x="816" y="1340"/>
                  </a:lnTo>
                  <a:lnTo>
                    <a:pt x="817" y="1362"/>
                  </a:lnTo>
                  <a:lnTo>
                    <a:pt x="817" y="1384"/>
                  </a:lnTo>
                  <a:lnTo>
                    <a:pt x="816" y="1405"/>
                  </a:lnTo>
                  <a:lnTo>
                    <a:pt x="814" y="1427"/>
                  </a:lnTo>
                  <a:lnTo>
                    <a:pt x="812" y="1448"/>
                  </a:lnTo>
                  <a:lnTo>
                    <a:pt x="809" y="1469"/>
                  </a:lnTo>
                  <a:lnTo>
                    <a:pt x="805" y="1490"/>
                  </a:lnTo>
                  <a:lnTo>
                    <a:pt x="800" y="1511"/>
                  </a:lnTo>
                  <a:lnTo>
                    <a:pt x="795" y="1532"/>
                  </a:lnTo>
                  <a:lnTo>
                    <a:pt x="789" y="1553"/>
                  </a:lnTo>
                  <a:lnTo>
                    <a:pt x="782" y="1573"/>
                  </a:lnTo>
                  <a:lnTo>
                    <a:pt x="775" y="1593"/>
                  </a:lnTo>
                  <a:lnTo>
                    <a:pt x="767" y="1613"/>
                  </a:lnTo>
                  <a:lnTo>
                    <a:pt x="758" y="1633"/>
                  </a:lnTo>
                  <a:lnTo>
                    <a:pt x="749" y="1653"/>
                  </a:lnTo>
                  <a:lnTo>
                    <a:pt x="739" y="1672"/>
                  </a:lnTo>
                  <a:lnTo>
                    <a:pt x="729" y="1691"/>
                  </a:lnTo>
                  <a:lnTo>
                    <a:pt x="718" y="1710"/>
                  </a:lnTo>
                  <a:lnTo>
                    <a:pt x="707" y="1729"/>
                  </a:lnTo>
                  <a:lnTo>
                    <a:pt x="696" y="1746"/>
                  </a:lnTo>
                  <a:lnTo>
                    <a:pt x="684" y="1765"/>
                  </a:lnTo>
                  <a:lnTo>
                    <a:pt x="672" y="1783"/>
                  </a:lnTo>
                  <a:lnTo>
                    <a:pt x="660" y="1801"/>
                  </a:lnTo>
                  <a:lnTo>
                    <a:pt x="646" y="1818"/>
                  </a:lnTo>
                  <a:lnTo>
                    <a:pt x="633" y="1835"/>
                  </a:lnTo>
                  <a:lnTo>
                    <a:pt x="620" y="1851"/>
                  </a:lnTo>
                  <a:lnTo>
                    <a:pt x="607" y="1868"/>
                  </a:lnTo>
                  <a:lnTo>
                    <a:pt x="592" y="1884"/>
                  </a:lnTo>
                  <a:lnTo>
                    <a:pt x="578" y="1899"/>
                  </a:lnTo>
                  <a:lnTo>
                    <a:pt x="564" y="1914"/>
                  </a:lnTo>
                  <a:lnTo>
                    <a:pt x="549" y="1930"/>
                  </a:lnTo>
                  <a:lnTo>
                    <a:pt x="535" y="1944"/>
                  </a:lnTo>
                  <a:lnTo>
                    <a:pt x="519" y="1959"/>
                  </a:lnTo>
                  <a:lnTo>
                    <a:pt x="505" y="1972"/>
                  </a:lnTo>
                  <a:lnTo>
                    <a:pt x="490" y="1986"/>
                  </a:lnTo>
                  <a:lnTo>
                    <a:pt x="474" y="1998"/>
                  </a:lnTo>
                  <a:lnTo>
                    <a:pt x="459" y="2012"/>
                  </a:lnTo>
                  <a:lnTo>
                    <a:pt x="443" y="2024"/>
                  </a:lnTo>
                  <a:lnTo>
                    <a:pt x="429" y="2035"/>
                  </a:lnTo>
                  <a:lnTo>
                    <a:pt x="413" y="2047"/>
                  </a:lnTo>
                  <a:lnTo>
                    <a:pt x="398" y="2057"/>
                  </a:lnTo>
                  <a:lnTo>
                    <a:pt x="382" y="2068"/>
                  </a:lnTo>
                  <a:lnTo>
                    <a:pt x="367" y="2078"/>
                  </a:lnTo>
                  <a:lnTo>
                    <a:pt x="351" y="2087"/>
                  </a:lnTo>
                  <a:lnTo>
                    <a:pt x="336" y="2096"/>
                  </a:lnTo>
                  <a:lnTo>
                    <a:pt x="320" y="2105"/>
                  </a:lnTo>
                  <a:lnTo>
                    <a:pt x="306" y="2112"/>
                  </a:lnTo>
                  <a:lnTo>
                    <a:pt x="291" y="2120"/>
                  </a:lnTo>
                  <a:lnTo>
                    <a:pt x="276" y="2127"/>
                  </a:lnTo>
                  <a:lnTo>
                    <a:pt x="261" y="2132"/>
                  </a:lnTo>
                  <a:lnTo>
                    <a:pt x="246" y="2139"/>
                  </a:lnTo>
                  <a:lnTo>
                    <a:pt x="231" y="2143"/>
                  </a:lnTo>
                  <a:lnTo>
                    <a:pt x="217" y="214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935" name="Group 343"/>
          <p:cNvGrpSpPr>
            <a:grpSpLocks/>
          </p:cNvGrpSpPr>
          <p:nvPr/>
        </p:nvGrpSpPr>
        <p:grpSpPr bwMode="auto">
          <a:xfrm>
            <a:off x="3656013" y="2403475"/>
            <a:ext cx="628650" cy="288925"/>
            <a:chOff x="2244" y="1705"/>
            <a:chExt cx="396" cy="182"/>
          </a:xfrm>
        </p:grpSpPr>
        <p:sp>
          <p:nvSpPr>
            <p:cNvPr id="115899" name="Freeform 344"/>
            <p:cNvSpPr>
              <a:spLocks/>
            </p:cNvSpPr>
            <p:nvPr/>
          </p:nvSpPr>
          <p:spPr bwMode="auto">
            <a:xfrm>
              <a:off x="2244" y="1705"/>
              <a:ext cx="198" cy="182"/>
            </a:xfrm>
            <a:custGeom>
              <a:avLst/>
              <a:gdLst>
                <a:gd name="T0" fmla="*/ 1 w 1237"/>
                <a:gd name="T1" fmla="*/ 1 h 1134"/>
                <a:gd name="T2" fmla="*/ 1 w 1237"/>
                <a:gd name="T3" fmla="*/ 1 h 1134"/>
                <a:gd name="T4" fmla="*/ 1 w 1237"/>
                <a:gd name="T5" fmla="*/ 1 h 1134"/>
                <a:gd name="T6" fmla="*/ 1 w 1237"/>
                <a:gd name="T7" fmla="*/ 1 h 1134"/>
                <a:gd name="T8" fmla="*/ 1 w 1237"/>
                <a:gd name="T9" fmla="*/ 1 h 1134"/>
                <a:gd name="T10" fmla="*/ 1 w 1237"/>
                <a:gd name="T11" fmla="*/ 1 h 1134"/>
                <a:gd name="T12" fmla="*/ 1 w 1237"/>
                <a:gd name="T13" fmla="*/ 1 h 1134"/>
                <a:gd name="T14" fmla="*/ 1 w 1237"/>
                <a:gd name="T15" fmla="*/ 1 h 1134"/>
                <a:gd name="T16" fmla="*/ 1 w 1237"/>
                <a:gd name="T17" fmla="*/ 1 h 1134"/>
                <a:gd name="T18" fmla="*/ 1 w 1237"/>
                <a:gd name="T19" fmla="*/ 1 h 1134"/>
                <a:gd name="T20" fmla="*/ 1 w 1237"/>
                <a:gd name="T21" fmla="*/ 1 h 1134"/>
                <a:gd name="T22" fmla="*/ 0 w 1237"/>
                <a:gd name="T23" fmla="*/ 1 h 1134"/>
                <a:gd name="T24" fmla="*/ 0 w 1237"/>
                <a:gd name="T25" fmla="*/ 1 h 1134"/>
                <a:gd name="T26" fmla="*/ 0 w 1237"/>
                <a:gd name="T27" fmla="*/ 1 h 1134"/>
                <a:gd name="T28" fmla="*/ 0 w 1237"/>
                <a:gd name="T29" fmla="*/ 0 h 1134"/>
                <a:gd name="T30" fmla="*/ 0 w 1237"/>
                <a:gd name="T31" fmla="*/ 0 h 1134"/>
                <a:gd name="T32" fmla="*/ 0 w 1237"/>
                <a:gd name="T33" fmla="*/ 0 h 1134"/>
                <a:gd name="T34" fmla="*/ 0 w 1237"/>
                <a:gd name="T35" fmla="*/ 0 h 1134"/>
                <a:gd name="T36" fmla="*/ 0 w 1237"/>
                <a:gd name="T37" fmla="*/ 0 h 1134"/>
                <a:gd name="T38" fmla="*/ 0 w 1237"/>
                <a:gd name="T39" fmla="*/ 0 h 1134"/>
                <a:gd name="T40" fmla="*/ 0 w 1237"/>
                <a:gd name="T41" fmla="*/ 0 h 1134"/>
                <a:gd name="T42" fmla="*/ 0 w 1237"/>
                <a:gd name="T43" fmla="*/ 0 h 1134"/>
                <a:gd name="T44" fmla="*/ 0 w 1237"/>
                <a:gd name="T45" fmla="*/ 0 h 1134"/>
                <a:gd name="T46" fmla="*/ 0 w 1237"/>
                <a:gd name="T47" fmla="*/ 0 h 1134"/>
                <a:gd name="T48" fmla="*/ 0 w 1237"/>
                <a:gd name="T49" fmla="*/ 0 h 1134"/>
                <a:gd name="T50" fmla="*/ 0 w 1237"/>
                <a:gd name="T51" fmla="*/ 0 h 1134"/>
                <a:gd name="T52" fmla="*/ 0 w 1237"/>
                <a:gd name="T53" fmla="*/ 0 h 1134"/>
                <a:gd name="T54" fmla="*/ 0 w 1237"/>
                <a:gd name="T55" fmla="*/ 0 h 1134"/>
                <a:gd name="T56" fmla="*/ 0 w 1237"/>
                <a:gd name="T57" fmla="*/ 0 h 1134"/>
                <a:gd name="T58" fmla="*/ 0 w 1237"/>
                <a:gd name="T59" fmla="*/ 0 h 1134"/>
                <a:gd name="T60" fmla="*/ 0 w 1237"/>
                <a:gd name="T61" fmla="*/ 0 h 1134"/>
                <a:gd name="T62" fmla="*/ 0 w 1237"/>
                <a:gd name="T63" fmla="*/ 0 h 1134"/>
                <a:gd name="T64" fmla="*/ 0 w 1237"/>
                <a:gd name="T65" fmla="*/ 0 h 1134"/>
                <a:gd name="T66" fmla="*/ 0 w 1237"/>
                <a:gd name="T67" fmla="*/ 0 h 1134"/>
                <a:gd name="T68" fmla="*/ 0 w 1237"/>
                <a:gd name="T69" fmla="*/ 0 h 1134"/>
                <a:gd name="T70" fmla="*/ 0 w 1237"/>
                <a:gd name="T71" fmla="*/ 0 h 1134"/>
                <a:gd name="T72" fmla="*/ 0 w 1237"/>
                <a:gd name="T73" fmla="*/ 0 h 1134"/>
                <a:gd name="T74" fmla="*/ 0 w 1237"/>
                <a:gd name="T75" fmla="*/ 0 h 1134"/>
                <a:gd name="T76" fmla="*/ 0 w 1237"/>
                <a:gd name="T77" fmla="*/ 0 h 1134"/>
                <a:gd name="T78" fmla="*/ 0 w 1237"/>
                <a:gd name="T79" fmla="*/ 0 h 1134"/>
                <a:gd name="T80" fmla="*/ 0 w 1237"/>
                <a:gd name="T81" fmla="*/ 0 h 11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7" h="1134">
                  <a:moveTo>
                    <a:pt x="1237" y="1134"/>
                  </a:moveTo>
                  <a:lnTo>
                    <a:pt x="1219" y="1134"/>
                  </a:lnTo>
                  <a:lnTo>
                    <a:pt x="1202" y="1133"/>
                  </a:lnTo>
                  <a:lnTo>
                    <a:pt x="1185" y="1131"/>
                  </a:lnTo>
                  <a:lnTo>
                    <a:pt x="1169" y="1129"/>
                  </a:lnTo>
                  <a:lnTo>
                    <a:pt x="1153" y="1126"/>
                  </a:lnTo>
                  <a:lnTo>
                    <a:pt x="1137" y="1121"/>
                  </a:lnTo>
                  <a:lnTo>
                    <a:pt x="1122" y="1117"/>
                  </a:lnTo>
                  <a:lnTo>
                    <a:pt x="1107" y="1113"/>
                  </a:lnTo>
                  <a:lnTo>
                    <a:pt x="1091" y="1108"/>
                  </a:lnTo>
                  <a:lnTo>
                    <a:pt x="1076" y="1102"/>
                  </a:lnTo>
                  <a:lnTo>
                    <a:pt x="1061" y="1096"/>
                  </a:lnTo>
                  <a:lnTo>
                    <a:pt x="1047" y="1090"/>
                  </a:lnTo>
                  <a:lnTo>
                    <a:pt x="1033" y="1083"/>
                  </a:lnTo>
                  <a:lnTo>
                    <a:pt x="1019" y="1076"/>
                  </a:lnTo>
                  <a:lnTo>
                    <a:pt x="1004" y="1069"/>
                  </a:lnTo>
                  <a:lnTo>
                    <a:pt x="990" y="1061"/>
                  </a:lnTo>
                  <a:lnTo>
                    <a:pt x="977" y="1053"/>
                  </a:lnTo>
                  <a:lnTo>
                    <a:pt x="963" y="1044"/>
                  </a:lnTo>
                  <a:lnTo>
                    <a:pt x="935" y="1027"/>
                  </a:lnTo>
                  <a:lnTo>
                    <a:pt x="909" y="1009"/>
                  </a:lnTo>
                  <a:lnTo>
                    <a:pt x="881" y="990"/>
                  </a:lnTo>
                  <a:lnTo>
                    <a:pt x="855" y="971"/>
                  </a:lnTo>
                  <a:lnTo>
                    <a:pt x="828" y="950"/>
                  </a:lnTo>
                  <a:lnTo>
                    <a:pt x="803" y="930"/>
                  </a:lnTo>
                  <a:lnTo>
                    <a:pt x="776" y="909"/>
                  </a:lnTo>
                  <a:lnTo>
                    <a:pt x="751" y="886"/>
                  </a:lnTo>
                  <a:lnTo>
                    <a:pt x="726" y="864"/>
                  </a:lnTo>
                  <a:lnTo>
                    <a:pt x="700" y="842"/>
                  </a:lnTo>
                  <a:lnTo>
                    <a:pt x="675" y="819"/>
                  </a:lnTo>
                  <a:lnTo>
                    <a:pt x="650" y="796"/>
                  </a:lnTo>
                  <a:lnTo>
                    <a:pt x="626" y="773"/>
                  </a:lnTo>
                  <a:lnTo>
                    <a:pt x="602" y="750"/>
                  </a:lnTo>
                  <a:lnTo>
                    <a:pt x="578" y="727"/>
                  </a:lnTo>
                  <a:lnTo>
                    <a:pt x="554" y="703"/>
                  </a:lnTo>
                  <a:lnTo>
                    <a:pt x="531" y="680"/>
                  </a:lnTo>
                  <a:lnTo>
                    <a:pt x="509" y="657"/>
                  </a:lnTo>
                  <a:lnTo>
                    <a:pt x="486" y="634"/>
                  </a:lnTo>
                  <a:lnTo>
                    <a:pt x="464" y="611"/>
                  </a:lnTo>
                  <a:lnTo>
                    <a:pt x="442" y="589"/>
                  </a:lnTo>
                  <a:lnTo>
                    <a:pt x="421" y="567"/>
                  </a:lnTo>
                  <a:lnTo>
                    <a:pt x="401" y="544"/>
                  </a:lnTo>
                  <a:lnTo>
                    <a:pt x="360" y="500"/>
                  </a:lnTo>
                  <a:lnTo>
                    <a:pt x="320" y="457"/>
                  </a:lnTo>
                  <a:lnTo>
                    <a:pt x="301" y="435"/>
                  </a:lnTo>
                  <a:lnTo>
                    <a:pt x="282" y="413"/>
                  </a:lnTo>
                  <a:lnTo>
                    <a:pt x="263" y="392"/>
                  </a:lnTo>
                  <a:lnTo>
                    <a:pt x="245" y="371"/>
                  </a:lnTo>
                  <a:lnTo>
                    <a:pt x="227" y="350"/>
                  </a:lnTo>
                  <a:lnTo>
                    <a:pt x="209" y="328"/>
                  </a:lnTo>
                  <a:lnTo>
                    <a:pt x="192" y="308"/>
                  </a:lnTo>
                  <a:lnTo>
                    <a:pt x="176" y="288"/>
                  </a:lnTo>
                  <a:lnTo>
                    <a:pt x="160" y="268"/>
                  </a:lnTo>
                  <a:lnTo>
                    <a:pt x="144" y="249"/>
                  </a:lnTo>
                  <a:lnTo>
                    <a:pt x="129" y="230"/>
                  </a:lnTo>
                  <a:lnTo>
                    <a:pt x="116" y="211"/>
                  </a:lnTo>
                  <a:lnTo>
                    <a:pt x="103" y="193"/>
                  </a:lnTo>
                  <a:lnTo>
                    <a:pt x="90" y="176"/>
                  </a:lnTo>
                  <a:lnTo>
                    <a:pt x="78" y="159"/>
                  </a:lnTo>
                  <a:lnTo>
                    <a:pt x="67" y="143"/>
                  </a:lnTo>
                  <a:lnTo>
                    <a:pt x="56" y="127"/>
                  </a:lnTo>
                  <a:lnTo>
                    <a:pt x="47" y="112"/>
                  </a:lnTo>
                  <a:lnTo>
                    <a:pt x="43" y="105"/>
                  </a:lnTo>
                  <a:lnTo>
                    <a:pt x="38" y="98"/>
                  </a:lnTo>
                  <a:lnTo>
                    <a:pt x="34" y="90"/>
                  </a:lnTo>
                  <a:lnTo>
                    <a:pt x="30" y="84"/>
                  </a:lnTo>
                  <a:lnTo>
                    <a:pt x="27" y="77"/>
                  </a:lnTo>
                  <a:lnTo>
                    <a:pt x="24" y="71"/>
                  </a:lnTo>
                  <a:lnTo>
                    <a:pt x="20" y="65"/>
                  </a:lnTo>
                  <a:lnTo>
                    <a:pt x="17" y="58"/>
                  </a:lnTo>
                  <a:lnTo>
                    <a:pt x="14" y="53"/>
                  </a:lnTo>
                  <a:lnTo>
                    <a:pt x="12" y="47"/>
                  </a:lnTo>
                  <a:lnTo>
                    <a:pt x="10" y="41"/>
                  </a:lnTo>
                  <a:lnTo>
                    <a:pt x="8" y="36"/>
                  </a:lnTo>
                  <a:lnTo>
                    <a:pt x="6" y="31"/>
                  </a:lnTo>
                  <a:lnTo>
                    <a:pt x="5" y="26"/>
                  </a:lnTo>
                  <a:lnTo>
                    <a:pt x="3" y="21"/>
                  </a:lnTo>
                  <a:lnTo>
                    <a:pt x="2" y="16"/>
                  </a:lnTo>
                  <a:lnTo>
                    <a:pt x="1" y="12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900" name="Freeform 345"/>
            <p:cNvSpPr>
              <a:spLocks/>
            </p:cNvSpPr>
            <p:nvPr/>
          </p:nvSpPr>
          <p:spPr bwMode="auto">
            <a:xfrm>
              <a:off x="2442" y="1705"/>
              <a:ext cx="198" cy="182"/>
            </a:xfrm>
            <a:custGeom>
              <a:avLst/>
              <a:gdLst>
                <a:gd name="T0" fmla="*/ 1 w 1237"/>
                <a:gd name="T1" fmla="*/ 0 h 1134"/>
                <a:gd name="T2" fmla="*/ 1 w 1237"/>
                <a:gd name="T3" fmla="*/ 0 h 1134"/>
                <a:gd name="T4" fmla="*/ 1 w 1237"/>
                <a:gd name="T5" fmla="*/ 0 h 1134"/>
                <a:gd name="T6" fmla="*/ 1 w 1237"/>
                <a:gd name="T7" fmla="*/ 0 h 1134"/>
                <a:gd name="T8" fmla="*/ 1 w 1237"/>
                <a:gd name="T9" fmla="*/ 0 h 1134"/>
                <a:gd name="T10" fmla="*/ 1 w 1237"/>
                <a:gd name="T11" fmla="*/ 0 h 1134"/>
                <a:gd name="T12" fmla="*/ 1 w 1237"/>
                <a:gd name="T13" fmla="*/ 0 h 1134"/>
                <a:gd name="T14" fmla="*/ 1 w 1237"/>
                <a:gd name="T15" fmla="*/ 0 h 1134"/>
                <a:gd name="T16" fmla="*/ 1 w 1237"/>
                <a:gd name="T17" fmla="*/ 0 h 1134"/>
                <a:gd name="T18" fmla="*/ 1 w 1237"/>
                <a:gd name="T19" fmla="*/ 0 h 1134"/>
                <a:gd name="T20" fmla="*/ 1 w 1237"/>
                <a:gd name="T21" fmla="*/ 0 h 1134"/>
                <a:gd name="T22" fmla="*/ 1 w 1237"/>
                <a:gd name="T23" fmla="*/ 0 h 1134"/>
                <a:gd name="T24" fmla="*/ 1 w 1237"/>
                <a:gd name="T25" fmla="*/ 0 h 1134"/>
                <a:gd name="T26" fmla="*/ 1 w 1237"/>
                <a:gd name="T27" fmla="*/ 0 h 1134"/>
                <a:gd name="T28" fmla="*/ 1 w 1237"/>
                <a:gd name="T29" fmla="*/ 0 h 1134"/>
                <a:gd name="T30" fmla="*/ 1 w 1237"/>
                <a:gd name="T31" fmla="*/ 0 h 1134"/>
                <a:gd name="T32" fmla="*/ 1 w 1237"/>
                <a:gd name="T33" fmla="*/ 0 h 1134"/>
                <a:gd name="T34" fmla="*/ 1 w 1237"/>
                <a:gd name="T35" fmla="*/ 0 h 1134"/>
                <a:gd name="T36" fmla="*/ 1 w 1237"/>
                <a:gd name="T37" fmla="*/ 0 h 1134"/>
                <a:gd name="T38" fmla="*/ 1 w 1237"/>
                <a:gd name="T39" fmla="*/ 0 h 1134"/>
                <a:gd name="T40" fmla="*/ 0 w 1237"/>
                <a:gd name="T41" fmla="*/ 0 h 1134"/>
                <a:gd name="T42" fmla="*/ 0 w 1237"/>
                <a:gd name="T43" fmla="*/ 0 h 1134"/>
                <a:gd name="T44" fmla="*/ 0 w 1237"/>
                <a:gd name="T45" fmla="*/ 0 h 1134"/>
                <a:gd name="T46" fmla="*/ 0 w 1237"/>
                <a:gd name="T47" fmla="*/ 0 h 1134"/>
                <a:gd name="T48" fmla="*/ 0 w 1237"/>
                <a:gd name="T49" fmla="*/ 0 h 1134"/>
                <a:gd name="T50" fmla="*/ 0 w 1237"/>
                <a:gd name="T51" fmla="*/ 0 h 1134"/>
                <a:gd name="T52" fmla="*/ 0 w 1237"/>
                <a:gd name="T53" fmla="*/ 1 h 1134"/>
                <a:gd name="T54" fmla="*/ 0 w 1237"/>
                <a:gd name="T55" fmla="*/ 1 h 1134"/>
                <a:gd name="T56" fmla="*/ 0 w 1237"/>
                <a:gd name="T57" fmla="*/ 1 h 1134"/>
                <a:gd name="T58" fmla="*/ 0 w 1237"/>
                <a:gd name="T59" fmla="*/ 1 h 1134"/>
                <a:gd name="T60" fmla="*/ 0 w 1237"/>
                <a:gd name="T61" fmla="*/ 1 h 1134"/>
                <a:gd name="T62" fmla="*/ 0 w 1237"/>
                <a:gd name="T63" fmla="*/ 1 h 1134"/>
                <a:gd name="T64" fmla="*/ 0 w 1237"/>
                <a:gd name="T65" fmla="*/ 1 h 1134"/>
                <a:gd name="T66" fmla="*/ 0 w 1237"/>
                <a:gd name="T67" fmla="*/ 1 h 1134"/>
                <a:gd name="T68" fmla="*/ 0 w 1237"/>
                <a:gd name="T69" fmla="*/ 1 h 1134"/>
                <a:gd name="T70" fmla="*/ 0 w 1237"/>
                <a:gd name="T71" fmla="*/ 1 h 1134"/>
                <a:gd name="T72" fmla="*/ 0 w 1237"/>
                <a:gd name="T73" fmla="*/ 1 h 1134"/>
                <a:gd name="T74" fmla="*/ 0 w 1237"/>
                <a:gd name="T75" fmla="*/ 1 h 1134"/>
                <a:gd name="T76" fmla="*/ 0 w 1237"/>
                <a:gd name="T77" fmla="*/ 1 h 1134"/>
                <a:gd name="T78" fmla="*/ 0 w 1237"/>
                <a:gd name="T79" fmla="*/ 1 h 1134"/>
                <a:gd name="T80" fmla="*/ 0 w 1237"/>
                <a:gd name="T81" fmla="*/ 1 h 11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7" h="1134">
                  <a:moveTo>
                    <a:pt x="1237" y="0"/>
                  </a:moveTo>
                  <a:lnTo>
                    <a:pt x="1237" y="3"/>
                  </a:lnTo>
                  <a:lnTo>
                    <a:pt x="1236" y="8"/>
                  </a:lnTo>
                  <a:lnTo>
                    <a:pt x="1236" y="12"/>
                  </a:lnTo>
                  <a:lnTo>
                    <a:pt x="1235" y="16"/>
                  </a:lnTo>
                  <a:lnTo>
                    <a:pt x="1234" y="21"/>
                  </a:lnTo>
                  <a:lnTo>
                    <a:pt x="1232" y="26"/>
                  </a:lnTo>
                  <a:lnTo>
                    <a:pt x="1230" y="31"/>
                  </a:lnTo>
                  <a:lnTo>
                    <a:pt x="1229" y="36"/>
                  </a:lnTo>
                  <a:lnTo>
                    <a:pt x="1227" y="41"/>
                  </a:lnTo>
                  <a:lnTo>
                    <a:pt x="1225" y="47"/>
                  </a:lnTo>
                  <a:lnTo>
                    <a:pt x="1222" y="53"/>
                  </a:lnTo>
                  <a:lnTo>
                    <a:pt x="1220" y="58"/>
                  </a:lnTo>
                  <a:lnTo>
                    <a:pt x="1217" y="65"/>
                  </a:lnTo>
                  <a:lnTo>
                    <a:pt x="1213" y="71"/>
                  </a:lnTo>
                  <a:lnTo>
                    <a:pt x="1210" y="77"/>
                  </a:lnTo>
                  <a:lnTo>
                    <a:pt x="1206" y="84"/>
                  </a:lnTo>
                  <a:lnTo>
                    <a:pt x="1203" y="90"/>
                  </a:lnTo>
                  <a:lnTo>
                    <a:pt x="1199" y="98"/>
                  </a:lnTo>
                  <a:lnTo>
                    <a:pt x="1194" y="105"/>
                  </a:lnTo>
                  <a:lnTo>
                    <a:pt x="1190" y="112"/>
                  </a:lnTo>
                  <a:lnTo>
                    <a:pt x="1181" y="127"/>
                  </a:lnTo>
                  <a:lnTo>
                    <a:pt x="1170" y="143"/>
                  </a:lnTo>
                  <a:lnTo>
                    <a:pt x="1158" y="159"/>
                  </a:lnTo>
                  <a:lnTo>
                    <a:pt x="1147" y="176"/>
                  </a:lnTo>
                  <a:lnTo>
                    <a:pt x="1134" y="193"/>
                  </a:lnTo>
                  <a:lnTo>
                    <a:pt x="1120" y="211"/>
                  </a:lnTo>
                  <a:lnTo>
                    <a:pt x="1106" y="230"/>
                  </a:lnTo>
                  <a:lnTo>
                    <a:pt x="1092" y="249"/>
                  </a:lnTo>
                  <a:lnTo>
                    <a:pt x="1077" y="268"/>
                  </a:lnTo>
                  <a:lnTo>
                    <a:pt x="1061" y="288"/>
                  </a:lnTo>
                  <a:lnTo>
                    <a:pt x="1044" y="308"/>
                  </a:lnTo>
                  <a:lnTo>
                    <a:pt x="1027" y="328"/>
                  </a:lnTo>
                  <a:lnTo>
                    <a:pt x="1010" y="350"/>
                  </a:lnTo>
                  <a:lnTo>
                    <a:pt x="992" y="371"/>
                  </a:lnTo>
                  <a:lnTo>
                    <a:pt x="973" y="392"/>
                  </a:lnTo>
                  <a:lnTo>
                    <a:pt x="955" y="413"/>
                  </a:lnTo>
                  <a:lnTo>
                    <a:pt x="936" y="435"/>
                  </a:lnTo>
                  <a:lnTo>
                    <a:pt x="916" y="457"/>
                  </a:lnTo>
                  <a:lnTo>
                    <a:pt x="877" y="500"/>
                  </a:lnTo>
                  <a:lnTo>
                    <a:pt x="836" y="544"/>
                  </a:lnTo>
                  <a:lnTo>
                    <a:pt x="815" y="567"/>
                  </a:lnTo>
                  <a:lnTo>
                    <a:pt x="794" y="589"/>
                  </a:lnTo>
                  <a:lnTo>
                    <a:pt x="773" y="611"/>
                  </a:lnTo>
                  <a:lnTo>
                    <a:pt x="751" y="634"/>
                  </a:lnTo>
                  <a:lnTo>
                    <a:pt x="728" y="657"/>
                  </a:lnTo>
                  <a:lnTo>
                    <a:pt x="705" y="680"/>
                  </a:lnTo>
                  <a:lnTo>
                    <a:pt x="682" y="703"/>
                  </a:lnTo>
                  <a:lnTo>
                    <a:pt x="659" y="727"/>
                  </a:lnTo>
                  <a:lnTo>
                    <a:pt x="634" y="750"/>
                  </a:lnTo>
                  <a:lnTo>
                    <a:pt x="611" y="773"/>
                  </a:lnTo>
                  <a:lnTo>
                    <a:pt x="586" y="796"/>
                  </a:lnTo>
                  <a:lnTo>
                    <a:pt x="561" y="819"/>
                  </a:lnTo>
                  <a:lnTo>
                    <a:pt x="536" y="842"/>
                  </a:lnTo>
                  <a:lnTo>
                    <a:pt x="511" y="864"/>
                  </a:lnTo>
                  <a:lnTo>
                    <a:pt x="485" y="886"/>
                  </a:lnTo>
                  <a:lnTo>
                    <a:pt x="460" y="909"/>
                  </a:lnTo>
                  <a:lnTo>
                    <a:pt x="434" y="930"/>
                  </a:lnTo>
                  <a:lnTo>
                    <a:pt x="408" y="950"/>
                  </a:lnTo>
                  <a:lnTo>
                    <a:pt x="381" y="971"/>
                  </a:lnTo>
                  <a:lnTo>
                    <a:pt x="355" y="990"/>
                  </a:lnTo>
                  <a:lnTo>
                    <a:pt x="328" y="1009"/>
                  </a:lnTo>
                  <a:lnTo>
                    <a:pt x="301" y="1027"/>
                  </a:lnTo>
                  <a:lnTo>
                    <a:pt x="274" y="1044"/>
                  </a:lnTo>
                  <a:lnTo>
                    <a:pt x="260" y="1053"/>
                  </a:lnTo>
                  <a:lnTo>
                    <a:pt x="246" y="1061"/>
                  </a:lnTo>
                  <a:lnTo>
                    <a:pt x="232" y="1069"/>
                  </a:lnTo>
                  <a:lnTo>
                    <a:pt x="218" y="1076"/>
                  </a:lnTo>
                  <a:lnTo>
                    <a:pt x="203" y="1083"/>
                  </a:lnTo>
                  <a:lnTo>
                    <a:pt x="190" y="1090"/>
                  </a:lnTo>
                  <a:lnTo>
                    <a:pt x="175" y="1096"/>
                  </a:lnTo>
                  <a:lnTo>
                    <a:pt x="160" y="1102"/>
                  </a:lnTo>
                  <a:lnTo>
                    <a:pt x="145" y="1108"/>
                  </a:lnTo>
                  <a:lnTo>
                    <a:pt x="130" y="1113"/>
                  </a:lnTo>
                  <a:lnTo>
                    <a:pt x="114" y="1117"/>
                  </a:lnTo>
                  <a:lnTo>
                    <a:pt x="100" y="1121"/>
                  </a:lnTo>
                  <a:lnTo>
                    <a:pt x="84" y="1126"/>
                  </a:lnTo>
                  <a:lnTo>
                    <a:pt x="68" y="1129"/>
                  </a:lnTo>
                  <a:lnTo>
                    <a:pt x="51" y="1131"/>
                  </a:lnTo>
                  <a:lnTo>
                    <a:pt x="34" y="1133"/>
                  </a:lnTo>
                  <a:lnTo>
                    <a:pt x="17" y="1134"/>
                  </a:lnTo>
                  <a:lnTo>
                    <a:pt x="0" y="11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938" name="Group 346"/>
          <p:cNvGrpSpPr>
            <a:grpSpLocks/>
          </p:cNvGrpSpPr>
          <p:nvPr/>
        </p:nvGrpSpPr>
        <p:grpSpPr bwMode="auto">
          <a:xfrm>
            <a:off x="3656013" y="2392363"/>
            <a:ext cx="628650" cy="65087"/>
            <a:chOff x="2244" y="1698"/>
            <a:chExt cx="396" cy="41"/>
          </a:xfrm>
        </p:grpSpPr>
        <p:sp>
          <p:nvSpPr>
            <p:cNvPr id="115889" name="Freeform 347"/>
            <p:cNvSpPr>
              <a:spLocks/>
            </p:cNvSpPr>
            <p:nvPr/>
          </p:nvSpPr>
          <p:spPr bwMode="auto">
            <a:xfrm>
              <a:off x="2244" y="1698"/>
              <a:ext cx="16" cy="7"/>
            </a:xfrm>
            <a:custGeom>
              <a:avLst/>
              <a:gdLst>
                <a:gd name="T0" fmla="*/ 0 w 100"/>
                <a:gd name="T1" fmla="*/ 0 h 38"/>
                <a:gd name="T2" fmla="*/ 0 w 100"/>
                <a:gd name="T3" fmla="*/ 0 h 38"/>
                <a:gd name="T4" fmla="*/ 0 w 100"/>
                <a:gd name="T5" fmla="*/ 0 h 38"/>
                <a:gd name="T6" fmla="*/ 0 w 100"/>
                <a:gd name="T7" fmla="*/ 0 h 38"/>
                <a:gd name="T8" fmla="*/ 0 w 100"/>
                <a:gd name="T9" fmla="*/ 0 h 38"/>
                <a:gd name="T10" fmla="*/ 0 w 100"/>
                <a:gd name="T11" fmla="*/ 0 h 38"/>
                <a:gd name="T12" fmla="*/ 0 w 100"/>
                <a:gd name="T13" fmla="*/ 0 h 38"/>
                <a:gd name="T14" fmla="*/ 0 w 100"/>
                <a:gd name="T15" fmla="*/ 0 h 38"/>
                <a:gd name="T16" fmla="*/ 0 w 100"/>
                <a:gd name="T17" fmla="*/ 0 h 38"/>
                <a:gd name="T18" fmla="*/ 0 w 100"/>
                <a:gd name="T19" fmla="*/ 0 h 38"/>
                <a:gd name="T20" fmla="*/ 0 w 100"/>
                <a:gd name="T21" fmla="*/ 0 h 38"/>
                <a:gd name="T22" fmla="*/ 0 w 100"/>
                <a:gd name="T23" fmla="*/ 0 h 38"/>
                <a:gd name="T24" fmla="*/ 0 w 100"/>
                <a:gd name="T25" fmla="*/ 0 h 38"/>
                <a:gd name="T26" fmla="*/ 0 w 100"/>
                <a:gd name="T27" fmla="*/ 0 h 38"/>
                <a:gd name="T28" fmla="*/ 0 w 100"/>
                <a:gd name="T29" fmla="*/ 0 h 38"/>
                <a:gd name="T30" fmla="*/ 0 w 100"/>
                <a:gd name="T31" fmla="*/ 0 h 38"/>
                <a:gd name="T32" fmla="*/ 0 w 100"/>
                <a:gd name="T33" fmla="*/ 0 h 38"/>
                <a:gd name="T34" fmla="*/ 0 w 100"/>
                <a:gd name="T35" fmla="*/ 0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38">
                  <a:moveTo>
                    <a:pt x="0" y="38"/>
                  </a:moveTo>
                  <a:lnTo>
                    <a:pt x="0" y="32"/>
                  </a:lnTo>
                  <a:lnTo>
                    <a:pt x="1" y="27"/>
                  </a:lnTo>
                  <a:lnTo>
                    <a:pt x="3" y="21"/>
                  </a:lnTo>
                  <a:lnTo>
                    <a:pt x="6" y="17"/>
                  </a:lnTo>
                  <a:lnTo>
                    <a:pt x="9" y="13"/>
                  </a:lnTo>
                  <a:lnTo>
                    <a:pt x="13" y="10"/>
                  </a:lnTo>
                  <a:lnTo>
                    <a:pt x="17" y="6"/>
                  </a:lnTo>
                  <a:lnTo>
                    <a:pt x="24" y="4"/>
                  </a:lnTo>
                  <a:lnTo>
                    <a:pt x="30" y="2"/>
                  </a:lnTo>
                  <a:lnTo>
                    <a:pt x="36" y="1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63" y="0"/>
                  </a:lnTo>
                  <a:lnTo>
                    <a:pt x="72" y="1"/>
                  </a:lnTo>
                  <a:lnTo>
                    <a:pt x="83" y="2"/>
                  </a:lnTo>
                  <a:lnTo>
                    <a:pt x="95" y="4"/>
                  </a:lnTo>
                  <a:lnTo>
                    <a:pt x="100" y="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0" name="Freeform 348"/>
            <p:cNvSpPr>
              <a:spLocks/>
            </p:cNvSpPr>
            <p:nvPr/>
          </p:nvSpPr>
          <p:spPr bwMode="auto">
            <a:xfrm>
              <a:off x="2275" y="1703"/>
              <a:ext cx="28" cy="9"/>
            </a:xfrm>
            <a:custGeom>
              <a:avLst/>
              <a:gdLst>
                <a:gd name="T0" fmla="*/ 0 w 178"/>
                <a:gd name="T1" fmla="*/ 0 h 57"/>
                <a:gd name="T2" fmla="*/ 0 w 178"/>
                <a:gd name="T3" fmla="*/ 0 h 57"/>
                <a:gd name="T4" fmla="*/ 0 w 178"/>
                <a:gd name="T5" fmla="*/ 0 h 57"/>
                <a:gd name="T6" fmla="*/ 0 w 178"/>
                <a:gd name="T7" fmla="*/ 0 h 57"/>
                <a:gd name="T8" fmla="*/ 0 w 178"/>
                <a:gd name="T9" fmla="*/ 0 h 57"/>
                <a:gd name="T10" fmla="*/ 0 w 178"/>
                <a:gd name="T11" fmla="*/ 0 h 57"/>
                <a:gd name="T12" fmla="*/ 0 w 178"/>
                <a:gd name="T13" fmla="*/ 0 h 57"/>
                <a:gd name="T14" fmla="*/ 0 w 178"/>
                <a:gd name="T15" fmla="*/ 0 h 57"/>
                <a:gd name="T16" fmla="*/ 0 w 178"/>
                <a:gd name="T17" fmla="*/ 0 h 57"/>
                <a:gd name="T18" fmla="*/ 0 w 178"/>
                <a:gd name="T19" fmla="*/ 0 h 57"/>
                <a:gd name="T20" fmla="*/ 0 w 178"/>
                <a:gd name="T21" fmla="*/ 0 h 57"/>
                <a:gd name="T22" fmla="*/ 0 w 178"/>
                <a:gd name="T23" fmla="*/ 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57">
                  <a:moveTo>
                    <a:pt x="0" y="0"/>
                  </a:moveTo>
                  <a:lnTo>
                    <a:pt x="4" y="1"/>
                  </a:lnTo>
                  <a:lnTo>
                    <a:pt x="21" y="6"/>
                  </a:lnTo>
                  <a:lnTo>
                    <a:pt x="39" y="11"/>
                  </a:lnTo>
                  <a:lnTo>
                    <a:pt x="56" y="17"/>
                  </a:lnTo>
                  <a:lnTo>
                    <a:pt x="75" y="23"/>
                  </a:lnTo>
                  <a:lnTo>
                    <a:pt x="94" y="29"/>
                  </a:lnTo>
                  <a:lnTo>
                    <a:pt x="113" y="36"/>
                  </a:lnTo>
                  <a:lnTo>
                    <a:pt x="132" y="42"/>
                  </a:lnTo>
                  <a:lnTo>
                    <a:pt x="152" y="48"/>
                  </a:lnTo>
                  <a:lnTo>
                    <a:pt x="172" y="55"/>
                  </a:lnTo>
                  <a:lnTo>
                    <a:pt x="178" y="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1" name="Freeform 349"/>
            <p:cNvSpPr>
              <a:spLocks/>
            </p:cNvSpPr>
            <p:nvPr/>
          </p:nvSpPr>
          <p:spPr bwMode="auto">
            <a:xfrm>
              <a:off x="2317" y="1717"/>
              <a:ext cx="29" cy="8"/>
            </a:xfrm>
            <a:custGeom>
              <a:avLst/>
              <a:gdLst>
                <a:gd name="T0" fmla="*/ 0 w 179"/>
                <a:gd name="T1" fmla="*/ 0 h 53"/>
                <a:gd name="T2" fmla="*/ 0 w 179"/>
                <a:gd name="T3" fmla="*/ 0 h 53"/>
                <a:gd name="T4" fmla="*/ 0 w 179"/>
                <a:gd name="T5" fmla="*/ 0 h 53"/>
                <a:gd name="T6" fmla="*/ 0 w 179"/>
                <a:gd name="T7" fmla="*/ 0 h 53"/>
                <a:gd name="T8" fmla="*/ 0 w 179"/>
                <a:gd name="T9" fmla="*/ 0 h 53"/>
                <a:gd name="T10" fmla="*/ 0 w 179"/>
                <a:gd name="T11" fmla="*/ 0 h 53"/>
                <a:gd name="T12" fmla="*/ 0 w 179"/>
                <a:gd name="T13" fmla="*/ 0 h 53"/>
                <a:gd name="T14" fmla="*/ 0 w 179"/>
                <a:gd name="T15" fmla="*/ 0 h 53"/>
                <a:gd name="T16" fmla="*/ 0 w 17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53">
                  <a:moveTo>
                    <a:pt x="0" y="0"/>
                  </a:moveTo>
                  <a:lnTo>
                    <a:pt x="17" y="6"/>
                  </a:lnTo>
                  <a:lnTo>
                    <a:pt x="40" y="13"/>
                  </a:lnTo>
                  <a:lnTo>
                    <a:pt x="64" y="21"/>
                  </a:lnTo>
                  <a:lnTo>
                    <a:pt x="89" y="28"/>
                  </a:lnTo>
                  <a:lnTo>
                    <a:pt x="114" y="35"/>
                  </a:lnTo>
                  <a:lnTo>
                    <a:pt x="141" y="43"/>
                  </a:lnTo>
                  <a:lnTo>
                    <a:pt x="167" y="50"/>
                  </a:lnTo>
                  <a:lnTo>
                    <a:pt x="179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2" name="Freeform 350"/>
            <p:cNvSpPr>
              <a:spLocks/>
            </p:cNvSpPr>
            <p:nvPr/>
          </p:nvSpPr>
          <p:spPr bwMode="auto">
            <a:xfrm>
              <a:off x="2361" y="1729"/>
              <a:ext cx="29" cy="6"/>
            </a:xfrm>
            <a:custGeom>
              <a:avLst/>
              <a:gdLst>
                <a:gd name="T0" fmla="*/ 0 w 183"/>
                <a:gd name="T1" fmla="*/ 0 h 37"/>
                <a:gd name="T2" fmla="*/ 0 w 183"/>
                <a:gd name="T3" fmla="*/ 0 h 37"/>
                <a:gd name="T4" fmla="*/ 0 w 183"/>
                <a:gd name="T5" fmla="*/ 0 h 37"/>
                <a:gd name="T6" fmla="*/ 0 w 183"/>
                <a:gd name="T7" fmla="*/ 0 h 37"/>
                <a:gd name="T8" fmla="*/ 0 w 183"/>
                <a:gd name="T9" fmla="*/ 0 h 37"/>
                <a:gd name="T10" fmla="*/ 0 w 183"/>
                <a:gd name="T11" fmla="*/ 0 h 37"/>
                <a:gd name="T12" fmla="*/ 0 w 183"/>
                <a:gd name="T13" fmla="*/ 0 h 37"/>
                <a:gd name="T14" fmla="*/ 0 w 183"/>
                <a:gd name="T15" fmla="*/ 0 h 37"/>
                <a:gd name="T16" fmla="*/ 0 w 183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37">
                  <a:moveTo>
                    <a:pt x="0" y="0"/>
                  </a:moveTo>
                  <a:lnTo>
                    <a:pt x="6" y="2"/>
                  </a:lnTo>
                  <a:lnTo>
                    <a:pt x="34" y="8"/>
                  </a:lnTo>
                  <a:lnTo>
                    <a:pt x="62" y="13"/>
                  </a:lnTo>
                  <a:lnTo>
                    <a:pt x="91" y="20"/>
                  </a:lnTo>
                  <a:lnTo>
                    <a:pt x="120" y="25"/>
                  </a:lnTo>
                  <a:lnTo>
                    <a:pt x="149" y="30"/>
                  </a:lnTo>
                  <a:lnTo>
                    <a:pt x="179" y="36"/>
                  </a:lnTo>
                  <a:lnTo>
                    <a:pt x="183" y="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3" name="Freeform 351"/>
            <p:cNvSpPr>
              <a:spLocks/>
            </p:cNvSpPr>
            <p:nvPr/>
          </p:nvSpPr>
          <p:spPr bwMode="auto">
            <a:xfrm>
              <a:off x="2405" y="1737"/>
              <a:ext cx="30" cy="2"/>
            </a:xfrm>
            <a:custGeom>
              <a:avLst/>
              <a:gdLst>
                <a:gd name="T0" fmla="*/ 0 w 186"/>
                <a:gd name="T1" fmla="*/ 0 h 13"/>
                <a:gd name="T2" fmla="*/ 0 w 186"/>
                <a:gd name="T3" fmla="*/ 0 h 13"/>
                <a:gd name="T4" fmla="*/ 0 w 186"/>
                <a:gd name="T5" fmla="*/ 0 h 13"/>
                <a:gd name="T6" fmla="*/ 0 w 186"/>
                <a:gd name="T7" fmla="*/ 0 h 13"/>
                <a:gd name="T8" fmla="*/ 0 w 186"/>
                <a:gd name="T9" fmla="*/ 0 h 13"/>
                <a:gd name="T10" fmla="*/ 0 w 186"/>
                <a:gd name="T11" fmla="*/ 0 h 13"/>
                <a:gd name="T12" fmla="*/ 0 w 186"/>
                <a:gd name="T13" fmla="*/ 0 h 13"/>
                <a:gd name="T14" fmla="*/ 0 w 186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13">
                  <a:moveTo>
                    <a:pt x="0" y="0"/>
                  </a:moveTo>
                  <a:lnTo>
                    <a:pt x="22" y="3"/>
                  </a:lnTo>
                  <a:lnTo>
                    <a:pt x="53" y="6"/>
                  </a:lnTo>
                  <a:lnTo>
                    <a:pt x="83" y="8"/>
                  </a:lnTo>
                  <a:lnTo>
                    <a:pt x="113" y="10"/>
                  </a:lnTo>
                  <a:lnTo>
                    <a:pt x="143" y="12"/>
                  </a:lnTo>
                  <a:lnTo>
                    <a:pt x="173" y="13"/>
                  </a:lnTo>
                  <a:lnTo>
                    <a:pt x="186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4" name="Freeform 352"/>
            <p:cNvSpPr>
              <a:spLocks/>
            </p:cNvSpPr>
            <p:nvPr/>
          </p:nvSpPr>
          <p:spPr bwMode="auto">
            <a:xfrm>
              <a:off x="2450" y="1737"/>
              <a:ext cx="30" cy="2"/>
            </a:xfrm>
            <a:custGeom>
              <a:avLst/>
              <a:gdLst>
                <a:gd name="T0" fmla="*/ 0 w 186"/>
                <a:gd name="T1" fmla="*/ 0 h 13"/>
                <a:gd name="T2" fmla="*/ 0 w 186"/>
                <a:gd name="T3" fmla="*/ 0 h 13"/>
                <a:gd name="T4" fmla="*/ 0 w 186"/>
                <a:gd name="T5" fmla="*/ 0 h 13"/>
                <a:gd name="T6" fmla="*/ 0 w 186"/>
                <a:gd name="T7" fmla="*/ 0 h 13"/>
                <a:gd name="T8" fmla="*/ 0 w 186"/>
                <a:gd name="T9" fmla="*/ 0 h 13"/>
                <a:gd name="T10" fmla="*/ 0 w 186"/>
                <a:gd name="T11" fmla="*/ 0 h 13"/>
                <a:gd name="T12" fmla="*/ 0 w 186"/>
                <a:gd name="T13" fmla="*/ 0 h 13"/>
                <a:gd name="T14" fmla="*/ 0 w 186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13">
                  <a:moveTo>
                    <a:pt x="0" y="13"/>
                  </a:moveTo>
                  <a:lnTo>
                    <a:pt x="12" y="13"/>
                  </a:lnTo>
                  <a:lnTo>
                    <a:pt x="42" y="12"/>
                  </a:lnTo>
                  <a:lnTo>
                    <a:pt x="73" y="10"/>
                  </a:lnTo>
                  <a:lnTo>
                    <a:pt x="102" y="8"/>
                  </a:lnTo>
                  <a:lnTo>
                    <a:pt x="133" y="6"/>
                  </a:lnTo>
                  <a:lnTo>
                    <a:pt x="163" y="3"/>
                  </a:lnTo>
                  <a:lnTo>
                    <a:pt x="18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5" name="Freeform 353"/>
            <p:cNvSpPr>
              <a:spLocks/>
            </p:cNvSpPr>
            <p:nvPr/>
          </p:nvSpPr>
          <p:spPr bwMode="auto">
            <a:xfrm>
              <a:off x="2494" y="1729"/>
              <a:ext cx="30" cy="6"/>
            </a:xfrm>
            <a:custGeom>
              <a:avLst/>
              <a:gdLst>
                <a:gd name="T0" fmla="*/ 0 w 184"/>
                <a:gd name="T1" fmla="*/ 0 h 37"/>
                <a:gd name="T2" fmla="*/ 0 w 184"/>
                <a:gd name="T3" fmla="*/ 0 h 37"/>
                <a:gd name="T4" fmla="*/ 0 w 184"/>
                <a:gd name="T5" fmla="*/ 0 h 37"/>
                <a:gd name="T6" fmla="*/ 0 w 184"/>
                <a:gd name="T7" fmla="*/ 0 h 37"/>
                <a:gd name="T8" fmla="*/ 0 w 184"/>
                <a:gd name="T9" fmla="*/ 0 h 37"/>
                <a:gd name="T10" fmla="*/ 0 w 184"/>
                <a:gd name="T11" fmla="*/ 0 h 37"/>
                <a:gd name="T12" fmla="*/ 0 w 184"/>
                <a:gd name="T13" fmla="*/ 0 h 37"/>
                <a:gd name="T14" fmla="*/ 0 w 184"/>
                <a:gd name="T15" fmla="*/ 0 h 37"/>
                <a:gd name="T16" fmla="*/ 0 w 184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7">
                  <a:moveTo>
                    <a:pt x="0" y="37"/>
                  </a:moveTo>
                  <a:lnTo>
                    <a:pt x="4" y="36"/>
                  </a:lnTo>
                  <a:lnTo>
                    <a:pt x="34" y="30"/>
                  </a:lnTo>
                  <a:lnTo>
                    <a:pt x="64" y="25"/>
                  </a:lnTo>
                  <a:lnTo>
                    <a:pt x="92" y="20"/>
                  </a:lnTo>
                  <a:lnTo>
                    <a:pt x="121" y="13"/>
                  </a:lnTo>
                  <a:lnTo>
                    <a:pt x="149" y="8"/>
                  </a:lnTo>
                  <a:lnTo>
                    <a:pt x="178" y="2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6" name="Freeform 354"/>
            <p:cNvSpPr>
              <a:spLocks/>
            </p:cNvSpPr>
            <p:nvPr/>
          </p:nvSpPr>
          <p:spPr bwMode="auto">
            <a:xfrm>
              <a:off x="2538" y="1717"/>
              <a:ext cx="29" cy="8"/>
            </a:xfrm>
            <a:custGeom>
              <a:avLst/>
              <a:gdLst>
                <a:gd name="T0" fmla="*/ 0 w 180"/>
                <a:gd name="T1" fmla="*/ 0 h 53"/>
                <a:gd name="T2" fmla="*/ 0 w 180"/>
                <a:gd name="T3" fmla="*/ 0 h 53"/>
                <a:gd name="T4" fmla="*/ 0 w 180"/>
                <a:gd name="T5" fmla="*/ 0 h 53"/>
                <a:gd name="T6" fmla="*/ 0 w 180"/>
                <a:gd name="T7" fmla="*/ 0 h 53"/>
                <a:gd name="T8" fmla="*/ 0 w 180"/>
                <a:gd name="T9" fmla="*/ 0 h 53"/>
                <a:gd name="T10" fmla="*/ 0 w 180"/>
                <a:gd name="T11" fmla="*/ 0 h 53"/>
                <a:gd name="T12" fmla="*/ 0 w 180"/>
                <a:gd name="T13" fmla="*/ 0 h 53"/>
                <a:gd name="T14" fmla="*/ 0 w 180"/>
                <a:gd name="T15" fmla="*/ 0 h 53"/>
                <a:gd name="T16" fmla="*/ 0 w 180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53">
                  <a:moveTo>
                    <a:pt x="0" y="53"/>
                  </a:moveTo>
                  <a:lnTo>
                    <a:pt x="13" y="50"/>
                  </a:lnTo>
                  <a:lnTo>
                    <a:pt x="39" y="43"/>
                  </a:lnTo>
                  <a:lnTo>
                    <a:pt x="65" y="35"/>
                  </a:lnTo>
                  <a:lnTo>
                    <a:pt x="90" y="28"/>
                  </a:lnTo>
                  <a:lnTo>
                    <a:pt x="116" y="21"/>
                  </a:lnTo>
                  <a:lnTo>
                    <a:pt x="139" y="13"/>
                  </a:lnTo>
                  <a:lnTo>
                    <a:pt x="163" y="6"/>
                  </a:lnTo>
                  <a:lnTo>
                    <a:pt x="18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7" name="Freeform 355"/>
            <p:cNvSpPr>
              <a:spLocks/>
            </p:cNvSpPr>
            <p:nvPr/>
          </p:nvSpPr>
          <p:spPr bwMode="auto">
            <a:xfrm>
              <a:off x="2582" y="1703"/>
              <a:ext cx="27" cy="9"/>
            </a:xfrm>
            <a:custGeom>
              <a:avLst/>
              <a:gdLst>
                <a:gd name="T0" fmla="*/ 0 w 178"/>
                <a:gd name="T1" fmla="*/ 0 h 57"/>
                <a:gd name="T2" fmla="*/ 0 w 178"/>
                <a:gd name="T3" fmla="*/ 0 h 57"/>
                <a:gd name="T4" fmla="*/ 0 w 178"/>
                <a:gd name="T5" fmla="*/ 0 h 57"/>
                <a:gd name="T6" fmla="*/ 0 w 178"/>
                <a:gd name="T7" fmla="*/ 0 h 57"/>
                <a:gd name="T8" fmla="*/ 0 w 178"/>
                <a:gd name="T9" fmla="*/ 0 h 57"/>
                <a:gd name="T10" fmla="*/ 0 w 178"/>
                <a:gd name="T11" fmla="*/ 0 h 57"/>
                <a:gd name="T12" fmla="*/ 0 w 178"/>
                <a:gd name="T13" fmla="*/ 0 h 57"/>
                <a:gd name="T14" fmla="*/ 0 w 178"/>
                <a:gd name="T15" fmla="*/ 0 h 57"/>
                <a:gd name="T16" fmla="*/ 0 w 178"/>
                <a:gd name="T17" fmla="*/ 0 h 57"/>
                <a:gd name="T18" fmla="*/ 0 w 178"/>
                <a:gd name="T19" fmla="*/ 0 h 57"/>
                <a:gd name="T20" fmla="*/ 0 w 178"/>
                <a:gd name="T21" fmla="*/ 0 h 57"/>
                <a:gd name="T22" fmla="*/ 0 w 178"/>
                <a:gd name="T23" fmla="*/ 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57">
                  <a:moveTo>
                    <a:pt x="0" y="57"/>
                  </a:moveTo>
                  <a:lnTo>
                    <a:pt x="4" y="55"/>
                  </a:lnTo>
                  <a:lnTo>
                    <a:pt x="25" y="48"/>
                  </a:lnTo>
                  <a:lnTo>
                    <a:pt x="45" y="42"/>
                  </a:lnTo>
                  <a:lnTo>
                    <a:pt x="65" y="36"/>
                  </a:lnTo>
                  <a:lnTo>
                    <a:pt x="84" y="29"/>
                  </a:lnTo>
                  <a:lnTo>
                    <a:pt x="103" y="23"/>
                  </a:lnTo>
                  <a:lnTo>
                    <a:pt x="121" y="17"/>
                  </a:lnTo>
                  <a:lnTo>
                    <a:pt x="139" y="11"/>
                  </a:lnTo>
                  <a:lnTo>
                    <a:pt x="156" y="6"/>
                  </a:lnTo>
                  <a:lnTo>
                    <a:pt x="173" y="1"/>
                  </a:lnTo>
                  <a:lnTo>
                    <a:pt x="17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98" name="Line 356"/>
            <p:cNvSpPr>
              <a:spLocks noChangeShapeType="1"/>
            </p:cNvSpPr>
            <p:nvPr/>
          </p:nvSpPr>
          <p:spPr bwMode="auto">
            <a:xfrm flipH="1">
              <a:off x="2631" y="1698"/>
              <a:ext cx="9" cy="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949" name="Group 357"/>
          <p:cNvGrpSpPr>
            <a:grpSpLocks/>
          </p:cNvGrpSpPr>
          <p:nvPr/>
        </p:nvGrpSpPr>
        <p:grpSpPr bwMode="auto">
          <a:xfrm>
            <a:off x="3656013" y="3176588"/>
            <a:ext cx="628650" cy="66675"/>
            <a:chOff x="2244" y="2192"/>
            <a:chExt cx="396" cy="42"/>
          </a:xfrm>
        </p:grpSpPr>
        <p:sp>
          <p:nvSpPr>
            <p:cNvPr id="115879" name="Freeform 358"/>
            <p:cNvSpPr>
              <a:spLocks/>
            </p:cNvSpPr>
            <p:nvPr/>
          </p:nvSpPr>
          <p:spPr bwMode="auto">
            <a:xfrm>
              <a:off x="2582" y="2218"/>
              <a:ext cx="27" cy="10"/>
            </a:xfrm>
            <a:custGeom>
              <a:avLst/>
              <a:gdLst>
                <a:gd name="T0" fmla="*/ 0 w 178"/>
                <a:gd name="T1" fmla="*/ 0 h 58"/>
                <a:gd name="T2" fmla="*/ 0 w 178"/>
                <a:gd name="T3" fmla="*/ 0 h 58"/>
                <a:gd name="T4" fmla="*/ 0 w 178"/>
                <a:gd name="T5" fmla="*/ 0 h 58"/>
                <a:gd name="T6" fmla="*/ 0 w 178"/>
                <a:gd name="T7" fmla="*/ 0 h 58"/>
                <a:gd name="T8" fmla="*/ 0 w 178"/>
                <a:gd name="T9" fmla="*/ 0 h 58"/>
                <a:gd name="T10" fmla="*/ 0 w 178"/>
                <a:gd name="T11" fmla="*/ 0 h 58"/>
                <a:gd name="T12" fmla="*/ 0 w 178"/>
                <a:gd name="T13" fmla="*/ 0 h 58"/>
                <a:gd name="T14" fmla="*/ 0 w 178"/>
                <a:gd name="T15" fmla="*/ 0 h 58"/>
                <a:gd name="T16" fmla="*/ 0 w 178"/>
                <a:gd name="T17" fmla="*/ 0 h 58"/>
                <a:gd name="T18" fmla="*/ 0 w 178"/>
                <a:gd name="T19" fmla="*/ 0 h 58"/>
                <a:gd name="T20" fmla="*/ 0 w 178"/>
                <a:gd name="T21" fmla="*/ 0 h 58"/>
                <a:gd name="T22" fmla="*/ 0 w 178"/>
                <a:gd name="T23" fmla="*/ 0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58">
                  <a:moveTo>
                    <a:pt x="178" y="58"/>
                  </a:moveTo>
                  <a:lnTo>
                    <a:pt x="173" y="57"/>
                  </a:lnTo>
                  <a:lnTo>
                    <a:pt x="156" y="51"/>
                  </a:lnTo>
                  <a:lnTo>
                    <a:pt x="139" y="46"/>
                  </a:lnTo>
                  <a:lnTo>
                    <a:pt x="121" y="41"/>
                  </a:lnTo>
                  <a:lnTo>
                    <a:pt x="103" y="34"/>
                  </a:lnTo>
                  <a:lnTo>
                    <a:pt x="84" y="28"/>
                  </a:lnTo>
                  <a:lnTo>
                    <a:pt x="65" y="23"/>
                  </a:lnTo>
                  <a:lnTo>
                    <a:pt x="45" y="15"/>
                  </a:lnTo>
                  <a:lnTo>
                    <a:pt x="25" y="9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0" name="Freeform 359"/>
            <p:cNvSpPr>
              <a:spLocks/>
            </p:cNvSpPr>
            <p:nvPr/>
          </p:nvSpPr>
          <p:spPr bwMode="auto">
            <a:xfrm>
              <a:off x="2538" y="2206"/>
              <a:ext cx="29" cy="8"/>
            </a:xfrm>
            <a:custGeom>
              <a:avLst/>
              <a:gdLst>
                <a:gd name="T0" fmla="*/ 0 w 180"/>
                <a:gd name="T1" fmla="*/ 0 h 53"/>
                <a:gd name="T2" fmla="*/ 0 w 180"/>
                <a:gd name="T3" fmla="*/ 0 h 53"/>
                <a:gd name="T4" fmla="*/ 0 w 180"/>
                <a:gd name="T5" fmla="*/ 0 h 53"/>
                <a:gd name="T6" fmla="*/ 0 w 180"/>
                <a:gd name="T7" fmla="*/ 0 h 53"/>
                <a:gd name="T8" fmla="*/ 0 w 180"/>
                <a:gd name="T9" fmla="*/ 0 h 53"/>
                <a:gd name="T10" fmla="*/ 0 w 180"/>
                <a:gd name="T11" fmla="*/ 0 h 53"/>
                <a:gd name="T12" fmla="*/ 0 w 180"/>
                <a:gd name="T13" fmla="*/ 0 h 53"/>
                <a:gd name="T14" fmla="*/ 0 w 180"/>
                <a:gd name="T15" fmla="*/ 0 h 53"/>
                <a:gd name="T16" fmla="*/ 0 w 180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53">
                  <a:moveTo>
                    <a:pt x="180" y="53"/>
                  </a:moveTo>
                  <a:lnTo>
                    <a:pt x="163" y="48"/>
                  </a:lnTo>
                  <a:lnTo>
                    <a:pt x="139" y="40"/>
                  </a:lnTo>
                  <a:lnTo>
                    <a:pt x="116" y="33"/>
                  </a:lnTo>
                  <a:lnTo>
                    <a:pt x="90" y="25"/>
                  </a:lnTo>
                  <a:lnTo>
                    <a:pt x="65" y="18"/>
                  </a:lnTo>
                  <a:lnTo>
                    <a:pt x="39" y="10"/>
                  </a:lnTo>
                  <a:lnTo>
                    <a:pt x="13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1" name="Freeform 360"/>
            <p:cNvSpPr>
              <a:spLocks/>
            </p:cNvSpPr>
            <p:nvPr/>
          </p:nvSpPr>
          <p:spPr bwMode="auto">
            <a:xfrm>
              <a:off x="2494" y="2196"/>
              <a:ext cx="30" cy="6"/>
            </a:xfrm>
            <a:custGeom>
              <a:avLst/>
              <a:gdLst>
                <a:gd name="T0" fmla="*/ 0 w 184"/>
                <a:gd name="T1" fmla="*/ 0 h 36"/>
                <a:gd name="T2" fmla="*/ 0 w 184"/>
                <a:gd name="T3" fmla="*/ 0 h 36"/>
                <a:gd name="T4" fmla="*/ 0 w 184"/>
                <a:gd name="T5" fmla="*/ 0 h 36"/>
                <a:gd name="T6" fmla="*/ 0 w 184"/>
                <a:gd name="T7" fmla="*/ 0 h 36"/>
                <a:gd name="T8" fmla="*/ 0 w 184"/>
                <a:gd name="T9" fmla="*/ 0 h 36"/>
                <a:gd name="T10" fmla="*/ 0 w 184"/>
                <a:gd name="T11" fmla="*/ 0 h 36"/>
                <a:gd name="T12" fmla="*/ 0 w 184"/>
                <a:gd name="T13" fmla="*/ 0 h 36"/>
                <a:gd name="T14" fmla="*/ 0 w 184"/>
                <a:gd name="T15" fmla="*/ 0 h 36"/>
                <a:gd name="T16" fmla="*/ 0 w 184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36">
                  <a:moveTo>
                    <a:pt x="184" y="36"/>
                  </a:moveTo>
                  <a:lnTo>
                    <a:pt x="178" y="35"/>
                  </a:lnTo>
                  <a:lnTo>
                    <a:pt x="149" y="28"/>
                  </a:lnTo>
                  <a:lnTo>
                    <a:pt x="121" y="22"/>
                  </a:lnTo>
                  <a:lnTo>
                    <a:pt x="92" y="15"/>
                  </a:lnTo>
                  <a:lnTo>
                    <a:pt x="64" y="10"/>
                  </a:lnTo>
                  <a:lnTo>
                    <a:pt x="34" y="5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2" name="Freeform 361"/>
            <p:cNvSpPr>
              <a:spLocks/>
            </p:cNvSpPr>
            <p:nvPr/>
          </p:nvSpPr>
          <p:spPr bwMode="auto">
            <a:xfrm>
              <a:off x="2450" y="2192"/>
              <a:ext cx="30" cy="2"/>
            </a:xfrm>
            <a:custGeom>
              <a:avLst/>
              <a:gdLst>
                <a:gd name="T0" fmla="*/ 0 w 186"/>
                <a:gd name="T1" fmla="*/ 0 h 14"/>
                <a:gd name="T2" fmla="*/ 0 w 186"/>
                <a:gd name="T3" fmla="*/ 0 h 14"/>
                <a:gd name="T4" fmla="*/ 0 w 186"/>
                <a:gd name="T5" fmla="*/ 0 h 14"/>
                <a:gd name="T6" fmla="*/ 0 w 186"/>
                <a:gd name="T7" fmla="*/ 0 h 14"/>
                <a:gd name="T8" fmla="*/ 0 w 186"/>
                <a:gd name="T9" fmla="*/ 0 h 14"/>
                <a:gd name="T10" fmla="*/ 0 w 186"/>
                <a:gd name="T11" fmla="*/ 0 h 14"/>
                <a:gd name="T12" fmla="*/ 0 w 186"/>
                <a:gd name="T13" fmla="*/ 0 h 14"/>
                <a:gd name="T14" fmla="*/ 0 w 18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14">
                  <a:moveTo>
                    <a:pt x="186" y="14"/>
                  </a:moveTo>
                  <a:lnTo>
                    <a:pt x="163" y="11"/>
                  </a:lnTo>
                  <a:lnTo>
                    <a:pt x="133" y="8"/>
                  </a:lnTo>
                  <a:lnTo>
                    <a:pt x="102" y="5"/>
                  </a:lnTo>
                  <a:lnTo>
                    <a:pt x="73" y="3"/>
                  </a:lnTo>
                  <a:lnTo>
                    <a:pt x="42" y="2"/>
                  </a:ln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3" name="Freeform 362"/>
            <p:cNvSpPr>
              <a:spLocks/>
            </p:cNvSpPr>
            <p:nvPr/>
          </p:nvSpPr>
          <p:spPr bwMode="auto">
            <a:xfrm>
              <a:off x="2405" y="2192"/>
              <a:ext cx="30" cy="2"/>
            </a:xfrm>
            <a:custGeom>
              <a:avLst/>
              <a:gdLst>
                <a:gd name="T0" fmla="*/ 0 w 186"/>
                <a:gd name="T1" fmla="*/ 0 h 14"/>
                <a:gd name="T2" fmla="*/ 0 w 186"/>
                <a:gd name="T3" fmla="*/ 0 h 14"/>
                <a:gd name="T4" fmla="*/ 0 w 186"/>
                <a:gd name="T5" fmla="*/ 0 h 14"/>
                <a:gd name="T6" fmla="*/ 0 w 186"/>
                <a:gd name="T7" fmla="*/ 0 h 14"/>
                <a:gd name="T8" fmla="*/ 0 w 186"/>
                <a:gd name="T9" fmla="*/ 0 h 14"/>
                <a:gd name="T10" fmla="*/ 0 w 186"/>
                <a:gd name="T11" fmla="*/ 0 h 14"/>
                <a:gd name="T12" fmla="*/ 0 w 186"/>
                <a:gd name="T13" fmla="*/ 0 h 14"/>
                <a:gd name="T14" fmla="*/ 0 w 18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6" h="14">
                  <a:moveTo>
                    <a:pt x="186" y="0"/>
                  </a:moveTo>
                  <a:lnTo>
                    <a:pt x="173" y="0"/>
                  </a:lnTo>
                  <a:lnTo>
                    <a:pt x="143" y="2"/>
                  </a:lnTo>
                  <a:lnTo>
                    <a:pt x="113" y="3"/>
                  </a:lnTo>
                  <a:lnTo>
                    <a:pt x="83" y="5"/>
                  </a:lnTo>
                  <a:lnTo>
                    <a:pt x="53" y="8"/>
                  </a:lnTo>
                  <a:lnTo>
                    <a:pt x="22" y="11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4" name="Freeform 363"/>
            <p:cNvSpPr>
              <a:spLocks/>
            </p:cNvSpPr>
            <p:nvPr/>
          </p:nvSpPr>
          <p:spPr bwMode="auto">
            <a:xfrm>
              <a:off x="2361" y="2196"/>
              <a:ext cx="29" cy="6"/>
            </a:xfrm>
            <a:custGeom>
              <a:avLst/>
              <a:gdLst>
                <a:gd name="T0" fmla="*/ 0 w 183"/>
                <a:gd name="T1" fmla="*/ 0 h 36"/>
                <a:gd name="T2" fmla="*/ 0 w 183"/>
                <a:gd name="T3" fmla="*/ 0 h 36"/>
                <a:gd name="T4" fmla="*/ 0 w 183"/>
                <a:gd name="T5" fmla="*/ 0 h 36"/>
                <a:gd name="T6" fmla="*/ 0 w 183"/>
                <a:gd name="T7" fmla="*/ 0 h 36"/>
                <a:gd name="T8" fmla="*/ 0 w 183"/>
                <a:gd name="T9" fmla="*/ 0 h 36"/>
                <a:gd name="T10" fmla="*/ 0 w 183"/>
                <a:gd name="T11" fmla="*/ 0 h 36"/>
                <a:gd name="T12" fmla="*/ 0 w 183"/>
                <a:gd name="T13" fmla="*/ 0 h 36"/>
                <a:gd name="T14" fmla="*/ 0 w 183"/>
                <a:gd name="T15" fmla="*/ 0 h 36"/>
                <a:gd name="T16" fmla="*/ 0 w 183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3" h="36">
                  <a:moveTo>
                    <a:pt x="183" y="0"/>
                  </a:moveTo>
                  <a:lnTo>
                    <a:pt x="179" y="0"/>
                  </a:lnTo>
                  <a:lnTo>
                    <a:pt x="149" y="5"/>
                  </a:lnTo>
                  <a:lnTo>
                    <a:pt x="120" y="10"/>
                  </a:lnTo>
                  <a:lnTo>
                    <a:pt x="91" y="15"/>
                  </a:lnTo>
                  <a:lnTo>
                    <a:pt x="62" y="22"/>
                  </a:lnTo>
                  <a:lnTo>
                    <a:pt x="34" y="28"/>
                  </a:lnTo>
                  <a:lnTo>
                    <a:pt x="6" y="35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5" name="Freeform 364"/>
            <p:cNvSpPr>
              <a:spLocks/>
            </p:cNvSpPr>
            <p:nvPr/>
          </p:nvSpPr>
          <p:spPr bwMode="auto">
            <a:xfrm>
              <a:off x="2317" y="2206"/>
              <a:ext cx="29" cy="8"/>
            </a:xfrm>
            <a:custGeom>
              <a:avLst/>
              <a:gdLst>
                <a:gd name="T0" fmla="*/ 0 w 179"/>
                <a:gd name="T1" fmla="*/ 0 h 53"/>
                <a:gd name="T2" fmla="*/ 0 w 179"/>
                <a:gd name="T3" fmla="*/ 0 h 53"/>
                <a:gd name="T4" fmla="*/ 0 w 179"/>
                <a:gd name="T5" fmla="*/ 0 h 53"/>
                <a:gd name="T6" fmla="*/ 0 w 179"/>
                <a:gd name="T7" fmla="*/ 0 h 53"/>
                <a:gd name="T8" fmla="*/ 0 w 179"/>
                <a:gd name="T9" fmla="*/ 0 h 53"/>
                <a:gd name="T10" fmla="*/ 0 w 179"/>
                <a:gd name="T11" fmla="*/ 0 h 53"/>
                <a:gd name="T12" fmla="*/ 0 w 179"/>
                <a:gd name="T13" fmla="*/ 0 h 53"/>
                <a:gd name="T14" fmla="*/ 0 w 179"/>
                <a:gd name="T15" fmla="*/ 0 h 53"/>
                <a:gd name="T16" fmla="*/ 0 w 179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9" h="53">
                  <a:moveTo>
                    <a:pt x="179" y="0"/>
                  </a:moveTo>
                  <a:lnTo>
                    <a:pt x="167" y="3"/>
                  </a:lnTo>
                  <a:lnTo>
                    <a:pt x="141" y="10"/>
                  </a:lnTo>
                  <a:lnTo>
                    <a:pt x="114" y="18"/>
                  </a:lnTo>
                  <a:lnTo>
                    <a:pt x="89" y="25"/>
                  </a:lnTo>
                  <a:lnTo>
                    <a:pt x="64" y="33"/>
                  </a:lnTo>
                  <a:lnTo>
                    <a:pt x="40" y="40"/>
                  </a:lnTo>
                  <a:lnTo>
                    <a:pt x="17" y="48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6" name="Freeform 365"/>
            <p:cNvSpPr>
              <a:spLocks/>
            </p:cNvSpPr>
            <p:nvPr/>
          </p:nvSpPr>
          <p:spPr bwMode="auto">
            <a:xfrm>
              <a:off x="2275" y="2218"/>
              <a:ext cx="28" cy="10"/>
            </a:xfrm>
            <a:custGeom>
              <a:avLst/>
              <a:gdLst>
                <a:gd name="T0" fmla="*/ 0 w 178"/>
                <a:gd name="T1" fmla="*/ 0 h 58"/>
                <a:gd name="T2" fmla="*/ 0 w 178"/>
                <a:gd name="T3" fmla="*/ 0 h 58"/>
                <a:gd name="T4" fmla="*/ 0 w 178"/>
                <a:gd name="T5" fmla="*/ 0 h 58"/>
                <a:gd name="T6" fmla="*/ 0 w 178"/>
                <a:gd name="T7" fmla="*/ 0 h 58"/>
                <a:gd name="T8" fmla="*/ 0 w 178"/>
                <a:gd name="T9" fmla="*/ 0 h 58"/>
                <a:gd name="T10" fmla="*/ 0 w 178"/>
                <a:gd name="T11" fmla="*/ 0 h 58"/>
                <a:gd name="T12" fmla="*/ 0 w 178"/>
                <a:gd name="T13" fmla="*/ 0 h 58"/>
                <a:gd name="T14" fmla="*/ 0 w 178"/>
                <a:gd name="T15" fmla="*/ 0 h 58"/>
                <a:gd name="T16" fmla="*/ 0 w 178"/>
                <a:gd name="T17" fmla="*/ 0 h 58"/>
                <a:gd name="T18" fmla="*/ 0 w 178"/>
                <a:gd name="T19" fmla="*/ 0 h 58"/>
                <a:gd name="T20" fmla="*/ 0 w 178"/>
                <a:gd name="T21" fmla="*/ 0 h 58"/>
                <a:gd name="T22" fmla="*/ 0 w 178"/>
                <a:gd name="T23" fmla="*/ 0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8" h="58">
                  <a:moveTo>
                    <a:pt x="178" y="0"/>
                  </a:moveTo>
                  <a:lnTo>
                    <a:pt x="172" y="3"/>
                  </a:lnTo>
                  <a:lnTo>
                    <a:pt x="152" y="9"/>
                  </a:lnTo>
                  <a:lnTo>
                    <a:pt x="132" y="15"/>
                  </a:lnTo>
                  <a:lnTo>
                    <a:pt x="113" y="23"/>
                  </a:lnTo>
                  <a:lnTo>
                    <a:pt x="94" y="28"/>
                  </a:lnTo>
                  <a:lnTo>
                    <a:pt x="75" y="34"/>
                  </a:lnTo>
                  <a:lnTo>
                    <a:pt x="56" y="41"/>
                  </a:lnTo>
                  <a:lnTo>
                    <a:pt x="39" y="46"/>
                  </a:lnTo>
                  <a:lnTo>
                    <a:pt x="21" y="51"/>
                  </a:lnTo>
                  <a:lnTo>
                    <a:pt x="4" y="57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7" name="Freeform 366"/>
            <p:cNvSpPr>
              <a:spLocks/>
            </p:cNvSpPr>
            <p:nvPr/>
          </p:nvSpPr>
          <p:spPr bwMode="auto">
            <a:xfrm>
              <a:off x="2244" y="2226"/>
              <a:ext cx="16" cy="7"/>
            </a:xfrm>
            <a:custGeom>
              <a:avLst/>
              <a:gdLst>
                <a:gd name="T0" fmla="*/ 0 w 100"/>
                <a:gd name="T1" fmla="*/ 0 h 37"/>
                <a:gd name="T2" fmla="*/ 0 w 100"/>
                <a:gd name="T3" fmla="*/ 0 h 37"/>
                <a:gd name="T4" fmla="*/ 0 w 100"/>
                <a:gd name="T5" fmla="*/ 0 h 37"/>
                <a:gd name="T6" fmla="*/ 0 w 100"/>
                <a:gd name="T7" fmla="*/ 0 h 37"/>
                <a:gd name="T8" fmla="*/ 0 w 100"/>
                <a:gd name="T9" fmla="*/ 0 h 37"/>
                <a:gd name="T10" fmla="*/ 0 w 100"/>
                <a:gd name="T11" fmla="*/ 0 h 37"/>
                <a:gd name="T12" fmla="*/ 0 w 100"/>
                <a:gd name="T13" fmla="*/ 0 h 37"/>
                <a:gd name="T14" fmla="*/ 0 w 100"/>
                <a:gd name="T15" fmla="*/ 0 h 37"/>
                <a:gd name="T16" fmla="*/ 0 w 100"/>
                <a:gd name="T17" fmla="*/ 0 h 37"/>
                <a:gd name="T18" fmla="*/ 0 w 100"/>
                <a:gd name="T19" fmla="*/ 0 h 37"/>
                <a:gd name="T20" fmla="*/ 0 w 100"/>
                <a:gd name="T21" fmla="*/ 0 h 37"/>
                <a:gd name="T22" fmla="*/ 0 w 100"/>
                <a:gd name="T23" fmla="*/ 0 h 37"/>
                <a:gd name="T24" fmla="*/ 0 w 100"/>
                <a:gd name="T25" fmla="*/ 0 h 37"/>
                <a:gd name="T26" fmla="*/ 0 w 100"/>
                <a:gd name="T27" fmla="*/ 0 h 37"/>
                <a:gd name="T28" fmla="*/ 0 w 100"/>
                <a:gd name="T29" fmla="*/ 0 h 37"/>
                <a:gd name="T30" fmla="*/ 0 w 100"/>
                <a:gd name="T31" fmla="*/ 0 h 37"/>
                <a:gd name="T32" fmla="*/ 0 w 100"/>
                <a:gd name="T33" fmla="*/ 0 h 37"/>
                <a:gd name="T34" fmla="*/ 0 w 100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37">
                  <a:moveTo>
                    <a:pt x="100" y="32"/>
                  </a:moveTo>
                  <a:lnTo>
                    <a:pt x="95" y="33"/>
                  </a:lnTo>
                  <a:lnTo>
                    <a:pt x="83" y="35"/>
                  </a:lnTo>
                  <a:lnTo>
                    <a:pt x="72" y="36"/>
                  </a:lnTo>
                  <a:lnTo>
                    <a:pt x="63" y="37"/>
                  </a:lnTo>
                  <a:lnTo>
                    <a:pt x="53" y="37"/>
                  </a:lnTo>
                  <a:lnTo>
                    <a:pt x="45" y="37"/>
                  </a:lnTo>
                  <a:lnTo>
                    <a:pt x="36" y="37"/>
                  </a:lnTo>
                  <a:lnTo>
                    <a:pt x="30" y="35"/>
                  </a:lnTo>
                  <a:lnTo>
                    <a:pt x="24" y="34"/>
                  </a:lnTo>
                  <a:lnTo>
                    <a:pt x="17" y="31"/>
                  </a:lnTo>
                  <a:lnTo>
                    <a:pt x="13" y="29"/>
                  </a:lnTo>
                  <a:lnTo>
                    <a:pt x="9" y="24"/>
                  </a:lnTo>
                  <a:lnTo>
                    <a:pt x="6" y="21"/>
                  </a:lnTo>
                  <a:lnTo>
                    <a:pt x="3" y="16"/>
                  </a:lnTo>
                  <a:lnTo>
                    <a:pt x="1" y="12"/>
                  </a:lnTo>
                  <a:lnTo>
                    <a:pt x="0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88" name="Line 367"/>
            <p:cNvSpPr>
              <a:spLocks noChangeShapeType="1"/>
            </p:cNvSpPr>
            <p:nvPr/>
          </p:nvSpPr>
          <p:spPr bwMode="auto">
            <a:xfrm flipH="1">
              <a:off x="2631" y="2233"/>
              <a:ext cx="9" cy="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8960" name="Group 368"/>
          <p:cNvGrpSpPr>
            <a:grpSpLocks/>
          </p:cNvGrpSpPr>
          <p:nvPr/>
        </p:nvGrpSpPr>
        <p:grpSpPr bwMode="auto">
          <a:xfrm>
            <a:off x="3708400" y="4756150"/>
            <a:ext cx="1871663" cy="1768475"/>
            <a:chOff x="2091" y="3051"/>
            <a:chExt cx="885" cy="836"/>
          </a:xfrm>
        </p:grpSpPr>
        <p:sp>
          <p:nvSpPr>
            <p:cNvPr id="115823" name="Freeform 369"/>
            <p:cNvSpPr>
              <a:spLocks/>
            </p:cNvSpPr>
            <p:nvPr/>
          </p:nvSpPr>
          <p:spPr bwMode="auto">
            <a:xfrm>
              <a:off x="2091" y="3293"/>
              <a:ext cx="290" cy="492"/>
            </a:xfrm>
            <a:custGeom>
              <a:avLst/>
              <a:gdLst>
                <a:gd name="T0" fmla="*/ 72 w 290"/>
                <a:gd name="T1" fmla="*/ 3 h 492"/>
                <a:gd name="T2" fmla="*/ 29 w 290"/>
                <a:gd name="T3" fmla="*/ 34 h 492"/>
                <a:gd name="T4" fmla="*/ 11 w 290"/>
                <a:gd name="T5" fmla="*/ 75 h 492"/>
                <a:gd name="T6" fmla="*/ 2 w 290"/>
                <a:gd name="T7" fmla="*/ 126 h 492"/>
                <a:gd name="T8" fmla="*/ 0 w 290"/>
                <a:gd name="T9" fmla="*/ 175 h 492"/>
                <a:gd name="T10" fmla="*/ 9 w 290"/>
                <a:gd name="T11" fmla="*/ 247 h 492"/>
                <a:gd name="T12" fmla="*/ 27 w 290"/>
                <a:gd name="T13" fmla="*/ 306 h 492"/>
                <a:gd name="T14" fmla="*/ 53 w 290"/>
                <a:gd name="T15" fmla="*/ 364 h 492"/>
                <a:gd name="T16" fmla="*/ 86 w 290"/>
                <a:gd name="T17" fmla="*/ 417 h 492"/>
                <a:gd name="T18" fmla="*/ 117 w 290"/>
                <a:gd name="T19" fmla="*/ 454 h 492"/>
                <a:gd name="T20" fmla="*/ 150 w 290"/>
                <a:gd name="T21" fmla="*/ 480 h 492"/>
                <a:gd name="T22" fmla="*/ 182 w 290"/>
                <a:gd name="T23" fmla="*/ 490 h 492"/>
                <a:gd name="T24" fmla="*/ 203 w 290"/>
                <a:gd name="T25" fmla="*/ 492 h 492"/>
                <a:gd name="T26" fmla="*/ 227 w 290"/>
                <a:gd name="T27" fmla="*/ 489 h 492"/>
                <a:gd name="T28" fmla="*/ 254 w 290"/>
                <a:gd name="T29" fmla="*/ 468 h 492"/>
                <a:gd name="T30" fmla="*/ 279 w 290"/>
                <a:gd name="T31" fmla="*/ 426 h 492"/>
                <a:gd name="T32" fmla="*/ 285 w 290"/>
                <a:gd name="T33" fmla="*/ 405 h 492"/>
                <a:gd name="T34" fmla="*/ 290 w 290"/>
                <a:gd name="T35" fmla="*/ 378 h 492"/>
                <a:gd name="T36" fmla="*/ 290 w 290"/>
                <a:gd name="T37" fmla="*/ 342 h 492"/>
                <a:gd name="T38" fmla="*/ 290 w 290"/>
                <a:gd name="T39" fmla="*/ 283 h 492"/>
                <a:gd name="T40" fmla="*/ 281 w 290"/>
                <a:gd name="T41" fmla="*/ 231 h 492"/>
                <a:gd name="T42" fmla="*/ 266 w 290"/>
                <a:gd name="T43" fmla="*/ 183 h 492"/>
                <a:gd name="T44" fmla="*/ 243 w 290"/>
                <a:gd name="T45" fmla="*/ 121 h 492"/>
                <a:gd name="T46" fmla="*/ 212 w 290"/>
                <a:gd name="T47" fmla="*/ 73 h 492"/>
                <a:gd name="T48" fmla="*/ 173 w 290"/>
                <a:gd name="T49" fmla="*/ 33 h 492"/>
                <a:gd name="T50" fmla="*/ 147 w 290"/>
                <a:gd name="T51" fmla="*/ 12 h 492"/>
                <a:gd name="T52" fmla="*/ 117 w 290"/>
                <a:gd name="T53" fmla="*/ 0 h 492"/>
                <a:gd name="T54" fmla="*/ 90 w 290"/>
                <a:gd name="T55" fmla="*/ 0 h 492"/>
                <a:gd name="T56" fmla="*/ 72 w 290"/>
                <a:gd name="T57" fmla="*/ 3 h 49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90" h="492">
                  <a:moveTo>
                    <a:pt x="72" y="3"/>
                  </a:moveTo>
                  <a:lnTo>
                    <a:pt x="29" y="34"/>
                  </a:lnTo>
                  <a:lnTo>
                    <a:pt x="11" y="75"/>
                  </a:lnTo>
                  <a:lnTo>
                    <a:pt x="2" y="126"/>
                  </a:lnTo>
                  <a:lnTo>
                    <a:pt x="0" y="175"/>
                  </a:lnTo>
                  <a:lnTo>
                    <a:pt x="9" y="247"/>
                  </a:lnTo>
                  <a:lnTo>
                    <a:pt x="27" y="306"/>
                  </a:lnTo>
                  <a:lnTo>
                    <a:pt x="53" y="364"/>
                  </a:lnTo>
                  <a:lnTo>
                    <a:pt x="86" y="417"/>
                  </a:lnTo>
                  <a:lnTo>
                    <a:pt x="117" y="454"/>
                  </a:lnTo>
                  <a:lnTo>
                    <a:pt x="150" y="480"/>
                  </a:lnTo>
                  <a:lnTo>
                    <a:pt x="182" y="490"/>
                  </a:lnTo>
                  <a:lnTo>
                    <a:pt x="203" y="492"/>
                  </a:lnTo>
                  <a:lnTo>
                    <a:pt x="227" y="489"/>
                  </a:lnTo>
                  <a:lnTo>
                    <a:pt x="254" y="468"/>
                  </a:lnTo>
                  <a:lnTo>
                    <a:pt x="279" y="426"/>
                  </a:lnTo>
                  <a:lnTo>
                    <a:pt x="285" y="405"/>
                  </a:lnTo>
                  <a:lnTo>
                    <a:pt x="290" y="378"/>
                  </a:lnTo>
                  <a:lnTo>
                    <a:pt x="290" y="342"/>
                  </a:lnTo>
                  <a:lnTo>
                    <a:pt x="290" y="283"/>
                  </a:lnTo>
                  <a:lnTo>
                    <a:pt x="281" y="231"/>
                  </a:lnTo>
                  <a:lnTo>
                    <a:pt x="266" y="183"/>
                  </a:lnTo>
                  <a:lnTo>
                    <a:pt x="243" y="121"/>
                  </a:lnTo>
                  <a:lnTo>
                    <a:pt x="212" y="73"/>
                  </a:lnTo>
                  <a:lnTo>
                    <a:pt x="173" y="33"/>
                  </a:lnTo>
                  <a:lnTo>
                    <a:pt x="147" y="12"/>
                  </a:lnTo>
                  <a:lnTo>
                    <a:pt x="117" y="0"/>
                  </a:lnTo>
                  <a:lnTo>
                    <a:pt x="90" y="0"/>
                  </a:lnTo>
                  <a:lnTo>
                    <a:pt x="72" y="3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chemeClr val="bg2">
                          <a:alpha val="49001"/>
                        </a:schemeClr>
                      </a:gs>
                      <a:gs pos="100000">
                        <a:srgbClr val="5D5D5D"/>
                      </a:gs>
                    </a:gsLst>
                    <a:lin ang="54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24" name="Freeform 370"/>
            <p:cNvSpPr>
              <a:spLocks/>
            </p:cNvSpPr>
            <p:nvPr/>
          </p:nvSpPr>
          <p:spPr bwMode="auto">
            <a:xfrm>
              <a:off x="2162" y="3119"/>
              <a:ext cx="814" cy="661"/>
            </a:xfrm>
            <a:custGeom>
              <a:avLst/>
              <a:gdLst>
                <a:gd name="T0" fmla="*/ 0 w 814"/>
                <a:gd name="T1" fmla="*/ 175 h 661"/>
                <a:gd name="T2" fmla="*/ 213 w 814"/>
                <a:gd name="T3" fmla="*/ 114 h 661"/>
                <a:gd name="T4" fmla="*/ 222 w 814"/>
                <a:gd name="T5" fmla="*/ 159 h 661"/>
                <a:gd name="T6" fmla="*/ 261 w 814"/>
                <a:gd name="T7" fmla="*/ 193 h 661"/>
                <a:gd name="T8" fmla="*/ 447 w 814"/>
                <a:gd name="T9" fmla="*/ 336 h 661"/>
                <a:gd name="T10" fmla="*/ 484 w 814"/>
                <a:gd name="T11" fmla="*/ 355 h 661"/>
                <a:gd name="T12" fmla="*/ 517 w 814"/>
                <a:gd name="T13" fmla="*/ 351 h 661"/>
                <a:gd name="T14" fmla="*/ 549 w 814"/>
                <a:gd name="T15" fmla="*/ 324 h 661"/>
                <a:gd name="T16" fmla="*/ 571 w 814"/>
                <a:gd name="T17" fmla="*/ 280 h 661"/>
                <a:gd name="T18" fmla="*/ 589 w 814"/>
                <a:gd name="T19" fmla="*/ 226 h 661"/>
                <a:gd name="T20" fmla="*/ 592 w 814"/>
                <a:gd name="T21" fmla="*/ 189 h 661"/>
                <a:gd name="T22" fmla="*/ 595 w 814"/>
                <a:gd name="T23" fmla="*/ 168 h 661"/>
                <a:gd name="T24" fmla="*/ 594 w 814"/>
                <a:gd name="T25" fmla="*/ 10 h 661"/>
                <a:gd name="T26" fmla="*/ 595 w 814"/>
                <a:gd name="T27" fmla="*/ 0 h 661"/>
                <a:gd name="T28" fmla="*/ 639 w 814"/>
                <a:gd name="T29" fmla="*/ 1 h 661"/>
                <a:gd name="T30" fmla="*/ 667 w 814"/>
                <a:gd name="T31" fmla="*/ 15 h 661"/>
                <a:gd name="T32" fmla="*/ 688 w 814"/>
                <a:gd name="T33" fmla="*/ 33 h 661"/>
                <a:gd name="T34" fmla="*/ 712 w 814"/>
                <a:gd name="T35" fmla="*/ 57 h 661"/>
                <a:gd name="T36" fmla="*/ 738 w 814"/>
                <a:gd name="T37" fmla="*/ 91 h 661"/>
                <a:gd name="T38" fmla="*/ 757 w 814"/>
                <a:gd name="T39" fmla="*/ 118 h 661"/>
                <a:gd name="T40" fmla="*/ 774 w 814"/>
                <a:gd name="T41" fmla="*/ 159 h 661"/>
                <a:gd name="T42" fmla="*/ 789 w 814"/>
                <a:gd name="T43" fmla="*/ 202 h 661"/>
                <a:gd name="T44" fmla="*/ 804 w 814"/>
                <a:gd name="T45" fmla="*/ 244 h 661"/>
                <a:gd name="T46" fmla="*/ 814 w 814"/>
                <a:gd name="T47" fmla="*/ 298 h 661"/>
                <a:gd name="T48" fmla="*/ 808 w 814"/>
                <a:gd name="T49" fmla="*/ 367 h 661"/>
                <a:gd name="T50" fmla="*/ 807 w 814"/>
                <a:gd name="T51" fmla="*/ 397 h 661"/>
                <a:gd name="T52" fmla="*/ 792 w 814"/>
                <a:gd name="T53" fmla="*/ 435 h 661"/>
                <a:gd name="T54" fmla="*/ 763 w 814"/>
                <a:gd name="T55" fmla="*/ 478 h 661"/>
                <a:gd name="T56" fmla="*/ 723 w 814"/>
                <a:gd name="T57" fmla="*/ 493 h 661"/>
                <a:gd name="T58" fmla="*/ 583 w 814"/>
                <a:gd name="T59" fmla="*/ 529 h 661"/>
                <a:gd name="T60" fmla="*/ 559 w 814"/>
                <a:gd name="T61" fmla="*/ 498 h 661"/>
                <a:gd name="T62" fmla="*/ 529 w 814"/>
                <a:gd name="T63" fmla="*/ 484 h 661"/>
                <a:gd name="T64" fmla="*/ 511 w 814"/>
                <a:gd name="T65" fmla="*/ 483 h 661"/>
                <a:gd name="T66" fmla="*/ 481 w 814"/>
                <a:gd name="T67" fmla="*/ 498 h 661"/>
                <a:gd name="T68" fmla="*/ 388 w 814"/>
                <a:gd name="T69" fmla="*/ 571 h 661"/>
                <a:gd name="T70" fmla="*/ 340 w 814"/>
                <a:gd name="T71" fmla="*/ 600 h 661"/>
                <a:gd name="T72" fmla="*/ 304 w 814"/>
                <a:gd name="T73" fmla="*/ 615 h 661"/>
                <a:gd name="T74" fmla="*/ 159 w 814"/>
                <a:gd name="T75" fmla="*/ 661 h 661"/>
                <a:gd name="T76" fmla="*/ 192 w 814"/>
                <a:gd name="T77" fmla="*/ 633 h 661"/>
                <a:gd name="T78" fmla="*/ 210 w 814"/>
                <a:gd name="T79" fmla="*/ 583 h 661"/>
                <a:gd name="T80" fmla="*/ 220 w 814"/>
                <a:gd name="T81" fmla="*/ 550 h 661"/>
                <a:gd name="T82" fmla="*/ 219 w 814"/>
                <a:gd name="T83" fmla="*/ 486 h 661"/>
                <a:gd name="T84" fmla="*/ 216 w 814"/>
                <a:gd name="T85" fmla="*/ 435 h 661"/>
                <a:gd name="T86" fmla="*/ 199 w 814"/>
                <a:gd name="T87" fmla="*/ 367 h 661"/>
                <a:gd name="T88" fmla="*/ 174 w 814"/>
                <a:gd name="T89" fmla="*/ 300 h 661"/>
                <a:gd name="T90" fmla="*/ 148 w 814"/>
                <a:gd name="T91" fmla="*/ 256 h 661"/>
                <a:gd name="T92" fmla="*/ 111 w 814"/>
                <a:gd name="T93" fmla="*/ 213 h 661"/>
                <a:gd name="T94" fmla="*/ 79 w 814"/>
                <a:gd name="T95" fmla="*/ 192 h 661"/>
                <a:gd name="T96" fmla="*/ 39 w 814"/>
                <a:gd name="T97" fmla="*/ 174 h 661"/>
                <a:gd name="T98" fmla="*/ 0 w 814"/>
                <a:gd name="T99" fmla="*/ 175 h 66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14" h="661">
                  <a:moveTo>
                    <a:pt x="0" y="175"/>
                  </a:moveTo>
                  <a:lnTo>
                    <a:pt x="213" y="114"/>
                  </a:lnTo>
                  <a:lnTo>
                    <a:pt x="222" y="159"/>
                  </a:lnTo>
                  <a:lnTo>
                    <a:pt x="261" y="193"/>
                  </a:lnTo>
                  <a:lnTo>
                    <a:pt x="447" y="336"/>
                  </a:lnTo>
                  <a:lnTo>
                    <a:pt x="484" y="355"/>
                  </a:lnTo>
                  <a:lnTo>
                    <a:pt x="517" y="351"/>
                  </a:lnTo>
                  <a:lnTo>
                    <a:pt x="549" y="324"/>
                  </a:lnTo>
                  <a:lnTo>
                    <a:pt x="571" y="280"/>
                  </a:lnTo>
                  <a:lnTo>
                    <a:pt x="589" y="226"/>
                  </a:lnTo>
                  <a:lnTo>
                    <a:pt x="592" y="189"/>
                  </a:lnTo>
                  <a:lnTo>
                    <a:pt x="595" y="168"/>
                  </a:lnTo>
                  <a:lnTo>
                    <a:pt x="594" y="10"/>
                  </a:lnTo>
                  <a:lnTo>
                    <a:pt x="595" y="0"/>
                  </a:lnTo>
                  <a:lnTo>
                    <a:pt x="639" y="1"/>
                  </a:lnTo>
                  <a:lnTo>
                    <a:pt x="667" y="15"/>
                  </a:lnTo>
                  <a:lnTo>
                    <a:pt x="688" y="33"/>
                  </a:lnTo>
                  <a:lnTo>
                    <a:pt x="712" y="57"/>
                  </a:lnTo>
                  <a:lnTo>
                    <a:pt x="738" y="91"/>
                  </a:lnTo>
                  <a:lnTo>
                    <a:pt x="757" y="118"/>
                  </a:lnTo>
                  <a:lnTo>
                    <a:pt x="774" y="159"/>
                  </a:lnTo>
                  <a:lnTo>
                    <a:pt x="789" y="202"/>
                  </a:lnTo>
                  <a:lnTo>
                    <a:pt x="804" y="244"/>
                  </a:lnTo>
                  <a:lnTo>
                    <a:pt x="814" y="298"/>
                  </a:lnTo>
                  <a:lnTo>
                    <a:pt x="808" y="367"/>
                  </a:lnTo>
                  <a:lnTo>
                    <a:pt x="807" y="397"/>
                  </a:lnTo>
                  <a:lnTo>
                    <a:pt x="792" y="435"/>
                  </a:lnTo>
                  <a:lnTo>
                    <a:pt x="763" y="478"/>
                  </a:lnTo>
                  <a:lnTo>
                    <a:pt x="723" y="493"/>
                  </a:lnTo>
                  <a:lnTo>
                    <a:pt x="583" y="529"/>
                  </a:lnTo>
                  <a:lnTo>
                    <a:pt x="559" y="498"/>
                  </a:lnTo>
                  <a:lnTo>
                    <a:pt x="529" y="484"/>
                  </a:lnTo>
                  <a:lnTo>
                    <a:pt x="511" y="483"/>
                  </a:lnTo>
                  <a:lnTo>
                    <a:pt x="481" y="498"/>
                  </a:lnTo>
                  <a:lnTo>
                    <a:pt x="388" y="571"/>
                  </a:lnTo>
                  <a:lnTo>
                    <a:pt x="340" y="600"/>
                  </a:lnTo>
                  <a:lnTo>
                    <a:pt x="304" y="615"/>
                  </a:lnTo>
                  <a:lnTo>
                    <a:pt x="159" y="661"/>
                  </a:lnTo>
                  <a:lnTo>
                    <a:pt x="192" y="633"/>
                  </a:lnTo>
                  <a:lnTo>
                    <a:pt x="210" y="583"/>
                  </a:lnTo>
                  <a:lnTo>
                    <a:pt x="220" y="550"/>
                  </a:lnTo>
                  <a:lnTo>
                    <a:pt x="219" y="486"/>
                  </a:lnTo>
                  <a:lnTo>
                    <a:pt x="216" y="435"/>
                  </a:lnTo>
                  <a:lnTo>
                    <a:pt x="199" y="367"/>
                  </a:lnTo>
                  <a:lnTo>
                    <a:pt x="174" y="300"/>
                  </a:lnTo>
                  <a:lnTo>
                    <a:pt x="148" y="256"/>
                  </a:lnTo>
                  <a:lnTo>
                    <a:pt x="111" y="213"/>
                  </a:lnTo>
                  <a:lnTo>
                    <a:pt x="79" y="192"/>
                  </a:lnTo>
                  <a:lnTo>
                    <a:pt x="39" y="174"/>
                  </a:lnTo>
                  <a:lnTo>
                    <a:pt x="0" y="175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chemeClr val="bg2">
                          <a:alpha val="49001"/>
                        </a:schemeClr>
                      </a:gs>
                      <a:gs pos="100000">
                        <a:srgbClr val="6E6E6E"/>
                      </a:gs>
                    </a:gsLst>
                    <a:lin ang="27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25" name="Freeform 371"/>
            <p:cNvSpPr>
              <a:spLocks/>
            </p:cNvSpPr>
            <p:nvPr/>
          </p:nvSpPr>
          <p:spPr bwMode="auto">
            <a:xfrm>
              <a:off x="2373" y="3599"/>
              <a:ext cx="378" cy="288"/>
            </a:xfrm>
            <a:custGeom>
              <a:avLst/>
              <a:gdLst>
                <a:gd name="T0" fmla="*/ 0 w 378"/>
                <a:gd name="T1" fmla="*/ 162 h 288"/>
                <a:gd name="T2" fmla="*/ 0 w 378"/>
                <a:gd name="T3" fmla="*/ 213 h 288"/>
                <a:gd name="T4" fmla="*/ 17 w 378"/>
                <a:gd name="T5" fmla="*/ 243 h 288"/>
                <a:gd name="T6" fmla="*/ 57 w 378"/>
                <a:gd name="T7" fmla="*/ 267 h 288"/>
                <a:gd name="T8" fmla="*/ 108 w 378"/>
                <a:gd name="T9" fmla="*/ 282 h 288"/>
                <a:gd name="T10" fmla="*/ 165 w 378"/>
                <a:gd name="T11" fmla="*/ 288 h 288"/>
                <a:gd name="T12" fmla="*/ 210 w 378"/>
                <a:gd name="T13" fmla="*/ 288 h 288"/>
                <a:gd name="T14" fmla="*/ 266 w 378"/>
                <a:gd name="T15" fmla="*/ 280 h 288"/>
                <a:gd name="T16" fmla="*/ 318 w 378"/>
                <a:gd name="T17" fmla="*/ 265 h 288"/>
                <a:gd name="T18" fmla="*/ 351 w 378"/>
                <a:gd name="T19" fmla="*/ 250 h 288"/>
                <a:gd name="T20" fmla="*/ 374 w 378"/>
                <a:gd name="T21" fmla="*/ 229 h 288"/>
                <a:gd name="T22" fmla="*/ 375 w 378"/>
                <a:gd name="T23" fmla="*/ 204 h 288"/>
                <a:gd name="T24" fmla="*/ 378 w 378"/>
                <a:gd name="T25" fmla="*/ 54 h 288"/>
                <a:gd name="T26" fmla="*/ 366 w 378"/>
                <a:gd name="T27" fmla="*/ 30 h 288"/>
                <a:gd name="T28" fmla="*/ 333 w 378"/>
                <a:gd name="T29" fmla="*/ 9 h 288"/>
                <a:gd name="T30" fmla="*/ 306 w 378"/>
                <a:gd name="T31" fmla="*/ 0 h 288"/>
                <a:gd name="T32" fmla="*/ 273 w 378"/>
                <a:gd name="T33" fmla="*/ 16 h 288"/>
                <a:gd name="T34" fmla="*/ 237 w 378"/>
                <a:gd name="T35" fmla="*/ 42 h 288"/>
                <a:gd name="T36" fmla="*/ 201 w 378"/>
                <a:gd name="T37" fmla="*/ 72 h 288"/>
                <a:gd name="T38" fmla="*/ 167 w 378"/>
                <a:gd name="T39" fmla="*/ 99 h 288"/>
                <a:gd name="T40" fmla="*/ 137 w 378"/>
                <a:gd name="T41" fmla="*/ 118 h 288"/>
                <a:gd name="T42" fmla="*/ 104 w 378"/>
                <a:gd name="T43" fmla="*/ 132 h 288"/>
                <a:gd name="T44" fmla="*/ 87 w 378"/>
                <a:gd name="T45" fmla="*/ 138 h 288"/>
                <a:gd name="T46" fmla="*/ 0 w 378"/>
                <a:gd name="T47" fmla="*/ 162 h 28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8" h="288">
                  <a:moveTo>
                    <a:pt x="0" y="162"/>
                  </a:moveTo>
                  <a:lnTo>
                    <a:pt x="0" y="213"/>
                  </a:lnTo>
                  <a:lnTo>
                    <a:pt x="17" y="243"/>
                  </a:lnTo>
                  <a:lnTo>
                    <a:pt x="57" y="267"/>
                  </a:lnTo>
                  <a:lnTo>
                    <a:pt x="108" y="282"/>
                  </a:lnTo>
                  <a:lnTo>
                    <a:pt x="165" y="288"/>
                  </a:lnTo>
                  <a:lnTo>
                    <a:pt x="210" y="288"/>
                  </a:lnTo>
                  <a:lnTo>
                    <a:pt x="266" y="280"/>
                  </a:lnTo>
                  <a:lnTo>
                    <a:pt x="318" y="265"/>
                  </a:lnTo>
                  <a:lnTo>
                    <a:pt x="351" y="250"/>
                  </a:lnTo>
                  <a:lnTo>
                    <a:pt x="374" y="229"/>
                  </a:lnTo>
                  <a:lnTo>
                    <a:pt x="375" y="204"/>
                  </a:lnTo>
                  <a:lnTo>
                    <a:pt x="378" y="54"/>
                  </a:lnTo>
                  <a:lnTo>
                    <a:pt x="366" y="30"/>
                  </a:lnTo>
                  <a:lnTo>
                    <a:pt x="333" y="9"/>
                  </a:lnTo>
                  <a:lnTo>
                    <a:pt x="306" y="0"/>
                  </a:lnTo>
                  <a:lnTo>
                    <a:pt x="273" y="16"/>
                  </a:lnTo>
                  <a:lnTo>
                    <a:pt x="237" y="42"/>
                  </a:lnTo>
                  <a:lnTo>
                    <a:pt x="201" y="72"/>
                  </a:lnTo>
                  <a:lnTo>
                    <a:pt x="167" y="99"/>
                  </a:lnTo>
                  <a:lnTo>
                    <a:pt x="137" y="118"/>
                  </a:lnTo>
                  <a:lnTo>
                    <a:pt x="104" y="132"/>
                  </a:lnTo>
                  <a:lnTo>
                    <a:pt x="87" y="138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49001"/>
                        </a:srgbClr>
                      </a:gs>
                      <a:gs pos="100000">
                        <a:srgbClr val="54A8D2"/>
                      </a:gs>
                    </a:gsLst>
                    <a:lin ang="27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26" name="Freeform 372"/>
            <p:cNvSpPr>
              <a:spLocks/>
            </p:cNvSpPr>
            <p:nvPr/>
          </p:nvSpPr>
          <p:spPr bwMode="auto">
            <a:xfrm>
              <a:off x="2375" y="3137"/>
              <a:ext cx="378" cy="330"/>
            </a:xfrm>
            <a:custGeom>
              <a:avLst/>
              <a:gdLst>
                <a:gd name="T0" fmla="*/ 0 w 378"/>
                <a:gd name="T1" fmla="*/ 3 h 330"/>
                <a:gd name="T2" fmla="*/ 0 w 378"/>
                <a:gd name="T3" fmla="*/ 111 h 330"/>
                <a:gd name="T4" fmla="*/ 19 w 378"/>
                <a:gd name="T5" fmla="*/ 147 h 330"/>
                <a:gd name="T6" fmla="*/ 234 w 378"/>
                <a:gd name="T7" fmla="*/ 313 h 330"/>
                <a:gd name="T8" fmla="*/ 270 w 378"/>
                <a:gd name="T9" fmla="*/ 330 h 330"/>
                <a:gd name="T10" fmla="*/ 297 w 378"/>
                <a:gd name="T11" fmla="*/ 330 h 330"/>
                <a:gd name="T12" fmla="*/ 324 w 378"/>
                <a:gd name="T13" fmla="*/ 313 h 330"/>
                <a:gd name="T14" fmla="*/ 342 w 378"/>
                <a:gd name="T15" fmla="*/ 286 h 330"/>
                <a:gd name="T16" fmla="*/ 355 w 378"/>
                <a:gd name="T17" fmla="*/ 253 h 330"/>
                <a:gd name="T18" fmla="*/ 367 w 378"/>
                <a:gd name="T19" fmla="*/ 216 h 330"/>
                <a:gd name="T20" fmla="*/ 376 w 378"/>
                <a:gd name="T21" fmla="*/ 181 h 330"/>
                <a:gd name="T22" fmla="*/ 378 w 378"/>
                <a:gd name="T23" fmla="*/ 160 h 330"/>
                <a:gd name="T24" fmla="*/ 378 w 378"/>
                <a:gd name="T25" fmla="*/ 0 h 330"/>
                <a:gd name="T26" fmla="*/ 366 w 378"/>
                <a:gd name="T27" fmla="*/ 16 h 330"/>
                <a:gd name="T28" fmla="*/ 333 w 378"/>
                <a:gd name="T29" fmla="*/ 45 h 330"/>
                <a:gd name="T30" fmla="*/ 280 w 378"/>
                <a:gd name="T31" fmla="*/ 64 h 330"/>
                <a:gd name="T32" fmla="*/ 222 w 378"/>
                <a:gd name="T33" fmla="*/ 72 h 330"/>
                <a:gd name="T34" fmla="*/ 172 w 378"/>
                <a:gd name="T35" fmla="*/ 75 h 330"/>
                <a:gd name="T36" fmla="*/ 105 w 378"/>
                <a:gd name="T37" fmla="*/ 70 h 330"/>
                <a:gd name="T38" fmla="*/ 67 w 378"/>
                <a:gd name="T39" fmla="*/ 57 h 330"/>
                <a:gd name="T40" fmla="*/ 33 w 378"/>
                <a:gd name="T41" fmla="*/ 40 h 330"/>
                <a:gd name="T42" fmla="*/ 4 w 378"/>
                <a:gd name="T43" fmla="*/ 16 h 330"/>
                <a:gd name="T44" fmla="*/ 0 w 378"/>
                <a:gd name="T45" fmla="*/ 3 h 33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78" h="330">
                  <a:moveTo>
                    <a:pt x="0" y="3"/>
                  </a:moveTo>
                  <a:lnTo>
                    <a:pt x="0" y="111"/>
                  </a:lnTo>
                  <a:lnTo>
                    <a:pt x="19" y="147"/>
                  </a:lnTo>
                  <a:lnTo>
                    <a:pt x="234" y="313"/>
                  </a:lnTo>
                  <a:lnTo>
                    <a:pt x="270" y="330"/>
                  </a:lnTo>
                  <a:lnTo>
                    <a:pt x="297" y="330"/>
                  </a:lnTo>
                  <a:lnTo>
                    <a:pt x="324" y="313"/>
                  </a:lnTo>
                  <a:lnTo>
                    <a:pt x="342" y="286"/>
                  </a:lnTo>
                  <a:lnTo>
                    <a:pt x="355" y="253"/>
                  </a:lnTo>
                  <a:lnTo>
                    <a:pt x="367" y="216"/>
                  </a:lnTo>
                  <a:lnTo>
                    <a:pt x="376" y="181"/>
                  </a:lnTo>
                  <a:lnTo>
                    <a:pt x="378" y="160"/>
                  </a:lnTo>
                  <a:lnTo>
                    <a:pt x="378" y="0"/>
                  </a:lnTo>
                  <a:lnTo>
                    <a:pt x="366" y="16"/>
                  </a:lnTo>
                  <a:lnTo>
                    <a:pt x="333" y="45"/>
                  </a:lnTo>
                  <a:lnTo>
                    <a:pt x="280" y="64"/>
                  </a:lnTo>
                  <a:lnTo>
                    <a:pt x="222" y="72"/>
                  </a:lnTo>
                  <a:lnTo>
                    <a:pt x="172" y="75"/>
                  </a:lnTo>
                  <a:lnTo>
                    <a:pt x="105" y="70"/>
                  </a:lnTo>
                  <a:lnTo>
                    <a:pt x="67" y="57"/>
                  </a:lnTo>
                  <a:lnTo>
                    <a:pt x="33" y="40"/>
                  </a:lnTo>
                  <a:lnTo>
                    <a:pt x="4" y="16"/>
                  </a:lnTo>
                  <a:lnTo>
                    <a:pt x="0" y="3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49001"/>
                        </a:srgbClr>
                      </a:gs>
                      <a:gs pos="100000">
                        <a:srgbClr val="54A8D2"/>
                      </a:gs>
                    </a:gsLst>
                    <a:lin ang="27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27" name="Freeform 373"/>
            <p:cNvSpPr>
              <a:spLocks/>
            </p:cNvSpPr>
            <p:nvPr/>
          </p:nvSpPr>
          <p:spPr bwMode="auto">
            <a:xfrm>
              <a:off x="2373" y="3051"/>
              <a:ext cx="375" cy="162"/>
            </a:xfrm>
            <a:custGeom>
              <a:avLst/>
              <a:gdLst>
                <a:gd name="T0" fmla="*/ 0 w 375"/>
                <a:gd name="T1" fmla="*/ 80 h 162"/>
                <a:gd name="T2" fmla="*/ 27 w 375"/>
                <a:gd name="T3" fmla="*/ 42 h 162"/>
                <a:gd name="T4" fmla="*/ 54 w 375"/>
                <a:gd name="T5" fmla="*/ 24 h 162"/>
                <a:gd name="T6" fmla="*/ 98 w 375"/>
                <a:gd name="T7" fmla="*/ 11 h 162"/>
                <a:gd name="T8" fmla="*/ 144 w 375"/>
                <a:gd name="T9" fmla="*/ 3 h 162"/>
                <a:gd name="T10" fmla="*/ 168 w 375"/>
                <a:gd name="T11" fmla="*/ 0 h 162"/>
                <a:gd name="T12" fmla="*/ 200 w 375"/>
                <a:gd name="T13" fmla="*/ 2 h 162"/>
                <a:gd name="T14" fmla="*/ 230 w 375"/>
                <a:gd name="T15" fmla="*/ 5 h 162"/>
                <a:gd name="T16" fmla="*/ 258 w 375"/>
                <a:gd name="T17" fmla="*/ 11 h 162"/>
                <a:gd name="T18" fmla="*/ 314 w 375"/>
                <a:gd name="T19" fmla="*/ 29 h 162"/>
                <a:gd name="T20" fmla="*/ 339 w 375"/>
                <a:gd name="T21" fmla="*/ 38 h 162"/>
                <a:gd name="T22" fmla="*/ 365 w 375"/>
                <a:gd name="T23" fmla="*/ 51 h 162"/>
                <a:gd name="T24" fmla="*/ 375 w 375"/>
                <a:gd name="T25" fmla="*/ 72 h 162"/>
                <a:gd name="T26" fmla="*/ 366 w 375"/>
                <a:gd name="T27" fmla="*/ 111 h 162"/>
                <a:gd name="T28" fmla="*/ 335 w 375"/>
                <a:gd name="T29" fmla="*/ 132 h 162"/>
                <a:gd name="T30" fmla="*/ 266 w 375"/>
                <a:gd name="T31" fmla="*/ 156 h 162"/>
                <a:gd name="T32" fmla="*/ 191 w 375"/>
                <a:gd name="T33" fmla="*/ 162 h 162"/>
                <a:gd name="T34" fmla="*/ 128 w 375"/>
                <a:gd name="T35" fmla="*/ 161 h 162"/>
                <a:gd name="T36" fmla="*/ 53 w 375"/>
                <a:gd name="T37" fmla="*/ 138 h 162"/>
                <a:gd name="T38" fmla="*/ 12 w 375"/>
                <a:gd name="T39" fmla="*/ 114 h 162"/>
                <a:gd name="T40" fmla="*/ 0 w 375"/>
                <a:gd name="T41" fmla="*/ 92 h 162"/>
                <a:gd name="T42" fmla="*/ 0 w 375"/>
                <a:gd name="T43" fmla="*/ 80 h 16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75" h="162">
                  <a:moveTo>
                    <a:pt x="0" y="80"/>
                  </a:moveTo>
                  <a:lnTo>
                    <a:pt x="27" y="42"/>
                  </a:lnTo>
                  <a:lnTo>
                    <a:pt x="54" y="24"/>
                  </a:lnTo>
                  <a:lnTo>
                    <a:pt x="98" y="11"/>
                  </a:lnTo>
                  <a:lnTo>
                    <a:pt x="144" y="3"/>
                  </a:lnTo>
                  <a:lnTo>
                    <a:pt x="168" y="0"/>
                  </a:lnTo>
                  <a:lnTo>
                    <a:pt x="200" y="2"/>
                  </a:lnTo>
                  <a:lnTo>
                    <a:pt x="230" y="5"/>
                  </a:lnTo>
                  <a:lnTo>
                    <a:pt x="258" y="11"/>
                  </a:lnTo>
                  <a:lnTo>
                    <a:pt x="314" y="29"/>
                  </a:lnTo>
                  <a:lnTo>
                    <a:pt x="339" y="38"/>
                  </a:lnTo>
                  <a:lnTo>
                    <a:pt x="365" y="51"/>
                  </a:lnTo>
                  <a:lnTo>
                    <a:pt x="375" y="72"/>
                  </a:lnTo>
                  <a:lnTo>
                    <a:pt x="366" y="111"/>
                  </a:lnTo>
                  <a:lnTo>
                    <a:pt x="335" y="132"/>
                  </a:lnTo>
                  <a:lnTo>
                    <a:pt x="266" y="156"/>
                  </a:lnTo>
                  <a:lnTo>
                    <a:pt x="191" y="162"/>
                  </a:lnTo>
                  <a:lnTo>
                    <a:pt x="128" y="161"/>
                  </a:lnTo>
                  <a:lnTo>
                    <a:pt x="53" y="138"/>
                  </a:lnTo>
                  <a:lnTo>
                    <a:pt x="12" y="114"/>
                  </a:lnTo>
                  <a:lnTo>
                    <a:pt x="0" y="92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1">
                    <a:gsLst>
                      <a:gs pos="0">
                        <a:srgbClr val="66CCFF">
                          <a:alpha val="49001"/>
                        </a:srgbClr>
                      </a:gs>
                      <a:gs pos="100000">
                        <a:srgbClr val="51A2CA"/>
                      </a:gs>
                    </a:gsLst>
                    <a:lin ang="2700000" scaled="1"/>
                  </a:gra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828" name="Group 374"/>
            <p:cNvGrpSpPr>
              <a:grpSpLocks/>
            </p:cNvGrpSpPr>
            <p:nvPr/>
          </p:nvGrpSpPr>
          <p:grpSpPr bwMode="auto">
            <a:xfrm>
              <a:off x="2374" y="3594"/>
              <a:ext cx="376" cy="148"/>
              <a:chOff x="2374" y="3594"/>
              <a:chExt cx="376" cy="148"/>
            </a:xfrm>
          </p:grpSpPr>
          <p:sp>
            <p:nvSpPr>
              <p:cNvPr id="115865" name="Freeform 375"/>
              <p:cNvSpPr>
                <a:spLocks/>
              </p:cNvSpPr>
              <p:nvPr/>
            </p:nvSpPr>
            <p:spPr bwMode="auto">
              <a:xfrm>
                <a:off x="2739" y="3647"/>
                <a:ext cx="11" cy="6"/>
              </a:xfrm>
              <a:custGeom>
                <a:avLst/>
                <a:gdLst>
                  <a:gd name="T0" fmla="*/ 0 w 129"/>
                  <a:gd name="T1" fmla="*/ 0 h 68"/>
                  <a:gd name="T2" fmla="*/ 0 w 129"/>
                  <a:gd name="T3" fmla="*/ 0 h 68"/>
                  <a:gd name="T4" fmla="*/ 0 w 129"/>
                  <a:gd name="T5" fmla="*/ 0 h 68"/>
                  <a:gd name="T6" fmla="*/ 0 w 129"/>
                  <a:gd name="T7" fmla="*/ 0 h 68"/>
                  <a:gd name="T8" fmla="*/ 0 w 129"/>
                  <a:gd name="T9" fmla="*/ 0 h 68"/>
                  <a:gd name="T10" fmla="*/ 0 w 129"/>
                  <a:gd name="T11" fmla="*/ 0 h 68"/>
                  <a:gd name="T12" fmla="*/ 0 w 129"/>
                  <a:gd name="T13" fmla="*/ 0 h 68"/>
                  <a:gd name="T14" fmla="*/ 0 w 129"/>
                  <a:gd name="T15" fmla="*/ 0 h 68"/>
                  <a:gd name="T16" fmla="*/ 0 w 129"/>
                  <a:gd name="T17" fmla="*/ 0 h 68"/>
                  <a:gd name="T18" fmla="*/ 0 w 129"/>
                  <a:gd name="T19" fmla="*/ 0 h 68"/>
                  <a:gd name="T20" fmla="*/ 0 w 129"/>
                  <a:gd name="T21" fmla="*/ 0 h 68"/>
                  <a:gd name="T22" fmla="*/ 0 w 129"/>
                  <a:gd name="T23" fmla="*/ 0 h 68"/>
                  <a:gd name="T24" fmla="*/ 0 w 129"/>
                  <a:gd name="T25" fmla="*/ 0 h 68"/>
                  <a:gd name="T26" fmla="*/ 0 w 129"/>
                  <a:gd name="T27" fmla="*/ 0 h 68"/>
                  <a:gd name="T28" fmla="*/ 0 w 129"/>
                  <a:gd name="T29" fmla="*/ 0 h 68"/>
                  <a:gd name="T30" fmla="*/ 0 w 129"/>
                  <a:gd name="T31" fmla="*/ 0 h 68"/>
                  <a:gd name="T32" fmla="*/ 0 w 129"/>
                  <a:gd name="T33" fmla="*/ 0 h 68"/>
                  <a:gd name="T34" fmla="*/ 0 w 129"/>
                  <a:gd name="T35" fmla="*/ 0 h 68"/>
                  <a:gd name="T36" fmla="*/ 0 w 129"/>
                  <a:gd name="T37" fmla="*/ 0 h 68"/>
                  <a:gd name="T38" fmla="*/ 0 w 129"/>
                  <a:gd name="T39" fmla="*/ 0 h 68"/>
                  <a:gd name="T40" fmla="*/ 0 w 129"/>
                  <a:gd name="T41" fmla="*/ 0 h 68"/>
                  <a:gd name="T42" fmla="*/ 0 w 129"/>
                  <a:gd name="T43" fmla="*/ 0 h 68"/>
                  <a:gd name="T44" fmla="*/ 0 w 129"/>
                  <a:gd name="T45" fmla="*/ 0 h 68"/>
                  <a:gd name="T46" fmla="*/ 0 w 129"/>
                  <a:gd name="T47" fmla="*/ 0 h 68"/>
                  <a:gd name="T48" fmla="*/ 0 w 129"/>
                  <a:gd name="T49" fmla="*/ 0 h 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29" h="68">
                    <a:moveTo>
                      <a:pt x="129" y="0"/>
                    </a:moveTo>
                    <a:lnTo>
                      <a:pt x="129" y="6"/>
                    </a:lnTo>
                    <a:lnTo>
                      <a:pt x="129" y="12"/>
                    </a:lnTo>
                    <a:lnTo>
                      <a:pt x="128" y="16"/>
                    </a:lnTo>
                    <a:lnTo>
                      <a:pt x="126" y="21"/>
                    </a:lnTo>
                    <a:lnTo>
                      <a:pt x="125" y="27"/>
                    </a:lnTo>
                    <a:lnTo>
                      <a:pt x="122" y="30"/>
                    </a:lnTo>
                    <a:lnTo>
                      <a:pt x="119" y="35"/>
                    </a:lnTo>
                    <a:lnTo>
                      <a:pt x="117" y="40"/>
                    </a:lnTo>
                    <a:lnTo>
                      <a:pt x="112" y="43"/>
                    </a:lnTo>
                    <a:lnTo>
                      <a:pt x="108" y="47"/>
                    </a:lnTo>
                    <a:lnTo>
                      <a:pt x="104" y="50"/>
                    </a:lnTo>
                    <a:lnTo>
                      <a:pt x="98" y="53"/>
                    </a:lnTo>
                    <a:lnTo>
                      <a:pt x="93" y="56"/>
                    </a:lnTo>
                    <a:lnTo>
                      <a:pt x="86" y="58"/>
                    </a:lnTo>
                    <a:lnTo>
                      <a:pt x="80" y="61"/>
                    </a:lnTo>
                    <a:lnTo>
                      <a:pt x="73" y="62"/>
                    </a:lnTo>
                    <a:lnTo>
                      <a:pt x="65" y="64"/>
                    </a:lnTo>
                    <a:lnTo>
                      <a:pt x="57" y="65"/>
                    </a:lnTo>
                    <a:lnTo>
                      <a:pt x="49" y="67"/>
                    </a:lnTo>
                    <a:lnTo>
                      <a:pt x="40" y="68"/>
                    </a:lnTo>
                    <a:lnTo>
                      <a:pt x="30" y="68"/>
                    </a:lnTo>
                    <a:lnTo>
                      <a:pt x="20" y="68"/>
                    </a:lnTo>
                    <a:lnTo>
                      <a:pt x="9" y="68"/>
                    </a:lnTo>
                    <a:lnTo>
                      <a:pt x="0" y="6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6" name="Freeform 376"/>
              <p:cNvSpPr>
                <a:spLocks/>
              </p:cNvSpPr>
              <p:nvPr/>
            </p:nvSpPr>
            <p:spPr bwMode="auto">
              <a:xfrm>
                <a:off x="2698" y="3644"/>
                <a:ext cx="27" cy="7"/>
              </a:xfrm>
              <a:custGeom>
                <a:avLst/>
                <a:gdLst>
                  <a:gd name="T0" fmla="*/ 0 w 306"/>
                  <a:gd name="T1" fmla="*/ 0 h 84"/>
                  <a:gd name="T2" fmla="*/ 0 w 306"/>
                  <a:gd name="T3" fmla="*/ 0 h 84"/>
                  <a:gd name="T4" fmla="*/ 0 w 306"/>
                  <a:gd name="T5" fmla="*/ 0 h 84"/>
                  <a:gd name="T6" fmla="*/ 0 w 306"/>
                  <a:gd name="T7" fmla="*/ 0 h 84"/>
                  <a:gd name="T8" fmla="*/ 0 w 306"/>
                  <a:gd name="T9" fmla="*/ 0 h 84"/>
                  <a:gd name="T10" fmla="*/ 0 w 306"/>
                  <a:gd name="T11" fmla="*/ 0 h 84"/>
                  <a:gd name="T12" fmla="*/ 0 w 306"/>
                  <a:gd name="T13" fmla="*/ 0 h 84"/>
                  <a:gd name="T14" fmla="*/ 0 w 306"/>
                  <a:gd name="T15" fmla="*/ 0 h 84"/>
                  <a:gd name="T16" fmla="*/ 0 w 306"/>
                  <a:gd name="T17" fmla="*/ 0 h 84"/>
                  <a:gd name="T18" fmla="*/ 0 w 306"/>
                  <a:gd name="T19" fmla="*/ 0 h 84"/>
                  <a:gd name="T20" fmla="*/ 0 w 306"/>
                  <a:gd name="T21" fmla="*/ 0 h 84"/>
                  <a:gd name="T22" fmla="*/ 0 w 306"/>
                  <a:gd name="T23" fmla="*/ 0 h 84"/>
                  <a:gd name="T24" fmla="*/ 0 w 306"/>
                  <a:gd name="T25" fmla="*/ 0 h 84"/>
                  <a:gd name="T26" fmla="*/ 0 w 306"/>
                  <a:gd name="T27" fmla="*/ 0 h 84"/>
                  <a:gd name="T28" fmla="*/ 0 w 306"/>
                  <a:gd name="T29" fmla="*/ 0 h 84"/>
                  <a:gd name="T30" fmla="*/ 0 w 306"/>
                  <a:gd name="T31" fmla="*/ 0 h 84"/>
                  <a:gd name="T32" fmla="*/ 0 w 306"/>
                  <a:gd name="T33" fmla="*/ 0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6" h="84">
                    <a:moveTo>
                      <a:pt x="306" y="84"/>
                    </a:moveTo>
                    <a:lnTo>
                      <a:pt x="290" y="80"/>
                    </a:lnTo>
                    <a:lnTo>
                      <a:pt x="273" y="77"/>
                    </a:lnTo>
                    <a:lnTo>
                      <a:pt x="255" y="72"/>
                    </a:lnTo>
                    <a:lnTo>
                      <a:pt x="238" y="67"/>
                    </a:lnTo>
                    <a:lnTo>
                      <a:pt x="219" y="63"/>
                    </a:lnTo>
                    <a:lnTo>
                      <a:pt x="199" y="58"/>
                    </a:lnTo>
                    <a:lnTo>
                      <a:pt x="181" y="52"/>
                    </a:lnTo>
                    <a:lnTo>
                      <a:pt x="160" y="47"/>
                    </a:lnTo>
                    <a:lnTo>
                      <a:pt x="139" y="42"/>
                    </a:lnTo>
                    <a:lnTo>
                      <a:pt x="118" y="35"/>
                    </a:lnTo>
                    <a:lnTo>
                      <a:pt x="97" y="29"/>
                    </a:lnTo>
                    <a:lnTo>
                      <a:pt x="73" y="22"/>
                    </a:lnTo>
                    <a:lnTo>
                      <a:pt x="51" y="15"/>
                    </a:lnTo>
                    <a:lnTo>
                      <a:pt x="28" y="8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7" name="Freeform 377"/>
              <p:cNvSpPr>
                <a:spLocks/>
              </p:cNvSpPr>
              <p:nvPr/>
            </p:nvSpPr>
            <p:spPr bwMode="auto">
              <a:xfrm>
                <a:off x="2657" y="3630"/>
                <a:ext cx="27" cy="9"/>
              </a:xfrm>
              <a:custGeom>
                <a:avLst/>
                <a:gdLst>
                  <a:gd name="T0" fmla="*/ 0 w 301"/>
                  <a:gd name="T1" fmla="*/ 0 h 103"/>
                  <a:gd name="T2" fmla="*/ 0 w 301"/>
                  <a:gd name="T3" fmla="*/ 0 h 103"/>
                  <a:gd name="T4" fmla="*/ 0 w 301"/>
                  <a:gd name="T5" fmla="*/ 0 h 103"/>
                  <a:gd name="T6" fmla="*/ 0 w 301"/>
                  <a:gd name="T7" fmla="*/ 0 h 103"/>
                  <a:gd name="T8" fmla="*/ 0 w 301"/>
                  <a:gd name="T9" fmla="*/ 0 h 103"/>
                  <a:gd name="T10" fmla="*/ 0 w 301"/>
                  <a:gd name="T11" fmla="*/ 0 h 103"/>
                  <a:gd name="T12" fmla="*/ 0 w 301"/>
                  <a:gd name="T13" fmla="*/ 0 h 103"/>
                  <a:gd name="T14" fmla="*/ 0 w 301"/>
                  <a:gd name="T15" fmla="*/ 0 h 103"/>
                  <a:gd name="T16" fmla="*/ 0 w 301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1" h="103">
                    <a:moveTo>
                      <a:pt x="301" y="103"/>
                    </a:moveTo>
                    <a:lnTo>
                      <a:pt x="276" y="93"/>
                    </a:lnTo>
                    <a:lnTo>
                      <a:pt x="249" y="85"/>
                    </a:lnTo>
                    <a:lnTo>
                      <a:pt x="221" y="75"/>
                    </a:lnTo>
                    <a:lnTo>
                      <a:pt x="192" y="65"/>
                    </a:lnTo>
                    <a:lnTo>
                      <a:pt x="134" y="45"/>
                    </a:lnTo>
                    <a:lnTo>
                      <a:pt x="75" y="26"/>
                    </a:lnTo>
                    <a:lnTo>
                      <a:pt x="1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8" name="Freeform 378"/>
              <p:cNvSpPr>
                <a:spLocks/>
              </p:cNvSpPr>
              <p:nvPr/>
            </p:nvSpPr>
            <p:spPr bwMode="auto">
              <a:xfrm>
                <a:off x="2617" y="3617"/>
                <a:ext cx="27" cy="9"/>
              </a:xfrm>
              <a:custGeom>
                <a:avLst/>
                <a:gdLst>
                  <a:gd name="T0" fmla="*/ 0 w 302"/>
                  <a:gd name="T1" fmla="*/ 0 h 99"/>
                  <a:gd name="T2" fmla="*/ 0 w 302"/>
                  <a:gd name="T3" fmla="*/ 0 h 99"/>
                  <a:gd name="T4" fmla="*/ 0 w 302"/>
                  <a:gd name="T5" fmla="*/ 0 h 99"/>
                  <a:gd name="T6" fmla="*/ 0 w 302"/>
                  <a:gd name="T7" fmla="*/ 0 h 99"/>
                  <a:gd name="T8" fmla="*/ 0 w 302"/>
                  <a:gd name="T9" fmla="*/ 0 h 99"/>
                  <a:gd name="T10" fmla="*/ 0 w 302"/>
                  <a:gd name="T11" fmla="*/ 0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2" h="99">
                    <a:moveTo>
                      <a:pt x="302" y="99"/>
                    </a:moveTo>
                    <a:lnTo>
                      <a:pt x="277" y="91"/>
                    </a:lnTo>
                    <a:lnTo>
                      <a:pt x="213" y="68"/>
                    </a:lnTo>
                    <a:lnTo>
                      <a:pt x="148" y="47"/>
                    </a:lnTo>
                    <a:lnTo>
                      <a:pt x="17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9" name="Freeform 379"/>
              <p:cNvSpPr>
                <a:spLocks/>
              </p:cNvSpPr>
              <p:nvPr/>
            </p:nvSpPr>
            <p:spPr bwMode="auto">
              <a:xfrm>
                <a:off x="2575" y="3605"/>
                <a:ext cx="28" cy="7"/>
              </a:xfrm>
              <a:custGeom>
                <a:avLst/>
                <a:gdLst>
                  <a:gd name="T0" fmla="*/ 0 w 306"/>
                  <a:gd name="T1" fmla="*/ 0 h 85"/>
                  <a:gd name="T2" fmla="*/ 0 w 306"/>
                  <a:gd name="T3" fmla="*/ 0 h 85"/>
                  <a:gd name="T4" fmla="*/ 0 w 306"/>
                  <a:gd name="T5" fmla="*/ 0 h 85"/>
                  <a:gd name="T6" fmla="*/ 0 w 306"/>
                  <a:gd name="T7" fmla="*/ 0 h 85"/>
                  <a:gd name="T8" fmla="*/ 0 w 306"/>
                  <a:gd name="T9" fmla="*/ 0 h 85"/>
                  <a:gd name="T10" fmla="*/ 0 w 306"/>
                  <a:gd name="T11" fmla="*/ 0 h 85"/>
                  <a:gd name="T12" fmla="*/ 0 w 306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6" h="85">
                    <a:moveTo>
                      <a:pt x="306" y="85"/>
                    </a:moveTo>
                    <a:lnTo>
                      <a:pt x="279" y="77"/>
                    </a:lnTo>
                    <a:lnTo>
                      <a:pt x="214" y="58"/>
                    </a:lnTo>
                    <a:lnTo>
                      <a:pt x="149" y="39"/>
                    </a:lnTo>
                    <a:lnTo>
                      <a:pt x="82" y="21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0" name="Freeform 380"/>
              <p:cNvSpPr>
                <a:spLocks/>
              </p:cNvSpPr>
              <p:nvPr/>
            </p:nvSpPr>
            <p:spPr bwMode="auto">
              <a:xfrm>
                <a:off x="2534" y="3596"/>
                <a:ext cx="28" cy="5"/>
              </a:xfrm>
              <a:custGeom>
                <a:avLst/>
                <a:gdLst>
                  <a:gd name="T0" fmla="*/ 0 w 312"/>
                  <a:gd name="T1" fmla="*/ 0 h 58"/>
                  <a:gd name="T2" fmla="*/ 0 w 312"/>
                  <a:gd name="T3" fmla="*/ 0 h 58"/>
                  <a:gd name="T4" fmla="*/ 0 w 312"/>
                  <a:gd name="T5" fmla="*/ 0 h 58"/>
                  <a:gd name="T6" fmla="*/ 0 w 312"/>
                  <a:gd name="T7" fmla="*/ 0 h 58"/>
                  <a:gd name="T8" fmla="*/ 0 w 312"/>
                  <a:gd name="T9" fmla="*/ 0 h 58"/>
                  <a:gd name="T10" fmla="*/ 0 w 312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2" h="58">
                    <a:moveTo>
                      <a:pt x="312" y="58"/>
                    </a:moveTo>
                    <a:lnTo>
                      <a:pt x="275" y="50"/>
                    </a:lnTo>
                    <a:lnTo>
                      <a:pt x="206" y="35"/>
                    </a:lnTo>
                    <a:lnTo>
                      <a:pt x="136" y="22"/>
                    </a:lnTo>
                    <a:lnTo>
                      <a:pt x="67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1" name="Freeform 381"/>
              <p:cNvSpPr>
                <a:spLocks/>
              </p:cNvSpPr>
              <p:nvPr/>
            </p:nvSpPr>
            <p:spPr bwMode="auto">
              <a:xfrm>
                <a:off x="2491" y="3594"/>
                <a:ext cx="29" cy="1"/>
              </a:xfrm>
              <a:custGeom>
                <a:avLst/>
                <a:gdLst>
                  <a:gd name="T0" fmla="*/ 0 w 317"/>
                  <a:gd name="T1" fmla="*/ 0 h 11"/>
                  <a:gd name="T2" fmla="*/ 0 w 317"/>
                  <a:gd name="T3" fmla="*/ 0 h 11"/>
                  <a:gd name="T4" fmla="*/ 0 w 317"/>
                  <a:gd name="T5" fmla="*/ 0 h 11"/>
                  <a:gd name="T6" fmla="*/ 0 w 317"/>
                  <a:gd name="T7" fmla="*/ 0 h 11"/>
                  <a:gd name="T8" fmla="*/ 0 w 317"/>
                  <a:gd name="T9" fmla="*/ 0 h 11"/>
                  <a:gd name="T10" fmla="*/ 0 w 317"/>
                  <a:gd name="T11" fmla="*/ 0 h 11"/>
                  <a:gd name="T12" fmla="*/ 0 w 317"/>
                  <a:gd name="T13" fmla="*/ 0 h 11"/>
                  <a:gd name="T14" fmla="*/ 0 w 317"/>
                  <a:gd name="T15" fmla="*/ 0 h 11"/>
                  <a:gd name="T16" fmla="*/ 0 w 317"/>
                  <a:gd name="T17" fmla="*/ 0 h 11"/>
                  <a:gd name="T18" fmla="*/ 0 w 317"/>
                  <a:gd name="T19" fmla="*/ 0 h 11"/>
                  <a:gd name="T20" fmla="*/ 0 w 317"/>
                  <a:gd name="T21" fmla="*/ 0 h 11"/>
                  <a:gd name="T22" fmla="*/ 0 w 317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7" h="11">
                    <a:moveTo>
                      <a:pt x="317" y="11"/>
                    </a:moveTo>
                    <a:lnTo>
                      <a:pt x="302" y="8"/>
                    </a:lnTo>
                    <a:lnTo>
                      <a:pt x="267" y="6"/>
                    </a:lnTo>
                    <a:lnTo>
                      <a:pt x="233" y="4"/>
                    </a:lnTo>
                    <a:lnTo>
                      <a:pt x="201" y="2"/>
                    </a:lnTo>
                    <a:lnTo>
                      <a:pt x="167" y="1"/>
                    </a:lnTo>
                    <a:lnTo>
                      <a:pt x="133" y="0"/>
                    </a:lnTo>
                    <a:lnTo>
                      <a:pt x="100" y="0"/>
                    </a:lnTo>
                    <a:lnTo>
                      <a:pt x="66" y="0"/>
                    </a:lnTo>
                    <a:lnTo>
                      <a:pt x="34" y="0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2" name="Freeform 382"/>
              <p:cNvSpPr>
                <a:spLocks/>
              </p:cNvSpPr>
              <p:nvPr/>
            </p:nvSpPr>
            <p:spPr bwMode="auto">
              <a:xfrm>
                <a:off x="2449" y="3595"/>
                <a:ext cx="28" cy="6"/>
              </a:xfrm>
              <a:custGeom>
                <a:avLst/>
                <a:gdLst>
                  <a:gd name="T0" fmla="*/ 0 w 308"/>
                  <a:gd name="T1" fmla="*/ 0 h 71"/>
                  <a:gd name="T2" fmla="*/ 0 w 308"/>
                  <a:gd name="T3" fmla="*/ 0 h 71"/>
                  <a:gd name="T4" fmla="*/ 0 w 308"/>
                  <a:gd name="T5" fmla="*/ 0 h 71"/>
                  <a:gd name="T6" fmla="*/ 0 w 308"/>
                  <a:gd name="T7" fmla="*/ 0 h 71"/>
                  <a:gd name="T8" fmla="*/ 0 w 308"/>
                  <a:gd name="T9" fmla="*/ 0 h 71"/>
                  <a:gd name="T10" fmla="*/ 0 w 308"/>
                  <a:gd name="T11" fmla="*/ 0 h 71"/>
                  <a:gd name="T12" fmla="*/ 0 w 308"/>
                  <a:gd name="T13" fmla="*/ 0 h 71"/>
                  <a:gd name="T14" fmla="*/ 0 w 308"/>
                  <a:gd name="T15" fmla="*/ 0 h 71"/>
                  <a:gd name="T16" fmla="*/ 0 w 308"/>
                  <a:gd name="T17" fmla="*/ 0 h 71"/>
                  <a:gd name="T18" fmla="*/ 0 w 308"/>
                  <a:gd name="T19" fmla="*/ 0 h 71"/>
                  <a:gd name="T20" fmla="*/ 0 w 308"/>
                  <a:gd name="T21" fmla="*/ 0 h 71"/>
                  <a:gd name="T22" fmla="*/ 0 w 308"/>
                  <a:gd name="T23" fmla="*/ 0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8" h="71">
                    <a:moveTo>
                      <a:pt x="308" y="0"/>
                    </a:moveTo>
                    <a:lnTo>
                      <a:pt x="279" y="5"/>
                    </a:lnTo>
                    <a:lnTo>
                      <a:pt x="249" y="10"/>
                    </a:lnTo>
                    <a:lnTo>
                      <a:pt x="218" y="14"/>
                    </a:lnTo>
                    <a:lnTo>
                      <a:pt x="189" y="20"/>
                    </a:lnTo>
                    <a:lnTo>
                      <a:pt x="159" y="26"/>
                    </a:lnTo>
                    <a:lnTo>
                      <a:pt x="131" y="33"/>
                    </a:lnTo>
                    <a:lnTo>
                      <a:pt x="102" y="40"/>
                    </a:lnTo>
                    <a:lnTo>
                      <a:pt x="74" y="48"/>
                    </a:lnTo>
                    <a:lnTo>
                      <a:pt x="46" y="56"/>
                    </a:lnTo>
                    <a:lnTo>
                      <a:pt x="18" y="64"/>
                    </a:lnTo>
                    <a:lnTo>
                      <a:pt x="0" y="7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3" name="Freeform 383"/>
              <p:cNvSpPr>
                <a:spLocks/>
              </p:cNvSpPr>
              <p:nvPr/>
            </p:nvSpPr>
            <p:spPr bwMode="auto">
              <a:xfrm>
                <a:off x="2412" y="3607"/>
                <a:ext cx="24" cy="15"/>
              </a:xfrm>
              <a:custGeom>
                <a:avLst/>
                <a:gdLst>
                  <a:gd name="T0" fmla="*/ 0 w 267"/>
                  <a:gd name="T1" fmla="*/ 0 h 170"/>
                  <a:gd name="T2" fmla="*/ 0 w 267"/>
                  <a:gd name="T3" fmla="*/ 0 h 170"/>
                  <a:gd name="T4" fmla="*/ 0 w 267"/>
                  <a:gd name="T5" fmla="*/ 0 h 170"/>
                  <a:gd name="T6" fmla="*/ 0 w 267"/>
                  <a:gd name="T7" fmla="*/ 0 h 170"/>
                  <a:gd name="T8" fmla="*/ 0 w 267"/>
                  <a:gd name="T9" fmla="*/ 0 h 170"/>
                  <a:gd name="T10" fmla="*/ 0 w 267"/>
                  <a:gd name="T11" fmla="*/ 0 h 170"/>
                  <a:gd name="T12" fmla="*/ 0 w 267"/>
                  <a:gd name="T13" fmla="*/ 0 h 170"/>
                  <a:gd name="T14" fmla="*/ 0 w 267"/>
                  <a:gd name="T15" fmla="*/ 0 h 170"/>
                  <a:gd name="T16" fmla="*/ 0 w 267"/>
                  <a:gd name="T17" fmla="*/ 0 h 170"/>
                  <a:gd name="T18" fmla="*/ 0 w 267"/>
                  <a:gd name="T19" fmla="*/ 0 h 170"/>
                  <a:gd name="T20" fmla="*/ 0 w 267"/>
                  <a:gd name="T21" fmla="*/ 0 h 170"/>
                  <a:gd name="T22" fmla="*/ 0 w 267"/>
                  <a:gd name="T23" fmla="*/ 0 h 170"/>
                  <a:gd name="T24" fmla="*/ 0 w 267"/>
                  <a:gd name="T25" fmla="*/ 0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7" h="170">
                    <a:moveTo>
                      <a:pt x="267" y="0"/>
                    </a:moveTo>
                    <a:lnTo>
                      <a:pt x="246" y="9"/>
                    </a:lnTo>
                    <a:lnTo>
                      <a:pt x="222" y="22"/>
                    </a:lnTo>
                    <a:lnTo>
                      <a:pt x="196" y="36"/>
                    </a:lnTo>
                    <a:lnTo>
                      <a:pt x="172" y="50"/>
                    </a:lnTo>
                    <a:lnTo>
                      <a:pt x="148" y="64"/>
                    </a:lnTo>
                    <a:lnTo>
                      <a:pt x="124" y="79"/>
                    </a:lnTo>
                    <a:lnTo>
                      <a:pt x="100" y="94"/>
                    </a:lnTo>
                    <a:lnTo>
                      <a:pt x="78" y="111"/>
                    </a:lnTo>
                    <a:lnTo>
                      <a:pt x="55" y="126"/>
                    </a:lnTo>
                    <a:lnTo>
                      <a:pt x="33" y="143"/>
                    </a:lnTo>
                    <a:lnTo>
                      <a:pt x="12" y="160"/>
                    </a:lnTo>
                    <a:lnTo>
                      <a:pt x="0" y="1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4" name="Freeform 384"/>
              <p:cNvSpPr>
                <a:spLocks/>
              </p:cNvSpPr>
              <p:nvPr/>
            </p:nvSpPr>
            <p:spPr bwMode="auto">
              <a:xfrm>
                <a:off x="2385" y="3632"/>
                <a:ext cx="17" cy="22"/>
              </a:xfrm>
              <a:custGeom>
                <a:avLst/>
                <a:gdLst>
                  <a:gd name="T0" fmla="*/ 0 w 185"/>
                  <a:gd name="T1" fmla="*/ 0 h 255"/>
                  <a:gd name="T2" fmla="*/ 0 w 185"/>
                  <a:gd name="T3" fmla="*/ 0 h 255"/>
                  <a:gd name="T4" fmla="*/ 0 w 185"/>
                  <a:gd name="T5" fmla="*/ 0 h 255"/>
                  <a:gd name="T6" fmla="*/ 0 w 185"/>
                  <a:gd name="T7" fmla="*/ 0 h 255"/>
                  <a:gd name="T8" fmla="*/ 0 w 185"/>
                  <a:gd name="T9" fmla="*/ 0 h 255"/>
                  <a:gd name="T10" fmla="*/ 0 w 185"/>
                  <a:gd name="T11" fmla="*/ 0 h 255"/>
                  <a:gd name="T12" fmla="*/ 0 w 185"/>
                  <a:gd name="T13" fmla="*/ 0 h 255"/>
                  <a:gd name="T14" fmla="*/ 0 w 185"/>
                  <a:gd name="T15" fmla="*/ 0 h 255"/>
                  <a:gd name="T16" fmla="*/ 0 w 185"/>
                  <a:gd name="T17" fmla="*/ 0 h 255"/>
                  <a:gd name="T18" fmla="*/ 0 w 185"/>
                  <a:gd name="T19" fmla="*/ 0 h 255"/>
                  <a:gd name="T20" fmla="*/ 0 w 185"/>
                  <a:gd name="T21" fmla="*/ 0 h 255"/>
                  <a:gd name="T22" fmla="*/ 0 w 185"/>
                  <a:gd name="T23" fmla="*/ 0 h 255"/>
                  <a:gd name="T24" fmla="*/ 0 w 185"/>
                  <a:gd name="T25" fmla="*/ 0 h 255"/>
                  <a:gd name="T26" fmla="*/ 0 w 185"/>
                  <a:gd name="T27" fmla="*/ 0 h 2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5" h="255">
                    <a:moveTo>
                      <a:pt x="185" y="0"/>
                    </a:moveTo>
                    <a:lnTo>
                      <a:pt x="176" y="10"/>
                    </a:lnTo>
                    <a:lnTo>
                      <a:pt x="157" y="30"/>
                    </a:lnTo>
                    <a:lnTo>
                      <a:pt x="141" y="50"/>
                    </a:lnTo>
                    <a:lnTo>
                      <a:pt x="124" y="70"/>
                    </a:lnTo>
                    <a:lnTo>
                      <a:pt x="108" y="90"/>
                    </a:lnTo>
                    <a:lnTo>
                      <a:pt x="92" y="111"/>
                    </a:lnTo>
                    <a:lnTo>
                      <a:pt x="77" y="132"/>
                    </a:lnTo>
                    <a:lnTo>
                      <a:pt x="63" y="153"/>
                    </a:lnTo>
                    <a:lnTo>
                      <a:pt x="49" y="174"/>
                    </a:lnTo>
                    <a:lnTo>
                      <a:pt x="35" y="195"/>
                    </a:lnTo>
                    <a:lnTo>
                      <a:pt x="22" y="216"/>
                    </a:lnTo>
                    <a:lnTo>
                      <a:pt x="10" y="237"/>
                    </a:lnTo>
                    <a:lnTo>
                      <a:pt x="0" y="25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5" name="Freeform 385"/>
              <p:cNvSpPr>
                <a:spLocks/>
              </p:cNvSpPr>
              <p:nvPr/>
            </p:nvSpPr>
            <p:spPr bwMode="auto">
              <a:xfrm>
                <a:off x="2374" y="3668"/>
                <a:ext cx="6" cy="27"/>
              </a:xfrm>
              <a:custGeom>
                <a:avLst/>
                <a:gdLst>
                  <a:gd name="T0" fmla="*/ 0 w 58"/>
                  <a:gd name="T1" fmla="*/ 0 h 311"/>
                  <a:gd name="T2" fmla="*/ 0 w 58"/>
                  <a:gd name="T3" fmla="*/ 0 h 311"/>
                  <a:gd name="T4" fmla="*/ 0 w 58"/>
                  <a:gd name="T5" fmla="*/ 0 h 311"/>
                  <a:gd name="T6" fmla="*/ 0 w 58"/>
                  <a:gd name="T7" fmla="*/ 0 h 311"/>
                  <a:gd name="T8" fmla="*/ 0 w 58"/>
                  <a:gd name="T9" fmla="*/ 0 h 311"/>
                  <a:gd name="T10" fmla="*/ 0 w 58"/>
                  <a:gd name="T11" fmla="*/ 0 h 311"/>
                  <a:gd name="T12" fmla="*/ 0 w 58"/>
                  <a:gd name="T13" fmla="*/ 0 h 311"/>
                  <a:gd name="T14" fmla="*/ 0 w 58"/>
                  <a:gd name="T15" fmla="*/ 0 h 311"/>
                  <a:gd name="T16" fmla="*/ 0 w 58"/>
                  <a:gd name="T17" fmla="*/ 0 h 311"/>
                  <a:gd name="T18" fmla="*/ 0 w 58"/>
                  <a:gd name="T19" fmla="*/ 0 h 311"/>
                  <a:gd name="T20" fmla="*/ 0 w 58"/>
                  <a:gd name="T21" fmla="*/ 0 h 311"/>
                  <a:gd name="T22" fmla="*/ 0 w 58"/>
                  <a:gd name="T23" fmla="*/ 0 h 311"/>
                  <a:gd name="T24" fmla="*/ 0 w 58"/>
                  <a:gd name="T25" fmla="*/ 0 h 311"/>
                  <a:gd name="T26" fmla="*/ 0 w 58"/>
                  <a:gd name="T27" fmla="*/ 0 h 311"/>
                  <a:gd name="T28" fmla="*/ 0 w 58"/>
                  <a:gd name="T29" fmla="*/ 0 h 311"/>
                  <a:gd name="T30" fmla="*/ 0 w 58"/>
                  <a:gd name="T31" fmla="*/ 0 h 311"/>
                  <a:gd name="T32" fmla="*/ 0 w 58"/>
                  <a:gd name="T33" fmla="*/ 0 h 3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8" h="311">
                    <a:moveTo>
                      <a:pt x="58" y="0"/>
                    </a:moveTo>
                    <a:lnTo>
                      <a:pt x="55" y="8"/>
                    </a:lnTo>
                    <a:lnTo>
                      <a:pt x="47" y="29"/>
                    </a:lnTo>
                    <a:lnTo>
                      <a:pt x="41" y="50"/>
                    </a:lnTo>
                    <a:lnTo>
                      <a:pt x="34" y="71"/>
                    </a:lnTo>
                    <a:lnTo>
                      <a:pt x="28" y="92"/>
                    </a:lnTo>
                    <a:lnTo>
                      <a:pt x="24" y="113"/>
                    </a:lnTo>
                    <a:lnTo>
                      <a:pt x="19" y="134"/>
                    </a:lnTo>
                    <a:lnTo>
                      <a:pt x="16" y="154"/>
                    </a:lnTo>
                    <a:lnTo>
                      <a:pt x="11" y="175"/>
                    </a:lnTo>
                    <a:lnTo>
                      <a:pt x="9" y="196"/>
                    </a:lnTo>
                    <a:lnTo>
                      <a:pt x="6" y="217"/>
                    </a:lnTo>
                    <a:lnTo>
                      <a:pt x="4" y="238"/>
                    </a:lnTo>
                    <a:lnTo>
                      <a:pt x="3" y="258"/>
                    </a:lnTo>
                    <a:lnTo>
                      <a:pt x="2" y="279"/>
                    </a:lnTo>
                    <a:lnTo>
                      <a:pt x="0" y="300"/>
                    </a:lnTo>
                    <a:lnTo>
                      <a:pt x="2" y="3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6" name="Freeform 386"/>
              <p:cNvSpPr>
                <a:spLocks/>
              </p:cNvSpPr>
              <p:nvPr/>
            </p:nvSpPr>
            <p:spPr bwMode="auto">
              <a:xfrm>
                <a:off x="2377" y="3710"/>
                <a:ext cx="15" cy="23"/>
              </a:xfrm>
              <a:custGeom>
                <a:avLst/>
                <a:gdLst>
                  <a:gd name="T0" fmla="*/ 0 w 173"/>
                  <a:gd name="T1" fmla="*/ 0 h 259"/>
                  <a:gd name="T2" fmla="*/ 0 w 173"/>
                  <a:gd name="T3" fmla="*/ 0 h 259"/>
                  <a:gd name="T4" fmla="*/ 0 w 173"/>
                  <a:gd name="T5" fmla="*/ 0 h 259"/>
                  <a:gd name="T6" fmla="*/ 0 w 173"/>
                  <a:gd name="T7" fmla="*/ 0 h 259"/>
                  <a:gd name="T8" fmla="*/ 0 w 173"/>
                  <a:gd name="T9" fmla="*/ 0 h 259"/>
                  <a:gd name="T10" fmla="*/ 0 w 173"/>
                  <a:gd name="T11" fmla="*/ 0 h 259"/>
                  <a:gd name="T12" fmla="*/ 0 w 173"/>
                  <a:gd name="T13" fmla="*/ 0 h 259"/>
                  <a:gd name="T14" fmla="*/ 0 w 173"/>
                  <a:gd name="T15" fmla="*/ 0 h 259"/>
                  <a:gd name="T16" fmla="*/ 0 w 173"/>
                  <a:gd name="T17" fmla="*/ 0 h 259"/>
                  <a:gd name="T18" fmla="*/ 0 w 173"/>
                  <a:gd name="T19" fmla="*/ 0 h 259"/>
                  <a:gd name="T20" fmla="*/ 0 w 173"/>
                  <a:gd name="T21" fmla="*/ 0 h 259"/>
                  <a:gd name="T22" fmla="*/ 0 w 173"/>
                  <a:gd name="T23" fmla="*/ 0 h 259"/>
                  <a:gd name="T24" fmla="*/ 0 w 173"/>
                  <a:gd name="T25" fmla="*/ 0 h 259"/>
                  <a:gd name="T26" fmla="*/ 0 w 173"/>
                  <a:gd name="T27" fmla="*/ 0 h 259"/>
                  <a:gd name="T28" fmla="*/ 0 w 173"/>
                  <a:gd name="T29" fmla="*/ 0 h 259"/>
                  <a:gd name="T30" fmla="*/ 0 w 173"/>
                  <a:gd name="T31" fmla="*/ 0 h 259"/>
                  <a:gd name="T32" fmla="*/ 0 w 173"/>
                  <a:gd name="T33" fmla="*/ 0 h 259"/>
                  <a:gd name="T34" fmla="*/ 0 w 173"/>
                  <a:gd name="T35" fmla="*/ 0 h 259"/>
                  <a:gd name="T36" fmla="*/ 0 w 173"/>
                  <a:gd name="T37" fmla="*/ 0 h 25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3" h="259">
                    <a:moveTo>
                      <a:pt x="0" y="0"/>
                    </a:moveTo>
                    <a:lnTo>
                      <a:pt x="1" y="7"/>
                    </a:lnTo>
                    <a:lnTo>
                      <a:pt x="7" y="24"/>
                    </a:lnTo>
                    <a:lnTo>
                      <a:pt x="12" y="42"/>
                    </a:lnTo>
                    <a:lnTo>
                      <a:pt x="19" y="59"/>
                    </a:lnTo>
                    <a:lnTo>
                      <a:pt x="26" y="77"/>
                    </a:lnTo>
                    <a:lnTo>
                      <a:pt x="35" y="93"/>
                    </a:lnTo>
                    <a:lnTo>
                      <a:pt x="44" y="109"/>
                    </a:lnTo>
                    <a:lnTo>
                      <a:pt x="52" y="126"/>
                    </a:lnTo>
                    <a:lnTo>
                      <a:pt x="63" y="141"/>
                    </a:lnTo>
                    <a:lnTo>
                      <a:pt x="72" y="156"/>
                    </a:lnTo>
                    <a:lnTo>
                      <a:pt x="84" y="170"/>
                    </a:lnTo>
                    <a:lnTo>
                      <a:pt x="94" y="184"/>
                    </a:lnTo>
                    <a:lnTo>
                      <a:pt x="107" y="198"/>
                    </a:lnTo>
                    <a:lnTo>
                      <a:pt x="119" y="211"/>
                    </a:lnTo>
                    <a:lnTo>
                      <a:pt x="131" y="224"/>
                    </a:lnTo>
                    <a:lnTo>
                      <a:pt x="145" y="235"/>
                    </a:lnTo>
                    <a:lnTo>
                      <a:pt x="159" y="247"/>
                    </a:lnTo>
                    <a:lnTo>
                      <a:pt x="173" y="25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7" name="Freeform 387"/>
              <p:cNvSpPr>
                <a:spLocks/>
              </p:cNvSpPr>
              <p:nvPr/>
            </p:nvSpPr>
            <p:spPr bwMode="auto">
              <a:xfrm>
                <a:off x="2405" y="3739"/>
                <a:ext cx="27" cy="3"/>
              </a:xfrm>
              <a:custGeom>
                <a:avLst/>
                <a:gdLst>
                  <a:gd name="T0" fmla="*/ 0 w 313"/>
                  <a:gd name="T1" fmla="*/ 0 h 36"/>
                  <a:gd name="T2" fmla="*/ 0 w 313"/>
                  <a:gd name="T3" fmla="*/ 0 h 36"/>
                  <a:gd name="T4" fmla="*/ 0 w 313"/>
                  <a:gd name="T5" fmla="*/ 0 h 36"/>
                  <a:gd name="T6" fmla="*/ 0 w 313"/>
                  <a:gd name="T7" fmla="*/ 0 h 36"/>
                  <a:gd name="T8" fmla="*/ 0 w 313"/>
                  <a:gd name="T9" fmla="*/ 0 h 36"/>
                  <a:gd name="T10" fmla="*/ 0 w 313"/>
                  <a:gd name="T11" fmla="*/ 0 h 36"/>
                  <a:gd name="T12" fmla="*/ 0 w 313"/>
                  <a:gd name="T13" fmla="*/ 0 h 36"/>
                  <a:gd name="T14" fmla="*/ 0 w 313"/>
                  <a:gd name="T15" fmla="*/ 0 h 36"/>
                  <a:gd name="T16" fmla="*/ 0 w 313"/>
                  <a:gd name="T17" fmla="*/ 0 h 36"/>
                  <a:gd name="T18" fmla="*/ 0 w 313"/>
                  <a:gd name="T19" fmla="*/ 0 h 36"/>
                  <a:gd name="T20" fmla="*/ 0 w 313"/>
                  <a:gd name="T21" fmla="*/ 0 h 36"/>
                  <a:gd name="T22" fmla="*/ 0 w 313"/>
                  <a:gd name="T23" fmla="*/ 0 h 36"/>
                  <a:gd name="T24" fmla="*/ 0 w 313"/>
                  <a:gd name="T25" fmla="*/ 0 h 36"/>
                  <a:gd name="T26" fmla="*/ 0 w 313"/>
                  <a:gd name="T27" fmla="*/ 0 h 36"/>
                  <a:gd name="T28" fmla="*/ 0 w 313"/>
                  <a:gd name="T29" fmla="*/ 0 h 36"/>
                  <a:gd name="T30" fmla="*/ 0 w 313"/>
                  <a:gd name="T31" fmla="*/ 0 h 36"/>
                  <a:gd name="T32" fmla="*/ 0 w 313"/>
                  <a:gd name="T33" fmla="*/ 0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3" h="36">
                    <a:moveTo>
                      <a:pt x="0" y="0"/>
                    </a:moveTo>
                    <a:lnTo>
                      <a:pt x="9" y="4"/>
                    </a:lnTo>
                    <a:lnTo>
                      <a:pt x="28" y="8"/>
                    </a:lnTo>
                    <a:lnTo>
                      <a:pt x="46" y="14"/>
                    </a:lnTo>
                    <a:lnTo>
                      <a:pt x="66" y="19"/>
                    </a:lnTo>
                    <a:lnTo>
                      <a:pt x="86" y="22"/>
                    </a:lnTo>
                    <a:lnTo>
                      <a:pt x="106" y="26"/>
                    </a:lnTo>
                    <a:lnTo>
                      <a:pt x="126" y="29"/>
                    </a:lnTo>
                    <a:lnTo>
                      <a:pt x="147" y="32"/>
                    </a:lnTo>
                    <a:lnTo>
                      <a:pt x="169" y="34"/>
                    </a:lnTo>
                    <a:lnTo>
                      <a:pt x="190" y="35"/>
                    </a:lnTo>
                    <a:lnTo>
                      <a:pt x="212" y="36"/>
                    </a:lnTo>
                    <a:lnTo>
                      <a:pt x="234" y="36"/>
                    </a:lnTo>
                    <a:lnTo>
                      <a:pt x="256" y="36"/>
                    </a:lnTo>
                    <a:lnTo>
                      <a:pt x="280" y="36"/>
                    </a:lnTo>
                    <a:lnTo>
                      <a:pt x="303" y="35"/>
                    </a:lnTo>
                    <a:lnTo>
                      <a:pt x="313" y="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78" name="Freeform 388"/>
              <p:cNvSpPr>
                <a:spLocks/>
              </p:cNvSpPr>
              <p:nvPr/>
            </p:nvSpPr>
            <p:spPr bwMode="auto">
              <a:xfrm>
                <a:off x="2447" y="3737"/>
                <a:ext cx="14" cy="3"/>
              </a:xfrm>
              <a:custGeom>
                <a:avLst/>
                <a:gdLst>
                  <a:gd name="T0" fmla="*/ 0 w 159"/>
                  <a:gd name="T1" fmla="*/ 0 h 39"/>
                  <a:gd name="T2" fmla="*/ 0 w 159"/>
                  <a:gd name="T3" fmla="*/ 0 h 39"/>
                  <a:gd name="T4" fmla="*/ 0 w 159"/>
                  <a:gd name="T5" fmla="*/ 0 h 39"/>
                  <a:gd name="T6" fmla="*/ 0 w 159"/>
                  <a:gd name="T7" fmla="*/ 0 h 39"/>
                  <a:gd name="T8" fmla="*/ 0 w 159"/>
                  <a:gd name="T9" fmla="*/ 0 h 39"/>
                  <a:gd name="T10" fmla="*/ 0 w 159"/>
                  <a:gd name="T11" fmla="*/ 0 h 39"/>
                  <a:gd name="T12" fmla="*/ 0 w 159"/>
                  <a:gd name="T13" fmla="*/ 0 h 39"/>
                  <a:gd name="T14" fmla="*/ 0 w 159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9" h="39">
                    <a:moveTo>
                      <a:pt x="0" y="39"/>
                    </a:moveTo>
                    <a:lnTo>
                      <a:pt x="3" y="39"/>
                    </a:lnTo>
                    <a:lnTo>
                      <a:pt x="29" y="33"/>
                    </a:lnTo>
                    <a:lnTo>
                      <a:pt x="55" y="27"/>
                    </a:lnTo>
                    <a:lnTo>
                      <a:pt x="80" y="21"/>
                    </a:lnTo>
                    <a:lnTo>
                      <a:pt x="106" y="14"/>
                    </a:lnTo>
                    <a:lnTo>
                      <a:pt x="133" y="7"/>
                    </a:lnTo>
                    <a:lnTo>
                      <a:pt x="15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829" name="Group 389"/>
            <p:cNvGrpSpPr>
              <a:grpSpLocks/>
            </p:cNvGrpSpPr>
            <p:nvPr/>
          </p:nvGrpSpPr>
          <p:grpSpPr bwMode="auto">
            <a:xfrm>
              <a:off x="2374" y="3171"/>
              <a:ext cx="376" cy="122"/>
              <a:chOff x="2374" y="3171"/>
              <a:chExt cx="376" cy="122"/>
            </a:xfrm>
          </p:grpSpPr>
          <p:sp>
            <p:nvSpPr>
              <p:cNvPr id="115854" name="Freeform 390"/>
              <p:cNvSpPr>
                <a:spLocks/>
              </p:cNvSpPr>
              <p:nvPr/>
            </p:nvSpPr>
            <p:spPr bwMode="auto">
              <a:xfrm>
                <a:off x="2374" y="3226"/>
                <a:ext cx="26" cy="19"/>
              </a:xfrm>
              <a:custGeom>
                <a:avLst/>
                <a:gdLst>
                  <a:gd name="T0" fmla="*/ 0 w 290"/>
                  <a:gd name="T1" fmla="*/ 0 h 217"/>
                  <a:gd name="T2" fmla="*/ 0 w 290"/>
                  <a:gd name="T3" fmla="*/ 0 h 217"/>
                  <a:gd name="T4" fmla="*/ 0 w 290"/>
                  <a:gd name="T5" fmla="*/ 0 h 217"/>
                  <a:gd name="T6" fmla="*/ 0 w 290"/>
                  <a:gd name="T7" fmla="*/ 0 h 217"/>
                  <a:gd name="T8" fmla="*/ 0 w 290"/>
                  <a:gd name="T9" fmla="*/ 0 h 217"/>
                  <a:gd name="T10" fmla="*/ 0 w 290"/>
                  <a:gd name="T11" fmla="*/ 0 h 217"/>
                  <a:gd name="T12" fmla="*/ 0 w 290"/>
                  <a:gd name="T13" fmla="*/ 0 h 217"/>
                  <a:gd name="T14" fmla="*/ 0 w 290"/>
                  <a:gd name="T15" fmla="*/ 0 h 217"/>
                  <a:gd name="T16" fmla="*/ 0 w 290"/>
                  <a:gd name="T17" fmla="*/ 0 h 217"/>
                  <a:gd name="T18" fmla="*/ 0 w 290"/>
                  <a:gd name="T19" fmla="*/ 0 h 217"/>
                  <a:gd name="T20" fmla="*/ 0 w 290"/>
                  <a:gd name="T21" fmla="*/ 0 h 217"/>
                  <a:gd name="T22" fmla="*/ 0 w 290"/>
                  <a:gd name="T23" fmla="*/ 0 h 217"/>
                  <a:gd name="T24" fmla="*/ 0 w 290"/>
                  <a:gd name="T25" fmla="*/ 0 h 217"/>
                  <a:gd name="T26" fmla="*/ 0 w 290"/>
                  <a:gd name="T27" fmla="*/ 0 h 217"/>
                  <a:gd name="T28" fmla="*/ 0 w 290"/>
                  <a:gd name="T29" fmla="*/ 0 h 217"/>
                  <a:gd name="T30" fmla="*/ 0 w 290"/>
                  <a:gd name="T31" fmla="*/ 0 h 217"/>
                  <a:gd name="T32" fmla="*/ 0 w 290"/>
                  <a:gd name="T33" fmla="*/ 0 h 217"/>
                  <a:gd name="T34" fmla="*/ 0 w 290"/>
                  <a:gd name="T35" fmla="*/ 0 h 217"/>
                  <a:gd name="T36" fmla="*/ 0 w 290"/>
                  <a:gd name="T37" fmla="*/ 0 h 217"/>
                  <a:gd name="T38" fmla="*/ 0 w 290"/>
                  <a:gd name="T39" fmla="*/ 0 h 217"/>
                  <a:gd name="T40" fmla="*/ 0 w 290"/>
                  <a:gd name="T41" fmla="*/ 0 h 217"/>
                  <a:gd name="T42" fmla="*/ 0 w 290"/>
                  <a:gd name="T43" fmla="*/ 0 h 217"/>
                  <a:gd name="T44" fmla="*/ 0 w 290"/>
                  <a:gd name="T45" fmla="*/ 0 h 2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0" h="217">
                    <a:moveTo>
                      <a:pt x="0" y="217"/>
                    </a:moveTo>
                    <a:lnTo>
                      <a:pt x="2" y="203"/>
                    </a:lnTo>
                    <a:lnTo>
                      <a:pt x="4" y="191"/>
                    </a:lnTo>
                    <a:lnTo>
                      <a:pt x="6" y="179"/>
                    </a:lnTo>
                    <a:lnTo>
                      <a:pt x="11" y="166"/>
                    </a:lnTo>
                    <a:lnTo>
                      <a:pt x="17" y="156"/>
                    </a:lnTo>
                    <a:lnTo>
                      <a:pt x="24" y="144"/>
                    </a:lnTo>
                    <a:lnTo>
                      <a:pt x="32" y="133"/>
                    </a:lnTo>
                    <a:lnTo>
                      <a:pt x="41" y="124"/>
                    </a:lnTo>
                    <a:lnTo>
                      <a:pt x="52" y="114"/>
                    </a:lnTo>
                    <a:lnTo>
                      <a:pt x="63" y="104"/>
                    </a:lnTo>
                    <a:lnTo>
                      <a:pt x="76" y="94"/>
                    </a:lnTo>
                    <a:lnTo>
                      <a:pt x="90" y="84"/>
                    </a:lnTo>
                    <a:lnTo>
                      <a:pt x="105" y="75"/>
                    </a:lnTo>
                    <a:lnTo>
                      <a:pt x="123" y="67"/>
                    </a:lnTo>
                    <a:lnTo>
                      <a:pt x="140" y="58"/>
                    </a:lnTo>
                    <a:lnTo>
                      <a:pt x="160" y="48"/>
                    </a:lnTo>
                    <a:lnTo>
                      <a:pt x="181" y="40"/>
                    </a:lnTo>
                    <a:lnTo>
                      <a:pt x="203" y="31"/>
                    </a:lnTo>
                    <a:lnTo>
                      <a:pt x="227" y="23"/>
                    </a:lnTo>
                    <a:lnTo>
                      <a:pt x="250" y="13"/>
                    </a:lnTo>
                    <a:lnTo>
                      <a:pt x="276" y="5"/>
                    </a:lnTo>
                    <a:lnTo>
                      <a:pt x="29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5" name="Freeform 391"/>
              <p:cNvSpPr>
                <a:spLocks/>
              </p:cNvSpPr>
              <p:nvPr/>
            </p:nvSpPr>
            <p:spPr bwMode="auto">
              <a:xfrm>
                <a:off x="2414" y="3214"/>
                <a:ext cx="27" cy="8"/>
              </a:xfrm>
              <a:custGeom>
                <a:avLst/>
                <a:gdLst>
                  <a:gd name="T0" fmla="*/ 0 w 306"/>
                  <a:gd name="T1" fmla="*/ 0 h 88"/>
                  <a:gd name="T2" fmla="*/ 0 w 306"/>
                  <a:gd name="T3" fmla="*/ 0 h 88"/>
                  <a:gd name="T4" fmla="*/ 0 w 306"/>
                  <a:gd name="T5" fmla="*/ 0 h 88"/>
                  <a:gd name="T6" fmla="*/ 0 w 306"/>
                  <a:gd name="T7" fmla="*/ 0 h 88"/>
                  <a:gd name="T8" fmla="*/ 0 w 306"/>
                  <a:gd name="T9" fmla="*/ 0 h 88"/>
                  <a:gd name="T10" fmla="*/ 0 w 306"/>
                  <a:gd name="T11" fmla="*/ 0 h 88"/>
                  <a:gd name="T12" fmla="*/ 0 w 306"/>
                  <a:gd name="T13" fmla="*/ 0 h 88"/>
                  <a:gd name="T14" fmla="*/ 0 w 306"/>
                  <a:gd name="T15" fmla="*/ 0 h 88"/>
                  <a:gd name="T16" fmla="*/ 0 w 306"/>
                  <a:gd name="T17" fmla="*/ 0 h 88"/>
                  <a:gd name="T18" fmla="*/ 0 w 306"/>
                  <a:gd name="T19" fmla="*/ 0 h 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6" h="88">
                    <a:moveTo>
                      <a:pt x="0" y="88"/>
                    </a:moveTo>
                    <a:lnTo>
                      <a:pt x="13" y="84"/>
                    </a:lnTo>
                    <a:lnTo>
                      <a:pt x="47" y="75"/>
                    </a:lnTo>
                    <a:lnTo>
                      <a:pt x="82" y="64"/>
                    </a:lnTo>
                    <a:lnTo>
                      <a:pt x="117" y="55"/>
                    </a:lnTo>
                    <a:lnTo>
                      <a:pt x="153" y="44"/>
                    </a:lnTo>
                    <a:lnTo>
                      <a:pt x="191" y="33"/>
                    </a:lnTo>
                    <a:lnTo>
                      <a:pt x="229" y="22"/>
                    </a:lnTo>
                    <a:lnTo>
                      <a:pt x="268" y="11"/>
                    </a:lnTo>
                    <a:lnTo>
                      <a:pt x="30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6" name="Freeform 392"/>
              <p:cNvSpPr>
                <a:spLocks/>
              </p:cNvSpPr>
              <p:nvPr/>
            </p:nvSpPr>
            <p:spPr bwMode="auto">
              <a:xfrm>
                <a:off x="2455" y="3202"/>
                <a:ext cx="27" cy="8"/>
              </a:xfrm>
              <a:custGeom>
                <a:avLst/>
                <a:gdLst>
                  <a:gd name="T0" fmla="*/ 0 w 304"/>
                  <a:gd name="T1" fmla="*/ 0 h 91"/>
                  <a:gd name="T2" fmla="*/ 0 w 304"/>
                  <a:gd name="T3" fmla="*/ 0 h 91"/>
                  <a:gd name="T4" fmla="*/ 0 w 304"/>
                  <a:gd name="T5" fmla="*/ 0 h 91"/>
                  <a:gd name="T6" fmla="*/ 0 w 304"/>
                  <a:gd name="T7" fmla="*/ 0 h 91"/>
                  <a:gd name="T8" fmla="*/ 0 w 304"/>
                  <a:gd name="T9" fmla="*/ 0 h 91"/>
                  <a:gd name="T10" fmla="*/ 0 w 304"/>
                  <a:gd name="T11" fmla="*/ 0 h 91"/>
                  <a:gd name="T12" fmla="*/ 0 w 304"/>
                  <a:gd name="T13" fmla="*/ 0 h 91"/>
                  <a:gd name="T14" fmla="*/ 0 w 304"/>
                  <a:gd name="T15" fmla="*/ 0 h 91"/>
                  <a:gd name="T16" fmla="*/ 0 w 304"/>
                  <a:gd name="T17" fmla="*/ 0 h 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91">
                    <a:moveTo>
                      <a:pt x="0" y="91"/>
                    </a:moveTo>
                    <a:lnTo>
                      <a:pt x="15" y="87"/>
                    </a:lnTo>
                    <a:lnTo>
                      <a:pt x="57" y="74"/>
                    </a:lnTo>
                    <a:lnTo>
                      <a:pt x="101" y="61"/>
                    </a:lnTo>
                    <a:lnTo>
                      <a:pt x="146" y="47"/>
                    </a:lnTo>
                    <a:lnTo>
                      <a:pt x="192" y="33"/>
                    </a:lnTo>
                    <a:lnTo>
                      <a:pt x="238" y="19"/>
                    </a:lnTo>
                    <a:lnTo>
                      <a:pt x="286" y="5"/>
                    </a:lnTo>
                    <a:lnTo>
                      <a:pt x="30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7" name="Freeform 393"/>
              <p:cNvSpPr>
                <a:spLocks/>
              </p:cNvSpPr>
              <p:nvPr/>
            </p:nvSpPr>
            <p:spPr bwMode="auto">
              <a:xfrm>
                <a:off x="2496" y="3190"/>
                <a:ext cx="27" cy="8"/>
              </a:xfrm>
              <a:custGeom>
                <a:avLst/>
                <a:gdLst>
                  <a:gd name="T0" fmla="*/ 0 w 304"/>
                  <a:gd name="T1" fmla="*/ 0 h 90"/>
                  <a:gd name="T2" fmla="*/ 0 w 304"/>
                  <a:gd name="T3" fmla="*/ 0 h 90"/>
                  <a:gd name="T4" fmla="*/ 0 w 304"/>
                  <a:gd name="T5" fmla="*/ 0 h 90"/>
                  <a:gd name="T6" fmla="*/ 0 w 304"/>
                  <a:gd name="T7" fmla="*/ 0 h 90"/>
                  <a:gd name="T8" fmla="*/ 0 w 304"/>
                  <a:gd name="T9" fmla="*/ 0 h 90"/>
                  <a:gd name="T10" fmla="*/ 0 w 304"/>
                  <a:gd name="T11" fmla="*/ 0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4" h="90">
                    <a:moveTo>
                      <a:pt x="0" y="90"/>
                    </a:moveTo>
                    <a:lnTo>
                      <a:pt x="24" y="83"/>
                    </a:lnTo>
                    <a:lnTo>
                      <a:pt x="75" y="68"/>
                    </a:lnTo>
                    <a:lnTo>
                      <a:pt x="176" y="38"/>
                    </a:lnTo>
                    <a:lnTo>
                      <a:pt x="279" y="7"/>
                    </a:lnTo>
                    <a:lnTo>
                      <a:pt x="30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8" name="Freeform 394"/>
              <p:cNvSpPr>
                <a:spLocks/>
              </p:cNvSpPr>
              <p:nvPr/>
            </p:nvSpPr>
            <p:spPr bwMode="auto">
              <a:xfrm>
                <a:off x="2537" y="3179"/>
                <a:ext cx="27" cy="7"/>
              </a:xfrm>
              <a:custGeom>
                <a:avLst/>
                <a:gdLst>
                  <a:gd name="T0" fmla="*/ 0 w 308"/>
                  <a:gd name="T1" fmla="*/ 0 h 76"/>
                  <a:gd name="T2" fmla="*/ 0 w 308"/>
                  <a:gd name="T3" fmla="*/ 0 h 76"/>
                  <a:gd name="T4" fmla="*/ 0 w 308"/>
                  <a:gd name="T5" fmla="*/ 0 h 76"/>
                  <a:gd name="T6" fmla="*/ 0 w 308"/>
                  <a:gd name="T7" fmla="*/ 0 h 76"/>
                  <a:gd name="T8" fmla="*/ 0 w 308"/>
                  <a:gd name="T9" fmla="*/ 0 h 76"/>
                  <a:gd name="T10" fmla="*/ 0 w 308"/>
                  <a:gd name="T11" fmla="*/ 0 h 76"/>
                  <a:gd name="T12" fmla="*/ 0 w 308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8" h="76">
                    <a:moveTo>
                      <a:pt x="0" y="76"/>
                    </a:moveTo>
                    <a:lnTo>
                      <a:pt x="30" y="68"/>
                    </a:lnTo>
                    <a:lnTo>
                      <a:pt x="135" y="41"/>
                    </a:lnTo>
                    <a:lnTo>
                      <a:pt x="187" y="28"/>
                    </a:lnTo>
                    <a:lnTo>
                      <a:pt x="240" y="16"/>
                    </a:lnTo>
                    <a:lnTo>
                      <a:pt x="292" y="4"/>
                    </a:lnTo>
                    <a:lnTo>
                      <a:pt x="30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9" name="Freeform 395"/>
              <p:cNvSpPr>
                <a:spLocks/>
              </p:cNvSpPr>
              <p:nvPr/>
            </p:nvSpPr>
            <p:spPr bwMode="auto">
              <a:xfrm>
                <a:off x="2579" y="3172"/>
                <a:ext cx="27" cy="4"/>
              </a:xfrm>
              <a:custGeom>
                <a:avLst/>
                <a:gdLst>
                  <a:gd name="T0" fmla="*/ 0 w 313"/>
                  <a:gd name="T1" fmla="*/ 0 h 46"/>
                  <a:gd name="T2" fmla="*/ 0 w 313"/>
                  <a:gd name="T3" fmla="*/ 0 h 46"/>
                  <a:gd name="T4" fmla="*/ 0 w 313"/>
                  <a:gd name="T5" fmla="*/ 0 h 46"/>
                  <a:gd name="T6" fmla="*/ 0 w 313"/>
                  <a:gd name="T7" fmla="*/ 0 h 46"/>
                  <a:gd name="T8" fmla="*/ 0 w 313"/>
                  <a:gd name="T9" fmla="*/ 0 h 46"/>
                  <a:gd name="T10" fmla="*/ 0 w 313"/>
                  <a:gd name="T11" fmla="*/ 0 h 46"/>
                  <a:gd name="T12" fmla="*/ 0 w 313"/>
                  <a:gd name="T13" fmla="*/ 0 h 46"/>
                  <a:gd name="T14" fmla="*/ 0 w 313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3" h="46">
                    <a:moveTo>
                      <a:pt x="0" y="46"/>
                    </a:moveTo>
                    <a:lnTo>
                      <a:pt x="35" y="40"/>
                    </a:lnTo>
                    <a:lnTo>
                      <a:pt x="85" y="31"/>
                    </a:lnTo>
                    <a:lnTo>
                      <a:pt x="136" y="22"/>
                    </a:lnTo>
                    <a:lnTo>
                      <a:pt x="185" y="15"/>
                    </a:lnTo>
                    <a:lnTo>
                      <a:pt x="235" y="8"/>
                    </a:lnTo>
                    <a:lnTo>
                      <a:pt x="284" y="3"/>
                    </a:lnTo>
                    <a:lnTo>
                      <a:pt x="31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0" name="Freeform 396"/>
              <p:cNvSpPr>
                <a:spLocks/>
              </p:cNvSpPr>
              <p:nvPr/>
            </p:nvSpPr>
            <p:spPr bwMode="auto">
              <a:xfrm>
                <a:off x="2621" y="3171"/>
                <a:ext cx="28" cy="0"/>
              </a:xfrm>
              <a:custGeom>
                <a:avLst/>
                <a:gdLst>
                  <a:gd name="T0" fmla="*/ 0 w 317"/>
                  <a:gd name="T1" fmla="*/ 0 h 9"/>
                  <a:gd name="T2" fmla="*/ 0 w 317"/>
                  <a:gd name="T3" fmla="*/ 0 h 9"/>
                  <a:gd name="T4" fmla="*/ 0 w 317"/>
                  <a:gd name="T5" fmla="*/ 0 h 9"/>
                  <a:gd name="T6" fmla="*/ 0 w 317"/>
                  <a:gd name="T7" fmla="*/ 0 h 9"/>
                  <a:gd name="T8" fmla="*/ 0 w 317"/>
                  <a:gd name="T9" fmla="*/ 0 h 9"/>
                  <a:gd name="T10" fmla="*/ 0 w 317"/>
                  <a:gd name="T11" fmla="*/ 0 h 9"/>
                  <a:gd name="T12" fmla="*/ 0 w 317"/>
                  <a:gd name="T13" fmla="*/ 0 h 9"/>
                  <a:gd name="T14" fmla="*/ 0 w 317"/>
                  <a:gd name="T15" fmla="*/ 0 h 9"/>
                  <a:gd name="T16" fmla="*/ 0 w 31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7" h="9">
                    <a:moveTo>
                      <a:pt x="0" y="2"/>
                    </a:moveTo>
                    <a:lnTo>
                      <a:pt x="11" y="2"/>
                    </a:lnTo>
                    <a:lnTo>
                      <a:pt x="61" y="1"/>
                    </a:lnTo>
                    <a:lnTo>
                      <a:pt x="110" y="0"/>
                    </a:lnTo>
                    <a:lnTo>
                      <a:pt x="159" y="0"/>
                    </a:lnTo>
                    <a:lnTo>
                      <a:pt x="208" y="2"/>
                    </a:lnTo>
                    <a:lnTo>
                      <a:pt x="257" y="5"/>
                    </a:lnTo>
                    <a:lnTo>
                      <a:pt x="305" y="8"/>
                    </a:lnTo>
                    <a:lnTo>
                      <a:pt x="317" y="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1" name="Freeform 397"/>
              <p:cNvSpPr>
                <a:spLocks/>
              </p:cNvSpPr>
              <p:nvPr/>
            </p:nvSpPr>
            <p:spPr bwMode="auto">
              <a:xfrm>
                <a:off x="2663" y="3174"/>
                <a:ext cx="27" cy="8"/>
              </a:xfrm>
              <a:custGeom>
                <a:avLst/>
                <a:gdLst>
                  <a:gd name="T0" fmla="*/ 0 w 303"/>
                  <a:gd name="T1" fmla="*/ 0 h 94"/>
                  <a:gd name="T2" fmla="*/ 0 w 303"/>
                  <a:gd name="T3" fmla="*/ 0 h 94"/>
                  <a:gd name="T4" fmla="*/ 0 w 303"/>
                  <a:gd name="T5" fmla="*/ 0 h 94"/>
                  <a:gd name="T6" fmla="*/ 0 w 303"/>
                  <a:gd name="T7" fmla="*/ 0 h 94"/>
                  <a:gd name="T8" fmla="*/ 0 w 303"/>
                  <a:gd name="T9" fmla="*/ 0 h 94"/>
                  <a:gd name="T10" fmla="*/ 0 w 303"/>
                  <a:gd name="T11" fmla="*/ 0 h 94"/>
                  <a:gd name="T12" fmla="*/ 0 w 303"/>
                  <a:gd name="T13" fmla="*/ 0 h 94"/>
                  <a:gd name="T14" fmla="*/ 0 w 303"/>
                  <a:gd name="T15" fmla="*/ 0 h 94"/>
                  <a:gd name="T16" fmla="*/ 0 w 303"/>
                  <a:gd name="T17" fmla="*/ 0 h 94"/>
                  <a:gd name="T18" fmla="*/ 0 w 303"/>
                  <a:gd name="T19" fmla="*/ 0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3" h="94">
                    <a:moveTo>
                      <a:pt x="0" y="0"/>
                    </a:moveTo>
                    <a:lnTo>
                      <a:pt x="17" y="2"/>
                    </a:lnTo>
                    <a:lnTo>
                      <a:pt x="62" y="13"/>
                    </a:lnTo>
                    <a:lnTo>
                      <a:pt x="106" y="24"/>
                    </a:lnTo>
                    <a:lnTo>
                      <a:pt x="149" y="36"/>
                    </a:lnTo>
                    <a:lnTo>
                      <a:pt x="192" y="50"/>
                    </a:lnTo>
                    <a:lnTo>
                      <a:pt x="233" y="65"/>
                    </a:lnTo>
                    <a:lnTo>
                      <a:pt x="274" y="81"/>
                    </a:lnTo>
                    <a:lnTo>
                      <a:pt x="294" y="90"/>
                    </a:lnTo>
                    <a:lnTo>
                      <a:pt x="303" y="9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2" name="Freeform 398"/>
              <p:cNvSpPr>
                <a:spLocks/>
              </p:cNvSpPr>
              <p:nvPr/>
            </p:nvSpPr>
            <p:spPr bwMode="auto">
              <a:xfrm>
                <a:off x="2703" y="3189"/>
                <a:ext cx="21" cy="19"/>
              </a:xfrm>
              <a:custGeom>
                <a:avLst/>
                <a:gdLst>
                  <a:gd name="T0" fmla="*/ 0 w 238"/>
                  <a:gd name="T1" fmla="*/ 0 h 209"/>
                  <a:gd name="T2" fmla="*/ 0 w 238"/>
                  <a:gd name="T3" fmla="*/ 0 h 209"/>
                  <a:gd name="T4" fmla="*/ 0 w 238"/>
                  <a:gd name="T5" fmla="*/ 0 h 209"/>
                  <a:gd name="T6" fmla="*/ 0 w 238"/>
                  <a:gd name="T7" fmla="*/ 0 h 209"/>
                  <a:gd name="T8" fmla="*/ 0 w 238"/>
                  <a:gd name="T9" fmla="*/ 0 h 209"/>
                  <a:gd name="T10" fmla="*/ 0 w 238"/>
                  <a:gd name="T11" fmla="*/ 0 h 209"/>
                  <a:gd name="T12" fmla="*/ 0 w 238"/>
                  <a:gd name="T13" fmla="*/ 0 h 209"/>
                  <a:gd name="T14" fmla="*/ 0 w 238"/>
                  <a:gd name="T15" fmla="*/ 0 h 209"/>
                  <a:gd name="T16" fmla="*/ 0 w 238"/>
                  <a:gd name="T17" fmla="*/ 0 h 209"/>
                  <a:gd name="T18" fmla="*/ 0 w 238"/>
                  <a:gd name="T19" fmla="*/ 0 h 2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8" h="209">
                    <a:moveTo>
                      <a:pt x="0" y="0"/>
                    </a:moveTo>
                    <a:lnTo>
                      <a:pt x="17" y="12"/>
                    </a:lnTo>
                    <a:lnTo>
                      <a:pt x="51" y="35"/>
                    </a:lnTo>
                    <a:lnTo>
                      <a:pt x="84" y="60"/>
                    </a:lnTo>
                    <a:lnTo>
                      <a:pt x="115" y="85"/>
                    </a:lnTo>
                    <a:lnTo>
                      <a:pt x="145" y="111"/>
                    </a:lnTo>
                    <a:lnTo>
                      <a:pt x="174" y="139"/>
                    </a:lnTo>
                    <a:lnTo>
                      <a:pt x="202" y="167"/>
                    </a:lnTo>
                    <a:lnTo>
                      <a:pt x="227" y="197"/>
                    </a:lnTo>
                    <a:lnTo>
                      <a:pt x="238" y="20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3" name="Freeform 399"/>
              <p:cNvSpPr>
                <a:spLocks/>
              </p:cNvSpPr>
              <p:nvPr/>
            </p:nvSpPr>
            <p:spPr bwMode="auto">
              <a:xfrm>
                <a:off x="2732" y="3219"/>
                <a:ext cx="12" cy="26"/>
              </a:xfrm>
              <a:custGeom>
                <a:avLst/>
                <a:gdLst>
                  <a:gd name="T0" fmla="*/ 0 w 131"/>
                  <a:gd name="T1" fmla="*/ 0 h 290"/>
                  <a:gd name="T2" fmla="*/ 0 w 131"/>
                  <a:gd name="T3" fmla="*/ 0 h 290"/>
                  <a:gd name="T4" fmla="*/ 0 w 131"/>
                  <a:gd name="T5" fmla="*/ 0 h 290"/>
                  <a:gd name="T6" fmla="*/ 0 w 131"/>
                  <a:gd name="T7" fmla="*/ 0 h 290"/>
                  <a:gd name="T8" fmla="*/ 0 w 131"/>
                  <a:gd name="T9" fmla="*/ 0 h 290"/>
                  <a:gd name="T10" fmla="*/ 0 w 131"/>
                  <a:gd name="T11" fmla="*/ 0 h 290"/>
                  <a:gd name="T12" fmla="*/ 0 w 131"/>
                  <a:gd name="T13" fmla="*/ 0 h 290"/>
                  <a:gd name="T14" fmla="*/ 0 w 131"/>
                  <a:gd name="T15" fmla="*/ 0 h 290"/>
                  <a:gd name="T16" fmla="*/ 0 w 131"/>
                  <a:gd name="T17" fmla="*/ 0 h 2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290">
                    <a:moveTo>
                      <a:pt x="0" y="0"/>
                    </a:moveTo>
                    <a:lnTo>
                      <a:pt x="15" y="25"/>
                    </a:lnTo>
                    <a:lnTo>
                      <a:pt x="35" y="60"/>
                    </a:lnTo>
                    <a:lnTo>
                      <a:pt x="54" y="97"/>
                    </a:lnTo>
                    <a:lnTo>
                      <a:pt x="71" y="134"/>
                    </a:lnTo>
                    <a:lnTo>
                      <a:pt x="89" y="173"/>
                    </a:lnTo>
                    <a:lnTo>
                      <a:pt x="104" y="213"/>
                    </a:lnTo>
                    <a:lnTo>
                      <a:pt x="118" y="252"/>
                    </a:lnTo>
                    <a:lnTo>
                      <a:pt x="131" y="29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64" name="Freeform 400"/>
              <p:cNvSpPr>
                <a:spLocks/>
              </p:cNvSpPr>
              <p:nvPr/>
            </p:nvSpPr>
            <p:spPr bwMode="auto">
              <a:xfrm>
                <a:off x="2747" y="3259"/>
                <a:ext cx="3" cy="34"/>
              </a:xfrm>
              <a:custGeom>
                <a:avLst/>
                <a:gdLst>
                  <a:gd name="T0" fmla="*/ 0 w 36"/>
                  <a:gd name="T1" fmla="*/ 0 h 382"/>
                  <a:gd name="T2" fmla="*/ 0 w 36"/>
                  <a:gd name="T3" fmla="*/ 0 h 382"/>
                  <a:gd name="T4" fmla="*/ 0 w 36"/>
                  <a:gd name="T5" fmla="*/ 0 h 382"/>
                  <a:gd name="T6" fmla="*/ 0 w 36"/>
                  <a:gd name="T7" fmla="*/ 0 h 382"/>
                  <a:gd name="T8" fmla="*/ 0 w 36"/>
                  <a:gd name="T9" fmla="*/ 0 h 382"/>
                  <a:gd name="T10" fmla="*/ 0 w 36"/>
                  <a:gd name="T11" fmla="*/ 0 h 382"/>
                  <a:gd name="T12" fmla="*/ 0 w 36"/>
                  <a:gd name="T13" fmla="*/ 0 h 382"/>
                  <a:gd name="T14" fmla="*/ 0 w 36"/>
                  <a:gd name="T15" fmla="*/ 0 h 382"/>
                  <a:gd name="T16" fmla="*/ 0 w 36"/>
                  <a:gd name="T17" fmla="*/ 0 h 382"/>
                  <a:gd name="T18" fmla="*/ 0 w 36"/>
                  <a:gd name="T19" fmla="*/ 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382">
                    <a:moveTo>
                      <a:pt x="0" y="0"/>
                    </a:moveTo>
                    <a:lnTo>
                      <a:pt x="5" y="19"/>
                    </a:lnTo>
                    <a:lnTo>
                      <a:pt x="12" y="64"/>
                    </a:lnTo>
                    <a:lnTo>
                      <a:pt x="19" y="108"/>
                    </a:lnTo>
                    <a:lnTo>
                      <a:pt x="25" y="152"/>
                    </a:lnTo>
                    <a:lnTo>
                      <a:pt x="29" y="198"/>
                    </a:lnTo>
                    <a:lnTo>
                      <a:pt x="33" y="243"/>
                    </a:lnTo>
                    <a:lnTo>
                      <a:pt x="35" y="290"/>
                    </a:lnTo>
                    <a:lnTo>
                      <a:pt x="36" y="336"/>
                    </a:lnTo>
                    <a:lnTo>
                      <a:pt x="36" y="38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830" name="Freeform 401"/>
            <p:cNvSpPr>
              <a:spLocks/>
            </p:cNvSpPr>
            <p:nvPr/>
          </p:nvSpPr>
          <p:spPr bwMode="auto">
            <a:xfrm>
              <a:off x="2753" y="3119"/>
              <a:ext cx="217" cy="333"/>
            </a:xfrm>
            <a:custGeom>
              <a:avLst/>
              <a:gdLst>
                <a:gd name="T0" fmla="*/ 0 w 2423"/>
                <a:gd name="T1" fmla="*/ 0 h 3724"/>
                <a:gd name="T2" fmla="*/ 0 w 2423"/>
                <a:gd name="T3" fmla="*/ 0 h 3724"/>
                <a:gd name="T4" fmla="*/ 0 w 2423"/>
                <a:gd name="T5" fmla="*/ 0 h 3724"/>
                <a:gd name="T6" fmla="*/ 0 w 2423"/>
                <a:gd name="T7" fmla="*/ 0 h 3724"/>
                <a:gd name="T8" fmla="*/ 0 w 2423"/>
                <a:gd name="T9" fmla="*/ 0 h 3724"/>
                <a:gd name="T10" fmla="*/ 0 w 2423"/>
                <a:gd name="T11" fmla="*/ 0 h 3724"/>
                <a:gd name="T12" fmla="*/ 0 w 2423"/>
                <a:gd name="T13" fmla="*/ 0 h 3724"/>
                <a:gd name="T14" fmla="*/ 0 w 2423"/>
                <a:gd name="T15" fmla="*/ 0 h 3724"/>
                <a:gd name="T16" fmla="*/ 0 w 2423"/>
                <a:gd name="T17" fmla="*/ 0 h 3724"/>
                <a:gd name="T18" fmla="*/ 0 w 2423"/>
                <a:gd name="T19" fmla="*/ 0 h 3724"/>
                <a:gd name="T20" fmla="*/ 0 w 2423"/>
                <a:gd name="T21" fmla="*/ 0 h 3724"/>
                <a:gd name="T22" fmla="*/ 0 w 2423"/>
                <a:gd name="T23" fmla="*/ 0 h 3724"/>
                <a:gd name="T24" fmla="*/ 0 w 2423"/>
                <a:gd name="T25" fmla="*/ 0 h 3724"/>
                <a:gd name="T26" fmla="*/ 0 w 2423"/>
                <a:gd name="T27" fmla="*/ 0 h 3724"/>
                <a:gd name="T28" fmla="*/ 0 w 2423"/>
                <a:gd name="T29" fmla="*/ 0 h 3724"/>
                <a:gd name="T30" fmla="*/ 0 w 2423"/>
                <a:gd name="T31" fmla="*/ 0 h 3724"/>
                <a:gd name="T32" fmla="*/ 0 w 2423"/>
                <a:gd name="T33" fmla="*/ 0 h 3724"/>
                <a:gd name="T34" fmla="*/ 0 w 2423"/>
                <a:gd name="T35" fmla="*/ 0 h 3724"/>
                <a:gd name="T36" fmla="*/ 0 w 2423"/>
                <a:gd name="T37" fmla="*/ 0 h 3724"/>
                <a:gd name="T38" fmla="*/ 0 w 2423"/>
                <a:gd name="T39" fmla="*/ 0 h 3724"/>
                <a:gd name="T40" fmla="*/ 0 w 2423"/>
                <a:gd name="T41" fmla="*/ 0 h 3724"/>
                <a:gd name="T42" fmla="*/ 0 w 2423"/>
                <a:gd name="T43" fmla="*/ 0 h 3724"/>
                <a:gd name="T44" fmla="*/ 0 w 2423"/>
                <a:gd name="T45" fmla="*/ 0 h 3724"/>
                <a:gd name="T46" fmla="*/ 0 w 2423"/>
                <a:gd name="T47" fmla="*/ 0 h 3724"/>
                <a:gd name="T48" fmla="*/ 0 w 2423"/>
                <a:gd name="T49" fmla="*/ 0 h 3724"/>
                <a:gd name="T50" fmla="*/ 0 w 2423"/>
                <a:gd name="T51" fmla="*/ 0 h 3724"/>
                <a:gd name="T52" fmla="*/ 0 w 2423"/>
                <a:gd name="T53" fmla="*/ 0 h 3724"/>
                <a:gd name="T54" fmla="*/ 0 w 2423"/>
                <a:gd name="T55" fmla="*/ 0 h 3724"/>
                <a:gd name="T56" fmla="*/ 0 w 2423"/>
                <a:gd name="T57" fmla="*/ 0 h 3724"/>
                <a:gd name="T58" fmla="*/ 0 w 2423"/>
                <a:gd name="T59" fmla="*/ 0 h 3724"/>
                <a:gd name="T60" fmla="*/ 0 w 2423"/>
                <a:gd name="T61" fmla="*/ 0 h 3724"/>
                <a:gd name="T62" fmla="*/ 0 w 2423"/>
                <a:gd name="T63" fmla="*/ 0 h 3724"/>
                <a:gd name="T64" fmla="*/ 0 w 2423"/>
                <a:gd name="T65" fmla="*/ 0 h 3724"/>
                <a:gd name="T66" fmla="*/ 0 w 2423"/>
                <a:gd name="T67" fmla="*/ 0 h 3724"/>
                <a:gd name="T68" fmla="*/ 0 w 2423"/>
                <a:gd name="T69" fmla="*/ 0 h 3724"/>
                <a:gd name="T70" fmla="*/ 0 w 2423"/>
                <a:gd name="T71" fmla="*/ 0 h 3724"/>
                <a:gd name="T72" fmla="*/ 0 w 2423"/>
                <a:gd name="T73" fmla="*/ 0 h 3724"/>
                <a:gd name="T74" fmla="*/ 0 w 2423"/>
                <a:gd name="T75" fmla="*/ 0 h 3724"/>
                <a:gd name="T76" fmla="*/ 0 w 2423"/>
                <a:gd name="T77" fmla="*/ 0 h 3724"/>
                <a:gd name="T78" fmla="*/ 0 w 2423"/>
                <a:gd name="T79" fmla="*/ 0 h 3724"/>
                <a:gd name="T80" fmla="*/ 0 w 2423"/>
                <a:gd name="T81" fmla="*/ 0 h 3724"/>
                <a:gd name="T82" fmla="*/ 0 w 2423"/>
                <a:gd name="T83" fmla="*/ 0 h 3724"/>
                <a:gd name="T84" fmla="*/ 0 w 2423"/>
                <a:gd name="T85" fmla="*/ 0 h 3724"/>
                <a:gd name="T86" fmla="*/ 0 w 2423"/>
                <a:gd name="T87" fmla="*/ 0 h 372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23" h="3724">
                  <a:moveTo>
                    <a:pt x="2423" y="3724"/>
                  </a:moveTo>
                  <a:lnTo>
                    <a:pt x="2423" y="3663"/>
                  </a:lnTo>
                  <a:lnTo>
                    <a:pt x="2422" y="3601"/>
                  </a:lnTo>
                  <a:lnTo>
                    <a:pt x="2420" y="3540"/>
                  </a:lnTo>
                  <a:lnTo>
                    <a:pt x="2416" y="3477"/>
                  </a:lnTo>
                  <a:lnTo>
                    <a:pt x="2413" y="3414"/>
                  </a:lnTo>
                  <a:lnTo>
                    <a:pt x="2407" y="3351"/>
                  </a:lnTo>
                  <a:lnTo>
                    <a:pt x="2401" y="3286"/>
                  </a:lnTo>
                  <a:lnTo>
                    <a:pt x="2394" y="3222"/>
                  </a:lnTo>
                  <a:lnTo>
                    <a:pt x="2387" y="3158"/>
                  </a:lnTo>
                  <a:lnTo>
                    <a:pt x="2378" y="3094"/>
                  </a:lnTo>
                  <a:lnTo>
                    <a:pt x="2369" y="3030"/>
                  </a:lnTo>
                  <a:lnTo>
                    <a:pt x="2358" y="2964"/>
                  </a:lnTo>
                  <a:lnTo>
                    <a:pt x="2348" y="2899"/>
                  </a:lnTo>
                  <a:lnTo>
                    <a:pt x="2335" y="2835"/>
                  </a:lnTo>
                  <a:lnTo>
                    <a:pt x="2322" y="2770"/>
                  </a:lnTo>
                  <a:lnTo>
                    <a:pt x="2308" y="2704"/>
                  </a:lnTo>
                  <a:lnTo>
                    <a:pt x="2294" y="2639"/>
                  </a:lnTo>
                  <a:lnTo>
                    <a:pt x="2278" y="2574"/>
                  </a:lnTo>
                  <a:lnTo>
                    <a:pt x="2261" y="2509"/>
                  </a:lnTo>
                  <a:lnTo>
                    <a:pt x="2245" y="2444"/>
                  </a:lnTo>
                  <a:lnTo>
                    <a:pt x="2226" y="2380"/>
                  </a:lnTo>
                  <a:lnTo>
                    <a:pt x="2208" y="2315"/>
                  </a:lnTo>
                  <a:lnTo>
                    <a:pt x="2188" y="2250"/>
                  </a:lnTo>
                  <a:lnTo>
                    <a:pt x="2168" y="2187"/>
                  </a:lnTo>
                  <a:lnTo>
                    <a:pt x="2147" y="2123"/>
                  </a:lnTo>
                  <a:lnTo>
                    <a:pt x="2125" y="2060"/>
                  </a:lnTo>
                  <a:lnTo>
                    <a:pt x="2103" y="1997"/>
                  </a:lnTo>
                  <a:lnTo>
                    <a:pt x="2079" y="1934"/>
                  </a:lnTo>
                  <a:lnTo>
                    <a:pt x="2055" y="1872"/>
                  </a:lnTo>
                  <a:lnTo>
                    <a:pt x="2030" y="1812"/>
                  </a:lnTo>
                  <a:lnTo>
                    <a:pt x="2005" y="1750"/>
                  </a:lnTo>
                  <a:lnTo>
                    <a:pt x="1978" y="1690"/>
                  </a:lnTo>
                  <a:lnTo>
                    <a:pt x="1951" y="1630"/>
                  </a:lnTo>
                  <a:lnTo>
                    <a:pt x="1924" y="1571"/>
                  </a:lnTo>
                  <a:lnTo>
                    <a:pt x="1896" y="1512"/>
                  </a:lnTo>
                  <a:lnTo>
                    <a:pt x="1867" y="1455"/>
                  </a:lnTo>
                  <a:lnTo>
                    <a:pt x="1838" y="1398"/>
                  </a:lnTo>
                  <a:lnTo>
                    <a:pt x="1807" y="1340"/>
                  </a:lnTo>
                  <a:lnTo>
                    <a:pt x="1777" y="1286"/>
                  </a:lnTo>
                  <a:lnTo>
                    <a:pt x="1747" y="1231"/>
                  </a:lnTo>
                  <a:lnTo>
                    <a:pt x="1715" y="1177"/>
                  </a:lnTo>
                  <a:lnTo>
                    <a:pt x="1683" y="1123"/>
                  </a:lnTo>
                  <a:lnTo>
                    <a:pt x="1650" y="1072"/>
                  </a:lnTo>
                  <a:lnTo>
                    <a:pt x="1617" y="1021"/>
                  </a:lnTo>
                  <a:lnTo>
                    <a:pt x="1583" y="971"/>
                  </a:lnTo>
                  <a:lnTo>
                    <a:pt x="1550" y="922"/>
                  </a:lnTo>
                  <a:lnTo>
                    <a:pt x="1516" y="873"/>
                  </a:lnTo>
                  <a:lnTo>
                    <a:pt x="1481" y="826"/>
                  </a:lnTo>
                  <a:lnTo>
                    <a:pt x="1446" y="780"/>
                  </a:lnTo>
                  <a:lnTo>
                    <a:pt x="1411" y="735"/>
                  </a:lnTo>
                  <a:lnTo>
                    <a:pt x="1375" y="691"/>
                  </a:lnTo>
                  <a:lnTo>
                    <a:pt x="1338" y="649"/>
                  </a:lnTo>
                  <a:lnTo>
                    <a:pt x="1302" y="607"/>
                  </a:lnTo>
                  <a:lnTo>
                    <a:pt x="1265" y="567"/>
                  </a:lnTo>
                  <a:lnTo>
                    <a:pt x="1228" y="527"/>
                  </a:lnTo>
                  <a:lnTo>
                    <a:pt x="1190" y="490"/>
                  </a:lnTo>
                  <a:lnTo>
                    <a:pt x="1153" y="454"/>
                  </a:lnTo>
                  <a:lnTo>
                    <a:pt x="1116" y="419"/>
                  </a:lnTo>
                  <a:lnTo>
                    <a:pt x="1078" y="385"/>
                  </a:lnTo>
                  <a:lnTo>
                    <a:pt x="1040" y="352"/>
                  </a:lnTo>
                  <a:lnTo>
                    <a:pt x="1001" y="321"/>
                  </a:lnTo>
                  <a:lnTo>
                    <a:pt x="964" y="290"/>
                  </a:lnTo>
                  <a:lnTo>
                    <a:pt x="925" y="262"/>
                  </a:lnTo>
                  <a:lnTo>
                    <a:pt x="887" y="236"/>
                  </a:lnTo>
                  <a:lnTo>
                    <a:pt x="848" y="210"/>
                  </a:lnTo>
                  <a:lnTo>
                    <a:pt x="810" y="185"/>
                  </a:lnTo>
                  <a:lnTo>
                    <a:pt x="771" y="162"/>
                  </a:lnTo>
                  <a:lnTo>
                    <a:pt x="733" y="141"/>
                  </a:lnTo>
                  <a:lnTo>
                    <a:pt x="694" y="121"/>
                  </a:lnTo>
                  <a:lnTo>
                    <a:pt x="656" y="103"/>
                  </a:lnTo>
                  <a:lnTo>
                    <a:pt x="617" y="86"/>
                  </a:lnTo>
                  <a:lnTo>
                    <a:pt x="580" y="71"/>
                  </a:lnTo>
                  <a:lnTo>
                    <a:pt x="542" y="57"/>
                  </a:lnTo>
                  <a:lnTo>
                    <a:pt x="503" y="44"/>
                  </a:lnTo>
                  <a:lnTo>
                    <a:pt x="466" y="34"/>
                  </a:lnTo>
                  <a:lnTo>
                    <a:pt x="428" y="24"/>
                  </a:lnTo>
                  <a:lnTo>
                    <a:pt x="391" y="16"/>
                  </a:lnTo>
                  <a:lnTo>
                    <a:pt x="354" y="10"/>
                  </a:lnTo>
                  <a:lnTo>
                    <a:pt x="318" y="6"/>
                  </a:lnTo>
                  <a:lnTo>
                    <a:pt x="280" y="2"/>
                  </a:lnTo>
                  <a:lnTo>
                    <a:pt x="244" y="0"/>
                  </a:lnTo>
                  <a:lnTo>
                    <a:pt x="208" y="0"/>
                  </a:lnTo>
                  <a:lnTo>
                    <a:pt x="173" y="2"/>
                  </a:lnTo>
                  <a:lnTo>
                    <a:pt x="138" y="5"/>
                  </a:lnTo>
                  <a:lnTo>
                    <a:pt x="103" y="9"/>
                  </a:lnTo>
                  <a:lnTo>
                    <a:pt x="68" y="15"/>
                  </a:lnTo>
                  <a:lnTo>
                    <a:pt x="34" y="23"/>
                  </a:lnTo>
                  <a:lnTo>
                    <a:pt x="0" y="3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1" name="Freeform 402"/>
            <p:cNvSpPr>
              <a:spLocks/>
            </p:cNvSpPr>
            <p:nvPr/>
          </p:nvSpPr>
          <p:spPr bwMode="auto">
            <a:xfrm>
              <a:off x="2897" y="3452"/>
              <a:ext cx="73" cy="156"/>
            </a:xfrm>
            <a:custGeom>
              <a:avLst/>
              <a:gdLst>
                <a:gd name="T0" fmla="*/ 0 w 819"/>
                <a:gd name="T1" fmla="*/ 0 h 1734"/>
                <a:gd name="T2" fmla="*/ 0 w 819"/>
                <a:gd name="T3" fmla="*/ 0 h 1734"/>
                <a:gd name="T4" fmla="*/ 0 w 819"/>
                <a:gd name="T5" fmla="*/ 0 h 1734"/>
                <a:gd name="T6" fmla="*/ 0 w 819"/>
                <a:gd name="T7" fmla="*/ 0 h 1734"/>
                <a:gd name="T8" fmla="*/ 0 w 819"/>
                <a:gd name="T9" fmla="*/ 0 h 1734"/>
                <a:gd name="T10" fmla="*/ 0 w 819"/>
                <a:gd name="T11" fmla="*/ 0 h 1734"/>
                <a:gd name="T12" fmla="*/ 0 w 819"/>
                <a:gd name="T13" fmla="*/ 0 h 1734"/>
                <a:gd name="T14" fmla="*/ 0 w 819"/>
                <a:gd name="T15" fmla="*/ 0 h 1734"/>
                <a:gd name="T16" fmla="*/ 0 w 819"/>
                <a:gd name="T17" fmla="*/ 0 h 1734"/>
                <a:gd name="T18" fmla="*/ 0 w 819"/>
                <a:gd name="T19" fmla="*/ 0 h 1734"/>
                <a:gd name="T20" fmla="*/ 0 w 819"/>
                <a:gd name="T21" fmla="*/ 0 h 1734"/>
                <a:gd name="T22" fmla="*/ 0 w 819"/>
                <a:gd name="T23" fmla="*/ 0 h 1734"/>
                <a:gd name="T24" fmla="*/ 0 w 819"/>
                <a:gd name="T25" fmla="*/ 0 h 1734"/>
                <a:gd name="T26" fmla="*/ 0 w 819"/>
                <a:gd name="T27" fmla="*/ 0 h 1734"/>
                <a:gd name="T28" fmla="*/ 0 w 819"/>
                <a:gd name="T29" fmla="*/ 0 h 1734"/>
                <a:gd name="T30" fmla="*/ 0 w 819"/>
                <a:gd name="T31" fmla="*/ 0 h 1734"/>
                <a:gd name="T32" fmla="*/ 0 w 819"/>
                <a:gd name="T33" fmla="*/ 0 h 1734"/>
                <a:gd name="T34" fmla="*/ 0 w 819"/>
                <a:gd name="T35" fmla="*/ 0 h 1734"/>
                <a:gd name="T36" fmla="*/ 0 w 819"/>
                <a:gd name="T37" fmla="*/ 0 h 1734"/>
                <a:gd name="T38" fmla="*/ 0 w 819"/>
                <a:gd name="T39" fmla="*/ 0 h 1734"/>
                <a:gd name="T40" fmla="*/ 0 w 819"/>
                <a:gd name="T41" fmla="*/ 0 h 1734"/>
                <a:gd name="T42" fmla="*/ 0 w 819"/>
                <a:gd name="T43" fmla="*/ 0 h 1734"/>
                <a:gd name="T44" fmla="*/ 0 w 819"/>
                <a:gd name="T45" fmla="*/ 0 h 1734"/>
                <a:gd name="T46" fmla="*/ 0 w 819"/>
                <a:gd name="T47" fmla="*/ 0 h 1734"/>
                <a:gd name="T48" fmla="*/ 0 w 819"/>
                <a:gd name="T49" fmla="*/ 0 h 1734"/>
                <a:gd name="T50" fmla="*/ 0 w 819"/>
                <a:gd name="T51" fmla="*/ 0 h 1734"/>
                <a:gd name="T52" fmla="*/ 0 w 819"/>
                <a:gd name="T53" fmla="*/ 0 h 1734"/>
                <a:gd name="T54" fmla="*/ 0 w 819"/>
                <a:gd name="T55" fmla="*/ 0 h 1734"/>
                <a:gd name="T56" fmla="*/ 0 w 819"/>
                <a:gd name="T57" fmla="*/ 0 h 1734"/>
                <a:gd name="T58" fmla="*/ 0 w 819"/>
                <a:gd name="T59" fmla="*/ 0 h 1734"/>
                <a:gd name="T60" fmla="*/ 0 w 819"/>
                <a:gd name="T61" fmla="*/ 0 h 1734"/>
                <a:gd name="T62" fmla="*/ 0 w 819"/>
                <a:gd name="T63" fmla="*/ 0 h 1734"/>
                <a:gd name="T64" fmla="*/ 0 w 819"/>
                <a:gd name="T65" fmla="*/ 0 h 1734"/>
                <a:gd name="T66" fmla="*/ 0 w 819"/>
                <a:gd name="T67" fmla="*/ 0 h 1734"/>
                <a:gd name="T68" fmla="*/ 0 w 819"/>
                <a:gd name="T69" fmla="*/ 0 h 1734"/>
                <a:gd name="T70" fmla="*/ 0 w 819"/>
                <a:gd name="T71" fmla="*/ 0 h 1734"/>
                <a:gd name="T72" fmla="*/ 0 w 819"/>
                <a:gd name="T73" fmla="*/ 0 h 1734"/>
                <a:gd name="T74" fmla="*/ 0 w 819"/>
                <a:gd name="T75" fmla="*/ 0 h 1734"/>
                <a:gd name="T76" fmla="*/ 0 w 819"/>
                <a:gd name="T77" fmla="*/ 0 h 1734"/>
                <a:gd name="T78" fmla="*/ 0 w 819"/>
                <a:gd name="T79" fmla="*/ 0 h 1734"/>
                <a:gd name="T80" fmla="*/ 0 w 819"/>
                <a:gd name="T81" fmla="*/ 0 h 1734"/>
                <a:gd name="T82" fmla="*/ 0 w 819"/>
                <a:gd name="T83" fmla="*/ 0 h 1734"/>
                <a:gd name="T84" fmla="*/ 0 w 819"/>
                <a:gd name="T85" fmla="*/ 0 h 1734"/>
                <a:gd name="T86" fmla="*/ 0 w 819"/>
                <a:gd name="T87" fmla="*/ 0 h 1734"/>
                <a:gd name="T88" fmla="*/ 0 w 819"/>
                <a:gd name="T89" fmla="*/ 0 h 1734"/>
                <a:gd name="T90" fmla="*/ 0 w 819"/>
                <a:gd name="T91" fmla="*/ 0 h 173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19" h="1734">
                  <a:moveTo>
                    <a:pt x="0" y="1734"/>
                  </a:moveTo>
                  <a:lnTo>
                    <a:pt x="33" y="1723"/>
                  </a:lnTo>
                  <a:lnTo>
                    <a:pt x="66" y="1711"/>
                  </a:lnTo>
                  <a:lnTo>
                    <a:pt x="97" y="1697"/>
                  </a:lnTo>
                  <a:lnTo>
                    <a:pt x="129" y="1682"/>
                  </a:lnTo>
                  <a:lnTo>
                    <a:pt x="159" y="1666"/>
                  </a:lnTo>
                  <a:lnTo>
                    <a:pt x="189" y="1648"/>
                  </a:lnTo>
                  <a:lnTo>
                    <a:pt x="220" y="1630"/>
                  </a:lnTo>
                  <a:lnTo>
                    <a:pt x="249" y="1609"/>
                  </a:lnTo>
                  <a:lnTo>
                    <a:pt x="277" y="1587"/>
                  </a:lnTo>
                  <a:lnTo>
                    <a:pt x="305" y="1563"/>
                  </a:lnTo>
                  <a:lnTo>
                    <a:pt x="333" y="1538"/>
                  </a:lnTo>
                  <a:lnTo>
                    <a:pt x="360" y="1512"/>
                  </a:lnTo>
                  <a:lnTo>
                    <a:pt x="385" y="1484"/>
                  </a:lnTo>
                  <a:lnTo>
                    <a:pt x="411" y="1455"/>
                  </a:lnTo>
                  <a:lnTo>
                    <a:pt x="437" y="1424"/>
                  </a:lnTo>
                  <a:lnTo>
                    <a:pt x="460" y="1393"/>
                  </a:lnTo>
                  <a:lnTo>
                    <a:pt x="483" y="1360"/>
                  </a:lnTo>
                  <a:lnTo>
                    <a:pt x="507" y="1325"/>
                  </a:lnTo>
                  <a:lnTo>
                    <a:pt x="529" y="1290"/>
                  </a:lnTo>
                  <a:lnTo>
                    <a:pt x="550" y="1253"/>
                  </a:lnTo>
                  <a:lnTo>
                    <a:pt x="571" y="1216"/>
                  </a:lnTo>
                  <a:lnTo>
                    <a:pt x="591" y="1176"/>
                  </a:lnTo>
                  <a:lnTo>
                    <a:pt x="609" y="1136"/>
                  </a:lnTo>
                  <a:lnTo>
                    <a:pt x="628" y="1094"/>
                  </a:lnTo>
                  <a:lnTo>
                    <a:pt x="646" y="1052"/>
                  </a:lnTo>
                  <a:lnTo>
                    <a:pt x="662" y="1008"/>
                  </a:lnTo>
                  <a:lnTo>
                    <a:pt x="678" y="964"/>
                  </a:lnTo>
                  <a:lnTo>
                    <a:pt x="693" y="917"/>
                  </a:lnTo>
                  <a:lnTo>
                    <a:pt x="707" y="870"/>
                  </a:lnTo>
                  <a:lnTo>
                    <a:pt x="721" y="822"/>
                  </a:lnTo>
                  <a:lnTo>
                    <a:pt x="733" y="773"/>
                  </a:lnTo>
                  <a:lnTo>
                    <a:pt x="745" y="723"/>
                  </a:lnTo>
                  <a:lnTo>
                    <a:pt x="756" y="673"/>
                  </a:lnTo>
                  <a:lnTo>
                    <a:pt x="767" y="621"/>
                  </a:lnTo>
                  <a:lnTo>
                    <a:pt x="775" y="568"/>
                  </a:lnTo>
                  <a:lnTo>
                    <a:pt x="784" y="514"/>
                  </a:lnTo>
                  <a:lnTo>
                    <a:pt x="791" y="461"/>
                  </a:lnTo>
                  <a:lnTo>
                    <a:pt x="798" y="405"/>
                  </a:lnTo>
                  <a:lnTo>
                    <a:pt x="804" y="350"/>
                  </a:lnTo>
                  <a:lnTo>
                    <a:pt x="809" y="293"/>
                  </a:lnTo>
                  <a:lnTo>
                    <a:pt x="812" y="236"/>
                  </a:lnTo>
                  <a:lnTo>
                    <a:pt x="816" y="177"/>
                  </a:lnTo>
                  <a:lnTo>
                    <a:pt x="818" y="119"/>
                  </a:lnTo>
                  <a:lnTo>
                    <a:pt x="819" y="59"/>
                  </a:lnTo>
                  <a:lnTo>
                    <a:pt x="81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2" name="Freeform 403"/>
            <p:cNvSpPr>
              <a:spLocks/>
            </p:cNvSpPr>
            <p:nvPr/>
          </p:nvSpPr>
          <p:spPr bwMode="auto">
            <a:xfrm>
              <a:off x="2285" y="3782"/>
              <a:ext cx="25" cy="2"/>
            </a:xfrm>
            <a:custGeom>
              <a:avLst/>
              <a:gdLst>
                <a:gd name="T0" fmla="*/ 0 w 282"/>
                <a:gd name="T1" fmla="*/ 0 h 31"/>
                <a:gd name="T2" fmla="*/ 0 w 282"/>
                <a:gd name="T3" fmla="*/ 0 h 31"/>
                <a:gd name="T4" fmla="*/ 0 w 282"/>
                <a:gd name="T5" fmla="*/ 0 h 31"/>
                <a:gd name="T6" fmla="*/ 0 w 282"/>
                <a:gd name="T7" fmla="*/ 0 h 31"/>
                <a:gd name="T8" fmla="*/ 0 w 282"/>
                <a:gd name="T9" fmla="*/ 0 h 31"/>
                <a:gd name="T10" fmla="*/ 0 w 282"/>
                <a:gd name="T11" fmla="*/ 0 h 31"/>
                <a:gd name="T12" fmla="*/ 0 w 282"/>
                <a:gd name="T13" fmla="*/ 0 h 31"/>
                <a:gd name="T14" fmla="*/ 0 w 282"/>
                <a:gd name="T15" fmla="*/ 0 h 31"/>
                <a:gd name="T16" fmla="*/ 0 w 282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2" h="31">
                  <a:moveTo>
                    <a:pt x="0" y="30"/>
                  </a:moveTo>
                  <a:lnTo>
                    <a:pt x="36" y="31"/>
                  </a:lnTo>
                  <a:lnTo>
                    <a:pt x="72" y="31"/>
                  </a:lnTo>
                  <a:lnTo>
                    <a:pt x="108" y="30"/>
                  </a:lnTo>
                  <a:lnTo>
                    <a:pt x="143" y="28"/>
                  </a:lnTo>
                  <a:lnTo>
                    <a:pt x="178" y="23"/>
                  </a:lnTo>
                  <a:lnTo>
                    <a:pt x="213" y="17"/>
                  </a:lnTo>
                  <a:lnTo>
                    <a:pt x="248" y="9"/>
                  </a:lnTo>
                  <a:lnTo>
                    <a:pt x="2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833" name="Group 404"/>
            <p:cNvGrpSpPr>
              <a:grpSpLocks/>
            </p:cNvGrpSpPr>
            <p:nvPr/>
          </p:nvGrpSpPr>
          <p:grpSpPr bwMode="auto">
            <a:xfrm>
              <a:off x="2461" y="3601"/>
              <a:ext cx="289" cy="136"/>
              <a:chOff x="2461" y="3601"/>
              <a:chExt cx="289" cy="136"/>
            </a:xfrm>
          </p:grpSpPr>
          <p:sp>
            <p:nvSpPr>
              <p:cNvPr id="115852" name="Freeform 405"/>
              <p:cNvSpPr>
                <a:spLocks/>
              </p:cNvSpPr>
              <p:nvPr/>
            </p:nvSpPr>
            <p:spPr bwMode="auto">
              <a:xfrm>
                <a:off x="2671" y="3601"/>
                <a:ext cx="79" cy="46"/>
              </a:xfrm>
              <a:custGeom>
                <a:avLst/>
                <a:gdLst>
                  <a:gd name="T0" fmla="*/ 0 w 894"/>
                  <a:gd name="T1" fmla="*/ 0 h 510"/>
                  <a:gd name="T2" fmla="*/ 0 w 894"/>
                  <a:gd name="T3" fmla="*/ 0 h 510"/>
                  <a:gd name="T4" fmla="*/ 0 w 894"/>
                  <a:gd name="T5" fmla="*/ 0 h 510"/>
                  <a:gd name="T6" fmla="*/ 0 w 894"/>
                  <a:gd name="T7" fmla="*/ 0 h 510"/>
                  <a:gd name="T8" fmla="*/ 0 w 894"/>
                  <a:gd name="T9" fmla="*/ 0 h 510"/>
                  <a:gd name="T10" fmla="*/ 0 w 894"/>
                  <a:gd name="T11" fmla="*/ 0 h 510"/>
                  <a:gd name="T12" fmla="*/ 0 w 894"/>
                  <a:gd name="T13" fmla="*/ 0 h 510"/>
                  <a:gd name="T14" fmla="*/ 0 w 894"/>
                  <a:gd name="T15" fmla="*/ 0 h 510"/>
                  <a:gd name="T16" fmla="*/ 0 w 894"/>
                  <a:gd name="T17" fmla="*/ 0 h 510"/>
                  <a:gd name="T18" fmla="*/ 0 w 894"/>
                  <a:gd name="T19" fmla="*/ 0 h 510"/>
                  <a:gd name="T20" fmla="*/ 0 w 894"/>
                  <a:gd name="T21" fmla="*/ 0 h 510"/>
                  <a:gd name="T22" fmla="*/ 0 w 894"/>
                  <a:gd name="T23" fmla="*/ 0 h 510"/>
                  <a:gd name="T24" fmla="*/ 0 w 894"/>
                  <a:gd name="T25" fmla="*/ 0 h 510"/>
                  <a:gd name="T26" fmla="*/ 0 w 894"/>
                  <a:gd name="T27" fmla="*/ 0 h 510"/>
                  <a:gd name="T28" fmla="*/ 0 w 894"/>
                  <a:gd name="T29" fmla="*/ 0 h 510"/>
                  <a:gd name="T30" fmla="*/ 0 w 894"/>
                  <a:gd name="T31" fmla="*/ 0 h 510"/>
                  <a:gd name="T32" fmla="*/ 0 w 894"/>
                  <a:gd name="T33" fmla="*/ 0 h 510"/>
                  <a:gd name="T34" fmla="*/ 0 w 894"/>
                  <a:gd name="T35" fmla="*/ 0 h 510"/>
                  <a:gd name="T36" fmla="*/ 0 w 894"/>
                  <a:gd name="T37" fmla="*/ 0 h 510"/>
                  <a:gd name="T38" fmla="*/ 0 w 894"/>
                  <a:gd name="T39" fmla="*/ 0 h 510"/>
                  <a:gd name="T40" fmla="*/ 0 w 894"/>
                  <a:gd name="T41" fmla="*/ 0 h 510"/>
                  <a:gd name="T42" fmla="*/ 0 w 894"/>
                  <a:gd name="T43" fmla="*/ 0 h 510"/>
                  <a:gd name="T44" fmla="*/ 0 w 894"/>
                  <a:gd name="T45" fmla="*/ 0 h 510"/>
                  <a:gd name="T46" fmla="*/ 0 w 894"/>
                  <a:gd name="T47" fmla="*/ 0 h 510"/>
                  <a:gd name="T48" fmla="*/ 0 w 894"/>
                  <a:gd name="T49" fmla="*/ 0 h 510"/>
                  <a:gd name="T50" fmla="*/ 0 w 894"/>
                  <a:gd name="T51" fmla="*/ 0 h 510"/>
                  <a:gd name="T52" fmla="*/ 0 w 894"/>
                  <a:gd name="T53" fmla="*/ 0 h 510"/>
                  <a:gd name="T54" fmla="*/ 0 w 894"/>
                  <a:gd name="T55" fmla="*/ 0 h 510"/>
                  <a:gd name="T56" fmla="*/ 0 w 894"/>
                  <a:gd name="T57" fmla="*/ 0 h 510"/>
                  <a:gd name="T58" fmla="*/ 0 w 894"/>
                  <a:gd name="T59" fmla="*/ 0 h 510"/>
                  <a:gd name="T60" fmla="*/ 0 w 894"/>
                  <a:gd name="T61" fmla="*/ 0 h 510"/>
                  <a:gd name="T62" fmla="*/ 0 w 894"/>
                  <a:gd name="T63" fmla="*/ 0 h 5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4" h="510">
                    <a:moveTo>
                      <a:pt x="0" y="25"/>
                    </a:moveTo>
                    <a:lnTo>
                      <a:pt x="15" y="20"/>
                    </a:lnTo>
                    <a:lnTo>
                      <a:pt x="30" y="15"/>
                    </a:lnTo>
                    <a:lnTo>
                      <a:pt x="45" y="12"/>
                    </a:lnTo>
                    <a:lnTo>
                      <a:pt x="60" y="10"/>
                    </a:lnTo>
                    <a:lnTo>
                      <a:pt x="74" y="7"/>
                    </a:lnTo>
                    <a:lnTo>
                      <a:pt x="88" y="5"/>
                    </a:lnTo>
                    <a:lnTo>
                      <a:pt x="102" y="3"/>
                    </a:lnTo>
                    <a:lnTo>
                      <a:pt x="116" y="1"/>
                    </a:lnTo>
                    <a:lnTo>
                      <a:pt x="129" y="0"/>
                    </a:lnTo>
                    <a:lnTo>
                      <a:pt x="143" y="0"/>
                    </a:lnTo>
                    <a:lnTo>
                      <a:pt x="169" y="0"/>
                    </a:lnTo>
                    <a:lnTo>
                      <a:pt x="193" y="0"/>
                    </a:lnTo>
                    <a:lnTo>
                      <a:pt x="218" y="3"/>
                    </a:lnTo>
                    <a:lnTo>
                      <a:pt x="241" y="5"/>
                    </a:lnTo>
                    <a:lnTo>
                      <a:pt x="264" y="10"/>
                    </a:lnTo>
                    <a:lnTo>
                      <a:pt x="287" y="14"/>
                    </a:lnTo>
                    <a:lnTo>
                      <a:pt x="309" y="19"/>
                    </a:lnTo>
                    <a:lnTo>
                      <a:pt x="330" y="25"/>
                    </a:lnTo>
                    <a:lnTo>
                      <a:pt x="351" y="32"/>
                    </a:lnTo>
                    <a:lnTo>
                      <a:pt x="372" y="39"/>
                    </a:lnTo>
                    <a:lnTo>
                      <a:pt x="392" y="47"/>
                    </a:lnTo>
                    <a:lnTo>
                      <a:pt x="411" y="55"/>
                    </a:lnTo>
                    <a:lnTo>
                      <a:pt x="430" y="63"/>
                    </a:lnTo>
                    <a:lnTo>
                      <a:pt x="449" y="73"/>
                    </a:lnTo>
                    <a:lnTo>
                      <a:pt x="467" y="82"/>
                    </a:lnTo>
                    <a:lnTo>
                      <a:pt x="486" y="91"/>
                    </a:lnTo>
                    <a:lnTo>
                      <a:pt x="504" y="101"/>
                    </a:lnTo>
                    <a:lnTo>
                      <a:pt x="521" y="111"/>
                    </a:lnTo>
                    <a:lnTo>
                      <a:pt x="539" y="122"/>
                    </a:lnTo>
                    <a:lnTo>
                      <a:pt x="571" y="143"/>
                    </a:lnTo>
                    <a:lnTo>
                      <a:pt x="603" y="165"/>
                    </a:lnTo>
                    <a:lnTo>
                      <a:pt x="633" y="187"/>
                    </a:lnTo>
                    <a:lnTo>
                      <a:pt x="662" y="209"/>
                    </a:lnTo>
                    <a:lnTo>
                      <a:pt x="689" y="232"/>
                    </a:lnTo>
                    <a:lnTo>
                      <a:pt x="715" y="255"/>
                    </a:lnTo>
                    <a:lnTo>
                      <a:pt x="726" y="265"/>
                    </a:lnTo>
                    <a:lnTo>
                      <a:pt x="739" y="277"/>
                    </a:lnTo>
                    <a:lnTo>
                      <a:pt x="750" y="287"/>
                    </a:lnTo>
                    <a:lnTo>
                      <a:pt x="761" y="298"/>
                    </a:lnTo>
                    <a:lnTo>
                      <a:pt x="772" y="309"/>
                    </a:lnTo>
                    <a:lnTo>
                      <a:pt x="781" y="320"/>
                    </a:lnTo>
                    <a:lnTo>
                      <a:pt x="792" y="330"/>
                    </a:lnTo>
                    <a:lnTo>
                      <a:pt x="801" y="341"/>
                    </a:lnTo>
                    <a:lnTo>
                      <a:pt x="809" y="350"/>
                    </a:lnTo>
                    <a:lnTo>
                      <a:pt x="819" y="361"/>
                    </a:lnTo>
                    <a:lnTo>
                      <a:pt x="826" y="370"/>
                    </a:lnTo>
                    <a:lnTo>
                      <a:pt x="834" y="381"/>
                    </a:lnTo>
                    <a:lnTo>
                      <a:pt x="841" y="390"/>
                    </a:lnTo>
                    <a:lnTo>
                      <a:pt x="848" y="399"/>
                    </a:lnTo>
                    <a:lnTo>
                      <a:pt x="854" y="407"/>
                    </a:lnTo>
                    <a:lnTo>
                      <a:pt x="859" y="417"/>
                    </a:lnTo>
                    <a:lnTo>
                      <a:pt x="865" y="426"/>
                    </a:lnTo>
                    <a:lnTo>
                      <a:pt x="870" y="434"/>
                    </a:lnTo>
                    <a:lnTo>
                      <a:pt x="875" y="442"/>
                    </a:lnTo>
                    <a:lnTo>
                      <a:pt x="878" y="451"/>
                    </a:lnTo>
                    <a:lnTo>
                      <a:pt x="883" y="459"/>
                    </a:lnTo>
                    <a:lnTo>
                      <a:pt x="885" y="467"/>
                    </a:lnTo>
                    <a:lnTo>
                      <a:pt x="889" y="475"/>
                    </a:lnTo>
                    <a:lnTo>
                      <a:pt x="891" y="482"/>
                    </a:lnTo>
                    <a:lnTo>
                      <a:pt x="892" y="490"/>
                    </a:lnTo>
                    <a:lnTo>
                      <a:pt x="893" y="497"/>
                    </a:lnTo>
                    <a:lnTo>
                      <a:pt x="894" y="504"/>
                    </a:lnTo>
                    <a:lnTo>
                      <a:pt x="894" y="51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3" name="Freeform 406"/>
              <p:cNvSpPr>
                <a:spLocks/>
              </p:cNvSpPr>
              <p:nvPr/>
            </p:nvSpPr>
            <p:spPr bwMode="auto">
              <a:xfrm>
                <a:off x="2461" y="3604"/>
                <a:ext cx="210" cy="133"/>
              </a:xfrm>
              <a:custGeom>
                <a:avLst/>
                <a:gdLst>
                  <a:gd name="T0" fmla="*/ 0 w 2338"/>
                  <a:gd name="T1" fmla="*/ 0 h 1488"/>
                  <a:gd name="T2" fmla="*/ 0 w 2338"/>
                  <a:gd name="T3" fmla="*/ 0 h 1488"/>
                  <a:gd name="T4" fmla="*/ 0 w 2338"/>
                  <a:gd name="T5" fmla="*/ 0 h 1488"/>
                  <a:gd name="T6" fmla="*/ 0 w 2338"/>
                  <a:gd name="T7" fmla="*/ 0 h 1488"/>
                  <a:gd name="T8" fmla="*/ 0 w 2338"/>
                  <a:gd name="T9" fmla="*/ 0 h 1488"/>
                  <a:gd name="T10" fmla="*/ 0 w 2338"/>
                  <a:gd name="T11" fmla="*/ 0 h 1488"/>
                  <a:gd name="T12" fmla="*/ 0 w 2338"/>
                  <a:gd name="T13" fmla="*/ 0 h 1488"/>
                  <a:gd name="T14" fmla="*/ 0 w 2338"/>
                  <a:gd name="T15" fmla="*/ 0 h 1488"/>
                  <a:gd name="T16" fmla="*/ 0 w 2338"/>
                  <a:gd name="T17" fmla="*/ 0 h 1488"/>
                  <a:gd name="T18" fmla="*/ 0 w 2338"/>
                  <a:gd name="T19" fmla="*/ 0 h 1488"/>
                  <a:gd name="T20" fmla="*/ 0 w 2338"/>
                  <a:gd name="T21" fmla="*/ 0 h 1488"/>
                  <a:gd name="T22" fmla="*/ 0 w 2338"/>
                  <a:gd name="T23" fmla="*/ 0 h 1488"/>
                  <a:gd name="T24" fmla="*/ 0 w 2338"/>
                  <a:gd name="T25" fmla="*/ 0 h 1488"/>
                  <a:gd name="T26" fmla="*/ 0 w 2338"/>
                  <a:gd name="T27" fmla="*/ 0 h 1488"/>
                  <a:gd name="T28" fmla="*/ 0 w 2338"/>
                  <a:gd name="T29" fmla="*/ 0 h 1488"/>
                  <a:gd name="T30" fmla="*/ 0 w 2338"/>
                  <a:gd name="T31" fmla="*/ 0 h 1488"/>
                  <a:gd name="T32" fmla="*/ 0 w 2338"/>
                  <a:gd name="T33" fmla="*/ 0 h 1488"/>
                  <a:gd name="T34" fmla="*/ 0 w 2338"/>
                  <a:gd name="T35" fmla="*/ 0 h 1488"/>
                  <a:gd name="T36" fmla="*/ 0 w 2338"/>
                  <a:gd name="T37" fmla="*/ 0 h 1488"/>
                  <a:gd name="T38" fmla="*/ 0 w 2338"/>
                  <a:gd name="T39" fmla="*/ 0 h 1488"/>
                  <a:gd name="T40" fmla="*/ 0 w 2338"/>
                  <a:gd name="T41" fmla="*/ 0 h 1488"/>
                  <a:gd name="T42" fmla="*/ 0 w 2338"/>
                  <a:gd name="T43" fmla="*/ 0 h 1488"/>
                  <a:gd name="T44" fmla="*/ 0 w 2338"/>
                  <a:gd name="T45" fmla="*/ 0 h 1488"/>
                  <a:gd name="T46" fmla="*/ 0 w 2338"/>
                  <a:gd name="T47" fmla="*/ 0 h 1488"/>
                  <a:gd name="T48" fmla="*/ 0 w 2338"/>
                  <a:gd name="T49" fmla="*/ 0 h 1488"/>
                  <a:gd name="T50" fmla="*/ 0 w 2338"/>
                  <a:gd name="T51" fmla="*/ 0 h 1488"/>
                  <a:gd name="T52" fmla="*/ 0 w 2338"/>
                  <a:gd name="T53" fmla="*/ 0 h 1488"/>
                  <a:gd name="T54" fmla="*/ 0 w 2338"/>
                  <a:gd name="T55" fmla="*/ 0 h 1488"/>
                  <a:gd name="T56" fmla="*/ 0 w 2338"/>
                  <a:gd name="T57" fmla="*/ 0 h 1488"/>
                  <a:gd name="T58" fmla="*/ 0 w 2338"/>
                  <a:gd name="T59" fmla="*/ 0 h 1488"/>
                  <a:gd name="T60" fmla="*/ 0 w 2338"/>
                  <a:gd name="T61" fmla="*/ 0 h 1488"/>
                  <a:gd name="T62" fmla="*/ 0 w 2338"/>
                  <a:gd name="T63" fmla="*/ 0 h 1488"/>
                  <a:gd name="T64" fmla="*/ 0 w 2338"/>
                  <a:gd name="T65" fmla="*/ 0 h 1488"/>
                  <a:gd name="T66" fmla="*/ 0 w 2338"/>
                  <a:gd name="T67" fmla="*/ 0 h 1488"/>
                  <a:gd name="T68" fmla="*/ 0 w 2338"/>
                  <a:gd name="T69" fmla="*/ 0 h 1488"/>
                  <a:gd name="T70" fmla="*/ 0 w 2338"/>
                  <a:gd name="T71" fmla="*/ 0 h 1488"/>
                  <a:gd name="T72" fmla="*/ 0 w 2338"/>
                  <a:gd name="T73" fmla="*/ 0 h 1488"/>
                  <a:gd name="T74" fmla="*/ 0 w 2338"/>
                  <a:gd name="T75" fmla="*/ 0 h 1488"/>
                  <a:gd name="T76" fmla="*/ 0 w 2338"/>
                  <a:gd name="T77" fmla="*/ 0 h 1488"/>
                  <a:gd name="T78" fmla="*/ 0 w 2338"/>
                  <a:gd name="T79" fmla="*/ 0 h 1488"/>
                  <a:gd name="T80" fmla="*/ 0 w 2338"/>
                  <a:gd name="T81" fmla="*/ 0 h 1488"/>
                  <a:gd name="T82" fmla="*/ 0 w 2338"/>
                  <a:gd name="T83" fmla="*/ 0 h 1488"/>
                  <a:gd name="T84" fmla="*/ 0 w 2338"/>
                  <a:gd name="T85" fmla="*/ 0 h 1488"/>
                  <a:gd name="T86" fmla="*/ 0 w 2338"/>
                  <a:gd name="T87" fmla="*/ 0 h 1488"/>
                  <a:gd name="T88" fmla="*/ 0 w 2338"/>
                  <a:gd name="T89" fmla="*/ 0 h 1488"/>
                  <a:gd name="T90" fmla="*/ 0 w 2338"/>
                  <a:gd name="T91" fmla="*/ 0 h 1488"/>
                  <a:gd name="T92" fmla="*/ 0 w 2338"/>
                  <a:gd name="T93" fmla="*/ 0 h 1488"/>
                  <a:gd name="T94" fmla="*/ 0 w 2338"/>
                  <a:gd name="T95" fmla="*/ 0 h 1488"/>
                  <a:gd name="T96" fmla="*/ 0 w 2338"/>
                  <a:gd name="T97" fmla="*/ 0 h 1488"/>
                  <a:gd name="T98" fmla="*/ 0 w 2338"/>
                  <a:gd name="T99" fmla="*/ 0 h 1488"/>
                  <a:gd name="T100" fmla="*/ 0 w 2338"/>
                  <a:gd name="T101" fmla="*/ 0 h 1488"/>
                  <a:gd name="T102" fmla="*/ 0 w 2338"/>
                  <a:gd name="T103" fmla="*/ 0 h 1488"/>
                  <a:gd name="T104" fmla="*/ 0 w 2338"/>
                  <a:gd name="T105" fmla="*/ 0 h 1488"/>
                  <a:gd name="T106" fmla="*/ 0 w 2338"/>
                  <a:gd name="T107" fmla="*/ 0 h 1488"/>
                  <a:gd name="T108" fmla="*/ 0 w 2338"/>
                  <a:gd name="T109" fmla="*/ 0 h 1488"/>
                  <a:gd name="T110" fmla="*/ 0 w 2338"/>
                  <a:gd name="T111" fmla="*/ 0 h 1488"/>
                  <a:gd name="T112" fmla="*/ 0 w 2338"/>
                  <a:gd name="T113" fmla="*/ 0 h 14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338" h="1488">
                    <a:moveTo>
                      <a:pt x="0" y="1488"/>
                    </a:moveTo>
                    <a:lnTo>
                      <a:pt x="37" y="1477"/>
                    </a:lnTo>
                    <a:lnTo>
                      <a:pt x="73" y="1465"/>
                    </a:lnTo>
                    <a:lnTo>
                      <a:pt x="110" y="1451"/>
                    </a:lnTo>
                    <a:lnTo>
                      <a:pt x="148" y="1438"/>
                    </a:lnTo>
                    <a:lnTo>
                      <a:pt x="185" y="1423"/>
                    </a:lnTo>
                    <a:lnTo>
                      <a:pt x="224" y="1408"/>
                    </a:lnTo>
                    <a:lnTo>
                      <a:pt x="261" y="1392"/>
                    </a:lnTo>
                    <a:lnTo>
                      <a:pt x="299" y="1375"/>
                    </a:lnTo>
                    <a:lnTo>
                      <a:pt x="337" y="1358"/>
                    </a:lnTo>
                    <a:lnTo>
                      <a:pt x="375" y="1339"/>
                    </a:lnTo>
                    <a:lnTo>
                      <a:pt x="414" y="1320"/>
                    </a:lnTo>
                    <a:lnTo>
                      <a:pt x="452" y="1302"/>
                    </a:lnTo>
                    <a:lnTo>
                      <a:pt x="490" y="1281"/>
                    </a:lnTo>
                    <a:lnTo>
                      <a:pt x="528" y="1261"/>
                    </a:lnTo>
                    <a:lnTo>
                      <a:pt x="565" y="1240"/>
                    </a:lnTo>
                    <a:lnTo>
                      <a:pt x="604" y="1218"/>
                    </a:lnTo>
                    <a:lnTo>
                      <a:pt x="641" y="1196"/>
                    </a:lnTo>
                    <a:lnTo>
                      <a:pt x="679" y="1173"/>
                    </a:lnTo>
                    <a:lnTo>
                      <a:pt x="716" y="1151"/>
                    </a:lnTo>
                    <a:lnTo>
                      <a:pt x="753" y="1128"/>
                    </a:lnTo>
                    <a:lnTo>
                      <a:pt x="826" y="1081"/>
                    </a:lnTo>
                    <a:lnTo>
                      <a:pt x="863" y="1057"/>
                    </a:lnTo>
                    <a:lnTo>
                      <a:pt x="899" y="1032"/>
                    </a:lnTo>
                    <a:lnTo>
                      <a:pt x="935" y="1007"/>
                    </a:lnTo>
                    <a:lnTo>
                      <a:pt x="973" y="981"/>
                    </a:lnTo>
                    <a:lnTo>
                      <a:pt x="1009" y="955"/>
                    </a:lnTo>
                    <a:lnTo>
                      <a:pt x="1046" y="928"/>
                    </a:lnTo>
                    <a:lnTo>
                      <a:pt x="1121" y="875"/>
                    </a:lnTo>
                    <a:lnTo>
                      <a:pt x="1194" y="819"/>
                    </a:lnTo>
                    <a:lnTo>
                      <a:pt x="1268" y="762"/>
                    </a:lnTo>
                    <a:lnTo>
                      <a:pt x="1342" y="703"/>
                    </a:lnTo>
                    <a:lnTo>
                      <a:pt x="1415" y="645"/>
                    </a:lnTo>
                    <a:lnTo>
                      <a:pt x="1488" y="585"/>
                    </a:lnTo>
                    <a:lnTo>
                      <a:pt x="1561" y="526"/>
                    </a:lnTo>
                    <a:lnTo>
                      <a:pt x="1632" y="468"/>
                    </a:lnTo>
                    <a:lnTo>
                      <a:pt x="1703" y="409"/>
                    </a:lnTo>
                    <a:lnTo>
                      <a:pt x="1773" y="352"/>
                    </a:lnTo>
                    <a:lnTo>
                      <a:pt x="1808" y="324"/>
                    </a:lnTo>
                    <a:lnTo>
                      <a:pt x="1843" y="297"/>
                    </a:lnTo>
                    <a:lnTo>
                      <a:pt x="1877" y="270"/>
                    </a:lnTo>
                    <a:lnTo>
                      <a:pt x="1912" y="244"/>
                    </a:lnTo>
                    <a:lnTo>
                      <a:pt x="1946" y="218"/>
                    </a:lnTo>
                    <a:lnTo>
                      <a:pt x="1981" y="192"/>
                    </a:lnTo>
                    <a:lnTo>
                      <a:pt x="2016" y="168"/>
                    </a:lnTo>
                    <a:lnTo>
                      <a:pt x="2049" y="144"/>
                    </a:lnTo>
                    <a:lnTo>
                      <a:pt x="2084" y="121"/>
                    </a:lnTo>
                    <a:lnTo>
                      <a:pt x="2119" y="100"/>
                    </a:lnTo>
                    <a:lnTo>
                      <a:pt x="2154" y="79"/>
                    </a:lnTo>
                    <a:lnTo>
                      <a:pt x="2189" y="60"/>
                    </a:lnTo>
                    <a:lnTo>
                      <a:pt x="2226" y="42"/>
                    </a:lnTo>
                    <a:lnTo>
                      <a:pt x="2244" y="34"/>
                    </a:lnTo>
                    <a:lnTo>
                      <a:pt x="2263" y="25"/>
                    </a:lnTo>
                    <a:lnTo>
                      <a:pt x="2280" y="18"/>
                    </a:lnTo>
                    <a:lnTo>
                      <a:pt x="2299" y="11"/>
                    </a:lnTo>
                    <a:lnTo>
                      <a:pt x="2319" y="6"/>
                    </a:lnTo>
                    <a:lnTo>
                      <a:pt x="2338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834" name="Freeform 407"/>
            <p:cNvSpPr>
              <a:spLocks/>
            </p:cNvSpPr>
            <p:nvPr/>
          </p:nvSpPr>
          <p:spPr bwMode="auto">
            <a:xfrm>
              <a:off x="2374" y="3245"/>
              <a:ext cx="297" cy="224"/>
            </a:xfrm>
            <a:custGeom>
              <a:avLst/>
              <a:gdLst>
                <a:gd name="T0" fmla="*/ 0 w 3306"/>
                <a:gd name="T1" fmla="*/ 0 h 2491"/>
                <a:gd name="T2" fmla="*/ 0 w 3306"/>
                <a:gd name="T3" fmla="*/ 0 h 2491"/>
                <a:gd name="T4" fmla="*/ 0 w 3306"/>
                <a:gd name="T5" fmla="*/ 0 h 2491"/>
                <a:gd name="T6" fmla="*/ 0 w 3306"/>
                <a:gd name="T7" fmla="*/ 0 h 2491"/>
                <a:gd name="T8" fmla="*/ 0 w 3306"/>
                <a:gd name="T9" fmla="*/ 0 h 2491"/>
                <a:gd name="T10" fmla="*/ 0 w 3306"/>
                <a:gd name="T11" fmla="*/ 0 h 2491"/>
                <a:gd name="T12" fmla="*/ 0 w 3306"/>
                <a:gd name="T13" fmla="*/ 0 h 2491"/>
                <a:gd name="T14" fmla="*/ 0 w 3306"/>
                <a:gd name="T15" fmla="*/ 0 h 2491"/>
                <a:gd name="T16" fmla="*/ 0 w 3306"/>
                <a:gd name="T17" fmla="*/ 0 h 2491"/>
                <a:gd name="T18" fmla="*/ 0 w 3306"/>
                <a:gd name="T19" fmla="*/ 0 h 2491"/>
                <a:gd name="T20" fmla="*/ 0 w 3306"/>
                <a:gd name="T21" fmla="*/ 0 h 2491"/>
                <a:gd name="T22" fmla="*/ 0 w 3306"/>
                <a:gd name="T23" fmla="*/ 0 h 2491"/>
                <a:gd name="T24" fmla="*/ 0 w 3306"/>
                <a:gd name="T25" fmla="*/ 0 h 2491"/>
                <a:gd name="T26" fmla="*/ 0 w 3306"/>
                <a:gd name="T27" fmla="*/ 0 h 2491"/>
                <a:gd name="T28" fmla="*/ 0 w 3306"/>
                <a:gd name="T29" fmla="*/ 0 h 2491"/>
                <a:gd name="T30" fmla="*/ 0 w 3306"/>
                <a:gd name="T31" fmla="*/ 0 h 2491"/>
                <a:gd name="T32" fmla="*/ 0 w 3306"/>
                <a:gd name="T33" fmla="*/ 0 h 2491"/>
                <a:gd name="T34" fmla="*/ 0 w 3306"/>
                <a:gd name="T35" fmla="*/ 0 h 2491"/>
                <a:gd name="T36" fmla="*/ 0 w 3306"/>
                <a:gd name="T37" fmla="*/ 0 h 2491"/>
                <a:gd name="T38" fmla="*/ 0 w 3306"/>
                <a:gd name="T39" fmla="*/ 0 h 2491"/>
                <a:gd name="T40" fmla="*/ 0 w 3306"/>
                <a:gd name="T41" fmla="*/ 0 h 2491"/>
                <a:gd name="T42" fmla="*/ 0 w 3306"/>
                <a:gd name="T43" fmla="*/ 0 h 2491"/>
                <a:gd name="T44" fmla="*/ 0 w 3306"/>
                <a:gd name="T45" fmla="*/ 0 h 2491"/>
                <a:gd name="T46" fmla="*/ 0 w 3306"/>
                <a:gd name="T47" fmla="*/ 0 h 2491"/>
                <a:gd name="T48" fmla="*/ 0 w 3306"/>
                <a:gd name="T49" fmla="*/ 0 h 2491"/>
                <a:gd name="T50" fmla="*/ 0 w 3306"/>
                <a:gd name="T51" fmla="*/ 0 h 2491"/>
                <a:gd name="T52" fmla="*/ 0 w 3306"/>
                <a:gd name="T53" fmla="*/ 0 h 2491"/>
                <a:gd name="T54" fmla="*/ 0 w 3306"/>
                <a:gd name="T55" fmla="*/ 0 h 2491"/>
                <a:gd name="T56" fmla="*/ 0 w 3306"/>
                <a:gd name="T57" fmla="*/ 0 h 2491"/>
                <a:gd name="T58" fmla="*/ 0 w 3306"/>
                <a:gd name="T59" fmla="*/ 0 h 2491"/>
                <a:gd name="T60" fmla="*/ 0 w 3306"/>
                <a:gd name="T61" fmla="*/ 0 h 2491"/>
                <a:gd name="T62" fmla="*/ 0 w 3306"/>
                <a:gd name="T63" fmla="*/ 0 h 2491"/>
                <a:gd name="T64" fmla="*/ 0 w 3306"/>
                <a:gd name="T65" fmla="*/ 0 h 2491"/>
                <a:gd name="T66" fmla="*/ 0 w 3306"/>
                <a:gd name="T67" fmla="*/ 0 h 2491"/>
                <a:gd name="T68" fmla="*/ 0 w 3306"/>
                <a:gd name="T69" fmla="*/ 0 h 2491"/>
                <a:gd name="T70" fmla="*/ 0 w 3306"/>
                <a:gd name="T71" fmla="*/ 0 h 2491"/>
                <a:gd name="T72" fmla="*/ 0 w 3306"/>
                <a:gd name="T73" fmla="*/ 0 h 2491"/>
                <a:gd name="T74" fmla="*/ 0 w 3306"/>
                <a:gd name="T75" fmla="*/ 0 h 2491"/>
                <a:gd name="T76" fmla="*/ 0 w 3306"/>
                <a:gd name="T77" fmla="*/ 0 h 2491"/>
                <a:gd name="T78" fmla="*/ 0 w 3306"/>
                <a:gd name="T79" fmla="*/ 0 h 2491"/>
                <a:gd name="T80" fmla="*/ 0 w 3306"/>
                <a:gd name="T81" fmla="*/ 0 h 2491"/>
                <a:gd name="T82" fmla="*/ 0 w 3306"/>
                <a:gd name="T83" fmla="*/ 0 h 2491"/>
                <a:gd name="T84" fmla="*/ 0 w 3306"/>
                <a:gd name="T85" fmla="*/ 0 h 2491"/>
                <a:gd name="T86" fmla="*/ 0 w 3306"/>
                <a:gd name="T87" fmla="*/ 0 h 2491"/>
                <a:gd name="T88" fmla="*/ 0 w 3306"/>
                <a:gd name="T89" fmla="*/ 0 h 2491"/>
                <a:gd name="T90" fmla="*/ 0 w 3306"/>
                <a:gd name="T91" fmla="*/ 0 h 2491"/>
                <a:gd name="T92" fmla="*/ 0 w 3306"/>
                <a:gd name="T93" fmla="*/ 0 h 2491"/>
                <a:gd name="T94" fmla="*/ 0 w 3306"/>
                <a:gd name="T95" fmla="*/ 0 h 2491"/>
                <a:gd name="T96" fmla="*/ 0 w 3306"/>
                <a:gd name="T97" fmla="*/ 0 h 2491"/>
                <a:gd name="T98" fmla="*/ 0 w 3306"/>
                <a:gd name="T99" fmla="*/ 0 h 2491"/>
                <a:gd name="T100" fmla="*/ 0 w 3306"/>
                <a:gd name="T101" fmla="*/ 0 h 2491"/>
                <a:gd name="T102" fmla="*/ 0 w 3306"/>
                <a:gd name="T103" fmla="*/ 0 h 249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306" h="2491">
                  <a:moveTo>
                    <a:pt x="3306" y="2473"/>
                  </a:moveTo>
                  <a:lnTo>
                    <a:pt x="3289" y="2477"/>
                  </a:lnTo>
                  <a:lnTo>
                    <a:pt x="3273" y="2481"/>
                  </a:lnTo>
                  <a:lnTo>
                    <a:pt x="3258" y="2484"/>
                  </a:lnTo>
                  <a:lnTo>
                    <a:pt x="3241" y="2487"/>
                  </a:lnTo>
                  <a:lnTo>
                    <a:pt x="3226" y="2489"/>
                  </a:lnTo>
                  <a:lnTo>
                    <a:pt x="3210" y="2490"/>
                  </a:lnTo>
                  <a:lnTo>
                    <a:pt x="3195" y="2491"/>
                  </a:lnTo>
                  <a:lnTo>
                    <a:pt x="3180" y="2491"/>
                  </a:lnTo>
                  <a:lnTo>
                    <a:pt x="3164" y="2491"/>
                  </a:lnTo>
                  <a:lnTo>
                    <a:pt x="3149" y="2491"/>
                  </a:lnTo>
                  <a:lnTo>
                    <a:pt x="3134" y="2490"/>
                  </a:lnTo>
                  <a:lnTo>
                    <a:pt x="3119" y="2489"/>
                  </a:lnTo>
                  <a:lnTo>
                    <a:pt x="3089" y="2485"/>
                  </a:lnTo>
                  <a:lnTo>
                    <a:pt x="3058" y="2480"/>
                  </a:lnTo>
                  <a:lnTo>
                    <a:pt x="3029" y="2474"/>
                  </a:lnTo>
                  <a:lnTo>
                    <a:pt x="3000" y="2466"/>
                  </a:lnTo>
                  <a:lnTo>
                    <a:pt x="2971" y="2456"/>
                  </a:lnTo>
                  <a:lnTo>
                    <a:pt x="2940" y="2447"/>
                  </a:lnTo>
                  <a:lnTo>
                    <a:pt x="2911" y="2435"/>
                  </a:lnTo>
                  <a:lnTo>
                    <a:pt x="2882" y="2424"/>
                  </a:lnTo>
                  <a:lnTo>
                    <a:pt x="2853" y="2411"/>
                  </a:lnTo>
                  <a:lnTo>
                    <a:pt x="2824" y="2398"/>
                  </a:lnTo>
                  <a:lnTo>
                    <a:pt x="2793" y="2383"/>
                  </a:lnTo>
                  <a:lnTo>
                    <a:pt x="2764" y="2369"/>
                  </a:lnTo>
                  <a:lnTo>
                    <a:pt x="2735" y="2352"/>
                  </a:lnTo>
                  <a:lnTo>
                    <a:pt x="2705" y="2336"/>
                  </a:lnTo>
                  <a:lnTo>
                    <a:pt x="2674" y="2320"/>
                  </a:lnTo>
                  <a:lnTo>
                    <a:pt x="2645" y="2301"/>
                  </a:lnTo>
                  <a:lnTo>
                    <a:pt x="2615" y="2284"/>
                  </a:lnTo>
                  <a:lnTo>
                    <a:pt x="2585" y="2265"/>
                  </a:lnTo>
                  <a:lnTo>
                    <a:pt x="2554" y="2246"/>
                  </a:lnTo>
                  <a:lnTo>
                    <a:pt x="2523" y="2226"/>
                  </a:lnTo>
                  <a:lnTo>
                    <a:pt x="2492" y="2207"/>
                  </a:lnTo>
                  <a:lnTo>
                    <a:pt x="2462" y="2186"/>
                  </a:lnTo>
                  <a:lnTo>
                    <a:pt x="2400" y="2144"/>
                  </a:lnTo>
                  <a:lnTo>
                    <a:pt x="2337" y="2100"/>
                  </a:lnTo>
                  <a:lnTo>
                    <a:pt x="2274" y="2056"/>
                  </a:lnTo>
                  <a:lnTo>
                    <a:pt x="2212" y="2011"/>
                  </a:lnTo>
                  <a:lnTo>
                    <a:pt x="2149" y="1964"/>
                  </a:lnTo>
                  <a:lnTo>
                    <a:pt x="2085" y="1917"/>
                  </a:lnTo>
                  <a:lnTo>
                    <a:pt x="2022" y="1869"/>
                  </a:lnTo>
                  <a:lnTo>
                    <a:pt x="1959" y="1822"/>
                  </a:lnTo>
                  <a:lnTo>
                    <a:pt x="1834" y="1725"/>
                  </a:lnTo>
                  <a:lnTo>
                    <a:pt x="1773" y="1677"/>
                  </a:lnTo>
                  <a:lnTo>
                    <a:pt x="1711" y="1628"/>
                  </a:lnTo>
                  <a:lnTo>
                    <a:pt x="1647" y="1578"/>
                  </a:lnTo>
                  <a:lnTo>
                    <a:pt x="1584" y="1526"/>
                  </a:lnTo>
                  <a:lnTo>
                    <a:pt x="1518" y="1475"/>
                  </a:lnTo>
                  <a:lnTo>
                    <a:pt x="1454" y="1424"/>
                  </a:lnTo>
                  <a:lnTo>
                    <a:pt x="1325" y="1319"/>
                  </a:lnTo>
                  <a:lnTo>
                    <a:pt x="1195" y="1213"/>
                  </a:lnTo>
                  <a:lnTo>
                    <a:pt x="1131" y="1160"/>
                  </a:lnTo>
                  <a:lnTo>
                    <a:pt x="1067" y="1106"/>
                  </a:lnTo>
                  <a:lnTo>
                    <a:pt x="1004" y="1054"/>
                  </a:lnTo>
                  <a:lnTo>
                    <a:pt x="942" y="1003"/>
                  </a:lnTo>
                  <a:lnTo>
                    <a:pt x="880" y="950"/>
                  </a:lnTo>
                  <a:lnTo>
                    <a:pt x="821" y="900"/>
                  </a:lnTo>
                  <a:lnTo>
                    <a:pt x="761" y="850"/>
                  </a:lnTo>
                  <a:lnTo>
                    <a:pt x="732" y="824"/>
                  </a:lnTo>
                  <a:lnTo>
                    <a:pt x="704" y="800"/>
                  </a:lnTo>
                  <a:lnTo>
                    <a:pt x="676" y="775"/>
                  </a:lnTo>
                  <a:lnTo>
                    <a:pt x="648" y="751"/>
                  </a:lnTo>
                  <a:lnTo>
                    <a:pt x="621" y="727"/>
                  </a:lnTo>
                  <a:lnTo>
                    <a:pt x="593" y="703"/>
                  </a:lnTo>
                  <a:lnTo>
                    <a:pt x="567" y="679"/>
                  </a:lnTo>
                  <a:lnTo>
                    <a:pt x="541" y="656"/>
                  </a:lnTo>
                  <a:lnTo>
                    <a:pt x="516" y="633"/>
                  </a:lnTo>
                  <a:lnTo>
                    <a:pt x="490" y="611"/>
                  </a:lnTo>
                  <a:lnTo>
                    <a:pt x="466" y="588"/>
                  </a:lnTo>
                  <a:lnTo>
                    <a:pt x="443" y="566"/>
                  </a:lnTo>
                  <a:lnTo>
                    <a:pt x="418" y="544"/>
                  </a:lnTo>
                  <a:lnTo>
                    <a:pt x="396" y="523"/>
                  </a:lnTo>
                  <a:lnTo>
                    <a:pt x="374" y="502"/>
                  </a:lnTo>
                  <a:lnTo>
                    <a:pt x="352" y="481"/>
                  </a:lnTo>
                  <a:lnTo>
                    <a:pt x="331" y="460"/>
                  </a:lnTo>
                  <a:lnTo>
                    <a:pt x="310" y="439"/>
                  </a:lnTo>
                  <a:lnTo>
                    <a:pt x="289" y="419"/>
                  </a:lnTo>
                  <a:lnTo>
                    <a:pt x="269" y="399"/>
                  </a:lnTo>
                  <a:lnTo>
                    <a:pt x="249" y="380"/>
                  </a:lnTo>
                  <a:lnTo>
                    <a:pt x="230" y="360"/>
                  </a:lnTo>
                  <a:lnTo>
                    <a:pt x="213" y="341"/>
                  </a:lnTo>
                  <a:lnTo>
                    <a:pt x="195" y="322"/>
                  </a:lnTo>
                  <a:lnTo>
                    <a:pt x="178" y="304"/>
                  </a:lnTo>
                  <a:lnTo>
                    <a:pt x="161" y="285"/>
                  </a:lnTo>
                  <a:lnTo>
                    <a:pt x="146" y="268"/>
                  </a:lnTo>
                  <a:lnTo>
                    <a:pt x="132" y="250"/>
                  </a:lnTo>
                  <a:lnTo>
                    <a:pt x="118" y="233"/>
                  </a:lnTo>
                  <a:lnTo>
                    <a:pt x="104" y="216"/>
                  </a:lnTo>
                  <a:lnTo>
                    <a:pt x="93" y="200"/>
                  </a:lnTo>
                  <a:lnTo>
                    <a:pt x="80" y="184"/>
                  </a:lnTo>
                  <a:lnTo>
                    <a:pt x="69" y="168"/>
                  </a:lnTo>
                  <a:lnTo>
                    <a:pt x="59" y="153"/>
                  </a:lnTo>
                  <a:lnTo>
                    <a:pt x="49" y="138"/>
                  </a:lnTo>
                  <a:lnTo>
                    <a:pt x="41" y="124"/>
                  </a:lnTo>
                  <a:lnTo>
                    <a:pt x="33" y="110"/>
                  </a:lnTo>
                  <a:lnTo>
                    <a:pt x="27" y="96"/>
                  </a:lnTo>
                  <a:lnTo>
                    <a:pt x="20" y="83"/>
                  </a:lnTo>
                  <a:lnTo>
                    <a:pt x="16" y="70"/>
                  </a:lnTo>
                  <a:lnTo>
                    <a:pt x="11" y="58"/>
                  </a:lnTo>
                  <a:lnTo>
                    <a:pt x="7" y="45"/>
                  </a:lnTo>
                  <a:lnTo>
                    <a:pt x="5" y="33"/>
                  </a:lnTo>
                  <a:lnTo>
                    <a:pt x="3" y="23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5" name="Freeform 408"/>
            <p:cNvSpPr>
              <a:spLocks/>
            </p:cNvSpPr>
            <p:nvPr/>
          </p:nvSpPr>
          <p:spPr bwMode="auto">
            <a:xfrm>
              <a:off x="2671" y="3293"/>
              <a:ext cx="79" cy="174"/>
            </a:xfrm>
            <a:custGeom>
              <a:avLst/>
              <a:gdLst>
                <a:gd name="T0" fmla="*/ 0 w 894"/>
                <a:gd name="T1" fmla="*/ 0 h 1942"/>
                <a:gd name="T2" fmla="*/ 0 w 894"/>
                <a:gd name="T3" fmla="*/ 0 h 1942"/>
                <a:gd name="T4" fmla="*/ 0 w 894"/>
                <a:gd name="T5" fmla="*/ 0 h 1942"/>
                <a:gd name="T6" fmla="*/ 0 w 894"/>
                <a:gd name="T7" fmla="*/ 0 h 1942"/>
                <a:gd name="T8" fmla="*/ 0 w 894"/>
                <a:gd name="T9" fmla="*/ 0 h 1942"/>
                <a:gd name="T10" fmla="*/ 0 w 894"/>
                <a:gd name="T11" fmla="*/ 0 h 1942"/>
                <a:gd name="T12" fmla="*/ 0 w 894"/>
                <a:gd name="T13" fmla="*/ 0 h 1942"/>
                <a:gd name="T14" fmla="*/ 0 w 894"/>
                <a:gd name="T15" fmla="*/ 0 h 1942"/>
                <a:gd name="T16" fmla="*/ 0 w 894"/>
                <a:gd name="T17" fmla="*/ 0 h 1942"/>
                <a:gd name="T18" fmla="*/ 0 w 894"/>
                <a:gd name="T19" fmla="*/ 0 h 1942"/>
                <a:gd name="T20" fmla="*/ 0 w 894"/>
                <a:gd name="T21" fmla="*/ 0 h 1942"/>
                <a:gd name="T22" fmla="*/ 0 w 894"/>
                <a:gd name="T23" fmla="*/ 0 h 1942"/>
                <a:gd name="T24" fmla="*/ 0 w 894"/>
                <a:gd name="T25" fmla="*/ 0 h 1942"/>
                <a:gd name="T26" fmla="*/ 0 w 894"/>
                <a:gd name="T27" fmla="*/ 0 h 1942"/>
                <a:gd name="T28" fmla="*/ 0 w 894"/>
                <a:gd name="T29" fmla="*/ 0 h 1942"/>
                <a:gd name="T30" fmla="*/ 0 w 894"/>
                <a:gd name="T31" fmla="*/ 0 h 1942"/>
                <a:gd name="T32" fmla="*/ 0 w 894"/>
                <a:gd name="T33" fmla="*/ 0 h 1942"/>
                <a:gd name="T34" fmla="*/ 0 w 894"/>
                <a:gd name="T35" fmla="*/ 0 h 1942"/>
                <a:gd name="T36" fmla="*/ 0 w 894"/>
                <a:gd name="T37" fmla="*/ 0 h 1942"/>
                <a:gd name="T38" fmla="*/ 0 w 894"/>
                <a:gd name="T39" fmla="*/ 0 h 1942"/>
                <a:gd name="T40" fmla="*/ 0 w 894"/>
                <a:gd name="T41" fmla="*/ 0 h 1942"/>
                <a:gd name="T42" fmla="*/ 0 w 894"/>
                <a:gd name="T43" fmla="*/ 0 h 1942"/>
                <a:gd name="T44" fmla="*/ 0 w 894"/>
                <a:gd name="T45" fmla="*/ 0 h 1942"/>
                <a:gd name="T46" fmla="*/ 0 w 894"/>
                <a:gd name="T47" fmla="*/ 0 h 1942"/>
                <a:gd name="T48" fmla="*/ 0 w 894"/>
                <a:gd name="T49" fmla="*/ 0 h 1942"/>
                <a:gd name="T50" fmla="*/ 0 w 894"/>
                <a:gd name="T51" fmla="*/ 0 h 1942"/>
                <a:gd name="T52" fmla="*/ 0 w 894"/>
                <a:gd name="T53" fmla="*/ 0 h 1942"/>
                <a:gd name="T54" fmla="*/ 0 w 894"/>
                <a:gd name="T55" fmla="*/ 0 h 1942"/>
                <a:gd name="T56" fmla="*/ 0 w 894"/>
                <a:gd name="T57" fmla="*/ 0 h 1942"/>
                <a:gd name="T58" fmla="*/ 0 w 894"/>
                <a:gd name="T59" fmla="*/ 0 h 1942"/>
                <a:gd name="T60" fmla="*/ 0 w 894"/>
                <a:gd name="T61" fmla="*/ 0 h 1942"/>
                <a:gd name="T62" fmla="*/ 0 w 894"/>
                <a:gd name="T63" fmla="*/ 0 h 1942"/>
                <a:gd name="T64" fmla="*/ 0 w 894"/>
                <a:gd name="T65" fmla="*/ 0 h 1942"/>
                <a:gd name="T66" fmla="*/ 0 w 894"/>
                <a:gd name="T67" fmla="*/ 0 h 1942"/>
                <a:gd name="T68" fmla="*/ 0 w 894"/>
                <a:gd name="T69" fmla="*/ 0 h 194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894" h="1942">
                  <a:moveTo>
                    <a:pt x="894" y="0"/>
                  </a:moveTo>
                  <a:lnTo>
                    <a:pt x="894" y="35"/>
                  </a:lnTo>
                  <a:lnTo>
                    <a:pt x="893" y="70"/>
                  </a:lnTo>
                  <a:lnTo>
                    <a:pt x="892" y="105"/>
                  </a:lnTo>
                  <a:lnTo>
                    <a:pt x="891" y="140"/>
                  </a:lnTo>
                  <a:lnTo>
                    <a:pt x="889" y="175"/>
                  </a:lnTo>
                  <a:lnTo>
                    <a:pt x="885" y="210"/>
                  </a:lnTo>
                  <a:lnTo>
                    <a:pt x="883" y="245"/>
                  </a:lnTo>
                  <a:lnTo>
                    <a:pt x="878" y="280"/>
                  </a:lnTo>
                  <a:lnTo>
                    <a:pt x="875" y="315"/>
                  </a:lnTo>
                  <a:lnTo>
                    <a:pt x="870" y="350"/>
                  </a:lnTo>
                  <a:lnTo>
                    <a:pt x="865" y="385"/>
                  </a:lnTo>
                  <a:lnTo>
                    <a:pt x="859" y="419"/>
                  </a:lnTo>
                  <a:lnTo>
                    <a:pt x="854" y="453"/>
                  </a:lnTo>
                  <a:lnTo>
                    <a:pt x="848" y="488"/>
                  </a:lnTo>
                  <a:lnTo>
                    <a:pt x="841" y="522"/>
                  </a:lnTo>
                  <a:lnTo>
                    <a:pt x="834" y="557"/>
                  </a:lnTo>
                  <a:lnTo>
                    <a:pt x="826" y="592"/>
                  </a:lnTo>
                  <a:lnTo>
                    <a:pt x="819" y="626"/>
                  </a:lnTo>
                  <a:lnTo>
                    <a:pt x="809" y="661"/>
                  </a:lnTo>
                  <a:lnTo>
                    <a:pt x="801" y="696"/>
                  </a:lnTo>
                  <a:lnTo>
                    <a:pt x="792" y="731"/>
                  </a:lnTo>
                  <a:lnTo>
                    <a:pt x="781" y="766"/>
                  </a:lnTo>
                  <a:lnTo>
                    <a:pt x="772" y="801"/>
                  </a:lnTo>
                  <a:lnTo>
                    <a:pt x="761" y="837"/>
                  </a:lnTo>
                  <a:lnTo>
                    <a:pt x="750" y="872"/>
                  </a:lnTo>
                  <a:lnTo>
                    <a:pt x="739" y="907"/>
                  </a:lnTo>
                  <a:lnTo>
                    <a:pt x="726" y="942"/>
                  </a:lnTo>
                  <a:lnTo>
                    <a:pt x="715" y="976"/>
                  </a:lnTo>
                  <a:lnTo>
                    <a:pt x="702" y="1011"/>
                  </a:lnTo>
                  <a:lnTo>
                    <a:pt x="689" y="1046"/>
                  </a:lnTo>
                  <a:lnTo>
                    <a:pt x="676" y="1081"/>
                  </a:lnTo>
                  <a:lnTo>
                    <a:pt x="662" y="1114"/>
                  </a:lnTo>
                  <a:lnTo>
                    <a:pt x="648" y="1148"/>
                  </a:lnTo>
                  <a:lnTo>
                    <a:pt x="633" y="1182"/>
                  </a:lnTo>
                  <a:lnTo>
                    <a:pt x="618" y="1216"/>
                  </a:lnTo>
                  <a:lnTo>
                    <a:pt x="603" y="1250"/>
                  </a:lnTo>
                  <a:lnTo>
                    <a:pt x="588" y="1282"/>
                  </a:lnTo>
                  <a:lnTo>
                    <a:pt x="571" y="1315"/>
                  </a:lnTo>
                  <a:lnTo>
                    <a:pt x="555" y="1348"/>
                  </a:lnTo>
                  <a:lnTo>
                    <a:pt x="539" y="1379"/>
                  </a:lnTo>
                  <a:lnTo>
                    <a:pt x="521" y="1411"/>
                  </a:lnTo>
                  <a:lnTo>
                    <a:pt x="504" y="1442"/>
                  </a:lnTo>
                  <a:lnTo>
                    <a:pt x="486" y="1473"/>
                  </a:lnTo>
                  <a:lnTo>
                    <a:pt x="467" y="1503"/>
                  </a:lnTo>
                  <a:lnTo>
                    <a:pt x="449" y="1532"/>
                  </a:lnTo>
                  <a:lnTo>
                    <a:pt x="430" y="1561"/>
                  </a:lnTo>
                  <a:lnTo>
                    <a:pt x="411" y="1590"/>
                  </a:lnTo>
                  <a:lnTo>
                    <a:pt x="392" y="1618"/>
                  </a:lnTo>
                  <a:lnTo>
                    <a:pt x="372" y="1645"/>
                  </a:lnTo>
                  <a:lnTo>
                    <a:pt x="351" y="1672"/>
                  </a:lnTo>
                  <a:lnTo>
                    <a:pt x="330" y="1698"/>
                  </a:lnTo>
                  <a:lnTo>
                    <a:pt x="309" y="1722"/>
                  </a:lnTo>
                  <a:lnTo>
                    <a:pt x="287" y="1747"/>
                  </a:lnTo>
                  <a:lnTo>
                    <a:pt x="264" y="1770"/>
                  </a:lnTo>
                  <a:lnTo>
                    <a:pt x="241" y="1793"/>
                  </a:lnTo>
                  <a:lnTo>
                    <a:pt x="218" y="1814"/>
                  </a:lnTo>
                  <a:lnTo>
                    <a:pt x="193" y="1835"/>
                  </a:lnTo>
                  <a:lnTo>
                    <a:pt x="169" y="1854"/>
                  </a:lnTo>
                  <a:lnTo>
                    <a:pt x="143" y="1873"/>
                  </a:lnTo>
                  <a:lnTo>
                    <a:pt x="129" y="1881"/>
                  </a:lnTo>
                  <a:lnTo>
                    <a:pt x="116" y="1890"/>
                  </a:lnTo>
                  <a:lnTo>
                    <a:pt x="102" y="1897"/>
                  </a:lnTo>
                  <a:lnTo>
                    <a:pt x="88" y="1905"/>
                  </a:lnTo>
                  <a:lnTo>
                    <a:pt x="74" y="1912"/>
                  </a:lnTo>
                  <a:lnTo>
                    <a:pt x="60" y="1919"/>
                  </a:lnTo>
                  <a:lnTo>
                    <a:pt x="45" y="1925"/>
                  </a:lnTo>
                  <a:lnTo>
                    <a:pt x="30" y="1931"/>
                  </a:lnTo>
                  <a:lnTo>
                    <a:pt x="15" y="1937"/>
                  </a:lnTo>
                  <a:lnTo>
                    <a:pt x="0" y="19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6" name="Line 409"/>
            <p:cNvSpPr>
              <a:spLocks noChangeShapeType="1"/>
            </p:cNvSpPr>
            <p:nvPr/>
          </p:nvSpPr>
          <p:spPr bwMode="auto">
            <a:xfrm flipH="1">
              <a:off x="2166" y="3233"/>
              <a:ext cx="208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7" name="Line 410"/>
            <p:cNvSpPr>
              <a:spLocks noChangeShapeType="1"/>
            </p:cNvSpPr>
            <p:nvPr/>
          </p:nvSpPr>
          <p:spPr bwMode="auto">
            <a:xfrm flipH="1">
              <a:off x="2749" y="3122"/>
              <a:ext cx="4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38" name="Line 411"/>
            <p:cNvSpPr>
              <a:spLocks noChangeShapeType="1"/>
            </p:cNvSpPr>
            <p:nvPr/>
          </p:nvSpPr>
          <p:spPr bwMode="auto">
            <a:xfrm flipH="1">
              <a:off x="2750" y="3608"/>
              <a:ext cx="147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839" name="Group 412"/>
            <p:cNvGrpSpPr>
              <a:grpSpLocks/>
            </p:cNvGrpSpPr>
            <p:nvPr/>
          </p:nvGrpSpPr>
          <p:grpSpPr bwMode="auto">
            <a:xfrm>
              <a:off x="2374" y="3647"/>
              <a:ext cx="377" cy="239"/>
              <a:chOff x="2374" y="3647"/>
              <a:chExt cx="377" cy="239"/>
            </a:xfrm>
          </p:grpSpPr>
          <p:sp>
            <p:nvSpPr>
              <p:cNvPr id="115849" name="Freeform 413"/>
              <p:cNvSpPr>
                <a:spLocks/>
              </p:cNvSpPr>
              <p:nvPr/>
            </p:nvSpPr>
            <p:spPr bwMode="auto">
              <a:xfrm>
                <a:off x="2374" y="3806"/>
                <a:ext cx="376" cy="80"/>
              </a:xfrm>
              <a:custGeom>
                <a:avLst/>
                <a:gdLst>
                  <a:gd name="T0" fmla="*/ 0 w 4200"/>
                  <a:gd name="T1" fmla="*/ 0 h 888"/>
                  <a:gd name="T2" fmla="*/ 0 w 4200"/>
                  <a:gd name="T3" fmla="*/ 0 h 888"/>
                  <a:gd name="T4" fmla="*/ 0 w 4200"/>
                  <a:gd name="T5" fmla="*/ 0 h 888"/>
                  <a:gd name="T6" fmla="*/ 0 w 4200"/>
                  <a:gd name="T7" fmla="*/ 0 h 888"/>
                  <a:gd name="T8" fmla="*/ 0 w 4200"/>
                  <a:gd name="T9" fmla="*/ 0 h 888"/>
                  <a:gd name="T10" fmla="*/ 0 w 4200"/>
                  <a:gd name="T11" fmla="*/ 0 h 888"/>
                  <a:gd name="T12" fmla="*/ 0 w 4200"/>
                  <a:gd name="T13" fmla="*/ 0 h 888"/>
                  <a:gd name="T14" fmla="*/ 0 w 4200"/>
                  <a:gd name="T15" fmla="*/ 0 h 888"/>
                  <a:gd name="T16" fmla="*/ 0 w 4200"/>
                  <a:gd name="T17" fmla="*/ 0 h 888"/>
                  <a:gd name="T18" fmla="*/ 0 w 4200"/>
                  <a:gd name="T19" fmla="*/ 0 h 888"/>
                  <a:gd name="T20" fmla="*/ 0 w 4200"/>
                  <a:gd name="T21" fmla="*/ 0 h 888"/>
                  <a:gd name="T22" fmla="*/ 0 w 4200"/>
                  <a:gd name="T23" fmla="*/ 0 h 888"/>
                  <a:gd name="T24" fmla="*/ 0 w 4200"/>
                  <a:gd name="T25" fmla="*/ 0 h 888"/>
                  <a:gd name="T26" fmla="*/ 0 w 4200"/>
                  <a:gd name="T27" fmla="*/ 0 h 888"/>
                  <a:gd name="T28" fmla="*/ 0 w 4200"/>
                  <a:gd name="T29" fmla="*/ 0 h 888"/>
                  <a:gd name="T30" fmla="*/ 0 w 4200"/>
                  <a:gd name="T31" fmla="*/ 0 h 888"/>
                  <a:gd name="T32" fmla="*/ 0 w 4200"/>
                  <a:gd name="T33" fmla="*/ 0 h 888"/>
                  <a:gd name="T34" fmla="*/ 0 w 4200"/>
                  <a:gd name="T35" fmla="*/ 0 h 888"/>
                  <a:gd name="T36" fmla="*/ 0 w 4200"/>
                  <a:gd name="T37" fmla="*/ 0 h 888"/>
                  <a:gd name="T38" fmla="*/ 0 w 4200"/>
                  <a:gd name="T39" fmla="*/ 0 h 888"/>
                  <a:gd name="T40" fmla="*/ 0 w 4200"/>
                  <a:gd name="T41" fmla="*/ 0 h 888"/>
                  <a:gd name="T42" fmla="*/ 0 w 4200"/>
                  <a:gd name="T43" fmla="*/ 0 h 888"/>
                  <a:gd name="T44" fmla="*/ 0 w 4200"/>
                  <a:gd name="T45" fmla="*/ 0 h 888"/>
                  <a:gd name="T46" fmla="*/ 0 w 4200"/>
                  <a:gd name="T47" fmla="*/ 0 h 888"/>
                  <a:gd name="T48" fmla="*/ 0 w 4200"/>
                  <a:gd name="T49" fmla="*/ 0 h 888"/>
                  <a:gd name="T50" fmla="*/ 0 w 4200"/>
                  <a:gd name="T51" fmla="*/ 0 h 888"/>
                  <a:gd name="T52" fmla="*/ 0 w 4200"/>
                  <a:gd name="T53" fmla="*/ 0 h 888"/>
                  <a:gd name="T54" fmla="*/ 0 w 4200"/>
                  <a:gd name="T55" fmla="*/ 0 h 888"/>
                  <a:gd name="T56" fmla="*/ 0 w 4200"/>
                  <a:gd name="T57" fmla="*/ 0 h 888"/>
                  <a:gd name="T58" fmla="*/ 0 w 4200"/>
                  <a:gd name="T59" fmla="*/ 0 h 888"/>
                  <a:gd name="T60" fmla="*/ 0 w 4200"/>
                  <a:gd name="T61" fmla="*/ 0 h 888"/>
                  <a:gd name="T62" fmla="*/ 0 w 4200"/>
                  <a:gd name="T63" fmla="*/ 0 h 888"/>
                  <a:gd name="T64" fmla="*/ 0 w 4200"/>
                  <a:gd name="T65" fmla="*/ 0 h 888"/>
                  <a:gd name="T66" fmla="*/ 0 w 4200"/>
                  <a:gd name="T67" fmla="*/ 0 h 888"/>
                  <a:gd name="T68" fmla="*/ 0 w 4200"/>
                  <a:gd name="T69" fmla="*/ 0 h 888"/>
                  <a:gd name="T70" fmla="*/ 0 w 4200"/>
                  <a:gd name="T71" fmla="*/ 0 h 888"/>
                  <a:gd name="T72" fmla="*/ 0 w 4200"/>
                  <a:gd name="T73" fmla="*/ 0 h 888"/>
                  <a:gd name="T74" fmla="*/ 0 w 4200"/>
                  <a:gd name="T75" fmla="*/ 0 h 888"/>
                  <a:gd name="T76" fmla="*/ 0 w 4200"/>
                  <a:gd name="T77" fmla="*/ 0 h 888"/>
                  <a:gd name="T78" fmla="*/ 0 w 4200"/>
                  <a:gd name="T79" fmla="*/ 0 h 888"/>
                  <a:gd name="T80" fmla="*/ 0 w 4200"/>
                  <a:gd name="T81" fmla="*/ 0 h 888"/>
                  <a:gd name="T82" fmla="*/ 0 w 4200"/>
                  <a:gd name="T83" fmla="*/ 0 h 888"/>
                  <a:gd name="T84" fmla="*/ 0 w 4200"/>
                  <a:gd name="T85" fmla="*/ 0 h 888"/>
                  <a:gd name="T86" fmla="*/ 0 w 4200"/>
                  <a:gd name="T87" fmla="*/ 0 h 888"/>
                  <a:gd name="T88" fmla="*/ 0 w 4200"/>
                  <a:gd name="T89" fmla="*/ 0 h 888"/>
                  <a:gd name="T90" fmla="*/ 0 w 4200"/>
                  <a:gd name="T91" fmla="*/ 0 h 888"/>
                  <a:gd name="T92" fmla="*/ 0 w 4200"/>
                  <a:gd name="T93" fmla="*/ 0 h 888"/>
                  <a:gd name="T94" fmla="*/ 0 w 4200"/>
                  <a:gd name="T95" fmla="*/ 0 h 888"/>
                  <a:gd name="T96" fmla="*/ 0 w 4200"/>
                  <a:gd name="T97" fmla="*/ 0 h 888"/>
                  <a:gd name="T98" fmla="*/ 0 w 4200"/>
                  <a:gd name="T99" fmla="*/ 0 h 888"/>
                  <a:gd name="T100" fmla="*/ 0 w 4200"/>
                  <a:gd name="T101" fmla="*/ 0 h 888"/>
                  <a:gd name="T102" fmla="*/ 0 w 4200"/>
                  <a:gd name="T103" fmla="*/ 0 h 888"/>
                  <a:gd name="T104" fmla="*/ 0 w 4200"/>
                  <a:gd name="T105" fmla="*/ 0 h 888"/>
                  <a:gd name="T106" fmla="*/ 0 w 4200"/>
                  <a:gd name="T107" fmla="*/ 0 h 888"/>
                  <a:gd name="T108" fmla="*/ 0 w 4200"/>
                  <a:gd name="T109" fmla="*/ 0 h 888"/>
                  <a:gd name="T110" fmla="*/ 0 w 4200"/>
                  <a:gd name="T111" fmla="*/ 0 h 888"/>
                  <a:gd name="T112" fmla="*/ 0 w 4200"/>
                  <a:gd name="T113" fmla="*/ 0 h 8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200" h="888">
                    <a:moveTo>
                      <a:pt x="0" y="0"/>
                    </a:moveTo>
                    <a:lnTo>
                      <a:pt x="2" y="25"/>
                    </a:lnTo>
                    <a:lnTo>
                      <a:pt x="4" y="49"/>
                    </a:lnTo>
                    <a:lnTo>
                      <a:pt x="9" y="74"/>
                    </a:lnTo>
                    <a:lnTo>
                      <a:pt x="13" y="98"/>
                    </a:lnTo>
                    <a:lnTo>
                      <a:pt x="21" y="123"/>
                    </a:lnTo>
                    <a:lnTo>
                      <a:pt x="30" y="146"/>
                    </a:lnTo>
                    <a:lnTo>
                      <a:pt x="40" y="171"/>
                    </a:lnTo>
                    <a:lnTo>
                      <a:pt x="52" y="194"/>
                    </a:lnTo>
                    <a:lnTo>
                      <a:pt x="66" y="219"/>
                    </a:lnTo>
                    <a:lnTo>
                      <a:pt x="80" y="242"/>
                    </a:lnTo>
                    <a:lnTo>
                      <a:pt x="97" y="265"/>
                    </a:lnTo>
                    <a:lnTo>
                      <a:pt x="115" y="289"/>
                    </a:lnTo>
                    <a:lnTo>
                      <a:pt x="135" y="312"/>
                    </a:lnTo>
                    <a:lnTo>
                      <a:pt x="156" y="334"/>
                    </a:lnTo>
                    <a:lnTo>
                      <a:pt x="178" y="357"/>
                    </a:lnTo>
                    <a:lnTo>
                      <a:pt x="202" y="380"/>
                    </a:lnTo>
                    <a:lnTo>
                      <a:pt x="227" y="402"/>
                    </a:lnTo>
                    <a:lnTo>
                      <a:pt x="254" y="423"/>
                    </a:lnTo>
                    <a:lnTo>
                      <a:pt x="283" y="445"/>
                    </a:lnTo>
                    <a:lnTo>
                      <a:pt x="312" y="466"/>
                    </a:lnTo>
                    <a:lnTo>
                      <a:pt x="343" y="486"/>
                    </a:lnTo>
                    <a:lnTo>
                      <a:pt x="375" y="507"/>
                    </a:lnTo>
                    <a:lnTo>
                      <a:pt x="409" y="527"/>
                    </a:lnTo>
                    <a:lnTo>
                      <a:pt x="444" y="546"/>
                    </a:lnTo>
                    <a:lnTo>
                      <a:pt x="480" y="565"/>
                    </a:lnTo>
                    <a:lnTo>
                      <a:pt x="517" y="584"/>
                    </a:lnTo>
                    <a:lnTo>
                      <a:pt x="556" y="602"/>
                    </a:lnTo>
                    <a:lnTo>
                      <a:pt x="595" y="620"/>
                    </a:lnTo>
                    <a:lnTo>
                      <a:pt x="636" y="637"/>
                    </a:lnTo>
                    <a:lnTo>
                      <a:pt x="678" y="654"/>
                    </a:lnTo>
                    <a:lnTo>
                      <a:pt x="721" y="670"/>
                    </a:lnTo>
                    <a:lnTo>
                      <a:pt x="766" y="686"/>
                    </a:lnTo>
                    <a:lnTo>
                      <a:pt x="811" y="702"/>
                    </a:lnTo>
                    <a:lnTo>
                      <a:pt x="857" y="716"/>
                    </a:lnTo>
                    <a:lnTo>
                      <a:pt x="905" y="731"/>
                    </a:lnTo>
                    <a:lnTo>
                      <a:pt x="952" y="744"/>
                    </a:lnTo>
                    <a:lnTo>
                      <a:pt x="1001" y="756"/>
                    </a:lnTo>
                    <a:lnTo>
                      <a:pt x="1050" y="769"/>
                    </a:lnTo>
                    <a:lnTo>
                      <a:pt x="1102" y="781"/>
                    </a:lnTo>
                    <a:lnTo>
                      <a:pt x="1153" y="793"/>
                    </a:lnTo>
                    <a:lnTo>
                      <a:pt x="1204" y="803"/>
                    </a:lnTo>
                    <a:lnTo>
                      <a:pt x="1257" y="814"/>
                    </a:lnTo>
                    <a:lnTo>
                      <a:pt x="1311" y="823"/>
                    </a:lnTo>
                    <a:lnTo>
                      <a:pt x="1364" y="832"/>
                    </a:lnTo>
                    <a:lnTo>
                      <a:pt x="1419" y="840"/>
                    </a:lnTo>
                    <a:lnTo>
                      <a:pt x="1474" y="849"/>
                    </a:lnTo>
                    <a:lnTo>
                      <a:pt x="1530" y="854"/>
                    </a:lnTo>
                    <a:lnTo>
                      <a:pt x="1586" y="861"/>
                    </a:lnTo>
                    <a:lnTo>
                      <a:pt x="1642" y="867"/>
                    </a:lnTo>
                    <a:lnTo>
                      <a:pt x="1698" y="872"/>
                    </a:lnTo>
                    <a:lnTo>
                      <a:pt x="1755" y="877"/>
                    </a:lnTo>
                    <a:lnTo>
                      <a:pt x="1812" y="880"/>
                    </a:lnTo>
                    <a:lnTo>
                      <a:pt x="1869" y="884"/>
                    </a:lnTo>
                    <a:lnTo>
                      <a:pt x="1928" y="886"/>
                    </a:lnTo>
                    <a:lnTo>
                      <a:pt x="1985" y="887"/>
                    </a:lnTo>
                    <a:lnTo>
                      <a:pt x="2043" y="888"/>
                    </a:lnTo>
                    <a:lnTo>
                      <a:pt x="2100" y="888"/>
                    </a:lnTo>
                    <a:lnTo>
                      <a:pt x="2159" y="888"/>
                    </a:lnTo>
                    <a:lnTo>
                      <a:pt x="2217" y="887"/>
                    </a:lnTo>
                    <a:lnTo>
                      <a:pt x="2274" y="886"/>
                    </a:lnTo>
                    <a:lnTo>
                      <a:pt x="2331" y="884"/>
                    </a:lnTo>
                    <a:lnTo>
                      <a:pt x="2390" y="880"/>
                    </a:lnTo>
                    <a:lnTo>
                      <a:pt x="2447" y="877"/>
                    </a:lnTo>
                    <a:lnTo>
                      <a:pt x="2503" y="872"/>
                    </a:lnTo>
                    <a:lnTo>
                      <a:pt x="2560" y="867"/>
                    </a:lnTo>
                    <a:lnTo>
                      <a:pt x="2616" y="861"/>
                    </a:lnTo>
                    <a:lnTo>
                      <a:pt x="2672" y="854"/>
                    </a:lnTo>
                    <a:lnTo>
                      <a:pt x="2728" y="849"/>
                    </a:lnTo>
                    <a:lnTo>
                      <a:pt x="2783" y="840"/>
                    </a:lnTo>
                    <a:lnTo>
                      <a:pt x="2838" y="832"/>
                    </a:lnTo>
                    <a:lnTo>
                      <a:pt x="2891" y="823"/>
                    </a:lnTo>
                    <a:lnTo>
                      <a:pt x="2944" y="814"/>
                    </a:lnTo>
                    <a:lnTo>
                      <a:pt x="2998" y="803"/>
                    </a:lnTo>
                    <a:lnTo>
                      <a:pt x="3049" y="793"/>
                    </a:lnTo>
                    <a:lnTo>
                      <a:pt x="3100" y="781"/>
                    </a:lnTo>
                    <a:lnTo>
                      <a:pt x="3150" y="769"/>
                    </a:lnTo>
                    <a:lnTo>
                      <a:pt x="3201" y="756"/>
                    </a:lnTo>
                    <a:lnTo>
                      <a:pt x="3250" y="744"/>
                    </a:lnTo>
                    <a:lnTo>
                      <a:pt x="3297" y="731"/>
                    </a:lnTo>
                    <a:lnTo>
                      <a:pt x="3344" y="716"/>
                    </a:lnTo>
                    <a:lnTo>
                      <a:pt x="3391" y="702"/>
                    </a:lnTo>
                    <a:lnTo>
                      <a:pt x="3436" y="686"/>
                    </a:lnTo>
                    <a:lnTo>
                      <a:pt x="3481" y="670"/>
                    </a:lnTo>
                    <a:lnTo>
                      <a:pt x="3523" y="654"/>
                    </a:lnTo>
                    <a:lnTo>
                      <a:pt x="3566" y="637"/>
                    </a:lnTo>
                    <a:lnTo>
                      <a:pt x="3607" y="620"/>
                    </a:lnTo>
                    <a:lnTo>
                      <a:pt x="3646" y="602"/>
                    </a:lnTo>
                    <a:lnTo>
                      <a:pt x="3685" y="584"/>
                    </a:lnTo>
                    <a:lnTo>
                      <a:pt x="3722" y="565"/>
                    </a:lnTo>
                    <a:lnTo>
                      <a:pt x="3758" y="546"/>
                    </a:lnTo>
                    <a:lnTo>
                      <a:pt x="3793" y="527"/>
                    </a:lnTo>
                    <a:lnTo>
                      <a:pt x="3827" y="507"/>
                    </a:lnTo>
                    <a:lnTo>
                      <a:pt x="3859" y="486"/>
                    </a:lnTo>
                    <a:lnTo>
                      <a:pt x="3890" y="466"/>
                    </a:lnTo>
                    <a:lnTo>
                      <a:pt x="3919" y="445"/>
                    </a:lnTo>
                    <a:lnTo>
                      <a:pt x="3947" y="423"/>
                    </a:lnTo>
                    <a:lnTo>
                      <a:pt x="3974" y="402"/>
                    </a:lnTo>
                    <a:lnTo>
                      <a:pt x="4000" y="380"/>
                    </a:lnTo>
                    <a:lnTo>
                      <a:pt x="4024" y="357"/>
                    </a:lnTo>
                    <a:lnTo>
                      <a:pt x="4046" y="334"/>
                    </a:lnTo>
                    <a:lnTo>
                      <a:pt x="4067" y="312"/>
                    </a:lnTo>
                    <a:lnTo>
                      <a:pt x="4087" y="289"/>
                    </a:lnTo>
                    <a:lnTo>
                      <a:pt x="4105" y="265"/>
                    </a:lnTo>
                    <a:lnTo>
                      <a:pt x="4121" y="242"/>
                    </a:lnTo>
                    <a:lnTo>
                      <a:pt x="4136" y="219"/>
                    </a:lnTo>
                    <a:lnTo>
                      <a:pt x="4150" y="194"/>
                    </a:lnTo>
                    <a:lnTo>
                      <a:pt x="4162" y="171"/>
                    </a:lnTo>
                    <a:lnTo>
                      <a:pt x="4172" y="146"/>
                    </a:lnTo>
                    <a:lnTo>
                      <a:pt x="4181" y="123"/>
                    </a:lnTo>
                    <a:lnTo>
                      <a:pt x="4188" y="98"/>
                    </a:lnTo>
                    <a:lnTo>
                      <a:pt x="4193" y="74"/>
                    </a:lnTo>
                    <a:lnTo>
                      <a:pt x="4198" y="49"/>
                    </a:lnTo>
                    <a:lnTo>
                      <a:pt x="4200" y="25"/>
                    </a:lnTo>
                    <a:lnTo>
                      <a:pt x="420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0" name="Line 414"/>
              <p:cNvSpPr>
                <a:spLocks noChangeShapeType="1"/>
              </p:cNvSpPr>
              <p:nvPr/>
            </p:nvSpPr>
            <p:spPr bwMode="auto">
              <a:xfrm>
                <a:off x="2374" y="3762"/>
                <a:ext cx="1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51" name="Line 415"/>
              <p:cNvSpPr>
                <a:spLocks noChangeShapeType="1"/>
              </p:cNvSpPr>
              <p:nvPr/>
            </p:nvSpPr>
            <p:spPr bwMode="auto">
              <a:xfrm>
                <a:off x="2750" y="3647"/>
                <a:ext cx="1" cy="15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840" name="Group 416"/>
            <p:cNvGrpSpPr>
              <a:grpSpLocks/>
            </p:cNvGrpSpPr>
            <p:nvPr/>
          </p:nvGrpSpPr>
          <p:grpSpPr bwMode="auto">
            <a:xfrm>
              <a:off x="2374" y="3054"/>
              <a:ext cx="377" cy="239"/>
              <a:chOff x="2374" y="3054"/>
              <a:chExt cx="377" cy="239"/>
            </a:xfrm>
          </p:grpSpPr>
          <p:sp>
            <p:nvSpPr>
              <p:cNvPr id="115846" name="Freeform 417"/>
              <p:cNvSpPr>
                <a:spLocks/>
              </p:cNvSpPr>
              <p:nvPr/>
            </p:nvSpPr>
            <p:spPr bwMode="auto">
              <a:xfrm>
                <a:off x="2375" y="3054"/>
                <a:ext cx="375" cy="159"/>
              </a:xfrm>
              <a:custGeom>
                <a:avLst/>
                <a:gdLst>
                  <a:gd name="T0" fmla="*/ 0 w 4198"/>
                  <a:gd name="T1" fmla="*/ 0 h 1777"/>
                  <a:gd name="T2" fmla="*/ 0 w 4198"/>
                  <a:gd name="T3" fmla="*/ 0 h 1777"/>
                  <a:gd name="T4" fmla="*/ 0 w 4198"/>
                  <a:gd name="T5" fmla="*/ 0 h 1777"/>
                  <a:gd name="T6" fmla="*/ 0 w 4198"/>
                  <a:gd name="T7" fmla="*/ 0 h 1777"/>
                  <a:gd name="T8" fmla="*/ 0 w 4198"/>
                  <a:gd name="T9" fmla="*/ 0 h 1777"/>
                  <a:gd name="T10" fmla="*/ 0 w 4198"/>
                  <a:gd name="T11" fmla="*/ 0 h 1777"/>
                  <a:gd name="T12" fmla="*/ 0 w 4198"/>
                  <a:gd name="T13" fmla="*/ 0 h 1777"/>
                  <a:gd name="T14" fmla="*/ 0 w 4198"/>
                  <a:gd name="T15" fmla="*/ 0 h 1777"/>
                  <a:gd name="T16" fmla="*/ 0 w 4198"/>
                  <a:gd name="T17" fmla="*/ 0 h 1777"/>
                  <a:gd name="T18" fmla="*/ 0 w 4198"/>
                  <a:gd name="T19" fmla="*/ 0 h 1777"/>
                  <a:gd name="T20" fmla="*/ 0 w 4198"/>
                  <a:gd name="T21" fmla="*/ 0 h 1777"/>
                  <a:gd name="T22" fmla="*/ 0 w 4198"/>
                  <a:gd name="T23" fmla="*/ 0 h 1777"/>
                  <a:gd name="T24" fmla="*/ 0 w 4198"/>
                  <a:gd name="T25" fmla="*/ 0 h 1777"/>
                  <a:gd name="T26" fmla="*/ 0 w 4198"/>
                  <a:gd name="T27" fmla="*/ 0 h 1777"/>
                  <a:gd name="T28" fmla="*/ 0 w 4198"/>
                  <a:gd name="T29" fmla="*/ 0 h 1777"/>
                  <a:gd name="T30" fmla="*/ 0 w 4198"/>
                  <a:gd name="T31" fmla="*/ 0 h 1777"/>
                  <a:gd name="T32" fmla="*/ 0 w 4198"/>
                  <a:gd name="T33" fmla="*/ 0 h 1777"/>
                  <a:gd name="T34" fmla="*/ 0 w 4198"/>
                  <a:gd name="T35" fmla="*/ 0 h 1777"/>
                  <a:gd name="T36" fmla="*/ 0 w 4198"/>
                  <a:gd name="T37" fmla="*/ 0 h 1777"/>
                  <a:gd name="T38" fmla="*/ 0 w 4198"/>
                  <a:gd name="T39" fmla="*/ 0 h 1777"/>
                  <a:gd name="T40" fmla="*/ 0 w 4198"/>
                  <a:gd name="T41" fmla="*/ 0 h 1777"/>
                  <a:gd name="T42" fmla="*/ 0 w 4198"/>
                  <a:gd name="T43" fmla="*/ 0 h 1777"/>
                  <a:gd name="T44" fmla="*/ 0 w 4198"/>
                  <a:gd name="T45" fmla="*/ 0 h 1777"/>
                  <a:gd name="T46" fmla="*/ 0 w 4198"/>
                  <a:gd name="T47" fmla="*/ 0 h 1777"/>
                  <a:gd name="T48" fmla="*/ 0 w 4198"/>
                  <a:gd name="T49" fmla="*/ 0 h 1777"/>
                  <a:gd name="T50" fmla="*/ 0 w 4198"/>
                  <a:gd name="T51" fmla="*/ 0 h 1777"/>
                  <a:gd name="T52" fmla="*/ 0 w 4198"/>
                  <a:gd name="T53" fmla="*/ 0 h 1777"/>
                  <a:gd name="T54" fmla="*/ 0 w 4198"/>
                  <a:gd name="T55" fmla="*/ 0 h 1777"/>
                  <a:gd name="T56" fmla="*/ 0 w 4198"/>
                  <a:gd name="T57" fmla="*/ 0 h 1777"/>
                  <a:gd name="T58" fmla="*/ 0 w 4198"/>
                  <a:gd name="T59" fmla="*/ 0 h 1777"/>
                  <a:gd name="T60" fmla="*/ 0 w 4198"/>
                  <a:gd name="T61" fmla="*/ 0 h 1777"/>
                  <a:gd name="T62" fmla="*/ 0 w 4198"/>
                  <a:gd name="T63" fmla="*/ 0 h 1777"/>
                  <a:gd name="T64" fmla="*/ 0 w 4198"/>
                  <a:gd name="T65" fmla="*/ 0 h 1777"/>
                  <a:gd name="T66" fmla="*/ 0 w 4198"/>
                  <a:gd name="T67" fmla="*/ 0 h 1777"/>
                  <a:gd name="T68" fmla="*/ 0 w 4198"/>
                  <a:gd name="T69" fmla="*/ 0 h 1777"/>
                  <a:gd name="T70" fmla="*/ 0 w 4198"/>
                  <a:gd name="T71" fmla="*/ 0 h 1777"/>
                  <a:gd name="T72" fmla="*/ 0 w 4198"/>
                  <a:gd name="T73" fmla="*/ 0 h 1777"/>
                  <a:gd name="T74" fmla="*/ 0 w 4198"/>
                  <a:gd name="T75" fmla="*/ 0 h 1777"/>
                  <a:gd name="T76" fmla="*/ 0 w 4198"/>
                  <a:gd name="T77" fmla="*/ 0 h 1777"/>
                  <a:gd name="T78" fmla="*/ 0 w 4198"/>
                  <a:gd name="T79" fmla="*/ 0 h 1777"/>
                  <a:gd name="T80" fmla="*/ 0 w 4198"/>
                  <a:gd name="T81" fmla="*/ 0 h 1777"/>
                  <a:gd name="T82" fmla="*/ 0 w 4198"/>
                  <a:gd name="T83" fmla="*/ 0 h 1777"/>
                  <a:gd name="T84" fmla="*/ 0 w 4198"/>
                  <a:gd name="T85" fmla="*/ 0 h 1777"/>
                  <a:gd name="T86" fmla="*/ 0 w 4198"/>
                  <a:gd name="T87" fmla="*/ 0 h 1777"/>
                  <a:gd name="T88" fmla="*/ 0 w 4198"/>
                  <a:gd name="T89" fmla="*/ 0 h 1777"/>
                  <a:gd name="T90" fmla="*/ 0 w 4198"/>
                  <a:gd name="T91" fmla="*/ 0 h 1777"/>
                  <a:gd name="T92" fmla="*/ 0 w 4198"/>
                  <a:gd name="T93" fmla="*/ 0 h 1777"/>
                  <a:gd name="T94" fmla="*/ 0 w 4198"/>
                  <a:gd name="T95" fmla="*/ 0 h 1777"/>
                  <a:gd name="T96" fmla="*/ 0 w 4198"/>
                  <a:gd name="T97" fmla="*/ 0 h 1777"/>
                  <a:gd name="T98" fmla="*/ 0 w 4198"/>
                  <a:gd name="T99" fmla="*/ 0 h 1777"/>
                  <a:gd name="T100" fmla="*/ 0 w 4198"/>
                  <a:gd name="T101" fmla="*/ 0 h 1777"/>
                  <a:gd name="T102" fmla="*/ 0 w 4198"/>
                  <a:gd name="T103" fmla="*/ 0 h 1777"/>
                  <a:gd name="T104" fmla="*/ 0 w 4198"/>
                  <a:gd name="T105" fmla="*/ 0 h 1777"/>
                  <a:gd name="T106" fmla="*/ 0 w 4198"/>
                  <a:gd name="T107" fmla="*/ 0 h 1777"/>
                  <a:gd name="T108" fmla="*/ 0 w 4198"/>
                  <a:gd name="T109" fmla="*/ 0 h 1777"/>
                  <a:gd name="T110" fmla="*/ 0 w 4198"/>
                  <a:gd name="T111" fmla="*/ 0 h 1777"/>
                  <a:gd name="T112" fmla="*/ 0 w 4198"/>
                  <a:gd name="T113" fmla="*/ 0 h 177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198" h="1777">
                    <a:moveTo>
                      <a:pt x="4198" y="888"/>
                    </a:moveTo>
                    <a:lnTo>
                      <a:pt x="4198" y="863"/>
                    </a:lnTo>
                    <a:lnTo>
                      <a:pt x="4196" y="839"/>
                    </a:lnTo>
                    <a:lnTo>
                      <a:pt x="4191" y="814"/>
                    </a:lnTo>
                    <a:lnTo>
                      <a:pt x="4186" y="790"/>
                    </a:lnTo>
                    <a:lnTo>
                      <a:pt x="4179" y="765"/>
                    </a:lnTo>
                    <a:lnTo>
                      <a:pt x="4170" y="742"/>
                    </a:lnTo>
                    <a:lnTo>
                      <a:pt x="4160" y="718"/>
                    </a:lnTo>
                    <a:lnTo>
                      <a:pt x="4147" y="693"/>
                    </a:lnTo>
                    <a:lnTo>
                      <a:pt x="4134" y="670"/>
                    </a:lnTo>
                    <a:lnTo>
                      <a:pt x="4119" y="645"/>
                    </a:lnTo>
                    <a:lnTo>
                      <a:pt x="4103" y="622"/>
                    </a:lnTo>
                    <a:lnTo>
                      <a:pt x="4084" y="599"/>
                    </a:lnTo>
                    <a:lnTo>
                      <a:pt x="4064" y="575"/>
                    </a:lnTo>
                    <a:lnTo>
                      <a:pt x="4043" y="553"/>
                    </a:lnTo>
                    <a:lnTo>
                      <a:pt x="4020" y="530"/>
                    </a:lnTo>
                    <a:lnTo>
                      <a:pt x="3997" y="508"/>
                    </a:lnTo>
                    <a:lnTo>
                      <a:pt x="3971" y="485"/>
                    </a:lnTo>
                    <a:lnTo>
                      <a:pt x="3944" y="464"/>
                    </a:lnTo>
                    <a:lnTo>
                      <a:pt x="3915" y="442"/>
                    </a:lnTo>
                    <a:lnTo>
                      <a:pt x="3886" y="421"/>
                    </a:lnTo>
                    <a:lnTo>
                      <a:pt x="3854" y="400"/>
                    </a:lnTo>
                    <a:lnTo>
                      <a:pt x="3822" y="380"/>
                    </a:lnTo>
                    <a:lnTo>
                      <a:pt x="3788" y="361"/>
                    </a:lnTo>
                    <a:lnTo>
                      <a:pt x="3753" y="341"/>
                    </a:lnTo>
                    <a:lnTo>
                      <a:pt x="3715" y="322"/>
                    </a:lnTo>
                    <a:lnTo>
                      <a:pt x="3678" y="303"/>
                    </a:lnTo>
                    <a:lnTo>
                      <a:pt x="3640" y="285"/>
                    </a:lnTo>
                    <a:lnTo>
                      <a:pt x="3599" y="267"/>
                    </a:lnTo>
                    <a:lnTo>
                      <a:pt x="3558" y="250"/>
                    </a:lnTo>
                    <a:lnTo>
                      <a:pt x="3516" y="232"/>
                    </a:lnTo>
                    <a:lnTo>
                      <a:pt x="3472" y="216"/>
                    </a:lnTo>
                    <a:lnTo>
                      <a:pt x="3427" y="201"/>
                    </a:lnTo>
                    <a:lnTo>
                      <a:pt x="3382" y="186"/>
                    </a:lnTo>
                    <a:lnTo>
                      <a:pt x="3335" y="170"/>
                    </a:lnTo>
                    <a:lnTo>
                      <a:pt x="3288" y="156"/>
                    </a:lnTo>
                    <a:lnTo>
                      <a:pt x="3239" y="142"/>
                    </a:lnTo>
                    <a:lnTo>
                      <a:pt x="3190" y="130"/>
                    </a:lnTo>
                    <a:lnTo>
                      <a:pt x="3140" y="117"/>
                    </a:lnTo>
                    <a:lnTo>
                      <a:pt x="3090" y="105"/>
                    </a:lnTo>
                    <a:lnTo>
                      <a:pt x="3038" y="93"/>
                    </a:lnTo>
                    <a:lnTo>
                      <a:pt x="2985" y="83"/>
                    </a:lnTo>
                    <a:lnTo>
                      <a:pt x="2933" y="74"/>
                    </a:lnTo>
                    <a:lnTo>
                      <a:pt x="2879" y="64"/>
                    </a:lnTo>
                    <a:lnTo>
                      <a:pt x="2825" y="55"/>
                    </a:lnTo>
                    <a:lnTo>
                      <a:pt x="2770" y="47"/>
                    </a:lnTo>
                    <a:lnTo>
                      <a:pt x="2714" y="40"/>
                    </a:lnTo>
                    <a:lnTo>
                      <a:pt x="2658" y="33"/>
                    </a:lnTo>
                    <a:lnTo>
                      <a:pt x="2602" y="26"/>
                    </a:lnTo>
                    <a:lnTo>
                      <a:pt x="2546" y="21"/>
                    </a:lnTo>
                    <a:lnTo>
                      <a:pt x="2489" y="15"/>
                    </a:lnTo>
                    <a:lnTo>
                      <a:pt x="2432" y="12"/>
                    </a:lnTo>
                    <a:lnTo>
                      <a:pt x="2374" y="8"/>
                    </a:lnTo>
                    <a:lnTo>
                      <a:pt x="2317" y="5"/>
                    </a:lnTo>
                    <a:lnTo>
                      <a:pt x="2258" y="2"/>
                    </a:lnTo>
                    <a:lnTo>
                      <a:pt x="2201" y="1"/>
                    </a:lnTo>
                    <a:lnTo>
                      <a:pt x="2143" y="0"/>
                    </a:lnTo>
                    <a:lnTo>
                      <a:pt x="2084" y="0"/>
                    </a:lnTo>
                    <a:lnTo>
                      <a:pt x="2026" y="1"/>
                    </a:lnTo>
                    <a:lnTo>
                      <a:pt x="1968" y="2"/>
                    </a:lnTo>
                    <a:lnTo>
                      <a:pt x="1911" y="4"/>
                    </a:lnTo>
                    <a:lnTo>
                      <a:pt x="1852" y="6"/>
                    </a:lnTo>
                    <a:lnTo>
                      <a:pt x="1795" y="9"/>
                    </a:lnTo>
                    <a:lnTo>
                      <a:pt x="1738" y="13"/>
                    </a:lnTo>
                    <a:lnTo>
                      <a:pt x="1681" y="18"/>
                    </a:lnTo>
                    <a:lnTo>
                      <a:pt x="1624" y="23"/>
                    </a:lnTo>
                    <a:lnTo>
                      <a:pt x="1568" y="29"/>
                    </a:lnTo>
                    <a:lnTo>
                      <a:pt x="1512" y="36"/>
                    </a:lnTo>
                    <a:lnTo>
                      <a:pt x="1456" y="43"/>
                    </a:lnTo>
                    <a:lnTo>
                      <a:pt x="1401" y="50"/>
                    </a:lnTo>
                    <a:lnTo>
                      <a:pt x="1346" y="60"/>
                    </a:lnTo>
                    <a:lnTo>
                      <a:pt x="1292" y="69"/>
                    </a:lnTo>
                    <a:lnTo>
                      <a:pt x="1239" y="78"/>
                    </a:lnTo>
                    <a:lnTo>
                      <a:pt x="1186" y="89"/>
                    </a:lnTo>
                    <a:lnTo>
                      <a:pt x="1134" y="99"/>
                    </a:lnTo>
                    <a:lnTo>
                      <a:pt x="1082" y="111"/>
                    </a:lnTo>
                    <a:lnTo>
                      <a:pt x="1032" y="124"/>
                    </a:lnTo>
                    <a:lnTo>
                      <a:pt x="983" y="137"/>
                    </a:lnTo>
                    <a:lnTo>
                      <a:pt x="934" y="149"/>
                    </a:lnTo>
                    <a:lnTo>
                      <a:pt x="886" y="163"/>
                    </a:lnTo>
                    <a:lnTo>
                      <a:pt x="838" y="177"/>
                    </a:lnTo>
                    <a:lnTo>
                      <a:pt x="793" y="193"/>
                    </a:lnTo>
                    <a:lnTo>
                      <a:pt x="747" y="209"/>
                    </a:lnTo>
                    <a:lnTo>
                      <a:pt x="704" y="224"/>
                    </a:lnTo>
                    <a:lnTo>
                      <a:pt x="661" y="242"/>
                    </a:lnTo>
                    <a:lnTo>
                      <a:pt x="619" y="258"/>
                    </a:lnTo>
                    <a:lnTo>
                      <a:pt x="578" y="275"/>
                    </a:lnTo>
                    <a:lnTo>
                      <a:pt x="539" y="294"/>
                    </a:lnTo>
                    <a:lnTo>
                      <a:pt x="501" y="313"/>
                    </a:lnTo>
                    <a:lnTo>
                      <a:pt x="464" y="331"/>
                    </a:lnTo>
                    <a:lnTo>
                      <a:pt x="428" y="350"/>
                    </a:lnTo>
                    <a:lnTo>
                      <a:pt x="393" y="370"/>
                    </a:lnTo>
                    <a:lnTo>
                      <a:pt x="360" y="391"/>
                    </a:lnTo>
                    <a:lnTo>
                      <a:pt x="329" y="411"/>
                    </a:lnTo>
                    <a:lnTo>
                      <a:pt x="297" y="432"/>
                    </a:lnTo>
                    <a:lnTo>
                      <a:pt x="268" y="453"/>
                    </a:lnTo>
                    <a:lnTo>
                      <a:pt x="241" y="475"/>
                    </a:lnTo>
                    <a:lnTo>
                      <a:pt x="214" y="497"/>
                    </a:lnTo>
                    <a:lnTo>
                      <a:pt x="190" y="519"/>
                    </a:lnTo>
                    <a:lnTo>
                      <a:pt x="165" y="541"/>
                    </a:lnTo>
                    <a:lnTo>
                      <a:pt x="144" y="564"/>
                    </a:lnTo>
                    <a:lnTo>
                      <a:pt x="123" y="587"/>
                    </a:lnTo>
                    <a:lnTo>
                      <a:pt x="105" y="610"/>
                    </a:lnTo>
                    <a:lnTo>
                      <a:pt x="87" y="634"/>
                    </a:lnTo>
                    <a:lnTo>
                      <a:pt x="71" y="657"/>
                    </a:lnTo>
                    <a:lnTo>
                      <a:pt x="57" y="681"/>
                    </a:lnTo>
                    <a:lnTo>
                      <a:pt x="44" y="705"/>
                    </a:lnTo>
                    <a:lnTo>
                      <a:pt x="33" y="729"/>
                    </a:lnTo>
                    <a:lnTo>
                      <a:pt x="23" y="754"/>
                    </a:lnTo>
                    <a:lnTo>
                      <a:pt x="15" y="778"/>
                    </a:lnTo>
                    <a:lnTo>
                      <a:pt x="9" y="803"/>
                    </a:lnTo>
                    <a:lnTo>
                      <a:pt x="4" y="827"/>
                    </a:lnTo>
                    <a:lnTo>
                      <a:pt x="1" y="852"/>
                    </a:lnTo>
                    <a:lnTo>
                      <a:pt x="0" y="876"/>
                    </a:lnTo>
                    <a:lnTo>
                      <a:pt x="0" y="901"/>
                    </a:lnTo>
                    <a:lnTo>
                      <a:pt x="1" y="925"/>
                    </a:lnTo>
                    <a:lnTo>
                      <a:pt x="4" y="950"/>
                    </a:lnTo>
                    <a:lnTo>
                      <a:pt x="9" y="974"/>
                    </a:lnTo>
                    <a:lnTo>
                      <a:pt x="15" y="999"/>
                    </a:lnTo>
                    <a:lnTo>
                      <a:pt x="23" y="1023"/>
                    </a:lnTo>
                    <a:lnTo>
                      <a:pt x="33" y="1048"/>
                    </a:lnTo>
                    <a:lnTo>
                      <a:pt x="44" y="1071"/>
                    </a:lnTo>
                    <a:lnTo>
                      <a:pt x="57" y="1096"/>
                    </a:lnTo>
                    <a:lnTo>
                      <a:pt x="71" y="1119"/>
                    </a:lnTo>
                    <a:lnTo>
                      <a:pt x="87" y="1143"/>
                    </a:lnTo>
                    <a:lnTo>
                      <a:pt x="105" y="1167"/>
                    </a:lnTo>
                    <a:lnTo>
                      <a:pt x="123" y="1190"/>
                    </a:lnTo>
                    <a:lnTo>
                      <a:pt x="144" y="1212"/>
                    </a:lnTo>
                    <a:lnTo>
                      <a:pt x="165" y="1236"/>
                    </a:lnTo>
                    <a:lnTo>
                      <a:pt x="190" y="1258"/>
                    </a:lnTo>
                    <a:lnTo>
                      <a:pt x="214" y="1280"/>
                    </a:lnTo>
                    <a:lnTo>
                      <a:pt x="241" y="1302"/>
                    </a:lnTo>
                    <a:lnTo>
                      <a:pt x="268" y="1323"/>
                    </a:lnTo>
                    <a:lnTo>
                      <a:pt x="297" y="1345"/>
                    </a:lnTo>
                    <a:lnTo>
                      <a:pt x="329" y="1366"/>
                    </a:lnTo>
                    <a:lnTo>
                      <a:pt x="360" y="1386"/>
                    </a:lnTo>
                    <a:lnTo>
                      <a:pt x="393" y="1406"/>
                    </a:lnTo>
                    <a:lnTo>
                      <a:pt x="428" y="1426"/>
                    </a:lnTo>
                    <a:lnTo>
                      <a:pt x="464" y="1446"/>
                    </a:lnTo>
                    <a:lnTo>
                      <a:pt x="501" y="1464"/>
                    </a:lnTo>
                    <a:lnTo>
                      <a:pt x="539" y="1483"/>
                    </a:lnTo>
                    <a:lnTo>
                      <a:pt x="578" y="1500"/>
                    </a:lnTo>
                    <a:lnTo>
                      <a:pt x="619" y="1519"/>
                    </a:lnTo>
                    <a:lnTo>
                      <a:pt x="661" y="1535"/>
                    </a:lnTo>
                    <a:lnTo>
                      <a:pt x="704" y="1552"/>
                    </a:lnTo>
                    <a:lnTo>
                      <a:pt x="747" y="1568"/>
                    </a:lnTo>
                    <a:lnTo>
                      <a:pt x="793" y="1583"/>
                    </a:lnTo>
                    <a:lnTo>
                      <a:pt x="838" y="1598"/>
                    </a:lnTo>
                    <a:lnTo>
                      <a:pt x="886" y="1614"/>
                    </a:lnTo>
                    <a:lnTo>
                      <a:pt x="934" y="1628"/>
                    </a:lnTo>
                    <a:lnTo>
                      <a:pt x="983" y="1640"/>
                    </a:lnTo>
                    <a:lnTo>
                      <a:pt x="1032" y="1653"/>
                    </a:lnTo>
                    <a:lnTo>
                      <a:pt x="1082" y="1666"/>
                    </a:lnTo>
                    <a:lnTo>
                      <a:pt x="1134" y="1678"/>
                    </a:lnTo>
                    <a:lnTo>
                      <a:pt x="1186" y="1688"/>
                    </a:lnTo>
                    <a:lnTo>
                      <a:pt x="1239" y="1699"/>
                    </a:lnTo>
                    <a:lnTo>
                      <a:pt x="1292" y="1708"/>
                    </a:lnTo>
                    <a:lnTo>
                      <a:pt x="1346" y="1717"/>
                    </a:lnTo>
                    <a:lnTo>
                      <a:pt x="1401" y="1726"/>
                    </a:lnTo>
                    <a:lnTo>
                      <a:pt x="1456" y="1734"/>
                    </a:lnTo>
                    <a:lnTo>
                      <a:pt x="1512" y="1741"/>
                    </a:lnTo>
                    <a:lnTo>
                      <a:pt x="1568" y="1748"/>
                    </a:lnTo>
                    <a:lnTo>
                      <a:pt x="1624" y="1754"/>
                    </a:lnTo>
                    <a:lnTo>
                      <a:pt x="1681" y="1758"/>
                    </a:lnTo>
                    <a:lnTo>
                      <a:pt x="1738" y="1763"/>
                    </a:lnTo>
                    <a:lnTo>
                      <a:pt x="1795" y="1768"/>
                    </a:lnTo>
                    <a:lnTo>
                      <a:pt x="1852" y="1770"/>
                    </a:lnTo>
                    <a:lnTo>
                      <a:pt x="1911" y="1773"/>
                    </a:lnTo>
                    <a:lnTo>
                      <a:pt x="1968" y="1775"/>
                    </a:lnTo>
                    <a:lnTo>
                      <a:pt x="2026" y="1776"/>
                    </a:lnTo>
                    <a:lnTo>
                      <a:pt x="2084" y="1777"/>
                    </a:lnTo>
                    <a:lnTo>
                      <a:pt x="2143" y="1776"/>
                    </a:lnTo>
                    <a:lnTo>
                      <a:pt x="2201" y="1776"/>
                    </a:lnTo>
                    <a:lnTo>
                      <a:pt x="2258" y="1773"/>
                    </a:lnTo>
                    <a:lnTo>
                      <a:pt x="2317" y="1772"/>
                    </a:lnTo>
                    <a:lnTo>
                      <a:pt x="2374" y="1769"/>
                    </a:lnTo>
                    <a:lnTo>
                      <a:pt x="2432" y="1765"/>
                    </a:lnTo>
                    <a:lnTo>
                      <a:pt x="2489" y="1761"/>
                    </a:lnTo>
                    <a:lnTo>
                      <a:pt x="2546" y="1756"/>
                    </a:lnTo>
                    <a:lnTo>
                      <a:pt x="2602" y="1750"/>
                    </a:lnTo>
                    <a:lnTo>
                      <a:pt x="2658" y="1744"/>
                    </a:lnTo>
                    <a:lnTo>
                      <a:pt x="2714" y="1737"/>
                    </a:lnTo>
                    <a:lnTo>
                      <a:pt x="2770" y="1730"/>
                    </a:lnTo>
                    <a:lnTo>
                      <a:pt x="2825" y="1722"/>
                    </a:lnTo>
                    <a:lnTo>
                      <a:pt x="2879" y="1713"/>
                    </a:lnTo>
                    <a:lnTo>
                      <a:pt x="2933" y="1703"/>
                    </a:lnTo>
                    <a:lnTo>
                      <a:pt x="2985" y="1693"/>
                    </a:lnTo>
                    <a:lnTo>
                      <a:pt x="3038" y="1682"/>
                    </a:lnTo>
                    <a:lnTo>
                      <a:pt x="3090" y="1672"/>
                    </a:lnTo>
                    <a:lnTo>
                      <a:pt x="3140" y="1659"/>
                    </a:lnTo>
                    <a:lnTo>
                      <a:pt x="3190" y="1647"/>
                    </a:lnTo>
                    <a:lnTo>
                      <a:pt x="3239" y="1633"/>
                    </a:lnTo>
                    <a:lnTo>
                      <a:pt x="3288" y="1621"/>
                    </a:lnTo>
                    <a:lnTo>
                      <a:pt x="3335" y="1607"/>
                    </a:lnTo>
                    <a:lnTo>
                      <a:pt x="3382" y="1591"/>
                    </a:lnTo>
                    <a:lnTo>
                      <a:pt x="3427" y="1576"/>
                    </a:lnTo>
                    <a:lnTo>
                      <a:pt x="3472" y="1560"/>
                    </a:lnTo>
                    <a:lnTo>
                      <a:pt x="3516" y="1544"/>
                    </a:lnTo>
                    <a:lnTo>
                      <a:pt x="3558" y="1527"/>
                    </a:lnTo>
                    <a:lnTo>
                      <a:pt x="3599" y="1510"/>
                    </a:lnTo>
                    <a:lnTo>
                      <a:pt x="3640" y="1492"/>
                    </a:lnTo>
                    <a:lnTo>
                      <a:pt x="3678" y="1474"/>
                    </a:lnTo>
                    <a:lnTo>
                      <a:pt x="3715" y="1455"/>
                    </a:lnTo>
                    <a:lnTo>
                      <a:pt x="3753" y="1436"/>
                    </a:lnTo>
                    <a:lnTo>
                      <a:pt x="3788" y="1416"/>
                    </a:lnTo>
                    <a:lnTo>
                      <a:pt x="3822" y="1397"/>
                    </a:lnTo>
                    <a:lnTo>
                      <a:pt x="3854" y="1376"/>
                    </a:lnTo>
                    <a:lnTo>
                      <a:pt x="3886" y="1356"/>
                    </a:lnTo>
                    <a:lnTo>
                      <a:pt x="3915" y="1335"/>
                    </a:lnTo>
                    <a:lnTo>
                      <a:pt x="3944" y="1313"/>
                    </a:lnTo>
                    <a:lnTo>
                      <a:pt x="3971" y="1292"/>
                    </a:lnTo>
                    <a:lnTo>
                      <a:pt x="3997" y="1269"/>
                    </a:lnTo>
                    <a:lnTo>
                      <a:pt x="4020" y="1246"/>
                    </a:lnTo>
                    <a:lnTo>
                      <a:pt x="4043" y="1224"/>
                    </a:lnTo>
                    <a:lnTo>
                      <a:pt x="4064" y="1201"/>
                    </a:lnTo>
                    <a:lnTo>
                      <a:pt x="4084" y="1178"/>
                    </a:lnTo>
                    <a:lnTo>
                      <a:pt x="4103" y="1155"/>
                    </a:lnTo>
                    <a:lnTo>
                      <a:pt x="4119" y="1131"/>
                    </a:lnTo>
                    <a:lnTo>
                      <a:pt x="4134" y="1107"/>
                    </a:lnTo>
                    <a:lnTo>
                      <a:pt x="4147" y="1084"/>
                    </a:lnTo>
                    <a:lnTo>
                      <a:pt x="4160" y="1059"/>
                    </a:lnTo>
                    <a:lnTo>
                      <a:pt x="4170" y="1035"/>
                    </a:lnTo>
                    <a:lnTo>
                      <a:pt x="4179" y="1010"/>
                    </a:lnTo>
                    <a:lnTo>
                      <a:pt x="4186" y="986"/>
                    </a:lnTo>
                    <a:lnTo>
                      <a:pt x="4191" y="963"/>
                    </a:lnTo>
                    <a:lnTo>
                      <a:pt x="4196" y="937"/>
                    </a:lnTo>
                    <a:lnTo>
                      <a:pt x="4198" y="912"/>
                    </a:lnTo>
                    <a:lnTo>
                      <a:pt x="4198" y="88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47" name="Line 418"/>
              <p:cNvSpPr>
                <a:spLocks noChangeShapeType="1"/>
              </p:cNvSpPr>
              <p:nvPr/>
            </p:nvSpPr>
            <p:spPr bwMode="auto">
              <a:xfrm>
                <a:off x="2374" y="3134"/>
                <a:ext cx="1" cy="11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48" name="Line 419"/>
              <p:cNvSpPr>
                <a:spLocks noChangeShapeType="1"/>
              </p:cNvSpPr>
              <p:nvPr/>
            </p:nvSpPr>
            <p:spPr bwMode="auto">
              <a:xfrm>
                <a:off x="2750" y="3134"/>
                <a:ext cx="1" cy="15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841" name="Line 420"/>
            <p:cNvSpPr>
              <a:spLocks noChangeShapeType="1"/>
            </p:cNvSpPr>
            <p:nvPr/>
          </p:nvSpPr>
          <p:spPr bwMode="auto">
            <a:xfrm flipH="1">
              <a:off x="2746" y="3651"/>
              <a:ext cx="4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42" name="Line 421"/>
            <p:cNvSpPr>
              <a:spLocks noChangeShapeType="1"/>
            </p:cNvSpPr>
            <p:nvPr/>
          </p:nvSpPr>
          <p:spPr bwMode="auto">
            <a:xfrm>
              <a:off x="2374" y="3695"/>
              <a:ext cx="1" cy="2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43" name="Line 422"/>
            <p:cNvSpPr>
              <a:spLocks noChangeShapeType="1"/>
            </p:cNvSpPr>
            <p:nvPr/>
          </p:nvSpPr>
          <p:spPr bwMode="auto">
            <a:xfrm>
              <a:off x="2374" y="3735"/>
              <a:ext cx="1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44" name="Line 423"/>
            <p:cNvSpPr>
              <a:spLocks noChangeShapeType="1"/>
            </p:cNvSpPr>
            <p:nvPr/>
          </p:nvSpPr>
          <p:spPr bwMode="auto">
            <a:xfrm flipH="1">
              <a:off x="2310" y="3737"/>
              <a:ext cx="151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45" name="Freeform 424"/>
            <p:cNvSpPr>
              <a:spLocks/>
            </p:cNvSpPr>
            <p:nvPr/>
          </p:nvSpPr>
          <p:spPr bwMode="auto">
            <a:xfrm>
              <a:off x="2093" y="3292"/>
              <a:ext cx="290" cy="492"/>
            </a:xfrm>
            <a:custGeom>
              <a:avLst/>
              <a:gdLst>
                <a:gd name="T0" fmla="*/ 0 w 3243"/>
                <a:gd name="T1" fmla="*/ 0 h 5488"/>
                <a:gd name="T2" fmla="*/ 0 w 3243"/>
                <a:gd name="T3" fmla="*/ 0 h 5488"/>
                <a:gd name="T4" fmla="*/ 0 w 3243"/>
                <a:gd name="T5" fmla="*/ 0 h 5488"/>
                <a:gd name="T6" fmla="*/ 0 w 3243"/>
                <a:gd name="T7" fmla="*/ 0 h 5488"/>
                <a:gd name="T8" fmla="*/ 0 w 3243"/>
                <a:gd name="T9" fmla="*/ 0 h 5488"/>
                <a:gd name="T10" fmla="*/ 0 w 3243"/>
                <a:gd name="T11" fmla="*/ 0 h 5488"/>
                <a:gd name="T12" fmla="*/ 0 w 3243"/>
                <a:gd name="T13" fmla="*/ 0 h 5488"/>
                <a:gd name="T14" fmla="*/ 0 w 3243"/>
                <a:gd name="T15" fmla="*/ 0 h 5488"/>
                <a:gd name="T16" fmla="*/ 0 w 3243"/>
                <a:gd name="T17" fmla="*/ 0 h 5488"/>
                <a:gd name="T18" fmla="*/ 0 w 3243"/>
                <a:gd name="T19" fmla="*/ 0 h 5488"/>
                <a:gd name="T20" fmla="*/ 0 w 3243"/>
                <a:gd name="T21" fmla="*/ 0 h 5488"/>
                <a:gd name="T22" fmla="*/ 0 w 3243"/>
                <a:gd name="T23" fmla="*/ 0 h 5488"/>
                <a:gd name="T24" fmla="*/ 0 w 3243"/>
                <a:gd name="T25" fmla="*/ 0 h 5488"/>
                <a:gd name="T26" fmla="*/ 0 w 3243"/>
                <a:gd name="T27" fmla="*/ 0 h 5488"/>
                <a:gd name="T28" fmla="*/ 0 w 3243"/>
                <a:gd name="T29" fmla="*/ 0 h 5488"/>
                <a:gd name="T30" fmla="*/ 0 w 3243"/>
                <a:gd name="T31" fmla="*/ 0 h 5488"/>
                <a:gd name="T32" fmla="*/ 0 w 3243"/>
                <a:gd name="T33" fmla="*/ 0 h 5488"/>
                <a:gd name="T34" fmla="*/ 0 w 3243"/>
                <a:gd name="T35" fmla="*/ 0 h 5488"/>
                <a:gd name="T36" fmla="*/ 0 w 3243"/>
                <a:gd name="T37" fmla="*/ 0 h 5488"/>
                <a:gd name="T38" fmla="*/ 0 w 3243"/>
                <a:gd name="T39" fmla="*/ 0 h 5488"/>
                <a:gd name="T40" fmla="*/ 0 w 3243"/>
                <a:gd name="T41" fmla="*/ 0 h 5488"/>
                <a:gd name="T42" fmla="*/ 0 w 3243"/>
                <a:gd name="T43" fmla="*/ 0 h 5488"/>
                <a:gd name="T44" fmla="*/ 0 w 3243"/>
                <a:gd name="T45" fmla="*/ 0 h 5488"/>
                <a:gd name="T46" fmla="*/ 0 w 3243"/>
                <a:gd name="T47" fmla="*/ 0 h 5488"/>
                <a:gd name="T48" fmla="*/ 0 w 3243"/>
                <a:gd name="T49" fmla="*/ 0 h 5488"/>
                <a:gd name="T50" fmla="*/ 0 w 3243"/>
                <a:gd name="T51" fmla="*/ 0 h 5488"/>
                <a:gd name="T52" fmla="*/ 0 w 3243"/>
                <a:gd name="T53" fmla="*/ 0 h 5488"/>
                <a:gd name="T54" fmla="*/ 0 w 3243"/>
                <a:gd name="T55" fmla="*/ 0 h 5488"/>
                <a:gd name="T56" fmla="*/ 0 w 3243"/>
                <a:gd name="T57" fmla="*/ 0 h 5488"/>
                <a:gd name="T58" fmla="*/ 0 w 3243"/>
                <a:gd name="T59" fmla="*/ 0 h 5488"/>
                <a:gd name="T60" fmla="*/ 0 w 3243"/>
                <a:gd name="T61" fmla="*/ 0 h 5488"/>
                <a:gd name="T62" fmla="*/ 0 w 3243"/>
                <a:gd name="T63" fmla="*/ 0 h 5488"/>
                <a:gd name="T64" fmla="*/ 0 w 3243"/>
                <a:gd name="T65" fmla="*/ 0 h 5488"/>
                <a:gd name="T66" fmla="*/ 0 w 3243"/>
                <a:gd name="T67" fmla="*/ 0 h 5488"/>
                <a:gd name="T68" fmla="*/ 0 w 3243"/>
                <a:gd name="T69" fmla="*/ 0 h 5488"/>
                <a:gd name="T70" fmla="*/ 0 w 3243"/>
                <a:gd name="T71" fmla="*/ 0 h 5488"/>
                <a:gd name="T72" fmla="*/ 0 w 3243"/>
                <a:gd name="T73" fmla="*/ 0 h 5488"/>
                <a:gd name="T74" fmla="*/ 0 w 3243"/>
                <a:gd name="T75" fmla="*/ 0 h 5488"/>
                <a:gd name="T76" fmla="*/ 0 w 3243"/>
                <a:gd name="T77" fmla="*/ 0 h 5488"/>
                <a:gd name="T78" fmla="*/ 0 w 3243"/>
                <a:gd name="T79" fmla="*/ 0 h 5488"/>
                <a:gd name="T80" fmla="*/ 0 w 3243"/>
                <a:gd name="T81" fmla="*/ 0 h 5488"/>
                <a:gd name="T82" fmla="*/ 0 w 3243"/>
                <a:gd name="T83" fmla="*/ 0 h 5488"/>
                <a:gd name="T84" fmla="*/ 0 w 3243"/>
                <a:gd name="T85" fmla="*/ 0 h 5488"/>
                <a:gd name="T86" fmla="*/ 0 w 3243"/>
                <a:gd name="T87" fmla="*/ 0 h 5488"/>
                <a:gd name="T88" fmla="*/ 0 w 3243"/>
                <a:gd name="T89" fmla="*/ 0 h 5488"/>
                <a:gd name="T90" fmla="*/ 0 w 3243"/>
                <a:gd name="T91" fmla="*/ 0 h 5488"/>
                <a:gd name="T92" fmla="*/ 0 w 3243"/>
                <a:gd name="T93" fmla="*/ 0 h 5488"/>
                <a:gd name="T94" fmla="*/ 0 w 3243"/>
                <a:gd name="T95" fmla="*/ 0 h 5488"/>
                <a:gd name="T96" fmla="*/ 0 w 3243"/>
                <a:gd name="T97" fmla="*/ 0 h 5488"/>
                <a:gd name="T98" fmla="*/ 0 w 3243"/>
                <a:gd name="T99" fmla="*/ 0 h 5488"/>
                <a:gd name="T100" fmla="*/ 0 w 3243"/>
                <a:gd name="T101" fmla="*/ 0 h 548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243" h="5488">
                  <a:moveTo>
                    <a:pt x="2424" y="5458"/>
                  </a:moveTo>
                  <a:lnTo>
                    <a:pt x="2457" y="5447"/>
                  </a:lnTo>
                  <a:lnTo>
                    <a:pt x="2491" y="5434"/>
                  </a:lnTo>
                  <a:lnTo>
                    <a:pt x="2522" y="5421"/>
                  </a:lnTo>
                  <a:lnTo>
                    <a:pt x="2555" y="5405"/>
                  </a:lnTo>
                  <a:lnTo>
                    <a:pt x="2586" y="5389"/>
                  </a:lnTo>
                  <a:lnTo>
                    <a:pt x="2617" y="5370"/>
                  </a:lnTo>
                  <a:lnTo>
                    <a:pt x="2647" y="5350"/>
                  </a:lnTo>
                  <a:lnTo>
                    <a:pt x="2677" y="5329"/>
                  </a:lnTo>
                  <a:lnTo>
                    <a:pt x="2706" y="5306"/>
                  </a:lnTo>
                  <a:lnTo>
                    <a:pt x="2734" y="5281"/>
                  </a:lnTo>
                  <a:lnTo>
                    <a:pt x="2762" y="5256"/>
                  </a:lnTo>
                  <a:lnTo>
                    <a:pt x="2789" y="5229"/>
                  </a:lnTo>
                  <a:lnTo>
                    <a:pt x="2816" y="5201"/>
                  </a:lnTo>
                  <a:lnTo>
                    <a:pt x="2842" y="5171"/>
                  </a:lnTo>
                  <a:lnTo>
                    <a:pt x="2867" y="5139"/>
                  </a:lnTo>
                  <a:lnTo>
                    <a:pt x="2892" y="5106"/>
                  </a:lnTo>
                  <a:lnTo>
                    <a:pt x="2915" y="5073"/>
                  </a:lnTo>
                  <a:lnTo>
                    <a:pt x="2939" y="5036"/>
                  </a:lnTo>
                  <a:lnTo>
                    <a:pt x="2961" y="5000"/>
                  </a:lnTo>
                  <a:lnTo>
                    <a:pt x="2982" y="4962"/>
                  </a:lnTo>
                  <a:lnTo>
                    <a:pt x="3003" y="4923"/>
                  </a:lnTo>
                  <a:lnTo>
                    <a:pt x="3023" y="4882"/>
                  </a:lnTo>
                  <a:lnTo>
                    <a:pt x="3041" y="4840"/>
                  </a:lnTo>
                  <a:lnTo>
                    <a:pt x="3060" y="4797"/>
                  </a:lnTo>
                  <a:lnTo>
                    <a:pt x="3077" y="4753"/>
                  </a:lnTo>
                  <a:lnTo>
                    <a:pt x="3094" y="4709"/>
                  </a:lnTo>
                  <a:lnTo>
                    <a:pt x="3110" y="4662"/>
                  </a:lnTo>
                  <a:lnTo>
                    <a:pt x="3125" y="4614"/>
                  </a:lnTo>
                  <a:lnTo>
                    <a:pt x="3139" y="4566"/>
                  </a:lnTo>
                  <a:lnTo>
                    <a:pt x="3152" y="4516"/>
                  </a:lnTo>
                  <a:lnTo>
                    <a:pt x="3165" y="4466"/>
                  </a:lnTo>
                  <a:lnTo>
                    <a:pt x="3175" y="4413"/>
                  </a:lnTo>
                  <a:lnTo>
                    <a:pt x="3186" y="4361"/>
                  </a:lnTo>
                  <a:lnTo>
                    <a:pt x="3196" y="4308"/>
                  </a:lnTo>
                  <a:lnTo>
                    <a:pt x="3205" y="4254"/>
                  </a:lnTo>
                  <a:lnTo>
                    <a:pt x="3213" y="4199"/>
                  </a:lnTo>
                  <a:lnTo>
                    <a:pt x="3220" y="4143"/>
                  </a:lnTo>
                  <a:lnTo>
                    <a:pt x="3226" y="4086"/>
                  </a:lnTo>
                  <a:lnTo>
                    <a:pt x="3231" y="4028"/>
                  </a:lnTo>
                  <a:lnTo>
                    <a:pt x="3235" y="3970"/>
                  </a:lnTo>
                  <a:lnTo>
                    <a:pt x="3238" y="3911"/>
                  </a:lnTo>
                  <a:lnTo>
                    <a:pt x="3241" y="3851"/>
                  </a:lnTo>
                  <a:lnTo>
                    <a:pt x="3242" y="3790"/>
                  </a:lnTo>
                  <a:lnTo>
                    <a:pt x="3243" y="3730"/>
                  </a:lnTo>
                  <a:lnTo>
                    <a:pt x="3243" y="3668"/>
                  </a:lnTo>
                  <a:lnTo>
                    <a:pt x="3241" y="3606"/>
                  </a:lnTo>
                  <a:lnTo>
                    <a:pt x="3240" y="3544"/>
                  </a:lnTo>
                  <a:lnTo>
                    <a:pt x="3236" y="3481"/>
                  </a:lnTo>
                  <a:lnTo>
                    <a:pt x="3231" y="3417"/>
                  </a:lnTo>
                  <a:lnTo>
                    <a:pt x="3227" y="3354"/>
                  </a:lnTo>
                  <a:lnTo>
                    <a:pt x="3221" y="3290"/>
                  </a:lnTo>
                  <a:lnTo>
                    <a:pt x="3214" y="3225"/>
                  </a:lnTo>
                  <a:lnTo>
                    <a:pt x="3207" y="3160"/>
                  </a:lnTo>
                  <a:lnTo>
                    <a:pt x="3198" y="3095"/>
                  </a:lnTo>
                  <a:lnTo>
                    <a:pt x="3188" y="3031"/>
                  </a:lnTo>
                  <a:lnTo>
                    <a:pt x="3178" y="2966"/>
                  </a:lnTo>
                  <a:lnTo>
                    <a:pt x="3166" y="2899"/>
                  </a:lnTo>
                  <a:lnTo>
                    <a:pt x="3154" y="2834"/>
                  </a:lnTo>
                  <a:lnTo>
                    <a:pt x="3142" y="2768"/>
                  </a:lnTo>
                  <a:lnTo>
                    <a:pt x="3128" y="2703"/>
                  </a:lnTo>
                  <a:lnTo>
                    <a:pt x="3112" y="2638"/>
                  </a:lnTo>
                  <a:lnTo>
                    <a:pt x="3097" y="2572"/>
                  </a:lnTo>
                  <a:lnTo>
                    <a:pt x="3080" y="2507"/>
                  </a:lnTo>
                  <a:lnTo>
                    <a:pt x="3063" y="2442"/>
                  </a:lnTo>
                  <a:lnTo>
                    <a:pt x="3045" y="2376"/>
                  </a:lnTo>
                  <a:lnTo>
                    <a:pt x="3026" y="2311"/>
                  </a:lnTo>
                  <a:lnTo>
                    <a:pt x="3006" y="2247"/>
                  </a:lnTo>
                  <a:lnTo>
                    <a:pt x="2985" y="2183"/>
                  </a:lnTo>
                  <a:lnTo>
                    <a:pt x="2964" y="2119"/>
                  </a:lnTo>
                  <a:lnTo>
                    <a:pt x="2942" y="2054"/>
                  </a:lnTo>
                  <a:lnTo>
                    <a:pt x="2919" y="1991"/>
                  </a:lnTo>
                  <a:lnTo>
                    <a:pt x="2895" y="1928"/>
                  </a:lnTo>
                  <a:lnTo>
                    <a:pt x="2871" y="1867"/>
                  </a:lnTo>
                  <a:lnTo>
                    <a:pt x="2846" y="1805"/>
                  </a:lnTo>
                  <a:lnTo>
                    <a:pt x="2821" y="1743"/>
                  </a:lnTo>
                  <a:lnTo>
                    <a:pt x="2794" y="1682"/>
                  </a:lnTo>
                  <a:lnTo>
                    <a:pt x="2767" y="1623"/>
                  </a:lnTo>
                  <a:lnTo>
                    <a:pt x="2739" y="1563"/>
                  </a:lnTo>
                  <a:lnTo>
                    <a:pt x="2711" y="1504"/>
                  </a:lnTo>
                  <a:lnTo>
                    <a:pt x="2682" y="1445"/>
                  </a:lnTo>
                  <a:lnTo>
                    <a:pt x="2653" y="1388"/>
                  </a:lnTo>
                  <a:lnTo>
                    <a:pt x="2622" y="1332"/>
                  </a:lnTo>
                  <a:lnTo>
                    <a:pt x="2591" y="1276"/>
                  </a:lnTo>
                  <a:lnTo>
                    <a:pt x="2561" y="1221"/>
                  </a:lnTo>
                  <a:lnTo>
                    <a:pt x="2528" y="1167"/>
                  </a:lnTo>
                  <a:lnTo>
                    <a:pt x="2496" y="1114"/>
                  </a:lnTo>
                  <a:lnTo>
                    <a:pt x="2463" y="1062"/>
                  </a:lnTo>
                  <a:lnTo>
                    <a:pt x="2430" y="1010"/>
                  </a:lnTo>
                  <a:lnTo>
                    <a:pt x="2396" y="960"/>
                  </a:lnTo>
                  <a:lnTo>
                    <a:pt x="2361" y="911"/>
                  </a:lnTo>
                  <a:lnTo>
                    <a:pt x="2327" y="862"/>
                  </a:lnTo>
                  <a:lnTo>
                    <a:pt x="2292" y="815"/>
                  </a:lnTo>
                  <a:lnTo>
                    <a:pt x="2256" y="769"/>
                  </a:lnTo>
                  <a:lnTo>
                    <a:pt x="2221" y="724"/>
                  </a:lnTo>
                  <a:lnTo>
                    <a:pt x="2185" y="680"/>
                  </a:lnTo>
                  <a:lnTo>
                    <a:pt x="2148" y="638"/>
                  </a:lnTo>
                  <a:lnTo>
                    <a:pt x="2111" y="596"/>
                  </a:lnTo>
                  <a:lnTo>
                    <a:pt x="2074" y="556"/>
                  </a:lnTo>
                  <a:lnTo>
                    <a:pt x="2037" y="517"/>
                  </a:lnTo>
                  <a:lnTo>
                    <a:pt x="1999" y="479"/>
                  </a:lnTo>
                  <a:lnTo>
                    <a:pt x="1961" y="443"/>
                  </a:lnTo>
                  <a:lnTo>
                    <a:pt x="1924" y="408"/>
                  </a:lnTo>
                  <a:lnTo>
                    <a:pt x="1885" y="374"/>
                  </a:lnTo>
                  <a:lnTo>
                    <a:pt x="1847" y="342"/>
                  </a:lnTo>
                  <a:lnTo>
                    <a:pt x="1808" y="311"/>
                  </a:lnTo>
                  <a:lnTo>
                    <a:pt x="1770" y="281"/>
                  </a:lnTo>
                  <a:lnTo>
                    <a:pt x="1731" y="253"/>
                  </a:lnTo>
                  <a:lnTo>
                    <a:pt x="1693" y="226"/>
                  </a:lnTo>
                  <a:lnTo>
                    <a:pt x="1654" y="201"/>
                  </a:lnTo>
                  <a:lnTo>
                    <a:pt x="1616" y="177"/>
                  </a:lnTo>
                  <a:lnTo>
                    <a:pt x="1577" y="155"/>
                  </a:lnTo>
                  <a:lnTo>
                    <a:pt x="1537" y="134"/>
                  </a:lnTo>
                  <a:lnTo>
                    <a:pt x="1499" y="114"/>
                  </a:lnTo>
                  <a:lnTo>
                    <a:pt x="1460" y="97"/>
                  </a:lnTo>
                  <a:lnTo>
                    <a:pt x="1422" y="80"/>
                  </a:lnTo>
                  <a:lnTo>
                    <a:pt x="1383" y="65"/>
                  </a:lnTo>
                  <a:lnTo>
                    <a:pt x="1345" y="51"/>
                  </a:lnTo>
                  <a:lnTo>
                    <a:pt x="1308" y="40"/>
                  </a:lnTo>
                  <a:lnTo>
                    <a:pt x="1269" y="29"/>
                  </a:lnTo>
                  <a:lnTo>
                    <a:pt x="1232" y="21"/>
                  </a:lnTo>
                  <a:lnTo>
                    <a:pt x="1194" y="14"/>
                  </a:lnTo>
                  <a:lnTo>
                    <a:pt x="1157" y="8"/>
                  </a:lnTo>
                  <a:lnTo>
                    <a:pt x="1120" y="3"/>
                  </a:lnTo>
                  <a:lnTo>
                    <a:pt x="1084" y="1"/>
                  </a:lnTo>
                  <a:lnTo>
                    <a:pt x="1047" y="0"/>
                  </a:lnTo>
                  <a:lnTo>
                    <a:pt x="1011" y="1"/>
                  </a:lnTo>
                  <a:lnTo>
                    <a:pt x="975" y="3"/>
                  </a:lnTo>
                  <a:lnTo>
                    <a:pt x="940" y="7"/>
                  </a:lnTo>
                  <a:lnTo>
                    <a:pt x="905" y="12"/>
                  </a:lnTo>
                  <a:lnTo>
                    <a:pt x="870" y="19"/>
                  </a:lnTo>
                  <a:lnTo>
                    <a:pt x="836" y="28"/>
                  </a:lnTo>
                  <a:lnTo>
                    <a:pt x="802" y="37"/>
                  </a:lnTo>
                  <a:lnTo>
                    <a:pt x="770" y="49"/>
                  </a:lnTo>
                  <a:lnTo>
                    <a:pt x="737" y="62"/>
                  </a:lnTo>
                  <a:lnTo>
                    <a:pt x="704" y="77"/>
                  </a:lnTo>
                  <a:lnTo>
                    <a:pt x="673" y="92"/>
                  </a:lnTo>
                  <a:lnTo>
                    <a:pt x="641" y="111"/>
                  </a:lnTo>
                  <a:lnTo>
                    <a:pt x="611" y="129"/>
                  </a:lnTo>
                  <a:lnTo>
                    <a:pt x="581" y="150"/>
                  </a:lnTo>
                  <a:lnTo>
                    <a:pt x="552" y="173"/>
                  </a:lnTo>
                  <a:lnTo>
                    <a:pt x="522" y="196"/>
                  </a:lnTo>
                  <a:lnTo>
                    <a:pt x="494" y="220"/>
                  </a:lnTo>
                  <a:lnTo>
                    <a:pt x="468" y="247"/>
                  </a:lnTo>
                  <a:lnTo>
                    <a:pt x="441" y="275"/>
                  </a:lnTo>
                  <a:lnTo>
                    <a:pt x="414" y="304"/>
                  </a:lnTo>
                  <a:lnTo>
                    <a:pt x="388" y="335"/>
                  </a:lnTo>
                  <a:lnTo>
                    <a:pt x="364" y="367"/>
                  </a:lnTo>
                  <a:lnTo>
                    <a:pt x="339" y="400"/>
                  </a:lnTo>
                  <a:lnTo>
                    <a:pt x="316" y="435"/>
                  </a:lnTo>
                  <a:lnTo>
                    <a:pt x="294" y="471"/>
                  </a:lnTo>
                  <a:lnTo>
                    <a:pt x="272" y="509"/>
                  </a:lnTo>
                  <a:lnTo>
                    <a:pt x="251" y="547"/>
                  </a:lnTo>
                  <a:lnTo>
                    <a:pt x="231" y="587"/>
                  </a:lnTo>
                  <a:lnTo>
                    <a:pt x="211" y="629"/>
                  </a:lnTo>
                  <a:lnTo>
                    <a:pt x="192" y="671"/>
                  </a:lnTo>
                  <a:lnTo>
                    <a:pt x="175" y="714"/>
                  </a:lnTo>
                  <a:lnTo>
                    <a:pt x="157" y="759"/>
                  </a:lnTo>
                  <a:lnTo>
                    <a:pt x="141" y="805"/>
                  </a:lnTo>
                  <a:lnTo>
                    <a:pt x="126" y="852"/>
                  </a:lnTo>
                  <a:lnTo>
                    <a:pt x="112" y="899"/>
                  </a:lnTo>
                  <a:lnTo>
                    <a:pt x="98" y="948"/>
                  </a:lnTo>
                  <a:lnTo>
                    <a:pt x="85" y="999"/>
                  </a:lnTo>
                  <a:lnTo>
                    <a:pt x="73" y="1050"/>
                  </a:lnTo>
                  <a:lnTo>
                    <a:pt x="62" y="1102"/>
                  </a:lnTo>
                  <a:lnTo>
                    <a:pt x="52" y="1155"/>
                  </a:lnTo>
                  <a:lnTo>
                    <a:pt x="43" y="1209"/>
                  </a:lnTo>
                  <a:lnTo>
                    <a:pt x="34" y="1263"/>
                  </a:lnTo>
                  <a:lnTo>
                    <a:pt x="27" y="1319"/>
                  </a:lnTo>
                  <a:lnTo>
                    <a:pt x="20" y="1375"/>
                  </a:lnTo>
                  <a:lnTo>
                    <a:pt x="15" y="1433"/>
                  </a:lnTo>
                  <a:lnTo>
                    <a:pt x="10" y="1491"/>
                  </a:lnTo>
                  <a:lnTo>
                    <a:pt x="6" y="1549"/>
                  </a:lnTo>
                  <a:lnTo>
                    <a:pt x="3" y="1609"/>
                  </a:lnTo>
                  <a:lnTo>
                    <a:pt x="1" y="1669"/>
                  </a:lnTo>
                  <a:lnTo>
                    <a:pt x="0" y="1730"/>
                  </a:lnTo>
                  <a:lnTo>
                    <a:pt x="0" y="1791"/>
                  </a:lnTo>
                  <a:lnTo>
                    <a:pt x="1" y="1853"/>
                  </a:lnTo>
                  <a:lnTo>
                    <a:pt x="3" y="1914"/>
                  </a:lnTo>
                  <a:lnTo>
                    <a:pt x="6" y="1977"/>
                  </a:lnTo>
                  <a:lnTo>
                    <a:pt x="9" y="2040"/>
                  </a:lnTo>
                  <a:lnTo>
                    <a:pt x="14" y="2105"/>
                  </a:lnTo>
                  <a:lnTo>
                    <a:pt x="20" y="2169"/>
                  </a:lnTo>
                  <a:lnTo>
                    <a:pt x="25" y="2233"/>
                  </a:lnTo>
                  <a:lnTo>
                    <a:pt x="32" y="2297"/>
                  </a:lnTo>
                  <a:lnTo>
                    <a:pt x="41" y="2362"/>
                  </a:lnTo>
                  <a:lnTo>
                    <a:pt x="50" y="2427"/>
                  </a:lnTo>
                  <a:lnTo>
                    <a:pt x="60" y="2492"/>
                  </a:lnTo>
                  <a:lnTo>
                    <a:pt x="71" y="2557"/>
                  </a:lnTo>
                  <a:lnTo>
                    <a:pt x="83" y="2623"/>
                  </a:lnTo>
                  <a:lnTo>
                    <a:pt x="95" y="2688"/>
                  </a:lnTo>
                  <a:lnTo>
                    <a:pt x="108" y="2754"/>
                  </a:lnTo>
                  <a:lnTo>
                    <a:pt x="123" y="2820"/>
                  </a:lnTo>
                  <a:lnTo>
                    <a:pt x="139" y="2885"/>
                  </a:lnTo>
                  <a:lnTo>
                    <a:pt x="155" y="2950"/>
                  </a:lnTo>
                  <a:lnTo>
                    <a:pt x="171" y="3016"/>
                  </a:lnTo>
                  <a:lnTo>
                    <a:pt x="189" y="3081"/>
                  </a:lnTo>
                  <a:lnTo>
                    <a:pt x="207" y="3146"/>
                  </a:lnTo>
                  <a:lnTo>
                    <a:pt x="227" y="3211"/>
                  </a:lnTo>
                  <a:lnTo>
                    <a:pt x="247" y="3275"/>
                  </a:lnTo>
                  <a:lnTo>
                    <a:pt x="268" y="3339"/>
                  </a:lnTo>
                  <a:lnTo>
                    <a:pt x="290" y="3403"/>
                  </a:lnTo>
                  <a:lnTo>
                    <a:pt x="312" y="3467"/>
                  </a:lnTo>
                  <a:lnTo>
                    <a:pt x="336" y="3530"/>
                  </a:lnTo>
                  <a:lnTo>
                    <a:pt x="359" y="3592"/>
                  </a:lnTo>
                  <a:lnTo>
                    <a:pt x="385" y="3655"/>
                  </a:lnTo>
                  <a:lnTo>
                    <a:pt x="409" y="3716"/>
                  </a:lnTo>
                  <a:lnTo>
                    <a:pt x="436" y="3778"/>
                  </a:lnTo>
                  <a:lnTo>
                    <a:pt x="463" y="3837"/>
                  </a:lnTo>
                  <a:lnTo>
                    <a:pt x="490" y="3898"/>
                  </a:lnTo>
                  <a:lnTo>
                    <a:pt x="518" y="3956"/>
                  </a:lnTo>
                  <a:lnTo>
                    <a:pt x="547" y="4016"/>
                  </a:lnTo>
                  <a:lnTo>
                    <a:pt x="576" y="4073"/>
                  </a:lnTo>
                  <a:lnTo>
                    <a:pt x="605" y="4130"/>
                  </a:lnTo>
                  <a:lnTo>
                    <a:pt x="637" y="4186"/>
                  </a:lnTo>
                  <a:lnTo>
                    <a:pt x="667" y="4242"/>
                  </a:lnTo>
                  <a:lnTo>
                    <a:pt x="699" y="4296"/>
                  </a:lnTo>
                  <a:lnTo>
                    <a:pt x="731" y="4349"/>
                  </a:lnTo>
                  <a:lnTo>
                    <a:pt x="764" y="4403"/>
                  </a:lnTo>
                  <a:lnTo>
                    <a:pt x="797" y="4454"/>
                  </a:lnTo>
                  <a:lnTo>
                    <a:pt x="830" y="4504"/>
                  </a:lnTo>
                  <a:lnTo>
                    <a:pt x="864" y="4555"/>
                  </a:lnTo>
                  <a:lnTo>
                    <a:pt x="899" y="4604"/>
                  </a:lnTo>
                  <a:lnTo>
                    <a:pt x="934" y="4651"/>
                  </a:lnTo>
                  <a:lnTo>
                    <a:pt x="969" y="4698"/>
                  </a:lnTo>
                  <a:lnTo>
                    <a:pt x="1004" y="4744"/>
                  </a:lnTo>
                  <a:lnTo>
                    <a:pt x="1040" y="4788"/>
                  </a:lnTo>
                  <a:lnTo>
                    <a:pt x="1077" y="4831"/>
                  </a:lnTo>
                  <a:lnTo>
                    <a:pt x="1114" y="4873"/>
                  </a:lnTo>
                  <a:lnTo>
                    <a:pt x="1150" y="4914"/>
                  </a:lnTo>
                  <a:lnTo>
                    <a:pt x="1187" y="4954"/>
                  </a:lnTo>
                  <a:lnTo>
                    <a:pt x="1225" y="4992"/>
                  </a:lnTo>
                  <a:lnTo>
                    <a:pt x="1263" y="5028"/>
                  </a:lnTo>
                  <a:lnTo>
                    <a:pt x="1301" y="5064"/>
                  </a:lnTo>
                  <a:lnTo>
                    <a:pt x="1339" y="5098"/>
                  </a:lnTo>
                  <a:lnTo>
                    <a:pt x="1376" y="5132"/>
                  </a:lnTo>
                  <a:lnTo>
                    <a:pt x="1415" y="5164"/>
                  </a:lnTo>
                  <a:lnTo>
                    <a:pt x="1453" y="5194"/>
                  </a:lnTo>
                  <a:lnTo>
                    <a:pt x="1492" y="5223"/>
                  </a:lnTo>
                  <a:lnTo>
                    <a:pt x="1532" y="5250"/>
                  </a:lnTo>
                  <a:lnTo>
                    <a:pt x="1570" y="5277"/>
                  </a:lnTo>
                  <a:lnTo>
                    <a:pt x="1609" y="5301"/>
                  </a:lnTo>
                  <a:lnTo>
                    <a:pt x="1647" y="5325"/>
                  </a:lnTo>
                  <a:lnTo>
                    <a:pt x="1686" y="5346"/>
                  </a:lnTo>
                  <a:lnTo>
                    <a:pt x="1724" y="5365"/>
                  </a:lnTo>
                  <a:lnTo>
                    <a:pt x="1764" y="5385"/>
                  </a:lnTo>
                  <a:lnTo>
                    <a:pt x="1802" y="5402"/>
                  </a:lnTo>
                  <a:lnTo>
                    <a:pt x="1841" y="5418"/>
                  </a:lnTo>
                  <a:lnTo>
                    <a:pt x="1878" y="5432"/>
                  </a:lnTo>
                  <a:lnTo>
                    <a:pt x="1917" y="5445"/>
                  </a:lnTo>
                  <a:lnTo>
                    <a:pt x="1955" y="5455"/>
                  </a:lnTo>
                  <a:lnTo>
                    <a:pt x="1992" y="5465"/>
                  </a:lnTo>
                  <a:lnTo>
                    <a:pt x="2030" y="5473"/>
                  </a:lnTo>
                  <a:lnTo>
                    <a:pt x="2067" y="5480"/>
                  </a:lnTo>
                  <a:lnTo>
                    <a:pt x="2104" y="5484"/>
                  </a:lnTo>
                  <a:lnTo>
                    <a:pt x="2142" y="54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9017" name="Group 425"/>
          <p:cNvGrpSpPr>
            <a:grpSpLocks/>
          </p:cNvGrpSpPr>
          <p:nvPr/>
        </p:nvGrpSpPr>
        <p:grpSpPr bwMode="auto">
          <a:xfrm>
            <a:off x="3656013" y="2941638"/>
            <a:ext cx="628650" cy="288925"/>
            <a:chOff x="2244" y="2044"/>
            <a:chExt cx="396" cy="182"/>
          </a:xfrm>
        </p:grpSpPr>
        <p:sp>
          <p:nvSpPr>
            <p:cNvPr id="115821" name="Freeform 426"/>
            <p:cNvSpPr>
              <a:spLocks/>
            </p:cNvSpPr>
            <p:nvPr/>
          </p:nvSpPr>
          <p:spPr bwMode="auto">
            <a:xfrm>
              <a:off x="2442" y="2044"/>
              <a:ext cx="198" cy="182"/>
            </a:xfrm>
            <a:custGeom>
              <a:avLst/>
              <a:gdLst>
                <a:gd name="T0" fmla="*/ 0 w 1237"/>
                <a:gd name="T1" fmla="*/ 0 h 1135"/>
                <a:gd name="T2" fmla="*/ 0 w 1237"/>
                <a:gd name="T3" fmla="*/ 0 h 1135"/>
                <a:gd name="T4" fmla="*/ 0 w 1237"/>
                <a:gd name="T5" fmla="*/ 0 h 1135"/>
                <a:gd name="T6" fmla="*/ 0 w 1237"/>
                <a:gd name="T7" fmla="*/ 0 h 1135"/>
                <a:gd name="T8" fmla="*/ 0 w 1237"/>
                <a:gd name="T9" fmla="*/ 0 h 1135"/>
                <a:gd name="T10" fmla="*/ 0 w 1237"/>
                <a:gd name="T11" fmla="*/ 0 h 1135"/>
                <a:gd name="T12" fmla="*/ 0 w 1237"/>
                <a:gd name="T13" fmla="*/ 0 h 1135"/>
                <a:gd name="T14" fmla="*/ 0 w 1237"/>
                <a:gd name="T15" fmla="*/ 0 h 1135"/>
                <a:gd name="T16" fmla="*/ 0 w 1237"/>
                <a:gd name="T17" fmla="*/ 0 h 1135"/>
                <a:gd name="T18" fmla="*/ 0 w 1237"/>
                <a:gd name="T19" fmla="*/ 0 h 1135"/>
                <a:gd name="T20" fmla="*/ 0 w 1237"/>
                <a:gd name="T21" fmla="*/ 0 h 1135"/>
                <a:gd name="T22" fmla="*/ 0 w 1237"/>
                <a:gd name="T23" fmla="*/ 0 h 1135"/>
                <a:gd name="T24" fmla="*/ 0 w 1237"/>
                <a:gd name="T25" fmla="*/ 0 h 1135"/>
                <a:gd name="T26" fmla="*/ 0 w 1237"/>
                <a:gd name="T27" fmla="*/ 0 h 1135"/>
                <a:gd name="T28" fmla="*/ 0 w 1237"/>
                <a:gd name="T29" fmla="*/ 0 h 1135"/>
                <a:gd name="T30" fmla="*/ 0 w 1237"/>
                <a:gd name="T31" fmla="*/ 0 h 1135"/>
                <a:gd name="T32" fmla="*/ 0 w 1237"/>
                <a:gd name="T33" fmla="*/ 0 h 1135"/>
                <a:gd name="T34" fmla="*/ 0 w 1237"/>
                <a:gd name="T35" fmla="*/ 0 h 1135"/>
                <a:gd name="T36" fmla="*/ 0 w 1237"/>
                <a:gd name="T37" fmla="*/ 0 h 1135"/>
                <a:gd name="T38" fmla="*/ 0 w 1237"/>
                <a:gd name="T39" fmla="*/ 0 h 1135"/>
                <a:gd name="T40" fmla="*/ 0 w 1237"/>
                <a:gd name="T41" fmla="*/ 0 h 1135"/>
                <a:gd name="T42" fmla="*/ 1 w 1237"/>
                <a:gd name="T43" fmla="*/ 0 h 1135"/>
                <a:gd name="T44" fmla="*/ 1 w 1237"/>
                <a:gd name="T45" fmla="*/ 0 h 1135"/>
                <a:gd name="T46" fmla="*/ 1 w 1237"/>
                <a:gd name="T47" fmla="*/ 0 h 1135"/>
                <a:gd name="T48" fmla="*/ 1 w 1237"/>
                <a:gd name="T49" fmla="*/ 0 h 1135"/>
                <a:gd name="T50" fmla="*/ 1 w 1237"/>
                <a:gd name="T51" fmla="*/ 1 h 1135"/>
                <a:gd name="T52" fmla="*/ 1 w 1237"/>
                <a:gd name="T53" fmla="*/ 1 h 1135"/>
                <a:gd name="T54" fmla="*/ 1 w 1237"/>
                <a:gd name="T55" fmla="*/ 1 h 1135"/>
                <a:gd name="T56" fmla="*/ 1 w 1237"/>
                <a:gd name="T57" fmla="*/ 1 h 1135"/>
                <a:gd name="T58" fmla="*/ 1 w 1237"/>
                <a:gd name="T59" fmla="*/ 1 h 1135"/>
                <a:gd name="T60" fmla="*/ 1 w 1237"/>
                <a:gd name="T61" fmla="*/ 1 h 1135"/>
                <a:gd name="T62" fmla="*/ 1 w 1237"/>
                <a:gd name="T63" fmla="*/ 1 h 1135"/>
                <a:gd name="T64" fmla="*/ 1 w 1237"/>
                <a:gd name="T65" fmla="*/ 1 h 1135"/>
                <a:gd name="T66" fmla="*/ 1 w 1237"/>
                <a:gd name="T67" fmla="*/ 1 h 1135"/>
                <a:gd name="T68" fmla="*/ 1 w 1237"/>
                <a:gd name="T69" fmla="*/ 1 h 1135"/>
                <a:gd name="T70" fmla="*/ 1 w 1237"/>
                <a:gd name="T71" fmla="*/ 1 h 1135"/>
                <a:gd name="T72" fmla="*/ 1 w 1237"/>
                <a:gd name="T73" fmla="*/ 1 h 1135"/>
                <a:gd name="T74" fmla="*/ 1 w 1237"/>
                <a:gd name="T75" fmla="*/ 1 h 1135"/>
                <a:gd name="T76" fmla="*/ 1 w 1237"/>
                <a:gd name="T77" fmla="*/ 1 h 1135"/>
                <a:gd name="T78" fmla="*/ 1 w 1237"/>
                <a:gd name="T79" fmla="*/ 1 h 1135"/>
                <a:gd name="T80" fmla="*/ 1 w 1237"/>
                <a:gd name="T81" fmla="*/ 1 h 1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7" h="1135">
                  <a:moveTo>
                    <a:pt x="0" y="0"/>
                  </a:moveTo>
                  <a:lnTo>
                    <a:pt x="17" y="0"/>
                  </a:lnTo>
                  <a:lnTo>
                    <a:pt x="34" y="1"/>
                  </a:lnTo>
                  <a:lnTo>
                    <a:pt x="51" y="3"/>
                  </a:lnTo>
                  <a:lnTo>
                    <a:pt x="68" y="6"/>
                  </a:lnTo>
                  <a:lnTo>
                    <a:pt x="84" y="10"/>
                  </a:lnTo>
                  <a:lnTo>
                    <a:pt x="100" y="13"/>
                  </a:lnTo>
                  <a:lnTo>
                    <a:pt x="114" y="17"/>
                  </a:lnTo>
                  <a:lnTo>
                    <a:pt x="130" y="22"/>
                  </a:lnTo>
                  <a:lnTo>
                    <a:pt x="145" y="27"/>
                  </a:lnTo>
                  <a:lnTo>
                    <a:pt x="160" y="33"/>
                  </a:lnTo>
                  <a:lnTo>
                    <a:pt x="175" y="38"/>
                  </a:lnTo>
                  <a:lnTo>
                    <a:pt x="190" y="45"/>
                  </a:lnTo>
                  <a:lnTo>
                    <a:pt x="203" y="52"/>
                  </a:lnTo>
                  <a:lnTo>
                    <a:pt x="218" y="58"/>
                  </a:lnTo>
                  <a:lnTo>
                    <a:pt x="232" y="66"/>
                  </a:lnTo>
                  <a:lnTo>
                    <a:pt x="246" y="74"/>
                  </a:lnTo>
                  <a:lnTo>
                    <a:pt x="260" y="82"/>
                  </a:lnTo>
                  <a:lnTo>
                    <a:pt x="274" y="90"/>
                  </a:lnTo>
                  <a:lnTo>
                    <a:pt x="301" y="107"/>
                  </a:lnTo>
                  <a:lnTo>
                    <a:pt x="328" y="125"/>
                  </a:lnTo>
                  <a:lnTo>
                    <a:pt x="355" y="144"/>
                  </a:lnTo>
                  <a:lnTo>
                    <a:pt x="381" y="164"/>
                  </a:lnTo>
                  <a:lnTo>
                    <a:pt x="408" y="184"/>
                  </a:lnTo>
                  <a:lnTo>
                    <a:pt x="434" y="205"/>
                  </a:lnTo>
                  <a:lnTo>
                    <a:pt x="460" y="227"/>
                  </a:lnTo>
                  <a:lnTo>
                    <a:pt x="485" y="248"/>
                  </a:lnTo>
                  <a:lnTo>
                    <a:pt x="511" y="270"/>
                  </a:lnTo>
                  <a:lnTo>
                    <a:pt x="536" y="293"/>
                  </a:lnTo>
                  <a:lnTo>
                    <a:pt x="561" y="316"/>
                  </a:lnTo>
                  <a:lnTo>
                    <a:pt x="586" y="339"/>
                  </a:lnTo>
                  <a:lnTo>
                    <a:pt x="611" y="361"/>
                  </a:lnTo>
                  <a:lnTo>
                    <a:pt x="634" y="384"/>
                  </a:lnTo>
                  <a:lnTo>
                    <a:pt x="659" y="408"/>
                  </a:lnTo>
                  <a:lnTo>
                    <a:pt x="682" y="431"/>
                  </a:lnTo>
                  <a:lnTo>
                    <a:pt x="705" y="454"/>
                  </a:lnTo>
                  <a:lnTo>
                    <a:pt x="728" y="478"/>
                  </a:lnTo>
                  <a:lnTo>
                    <a:pt x="751" y="501"/>
                  </a:lnTo>
                  <a:lnTo>
                    <a:pt x="773" y="523"/>
                  </a:lnTo>
                  <a:lnTo>
                    <a:pt x="794" y="546"/>
                  </a:lnTo>
                  <a:lnTo>
                    <a:pt x="815" y="569"/>
                  </a:lnTo>
                  <a:lnTo>
                    <a:pt x="836" y="591"/>
                  </a:lnTo>
                  <a:lnTo>
                    <a:pt x="877" y="634"/>
                  </a:lnTo>
                  <a:lnTo>
                    <a:pt x="916" y="678"/>
                  </a:lnTo>
                  <a:lnTo>
                    <a:pt x="936" y="700"/>
                  </a:lnTo>
                  <a:lnTo>
                    <a:pt x="955" y="721"/>
                  </a:lnTo>
                  <a:lnTo>
                    <a:pt x="973" y="743"/>
                  </a:lnTo>
                  <a:lnTo>
                    <a:pt x="992" y="765"/>
                  </a:lnTo>
                  <a:lnTo>
                    <a:pt x="1010" y="786"/>
                  </a:lnTo>
                  <a:lnTo>
                    <a:pt x="1027" y="806"/>
                  </a:lnTo>
                  <a:lnTo>
                    <a:pt x="1044" y="827"/>
                  </a:lnTo>
                  <a:lnTo>
                    <a:pt x="1061" y="847"/>
                  </a:lnTo>
                  <a:lnTo>
                    <a:pt x="1077" y="866"/>
                  </a:lnTo>
                  <a:lnTo>
                    <a:pt x="1092" y="886"/>
                  </a:lnTo>
                  <a:lnTo>
                    <a:pt x="1106" y="905"/>
                  </a:lnTo>
                  <a:lnTo>
                    <a:pt x="1120" y="923"/>
                  </a:lnTo>
                  <a:lnTo>
                    <a:pt x="1134" y="941"/>
                  </a:lnTo>
                  <a:lnTo>
                    <a:pt x="1147" y="958"/>
                  </a:lnTo>
                  <a:lnTo>
                    <a:pt x="1158" y="975"/>
                  </a:lnTo>
                  <a:lnTo>
                    <a:pt x="1170" y="992"/>
                  </a:lnTo>
                  <a:lnTo>
                    <a:pt x="1181" y="1008"/>
                  </a:lnTo>
                  <a:lnTo>
                    <a:pt x="1190" y="1023"/>
                  </a:lnTo>
                  <a:lnTo>
                    <a:pt x="1194" y="1030"/>
                  </a:lnTo>
                  <a:lnTo>
                    <a:pt x="1199" y="1037"/>
                  </a:lnTo>
                  <a:lnTo>
                    <a:pt x="1203" y="1044"/>
                  </a:lnTo>
                  <a:lnTo>
                    <a:pt x="1206" y="1050"/>
                  </a:lnTo>
                  <a:lnTo>
                    <a:pt x="1210" y="1058"/>
                  </a:lnTo>
                  <a:lnTo>
                    <a:pt x="1213" y="1064"/>
                  </a:lnTo>
                  <a:lnTo>
                    <a:pt x="1217" y="1071"/>
                  </a:lnTo>
                  <a:lnTo>
                    <a:pt x="1220" y="1076"/>
                  </a:lnTo>
                  <a:lnTo>
                    <a:pt x="1222" y="1082"/>
                  </a:lnTo>
                  <a:lnTo>
                    <a:pt x="1225" y="1087"/>
                  </a:lnTo>
                  <a:lnTo>
                    <a:pt x="1227" y="1093"/>
                  </a:lnTo>
                  <a:lnTo>
                    <a:pt x="1229" y="1099"/>
                  </a:lnTo>
                  <a:lnTo>
                    <a:pt x="1230" y="1103"/>
                  </a:lnTo>
                  <a:lnTo>
                    <a:pt x="1232" y="1109"/>
                  </a:lnTo>
                  <a:lnTo>
                    <a:pt x="1234" y="1114"/>
                  </a:lnTo>
                  <a:lnTo>
                    <a:pt x="1235" y="1118"/>
                  </a:lnTo>
                  <a:lnTo>
                    <a:pt x="1236" y="1122"/>
                  </a:lnTo>
                  <a:lnTo>
                    <a:pt x="1236" y="1127"/>
                  </a:lnTo>
                  <a:lnTo>
                    <a:pt x="1237" y="1131"/>
                  </a:lnTo>
                  <a:lnTo>
                    <a:pt x="1237" y="113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822" name="Freeform 427"/>
            <p:cNvSpPr>
              <a:spLocks/>
            </p:cNvSpPr>
            <p:nvPr/>
          </p:nvSpPr>
          <p:spPr bwMode="auto">
            <a:xfrm>
              <a:off x="2244" y="2044"/>
              <a:ext cx="198" cy="182"/>
            </a:xfrm>
            <a:custGeom>
              <a:avLst/>
              <a:gdLst>
                <a:gd name="T0" fmla="*/ 0 w 1237"/>
                <a:gd name="T1" fmla="*/ 1 h 1135"/>
                <a:gd name="T2" fmla="*/ 0 w 1237"/>
                <a:gd name="T3" fmla="*/ 1 h 1135"/>
                <a:gd name="T4" fmla="*/ 0 w 1237"/>
                <a:gd name="T5" fmla="*/ 1 h 1135"/>
                <a:gd name="T6" fmla="*/ 0 w 1237"/>
                <a:gd name="T7" fmla="*/ 1 h 1135"/>
                <a:gd name="T8" fmla="*/ 0 w 1237"/>
                <a:gd name="T9" fmla="*/ 1 h 1135"/>
                <a:gd name="T10" fmla="*/ 0 w 1237"/>
                <a:gd name="T11" fmla="*/ 1 h 1135"/>
                <a:gd name="T12" fmla="*/ 0 w 1237"/>
                <a:gd name="T13" fmla="*/ 1 h 1135"/>
                <a:gd name="T14" fmla="*/ 0 w 1237"/>
                <a:gd name="T15" fmla="*/ 1 h 1135"/>
                <a:gd name="T16" fmla="*/ 0 w 1237"/>
                <a:gd name="T17" fmla="*/ 1 h 1135"/>
                <a:gd name="T18" fmla="*/ 0 w 1237"/>
                <a:gd name="T19" fmla="*/ 1 h 1135"/>
                <a:gd name="T20" fmla="*/ 0 w 1237"/>
                <a:gd name="T21" fmla="*/ 1 h 1135"/>
                <a:gd name="T22" fmla="*/ 0 w 1237"/>
                <a:gd name="T23" fmla="*/ 1 h 1135"/>
                <a:gd name="T24" fmla="*/ 0 w 1237"/>
                <a:gd name="T25" fmla="*/ 1 h 1135"/>
                <a:gd name="T26" fmla="*/ 0 w 1237"/>
                <a:gd name="T27" fmla="*/ 1 h 1135"/>
                <a:gd name="T28" fmla="*/ 0 w 1237"/>
                <a:gd name="T29" fmla="*/ 1 h 1135"/>
                <a:gd name="T30" fmla="*/ 0 w 1237"/>
                <a:gd name="T31" fmla="*/ 0 h 1135"/>
                <a:gd name="T32" fmla="*/ 0 w 1237"/>
                <a:gd name="T33" fmla="*/ 0 h 1135"/>
                <a:gd name="T34" fmla="*/ 0 w 1237"/>
                <a:gd name="T35" fmla="*/ 0 h 1135"/>
                <a:gd name="T36" fmla="*/ 0 w 1237"/>
                <a:gd name="T37" fmla="*/ 0 h 1135"/>
                <a:gd name="T38" fmla="*/ 0 w 1237"/>
                <a:gd name="T39" fmla="*/ 0 h 1135"/>
                <a:gd name="T40" fmla="*/ 0 w 1237"/>
                <a:gd name="T41" fmla="*/ 0 h 1135"/>
                <a:gd name="T42" fmla="*/ 0 w 1237"/>
                <a:gd name="T43" fmla="*/ 0 h 1135"/>
                <a:gd name="T44" fmla="*/ 0 w 1237"/>
                <a:gd name="T45" fmla="*/ 0 h 1135"/>
                <a:gd name="T46" fmla="*/ 0 w 1237"/>
                <a:gd name="T47" fmla="*/ 0 h 1135"/>
                <a:gd name="T48" fmla="*/ 0 w 1237"/>
                <a:gd name="T49" fmla="*/ 0 h 1135"/>
                <a:gd name="T50" fmla="*/ 0 w 1237"/>
                <a:gd name="T51" fmla="*/ 0 h 1135"/>
                <a:gd name="T52" fmla="*/ 0 w 1237"/>
                <a:gd name="T53" fmla="*/ 0 h 1135"/>
                <a:gd name="T54" fmla="*/ 0 w 1237"/>
                <a:gd name="T55" fmla="*/ 0 h 1135"/>
                <a:gd name="T56" fmla="*/ 0 w 1237"/>
                <a:gd name="T57" fmla="*/ 0 h 1135"/>
                <a:gd name="T58" fmla="*/ 1 w 1237"/>
                <a:gd name="T59" fmla="*/ 0 h 1135"/>
                <a:gd name="T60" fmla="*/ 1 w 1237"/>
                <a:gd name="T61" fmla="*/ 0 h 1135"/>
                <a:gd name="T62" fmla="*/ 1 w 1237"/>
                <a:gd name="T63" fmla="*/ 0 h 1135"/>
                <a:gd name="T64" fmla="*/ 1 w 1237"/>
                <a:gd name="T65" fmla="*/ 0 h 1135"/>
                <a:gd name="T66" fmla="*/ 1 w 1237"/>
                <a:gd name="T67" fmla="*/ 0 h 1135"/>
                <a:gd name="T68" fmla="*/ 1 w 1237"/>
                <a:gd name="T69" fmla="*/ 0 h 1135"/>
                <a:gd name="T70" fmla="*/ 1 w 1237"/>
                <a:gd name="T71" fmla="*/ 0 h 1135"/>
                <a:gd name="T72" fmla="*/ 1 w 1237"/>
                <a:gd name="T73" fmla="*/ 0 h 1135"/>
                <a:gd name="T74" fmla="*/ 1 w 1237"/>
                <a:gd name="T75" fmla="*/ 0 h 1135"/>
                <a:gd name="T76" fmla="*/ 1 w 1237"/>
                <a:gd name="T77" fmla="*/ 0 h 1135"/>
                <a:gd name="T78" fmla="*/ 1 w 1237"/>
                <a:gd name="T79" fmla="*/ 0 h 1135"/>
                <a:gd name="T80" fmla="*/ 1 w 1237"/>
                <a:gd name="T81" fmla="*/ 0 h 1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237" h="1135">
                  <a:moveTo>
                    <a:pt x="0" y="1135"/>
                  </a:moveTo>
                  <a:lnTo>
                    <a:pt x="0" y="1131"/>
                  </a:lnTo>
                  <a:lnTo>
                    <a:pt x="0" y="1127"/>
                  </a:lnTo>
                  <a:lnTo>
                    <a:pt x="1" y="1122"/>
                  </a:lnTo>
                  <a:lnTo>
                    <a:pt x="2" y="1118"/>
                  </a:lnTo>
                  <a:lnTo>
                    <a:pt x="3" y="1114"/>
                  </a:lnTo>
                  <a:lnTo>
                    <a:pt x="5" y="1109"/>
                  </a:lnTo>
                  <a:lnTo>
                    <a:pt x="6" y="1103"/>
                  </a:lnTo>
                  <a:lnTo>
                    <a:pt x="8" y="1099"/>
                  </a:lnTo>
                  <a:lnTo>
                    <a:pt x="10" y="1093"/>
                  </a:lnTo>
                  <a:lnTo>
                    <a:pt x="12" y="1087"/>
                  </a:lnTo>
                  <a:lnTo>
                    <a:pt x="14" y="1082"/>
                  </a:lnTo>
                  <a:lnTo>
                    <a:pt x="17" y="1076"/>
                  </a:lnTo>
                  <a:lnTo>
                    <a:pt x="20" y="1071"/>
                  </a:lnTo>
                  <a:lnTo>
                    <a:pt x="24" y="1064"/>
                  </a:lnTo>
                  <a:lnTo>
                    <a:pt x="27" y="1058"/>
                  </a:lnTo>
                  <a:lnTo>
                    <a:pt x="30" y="1050"/>
                  </a:lnTo>
                  <a:lnTo>
                    <a:pt x="34" y="1044"/>
                  </a:lnTo>
                  <a:lnTo>
                    <a:pt x="38" y="1037"/>
                  </a:lnTo>
                  <a:lnTo>
                    <a:pt x="43" y="1030"/>
                  </a:lnTo>
                  <a:lnTo>
                    <a:pt x="47" y="1023"/>
                  </a:lnTo>
                  <a:lnTo>
                    <a:pt x="56" y="1008"/>
                  </a:lnTo>
                  <a:lnTo>
                    <a:pt x="67" y="992"/>
                  </a:lnTo>
                  <a:lnTo>
                    <a:pt x="78" y="975"/>
                  </a:lnTo>
                  <a:lnTo>
                    <a:pt x="90" y="958"/>
                  </a:lnTo>
                  <a:lnTo>
                    <a:pt x="103" y="941"/>
                  </a:lnTo>
                  <a:lnTo>
                    <a:pt x="116" y="923"/>
                  </a:lnTo>
                  <a:lnTo>
                    <a:pt x="129" y="905"/>
                  </a:lnTo>
                  <a:lnTo>
                    <a:pt x="144" y="886"/>
                  </a:lnTo>
                  <a:lnTo>
                    <a:pt x="160" y="866"/>
                  </a:lnTo>
                  <a:lnTo>
                    <a:pt x="176" y="847"/>
                  </a:lnTo>
                  <a:lnTo>
                    <a:pt x="192" y="827"/>
                  </a:lnTo>
                  <a:lnTo>
                    <a:pt x="209" y="806"/>
                  </a:lnTo>
                  <a:lnTo>
                    <a:pt x="227" y="786"/>
                  </a:lnTo>
                  <a:lnTo>
                    <a:pt x="245" y="765"/>
                  </a:lnTo>
                  <a:lnTo>
                    <a:pt x="263" y="743"/>
                  </a:lnTo>
                  <a:lnTo>
                    <a:pt x="282" y="721"/>
                  </a:lnTo>
                  <a:lnTo>
                    <a:pt x="301" y="700"/>
                  </a:lnTo>
                  <a:lnTo>
                    <a:pt x="320" y="678"/>
                  </a:lnTo>
                  <a:lnTo>
                    <a:pt x="360" y="634"/>
                  </a:lnTo>
                  <a:lnTo>
                    <a:pt x="401" y="591"/>
                  </a:lnTo>
                  <a:lnTo>
                    <a:pt x="421" y="569"/>
                  </a:lnTo>
                  <a:lnTo>
                    <a:pt x="442" y="546"/>
                  </a:lnTo>
                  <a:lnTo>
                    <a:pt x="464" y="523"/>
                  </a:lnTo>
                  <a:lnTo>
                    <a:pt x="486" y="501"/>
                  </a:lnTo>
                  <a:lnTo>
                    <a:pt x="509" y="478"/>
                  </a:lnTo>
                  <a:lnTo>
                    <a:pt x="531" y="454"/>
                  </a:lnTo>
                  <a:lnTo>
                    <a:pt x="554" y="431"/>
                  </a:lnTo>
                  <a:lnTo>
                    <a:pt x="578" y="408"/>
                  </a:lnTo>
                  <a:lnTo>
                    <a:pt x="602" y="384"/>
                  </a:lnTo>
                  <a:lnTo>
                    <a:pt x="626" y="361"/>
                  </a:lnTo>
                  <a:lnTo>
                    <a:pt x="650" y="339"/>
                  </a:lnTo>
                  <a:lnTo>
                    <a:pt x="675" y="316"/>
                  </a:lnTo>
                  <a:lnTo>
                    <a:pt x="700" y="293"/>
                  </a:lnTo>
                  <a:lnTo>
                    <a:pt x="726" y="270"/>
                  </a:lnTo>
                  <a:lnTo>
                    <a:pt x="751" y="248"/>
                  </a:lnTo>
                  <a:lnTo>
                    <a:pt x="776" y="227"/>
                  </a:lnTo>
                  <a:lnTo>
                    <a:pt x="803" y="205"/>
                  </a:lnTo>
                  <a:lnTo>
                    <a:pt x="828" y="184"/>
                  </a:lnTo>
                  <a:lnTo>
                    <a:pt x="855" y="164"/>
                  </a:lnTo>
                  <a:lnTo>
                    <a:pt x="881" y="144"/>
                  </a:lnTo>
                  <a:lnTo>
                    <a:pt x="909" y="125"/>
                  </a:lnTo>
                  <a:lnTo>
                    <a:pt x="935" y="107"/>
                  </a:lnTo>
                  <a:lnTo>
                    <a:pt x="963" y="90"/>
                  </a:lnTo>
                  <a:lnTo>
                    <a:pt x="977" y="82"/>
                  </a:lnTo>
                  <a:lnTo>
                    <a:pt x="990" y="74"/>
                  </a:lnTo>
                  <a:lnTo>
                    <a:pt x="1004" y="66"/>
                  </a:lnTo>
                  <a:lnTo>
                    <a:pt x="1019" y="58"/>
                  </a:lnTo>
                  <a:lnTo>
                    <a:pt x="1033" y="52"/>
                  </a:lnTo>
                  <a:lnTo>
                    <a:pt x="1047" y="45"/>
                  </a:lnTo>
                  <a:lnTo>
                    <a:pt x="1061" y="38"/>
                  </a:lnTo>
                  <a:lnTo>
                    <a:pt x="1076" y="33"/>
                  </a:lnTo>
                  <a:lnTo>
                    <a:pt x="1091" y="27"/>
                  </a:lnTo>
                  <a:lnTo>
                    <a:pt x="1107" y="22"/>
                  </a:lnTo>
                  <a:lnTo>
                    <a:pt x="1122" y="17"/>
                  </a:lnTo>
                  <a:lnTo>
                    <a:pt x="1137" y="13"/>
                  </a:lnTo>
                  <a:lnTo>
                    <a:pt x="1153" y="10"/>
                  </a:lnTo>
                  <a:lnTo>
                    <a:pt x="1169" y="6"/>
                  </a:lnTo>
                  <a:lnTo>
                    <a:pt x="1185" y="3"/>
                  </a:lnTo>
                  <a:lnTo>
                    <a:pt x="1202" y="1"/>
                  </a:lnTo>
                  <a:lnTo>
                    <a:pt x="1219" y="0"/>
                  </a:lnTo>
                  <a:lnTo>
                    <a:pt x="123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9020" name="Group 428"/>
          <p:cNvGrpSpPr>
            <a:grpSpLocks/>
          </p:cNvGrpSpPr>
          <p:nvPr/>
        </p:nvGrpSpPr>
        <p:grpSpPr bwMode="auto">
          <a:xfrm>
            <a:off x="3268663" y="2097088"/>
            <a:ext cx="2598737" cy="2435225"/>
            <a:chOff x="2008" y="1512"/>
            <a:chExt cx="1637" cy="1534"/>
          </a:xfrm>
        </p:grpSpPr>
        <p:sp>
          <p:nvSpPr>
            <p:cNvPr id="115735" name="Freeform 429"/>
            <p:cNvSpPr>
              <a:spLocks/>
            </p:cNvSpPr>
            <p:nvPr/>
          </p:nvSpPr>
          <p:spPr bwMode="auto">
            <a:xfrm>
              <a:off x="3071" y="1698"/>
              <a:ext cx="533" cy="535"/>
            </a:xfrm>
            <a:custGeom>
              <a:avLst/>
              <a:gdLst>
                <a:gd name="T0" fmla="*/ 2 w 3330"/>
                <a:gd name="T1" fmla="*/ 1 h 3332"/>
                <a:gd name="T2" fmla="*/ 2 w 3330"/>
                <a:gd name="T3" fmla="*/ 1 h 3332"/>
                <a:gd name="T4" fmla="*/ 2 w 3330"/>
                <a:gd name="T5" fmla="*/ 1 h 3332"/>
                <a:gd name="T6" fmla="*/ 2 w 3330"/>
                <a:gd name="T7" fmla="*/ 1 h 3332"/>
                <a:gd name="T8" fmla="*/ 2 w 3330"/>
                <a:gd name="T9" fmla="*/ 0 h 3332"/>
                <a:gd name="T10" fmla="*/ 2 w 3330"/>
                <a:gd name="T11" fmla="*/ 0 h 3332"/>
                <a:gd name="T12" fmla="*/ 2 w 3330"/>
                <a:gd name="T13" fmla="*/ 0 h 3332"/>
                <a:gd name="T14" fmla="*/ 2 w 3330"/>
                <a:gd name="T15" fmla="*/ 0 h 3332"/>
                <a:gd name="T16" fmla="*/ 2 w 3330"/>
                <a:gd name="T17" fmla="*/ 0 h 3332"/>
                <a:gd name="T18" fmla="*/ 2 w 3330"/>
                <a:gd name="T19" fmla="*/ 0 h 3332"/>
                <a:gd name="T20" fmla="*/ 1 w 3330"/>
                <a:gd name="T21" fmla="*/ 0 h 3332"/>
                <a:gd name="T22" fmla="*/ 1 w 3330"/>
                <a:gd name="T23" fmla="*/ 0 h 3332"/>
                <a:gd name="T24" fmla="*/ 1 w 3330"/>
                <a:gd name="T25" fmla="*/ 0 h 3332"/>
                <a:gd name="T26" fmla="*/ 1 w 3330"/>
                <a:gd name="T27" fmla="*/ 0 h 3332"/>
                <a:gd name="T28" fmla="*/ 1 w 3330"/>
                <a:gd name="T29" fmla="*/ 0 h 3332"/>
                <a:gd name="T30" fmla="*/ 1 w 3330"/>
                <a:gd name="T31" fmla="*/ 0 h 3332"/>
                <a:gd name="T32" fmla="*/ 1 w 3330"/>
                <a:gd name="T33" fmla="*/ 0 h 3332"/>
                <a:gd name="T34" fmla="*/ 1 w 3330"/>
                <a:gd name="T35" fmla="*/ 0 h 3332"/>
                <a:gd name="T36" fmla="*/ 0 w 3330"/>
                <a:gd name="T37" fmla="*/ 0 h 3332"/>
                <a:gd name="T38" fmla="*/ 0 w 3330"/>
                <a:gd name="T39" fmla="*/ 0 h 3332"/>
                <a:gd name="T40" fmla="*/ 0 w 3330"/>
                <a:gd name="T41" fmla="*/ 0 h 3332"/>
                <a:gd name="T42" fmla="*/ 0 w 3330"/>
                <a:gd name="T43" fmla="*/ 0 h 3332"/>
                <a:gd name="T44" fmla="*/ 0 w 3330"/>
                <a:gd name="T45" fmla="*/ 1 h 3332"/>
                <a:gd name="T46" fmla="*/ 0 w 3330"/>
                <a:gd name="T47" fmla="*/ 1 h 3332"/>
                <a:gd name="T48" fmla="*/ 0 w 3330"/>
                <a:gd name="T49" fmla="*/ 1 h 3332"/>
                <a:gd name="T50" fmla="*/ 0 w 3330"/>
                <a:gd name="T51" fmla="*/ 1 h 3332"/>
                <a:gd name="T52" fmla="*/ 0 w 3330"/>
                <a:gd name="T53" fmla="*/ 1 h 3332"/>
                <a:gd name="T54" fmla="*/ 0 w 3330"/>
                <a:gd name="T55" fmla="*/ 1 h 3332"/>
                <a:gd name="T56" fmla="*/ 0 w 3330"/>
                <a:gd name="T57" fmla="*/ 1 h 3332"/>
                <a:gd name="T58" fmla="*/ 0 w 3330"/>
                <a:gd name="T59" fmla="*/ 1 h 3332"/>
                <a:gd name="T60" fmla="*/ 0 w 3330"/>
                <a:gd name="T61" fmla="*/ 2 h 3332"/>
                <a:gd name="T62" fmla="*/ 0 w 3330"/>
                <a:gd name="T63" fmla="*/ 2 h 3332"/>
                <a:gd name="T64" fmla="*/ 0 w 3330"/>
                <a:gd name="T65" fmla="*/ 2 h 3332"/>
                <a:gd name="T66" fmla="*/ 0 w 3330"/>
                <a:gd name="T67" fmla="*/ 2 h 3332"/>
                <a:gd name="T68" fmla="*/ 0 w 3330"/>
                <a:gd name="T69" fmla="*/ 2 h 3332"/>
                <a:gd name="T70" fmla="*/ 0 w 3330"/>
                <a:gd name="T71" fmla="*/ 2 h 3332"/>
                <a:gd name="T72" fmla="*/ 1 w 3330"/>
                <a:gd name="T73" fmla="*/ 2 h 3332"/>
                <a:gd name="T74" fmla="*/ 1 w 3330"/>
                <a:gd name="T75" fmla="*/ 2 h 3332"/>
                <a:gd name="T76" fmla="*/ 1 w 3330"/>
                <a:gd name="T77" fmla="*/ 2 h 3332"/>
                <a:gd name="T78" fmla="*/ 1 w 3330"/>
                <a:gd name="T79" fmla="*/ 2 h 3332"/>
                <a:gd name="T80" fmla="*/ 1 w 3330"/>
                <a:gd name="T81" fmla="*/ 2 h 3332"/>
                <a:gd name="T82" fmla="*/ 1 w 3330"/>
                <a:gd name="T83" fmla="*/ 2 h 3332"/>
                <a:gd name="T84" fmla="*/ 1 w 3330"/>
                <a:gd name="T85" fmla="*/ 2 h 3332"/>
                <a:gd name="T86" fmla="*/ 1 w 3330"/>
                <a:gd name="T87" fmla="*/ 2 h 3332"/>
                <a:gd name="T88" fmla="*/ 2 w 3330"/>
                <a:gd name="T89" fmla="*/ 2 h 3332"/>
                <a:gd name="T90" fmla="*/ 2 w 3330"/>
                <a:gd name="T91" fmla="*/ 2 h 3332"/>
                <a:gd name="T92" fmla="*/ 2 w 3330"/>
                <a:gd name="T93" fmla="*/ 2 h 3332"/>
                <a:gd name="T94" fmla="*/ 2 w 3330"/>
                <a:gd name="T95" fmla="*/ 2 h 3332"/>
                <a:gd name="T96" fmla="*/ 2 w 3330"/>
                <a:gd name="T97" fmla="*/ 2 h 3332"/>
                <a:gd name="T98" fmla="*/ 2 w 3330"/>
                <a:gd name="T99" fmla="*/ 2 h 3332"/>
                <a:gd name="T100" fmla="*/ 2 w 3330"/>
                <a:gd name="T101" fmla="*/ 1 h 3332"/>
                <a:gd name="T102" fmla="*/ 2 w 3330"/>
                <a:gd name="T103" fmla="*/ 1 h 3332"/>
                <a:gd name="T104" fmla="*/ 2 w 3330"/>
                <a:gd name="T105" fmla="*/ 1 h 3332"/>
                <a:gd name="T106" fmla="*/ 2 w 3330"/>
                <a:gd name="T107" fmla="*/ 1 h 3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330" h="3332">
                  <a:moveTo>
                    <a:pt x="3330" y="1667"/>
                  </a:moveTo>
                  <a:lnTo>
                    <a:pt x="3329" y="1618"/>
                  </a:lnTo>
                  <a:lnTo>
                    <a:pt x="3327" y="1569"/>
                  </a:lnTo>
                  <a:lnTo>
                    <a:pt x="3324" y="1522"/>
                  </a:lnTo>
                  <a:lnTo>
                    <a:pt x="3318" y="1473"/>
                  </a:lnTo>
                  <a:lnTo>
                    <a:pt x="3312" y="1425"/>
                  </a:lnTo>
                  <a:lnTo>
                    <a:pt x="3305" y="1377"/>
                  </a:lnTo>
                  <a:lnTo>
                    <a:pt x="3295" y="1329"/>
                  </a:lnTo>
                  <a:lnTo>
                    <a:pt x="3285" y="1282"/>
                  </a:lnTo>
                  <a:lnTo>
                    <a:pt x="3273" y="1235"/>
                  </a:lnTo>
                  <a:lnTo>
                    <a:pt x="3260" y="1188"/>
                  </a:lnTo>
                  <a:lnTo>
                    <a:pt x="3245" y="1143"/>
                  </a:lnTo>
                  <a:lnTo>
                    <a:pt x="3230" y="1096"/>
                  </a:lnTo>
                  <a:lnTo>
                    <a:pt x="3213" y="1051"/>
                  </a:lnTo>
                  <a:lnTo>
                    <a:pt x="3194" y="1006"/>
                  </a:lnTo>
                  <a:lnTo>
                    <a:pt x="3173" y="963"/>
                  </a:lnTo>
                  <a:lnTo>
                    <a:pt x="3153" y="918"/>
                  </a:lnTo>
                  <a:lnTo>
                    <a:pt x="3130" y="876"/>
                  </a:lnTo>
                  <a:lnTo>
                    <a:pt x="3107" y="833"/>
                  </a:lnTo>
                  <a:lnTo>
                    <a:pt x="3082" y="791"/>
                  </a:lnTo>
                  <a:lnTo>
                    <a:pt x="3056" y="751"/>
                  </a:lnTo>
                  <a:lnTo>
                    <a:pt x="3028" y="711"/>
                  </a:lnTo>
                  <a:lnTo>
                    <a:pt x="3001" y="671"/>
                  </a:lnTo>
                  <a:lnTo>
                    <a:pt x="2971" y="633"/>
                  </a:lnTo>
                  <a:lnTo>
                    <a:pt x="2940" y="595"/>
                  </a:lnTo>
                  <a:lnTo>
                    <a:pt x="2909" y="558"/>
                  </a:lnTo>
                  <a:lnTo>
                    <a:pt x="2876" y="523"/>
                  </a:lnTo>
                  <a:lnTo>
                    <a:pt x="2842" y="488"/>
                  </a:lnTo>
                  <a:lnTo>
                    <a:pt x="2807" y="454"/>
                  </a:lnTo>
                  <a:lnTo>
                    <a:pt x="2772" y="421"/>
                  </a:lnTo>
                  <a:lnTo>
                    <a:pt x="2735" y="390"/>
                  </a:lnTo>
                  <a:lnTo>
                    <a:pt x="2698" y="359"/>
                  </a:lnTo>
                  <a:lnTo>
                    <a:pt x="2659" y="329"/>
                  </a:lnTo>
                  <a:lnTo>
                    <a:pt x="2620" y="302"/>
                  </a:lnTo>
                  <a:lnTo>
                    <a:pt x="2579" y="274"/>
                  </a:lnTo>
                  <a:lnTo>
                    <a:pt x="2539" y="248"/>
                  </a:lnTo>
                  <a:lnTo>
                    <a:pt x="2498" y="223"/>
                  </a:lnTo>
                  <a:lnTo>
                    <a:pt x="2456" y="199"/>
                  </a:lnTo>
                  <a:lnTo>
                    <a:pt x="2412" y="177"/>
                  </a:lnTo>
                  <a:lnTo>
                    <a:pt x="2369" y="156"/>
                  </a:lnTo>
                  <a:lnTo>
                    <a:pt x="2324" y="137"/>
                  </a:lnTo>
                  <a:lnTo>
                    <a:pt x="2280" y="118"/>
                  </a:lnTo>
                  <a:lnTo>
                    <a:pt x="2234" y="101"/>
                  </a:lnTo>
                  <a:lnTo>
                    <a:pt x="2189" y="85"/>
                  </a:lnTo>
                  <a:lnTo>
                    <a:pt x="2142" y="70"/>
                  </a:lnTo>
                  <a:lnTo>
                    <a:pt x="2096" y="57"/>
                  </a:lnTo>
                  <a:lnTo>
                    <a:pt x="2049" y="45"/>
                  </a:lnTo>
                  <a:lnTo>
                    <a:pt x="2001" y="34"/>
                  </a:lnTo>
                  <a:lnTo>
                    <a:pt x="1954" y="25"/>
                  </a:lnTo>
                  <a:lnTo>
                    <a:pt x="1906" y="18"/>
                  </a:lnTo>
                  <a:lnTo>
                    <a:pt x="1858" y="12"/>
                  </a:lnTo>
                  <a:lnTo>
                    <a:pt x="1810" y="6"/>
                  </a:lnTo>
                  <a:lnTo>
                    <a:pt x="1762" y="3"/>
                  </a:lnTo>
                  <a:lnTo>
                    <a:pt x="1713" y="1"/>
                  </a:lnTo>
                  <a:lnTo>
                    <a:pt x="1665" y="0"/>
                  </a:lnTo>
                  <a:lnTo>
                    <a:pt x="1617" y="1"/>
                  </a:lnTo>
                  <a:lnTo>
                    <a:pt x="1568" y="3"/>
                  </a:lnTo>
                  <a:lnTo>
                    <a:pt x="1520" y="6"/>
                  </a:lnTo>
                  <a:lnTo>
                    <a:pt x="1472" y="12"/>
                  </a:lnTo>
                  <a:lnTo>
                    <a:pt x="1423" y="18"/>
                  </a:lnTo>
                  <a:lnTo>
                    <a:pt x="1376" y="25"/>
                  </a:lnTo>
                  <a:lnTo>
                    <a:pt x="1328" y="34"/>
                  </a:lnTo>
                  <a:lnTo>
                    <a:pt x="1281" y="45"/>
                  </a:lnTo>
                  <a:lnTo>
                    <a:pt x="1234" y="57"/>
                  </a:lnTo>
                  <a:lnTo>
                    <a:pt x="1187" y="70"/>
                  </a:lnTo>
                  <a:lnTo>
                    <a:pt x="1142" y="85"/>
                  </a:lnTo>
                  <a:lnTo>
                    <a:pt x="1096" y="101"/>
                  </a:lnTo>
                  <a:lnTo>
                    <a:pt x="1050" y="118"/>
                  </a:lnTo>
                  <a:lnTo>
                    <a:pt x="1006" y="137"/>
                  </a:lnTo>
                  <a:lnTo>
                    <a:pt x="962" y="156"/>
                  </a:lnTo>
                  <a:lnTo>
                    <a:pt x="918" y="177"/>
                  </a:lnTo>
                  <a:lnTo>
                    <a:pt x="875" y="199"/>
                  </a:lnTo>
                  <a:lnTo>
                    <a:pt x="832" y="223"/>
                  </a:lnTo>
                  <a:lnTo>
                    <a:pt x="791" y="248"/>
                  </a:lnTo>
                  <a:lnTo>
                    <a:pt x="750" y="274"/>
                  </a:lnTo>
                  <a:lnTo>
                    <a:pt x="710" y="302"/>
                  </a:lnTo>
                  <a:lnTo>
                    <a:pt x="670" y="329"/>
                  </a:lnTo>
                  <a:lnTo>
                    <a:pt x="632" y="359"/>
                  </a:lnTo>
                  <a:lnTo>
                    <a:pt x="595" y="390"/>
                  </a:lnTo>
                  <a:lnTo>
                    <a:pt x="558" y="421"/>
                  </a:lnTo>
                  <a:lnTo>
                    <a:pt x="522" y="454"/>
                  </a:lnTo>
                  <a:lnTo>
                    <a:pt x="488" y="488"/>
                  </a:lnTo>
                  <a:lnTo>
                    <a:pt x="454" y="523"/>
                  </a:lnTo>
                  <a:lnTo>
                    <a:pt x="422" y="558"/>
                  </a:lnTo>
                  <a:lnTo>
                    <a:pt x="390" y="595"/>
                  </a:lnTo>
                  <a:lnTo>
                    <a:pt x="359" y="633"/>
                  </a:lnTo>
                  <a:lnTo>
                    <a:pt x="329" y="671"/>
                  </a:lnTo>
                  <a:lnTo>
                    <a:pt x="301" y="711"/>
                  </a:lnTo>
                  <a:lnTo>
                    <a:pt x="274" y="751"/>
                  </a:lnTo>
                  <a:lnTo>
                    <a:pt x="248" y="791"/>
                  </a:lnTo>
                  <a:lnTo>
                    <a:pt x="224" y="833"/>
                  </a:lnTo>
                  <a:lnTo>
                    <a:pt x="199" y="876"/>
                  </a:lnTo>
                  <a:lnTo>
                    <a:pt x="177" y="918"/>
                  </a:lnTo>
                  <a:lnTo>
                    <a:pt x="156" y="963"/>
                  </a:lnTo>
                  <a:lnTo>
                    <a:pt x="137" y="1006"/>
                  </a:lnTo>
                  <a:lnTo>
                    <a:pt x="118" y="1051"/>
                  </a:lnTo>
                  <a:lnTo>
                    <a:pt x="101" y="1096"/>
                  </a:lnTo>
                  <a:lnTo>
                    <a:pt x="85" y="1143"/>
                  </a:lnTo>
                  <a:lnTo>
                    <a:pt x="70" y="1188"/>
                  </a:lnTo>
                  <a:lnTo>
                    <a:pt x="57" y="1235"/>
                  </a:lnTo>
                  <a:lnTo>
                    <a:pt x="45" y="1282"/>
                  </a:lnTo>
                  <a:lnTo>
                    <a:pt x="34" y="1329"/>
                  </a:lnTo>
                  <a:lnTo>
                    <a:pt x="26" y="1377"/>
                  </a:lnTo>
                  <a:lnTo>
                    <a:pt x="18" y="1425"/>
                  </a:lnTo>
                  <a:lnTo>
                    <a:pt x="12" y="1473"/>
                  </a:lnTo>
                  <a:lnTo>
                    <a:pt x="6" y="1522"/>
                  </a:lnTo>
                  <a:lnTo>
                    <a:pt x="3" y="1569"/>
                  </a:lnTo>
                  <a:lnTo>
                    <a:pt x="1" y="1618"/>
                  </a:lnTo>
                  <a:lnTo>
                    <a:pt x="0" y="1667"/>
                  </a:lnTo>
                  <a:lnTo>
                    <a:pt x="1" y="1714"/>
                  </a:lnTo>
                  <a:lnTo>
                    <a:pt x="3" y="1763"/>
                  </a:lnTo>
                  <a:lnTo>
                    <a:pt x="6" y="1812"/>
                  </a:lnTo>
                  <a:lnTo>
                    <a:pt x="12" y="1859"/>
                  </a:lnTo>
                  <a:lnTo>
                    <a:pt x="18" y="1908"/>
                  </a:lnTo>
                  <a:lnTo>
                    <a:pt x="26" y="1956"/>
                  </a:lnTo>
                  <a:lnTo>
                    <a:pt x="34" y="2003"/>
                  </a:lnTo>
                  <a:lnTo>
                    <a:pt x="45" y="2051"/>
                  </a:lnTo>
                  <a:lnTo>
                    <a:pt x="57" y="2098"/>
                  </a:lnTo>
                  <a:lnTo>
                    <a:pt x="70" y="2144"/>
                  </a:lnTo>
                  <a:lnTo>
                    <a:pt x="85" y="2191"/>
                  </a:lnTo>
                  <a:lnTo>
                    <a:pt x="101" y="2236"/>
                  </a:lnTo>
                  <a:lnTo>
                    <a:pt x="118" y="2282"/>
                  </a:lnTo>
                  <a:lnTo>
                    <a:pt x="137" y="2326"/>
                  </a:lnTo>
                  <a:lnTo>
                    <a:pt x="156" y="2371"/>
                  </a:lnTo>
                  <a:lnTo>
                    <a:pt x="177" y="2414"/>
                  </a:lnTo>
                  <a:lnTo>
                    <a:pt x="199" y="2458"/>
                  </a:lnTo>
                  <a:lnTo>
                    <a:pt x="224" y="2500"/>
                  </a:lnTo>
                  <a:lnTo>
                    <a:pt x="248" y="2541"/>
                  </a:lnTo>
                  <a:lnTo>
                    <a:pt x="274" y="2581"/>
                  </a:lnTo>
                  <a:lnTo>
                    <a:pt x="301" y="2622"/>
                  </a:lnTo>
                  <a:lnTo>
                    <a:pt x="329" y="2661"/>
                  </a:lnTo>
                  <a:lnTo>
                    <a:pt x="359" y="2700"/>
                  </a:lnTo>
                  <a:lnTo>
                    <a:pt x="390" y="2737"/>
                  </a:lnTo>
                  <a:lnTo>
                    <a:pt x="422" y="2774"/>
                  </a:lnTo>
                  <a:lnTo>
                    <a:pt x="454" y="2810"/>
                  </a:lnTo>
                  <a:lnTo>
                    <a:pt x="488" y="2844"/>
                  </a:lnTo>
                  <a:lnTo>
                    <a:pt x="522" y="2878"/>
                  </a:lnTo>
                  <a:lnTo>
                    <a:pt x="558" y="2911"/>
                  </a:lnTo>
                  <a:lnTo>
                    <a:pt x="595" y="2943"/>
                  </a:lnTo>
                  <a:lnTo>
                    <a:pt x="632" y="2973"/>
                  </a:lnTo>
                  <a:lnTo>
                    <a:pt x="670" y="3003"/>
                  </a:lnTo>
                  <a:lnTo>
                    <a:pt x="710" y="3031"/>
                  </a:lnTo>
                  <a:lnTo>
                    <a:pt x="750" y="3059"/>
                  </a:lnTo>
                  <a:lnTo>
                    <a:pt x="791" y="3084"/>
                  </a:lnTo>
                  <a:lnTo>
                    <a:pt x="832" y="3110"/>
                  </a:lnTo>
                  <a:lnTo>
                    <a:pt x="875" y="3133"/>
                  </a:lnTo>
                  <a:lnTo>
                    <a:pt x="918" y="3155"/>
                  </a:lnTo>
                  <a:lnTo>
                    <a:pt x="962" y="3177"/>
                  </a:lnTo>
                  <a:lnTo>
                    <a:pt x="1006" y="3197"/>
                  </a:lnTo>
                  <a:lnTo>
                    <a:pt x="1050" y="3215"/>
                  </a:lnTo>
                  <a:lnTo>
                    <a:pt x="1096" y="3233"/>
                  </a:lnTo>
                  <a:lnTo>
                    <a:pt x="1142" y="3249"/>
                  </a:lnTo>
                  <a:lnTo>
                    <a:pt x="1187" y="3262"/>
                  </a:lnTo>
                  <a:lnTo>
                    <a:pt x="1234" y="3276"/>
                  </a:lnTo>
                  <a:lnTo>
                    <a:pt x="1281" y="3288"/>
                  </a:lnTo>
                  <a:lnTo>
                    <a:pt x="1328" y="3298"/>
                  </a:lnTo>
                  <a:lnTo>
                    <a:pt x="1376" y="3308"/>
                  </a:lnTo>
                  <a:lnTo>
                    <a:pt x="1423" y="3315"/>
                  </a:lnTo>
                  <a:lnTo>
                    <a:pt x="1472" y="3322"/>
                  </a:lnTo>
                  <a:lnTo>
                    <a:pt x="1520" y="3326"/>
                  </a:lnTo>
                  <a:lnTo>
                    <a:pt x="1568" y="3330"/>
                  </a:lnTo>
                  <a:lnTo>
                    <a:pt x="1617" y="3332"/>
                  </a:lnTo>
                  <a:lnTo>
                    <a:pt x="1665" y="3332"/>
                  </a:lnTo>
                  <a:lnTo>
                    <a:pt x="1713" y="3332"/>
                  </a:lnTo>
                  <a:lnTo>
                    <a:pt x="1762" y="3330"/>
                  </a:lnTo>
                  <a:lnTo>
                    <a:pt x="1810" y="3326"/>
                  </a:lnTo>
                  <a:lnTo>
                    <a:pt x="1858" y="3322"/>
                  </a:lnTo>
                  <a:lnTo>
                    <a:pt x="1906" y="3315"/>
                  </a:lnTo>
                  <a:lnTo>
                    <a:pt x="1954" y="3308"/>
                  </a:lnTo>
                  <a:lnTo>
                    <a:pt x="2001" y="3298"/>
                  </a:lnTo>
                  <a:lnTo>
                    <a:pt x="2049" y="3288"/>
                  </a:lnTo>
                  <a:lnTo>
                    <a:pt x="2096" y="3276"/>
                  </a:lnTo>
                  <a:lnTo>
                    <a:pt x="2142" y="3262"/>
                  </a:lnTo>
                  <a:lnTo>
                    <a:pt x="2189" y="3249"/>
                  </a:lnTo>
                  <a:lnTo>
                    <a:pt x="2234" y="3233"/>
                  </a:lnTo>
                  <a:lnTo>
                    <a:pt x="2280" y="3215"/>
                  </a:lnTo>
                  <a:lnTo>
                    <a:pt x="2324" y="3197"/>
                  </a:lnTo>
                  <a:lnTo>
                    <a:pt x="2369" y="3177"/>
                  </a:lnTo>
                  <a:lnTo>
                    <a:pt x="2412" y="3155"/>
                  </a:lnTo>
                  <a:lnTo>
                    <a:pt x="2456" y="3133"/>
                  </a:lnTo>
                  <a:lnTo>
                    <a:pt x="2498" y="3110"/>
                  </a:lnTo>
                  <a:lnTo>
                    <a:pt x="2539" y="3084"/>
                  </a:lnTo>
                  <a:lnTo>
                    <a:pt x="2579" y="3059"/>
                  </a:lnTo>
                  <a:lnTo>
                    <a:pt x="2620" y="3031"/>
                  </a:lnTo>
                  <a:lnTo>
                    <a:pt x="2659" y="3003"/>
                  </a:lnTo>
                  <a:lnTo>
                    <a:pt x="2698" y="2973"/>
                  </a:lnTo>
                  <a:lnTo>
                    <a:pt x="2735" y="2943"/>
                  </a:lnTo>
                  <a:lnTo>
                    <a:pt x="2772" y="2911"/>
                  </a:lnTo>
                  <a:lnTo>
                    <a:pt x="2807" y="2878"/>
                  </a:lnTo>
                  <a:lnTo>
                    <a:pt x="2842" y="2844"/>
                  </a:lnTo>
                  <a:lnTo>
                    <a:pt x="2876" y="2810"/>
                  </a:lnTo>
                  <a:lnTo>
                    <a:pt x="2909" y="2774"/>
                  </a:lnTo>
                  <a:lnTo>
                    <a:pt x="2940" y="2737"/>
                  </a:lnTo>
                  <a:lnTo>
                    <a:pt x="2971" y="2700"/>
                  </a:lnTo>
                  <a:lnTo>
                    <a:pt x="3001" y="2661"/>
                  </a:lnTo>
                  <a:lnTo>
                    <a:pt x="3028" y="2622"/>
                  </a:lnTo>
                  <a:lnTo>
                    <a:pt x="3056" y="2581"/>
                  </a:lnTo>
                  <a:lnTo>
                    <a:pt x="3082" y="2541"/>
                  </a:lnTo>
                  <a:lnTo>
                    <a:pt x="3107" y="2500"/>
                  </a:lnTo>
                  <a:lnTo>
                    <a:pt x="3130" y="2458"/>
                  </a:lnTo>
                  <a:lnTo>
                    <a:pt x="3153" y="2414"/>
                  </a:lnTo>
                  <a:lnTo>
                    <a:pt x="3173" y="2371"/>
                  </a:lnTo>
                  <a:lnTo>
                    <a:pt x="3194" y="2326"/>
                  </a:lnTo>
                  <a:lnTo>
                    <a:pt x="3213" y="2282"/>
                  </a:lnTo>
                  <a:lnTo>
                    <a:pt x="3230" y="2236"/>
                  </a:lnTo>
                  <a:lnTo>
                    <a:pt x="3245" y="2191"/>
                  </a:lnTo>
                  <a:lnTo>
                    <a:pt x="3260" y="2144"/>
                  </a:lnTo>
                  <a:lnTo>
                    <a:pt x="3273" y="2098"/>
                  </a:lnTo>
                  <a:lnTo>
                    <a:pt x="3285" y="2051"/>
                  </a:lnTo>
                  <a:lnTo>
                    <a:pt x="3295" y="2003"/>
                  </a:lnTo>
                  <a:lnTo>
                    <a:pt x="3305" y="1956"/>
                  </a:lnTo>
                  <a:lnTo>
                    <a:pt x="3312" y="1908"/>
                  </a:lnTo>
                  <a:lnTo>
                    <a:pt x="3318" y="1859"/>
                  </a:lnTo>
                  <a:lnTo>
                    <a:pt x="3324" y="1812"/>
                  </a:lnTo>
                  <a:lnTo>
                    <a:pt x="3327" y="1763"/>
                  </a:lnTo>
                  <a:lnTo>
                    <a:pt x="3329" y="1714"/>
                  </a:lnTo>
                  <a:lnTo>
                    <a:pt x="3330" y="166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36" name="Line 430"/>
            <p:cNvSpPr>
              <a:spLocks noChangeShapeType="1"/>
            </p:cNvSpPr>
            <p:nvPr/>
          </p:nvSpPr>
          <p:spPr bwMode="auto">
            <a:xfrm flipH="1">
              <a:off x="3196" y="1574"/>
              <a:ext cx="19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37" name="Line 431"/>
            <p:cNvSpPr>
              <a:spLocks noChangeShapeType="1"/>
            </p:cNvSpPr>
            <p:nvPr/>
          </p:nvSpPr>
          <p:spPr bwMode="auto">
            <a:xfrm flipH="1">
              <a:off x="3394" y="1574"/>
              <a:ext cx="19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38" name="Line 432"/>
            <p:cNvSpPr>
              <a:spLocks noChangeShapeType="1"/>
            </p:cNvSpPr>
            <p:nvPr/>
          </p:nvSpPr>
          <p:spPr bwMode="auto">
            <a:xfrm>
              <a:off x="3394" y="2357"/>
              <a:ext cx="19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39" name="Line 433"/>
            <p:cNvSpPr>
              <a:spLocks noChangeShapeType="1"/>
            </p:cNvSpPr>
            <p:nvPr/>
          </p:nvSpPr>
          <p:spPr bwMode="auto">
            <a:xfrm>
              <a:off x="3196" y="2357"/>
              <a:ext cx="19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0" name="Line 434"/>
            <p:cNvSpPr>
              <a:spLocks noChangeShapeType="1"/>
            </p:cNvSpPr>
            <p:nvPr/>
          </p:nvSpPr>
          <p:spPr bwMode="auto">
            <a:xfrm flipV="1">
              <a:off x="2819" y="2462"/>
              <a:ext cx="1" cy="5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1" name="Line 435"/>
            <p:cNvSpPr>
              <a:spLocks noChangeShapeType="1"/>
            </p:cNvSpPr>
            <p:nvPr/>
          </p:nvSpPr>
          <p:spPr bwMode="auto">
            <a:xfrm>
              <a:off x="2066" y="2462"/>
              <a:ext cx="1" cy="5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2" name="Freeform 436"/>
            <p:cNvSpPr>
              <a:spLocks/>
            </p:cNvSpPr>
            <p:nvPr/>
          </p:nvSpPr>
          <p:spPr bwMode="auto">
            <a:xfrm>
              <a:off x="2244" y="2588"/>
              <a:ext cx="396" cy="396"/>
            </a:xfrm>
            <a:custGeom>
              <a:avLst/>
              <a:gdLst>
                <a:gd name="T0" fmla="*/ 2 w 2474"/>
                <a:gd name="T1" fmla="*/ 1 h 2476"/>
                <a:gd name="T2" fmla="*/ 2 w 2474"/>
                <a:gd name="T3" fmla="*/ 1 h 2476"/>
                <a:gd name="T4" fmla="*/ 2 w 2474"/>
                <a:gd name="T5" fmla="*/ 1 h 2476"/>
                <a:gd name="T6" fmla="*/ 2 w 2474"/>
                <a:gd name="T7" fmla="*/ 0 h 2476"/>
                <a:gd name="T8" fmla="*/ 2 w 2474"/>
                <a:gd name="T9" fmla="*/ 0 h 2476"/>
                <a:gd name="T10" fmla="*/ 1 w 2474"/>
                <a:gd name="T11" fmla="*/ 0 h 2476"/>
                <a:gd name="T12" fmla="*/ 1 w 2474"/>
                <a:gd name="T13" fmla="*/ 0 h 2476"/>
                <a:gd name="T14" fmla="*/ 1 w 2474"/>
                <a:gd name="T15" fmla="*/ 0 h 2476"/>
                <a:gd name="T16" fmla="*/ 1 w 2474"/>
                <a:gd name="T17" fmla="*/ 0 h 2476"/>
                <a:gd name="T18" fmla="*/ 1 w 2474"/>
                <a:gd name="T19" fmla="*/ 0 h 2476"/>
                <a:gd name="T20" fmla="*/ 1 w 2474"/>
                <a:gd name="T21" fmla="*/ 0 h 2476"/>
                <a:gd name="T22" fmla="*/ 1 w 2474"/>
                <a:gd name="T23" fmla="*/ 0 h 2476"/>
                <a:gd name="T24" fmla="*/ 1 w 2474"/>
                <a:gd name="T25" fmla="*/ 0 h 2476"/>
                <a:gd name="T26" fmla="*/ 1 w 2474"/>
                <a:gd name="T27" fmla="*/ 0 h 2476"/>
                <a:gd name="T28" fmla="*/ 1 w 2474"/>
                <a:gd name="T29" fmla="*/ 0 h 2476"/>
                <a:gd name="T30" fmla="*/ 1 w 2474"/>
                <a:gd name="T31" fmla="*/ 0 h 2476"/>
                <a:gd name="T32" fmla="*/ 1 w 2474"/>
                <a:gd name="T33" fmla="*/ 0 h 2476"/>
                <a:gd name="T34" fmla="*/ 1 w 2474"/>
                <a:gd name="T35" fmla="*/ 0 h 2476"/>
                <a:gd name="T36" fmla="*/ 0 w 2474"/>
                <a:gd name="T37" fmla="*/ 0 h 2476"/>
                <a:gd name="T38" fmla="*/ 0 w 2474"/>
                <a:gd name="T39" fmla="*/ 0 h 2476"/>
                <a:gd name="T40" fmla="*/ 0 w 2474"/>
                <a:gd name="T41" fmla="*/ 0 h 2476"/>
                <a:gd name="T42" fmla="*/ 0 w 2474"/>
                <a:gd name="T43" fmla="*/ 0 h 2476"/>
                <a:gd name="T44" fmla="*/ 0 w 2474"/>
                <a:gd name="T45" fmla="*/ 0 h 2476"/>
                <a:gd name="T46" fmla="*/ 0 w 2474"/>
                <a:gd name="T47" fmla="*/ 0 h 2476"/>
                <a:gd name="T48" fmla="*/ 0 w 2474"/>
                <a:gd name="T49" fmla="*/ 0 h 2476"/>
                <a:gd name="T50" fmla="*/ 0 w 2474"/>
                <a:gd name="T51" fmla="*/ 0 h 2476"/>
                <a:gd name="T52" fmla="*/ 0 w 2474"/>
                <a:gd name="T53" fmla="*/ 0 h 2476"/>
                <a:gd name="T54" fmla="*/ 0 w 2474"/>
                <a:gd name="T55" fmla="*/ 1 h 2476"/>
                <a:gd name="T56" fmla="*/ 0 w 2474"/>
                <a:gd name="T57" fmla="*/ 1 h 2476"/>
                <a:gd name="T58" fmla="*/ 0 w 2474"/>
                <a:gd name="T59" fmla="*/ 1 h 2476"/>
                <a:gd name="T60" fmla="*/ 0 w 2474"/>
                <a:gd name="T61" fmla="*/ 1 h 2476"/>
                <a:gd name="T62" fmla="*/ 0 w 2474"/>
                <a:gd name="T63" fmla="*/ 1 h 2476"/>
                <a:gd name="T64" fmla="*/ 0 w 2474"/>
                <a:gd name="T65" fmla="*/ 1 h 2476"/>
                <a:gd name="T66" fmla="*/ 0 w 2474"/>
                <a:gd name="T67" fmla="*/ 1 h 2476"/>
                <a:gd name="T68" fmla="*/ 0 w 2474"/>
                <a:gd name="T69" fmla="*/ 1 h 2476"/>
                <a:gd name="T70" fmla="*/ 0 w 2474"/>
                <a:gd name="T71" fmla="*/ 1 h 2476"/>
                <a:gd name="T72" fmla="*/ 0 w 2474"/>
                <a:gd name="T73" fmla="*/ 1 h 2476"/>
                <a:gd name="T74" fmla="*/ 0 w 2474"/>
                <a:gd name="T75" fmla="*/ 1 h 2476"/>
                <a:gd name="T76" fmla="*/ 0 w 2474"/>
                <a:gd name="T77" fmla="*/ 1 h 2476"/>
                <a:gd name="T78" fmla="*/ 0 w 2474"/>
                <a:gd name="T79" fmla="*/ 1 h 2476"/>
                <a:gd name="T80" fmla="*/ 0 w 2474"/>
                <a:gd name="T81" fmla="*/ 1 h 2476"/>
                <a:gd name="T82" fmla="*/ 0 w 2474"/>
                <a:gd name="T83" fmla="*/ 2 h 2476"/>
                <a:gd name="T84" fmla="*/ 0 w 2474"/>
                <a:gd name="T85" fmla="*/ 2 h 2476"/>
                <a:gd name="T86" fmla="*/ 1 w 2474"/>
                <a:gd name="T87" fmla="*/ 2 h 2476"/>
                <a:gd name="T88" fmla="*/ 1 w 2474"/>
                <a:gd name="T89" fmla="*/ 2 h 2476"/>
                <a:gd name="T90" fmla="*/ 1 w 2474"/>
                <a:gd name="T91" fmla="*/ 2 h 2476"/>
                <a:gd name="T92" fmla="*/ 1 w 2474"/>
                <a:gd name="T93" fmla="*/ 2 h 2476"/>
                <a:gd name="T94" fmla="*/ 1 w 2474"/>
                <a:gd name="T95" fmla="*/ 2 h 2476"/>
                <a:gd name="T96" fmla="*/ 1 w 2474"/>
                <a:gd name="T97" fmla="*/ 2 h 2476"/>
                <a:gd name="T98" fmla="*/ 1 w 2474"/>
                <a:gd name="T99" fmla="*/ 2 h 2476"/>
                <a:gd name="T100" fmla="*/ 1 w 2474"/>
                <a:gd name="T101" fmla="*/ 2 h 2476"/>
                <a:gd name="T102" fmla="*/ 1 w 2474"/>
                <a:gd name="T103" fmla="*/ 1 h 2476"/>
                <a:gd name="T104" fmla="*/ 1 w 2474"/>
                <a:gd name="T105" fmla="*/ 1 h 2476"/>
                <a:gd name="T106" fmla="*/ 1 w 2474"/>
                <a:gd name="T107" fmla="*/ 1 h 2476"/>
                <a:gd name="T108" fmla="*/ 1 w 2474"/>
                <a:gd name="T109" fmla="*/ 1 h 2476"/>
                <a:gd name="T110" fmla="*/ 1 w 2474"/>
                <a:gd name="T111" fmla="*/ 1 h 2476"/>
                <a:gd name="T112" fmla="*/ 2 w 2474"/>
                <a:gd name="T113" fmla="*/ 1 h 2476"/>
                <a:gd name="T114" fmla="*/ 2 w 2474"/>
                <a:gd name="T115" fmla="*/ 1 h 2476"/>
                <a:gd name="T116" fmla="*/ 2 w 2474"/>
                <a:gd name="T117" fmla="*/ 1 h 2476"/>
                <a:gd name="T118" fmla="*/ 2 w 2474"/>
                <a:gd name="T119" fmla="*/ 1 h 2476"/>
                <a:gd name="T120" fmla="*/ 2 w 2474"/>
                <a:gd name="T121" fmla="*/ 1 h 247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74" h="2476">
                  <a:moveTo>
                    <a:pt x="2474" y="1238"/>
                  </a:moveTo>
                  <a:lnTo>
                    <a:pt x="2473" y="1196"/>
                  </a:lnTo>
                  <a:lnTo>
                    <a:pt x="2471" y="1154"/>
                  </a:lnTo>
                  <a:lnTo>
                    <a:pt x="2467" y="1112"/>
                  </a:lnTo>
                  <a:lnTo>
                    <a:pt x="2462" y="1070"/>
                  </a:lnTo>
                  <a:lnTo>
                    <a:pt x="2456" y="1028"/>
                  </a:lnTo>
                  <a:lnTo>
                    <a:pt x="2447" y="986"/>
                  </a:lnTo>
                  <a:lnTo>
                    <a:pt x="2439" y="946"/>
                  </a:lnTo>
                  <a:lnTo>
                    <a:pt x="2427" y="904"/>
                  </a:lnTo>
                  <a:lnTo>
                    <a:pt x="2415" y="864"/>
                  </a:lnTo>
                  <a:lnTo>
                    <a:pt x="2402" y="824"/>
                  </a:lnTo>
                  <a:lnTo>
                    <a:pt x="2387" y="784"/>
                  </a:lnTo>
                  <a:lnTo>
                    <a:pt x="2371" y="746"/>
                  </a:lnTo>
                  <a:lnTo>
                    <a:pt x="2354" y="706"/>
                  </a:lnTo>
                  <a:lnTo>
                    <a:pt x="2335" y="668"/>
                  </a:lnTo>
                  <a:lnTo>
                    <a:pt x="2315" y="631"/>
                  </a:lnTo>
                  <a:lnTo>
                    <a:pt x="2294" y="595"/>
                  </a:lnTo>
                  <a:lnTo>
                    <a:pt x="2270" y="559"/>
                  </a:lnTo>
                  <a:lnTo>
                    <a:pt x="2247" y="524"/>
                  </a:lnTo>
                  <a:lnTo>
                    <a:pt x="2222" y="490"/>
                  </a:lnTo>
                  <a:lnTo>
                    <a:pt x="2196" y="458"/>
                  </a:lnTo>
                  <a:lnTo>
                    <a:pt x="2169" y="425"/>
                  </a:lnTo>
                  <a:lnTo>
                    <a:pt x="2140" y="393"/>
                  </a:lnTo>
                  <a:lnTo>
                    <a:pt x="2112" y="363"/>
                  </a:lnTo>
                  <a:lnTo>
                    <a:pt x="2081" y="334"/>
                  </a:lnTo>
                  <a:lnTo>
                    <a:pt x="2049" y="305"/>
                  </a:lnTo>
                  <a:lnTo>
                    <a:pt x="2017" y="278"/>
                  </a:lnTo>
                  <a:lnTo>
                    <a:pt x="1985" y="252"/>
                  </a:lnTo>
                  <a:lnTo>
                    <a:pt x="1950" y="227"/>
                  </a:lnTo>
                  <a:lnTo>
                    <a:pt x="1915" y="203"/>
                  </a:lnTo>
                  <a:lnTo>
                    <a:pt x="1880" y="180"/>
                  </a:lnTo>
                  <a:lnTo>
                    <a:pt x="1843" y="159"/>
                  </a:lnTo>
                  <a:lnTo>
                    <a:pt x="1806" y="139"/>
                  </a:lnTo>
                  <a:lnTo>
                    <a:pt x="1767" y="121"/>
                  </a:lnTo>
                  <a:lnTo>
                    <a:pt x="1729" y="103"/>
                  </a:lnTo>
                  <a:lnTo>
                    <a:pt x="1690" y="87"/>
                  </a:lnTo>
                  <a:lnTo>
                    <a:pt x="1651" y="72"/>
                  </a:lnTo>
                  <a:lnTo>
                    <a:pt x="1611" y="58"/>
                  </a:lnTo>
                  <a:lnTo>
                    <a:pt x="1571" y="47"/>
                  </a:lnTo>
                  <a:lnTo>
                    <a:pt x="1529" y="36"/>
                  </a:lnTo>
                  <a:lnTo>
                    <a:pt x="1488" y="27"/>
                  </a:lnTo>
                  <a:lnTo>
                    <a:pt x="1447" y="18"/>
                  </a:lnTo>
                  <a:lnTo>
                    <a:pt x="1405" y="12"/>
                  </a:lnTo>
                  <a:lnTo>
                    <a:pt x="1363" y="7"/>
                  </a:lnTo>
                  <a:lnTo>
                    <a:pt x="1321" y="3"/>
                  </a:lnTo>
                  <a:lnTo>
                    <a:pt x="1279" y="1"/>
                  </a:lnTo>
                  <a:lnTo>
                    <a:pt x="1237" y="0"/>
                  </a:lnTo>
                  <a:lnTo>
                    <a:pt x="1195" y="1"/>
                  </a:lnTo>
                  <a:lnTo>
                    <a:pt x="1152" y="3"/>
                  </a:lnTo>
                  <a:lnTo>
                    <a:pt x="1110" y="7"/>
                  </a:lnTo>
                  <a:lnTo>
                    <a:pt x="1069" y="12"/>
                  </a:lnTo>
                  <a:lnTo>
                    <a:pt x="1026" y="18"/>
                  </a:lnTo>
                  <a:lnTo>
                    <a:pt x="985" y="27"/>
                  </a:lnTo>
                  <a:lnTo>
                    <a:pt x="944" y="36"/>
                  </a:lnTo>
                  <a:lnTo>
                    <a:pt x="903" y="47"/>
                  </a:lnTo>
                  <a:lnTo>
                    <a:pt x="862" y="58"/>
                  </a:lnTo>
                  <a:lnTo>
                    <a:pt x="823" y="72"/>
                  </a:lnTo>
                  <a:lnTo>
                    <a:pt x="783" y="87"/>
                  </a:lnTo>
                  <a:lnTo>
                    <a:pt x="744" y="103"/>
                  </a:lnTo>
                  <a:lnTo>
                    <a:pt x="705" y="121"/>
                  </a:lnTo>
                  <a:lnTo>
                    <a:pt x="667" y="139"/>
                  </a:lnTo>
                  <a:lnTo>
                    <a:pt x="630" y="159"/>
                  </a:lnTo>
                  <a:lnTo>
                    <a:pt x="594" y="180"/>
                  </a:lnTo>
                  <a:lnTo>
                    <a:pt x="558" y="203"/>
                  </a:lnTo>
                  <a:lnTo>
                    <a:pt x="523" y="227"/>
                  </a:lnTo>
                  <a:lnTo>
                    <a:pt x="489" y="252"/>
                  </a:lnTo>
                  <a:lnTo>
                    <a:pt x="457" y="278"/>
                  </a:lnTo>
                  <a:lnTo>
                    <a:pt x="424" y="305"/>
                  </a:lnTo>
                  <a:lnTo>
                    <a:pt x="392" y="334"/>
                  </a:lnTo>
                  <a:lnTo>
                    <a:pt x="362" y="363"/>
                  </a:lnTo>
                  <a:lnTo>
                    <a:pt x="333" y="393"/>
                  </a:lnTo>
                  <a:lnTo>
                    <a:pt x="304" y="425"/>
                  </a:lnTo>
                  <a:lnTo>
                    <a:pt x="278" y="458"/>
                  </a:lnTo>
                  <a:lnTo>
                    <a:pt x="251" y="490"/>
                  </a:lnTo>
                  <a:lnTo>
                    <a:pt x="226" y="524"/>
                  </a:lnTo>
                  <a:lnTo>
                    <a:pt x="203" y="559"/>
                  </a:lnTo>
                  <a:lnTo>
                    <a:pt x="180" y="595"/>
                  </a:lnTo>
                  <a:lnTo>
                    <a:pt x="159" y="631"/>
                  </a:lnTo>
                  <a:lnTo>
                    <a:pt x="139" y="668"/>
                  </a:lnTo>
                  <a:lnTo>
                    <a:pt x="120" y="706"/>
                  </a:lnTo>
                  <a:lnTo>
                    <a:pt x="102" y="746"/>
                  </a:lnTo>
                  <a:lnTo>
                    <a:pt x="86" y="784"/>
                  </a:lnTo>
                  <a:lnTo>
                    <a:pt x="71" y="824"/>
                  </a:lnTo>
                  <a:lnTo>
                    <a:pt x="57" y="864"/>
                  </a:lnTo>
                  <a:lnTo>
                    <a:pt x="46" y="904"/>
                  </a:lnTo>
                  <a:lnTo>
                    <a:pt x="35" y="946"/>
                  </a:lnTo>
                  <a:lnTo>
                    <a:pt x="26" y="986"/>
                  </a:lnTo>
                  <a:lnTo>
                    <a:pt x="18" y="1028"/>
                  </a:lnTo>
                  <a:lnTo>
                    <a:pt x="12" y="1070"/>
                  </a:lnTo>
                  <a:lnTo>
                    <a:pt x="7" y="1112"/>
                  </a:lnTo>
                  <a:lnTo>
                    <a:pt x="2" y="1154"/>
                  </a:lnTo>
                  <a:lnTo>
                    <a:pt x="0" y="1196"/>
                  </a:lnTo>
                  <a:lnTo>
                    <a:pt x="0" y="1238"/>
                  </a:lnTo>
                  <a:lnTo>
                    <a:pt x="0" y="1280"/>
                  </a:lnTo>
                  <a:lnTo>
                    <a:pt x="2" y="1323"/>
                  </a:lnTo>
                  <a:lnTo>
                    <a:pt x="7" y="1365"/>
                  </a:lnTo>
                  <a:lnTo>
                    <a:pt x="12" y="1407"/>
                  </a:lnTo>
                  <a:lnTo>
                    <a:pt x="18" y="1449"/>
                  </a:lnTo>
                  <a:lnTo>
                    <a:pt x="26" y="1490"/>
                  </a:lnTo>
                  <a:lnTo>
                    <a:pt x="35" y="1531"/>
                  </a:lnTo>
                  <a:lnTo>
                    <a:pt x="46" y="1573"/>
                  </a:lnTo>
                  <a:lnTo>
                    <a:pt x="57" y="1613"/>
                  </a:lnTo>
                  <a:lnTo>
                    <a:pt x="71" y="1653"/>
                  </a:lnTo>
                  <a:lnTo>
                    <a:pt x="86" y="1692"/>
                  </a:lnTo>
                  <a:lnTo>
                    <a:pt x="102" y="1731"/>
                  </a:lnTo>
                  <a:lnTo>
                    <a:pt x="120" y="1769"/>
                  </a:lnTo>
                  <a:lnTo>
                    <a:pt x="139" y="1808"/>
                  </a:lnTo>
                  <a:lnTo>
                    <a:pt x="159" y="1845"/>
                  </a:lnTo>
                  <a:lnTo>
                    <a:pt x="180" y="1882"/>
                  </a:lnTo>
                  <a:lnTo>
                    <a:pt x="203" y="1918"/>
                  </a:lnTo>
                  <a:lnTo>
                    <a:pt x="226" y="1953"/>
                  </a:lnTo>
                  <a:lnTo>
                    <a:pt x="251" y="1987"/>
                  </a:lnTo>
                  <a:lnTo>
                    <a:pt x="278" y="2019"/>
                  </a:lnTo>
                  <a:lnTo>
                    <a:pt x="304" y="2052"/>
                  </a:lnTo>
                  <a:lnTo>
                    <a:pt x="333" y="2083"/>
                  </a:lnTo>
                  <a:lnTo>
                    <a:pt x="362" y="2114"/>
                  </a:lnTo>
                  <a:lnTo>
                    <a:pt x="392" y="2143"/>
                  </a:lnTo>
                  <a:lnTo>
                    <a:pt x="424" y="2171"/>
                  </a:lnTo>
                  <a:lnTo>
                    <a:pt x="457" y="2198"/>
                  </a:lnTo>
                  <a:lnTo>
                    <a:pt x="489" y="2225"/>
                  </a:lnTo>
                  <a:lnTo>
                    <a:pt x="523" y="2249"/>
                  </a:lnTo>
                  <a:lnTo>
                    <a:pt x="558" y="2273"/>
                  </a:lnTo>
                  <a:lnTo>
                    <a:pt x="594" y="2296"/>
                  </a:lnTo>
                  <a:lnTo>
                    <a:pt x="630" y="2317"/>
                  </a:lnTo>
                  <a:lnTo>
                    <a:pt x="667" y="2337"/>
                  </a:lnTo>
                  <a:lnTo>
                    <a:pt x="705" y="2356"/>
                  </a:lnTo>
                  <a:lnTo>
                    <a:pt x="744" y="2374"/>
                  </a:lnTo>
                  <a:lnTo>
                    <a:pt x="783" y="2390"/>
                  </a:lnTo>
                  <a:lnTo>
                    <a:pt x="823" y="2405"/>
                  </a:lnTo>
                  <a:lnTo>
                    <a:pt x="862" y="2419"/>
                  </a:lnTo>
                  <a:lnTo>
                    <a:pt x="903" y="2430"/>
                  </a:lnTo>
                  <a:lnTo>
                    <a:pt x="944" y="2441"/>
                  </a:lnTo>
                  <a:lnTo>
                    <a:pt x="985" y="2450"/>
                  </a:lnTo>
                  <a:lnTo>
                    <a:pt x="1026" y="2458"/>
                  </a:lnTo>
                  <a:lnTo>
                    <a:pt x="1069" y="2465"/>
                  </a:lnTo>
                  <a:lnTo>
                    <a:pt x="1110" y="2469"/>
                  </a:lnTo>
                  <a:lnTo>
                    <a:pt x="1152" y="2474"/>
                  </a:lnTo>
                  <a:lnTo>
                    <a:pt x="1195" y="2476"/>
                  </a:lnTo>
                  <a:lnTo>
                    <a:pt x="1237" y="2476"/>
                  </a:lnTo>
                  <a:lnTo>
                    <a:pt x="1279" y="2476"/>
                  </a:lnTo>
                  <a:lnTo>
                    <a:pt x="1321" y="2474"/>
                  </a:lnTo>
                  <a:lnTo>
                    <a:pt x="1363" y="2469"/>
                  </a:lnTo>
                  <a:lnTo>
                    <a:pt x="1405" y="2465"/>
                  </a:lnTo>
                  <a:lnTo>
                    <a:pt x="1447" y="2458"/>
                  </a:lnTo>
                  <a:lnTo>
                    <a:pt x="1488" y="2450"/>
                  </a:lnTo>
                  <a:lnTo>
                    <a:pt x="1529" y="2441"/>
                  </a:lnTo>
                  <a:lnTo>
                    <a:pt x="1571" y="2430"/>
                  </a:lnTo>
                  <a:lnTo>
                    <a:pt x="1611" y="2419"/>
                  </a:lnTo>
                  <a:lnTo>
                    <a:pt x="1651" y="2405"/>
                  </a:lnTo>
                  <a:lnTo>
                    <a:pt x="1690" y="2390"/>
                  </a:lnTo>
                  <a:lnTo>
                    <a:pt x="1729" y="2374"/>
                  </a:lnTo>
                  <a:lnTo>
                    <a:pt x="1767" y="2356"/>
                  </a:lnTo>
                  <a:lnTo>
                    <a:pt x="1806" y="2337"/>
                  </a:lnTo>
                  <a:lnTo>
                    <a:pt x="1843" y="2317"/>
                  </a:lnTo>
                  <a:lnTo>
                    <a:pt x="1880" y="2296"/>
                  </a:lnTo>
                  <a:lnTo>
                    <a:pt x="1915" y="2273"/>
                  </a:lnTo>
                  <a:lnTo>
                    <a:pt x="1950" y="2249"/>
                  </a:lnTo>
                  <a:lnTo>
                    <a:pt x="1985" y="2225"/>
                  </a:lnTo>
                  <a:lnTo>
                    <a:pt x="2017" y="2198"/>
                  </a:lnTo>
                  <a:lnTo>
                    <a:pt x="2049" y="2171"/>
                  </a:lnTo>
                  <a:lnTo>
                    <a:pt x="2081" y="2143"/>
                  </a:lnTo>
                  <a:lnTo>
                    <a:pt x="2112" y="2114"/>
                  </a:lnTo>
                  <a:lnTo>
                    <a:pt x="2140" y="2083"/>
                  </a:lnTo>
                  <a:lnTo>
                    <a:pt x="2169" y="2052"/>
                  </a:lnTo>
                  <a:lnTo>
                    <a:pt x="2196" y="2019"/>
                  </a:lnTo>
                  <a:lnTo>
                    <a:pt x="2222" y="1987"/>
                  </a:lnTo>
                  <a:lnTo>
                    <a:pt x="2247" y="1953"/>
                  </a:lnTo>
                  <a:lnTo>
                    <a:pt x="2270" y="1918"/>
                  </a:lnTo>
                  <a:lnTo>
                    <a:pt x="2294" y="1882"/>
                  </a:lnTo>
                  <a:lnTo>
                    <a:pt x="2315" y="1845"/>
                  </a:lnTo>
                  <a:lnTo>
                    <a:pt x="2335" y="1808"/>
                  </a:lnTo>
                  <a:lnTo>
                    <a:pt x="2354" y="1769"/>
                  </a:lnTo>
                  <a:lnTo>
                    <a:pt x="2371" y="1731"/>
                  </a:lnTo>
                  <a:lnTo>
                    <a:pt x="2387" y="1692"/>
                  </a:lnTo>
                  <a:lnTo>
                    <a:pt x="2402" y="1653"/>
                  </a:lnTo>
                  <a:lnTo>
                    <a:pt x="2415" y="1613"/>
                  </a:lnTo>
                  <a:lnTo>
                    <a:pt x="2427" y="1573"/>
                  </a:lnTo>
                  <a:lnTo>
                    <a:pt x="2439" y="1531"/>
                  </a:lnTo>
                  <a:lnTo>
                    <a:pt x="2447" y="1490"/>
                  </a:lnTo>
                  <a:lnTo>
                    <a:pt x="2456" y="1449"/>
                  </a:lnTo>
                  <a:lnTo>
                    <a:pt x="2462" y="1407"/>
                  </a:lnTo>
                  <a:lnTo>
                    <a:pt x="2467" y="1365"/>
                  </a:lnTo>
                  <a:lnTo>
                    <a:pt x="2471" y="1323"/>
                  </a:lnTo>
                  <a:lnTo>
                    <a:pt x="2473" y="1280"/>
                  </a:lnTo>
                  <a:lnTo>
                    <a:pt x="2474" y="1238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3" name="Line 437"/>
            <p:cNvSpPr>
              <a:spLocks noChangeShapeType="1"/>
            </p:cNvSpPr>
            <p:nvPr/>
          </p:nvSpPr>
          <p:spPr bwMode="auto">
            <a:xfrm flipV="1">
              <a:off x="2819" y="1698"/>
              <a:ext cx="1" cy="2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4" name="Line 438"/>
            <p:cNvSpPr>
              <a:spLocks noChangeShapeType="1"/>
            </p:cNvSpPr>
            <p:nvPr/>
          </p:nvSpPr>
          <p:spPr bwMode="auto">
            <a:xfrm flipV="1">
              <a:off x="2819" y="1966"/>
              <a:ext cx="1" cy="2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5" name="Line 439"/>
            <p:cNvSpPr>
              <a:spLocks noChangeShapeType="1"/>
            </p:cNvSpPr>
            <p:nvPr/>
          </p:nvSpPr>
          <p:spPr bwMode="auto">
            <a:xfrm>
              <a:off x="2066" y="1966"/>
              <a:ext cx="1" cy="26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6" name="Line 440"/>
            <p:cNvSpPr>
              <a:spLocks noChangeShapeType="1"/>
            </p:cNvSpPr>
            <p:nvPr/>
          </p:nvSpPr>
          <p:spPr bwMode="auto">
            <a:xfrm>
              <a:off x="2066" y="1698"/>
              <a:ext cx="1" cy="26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7" name="Line 441"/>
            <p:cNvSpPr>
              <a:spLocks noChangeShapeType="1"/>
            </p:cNvSpPr>
            <p:nvPr/>
          </p:nvSpPr>
          <p:spPr bwMode="auto">
            <a:xfrm>
              <a:off x="2244" y="2357"/>
              <a:ext cx="39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8" name="Line 442"/>
            <p:cNvSpPr>
              <a:spLocks noChangeShapeType="1"/>
            </p:cNvSpPr>
            <p:nvPr/>
          </p:nvSpPr>
          <p:spPr bwMode="auto">
            <a:xfrm flipH="1">
              <a:off x="2244" y="1574"/>
              <a:ext cx="396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49" name="Line 443"/>
            <p:cNvSpPr>
              <a:spLocks noChangeShapeType="1"/>
            </p:cNvSpPr>
            <p:nvPr/>
          </p:nvSpPr>
          <p:spPr bwMode="auto">
            <a:xfrm flipV="1">
              <a:off x="3592" y="1574"/>
              <a:ext cx="1" cy="3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0" name="Line 444"/>
            <p:cNvSpPr>
              <a:spLocks noChangeShapeType="1"/>
            </p:cNvSpPr>
            <p:nvPr/>
          </p:nvSpPr>
          <p:spPr bwMode="auto">
            <a:xfrm flipV="1">
              <a:off x="3196" y="1574"/>
              <a:ext cx="1" cy="1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1" name="Line 445"/>
            <p:cNvSpPr>
              <a:spLocks noChangeShapeType="1"/>
            </p:cNvSpPr>
            <p:nvPr/>
          </p:nvSpPr>
          <p:spPr bwMode="auto">
            <a:xfrm flipV="1">
              <a:off x="3592" y="2044"/>
              <a:ext cx="1" cy="3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2" name="Line 446"/>
            <p:cNvSpPr>
              <a:spLocks noChangeShapeType="1"/>
            </p:cNvSpPr>
            <p:nvPr/>
          </p:nvSpPr>
          <p:spPr bwMode="auto">
            <a:xfrm flipV="1">
              <a:off x="3196" y="2192"/>
              <a:ext cx="1" cy="1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3" name="Line 447"/>
            <p:cNvSpPr>
              <a:spLocks noChangeShapeType="1"/>
            </p:cNvSpPr>
            <p:nvPr/>
          </p:nvSpPr>
          <p:spPr bwMode="auto">
            <a:xfrm flipH="1">
              <a:off x="2066" y="2462"/>
              <a:ext cx="75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4" name="Line 448"/>
            <p:cNvSpPr>
              <a:spLocks noChangeShapeType="1"/>
            </p:cNvSpPr>
            <p:nvPr/>
          </p:nvSpPr>
          <p:spPr bwMode="auto">
            <a:xfrm flipH="1">
              <a:off x="2066" y="2996"/>
              <a:ext cx="753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5" name="Freeform 449"/>
            <p:cNvSpPr>
              <a:spLocks/>
            </p:cNvSpPr>
            <p:nvPr/>
          </p:nvSpPr>
          <p:spPr bwMode="auto">
            <a:xfrm>
              <a:off x="2624" y="2226"/>
              <a:ext cx="16" cy="7"/>
            </a:xfrm>
            <a:custGeom>
              <a:avLst/>
              <a:gdLst>
                <a:gd name="T0" fmla="*/ 0 w 101"/>
                <a:gd name="T1" fmla="*/ 0 h 37"/>
                <a:gd name="T2" fmla="*/ 0 w 101"/>
                <a:gd name="T3" fmla="*/ 0 h 37"/>
                <a:gd name="T4" fmla="*/ 0 w 101"/>
                <a:gd name="T5" fmla="*/ 0 h 37"/>
                <a:gd name="T6" fmla="*/ 0 w 101"/>
                <a:gd name="T7" fmla="*/ 0 h 37"/>
                <a:gd name="T8" fmla="*/ 0 w 101"/>
                <a:gd name="T9" fmla="*/ 0 h 37"/>
                <a:gd name="T10" fmla="*/ 0 w 101"/>
                <a:gd name="T11" fmla="*/ 0 h 37"/>
                <a:gd name="T12" fmla="*/ 0 w 101"/>
                <a:gd name="T13" fmla="*/ 0 h 37"/>
                <a:gd name="T14" fmla="*/ 0 w 101"/>
                <a:gd name="T15" fmla="*/ 0 h 37"/>
                <a:gd name="T16" fmla="*/ 0 w 101"/>
                <a:gd name="T17" fmla="*/ 0 h 37"/>
                <a:gd name="T18" fmla="*/ 0 w 101"/>
                <a:gd name="T19" fmla="*/ 0 h 37"/>
                <a:gd name="T20" fmla="*/ 0 w 101"/>
                <a:gd name="T21" fmla="*/ 0 h 37"/>
                <a:gd name="T22" fmla="*/ 0 w 101"/>
                <a:gd name="T23" fmla="*/ 0 h 37"/>
                <a:gd name="T24" fmla="*/ 0 w 101"/>
                <a:gd name="T25" fmla="*/ 0 h 37"/>
                <a:gd name="T26" fmla="*/ 0 w 101"/>
                <a:gd name="T27" fmla="*/ 0 h 37"/>
                <a:gd name="T28" fmla="*/ 0 w 101"/>
                <a:gd name="T29" fmla="*/ 0 h 37"/>
                <a:gd name="T30" fmla="*/ 0 w 101"/>
                <a:gd name="T31" fmla="*/ 0 h 37"/>
                <a:gd name="T32" fmla="*/ 0 w 101"/>
                <a:gd name="T33" fmla="*/ 0 h 37"/>
                <a:gd name="T34" fmla="*/ 0 w 101"/>
                <a:gd name="T35" fmla="*/ 0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37">
                  <a:moveTo>
                    <a:pt x="101" y="0"/>
                  </a:moveTo>
                  <a:lnTo>
                    <a:pt x="100" y="5"/>
                  </a:lnTo>
                  <a:lnTo>
                    <a:pt x="99" y="12"/>
                  </a:lnTo>
                  <a:lnTo>
                    <a:pt x="98" y="16"/>
                  </a:lnTo>
                  <a:lnTo>
                    <a:pt x="94" y="21"/>
                  </a:lnTo>
                  <a:lnTo>
                    <a:pt x="91" y="24"/>
                  </a:lnTo>
                  <a:lnTo>
                    <a:pt x="88" y="29"/>
                  </a:lnTo>
                  <a:lnTo>
                    <a:pt x="83" y="31"/>
                  </a:lnTo>
                  <a:lnTo>
                    <a:pt x="77" y="34"/>
                  </a:lnTo>
                  <a:lnTo>
                    <a:pt x="71" y="35"/>
                  </a:lnTo>
                  <a:lnTo>
                    <a:pt x="64" y="37"/>
                  </a:lnTo>
                  <a:lnTo>
                    <a:pt x="56" y="37"/>
                  </a:lnTo>
                  <a:lnTo>
                    <a:pt x="48" y="37"/>
                  </a:lnTo>
                  <a:lnTo>
                    <a:pt x="38" y="37"/>
                  </a:lnTo>
                  <a:lnTo>
                    <a:pt x="28" y="36"/>
                  </a:lnTo>
                  <a:lnTo>
                    <a:pt x="17" y="35"/>
                  </a:lnTo>
                  <a:lnTo>
                    <a:pt x="5" y="33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6" name="Freeform 450"/>
            <p:cNvSpPr>
              <a:spLocks/>
            </p:cNvSpPr>
            <p:nvPr/>
          </p:nvSpPr>
          <p:spPr bwMode="auto">
            <a:xfrm>
              <a:off x="2624" y="1698"/>
              <a:ext cx="16" cy="7"/>
            </a:xfrm>
            <a:custGeom>
              <a:avLst/>
              <a:gdLst>
                <a:gd name="T0" fmla="*/ 0 w 101"/>
                <a:gd name="T1" fmla="*/ 0 h 38"/>
                <a:gd name="T2" fmla="*/ 0 w 101"/>
                <a:gd name="T3" fmla="*/ 0 h 38"/>
                <a:gd name="T4" fmla="*/ 0 w 101"/>
                <a:gd name="T5" fmla="*/ 0 h 38"/>
                <a:gd name="T6" fmla="*/ 0 w 101"/>
                <a:gd name="T7" fmla="*/ 0 h 38"/>
                <a:gd name="T8" fmla="*/ 0 w 101"/>
                <a:gd name="T9" fmla="*/ 0 h 38"/>
                <a:gd name="T10" fmla="*/ 0 w 101"/>
                <a:gd name="T11" fmla="*/ 0 h 38"/>
                <a:gd name="T12" fmla="*/ 0 w 101"/>
                <a:gd name="T13" fmla="*/ 0 h 38"/>
                <a:gd name="T14" fmla="*/ 0 w 101"/>
                <a:gd name="T15" fmla="*/ 0 h 38"/>
                <a:gd name="T16" fmla="*/ 0 w 101"/>
                <a:gd name="T17" fmla="*/ 0 h 38"/>
                <a:gd name="T18" fmla="*/ 0 w 101"/>
                <a:gd name="T19" fmla="*/ 0 h 38"/>
                <a:gd name="T20" fmla="*/ 0 w 101"/>
                <a:gd name="T21" fmla="*/ 0 h 38"/>
                <a:gd name="T22" fmla="*/ 0 w 101"/>
                <a:gd name="T23" fmla="*/ 0 h 38"/>
                <a:gd name="T24" fmla="*/ 0 w 101"/>
                <a:gd name="T25" fmla="*/ 0 h 38"/>
                <a:gd name="T26" fmla="*/ 0 w 101"/>
                <a:gd name="T27" fmla="*/ 0 h 38"/>
                <a:gd name="T28" fmla="*/ 0 w 101"/>
                <a:gd name="T29" fmla="*/ 0 h 38"/>
                <a:gd name="T30" fmla="*/ 0 w 101"/>
                <a:gd name="T31" fmla="*/ 0 h 38"/>
                <a:gd name="T32" fmla="*/ 0 w 101"/>
                <a:gd name="T33" fmla="*/ 0 h 38"/>
                <a:gd name="T34" fmla="*/ 0 w 101"/>
                <a:gd name="T35" fmla="*/ 0 h 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38">
                  <a:moveTo>
                    <a:pt x="0" y="5"/>
                  </a:moveTo>
                  <a:lnTo>
                    <a:pt x="5" y="4"/>
                  </a:lnTo>
                  <a:lnTo>
                    <a:pt x="17" y="2"/>
                  </a:lnTo>
                  <a:lnTo>
                    <a:pt x="28" y="1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4" y="1"/>
                  </a:lnTo>
                  <a:lnTo>
                    <a:pt x="71" y="2"/>
                  </a:lnTo>
                  <a:lnTo>
                    <a:pt x="77" y="4"/>
                  </a:lnTo>
                  <a:lnTo>
                    <a:pt x="83" y="6"/>
                  </a:lnTo>
                  <a:lnTo>
                    <a:pt x="88" y="10"/>
                  </a:lnTo>
                  <a:lnTo>
                    <a:pt x="91" y="13"/>
                  </a:lnTo>
                  <a:lnTo>
                    <a:pt x="94" y="17"/>
                  </a:lnTo>
                  <a:lnTo>
                    <a:pt x="98" y="21"/>
                  </a:lnTo>
                  <a:lnTo>
                    <a:pt x="99" y="27"/>
                  </a:lnTo>
                  <a:lnTo>
                    <a:pt x="100" y="32"/>
                  </a:lnTo>
                  <a:lnTo>
                    <a:pt x="101" y="38"/>
                  </a:lnTo>
                </a:path>
              </a:pathLst>
            </a:custGeom>
            <a:noFill/>
            <a:ln w="19050" cmpd="sng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7" name="Line 451"/>
            <p:cNvSpPr>
              <a:spLocks noChangeShapeType="1"/>
            </p:cNvSpPr>
            <p:nvPr/>
          </p:nvSpPr>
          <p:spPr bwMode="auto">
            <a:xfrm flipH="1">
              <a:off x="2244" y="1698"/>
              <a:ext cx="8" cy="1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58" name="Line 452"/>
            <p:cNvSpPr>
              <a:spLocks noChangeShapeType="1"/>
            </p:cNvSpPr>
            <p:nvPr/>
          </p:nvSpPr>
          <p:spPr bwMode="auto">
            <a:xfrm flipH="1">
              <a:off x="2244" y="2233"/>
              <a:ext cx="8" cy="1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5759" name="Group 453"/>
            <p:cNvGrpSpPr>
              <a:grpSpLocks/>
            </p:cNvGrpSpPr>
            <p:nvPr/>
          </p:nvGrpSpPr>
          <p:grpSpPr bwMode="auto">
            <a:xfrm>
              <a:off x="2442" y="1512"/>
              <a:ext cx="1" cy="888"/>
              <a:chOff x="2442" y="1512"/>
              <a:chExt cx="1" cy="888"/>
            </a:xfrm>
          </p:grpSpPr>
          <p:sp>
            <p:nvSpPr>
              <p:cNvPr id="115814" name="Line 454"/>
              <p:cNvSpPr>
                <a:spLocks noChangeShapeType="1"/>
              </p:cNvSpPr>
              <p:nvPr/>
            </p:nvSpPr>
            <p:spPr bwMode="auto">
              <a:xfrm>
                <a:off x="2442" y="1512"/>
                <a:ext cx="1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5" name="Line 455"/>
              <p:cNvSpPr>
                <a:spLocks noChangeShapeType="1"/>
              </p:cNvSpPr>
              <p:nvPr/>
            </p:nvSpPr>
            <p:spPr bwMode="auto">
              <a:xfrm>
                <a:off x="2442" y="1672"/>
                <a:ext cx="1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6" name="Line 456"/>
              <p:cNvSpPr>
                <a:spLocks noChangeShapeType="1"/>
              </p:cNvSpPr>
              <p:nvPr/>
            </p:nvSpPr>
            <p:spPr bwMode="auto">
              <a:xfrm>
                <a:off x="2442" y="1731"/>
                <a:ext cx="1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7" name="Line 457"/>
              <p:cNvSpPr>
                <a:spLocks noChangeShapeType="1"/>
              </p:cNvSpPr>
              <p:nvPr/>
            </p:nvSpPr>
            <p:spPr bwMode="auto">
              <a:xfrm>
                <a:off x="2442" y="1942"/>
                <a:ext cx="1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8" name="Line 458"/>
              <p:cNvSpPr>
                <a:spLocks noChangeShapeType="1"/>
              </p:cNvSpPr>
              <p:nvPr/>
            </p:nvSpPr>
            <p:spPr bwMode="auto">
              <a:xfrm>
                <a:off x="2442" y="2001"/>
                <a:ext cx="1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9" name="Line 459"/>
              <p:cNvSpPr>
                <a:spLocks noChangeShapeType="1"/>
              </p:cNvSpPr>
              <p:nvPr/>
            </p:nvSpPr>
            <p:spPr bwMode="auto">
              <a:xfrm>
                <a:off x="2442" y="221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20" name="Line 460"/>
              <p:cNvSpPr>
                <a:spLocks noChangeShapeType="1"/>
              </p:cNvSpPr>
              <p:nvPr/>
            </p:nvSpPr>
            <p:spPr bwMode="auto">
              <a:xfrm>
                <a:off x="2442" y="2271"/>
                <a:ext cx="1" cy="1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0" name="Group 461"/>
            <p:cNvGrpSpPr>
              <a:grpSpLocks/>
            </p:cNvGrpSpPr>
            <p:nvPr/>
          </p:nvGrpSpPr>
          <p:grpSpPr bwMode="auto">
            <a:xfrm>
              <a:off x="2442" y="2427"/>
              <a:ext cx="1" cy="619"/>
              <a:chOff x="2442" y="2427"/>
              <a:chExt cx="1" cy="619"/>
            </a:xfrm>
          </p:grpSpPr>
          <p:sp>
            <p:nvSpPr>
              <p:cNvPr id="115809" name="Line 462"/>
              <p:cNvSpPr>
                <a:spLocks noChangeShapeType="1"/>
              </p:cNvSpPr>
              <p:nvPr/>
            </p:nvSpPr>
            <p:spPr bwMode="auto">
              <a:xfrm>
                <a:off x="2442" y="2427"/>
                <a:ext cx="1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0" name="Line 463"/>
              <p:cNvSpPr>
                <a:spLocks noChangeShapeType="1"/>
              </p:cNvSpPr>
              <p:nvPr/>
            </p:nvSpPr>
            <p:spPr bwMode="auto">
              <a:xfrm>
                <a:off x="2442" y="2587"/>
                <a:ext cx="1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1" name="Line 464"/>
              <p:cNvSpPr>
                <a:spLocks noChangeShapeType="1"/>
              </p:cNvSpPr>
              <p:nvPr/>
            </p:nvSpPr>
            <p:spPr bwMode="auto">
              <a:xfrm>
                <a:off x="2442" y="2646"/>
                <a:ext cx="1" cy="18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2" name="Line 465"/>
              <p:cNvSpPr>
                <a:spLocks noChangeShapeType="1"/>
              </p:cNvSpPr>
              <p:nvPr/>
            </p:nvSpPr>
            <p:spPr bwMode="auto">
              <a:xfrm>
                <a:off x="2442" y="2857"/>
                <a:ext cx="1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13" name="Line 466"/>
              <p:cNvSpPr>
                <a:spLocks noChangeShapeType="1"/>
              </p:cNvSpPr>
              <p:nvPr/>
            </p:nvSpPr>
            <p:spPr bwMode="auto">
              <a:xfrm>
                <a:off x="2442" y="2916"/>
                <a:ext cx="1" cy="1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1" name="Group 467"/>
            <p:cNvGrpSpPr>
              <a:grpSpLocks/>
            </p:cNvGrpSpPr>
            <p:nvPr/>
          </p:nvGrpSpPr>
          <p:grpSpPr bwMode="auto">
            <a:xfrm>
              <a:off x="2008" y="2729"/>
              <a:ext cx="865" cy="1"/>
              <a:chOff x="2008" y="2729"/>
              <a:chExt cx="865" cy="1"/>
            </a:xfrm>
          </p:grpSpPr>
          <p:sp>
            <p:nvSpPr>
              <p:cNvPr id="115802" name="Line 468"/>
              <p:cNvSpPr>
                <a:spLocks noChangeShapeType="1"/>
              </p:cNvSpPr>
              <p:nvPr/>
            </p:nvSpPr>
            <p:spPr bwMode="auto">
              <a:xfrm>
                <a:off x="2008" y="2729"/>
                <a:ext cx="118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3" name="Line 469"/>
              <p:cNvSpPr>
                <a:spLocks noChangeShapeType="1"/>
              </p:cNvSpPr>
              <p:nvPr/>
            </p:nvSpPr>
            <p:spPr bwMode="auto">
              <a:xfrm>
                <a:off x="2156" y="27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4" name="Line 470"/>
              <p:cNvSpPr>
                <a:spLocks noChangeShapeType="1"/>
              </p:cNvSpPr>
              <p:nvPr/>
            </p:nvSpPr>
            <p:spPr bwMode="auto">
              <a:xfrm>
                <a:off x="2216" y="2729"/>
                <a:ext cx="17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5" name="Line 471"/>
              <p:cNvSpPr>
                <a:spLocks noChangeShapeType="1"/>
              </p:cNvSpPr>
              <p:nvPr/>
            </p:nvSpPr>
            <p:spPr bwMode="auto">
              <a:xfrm>
                <a:off x="2425" y="2729"/>
                <a:ext cx="31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6" name="Line 472"/>
              <p:cNvSpPr>
                <a:spLocks noChangeShapeType="1"/>
              </p:cNvSpPr>
              <p:nvPr/>
            </p:nvSpPr>
            <p:spPr bwMode="auto">
              <a:xfrm>
                <a:off x="2485" y="2729"/>
                <a:ext cx="18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7" name="Line 473"/>
              <p:cNvSpPr>
                <a:spLocks noChangeShapeType="1"/>
              </p:cNvSpPr>
              <p:nvPr/>
            </p:nvSpPr>
            <p:spPr bwMode="auto">
              <a:xfrm>
                <a:off x="2695" y="2729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8" name="Line 474"/>
              <p:cNvSpPr>
                <a:spLocks noChangeShapeType="1"/>
              </p:cNvSpPr>
              <p:nvPr/>
            </p:nvSpPr>
            <p:spPr bwMode="auto">
              <a:xfrm>
                <a:off x="2754" y="2729"/>
                <a:ext cx="11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2" name="Group 475"/>
            <p:cNvGrpSpPr>
              <a:grpSpLocks/>
            </p:cNvGrpSpPr>
            <p:nvPr/>
          </p:nvGrpSpPr>
          <p:grpSpPr bwMode="auto">
            <a:xfrm>
              <a:off x="2208" y="2786"/>
              <a:ext cx="470" cy="0"/>
              <a:chOff x="2208" y="2786"/>
              <a:chExt cx="470" cy="0"/>
            </a:xfrm>
          </p:grpSpPr>
          <p:sp>
            <p:nvSpPr>
              <p:cNvPr id="115799" name="Line 476"/>
              <p:cNvSpPr>
                <a:spLocks noChangeShapeType="1"/>
              </p:cNvSpPr>
              <p:nvPr/>
            </p:nvSpPr>
            <p:spPr bwMode="auto">
              <a:xfrm>
                <a:off x="2208" y="2786"/>
                <a:ext cx="1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0" name="Line 477"/>
              <p:cNvSpPr>
                <a:spLocks noChangeShapeType="1"/>
              </p:cNvSpPr>
              <p:nvPr/>
            </p:nvSpPr>
            <p:spPr bwMode="auto">
              <a:xfrm>
                <a:off x="2428" y="2786"/>
                <a:ext cx="3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801" name="Line 478"/>
              <p:cNvSpPr>
                <a:spLocks noChangeShapeType="1"/>
              </p:cNvSpPr>
              <p:nvPr/>
            </p:nvSpPr>
            <p:spPr bwMode="auto">
              <a:xfrm>
                <a:off x="2487" y="2786"/>
                <a:ext cx="19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3" name="Group 479"/>
            <p:cNvGrpSpPr>
              <a:grpSpLocks/>
            </p:cNvGrpSpPr>
            <p:nvPr/>
          </p:nvGrpSpPr>
          <p:grpSpPr bwMode="auto">
            <a:xfrm>
              <a:off x="2014" y="1966"/>
              <a:ext cx="840" cy="1"/>
              <a:chOff x="2014" y="1966"/>
              <a:chExt cx="840" cy="1"/>
            </a:xfrm>
          </p:grpSpPr>
          <p:sp>
            <p:nvSpPr>
              <p:cNvPr id="115792" name="Line 480"/>
              <p:cNvSpPr>
                <a:spLocks noChangeShapeType="1"/>
              </p:cNvSpPr>
              <p:nvPr/>
            </p:nvSpPr>
            <p:spPr bwMode="auto">
              <a:xfrm>
                <a:off x="2014" y="1966"/>
                <a:ext cx="105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3" name="Line 481"/>
              <p:cNvSpPr>
                <a:spLocks noChangeShapeType="1"/>
              </p:cNvSpPr>
              <p:nvPr/>
            </p:nvSpPr>
            <p:spPr bwMode="auto">
              <a:xfrm>
                <a:off x="2149" y="1966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4" name="Line 482"/>
              <p:cNvSpPr>
                <a:spLocks noChangeShapeType="1"/>
              </p:cNvSpPr>
              <p:nvPr/>
            </p:nvSpPr>
            <p:spPr bwMode="auto">
              <a:xfrm>
                <a:off x="2210" y="1966"/>
                <a:ext cx="17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5" name="Line 483"/>
              <p:cNvSpPr>
                <a:spLocks noChangeShapeType="1"/>
              </p:cNvSpPr>
              <p:nvPr/>
            </p:nvSpPr>
            <p:spPr bwMode="auto">
              <a:xfrm>
                <a:off x="2419" y="1966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6" name="Line 484"/>
              <p:cNvSpPr>
                <a:spLocks noChangeShapeType="1"/>
              </p:cNvSpPr>
              <p:nvPr/>
            </p:nvSpPr>
            <p:spPr bwMode="auto">
              <a:xfrm>
                <a:off x="2479" y="1966"/>
                <a:ext cx="17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7" name="Line 485"/>
              <p:cNvSpPr>
                <a:spLocks noChangeShapeType="1"/>
              </p:cNvSpPr>
              <p:nvPr/>
            </p:nvSpPr>
            <p:spPr bwMode="auto">
              <a:xfrm>
                <a:off x="2688" y="1966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8" name="Line 486"/>
              <p:cNvSpPr>
                <a:spLocks noChangeShapeType="1"/>
              </p:cNvSpPr>
              <p:nvPr/>
            </p:nvSpPr>
            <p:spPr bwMode="auto">
              <a:xfrm>
                <a:off x="2749" y="1966"/>
                <a:ext cx="105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4" name="Group 487"/>
            <p:cNvGrpSpPr>
              <a:grpSpLocks/>
            </p:cNvGrpSpPr>
            <p:nvPr/>
          </p:nvGrpSpPr>
          <p:grpSpPr bwMode="auto">
            <a:xfrm>
              <a:off x="3016" y="1966"/>
              <a:ext cx="629" cy="1"/>
              <a:chOff x="3016" y="1966"/>
              <a:chExt cx="629" cy="1"/>
            </a:xfrm>
          </p:grpSpPr>
          <p:sp>
            <p:nvSpPr>
              <p:cNvPr id="115787" name="Line 488"/>
              <p:cNvSpPr>
                <a:spLocks noChangeShapeType="1"/>
              </p:cNvSpPr>
              <p:nvPr/>
            </p:nvSpPr>
            <p:spPr bwMode="auto">
              <a:xfrm>
                <a:off x="3016" y="1966"/>
                <a:ext cx="135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8" name="Line 489"/>
              <p:cNvSpPr>
                <a:spLocks noChangeShapeType="1"/>
              </p:cNvSpPr>
              <p:nvPr/>
            </p:nvSpPr>
            <p:spPr bwMode="auto">
              <a:xfrm>
                <a:off x="3181" y="1966"/>
                <a:ext cx="30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9" name="Line 490"/>
              <p:cNvSpPr>
                <a:spLocks noChangeShapeType="1"/>
              </p:cNvSpPr>
              <p:nvPr/>
            </p:nvSpPr>
            <p:spPr bwMode="auto">
              <a:xfrm>
                <a:off x="3241" y="1966"/>
                <a:ext cx="179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0" name="Line 491"/>
              <p:cNvSpPr>
                <a:spLocks noChangeShapeType="1"/>
              </p:cNvSpPr>
              <p:nvPr/>
            </p:nvSpPr>
            <p:spPr bwMode="auto">
              <a:xfrm>
                <a:off x="3450" y="1966"/>
                <a:ext cx="31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91" name="Line 492"/>
              <p:cNvSpPr>
                <a:spLocks noChangeShapeType="1"/>
              </p:cNvSpPr>
              <p:nvPr/>
            </p:nvSpPr>
            <p:spPr bwMode="auto">
              <a:xfrm>
                <a:off x="3511" y="1966"/>
                <a:ext cx="134" cy="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5" name="Group 493"/>
            <p:cNvGrpSpPr>
              <a:grpSpLocks/>
            </p:cNvGrpSpPr>
            <p:nvPr/>
          </p:nvGrpSpPr>
          <p:grpSpPr bwMode="auto">
            <a:xfrm>
              <a:off x="3338" y="1677"/>
              <a:ext cx="1" cy="584"/>
              <a:chOff x="3338" y="1677"/>
              <a:chExt cx="1" cy="584"/>
            </a:xfrm>
          </p:grpSpPr>
          <p:sp>
            <p:nvSpPr>
              <p:cNvPr id="115782" name="Line 494"/>
              <p:cNvSpPr>
                <a:spLocks noChangeShapeType="1"/>
              </p:cNvSpPr>
              <p:nvPr/>
            </p:nvSpPr>
            <p:spPr bwMode="auto">
              <a:xfrm>
                <a:off x="3338" y="1677"/>
                <a:ext cx="1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3" name="Line 495"/>
              <p:cNvSpPr>
                <a:spLocks noChangeShapeType="1"/>
              </p:cNvSpPr>
              <p:nvPr/>
            </p:nvSpPr>
            <p:spPr bwMode="auto">
              <a:xfrm>
                <a:off x="3338" y="1819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4" name="Line 496"/>
              <p:cNvSpPr>
                <a:spLocks noChangeShapeType="1"/>
              </p:cNvSpPr>
              <p:nvPr/>
            </p:nvSpPr>
            <p:spPr bwMode="auto">
              <a:xfrm>
                <a:off x="3338" y="1879"/>
                <a:ext cx="1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5" name="Line 497"/>
              <p:cNvSpPr>
                <a:spLocks noChangeShapeType="1"/>
              </p:cNvSpPr>
              <p:nvPr/>
            </p:nvSpPr>
            <p:spPr bwMode="auto">
              <a:xfrm>
                <a:off x="3338" y="2089"/>
                <a:ext cx="1" cy="2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6" name="Line 498"/>
              <p:cNvSpPr>
                <a:spLocks noChangeShapeType="1"/>
              </p:cNvSpPr>
              <p:nvPr/>
            </p:nvSpPr>
            <p:spPr bwMode="auto">
              <a:xfrm>
                <a:off x="3338" y="2149"/>
                <a:ext cx="1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5766" name="Group 499"/>
            <p:cNvGrpSpPr>
              <a:grpSpLocks/>
            </p:cNvGrpSpPr>
            <p:nvPr/>
          </p:nvGrpSpPr>
          <p:grpSpPr bwMode="auto">
            <a:xfrm>
              <a:off x="3394" y="1545"/>
              <a:ext cx="1" cy="845"/>
              <a:chOff x="3394" y="1545"/>
              <a:chExt cx="1" cy="845"/>
            </a:xfrm>
          </p:grpSpPr>
          <p:sp>
            <p:nvSpPr>
              <p:cNvPr id="115775" name="Line 500"/>
              <p:cNvSpPr>
                <a:spLocks noChangeShapeType="1"/>
              </p:cNvSpPr>
              <p:nvPr/>
            </p:nvSpPr>
            <p:spPr bwMode="auto">
              <a:xfrm flipV="1">
                <a:off x="3394" y="2282"/>
                <a:ext cx="1" cy="10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76" name="Line 501"/>
              <p:cNvSpPr>
                <a:spLocks noChangeShapeType="1"/>
              </p:cNvSpPr>
              <p:nvPr/>
            </p:nvSpPr>
            <p:spPr bwMode="auto">
              <a:xfrm flipV="1">
                <a:off x="3394" y="2221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77" name="Line 502"/>
              <p:cNvSpPr>
                <a:spLocks noChangeShapeType="1"/>
              </p:cNvSpPr>
              <p:nvPr/>
            </p:nvSpPr>
            <p:spPr bwMode="auto">
              <a:xfrm flipV="1">
                <a:off x="3394" y="2012"/>
                <a:ext cx="1" cy="18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78" name="Line 503"/>
              <p:cNvSpPr>
                <a:spLocks noChangeShapeType="1"/>
              </p:cNvSpPr>
              <p:nvPr/>
            </p:nvSpPr>
            <p:spPr bwMode="auto">
              <a:xfrm flipV="1">
                <a:off x="3394" y="1952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79" name="Line 504"/>
              <p:cNvSpPr>
                <a:spLocks noChangeShapeType="1"/>
              </p:cNvSpPr>
              <p:nvPr/>
            </p:nvSpPr>
            <p:spPr bwMode="auto">
              <a:xfrm flipV="1">
                <a:off x="3394" y="1742"/>
                <a:ext cx="1" cy="17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0" name="Line 505"/>
              <p:cNvSpPr>
                <a:spLocks noChangeShapeType="1"/>
              </p:cNvSpPr>
              <p:nvPr/>
            </p:nvSpPr>
            <p:spPr bwMode="auto">
              <a:xfrm flipV="1">
                <a:off x="3394" y="1682"/>
                <a:ext cx="1" cy="3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5781" name="Line 506"/>
              <p:cNvSpPr>
                <a:spLocks noChangeShapeType="1"/>
              </p:cNvSpPr>
              <p:nvPr/>
            </p:nvSpPr>
            <p:spPr bwMode="auto">
              <a:xfrm flipV="1">
                <a:off x="3394" y="1545"/>
                <a:ext cx="1" cy="10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15767" name="Line 507"/>
            <p:cNvSpPr>
              <a:spLocks noChangeShapeType="1"/>
            </p:cNvSpPr>
            <p:nvPr/>
          </p:nvSpPr>
          <p:spPr bwMode="auto">
            <a:xfrm flipH="1">
              <a:off x="2066" y="2233"/>
              <a:ext cx="17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68" name="Line 508"/>
            <p:cNvSpPr>
              <a:spLocks noChangeShapeType="1"/>
            </p:cNvSpPr>
            <p:nvPr/>
          </p:nvSpPr>
          <p:spPr bwMode="auto">
            <a:xfrm>
              <a:off x="2244" y="2226"/>
              <a:ext cx="1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69" name="Line 509"/>
            <p:cNvSpPr>
              <a:spLocks noChangeShapeType="1"/>
            </p:cNvSpPr>
            <p:nvPr/>
          </p:nvSpPr>
          <p:spPr bwMode="auto">
            <a:xfrm flipH="1">
              <a:off x="2640" y="2233"/>
              <a:ext cx="17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70" name="Line 510"/>
            <p:cNvSpPr>
              <a:spLocks noChangeShapeType="1"/>
            </p:cNvSpPr>
            <p:nvPr/>
          </p:nvSpPr>
          <p:spPr bwMode="auto">
            <a:xfrm>
              <a:off x="2640" y="2226"/>
              <a:ext cx="1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71" name="Line 511"/>
            <p:cNvSpPr>
              <a:spLocks noChangeShapeType="1"/>
            </p:cNvSpPr>
            <p:nvPr/>
          </p:nvSpPr>
          <p:spPr bwMode="auto">
            <a:xfrm flipH="1">
              <a:off x="2066" y="1698"/>
              <a:ext cx="178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72" name="Line 512"/>
            <p:cNvSpPr>
              <a:spLocks noChangeShapeType="1"/>
            </p:cNvSpPr>
            <p:nvPr/>
          </p:nvSpPr>
          <p:spPr bwMode="auto">
            <a:xfrm flipH="1">
              <a:off x="2640" y="1698"/>
              <a:ext cx="179" cy="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73" name="Line 513"/>
            <p:cNvSpPr>
              <a:spLocks noChangeShapeType="1"/>
            </p:cNvSpPr>
            <p:nvPr/>
          </p:nvSpPr>
          <p:spPr bwMode="auto">
            <a:xfrm>
              <a:off x="2244" y="1574"/>
              <a:ext cx="1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774" name="Line 514"/>
            <p:cNvSpPr>
              <a:spLocks noChangeShapeType="1"/>
            </p:cNvSpPr>
            <p:nvPr/>
          </p:nvSpPr>
          <p:spPr bwMode="auto">
            <a:xfrm>
              <a:off x="2640" y="1574"/>
              <a:ext cx="1" cy="1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9107" name="Text Box 515"/>
          <p:cNvSpPr txBox="1">
            <a:spLocks noChangeArrowheads="1"/>
          </p:cNvSpPr>
          <p:nvPr/>
        </p:nvSpPr>
        <p:spPr bwMode="auto">
          <a:xfrm>
            <a:off x="0" y="981075"/>
            <a:ext cx="8964613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0000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kumimoji="0" lang="en-US" altLang="zh-CN" sz="2400" dirty="0">
                <a:solidFill>
                  <a:srgbClr val="CC0099"/>
                </a:solidFill>
                <a:ea typeface="楷体_GB2312" pitchFamily="49" charset="-122"/>
              </a:rPr>
              <a:t> </a:t>
            </a:r>
            <a:r>
              <a:rPr kumimoji="0" lang="en-US" altLang="zh-CN" sz="2400" dirty="0" smtClean="0">
                <a:solidFill>
                  <a:srgbClr val="CC0099"/>
                </a:solidFill>
                <a:ea typeface="楷体_GB2312" pitchFamily="49" charset="-122"/>
              </a:rPr>
              <a:t>          </a:t>
            </a:r>
            <a:r>
              <a:rPr kumimoji="0" lang="zh-CN" altLang="en-US" dirty="0" smtClean="0">
                <a:solidFill>
                  <a:srgbClr val="FF0000"/>
                </a:solidFill>
                <a:ea typeface="楷体_GB2312" pitchFamily="49" charset="-122"/>
              </a:rPr>
              <a:t>圆柱</a:t>
            </a:r>
            <a:r>
              <a:rPr kumimoji="0" lang="zh-CN" altLang="en-US" dirty="0">
                <a:solidFill>
                  <a:srgbClr val="FF0000"/>
                </a:solidFill>
                <a:ea typeface="楷体_GB2312" pitchFamily="49" charset="-122"/>
              </a:rPr>
              <a:t>与圆柱相交，若尺寸不变，但它们的相对位置发生改变时，相贯线形状的变化情况。</a:t>
            </a:r>
          </a:p>
        </p:txBody>
      </p:sp>
      <p:sp>
        <p:nvSpPr>
          <p:cNvPr id="239108" name="Text Box 516"/>
          <p:cNvSpPr txBox="1">
            <a:spLocks noChangeArrowheads="1"/>
          </p:cNvSpPr>
          <p:nvPr/>
        </p:nvSpPr>
        <p:spPr bwMode="auto">
          <a:xfrm>
            <a:off x="0" y="0"/>
            <a:ext cx="8964613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534988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dirty="0" smtClean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       相</a:t>
            </a:r>
            <a:r>
              <a:rPr lang="zh-CN" altLang="en-US" dirty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贯线的</a:t>
            </a:r>
            <a:r>
              <a:rPr lang="zh-CN" altLang="en-US" dirty="0" smtClean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弯曲趋势随</a:t>
            </a:r>
            <a:r>
              <a:rPr lang="zh-CN" altLang="en-US" dirty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两回转体的相对位置的变化而不同</a:t>
            </a:r>
            <a:r>
              <a:rPr lang="zh-CN" altLang="en-US" sz="2400" dirty="0">
                <a:solidFill>
                  <a:srgbClr val="FF0000"/>
                </a:solidFill>
                <a:latin typeface="TIE-ISOCPEUI" pitchFamily="34" charset="0"/>
                <a:ea typeface="楷体_GB2312" pitchFamily="49" charset="-122"/>
                <a:cs typeface="Times New Roman" pitchFamily="18" charset="0"/>
              </a:rPr>
              <a:t>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39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39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8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8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38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38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39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38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38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1000"/>
                                        <p:tgtEl>
                                          <p:spTgt spid="238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39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238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3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38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238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38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238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8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238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38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5" grpId="0" animBg="1"/>
      <p:bldP spid="238596" grpId="0" animBg="1"/>
      <p:bldP spid="239108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7772400" cy="658813"/>
          </a:xfrm>
        </p:spPr>
        <p:txBody>
          <a:bodyPr/>
          <a:lstStyle/>
          <a:p>
            <a:pPr algn="l" eaLnBrk="1" hangingPunct="1"/>
            <a:r>
              <a:rPr lang="zh-CN" altLang="en-US" sz="4000" b="1" smtClean="0">
                <a:solidFill>
                  <a:srgbClr val="FF0000"/>
                </a:solidFill>
                <a:ea typeface="黑体" pitchFamily="2" charset="-122"/>
              </a:rPr>
              <a:t>曲面立体相贯的三种基本形式</a:t>
            </a:r>
          </a:p>
        </p:txBody>
      </p:sp>
      <p:sp>
        <p:nvSpPr>
          <p:cNvPr id="116739" name="Text Box 3"/>
          <p:cNvSpPr txBox="1">
            <a:spLocks noChangeArrowheads="1"/>
          </p:cNvSpPr>
          <p:nvPr/>
        </p:nvSpPr>
        <p:spPr bwMode="auto">
          <a:xfrm>
            <a:off x="0" y="765175"/>
            <a:ext cx="32004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1.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两外表面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相交</a:t>
            </a:r>
          </a:p>
        </p:txBody>
      </p:sp>
      <p:grpSp>
        <p:nvGrpSpPr>
          <p:cNvPr id="239620" name="Group 4"/>
          <p:cNvGrpSpPr>
            <a:grpSpLocks/>
          </p:cNvGrpSpPr>
          <p:nvPr/>
        </p:nvGrpSpPr>
        <p:grpSpPr bwMode="auto">
          <a:xfrm>
            <a:off x="5076825" y="3429000"/>
            <a:ext cx="3671888" cy="3189288"/>
            <a:chOff x="3588" y="3431"/>
            <a:chExt cx="1646" cy="1430"/>
          </a:xfrm>
        </p:grpSpPr>
        <p:sp>
          <p:nvSpPr>
            <p:cNvPr id="116817" name="Freeform 5"/>
            <p:cNvSpPr>
              <a:spLocks/>
            </p:cNvSpPr>
            <p:nvPr/>
          </p:nvSpPr>
          <p:spPr bwMode="auto">
            <a:xfrm>
              <a:off x="3588" y="4023"/>
              <a:ext cx="648" cy="838"/>
            </a:xfrm>
            <a:custGeom>
              <a:avLst/>
              <a:gdLst>
                <a:gd name="T0" fmla="*/ 1 w 5188"/>
                <a:gd name="T1" fmla="*/ 2 h 6704"/>
                <a:gd name="T2" fmla="*/ 1 w 5188"/>
                <a:gd name="T3" fmla="*/ 2 h 6704"/>
                <a:gd name="T4" fmla="*/ 1 w 5188"/>
                <a:gd name="T5" fmla="*/ 2 h 6704"/>
                <a:gd name="T6" fmla="*/ 1 w 5188"/>
                <a:gd name="T7" fmla="*/ 2 h 6704"/>
                <a:gd name="T8" fmla="*/ 1 w 5188"/>
                <a:gd name="T9" fmla="*/ 1 h 6704"/>
                <a:gd name="T10" fmla="*/ 1 w 5188"/>
                <a:gd name="T11" fmla="*/ 1 h 6704"/>
                <a:gd name="T12" fmla="*/ 1 w 5188"/>
                <a:gd name="T13" fmla="*/ 1 h 6704"/>
                <a:gd name="T14" fmla="*/ 1 w 5188"/>
                <a:gd name="T15" fmla="*/ 1 h 6704"/>
                <a:gd name="T16" fmla="*/ 1 w 5188"/>
                <a:gd name="T17" fmla="*/ 1 h 6704"/>
                <a:gd name="T18" fmla="*/ 1 w 5188"/>
                <a:gd name="T19" fmla="*/ 1 h 6704"/>
                <a:gd name="T20" fmla="*/ 1 w 5188"/>
                <a:gd name="T21" fmla="*/ 1 h 6704"/>
                <a:gd name="T22" fmla="*/ 1 w 5188"/>
                <a:gd name="T23" fmla="*/ 1 h 6704"/>
                <a:gd name="T24" fmla="*/ 1 w 5188"/>
                <a:gd name="T25" fmla="*/ 1 h 6704"/>
                <a:gd name="T26" fmla="*/ 1 w 5188"/>
                <a:gd name="T27" fmla="*/ 1 h 6704"/>
                <a:gd name="T28" fmla="*/ 1 w 5188"/>
                <a:gd name="T29" fmla="*/ 1 h 6704"/>
                <a:gd name="T30" fmla="*/ 1 w 5188"/>
                <a:gd name="T31" fmla="*/ 1 h 6704"/>
                <a:gd name="T32" fmla="*/ 1 w 5188"/>
                <a:gd name="T33" fmla="*/ 0 h 6704"/>
                <a:gd name="T34" fmla="*/ 1 w 5188"/>
                <a:gd name="T35" fmla="*/ 0 h 6704"/>
                <a:gd name="T36" fmla="*/ 1 w 5188"/>
                <a:gd name="T37" fmla="*/ 0 h 6704"/>
                <a:gd name="T38" fmla="*/ 1 w 5188"/>
                <a:gd name="T39" fmla="*/ 0 h 6704"/>
                <a:gd name="T40" fmla="*/ 1 w 5188"/>
                <a:gd name="T41" fmla="*/ 0 h 6704"/>
                <a:gd name="T42" fmla="*/ 1 w 5188"/>
                <a:gd name="T43" fmla="*/ 0 h 6704"/>
                <a:gd name="T44" fmla="*/ 1 w 5188"/>
                <a:gd name="T45" fmla="*/ 0 h 6704"/>
                <a:gd name="T46" fmla="*/ 0 w 5188"/>
                <a:gd name="T47" fmla="*/ 0 h 6704"/>
                <a:gd name="T48" fmla="*/ 0 w 5188"/>
                <a:gd name="T49" fmla="*/ 0 h 6704"/>
                <a:gd name="T50" fmla="*/ 0 w 5188"/>
                <a:gd name="T51" fmla="*/ 0 h 6704"/>
                <a:gd name="T52" fmla="*/ 0 w 5188"/>
                <a:gd name="T53" fmla="*/ 0 h 6704"/>
                <a:gd name="T54" fmla="*/ 0 w 5188"/>
                <a:gd name="T55" fmla="*/ 0 h 6704"/>
                <a:gd name="T56" fmla="*/ 0 w 5188"/>
                <a:gd name="T57" fmla="*/ 0 h 6704"/>
                <a:gd name="T58" fmla="*/ 0 w 5188"/>
                <a:gd name="T59" fmla="*/ 0 h 6704"/>
                <a:gd name="T60" fmla="*/ 0 w 5188"/>
                <a:gd name="T61" fmla="*/ 0 h 6704"/>
                <a:gd name="T62" fmla="*/ 0 w 5188"/>
                <a:gd name="T63" fmla="*/ 0 h 6704"/>
                <a:gd name="T64" fmla="*/ 0 w 5188"/>
                <a:gd name="T65" fmla="*/ 0 h 6704"/>
                <a:gd name="T66" fmla="*/ 0 w 5188"/>
                <a:gd name="T67" fmla="*/ 0 h 6704"/>
                <a:gd name="T68" fmla="*/ 0 w 5188"/>
                <a:gd name="T69" fmla="*/ 0 h 6704"/>
                <a:gd name="T70" fmla="*/ 0 w 5188"/>
                <a:gd name="T71" fmla="*/ 0 h 6704"/>
                <a:gd name="T72" fmla="*/ 0 w 5188"/>
                <a:gd name="T73" fmla="*/ 0 h 6704"/>
                <a:gd name="T74" fmla="*/ 0 w 5188"/>
                <a:gd name="T75" fmla="*/ 1 h 6704"/>
                <a:gd name="T76" fmla="*/ 0 w 5188"/>
                <a:gd name="T77" fmla="*/ 1 h 6704"/>
                <a:gd name="T78" fmla="*/ 0 w 5188"/>
                <a:gd name="T79" fmla="*/ 1 h 6704"/>
                <a:gd name="T80" fmla="*/ 0 w 5188"/>
                <a:gd name="T81" fmla="*/ 1 h 6704"/>
                <a:gd name="T82" fmla="*/ 0 w 5188"/>
                <a:gd name="T83" fmla="*/ 1 h 6704"/>
                <a:gd name="T84" fmla="*/ 0 w 5188"/>
                <a:gd name="T85" fmla="*/ 1 h 6704"/>
                <a:gd name="T86" fmla="*/ 0 w 5188"/>
                <a:gd name="T87" fmla="*/ 1 h 6704"/>
                <a:gd name="T88" fmla="*/ 0 w 5188"/>
                <a:gd name="T89" fmla="*/ 1 h 6704"/>
                <a:gd name="T90" fmla="*/ 0 w 5188"/>
                <a:gd name="T91" fmla="*/ 1 h 6704"/>
                <a:gd name="T92" fmla="*/ 0 w 5188"/>
                <a:gd name="T93" fmla="*/ 1 h 6704"/>
                <a:gd name="T94" fmla="*/ 0 w 5188"/>
                <a:gd name="T95" fmla="*/ 1 h 6704"/>
                <a:gd name="T96" fmla="*/ 0 w 5188"/>
                <a:gd name="T97" fmla="*/ 1 h 6704"/>
                <a:gd name="T98" fmla="*/ 0 w 5188"/>
                <a:gd name="T99" fmla="*/ 2 h 6704"/>
                <a:gd name="T100" fmla="*/ 0 w 5188"/>
                <a:gd name="T101" fmla="*/ 2 h 6704"/>
                <a:gd name="T102" fmla="*/ 1 w 5188"/>
                <a:gd name="T103" fmla="*/ 2 h 6704"/>
                <a:gd name="T104" fmla="*/ 1 w 5188"/>
                <a:gd name="T105" fmla="*/ 2 h 6704"/>
                <a:gd name="T106" fmla="*/ 1 w 5188"/>
                <a:gd name="T107" fmla="*/ 2 h 6704"/>
                <a:gd name="T108" fmla="*/ 1 w 5188"/>
                <a:gd name="T109" fmla="*/ 2 h 6704"/>
                <a:gd name="T110" fmla="*/ 1 w 5188"/>
                <a:gd name="T111" fmla="*/ 2 h 6704"/>
                <a:gd name="T112" fmla="*/ 1 w 5188"/>
                <a:gd name="T113" fmla="*/ 2 h 6704"/>
                <a:gd name="T114" fmla="*/ 1 w 5188"/>
                <a:gd name="T115" fmla="*/ 2 h 6704"/>
                <a:gd name="T116" fmla="*/ 1 w 5188"/>
                <a:gd name="T117" fmla="*/ 2 h 67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188" h="6704">
                  <a:moveTo>
                    <a:pt x="4429" y="6532"/>
                  </a:moveTo>
                  <a:lnTo>
                    <a:pt x="4466" y="6509"/>
                  </a:lnTo>
                  <a:lnTo>
                    <a:pt x="4504" y="6484"/>
                  </a:lnTo>
                  <a:lnTo>
                    <a:pt x="4540" y="6458"/>
                  </a:lnTo>
                  <a:lnTo>
                    <a:pt x="4577" y="6431"/>
                  </a:lnTo>
                  <a:lnTo>
                    <a:pt x="4611" y="6403"/>
                  </a:lnTo>
                  <a:lnTo>
                    <a:pt x="4645" y="6373"/>
                  </a:lnTo>
                  <a:lnTo>
                    <a:pt x="4678" y="6341"/>
                  </a:lnTo>
                  <a:lnTo>
                    <a:pt x="4710" y="6309"/>
                  </a:lnTo>
                  <a:lnTo>
                    <a:pt x="4741" y="6275"/>
                  </a:lnTo>
                  <a:lnTo>
                    <a:pt x="4772" y="6239"/>
                  </a:lnTo>
                  <a:lnTo>
                    <a:pt x="4801" y="6203"/>
                  </a:lnTo>
                  <a:lnTo>
                    <a:pt x="4829" y="6164"/>
                  </a:lnTo>
                  <a:lnTo>
                    <a:pt x="4857" y="6126"/>
                  </a:lnTo>
                  <a:lnTo>
                    <a:pt x="4882" y="6086"/>
                  </a:lnTo>
                  <a:lnTo>
                    <a:pt x="4908" y="6044"/>
                  </a:lnTo>
                  <a:lnTo>
                    <a:pt x="4932" y="6001"/>
                  </a:lnTo>
                  <a:lnTo>
                    <a:pt x="4955" y="5958"/>
                  </a:lnTo>
                  <a:lnTo>
                    <a:pt x="4977" y="5913"/>
                  </a:lnTo>
                  <a:lnTo>
                    <a:pt x="4998" y="5867"/>
                  </a:lnTo>
                  <a:lnTo>
                    <a:pt x="5019" y="5819"/>
                  </a:lnTo>
                  <a:lnTo>
                    <a:pt x="5038" y="5771"/>
                  </a:lnTo>
                  <a:lnTo>
                    <a:pt x="5055" y="5721"/>
                  </a:lnTo>
                  <a:lnTo>
                    <a:pt x="5072" y="5671"/>
                  </a:lnTo>
                  <a:lnTo>
                    <a:pt x="5087" y="5619"/>
                  </a:lnTo>
                  <a:lnTo>
                    <a:pt x="5102" y="5566"/>
                  </a:lnTo>
                  <a:lnTo>
                    <a:pt x="5115" y="5514"/>
                  </a:lnTo>
                  <a:lnTo>
                    <a:pt x="5128" y="5458"/>
                  </a:lnTo>
                  <a:lnTo>
                    <a:pt x="5139" y="5403"/>
                  </a:lnTo>
                  <a:lnTo>
                    <a:pt x="5149" y="5347"/>
                  </a:lnTo>
                  <a:lnTo>
                    <a:pt x="5158" y="5290"/>
                  </a:lnTo>
                  <a:lnTo>
                    <a:pt x="5166" y="5231"/>
                  </a:lnTo>
                  <a:lnTo>
                    <a:pt x="5172" y="5173"/>
                  </a:lnTo>
                  <a:lnTo>
                    <a:pt x="5178" y="5113"/>
                  </a:lnTo>
                  <a:lnTo>
                    <a:pt x="5182" y="5052"/>
                  </a:lnTo>
                  <a:lnTo>
                    <a:pt x="5186" y="4992"/>
                  </a:lnTo>
                  <a:lnTo>
                    <a:pt x="5188" y="4929"/>
                  </a:lnTo>
                  <a:lnTo>
                    <a:pt x="5188" y="4866"/>
                  </a:lnTo>
                  <a:lnTo>
                    <a:pt x="5188" y="4803"/>
                  </a:lnTo>
                  <a:lnTo>
                    <a:pt x="5187" y="4739"/>
                  </a:lnTo>
                  <a:lnTo>
                    <a:pt x="5183" y="4674"/>
                  </a:lnTo>
                  <a:lnTo>
                    <a:pt x="5180" y="4609"/>
                  </a:lnTo>
                  <a:lnTo>
                    <a:pt x="5176" y="4544"/>
                  </a:lnTo>
                  <a:lnTo>
                    <a:pt x="5169" y="4478"/>
                  </a:lnTo>
                  <a:lnTo>
                    <a:pt x="5162" y="4410"/>
                  </a:lnTo>
                  <a:lnTo>
                    <a:pt x="5154" y="4343"/>
                  </a:lnTo>
                  <a:lnTo>
                    <a:pt x="5144" y="4276"/>
                  </a:lnTo>
                  <a:lnTo>
                    <a:pt x="5134" y="4207"/>
                  </a:lnTo>
                  <a:lnTo>
                    <a:pt x="5122" y="4139"/>
                  </a:lnTo>
                  <a:lnTo>
                    <a:pt x="5109" y="4069"/>
                  </a:lnTo>
                  <a:lnTo>
                    <a:pt x="5095" y="4001"/>
                  </a:lnTo>
                  <a:lnTo>
                    <a:pt x="5080" y="3932"/>
                  </a:lnTo>
                  <a:lnTo>
                    <a:pt x="5064" y="3861"/>
                  </a:lnTo>
                  <a:lnTo>
                    <a:pt x="5047" y="3791"/>
                  </a:lnTo>
                  <a:lnTo>
                    <a:pt x="5028" y="3721"/>
                  </a:lnTo>
                  <a:lnTo>
                    <a:pt x="5009" y="3651"/>
                  </a:lnTo>
                  <a:lnTo>
                    <a:pt x="4988" y="3581"/>
                  </a:lnTo>
                  <a:lnTo>
                    <a:pt x="4966" y="3510"/>
                  </a:lnTo>
                  <a:lnTo>
                    <a:pt x="4944" y="3439"/>
                  </a:lnTo>
                  <a:lnTo>
                    <a:pt x="4920" y="3369"/>
                  </a:lnTo>
                  <a:lnTo>
                    <a:pt x="4895" y="3298"/>
                  </a:lnTo>
                  <a:lnTo>
                    <a:pt x="4870" y="3228"/>
                  </a:lnTo>
                  <a:lnTo>
                    <a:pt x="4842" y="3157"/>
                  </a:lnTo>
                  <a:lnTo>
                    <a:pt x="4815" y="3086"/>
                  </a:lnTo>
                  <a:lnTo>
                    <a:pt x="4786" y="3016"/>
                  </a:lnTo>
                  <a:lnTo>
                    <a:pt x="4756" y="2945"/>
                  </a:lnTo>
                  <a:lnTo>
                    <a:pt x="4726" y="2876"/>
                  </a:lnTo>
                  <a:lnTo>
                    <a:pt x="4695" y="2806"/>
                  </a:lnTo>
                  <a:lnTo>
                    <a:pt x="4662" y="2736"/>
                  </a:lnTo>
                  <a:lnTo>
                    <a:pt x="4628" y="2667"/>
                  </a:lnTo>
                  <a:lnTo>
                    <a:pt x="4594" y="2598"/>
                  </a:lnTo>
                  <a:lnTo>
                    <a:pt x="4559" y="2529"/>
                  </a:lnTo>
                  <a:lnTo>
                    <a:pt x="4523" y="2461"/>
                  </a:lnTo>
                  <a:lnTo>
                    <a:pt x="4485" y="2393"/>
                  </a:lnTo>
                  <a:lnTo>
                    <a:pt x="4448" y="2325"/>
                  </a:lnTo>
                  <a:lnTo>
                    <a:pt x="4409" y="2258"/>
                  </a:lnTo>
                  <a:lnTo>
                    <a:pt x="4369" y="2192"/>
                  </a:lnTo>
                  <a:lnTo>
                    <a:pt x="4330" y="2126"/>
                  </a:lnTo>
                  <a:lnTo>
                    <a:pt x="4288" y="2060"/>
                  </a:lnTo>
                  <a:lnTo>
                    <a:pt x="4247" y="1995"/>
                  </a:lnTo>
                  <a:lnTo>
                    <a:pt x="4204" y="1931"/>
                  </a:lnTo>
                  <a:lnTo>
                    <a:pt x="4161" y="1867"/>
                  </a:lnTo>
                  <a:lnTo>
                    <a:pt x="4117" y="1805"/>
                  </a:lnTo>
                  <a:lnTo>
                    <a:pt x="4073" y="1742"/>
                  </a:lnTo>
                  <a:lnTo>
                    <a:pt x="4027" y="1680"/>
                  </a:lnTo>
                  <a:lnTo>
                    <a:pt x="3981" y="1619"/>
                  </a:lnTo>
                  <a:lnTo>
                    <a:pt x="3935" y="1560"/>
                  </a:lnTo>
                  <a:lnTo>
                    <a:pt x="3887" y="1500"/>
                  </a:lnTo>
                  <a:lnTo>
                    <a:pt x="3840" y="1442"/>
                  </a:lnTo>
                  <a:lnTo>
                    <a:pt x="3791" y="1384"/>
                  </a:lnTo>
                  <a:lnTo>
                    <a:pt x="3743" y="1327"/>
                  </a:lnTo>
                  <a:lnTo>
                    <a:pt x="3693" y="1272"/>
                  </a:lnTo>
                  <a:lnTo>
                    <a:pt x="3643" y="1217"/>
                  </a:lnTo>
                  <a:lnTo>
                    <a:pt x="3593" y="1162"/>
                  </a:lnTo>
                  <a:lnTo>
                    <a:pt x="3542" y="1110"/>
                  </a:lnTo>
                  <a:lnTo>
                    <a:pt x="3491" y="1058"/>
                  </a:lnTo>
                  <a:lnTo>
                    <a:pt x="3439" y="1006"/>
                  </a:lnTo>
                  <a:lnTo>
                    <a:pt x="3387" y="956"/>
                  </a:lnTo>
                  <a:lnTo>
                    <a:pt x="3336" y="908"/>
                  </a:lnTo>
                  <a:lnTo>
                    <a:pt x="3283" y="859"/>
                  </a:lnTo>
                  <a:lnTo>
                    <a:pt x="3230" y="813"/>
                  </a:lnTo>
                  <a:lnTo>
                    <a:pt x="3177" y="768"/>
                  </a:lnTo>
                  <a:lnTo>
                    <a:pt x="3124" y="723"/>
                  </a:lnTo>
                  <a:lnTo>
                    <a:pt x="3070" y="679"/>
                  </a:lnTo>
                  <a:lnTo>
                    <a:pt x="3016" y="637"/>
                  </a:lnTo>
                  <a:lnTo>
                    <a:pt x="2962" y="597"/>
                  </a:lnTo>
                  <a:lnTo>
                    <a:pt x="2908" y="557"/>
                  </a:lnTo>
                  <a:lnTo>
                    <a:pt x="2854" y="518"/>
                  </a:lnTo>
                  <a:lnTo>
                    <a:pt x="2800" y="482"/>
                  </a:lnTo>
                  <a:lnTo>
                    <a:pt x="2744" y="445"/>
                  </a:lnTo>
                  <a:lnTo>
                    <a:pt x="2690" y="411"/>
                  </a:lnTo>
                  <a:lnTo>
                    <a:pt x="2635" y="378"/>
                  </a:lnTo>
                  <a:lnTo>
                    <a:pt x="2580" y="346"/>
                  </a:lnTo>
                  <a:lnTo>
                    <a:pt x="2526" y="315"/>
                  </a:lnTo>
                  <a:lnTo>
                    <a:pt x="2471" y="287"/>
                  </a:lnTo>
                  <a:lnTo>
                    <a:pt x="2417" y="258"/>
                  </a:lnTo>
                  <a:lnTo>
                    <a:pt x="2362" y="231"/>
                  </a:lnTo>
                  <a:lnTo>
                    <a:pt x="2308" y="207"/>
                  </a:lnTo>
                  <a:lnTo>
                    <a:pt x="2254" y="183"/>
                  </a:lnTo>
                  <a:lnTo>
                    <a:pt x="2199" y="161"/>
                  </a:lnTo>
                  <a:lnTo>
                    <a:pt x="2145" y="140"/>
                  </a:lnTo>
                  <a:lnTo>
                    <a:pt x="2091" y="120"/>
                  </a:lnTo>
                  <a:lnTo>
                    <a:pt x="2038" y="102"/>
                  </a:lnTo>
                  <a:lnTo>
                    <a:pt x="1984" y="86"/>
                  </a:lnTo>
                  <a:lnTo>
                    <a:pt x="1931" y="70"/>
                  </a:lnTo>
                  <a:lnTo>
                    <a:pt x="1878" y="57"/>
                  </a:lnTo>
                  <a:lnTo>
                    <a:pt x="1827" y="45"/>
                  </a:lnTo>
                  <a:lnTo>
                    <a:pt x="1775" y="34"/>
                  </a:lnTo>
                  <a:lnTo>
                    <a:pt x="1723" y="24"/>
                  </a:lnTo>
                  <a:lnTo>
                    <a:pt x="1671" y="16"/>
                  </a:lnTo>
                  <a:lnTo>
                    <a:pt x="1620" y="11"/>
                  </a:lnTo>
                  <a:lnTo>
                    <a:pt x="1570" y="5"/>
                  </a:lnTo>
                  <a:lnTo>
                    <a:pt x="1520" y="2"/>
                  </a:lnTo>
                  <a:lnTo>
                    <a:pt x="1470" y="1"/>
                  </a:lnTo>
                  <a:lnTo>
                    <a:pt x="1422" y="0"/>
                  </a:lnTo>
                  <a:lnTo>
                    <a:pt x="1373" y="1"/>
                  </a:lnTo>
                  <a:lnTo>
                    <a:pt x="1325" y="4"/>
                  </a:lnTo>
                  <a:lnTo>
                    <a:pt x="1277" y="7"/>
                  </a:lnTo>
                  <a:lnTo>
                    <a:pt x="1231" y="13"/>
                  </a:lnTo>
                  <a:lnTo>
                    <a:pt x="1185" y="21"/>
                  </a:lnTo>
                  <a:lnTo>
                    <a:pt x="1139" y="29"/>
                  </a:lnTo>
                  <a:lnTo>
                    <a:pt x="1094" y="39"/>
                  </a:lnTo>
                  <a:lnTo>
                    <a:pt x="1050" y="50"/>
                  </a:lnTo>
                  <a:lnTo>
                    <a:pt x="1006" y="64"/>
                  </a:lnTo>
                  <a:lnTo>
                    <a:pt x="963" y="78"/>
                  </a:lnTo>
                  <a:lnTo>
                    <a:pt x="921" y="93"/>
                  </a:lnTo>
                  <a:lnTo>
                    <a:pt x="879" y="111"/>
                  </a:lnTo>
                  <a:lnTo>
                    <a:pt x="839" y="130"/>
                  </a:lnTo>
                  <a:lnTo>
                    <a:pt x="799" y="151"/>
                  </a:lnTo>
                  <a:lnTo>
                    <a:pt x="760" y="172"/>
                  </a:lnTo>
                  <a:lnTo>
                    <a:pt x="721" y="195"/>
                  </a:lnTo>
                  <a:lnTo>
                    <a:pt x="684" y="219"/>
                  </a:lnTo>
                  <a:lnTo>
                    <a:pt x="647" y="246"/>
                  </a:lnTo>
                  <a:lnTo>
                    <a:pt x="612" y="272"/>
                  </a:lnTo>
                  <a:lnTo>
                    <a:pt x="577" y="301"/>
                  </a:lnTo>
                  <a:lnTo>
                    <a:pt x="544" y="331"/>
                  </a:lnTo>
                  <a:lnTo>
                    <a:pt x="511" y="363"/>
                  </a:lnTo>
                  <a:lnTo>
                    <a:pt x="478" y="395"/>
                  </a:lnTo>
                  <a:lnTo>
                    <a:pt x="447" y="429"/>
                  </a:lnTo>
                  <a:lnTo>
                    <a:pt x="417" y="464"/>
                  </a:lnTo>
                  <a:lnTo>
                    <a:pt x="387" y="501"/>
                  </a:lnTo>
                  <a:lnTo>
                    <a:pt x="359" y="538"/>
                  </a:lnTo>
                  <a:lnTo>
                    <a:pt x="332" y="578"/>
                  </a:lnTo>
                  <a:lnTo>
                    <a:pt x="305" y="617"/>
                  </a:lnTo>
                  <a:lnTo>
                    <a:pt x="280" y="659"/>
                  </a:lnTo>
                  <a:lnTo>
                    <a:pt x="256" y="702"/>
                  </a:lnTo>
                  <a:lnTo>
                    <a:pt x="233" y="745"/>
                  </a:lnTo>
                  <a:lnTo>
                    <a:pt x="211" y="791"/>
                  </a:lnTo>
                  <a:lnTo>
                    <a:pt x="190" y="837"/>
                  </a:lnTo>
                  <a:lnTo>
                    <a:pt x="170" y="884"/>
                  </a:lnTo>
                  <a:lnTo>
                    <a:pt x="151" y="933"/>
                  </a:lnTo>
                  <a:lnTo>
                    <a:pt x="133" y="983"/>
                  </a:lnTo>
                  <a:lnTo>
                    <a:pt x="117" y="1032"/>
                  </a:lnTo>
                  <a:lnTo>
                    <a:pt x="100" y="1084"/>
                  </a:lnTo>
                  <a:lnTo>
                    <a:pt x="86" y="1137"/>
                  </a:lnTo>
                  <a:lnTo>
                    <a:pt x="73" y="1190"/>
                  </a:lnTo>
                  <a:lnTo>
                    <a:pt x="61" y="1245"/>
                  </a:lnTo>
                  <a:lnTo>
                    <a:pt x="50" y="1300"/>
                  </a:lnTo>
                  <a:lnTo>
                    <a:pt x="40" y="1357"/>
                  </a:lnTo>
                  <a:lnTo>
                    <a:pt x="31" y="1414"/>
                  </a:lnTo>
                  <a:lnTo>
                    <a:pt x="23" y="1471"/>
                  </a:lnTo>
                  <a:lnTo>
                    <a:pt x="16" y="1531"/>
                  </a:lnTo>
                  <a:lnTo>
                    <a:pt x="11" y="1591"/>
                  </a:lnTo>
                  <a:lnTo>
                    <a:pt x="6" y="1651"/>
                  </a:lnTo>
                  <a:lnTo>
                    <a:pt x="3" y="1712"/>
                  </a:lnTo>
                  <a:lnTo>
                    <a:pt x="1" y="1775"/>
                  </a:lnTo>
                  <a:lnTo>
                    <a:pt x="0" y="1837"/>
                  </a:lnTo>
                  <a:lnTo>
                    <a:pt x="1" y="1901"/>
                  </a:lnTo>
                  <a:lnTo>
                    <a:pt x="2" y="1965"/>
                  </a:lnTo>
                  <a:lnTo>
                    <a:pt x="4" y="2028"/>
                  </a:lnTo>
                  <a:lnTo>
                    <a:pt x="9" y="2095"/>
                  </a:lnTo>
                  <a:lnTo>
                    <a:pt x="13" y="2160"/>
                  </a:lnTo>
                  <a:lnTo>
                    <a:pt x="20" y="2226"/>
                  </a:lnTo>
                  <a:lnTo>
                    <a:pt x="26" y="2293"/>
                  </a:lnTo>
                  <a:lnTo>
                    <a:pt x="35" y="2361"/>
                  </a:lnTo>
                  <a:lnTo>
                    <a:pt x="44" y="2428"/>
                  </a:lnTo>
                  <a:lnTo>
                    <a:pt x="55" y="2496"/>
                  </a:lnTo>
                  <a:lnTo>
                    <a:pt x="66" y="2565"/>
                  </a:lnTo>
                  <a:lnTo>
                    <a:pt x="79" y="2634"/>
                  </a:lnTo>
                  <a:lnTo>
                    <a:pt x="94" y="2703"/>
                  </a:lnTo>
                  <a:lnTo>
                    <a:pt x="108" y="2772"/>
                  </a:lnTo>
                  <a:lnTo>
                    <a:pt x="125" y="2842"/>
                  </a:lnTo>
                  <a:lnTo>
                    <a:pt x="142" y="2912"/>
                  </a:lnTo>
                  <a:lnTo>
                    <a:pt x="160" y="2982"/>
                  </a:lnTo>
                  <a:lnTo>
                    <a:pt x="180" y="3052"/>
                  </a:lnTo>
                  <a:lnTo>
                    <a:pt x="201" y="3123"/>
                  </a:lnTo>
                  <a:lnTo>
                    <a:pt x="222" y="3193"/>
                  </a:lnTo>
                  <a:lnTo>
                    <a:pt x="245" y="3264"/>
                  </a:lnTo>
                  <a:lnTo>
                    <a:pt x="268" y="3335"/>
                  </a:lnTo>
                  <a:lnTo>
                    <a:pt x="293" y="3405"/>
                  </a:lnTo>
                  <a:lnTo>
                    <a:pt x="319" y="3476"/>
                  </a:lnTo>
                  <a:lnTo>
                    <a:pt x="345" y="3547"/>
                  </a:lnTo>
                  <a:lnTo>
                    <a:pt x="373" y="3617"/>
                  </a:lnTo>
                  <a:lnTo>
                    <a:pt x="401" y="3688"/>
                  </a:lnTo>
                  <a:lnTo>
                    <a:pt x="431" y="3758"/>
                  </a:lnTo>
                  <a:lnTo>
                    <a:pt x="462" y="3828"/>
                  </a:lnTo>
                  <a:lnTo>
                    <a:pt x="494" y="3897"/>
                  </a:lnTo>
                  <a:lnTo>
                    <a:pt x="526" y="3967"/>
                  </a:lnTo>
                  <a:lnTo>
                    <a:pt x="560" y="4036"/>
                  </a:lnTo>
                  <a:lnTo>
                    <a:pt x="594" y="4106"/>
                  </a:lnTo>
                  <a:lnTo>
                    <a:pt x="630" y="4174"/>
                  </a:lnTo>
                  <a:lnTo>
                    <a:pt x="666" y="4243"/>
                  </a:lnTo>
                  <a:lnTo>
                    <a:pt x="703" y="4311"/>
                  </a:lnTo>
                  <a:lnTo>
                    <a:pt x="741" y="4378"/>
                  </a:lnTo>
                  <a:lnTo>
                    <a:pt x="780" y="4446"/>
                  </a:lnTo>
                  <a:lnTo>
                    <a:pt x="818" y="4512"/>
                  </a:lnTo>
                  <a:lnTo>
                    <a:pt x="859" y="4578"/>
                  </a:lnTo>
                  <a:lnTo>
                    <a:pt x="900" y="4643"/>
                  </a:lnTo>
                  <a:lnTo>
                    <a:pt x="942" y="4708"/>
                  </a:lnTo>
                  <a:lnTo>
                    <a:pt x="985" y="4772"/>
                  </a:lnTo>
                  <a:lnTo>
                    <a:pt x="1028" y="4836"/>
                  </a:lnTo>
                  <a:lnTo>
                    <a:pt x="1072" y="4899"/>
                  </a:lnTo>
                  <a:lnTo>
                    <a:pt x="1116" y="4962"/>
                  </a:lnTo>
                  <a:lnTo>
                    <a:pt x="1161" y="5023"/>
                  </a:lnTo>
                  <a:lnTo>
                    <a:pt x="1208" y="5084"/>
                  </a:lnTo>
                  <a:lnTo>
                    <a:pt x="1254" y="5144"/>
                  </a:lnTo>
                  <a:lnTo>
                    <a:pt x="1302" y="5204"/>
                  </a:lnTo>
                  <a:lnTo>
                    <a:pt x="1349" y="5262"/>
                  </a:lnTo>
                  <a:lnTo>
                    <a:pt x="1397" y="5319"/>
                  </a:lnTo>
                  <a:lnTo>
                    <a:pt x="1446" y="5377"/>
                  </a:lnTo>
                  <a:lnTo>
                    <a:pt x="1496" y="5432"/>
                  </a:lnTo>
                  <a:lnTo>
                    <a:pt x="1545" y="5487"/>
                  </a:lnTo>
                  <a:lnTo>
                    <a:pt x="1595" y="5541"/>
                  </a:lnTo>
                  <a:lnTo>
                    <a:pt x="1646" y="5594"/>
                  </a:lnTo>
                  <a:lnTo>
                    <a:pt x="1696" y="5646"/>
                  </a:lnTo>
                  <a:lnTo>
                    <a:pt x="1748" y="5697"/>
                  </a:lnTo>
                  <a:lnTo>
                    <a:pt x="1800" y="5747"/>
                  </a:lnTo>
                  <a:lnTo>
                    <a:pt x="1853" y="5796"/>
                  </a:lnTo>
                  <a:lnTo>
                    <a:pt x="1905" y="5843"/>
                  </a:lnTo>
                  <a:lnTo>
                    <a:pt x="1958" y="5891"/>
                  </a:lnTo>
                  <a:lnTo>
                    <a:pt x="2011" y="5936"/>
                  </a:lnTo>
                  <a:lnTo>
                    <a:pt x="2065" y="5980"/>
                  </a:lnTo>
                  <a:lnTo>
                    <a:pt x="2118" y="6024"/>
                  </a:lnTo>
                  <a:lnTo>
                    <a:pt x="2172" y="6066"/>
                  </a:lnTo>
                  <a:lnTo>
                    <a:pt x="2226" y="6107"/>
                  </a:lnTo>
                  <a:lnTo>
                    <a:pt x="2280" y="6147"/>
                  </a:lnTo>
                  <a:lnTo>
                    <a:pt x="2335" y="6184"/>
                  </a:lnTo>
                  <a:lnTo>
                    <a:pt x="2389" y="6222"/>
                  </a:lnTo>
                  <a:lnTo>
                    <a:pt x="2444" y="6258"/>
                  </a:lnTo>
                  <a:lnTo>
                    <a:pt x="2498" y="6292"/>
                  </a:lnTo>
                  <a:lnTo>
                    <a:pt x="2554" y="6326"/>
                  </a:lnTo>
                  <a:lnTo>
                    <a:pt x="2608" y="6357"/>
                  </a:lnTo>
                  <a:lnTo>
                    <a:pt x="2663" y="6388"/>
                  </a:lnTo>
                  <a:lnTo>
                    <a:pt x="2717" y="6417"/>
                  </a:lnTo>
                  <a:lnTo>
                    <a:pt x="2772" y="6446"/>
                  </a:lnTo>
                  <a:lnTo>
                    <a:pt x="2826" y="6472"/>
                  </a:lnTo>
                  <a:lnTo>
                    <a:pt x="2881" y="6497"/>
                  </a:lnTo>
                  <a:lnTo>
                    <a:pt x="2935" y="6521"/>
                  </a:lnTo>
                  <a:lnTo>
                    <a:pt x="2989" y="6543"/>
                  </a:lnTo>
                  <a:lnTo>
                    <a:pt x="3043" y="6564"/>
                  </a:lnTo>
                  <a:lnTo>
                    <a:pt x="3097" y="6584"/>
                  </a:lnTo>
                  <a:lnTo>
                    <a:pt x="3150" y="6601"/>
                  </a:lnTo>
                  <a:lnTo>
                    <a:pt x="3203" y="6618"/>
                  </a:lnTo>
                  <a:lnTo>
                    <a:pt x="3256" y="6633"/>
                  </a:lnTo>
                  <a:lnTo>
                    <a:pt x="3309" y="6647"/>
                  </a:lnTo>
                  <a:lnTo>
                    <a:pt x="3362" y="6659"/>
                  </a:lnTo>
                  <a:lnTo>
                    <a:pt x="3414" y="6670"/>
                  </a:lnTo>
                  <a:lnTo>
                    <a:pt x="3466" y="6679"/>
                  </a:lnTo>
                  <a:lnTo>
                    <a:pt x="3517" y="6687"/>
                  </a:lnTo>
                  <a:lnTo>
                    <a:pt x="3567" y="6693"/>
                  </a:lnTo>
                  <a:lnTo>
                    <a:pt x="3618" y="6698"/>
                  </a:lnTo>
                  <a:lnTo>
                    <a:pt x="3669" y="6702"/>
                  </a:lnTo>
                  <a:lnTo>
                    <a:pt x="3718" y="6703"/>
                  </a:lnTo>
                  <a:lnTo>
                    <a:pt x="3767" y="6704"/>
                  </a:lnTo>
                  <a:lnTo>
                    <a:pt x="3816" y="6703"/>
                  </a:lnTo>
                  <a:lnTo>
                    <a:pt x="3863" y="6699"/>
                  </a:lnTo>
                  <a:lnTo>
                    <a:pt x="3910" y="6695"/>
                  </a:lnTo>
                  <a:lnTo>
                    <a:pt x="3958" y="6690"/>
                  </a:lnTo>
                  <a:lnTo>
                    <a:pt x="4004" y="6683"/>
                  </a:lnTo>
                  <a:lnTo>
                    <a:pt x="4049" y="6674"/>
                  </a:lnTo>
                  <a:lnTo>
                    <a:pt x="4095" y="6664"/>
                  </a:lnTo>
                  <a:lnTo>
                    <a:pt x="4139" y="6653"/>
                  </a:lnTo>
                  <a:lnTo>
                    <a:pt x="4183" y="6640"/>
                  </a:lnTo>
                  <a:lnTo>
                    <a:pt x="4225" y="6626"/>
                  </a:lnTo>
                  <a:lnTo>
                    <a:pt x="4268" y="6609"/>
                  </a:lnTo>
                  <a:lnTo>
                    <a:pt x="4309" y="6592"/>
                  </a:lnTo>
                  <a:lnTo>
                    <a:pt x="4349" y="6574"/>
                  </a:lnTo>
                  <a:lnTo>
                    <a:pt x="4389" y="6553"/>
                  </a:lnTo>
                  <a:lnTo>
                    <a:pt x="4429" y="65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8" name="Freeform 6"/>
            <p:cNvSpPr>
              <a:spLocks/>
            </p:cNvSpPr>
            <p:nvPr/>
          </p:nvSpPr>
          <p:spPr bwMode="auto">
            <a:xfrm>
              <a:off x="5139" y="4052"/>
              <a:ext cx="95" cy="211"/>
            </a:xfrm>
            <a:custGeom>
              <a:avLst/>
              <a:gdLst>
                <a:gd name="T0" fmla="*/ 0 w 760"/>
                <a:gd name="T1" fmla="*/ 0 h 1681"/>
                <a:gd name="T2" fmla="*/ 0 w 760"/>
                <a:gd name="T3" fmla="*/ 0 h 1681"/>
                <a:gd name="T4" fmla="*/ 0 w 760"/>
                <a:gd name="T5" fmla="*/ 0 h 1681"/>
                <a:gd name="T6" fmla="*/ 0 w 760"/>
                <a:gd name="T7" fmla="*/ 0 h 1681"/>
                <a:gd name="T8" fmla="*/ 0 w 760"/>
                <a:gd name="T9" fmla="*/ 0 h 1681"/>
                <a:gd name="T10" fmla="*/ 0 w 760"/>
                <a:gd name="T11" fmla="*/ 0 h 1681"/>
                <a:gd name="T12" fmla="*/ 0 w 760"/>
                <a:gd name="T13" fmla="*/ 0 h 1681"/>
                <a:gd name="T14" fmla="*/ 0 w 760"/>
                <a:gd name="T15" fmla="*/ 0 h 1681"/>
                <a:gd name="T16" fmla="*/ 0 w 760"/>
                <a:gd name="T17" fmla="*/ 0 h 1681"/>
                <a:gd name="T18" fmla="*/ 0 w 760"/>
                <a:gd name="T19" fmla="*/ 0 h 1681"/>
                <a:gd name="T20" fmla="*/ 0 w 760"/>
                <a:gd name="T21" fmla="*/ 0 h 1681"/>
                <a:gd name="T22" fmla="*/ 0 w 760"/>
                <a:gd name="T23" fmla="*/ 0 h 1681"/>
                <a:gd name="T24" fmla="*/ 0 w 760"/>
                <a:gd name="T25" fmla="*/ 0 h 1681"/>
                <a:gd name="T26" fmla="*/ 0 w 760"/>
                <a:gd name="T27" fmla="*/ 0 h 1681"/>
                <a:gd name="T28" fmla="*/ 0 w 760"/>
                <a:gd name="T29" fmla="*/ 0 h 1681"/>
                <a:gd name="T30" fmla="*/ 0 w 760"/>
                <a:gd name="T31" fmla="*/ 0 h 1681"/>
                <a:gd name="T32" fmla="*/ 0 w 760"/>
                <a:gd name="T33" fmla="*/ 0 h 1681"/>
                <a:gd name="T34" fmla="*/ 0 w 760"/>
                <a:gd name="T35" fmla="*/ 0 h 1681"/>
                <a:gd name="T36" fmla="*/ 0 w 760"/>
                <a:gd name="T37" fmla="*/ 0 h 1681"/>
                <a:gd name="T38" fmla="*/ 0 w 760"/>
                <a:gd name="T39" fmla="*/ 0 h 1681"/>
                <a:gd name="T40" fmla="*/ 0 w 760"/>
                <a:gd name="T41" fmla="*/ 0 h 1681"/>
                <a:gd name="T42" fmla="*/ 0 w 760"/>
                <a:gd name="T43" fmla="*/ 0 h 1681"/>
                <a:gd name="T44" fmla="*/ 0 w 760"/>
                <a:gd name="T45" fmla="*/ 0 h 1681"/>
                <a:gd name="T46" fmla="*/ 0 w 760"/>
                <a:gd name="T47" fmla="*/ 0 h 1681"/>
                <a:gd name="T48" fmla="*/ 0 w 760"/>
                <a:gd name="T49" fmla="*/ 0 h 1681"/>
                <a:gd name="T50" fmla="*/ 0 w 760"/>
                <a:gd name="T51" fmla="*/ 0 h 1681"/>
                <a:gd name="T52" fmla="*/ 0 w 760"/>
                <a:gd name="T53" fmla="*/ 0 h 1681"/>
                <a:gd name="T54" fmla="*/ 0 w 760"/>
                <a:gd name="T55" fmla="*/ 0 h 1681"/>
                <a:gd name="T56" fmla="*/ 0 w 760"/>
                <a:gd name="T57" fmla="*/ 0 h 1681"/>
                <a:gd name="T58" fmla="*/ 0 w 760"/>
                <a:gd name="T59" fmla="*/ 0 h 1681"/>
                <a:gd name="T60" fmla="*/ 0 w 760"/>
                <a:gd name="T61" fmla="*/ 0 h 1681"/>
                <a:gd name="T62" fmla="*/ 0 w 760"/>
                <a:gd name="T63" fmla="*/ 0 h 1681"/>
                <a:gd name="T64" fmla="*/ 0 w 760"/>
                <a:gd name="T65" fmla="*/ 0 h 1681"/>
                <a:gd name="T66" fmla="*/ 0 w 760"/>
                <a:gd name="T67" fmla="*/ 0 h 1681"/>
                <a:gd name="T68" fmla="*/ 0 w 760"/>
                <a:gd name="T69" fmla="*/ 0 h 1681"/>
                <a:gd name="T70" fmla="*/ 0 w 760"/>
                <a:gd name="T71" fmla="*/ 0 h 1681"/>
                <a:gd name="T72" fmla="*/ 0 w 760"/>
                <a:gd name="T73" fmla="*/ 0 h 1681"/>
                <a:gd name="T74" fmla="*/ 0 w 760"/>
                <a:gd name="T75" fmla="*/ 0 h 1681"/>
                <a:gd name="T76" fmla="*/ 0 w 760"/>
                <a:gd name="T77" fmla="*/ 0 h 168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60" h="1681">
                  <a:moveTo>
                    <a:pt x="0" y="1681"/>
                  </a:moveTo>
                  <a:lnTo>
                    <a:pt x="37" y="1659"/>
                  </a:lnTo>
                  <a:lnTo>
                    <a:pt x="74" y="1635"/>
                  </a:lnTo>
                  <a:lnTo>
                    <a:pt x="110" y="1610"/>
                  </a:lnTo>
                  <a:lnTo>
                    <a:pt x="145" y="1583"/>
                  </a:lnTo>
                  <a:lnTo>
                    <a:pt x="180" y="1556"/>
                  </a:lnTo>
                  <a:lnTo>
                    <a:pt x="213" y="1526"/>
                  </a:lnTo>
                  <a:lnTo>
                    <a:pt x="245" y="1495"/>
                  </a:lnTo>
                  <a:lnTo>
                    <a:pt x="277" y="1464"/>
                  </a:lnTo>
                  <a:lnTo>
                    <a:pt x="308" y="1431"/>
                  </a:lnTo>
                  <a:lnTo>
                    <a:pt x="337" y="1397"/>
                  </a:lnTo>
                  <a:lnTo>
                    <a:pt x="366" y="1360"/>
                  </a:lnTo>
                  <a:lnTo>
                    <a:pt x="394" y="1324"/>
                  </a:lnTo>
                  <a:lnTo>
                    <a:pt x="421" y="1286"/>
                  </a:lnTo>
                  <a:lnTo>
                    <a:pt x="447" y="1247"/>
                  </a:lnTo>
                  <a:lnTo>
                    <a:pt x="472" y="1207"/>
                  </a:lnTo>
                  <a:lnTo>
                    <a:pt x="496" y="1165"/>
                  </a:lnTo>
                  <a:lnTo>
                    <a:pt x="519" y="1122"/>
                  </a:lnTo>
                  <a:lnTo>
                    <a:pt x="541" y="1079"/>
                  </a:lnTo>
                  <a:lnTo>
                    <a:pt x="562" y="1034"/>
                  </a:lnTo>
                  <a:lnTo>
                    <a:pt x="582" y="987"/>
                  </a:lnTo>
                  <a:lnTo>
                    <a:pt x="601" y="941"/>
                  </a:lnTo>
                  <a:lnTo>
                    <a:pt x="619" y="892"/>
                  </a:lnTo>
                  <a:lnTo>
                    <a:pt x="636" y="844"/>
                  </a:lnTo>
                  <a:lnTo>
                    <a:pt x="652" y="793"/>
                  </a:lnTo>
                  <a:lnTo>
                    <a:pt x="666" y="742"/>
                  </a:lnTo>
                  <a:lnTo>
                    <a:pt x="680" y="691"/>
                  </a:lnTo>
                  <a:lnTo>
                    <a:pt x="693" y="638"/>
                  </a:lnTo>
                  <a:lnTo>
                    <a:pt x="705" y="584"/>
                  </a:lnTo>
                  <a:lnTo>
                    <a:pt x="715" y="530"/>
                  </a:lnTo>
                  <a:lnTo>
                    <a:pt x="725" y="473"/>
                  </a:lnTo>
                  <a:lnTo>
                    <a:pt x="732" y="417"/>
                  </a:lnTo>
                  <a:lnTo>
                    <a:pt x="740" y="360"/>
                  </a:lnTo>
                  <a:lnTo>
                    <a:pt x="745" y="302"/>
                  </a:lnTo>
                  <a:lnTo>
                    <a:pt x="751" y="243"/>
                  </a:lnTo>
                  <a:lnTo>
                    <a:pt x="754" y="183"/>
                  </a:lnTo>
                  <a:lnTo>
                    <a:pt x="758" y="124"/>
                  </a:lnTo>
                  <a:lnTo>
                    <a:pt x="759" y="62"/>
                  </a:lnTo>
                  <a:lnTo>
                    <a:pt x="76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9" name="Freeform 7"/>
            <p:cNvSpPr>
              <a:spLocks/>
            </p:cNvSpPr>
            <p:nvPr/>
          </p:nvSpPr>
          <p:spPr bwMode="auto">
            <a:xfrm>
              <a:off x="4680" y="3446"/>
              <a:ext cx="554" cy="606"/>
            </a:xfrm>
            <a:custGeom>
              <a:avLst/>
              <a:gdLst>
                <a:gd name="T0" fmla="*/ 1 w 4428"/>
                <a:gd name="T1" fmla="*/ 1 h 4850"/>
                <a:gd name="T2" fmla="*/ 1 w 4428"/>
                <a:gd name="T3" fmla="*/ 1 h 4850"/>
                <a:gd name="T4" fmla="*/ 1 w 4428"/>
                <a:gd name="T5" fmla="*/ 1 h 4850"/>
                <a:gd name="T6" fmla="*/ 1 w 4428"/>
                <a:gd name="T7" fmla="*/ 1 h 4850"/>
                <a:gd name="T8" fmla="*/ 1 w 4428"/>
                <a:gd name="T9" fmla="*/ 1 h 4850"/>
                <a:gd name="T10" fmla="*/ 1 w 4428"/>
                <a:gd name="T11" fmla="*/ 1 h 4850"/>
                <a:gd name="T12" fmla="*/ 1 w 4428"/>
                <a:gd name="T13" fmla="*/ 1 h 4850"/>
                <a:gd name="T14" fmla="*/ 1 w 4428"/>
                <a:gd name="T15" fmla="*/ 1 h 4850"/>
                <a:gd name="T16" fmla="*/ 1 w 4428"/>
                <a:gd name="T17" fmla="*/ 1 h 4850"/>
                <a:gd name="T18" fmla="*/ 1 w 4428"/>
                <a:gd name="T19" fmla="*/ 1 h 4850"/>
                <a:gd name="T20" fmla="*/ 1 w 4428"/>
                <a:gd name="T21" fmla="*/ 1 h 4850"/>
                <a:gd name="T22" fmla="*/ 1 w 4428"/>
                <a:gd name="T23" fmla="*/ 1 h 4850"/>
                <a:gd name="T24" fmla="*/ 1 w 4428"/>
                <a:gd name="T25" fmla="*/ 1 h 4850"/>
                <a:gd name="T26" fmla="*/ 1 w 4428"/>
                <a:gd name="T27" fmla="*/ 1 h 4850"/>
                <a:gd name="T28" fmla="*/ 1 w 4428"/>
                <a:gd name="T29" fmla="*/ 1 h 4850"/>
                <a:gd name="T30" fmla="*/ 1 w 4428"/>
                <a:gd name="T31" fmla="*/ 1 h 4850"/>
                <a:gd name="T32" fmla="*/ 1 w 4428"/>
                <a:gd name="T33" fmla="*/ 1 h 4850"/>
                <a:gd name="T34" fmla="*/ 1 w 4428"/>
                <a:gd name="T35" fmla="*/ 1 h 4850"/>
                <a:gd name="T36" fmla="*/ 1 w 4428"/>
                <a:gd name="T37" fmla="*/ 0 h 4850"/>
                <a:gd name="T38" fmla="*/ 1 w 4428"/>
                <a:gd name="T39" fmla="*/ 0 h 4850"/>
                <a:gd name="T40" fmla="*/ 1 w 4428"/>
                <a:gd name="T41" fmla="*/ 0 h 4850"/>
                <a:gd name="T42" fmla="*/ 1 w 4428"/>
                <a:gd name="T43" fmla="*/ 0 h 4850"/>
                <a:gd name="T44" fmla="*/ 1 w 4428"/>
                <a:gd name="T45" fmla="*/ 0 h 4850"/>
                <a:gd name="T46" fmla="*/ 1 w 4428"/>
                <a:gd name="T47" fmla="*/ 0 h 4850"/>
                <a:gd name="T48" fmla="*/ 1 w 4428"/>
                <a:gd name="T49" fmla="*/ 0 h 4850"/>
                <a:gd name="T50" fmla="*/ 1 w 4428"/>
                <a:gd name="T51" fmla="*/ 0 h 4850"/>
                <a:gd name="T52" fmla="*/ 1 w 4428"/>
                <a:gd name="T53" fmla="*/ 0 h 4850"/>
                <a:gd name="T54" fmla="*/ 1 w 4428"/>
                <a:gd name="T55" fmla="*/ 0 h 4850"/>
                <a:gd name="T56" fmla="*/ 1 w 4428"/>
                <a:gd name="T57" fmla="*/ 0 h 4850"/>
                <a:gd name="T58" fmla="*/ 1 w 4428"/>
                <a:gd name="T59" fmla="*/ 0 h 4850"/>
                <a:gd name="T60" fmla="*/ 1 w 4428"/>
                <a:gd name="T61" fmla="*/ 0 h 4850"/>
                <a:gd name="T62" fmla="*/ 1 w 4428"/>
                <a:gd name="T63" fmla="*/ 0 h 4850"/>
                <a:gd name="T64" fmla="*/ 1 w 4428"/>
                <a:gd name="T65" fmla="*/ 0 h 4850"/>
                <a:gd name="T66" fmla="*/ 1 w 4428"/>
                <a:gd name="T67" fmla="*/ 0 h 4850"/>
                <a:gd name="T68" fmla="*/ 1 w 4428"/>
                <a:gd name="T69" fmla="*/ 0 h 4850"/>
                <a:gd name="T70" fmla="*/ 1 w 4428"/>
                <a:gd name="T71" fmla="*/ 0 h 4850"/>
                <a:gd name="T72" fmla="*/ 1 w 4428"/>
                <a:gd name="T73" fmla="*/ 0 h 4850"/>
                <a:gd name="T74" fmla="*/ 1 w 4428"/>
                <a:gd name="T75" fmla="*/ 0 h 4850"/>
                <a:gd name="T76" fmla="*/ 0 w 4428"/>
                <a:gd name="T77" fmla="*/ 0 h 4850"/>
                <a:gd name="T78" fmla="*/ 0 w 4428"/>
                <a:gd name="T79" fmla="*/ 0 h 4850"/>
                <a:gd name="T80" fmla="*/ 0 w 4428"/>
                <a:gd name="T81" fmla="*/ 0 h 4850"/>
                <a:gd name="T82" fmla="*/ 0 w 4428"/>
                <a:gd name="T83" fmla="*/ 0 h 4850"/>
                <a:gd name="T84" fmla="*/ 0 w 4428"/>
                <a:gd name="T85" fmla="*/ 0 h 4850"/>
                <a:gd name="T86" fmla="*/ 0 w 4428"/>
                <a:gd name="T87" fmla="*/ 0 h 4850"/>
                <a:gd name="T88" fmla="*/ 0 w 4428"/>
                <a:gd name="T89" fmla="*/ 0 h 4850"/>
                <a:gd name="T90" fmla="*/ 0 w 4428"/>
                <a:gd name="T91" fmla="*/ 0 h 4850"/>
                <a:gd name="T92" fmla="*/ 0 w 4428"/>
                <a:gd name="T93" fmla="*/ 0 h 4850"/>
                <a:gd name="T94" fmla="*/ 0 w 4428"/>
                <a:gd name="T95" fmla="*/ 0 h 4850"/>
                <a:gd name="T96" fmla="*/ 0 w 4428"/>
                <a:gd name="T97" fmla="*/ 0 h 4850"/>
                <a:gd name="T98" fmla="*/ 0 w 4428"/>
                <a:gd name="T99" fmla="*/ 0 h 4850"/>
                <a:gd name="T100" fmla="*/ 0 w 4428"/>
                <a:gd name="T101" fmla="*/ 0 h 4850"/>
                <a:gd name="T102" fmla="*/ 0 w 4428"/>
                <a:gd name="T103" fmla="*/ 0 h 4850"/>
                <a:gd name="T104" fmla="*/ 0 w 4428"/>
                <a:gd name="T105" fmla="*/ 0 h 4850"/>
                <a:gd name="T106" fmla="*/ 0 w 4428"/>
                <a:gd name="T107" fmla="*/ 0 h 4850"/>
                <a:gd name="T108" fmla="*/ 0 w 4428"/>
                <a:gd name="T109" fmla="*/ 0 h 4850"/>
                <a:gd name="T110" fmla="*/ 0 w 4428"/>
                <a:gd name="T111" fmla="*/ 0 h 48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428" h="4850">
                  <a:moveTo>
                    <a:pt x="4428" y="4850"/>
                  </a:moveTo>
                  <a:lnTo>
                    <a:pt x="4427" y="4787"/>
                  </a:lnTo>
                  <a:lnTo>
                    <a:pt x="4426" y="4723"/>
                  </a:lnTo>
                  <a:lnTo>
                    <a:pt x="4422" y="4658"/>
                  </a:lnTo>
                  <a:lnTo>
                    <a:pt x="4419" y="4593"/>
                  </a:lnTo>
                  <a:lnTo>
                    <a:pt x="4413" y="4528"/>
                  </a:lnTo>
                  <a:lnTo>
                    <a:pt x="4407" y="4462"/>
                  </a:lnTo>
                  <a:lnTo>
                    <a:pt x="4399" y="4394"/>
                  </a:lnTo>
                  <a:lnTo>
                    <a:pt x="4391" y="4327"/>
                  </a:lnTo>
                  <a:lnTo>
                    <a:pt x="4381" y="4260"/>
                  </a:lnTo>
                  <a:lnTo>
                    <a:pt x="4370" y="4191"/>
                  </a:lnTo>
                  <a:lnTo>
                    <a:pt x="4358" y="4123"/>
                  </a:lnTo>
                  <a:lnTo>
                    <a:pt x="4345" y="4055"/>
                  </a:lnTo>
                  <a:lnTo>
                    <a:pt x="4331" y="3985"/>
                  </a:lnTo>
                  <a:lnTo>
                    <a:pt x="4316" y="3916"/>
                  </a:lnTo>
                  <a:lnTo>
                    <a:pt x="4300" y="3846"/>
                  </a:lnTo>
                  <a:lnTo>
                    <a:pt x="4282" y="3777"/>
                  </a:lnTo>
                  <a:lnTo>
                    <a:pt x="4263" y="3706"/>
                  </a:lnTo>
                  <a:lnTo>
                    <a:pt x="4244" y="3636"/>
                  </a:lnTo>
                  <a:lnTo>
                    <a:pt x="4223" y="3566"/>
                  </a:lnTo>
                  <a:lnTo>
                    <a:pt x="4202" y="3495"/>
                  </a:lnTo>
                  <a:lnTo>
                    <a:pt x="4179" y="3425"/>
                  </a:lnTo>
                  <a:lnTo>
                    <a:pt x="4154" y="3354"/>
                  </a:lnTo>
                  <a:lnTo>
                    <a:pt x="4130" y="3283"/>
                  </a:lnTo>
                  <a:lnTo>
                    <a:pt x="4104" y="3213"/>
                  </a:lnTo>
                  <a:lnTo>
                    <a:pt x="4077" y="3143"/>
                  </a:lnTo>
                  <a:lnTo>
                    <a:pt x="4049" y="3073"/>
                  </a:lnTo>
                  <a:lnTo>
                    <a:pt x="4021" y="3002"/>
                  </a:lnTo>
                  <a:lnTo>
                    <a:pt x="3991" y="2933"/>
                  </a:lnTo>
                  <a:lnTo>
                    <a:pt x="3960" y="2862"/>
                  </a:lnTo>
                  <a:lnTo>
                    <a:pt x="3928" y="2792"/>
                  </a:lnTo>
                  <a:lnTo>
                    <a:pt x="3895" y="2723"/>
                  </a:lnTo>
                  <a:lnTo>
                    <a:pt x="3862" y="2655"/>
                  </a:lnTo>
                  <a:lnTo>
                    <a:pt x="3828" y="2585"/>
                  </a:lnTo>
                  <a:lnTo>
                    <a:pt x="3791" y="2517"/>
                  </a:lnTo>
                  <a:lnTo>
                    <a:pt x="3756" y="2449"/>
                  </a:lnTo>
                  <a:lnTo>
                    <a:pt x="3719" y="2381"/>
                  </a:lnTo>
                  <a:lnTo>
                    <a:pt x="3681" y="2314"/>
                  </a:lnTo>
                  <a:lnTo>
                    <a:pt x="3642" y="2247"/>
                  </a:lnTo>
                  <a:lnTo>
                    <a:pt x="3603" y="2181"/>
                  </a:lnTo>
                  <a:lnTo>
                    <a:pt x="3562" y="2115"/>
                  </a:lnTo>
                  <a:lnTo>
                    <a:pt x="3521" y="2050"/>
                  </a:lnTo>
                  <a:lnTo>
                    <a:pt x="3479" y="1985"/>
                  </a:lnTo>
                  <a:lnTo>
                    <a:pt x="3437" y="1921"/>
                  </a:lnTo>
                  <a:lnTo>
                    <a:pt x="3393" y="1857"/>
                  </a:lnTo>
                  <a:lnTo>
                    <a:pt x="3349" y="1795"/>
                  </a:lnTo>
                  <a:lnTo>
                    <a:pt x="3305" y="1732"/>
                  </a:lnTo>
                  <a:lnTo>
                    <a:pt x="3260" y="1672"/>
                  </a:lnTo>
                  <a:lnTo>
                    <a:pt x="3213" y="1611"/>
                  </a:lnTo>
                  <a:lnTo>
                    <a:pt x="3167" y="1550"/>
                  </a:lnTo>
                  <a:lnTo>
                    <a:pt x="3121" y="1492"/>
                  </a:lnTo>
                  <a:lnTo>
                    <a:pt x="3072" y="1433"/>
                  </a:lnTo>
                  <a:lnTo>
                    <a:pt x="3025" y="1376"/>
                  </a:lnTo>
                  <a:lnTo>
                    <a:pt x="2975" y="1320"/>
                  </a:lnTo>
                  <a:lnTo>
                    <a:pt x="2926" y="1263"/>
                  </a:lnTo>
                  <a:lnTo>
                    <a:pt x="2877" y="1209"/>
                  </a:lnTo>
                  <a:lnTo>
                    <a:pt x="2826" y="1155"/>
                  </a:lnTo>
                  <a:lnTo>
                    <a:pt x="2775" y="1102"/>
                  </a:lnTo>
                  <a:lnTo>
                    <a:pt x="2725" y="1051"/>
                  </a:lnTo>
                  <a:lnTo>
                    <a:pt x="2673" y="1000"/>
                  </a:lnTo>
                  <a:lnTo>
                    <a:pt x="2621" y="950"/>
                  </a:lnTo>
                  <a:lnTo>
                    <a:pt x="2569" y="902"/>
                  </a:lnTo>
                  <a:lnTo>
                    <a:pt x="2517" y="854"/>
                  </a:lnTo>
                  <a:lnTo>
                    <a:pt x="2464" y="808"/>
                  </a:lnTo>
                  <a:lnTo>
                    <a:pt x="2411" y="763"/>
                  </a:lnTo>
                  <a:lnTo>
                    <a:pt x="2357" y="718"/>
                  </a:lnTo>
                  <a:lnTo>
                    <a:pt x="2304" y="675"/>
                  </a:lnTo>
                  <a:lnTo>
                    <a:pt x="2250" y="633"/>
                  </a:lnTo>
                  <a:lnTo>
                    <a:pt x="2196" y="593"/>
                  </a:lnTo>
                  <a:lnTo>
                    <a:pt x="2142" y="553"/>
                  </a:lnTo>
                  <a:lnTo>
                    <a:pt x="2088" y="515"/>
                  </a:lnTo>
                  <a:lnTo>
                    <a:pt x="2034" y="478"/>
                  </a:lnTo>
                  <a:lnTo>
                    <a:pt x="1979" y="443"/>
                  </a:lnTo>
                  <a:lnTo>
                    <a:pt x="1925" y="408"/>
                  </a:lnTo>
                  <a:lnTo>
                    <a:pt x="1870" y="375"/>
                  </a:lnTo>
                  <a:lnTo>
                    <a:pt x="1816" y="343"/>
                  </a:lnTo>
                  <a:lnTo>
                    <a:pt x="1761" y="312"/>
                  </a:lnTo>
                  <a:lnTo>
                    <a:pt x="1706" y="284"/>
                  </a:lnTo>
                  <a:lnTo>
                    <a:pt x="1652" y="256"/>
                  </a:lnTo>
                  <a:lnTo>
                    <a:pt x="1597" y="230"/>
                  </a:lnTo>
                  <a:lnTo>
                    <a:pt x="1543" y="204"/>
                  </a:lnTo>
                  <a:lnTo>
                    <a:pt x="1489" y="181"/>
                  </a:lnTo>
                  <a:lnTo>
                    <a:pt x="1435" y="159"/>
                  </a:lnTo>
                  <a:lnTo>
                    <a:pt x="1381" y="138"/>
                  </a:lnTo>
                  <a:lnTo>
                    <a:pt x="1328" y="118"/>
                  </a:lnTo>
                  <a:lnTo>
                    <a:pt x="1274" y="101"/>
                  </a:lnTo>
                  <a:lnTo>
                    <a:pt x="1221" y="84"/>
                  </a:lnTo>
                  <a:lnTo>
                    <a:pt x="1168" y="70"/>
                  </a:lnTo>
                  <a:lnTo>
                    <a:pt x="1115" y="55"/>
                  </a:lnTo>
                  <a:lnTo>
                    <a:pt x="1063" y="43"/>
                  </a:lnTo>
                  <a:lnTo>
                    <a:pt x="1012" y="33"/>
                  </a:lnTo>
                  <a:lnTo>
                    <a:pt x="960" y="23"/>
                  </a:lnTo>
                  <a:lnTo>
                    <a:pt x="909" y="16"/>
                  </a:lnTo>
                  <a:lnTo>
                    <a:pt x="858" y="10"/>
                  </a:lnTo>
                  <a:lnTo>
                    <a:pt x="807" y="5"/>
                  </a:lnTo>
                  <a:lnTo>
                    <a:pt x="758" y="1"/>
                  </a:lnTo>
                  <a:lnTo>
                    <a:pt x="708" y="0"/>
                  </a:lnTo>
                  <a:lnTo>
                    <a:pt x="660" y="0"/>
                  </a:lnTo>
                  <a:lnTo>
                    <a:pt x="611" y="1"/>
                  </a:lnTo>
                  <a:lnTo>
                    <a:pt x="563" y="4"/>
                  </a:lnTo>
                  <a:lnTo>
                    <a:pt x="516" y="8"/>
                  </a:lnTo>
                  <a:lnTo>
                    <a:pt x="469" y="13"/>
                  </a:lnTo>
                  <a:lnTo>
                    <a:pt x="422" y="20"/>
                  </a:lnTo>
                  <a:lnTo>
                    <a:pt x="377" y="29"/>
                  </a:lnTo>
                  <a:lnTo>
                    <a:pt x="333" y="39"/>
                  </a:lnTo>
                  <a:lnTo>
                    <a:pt x="288" y="51"/>
                  </a:lnTo>
                  <a:lnTo>
                    <a:pt x="245" y="63"/>
                  </a:lnTo>
                  <a:lnTo>
                    <a:pt x="202" y="77"/>
                  </a:lnTo>
                  <a:lnTo>
                    <a:pt x="160" y="94"/>
                  </a:lnTo>
                  <a:lnTo>
                    <a:pt x="119" y="112"/>
                  </a:lnTo>
                  <a:lnTo>
                    <a:pt x="78" y="130"/>
                  </a:lnTo>
                  <a:lnTo>
                    <a:pt x="39" y="150"/>
                  </a:lnTo>
                  <a:lnTo>
                    <a:pt x="0" y="1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0" name="Freeform 8"/>
            <p:cNvSpPr>
              <a:spLocks/>
            </p:cNvSpPr>
            <p:nvPr/>
          </p:nvSpPr>
          <p:spPr bwMode="auto">
            <a:xfrm>
              <a:off x="4058" y="3839"/>
              <a:ext cx="706" cy="241"/>
            </a:xfrm>
            <a:custGeom>
              <a:avLst/>
              <a:gdLst>
                <a:gd name="T0" fmla="*/ 1 w 5644"/>
                <a:gd name="T1" fmla="*/ 0 h 1924"/>
                <a:gd name="T2" fmla="*/ 1 w 5644"/>
                <a:gd name="T3" fmla="*/ 0 h 1924"/>
                <a:gd name="T4" fmla="*/ 1 w 5644"/>
                <a:gd name="T5" fmla="*/ 0 h 1924"/>
                <a:gd name="T6" fmla="*/ 1 w 5644"/>
                <a:gd name="T7" fmla="*/ 0 h 1924"/>
                <a:gd name="T8" fmla="*/ 1 w 5644"/>
                <a:gd name="T9" fmla="*/ 0 h 1924"/>
                <a:gd name="T10" fmla="*/ 1 w 5644"/>
                <a:gd name="T11" fmla="*/ 0 h 1924"/>
                <a:gd name="T12" fmla="*/ 1 w 5644"/>
                <a:gd name="T13" fmla="*/ 0 h 1924"/>
                <a:gd name="T14" fmla="*/ 1 w 5644"/>
                <a:gd name="T15" fmla="*/ 0 h 1924"/>
                <a:gd name="T16" fmla="*/ 1 w 5644"/>
                <a:gd name="T17" fmla="*/ 0 h 1924"/>
                <a:gd name="T18" fmla="*/ 1 w 5644"/>
                <a:gd name="T19" fmla="*/ 0 h 1924"/>
                <a:gd name="T20" fmla="*/ 1 w 5644"/>
                <a:gd name="T21" fmla="*/ 0 h 1924"/>
                <a:gd name="T22" fmla="*/ 1 w 5644"/>
                <a:gd name="T23" fmla="*/ 0 h 1924"/>
                <a:gd name="T24" fmla="*/ 1 w 5644"/>
                <a:gd name="T25" fmla="*/ 0 h 1924"/>
                <a:gd name="T26" fmla="*/ 1 w 5644"/>
                <a:gd name="T27" fmla="*/ 0 h 1924"/>
                <a:gd name="T28" fmla="*/ 1 w 5644"/>
                <a:gd name="T29" fmla="*/ 0 h 1924"/>
                <a:gd name="T30" fmla="*/ 1 w 5644"/>
                <a:gd name="T31" fmla="*/ 0 h 1924"/>
                <a:gd name="T32" fmla="*/ 1 w 5644"/>
                <a:gd name="T33" fmla="*/ 0 h 1924"/>
                <a:gd name="T34" fmla="*/ 1 w 5644"/>
                <a:gd name="T35" fmla="*/ 0 h 1924"/>
                <a:gd name="T36" fmla="*/ 1 w 5644"/>
                <a:gd name="T37" fmla="*/ 0 h 1924"/>
                <a:gd name="T38" fmla="*/ 1 w 5644"/>
                <a:gd name="T39" fmla="*/ 1 h 1924"/>
                <a:gd name="T40" fmla="*/ 1 w 5644"/>
                <a:gd name="T41" fmla="*/ 1 h 1924"/>
                <a:gd name="T42" fmla="*/ 1 w 5644"/>
                <a:gd name="T43" fmla="*/ 1 h 1924"/>
                <a:gd name="T44" fmla="*/ 1 w 5644"/>
                <a:gd name="T45" fmla="*/ 1 h 1924"/>
                <a:gd name="T46" fmla="*/ 1 w 5644"/>
                <a:gd name="T47" fmla="*/ 1 h 1924"/>
                <a:gd name="T48" fmla="*/ 1 w 5644"/>
                <a:gd name="T49" fmla="*/ 1 h 1924"/>
                <a:gd name="T50" fmla="*/ 1 w 5644"/>
                <a:gd name="T51" fmla="*/ 1 h 1924"/>
                <a:gd name="T52" fmla="*/ 1 w 5644"/>
                <a:gd name="T53" fmla="*/ 1 h 1924"/>
                <a:gd name="T54" fmla="*/ 1 w 5644"/>
                <a:gd name="T55" fmla="*/ 1 h 1924"/>
                <a:gd name="T56" fmla="*/ 1 w 5644"/>
                <a:gd name="T57" fmla="*/ 1 h 1924"/>
                <a:gd name="T58" fmla="*/ 1 w 5644"/>
                <a:gd name="T59" fmla="*/ 1 h 1924"/>
                <a:gd name="T60" fmla="*/ 1 w 5644"/>
                <a:gd name="T61" fmla="*/ 1 h 1924"/>
                <a:gd name="T62" fmla="*/ 1 w 5644"/>
                <a:gd name="T63" fmla="*/ 1 h 1924"/>
                <a:gd name="T64" fmla="*/ 1 w 5644"/>
                <a:gd name="T65" fmla="*/ 1 h 1924"/>
                <a:gd name="T66" fmla="*/ 1 w 5644"/>
                <a:gd name="T67" fmla="*/ 1 h 1924"/>
                <a:gd name="T68" fmla="*/ 1 w 5644"/>
                <a:gd name="T69" fmla="*/ 0 h 1924"/>
                <a:gd name="T70" fmla="*/ 1 w 5644"/>
                <a:gd name="T71" fmla="*/ 0 h 1924"/>
                <a:gd name="T72" fmla="*/ 1 w 5644"/>
                <a:gd name="T73" fmla="*/ 0 h 1924"/>
                <a:gd name="T74" fmla="*/ 1 w 5644"/>
                <a:gd name="T75" fmla="*/ 0 h 1924"/>
                <a:gd name="T76" fmla="*/ 1 w 5644"/>
                <a:gd name="T77" fmla="*/ 0 h 1924"/>
                <a:gd name="T78" fmla="*/ 1 w 5644"/>
                <a:gd name="T79" fmla="*/ 0 h 1924"/>
                <a:gd name="T80" fmla="*/ 0 w 5644"/>
                <a:gd name="T81" fmla="*/ 0 h 1924"/>
                <a:gd name="T82" fmla="*/ 0 w 5644"/>
                <a:gd name="T83" fmla="*/ 0 h 1924"/>
                <a:gd name="T84" fmla="*/ 0 w 5644"/>
                <a:gd name="T85" fmla="*/ 0 h 1924"/>
                <a:gd name="T86" fmla="*/ 0 w 5644"/>
                <a:gd name="T87" fmla="*/ 0 h 1924"/>
                <a:gd name="T88" fmla="*/ 0 w 5644"/>
                <a:gd name="T89" fmla="*/ 0 h 1924"/>
                <a:gd name="T90" fmla="*/ 0 w 5644"/>
                <a:gd name="T91" fmla="*/ 0 h 1924"/>
                <a:gd name="T92" fmla="*/ 0 w 5644"/>
                <a:gd name="T93" fmla="*/ 0 h 1924"/>
                <a:gd name="T94" fmla="*/ 0 w 5644"/>
                <a:gd name="T95" fmla="*/ 0 h 1924"/>
                <a:gd name="T96" fmla="*/ 0 w 5644"/>
                <a:gd name="T97" fmla="*/ 0 h 1924"/>
                <a:gd name="T98" fmla="*/ 0 w 5644"/>
                <a:gd name="T99" fmla="*/ 0 h 1924"/>
                <a:gd name="T100" fmla="*/ 0 w 5644"/>
                <a:gd name="T101" fmla="*/ 0 h 1924"/>
                <a:gd name="T102" fmla="*/ 0 w 5644"/>
                <a:gd name="T103" fmla="*/ 0 h 1924"/>
                <a:gd name="T104" fmla="*/ 0 w 5644"/>
                <a:gd name="T105" fmla="*/ 0 h 1924"/>
                <a:gd name="T106" fmla="*/ 0 w 5644"/>
                <a:gd name="T107" fmla="*/ 0 h 1924"/>
                <a:gd name="T108" fmla="*/ 0 w 5644"/>
                <a:gd name="T109" fmla="*/ 0 h 1924"/>
                <a:gd name="T110" fmla="*/ 0 w 5644"/>
                <a:gd name="T111" fmla="*/ 0 h 1924"/>
                <a:gd name="T112" fmla="*/ 0 w 5644"/>
                <a:gd name="T113" fmla="*/ 0 h 1924"/>
                <a:gd name="T114" fmla="*/ 0 w 5644"/>
                <a:gd name="T115" fmla="*/ 0 h 1924"/>
                <a:gd name="T116" fmla="*/ 0 w 5644"/>
                <a:gd name="T117" fmla="*/ 0 h 1924"/>
                <a:gd name="T118" fmla="*/ 0 w 5644"/>
                <a:gd name="T119" fmla="*/ 0 h 1924"/>
                <a:gd name="T120" fmla="*/ 0 w 5644"/>
                <a:gd name="T121" fmla="*/ 0 h 1924"/>
                <a:gd name="T122" fmla="*/ 0 w 5644"/>
                <a:gd name="T123" fmla="*/ 0 h 1924"/>
                <a:gd name="T124" fmla="*/ 0 w 5644"/>
                <a:gd name="T125" fmla="*/ 0 h 19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644" h="1924">
                  <a:moveTo>
                    <a:pt x="5644" y="0"/>
                  </a:moveTo>
                  <a:lnTo>
                    <a:pt x="5643" y="62"/>
                  </a:lnTo>
                  <a:lnTo>
                    <a:pt x="5641" y="124"/>
                  </a:lnTo>
                  <a:lnTo>
                    <a:pt x="5638" y="187"/>
                  </a:lnTo>
                  <a:lnTo>
                    <a:pt x="5632" y="250"/>
                  </a:lnTo>
                  <a:lnTo>
                    <a:pt x="5625" y="312"/>
                  </a:lnTo>
                  <a:lnTo>
                    <a:pt x="5617" y="375"/>
                  </a:lnTo>
                  <a:lnTo>
                    <a:pt x="5607" y="439"/>
                  </a:lnTo>
                  <a:lnTo>
                    <a:pt x="5594" y="503"/>
                  </a:lnTo>
                  <a:lnTo>
                    <a:pt x="5588" y="534"/>
                  </a:lnTo>
                  <a:lnTo>
                    <a:pt x="5581" y="566"/>
                  </a:lnTo>
                  <a:lnTo>
                    <a:pt x="5575" y="598"/>
                  </a:lnTo>
                  <a:lnTo>
                    <a:pt x="5567" y="629"/>
                  </a:lnTo>
                  <a:lnTo>
                    <a:pt x="5559" y="661"/>
                  </a:lnTo>
                  <a:lnTo>
                    <a:pt x="5550" y="692"/>
                  </a:lnTo>
                  <a:lnTo>
                    <a:pt x="5542" y="724"/>
                  </a:lnTo>
                  <a:lnTo>
                    <a:pt x="5532" y="755"/>
                  </a:lnTo>
                  <a:lnTo>
                    <a:pt x="5523" y="786"/>
                  </a:lnTo>
                  <a:lnTo>
                    <a:pt x="5513" y="817"/>
                  </a:lnTo>
                  <a:lnTo>
                    <a:pt x="5502" y="847"/>
                  </a:lnTo>
                  <a:lnTo>
                    <a:pt x="5491" y="878"/>
                  </a:lnTo>
                  <a:lnTo>
                    <a:pt x="5480" y="908"/>
                  </a:lnTo>
                  <a:lnTo>
                    <a:pt x="5468" y="938"/>
                  </a:lnTo>
                  <a:lnTo>
                    <a:pt x="5455" y="968"/>
                  </a:lnTo>
                  <a:lnTo>
                    <a:pt x="5443" y="998"/>
                  </a:lnTo>
                  <a:lnTo>
                    <a:pt x="5430" y="1027"/>
                  </a:lnTo>
                  <a:lnTo>
                    <a:pt x="5417" y="1056"/>
                  </a:lnTo>
                  <a:lnTo>
                    <a:pt x="5404" y="1086"/>
                  </a:lnTo>
                  <a:lnTo>
                    <a:pt x="5389" y="1113"/>
                  </a:lnTo>
                  <a:lnTo>
                    <a:pt x="5375" y="1142"/>
                  </a:lnTo>
                  <a:lnTo>
                    <a:pt x="5360" y="1170"/>
                  </a:lnTo>
                  <a:lnTo>
                    <a:pt x="5344" y="1197"/>
                  </a:lnTo>
                  <a:lnTo>
                    <a:pt x="5329" y="1225"/>
                  </a:lnTo>
                  <a:lnTo>
                    <a:pt x="5312" y="1252"/>
                  </a:lnTo>
                  <a:lnTo>
                    <a:pt x="5296" y="1279"/>
                  </a:lnTo>
                  <a:lnTo>
                    <a:pt x="5279" y="1304"/>
                  </a:lnTo>
                  <a:lnTo>
                    <a:pt x="5261" y="1331"/>
                  </a:lnTo>
                  <a:lnTo>
                    <a:pt x="5244" y="1356"/>
                  </a:lnTo>
                  <a:lnTo>
                    <a:pt x="5226" y="1380"/>
                  </a:lnTo>
                  <a:lnTo>
                    <a:pt x="5207" y="1405"/>
                  </a:lnTo>
                  <a:lnTo>
                    <a:pt x="5189" y="1429"/>
                  </a:lnTo>
                  <a:lnTo>
                    <a:pt x="5170" y="1452"/>
                  </a:lnTo>
                  <a:lnTo>
                    <a:pt x="5150" y="1475"/>
                  </a:lnTo>
                  <a:lnTo>
                    <a:pt x="5130" y="1498"/>
                  </a:lnTo>
                  <a:lnTo>
                    <a:pt x="5109" y="1520"/>
                  </a:lnTo>
                  <a:lnTo>
                    <a:pt x="5088" y="1541"/>
                  </a:lnTo>
                  <a:lnTo>
                    <a:pt x="5067" y="1562"/>
                  </a:lnTo>
                  <a:lnTo>
                    <a:pt x="5046" y="1583"/>
                  </a:lnTo>
                  <a:lnTo>
                    <a:pt x="5024" y="1603"/>
                  </a:lnTo>
                  <a:lnTo>
                    <a:pt x="5002" y="1622"/>
                  </a:lnTo>
                  <a:lnTo>
                    <a:pt x="4979" y="1641"/>
                  </a:lnTo>
                  <a:lnTo>
                    <a:pt x="4957" y="1659"/>
                  </a:lnTo>
                  <a:lnTo>
                    <a:pt x="4934" y="1677"/>
                  </a:lnTo>
                  <a:lnTo>
                    <a:pt x="4909" y="1694"/>
                  </a:lnTo>
                  <a:lnTo>
                    <a:pt x="4885" y="1710"/>
                  </a:lnTo>
                  <a:lnTo>
                    <a:pt x="4862" y="1727"/>
                  </a:lnTo>
                  <a:lnTo>
                    <a:pt x="4837" y="1741"/>
                  </a:lnTo>
                  <a:lnTo>
                    <a:pt x="4812" y="1757"/>
                  </a:lnTo>
                  <a:lnTo>
                    <a:pt x="4787" y="1770"/>
                  </a:lnTo>
                  <a:lnTo>
                    <a:pt x="4762" y="1783"/>
                  </a:lnTo>
                  <a:lnTo>
                    <a:pt x="4735" y="1796"/>
                  </a:lnTo>
                  <a:lnTo>
                    <a:pt x="4710" y="1808"/>
                  </a:lnTo>
                  <a:lnTo>
                    <a:pt x="4683" y="1819"/>
                  </a:lnTo>
                  <a:lnTo>
                    <a:pt x="4657" y="1830"/>
                  </a:lnTo>
                  <a:lnTo>
                    <a:pt x="4629" y="1841"/>
                  </a:lnTo>
                  <a:lnTo>
                    <a:pt x="4603" y="1850"/>
                  </a:lnTo>
                  <a:lnTo>
                    <a:pt x="4575" y="1860"/>
                  </a:lnTo>
                  <a:lnTo>
                    <a:pt x="4547" y="1868"/>
                  </a:lnTo>
                  <a:lnTo>
                    <a:pt x="4519" y="1876"/>
                  </a:lnTo>
                  <a:lnTo>
                    <a:pt x="4491" y="1883"/>
                  </a:lnTo>
                  <a:lnTo>
                    <a:pt x="4463" y="1890"/>
                  </a:lnTo>
                  <a:lnTo>
                    <a:pt x="4434" y="1896"/>
                  </a:lnTo>
                  <a:lnTo>
                    <a:pt x="4405" y="1901"/>
                  </a:lnTo>
                  <a:lnTo>
                    <a:pt x="4376" y="1907"/>
                  </a:lnTo>
                  <a:lnTo>
                    <a:pt x="4347" y="1910"/>
                  </a:lnTo>
                  <a:lnTo>
                    <a:pt x="4317" y="1914"/>
                  </a:lnTo>
                  <a:lnTo>
                    <a:pt x="4287" y="1918"/>
                  </a:lnTo>
                  <a:lnTo>
                    <a:pt x="4258" y="1920"/>
                  </a:lnTo>
                  <a:lnTo>
                    <a:pt x="4227" y="1922"/>
                  </a:lnTo>
                  <a:lnTo>
                    <a:pt x="4197" y="1923"/>
                  </a:lnTo>
                  <a:lnTo>
                    <a:pt x="4166" y="1924"/>
                  </a:lnTo>
                  <a:lnTo>
                    <a:pt x="4135" y="1924"/>
                  </a:lnTo>
                  <a:lnTo>
                    <a:pt x="4104" y="1924"/>
                  </a:lnTo>
                  <a:lnTo>
                    <a:pt x="4073" y="1924"/>
                  </a:lnTo>
                  <a:lnTo>
                    <a:pt x="4042" y="1923"/>
                  </a:lnTo>
                  <a:lnTo>
                    <a:pt x="4012" y="1922"/>
                  </a:lnTo>
                  <a:lnTo>
                    <a:pt x="3980" y="1920"/>
                  </a:lnTo>
                  <a:lnTo>
                    <a:pt x="3949" y="1918"/>
                  </a:lnTo>
                  <a:lnTo>
                    <a:pt x="3917" y="1914"/>
                  </a:lnTo>
                  <a:lnTo>
                    <a:pt x="3885" y="1911"/>
                  </a:lnTo>
                  <a:lnTo>
                    <a:pt x="3853" y="1908"/>
                  </a:lnTo>
                  <a:lnTo>
                    <a:pt x="3821" y="1903"/>
                  </a:lnTo>
                  <a:lnTo>
                    <a:pt x="3789" y="1899"/>
                  </a:lnTo>
                  <a:lnTo>
                    <a:pt x="3725" y="1889"/>
                  </a:lnTo>
                  <a:lnTo>
                    <a:pt x="3660" y="1877"/>
                  </a:lnTo>
                  <a:lnTo>
                    <a:pt x="3595" y="1864"/>
                  </a:lnTo>
                  <a:lnTo>
                    <a:pt x="3528" y="1849"/>
                  </a:lnTo>
                  <a:lnTo>
                    <a:pt x="3463" y="1834"/>
                  </a:lnTo>
                  <a:lnTo>
                    <a:pt x="3397" y="1817"/>
                  </a:lnTo>
                  <a:lnTo>
                    <a:pt x="3331" y="1800"/>
                  </a:lnTo>
                  <a:lnTo>
                    <a:pt x="3266" y="1780"/>
                  </a:lnTo>
                  <a:lnTo>
                    <a:pt x="3200" y="1760"/>
                  </a:lnTo>
                  <a:lnTo>
                    <a:pt x="3133" y="1740"/>
                  </a:lnTo>
                  <a:lnTo>
                    <a:pt x="3068" y="1718"/>
                  </a:lnTo>
                  <a:lnTo>
                    <a:pt x="3002" y="1696"/>
                  </a:lnTo>
                  <a:lnTo>
                    <a:pt x="2937" y="1673"/>
                  </a:lnTo>
                  <a:lnTo>
                    <a:pt x="2873" y="1650"/>
                  </a:lnTo>
                  <a:lnTo>
                    <a:pt x="2808" y="1625"/>
                  </a:lnTo>
                  <a:lnTo>
                    <a:pt x="2744" y="1601"/>
                  </a:lnTo>
                  <a:lnTo>
                    <a:pt x="2678" y="1576"/>
                  </a:lnTo>
                  <a:lnTo>
                    <a:pt x="2613" y="1549"/>
                  </a:lnTo>
                  <a:lnTo>
                    <a:pt x="2547" y="1522"/>
                  </a:lnTo>
                  <a:lnTo>
                    <a:pt x="2479" y="1494"/>
                  </a:lnTo>
                  <a:lnTo>
                    <a:pt x="2412" y="1465"/>
                  </a:lnTo>
                  <a:lnTo>
                    <a:pt x="2345" y="1437"/>
                  </a:lnTo>
                  <a:lnTo>
                    <a:pt x="2277" y="1407"/>
                  </a:lnTo>
                  <a:lnTo>
                    <a:pt x="2209" y="1377"/>
                  </a:lnTo>
                  <a:lnTo>
                    <a:pt x="2142" y="1346"/>
                  </a:lnTo>
                  <a:lnTo>
                    <a:pt x="2074" y="1315"/>
                  </a:lnTo>
                  <a:lnTo>
                    <a:pt x="1939" y="1252"/>
                  </a:lnTo>
                  <a:lnTo>
                    <a:pt x="1873" y="1220"/>
                  </a:lnTo>
                  <a:lnTo>
                    <a:pt x="1805" y="1188"/>
                  </a:lnTo>
                  <a:lnTo>
                    <a:pt x="1739" y="1155"/>
                  </a:lnTo>
                  <a:lnTo>
                    <a:pt x="1674" y="1123"/>
                  </a:lnTo>
                  <a:lnTo>
                    <a:pt x="1608" y="1090"/>
                  </a:lnTo>
                  <a:lnTo>
                    <a:pt x="1544" y="1058"/>
                  </a:lnTo>
                  <a:lnTo>
                    <a:pt x="1480" y="1025"/>
                  </a:lnTo>
                  <a:lnTo>
                    <a:pt x="1417" y="993"/>
                  </a:lnTo>
                  <a:lnTo>
                    <a:pt x="1355" y="961"/>
                  </a:lnTo>
                  <a:lnTo>
                    <a:pt x="1293" y="928"/>
                  </a:lnTo>
                  <a:lnTo>
                    <a:pt x="1234" y="897"/>
                  </a:lnTo>
                  <a:lnTo>
                    <a:pt x="1174" y="865"/>
                  </a:lnTo>
                  <a:lnTo>
                    <a:pt x="1117" y="833"/>
                  </a:lnTo>
                  <a:lnTo>
                    <a:pt x="1060" y="802"/>
                  </a:lnTo>
                  <a:lnTo>
                    <a:pt x="1004" y="771"/>
                  </a:lnTo>
                  <a:lnTo>
                    <a:pt x="950" y="742"/>
                  </a:lnTo>
                  <a:lnTo>
                    <a:pt x="897" y="712"/>
                  </a:lnTo>
                  <a:lnTo>
                    <a:pt x="847" y="682"/>
                  </a:lnTo>
                  <a:lnTo>
                    <a:pt x="796" y="653"/>
                  </a:lnTo>
                  <a:lnTo>
                    <a:pt x="747" y="625"/>
                  </a:lnTo>
                  <a:lnTo>
                    <a:pt x="700" y="597"/>
                  </a:lnTo>
                  <a:lnTo>
                    <a:pt x="654" y="568"/>
                  </a:lnTo>
                  <a:lnTo>
                    <a:pt x="608" y="541"/>
                  </a:lnTo>
                  <a:lnTo>
                    <a:pt x="564" y="514"/>
                  </a:lnTo>
                  <a:lnTo>
                    <a:pt x="522" y="488"/>
                  </a:lnTo>
                  <a:lnTo>
                    <a:pt x="481" y="461"/>
                  </a:lnTo>
                  <a:lnTo>
                    <a:pt x="461" y="448"/>
                  </a:lnTo>
                  <a:lnTo>
                    <a:pt x="442" y="435"/>
                  </a:lnTo>
                  <a:lnTo>
                    <a:pt x="422" y="423"/>
                  </a:lnTo>
                  <a:lnTo>
                    <a:pt x="403" y="411"/>
                  </a:lnTo>
                  <a:lnTo>
                    <a:pt x="386" y="397"/>
                  </a:lnTo>
                  <a:lnTo>
                    <a:pt x="367" y="385"/>
                  </a:lnTo>
                  <a:lnTo>
                    <a:pt x="349" y="373"/>
                  </a:lnTo>
                  <a:lnTo>
                    <a:pt x="333" y="361"/>
                  </a:lnTo>
                  <a:lnTo>
                    <a:pt x="316" y="350"/>
                  </a:lnTo>
                  <a:lnTo>
                    <a:pt x="300" y="338"/>
                  </a:lnTo>
                  <a:lnTo>
                    <a:pt x="283" y="327"/>
                  </a:lnTo>
                  <a:lnTo>
                    <a:pt x="268" y="315"/>
                  </a:lnTo>
                  <a:lnTo>
                    <a:pt x="253" y="304"/>
                  </a:lnTo>
                  <a:lnTo>
                    <a:pt x="238" y="293"/>
                  </a:lnTo>
                  <a:lnTo>
                    <a:pt x="223" y="282"/>
                  </a:lnTo>
                  <a:lnTo>
                    <a:pt x="210" y="270"/>
                  </a:lnTo>
                  <a:lnTo>
                    <a:pt x="197" y="261"/>
                  </a:lnTo>
                  <a:lnTo>
                    <a:pt x="184" y="250"/>
                  </a:lnTo>
                  <a:lnTo>
                    <a:pt x="172" y="240"/>
                  </a:lnTo>
                  <a:lnTo>
                    <a:pt x="160" y="230"/>
                  </a:lnTo>
                  <a:lnTo>
                    <a:pt x="148" y="220"/>
                  </a:lnTo>
                  <a:lnTo>
                    <a:pt x="137" y="210"/>
                  </a:lnTo>
                  <a:lnTo>
                    <a:pt x="126" y="200"/>
                  </a:lnTo>
                  <a:lnTo>
                    <a:pt x="116" y="190"/>
                  </a:lnTo>
                  <a:lnTo>
                    <a:pt x="107" y="181"/>
                  </a:lnTo>
                  <a:lnTo>
                    <a:pt x="97" y="171"/>
                  </a:lnTo>
                  <a:lnTo>
                    <a:pt x="88" y="162"/>
                  </a:lnTo>
                  <a:lnTo>
                    <a:pt x="80" y="154"/>
                  </a:lnTo>
                  <a:lnTo>
                    <a:pt x="71" y="145"/>
                  </a:lnTo>
                  <a:lnTo>
                    <a:pt x="65" y="136"/>
                  </a:lnTo>
                  <a:lnTo>
                    <a:pt x="57" y="127"/>
                  </a:lnTo>
                  <a:lnTo>
                    <a:pt x="50" y="118"/>
                  </a:lnTo>
                  <a:lnTo>
                    <a:pt x="44" y="111"/>
                  </a:lnTo>
                  <a:lnTo>
                    <a:pt x="38" y="102"/>
                  </a:lnTo>
                  <a:lnTo>
                    <a:pt x="33" y="94"/>
                  </a:lnTo>
                  <a:lnTo>
                    <a:pt x="28" y="86"/>
                  </a:lnTo>
                  <a:lnTo>
                    <a:pt x="24" y="79"/>
                  </a:lnTo>
                  <a:lnTo>
                    <a:pt x="19" y="71"/>
                  </a:lnTo>
                  <a:lnTo>
                    <a:pt x="15" y="63"/>
                  </a:lnTo>
                  <a:lnTo>
                    <a:pt x="12" y="55"/>
                  </a:lnTo>
                  <a:lnTo>
                    <a:pt x="9" y="48"/>
                  </a:lnTo>
                  <a:lnTo>
                    <a:pt x="7" y="41"/>
                  </a:lnTo>
                  <a:lnTo>
                    <a:pt x="3" y="27"/>
                  </a:lnTo>
                  <a:lnTo>
                    <a:pt x="1" y="1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1" name="Freeform 9"/>
            <p:cNvSpPr>
              <a:spLocks/>
            </p:cNvSpPr>
            <p:nvPr/>
          </p:nvSpPr>
          <p:spPr bwMode="auto">
            <a:xfrm>
              <a:off x="4058" y="3431"/>
              <a:ext cx="706" cy="407"/>
            </a:xfrm>
            <a:custGeom>
              <a:avLst/>
              <a:gdLst>
                <a:gd name="T0" fmla="*/ 0 w 5644"/>
                <a:gd name="T1" fmla="*/ 0 h 3261"/>
                <a:gd name="T2" fmla="*/ 0 w 5644"/>
                <a:gd name="T3" fmla="*/ 0 h 3261"/>
                <a:gd name="T4" fmla="*/ 0 w 5644"/>
                <a:gd name="T5" fmla="*/ 0 h 3261"/>
                <a:gd name="T6" fmla="*/ 0 w 5644"/>
                <a:gd name="T7" fmla="*/ 1 h 3261"/>
                <a:gd name="T8" fmla="*/ 0 w 5644"/>
                <a:gd name="T9" fmla="*/ 1 h 3261"/>
                <a:gd name="T10" fmla="*/ 0 w 5644"/>
                <a:gd name="T11" fmla="*/ 1 h 3261"/>
                <a:gd name="T12" fmla="*/ 0 w 5644"/>
                <a:gd name="T13" fmla="*/ 1 h 3261"/>
                <a:gd name="T14" fmla="*/ 0 w 5644"/>
                <a:gd name="T15" fmla="*/ 1 h 3261"/>
                <a:gd name="T16" fmla="*/ 0 w 5644"/>
                <a:gd name="T17" fmla="*/ 1 h 3261"/>
                <a:gd name="T18" fmla="*/ 0 w 5644"/>
                <a:gd name="T19" fmla="*/ 1 h 3261"/>
                <a:gd name="T20" fmla="*/ 1 w 5644"/>
                <a:gd name="T21" fmla="*/ 1 h 3261"/>
                <a:gd name="T22" fmla="*/ 1 w 5644"/>
                <a:gd name="T23" fmla="*/ 1 h 3261"/>
                <a:gd name="T24" fmla="*/ 1 w 5644"/>
                <a:gd name="T25" fmla="*/ 1 h 3261"/>
                <a:gd name="T26" fmla="*/ 1 w 5644"/>
                <a:gd name="T27" fmla="*/ 1 h 3261"/>
                <a:gd name="T28" fmla="*/ 1 w 5644"/>
                <a:gd name="T29" fmla="*/ 1 h 3261"/>
                <a:gd name="T30" fmla="*/ 1 w 5644"/>
                <a:gd name="T31" fmla="*/ 1 h 3261"/>
                <a:gd name="T32" fmla="*/ 1 w 5644"/>
                <a:gd name="T33" fmla="*/ 1 h 3261"/>
                <a:gd name="T34" fmla="*/ 1 w 5644"/>
                <a:gd name="T35" fmla="*/ 1 h 3261"/>
                <a:gd name="T36" fmla="*/ 1 w 5644"/>
                <a:gd name="T37" fmla="*/ 1 h 3261"/>
                <a:gd name="T38" fmla="*/ 1 w 5644"/>
                <a:gd name="T39" fmla="*/ 1 h 3261"/>
                <a:gd name="T40" fmla="*/ 1 w 5644"/>
                <a:gd name="T41" fmla="*/ 1 h 3261"/>
                <a:gd name="T42" fmla="*/ 1 w 5644"/>
                <a:gd name="T43" fmla="*/ 1 h 3261"/>
                <a:gd name="T44" fmla="*/ 1 w 5644"/>
                <a:gd name="T45" fmla="*/ 0 h 3261"/>
                <a:gd name="T46" fmla="*/ 1 w 5644"/>
                <a:gd name="T47" fmla="*/ 0 h 3261"/>
                <a:gd name="T48" fmla="*/ 1 w 5644"/>
                <a:gd name="T49" fmla="*/ 0 h 3261"/>
                <a:gd name="T50" fmla="*/ 1 w 5644"/>
                <a:gd name="T51" fmla="*/ 0 h 3261"/>
                <a:gd name="T52" fmla="*/ 1 w 5644"/>
                <a:gd name="T53" fmla="*/ 0 h 3261"/>
                <a:gd name="T54" fmla="*/ 1 w 5644"/>
                <a:gd name="T55" fmla="*/ 0 h 3261"/>
                <a:gd name="T56" fmla="*/ 1 w 5644"/>
                <a:gd name="T57" fmla="*/ 0 h 3261"/>
                <a:gd name="T58" fmla="*/ 1 w 5644"/>
                <a:gd name="T59" fmla="*/ 0 h 3261"/>
                <a:gd name="T60" fmla="*/ 1 w 5644"/>
                <a:gd name="T61" fmla="*/ 0 h 3261"/>
                <a:gd name="T62" fmla="*/ 1 w 5644"/>
                <a:gd name="T63" fmla="*/ 0 h 3261"/>
                <a:gd name="T64" fmla="*/ 1 w 5644"/>
                <a:gd name="T65" fmla="*/ 0 h 3261"/>
                <a:gd name="T66" fmla="*/ 1 w 5644"/>
                <a:gd name="T67" fmla="*/ 0 h 3261"/>
                <a:gd name="T68" fmla="*/ 1 w 5644"/>
                <a:gd name="T69" fmla="*/ 0 h 3261"/>
                <a:gd name="T70" fmla="*/ 1 w 5644"/>
                <a:gd name="T71" fmla="*/ 0 h 3261"/>
                <a:gd name="T72" fmla="*/ 1 w 5644"/>
                <a:gd name="T73" fmla="*/ 0 h 3261"/>
                <a:gd name="T74" fmla="*/ 1 w 5644"/>
                <a:gd name="T75" fmla="*/ 0 h 3261"/>
                <a:gd name="T76" fmla="*/ 1 w 5644"/>
                <a:gd name="T77" fmla="*/ 0 h 3261"/>
                <a:gd name="T78" fmla="*/ 1 w 5644"/>
                <a:gd name="T79" fmla="*/ 0 h 3261"/>
                <a:gd name="T80" fmla="*/ 1 w 5644"/>
                <a:gd name="T81" fmla="*/ 0 h 3261"/>
                <a:gd name="T82" fmla="*/ 1 w 5644"/>
                <a:gd name="T83" fmla="*/ 0 h 3261"/>
                <a:gd name="T84" fmla="*/ 0 w 5644"/>
                <a:gd name="T85" fmla="*/ 0 h 3261"/>
                <a:gd name="T86" fmla="*/ 0 w 5644"/>
                <a:gd name="T87" fmla="*/ 0 h 3261"/>
                <a:gd name="T88" fmla="*/ 0 w 5644"/>
                <a:gd name="T89" fmla="*/ 0 h 3261"/>
                <a:gd name="T90" fmla="*/ 0 w 5644"/>
                <a:gd name="T91" fmla="*/ 0 h 3261"/>
                <a:gd name="T92" fmla="*/ 0 w 5644"/>
                <a:gd name="T93" fmla="*/ 0 h 3261"/>
                <a:gd name="T94" fmla="*/ 0 w 5644"/>
                <a:gd name="T95" fmla="*/ 0 h 3261"/>
                <a:gd name="T96" fmla="*/ 0 w 5644"/>
                <a:gd name="T97" fmla="*/ 0 h 3261"/>
                <a:gd name="T98" fmla="*/ 0 w 5644"/>
                <a:gd name="T99" fmla="*/ 0 h 3261"/>
                <a:gd name="T100" fmla="*/ 0 w 5644"/>
                <a:gd name="T101" fmla="*/ 0 h 3261"/>
                <a:gd name="T102" fmla="*/ 0 w 5644"/>
                <a:gd name="T103" fmla="*/ 0 h 326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44" h="3261">
                  <a:moveTo>
                    <a:pt x="0" y="1630"/>
                  </a:moveTo>
                  <a:lnTo>
                    <a:pt x="1" y="1670"/>
                  </a:lnTo>
                  <a:lnTo>
                    <a:pt x="3" y="1708"/>
                  </a:lnTo>
                  <a:lnTo>
                    <a:pt x="7" y="1748"/>
                  </a:lnTo>
                  <a:lnTo>
                    <a:pt x="13" y="1787"/>
                  </a:lnTo>
                  <a:lnTo>
                    <a:pt x="21" y="1825"/>
                  </a:lnTo>
                  <a:lnTo>
                    <a:pt x="29" y="1864"/>
                  </a:lnTo>
                  <a:lnTo>
                    <a:pt x="39" y="1903"/>
                  </a:lnTo>
                  <a:lnTo>
                    <a:pt x="51" y="1941"/>
                  </a:lnTo>
                  <a:lnTo>
                    <a:pt x="66" y="1980"/>
                  </a:lnTo>
                  <a:lnTo>
                    <a:pt x="81" y="2018"/>
                  </a:lnTo>
                  <a:lnTo>
                    <a:pt x="98" y="2056"/>
                  </a:lnTo>
                  <a:lnTo>
                    <a:pt x="116" y="2093"/>
                  </a:lnTo>
                  <a:lnTo>
                    <a:pt x="136" y="2131"/>
                  </a:lnTo>
                  <a:lnTo>
                    <a:pt x="157" y="2167"/>
                  </a:lnTo>
                  <a:lnTo>
                    <a:pt x="180" y="2205"/>
                  </a:lnTo>
                  <a:lnTo>
                    <a:pt x="205" y="2241"/>
                  </a:lnTo>
                  <a:lnTo>
                    <a:pt x="231" y="2278"/>
                  </a:lnTo>
                  <a:lnTo>
                    <a:pt x="259" y="2313"/>
                  </a:lnTo>
                  <a:lnTo>
                    <a:pt x="287" y="2348"/>
                  </a:lnTo>
                  <a:lnTo>
                    <a:pt x="318" y="2384"/>
                  </a:lnTo>
                  <a:lnTo>
                    <a:pt x="350" y="2418"/>
                  </a:lnTo>
                  <a:lnTo>
                    <a:pt x="383" y="2452"/>
                  </a:lnTo>
                  <a:lnTo>
                    <a:pt x="419" y="2485"/>
                  </a:lnTo>
                  <a:lnTo>
                    <a:pt x="455" y="2518"/>
                  </a:lnTo>
                  <a:lnTo>
                    <a:pt x="493" y="2550"/>
                  </a:lnTo>
                  <a:lnTo>
                    <a:pt x="531" y="2583"/>
                  </a:lnTo>
                  <a:lnTo>
                    <a:pt x="571" y="2614"/>
                  </a:lnTo>
                  <a:lnTo>
                    <a:pt x="613" y="2645"/>
                  </a:lnTo>
                  <a:lnTo>
                    <a:pt x="656" y="2676"/>
                  </a:lnTo>
                  <a:lnTo>
                    <a:pt x="699" y="2705"/>
                  </a:lnTo>
                  <a:lnTo>
                    <a:pt x="744" y="2734"/>
                  </a:lnTo>
                  <a:lnTo>
                    <a:pt x="790" y="2763"/>
                  </a:lnTo>
                  <a:lnTo>
                    <a:pt x="839" y="2791"/>
                  </a:lnTo>
                  <a:lnTo>
                    <a:pt x="888" y="2817"/>
                  </a:lnTo>
                  <a:lnTo>
                    <a:pt x="937" y="2844"/>
                  </a:lnTo>
                  <a:lnTo>
                    <a:pt x="988" y="2870"/>
                  </a:lnTo>
                  <a:lnTo>
                    <a:pt x="1040" y="2896"/>
                  </a:lnTo>
                  <a:lnTo>
                    <a:pt x="1093" y="2920"/>
                  </a:lnTo>
                  <a:lnTo>
                    <a:pt x="1147" y="2943"/>
                  </a:lnTo>
                  <a:lnTo>
                    <a:pt x="1202" y="2966"/>
                  </a:lnTo>
                  <a:lnTo>
                    <a:pt x="1258" y="2988"/>
                  </a:lnTo>
                  <a:lnTo>
                    <a:pt x="1314" y="3009"/>
                  </a:lnTo>
                  <a:lnTo>
                    <a:pt x="1372" y="3030"/>
                  </a:lnTo>
                  <a:lnTo>
                    <a:pt x="1430" y="3049"/>
                  </a:lnTo>
                  <a:lnTo>
                    <a:pt x="1490" y="3069"/>
                  </a:lnTo>
                  <a:lnTo>
                    <a:pt x="1549" y="3086"/>
                  </a:lnTo>
                  <a:lnTo>
                    <a:pt x="1610" y="3103"/>
                  </a:lnTo>
                  <a:lnTo>
                    <a:pt x="1672" y="3119"/>
                  </a:lnTo>
                  <a:lnTo>
                    <a:pt x="1735" y="3135"/>
                  </a:lnTo>
                  <a:lnTo>
                    <a:pt x="1797" y="3150"/>
                  </a:lnTo>
                  <a:lnTo>
                    <a:pt x="1860" y="3164"/>
                  </a:lnTo>
                  <a:lnTo>
                    <a:pt x="1924" y="3177"/>
                  </a:lnTo>
                  <a:lnTo>
                    <a:pt x="1988" y="3189"/>
                  </a:lnTo>
                  <a:lnTo>
                    <a:pt x="2054" y="3200"/>
                  </a:lnTo>
                  <a:lnTo>
                    <a:pt x="2119" y="3210"/>
                  </a:lnTo>
                  <a:lnTo>
                    <a:pt x="2185" y="3219"/>
                  </a:lnTo>
                  <a:lnTo>
                    <a:pt x="2251" y="3228"/>
                  </a:lnTo>
                  <a:lnTo>
                    <a:pt x="2317" y="3235"/>
                  </a:lnTo>
                  <a:lnTo>
                    <a:pt x="2383" y="3242"/>
                  </a:lnTo>
                  <a:lnTo>
                    <a:pt x="2451" y="3247"/>
                  </a:lnTo>
                  <a:lnTo>
                    <a:pt x="2518" y="3252"/>
                  </a:lnTo>
                  <a:lnTo>
                    <a:pt x="2585" y="3255"/>
                  </a:lnTo>
                  <a:lnTo>
                    <a:pt x="2653" y="3258"/>
                  </a:lnTo>
                  <a:lnTo>
                    <a:pt x="2721" y="3261"/>
                  </a:lnTo>
                  <a:lnTo>
                    <a:pt x="2788" y="3261"/>
                  </a:lnTo>
                  <a:lnTo>
                    <a:pt x="2855" y="3261"/>
                  </a:lnTo>
                  <a:lnTo>
                    <a:pt x="2924" y="3261"/>
                  </a:lnTo>
                  <a:lnTo>
                    <a:pt x="2991" y="3258"/>
                  </a:lnTo>
                  <a:lnTo>
                    <a:pt x="3058" y="3255"/>
                  </a:lnTo>
                  <a:lnTo>
                    <a:pt x="3126" y="3252"/>
                  </a:lnTo>
                  <a:lnTo>
                    <a:pt x="3193" y="3247"/>
                  </a:lnTo>
                  <a:lnTo>
                    <a:pt x="3260" y="3242"/>
                  </a:lnTo>
                  <a:lnTo>
                    <a:pt x="3327" y="3235"/>
                  </a:lnTo>
                  <a:lnTo>
                    <a:pt x="3393" y="3228"/>
                  </a:lnTo>
                  <a:lnTo>
                    <a:pt x="3459" y="3219"/>
                  </a:lnTo>
                  <a:lnTo>
                    <a:pt x="3525" y="3210"/>
                  </a:lnTo>
                  <a:lnTo>
                    <a:pt x="3590" y="3200"/>
                  </a:lnTo>
                  <a:lnTo>
                    <a:pt x="3655" y="3189"/>
                  </a:lnTo>
                  <a:lnTo>
                    <a:pt x="3719" y="3177"/>
                  </a:lnTo>
                  <a:lnTo>
                    <a:pt x="3783" y="3164"/>
                  </a:lnTo>
                  <a:lnTo>
                    <a:pt x="3847" y="3150"/>
                  </a:lnTo>
                  <a:lnTo>
                    <a:pt x="3910" y="3135"/>
                  </a:lnTo>
                  <a:lnTo>
                    <a:pt x="3972" y="3119"/>
                  </a:lnTo>
                  <a:lnTo>
                    <a:pt x="4034" y="3103"/>
                  </a:lnTo>
                  <a:lnTo>
                    <a:pt x="4094" y="3086"/>
                  </a:lnTo>
                  <a:lnTo>
                    <a:pt x="4154" y="3069"/>
                  </a:lnTo>
                  <a:lnTo>
                    <a:pt x="4213" y="3049"/>
                  </a:lnTo>
                  <a:lnTo>
                    <a:pt x="4272" y="3030"/>
                  </a:lnTo>
                  <a:lnTo>
                    <a:pt x="4329" y="3009"/>
                  </a:lnTo>
                  <a:lnTo>
                    <a:pt x="4387" y="2988"/>
                  </a:lnTo>
                  <a:lnTo>
                    <a:pt x="4442" y="2966"/>
                  </a:lnTo>
                  <a:lnTo>
                    <a:pt x="4497" y="2943"/>
                  </a:lnTo>
                  <a:lnTo>
                    <a:pt x="4551" y="2920"/>
                  </a:lnTo>
                  <a:lnTo>
                    <a:pt x="4604" y="2896"/>
                  </a:lnTo>
                  <a:lnTo>
                    <a:pt x="4656" y="2870"/>
                  </a:lnTo>
                  <a:lnTo>
                    <a:pt x="4706" y="2844"/>
                  </a:lnTo>
                  <a:lnTo>
                    <a:pt x="4756" y="2817"/>
                  </a:lnTo>
                  <a:lnTo>
                    <a:pt x="4806" y="2791"/>
                  </a:lnTo>
                  <a:lnTo>
                    <a:pt x="4853" y="2763"/>
                  </a:lnTo>
                  <a:lnTo>
                    <a:pt x="4900" y="2734"/>
                  </a:lnTo>
                  <a:lnTo>
                    <a:pt x="4945" y="2705"/>
                  </a:lnTo>
                  <a:lnTo>
                    <a:pt x="4989" y="2676"/>
                  </a:lnTo>
                  <a:lnTo>
                    <a:pt x="5031" y="2645"/>
                  </a:lnTo>
                  <a:lnTo>
                    <a:pt x="5073" y="2614"/>
                  </a:lnTo>
                  <a:lnTo>
                    <a:pt x="5112" y="2583"/>
                  </a:lnTo>
                  <a:lnTo>
                    <a:pt x="5152" y="2550"/>
                  </a:lnTo>
                  <a:lnTo>
                    <a:pt x="5190" y="2518"/>
                  </a:lnTo>
                  <a:lnTo>
                    <a:pt x="5225" y="2485"/>
                  </a:lnTo>
                  <a:lnTo>
                    <a:pt x="5260" y="2452"/>
                  </a:lnTo>
                  <a:lnTo>
                    <a:pt x="5293" y="2418"/>
                  </a:lnTo>
                  <a:lnTo>
                    <a:pt x="5325" y="2384"/>
                  </a:lnTo>
                  <a:lnTo>
                    <a:pt x="5356" y="2348"/>
                  </a:lnTo>
                  <a:lnTo>
                    <a:pt x="5385" y="2313"/>
                  </a:lnTo>
                  <a:lnTo>
                    <a:pt x="5412" y="2278"/>
                  </a:lnTo>
                  <a:lnTo>
                    <a:pt x="5439" y="2241"/>
                  </a:lnTo>
                  <a:lnTo>
                    <a:pt x="5463" y="2205"/>
                  </a:lnTo>
                  <a:lnTo>
                    <a:pt x="5486" y="2167"/>
                  </a:lnTo>
                  <a:lnTo>
                    <a:pt x="5507" y="2131"/>
                  </a:lnTo>
                  <a:lnTo>
                    <a:pt x="5527" y="2093"/>
                  </a:lnTo>
                  <a:lnTo>
                    <a:pt x="5546" y="2056"/>
                  </a:lnTo>
                  <a:lnTo>
                    <a:pt x="5563" y="2018"/>
                  </a:lnTo>
                  <a:lnTo>
                    <a:pt x="5578" y="1980"/>
                  </a:lnTo>
                  <a:lnTo>
                    <a:pt x="5592" y="1941"/>
                  </a:lnTo>
                  <a:lnTo>
                    <a:pt x="5604" y="1903"/>
                  </a:lnTo>
                  <a:lnTo>
                    <a:pt x="5614" y="1864"/>
                  </a:lnTo>
                  <a:lnTo>
                    <a:pt x="5623" y="1825"/>
                  </a:lnTo>
                  <a:lnTo>
                    <a:pt x="5631" y="1787"/>
                  </a:lnTo>
                  <a:lnTo>
                    <a:pt x="5636" y="1748"/>
                  </a:lnTo>
                  <a:lnTo>
                    <a:pt x="5641" y="1708"/>
                  </a:lnTo>
                  <a:lnTo>
                    <a:pt x="5643" y="1670"/>
                  </a:lnTo>
                  <a:lnTo>
                    <a:pt x="5644" y="1630"/>
                  </a:lnTo>
                  <a:lnTo>
                    <a:pt x="5643" y="1592"/>
                  </a:lnTo>
                  <a:lnTo>
                    <a:pt x="5641" y="1553"/>
                  </a:lnTo>
                  <a:lnTo>
                    <a:pt x="5636" y="1513"/>
                  </a:lnTo>
                  <a:lnTo>
                    <a:pt x="5631" y="1475"/>
                  </a:lnTo>
                  <a:lnTo>
                    <a:pt x="5623" y="1436"/>
                  </a:lnTo>
                  <a:lnTo>
                    <a:pt x="5614" y="1397"/>
                  </a:lnTo>
                  <a:lnTo>
                    <a:pt x="5604" y="1358"/>
                  </a:lnTo>
                  <a:lnTo>
                    <a:pt x="5592" y="1320"/>
                  </a:lnTo>
                  <a:lnTo>
                    <a:pt x="5578" y="1282"/>
                  </a:lnTo>
                  <a:lnTo>
                    <a:pt x="5563" y="1243"/>
                  </a:lnTo>
                  <a:lnTo>
                    <a:pt x="5546" y="1205"/>
                  </a:lnTo>
                  <a:lnTo>
                    <a:pt x="5527" y="1168"/>
                  </a:lnTo>
                  <a:lnTo>
                    <a:pt x="5507" y="1130"/>
                  </a:lnTo>
                  <a:lnTo>
                    <a:pt x="5486" y="1093"/>
                  </a:lnTo>
                  <a:lnTo>
                    <a:pt x="5463" y="1056"/>
                  </a:lnTo>
                  <a:lnTo>
                    <a:pt x="5439" y="1020"/>
                  </a:lnTo>
                  <a:lnTo>
                    <a:pt x="5412" y="984"/>
                  </a:lnTo>
                  <a:lnTo>
                    <a:pt x="5385" y="948"/>
                  </a:lnTo>
                  <a:lnTo>
                    <a:pt x="5356" y="913"/>
                  </a:lnTo>
                  <a:lnTo>
                    <a:pt x="5325" y="878"/>
                  </a:lnTo>
                  <a:lnTo>
                    <a:pt x="5293" y="844"/>
                  </a:lnTo>
                  <a:lnTo>
                    <a:pt x="5260" y="809"/>
                  </a:lnTo>
                  <a:lnTo>
                    <a:pt x="5225" y="776"/>
                  </a:lnTo>
                  <a:lnTo>
                    <a:pt x="5190" y="743"/>
                  </a:lnTo>
                  <a:lnTo>
                    <a:pt x="5152" y="710"/>
                  </a:lnTo>
                  <a:lnTo>
                    <a:pt x="5112" y="678"/>
                  </a:lnTo>
                  <a:lnTo>
                    <a:pt x="5073" y="647"/>
                  </a:lnTo>
                  <a:lnTo>
                    <a:pt x="5031" y="616"/>
                  </a:lnTo>
                  <a:lnTo>
                    <a:pt x="4989" y="585"/>
                  </a:lnTo>
                  <a:lnTo>
                    <a:pt x="4945" y="556"/>
                  </a:lnTo>
                  <a:lnTo>
                    <a:pt x="4900" y="527"/>
                  </a:lnTo>
                  <a:lnTo>
                    <a:pt x="4853" y="498"/>
                  </a:lnTo>
                  <a:lnTo>
                    <a:pt x="4806" y="471"/>
                  </a:lnTo>
                  <a:lnTo>
                    <a:pt x="4756" y="443"/>
                  </a:lnTo>
                  <a:lnTo>
                    <a:pt x="4706" y="417"/>
                  </a:lnTo>
                  <a:lnTo>
                    <a:pt x="4656" y="391"/>
                  </a:lnTo>
                  <a:lnTo>
                    <a:pt x="4604" y="366"/>
                  </a:lnTo>
                  <a:lnTo>
                    <a:pt x="4551" y="342"/>
                  </a:lnTo>
                  <a:lnTo>
                    <a:pt x="4497" y="318"/>
                  </a:lnTo>
                  <a:lnTo>
                    <a:pt x="4442" y="295"/>
                  </a:lnTo>
                  <a:lnTo>
                    <a:pt x="4387" y="273"/>
                  </a:lnTo>
                  <a:lnTo>
                    <a:pt x="4329" y="252"/>
                  </a:lnTo>
                  <a:lnTo>
                    <a:pt x="4272" y="231"/>
                  </a:lnTo>
                  <a:lnTo>
                    <a:pt x="4213" y="213"/>
                  </a:lnTo>
                  <a:lnTo>
                    <a:pt x="4154" y="193"/>
                  </a:lnTo>
                  <a:lnTo>
                    <a:pt x="4094" y="175"/>
                  </a:lnTo>
                  <a:lnTo>
                    <a:pt x="4034" y="157"/>
                  </a:lnTo>
                  <a:lnTo>
                    <a:pt x="3972" y="142"/>
                  </a:lnTo>
                  <a:lnTo>
                    <a:pt x="3910" y="126"/>
                  </a:lnTo>
                  <a:lnTo>
                    <a:pt x="3847" y="111"/>
                  </a:lnTo>
                  <a:lnTo>
                    <a:pt x="3783" y="98"/>
                  </a:lnTo>
                  <a:lnTo>
                    <a:pt x="3719" y="85"/>
                  </a:lnTo>
                  <a:lnTo>
                    <a:pt x="3655" y="72"/>
                  </a:lnTo>
                  <a:lnTo>
                    <a:pt x="3590" y="61"/>
                  </a:lnTo>
                  <a:lnTo>
                    <a:pt x="3525" y="51"/>
                  </a:lnTo>
                  <a:lnTo>
                    <a:pt x="3459" y="43"/>
                  </a:lnTo>
                  <a:lnTo>
                    <a:pt x="3393" y="34"/>
                  </a:lnTo>
                  <a:lnTo>
                    <a:pt x="3327" y="26"/>
                  </a:lnTo>
                  <a:lnTo>
                    <a:pt x="3260" y="19"/>
                  </a:lnTo>
                  <a:lnTo>
                    <a:pt x="3193" y="14"/>
                  </a:lnTo>
                  <a:lnTo>
                    <a:pt x="3126" y="10"/>
                  </a:lnTo>
                  <a:lnTo>
                    <a:pt x="3058" y="6"/>
                  </a:lnTo>
                  <a:lnTo>
                    <a:pt x="2991" y="3"/>
                  </a:lnTo>
                  <a:lnTo>
                    <a:pt x="2924" y="1"/>
                  </a:lnTo>
                  <a:lnTo>
                    <a:pt x="2855" y="0"/>
                  </a:lnTo>
                  <a:lnTo>
                    <a:pt x="2788" y="0"/>
                  </a:lnTo>
                  <a:lnTo>
                    <a:pt x="2721" y="1"/>
                  </a:lnTo>
                  <a:lnTo>
                    <a:pt x="2653" y="3"/>
                  </a:lnTo>
                  <a:lnTo>
                    <a:pt x="2585" y="6"/>
                  </a:lnTo>
                  <a:lnTo>
                    <a:pt x="2518" y="10"/>
                  </a:lnTo>
                  <a:lnTo>
                    <a:pt x="2451" y="14"/>
                  </a:lnTo>
                  <a:lnTo>
                    <a:pt x="2383" y="19"/>
                  </a:lnTo>
                  <a:lnTo>
                    <a:pt x="2317" y="26"/>
                  </a:lnTo>
                  <a:lnTo>
                    <a:pt x="2251" y="34"/>
                  </a:lnTo>
                  <a:lnTo>
                    <a:pt x="2185" y="43"/>
                  </a:lnTo>
                  <a:lnTo>
                    <a:pt x="2119" y="51"/>
                  </a:lnTo>
                  <a:lnTo>
                    <a:pt x="2054" y="61"/>
                  </a:lnTo>
                  <a:lnTo>
                    <a:pt x="1988" y="72"/>
                  </a:lnTo>
                  <a:lnTo>
                    <a:pt x="1924" y="85"/>
                  </a:lnTo>
                  <a:lnTo>
                    <a:pt x="1860" y="98"/>
                  </a:lnTo>
                  <a:lnTo>
                    <a:pt x="1797" y="111"/>
                  </a:lnTo>
                  <a:lnTo>
                    <a:pt x="1735" y="126"/>
                  </a:lnTo>
                  <a:lnTo>
                    <a:pt x="1672" y="142"/>
                  </a:lnTo>
                  <a:lnTo>
                    <a:pt x="1610" y="157"/>
                  </a:lnTo>
                  <a:lnTo>
                    <a:pt x="1549" y="175"/>
                  </a:lnTo>
                  <a:lnTo>
                    <a:pt x="1490" y="193"/>
                  </a:lnTo>
                  <a:lnTo>
                    <a:pt x="1430" y="213"/>
                  </a:lnTo>
                  <a:lnTo>
                    <a:pt x="1372" y="231"/>
                  </a:lnTo>
                  <a:lnTo>
                    <a:pt x="1314" y="252"/>
                  </a:lnTo>
                  <a:lnTo>
                    <a:pt x="1258" y="273"/>
                  </a:lnTo>
                  <a:lnTo>
                    <a:pt x="1202" y="295"/>
                  </a:lnTo>
                  <a:lnTo>
                    <a:pt x="1147" y="318"/>
                  </a:lnTo>
                  <a:lnTo>
                    <a:pt x="1093" y="342"/>
                  </a:lnTo>
                  <a:lnTo>
                    <a:pt x="1040" y="366"/>
                  </a:lnTo>
                  <a:lnTo>
                    <a:pt x="988" y="391"/>
                  </a:lnTo>
                  <a:lnTo>
                    <a:pt x="937" y="417"/>
                  </a:lnTo>
                  <a:lnTo>
                    <a:pt x="888" y="443"/>
                  </a:lnTo>
                  <a:lnTo>
                    <a:pt x="839" y="471"/>
                  </a:lnTo>
                  <a:lnTo>
                    <a:pt x="790" y="498"/>
                  </a:lnTo>
                  <a:lnTo>
                    <a:pt x="744" y="527"/>
                  </a:lnTo>
                  <a:lnTo>
                    <a:pt x="699" y="556"/>
                  </a:lnTo>
                  <a:lnTo>
                    <a:pt x="656" y="585"/>
                  </a:lnTo>
                  <a:lnTo>
                    <a:pt x="613" y="616"/>
                  </a:lnTo>
                  <a:lnTo>
                    <a:pt x="571" y="647"/>
                  </a:lnTo>
                  <a:lnTo>
                    <a:pt x="531" y="678"/>
                  </a:lnTo>
                  <a:lnTo>
                    <a:pt x="493" y="710"/>
                  </a:lnTo>
                  <a:lnTo>
                    <a:pt x="455" y="743"/>
                  </a:lnTo>
                  <a:lnTo>
                    <a:pt x="419" y="776"/>
                  </a:lnTo>
                  <a:lnTo>
                    <a:pt x="383" y="809"/>
                  </a:lnTo>
                  <a:lnTo>
                    <a:pt x="350" y="844"/>
                  </a:lnTo>
                  <a:lnTo>
                    <a:pt x="318" y="878"/>
                  </a:lnTo>
                  <a:lnTo>
                    <a:pt x="287" y="913"/>
                  </a:lnTo>
                  <a:lnTo>
                    <a:pt x="259" y="948"/>
                  </a:lnTo>
                  <a:lnTo>
                    <a:pt x="231" y="984"/>
                  </a:lnTo>
                  <a:lnTo>
                    <a:pt x="205" y="1020"/>
                  </a:lnTo>
                  <a:lnTo>
                    <a:pt x="180" y="1056"/>
                  </a:lnTo>
                  <a:lnTo>
                    <a:pt x="157" y="1093"/>
                  </a:lnTo>
                  <a:lnTo>
                    <a:pt x="136" y="1130"/>
                  </a:lnTo>
                  <a:lnTo>
                    <a:pt x="116" y="1168"/>
                  </a:lnTo>
                  <a:lnTo>
                    <a:pt x="98" y="1205"/>
                  </a:lnTo>
                  <a:lnTo>
                    <a:pt x="81" y="1243"/>
                  </a:lnTo>
                  <a:lnTo>
                    <a:pt x="66" y="1282"/>
                  </a:lnTo>
                  <a:lnTo>
                    <a:pt x="51" y="1320"/>
                  </a:lnTo>
                  <a:lnTo>
                    <a:pt x="39" y="1358"/>
                  </a:lnTo>
                  <a:lnTo>
                    <a:pt x="29" y="1397"/>
                  </a:lnTo>
                  <a:lnTo>
                    <a:pt x="21" y="1436"/>
                  </a:lnTo>
                  <a:lnTo>
                    <a:pt x="13" y="1475"/>
                  </a:lnTo>
                  <a:lnTo>
                    <a:pt x="7" y="1513"/>
                  </a:lnTo>
                  <a:lnTo>
                    <a:pt x="3" y="1553"/>
                  </a:lnTo>
                  <a:lnTo>
                    <a:pt x="1" y="1592"/>
                  </a:lnTo>
                  <a:lnTo>
                    <a:pt x="0" y="163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2" name="Line 10"/>
            <p:cNvSpPr>
              <a:spLocks noChangeShapeType="1"/>
            </p:cNvSpPr>
            <p:nvPr/>
          </p:nvSpPr>
          <p:spPr bwMode="auto">
            <a:xfrm flipH="1">
              <a:off x="3683" y="3827"/>
              <a:ext cx="375" cy="2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3" name="Line 11"/>
            <p:cNvSpPr>
              <a:spLocks noChangeShapeType="1"/>
            </p:cNvSpPr>
            <p:nvPr/>
          </p:nvSpPr>
          <p:spPr bwMode="auto">
            <a:xfrm flipH="1">
              <a:off x="4650" y="3468"/>
              <a:ext cx="30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4" name="Line 12"/>
            <p:cNvSpPr>
              <a:spLocks noChangeShapeType="1"/>
            </p:cNvSpPr>
            <p:nvPr/>
          </p:nvSpPr>
          <p:spPr bwMode="auto">
            <a:xfrm flipH="1">
              <a:off x="4141" y="4263"/>
              <a:ext cx="998" cy="5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5" name="Line 13"/>
            <p:cNvSpPr>
              <a:spLocks noChangeShapeType="1"/>
            </p:cNvSpPr>
            <p:nvPr/>
          </p:nvSpPr>
          <p:spPr bwMode="auto">
            <a:xfrm flipV="1">
              <a:off x="4764" y="3635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26" name="Line 14"/>
            <p:cNvSpPr>
              <a:spLocks noChangeShapeType="1"/>
            </p:cNvSpPr>
            <p:nvPr/>
          </p:nvSpPr>
          <p:spPr bwMode="auto">
            <a:xfrm flipV="1">
              <a:off x="4058" y="3635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9631" name="Freeform 15"/>
          <p:cNvSpPr>
            <a:spLocks/>
          </p:cNvSpPr>
          <p:nvPr/>
        </p:nvSpPr>
        <p:spPr bwMode="auto">
          <a:xfrm>
            <a:off x="1181100" y="2298700"/>
            <a:ext cx="1373188" cy="309563"/>
          </a:xfrm>
          <a:custGeom>
            <a:avLst/>
            <a:gdLst>
              <a:gd name="T0" fmla="*/ 2147483647 w 2547"/>
              <a:gd name="T1" fmla="*/ 2147483647 h 575"/>
              <a:gd name="T2" fmla="*/ 2147483647 w 2547"/>
              <a:gd name="T3" fmla="*/ 2147483647 h 575"/>
              <a:gd name="T4" fmla="*/ 2147483647 w 2547"/>
              <a:gd name="T5" fmla="*/ 2147483647 h 575"/>
              <a:gd name="T6" fmla="*/ 2147483647 w 2547"/>
              <a:gd name="T7" fmla="*/ 2147483647 h 575"/>
              <a:gd name="T8" fmla="*/ 2147483647 w 2547"/>
              <a:gd name="T9" fmla="*/ 2147483647 h 575"/>
              <a:gd name="T10" fmla="*/ 2147483647 w 2547"/>
              <a:gd name="T11" fmla="*/ 2147483647 h 575"/>
              <a:gd name="T12" fmla="*/ 2147483647 w 2547"/>
              <a:gd name="T13" fmla="*/ 2147483647 h 575"/>
              <a:gd name="T14" fmla="*/ 2147483647 w 2547"/>
              <a:gd name="T15" fmla="*/ 2147483647 h 575"/>
              <a:gd name="T16" fmla="*/ 2147483647 w 2547"/>
              <a:gd name="T17" fmla="*/ 2147483647 h 575"/>
              <a:gd name="T18" fmla="*/ 2147483647 w 2547"/>
              <a:gd name="T19" fmla="*/ 2147483647 h 575"/>
              <a:gd name="T20" fmla="*/ 2147483647 w 2547"/>
              <a:gd name="T21" fmla="*/ 2147483647 h 575"/>
              <a:gd name="T22" fmla="*/ 2147483647 w 2547"/>
              <a:gd name="T23" fmla="*/ 2147483647 h 575"/>
              <a:gd name="T24" fmla="*/ 2147483647 w 2547"/>
              <a:gd name="T25" fmla="*/ 2147483647 h 575"/>
              <a:gd name="T26" fmla="*/ 2147483647 w 2547"/>
              <a:gd name="T27" fmla="*/ 2147483647 h 575"/>
              <a:gd name="T28" fmla="*/ 2147483647 w 2547"/>
              <a:gd name="T29" fmla="*/ 2147483647 h 575"/>
              <a:gd name="T30" fmla="*/ 2147483647 w 2547"/>
              <a:gd name="T31" fmla="*/ 2147483647 h 575"/>
              <a:gd name="T32" fmla="*/ 2147483647 w 2547"/>
              <a:gd name="T33" fmla="*/ 2147483647 h 575"/>
              <a:gd name="T34" fmla="*/ 2147483647 w 2547"/>
              <a:gd name="T35" fmla="*/ 2147483647 h 575"/>
              <a:gd name="T36" fmla="*/ 2147483647 w 2547"/>
              <a:gd name="T37" fmla="*/ 2147483647 h 575"/>
              <a:gd name="T38" fmla="*/ 2147483647 w 2547"/>
              <a:gd name="T39" fmla="*/ 2147483647 h 575"/>
              <a:gd name="T40" fmla="*/ 2147483647 w 2547"/>
              <a:gd name="T41" fmla="*/ 2147483647 h 575"/>
              <a:gd name="T42" fmla="*/ 2147483647 w 2547"/>
              <a:gd name="T43" fmla="*/ 2147483647 h 575"/>
              <a:gd name="T44" fmla="*/ 2147483647 w 2547"/>
              <a:gd name="T45" fmla="*/ 2147483647 h 575"/>
              <a:gd name="T46" fmla="*/ 2147483647 w 2547"/>
              <a:gd name="T47" fmla="*/ 2147483647 h 575"/>
              <a:gd name="T48" fmla="*/ 2147483647 w 2547"/>
              <a:gd name="T49" fmla="*/ 2147483647 h 575"/>
              <a:gd name="T50" fmla="*/ 2147483647 w 2547"/>
              <a:gd name="T51" fmla="*/ 2147483647 h 575"/>
              <a:gd name="T52" fmla="*/ 2147483647 w 2547"/>
              <a:gd name="T53" fmla="*/ 2147483647 h 575"/>
              <a:gd name="T54" fmla="*/ 2147483647 w 2547"/>
              <a:gd name="T55" fmla="*/ 2147483647 h 575"/>
              <a:gd name="T56" fmla="*/ 2147483647 w 2547"/>
              <a:gd name="T57" fmla="*/ 2147483647 h 575"/>
              <a:gd name="T58" fmla="*/ 2147483647 w 2547"/>
              <a:gd name="T59" fmla="*/ 2147483647 h 575"/>
              <a:gd name="T60" fmla="*/ 2147483647 w 2547"/>
              <a:gd name="T61" fmla="*/ 2147483647 h 575"/>
              <a:gd name="T62" fmla="*/ 2147483647 w 2547"/>
              <a:gd name="T63" fmla="*/ 2147483647 h 575"/>
              <a:gd name="T64" fmla="*/ 2147483647 w 2547"/>
              <a:gd name="T65" fmla="*/ 2147483647 h 575"/>
              <a:gd name="T66" fmla="*/ 2147483647 w 2547"/>
              <a:gd name="T67" fmla="*/ 2147483647 h 57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47" h="575">
                <a:moveTo>
                  <a:pt x="0" y="0"/>
                </a:moveTo>
                <a:lnTo>
                  <a:pt x="28" y="32"/>
                </a:lnTo>
                <a:lnTo>
                  <a:pt x="56" y="62"/>
                </a:lnTo>
                <a:lnTo>
                  <a:pt x="87" y="92"/>
                </a:lnTo>
                <a:lnTo>
                  <a:pt x="118" y="121"/>
                </a:lnTo>
                <a:lnTo>
                  <a:pt x="148" y="150"/>
                </a:lnTo>
                <a:lnTo>
                  <a:pt x="181" y="178"/>
                </a:lnTo>
                <a:lnTo>
                  <a:pt x="214" y="204"/>
                </a:lnTo>
                <a:lnTo>
                  <a:pt x="247" y="230"/>
                </a:lnTo>
                <a:lnTo>
                  <a:pt x="281" y="255"/>
                </a:lnTo>
                <a:lnTo>
                  <a:pt x="316" y="280"/>
                </a:lnTo>
                <a:lnTo>
                  <a:pt x="352" y="304"/>
                </a:lnTo>
                <a:lnTo>
                  <a:pt x="387" y="326"/>
                </a:lnTo>
                <a:lnTo>
                  <a:pt x="423" y="348"/>
                </a:lnTo>
                <a:lnTo>
                  <a:pt x="461" y="369"/>
                </a:lnTo>
                <a:lnTo>
                  <a:pt x="498" y="388"/>
                </a:lnTo>
                <a:lnTo>
                  <a:pt x="535" y="407"/>
                </a:lnTo>
                <a:lnTo>
                  <a:pt x="574" y="426"/>
                </a:lnTo>
                <a:lnTo>
                  <a:pt x="613" y="443"/>
                </a:lnTo>
                <a:lnTo>
                  <a:pt x="652" y="459"/>
                </a:lnTo>
                <a:lnTo>
                  <a:pt x="692" y="473"/>
                </a:lnTo>
                <a:lnTo>
                  <a:pt x="732" y="487"/>
                </a:lnTo>
                <a:lnTo>
                  <a:pt x="773" y="501"/>
                </a:lnTo>
                <a:lnTo>
                  <a:pt x="812" y="512"/>
                </a:lnTo>
                <a:lnTo>
                  <a:pt x="853" y="523"/>
                </a:lnTo>
                <a:lnTo>
                  <a:pt x="895" y="533"/>
                </a:lnTo>
                <a:lnTo>
                  <a:pt x="936" y="543"/>
                </a:lnTo>
                <a:lnTo>
                  <a:pt x="978" y="550"/>
                </a:lnTo>
                <a:lnTo>
                  <a:pt x="1020" y="557"/>
                </a:lnTo>
                <a:lnTo>
                  <a:pt x="1062" y="563"/>
                </a:lnTo>
                <a:lnTo>
                  <a:pt x="1104" y="567"/>
                </a:lnTo>
                <a:lnTo>
                  <a:pt x="1146" y="571"/>
                </a:lnTo>
                <a:lnTo>
                  <a:pt x="1188" y="573"/>
                </a:lnTo>
                <a:lnTo>
                  <a:pt x="1230" y="575"/>
                </a:lnTo>
                <a:lnTo>
                  <a:pt x="1273" y="575"/>
                </a:lnTo>
                <a:lnTo>
                  <a:pt x="1315" y="575"/>
                </a:lnTo>
                <a:lnTo>
                  <a:pt x="1357" y="573"/>
                </a:lnTo>
                <a:lnTo>
                  <a:pt x="1400" y="571"/>
                </a:lnTo>
                <a:lnTo>
                  <a:pt x="1442" y="567"/>
                </a:lnTo>
                <a:lnTo>
                  <a:pt x="1484" y="563"/>
                </a:lnTo>
                <a:lnTo>
                  <a:pt x="1526" y="557"/>
                </a:lnTo>
                <a:lnTo>
                  <a:pt x="1568" y="550"/>
                </a:lnTo>
                <a:lnTo>
                  <a:pt x="1609" y="543"/>
                </a:lnTo>
                <a:lnTo>
                  <a:pt x="1651" y="533"/>
                </a:lnTo>
                <a:lnTo>
                  <a:pt x="1692" y="523"/>
                </a:lnTo>
                <a:lnTo>
                  <a:pt x="1733" y="512"/>
                </a:lnTo>
                <a:lnTo>
                  <a:pt x="1774" y="501"/>
                </a:lnTo>
                <a:lnTo>
                  <a:pt x="1815" y="487"/>
                </a:lnTo>
                <a:lnTo>
                  <a:pt x="1854" y="473"/>
                </a:lnTo>
                <a:lnTo>
                  <a:pt x="1894" y="459"/>
                </a:lnTo>
                <a:lnTo>
                  <a:pt x="1933" y="443"/>
                </a:lnTo>
                <a:lnTo>
                  <a:pt x="1971" y="426"/>
                </a:lnTo>
                <a:lnTo>
                  <a:pt x="2010" y="407"/>
                </a:lnTo>
                <a:lnTo>
                  <a:pt x="2049" y="388"/>
                </a:lnTo>
                <a:lnTo>
                  <a:pt x="2086" y="369"/>
                </a:lnTo>
                <a:lnTo>
                  <a:pt x="2122" y="348"/>
                </a:lnTo>
                <a:lnTo>
                  <a:pt x="2159" y="326"/>
                </a:lnTo>
                <a:lnTo>
                  <a:pt x="2195" y="304"/>
                </a:lnTo>
                <a:lnTo>
                  <a:pt x="2230" y="280"/>
                </a:lnTo>
                <a:lnTo>
                  <a:pt x="2265" y="255"/>
                </a:lnTo>
                <a:lnTo>
                  <a:pt x="2299" y="230"/>
                </a:lnTo>
                <a:lnTo>
                  <a:pt x="2332" y="204"/>
                </a:lnTo>
                <a:lnTo>
                  <a:pt x="2365" y="178"/>
                </a:lnTo>
                <a:lnTo>
                  <a:pt x="2397" y="150"/>
                </a:lnTo>
                <a:lnTo>
                  <a:pt x="2429" y="121"/>
                </a:lnTo>
                <a:lnTo>
                  <a:pt x="2459" y="92"/>
                </a:lnTo>
                <a:lnTo>
                  <a:pt x="2489" y="62"/>
                </a:lnTo>
                <a:lnTo>
                  <a:pt x="2519" y="32"/>
                </a:lnTo>
                <a:lnTo>
                  <a:pt x="2547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9632" name="Group 16"/>
          <p:cNvGrpSpPr>
            <a:grpSpLocks/>
          </p:cNvGrpSpPr>
          <p:nvPr/>
        </p:nvGrpSpPr>
        <p:grpSpPr bwMode="auto">
          <a:xfrm>
            <a:off x="250825" y="1362075"/>
            <a:ext cx="5761038" cy="5522913"/>
            <a:chOff x="158" y="527"/>
            <a:chExt cx="3629" cy="3479"/>
          </a:xfrm>
        </p:grpSpPr>
        <p:sp>
          <p:nvSpPr>
            <p:cNvPr id="116743" name="Line 17"/>
            <p:cNvSpPr>
              <a:spLocks noChangeShapeType="1"/>
            </p:cNvSpPr>
            <p:nvPr/>
          </p:nvSpPr>
          <p:spPr bwMode="auto">
            <a:xfrm>
              <a:off x="1178" y="527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4" name="Line 18"/>
            <p:cNvSpPr>
              <a:spLocks noChangeShapeType="1"/>
            </p:cNvSpPr>
            <p:nvPr/>
          </p:nvSpPr>
          <p:spPr bwMode="auto">
            <a:xfrm>
              <a:off x="1178" y="779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5" name="Line 19"/>
            <p:cNvSpPr>
              <a:spLocks noChangeShapeType="1"/>
            </p:cNvSpPr>
            <p:nvPr/>
          </p:nvSpPr>
          <p:spPr bwMode="auto">
            <a:xfrm>
              <a:off x="1178" y="857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6" name="Line 20"/>
            <p:cNvSpPr>
              <a:spLocks noChangeShapeType="1"/>
            </p:cNvSpPr>
            <p:nvPr/>
          </p:nvSpPr>
          <p:spPr bwMode="auto">
            <a:xfrm>
              <a:off x="1178" y="111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7" name="Line 21"/>
            <p:cNvSpPr>
              <a:spLocks noChangeShapeType="1"/>
            </p:cNvSpPr>
            <p:nvPr/>
          </p:nvSpPr>
          <p:spPr bwMode="auto">
            <a:xfrm>
              <a:off x="1178" y="1195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8" name="Line 22"/>
            <p:cNvSpPr>
              <a:spLocks noChangeShapeType="1"/>
            </p:cNvSpPr>
            <p:nvPr/>
          </p:nvSpPr>
          <p:spPr bwMode="auto">
            <a:xfrm>
              <a:off x="1178" y="1456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49" name="Line 23"/>
            <p:cNvSpPr>
              <a:spLocks noChangeShapeType="1"/>
            </p:cNvSpPr>
            <p:nvPr/>
          </p:nvSpPr>
          <p:spPr bwMode="auto">
            <a:xfrm>
              <a:off x="1178" y="1535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0" name="Line 24"/>
            <p:cNvSpPr>
              <a:spLocks noChangeShapeType="1"/>
            </p:cNvSpPr>
            <p:nvPr/>
          </p:nvSpPr>
          <p:spPr bwMode="auto">
            <a:xfrm>
              <a:off x="1178" y="179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1" name="Line 25"/>
            <p:cNvSpPr>
              <a:spLocks noChangeShapeType="1"/>
            </p:cNvSpPr>
            <p:nvPr/>
          </p:nvSpPr>
          <p:spPr bwMode="auto">
            <a:xfrm>
              <a:off x="1178" y="1872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2" name="Line 26"/>
            <p:cNvSpPr>
              <a:spLocks noChangeShapeType="1"/>
            </p:cNvSpPr>
            <p:nvPr/>
          </p:nvSpPr>
          <p:spPr bwMode="auto">
            <a:xfrm>
              <a:off x="1178" y="213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3" name="Line 27"/>
            <p:cNvSpPr>
              <a:spLocks noChangeShapeType="1"/>
            </p:cNvSpPr>
            <p:nvPr/>
          </p:nvSpPr>
          <p:spPr bwMode="auto">
            <a:xfrm>
              <a:off x="1178" y="2209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4" name="Line 28"/>
            <p:cNvSpPr>
              <a:spLocks noChangeShapeType="1"/>
            </p:cNvSpPr>
            <p:nvPr/>
          </p:nvSpPr>
          <p:spPr bwMode="auto">
            <a:xfrm>
              <a:off x="189" y="3303"/>
              <a:ext cx="3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5" name="Line 29"/>
            <p:cNvSpPr>
              <a:spLocks noChangeShapeType="1"/>
            </p:cNvSpPr>
            <p:nvPr/>
          </p:nvSpPr>
          <p:spPr bwMode="auto">
            <a:xfrm>
              <a:off x="624" y="3303"/>
              <a:ext cx="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6" name="Line 30"/>
            <p:cNvSpPr>
              <a:spLocks noChangeShapeType="1"/>
            </p:cNvSpPr>
            <p:nvPr/>
          </p:nvSpPr>
          <p:spPr bwMode="auto">
            <a:xfrm>
              <a:off x="750" y="3303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7" name="Line 31"/>
            <p:cNvSpPr>
              <a:spLocks noChangeShapeType="1"/>
            </p:cNvSpPr>
            <p:nvPr/>
          </p:nvSpPr>
          <p:spPr bwMode="auto">
            <a:xfrm>
              <a:off x="1166" y="330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8" name="Line 32"/>
            <p:cNvSpPr>
              <a:spLocks noChangeShapeType="1"/>
            </p:cNvSpPr>
            <p:nvPr/>
          </p:nvSpPr>
          <p:spPr bwMode="auto">
            <a:xfrm>
              <a:off x="1289" y="3303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59" name="Line 33"/>
            <p:cNvSpPr>
              <a:spLocks noChangeShapeType="1"/>
            </p:cNvSpPr>
            <p:nvPr/>
          </p:nvSpPr>
          <p:spPr bwMode="auto">
            <a:xfrm>
              <a:off x="1705" y="3303"/>
              <a:ext cx="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0" name="Line 34"/>
            <p:cNvSpPr>
              <a:spLocks noChangeShapeType="1"/>
            </p:cNvSpPr>
            <p:nvPr/>
          </p:nvSpPr>
          <p:spPr bwMode="auto">
            <a:xfrm>
              <a:off x="1831" y="3303"/>
              <a:ext cx="3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1" name="Line 35"/>
            <p:cNvSpPr>
              <a:spLocks noChangeShapeType="1"/>
            </p:cNvSpPr>
            <p:nvPr/>
          </p:nvSpPr>
          <p:spPr bwMode="auto">
            <a:xfrm>
              <a:off x="158" y="1701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2" name="Line 36"/>
            <p:cNvSpPr>
              <a:spLocks noChangeShapeType="1"/>
            </p:cNvSpPr>
            <p:nvPr/>
          </p:nvSpPr>
          <p:spPr bwMode="auto">
            <a:xfrm>
              <a:off x="381" y="1701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3" name="Line 37"/>
            <p:cNvSpPr>
              <a:spLocks noChangeShapeType="1"/>
            </p:cNvSpPr>
            <p:nvPr/>
          </p:nvSpPr>
          <p:spPr bwMode="auto">
            <a:xfrm>
              <a:off x="469" y="1701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4" name="Line 38"/>
            <p:cNvSpPr>
              <a:spLocks noChangeShapeType="1"/>
            </p:cNvSpPr>
            <p:nvPr/>
          </p:nvSpPr>
          <p:spPr bwMode="auto">
            <a:xfrm>
              <a:off x="766" y="1701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5" name="Line 39"/>
            <p:cNvSpPr>
              <a:spLocks noChangeShapeType="1"/>
            </p:cNvSpPr>
            <p:nvPr/>
          </p:nvSpPr>
          <p:spPr bwMode="auto">
            <a:xfrm>
              <a:off x="857" y="1701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6" name="Line 40"/>
            <p:cNvSpPr>
              <a:spLocks noChangeShapeType="1"/>
            </p:cNvSpPr>
            <p:nvPr/>
          </p:nvSpPr>
          <p:spPr bwMode="auto">
            <a:xfrm>
              <a:off x="1151" y="1701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7" name="Line 41"/>
            <p:cNvSpPr>
              <a:spLocks noChangeShapeType="1"/>
            </p:cNvSpPr>
            <p:nvPr/>
          </p:nvSpPr>
          <p:spPr bwMode="auto">
            <a:xfrm>
              <a:off x="1242" y="1701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8" name="Line 42"/>
            <p:cNvSpPr>
              <a:spLocks noChangeShapeType="1"/>
            </p:cNvSpPr>
            <p:nvPr/>
          </p:nvSpPr>
          <p:spPr bwMode="auto">
            <a:xfrm>
              <a:off x="1539" y="1701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69" name="Line 43"/>
            <p:cNvSpPr>
              <a:spLocks noChangeShapeType="1"/>
            </p:cNvSpPr>
            <p:nvPr/>
          </p:nvSpPr>
          <p:spPr bwMode="auto">
            <a:xfrm>
              <a:off x="1627" y="1701"/>
              <a:ext cx="2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0" name="Line 44"/>
            <p:cNvSpPr>
              <a:spLocks noChangeShapeType="1"/>
            </p:cNvSpPr>
            <p:nvPr/>
          </p:nvSpPr>
          <p:spPr bwMode="auto">
            <a:xfrm>
              <a:off x="1924" y="1701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1" name="Line 45"/>
            <p:cNvSpPr>
              <a:spLocks noChangeShapeType="1"/>
            </p:cNvSpPr>
            <p:nvPr/>
          </p:nvSpPr>
          <p:spPr bwMode="auto">
            <a:xfrm>
              <a:off x="2014" y="1701"/>
              <a:ext cx="1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2" name="Line 46"/>
            <p:cNvSpPr>
              <a:spLocks noChangeShapeType="1"/>
            </p:cNvSpPr>
            <p:nvPr/>
          </p:nvSpPr>
          <p:spPr bwMode="auto">
            <a:xfrm>
              <a:off x="3072" y="584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3" name="Line 47"/>
            <p:cNvSpPr>
              <a:spLocks noChangeShapeType="1"/>
            </p:cNvSpPr>
            <p:nvPr/>
          </p:nvSpPr>
          <p:spPr bwMode="auto">
            <a:xfrm>
              <a:off x="3072" y="791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4" name="Line 48"/>
            <p:cNvSpPr>
              <a:spLocks noChangeShapeType="1"/>
            </p:cNvSpPr>
            <p:nvPr/>
          </p:nvSpPr>
          <p:spPr bwMode="auto">
            <a:xfrm>
              <a:off x="3072" y="869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5" name="Line 49"/>
            <p:cNvSpPr>
              <a:spLocks noChangeShapeType="1"/>
            </p:cNvSpPr>
            <p:nvPr/>
          </p:nvSpPr>
          <p:spPr bwMode="auto">
            <a:xfrm>
              <a:off x="3072" y="1128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6" name="Line 50"/>
            <p:cNvSpPr>
              <a:spLocks noChangeShapeType="1"/>
            </p:cNvSpPr>
            <p:nvPr/>
          </p:nvSpPr>
          <p:spPr bwMode="auto">
            <a:xfrm>
              <a:off x="3072" y="1207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7" name="Line 51"/>
            <p:cNvSpPr>
              <a:spLocks noChangeShapeType="1"/>
            </p:cNvSpPr>
            <p:nvPr/>
          </p:nvSpPr>
          <p:spPr bwMode="auto">
            <a:xfrm>
              <a:off x="3072" y="1466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8" name="Line 52"/>
            <p:cNvSpPr>
              <a:spLocks noChangeShapeType="1"/>
            </p:cNvSpPr>
            <p:nvPr/>
          </p:nvSpPr>
          <p:spPr bwMode="auto">
            <a:xfrm>
              <a:off x="3072" y="1544"/>
              <a:ext cx="0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79" name="Line 53"/>
            <p:cNvSpPr>
              <a:spLocks noChangeShapeType="1"/>
            </p:cNvSpPr>
            <p:nvPr/>
          </p:nvSpPr>
          <p:spPr bwMode="auto">
            <a:xfrm>
              <a:off x="3072" y="180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0" name="Line 54"/>
            <p:cNvSpPr>
              <a:spLocks noChangeShapeType="1"/>
            </p:cNvSpPr>
            <p:nvPr/>
          </p:nvSpPr>
          <p:spPr bwMode="auto">
            <a:xfrm>
              <a:off x="3072" y="1882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1" name="Line 55"/>
            <p:cNvSpPr>
              <a:spLocks noChangeShapeType="1"/>
            </p:cNvSpPr>
            <p:nvPr/>
          </p:nvSpPr>
          <p:spPr bwMode="auto">
            <a:xfrm>
              <a:off x="3072" y="214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2" name="Line 56"/>
            <p:cNvSpPr>
              <a:spLocks noChangeShapeType="1"/>
            </p:cNvSpPr>
            <p:nvPr/>
          </p:nvSpPr>
          <p:spPr bwMode="auto">
            <a:xfrm>
              <a:off x="3072" y="2221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3" name="Freeform 57"/>
            <p:cNvSpPr>
              <a:spLocks/>
            </p:cNvSpPr>
            <p:nvPr/>
          </p:nvSpPr>
          <p:spPr bwMode="auto">
            <a:xfrm>
              <a:off x="745" y="2868"/>
              <a:ext cx="865" cy="867"/>
            </a:xfrm>
            <a:custGeom>
              <a:avLst/>
              <a:gdLst>
                <a:gd name="T0" fmla="*/ 34 w 2547"/>
                <a:gd name="T1" fmla="*/ 16 h 2550"/>
                <a:gd name="T2" fmla="*/ 34 w 2547"/>
                <a:gd name="T3" fmla="*/ 14 h 2550"/>
                <a:gd name="T4" fmla="*/ 33 w 2547"/>
                <a:gd name="T5" fmla="*/ 12 h 2550"/>
                <a:gd name="T6" fmla="*/ 33 w 2547"/>
                <a:gd name="T7" fmla="*/ 11 h 2550"/>
                <a:gd name="T8" fmla="*/ 32 w 2547"/>
                <a:gd name="T9" fmla="*/ 9 h 2550"/>
                <a:gd name="T10" fmla="*/ 31 w 2547"/>
                <a:gd name="T11" fmla="*/ 7 h 2550"/>
                <a:gd name="T12" fmla="*/ 30 w 2547"/>
                <a:gd name="T13" fmla="*/ 6 h 2550"/>
                <a:gd name="T14" fmla="*/ 29 w 2547"/>
                <a:gd name="T15" fmla="*/ 4 h 2550"/>
                <a:gd name="T16" fmla="*/ 27 w 2547"/>
                <a:gd name="T17" fmla="*/ 3 h 2550"/>
                <a:gd name="T18" fmla="*/ 25 w 2547"/>
                <a:gd name="T19" fmla="*/ 2 h 2550"/>
                <a:gd name="T20" fmla="*/ 24 w 2547"/>
                <a:gd name="T21" fmla="*/ 1 h 2550"/>
                <a:gd name="T22" fmla="*/ 22 w 2547"/>
                <a:gd name="T23" fmla="*/ 1 h 2550"/>
                <a:gd name="T24" fmla="*/ 20 w 2547"/>
                <a:gd name="T25" fmla="*/ 0 h 2550"/>
                <a:gd name="T26" fmla="*/ 19 w 2547"/>
                <a:gd name="T27" fmla="*/ 0 h 2550"/>
                <a:gd name="T28" fmla="*/ 17 w 2547"/>
                <a:gd name="T29" fmla="*/ 0 h 2550"/>
                <a:gd name="T30" fmla="*/ 15 w 2547"/>
                <a:gd name="T31" fmla="*/ 0 h 2550"/>
                <a:gd name="T32" fmla="*/ 13 w 2547"/>
                <a:gd name="T33" fmla="*/ 0 h 2550"/>
                <a:gd name="T34" fmla="*/ 12 w 2547"/>
                <a:gd name="T35" fmla="*/ 1 h 2550"/>
                <a:gd name="T36" fmla="*/ 10 w 2547"/>
                <a:gd name="T37" fmla="*/ 1 h 2550"/>
                <a:gd name="T38" fmla="*/ 8 w 2547"/>
                <a:gd name="T39" fmla="*/ 2 h 2550"/>
                <a:gd name="T40" fmla="*/ 7 w 2547"/>
                <a:gd name="T41" fmla="*/ 3 h 2550"/>
                <a:gd name="T42" fmla="*/ 5 w 2547"/>
                <a:gd name="T43" fmla="*/ 4 h 2550"/>
                <a:gd name="T44" fmla="*/ 4 w 2547"/>
                <a:gd name="T45" fmla="*/ 6 h 2550"/>
                <a:gd name="T46" fmla="*/ 3 w 2547"/>
                <a:gd name="T47" fmla="*/ 7 h 2550"/>
                <a:gd name="T48" fmla="*/ 2 w 2547"/>
                <a:gd name="T49" fmla="*/ 9 h 2550"/>
                <a:gd name="T50" fmla="*/ 1 w 2547"/>
                <a:gd name="T51" fmla="*/ 11 h 2550"/>
                <a:gd name="T52" fmla="*/ 1 w 2547"/>
                <a:gd name="T53" fmla="*/ 12 h 2550"/>
                <a:gd name="T54" fmla="*/ 0 w 2547"/>
                <a:gd name="T55" fmla="*/ 14 h 2550"/>
                <a:gd name="T56" fmla="*/ 0 w 2547"/>
                <a:gd name="T57" fmla="*/ 16 h 2550"/>
                <a:gd name="T58" fmla="*/ 0 w 2547"/>
                <a:gd name="T59" fmla="*/ 18 h 2550"/>
                <a:gd name="T60" fmla="*/ 0 w 2547"/>
                <a:gd name="T61" fmla="*/ 19 h 2550"/>
                <a:gd name="T62" fmla="*/ 0 w 2547"/>
                <a:gd name="T63" fmla="*/ 21 h 2550"/>
                <a:gd name="T64" fmla="*/ 1 w 2547"/>
                <a:gd name="T65" fmla="*/ 23 h 2550"/>
                <a:gd name="T66" fmla="*/ 2 w 2547"/>
                <a:gd name="T67" fmla="*/ 25 h 2550"/>
                <a:gd name="T68" fmla="*/ 3 w 2547"/>
                <a:gd name="T69" fmla="*/ 26 h 2550"/>
                <a:gd name="T70" fmla="*/ 4 w 2547"/>
                <a:gd name="T71" fmla="*/ 28 h 2550"/>
                <a:gd name="T72" fmla="*/ 5 w 2547"/>
                <a:gd name="T73" fmla="*/ 29 h 2550"/>
                <a:gd name="T74" fmla="*/ 6 w 2547"/>
                <a:gd name="T75" fmla="*/ 30 h 2550"/>
                <a:gd name="T76" fmla="*/ 8 w 2547"/>
                <a:gd name="T77" fmla="*/ 31 h 2550"/>
                <a:gd name="T78" fmla="*/ 10 w 2547"/>
                <a:gd name="T79" fmla="*/ 32 h 2550"/>
                <a:gd name="T80" fmla="*/ 11 w 2547"/>
                <a:gd name="T81" fmla="*/ 33 h 2550"/>
                <a:gd name="T82" fmla="*/ 13 w 2547"/>
                <a:gd name="T83" fmla="*/ 34 h 2550"/>
                <a:gd name="T84" fmla="*/ 15 w 2547"/>
                <a:gd name="T85" fmla="*/ 34 h 2550"/>
                <a:gd name="T86" fmla="*/ 16 w 2547"/>
                <a:gd name="T87" fmla="*/ 34 h 2550"/>
                <a:gd name="T88" fmla="*/ 18 w 2547"/>
                <a:gd name="T89" fmla="*/ 34 h 2550"/>
                <a:gd name="T90" fmla="*/ 20 w 2547"/>
                <a:gd name="T91" fmla="*/ 34 h 2550"/>
                <a:gd name="T92" fmla="*/ 22 w 2547"/>
                <a:gd name="T93" fmla="*/ 33 h 2550"/>
                <a:gd name="T94" fmla="*/ 23 w 2547"/>
                <a:gd name="T95" fmla="*/ 33 h 2550"/>
                <a:gd name="T96" fmla="*/ 25 w 2547"/>
                <a:gd name="T97" fmla="*/ 32 h 2550"/>
                <a:gd name="T98" fmla="*/ 26 w 2547"/>
                <a:gd name="T99" fmla="*/ 31 h 2550"/>
                <a:gd name="T100" fmla="*/ 28 w 2547"/>
                <a:gd name="T101" fmla="*/ 30 h 2550"/>
                <a:gd name="T102" fmla="*/ 29 w 2547"/>
                <a:gd name="T103" fmla="*/ 29 h 2550"/>
                <a:gd name="T104" fmla="*/ 31 w 2547"/>
                <a:gd name="T105" fmla="*/ 27 h 2550"/>
                <a:gd name="T106" fmla="*/ 32 w 2547"/>
                <a:gd name="T107" fmla="*/ 26 h 2550"/>
                <a:gd name="T108" fmla="*/ 32 w 2547"/>
                <a:gd name="T109" fmla="*/ 24 h 2550"/>
                <a:gd name="T110" fmla="*/ 33 w 2547"/>
                <a:gd name="T111" fmla="*/ 22 h 2550"/>
                <a:gd name="T112" fmla="*/ 33 w 2547"/>
                <a:gd name="T113" fmla="*/ 21 h 2550"/>
                <a:gd name="T114" fmla="*/ 34 w 2547"/>
                <a:gd name="T115" fmla="*/ 19 h 2550"/>
                <a:gd name="T116" fmla="*/ 34 w 2547"/>
                <a:gd name="T117" fmla="*/ 17 h 2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47" h="2550">
                  <a:moveTo>
                    <a:pt x="2547" y="1275"/>
                  </a:moveTo>
                  <a:lnTo>
                    <a:pt x="2546" y="1230"/>
                  </a:lnTo>
                  <a:lnTo>
                    <a:pt x="2543" y="1184"/>
                  </a:lnTo>
                  <a:lnTo>
                    <a:pt x="2540" y="1139"/>
                  </a:lnTo>
                  <a:lnTo>
                    <a:pt x="2534" y="1093"/>
                  </a:lnTo>
                  <a:lnTo>
                    <a:pt x="2526" y="1049"/>
                  </a:lnTo>
                  <a:lnTo>
                    <a:pt x="2517" y="1004"/>
                  </a:lnTo>
                  <a:lnTo>
                    <a:pt x="2507" y="959"/>
                  </a:lnTo>
                  <a:lnTo>
                    <a:pt x="2496" y="916"/>
                  </a:lnTo>
                  <a:lnTo>
                    <a:pt x="2482" y="872"/>
                  </a:lnTo>
                  <a:lnTo>
                    <a:pt x="2466" y="829"/>
                  </a:lnTo>
                  <a:lnTo>
                    <a:pt x="2450" y="787"/>
                  </a:lnTo>
                  <a:lnTo>
                    <a:pt x="2432" y="745"/>
                  </a:lnTo>
                  <a:lnTo>
                    <a:pt x="2412" y="704"/>
                  </a:lnTo>
                  <a:lnTo>
                    <a:pt x="2391" y="664"/>
                  </a:lnTo>
                  <a:lnTo>
                    <a:pt x="2369" y="625"/>
                  </a:lnTo>
                  <a:lnTo>
                    <a:pt x="2345" y="586"/>
                  </a:lnTo>
                  <a:lnTo>
                    <a:pt x="2320" y="547"/>
                  </a:lnTo>
                  <a:lnTo>
                    <a:pt x="2293" y="511"/>
                  </a:lnTo>
                  <a:lnTo>
                    <a:pt x="2265" y="475"/>
                  </a:lnTo>
                  <a:lnTo>
                    <a:pt x="2236" y="440"/>
                  </a:lnTo>
                  <a:lnTo>
                    <a:pt x="2205" y="407"/>
                  </a:lnTo>
                  <a:lnTo>
                    <a:pt x="2173" y="374"/>
                  </a:lnTo>
                  <a:lnTo>
                    <a:pt x="2142" y="342"/>
                  </a:lnTo>
                  <a:lnTo>
                    <a:pt x="2108" y="311"/>
                  </a:lnTo>
                  <a:lnTo>
                    <a:pt x="2072" y="282"/>
                  </a:lnTo>
                  <a:lnTo>
                    <a:pt x="2036" y="254"/>
                  </a:lnTo>
                  <a:lnTo>
                    <a:pt x="2000" y="227"/>
                  </a:lnTo>
                  <a:lnTo>
                    <a:pt x="1962" y="202"/>
                  </a:lnTo>
                  <a:lnTo>
                    <a:pt x="1923" y="178"/>
                  </a:lnTo>
                  <a:lnTo>
                    <a:pt x="1884" y="156"/>
                  </a:lnTo>
                  <a:lnTo>
                    <a:pt x="1843" y="135"/>
                  </a:lnTo>
                  <a:lnTo>
                    <a:pt x="1802" y="115"/>
                  </a:lnTo>
                  <a:lnTo>
                    <a:pt x="1760" y="97"/>
                  </a:lnTo>
                  <a:lnTo>
                    <a:pt x="1718" y="81"/>
                  </a:lnTo>
                  <a:lnTo>
                    <a:pt x="1675" y="65"/>
                  </a:lnTo>
                  <a:lnTo>
                    <a:pt x="1632" y="51"/>
                  </a:lnTo>
                  <a:lnTo>
                    <a:pt x="1588" y="40"/>
                  </a:lnTo>
                  <a:lnTo>
                    <a:pt x="1543" y="30"/>
                  </a:lnTo>
                  <a:lnTo>
                    <a:pt x="1499" y="21"/>
                  </a:lnTo>
                  <a:lnTo>
                    <a:pt x="1455" y="13"/>
                  </a:lnTo>
                  <a:lnTo>
                    <a:pt x="1409" y="7"/>
                  </a:lnTo>
                  <a:lnTo>
                    <a:pt x="1364" y="4"/>
                  </a:lnTo>
                  <a:lnTo>
                    <a:pt x="1319" y="1"/>
                  </a:lnTo>
                  <a:lnTo>
                    <a:pt x="1273" y="0"/>
                  </a:lnTo>
                  <a:lnTo>
                    <a:pt x="1228" y="1"/>
                  </a:lnTo>
                  <a:lnTo>
                    <a:pt x="1182" y="4"/>
                  </a:lnTo>
                  <a:lnTo>
                    <a:pt x="1137" y="7"/>
                  </a:lnTo>
                  <a:lnTo>
                    <a:pt x="1092" y="13"/>
                  </a:lnTo>
                  <a:lnTo>
                    <a:pt x="1047" y="21"/>
                  </a:lnTo>
                  <a:lnTo>
                    <a:pt x="1002" y="30"/>
                  </a:lnTo>
                  <a:lnTo>
                    <a:pt x="958" y="40"/>
                  </a:lnTo>
                  <a:lnTo>
                    <a:pt x="915" y="51"/>
                  </a:lnTo>
                  <a:lnTo>
                    <a:pt x="870" y="65"/>
                  </a:lnTo>
                  <a:lnTo>
                    <a:pt x="828" y="81"/>
                  </a:lnTo>
                  <a:lnTo>
                    <a:pt x="785" y="97"/>
                  </a:lnTo>
                  <a:lnTo>
                    <a:pt x="744" y="115"/>
                  </a:lnTo>
                  <a:lnTo>
                    <a:pt x="702" y="135"/>
                  </a:lnTo>
                  <a:lnTo>
                    <a:pt x="663" y="156"/>
                  </a:lnTo>
                  <a:lnTo>
                    <a:pt x="623" y="178"/>
                  </a:lnTo>
                  <a:lnTo>
                    <a:pt x="584" y="202"/>
                  </a:lnTo>
                  <a:lnTo>
                    <a:pt x="547" y="227"/>
                  </a:lnTo>
                  <a:lnTo>
                    <a:pt x="509" y="254"/>
                  </a:lnTo>
                  <a:lnTo>
                    <a:pt x="474" y="282"/>
                  </a:lnTo>
                  <a:lnTo>
                    <a:pt x="439" y="311"/>
                  </a:lnTo>
                  <a:lnTo>
                    <a:pt x="405" y="342"/>
                  </a:lnTo>
                  <a:lnTo>
                    <a:pt x="372" y="374"/>
                  </a:lnTo>
                  <a:lnTo>
                    <a:pt x="340" y="407"/>
                  </a:lnTo>
                  <a:lnTo>
                    <a:pt x="311" y="440"/>
                  </a:lnTo>
                  <a:lnTo>
                    <a:pt x="281" y="475"/>
                  </a:lnTo>
                  <a:lnTo>
                    <a:pt x="253" y="511"/>
                  </a:lnTo>
                  <a:lnTo>
                    <a:pt x="227" y="547"/>
                  </a:lnTo>
                  <a:lnTo>
                    <a:pt x="202" y="586"/>
                  </a:lnTo>
                  <a:lnTo>
                    <a:pt x="178" y="625"/>
                  </a:lnTo>
                  <a:lnTo>
                    <a:pt x="155" y="664"/>
                  </a:lnTo>
                  <a:lnTo>
                    <a:pt x="134" y="704"/>
                  </a:lnTo>
                  <a:lnTo>
                    <a:pt x="114" y="745"/>
                  </a:lnTo>
                  <a:lnTo>
                    <a:pt x="96" y="787"/>
                  </a:lnTo>
                  <a:lnTo>
                    <a:pt x="79" y="829"/>
                  </a:lnTo>
                  <a:lnTo>
                    <a:pt x="64" y="872"/>
                  </a:lnTo>
                  <a:lnTo>
                    <a:pt x="51" y="916"/>
                  </a:lnTo>
                  <a:lnTo>
                    <a:pt x="38" y="959"/>
                  </a:lnTo>
                  <a:lnTo>
                    <a:pt x="28" y="1004"/>
                  </a:lnTo>
                  <a:lnTo>
                    <a:pt x="19" y="1049"/>
                  </a:lnTo>
                  <a:lnTo>
                    <a:pt x="12" y="1093"/>
                  </a:lnTo>
                  <a:lnTo>
                    <a:pt x="6" y="1139"/>
                  </a:lnTo>
                  <a:lnTo>
                    <a:pt x="2" y="1184"/>
                  </a:lnTo>
                  <a:lnTo>
                    <a:pt x="0" y="1230"/>
                  </a:lnTo>
                  <a:lnTo>
                    <a:pt x="0" y="1275"/>
                  </a:lnTo>
                  <a:lnTo>
                    <a:pt x="0" y="1320"/>
                  </a:lnTo>
                  <a:lnTo>
                    <a:pt x="2" y="1366"/>
                  </a:lnTo>
                  <a:lnTo>
                    <a:pt x="6" y="1411"/>
                  </a:lnTo>
                  <a:lnTo>
                    <a:pt x="12" y="1457"/>
                  </a:lnTo>
                  <a:lnTo>
                    <a:pt x="19" y="1501"/>
                  </a:lnTo>
                  <a:lnTo>
                    <a:pt x="28" y="1546"/>
                  </a:lnTo>
                  <a:lnTo>
                    <a:pt x="38" y="1591"/>
                  </a:lnTo>
                  <a:lnTo>
                    <a:pt x="51" y="1634"/>
                  </a:lnTo>
                  <a:lnTo>
                    <a:pt x="64" y="1678"/>
                  </a:lnTo>
                  <a:lnTo>
                    <a:pt x="79" y="1720"/>
                  </a:lnTo>
                  <a:lnTo>
                    <a:pt x="96" y="1763"/>
                  </a:lnTo>
                  <a:lnTo>
                    <a:pt x="114" y="1805"/>
                  </a:lnTo>
                  <a:lnTo>
                    <a:pt x="134" y="1846"/>
                  </a:lnTo>
                  <a:lnTo>
                    <a:pt x="155" y="1886"/>
                  </a:lnTo>
                  <a:lnTo>
                    <a:pt x="178" y="1925"/>
                  </a:lnTo>
                  <a:lnTo>
                    <a:pt x="202" y="1964"/>
                  </a:lnTo>
                  <a:lnTo>
                    <a:pt x="227" y="2003"/>
                  </a:lnTo>
                  <a:lnTo>
                    <a:pt x="253" y="2039"/>
                  </a:lnTo>
                  <a:lnTo>
                    <a:pt x="281" y="2075"/>
                  </a:lnTo>
                  <a:lnTo>
                    <a:pt x="311" y="2109"/>
                  </a:lnTo>
                  <a:lnTo>
                    <a:pt x="340" y="2143"/>
                  </a:lnTo>
                  <a:lnTo>
                    <a:pt x="372" y="2176"/>
                  </a:lnTo>
                  <a:lnTo>
                    <a:pt x="405" y="2208"/>
                  </a:lnTo>
                  <a:lnTo>
                    <a:pt x="439" y="2239"/>
                  </a:lnTo>
                  <a:lnTo>
                    <a:pt x="474" y="2267"/>
                  </a:lnTo>
                  <a:lnTo>
                    <a:pt x="509" y="2295"/>
                  </a:lnTo>
                  <a:lnTo>
                    <a:pt x="547" y="2323"/>
                  </a:lnTo>
                  <a:lnTo>
                    <a:pt x="584" y="2348"/>
                  </a:lnTo>
                  <a:lnTo>
                    <a:pt x="623" y="2372"/>
                  </a:lnTo>
                  <a:lnTo>
                    <a:pt x="663" y="2394"/>
                  </a:lnTo>
                  <a:lnTo>
                    <a:pt x="702" y="2415"/>
                  </a:lnTo>
                  <a:lnTo>
                    <a:pt x="744" y="2435"/>
                  </a:lnTo>
                  <a:lnTo>
                    <a:pt x="785" y="2453"/>
                  </a:lnTo>
                  <a:lnTo>
                    <a:pt x="828" y="2469"/>
                  </a:lnTo>
                  <a:lnTo>
                    <a:pt x="870" y="2485"/>
                  </a:lnTo>
                  <a:lnTo>
                    <a:pt x="915" y="2499"/>
                  </a:lnTo>
                  <a:lnTo>
                    <a:pt x="958" y="2510"/>
                  </a:lnTo>
                  <a:lnTo>
                    <a:pt x="1002" y="2520"/>
                  </a:lnTo>
                  <a:lnTo>
                    <a:pt x="1047" y="2529"/>
                  </a:lnTo>
                  <a:lnTo>
                    <a:pt x="1092" y="2537"/>
                  </a:lnTo>
                  <a:lnTo>
                    <a:pt x="1137" y="2543"/>
                  </a:lnTo>
                  <a:lnTo>
                    <a:pt x="1182" y="2546"/>
                  </a:lnTo>
                  <a:lnTo>
                    <a:pt x="1228" y="2549"/>
                  </a:lnTo>
                  <a:lnTo>
                    <a:pt x="1273" y="2550"/>
                  </a:lnTo>
                  <a:lnTo>
                    <a:pt x="1319" y="2549"/>
                  </a:lnTo>
                  <a:lnTo>
                    <a:pt x="1364" y="2546"/>
                  </a:lnTo>
                  <a:lnTo>
                    <a:pt x="1409" y="2543"/>
                  </a:lnTo>
                  <a:lnTo>
                    <a:pt x="1455" y="2537"/>
                  </a:lnTo>
                  <a:lnTo>
                    <a:pt x="1499" y="2529"/>
                  </a:lnTo>
                  <a:lnTo>
                    <a:pt x="1543" y="2520"/>
                  </a:lnTo>
                  <a:lnTo>
                    <a:pt x="1588" y="2510"/>
                  </a:lnTo>
                  <a:lnTo>
                    <a:pt x="1632" y="2499"/>
                  </a:lnTo>
                  <a:lnTo>
                    <a:pt x="1675" y="2485"/>
                  </a:lnTo>
                  <a:lnTo>
                    <a:pt x="1718" y="2469"/>
                  </a:lnTo>
                  <a:lnTo>
                    <a:pt x="1760" y="2453"/>
                  </a:lnTo>
                  <a:lnTo>
                    <a:pt x="1802" y="2435"/>
                  </a:lnTo>
                  <a:lnTo>
                    <a:pt x="1843" y="2415"/>
                  </a:lnTo>
                  <a:lnTo>
                    <a:pt x="1884" y="2394"/>
                  </a:lnTo>
                  <a:lnTo>
                    <a:pt x="1923" y="2372"/>
                  </a:lnTo>
                  <a:lnTo>
                    <a:pt x="1962" y="2348"/>
                  </a:lnTo>
                  <a:lnTo>
                    <a:pt x="2000" y="2323"/>
                  </a:lnTo>
                  <a:lnTo>
                    <a:pt x="2036" y="2295"/>
                  </a:lnTo>
                  <a:lnTo>
                    <a:pt x="2072" y="2267"/>
                  </a:lnTo>
                  <a:lnTo>
                    <a:pt x="2108" y="2239"/>
                  </a:lnTo>
                  <a:lnTo>
                    <a:pt x="2142" y="2208"/>
                  </a:lnTo>
                  <a:lnTo>
                    <a:pt x="2173" y="2176"/>
                  </a:lnTo>
                  <a:lnTo>
                    <a:pt x="2205" y="2143"/>
                  </a:lnTo>
                  <a:lnTo>
                    <a:pt x="2236" y="2109"/>
                  </a:lnTo>
                  <a:lnTo>
                    <a:pt x="2265" y="2075"/>
                  </a:lnTo>
                  <a:lnTo>
                    <a:pt x="2293" y="2039"/>
                  </a:lnTo>
                  <a:lnTo>
                    <a:pt x="2320" y="2003"/>
                  </a:lnTo>
                  <a:lnTo>
                    <a:pt x="2345" y="1964"/>
                  </a:lnTo>
                  <a:lnTo>
                    <a:pt x="2369" y="1925"/>
                  </a:lnTo>
                  <a:lnTo>
                    <a:pt x="2391" y="1886"/>
                  </a:lnTo>
                  <a:lnTo>
                    <a:pt x="2412" y="1846"/>
                  </a:lnTo>
                  <a:lnTo>
                    <a:pt x="2432" y="1805"/>
                  </a:lnTo>
                  <a:lnTo>
                    <a:pt x="2450" y="1763"/>
                  </a:lnTo>
                  <a:lnTo>
                    <a:pt x="2466" y="1720"/>
                  </a:lnTo>
                  <a:lnTo>
                    <a:pt x="2482" y="1678"/>
                  </a:lnTo>
                  <a:lnTo>
                    <a:pt x="2496" y="1634"/>
                  </a:lnTo>
                  <a:lnTo>
                    <a:pt x="2507" y="1591"/>
                  </a:lnTo>
                  <a:lnTo>
                    <a:pt x="2517" y="1546"/>
                  </a:lnTo>
                  <a:lnTo>
                    <a:pt x="2526" y="1501"/>
                  </a:lnTo>
                  <a:lnTo>
                    <a:pt x="2534" y="1457"/>
                  </a:lnTo>
                  <a:lnTo>
                    <a:pt x="2540" y="1411"/>
                  </a:lnTo>
                  <a:lnTo>
                    <a:pt x="2543" y="1366"/>
                  </a:lnTo>
                  <a:lnTo>
                    <a:pt x="2546" y="1320"/>
                  </a:lnTo>
                  <a:lnTo>
                    <a:pt x="2547" y="127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4" name="Freeform 58"/>
            <p:cNvSpPr>
              <a:spLocks/>
            </p:cNvSpPr>
            <p:nvPr/>
          </p:nvSpPr>
          <p:spPr bwMode="auto">
            <a:xfrm>
              <a:off x="2494" y="1123"/>
              <a:ext cx="1153" cy="1153"/>
            </a:xfrm>
            <a:custGeom>
              <a:avLst/>
              <a:gdLst>
                <a:gd name="T0" fmla="*/ 45 w 3397"/>
                <a:gd name="T1" fmla="*/ 21 h 3400"/>
                <a:gd name="T2" fmla="*/ 45 w 3397"/>
                <a:gd name="T3" fmla="*/ 19 h 3400"/>
                <a:gd name="T4" fmla="*/ 44 w 3397"/>
                <a:gd name="T5" fmla="*/ 16 h 3400"/>
                <a:gd name="T6" fmla="*/ 43 w 3397"/>
                <a:gd name="T7" fmla="*/ 14 h 3400"/>
                <a:gd name="T8" fmla="*/ 43 w 3397"/>
                <a:gd name="T9" fmla="*/ 12 h 3400"/>
                <a:gd name="T10" fmla="*/ 41 w 3397"/>
                <a:gd name="T11" fmla="*/ 10 h 3400"/>
                <a:gd name="T12" fmla="*/ 40 w 3397"/>
                <a:gd name="T13" fmla="*/ 8 h 3400"/>
                <a:gd name="T14" fmla="*/ 39 w 3397"/>
                <a:gd name="T15" fmla="*/ 7 h 3400"/>
                <a:gd name="T16" fmla="*/ 37 w 3397"/>
                <a:gd name="T17" fmla="*/ 5 h 3400"/>
                <a:gd name="T18" fmla="*/ 35 w 3397"/>
                <a:gd name="T19" fmla="*/ 4 h 3400"/>
                <a:gd name="T20" fmla="*/ 33 w 3397"/>
                <a:gd name="T21" fmla="*/ 3 h 3400"/>
                <a:gd name="T22" fmla="*/ 31 w 3397"/>
                <a:gd name="T23" fmla="*/ 2 h 3400"/>
                <a:gd name="T24" fmla="*/ 29 w 3397"/>
                <a:gd name="T25" fmla="*/ 1 h 3400"/>
                <a:gd name="T26" fmla="*/ 27 w 3397"/>
                <a:gd name="T27" fmla="*/ 0 h 3400"/>
                <a:gd name="T28" fmla="*/ 25 w 3397"/>
                <a:gd name="T29" fmla="*/ 0 h 3400"/>
                <a:gd name="T30" fmla="*/ 23 w 3397"/>
                <a:gd name="T31" fmla="*/ 0 h 3400"/>
                <a:gd name="T32" fmla="*/ 20 w 3397"/>
                <a:gd name="T33" fmla="*/ 0 h 3400"/>
                <a:gd name="T34" fmla="*/ 18 w 3397"/>
                <a:gd name="T35" fmla="*/ 0 h 3400"/>
                <a:gd name="T36" fmla="*/ 16 w 3397"/>
                <a:gd name="T37" fmla="*/ 1 h 3400"/>
                <a:gd name="T38" fmla="*/ 14 w 3397"/>
                <a:gd name="T39" fmla="*/ 2 h 3400"/>
                <a:gd name="T40" fmla="*/ 12 w 3397"/>
                <a:gd name="T41" fmla="*/ 3 h 3400"/>
                <a:gd name="T42" fmla="*/ 10 w 3397"/>
                <a:gd name="T43" fmla="*/ 4 h 3400"/>
                <a:gd name="T44" fmla="*/ 8 w 3397"/>
                <a:gd name="T45" fmla="*/ 5 h 3400"/>
                <a:gd name="T46" fmla="*/ 6 w 3397"/>
                <a:gd name="T47" fmla="*/ 7 h 3400"/>
                <a:gd name="T48" fmla="*/ 5 w 3397"/>
                <a:gd name="T49" fmla="*/ 8 h 3400"/>
                <a:gd name="T50" fmla="*/ 4 w 3397"/>
                <a:gd name="T51" fmla="*/ 10 h 3400"/>
                <a:gd name="T52" fmla="*/ 2 w 3397"/>
                <a:gd name="T53" fmla="*/ 12 h 3400"/>
                <a:gd name="T54" fmla="*/ 2 w 3397"/>
                <a:gd name="T55" fmla="*/ 14 h 3400"/>
                <a:gd name="T56" fmla="*/ 1 w 3397"/>
                <a:gd name="T57" fmla="*/ 16 h 3400"/>
                <a:gd name="T58" fmla="*/ 0 w 3397"/>
                <a:gd name="T59" fmla="*/ 19 h 3400"/>
                <a:gd name="T60" fmla="*/ 0 w 3397"/>
                <a:gd name="T61" fmla="*/ 21 h 3400"/>
                <a:gd name="T62" fmla="*/ 0 w 3397"/>
                <a:gd name="T63" fmla="*/ 23 h 3400"/>
                <a:gd name="T64" fmla="*/ 0 w 3397"/>
                <a:gd name="T65" fmla="*/ 25 h 3400"/>
                <a:gd name="T66" fmla="*/ 1 w 3397"/>
                <a:gd name="T67" fmla="*/ 27 h 3400"/>
                <a:gd name="T68" fmla="*/ 1 w 3397"/>
                <a:gd name="T69" fmla="*/ 30 h 3400"/>
                <a:gd name="T70" fmla="*/ 2 w 3397"/>
                <a:gd name="T71" fmla="*/ 32 h 3400"/>
                <a:gd name="T72" fmla="*/ 3 w 3397"/>
                <a:gd name="T73" fmla="*/ 34 h 3400"/>
                <a:gd name="T74" fmla="*/ 4 w 3397"/>
                <a:gd name="T75" fmla="*/ 36 h 3400"/>
                <a:gd name="T76" fmla="*/ 6 w 3397"/>
                <a:gd name="T77" fmla="*/ 37 h 3400"/>
                <a:gd name="T78" fmla="*/ 7 w 3397"/>
                <a:gd name="T79" fmla="*/ 39 h 3400"/>
                <a:gd name="T80" fmla="*/ 9 w 3397"/>
                <a:gd name="T81" fmla="*/ 40 h 3400"/>
                <a:gd name="T82" fmla="*/ 11 w 3397"/>
                <a:gd name="T83" fmla="*/ 42 h 3400"/>
                <a:gd name="T84" fmla="*/ 13 w 3397"/>
                <a:gd name="T85" fmla="*/ 43 h 3400"/>
                <a:gd name="T86" fmla="*/ 15 w 3397"/>
                <a:gd name="T87" fmla="*/ 44 h 3400"/>
                <a:gd name="T88" fmla="*/ 17 w 3397"/>
                <a:gd name="T89" fmla="*/ 44 h 3400"/>
                <a:gd name="T90" fmla="*/ 19 w 3397"/>
                <a:gd name="T91" fmla="*/ 45 h 3400"/>
                <a:gd name="T92" fmla="*/ 21 w 3397"/>
                <a:gd name="T93" fmla="*/ 45 h 3400"/>
                <a:gd name="T94" fmla="*/ 24 w 3397"/>
                <a:gd name="T95" fmla="*/ 45 h 3400"/>
                <a:gd name="T96" fmla="*/ 26 w 3397"/>
                <a:gd name="T97" fmla="*/ 45 h 3400"/>
                <a:gd name="T98" fmla="*/ 28 w 3397"/>
                <a:gd name="T99" fmla="*/ 44 h 3400"/>
                <a:gd name="T100" fmla="*/ 30 w 3397"/>
                <a:gd name="T101" fmla="*/ 44 h 3400"/>
                <a:gd name="T102" fmla="*/ 32 w 3397"/>
                <a:gd name="T103" fmla="*/ 43 h 3400"/>
                <a:gd name="T104" fmla="*/ 34 w 3397"/>
                <a:gd name="T105" fmla="*/ 42 h 3400"/>
                <a:gd name="T106" fmla="*/ 36 w 3397"/>
                <a:gd name="T107" fmla="*/ 40 h 3400"/>
                <a:gd name="T108" fmla="*/ 38 w 3397"/>
                <a:gd name="T109" fmla="*/ 39 h 3400"/>
                <a:gd name="T110" fmla="*/ 39 w 3397"/>
                <a:gd name="T111" fmla="*/ 37 h 3400"/>
                <a:gd name="T112" fmla="*/ 41 w 3397"/>
                <a:gd name="T113" fmla="*/ 36 h 3400"/>
                <a:gd name="T114" fmla="*/ 42 w 3397"/>
                <a:gd name="T115" fmla="*/ 34 h 3400"/>
                <a:gd name="T116" fmla="*/ 43 w 3397"/>
                <a:gd name="T117" fmla="*/ 32 h 3400"/>
                <a:gd name="T118" fmla="*/ 44 w 3397"/>
                <a:gd name="T119" fmla="*/ 30 h 3400"/>
                <a:gd name="T120" fmla="*/ 44 w 3397"/>
                <a:gd name="T121" fmla="*/ 27 h 3400"/>
                <a:gd name="T122" fmla="*/ 45 w 3397"/>
                <a:gd name="T123" fmla="*/ 25 h 3400"/>
                <a:gd name="T124" fmla="*/ 45 w 3397"/>
                <a:gd name="T125" fmla="*/ 23 h 34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397" h="3400">
                  <a:moveTo>
                    <a:pt x="3397" y="1700"/>
                  </a:moveTo>
                  <a:lnTo>
                    <a:pt x="3397" y="1657"/>
                  </a:lnTo>
                  <a:lnTo>
                    <a:pt x="3395" y="1615"/>
                  </a:lnTo>
                  <a:lnTo>
                    <a:pt x="3393" y="1573"/>
                  </a:lnTo>
                  <a:lnTo>
                    <a:pt x="3389" y="1531"/>
                  </a:lnTo>
                  <a:lnTo>
                    <a:pt x="3383" y="1489"/>
                  </a:lnTo>
                  <a:lnTo>
                    <a:pt x="3378" y="1447"/>
                  </a:lnTo>
                  <a:lnTo>
                    <a:pt x="3371" y="1405"/>
                  </a:lnTo>
                  <a:lnTo>
                    <a:pt x="3363" y="1363"/>
                  </a:lnTo>
                  <a:lnTo>
                    <a:pt x="3354" y="1322"/>
                  </a:lnTo>
                  <a:lnTo>
                    <a:pt x="3345" y="1280"/>
                  </a:lnTo>
                  <a:lnTo>
                    <a:pt x="3334" y="1239"/>
                  </a:lnTo>
                  <a:lnTo>
                    <a:pt x="3322" y="1199"/>
                  </a:lnTo>
                  <a:lnTo>
                    <a:pt x="3309" y="1159"/>
                  </a:lnTo>
                  <a:lnTo>
                    <a:pt x="3295" y="1119"/>
                  </a:lnTo>
                  <a:lnTo>
                    <a:pt x="3280" y="1079"/>
                  </a:lnTo>
                  <a:lnTo>
                    <a:pt x="3264" y="1040"/>
                  </a:lnTo>
                  <a:lnTo>
                    <a:pt x="3247" y="1001"/>
                  </a:lnTo>
                  <a:lnTo>
                    <a:pt x="3229" y="963"/>
                  </a:lnTo>
                  <a:lnTo>
                    <a:pt x="3210" y="925"/>
                  </a:lnTo>
                  <a:lnTo>
                    <a:pt x="3190" y="888"/>
                  </a:lnTo>
                  <a:lnTo>
                    <a:pt x="3170" y="850"/>
                  </a:lnTo>
                  <a:lnTo>
                    <a:pt x="3147" y="814"/>
                  </a:lnTo>
                  <a:lnTo>
                    <a:pt x="3126" y="777"/>
                  </a:lnTo>
                  <a:lnTo>
                    <a:pt x="3102" y="742"/>
                  </a:lnTo>
                  <a:lnTo>
                    <a:pt x="3078" y="708"/>
                  </a:lnTo>
                  <a:lnTo>
                    <a:pt x="3052" y="674"/>
                  </a:lnTo>
                  <a:lnTo>
                    <a:pt x="3027" y="640"/>
                  </a:lnTo>
                  <a:lnTo>
                    <a:pt x="3000" y="607"/>
                  </a:lnTo>
                  <a:lnTo>
                    <a:pt x="2973" y="575"/>
                  </a:lnTo>
                  <a:lnTo>
                    <a:pt x="2944" y="544"/>
                  </a:lnTo>
                  <a:lnTo>
                    <a:pt x="2915" y="513"/>
                  </a:lnTo>
                  <a:lnTo>
                    <a:pt x="2884" y="483"/>
                  </a:lnTo>
                  <a:lnTo>
                    <a:pt x="2853" y="454"/>
                  </a:lnTo>
                  <a:lnTo>
                    <a:pt x="2823" y="426"/>
                  </a:lnTo>
                  <a:lnTo>
                    <a:pt x="2790" y="398"/>
                  </a:lnTo>
                  <a:lnTo>
                    <a:pt x="2758" y="371"/>
                  </a:lnTo>
                  <a:lnTo>
                    <a:pt x="2724" y="345"/>
                  </a:lnTo>
                  <a:lnTo>
                    <a:pt x="2690" y="320"/>
                  </a:lnTo>
                  <a:lnTo>
                    <a:pt x="2656" y="295"/>
                  </a:lnTo>
                  <a:lnTo>
                    <a:pt x="2620" y="272"/>
                  </a:lnTo>
                  <a:lnTo>
                    <a:pt x="2584" y="250"/>
                  </a:lnTo>
                  <a:lnTo>
                    <a:pt x="2548" y="228"/>
                  </a:lnTo>
                  <a:lnTo>
                    <a:pt x="2511" y="208"/>
                  </a:lnTo>
                  <a:lnTo>
                    <a:pt x="2473" y="187"/>
                  </a:lnTo>
                  <a:lnTo>
                    <a:pt x="2436" y="169"/>
                  </a:lnTo>
                  <a:lnTo>
                    <a:pt x="2397" y="151"/>
                  </a:lnTo>
                  <a:lnTo>
                    <a:pt x="2358" y="134"/>
                  </a:lnTo>
                  <a:lnTo>
                    <a:pt x="2319" y="118"/>
                  </a:lnTo>
                  <a:lnTo>
                    <a:pt x="2279" y="103"/>
                  </a:lnTo>
                  <a:lnTo>
                    <a:pt x="2239" y="88"/>
                  </a:lnTo>
                  <a:lnTo>
                    <a:pt x="2200" y="76"/>
                  </a:lnTo>
                  <a:lnTo>
                    <a:pt x="2159" y="63"/>
                  </a:lnTo>
                  <a:lnTo>
                    <a:pt x="2118" y="53"/>
                  </a:lnTo>
                  <a:lnTo>
                    <a:pt x="2077" y="43"/>
                  </a:lnTo>
                  <a:lnTo>
                    <a:pt x="2035" y="34"/>
                  </a:lnTo>
                  <a:lnTo>
                    <a:pt x="1993" y="26"/>
                  </a:lnTo>
                  <a:lnTo>
                    <a:pt x="1952" y="19"/>
                  </a:lnTo>
                  <a:lnTo>
                    <a:pt x="1910" y="14"/>
                  </a:lnTo>
                  <a:lnTo>
                    <a:pt x="1868" y="9"/>
                  </a:lnTo>
                  <a:lnTo>
                    <a:pt x="1825" y="4"/>
                  </a:lnTo>
                  <a:lnTo>
                    <a:pt x="1783" y="2"/>
                  </a:lnTo>
                  <a:lnTo>
                    <a:pt x="1741" y="1"/>
                  </a:lnTo>
                  <a:lnTo>
                    <a:pt x="1699" y="0"/>
                  </a:lnTo>
                  <a:lnTo>
                    <a:pt x="1656" y="1"/>
                  </a:lnTo>
                  <a:lnTo>
                    <a:pt x="1614" y="2"/>
                  </a:lnTo>
                  <a:lnTo>
                    <a:pt x="1572" y="4"/>
                  </a:lnTo>
                  <a:lnTo>
                    <a:pt x="1530" y="9"/>
                  </a:lnTo>
                  <a:lnTo>
                    <a:pt x="1488" y="14"/>
                  </a:lnTo>
                  <a:lnTo>
                    <a:pt x="1446" y="19"/>
                  </a:lnTo>
                  <a:lnTo>
                    <a:pt x="1404" y="26"/>
                  </a:lnTo>
                  <a:lnTo>
                    <a:pt x="1362" y="34"/>
                  </a:lnTo>
                  <a:lnTo>
                    <a:pt x="1321" y="43"/>
                  </a:lnTo>
                  <a:lnTo>
                    <a:pt x="1279" y="53"/>
                  </a:lnTo>
                  <a:lnTo>
                    <a:pt x="1238" y="63"/>
                  </a:lnTo>
                  <a:lnTo>
                    <a:pt x="1198" y="76"/>
                  </a:lnTo>
                  <a:lnTo>
                    <a:pt x="1157" y="88"/>
                  </a:lnTo>
                  <a:lnTo>
                    <a:pt x="1118" y="103"/>
                  </a:lnTo>
                  <a:lnTo>
                    <a:pt x="1078" y="118"/>
                  </a:lnTo>
                  <a:lnTo>
                    <a:pt x="1038" y="134"/>
                  </a:lnTo>
                  <a:lnTo>
                    <a:pt x="1000" y="151"/>
                  </a:lnTo>
                  <a:lnTo>
                    <a:pt x="961" y="169"/>
                  </a:lnTo>
                  <a:lnTo>
                    <a:pt x="924" y="187"/>
                  </a:lnTo>
                  <a:lnTo>
                    <a:pt x="886" y="208"/>
                  </a:lnTo>
                  <a:lnTo>
                    <a:pt x="849" y="228"/>
                  </a:lnTo>
                  <a:lnTo>
                    <a:pt x="812" y="250"/>
                  </a:lnTo>
                  <a:lnTo>
                    <a:pt x="777" y="272"/>
                  </a:lnTo>
                  <a:lnTo>
                    <a:pt x="742" y="295"/>
                  </a:lnTo>
                  <a:lnTo>
                    <a:pt x="707" y="320"/>
                  </a:lnTo>
                  <a:lnTo>
                    <a:pt x="673" y="345"/>
                  </a:lnTo>
                  <a:lnTo>
                    <a:pt x="640" y="371"/>
                  </a:lnTo>
                  <a:lnTo>
                    <a:pt x="607" y="398"/>
                  </a:lnTo>
                  <a:lnTo>
                    <a:pt x="574" y="426"/>
                  </a:lnTo>
                  <a:lnTo>
                    <a:pt x="543" y="454"/>
                  </a:lnTo>
                  <a:lnTo>
                    <a:pt x="513" y="483"/>
                  </a:lnTo>
                  <a:lnTo>
                    <a:pt x="482" y="513"/>
                  </a:lnTo>
                  <a:lnTo>
                    <a:pt x="454" y="544"/>
                  </a:lnTo>
                  <a:lnTo>
                    <a:pt x="425" y="575"/>
                  </a:lnTo>
                  <a:lnTo>
                    <a:pt x="397" y="607"/>
                  </a:lnTo>
                  <a:lnTo>
                    <a:pt x="371" y="640"/>
                  </a:lnTo>
                  <a:lnTo>
                    <a:pt x="345" y="674"/>
                  </a:lnTo>
                  <a:lnTo>
                    <a:pt x="320" y="708"/>
                  </a:lnTo>
                  <a:lnTo>
                    <a:pt x="295" y="742"/>
                  </a:lnTo>
                  <a:lnTo>
                    <a:pt x="272" y="777"/>
                  </a:lnTo>
                  <a:lnTo>
                    <a:pt x="249" y="814"/>
                  </a:lnTo>
                  <a:lnTo>
                    <a:pt x="228" y="850"/>
                  </a:lnTo>
                  <a:lnTo>
                    <a:pt x="206" y="888"/>
                  </a:lnTo>
                  <a:lnTo>
                    <a:pt x="187" y="925"/>
                  </a:lnTo>
                  <a:lnTo>
                    <a:pt x="168" y="963"/>
                  </a:lnTo>
                  <a:lnTo>
                    <a:pt x="151" y="1001"/>
                  </a:lnTo>
                  <a:lnTo>
                    <a:pt x="134" y="1040"/>
                  </a:lnTo>
                  <a:lnTo>
                    <a:pt x="118" y="1079"/>
                  </a:lnTo>
                  <a:lnTo>
                    <a:pt x="102" y="1119"/>
                  </a:lnTo>
                  <a:lnTo>
                    <a:pt x="88" y="1159"/>
                  </a:lnTo>
                  <a:lnTo>
                    <a:pt x="76" y="1199"/>
                  </a:lnTo>
                  <a:lnTo>
                    <a:pt x="63" y="1239"/>
                  </a:lnTo>
                  <a:lnTo>
                    <a:pt x="53" y="1280"/>
                  </a:lnTo>
                  <a:lnTo>
                    <a:pt x="43" y="1322"/>
                  </a:lnTo>
                  <a:lnTo>
                    <a:pt x="34" y="1363"/>
                  </a:lnTo>
                  <a:lnTo>
                    <a:pt x="26" y="1405"/>
                  </a:lnTo>
                  <a:lnTo>
                    <a:pt x="19" y="1447"/>
                  </a:lnTo>
                  <a:lnTo>
                    <a:pt x="13" y="1489"/>
                  </a:lnTo>
                  <a:lnTo>
                    <a:pt x="9" y="1531"/>
                  </a:lnTo>
                  <a:lnTo>
                    <a:pt x="4" y="1573"/>
                  </a:lnTo>
                  <a:lnTo>
                    <a:pt x="2" y="1615"/>
                  </a:lnTo>
                  <a:lnTo>
                    <a:pt x="1" y="1657"/>
                  </a:lnTo>
                  <a:lnTo>
                    <a:pt x="0" y="1700"/>
                  </a:lnTo>
                  <a:lnTo>
                    <a:pt x="1" y="1742"/>
                  </a:lnTo>
                  <a:lnTo>
                    <a:pt x="2" y="1784"/>
                  </a:lnTo>
                  <a:lnTo>
                    <a:pt x="4" y="1827"/>
                  </a:lnTo>
                  <a:lnTo>
                    <a:pt x="9" y="1869"/>
                  </a:lnTo>
                  <a:lnTo>
                    <a:pt x="13" y="1911"/>
                  </a:lnTo>
                  <a:lnTo>
                    <a:pt x="19" y="1953"/>
                  </a:lnTo>
                  <a:lnTo>
                    <a:pt x="26" y="1995"/>
                  </a:lnTo>
                  <a:lnTo>
                    <a:pt x="34" y="2037"/>
                  </a:lnTo>
                  <a:lnTo>
                    <a:pt x="43" y="2078"/>
                  </a:lnTo>
                  <a:lnTo>
                    <a:pt x="53" y="2119"/>
                  </a:lnTo>
                  <a:lnTo>
                    <a:pt x="63" y="2160"/>
                  </a:lnTo>
                  <a:lnTo>
                    <a:pt x="76" y="2201"/>
                  </a:lnTo>
                  <a:lnTo>
                    <a:pt x="88" y="2242"/>
                  </a:lnTo>
                  <a:lnTo>
                    <a:pt x="102" y="2282"/>
                  </a:lnTo>
                  <a:lnTo>
                    <a:pt x="118" y="2321"/>
                  </a:lnTo>
                  <a:lnTo>
                    <a:pt x="134" y="2360"/>
                  </a:lnTo>
                  <a:lnTo>
                    <a:pt x="151" y="2400"/>
                  </a:lnTo>
                  <a:lnTo>
                    <a:pt x="168" y="2438"/>
                  </a:lnTo>
                  <a:lnTo>
                    <a:pt x="187" y="2476"/>
                  </a:lnTo>
                  <a:lnTo>
                    <a:pt x="206" y="2513"/>
                  </a:lnTo>
                  <a:lnTo>
                    <a:pt x="228" y="2551"/>
                  </a:lnTo>
                  <a:lnTo>
                    <a:pt x="249" y="2587"/>
                  </a:lnTo>
                  <a:lnTo>
                    <a:pt x="272" y="2622"/>
                  </a:lnTo>
                  <a:lnTo>
                    <a:pt x="295" y="2657"/>
                  </a:lnTo>
                  <a:lnTo>
                    <a:pt x="320" y="2692"/>
                  </a:lnTo>
                  <a:lnTo>
                    <a:pt x="345" y="2727"/>
                  </a:lnTo>
                  <a:lnTo>
                    <a:pt x="371" y="2759"/>
                  </a:lnTo>
                  <a:lnTo>
                    <a:pt x="397" y="2792"/>
                  </a:lnTo>
                  <a:lnTo>
                    <a:pt x="425" y="2825"/>
                  </a:lnTo>
                  <a:lnTo>
                    <a:pt x="454" y="2856"/>
                  </a:lnTo>
                  <a:lnTo>
                    <a:pt x="482" y="2887"/>
                  </a:lnTo>
                  <a:lnTo>
                    <a:pt x="513" y="2917"/>
                  </a:lnTo>
                  <a:lnTo>
                    <a:pt x="543" y="2947"/>
                  </a:lnTo>
                  <a:lnTo>
                    <a:pt x="574" y="2975"/>
                  </a:lnTo>
                  <a:lnTo>
                    <a:pt x="607" y="3002"/>
                  </a:lnTo>
                  <a:lnTo>
                    <a:pt x="640" y="3030"/>
                  </a:lnTo>
                  <a:lnTo>
                    <a:pt x="673" y="3055"/>
                  </a:lnTo>
                  <a:lnTo>
                    <a:pt x="707" y="3081"/>
                  </a:lnTo>
                  <a:lnTo>
                    <a:pt x="742" y="3105"/>
                  </a:lnTo>
                  <a:lnTo>
                    <a:pt x="777" y="3128"/>
                  </a:lnTo>
                  <a:lnTo>
                    <a:pt x="812" y="3151"/>
                  </a:lnTo>
                  <a:lnTo>
                    <a:pt x="849" y="3173"/>
                  </a:lnTo>
                  <a:lnTo>
                    <a:pt x="886" y="3193"/>
                  </a:lnTo>
                  <a:lnTo>
                    <a:pt x="924" y="3212"/>
                  </a:lnTo>
                  <a:lnTo>
                    <a:pt x="961" y="3232"/>
                  </a:lnTo>
                  <a:lnTo>
                    <a:pt x="1000" y="3250"/>
                  </a:lnTo>
                  <a:lnTo>
                    <a:pt x="1038" y="3267"/>
                  </a:lnTo>
                  <a:lnTo>
                    <a:pt x="1078" y="3283"/>
                  </a:lnTo>
                  <a:lnTo>
                    <a:pt x="1118" y="3297"/>
                  </a:lnTo>
                  <a:lnTo>
                    <a:pt x="1157" y="3311"/>
                  </a:lnTo>
                  <a:lnTo>
                    <a:pt x="1198" y="3325"/>
                  </a:lnTo>
                  <a:lnTo>
                    <a:pt x="1238" y="3336"/>
                  </a:lnTo>
                  <a:lnTo>
                    <a:pt x="1279" y="3347"/>
                  </a:lnTo>
                  <a:lnTo>
                    <a:pt x="1321" y="3358"/>
                  </a:lnTo>
                  <a:lnTo>
                    <a:pt x="1362" y="3367"/>
                  </a:lnTo>
                  <a:lnTo>
                    <a:pt x="1404" y="3375"/>
                  </a:lnTo>
                  <a:lnTo>
                    <a:pt x="1446" y="3381"/>
                  </a:lnTo>
                  <a:lnTo>
                    <a:pt x="1488" y="3387"/>
                  </a:lnTo>
                  <a:lnTo>
                    <a:pt x="1530" y="3392"/>
                  </a:lnTo>
                  <a:lnTo>
                    <a:pt x="1572" y="3395"/>
                  </a:lnTo>
                  <a:lnTo>
                    <a:pt x="1614" y="3397"/>
                  </a:lnTo>
                  <a:lnTo>
                    <a:pt x="1656" y="3400"/>
                  </a:lnTo>
                  <a:lnTo>
                    <a:pt x="1699" y="3400"/>
                  </a:lnTo>
                  <a:lnTo>
                    <a:pt x="1741" y="3400"/>
                  </a:lnTo>
                  <a:lnTo>
                    <a:pt x="1783" y="3397"/>
                  </a:lnTo>
                  <a:lnTo>
                    <a:pt x="1825" y="3395"/>
                  </a:lnTo>
                  <a:lnTo>
                    <a:pt x="1868" y="3392"/>
                  </a:lnTo>
                  <a:lnTo>
                    <a:pt x="1910" y="3387"/>
                  </a:lnTo>
                  <a:lnTo>
                    <a:pt x="1952" y="3381"/>
                  </a:lnTo>
                  <a:lnTo>
                    <a:pt x="1993" y="3375"/>
                  </a:lnTo>
                  <a:lnTo>
                    <a:pt x="2035" y="3367"/>
                  </a:lnTo>
                  <a:lnTo>
                    <a:pt x="2077" y="3358"/>
                  </a:lnTo>
                  <a:lnTo>
                    <a:pt x="2118" y="3347"/>
                  </a:lnTo>
                  <a:lnTo>
                    <a:pt x="2159" y="3336"/>
                  </a:lnTo>
                  <a:lnTo>
                    <a:pt x="2200" y="3325"/>
                  </a:lnTo>
                  <a:lnTo>
                    <a:pt x="2239" y="3311"/>
                  </a:lnTo>
                  <a:lnTo>
                    <a:pt x="2279" y="3297"/>
                  </a:lnTo>
                  <a:lnTo>
                    <a:pt x="2319" y="3283"/>
                  </a:lnTo>
                  <a:lnTo>
                    <a:pt x="2358" y="3267"/>
                  </a:lnTo>
                  <a:lnTo>
                    <a:pt x="2397" y="3250"/>
                  </a:lnTo>
                  <a:lnTo>
                    <a:pt x="2436" y="3232"/>
                  </a:lnTo>
                  <a:lnTo>
                    <a:pt x="2473" y="3212"/>
                  </a:lnTo>
                  <a:lnTo>
                    <a:pt x="2511" y="3193"/>
                  </a:lnTo>
                  <a:lnTo>
                    <a:pt x="2548" y="3173"/>
                  </a:lnTo>
                  <a:lnTo>
                    <a:pt x="2584" y="3151"/>
                  </a:lnTo>
                  <a:lnTo>
                    <a:pt x="2620" y="3128"/>
                  </a:lnTo>
                  <a:lnTo>
                    <a:pt x="2656" y="3105"/>
                  </a:lnTo>
                  <a:lnTo>
                    <a:pt x="2690" y="3081"/>
                  </a:lnTo>
                  <a:lnTo>
                    <a:pt x="2724" y="3055"/>
                  </a:lnTo>
                  <a:lnTo>
                    <a:pt x="2758" y="3030"/>
                  </a:lnTo>
                  <a:lnTo>
                    <a:pt x="2790" y="3002"/>
                  </a:lnTo>
                  <a:lnTo>
                    <a:pt x="2823" y="2975"/>
                  </a:lnTo>
                  <a:lnTo>
                    <a:pt x="2853" y="2947"/>
                  </a:lnTo>
                  <a:lnTo>
                    <a:pt x="2884" y="2917"/>
                  </a:lnTo>
                  <a:lnTo>
                    <a:pt x="2915" y="2887"/>
                  </a:lnTo>
                  <a:lnTo>
                    <a:pt x="2944" y="2856"/>
                  </a:lnTo>
                  <a:lnTo>
                    <a:pt x="2973" y="2825"/>
                  </a:lnTo>
                  <a:lnTo>
                    <a:pt x="3000" y="2792"/>
                  </a:lnTo>
                  <a:lnTo>
                    <a:pt x="3027" y="2759"/>
                  </a:lnTo>
                  <a:lnTo>
                    <a:pt x="3052" y="2727"/>
                  </a:lnTo>
                  <a:lnTo>
                    <a:pt x="3078" y="2692"/>
                  </a:lnTo>
                  <a:lnTo>
                    <a:pt x="3102" y="2657"/>
                  </a:lnTo>
                  <a:lnTo>
                    <a:pt x="3126" y="2622"/>
                  </a:lnTo>
                  <a:lnTo>
                    <a:pt x="3147" y="2587"/>
                  </a:lnTo>
                  <a:lnTo>
                    <a:pt x="3170" y="2551"/>
                  </a:lnTo>
                  <a:lnTo>
                    <a:pt x="3190" y="2513"/>
                  </a:lnTo>
                  <a:lnTo>
                    <a:pt x="3210" y="2476"/>
                  </a:lnTo>
                  <a:lnTo>
                    <a:pt x="3229" y="2438"/>
                  </a:lnTo>
                  <a:lnTo>
                    <a:pt x="3247" y="2400"/>
                  </a:lnTo>
                  <a:lnTo>
                    <a:pt x="3264" y="2360"/>
                  </a:lnTo>
                  <a:lnTo>
                    <a:pt x="3280" y="2321"/>
                  </a:lnTo>
                  <a:lnTo>
                    <a:pt x="3295" y="2282"/>
                  </a:lnTo>
                  <a:lnTo>
                    <a:pt x="3309" y="2242"/>
                  </a:lnTo>
                  <a:lnTo>
                    <a:pt x="3322" y="2201"/>
                  </a:lnTo>
                  <a:lnTo>
                    <a:pt x="3334" y="2160"/>
                  </a:lnTo>
                  <a:lnTo>
                    <a:pt x="3345" y="2119"/>
                  </a:lnTo>
                  <a:lnTo>
                    <a:pt x="3354" y="2078"/>
                  </a:lnTo>
                  <a:lnTo>
                    <a:pt x="3363" y="2037"/>
                  </a:lnTo>
                  <a:lnTo>
                    <a:pt x="3371" y="1995"/>
                  </a:lnTo>
                  <a:lnTo>
                    <a:pt x="3378" y="1953"/>
                  </a:lnTo>
                  <a:lnTo>
                    <a:pt x="3383" y="1911"/>
                  </a:lnTo>
                  <a:lnTo>
                    <a:pt x="3389" y="1869"/>
                  </a:lnTo>
                  <a:lnTo>
                    <a:pt x="3393" y="1827"/>
                  </a:lnTo>
                  <a:lnTo>
                    <a:pt x="3395" y="1784"/>
                  </a:lnTo>
                  <a:lnTo>
                    <a:pt x="3397" y="1742"/>
                  </a:lnTo>
                  <a:lnTo>
                    <a:pt x="3397" y="170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5" name="Line 59"/>
            <p:cNvSpPr>
              <a:spLocks noChangeShapeType="1"/>
            </p:cNvSpPr>
            <p:nvPr/>
          </p:nvSpPr>
          <p:spPr bwMode="auto">
            <a:xfrm flipV="1">
              <a:off x="2043" y="3303"/>
              <a:ext cx="0" cy="5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6" name="Line 60"/>
            <p:cNvSpPr>
              <a:spLocks noChangeShapeType="1"/>
            </p:cNvSpPr>
            <p:nvPr/>
          </p:nvSpPr>
          <p:spPr bwMode="auto">
            <a:xfrm flipV="1">
              <a:off x="2043" y="2725"/>
              <a:ext cx="0" cy="5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7" name="Line 61"/>
            <p:cNvSpPr>
              <a:spLocks noChangeShapeType="1"/>
            </p:cNvSpPr>
            <p:nvPr/>
          </p:nvSpPr>
          <p:spPr bwMode="auto">
            <a:xfrm>
              <a:off x="312" y="2725"/>
              <a:ext cx="0" cy="1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8" name="Line 62"/>
            <p:cNvSpPr>
              <a:spLocks noChangeShapeType="1"/>
            </p:cNvSpPr>
            <p:nvPr/>
          </p:nvSpPr>
          <p:spPr bwMode="auto">
            <a:xfrm>
              <a:off x="3072" y="674"/>
              <a:ext cx="4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89" name="Line 63"/>
            <p:cNvSpPr>
              <a:spLocks noChangeShapeType="1"/>
            </p:cNvSpPr>
            <p:nvPr/>
          </p:nvSpPr>
          <p:spPr bwMode="auto">
            <a:xfrm>
              <a:off x="2639" y="674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0" name="Line 64"/>
            <p:cNvSpPr>
              <a:spLocks noChangeShapeType="1"/>
            </p:cNvSpPr>
            <p:nvPr/>
          </p:nvSpPr>
          <p:spPr bwMode="auto">
            <a:xfrm flipH="1">
              <a:off x="745" y="674"/>
              <a:ext cx="8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1" name="Line 65"/>
            <p:cNvSpPr>
              <a:spLocks noChangeShapeType="1"/>
            </p:cNvSpPr>
            <p:nvPr/>
          </p:nvSpPr>
          <p:spPr bwMode="auto">
            <a:xfrm>
              <a:off x="312" y="1123"/>
              <a:ext cx="0" cy="1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2" name="Line 66"/>
            <p:cNvSpPr>
              <a:spLocks noChangeShapeType="1"/>
            </p:cNvSpPr>
            <p:nvPr/>
          </p:nvSpPr>
          <p:spPr bwMode="auto">
            <a:xfrm flipV="1">
              <a:off x="2043" y="1123"/>
              <a:ext cx="0" cy="1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3" name="Line 67"/>
            <p:cNvSpPr>
              <a:spLocks noChangeShapeType="1"/>
            </p:cNvSpPr>
            <p:nvPr/>
          </p:nvSpPr>
          <p:spPr bwMode="auto">
            <a:xfrm flipH="1">
              <a:off x="1610" y="1123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4" name="Line 68"/>
            <p:cNvSpPr>
              <a:spLocks noChangeShapeType="1"/>
            </p:cNvSpPr>
            <p:nvPr/>
          </p:nvSpPr>
          <p:spPr bwMode="auto">
            <a:xfrm flipH="1">
              <a:off x="1610" y="2276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5" name="Line 69"/>
            <p:cNvSpPr>
              <a:spLocks noChangeShapeType="1"/>
            </p:cNvSpPr>
            <p:nvPr/>
          </p:nvSpPr>
          <p:spPr bwMode="auto">
            <a:xfrm flipH="1">
              <a:off x="312" y="2725"/>
              <a:ext cx="17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6" name="Line 70"/>
            <p:cNvSpPr>
              <a:spLocks noChangeShapeType="1"/>
            </p:cNvSpPr>
            <p:nvPr/>
          </p:nvSpPr>
          <p:spPr bwMode="auto">
            <a:xfrm flipH="1">
              <a:off x="312" y="3878"/>
              <a:ext cx="17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7" name="Line 71"/>
            <p:cNvSpPr>
              <a:spLocks noChangeShapeType="1"/>
            </p:cNvSpPr>
            <p:nvPr/>
          </p:nvSpPr>
          <p:spPr bwMode="auto">
            <a:xfrm>
              <a:off x="2639" y="674"/>
              <a:ext cx="0" cy="6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8" name="Line 72"/>
            <p:cNvSpPr>
              <a:spLocks noChangeShapeType="1"/>
            </p:cNvSpPr>
            <p:nvPr/>
          </p:nvSpPr>
          <p:spPr bwMode="auto">
            <a:xfrm>
              <a:off x="3504" y="674"/>
              <a:ext cx="0" cy="6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799" name="Line 73"/>
            <p:cNvSpPr>
              <a:spLocks noChangeShapeType="1"/>
            </p:cNvSpPr>
            <p:nvPr/>
          </p:nvSpPr>
          <p:spPr bwMode="auto">
            <a:xfrm flipH="1">
              <a:off x="312" y="2276"/>
              <a:ext cx="12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0" name="Line 74"/>
            <p:cNvSpPr>
              <a:spLocks noChangeShapeType="1"/>
            </p:cNvSpPr>
            <p:nvPr/>
          </p:nvSpPr>
          <p:spPr bwMode="auto">
            <a:xfrm flipV="1">
              <a:off x="745" y="674"/>
              <a:ext cx="0" cy="4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1" name="Line 75"/>
            <p:cNvSpPr>
              <a:spLocks noChangeShapeType="1"/>
            </p:cNvSpPr>
            <p:nvPr/>
          </p:nvSpPr>
          <p:spPr bwMode="auto">
            <a:xfrm flipV="1">
              <a:off x="1610" y="674"/>
              <a:ext cx="0" cy="4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2" name="Line 76"/>
            <p:cNvSpPr>
              <a:spLocks noChangeShapeType="1"/>
            </p:cNvSpPr>
            <p:nvPr/>
          </p:nvSpPr>
          <p:spPr bwMode="auto">
            <a:xfrm flipH="1">
              <a:off x="312" y="1123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3" name="Line 77"/>
            <p:cNvSpPr>
              <a:spLocks noChangeShapeType="1"/>
            </p:cNvSpPr>
            <p:nvPr/>
          </p:nvSpPr>
          <p:spPr bwMode="auto">
            <a:xfrm>
              <a:off x="2366" y="170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4" name="Line 78"/>
            <p:cNvSpPr>
              <a:spLocks noChangeShapeType="1"/>
            </p:cNvSpPr>
            <p:nvPr/>
          </p:nvSpPr>
          <p:spPr bwMode="auto">
            <a:xfrm>
              <a:off x="2549" y="1701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5" name="Line 79"/>
            <p:cNvSpPr>
              <a:spLocks noChangeShapeType="1"/>
            </p:cNvSpPr>
            <p:nvPr/>
          </p:nvSpPr>
          <p:spPr bwMode="auto">
            <a:xfrm>
              <a:off x="2627" y="1701"/>
              <a:ext cx="2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6" name="Line 80"/>
            <p:cNvSpPr>
              <a:spLocks noChangeShapeType="1"/>
            </p:cNvSpPr>
            <p:nvPr/>
          </p:nvSpPr>
          <p:spPr bwMode="auto">
            <a:xfrm>
              <a:off x="2889" y="1701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7" name="Line 81"/>
            <p:cNvSpPr>
              <a:spLocks noChangeShapeType="1"/>
            </p:cNvSpPr>
            <p:nvPr/>
          </p:nvSpPr>
          <p:spPr bwMode="auto">
            <a:xfrm>
              <a:off x="2967" y="1701"/>
              <a:ext cx="2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8" name="Line 82"/>
            <p:cNvSpPr>
              <a:spLocks noChangeShapeType="1"/>
            </p:cNvSpPr>
            <p:nvPr/>
          </p:nvSpPr>
          <p:spPr bwMode="auto">
            <a:xfrm>
              <a:off x="3231" y="1701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09" name="Line 83"/>
            <p:cNvSpPr>
              <a:spLocks noChangeShapeType="1"/>
            </p:cNvSpPr>
            <p:nvPr/>
          </p:nvSpPr>
          <p:spPr bwMode="auto">
            <a:xfrm>
              <a:off x="3309" y="1701"/>
              <a:ext cx="2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0" name="Line 84"/>
            <p:cNvSpPr>
              <a:spLocks noChangeShapeType="1"/>
            </p:cNvSpPr>
            <p:nvPr/>
          </p:nvSpPr>
          <p:spPr bwMode="auto">
            <a:xfrm>
              <a:off x="3571" y="1701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1" name="Line 85"/>
            <p:cNvSpPr>
              <a:spLocks noChangeShapeType="1"/>
            </p:cNvSpPr>
            <p:nvPr/>
          </p:nvSpPr>
          <p:spPr bwMode="auto">
            <a:xfrm>
              <a:off x="3649" y="1701"/>
              <a:ext cx="1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2" name="Line 86"/>
            <p:cNvSpPr>
              <a:spLocks noChangeShapeType="1"/>
            </p:cNvSpPr>
            <p:nvPr/>
          </p:nvSpPr>
          <p:spPr bwMode="auto">
            <a:xfrm>
              <a:off x="1178" y="2602"/>
              <a:ext cx="0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3" name="Line 87"/>
            <p:cNvSpPr>
              <a:spLocks noChangeShapeType="1"/>
            </p:cNvSpPr>
            <p:nvPr/>
          </p:nvSpPr>
          <p:spPr bwMode="auto">
            <a:xfrm>
              <a:off x="1178" y="3006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4" name="Line 88"/>
            <p:cNvSpPr>
              <a:spLocks noChangeShapeType="1"/>
            </p:cNvSpPr>
            <p:nvPr/>
          </p:nvSpPr>
          <p:spPr bwMode="auto">
            <a:xfrm>
              <a:off x="1178" y="3129"/>
              <a:ext cx="0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5" name="Line 89"/>
            <p:cNvSpPr>
              <a:spLocks noChangeShapeType="1"/>
            </p:cNvSpPr>
            <p:nvPr/>
          </p:nvSpPr>
          <p:spPr bwMode="auto">
            <a:xfrm>
              <a:off x="1178" y="3545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816" name="Line 90"/>
            <p:cNvSpPr>
              <a:spLocks noChangeShapeType="1"/>
            </p:cNvSpPr>
            <p:nvPr/>
          </p:nvSpPr>
          <p:spPr bwMode="auto">
            <a:xfrm>
              <a:off x="1178" y="3671"/>
              <a:ext cx="0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9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39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9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963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ext Box 2"/>
          <p:cNvSpPr txBox="1">
            <a:spLocks noChangeArrowheads="1"/>
          </p:cNvSpPr>
          <p:nvPr/>
        </p:nvSpPr>
        <p:spPr bwMode="auto">
          <a:xfrm>
            <a:off x="0" y="0"/>
            <a:ext cx="45561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外表面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与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内表面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相交</a:t>
            </a:r>
          </a:p>
        </p:txBody>
      </p:sp>
      <p:grpSp>
        <p:nvGrpSpPr>
          <p:cNvPr id="240643" name="Group 3"/>
          <p:cNvGrpSpPr>
            <a:grpSpLocks/>
          </p:cNvGrpSpPr>
          <p:nvPr/>
        </p:nvGrpSpPr>
        <p:grpSpPr bwMode="auto">
          <a:xfrm>
            <a:off x="4859338" y="3284538"/>
            <a:ext cx="3954462" cy="3398837"/>
            <a:chOff x="3922" y="3304"/>
            <a:chExt cx="2491" cy="2141"/>
          </a:xfrm>
        </p:grpSpPr>
        <p:sp>
          <p:nvSpPr>
            <p:cNvPr id="117862" name="Freeform 4"/>
            <p:cNvSpPr>
              <a:spLocks/>
            </p:cNvSpPr>
            <p:nvPr/>
          </p:nvSpPr>
          <p:spPr bwMode="auto">
            <a:xfrm>
              <a:off x="3922" y="4177"/>
              <a:ext cx="981" cy="1268"/>
            </a:xfrm>
            <a:custGeom>
              <a:avLst/>
              <a:gdLst>
                <a:gd name="T0" fmla="*/ 3 w 6870"/>
                <a:gd name="T1" fmla="*/ 4 h 8875"/>
                <a:gd name="T2" fmla="*/ 3 w 6870"/>
                <a:gd name="T3" fmla="*/ 3 h 8875"/>
                <a:gd name="T4" fmla="*/ 3 w 6870"/>
                <a:gd name="T5" fmla="*/ 3 h 8875"/>
                <a:gd name="T6" fmla="*/ 3 w 6870"/>
                <a:gd name="T7" fmla="*/ 3 h 8875"/>
                <a:gd name="T8" fmla="*/ 3 w 6870"/>
                <a:gd name="T9" fmla="*/ 3 h 8875"/>
                <a:gd name="T10" fmla="*/ 3 w 6870"/>
                <a:gd name="T11" fmla="*/ 3 h 8875"/>
                <a:gd name="T12" fmla="*/ 3 w 6870"/>
                <a:gd name="T13" fmla="*/ 3 h 8875"/>
                <a:gd name="T14" fmla="*/ 3 w 6870"/>
                <a:gd name="T15" fmla="*/ 3 h 8875"/>
                <a:gd name="T16" fmla="*/ 3 w 6870"/>
                <a:gd name="T17" fmla="*/ 2 h 8875"/>
                <a:gd name="T18" fmla="*/ 3 w 6870"/>
                <a:gd name="T19" fmla="*/ 2 h 8875"/>
                <a:gd name="T20" fmla="*/ 3 w 6870"/>
                <a:gd name="T21" fmla="*/ 2 h 8875"/>
                <a:gd name="T22" fmla="*/ 3 w 6870"/>
                <a:gd name="T23" fmla="*/ 2 h 8875"/>
                <a:gd name="T24" fmla="*/ 3 w 6870"/>
                <a:gd name="T25" fmla="*/ 2 h 8875"/>
                <a:gd name="T26" fmla="*/ 2 w 6870"/>
                <a:gd name="T27" fmla="*/ 1 h 8875"/>
                <a:gd name="T28" fmla="*/ 2 w 6870"/>
                <a:gd name="T29" fmla="*/ 1 h 8875"/>
                <a:gd name="T30" fmla="*/ 2 w 6870"/>
                <a:gd name="T31" fmla="*/ 1 h 8875"/>
                <a:gd name="T32" fmla="*/ 2 w 6870"/>
                <a:gd name="T33" fmla="*/ 1 h 8875"/>
                <a:gd name="T34" fmla="*/ 2 w 6870"/>
                <a:gd name="T35" fmla="*/ 1 h 8875"/>
                <a:gd name="T36" fmla="*/ 2 w 6870"/>
                <a:gd name="T37" fmla="*/ 0 h 8875"/>
                <a:gd name="T38" fmla="*/ 2 w 6870"/>
                <a:gd name="T39" fmla="*/ 0 h 8875"/>
                <a:gd name="T40" fmla="*/ 1 w 6870"/>
                <a:gd name="T41" fmla="*/ 0 h 8875"/>
                <a:gd name="T42" fmla="*/ 1 w 6870"/>
                <a:gd name="T43" fmla="*/ 0 h 8875"/>
                <a:gd name="T44" fmla="*/ 1 w 6870"/>
                <a:gd name="T45" fmla="*/ 0 h 8875"/>
                <a:gd name="T46" fmla="*/ 1 w 6870"/>
                <a:gd name="T47" fmla="*/ 0 h 8875"/>
                <a:gd name="T48" fmla="*/ 1 w 6870"/>
                <a:gd name="T49" fmla="*/ 0 h 8875"/>
                <a:gd name="T50" fmla="*/ 1 w 6870"/>
                <a:gd name="T51" fmla="*/ 0 h 8875"/>
                <a:gd name="T52" fmla="*/ 1 w 6870"/>
                <a:gd name="T53" fmla="*/ 0 h 8875"/>
                <a:gd name="T54" fmla="*/ 0 w 6870"/>
                <a:gd name="T55" fmla="*/ 0 h 8875"/>
                <a:gd name="T56" fmla="*/ 0 w 6870"/>
                <a:gd name="T57" fmla="*/ 0 h 8875"/>
                <a:gd name="T58" fmla="*/ 0 w 6870"/>
                <a:gd name="T59" fmla="*/ 0 h 8875"/>
                <a:gd name="T60" fmla="*/ 0 w 6870"/>
                <a:gd name="T61" fmla="*/ 0 h 8875"/>
                <a:gd name="T62" fmla="*/ 0 w 6870"/>
                <a:gd name="T63" fmla="*/ 0 h 8875"/>
                <a:gd name="T64" fmla="*/ 0 w 6870"/>
                <a:gd name="T65" fmla="*/ 1 h 8875"/>
                <a:gd name="T66" fmla="*/ 0 w 6870"/>
                <a:gd name="T67" fmla="*/ 1 h 8875"/>
                <a:gd name="T68" fmla="*/ 0 w 6870"/>
                <a:gd name="T69" fmla="*/ 1 h 8875"/>
                <a:gd name="T70" fmla="*/ 0 w 6870"/>
                <a:gd name="T71" fmla="*/ 1 h 8875"/>
                <a:gd name="T72" fmla="*/ 0 w 6870"/>
                <a:gd name="T73" fmla="*/ 1 h 8875"/>
                <a:gd name="T74" fmla="*/ 0 w 6870"/>
                <a:gd name="T75" fmla="*/ 2 h 8875"/>
                <a:gd name="T76" fmla="*/ 0 w 6870"/>
                <a:gd name="T77" fmla="*/ 2 h 8875"/>
                <a:gd name="T78" fmla="*/ 0 w 6870"/>
                <a:gd name="T79" fmla="*/ 2 h 8875"/>
                <a:gd name="T80" fmla="*/ 0 w 6870"/>
                <a:gd name="T81" fmla="*/ 2 h 8875"/>
                <a:gd name="T82" fmla="*/ 0 w 6870"/>
                <a:gd name="T83" fmla="*/ 2 h 8875"/>
                <a:gd name="T84" fmla="*/ 0 w 6870"/>
                <a:gd name="T85" fmla="*/ 3 h 8875"/>
                <a:gd name="T86" fmla="*/ 1 w 6870"/>
                <a:gd name="T87" fmla="*/ 3 h 8875"/>
                <a:gd name="T88" fmla="*/ 1 w 6870"/>
                <a:gd name="T89" fmla="*/ 3 h 8875"/>
                <a:gd name="T90" fmla="*/ 1 w 6870"/>
                <a:gd name="T91" fmla="*/ 3 h 8875"/>
                <a:gd name="T92" fmla="*/ 1 w 6870"/>
                <a:gd name="T93" fmla="*/ 3 h 8875"/>
                <a:gd name="T94" fmla="*/ 1 w 6870"/>
                <a:gd name="T95" fmla="*/ 3 h 8875"/>
                <a:gd name="T96" fmla="*/ 1 w 6870"/>
                <a:gd name="T97" fmla="*/ 3 h 8875"/>
                <a:gd name="T98" fmla="*/ 2 w 6870"/>
                <a:gd name="T99" fmla="*/ 4 h 8875"/>
                <a:gd name="T100" fmla="*/ 2 w 6870"/>
                <a:gd name="T101" fmla="*/ 4 h 8875"/>
                <a:gd name="T102" fmla="*/ 2 w 6870"/>
                <a:gd name="T103" fmla="*/ 4 h 8875"/>
                <a:gd name="T104" fmla="*/ 2 w 6870"/>
                <a:gd name="T105" fmla="*/ 4 h 8875"/>
                <a:gd name="T106" fmla="*/ 2 w 6870"/>
                <a:gd name="T107" fmla="*/ 4 h 8875"/>
                <a:gd name="T108" fmla="*/ 2 w 6870"/>
                <a:gd name="T109" fmla="*/ 4 h 8875"/>
                <a:gd name="T110" fmla="*/ 2 w 6870"/>
                <a:gd name="T111" fmla="*/ 4 h 88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70" h="8875">
                  <a:moveTo>
                    <a:pt x="5863" y="8647"/>
                  </a:moveTo>
                  <a:lnTo>
                    <a:pt x="5908" y="8621"/>
                  </a:lnTo>
                  <a:lnTo>
                    <a:pt x="5952" y="8593"/>
                  </a:lnTo>
                  <a:lnTo>
                    <a:pt x="5995" y="8563"/>
                  </a:lnTo>
                  <a:lnTo>
                    <a:pt x="6037" y="8531"/>
                  </a:lnTo>
                  <a:lnTo>
                    <a:pt x="6079" y="8499"/>
                  </a:lnTo>
                  <a:lnTo>
                    <a:pt x="6118" y="8465"/>
                  </a:lnTo>
                  <a:lnTo>
                    <a:pt x="6158" y="8430"/>
                  </a:lnTo>
                  <a:lnTo>
                    <a:pt x="6197" y="8393"/>
                  </a:lnTo>
                  <a:lnTo>
                    <a:pt x="6234" y="8355"/>
                  </a:lnTo>
                  <a:lnTo>
                    <a:pt x="6271" y="8316"/>
                  </a:lnTo>
                  <a:lnTo>
                    <a:pt x="6306" y="8275"/>
                  </a:lnTo>
                  <a:lnTo>
                    <a:pt x="6341" y="8233"/>
                  </a:lnTo>
                  <a:lnTo>
                    <a:pt x="6374" y="8190"/>
                  </a:lnTo>
                  <a:lnTo>
                    <a:pt x="6407" y="8144"/>
                  </a:lnTo>
                  <a:lnTo>
                    <a:pt x="6439" y="8099"/>
                  </a:lnTo>
                  <a:lnTo>
                    <a:pt x="6468" y="8051"/>
                  </a:lnTo>
                  <a:lnTo>
                    <a:pt x="6498" y="8003"/>
                  </a:lnTo>
                  <a:lnTo>
                    <a:pt x="6526" y="7953"/>
                  </a:lnTo>
                  <a:lnTo>
                    <a:pt x="6553" y="7902"/>
                  </a:lnTo>
                  <a:lnTo>
                    <a:pt x="6579" y="7850"/>
                  </a:lnTo>
                  <a:lnTo>
                    <a:pt x="6605" y="7797"/>
                  </a:lnTo>
                  <a:lnTo>
                    <a:pt x="6629" y="7742"/>
                  </a:lnTo>
                  <a:lnTo>
                    <a:pt x="6652" y="7687"/>
                  </a:lnTo>
                  <a:lnTo>
                    <a:pt x="6674" y="7630"/>
                  </a:lnTo>
                  <a:lnTo>
                    <a:pt x="6694" y="7572"/>
                  </a:lnTo>
                  <a:lnTo>
                    <a:pt x="6714" y="7513"/>
                  </a:lnTo>
                  <a:lnTo>
                    <a:pt x="6733" y="7453"/>
                  </a:lnTo>
                  <a:lnTo>
                    <a:pt x="6750" y="7392"/>
                  </a:lnTo>
                  <a:lnTo>
                    <a:pt x="6766" y="7330"/>
                  </a:lnTo>
                  <a:lnTo>
                    <a:pt x="6781" y="7267"/>
                  </a:lnTo>
                  <a:lnTo>
                    <a:pt x="6795" y="7203"/>
                  </a:lnTo>
                  <a:lnTo>
                    <a:pt x="6808" y="7138"/>
                  </a:lnTo>
                  <a:lnTo>
                    <a:pt x="6819" y="7073"/>
                  </a:lnTo>
                  <a:lnTo>
                    <a:pt x="6829" y="7006"/>
                  </a:lnTo>
                  <a:lnTo>
                    <a:pt x="6838" y="6937"/>
                  </a:lnTo>
                  <a:lnTo>
                    <a:pt x="6846" y="6869"/>
                  </a:lnTo>
                  <a:lnTo>
                    <a:pt x="6853" y="6799"/>
                  </a:lnTo>
                  <a:lnTo>
                    <a:pt x="6859" y="6730"/>
                  </a:lnTo>
                  <a:lnTo>
                    <a:pt x="6863" y="6658"/>
                  </a:lnTo>
                  <a:lnTo>
                    <a:pt x="6867" y="6587"/>
                  </a:lnTo>
                  <a:lnTo>
                    <a:pt x="6869" y="6514"/>
                  </a:lnTo>
                  <a:lnTo>
                    <a:pt x="6870" y="6440"/>
                  </a:lnTo>
                  <a:lnTo>
                    <a:pt x="6869" y="6367"/>
                  </a:lnTo>
                  <a:lnTo>
                    <a:pt x="6868" y="6292"/>
                  </a:lnTo>
                  <a:lnTo>
                    <a:pt x="6865" y="6217"/>
                  </a:lnTo>
                  <a:lnTo>
                    <a:pt x="6861" y="6141"/>
                  </a:lnTo>
                  <a:lnTo>
                    <a:pt x="6856" y="6065"/>
                  </a:lnTo>
                  <a:lnTo>
                    <a:pt x="6850" y="5987"/>
                  </a:lnTo>
                  <a:lnTo>
                    <a:pt x="6843" y="5910"/>
                  </a:lnTo>
                  <a:lnTo>
                    <a:pt x="6834" y="5832"/>
                  </a:lnTo>
                  <a:lnTo>
                    <a:pt x="6825" y="5754"/>
                  </a:lnTo>
                  <a:lnTo>
                    <a:pt x="6813" y="5674"/>
                  </a:lnTo>
                  <a:lnTo>
                    <a:pt x="6801" y="5595"/>
                  </a:lnTo>
                  <a:lnTo>
                    <a:pt x="6788" y="5515"/>
                  </a:lnTo>
                  <a:lnTo>
                    <a:pt x="6773" y="5435"/>
                  </a:lnTo>
                  <a:lnTo>
                    <a:pt x="6758" y="5354"/>
                  </a:lnTo>
                  <a:lnTo>
                    <a:pt x="6742" y="5273"/>
                  </a:lnTo>
                  <a:lnTo>
                    <a:pt x="6724" y="5192"/>
                  </a:lnTo>
                  <a:lnTo>
                    <a:pt x="6704" y="5111"/>
                  </a:lnTo>
                  <a:lnTo>
                    <a:pt x="6684" y="5029"/>
                  </a:lnTo>
                  <a:lnTo>
                    <a:pt x="6663" y="4948"/>
                  </a:lnTo>
                  <a:lnTo>
                    <a:pt x="6641" y="4865"/>
                  </a:lnTo>
                  <a:lnTo>
                    <a:pt x="6617" y="4783"/>
                  </a:lnTo>
                  <a:lnTo>
                    <a:pt x="6593" y="4701"/>
                  </a:lnTo>
                  <a:lnTo>
                    <a:pt x="6567" y="4618"/>
                  </a:lnTo>
                  <a:lnTo>
                    <a:pt x="6541" y="4536"/>
                  </a:lnTo>
                  <a:lnTo>
                    <a:pt x="6512" y="4454"/>
                  </a:lnTo>
                  <a:lnTo>
                    <a:pt x="6484" y="4371"/>
                  </a:lnTo>
                  <a:lnTo>
                    <a:pt x="6453" y="4288"/>
                  </a:lnTo>
                  <a:lnTo>
                    <a:pt x="6423" y="4206"/>
                  </a:lnTo>
                  <a:lnTo>
                    <a:pt x="6391" y="4123"/>
                  </a:lnTo>
                  <a:lnTo>
                    <a:pt x="6358" y="4042"/>
                  </a:lnTo>
                  <a:lnTo>
                    <a:pt x="6324" y="3959"/>
                  </a:lnTo>
                  <a:lnTo>
                    <a:pt x="6289" y="3877"/>
                  </a:lnTo>
                  <a:lnTo>
                    <a:pt x="6252" y="3795"/>
                  </a:lnTo>
                  <a:lnTo>
                    <a:pt x="6215" y="3714"/>
                  </a:lnTo>
                  <a:lnTo>
                    <a:pt x="6178" y="3633"/>
                  </a:lnTo>
                  <a:lnTo>
                    <a:pt x="6139" y="3553"/>
                  </a:lnTo>
                  <a:lnTo>
                    <a:pt x="6099" y="3471"/>
                  </a:lnTo>
                  <a:lnTo>
                    <a:pt x="6058" y="3391"/>
                  </a:lnTo>
                  <a:lnTo>
                    <a:pt x="6016" y="3311"/>
                  </a:lnTo>
                  <a:lnTo>
                    <a:pt x="5974" y="3231"/>
                  </a:lnTo>
                  <a:lnTo>
                    <a:pt x="5930" y="3152"/>
                  </a:lnTo>
                  <a:lnTo>
                    <a:pt x="5886" y="3073"/>
                  </a:lnTo>
                  <a:lnTo>
                    <a:pt x="5840" y="2995"/>
                  </a:lnTo>
                  <a:lnTo>
                    <a:pt x="5795" y="2918"/>
                  </a:lnTo>
                  <a:lnTo>
                    <a:pt x="5748" y="2841"/>
                  </a:lnTo>
                  <a:lnTo>
                    <a:pt x="5701" y="2764"/>
                  </a:lnTo>
                  <a:lnTo>
                    <a:pt x="5652" y="2688"/>
                  </a:lnTo>
                  <a:lnTo>
                    <a:pt x="5603" y="2611"/>
                  </a:lnTo>
                  <a:lnTo>
                    <a:pt x="5553" y="2537"/>
                  </a:lnTo>
                  <a:lnTo>
                    <a:pt x="5502" y="2463"/>
                  </a:lnTo>
                  <a:lnTo>
                    <a:pt x="5451" y="2389"/>
                  </a:lnTo>
                  <a:lnTo>
                    <a:pt x="5399" y="2316"/>
                  </a:lnTo>
                  <a:lnTo>
                    <a:pt x="5347" y="2245"/>
                  </a:lnTo>
                  <a:lnTo>
                    <a:pt x="5293" y="2173"/>
                  </a:lnTo>
                  <a:lnTo>
                    <a:pt x="5239" y="2103"/>
                  </a:lnTo>
                  <a:lnTo>
                    <a:pt x="5184" y="2033"/>
                  </a:lnTo>
                  <a:lnTo>
                    <a:pt x="5129" y="1964"/>
                  </a:lnTo>
                  <a:lnTo>
                    <a:pt x="5073" y="1896"/>
                  </a:lnTo>
                  <a:lnTo>
                    <a:pt x="5017" y="1828"/>
                  </a:lnTo>
                  <a:lnTo>
                    <a:pt x="4960" y="1762"/>
                  </a:lnTo>
                  <a:lnTo>
                    <a:pt x="4903" y="1697"/>
                  </a:lnTo>
                  <a:lnTo>
                    <a:pt x="4845" y="1633"/>
                  </a:lnTo>
                  <a:lnTo>
                    <a:pt x="4786" y="1569"/>
                  </a:lnTo>
                  <a:lnTo>
                    <a:pt x="4727" y="1507"/>
                  </a:lnTo>
                  <a:lnTo>
                    <a:pt x="4668" y="1446"/>
                  </a:lnTo>
                  <a:lnTo>
                    <a:pt x="4608" y="1386"/>
                  </a:lnTo>
                  <a:lnTo>
                    <a:pt x="4547" y="1325"/>
                  </a:lnTo>
                  <a:lnTo>
                    <a:pt x="4487" y="1267"/>
                  </a:lnTo>
                  <a:lnTo>
                    <a:pt x="4426" y="1211"/>
                  </a:lnTo>
                  <a:lnTo>
                    <a:pt x="4365" y="1154"/>
                  </a:lnTo>
                  <a:lnTo>
                    <a:pt x="4303" y="1099"/>
                  </a:lnTo>
                  <a:lnTo>
                    <a:pt x="4241" y="1045"/>
                  </a:lnTo>
                  <a:lnTo>
                    <a:pt x="4180" y="993"/>
                  </a:lnTo>
                  <a:lnTo>
                    <a:pt x="4117" y="942"/>
                  </a:lnTo>
                  <a:lnTo>
                    <a:pt x="4054" y="892"/>
                  </a:lnTo>
                  <a:lnTo>
                    <a:pt x="3991" y="842"/>
                  </a:lnTo>
                  <a:lnTo>
                    <a:pt x="3928" y="794"/>
                  </a:lnTo>
                  <a:lnTo>
                    <a:pt x="3865" y="748"/>
                  </a:lnTo>
                  <a:lnTo>
                    <a:pt x="3802" y="703"/>
                  </a:lnTo>
                  <a:lnTo>
                    <a:pt x="3738" y="659"/>
                  </a:lnTo>
                  <a:lnTo>
                    <a:pt x="3675" y="616"/>
                  </a:lnTo>
                  <a:lnTo>
                    <a:pt x="3611" y="575"/>
                  </a:lnTo>
                  <a:lnTo>
                    <a:pt x="3546" y="535"/>
                  </a:lnTo>
                  <a:lnTo>
                    <a:pt x="3483" y="497"/>
                  </a:lnTo>
                  <a:lnTo>
                    <a:pt x="3419" y="459"/>
                  </a:lnTo>
                  <a:lnTo>
                    <a:pt x="3356" y="423"/>
                  </a:lnTo>
                  <a:lnTo>
                    <a:pt x="3291" y="389"/>
                  </a:lnTo>
                  <a:lnTo>
                    <a:pt x="3227" y="356"/>
                  </a:lnTo>
                  <a:lnTo>
                    <a:pt x="3164" y="324"/>
                  </a:lnTo>
                  <a:lnTo>
                    <a:pt x="3100" y="294"/>
                  </a:lnTo>
                  <a:lnTo>
                    <a:pt x="3037" y="265"/>
                  </a:lnTo>
                  <a:lnTo>
                    <a:pt x="2973" y="238"/>
                  </a:lnTo>
                  <a:lnTo>
                    <a:pt x="2911" y="212"/>
                  </a:lnTo>
                  <a:lnTo>
                    <a:pt x="2847" y="188"/>
                  </a:lnTo>
                  <a:lnTo>
                    <a:pt x="2785" y="164"/>
                  </a:lnTo>
                  <a:lnTo>
                    <a:pt x="2722" y="143"/>
                  </a:lnTo>
                  <a:lnTo>
                    <a:pt x="2660" y="123"/>
                  </a:lnTo>
                  <a:lnTo>
                    <a:pt x="2597" y="104"/>
                  </a:lnTo>
                  <a:lnTo>
                    <a:pt x="2536" y="87"/>
                  </a:lnTo>
                  <a:lnTo>
                    <a:pt x="2475" y="72"/>
                  </a:lnTo>
                  <a:lnTo>
                    <a:pt x="2413" y="57"/>
                  </a:lnTo>
                  <a:lnTo>
                    <a:pt x="2352" y="45"/>
                  </a:lnTo>
                  <a:lnTo>
                    <a:pt x="2292" y="35"/>
                  </a:lnTo>
                  <a:lnTo>
                    <a:pt x="2232" y="25"/>
                  </a:lnTo>
                  <a:lnTo>
                    <a:pt x="2173" y="17"/>
                  </a:lnTo>
                  <a:lnTo>
                    <a:pt x="2114" y="11"/>
                  </a:lnTo>
                  <a:lnTo>
                    <a:pt x="2055" y="5"/>
                  </a:lnTo>
                  <a:lnTo>
                    <a:pt x="1997" y="2"/>
                  </a:lnTo>
                  <a:lnTo>
                    <a:pt x="1939" y="1"/>
                  </a:lnTo>
                  <a:lnTo>
                    <a:pt x="1881" y="0"/>
                  </a:lnTo>
                  <a:lnTo>
                    <a:pt x="1824" y="2"/>
                  </a:lnTo>
                  <a:lnTo>
                    <a:pt x="1769" y="4"/>
                  </a:lnTo>
                  <a:lnTo>
                    <a:pt x="1713" y="9"/>
                  </a:lnTo>
                  <a:lnTo>
                    <a:pt x="1659" y="14"/>
                  </a:lnTo>
                  <a:lnTo>
                    <a:pt x="1604" y="21"/>
                  </a:lnTo>
                  <a:lnTo>
                    <a:pt x="1550" y="30"/>
                  </a:lnTo>
                  <a:lnTo>
                    <a:pt x="1497" y="40"/>
                  </a:lnTo>
                  <a:lnTo>
                    <a:pt x="1445" y="53"/>
                  </a:lnTo>
                  <a:lnTo>
                    <a:pt x="1393" y="67"/>
                  </a:lnTo>
                  <a:lnTo>
                    <a:pt x="1342" y="81"/>
                  </a:lnTo>
                  <a:lnTo>
                    <a:pt x="1292" y="97"/>
                  </a:lnTo>
                  <a:lnTo>
                    <a:pt x="1242" y="115"/>
                  </a:lnTo>
                  <a:lnTo>
                    <a:pt x="1193" y="135"/>
                  </a:lnTo>
                  <a:lnTo>
                    <a:pt x="1145" y="156"/>
                  </a:lnTo>
                  <a:lnTo>
                    <a:pt x="1098" y="179"/>
                  </a:lnTo>
                  <a:lnTo>
                    <a:pt x="1052" y="203"/>
                  </a:lnTo>
                  <a:lnTo>
                    <a:pt x="1006" y="228"/>
                  </a:lnTo>
                  <a:lnTo>
                    <a:pt x="962" y="255"/>
                  </a:lnTo>
                  <a:lnTo>
                    <a:pt x="917" y="283"/>
                  </a:lnTo>
                  <a:lnTo>
                    <a:pt x="874" y="313"/>
                  </a:lnTo>
                  <a:lnTo>
                    <a:pt x="832" y="343"/>
                  </a:lnTo>
                  <a:lnTo>
                    <a:pt x="791" y="376"/>
                  </a:lnTo>
                  <a:lnTo>
                    <a:pt x="752" y="410"/>
                  </a:lnTo>
                  <a:lnTo>
                    <a:pt x="712" y="446"/>
                  </a:lnTo>
                  <a:lnTo>
                    <a:pt x="673" y="482"/>
                  </a:lnTo>
                  <a:lnTo>
                    <a:pt x="636" y="521"/>
                  </a:lnTo>
                  <a:lnTo>
                    <a:pt x="599" y="559"/>
                  </a:lnTo>
                  <a:lnTo>
                    <a:pt x="563" y="600"/>
                  </a:lnTo>
                  <a:lnTo>
                    <a:pt x="529" y="642"/>
                  </a:lnTo>
                  <a:lnTo>
                    <a:pt x="496" y="686"/>
                  </a:lnTo>
                  <a:lnTo>
                    <a:pt x="463" y="731"/>
                  </a:lnTo>
                  <a:lnTo>
                    <a:pt x="431" y="777"/>
                  </a:lnTo>
                  <a:lnTo>
                    <a:pt x="401" y="824"/>
                  </a:lnTo>
                  <a:lnTo>
                    <a:pt x="371" y="872"/>
                  </a:lnTo>
                  <a:lnTo>
                    <a:pt x="343" y="922"/>
                  </a:lnTo>
                  <a:lnTo>
                    <a:pt x="316" y="973"/>
                  </a:lnTo>
                  <a:lnTo>
                    <a:pt x="290" y="1026"/>
                  </a:lnTo>
                  <a:lnTo>
                    <a:pt x="265" y="1078"/>
                  </a:lnTo>
                  <a:lnTo>
                    <a:pt x="241" y="1132"/>
                  </a:lnTo>
                  <a:lnTo>
                    <a:pt x="218" y="1188"/>
                  </a:lnTo>
                  <a:lnTo>
                    <a:pt x="196" y="1245"/>
                  </a:lnTo>
                  <a:lnTo>
                    <a:pt x="175" y="1303"/>
                  </a:lnTo>
                  <a:lnTo>
                    <a:pt x="156" y="1362"/>
                  </a:lnTo>
                  <a:lnTo>
                    <a:pt x="137" y="1422"/>
                  </a:lnTo>
                  <a:lnTo>
                    <a:pt x="120" y="1483"/>
                  </a:lnTo>
                  <a:lnTo>
                    <a:pt x="103" y="1546"/>
                  </a:lnTo>
                  <a:lnTo>
                    <a:pt x="89" y="1608"/>
                  </a:lnTo>
                  <a:lnTo>
                    <a:pt x="75" y="1673"/>
                  </a:lnTo>
                  <a:lnTo>
                    <a:pt x="63" y="1737"/>
                  </a:lnTo>
                  <a:lnTo>
                    <a:pt x="51" y="1803"/>
                  </a:lnTo>
                  <a:lnTo>
                    <a:pt x="41" y="1870"/>
                  </a:lnTo>
                  <a:lnTo>
                    <a:pt x="32" y="1937"/>
                  </a:lnTo>
                  <a:lnTo>
                    <a:pt x="24" y="2006"/>
                  </a:lnTo>
                  <a:lnTo>
                    <a:pt x="17" y="2076"/>
                  </a:lnTo>
                  <a:lnTo>
                    <a:pt x="11" y="2146"/>
                  </a:lnTo>
                  <a:lnTo>
                    <a:pt x="7" y="2218"/>
                  </a:lnTo>
                  <a:lnTo>
                    <a:pt x="4" y="2289"/>
                  </a:lnTo>
                  <a:lnTo>
                    <a:pt x="1" y="2362"/>
                  </a:lnTo>
                  <a:lnTo>
                    <a:pt x="0" y="2434"/>
                  </a:lnTo>
                  <a:lnTo>
                    <a:pt x="0" y="2508"/>
                  </a:lnTo>
                  <a:lnTo>
                    <a:pt x="2" y="2583"/>
                  </a:lnTo>
                  <a:lnTo>
                    <a:pt x="5" y="2658"/>
                  </a:lnTo>
                  <a:lnTo>
                    <a:pt x="9" y="2734"/>
                  </a:lnTo>
                  <a:lnTo>
                    <a:pt x="14" y="2811"/>
                  </a:lnTo>
                  <a:lnTo>
                    <a:pt x="19" y="2887"/>
                  </a:lnTo>
                  <a:lnTo>
                    <a:pt x="27" y="2966"/>
                  </a:lnTo>
                  <a:lnTo>
                    <a:pt x="36" y="3044"/>
                  </a:lnTo>
                  <a:lnTo>
                    <a:pt x="46" y="3122"/>
                  </a:lnTo>
                  <a:lnTo>
                    <a:pt x="57" y="3201"/>
                  </a:lnTo>
                  <a:lnTo>
                    <a:pt x="68" y="3280"/>
                  </a:lnTo>
                  <a:lnTo>
                    <a:pt x="82" y="3361"/>
                  </a:lnTo>
                  <a:lnTo>
                    <a:pt x="97" y="3440"/>
                  </a:lnTo>
                  <a:lnTo>
                    <a:pt x="111" y="3521"/>
                  </a:lnTo>
                  <a:lnTo>
                    <a:pt x="128" y="3602"/>
                  </a:lnTo>
                  <a:lnTo>
                    <a:pt x="147" y="3683"/>
                  </a:lnTo>
                  <a:lnTo>
                    <a:pt x="166" y="3765"/>
                  </a:lnTo>
                  <a:lnTo>
                    <a:pt x="185" y="3847"/>
                  </a:lnTo>
                  <a:lnTo>
                    <a:pt x="207" y="3928"/>
                  </a:lnTo>
                  <a:lnTo>
                    <a:pt x="229" y="4010"/>
                  </a:lnTo>
                  <a:lnTo>
                    <a:pt x="252" y="4092"/>
                  </a:lnTo>
                  <a:lnTo>
                    <a:pt x="277" y="4175"/>
                  </a:lnTo>
                  <a:lnTo>
                    <a:pt x="303" y="4257"/>
                  </a:lnTo>
                  <a:lnTo>
                    <a:pt x="329" y="4339"/>
                  </a:lnTo>
                  <a:lnTo>
                    <a:pt x="358" y="4422"/>
                  </a:lnTo>
                  <a:lnTo>
                    <a:pt x="386" y="4504"/>
                  </a:lnTo>
                  <a:lnTo>
                    <a:pt x="417" y="4587"/>
                  </a:lnTo>
                  <a:lnTo>
                    <a:pt x="447" y="4669"/>
                  </a:lnTo>
                  <a:lnTo>
                    <a:pt x="479" y="4751"/>
                  </a:lnTo>
                  <a:lnTo>
                    <a:pt x="512" y="4834"/>
                  </a:lnTo>
                  <a:lnTo>
                    <a:pt x="546" y="4916"/>
                  </a:lnTo>
                  <a:lnTo>
                    <a:pt x="581" y="4998"/>
                  </a:lnTo>
                  <a:lnTo>
                    <a:pt x="618" y="5079"/>
                  </a:lnTo>
                  <a:lnTo>
                    <a:pt x="654" y="5161"/>
                  </a:lnTo>
                  <a:lnTo>
                    <a:pt x="693" y="5243"/>
                  </a:lnTo>
                  <a:lnTo>
                    <a:pt x="731" y="5323"/>
                  </a:lnTo>
                  <a:lnTo>
                    <a:pt x="771" y="5404"/>
                  </a:lnTo>
                  <a:lnTo>
                    <a:pt x="812" y="5485"/>
                  </a:lnTo>
                  <a:lnTo>
                    <a:pt x="854" y="5564"/>
                  </a:lnTo>
                  <a:lnTo>
                    <a:pt x="896" y="5643"/>
                  </a:lnTo>
                  <a:lnTo>
                    <a:pt x="940" y="5723"/>
                  </a:lnTo>
                  <a:lnTo>
                    <a:pt x="984" y="5801"/>
                  </a:lnTo>
                  <a:lnTo>
                    <a:pt x="1029" y="5880"/>
                  </a:lnTo>
                  <a:lnTo>
                    <a:pt x="1075" y="5958"/>
                  </a:lnTo>
                  <a:lnTo>
                    <a:pt x="1122" y="6035"/>
                  </a:lnTo>
                  <a:lnTo>
                    <a:pt x="1169" y="6111"/>
                  </a:lnTo>
                  <a:lnTo>
                    <a:pt x="1218" y="6188"/>
                  </a:lnTo>
                  <a:lnTo>
                    <a:pt x="1267" y="6263"/>
                  </a:lnTo>
                  <a:lnTo>
                    <a:pt x="1317" y="6338"/>
                  </a:lnTo>
                  <a:lnTo>
                    <a:pt x="1367" y="6412"/>
                  </a:lnTo>
                  <a:lnTo>
                    <a:pt x="1419" y="6486"/>
                  </a:lnTo>
                  <a:lnTo>
                    <a:pt x="1471" y="6558"/>
                  </a:lnTo>
                  <a:lnTo>
                    <a:pt x="1523" y="6631"/>
                  </a:lnTo>
                  <a:lnTo>
                    <a:pt x="1577" y="6703"/>
                  </a:lnTo>
                  <a:lnTo>
                    <a:pt x="1631" y="6773"/>
                  </a:lnTo>
                  <a:lnTo>
                    <a:pt x="1686" y="6842"/>
                  </a:lnTo>
                  <a:lnTo>
                    <a:pt x="1740" y="6911"/>
                  </a:lnTo>
                  <a:lnTo>
                    <a:pt x="1797" y="6979"/>
                  </a:lnTo>
                  <a:lnTo>
                    <a:pt x="1853" y="7046"/>
                  </a:lnTo>
                  <a:lnTo>
                    <a:pt x="1909" y="7112"/>
                  </a:lnTo>
                  <a:lnTo>
                    <a:pt x="1967" y="7178"/>
                  </a:lnTo>
                  <a:lnTo>
                    <a:pt x="2025" y="7243"/>
                  </a:lnTo>
                  <a:lnTo>
                    <a:pt x="2084" y="7306"/>
                  </a:lnTo>
                  <a:lnTo>
                    <a:pt x="2143" y="7369"/>
                  </a:lnTo>
                  <a:lnTo>
                    <a:pt x="2202" y="7430"/>
                  </a:lnTo>
                  <a:lnTo>
                    <a:pt x="2262" y="7490"/>
                  </a:lnTo>
                  <a:lnTo>
                    <a:pt x="2323" y="7549"/>
                  </a:lnTo>
                  <a:lnTo>
                    <a:pt x="2383" y="7608"/>
                  </a:lnTo>
                  <a:lnTo>
                    <a:pt x="2444" y="7665"/>
                  </a:lnTo>
                  <a:lnTo>
                    <a:pt x="2505" y="7721"/>
                  </a:lnTo>
                  <a:lnTo>
                    <a:pt x="2567" y="7776"/>
                  </a:lnTo>
                  <a:lnTo>
                    <a:pt x="2628" y="7830"/>
                  </a:lnTo>
                  <a:lnTo>
                    <a:pt x="2690" y="7882"/>
                  </a:lnTo>
                  <a:lnTo>
                    <a:pt x="2753" y="7934"/>
                  </a:lnTo>
                  <a:lnTo>
                    <a:pt x="2815" y="7984"/>
                  </a:lnTo>
                  <a:lnTo>
                    <a:pt x="2879" y="8033"/>
                  </a:lnTo>
                  <a:lnTo>
                    <a:pt x="2941" y="8081"/>
                  </a:lnTo>
                  <a:lnTo>
                    <a:pt x="3005" y="8127"/>
                  </a:lnTo>
                  <a:lnTo>
                    <a:pt x="3068" y="8173"/>
                  </a:lnTo>
                  <a:lnTo>
                    <a:pt x="3132" y="8217"/>
                  </a:lnTo>
                  <a:lnTo>
                    <a:pt x="3196" y="8259"/>
                  </a:lnTo>
                  <a:lnTo>
                    <a:pt x="3259" y="8300"/>
                  </a:lnTo>
                  <a:lnTo>
                    <a:pt x="3323" y="8341"/>
                  </a:lnTo>
                  <a:lnTo>
                    <a:pt x="3387" y="8379"/>
                  </a:lnTo>
                  <a:lnTo>
                    <a:pt x="3451" y="8415"/>
                  </a:lnTo>
                  <a:lnTo>
                    <a:pt x="3514" y="8452"/>
                  </a:lnTo>
                  <a:lnTo>
                    <a:pt x="3578" y="8486"/>
                  </a:lnTo>
                  <a:lnTo>
                    <a:pt x="3643" y="8520"/>
                  </a:lnTo>
                  <a:lnTo>
                    <a:pt x="3706" y="8551"/>
                  </a:lnTo>
                  <a:lnTo>
                    <a:pt x="3770" y="8581"/>
                  </a:lnTo>
                  <a:lnTo>
                    <a:pt x="3833" y="8610"/>
                  </a:lnTo>
                  <a:lnTo>
                    <a:pt x="3896" y="8638"/>
                  </a:lnTo>
                  <a:lnTo>
                    <a:pt x="3959" y="8663"/>
                  </a:lnTo>
                  <a:lnTo>
                    <a:pt x="4023" y="8688"/>
                  </a:lnTo>
                  <a:lnTo>
                    <a:pt x="4085" y="8711"/>
                  </a:lnTo>
                  <a:lnTo>
                    <a:pt x="4148" y="8732"/>
                  </a:lnTo>
                  <a:lnTo>
                    <a:pt x="4210" y="8753"/>
                  </a:lnTo>
                  <a:lnTo>
                    <a:pt x="4273" y="8771"/>
                  </a:lnTo>
                  <a:lnTo>
                    <a:pt x="4334" y="8788"/>
                  </a:lnTo>
                  <a:lnTo>
                    <a:pt x="4395" y="8804"/>
                  </a:lnTo>
                  <a:lnTo>
                    <a:pt x="4457" y="8817"/>
                  </a:lnTo>
                  <a:lnTo>
                    <a:pt x="4518" y="8830"/>
                  </a:lnTo>
                  <a:lnTo>
                    <a:pt x="4578" y="8841"/>
                  </a:lnTo>
                  <a:lnTo>
                    <a:pt x="4638" y="8850"/>
                  </a:lnTo>
                  <a:lnTo>
                    <a:pt x="4697" y="8858"/>
                  </a:lnTo>
                  <a:lnTo>
                    <a:pt x="4756" y="8865"/>
                  </a:lnTo>
                  <a:lnTo>
                    <a:pt x="4815" y="8869"/>
                  </a:lnTo>
                  <a:lnTo>
                    <a:pt x="4873" y="8873"/>
                  </a:lnTo>
                  <a:lnTo>
                    <a:pt x="4931" y="8875"/>
                  </a:lnTo>
                  <a:lnTo>
                    <a:pt x="4989" y="8875"/>
                  </a:lnTo>
                  <a:lnTo>
                    <a:pt x="5045" y="8874"/>
                  </a:lnTo>
                  <a:lnTo>
                    <a:pt x="5101" y="8871"/>
                  </a:lnTo>
                  <a:lnTo>
                    <a:pt x="5157" y="8867"/>
                  </a:lnTo>
                  <a:lnTo>
                    <a:pt x="5212" y="8862"/>
                  </a:lnTo>
                  <a:lnTo>
                    <a:pt x="5266" y="8854"/>
                  </a:lnTo>
                  <a:lnTo>
                    <a:pt x="5319" y="8845"/>
                  </a:lnTo>
                  <a:lnTo>
                    <a:pt x="5373" y="8834"/>
                  </a:lnTo>
                  <a:lnTo>
                    <a:pt x="5425" y="8823"/>
                  </a:lnTo>
                  <a:lnTo>
                    <a:pt x="5477" y="8809"/>
                  </a:lnTo>
                  <a:lnTo>
                    <a:pt x="5528" y="8793"/>
                  </a:lnTo>
                  <a:lnTo>
                    <a:pt x="5578" y="8778"/>
                  </a:lnTo>
                  <a:lnTo>
                    <a:pt x="5628" y="8759"/>
                  </a:lnTo>
                  <a:lnTo>
                    <a:pt x="5677" y="8740"/>
                  </a:lnTo>
                  <a:lnTo>
                    <a:pt x="5725" y="8720"/>
                  </a:lnTo>
                  <a:lnTo>
                    <a:pt x="5771" y="8697"/>
                  </a:lnTo>
                  <a:lnTo>
                    <a:pt x="5818" y="8673"/>
                  </a:lnTo>
                  <a:lnTo>
                    <a:pt x="5863" y="864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3" name="Freeform 5"/>
            <p:cNvSpPr>
              <a:spLocks/>
            </p:cNvSpPr>
            <p:nvPr/>
          </p:nvSpPr>
          <p:spPr bwMode="auto">
            <a:xfrm>
              <a:off x="6269" y="4222"/>
              <a:ext cx="144" cy="318"/>
            </a:xfrm>
            <a:custGeom>
              <a:avLst/>
              <a:gdLst>
                <a:gd name="T0" fmla="*/ 0 w 1007"/>
                <a:gd name="T1" fmla="*/ 1 h 2225"/>
                <a:gd name="T2" fmla="*/ 0 w 1007"/>
                <a:gd name="T3" fmla="*/ 1 h 2225"/>
                <a:gd name="T4" fmla="*/ 0 w 1007"/>
                <a:gd name="T5" fmla="*/ 1 h 2225"/>
                <a:gd name="T6" fmla="*/ 0 w 1007"/>
                <a:gd name="T7" fmla="*/ 1 h 2225"/>
                <a:gd name="T8" fmla="*/ 0 w 1007"/>
                <a:gd name="T9" fmla="*/ 1 h 2225"/>
                <a:gd name="T10" fmla="*/ 0 w 1007"/>
                <a:gd name="T11" fmla="*/ 1 h 2225"/>
                <a:gd name="T12" fmla="*/ 0 w 1007"/>
                <a:gd name="T13" fmla="*/ 1 h 2225"/>
                <a:gd name="T14" fmla="*/ 0 w 1007"/>
                <a:gd name="T15" fmla="*/ 1 h 2225"/>
                <a:gd name="T16" fmla="*/ 0 w 1007"/>
                <a:gd name="T17" fmla="*/ 1 h 2225"/>
                <a:gd name="T18" fmla="*/ 0 w 1007"/>
                <a:gd name="T19" fmla="*/ 1 h 2225"/>
                <a:gd name="T20" fmla="*/ 0 w 1007"/>
                <a:gd name="T21" fmla="*/ 1 h 2225"/>
                <a:gd name="T22" fmla="*/ 0 w 1007"/>
                <a:gd name="T23" fmla="*/ 1 h 2225"/>
                <a:gd name="T24" fmla="*/ 0 w 1007"/>
                <a:gd name="T25" fmla="*/ 1 h 2225"/>
                <a:gd name="T26" fmla="*/ 0 w 1007"/>
                <a:gd name="T27" fmla="*/ 1 h 2225"/>
                <a:gd name="T28" fmla="*/ 0 w 1007"/>
                <a:gd name="T29" fmla="*/ 1 h 2225"/>
                <a:gd name="T30" fmla="*/ 0 w 1007"/>
                <a:gd name="T31" fmla="*/ 1 h 2225"/>
                <a:gd name="T32" fmla="*/ 0 w 1007"/>
                <a:gd name="T33" fmla="*/ 1 h 2225"/>
                <a:gd name="T34" fmla="*/ 0 w 1007"/>
                <a:gd name="T35" fmla="*/ 1 h 2225"/>
                <a:gd name="T36" fmla="*/ 0 w 1007"/>
                <a:gd name="T37" fmla="*/ 1 h 2225"/>
                <a:gd name="T38" fmla="*/ 0 w 1007"/>
                <a:gd name="T39" fmla="*/ 1 h 2225"/>
                <a:gd name="T40" fmla="*/ 0 w 1007"/>
                <a:gd name="T41" fmla="*/ 1 h 2225"/>
                <a:gd name="T42" fmla="*/ 0 w 1007"/>
                <a:gd name="T43" fmla="*/ 1 h 2225"/>
                <a:gd name="T44" fmla="*/ 0 w 1007"/>
                <a:gd name="T45" fmla="*/ 1 h 2225"/>
                <a:gd name="T46" fmla="*/ 0 w 1007"/>
                <a:gd name="T47" fmla="*/ 1 h 2225"/>
                <a:gd name="T48" fmla="*/ 0 w 1007"/>
                <a:gd name="T49" fmla="*/ 1 h 2225"/>
                <a:gd name="T50" fmla="*/ 0 w 1007"/>
                <a:gd name="T51" fmla="*/ 0 h 2225"/>
                <a:gd name="T52" fmla="*/ 0 w 1007"/>
                <a:gd name="T53" fmla="*/ 0 h 2225"/>
                <a:gd name="T54" fmla="*/ 0 w 1007"/>
                <a:gd name="T55" fmla="*/ 0 h 2225"/>
                <a:gd name="T56" fmla="*/ 0 w 1007"/>
                <a:gd name="T57" fmla="*/ 0 h 2225"/>
                <a:gd name="T58" fmla="*/ 0 w 1007"/>
                <a:gd name="T59" fmla="*/ 0 h 2225"/>
                <a:gd name="T60" fmla="*/ 0 w 1007"/>
                <a:gd name="T61" fmla="*/ 0 h 2225"/>
                <a:gd name="T62" fmla="*/ 0 w 1007"/>
                <a:gd name="T63" fmla="*/ 0 h 2225"/>
                <a:gd name="T64" fmla="*/ 0 w 1007"/>
                <a:gd name="T65" fmla="*/ 0 h 2225"/>
                <a:gd name="T66" fmla="*/ 0 w 1007"/>
                <a:gd name="T67" fmla="*/ 0 h 2225"/>
                <a:gd name="T68" fmla="*/ 0 w 1007"/>
                <a:gd name="T69" fmla="*/ 0 h 2225"/>
                <a:gd name="T70" fmla="*/ 0 w 1007"/>
                <a:gd name="T71" fmla="*/ 0 h 2225"/>
                <a:gd name="T72" fmla="*/ 0 w 1007"/>
                <a:gd name="T73" fmla="*/ 0 h 2225"/>
                <a:gd name="T74" fmla="*/ 0 w 1007"/>
                <a:gd name="T75" fmla="*/ 0 h 2225"/>
                <a:gd name="T76" fmla="*/ 0 w 1007"/>
                <a:gd name="T77" fmla="*/ 0 h 2225"/>
                <a:gd name="T78" fmla="*/ 0 w 1007"/>
                <a:gd name="T79" fmla="*/ 0 h 2225"/>
                <a:gd name="T80" fmla="*/ 0 w 1007"/>
                <a:gd name="T81" fmla="*/ 0 h 2225"/>
                <a:gd name="T82" fmla="*/ 0 w 1007"/>
                <a:gd name="T83" fmla="*/ 0 h 2225"/>
                <a:gd name="T84" fmla="*/ 0 w 1007"/>
                <a:gd name="T85" fmla="*/ 0 h 2225"/>
                <a:gd name="T86" fmla="*/ 0 w 1007"/>
                <a:gd name="T87" fmla="*/ 0 h 22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07" h="2225">
                  <a:moveTo>
                    <a:pt x="0" y="2225"/>
                  </a:moveTo>
                  <a:lnTo>
                    <a:pt x="44" y="2199"/>
                  </a:lnTo>
                  <a:lnTo>
                    <a:pt x="88" y="2171"/>
                  </a:lnTo>
                  <a:lnTo>
                    <a:pt x="130" y="2142"/>
                  </a:lnTo>
                  <a:lnTo>
                    <a:pt x="172" y="2112"/>
                  </a:lnTo>
                  <a:lnTo>
                    <a:pt x="212" y="2080"/>
                  </a:lnTo>
                  <a:lnTo>
                    <a:pt x="252" y="2047"/>
                  </a:lnTo>
                  <a:lnTo>
                    <a:pt x="291" y="2012"/>
                  </a:lnTo>
                  <a:lnTo>
                    <a:pt x="328" y="1977"/>
                  </a:lnTo>
                  <a:lnTo>
                    <a:pt x="366" y="1939"/>
                  </a:lnTo>
                  <a:lnTo>
                    <a:pt x="401" y="1900"/>
                  </a:lnTo>
                  <a:lnTo>
                    <a:pt x="436" y="1861"/>
                  </a:lnTo>
                  <a:lnTo>
                    <a:pt x="470" y="1820"/>
                  </a:lnTo>
                  <a:lnTo>
                    <a:pt x="504" y="1777"/>
                  </a:lnTo>
                  <a:lnTo>
                    <a:pt x="536" y="1734"/>
                  </a:lnTo>
                  <a:lnTo>
                    <a:pt x="567" y="1688"/>
                  </a:lnTo>
                  <a:lnTo>
                    <a:pt x="597" y="1643"/>
                  </a:lnTo>
                  <a:lnTo>
                    <a:pt x="627" y="1595"/>
                  </a:lnTo>
                  <a:lnTo>
                    <a:pt x="655" y="1546"/>
                  </a:lnTo>
                  <a:lnTo>
                    <a:pt x="682" y="1497"/>
                  </a:lnTo>
                  <a:lnTo>
                    <a:pt x="709" y="1446"/>
                  </a:lnTo>
                  <a:lnTo>
                    <a:pt x="733" y="1394"/>
                  </a:lnTo>
                  <a:lnTo>
                    <a:pt x="757" y="1341"/>
                  </a:lnTo>
                  <a:lnTo>
                    <a:pt x="780" y="1286"/>
                  </a:lnTo>
                  <a:lnTo>
                    <a:pt x="802" y="1232"/>
                  </a:lnTo>
                  <a:lnTo>
                    <a:pt x="823" y="1175"/>
                  </a:lnTo>
                  <a:lnTo>
                    <a:pt x="842" y="1117"/>
                  </a:lnTo>
                  <a:lnTo>
                    <a:pt x="861" y="1059"/>
                  </a:lnTo>
                  <a:lnTo>
                    <a:pt x="879" y="999"/>
                  </a:lnTo>
                  <a:lnTo>
                    <a:pt x="895" y="939"/>
                  </a:lnTo>
                  <a:lnTo>
                    <a:pt x="911" y="878"/>
                  </a:lnTo>
                  <a:lnTo>
                    <a:pt x="924" y="815"/>
                  </a:lnTo>
                  <a:lnTo>
                    <a:pt x="938" y="752"/>
                  </a:lnTo>
                  <a:lnTo>
                    <a:pt x="949" y="688"/>
                  </a:lnTo>
                  <a:lnTo>
                    <a:pt x="961" y="622"/>
                  </a:lnTo>
                  <a:lnTo>
                    <a:pt x="970" y="556"/>
                  </a:lnTo>
                  <a:lnTo>
                    <a:pt x="979" y="489"/>
                  </a:lnTo>
                  <a:lnTo>
                    <a:pt x="985" y="423"/>
                  </a:lnTo>
                  <a:lnTo>
                    <a:pt x="992" y="353"/>
                  </a:lnTo>
                  <a:lnTo>
                    <a:pt x="998" y="284"/>
                  </a:lnTo>
                  <a:lnTo>
                    <a:pt x="1001" y="215"/>
                  </a:lnTo>
                  <a:lnTo>
                    <a:pt x="1005" y="143"/>
                  </a:lnTo>
                  <a:lnTo>
                    <a:pt x="1006" y="72"/>
                  </a:lnTo>
                  <a:lnTo>
                    <a:pt x="10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4" name="Freeform 6"/>
            <p:cNvSpPr>
              <a:spLocks/>
            </p:cNvSpPr>
            <p:nvPr/>
          </p:nvSpPr>
          <p:spPr bwMode="auto">
            <a:xfrm>
              <a:off x="5575" y="3304"/>
              <a:ext cx="838" cy="918"/>
            </a:xfrm>
            <a:custGeom>
              <a:avLst/>
              <a:gdLst>
                <a:gd name="T0" fmla="*/ 2 w 5864"/>
                <a:gd name="T1" fmla="*/ 3 h 6422"/>
                <a:gd name="T2" fmla="*/ 2 w 5864"/>
                <a:gd name="T3" fmla="*/ 3 h 6422"/>
                <a:gd name="T4" fmla="*/ 2 w 5864"/>
                <a:gd name="T5" fmla="*/ 2 h 6422"/>
                <a:gd name="T6" fmla="*/ 2 w 5864"/>
                <a:gd name="T7" fmla="*/ 2 h 6422"/>
                <a:gd name="T8" fmla="*/ 2 w 5864"/>
                <a:gd name="T9" fmla="*/ 2 h 6422"/>
                <a:gd name="T10" fmla="*/ 2 w 5864"/>
                <a:gd name="T11" fmla="*/ 2 h 6422"/>
                <a:gd name="T12" fmla="*/ 2 w 5864"/>
                <a:gd name="T13" fmla="*/ 2 h 6422"/>
                <a:gd name="T14" fmla="*/ 2 w 5864"/>
                <a:gd name="T15" fmla="*/ 2 h 6422"/>
                <a:gd name="T16" fmla="*/ 2 w 5864"/>
                <a:gd name="T17" fmla="*/ 2 h 6422"/>
                <a:gd name="T18" fmla="*/ 2 w 5864"/>
                <a:gd name="T19" fmla="*/ 2 h 6422"/>
                <a:gd name="T20" fmla="*/ 2 w 5864"/>
                <a:gd name="T21" fmla="*/ 2 h 6422"/>
                <a:gd name="T22" fmla="*/ 2 w 5864"/>
                <a:gd name="T23" fmla="*/ 2 h 6422"/>
                <a:gd name="T24" fmla="*/ 2 w 5864"/>
                <a:gd name="T25" fmla="*/ 1 h 6422"/>
                <a:gd name="T26" fmla="*/ 2 w 5864"/>
                <a:gd name="T27" fmla="*/ 1 h 6422"/>
                <a:gd name="T28" fmla="*/ 2 w 5864"/>
                <a:gd name="T29" fmla="*/ 1 h 6422"/>
                <a:gd name="T30" fmla="*/ 2 w 5864"/>
                <a:gd name="T31" fmla="*/ 1 h 6422"/>
                <a:gd name="T32" fmla="*/ 2 w 5864"/>
                <a:gd name="T33" fmla="*/ 1 h 6422"/>
                <a:gd name="T34" fmla="*/ 2 w 5864"/>
                <a:gd name="T35" fmla="*/ 1 h 6422"/>
                <a:gd name="T36" fmla="*/ 2 w 5864"/>
                <a:gd name="T37" fmla="*/ 1 h 6422"/>
                <a:gd name="T38" fmla="*/ 2 w 5864"/>
                <a:gd name="T39" fmla="*/ 1 h 6422"/>
                <a:gd name="T40" fmla="*/ 2 w 5864"/>
                <a:gd name="T41" fmla="*/ 1 h 6422"/>
                <a:gd name="T42" fmla="*/ 2 w 5864"/>
                <a:gd name="T43" fmla="*/ 1 h 6422"/>
                <a:gd name="T44" fmla="*/ 1 w 5864"/>
                <a:gd name="T45" fmla="*/ 1 h 6422"/>
                <a:gd name="T46" fmla="*/ 1 w 5864"/>
                <a:gd name="T47" fmla="*/ 0 h 6422"/>
                <a:gd name="T48" fmla="*/ 1 w 5864"/>
                <a:gd name="T49" fmla="*/ 0 h 6422"/>
                <a:gd name="T50" fmla="*/ 1 w 5864"/>
                <a:gd name="T51" fmla="*/ 0 h 6422"/>
                <a:gd name="T52" fmla="*/ 1 w 5864"/>
                <a:gd name="T53" fmla="*/ 0 h 6422"/>
                <a:gd name="T54" fmla="*/ 1 w 5864"/>
                <a:gd name="T55" fmla="*/ 0 h 6422"/>
                <a:gd name="T56" fmla="*/ 1 w 5864"/>
                <a:gd name="T57" fmla="*/ 0 h 6422"/>
                <a:gd name="T58" fmla="*/ 1 w 5864"/>
                <a:gd name="T59" fmla="*/ 0 h 6422"/>
                <a:gd name="T60" fmla="*/ 1 w 5864"/>
                <a:gd name="T61" fmla="*/ 0 h 6422"/>
                <a:gd name="T62" fmla="*/ 1 w 5864"/>
                <a:gd name="T63" fmla="*/ 0 h 6422"/>
                <a:gd name="T64" fmla="*/ 1 w 5864"/>
                <a:gd name="T65" fmla="*/ 0 h 6422"/>
                <a:gd name="T66" fmla="*/ 1 w 5864"/>
                <a:gd name="T67" fmla="*/ 0 h 6422"/>
                <a:gd name="T68" fmla="*/ 1 w 5864"/>
                <a:gd name="T69" fmla="*/ 0 h 6422"/>
                <a:gd name="T70" fmla="*/ 0 w 5864"/>
                <a:gd name="T71" fmla="*/ 0 h 6422"/>
                <a:gd name="T72" fmla="*/ 0 w 5864"/>
                <a:gd name="T73" fmla="*/ 0 h 6422"/>
                <a:gd name="T74" fmla="*/ 0 w 5864"/>
                <a:gd name="T75" fmla="*/ 0 h 6422"/>
                <a:gd name="T76" fmla="*/ 0 w 5864"/>
                <a:gd name="T77" fmla="*/ 0 h 6422"/>
                <a:gd name="T78" fmla="*/ 0 w 5864"/>
                <a:gd name="T79" fmla="*/ 0 h 6422"/>
                <a:gd name="T80" fmla="*/ 0 w 5864"/>
                <a:gd name="T81" fmla="*/ 0 h 6422"/>
                <a:gd name="T82" fmla="*/ 0 w 5864"/>
                <a:gd name="T83" fmla="*/ 0 h 642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864" h="6422">
                  <a:moveTo>
                    <a:pt x="5864" y="6422"/>
                  </a:moveTo>
                  <a:lnTo>
                    <a:pt x="5863" y="6347"/>
                  </a:lnTo>
                  <a:lnTo>
                    <a:pt x="5862" y="6274"/>
                  </a:lnTo>
                  <a:lnTo>
                    <a:pt x="5858" y="6197"/>
                  </a:lnTo>
                  <a:lnTo>
                    <a:pt x="5854" y="6123"/>
                  </a:lnTo>
                  <a:lnTo>
                    <a:pt x="5849" y="6045"/>
                  </a:lnTo>
                  <a:lnTo>
                    <a:pt x="5842" y="5968"/>
                  </a:lnTo>
                  <a:lnTo>
                    <a:pt x="5835" y="5891"/>
                  </a:lnTo>
                  <a:lnTo>
                    <a:pt x="5825" y="5813"/>
                  </a:lnTo>
                  <a:lnTo>
                    <a:pt x="5816" y="5734"/>
                  </a:lnTo>
                  <a:lnTo>
                    <a:pt x="5805" y="5656"/>
                  </a:lnTo>
                  <a:lnTo>
                    <a:pt x="5793" y="5577"/>
                  </a:lnTo>
                  <a:lnTo>
                    <a:pt x="5779" y="5496"/>
                  </a:lnTo>
                  <a:lnTo>
                    <a:pt x="5764" y="5417"/>
                  </a:lnTo>
                  <a:lnTo>
                    <a:pt x="5748" y="5336"/>
                  </a:lnTo>
                  <a:lnTo>
                    <a:pt x="5731" y="5255"/>
                  </a:lnTo>
                  <a:lnTo>
                    <a:pt x="5713" y="5174"/>
                  </a:lnTo>
                  <a:lnTo>
                    <a:pt x="5694" y="5093"/>
                  </a:lnTo>
                  <a:lnTo>
                    <a:pt x="5673" y="5011"/>
                  </a:lnTo>
                  <a:lnTo>
                    <a:pt x="5653" y="4930"/>
                  </a:lnTo>
                  <a:lnTo>
                    <a:pt x="5630" y="4848"/>
                  </a:lnTo>
                  <a:lnTo>
                    <a:pt x="5606" y="4766"/>
                  </a:lnTo>
                  <a:lnTo>
                    <a:pt x="5581" y="4683"/>
                  </a:lnTo>
                  <a:lnTo>
                    <a:pt x="5555" y="4601"/>
                  </a:lnTo>
                  <a:lnTo>
                    <a:pt x="5529" y="4519"/>
                  </a:lnTo>
                  <a:lnTo>
                    <a:pt x="5501" y="4437"/>
                  </a:lnTo>
                  <a:lnTo>
                    <a:pt x="5471" y="4354"/>
                  </a:lnTo>
                  <a:lnTo>
                    <a:pt x="5442" y="4272"/>
                  </a:lnTo>
                  <a:lnTo>
                    <a:pt x="5410" y="4189"/>
                  </a:lnTo>
                  <a:lnTo>
                    <a:pt x="5378" y="4108"/>
                  </a:lnTo>
                  <a:lnTo>
                    <a:pt x="5345" y="4026"/>
                  </a:lnTo>
                  <a:lnTo>
                    <a:pt x="5311" y="3943"/>
                  </a:lnTo>
                  <a:lnTo>
                    <a:pt x="5276" y="3861"/>
                  </a:lnTo>
                  <a:lnTo>
                    <a:pt x="5240" y="3781"/>
                  </a:lnTo>
                  <a:lnTo>
                    <a:pt x="5202" y="3699"/>
                  </a:lnTo>
                  <a:lnTo>
                    <a:pt x="5165" y="3618"/>
                  </a:lnTo>
                  <a:lnTo>
                    <a:pt x="5125" y="3537"/>
                  </a:lnTo>
                  <a:lnTo>
                    <a:pt x="5085" y="3457"/>
                  </a:lnTo>
                  <a:lnTo>
                    <a:pt x="5044" y="3377"/>
                  </a:lnTo>
                  <a:lnTo>
                    <a:pt x="5004" y="3297"/>
                  </a:lnTo>
                  <a:lnTo>
                    <a:pt x="4960" y="3218"/>
                  </a:lnTo>
                  <a:lnTo>
                    <a:pt x="4917" y="3138"/>
                  </a:lnTo>
                  <a:lnTo>
                    <a:pt x="4873" y="3060"/>
                  </a:lnTo>
                  <a:lnTo>
                    <a:pt x="4828" y="2982"/>
                  </a:lnTo>
                  <a:lnTo>
                    <a:pt x="4781" y="2904"/>
                  </a:lnTo>
                  <a:lnTo>
                    <a:pt x="4735" y="2827"/>
                  </a:lnTo>
                  <a:lnTo>
                    <a:pt x="4687" y="2751"/>
                  </a:lnTo>
                  <a:lnTo>
                    <a:pt x="4638" y="2675"/>
                  </a:lnTo>
                  <a:lnTo>
                    <a:pt x="4589" y="2600"/>
                  </a:lnTo>
                  <a:lnTo>
                    <a:pt x="4539" y="2525"/>
                  </a:lnTo>
                  <a:lnTo>
                    <a:pt x="4488" y="2452"/>
                  </a:lnTo>
                  <a:lnTo>
                    <a:pt x="4437" y="2378"/>
                  </a:lnTo>
                  <a:lnTo>
                    <a:pt x="4385" y="2305"/>
                  </a:lnTo>
                  <a:lnTo>
                    <a:pt x="4333" y="2234"/>
                  </a:lnTo>
                  <a:lnTo>
                    <a:pt x="4279" y="2162"/>
                  </a:lnTo>
                  <a:lnTo>
                    <a:pt x="4225" y="2093"/>
                  </a:lnTo>
                  <a:lnTo>
                    <a:pt x="4170" y="2022"/>
                  </a:lnTo>
                  <a:lnTo>
                    <a:pt x="4116" y="1954"/>
                  </a:lnTo>
                  <a:lnTo>
                    <a:pt x="4060" y="1886"/>
                  </a:lnTo>
                  <a:lnTo>
                    <a:pt x="4004" y="1819"/>
                  </a:lnTo>
                  <a:lnTo>
                    <a:pt x="3947" y="1753"/>
                  </a:lnTo>
                  <a:lnTo>
                    <a:pt x="3889" y="1689"/>
                  </a:lnTo>
                  <a:lnTo>
                    <a:pt x="3831" y="1624"/>
                  </a:lnTo>
                  <a:lnTo>
                    <a:pt x="3773" y="1560"/>
                  </a:lnTo>
                  <a:lnTo>
                    <a:pt x="3714" y="1499"/>
                  </a:lnTo>
                  <a:lnTo>
                    <a:pt x="3655" y="1438"/>
                  </a:lnTo>
                  <a:lnTo>
                    <a:pt x="3595" y="1378"/>
                  </a:lnTo>
                  <a:lnTo>
                    <a:pt x="3535" y="1319"/>
                  </a:lnTo>
                  <a:lnTo>
                    <a:pt x="3475" y="1261"/>
                  </a:lnTo>
                  <a:lnTo>
                    <a:pt x="3413" y="1203"/>
                  </a:lnTo>
                  <a:lnTo>
                    <a:pt x="3352" y="1147"/>
                  </a:lnTo>
                  <a:lnTo>
                    <a:pt x="3291" y="1093"/>
                  </a:lnTo>
                  <a:lnTo>
                    <a:pt x="3228" y="1039"/>
                  </a:lnTo>
                  <a:lnTo>
                    <a:pt x="3167" y="987"/>
                  </a:lnTo>
                  <a:lnTo>
                    <a:pt x="3105" y="936"/>
                  </a:lnTo>
                  <a:lnTo>
                    <a:pt x="3042" y="886"/>
                  </a:lnTo>
                  <a:lnTo>
                    <a:pt x="2979" y="837"/>
                  </a:lnTo>
                  <a:lnTo>
                    <a:pt x="2916" y="790"/>
                  </a:lnTo>
                  <a:lnTo>
                    <a:pt x="2853" y="743"/>
                  </a:lnTo>
                  <a:lnTo>
                    <a:pt x="2789" y="699"/>
                  </a:lnTo>
                  <a:lnTo>
                    <a:pt x="2727" y="655"/>
                  </a:lnTo>
                  <a:lnTo>
                    <a:pt x="2663" y="613"/>
                  </a:lnTo>
                  <a:lnTo>
                    <a:pt x="2599" y="572"/>
                  </a:lnTo>
                  <a:lnTo>
                    <a:pt x="2535" y="531"/>
                  </a:lnTo>
                  <a:lnTo>
                    <a:pt x="2471" y="493"/>
                  </a:lnTo>
                  <a:lnTo>
                    <a:pt x="2408" y="456"/>
                  </a:lnTo>
                  <a:lnTo>
                    <a:pt x="2344" y="421"/>
                  </a:lnTo>
                  <a:lnTo>
                    <a:pt x="2280" y="386"/>
                  </a:lnTo>
                  <a:lnTo>
                    <a:pt x="2217" y="353"/>
                  </a:lnTo>
                  <a:lnTo>
                    <a:pt x="2153" y="322"/>
                  </a:lnTo>
                  <a:lnTo>
                    <a:pt x="2090" y="291"/>
                  </a:lnTo>
                  <a:lnTo>
                    <a:pt x="2026" y="263"/>
                  </a:lnTo>
                  <a:lnTo>
                    <a:pt x="1963" y="236"/>
                  </a:lnTo>
                  <a:lnTo>
                    <a:pt x="1900" y="210"/>
                  </a:lnTo>
                  <a:lnTo>
                    <a:pt x="1838" y="186"/>
                  </a:lnTo>
                  <a:lnTo>
                    <a:pt x="1774" y="163"/>
                  </a:lnTo>
                  <a:lnTo>
                    <a:pt x="1712" y="142"/>
                  </a:lnTo>
                  <a:lnTo>
                    <a:pt x="1650" y="121"/>
                  </a:lnTo>
                  <a:lnTo>
                    <a:pt x="1588" y="103"/>
                  </a:lnTo>
                  <a:lnTo>
                    <a:pt x="1527" y="86"/>
                  </a:lnTo>
                  <a:lnTo>
                    <a:pt x="1465" y="71"/>
                  </a:lnTo>
                  <a:lnTo>
                    <a:pt x="1404" y="56"/>
                  </a:lnTo>
                  <a:lnTo>
                    <a:pt x="1344" y="44"/>
                  </a:lnTo>
                  <a:lnTo>
                    <a:pt x="1283" y="34"/>
                  </a:lnTo>
                  <a:lnTo>
                    <a:pt x="1224" y="25"/>
                  </a:lnTo>
                  <a:lnTo>
                    <a:pt x="1163" y="17"/>
                  </a:lnTo>
                  <a:lnTo>
                    <a:pt x="1104" y="10"/>
                  </a:lnTo>
                  <a:lnTo>
                    <a:pt x="1047" y="5"/>
                  </a:lnTo>
                  <a:lnTo>
                    <a:pt x="989" y="2"/>
                  </a:lnTo>
                  <a:lnTo>
                    <a:pt x="931" y="0"/>
                  </a:lnTo>
                  <a:lnTo>
                    <a:pt x="874" y="0"/>
                  </a:lnTo>
                  <a:lnTo>
                    <a:pt x="817" y="1"/>
                  </a:lnTo>
                  <a:lnTo>
                    <a:pt x="760" y="4"/>
                  </a:lnTo>
                  <a:lnTo>
                    <a:pt x="706" y="9"/>
                  </a:lnTo>
                  <a:lnTo>
                    <a:pt x="650" y="14"/>
                  </a:lnTo>
                  <a:lnTo>
                    <a:pt x="597" y="21"/>
                  </a:lnTo>
                  <a:lnTo>
                    <a:pt x="543" y="30"/>
                  </a:lnTo>
                  <a:lnTo>
                    <a:pt x="490" y="41"/>
                  </a:lnTo>
                  <a:lnTo>
                    <a:pt x="438" y="53"/>
                  </a:lnTo>
                  <a:lnTo>
                    <a:pt x="386" y="67"/>
                  </a:lnTo>
                  <a:lnTo>
                    <a:pt x="335" y="81"/>
                  </a:lnTo>
                  <a:lnTo>
                    <a:pt x="285" y="97"/>
                  </a:lnTo>
                  <a:lnTo>
                    <a:pt x="236" y="115"/>
                  </a:lnTo>
                  <a:lnTo>
                    <a:pt x="187" y="135"/>
                  </a:lnTo>
                  <a:lnTo>
                    <a:pt x="140" y="156"/>
                  </a:lnTo>
                  <a:lnTo>
                    <a:pt x="92" y="178"/>
                  </a:lnTo>
                  <a:lnTo>
                    <a:pt x="45" y="202"/>
                  </a:lnTo>
                  <a:lnTo>
                    <a:pt x="0" y="22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5" name="Freeform 7"/>
            <p:cNvSpPr>
              <a:spLocks/>
            </p:cNvSpPr>
            <p:nvPr/>
          </p:nvSpPr>
          <p:spPr bwMode="auto">
            <a:xfrm>
              <a:off x="5366" y="4890"/>
              <a:ext cx="297" cy="172"/>
            </a:xfrm>
            <a:custGeom>
              <a:avLst/>
              <a:gdLst>
                <a:gd name="T0" fmla="*/ 0 w 2081"/>
                <a:gd name="T1" fmla="*/ 1 h 1202"/>
                <a:gd name="T2" fmla="*/ 0 w 2081"/>
                <a:gd name="T3" fmla="*/ 0 h 1202"/>
                <a:gd name="T4" fmla="*/ 0 w 2081"/>
                <a:gd name="T5" fmla="*/ 0 h 1202"/>
                <a:gd name="T6" fmla="*/ 0 w 2081"/>
                <a:gd name="T7" fmla="*/ 0 h 1202"/>
                <a:gd name="T8" fmla="*/ 0 w 2081"/>
                <a:gd name="T9" fmla="*/ 0 h 1202"/>
                <a:gd name="T10" fmla="*/ 0 w 2081"/>
                <a:gd name="T11" fmla="*/ 0 h 1202"/>
                <a:gd name="T12" fmla="*/ 0 w 2081"/>
                <a:gd name="T13" fmla="*/ 0 h 1202"/>
                <a:gd name="T14" fmla="*/ 0 w 2081"/>
                <a:gd name="T15" fmla="*/ 0 h 1202"/>
                <a:gd name="T16" fmla="*/ 0 w 2081"/>
                <a:gd name="T17" fmla="*/ 0 h 1202"/>
                <a:gd name="T18" fmla="*/ 0 w 2081"/>
                <a:gd name="T19" fmla="*/ 0 h 1202"/>
                <a:gd name="T20" fmla="*/ 0 w 2081"/>
                <a:gd name="T21" fmla="*/ 0 h 1202"/>
                <a:gd name="T22" fmla="*/ 0 w 2081"/>
                <a:gd name="T23" fmla="*/ 0 h 1202"/>
                <a:gd name="T24" fmla="*/ 0 w 2081"/>
                <a:gd name="T25" fmla="*/ 0 h 1202"/>
                <a:gd name="T26" fmla="*/ 0 w 2081"/>
                <a:gd name="T27" fmla="*/ 0 h 1202"/>
                <a:gd name="T28" fmla="*/ 0 w 2081"/>
                <a:gd name="T29" fmla="*/ 0 h 1202"/>
                <a:gd name="T30" fmla="*/ 0 w 2081"/>
                <a:gd name="T31" fmla="*/ 0 h 1202"/>
                <a:gd name="T32" fmla="*/ 0 w 2081"/>
                <a:gd name="T33" fmla="*/ 0 h 1202"/>
                <a:gd name="T34" fmla="*/ 0 w 2081"/>
                <a:gd name="T35" fmla="*/ 0 h 1202"/>
                <a:gd name="T36" fmla="*/ 0 w 2081"/>
                <a:gd name="T37" fmla="*/ 0 h 1202"/>
                <a:gd name="T38" fmla="*/ 0 w 2081"/>
                <a:gd name="T39" fmla="*/ 0 h 1202"/>
                <a:gd name="T40" fmla="*/ 1 w 2081"/>
                <a:gd name="T41" fmla="*/ 0 h 1202"/>
                <a:gd name="T42" fmla="*/ 1 w 2081"/>
                <a:gd name="T43" fmla="*/ 0 h 1202"/>
                <a:gd name="T44" fmla="*/ 1 w 2081"/>
                <a:gd name="T45" fmla="*/ 0 h 1202"/>
                <a:gd name="T46" fmla="*/ 1 w 2081"/>
                <a:gd name="T47" fmla="*/ 0 h 1202"/>
                <a:gd name="T48" fmla="*/ 1 w 2081"/>
                <a:gd name="T49" fmla="*/ 0 h 1202"/>
                <a:gd name="T50" fmla="*/ 1 w 2081"/>
                <a:gd name="T51" fmla="*/ 0 h 1202"/>
                <a:gd name="T52" fmla="*/ 1 w 2081"/>
                <a:gd name="T53" fmla="*/ 0 h 1202"/>
                <a:gd name="T54" fmla="*/ 1 w 2081"/>
                <a:gd name="T55" fmla="*/ 0 h 1202"/>
                <a:gd name="T56" fmla="*/ 1 w 2081"/>
                <a:gd name="T57" fmla="*/ 0 h 1202"/>
                <a:gd name="T58" fmla="*/ 1 w 2081"/>
                <a:gd name="T59" fmla="*/ 0 h 1202"/>
                <a:gd name="T60" fmla="*/ 1 w 2081"/>
                <a:gd name="T61" fmla="*/ 0 h 1202"/>
                <a:gd name="T62" fmla="*/ 1 w 2081"/>
                <a:gd name="T63" fmla="*/ 0 h 1202"/>
                <a:gd name="T64" fmla="*/ 1 w 2081"/>
                <a:gd name="T65" fmla="*/ 0 h 1202"/>
                <a:gd name="T66" fmla="*/ 1 w 2081"/>
                <a:gd name="T67" fmla="*/ 0 h 1202"/>
                <a:gd name="T68" fmla="*/ 1 w 2081"/>
                <a:gd name="T69" fmla="*/ 0 h 1202"/>
                <a:gd name="T70" fmla="*/ 1 w 2081"/>
                <a:gd name="T71" fmla="*/ 0 h 1202"/>
                <a:gd name="T72" fmla="*/ 1 w 2081"/>
                <a:gd name="T73" fmla="*/ 0 h 1202"/>
                <a:gd name="T74" fmla="*/ 1 w 2081"/>
                <a:gd name="T75" fmla="*/ 0 h 1202"/>
                <a:gd name="T76" fmla="*/ 1 w 2081"/>
                <a:gd name="T77" fmla="*/ 0 h 1202"/>
                <a:gd name="T78" fmla="*/ 1 w 2081"/>
                <a:gd name="T79" fmla="*/ 0 h 1202"/>
                <a:gd name="T80" fmla="*/ 1 w 2081"/>
                <a:gd name="T81" fmla="*/ 0 h 1202"/>
                <a:gd name="T82" fmla="*/ 1 w 2081"/>
                <a:gd name="T83" fmla="*/ 0 h 1202"/>
                <a:gd name="T84" fmla="*/ 1 w 2081"/>
                <a:gd name="T85" fmla="*/ 0 h 1202"/>
                <a:gd name="T86" fmla="*/ 1 w 2081"/>
                <a:gd name="T87" fmla="*/ 0 h 1202"/>
                <a:gd name="T88" fmla="*/ 1 w 2081"/>
                <a:gd name="T89" fmla="*/ 0 h 1202"/>
                <a:gd name="T90" fmla="*/ 1 w 2081"/>
                <a:gd name="T91" fmla="*/ 0 h 1202"/>
                <a:gd name="T92" fmla="*/ 1 w 2081"/>
                <a:gd name="T93" fmla="*/ 0 h 1202"/>
                <a:gd name="T94" fmla="*/ 1 w 2081"/>
                <a:gd name="T95" fmla="*/ 0 h 1202"/>
                <a:gd name="T96" fmla="*/ 1 w 2081"/>
                <a:gd name="T97" fmla="*/ 0 h 1202"/>
                <a:gd name="T98" fmla="*/ 1 w 2081"/>
                <a:gd name="T99" fmla="*/ 0 h 1202"/>
                <a:gd name="T100" fmla="*/ 1 w 2081"/>
                <a:gd name="T101" fmla="*/ 0 h 1202"/>
                <a:gd name="T102" fmla="*/ 1 w 2081"/>
                <a:gd name="T103" fmla="*/ 0 h 1202"/>
                <a:gd name="T104" fmla="*/ 1 w 2081"/>
                <a:gd name="T105" fmla="*/ 0 h 1202"/>
                <a:gd name="T106" fmla="*/ 1 w 2081"/>
                <a:gd name="T107" fmla="*/ 0 h 12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81" h="1202">
                  <a:moveTo>
                    <a:pt x="0" y="1202"/>
                  </a:moveTo>
                  <a:lnTo>
                    <a:pt x="87" y="1152"/>
                  </a:lnTo>
                  <a:lnTo>
                    <a:pt x="172" y="1102"/>
                  </a:lnTo>
                  <a:lnTo>
                    <a:pt x="256" y="1052"/>
                  </a:lnTo>
                  <a:lnTo>
                    <a:pt x="340" y="1002"/>
                  </a:lnTo>
                  <a:lnTo>
                    <a:pt x="423" y="952"/>
                  </a:lnTo>
                  <a:lnTo>
                    <a:pt x="504" y="902"/>
                  </a:lnTo>
                  <a:lnTo>
                    <a:pt x="585" y="854"/>
                  </a:lnTo>
                  <a:lnTo>
                    <a:pt x="664" y="806"/>
                  </a:lnTo>
                  <a:lnTo>
                    <a:pt x="743" y="758"/>
                  </a:lnTo>
                  <a:lnTo>
                    <a:pt x="820" y="712"/>
                  </a:lnTo>
                  <a:lnTo>
                    <a:pt x="896" y="665"/>
                  </a:lnTo>
                  <a:lnTo>
                    <a:pt x="933" y="644"/>
                  </a:lnTo>
                  <a:lnTo>
                    <a:pt x="971" y="621"/>
                  </a:lnTo>
                  <a:lnTo>
                    <a:pt x="1007" y="599"/>
                  </a:lnTo>
                  <a:lnTo>
                    <a:pt x="1044" y="578"/>
                  </a:lnTo>
                  <a:lnTo>
                    <a:pt x="1080" y="556"/>
                  </a:lnTo>
                  <a:lnTo>
                    <a:pt x="1116" y="535"/>
                  </a:lnTo>
                  <a:lnTo>
                    <a:pt x="1151" y="514"/>
                  </a:lnTo>
                  <a:lnTo>
                    <a:pt x="1185" y="494"/>
                  </a:lnTo>
                  <a:lnTo>
                    <a:pt x="1219" y="473"/>
                  </a:lnTo>
                  <a:lnTo>
                    <a:pt x="1254" y="454"/>
                  </a:lnTo>
                  <a:lnTo>
                    <a:pt x="1288" y="435"/>
                  </a:lnTo>
                  <a:lnTo>
                    <a:pt x="1321" y="415"/>
                  </a:lnTo>
                  <a:lnTo>
                    <a:pt x="1353" y="397"/>
                  </a:lnTo>
                  <a:lnTo>
                    <a:pt x="1385" y="379"/>
                  </a:lnTo>
                  <a:lnTo>
                    <a:pt x="1417" y="361"/>
                  </a:lnTo>
                  <a:lnTo>
                    <a:pt x="1449" y="344"/>
                  </a:lnTo>
                  <a:lnTo>
                    <a:pt x="1479" y="327"/>
                  </a:lnTo>
                  <a:lnTo>
                    <a:pt x="1510" y="310"/>
                  </a:lnTo>
                  <a:lnTo>
                    <a:pt x="1540" y="293"/>
                  </a:lnTo>
                  <a:lnTo>
                    <a:pt x="1569" y="277"/>
                  </a:lnTo>
                  <a:lnTo>
                    <a:pt x="1597" y="261"/>
                  </a:lnTo>
                  <a:lnTo>
                    <a:pt x="1626" y="246"/>
                  </a:lnTo>
                  <a:lnTo>
                    <a:pt x="1653" y="230"/>
                  </a:lnTo>
                  <a:lnTo>
                    <a:pt x="1681" y="217"/>
                  </a:lnTo>
                  <a:lnTo>
                    <a:pt x="1708" y="202"/>
                  </a:lnTo>
                  <a:lnTo>
                    <a:pt x="1734" y="187"/>
                  </a:lnTo>
                  <a:lnTo>
                    <a:pt x="1760" y="174"/>
                  </a:lnTo>
                  <a:lnTo>
                    <a:pt x="1785" y="161"/>
                  </a:lnTo>
                  <a:lnTo>
                    <a:pt x="1810" y="148"/>
                  </a:lnTo>
                  <a:lnTo>
                    <a:pt x="1834" y="135"/>
                  </a:lnTo>
                  <a:lnTo>
                    <a:pt x="1857" y="123"/>
                  </a:lnTo>
                  <a:lnTo>
                    <a:pt x="1880" y="110"/>
                  </a:lnTo>
                  <a:lnTo>
                    <a:pt x="1903" y="98"/>
                  </a:lnTo>
                  <a:lnTo>
                    <a:pt x="1924" y="86"/>
                  </a:lnTo>
                  <a:lnTo>
                    <a:pt x="1946" y="75"/>
                  </a:lnTo>
                  <a:lnTo>
                    <a:pt x="1968" y="64"/>
                  </a:lnTo>
                  <a:lnTo>
                    <a:pt x="1988" y="52"/>
                  </a:lnTo>
                  <a:lnTo>
                    <a:pt x="2007" y="42"/>
                  </a:lnTo>
                  <a:lnTo>
                    <a:pt x="2027" y="31"/>
                  </a:lnTo>
                  <a:lnTo>
                    <a:pt x="2045" y="20"/>
                  </a:lnTo>
                  <a:lnTo>
                    <a:pt x="2063" y="10"/>
                  </a:lnTo>
                  <a:lnTo>
                    <a:pt x="20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6" name="Freeform 8"/>
            <p:cNvSpPr>
              <a:spLocks/>
            </p:cNvSpPr>
            <p:nvPr/>
          </p:nvSpPr>
          <p:spPr bwMode="auto">
            <a:xfrm>
              <a:off x="4633" y="3548"/>
              <a:ext cx="1068" cy="715"/>
            </a:xfrm>
            <a:custGeom>
              <a:avLst/>
              <a:gdLst>
                <a:gd name="T0" fmla="*/ 1 w 7473"/>
                <a:gd name="T1" fmla="*/ 1 h 5006"/>
                <a:gd name="T2" fmla="*/ 1 w 7473"/>
                <a:gd name="T3" fmla="*/ 1 h 5006"/>
                <a:gd name="T4" fmla="*/ 1 w 7473"/>
                <a:gd name="T5" fmla="*/ 0 h 5006"/>
                <a:gd name="T6" fmla="*/ 1 w 7473"/>
                <a:gd name="T7" fmla="*/ 0 h 5006"/>
                <a:gd name="T8" fmla="*/ 1 w 7473"/>
                <a:gd name="T9" fmla="*/ 0 h 5006"/>
                <a:gd name="T10" fmla="*/ 2 w 7473"/>
                <a:gd name="T11" fmla="*/ 0 h 5006"/>
                <a:gd name="T12" fmla="*/ 2 w 7473"/>
                <a:gd name="T13" fmla="*/ 0 h 5006"/>
                <a:gd name="T14" fmla="*/ 2 w 7473"/>
                <a:gd name="T15" fmla="*/ 0 h 5006"/>
                <a:gd name="T16" fmla="*/ 2 w 7473"/>
                <a:gd name="T17" fmla="*/ 0 h 5006"/>
                <a:gd name="T18" fmla="*/ 2 w 7473"/>
                <a:gd name="T19" fmla="*/ 0 h 5006"/>
                <a:gd name="T20" fmla="*/ 2 w 7473"/>
                <a:gd name="T21" fmla="*/ 0 h 5006"/>
                <a:gd name="T22" fmla="*/ 2 w 7473"/>
                <a:gd name="T23" fmla="*/ 0 h 5006"/>
                <a:gd name="T24" fmla="*/ 3 w 7473"/>
                <a:gd name="T25" fmla="*/ 0 h 5006"/>
                <a:gd name="T26" fmla="*/ 3 w 7473"/>
                <a:gd name="T27" fmla="*/ 0 h 5006"/>
                <a:gd name="T28" fmla="*/ 3 w 7473"/>
                <a:gd name="T29" fmla="*/ 0 h 5006"/>
                <a:gd name="T30" fmla="*/ 3 w 7473"/>
                <a:gd name="T31" fmla="*/ 0 h 5006"/>
                <a:gd name="T32" fmla="*/ 3 w 7473"/>
                <a:gd name="T33" fmla="*/ 0 h 5006"/>
                <a:gd name="T34" fmla="*/ 3 w 7473"/>
                <a:gd name="T35" fmla="*/ 0 h 5006"/>
                <a:gd name="T36" fmla="*/ 3 w 7473"/>
                <a:gd name="T37" fmla="*/ 1 h 5006"/>
                <a:gd name="T38" fmla="*/ 3 w 7473"/>
                <a:gd name="T39" fmla="*/ 1 h 5006"/>
                <a:gd name="T40" fmla="*/ 3 w 7473"/>
                <a:gd name="T41" fmla="*/ 1 h 5006"/>
                <a:gd name="T42" fmla="*/ 3 w 7473"/>
                <a:gd name="T43" fmla="*/ 1 h 5006"/>
                <a:gd name="T44" fmla="*/ 3 w 7473"/>
                <a:gd name="T45" fmla="*/ 1 h 5006"/>
                <a:gd name="T46" fmla="*/ 3 w 7473"/>
                <a:gd name="T47" fmla="*/ 1 h 5006"/>
                <a:gd name="T48" fmla="*/ 3 w 7473"/>
                <a:gd name="T49" fmla="*/ 1 h 5006"/>
                <a:gd name="T50" fmla="*/ 3 w 7473"/>
                <a:gd name="T51" fmla="*/ 1 h 5006"/>
                <a:gd name="T52" fmla="*/ 3 w 7473"/>
                <a:gd name="T53" fmla="*/ 2 h 5006"/>
                <a:gd name="T54" fmla="*/ 3 w 7473"/>
                <a:gd name="T55" fmla="*/ 2 h 5006"/>
                <a:gd name="T56" fmla="*/ 3 w 7473"/>
                <a:gd name="T57" fmla="*/ 2 h 5006"/>
                <a:gd name="T58" fmla="*/ 3 w 7473"/>
                <a:gd name="T59" fmla="*/ 2 h 5006"/>
                <a:gd name="T60" fmla="*/ 3 w 7473"/>
                <a:gd name="T61" fmla="*/ 2 h 5006"/>
                <a:gd name="T62" fmla="*/ 3 w 7473"/>
                <a:gd name="T63" fmla="*/ 2 h 5006"/>
                <a:gd name="T64" fmla="*/ 3 w 7473"/>
                <a:gd name="T65" fmla="*/ 2 h 5006"/>
                <a:gd name="T66" fmla="*/ 2 w 7473"/>
                <a:gd name="T67" fmla="*/ 2 h 5006"/>
                <a:gd name="T68" fmla="*/ 2 w 7473"/>
                <a:gd name="T69" fmla="*/ 2 h 5006"/>
                <a:gd name="T70" fmla="*/ 2 w 7473"/>
                <a:gd name="T71" fmla="*/ 2 h 5006"/>
                <a:gd name="T72" fmla="*/ 2 w 7473"/>
                <a:gd name="T73" fmla="*/ 2 h 5006"/>
                <a:gd name="T74" fmla="*/ 2 w 7473"/>
                <a:gd name="T75" fmla="*/ 2 h 5006"/>
                <a:gd name="T76" fmla="*/ 2 w 7473"/>
                <a:gd name="T77" fmla="*/ 2 h 5006"/>
                <a:gd name="T78" fmla="*/ 2 w 7473"/>
                <a:gd name="T79" fmla="*/ 2 h 5006"/>
                <a:gd name="T80" fmla="*/ 1 w 7473"/>
                <a:gd name="T81" fmla="*/ 2 h 5006"/>
                <a:gd name="T82" fmla="*/ 1 w 7473"/>
                <a:gd name="T83" fmla="*/ 2 h 5006"/>
                <a:gd name="T84" fmla="*/ 1 w 7473"/>
                <a:gd name="T85" fmla="*/ 2 h 5006"/>
                <a:gd name="T86" fmla="*/ 1 w 7473"/>
                <a:gd name="T87" fmla="*/ 1 h 5006"/>
                <a:gd name="T88" fmla="*/ 0 w 7473"/>
                <a:gd name="T89" fmla="*/ 1 h 5006"/>
                <a:gd name="T90" fmla="*/ 0 w 7473"/>
                <a:gd name="T91" fmla="*/ 1 h 5006"/>
                <a:gd name="T92" fmla="*/ 0 w 7473"/>
                <a:gd name="T93" fmla="*/ 1 h 5006"/>
                <a:gd name="T94" fmla="*/ 0 w 7473"/>
                <a:gd name="T95" fmla="*/ 1 h 5006"/>
                <a:gd name="T96" fmla="*/ 0 w 7473"/>
                <a:gd name="T97" fmla="*/ 1 h 5006"/>
                <a:gd name="T98" fmla="*/ 0 w 7473"/>
                <a:gd name="T99" fmla="*/ 1 h 5006"/>
                <a:gd name="T100" fmla="*/ 0 w 7473"/>
                <a:gd name="T101" fmla="*/ 1 h 5006"/>
                <a:gd name="T102" fmla="*/ 0 w 7473"/>
                <a:gd name="T103" fmla="*/ 1 h 5006"/>
                <a:gd name="T104" fmla="*/ 0 w 7473"/>
                <a:gd name="T105" fmla="*/ 1 h 5006"/>
                <a:gd name="T106" fmla="*/ 0 w 7473"/>
                <a:gd name="T107" fmla="*/ 1 h 5006"/>
                <a:gd name="T108" fmla="*/ 0 w 7473"/>
                <a:gd name="T109" fmla="*/ 1 h 5006"/>
                <a:gd name="T110" fmla="*/ 0 w 7473"/>
                <a:gd name="T111" fmla="*/ 1 h 5006"/>
                <a:gd name="T112" fmla="*/ 0 w 7473"/>
                <a:gd name="T113" fmla="*/ 1 h 5006"/>
                <a:gd name="T114" fmla="*/ 0 w 7473"/>
                <a:gd name="T115" fmla="*/ 1 h 5006"/>
                <a:gd name="T116" fmla="*/ 0 w 7473"/>
                <a:gd name="T117" fmla="*/ 1 h 5006"/>
                <a:gd name="T118" fmla="*/ 0 w 7473"/>
                <a:gd name="T119" fmla="*/ 1 h 5006"/>
                <a:gd name="T120" fmla="*/ 0 w 7473"/>
                <a:gd name="T121" fmla="*/ 1 h 5006"/>
                <a:gd name="T122" fmla="*/ 0 w 7473"/>
                <a:gd name="T123" fmla="*/ 1 h 5006"/>
                <a:gd name="T124" fmla="*/ 0 w 7473"/>
                <a:gd name="T125" fmla="*/ 1 h 500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73" h="5006">
                  <a:moveTo>
                    <a:pt x="1094" y="1726"/>
                  </a:moveTo>
                  <a:lnTo>
                    <a:pt x="1129" y="1706"/>
                  </a:lnTo>
                  <a:lnTo>
                    <a:pt x="1161" y="1687"/>
                  </a:lnTo>
                  <a:lnTo>
                    <a:pt x="1196" y="1667"/>
                  </a:lnTo>
                  <a:lnTo>
                    <a:pt x="1231" y="1646"/>
                  </a:lnTo>
                  <a:lnTo>
                    <a:pt x="1265" y="1626"/>
                  </a:lnTo>
                  <a:lnTo>
                    <a:pt x="1300" y="1605"/>
                  </a:lnTo>
                  <a:lnTo>
                    <a:pt x="1336" y="1584"/>
                  </a:lnTo>
                  <a:lnTo>
                    <a:pt x="1373" y="1562"/>
                  </a:lnTo>
                  <a:lnTo>
                    <a:pt x="1408" y="1541"/>
                  </a:lnTo>
                  <a:lnTo>
                    <a:pt x="1445" y="1519"/>
                  </a:lnTo>
                  <a:lnTo>
                    <a:pt x="1519" y="1474"/>
                  </a:lnTo>
                  <a:lnTo>
                    <a:pt x="1595" y="1428"/>
                  </a:lnTo>
                  <a:lnTo>
                    <a:pt x="1671" y="1382"/>
                  </a:lnTo>
                  <a:lnTo>
                    <a:pt x="1749" y="1335"/>
                  </a:lnTo>
                  <a:lnTo>
                    <a:pt x="1828" y="1286"/>
                  </a:lnTo>
                  <a:lnTo>
                    <a:pt x="1908" y="1239"/>
                  </a:lnTo>
                  <a:lnTo>
                    <a:pt x="1989" y="1190"/>
                  </a:lnTo>
                  <a:lnTo>
                    <a:pt x="2071" y="1141"/>
                  </a:lnTo>
                  <a:lnTo>
                    <a:pt x="2154" y="1091"/>
                  </a:lnTo>
                  <a:lnTo>
                    <a:pt x="2236" y="1042"/>
                  </a:lnTo>
                  <a:lnTo>
                    <a:pt x="2320" y="994"/>
                  </a:lnTo>
                  <a:lnTo>
                    <a:pt x="2406" y="945"/>
                  </a:lnTo>
                  <a:lnTo>
                    <a:pt x="2491" y="896"/>
                  </a:lnTo>
                  <a:lnTo>
                    <a:pt x="2576" y="848"/>
                  </a:lnTo>
                  <a:lnTo>
                    <a:pt x="2662" y="801"/>
                  </a:lnTo>
                  <a:lnTo>
                    <a:pt x="2748" y="754"/>
                  </a:lnTo>
                  <a:lnTo>
                    <a:pt x="2836" y="709"/>
                  </a:lnTo>
                  <a:lnTo>
                    <a:pt x="2922" y="663"/>
                  </a:lnTo>
                  <a:lnTo>
                    <a:pt x="3009" y="619"/>
                  </a:lnTo>
                  <a:lnTo>
                    <a:pt x="3097" y="576"/>
                  </a:lnTo>
                  <a:lnTo>
                    <a:pt x="3184" y="534"/>
                  </a:lnTo>
                  <a:lnTo>
                    <a:pt x="3272" y="494"/>
                  </a:lnTo>
                  <a:lnTo>
                    <a:pt x="3358" y="454"/>
                  </a:lnTo>
                  <a:lnTo>
                    <a:pt x="3445" y="417"/>
                  </a:lnTo>
                  <a:lnTo>
                    <a:pt x="3532" y="379"/>
                  </a:lnTo>
                  <a:lnTo>
                    <a:pt x="3618" y="345"/>
                  </a:lnTo>
                  <a:lnTo>
                    <a:pt x="3661" y="328"/>
                  </a:lnTo>
                  <a:lnTo>
                    <a:pt x="3703" y="311"/>
                  </a:lnTo>
                  <a:lnTo>
                    <a:pt x="3788" y="280"/>
                  </a:lnTo>
                  <a:lnTo>
                    <a:pt x="3874" y="249"/>
                  </a:lnTo>
                  <a:lnTo>
                    <a:pt x="3962" y="221"/>
                  </a:lnTo>
                  <a:lnTo>
                    <a:pt x="4049" y="192"/>
                  </a:lnTo>
                  <a:lnTo>
                    <a:pt x="4137" y="166"/>
                  </a:lnTo>
                  <a:lnTo>
                    <a:pt x="4181" y="152"/>
                  </a:lnTo>
                  <a:lnTo>
                    <a:pt x="4226" y="141"/>
                  </a:lnTo>
                  <a:lnTo>
                    <a:pt x="4271" y="129"/>
                  </a:lnTo>
                  <a:lnTo>
                    <a:pt x="4315" y="117"/>
                  </a:lnTo>
                  <a:lnTo>
                    <a:pt x="4359" y="107"/>
                  </a:lnTo>
                  <a:lnTo>
                    <a:pt x="4405" y="96"/>
                  </a:lnTo>
                  <a:lnTo>
                    <a:pt x="4449" y="87"/>
                  </a:lnTo>
                  <a:lnTo>
                    <a:pt x="4494" y="76"/>
                  </a:lnTo>
                  <a:lnTo>
                    <a:pt x="4538" y="67"/>
                  </a:lnTo>
                  <a:lnTo>
                    <a:pt x="4584" y="59"/>
                  </a:lnTo>
                  <a:lnTo>
                    <a:pt x="4628" y="51"/>
                  </a:lnTo>
                  <a:lnTo>
                    <a:pt x="4674" y="45"/>
                  </a:lnTo>
                  <a:lnTo>
                    <a:pt x="4718" y="38"/>
                  </a:lnTo>
                  <a:lnTo>
                    <a:pt x="4762" y="31"/>
                  </a:lnTo>
                  <a:lnTo>
                    <a:pt x="4808" y="25"/>
                  </a:lnTo>
                  <a:lnTo>
                    <a:pt x="4852" y="20"/>
                  </a:lnTo>
                  <a:lnTo>
                    <a:pt x="4896" y="15"/>
                  </a:lnTo>
                  <a:lnTo>
                    <a:pt x="4941" y="12"/>
                  </a:lnTo>
                  <a:lnTo>
                    <a:pt x="4986" y="8"/>
                  </a:lnTo>
                  <a:lnTo>
                    <a:pt x="5030" y="5"/>
                  </a:lnTo>
                  <a:lnTo>
                    <a:pt x="5073" y="4"/>
                  </a:lnTo>
                  <a:lnTo>
                    <a:pt x="5117" y="1"/>
                  </a:lnTo>
                  <a:lnTo>
                    <a:pt x="5162" y="0"/>
                  </a:lnTo>
                  <a:lnTo>
                    <a:pt x="5205" y="0"/>
                  </a:lnTo>
                  <a:lnTo>
                    <a:pt x="5248" y="0"/>
                  </a:lnTo>
                  <a:lnTo>
                    <a:pt x="5292" y="1"/>
                  </a:lnTo>
                  <a:lnTo>
                    <a:pt x="5334" y="4"/>
                  </a:lnTo>
                  <a:lnTo>
                    <a:pt x="5377" y="6"/>
                  </a:lnTo>
                  <a:lnTo>
                    <a:pt x="5420" y="8"/>
                  </a:lnTo>
                  <a:lnTo>
                    <a:pt x="5462" y="12"/>
                  </a:lnTo>
                  <a:lnTo>
                    <a:pt x="5504" y="16"/>
                  </a:lnTo>
                  <a:lnTo>
                    <a:pt x="5546" y="21"/>
                  </a:lnTo>
                  <a:lnTo>
                    <a:pt x="5588" y="26"/>
                  </a:lnTo>
                  <a:lnTo>
                    <a:pt x="5629" y="33"/>
                  </a:lnTo>
                  <a:lnTo>
                    <a:pt x="5670" y="40"/>
                  </a:lnTo>
                  <a:lnTo>
                    <a:pt x="5711" y="47"/>
                  </a:lnTo>
                  <a:lnTo>
                    <a:pt x="5752" y="56"/>
                  </a:lnTo>
                  <a:lnTo>
                    <a:pt x="5792" y="64"/>
                  </a:lnTo>
                  <a:lnTo>
                    <a:pt x="5831" y="74"/>
                  </a:lnTo>
                  <a:lnTo>
                    <a:pt x="5871" y="84"/>
                  </a:lnTo>
                  <a:lnTo>
                    <a:pt x="5910" y="95"/>
                  </a:lnTo>
                  <a:lnTo>
                    <a:pt x="5948" y="106"/>
                  </a:lnTo>
                  <a:lnTo>
                    <a:pt x="5987" y="118"/>
                  </a:lnTo>
                  <a:lnTo>
                    <a:pt x="6024" y="131"/>
                  </a:lnTo>
                  <a:lnTo>
                    <a:pt x="6062" y="145"/>
                  </a:lnTo>
                  <a:lnTo>
                    <a:pt x="6099" y="159"/>
                  </a:lnTo>
                  <a:lnTo>
                    <a:pt x="6136" y="173"/>
                  </a:lnTo>
                  <a:lnTo>
                    <a:pt x="6172" y="189"/>
                  </a:lnTo>
                  <a:lnTo>
                    <a:pt x="6207" y="205"/>
                  </a:lnTo>
                  <a:lnTo>
                    <a:pt x="6242" y="221"/>
                  </a:lnTo>
                  <a:lnTo>
                    <a:pt x="6278" y="238"/>
                  </a:lnTo>
                  <a:lnTo>
                    <a:pt x="6312" y="256"/>
                  </a:lnTo>
                  <a:lnTo>
                    <a:pt x="6346" y="274"/>
                  </a:lnTo>
                  <a:lnTo>
                    <a:pt x="6379" y="293"/>
                  </a:lnTo>
                  <a:lnTo>
                    <a:pt x="6411" y="313"/>
                  </a:lnTo>
                  <a:lnTo>
                    <a:pt x="6444" y="332"/>
                  </a:lnTo>
                  <a:lnTo>
                    <a:pt x="6476" y="353"/>
                  </a:lnTo>
                  <a:lnTo>
                    <a:pt x="6508" y="375"/>
                  </a:lnTo>
                  <a:lnTo>
                    <a:pt x="6540" y="397"/>
                  </a:lnTo>
                  <a:lnTo>
                    <a:pt x="6570" y="419"/>
                  </a:lnTo>
                  <a:lnTo>
                    <a:pt x="6601" y="443"/>
                  </a:lnTo>
                  <a:lnTo>
                    <a:pt x="6632" y="467"/>
                  </a:lnTo>
                  <a:lnTo>
                    <a:pt x="6661" y="491"/>
                  </a:lnTo>
                  <a:lnTo>
                    <a:pt x="6691" y="516"/>
                  </a:lnTo>
                  <a:lnTo>
                    <a:pt x="6720" y="542"/>
                  </a:lnTo>
                  <a:lnTo>
                    <a:pt x="6749" y="568"/>
                  </a:lnTo>
                  <a:lnTo>
                    <a:pt x="6776" y="595"/>
                  </a:lnTo>
                  <a:lnTo>
                    <a:pt x="6804" y="624"/>
                  </a:lnTo>
                  <a:lnTo>
                    <a:pt x="6831" y="651"/>
                  </a:lnTo>
                  <a:lnTo>
                    <a:pt x="6858" y="680"/>
                  </a:lnTo>
                  <a:lnTo>
                    <a:pt x="6884" y="710"/>
                  </a:lnTo>
                  <a:lnTo>
                    <a:pt x="6909" y="739"/>
                  </a:lnTo>
                  <a:lnTo>
                    <a:pt x="6934" y="770"/>
                  </a:lnTo>
                  <a:lnTo>
                    <a:pt x="6959" y="801"/>
                  </a:lnTo>
                  <a:lnTo>
                    <a:pt x="6982" y="832"/>
                  </a:lnTo>
                  <a:lnTo>
                    <a:pt x="7006" y="864"/>
                  </a:lnTo>
                  <a:lnTo>
                    <a:pt x="7029" y="897"/>
                  </a:lnTo>
                  <a:lnTo>
                    <a:pt x="7051" y="930"/>
                  </a:lnTo>
                  <a:lnTo>
                    <a:pt x="7072" y="963"/>
                  </a:lnTo>
                  <a:lnTo>
                    <a:pt x="7094" y="997"/>
                  </a:lnTo>
                  <a:lnTo>
                    <a:pt x="7114" y="1032"/>
                  </a:lnTo>
                  <a:lnTo>
                    <a:pt x="7135" y="1066"/>
                  </a:lnTo>
                  <a:lnTo>
                    <a:pt x="7154" y="1101"/>
                  </a:lnTo>
                  <a:lnTo>
                    <a:pt x="7173" y="1138"/>
                  </a:lnTo>
                  <a:lnTo>
                    <a:pt x="7191" y="1174"/>
                  </a:lnTo>
                  <a:lnTo>
                    <a:pt x="7209" y="1210"/>
                  </a:lnTo>
                  <a:lnTo>
                    <a:pt x="7226" y="1247"/>
                  </a:lnTo>
                  <a:lnTo>
                    <a:pt x="7242" y="1284"/>
                  </a:lnTo>
                  <a:lnTo>
                    <a:pt x="7258" y="1322"/>
                  </a:lnTo>
                  <a:lnTo>
                    <a:pt x="7274" y="1360"/>
                  </a:lnTo>
                  <a:lnTo>
                    <a:pt x="7289" y="1398"/>
                  </a:lnTo>
                  <a:lnTo>
                    <a:pt x="7303" y="1436"/>
                  </a:lnTo>
                  <a:lnTo>
                    <a:pt x="7316" y="1475"/>
                  </a:lnTo>
                  <a:lnTo>
                    <a:pt x="7330" y="1515"/>
                  </a:lnTo>
                  <a:lnTo>
                    <a:pt x="7342" y="1553"/>
                  </a:lnTo>
                  <a:lnTo>
                    <a:pt x="7354" y="1593"/>
                  </a:lnTo>
                  <a:lnTo>
                    <a:pt x="7365" y="1633"/>
                  </a:lnTo>
                  <a:lnTo>
                    <a:pt x="7376" y="1674"/>
                  </a:lnTo>
                  <a:lnTo>
                    <a:pt x="7387" y="1713"/>
                  </a:lnTo>
                  <a:lnTo>
                    <a:pt x="7396" y="1754"/>
                  </a:lnTo>
                  <a:lnTo>
                    <a:pt x="7405" y="1794"/>
                  </a:lnTo>
                  <a:lnTo>
                    <a:pt x="7414" y="1835"/>
                  </a:lnTo>
                  <a:lnTo>
                    <a:pt x="7421" y="1876"/>
                  </a:lnTo>
                  <a:lnTo>
                    <a:pt x="7429" y="1916"/>
                  </a:lnTo>
                  <a:lnTo>
                    <a:pt x="7435" y="1957"/>
                  </a:lnTo>
                  <a:lnTo>
                    <a:pt x="7441" y="1998"/>
                  </a:lnTo>
                  <a:lnTo>
                    <a:pt x="7447" y="2040"/>
                  </a:lnTo>
                  <a:lnTo>
                    <a:pt x="7451" y="2081"/>
                  </a:lnTo>
                  <a:lnTo>
                    <a:pt x="7456" y="2122"/>
                  </a:lnTo>
                  <a:lnTo>
                    <a:pt x="7460" y="2163"/>
                  </a:lnTo>
                  <a:lnTo>
                    <a:pt x="7464" y="2205"/>
                  </a:lnTo>
                  <a:lnTo>
                    <a:pt x="7466" y="2246"/>
                  </a:lnTo>
                  <a:lnTo>
                    <a:pt x="7469" y="2287"/>
                  </a:lnTo>
                  <a:lnTo>
                    <a:pt x="7471" y="2327"/>
                  </a:lnTo>
                  <a:lnTo>
                    <a:pt x="7472" y="2368"/>
                  </a:lnTo>
                  <a:lnTo>
                    <a:pt x="7473" y="2409"/>
                  </a:lnTo>
                  <a:lnTo>
                    <a:pt x="7473" y="2450"/>
                  </a:lnTo>
                  <a:lnTo>
                    <a:pt x="7473" y="2490"/>
                  </a:lnTo>
                  <a:lnTo>
                    <a:pt x="7473" y="2531"/>
                  </a:lnTo>
                  <a:lnTo>
                    <a:pt x="7472" y="2571"/>
                  </a:lnTo>
                  <a:lnTo>
                    <a:pt x="7469" y="2612"/>
                  </a:lnTo>
                  <a:lnTo>
                    <a:pt x="7467" y="2654"/>
                  </a:lnTo>
                  <a:lnTo>
                    <a:pt x="7465" y="2695"/>
                  </a:lnTo>
                  <a:lnTo>
                    <a:pt x="7461" y="2737"/>
                  </a:lnTo>
                  <a:lnTo>
                    <a:pt x="7458" y="2779"/>
                  </a:lnTo>
                  <a:lnTo>
                    <a:pt x="7454" y="2821"/>
                  </a:lnTo>
                  <a:lnTo>
                    <a:pt x="7449" y="2863"/>
                  </a:lnTo>
                  <a:lnTo>
                    <a:pt x="7444" y="2905"/>
                  </a:lnTo>
                  <a:lnTo>
                    <a:pt x="7439" y="2947"/>
                  </a:lnTo>
                  <a:lnTo>
                    <a:pt x="7432" y="2989"/>
                  </a:lnTo>
                  <a:lnTo>
                    <a:pt x="7425" y="3031"/>
                  </a:lnTo>
                  <a:lnTo>
                    <a:pt x="7418" y="3073"/>
                  </a:lnTo>
                  <a:lnTo>
                    <a:pt x="7410" y="3115"/>
                  </a:lnTo>
                  <a:lnTo>
                    <a:pt x="7402" y="3157"/>
                  </a:lnTo>
                  <a:lnTo>
                    <a:pt x="7393" y="3199"/>
                  </a:lnTo>
                  <a:lnTo>
                    <a:pt x="7383" y="3241"/>
                  </a:lnTo>
                  <a:lnTo>
                    <a:pt x="7373" y="3283"/>
                  </a:lnTo>
                  <a:lnTo>
                    <a:pt x="7363" y="3324"/>
                  </a:lnTo>
                  <a:lnTo>
                    <a:pt x="7351" y="3366"/>
                  </a:lnTo>
                  <a:lnTo>
                    <a:pt x="7340" y="3407"/>
                  </a:lnTo>
                  <a:lnTo>
                    <a:pt x="7329" y="3449"/>
                  </a:lnTo>
                  <a:lnTo>
                    <a:pt x="7315" y="3490"/>
                  </a:lnTo>
                  <a:lnTo>
                    <a:pt x="7303" y="3531"/>
                  </a:lnTo>
                  <a:lnTo>
                    <a:pt x="7289" y="3571"/>
                  </a:lnTo>
                  <a:lnTo>
                    <a:pt x="7274" y="3611"/>
                  </a:lnTo>
                  <a:lnTo>
                    <a:pt x="7259" y="3652"/>
                  </a:lnTo>
                  <a:lnTo>
                    <a:pt x="7244" y="3692"/>
                  </a:lnTo>
                  <a:lnTo>
                    <a:pt x="7228" y="3732"/>
                  </a:lnTo>
                  <a:lnTo>
                    <a:pt x="7212" y="3771"/>
                  </a:lnTo>
                  <a:lnTo>
                    <a:pt x="7195" y="3810"/>
                  </a:lnTo>
                  <a:lnTo>
                    <a:pt x="7177" y="3848"/>
                  </a:lnTo>
                  <a:lnTo>
                    <a:pt x="7158" y="3887"/>
                  </a:lnTo>
                  <a:lnTo>
                    <a:pt x="7140" y="3925"/>
                  </a:lnTo>
                  <a:lnTo>
                    <a:pt x="7121" y="3962"/>
                  </a:lnTo>
                  <a:lnTo>
                    <a:pt x="7102" y="3999"/>
                  </a:lnTo>
                  <a:lnTo>
                    <a:pt x="7081" y="4036"/>
                  </a:lnTo>
                  <a:lnTo>
                    <a:pt x="7061" y="4072"/>
                  </a:lnTo>
                  <a:lnTo>
                    <a:pt x="7039" y="4108"/>
                  </a:lnTo>
                  <a:lnTo>
                    <a:pt x="7018" y="4144"/>
                  </a:lnTo>
                  <a:lnTo>
                    <a:pt x="6995" y="4178"/>
                  </a:lnTo>
                  <a:lnTo>
                    <a:pt x="6972" y="4212"/>
                  </a:lnTo>
                  <a:lnTo>
                    <a:pt x="6950" y="4246"/>
                  </a:lnTo>
                  <a:lnTo>
                    <a:pt x="6926" y="4279"/>
                  </a:lnTo>
                  <a:lnTo>
                    <a:pt x="6901" y="4312"/>
                  </a:lnTo>
                  <a:lnTo>
                    <a:pt x="6876" y="4343"/>
                  </a:lnTo>
                  <a:lnTo>
                    <a:pt x="6851" y="4374"/>
                  </a:lnTo>
                  <a:lnTo>
                    <a:pt x="6825" y="4405"/>
                  </a:lnTo>
                  <a:lnTo>
                    <a:pt x="6799" y="4435"/>
                  </a:lnTo>
                  <a:lnTo>
                    <a:pt x="6771" y="4465"/>
                  </a:lnTo>
                  <a:lnTo>
                    <a:pt x="6744" y="4493"/>
                  </a:lnTo>
                  <a:lnTo>
                    <a:pt x="6716" y="4520"/>
                  </a:lnTo>
                  <a:lnTo>
                    <a:pt x="6687" y="4548"/>
                  </a:lnTo>
                  <a:lnTo>
                    <a:pt x="6659" y="4575"/>
                  </a:lnTo>
                  <a:lnTo>
                    <a:pt x="6629" y="4601"/>
                  </a:lnTo>
                  <a:lnTo>
                    <a:pt x="6600" y="4626"/>
                  </a:lnTo>
                  <a:lnTo>
                    <a:pt x="6569" y="4650"/>
                  </a:lnTo>
                  <a:lnTo>
                    <a:pt x="6539" y="4674"/>
                  </a:lnTo>
                  <a:lnTo>
                    <a:pt x="6508" y="4696"/>
                  </a:lnTo>
                  <a:lnTo>
                    <a:pt x="6476" y="4718"/>
                  </a:lnTo>
                  <a:lnTo>
                    <a:pt x="6444" y="4740"/>
                  </a:lnTo>
                  <a:lnTo>
                    <a:pt x="6411" y="4759"/>
                  </a:lnTo>
                  <a:lnTo>
                    <a:pt x="6379" y="4779"/>
                  </a:lnTo>
                  <a:lnTo>
                    <a:pt x="6346" y="4797"/>
                  </a:lnTo>
                  <a:lnTo>
                    <a:pt x="6312" y="4816"/>
                  </a:lnTo>
                  <a:lnTo>
                    <a:pt x="6278" y="4833"/>
                  </a:lnTo>
                  <a:lnTo>
                    <a:pt x="6243" y="4849"/>
                  </a:lnTo>
                  <a:lnTo>
                    <a:pt x="6208" y="4864"/>
                  </a:lnTo>
                  <a:lnTo>
                    <a:pt x="6173" y="4879"/>
                  </a:lnTo>
                  <a:lnTo>
                    <a:pt x="6138" y="4893"/>
                  </a:lnTo>
                  <a:lnTo>
                    <a:pt x="6102" y="4905"/>
                  </a:lnTo>
                  <a:lnTo>
                    <a:pt x="6065" y="4918"/>
                  </a:lnTo>
                  <a:lnTo>
                    <a:pt x="6029" y="4929"/>
                  </a:lnTo>
                  <a:lnTo>
                    <a:pt x="5991" y="4939"/>
                  </a:lnTo>
                  <a:lnTo>
                    <a:pt x="5955" y="4950"/>
                  </a:lnTo>
                  <a:lnTo>
                    <a:pt x="5917" y="4957"/>
                  </a:lnTo>
                  <a:lnTo>
                    <a:pt x="5879" y="4967"/>
                  </a:lnTo>
                  <a:lnTo>
                    <a:pt x="5840" y="4973"/>
                  </a:lnTo>
                  <a:lnTo>
                    <a:pt x="5802" y="4980"/>
                  </a:lnTo>
                  <a:lnTo>
                    <a:pt x="5763" y="4986"/>
                  </a:lnTo>
                  <a:lnTo>
                    <a:pt x="5725" y="4990"/>
                  </a:lnTo>
                  <a:lnTo>
                    <a:pt x="5685" y="4995"/>
                  </a:lnTo>
                  <a:lnTo>
                    <a:pt x="5645" y="4998"/>
                  </a:lnTo>
                  <a:lnTo>
                    <a:pt x="5606" y="5002"/>
                  </a:lnTo>
                  <a:lnTo>
                    <a:pt x="5566" y="5004"/>
                  </a:lnTo>
                  <a:lnTo>
                    <a:pt x="5525" y="5005"/>
                  </a:lnTo>
                  <a:lnTo>
                    <a:pt x="5485" y="5006"/>
                  </a:lnTo>
                  <a:lnTo>
                    <a:pt x="5444" y="5006"/>
                  </a:lnTo>
                  <a:lnTo>
                    <a:pt x="5403" y="5005"/>
                  </a:lnTo>
                  <a:lnTo>
                    <a:pt x="5361" y="5004"/>
                  </a:lnTo>
                  <a:lnTo>
                    <a:pt x="5321" y="5003"/>
                  </a:lnTo>
                  <a:lnTo>
                    <a:pt x="5279" y="5001"/>
                  </a:lnTo>
                  <a:lnTo>
                    <a:pt x="5238" y="4997"/>
                  </a:lnTo>
                  <a:lnTo>
                    <a:pt x="5196" y="4994"/>
                  </a:lnTo>
                  <a:lnTo>
                    <a:pt x="5154" y="4989"/>
                  </a:lnTo>
                  <a:lnTo>
                    <a:pt x="5111" y="4985"/>
                  </a:lnTo>
                  <a:lnTo>
                    <a:pt x="5069" y="4979"/>
                  </a:lnTo>
                  <a:lnTo>
                    <a:pt x="5027" y="4973"/>
                  </a:lnTo>
                  <a:lnTo>
                    <a:pt x="4983" y="4967"/>
                  </a:lnTo>
                  <a:lnTo>
                    <a:pt x="4940" y="4960"/>
                  </a:lnTo>
                  <a:lnTo>
                    <a:pt x="4898" y="4953"/>
                  </a:lnTo>
                  <a:lnTo>
                    <a:pt x="4855" y="4945"/>
                  </a:lnTo>
                  <a:lnTo>
                    <a:pt x="4812" y="4936"/>
                  </a:lnTo>
                  <a:lnTo>
                    <a:pt x="4769" y="4928"/>
                  </a:lnTo>
                  <a:lnTo>
                    <a:pt x="4726" y="4919"/>
                  </a:lnTo>
                  <a:lnTo>
                    <a:pt x="4682" y="4909"/>
                  </a:lnTo>
                  <a:lnTo>
                    <a:pt x="4638" y="4898"/>
                  </a:lnTo>
                  <a:lnTo>
                    <a:pt x="4551" y="4877"/>
                  </a:lnTo>
                  <a:lnTo>
                    <a:pt x="4465" y="4854"/>
                  </a:lnTo>
                  <a:lnTo>
                    <a:pt x="4377" y="4830"/>
                  </a:lnTo>
                  <a:lnTo>
                    <a:pt x="4290" y="4804"/>
                  </a:lnTo>
                  <a:lnTo>
                    <a:pt x="4202" y="4778"/>
                  </a:lnTo>
                  <a:lnTo>
                    <a:pt x="4115" y="4750"/>
                  </a:lnTo>
                  <a:lnTo>
                    <a:pt x="4029" y="4721"/>
                  </a:lnTo>
                  <a:lnTo>
                    <a:pt x="3943" y="4691"/>
                  </a:lnTo>
                  <a:lnTo>
                    <a:pt x="3856" y="4660"/>
                  </a:lnTo>
                  <a:lnTo>
                    <a:pt x="3771" y="4629"/>
                  </a:lnTo>
                  <a:lnTo>
                    <a:pt x="3685" y="4598"/>
                  </a:lnTo>
                  <a:lnTo>
                    <a:pt x="3600" y="4565"/>
                  </a:lnTo>
                  <a:lnTo>
                    <a:pt x="3512" y="4530"/>
                  </a:lnTo>
                  <a:lnTo>
                    <a:pt x="3425" y="4494"/>
                  </a:lnTo>
                  <a:lnTo>
                    <a:pt x="3336" y="4458"/>
                  </a:lnTo>
                  <a:lnTo>
                    <a:pt x="3248" y="4422"/>
                  </a:lnTo>
                  <a:lnTo>
                    <a:pt x="3159" y="4383"/>
                  </a:lnTo>
                  <a:lnTo>
                    <a:pt x="3070" y="4345"/>
                  </a:lnTo>
                  <a:lnTo>
                    <a:pt x="2980" y="4305"/>
                  </a:lnTo>
                  <a:lnTo>
                    <a:pt x="2890" y="4265"/>
                  </a:lnTo>
                  <a:lnTo>
                    <a:pt x="2801" y="4224"/>
                  </a:lnTo>
                  <a:lnTo>
                    <a:pt x="2711" y="4183"/>
                  </a:lnTo>
                  <a:lnTo>
                    <a:pt x="2622" y="4141"/>
                  </a:lnTo>
                  <a:lnTo>
                    <a:pt x="2533" y="4099"/>
                  </a:lnTo>
                  <a:lnTo>
                    <a:pt x="2444" y="4056"/>
                  </a:lnTo>
                  <a:lnTo>
                    <a:pt x="2357" y="4014"/>
                  </a:lnTo>
                  <a:lnTo>
                    <a:pt x="2269" y="3971"/>
                  </a:lnTo>
                  <a:lnTo>
                    <a:pt x="2182" y="3928"/>
                  </a:lnTo>
                  <a:lnTo>
                    <a:pt x="2097" y="3885"/>
                  </a:lnTo>
                  <a:lnTo>
                    <a:pt x="2012" y="3842"/>
                  </a:lnTo>
                  <a:lnTo>
                    <a:pt x="1928" y="3799"/>
                  </a:lnTo>
                  <a:lnTo>
                    <a:pt x="1845" y="3755"/>
                  </a:lnTo>
                  <a:lnTo>
                    <a:pt x="1762" y="3713"/>
                  </a:lnTo>
                  <a:lnTo>
                    <a:pt x="1682" y="3670"/>
                  </a:lnTo>
                  <a:lnTo>
                    <a:pt x="1603" y="3628"/>
                  </a:lnTo>
                  <a:lnTo>
                    <a:pt x="1526" y="3586"/>
                  </a:lnTo>
                  <a:lnTo>
                    <a:pt x="1450" y="3545"/>
                  </a:lnTo>
                  <a:lnTo>
                    <a:pt x="1412" y="3525"/>
                  </a:lnTo>
                  <a:lnTo>
                    <a:pt x="1375" y="3505"/>
                  </a:lnTo>
                  <a:lnTo>
                    <a:pt x="1339" y="3484"/>
                  </a:lnTo>
                  <a:lnTo>
                    <a:pt x="1302" y="3464"/>
                  </a:lnTo>
                  <a:lnTo>
                    <a:pt x="1266" y="3443"/>
                  </a:lnTo>
                  <a:lnTo>
                    <a:pt x="1231" y="3424"/>
                  </a:lnTo>
                  <a:lnTo>
                    <a:pt x="1197" y="3403"/>
                  </a:lnTo>
                  <a:lnTo>
                    <a:pt x="1163" y="3384"/>
                  </a:lnTo>
                  <a:lnTo>
                    <a:pt x="1129" y="3365"/>
                  </a:lnTo>
                  <a:lnTo>
                    <a:pt x="1094" y="3346"/>
                  </a:lnTo>
                  <a:lnTo>
                    <a:pt x="1030" y="3308"/>
                  </a:lnTo>
                  <a:lnTo>
                    <a:pt x="965" y="3271"/>
                  </a:lnTo>
                  <a:lnTo>
                    <a:pt x="903" y="3233"/>
                  </a:lnTo>
                  <a:lnTo>
                    <a:pt x="872" y="3215"/>
                  </a:lnTo>
                  <a:lnTo>
                    <a:pt x="842" y="3196"/>
                  </a:lnTo>
                  <a:lnTo>
                    <a:pt x="812" y="3178"/>
                  </a:lnTo>
                  <a:lnTo>
                    <a:pt x="783" y="3159"/>
                  </a:lnTo>
                  <a:lnTo>
                    <a:pt x="754" y="3142"/>
                  </a:lnTo>
                  <a:lnTo>
                    <a:pt x="726" y="3124"/>
                  </a:lnTo>
                  <a:lnTo>
                    <a:pt x="697" y="3107"/>
                  </a:lnTo>
                  <a:lnTo>
                    <a:pt x="670" y="3089"/>
                  </a:lnTo>
                  <a:lnTo>
                    <a:pt x="643" y="3072"/>
                  </a:lnTo>
                  <a:lnTo>
                    <a:pt x="617" y="3055"/>
                  </a:lnTo>
                  <a:lnTo>
                    <a:pt x="590" y="3038"/>
                  </a:lnTo>
                  <a:lnTo>
                    <a:pt x="564" y="3021"/>
                  </a:lnTo>
                  <a:lnTo>
                    <a:pt x="539" y="3004"/>
                  </a:lnTo>
                  <a:lnTo>
                    <a:pt x="516" y="2988"/>
                  </a:lnTo>
                  <a:lnTo>
                    <a:pt x="492" y="2972"/>
                  </a:lnTo>
                  <a:lnTo>
                    <a:pt x="468" y="2955"/>
                  </a:lnTo>
                  <a:lnTo>
                    <a:pt x="445" y="2939"/>
                  </a:lnTo>
                  <a:lnTo>
                    <a:pt x="422" y="2924"/>
                  </a:lnTo>
                  <a:lnTo>
                    <a:pt x="401" y="2909"/>
                  </a:lnTo>
                  <a:lnTo>
                    <a:pt x="380" y="2894"/>
                  </a:lnTo>
                  <a:lnTo>
                    <a:pt x="359" y="2878"/>
                  </a:lnTo>
                  <a:lnTo>
                    <a:pt x="340" y="2863"/>
                  </a:lnTo>
                  <a:lnTo>
                    <a:pt x="320" y="2848"/>
                  </a:lnTo>
                  <a:lnTo>
                    <a:pt x="301" y="2834"/>
                  </a:lnTo>
                  <a:lnTo>
                    <a:pt x="283" y="2820"/>
                  </a:lnTo>
                  <a:lnTo>
                    <a:pt x="265" y="2805"/>
                  </a:lnTo>
                  <a:lnTo>
                    <a:pt x="248" y="2792"/>
                  </a:lnTo>
                  <a:lnTo>
                    <a:pt x="232" y="2778"/>
                  </a:lnTo>
                  <a:lnTo>
                    <a:pt x="215" y="2764"/>
                  </a:lnTo>
                  <a:lnTo>
                    <a:pt x="200" y="2751"/>
                  </a:lnTo>
                  <a:lnTo>
                    <a:pt x="185" y="2738"/>
                  </a:lnTo>
                  <a:lnTo>
                    <a:pt x="170" y="2725"/>
                  </a:lnTo>
                  <a:lnTo>
                    <a:pt x="157" y="2712"/>
                  </a:lnTo>
                  <a:lnTo>
                    <a:pt x="144" y="2700"/>
                  </a:lnTo>
                  <a:lnTo>
                    <a:pt x="132" y="2687"/>
                  </a:lnTo>
                  <a:lnTo>
                    <a:pt x="119" y="2675"/>
                  </a:lnTo>
                  <a:lnTo>
                    <a:pt x="108" y="2663"/>
                  </a:lnTo>
                  <a:lnTo>
                    <a:pt x="98" y="2651"/>
                  </a:lnTo>
                  <a:lnTo>
                    <a:pt x="88" y="2640"/>
                  </a:lnTo>
                  <a:lnTo>
                    <a:pt x="79" y="2628"/>
                  </a:lnTo>
                  <a:lnTo>
                    <a:pt x="69" y="2617"/>
                  </a:lnTo>
                  <a:lnTo>
                    <a:pt x="60" y="2605"/>
                  </a:lnTo>
                  <a:lnTo>
                    <a:pt x="52" y="2595"/>
                  </a:lnTo>
                  <a:lnTo>
                    <a:pt x="46" y="2584"/>
                  </a:lnTo>
                  <a:lnTo>
                    <a:pt x="39" y="2574"/>
                  </a:lnTo>
                  <a:lnTo>
                    <a:pt x="33" y="2563"/>
                  </a:lnTo>
                  <a:lnTo>
                    <a:pt x="27" y="2553"/>
                  </a:lnTo>
                  <a:lnTo>
                    <a:pt x="22" y="2543"/>
                  </a:lnTo>
                  <a:lnTo>
                    <a:pt x="17" y="2533"/>
                  </a:lnTo>
                  <a:lnTo>
                    <a:pt x="14" y="2524"/>
                  </a:lnTo>
                  <a:lnTo>
                    <a:pt x="10" y="2514"/>
                  </a:lnTo>
                  <a:lnTo>
                    <a:pt x="7" y="2504"/>
                  </a:lnTo>
                  <a:lnTo>
                    <a:pt x="5" y="2495"/>
                  </a:lnTo>
                  <a:lnTo>
                    <a:pt x="4" y="2486"/>
                  </a:lnTo>
                  <a:lnTo>
                    <a:pt x="1" y="2477"/>
                  </a:lnTo>
                  <a:lnTo>
                    <a:pt x="1" y="2468"/>
                  </a:lnTo>
                  <a:lnTo>
                    <a:pt x="0" y="2460"/>
                  </a:lnTo>
                  <a:lnTo>
                    <a:pt x="0" y="2451"/>
                  </a:lnTo>
                  <a:lnTo>
                    <a:pt x="1" y="2442"/>
                  </a:lnTo>
                  <a:lnTo>
                    <a:pt x="2" y="2434"/>
                  </a:lnTo>
                  <a:lnTo>
                    <a:pt x="4" y="2425"/>
                  </a:lnTo>
                  <a:lnTo>
                    <a:pt x="6" y="2417"/>
                  </a:lnTo>
                  <a:lnTo>
                    <a:pt x="9" y="2408"/>
                  </a:lnTo>
                  <a:lnTo>
                    <a:pt x="12" y="2400"/>
                  </a:lnTo>
                  <a:lnTo>
                    <a:pt x="16" y="2392"/>
                  </a:lnTo>
                  <a:lnTo>
                    <a:pt x="20" y="2383"/>
                  </a:lnTo>
                  <a:lnTo>
                    <a:pt x="24" y="2375"/>
                  </a:lnTo>
                  <a:lnTo>
                    <a:pt x="30" y="2367"/>
                  </a:lnTo>
                  <a:lnTo>
                    <a:pt x="35" y="2358"/>
                  </a:lnTo>
                  <a:lnTo>
                    <a:pt x="42" y="2350"/>
                  </a:lnTo>
                  <a:lnTo>
                    <a:pt x="49" y="2342"/>
                  </a:lnTo>
                  <a:lnTo>
                    <a:pt x="56" y="2333"/>
                  </a:lnTo>
                  <a:lnTo>
                    <a:pt x="64" y="2325"/>
                  </a:lnTo>
                  <a:lnTo>
                    <a:pt x="72" y="2316"/>
                  </a:lnTo>
                  <a:lnTo>
                    <a:pt x="81" y="2308"/>
                  </a:lnTo>
                  <a:lnTo>
                    <a:pt x="90" y="2300"/>
                  </a:lnTo>
                  <a:lnTo>
                    <a:pt x="100" y="2291"/>
                  </a:lnTo>
                  <a:lnTo>
                    <a:pt x="111" y="2283"/>
                  </a:lnTo>
                  <a:lnTo>
                    <a:pt x="122" y="2274"/>
                  </a:lnTo>
                  <a:lnTo>
                    <a:pt x="134" y="2265"/>
                  </a:lnTo>
                  <a:lnTo>
                    <a:pt x="146" y="2257"/>
                  </a:lnTo>
                  <a:lnTo>
                    <a:pt x="158" y="2248"/>
                  </a:lnTo>
                  <a:lnTo>
                    <a:pt x="172" y="2239"/>
                  </a:lnTo>
                  <a:lnTo>
                    <a:pt x="185" y="2230"/>
                  </a:lnTo>
                  <a:lnTo>
                    <a:pt x="200" y="2221"/>
                  </a:lnTo>
                  <a:lnTo>
                    <a:pt x="215" y="2212"/>
                  </a:lnTo>
                  <a:lnTo>
                    <a:pt x="230" y="2203"/>
                  </a:lnTo>
                  <a:lnTo>
                    <a:pt x="245" y="2192"/>
                  </a:lnTo>
                  <a:lnTo>
                    <a:pt x="262" y="2183"/>
                  </a:lnTo>
                  <a:lnTo>
                    <a:pt x="279" y="2173"/>
                  </a:lnTo>
                  <a:lnTo>
                    <a:pt x="296" y="2163"/>
                  </a:lnTo>
                  <a:lnTo>
                    <a:pt x="315" y="2153"/>
                  </a:lnTo>
                  <a:lnTo>
                    <a:pt x="334" y="2142"/>
                  </a:lnTo>
                  <a:lnTo>
                    <a:pt x="353" y="2132"/>
                  </a:lnTo>
                  <a:lnTo>
                    <a:pt x="373" y="2122"/>
                  </a:lnTo>
                  <a:lnTo>
                    <a:pt x="393" y="2111"/>
                  </a:lnTo>
                  <a:lnTo>
                    <a:pt x="413" y="2099"/>
                  </a:lnTo>
                  <a:lnTo>
                    <a:pt x="435" y="2088"/>
                  </a:lnTo>
                  <a:lnTo>
                    <a:pt x="457" y="2077"/>
                  </a:lnTo>
                  <a:lnTo>
                    <a:pt x="479" y="2064"/>
                  </a:lnTo>
                  <a:lnTo>
                    <a:pt x="502" y="2053"/>
                  </a:lnTo>
                  <a:lnTo>
                    <a:pt x="525" y="2040"/>
                  </a:lnTo>
                  <a:lnTo>
                    <a:pt x="548" y="2028"/>
                  </a:lnTo>
                  <a:lnTo>
                    <a:pt x="573" y="2014"/>
                  </a:lnTo>
                  <a:lnTo>
                    <a:pt x="598" y="2002"/>
                  </a:lnTo>
                  <a:lnTo>
                    <a:pt x="623" y="1988"/>
                  </a:lnTo>
                  <a:lnTo>
                    <a:pt x="650" y="1973"/>
                  </a:lnTo>
                  <a:lnTo>
                    <a:pt x="676" y="1960"/>
                  </a:lnTo>
                  <a:lnTo>
                    <a:pt x="703" y="1945"/>
                  </a:lnTo>
                  <a:lnTo>
                    <a:pt x="730" y="1930"/>
                  </a:lnTo>
                  <a:lnTo>
                    <a:pt x="757" y="1915"/>
                  </a:lnTo>
                  <a:lnTo>
                    <a:pt x="786" y="1899"/>
                  </a:lnTo>
                  <a:lnTo>
                    <a:pt x="815" y="1884"/>
                  </a:lnTo>
                  <a:lnTo>
                    <a:pt x="845" y="1868"/>
                  </a:lnTo>
                  <a:lnTo>
                    <a:pt x="874" y="1851"/>
                  </a:lnTo>
                  <a:lnTo>
                    <a:pt x="904" y="1835"/>
                  </a:lnTo>
                  <a:lnTo>
                    <a:pt x="934" y="1817"/>
                  </a:lnTo>
                  <a:lnTo>
                    <a:pt x="966" y="1800"/>
                  </a:lnTo>
                  <a:lnTo>
                    <a:pt x="998" y="1781"/>
                  </a:lnTo>
                  <a:lnTo>
                    <a:pt x="1030" y="1763"/>
                  </a:lnTo>
                  <a:lnTo>
                    <a:pt x="1062" y="1745"/>
                  </a:lnTo>
                  <a:lnTo>
                    <a:pt x="1094" y="1726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7" name="Line 9"/>
            <p:cNvSpPr>
              <a:spLocks noChangeShapeType="1"/>
            </p:cNvSpPr>
            <p:nvPr/>
          </p:nvSpPr>
          <p:spPr bwMode="auto">
            <a:xfrm flipH="1">
              <a:off x="4065" y="3859"/>
              <a:ext cx="607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8" name="Line 10"/>
            <p:cNvSpPr>
              <a:spLocks noChangeShapeType="1"/>
            </p:cNvSpPr>
            <p:nvPr/>
          </p:nvSpPr>
          <p:spPr bwMode="auto">
            <a:xfrm flipH="1">
              <a:off x="4969" y="3337"/>
              <a:ext cx="606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9" name="Line 11"/>
            <p:cNvSpPr>
              <a:spLocks noChangeShapeType="1"/>
            </p:cNvSpPr>
            <p:nvPr/>
          </p:nvSpPr>
          <p:spPr bwMode="auto">
            <a:xfrm flipH="1">
              <a:off x="4759" y="5062"/>
              <a:ext cx="607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70" name="Line 12"/>
            <p:cNvSpPr>
              <a:spLocks noChangeShapeType="1"/>
            </p:cNvSpPr>
            <p:nvPr/>
          </p:nvSpPr>
          <p:spPr bwMode="auto">
            <a:xfrm flipH="1">
              <a:off x="5663" y="4540"/>
              <a:ext cx="606" cy="3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0653" name="Group 13"/>
          <p:cNvGrpSpPr>
            <a:grpSpLocks/>
          </p:cNvGrpSpPr>
          <p:nvPr/>
        </p:nvGrpSpPr>
        <p:grpSpPr bwMode="auto">
          <a:xfrm>
            <a:off x="1235075" y="947738"/>
            <a:ext cx="1550988" cy="2073275"/>
            <a:chOff x="778" y="600"/>
            <a:chExt cx="977" cy="1306"/>
          </a:xfrm>
        </p:grpSpPr>
        <p:sp>
          <p:nvSpPr>
            <p:cNvPr id="117860" name="Freeform 14"/>
            <p:cNvSpPr>
              <a:spLocks/>
            </p:cNvSpPr>
            <p:nvPr/>
          </p:nvSpPr>
          <p:spPr bwMode="auto">
            <a:xfrm>
              <a:off x="778" y="600"/>
              <a:ext cx="977" cy="222"/>
            </a:xfrm>
            <a:custGeom>
              <a:avLst/>
              <a:gdLst>
                <a:gd name="T0" fmla="*/ 0 w 4109"/>
                <a:gd name="T1" fmla="*/ 0 h 929"/>
                <a:gd name="T2" fmla="*/ 0 w 4109"/>
                <a:gd name="T3" fmla="*/ 0 h 929"/>
                <a:gd name="T4" fmla="*/ 1 w 4109"/>
                <a:gd name="T5" fmla="*/ 1 h 929"/>
                <a:gd name="T6" fmla="*/ 1 w 4109"/>
                <a:gd name="T7" fmla="*/ 1 h 929"/>
                <a:gd name="T8" fmla="*/ 1 w 4109"/>
                <a:gd name="T9" fmla="*/ 1 h 929"/>
                <a:gd name="T10" fmla="*/ 2 w 4109"/>
                <a:gd name="T11" fmla="*/ 2 h 929"/>
                <a:gd name="T12" fmla="*/ 2 w 4109"/>
                <a:gd name="T13" fmla="*/ 2 h 929"/>
                <a:gd name="T14" fmla="*/ 3 w 4109"/>
                <a:gd name="T15" fmla="*/ 2 h 929"/>
                <a:gd name="T16" fmla="*/ 3 w 4109"/>
                <a:gd name="T17" fmla="*/ 2 h 929"/>
                <a:gd name="T18" fmla="*/ 3 w 4109"/>
                <a:gd name="T19" fmla="*/ 2 h 929"/>
                <a:gd name="T20" fmla="*/ 4 w 4109"/>
                <a:gd name="T21" fmla="*/ 3 h 929"/>
                <a:gd name="T22" fmla="*/ 4 w 4109"/>
                <a:gd name="T23" fmla="*/ 3 h 929"/>
                <a:gd name="T24" fmla="*/ 5 w 4109"/>
                <a:gd name="T25" fmla="*/ 3 h 929"/>
                <a:gd name="T26" fmla="*/ 5 w 4109"/>
                <a:gd name="T27" fmla="*/ 3 h 929"/>
                <a:gd name="T28" fmla="*/ 5 w 4109"/>
                <a:gd name="T29" fmla="*/ 3 h 929"/>
                <a:gd name="T30" fmla="*/ 6 w 4109"/>
                <a:gd name="T31" fmla="*/ 3 h 929"/>
                <a:gd name="T32" fmla="*/ 6 w 4109"/>
                <a:gd name="T33" fmla="*/ 3 h 929"/>
                <a:gd name="T34" fmla="*/ 7 w 4109"/>
                <a:gd name="T35" fmla="*/ 3 h 929"/>
                <a:gd name="T36" fmla="*/ 7 w 4109"/>
                <a:gd name="T37" fmla="*/ 3 h 929"/>
                <a:gd name="T38" fmla="*/ 8 w 4109"/>
                <a:gd name="T39" fmla="*/ 3 h 929"/>
                <a:gd name="T40" fmla="*/ 8 w 4109"/>
                <a:gd name="T41" fmla="*/ 3 h 929"/>
                <a:gd name="T42" fmla="*/ 9 w 4109"/>
                <a:gd name="T43" fmla="*/ 3 h 929"/>
                <a:gd name="T44" fmla="*/ 9 w 4109"/>
                <a:gd name="T45" fmla="*/ 3 h 929"/>
                <a:gd name="T46" fmla="*/ 9 w 4109"/>
                <a:gd name="T47" fmla="*/ 3 h 929"/>
                <a:gd name="T48" fmla="*/ 10 w 4109"/>
                <a:gd name="T49" fmla="*/ 2 h 929"/>
                <a:gd name="T50" fmla="*/ 10 w 4109"/>
                <a:gd name="T51" fmla="*/ 2 h 929"/>
                <a:gd name="T52" fmla="*/ 10 w 4109"/>
                <a:gd name="T53" fmla="*/ 2 h 929"/>
                <a:gd name="T54" fmla="*/ 11 w 4109"/>
                <a:gd name="T55" fmla="*/ 2 h 929"/>
                <a:gd name="T56" fmla="*/ 11 w 4109"/>
                <a:gd name="T57" fmla="*/ 2 h 929"/>
                <a:gd name="T58" fmla="*/ 12 w 4109"/>
                <a:gd name="T59" fmla="*/ 1 h 929"/>
                <a:gd name="T60" fmla="*/ 12 w 4109"/>
                <a:gd name="T61" fmla="*/ 1 h 929"/>
                <a:gd name="T62" fmla="*/ 12 w 4109"/>
                <a:gd name="T63" fmla="*/ 1 h 929"/>
                <a:gd name="T64" fmla="*/ 13 w 4109"/>
                <a:gd name="T65" fmla="*/ 0 h 929"/>
                <a:gd name="T66" fmla="*/ 13 w 4109"/>
                <a:gd name="T67" fmla="*/ 0 h 9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09" h="929">
                  <a:moveTo>
                    <a:pt x="0" y="0"/>
                  </a:moveTo>
                  <a:lnTo>
                    <a:pt x="45" y="51"/>
                  </a:lnTo>
                  <a:lnTo>
                    <a:pt x="93" y="100"/>
                  </a:lnTo>
                  <a:lnTo>
                    <a:pt x="140" y="149"/>
                  </a:lnTo>
                  <a:lnTo>
                    <a:pt x="190" y="195"/>
                  </a:lnTo>
                  <a:lnTo>
                    <a:pt x="241" y="242"/>
                  </a:lnTo>
                  <a:lnTo>
                    <a:pt x="292" y="286"/>
                  </a:lnTo>
                  <a:lnTo>
                    <a:pt x="346" y="329"/>
                  </a:lnTo>
                  <a:lnTo>
                    <a:pt x="399" y="371"/>
                  </a:lnTo>
                  <a:lnTo>
                    <a:pt x="455" y="412"/>
                  </a:lnTo>
                  <a:lnTo>
                    <a:pt x="510" y="452"/>
                  </a:lnTo>
                  <a:lnTo>
                    <a:pt x="567" y="489"/>
                  </a:lnTo>
                  <a:lnTo>
                    <a:pt x="625" y="526"/>
                  </a:lnTo>
                  <a:lnTo>
                    <a:pt x="684" y="561"/>
                  </a:lnTo>
                  <a:lnTo>
                    <a:pt x="743" y="594"/>
                  </a:lnTo>
                  <a:lnTo>
                    <a:pt x="804" y="625"/>
                  </a:lnTo>
                  <a:lnTo>
                    <a:pt x="866" y="656"/>
                  </a:lnTo>
                  <a:lnTo>
                    <a:pt x="927" y="686"/>
                  </a:lnTo>
                  <a:lnTo>
                    <a:pt x="989" y="713"/>
                  </a:lnTo>
                  <a:lnTo>
                    <a:pt x="1053" y="738"/>
                  </a:lnTo>
                  <a:lnTo>
                    <a:pt x="1117" y="763"/>
                  </a:lnTo>
                  <a:lnTo>
                    <a:pt x="1181" y="786"/>
                  </a:lnTo>
                  <a:lnTo>
                    <a:pt x="1246" y="806"/>
                  </a:lnTo>
                  <a:lnTo>
                    <a:pt x="1312" y="825"/>
                  </a:lnTo>
                  <a:lnTo>
                    <a:pt x="1378" y="843"/>
                  </a:lnTo>
                  <a:lnTo>
                    <a:pt x="1445" y="859"/>
                  </a:lnTo>
                  <a:lnTo>
                    <a:pt x="1512" y="874"/>
                  </a:lnTo>
                  <a:lnTo>
                    <a:pt x="1579" y="887"/>
                  </a:lnTo>
                  <a:lnTo>
                    <a:pt x="1646" y="898"/>
                  </a:lnTo>
                  <a:lnTo>
                    <a:pt x="1714" y="907"/>
                  </a:lnTo>
                  <a:lnTo>
                    <a:pt x="1782" y="915"/>
                  </a:lnTo>
                  <a:lnTo>
                    <a:pt x="1850" y="921"/>
                  </a:lnTo>
                  <a:lnTo>
                    <a:pt x="1918" y="925"/>
                  </a:lnTo>
                  <a:lnTo>
                    <a:pt x="1986" y="927"/>
                  </a:lnTo>
                  <a:lnTo>
                    <a:pt x="2054" y="929"/>
                  </a:lnTo>
                  <a:lnTo>
                    <a:pt x="2122" y="927"/>
                  </a:lnTo>
                  <a:lnTo>
                    <a:pt x="2190" y="925"/>
                  </a:lnTo>
                  <a:lnTo>
                    <a:pt x="2259" y="921"/>
                  </a:lnTo>
                  <a:lnTo>
                    <a:pt x="2327" y="915"/>
                  </a:lnTo>
                  <a:lnTo>
                    <a:pt x="2395" y="907"/>
                  </a:lnTo>
                  <a:lnTo>
                    <a:pt x="2463" y="898"/>
                  </a:lnTo>
                  <a:lnTo>
                    <a:pt x="2530" y="887"/>
                  </a:lnTo>
                  <a:lnTo>
                    <a:pt x="2597" y="874"/>
                  </a:lnTo>
                  <a:lnTo>
                    <a:pt x="2664" y="859"/>
                  </a:lnTo>
                  <a:lnTo>
                    <a:pt x="2731" y="843"/>
                  </a:lnTo>
                  <a:lnTo>
                    <a:pt x="2797" y="825"/>
                  </a:lnTo>
                  <a:lnTo>
                    <a:pt x="2862" y="806"/>
                  </a:lnTo>
                  <a:lnTo>
                    <a:pt x="2927" y="786"/>
                  </a:lnTo>
                  <a:lnTo>
                    <a:pt x="2992" y="763"/>
                  </a:lnTo>
                  <a:lnTo>
                    <a:pt x="3055" y="738"/>
                  </a:lnTo>
                  <a:lnTo>
                    <a:pt x="3119" y="713"/>
                  </a:lnTo>
                  <a:lnTo>
                    <a:pt x="3181" y="686"/>
                  </a:lnTo>
                  <a:lnTo>
                    <a:pt x="3244" y="656"/>
                  </a:lnTo>
                  <a:lnTo>
                    <a:pt x="3304" y="625"/>
                  </a:lnTo>
                  <a:lnTo>
                    <a:pt x="3365" y="594"/>
                  </a:lnTo>
                  <a:lnTo>
                    <a:pt x="3424" y="561"/>
                  </a:lnTo>
                  <a:lnTo>
                    <a:pt x="3483" y="526"/>
                  </a:lnTo>
                  <a:lnTo>
                    <a:pt x="3541" y="489"/>
                  </a:lnTo>
                  <a:lnTo>
                    <a:pt x="3598" y="452"/>
                  </a:lnTo>
                  <a:lnTo>
                    <a:pt x="3654" y="412"/>
                  </a:lnTo>
                  <a:lnTo>
                    <a:pt x="3709" y="371"/>
                  </a:lnTo>
                  <a:lnTo>
                    <a:pt x="3763" y="329"/>
                  </a:lnTo>
                  <a:lnTo>
                    <a:pt x="3816" y="286"/>
                  </a:lnTo>
                  <a:lnTo>
                    <a:pt x="3867" y="242"/>
                  </a:lnTo>
                  <a:lnTo>
                    <a:pt x="3918" y="195"/>
                  </a:lnTo>
                  <a:lnTo>
                    <a:pt x="3968" y="149"/>
                  </a:lnTo>
                  <a:lnTo>
                    <a:pt x="4016" y="100"/>
                  </a:lnTo>
                  <a:lnTo>
                    <a:pt x="4063" y="51"/>
                  </a:lnTo>
                  <a:lnTo>
                    <a:pt x="41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61" name="Freeform 15"/>
            <p:cNvSpPr>
              <a:spLocks/>
            </p:cNvSpPr>
            <p:nvPr/>
          </p:nvSpPr>
          <p:spPr bwMode="auto">
            <a:xfrm>
              <a:off x="778" y="1684"/>
              <a:ext cx="977" cy="222"/>
            </a:xfrm>
            <a:custGeom>
              <a:avLst/>
              <a:gdLst>
                <a:gd name="T0" fmla="*/ 13 w 4109"/>
                <a:gd name="T1" fmla="*/ 3 h 929"/>
                <a:gd name="T2" fmla="*/ 13 w 4109"/>
                <a:gd name="T3" fmla="*/ 3 h 929"/>
                <a:gd name="T4" fmla="*/ 12 w 4109"/>
                <a:gd name="T5" fmla="*/ 2 h 929"/>
                <a:gd name="T6" fmla="*/ 12 w 4109"/>
                <a:gd name="T7" fmla="*/ 2 h 929"/>
                <a:gd name="T8" fmla="*/ 12 w 4109"/>
                <a:gd name="T9" fmla="*/ 2 h 929"/>
                <a:gd name="T10" fmla="*/ 11 w 4109"/>
                <a:gd name="T11" fmla="*/ 1 h 929"/>
                <a:gd name="T12" fmla="*/ 11 w 4109"/>
                <a:gd name="T13" fmla="*/ 1 h 929"/>
                <a:gd name="T14" fmla="*/ 10 w 4109"/>
                <a:gd name="T15" fmla="*/ 1 h 929"/>
                <a:gd name="T16" fmla="*/ 10 w 4109"/>
                <a:gd name="T17" fmla="*/ 1 h 929"/>
                <a:gd name="T18" fmla="*/ 10 w 4109"/>
                <a:gd name="T19" fmla="*/ 1 h 929"/>
                <a:gd name="T20" fmla="*/ 9 w 4109"/>
                <a:gd name="T21" fmla="*/ 0 h 929"/>
                <a:gd name="T22" fmla="*/ 9 w 4109"/>
                <a:gd name="T23" fmla="*/ 0 h 929"/>
                <a:gd name="T24" fmla="*/ 9 w 4109"/>
                <a:gd name="T25" fmla="*/ 0 h 929"/>
                <a:gd name="T26" fmla="*/ 8 w 4109"/>
                <a:gd name="T27" fmla="*/ 0 h 929"/>
                <a:gd name="T28" fmla="*/ 8 w 4109"/>
                <a:gd name="T29" fmla="*/ 0 h 929"/>
                <a:gd name="T30" fmla="*/ 7 w 4109"/>
                <a:gd name="T31" fmla="*/ 0 h 929"/>
                <a:gd name="T32" fmla="*/ 7 w 4109"/>
                <a:gd name="T33" fmla="*/ 0 h 929"/>
                <a:gd name="T34" fmla="*/ 6 w 4109"/>
                <a:gd name="T35" fmla="*/ 0 h 929"/>
                <a:gd name="T36" fmla="*/ 6 w 4109"/>
                <a:gd name="T37" fmla="*/ 0 h 929"/>
                <a:gd name="T38" fmla="*/ 5 w 4109"/>
                <a:gd name="T39" fmla="*/ 0 h 929"/>
                <a:gd name="T40" fmla="*/ 5 w 4109"/>
                <a:gd name="T41" fmla="*/ 0 h 929"/>
                <a:gd name="T42" fmla="*/ 5 w 4109"/>
                <a:gd name="T43" fmla="*/ 0 h 929"/>
                <a:gd name="T44" fmla="*/ 4 w 4109"/>
                <a:gd name="T45" fmla="*/ 0 h 929"/>
                <a:gd name="T46" fmla="*/ 4 w 4109"/>
                <a:gd name="T47" fmla="*/ 0 h 929"/>
                <a:gd name="T48" fmla="*/ 3 w 4109"/>
                <a:gd name="T49" fmla="*/ 1 h 929"/>
                <a:gd name="T50" fmla="*/ 3 w 4109"/>
                <a:gd name="T51" fmla="*/ 1 h 929"/>
                <a:gd name="T52" fmla="*/ 3 w 4109"/>
                <a:gd name="T53" fmla="*/ 1 h 929"/>
                <a:gd name="T54" fmla="*/ 2 w 4109"/>
                <a:gd name="T55" fmla="*/ 1 h 929"/>
                <a:gd name="T56" fmla="*/ 2 w 4109"/>
                <a:gd name="T57" fmla="*/ 1 h 929"/>
                <a:gd name="T58" fmla="*/ 1 w 4109"/>
                <a:gd name="T59" fmla="*/ 2 h 929"/>
                <a:gd name="T60" fmla="*/ 1 w 4109"/>
                <a:gd name="T61" fmla="*/ 2 h 929"/>
                <a:gd name="T62" fmla="*/ 1 w 4109"/>
                <a:gd name="T63" fmla="*/ 2 h 929"/>
                <a:gd name="T64" fmla="*/ 0 w 4109"/>
                <a:gd name="T65" fmla="*/ 3 h 929"/>
                <a:gd name="T66" fmla="*/ 0 w 4109"/>
                <a:gd name="T67" fmla="*/ 3 h 9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109" h="929">
                  <a:moveTo>
                    <a:pt x="4109" y="929"/>
                  </a:moveTo>
                  <a:lnTo>
                    <a:pt x="4063" y="878"/>
                  </a:lnTo>
                  <a:lnTo>
                    <a:pt x="4016" y="829"/>
                  </a:lnTo>
                  <a:lnTo>
                    <a:pt x="3968" y="780"/>
                  </a:lnTo>
                  <a:lnTo>
                    <a:pt x="3918" y="733"/>
                  </a:lnTo>
                  <a:lnTo>
                    <a:pt x="3867" y="687"/>
                  </a:lnTo>
                  <a:lnTo>
                    <a:pt x="3816" y="643"/>
                  </a:lnTo>
                  <a:lnTo>
                    <a:pt x="3763" y="600"/>
                  </a:lnTo>
                  <a:lnTo>
                    <a:pt x="3709" y="558"/>
                  </a:lnTo>
                  <a:lnTo>
                    <a:pt x="3654" y="517"/>
                  </a:lnTo>
                  <a:lnTo>
                    <a:pt x="3598" y="477"/>
                  </a:lnTo>
                  <a:lnTo>
                    <a:pt x="3541" y="439"/>
                  </a:lnTo>
                  <a:lnTo>
                    <a:pt x="3483" y="403"/>
                  </a:lnTo>
                  <a:lnTo>
                    <a:pt x="3424" y="368"/>
                  </a:lnTo>
                  <a:lnTo>
                    <a:pt x="3365" y="335"/>
                  </a:lnTo>
                  <a:lnTo>
                    <a:pt x="3304" y="303"/>
                  </a:lnTo>
                  <a:lnTo>
                    <a:pt x="3244" y="273"/>
                  </a:lnTo>
                  <a:lnTo>
                    <a:pt x="3181" y="243"/>
                  </a:lnTo>
                  <a:lnTo>
                    <a:pt x="3119" y="216"/>
                  </a:lnTo>
                  <a:lnTo>
                    <a:pt x="3055" y="191"/>
                  </a:lnTo>
                  <a:lnTo>
                    <a:pt x="2992" y="166"/>
                  </a:lnTo>
                  <a:lnTo>
                    <a:pt x="2927" y="143"/>
                  </a:lnTo>
                  <a:lnTo>
                    <a:pt x="2862" y="123"/>
                  </a:lnTo>
                  <a:lnTo>
                    <a:pt x="2797" y="103"/>
                  </a:lnTo>
                  <a:lnTo>
                    <a:pt x="2731" y="85"/>
                  </a:lnTo>
                  <a:lnTo>
                    <a:pt x="2664" y="69"/>
                  </a:lnTo>
                  <a:lnTo>
                    <a:pt x="2597" y="55"/>
                  </a:lnTo>
                  <a:lnTo>
                    <a:pt x="2530" y="42"/>
                  </a:lnTo>
                  <a:lnTo>
                    <a:pt x="2463" y="31"/>
                  </a:lnTo>
                  <a:lnTo>
                    <a:pt x="2395" y="22"/>
                  </a:lnTo>
                  <a:lnTo>
                    <a:pt x="2327" y="14"/>
                  </a:lnTo>
                  <a:lnTo>
                    <a:pt x="2259" y="8"/>
                  </a:lnTo>
                  <a:lnTo>
                    <a:pt x="2190" y="4"/>
                  </a:lnTo>
                  <a:lnTo>
                    <a:pt x="2122" y="1"/>
                  </a:lnTo>
                  <a:lnTo>
                    <a:pt x="2054" y="0"/>
                  </a:lnTo>
                  <a:lnTo>
                    <a:pt x="1986" y="1"/>
                  </a:lnTo>
                  <a:lnTo>
                    <a:pt x="1918" y="4"/>
                  </a:lnTo>
                  <a:lnTo>
                    <a:pt x="1850" y="8"/>
                  </a:lnTo>
                  <a:lnTo>
                    <a:pt x="1782" y="14"/>
                  </a:lnTo>
                  <a:lnTo>
                    <a:pt x="1714" y="22"/>
                  </a:lnTo>
                  <a:lnTo>
                    <a:pt x="1646" y="31"/>
                  </a:lnTo>
                  <a:lnTo>
                    <a:pt x="1579" y="42"/>
                  </a:lnTo>
                  <a:lnTo>
                    <a:pt x="1512" y="55"/>
                  </a:lnTo>
                  <a:lnTo>
                    <a:pt x="1445" y="69"/>
                  </a:lnTo>
                  <a:lnTo>
                    <a:pt x="1378" y="85"/>
                  </a:lnTo>
                  <a:lnTo>
                    <a:pt x="1312" y="103"/>
                  </a:lnTo>
                  <a:lnTo>
                    <a:pt x="1246" y="123"/>
                  </a:lnTo>
                  <a:lnTo>
                    <a:pt x="1181" y="143"/>
                  </a:lnTo>
                  <a:lnTo>
                    <a:pt x="1117" y="166"/>
                  </a:lnTo>
                  <a:lnTo>
                    <a:pt x="1053" y="191"/>
                  </a:lnTo>
                  <a:lnTo>
                    <a:pt x="989" y="216"/>
                  </a:lnTo>
                  <a:lnTo>
                    <a:pt x="927" y="243"/>
                  </a:lnTo>
                  <a:lnTo>
                    <a:pt x="866" y="273"/>
                  </a:lnTo>
                  <a:lnTo>
                    <a:pt x="804" y="303"/>
                  </a:lnTo>
                  <a:lnTo>
                    <a:pt x="743" y="335"/>
                  </a:lnTo>
                  <a:lnTo>
                    <a:pt x="684" y="368"/>
                  </a:lnTo>
                  <a:lnTo>
                    <a:pt x="625" y="403"/>
                  </a:lnTo>
                  <a:lnTo>
                    <a:pt x="567" y="439"/>
                  </a:lnTo>
                  <a:lnTo>
                    <a:pt x="510" y="477"/>
                  </a:lnTo>
                  <a:lnTo>
                    <a:pt x="455" y="517"/>
                  </a:lnTo>
                  <a:lnTo>
                    <a:pt x="399" y="558"/>
                  </a:lnTo>
                  <a:lnTo>
                    <a:pt x="346" y="600"/>
                  </a:lnTo>
                  <a:lnTo>
                    <a:pt x="292" y="643"/>
                  </a:lnTo>
                  <a:lnTo>
                    <a:pt x="241" y="687"/>
                  </a:lnTo>
                  <a:lnTo>
                    <a:pt x="190" y="733"/>
                  </a:lnTo>
                  <a:lnTo>
                    <a:pt x="140" y="780"/>
                  </a:lnTo>
                  <a:lnTo>
                    <a:pt x="93" y="829"/>
                  </a:lnTo>
                  <a:lnTo>
                    <a:pt x="45" y="878"/>
                  </a:lnTo>
                  <a:lnTo>
                    <a:pt x="0" y="9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0656" name="Group 16"/>
          <p:cNvGrpSpPr>
            <a:grpSpLocks/>
          </p:cNvGrpSpPr>
          <p:nvPr/>
        </p:nvGrpSpPr>
        <p:grpSpPr bwMode="auto">
          <a:xfrm>
            <a:off x="179388" y="765175"/>
            <a:ext cx="6337300" cy="5364163"/>
            <a:chOff x="113" y="482"/>
            <a:chExt cx="3992" cy="3379"/>
          </a:xfrm>
        </p:grpSpPr>
        <p:sp>
          <p:nvSpPr>
            <p:cNvPr id="117766" name="Line 17"/>
            <p:cNvSpPr>
              <a:spLocks noChangeShapeType="1"/>
            </p:cNvSpPr>
            <p:nvPr/>
          </p:nvSpPr>
          <p:spPr bwMode="auto">
            <a:xfrm>
              <a:off x="1265" y="552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67" name="Line 18"/>
            <p:cNvSpPr>
              <a:spLocks noChangeShapeType="1"/>
            </p:cNvSpPr>
            <p:nvPr/>
          </p:nvSpPr>
          <p:spPr bwMode="auto">
            <a:xfrm>
              <a:off x="1265" y="863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68" name="Line 19"/>
            <p:cNvSpPr>
              <a:spLocks noChangeShapeType="1"/>
            </p:cNvSpPr>
            <p:nvPr/>
          </p:nvSpPr>
          <p:spPr bwMode="auto">
            <a:xfrm>
              <a:off x="1265" y="950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69" name="Line 20"/>
            <p:cNvSpPr>
              <a:spLocks noChangeShapeType="1"/>
            </p:cNvSpPr>
            <p:nvPr/>
          </p:nvSpPr>
          <p:spPr bwMode="auto">
            <a:xfrm>
              <a:off x="1265" y="1241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0" name="Line 21"/>
            <p:cNvSpPr>
              <a:spLocks noChangeShapeType="1"/>
            </p:cNvSpPr>
            <p:nvPr/>
          </p:nvSpPr>
          <p:spPr bwMode="auto">
            <a:xfrm>
              <a:off x="1265" y="1330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1" name="Line 22"/>
            <p:cNvSpPr>
              <a:spLocks noChangeShapeType="1"/>
            </p:cNvSpPr>
            <p:nvPr/>
          </p:nvSpPr>
          <p:spPr bwMode="auto">
            <a:xfrm>
              <a:off x="1265" y="1621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2" name="Line 23"/>
            <p:cNvSpPr>
              <a:spLocks noChangeShapeType="1"/>
            </p:cNvSpPr>
            <p:nvPr/>
          </p:nvSpPr>
          <p:spPr bwMode="auto">
            <a:xfrm>
              <a:off x="1265" y="1708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3" name="Line 24"/>
            <p:cNvSpPr>
              <a:spLocks noChangeShapeType="1"/>
            </p:cNvSpPr>
            <p:nvPr/>
          </p:nvSpPr>
          <p:spPr bwMode="auto">
            <a:xfrm>
              <a:off x="148" y="3067"/>
              <a:ext cx="3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4" name="Line 25"/>
            <p:cNvSpPr>
              <a:spLocks noChangeShapeType="1"/>
            </p:cNvSpPr>
            <p:nvPr/>
          </p:nvSpPr>
          <p:spPr bwMode="auto">
            <a:xfrm>
              <a:off x="506" y="306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5" name="Line 26"/>
            <p:cNvSpPr>
              <a:spLocks noChangeShapeType="1"/>
            </p:cNvSpPr>
            <p:nvPr/>
          </p:nvSpPr>
          <p:spPr bwMode="auto">
            <a:xfrm>
              <a:off x="593" y="3067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6" name="Line 27"/>
            <p:cNvSpPr>
              <a:spLocks noChangeShapeType="1"/>
            </p:cNvSpPr>
            <p:nvPr/>
          </p:nvSpPr>
          <p:spPr bwMode="auto">
            <a:xfrm>
              <a:off x="884" y="306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7" name="Line 28"/>
            <p:cNvSpPr>
              <a:spLocks noChangeShapeType="1"/>
            </p:cNvSpPr>
            <p:nvPr/>
          </p:nvSpPr>
          <p:spPr bwMode="auto">
            <a:xfrm>
              <a:off x="971" y="3067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8" name="Line 29"/>
            <p:cNvSpPr>
              <a:spLocks noChangeShapeType="1"/>
            </p:cNvSpPr>
            <p:nvPr/>
          </p:nvSpPr>
          <p:spPr bwMode="auto">
            <a:xfrm>
              <a:off x="1262" y="3067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79" name="Line 30"/>
            <p:cNvSpPr>
              <a:spLocks noChangeShapeType="1"/>
            </p:cNvSpPr>
            <p:nvPr/>
          </p:nvSpPr>
          <p:spPr bwMode="auto">
            <a:xfrm>
              <a:off x="1350" y="3067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0" name="Line 31"/>
            <p:cNvSpPr>
              <a:spLocks noChangeShapeType="1"/>
            </p:cNvSpPr>
            <p:nvPr/>
          </p:nvSpPr>
          <p:spPr bwMode="auto">
            <a:xfrm>
              <a:off x="1642" y="306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1" name="Line 32"/>
            <p:cNvSpPr>
              <a:spLocks noChangeShapeType="1"/>
            </p:cNvSpPr>
            <p:nvPr/>
          </p:nvSpPr>
          <p:spPr bwMode="auto">
            <a:xfrm>
              <a:off x="1728" y="3067"/>
              <a:ext cx="2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2" name="Line 33"/>
            <p:cNvSpPr>
              <a:spLocks noChangeShapeType="1"/>
            </p:cNvSpPr>
            <p:nvPr/>
          </p:nvSpPr>
          <p:spPr bwMode="auto">
            <a:xfrm>
              <a:off x="2020" y="3067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3" name="Line 34"/>
            <p:cNvSpPr>
              <a:spLocks noChangeShapeType="1"/>
            </p:cNvSpPr>
            <p:nvPr/>
          </p:nvSpPr>
          <p:spPr bwMode="auto">
            <a:xfrm>
              <a:off x="2107" y="3067"/>
              <a:ext cx="3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4" name="Line 35"/>
            <p:cNvSpPr>
              <a:spLocks noChangeShapeType="1"/>
            </p:cNvSpPr>
            <p:nvPr/>
          </p:nvSpPr>
          <p:spPr bwMode="auto">
            <a:xfrm>
              <a:off x="113" y="1253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5" name="Line 36"/>
            <p:cNvSpPr>
              <a:spLocks noChangeShapeType="1"/>
            </p:cNvSpPr>
            <p:nvPr/>
          </p:nvSpPr>
          <p:spPr bwMode="auto">
            <a:xfrm>
              <a:off x="468" y="125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6" name="Line 37"/>
            <p:cNvSpPr>
              <a:spLocks noChangeShapeType="1"/>
            </p:cNvSpPr>
            <p:nvPr/>
          </p:nvSpPr>
          <p:spPr bwMode="auto">
            <a:xfrm>
              <a:off x="558" y="1253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7" name="Line 38"/>
            <p:cNvSpPr>
              <a:spLocks noChangeShapeType="1"/>
            </p:cNvSpPr>
            <p:nvPr/>
          </p:nvSpPr>
          <p:spPr bwMode="auto">
            <a:xfrm>
              <a:off x="854" y="125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8" name="Line 39"/>
            <p:cNvSpPr>
              <a:spLocks noChangeShapeType="1"/>
            </p:cNvSpPr>
            <p:nvPr/>
          </p:nvSpPr>
          <p:spPr bwMode="auto">
            <a:xfrm>
              <a:off x="942" y="1253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89" name="Line 40"/>
            <p:cNvSpPr>
              <a:spLocks noChangeShapeType="1"/>
            </p:cNvSpPr>
            <p:nvPr/>
          </p:nvSpPr>
          <p:spPr bwMode="auto">
            <a:xfrm>
              <a:off x="1239" y="125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0" name="Line 41"/>
            <p:cNvSpPr>
              <a:spLocks noChangeShapeType="1"/>
            </p:cNvSpPr>
            <p:nvPr/>
          </p:nvSpPr>
          <p:spPr bwMode="auto">
            <a:xfrm>
              <a:off x="1329" y="1253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1" name="Line 42"/>
            <p:cNvSpPr>
              <a:spLocks noChangeShapeType="1"/>
            </p:cNvSpPr>
            <p:nvPr/>
          </p:nvSpPr>
          <p:spPr bwMode="auto">
            <a:xfrm>
              <a:off x="1625" y="1253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2" name="Line 43"/>
            <p:cNvSpPr>
              <a:spLocks noChangeShapeType="1"/>
            </p:cNvSpPr>
            <p:nvPr/>
          </p:nvSpPr>
          <p:spPr bwMode="auto">
            <a:xfrm>
              <a:off x="1713" y="1253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3" name="Line 44"/>
            <p:cNvSpPr>
              <a:spLocks noChangeShapeType="1"/>
            </p:cNvSpPr>
            <p:nvPr/>
          </p:nvSpPr>
          <p:spPr bwMode="auto">
            <a:xfrm>
              <a:off x="2010" y="125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4" name="Line 45"/>
            <p:cNvSpPr>
              <a:spLocks noChangeShapeType="1"/>
            </p:cNvSpPr>
            <p:nvPr/>
          </p:nvSpPr>
          <p:spPr bwMode="auto">
            <a:xfrm>
              <a:off x="2098" y="1253"/>
              <a:ext cx="3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5" name="Line 46"/>
            <p:cNvSpPr>
              <a:spLocks noChangeShapeType="1"/>
            </p:cNvSpPr>
            <p:nvPr/>
          </p:nvSpPr>
          <p:spPr bwMode="auto">
            <a:xfrm>
              <a:off x="3294" y="482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6" name="Line 47"/>
            <p:cNvSpPr>
              <a:spLocks noChangeShapeType="1"/>
            </p:cNvSpPr>
            <p:nvPr/>
          </p:nvSpPr>
          <p:spPr bwMode="auto">
            <a:xfrm>
              <a:off x="3294" y="679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7" name="Line 48"/>
            <p:cNvSpPr>
              <a:spLocks noChangeShapeType="1"/>
            </p:cNvSpPr>
            <p:nvPr/>
          </p:nvSpPr>
          <p:spPr bwMode="auto">
            <a:xfrm>
              <a:off x="3294" y="767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8" name="Line 49"/>
            <p:cNvSpPr>
              <a:spLocks noChangeShapeType="1"/>
            </p:cNvSpPr>
            <p:nvPr/>
          </p:nvSpPr>
          <p:spPr bwMode="auto">
            <a:xfrm>
              <a:off x="3294" y="1057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799" name="Line 50"/>
            <p:cNvSpPr>
              <a:spLocks noChangeShapeType="1"/>
            </p:cNvSpPr>
            <p:nvPr/>
          </p:nvSpPr>
          <p:spPr bwMode="auto">
            <a:xfrm>
              <a:off x="3294" y="1145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0" name="Line 51"/>
            <p:cNvSpPr>
              <a:spLocks noChangeShapeType="1"/>
            </p:cNvSpPr>
            <p:nvPr/>
          </p:nvSpPr>
          <p:spPr bwMode="auto">
            <a:xfrm>
              <a:off x="3294" y="1436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1" name="Line 52"/>
            <p:cNvSpPr>
              <a:spLocks noChangeShapeType="1"/>
            </p:cNvSpPr>
            <p:nvPr/>
          </p:nvSpPr>
          <p:spPr bwMode="auto">
            <a:xfrm>
              <a:off x="3294" y="1525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2" name="Line 53"/>
            <p:cNvSpPr>
              <a:spLocks noChangeShapeType="1"/>
            </p:cNvSpPr>
            <p:nvPr/>
          </p:nvSpPr>
          <p:spPr bwMode="auto">
            <a:xfrm>
              <a:off x="3294" y="1816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3" name="Line 54"/>
            <p:cNvSpPr>
              <a:spLocks noChangeShapeType="1"/>
            </p:cNvSpPr>
            <p:nvPr/>
          </p:nvSpPr>
          <p:spPr bwMode="auto">
            <a:xfrm>
              <a:off x="3294" y="1903"/>
              <a:ext cx="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4" name="Freeform 55"/>
            <p:cNvSpPr>
              <a:spLocks/>
            </p:cNvSpPr>
            <p:nvPr/>
          </p:nvSpPr>
          <p:spPr bwMode="auto">
            <a:xfrm>
              <a:off x="778" y="2577"/>
              <a:ext cx="977" cy="979"/>
            </a:xfrm>
            <a:custGeom>
              <a:avLst/>
              <a:gdLst>
                <a:gd name="T0" fmla="*/ 13 w 4109"/>
                <a:gd name="T1" fmla="*/ 6 h 4113"/>
                <a:gd name="T2" fmla="*/ 13 w 4109"/>
                <a:gd name="T3" fmla="*/ 5 h 4113"/>
                <a:gd name="T4" fmla="*/ 13 w 4109"/>
                <a:gd name="T5" fmla="*/ 5 h 4113"/>
                <a:gd name="T6" fmla="*/ 13 w 4109"/>
                <a:gd name="T7" fmla="*/ 4 h 4113"/>
                <a:gd name="T8" fmla="*/ 12 w 4109"/>
                <a:gd name="T9" fmla="*/ 3 h 4113"/>
                <a:gd name="T10" fmla="*/ 12 w 4109"/>
                <a:gd name="T11" fmla="*/ 3 h 4113"/>
                <a:gd name="T12" fmla="*/ 11 w 4109"/>
                <a:gd name="T13" fmla="*/ 2 h 4113"/>
                <a:gd name="T14" fmla="*/ 11 w 4109"/>
                <a:gd name="T15" fmla="*/ 1 h 4113"/>
                <a:gd name="T16" fmla="*/ 10 w 4109"/>
                <a:gd name="T17" fmla="*/ 1 h 4113"/>
                <a:gd name="T18" fmla="*/ 10 w 4109"/>
                <a:gd name="T19" fmla="*/ 1 h 4113"/>
                <a:gd name="T20" fmla="*/ 9 w 4109"/>
                <a:gd name="T21" fmla="*/ 0 h 4113"/>
                <a:gd name="T22" fmla="*/ 8 w 4109"/>
                <a:gd name="T23" fmla="*/ 0 h 4113"/>
                <a:gd name="T24" fmla="*/ 7 w 4109"/>
                <a:gd name="T25" fmla="*/ 0 h 4113"/>
                <a:gd name="T26" fmla="*/ 7 w 4109"/>
                <a:gd name="T27" fmla="*/ 0 h 4113"/>
                <a:gd name="T28" fmla="*/ 6 w 4109"/>
                <a:gd name="T29" fmla="*/ 0 h 4113"/>
                <a:gd name="T30" fmla="*/ 5 w 4109"/>
                <a:gd name="T31" fmla="*/ 0 h 4113"/>
                <a:gd name="T32" fmla="*/ 4 w 4109"/>
                <a:gd name="T33" fmla="*/ 0 h 4113"/>
                <a:gd name="T34" fmla="*/ 4 w 4109"/>
                <a:gd name="T35" fmla="*/ 1 h 4113"/>
                <a:gd name="T36" fmla="*/ 3 w 4109"/>
                <a:gd name="T37" fmla="*/ 1 h 4113"/>
                <a:gd name="T38" fmla="*/ 2 w 4109"/>
                <a:gd name="T39" fmla="*/ 1 h 4113"/>
                <a:gd name="T40" fmla="*/ 2 w 4109"/>
                <a:gd name="T41" fmla="*/ 2 h 4113"/>
                <a:gd name="T42" fmla="*/ 1 w 4109"/>
                <a:gd name="T43" fmla="*/ 3 h 4113"/>
                <a:gd name="T44" fmla="*/ 1 w 4109"/>
                <a:gd name="T45" fmla="*/ 3 h 4113"/>
                <a:gd name="T46" fmla="*/ 0 w 4109"/>
                <a:gd name="T47" fmla="*/ 4 h 4113"/>
                <a:gd name="T48" fmla="*/ 0 w 4109"/>
                <a:gd name="T49" fmla="*/ 5 h 4113"/>
                <a:gd name="T50" fmla="*/ 0 w 4109"/>
                <a:gd name="T51" fmla="*/ 5 h 4113"/>
                <a:gd name="T52" fmla="*/ 0 w 4109"/>
                <a:gd name="T53" fmla="*/ 6 h 4113"/>
                <a:gd name="T54" fmla="*/ 0 w 4109"/>
                <a:gd name="T55" fmla="*/ 7 h 4113"/>
                <a:gd name="T56" fmla="*/ 0 w 4109"/>
                <a:gd name="T57" fmla="*/ 8 h 4113"/>
                <a:gd name="T58" fmla="*/ 0 w 4109"/>
                <a:gd name="T59" fmla="*/ 8 h 4113"/>
                <a:gd name="T60" fmla="*/ 0 w 4109"/>
                <a:gd name="T61" fmla="*/ 9 h 4113"/>
                <a:gd name="T62" fmla="*/ 1 w 4109"/>
                <a:gd name="T63" fmla="*/ 10 h 4113"/>
                <a:gd name="T64" fmla="*/ 1 w 4109"/>
                <a:gd name="T65" fmla="*/ 10 h 4113"/>
                <a:gd name="T66" fmla="*/ 2 w 4109"/>
                <a:gd name="T67" fmla="*/ 11 h 4113"/>
                <a:gd name="T68" fmla="*/ 2 w 4109"/>
                <a:gd name="T69" fmla="*/ 11 h 4113"/>
                <a:gd name="T70" fmla="*/ 3 w 4109"/>
                <a:gd name="T71" fmla="*/ 12 h 4113"/>
                <a:gd name="T72" fmla="*/ 3 w 4109"/>
                <a:gd name="T73" fmla="*/ 12 h 4113"/>
                <a:gd name="T74" fmla="*/ 4 w 4109"/>
                <a:gd name="T75" fmla="*/ 13 h 4113"/>
                <a:gd name="T76" fmla="*/ 5 w 4109"/>
                <a:gd name="T77" fmla="*/ 13 h 4113"/>
                <a:gd name="T78" fmla="*/ 5 w 4109"/>
                <a:gd name="T79" fmla="*/ 13 h 4113"/>
                <a:gd name="T80" fmla="*/ 6 w 4109"/>
                <a:gd name="T81" fmla="*/ 13 h 4113"/>
                <a:gd name="T82" fmla="*/ 7 w 4109"/>
                <a:gd name="T83" fmla="*/ 13 h 4113"/>
                <a:gd name="T84" fmla="*/ 8 w 4109"/>
                <a:gd name="T85" fmla="*/ 13 h 4113"/>
                <a:gd name="T86" fmla="*/ 8 w 4109"/>
                <a:gd name="T87" fmla="*/ 13 h 4113"/>
                <a:gd name="T88" fmla="*/ 9 w 4109"/>
                <a:gd name="T89" fmla="*/ 13 h 4113"/>
                <a:gd name="T90" fmla="*/ 10 w 4109"/>
                <a:gd name="T91" fmla="*/ 12 h 4113"/>
                <a:gd name="T92" fmla="*/ 10 w 4109"/>
                <a:gd name="T93" fmla="*/ 12 h 4113"/>
                <a:gd name="T94" fmla="*/ 11 w 4109"/>
                <a:gd name="T95" fmla="*/ 11 h 4113"/>
                <a:gd name="T96" fmla="*/ 12 w 4109"/>
                <a:gd name="T97" fmla="*/ 11 h 4113"/>
                <a:gd name="T98" fmla="*/ 12 w 4109"/>
                <a:gd name="T99" fmla="*/ 10 h 4113"/>
                <a:gd name="T100" fmla="*/ 12 w 4109"/>
                <a:gd name="T101" fmla="*/ 10 h 4113"/>
                <a:gd name="T102" fmla="*/ 13 w 4109"/>
                <a:gd name="T103" fmla="*/ 9 h 4113"/>
                <a:gd name="T104" fmla="*/ 13 w 4109"/>
                <a:gd name="T105" fmla="*/ 8 h 4113"/>
                <a:gd name="T106" fmla="*/ 13 w 4109"/>
                <a:gd name="T107" fmla="*/ 8 h 4113"/>
                <a:gd name="T108" fmla="*/ 13 w 4109"/>
                <a:gd name="T109" fmla="*/ 7 h 411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109" h="4113">
                  <a:moveTo>
                    <a:pt x="4109" y="2057"/>
                  </a:moveTo>
                  <a:lnTo>
                    <a:pt x="4108" y="1998"/>
                  </a:lnTo>
                  <a:lnTo>
                    <a:pt x="4105" y="1939"/>
                  </a:lnTo>
                  <a:lnTo>
                    <a:pt x="4101" y="1881"/>
                  </a:lnTo>
                  <a:lnTo>
                    <a:pt x="4095" y="1822"/>
                  </a:lnTo>
                  <a:lnTo>
                    <a:pt x="4088" y="1764"/>
                  </a:lnTo>
                  <a:lnTo>
                    <a:pt x="4079" y="1706"/>
                  </a:lnTo>
                  <a:lnTo>
                    <a:pt x="4068" y="1648"/>
                  </a:lnTo>
                  <a:lnTo>
                    <a:pt x="4055" y="1590"/>
                  </a:lnTo>
                  <a:lnTo>
                    <a:pt x="4042" y="1534"/>
                  </a:lnTo>
                  <a:lnTo>
                    <a:pt x="4026" y="1477"/>
                  </a:lnTo>
                  <a:lnTo>
                    <a:pt x="4008" y="1421"/>
                  </a:lnTo>
                  <a:lnTo>
                    <a:pt x="3990" y="1366"/>
                  </a:lnTo>
                  <a:lnTo>
                    <a:pt x="3969" y="1311"/>
                  </a:lnTo>
                  <a:lnTo>
                    <a:pt x="3946" y="1257"/>
                  </a:lnTo>
                  <a:lnTo>
                    <a:pt x="3923" y="1202"/>
                  </a:lnTo>
                  <a:lnTo>
                    <a:pt x="3898" y="1149"/>
                  </a:lnTo>
                  <a:lnTo>
                    <a:pt x="3872" y="1096"/>
                  </a:lnTo>
                  <a:lnTo>
                    <a:pt x="3843" y="1045"/>
                  </a:lnTo>
                  <a:lnTo>
                    <a:pt x="3814" y="994"/>
                  </a:lnTo>
                  <a:lnTo>
                    <a:pt x="3783" y="944"/>
                  </a:lnTo>
                  <a:lnTo>
                    <a:pt x="3750" y="896"/>
                  </a:lnTo>
                  <a:lnTo>
                    <a:pt x="3716" y="848"/>
                  </a:lnTo>
                  <a:lnTo>
                    <a:pt x="3681" y="801"/>
                  </a:lnTo>
                  <a:lnTo>
                    <a:pt x="3645" y="755"/>
                  </a:lnTo>
                  <a:lnTo>
                    <a:pt x="3607" y="711"/>
                  </a:lnTo>
                  <a:lnTo>
                    <a:pt x="3568" y="666"/>
                  </a:lnTo>
                  <a:lnTo>
                    <a:pt x="3528" y="623"/>
                  </a:lnTo>
                  <a:lnTo>
                    <a:pt x="3486" y="582"/>
                  </a:lnTo>
                  <a:lnTo>
                    <a:pt x="3444" y="541"/>
                  </a:lnTo>
                  <a:lnTo>
                    <a:pt x="3399" y="503"/>
                  </a:lnTo>
                  <a:lnTo>
                    <a:pt x="3355" y="464"/>
                  </a:lnTo>
                  <a:lnTo>
                    <a:pt x="3309" y="428"/>
                  </a:lnTo>
                  <a:lnTo>
                    <a:pt x="3262" y="393"/>
                  </a:lnTo>
                  <a:lnTo>
                    <a:pt x="3214" y="359"/>
                  </a:lnTo>
                  <a:lnTo>
                    <a:pt x="3165" y="327"/>
                  </a:lnTo>
                  <a:lnTo>
                    <a:pt x="3116" y="296"/>
                  </a:lnTo>
                  <a:lnTo>
                    <a:pt x="3064" y="266"/>
                  </a:lnTo>
                  <a:lnTo>
                    <a:pt x="3013" y="238"/>
                  </a:lnTo>
                  <a:lnTo>
                    <a:pt x="2961" y="211"/>
                  </a:lnTo>
                  <a:lnTo>
                    <a:pt x="2908" y="186"/>
                  </a:lnTo>
                  <a:lnTo>
                    <a:pt x="2854" y="162"/>
                  </a:lnTo>
                  <a:lnTo>
                    <a:pt x="2800" y="141"/>
                  </a:lnTo>
                  <a:lnTo>
                    <a:pt x="2744" y="120"/>
                  </a:lnTo>
                  <a:lnTo>
                    <a:pt x="2689" y="101"/>
                  </a:lnTo>
                  <a:lnTo>
                    <a:pt x="2633" y="84"/>
                  </a:lnTo>
                  <a:lnTo>
                    <a:pt x="2576" y="68"/>
                  </a:lnTo>
                  <a:lnTo>
                    <a:pt x="2520" y="53"/>
                  </a:lnTo>
                  <a:lnTo>
                    <a:pt x="2462" y="41"/>
                  </a:lnTo>
                  <a:lnTo>
                    <a:pt x="2405" y="31"/>
                  </a:lnTo>
                  <a:lnTo>
                    <a:pt x="2347" y="22"/>
                  </a:lnTo>
                  <a:lnTo>
                    <a:pt x="2288" y="14"/>
                  </a:lnTo>
                  <a:lnTo>
                    <a:pt x="2230" y="8"/>
                  </a:lnTo>
                  <a:lnTo>
                    <a:pt x="2171" y="3"/>
                  </a:lnTo>
                  <a:lnTo>
                    <a:pt x="2113" y="1"/>
                  </a:lnTo>
                  <a:lnTo>
                    <a:pt x="2054" y="0"/>
                  </a:lnTo>
                  <a:lnTo>
                    <a:pt x="1995" y="1"/>
                  </a:lnTo>
                  <a:lnTo>
                    <a:pt x="1937" y="3"/>
                  </a:lnTo>
                  <a:lnTo>
                    <a:pt x="1878" y="8"/>
                  </a:lnTo>
                  <a:lnTo>
                    <a:pt x="1820" y="14"/>
                  </a:lnTo>
                  <a:lnTo>
                    <a:pt x="1761" y="22"/>
                  </a:lnTo>
                  <a:lnTo>
                    <a:pt x="1703" y="31"/>
                  </a:lnTo>
                  <a:lnTo>
                    <a:pt x="1647" y="41"/>
                  </a:lnTo>
                  <a:lnTo>
                    <a:pt x="1589" y="53"/>
                  </a:lnTo>
                  <a:lnTo>
                    <a:pt x="1532" y="68"/>
                  </a:lnTo>
                  <a:lnTo>
                    <a:pt x="1475" y="84"/>
                  </a:lnTo>
                  <a:lnTo>
                    <a:pt x="1420" y="101"/>
                  </a:lnTo>
                  <a:lnTo>
                    <a:pt x="1364" y="120"/>
                  </a:lnTo>
                  <a:lnTo>
                    <a:pt x="1308" y="141"/>
                  </a:lnTo>
                  <a:lnTo>
                    <a:pt x="1254" y="162"/>
                  </a:lnTo>
                  <a:lnTo>
                    <a:pt x="1201" y="186"/>
                  </a:lnTo>
                  <a:lnTo>
                    <a:pt x="1147" y="211"/>
                  </a:lnTo>
                  <a:lnTo>
                    <a:pt x="1095" y="238"/>
                  </a:lnTo>
                  <a:lnTo>
                    <a:pt x="1044" y="266"/>
                  </a:lnTo>
                  <a:lnTo>
                    <a:pt x="993" y="296"/>
                  </a:lnTo>
                  <a:lnTo>
                    <a:pt x="943" y="327"/>
                  </a:lnTo>
                  <a:lnTo>
                    <a:pt x="894" y="359"/>
                  </a:lnTo>
                  <a:lnTo>
                    <a:pt x="846" y="393"/>
                  </a:lnTo>
                  <a:lnTo>
                    <a:pt x="800" y="428"/>
                  </a:lnTo>
                  <a:lnTo>
                    <a:pt x="753" y="464"/>
                  </a:lnTo>
                  <a:lnTo>
                    <a:pt x="709" y="503"/>
                  </a:lnTo>
                  <a:lnTo>
                    <a:pt x="665" y="541"/>
                  </a:lnTo>
                  <a:lnTo>
                    <a:pt x="623" y="582"/>
                  </a:lnTo>
                  <a:lnTo>
                    <a:pt x="581" y="623"/>
                  </a:lnTo>
                  <a:lnTo>
                    <a:pt x="541" y="666"/>
                  </a:lnTo>
                  <a:lnTo>
                    <a:pt x="501" y="711"/>
                  </a:lnTo>
                  <a:lnTo>
                    <a:pt x="464" y="755"/>
                  </a:lnTo>
                  <a:lnTo>
                    <a:pt x="428" y="801"/>
                  </a:lnTo>
                  <a:lnTo>
                    <a:pt x="392" y="848"/>
                  </a:lnTo>
                  <a:lnTo>
                    <a:pt x="358" y="896"/>
                  </a:lnTo>
                  <a:lnTo>
                    <a:pt x="325" y="944"/>
                  </a:lnTo>
                  <a:lnTo>
                    <a:pt x="295" y="994"/>
                  </a:lnTo>
                  <a:lnTo>
                    <a:pt x="265" y="1045"/>
                  </a:lnTo>
                  <a:lnTo>
                    <a:pt x="237" y="1096"/>
                  </a:lnTo>
                  <a:lnTo>
                    <a:pt x="211" y="1149"/>
                  </a:lnTo>
                  <a:lnTo>
                    <a:pt x="186" y="1202"/>
                  </a:lnTo>
                  <a:lnTo>
                    <a:pt x="162" y="1257"/>
                  </a:lnTo>
                  <a:lnTo>
                    <a:pt x="139" y="1311"/>
                  </a:lnTo>
                  <a:lnTo>
                    <a:pt x="119" y="1366"/>
                  </a:lnTo>
                  <a:lnTo>
                    <a:pt x="101" y="1421"/>
                  </a:lnTo>
                  <a:lnTo>
                    <a:pt x="82" y="1477"/>
                  </a:lnTo>
                  <a:lnTo>
                    <a:pt x="68" y="1534"/>
                  </a:lnTo>
                  <a:lnTo>
                    <a:pt x="53" y="1590"/>
                  </a:lnTo>
                  <a:lnTo>
                    <a:pt x="40" y="1648"/>
                  </a:lnTo>
                  <a:lnTo>
                    <a:pt x="30" y="1706"/>
                  </a:lnTo>
                  <a:lnTo>
                    <a:pt x="20" y="1764"/>
                  </a:lnTo>
                  <a:lnTo>
                    <a:pt x="13" y="1822"/>
                  </a:lnTo>
                  <a:lnTo>
                    <a:pt x="8" y="1881"/>
                  </a:lnTo>
                  <a:lnTo>
                    <a:pt x="3" y="1939"/>
                  </a:lnTo>
                  <a:lnTo>
                    <a:pt x="1" y="1998"/>
                  </a:lnTo>
                  <a:lnTo>
                    <a:pt x="0" y="2057"/>
                  </a:lnTo>
                  <a:lnTo>
                    <a:pt x="1" y="2115"/>
                  </a:lnTo>
                  <a:lnTo>
                    <a:pt x="3" y="2174"/>
                  </a:lnTo>
                  <a:lnTo>
                    <a:pt x="8" y="2233"/>
                  </a:lnTo>
                  <a:lnTo>
                    <a:pt x="13" y="2291"/>
                  </a:lnTo>
                  <a:lnTo>
                    <a:pt x="20" y="2349"/>
                  </a:lnTo>
                  <a:lnTo>
                    <a:pt x="30" y="2408"/>
                  </a:lnTo>
                  <a:lnTo>
                    <a:pt x="40" y="2464"/>
                  </a:lnTo>
                  <a:lnTo>
                    <a:pt x="53" y="2522"/>
                  </a:lnTo>
                  <a:lnTo>
                    <a:pt x="68" y="2579"/>
                  </a:lnTo>
                  <a:lnTo>
                    <a:pt x="82" y="2636"/>
                  </a:lnTo>
                  <a:lnTo>
                    <a:pt x="101" y="2691"/>
                  </a:lnTo>
                  <a:lnTo>
                    <a:pt x="119" y="2747"/>
                  </a:lnTo>
                  <a:lnTo>
                    <a:pt x="139" y="2803"/>
                  </a:lnTo>
                  <a:lnTo>
                    <a:pt x="162" y="2857"/>
                  </a:lnTo>
                  <a:lnTo>
                    <a:pt x="186" y="2910"/>
                  </a:lnTo>
                  <a:lnTo>
                    <a:pt x="211" y="2964"/>
                  </a:lnTo>
                  <a:lnTo>
                    <a:pt x="237" y="3016"/>
                  </a:lnTo>
                  <a:lnTo>
                    <a:pt x="265" y="3067"/>
                  </a:lnTo>
                  <a:lnTo>
                    <a:pt x="295" y="3118"/>
                  </a:lnTo>
                  <a:lnTo>
                    <a:pt x="325" y="3168"/>
                  </a:lnTo>
                  <a:lnTo>
                    <a:pt x="358" y="3217"/>
                  </a:lnTo>
                  <a:lnTo>
                    <a:pt x="392" y="3265"/>
                  </a:lnTo>
                  <a:lnTo>
                    <a:pt x="428" y="3312"/>
                  </a:lnTo>
                  <a:lnTo>
                    <a:pt x="464" y="3358"/>
                  </a:lnTo>
                  <a:lnTo>
                    <a:pt x="501" y="3403"/>
                  </a:lnTo>
                  <a:lnTo>
                    <a:pt x="541" y="3446"/>
                  </a:lnTo>
                  <a:lnTo>
                    <a:pt x="581" y="3489"/>
                  </a:lnTo>
                  <a:lnTo>
                    <a:pt x="623" y="3531"/>
                  </a:lnTo>
                  <a:lnTo>
                    <a:pt x="665" y="3571"/>
                  </a:lnTo>
                  <a:lnTo>
                    <a:pt x="709" y="3611"/>
                  </a:lnTo>
                  <a:lnTo>
                    <a:pt x="753" y="3648"/>
                  </a:lnTo>
                  <a:lnTo>
                    <a:pt x="800" y="3685"/>
                  </a:lnTo>
                  <a:lnTo>
                    <a:pt x="846" y="3720"/>
                  </a:lnTo>
                  <a:lnTo>
                    <a:pt x="894" y="3754"/>
                  </a:lnTo>
                  <a:lnTo>
                    <a:pt x="943" y="3786"/>
                  </a:lnTo>
                  <a:lnTo>
                    <a:pt x="993" y="3817"/>
                  </a:lnTo>
                  <a:lnTo>
                    <a:pt x="1044" y="3847"/>
                  </a:lnTo>
                  <a:lnTo>
                    <a:pt x="1095" y="3875"/>
                  </a:lnTo>
                  <a:lnTo>
                    <a:pt x="1147" y="3901"/>
                  </a:lnTo>
                  <a:lnTo>
                    <a:pt x="1201" y="3926"/>
                  </a:lnTo>
                  <a:lnTo>
                    <a:pt x="1254" y="3950"/>
                  </a:lnTo>
                  <a:lnTo>
                    <a:pt x="1308" y="3973"/>
                  </a:lnTo>
                  <a:lnTo>
                    <a:pt x="1364" y="3993"/>
                  </a:lnTo>
                  <a:lnTo>
                    <a:pt x="1420" y="4012"/>
                  </a:lnTo>
                  <a:lnTo>
                    <a:pt x="1475" y="4030"/>
                  </a:lnTo>
                  <a:lnTo>
                    <a:pt x="1532" y="4046"/>
                  </a:lnTo>
                  <a:lnTo>
                    <a:pt x="1589" y="4059"/>
                  </a:lnTo>
                  <a:lnTo>
                    <a:pt x="1647" y="4072"/>
                  </a:lnTo>
                  <a:lnTo>
                    <a:pt x="1703" y="4082"/>
                  </a:lnTo>
                  <a:lnTo>
                    <a:pt x="1761" y="4092"/>
                  </a:lnTo>
                  <a:lnTo>
                    <a:pt x="1820" y="4099"/>
                  </a:lnTo>
                  <a:lnTo>
                    <a:pt x="1878" y="4105"/>
                  </a:lnTo>
                  <a:lnTo>
                    <a:pt x="1937" y="4109"/>
                  </a:lnTo>
                  <a:lnTo>
                    <a:pt x="1995" y="4111"/>
                  </a:lnTo>
                  <a:lnTo>
                    <a:pt x="2054" y="4113"/>
                  </a:lnTo>
                  <a:lnTo>
                    <a:pt x="2113" y="4111"/>
                  </a:lnTo>
                  <a:lnTo>
                    <a:pt x="2171" y="4109"/>
                  </a:lnTo>
                  <a:lnTo>
                    <a:pt x="2230" y="4105"/>
                  </a:lnTo>
                  <a:lnTo>
                    <a:pt x="2288" y="4099"/>
                  </a:lnTo>
                  <a:lnTo>
                    <a:pt x="2347" y="4092"/>
                  </a:lnTo>
                  <a:lnTo>
                    <a:pt x="2405" y="4082"/>
                  </a:lnTo>
                  <a:lnTo>
                    <a:pt x="2462" y="4072"/>
                  </a:lnTo>
                  <a:lnTo>
                    <a:pt x="2520" y="4059"/>
                  </a:lnTo>
                  <a:lnTo>
                    <a:pt x="2576" y="4046"/>
                  </a:lnTo>
                  <a:lnTo>
                    <a:pt x="2633" y="4030"/>
                  </a:lnTo>
                  <a:lnTo>
                    <a:pt x="2689" y="4012"/>
                  </a:lnTo>
                  <a:lnTo>
                    <a:pt x="2744" y="3993"/>
                  </a:lnTo>
                  <a:lnTo>
                    <a:pt x="2800" y="3973"/>
                  </a:lnTo>
                  <a:lnTo>
                    <a:pt x="2854" y="3950"/>
                  </a:lnTo>
                  <a:lnTo>
                    <a:pt x="2908" y="3926"/>
                  </a:lnTo>
                  <a:lnTo>
                    <a:pt x="2961" y="3901"/>
                  </a:lnTo>
                  <a:lnTo>
                    <a:pt x="3013" y="3875"/>
                  </a:lnTo>
                  <a:lnTo>
                    <a:pt x="3064" y="3847"/>
                  </a:lnTo>
                  <a:lnTo>
                    <a:pt x="3116" y="3817"/>
                  </a:lnTo>
                  <a:lnTo>
                    <a:pt x="3165" y="3786"/>
                  </a:lnTo>
                  <a:lnTo>
                    <a:pt x="3214" y="3754"/>
                  </a:lnTo>
                  <a:lnTo>
                    <a:pt x="3262" y="3720"/>
                  </a:lnTo>
                  <a:lnTo>
                    <a:pt x="3309" y="3685"/>
                  </a:lnTo>
                  <a:lnTo>
                    <a:pt x="3355" y="3648"/>
                  </a:lnTo>
                  <a:lnTo>
                    <a:pt x="3399" y="3611"/>
                  </a:lnTo>
                  <a:lnTo>
                    <a:pt x="3444" y="3571"/>
                  </a:lnTo>
                  <a:lnTo>
                    <a:pt x="3486" y="3531"/>
                  </a:lnTo>
                  <a:lnTo>
                    <a:pt x="3528" y="3489"/>
                  </a:lnTo>
                  <a:lnTo>
                    <a:pt x="3568" y="3446"/>
                  </a:lnTo>
                  <a:lnTo>
                    <a:pt x="3607" y="3403"/>
                  </a:lnTo>
                  <a:lnTo>
                    <a:pt x="3645" y="3358"/>
                  </a:lnTo>
                  <a:lnTo>
                    <a:pt x="3681" y="3312"/>
                  </a:lnTo>
                  <a:lnTo>
                    <a:pt x="3716" y="3265"/>
                  </a:lnTo>
                  <a:lnTo>
                    <a:pt x="3750" y="3217"/>
                  </a:lnTo>
                  <a:lnTo>
                    <a:pt x="3783" y="3168"/>
                  </a:lnTo>
                  <a:lnTo>
                    <a:pt x="3814" y="3118"/>
                  </a:lnTo>
                  <a:lnTo>
                    <a:pt x="3843" y="3067"/>
                  </a:lnTo>
                  <a:lnTo>
                    <a:pt x="3872" y="3016"/>
                  </a:lnTo>
                  <a:lnTo>
                    <a:pt x="3898" y="2964"/>
                  </a:lnTo>
                  <a:lnTo>
                    <a:pt x="3923" y="2910"/>
                  </a:lnTo>
                  <a:lnTo>
                    <a:pt x="3946" y="2857"/>
                  </a:lnTo>
                  <a:lnTo>
                    <a:pt x="3969" y="2803"/>
                  </a:lnTo>
                  <a:lnTo>
                    <a:pt x="3990" y="2747"/>
                  </a:lnTo>
                  <a:lnTo>
                    <a:pt x="4008" y="2691"/>
                  </a:lnTo>
                  <a:lnTo>
                    <a:pt x="4026" y="2636"/>
                  </a:lnTo>
                  <a:lnTo>
                    <a:pt x="4042" y="2579"/>
                  </a:lnTo>
                  <a:lnTo>
                    <a:pt x="4055" y="2522"/>
                  </a:lnTo>
                  <a:lnTo>
                    <a:pt x="4068" y="2464"/>
                  </a:lnTo>
                  <a:lnTo>
                    <a:pt x="4079" y="2408"/>
                  </a:lnTo>
                  <a:lnTo>
                    <a:pt x="4088" y="2349"/>
                  </a:lnTo>
                  <a:lnTo>
                    <a:pt x="4095" y="2291"/>
                  </a:lnTo>
                  <a:lnTo>
                    <a:pt x="4101" y="2233"/>
                  </a:lnTo>
                  <a:lnTo>
                    <a:pt x="4105" y="2174"/>
                  </a:lnTo>
                  <a:lnTo>
                    <a:pt x="4108" y="2115"/>
                  </a:lnTo>
                  <a:lnTo>
                    <a:pt x="4109" y="205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5" name="Freeform 56"/>
            <p:cNvSpPr>
              <a:spLocks/>
            </p:cNvSpPr>
            <p:nvPr/>
          </p:nvSpPr>
          <p:spPr bwMode="auto">
            <a:xfrm>
              <a:off x="2643" y="600"/>
              <a:ext cx="1304" cy="1306"/>
            </a:xfrm>
            <a:custGeom>
              <a:avLst/>
              <a:gdLst>
                <a:gd name="T0" fmla="*/ 18 w 5479"/>
                <a:gd name="T1" fmla="*/ 8 h 5483"/>
                <a:gd name="T2" fmla="*/ 17 w 5479"/>
                <a:gd name="T3" fmla="*/ 7 h 5483"/>
                <a:gd name="T4" fmla="*/ 17 w 5479"/>
                <a:gd name="T5" fmla="*/ 6 h 5483"/>
                <a:gd name="T6" fmla="*/ 17 w 5479"/>
                <a:gd name="T7" fmla="*/ 5 h 5483"/>
                <a:gd name="T8" fmla="*/ 16 w 5479"/>
                <a:gd name="T9" fmla="*/ 4 h 5483"/>
                <a:gd name="T10" fmla="*/ 15 w 5479"/>
                <a:gd name="T11" fmla="*/ 3 h 5483"/>
                <a:gd name="T12" fmla="*/ 15 w 5479"/>
                <a:gd name="T13" fmla="*/ 2 h 5483"/>
                <a:gd name="T14" fmla="*/ 14 w 5479"/>
                <a:gd name="T15" fmla="*/ 2 h 5483"/>
                <a:gd name="T16" fmla="*/ 13 w 5479"/>
                <a:gd name="T17" fmla="*/ 1 h 5483"/>
                <a:gd name="T18" fmla="*/ 12 w 5479"/>
                <a:gd name="T19" fmla="*/ 0 h 5483"/>
                <a:gd name="T20" fmla="*/ 11 w 5479"/>
                <a:gd name="T21" fmla="*/ 0 h 5483"/>
                <a:gd name="T22" fmla="*/ 10 w 5479"/>
                <a:gd name="T23" fmla="*/ 0 h 5483"/>
                <a:gd name="T24" fmla="*/ 9 w 5479"/>
                <a:gd name="T25" fmla="*/ 0 h 5483"/>
                <a:gd name="T26" fmla="*/ 8 w 5479"/>
                <a:gd name="T27" fmla="*/ 0 h 5483"/>
                <a:gd name="T28" fmla="*/ 7 w 5479"/>
                <a:gd name="T29" fmla="*/ 0 h 5483"/>
                <a:gd name="T30" fmla="*/ 6 w 5479"/>
                <a:gd name="T31" fmla="*/ 0 h 5483"/>
                <a:gd name="T32" fmla="*/ 5 w 5479"/>
                <a:gd name="T33" fmla="*/ 1 h 5483"/>
                <a:gd name="T34" fmla="*/ 4 w 5479"/>
                <a:gd name="T35" fmla="*/ 2 h 5483"/>
                <a:gd name="T36" fmla="*/ 3 w 5479"/>
                <a:gd name="T37" fmla="*/ 2 h 5483"/>
                <a:gd name="T38" fmla="*/ 2 w 5479"/>
                <a:gd name="T39" fmla="*/ 3 h 5483"/>
                <a:gd name="T40" fmla="*/ 1 w 5479"/>
                <a:gd name="T41" fmla="*/ 4 h 5483"/>
                <a:gd name="T42" fmla="*/ 1 w 5479"/>
                <a:gd name="T43" fmla="*/ 5 h 5483"/>
                <a:gd name="T44" fmla="*/ 0 w 5479"/>
                <a:gd name="T45" fmla="*/ 6 h 5483"/>
                <a:gd name="T46" fmla="*/ 0 w 5479"/>
                <a:gd name="T47" fmla="*/ 7 h 5483"/>
                <a:gd name="T48" fmla="*/ 0 w 5479"/>
                <a:gd name="T49" fmla="*/ 8 h 5483"/>
                <a:gd name="T50" fmla="*/ 0 w 5479"/>
                <a:gd name="T51" fmla="*/ 9 h 5483"/>
                <a:gd name="T52" fmla="*/ 0 w 5479"/>
                <a:gd name="T53" fmla="*/ 10 h 5483"/>
                <a:gd name="T54" fmla="*/ 0 w 5479"/>
                <a:gd name="T55" fmla="*/ 11 h 5483"/>
                <a:gd name="T56" fmla="*/ 1 w 5479"/>
                <a:gd name="T57" fmla="*/ 12 h 5483"/>
                <a:gd name="T58" fmla="*/ 1 w 5479"/>
                <a:gd name="T59" fmla="*/ 13 h 5483"/>
                <a:gd name="T60" fmla="*/ 2 w 5479"/>
                <a:gd name="T61" fmla="*/ 14 h 5483"/>
                <a:gd name="T62" fmla="*/ 2 w 5479"/>
                <a:gd name="T63" fmla="*/ 15 h 5483"/>
                <a:gd name="T64" fmla="*/ 3 w 5479"/>
                <a:gd name="T65" fmla="*/ 16 h 5483"/>
                <a:gd name="T66" fmla="*/ 4 w 5479"/>
                <a:gd name="T67" fmla="*/ 16 h 5483"/>
                <a:gd name="T68" fmla="*/ 5 w 5479"/>
                <a:gd name="T69" fmla="*/ 17 h 5483"/>
                <a:gd name="T70" fmla="*/ 6 w 5479"/>
                <a:gd name="T71" fmla="*/ 17 h 5483"/>
                <a:gd name="T72" fmla="*/ 7 w 5479"/>
                <a:gd name="T73" fmla="*/ 17 h 5483"/>
                <a:gd name="T74" fmla="*/ 8 w 5479"/>
                <a:gd name="T75" fmla="*/ 18 h 5483"/>
                <a:gd name="T76" fmla="*/ 9 w 5479"/>
                <a:gd name="T77" fmla="*/ 18 h 5483"/>
                <a:gd name="T78" fmla="*/ 10 w 5479"/>
                <a:gd name="T79" fmla="*/ 18 h 5483"/>
                <a:gd name="T80" fmla="*/ 11 w 5479"/>
                <a:gd name="T81" fmla="*/ 17 h 5483"/>
                <a:gd name="T82" fmla="*/ 12 w 5479"/>
                <a:gd name="T83" fmla="*/ 17 h 5483"/>
                <a:gd name="T84" fmla="*/ 13 w 5479"/>
                <a:gd name="T85" fmla="*/ 16 h 5483"/>
                <a:gd name="T86" fmla="*/ 14 w 5479"/>
                <a:gd name="T87" fmla="*/ 16 h 5483"/>
                <a:gd name="T88" fmla="*/ 15 w 5479"/>
                <a:gd name="T89" fmla="*/ 15 h 5483"/>
                <a:gd name="T90" fmla="*/ 16 w 5479"/>
                <a:gd name="T91" fmla="*/ 14 h 5483"/>
                <a:gd name="T92" fmla="*/ 16 w 5479"/>
                <a:gd name="T93" fmla="*/ 13 h 5483"/>
                <a:gd name="T94" fmla="*/ 17 w 5479"/>
                <a:gd name="T95" fmla="*/ 12 h 5483"/>
                <a:gd name="T96" fmla="*/ 17 w 5479"/>
                <a:gd name="T97" fmla="*/ 11 h 5483"/>
                <a:gd name="T98" fmla="*/ 17 w 5479"/>
                <a:gd name="T99" fmla="*/ 10 h 5483"/>
                <a:gd name="T100" fmla="*/ 18 w 5479"/>
                <a:gd name="T101" fmla="*/ 9 h 54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79" h="5483">
                  <a:moveTo>
                    <a:pt x="5479" y="2741"/>
                  </a:moveTo>
                  <a:lnTo>
                    <a:pt x="5479" y="2674"/>
                  </a:lnTo>
                  <a:lnTo>
                    <a:pt x="5475" y="2607"/>
                  </a:lnTo>
                  <a:lnTo>
                    <a:pt x="5472" y="2539"/>
                  </a:lnTo>
                  <a:lnTo>
                    <a:pt x="5466" y="2472"/>
                  </a:lnTo>
                  <a:lnTo>
                    <a:pt x="5458" y="2405"/>
                  </a:lnTo>
                  <a:lnTo>
                    <a:pt x="5449" y="2340"/>
                  </a:lnTo>
                  <a:lnTo>
                    <a:pt x="5439" y="2273"/>
                  </a:lnTo>
                  <a:lnTo>
                    <a:pt x="5426" y="2207"/>
                  </a:lnTo>
                  <a:lnTo>
                    <a:pt x="5413" y="2141"/>
                  </a:lnTo>
                  <a:lnTo>
                    <a:pt x="5397" y="2075"/>
                  </a:lnTo>
                  <a:lnTo>
                    <a:pt x="5380" y="2010"/>
                  </a:lnTo>
                  <a:lnTo>
                    <a:pt x="5360" y="1946"/>
                  </a:lnTo>
                  <a:lnTo>
                    <a:pt x="5340" y="1881"/>
                  </a:lnTo>
                  <a:lnTo>
                    <a:pt x="5318" y="1817"/>
                  </a:lnTo>
                  <a:lnTo>
                    <a:pt x="5296" y="1755"/>
                  </a:lnTo>
                  <a:lnTo>
                    <a:pt x="5271" y="1693"/>
                  </a:lnTo>
                  <a:lnTo>
                    <a:pt x="5244" y="1630"/>
                  </a:lnTo>
                  <a:lnTo>
                    <a:pt x="5216" y="1569"/>
                  </a:lnTo>
                  <a:lnTo>
                    <a:pt x="5187" y="1509"/>
                  </a:lnTo>
                  <a:lnTo>
                    <a:pt x="5155" y="1450"/>
                  </a:lnTo>
                  <a:lnTo>
                    <a:pt x="5123" y="1391"/>
                  </a:lnTo>
                  <a:lnTo>
                    <a:pt x="5089" y="1332"/>
                  </a:lnTo>
                  <a:lnTo>
                    <a:pt x="5054" y="1275"/>
                  </a:lnTo>
                  <a:lnTo>
                    <a:pt x="5018" y="1218"/>
                  </a:lnTo>
                  <a:lnTo>
                    <a:pt x="4979" y="1162"/>
                  </a:lnTo>
                  <a:lnTo>
                    <a:pt x="4939" y="1108"/>
                  </a:lnTo>
                  <a:lnTo>
                    <a:pt x="4898" y="1055"/>
                  </a:lnTo>
                  <a:lnTo>
                    <a:pt x="4856" y="1002"/>
                  </a:lnTo>
                  <a:lnTo>
                    <a:pt x="4813" y="951"/>
                  </a:lnTo>
                  <a:lnTo>
                    <a:pt x="4769" y="900"/>
                  </a:lnTo>
                  <a:lnTo>
                    <a:pt x="4724" y="851"/>
                  </a:lnTo>
                  <a:lnTo>
                    <a:pt x="4676" y="803"/>
                  </a:lnTo>
                  <a:lnTo>
                    <a:pt x="4628" y="756"/>
                  </a:lnTo>
                  <a:lnTo>
                    <a:pt x="4580" y="711"/>
                  </a:lnTo>
                  <a:lnTo>
                    <a:pt x="4528" y="665"/>
                  </a:lnTo>
                  <a:lnTo>
                    <a:pt x="4477" y="622"/>
                  </a:lnTo>
                  <a:lnTo>
                    <a:pt x="4425" y="580"/>
                  </a:lnTo>
                  <a:lnTo>
                    <a:pt x="4372" y="539"/>
                  </a:lnTo>
                  <a:lnTo>
                    <a:pt x="4317" y="499"/>
                  </a:lnTo>
                  <a:lnTo>
                    <a:pt x="4262" y="462"/>
                  </a:lnTo>
                  <a:lnTo>
                    <a:pt x="4205" y="426"/>
                  </a:lnTo>
                  <a:lnTo>
                    <a:pt x="4148" y="391"/>
                  </a:lnTo>
                  <a:lnTo>
                    <a:pt x="4089" y="356"/>
                  </a:lnTo>
                  <a:lnTo>
                    <a:pt x="4031" y="324"/>
                  </a:lnTo>
                  <a:lnTo>
                    <a:pt x="3971" y="293"/>
                  </a:lnTo>
                  <a:lnTo>
                    <a:pt x="3911" y="263"/>
                  </a:lnTo>
                  <a:lnTo>
                    <a:pt x="3850" y="235"/>
                  </a:lnTo>
                  <a:lnTo>
                    <a:pt x="3788" y="209"/>
                  </a:lnTo>
                  <a:lnTo>
                    <a:pt x="3726" y="184"/>
                  </a:lnTo>
                  <a:lnTo>
                    <a:pt x="3662" y="160"/>
                  </a:lnTo>
                  <a:lnTo>
                    <a:pt x="3599" y="139"/>
                  </a:lnTo>
                  <a:lnTo>
                    <a:pt x="3535" y="118"/>
                  </a:lnTo>
                  <a:lnTo>
                    <a:pt x="3470" y="99"/>
                  </a:lnTo>
                  <a:lnTo>
                    <a:pt x="3405" y="82"/>
                  </a:lnTo>
                  <a:lnTo>
                    <a:pt x="3340" y="67"/>
                  </a:lnTo>
                  <a:lnTo>
                    <a:pt x="3274" y="52"/>
                  </a:lnTo>
                  <a:lnTo>
                    <a:pt x="3208" y="40"/>
                  </a:lnTo>
                  <a:lnTo>
                    <a:pt x="3141" y="30"/>
                  </a:lnTo>
                  <a:lnTo>
                    <a:pt x="3074" y="20"/>
                  </a:lnTo>
                  <a:lnTo>
                    <a:pt x="3008" y="14"/>
                  </a:lnTo>
                  <a:lnTo>
                    <a:pt x="2942" y="7"/>
                  </a:lnTo>
                  <a:lnTo>
                    <a:pt x="2873" y="3"/>
                  </a:lnTo>
                  <a:lnTo>
                    <a:pt x="2806" y="1"/>
                  </a:lnTo>
                  <a:lnTo>
                    <a:pt x="2739" y="0"/>
                  </a:lnTo>
                  <a:lnTo>
                    <a:pt x="2672" y="1"/>
                  </a:lnTo>
                  <a:lnTo>
                    <a:pt x="2606" y="3"/>
                  </a:lnTo>
                  <a:lnTo>
                    <a:pt x="2537" y="7"/>
                  </a:lnTo>
                  <a:lnTo>
                    <a:pt x="2470" y="14"/>
                  </a:lnTo>
                  <a:lnTo>
                    <a:pt x="2405" y="20"/>
                  </a:lnTo>
                  <a:lnTo>
                    <a:pt x="2338" y="30"/>
                  </a:lnTo>
                  <a:lnTo>
                    <a:pt x="2271" y="40"/>
                  </a:lnTo>
                  <a:lnTo>
                    <a:pt x="2205" y="52"/>
                  </a:lnTo>
                  <a:lnTo>
                    <a:pt x="2139" y="67"/>
                  </a:lnTo>
                  <a:lnTo>
                    <a:pt x="2074" y="82"/>
                  </a:lnTo>
                  <a:lnTo>
                    <a:pt x="2008" y="99"/>
                  </a:lnTo>
                  <a:lnTo>
                    <a:pt x="1944" y="118"/>
                  </a:lnTo>
                  <a:lnTo>
                    <a:pt x="1880" y="139"/>
                  </a:lnTo>
                  <a:lnTo>
                    <a:pt x="1817" y="160"/>
                  </a:lnTo>
                  <a:lnTo>
                    <a:pt x="1753" y="184"/>
                  </a:lnTo>
                  <a:lnTo>
                    <a:pt x="1691" y="209"/>
                  </a:lnTo>
                  <a:lnTo>
                    <a:pt x="1629" y="235"/>
                  </a:lnTo>
                  <a:lnTo>
                    <a:pt x="1568" y="263"/>
                  </a:lnTo>
                  <a:lnTo>
                    <a:pt x="1508" y="293"/>
                  </a:lnTo>
                  <a:lnTo>
                    <a:pt x="1448" y="324"/>
                  </a:lnTo>
                  <a:lnTo>
                    <a:pt x="1389" y="356"/>
                  </a:lnTo>
                  <a:lnTo>
                    <a:pt x="1331" y="391"/>
                  </a:lnTo>
                  <a:lnTo>
                    <a:pt x="1274" y="426"/>
                  </a:lnTo>
                  <a:lnTo>
                    <a:pt x="1217" y="462"/>
                  </a:lnTo>
                  <a:lnTo>
                    <a:pt x="1162" y="499"/>
                  </a:lnTo>
                  <a:lnTo>
                    <a:pt x="1107" y="539"/>
                  </a:lnTo>
                  <a:lnTo>
                    <a:pt x="1054" y="580"/>
                  </a:lnTo>
                  <a:lnTo>
                    <a:pt x="1002" y="622"/>
                  </a:lnTo>
                  <a:lnTo>
                    <a:pt x="950" y="665"/>
                  </a:lnTo>
                  <a:lnTo>
                    <a:pt x="899" y="711"/>
                  </a:lnTo>
                  <a:lnTo>
                    <a:pt x="851" y="756"/>
                  </a:lnTo>
                  <a:lnTo>
                    <a:pt x="803" y="803"/>
                  </a:lnTo>
                  <a:lnTo>
                    <a:pt x="755" y="851"/>
                  </a:lnTo>
                  <a:lnTo>
                    <a:pt x="710" y="900"/>
                  </a:lnTo>
                  <a:lnTo>
                    <a:pt x="666" y="951"/>
                  </a:lnTo>
                  <a:lnTo>
                    <a:pt x="621" y="1002"/>
                  </a:lnTo>
                  <a:lnTo>
                    <a:pt x="579" y="1055"/>
                  </a:lnTo>
                  <a:lnTo>
                    <a:pt x="540" y="1108"/>
                  </a:lnTo>
                  <a:lnTo>
                    <a:pt x="500" y="1162"/>
                  </a:lnTo>
                  <a:lnTo>
                    <a:pt x="461" y="1218"/>
                  </a:lnTo>
                  <a:lnTo>
                    <a:pt x="425" y="1275"/>
                  </a:lnTo>
                  <a:lnTo>
                    <a:pt x="390" y="1332"/>
                  </a:lnTo>
                  <a:lnTo>
                    <a:pt x="356" y="1391"/>
                  </a:lnTo>
                  <a:lnTo>
                    <a:pt x="324" y="1450"/>
                  </a:lnTo>
                  <a:lnTo>
                    <a:pt x="292" y="1509"/>
                  </a:lnTo>
                  <a:lnTo>
                    <a:pt x="263" y="1569"/>
                  </a:lnTo>
                  <a:lnTo>
                    <a:pt x="235" y="1630"/>
                  </a:lnTo>
                  <a:lnTo>
                    <a:pt x="208" y="1693"/>
                  </a:lnTo>
                  <a:lnTo>
                    <a:pt x="183" y="1755"/>
                  </a:lnTo>
                  <a:lnTo>
                    <a:pt x="160" y="1817"/>
                  </a:lnTo>
                  <a:lnTo>
                    <a:pt x="138" y="1881"/>
                  </a:lnTo>
                  <a:lnTo>
                    <a:pt x="118" y="1946"/>
                  </a:lnTo>
                  <a:lnTo>
                    <a:pt x="99" y="2010"/>
                  </a:lnTo>
                  <a:lnTo>
                    <a:pt x="82" y="2075"/>
                  </a:lnTo>
                  <a:lnTo>
                    <a:pt x="66" y="2141"/>
                  </a:lnTo>
                  <a:lnTo>
                    <a:pt x="53" y="2207"/>
                  </a:lnTo>
                  <a:lnTo>
                    <a:pt x="40" y="2273"/>
                  </a:lnTo>
                  <a:lnTo>
                    <a:pt x="30" y="2340"/>
                  </a:lnTo>
                  <a:lnTo>
                    <a:pt x="21" y="2405"/>
                  </a:lnTo>
                  <a:lnTo>
                    <a:pt x="13" y="2472"/>
                  </a:lnTo>
                  <a:lnTo>
                    <a:pt x="7" y="2539"/>
                  </a:lnTo>
                  <a:lnTo>
                    <a:pt x="4" y="2607"/>
                  </a:lnTo>
                  <a:lnTo>
                    <a:pt x="0" y="2674"/>
                  </a:lnTo>
                  <a:lnTo>
                    <a:pt x="0" y="2741"/>
                  </a:lnTo>
                  <a:lnTo>
                    <a:pt x="0" y="2808"/>
                  </a:lnTo>
                  <a:lnTo>
                    <a:pt x="4" y="2876"/>
                  </a:lnTo>
                  <a:lnTo>
                    <a:pt x="7" y="2943"/>
                  </a:lnTo>
                  <a:lnTo>
                    <a:pt x="13" y="3010"/>
                  </a:lnTo>
                  <a:lnTo>
                    <a:pt x="21" y="3077"/>
                  </a:lnTo>
                  <a:lnTo>
                    <a:pt x="30" y="3143"/>
                  </a:lnTo>
                  <a:lnTo>
                    <a:pt x="40" y="3210"/>
                  </a:lnTo>
                  <a:lnTo>
                    <a:pt x="53" y="3276"/>
                  </a:lnTo>
                  <a:lnTo>
                    <a:pt x="66" y="3342"/>
                  </a:lnTo>
                  <a:lnTo>
                    <a:pt x="82" y="3408"/>
                  </a:lnTo>
                  <a:lnTo>
                    <a:pt x="99" y="3472"/>
                  </a:lnTo>
                  <a:lnTo>
                    <a:pt x="118" y="3537"/>
                  </a:lnTo>
                  <a:lnTo>
                    <a:pt x="138" y="3602"/>
                  </a:lnTo>
                  <a:lnTo>
                    <a:pt x="160" y="3665"/>
                  </a:lnTo>
                  <a:lnTo>
                    <a:pt x="183" y="3728"/>
                  </a:lnTo>
                  <a:lnTo>
                    <a:pt x="208" y="3790"/>
                  </a:lnTo>
                  <a:lnTo>
                    <a:pt x="235" y="3853"/>
                  </a:lnTo>
                  <a:lnTo>
                    <a:pt x="263" y="3914"/>
                  </a:lnTo>
                  <a:lnTo>
                    <a:pt x="292" y="3974"/>
                  </a:lnTo>
                  <a:lnTo>
                    <a:pt x="324" y="4033"/>
                  </a:lnTo>
                  <a:lnTo>
                    <a:pt x="356" y="4092"/>
                  </a:lnTo>
                  <a:lnTo>
                    <a:pt x="390" y="4151"/>
                  </a:lnTo>
                  <a:lnTo>
                    <a:pt x="425" y="4208"/>
                  </a:lnTo>
                  <a:lnTo>
                    <a:pt x="461" y="4265"/>
                  </a:lnTo>
                  <a:lnTo>
                    <a:pt x="500" y="4320"/>
                  </a:lnTo>
                  <a:lnTo>
                    <a:pt x="540" y="4375"/>
                  </a:lnTo>
                  <a:lnTo>
                    <a:pt x="579" y="4428"/>
                  </a:lnTo>
                  <a:lnTo>
                    <a:pt x="621" y="4480"/>
                  </a:lnTo>
                  <a:lnTo>
                    <a:pt x="666" y="4531"/>
                  </a:lnTo>
                  <a:lnTo>
                    <a:pt x="710" y="4583"/>
                  </a:lnTo>
                  <a:lnTo>
                    <a:pt x="755" y="4631"/>
                  </a:lnTo>
                  <a:lnTo>
                    <a:pt x="803" y="4680"/>
                  </a:lnTo>
                  <a:lnTo>
                    <a:pt x="851" y="4727"/>
                  </a:lnTo>
                  <a:lnTo>
                    <a:pt x="899" y="4772"/>
                  </a:lnTo>
                  <a:lnTo>
                    <a:pt x="950" y="4818"/>
                  </a:lnTo>
                  <a:lnTo>
                    <a:pt x="1002" y="4861"/>
                  </a:lnTo>
                  <a:lnTo>
                    <a:pt x="1054" y="4903"/>
                  </a:lnTo>
                  <a:lnTo>
                    <a:pt x="1107" y="4944"/>
                  </a:lnTo>
                  <a:lnTo>
                    <a:pt x="1162" y="4983"/>
                  </a:lnTo>
                  <a:lnTo>
                    <a:pt x="1217" y="5021"/>
                  </a:lnTo>
                  <a:lnTo>
                    <a:pt x="1274" y="5057"/>
                  </a:lnTo>
                  <a:lnTo>
                    <a:pt x="1331" y="5093"/>
                  </a:lnTo>
                  <a:lnTo>
                    <a:pt x="1389" y="5126"/>
                  </a:lnTo>
                  <a:lnTo>
                    <a:pt x="1448" y="5159"/>
                  </a:lnTo>
                  <a:lnTo>
                    <a:pt x="1508" y="5190"/>
                  </a:lnTo>
                  <a:lnTo>
                    <a:pt x="1568" y="5219"/>
                  </a:lnTo>
                  <a:lnTo>
                    <a:pt x="1629" y="5248"/>
                  </a:lnTo>
                  <a:lnTo>
                    <a:pt x="1691" y="5274"/>
                  </a:lnTo>
                  <a:lnTo>
                    <a:pt x="1753" y="5299"/>
                  </a:lnTo>
                  <a:lnTo>
                    <a:pt x="1817" y="5323"/>
                  </a:lnTo>
                  <a:lnTo>
                    <a:pt x="1880" y="5344"/>
                  </a:lnTo>
                  <a:lnTo>
                    <a:pt x="1944" y="5365"/>
                  </a:lnTo>
                  <a:lnTo>
                    <a:pt x="2008" y="5384"/>
                  </a:lnTo>
                  <a:lnTo>
                    <a:pt x="2074" y="5401"/>
                  </a:lnTo>
                  <a:lnTo>
                    <a:pt x="2139" y="5416"/>
                  </a:lnTo>
                  <a:lnTo>
                    <a:pt x="2205" y="5431"/>
                  </a:lnTo>
                  <a:lnTo>
                    <a:pt x="2271" y="5443"/>
                  </a:lnTo>
                  <a:lnTo>
                    <a:pt x="2338" y="5453"/>
                  </a:lnTo>
                  <a:lnTo>
                    <a:pt x="2405" y="5462"/>
                  </a:lnTo>
                  <a:lnTo>
                    <a:pt x="2470" y="5469"/>
                  </a:lnTo>
                  <a:lnTo>
                    <a:pt x="2537" y="5476"/>
                  </a:lnTo>
                  <a:lnTo>
                    <a:pt x="2606" y="5479"/>
                  </a:lnTo>
                  <a:lnTo>
                    <a:pt x="2672" y="5482"/>
                  </a:lnTo>
                  <a:lnTo>
                    <a:pt x="2739" y="5483"/>
                  </a:lnTo>
                  <a:lnTo>
                    <a:pt x="2806" y="5482"/>
                  </a:lnTo>
                  <a:lnTo>
                    <a:pt x="2873" y="5479"/>
                  </a:lnTo>
                  <a:lnTo>
                    <a:pt x="2942" y="5476"/>
                  </a:lnTo>
                  <a:lnTo>
                    <a:pt x="3008" y="5469"/>
                  </a:lnTo>
                  <a:lnTo>
                    <a:pt x="3074" y="5462"/>
                  </a:lnTo>
                  <a:lnTo>
                    <a:pt x="3141" y="5453"/>
                  </a:lnTo>
                  <a:lnTo>
                    <a:pt x="3208" y="5443"/>
                  </a:lnTo>
                  <a:lnTo>
                    <a:pt x="3274" y="5431"/>
                  </a:lnTo>
                  <a:lnTo>
                    <a:pt x="3340" y="5416"/>
                  </a:lnTo>
                  <a:lnTo>
                    <a:pt x="3405" y="5401"/>
                  </a:lnTo>
                  <a:lnTo>
                    <a:pt x="3470" y="5384"/>
                  </a:lnTo>
                  <a:lnTo>
                    <a:pt x="3535" y="5365"/>
                  </a:lnTo>
                  <a:lnTo>
                    <a:pt x="3599" y="5344"/>
                  </a:lnTo>
                  <a:lnTo>
                    <a:pt x="3662" y="5323"/>
                  </a:lnTo>
                  <a:lnTo>
                    <a:pt x="3726" y="5299"/>
                  </a:lnTo>
                  <a:lnTo>
                    <a:pt x="3788" y="5274"/>
                  </a:lnTo>
                  <a:lnTo>
                    <a:pt x="3850" y="5248"/>
                  </a:lnTo>
                  <a:lnTo>
                    <a:pt x="3911" y="5219"/>
                  </a:lnTo>
                  <a:lnTo>
                    <a:pt x="3971" y="5190"/>
                  </a:lnTo>
                  <a:lnTo>
                    <a:pt x="4031" y="5159"/>
                  </a:lnTo>
                  <a:lnTo>
                    <a:pt x="4089" y="5126"/>
                  </a:lnTo>
                  <a:lnTo>
                    <a:pt x="4148" y="5093"/>
                  </a:lnTo>
                  <a:lnTo>
                    <a:pt x="4205" y="5057"/>
                  </a:lnTo>
                  <a:lnTo>
                    <a:pt x="4262" y="5021"/>
                  </a:lnTo>
                  <a:lnTo>
                    <a:pt x="4317" y="4983"/>
                  </a:lnTo>
                  <a:lnTo>
                    <a:pt x="4372" y="4944"/>
                  </a:lnTo>
                  <a:lnTo>
                    <a:pt x="4425" y="4903"/>
                  </a:lnTo>
                  <a:lnTo>
                    <a:pt x="4477" y="4861"/>
                  </a:lnTo>
                  <a:lnTo>
                    <a:pt x="4528" y="4818"/>
                  </a:lnTo>
                  <a:lnTo>
                    <a:pt x="4580" y="4772"/>
                  </a:lnTo>
                  <a:lnTo>
                    <a:pt x="4628" y="4727"/>
                  </a:lnTo>
                  <a:lnTo>
                    <a:pt x="4676" y="4680"/>
                  </a:lnTo>
                  <a:lnTo>
                    <a:pt x="4724" y="4631"/>
                  </a:lnTo>
                  <a:lnTo>
                    <a:pt x="4769" y="4583"/>
                  </a:lnTo>
                  <a:lnTo>
                    <a:pt x="4813" y="4531"/>
                  </a:lnTo>
                  <a:lnTo>
                    <a:pt x="4856" y="4480"/>
                  </a:lnTo>
                  <a:lnTo>
                    <a:pt x="4898" y="4428"/>
                  </a:lnTo>
                  <a:lnTo>
                    <a:pt x="4939" y="4375"/>
                  </a:lnTo>
                  <a:lnTo>
                    <a:pt x="4979" y="4320"/>
                  </a:lnTo>
                  <a:lnTo>
                    <a:pt x="5018" y="4265"/>
                  </a:lnTo>
                  <a:lnTo>
                    <a:pt x="5054" y="4208"/>
                  </a:lnTo>
                  <a:lnTo>
                    <a:pt x="5089" y="4151"/>
                  </a:lnTo>
                  <a:lnTo>
                    <a:pt x="5123" y="4092"/>
                  </a:lnTo>
                  <a:lnTo>
                    <a:pt x="5155" y="4033"/>
                  </a:lnTo>
                  <a:lnTo>
                    <a:pt x="5187" y="3974"/>
                  </a:lnTo>
                  <a:lnTo>
                    <a:pt x="5216" y="3914"/>
                  </a:lnTo>
                  <a:lnTo>
                    <a:pt x="5244" y="3853"/>
                  </a:lnTo>
                  <a:lnTo>
                    <a:pt x="5271" y="3790"/>
                  </a:lnTo>
                  <a:lnTo>
                    <a:pt x="5296" y="3728"/>
                  </a:lnTo>
                  <a:lnTo>
                    <a:pt x="5318" y="3665"/>
                  </a:lnTo>
                  <a:lnTo>
                    <a:pt x="5340" y="3602"/>
                  </a:lnTo>
                  <a:lnTo>
                    <a:pt x="5360" y="3537"/>
                  </a:lnTo>
                  <a:lnTo>
                    <a:pt x="5380" y="3472"/>
                  </a:lnTo>
                  <a:lnTo>
                    <a:pt x="5397" y="3408"/>
                  </a:lnTo>
                  <a:lnTo>
                    <a:pt x="5413" y="3342"/>
                  </a:lnTo>
                  <a:lnTo>
                    <a:pt x="5426" y="3276"/>
                  </a:lnTo>
                  <a:lnTo>
                    <a:pt x="5439" y="3210"/>
                  </a:lnTo>
                  <a:lnTo>
                    <a:pt x="5449" y="3143"/>
                  </a:lnTo>
                  <a:lnTo>
                    <a:pt x="5458" y="3077"/>
                  </a:lnTo>
                  <a:lnTo>
                    <a:pt x="5466" y="3010"/>
                  </a:lnTo>
                  <a:lnTo>
                    <a:pt x="5472" y="2943"/>
                  </a:lnTo>
                  <a:lnTo>
                    <a:pt x="5475" y="2876"/>
                  </a:lnTo>
                  <a:lnTo>
                    <a:pt x="5479" y="28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6" name="Line 57"/>
            <p:cNvSpPr>
              <a:spLocks noChangeShapeType="1"/>
            </p:cNvSpPr>
            <p:nvPr/>
          </p:nvSpPr>
          <p:spPr bwMode="auto">
            <a:xfrm flipV="1">
              <a:off x="3947" y="125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7" name="Line 58"/>
            <p:cNvSpPr>
              <a:spLocks noChangeShapeType="1"/>
            </p:cNvSpPr>
            <p:nvPr/>
          </p:nvSpPr>
          <p:spPr bwMode="auto">
            <a:xfrm flipV="1">
              <a:off x="2243" y="3067"/>
              <a:ext cx="0" cy="6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8" name="Line 59"/>
            <p:cNvSpPr>
              <a:spLocks noChangeShapeType="1"/>
            </p:cNvSpPr>
            <p:nvPr/>
          </p:nvSpPr>
          <p:spPr bwMode="auto">
            <a:xfrm flipV="1">
              <a:off x="2243" y="2414"/>
              <a:ext cx="0" cy="6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09" name="Line 60"/>
            <p:cNvSpPr>
              <a:spLocks noChangeShapeType="1"/>
            </p:cNvSpPr>
            <p:nvPr/>
          </p:nvSpPr>
          <p:spPr bwMode="auto">
            <a:xfrm>
              <a:off x="288" y="2414"/>
              <a:ext cx="0" cy="13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0" name="Line 61"/>
            <p:cNvSpPr>
              <a:spLocks noChangeShapeType="1"/>
            </p:cNvSpPr>
            <p:nvPr/>
          </p:nvSpPr>
          <p:spPr bwMode="auto">
            <a:xfrm>
              <a:off x="288" y="600"/>
              <a:ext cx="0" cy="13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1" name="Line 62"/>
            <p:cNvSpPr>
              <a:spLocks noChangeShapeType="1"/>
            </p:cNvSpPr>
            <p:nvPr/>
          </p:nvSpPr>
          <p:spPr bwMode="auto">
            <a:xfrm flipV="1">
              <a:off x="2243" y="600"/>
              <a:ext cx="0" cy="13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2" name="Line 63"/>
            <p:cNvSpPr>
              <a:spLocks noChangeShapeType="1"/>
            </p:cNvSpPr>
            <p:nvPr/>
          </p:nvSpPr>
          <p:spPr bwMode="auto">
            <a:xfrm flipH="1">
              <a:off x="1755" y="600"/>
              <a:ext cx="4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3" name="Line 64"/>
            <p:cNvSpPr>
              <a:spLocks noChangeShapeType="1"/>
            </p:cNvSpPr>
            <p:nvPr/>
          </p:nvSpPr>
          <p:spPr bwMode="auto">
            <a:xfrm flipH="1">
              <a:off x="1755" y="1906"/>
              <a:ext cx="4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4" name="Line 65"/>
            <p:cNvSpPr>
              <a:spLocks noChangeShapeType="1"/>
            </p:cNvSpPr>
            <p:nvPr/>
          </p:nvSpPr>
          <p:spPr bwMode="auto">
            <a:xfrm flipH="1">
              <a:off x="288" y="2414"/>
              <a:ext cx="19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5" name="Line 66"/>
            <p:cNvSpPr>
              <a:spLocks noChangeShapeType="1"/>
            </p:cNvSpPr>
            <p:nvPr/>
          </p:nvSpPr>
          <p:spPr bwMode="auto">
            <a:xfrm flipH="1">
              <a:off x="288" y="3719"/>
              <a:ext cx="19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6" name="Line 67"/>
            <p:cNvSpPr>
              <a:spLocks noChangeShapeType="1"/>
            </p:cNvSpPr>
            <p:nvPr/>
          </p:nvSpPr>
          <p:spPr bwMode="auto">
            <a:xfrm flipV="1">
              <a:off x="2806" y="1569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7" name="Line 68"/>
            <p:cNvSpPr>
              <a:spLocks noChangeShapeType="1"/>
            </p:cNvSpPr>
            <p:nvPr/>
          </p:nvSpPr>
          <p:spPr bwMode="auto">
            <a:xfrm flipV="1">
              <a:off x="2806" y="1375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8" name="Line 69"/>
            <p:cNvSpPr>
              <a:spLocks noChangeShapeType="1"/>
            </p:cNvSpPr>
            <p:nvPr/>
          </p:nvSpPr>
          <p:spPr bwMode="auto">
            <a:xfrm flipV="1">
              <a:off x="2806" y="118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19" name="Line 70"/>
            <p:cNvSpPr>
              <a:spLocks noChangeShapeType="1"/>
            </p:cNvSpPr>
            <p:nvPr/>
          </p:nvSpPr>
          <p:spPr bwMode="auto">
            <a:xfrm flipV="1">
              <a:off x="2806" y="98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0" name="Line 71"/>
            <p:cNvSpPr>
              <a:spLocks noChangeShapeType="1"/>
            </p:cNvSpPr>
            <p:nvPr/>
          </p:nvSpPr>
          <p:spPr bwMode="auto">
            <a:xfrm flipV="1">
              <a:off x="2806" y="822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1" name="Line 72"/>
            <p:cNvSpPr>
              <a:spLocks noChangeShapeType="1"/>
            </p:cNvSpPr>
            <p:nvPr/>
          </p:nvSpPr>
          <p:spPr bwMode="auto">
            <a:xfrm flipV="1">
              <a:off x="3784" y="1569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2" name="Line 73"/>
            <p:cNvSpPr>
              <a:spLocks noChangeShapeType="1"/>
            </p:cNvSpPr>
            <p:nvPr/>
          </p:nvSpPr>
          <p:spPr bwMode="auto">
            <a:xfrm flipV="1">
              <a:off x="3784" y="1375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3" name="Line 74"/>
            <p:cNvSpPr>
              <a:spLocks noChangeShapeType="1"/>
            </p:cNvSpPr>
            <p:nvPr/>
          </p:nvSpPr>
          <p:spPr bwMode="auto">
            <a:xfrm flipV="1">
              <a:off x="3784" y="118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4" name="Line 75"/>
            <p:cNvSpPr>
              <a:spLocks noChangeShapeType="1"/>
            </p:cNvSpPr>
            <p:nvPr/>
          </p:nvSpPr>
          <p:spPr bwMode="auto">
            <a:xfrm flipV="1">
              <a:off x="3784" y="98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5" name="Line 76"/>
            <p:cNvSpPr>
              <a:spLocks noChangeShapeType="1"/>
            </p:cNvSpPr>
            <p:nvPr/>
          </p:nvSpPr>
          <p:spPr bwMode="auto">
            <a:xfrm flipV="1">
              <a:off x="3784" y="822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6" name="Line 77"/>
            <p:cNvSpPr>
              <a:spLocks noChangeShapeType="1"/>
            </p:cNvSpPr>
            <p:nvPr/>
          </p:nvSpPr>
          <p:spPr bwMode="auto">
            <a:xfrm flipH="1">
              <a:off x="288" y="1906"/>
              <a:ext cx="4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7" name="Line 78"/>
            <p:cNvSpPr>
              <a:spLocks noChangeShapeType="1"/>
            </p:cNvSpPr>
            <p:nvPr/>
          </p:nvSpPr>
          <p:spPr bwMode="auto">
            <a:xfrm>
              <a:off x="778" y="600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8" name="Line 79"/>
            <p:cNvSpPr>
              <a:spLocks noChangeShapeType="1"/>
            </p:cNvSpPr>
            <p:nvPr/>
          </p:nvSpPr>
          <p:spPr bwMode="auto">
            <a:xfrm>
              <a:off x="778" y="792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29" name="Line 80"/>
            <p:cNvSpPr>
              <a:spLocks noChangeShapeType="1"/>
            </p:cNvSpPr>
            <p:nvPr/>
          </p:nvSpPr>
          <p:spPr bwMode="auto">
            <a:xfrm>
              <a:off x="778" y="98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0" name="Line 81"/>
            <p:cNvSpPr>
              <a:spLocks noChangeShapeType="1"/>
            </p:cNvSpPr>
            <p:nvPr/>
          </p:nvSpPr>
          <p:spPr bwMode="auto">
            <a:xfrm>
              <a:off x="778" y="118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1" name="Line 82"/>
            <p:cNvSpPr>
              <a:spLocks noChangeShapeType="1"/>
            </p:cNvSpPr>
            <p:nvPr/>
          </p:nvSpPr>
          <p:spPr bwMode="auto">
            <a:xfrm>
              <a:off x="778" y="1375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2" name="Line 83"/>
            <p:cNvSpPr>
              <a:spLocks noChangeShapeType="1"/>
            </p:cNvSpPr>
            <p:nvPr/>
          </p:nvSpPr>
          <p:spPr bwMode="auto">
            <a:xfrm>
              <a:off x="778" y="1569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3" name="Line 84"/>
            <p:cNvSpPr>
              <a:spLocks noChangeShapeType="1"/>
            </p:cNvSpPr>
            <p:nvPr/>
          </p:nvSpPr>
          <p:spPr bwMode="auto">
            <a:xfrm>
              <a:off x="778" y="1763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4" name="Line 85"/>
            <p:cNvSpPr>
              <a:spLocks noChangeShapeType="1"/>
            </p:cNvSpPr>
            <p:nvPr/>
          </p:nvSpPr>
          <p:spPr bwMode="auto">
            <a:xfrm>
              <a:off x="1755" y="600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5" name="Line 86"/>
            <p:cNvSpPr>
              <a:spLocks noChangeShapeType="1"/>
            </p:cNvSpPr>
            <p:nvPr/>
          </p:nvSpPr>
          <p:spPr bwMode="auto">
            <a:xfrm>
              <a:off x="1755" y="792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6" name="Line 87"/>
            <p:cNvSpPr>
              <a:spLocks noChangeShapeType="1"/>
            </p:cNvSpPr>
            <p:nvPr/>
          </p:nvSpPr>
          <p:spPr bwMode="auto">
            <a:xfrm>
              <a:off x="1755" y="987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7" name="Line 88"/>
            <p:cNvSpPr>
              <a:spLocks noChangeShapeType="1"/>
            </p:cNvSpPr>
            <p:nvPr/>
          </p:nvSpPr>
          <p:spPr bwMode="auto">
            <a:xfrm>
              <a:off x="1755" y="118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8" name="Line 89"/>
            <p:cNvSpPr>
              <a:spLocks noChangeShapeType="1"/>
            </p:cNvSpPr>
            <p:nvPr/>
          </p:nvSpPr>
          <p:spPr bwMode="auto">
            <a:xfrm>
              <a:off x="1755" y="1375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39" name="Line 90"/>
            <p:cNvSpPr>
              <a:spLocks noChangeShapeType="1"/>
            </p:cNvSpPr>
            <p:nvPr/>
          </p:nvSpPr>
          <p:spPr bwMode="auto">
            <a:xfrm>
              <a:off x="1755" y="1569"/>
              <a:ext cx="0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0" name="Line 91"/>
            <p:cNvSpPr>
              <a:spLocks noChangeShapeType="1"/>
            </p:cNvSpPr>
            <p:nvPr/>
          </p:nvSpPr>
          <p:spPr bwMode="auto">
            <a:xfrm>
              <a:off x="1755" y="1763"/>
              <a:ext cx="0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1" name="Line 92"/>
            <p:cNvSpPr>
              <a:spLocks noChangeShapeType="1"/>
            </p:cNvSpPr>
            <p:nvPr/>
          </p:nvSpPr>
          <p:spPr bwMode="auto">
            <a:xfrm flipH="1">
              <a:off x="288" y="600"/>
              <a:ext cx="4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2" name="Line 93"/>
            <p:cNvSpPr>
              <a:spLocks noChangeShapeType="1"/>
            </p:cNvSpPr>
            <p:nvPr/>
          </p:nvSpPr>
          <p:spPr bwMode="auto">
            <a:xfrm>
              <a:off x="2498" y="1253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3" name="Line 94"/>
            <p:cNvSpPr>
              <a:spLocks noChangeShapeType="1"/>
            </p:cNvSpPr>
            <p:nvPr/>
          </p:nvSpPr>
          <p:spPr bwMode="auto">
            <a:xfrm>
              <a:off x="2714" y="1253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4" name="Line 95"/>
            <p:cNvSpPr>
              <a:spLocks noChangeShapeType="1"/>
            </p:cNvSpPr>
            <p:nvPr/>
          </p:nvSpPr>
          <p:spPr bwMode="auto">
            <a:xfrm>
              <a:off x="2801" y="125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5" name="Line 96"/>
            <p:cNvSpPr>
              <a:spLocks noChangeShapeType="1"/>
            </p:cNvSpPr>
            <p:nvPr/>
          </p:nvSpPr>
          <p:spPr bwMode="auto">
            <a:xfrm>
              <a:off x="3092" y="1253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6" name="Line 97"/>
            <p:cNvSpPr>
              <a:spLocks noChangeShapeType="1"/>
            </p:cNvSpPr>
            <p:nvPr/>
          </p:nvSpPr>
          <p:spPr bwMode="auto">
            <a:xfrm>
              <a:off x="3181" y="1253"/>
              <a:ext cx="2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7" name="Line 98"/>
            <p:cNvSpPr>
              <a:spLocks noChangeShapeType="1"/>
            </p:cNvSpPr>
            <p:nvPr/>
          </p:nvSpPr>
          <p:spPr bwMode="auto">
            <a:xfrm>
              <a:off x="3472" y="1253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8" name="Line 99"/>
            <p:cNvSpPr>
              <a:spLocks noChangeShapeType="1"/>
            </p:cNvSpPr>
            <p:nvPr/>
          </p:nvSpPr>
          <p:spPr bwMode="auto">
            <a:xfrm>
              <a:off x="3559" y="1253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49" name="Line 100"/>
            <p:cNvSpPr>
              <a:spLocks noChangeShapeType="1"/>
            </p:cNvSpPr>
            <p:nvPr/>
          </p:nvSpPr>
          <p:spPr bwMode="auto">
            <a:xfrm>
              <a:off x="3850" y="1253"/>
              <a:ext cx="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0" name="Line 101"/>
            <p:cNvSpPr>
              <a:spLocks noChangeShapeType="1"/>
            </p:cNvSpPr>
            <p:nvPr/>
          </p:nvSpPr>
          <p:spPr bwMode="auto">
            <a:xfrm>
              <a:off x="3937" y="1253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1" name="Line 102"/>
            <p:cNvSpPr>
              <a:spLocks noChangeShapeType="1"/>
            </p:cNvSpPr>
            <p:nvPr/>
          </p:nvSpPr>
          <p:spPr bwMode="auto">
            <a:xfrm>
              <a:off x="1265" y="2276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2" name="Line 103"/>
            <p:cNvSpPr>
              <a:spLocks noChangeShapeType="1"/>
            </p:cNvSpPr>
            <p:nvPr/>
          </p:nvSpPr>
          <p:spPr bwMode="auto">
            <a:xfrm>
              <a:off x="1265" y="2480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3" name="Line 104"/>
            <p:cNvSpPr>
              <a:spLocks noChangeShapeType="1"/>
            </p:cNvSpPr>
            <p:nvPr/>
          </p:nvSpPr>
          <p:spPr bwMode="auto">
            <a:xfrm>
              <a:off x="1265" y="2569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4" name="Line 105"/>
            <p:cNvSpPr>
              <a:spLocks noChangeShapeType="1"/>
            </p:cNvSpPr>
            <p:nvPr/>
          </p:nvSpPr>
          <p:spPr bwMode="auto">
            <a:xfrm>
              <a:off x="1265" y="2860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5" name="Line 106"/>
            <p:cNvSpPr>
              <a:spLocks noChangeShapeType="1"/>
            </p:cNvSpPr>
            <p:nvPr/>
          </p:nvSpPr>
          <p:spPr bwMode="auto">
            <a:xfrm>
              <a:off x="1265" y="2947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6" name="Line 107"/>
            <p:cNvSpPr>
              <a:spLocks noChangeShapeType="1"/>
            </p:cNvSpPr>
            <p:nvPr/>
          </p:nvSpPr>
          <p:spPr bwMode="auto">
            <a:xfrm>
              <a:off x="1265" y="3238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7" name="Line 108"/>
            <p:cNvSpPr>
              <a:spLocks noChangeShapeType="1"/>
            </p:cNvSpPr>
            <p:nvPr/>
          </p:nvSpPr>
          <p:spPr bwMode="auto">
            <a:xfrm>
              <a:off x="1265" y="3326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8" name="Line 109"/>
            <p:cNvSpPr>
              <a:spLocks noChangeShapeType="1"/>
            </p:cNvSpPr>
            <p:nvPr/>
          </p:nvSpPr>
          <p:spPr bwMode="auto">
            <a:xfrm>
              <a:off x="1265" y="3618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859" name="Line 110"/>
            <p:cNvSpPr>
              <a:spLocks noChangeShapeType="1"/>
            </p:cNvSpPr>
            <p:nvPr/>
          </p:nvSpPr>
          <p:spPr bwMode="auto">
            <a:xfrm>
              <a:off x="1265" y="3704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0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0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0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Text Box 2"/>
          <p:cNvSpPr txBox="1">
            <a:spLocks noChangeArrowheads="1"/>
          </p:cNvSpPr>
          <p:nvPr/>
        </p:nvSpPr>
        <p:spPr bwMode="auto">
          <a:xfrm>
            <a:off x="0" y="0"/>
            <a:ext cx="3640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zh-CN"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两内表面</a:t>
            </a:r>
            <a:r>
              <a:rPr lang="zh-CN" altLang="en-US">
                <a:latin typeface="黑体" pitchFamily="2" charset="-122"/>
                <a:ea typeface="黑体" pitchFamily="2" charset="-122"/>
              </a:rPr>
              <a:t>相交</a:t>
            </a:r>
          </a:p>
        </p:txBody>
      </p:sp>
      <p:grpSp>
        <p:nvGrpSpPr>
          <p:cNvPr id="241667" name="Group 3"/>
          <p:cNvGrpSpPr>
            <a:grpSpLocks/>
          </p:cNvGrpSpPr>
          <p:nvPr/>
        </p:nvGrpSpPr>
        <p:grpSpPr bwMode="auto">
          <a:xfrm>
            <a:off x="5435600" y="2924175"/>
            <a:ext cx="2805113" cy="3722688"/>
            <a:chOff x="4388" y="2800"/>
            <a:chExt cx="1767" cy="2345"/>
          </a:xfrm>
        </p:grpSpPr>
        <p:sp>
          <p:nvSpPr>
            <p:cNvPr id="118928" name="Line 4"/>
            <p:cNvSpPr>
              <a:spLocks noChangeShapeType="1"/>
            </p:cNvSpPr>
            <p:nvPr/>
          </p:nvSpPr>
          <p:spPr bwMode="auto">
            <a:xfrm>
              <a:off x="4388" y="3527"/>
              <a:ext cx="0" cy="13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9" name="Freeform 5"/>
            <p:cNvSpPr>
              <a:spLocks/>
            </p:cNvSpPr>
            <p:nvPr/>
          </p:nvSpPr>
          <p:spPr bwMode="auto">
            <a:xfrm>
              <a:off x="5192" y="4210"/>
              <a:ext cx="641" cy="203"/>
            </a:xfrm>
            <a:custGeom>
              <a:avLst/>
              <a:gdLst>
                <a:gd name="T0" fmla="*/ 0 w 4487"/>
                <a:gd name="T1" fmla="*/ 0 h 1422"/>
                <a:gd name="T2" fmla="*/ 0 w 4487"/>
                <a:gd name="T3" fmla="*/ 0 h 1422"/>
                <a:gd name="T4" fmla="*/ 0 w 4487"/>
                <a:gd name="T5" fmla="*/ 0 h 1422"/>
                <a:gd name="T6" fmla="*/ 0 w 4487"/>
                <a:gd name="T7" fmla="*/ 0 h 1422"/>
                <a:gd name="T8" fmla="*/ 0 w 4487"/>
                <a:gd name="T9" fmla="*/ 0 h 1422"/>
                <a:gd name="T10" fmla="*/ 0 w 4487"/>
                <a:gd name="T11" fmla="*/ 0 h 1422"/>
                <a:gd name="T12" fmla="*/ 0 w 4487"/>
                <a:gd name="T13" fmla="*/ 0 h 1422"/>
                <a:gd name="T14" fmla="*/ 0 w 4487"/>
                <a:gd name="T15" fmla="*/ 0 h 1422"/>
                <a:gd name="T16" fmla="*/ 0 w 4487"/>
                <a:gd name="T17" fmla="*/ 0 h 1422"/>
                <a:gd name="T18" fmla="*/ 0 w 4487"/>
                <a:gd name="T19" fmla="*/ 0 h 1422"/>
                <a:gd name="T20" fmla="*/ 0 w 4487"/>
                <a:gd name="T21" fmla="*/ 0 h 1422"/>
                <a:gd name="T22" fmla="*/ 0 w 4487"/>
                <a:gd name="T23" fmla="*/ 0 h 1422"/>
                <a:gd name="T24" fmla="*/ 0 w 4487"/>
                <a:gd name="T25" fmla="*/ 0 h 1422"/>
                <a:gd name="T26" fmla="*/ 0 w 4487"/>
                <a:gd name="T27" fmla="*/ 0 h 1422"/>
                <a:gd name="T28" fmla="*/ 0 w 4487"/>
                <a:gd name="T29" fmla="*/ 0 h 1422"/>
                <a:gd name="T30" fmla="*/ 0 w 4487"/>
                <a:gd name="T31" fmla="*/ 0 h 1422"/>
                <a:gd name="T32" fmla="*/ 0 w 4487"/>
                <a:gd name="T33" fmla="*/ 0 h 1422"/>
                <a:gd name="T34" fmla="*/ 0 w 4487"/>
                <a:gd name="T35" fmla="*/ 0 h 1422"/>
                <a:gd name="T36" fmla="*/ 1 w 4487"/>
                <a:gd name="T37" fmla="*/ 0 h 1422"/>
                <a:gd name="T38" fmla="*/ 1 w 4487"/>
                <a:gd name="T39" fmla="*/ 0 h 1422"/>
                <a:gd name="T40" fmla="*/ 1 w 4487"/>
                <a:gd name="T41" fmla="*/ 0 h 1422"/>
                <a:gd name="T42" fmla="*/ 1 w 4487"/>
                <a:gd name="T43" fmla="*/ 0 h 1422"/>
                <a:gd name="T44" fmla="*/ 1 w 4487"/>
                <a:gd name="T45" fmla="*/ 0 h 1422"/>
                <a:gd name="T46" fmla="*/ 1 w 4487"/>
                <a:gd name="T47" fmla="*/ 0 h 1422"/>
                <a:gd name="T48" fmla="*/ 1 w 4487"/>
                <a:gd name="T49" fmla="*/ 0 h 1422"/>
                <a:gd name="T50" fmla="*/ 1 w 4487"/>
                <a:gd name="T51" fmla="*/ 0 h 1422"/>
                <a:gd name="T52" fmla="*/ 1 w 4487"/>
                <a:gd name="T53" fmla="*/ 0 h 1422"/>
                <a:gd name="T54" fmla="*/ 1 w 4487"/>
                <a:gd name="T55" fmla="*/ 0 h 1422"/>
                <a:gd name="T56" fmla="*/ 1 w 4487"/>
                <a:gd name="T57" fmla="*/ 0 h 1422"/>
                <a:gd name="T58" fmla="*/ 1 w 4487"/>
                <a:gd name="T59" fmla="*/ 0 h 1422"/>
                <a:gd name="T60" fmla="*/ 1 w 4487"/>
                <a:gd name="T61" fmla="*/ 0 h 1422"/>
                <a:gd name="T62" fmla="*/ 1 w 4487"/>
                <a:gd name="T63" fmla="*/ 0 h 1422"/>
                <a:gd name="T64" fmla="*/ 1 w 4487"/>
                <a:gd name="T65" fmla="*/ 0 h 1422"/>
                <a:gd name="T66" fmla="*/ 1 w 4487"/>
                <a:gd name="T67" fmla="*/ 0 h 1422"/>
                <a:gd name="T68" fmla="*/ 2 w 4487"/>
                <a:gd name="T69" fmla="*/ 0 h 1422"/>
                <a:gd name="T70" fmla="*/ 2 w 4487"/>
                <a:gd name="T71" fmla="*/ 0 h 1422"/>
                <a:gd name="T72" fmla="*/ 2 w 4487"/>
                <a:gd name="T73" fmla="*/ 0 h 1422"/>
                <a:gd name="T74" fmla="*/ 2 w 4487"/>
                <a:gd name="T75" fmla="*/ 0 h 1422"/>
                <a:gd name="T76" fmla="*/ 2 w 4487"/>
                <a:gd name="T77" fmla="*/ 1 h 1422"/>
                <a:gd name="T78" fmla="*/ 2 w 4487"/>
                <a:gd name="T79" fmla="*/ 1 h 1422"/>
                <a:gd name="T80" fmla="*/ 2 w 4487"/>
                <a:gd name="T81" fmla="*/ 1 h 1422"/>
                <a:gd name="T82" fmla="*/ 2 w 4487"/>
                <a:gd name="T83" fmla="*/ 1 h 142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487" h="1422">
                  <a:moveTo>
                    <a:pt x="0" y="185"/>
                  </a:moveTo>
                  <a:lnTo>
                    <a:pt x="28" y="169"/>
                  </a:lnTo>
                  <a:lnTo>
                    <a:pt x="57" y="154"/>
                  </a:lnTo>
                  <a:lnTo>
                    <a:pt x="86" y="141"/>
                  </a:lnTo>
                  <a:lnTo>
                    <a:pt x="116" y="127"/>
                  </a:lnTo>
                  <a:lnTo>
                    <a:pt x="145" y="114"/>
                  </a:lnTo>
                  <a:lnTo>
                    <a:pt x="175" y="102"/>
                  </a:lnTo>
                  <a:lnTo>
                    <a:pt x="205" y="91"/>
                  </a:lnTo>
                  <a:lnTo>
                    <a:pt x="236" y="80"/>
                  </a:lnTo>
                  <a:lnTo>
                    <a:pt x="267" y="70"/>
                  </a:lnTo>
                  <a:lnTo>
                    <a:pt x="298" y="61"/>
                  </a:lnTo>
                  <a:lnTo>
                    <a:pt x="330" y="52"/>
                  </a:lnTo>
                  <a:lnTo>
                    <a:pt x="362" y="44"/>
                  </a:lnTo>
                  <a:lnTo>
                    <a:pt x="394" y="37"/>
                  </a:lnTo>
                  <a:lnTo>
                    <a:pt x="426" y="30"/>
                  </a:lnTo>
                  <a:lnTo>
                    <a:pt x="459" y="25"/>
                  </a:lnTo>
                  <a:lnTo>
                    <a:pt x="491" y="19"/>
                  </a:lnTo>
                  <a:lnTo>
                    <a:pt x="524" y="15"/>
                  </a:lnTo>
                  <a:lnTo>
                    <a:pt x="557" y="10"/>
                  </a:lnTo>
                  <a:lnTo>
                    <a:pt x="591" y="7"/>
                  </a:lnTo>
                  <a:lnTo>
                    <a:pt x="624" y="4"/>
                  </a:lnTo>
                  <a:lnTo>
                    <a:pt x="658" y="2"/>
                  </a:lnTo>
                  <a:lnTo>
                    <a:pt x="692" y="1"/>
                  </a:lnTo>
                  <a:lnTo>
                    <a:pt x="728" y="0"/>
                  </a:lnTo>
                  <a:lnTo>
                    <a:pt x="762" y="0"/>
                  </a:lnTo>
                  <a:lnTo>
                    <a:pt x="797" y="0"/>
                  </a:lnTo>
                  <a:lnTo>
                    <a:pt x="831" y="1"/>
                  </a:lnTo>
                  <a:lnTo>
                    <a:pt x="866" y="2"/>
                  </a:lnTo>
                  <a:lnTo>
                    <a:pt x="901" y="3"/>
                  </a:lnTo>
                  <a:lnTo>
                    <a:pt x="936" y="7"/>
                  </a:lnTo>
                  <a:lnTo>
                    <a:pt x="973" y="9"/>
                  </a:lnTo>
                  <a:lnTo>
                    <a:pt x="1008" y="12"/>
                  </a:lnTo>
                  <a:lnTo>
                    <a:pt x="1044" y="17"/>
                  </a:lnTo>
                  <a:lnTo>
                    <a:pt x="1079" y="20"/>
                  </a:lnTo>
                  <a:lnTo>
                    <a:pt x="1116" y="26"/>
                  </a:lnTo>
                  <a:lnTo>
                    <a:pt x="1152" y="30"/>
                  </a:lnTo>
                  <a:lnTo>
                    <a:pt x="1188" y="36"/>
                  </a:lnTo>
                  <a:lnTo>
                    <a:pt x="1225" y="43"/>
                  </a:lnTo>
                  <a:lnTo>
                    <a:pt x="1261" y="50"/>
                  </a:lnTo>
                  <a:lnTo>
                    <a:pt x="1335" y="63"/>
                  </a:lnTo>
                  <a:lnTo>
                    <a:pt x="1407" y="79"/>
                  </a:lnTo>
                  <a:lnTo>
                    <a:pt x="1481" y="96"/>
                  </a:lnTo>
                  <a:lnTo>
                    <a:pt x="1556" y="116"/>
                  </a:lnTo>
                  <a:lnTo>
                    <a:pt x="1630" y="136"/>
                  </a:lnTo>
                  <a:lnTo>
                    <a:pt x="1704" y="156"/>
                  </a:lnTo>
                  <a:lnTo>
                    <a:pt x="1779" y="179"/>
                  </a:lnTo>
                  <a:lnTo>
                    <a:pt x="1852" y="202"/>
                  </a:lnTo>
                  <a:lnTo>
                    <a:pt x="1926" y="226"/>
                  </a:lnTo>
                  <a:lnTo>
                    <a:pt x="2000" y="251"/>
                  </a:lnTo>
                  <a:lnTo>
                    <a:pt x="2074" y="277"/>
                  </a:lnTo>
                  <a:lnTo>
                    <a:pt x="2146" y="303"/>
                  </a:lnTo>
                  <a:lnTo>
                    <a:pt x="2219" y="330"/>
                  </a:lnTo>
                  <a:lnTo>
                    <a:pt x="2292" y="357"/>
                  </a:lnTo>
                  <a:lnTo>
                    <a:pt x="2364" y="387"/>
                  </a:lnTo>
                  <a:lnTo>
                    <a:pt x="2438" y="415"/>
                  </a:lnTo>
                  <a:lnTo>
                    <a:pt x="2513" y="446"/>
                  </a:lnTo>
                  <a:lnTo>
                    <a:pt x="2588" y="477"/>
                  </a:lnTo>
                  <a:lnTo>
                    <a:pt x="2663" y="509"/>
                  </a:lnTo>
                  <a:lnTo>
                    <a:pt x="2739" y="541"/>
                  </a:lnTo>
                  <a:lnTo>
                    <a:pt x="2814" y="574"/>
                  </a:lnTo>
                  <a:lnTo>
                    <a:pt x="2890" y="608"/>
                  </a:lnTo>
                  <a:lnTo>
                    <a:pt x="2966" y="643"/>
                  </a:lnTo>
                  <a:lnTo>
                    <a:pt x="3042" y="677"/>
                  </a:lnTo>
                  <a:lnTo>
                    <a:pt x="3118" y="713"/>
                  </a:lnTo>
                  <a:lnTo>
                    <a:pt x="3270" y="784"/>
                  </a:lnTo>
                  <a:lnTo>
                    <a:pt x="3345" y="821"/>
                  </a:lnTo>
                  <a:lnTo>
                    <a:pt x="3419" y="857"/>
                  </a:lnTo>
                  <a:lnTo>
                    <a:pt x="3494" y="893"/>
                  </a:lnTo>
                  <a:lnTo>
                    <a:pt x="3567" y="931"/>
                  </a:lnTo>
                  <a:lnTo>
                    <a:pt x="3640" y="967"/>
                  </a:lnTo>
                  <a:lnTo>
                    <a:pt x="3712" y="1003"/>
                  </a:lnTo>
                  <a:lnTo>
                    <a:pt x="3783" y="1040"/>
                  </a:lnTo>
                  <a:lnTo>
                    <a:pt x="3854" y="1076"/>
                  </a:lnTo>
                  <a:lnTo>
                    <a:pt x="3923" y="1112"/>
                  </a:lnTo>
                  <a:lnTo>
                    <a:pt x="3991" y="1149"/>
                  </a:lnTo>
                  <a:lnTo>
                    <a:pt x="4058" y="1185"/>
                  </a:lnTo>
                  <a:lnTo>
                    <a:pt x="4124" y="1220"/>
                  </a:lnTo>
                  <a:lnTo>
                    <a:pt x="4187" y="1255"/>
                  </a:lnTo>
                  <a:lnTo>
                    <a:pt x="4251" y="1289"/>
                  </a:lnTo>
                  <a:lnTo>
                    <a:pt x="4312" y="1323"/>
                  </a:lnTo>
                  <a:lnTo>
                    <a:pt x="4372" y="1357"/>
                  </a:lnTo>
                  <a:lnTo>
                    <a:pt x="4402" y="1373"/>
                  </a:lnTo>
                  <a:lnTo>
                    <a:pt x="4430" y="1390"/>
                  </a:lnTo>
                  <a:lnTo>
                    <a:pt x="4460" y="1406"/>
                  </a:lnTo>
                  <a:lnTo>
                    <a:pt x="4487" y="142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0" name="Freeform 6"/>
            <p:cNvSpPr>
              <a:spLocks/>
            </p:cNvSpPr>
            <p:nvPr/>
          </p:nvSpPr>
          <p:spPr bwMode="auto">
            <a:xfrm>
              <a:off x="5057" y="4236"/>
              <a:ext cx="135" cy="541"/>
            </a:xfrm>
            <a:custGeom>
              <a:avLst/>
              <a:gdLst>
                <a:gd name="T0" fmla="*/ 0 w 940"/>
                <a:gd name="T1" fmla="*/ 2 h 3781"/>
                <a:gd name="T2" fmla="*/ 0 w 940"/>
                <a:gd name="T3" fmla="*/ 2 h 3781"/>
                <a:gd name="T4" fmla="*/ 0 w 940"/>
                <a:gd name="T5" fmla="*/ 2 h 3781"/>
                <a:gd name="T6" fmla="*/ 0 w 940"/>
                <a:gd name="T7" fmla="*/ 1 h 3781"/>
                <a:gd name="T8" fmla="*/ 0 w 940"/>
                <a:gd name="T9" fmla="*/ 1 h 3781"/>
                <a:gd name="T10" fmla="*/ 0 w 940"/>
                <a:gd name="T11" fmla="*/ 1 h 3781"/>
                <a:gd name="T12" fmla="*/ 0 w 940"/>
                <a:gd name="T13" fmla="*/ 1 h 3781"/>
                <a:gd name="T14" fmla="*/ 0 w 940"/>
                <a:gd name="T15" fmla="*/ 1 h 3781"/>
                <a:gd name="T16" fmla="*/ 0 w 940"/>
                <a:gd name="T17" fmla="*/ 1 h 3781"/>
                <a:gd name="T18" fmla="*/ 0 w 940"/>
                <a:gd name="T19" fmla="*/ 1 h 3781"/>
                <a:gd name="T20" fmla="*/ 0 w 940"/>
                <a:gd name="T21" fmla="*/ 1 h 3781"/>
                <a:gd name="T22" fmla="*/ 0 w 940"/>
                <a:gd name="T23" fmla="*/ 1 h 3781"/>
                <a:gd name="T24" fmla="*/ 0 w 940"/>
                <a:gd name="T25" fmla="*/ 1 h 3781"/>
                <a:gd name="T26" fmla="*/ 0 w 940"/>
                <a:gd name="T27" fmla="*/ 1 h 3781"/>
                <a:gd name="T28" fmla="*/ 0 w 940"/>
                <a:gd name="T29" fmla="*/ 1 h 3781"/>
                <a:gd name="T30" fmla="*/ 0 w 940"/>
                <a:gd name="T31" fmla="*/ 1 h 3781"/>
                <a:gd name="T32" fmla="*/ 0 w 940"/>
                <a:gd name="T33" fmla="*/ 1 h 3781"/>
                <a:gd name="T34" fmla="*/ 0 w 940"/>
                <a:gd name="T35" fmla="*/ 1 h 3781"/>
                <a:gd name="T36" fmla="*/ 0 w 940"/>
                <a:gd name="T37" fmla="*/ 1 h 3781"/>
                <a:gd name="T38" fmla="*/ 0 w 940"/>
                <a:gd name="T39" fmla="*/ 1 h 3781"/>
                <a:gd name="T40" fmla="*/ 0 w 940"/>
                <a:gd name="T41" fmla="*/ 1 h 3781"/>
                <a:gd name="T42" fmla="*/ 0 w 940"/>
                <a:gd name="T43" fmla="*/ 1 h 3781"/>
                <a:gd name="T44" fmla="*/ 0 w 940"/>
                <a:gd name="T45" fmla="*/ 1 h 3781"/>
                <a:gd name="T46" fmla="*/ 0 w 940"/>
                <a:gd name="T47" fmla="*/ 1 h 3781"/>
                <a:gd name="T48" fmla="*/ 0 w 940"/>
                <a:gd name="T49" fmla="*/ 1 h 3781"/>
                <a:gd name="T50" fmla="*/ 0 w 940"/>
                <a:gd name="T51" fmla="*/ 1 h 3781"/>
                <a:gd name="T52" fmla="*/ 0 w 940"/>
                <a:gd name="T53" fmla="*/ 1 h 3781"/>
                <a:gd name="T54" fmla="*/ 0 w 940"/>
                <a:gd name="T55" fmla="*/ 1 h 3781"/>
                <a:gd name="T56" fmla="*/ 0 w 940"/>
                <a:gd name="T57" fmla="*/ 0 h 3781"/>
                <a:gd name="T58" fmla="*/ 0 w 940"/>
                <a:gd name="T59" fmla="*/ 0 h 3781"/>
                <a:gd name="T60" fmla="*/ 0 w 940"/>
                <a:gd name="T61" fmla="*/ 0 h 3781"/>
                <a:gd name="T62" fmla="*/ 0 w 940"/>
                <a:gd name="T63" fmla="*/ 0 h 3781"/>
                <a:gd name="T64" fmla="*/ 0 w 940"/>
                <a:gd name="T65" fmla="*/ 0 h 3781"/>
                <a:gd name="T66" fmla="*/ 0 w 940"/>
                <a:gd name="T67" fmla="*/ 0 h 3781"/>
                <a:gd name="T68" fmla="*/ 0 w 940"/>
                <a:gd name="T69" fmla="*/ 0 h 3781"/>
                <a:gd name="T70" fmla="*/ 0 w 940"/>
                <a:gd name="T71" fmla="*/ 0 h 3781"/>
                <a:gd name="T72" fmla="*/ 0 w 940"/>
                <a:gd name="T73" fmla="*/ 0 h 3781"/>
                <a:gd name="T74" fmla="*/ 0 w 940"/>
                <a:gd name="T75" fmla="*/ 0 h 3781"/>
                <a:gd name="T76" fmla="*/ 0 w 940"/>
                <a:gd name="T77" fmla="*/ 0 h 3781"/>
                <a:gd name="T78" fmla="*/ 0 w 940"/>
                <a:gd name="T79" fmla="*/ 0 h 3781"/>
                <a:gd name="T80" fmla="*/ 0 w 940"/>
                <a:gd name="T81" fmla="*/ 0 h 3781"/>
                <a:gd name="T82" fmla="*/ 0 w 940"/>
                <a:gd name="T83" fmla="*/ 0 h 37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940" h="3781">
                  <a:moveTo>
                    <a:pt x="918" y="3781"/>
                  </a:moveTo>
                  <a:lnTo>
                    <a:pt x="891" y="3765"/>
                  </a:lnTo>
                  <a:lnTo>
                    <a:pt x="864" y="3748"/>
                  </a:lnTo>
                  <a:lnTo>
                    <a:pt x="837" y="3731"/>
                  </a:lnTo>
                  <a:lnTo>
                    <a:pt x="809" y="3713"/>
                  </a:lnTo>
                  <a:lnTo>
                    <a:pt x="783" y="3694"/>
                  </a:lnTo>
                  <a:lnTo>
                    <a:pt x="757" y="3675"/>
                  </a:lnTo>
                  <a:lnTo>
                    <a:pt x="731" y="3655"/>
                  </a:lnTo>
                  <a:lnTo>
                    <a:pt x="705" y="3636"/>
                  </a:lnTo>
                  <a:lnTo>
                    <a:pt x="680" y="3614"/>
                  </a:lnTo>
                  <a:lnTo>
                    <a:pt x="655" y="3594"/>
                  </a:lnTo>
                  <a:lnTo>
                    <a:pt x="631" y="3571"/>
                  </a:lnTo>
                  <a:lnTo>
                    <a:pt x="607" y="3549"/>
                  </a:lnTo>
                  <a:lnTo>
                    <a:pt x="583" y="3527"/>
                  </a:lnTo>
                  <a:lnTo>
                    <a:pt x="560" y="3503"/>
                  </a:lnTo>
                  <a:lnTo>
                    <a:pt x="537" y="3479"/>
                  </a:lnTo>
                  <a:lnTo>
                    <a:pt x="514" y="3455"/>
                  </a:lnTo>
                  <a:lnTo>
                    <a:pt x="493" y="3430"/>
                  </a:lnTo>
                  <a:lnTo>
                    <a:pt x="471" y="3405"/>
                  </a:lnTo>
                  <a:lnTo>
                    <a:pt x="451" y="3379"/>
                  </a:lnTo>
                  <a:lnTo>
                    <a:pt x="429" y="3353"/>
                  </a:lnTo>
                  <a:lnTo>
                    <a:pt x="410" y="3327"/>
                  </a:lnTo>
                  <a:lnTo>
                    <a:pt x="389" y="3300"/>
                  </a:lnTo>
                  <a:lnTo>
                    <a:pt x="370" y="3272"/>
                  </a:lnTo>
                  <a:lnTo>
                    <a:pt x="352" y="3244"/>
                  </a:lnTo>
                  <a:lnTo>
                    <a:pt x="334" y="3217"/>
                  </a:lnTo>
                  <a:lnTo>
                    <a:pt x="316" y="3187"/>
                  </a:lnTo>
                  <a:lnTo>
                    <a:pt x="299" y="3159"/>
                  </a:lnTo>
                  <a:lnTo>
                    <a:pt x="282" y="3129"/>
                  </a:lnTo>
                  <a:lnTo>
                    <a:pt x="265" y="3100"/>
                  </a:lnTo>
                  <a:lnTo>
                    <a:pt x="249" y="3069"/>
                  </a:lnTo>
                  <a:lnTo>
                    <a:pt x="234" y="3039"/>
                  </a:lnTo>
                  <a:lnTo>
                    <a:pt x="219" y="3008"/>
                  </a:lnTo>
                  <a:lnTo>
                    <a:pt x="204" y="2977"/>
                  </a:lnTo>
                  <a:lnTo>
                    <a:pt x="191" y="2946"/>
                  </a:lnTo>
                  <a:lnTo>
                    <a:pt x="177" y="2914"/>
                  </a:lnTo>
                  <a:lnTo>
                    <a:pt x="165" y="2882"/>
                  </a:lnTo>
                  <a:lnTo>
                    <a:pt x="152" y="2850"/>
                  </a:lnTo>
                  <a:lnTo>
                    <a:pt x="140" y="2817"/>
                  </a:lnTo>
                  <a:lnTo>
                    <a:pt x="128" y="2784"/>
                  </a:lnTo>
                  <a:lnTo>
                    <a:pt x="118" y="2751"/>
                  </a:lnTo>
                  <a:lnTo>
                    <a:pt x="107" y="2718"/>
                  </a:lnTo>
                  <a:lnTo>
                    <a:pt x="98" y="2684"/>
                  </a:lnTo>
                  <a:lnTo>
                    <a:pt x="87" y="2652"/>
                  </a:lnTo>
                  <a:lnTo>
                    <a:pt x="79" y="2617"/>
                  </a:lnTo>
                  <a:lnTo>
                    <a:pt x="70" y="2583"/>
                  </a:lnTo>
                  <a:lnTo>
                    <a:pt x="62" y="2549"/>
                  </a:lnTo>
                  <a:lnTo>
                    <a:pt x="56" y="2515"/>
                  </a:lnTo>
                  <a:lnTo>
                    <a:pt x="48" y="2481"/>
                  </a:lnTo>
                  <a:lnTo>
                    <a:pt x="42" y="2446"/>
                  </a:lnTo>
                  <a:lnTo>
                    <a:pt x="35" y="2412"/>
                  </a:lnTo>
                  <a:lnTo>
                    <a:pt x="31" y="2377"/>
                  </a:lnTo>
                  <a:lnTo>
                    <a:pt x="25" y="2343"/>
                  </a:lnTo>
                  <a:lnTo>
                    <a:pt x="20" y="2308"/>
                  </a:lnTo>
                  <a:lnTo>
                    <a:pt x="17" y="2274"/>
                  </a:lnTo>
                  <a:lnTo>
                    <a:pt x="13" y="2238"/>
                  </a:lnTo>
                  <a:lnTo>
                    <a:pt x="9" y="2203"/>
                  </a:lnTo>
                  <a:lnTo>
                    <a:pt x="7" y="2169"/>
                  </a:lnTo>
                  <a:lnTo>
                    <a:pt x="5" y="2134"/>
                  </a:lnTo>
                  <a:lnTo>
                    <a:pt x="2" y="2100"/>
                  </a:lnTo>
                  <a:lnTo>
                    <a:pt x="1" y="2065"/>
                  </a:lnTo>
                  <a:lnTo>
                    <a:pt x="0" y="2031"/>
                  </a:lnTo>
                  <a:lnTo>
                    <a:pt x="0" y="1997"/>
                  </a:lnTo>
                  <a:lnTo>
                    <a:pt x="0" y="1927"/>
                  </a:lnTo>
                  <a:lnTo>
                    <a:pt x="1" y="1893"/>
                  </a:lnTo>
                  <a:lnTo>
                    <a:pt x="2" y="1859"/>
                  </a:lnTo>
                  <a:lnTo>
                    <a:pt x="3" y="1824"/>
                  </a:lnTo>
                  <a:lnTo>
                    <a:pt x="6" y="1789"/>
                  </a:lnTo>
                  <a:lnTo>
                    <a:pt x="8" y="1754"/>
                  </a:lnTo>
                  <a:lnTo>
                    <a:pt x="10" y="1718"/>
                  </a:lnTo>
                  <a:lnTo>
                    <a:pt x="14" y="1683"/>
                  </a:lnTo>
                  <a:lnTo>
                    <a:pt x="18" y="1648"/>
                  </a:lnTo>
                  <a:lnTo>
                    <a:pt x="22" y="1613"/>
                  </a:lnTo>
                  <a:lnTo>
                    <a:pt x="26" y="1578"/>
                  </a:lnTo>
                  <a:lnTo>
                    <a:pt x="32" y="1542"/>
                  </a:lnTo>
                  <a:lnTo>
                    <a:pt x="36" y="1506"/>
                  </a:lnTo>
                  <a:lnTo>
                    <a:pt x="43" y="1471"/>
                  </a:lnTo>
                  <a:lnTo>
                    <a:pt x="49" y="1436"/>
                  </a:lnTo>
                  <a:lnTo>
                    <a:pt x="56" y="1401"/>
                  </a:lnTo>
                  <a:lnTo>
                    <a:pt x="64" y="1364"/>
                  </a:lnTo>
                  <a:lnTo>
                    <a:pt x="72" y="1329"/>
                  </a:lnTo>
                  <a:lnTo>
                    <a:pt x="79" y="1294"/>
                  </a:lnTo>
                  <a:lnTo>
                    <a:pt x="87" y="1259"/>
                  </a:lnTo>
                  <a:lnTo>
                    <a:pt x="98" y="1224"/>
                  </a:lnTo>
                  <a:lnTo>
                    <a:pt x="107" y="1188"/>
                  </a:lnTo>
                  <a:lnTo>
                    <a:pt x="117" y="1153"/>
                  </a:lnTo>
                  <a:lnTo>
                    <a:pt x="127" y="1119"/>
                  </a:lnTo>
                  <a:lnTo>
                    <a:pt x="139" y="1084"/>
                  </a:lnTo>
                  <a:lnTo>
                    <a:pt x="150" y="1050"/>
                  </a:lnTo>
                  <a:lnTo>
                    <a:pt x="161" y="1015"/>
                  </a:lnTo>
                  <a:lnTo>
                    <a:pt x="174" y="981"/>
                  </a:lnTo>
                  <a:lnTo>
                    <a:pt x="186" y="947"/>
                  </a:lnTo>
                  <a:lnTo>
                    <a:pt x="200" y="914"/>
                  </a:lnTo>
                  <a:lnTo>
                    <a:pt x="213" y="880"/>
                  </a:lnTo>
                  <a:lnTo>
                    <a:pt x="227" y="847"/>
                  </a:lnTo>
                  <a:lnTo>
                    <a:pt x="242" y="814"/>
                  </a:lnTo>
                  <a:lnTo>
                    <a:pt x="258" y="782"/>
                  </a:lnTo>
                  <a:lnTo>
                    <a:pt x="272" y="749"/>
                  </a:lnTo>
                  <a:lnTo>
                    <a:pt x="288" y="717"/>
                  </a:lnTo>
                  <a:lnTo>
                    <a:pt x="305" y="685"/>
                  </a:lnTo>
                  <a:lnTo>
                    <a:pt x="322" y="655"/>
                  </a:lnTo>
                  <a:lnTo>
                    <a:pt x="339" y="623"/>
                  </a:lnTo>
                  <a:lnTo>
                    <a:pt x="358" y="594"/>
                  </a:lnTo>
                  <a:lnTo>
                    <a:pt x="376" y="563"/>
                  </a:lnTo>
                  <a:lnTo>
                    <a:pt x="394" y="533"/>
                  </a:lnTo>
                  <a:lnTo>
                    <a:pt x="413" y="504"/>
                  </a:lnTo>
                  <a:lnTo>
                    <a:pt x="433" y="475"/>
                  </a:lnTo>
                  <a:lnTo>
                    <a:pt x="453" y="447"/>
                  </a:lnTo>
                  <a:lnTo>
                    <a:pt x="473" y="419"/>
                  </a:lnTo>
                  <a:lnTo>
                    <a:pt x="494" y="391"/>
                  </a:lnTo>
                  <a:lnTo>
                    <a:pt x="515" y="365"/>
                  </a:lnTo>
                  <a:lnTo>
                    <a:pt x="537" y="338"/>
                  </a:lnTo>
                  <a:lnTo>
                    <a:pt x="559" y="313"/>
                  </a:lnTo>
                  <a:lnTo>
                    <a:pt x="581" y="288"/>
                  </a:lnTo>
                  <a:lnTo>
                    <a:pt x="605" y="263"/>
                  </a:lnTo>
                  <a:lnTo>
                    <a:pt x="628" y="239"/>
                  </a:lnTo>
                  <a:lnTo>
                    <a:pt x="652" y="216"/>
                  </a:lnTo>
                  <a:lnTo>
                    <a:pt x="675" y="193"/>
                  </a:lnTo>
                  <a:lnTo>
                    <a:pt x="700" y="170"/>
                  </a:lnTo>
                  <a:lnTo>
                    <a:pt x="725" y="149"/>
                  </a:lnTo>
                  <a:lnTo>
                    <a:pt x="751" y="128"/>
                  </a:lnTo>
                  <a:lnTo>
                    <a:pt x="776" y="108"/>
                  </a:lnTo>
                  <a:lnTo>
                    <a:pt x="803" y="88"/>
                  </a:lnTo>
                  <a:lnTo>
                    <a:pt x="830" y="69"/>
                  </a:lnTo>
                  <a:lnTo>
                    <a:pt x="857" y="51"/>
                  </a:lnTo>
                  <a:lnTo>
                    <a:pt x="884" y="33"/>
                  </a:lnTo>
                  <a:lnTo>
                    <a:pt x="912" y="16"/>
                  </a:lnTo>
                  <a:lnTo>
                    <a:pt x="94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1" name="Freeform 7"/>
            <p:cNvSpPr>
              <a:spLocks/>
            </p:cNvSpPr>
            <p:nvPr/>
          </p:nvSpPr>
          <p:spPr bwMode="auto">
            <a:xfrm>
              <a:off x="4452" y="3933"/>
              <a:ext cx="415" cy="1025"/>
            </a:xfrm>
            <a:custGeom>
              <a:avLst/>
              <a:gdLst>
                <a:gd name="T0" fmla="*/ 1 w 2904"/>
                <a:gd name="T1" fmla="*/ 0 h 7178"/>
                <a:gd name="T2" fmla="*/ 1 w 2904"/>
                <a:gd name="T3" fmla="*/ 0 h 7178"/>
                <a:gd name="T4" fmla="*/ 1 w 2904"/>
                <a:gd name="T5" fmla="*/ 0 h 7178"/>
                <a:gd name="T6" fmla="*/ 1 w 2904"/>
                <a:gd name="T7" fmla="*/ 0 h 7178"/>
                <a:gd name="T8" fmla="*/ 1 w 2904"/>
                <a:gd name="T9" fmla="*/ 0 h 7178"/>
                <a:gd name="T10" fmla="*/ 1 w 2904"/>
                <a:gd name="T11" fmla="*/ 0 h 7178"/>
                <a:gd name="T12" fmla="*/ 1 w 2904"/>
                <a:gd name="T13" fmla="*/ 0 h 7178"/>
                <a:gd name="T14" fmla="*/ 1 w 2904"/>
                <a:gd name="T15" fmla="*/ 0 h 7178"/>
                <a:gd name="T16" fmla="*/ 1 w 2904"/>
                <a:gd name="T17" fmla="*/ 0 h 7178"/>
                <a:gd name="T18" fmla="*/ 1 w 2904"/>
                <a:gd name="T19" fmla="*/ 0 h 7178"/>
                <a:gd name="T20" fmla="*/ 0 w 2904"/>
                <a:gd name="T21" fmla="*/ 0 h 7178"/>
                <a:gd name="T22" fmla="*/ 0 w 2904"/>
                <a:gd name="T23" fmla="*/ 0 h 7178"/>
                <a:gd name="T24" fmla="*/ 0 w 2904"/>
                <a:gd name="T25" fmla="*/ 0 h 7178"/>
                <a:gd name="T26" fmla="*/ 0 w 2904"/>
                <a:gd name="T27" fmla="*/ 0 h 7178"/>
                <a:gd name="T28" fmla="*/ 0 w 2904"/>
                <a:gd name="T29" fmla="*/ 0 h 7178"/>
                <a:gd name="T30" fmla="*/ 0 w 2904"/>
                <a:gd name="T31" fmla="*/ 0 h 7178"/>
                <a:gd name="T32" fmla="*/ 0 w 2904"/>
                <a:gd name="T33" fmla="*/ 0 h 7178"/>
                <a:gd name="T34" fmla="*/ 0 w 2904"/>
                <a:gd name="T35" fmla="*/ 0 h 7178"/>
                <a:gd name="T36" fmla="*/ 0 w 2904"/>
                <a:gd name="T37" fmla="*/ 0 h 7178"/>
                <a:gd name="T38" fmla="*/ 0 w 2904"/>
                <a:gd name="T39" fmla="*/ 0 h 7178"/>
                <a:gd name="T40" fmla="*/ 0 w 2904"/>
                <a:gd name="T41" fmla="*/ 0 h 7178"/>
                <a:gd name="T42" fmla="*/ 0 w 2904"/>
                <a:gd name="T43" fmla="*/ 1 h 7178"/>
                <a:gd name="T44" fmla="*/ 0 w 2904"/>
                <a:gd name="T45" fmla="*/ 1 h 7178"/>
                <a:gd name="T46" fmla="*/ 0 w 2904"/>
                <a:gd name="T47" fmla="*/ 1 h 7178"/>
                <a:gd name="T48" fmla="*/ 0 w 2904"/>
                <a:gd name="T49" fmla="*/ 1 h 7178"/>
                <a:gd name="T50" fmla="*/ 0 w 2904"/>
                <a:gd name="T51" fmla="*/ 1 h 7178"/>
                <a:gd name="T52" fmla="*/ 0 w 2904"/>
                <a:gd name="T53" fmla="*/ 1 h 7178"/>
                <a:gd name="T54" fmla="*/ 0 w 2904"/>
                <a:gd name="T55" fmla="*/ 1 h 7178"/>
                <a:gd name="T56" fmla="*/ 0 w 2904"/>
                <a:gd name="T57" fmla="*/ 1 h 7178"/>
                <a:gd name="T58" fmla="*/ 0 w 2904"/>
                <a:gd name="T59" fmla="*/ 1 h 7178"/>
                <a:gd name="T60" fmla="*/ 0 w 2904"/>
                <a:gd name="T61" fmla="*/ 1 h 7178"/>
                <a:gd name="T62" fmla="*/ 0 w 2904"/>
                <a:gd name="T63" fmla="*/ 1 h 7178"/>
                <a:gd name="T64" fmla="*/ 0 w 2904"/>
                <a:gd name="T65" fmla="*/ 1 h 7178"/>
                <a:gd name="T66" fmla="*/ 0 w 2904"/>
                <a:gd name="T67" fmla="*/ 2 h 7178"/>
                <a:gd name="T68" fmla="*/ 0 w 2904"/>
                <a:gd name="T69" fmla="*/ 2 h 7178"/>
                <a:gd name="T70" fmla="*/ 0 w 2904"/>
                <a:gd name="T71" fmla="*/ 2 h 7178"/>
                <a:gd name="T72" fmla="*/ 0 w 2904"/>
                <a:gd name="T73" fmla="*/ 2 h 7178"/>
                <a:gd name="T74" fmla="*/ 0 w 2904"/>
                <a:gd name="T75" fmla="*/ 2 h 7178"/>
                <a:gd name="T76" fmla="*/ 0 w 2904"/>
                <a:gd name="T77" fmla="*/ 2 h 7178"/>
                <a:gd name="T78" fmla="*/ 0 w 2904"/>
                <a:gd name="T79" fmla="*/ 2 h 7178"/>
                <a:gd name="T80" fmla="*/ 0 w 2904"/>
                <a:gd name="T81" fmla="*/ 2 h 7178"/>
                <a:gd name="T82" fmla="*/ 1 w 2904"/>
                <a:gd name="T83" fmla="*/ 2 h 7178"/>
                <a:gd name="T84" fmla="*/ 1 w 2904"/>
                <a:gd name="T85" fmla="*/ 2 h 7178"/>
                <a:gd name="T86" fmla="*/ 1 w 2904"/>
                <a:gd name="T87" fmla="*/ 2 h 7178"/>
                <a:gd name="T88" fmla="*/ 1 w 2904"/>
                <a:gd name="T89" fmla="*/ 3 h 7178"/>
                <a:gd name="T90" fmla="*/ 1 w 2904"/>
                <a:gd name="T91" fmla="*/ 3 h 7178"/>
                <a:gd name="T92" fmla="*/ 1 w 2904"/>
                <a:gd name="T93" fmla="*/ 3 h 7178"/>
                <a:gd name="T94" fmla="*/ 1 w 2904"/>
                <a:gd name="T95" fmla="*/ 3 h 7178"/>
                <a:gd name="T96" fmla="*/ 1 w 2904"/>
                <a:gd name="T97" fmla="*/ 3 h 7178"/>
                <a:gd name="T98" fmla="*/ 1 w 2904"/>
                <a:gd name="T99" fmla="*/ 3 h 7178"/>
                <a:gd name="T100" fmla="*/ 1 w 2904"/>
                <a:gd name="T101" fmla="*/ 3 h 7178"/>
                <a:gd name="T102" fmla="*/ 1 w 2904"/>
                <a:gd name="T103" fmla="*/ 3 h 71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904" h="7178">
                  <a:moveTo>
                    <a:pt x="2904" y="388"/>
                  </a:moveTo>
                  <a:lnTo>
                    <a:pt x="2846" y="355"/>
                  </a:lnTo>
                  <a:lnTo>
                    <a:pt x="2787" y="323"/>
                  </a:lnTo>
                  <a:lnTo>
                    <a:pt x="2729" y="293"/>
                  </a:lnTo>
                  <a:lnTo>
                    <a:pt x="2671" y="264"/>
                  </a:lnTo>
                  <a:lnTo>
                    <a:pt x="2612" y="237"/>
                  </a:lnTo>
                  <a:lnTo>
                    <a:pt x="2554" y="211"/>
                  </a:lnTo>
                  <a:lnTo>
                    <a:pt x="2496" y="187"/>
                  </a:lnTo>
                  <a:lnTo>
                    <a:pt x="2439" y="164"/>
                  </a:lnTo>
                  <a:lnTo>
                    <a:pt x="2381" y="143"/>
                  </a:lnTo>
                  <a:lnTo>
                    <a:pt x="2324" y="122"/>
                  </a:lnTo>
                  <a:lnTo>
                    <a:pt x="2266" y="104"/>
                  </a:lnTo>
                  <a:lnTo>
                    <a:pt x="2209" y="87"/>
                  </a:lnTo>
                  <a:lnTo>
                    <a:pt x="2153" y="71"/>
                  </a:lnTo>
                  <a:lnTo>
                    <a:pt x="2097" y="58"/>
                  </a:lnTo>
                  <a:lnTo>
                    <a:pt x="2040" y="45"/>
                  </a:lnTo>
                  <a:lnTo>
                    <a:pt x="1985" y="34"/>
                  </a:lnTo>
                  <a:lnTo>
                    <a:pt x="1930" y="25"/>
                  </a:lnTo>
                  <a:lnTo>
                    <a:pt x="1874" y="17"/>
                  </a:lnTo>
                  <a:lnTo>
                    <a:pt x="1820" y="10"/>
                  </a:lnTo>
                  <a:lnTo>
                    <a:pt x="1767" y="6"/>
                  </a:lnTo>
                  <a:lnTo>
                    <a:pt x="1713" y="2"/>
                  </a:lnTo>
                  <a:lnTo>
                    <a:pt x="1660" y="0"/>
                  </a:lnTo>
                  <a:lnTo>
                    <a:pt x="1608" y="0"/>
                  </a:lnTo>
                  <a:lnTo>
                    <a:pt x="1555" y="1"/>
                  </a:lnTo>
                  <a:lnTo>
                    <a:pt x="1503" y="3"/>
                  </a:lnTo>
                  <a:lnTo>
                    <a:pt x="1452" y="8"/>
                  </a:lnTo>
                  <a:lnTo>
                    <a:pt x="1402" y="13"/>
                  </a:lnTo>
                  <a:lnTo>
                    <a:pt x="1352" y="21"/>
                  </a:lnTo>
                  <a:lnTo>
                    <a:pt x="1303" y="31"/>
                  </a:lnTo>
                  <a:lnTo>
                    <a:pt x="1255" y="41"/>
                  </a:lnTo>
                  <a:lnTo>
                    <a:pt x="1207" y="52"/>
                  </a:lnTo>
                  <a:lnTo>
                    <a:pt x="1160" y="66"/>
                  </a:lnTo>
                  <a:lnTo>
                    <a:pt x="1114" y="82"/>
                  </a:lnTo>
                  <a:lnTo>
                    <a:pt x="1068" y="97"/>
                  </a:lnTo>
                  <a:lnTo>
                    <a:pt x="1023" y="116"/>
                  </a:lnTo>
                  <a:lnTo>
                    <a:pt x="979" y="135"/>
                  </a:lnTo>
                  <a:lnTo>
                    <a:pt x="936" y="155"/>
                  </a:lnTo>
                  <a:lnTo>
                    <a:pt x="893" y="178"/>
                  </a:lnTo>
                  <a:lnTo>
                    <a:pt x="852" y="202"/>
                  </a:lnTo>
                  <a:lnTo>
                    <a:pt x="811" y="227"/>
                  </a:lnTo>
                  <a:lnTo>
                    <a:pt x="770" y="254"/>
                  </a:lnTo>
                  <a:lnTo>
                    <a:pt x="731" y="283"/>
                  </a:lnTo>
                  <a:lnTo>
                    <a:pt x="693" y="312"/>
                  </a:lnTo>
                  <a:lnTo>
                    <a:pt x="655" y="343"/>
                  </a:lnTo>
                  <a:lnTo>
                    <a:pt x="619" y="376"/>
                  </a:lnTo>
                  <a:lnTo>
                    <a:pt x="583" y="410"/>
                  </a:lnTo>
                  <a:lnTo>
                    <a:pt x="549" y="445"/>
                  </a:lnTo>
                  <a:lnTo>
                    <a:pt x="515" y="481"/>
                  </a:lnTo>
                  <a:lnTo>
                    <a:pt x="482" y="519"/>
                  </a:lnTo>
                  <a:lnTo>
                    <a:pt x="450" y="558"/>
                  </a:lnTo>
                  <a:lnTo>
                    <a:pt x="419" y="598"/>
                  </a:lnTo>
                  <a:lnTo>
                    <a:pt x="390" y="640"/>
                  </a:lnTo>
                  <a:lnTo>
                    <a:pt x="361" y="683"/>
                  </a:lnTo>
                  <a:lnTo>
                    <a:pt x="333" y="727"/>
                  </a:lnTo>
                  <a:lnTo>
                    <a:pt x="307" y="773"/>
                  </a:lnTo>
                  <a:lnTo>
                    <a:pt x="281" y="819"/>
                  </a:lnTo>
                  <a:lnTo>
                    <a:pt x="257" y="867"/>
                  </a:lnTo>
                  <a:lnTo>
                    <a:pt x="233" y="917"/>
                  </a:lnTo>
                  <a:lnTo>
                    <a:pt x="210" y="967"/>
                  </a:lnTo>
                  <a:lnTo>
                    <a:pt x="190" y="1018"/>
                  </a:lnTo>
                  <a:lnTo>
                    <a:pt x="169" y="1071"/>
                  </a:lnTo>
                  <a:lnTo>
                    <a:pt x="150" y="1125"/>
                  </a:lnTo>
                  <a:lnTo>
                    <a:pt x="132" y="1179"/>
                  </a:lnTo>
                  <a:lnTo>
                    <a:pt x="115" y="1235"/>
                  </a:lnTo>
                  <a:lnTo>
                    <a:pt x="100" y="1292"/>
                  </a:lnTo>
                  <a:lnTo>
                    <a:pt x="85" y="1350"/>
                  </a:lnTo>
                  <a:lnTo>
                    <a:pt x="72" y="1409"/>
                  </a:lnTo>
                  <a:lnTo>
                    <a:pt x="59" y="1469"/>
                  </a:lnTo>
                  <a:lnTo>
                    <a:pt x="48" y="1529"/>
                  </a:lnTo>
                  <a:lnTo>
                    <a:pt x="39" y="1591"/>
                  </a:lnTo>
                  <a:lnTo>
                    <a:pt x="30" y="1654"/>
                  </a:lnTo>
                  <a:lnTo>
                    <a:pt x="22" y="1717"/>
                  </a:lnTo>
                  <a:lnTo>
                    <a:pt x="15" y="1781"/>
                  </a:lnTo>
                  <a:lnTo>
                    <a:pt x="11" y="1847"/>
                  </a:lnTo>
                  <a:lnTo>
                    <a:pt x="6" y="1913"/>
                  </a:lnTo>
                  <a:lnTo>
                    <a:pt x="4" y="1978"/>
                  </a:lnTo>
                  <a:lnTo>
                    <a:pt x="1" y="2047"/>
                  </a:lnTo>
                  <a:lnTo>
                    <a:pt x="0" y="2115"/>
                  </a:lnTo>
                  <a:lnTo>
                    <a:pt x="1" y="2183"/>
                  </a:lnTo>
                  <a:lnTo>
                    <a:pt x="4" y="2252"/>
                  </a:lnTo>
                  <a:lnTo>
                    <a:pt x="6" y="2322"/>
                  </a:lnTo>
                  <a:lnTo>
                    <a:pt x="11" y="2393"/>
                  </a:lnTo>
                  <a:lnTo>
                    <a:pt x="15" y="2464"/>
                  </a:lnTo>
                  <a:lnTo>
                    <a:pt x="22" y="2536"/>
                  </a:lnTo>
                  <a:lnTo>
                    <a:pt x="30" y="2607"/>
                  </a:lnTo>
                  <a:lnTo>
                    <a:pt x="39" y="2680"/>
                  </a:lnTo>
                  <a:lnTo>
                    <a:pt x="48" y="2754"/>
                  </a:lnTo>
                  <a:lnTo>
                    <a:pt x="59" y="2827"/>
                  </a:lnTo>
                  <a:lnTo>
                    <a:pt x="72" y="2901"/>
                  </a:lnTo>
                  <a:lnTo>
                    <a:pt x="85" y="2975"/>
                  </a:lnTo>
                  <a:lnTo>
                    <a:pt x="100" y="3050"/>
                  </a:lnTo>
                  <a:lnTo>
                    <a:pt x="115" y="3125"/>
                  </a:lnTo>
                  <a:lnTo>
                    <a:pt x="132" y="3200"/>
                  </a:lnTo>
                  <a:lnTo>
                    <a:pt x="150" y="3275"/>
                  </a:lnTo>
                  <a:lnTo>
                    <a:pt x="169" y="3351"/>
                  </a:lnTo>
                  <a:lnTo>
                    <a:pt x="190" y="3427"/>
                  </a:lnTo>
                  <a:lnTo>
                    <a:pt x="210" y="3503"/>
                  </a:lnTo>
                  <a:lnTo>
                    <a:pt x="233" y="3579"/>
                  </a:lnTo>
                  <a:lnTo>
                    <a:pt x="257" y="3655"/>
                  </a:lnTo>
                  <a:lnTo>
                    <a:pt x="281" y="3731"/>
                  </a:lnTo>
                  <a:lnTo>
                    <a:pt x="307" y="3807"/>
                  </a:lnTo>
                  <a:lnTo>
                    <a:pt x="333" y="3883"/>
                  </a:lnTo>
                  <a:lnTo>
                    <a:pt x="361" y="3959"/>
                  </a:lnTo>
                  <a:lnTo>
                    <a:pt x="390" y="4035"/>
                  </a:lnTo>
                  <a:lnTo>
                    <a:pt x="419" y="4111"/>
                  </a:lnTo>
                  <a:lnTo>
                    <a:pt x="450" y="4187"/>
                  </a:lnTo>
                  <a:lnTo>
                    <a:pt x="482" y="4262"/>
                  </a:lnTo>
                  <a:lnTo>
                    <a:pt x="515" y="4338"/>
                  </a:lnTo>
                  <a:lnTo>
                    <a:pt x="549" y="4413"/>
                  </a:lnTo>
                  <a:lnTo>
                    <a:pt x="583" y="4488"/>
                  </a:lnTo>
                  <a:lnTo>
                    <a:pt x="619" y="4563"/>
                  </a:lnTo>
                  <a:lnTo>
                    <a:pt x="655" y="4638"/>
                  </a:lnTo>
                  <a:lnTo>
                    <a:pt x="693" y="4712"/>
                  </a:lnTo>
                  <a:lnTo>
                    <a:pt x="731" y="4786"/>
                  </a:lnTo>
                  <a:lnTo>
                    <a:pt x="770" y="4858"/>
                  </a:lnTo>
                  <a:lnTo>
                    <a:pt x="811" y="4931"/>
                  </a:lnTo>
                  <a:lnTo>
                    <a:pt x="852" y="5004"/>
                  </a:lnTo>
                  <a:lnTo>
                    <a:pt x="893" y="5075"/>
                  </a:lnTo>
                  <a:lnTo>
                    <a:pt x="936" y="5147"/>
                  </a:lnTo>
                  <a:lnTo>
                    <a:pt x="979" y="5218"/>
                  </a:lnTo>
                  <a:lnTo>
                    <a:pt x="1023" y="5288"/>
                  </a:lnTo>
                  <a:lnTo>
                    <a:pt x="1068" y="5358"/>
                  </a:lnTo>
                  <a:lnTo>
                    <a:pt x="1114" y="5427"/>
                  </a:lnTo>
                  <a:lnTo>
                    <a:pt x="1160" y="5495"/>
                  </a:lnTo>
                  <a:lnTo>
                    <a:pt x="1207" y="5562"/>
                  </a:lnTo>
                  <a:lnTo>
                    <a:pt x="1255" y="5629"/>
                  </a:lnTo>
                  <a:lnTo>
                    <a:pt x="1303" y="5695"/>
                  </a:lnTo>
                  <a:lnTo>
                    <a:pt x="1352" y="5761"/>
                  </a:lnTo>
                  <a:lnTo>
                    <a:pt x="1402" y="5825"/>
                  </a:lnTo>
                  <a:lnTo>
                    <a:pt x="1452" y="5889"/>
                  </a:lnTo>
                  <a:lnTo>
                    <a:pt x="1503" y="5951"/>
                  </a:lnTo>
                  <a:lnTo>
                    <a:pt x="1555" y="6014"/>
                  </a:lnTo>
                  <a:lnTo>
                    <a:pt x="1608" y="6075"/>
                  </a:lnTo>
                  <a:lnTo>
                    <a:pt x="1660" y="6135"/>
                  </a:lnTo>
                  <a:lnTo>
                    <a:pt x="1713" y="6194"/>
                  </a:lnTo>
                  <a:lnTo>
                    <a:pt x="1767" y="6252"/>
                  </a:lnTo>
                  <a:lnTo>
                    <a:pt x="1820" y="6310"/>
                  </a:lnTo>
                  <a:lnTo>
                    <a:pt x="1874" y="6366"/>
                  </a:lnTo>
                  <a:lnTo>
                    <a:pt x="1930" y="6421"/>
                  </a:lnTo>
                  <a:lnTo>
                    <a:pt x="1985" y="6475"/>
                  </a:lnTo>
                  <a:lnTo>
                    <a:pt x="2040" y="6528"/>
                  </a:lnTo>
                  <a:lnTo>
                    <a:pt x="2097" y="6580"/>
                  </a:lnTo>
                  <a:lnTo>
                    <a:pt x="2153" y="6630"/>
                  </a:lnTo>
                  <a:lnTo>
                    <a:pt x="2209" y="6680"/>
                  </a:lnTo>
                  <a:lnTo>
                    <a:pt x="2266" y="6729"/>
                  </a:lnTo>
                  <a:lnTo>
                    <a:pt x="2324" y="6775"/>
                  </a:lnTo>
                  <a:lnTo>
                    <a:pt x="2381" y="6822"/>
                  </a:lnTo>
                  <a:lnTo>
                    <a:pt x="2439" y="6866"/>
                  </a:lnTo>
                  <a:lnTo>
                    <a:pt x="2496" y="6911"/>
                  </a:lnTo>
                  <a:lnTo>
                    <a:pt x="2554" y="6953"/>
                  </a:lnTo>
                  <a:lnTo>
                    <a:pt x="2612" y="6993"/>
                  </a:lnTo>
                  <a:lnTo>
                    <a:pt x="2671" y="7033"/>
                  </a:lnTo>
                  <a:lnTo>
                    <a:pt x="2729" y="7072"/>
                  </a:lnTo>
                  <a:lnTo>
                    <a:pt x="2787" y="7108"/>
                  </a:lnTo>
                  <a:lnTo>
                    <a:pt x="2846" y="7144"/>
                  </a:lnTo>
                  <a:lnTo>
                    <a:pt x="2904" y="717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2" name="Line 8"/>
            <p:cNvSpPr>
              <a:spLocks noChangeShapeType="1"/>
            </p:cNvSpPr>
            <p:nvPr/>
          </p:nvSpPr>
          <p:spPr bwMode="auto">
            <a:xfrm flipH="1">
              <a:off x="5187" y="3617"/>
              <a:ext cx="5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3" name="Freeform 9"/>
            <p:cNvSpPr>
              <a:spLocks/>
            </p:cNvSpPr>
            <p:nvPr/>
          </p:nvSpPr>
          <p:spPr bwMode="auto">
            <a:xfrm>
              <a:off x="5192" y="3408"/>
              <a:ext cx="641" cy="209"/>
            </a:xfrm>
            <a:custGeom>
              <a:avLst/>
              <a:gdLst>
                <a:gd name="T0" fmla="*/ 2 w 4487"/>
                <a:gd name="T1" fmla="*/ 0 h 1458"/>
                <a:gd name="T2" fmla="*/ 2 w 4487"/>
                <a:gd name="T3" fmla="*/ 0 h 1458"/>
                <a:gd name="T4" fmla="*/ 2 w 4487"/>
                <a:gd name="T5" fmla="*/ 0 h 1458"/>
                <a:gd name="T6" fmla="*/ 2 w 4487"/>
                <a:gd name="T7" fmla="*/ 0 h 1458"/>
                <a:gd name="T8" fmla="*/ 2 w 4487"/>
                <a:gd name="T9" fmla="*/ 0 h 1458"/>
                <a:gd name="T10" fmla="*/ 2 w 4487"/>
                <a:gd name="T11" fmla="*/ 0 h 1458"/>
                <a:gd name="T12" fmla="*/ 2 w 4487"/>
                <a:gd name="T13" fmla="*/ 0 h 1458"/>
                <a:gd name="T14" fmla="*/ 2 w 4487"/>
                <a:gd name="T15" fmla="*/ 0 h 1458"/>
                <a:gd name="T16" fmla="*/ 2 w 4487"/>
                <a:gd name="T17" fmla="*/ 0 h 1458"/>
                <a:gd name="T18" fmla="*/ 2 w 4487"/>
                <a:gd name="T19" fmla="*/ 0 h 1458"/>
                <a:gd name="T20" fmla="*/ 2 w 4487"/>
                <a:gd name="T21" fmla="*/ 0 h 1458"/>
                <a:gd name="T22" fmla="*/ 2 w 4487"/>
                <a:gd name="T23" fmla="*/ 0 h 1458"/>
                <a:gd name="T24" fmla="*/ 2 w 4487"/>
                <a:gd name="T25" fmla="*/ 0 h 1458"/>
                <a:gd name="T26" fmla="*/ 2 w 4487"/>
                <a:gd name="T27" fmla="*/ 0 h 1458"/>
                <a:gd name="T28" fmla="*/ 1 w 4487"/>
                <a:gd name="T29" fmla="*/ 0 h 1458"/>
                <a:gd name="T30" fmla="*/ 1 w 4487"/>
                <a:gd name="T31" fmla="*/ 0 h 1458"/>
                <a:gd name="T32" fmla="*/ 1 w 4487"/>
                <a:gd name="T33" fmla="*/ 0 h 1458"/>
                <a:gd name="T34" fmla="*/ 1 w 4487"/>
                <a:gd name="T35" fmla="*/ 0 h 1458"/>
                <a:gd name="T36" fmla="*/ 1 w 4487"/>
                <a:gd name="T37" fmla="*/ 0 h 1458"/>
                <a:gd name="T38" fmla="*/ 1 w 4487"/>
                <a:gd name="T39" fmla="*/ 0 h 1458"/>
                <a:gd name="T40" fmla="*/ 1 w 4487"/>
                <a:gd name="T41" fmla="*/ 0 h 1458"/>
                <a:gd name="T42" fmla="*/ 1 w 4487"/>
                <a:gd name="T43" fmla="*/ 0 h 1458"/>
                <a:gd name="T44" fmla="*/ 1 w 4487"/>
                <a:gd name="T45" fmla="*/ 0 h 1458"/>
                <a:gd name="T46" fmla="*/ 1 w 4487"/>
                <a:gd name="T47" fmla="*/ 0 h 1458"/>
                <a:gd name="T48" fmla="*/ 1 w 4487"/>
                <a:gd name="T49" fmla="*/ 0 h 1458"/>
                <a:gd name="T50" fmla="*/ 1 w 4487"/>
                <a:gd name="T51" fmla="*/ 0 h 1458"/>
                <a:gd name="T52" fmla="*/ 1 w 4487"/>
                <a:gd name="T53" fmla="*/ 0 h 1458"/>
                <a:gd name="T54" fmla="*/ 1 w 4487"/>
                <a:gd name="T55" fmla="*/ 0 h 1458"/>
                <a:gd name="T56" fmla="*/ 1 w 4487"/>
                <a:gd name="T57" fmla="*/ 0 h 1458"/>
                <a:gd name="T58" fmla="*/ 1 w 4487"/>
                <a:gd name="T59" fmla="*/ 0 h 1458"/>
                <a:gd name="T60" fmla="*/ 1 w 4487"/>
                <a:gd name="T61" fmla="*/ 0 h 1458"/>
                <a:gd name="T62" fmla="*/ 1 w 4487"/>
                <a:gd name="T63" fmla="*/ 0 h 1458"/>
                <a:gd name="T64" fmla="*/ 1 w 4487"/>
                <a:gd name="T65" fmla="*/ 0 h 1458"/>
                <a:gd name="T66" fmla="*/ 1 w 4487"/>
                <a:gd name="T67" fmla="*/ 0 h 1458"/>
                <a:gd name="T68" fmla="*/ 0 w 4487"/>
                <a:gd name="T69" fmla="*/ 0 h 1458"/>
                <a:gd name="T70" fmla="*/ 0 w 4487"/>
                <a:gd name="T71" fmla="*/ 0 h 1458"/>
                <a:gd name="T72" fmla="*/ 0 w 4487"/>
                <a:gd name="T73" fmla="*/ 0 h 1458"/>
                <a:gd name="T74" fmla="*/ 0 w 4487"/>
                <a:gd name="T75" fmla="*/ 0 h 1458"/>
                <a:gd name="T76" fmla="*/ 0 w 4487"/>
                <a:gd name="T77" fmla="*/ 0 h 1458"/>
                <a:gd name="T78" fmla="*/ 0 w 4487"/>
                <a:gd name="T79" fmla="*/ 0 h 1458"/>
                <a:gd name="T80" fmla="*/ 0 w 4487"/>
                <a:gd name="T81" fmla="*/ 1 h 1458"/>
                <a:gd name="T82" fmla="*/ 0 w 4487"/>
                <a:gd name="T83" fmla="*/ 1 h 1458"/>
                <a:gd name="T84" fmla="*/ 0 w 4487"/>
                <a:gd name="T85" fmla="*/ 1 h 1458"/>
                <a:gd name="T86" fmla="*/ 0 w 4487"/>
                <a:gd name="T87" fmla="*/ 1 h 1458"/>
                <a:gd name="T88" fmla="*/ 0 w 4487"/>
                <a:gd name="T89" fmla="*/ 1 h 14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87" h="1458">
                  <a:moveTo>
                    <a:pt x="4487" y="244"/>
                  </a:moveTo>
                  <a:lnTo>
                    <a:pt x="4460" y="228"/>
                  </a:lnTo>
                  <a:lnTo>
                    <a:pt x="4430" y="213"/>
                  </a:lnTo>
                  <a:lnTo>
                    <a:pt x="4402" y="198"/>
                  </a:lnTo>
                  <a:lnTo>
                    <a:pt x="4372" y="184"/>
                  </a:lnTo>
                  <a:lnTo>
                    <a:pt x="4343" y="170"/>
                  </a:lnTo>
                  <a:lnTo>
                    <a:pt x="4312" y="156"/>
                  </a:lnTo>
                  <a:lnTo>
                    <a:pt x="4282" y="144"/>
                  </a:lnTo>
                  <a:lnTo>
                    <a:pt x="4251" y="131"/>
                  </a:lnTo>
                  <a:lnTo>
                    <a:pt x="4219" y="120"/>
                  </a:lnTo>
                  <a:lnTo>
                    <a:pt x="4187" y="109"/>
                  </a:lnTo>
                  <a:lnTo>
                    <a:pt x="4156" y="97"/>
                  </a:lnTo>
                  <a:lnTo>
                    <a:pt x="4124" y="87"/>
                  </a:lnTo>
                  <a:lnTo>
                    <a:pt x="4091" y="78"/>
                  </a:lnTo>
                  <a:lnTo>
                    <a:pt x="4058" y="69"/>
                  </a:lnTo>
                  <a:lnTo>
                    <a:pt x="4024" y="60"/>
                  </a:lnTo>
                  <a:lnTo>
                    <a:pt x="3991" y="52"/>
                  </a:lnTo>
                  <a:lnTo>
                    <a:pt x="3957" y="45"/>
                  </a:lnTo>
                  <a:lnTo>
                    <a:pt x="3923" y="38"/>
                  </a:lnTo>
                  <a:lnTo>
                    <a:pt x="3888" y="31"/>
                  </a:lnTo>
                  <a:lnTo>
                    <a:pt x="3854" y="26"/>
                  </a:lnTo>
                  <a:lnTo>
                    <a:pt x="3819" y="21"/>
                  </a:lnTo>
                  <a:lnTo>
                    <a:pt x="3783" y="17"/>
                  </a:lnTo>
                  <a:lnTo>
                    <a:pt x="3748" y="12"/>
                  </a:lnTo>
                  <a:lnTo>
                    <a:pt x="3712" y="9"/>
                  </a:lnTo>
                  <a:lnTo>
                    <a:pt x="3675" y="7"/>
                  </a:lnTo>
                  <a:lnTo>
                    <a:pt x="3640" y="4"/>
                  </a:lnTo>
                  <a:lnTo>
                    <a:pt x="3604" y="2"/>
                  </a:lnTo>
                  <a:lnTo>
                    <a:pt x="3567" y="1"/>
                  </a:lnTo>
                  <a:lnTo>
                    <a:pt x="3530" y="0"/>
                  </a:lnTo>
                  <a:lnTo>
                    <a:pt x="3494" y="0"/>
                  </a:lnTo>
                  <a:lnTo>
                    <a:pt x="3456" y="0"/>
                  </a:lnTo>
                  <a:lnTo>
                    <a:pt x="3419" y="1"/>
                  </a:lnTo>
                  <a:lnTo>
                    <a:pt x="3383" y="2"/>
                  </a:lnTo>
                  <a:lnTo>
                    <a:pt x="3345" y="4"/>
                  </a:lnTo>
                  <a:lnTo>
                    <a:pt x="3308" y="7"/>
                  </a:lnTo>
                  <a:lnTo>
                    <a:pt x="3270" y="10"/>
                  </a:lnTo>
                  <a:lnTo>
                    <a:pt x="3232" y="13"/>
                  </a:lnTo>
                  <a:lnTo>
                    <a:pt x="3194" y="17"/>
                  </a:lnTo>
                  <a:lnTo>
                    <a:pt x="3157" y="21"/>
                  </a:lnTo>
                  <a:lnTo>
                    <a:pt x="3118" y="27"/>
                  </a:lnTo>
                  <a:lnTo>
                    <a:pt x="3081" y="31"/>
                  </a:lnTo>
                  <a:lnTo>
                    <a:pt x="3042" y="38"/>
                  </a:lnTo>
                  <a:lnTo>
                    <a:pt x="3005" y="44"/>
                  </a:lnTo>
                  <a:lnTo>
                    <a:pt x="2966" y="51"/>
                  </a:lnTo>
                  <a:lnTo>
                    <a:pt x="2929" y="58"/>
                  </a:lnTo>
                  <a:lnTo>
                    <a:pt x="2890" y="66"/>
                  </a:lnTo>
                  <a:lnTo>
                    <a:pt x="2814" y="83"/>
                  </a:lnTo>
                  <a:lnTo>
                    <a:pt x="2739" y="101"/>
                  </a:lnTo>
                  <a:lnTo>
                    <a:pt x="2663" y="120"/>
                  </a:lnTo>
                  <a:lnTo>
                    <a:pt x="2588" y="142"/>
                  </a:lnTo>
                  <a:lnTo>
                    <a:pt x="2513" y="164"/>
                  </a:lnTo>
                  <a:lnTo>
                    <a:pt x="2438" y="188"/>
                  </a:lnTo>
                  <a:lnTo>
                    <a:pt x="2364" y="213"/>
                  </a:lnTo>
                  <a:lnTo>
                    <a:pt x="2292" y="239"/>
                  </a:lnTo>
                  <a:lnTo>
                    <a:pt x="2219" y="265"/>
                  </a:lnTo>
                  <a:lnTo>
                    <a:pt x="2146" y="294"/>
                  </a:lnTo>
                  <a:lnTo>
                    <a:pt x="2074" y="323"/>
                  </a:lnTo>
                  <a:lnTo>
                    <a:pt x="2000" y="355"/>
                  </a:lnTo>
                  <a:lnTo>
                    <a:pt x="1926" y="387"/>
                  </a:lnTo>
                  <a:lnTo>
                    <a:pt x="1852" y="420"/>
                  </a:lnTo>
                  <a:lnTo>
                    <a:pt x="1779" y="455"/>
                  </a:lnTo>
                  <a:lnTo>
                    <a:pt x="1704" y="490"/>
                  </a:lnTo>
                  <a:lnTo>
                    <a:pt x="1630" y="526"/>
                  </a:lnTo>
                  <a:lnTo>
                    <a:pt x="1556" y="564"/>
                  </a:lnTo>
                  <a:lnTo>
                    <a:pt x="1481" y="602"/>
                  </a:lnTo>
                  <a:lnTo>
                    <a:pt x="1407" y="641"/>
                  </a:lnTo>
                  <a:lnTo>
                    <a:pt x="1335" y="681"/>
                  </a:lnTo>
                  <a:lnTo>
                    <a:pt x="1261" y="721"/>
                  </a:lnTo>
                  <a:lnTo>
                    <a:pt x="1188" y="761"/>
                  </a:lnTo>
                  <a:lnTo>
                    <a:pt x="1116" y="802"/>
                  </a:lnTo>
                  <a:lnTo>
                    <a:pt x="1044" y="843"/>
                  </a:lnTo>
                  <a:lnTo>
                    <a:pt x="973" y="884"/>
                  </a:lnTo>
                  <a:lnTo>
                    <a:pt x="901" y="926"/>
                  </a:lnTo>
                  <a:lnTo>
                    <a:pt x="831" y="967"/>
                  </a:lnTo>
                  <a:lnTo>
                    <a:pt x="762" y="1009"/>
                  </a:lnTo>
                  <a:lnTo>
                    <a:pt x="692" y="1050"/>
                  </a:lnTo>
                  <a:lnTo>
                    <a:pt x="624" y="1091"/>
                  </a:lnTo>
                  <a:lnTo>
                    <a:pt x="557" y="1130"/>
                  </a:lnTo>
                  <a:lnTo>
                    <a:pt x="491" y="1170"/>
                  </a:lnTo>
                  <a:lnTo>
                    <a:pt x="426" y="1209"/>
                  </a:lnTo>
                  <a:lnTo>
                    <a:pt x="362" y="1247"/>
                  </a:lnTo>
                  <a:lnTo>
                    <a:pt x="298" y="1285"/>
                  </a:lnTo>
                  <a:lnTo>
                    <a:pt x="236" y="1322"/>
                  </a:lnTo>
                  <a:lnTo>
                    <a:pt x="175" y="1357"/>
                  </a:lnTo>
                  <a:lnTo>
                    <a:pt x="116" y="1391"/>
                  </a:lnTo>
                  <a:lnTo>
                    <a:pt x="86" y="1408"/>
                  </a:lnTo>
                  <a:lnTo>
                    <a:pt x="57" y="1425"/>
                  </a:lnTo>
                  <a:lnTo>
                    <a:pt x="28" y="1441"/>
                  </a:lnTo>
                  <a:lnTo>
                    <a:pt x="0" y="145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4" name="Freeform 10"/>
            <p:cNvSpPr>
              <a:spLocks/>
            </p:cNvSpPr>
            <p:nvPr/>
          </p:nvSpPr>
          <p:spPr bwMode="auto">
            <a:xfrm>
              <a:off x="5095" y="4523"/>
              <a:ext cx="738" cy="156"/>
            </a:xfrm>
            <a:custGeom>
              <a:avLst/>
              <a:gdLst>
                <a:gd name="T0" fmla="*/ 2 w 5165"/>
                <a:gd name="T1" fmla="*/ 0 h 1087"/>
                <a:gd name="T2" fmla="*/ 2 w 5165"/>
                <a:gd name="T3" fmla="*/ 0 h 1087"/>
                <a:gd name="T4" fmla="*/ 2 w 5165"/>
                <a:gd name="T5" fmla="*/ 0 h 1087"/>
                <a:gd name="T6" fmla="*/ 2 w 5165"/>
                <a:gd name="T7" fmla="*/ 0 h 1087"/>
                <a:gd name="T8" fmla="*/ 2 w 5165"/>
                <a:gd name="T9" fmla="*/ 0 h 1087"/>
                <a:gd name="T10" fmla="*/ 2 w 5165"/>
                <a:gd name="T11" fmla="*/ 0 h 1087"/>
                <a:gd name="T12" fmla="*/ 2 w 5165"/>
                <a:gd name="T13" fmla="*/ 0 h 1087"/>
                <a:gd name="T14" fmla="*/ 2 w 5165"/>
                <a:gd name="T15" fmla="*/ 0 h 1087"/>
                <a:gd name="T16" fmla="*/ 2 w 5165"/>
                <a:gd name="T17" fmla="*/ 0 h 1087"/>
                <a:gd name="T18" fmla="*/ 2 w 5165"/>
                <a:gd name="T19" fmla="*/ 0 h 1087"/>
                <a:gd name="T20" fmla="*/ 2 w 5165"/>
                <a:gd name="T21" fmla="*/ 0 h 1087"/>
                <a:gd name="T22" fmla="*/ 2 w 5165"/>
                <a:gd name="T23" fmla="*/ 0 h 1087"/>
                <a:gd name="T24" fmla="*/ 1 w 5165"/>
                <a:gd name="T25" fmla="*/ 0 h 1087"/>
                <a:gd name="T26" fmla="*/ 1 w 5165"/>
                <a:gd name="T27" fmla="*/ 0 h 1087"/>
                <a:gd name="T28" fmla="*/ 1 w 5165"/>
                <a:gd name="T29" fmla="*/ 0 h 1087"/>
                <a:gd name="T30" fmla="*/ 1 w 5165"/>
                <a:gd name="T31" fmla="*/ 0 h 1087"/>
                <a:gd name="T32" fmla="*/ 1 w 5165"/>
                <a:gd name="T33" fmla="*/ 0 h 1087"/>
                <a:gd name="T34" fmla="*/ 1 w 5165"/>
                <a:gd name="T35" fmla="*/ 0 h 1087"/>
                <a:gd name="T36" fmla="*/ 1 w 5165"/>
                <a:gd name="T37" fmla="*/ 0 h 1087"/>
                <a:gd name="T38" fmla="*/ 1 w 5165"/>
                <a:gd name="T39" fmla="*/ 0 h 1087"/>
                <a:gd name="T40" fmla="*/ 1 w 5165"/>
                <a:gd name="T41" fmla="*/ 0 h 1087"/>
                <a:gd name="T42" fmla="*/ 1 w 5165"/>
                <a:gd name="T43" fmla="*/ 0 h 1087"/>
                <a:gd name="T44" fmla="*/ 1 w 5165"/>
                <a:gd name="T45" fmla="*/ 0 h 1087"/>
                <a:gd name="T46" fmla="*/ 1 w 5165"/>
                <a:gd name="T47" fmla="*/ 0 h 1087"/>
                <a:gd name="T48" fmla="*/ 1 w 5165"/>
                <a:gd name="T49" fmla="*/ 0 h 1087"/>
                <a:gd name="T50" fmla="*/ 1 w 5165"/>
                <a:gd name="T51" fmla="*/ 0 h 1087"/>
                <a:gd name="T52" fmla="*/ 1 w 5165"/>
                <a:gd name="T53" fmla="*/ 0 h 1087"/>
                <a:gd name="T54" fmla="*/ 1 w 5165"/>
                <a:gd name="T55" fmla="*/ 0 h 1087"/>
                <a:gd name="T56" fmla="*/ 1 w 5165"/>
                <a:gd name="T57" fmla="*/ 0 h 1087"/>
                <a:gd name="T58" fmla="*/ 1 w 5165"/>
                <a:gd name="T59" fmla="*/ 0 h 1087"/>
                <a:gd name="T60" fmla="*/ 0 w 5165"/>
                <a:gd name="T61" fmla="*/ 0 h 1087"/>
                <a:gd name="T62" fmla="*/ 0 w 5165"/>
                <a:gd name="T63" fmla="*/ 0 h 1087"/>
                <a:gd name="T64" fmla="*/ 0 w 5165"/>
                <a:gd name="T65" fmla="*/ 0 h 1087"/>
                <a:gd name="T66" fmla="*/ 0 w 5165"/>
                <a:gd name="T67" fmla="*/ 0 h 1087"/>
                <a:gd name="T68" fmla="*/ 0 w 5165"/>
                <a:gd name="T69" fmla="*/ 0 h 1087"/>
                <a:gd name="T70" fmla="*/ 0 w 5165"/>
                <a:gd name="T71" fmla="*/ 0 h 1087"/>
                <a:gd name="T72" fmla="*/ 0 w 5165"/>
                <a:gd name="T73" fmla="*/ 0 h 1087"/>
                <a:gd name="T74" fmla="*/ 0 w 5165"/>
                <a:gd name="T75" fmla="*/ 0 h 1087"/>
                <a:gd name="T76" fmla="*/ 0 w 5165"/>
                <a:gd name="T77" fmla="*/ 0 h 1087"/>
                <a:gd name="T78" fmla="*/ 0 w 5165"/>
                <a:gd name="T79" fmla="*/ 0 h 1087"/>
                <a:gd name="T80" fmla="*/ 0 w 5165"/>
                <a:gd name="T81" fmla="*/ 0 h 1087"/>
                <a:gd name="T82" fmla="*/ 0 w 5165"/>
                <a:gd name="T83" fmla="*/ 0 h 1087"/>
                <a:gd name="T84" fmla="*/ 0 w 5165"/>
                <a:gd name="T85" fmla="*/ 0 h 10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165" h="1087">
                  <a:moveTo>
                    <a:pt x="5165" y="536"/>
                  </a:moveTo>
                  <a:lnTo>
                    <a:pt x="5114" y="506"/>
                  </a:lnTo>
                  <a:lnTo>
                    <a:pt x="5061" y="478"/>
                  </a:lnTo>
                  <a:lnTo>
                    <a:pt x="5006" y="451"/>
                  </a:lnTo>
                  <a:lnTo>
                    <a:pt x="4952" y="423"/>
                  </a:lnTo>
                  <a:lnTo>
                    <a:pt x="4895" y="397"/>
                  </a:lnTo>
                  <a:lnTo>
                    <a:pt x="4838" y="371"/>
                  </a:lnTo>
                  <a:lnTo>
                    <a:pt x="4779" y="346"/>
                  </a:lnTo>
                  <a:lnTo>
                    <a:pt x="4720" y="322"/>
                  </a:lnTo>
                  <a:lnTo>
                    <a:pt x="4660" y="300"/>
                  </a:lnTo>
                  <a:lnTo>
                    <a:pt x="4599" y="277"/>
                  </a:lnTo>
                  <a:lnTo>
                    <a:pt x="4536" y="255"/>
                  </a:lnTo>
                  <a:lnTo>
                    <a:pt x="4473" y="234"/>
                  </a:lnTo>
                  <a:lnTo>
                    <a:pt x="4409" y="214"/>
                  </a:lnTo>
                  <a:lnTo>
                    <a:pt x="4344" y="195"/>
                  </a:lnTo>
                  <a:lnTo>
                    <a:pt x="4280" y="177"/>
                  </a:lnTo>
                  <a:lnTo>
                    <a:pt x="4214" y="159"/>
                  </a:lnTo>
                  <a:lnTo>
                    <a:pt x="4147" y="143"/>
                  </a:lnTo>
                  <a:lnTo>
                    <a:pt x="4079" y="127"/>
                  </a:lnTo>
                  <a:lnTo>
                    <a:pt x="4011" y="112"/>
                  </a:lnTo>
                  <a:lnTo>
                    <a:pt x="3943" y="99"/>
                  </a:lnTo>
                  <a:lnTo>
                    <a:pt x="3873" y="85"/>
                  </a:lnTo>
                  <a:lnTo>
                    <a:pt x="3804" y="73"/>
                  </a:lnTo>
                  <a:lnTo>
                    <a:pt x="3734" y="62"/>
                  </a:lnTo>
                  <a:lnTo>
                    <a:pt x="3663" y="52"/>
                  </a:lnTo>
                  <a:lnTo>
                    <a:pt x="3592" y="42"/>
                  </a:lnTo>
                  <a:lnTo>
                    <a:pt x="3520" y="34"/>
                  </a:lnTo>
                  <a:lnTo>
                    <a:pt x="3449" y="26"/>
                  </a:lnTo>
                  <a:lnTo>
                    <a:pt x="3377" y="19"/>
                  </a:lnTo>
                  <a:lnTo>
                    <a:pt x="3305" y="15"/>
                  </a:lnTo>
                  <a:lnTo>
                    <a:pt x="3233" y="9"/>
                  </a:lnTo>
                  <a:lnTo>
                    <a:pt x="3160" y="6"/>
                  </a:lnTo>
                  <a:lnTo>
                    <a:pt x="3088" y="3"/>
                  </a:lnTo>
                  <a:lnTo>
                    <a:pt x="3015" y="1"/>
                  </a:lnTo>
                  <a:lnTo>
                    <a:pt x="2941" y="0"/>
                  </a:lnTo>
                  <a:lnTo>
                    <a:pt x="2869" y="0"/>
                  </a:lnTo>
                  <a:lnTo>
                    <a:pt x="2796" y="1"/>
                  </a:lnTo>
                  <a:lnTo>
                    <a:pt x="2723" y="3"/>
                  </a:lnTo>
                  <a:lnTo>
                    <a:pt x="2651" y="7"/>
                  </a:lnTo>
                  <a:lnTo>
                    <a:pt x="2578" y="10"/>
                  </a:lnTo>
                  <a:lnTo>
                    <a:pt x="2505" y="15"/>
                  </a:lnTo>
                  <a:lnTo>
                    <a:pt x="2434" y="20"/>
                  </a:lnTo>
                  <a:lnTo>
                    <a:pt x="2362" y="27"/>
                  </a:lnTo>
                  <a:lnTo>
                    <a:pt x="2291" y="35"/>
                  </a:lnTo>
                  <a:lnTo>
                    <a:pt x="2219" y="44"/>
                  </a:lnTo>
                  <a:lnTo>
                    <a:pt x="2148" y="53"/>
                  </a:lnTo>
                  <a:lnTo>
                    <a:pt x="2078" y="63"/>
                  </a:lnTo>
                  <a:lnTo>
                    <a:pt x="2007" y="75"/>
                  </a:lnTo>
                  <a:lnTo>
                    <a:pt x="1938" y="87"/>
                  </a:lnTo>
                  <a:lnTo>
                    <a:pt x="1869" y="100"/>
                  </a:lnTo>
                  <a:lnTo>
                    <a:pt x="1801" y="115"/>
                  </a:lnTo>
                  <a:lnTo>
                    <a:pt x="1732" y="129"/>
                  </a:lnTo>
                  <a:lnTo>
                    <a:pt x="1665" y="145"/>
                  </a:lnTo>
                  <a:lnTo>
                    <a:pt x="1599" y="162"/>
                  </a:lnTo>
                  <a:lnTo>
                    <a:pt x="1533" y="179"/>
                  </a:lnTo>
                  <a:lnTo>
                    <a:pt x="1468" y="199"/>
                  </a:lnTo>
                  <a:lnTo>
                    <a:pt x="1403" y="217"/>
                  </a:lnTo>
                  <a:lnTo>
                    <a:pt x="1340" y="237"/>
                  </a:lnTo>
                  <a:lnTo>
                    <a:pt x="1276" y="259"/>
                  </a:lnTo>
                  <a:lnTo>
                    <a:pt x="1215" y="280"/>
                  </a:lnTo>
                  <a:lnTo>
                    <a:pt x="1154" y="303"/>
                  </a:lnTo>
                  <a:lnTo>
                    <a:pt x="1093" y="326"/>
                  </a:lnTo>
                  <a:lnTo>
                    <a:pt x="1034" y="351"/>
                  </a:lnTo>
                  <a:lnTo>
                    <a:pt x="975" y="376"/>
                  </a:lnTo>
                  <a:lnTo>
                    <a:pt x="919" y="401"/>
                  </a:lnTo>
                  <a:lnTo>
                    <a:pt x="862" y="427"/>
                  </a:lnTo>
                  <a:lnTo>
                    <a:pt x="807" y="454"/>
                  </a:lnTo>
                  <a:lnTo>
                    <a:pt x="753" y="482"/>
                  </a:lnTo>
                  <a:lnTo>
                    <a:pt x="701" y="511"/>
                  </a:lnTo>
                  <a:lnTo>
                    <a:pt x="648" y="540"/>
                  </a:lnTo>
                  <a:lnTo>
                    <a:pt x="598" y="570"/>
                  </a:lnTo>
                  <a:lnTo>
                    <a:pt x="549" y="600"/>
                  </a:lnTo>
                  <a:lnTo>
                    <a:pt x="501" y="632"/>
                  </a:lnTo>
                  <a:lnTo>
                    <a:pt x="454" y="664"/>
                  </a:lnTo>
                  <a:lnTo>
                    <a:pt x="409" y="696"/>
                  </a:lnTo>
                  <a:lnTo>
                    <a:pt x="365" y="729"/>
                  </a:lnTo>
                  <a:lnTo>
                    <a:pt x="321" y="763"/>
                  </a:lnTo>
                  <a:lnTo>
                    <a:pt x="281" y="797"/>
                  </a:lnTo>
                  <a:lnTo>
                    <a:pt x="241" y="831"/>
                  </a:lnTo>
                  <a:lnTo>
                    <a:pt x="202" y="866"/>
                  </a:lnTo>
                  <a:lnTo>
                    <a:pt x="165" y="902"/>
                  </a:lnTo>
                  <a:lnTo>
                    <a:pt x="129" y="939"/>
                  </a:lnTo>
                  <a:lnTo>
                    <a:pt x="94" y="975"/>
                  </a:lnTo>
                  <a:lnTo>
                    <a:pt x="62" y="1011"/>
                  </a:lnTo>
                  <a:lnTo>
                    <a:pt x="31" y="1049"/>
                  </a:lnTo>
                  <a:lnTo>
                    <a:pt x="0" y="108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5" name="Line 11"/>
            <p:cNvSpPr>
              <a:spLocks noChangeShapeType="1"/>
            </p:cNvSpPr>
            <p:nvPr/>
          </p:nvSpPr>
          <p:spPr bwMode="auto">
            <a:xfrm flipH="1" flipV="1">
              <a:off x="4388" y="4870"/>
              <a:ext cx="479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6" name="Freeform 12"/>
            <p:cNvSpPr>
              <a:spLocks/>
            </p:cNvSpPr>
            <p:nvPr/>
          </p:nvSpPr>
          <p:spPr bwMode="auto">
            <a:xfrm>
              <a:off x="5740" y="3413"/>
              <a:ext cx="415" cy="819"/>
            </a:xfrm>
            <a:custGeom>
              <a:avLst/>
              <a:gdLst>
                <a:gd name="T0" fmla="*/ 0 w 2902"/>
                <a:gd name="T1" fmla="*/ 0 h 5729"/>
                <a:gd name="T2" fmla="*/ 0 w 2902"/>
                <a:gd name="T3" fmla="*/ 0 h 5729"/>
                <a:gd name="T4" fmla="*/ 0 w 2902"/>
                <a:gd name="T5" fmla="*/ 0 h 5729"/>
                <a:gd name="T6" fmla="*/ 0 w 2902"/>
                <a:gd name="T7" fmla="*/ 0 h 5729"/>
                <a:gd name="T8" fmla="*/ 0 w 2902"/>
                <a:gd name="T9" fmla="*/ 0 h 5729"/>
                <a:gd name="T10" fmla="*/ 0 w 2902"/>
                <a:gd name="T11" fmla="*/ 0 h 5729"/>
                <a:gd name="T12" fmla="*/ 0 w 2902"/>
                <a:gd name="T13" fmla="*/ 0 h 5729"/>
                <a:gd name="T14" fmla="*/ 0 w 2902"/>
                <a:gd name="T15" fmla="*/ 0 h 5729"/>
                <a:gd name="T16" fmla="*/ 0 w 2902"/>
                <a:gd name="T17" fmla="*/ 0 h 5729"/>
                <a:gd name="T18" fmla="*/ 0 w 2902"/>
                <a:gd name="T19" fmla="*/ 1 h 5729"/>
                <a:gd name="T20" fmla="*/ 0 w 2902"/>
                <a:gd name="T21" fmla="*/ 1 h 5729"/>
                <a:gd name="T22" fmla="*/ 0 w 2902"/>
                <a:gd name="T23" fmla="*/ 1 h 5729"/>
                <a:gd name="T24" fmla="*/ 0 w 2902"/>
                <a:gd name="T25" fmla="*/ 1 h 5729"/>
                <a:gd name="T26" fmla="*/ 0 w 2902"/>
                <a:gd name="T27" fmla="*/ 1 h 5729"/>
                <a:gd name="T28" fmla="*/ 0 w 2902"/>
                <a:gd name="T29" fmla="*/ 1 h 5729"/>
                <a:gd name="T30" fmla="*/ 0 w 2902"/>
                <a:gd name="T31" fmla="*/ 1 h 5729"/>
                <a:gd name="T32" fmla="*/ 0 w 2902"/>
                <a:gd name="T33" fmla="*/ 1 h 5729"/>
                <a:gd name="T34" fmla="*/ 0 w 2902"/>
                <a:gd name="T35" fmla="*/ 1 h 5729"/>
                <a:gd name="T36" fmla="*/ 0 w 2902"/>
                <a:gd name="T37" fmla="*/ 1 h 5729"/>
                <a:gd name="T38" fmla="*/ 0 w 2902"/>
                <a:gd name="T39" fmla="*/ 1 h 5729"/>
                <a:gd name="T40" fmla="*/ 0 w 2902"/>
                <a:gd name="T41" fmla="*/ 1 h 5729"/>
                <a:gd name="T42" fmla="*/ 0 w 2902"/>
                <a:gd name="T43" fmla="*/ 1 h 5729"/>
                <a:gd name="T44" fmla="*/ 0 w 2902"/>
                <a:gd name="T45" fmla="*/ 1 h 5729"/>
                <a:gd name="T46" fmla="*/ 0 w 2902"/>
                <a:gd name="T47" fmla="*/ 1 h 5729"/>
                <a:gd name="T48" fmla="*/ 0 w 2902"/>
                <a:gd name="T49" fmla="*/ 1 h 5729"/>
                <a:gd name="T50" fmla="*/ 0 w 2902"/>
                <a:gd name="T51" fmla="*/ 2 h 5729"/>
                <a:gd name="T52" fmla="*/ 0 w 2902"/>
                <a:gd name="T53" fmla="*/ 2 h 5729"/>
                <a:gd name="T54" fmla="*/ 0 w 2902"/>
                <a:gd name="T55" fmla="*/ 2 h 5729"/>
                <a:gd name="T56" fmla="*/ 0 w 2902"/>
                <a:gd name="T57" fmla="*/ 2 h 5729"/>
                <a:gd name="T58" fmla="*/ 1 w 2902"/>
                <a:gd name="T59" fmla="*/ 2 h 5729"/>
                <a:gd name="T60" fmla="*/ 1 w 2902"/>
                <a:gd name="T61" fmla="*/ 2 h 5729"/>
                <a:gd name="T62" fmla="*/ 1 w 2902"/>
                <a:gd name="T63" fmla="*/ 2 h 5729"/>
                <a:gd name="T64" fmla="*/ 1 w 2902"/>
                <a:gd name="T65" fmla="*/ 2 h 5729"/>
                <a:gd name="T66" fmla="*/ 1 w 2902"/>
                <a:gd name="T67" fmla="*/ 2 h 5729"/>
                <a:gd name="T68" fmla="*/ 1 w 2902"/>
                <a:gd name="T69" fmla="*/ 2 h 5729"/>
                <a:gd name="T70" fmla="*/ 1 w 2902"/>
                <a:gd name="T71" fmla="*/ 2 h 5729"/>
                <a:gd name="T72" fmla="*/ 1 w 2902"/>
                <a:gd name="T73" fmla="*/ 2 h 5729"/>
                <a:gd name="T74" fmla="*/ 1 w 2902"/>
                <a:gd name="T75" fmla="*/ 2 h 5729"/>
                <a:gd name="T76" fmla="*/ 1 w 2902"/>
                <a:gd name="T77" fmla="*/ 2 h 5729"/>
                <a:gd name="T78" fmla="*/ 1 w 2902"/>
                <a:gd name="T79" fmla="*/ 2 h 5729"/>
                <a:gd name="T80" fmla="*/ 1 w 2902"/>
                <a:gd name="T81" fmla="*/ 2 h 5729"/>
                <a:gd name="T82" fmla="*/ 1 w 2902"/>
                <a:gd name="T83" fmla="*/ 2 h 5729"/>
                <a:gd name="T84" fmla="*/ 1 w 2902"/>
                <a:gd name="T85" fmla="*/ 2 h 5729"/>
                <a:gd name="T86" fmla="*/ 1 w 2902"/>
                <a:gd name="T87" fmla="*/ 2 h 5729"/>
                <a:gd name="T88" fmla="*/ 1 w 2902"/>
                <a:gd name="T89" fmla="*/ 2 h 572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02" h="5729">
                  <a:moveTo>
                    <a:pt x="61" y="0"/>
                  </a:moveTo>
                  <a:lnTo>
                    <a:pt x="50" y="60"/>
                  </a:lnTo>
                  <a:lnTo>
                    <a:pt x="40" y="121"/>
                  </a:lnTo>
                  <a:lnTo>
                    <a:pt x="31" y="183"/>
                  </a:lnTo>
                  <a:lnTo>
                    <a:pt x="23" y="245"/>
                  </a:lnTo>
                  <a:lnTo>
                    <a:pt x="16" y="309"/>
                  </a:lnTo>
                  <a:lnTo>
                    <a:pt x="10" y="373"/>
                  </a:lnTo>
                  <a:lnTo>
                    <a:pt x="6" y="438"/>
                  </a:lnTo>
                  <a:lnTo>
                    <a:pt x="2" y="504"/>
                  </a:lnTo>
                  <a:lnTo>
                    <a:pt x="0" y="571"/>
                  </a:lnTo>
                  <a:lnTo>
                    <a:pt x="0" y="638"/>
                  </a:lnTo>
                  <a:lnTo>
                    <a:pt x="0" y="706"/>
                  </a:lnTo>
                  <a:lnTo>
                    <a:pt x="1" y="774"/>
                  </a:lnTo>
                  <a:lnTo>
                    <a:pt x="3" y="843"/>
                  </a:lnTo>
                  <a:lnTo>
                    <a:pt x="7" y="914"/>
                  </a:lnTo>
                  <a:lnTo>
                    <a:pt x="11" y="984"/>
                  </a:lnTo>
                  <a:lnTo>
                    <a:pt x="17" y="1054"/>
                  </a:lnTo>
                  <a:lnTo>
                    <a:pt x="25" y="1126"/>
                  </a:lnTo>
                  <a:lnTo>
                    <a:pt x="33" y="1197"/>
                  </a:lnTo>
                  <a:lnTo>
                    <a:pt x="42" y="1270"/>
                  </a:lnTo>
                  <a:lnTo>
                    <a:pt x="52" y="1343"/>
                  </a:lnTo>
                  <a:lnTo>
                    <a:pt x="65" y="1416"/>
                  </a:lnTo>
                  <a:lnTo>
                    <a:pt x="77" y="1489"/>
                  </a:lnTo>
                  <a:lnTo>
                    <a:pt x="91" y="1563"/>
                  </a:lnTo>
                  <a:lnTo>
                    <a:pt x="106" y="1638"/>
                  </a:lnTo>
                  <a:lnTo>
                    <a:pt x="123" y="1712"/>
                  </a:lnTo>
                  <a:lnTo>
                    <a:pt x="140" y="1786"/>
                  </a:lnTo>
                  <a:lnTo>
                    <a:pt x="158" y="1861"/>
                  </a:lnTo>
                  <a:lnTo>
                    <a:pt x="177" y="1936"/>
                  </a:lnTo>
                  <a:lnTo>
                    <a:pt x="197" y="2012"/>
                  </a:lnTo>
                  <a:lnTo>
                    <a:pt x="219" y="2087"/>
                  </a:lnTo>
                  <a:lnTo>
                    <a:pt x="242" y="2162"/>
                  </a:lnTo>
                  <a:lnTo>
                    <a:pt x="266" y="2238"/>
                  </a:lnTo>
                  <a:lnTo>
                    <a:pt x="291" y="2314"/>
                  </a:lnTo>
                  <a:lnTo>
                    <a:pt x="317" y="2389"/>
                  </a:lnTo>
                  <a:lnTo>
                    <a:pt x="343" y="2465"/>
                  </a:lnTo>
                  <a:lnTo>
                    <a:pt x="371" y="2540"/>
                  </a:lnTo>
                  <a:lnTo>
                    <a:pt x="401" y="2616"/>
                  </a:lnTo>
                  <a:lnTo>
                    <a:pt x="430" y="2691"/>
                  </a:lnTo>
                  <a:lnTo>
                    <a:pt x="461" y="2766"/>
                  </a:lnTo>
                  <a:lnTo>
                    <a:pt x="493" y="2841"/>
                  </a:lnTo>
                  <a:lnTo>
                    <a:pt x="526" y="2916"/>
                  </a:lnTo>
                  <a:lnTo>
                    <a:pt x="560" y="2991"/>
                  </a:lnTo>
                  <a:lnTo>
                    <a:pt x="594" y="3066"/>
                  </a:lnTo>
                  <a:lnTo>
                    <a:pt x="630" y="3140"/>
                  </a:lnTo>
                  <a:lnTo>
                    <a:pt x="666" y="3213"/>
                  </a:lnTo>
                  <a:lnTo>
                    <a:pt x="704" y="3286"/>
                  </a:lnTo>
                  <a:lnTo>
                    <a:pt x="742" y="3360"/>
                  </a:lnTo>
                  <a:lnTo>
                    <a:pt x="781" y="3432"/>
                  </a:lnTo>
                  <a:lnTo>
                    <a:pt x="822" y="3504"/>
                  </a:lnTo>
                  <a:lnTo>
                    <a:pt x="863" y="3575"/>
                  </a:lnTo>
                  <a:lnTo>
                    <a:pt x="904" y="3647"/>
                  </a:lnTo>
                  <a:lnTo>
                    <a:pt x="947" y="3717"/>
                  </a:lnTo>
                  <a:lnTo>
                    <a:pt x="990" y="3788"/>
                  </a:lnTo>
                  <a:lnTo>
                    <a:pt x="1034" y="3857"/>
                  </a:lnTo>
                  <a:lnTo>
                    <a:pt x="1078" y="3926"/>
                  </a:lnTo>
                  <a:lnTo>
                    <a:pt x="1124" y="3994"/>
                  </a:lnTo>
                  <a:lnTo>
                    <a:pt x="1170" y="4061"/>
                  </a:lnTo>
                  <a:lnTo>
                    <a:pt x="1217" y="4128"/>
                  </a:lnTo>
                  <a:lnTo>
                    <a:pt x="1264" y="4195"/>
                  </a:lnTo>
                  <a:lnTo>
                    <a:pt x="1313" y="4260"/>
                  </a:lnTo>
                  <a:lnTo>
                    <a:pt x="1362" y="4325"/>
                  </a:lnTo>
                  <a:lnTo>
                    <a:pt x="1411" y="4389"/>
                  </a:lnTo>
                  <a:lnTo>
                    <a:pt x="1461" y="4452"/>
                  </a:lnTo>
                  <a:lnTo>
                    <a:pt x="1512" y="4514"/>
                  </a:lnTo>
                  <a:lnTo>
                    <a:pt x="1563" y="4575"/>
                  </a:lnTo>
                  <a:lnTo>
                    <a:pt x="1615" y="4636"/>
                  </a:lnTo>
                  <a:lnTo>
                    <a:pt x="1667" y="4696"/>
                  </a:lnTo>
                  <a:lnTo>
                    <a:pt x="1720" y="4754"/>
                  </a:lnTo>
                  <a:lnTo>
                    <a:pt x="1773" y="4812"/>
                  </a:lnTo>
                  <a:lnTo>
                    <a:pt x="1826" y="4868"/>
                  </a:lnTo>
                  <a:lnTo>
                    <a:pt x="1881" y="4924"/>
                  </a:lnTo>
                  <a:lnTo>
                    <a:pt x="1935" y="4978"/>
                  </a:lnTo>
                  <a:lnTo>
                    <a:pt x="1990" y="5032"/>
                  </a:lnTo>
                  <a:lnTo>
                    <a:pt x="2045" y="5084"/>
                  </a:lnTo>
                  <a:lnTo>
                    <a:pt x="2101" y="5136"/>
                  </a:lnTo>
                  <a:lnTo>
                    <a:pt x="2157" y="5186"/>
                  </a:lnTo>
                  <a:lnTo>
                    <a:pt x="2213" y="5235"/>
                  </a:lnTo>
                  <a:lnTo>
                    <a:pt x="2270" y="5283"/>
                  </a:lnTo>
                  <a:lnTo>
                    <a:pt x="2327" y="5329"/>
                  </a:lnTo>
                  <a:lnTo>
                    <a:pt x="2384" y="5376"/>
                  </a:lnTo>
                  <a:lnTo>
                    <a:pt x="2440" y="5420"/>
                  </a:lnTo>
                  <a:lnTo>
                    <a:pt x="2498" y="5463"/>
                  </a:lnTo>
                  <a:lnTo>
                    <a:pt x="2555" y="5504"/>
                  </a:lnTo>
                  <a:lnTo>
                    <a:pt x="2613" y="5545"/>
                  </a:lnTo>
                  <a:lnTo>
                    <a:pt x="2671" y="5585"/>
                  </a:lnTo>
                  <a:lnTo>
                    <a:pt x="2729" y="5622"/>
                  </a:lnTo>
                  <a:lnTo>
                    <a:pt x="2787" y="5660"/>
                  </a:lnTo>
                  <a:lnTo>
                    <a:pt x="2845" y="5695"/>
                  </a:lnTo>
                  <a:lnTo>
                    <a:pt x="2902" y="57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7" name="Freeform 13"/>
            <p:cNvSpPr>
              <a:spLocks/>
            </p:cNvSpPr>
            <p:nvPr/>
          </p:nvSpPr>
          <p:spPr bwMode="auto">
            <a:xfrm>
              <a:off x="5057" y="3180"/>
              <a:ext cx="776" cy="440"/>
            </a:xfrm>
            <a:custGeom>
              <a:avLst/>
              <a:gdLst>
                <a:gd name="T0" fmla="*/ 2 w 5427"/>
                <a:gd name="T1" fmla="*/ 0 h 3079"/>
                <a:gd name="T2" fmla="*/ 2 w 5427"/>
                <a:gd name="T3" fmla="*/ 0 h 3079"/>
                <a:gd name="T4" fmla="*/ 2 w 5427"/>
                <a:gd name="T5" fmla="*/ 0 h 3079"/>
                <a:gd name="T6" fmla="*/ 2 w 5427"/>
                <a:gd name="T7" fmla="*/ 0 h 3079"/>
                <a:gd name="T8" fmla="*/ 2 w 5427"/>
                <a:gd name="T9" fmla="*/ 0 h 3079"/>
                <a:gd name="T10" fmla="*/ 2 w 5427"/>
                <a:gd name="T11" fmla="*/ 0 h 3079"/>
                <a:gd name="T12" fmla="*/ 2 w 5427"/>
                <a:gd name="T13" fmla="*/ 0 h 3079"/>
                <a:gd name="T14" fmla="*/ 2 w 5427"/>
                <a:gd name="T15" fmla="*/ 0 h 3079"/>
                <a:gd name="T16" fmla="*/ 2 w 5427"/>
                <a:gd name="T17" fmla="*/ 0 h 3079"/>
                <a:gd name="T18" fmla="*/ 1 w 5427"/>
                <a:gd name="T19" fmla="*/ 0 h 3079"/>
                <a:gd name="T20" fmla="*/ 1 w 5427"/>
                <a:gd name="T21" fmla="*/ 0 h 3079"/>
                <a:gd name="T22" fmla="*/ 1 w 5427"/>
                <a:gd name="T23" fmla="*/ 0 h 3079"/>
                <a:gd name="T24" fmla="*/ 1 w 5427"/>
                <a:gd name="T25" fmla="*/ 0 h 3079"/>
                <a:gd name="T26" fmla="*/ 1 w 5427"/>
                <a:gd name="T27" fmla="*/ 0 h 3079"/>
                <a:gd name="T28" fmla="*/ 1 w 5427"/>
                <a:gd name="T29" fmla="*/ 0 h 3079"/>
                <a:gd name="T30" fmla="*/ 1 w 5427"/>
                <a:gd name="T31" fmla="*/ 0 h 3079"/>
                <a:gd name="T32" fmla="*/ 1 w 5427"/>
                <a:gd name="T33" fmla="*/ 0 h 3079"/>
                <a:gd name="T34" fmla="*/ 1 w 5427"/>
                <a:gd name="T35" fmla="*/ 0 h 3079"/>
                <a:gd name="T36" fmla="*/ 1 w 5427"/>
                <a:gd name="T37" fmla="*/ 0 h 3079"/>
                <a:gd name="T38" fmla="*/ 1 w 5427"/>
                <a:gd name="T39" fmla="*/ 0 h 3079"/>
                <a:gd name="T40" fmla="*/ 1 w 5427"/>
                <a:gd name="T41" fmla="*/ 0 h 3079"/>
                <a:gd name="T42" fmla="*/ 0 w 5427"/>
                <a:gd name="T43" fmla="*/ 0 h 3079"/>
                <a:gd name="T44" fmla="*/ 0 w 5427"/>
                <a:gd name="T45" fmla="*/ 0 h 3079"/>
                <a:gd name="T46" fmla="*/ 0 w 5427"/>
                <a:gd name="T47" fmla="*/ 0 h 3079"/>
                <a:gd name="T48" fmla="*/ 0 w 5427"/>
                <a:gd name="T49" fmla="*/ 0 h 3079"/>
                <a:gd name="T50" fmla="*/ 0 w 5427"/>
                <a:gd name="T51" fmla="*/ 0 h 3079"/>
                <a:gd name="T52" fmla="*/ 0 w 5427"/>
                <a:gd name="T53" fmla="*/ 0 h 3079"/>
                <a:gd name="T54" fmla="*/ 0 w 5427"/>
                <a:gd name="T55" fmla="*/ 0 h 3079"/>
                <a:gd name="T56" fmla="*/ 0 w 5427"/>
                <a:gd name="T57" fmla="*/ 0 h 3079"/>
                <a:gd name="T58" fmla="*/ 0 w 5427"/>
                <a:gd name="T59" fmla="*/ 1 h 3079"/>
                <a:gd name="T60" fmla="*/ 0 w 5427"/>
                <a:gd name="T61" fmla="*/ 1 h 3079"/>
                <a:gd name="T62" fmla="*/ 0 w 5427"/>
                <a:gd name="T63" fmla="*/ 1 h 3079"/>
                <a:gd name="T64" fmla="*/ 0 w 5427"/>
                <a:gd name="T65" fmla="*/ 1 h 3079"/>
                <a:gd name="T66" fmla="*/ 0 w 5427"/>
                <a:gd name="T67" fmla="*/ 1 h 3079"/>
                <a:gd name="T68" fmla="*/ 0 w 5427"/>
                <a:gd name="T69" fmla="*/ 1 h 3079"/>
                <a:gd name="T70" fmla="*/ 0 w 5427"/>
                <a:gd name="T71" fmla="*/ 1 h 3079"/>
                <a:gd name="T72" fmla="*/ 0 w 5427"/>
                <a:gd name="T73" fmla="*/ 1 h 3079"/>
                <a:gd name="T74" fmla="*/ 0 w 5427"/>
                <a:gd name="T75" fmla="*/ 1 h 3079"/>
                <a:gd name="T76" fmla="*/ 0 w 5427"/>
                <a:gd name="T77" fmla="*/ 1 h 3079"/>
                <a:gd name="T78" fmla="*/ 0 w 5427"/>
                <a:gd name="T79" fmla="*/ 1 h 3079"/>
                <a:gd name="T80" fmla="*/ 0 w 5427"/>
                <a:gd name="T81" fmla="*/ 1 h 3079"/>
                <a:gd name="T82" fmla="*/ 0 w 5427"/>
                <a:gd name="T83" fmla="*/ 1 h 3079"/>
                <a:gd name="T84" fmla="*/ 0 w 5427"/>
                <a:gd name="T85" fmla="*/ 1 h 3079"/>
                <a:gd name="T86" fmla="*/ 0 w 5427"/>
                <a:gd name="T87" fmla="*/ 1 h 3079"/>
                <a:gd name="T88" fmla="*/ 0 w 5427"/>
                <a:gd name="T89" fmla="*/ 1 h 3079"/>
                <a:gd name="T90" fmla="*/ 0 w 5427"/>
                <a:gd name="T91" fmla="*/ 1 h 30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427" h="3079">
                  <a:moveTo>
                    <a:pt x="5427" y="535"/>
                  </a:moveTo>
                  <a:lnTo>
                    <a:pt x="5376" y="506"/>
                  </a:lnTo>
                  <a:lnTo>
                    <a:pt x="5323" y="477"/>
                  </a:lnTo>
                  <a:lnTo>
                    <a:pt x="5268" y="450"/>
                  </a:lnTo>
                  <a:lnTo>
                    <a:pt x="5214" y="423"/>
                  </a:lnTo>
                  <a:lnTo>
                    <a:pt x="5157" y="397"/>
                  </a:lnTo>
                  <a:lnTo>
                    <a:pt x="5100" y="371"/>
                  </a:lnTo>
                  <a:lnTo>
                    <a:pt x="5041" y="346"/>
                  </a:lnTo>
                  <a:lnTo>
                    <a:pt x="4982" y="322"/>
                  </a:lnTo>
                  <a:lnTo>
                    <a:pt x="4922" y="299"/>
                  </a:lnTo>
                  <a:lnTo>
                    <a:pt x="4861" y="277"/>
                  </a:lnTo>
                  <a:lnTo>
                    <a:pt x="4798" y="255"/>
                  </a:lnTo>
                  <a:lnTo>
                    <a:pt x="4736" y="235"/>
                  </a:lnTo>
                  <a:lnTo>
                    <a:pt x="4672" y="214"/>
                  </a:lnTo>
                  <a:lnTo>
                    <a:pt x="4608" y="195"/>
                  </a:lnTo>
                  <a:lnTo>
                    <a:pt x="4543" y="177"/>
                  </a:lnTo>
                  <a:lnTo>
                    <a:pt x="4476" y="160"/>
                  </a:lnTo>
                  <a:lnTo>
                    <a:pt x="4410" y="143"/>
                  </a:lnTo>
                  <a:lnTo>
                    <a:pt x="4342" y="127"/>
                  </a:lnTo>
                  <a:lnTo>
                    <a:pt x="4274" y="112"/>
                  </a:lnTo>
                  <a:lnTo>
                    <a:pt x="4206" y="98"/>
                  </a:lnTo>
                  <a:lnTo>
                    <a:pt x="4136" y="85"/>
                  </a:lnTo>
                  <a:lnTo>
                    <a:pt x="4067" y="73"/>
                  </a:lnTo>
                  <a:lnTo>
                    <a:pt x="3997" y="62"/>
                  </a:lnTo>
                  <a:lnTo>
                    <a:pt x="3926" y="52"/>
                  </a:lnTo>
                  <a:lnTo>
                    <a:pt x="3856" y="42"/>
                  </a:lnTo>
                  <a:lnTo>
                    <a:pt x="3785" y="34"/>
                  </a:lnTo>
                  <a:lnTo>
                    <a:pt x="3713" y="26"/>
                  </a:lnTo>
                  <a:lnTo>
                    <a:pt x="3642" y="20"/>
                  </a:lnTo>
                  <a:lnTo>
                    <a:pt x="3569" y="14"/>
                  </a:lnTo>
                  <a:lnTo>
                    <a:pt x="3496" y="10"/>
                  </a:lnTo>
                  <a:lnTo>
                    <a:pt x="3425" y="5"/>
                  </a:lnTo>
                  <a:lnTo>
                    <a:pt x="3352" y="3"/>
                  </a:lnTo>
                  <a:lnTo>
                    <a:pt x="3279" y="1"/>
                  </a:lnTo>
                  <a:lnTo>
                    <a:pt x="3206" y="0"/>
                  </a:lnTo>
                  <a:lnTo>
                    <a:pt x="3133" y="0"/>
                  </a:lnTo>
                  <a:lnTo>
                    <a:pt x="3060" y="1"/>
                  </a:lnTo>
                  <a:lnTo>
                    <a:pt x="2988" y="3"/>
                  </a:lnTo>
                  <a:lnTo>
                    <a:pt x="2915" y="6"/>
                  </a:lnTo>
                  <a:lnTo>
                    <a:pt x="2842" y="10"/>
                  </a:lnTo>
                  <a:lnTo>
                    <a:pt x="2771" y="14"/>
                  </a:lnTo>
                  <a:lnTo>
                    <a:pt x="2698" y="20"/>
                  </a:lnTo>
                  <a:lnTo>
                    <a:pt x="2627" y="27"/>
                  </a:lnTo>
                  <a:lnTo>
                    <a:pt x="2555" y="35"/>
                  </a:lnTo>
                  <a:lnTo>
                    <a:pt x="2484" y="43"/>
                  </a:lnTo>
                  <a:lnTo>
                    <a:pt x="2413" y="53"/>
                  </a:lnTo>
                  <a:lnTo>
                    <a:pt x="2343" y="63"/>
                  </a:lnTo>
                  <a:lnTo>
                    <a:pt x="2273" y="74"/>
                  </a:lnTo>
                  <a:lnTo>
                    <a:pt x="2203" y="86"/>
                  </a:lnTo>
                  <a:lnTo>
                    <a:pt x="2134" y="99"/>
                  </a:lnTo>
                  <a:lnTo>
                    <a:pt x="2066" y="113"/>
                  </a:lnTo>
                  <a:lnTo>
                    <a:pt x="1998" y="128"/>
                  </a:lnTo>
                  <a:lnTo>
                    <a:pt x="1931" y="144"/>
                  </a:lnTo>
                  <a:lnTo>
                    <a:pt x="1864" y="161"/>
                  </a:lnTo>
                  <a:lnTo>
                    <a:pt x="1798" y="179"/>
                  </a:lnTo>
                  <a:lnTo>
                    <a:pt x="1732" y="197"/>
                  </a:lnTo>
                  <a:lnTo>
                    <a:pt x="1669" y="216"/>
                  </a:lnTo>
                  <a:lnTo>
                    <a:pt x="1604" y="236"/>
                  </a:lnTo>
                  <a:lnTo>
                    <a:pt x="1542" y="257"/>
                  </a:lnTo>
                  <a:lnTo>
                    <a:pt x="1479" y="279"/>
                  </a:lnTo>
                  <a:lnTo>
                    <a:pt x="1419" y="302"/>
                  </a:lnTo>
                  <a:lnTo>
                    <a:pt x="1359" y="324"/>
                  </a:lnTo>
                  <a:lnTo>
                    <a:pt x="1299" y="348"/>
                  </a:lnTo>
                  <a:lnTo>
                    <a:pt x="1241" y="373"/>
                  </a:lnTo>
                  <a:lnTo>
                    <a:pt x="1184" y="399"/>
                  </a:lnTo>
                  <a:lnTo>
                    <a:pt x="1127" y="425"/>
                  </a:lnTo>
                  <a:lnTo>
                    <a:pt x="1073" y="452"/>
                  </a:lnTo>
                  <a:lnTo>
                    <a:pt x="1018" y="480"/>
                  </a:lnTo>
                  <a:lnTo>
                    <a:pt x="966" y="509"/>
                  </a:lnTo>
                  <a:lnTo>
                    <a:pt x="914" y="538"/>
                  </a:lnTo>
                  <a:lnTo>
                    <a:pt x="864" y="568"/>
                  </a:lnTo>
                  <a:lnTo>
                    <a:pt x="814" y="598"/>
                  </a:lnTo>
                  <a:lnTo>
                    <a:pt x="766" y="630"/>
                  </a:lnTo>
                  <a:lnTo>
                    <a:pt x="720" y="661"/>
                  </a:lnTo>
                  <a:lnTo>
                    <a:pt x="674" y="693"/>
                  </a:lnTo>
                  <a:lnTo>
                    <a:pt x="630" y="726"/>
                  </a:lnTo>
                  <a:lnTo>
                    <a:pt x="587" y="760"/>
                  </a:lnTo>
                  <a:lnTo>
                    <a:pt x="545" y="794"/>
                  </a:lnTo>
                  <a:lnTo>
                    <a:pt x="505" y="828"/>
                  </a:lnTo>
                  <a:lnTo>
                    <a:pt x="467" y="863"/>
                  </a:lnTo>
                  <a:lnTo>
                    <a:pt x="429" y="900"/>
                  </a:lnTo>
                  <a:lnTo>
                    <a:pt x="394" y="935"/>
                  </a:lnTo>
                  <a:lnTo>
                    <a:pt x="359" y="971"/>
                  </a:lnTo>
                  <a:lnTo>
                    <a:pt x="326" y="1009"/>
                  </a:lnTo>
                  <a:lnTo>
                    <a:pt x="295" y="1046"/>
                  </a:lnTo>
                  <a:lnTo>
                    <a:pt x="265" y="1084"/>
                  </a:lnTo>
                  <a:lnTo>
                    <a:pt x="236" y="1122"/>
                  </a:lnTo>
                  <a:lnTo>
                    <a:pt x="210" y="1161"/>
                  </a:lnTo>
                  <a:lnTo>
                    <a:pt x="184" y="1199"/>
                  </a:lnTo>
                  <a:lnTo>
                    <a:pt x="161" y="1239"/>
                  </a:lnTo>
                  <a:lnTo>
                    <a:pt x="139" y="1278"/>
                  </a:lnTo>
                  <a:lnTo>
                    <a:pt x="118" y="1317"/>
                  </a:lnTo>
                  <a:lnTo>
                    <a:pt x="99" y="1358"/>
                  </a:lnTo>
                  <a:lnTo>
                    <a:pt x="82" y="1398"/>
                  </a:lnTo>
                  <a:lnTo>
                    <a:pt x="66" y="1439"/>
                  </a:lnTo>
                  <a:lnTo>
                    <a:pt x="52" y="1480"/>
                  </a:lnTo>
                  <a:lnTo>
                    <a:pt x="40" y="1521"/>
                  </a:lnTo>
                  <a:lnTo>
                    <a:pt x="30" y="1562"/>
                  </a:lnTo>
                  <a:lnTo>
                    <a:pt x="20" y="1602"/>
                  </a:lnTo>
                  <a:lnTo>
                    <a:pt x="13" y="1643"/>
                  </a:lnTo>
                  <a:lnTo>
                    <a:pt x="7" y="1685"/>
                  </a:lnTo>
                  <a:lnTo>
                    <a:pt x="3" y="1726"/>
                  </a:lnTo>
                  <a:lnTo>
                    <a:pt x="0" y="1768"/>
                  </a:lnTo>
                  <a:lnTo>
                    <a:pt x="0" y="1809"/>
                  </a:lnTo>
                  <a:lnTo>
                    <a:pt x="1" y="1851"/>
                  </a:lnTo>
                  <a:lnTo>
                    <a:pt x="3" y="1892"/>
                  </a:lnTo>
                  <a:lnTo>
                    <a:pt x="8" y="1933"/>
                  </a:lnTo>
                  <a:lnTo>
                    <a:pt x="14" y="1975"/>
                  </a:lnTo>
                  <a:lnTo>
                    <a:pt x="20" y="2016"/>
                  </a:lnTo>
                  <a:lnTo>
                    <a:pt x="31" y="2056"/>
                  </a:lnTo>
                  <a:lnTo>
                    <a:pt x="41" y="2097"/>
                  </a:lnTo>
                  <a:lnTo>
                    <a:pt x="53" y="2138"/>
                  </a:lnTo>
                  <a:lnTo>
                    <a:pt x="68" y="2179"/>
                  </a:lnTo>
                  <a:lnTo>
                    <a:pt x="84" y="2220"/>
                  </a:lnTo>
                  <a:lnTo>
                    <a:pt x="101" y="2260"/>
                  </a:lnTo>
                  <a:lnTo>
                    <a:pt x="120" y="2300"/>
                  </a:lnTo>
                  <a:lnTo>
                    <a:pt x="141" y="2340"/>
                  </a:lnTo>
                  <a:lnTo>
                    <a:pt x="163" y="2379"/>
                  </a:lnTo>
                  <a:lnTo>
                    <a:pt x="187" y="2419"/>
                  </a:lnTo>
                  <a:lnTo>
                    <a:pt x="212" y="2457"/>
                  </a:lnTo>
                  <a:lnTo>
                    <a:pt x="240" y="2496"/>
                  </a:lnTo>
                  <a:lnTo>
                    <a:pt x="268" y="2533"/>
                  </a:lnTo>
                  <a:lnTo>
                    <a:pt x="297" y="2572"/>
                  </a:lnTo>
                  <a:lnTo>
                    <a:pt x="329" y="2609"/>
                  </a:lnTo>
                  <a:lnTo>
                    <a:pt x="362" y="2646"/>
                  </a:lnTo>
                  <a:lnTo>
                    <a:pt x="397" y="2682"/>
                  </a:lnTo>
                  <a:lnTo>
                    <a:pt x="433" y="2718"/>
                  </a:lnTo>
                  <a:lnTo>
                    <a:pt x="470" y="2753"/>
                  </a:lnTo>
                  <a:lnTo>
                    <a:pt x="509" y="2789"/>
                  </a:lnTo>
                  <a:lnTo>
                    <a:pt x="549" y="2824"/>
                  </a:lnTo>
                  <a:lnTo>
                    <a:pt x="590" y="2858"/>
                  </a:lnTo>
                  <a:lnTo>
                    <a:pt x="633" y="2891"/>
                  </a:lnTo>
                  <a:lnTo>
                    <a:pt x="678" y="2924"/>
                  </a:lnTo>
                  <a:lnTo>
                    <a:pt x="724" y="2955"/>
                  </a:lnTo>
                  <a:lnTo>
                    <a:pt x="771" y="2987"/>
                  </a:lnTo>
                  <a:lnTo>
                    <a:pt x="818" y="3019"/>
                  </a:lnTo>
                  <a:lnTo>
                    <a:pt x="868" y="3050"/>
                  </a:lnTo>
                  <a:lnTo>
                    <a:pt x="918" y="30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8" name="Line 14"/>
            <p:cNvSpPr>
              <a:spLocks noChangeShapeType="1"/>
            </p:cNvSpPr>
            <p:nvPr/>
          </p:nvSpPr>
          <p:spPr bwMode="auto">
            <a:xfrm>
              <a:off x="4388" y="3527"/>
              <a:ext cx="479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39" name="Line 15"/>
            <p:cNvSpPr>
              <a:spLocks noChangeShapeType="1"/>
            </p:cNvSpPr>
            <p:nvPr/>
          </p:nvSpPr>
          <p:spPr bwMode="auto">
            <a:xfrm flipH="1">
              <a:off x="4388" y="2800"/>
              <a:ext cx="1288" cy="7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40" name="Line 16"/>
            <p:cNvSpPr>
              <a:spLocks noChangeShapeType="1"/>
            </p:cNvSpPr>
            <p:nvPr/>
          </p:nvSpPr>
          <p:spPr bwMode="auto">
            <a:xfrm flipH="1" flipV="1">
              <a:off x="5676" y="2800"/>
              <a:ext cx="479" cy="2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41" name="Freeform 17"/>
            <p:cNvSpPr>
              <a:spLocks/>
            </p:cNvSpPr>
            <p:nvPr/>
          </p:nvSpPr>
          <p:spPr bwMode="auto">
            <a:xfrm>
              <a:off x="5833" y="3075"/>
              <a:ext cx="322" cy="368"/>
            </a:xfrm>
            <a:custGeom>
              <a:avLst/>
              <a:gdLst>
                <a:gd name="T0" fmla="*/ 0 w 2254"/>
                <a:gd name="T1" fmla="*/ 1 h 2578"/>
                <a:gd name="T2" fmla="*/ 0 w 2254"/>
                <a:gd name="T3" fmla="*/ 1 h 2578"/>
                <a:gd name="T4" fmla="*/ 1 w 2254"/>
                <a:gd name="T5" fmla="*/ 0 h 2578"/>
                <a:gd name="T6" fmla="*/ 1 w 2254"/>
                <a:gd name="T7" fmla="*/ 1 h 2578"/>
                <a:gd name="T8" fmla="*/ 0 w 2254"/>
                <a:gd name="T9" fmla="*/ 1 h 2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4" h="2578">
                  <a:moveTo>
                    <a:pt x="0" y="2578"/>
                  </a:moveTo>
                  <a:lnTo>
                    <a:pt x="0" y="1272"/>
                  </a:lnTo>
                  <a:lnTo>
                    <a:pt x="2254" y="0"/>
                  </a:lnTo>
                  <a:lnTo>
                    <a:pt x="2254" y="1306"/>
                  </a:lnTo>
                  <a:lnTo>
                    <a:pt x="0" y="25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42" name="Freeform 18"/>
            <p:cNvSpPr>
              <a:spLocks/>
            </p:cNvSpPr>
            <p:nvPr/>
          </p:nvSpPr>
          <p:spPr bwMode="auto">
            <a:xfrm>
              <a:off x="4867" y="3620"/>
              <a:ext cx="322" cy="368"/>
            </a:xfrm>
            <a:custGeom>
              <a:avLst/>
              <a:gdLst>
                <a:gd name="T0" fmla="*/ 1 w 2254"/>
                <a:gd name="T1" fmla="*/ 0 h 2578"/>
                <a:gd name="T2" fmla="*/ 1 w 2254"/>
                <a:gd name="T3" fmla="*/ 1 h 2578"/>
                <a:gd name="T4" fmla="*/ 0 w 2254"/>
                <a:gd name="T5" fmla="*/ 1 h 2578"/>
                <a:gd name="T6" fmla="*/ 0 w 2254"/>
                <a:gd name="T7" fmla="*/ 1 h 2578"/>
                <a:gd name="T8" fmla="*/ 1 w 2254"/>
                <a:gd name="T9" fmla="*/ 0 h 2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4" h="2578">
                  <a:moveTo>
                    <a:pt x="2254" y="0"/>
                  </a:moveTo>
                  <a:lnTo>
                    <a:pt x="2254" y="1306"/>
                  </a:lnTo>
                  <a:lnTo>
                    <a:pt x="0" y="2578"/>
                  </a:lnTo>
                  <a:lnTo>
                    <a:pt x="0" y="1272"/>
                  </a:lnTo>
                  <a:lnTo>
                    <a:pt x="2254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43" name="Freeform 19"/>
            <p:cNvSpPr>
              <a:spLocks/>
            </p:cNvSpPr>
            <p:nvPr/>
          </p:nvSpPr>
          <p:spPr bwMode="auto">
            <a:xfrm>
              <a:off x="4867" y="4777"/>
              <a:ext cx="322" cy="368"/>
            </a:xfrm>
            <a:custGeom>
              <a:avLst/>
              <a:gdLst>
                <a:gd name="T0" fmla="*/ 0 w 2254"/>
                <a:gd name="T1" fmla="*/ 1 h 2578"/>
                <a:gd name="T2" fmla="*/ 0 w 2254"/>
                <a:gd name="T3" fmla="*/ 1 h 2578"/>
                <a:gd name="T4" fmla="*/ 1 w 2254"/>
                <a:gd name="T5" fmla="*/ 0 h 2578"/>
                <a:gd name="T6" fmla="*/ 1 w 2254"/>
                <a:gd name="T7" fmla="*/ 1 h 2578"/>
                <a:gd name="T8" fmla="*/ 0 w 2254"/>
                <a:gd name="T9" fmla="*/ 1 h 2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4" h="2578">
                  <a:moveTo>
                    <a:pt x="0" y="2578"/>
                  </a:moveTo>
                  <a:lnTo>
                    <a:pt x="0" y="1272"/>
                  </a:lnTo>
                  <a:lnTo>
                    <a:pt x="2254" y="0"/>
                  </a:lnTo>
                  <a:lnTo>
                    <a:pt x="2254" y="1307"/>
                  </a:lnTo>
                  <a:lnTo>
                    <a:pt x="0" y="257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44" name="Freeform 20"/>
            <p:cNvSpPr>
              <a:spLocks/>
            </p:cNvSpPr>
            <p:nvPr/>
          </p:nvSpPr>
          <p:spPr bwMode="auto">
            <a:xfrm>
              <a:off x="5833" y="4232"/>
              <a:ext cx="322" cy="368"/>
            </a:xfrm>
            <a:custGeom>
              <a:avLst/>
              <a:gdLst>
                <a:gd name="T0" fmla="*/ 1 w 2254"/>
                <a:gd name="T1" fmla="*/ 0 h 2578"/>
                <a:gd name="T2" fmla="*/ 1 w 2254"/>
                <a:gd name="T3" fmla="*/ 1 h 2578"/>
                <a:gd name="T4" fmla="*/ 0 w 2254"/>
                <a:gd name="T5" fmla="*/ 1 h 2578"/>
                <a:gd name="T6" fmla="*/ 0 w 2254"/>
                <a:gd name="T7" fmla="*/ 1 h 2578"/>
                <a:gd name="T8" fmla="*/ 1 w 2254"/>
                <a:gd name="T9" fmla="*/ 0 h 25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4" h="2578">
                  <a:moveTo>
                    <a:pt x="2254" y="0"/>
                  </a:moveTo>
                  <a:lnTo>
                    <a:pt x="2254" y="1305"/>
                  </a:lnTo>
                  <a:lnTo>
                    <a:pt x="0" y="2578"/>
                  </a:lnTo>
                  <a:lnTo>
                    <a:pt x="0" y="1271"/>
                  </a:lnTo>
                  <a:lnTo>
                    <a:pt x="2254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1685" name="Group 21"/>
          <p:cNvGrpSpPr>
            <a:grpSpLocks/>
          </p:cNvGrpSpPr>
          <p:nvPr/>
        </p:nvGrpSpPr>
        <p:grpSpPr bwMode="auto">
          <a:xfrm>
            <a:off x="1023938" y="1273175"/>
            <a:ext cx="1144587" cy="1527175"/>
            <a:chOff x="647" y="804"/>
            <a:chExt cx="721" cy="962"/>
          </a:xfrm>
        </p:grpSpPr>
        <p:sp>
          <p:nvSpPr>
            <p:cNvPr id="118914" name="Freeform 22"/>
            <p:cNvSpPr>
              <a:spLocks/>
            </p:cNvSpPr>
            <p:nvPr/>
          </p:nvSpPr>
          <p:spPr bwMode="auto">
            <a:xfrm>
              <a:off x="647" y="804"/>
              <a:ext cx="75" cy="69"/>
            </a:xfrm>
            <a:custGeom>
              <a:avLst/>
              <a:gdLst>
                <a:gd name="T0" fmla="*/ 0 w 292"/>
                <a:gd name="T1" fmla="*/ 0 h 268"/>
                <a:gd name="T2" fmla="*/ 0 w 292"/>
                <a:gd name="T3" fmla="*/ 0 h 268"/>
                <a:gd name="T4" fmla="*/ 0 w 292"/>
                <a:gd name="T5" fmla="*/ 0 h 268"/>
                <a:gd name="T6" fmla="*/ 1 w 292"/>
                <a:gd name="T7" fmla="*/ 1 h 268"/>
                <a:gd name="T8" fmla="*/ 1 w 292"/>
                <a:gd name="T9" fmla="*/ 1 h 268"/>
                <a:gd name="T10" fmla="*/ 1 w 292"/>
                <a:gd name="T11" fmla="*/ 1 h 268"/>
                <a:gd name="T12" fmla="*/ 1 w 292"/>
                <a:gd name="T13" fmla="*/ 1 h 268"/>
                <a:gd name="T14" fmla="*/ 1 w 292"/>
                <a:gd name="T15" fmla="*/ 1 h 268"/>
                <a:gd name="T16" fmla="*/ 1 w 292"/>
                <a:gd name="T17" fmla="*/ 1 h 268"/>
                <a:gd name="T18" fmla="*/ 1 w 292"/>
                <a:gd name="T19" fmla="*/ 1 h 268"/>
                <a:gd name="T20" fmla="*/ 1 w 292"/>
                <a:gd name="T21" fmla="*/ 1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2" h="268">
                  <a:moveTo>
                    <a:pt x="0" y="0"/>
                  </a:moveTo>
                  <a:lnTo>
                    <a:pt x="28" y="31"/>
                  </a:lnTo>
                  <a:lnTo>
                    <a:pt x="57" y="62"/>
                  </a:lnTo>
                  <a:lnTo>
                    <a:pt x="87" y="92"/>
                  </a:lnTo>
                  <a:lnTo>
                    <a:pt x="117" y="121"/>
                  </a:lnTo>
                  <a:lnTo>
                    <a:pt x="147" y="149"/>
                  </a:lnTo>
                  <a:lnTo>
                    <a:pt x="179" y="178"/>
                  </a:lnTo>
                  <a:lnTo>
                    <a:pt x="212" y="205"/>
                  </a:lnTo>
                  <a:lnTo>
                    <a:pt x="244" y="231"/>
                  </a:lnTo>
                  <a:lnTo>
                    <a:pt x="278" y="257"/>
                  </a:lnTo>
                  <a:lnTo>
                    <a:pt x="292" y="2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15" name="Freeform 23"/>
            <p:cNvSpPr>
              <a:spLocks/>
            </p:cNvSpPr>
            <p:nvPr/>
          </p:nvSpPr>
          <p:spPr bwMode="auto">
            <a:xfrm>
              <a:off x="745" y="889"/>
              <a:ext cx="76" cy="41"/>
            </a:xfrm>
            <a:custGeom>
              <a:avLst/>
              <a:gdLst>
                <a:gd name="T0" fmla="*/ 0 w 304"/>
                <a:gd name="T1" fmla="*/ 0 h 162"/>
                <a:gd name="T2" fmla="*/ 0 w 304"/>
                <a:gd name="T3" fmla="*/ 0 h 162"/>
                <a:gd name="T4" fmla="*/ 0 w 304"/>
                <a:gd name="T5" fmla="*/ 0 h 162"/>
                <a:gd name="T6" fmla="*/ 1 w 304"/>
                <a:gd name="T7" fmla="*/ 0 h 162"/>
                <a:gd name="T8" fmla="*/ 1 w 304"/>
                <a:gd name="T9" fmla="*/ 0 h 162"/>
                <a:gd name="T10" fmla="*/ 1 w 304"/>
                <a:gd name="T11" fmla="*/ 1 h 162"/>
                <a:gd name="T12" fmla="*/ 1 w 304"/>
                <a:gd name="T13" fmla="*/ 1 h 162"/>
                <a:gd name="T14" fmla="*/ 1 w 304"/>
                <a:gd name="T15" fmla="*/ 1 h 162"/>
                <a:gd name="T16" fmla="*/ 1 w 304"/>
                <a:gd name="T17" fmla="*/ 1 h 162"/>
                <a:gd name="T18" fmla="*/ 1 w 304"/>
                <a:gd name="T19" fmla="*/ 1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162">
                  <a:moveTo>
                    <a:pt x="0" y="0"/>
                  </a:moveTo>
                  <a:lnTo>
                    <a:pt x="30" y="20"/>
                  </a:lnTo>
                  <a:lnTo>
                    <a:pt x="67" y="42"/>
                  </a:lnTo>
                  <a:lnTo>
                    <a:pt x="103" y="63"/>
                  </a:lnTo>
                  <a:lnTo>
                    <a:pt x="141" y="83"/>
                  </a:lnTo>
                  <a:lnTo>
                    <a:pt x="178" y="103"/>
                  </a:lnTo>
                  <a:lnTo>
                    <a:pt x="215" y="122"/>
                  </a:lnTo>
                  <a:lnTo>
                    <a:pt x="254" y="139"/>
                  </a:lnTo>
                  <a:lnTo>
                    <a:pt x="293" y="156"/>
                  </a:lnTo>
                  <a:lnTo>
                    <a:pt x="304" y="1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16" name="Freeform 24"/>
            <p:cNvSpPr>
              <a:spLocks/>
            </p:cNvSpPr>
            <p:nvPr/>
          </p:nvSpPr>
          <p:spPr bwMode="auto">
            <a:xfrm>
              <a:off x="850" y="941"/>
              <a:ext cx="84" cy="21"/>
            </a:xfrm>
            <a:custGeom>
              <a:avLst/>
              <a:gdLst>
                <a:gd name="T0" fmla="*/ 0 w 333"/>
                <a:gd name="T1" fmla="*/ 0 h 83"/>
                <a:gd name="T2" fmla="*/ 0 w 333"/>
                <a:gd name="T3" fmla="*/ 0 h 83"/>
                <a:gd name="T4" fmla="*/ 0 w 333"/>
                <a:gd name="T5" fmla="*/ 0 h 83"/>
                <a:gd name="T6" fmla="*/ 1 w 333"/>
                <a:gd name="T7" fmla="*/ 0 h 83"/>
                <a:gd name="T8" fmla="*/ 1 w 333"/>
                <a:gd name="T9" fmla="*/ 0 h 83"/>
                <a:gd name="T10" fmla="*/ 1 w 333"/>
                <a:gd name="T11" fmla="*/ 0 h 83"/>
                <a:gd name="T12" fmla="*/ 1 w 333"/>
                <a:gd name="T13" fmla="*/ 0 h 83"/>
                <a:gd name="T14" fmla="*/ 1 w 333"/>
                <a:gd name="T15" fmla="*/ 0 h 83"/>
                <a:gd name="T16" fmla="*/ 1 w 333"/>
                <a:gd name="T17" fmla="*/ 0 h 83"/>
                <a:gd name="T18" fmla="*/ 1 w 333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83">
                  <a:moveTo>
                    <a:pt x="0" y="0"/>
                  </a:moveTo>
                  <a:lnTo>
                    <a:pt x="39" y="13"/>
                  </a:lnTo>
                  <a:lnTo>
                    <a:pt x="79" y="25"/>
                  </a:lnTo>
                  <a:lnTo>
                    <a:pt x="120" y="37"/>
                  </a:lnTo>
                  <a:lnTo>
                    <a:pt x="161" y="48"/>
                  </a:lnTo>
                  <a:lnTo>
                    <a:pt x="202" y="58"/>
                  </a:lnTo>
                  <a:lnTo>
                    <a:pt x="243" y="66"/>
                  </a:lnTo>
                  <a:lnTo>
                    <a:pt x="285" y="74"/>
                  </a:lnTo>
                  <a:lnTo>
                    <a:pt x="326" y="82"/>
                  </a:lnTo>
                  <a:lnTo>
                    <a:pt x="333" y="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17" name="Freeform 25"/>
            <p:cNvSpPr>
              <a:spLocks/>
            </p:cNvSpPr>
            <p:nvPr/>
          </p:nvSpPr>
          <p:spPr bwMode="auto">
            <a:xfrm>
              <a:off x="964" y="965"/>
              <a:ext cx="87" cy="2"/>
            </a:xfrm>
            <a:custGeom>
              <a:avLst/>
              <a:gdLst>
                <a:gd name="T0" fmla="*/ 0 w 344"/>
                <a:gd name="T1" fmla="*/ 0 h 8"/>
                <a:gd name="T2" fmla="*/ 0 w 344"/>
                <a:gd name="T3" fmla="*/ 0 h 8"/>
                <a:gd name="T4" fmla="*/ 0 w 344"/>
                <a:gd name="T5" fmla="*/ 0 h 8"/>
                <a:gd name="T6" fmla="*/ 1 w 344"/>
                <a:gd name="T7" fmla="*/ 0 h 8"/>
                <a:gd name="T8" fmla="*/ 1 w 344"/>
                <a:gd name="T9" fmla="*/ 0 h 8"/>
                <a:gd name="T10" fmla="*/ 1 w 344"/>
                <a:gd name="T11" fmla="*/ 0 h 8"/>
                <a:gd name="T12" fmla="*/ 1 w 344"/>
                <a:gd name="T13" fmla="*/ 0 h 8"/>
                <a:gd name="T14" fmla="*/ 1 w 344"/>
                <a:gd name="T15" fmla="*/ 0 h 8"/>
                <a:gd name="T16" fmla="*/ 1 w 344"/>
                <a:gd name="T17" fmla="*/ 0 h 8"/>
                <a:gd name="T18" fmla="*/ 2 w 344"/>
                <a:gd name="T19" fmla="*/ 0 h 8"/>
                <a:gd name="T20" fmla="*/ 2 w 344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8">
                  <a:moveTo>
                    <a:pt x="0" y="0"/>
                  </a:moveTo>
                  <a:lnTo>
                    <a:pt x="4" y="0"/>
                  </a:lnTo>
                  <a:lnTo>
                    <a:pt x="46" y="3"/>
                  </a:lnTo>
                  <a:lnTo>
                    <a:pt x="88" y="6"/>
                  </a:lnTo>
                  <a:lnTo>
                    <a:pt x="130" y="7"/>
                  </a:lnTo>
                  <a:lnTo>
                    <a:pt x="172" y="8"/>
                  </a:lnTo>
                  <a:lnTo>
                    <a:pt x="214" y="7"/>
                  </a:lnTo>
                  <a:lnTo>
                    <a:pt x="256" y="6"/>
                  </a:lnTo>
                  <a:lnTo>
                    <a:pt x="299" y="3"/>
                  </a:lnTo>
                  <a:lnTo>
                    <a:pt x="341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18" name="Freeform 26"/>
            <p:cNvSpPr>
              <a:spLocks/>
            </p:cNvSpPr>
            <p:nvPr/>
          </p:nvSpPr>
          <p:spPr bwMode="auto">
            <a:xfrm>
              <a:off x="1079" y="941"/>
              <a:ext cx="86" cy="21"/>
            </a:xfrm>
            <a:custGeom>
              <a:avLst/>
              <a:gdLst>
                <a:gd name="T0" fmla="*/ 0 w 333"/>
                <a:gd name="T1" fmla="*/ 0 h 83"/>
                <a:gd name="T2" fmla="*/ 0 w 333"/>
                <a:gd name="T3" fmla="*/ 0 h 83"/>
                <a:gd name="T4" fmla="*/ 0 w 333"/>
                <a:gd name="T5" fmla="*/ 0 h 83"/>
                <a:gd name="T6" fmla="*/ 1 w 333"/>
                <a:gd name="T7" fmla="*/ 0 h 83"/>
                <a:gd name="T8" fmla="*/ 1 w 333"/>
                <a:gd name="T9" fmla="*/ 0 h 83"/>
                <a:gd name="T10" fmla="*/ 1 w 333"/>
                <a:gd name="T11" fmla="*/ 0 h 83"/>
                <a:gd name="T12" fmla="*/ 1 w 333"/>
                <a:gd name="T13" fmla="*/ 0 h 83"/>
                <a:gd name="T14" fmla="*/ 1 w 333"/>
                <a:gd name="T15" fmla="*/ 0 h 83"/>
                <a:gd name="T16" fmla="*/ 1 w 333"/>
                <a:gd name="T17" fmla="*/ 0 h 83"/>
                <a:gd name="T18" fmla="*/ 2 w 333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83">
                  <a:moveTo>
                    <a:pt x="0" y="83"/>
                  </a:moveTo>
                  <a:lnTo>
                    <a:pt x="8" y="82"/>
                  </a:lnTo>
                  <a:lnTo>
                    <a:pt x="50" y="74"/>
                  </a:lnTo>
                  <a:lnTo>
                    <a:pt x="90" y="66"/>
                  </a:lnTo>
                  <a:lnTo>
                    <a:pt x="132" y="58"/>
                  </a:lnTo>
                  <a:lnTo>
                    <a:pt x="173" y="48"/>
                  </a:lnTo>
                  <a:lnTo>
                    <a:pt x="214" y="37"/>
                  </a:lnTo>
                  <a:lnTo>
                    <a:pt x="254" y="25"/>
                  </a:lnTo>
                  <a:lnTo>
                    <a:pt x="295" y="13"/>
                  </a:lnTo>
                  <a:lnTo>
                    <a:pt x="33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19" name="Freeform 27"/>
            <p:cNvSpPr>
              <a:spLocks/>
            </p:cNvSpPr>
            <p:nvPr/>
          </p:nvSpPr>
          <p:spPr bwMode="auto">
            <a:xfrm>
              <a:off x="1191" y="889"/>
              <a:ext cx="77" cy="41"/>
            </a:xfrm>
            <a:custGeom>
              <a:avLst/>
              <a:gdLst>
                <a:gd name="T0" fmla="*/ 0 w 304"/>
                <a:gd name="T1" fmla="*/ 1 h 162"/>
                <a:gd name="T2" fmla="*/ 0 w 304"/>
                <a:gd name="T3" fmla="*/ 1 h 162"/>
                <a:gd name="T4" fmla="*/ 0 w 304"/>
                <a:gd name="T5" fmla="*/ 1 h 162"/>
                <a:gd name="T6" fmla="*/ 1 w 304"/>
                <a:gd name="T7" fmla="*/ 1 h 162"/>
                <a:gd name="T8" fmla="*/ 1 w 304"/>
                <a:gd name="T9" fmla="*/ 1 h 162"/>
                <a:gd name="T10" fmla="*/ 1 w 304"/>
                <a:gd name="T11" fmla="*/ 0 h 162"/>
                <a:gd name="T12" fmla="*/ 1 w 304"/>
                <a:gd name="T13" fmla="*/ 0 h 162"/>
                <a:gd name="T14" fmla="*/ 1 w 304"/>
                <a:gd name="T15" fmla="*/ 0 h 162"/>
                <a:gd name="T16" fmla="*/ 1 w 304"/>
                <a:gd name="T17" fmla="*/ 0 h 162"/>
                <a:gd name="T18" fmla="*/ 1 w 304"/>
                <a:gd name="T19" fmla="*/ 0 h 1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162">
                  <a:moveTo>
                    <a:pt x="0" y="162"/>
                  </a:moveTo>
                  <a:lnTo>
                    <a:pt x="12" y="156"/>
                  </a:lnTo>
                  <a:lnTo>
                    <a:pt x="51" y="139"/>
                  </a:lnTo>
                  <a:lnTo>
                    <a:pt x="90" y="122"/>
                  </a:lnTo>
                  <a:lnTo>
                    <a:pt x="127" y="103"/>
                  </a:lnTo>
                  <a:lnTo>
                    <a:pt x="165" y="83"/>
                  </a:lnTo>
                  <a:lnTo>
                    <a:pt x="201" y="63"/>
                  </a:lnTo>
                  <a:lnTo>
                    <a:pt x="238" y="42"/>
                  </a:lnTo>
                  <a:lnTo>
                    <a:pt x="274" y="20"/>
                  </a:lnTo>
                  <a:lnTo>
                    <a:pt x="30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0" name="Freeform 28"/>
            <p:cNvSpPr>
              <a:spLocks/>
            </p:cNvSpPr>
            <p:nvPr/>
          </p:nvSpPr>
          <p:spPr bwMode="auto">
            <a:xfrm>
              <a:off x="1293" y="804"/>
              <a:ext cx="75" cy="69"/>
            </a:xfrm>
            <a:custGeom>
              <a:avLst/>
              <a:gdLst>
                <a:gd name="T0" fmla="*/ 0 w 292"/>
                <a:gd name="T1" fmla="*/ 1 h 268"/>
                <a:gd name="T2" fmla="*/ 0 w 292"/>
                <a:gd name="T3" fmla="*/ 1 h 268"/>
                <a:gd name="T4" fmla="*/ 0 w 292"/>
                <a:gd name="T5" fmla="*/ 1 h 268"/>
                <a:gd name="T6" fmla="*/ 0 w 292"/>
                <a:gd name="T7" fmla="*/ 1 h 268"/>
                <a:gd name="T8" fmla="*/ 1 w 292"/>
                <a:gd name="T9" fmla="*/ 1 h 268"/>
                <a:gd name="T10" fmla="*/ 1 w 292"/>
                <a:gd name="T11" fmla="*/ 1 h 268"/>
                <a:gd name="T12" fmla="*/ 1 w 292"/>
                <a:gd name="T13" fmla="*/ 1 h 268"/>
                <a:gd name="T14" fmla="*/ 1 w 292"/>
                <a:gd name="T15" fmla="*/ 1 h 268"/>
                <a:gd name="T16" fmla="*/ 1 w 292"/>
                <a:gd name="T17" fmla="*/ 0 h 268"/>
                <a:gd name="T18" fmla="*/ 1 w 292"/>
                <a:gd name="T19" fmla="*/ 0 h 268"/>
                <a:gd name="T20" fmla="*/ 1 w 292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2" h="268">
                  <a:moveTo>
                    <a:pt x="0" y="268"/>
                  </a:moveTo>
                  <a:lnTo>
                    <a:pt x="15" y="257"/>
                  </a:lnTo>
                  <a:lnTo>
                    <a:pt x="48" y="231"/>
                  </a:lnTo>
                  <a:lnTo>
                    <a:pt x="81" y="205"/>
                  </a:lnTo>
                  <a:lnTo>
                    <a:pt x="113" y="178"/>
                  </a:lnTo>
                  <a:lnTo>
                    <a:pt x="145" y="149"/>
                  </a:lnTo>
                  <a:lnTo>
                    <a:pt x="175" y="121"/>
                  </a:lnTo>
                  <a:lnTo>
                    <a:pt x="206" y="92"/>
                  </a:lnTo>
                  <a:lnTo>
                    <a:pt x="235" y="62"/>
                  </a:lnTo>
                  <a:lnTo>
                    <a:pt x="265" y="31"/>
                  </a:lnTo>
                  <a:lnTo>
                    <a:pt x="29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1" name="Freeform 29"/>
            <p:cNvSpPr>
              <a:spLocks/>
            </p:cNvSpPr>
            <p:nvPr/>
          </p:nvSpPr>
          <p:spPr bwMode="auto">
            <a:xfrm>
              <a:off x="1293" y="1696"/>
              <a:ext cx="75" cy="70"/>
            </a:xfrm>
            <a:custGeom>
              <a:avLst/>
              <a:gdLst>
                <a:gd name="T0" fmla="*/ 1 w 292"/>
                <a:gd name="T1" fmla="*/ 1 h 268"/>
                <a:gd name="T2" fmla="*/ 1 w 292"/>
                <a:gd name="T3" fmla="*/ 1 h 268"/>
                <a:gd name="T4" fmla="*/ 1 w 292"/>
                <a:gd name="T5" fmla="*/ 1 h 268"/>
                <a:gd name="T6" fmla="*/ 1 w 292"/>
                <a:gd name="T7" fmla="*/ 1 h 268"/>
                <a:gd name="T8" fmla="*/ 1 w 292"/>
                <a:gd name="T9" fmla="*/ 1 h 268"/>
                <a:gd name="T10" fmla="*/ 1 w 292"/>
                <a:gd name="T11" fmla="*/ 1 h 268"/>
                <a:gd name="T12" fmla="*/ 1 w 292"/>
                <a:gd name="T13" fmla="*/ 1 h 268"/>
                <a:gd name="T14" fmla="*/ 0 w 292"/>
                <a:gd name="T15" fmla="*/ 0 h 268"/>
                <a:gd name="T16" fmla="*/ 0 w 292"/>
                <a:gd name="T17" fmla="*/ 0 h 268"/>
                <a:gd name="T18" fmla="*/ 0 w 292"/>
                <a:gd name="T19" fmla="*/ 0 h 268"/>
                <a:gd name="T20" fmla="*/ 0 w 292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2" h="268">
                  <a:moveTo>
                    <a:pt x="292" y="268"/>
                  </a:moveTo>
                  <a:lnTo>
                    <a:pt x="265" y="236"/>
                  </a:lnTo>
                  <a:lnTo>
                    <a:pt x="235" y="205"/>
                  </a:lnTo>
                  <a:lnTo>
                    <a:pt x="206" y="176"/>
                  </a:lnTo>
                  <a:lnTo>
                    <a:pt x="175" y="146"/>
                  </a:lnTo>
                  <a:lnTo>
                    <a:pt x="145" y="118"/>
                  </a:lnTo>
                  <a:lnTo>
                    <a:pt x="113" y="90"/>
                  </a:lnTo>
                  <a:lnTo>
                    <a:pt x="81" y="62"/>
                  </a:lnTo>
                  <a:lnTo>
                    <a:pt x="48" y="36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2" name="Freeform 30"/>
            <p:cNvSpPr>
              <a:spLocks/>
            </p:cNvSpPr>
            <p:nvPr/>
          </p:nvSpPr>
          <p:spPr bwMode="auto">
            <a:xfrm>
              <a:off x="1191" y="1639"/>
              <a:ext cx="77" cy="41"/>
            </a:xfrm>
            <a:custGeom>
              <a:avLst/>
              <a:gdLst>
                <a:gd name="T0" fmla="*/ 1 w 304"/>
                <a:gd name="T1" fmla="*/ 1 h 161"/>
                <a:gd name="T2" fmla="*/ 1 w 304"/>
                <a:gd name="T3" fmla="*/ 1 h 161"/>
                <a:gd name="T4" fmla="*/ 1 w 304"/>
                <a:gd name="T5" fmla="*/ 1 h 161"/>
                <a:gd name="T6" fmla="*/ 1 w 304"/>
                <a:gd name="T7" fmla="*/ 1 h 161"/>
                <a:gd name="T8" fmla="*/ 1 w 304"/>
                <a:gd name="T9" fmla="*/ 0 h 161"/>
                <a:gd name="T10" fmla="*/ 1 w 304"/>
                <a:gd name="T11" fmla="*/ 0 h 161"/>
                <a:gd name="T12" fmla="*/ 1 w 304"/>
                <a:gd name="T13" fmla="*/ 0 h 161"/>
                <a:gd name="T14" fmla="*/ 0 w 304"/>
                <a:gd name="T15" fmla="*/ 0 h 161"/>
                <a:gd name="T16" fmla="*/ 0 w 304"/>
                <a:gd name="T17" fmla="*/ 0 h 161"/>
                <a:gd name="T18" fmla="*/ 0 w 304"/>
                <a:gd name="T19" fmla="*/ 0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161">
                  <a:moveTo>
                    <a:pt x="304" y="161"/>
                  </a:moveTo>
                  <a:lnTo>
                    <a:pt x="274" y="142"/>
                  </a:lnTo>
                  <a:lnTo>
                    <a:pt x="238" y="119"/>
                  </a:lnTo>
                  <a:lnTo>
                    <a:pt x="201" y="99"/>
                  </a:lnTo>
                  <a:lnTo>
                    <a:pt x="165" y="78"/>
                  </a:lnTo>
                  <a:lnTo>
                    <a:pt x="127" y="59"/>
                  </a:lnTo>
                  <a:lnTo>
                    <a:pt x="90" y="40"/>
                  </a:lnTo>
                  <a:lnTo>
                    <a:pt x="51" y="23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3" name="Freeform 31"/>
            <p:cNvSpPr>
              <a:spLocks/>
            </p:cNvSpPr>
            <p:nvPr/>
          </p:nvSpPr>
          <p:spPr bwMode="auto">
            <a:xfrm>
              <a:off x="1079" y="1607"/>
              <a:ext cx="86" cy="22"/>
            </a:xfrm>
            <a:custGeom>
              <a:avLst/>
              <a:gdLst>
                <a:gd name="T0" fmla="*/ 2 w 333"/>
                <a:gd name="T1" fmla="*/ 1 h 83"/>
                <a:gd name="T2" fmla="*/ 1 w 333"/>
                <a:gd name="T3" fmla="*/ 0 h 83"/>
                <a:gd name="T4" fmla="*/ 1 w 333"/>
                <a:gd name="T5" fmla="*/ 0 h 83"/>
                <a:gd name="T6" fmla="*/ 1 w 333"/>
                <a:gd name="T7" fmla="*/ 0 h 83"/>
                <a:gd name="T8" fmla="*/ 1 w 333"/>
                <a:gd name="T9" fmla="*/ 0 h 83"/>
                <a:gd name="T10" fmla="*/ 1 w 333"/>
                <a:gd name="T11" fmla="*/ 0 h 83"/>
                <a:gd name="T12" fmla="*/ 1 w 333"/>
                <a:gd name="T13" fmla="*/ 0 h 83"/>
                <a:gd name="T14" fmla="*/ 0 w 333"/>
                <a:gd name="T15" fmla="*/ 0 h 83"/>
                <a:gd name="T16" fmla="*/ 0 w 333"/>
                <a:gd name="T17" fmla="*/ 0 h 83"/>
                <a:gd name="T18" fmla="*/ 0 w 333"/>
                <a:gd name="T19" fmla="*/ 0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83">
                  <a:moveTo>
                    <a:pt x="333" y="83"/>
                  </a:moveTo>
                  <a:lnTo>
                    <a:pt x="295" y="71"/>
                  </a:lnTo>
                  <a:lnTo>
                    <a:pt x="254" y="58"/>
                  </a:lnTo>
                  <a:lnTo>
                    <a:pt x="214" y="46"/>
                  </a:lnTo>
                  <a:lnTo>
                    <a:pt x="173" y="35"/>
                  </a:lnTo>
                  <a:lnTo>
                    <a:pt x="132" y="25"/>
                  </a:lnTo>
                  <a:lnTo>
                    <a:pt x="90" y="16"/>
                  </a:lnTo>
                  <a:lnTo>
                    <a:pt x="50" y="8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4" name="Freeform 32"/>
            <p:cNvSpPr>
              <a:spLocks/>
            </p:cNvSpPr>
            <p:nvPr/>
          </p:nvSpPr>
          <p:spPr bwMode="auto">
            <a:xfrm>
              <a:off x="964" y="1602"/>
              <a:ext cx="87" cy="2"/>
            </a:xfrm>
            <a:custGeom>
              <a:avLst/>
              <a:gdLst>
                <a:gd name="T0" fmla="*/ 2 w 344"/>
                <a:gd name="T1" fmla="*/ 0 h 8"/>
                <a:gd name="T2" fmla="*/ 2 w 344"/>
                <a:gd name="T3" fmla="*/ 0 h 8"/>
                <a:gd name="T4" fmla="*/ 1 w 344"/>
                <a:gd name="T5" fmla="*/ 0 h 8"/>
                <a:gd name="T6" fmla="*/ 1 w 344"/>
                <a:gd name="T7" fmla="*/ 0 h 8"/>
                <a:gd name="T8" fmla="*/ 1 w 344"/>
                <a:gd name="T9" fmla="*/ 0 h 8"/>
                <a:gd name="T10" fmla="*/ 1 w 344"/>
                <a:gd name="T11" fmla="*/ 0 h 8"/>
                <a:gd name="T12" fmla="*/ 1 w 344"/>
                <a:gd name="T13" fmla="*/ 0 h 8"/>
                <a:gd name="T14" fmla="*/ 1 w 344"/>
                <a:gd name="T15" fmla="*/ 0 h 8"/>
                <a:gd name="T16" fmla="*/ 0 w 344"/>
                <a:gd name="T17" fmla="*/ 0 h 8"/>
                <a:gd name="T18" fmla="*/ 0 w 344"/>
                <a:gd name="T19" fmla="*/ 0 h 8"/>
                <a:gd name="T20" fmla="*/ 0 w 344"/>
                <a:gd name="T21" fmla="*/ 0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4" h="8">
                  <a:moveTo>
                    <a:pt x="344" y="8"/>
                  </a:moveTo>
                  <a:lnTo>
                    <a:pt x="341" y="8"/>
                  </a:lnTo>
                  <a:lnTo>
                    <a:pt x="299" y="4"/>
                  </a:lnTo>
                  <a:lnTo>
                    <a:pt x="256" y="2"/>
                  </a:lnTo>
                  <a:lnTo>
                    <a:pt x="214" y="0"/>
                  </a:lnTo>
                  <a:lnTo>
                    <a:pt x="172" y="0"/>
                  </a:lnTo>
                  <a:lnTo>
                    <a:pt x="130" y="0"/>
                  </a:lnTo>
                  <a:lnTo>
                    <a:pt x="88" y="2"/>
                  </a:lnTo>
                  <a:lnTo>
                    <a:pt x="46" y="4"/>
                  </a:lnTo>
                  <a:lnTo>
                    <a:pt x="4" y="8"/>
                  </a:lnTo>
                  <a:lnTo>
                    <a:pt x="0" y="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5" name="Freeform 33"/>
            <p:cNvSpPr>
              <a:spLocks/>
            </p:cNvSpPr>
            <p:nvPr/>
          </p:nvSpPr>
          <p:spPr bwMode="auto">
            <a:xfrm>
              <a:off x="850" y="1607"/>
              <a:ext cx="84" cy="22"/>
            </a:xfrm>
            <a:custGeom>
              <a:avLst/>
              <a:gdLst>
                <a:gd name="T0" fmla="*/ 1 w 333"/>
                <a:gd name="T1" fmla="*/ 0 h 83"/>
                <a:gd name="T2" fmla="*/ 1 w 333"/>
                <a:gd name="T3" fmla="*/ 0 h 83"/>
                <a:gd name="T4" fmla="*/ 1 w 333"/>
                <a:gd name="T5" fmla="*/ 0 h 83"/>
                <a:gd name="T6" fmla="*/ 1 w 333"/>
                <a:gd name="T7" fmla="*/ 0 h 83"/>
                <a:gd name="T8" fmla="*/ 1 w 333"/>
                <a:gd name="T9" fmla="*/ 0 h 83"/>
                <a:gd name="T10" fmla="*/ 1 w 333"/>
                <a:gd name="T11" fmla="*/ 0 h 83"/>
                <a:gd name="T12" fmla="*/ 1 w 333"/>
                <a:gd name="T13" fmla="*/ 0 h 83"/>
                <a:gd name="T14" fmla="*/ 0 w 333"/>
                <a:gd name="T15" fmla="*/ 0 h 83"/>
                <a:gd name="T16" fmla="*/ 0 w 333"/>
                <a:gd name="T17" fmla="*/ 0 h 83"/>
                <a:gd name="T18" fmla="*/ 0 w 333"/>
                <a:gd name="T19" fmla="*/ 1 h 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83">
                  <a:moveTo>
                    <a:pt x="333" y="0"/>
                  </a:moveTo>
                  <a:lnTo>
                    <a:pt x="326" y="1"/>
                  </a:lnTo>
                  <a:lnTo>
                    <a:pt x="285" y="8"/>
                  </a:lnTo>
                  <a:lnTo>
                    <a:pt x="243" y="16"/>
                  </a:lnTo>
                  <a:lnTo>
                    <a:pt x="202" y="25"/>
                  </a:lnTo>
                  <a:lnTo>
                    <a:pt x="161" y="35"/>
                  </a:lnTo>
                  <a:lnTo>
                    <a:pt x="120" y="46"/>
                  </a:lnTo>
                  <a:lnTo>
                    <a:pt x="79" y="58"/>
                  </a:lnTo>
                  <a:lnTo>
                    <a:pt x="39" y="71"/>
                  </a:lnTo>
                  <a:lnTo>
                    <a:pt x="0" y="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6" name="Freeform 34"/>
            <p:cNvSpPr>
              <a:spLocks/>
            </p:cNvSpPr>
            <p:nvPr/>
          </p:nvSpPr>
          <p:spPr bwMode="auto">
            <a:xfrm>
              <a:off x="745" y="1639"/>
              <a:ext cx="76" cy="41"/>
            </a:xfrm>
            <a:custGeom>
              <a:avLst/>
              <a:gdLst>
                <a:gd name="T0" fmla="*/ 1 w 304"/>
                <a:gd name="T1" fmla="*/ 0 h 161"/>
                <a:gd name="T2" fmla="*/ 1 w 304"/>
                <a:gd name="T3" fmla="*/ 0 h 161"/>
                <a:gd name="T4" fmla="*/ 1 w 304"/>
                <a:gd name="T5" fmla="*/ 0 h 161"/>
                <a:gd name="T6" fmla="*/ 1 w 304"/>
                <a:gd name="T7" fmla="*/ 0 h 161"/>
                <a:gd name="T8" fmla="*/ 1 w 304"/>
                <a:gd name="T9" fmla="*/ 0 h 161"/>
                <a:gd name="T10" fmla="*/ 1 w 304"/>
                <a:gd name="T11" fmla="*/ 0 h 161"/>
                <a:gd name="T12" fmla="*/ 1 w 304"/>
                <a:gd name="T13" fmla="*/ 1 h 161"/>
                <a:gd name="T14" fmla="*/ 0 w 304"/>
                <a:gd name="T15" fmla="*/ 1 h 161"/>
                <a:gd name="T16" fmla="*/ 0 w 304"/>
                <a:gd name="T17" fmla="*/ 1 h 161"/>
                <a:gd name="T18" fmla="*/ 0 w 304"/>
                <a:gd name="T19" fmla="*/ 1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161">
                  <a:moveTo>
                    <a:pt x="304" y="0"/>
                  </a:moveTo>
                  <a:lnTo>
                    <a:pt x="293" y="6"/>
                  </a:lnTo>
                  <a:lnTo>
                    <a:pt x="254" y="23"/>
                  </a:lnTo>
                  <a:lnTo>
                    <a:pt x="215" y="40"/>
                  </a:lnTo>
                  <a:lnTo>
                    <a:pt x="178" y="59"/>
                  </a:lnTo>
                  <a:lnTo>
                    <a:pt x="141" y="78"/>
                  </a:lnTo>
                  <a:lnTo>
                    <a:pt x="103" y="99"/>
                  </a:lnTo>
                  <a:lnTo>
                    <a:pt x="67" y="119"/>
                  </a:lnTo>
                  <a:lnTo>
                    <a:pt x="30" y="142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927" name="Freeform 35"/>
            <p:cNvSpPr>
              <a:spLocks/>
            </p:cNvSpPr>
            <p:nvPr/>
          </p:nvSpPr>
          <p:spPr bwMode="auto">
            <a:xfrm>
              <a:off x="647" y="1696"/>
              <a:ext cx="75" cy="70"/>
            </a:xfrm>
            <a:custGeom>
              <a:avLst/>
              <a:gdLst>
                <a:gd name="T0" fmla="*/ 1 w 292"/>
                <a:gd name="T1" fmla="*/ 0 h 268"/>
                <a:gd name="T2" fmla="*/ 1 w 292"/>
                <a:gd name="T3" fmla="*/ 0 h 268"/>
                <a:gd name="T4" fmla="*/ 1 w 292"/>
                <a:gd name="T5" fmla="*/ 0 h 268"/>
                <a:gd name="T6" fmla="*/ 1 w 292"/>
                <a:gd name="T7" fmla="*/ 0 h 268"/>
                <a:gd name="T8" fmla="*/ 1 w 292"/>
                <a:gd name="T9" fmla="*/ 1 h 268"/>
                <a:gd name="T10" fmla="*/ 1 w 292"/>
                <a:gd name="T11" fmla="*/ 1 h 268"/>
                <a:gd name="T12" fmla="*/ 1 w 292"/>
                <a:gd name="T13" fmla="*/ 1 h 268"/>
                <a:gd name="T14" fmla="*/ 1 w 292"/>
                <a:gd name="T15" fmla="*/ 1 h 268"/>
                <a:gd name="T16" fmla="*/ 0 w 292"/>
                <a:gd name="T17" fmla="*/ 1 h 268"/>
                <a:gd name="T18" fmla="*/ 0 w 292"/>
                <a:gd name="T19" fmla="*/ 1 h 268"/>
                <a:gd name="T20" fmla="*/ 0 w 292"/>
                <a:gd name="T21" fmla="*/ 1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2" h="268">
                  <a:moveTo>
                    <a:pt x="292" y="0"/>
                  </a:moveTo>
                  <a:lnTo>
                    <a:pt x="278" y="10"/>
                  </a:lnTo>
                  <a:lnTo>
                    <a:pt x="244" y="36"/>
                  </a:lnTo>
                  <a:lnTo>
                    <a:pt x="212" y="62"/>
                  </a:lnTo>
                  <a:lnTo>
                    <a:pt x="179" y="90"/>
                  </a:lnTo>
                  <a:lnTo>
                    <a:pt x="147" y="118"/>
                  </a:lnTo>
                  <a:lnTo>
                    <a:pt x="117" y="146"/>
                  </a:lnTo>
                  <a:lnTo>
                    <a:pt x="87" y="176"/>
                  </a:lnTo>
                  <a:lnTo>
                    <a:pt x="57" y="205"/>
                  </a:lnTo>
                  <a:lnTo>
                    <a:pt x="28" y="236"/>
                  </a:lnTo>
                  <a:lnTo>
                    <a:pt x="0" y="2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1700" name="Group 36"/>
          <p:cNvGrpSpPr>
            <a:grpSpLocks/>
          </p:cNvGrpSpPr>
          <p:nvPr/>
        </p:nvGrpSpPr>
        <p:grpSpPr bwMode="auto">
          <a:xfrm>
            <a:off x="250825" y="620713"/>
            <a:ext cx="5834063" cy="5734050"/>
            <a:chOff x="158" y="391"/>
            <a:chExt cx="3675" cy="3612"/>
          </a:xfrm>
        </p:grpSpPr>
        <p:sp>
          <p:nvSpPr>
            <p:cNvPr id="118790" name="Line 37"/>
            <p:cNvSpPr>
              <a:spLocks noChangeShapeType="1"/>
            </p:cNvSpPr>
            <p:nvPr/>
          </p:nvSpPr>
          <p:spPr bwMode="auto">
            <a:xfrm>
              <a:off x="1006" y="441"/>
              <a:ext cx="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791" name="Line 38"/>
            <p:cNvSpPr>
              <a:spLocks noChangeShapeType="1"/>
            </p:cNvSpPr>
            <p:nvPr/>
          </p:nvSpPr>
          <p:spPr bwMode="auto">
            <a:xfrm>
              <a:off x="185" y="3146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792" name="Line 39"/>
            <p:cNvSpPr>
              <a:spLocks noChangeShapeType="1"/>
            </p:cNvSpPr>
            <p:nvPr/>
          </p:nvSpPr>
          <p:spPr bwMode="auto">
            <a:xfrm>
              <a:off x="158" y="1284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793" name="Line 40"/>
            <p:cNvSpPr>
              <a:spLocks noChangeShapeType="1"/>
            </p:cNvSpPr>
            <p:nvPr/>
          </p:nvSpPr>
          <p:spPr bwMode="auto">
            <a:xfrm>
              <a:off x="2928" y="39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18794" name="Group 41"/>
            <p:cNvGrpSpPr>
              <a:grpSpLocks/>
            </p:cNvGrpSpPr>
            <p:nvPr/>
          </p:nvGrpSpPr>
          <p:grpSpPr bwMode="auto">
            <a:xfrm>
              <a:off x="286" y="564"/>
              <a:ext cx="3547" cy="3439"/>
              <a:chOff x="286" y="564"/>
              <a:chExt cx="3547" cy="3439"/>
            </a:xfrm>
          </p:grpSpPr>
          <p:sp>
            <p:nvSpPr>
              <p:cNvPr id="118795" name="Line 42"/>
              <p:cNvSpPr>
                <a:spLocks noChangeShapeType="1"/>
              </p:cNvSpPr>
              <p:nvPr/>
            </p:nvSpPr>
            <p:spPr bwMode="auto">
              <a:xfrm>
                <a:off x="1006" y="667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796" name="Line 43"/>
              <p:cNvSpPr>
                <a:spLocks noChangeShapeType="1"/>
              </p:cNvSpPr>
              <p:nvPr/>
            </p:nvSpPr>
            <p:spPr bwMode="auto">
              <a:xfrm>
                <a:off x="1006" y="759"/>
                <a:ext cx="0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797" name="Line 44"/>
              <p:cNvSpPr>
                <a:spLocks noChangeShapeType="1"/>
              </p:cNvSpPr>
              <p:nvPr/>
            </p:nvSpPr>
            <p:spPr bwMode="auto">
              <a:xfrm>
                <a:off x="1006" y="1070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798" name="Line 45"/>
              <p:cNvSpPr>
                <a:spLocks noChangeShapeType="1"/>
              </p:cNvSpPr>
              <p:nvPr/>
            </p:nvSpPr>
            <p:spPr bwMode="auto">
              <a:xfrm>
                <a:off x="1006" y="1165"/>
                <a:ext cx="0" cy="2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799" name="Line 46"/>
              <p:cNvSpPr>
                <a:spLocks noChangeShapeType="1"/>
              </p:cNvSpPr>
              <p:nvPr/>
            </p:nvSpPr>
            <p:spPr bwMode="auto">
              <a:xfrm>
                <a:off x="1006" y="1476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0" name="Line 47"/>
              <p:cNvSpPr>
                <a:spLocks noChangeShapeType="1"/>
              </p:cNvSpPr>
              <p:nvPr/>
            </p:nvSpPr>
            <p:spPr bwMode="auto">
              <a:xfrm>
                <a:off x="1006" y="1568"/>
                <a:ext cx="0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1" name="Line 48"/>
              <p:cNvSpPr>
                <a:spLocks noChangeShapeType="1"/>
              </p:cNvSpPr>
              <p:nvPr/>
            </p:nvSpPr>
            <p:spPr bwMode="auto">
              <a:xfrm>
                <a:off x="1006" y="1880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2" name="Line 49"/>
              <p:cNvSpPr>
                <a:spLocks noChangeShapeType="1"/>
              </p:cNvSpPr>
              <p:nvPr/>
            </p:nvSpPr>
            <p:spPr bwMode="auto">
              <a:xfrm>
                <a:off x="1006" y="1974"/>
                <a:ext cx="0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3" name="Line 50"/>
              <p:cNvSpPr>
                <a:spLocks noChangeShapeType="1"/>
              </p:cNvSpPr>
              <p:nvPr/>
            </p:nvSpPr>
            <p:spPr bwMode="auto">
              <a:xfrm>
                <a:off x="391" y="3146"/>
                <a:ext cx="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4" name="Line 51"/>
              <p:cNvSpPr>
                <a:spLocks noChangeShapeType="1"/>
              </p:cNvSpPr>
              <p:nvPr/>
            </p:nvSpPr>
            <p:spPr bwMode="auto">
              <a:xfrm>
                <a:off x="485" y="3146"/>
                <a:ext cx="2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5" name="Line 52"/>
              <p:cNvSpPr>
                <a:spLocks noChangeShapeType="1"/>
              </p:cNvSpPr>
              <p:nvPr/>
            </p:nvSpPr>
            <p:spPr bwMode="auto">
              <a:xfrm>
                <a:off x="797" y="3146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6" name="Line 53"/>
              <p:cNvSpPr>
                <a:spLocks noChangeShapeType="1"/>
              </p:cNvSpPr>
              <p:nvPr/>
            </p:nvSpPr>
            <p:spPr bwMode="auto">
              <a:xfrm>
                <a:off x="889" y="3146"/>
                <a:ext cx="2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7" name="Line 54"/>
              <p:cNvSpPr>
                <a:spLocks noChangeShapeType="1"/>
              </p:cNvSpPr>
              <p:nvPr/>
            </p:nvSpPr>
            <p:spPr bwMode="auto">
              <a:xfrm>
                <a:off x="1200" y="3146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8" name="Line 55"/>
              <p:cNvSpPr>
                <a:spLocks noChangeShapeType="1"/>
              </p:cNvSpPr>
              <p:nvPr/>
            </p:nvSpPr>
            <p:spPr bwMode="auto">
              <a:xfrm>
                <a:off x="1295" y="3146"/>
                <a:ext cx="25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09" name="Line 56"/>
              <p:cNvSpPr>
                <a:spLocks noChangeShapeType="1"/>
              </p:cNvSpPr>
              <p:nvPr/>
            </p:nvSpPr>
            <p:spPr bwMode="auto">
              <a:xfrm>
                <a:off x="1604" y="3146"/>
                <a:ext cx="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0" name="Line 57"/>
              <p:cNvSpPr>
                <a:spLocks noChangeShapeType="1"/>
              </p:cNvSpPr>
              <p:nvPr/>
            </p:nvSpPr>
            <p:spPr bwMode="auto">
              <a:xfrm>
                <a:off x="1698" y="314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1" name="Line 58"/>
              <p:cNvSpPr>
                <a:spLocks noChangeShapeType="1"/>
              </p:cNvSpPr>
              <p:nvPr/>
            </p:nvSpPr>
            <p:spPr bwMode="auto">
              <a:xfrm>
                <a:off x="343" y="1284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2" name="Line 59"/>
              <p:cNvSpPr>
                <a:spLocks noChangeShapeType="1"/>
              </p:cNvSpPr>
              <p:nvPr/>
            </p:nvSpPr>
            <p:spPr bwMode="auto">
              <a:xfrm>
                <a:off x="418" y="1284"/>
                <a:ext cx="2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3" name="Line 60"/>
              <p:cNvSpPr>
                <a:spLocks noChangeShapeType="1"/>
              </p:cNvSpPr>
              <p:nvPr/>
            </p:nvSpPr>
            <p:spPr bwMode="auto">
              <a:xfrm>
                <a:off x="665" y="1284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4" name="Line 61"/>
              <p:cNvSpPr>
                <a:spLocks noChangeShapeType="1"/>
              </p:cNvSpPr>
              <p:nvPr/>
            </p:nvSpPr>
            <p:spPr bwMode="auto">
              <a:xfrm>
                <a:off x="738" y="1284"/>
                <a:ext cx="2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5" name="Line 62"/>
              <p:cNvSpPr>
                <a:spLocks noChangeShapeType="1"/>
              </p:cNvSpPr>
              <p:nvPr/>
            </p:nvSpPr>
            <p:spPr bwMode="auto">
              <a:xfrm>
                <a:off x="985" y="1284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6" name="Line 63"/>
              <p:cNvSpPr>
                <a:spLocks noChangeShapeType="1"/>
              </p:cNvSpPr>
              <p:nvPr/>
            </p:nvSpPr>
            <p:spPr bwMode="auto">
              <a:xfrm>
                <a:off x="1060" y="1284"/>
                <a:ext cx="2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7" name="Line 64"/>
              <p:cNvSpPr>
                <a:spLocks noChangeShapeType="1"/>
              </p:cNvSpPr>
              <p:nvPr/>
            </p:nvSpPr>
            <p:spPr bwMode="auto">
              <a:xfrm>
                <a:off x="1307" y="1284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8" name="Line 65"/>
              <p:cNvSpPr>
                <a:spLocks noChangeShapeType="1"/>
              </p:cNvSpPr>
              <p:nvPr/>
            </p:nvSpPr>
            <p:spPr bwMode="auto">
              <a:xfrm>
                <a:off x="1382" y="1284"/>
                <a:ext cx="2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19" name="Line 66"/>
              <p:cNvSpPr>
                <a:spLocks noChangeShapeType="1"/>
              </p:cNvSpPr>
              <p:nvPr/>
            </p:nvSpPr>
            <p:spPr bwMode="auto">
              <a:xfrm>
                <a:off x="1629" y="1284"/>
                <a:ext cx="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0" name="Line 67"/>
              <p:cNvSpPr>
                <a:spLocks noChangeShapeType="1"/>
              </p:cNvSpPr>
              <p:nvPr/>
            </p:nvSpPr>
            <p:spPr bwMode="auto">
              <a:xfrm>
                <a:off x="1702" y="1284"/>
                <a:ext cx="1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1" name="Line 68"/>
              <p:cNvSpPr>
                <a:spLocks noChangeShapeType="1"/>
              </p:cNvSpPr>
              <p:nvPr/>
            </p:nvSpPr>
            <p:spPr bwMode="auto">
              <a:xfrm>
                <a:off x="2928" y="635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2" name="Line 69"/>
              <p:cNvSpPr>
                <a:spLocks noChangeShapeType="1"/>
              </p:cNvSpPr>
              <p:nvPr/>
            </p:nvSpPr>
            <p:spPr bwMode="auto">
              <a:xfrm>
                <a:off x="2928" y="729"/>
                <a:ext cx="0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3" name="Line 70"/>
              <p:cNvSpPr>
                <a:spLocks noChangeShapeType="1"/>
              </p:cNvSpPr>
              <p:nvPr/>
            </p:nvSpPr>
            <p:spPr bwMode="auto">
              <a:xfrm>
                <a:off x="2928" y="1040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4" name="Line 71"/>
              <p:cNvSpPr>
                <a:spLocks noChangeShapeType="1"/>
              </p:cNvSpPr>
              <p:nvPr/>
            </p:nvSpPr>
            <p:spPr bwMode="auto">
              <a:xfrm>
                <a:off x="2928" y="1133"/>
                <a:ext cx="0" cy="2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5" name="Line 72"/>
              <p:cNvSpPr>
                <a:spLocks noChangeShapeType="1"/>
              </p:cNvSpPr>
              <p:nvPr/>
            </p:nvSpPr>
            <p:spPr bwMode="auto">
              <a:xfrm>
                <a:off x="2928" y="1444"/>
                <a:ext cx="0" cy="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6" name="Line 73"/>
              <p:cNvSpPr>
                <a:spLocks noChangeShapeType="1"/>
              </p:cNvSpPr>
              <p:nvPr/>
            </p:nvSpPr>
            <p:spPr bwMode="auto">
              <a:xfrm>
                <a:off x="2928" y="1538"/>
                <a:ext cx="0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7" name="Line 74"/>
              <p:cNvSpPr>
                <a:spLocks noChangeShapeType="1"/>
              </p:cNvSpPr>
              <p:nvPr/>
            </p:nvSpPr>
            <p:spPr bwMode="auto">
              <a:xfrm>
                <a:off x="2928" y="1849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8" name="Line 75"/>
              <p:cNvSpPr>
                <a:spLocks noChangeShapeType="1"/>
              </p:cNvSpPr>
              <p:nvPr/>
            </p:nvSpPr>
            <p:spPr bwMode="auto">
              <a:xfrm>
                <a:off x="2928" y="1942"/>
                <a:ext cx="0" cy="1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29" name="Freeform 76"/>
              <p:cNvSpPr>
                <a:spLocks/>
              </p:cNvSpPr>
              <p:nvPr/>
            </p:nvSpPr>
            <p:spPr bwMode="auto">
              <a:xfrm>
                <a:off x="647" y="2787"/>
                <a:ext cx="721" cy="720"/>
              </a:xfrm>
              <a:custGeom>
                <a:avLst/>
                <a:gdLst>
                  <a:gd name="T0" fmla="*/ 12 w 2833"/>
                  <a:gd name="T1" fmla="*/ 6 h 2836"/>
                  <a:gd name="T2" fmla="*/ 12 w 2833"/>
                  <a:gd name="T3" fmla="*/ 5 h 2836"/>
                  <a:gd name="T4" fmla="*/ 12 w 2833"/>
                  <a:gd name="T5" fmla="*/ 4 h 2836"/>
                  <a:gd name="T6" fmla="*/ 11 w 2833"/>
                  <a:gd name="T7" fmla="*/ 4 h 2836"/>
                  <a:gd name="T8" fmla="*/ 11 w 2833"/>
                  <a:gd name="T9" fmla="*/ 3 h 2836"/>
                  <a:gd name="T10" fmla="*/ 11 w 2833"/>
                  <a:gd name="T11" fmla="*/ 3 h 2836"/>
                  <a:gd name="T12" fmla="*/ 10 w 2833"/>
                  <a:gd name="T13" fmla="*/ 2 h 2836"/>
                  <a:gd name="T14" fmla="*/ 10 w 2833"/>
                  <a:gd name="T15" fmla="*/ 2 h 2836"/>
                  <a:gd name="T16" fmla="*/ 10 w 2833"/>
                  <a:gd name="T17" fmla="*/ 1 h 2836"/>
                  <a:gd name="T18" fmla="*/ 9 w 2833"/>
                  <a:gd name="T19" fmla="*/ 1 h 2836"/>
                  <a:gd name="T20" fmla="*/ 9 w 2833"/>
                  <a:gd name="T21" fmla="*/ 1 h 2836"/>
                  <a:gd name="T22" fmla="*/ 8 w 2833"/>
                  <a:gd name="T23" fmla="*/ 1 h 2836"/>
                  <a:gd name="T24" fmla="*/ 8 w 2833"/>
                  <a:gd name="T25" fmla="*/ 0 h 2836"/>
                  <a:gd name="T26" fmla="*/ 7 w 2833"/>
                  <a:gd name="T27" fmla="*/ 0 h 2836"/>
                  <a:gd name="T28" fmla="*/ 6 w 2833"/>
                  <a:gd name="T29" fmla="*/ 0 h 2836"/>
                  <a:gd name="T30" fmla="*/ 6 w 2833"/>
                  <a:gd name="T31" fmla="*/ 0 h 2836"/>
                  <a:gd name="T32" fmla="*/ 5 w 2833"/>
                  <a:gd name="T33" fmla="*/ 0 h 2836"/>
                  <a:gd name="T34" fmla="*/ 5 w 2833"/>
                  <a:gd name="T35" fmla="*/ 0 h 2836"/>
                  <a:gd name="T36" fmla="*/ 4 w 2833"/>
                  <a:gd name="T37" fmla="*/ 0 h 2836"/>
                  <a:gd name="T38" fmla="*/ 3 w 2833"/>
                  <a:gd name="T39" fmla="*/ 1 h 2836"/>
                  <a:gd name="T40" fmla="*/ 3 w 2833"/>
                  <a:gd name="T41" fmla="*/ 1 h 2836"/>
                  <a:gd name="T42" fmla="*/ 2 w 2833"/>
                  <a:gd name="T43" fmla="*/ 1 h 2836"/>
                  <a:gd name="T44" fmla="*/ 2 w 2833"/>
                  <a:gd name="T45" fmla="*/ 2 h 2836"/>
                  <a:gd name="T46" fmla="*/ 2 w 2833"/>
                  <a:gd name="T47" fmla="*/ 2 h 2836"/>
                  <a:gd name="T48" fmla="*/ 1 w 2833"/>
                  <a:gd name="T49" fmla="*/ 3 h 2836"/>
                  <a:gd name="T50" fmla="*/ 1 w 2833"/>
                  <a:gd name="T51" fmla="*/ 3 h 2836"/>
                  <a:gd name="T52" fmla="*/ 1 w 2833"/>
                  <a:gd name="T53" fmla="*/ 4 h 2836"/>
                  <a:gd name="T54" fmla="*/ 0 w 2833"/>
                  <a:gd name="T55" fmla="*/ 4 h 2836"/>
                  <a:gd name="T56" fmla="*/ 0 w 2833"/>
                  <a:gd name="T57" fmla="*/ 5 h 2836"/>
                  <a:gd name="T58" fmla="*/ 0 w 2833"/>
                  <a:gd name="T59" fmla="*/ 5 h 2836"/>
                  <a:gd name="T60" fmla="*/ 0 w 2833"/>
                  <a:gd name="T61" fmla="*/ 6 h 2836"/>
                  <a:gd name="T62" fmla="*/ 0 w 2833"/>
                  <a:gd name="T63" fmla="*/ 7 h 2836"/>
                  <a:gd name="T64" fmla="*/ 0 w 2833"/>
                  <a:gd name="T65" fmla="*/ 7 h 2836"/>
                  <a:gd name="T66" fmla="*/ 0 w 2833"/>
                  <a:gd name="T67" fmla="*/ 8 h 2836"/>
                  <a:gd name="T68" fmla="*/ 1 w 2833"/>
                  <a:gd name="T69" fmla="*/ 8 h 2836"/>
                  <a:gd name="T70" fmla="*/ 1 w 2833"/>
                  <a:gd name="T71" fmla="*/ 9 h 2836"/>
                  <a:gd name="T72" fmla="*/ 1 w 2833"/>
                  <a:gd name="T73" fmla="*/ 9 h 2836"/>
                  <a:gd name="T74" fmla="*/ 2 w 2833"/>
                  <a:gd name="T75" fmla="*/ 10 h 2836"/>
                  <a:gd name="T76" fmla="*/ 2 w 2833"/>
                  <a:gd name="T77" fmla="*/ 10 h 2836"/>
                  <a:gd name="T78" fmla="*/ 2 w 2833"/>
                  <a:gd name="T79" fmla="*/ 11 h 2836"/>
                  <a:gd name="T80" fmla="*/ 3 w 2833"/>
                  <a:gd name="T81" fmla="*/ 11 h 2836"/>
                  <a:gd name="T82" fmla="*/ 3 w 2833"/>
                  <a:gd name="T83" fmla="*/ 11 h 2836"/>
                  <a:gd name="T84" fmla="*/ 4 w 2833"/>
                  <a:gd name="T85" fmla="*/ 11 h 2836"/>
                  <a:gd name="T86" fmla="*/ 5 w 2833"/>
                  <a:gd name="T87" fmla="*/ 12 h 2836"/>
                  <a:gd name="T88" fmla="*/ 5 w 2833"/>
                  <a:gd name="T89" fmla="*/ 12 h 2836"/>
                  <a:gd name="T90" fmla="*/ 6 w 2833"/>
                  <a:gd name="T91" fmla="*/ 12 h 2836"/>
                  <a:gd name="T92" fmla="*/ 6 w 2833"/>
                  <a:gd name="T93" fmla="*/ 12 h 2836"/>
                  <a:gd name="T94" fmla="*/ 7 w 2833"/>
                  <a:gd name="T95" fmla="*/ 12 h 2836"/>
                  <a:gd name="T96" fmla="*/ 8 w 2833"/>
                  <a:gd name="T97" fmla="*/ 11 h 2836"/>
                  <a:gd name="T98" fmla="*/ 8 w 2833"/>
                  <a:gd name="T99" fmla="*/ 11 h 2836"/>
                  <a:gd name="T100" fmla="*/ 9 w 2833"/>
                  <a:gd name="T101" fmla="*/ 11 h 2836"/>
                  <a:gd name="T102" fmla="*/ 9 w 2833"/>
                  <a:gd name="T103" fmla="*/ 11 h 2836"/>
                  <a:gd name="T104" fmla="*/ 10 w 2833"/>
                  <a:gd name="T105" fmla="*/ 10 h 2836"/>
                  <a:gd name="T106" fmla="*/ 10 w 2833"/>
                  <a:gd name="T107" fmla="*/ 10 h 2836"/>
                  <a:gd name="T108" fmla="*/ 10 w 2833"/>
                  <a:gd name="T109" fmla="*/ 10 h 2836"/>
                  <a:gd name="T110" fmla="*/ 11 w 2833"/>
                  <a:gd name="T111" fmla="*/ 9 h 2836"/>
                  <a:gd name="T112" fmla="*/ 11 w 2833"/>
                  <a:gd name="T113" fmla="*/ 9 h 2836"/>
                  <a:gd name="T114" fmla="*/ 11 w 2833"/>
                  <a:gd name="T115" fmla="*/ 8 h 2836"/>
                  <a:gd name="T116" fmla="*/ 12 w 2833"/>
                  <a:gd name="T117" fmla="*/ 7 h 2836"/>
                  <a:gd name="T118" fmla="*/ 12 w 2833"/>
                  <a:gd name="T119" fmla="*/ 7 h 2836"/>
                  <a:gd name="T120" fmla="*/ 12 w 2833"/>
                  <a:gd name="T121" fmla="*/ 6 h 28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833" h="2836">
                    <a:moveTo>
                      <a:pt x="2833" y="1418"/>
                    </a:moveTo>
                    <a:lnTo>
                      <a:pt x="2833" y="1370"/>
                    </a:lnTo>
                    <a:lnTo>
                      <a:pt x="2830" y="1322"/>
                    </a:lnTo>
                    <a:lnTo>
                      <a:pt x="2826" y="1274"/>
                    </a:lnTo>
                    <a:lnTo>
                      <a:pt x="2821" y="1225"/>
                    </a:lnTo>
                    <a:lnTo>
                      <a:pt x="2813" y="1177"/>
                    </a:lnTo>
                    <a:lnTo>
                      <a:pt x="2804" y="1130"/>
                    </a:lnTo>
                    <a:lnTo>
                      <a:pt x="2793" y="1083"/>
                    </a:lnTo>
                    <a:lnTo>
                      <a:pt x="2781" y="1036"/>
                    </a:lnTo>
                    <a:lnTo>
                      <a:pt x="2767" y="989"/>
                    </a:lnTo>
                    <a:lnTo>
                      <a:pt x="2751" y="944"/>
                    </a:lnTo>
                    <a:lnTo>
                      <a:pt x="2734" y="898"/>
                    </a:lnTo>
                    <a:lnTo>
                      <a:pt x="2716" y="854"/>
                    </a:lnTo>
                    <a:lnTo>
                      <a:pt x="2696" y="810"/>
                    </a:lnTo>
                    <a:lnTo>
                      <a:pt x="2674" y="767"/>
                    </a:lnTo>
                    <a:lnTo>
                      <a:pt x="2652" y="723"/>
                    </a:lnTo>
                    <a:lnTo>
                      <a:pt x="2628" y="681"/>
                    </a:lnTo>
                    <a:lnTo>
                      <a:pt x="2602" y="641"/>
                    </a:lnTo>
                    <a:lnTo>
                      <a:pt x="2574" y="601"/>
                    </a:lnTo>
                    <a:lnTo>
                      <a:pt x="2546" y="562"/>
                    </a:lnTo>
                    <a:lnTo>
                      <a:pt x="2515" y="524"/>
                    </a:lnTo>
                    <a:lnTo>
                      <a:pt x="2485" y="486"/>
                    </a:lnTo>
                    <a:lnTo>
                      <a:pt x="2452" y="451"/>
                    </a:lnTo>
                    <a:lnTo>
                      <a:pt x="2419" y="416"/>
                    </a:lnTo>
                    <a:lnTo>
                      <a:pt x="2384" y="382"/>
                    </a:lnTo>
                    <a:lnTo>
                      <a:pt x="2348" y="350"/>
                    </a:lnTo>
                    <a:lnTo>
                      <a:pt x="2311" y="318"/>
                    </a:lnTo>
                    <a:lnTo>
                      <a:pt x="2272" y="289"/>
                    </a:lnTo>
                    <a:lnTo>
                      <a:pt x="2234" y="260"/>
                    </a:lnTo>
                    <a:lnTo>
                      <a:pt x="2194" y="233"/>
                    </a:lnTo>
                    <a:lnTo>
                      <a:pt x="2153" y="207"/>
                    </a:lnTo>
                    <a:lnTo>
                      <a:pt x="2111" y="183"/>
                    </a:lnTo>
                    <a:lnTo>
                      <a:pt x="2068" y="159"/>
                    </a:lnTo>
                    <a:lnTo>
                      <a:pt x="2025" y="138"/>
                    </a:lnTo>
                    <a:lnTo>
                      <a:pt x="1981" y="118"/>
                    </a:lnTo>
                    <a:lnTo>
                      <a:pt x="1936" y="99"/>
                    </a:lnTo>
                    <a:lnTo>
                      <a:pt x="1891" y="82"/>
                    </a:lnTo>
                    <a:lnTo>
                      <a:pt x="1846" y="67"/>
                    </a:lnTo>
                    <a:lnTo>
                      <a:pt x="1799" y="54"/>
                    </a:lnTo>
                    <a:lnTo>
                      <a:pt x="1753" y="41"/>
                    </a:lnTo>
                    <a:lnTo>
                      <a:pt x="1705" y="30"/>
                    </a:lnTo>
                    <a:lnTo>
                      <a:pt x="1657" y="21"/>
                    </a:lnTo>
                    <a:lnTo>
                      <a:pt x="1609" y="14"/>
                    </a:lnTo>
                    <a:lnTo>
                      <a:pt x="1562" y="8"/>
                    </a:lnTo>
                    <a:lnTo>
                      <a:pt x="1513" y="4"/>
                    </a:lnTo>
                    <a:lnTo>
                      <a:pt x="1465" y="1"/>
                    </a:lnTo>
                    <a:lnTo>
                      <a:pt x="1417" y="0"/>
                    </a:lnTo>
                    <a:lnTo>
                      <a:pt x="1369" y="1"/>
                    </a:lnTo>
                    <a:lnTo>
                      <a:pt x="1320" y="4"/>
                    </a:lnTo>
                    <a:lnTo>
                      <a:pt x="1272" y="8"/>
                    </a:lnTo>
                    <a:lnTo>
                      <a:pt x="1224" y="14"/>
                    </a:lnTo>
                    <a:lnTo>
                      <a:pt x="1176" y="21"/>
                    </a:lnTo>
                    <a:lnTo>
                      <a:pt x="1128" y="30"/>
                    </a:lnTo>
                    <a:lnTo>
                      <a:pt x="1082" y="41"/>
                    </a:lnTo>
                    <a:lnTo>
                      <a:pt x="1034" y="54"/>
                    </a:lnTo>
                    <a:lnTo>
                      <a:pt x="989" y="67"/>
                    </a:lnTo>
                    <a:lnTo>
                      <a:pt x="942" y="82"/>
                    </a:lnTo>
                    <a:lnTo>
                      <a:pt x="897" y="99"/>
                    </a:lnTo>
                    <a:lnTo>
                      <a:pt x="852" y="118"/>
                    </a:lnTo>
                    <a:lnTo>
                      <a:pt x="808" y="138"/>
                    </a:lnTo>
                    <a:lnTo>
                      <a:pt x="765" y="159"/>
                    </a:lnTo>
                    <a:lnTo>
                      <a:pt x="723" y="183"/>
                    </a:lnTo>
                    <a:lnTo>
                      <a:pt x="681" y="207"/>
                    </a:lnTo>
                    <a:lnTo>
                      <a:pt x="640" y="233"/>
                    </a:lnTo>
                    <a:lnTo>
                      <a:pt x="599" y="260"/>
                    </a:lnTo>
                    <a:lnTo>
                      <a:pt x="561" y="289"/>
                    </a:lnTo>
                    <a:lnTo>
                      <a:pt x="523" y="318"/>
                    </a:lnTo>
                    <a:lnTo>
                      <a:pt x="486" y="350"/>
                    </a:lnTo>
                    <a:lnTo>
                      <a:pt x="449" y="382"/>
                    </a:lnTo>
                    <a:lnTo>
                      <a:pt x="415" y="416"/>
                    </a:lnTo>
                    <a:lnTo>
                      <a:pt x="381" y="451"/>
                    </a:lnTo>
                    <a:lnTo>
                      <a:pt x="348" y="486"/>
                    </a:lnTo>
                    <a:lnTo>
                      <a:pt x="318" y="524"/>
                    </a:lnTo>
                    <a:lnTo>
                      <a:pt x="288" y="562"/>
                    </a:lnTo>
                    <a:lnTo>
                      <a:pt x="260" y="601"/>
                    </a:lnTo>
                    <a:lnTo>
                      <a:pt x="233" y="641"/>
                    </a:lnTo>
                    <a:lnTo>
                      <a:pt x="206" y="681"/>
                    </a:lnTo>
                    <a:lnTo>
                      <a:pt x="181" y="723"/>
                    </a:lnTo>
                    <a:lnTo>
                      <a:pt x="159" y="767"/>
                    </a:lnTo>
                    <a:lnTo>
                      <a:pt x="137" y="810"/>
                    </a:lnTo>
                    <a:lnTo>
                      <a:pt x="117" y="854"/>
                    </a:lnTo>
                    <a:lnTo>
                      <a:pt x="99" y="898"/>
                    </a:lnTo>
                    <a:lnTo>
                      <a:pt x="82" y="944"/>
                    </a:lnTo>
                    <a:lnTo>
                      <a:pt x="67" y="989"/>
                    </a:lnTo>
                    <a:lnTo>
                      <a:pt x="52" y="1036"/>
                    </a:lnTo>
                    <a:lnTo>
                      <a:pt x="41" y="1083"/>
                    </a:lnTo>
                    <a:lnTo>
                      <a:pt x="29" y="1130"/>
                    </a:lnTo>
                    <a:lnTo>
                      <a:pt x="20" y="1177"/>
                    </a:lnTo>
                    <a:lnTo>
                      <a:pt x="13" y="1225"/>
                    </a:lnTo>
                    <a:lnTo>
                      <a:pt x="8" y="1274"/>
                    </a:lnTo>
                    <a:lnTo>
                      <a:pt x="3" y="1322"/>
                    </a:lnTo>
                    <a:lnTo>
                      <a:pt x="1" y="1370"/>
                    </a:lnTo>
                    <a:lnTo>
                      <a:pt x="0" y="1418"/>
                    </a:lnTo>
                    <a:lnTo>
                      <a:pt x="1" y="1467"/>
                    </a:lnTo>
                    <a:lnTo>
                      <a:pt x="3" y="1516"/>
                    </a:lnTo>
                    <a:lnTo>
                      <a:pt x="8" y="1563"/>
                    </a:lnTo>
                    <a:lnTo>
                      <a:pt x="13" y="1611"/>
                    </a:lnTo>
                    <a:lnTo>
                      <a:pt x="20" y="1660"/>
                    </a:lnTo>
                    <a:lnTo>
                      <a:pt x="29" y="1706"/>
                    </a:lnTo>
                    <a:lnTo>
                      <a:pt x="41" y="1754"/>
                    </a:lnTo>
                    <a:lnTo>
                      <a:pt x="52" y="1801"/>
                    </a:lnTo>
                    <a:lnTo>
                      <a:pt x="67" y="1847"/>
                    </a:lnTo>
                    <a:lnTo>
                      <a:pt x="82" y="1894"/>
                    </a:lnTo>
                    <a:lnTo>
                      <a:pt x="99" y="1939"/>
                    </a:lnTo>
                    <a:lnTo>
                      <a:pt x="117" y="1983"/>
                    </a:lnTo>
                    <a:lnTo>
                      <a:pt x="137" y="2028"/>
                    </a:lnTo>
                    <a:lnTo>
                      <a:pt x="159" y="2071"/>
                    </a:lnTo>
                    <a:lnTo>
                      <a:pt x="181" y="2114"/>
                    </a:lnTo>
                    <a:lnTo>
                      <a:pt x="206" y="2155"/>
                    </a:lnTo>
                    <a:lnTo>
                      <a:pt x="233" y="2196"/>
                    </a:lnTo>
                    <a:lnTo>
                      <a:pt x="260" y="2237"/>
                    </a:lnTo>
                    <a:lnTo>
                      <a:pt x="288" y="2275"/>
                    </a:lnTo>
                    <a:lnTo>
                      <a:pt x="318" y="2314"/>
                    </a:lnTo>
                    <a:lnTo>
                      <a:pt x="348" y="2350"/>
                    </a:lnTo>
                    <a:lnTo>
                      <a:pt x="381" y="2386"/>
                    </a:lnTo>
                    <a:lnTo>
                      <a:pt x="415" y="2422"/>
                    </a:lnTo>
                    <a:lnTo>
                      <a:pt x="449" y="2454"/>
                    </a:lnTo>
                    <a:lnTo>
                      <a:pt x="486" y="2487"/>
                    </a:lnTo>
                    <a:lnTo>
                      <a:pt x="523" y="2518"/>
                    </a:lnTo>
                    <a:lnTo>
                      <a:pt x="561" y="2549"/>
                    </a:lnTo>
                    <a:lnTo>
                      <a:pt x="599" y="2577"/>
                    </a:lnTo>
                    <a:lnTo>
                      <a:pt x="640" y="2604"/>
                    </a:lnTo>
                    <a:lnTo>
                      <a:pt x="681" y="2630"/>
                    </a:lnTo>
                    <a:lnTo>
                      <a:pt x="723" y="2654"/>
                    </a:lnTo>
                    <a:lnTo>
                      <a:pt x="765" y="2677"/>
                    </a:lnTo>
                    <a:lnTo>
                      <a:pt x="808" y="2699"/>
                    </a:lnTo>
                    <a:lnTo>
                      <a:pt x="852" y="2719"/>
                    </a:lnTo>
                    <a:lnTo>
                      <a:pt x="897" y="2737"/>
                    </a:lnTo>
                    <a:lnTo>
                      <a:pt x="942" y="2754"/>
                    </a:lnTo>
                    <a:lnTo>
                      <a:pt x="989" y="2770"/>
                    </a:lnTo>
                    <a:lnTo>
                      <a:pt x="1034" y="2784"/>
                    </a:lnTo>
                    <a:lnTo>
                      <a:pt x="1082" y="2796"/>
                    </a:lnTo>
                    <a:lnTo>
                      <a:pt x="1128" y="2806"/>
                    </a:lnTo>
                    <a:lnTo>
                      <a:pt x="1176" y="2815"/>
                    </a:lnTo>
                    <a:lnTo>
                      <a:pt x="1224" y="2823"/>
                    </a:lnTo>
                    <a:lnTo>
                      <a:pt x="1272" y="2829"/>
                    </a:lnTo>
                    <a:lnTo>
                      <a:pt x="1320" y="2832"/>
                    </a:lnTo>
                    <a:lnTo>
                      <a:pt x="1369" y="2836"/>
                    </a:lnTo>
                    <a:lnTo>
                      <a:pt x="1417" y="2836"/>
                    </a:lnTo>
                    <a:lnTo>
                      <a:pt x="1465" y="2836"/>
                    </a:lnTo>
                    <a:lnTo>
                      <a:pt x="1513" y="2832"/>
                    </a:lnTo>
                    <a:lnTo>
                      <a:pt x="1562" y="2829"/>
                    </a:lnTo>
                    <a:lnTo>
                      <a:pt x="1609" y="2823"/>
                    </a:lnTo>
                    <a:lnTo>
                      <a:pt x="1657" y="2815"/>
                    </a:lnTo>
                    <a:lnTo>
                      <a:pt x="1705" y="2806"/>
                    </a:lnTo>
                    <a:lnTo>
                      <a:pt x="1753" y="2796"/>
                    </a:lnTo>
                    <a:lnTo>
                      <a:pt x="1799" y="2784"/>
                    </a:lnTo>
                    <a:lnTo>
                      <a:pt x="1846" y="2770"/>
                    </a:lnTo>
                    <a:lnTo>
                      <a:pt x="1891" y="2754"/>
                    </a:lnTo>
                    <a:lnTo>
                      <a:pt x="1936" y="2737"/>
                    </a:lnTo>
                    <a:lnTo>
                      <a:pt x="1981" y="2719"/>
                    </a:lnTo>
                    <a:lnTo>
                      <a:pt x="2025" y="2699"/>
                    </a:lnTo>
                    <a:lnTo>
                      <a:pt x="2068" y="2677"/>
                    </a:lnTo>
                    <a:lnTo>
                      <a:pt x="2111" y="2654"/>
                    </a:lnTo>
                    <a:lnTo>
                      <a:pt x="2153" y="2630"/>
                    </a:lnTo>
                    <a:lnTo>
                      <a:pt x="2194" y="2604"/>
                    </a:lnTo>
                    <a:lnTo>
                      <a:pt x="2234" y="2577"/>
                    </a:lnTo>
                    <a:lnTo>
                      <a:pt x="2272" y="2549"/>
                    </a:lnTo>
                    <a:lnTo>
                      <a:pt x="2311" y="2518"/>
                    </a:lnTo>
                    <a:lnTo>
                      <a:pt x="2348" y="2487"/>
                    </a:lnTo>
                    <a:lnTo>
                      <a:pt x="2384" y="2454"/>
                    </a:lnTo>
                    <a:lnTo>
                      <a:pt x="2419" y="2422"/>
                    </a:lnTo>
                    <a:lnTo>
                      <a:pt x="2452" y="2386"/>
                    </a:lnTo>
                    <a:lnTo>
                      <a:pt x="2485" y="2350"/>
                    </a:lnTo>
                    <a:lnTo>
                      <a:pt x="2515" y="2314"/>
                    </a:lnTo>
                    <a:lnTo>
                      <a:pt x="2546" y="2275"/>
                    </a:lnTo>
                    <a:lnTo>
                      <a:pt x="2574" y="2237"/>
                    </a:lnTo>
                    <a:lnTo>
                      <a:pt x="2602" y="2196"/>
                    </a:lnTo>
                    <a:lnTo>
                      <a:pt x="2628" y="2155"/>
                    </a:lnTo>
                    <a:lnTo>
                      <a:pt x="2652" y="2114"/>
                    </a:lnTo>
                    <a:lnTo>
                      <a:pt x="2674" y="2071"/>
                    </a:lnTo>
                    <a:lnTo>
                      <a:pt x="2696" y="2028"/>
                    </a:lnTo>
                    <a:lnTo>
                      <a:pt x="2716" y="1983"/>
                    </a:lnTo>
                    <a:lnTo>
                      <a:pt x="2734" y="1939"/>
                    </a:lnTo>
                    <a:lnTo>
                      <a:pt x="2751" y="1894"/>
                    </a:lnTo>
                    <a:lnTo>
                      <a:pt x="2767" y="1847"/>
                    </a:lnTo>
                    <a:lnTo>
                      <a:pt x="2781" y="1801"/>
                    </a:lnTo>
                    <a:lnTo>
                      <a:pt x="2793" y="1754"/>
                    </a:lnTo>
                    <a:lnTo>
                      <a:pt x="2804" y="1706"/>
                    </a:lnTo>
                    <a:lnTo>
                      <a:pt x="2813" y="1660"/>
                    </a:lnTo>
                    <a:lnTo>
                      <a:pt x="2821" y="1611"/>
                    </a:lnTo>
                    <a:lnTo>
                      <a:pt x="2826" y="1563"/>
                    </a:lnTo>
                    <a:lnTo>
                      <a:pt x="2830" y="1516"/>
                    </a:lnTo>
                    <a:lnTo>
                      <a:pt x="2833" y="1467"/>
                    </a:lnTo>
                    <a:lnTo>
                      <a:pt x="2833" y="141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0" name="Freeform 77"/>
              <p:cNvSpPr>
                <a:spLocks/>
              </p:cNvSpPr>
              <p:nvPr/>
            </p:nvSpPr>
            <p:spPr bwMode="auto">
              <a:xfrm>
                <a:off x="2447" y="804"/>
                <a:ext cx="959" cy="962"/>
              </a:xfrm>
              <a:custGeom>
                <a:avLst/>
                <a:gdLst>
                  <a:gd name="T0" fmla="*/ 16 w 3778"/>
                  <a:gd name="T1" fmla="*/ 7 h 3781"/>
                  <a:gd name="T2" fmla="*/ 15 w 3778"/>
                  <a:gd name="T3" fmla="*/ 6 h 3781"/>
                  <a:gd name="T4" fmla="*/ 15 w 3778"/>
                  <a:gd name="T5" fmla="*/ 5 h 3781"/>
                  <a:gd name="T6" fmla="*/ 15 w 3778"/>
                  <a:gd name="T7" fmla="*/ 5 h 3781"/>
                  <a:gd name="T8" fmla="*/ 14 w 3778"/>
                  <a:gd name="T9" fmla="*/ 4 h 3781"/>
                  <a:gd name="T10" fmla="*/ 14 w 3778"/>
                  <a:gd name="T11" fmla="*/ 3 h 3781"/>
                  <a:gd name="T12" fmla="*/ 13 w 3778"/>
                  <a:gd name="T13" fmla="*/ 2 h 3781"/>
                  <a:gd name="T14" fmla="*/ 12 w 3778"/>
                  <a:gd name="T15" fmla="*/ 2 h 3781"/>
                  <a:gd name="T16" fmla="*/ 12 w 3778"/>
                  <a:gd name="T17" fmla="*/ 1 h 3781"/>
                  <a:gd name="T18" fmla="*/ 11 w 3778"/>
                  <a:gd name="T19" fmla="*/ 1 h 3781"/>
                  <a:gd name="T20" fmla="*/ 10 w 3778"/>
                  <a:gd name="T21" fmla="*/ 0 h 3781"/>
                  <a:gd name="T22" fmla="*/ 9 w 3778"/>
                  <a:gd name="T23" fmla="*/ 0 h 3781"/>
                  <a:gd name="T24" fmla="*/ 8 w 3778"/>
                  <a:gd name="T25" fmla="*/ 0 h 3781"/>
                  <a:gd name="T26" fmla="*/ 7 w 3778"/>
                  <a:gd name="T27" fmla="*/ 0 h 3781"/>
                  <a:gd name="T28" fmla="*/ 6 w 3778"/>
                  <a:gd name="T29" fmla="*/ 0 h 3781"/>
                  <a:gd name="T30" fmla="*/ 6 w 3778"/>
                  <a:gd name="T31" fmla="*/ 0 h 3781"/>
                  <a:gd name="T32" fmla="*/ 5 w 3778"/>
                  <a:gd name="T33" fmla="*/ 1 h 3781"/>
                  <a:gd name="T34" fmla="*/ 4 w 3778"/>
                  <a:gd name="T35" fmla="*/ 1 h 3781"/>
                  <a:gd name="T36" fmla="*/ 3 w 3778"/>
                  <a:gd name="T37" fmla="*/ 2 h 3781"/>
                  <a:gd name="T38" fmla="*/ 2 w 3778"/>
                  <a:gd name="T39" fmla="*/ 2 h 3781"/>
                  <a:gd name="T40" fmla="*/ 2 w 3778"/>
                  <a:gd name="T41" fmla="*/ 3 h 3781"/>
                  <a:gd name="T42" fmla="*/ 1 w 3778"/>
                  <a:gd name="T43" fmla="*/ 4 h 3781"/>
                  <a:gd name="T44" fmla="*/ 1 w 3778"/>
                  <a:gd name="T45" fmla="*/ 5 h 3781"/>
                  <a:gd name="T46" fmla="*/ 1 w 3778"/>
                  <a:gd name="T47" fmla="*/ 5 h 3781"/>
                  <a:gd name="T48" fmla="*/ 0 w 3778"/>
                  <a:gd name="T49" fmla="*/ 6 h 3781"/>
                  <a:gd name="T50" fmla="*/ 0 w 3778"/>
                  <a:gd name="T51" fmla="*/ 7 h 3781"/>
                  <a:gd name="T52" fmla="*/ 0 w 3778"/>
                  <a:gd name="T53" fmla="*/ 8 h 3781"/>
                  <a:gd name="T54" fmla="*/ 0 w 3778"/>
                  <a:gd name="T55" fmla="*/ 9 h 3781"/>
                  <a:gd name="T56" fmla="*/ 0 w 3778"/>
                  <a:gd name="T57" fmla="*/ 10 h 3781"/>
                  <a:gd name="T58" fmla="*/ 1 w 3778"/>
                  <a:gd name="T59" fmla="*/ 11 h 3781"/>
                  <a:gd name="T60" fmla="*/ 1 w 3778"/>
                  <a:gd name="T61" fmla="*/ 12 h 3781"/>
                  <a:gd name="T62" fmla="*/ 2 w 3778"/>
                  <a:gd name="T63" fmla="*/ 12 h 3781"/>
                  <a:gd name="T64" fmla="*/ 2 w 3778"/>
                  <a:gd name="T65" fmla="*/ 13 h 3781"/>
                  <a:gd name="T66" fmla="*/ 3 w 3778"/>
                  <a:gd name="T67" fmla="*/ 14 h 3781"/>
                  <a:gd name="T68" fmla="*/ 4 w 3778"/>
                  <a:gd name="T69" fmla="*/ 15 h 3781"/>
                  <a:gd name="T70" fmla="*/ 4 w 3778"/>
                  <a:gd name="T71" fmla="*/ 15 h 3781"/>
                  <a:gd name="T72" fmla="*/ 5 w 3778"/>
                  <a:gd name="T73" fmla="*/ 15 h 3781"/>
                  <a:gd name="T74" fmla="*/ 6 w 3778"/>
                  <a:gd name="T75" fmla="*/ 16 h 3781"/>
                  <a:gd name="T76" fmla="*/ 7 w 3778"/>
                  <a:gd name="T77" fmla="*/ 16 h 3781"/>
                  <a:gd name="T78" fmla="*/ 8 w 3778"/>
                  <a:gd name="T79" fmla="*/ 16 h 3781"/>
                  <a:gd name="T80" fmla="*/ 9 w 3778"/>
                  <a:gd name="T81" fmla="*/ 16 h 3781"/>
                  <a:gd name="T82" fmla="*/ 10 w 3778"/>
                  <a:gd name="T83" fmla="*/ 16 h 3781"/>
                  <a:gd name="T84" fmla="*/ 11 w 3778"/>
                  <a:gd name="T85" fmla="*/ 15 h 3781"/>
                  <a:gd name="T86" fmla="*/ 11 w 3778"/>
                  <a:gd name="T87" fmla="*/ 15 h 3781"/>
                  <a:gd name="T88" fmla="*/ 12 w 3778"/>
                  <a:gd name="T89" fmla="*/ 15 h 3781"/>
                  <a:gd name="T90" fmla="*/ 13 w 3778"/>
                  <a:gd name="T91" fmla="*/ 14 h 3781"/>
                  <a:gd name="T92" fmla="*/ 14 w 3778"/>
                  <a:gd name="T93" fmla="*/ 13 h 3781"/>
                  <a:gd name="T94" fmla="*/ 14 w 3778"/>
                  <a:gd name="T95" fmla="*/ 12 h 3781"/>
                  <a:gd name="T96" fmla="*/ 15 w 3778"/>
                  <a:gd name="T97" fmla="*/ 12 h 3781"/>
                  <a:gd name="T98" fmla="*/ 15 w 3778"/>
                  <a:gd name="T99" fmla="*/ 11 h 3781"/>
                  <a:gd name="T100" fmla="*/ 15 w 3778"/>
                  <a:gd name="T101" fmla="*/ 10 h 3781"/>
                  <a:gd name="T102" fmla="*/ 15 w 3778"/>
                  <a:gd name="T103" fmla="*/ 9 h 3781"/>
                  <a:gd name="T104" fmla="*/ 16 w 3778"/>
                  <a:gd name="T105" fmla="*/ 8 h 37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778" h="3781">
                    <a:moveTo>
                      <a:pt x="3778" y="1890"/>
                    </a:moveTo>
                    <a:lnTo>
                      <a:pt x="3778" y="1834"/>
                    </a:lnTo>
                    <a:lnTo>
                      <a:pt x="3776" y="1778"/>
                    </a:lnTo>
                    <a:lnTo>
                      <a:pt x="3771" y="1723"/>
                    </a:lnTo>
                    <a:lnTo>
                      <a:pt x="3765" y="1666"/>
                    </a:lnTo>
                    <a:lnTo>
                      <a:pt x="3757" y="1612"/>
                    </a:lnTo>
                    <a:lnTo>
                      <a:pt x="3748" y="1556"/>
                    </a:lnTo>
                    <a:lnTo>
                      <a:pt x="3738" y="1500"/>
                    </a:lnTo>
                    <a:lnTo>
                      <a:pt x="3726" y="1446"/>
                    </a:lnTo>
                    <a:lnTo>
                      <a:pt x="3712" y="1391"/>
                    </a:lnTo>
                    <a:lnTo>
                      <a:pt x="3696" y="1338"/>
                    </a:lnTo>
                    <a:lnTo>
                      <a:pt x="3679" y="1285"/>
                    </a:lnTo>
                    <a:lnTo>
                      <a:pt x="3660" y="1232"/>
                    </a:lnTo>
                    <a:lnTo>
                      <a:pt x="3639" y="1180"/>
                    </a:lnTo>
                    <a:lnTo>
                      <a:pt x="3618" y="1128"/>
                    </a:lnTo>
                    <a:lnTo>
                      <a:pt x="3595" y="1077"/>
                    </a:lnTo>
                    <a:lnTo>
                      <a:pt x="3570" y="1027"/>
                    </a:lnTo>
                    <a:lnTo>
                      <a:pt x="3544" y="977"/>
                    </a:lnTo>
                    <a:lnTo>
                      <a:pt x="3516" y="929"/>
                    </a:lnTo>
                    <a:lnTo>
                      <a:pt x="3486" y="881"/>
                    </a:lnTo>
                    <a:lnTo>
                      <a:pt x="3457" y="834"/>
                    </a:lnTo>
                    <a:lnTo>
                      <a:pt x="3424" y="789"/>
                    </a:lnTo>
                    <a:lnTo>
                      <a:pt x="3391" y="743"/>
                    </a:lnTo>
                    <a:lnTo>
                      <a:pt x="3357" y="699"/>
                    </a:lnTo>
                    <a:lnTo>
                      <a:pt x="3320" y="656"/>
                    </a:lnTo>
                    <a:lnTo>
                      <a:pt x="3283" y="614"/>
                    </a:lnTo>
                    <a:lnTo>
                      <a:pt x="3244" y="573"/>
                    </a:lnTo>
                    <a:lnTo>
                      <a:pt x="3205" y="533"/>
                    </a:lnTo>
                    <a:lnTo>
                      <a:pt x="3165" y="496"/>
                    </a:lnTo>
                    <a:lnTo>
                      <a:pt x="3123" y="458"/>
                    </a:lnTo>
                    <a:lnTo>
                      <a:pt x="3080" y="422"/>
                    </a:lnTo>
                    <a:lnTo>
                      <a:pt x="3035" y="388"/>
                    </a:lnTo>
                    <a:lnTo>
                      <a:pt x="2990" y="354"/>
                    </a:lnTo>
                    <a:lnTo>
                      <a:pt x="2945" y="322"/>
                    </a:lnTo>
                    <a:lnTo>
                      <a:pt x="2898" y="291"/>
                    </a:lnTo>
                    <a:lnTo>
                      <a:pt x="2850" y="262"/>
                    </a:lnTo>
                    <a:lnTo>
                      <a:pt x="2802" y="235"/>
                    </a:lnTo>
                    <a:lnTo>
                      <a:pt x="2752" y="209"/>
                    </a:lnTo>
                    <a:lnTo>
                      <a:pt x="2702" y="184"/>
                    </a:lnTo>
                    <a:lnTo>
                      <a:pt x="2651" y="160"/>
                    </a:lnTo>
                    <a:lnTo>
                      <a:pt x="2600" y="138"/>
                    </a:lnTo>
                    <a:lnTo>
                      <a:pt x="2547" y="118"/>
                    </a:lnTo>
                    <a:lnTo>
                      <a:pt x="2494" y="100"/>
                    </a:lnTo>
                    <a:lnTo>
                      <a:pt x="2441" y="83"/>
                    </a:lnTo>
                    <a:lnTo>
                      <a:pt x="2387" y="67"/>
                    </a:lnTo>
                    <a:lnTo>
                      <a:pt x="2333" y="53"/>
                    </a:lnTo>
                    <a:lnTo>
                      <a:pt x="2278" y="41"/>
                    </a:lnTo>
                    <a:lnTo>
                      <a:pt x="2224" y="29"/>
                    </a:lnTo>
                    <a:lnTo>
                      <a:pt x="2168" y="20"/>
                    </a:lnTo>
                    <a:lnTo>
                      <a:pt x="2113" y="13"/>
                    </a:lnTo>
                    <a:lnTo>
                      <a:pt x="2057" y="8"/>
                    </a:lnTo>
                    <a:lnTo>
                      <a:pt x="2001" y="3"/>
                    </a:lnTo>
                    <a:lnTo>
                      <a:pt x="1946" y="1"/>
                    </a:lnTo>
                    <a:lnTo>
                      <a:pt x="1889" y="0"/>
                    </a:lnTo>
                    <a:lnTo>
                      <a:pt x="1833" y="1"/>
                    </a:lnTo>
                    <a:lnTo>
                      <a:pt x="1778" y="3"/>
                    </a:lnTo>
                    <a:lnTo>
                      <a:pt x="1721" y="8"/>
                    </a:lnTo>
                    <a:lnTo>
                      <a:pt x="1665" y="13"/>
                    </a:lnTo>
                    <a:lnTo>
                      <a:pt x="1611" y="20"/>
                    </a:lnTo>
                    <a:lnTo>
                      <a:pt x="1555" y="29"/>
                    </a:lnTo>
                    <a:lnTo>
                      <a:pt x="1500" y="41"/>
                    </a:lnTo>
                    <a:lnTo>
                      <a:pt x="1445" y="53"/>
                    </a:lnTo>
                    <a:lnTo>
                      <a:pt x="1392" y="67"/>
                    </a:lnTo>
                    <a:lnTo>
                      <a:pt x="1337" y="83"/>
                    </a:lnTo>
                    <a:lnTo>
                      <a:pt x="1284" y="100"/>
                    </a:lnTo>
                    <a:lnTo>
                      <a:pt x="1232" y="118"/>
                    </a:lnTo>
                    <a:lnTo>
                      <a:pt x="1180" y="138"/>
                    </a:lnTo>
                    <a:lnTo>
                      <a:pt x="1127" y="160"/>
                    </a:lnTo>
                    <a:lnTo>
                      <a:pt x="1077" y="184"/>
                    </a:lnTo>
                    <a:lnTo>
                      <a:pt x="1026" y="209"/>
                    </a:lnTo>
                    <a:lnTo>
                      <a:pt x="977" y="235"/>
                    </a:lnTo>
                    <a:lnTo>
                      <a:pt x="929" y="262"/>
                    </a:lnTo>
                    <a:lnTo>
                      <a:pt x="881" y="291"/>
                    </a:lnTo>
                    <a:lnTo>
                      <a:pt x="834" y="322"/>
                    </a:lnTo>
                    <a:lnTo>
                      <a:pt x="788" y="354"/>
                    </a:lnTo>
                    <a:lnTo>
                      <a:pt x="742" y="388"/>
                    </a:lnTo>
                    <a:lnTo>
                      <a:pt x="699" y="422"/>
                    </a:lnTo>
                    <a:lnTo>
                      <a:pt x="656" y="458"/>
                    </a:lnTo>
                    <a:lnTo>
                      <a:pt x="614" y="496"/>
                    </a:lnTo>
                    <a:lnTo>
                      <a:pt x="573" y="533"/>
                    </a:lnTo>
                    <a:lnTo>
                      <a:pt x="534" y="573"/>
                    </a:lnTo>
                    <a:lnTo>
                      <a:pt x="495" y="614"/>
                    </a:lnTo>
                    <a:lnTo>
                      <a:pt x="459" y="656"/>
                    </a:lnTo>
                    <a:lnTo>
                      <a:pt x="422" y="699"/>
                    </a:lnTo>
                    <a:lnTo>
                      <a:pt x="387" y="743"/>
                    </a:lnTo>
                    <a:lnTo>
                      <a:pt x="354" y="789"/>
                    </a:lnTo>
                    <a:lnTo>
                      <a:pt x="322" y="834"/>
                    </a:lnTo>
                    <a:lnTo>
                      <a:pt x="292" y="881"/>
                    </a:lnTo>
                    <a:lnTo>
                      <a:pt x="262" y="929"/>
                    </a:lnTo>
                    <a:lnTo>
                      <a:pt x="235" y="977"/>
                    </a:lnTo>
                    <a:lnTo>
                      <a:pt x="209" y="1027"/>
                    </a:lnTo>
                    <a:lnTo>
                      <a:pt x="184" y="1077"/>
                    </a:lnTo>
                    <a:lnTo>
                      <a:pt x="160" y="1128"/>
                    </a:lnTo>
                    <a:lnTo>
                      <a:pt x="139" y="1180"/>
                    </a:lnTo>
                    <a:lnTo>
                      <a:pt x="118" y="1232"/>
                    </a:lnTo>
                    <a:lnTo>
                      <a:pt x="100" y="1285"/>
                    </a:lnTo>
                    <a:lnTo>
                      <a:pt x="83" y="1338"/>
                    </a:lnTo>
                    <a:lnTo>
                      <a:pt x="67" y="1391"/>
                    </a:lnTo>
                    <a:lnTo>
                      <a:pt x="53" y="1446"/>
                    </a:lnTo>
                    <a:lnTo>
                      <a:pt x="41" y="1500"/>
                    </a:lnTo>
                    <a:lnTo>
                      <a:pt x="30" y="1556"/>
                    </a:lnTo>
                    <a:lnTo>
                      <a:pt x="21" y="1612"/>
                    </a:lnTo>
                    <a:lnTo>
                      <a:pt x="14" y="1666"/>
                    </a:lnTo>
                    <a:lnTo>
                      <a:pt x="8" y="1723"/>
                    </a:lnTo>
                    <a:lnTo>
                      <a:pt x="4" y="1778"/>
                    </a:lnTo>
                    <a:lnTo>
                      <a:pt x="1" y="1834"/>
                    </a:lnTo>
                    <a:lnTo>
                      <a:pt x="0" y="1890"/>
                    </a:lnTo>
                    <a:lnTo>
                      <a:pt x="1" y="1946"/>
                    </a:lnTo>
                    <a:lnTo>
                      <a:pt x="4" y="2002"/>
                    </a:lnTo>
                    <a:lnTo>
                      <a:pt x="8" y="2058"/>
                    </a:lnTo>
                    <a:lnTo>
                      <a:pt x="14" y="2113"/>
                    </a:lnTo>
                    <a:lnTo>
                      <a:pt x="21" y="2169"/>
                    </a:lnTo>
                    <a:lnTo>
                      <a:pt x="30" y="2225"/>
                    </a:lnTo>
                    <a:lnTo>
                      <a:pt x="41" y="2279"/>
                    </a:lnTo>
                    <a:lnTo>
                      <a:pt x="53" y="2335"/>
                    </a:lnTo>
                    <a:lnTo>
                      <a:pt x="67" y="2388"/>
                    </a:lnTo>
                    <a:lnTo>
                      <a:pt x="83" y="2442"/>
                    </a:lnTo>
                    <a:lnTo>
                      <a:pt x="100" y="2496"/>
                    </a:lnTo>
                    <a:lnTo>
                      <a:pt x="118" y="2548"/>
                    </a:lnTo>
                    <a:lnTo>
                      <a:pt x="139" y="2600"/>
                    </a:lnTo>
                    <a:lnTo>
                      <a:pt x="160" y="2652"/>
                    </a:lnTo>
                    <a:lnTo>
                      <a:pt x="184" y="2704"/>
                    </a:lnTo>
                    <a:lnTo>
                      <a:pt x="209" y="2753"/>
                    </a:lnTo>
                    <a:lnTo>
                      <a:pt x="235" y="2802"/>
                    </a:lnTo>
                    <a:lnTo>
                      <a:pt x="262" y="2851"/>
                    </a:lnTo>
                    <a:lnTo>
                      <a:pt x="292" y="2899"/>
                    </a:lnTo>
                    <a:lnTo>
                      <a:pt x="322" y="2946"/>
                    </a:lnTo>
                    <a:lnTo>
                      <a:pt x="354" y="2992"/>
                    </a:lnTo>
                    <a:lnTo>
                      <a:pt x="387" y="3037"/>
                    </a:lnTo>
                    <a:lnTo>
                      <a:pt x="422" y="3082"/>
                    </a:lnTo>
                    <a:lnTo>
                      <a:pt x="459" y="3125"/>
                    </a:lnTo>
                    <a:lnTo>
                      <a:pt x="495" y="3167"/>
                    </a:lnTo>
                    <a:lnTo>
                      <a:pt x="534" y="3206"/>
                    </a:lnTo>
                    <a:lnTo>
                      <a:pt x="573" y="3246"/>
                    </a:lnTo>
                    <a:lnTo>
                      <a:pt x="614" y="3285"/>
                    </a:lnTo>
                    <a:lnTo>
                      <a:pt x="656" y="3322"/>
                    </a:lnTo>
                    <a:lnTo>
                      <a:pt x="699" y="3359"/>
                    </a:lnTo>
                    <a:lnTo>
                      <a:pt x="742" y="3393"/>
                    </a:lnTo>
                    <a:lnTo>
                      <a:pt x="788" y="3427"/>
                    </a:lnTo>
                    <a:lnTo>
                      <a:pt x="834" y="3458"/>
                    </a:lnTo>
                    <a:lnTo>
                      <a:pt x="881" y="3489"/>
                    </a:lnTo>
                    <a:lnTo>
                      <a:pt x="929" y="3517"/>
                    </a:lnTo>
                    <a:lnTo>
                      <a:pt x="977" y="3546"/>
                    </a:lnTo>
                    <a:lnTo>
                      <a:pt x="1026" y="3572"/>
                    </a:lnTo>
                    <a:lnTo>
                      <a:pt x="1077" y="3597"/>
                    </a:lnTo>
                    <a:lnTo>
                      <a:pt x="1127" y="3621"/>
                    </a:lnTo>
                    <a:lnTo>
                      <a:pt x="1180" y="3642"/>
                    </a:lnTo>
                    <a:lnTo>
                      <a:pt x="1232" y="3663"/>
                    </a:lnTo>
                    <a:lnTo>
                      <a:pt x="1284" y="3681"/>
                    </a:lnTo>
                    <a:lnTo>
                      <a:pt x="1337" y="3698"/>
                    </a:lnTo>
                    <a:lnTo>
                      <a:pt x="1392" y="3714"/>
                    </a:lnTo>
                    <a:lnTo>
                      <a:pt x="1445" y="3727"/>
                    </a:lnTo>
                    <a:lnTo>
                      <a:pt x="1500" y="3740"/>
                    </a:lnTo>
                    <a:lnTo>
                      <a:pt x="1555" y="3751"/>
                    </a:lnTo>
                    <a:lnTo>
                      <a:pt x="1611" y="3760"/>
                    </a:lnTo>
                    <a:lnTo>
                      <a:pt x="1665" y="3767"/>
                    </a:lnTo>
                    <a:lnTo>
                      <a:pt x="1721" y="3773"/>
                    </a:lnTo>
                    <a:lnTo>
                      <a:pt x="1778" y="3777"/>
                    </a:lnTo>
                    <a:lnTo>
                      <a:pt x="1833" y="3780"/>
                    </a:lnTo>
                    <a:lnTo>
                      <a:pt x="1889" y="3781"/>
                    </a:lnTo>
                    <a:lnTo>
                      <a:pt x="1946" y="3780"/>
                    </a:lnTo>
                    <a:lnTo>
                      <a:pt x="2001" y="3777"/>
                    </a:lnTo>
                    <a:lnTo>
                      <a:pt x="2057" y="3773"/>
                    </a:lnTo>
                    <a:lnTo>
                      <a:pt x="2113" y="3767"/>
                    </a:lnTo>
                    <a:lnTo>
                      <a:pt x="2168" y="3760"/>
                    </a:lnTo>
                    <a:lnTo>
                      <a:pt x="2224" y="3751"/>
                    </a:lnTo>
                    <a:lnTo>
                      <a:pt x="2278" y="3740"/>
                    </a:lnTo>
                    <a:lnTo>
                      <a:pt x="2333" y="3727"/>
                    </a:lnTo>
                    <a:lnTo>
                      <a:pt x="2387" y="3714"/>
                    </a:lnTo>
                    <a:lnTo>
                      <a:pt x="2441" y="3698"/>
                    </a:lnTo>
                    <a:lnTo>
                      <a:pt x="2494" y="3681"/>
                    </a:lnTo>
                    <a:lnTo>
                      <a:pt x="2547" y="3663"/>
                    </a:lnTo>
                    <a:lnTo>
                      <a:pt x="2600" y="3642"/>
                    </a:lnTo>
                    <a:lnTo>
                      <a:pt x="2651" y="3621"/>
                    </a:lnTo>
                    <a:lnTo>
                      <a:pt x="2702" y="3597"/>
                    </a:lnTo>
                    <a:lnTo>
                      <a:pt x="2752" y="3572"/>
                    </a:lnTo>
                    <a:lnTo>
                      <a:pt x="2802" y="3546"/>
                    </a:lnTo>
                    <a:lnTo>
                      <a:pt x="2850" y="3517"/>
                    </a:lnTo>
                    <a:lnTo>
                      <a:pt x="2898" y="3489"/>
                    </a:lnTo>
                    <a:lnTo>
                      <a:pt x="2945" y="3458"/>
                    </a:lnTo>
                    <a:lnTo>
                      <a:pt x="2990" y="3427"/>
                    </a:lnTo>
                    <a:lnTo>
                      <a:pt x="3035" y="3393"/>
                    </a:lnTo>
                    <a:lnTo>
                      <a:pt x="3080" y="3359"/>
                    </a:lnTo>
                    <a:lnTo>
                      <a:pt x="3123" y="3322"/>
                    </a:lnTo>
                    <a:lnTo>
                      <a:pt x="3165" y="3285"/>
                    </a:lnTo>
                    <a:lnTo>
                      <a:pt x="3205" y="3246"/>
                    </a:lnTo>
                    <a:lnTo>
                      <a:pt x="3244" y="3206"/>
                    </a:lnTo>
                    <a:lnTo>
                      <a:pt x="3283" y="3167"/>
                    </a:lnTo>
                    <a:lnTo>
                      <a:pt x="3320" y="3125"/>
                    </a:lnTo>
                    <a:lnTo>
                      <a:pt x="3357" y="3082"/>
                    </a:lnTo>
                    <a:lnTo>
                      <a:pt x="3391" y="3037"/>
                    </a:lnTo>
                    <a:lnTo>
                      <a:pt x="3424" y="2992"/>
                    </a:lnTo>
                    <a:lnTo>
                      <a:pt x="3457" y="2946"/>
                    </a:lnTo>
                    <a:lnTo>
                      <a:pt x="3486" y="2899"/>
                    </a:lnTo>
                    <a:lnTo>
                      <a:pt x="3516" y="2851"/>
                    </a:lnTo>
                    <a:lnTo>
                      <a:pt x="3544" y="2802"/>
                    </a:lnTo>
                    <a:lnTo>
                      <a:pt x="3570" y="2753"/>
                    </a:lnTo>
                    <a:lnTo>
                      <a:pt x="3595" y="2704"/>
                    </a:lnTo>
                    <a:lnTo>
                      <a:pt x="3618" y="2652"/>
                    </a:lnTo>
                    <a:lnTo>
                      <a:pt x="3639" y="2600"/>
                    </a:lnTo>
                    <a:lnTo>
                      <a:pt x="3660" y="2548"/>
                    </a:lnTo>
                    <a:lnTo>
                      <a:pt x="3679" y="2496"/>
                    </a:lnTo>
                    <a:lnTo>
                      <a:pt x="3696" y="2442"/>
                    </a:lnTo>
                    <a:lnTo>
                      <a:pt x="3712" y="2388"/>
                    </a:lnTo>
                    <a:lnTo>
                      <a:pt x="3726" y="2335"/>
                    </a:lnTo>
                    <a:lnTo>
                      <a:pt x="3738" y="2279"/>
                    </a:lnTo>
                    <a:lnTo>
                      <a:pt x="3748" y="2225"/>
                    </a:lnTo>
                    <a:lnTo>
                      <a:pt x="3757" y="2169"/>
                    </a:lnTo>
                    <a:lnTo>
                      <a:pt x="3765" y="2113"/>
                    </a:lnTo>
                    <a:lnTo>
                      <a:pt x="3771" y="2058"/>
                    </a:lnTo>
                    <a:lnTo>
                      <a:pt x="3776" y="2002"/>
                    </a:lnTo>
                    <a:lnTo>
                      <a:pt x="3778" y="1946"/>
                    </a:lnTo>
                    <a:lnTo>
                      <a:pt x="3778" y="1890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1" name="Line 78"/>
              <p:cNvSpPr>
                <a:spLocks noChangeShapeType="1"/>
              </p:cNvSpPr>
              <p:nvPr/>
            </p:nvSpPr>
            <p:spPr bwMode="auto">
              <a:xfrm flipV="1">
                <a:off x="1727" y="3146"/>
                <a:ext cx="0" cy="7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2" name="Line 79"/>
              <p:cNvSpPr>
                <a:spLocks noChangeShapeType="1"/>
              </p:cNvSpPr>
              <p:nvPr/>
            </p:nvSpPr>
            <p:spPr bwMode="auto">
              <a:xfrm flipV="1">
                <a:off x="1727" y="2426"/>
                <a:ext cx="0" cy="7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3" name="Line 80"/>
              <p:cNvSpPr>
                <a:spLocks noChangeShapeType="1"/>
              </p:cNvSpPr>
              <p:nvPr/>
            </p:nvSpPr>
            <p:spPr bwMode="auto">
              <a:xfrm flipH="1">
                <a:off x="286" y="2426"/>
                <a:ext cx="14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4" name="Line 81"/>
              <p:cNvSpPr>
                <a:spLocks noChangeShapeType="1"/>
              </p:cNvSpPr>
              <p:nvPr/>
            </p:nvSpPr>
            <p:spPr bwMode="auto">
              <a:xfrm>
                <a:off x="286" y="2426"/>
                <a:ext cx="0" cy="144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5" name="Line 82"/>
              <p:cNvSpPr>
                <a:spLocks noChangeShapeType="1"/>
              </p:cNvSpPr>
              <p:nvPr/>
            </p:nvSpPr>
            <p:spPr bwMode="auto">
              <a:xfrm>
                <a:off x="286" y="3866"/>
                <a:ext cx="14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6" name="Line 83"/>
              <p:cNvSpPr>
                <a:spLocks noChangeShapeType="1"/>
              </p:cNvSpPr>
              <p:nvPr/>
            </p:nvSpPr>
            <p:spPr bwMode="auto">
              <a:xfrm>
                <a:off x="2928" y="564"/>
                <a:ext cx="7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7" name="Line 84"/>
              <p:cNvSpPr>
                <a:spLocks noChangeShapeType="1"/>
              </p:cNvSpPr>
              <p:nvPr/>
            </p:nvSpPr>
            <p:spPr bwMode="auto">
              <a:xfrm>
                <a:off x="3646" y="564"/>
                <a:ext cx="0" cy="72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8" name="Line 85"/>
              <p:cNvSpPr>
                <a:spLocks noChangeShapeType="1"/>
              </p:cNvSpPr>
              <p:nvPr/>
            </p:nvSpPr>
            <p:spPr bwMode="auto">
              <a:xfrm>
                <a:off x="3646" y="1284"/>
                <a:ext cx="0" cy="7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39" name="Line 86"/>
              <p:cNvSpPr>
                <a:spLocks noChangeShapeType="1"/>
              </p:cNvSpPr>
              <p:nvPr/>
            </p:nvSpPr>
            <p:spPr bwMode="auto">
              <a:xfrm flipH="1">
                <a:off x="2207" y="2006"/>
                <a:ext cx="143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0" name="Line 87"/>
              <p:cNvSpPr>
                <a:spLocks noChangeShapeType="1"/>
              </p:cNvSpPr>
              <p:nvPr/>
            </p:nvSpPr>
            <p:spPr bwMode="auto">
              <a:xfrm flipV="1">
                <a:off x="2207" y="564"/>
                <a:ext cx="0" cy="14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1" name="Line 88"/>
              <p:cNvSpPr>
                <a:spLocks noChangeShapeType="1"/>
              </p:cNvSpPr>
              <p:nvPr/>
            </p:nvSpPr>
            <p:spPr bwMode="auto">
              <a:xfrm>
                <a:off x="2207" y="564"/>
                <a:ext cx="72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2" name="Line 89"/>
              <p:cNvSpPr>
                <a:spLocks noChangeShapeType="1"/>
              </p:cNvSpPr>
              <p:nvPr/>
            </p:nvSpPr>
            <p:spPr bwMode="auto">
              <a:xfrm flipH="1">
                <a:off x="286" y="564"/>
                <a:ext cx="14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3" name="Line 90"/>
              <p:cNvSpPr>
                <a:spLocks noChangeShapeType="1"/>
              </p:cNvSpPr>
              <p:nvPr/>
            </p:nvSpPr>
            <p:spPr bwMode="auto">
              <a:xfrm>
                <a:off x="286" y="564"/>
                <a:ext cx="0" cy="14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4" name="Line 91"/>
              <p:cNvSpPr>
                <a:spLocks noChangeShapeType="1"/>
              </p:cNvSpPr>
              <p:nvPr/>
            </p:nvSpPr>
            <p:spPr bwMode="auto">
              <a:xfrm>
                <a:off x="286" y="2006"/>
                <a:ext cx="14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5" name="Line 92"/>
              <p:cNvSpPr>
                <a:spLocks noChangeShapeType="1"/>
              </p:cNvSpPr>
              <p:nvPr/>
            </p:nvSpPr>
            <p:spPr bwMode="auto">
              <a:xfrm flipV="1">
                <a:off x="1727" y="564"/>
                <a:ext cx="0" cy="14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6" name="Line 93"/>
              <p:cNvSpPr>
                <a:spLocks noChangeShapeType="1"/>
              </p:cNvSpPr>
              <p:nvPr/>
            </p:nvSpPr>
            <p:spPr bwMode="auto">
              <a:xfrm flipH="1">
                <a:off x="1679" y="804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7" name="Line 94"/>
              <p:cNvSpPr>
                <a:spLocks noChangeShapeType="1"/>
              </p:cNvSpPr>
              <p:nvPr/>
            </p:nvSpPr>
            <p:spPr bwMode="auto">
              <a:xfrm flipH="1">
                <a:off x="1561" y="804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8" name="Line 95"/>
              <p:cNvSpPr>
                <a:spLocks noChangeShapeType="1"/>
              </p:cNvSpPr>
              <p:nvPr/>
            </p:nvSpPr>
            <p:spPr bwMode="auto">
              <a:xfrm flipH="1">
                <a:off x="1446" y="804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49" name="Line 96"/>
              <p:cNvSpPr>
                <a:spLocks noChangeShapeType="1"/>
              </p:cNvSpPr>
              <p:nvPr/>
            </p:nvSpPr>
            <p:spPr bwMode="auto">
              <a:xfrm flipH="1">
                <a:off x="1368" y="804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0" name="Line 97"/>
              <p:cNvSpPr>
                <a:spLocks noChangeShapeType="1"/>
              </p:cNvSpPr>
              <p:nvPr/>
            </p:nvSpPr>
            <p:spPr bwMode="auto">
              <a:xfrm flipH="1">
                <a:off x="1679" y="1766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1" name="Line 98"/>
              <p:cNvSpPr>
                <a:spLocks noChangeShapeType="1"/>
              </p:cNvSpPr>
              <p:nvPr/>
            </p:nvSpPr>
            <p:spPr bwMode="auto">
              <a:xfrm flipH="1">
                <a:off x="1561" y="1766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2" name="Line 99"/>
              <p:cNvSpPr>
                <a:spLocks noChangeShapeType="1"/>
              </p:cNvSpPr>
              <p:nvPr/>
            </p:nvSpPr>
            <p:spPr bwMode="auto">
              <a:xfrm flipH="1">
                <a:off x="1446" y="1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3" name="Line 100"/>
              <p:cNvSpPr>
                <a:spLocks noChangeShapeType="1"/>
              </p:cNvSpPr>
              <p:nvPr/>
            </p:nvSpPr>
            <p:spPr bwMode="auto">
              <a:xfrm flipH="1">
                <a:off x="1368" y="1766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4" name="Line 101"/>
              <p:cNvSpPr>
                <a:spLocks noChangeShapeType="1"/>
              </p:cNvSpPr>
              <p:nvPr/>
            </p:nvSpPr>
            <p:spPr bwMode="auto">
              <a:xfrm flipV="1">
                <a:off x="1368" y="1958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5" name="Line 102"/>
              <p:cNvSpPr>
                <a:spLocks noChangeShapeType="1"/>
              </p:cNvSpPr>
              <p:nvPr/>
            </p:nvSpPr>
            <p:spPr bwMode="auto">
              <a:xfrm flipV="1">
                <a:off x="1368" y="1840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6" name="Line 103"/>
              <p:cNvSpPr>
                <a:spLocks noChangeShapeType="1"/>
              </p:cNvSpPr>
              <p:nvPr/>
            </p:nvSpPr>
            <p:spPr bwMode="auto">
              <a:xfrm flipV="1">
                <a:off x="1368" y="1766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7" name="Line 104"/>
              <p:cNvSpPr>
                <a:spLocks noChangeShapeType="1"/>
              </p:cNvSpPr>
              <p:nvPr/>
            </p:nvSpPr>
            <p:spPr bwMode="auto">
              <a:xfrm flipV="1">
                <a:off x="647" y="1958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8" name="Line 105"/>
              <p:cNvSpPr>
                <a:spLocks noChangeShapeType="1"/>
              </p:cNvSpPr>
              <p:nvPr/>
            </p:nvSpPr>
            <p:spPr bwMode="auto">
              <a:xfrm flipV="1">
                <a:off x="647" y="1840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59" name="Line 106"/>
              <p:cNvSpPr>
                <a:spLocks noChangeShapeType="1"/>
              </p:cNvSpPr>
              <p:nvPr/>
            </p:nvSpPr>
            <p:spPr bwMode="auto">
              <a:xfrm flipV="1">
                <a:off x="647" y="1766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0" name="Line 107"/>
              <p:cNvSpPr>
                <a:spLocks noChangeShapeType="1"/>
              </p:cNvSpPr>
              <p:nvPr/>
            </p:nvSpPr>
            <p:spPr bwMode="auto">
              <a:xfrm flipH="1">
                <a:off x="1551" y="2666"/>
                <a:ext cx="1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1" name="Line 108"/>
              <p:cNvSpPr>
                <a:spLocks noChangeShapeType="1"/>
              </p:cNvSpPr>
              <p:nvPr/>
            </p:nvSpPr>
            <p:spPr bwMode="auto">
              <a:xfrm flipH="1">
                <a:off x="1344" y="266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2" name="Line 109"/>
              <p:cNvSpPr>
                <a:spLocks noChangeShapeType="1"/>
              </p:cNvSpPr>
              <p:nvPr/>
            </p:nvSpPr>
            <p:spPr bwMode="auto">
              <a:xfrm flipH="1">
                <a:off x="1136" y="2666"/>
                <a:ext cx="15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3" name="Line 110"/>
              <p:cNvSpPr>
                <a:spLocks noChangeShapeType="1"/>
              </p:cNvSpPr>
              <p:nvPr/>
            </p:nvSpPr>
            <p:spPr bwMode="auto">
              <a:xfrm flipH="1">
                <a:off x="930" y="266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4" name="Line 111"/>
              <p:cNvSpPr>
                <a:spLocks noChangeShapeType="1"/>
              </p:cNvSpPr>
              <p:nvPr/>
            </p:nvSpPr>
            <p:spPr bwMode="auto">
              <a:xfrm flipH="1">
                <a:off x="722" y="266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5" name="Line 112"/>
              <p:cNvSpPr>
                <a:spLocks noChangeShapeType="1"/>
              </p:cNvSpPr>
              <p:nvPr/>
            </p:nvSpPr>
            <p:spPr bwMode="auto">
              <a:xfrm flipH="1">
                <a:off x="514" y="2666"/>
                <a:ext cx="1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6" name="Line 113"/>
              <p:cNvSpPr>
                <a:spLocks noChangeShapeType="1"/>
              </p:cNvSpPr>
              <p:nvPr/>
            </p:nvSpPr>
            <p:spPr bwMode="auto">
              <a:xfrm flipH="1">
                <a:off x="286" y="2666"/>
                <a:ext cx="1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7" name="Line 114"/>
              <p:cNvSpPr>
                <a:spLocks noChangeShapeType="1"/>
              </p:cNvSpPr>
              <p:nvPr/>
            </p:nvSpPr>
            <p:spPr bwMode="auto">
              <a:xfrm flipH="1">
                <a:off x="1551" y="3626"/>
                <a:ext cx="1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8" name="Line 115"/>
              <p:cNvSpPr>
                <a:spLocks noChangeShapeType="1"/>
              </p:cNvSpPr>
              <p:nvPr/>
            </p:nvSpPr>
            <p:spPr bwMode="auto">
              <a:xfrm flipH="1">
                <a:off x="1344" y="362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69" name="Line 116"/>
              <p:cNvSpPr>
                <a:spLocks noChangeShapeType="1"/>
              </p:cNvSpPr>
              <p:nvPr/>
            </p:nvSpPr>
            <p:spPr bwMode="auto">
              <a:xfrm flipH="1">
                <a:off x="1136" y="3626"/>
                <a:ext cx="15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0" name="Line 117"/>
              <p:cNvSpPr>
                <a:spLocks noChangeShapeType="1"/>
              </p:cNvSpPr>
              <p:nvPr/>
            </p:nvSpPr>
            <p:spPr bwMode="auto">
              <a:xfrm flipH="1">
                <a:off x="930" y="362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1" name="Line 118"/>
              <p:cNvSpPr>
                <a:spLocks noChangeShapeType="1"/>
              </p:cNvSpPr>
              <p:nvPr/>
            </p:nvSpPr>
            <p:spPr bwMode="auto">
              <a:xfrm flipH="1">
                <a:off x="722" y="3626"/>
                <a:ext cx="1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2" name="Line 119"/>
              <p:cNvSpPr>
                <a:spLocks noChangeShapeType="1"/>
              </p:cNvSpPr>
              <p:nvPr/>
            </p:nvSpPr>
            <p:spPr bwMode="auto">
              <a:xfrm flipH="1">
                <a:off x="514" y="3626"/>
                <a:ext cx="1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3" name="Line 120"/>
              <p:cNvSpPr>
                <a:spLocks noChangeShapeType="1"/>
              </p:cNvSpPr>
              <p:nvPr/>
            </p:nvSpPr>
            <p:spPr bwMode="auto">
              <a:xfrm flipH="1">
                <a:off x="286" y="3626"/>
                <a:ext cx="1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4" name="Line 121"/>
              <p:cNvSpPr>
                <a:spLocks noChangeShapeType="1"/>
              </p:cNvSpPr>
              <p:nvPr/>
            </p:nvSpPr>
            <p:spPr bwMode="auto">
              <a:xfrm>
                <a:off x="2566" y="564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5" name="Line 122"/>
              <p:cNvSpPr>
                <a:spLocks noChangeShapeType="1"/>
              </p:cNvSpPr>
              <p:nvPr/>
            </p:nvSpPr>
            <p:spPr bwMode="auto">
              <a:xfrm>
                <a:off x="2566" y="791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6" name="Line 123"/>
              <p:cNvSpPr>
                <a:spLocks noChangeShapeType="1"/>
              </p:cNvSpPr>
              <p:nvPr/>
            </p:nvSpPr>
            <p:spPr bwMode="auto">
              <a:xfrm>
                <a:off x="3287" y="564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7" name="Line 124"/>
              <p:cNvSpPr>
                <a:spLocks noChangeShapeType="1"/>
              </p:cNvSpPr>
              <p:nvPr/>
            </p:nvSpPr>
            <p:spPr bwMode="auto">
              <a:xfrm>
                <a:off x="3287" y="791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8" name="Line 125"/>
              <p:cNvSpPr>
                <a:spLocks noChangeShapeType="1"/>
              </p:cNvSpPr>
              <p:nvPr/>
            </p:nvSpPr>
            <p:spPr bwMode="auto">
              <a:xfrm>
                <a:off x="3287" y="1602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79" name="Line 126"/>
              <p:cNvSpPr>
                <a:spLocks noChangeShapeType="1"/>
              </p:cNvSpPr>
              <p:nvPr/>
            </p:nvSpPr>
            <p:spPr bwMode="auto">
              <a:xfrm>
                <a:off x="3287" y="1830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0" name="Line 127"/>
              <p:cNvSpPr>
                <a:spLocks noChangeShapeType="1"/>
              </p:cNvSpPr>
              <p:nvPr/>
            </p:nvSpPr>
            <p:spPr bwMode="auto">
              <a:xfrm>
                <a:off x="2566" y="1602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1" name="Line 128"/>
              <p:cNvSpPr>
                <a:spLocks noChangeShapeType="1"/>
              </p:cNvSpPr>
              <p:nvPr/>
            </p:nvSpPr>
            <p:spPr bwMode="auto">
              <a:xfrm>
                <a:off x="2566" y="1830"/>
                <a:ext cx="0" cy="1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2" name="Line 129"/>
              <p:cNvSpPr>
                <a:spLocks noChangeShapeType="1"/>
              </p:cNvSpPr>
              <p:nvPr/>
            </p:nvSpPr>
            <p:spPr bwMode="auto">
              <a:xfrm flipH="1">
                <a:off x="597" y="1766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3" name="Line 130"/>
              <p:cNvSpPr>
                <a:spLocks noChangeShapeType="1"/>
              </p:cNvSpPr>
              <p:nvPr/>
            </p:nvSpPr>
            <p:spPr bwMode="auto">
              <a:xfrm flipH="1">
                <a:off x="482" y="1766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4" name="Line 131"/>
              <p:cNvSpPr>
                <a:spLocks noChangeShapeType="1"/>
              </p:cNvSpPr>
              <p:nvPr/>
            </p:nvSpPr>
            <p:spPr bwMode="auto">
              <a:xfrm flipH="1">
                <a:off x="364" y="1766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5" name="Line 132"/>
              <p:cNvSpPr>
                <a:spLocks noChangeShapeType="1"/>
              </p:cNvSpPr>
              <p:nvPr/>
            </p:nvSpPr>
            <p:spPr bwMode="auto">
              <a:xfrm flipH="1">
                <a:off x="286" y="1766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6" name="Line 133"/>
              <p:cNvSpPr>
                <a:spLocks noChangeShapeType="1"/>
              </p:cNvSpPr>
              <p:nvPr/>
            </p:nvSpPr>
            <p:spPr bwMode="auto">
              <a:xfrm flipV="1">
                <a:off x="647" y="757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7" name="Line 134"/>
              <p:cNvSpPr>
                <a:spLocks noChangeShapeType="1"/>
              </p:cNvSpPr>
              <p:nvPr/>
            </p:nvSpPr>
            <p:spPr bwMode="auto">
              <a:xfrm flipV="1">
                <a:off x="647" y="64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8" name="Line 135"/>
              <p:cNvSpPr>
                <a:spLocks noChangeShapeType="1"/>
              </p:cNvSpPr>
              <p:nvPr/>
            </p:nvSpPr>
            <p:spPr bwMode="auto">
              <a:xfrm flipV="1">
                <a:off x="647" y="564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89" name="Line 136"/>
              <p:cNvSpPr>
                <a:spLocks noChangeShapeType="1"/>
              </p:cNvSpPr>
              <p:nvPr/>
            </p:nvSpPr>
            <p:spPr bwMode="auto">
              <a:xfrm flipV="1">
                <a:off x="1368" y="757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0" name="Line 137"/>
              <p:cNvSpPr>
                <a:spLocks noChangeShapeType="1"/>
              </p:cNvSpPr>
              <p:nvPr/>
            </p:nvSpPr>
            <p:spPr bwMode="auto">
              <a:xfrm flipV="1">
                <a:off x="1368" y="64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1" name="Line 138"/>
              <p:cNvSpPr>
                <a:spLocks noChangeShapeType="1"/>
              </p:cNvSpPr>
              <p:nvPr/>
            </p:nvSpPr>
            <p:spPr bwMode="auto">
              <a:xfrm flipV="1">
                <a:off x="1368" y="564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2" name="Line 139"/>
              <p:cNvSpPr>
                <a:spLocks noChangeShapeType="1"/>
              </p:cNvSpPr>
              <p:nvPr/>
            </p:nvSpPr>
            <p:spPr bwMode="auto">
              <a:xfrm flipH="1">
                <a:off x="597" y="804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3" name="Line 140"/>
              <p:cNvSpPr>
                <a:spLocks noChangeShapeType="1"/>
              </p:cNvSpPr>
              <p:nvPr/>
            </p:nvSpPr>
            <p:spPr bwMode="auto">
              <a:xfrm flipH="1">
                <a:off x="482" y="804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4" name="Line 141"/>
              <p:cNvSpPr>
                <a:spLocks noChangeShapeType="1"/>
              </p:cNvSpPr>
              <p:nvPr/>
            </p:nvSpPr>
            <p:spPr bwMode="auto">
              <a:xfrm flipH="1">
                <a:off x="364" y="804"/>
                <a:ext cx="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5" name="Line 142"/>
              <p:cNvSpPr>
                <a:spLocks noChangeShapeType="1"/>
              </p:cNvSpPr>
              <p:nvPr/>
            </p:nvSpPr>
            <p:spPr bwMode="auto">
              <a:xfrm flipH="1">
                <a:off x="286" y="804"/>
                <a:ext cx="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6" name="Line 143"/>
              <p:cNvSpPr>
                <a:spLocks noChangeShapeType="1"/>
              </p:cNvSpPr>
              <p:nvPr/>
            </p:nvSpPr>
            <p:spPr bwMode="auto">
              <a:xfrm>
                <a:off x="2060" y="1284"/>
                <a:ext cx="2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7" name="Line 144"/>
              <p:cNvSpPr>
                <a:spLocks noChangeShapeType="1"/>
              </p:cNvSpPr>
              <p:nvPr/>
            </p:nvSpPr>
            <p:spPr bwMode="auto">
              <a:xfrm>
                <a:off x="2319" y="1284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8" name="Line 145"/>
              <p:cNvSpPr>
                <a:spLocks noChangeShapeType="1"/>
              </p:cNvSpPr>
              <p:nvPr/>
            </p:nvSpPr>
            <p:spPr bwMode="auto">
              <a:xfrm>
                <a:off x="2412" y="1284"/>
                <a:ext cx="2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899" name="Line 146"/>
              <p:cNvSpPr>
                <a:spLocks noChangeShapeType="1"/>
              </p:cNvSpPr>
              <p:nvPr/>
            </p:nvSpPr>
            <p:spPr bwMode="auto">
              <a:xfrm>
                <a:off x="2723" y="1284"/>
                <a:ext cx="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0" name="Line 147"/>
              <p:cNvSpPr>
                <a:spLocks noChangeShapeType="1"/>
              </p:cNvSpPr>
              <p:nvPr/>
            </p:nvSpPr>
            <p:spPr bwMode="auto">
              <a:xfrm>
                <a:off x="2817" y="1284"/>
                <a:ext cx="2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1" name="Line 148"/>
              <p:cNvSpPr>
                <a:spLocks noChangeShapeType="1"/>
              </p:cNvSpPr>
              <p:nvPr/>
            </p:nvSpPr>
            <p:spPr bwMode="auto">
              <a:xfrm>
                <a:off x="3129" y="1284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2" name="Line 149"/>
              <p:cNvSpPr>
                <a:spLocks noChangeShapeType="1"/>
              </p:cNvSpPr>
              <p:nvPr/>
            </p:nvSpPr>
            <p:spPr bwMode="auto">
              <a:xfrm>
                <a:off x="3221" y="1284"/>
                <a:ext cx="26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3" name="Line 150"/>
              <p:cNvSpPr>
                <a:spLocks noChangeShapeType="1"/>
              </p:cNvSpPr>
              <p:nvPr/>
            </p:nvSpPr>
            <p:spPr bwMode="auto">
              <a:xfrm>
                <a:off x="3532" y="1284"/>
                <a:ext cx="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4" name="Line 151"/>
              <p:cNvSpPr>
                <a:spLocks noChangeShapeType="1"/>
              </p:cNvSpPr>
              <p:nvPr/>
            </p:nvSpPr>
            <p:spPr bwMode="auto">
              <a:xfrm>
                <a:off x="3625" y="1284"/>
                <a:ext cx="2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5" name="Line 152"/>
              <p:cNvSpPr>
                <a:spLocks noChangeShapeType="1"/>
              </p:cNvSpPr>
              <p:nvPr/>
            </p:nvSpPr>
            <p:spPr bwMode="auto">
              <a:xfrm>
                <a:off x="1006" y="2306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6" name="Line 153"/>
              <p:cNvSpPr>
                <a:spLocks noChangeShapeType="1"/>
              </p:cNvSpPr>
              <p:nvPr/>
            </p:nvSpPr>
            <p:spPr bwMode="auto">
              <a:xfrm>
                <a:off x="1006" y="2527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7" name="Line 154"/>
              <p:cNvSpPr>
                <a:spLocks noChangeShapeType="1"/>
              </p:cNvSpPr>
              <p:nvPr/>
            </p:nvSpPr>
            <p:spPr bwMode="auto">
              <a:xfrm>
                <a:off x="1006" y="2621"/>
                <a:ext cx="0" cy="2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8" name="Line 155"/>
              <p:cNvSpPr>
                <a:spLocks noChangeShapeType="1"/>
              </p:cNvSpPr>
              <p:nvPr/>
            </p:nvSpPr>
            <p:spPr bwMode="auto">
              <a:xfrm>
                <a:off x="1006" y="2931"/>
                <a:ext cx="0" cy="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09" name="Line 156"/>
              <p:cNvSpPr>
                <a:spLocks noChangeShapeType="1"/>
              </p:cNvSpPr>
              <p:nvPr/>
            </p:nvSpPr>
            <p:spPr bwMode="auto">
              <a:xfrm>
                <a:off x="1006" y="3025"/>
                <a:ext cx="0" cy="2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10" name="Line 157"/>
              <p:cNvSpPr>
                <a:spLocks noChangeShapeType="1"/>
              </p:cNvSpPr>
              <p:nvPr/>
            </p:nvSpPr>
            <p:spPr bwMode="auto">
              <a:xfrm>
                <a:off x="1006" y="3336"/>
                <a:ext cx="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11" name="Line 158"/>
              <p:cNvSpPr>
                <a:spLocks noChangeShapeType="1"/>
              </p:cNvSpPr>
              <p:nvPr/>
            </p:nvSpPr>
            <p:spPr bwMode="auto">
              <a:xfrm>
                <a:off x="1006" y="3430"/>
                <a:ext cx="0" cy="2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12" name="Line 159"/>
              <p:cNvSpPr>
                <a:spLocks noChangeShapeType="1"/>
              </p:cNvSpPr>
              <p:nvPr/>
            </p:nvSpPr>
            <p:spPr bwMode="auto">
              <a:xfrm>
                <a:off x="1006" y="3742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8913" name="Line 160"/>
              <p:cNvSpPr>
                <a:spLocks noChangeShapeType="1"/>
              </p:cNvSpPr>
              <p:nvPr/>
            </p:nvSpPr>
            <p:spPr bwMode="auto">
              <a:xfrm>
                <a:off x="1006" y="3834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1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1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16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690" name="Group 2"/>
          <p:cNvGrpSpPr>
            <a:grpSpLocks/>
          </p:cNvGrpSpPr>
          <p:nvPr/>
        </p:nvGrpSpPr>
        <p:grpSpPr bwMode="auto">
          <a:xfrm>
            <a:off x="1303338" y="1930400"/>
            <a:ext cx="4306887" cy="831850"/>
            <a:chOff x="821" y="1216"/>
            <a:chExt cx="2713" cy="524"/>
          </a:xfrm>
        </p:grpSpPr>
        <p:sp>
          <p:nvSpPr>
            <p:cNvPr id="120068" name="Line 3"/>
            <p:cNvSpPr>
              <a:spLocks noChangeShapeType="1"/>
            </p:cNvSpPr>
            <p:nvPr/>
          </p:nvSpPr>
          <p:spPr bwMode="auto">
            <a:xfrm flipH="1">
              <a:off x="821" y="1216"/>
              <a:ext cx="271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9" name="Line 4"/>
            <p:cNvSpPr>
              <a:spLocks noChangeShapeType="1"/>
            </p:cNvSpPr>
            <p:nvPr/>
          </p:nvSpPr>
          <p:spPr bwMode="auto">
            <a:xfrm flipH="1">
              <a:off x="821" y="1740"/>
              <a:ext cx="23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70" name="Line 5"/>
            <p:cNvSpPr>
              <a:spLocks noChangeShapeType="1"/>
            </p:cNvSpPr>
            <p:nvPr/>
          </p:nvSpPr>
          <p:spPr bwMode="auto">
            <a:xfrm flipH="1">
              <a:off x="3206" y="1740"/>
              <a:ext cx="3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694" name="Group 6"/>
          <p:cNvGrpSpPr>
            <a:grpSpLocks/>
          </p:cNvGrpSpPr>
          <p:nvPr/>
        </p:nvGrpSpPr>
        <p:grpSpPr bwMode="auto">
          <a:xfrm>
            <a:off x="179388" y="692150"/>
            <a:ext cx="6121400" cy="5980113"/>
            <a:chOff x="113" y="436"/>
            <a:chExt cx="3856" cy="3767"/>
          </a:xfrm>
        </p:grpSpPr>
        <p:sp>
          <p:nvSpPr>
            <p:cNvPr id="119901" name="Line 7"/>
            <p:cNvSpPr>
              <a:spLocks noChangeShapeType="1"/>
            </p:cNvSpPr>
            <p:nvPr/>
          </p:nvSpPr>
          <p:spPr bwMode="auto">
            <a:xfrm>
              <a:off x="113" y="1478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2" name="Line 8"/>
            <p:cNvSpPr>
              <a:spLocks noChangeShapeType="1"/>
            </p:cNvSpPr>
            <p:nvPr/>
          </p:nvSpPr>
          <p:spPr bwMode="auto">
            <a:xfrm>
              <a:off x="347" y="1478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3" name="Line 9"/>
            <p:cNvSpPr>
              <a:spLocks noChangeShapeType="1"/>
            </p:cNvSpPr>
            <p:nvPr/>
          </p:nvSpPr>
          <p:spPr bwMode="auto">
            <a:xfrm>
              <a:off x="380" y="1478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4" name="Line 10"/>
            <p:cNvSpPr>
              <a:spLocks noChangeShapeType="1"/>
            </p:cNvSpPr>
            <p:nvPr/>
          </p:nvSpPr>
          <p:spPr bwMode="auto">
            <a:xfrm>
              <a:off x="693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5" name="Line 11"/>
            <p:cNvSpPr>
              <a:spLocks noChangeShapeType="1"/>
            </p:cNvSpPr>
            <p:nvPr/>
          </p:nvSpPr>
          <p:spPr bwMode="auto">
            <a:xfrm>
              <a:off x="732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6" name="Line 12"/>
            <p:cNvSpPr>
              <a:spLocks noChangeShapeType="1"/>
            </p:cNvSpPr>
            <p:nvPr/>
          </p:nvSpPr>
          <p:spPr bwMode="auto">
            <a:xfrm>
              <a:off x="1044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7" name="Line 13"/>
            <p:cNvSpPr>
              <a:spLocks noChangeShapeType="1"/>
            </p:cNvSpPr>
            <p:nvPr/>
          </p:nvSpPr>
          <p:spPr bwMode="auto">
            <a:xfrm>
              <a:off x="1083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8" name="Line 14"/>
            <p:cNvSpPr>
              <a:spLocks noChangeShapeType="1"/>
            </p:cNvSpPr>
            <p:nvPr/>
          </p:nvSpPr>
          <p:spPr bwMode="auto">
            <a:xfrm>
              <a:off x="1395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9" name="Line 15"/>
            <p:cNvSpPr>
              <a:spLocks noChangeShapeType="1"/>
            </p:cNvSpPr>
            <p:nvPr/>
          </p:nvSpPr>
          <p:spPr bwMode="auto">
            <a:xfrm>
              <a:off x="1428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0" name="Line 16"/>
            <p:cNvSpPr>
              <a:spLocks noChangeShapeType="1"/>
            </p:cNvSpPr>
            <p:nvPr/>
          </p:nvSpPr>
          <p:spPr bwMode="auto">
            <a:xfrm>
              <a:off x="1746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1" name="Line 17"/>
            <p:cNvSpPr>
              <a:spLocks noChangeShapeType="1"/>
            </p:cNvSpPr>
            <p:nvPr/>
          </p:nvSpPr>
          <p:spPr bwMode="auto">
            <a:xfrm>
              <a:off x="1779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2" name="Line 18"/>
            <p:cNvSpPr>
              <a:spLocks noChangeShapeType="1"/>
            </p:cNvSpPr>
            <p:nvPr/>
          </p:nvSpPr>
          <p:spPr bwMode="auto">
            <a:xfrm>
              <a:off x="2097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3" name="Line 19"/>
            <p:cNvSpPr>
              <a:spLocks noChangeShapeType="1"/>
            </p:cNvSpPr>
            <p:nvPr/>
          </p:nvSpPr>
          <p:spPr bwMode="auto">
            <a:xfrm>
              <a:off x="2130" y="1478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4" name="Line 20"/>
            <p:cNvSpPr>
              <a:spLocks noChangeShapeType="1"/>
            </p:cNvSpPr>
            <p:nvPr/>
          </p:nvSpPr>
          <p:spPr bwMode="auto">
            <a:xfrm>
              <a:off x="2425" y="1478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5" name="Line 21"/>
            <p:cNvSpPr>
              <a:spLocks noChangeShapeType="1"/>
            </p:cNvSpPr>
            <p:nvPr/>
          </p:nvSpPr>
          <p:spPr bwMode="auto">
            <a:xfrm>
              <a:off x="2660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6" name="Line 22"/>
            <p:cNvSpPr>
              <a:spLocks noChangeShapeType="1"/>
            </p:cNvSpPr>
            <p:nvPr/>
          </p:nvSpPr>
          <p:spPr bwMode="auto">
            <a:xfrm>
              <a:off x="2699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7" name="Line 23"/>
            <p:cNvSpPr>
              <a:spLocks noChangeShapeType="1"/>
            </p:cNvSpPr>
            <p:nvPr/>
          </p:nvSpPr>
          <p:spPr bwMode="auto">
            <a:xfrm>
              <a:off x="3011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8" name="Line 24"/>
            <p:cNvSpPr>
              <a:spLocks noChangeShapeType="1"/>
            </p:cNvSpPr>
            <p:nvPr/>
          </p:nvSpPr>
          <p:spPr bwMode="auto">
            <a:xfrm>
              <a:off x="3050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19" name="Line 25"/>
            <p:cNvSpPr>
              <a:spLocks noChangeShapeType="1"/>
            </p:cNvSpPr>
            <p:nvPr/>
          </p:nvSpPr>
          <p:spPr bwMode="auto">
            <a:xfrm>
              <a:off x="3362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0" name="Line 26"/>
            <p:cNvSpPr>
              <a:spLocks noChangeShapeType="1"/>
            </p:cNvSpPr>
            <p:nvPr/>
          </p:nvSpPr>
          <p:spPr bwMode="auto">
            <a:xfrm>
              <a:off x="3401" y="1478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1" name="Line 27"/>
            <p:cNvSpPr>
              <a:spLocks noChangeShapeType="1"/>
            </p:cNvSpPr>
            <p:nvPr/>
          </p:nvSpPr>
          <p:spPr bwMode="auto">
            <a:xfrm>
              <a:off x="3713" y="147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2" name="Line 28"/>
            <p:cNvSpPr>
              <a:spLocks noChangeShapeType="1"/>
            </p:cNvSpPr>
            <p:nvPr/>
          </p:nvSpPr>
          <p:spPr bwMode="auto">
            <a:xfrm>
              <a:off x="3746" y="1478"/>
              <a:ext cx="2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3" name="Line 29"/>
            <p:cNvSpPr>
              <a:spLocks noChangeShapeType="1"/>
            </p:cNvSpPr>
            <p:nvPr/>
          </p:nvSpPr>
          <p:spPr bwMode="auto">
            <a:xfrm>
              <a:off x="1233" y="436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4" name="Line 30"/>
            <p:cNvSpPr>
              <a:spLocks noChangeShapeType="1"/>
            </p:cNvSpPr>
            <p:nvPr/>
          </p:nvSpPr>
          <p:spPr bwMode="auto">
            <a:xfrm>
              <a:off x="1233" y="65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5" name="Line 31"/>
            <p:cNvSpPr>
              <a:spLocks noChangeShapeType="1"/>
            </p:cNvSpPr>
            <p:nvPr/>
          </p:nvSpPr>
          <p:spPr bwMode="auto">
            <a:xfrm>
              <a:off x="1233" y="687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6" name="Line 32"/>
            <p:cNvSpPr>
              <a:spLocks noChangeShapeType="1"/>
            </p:cNvSpPr>
            <p:nvPr/>
          </p:nvSpPr>
          <p:spPr bwMode="auto">
            <a:xfrm>
              <a:off x="1233" y="100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7" name="Line 33"/>
            <p:cNvSpPr>
              <a:spLocks noChangeShapeType="1"/>
            </p:cNvSpPr>
            <p:nvPr/>
          </p:nvSpPr>
          <p:spPr bwMode="auto">
            <a:xfrm>
              <a:off x="1233" y="1038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8" name="Line 34"/>
            <p:cNvSpPr>
              <a:spLocks noChangeShapeType="1"/>
            </p:cNvSpPr>
            <p:nvPr/>
          </p:nvSpPr>
          <p:spPr bwMode="auto">
            <a:xfrm>
              <a:off x="1233" y="1355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29" name="Line 35"/>
            <p:cNvSpPr>
              <a:spLocks noChangeShapeType="1"/>
            </p:cNvSpPr>
            <p:nvPr/>
          </p:nvSpPr>
          <p:spPr bwMode="auto">
            <a:xfrm>
              <a:off x="1233" y="1389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0" name="Line 36"/>
            <p:cNvSpPr>
              <a:spLocks noChangeShapeType="1"/>
            </p:cNvSpPr>
            <p:nvPr/>
          </p:nvSpPr>
          <p:spPr bwMode="auto">
            <a:xfrm>
              <a:off x="1233" y="170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1" name="Line 37"/>
            <p:cNvSpPr>
              <a:spLocks noChangeShapeType="1"/>
            </p:cNvSpPr>
            <p:nvPr/>
          </p:nvSpPr>
          <p:spPr bwMode="auto">
            <a:xfrm>
              <a:off x="1233" y="1740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2" name="Line 38"/>
            <p:cNvSpPr>
              <a:spLocks noChangeShapeType="1"/>
            </p:cNvSpPr>
            <p:nvPr/>
          </p:nvSpPr>
          <p:spPr bwMode="auto">
            <a:xfrm>
              <a:off x="1233" y="205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3" name="Line 39"/>
            <p:cNvSpPr>
              <a:spLocks noChangeShapeType="1"/>
            </p:cNvSpPr>
            <p:nvPr/>
          </p:nvSpPr>
          <p:spPr bwMode="auto">
            <a:xfrm>
              <a:off x="1233" y="2091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4" name="Line 40"/>
            <p:cNvSpPr>
              <a:spLocks noChangeShapeType="1"/>
            </p:cNvSpPr>
            <p:nvPr/>
          </p:nvSpPr>
          <p:spPr bwMode="auto">
            <a:xfrm>
              <a:off x="1233" y="2615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5" name="Line 41"/>
            <p:cNvSpPr>
              <a:spLocks noChangeShapeType="1"/>
            </p:cNvSpPr>
            <p:nvPr/>
          </p:nvSpPr>
          <p:spPr bwMode="auto">
            <a:xfrm>
              <a:off x="1233" y="287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6" name="Line 42"/>
            <p:cNvSpPr>
              <a:spLocks noChangeShapeType="1"/>
            </p:cNvSpPr>
            <p:nvPr/>
          </p:nvSpPr>
          <p:spPr bwMode="auto">
            <a:xfrm>
              <a:off x="1233" y="2910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7" name="Line 43"/>
            <p:cNvSpPr>
              <a:spLocks noChangeShapeType="1"/>
            </p:cNvSpPr>
            <p:nvPr/>
          </p:nvSpPr>
          <p:spPr bwMode="auto">
            <a:xfrm>
              <a:off x="1233" y="3228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8" name="Line 44"/>
            <p:cNvSpPr>
              <a:spLocks noChangeShapeType="1"/>
            </p:cNvSpPr>
            <p:nvPr/>
          </p:nvSpPr>
          <p:spPr bwMode="auto">
            <a:xfrm>
              <a:off x="1233" y="3261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39" name="Line 45"/>
            <p:cNvSpPr>
              <a:spLocks noChangeShapeType="1"/>
            </p:cNvSpPr>
            <p:nvPr/>
          </p:nvSpPr>
          <p:spPr bwMode="auto">
            <a:xfrm>
              <a:off x="1233" y="357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0" name="Line 46"/>
            <p:cNvSpPr>
              <a:spLocks noChangeShapeType="1"/>
            </p:cNvSpPr>
            <p:nvPr/>
          </p:nvSpPr>
          <p:spPr bwMode="auto">
            <a:xfrm>
              <a:off x="1233" y="3612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1" name="Line 47"/>
            <p:cNvSpPr>
              <a:spLocks noChangeShapeType="1"/>
            </p:cNvSpPr>
            <p:nvPr/>
          </p:nvSpPr>
          <p:spPr bwMode="auto">
            <a:xfrm>
              <a:off x="1233" y="392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2" name="Line 48"/>
            <p:cNvSpPr>
              <a:spLocks noChangeShapeType="1"/>
            </p:cNvSpPr>
            <p:nvPr/>
          </p:nvSpPr>
          <p:spPr bwMode="auto">
            <a:xfrm>
              <a:off x="1233" y="3963"/>
              <a:ext cx="0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3" name="Line 49"/>
            <p:cNvSpPr>
              <a:spLocks noChangeShapeType="1"/>
            </p:cNvSpPr>
            <p:nvPr/>
          </p:nvSpPr>
          <p:spPr bwMode="auto">
            <a:xfrm>
              <a:off x="135" y="3412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4" name="Line 50"/>
            <p:cNvSpPr>
              <a:spLocks noChangeShapeType="1"/>
            </p:cNvSpPr>
            <p:nvPr/>
          </p:nvSpPr>
          <p:spPr bwMode="auto">
            <a:xfrm>
              <a:off x="353" y="341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5" name="Line 51"/>
            <p:cNvSpPr>
              <a:spLocks noChangeShapeType="1"/>
            </p:cNvSpPr>
            <p:nvPr/>
          </p:nvSpPr>
          <p:spPr bwMode="auto">
            <a:xfrm>
              <a:off x="386" y="3412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6" name="Line 52"/>
            <p:cNvSpPr>
              <a:spLocks noChangeShapeType="1"/>
            </p:cNvSpPr>
            <p:nvPr/>
          </p:nvSpPr>
          <p:spPr bwMode="auto">
            <a:xfrm>
              <a:off x="704" y="341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7" name="Line 53"/>
            <p:cNvSpPr>
              <a:spLocks noChangeShapeType="1"/>
            </p:cNvSpPr>
            <p:nvPr/>
          </p:nvSpPr>
          <p:spPr bwMode="auto">
            <a:xfrm>
              <a:off x="737" y="3412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8" name="Line 54"/>
            <p:cNvSpPr>
              <a:spLocks noChangeShapeType="1"/>
            </p:cNvSpPr>
            <p:nvPr/>
          </p:nvSpPr>
          <p:spPr bwMode="auto">
            <a:xfrm>
              <a:off x="1055" y="341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49" name="Line 55"/>
            <p:cNvSpPr>
              <a:spLocks noChangeShapeType="1"/>
            </p:cNvSpPr>
            <p:nvPr/>
          </p:nvSpPr>
          <p:spPr bwMode="auto">
            <a:xfrm>
              <a:off x="1088" y="3412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0" name="Line 56"/>
            <p:cNvSpPr>
              <a:spLocks noChangeShapeType="1"/>
            </p:cNvSpPr>
            <p:nvPr/>
          </p:nvSpPr>
          <p:spPr bwMode="auto">
            <a:xfrm>
              <a:off x="1406" y="341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1" name="Line 57"/>
            <p:cNvSpPr>
              <a:spLocks noChangeShapeType="1"/>
            </p:cNvSpPr>
            <p:nvPr/>
          </p:nvSpPr>
          <p:spPr bwMode="auto">
            <a:xfrm>
              <a:off x="1439" y="3412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2" name="Line 58"/>
            <p:cNvSpPr>
              <a:spLocks noChangeShapeType="1"/>
            </p:cNvSpPr>
            <p:nvPr/>
          </p:nvSpPr>
          <p:spPr bwMode="auto">
            <a:xfrm>
              <a:off x="1757" y="3412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3" name="Line 59"/>
            <p:cNvSpPr>
              <a:spLocks noChangeShapeType="1"/>
            </p:cNvSpPr>
            <p:nvPr/>
          </p:nvSpPr>
          <p:spPr bwMode="auto">
            <a:xfrm>
              <a:off x="1790" y="3412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4" name="Line 60"/>
            <p:cNvSpPr>
              <a:spLocks noChangeShapeType="1"/>
            </p:cNvSpPr>
            <p:nvPr/>
          </p:nvSpPr>
          <p:spPr bwMode="auto">
            <a:xfrm>
              <a:off x="2102" y="3412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5" name="Line 61"/>
            <p:cNvSpPr>
              <a:spLocks noChangeShapeType="1"/>
            </p:cNvSpPr>
            <p:nvPr/>
          </p:nvSpPr>
          <p:spPr bwMode="auto">
            <a:xfrm>
              <a:off x="2141" y="3412"/>
              <a:ext cx="1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6" name="Line 62"/>
            <p:cNvSpPr>
              <a:spLocks noChangeShapeType="1"/>
            </p:cNvSpPr>
            <p:nvPr/>
          </p:nvSpPr>
          <p:spPr bwMode="auto">
            <a:xfrm>
              <a:off x="3206" y="436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7" name="Line 63"/>
            <p:cNvSpPr>
              <a:spLocks noChangeShapeType="1"/>
            </p:cNvSpPr>
            <p:nvPr/>
          </p:nvSpPr>
          <p:spPr bwMode="auto">
            <a:xfrm>
              <a:off x="3206" y="726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8" name="Line 64"/>
            <p:cNvSpPr>
              <a:spLocks noChangeShapeType="1"/>
            </p:cNvSpPr>
            <p:nvPr/>
          </p:nvSpPr>
          <p:spPr bwMode="auto">
            <a:xfrm>
              <a:off x="3206" y="770"/>
              <a:ext cx="0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59" name="Line 65"/>
            <p:cNvSpPr>
              <a:spLocks noChangeShapeType="1"/>
            </p:cNvSpPr>
            <p:nvPr/>
          </p:nvSpPr>
          <p:spPr bwMode="auto">
            <a:xfrm>
              <a:off x="3206" y="113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0" name="Line 66"/>
            <p:cNvSpPr>
              <a:spLocks noChangeShapeType="1"/>
            </p:cNvSpPr>
            <p:nvPr/>
          </p:nvSpPr>
          <p:spPr bwMode="auto">
            <a:xfrm>
              <a:off x="3206" y="1177"/>
              <a:ext cx="0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1" name="Line 67"/>
            <p:cNvSpPr>
              <a:spLocks noChangeShapeType="1"/>
            </p:cNvSpPr>
            <p:nvPr/>
          </p:nvSpPr>
          <p:spPr bwMode="auto">
            <a:xfrm>
              <a:off x="3206" y="1545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2" name="Line 68"/>
            <p:cNvSpPr>
              <a:spLocks noChangeShapeType="1"/>
            </p:cNvSpPr>
            <p:nvPr/>
          </p:nvSpPr>
          <p:spPr bwMode="auto">
            <a:xfrm>
              <a:off x="3206" y="1590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3" name="Line 69"/>
            <p:cNvSpPr>
              <a:spLocks noChangeShapeType="1"/>
            </p:cNvSpPr>
            <p:nvPr/>
          </p:nvSpPr>
          <p:spPr bwMode="auto">
            <a:xfrm>
              <a:off x="3206" y="195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4" name="Line 70"/>
            <p:cNvSpPr>
              <a:spLocks noChangeShapeType="1"/>
            </p:cNvSpPr>
            <p:nvPr/>
          </p:nvSpPr>
          <p:spPr bwMode="auto">
            <a:xfrm>
              <a:off x="3206" y="1996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5" name="Freeform 71"/>
            <p:cNvSpPr>
              <a:spLocks/>
            </p:cNvSpPr>
            <p:nvPr/>
          </p:nvSpPr>
          <p:spPr bwMode="auto">
            <a:xfrm>
              <a:off x="704" y="2888"/>
              <a:ext cx="1053" cy="1048"/>
            </a:xfrm>
            <a:custGeom>
              <a:avLst/>
              <a:gdLst>
                <a:gd name="T0" fmla="*/ 535 w 1319"/>
                <a:gd name="T1" fmla="*/ 244 h 1319"/>
                <a:gd name="T2" fmla="*/ 532 w 1319"/>
                <a:gd name="T3" fmla="*/ 217 h 1319"/>
                <a:gd name="T4" fmla="*/ 525 w 1319"/>
                <a:gd name="T5" fmla="*/ 190 h 1319"/>
                <a:gd name="T6" fmla="*/ 517 w 1319"/>
                <a:gd name="T7" fmla="*/ 164 h 1319"/>
                <a:gd name="T8" fmla="*/ 504 w 1319"/>
                <a:gd name="T9" fmla="*/ 140 h 1319"/>
                <a:gd name="T10" fmla="*/ 490 w 1319"/>
                <a:gd name="T11" fmla="*/ 115 h 1319"/>
                <a:gd name="T12" fmla="*/ 473 w 1319"/>
                <a:gd name="T13" fmla="*/ 94 h 1319"/>
                <a:gd name="T14" fmla="*/ 453 w 1319"/>
                <a:gd name="T15" fmla="*/ 74 h 1319"/>
                <a:gd name="T16" fmla="*/ 433 w 1319"/>
                <a:gd name="T17" fmla="*/ 56 h 1319"/>
                <a:gd name="T18" fmla="*/ 410 w 1319"/>
                <a:gd name="T19" fmla="*/ 40 h 1319"/>
                <a:gd name="T20" fmla="*/ 385 w 1319"/>
                <a:gd name="T21" fmla="*/ 26 h 1319"/>
                <a:gd name="T22" fmla="*/ 359 w 1319"/>
                <a:gd name="T23" fmla="*/ 16 h 1319"/>
                <a:gd name="T24" fmla="*/ 333 w 1319"/>
                <a:gd name="T25" fmla="*/ 8 h 1319"/>
                <a:gd name="T26" fmla="*/ 305 w 1319"/>
                <a:gd name="T27" fmla="*/ 2 h 1319"/>
                <a:gd name="T28" fmla="*/ 276 w 1319"/>
                <a:gd name="T29" fmla="*/ 0 h 1319"/>
                <a:gd name="T30" fmla="*/ 248 w 1319"/>
                <a:gd name="T31" fmla="*/ 1 h 1319"/>
                <a:gd name="T32" fmla="*/ 221 w 1319"/>
                <a:gd name="T33" fmla="*/ 4 h 1319"/>
                <a:gd name="T34" fmla="*/ 194 w 1319"/>
                <a:gd name="T35" fmla="*/ 10 h 1319"/>
                <a:gd name="T36" fmla="*/ 168 w 1319"/>
                <a:gd name="T37" fmla="*/ 18 h 1319"/>
                <a:gd name="T38" fmla="*/ 142 w 1319"/>
                <a:gd name="T39" fmla="*/ 30 h 1319"/>
                <a:gd name="T40" fmla="*/ 118 w 1319"/>
                <a:gd name="T41" fmla="*/ 44 h 1319"/>
                <a:gd name="T42" fmla="*/ 96 w 1319"/>
                <a:gd name="T43" fmla="*/ 61 h 1319"/>
                <a:gd name="T44" fmla="*/ 75 w 1319"/>
                <a:gd name="T45" fmla="*/ 80 h 1319"/>
                <a:gd name="T46" fmla="*/ 57 w 1319"/>
                <a:gd name="T47" fmla="*/ 101 h 1319"/>
                <a:gd name="T48" fmla="*/ 40 w 1319"/>
                <a:gd name="T49" fmla="*/ 123 h 1319"/>
                <a:gd name="T50" fmla="*/ 27 w 1319"/>
                <a:gd name="T51" fmla="*/ 148 h 1319"/>
                <a:gd name="T52" fmla="*/ 17 w 1319"/>
                <a:gd name="T53" fmla="*/ 173 h 1319"/>
                <a:gd name="T54" fmla="*/ 8 w 1319"/>
                <a:gd name="T55" fmla="*/ 199 h 1319"/>
                <a:gd name="T56" fmla="*/ 3 w 1319"/>
                <a:gd name="T57" fmla="*/ 226 h 1319"/>
                <a:gd name="T58" fmla="*/ 0 w 1319"/>
                <a:gd name="T59" fmla="*/ 253 h 1319"/>
                <a:gd name="T60" fmla="*/ 1 w 1319"/>
                <a:gd name="T61" fmla="*/ 281 h 1319"/>
                <a:gd name="T62" fmla="*/ 4 w 1319"/>
                <a:gd name="T63" fmla="*/ 309 h 1319"/>
                <a:gd name="T64" fmla="*/ 10 w 1319"/>
                <a:gd name="T65" fmla="*/ 336 h 1319"/>
                <a:gd name="T66" fmla="*/ 19 w 1319"/>
                <a:gd name="T67" fmla="*/ 362 h 1319"/>
                <a:gd name="T68" fmla="*/ 31 w 1319"/>
                <a:gd name="T69" fmla="*/ 386 h 1319"/>
                <a:gd name="T70" fmla="*/ 46 w 1319"/>
                <a:gd name="T71" fmla="*/ 410 h 1319"/>
                <a:gd name="T72" fmla="*/ 62 w 1319"/>
                <a:gd name="T73" fmla="*/ 431 h 1319"/>
                <a:gd name="T74" fmla="*/ 81 w 1319"/>
                <a:gd name="T75" fmla="*/ 452 h 1319"/>
                <a:gd name="T76" fmla="*/ 103 w 1319"/>
                <a:gd name="T77" fmla="*/ 470 h 1319"/>
                <a:gd name="T78" fmla="*/ 125 w 1319"/>
                <a:gd name="T79" fmla="*/ 486 h 1319"/>
                <a:gd name="T80" fmla="*/ 150 w 1319"/>
                <a:gd name="T81" fmla="*/ 499 h 1319"/>
                <a:gd name="T82" fmla="*/ 176 w 1319"/>
                <a:gd name="T83" fmla="*/ 510 h 1319"/>
                <a:gd name="T84" fmla="*/ 204 w 1319"/>
                <a:gd name="T85" fmla="*/ 518 h 1319"/>
                <a:gd name="T86" fmla="*/ 231 w 1319"/>
                <a:gd name="T87" fmla="*/ 524 h 1319"/>
                <a:gd name="T88" fmla="*/ 258 w 1319"/>
                <a:gd name="T89" fmla="*/ 526 h 1319"/>
                <a:gd name="T90" fmla="*/ 286 w 1319"/>
                <a:gd name="T91" fmla="*/ 525 h 1319"/>
                <a:gd name="T92" fmla="*/ 315 w 1319"/>
                <a:gd name="T93" fmla="*/ 521 h 1319"/>
                <a:gd name="T94" fmla="*/ 342 w 1319"/>
                <a:gd name="T95" fmla="*/ 516 h 1319"/>
                <a:gd name="T96" fmla="*/ 368 w 1319"/>
                <a:gd name="T97" fmla="*/ 506 h 1319"/>
                <a:gd name="T98" fmla="*/ 394 w 1319"/>
                <a:gd name="T99" fmla="*/ 495 h 1319"/>
                <a:gd name="T100" fmla="*/ 418 w 1319"/>
                <a:gd name="T101" fmla="*/ 481 h 1319"/>
                <a:gd name="T102" fmla="*/ 441 w 1319"/>
                <a:gd name="T103" fmla="*/ 465 h 1319"/>
                <a:gd name="T104" fmla="*/ 460 w 1319"/>
                <a:gd name="T105" fmla="*/ 446 h 1319"/>
                <a:gd name="T106" fmla="*/ 478 w 1319"/>
                <a:gd name="T107" fmla="*/ 425 h 1319"/>
                <a:gd name="T108" fmla="*/ 495 w 1319"/>
                <a:gd name="T109" fmla="*/ 402 h 1319"/>
                <a:gd name="T110" fmla="*/ 509 w 1319"/>
                <a:gd name="T111" fmla="*/ 378 h 1319"/>
                <a:gd name="T112" fmla="*/ 520 w 1319"/>
                <a:gd name="T113" fmla="*/ 353 h 1319"/>
                <a:gd name="T114" fmla="*/ 528 w 1319"/>
                <a:gd name="T115" fmla="*/ 327 h 1319"/>
                <a:gd name="T116" fmla="*/ 532 w 1319"/>
                <a:gd name="T117" fmla="*/ 300 h 1319"/>
                <a:gd name="T118" fmla="*/ 535 w 1319"/>
                <a:gd name="T119" fmla="*/ 272 h 131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19" h="1319">
                  <a:moveTo>
                    <a:pt x="1319" y="659"/>
                  </a:moveTo>
                  <a:lnTo>
                    <a:pt x="1317" y="636"/>
                  </a:lnTo>
                  <a:lnTo>
                    <a:pt x="1316" y="613"/>
                  </a:lnTo>
                  <a:lnTo>
                    <a:pt x="1315" y="591"/>
                  </a:lnTo>
                  <a:lnTo>
                    <a:pt x="1312" y="568"/>
                  </a:lnTo>
                  <a:lnTo>
                    <a:pt x="1309" y="545"/>
                  </a:lnTo>
                  <a:lnTo>
                    <a:pt x="1304" y="522"/>
                  </a:lnTo>
                  <a:lnTo>
                    <a:pt x="1299" y="500"/>
                  </a:lnTo>
                  <a:lnTo>
                    <a:pt x="1293" y="477"/>
                  </a:lnTo>
                  <a:lnTo>
                    <a:pt x="1286" y="456"/>
                  </a:lnTo>
                  <a:lnTo>
                    <a:pt x="1279" y="434"/>
                  </a:lnTo>
                  <a:lnTo>
                    <a:pt x="1270" y="412"/>
                  </a:lnTo>
                  <a:lnTo>
                    <a:pt x="1261" y="391"/>
                  </a:lnTo>
                  <a:lnTo>
                    <a:pt x="1251" y="370"/>
                  </a:lnTo>
                  <a:lnTo>
                    <a:pt x="1241" y="350"/>
                  </a:lnTo>
                  <a:lnTo>
                    <a:pt x="1230" y="330"/>
                  </a:lnTo>
                  <a:lnTo>
                    <a:pt x="1218" y="310"/>
                  </a:lnTo>
                  <a:lnTo>
                    <a:pt x="1206" y="290"/>
                  </a:lnTo>
                  <a:lnTo>
                    <a:pt x="1193" y="272"/>
                  </a:lnTo>
                  <a:lnTo>
                    <a:pt x="1178" y="253"/>
                  </a:lnTo>
                  <a:lnTo>
                    <a:pt x="1164" y="235"/>
                  </a:lnTo>
                  <a:lnTo>
                    <a:pt x="1149" y="218"/>
                  </a:lnTo>
                  <a:lnTo>
                    <a:pt x="1133" y="201"/>
                  </a:lnTo>
                  <a:lnTo>
                    <a:pt x="1117" y="185"/>
                  </a:lnTo>
                  <a:lnTo>
                    <a:pt x="1100" y="169"/>
                  </a:lnTo>
                  <a:lnTo>
                    <a:pt x="1083" y="154"/>
                  </a:lnTo>
                  <a:lnTo>
                    <a:pt x="1065" y="140"/>
                  </a:lnTo>
                  <a:lnTo>
                    <a:pt x="1047" y="126"/>
                  </a:lnTo>
                  <a:lnTo>
                    <a:pt x="1028" y="112"/>
                  </a:lnTo>
                  <a:lnTo>
                    <a:pt x="1008" y="100"/>
                  </a:lnTo>
                  <a:lnTo>
                    <a:pt x="989" y="88"/>
                  </a:lnTo>
                  <a:lnTo>
                    <a:pt x="968" y="77"/>
                  </a:lnTo>
                  <a:lnTo>
                    <a:pt x="948" y="66"/>
                  </a:lnTo>
                  <a:lnTo>
                    <a:pt x="927" y="57"/>
                  </a:lnTo>
                  <a:lnTo>
                    <a:pt x="906" y="47"/>
                  </a:lnTo>
                  <a:lnTo>
                    <a:pt x="884" y="39"/>
                  </a:lnTo>
                  <a:lnTo>
                    <a:pt x="863" y="32"/>
                  </a:lnTo>
                  <a:lnTo>
                    <a:pt x="841" y="25"/>
                  </a:lnTo>
                  <a:lnTo>
                    <a:pt x="819" y="20"/>
                  </a:lnTo>
                  <a:lnTo>
                    <a:pt x="796" y="14"/>
                  </a:lnTo>
                  <a:lnTo>
                    <a:pt x="774" y="10"/>
                  </a:lnTo>
                  <a:lnTo>
                    <a:pt x="750" y="6"/>
                  </a:lnTo>
                  <a:lnTo>
                    <a:pt x="728" y="3"/>
                  </a:lnTo>
                  <a:lnTo>
                    <a:pt x="705" y="1"/>
                  </a:lnTo>
                  <a:lnTo>
                    <a:pt x="682" y="0"/>
                  </a:lnTo>
                  <a:lnTo>
                    <a:pt x="659" y="0"/>
                  </a:lnTo>
                  <a:lnTo>
                    <a:pt x="635" y="0"/>
                  </a:lnTo>
                  <a:lnTo>
                    <a:pt x="613" y="1"/>
                  </a:lnTo>
                  <a:lnTo>
                    <a:pt x="590" y="3"/>
                  </a:lnTo>
                  <a:lnTo>
                    <a:pt x="567" y="6"/>
                  </a:lnTo>
                  <a:lnTo>
                    <a:pt x="545" y="10"/>
                  </a:lnTo>
                  <a:lnTo>
                    <a:pt x="522" y="14"/>
                  </a:lnTo>
                  <a:lnTo>
                    <a:pt x="500" y="20"/>
                  </a:lnTo>
                  <a:lnTo>
                    <a:pt x="477" y="25"/>
                  </a:lnTo>
                  <a:lnTo>
                    <a:pt x="455" y="32"/>
                  </a:lnTo>
                  <a:lnTo>
                    <a:pt x="433" y="39"/>
                  </a:lnTo>
                  <a:lnTo>
                    <a:pt x="412" y="47"/>
                  </a:lnTo>
                  <a:lnTo>
                    <a:pt x="391" y="57"/>
                  </a:lnTo>
                  <a:lnTo>
                    <a:pt x="370" y="66"/>
                  </a:lnTo>
                  <a:lnTo>
                    <a:pt x="349" y="77"/>
                  </a:lnTo>
                  <a:lnTo>
                    <a:pt x="329" y="88"/>
                  </a:lnTo>
                  <a:lnTo>
                    <a:pt x="309" y="100"/>
                  </a:lnTo>
                  <a:lnTo>
                    <a:pt x="291" y="112"/>
                  </a:lnTo>
                  <a:lnTo>
                    <a:pt x="272" y="126"/>
                  </a:lnTo>
                  <a:lnTo>
                    <a:pt x="253" y="140"/>
                  </a:lnTo>
                  <a:lnTo>
                    <a:pt x="235" y="154"/>
                  </a:lnTo>
                  <a:lnTo>
                    <a:pt x="218" y="169"/>
                  </a:lnTo>
                  <a:lnTo>
                    <a:pt x="201" y="185"/>
                  </a:lnTo>
                  <a:lnTo>
                    <a:pt x="185" y="201"/>
                  </a:lnTo>
                  <a:lnTo>
                    <a:pt x="169" y="218"/>
                  </a:lnTo>
                  <a:lnTo>
                    <a:pt x="154" y="235"/>
                  </a:lnTo>
                  <a:lnTo>
                    <a:pt x="139" y="253"/>
                  </a:lnTo>
                  <a:lnTo>
                    <a:pt x="126" y="272"/>
                  </a:lnTo>
                  <a:lnTo>
                    <a:pt x="113" y="290"/>
                  </a:lnTo>
                  <a:lnTo>
                    <a:pt x="99" y="310"/>
                  </a:lnTo>
                  <a:lnTo>
                    <a:pt x="88" y="330"/>
                  </a:lnTo>
                  <a:lnTo>
                    <a:pt x="77" y="350"/>
                  </a:lnTo>
                  <a:lnTo>
                    <a:pt x="66" y="370"/>
                  </a:lnTo>
                  <a:lnTo>
                    <a:pt x="56" y="391"/>
                  </a:lnTo>
                  <a:lnTo>
                    <a:pt x="47" y="412"/>
                  </a:lnTo>
                  <a:lnTo>
                    <a:pt x="40" y="434"/>
                  </a:lnTo>
                  <a:lnTo>
                    <a:pt x="32" y="456"/>
                  </a:lnTo>
                  <a:lnTo>
                    <a:pt x="25" y="477"/>
                  </a:lnTo>
                  <a:lnTo>
                    <a:pt x="19" y="500"/>
                  </a:lnTo>
                  <a:lnTo>
                    <a:pt x="14" y="522"/>
                  </a:lnTo>
                  <a:lnTo>
                    <a:pt x="10" y="545"/>
                  </a:lnTo>
                  <a:lnTo>
                    <a:pt x="7" y="568"/>
                  </a:lnTo>
                  <a:lnTo>
                    <a:pt x="3" y="591"/>
                  </a:lnTo>
                  <a:lnTo>
                    <a:pt x="1" y="613"/>
                  </a:lnTo>
                  <a:lnTo>
                    <a:pt x="0" y="636"/>
                  </a:lnTo>
                  <a:lnTo>
                    <a:pt x="0" y="659"/>
                  </a:lnTo>
                  <a:lnTo>
                    <a:pt x="0" y="683"/>
                  </a:lnTo>
                  <a:lnTo>
                    <a:pt x="1" y="706"/>
                  </a:lnTo>
                  <a:lnTo>
                    <a:pt x="3" y="728"/>
                  </a:lnTo>
                  <a:lnTo>
                    <a:pt x="7" y="751"/>
                  </a:lnTo>
                  <a:lnTo>
                    <a:pt x="10" y="774"/>
                  </a:lnTo>
                  <a:lnTo>
                    <a:pt x="14" y="797"/>
                  </a:lnTo>
                  <a:lnTo>
                    <a:pt x="19" y="819"/>
                  </a:lnTo>
                  <a:lnTo>
                    <a:pt x="25" y="842"/>
                  </a:lnTo>
                  <a:lnTo>
                    <a:pt x="32" y="863"/>
                  </a:lnTo>
                  <a:lnTo>
                    <a:pt x="40" y="885"/>
                  </a:lnTo>
                  <a:lnTo>
                    <a:pt x="47" y="907"/>
                  </a:lnTo>
                  <a:lnTo>
                    <a:pt x="56" y="928"/>
                  </a:lnTo>
                  <a:lnTo>
                    <a:pt x="66" y="949"/>
                  </a:lnTo>
                  <a:lnTo>
                    <a:pt x="77" y="969"/>
                  </a:lnTo>
                  <a:lnTo>
                    <a:pt x="88" y="989"/>
                  </a:lnTo>
                  <a:lnTo>
                    <a:pt x="99" y="1009"/>
                  </a:lnTo>
                  <a:lnTo>
                    <a:pt x="113" y="1029"/>
                  </a:lnTo>
                  <a:lnTo>
                    <a:pt x="126" y="1047"/>
                  </a:lnTo>
                  <a:lnTo>
                    <a:pt x="139" y="1066"/>
                  </a:lnTo>
                  <a:lnTo>
                    <a:pt x="154" y="1084"/>
                  </a:lnTo>
                  <a:lnTo>
                    <a:pt x="169" y="1100"/>
                  </a:lnTo>
                  <a:lnTo>
                    <a:pt x="185" y="1118"/>
                  </a:lnTo>
                  <a:lnTo>
                    <a:pt x="201" y="1134"/>
                  </a:lnTo>
                  <a:lnTo>
                    <a:pt x="218" y="1150"/>
                  </a:lnTo>
                  <a:lnTo>
                    <a:pt x="235" y="1165"/>
                  </a:lnTo>
                  <a:lnTo>
                    <a:pt x="253" y="1179"/>
                  </a:lnTo>
                  <a:lnTo>
                    <a:pt x="272" y="1193"/>
                  </a:lnTo>
                  <a:lnTo>
                    <a:pt x="291" y="1207"/>
                  </a:lnTo>
                  <a:lnTo>
                    <a:pt x="309" y="1219"/>
                  </a:lnTo>
                  <a:lnTo>
                    <a:pt x="329" y="1231"/>
                  </a:lnTo>
                  <a:lnTo>
                    <a:pt x="349" y="1242"/>
                  </a:lnTo>
                  <a:lnTo>
                    <a:pt x="370" y="1253"/>
                  </a:lnTo>
                  <a:lnTo>
                    <a:pt x="391" y="1262"/>
                  </a:lnTo>
                  <a:lnTo>
                    <a:pt x="412" y="1271"/>
                  </a:lnTo>
                  <a:lnTo>
                    <a:pt x="433" y="1280"/>
                  </a:lnTo>
                  <a:lnTo>
                    <a:pt x="455" y="1287"/>
                  </a:lnTo>
                  <a:lnTo>
                    <a:pt x="477" y="1294"/>
                  </a:lnTo>
                  <a:lnTo>
                    <a:pt x="500" y="1299"/>
                  </a:lnTo>
                  <a:lnTo>
                    <a:pt x="522" y="1305"/>
                  </a:lnTo>
                  <a:lnTo>
                    <a:pt x="545" y="1309"/>
                  </a:lnTo>
                  <a:lnTo>
                    <a:pt x="567" y="1313"/>
                  </a:lnTo>
                  <a:lnTo>
                    <a:pt x="590" y="1316"/>
                  </a:lnTo>
                  <a:lnTo>
                    <a:pt x="613" y="1318"/>
                  </a:lnTo>
                  <a:lnTo>
                    <a:pt x="635" y="1319"/>
                  </a:lnTo>
                  <a:lnTo>
                    <a:pt x="659" y="1319"/>
                  </a:lnTo>
                  <a:lnTo>
                    <a:pt x="682" y="1319"/>
                  </a:lnTo>
                  <a:lnTo>
                    <a:pt x="705" y="1318"/>
                  </a:lnTo>
                  <a:lnTo>
                    <a:pt x="728" y="1316"/>
                  </a:lnTo>
                  <a:lnTo>
                    <a:pt x="750" y="1313"/>
                  </a:lnTo>
                  <a:lnTo>
                    <a:pt x="774" y="1309"/>
                  </a:lnTo>
                  <a:lnTo>
                    <a:pt x="796" y="1305"/>
                  </a:lnTo>
                  <a:lnTo>
                    <a:pt x="819" y="1299"/>
                  </a:lnTo>
                  <a:lnTo>
                    <a:pt x="841" y="1294"/>
                  </a:lnTo>
                  <a:lnTo>
                    <a:pt x="863" y="1287"/>
                  </a:lnTo>
                  <a:lnTo>
                    <a:pt x="884" y="1280"/>
                  </a:lnTo>
                  <a:lnTo>
                    <a:pt x="906" y="1271"/>
                  </a:lnTo>
                  <a:lnTo>
                    <a:pt x="927" y="1262"/>
                  </a:lnTo>
                  <a:lnTo>
                    <a:pt x="948" y="1253"/>
                  </a:lnTo>
                  <a:lnTo>
                    <a:pt x="968" y="1242"/>
                  </a:lnTo>
                  <a:lnTo>
                    <a:pt x="989" y="1231"/>
                  </a:lnTo>
                  <a:lnTo>
                    <a:pt x="1008" y="1219"/>
                  </a:lnTo>
                  <a:lnTo>
                    <a:pt x="1028" y="1207"/>
                  </a:lnTo>
                  <a:lnTo>
                    <a:pt x="1047" y="1193"/>
                  </a:lnTo>
                  <a:lnTo>
                    <a:pt x="1065" y="1179"/>
                  </a:lnTo>
                  <a:lnTo>
                    <a:pt x="1083" y="1165"/>
                  </a:lnTo>
                  <a:lnTo>
                    <a:pt x="1100" y="1150"/>
                  </a:lnTo>
                  <a:lnTo>
                    <a:pt x="1117" y="1134"/>
                  </a:lnTo>
                  <a:lnTo>
                    <a:pt x="1133" y="1118"/>
                  </a:lnTo>
                  <a:lnTo>
                    <a:pt x="1149" y="1100"/>
                  </a:lnTo>
                  <a:lnTo>
                    <a:pt x="1164" y="1084"/>
                  </a:lnTo>
                  <a:lnTo>
                    <a:pt x="1178" y="1066"/>
                  </a:lnTo>
                  <a:lnTo>
                    <a:pt x="1193" y="1047"/>
                  </a:lnTo>
                  <a:lnTo>
                    <a:pt x="1206" y="1029"/>
                  </a:lnTo>
                  <a:lnTo>
                    <a:pt x="1218" y="1009"/>
                  </a:lnTo>
                  <a:lnTo>
                    <a:pt x="1230" y="989"/>
                  </a:lnTo>
                  <a:lnTo>
                    <a:pt x="1241" y="969"/>
                  </a:lnTo>
                  <a:lnTo>
                    <a:pt x="1251" y="949"/>
                  </a:lnTo>
                  <a:lnTo>
                    <a:pt x="1261" y="928"/>
                  </a:lnTo>
                  <a:lnTo>
                    <a:pt x="1270" y="907"/>
                  </a:lnTo>
                  <a:lnTo>
                    <a:pt x="1279" y="885"/>
                  </a:lnTo>
                  <a:lnTo>
                    <a:pt x="1286" y="863"/>
                  </a:lnTo>
                  <a:lnTo>
                    <a:pt x="1293" y="842"/>
                  </a:lnTo>
                  <a:lnTo>
                    <a:pt x="1299" y="819"/>
                  </a:lnTo>
                  <a:lnTo>
                    <a:pt x="1304" y="797"/>
                  </a:lnTo>
                  <a:lnTo>
                    <a:pt x="1309" y="774"/>
                  </a:lnTo>
                  <a:lnTo>
                    <a:pt x="1312" y="751"/>
                  </a:lnTo>
                  <a:lnTo>
                    <a:pt x="1315" y="728"/>
                  </a:lnTo>
                  <a:lnTo>
                    <a:pt x="1316" y="706"/>
                  </a:lnTo>
                  <a:lnTo>
                    <a:pt x="1317" y="683"/>
                  </a:lnTo>
                  <a:lnTo>
                    <a:pt x="1319" y="659"/>
                  </a:lnTo>
                  <a:close/>
                </a:path>
              </a:pathLst>
            </a:custGeom>
            <a:noFill/>
            <a:ln w="38100" cmpd="sng">
              <a:solidFill>
                <a:srgbClr val="00CC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6" name="Freeform 72"/>
            <p:cNvSpPr>
              <a:spLocks/>
            </p:cNvSpPr>
            <p:nvPr/>
          </p:nvSpPr>
          <p:spPr bwMode="auto">
            <a:xfrm>
              <a:off x="2487" y="754"/>
              <a:ext cx="1443" cy="1448"/>
            </a:xfrm>
            <a:custGeom>
              <a:avLst/>
              <a:gdLst>
                <a:gd name="T0" fmla="*/ 726 w 1813"/>
                <a:gd name="T1" fmla="*/ 335 h 1814"/>
                <a:gd name="T2" fmla="*/ 720 w 1813"/>
                <a:gd name="T3" fmla="*/ 292 h 1814"/>
                <a:gd name="T4" fmla="*/ 708 w 1813"/>
                <a:gd name="T5" fmla="*/ 251 h 1814"/>
                <a:gd name="T6" fmla="*/ 692 w 1813"/>
                <a:gd name="T7" fmla="*/ 210 h 1814"/>
                <a:gd name="T8" fmla="*/ 672 w 1813"/>
                <a:gd name="T9" fmla="*/ 172 h 1814"/>
                <a:gd name="T10" fmla="*/ 646 w 1813"/>
                <a:gd name="T11" fmla="*/ 136 h 1814"/>
                <a:gd name="T12" fmla="*/ 616 w 1813"/>
                <a:gd name="T13" fmla="*/ 104 h 1814"/>
                <a:gd name="T14" fmla="*/ 585 w 1813"/>
                <a:gd name="T15" fmla="*/ 75 h 1814"/>
                <a:gd name="T16" fmla="*/ 548 w 1813"/>
                <a:gd name="T17" fmla="*/ 52 h 1814"/>
                <a:gd name="T18" fmla="*/ 510 w 1813"/>
                <a:gd name="T19" fmla="*/ 31 h 1814"/>
                <a:gd name="T20" fmla="*/ 470 w 1813"/>
                <a:gd name="T21" fmla="*/ 16 h 1814"/>
                <a:gd name="T22" fmla="*/ 427 w 1813"/>
                <a:gd name="T23" fmla="*/ 6 h 1814"/>
                <a:gd name="T24" fmla="*/ 385 w 1813"/>
                <a:gd name="T25" fmla="*/ 2 h 1814"/>
                <a:gd name="T26" fmla="*/ 342 w 1813"/>
                <a:gd name="T27" fmla="*/ 2 h 1814"/>
                <a:gd name="T28" fmla="*/ 299 w 1813"/>
                <a:gd name="T29" fmla="*/ 6 h 1814"/>
                <a:gd name="T30" fmla="*/ 257 w 1813"/>
                <a:gd name="T31" fmla="*/ 16 h 1814"/>
                <a:gd name="T32" fmla="*/ 216 w 1813"/>
                <a:gd name="T33" fmla="*/ 31 h 1814"/>
                <a:gd name="T34" fmla="*/ 178 w 1813"/>
                <a:gd name="T35" fmla="*/ 52 h 1814"/>
                <a:gd name="T36" fmla="*/ 142 w 1813"/>
                <a:gd name="T37" fmla="*/ 75 h 1814"/>
                <a:gd name="T38" fmla="*/ 110 w 1813"/>
                <a:gd name="T39" fmla="*/ 104 h 1814"/>
                <a:gd name="T40" fmla="*/ 81 w 1813"/>
                <a:gd name="T41" fmla="*/ 136 h 1814"/>
                <a:gd name="T42" fmla="*/ 56 w 1813"/>
                <a:gd name="T43" fmla="*/ 172 h 1814"/>
                <a:gd name="T44" fmla="*/ 35 w 1813"/>
                <a:gd name="T45" fmla="*/ 210 h 1814"/>
                <a:gd name="T46" fmla="*/ 18 w 1813"/>
                <a:gd name="T47" fmla="*/ 251 h 1814"/>
                <a:gd name="T48" fmla="*/ 8 w 1813"/>
                <a:gd name="T49" fmla="*/ 292 h 1814"/>
                <a:gd name="T50" fmla="*/ 2 w 1813"/>
                <a:gd name="T51" fmla="*/ 335 h 1814"/>
                <a:gd name="T52" fmla="*/ 0 w 1813"/>
                <a:gd name="T53" fmla="*/ 379 h 1814"/>
                <a:gd name="T54" fmla="*/ 4 w 1813"/>
                <a:gd name="T55" fmla="*/ 422 h 1814"/>
                <a:gd name="T56" fmla="*/ 13 w 1813"/>
                <a:gd name="T57" fmla="*/ 465 h 1814"/>
                <a:gd name="T58" fmla="*/ 26 w 1813"/>
                <a:gd name="T59" fmla="*/ 507 h 1814"/>
                <a:gd name="T60" fmla="*/ 45 w 1813"/>
                <a:gd name="T61" fmla="*/ 546 h 1814"/>
                <a:gd name="T62" fmla="*/ 68 w 1813"/>
                <a:gd name="T63" fmla="*/ 583 h 1814"/>
                <a:gd name="T64" fmla="*/ 95 w 1813"/>
                <a:gd name="T65" fmla="*/ 617 h 1814"/>
                <a:gd name="T66" fmla="*/ 127 w 1813"/>
                <a:gd name="T67" fmla="*/ 647 h 1814"/>
                <a:gd name="T68" fmla="*/ 160 w 1813"/>
                <a:gd name="T69" fmla="*/ 675 h 1814"/>
                <a:gd name="T70" fmla="*/ 197 w 1813"/>
                <a:gd name="T71" fmla="*/ 696 h 1814"/>
                <a:gd name="T72" fmla="*/ 237 w 1813"/>
                <a:gd name="T73" fmla="*/ 714 h 1814"/>
                <a:gd name="T74" fmla="*/ 278 w 1813"/>
                <a:gd name="T75" fmla="*/ 726 h 1814"/>
                <a:gd name="T76" fmla="*/ 321 w 1813"/>
                <a:gd name="T77" fmla="*/ 734 h 1814"/>
                <a:gd name="T78" fmla="*/ 364 w 1813"/>
                <a:gd name="T79" fmla="*/ 737 h 1814"/>
                <a:gd name="T80" fmla="*/ 407 w 1813"/>
                <a:gd name="T81" fmla="*/ 734 h 1814"/>
                <a:gd name="T82" fmla="*/ 449 w 1813"/>
                <a:gd name="T83" fmla="*/ 726 h 1814"/>
                <a:gd name="T84" fmla="*/ 490 w 1813"/>
                <a:gd name="T85" fmla="*/ 714 h 1814"/>
                <a:gd name="T86" fmla="*/ 530 w 1813"/>
                <a:gd name="T87" fmla="*/ 696 h 1814"/>
                <a:gd name="T88" fmla="*/ 567 w 1813"/>
                <a:gd name="T89" fmla="*/ 675 h 1814"/>
                <a:gd name="T90" fmla="*/ 601 w 1813"/>
                <a:gd name="T91" fmla="*/ 647 h 1814"/>
                <a:gd name="T92" fmla="*/ 632 w 1813"/>
                <a:gd name="T93" fmla="*/ 617 h 1814"/>
                <a:gd name="T94" fmla="*/ 659 w 1813"/>
                <a:gd name="T95" fmla="*/ 583 h 1814"/>
                <a:gd name="T96" fmla="*/ 682 w 1813"/>
                <a:gd name="T97" fmla="*/ 546 h 1814"/>
                <a:gd name="T98" fmla="*/ 700 w 1813"/>
                <a:gd name="T99" fmla="*/ 507 h 1814"/>
                <a:gd name="T100" fmla="*/ 715 w 1813"/>
                <a:gd name="T101" fmla="*/ 465 h 1814"/>
                <a:gd name="T102" fmla="*/ 723 w 1813"/>
                <a:gd name="T103" fmla="*/ 422 h 1814"/>
                <a:gd name="T104" fmla="*/ 728 w 1813"/>
                <a:gd name="T105" fmla="*/ 379 h 18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3" h="1814">
                  <a:moveTo>
                    <a:pt x="1813" y="907"/>
                  </a:moveTo>
                  <a:lnTo>
                    <a:pt x="1813" y="880"/>
                  </a:lnTo>
                  <a:lnTo>
                    <a:pt x="1811" y="853"/>
                  </a:lnTo>
                  <a:lnTo>
                    <a:pt x="1809" y="826"/>
                  </a:lnTo>
                  <a:lnTo>
                    <a:pt x="1806" y="800"/>
                  </a:lnTo>
                  <a:lnTo>
                    <a:pt x="1803" y="773"/>
                  </a:lnTo>
                  <a:lnTo>
                    <a:pt x="1798" y="747"/>
                  </a:lnTo>
                  <a:lnTo>
                    <a:pt x="1794" y="720"/>
                  </a:lnTo>
                  <a:lnTo>
                    <a:pt x="1787" y="694"/>
                  </a:lnTo>
                  <a:lnTo>
                    <a:pt x="1780" y="668"/>
                  </a:lnTo>
                  <a:lnTo>
                    <a:pt x="1773" y="642"/>
                  </a:lnTo>
                  <a:lnTo>
                    <a:pt x="1765" y="616"/>
                  </a:lnTo>
                  <a:lnTo>
                    <a:pt x="1756" y="591"/>
                  </a:lnTo>
                  <a:lnTo>
                    <a:pt x="1746" y="567"/>
                  </a:lnTo>
                  <a:lnTo>
                    <a:pt x="1736" y="541"/>
                  </a:lnTo>
                  <a:lnTo>
                    <a:pt x="1724" y="517"/>
                  </a:lnTo>
                  <a:lnTo>
                    <a:pt x="1713" y="493"/>
                  </a:lnTo>
                  <a:lnTo>
                    <a:pt x="1700" y="469"/>
                  </a:lnTo>
                  <a:lnTo>
                    <a:pt x="1687" y="446"/>
                  </a:lnTo>
                  <a:lnTo>
                    <a:pt x="1673" y="423"/>
                  </a:lnTo>
                  <a:lnTo>
                    <a:pt x="1658" y="401"/>
                  </a:lnTo>
                  <a:lnTo>
                    <a:pt x="1642" y="379"/>
                  </a:lnTo>
                  <a:lnTo>
                    <a:pt x="1627" y="357"/>
                  </a:lnTo>
                  <a:lnTo>
                    <a:pt x="1610" y="336"/>
                  </a:lnTo>
                  <a:lnTo>
                    <a:pt x="1593" y="315"/>
                  </a:lnTo>
                  <a:lnTo>
                    <a:pt x="1575" y="295"/>
                  </a:lnTo>
                  <a:lnTo>
                    <a:pt x="1557" y="275"/>
                  </a:lnTo>
                  <a:lnTo>
                    <a:pt x="1537" y="256"/>
                  </a:lnTo>
                  <a:lnTo>
                    <a:pt x="1519" y="237"/>
                  </a:lnTo>
                  <a:lnTo>
                    <a:pt x="1498" y="220"/>
                  </a:lnTo>
                  <a:lnTo>
                    <a:pt x="1478" y="203"/>
                  </a:lnTo>
                  <a:lnTo>
                    <a:pt x="1457" y="186"/>
                  </a:lnTo>
                  <a:lnTo>
                    <a:pt x="1435" y="170"/>
                  </a:lnTo>
                  <a:lnTo>
                    <a:pt x="1412" y="154"/>
                  </a:lnTo>
                  <a:lnTo>
                    <a:pt x="1390" y="140"/>
                  </a:lnTo>
                  <a:lnTo>
                    <a:pt x="1367" y="126"/>
                  </a:lnTo>
                  <a:lnTo>
                    <a:pt x="1344" y="112"/>
                  </a:lnTo>
                  <a:lnTo>
                    <a:pt x="1321" y="100"/>
                  </a:lnTo>
                  <a:lnTo>
                    <a:pt x="1296" y="88"/>
                  </a:lnTo>
                  <a:lnTo>
                    <a:pt x="1272" y="77"/>
                  </a:lnTo>
                  <a:lnTo>
                    <a:pt x="1247" y="66"/>
                  </a:lnTo>
                  <a:lnTo>
                    <a:pt x="1222" y="57"/>
                  </a:lnTo>
                  <a:lnTo>
                    <a:pt x="1197" y="47"/>
                  </a:lnTo>
                  <a:lnTo>
                    <a:pt x="1171" y="39"/>
                  </a:lnTo>
                  <a:lnTo>
                    <a:pt x="1145" y="32"/>
                  </a:lnTo>
                  <a:lnTo>
                    <a:pt x="1120" y="25"/>
                  </a:lnTo>
                  <a:lnTo>
                    <a:pt x="1093" y="19"/>
                  </a:lnTo>
                  <a:lnTo>
                    <a:pt x="1066" y="14"/>
                  </a:lnTo>
                  <a:lnTo>
                    <a:pt x="1040" y="10"/>
                  </a:lnTo>
                  <a:lnTo>
                    <a:pt x="1013" y="6"/>
                  </a:lnTo>
                  <a:lnTo>
                    <a:pt x="987" y="3"/>
                  </a:lnTo>
                  <a:lnTo>
                    <a:pt x="960" y="2"/>
                  </a:lnTo>
                  <a:lnTo>
                    <a:pt x="933" y="1"/>
                  </a:lnTo>
                  <a:lnTo>
                    <a:pt x="906" y="0"/>
                  </a:lnTo>
                  <a:lnTo>
                    <a:pt x="880" y="1"/>
                  </a:lnTo>
                  <a:lnTo>
                    <a:pt x="852" y="2"/>
                  </a:lnTo>
                  <a:lnTo>
                    <a:pt x="826" y="3"/>
                  </a:lnTo>
                  <a:lnTo>
                    <a:pt x="799" y="6"/>
                  </a:lnTo>
                  <a:lnTo>
                    <a:pt x="772" y="10"/>
                  </a:lnTo>
                  <a:lnTo>
                    <a:pt x="746" y="14"/>
                  </a:lnTo>
                  <a:lnTo>
                    <a:pt x="719" y="19"/>
                  </a:lnTo>
                  <a:lnTo>
                    <a:pt x="693" y="25"/>
                  </a:lnTo>
                  <a:lnTo>
                    <a:pt x="667" y="32"/>
                  </a:lnTo>
                  <a:lnTo>
                    <a:pt x="641" y="39"/>
                  </a:lnTo>
                  <a:lnTo>
                    <a:pt x="616" y="47"/>
                  </a:lnTo>
                  <a:lnTo>
                    <a:pt x="590" y="57"/>
                  </a:lnTo>
                  <a:lnTo>
                    <a:pt x="566" y="66"/>
                  </a:lnTo>
                  <a:lnTo>
                    <a:pt x="540" y="77"/>
                  </a:lnTo>
                  <a:lnTo>
                    <a:pt x="516" y="88"/>
                  </a:lnTo>
                  <a:lnTo>
                    <a:pt x="492" y="100"/>
                  </a:lnTo>
                  <a:lnTo>
                    <a:pt x="469" y="112"/>
                  </a:lnTo>
                  <a:lnTo>
                    <a:pt x="445" y="126"/>
                  </a:lnTo>
                  <a:lnTo>
                    <a:pt x="422" y="140"/>
                  </a:lnTo>
                  <a:lnTo>
                    <a:pt x="400" y="154"/>
                  </a:lnTo>
                  <a:lnTo>
                    <a:pt x="378" y="170"/>
                  </a:lnTo>
                  <a:lnTo>
                    <a:pt x="356" y="186"/>
                  </a:lnTo>
                  <a:lnTo>
                    <a:pt x="335" y="203"/>
                  </a:lnTo>
                  <a:lnTo>
                    <a:pt x="315" y="220"/>
                  </a:lnTo>
                  <a:lnTo>
                    <a:pt x="294" y="237"/>
                  </a:lnTo>
                  <a:lnTo>
                    <a:pt x="275" y="256"/>
                  </a:lnTo>
                  <a:lnTo>
                    <a:pt x="255" y="275"/>
                  </a:lnTo>
                  <a:lnTo>
                    <a:pt x="238" y="295"/>
                  </a:lnTo>
                  <a:lnTo>
                    <a:pt x="220" y="315"/>
                  </a:lnTo>
                  <a:lnTo>
                    <a:pt x="202" y="336"/>
                  </a:lnTo>
                  <a:lnTo>
                    <a:pt x="186" y="357"/>
                  </a:lnTo>
                  <a:lnTo>
                    <a:pt x="170" y="379"/>
                  </a:lnTo>
                  <a:lnTo>
                    <a:pt x="155" y="401"/>
                  </a:lnTo>
                  <a:lnTo>
                    <a:pt x="139" y="423"/>
                  </a:lnTo>
                  <a:lnTo>
                    <a:pt x="126" y="446"/>
                  </a:lnTo>
                  <a:lnTo>
                    <a:pt x="113" y="469"/>
                  </a:lnTo>
                  <a:lnTo>
                    <a:pt x="99" y="493"/>
                  </a:lnTo>
                  <a:lnTo>
                    <a:pt x="87" y="517"/>
                  </a:lnTo>
                  <a:lnTo>
                    <a:pt x="76" y="541"/>
                  </a:lnTo>
                  <a:lnTo>
                    <a:pt x="66" y="567"/>
                  </a:lnTo>
                  <a:lnTo>
                    <a:pt x="56" y="591"/>
                  </a:lnTo>
                  <a:lnTo>
                    <a:pt x="47" y="616"/>
                  </a:lnTo>
                  <a:lnTo>
                    <a:pt x="40" y="642"/>
                  </a:lnTo>
                  <a:lnTo>
                    <a:pt x="32" y="668"/>
                  </a:lnTo>
                  <a:lnTo>
                    <a:pt x="25" y="694"/>
                  </a:lnTo>
                  <a:lnTo>
                    <a:pt x="19" y="720"/>
                  </a:lnTo>
                  <a:lnTo>
                    <a:pt x="14" y="747"/>
                  </a:lnTo>
                  <a:lnTo>
                    <a:pt x="10" y="773"/>
                  </a:lnTo>
                  <a:lnTo>
                    <a:pt x="7" y="800"/>
                  </a:lnTo>
                  <a:lnTo>
                    <a:pt x="3" y="826"/>
                  </a:lnTo>
                  <a:lnTo>
                    <a:pt x="1" y="853"/>
                  </a:lnTo>
                  <a:lnTo>
                    <a:pt x="0" y="880"/>
                  </a:lnTo>
                  <a:lnTo>
                    <a:pt x="0" y="907"/>
                  </a:lnTo>
                  <a:lnTo>
                    <a:pt x="0" y="934"/>
                  </a:lnTo>
                  <a:lnTo>
                    <a:pt x="1" y="961"/>
                  </a:lnTo>
                  <a:lnTo>
                    <a:pt x="3" y="988"/>
                  </a:lnTo>
                  <a:lnTo>
                    <a:pt x="7" y="1014"/>
                  </a:lnTo>
                  <a:lnTo>
                    <a:pt x="10" y="1041"/>
                  </a:lnTo>
                  <a:lnTo>
                    <a:pt x="14" y="1067"/>
                  </a:lnTo>
                  <a:lnTo>
                    <a:pt x="19" y="1094"/>
                  </a:lnTo>
                  <a:lnTo>
                    <a:pt x="25" y="1120"/>
                  </a:lnTo>
                  <a:lnTo>
                    <a:pt x="32" y="1146"/>
                  </a:lnTo>
                  <a:lnTo>
                    <a:pt x="40" y="1172"/>
                  </a:lnTo>
                  <a:lnTo>
                    <a:pt x="47" y="1198"/>
                  </a:lnTo>
                  <a:lnTo>
                    <a:pt x="56" y="1223"/>
                  </a:lnTo>
                  <a:lnTo>
                    <a:pt x="66" y="1249"/>
                  </a:lnTo>
                  <a:lnTo>
                    <a:pt x="76" y="1273"/>
                  </a:lnTo>
                  <a:lnTo>
                    <a:pt x="87" y="1297"/>
                  </a:lnTo>
                  <a:lnTo>
                    <a:pt x="99" y="1321"/>
                  </a:lnTo>
                  <a:lnTo>
                    <a:pt x="113" y="1345"/>
                  </a:lnTo>
                  <a:lnTo>
                    <a:pt x="126" y="1368"/>
                  </a:lnTo>
                  <a:lnTo>
                    <a:pt x="139" y="1391"/>
                  </a:lnTo>
                  <a:lnTo>
                    <a:pt x="155" y="1414"/>
                  </a:lnTo>
                  <a:lnTo>
                    <a:pt x="170" y="1436"/>
                  </a:lnTo>
                  <a:lnTo>
                    <a:pt x="186" y="1457"/>
                  </a:lnTo>
                  <a:lnTo>
                    <a:pt x="202" y="1478"/>
                  </a:lnTo>
                  <a:lnTo>
                    <a:pt x="220" y="1499"/>
                  </a:lnTo>
                  <a:lnTo>
                    <a:pt x="238" y="1519"/>
                  </a:lnTo>
                  <a:lnTo>
                    <a:pt x="255" y="1539"/>
                  </a:lnTo>
                  <a:lnTo>
                    <a:pt x="275" y="1558"/>
                  </a:lnTo>
                  <a:lnTo>
                    <a:pt x="294" y="1577"/>
                  </a:lnTo>
                  <a:lnTo>
                    <a:pt x="315" y="1594"/>
                  </a:lnTo>
                  <a:lnTo>
                    <a:pt x="335" y="1611"/>
                  </a:lnTo>
                  <a:lnTo>
                    <a:pt x="356" y="1629"/>
                  </a:lnTo>
                  <a:lnTo>
                    <a:pt x="378" y="1644"/>
                  </a:lnTo>
                  <a:lnTo>
                    <a:pt x="400" y="1660"/>
                  </a:lnTo>
                  <a:lnTo>
                    <a:pt x="422" y="1674"/>
                  </a:lnTo>
                  <a:lnTo>
                    <a:pt x="445" y="1688"/>
                  </a:lnTo>
                  <a:lnTo>
                    <a:pt x="469" y="1702"/>
                  </a:lnTo>
                  <a:lnTo>
                    <a:pt x="492" y="1714"/>
                  </a:lnTo>
                  <a:lnTo>
                    <a:pt x="516" y="1726"/>
                  </a:lnTo>
                  <a:lnTo>
                    <a:pt x="540" y="1737"/>
                  </a:lnTo>
                  <a:lnTo>
                    <a:pt x="566" y="1748"/>
                  </a:lnTo>
                  <a:lnTo>
                    <a:pt x="590" y="1758"/>
                  </a:lnTo>
                  <a:lnTo>
                    <a:pt x="616" y="1767"/>
                  </a:lnTo>
                  <a:lnTo>
                    <a:pt x="641" y="1775"/>
                  </a:lnTo>
                  <a:lnTo>
                    <a:pt x="667" y="1782"/>
                  </a:lnTo>
                  <a:lnTo>
                    <a:pt x="693" y="1789"/>
                  </a:lnTo>
                  <a:lnTo>
                    <a:pt x="719" y="1795"/>
                  </a:lnTo>
                  <a:lnTo>
                    <a:pt x="746" y="1800"/>
                  </a:lnTo>
                  <a:lnTo>
                    <a:pt x="772" y="1804"/>
                  </a:lnTo>
                  <a:lnTo>
                    <a:pt x="799" y="1808"/>
                  </a:lnTo>
                  <a:lnTo>
                    <a:pt x="826" y="1811"/>
                  </a:lnTo>
                  <a:lnTo>
                    <a:pt x="852" y="1812"/>
                  </a:lnTo>
                  <a:lnTo>
                    <a:pt x="880" y="1814"/>
                  </a:lnTo>
                  <a:lnTo>
                    <a:pt x="906" y="1814"/>
                  </a:lnTo>
                  <a:lnTo>
                    <a:pt x="933" y="1814"/>
                  </a:lnTo>
                  <a:lnTo>
                    <a:pt x="960" y="1812"/>
                  </a:lnTo>
                  <a:lnTo>
                    <a:pt x="987" y="1811"/>
                  </a:lnTo>
                  <a:lnTo>
                    <a:pt x="1013" y="1808"/>
                  </a:lnTo>
                  <a:lnTo>
                    <a:pt x="1040" y="1804"/>
                  </a:lnTo>
                  <a:lnTo>
                    <a:pt x="1066" y="1800"/>
                  </a:lnTo>
                  <a:lnTo>
                    <a:pt x="1093" y="1795"/>
                  </a:lnTo>
                  <a:lnTo>
                    <a:pt x="1120" y="1789"/>
                  </a:lnTo>
                  <a:lnTo>
                    <a:pt x="1145" y="1782"/>
                  </a:lnTo>
                  <a:lnTo>
                    <a:pt x="1171" y="1775"/>
                  </a:lnTo>
                  <a:lnTo>
                    <a:pt x="1197" y="1767"/>
                  </a:lnTo>
                  <a:lnTo>
                    <a:pt x="1222" y="1758"/>
                  </a:lnTo>
                  <a:lnTo>
                    <a:pt x="1247" y="1748"/>
                  </a:lnTo>
                  <a:lnTo>
                    <a:pt x="1272" y="1737"/>
                  </a:lnTo>
                  <a:lnTo>
                    <a:pt x="1296" y="1726"/>
                  </a:lnTo>
                  <a:lnTo>
                    <a:pt x="1321" y="1714"/>
                  </a:lnTo>
                  <a:lnTo>
                    <a:pt x="1344" y="1702"/>
                  </a:lnTo>
                  <a:lnTo>
                    <a:pt x="1367" y="1688"/>
                  </a:lnTo>
                  <a:lnTo>
                    <a:pt x="1390" y="1674"/>
                  </a:lnTo>
                  <a:lnTo>
                    <a:pt x="1412" y="1660"/>
                  </a:lnTo>
                  <a:lnTo>
                    <a:pt x="1435" y="1644"/>
                  </a:lnTo>
                  <a:lnTo>
                    <a:pt x="1457" y="1629"/>
                  </a:lnTo>
                  <a:lnTo>
                    <a:pt x="1478" y="1611"/>
                  </a:lnTo>
                  <a:lnTo>
                    <a:pt x="1498" y="1594"/>
                  </a:lnTo>
                  <a:lnTo>
                    <a:pt x="1519" y="1577"/>
                  </a:lnTo>
                  <a:lnTo>
                    <a:pt x="1537" y="1558"/>
                  </a:lnTo>
                  <a:lnTo>
                    <a:pt x="1557" y="1539"/>
                  </a:lnTo>
                  <a:lnTo>
                    <a:pt x="1575" y="1519"/>
                  </a:lnTo>
                  <a:lnTo>
                    <a:pt x="1593" y="1499"/>
                  </a:lnTo>
                  <a:lnTo>
                    <a:pt x="1610" y="1478"/>
                  </a:lnTo>
                  <a:lnTo>
                    <a:pt x="1627" y="1457"/>
                  </a:lnTo>
                  <a:lnTo>
                    <a:pt x="1642" y="1436"/>
                  </a:lnTo>
                  <a:lnTo>
                    <a:pt x="1658" y="1414"/>
                  </a:lnTo>
                  <a:lnTo>
                    <a:pt x="1673" y="1391"/>
                  </a:lnTo>
                  <a:lnTo>
                    <a:pt x="1687" y="1368"/>
                  </a:lnTo>
                  <a:lnTo>
                    <a:pt x="1700" y="1345"/>
                  </a:lnTo>
                  <a:lnTo>
                    <a:pt x="1713" y="1321"/>
                  </a:lnTo>
                  <a:lnTo>
                    <a:pt x="1724" y="1297"/>
                  </a:lnTo>
                  <a:lnTo>
                    <a:pt x="1736" y="1273"/>
                  </a:lnTo>
                  <a:lnTo>
                    <a:pt x="1746" y="1249"/>
                  </a:lnTo>
                  <a:lnTo>
                    <a:pt x="1756" y="1223"/>
                  </a:lnTo>
                  <a:lnTo>
                    <a:pt x="1765" y="1198"/>
                  </a:lnTo>
                  <a:lnTo>
                    <a:pt x="1773" y="1172"/>
                  </a:lnTo>
                  <a:lnTo>
                    <a:pt x="1780" y="1146"/>
                  </a:lnTo>
                  <a:lnTo>
                    <a:pt x="1787" y="1120"/>
                  </a:lnTo>
                  <a:lnTo>
                    <a:pt x="1794" y="1094"/>
                  </a:lnTo>
                  <a:lnTo>
                    <a:pt x="1798" y="1067"/>
                  </a:lnTo>
                  <a:lnTo>
                    <a:pt x="1803" y="1041"/>
                  </a:lnTo>
                  <a:lnTo>
                    <a:pt x="1806" y="1014"/>
                  </a:lnTo>
                  <a:lnTo>
                    <a:pt x="1809" y="988"/>
                  </a:lnTo>
                  <a:lnTo>
                    <a:pt x="1811" y="961"/>
                  </a:lnTo>
                  <a:lnTo>
                    <a:pt x="1813" y="934"/>
                  </a:lnTo>
                  <a:lnTo>
                    <a:pt x="1813" y="90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7" name="Line 73"/>
            <p:cNvSpPr>
              <a:spLocks noChangeShapeType="1"/>
            </p:cNvSpPr>
            <p:nvPr/>
          </p:nvSpPr>
          <p:spPr bwMode="auto">
            <a:xfrm flipH="1">
              <a:off x="1952" y="754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8" name="Line 74"/>
            <p:cNvSpPr>
              <a:spLocks noChangeShapeType="1"/>
            </p:cNvSpPr>
            <p:nvPr/>
          </p:nvSpPr>
          <p:spPr bwMode="auto">
            <a:xfrm flipH="1">
              <a:off x="180" y="754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69" name="Line 75"/>
            <p:cNvSpPr>
              <a:spLocks noChangeShapeType="1"/>
            </p:cNvSpPr>
            <p:nvPr/>
          </p:nvSpPr>
          <p:spPr bwMode="auto">
            <a:xfrm flipH="1">
              <a:off x="180" y="2202"/>
              <a:ext cx="21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0" name="Line 76"/>
            <p:cNvSpPr>
              <a:spLocks noChangeShapeType="1"/>
            </p:cNvSpPr>
            <p:nvPr/>
          </p:nvSpPr>
          <p:spPr bwMode="auto">
            <a:xfrm>
              <a:off x="2281" y="754"/>
              <a:ext cx="0" cy="14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1" name="Line 77"/>
            <p:cNvSpPr>
              <a:spLocks noChangeShapeType="1"/>
            </p:cNvSpPr>
            <p:nvPr/>
          </p:nvSpPr>
          <p:spPr bwMode="auto">
            <a:xfrm>
              <a:off x="180" y="754"/>
              <a:ext cx="0" cy="14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2" name="Line 78"/>
            <p:cNvSpPr>
              <a:spLocks noChangeShapeType="1"/>
            </p:cNvSpPr>
            <p:nvPr/>
          </p:nvSpPr>
          <p:spPr bwMode="auto">
            <a:xfrm flipH="1">
              <a:off x="180" y="2693"/>
              <a:ext cx="21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3" name="Line 79"/>
            <p:cNvSpPr>
              <a:spLocks noChangeShapeType="1"/>
            </p:cNvSpPr>
            <p:nvPr/>
          </p:nvSpPr>
          <p:spPr bwMode="auto">
            <a:xfrm flipH="1">
              <a:off x="180" y="4136"/>
              <a:ext cx="21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4" name="Line 80"/>
            <p:cNvSpPr>
              <a:spLocks noChangeShapeType="1"/>
            </p:cNvSpPr>
            <p:nvPr/>
          </p:nvSpPr>
          <p:spPr bwMode="auto">
            <a:xfrm>
              <a:off x="2281" y="2693"/>
              <a:ext cx="0" cy="14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5" name="Line 81"/>
            <p:cNvSpPr>
              <a:spLocks noChangeShapeType="1"/>
            </p:cNvSpPr>
            <p:nvPr/>
          </p:nvSpPr>
          <p:spPr bwMode="auto">
            <a:xfrm>
              <a:off x="180" y="2693"/>
              <a:ext cx="0" cy="14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6" name="Line 82"/>
            <p:cNvSpPr>
              <a:spLocks noChangeShapeType="1"/>
            </p:cNvSpPr>
            <p:nvPr/>
          </p:nvSpPr>
          <p:spPr bwMode="auto">
            <a:xfrm flipV="1">
              <a:off x="704" y="2130"/>
              <a:ext cx="0" cy="72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7" name="Line 83"/>
            <p:cNvSpPr>
              <a:spLocks noChangeShapeType="1"/>
            </p:cNvSpPr>
            <p:nvPr/>
          </p:nvSpPr>
          <p:spPr bwMode="auto">
            <a:xfrm flipV="1">
              <a:off x="704" y="1996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8" name="Line 84"/>
            <p:cNvSpPr>
              <a:spLocks noChangeShapeType="1"/>
            </p:cNvSpPr>
            <p:nvPr/>
          </p:nvSpPr>
          <p:spPr bwMode="auto">
            <a:xfrm flipV="1">
              <a:off x="704" y="1902"/>
              <a:ext cx="0" cy="6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79" name="Line 85"/>
            <p:cNvSpPr>
              <a:spLocks noChangeShapeType="1"/>
            </p:cNvSpPr>
            <p:nvPr/>
          </p:nvSpPr>
          <p:spPr bwMode="auto">
            <a:xfrm flipV="1">
              <a:off x="1757" y="2130"/>
              <a:ext cx="0" cy="72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0" name="Line 86"/>
            <p:cNvSpPr>
              <a:spLocks noChangeShapeType="1"/>
            </p:cNvSpPr>
            <p:nvPr/>
          </p:nvSpPr>
          <p:spPr bwMode="auto">
            <a:xfrm flipV="1">
              <a:off x="1757" y="1996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1" name="Line 87"/>
            <p:cNvSpPr>
              <a:spLocks noChangeShapeType="1"/>
            </p:cNvSpPr>
            <p:nvPr/>
          </p:nvSpPr>
          <p:spPr bwMode="auto">
            <a:xfrm flipV="1">
              <a:off x="1757" y="1902"/>
              <a:ext cx="0" cy="6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2" name="Line 88"/>
            <p:cNvSpPr>
              <a:spLocks noChangeShapeType="1"/>
            </p:cNvSpPr>
            <p:nvPr/>
          </p:nvSpPr>
          <p:spPr bwMode="auto">
            <a:xfrm>
              <a:off x="509" y="525"/>
              <a:ext cx="144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3" name="Line 89"/>
            <p:cNvSpPr>
              <a:spLocks noChangeShapeType="1"/>
            </p:cNvSpPr>
            <p:nvPr/>
          </p:nvSpPr>
          <p:spPr bwMode="auto">
            <a:xfrm flipV="1">
              <a:off x="2682" y="1918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4" name="Line 90"/>
            <p:cNvSpPr>
              <a:spLocks noChangeShapeType="1"/>
            </p:cNvSpPr>
            <p:nvPr/>
          </p:nvSpPr>
          <p:spPr bwMode="auto">
            <a:xfrm flipV="1">
              <a:off x="2682" y="1790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5" name="Line 91"/>
            <p:cNvSpPr>
              <a:spLocks noChangeShapeType="1"/>
            </p:cNvSpPr>
            <p:nvPr/>
          </p:nvSpPr>
          <p:spPr bwMode="auto">
            <a:xfrm flipV="1">
              <a:off x="2682" y="1656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6" name="Line 92"/>
            <p:cNvSpPr>
              <a:spLocks noChangeShapeType="1"/>
            </p:cNvSpPr>
            <p:nvPr/>
          </p:nvSpPr>
          <p:spPr bwMode="auto">
            <a:xfrm flipV="1">
              <a:off x="2682" y="1528"/>
              <a:ext cx="0" cy="101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7" name="Line 93"/>
            <p:cNvSpPr>
              <a:spLocks noChangeShapeType="1"/>
            </p:cNvSpPr>
            <p:nvPr/>
          </p:nvSpPr>
          <p:spPr bwMode="auto">
            <a:xfrm flipV="1">
              <a:off x="2682" y="1394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8" name="Line 94"/>
            <p:cNvSpPr>
              <a:spLocks noChangeShapeType="1"/>
            </p:cNvSpPr>
            <p:nvPr/>
          </p:nvSpPr>
          <p:spPr bwMode="auto">
            <a:xfrm flipV="1">
              <a:off x="2682" y="126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89" name="Line 95"/>
            <p:cNvSpPr>
              <a:spLocks noChangeShapeType="1"/>
            </p:cNvSpPr>
            <p:nvPr/>
          </p:nvSpPr>
          <p:spPr bwMode="auto">
            <a:xfrm flipV="1">
              <a:off x="2682" y="1133"/>
              <a:ext cx="0" cy="105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0" name="Line 96"/>
            <p:cNvSpPr>
              <a:spLocks noChangeShapeType="1"/>
            </p:cNvSpPr>
            <p:nvPr/>
          </p:nvSpPr>
          <p:spPr bwMode="auto">
            <a:xfrm flipV="1">
              <a:off x="2682" y="999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1" name="Line 97"/>
            <p:cNvSpPr>
              <a:spLocks noChangeShapeType="1"/>
            </p:cNvSpPr>
            <p:nvPr/>
          </p:nvSpPr>
          <p:spPr bwMode="auto">
            <a:xfrm flipV="1">
              <a:off x="2682" y="87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2" name="Line 98"/>
            <p:cNvSpPr>
              <a:spLocks noChangeShapeType="1"/>
            </p:cNvSpPr>
            <p:nvPr/>
          </p:nvSpPr>
          <p:spPr bwMode="auto">
            <a:xfrm flipV="1">
              <a:off x="2682" y="737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3" name="Line 99"/>
            <p:cNvSpPr>
              <a:spLocks noChangeShapeType="1"/>
            </p:cNvSpPr>
            <p:nvPr/>
          </p:nvSpPr>
          <p:spPr bwMode="auto">
            <a:xfrm flipV="1">
              <a:off x="2682" y="609"/>
              <a:ext cx="0" cy="100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4" name="Line 100"/>
            <p:cNvSpPr>
              <a:spLocks noChangeShapeType="1"/>
            </p:cNvSpPr>
            <p:nvPr/>
          </p:nvSpPr>
          <p:spPr bwMode="auto">
            <a:xfrm flipV="1">
              <a:off x="2682" y="525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5" name="Line 101"/>
            <p:cNvSpPr>
              <a:spLocks noChangeShapeType="1"/>
            </p:cNvSpPr>
            <p:nvPr/>
          </p:nvSpPr>
          <p:spPr bwMode="auto">
            <a:xfrm flipV="1">
              <a:off x="3735" y="1918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6" name="Line 102"/>
            <p:cNvSpPr>
              <a:spLocks noChangeShapeType="1"/>
            </p:cNvSpPr>
            <p:nvPr/>
          </p:nvSpPr>
          <p:spPr bwMode="auto">
            <a:xfrm flipV="1">
              <a:off x="3735" y="1790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7" name="Line 103"/>
            <p:cNvSpPr>
              <a:spLocks noChangeShapeType="1"/>
            </p:cNvSpPr>
            <p:nvPr/>
          </p:nvSpPr>
          <p:spPr bwMode="auto">
            <a:xfrm flipV="1">
              <a:off x="3735" y="1656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8" name="Line 104"/>
            <p:cNvSpPr>
              <a:spLocks noChangeShapeType="1"/>
            </p:cNvSpPr>
            <p:nvPr/>
          </p:nvSpPr>
          <p:spPr bwMode="auto">
            <a:xfrm flipV="1">
              <a:off x="3735" y="1528"/>
              <a:ext cx="0" cy="101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99" name="Line 105"/>
            <p:cNvSpPr>
              <a:spLocks noChangeShapeType="1"/>
            </p:cNvSpPr>
            <p:nvPr/>
          </p:nvSpPr>
          <p:spPr bwMode="auto">
            <a:xfrm flipV="1">
              <a:off x="3735" y="1394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0" name="Line 106"/>
            <p:cNvSpPr>
              <a:spLocks noChangeShapeType="1"/>
            </p:cNvSpPr>
            <p:nvPr/>
          </p:nvSpPr>
          <p:spPr bwMode="auto">
            <a:xfrm flipV="1">
              <a:off x="3735" y="126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1" name="Line 107"/>
            <p:cNvSpPr>
              <a:spLocks noChangeShapeType="1"/>
            </p:cNvSpPr>
            <p:nvPr/>
          </p:nvSpPr>
          <p:spPr bwMode="auto">
            <a:xfrm flipV="1">
              <a:off x="3735" y="1133"/>
              <a:ext cx="0" cy="105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2" name="Line 108"/>
            <p:cNvSpPr>
              <a:spLocks noChangeShapeType="1"/>
            </p:cNvSpPr>
            <p:nvPr/>
          </p:nvSpPr>
          <p:spPr bwMode="auto">
            <a:xfrm flipV="1">
              <a:off x="3735" y="999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3" name="Line 109"/>
            <p:cNvSpPr>
              <a:spLocks noChangeShapeType="1"/>
            </p:cNvSpPr>
            <p:nvPr/>
          </p:nvSpPr>
          <p:spPr bwMode="auto">
            <a:xfrm flipV="1">
              <a:off x="3735" y="87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4" name="Line 110"/>
            <p:cNvSpPr>
              <a:spLocks noChangeShapeType="1"/>
            </p:cNvSpPr>
            <p:nvPr/>
          </p:nvSpPr>
          <p:spPr bwMode="auto">
            <a:xfrm flipV="1">
              <a:off x="3735" y="737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5" name="Line 111"/>
            <p:cNvSpPr>
              <a:spLocks noChangeShapeType="1"/>
            </p:cNvSpPr>
            <p:nvPr/>
          </p:nvSpPr>
          <p:spPr bwMode="auto">
            <a:xfrm flipV="1">
              <a:off x="3735" y="609"/>
              <a:ext cx="0" cy="100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6" name="Line 112"/>
            <p:cNvSpPr>
              <a:spLocks noChangeShapeType="1"/>
            </p:cNvSpPr>
            <p:nvPr/>
          </p:nvSpPr>
          <p:spPr bwMode="auto">
            <a:xfrm flipV="1">
              <a:off x="3735" y="525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7" name="Line 113"/>
            <p:cNvSpPr>
              <a:spLocks noChangeShapeType="1"/>
            </p:cNvSpPr>
            <p:nvPr/>
          </p:nvSpPr>
          <p:spPr bwMode="auto">
            <a:xfrm>
              <a:off x="2487" y="525"/>
              <a:ext cx="144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8" name="Freeform 114"/>
            <p:cNvSpPr>
              <a:spLocks/>
            </p:cNvSpPr>
            <p:nvPr/>
          </p:nvSpPr>
          <p:spPr bwMode="auto">
            <a:xfrm>
              <a:off x="509" y="2693"/>
              <a:ext cx="1443" cy="1443"/>
            </a:xfrm>
            <a:custGeom>
              <a:avLst/>
              <a:gdLst>
                <a:gd name="T0" fmla="*/ 725 w 1814"/>
                <a:gd name="T1" fmla="*/ 330 h 1815"/>
                <a:gd name="T2" fmla="*/ 718 w 1814"/>
                <a:gd name="T3" fmla="*/ 289 h 1815"/>
                <a:gd name="T4" fmla="*/ 707 w 1814"/>
                <a:gd name="T5" fmla="*/ 246 h 1815"/>
                <a:gd name="T6" fmla="*/ 691 w 1814"/>
                <a:gd name="T7" fmla="*/ 207 h 1815"/>
                <a:gd name="T8" fmla="*/ 671 w 1814"/>
                <a:gd name="T9" fmla="*/ 169 h 1815"/>
                <a:gd name="T10" fmla="*/ 645 w 1814"/>
                <a:gd name="T11" fmla="*/ 134 h 1815"/>
                <a:gd name="T12" fmla="*/ 616 w 1814"/>
                <a:gd name="T13" fmla="*/ 103 h 1815"/>
                <a:gd name="T14" fmla="*/ 583 w 1814"/>
                <a:gd name="T15" fmla="*/ 75 h 1815"/>
                <a:gd name="T16" fmla="*/ 547 w 1814"/>
                <a:gd name="T17" fmla="*/ 51 h 1815"/>
                <a:gd name="T18" fmla="*/ 510 w 1814"/>
                <a:gd name="T19" fmla="*/ 30 h 1815"/>
                <a:gd name="T20" fmla="*/ 469 w 1814"/>
                <a:gd name="T21" fmla="*/ 16 h 1815"/>
                <a:gd name="T22" fmla="*/ 427 w 1814"/>
                <a:gd name="T23" fmla="*/ 6 h 1815"/>
                <a:gd name="T24" fmla="*/ 385 w 1814"/>
                <a:gd name="T25" fmla="*/ 2 h 1815"/>
                <a:gd name="T26" fmla="*/ 342 w 1814"/>
                <a:gd name="T27" fmla="*/ 2 h 1815"/>
                <a:gd name="T28" fmla="*/ 298 w 1814"/>
                <a:gd name="T29" fmla="*/ 6 h 1815"/>
                <a:gd name="T30" fmla="*/ 257 w 1814"/>
                <a:gd name="T31" fmla="*/ 16 h 1815"/>
                <a:gd name="T32" fmla="*/ 217 w 1814"/>
                <a:gd name="T33" fmla="*/ 30 h 1815"/>
                <a:gd name="T34" fmla="*/ 178 w 1814"/>
                <a:gd name="T35" fmla="*/ 51 h 1815"/>
                <a:gd name="T36" fmla="*/ 143 w 1814"/>
                <a:gd name="T37" fmla="*/ 75 h 1815"/>
                <a:gd name="T38" fmla="*/ 111 w 1814"/>
                <a:gd name="T39" fmla="*/ 103 h 1815"/>
                <a:gd name="T40" fmla="*/ 81 w 1814"/>
                <a:gd name="T41" fmla="*/ 134 h 1815"/>
                <a:gd name="T42" fmla="*/ 56 w 1814"/>
                <a:gd name="T43" fmla="*/ 169 h 1815"/>
                <a:gd name="T44" fmla="*/ 36 w 1814"/>
                <a:gd name="T45" fmla="*/ 207 h 1815"/>
                <a:gd name="T46" fmla="*/ 19 w 1814"/>
                <a:gd name="T47" fmla="*/ 246 h 1815"/>
                <a:gd name="T48" fmla="*/ 8 w 1814"/>
                <a:gd name="T49" fmla="*/ 289 h 1815"/>
                <a:gd name="T50" fmla="*/ 2 w 1814"/>
                <a:gd name="T51" fmla="*/ 330 h 1815"/>
                <a:gd name="T52" fmla="*/ 0 w 1814"/>
                <a:gd name="T53" fmla="*/ 374 h 1815"/>
                <a:gd name="T54" fmla="*/ 4 w 1814"/>
                <a:gd name="T55" fmla="*/ 416 h 1815"/>
                <a:gd name="T56" fmla="*/ 13 w 1814"/>
                <a:gd name="T57" fmla="*/ 458 h 1815"/>
                <a:gd name="T58" fmla="*/ 26 w 1814"/>
                <a:gd name="T59" fmla="*/ 498 h 1815"/>
                <a:gd name="T60" fmla="*/ 45 w 1814"/>
                <a:gd name="T61" fmla="*/ 537 h 1815"/>
                <a:gd name="T62" fmla="*/ 68 w 1814"/>
                <a:gd name="T63" fmla="*/ 574 h 1815"/>
                <a:gd name="T64" fmla="*/ 95 w 1814"/>
                <a:gd name="T65" fmla="*/ 607 h 1815"/>
                <a:gd name="T66" fmla="*/ 126 w 1814"/>
                <a:gd name="T67" fmla="*/ 637 h 1815"/>
                <a:gd name="T68" fmla="*/ 160 w 1814"/>
                <a:gd name="T69" fmla="*/ 663 h 1815"/>
                <a:gd name="T70" fmla="*/ 197 w 1814"/>
                <a:gd name="T71" fmla="*/ 685 h 1815"/>
                <a:gd name="T72" fmla="*/ 237 w 1814"/>
                <a:gd name="T73" fmla="*/ 702 h 1815"/>
                <a:gd name="T74" fmla="*/ 278 w 1814"/>
                <a:gd name="T75" fmla="*/ 715 h 1815"/>
                <a:gd name="T76" fmla="*/ 321 w 1814"/>
                <a:gd name="T77" fmla="*/ 722 h 1815"/>
                <a:gd name="T78" fmla="*/ 364 w 1814"/>
                <a:gd name="T79" fmla="*/ 725 h 1815"/>
                <a:gd name="T80" fmla="*/ 406 w 1814"/>
                <a:gd name="T81" fmla="*/ 722 h 1815"/>
                <a:gd name="T82" fmla="*/ 449 w 1814"/>
                <a:gd name="T83" fmla="*/ 715 h 1815"/>
                <a:gd name="T84" fmla="*/ 490 w 1814"/>
                <a:gd name="T85" fmla="*/ 702 h 1815"/>
                <a:gd name="T86" fmla="*/ 529 w 1814"/>
                <a:gd name="T87" fmla="*/ 685 h 1815"/>
                <a:gd name="T88" fmla="*/ 566 w 1814"/>
                <a:gd name="T89" fmla="*/ 663 h 1815"/>
                <a:gd name="T90" fmla="*/ 600 w 1814"/>
                <a:gd name="T91" fmla="*/ 637 h 1815"/>
                <a:gd name="T92" fmla="*/ 632 w 1814"/>
                <a:gd name="T93" fmla="*/ 607 h 1815"/>
                <a:gd name="T94" fmla="*/ 658 w 1814"/>
                <a:gd name="T95" fmla="*/ 574 h 1815"/>
                <a:gd name="T96" fmla="*/ 681 w 1814"/>
                <a:gd name="T97" fmla="*/ 537 h 1815"/>
                <a:gd name="T98" fmla="*/ 700 w 1814"/>
                <a:gd name="T99" fmla="*/ 498 h 1815"/>
                <a:gd name="T100" fmla="*/ 714 w 1814"/>
                <a:gd name="T101" fmla="*/ 458 h 1815"/>
                <a:gd name="T102" fmla="*/ 722 w 1814"/>
                <a:gd name="T103" fmla="*/ 416 h 1815"/>
                <a:gd name="T104" fmla="*/ 725 w 1814"/>
                <a:gd name="T105" fmla="*/ 374 h 18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14" h="1815">
                  <a:moveTo>
                    <a:pt x="1814" y="907"/>
                  </a:moveTo>
                  <a:lnTo>
                    <a:pt x="1813" y="881"/>
                  </a:lnTo>
                  <a:lnTo>
                    <a:pt x="1812" y="853"/>
                  </a:lnTo>
                  <a:lnTo>
                    <a:pt x="1810" y="827"/>
                  </a:lnTo>
                  <a:lnTo>
                    <a:pt x="1807" y="800"/>
                  </a:lnTo>
                  <a:lnTo>
                    <a:pt x="1804" y="774"/>
                  </a:lnTo>
                  <a:lnTo>
                    <a:pt x="1800" y="747"/>
                  </a:lnTo>
                  <a:lnTo>
                    <a:pt x="1794" y="721"/>
                  </a:lnTo>
                  <a:lnTo>
                    <a:pt x="1789" y="694"/>
                  </a:lnTo>
                  <a:lnTo>
                    <a:pt x="1782" y="669"/>
                  </a:lnTo>
                  <a:lnTo>
                    <a:pt x="1774" y="642"/>
                  </a:lnTo>
                  <a:lnTo>
                    <a:pt x="1765" y="617"/>
                  </a:lnTo>
                  <a:lnTo>
                    <a:pt x="1757" y="591"/>
                  </a:lnTo>
                  <a:lnTo>
                    <a:pt x="1747" y="566"/>
                  </a:lnTo>
                  <a:lnTo>
                    <a:pt x="1737" y="542"/>
                  </a:lnTo>
                  <a:lnTo>
                    <a:pt x="1726" y="517"/>
                  </a:lnTo>
                  <a:lnTo>
                    <a:pt x="1714" y="493"/>
                  </a:lnTo>
                  <a:lnTo>
                    <a:pt x="1701" y="470"/>
                  </a:lnTo>
                  <a:lnTo>
                    <a:pt x="1688" y="447"/>
                  </a:lnTo>
                  <a:lnTo>
                    <a:pt x="1674" y="423"/>
                  </a:lnTo>
                  <a:lnTo>
                    <a:pt x="1659" y="400"/>
                  </a:lnTo>
                  <a:lnTo>
                    <a:pt x="1644" y="378"/>
                  </a:lnTo>
                  <a:lnTo>
                    <a:pt x="1627" y="357"/>
                  </a:lnTo>
                  <a:lnTo>
                    <a:pt x="1611" y="336"/>
                  </a:lnTo>
                  <a:lnTo>
                    <a:pt x="1594" y="315"/>
                  </a:lnTo>
                  <a:lnTo>
                    <a:pt x="1576" y="295"/>
                  </a:lnTo>
                  <a:lnTo>
                    <a:pt x="1558" y="275"/>
                  </a:lnTo>
                  <a:lnTo>
                    <a:pt x="1539" y="256"/>
                  </a:lnTo>
                  <a:lnTo>
                    <a:pt x="1519" y="238"/>
                  </a:lnTo>
                  <a:lnTo>
                    <a:pt x="1499" y="220"/>
                  </a:lnTo>
                  <a:lnTo>
                    <a:pt x="1478" y="203"/>
                  </a:lnTo>
                  <a:lnTo>
                    <a:pt x="1457" y="187"/>
                  </a:lnTo>
                  <a:lnTo>
                    <a:pt x="1435" y="170"/>
                  </a:lnTo>
                  <a:lnTo>
                    <a:pt x="1414" y="155"/>
                  </a:lnTo>
                  <a:lnTo>
                    <a:pt x="1391" y="140"/>
                  </a:lnTo>
                  <a:lnTo>
                    <a:pt x="1368" y="126"/>
                  </a:lnTo>
                  <a:lnTo>
                    <a:pt x="1344" y="113"/>
                  </a:lnTo>
                  <a:lnTo>
                    <a:pt x="1321" y="101"/>
                  </a:lnTo>
                  <a:lnTo>
                    <a:pt x="1297" y="88"/>
                  </a:lnTo>
                  <a:lnTo>
                    <a:pt x="1273" y="77"/>
                  </a:lnTo>
                  <a:lnTo>
                    <a:pt x="1248" y="66"/>
                  </a:lnTo>
                  <a:lnTo>
                    <a:pt x="1223" y="58"/>
                  </a:lnTo>
                  <a:lnTo>
                    <a:pt x="1197" y="48"/>
                  </a:lnTo>
                  <a:lnTo>
                    <a:pt x="1172" y="40"/>
                  </a:lnTo>
                  <a:lnTo>
                    <a:pt x="1147" y="32"/>
                  </a:lnTo>
                  <a:lnTo>
                    <a:pt x="1120" y="25"/>
                  </a:lnTo>
                  <a:lnTo>
                    <a:pt x="1093" y="20"/>
                  </a:lnTo>
                  <a:lnTo>
                    <a:pt x="1067" y="14"/>
                  </a:lnTo>
                  <a:lnTo>
                    <a:pt x="1040" y="10"/>
                  </a:lnTo>
                  <a:lnTo>
                    <a:pt x="1014" y="7"/>
                  </a:lnTo>
                  <a:lnTo>
                    <a:pt x="987" y="3"/>
                  </a:lnTo>
                  <a:lnTo>
                    <a:pt x="961" y="2"/>
                  </a:lnTo>
                  <a:lnTo>
                    <a:pt x="934" y="1"/>
                  </a:lnTo>
                  <a:lnTo>
                    <a:pt x="907" y="0"/>
                  </a:lnTo>
                  <a:lnTo>
                    <a:pt x="880" y="1"/>
                  </a:lnTo>
                  <a:lnTo>
                    <a:pt x="854" y="2"/>
                  </a:lnTo>
                  <a:lnTo>
                    <a:pt x="826" y="3"/>
                  </a:lnTo>
                  <a:lnTo>
                    <a:pt x="799" y="7"/>
                  </a:lnTo>
                  <a:lnTo>
                    <a:pt x="773" y="10"/>
                  </a:lnTo>
                  <a:lnTo>
                    <a:pt x="746" y="14"/>
                  </a:lnTo>
                  <a:lnTo>
                    <a:pt x="720" y="20"/>
                  </a:lnTo>
                  <a:lnTo>
                    <a:pt x="694" y="25"/>
                  </a:lnTo>
                  <a:lnTo>
                    <a:pt x="668" y="32"/>
                  </a:lnTo>
                  <a:lnTo>
                    <a:pt x="643" y="40"/>
                  </a:lnTo>
                  <a:lnTo>
                    <a:pt x="617" y="48"/>
                  </a:lnTo>
                  <a:lnTo>
                    <a:pt x="592" y="58"/>
                  </a:lnTo>
                  <a:lnTo>
                    <a:pt x="566" y="66"/>
                  </a:lnTo>
                  <a:lnTo>
                    <a:pt x="542" y="77"/>
                  </a:lnTo>
                  <a:lnTo>
                    <a:pt x="518" y="88"/>
                  </a:lnTo>
                  <a:lnTo>
                    <a:pt x="493" y="101"/>
                  </a:lnTo>
                  <a:lnTo>
                    <a:pt x="469" y="113"/>
                  </a:lnTo>
                  <a:lnTo>
                    <a:pt x="446" y="126"/>
                  </a:lnTo>
                  <a:lnTo>
                    <a:pt x="423" y="140"/>
                  </a:lnTo>
                  <a:lnTo>
                    <a:pt x="400" y="155"/>
                  </a:lnTo>
                  <a:lnTo>
                    <a:pt x="378" y="170"/>
                  </a:lnTo>
                  <a:lnTo>
                    <a:pt x="357" y="187"/>
                  </a:lnTo>
                  <a:lnTo>
                    <a:pt x="335" y="203"/>
                  </a:lnTo>
                  <a:lnTo>
                    <a:pt x="315" y="220"/>
                  </a:lnTo>
                  <a:lnTo>
                    <a:pt x="295" y="238"/>
                  </a:lnTo>
                  <a:lnTo>
                    <a:pt x="276" y="256"/>
                  </a:lnTo>
                  <a:lnTo>
                    <a:pt x="257" y="275"/>
                  </a:lnTo>
                  <a:lnTo>
                    <a:pt x="238" y="295"/>
                  </a:lnTo>
                  <a:lnTo>
                    <a:pt x="220" y="315"/>
                  </a:lnTo>
                  <a:lnTo>
                    <a:pt x="203" y="336"/>
                  </a:lnTo>
                  <a:lnTo>
                    <a:pt x="186" y="357"/>
                  </a:lnTo>
                  <a:lnTo>
                    <a:pt x="171" y="378"/>
                  </a:lnTo>
                  <a:lnTo>
                    <a:pt x="155" y="400"/>
                  </a:lnTo>
                  <a:lnTo>
                    <a:pt x="141" y="423"/>
                  </a:lnTo>
                  <a:lnTo>
                    <a:pt x="126" y="447"/>
                  </a:lnTo>
                  <a:lnTo>
                    <a:pt x="113" y="470"/>
                  </a:lnTo>
                  <a:lnTo>
                    <a:pt x="101" y="493"/>
                  </a:lnTo>
                  <a:lnTo>
                    <a:pt x="89" y="517"/>
                  </a:lnTo>
                  <a:lnTo>
                    <a:pt x="78" y="542"/>
                  </a:lnTo>
                  <a:lnTo>
                    <a:pt x="67" y="566"/>
                  </a:lnTo>
                  <a:lnTo>
                    <a:pt x="57" y="591"/>
                  </a:lnTo>
                  <a:lnTo>
                    <a:pt x="48" y="617"/>
                  </a:lnTo>
                  <a:lnTo>
                    <a:pt x="40" y="642"/>
                  </a:lnTo>
                  <a:lnTo>
                    <a:pt x="32" y="669"/>
                  </a:lnTo>
                  <a:lnTo>
                    <a:pt x="26" y="694"/>
                  </a:lnTo>
                  <a:lnTo>
                    <a:pt x="20" y="721"/>
                  </a:lnTo>
                  <a:lnTo>
                    <a:pt x="15" y="747"/>
                  </a:lnTo>
                  <a:lnTo>
                    <a:pt x="10" y="774"/>
                  </a:lnTo>
                  <a:lnTo>
                    <a:pt x="7" y="800"/>
                  </a:lnTo>
                  <a:lnTo>
                    <a:pt x="4" y="827"/>
                  </a:lnTo>
                  <a:lnTo>
                    <a:pt x="3" y="853"/>
                  </a:lnTo>
                  <a:lnTo>
                    <a:pt x="0" y="881"/>
                  </a:lnTo>
                  <a:lnTo>
                    <a:pt x="0" y="907"/>
                  </a:lnTo>
                  <a:lnTo>
                    <a:pt x="0" y="934"/>
                  </a:lnTo>
                  <a:lnTo>
                    <a:pt x="3" y="962"/>
                  </a:lnTo>
                  <a:lnTo>
                    <a:pt x="4" y="988"/>
                  </a:lnTo>
                  <a:lnTo>
                    <a:pt x="7" y="1015"/>
                  </a:lnTo>
                  <a:lnTo>
                    <a:pt x="10" y="1041"/>
                  </a:lnTo>
                  <a:lnTo>
                    <a:pt x="15" y="1068"/>
                  </a:lnTo>
                  <a:lnTo>
                    <a:pt x="20" y="1094"/>
                  </a:lnTo>
                  <a:lnTo>
                    <a:pt x="26" y="1121"/>
                  </a:lnTo>
                  <a:lnTo>
                    <a:pt x="32" y="1146"/>
                  </a:lnTo>
                  <a:lnTo>
                    <a:pt x="40" y="1173"/>
                  </a:lnTo>
                  <a:lnTo>
                    <a:pt x="48" y="1198"/>
                  </a:lnTo>
                  <a:lnTo>
                    <a:pt x="57" y="1224"/>
                  </a:lnTo>
                  <a:lnTo>
                    <a:pt x="67" y="1248"/>
                  </a:lnTo>
                  <a:lnTo>
                    <a:pt x="78" y="1273"/>
                  </a:lnTo>
                  <a:lnTo>
                    <a:pt x="89" y="1298"/>
                  </a:lnTo>
                  <a:lnTo>
                    <a:pt x="101" y="1322"/>
                  </a:lnTo>
                  <a:lnTo>
                    <a:pt x="113" y="1345"/>
                  </a:lnTo>
                  <a:lnTo>
                    <a:pt x="126" y="1368"/>
                  </a:lnTo>
                  <a:lnTo>
                    <a:pt x="141" y="1392"/>
                  </a:lnTo>
                  <a:lnTo>
                    <a:pt x="155" y="1415"/>
                  </a:lnTo>
                  <a:lnTo>
                    <a:pt x="171" y="1437"/>
                  </a:lnTo>
                  <a:lnTo>
                    <a:pt x="186" y="1458"/>
                  </a:lnTo>
                  <a:lnTo>
                    <a:pt x="203" y="1479"/>
                  </a:lnTo>
                  <a:lnTo>
                    <a:pt x="220" y="1500"/>
                  </a:lnTo>
                  <a:lnTo>
                    <a:pt x="238" y="1520"/>
                  </a:lnTo>
                  <a:lnTo>
                    <a:pt x="257" y="1540"/>
                  </a:lnTo>
                  <a:lnTo>
                    <a:pt x="276" y="1558"/>
                  </a:lnTo>
                  <a:lnTo>
                    <a:pt x="295" y="1577"/>
                  </a:lnTo>
                  <a:lnTo>
                    <a:pt x="315" y="1595"/>
                  </a:lnTo>
                  <a:lnTo>
                    <a:pt x="335" y="1612"/>
                  </a:lnTo>
                  <a:lnTo>
                    <a:pt x="357" y="1628"/>
                  </a:lnTo>
                  <a:lnTo>
                    <a:pt x="378" y="1645"/>
                  </a:lnTo>
                  <a:lnTo>
                    <a:pt x="400" y="1660"/>
                  </a:lnTo>
                  <a:lnTo>
                    <a:pt x="423" y="1675"/>
                  </a:lnTo>
                  <a:lnTo>
                    <a:pt x="446" y="1689"/>
                  </a:lnTo>
                  <a:lnTo>
                    <a:pt x="469" y="1702"/>
                  </a:lnTo>
                  <a:lnTo>
                    <a:pt x="493" y="1714"/>
                  </a:lnTo>
                  <a:lnTo>
                    <a:pt x="518" y="1726"/>
                  </a:lnTo>
                  <a:lnTo>
                    <a:pt x="542" y="1738"/>
                  </a:lnTo>
                  <a:lnTo>
                    <a:pt x="566" y="1749"/>
                  </a:lnTo>
                  <a:lnTo>
                    <a:pt x="592" y="1757"/>
                  </a:lnTo>
                  <a:lnTo>
                    <a:pt x="617" y="1767"/>
                  </a:lnTo>
                  <a:lnTo>
                    <a:pt x="643" y="1775"/>
                  </a:lnTo>
                  <a:lnTo>
                    <a:pt x="668" y="1783"/>
                  </a:lnTo>
                  <a:lnTo>
                    <a:pt x="694" y="1789"/>
                  </a:lnTo>
                  <a:lnTo>
                    <a:pt x="720" y="1795"/>
                  </a:lnTo>
                  <a:lnTo>
                    <a:pt x="746" y="1801"/>
                  </a:lnTo>
                  <a:lnTo>
                    <a:pt x="773" y="1805"/>
                  </a:lnTo>
                  <a:lnTo>
                    <a:pt x="799" y="1808"/>
                  </a:lnTo>
                  <a:lnTo>
                    <a:pt x="826" y="1812"/>
                  </a:lnTo>
                  <a:lnTo>
                    <a:pt x="854" y="1813"/>
                  </a:lnTo>
                  <a:lnTo>
                    <a:pt x="880" y="1814"/>
                  </a:lnTo>
                  <a:lnTo>
                    <a:pt x="907" y="1815"/>
                  </a:lnTo>
                  <a:lnTo>
                    <a:pt x="934" y="1814"/>
                  </a:lnTo>
                  <a:lnTo>
                    <a:pt x="961" y="1813"/>
                  </a:lnTo>
                  <a:lnTo>
                    <a:pt x="987" y="1812"/>
                  </a:lnTo>
                  <a:lnTo>
                    <a:pt x="1014" y="1808"/>
                  </a:lnTo>
                  <a:lnTo>
                    <a:pt x="1040" y="1805"/>
                  </a:lnTo>
                  <a:lnTo>
                    <a:pt x="1067" y="1801"/>
                  </a:lnTo>
                  <a:lnTo>
                    <a:pt x="1093" y="1795"/>
                  </a:lnTo>
                  <a:lnTo>
                    <a:pt x="1120" y="1789"/>
                  </a:lnTo>
                  <a:lnTo>
                    <a:pt x="1147" y="1783"/>
                  </a:lnTo>
                  <a:lnTo>
                    <a:pt x="1172" y="1775"/>
                  </a:lnTo>
                  <a:lnTo>
                    <a:pt x="1197" y="1767"/>
                  </a:lnTo>
                  <a:lnTo>
                    <a:pt x="1223" y="1757"/>
                  </a:lnTo>
                  <a:lnTo>
                    <a:pt x="1248" y="1749"/>
                  </a:lnTo>
                  <a:lnTo>
                    <a:pt x="1273" y="1738"/>
                  </a:lnTo>
                  <a:lnTo>
                    <a:pt x="1297" y="1726"/>
                  </a:lnTo>
                  <a:lnTo>
                    <a:pt x="1321" y="1714"/>
                  </a:lnTo>
                  <a:lnTo>
                    <a:pt x="1344" y="1702"/>
                  </a:lnTo>
                  <a:lnTo>
                    <a:pt x="1368" y="1689"/>
                  </a:lnTo>
                  <a:lnTo>
                    <a:pt x="1391" y="1675"/>
                  </a:lnTo>
                  <a:lnTo>
                    <a:pt x="1414" y="1660"/>
                  </a:lnTo>
                  <a:lnTo>
                    <a:pt x="1435" y="1645"/>
                  </a:lnTo>
                  <a:lnTo>
                    <a:pt x="1457" y="1628"/>
                  </a:lnTo>
                  <a:lnTo>
                    <a:pt x="1478" y="1612"/>
                  </a:lnTo>
                  <a:lnTo>
                    <a:pt x="1499" y="1595"/>
                  </a:lnTo>
                  <a:lnTo>
                    <a:pt x="1519" y="1577"/>
                  </a:lnTo>
                  <a:lnTo>
                    <a:pt x="1539" y="1558"/>
                  </a:lnTo>
                  <a:lnTo>
                    <a:pt x="1558" y="1540"/>
                  </a:lnTo>
                  <a:lnTo>
                    <a:pt x="1576" y="1520"/>
                  </a:lnTo>
                  <a:lnTo>
                    <a:pt x="1594" y="1500"/>
                  </a:lnTo>
                  <a:lnTo>
                    <a:pt x="1611" y="1479"/>
                  </a:lnTo>
                  <a:lnTo>
                    <a:pt x="1627" y="1458"/>
                  </a:lnTo>
                  <a:lnTo>
                    <a:pt x="1644" y="1437"/>
                  </a:lnTo>
                  <a:lnTo>
                    <a:pt x="1659" y="1415"/>
                  </a:lnTo>
                  <a:lnTo>
                    <a:pt x="1674" y="1392"/>
                  </a:lnTo>
                  <a:lnTo>
                    <a:pt x="1688" y="1368"/>
                  </a:lnTo>
                  <a:lnTo>
                    <a:pt x="1701" y="1345"/>
                  </a:lnTo>
                  <a:lnTo>
                    <a:pt x="1714" y="1322"/>
                  </a:lnTo>
                  <a:lnTo>
                    <a:pt x="1726" y="1298"/>
                  </a:lnTo>
                  <a:lnTo>
                    <a:pt x="1737" y="1273"/>
                  </a:lnTo>
                  <a:lnTo>
                    <a:pt x="1747" y="1248"/>
                  </a:lnTo>
                  <a:lnTo>
                    <a:pt x="1757" y="1224"/>
                  </a:lnTo>
                  <a:lnTo>
                    <a:pt x="1765" y="1198"/>
                  </a:lnTo>
                  <a:lnTo>
                    <a:pt x="1774" y="1173"/>
                  </a:lnTo>
                  <a:lnTo>
                    <a:pt x="1782" y="1146"/>
                  </a:lnTo>
                  <a:lnTo>
                    <a:pt x="1789" y="1121"/>
                  </a:lnTo>
                  <a:lnTo>
                    <a:pt x="1794" y="1094"/>
                  </a:lnTo>
                  <a:lnTo>
                    <a:pt x="1800" y="1068"/>
                  </a:lnTo>
                  <a:lnTo>
                    <a:pt x="1804" y="1041"/>
                  </a:lnTo>
                  <a:lnTo>
                    <a:pt x="1807" y="1015"/>
                  </a:lnTo>
                  <a:lnTo>
                    <a:pt x="1810" y="988"/>
                  </a:lnTo>
                  <a:lnTo>
                    <a:pt x="1812" y="962"/>
                  </a:lnTo>
                  <a:lnTo>
                    <a:pt x="1813" y="934"/>
                  </a:lnTo>
                  <a:lnTo>
                    <a:pt x="1814" y="907"/>
                  </a:lnTo>
                  <a:close/>
                </a:path>
              </a:pathLst>
            </a:custGeom>
            <a:noFill/>
            <a:ln w="38100" cmpd="sng">
              <a:solidFill>
                <a:srgbClr val="CC00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09" name="Line 115"/>
            <p:cNvSpPr>
              <a:spLocks noChangeShapeType="1"/>
            </p:cNvSpPr>
            <p:nvPr/>
          </p:nvSpPr>
          <p:spPr bwMode="auto">
            <a:xfrm flipV="1">
              <a:off x="509" y="525"/>
              <a:ext cx="0" cy="229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0" name="Line 116"/>
            <p:cNvSpPr>
              <a:spLocks noChangeShapeType="1"/>
            </p:cNvSpPr>
            <p:nvPr/>
          </p:nvSpPr>
          <p:spPr bwMode="auto">
            <a:xfrm flipV="1">
              <a:off x="1952" y="525"/>
              <a:ext cx="0" cy="229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1" name="Freeform 117"/>
            <p:cNvSpPr>
              <a:spLocks/>
            </p:cNvSpPr>
            <p:nvPr/>
          </p:nvSpPr>
          <p:spPr bwMode="auto">
            <a:xfrm>
              <a:off x="2788" y="1055"/>
              <a:ext cx="841" cy="847"/>
            </a:xfrm>
            <a:custGeom>
              <a:avLst/>
              <a:gdLst>
                <a:gd name="T0" fmla="*/ 422 w 1057"/>
                <a:gd name="T1" fmla="*/ 200 h 1058"/>
                <a:gd name="T2" fmla="*/ 420 w 1057"/>
                <a:gd name="T3" fmla="*/ 175 h 1058"/>
                <a:gd name="T4" fmla="*/ 413 w 1057"/>
                <a:gd name="T5" fmla="*/ 150 h 1058"/>
                <a:gd name="T6" fmla="*/ 404 w 1057"/>
                <a:gd name="T7" fmla="*/ 127 h 1058"/>
                <a:gd name="T8" fmla="*/ 392 w 1057"/>
                <a:gd name="T9" fmla="*/ 104 h 1058"/>
                <a:gd name="T10" fmla="*/ 379 w 1057"/>
                <a:gd name="T11" fmla="*/ 83 h 1058"/>
                <a:gd name="T12" fmla="*/ 361 w 1057"/>
                <a:gd name="T13" fmla="*/ 63 h 1058"/>
                <a:gd name="T14" fmla="*/ 342 w 1057"/>
                <a:gd name="T15" fmla="*/ 46 h 1058"/>
                <a:gd name="T16" fmla="*/ 322 w 1057"/>
                <a:gd name="T17" fmla="*/ 32 h 1058"/>
                <a:gd name="T18" fmla="*/ 300 w 1057"/>
                <a:gd name="T19" fmla="*/ 19 h 1058"/>
                <a:gd name="T20" fmla="*/ 277 w 1057"/>
                <a:gd name="T21" fmla="*/ 11 h 1058"/>
                <a:gd name="T22" fmla="*/ 252 w 1057"/>
                <a:gd name="T23" fmla="*/ 5 h 1058"/>
                <a:gd name="T24" fmla="*/ 228 w 1057"/>
                <a:gd name="T25" fmla="*/ 2 h 1058"/>
                <a:gd name="T26" fmla="*/ 203 w 1057"/>
                <a:gd name="T27" fmla="*/ 1 h 1058"/>
                <a:gd name="T28" fmla="*/ 178 w 1057"/>
                <a:gd name="T29" fmla="*/ 2 h 1058"/>
                <a:gd name="T30" fmla="*/ 154 w 1057"/>
                <a:gd name="T31" fmla="*/ 8 h 1058"/>
                <a:gd name="T32" fmla="*/ 130 w 1057"/>
                <a:gd name="T33" fmla="*/ 17 h 1058"/>
                <a:gd name="T34" fmla="*/ 108 w 1057"/>
                <a:gd name="T35" fmla="*/ 27 h 1058"/>
                <a:gd name="T36" fmla="*/ 88 w 1057"/>
                <a:gd name="T37" fmla="*/ 42 h 1058"/>
                <a:gd name="T38" fmla="*/ 68 w 1057"/>
                <a:gd name="T39" fmla="*/ 58 h 1058"/>
                <a:gd name="T40" fmla="*/ 51 w 1057"/>
                <a:gd name="T41" fmla="*/ 75 h 1058"/>
                <a:gd name="T42" fmla="*/ 36 w 1057"/>
                <a:gd name="T43" fmla="*/ 97 h 1058"/>
                <a:gd name="T44" fmla="*/ 23 w 1057"/>
                <a:gd name="T45" fmla="*/ 118 h 1058"/>
                <a:gd name="T46" fmla="*/ 13 w 1057"/>
                <a:gd name="T47" fmla="*/ 143 h 1058"/>
                <a:gd name="T48" fmla="*/ 6 w 1057"/>
                <a:gd name="T49" fmla="*/ 166 h 1058"/>
                <a:gd name="T50" fmla="*/ 2 w 1057"/>
                <a:gd name="T51" fmla="*/ 191 h 1058"/>
                <a:gd name="T52" fmla="*/ 0 w 1057"/>
                <a:gd name="T53" fmla="*/ 217 h 1058"/>
                <a:gd name="T54" fmla="*/ 2 w 1057"/>
                <a:gd name="T55" fmla="*/ 243 h 1058"/>
                <a:gd name="T56" fmla="*/ 6 w 1057"/>
                <a:gd name="T57" fmla="*/ 268 h 1058"/>
                <a:gd name="T58" fmla="*/ 13 w 1057"/>
                <a:gd name="T59" fmla="*/ 292 h 1058"/>
                <a:gd name="T60" fmla="*/ 23 w 1057"/>
                <a:gd name="T61" fmla="*/ 316 h 1058"/>
                <a:gd name="T62" fmla="*/ 36 w 1057"/>
                <a:gd name="T63" fmla="*/ 339 h 1058"/>
                <a:gd name="T64" fmla="*/ 51 w 1057"/>
                <a:gd name="T65" fmla="*/ 359 h 1058"/>
                <a:gd name="T66" fmla="*/ 68 w 1057"/>
                <a:gd name="T67" fmla="*/ 377 h 1058"/>
                <a:gd name="T68" fmla="*/ 88 w 1057"/>
                <a:gd name="T69" fmla="*/ 393 h 1058"/>
                <a:gd name="T70" fmla="*/ 108 w 1057"/>
                <a:gd name="T71" fmla="*/ 407 h 1058"/>
                <a:gd name="T72" fmla="*/ 130 w 1057"/>
                <a:gd name="T73" fmla="*/ 418 h 1058"/>
                <a:gd name="T74" fmla="*/ 154 w 1057"/>
                <a:gd name="T75" fmla="*/ 427 h 1058"/>
                <a:gd name="T76" fmla="*/ 178 w 1057"/>
                <a:gd name="T77" fmla="*/ 432 h 1058"/>
                <a:gd name="T78" fmla="*/ 203 w 1057"/>
                <a:gd name="T79" fmla="*/ 434 h 1058"/>
                <a:gd name="T80" fmla="*/ 228 w 1057"/>
                <a:gd name="T81" fmla="*/ 433 h 1058"/>
                <a:gd name="T82" fmla="*/ 252 w 1057"/>
                <a:gd name="T83" fmla="*/ 431 h 1058"/>
                <a:gd name="T84" fmla="*/ 277 w 1057"/>
                <a:gd name="T85" fmla="*/ 424 h 1058"/>
                <a:gd name="T86" fmla="*/ 300 w 1057"/>
                <a:gd name="T87" fmla="*/ 415 h 1058"/>
                <a:gd name="T88" fmla="*/ 322 w 1057"/>
                <a:gd name="T89" fmla="*/ 403 h 1058"/>
                <a:gd name="T90" fmla="*/ 342 w 1057"/>
                <a:gd name="T91" fmla="*/ 388 h 1058"/>
                <a:gd name="T92" fmla="*/ 361 w 1057"/>
                <a:gd name="T93" fmla="*/ 371 h 1058"/>
                <a:gd name="T94" fmla="*/ 379 w 1057"/>
                <a:gd name="T95" fmla="*/ 351 h 1058"/>
                <a:gd name="T96" fmla="*/ 392 w 1057"/>
                <a:gd name="T97" fmla="*/ 331 h 1058"/>
                <a:gd name="T98" fmla="*/ 404 w 1057"/>
                <a:gd name="T99" fmla="*/ 307 h 1058"/>
                <a:gd name="T100" fmla="*/ 413 w 1057"/>
                <a:gd name="T101" fmla="*/ 284 h 1058"/>
                <a:gd name="T102" fmla="*/ 420 w 1057"/>
                <a:gd name="T103" fmla="*/ 259 h 1058"/>
                <a:gd name="T104" fmla="*/ 422 w 1057"/>
                <a:gd name="T105" fmla="*/ 235 h 105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057" h="1058">
                  <a:moveTo>
                    <a:pt x="1057" y="529"/>
                  </a:moveTo>
                  <a:lnTo>
                    <a:pt x="1057" y="508"/>
                  </a:lnTo>
                  <a:lnTo>
                    <a:pt x="1055" y="487"/>
                  </a:lnTo>
                  <a:lnTo>
                    <a:pt x="1053" y="467"/>
                  </a:lnTo>
                  <a:lnTo>
                    <a:pt x="1050" y="446"/>
                  </a:lnTo>
                  <a:lnTo>
                    <a:pt x="1047" y="426"/>
                  </a:lnTo>
                  <a:lnTo>
                    <a:pt x="1042" y="405"/>
                  </a:lnTo>
                  <a:lnTo>
                    <a:pt x="1037" y="385"/>
                  </a:lnTo>
                  <a:lnTo>
                    <a:pt x="1031" y="365"/>
                  </a:lnTo>
                  <a:lnTo>
                    <a:pt x="1024" y="346"/>
                  </a:lnTo>
                  <a:lnTo>
                    <a:pt x="1017" y="327"/>
                  </a:lnTo>
                  <a:lnTo>
                    <a:pt x="1008" y="308"/>
                  </a:lnTo>
                  <a:lnTo>
                    <a:pt x="999" y="289"/>
                  </a:lnTo>
                  <a:lnTo>
                    <a:pt x="989" y="270"/>
                  </a:lnTo>
                  <a:lnTo>
                    <a:pt x="979" y="253"/>
                  </a:lnTo>
                  <a:lnTo>
                    <a:pt x="968" y="235"/>
                  </a:lnTo>
                  <a:lnTo>
                    <a:pt x="956" y="218"/>
                  </a:lnTo>
                  <a:lnTo>
                    <a:pt x="944" y="202"/>
                  </a:lnTo>
                  <a:lnTo>
                    <a:pt x="931" y="185"/>
                  </a:lnTo>
                  <a:lnTo>
                    <a:pt x="916" y="170"/>
                  </a:lnTo>
                  <a:lnTo>
                    <a:pt x="902" y="155"/>
                  </a:lnTo>
                  <a:lnTo>
                    <a:pt x="887" y="141"/>
                  </a:lnTo>
                  <a:lnTo>
                    <a:pt x="872" y="127"/>
                  </a:lnTo>
                  <a:lnTo>
                    <a:pt x="855" y="113"/>
                  </a:lnTo>
                  <a:lnTo>
                    <a:pt x="839" y="101"/>
                  </a:lnTo>
                  <a:lnTo>
                    <a:pt x="822" y="89"/>
                  </a:lnTo>
                  <a:lnTo>
                    <a:pt x="805" y="78"/>
                  </a:lnTo>
                  <a:lnTo>
                    <a:pt x="787" y="67"/>
                  </a:lnTo>
                  <a:lnTo>
                    <a:pt x="768" y="58"/>
                  </a:lnTo>
                  <a:lnTo>
                    <a:pt x="749" y="48"/>
                  </a:lnTo>
                  <a:lnTo>
                    <a:pt x="730" y="40"/>
                  </a:lnTo>
                  <a:lnTo>
                    <a:pt x="712" y="33"/>
                  </a:lnTo>
                  <a:lnTo>
                    <a:pt x="692" y="26"/>
                  </a:lnTo>
                  <a:lnTo>
                    <a:pt x="672" y="19"/>
                  </a:lnTo>
                  <a:lnTo>
                    <a:pt x="652" y="15"/>
                  </a:lnTo>
                  <a:lnTo>
                    <a:pt x="631" y="11"/>
                  </a:lnTo>
                  <a:lnTo>
                    <a:pt x="611" y="6"/>
                  </a:lnTo>
                  <a:lnTo>
                    <a:pt x="590" y="4"/>
                  </a:lnTo>
                  <a:lnTo>
                    <a:pt x="570" y="2"/>
                  </a:lnTo>
                  <a:lnTo>
                    <a:pt x="549" y="1"/>
                  </a:lnTo>
                  <a:lnTo>
                    <a:pt x="528" y="0"/>
                  </a:lnTo>
                  <a:lnTo>
                    <a:pt x="507" y="1"/>
                  </a:lnTo>
                  <a:lnTo>
                    <a:pt x="486" y="2"/>
                  </a:lnTo>
                  <a:lnTo>
                    <a:pt x="466" y="4"/>
                  </a:lnTo>
                  <a:lnTo>
                    <a:pt x="445" y="6"/>
                  </a:lnTo>
                  <a:lnTo>
                    <a:pt x="425" y="11"/>
                  </a:lnTo>
                  <a:lnTo>
                    <a:pt x="404" y="15"/>
                  </a:lnTo>
                  <a:lnTo>
                    <a:pt x="385" y="19"/>
                  </a:lnTo>
                  <a:lnTo>
                    <a:pt x="365" y="26"/>
                  </a:lnTo>
                  <a:lnTo>
                    <a:pt x="345" y="33"/>
                  </a:lnTo>
                  <a:lnTo>
                    <a:pt x="326" y="40"/>
                  </a:lnTo>
                  <a:lnTo>
                    <a:pt x="307" y="48"/>
                  </a:lnTo>
                  <a:lnTo>
                    <a:pt x="288" y="58"/>
                  </a:lnTo>
                  <a:lnTo>
                    <a:pt x="270" y="67"/>
                  </a:lnTo>
                  <a:lnTo>
                    <a:pt x="252" y="78"/>
                  </a:lnTo>
                  <a:lnTo>
                    <a:pt x="234" y="89"/>
                  </a:lnTo>
                  <a:lnTo>
                    <a:pt x="218" y="101"/>
                  </a:lnTo>
                  <a:lnTo>
                    <a:pt x="201" y="113"/>
                  </a:lnTo>
                  <a:lnTo>
                    <a:pt x="184" y="127"/>
                  </a:lnTo>
                  <a:lnTo>
                    <a:pt x="169" y="141"/>
                  </a:lnTo>
                  <a:lnTo>
                    <a:pt x="155" y="155"/>
                  </a:lnTo>
                  <a:lnTo>
                    <a:pt x="140" y="170"/>
                  </a:lnTo>
                  <a:lnTo>
                    <a:pt x="126" y="185"/>
                  </a:lnTo>
                  <a:lnTo>
                    <a:pt x="113" y="202"/>
                  </a:lnTo>
                  <a:lnTo>
                    <a:pt x="100" y="218"/>
                  </a:lnTo>
                  <a:lnTo>
                    <a:pt x="88" y="235"/>
                  </a:lnTo>
                  <a:lnTo>
                    <a:pt x="77" y="253"/>
                  </a:lnTo>
                  <a:lnTo>
                    <a:pt x="67" y="270"/>
                  </a:lnTo>
                  <a:lnTo>
                    <a:pt x="57" y="289"/>
                  </a:lnTo>
                  <a:lnTo>
                    <a:pt x="49" y="308"/>
                  </a:lnTo>
                  <a:lnTo>
                    <a:pt x="40" y="327"/>
                  </a:lnTo>
                  <a:lnTo>
                    <a:pt x="32" y="346"/>
                  </a:lnTo>
                  <a:lnTo>
                    <a:pt x="25" y="365"/>
                  </a:lnTo>
                  <a:lnTo>
                    <a:pt x="20" y="385"/>
                  </a:lnTo>
                  <a:lnTo>
                    <a:pt x="14" y="405"/>
                  </a:lnTo>
                  <a:lnTo>
                    <a:pt x="10" y="426"/>
                  </a:lnTo>
                  <a:lnTo>
                    <a:pt x="5" y="446"/>
                  </a:lnTo>
                  <a:lnTo>
                    <a:pt x="3" y="467"/>
                  </a:lnTo>
                  <a:lnTo>
                    <a:pt x="1" y="487"/>
                  </a:lnTo>
                  <a:lnTo>
                    <a:pt x="0" y="508"/>
                  </a:lnTo>
                  <a:lnTo>
                    <a:pt x="0" y="529"/>
                  </a:lnTo>
                  <a:lnTo>
                    <a:pt x="0" y="550"/>
                  </a:lnTo>
                  <a:lnTo>
                    <a:pt x="1" y="571"/>
                  </a:lnTo>
                  <a:lnTo>
                    <a:pt x="3" y="591"/>
                  </a:lnTo>
                  <a:lnTo>
                    <a:pt x="5" y="612"/>
                  </a:lnTo>
                  <a:lnTo>
                    <a:pt x="10" y="632"/>
                  </a:lnTo>
                  <a:lnTo>
                    <a:pt x="14" y="653"/>
                  </a:lnTo>
                  <a:lnTo>
                    <a:pt x="20" y="673"/>
                  </a:lnTo>
                  <a:lnTo>
                    <a:pt x="25" y="693"/>
                  </a:lnTo>
                  <a:lnTo>
                    <a:pt x="32" y="712"/>
                  </a:lnTo>
                  <a:lnTo>
                    <a:pt x="40" y="731"/>
                  </a:lnTo>
                  <a:lnTo>
                    <a:pt x="49" y="750"/>
                  </a:lnTo>
                  <a:lnTo>
                    <a:pt x="57" y="769"/>
                  </a:lnTo>
                  <a:lnTo>
                    <a:pt x="67" y="788"/>
                  </a:lnTo>
                  <a:lnTo>
                    <a:pt x="77" y="805"/>
                  </a:lnTo>
                  <a:lnTo>
                    <a:pt x="88" y="823"/>
                  </a:lnTo>
                  <a:lnTo>
                    <a:pt x="100" y="840"/>
                  </a:lnTo>
                  <a:lnTo>
                    <a:pt x="113" y="856"/>
                  </a:lnTo>
                  <a:lnTo>
                    <a:pt x="126" y="873"/>
                  </a:lnTo>
                  <a:lnTo>
                    <a:pt x="140" y="888"/>
                  </a:lnTo>
                  <a:lnTo>
                    <a:pt x="155" y="904"/>
                  </a:lnTo>
                  <a:lnTo>
                    <a:pt x="169" y="918"/>
                  </a:lnTo>
                  <a:lnTo>
                    <a:pt x="184" y="931"/>
                  </a:lnTo>
                  <a:lnTo>
                    <a:pt x="201" y="945"/>
                  </a:lnTo>
                  <a:lnTo>
                    <a:pt x="218" y="957"/>
                  </a:lnTo>
                  <a:lnTo>
                    <a:pt x="234" y="969"/>
                  </a:lnTo>
                  <a:lnTo>
                    <a:pt x="252" y="980"/>
                  </a:lnTo>
                  <a:lnTo>
                    <a:pt x="270" y="991"/>
                  </a:lnTo>
                  <a:lnTo>
                    <a:pt x="288" y="1001"/>
                  </a:lnTo>
                  <a:lnTo>
                    <a:pt x="307" y="1010"/>
                  </a:lnTo>
                  <a:lnTo>
                    <a:pt x="326" y="1018"/>
                  </a:lnTo>
                  <a:lnTo>
                    <a:pt x="345" y="1025"/>
                  </a:lnTo>
                  <a:lnTo>
                    <a:pt x="365" y="1032"/>
                  </a:lnTo>
                  <a:lnTo>
                    <a:pt x="385" y="1039"/>
                  </a:lnTo>
                  <a:lnTo>
                    <a:pt x="404" y="1044"/>
                  </a:lnTo>
                  <a:lnTo>
                    <a:pt x="425" y="1048"/>
                  </a:lnTo>
                  <a:lnTo>
                    <a:pt x="445" y="1052"/>
                  </a:lnTo>
                  <a:lnTo>
                    <a:pt x="466" y="1054"/>
                  </a:lnTo>
                  <a:lnTo>
                    <a:pt x="486" y="1056"/>
                  </a:lnTo>
                  <a:lnTo>
                    <a:pt x="507" y="1057"/>
                  </a:lnTo>
                  <a:lnTo>
                    <a:pt x="528" y="1058"/>
                  </a:lnTo>
                  <a:lnTo>
                    <a:pt x="549" y="1057"/>
                  </a:lnTo>
                  <a:lnTo>
                    <a:pt x="570" y="1056"/>
                  </a:lnTo>
                  <a:lnTo>
                    <a:pt x="590" y="1054"/>
                  </a:lnTo>
                  <a:lnTo>
                    <a:pt x="611" y="1052"/>
                  </a:lnTo>
                  <a:lnTo>
                    <a:pt x="631" y="1048"/>
                  </a:lnTo>
                  <a:lnTo>
                    <a:pt x="652" y="1044"/>
                  </a:lnTo>
                  <a:lnTo>
                    <a:pt x="672" y="1039"/>
                  </a:lnTo>
                  <a:lnTo>
                    <a:pt x="692" y="1032"/>
                  </a:lnTo>
                  <a:lnTo>
                    <a:pt x="712" y="1025"/>
                  </a:lnTo>
                  <a:lnTo>
                    <a:pt x="730" y="1018"/>
                  </a:lnTo>
                  <a:lnTo>
                    <a:pt x="749" y="1010"/>
                  </a:lnTo>
                  <a:lnTo>
                    <a:pt x="768" y="1001"/>
                  </a:lnTo>
                  <a:lnTo>
                    <a:pt x="787" y="991"/>
                  </a:lnTo>
                  <a:lnTo>
                    <a:pt x="805" y="980"/>
                  </a:lnTo>
                  <a:lnTo>
                    <a:pt x="822" y="969"/>
                  </a:lnTo>
                  <a:lnTo>
                    <a:pt x="839" y="957"/>
                  </a:lnTo>
                  <a:lnTo>
                    <a:pt x="855" y="945"/>
                  </a:lnTo>
                  <a:lnTo>
                    <a:pt x="872" y="931"/>
                  </a:lnTo>
                  <a:lnTo>
                    <a:pt x="887" y="918"/>
                  </a:lnTo>
                  <a:lnTo>
                    <a:pt x="902" y="904"/>
                  </a:lnTo>
                  <a:lnTo>
                    <a:pt x="916" y="888"/>
                  </a:lnTo>
                  <a:lnTo>
                    <a:pt x="931" y="873"/>
                  </a:lnTo>
                  <a:lnTo>
                    <a:pt x="944" y="856"/>
                  </a:lnTo>
                  <a:lnTo>
                    <a:pt x="956" y="840"/>
                  </a:lnTo>
                  <a:lnTo>
                    <a:pt x="968" y="823"/>
                  </a:lnTo>
                  <a:lnTo>
                    <a:pt x="979" y="805"/>
                  </a:lnTo>
                  <a:lnTo>
                    <a:pt x="989" y="788"/>
                  </a:lnTo>
                  <a:lnTo>
                    <a:pt x="999" y="769"/>
                  </a:lnTo>
                  <a:lnTo>
                    <a:pt x="1008" y="750"/>
                  </a:lnTo>
                  <a:lnTo>
                    <a:pt x="1017" y="731"/>
                  </a:lnTo>
                  <a:lnTo>
                    <a:pt x="1024" y="712"/>
                  </a:lnTo>
                  <a:lnTo>
                    <a:pt x="1031" y="693"/>
                  </a:lnTo>
                  <a:lnTo>
                    <a:pt x="1037" y="673"/>
                  </a:lnTo>
                  <a:lnTo>
                    <a:pt x="1042" y="653"/>
                  </a:lnTo>
                  <a:lnTo>
                    <a:pt x="1047" y="632"/>
                  </a:lnTo>
                  <a:lnTo>
                    <a:pt x="1050" y="612"/>
                  </a:lnTo>
                  <a:lnTo>
                    <a:pt x="1053" y="591"/>
                  </a:lnTo>
                  <a:lnTo>
                    <a:pt x="1055" y="571"/>
                  </a:lnTo>
                  <a:lnTo>
                    <a:pt x="1057" y="550"/>
                  </a:lnTo>
                  <a:lnTo>
                    <a:pt x="1057" y="529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2" name="Line 118"/>
            <p:cNvSpPr>
              <a:spLocks noChangeShapeType="1"/>
            </p:cNvSpPr>
            <p:nvPr/>
          </p:nvSpPr>
          <p:spPr bwMode="auto">
            <a:xfrm flipH="1">
              <a:off x="2230" y="1055"/>
              <a:ext cx="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3" name="Line 119"/>
            <p:cNvSpPr>
              <a:spLocks noChangeShapeType="1"/>
            </p:cNvSpPr>
            <p:nvPr/>
          </p:nvSpPr>
          <p:spPr bwMode="auto">
            <a:xfrm flipH="1">
              <a:off x="2097" y="105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4" name="Line 120"/>
            <p:cNvSpPr>
              <a:spLocks noChangeShapeType="1"/>
            </p:cNvSpPr>
            <p:nvPr/>
          </p:nvSpPr>
          <p:spPr bwMode="auto">
            <a:xfrm flipH="1">
              <a:off x="1963" y="105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5" name="Line 121"/>
            <p:cNvSpPr>
              <a:spLocks noChangeShapeType="1"/>
            </p:cNvSpPr>
            <p:nvPr/>
          </p:nvSpPr>
          <p:spPr bwMode="auto">
            <a:xfrm flipH="1">
              <a:off x="1835" y="105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6" name="Line 122"/>
            <p:cNvSpPr>
              <a:spLocks noChangeShapeType="1"/>
            </p:cNvSpPr>
            <p:nvPr/>
          </p:nvSpPr>
          <p:spPr bwMode="auto">
            <a:xfrm flipH="1">
              <a:off x="1757" y="1055"/>
              <a:ext cx="5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7" name="Line 123"/>
            <p:cNvSpPr>
              <a:spLocks noChangeShapeType="1"/>
            </p:cNvSpPr>
            <p:nvPr/>
          </p:nvSpPr>
          <p:spPr bwMode="auto">
            <a:xfrm flipH="1">
              <a:off x="2230" y="1902"/>
              <a:ext cx="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8" name="Line 124"/>
            <p:cNvSpPr>
              <a:spLocks noChangeShapeType="1"/>
            </p:cNvSpPr>
            <p:nvPr/>
          </p:nvSpPr>
          <p:spPr bwMode="auto">
            <a:xfrm flipH="1">
              <a:off x="2097" y="1902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19" name="Line 125"/>
            <p:cNvSpPr>
              <a:spLocks noChangeShapeType="1"/>
            </p:cNvSpPr>
            <p:nvPr/>
          </p:nvSpPr>
          <p:spPr bwMode="auto">
            <a:xfrm flipH="1">
              <a:off x="1963" y="1902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0" name="Line 126"/>
            <p:cNvSpPr>
              <a:spLocks noChangeShapeType="1"/>
            </p:cNvSpPr>
            <p:nvPr/>
          </p:nvSpPr>
          <p:spPr bwMode="auto">
            <a:xfrm flipH="1">
              <a:off x="1835" y="1902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1" name="Line 127"/>
            <p:cNvSpPr>
              <a:spLocks noChangeShapeType="1"/>
            </p:cNvSpPr>
            <p:nvPr/>
          </p:nvSpPr>
          <p:spPr bwMode="auto">
            <a:xfrm flipH="1">
              <a:off x="1757" y="1902"/>
              <a:ext cx="5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2" name="Line 128"/>
            <p:cNvSpPr>
              <a:spLocks noChangeShapeType="1"/>
            </p:cNvSpPr>
            <p:nvPr/>
          </p:nvSpPr>
          <p:spPr bwMode="auto">
            <a:xfrm flipH="1">
              <a:off x="2186" y="2994"/>
              <a:ext cx="9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3" name="Line 129"/>
            <p:cNvSpPr>
              <a:spLocks noChangeShapeType="1"/>
            </p:cNvSpPr>
            <p:nvPr/>
          </p:nvSpPr>
          <p:spPr bwMode="auto">
            <a:xfrm flipH="1">
              <a:off x="2058" y="2994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4" name="Line 130"/>
            <p:cNvSpPr>
              <a:spLocks noChangeShapeType="1"/>
            </p:cNvSpPr>
            <p:nvPr/>
          </p:nvSpPr>
          <p:spPr bwMode="auto">
            <a:xfrm flipH="1">
              <a:off x="1924" y="2994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5" name="Line 131"/>
            <p:cNvSpPr>
              <a:spLocks noChangeShapeType="1"/>
            </p:cNvSpPr>
            <p:nvPr/>
          </p:nvSpPr>
          <p:spPr bwMode="auto">
            <a:xfrm flipH="1">
              <a:off x="1796" y="2994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6" name="Line 132"/>
            <p:cNvSpPr>
              <a:spLocks noChangeShapeType="1"/>
            </p:cNvSpPr>
            <p:nvPr/>
          </p:nvSpPr>
          <p:spPr bwMode="auto">
            <a:xfrm flipH="1">
              <a:off x="1662" y="2994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7" name="Line 133"/>
            <p:cNvSpPr>
              <a:spLocks noChangeShapeType="1"/>
            </p:cNvSpPr>
            <p:nvPr/>
          </p:nvSpPr>
          <p:spPr bwMode="auto">
            <a:xfrm flipH="1">
              <a:off x="1545" y="2994"/>
              <a:ext cx="8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8" name="Line 134"/>
            <p:cNvSpPr>
              <a:spLocks noChangeShapeType="1"/>
            </p:cNvSpPr>
            <p:nvPr/>
          </p:nvSpPr>
          <p:spPr bwMode="auto">
            <a:xfrm flipH="1">
              <a:off x="2186" y="3835"/>
              <a:ext cx="9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29" name="Line 135"/>
            <p:cNvSpPr>
              <a:spLocks noChangeShapeType="1"/>
            </p:cNvSpPr>
            <p:nvPr/>
          </p:nvSpPr>
          <p:spPr bwMode="auto">
            <a:xfrm flipH="1">
              <a:off x="2058" y="383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0" name="Line 136"/>
            <p:cNvSpPr>
              <a:spLocks noChangeShapeType="1"/>
            </p:cNvSpPr>
            <p:nvPr/>
          </p:nvSpPr>
          <p:spPr bwMode="auto">
            <a:xfrm flipH="1">
              <a:off x="1924" y="383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1" name="Line 137"/>
            <p:cNvSpPr>
              <a:spLocks noChangeShapeType="1"/>
            </p:cNvSpPr>
            <p:nvPr/>
          </p:nvSpPr>
          <p:spPr bwMode="auto">
            <a:xfrm flipH="1">
              <a:off x="1796" y="383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2" name="Line 138"/>
            <p:cNvSpPr>
              <a:spLocks noChangeShapeType="1"/>
            </p:cNvSpPr>
            <p:nvPr/>
          </p:nvSpPr>
          <p:spPr bwMode="auto">
            <a:xfrm flipH="1">
              <a:off x="1662" y="383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3" name="Line 139"/>
            <p:cNvSpPr>
              <a:spLocks noChangeShapeType="1"/>
            </p:cNvSpPr>
            <p:nvPr/>
          </p:nvSpPr>
          <p:spPr bwMode="auto">
            <a:xfrm flipH="1">
              <a:off x="1545" y="3835"/>
              <a:ext cx="8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4" name="Line 140"/>
            <p:cNvSpPr>
              <a:spLocks noChangeShapeType="1"/>
            </p:cNvSpPr>
            <p:nvPr/>
          </p:nvSpPr>
          <p:spPr bwMode="auto">
            <a:xfrm flipV="1">
              <a:off x="2487" y="525"/>
              <a:ext cx="0" cy="953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5" name="Line 141"/>
            <p:cNvSpPr>
              <a:spLocks noChangeShapeType="1"/>
            </p:cNvSpPr>
            <p:nvPr/>
          </p:nvSpPr>
          <p:spPr bwMode="auto">
            <a:xfrm flipV="1">
              <a:off x="3930" y="525"/>
              <a:ext cx="0" cy="953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6" name="Line 142"/>
            <p:cNvSpPr>
              <a:spLocks noChangeShapeType="1"/>
            </p:cNvSpPr>
            <p:nvPr/>
          </p:nvSpPr>
          <p:spPr bwMode="auto">
            <a:xfrm flipH="1">
              <a:off x="826" y="2994"/>
              <a:ext cx="8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7" name="Line 143"/>
            <p:cNvSpPr>
              <a:spLocks noChangeShapeType="1"/>
            </p:cNvSpPr>
            <p:nvPr/>
          </p:nvSpPr>
          <p:spPr bwMode="auto">
            <a:xfrm flipH="1">
              <a:off x="693" y="2994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8" name="Line 144"/>
            <p:cNvSpPr>
              <a:spLocks noChangeShapeType="1"/>
            </p:cNvSpPr>
            <p:nvPr/>
          </p:nvSpPr>
          <p:spPr bwMode="auto">
            <a:xfrm flipH="1">
              <a:off x="564" y="2994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39" name="Line 145"/>
            <p:cNvSpPr>
              <a:spLocks noChangeShapeType="1"/>
            </p:cNvSpPr>
            <p:nvPr/>
          </p:nvSpPr>
          <p:spPr bwMode="auto">
            <a:xfrm flipH="1">
              <a:off x="431" y="2994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0" name="Line 146"/>
            <p:cNvSpPr>
              <a:spLocks noChangeShapeType="1"/>
            </p:cNvSpPr>
            <p:nvPr/>
          </p:nvSpPr>
          <p:spPr bwMode="auto">
            <a:xfrm flipH="1">
              <a:off x="297" y="2994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1" name="Line 147"/>
            <p:cNvSpPr>
              <a:spLocks noChangeShapeType="1"/>
            </p:cNvSpPr>
            <p:nvPr/>
          </p:nvSpPr>
          <p:spPr bwMode="auto">
            <a:xfrm flipH="1">
              <a:off x="180" y="2994"/>
              <a:ext cx="9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2" name="Line 148"/>
            <p:cNvSpPr>
              <a:spLocks noChangeShapeType="1"/>
            </p:cNvSpPr>
            <p:nvPr/>
          </p:nvSpPr>
          <p:spPr bwMode="auto">
            <a:xfrm flipH="1">
              <a:off x="826" y="3835"/>
              <a:ext cx="8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3" name="Line 149"/>
            <p:cNvSpPr>
              <a:spLocks noChangeShapeType="1"/>
            </p:cNvSpPr>
            <p:nvPr/>
          </p:nvSpPr>
          <p:spPr bwMode="auto">
            <a:xfrm flipH="1">
              <a:off x="693" y="3835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4" name="Line 150"/>
            <p:cNvSpPr>
              <a:spLocks noChangeShapeType="1"/>
            </p:cNvSpPr>
            <p:nvPr/>
          </p:nvSpPr>
          <p:spPr bwMode="auto">
            <a:xfrm flipH="1">
              <a:off x="564" y="3835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5" name="Line 151"/>
            <p:cNvSpPr>
              <a:spLocks noChangeShapeType="1"/>
            </p:cNvSpPr>
            <p:nvPr/>
          </p:nvSpPr>
          <p:spPr bwMode="auto">
            <a:xfrm flipH="1">
              <a:off x="431" y="3835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6" name="Line 152"/>
            <p:cNvSpPr>
              <a:spLocks noChangeShapeType="1"/>
            </p:cNvSpPr>
            <p:nvPr/>
          </p:nvSpPr>
          <p:spPr bwMode="auto">
            <a:xfrm flipH="1">
              <a:off x="297" y="383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7" name="Line 153"/>
            <p:cNvSpPr>
              <a:spLocks noChangeShapeType="1"/>
            </p:cNvSpPr>
            <p:nvPr/>
          </p:nvSpPr>
          <p:spPr bwMode="auto">
            <a:xfrm flipH="1">
              <a:off x="180" y="3835"/>
              <a:ext cx="9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8" name="Line 154"/>
            <p:cNvSpPr>
              <a:spLocks noChangeShapeType="1"/>
            </p:cNvSpPr>
            <p:nvPr/>
          </p:nvSpPr>
          <p:spPr bwMode="auto">
            <a:xfrm flipH="1">
              <a:off x="654" y="1055"/>
              <a:ext cx="5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49" name="Line 155"/>
            <p:cNvSpPr>
              <a:spLocks noChangeShapeType="1"/>
            </p:cNvSpPr>
            <p:nvPr/>
          </p:nvSpPr>
          <p:spPr bwMode="auto">
            <a:xfrm flipH="1">
              <a:off x="520" y="105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0" name="Line 156"/>
            <p:cNvSpPr>
              <a:spLocks noChangeShapeType="1"/>
            </p:cNvSpPr>
            <p:nvPr/>
          </p:nvSpPr>
          <p:spPr bwMode="auto">
            <a:xfrm flipH="1">
              <a:off x="392" y="1055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1" name="Line 157"/>
            <p:cNvSpPr>
              <a:spLocks noChangeShapeType="1"/>
            </p:cNvSpPr>
            <p:nvPr/>
          </p:nvSpPr>
          <p:spPr bwMode="auto">
            <a:xfrm flipH="1">
              <a:off x="258" y="1055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2" name="Line 158"/>
            <p:cNvSpPr>
              <a:spLocks noChangeShapeType="1"/>
            </p:cNvSpPr>
            <p:nvPr/>
          </p:nvSpPr>
          <p:spPr bwMode="auto">
            <a:xfrm flipH="1">
              <a:off x="180" y="1055"/>
              <a:ext cx="5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3" name="Line 159"/>
            <p:cNvSpPr>
              <a:spLocks noChangeShapeType="1"/>
            </p:cNvSpPr>
            <p:nvPr/>
          </p:nvSpPr>
          <p:spPr bwMode="auto">
            <a:xfrm flipH="1">
              <a:off x="654" y="1902"/>
              <a:ext cx="5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4" name="Line 160"/>
            <p:cNvSpPr>
              <a:spLocks noChangeShapeType="1"/>
            </p:cNvSpPr>
            <p:nvPr/>
          </p:nvSpPr>
          <p:spPr bwMode="auto">
            <a:xfrm flipH="1">
              <a:off x="520" y="1902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5" name="Line 161"/>
            <p:cNvSpPr>
              <a:spLocks noChangeShapeType="1"/>
            </p:cNvSpPr>
            <p:nvPr/>
          </p:nvSpPr>
          <p:spPr bwMode="auto">
            <a:xfrm flipH="1">
              <a:off x="392" y="1902"/>
              <a:ext cx="10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6" name="Line 162"/>
            <p:cNvSpPr>
              <a:spLocks noChangeShapeType="1"/>
            </p:cNvSpPr>
            <p:nvPr/>
          </p:nvSpPr>
          <p:spPr bwMode="auto">
            <a:xfrm flipH="1">
              <a:off x="258" y="1902"/>
              <a:ext cx="10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7" name="Line 163"/>
            <p:cNvSpPr>
              <a:spLocks noChangeShapeType="1"/>
            </p:cNvSpPr>
            <p:nvPr/>
          </p:nvSpPr>
          <p:spPr bwMode="auto">
            <a:xfrm flipH="1">
              <a:off x="180" y="1902"/>
              <a:ext cx="5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8" name="Line 164"/>
            <p:cNvSpPr>
              <a:spLocks noChangeShapeType="1"/>
            </p:cNvSpPr>
            <p:nvPr/>
          </p:nvSpPr>
          <p:spPr bwMode="auto">
            <a:xfrm flipV="1">
              <a:off x="1757" y="999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59" name="Line 165"/>
            <p:cNvSpPr>
              <a:spLocks noChangeShapeType="1"/>
            </p:cNvSpPr>
            <p:nvPr/>
          </p:nvSpPr>
          <p:spPr bwMode="auto">
            <a:xfrm flipV="1">
              <a:off x="1757" y="87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0" name="Line 166"/>
            <p:cNvSpPr>
              <a:spLocks noChangeShapeType="1"/>
            </p:cNvSpPr>
            <p:nvPr/>
          </p:nvSpPr>
          <p:spPr bwMode="auto">
            <a:xfrm flipV="1">
              <a:off x="1757" y="737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1" name="Line 167"/>
            <p:cNvSpPr>
              <a:spLocks noChangeShapeType="1"/>
            </p:cNvSpPr>
            <p:nvPr/>
          </p:nvSpPr>
          <p:spPr bwMode="auto">
            <a:xfrm flipV="1">
              <a:off x="1757" y="609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2" name="Line 168"/>
            <p:cNvSpPr>
              <a:spLocks noChangeShapeType="1"/>
            </p:cNvSpPr>
            <p:nvPr/>
          </p:nvSpPr>
          <p:spPr bwMode="auto">
            <a:xfrm flipV="1">
              <a:off x="1757" y="525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3" name="Line 169"/>
            <p:cNvSpPr>
              <a:spLocks noChangeShapeType="1"/>
            </p:cNvSpPr>
            <p:nvPr/>
          </p:nvSpPr>
          <p:spPr bwMode="auto">
            <a:xfrm flipV="1">
              <a:off x="704" y="999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4" name="Line 170"/>
            <p:cNvSpPr>
              <a:spLocks noChangeShapeType="1"/>
            </p:cNvSpPr>
            <p:nvPr/>
          </p:nvSpPr>
          <p:spPr bwMode="auto">
            <a:xfrm flipV="1">
              <a:off x="704" y="871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5" name="Line 171"/>
            <p:cNvSpPr>
              <a:spLocks noChangeShapeType="1"/>
            </p:cNvSpPr>
            <p:nvPr/>
          </p:nvSpPr>
          <p:spPr bwMode="auto">
            <a:xfrm flipV="1">
              <a:off x="704" y="737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6" name="Line 172"/>
            <p:cNvSpPr>
              <a:spLocks noChangeShapeType="1"/>
            </p:cNvSpPr>
            <p:nvPr/>
          </p:nvSpPr>
          <p:spPr bwMode="auto">
            <a:xfrm flipV="1">
              <a:off x="704" y="609"/>
              <a:ext cx="0" cy="10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067" name="Line 173"/>
            <p:cNvSpPr>
              <a:spLocks noChangeShapeType="1"/>
            </p:cNvSpPr>
            <p:nvPr/>
          </p:nvSpPr>
          <p:spPr bwMode="auto">
            <a:xfrm flipV="1">
              <a:off x="704" y="525"/>
              <a:ext cx="0" cy="56"/>
            </a:xfrm>
            <a:prstGeom prst="line">
              <a:avLst/>
            </a:prstGeom>
            <a:noFill/>
            <a:ln w="19050">
              <a:solidFill>
                <a:srgbClr val="00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62" name="Group 174"/>
          <p:cNvGrpSpPr>
            <a:grpSpLocks/>
          </p:cNvGrpSpPr>
          <p:nvPr/>
        </p:nvGrpSpPr>
        <p:grpSpPr bwMode="auto">
          <a:xfrm>
            <a:off x="808038" y="1196975"/>
            <a:ext cx="2290762" cy="1149350"/>
            <a:chOff x="509" y="754"/>
            <a:chExt cx="1443" cy="724"/>
          </a:xfrm>
        </p:grpSpPr>
        <p:sp>
          <p:nvSpPr>
            <p:cNvPr id="119899" name="Line 175"/>
            <p:cNvSpPr>
              <a:spLocks noChangeShapeType="1"/>
            </p:cNvSpPr>
            <p:nvPr/>
          </p:nvSpPr>
          <p:spPr bwMode="auto">
            <a:xfrm>
              <a:off x="509" y="754"/>
              <a:ext cx="724" cy="7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900" name="Line 176"/>
            <p:cNvSpPr>
              <a:spLocks noChangeShapeType="1"/>
            </p:cNvSpPr>
            <p:nvPr/>
          </p:nvSpPr>
          <p:spPr bwMode="auto">
            <a:xfrm flipV="1">
              <a:off x="1233" y="754"/>
              <a:ext cx="719" cy="72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865" name="Line 177"/>
          <p:cNvSpPr>
            <a:spLocks noChangeShapeType="1"/>
          </p:cNvSpPr>
          <p:nvPr/>
        </p:nvSpPr>
        <p:spPr bwMode="auto">
          <a:xfrm flipH="1">
            <a:off x="1957388" y="3133725"/>
            <a:ext cx="2300287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2866" name="Freeform 178"/>
          <p:cNvSpPr>
            <a:spLocks/>
          </p:cNvSpPr>
          <p:nvPr/>
        </p:nvSpPr>
        <p:spPr bwMode="auto">
          <a:xfrm>
            <a:off x="1912938" y="3089275"/>
            <a:ext cx="79375" cy="88900"/>
          </a:xfrm>
          <a:custGeom>
            <a:avLst/>
            <a:gdLst>
              <a:gd name="T0" fmla="*/ 2147483647 w 66"/>
              <a:gd name="T1" fmla="*/ 2147483647 h 65"/>
              <a:gd name="T2" fmla="*/ 2147483647 w 66"/>
              <a:gd name="T3" fmla="*/ 2147483647 h 65"/>
              <a:gd name="T4" fmla="*/ 2147483647 w 66"/>
              <a:gd name="T5" fmla="*/ 2147483647 h 65"/>
              <a:gd name="T6" fmla="*/ 2147483647 w 66"/>
              <a:gd name="T7" fmla="*/ 2147483647 h 65"/>
              <a:gd name="T8" fmla="*/ 2147483647 w 66"/>
              <a:gd name="T9" fmla="*/ 2147483647 h 65"/>
              <a:gd name="T10" fmla="*/ 2147483647 w 66"/>
              <a:gd name="T11" fmla="*/ 2147483647 h 65"/>
              <a:gd name="T12" fmla="*/ 2147483647 w 66"/>
              <a:gd name="T13" fmla="*/ 2147483647 h 65"/>
              <a:gd name="T14" fmla="*/ 2147483647 w 66"/>
              <a:gd name="T15" fmla="*/ 2147483647 h 65"/>
              <a:gd name="T16" fmla="*/ 2147483647 w 66"/>
              <a:gd name="T17" fmla="*/ 2147483647 h 65"/>
              <a:gd name="T18" fmla="*/ 2147483647 w 66"/>
              <a:gd name="T19" fmla="*/ 0 h 65"/>
              <a:gd name="T20" fmla="*/ 2147483647 w 66"/>
              <a:gd name="T21" fmla="*/ 0 h 65"/>
              <a:gd name="T22" fmla="*/ 2147483647 w 66"/>
              <a:gd name="T23" fmla="*/ 0 h 65"/>
              <a:gd name="T24" fmla="*/ 2147483647 w 66"/>
              <a:gd name="T25" fmla="*/ 2147483647 h 65"/>
              <a:gd name="T26" fmla="*/ 2147483647 w 66"/>
              <a:gd name="T27" fmla="*/ 2147483647 h 65"/>
              <a:gd name="T28" fmla="*/ 2147483647 w 66"/>
              <a:gd name="T29" fmla="*/ 2147483647 h 65"/>
              <a:gd name="T30" fmla="*/ 2147483647 w 66"/>
              <a:gd name="T31" fmla="*/ 2147483647 h 65"/>
              <a:gd name="T32" fmla="*/ 2147483647 w 66"/>
              <a:gd name="T33" fmla="*/ 2147483647 h 65"/>
              <a:gd name="T34" fmla="*/ 2147483647 w 66"/>
              <a:gd name="T35" fmla="*/ 2147483647 h 65"/>
              <a:gd name="T36" fmla="*/ 2147483647 w 66"/>
              <a:gd name="T37" fmla="*/ 2147483647 h 65"/>
              <a:gd name="T38" fmla="*/ 2147483647 w 66"/>
              <a:gd name="T39" fmla="*/ 2147483647 h 65"/>
              <a:gd name="T40" fmla="*/ 0 w 66"/>
              <a:gd name="T41" fmla="*/ 2147483647 h 65"/>
              <a:gd name="T42" fmla="*/ 2147483647 w 66"/>
              <a:gd name="T43" fmla="*/ 2147483647 h 65"/>
              <a:gd name="T44" fmla="*/ 2147483647 w 66"/>
              <a:gd name="T45" fmla="*/ 2147483647 h 65"/>
              <a:gd name="T46" fmla="*/ 2147483647 w 66"/>
              <a:gd name="T47" fmla="*/ 2147483647 h 65"/>
              <a:gd name="T48" fmla="*/ 2147483647 w 66"/>
              <a:gd name="T49" fmla="*/ 2147483647 h 65"/>
              <a:gd name="T50" fmla="*/ 2147483647 w 66"/>
              <a:gd name="T51" fmla="*/ 2147483647 h 65"/>
              <a:gd name="T52" fmla="*/ 2147483647 w 66"/>
              <a:gd name="T53" fmla="*/ 2147483647 h 65"/>
              <a:gd name="T54" fmla="*/ 2147483647 w 66"/>
              <a:gd name="T55" fmla="*/ 2147483647 h 65"/>
              <a:gd name="T56" fmla="*/ 2147483647 w 66"/>
              <a:gd name="T57" fmla="*/ 2147483647 h 65"/>
              <a:gd name="T58" fmla="*/ 2147483647 w 66"/>
              <a:gd name="T59" fmla="*/ 2147483647 h 65"/>
              <a:gd name="T60" fmla="*/ 2147483647 w 66"/>
              <a:gd name="T61" fmla="*/ 2147483647 h 65"/>
              <a:gd name="T62" fmla="*/ 2147483647 w 66"/>
              <a:gd name="T63" fmla="*/ 2147483647 h 65"/>
              <a:gd name="T64" fmla="*/ 2147483647 w 66"/>
              <a:gd name="T65" fmla="*/ 2147483647 h 65"/>
              <a:gd name="T66" fmla="*/ 2147483647 w 66"/>
              <a:gd name="T67" fmla="*/ 2147483647 h 65"/>
              <a:gd name="T68" fmla="*/ 2147483647 w 66"/>
              <a:gd name="T69" fmla="*/ 2147483647 h 65"/>
              <a:gd name="T70" fmla="*/ 2147483647 w 66"/>
              <a:gd name="T71" fmla="*/ 2147483647 h 65"/>
              <a:gd name="T72" fmla="*/ 2147483647 w 66"/>
              <a:gd name="T73" fmla="*/ 2147483647 h 65"/>
              <a:gd name="T74" fmla="*/ 2147483647 w 66"/>
              <a:gd name="T75" fmla="*/ 2147483647 h 65"/>
              <a:gd name="T76" fmla="*/ 2147483647 w 66"/>
              <a:gd name="T77" fmla="*/ 2147483647 h 65"/>
              <a:gd name="T78" fmla="*/ 2147483647 w 66"/>
              <a:gd name="T79" fmla="*/ 2147483647 h 65"/>
              <a:gd name="T80" fmla="*/ 2147483647 w 66"/>
              <a:gd name="T81" fmla="*/ 2147483647 h 6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6" h="65">
                <a:moveTo>
                  <a:pt x="66" y="32"/>
                </a:moveTo>
                <a:lnTo>
                  <a:pt x="66" y="28"/>
                </a:lnTo>
                <a:lnTo>
                  <a:pt x="65" y="22"/>
                </a:lnTo>
                <a:lnTo>
                  <a:pt x="63" y="18"/>
                </a:lnTo>
                <a:lnTo>
                  <a:pt x="59" y="13"/>
                </a:lnTo>
                <a:lnTo>
                  <a:pt x="56" y="9"/>
                </a:lnTo>
                <a:lnTo>
                  <a:pt x="53" y="6"/>
                </a:lnTo>
                <a:lnTo>
                  <a:pt x="48" y="4"/>
                </a:lnTo>
                <a:lnTo>
                  <a:pt x="44" y="1"/>
                </a:lnTo>
                <a:lnTo>
                  <a:pt x="38" y="0"/>
                </a:lnTo>
                <a:lnTo>
                  <a:pt x="33" y="0"/>
                </a:lnTo>
                <a:lnTo>
                  <a:pt x="28" y="0"/>
                </a:lnTo>
                <a:lnTo>
                  <a:pt x="23" y="1"/>
                </a:lnTo>
                <a:lnTo>
                  <a:pt x="18" y="4"/>
                </a:lnTo>
                <a:lnTo>
                  <a:pt x="14" y="6"/>
                </a:lnTo>
                <a:lnTo>
                  <a:pt x="9" y="9"/>
                </a:lnTo>
                <a:lnTo>
                  <a:pt x="6" y="13"/>
                </a:lnTo>
                <a:lnTo>
                  <a:pt x="4" y="18"/>
                </a:lnTo>
                <a:lnTo>
                  <a:pt x="2" y="22"/>
                </a:lnTo>
                <a:lnTo>
                  <a:pt x="1" y="28"/>
                </a:lnTo>
                <a:lnTo>
                  <a:pt x="0" y="32"/>
                </a:lnTo>
                <a:lnTo>
                  <a:pt x="1" y="38"/>
                </a:lnTo>
                <a:lnTo>
                  <a:pt x="2" y="43"/>
                </a:lnTo>
                <a:lnTo>
                  <a:pt x="4" y="48"/>
                </a:lnTo>
                <a:lnTo>
                  <a:pt x="6" y="52"/>
                </a:lnTo>
                <a:lnTo>
                  <a:pt x="9" y="57"/>
                </a:lnTo>
                <a:lnTo>
                  <a:pt x="14" y="60"/>
                </a:lnTo>
                <a:lnTo>
                  <a:pt x="18" y="62"/>
                </a:lnTo>
                <a:lnTo>
                  <a:pt x="23" y="64"/>
                </a:lnTo>
                <a:lnTo>
                  <a:pt x="28" y="65"/>
                </a:lnTo>
                <a:lnTo>
                  <a:pt x="33" y="65"/>
                </a:lnTo>
                <a:lnTo>
                  <a:pt x="38" y="65"/>
                </a:lnTo>
                <a:lnTo>
                  <a:pt x="44" y="64"/>
                </a:lnTo>
                <a:lnTo>
                  <a:pt x="48" y="62"/>
                </a:lnTo>
                <a:lnTo>
                  <a:pt x="53" y="60"/>
                </a:lnTo>
                <a:lnTo>
                  <a:pt x="56" y="57"/>
                </a:lnTo>
                <a:lnTo>
                  <a:pt x="59" y="52"/>
                </a:lnTo>
                <a:lnTo>
                  <a:pt x="63" y="48"/>
                </a:lnTo>
                <a:lnTo>
                  <a:pt x="65" y="43"/>
                </a:lnTo>
                <a:lnTo>
                  <a:pt x="66" y="38"/>
                </a:lnTo>
                <a:lnTo>
                  <a:pt x="66" y="3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42867" name="Group 179"/>
          <p:cNvGrpSpPr>
            <a:grpSpLocks/>
          </p:cNvGrpSpPr>
          <p:nvPr/>
        </p:nvGrpSpPr>
        <p:grpSpPr bwMode="auto">
          <a:xfrm>
            <a:off x="1497013" y="3257550"/>
            <a:ext cx="4291012" cy="0"/>
            <a:chOff x="943" y="2052"/>
            <a:chExt cx="2703" cy="0"/>
          </a:xfrm>
        </p:grpSpPr>
        <p:sp>
          <p:nvSpPr>
            <p:cNvPr id="119897" name="Line 180"/>
            <p:cNvSpPr>
              <a:spLocks noChangeShapeType="1"/>
            </p:cNvSpPr>
            <p:nvPr/>
          </p:nvSpPr>
          <p:spPr bwMode="auto">
            <a:xfrm flipH="1">
              <a:off x="943" y="2052"/>
              <a:ext cx="22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8" name="Line 181"/>
            <p:cNvSpPr>
              <a:spLocks noChangeShapeType="1"/>
            </p:cNvSpPr>
            <p:nvPr/>
          </p:nvSpPr>
          <p:spPr bwMode="auto">
            <a:xfrm flipH="1">
              <a:off x="3206" y="2052"/>
              <a:ext cx="4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870" name="Line 182"/>
          <p:cNvSpPr>
            <a:spLocks noChangeShapeType="1"/>
          </p:cNvSpPr>
          <p:nvPr/>
        </p:nvSpPr>
        <p:spPr bwMode="auto">
          <a:xfrm flipH="1">
            <a:off x="5089525" y="3257550"/>
            <a:ext cx="6985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2871" name="Line 183"/>
          <p:cNvSpPr>
            <a:spLocks noChangeShapeType="1"/>
          </p:cNvSpPr>
          <p:nvPr/>
        </p:nvSpPr>
        <p:spPr bwMode="auto">
          <a:xfrm flipV="1">
            <a:off x="2143125" y="5416550"/>
            <a:ext cx="0" cy="6985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2872" name="Line 184"/>
          <p:cNvSpPr>
            <a:spLocks noChangeShapeType="1"/>
          </p:cNvSpPr>
          <p:nvPr/>
        </p:nvSpPr>
        <p:spPr bwMode="auto">
          <a:xfrm>
            <a:off x="1355725" y="6115050"/>
            <a:ext cx="12033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2873" name="Group 185"/>
          <p:cNvGrpSpPr>
            <a:grpSpLocks/>
          </p:cNvGrpSpPr>
          <p:nvPr/>
        </p:nvGrpSpPr>
        <p:grpSpPr bwMode="auto">
          <a:xfrm>
            <a:off x="1452563" y="6070600"/>
            <a:ext cx="1000125" cy="88900"/>
            <a:chOff x="915" y="3824"/>
            <a:chExt cx="630" cy="56"/>
          </a:xfrm>
        </p:grpSpPr>
        <p:sp>
          <p:nvSpPr>
            <p:cNvPr id="119895" name="Freeform 186"/>
            <p:cNvSpPr>
              <a:spLocks/>
            </p:cNvSpPr>
            <p:nvPr/>
          </p:nvSpPr>
          <p:spPr bwMode="auto">
            <a:xfrm>
              <a:off x="1489" y="3824"/>
              <a:ext cx="56" cy="56"/>
            </a:xfrm>
            <a:custGeom>
              <a:avLst/>
              <a:gdLst>
                <a:gd name="T0" fmla="*/ 35 w 65"/>
                <a:gd name="T1" fmla="*/ 17 h 66"/>
                <a:gd name="T2" fmla="*/ 35 w 65"/>
                <a:gd name="T3" fmla="*/ 14 h 66"/>
                <a:gd name="T4" fmla="*/ 34 w 65"/>
                <a:gd name="T5" fmla="*/ 12 h 66"/>
                <a:gd name="T6" fmla="*/ 34 w 65"/>
                <a:gd name="T7" fmla="*/ 9 h 66"/>
                <a:gd name="T8" fmla="*/ 34 w 65"/>
                <a:gd name="T9" fmla="*/ 7 h 66"/>
                <a:gd name="T10" fmla="*/ 30 w 65"/>
                <a:gd name="T11" fmla="*/ 5 h 66"/>
                <a:gd name="T12" fmla="*/ 29 w 65"/>
                <a:gd name="T13" fmla="*/ 3 h 66"/>
                <a:gd name="T14" fmla="*/ 25 w 65"/>
                <a:gd name="T15" fmla="*/ 3 h 66"/>
                <a:gd name="T16" fmla="*/ 24 w 65"/>
                <a:gd name="T17" fmla="*/ 1 h 66"/>
                <a:gd name="T18" fmla="*/ 21 w 65"/>
                <a:gd name="T19" fmla="*/ 0 h 66"/>
                <a:gd name="T20" fmla="*/ 18 w 65"/>
                <a:gd name="T21" fmla="*/ 0 h 66"/>
                <a:gd name="T22" fmla="*/ 16 w 65"/>
                <a:gd name="T23" fmla="*/ 0 h 66"/>
                <a:gd name="T24" fmla="*/ 12 w 65"/>
                <a:gd name="T25" fmla="*/ 1 h 66"/>
                <a:gd name="T26" fmla="*/ 10 w 65"/>
                <a:gd name="T27" fmla="*/ 3 h 66"/>
                <a:gd name="T28" fmla="*/ 7 w 65"/>
                <a:gd name="T29" fmla="*/ 3 h 66"/>
                <a:gd name="T30" fmla="*/ 5 w 65"/>
                <a:gd name="T31" fmla="*/ 5 h 66"/>
                <a:gd name="T32" fmla="*/ 3 w 65"/>
                <a:gd name="T33" fmla="*/ 7 h 66"/>
                <a:gd name="T34" fmla="*/ 3 w 65"/>
                <a:gd name="T35" fmla="*/ 9 h 66"/>
                <a:gd name="T36" fmla="*/ 1 w 65"/>
                <a:gd name="T37" fmla="*/ 12 h 66"/>
                <a:gd name="T38" fmla="*/ 0 w 65"/>
                <a:gd name="T39" fmla="*/ 14 h 66"/>
                <a:gd name="T40" fmla="*/ 0 w 65"/>
                <a:gd name="T41" fmla="*/ 17 h 66"/>
                <a:gd name="T42" fmla="*/ 0 w 65"/>
                <a:gd name="T43" fmla="*/ 20 h 66"/>
                <a:gd name="T44" fmla="*/ 1 w 65"/>
                <a:gd name="T45" fmla="*/ 22 h 66"/>
                <a:gd name="T46" fmla="*/ 3 w 65"/>
                <a:gd name="T47" fmla="*/ 25 h 66"/>
                <a:gd name="T48" fmla="*/ 3 w 65"/>
                <a:gd name="T49" fmla="*/ 26 h 66"/>
                <a:gd name="T50" fmla="*/ 5 w 65"/>
                <a:gd name="T51" fmla="*/ 30 h 66"/>
                <a:gd name="T52" fmla="*/ 7 w 65"/>
                <a:gd name="T53" fmla="*/ 31 h 66"/>
                <a:gd name="T54" fmla="*/ 10 w 65"/>
                <a:gd name="T55" fmla="*/ 32 h 66"/>
                <a:gd name="T56" fmla="*/ 12 w 65"/>
                <a:gd name="T57" fmla="*/ 33 h 66"/>
                <a:gd name="T58" fmla="*/ 16 w 65"/>
                <a:gd name="T59" fmla="*/ 34 h 66"/>
                <a:gd name="T60" fmla="*/ 18 w 65"/>
                <a:gd name="T61" fmla="*/ 35 h 66"/>
                <a:gd name="T62" fmla="*/ 21 w 65"/>
                <a:gd name="T63" fmla="*/ 34 h 66"/>
                <a:gd name="T64" fmla="*/ 24 w 65"/>
                <a:gd name="T65" fmla="*/ 33 h 66"/>
                <a:gd name="T66" fmla="*/ 25 w 65"/>
                <a:gd name="T67" fmla="*/ 32 h 66"/>
                <a:gd name="T68" fmla="*/ 29 w 65"/>
                <a:gd name="T69" fmla="*/ 31 h 66"/>
                <a:gd name="T70" fmla="*/ 30 w 65"/>
                <a:gd name="T71" fmla="*/ 30 h 66"/>
                <a:gd name="T72" fmla="*/ 34 w 65"/>
                <a:gd name="T73" fmla="*/ 26 h 66"/>
                <a:gd name="T74" fmla="*/ 34 w 65"/>
                <a:gd name="T75" fmla="*/ 25 h 66"/>
                <a:gd name="T76" fmla="*/ 34 w 65"/>
                <a:gd name="T77" fmla="*/ 22 h 66"/>
                <a:gd name="T78" fmla="*/ 35 w 65"/>
                <a:gd name="T79" fmla="*/ 20 h 66"/>
                <a:gd name="T80" fmla="*/ 35 w 65"/>
                <a:gd name="T81" fmla="*/ 17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6">
                  <a:moveTo>
                    <a:pt x="65" y="33"/>
                  </a:moveTo>
                  <a:lnTo>
                    <a:pt x="65" y="28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60" y="13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3"/>
                  </a:lnTo>
                  <a:lnTo>
                    <a:pt x="43" y="1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3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43"/>
                  </a:lnTo>
                  <a:lnTo>
                    <a:pt x="3" y="47"/>
                  </a:lnTo>
                  <a:lnTo>
                    <a:pt x="5" y="52"/>
                  </a:lnTo>
                  <a:lnTo>
                    <a:pt x="9" y="56"/>
                  </a:lnTo>
                  <a:lnTo>
                    <a:pt x="13" y="60"/>
                  </a:lnTo>
                  <a:lnTo>
                    <a:pt x="18" y="62"/>
                  </a:lnTo>
                  <a:lnTo>
                    <a:pt x="22" y="64"/>
                  </a:lnTo>
                  <a:lnTo>
                    <a:pt x="28" y="65"/>
                  </a:lnTo>
                  <a:lnTo>
                    <a:pt x="32" y="66"/>
                  </a:lnTo>
                  <a:lnTo>
                    <a:pt x="38" y="65"/>
                  </a:lnTo>
                  <a:lnTo>
                    <a:pt x="43" y="64"/>
                  </a:lnTo>
                  <a:lnTo>
                    <a:pt x="47" y="62"/>
                  </a:lnTo>
                  <a:lnTo>
                    <a:pt x="52" y="60"/>
                  </a:lnTo>
                  <a:lnTo>
                    <a:pt x="56" y="56"/>
                  </a:lnTo>
                  <a:lnTo>
                    <a:pt x="60" y="52"/>
                  </a:lnTo>
                  <a:lnTo>
                    <a:pt x="62" y="47"/>
                  </a:lnTo>
                  <a:lnTo>
                    <a:pt x="64" y="43"/>
                  </a:lnTo>
                  <a:lnTo>
                    <a:pt x="65" y="38"/>
                  </a:lnTo>
                  <a:lnTo>
                    <a:pt x="65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6" name="Freeform 187"/>
            <p:cNvSpPr>
              <a:spLocks/>
            </p:cNvSpPr>
            <p:nvPr/>
          </p:nvSpPr>
          <p:spPr bwMode="auto">
            <a:xfrm>
              <a:off x="915" y="3824"/>
              <a:ext cx="56" cy="56"/>
            </a:xfrm>
            <a:custGeom>
              <a:avLst/>
              <a:gdLst>
                <a:gd name="T0" fmla="*/ 33 w 67"/>
                <a:gd name="T1" fmla="*/ 17 h 66"/>
                <a:gd name="T2" fmla="*/ 33 w 67"/>
                <a:gd name="T3" fmla="*/ 14 h 66"/>
                <a:gd name="T4" fmla="*/ 31 w 67"/>
                <a:gd name="T5" fmla="*/ 12 h 66"/>
                <a:gd name="T6" fmla="*/ 31 w 67"/>
                <a:gd name="T7" fmla="*/ 9 h 66"/>
                <a:gd name="T8" fmla="*/ 29 w 67"/>
                <a:gd name="T9" fmla="*/ 7 h 66"/>
                <a:gd name="T10" fmla="*/ 28 w 67"/>
                <a:gd name="T11" fmla="*/ 5 h 66"/>
                <a:gd name="T12" fmla="*/ 26 w 67"/>
                <a:gd name="T13" fmla="*/ 3 h 66"/>
                <a:gd name="T14" fmla="*/ 23 w 67"/>
                <a:gd name="T15" fmla="*/ 3 h 66"/>
                <a:gd name="T16" fmla="*/ 21 w 67"/>
                <a:gd name="T17" fmla="*/ 1 h 66"/>
                <a:gd name="T18" fmla="*/ 19 w 67"/>
                <a:gd name="T19" fmla="*/ 0 h 66"/>
                <a:gd name="T20" fmla="*/ 16 w 67"/>
                <a:gd name="T21" fmla="*/ 0 h 66"/>
                <a:gd name="T22" fmla="*/ 13 w 67"/>
                <a:gd name="T23" fmla="*/ 0 h 66"/>
                <a:gd name="T24" fmla="*/ 11 w 67"/>
                <a:gd name="T25" fmla="*/ 1 h 66"/>
                <a:gd name="T26" fmla="*/ 9 w 67"/>
                <a:gd name="T27" fmla="*/ 3 h 66"/>
                <a:gd name="T28" fmla="*/ 8 w 67"/>
                <a:gd name="T29" fmla="*/ 3 h 66"/>
                <a:gd name="T30" fmla="*/ 5 w 67"/>
                <a:gd name="T31" fmla="*/ 5 h 66"/>
                <a:gd name="T32" fmla="*/ 3 w 67"/>
                <a:gd name="T33" fmla="*/ 7 h 66"/>
                <a:gd name="T34" fmla="*/ 3 w 67"/>
                <a:gd name="T35" fmla="*/ 9 h 66"/>
                <a:gd name="T36" fmla="*/ 2 w 67"/>
                <a:gd name="T37" fmla="*/ 12 h 66"/>
                <a:gd name="T38" fmla="*/ 1 w 67"/>
                <a:gd name="T39" fmla="*/ 14 h 66"/>
                <a:gd name="T40" fmla="*/ 0 w 67"/>
                <a:gd name="T41" fmla="*/ 17 h 66"/>
                <a:gd name="T42" fmla="*/ 1 w 67"/>
                <a:gd name="T43" fmla="*/ 20 h 66"/>
                <a:gd name="T44" fmla="*/ 2 w 67"/>
                <a:gd name="T45" fmla="*/ 22 h 66"/>
                <a:gd name="T46" fmla="*/ 3 w 67"/>
                <a:gd name="T47" fmla="*/ 25 h 66"/>
                <a:gd name="T48" fmla="*/ 3 w 67"/>
                <a:gd name="T49" fmla="*/ 26 h 66"/>
                <a:gd name="T50" fmla="*/ 5 w 67"/>
                <a:gd name="T51" fmla="*/ 30 h 66"/>
                <a:gd name="T52" fmla="*/ 8 w 67"/>
                <a:gd name="T53" fmla="*/ 31 h 66"/>
                <a:gd name="T54" fmla="*/ 9 w 67"/>
                <a:gd name="T55" fmla="*/ 32 h 66"/>
                <a:gd name="T56" fmla="*/ 11 w 67"/>
                <a:gd name="T57" fmla="*/ 33 h 66"/>
                <a:gd name="T58" fmla="*/ 13 w 67"/>
                <a:gd name="T59" fmla="*/ 34 h 66"/>
                <a:gd name="T60" fmla="*/ 16 w 67"/>
                <a:gd name="T61" fmla="*/ 35 h 66"/>
                <a:gd name="T62" fmla="*/ 19 w 67"/>
                <a:gd name="T63" fmla="*/ 34 h 66"/>
                <a:gd name="T64" fmla="*/ 21 w 67"/>
                <a:gd name="T65" fmla="*/ 33 h 66"/>
                <a:gd name="T66" fmla="*/ 23 w 67"/>
                <a:gd name="T67" fmla="*/ 32 h 66"/>
                <a:gd name="T68" fmla="*/ 26 w 67"/>
                <a:gd name="T69" fmla="*/ 31 h 66"/>
                <a:gd name="T70" fmla="*/ 28 w 67"/>
                <a:gd name="T71" fmla="*/ 30 h 66"/>
                <a:gd name="T72" fmla="*/ 29 w 67"/>
                <a:gd name="T73" fmla="*/ 26 h 66"/>
                <a:gd name="T74" fmla="*/ 31 w 67"/>
                <a:gd name="T75" fmla="*/ 25 h 66"/>
                <a:gd name="T76" fmla="*/ 31 w 67"/>
                <a:gd name="T77" fmla="*/ 22 h 66"/>
                <a:gd name="T78" fmla="*/ 33 w 67"/>
                <a:gd name="T79" fmla="*/ 20 h 66"/>
                <a:gd name="T80" fmla="*/ 33 w 67"/>
                <a:gd name="T81" fmla="*/ 17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" h="66">
                  <a:moveTo>
                    <a:pt x="67" y="33"/>
                  </a:moveTo>
                  <a:lnTo>
                    <a:pt x="67" y="28"/>
                  </a:lnTo>
                  <a:lnTo>
                    <a:pt x="64" y="23"/>
                  </a:lnTo>
                  <a:lnTo>
                    <a:pt x="63" y="18"/>
                  </a:lnTo>
                  <a:lnTo>
                    <a:pt x="60" y="13"/>
                  </a:lnTo>
                  <a:lnTo>
                    <a:pt x="57" y="10"/>
                  </a:lnTo>
                  <a:lnTo>
                    <a:pt x="53" y="7"/>
                  </a:lnTo>
                  <a:lnTo>
                    <a:pt x="49" y="3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1"/>
                  </a:lnTo>
                  <a:lnTo>
                    <a:pt x="19" y="3"/>
                  </a:lnTo>
                  <a:lnTo>
                    <a:pt x="15" y="7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5" y="18"/>
                  </a:lnTo>
                  <a:lnTo>
                    <a:pt x="2" y="23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1" y="38"/>
                  </a:lnTo>
                  <a:lnTo>
                    <a:pt x="2" y="43"/>
                  </a:lnTo>
                  <a:lnTo>
                    <a:pt x="5" y="47"/>
                  </a:lnTo>
                  <a:lnTo>
                    <a:pt x="7" y="52"/>
                  </a:lnTo>
                  <a:lnTo>
                    <a:pt x="10" y="56"/>
                  </a:lnTo>
                  <a:lnTo>
                    <a:pt x="15" y="60"/>
                  </a:lnTo>
                  <a:lnTo>
                    <a:pt x="19" y="62"/>
                  </a:lnTo>
                  <a:lnTo>
                    <a:pt x="23" y="64"/>
                  </a:lnTo>
                  <a:lnTo>
                    <a:pt x="28" y="65"/>
                  </a:lnTo>
                  <a:lnTo>
                    <a:pt x="33" y="66"/>
                  </a:lnTo>
                  <a:lnTo>
                    <a:pt x="39" y="65"/>
                  </a:lnTo>
                  <a:lnTo>
                    <a:pt x="43" y="64"/>
                  </a:lnTo>
                  <a:lnTo>
                    <a:pt x="49" y="62"/>
                  </a:lnTo>
                  <a:lnTo>
                    <a:pt x="53" y="60"/>
                  </a:lnTo>
                  <a:lnTo>
                    <a:pt x="57" y="56"/>
                  </a:lnTo>
                  <a:lnTo>
                    <a:pt x="60" y="52"/>
                  </a:lnTo>
                  <a:lnTo>
                    <a:pt x="63" y="47"/>
                  </a:lnTo>
                  <a:lnTo>
                    <a:pt x="64" y="43"/>
                  </a:lnTo>
                  <a:lnTo>
                    <a:pt x="67" y="38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76" name="Group 188"/>
          <p:cNvGrpSpPr>
            <a:grpSpLocks/>
          </p:cNvGrpSpPr>
          <p:nvPr/>
        </p:nvGrpSpPr>
        <p:grpSpPr bwMode="auto">
          <a:xfrm>
            <a:off x="1497013" y="3257550"/>
            <a:ext cx="911225" cy="2857500"/>
            <a:chOff x="943" y="2052"/>
            <a:chExt cx="574" cy="1800"/>
          </a:xfrm>
        </p:grpSpPr>
        <p:sp>
          <p:nvSpPr>
            <p:cNvPr id="119893" name="Line 189"/>
            <p:cNvSpPr>
              <a:spLocks noChangeShapeType="1"/>
            </p:cNvSpPr>
            <p:nvPr/>
          </p:nvSpPr>
          <p:spPr bwMode="auto">
            <a:xfrm flipV="1">
              <a:off x="943" y="2052"/>
              <a:ext cx="0" cy="18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4" name="Line 190"/>
            <p:cNvSpPr>
              <a:spLocks noChangeShapeType="1"/>
            </p:cNvSpPr>
            <p:nvPr/>
          </p:nvSpPr>
          <p:spPr bwMode="auto">
            <a:xfrm flipV="1">
              <a:off x="1517" y="2052"/>
              <a:ext cx="0" cy="18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79" name="Group 191"/>
          <p:cNvGrpSpPr>
            <a:grpSpLocks/>
          </p:cNvGrpSpPr>
          <p:nvPr/>
        </p:nvGrpSpPr>
        <p:grpSpPr bwMode="auto">
          <a:xfrm>
            <a:off x="4354513" y="3213100"/>
            <a:ext cx="1477962" cy="88900"/>
            <a:chOff x="2743" y="2024"/>
            <a:chExt cx="931" cy="56"/>
          </a:xfrm>
        </p:grpSpPr>
        <p:sp>
          <p:nvSpPr>
            <p:cNvPr id="119891" name="Freeform 192"/>
            <p:cNvSpPr>
              <a:spLocks/>
            </p:cNvSpPr>
            <p:nvPr/>
          </p:nvSpPr>
          <p:spPr bwMode="auto">
            <a:xfrm>
              <a:off x="3624" y="2024"/>
              <a:ext cx="50" cy="56"/>
            </a:xfrm>
            <a:custGeom>
              <a:avLst/>
              <a:gdLst>
                <a:gd name="T0" fmla="*/ 22 w 65"/>
                <a:gd name="T1" fmla="*/ 16 h 67"/>
                <a:gd name="T2" fmla="*/ 22 w 65"/>
                <a:gd name="T3" fmla="*/ 14 h 67"/>
                <a:gd name="T4" fmla="*/ 22 w 65"/>
                <a:gd name="T5" fmla="*/ 12 h 67"/>
                <a:gd name="T6" fmla="*/ 22 w 65"/>
                <a:gd name="T7" fmla="*/ 9 h 67"/>
                <a:gd name="T8" fmla="*/ 21 w 65"/>
                <a:gd name="T9" fmla="*/ 8 h 67"/>
                <a:gd name="T10" fmla="*/ 19 w 65"/>
                <a:gd name="T11" fmla="*/ 5 h 67"/>
                <a:gd name="T12" fmla="*/ 18 w 65"/>
                <a:gd name="T13" fmla="*/ 3 h 67"/>
                <a:gd name="T14" fmla="*/ 17 w 65"/>
                <a:gd name="T15" fmla="*/ 3 h 67"/>
                <a:gd name="T16" fmla="*/ 15 w 65"/>
                <a:gd name="T17" fmla="*/ 3 h 67"/>
                <a:gd name="T18" fmla="*/ 13 w 65"/>
                <a:gd name="T19" fmla="*/ 1 h 67"/>
                <a:gd name="T20" fmla="*/ 12 w 65"/>
                <a:gd name="T21" fmla="*/ 0 h 67"/>
                <a:gd name="T22" fmla="*/ 9 w 65"/>
                <a:gd name="T23" fmla="*/ 1 h 67"/>
                <a:gd name="T24" fmla="*/ 8 w 65"/>
                <a:gd name="T25" fmla="*/ 3 h 67"/>
                <a:gd name="T26" fmla="*/ 6 w 65"/>
                <a:gd name="T27" fmla="*/ 3 h 67"/>
                <a:gd name="T28" fmla="*/ 5 w 65"/>
                <a:gd name="T29" fmla="*/ 3 h 67"/>
                <a:gd name="T30" fmla="*/ 3 w 65"/>
                <a:gd name="T31" fmla="*/ 5 h 67"/>
                <a:gd name="T32" fmla="*/ 2 w 65"/>
                <a:gd name="T33" fmla="*/ 8 h 67"/>
                <a:gd name="T34" fmla="*/ 2 w 65"/>
                <a:gd name="T35" fmla="*/ 9 h 67"/>
                <a:gd name="T36" fmla="*/ 1 w 65"/>
                <a:gd name="T37" fmla="*/ 12 h 67"/>
                <a:gd name="T38" fmla="*/ 0 w 65"/>
                <a:gd name="T39" fmla="*/ 14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2 w 65"/>
                <a:gd name="T47" fmla="*/ 23 h 67"/>
                <a:gd name="T48" fmla="*/ 2 w 65"/>
                <a:gd name="T49" fmla="*/ 26 h 67"/>
                <a:gd name="T50" fmla="*/ 3 w 65"/>
                <a:gd name="T51" fmla="*/ 28 h 67"/>
                <a:gd name="T52" fmla="*/ 5 w 65"/>
                <a:gd name="T53" fmla="*/ 29 h 67"/>
                <a:gd name="T54" fmla="*/ 6 w 65"/>
                <a:gd name="T55" fmla="*/ 31 h 67"/>
                <a:gd name="T56" fmla="*/ 8 w 65"/>
                <a:gd name="T57" fmla="*/ 32 h 67"/>
                <a:gd name="T58" fmla="*/ 9 w 65"/>
                <a:gd name="T59" fmla="*/ 33 h 67"/>
                <a:gd name="T60" fmla="*/ 12 w 65"/>
                <a:gd name="T61" fmla="*/ 33 h 67"/>
                <a:gd name="T62" fmla="*/ 13 w 65"/>
                <a:gd name="T63" fmla="*/ 33 h 67"/>
                <a:gd name="T64" fmla="*/ 15 w 65"/>
                <a:gd name="T65" fmla="*/ 32 h 67"/>
                <a:gd name="T66" fmla="*/ 17 w 65"/>
                <a:gd name="T67" fmla="*/ 31 h 67"/>
                <a:gd name="T68" fmla="*/ 18 w 65"/>
                <a:gd name="T69" fmla="*/ 29 h 67"/>
                <a:gd name="T70" fmla="*/ 19 w 65"/>
                <a:gd name="T71" fmla="*/ 28 h 67"/>
                <a:gd name="T72" fmla="*/ 21 w 65"/>
                <a:gd name="T73" fmla="*/ 26 h 67"/>
                <a:gd name="T74" fmla="*/ 22 w 65"/>
                <a:gd name="T75" fmla="*/ 23 h 67"/>
                <a:gd name="T76" fmla="*/ 22 w 65"/>
                <a:gd name="T77" fmla="*/ 21 h 67"/>
                <a:gd name="T78" fmla="*/ 22 w 65"/>
                <a:gd name="T79" fmla="*/ 19 h 67"/>
                <a:gd name="T80" fmla="*/ 22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4"/>
                  </a:moveTo>
                  <a:lnTo>
                    <a:pt x="65" y="29"/>
                  </a:lnTo>
                  <a:lnTo>
                    <a:pt x="64" y="24"/>
                  </a:lnTo>
                  <a:lnTo>
                    <a:pt x="62" y="19"/>
                  </a:lnTo>
                  <a:lnTo>
                    <a:pt x="59" y="15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9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6"/>
                  </a:lnTo>
                  <a:lnTo>
                    <a:pt x="27" y="67"/>
                  </a:lnTo>
                  <a:lnTo>
                    <a:pt x="32" y="67"/>
                  </a:lnTo>
                  <a:lnTo>
                    <a:pt x="37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2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2" name="Freeform 193"/>
            <p:cNvSpPr>
              <a:spLocks/>
            </p:cNvSpPr>
            <p:nvPr/>
          </p:nvSpPr>
          <p:spPr bwMode="auto">
            <a:xfrm>
              <a:off x="2743" y="2024"/>
              <a:ext cx="50" cy="56"/>
            </a:xfrm>
            <a:custGeom>
              <a:avLst/>
              <a:gdLst>
                <a:gd name="T0" fmla="*/ 22 w 65"/>
                <a:gd name="T1" fmla="*/ 16 h 67"/>
                <a:gd name="T2" fmla="*/ 22 w 65"/>
                <a:gd name="T3" fmla="*/ 14 h 67"/>
                <a:gd name="T4" fmla="*/ 22 w 65"/>
                <a:gd name="T5" fmla="*/ 12 h 67"/>
                <a:gd name="T6" fmla="*/ 22 w 65"/>
                <a:gd name="T7" fmla="*/ 9 h 67"/>
                <a:gd name="T8" fmla="*/ 21 w 65"/>
                <a:gd name="T9" fmla="*/ 8 h 67"/>
                <a:gd name="T10" fmla="*/ 19 w 65"/>
                <a:gd name="T11" fmla="*/ 5 h 67"/>
                <a:gd name="T12" fmla="*/ 18 w 65"/>
                <a:gd name="T13" fmla="*/ 3 h 67"/>
                <a:gd name="T14" fmla="*/ 17 w 65"/>
                <a:gd name="T15" fmla="*/ 3 h 67"/>
                <a:gd name="T16" fmla="*/ 15 w 65"/>
                <a:gd name="T17" fmla="*/ 3 h 67"/>
                <a:gd name="T18" fmla="*/ 13 w 65"/>
                <a:gd name="T19" fmla="*/ 1 h 67"/>
                <a:gd name="T20" fmla="*/ 12 w 65"/>
                <a:gd name="T21" fmla="*/ 0 h 67"/>
                <a:gd name="T22" fmla="*/ 9 w 65"/>
                <a:gd name="T23" fmla="*/ 1 h 67"/>
                <a:gd name="T24" fmla="*/ 8 w 65"/>
                <a:gd name="T25" fmla="*/ 3 h 67"/>
                <a:gd name="T26" fmla="*/ 6 w 65"/>
                <a:gd name="T27" fmla="*/ 3 h 67"/>
                <a:gd name="T28" fmla="*/ 5 w 65"/>
                <a:gd name="T29" fmla="*/ 3 h 67"/>
                <a:gd name="T30" fmla="*/ 3 w 65"/>
                <a:gd name="T31" fmla="*/ 5 h 67"/>
                <a:gd name="T32" fmla="*/ 2 w 65"/>
                <a:gd name="T33" fmla="*/ 8 h 67"/>
                <a:gd name="T34" fmla="*/ 2 w 65"/>
                <a:gd name="T35" fmla="*/ 9 h 67"/>
                <a:gd name="T36" fmla="*/ 1 w 65"/>
                <a:gd name="T37" fmla="*/ 12 h 67"/>
                <a:gd name="T38" fmla="*/ 0 w 65"/>
                <a:gd name="T39" fmla="*/ 14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2 w 65"/>
                <a:gd name="T47" fmla="*/ 23 h 67"/>
                <a:gd name="T48" fmla="*/ 2 w 65"/>
                <a:gd name="T49" fmla="*/ 26 h 67"/>
                <a:gd name="T50" fmla="*/ 3 w 65"/>
                <a:gd name="T51" fmla="*/ 28 h 67"/>
                <a:gd name="T52" fmla="*/ 5 w 65"/>
                <a:gd name="T53" fmla="*/ 29 h 67"/>
                <a:gd name="T54" fmla="*/ 6 w 65"/>
                <a:gd name="T55" fmla="*/ 31 h 67"/>
                <a:gd name="T56" fmla="*/ 8 w 65"/>
                <a:gd name="T57" fmla="*/ 32 h 67"/>
                <a:gd name="T58" fmla="*/ 9 w 65"/>
                <a:gd name="T59" fmla="*/ 33 h 67"/>
                <a:gd name="T60" fmla="*/ 12 w 65"/>
                <a:gd name="T61" fmla="*/ 33 h 67"/>
                <a:gd name="T62" fmla="*/ 13 w 65"/>
                <a:gd name="T63" fmla="*/ 33 h 67"/>
                <a:gd name="T64" fmla="*/ 15 w 65"/>
                <a:gd name="T65" fmla="*/ 32 h 67"/>
                <a:gd name="T66" fmla="*/ 17 w 65"/>
                <a:gd name="T67" fmla="*/ 31 h 67"/>
                <a:gd name="T68" fmla="*/ 18 w 65"/>
                <a:gd name="T69" fmla="*/ 29 h 67"/>
                <a:gd name="T70" fmla="*/ 19 w 65"/>
                <a:gd name="T71" fmla="*/ 28 h 67"/>
                <a:gd name="T72" fmla="*/ 21 w 65"/>
                <a:gd name="T73" fmla="*/ 26 h 67"/>
                <a:gd name="T74" fmla="*/ 22 w 65"/>
                <a:gd name="T75" fmla="*/ 23 h 67"/>
                <a:gd name="T76" fmla="*/ 22 w 65"/>
                <a:gd name="T77" fmla="*/ 21 h 67"/>
                <a:gd name="T78" fmla="*/ 22 w 65"/>
                <a:gd name="T79" fmla="*/ 19 h 67"/>
                <a:gd name="T80" fmla="*/ 22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4"/>
                  </a:moveTo>
                  <a:lnTo>
                    <a:pt x="65" y="29"/>
                  </a:lnTo>
                  <a:lnTo>
                    <a:pt x="64" y="24"/>
                  </a:lnTo>
                  <a:lnTo>
                    <a:pt x="61" y="19"/>
                  </a:lnTo>
                  <a:lnTo>
                    <a:pt x="59" y="15"/>
                  </a:lnTo>
                  <a:lnTo>
                    <a:pt x="56" y="10"/>
                  </a:lnTo>
                  <a:lnTo>
                    <a:pt x="51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8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6"/>
                  </a:lnTo>
                  <a:lnTo>
                    <a:pt x="27" y="67"/>
                  </a:lnTo>
                  <a:lnTo>
                    <a:pt x="33" y="67"/>
                  </a:lnTo>
                  <a:lnTo>
                    <a:pt x="37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1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1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82" name="Group 194"/>
          <p:cNvGrpSpPr>
            <a:grpSpLocks/>
          </p:cNvGrpSpPr>
          <p:nvPr/>
        </p:nvGrpSpPr>
        <p:grpSpPr bwMode="auto">
          <a:xfrm>
            <a:off x="1452563" y="3213100"/>
            <a:ext cx="1000125" cy="88900"/>
            <a:chOff x="915" y="2024"/>
            <a:chExt cx="630" cy="56"/>
          </a:xfrm>
        </p:grpSpPr>
        <p:sp>
          <p:nvSpPr>
            <p:cNvPr id="119889" name="Freeform 195"/>
            <p:cNvSpPr>
              <a:spLocks/>
            </p:cNvSpPr>
            <p:nvPr/>
          </p:nvSpPr>
          <p:spPr bwMode="auto">
            <a:xfrm>
              <a:off x="1489" y="2024"/>
              <a:ext cx="56" cy="56"/>
            </a:xfrm>
            <a:custGeom>
              <a:avLst/>
              <a:gdLst>
                <a:gd name="T0" fmla="*/ 35 w 65"/>
                <a:gd name="T1" fmla="*/ 16 h 67"/>
                <a:gd name="T2" fmla="*/ 35 w 65"/>
                <a:gd name="T3" fmla="*/ 14 h 67"/>
                <a:gd name="T4" fmla="*/ 34 w 65"/>
                <a:gd name="T5" fmla="*/ 12 h 67"/>
                <a:gd name="T6" fmla="*/ 34 w 65"/>
                <a:gd name="T7" fmla="*/ 9 h 67"/>
                <a:gd name="T8" fmla="*/ 34 w 65"/>
                <a:gd name="T9" fmla="*/ 8 h 67"/>
                <a:gd name="T10" fmla="*/ 30 w 65"/>
                <a:gd name="T11" fmla="*/ 5 h 67"/>
                <a:gd name="T12" fmla="*/ 29 w 65"/>
                <a:gd name="T13" fmla="*/ 3 h 67"/>
                <a:gd name="T14" fmla="*/ 25 w 65"/>
                <a:gd name="T15" fmla="*/ 3 h 67"/>
                <a:gd name="T16" fmla="*/ 24 w 65"/>
                <a:gd name="T17" fmla="*/ 3 h 67"/>
                <a:gd name="T18" fmla="*/ 21 w 65"/>
                <a:gd name="T19" fmla="*/ 1 h 67"/>
                <a:gd name="T20" fmla="*/ 18 w 65"/>
                <a:gd name="T21" fmla="*/ 0 h 67"/>
                <a:gd name="T22" fmla="*/ 16 w 65"/>
                <a:gd name="T23" fmla="*/ 1 h 67"/>
                <a:gd name="T24" fmla="*/ 12 w 65"/>
                <a:gd name="T25" fmla="*/ 3 h 67"/>
                <a:gd name="T26" fmla="*/ 10 w 65"/>
                <a:gd name="T27" fmla="*/ 3 h 67"/>
                <a:gd name="T28" fmla="*/ 7 w 65"/>
                <a:gd name="T29" fmla="*/ 3 h 67"/>
                <a:gd name="T30" fmla="*/ 5 w 65"/>
                <a:gd name="T31" fmla="*/ 5 h 67"/>
                <a:gd name="T32" fmla="*/ 3 w 65"/>
                <a:gd name="T33" fmla="*/ 8 h 67"/>
                <a:gd name="T34" fmla="*/ 3 w 65"/>
                <a:gd name="T35" fmla="*/ 9 h 67"/>
                <a:gd name="T36" fmla="*/ 1 w 65"/>
                <a:gd name="T37" fmla="*/ 12 h 67"/>
                <a:gd name="T38" fmla="*/ 0 w 65"/>
                <a:gd name="T39" fmla="*/ 14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3 w 65"/>
                <a:gd name="T47" fmla="*/ 23 h 67"/>
                <a:gd name="T48" fmla="*/ 3 w 65"/>
                <a:gd name="T49" fmla="*/ 26 h 67"/>
                <a:gd name="T50" fmla="*/ 5 w 65"/>
                <a:gd name="T51" fmla="*/ 28 h 67"/>
                <a:gd name="T52" fmla="*/ 7 w 65"/>
                <a:gd name="T53" fmla="*/ 29 h 67"/>
                <a:gd name="T54" fmla="*/ 10 w 65"/>
                <a:gd name="T55" fmla="*/ 31 h 67"/>
                <a:gd name="T56" fmla="*/ 12 w 65"/>
                <a:gd name="T57" fmla="*/ 32 h 67"/>
                <a:gd name="T58" fmla="*/ 16 w 65"/>
                <a:gd name="T59" fmla="*/ 33 h 67"/>
                <a:gd name="T60" fmla="*/ 18 w 65"/>
                <a:gd name="T61" fmla="*/ 33 h 67"/>
                <a:gd name="T62" fmla="*/ 21 w 65"/>
                <a:gd name="T63" fmla="*/ 33 h 67"/>
                <a:gd name="T64" fmla="*/ 24 w 65"/>
                <a:gd name="T65" fmla="*/ 32 h 67"/>
                <a:gd name="T66" fmla="*/ 25 w 65"/>
                <a:gd name="T67" fmla="*/ 31 h 67"/>
                <a:gd name="T68" fmla="*/ 29 w 65"/>
                <a:gd name="T69" fmla="*/ 29 h 67"/>
                <a:gd name="T70" fmla="*/ 30 w 65"/>
                <a:gd name="T71" fmla="*/ 28 h 67"/>
                <a:gd name="T72" fmla="*/ 34 w 65"/>
                <a:gd name="T73" fmla="*/ 26 h 67"/>
                <a:gd name="T74" fmla="*/ 34 w 65"/>
                <a:gd name="T75" fmla="*/ 23 h 67"/>
                <a:gd name="T76" fmla="*/ 34 w 65"/>
                <a:gd name="T77" fmla="*/ 21 h 67"/>
                <a:gd name="T78" fmla="*/ 35 w 65"/>
                <a:gd name="T79" fmla="*/ 19 h 67"/>
                <a:gd name="T80" fmla="*/ 35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4"/>
                  </a:moveTo>
                  <a:lnTo>
                    <a:pt x="65" y="29"/>
                  </a:lnTo>
                  <a:lnTo>
                    <a:pt x="64" y="24"/>
                  </a:lnTo>
                  <a:lnTo>
                    <a:pt x="62" y="19"/>
                  </a:lnTo>
                  <a:lnTo>
                    <a:pt x="60" y="15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3"/>
                  </a:lnTo>
                  <a:lnTo>
                    <a:pt x="18" y="5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9" y="57"/>
                  </a:lnTo>
                  <a:lnTo>
                    <a:pt x="13" y="60"/>
                  </a:lnTo>
                  <a:lnTo>
                    <a:pt x="18" y="63"/>
                  </a:lnTo>
                  <a:lnTo>
                    <a:pt x="22" y="66"/>
                  </a:lnTo>
                  <a:lnTo>
                    <a:pt x="28" y="67"/>
                  </a:lnTo>
                  <a:lnTo>
                    <a:pt x="32" y="67"/>
                  </a:lnTo>
                  <a:lnTo>
                    <a:pt x="38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60" y="53"/>
                  </a:lnTo>
                  <a:lnTo>
                    <a:pt x="62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90" name="Freeform 196"/>
            <p:cNvSpPr>
              <a:spLocks/>
            </p:cNvSpPr>
            <p:nvPr/>
          </p:nvSpPr>
          <p:spPr bwMode="auto">
            <a:xfrm>
              <a:off x="915" y="2024"/>
              <a:ext cx="56" cy="56"/>
            </a:xfrm>
            <a:custGeom>
              <a:avLst/>
              <a:gdLst>
                <a:gd name="T0" fmla="*/ 33 w 67"/>
                <a:gd name="T1" fmla="*/ 16 h 67"/>
                <a:gd name="T2" fmla="*/ 33 w 67"/>
                <a:gd name="T3" fmla="*/ 14 h 67"/>
                <a:gd name="T4" fmla="*/ 31 w 67"/>
                <a:gd name="T5" fmla="*/ 12 h 67"/>
                <a:gd name="T6" fmla="*/ 31 w 67"/>
                <a:gd name="T7" fmla="*/ 9 h 67"/>
                <a:gd name="T8" fmla="*/ 29 w 67"/>
                <a:gd name="T9" fmla="*/ 8 h 67"/>
                <a:gd name="T10" fmla="*/ 28 w 67"/>
                <a:gd name="T11" fmla="*/ 5 h 67"/>
                <a:gd name="T12" fmla="*/ 26 w 67"/>
                <a:gd name="T13" fmla="*/ 3 h 67"/>
                <a:gd name="T14" fmla="*/ 23 w 67"/>
                <a:gd name="T15" fmla="*/ 3 h 67"/>
                <a:gd name="T16" fmla="*/ 21 w 67"/>
                <a:gd name="T17" fmla="*/ 3 h 67"/>
                <a:gd name="T18" fmla="*/ 19 w 67"/>
                <a:gd name="T19" fmla="*/ 1 h 67"/>
                <a:gd name="T20" fmla="*/ 16 w 67"/>
                <a:gd name="T21" fmla="*/ 0 h 67"/>
                <a:gd name="T22" fmla="*/ 13 w 67"/>
                <a:gd name="T23" fmla="*/ 1 h 67"/>
                <a:gd name="T24" fmla="*/ 11 w 67"/>
                <a:gd name="T25" fmla="*/ 3 h 67"/>
                <a:gd name="T26" fmla="*/ 9 w 67"/>
                <a:gd name="T27" fmla="*/ 3 h 67"/>
                <a:gd name="T28" fmla="*/ 8 w 67"/>
                <a:gd name="T29" fmla="*/ 3 h 67"/>
                <a:gd name="T30" fmla="*/ 5 w 67"/>
                <a:gd name="T31" fmla="*/ 5 h 67"/>
                <a:gd name="T32" fmla="*/ 3 w 67"/>
                <a:gd name="T33" fmla="*/ 8 h 67"/>
                <a:gd name="T34" fmla="*/ 3 w 67"/>
                <a:gd name="T35" fmla="*/ 9 h 67"/>
                <a:gd name="T36" fmla="*/ 2 w 67"/>
                <a:gd name="T37" fmla="*/ 12 h 67"/>
                <a:gd name="T38" fmla="*/ 1 w 67"/>
                <a:gd name="T39" fmla="*/ 14 h 67"/>
                <a:gd name="T40" fmla="*/ 0 w 67"/>
                <a:gd name="T41" fmla="*/ 16 h 67"/>
                <a:gd name="T42" fmla="*/ 1 w 67"/>
                <a:gd name="T43" fmla="*/ 19 h 67"/>
                <a:gd name="T44" fmla="*/ 2 w 67"/>
                <a:gd name="T45" fmla="*/ 21 h 67"/>
                <a:gd name="T46" fmla="*/ 3 w 67"/>
                <a:gd name="T47" fmla="*/ 23 h 67"/>
                <a:gd name="T48" fmla="*/ 3 w 67"/>
                <a:gd name="T49" fmla="*/ 26 h 67"/>
                <a:gd name="T50" fmla="*/ 5 w 67"/>
                <a:gd name="T51" fmla="*/ 28 h 67"/>
                <a:gd name="T52" fmla="*/ 8 w 67"/>
                <a:gd name="T53" fmla="*/ 29 h 67"/>
                <a:gd name="T54" fmla="*/ 9 w 67"/>
                <a:gd name="T55" fmla="*/ 31 h 67"/>
                <a:gd name="T56" fmla="*/ 11 w 67"/>
                <a:gd name="T57" fmla="*/ 32 h 67"/>
                <a:gd name="T58" fmla="*/ 13 w 67"/>
                <a:gd name="T59" fmla="*/ 33 h 67"/>
                <a:gd name="T60" fmla="*/ 16 w 67"/>
                <a:gd name="T61" fmla="*/ 33 h 67"/>
                <a:gd name="T62" fmla="*/ 19 w 67"/>
                <a:gd name="T63" fmla="*/ 33 h 67"/>
                <a:gd name="T64" fmla="*/ 21 w 67"/>
                <a:gd name="T65" fmla="*/ 32 h 67"/>
                <a:gd name="T66" fmla="*/ 23 w 67"/>
                <a:gd name="T67" fmla="*/ 31 h 67"/>
                <a:gd name="T68" fmla="*/ 26 w 67"/>
                <a:gd name="T69" fmla="*/ 29 h 67"/>
                <a:gd name="T70" fmla="*/ 28 w 67"/>
                <a:gd name="T71" fmla="*/ 28 h 67"/>
                <a:gd name="T72" fmla="*/ 29 w 67"/>
                <a:gd name="T73" fmla="*/ 26 h 67"/>
                <a:gd name="T74" fmla="*/ 31 w 67"/>
                <a:gd name="T75" fmla="*/ 23 h 67"/>
                <a:gd name="T76" fmla="*/ 31 w 67"/>
                <a:gd name="T77" fmla="*/ 21 h 67"/>
                <a:gd name="T78" fmla="*/ 33 w 67"/>
                <a:gd name="T79" fmla="*/ 19 h 67"/>
                <a:gd name="T80" fmla="*/ 33 w 67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7" y="29"/>
                  </a:lnTo>
                  <a:lnTo>
                    <a:pt x="64" y="24"/>
                  </a:lnTo>
                  <a:lnTo>
                    <a:pt x="63" y="19"/>
                  </a:lnTo>
                  <a:lnTo>
                    <a:pt x="60" y="15"/>
                  </a:lnTo>
                  <a:lnTo>
                    <a:pt x="57" y="10"/>
                  </a:lnTo>
                  <a:lnTo>
                    <a:pt x="53" y="7"/>
                  </a:lnTo>
                  <a:lnTo>
                    <a:pt x="49" y="5"/>
                  </a:lnTo>
                  <a:lnTo>
                    <a:pt x="43" y="3"/>
                  </a:lnTo>
                  <a:lnTo>
                    <a:pt x="39" y="1"/>
                  </a:lnTo>
                  <a:lnTo>
                    <a:pt x="33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9" y="5"/>
                  </a:lnTo>
                  <a:lnTo>
                    <a:pt x="15" y="7"/>
                  </a:lnTo>
                  <a:lnTo>
                    <a:pt x="10" y="10"/>
                  </a:lnTo>
                  <a:lnTo>
                    <a:pt x="7" y="15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1" y="29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2" y="43"/>
                  </a:lnTo>
                  <a:lnTo>
                    <a:pt x="5" y="49"/>
                  </a:lnTo>
                  <a:lnTo>
                    <a:pt x="7" y="53"/>
                  </a:lnTo>
                  <a:lnTo>
                    <a:pt x="10" y="57"/>
                  </a:lnTo>
                  <a:lnTo>
                    <a:pt x="15" y="60"/>
                  </a:lnTo>
                  <a:lnTo>
                    <a:pt x="19" y="63"/>
                  </a:lnTo>
                  <a:lnTo>
                    <a:pt x="23" y="66"/>
                  </a:lnTo>
                  <a:lnTo>
                    <a:pt x="28" y="67"/>
                  </a:lnTo>
                  <a:lnTo>
                    <a:pt x="33" y="67"/>
                  </a:lnTo>
                  <a:lnTo>
                    <a:pt x="39" y="67"/>
                  </a:lnTo>
                  <a:lnTo>
                    <a:pt x="43" y="66"/>
                  </a:lnTo>
                  <a:lnTo>
                    <a:pt x="49" y="63"/>
                  </a:lnTo>
                  <a:lnTo>
                    <a:pt x="53" y="60"/>
                  </a:lnTo>
                  <a:lnTo>
                    <a:pt x="57" y="57"/>
                  </a:lnTo>
                  <a:lnTo>
                    <a:pt x="60" y="53"/>
                  </a:lnTo>
                  <a:lnTo>
                    <a:pt x="63" y="49"/>
                  </a:lnTo>
                  <a:lnTo>
                    <a:pt x="64" y="43"/>
                  </a:lnTo>
                  <a:lnTo>
                    <a:pt x="67" y="39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885" name="Line 197"/>
          <p:cNvSpPr>
            <a:spLocks noChangeShapeType="1"/>
          </p:cNvSpPr>
          <p:nvPr/>
        </p:nvSpPr>
        <p:spPr bwMode="auto">
          <a:xfrm>
            <a:off x="1117600" y="3495675"/>
            <a:ext cx="1671638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2886" name="Group 198"/>
          <p:cNvGrpSpPr>
            <a:grpSpLocks/>
          </p:cNvGrpSpPr>
          <p:nvPr/>
        </p:nvGrpSpPr>
        <p:grpSpPr bwMode="auto">
          <a:xfrm>
            <a:off x="1081088" y="3452813"/>
            <a:ext cx="1752600" cy="79375"/>
            <a:chOff x="681" y="2175"/>
            <a:chExt cx="1104" cy="50"/>
          </a:xfrm>
        </p:grpSpPr>
        <p:sp>
          <p:nvSpPr>
            <p:cNvPr id="119887" name="Freeform 199"/>
            <p:cNvSpPr>
              <a:spLocks/>
            </p:cNvSpPr>
            <p:nvPr/>
          </p:nvSpPr>
          <p:spPr bwMode="auto">
            <a:xfrm>
              <a:off x="1729" y="2175"/>
              <a:ext cx="56" cy="50"/>
            </a:xfrm>
            <a:custGeom>
              <a:avLst/>
              <a:gdLst>
                <a:gd name="T0" fmla="*/ 33 w 67"/>
                <a:gd name="T1" fmla="*/ 10 h 67"/>
                <a:gd name="T2" fmla="*/ 32 w 67"/>
                <a:gd name="T3" fmla="*/ 9 h 67"/>
                <a:gd name="T4" fmla="*/ 31 w 67"/>
                <a:gd name="T5" fmla="*/ 7 h 67"/>
                <a:gd name="T6" fmla="*/ 30 w 67"/>
                <a:gd name="T7" fmla="*/ 5 h 67"/>
                <a:gd name="T8" fmla="*/ 29 w 67"/>
                <a:gd name="T9" fmla="*/ 4 h 67"/>
                <a:gd name="T10" fmla="*/ 28 w 67"/>
                <a:gd name="T11" fmla="*/ 3 h 67"/>
                <a:gd name="T12" fmla="*/ 25 w 67"/>
                <a:gd name="T13" fmla="*/ 2 h 67"/>
                <a:gd name="T14" fmla="*/ 23 w 67"/>
                <a:gd name="T15" fmla="*/ 1 h 67"/>
                <a:gd name="T16" fmla="*/ 21 w 67"/>
                <a:gd name="T17" fmla="*/ 1 h 67"/>
                <a:gd name="T18" fmla="*/ 19 w 67"/>
                <a:gd name="T19" fmla="*/ 0 h 67"/>
                <a:gd name="T20" fmla="*/ 16 w 67"/>
                <a:gd name="T21" fmla="*/ 0 h 67"/>
                <a:gd name="T22" fmla="*/ 13 w 67"/>
                <a:gd name="T23" fmla="*/ 0 h 67"/>
                <a:gd name="T24" fmla="*/ 12 w 67"/>
                <a:gd name="T25" fmla="*/ 1 h 67"/>
                <a:gd name="T26" fmla="*/ 9 w 67"/>
                <a:gd name="T27" fmla="*/ 1 h 67"/>
                <a:gd name="T28" fmla="*/ 7 w 67"/>
                <a:gd name="T29" fmla="*/ 2 h 67"/>
                <a:gd name="T30" fmla="*/ 5 w 67"/>
                <a:gd name="T31" fmla="*/ 3 h 67"/>
                <a:gd name="T32" fmla="*/ 3 w 67"/>
                <a:gd name="T33" fmla="*/ 4 h 67"/>
                <a:gd name="T34" fmla="*/ 3 w 67"/>
                <a:gd name="T35" fmla="*/ 5 h 67"/>
                <a:gd name="T36" fmla="*/ 1 w 67"/>
                <a:gd name="T37" fmla="*/ 7 h 67"/>
                <a:gd name="T38" fmla="*/ 0 w 67"/>
                <a:gd name="T39" fmla="*/ 9 h 67"/>
                <a:gd name="T40" fmla="*/ 0 w 67"/>
                <a:gd name="T41" fmla="*/ 10 h 67"/>
                <a:gd name="T42" fmla="*/ 0 w 67"/>
                <a:gd name="T43" fmla="*/ 12 h 67"/>
                <a:gd name="T44" fmla="*/ 1 w 67"/>
                <a:gd name="T45" fmla="*/ 13 h 67"/>
                <a:gd name="T46" fmla="*/ 3 w 67"/>
                <a:gd name="T47" fmla="*/ 15 h 67"/>
                <a:gd name="T48" fmla="*/ 3 w 67"/>
                <a:gd name="T49" fmla="*/ 16 h 67"/>
                <a:gd name="T50" fmla="*/ 5 w 67"/>
                <a:gd name="T51" fmla="*/ 18 h 67"/>
                <a:gd name="T52" fmla="*/ 7 w 67"/>
                <a:gd name="T53" fmla="*/ 19 h 67"/>
                <a:gd name="T54" fmla="*/ 9 w 67"/>
                <a:gd name="T55" fmla="*/ 19 h 67"/>
                <a:gd name="T56" fmla="*/ 12 w 67"/>
                <a:gd name="T57" fmla="*/ 20 h 67"/>
                <a:gd name="T58" fmla="*/ 13 w 67"/>
                <a:gd name="T59" fmla="*/ 21 h 67"/>
                <a:gd name="T60" fmla="*/ 16 w 67"/>
                <a:gd name="T61" fmla="*/ 21 h 67"/>
                <a:gd name="T62" fmla="*/ 19 w 67"/>
                <a:gd name="T63" fmla="*/ 21 h 67"/>
                <a:gd name="T64" fmla="*/ 21 w 67"/>
                <a:gd name="T65" fmla="*/ 20 h 67"/>
                <a:gd name="T66" fmla="*/ 23 w 67"/>
                <a:gd name="T67" fmla="*/ 19 h 67"/>
                <a:gd name="T68" fmla="*/ 25 w 67"/>
                <a:gd name="T69" fmla="*/ 19 h 67"/>
                <a:gd name="T70" fmla="*/ 28 w 67"/>
                <a:gd name="T71" fmla="*/ 18 h 67"/>
                <a:gd name="T72" fmla="*/ 29 w 67"/>
                <a:gd name="T73" fmla="*/ 16 h 67"/>
                <a:gd name="T74" fmla="*/ 30 w 67"/>
                <a:gd name="T75" fmla="*/ 15 h 67"/>
                <a:gd name="T76" fmla="*/ 31 w 67"/>
                <a:gd name="T77" fmla="*/ 13 h 67"/>
                <a:gd name="T78" fmla="*/ 32 w 67"/>
                <a:gd name="T79" fmla="*/ 12 h 67"/>
                <a:gd name="T80" fmla="*/ 33 w 67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6" y="28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60" y="14"/>
                  </a:lnTo>
                  <a:lnTo>
                    <a:pt x="57" y="10"/>
                  </a:lnTo>
                  <a:lnTo>
                    <a:pt x="52" y="7"/>
                  </a:lnTo>
                  <a:lnTo>
                    <a:pt x="48" y="4"/>
                  </a:lnTo>
                  <a:lnTo>
                    <a:pt x="43" y="2"/>
                  </a:lnTo>
                  <a:lnTo>
                    <a:pt x="39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0"/>
                  </a:lnTo>
                  <a:lnTo>
                    <a:pt x="7" y="14"/>
                  </a:lnTo>
                  <a:lnTo>
                    <a:pt x="4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4" y="48"/>
                  </a:lnTo>
                  <a:lnTo>
                    <a:pt x="7" y="52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8" y="62"/>
                  </a:lnTo>
                  <a:lnTo>
                    <a:pt x="24" y="64"/>
                  </a:lnTo>
                  <a:lnTo>
                    <a:pt x="28" y="65"/>
                  </a:lnTo>
                  <a:lnTo>
                    <a:pt x="34" y="67"/>
                  </a:lnTo>
                  <a:lnTo>
                    <a:pt x="39" y="65"/>
                  </a:lnTo>
                  <a:lnTo>
                    <a:pt x="43" y="64"/>
                  </a:lnTo>
                  <a:lnTo>
                    <a:pt x="48" y="62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4" y="43"/>
                  </a:lnTo>
                  <a:lnTo>
                    <a:pt x="66" y="39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8" name="Freeform 200"/>
            <p:cNvSpPr>
              <a:spLocks/>
            </p:cNvSpPr>
            <p:nvPr/>
          </p:nvSpPr>
          <p:spPr bwMode="auto">
            <a:xfrm>
              <a:off x="681" y="2175"/>
              <a:ext cx="51" cy="50"/>
            </a:xfrm>
            <a:custGeom>
              <a:avLst/>
              <a:gdLst>
                <a:gd name="T0" fmla="*/ 23 w 66"/>
                <a:gd name="T1" fmla="*/ 10 h 67"/>
                <a:gd name="T2" fmla="*/ 23 w 66"/>
                <a:gd name="T3" fmla="*/ 9 h 67"/>
                <a:gd name="T4" fmla="*/ 22 w 66"/>
                <a:gd name="T5" fmla="*/ 7 h 67"/>
                <a:gd name="T6" fmla="*/ 22 w 66"/>
                <a:gd name="T7" fmla="*/ 5 h 67"/>
                <a:gd name="T8" fmla="*/ 22 w 66"/>
                <a:gd name="T9" fmla="*/ 4 h 67"/>
                <a:gd name="T10" fmla="*/ 20 w 66"/>
                <a:gd name="T11" fmla="*/ 3 h 67"/>
                <a:gd name="T12" fmla="*/ 19 w 66"/>
                <a:gd name="T13" fmla="*/ 2 h 67"/>
                <a:gd name="T14" fmla="*/ 17 w 66"/>
                <a:gd name="T15" fmla="*/ 1 h 67"/>
                <a:gd name="T16" fmla="*/ 15 w 66"/>
                <a:gd name="T17" fmla="*/ 1 h 67"/>
                <a:gd name="T18" fmla="*/ 13 w 66"/>
                <a:gd name="T19" fmla="*/ 0 h 67"/>
                <a:gd name="T20" fmla="*/ 12 w 66"/>
                <a:gd name="T21" fmla="*/ 0 h 67"/>
                <a:gd name="T22" fmla="*/ 9 w 66"/>
                <a:gd name="T23" fmla="*/ 0 h 67"/>
                <a:gd name="T24" fmla="*/ 9 w 66"/>
                <a:gd name="T25" fmla="*/ 1 h 67"/>
                <a:gd name="T26" fmla="*/ 6 w 66"/>
                <a:gd name="T27" fmla="*/ 1 h 67"/>
                <a:gd name="T28" fmla="*/ 5 w 66"/>
                <a:gd name="T29" fmla="*/ 2 h 67"/>
                <a:gd name="T30" fmla="*/ 4 w 66"/>
                <a:gd name="T31" fmla="*/ 3 h 67"/>
                <a:gd name="T32" fmla="*/ 2 w 66"/>
                <a:gd name="T33" fmla="*/ 4 h 67"/>
                <a:gd name="T34" fmla="*/ 2 w 66"/>
                <a:gd name="T35" fmla="*/ 5 h 67"/>
                <a:gd name="T36" fmla="*/ 1 w 66"/>
                <a:gd name="T37" fmla="*/ 7 h 67"/>
                <a:gd name="T38" fmla="*/ 0 w 66"/>
                <a:gd name="T39" fmla="*/ 9 h 67"/>
                <a:gd name="T40" fmla="*/ 0 w 66"/>
                <a:gd name="T41" fmla="*/ 10 h 67"/>
                <a:gd name="T42" fmla="*/ 0 w 66"/>
                <a:gd name="T43" fmla="*/ 12 h 67"/>
                <a:gd name="T44" fmla="*/ 1 w 66"/>
                <a:gd name="T45" fmla="*/ 13 h 67"/>
                <a:gd name="T46" fmla="*/ 2 w 66"/>
                <a:gd name="T47" fmla="*/ 15 h 67"/>
                <a:gd name="T48" fmla="*/ 2 w 66"/>
                <a:gd name="T49" fmla="*/ 16 h 67"/>
                <a:gd name="T50" fmla="*/ 4 w 66"/>
                <a:gd name="T51" fmla="*/ 18 h 67"/>
                <a:gd name="T52" fmla="*/ 5 w 66"/>
                <a:gd name="T53" fmla="*/ 19 h 67"/>
                <a:gd name="T54" fmla="*/ 6 w 66"/>
                <a:gd name="T55" fmla="*/ 19 h 67"/>
                <a:gd name="T56" fmla="*/ 9 w 66"/>
                <a:gd name="T57" fmla="*/ 20 h 67"/>
                <a:gd name="T58" fmla="*/ 9 w 66"/>
                <a:gd name="T59" fmla="*/ 21 h 67"/>
                <a:gd name="T60" fmla="*/ 12 w 66"/>
                <a:gd name="T61" fmla="*/ 21 h 67"/>
                <a:gd name="T62" fmla="*/ 13 w 66"/>
                <a:gd name="T63" fmla="*/ 21 h 67"/>
                <a:gd name="T64" fmla="*/ 15 w 66"/>
                <a:gd name="T65" fmla="*/ 20 h 67"/>
                <a:gd name="T66" fmla="*/ 17 w 66"/>
                <a:gd name="T67" fmla="*/ 19 h 67"/>
                <a:gd name="T68" fmla="*/ 19 w 66"/>
                <a:gd name="T69" fmla="*/ 19 h 67"/>
                <a:gd name="T70" fmla="*/ 20 w 66"/>
                <a:gd name="T71" fmla="*/ 18 h 67"/>
                <a:gd name="T72" fmla="*/ 22 w 66"/>
                <a:gd name="T73" fmla="*/ 16 h 67"/>
                <a:gd name="T74" fmla="*/ 22 w 66"/>
                <a:gd name="T75" fmla="*/ 15 h 67"/>
                <a:gd name="T76" fmla="*/ 22 w 66"/>
                <a:gd name="T77" fmla="*/ 13 h 67"/>
                <a:gd name="T78" fmla="*/ 23 w 66"/>
                <a:gd name="T79" fmla="*/ 12 h 67"/>
                <a:gd name="T80" fmla="*/ 23 w 66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lnTo>
                    <a:pt x="65" y="28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4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2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8"/>
                  </a:lnTo>
                  <a:lnTo>
                    <a:pt x="6" y="52"/>
                  </a:lnTo>
                  <a:lnTo>
                    <a:pt x="10" y="57"/>
                  </a:lnTo>
                  <a:lnTo>
                    <a:pt x="13" y="60"/>
                  </a:lnTo>
                  <a:lnTo>
                    <a:pt x="17" y="62"/>
                  </a:lnTo>
                  <a:lnTo>
                    <a:pt x="23" y="64"/>
                  </a:lnTo>
                  <a:lnTo>
                    <a:pt x="27" y="65"/>
                  </a:lnTo>
                  <a:lnTo>
                    <a:pt x="33" y="67"/>
                  </a:lnTo>
                  <a:lnTo>
                    <a:pt x="37" y="65"/>
                  </a:lnTo>
                  <a:lnTo>
                    <a:pt x="43" y="64"/>
                  </a:lnTo>
                  <a:lnTo>
                    <a:pt x="47" y="62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2"/>
                  </a:lnTo>
                  <a:lnTo>
                    <a:pt x="62" y="48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889" name="Freeform 201"/>
          <p:cNvSpPr>
            <a:spLocks/>
          </p:cNvSpPr>
          <p:nvPr/>
        </p:nvSpPr>
        <p:spPr bwMode="auto">
          <a:xfrm>
            <a:off x="1117600" y="3133725"/>
            <a:ext cx="1671638" cy="361950"/>
          </a:xfrm>
          <a:custGeom>
            <a:avLst/>
            <a:gdLst>
              <a:gd name="T0" fmla="*/ 0 w 1319"/>
              <a:gd name="T1" fmla="*/ 2147483647 h 285"/>
              <a:gd name="T2" fmla="*/ 2147483647 w 1319"/>
              <a:gd name="T3" fmla="*/ 2147483647 h 285"/>
              <a:gd name="T4" fmla="*/ 2147483647 w 1319"/>
              <a:gd name="T5" fmla="*/ 2147483647 h 285"/>
              <a:gd name="T6" fmla="*/ 2147483647 w 1319"/>
              <a:gd name="T7" fmla="*/ 2147483647 h 285"/>
              <a:gd name="T8" fmla="*/ 2147483647 w 1319"/>
              <a:gd name="T9" fmla="*/ 2147483647 h 285"/>
              <a:gd name="T10" fmla="*/ 2147483647 w 1319"/>
              <a:gd name="T11" fmla="*/ 2147483647 h 285"/>
              <a:gd name="T12" fmla="*/ 2147483647 w 1319"/>
              <a:gd name="T13" fmla="*/ 2147483647 h 285"/>
              <a:gd name="T14" fmla="*/ 2147483647 w 1319"/>
              <a:gd name="T15" fmla="*/ 2147483647 h 285"/>
              <a:gd name="T16" fmla="*/ 2147483647 w 1319"/>
              <a:gd name="T17" fmla="*/ 2147483647 h 285"/>
              <a:gd name="T18" fmla="*/ 2147483647 w 1319"/>
              <a:gd name="T19" fmla="*/ 2147483647 h 285"/>
              <a:gd name="T20" fmla="*/ 2147483647 w 1319"/>
              <a:gd name="T21" fmla="*/ 2147483647 h 285"/>
              <a:gd name="T22" fmla="*/ 2147483647 w 1319"/>
              <a:gd name="T23" fmla="*/ 2147483647 h 285"/>
              <a:gd name="T24" fmla="*/ 2147483647 w 1319"/>
              <a:gd name="T25" fmla="*/ 2147483647 h 285"/>
              <a:gd name="T26" fmla="*/ 2147483647 w 1319"/>
              <a:gd name="T27" fmla="*/ 2147483647 h 285"/>
              <a:gd name="T28" fmla="*/ 2147483647 w 1319"/>
              <a:gd name="T29" fmla="*/ 2147483647 h 285"/>
              <a:gd name="T30" fmla="*/ 2147483647 w 1319"/>
              <a:gd name="T31" fmla="*/ 2147483647 h 285"/>
              <a:gd name="T32" fmla="*/ 2147483647 w 1319"/>
              <a:gd name="T33" fmla="*/ 2147483647 h 285"/>
              <a:gd name="T34" fmla="*/ 2147483647 w 1319"/>
              <a:gd name="T35" fmla="*/ 2147483647 h 285"/>
              <a:gd name="T36" fmla="*/ 2147483647 w 1319"/>
              <a:gd name="T37" fmla="*/ 2147483647 h 285"/>
              <a:gd name="T38" fmla="*/ 2147483647 w 1319"/>
              <a:gd name="T39" fmla="*/ 2147483647 h 285"/>
              <a:gd name="T40" fmla="*/ 2147483647 w 1319"/>
              <a:gd name="T41" fmla="*/ 2147483647 h 285"/>
              <a:gd name="T42" fmla="*/ 2147483647 w 1319"/>
              <a:gd name="T43" fmla="*/ 2147483647 h 285"/>
              <a:gd name="T44" fmla="*/ 2147483647 w 1319"/>
              <a:gd name="T45" fmla="*/ 2147483647 h 285"/>
              <a:gd name="T46" fmla="*/ 2147483647 w 1319"/>
              <a:gd name="T47" fmla="*/ 2147483647 h 285"/>
              <a:gd name="T48" fmla="*/ 2147483647 w 1319"/>
              <a:gd name="T49" fmla="*/ 2147483647 h 285"/>
              <a:gd name="T50" fmla="*/ 2147483647 w 1319"/>
              <a:gd name="T51" fmla="*/ 2147483647 h 285"/>
              <a:gd name="T52" fmla="*/ 2147483647 w 1319"/>
              <a:gd name="T53" fmla="*/ 2147483647 h 285"/>
              <a:gd name="T54" fmla="*/ 2147483647 w 1319"/>
              <a:gd name="T55" fmla="*/ 2147483647 h 285"/>
              <a:gd name="T56" fmla="*/ 2147483647 w 1319"/>
              <a:gd name="T57" fmla="*/ 2147483647 h 285"/>
              <a:gd name="T58" fmla="*/ 2147483647 w 1319"/>
              <a:gd name="T59" fmla="*/ 2147483647 h 285"/>
              <a:gd name="T60" fmla="*/ 2147483647 w 1319"/>
              <a:gd name="T61" fmla="*/ 2147483647 h 285"/>
              <a:gd name="T62" fmla="*/ 2147483647 w 1319"/>
              <a:gd name="T63" fmla="*/ 0 h 285"/>
              <a:gd name="T64" fmla="*/ 2147483647 w 1319"/>
              <a:gd name="T65" fmla="*/ 2147483647 h 285"/>
              <a:gd name="T66" fmla="*/ 2147483647 w 1319"/>
              <a:gd name="T67" fmla="*/ 2147483647 h 285"/>
              <a:gd name="T68" fmla="*/ 2147483647 w 1319"/>
              <a:gd name="T69" fmla="*/ 2147483647 h 285"/>
              <a:gd name="T70" fmla="*/ 2147483647 w 1319"/>
              <a:gd name="T71" fmla="*/ 2147483647 h 285"/>
              <a:gd name="T72" fmla="*/ 2147483647 w 1319"/>
              <a:gd name="T73" fmla="*/ 2147483647 h 285"/>
              <a:gd name="T74" fmla="*/ 2147483647 w 1319"/>
              <a:gd name="T75" fmla="*/ 2147483647 h 285"/>
              <a:gd name="T76" fmla="*/ 2147483647 w 1319"/>
              <a:gd name="T77" fmla="*/ 2147483647 h 285"/>
              <a:gd name="T78" fmla="*/ 2147483647 w 1319"/>
              <a:gd name="T79" fmla="*/ 2147483647 h 285"/>
              <a:gd name="T80" fmla="*/ 2147483647 w 1319"/>
              <a:gd name="T81" fmla="*/ 2147483647 h 285"/>
              <a:gd name="T82" fmla="*/ 2147483647 w 1319"/>
              <a:gd name="T83" fmla="*/ 2147483647 h 285"/>
              <a:gd name="T84" fmla="*/ 2147483647 w 1319"/>
              <a:gd name="T85" fmla="*/ 2147483647 h 285"/>
              <a:gd name="T86" fmla="*/ 2147483647 w 1319"/>
              <a:gd name="T87" fmla="*/ 2147483647 h 285"/>
              <a:gd name="T88" fmla="*/ 2147483647 w 1319"/>
              <a:gd name="T89" fmla="*/ 2147483647 h 285"/>
              <a:gd name="T90" fmla="*/ 2147483647 w 1319"/>
              <a:gd name="T91" fmla="*/ 2147483647 h 285"/>
              <a:gd name="T92" fmla="*/ 2147483647 w 1319"/>
              <a:gd name="T93" fmla="*/ 2147483647 h 285"/>
              <a:gd name="T94" fmla="*/ 2147483647 w 1319"/>
              <a:gd name="T95" fmla="*/ 2147483647 h 285"/>
              <a:gd name="T96" fmla="*/ 2147483647 w 1319"/>
              <a:gd name="T97" fmla="*/ 2147483647 h 285"/>
              <a:gd name="T98" fmla="*/ 2147483647 w 1319"/>
              <a:gd name="T99" fmla="*/ 2147483647 h 285"/>
              <a:gd name="T100" fmla="*/ 2147483647 w 1319"/>
              <a:gd name="T101" fmla="*/ 2147483647 h 285"/>
              <a:gd name="T102" fmla="*/ 2147483647 w 1319"/>
              <a:gd name="T103" fmla="*/ 2147483647 h 285"/>
              <a:gd name="T104" fmla="*/ 2147483647 w 1319"/>
              <a:gd name="T105" fmla="*/ 2147483647 h 285"/>
              <a:gd name="T106" fmla="*/ 2147483647 w 1319"/>
              <a:gd name="T107" fmla="*/ 2147483647 h 285"/>
              <a:gd name="T108" fmla="*/ 2147483647 w 1319"/>
              <a:gd name="T109" fmla="*/ 2147483647 h 285"/>
              <a:gd name="T110" fmla="*/ 2147483647 w 1319"/>
              <a:gd name="T111" fmla="*/ 2147483647 h 285"/>
              <a:gd name="T112" fmla="*/ 2147483647 w 1319"/>
              <a:gd name="T113" fmla="*/ 2147483647 h 285"/>
              <a:gd name="T114" fmla="*/ 2147483647 w 1319"/>
              <a:gd name="T115" fmla="*/ 2147483647 h 285"/>
              <a:gd name="T116" fmla="*/ 2147483647 w 1319"/>
              <a:gd name="T117" fmla="*/ 2147483647 h 285"/>
              <a:gd name="T118" fmla="*/ 2147483647 w 1319"/>
              <a:gd name="T119" fmla="*/ 2147483647 h 285"/>
              <a:gd name="T120" fmla="*/ 2147483647 w 1319"/>
              <a:gd name="T121" fmla="*/ 2147483647 h 285"/>
              <a:gd name="T122" fmla="*/ 2147483647 w 1319"/>
              <a:gd name="T123" fmla="*/ 2147483647 h 285"/>
              <a:gd name="T124" fmla="*/ 2147483647 w 1319"/>
              <a:gd name="T125" fmla="*/ 2147483647 h 28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1319" h="285">
                <a:moveTo>
                  <a:pt x="0" y="285"/>
                </a:moveTo>
                <a:lnTo>
                  <a:pt x="36" y="259"/>
                </a:lnTo>
                <a:lnTo>
                  <a:pt x="74" y="233"/>
                </a:lnTo>
                <a:lnTo>
                  <a:pt x="112" y="208"/>
                </a:lnTo>
                <a:lnTo>
                  <a:pt x="149" y="184"/>
                </a:lnTo>
                <a:lnTo>
                  <a:pt x="169" y="172"/>
                </a:lnTo>
                <a:lnTo>
                  <a:pt x="188" y="159"/>
                </a:lnTo>
                <a:lnTo>
                  <a:pt x="208" y="147"/>
                </a:lnTo>
                <a:lnTo>
                  <a:pt x="228" y="136"/>
                </a:lnTo>
                <a:lnTo>
                  <a:pt x="248" y="125"/>
                </a:lnTo>
                <a:lnTo>
                  <a:pt x="267" y="114"/>
                </a:lnTo>
                <a:lnTo>
                  <a:pt x="287" y="103"/>
                </a:lnTo>
                <a:lnTo>
                  <a:pt x="308" y="93"/>
                </a:lnTo>
                <a:lnTo>
                  <a:pt x="328" y="83"/>
                </a:lnTo>
                <a:lnTo>
                  <a:pt x="349" y="73"/>
                </a:lnTo>
                <a:lnTo>
                  <a:pt x="371" y="64"/>
                </a:lnTo>
                <a:lnTo>
                  <a:pt x="392" y="56"/>
                </a:lnTo>
                <a:lnTo>
                  <a:pt x="413" y="48"/>
                </a:lnTo>
                <a:lnTo>
                  <a:pt x="435" y="40"/>
                </a:lnTo>
                <a:lnTo>
                  <a:pt x="458" y="33"/>
                </a:lnTo>
                <a:lnTo>
                  <a:pt x="480" y="27"/>
                </a:lnTo>
                <a:lnTo>
                  <a:pt x="502" y="21"/>
                </a:lnTo>
                <a:lnTo>
                  <a:pt x="524" y="16"/>
                </a:lnTo>
                <a:lnTo>
                  <a:pt x="546" y="11"/>
                </a:lnTo>
                <a:lnTo>
                  <a:pt x="569" y="8"/>
                </a:lnTo>
                <a:lnTo>
                  <a:pt x="591" y="5"/>
                </a:lnTo>
                <a:lnTo>
                  <a:pt x="602" y="4"/>
                </a:lnTo>
                <a:lnTo>
                  <a:pt x="613" y="2"/>
                </a:lnTo>
                <a:lnTo>
                  <a:pt x="626" y="1"/>
                </a:lnTo>
                <a:lnTo>
                  <a:pt x="637" y="1"/>
                </a:lnTo>
                <a:lnTo>
                  <a:pt x="648" y="1"/>
                </a:lnTo>
                <a:lnTo>
                  <a:pt x="659" y="0"/>
                </a:lnTo>
                <a:lnTo>
                  <a:pt x="671" y="1"/>
                </a:lnTo>
                <a:lnTo>
                  <a:pt x="682" y="1"/>
                </a:lnTo>
                <a:lnTo>
                  <a:pt x="693" y="1"/>
                </a:lnTo>
                <a:lnTo>
                  <a:pt x="704" y="2"/>
                </a:lnTo>
                <a:lnTo>
                  <a:pt x="715" y="4"/>
                </a:lnTo>
                <a:lnTo>
                  <a:pt x="727" y="5"/>
                </a:lnTo>
                <a:lnTo>
                  <a:pt x="749" y="8"/>
                </a:lnTo>
                <a:lnTo>
                  <a:pt x="771" y="11"/>
                </a:lnTo>
                <a:lnTo>
                  <a:pt x="795" y="16"/>
                </a:lnTo>
                <a:lnTo>
                  <a:pt x="817" y="21"/>
                </a:lnTo>
                <a:lnTo>
                  <a:pt x="839" y="27"/>
                </a:lnTo>
                <a:lnTo>
                  <a:pt x="861" y="33"/>
                </a:lnTo>
                <a:lnTo>
                  <a:pt x="883" y="40"/>
                </a:lnTo>
                <a:lnTo>
                  <a:pt x="904" y="48"/>
                </a:lnTo>
                <a:lnTo>
                  <a:pt x="926" y="56"/>
                </a:lnTo>
                <a:lnTo>
                  <a:pt x="947" y="64"/>
                </a:lnTo>
                <a:lnTo>
                  <a:pt x="968" y="73"/>
                </a:lnTo>
                <a:lnTo>
                  <a:pt x="989" y="83"/>
                </a:lnTo>
                <a:lnTo>
                  <a:pt x="1010" y="93"/>
                </a:lnTo>
                <a:lnTo>
                  <a:pt x="1031" y="103"/>
                </a:lnTo>
                <a:lnTo>
                  <a:pt x="1051" y="114"/>
                </a:lnTo>
                <a:lnTo>
                  <a:pt x="1071" y="125"/>
                </a:lnTo>
                <a:lnTo>
                  <a:pt x="1091" y="136"/>
                </a:lnTo>
                <a:lnTo>
                  <a:pt x="1111" y="147"/>
                </a:lnTo>
                <a:lnTo>
                  <a:pt x="1130" y="159"/>
                </a:lnTo>
                <a:lnTo>
                  <a:pt x="1149" y="172"/>
                </a:lnTo>
                <a:lnTo>
                  <a:pt x="1168" y="184"/>
                </a:lnTo>
                <a:lnTo>
                  <a:pt x="1207" y="208"/>
                </a:lnTo>
                <a:lnTo>
                  <a:pt x="1243" y="233"/>
                </a:lnTo>
                <a:lnTo>
                  <a:pt x="1281" y="259"/>
                </a:lnTo>
                <a:lnTo>
                  <a:pt x="1319" y="28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2890" name="Group 202"/>
          <p:cNvGrpSpPr>
            <a:grpSpLocks/>
          </p:cNvGrpSpPr>
          <p:nvPr/>
        </p:nvGrpSpPr>
        <p:grpSpPr bwMode="auto">
          <a:xfrm>
            <a:off x="1081088" y="1638300"/>
            <a:ext cx="1752600" cy="1416050"/>
            <a:chOff x="681" y="1032"/>
            <a:chExt cx="1104" cy="892"/>
          </a:xfrm>
        </p:grpSpPr>
        <p:sp>
          <p:nvSpPr>
            <p:cNvPr id="119883" name="Freeform 203"/>
            <p:cNvSpPr>
              <a:spLocks/>
            </p:cNvSpPr>
            <p:nvPr/>
          </p:nvSpPr>
          <p:spPr bwMode="auto">
            <a:xfrm>
              <a:off x="681" y="1032"/>
              <a:ext cx="51" cy="50"/>
            </a:xfrm>
            <a:custGeom>
              <a:avLst/>
              <a:gdLst>
                <a:gd name="T0" fmla="*/ 23 w 66"/>
                <a:gd name="T1" fmla="*/ 10 h 67"/>
                <a:gd name="T2" fmla="*/ 23 w 66"/>
                <a:gd name="T3" fmla="*/ 9 h 67"/>
                <a:gd name="T4" fmla="*/ 22 w 66"/>
                <a:gd name="T5" fmla="*/ 7 h 67"/>
                <a:gd name="T6" fmla="*/ 22 w 66"/>
                <a:gd name="T7" fmla="*/ 5 h 67"/>
                <a:gd name="T8" fmla="*/ 22 w 66"/>
                <a:gd name="T9" fmla="*/ 4 h 67"/>
                <a:gd name="T10" fmla="*/ 20 w 66"/>
                <a:gd name="T11" fmla="*/ 3 h 67"/>
                <a:gd name="T12" fmla="*/ 19 w 66"/>
                <a:gd name="T13" fmla="*/ 2 h 67"/>
                <a:gd name="T14" fmla="*/ 17 w 66"/>
                <a:gd name="T15" fmla="*/ 1 h 67"/>
                <a:gd name="T16" fmla="*/ 15 w 66"/>
                <a:gd name="T17" fmla="*/ 1 h 67"/>
                <a:gd name="T18" fmla="*/ 13 w 66"/>
                <a:gd name="T19" fmla="*/ 1 h 67"/>
                <a:gd name="T20" fmla="*/ 12 w 66"/>
                <a:gd name="T21" fmla="*/ 0 h 67"/>
                <a:gd name="T22" fmla="*/ 9 w 66"/>
                <a:gd name="T23" fmla="*/ 1 h 67"/>
                <a:gd name="T24" fmla="*/ 9 w 66"/>
                <a:gd name="T25" fmla="*/ 1 h 67"/>
                <a:gd name="T26" fmla="*/ 6 w 66"/>
                <a:gd name="T27" fmla="*/ 1 h 67"/>
                <a:gd name="T28" fmla="*/ 5 w 66"/>
                <a:gd name="T29" fmla="*/ 2 h 67"/>
                <a:gd name="T30" fmla="*/ 4 w 66"/>
                <a:gd name="T31" fmla="*/ 3 h 67"/>
                <a:gd name="T32" fmla="*/ 2 w 66"/>
                <a:gd name="T33" fmla="*/ 4 h 67"/>
                <a:gd name="T34" fmla="*/ 2 w 66"/>
                <a:gd name="T35" fmla="*/ 5 h 67"/>
                <a:gd name="T36" fmla="*/ 1 w 66"/>
                <a:gd name="T37" fmla="*/ 7 h 67"/>
                <a:gd name="T38" fmla="*/ 0 w 66"/>
                <a:gd name="T39" fmla="*/ 9 h 67"/>
                <a:gd name="T40" fmla="*/ 0 w 66"/>
                <a:gd name="T41" fmla="*/ 10 h 67"/>
                <a:gd name="T42" fmla="*/ 0 w 66"/>
                <a:gd name="T43" fmla="*/ 12 h 67"/>
                <a:gd name="T44" fmla="*/ 1 w 66"/>
                <a:gd name="T45" fmla="*/ 14 h 67"/>
                <a:gd name="T46" fmla="*/ 2 w 66"/>
                <a:gd name="T47" fmla="*/ 16 h 67"/>
                <a:gd name="T48" fmla="*/ 2 w 66"/>
                <a:gd name="T49" fmla="*/ 16 h 67"/>
                <a:gd name="T50" fmla="*/ 4 w 66"/>
                <a:gd name="T51" fmla="*/ 18 h 67"/>
                <a:gd name="T52" fmla="*/ 5 w 66"/>
                <a:gd name="T53" fmla="*/ 19 h 67"/>
                <a:gd name="T54" fmla="*/ 6 w 66"/>
                <a:gd name="T55" fmla="*/ 19 h 67"/>
                <a:gd name="T56" fmla="*/ 9 w 66"/>
                <a:gd name="T57" fmla="*/ 21 h 67"/>
                <a:gd name="T58" fmla="*/ 9 w 66"/>
                <a:gd name="T59" fmla="*/ 21 h 67"/>
                <a:gd name="T60" fmla="*/ 12 w 66"/>
                <a:gd name="T61" fmla="*/ 21 h 67"/>
                <a:gd name="T62" fmla="*/ 13 w 66"/>
                <a:gd name="T63" fmla="*/ 21 h 67"/>
                <a:gd name="T64" fmla="*/ 15 w 66"/>
                <a:gd name="T65" fmla="*/ 21 h 67"/>
                <a:gd name="T66" fmla="*/ 17 w 66"/>
                <a:gd name="T67" fmla="*/ 19 h 67"/>
                <a:gd name="T68" fmla="*/ 19 w 66"/>
                <a:gd name="T69" fmla="*/ 19 h 67"/>
                <a:gd name="T70" fmla="*/ 20 w 66"/>
                <a:gd name="T71" fmla="*/ 18 h 67"/>
                <a:gd name="T72" fmla="*/ 22 w 66"/>
                <a:gd name="T73" fmla="*/ 16 h 67"/>
                <a:gd name="T74" fmla="*/ 22 w 66"/>
                <a:gd name="T75" fmla="*/ 16 h 67"/>
                <a:gd name="T76" fmla="*/ 22 w 66"/>
                <a:gd name="T77" fmla="*/ 14 h 67"/>
                <a:gd name="T78" fmla="*/ 23 w 66"/>
                <a:gd name="T79" fmla="*/ 12 h 67"/>
                <a:gd name="T80" fmla="*/ 23 w 66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5" y="29"/>
                  </a:lnTo>
                  <a:lnTo>
                    <a:pt x="64" y="24"/>
                  </a:lnTo>
                  <a:lnTo>
                    <a:pt x="62" y="19"/>
                  </a:lnTo>
                  <a:lnTo>
                    <a:pt x="59" y="15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7" y="2"/>
                  </a:lnTo>
                  <a:lnTo>
                    <a:pt x="33" y="0"/>
                  </a:lnTo>
                  <a:lnTo>
                    <a:pt x="27" y="2"/>
                  </a:lnTo>
                  <a:lnTo>
                    <a:pt x="23" y="3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5"/>
                  </a:lnTo>
                  <a:lnTo>
                    <a:pt x="3" y="49"/>
                  </a:lnTo>
                  <a:lnTo>
                    <a:pt x="6" y="53"/>
                  </a:lnTo>
                  <a:lnTo>
                    <a:pt x="10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3" y="66"/>
                  </a:lnTo>
                  <a:lnTo>
                    <a:pt x="27" y="67"/>
                  </a:lnTo>
                  <a:lnTo>
                    <a:pt x="33" y="67"/>
                  </a:lnTo>
                  <a:lnTo>
                    <a:pt x="37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2" y="49"/>
                  </a:lnTo>
                  <a:lnTo>
                    <a:pt x="64" y="45"/>
                  </a:lnTo>
                  <a:lnTo>
                    <a:pt x="65" y="39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4" name="Freeform 204"/>
            <p:cNvSpPr>
              <a:spLocks/>
            </p:cNvSpPr>
            <p:nvPr/>
          </p:nvSpPr>
          <p:spPr bwMode="auto">
            <a:xfrm>
              <a:off x="681" y="1874"/>
              <a:ext cx="51" cy="50"/>
            </a:xfrm>
            <a:custGeom>
              <a:avLst/>
              <a:gdLst>
                <a:gd name="T0" fmla="*/ 23 w 66"/>
                <a:gd name="T1" fmla="*/ 10 h 67"/>
                <a:gd name="T2" fmla="*/ 23 w 66"/>
                <a:gd name="T3" fmla="*/ 9 h 67"/>
                <a:gd name="T4" fmla="*/ 22 w 66"/>
                <a:gd name="T5" fmla="*/ 7 h 67"/>
                <a:gd name="T6" fmla="*/ 22 w 66"/>
                <a:gd name="T7" fmla="*/ 5 h 67"/>
                <a:gd name="T8" fmla="*/ 22 w 66"/>
                <a:gd name="T9" fmla="*/ 4 h 67"/>
                <a:gd name="T10" fmla="*/ 20 w 66"/>
                <a:gd name="T11" fmla="*/ 3 h 67"/>
                <a:gd name="T12" fmla="*/ 19 w 66"/>
                <a:gd name="T13" fmla="*/ 2 h 67"/>
                <a:gd name="T14" fmla="*/ 17 w 66"/>
                <a:gd name="T15" fmla="*/ 1 h 67"/>
                <a:gd name="T16" fmla="*/ 15 w 66"/>
                <a:gd name="T17" fmla="*/ 1 h 67"/>
                <a:gd name="T18" fmla="*/ 13 w 66"/>
                <a:gd name="T19" fmla="*/ 0 h 67"/>
                <a:gd name="T20" fmla="*/ 12 w 66"/>
                <a:gd name="T21" fmla="*/ 0 h 67"/>
                <a:gd name="T22" fmla="*/ 9 w 66"/>
                <a:gd name="T23" fmla="*/ 0 h 67"/>
                <a:gd name="T24" fmla="*/ 9 w 66"/>
                <a:gd name="T25" fmla="*/ 1 h 67"/>
                <a:gd name="T26" fmla="*/ 6 w 66"/>
                <a:gd name="T27" fmla="*/ 1 h 67"/>
                <a:gd name="T28" fmla="*/ 5 w 66"/>
                <a:gd name="T29" fmla="*/ 2 h 67"/>
                <a:gd name="T30" fmla="*/ 4 w 66"/>
                <a:gd name="T31" fmla="*/ 3 h 67"/>
                <a:gd name="T32" fmla="*/ 2 w 66"/>
                <a:gd name="T33" fmla="*/ 4 h 67"/>
                <a:gd name="T34" fmla="*/ 2 w 66"/>
                <a:gd name="T35" fmla="*/ 5 h 67"/>
                <a:gd name="T36" fmla="*/ 1 w 66"/>
                <a:gd name="T37" fmla="*/ 7 h 67"/>
                <a:gd name="T38" fmla="*/ 0 w 66"/>
                <a:gd name="T39" fmla="*/ 9 h 67"/>
                <a:gd name="T40" fmla="*/ 0 w 66"/>
                <a:gd name="T41" fmla="*/ 10 h 67"/>
                <a:gd name="T42" fmla="*/ 0 w 66"/>
                <a:gd name="T43" fmla="*/ 12 h 67"/>
                <a:gd name="T44" fmla="*/ 1 w 66"/>
                <a:gd name="T45" fmla="*/ 13 h 67"/>
                <a:gd name="T46" fmla="*/ 2 w 66"/>
                <a:gd name="T47" fmla="*/ 15 h 67"/>
                <a:gd name="T48" fmla="*/ 2 w 66"/>
                <a:gd name="T49" fmla="*/ 16 h 67"/>
                <a:gd name="T50" fmla="*/ 4 w 66"/>
                <a:gd name="T51" fmla="*/ 18 h 67"/>
                <a:gd name="T52" fmla="*/ 5 w 66"/>
                <a:gd name="T53" fmla="*/ 19 h 67"/>
                <a:gd name="T54" fmla="*/ 6 w 66"/>
                <a:gd name="T55" fmla="*/ 19 h 67"/>
                <a:gd name="T56" fmla="*/ 9 w 66"/>
                <a:gd name="T57" fmla="*/ 20 h 67"/>
                <a:gd name="T58" fmla="*/ 9 w 66"/>
                <a:gd name="T59" fmla="*/ 21 h 67"/>
                <a:gd name="T60" fmla="*/ 12 w 66"/>
                <a:gd name="T61" fmla="*/ 21 h 67"/>
                <a:gd name="T62" fmla="*/ 13 w 66"/>
                <a:gd name="T63" fmla="*/ 21 h 67"/>
                <a:gd name="T64" fmla="*/ 15 w 66"/>
                <a:gd name="T65" fmla="*/ 20 h 67"/>
                <a:gd name="T66" fmla="*/ 17 w 66"/>
                <a:gd name="T67" fmla="*/ 19 h 67"/>
                <a:gd name="T68" fmla="*/ 19 w 66"/>
                <a:gd name="T69" fmla="*/ 19 h 67"/>
                <a:gd name="T70" fmla="*/ 20 w 66"/>
                <a:gd name="T71" fmla="*/ 18 h 67"/>
                <a:gd name="T72" fmla="*/ 22 w 66"/>
                <a:gd name="T73" fmla="*/ 16 h 67"/>
                <a:gd name="T74" fmla="*/ 22 w 66"/>
                <a:gd name="T75" fmla="*/ 15 h 67"/>
                <a:gd name="T76" fmla="*/ 22 w 66"/>
                <a:gd name="T77" fmla="*/ 13 h 67"/>
                <a:gd name="T78" fmla="*/ 23 w 66"/>
                <a:gd name="T79" fmla="*/ 12 h 67"/>
                <a:gd name="T80" fmla="*/ 23 w 66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lnTo>
                    <a:pt x="65" y="28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4"/>
                  </a:lnTo>
                  <a:lnTo>
                    <a:pt x="43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43"/>
                  </a:lnTo>
                  <a:lnTo>
                    <a:pt x="3" y="48"/>
                  </a:lnTo>
                  <a:lnTo>
                    <a:pt x="6" y="52"/>
                  </a:lnTo>
                  <a:lnTo>
                    <a:pt x="10" y="57"/>
                  </a:lnTo>
                  <a:lnTo>
                    <a:pt x="13" y="60"/>
                  </a:lnTo>
                  <a:lnTo>
                    <a:pt x="17" y="62"/>
                  </a:lnTo>
                  <a:lnTo>
                    <a:pt x="23" y="64"/>
                  </a:lnTo>
                  <a:lnTo>
                    <a:pt x="27" y="65"/>
                  </a:lnTo>
                  <a:lnTo>
                    <a:pt x="33" y="67"/>
                  </a:lnTo>
                  <a:lnTo>
                    <a:pt x="37" y="65"/>
                  </a:lnTo>
                  <a:lnTo>
                    <a:pt x="43" y="64"/>
                  </a:lnTo>
                  <a:lnTo>
                    <a:pt x="47" y="62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2"/>
                  </a:lnTo>
                  <a:lnTo>
                    <a:pt x="62" y="48"/>
                  </a:lnTo>
                  <a:lnTo>
                    <a:pt x="64" y="43"/>
                  </a:lnTo>
                  <a:lnTo>
                    <a:pt x="65" y="38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5" name="Freeform 205"/>
            <p:cNvSpPr>
              <a:spLocks/>
            </p:cNvSpPr>
            <p:nvPr/>
          </p:nvSpPr>
          <p:spPr bwMode="auto">
            <a:xfrm>
              <a:off x="1729" y="1032"/>
              <a:ext cx="56" cy="50"/>
            </a:xfrm>
            <a:custGeom>
              <a:avLst/>
              <a:gdLst>
                <a:gd name="T0" fmla="*/ 33 w 67"/>
                <a:gd name="T1" fmla="*/ 10 h 67"/>
                <a:gd name="T2" fmla="*/ 32 w 67"/>
                <a:gd name="T3" fmla="*/ 9 h 67"/>
                <a:gd name="T4" fmla="*/ 31 w 67"/>
                <a:gd name="T5" fmla="*/ 7 h 67"/>
                <a:gd name="T6" fmla="*/ 30 w 67"/>
                <a:gd name="T7" fmla="*/ 5 h 67"/>
                <a:gd name="T8" fmla="*/ 29 w 67"/>
                <a:gd name="T9" fmla="*/ 4 h 67"/>
                <a:gd name="T10" fmla="*/ 28 w 67"/>
                <a:gd name="T11" fmla="*/ 3 h 67"/>
                <a:gd name="T12" fmla="*/ 25 w 67"/>
                <a:gd name="T13" fmla="*/ 2 h 67"/>
                <a:gd name="T14" fmla="*/ 23 w 67"/>
                <a:gd name="T15" fmla="*/ 1 h 67"/>
                <a:gd name="T16" fmla="*/ 21 w 67"/>
                <a:gd name="T17" fmla="*/ 1 h 67"/>
                <a:gd name="T18" fmla="*/ 19 w 67"/>
                <a:gd name="T19" fmla="*/ 1 h 67"/>
                <a:gd name="T20" fmla="*/ 16 w 67"/>
                <a:gd name="T21" fmla="*/ 0 h 67"/>
                <a:gd name="T22" fmla="*/ 13 w 67"/>
                <a:gd name="T23" fmla="*/ 1 h 67"/>
                <a:gd name="T24" fmla="*/ 12 w 67"/>
                <a:gd name="T25" fmla="*/ 1 h 67"/>
                <a:gd name="T26" fmla="*/ 9 w 67"/>
                <a:gd name="T27" fmla="*/ 1 h 67"/>
                <a:gd name="T28" fmla="*/ 7 w 67"/>
                <a:gd name="T29" fmla="*/ 2 h 67"/>
                <a:gd name="T30" fmla="*/ 5 w 67"/>
                <a:gd name="T31" fmla="*/ 3 h 67"/>
                <a:gd name="T32" fmla="*/ 3 w 67"/>
                <a:gd name="T33" fmla="*/ 4 h 67"/>
                <a:gd name="T34" fmla="*/ 3 w 67"/>
                <a:gd name="T35" fmla="*/ 5 h 67"/>
                <a:gd name="T36" fmla="*/ 1 w 67"/>
                <a:gd name="T37" fmla="*/ 7 h 67"/>
                <a:gd name="T38" fmla="*/ 0 w 67"/>
                <a:gd name="T39" fmla="*/ 9 h 67"/>
                <a:gd name="T40" fmla="*/ 0 w 67"/>
                <a:gd name="T41" fmla="*/ 10 h 67"/>
                <a:gd name="T42" fmla="*/ 0 w 67"/>
                <a:gd name="T43" fmla="*/ 12 h 67"/>
                <a:gd name="T44" fmla="*/ 1 w 67"/>
                <a:gd name="T45" fmla="*/ 14 h 67"/>
                <a:gd name="T46" fmla="*/ 3 w 67"/>
                <a:gd name="T47" fmla="*/ 16 h 67"/>
                <a:gd name="T48" fmla="*/ 3 w 67"/>
                <a:gd name="T49" fmla="*/ 16 h 67"/>
                <a:gd name="T50" fmla="*/ 5 w 67"/>
                <a:gd name="T51" fmla="*/ 18 h 67"/>
                <a:gd name="T52" fmla="*/ 7 w 67"/>
                <a:gd name="T53" fmla="*/ 19 h 67"/>
                <a:gd name="T54" fmla="*/ 9 w 67"/>
                <a:gd name="T55" fmla="*/ 19 h 67"/>
                <a:gd name="T56" fmla="*/ 12 w 67"/>
                <a:gd name="T57" fmla="*/ 21 h 67"/>
                <a:gd name="T58" fmla="*/ 13 w 67"/>
                <a:gd name="T59" fmla="*/ 21 h 67"/>
                <a:gd name="T60" fmla="*/ 16 w 67"/>
                <a:gd name="T61" fmla="*/ 21 h 67"/>
                <a:gd name="T62" fmla="*/ 19 w 67"/>
                <a:gd name="T63" fmla="*/ 21 h 67"/>
                <a:gd name="T64" fmla="*/ 21 w 67"/>
                <a:gd name="T65" fmla="*/ 21 h 67"/>
                <a:gd name="T66" fmla="*/ 23 w 67"/>
                <a:gd name="T67" fmla="*/ 19 h 67"/>
                <a:gd name="T68" fmla="*/ 25 w 67"/>
                <a:gd name="T69" fmla="*/ 19 h 67"/>
                <a:gd name="T70" fmla="*/ 28 w 67"/>
                <a:gd name="T71" fmla="*/ 18 h 67"/>
                <a:gd name="T72" fmla="*/ 29 w 67"/>
                <a:gd name="T73" fmla="*/ 16 h 67"/>
                <a:gd name="T74" fmla="*/ 30 w 67"/>
                <a:gd name="T75" fmla="*/ 16 h 67"/>
                <a:gd name="T76" fmla="*/ 31 w 67"/>
                <a:gd name="T77" fmla="*/ 14 h 67"/>
                <a:gd name="T78" fmla="*/ 32 w 67"/>
                <a:gd name="T79" fmla="*/ 12 h 67"/>
                <a:gd name="T80" fmla="*/ 33 w 67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" h="67">
                  <a:moveTo>
                    <a:pt x="67" y="34"/>
                  </a:moveTo>
                  <a:lnTo>
                    <a:pt x="66" y="29"/>
                  </a:lnTo>
                  <a:lnTo>
                    <a:pt x="64" y="24"/>
                  </a:lnTo>
                  <a:lnTo>
                    <a:pt x="62" y="19"/>
                  </a:lnTo>
                  <a:lnTo>
                    <a:pt x="60" y="15"/>
                  </a:lnTo>
                  <a:lnTo>
                    <a:pt x="57" y="10"/>
                  </a:lnTo>
                  <a:lnTo>
                    <a:pt x="52" y="7"/>
                  </a:lnTo>
                  <a:lnTo>
                    <a:pt x="48" y="5"/>
                  </a:lnTo>
                  <a:lnTo>
                    <a:pt x="43" y="3"/>
                  </a:lnTo>
                  <a:lnTo>
                    <a:pt x="39" y="2"/>
                  </a:lnTo>
                  <a:lnTo>
                    <a:pt x="34" y="0"/>
                  </a:lnTo>
                  <a:lnTo>
                    <a:pt x="28" y="2"/>
                  </a:lnTo>
                  <a:lnTo>
                    <a:pt x="24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0" y="10"/>
                  </a:lnTo>
                  <a:lnTo>
                    <a:pt x="7" y="15"/>
                  </a:lnTo>
                  <a:lnTo>
                    <a:pt x="4" y="19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5"/>
                  </a:lnTo>
                  <a:lnTo>
                    <a:pt x="4" y="49"/>
                  </a:lnTo>
                  <a:lnTo>
                    <a:pt x="7" y="53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8" y="63"/>
                  </a:lnTo>
                  <a:lnTo>
                    <a:pt x="24" y="66"/>
                  </a:lnTo>
                  <a:lnTo>
                    <a:pt x="28" y="67"/>
                  </a:lnTo>
                  <a:lnTo>
                    <a:pt x="34" y="67"/>
                  </a:lnTo>
                  <a:lnTo>
                    <a:pt x="39" y="67"/>
                  </a:lnTo>
                  <a:lnTo>
                    <a:pt x="43" y="66"/>
                  </a:lnTo>
                  <a:lnTo>
                    <a:pt x="48" y="63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3"/>
                  </a:lnTo>
                  <a:lnTo>
                    <a:pt x="62" y="49"/>
                  </a:lnTo>
                  <a:lnTo>
                    <a:pt x="64" y="45"/>
                  </a:lnTo>
                  <a:lnTo>
                    <a:pt x="66" y="39"/>
                  </a:lnTo>
                  <a:lnTo>
                    <a:pt x="67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6" name="Freeform 206"/>
            <p:cNvSpPr>
              <a:spLocks/>
            </p:cNvSpPr>
            <p:nvPr/>
          </p:nvSpPr>
          <p:spPr bwMode="auto">
            <a:xfrm>
              <a:off x="1729" y="1874"/>
              <a:ext cx="56" cy="50"/>
            </a:xfrm>
            <a:custGeom>
              <a:avLst/>
              <a:gdLst>
                <a:gd name="T0" fmla="*/ 33 w 67"/>
                <a:gd name="T1" fmla="*/ 10 h 67"/>
                <a:gd name="T2" fmla="*/ 32 w 67"/>
                <a:gd name="T3" fmla="*/ 9 h 67"/>
                <a:gd name="T4" fmla="*/ 31 w 67"/>
                <a:gd name="T5" fmla="*/ 7 h 67"/>
                <a:gd name="T6" fmla="*/ 30 w 67"/>
                <a:gd name="T7" fmla="*/ 5 h 67"/>
                <a:gd name="T8" fmla="*/ 29 w 67"/>
                <a:gd name="T9" fmla="*/ 4 h 67"/>
                <a:gd name="T10" fmla="*/ 28 w 67"/>
                <a:gd name="T11" fmla="*/ 3 h 67"/>
                <a:gd name="T12" fmla="*/ 25 w 67"/>
                <a:gd name="T13" fmla="*/ 2 h 67"/>
                <a:gd name="T14" fmla="*/ 23 w 67"/>
                <a:gd name="T15" fmla="*/ 1 h 67"/>
                <a:gd name="T16" fmla="*/ 21 w 67"/>
                <a:gd name="T17" fmla="*/ 1 h 67"/>
                <a:gd name="T18" fmla="*/ 19 w 67"/>
                <a:gd name="T19" fmla="*/ 0 h 67"/>
                <a:gd name="T20" fmla="*/ 16 w 67"/>
                <a:gd name="T21" fmla="*/ 0 h 67"/>
                <a:gd name="T22" fmla="*/ 13 w 67"/>
                <a:gd name="T23" fmla="*/ 0 h 67"/>
                <a:gd name="T24" fmla="*/ 12 w 67"/>
                <a:gd name="T25" fmla="*/ 1 h 67"/>
                <a:gd name="T26" fmla="*/ 9 w 67"/>
                <a:gd name="T27" fmla="*/ 1 h 67"/>
                <a:gd name="T28" fmla="*/ 7 w 67"/>
                <a:gd name="T29" fmla="*/ 2 h 67"/>
                <a:gd name="T30" fmla="*/ 5 w 67"/>
                <a:gd name="T31" fmla="*/ 3 h 67"/>
                <a:gd name="T32" fmla="*/ 3 w 67"/>
                <a:gd name="T33" fmla="*/ 4 h 67"/>
                <a:gd name="T34" fmla="*/ 3 w 67"/>
                <a:gd name="T35" fmla="*/ 5 h 67"/>
                <a:gd name="T36" fmla="*/ 1 w 67"/>
                <a:gd name="T37" fmla="*/ 7 h 67"/>
                <a:gd name="T38" fmla="*/ 0 w 67"/>
                <a:gd name="T39" fmla="*/ 9 h 67"/>
                <a:gd name="T40" fmla="*/ 0 w 67"/>
                <a:gd name="T41" fmla="*/ 10 h 67"/>
                <a:gd name="T42" fmla="*/ 0 w 67"/>
                <a:gd name="T43" fmla="*/ 12 h 67"/>
                <a:gd name="T44" fmla="*/ 1 w 67"/>
                <a:gd name="T45" fmla="*/ 13 h 67"/>
                <a:gd name="T46" fmla="*/ 3 w 67"/>
                <a:gd name="T47" fmla="*/ 15 h 67"/>
                <a:gd name="T48" fmla="*/ 3 w 67"/>
                <a:gd name="T49" fmla="*/ 16 h 67"/>
                <a:gd name="T50" fmla="*/ 5 w 67"/>
                <a:gd name="T51" fmla="*/ 18 h 67"/>
                <a:gd name="T52" fmla="*/ 7 w 67"/>
                <a:gd name="T53" fmla="*/ 19 h 67"/>
                <a:gd name="T54" fmla="*/ 9 w 67"/>
                <a:gd name="T55" fmla="*/ 19 h 67"/>
                <a:gd name="T56" fmla="*/ 12 w 67"/>
                <a:gd name="T57" fmla="*/ 20 h 67"/>
                <a:gd name="T58" fmla="*/ 13 w 67"/>
                <a:gd name="T59" fmla="*/ 21 h 67"/>
                <a:gd name="T60" fmla="*/ 16 w 67"/>
                <a:gd name="T61" fmla="*/ 21 h 67"/>
                <a:gd name="T62" fmla="*/ 19 w 67"/>
                <a:gd name="T63" fmla="*/ 21 h 67"/>
                <a:gd name="T64" fmla="*/ 21 w 67"/>
                <a:gd name="T65" fmla="*/ 20 h 67"/>
                <a:gd name="T66" fmla="*/ 23 w 67"/>
                <a:gd name="T67" fmla="*/ 19 h 67"/>
                <a:gd name="T68" fmla="*/ 25 w 67"/>
                <a:gd name="T69" fmla="*/ 19 h 67"/>
                <a:gd name="T70" fmla="*/ 28 w 67"/>
                <a:gd name="T71" fmla="*/ 18 h 67"/>
                <a:gd name="T72" fmla="*/ 29 w 67"/>
                <a:gd name="T73" fmla="*/ 16 h 67"/>
                <a:gd name="T74" fmla="*/ 30 w 67"/>
                <a:gd name="T75" fmla="*/ 15 h 67"/>
                <a:gd name="T76" fmla="*/ 31 w 67"/>
                <a:gd name="T77" fmla="*/ 13 h 67"/>
                <a:gd name="T78" fmla="*/ 32 w 67"/>
                <a:gd name="T79" fmla="*/ 12 h 67"/>
                <a:gd name="T80" fmla="*/ 33 w 67"/>
                <a:gd name="T81" fmla="*/ 10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7" h="67">
                  <a:moveTo>
                    <a:pt x="67" y="33"/>
                  </a:moveTo>
                  <a:lnTo>
                    <a:pt x="66" y="28"/>
                  </a:lnTo>
                  <a:lnTo>
                    <a:pt x="64" y="23"/>
                  </a:lnTo>
                  <a:lnTo>
                    <a:pt x="62" y="18"/>
                  </a:lnTo>
                  <a:lnTo>
                    <a:pt x="60" y="14"/>
                  </a:lnTo>
                  <a:lnTo>
                    <a:pt x="57" y="10"/>
                  </a:lnTo>
                  <a:lnTo>
                    <a:pt x="52" y="7"/>
                  </a:lnTo>
                  <a:lnTo>
                    <a:pt x="48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1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0"/>
                  </a:lnTo>
                  <a:lnTo>
                    <a:pt x="7" y="14"/>
                  </a:lnTo>
                  <a:lnTo>
                    <a:pt x="4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43"/>
                  </a:lnTo>
                  <a:lnTo>
                    <a:pt x="4" y="48"/>
                  </a:lnTo>
                  <a:lnTo>
                    <a:pt x="7" y="52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8" y="62"/>
                  </a:lnTo>
                  <a:lnTo>
                    <a:pt x="24" y="64"/>
                  </a:lnTo>
                  <a:lnTo>
                    <a:pt x="28" y="65"/>
                  </a:lnTo>
                  <a:lnTo>
                    <a:pt x="34" y="67"/>
                  </a:lnTo>
                  <a:lnTo>
                    <a:pt x="39" y="65"/>
                  </a:lnTo>
                  <a:lnTo>
                    <a:pt x="43" y="64"/>
                  </a:lnTo>
                  <a:lnTo>
                    <a:pt x="48" y="62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2"/>
                  </a:lnTo>
                  <a:lnTo>
                    <a:pt x="62" y="48"/>
                  </a:lnTo>
                  <a:lnTo>
                    <a:pt x="64" y="43"/>
                  </a:lnTo>
                  <a:lnTo>
                    <a:pt x="66" y="38"/>
                  </a:lnTo>
                  <a:lnTo>
                    <a:pt x="67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95" name="Group 207"/>
          <p:cNvGrpSpPr>
            <a:grpSpLocks/>
          </p:cNvGrpSpPr>
          <p:nvPr/>
        </p:nvGrpSpPr>
        <p:grpSpPr bwMode="auto">
          <a:xfrm>
            <a:off x="1452563" y="2346325"/>
            <a:ext cx="1000125" cy="2406650"/>
            <a:chOff x="915" y="1478"/>
            <a:chExt cx="630" cy="1516"/>
          </a:xfrm>
        </p:grpSpPr>
        <p:sp>
          <p:nvSpPr>
            <p:cNvPr id="119881" name="Line 208"/>
            <p:cNvSpPr>
              <a:spLocks noChangeShapeType="1"/>
            </p:cNvSpPr>
            <p:nvPr/>
          </p:nvSpPr>
          <p:spPr bwMode="auto">
            <a:xfrm flipV="1">
              <a:off x="1545" y="1478"/>
              <a:ext cx="0" cy="15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2" name="Line 209"/>
            <p:cNvSpPr>
              <a:spLocks noChangeShapeType="1"/>
            </p:cNvSpPr>
            <p:nvPr/>
          </p:nvSpPr>
          <p:spPr bwMode="auto">
            <a:xfrm flipV="1">
              <a:off x="915" y="1478"/>
              <a:ext cx="0" cy="15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898" name="Group 210"/>
          <p:cNvGrpSpPr>
            <a:grpSpLocks/>
          </p:cNvGrpSpPr>
          <p:nvPr/>
        </p:nvGrpSpPr>
        <p:grpSpPr bwMode="auto">
          <a:xfrm>
            <a:off x="1417638" y="2301875"/>
            <a:ext cx="1079500" cy="88900"/>
            <a:chOff x="893" y="1450"/>
            <a:chExt cx="680" cy="56"/>
          </a:xfrm>
        </p:grpSpPr>
        <p:sp>
          <p:nvSpPr>
            <p:cNvPr id="119879" name="Freeform 211"/>
            <p:cNvSpPr>
              <a:spLocks/>
            </p:cNvSpPr>
            <p:nvPr/>
          </p:nvSpPr>
          <p:spPr bwMode="auto">
            <a:xfrm>
              <a:off x="893" y="1450"/>
              <a:ext cx="50" cy="56"/>
            </a:xfrm>
            <a:custGeom>
              <a:avLst/>
              <a:gdLst>
                <a:gd name="T0" fmla="*/ 22 w 66"/>
                <a:gd name="T1" fmla="*/ 17 h 66"/>
                <a:gd name="T2" fmla="*/ 21 w 66"/>
                <a:gd name="T3" fmla="*/ 14 h 66"/>
                <a:gd name="T4" fmla="*/ 20 w 66"/>
                <a:gd name="T5" fmla="*/ 12 h 66"/>
                <a:gd name="T6" fmla="*/ 20 w 66"/>
                <a:gd name="T7" fmla="*/ 10 h 66"/>
                <a:gd name="T8" fmla="*/ 20 w 66"/>
                <a:gd name="T9" fmla="*/ 7 h 66"/>
                <a:gd name="T10" fmla="*/ 18 w 66"/>
                <a:gd name="T11" fmla="*/ 5 h 66"/>
                <a:gd name="T12" fmla="*/ 17 w 66"/>
                <a:gd name="T13" fmla="*/ 3 h 66"/>
                <a:gd name="T14" fmla="*/ 15 w 66"/>
                <a:gd name="T15" fmla="*/ 3 h 66"/>
                <a:gd name="T16" fmla="*/ 14 w 66"/>
                <a:gd name="T17" fmla="*/ 2 h 66"/>
                <a:gd name="T18" fmla="*/ 13 w 66"/>
                <a:gd name="T19" fmla="*/ 1 h 66"/>
                <a:gd name="T20" fmla="*/ 11 w 66"/>
                <a:gd name="T21" fmla="*/ 0 h 66"/>
                <a:gd name="T22" fmla="*/ 9 w 66"/>
                <a:gd name="T23" fmla="*/ 1 h 66"/>
                <a:gd name="T24" fmla="*/ 8 w 66"/>
                <a:gd name="T25" fmla="*/ 2 h 66"/>
                <a:gd name="T26" fmla="*/ 6 w 66"/>
                <a:gd name="T27" fmla="*/ 3 h 66"/>
                <a:gd name="T28" fmla="*/ 5 w 66"/>
                <a:gd name="T29" fmla="*/ 3 h 66"/>
                <a:gd name="T30" fmla="*/ 4 w 66"/>
                <a:gd name="T31" fmla="*/ 5 h 66"/>
                <a:gd name="T32" fmla="*/ 2 w 66"/>
                <a:gd name="T33" fmla="*/ 7 h 66"/>
                <a:gd name="T34" fmla="*/ 2 w 66"/>
                <a:gd name="T35" fmla="*/ 10 h 66"/>
                <a:gd name="T36" fmla="*/ 2 w 66"/>
                <a:gd name="T37" fmla="*/ 12 h 66"/>
                <a:gd name="T38" fmla="*/ 0 w 66"/>
                <a:gd name="T39" fmla="*/ 14 h 66"/>
                <a:gd name="T40" fmla="*/ 0 w 66"/>
                <a:gd name="T41" fmla="*/ 17 h 66"/>
                <a:gd name="T42" fmla="*/ 0 w 66"/>
                <a:gd name="T43" fmla="*/ 20 h 66"/>
                <a:gd name="T44" fmla="*/ 2 w 66"/>
                <a:gd name="T45" fmla="*/ 22 h 66"/>
                <a:gd name="T46" fmla="*/ 2 w 66"/>
                <a:gd name="T47" fmla="*/ 25 h 66"/>
                <a:gd name="T48" fmla="*/ 2 w 66"/>
                <a:gd name="T49" fmla="*/ 27 h 66"/>
                <a:gd name="T50" fmla="*/ 4 w 66"/>
                <a:gd name="T51" fmla="*/ 30 h 66"/>
                <a:gd name="T52" fmla="*/ 5 w 66"/>
                <a:gd name="T53" fmla="*/ 31 h 66"/>
                <a:gd name="T54" fmla="*/ 6 w 66"/>
                <a:gd name="T55" fmla="*/ 32 h 66"/>
                <a:gd name="T56" fmla="*/ 8 w 66"/>
                <a:gd name="T57" fmla="*/ 33 h 66"/>
                <a:gd name="T58" fmla="*/ 9 w 66"/>
                <a:gd name="T59" fmla="*/ 35 h 66"/>
                <a:gd name="T60" fmla="*/ 11 w 66"/>
                <a:gd name="T61" fmla="*/ 35 h 66"/>
                <a:gd name="T62" fmla="*/ 13 w 66"/>
                <a:gd name="T63" fmla="*/ 35 h 66"/>
                <a:gd name="T64" fmla="*/ 14 w 66"/>
                <a:gd name="T65" fmla="*/ 33 h 66"/>
                <a:gd name="T66" fmla="*/ 15 w 66"/>
                <a:gd name="T67" fmla="*/ 32 h 66"/>
                <a:gd name="T68" fmla="*/ 17 w 66"/>
                <a:gd name="T69" fmla="*/ 31 h 66"/>
                <a:gd name="T70" fmla="*/ 18 w 66"/>
                <a:gd name="T71" fmla="*/ 30 h 66"/>
                <a:gd name="T72" fmla="*/ 20 w 66"/>
                <a:gd name="T73" fmla="*/ 27 h 66"/>
                <a:gd name="T74" fmla="*/ 20 w 66"/>
                <a:gd name="T75" fmla="*/ 25 h 66"/>
                <a:gd name="T76" fmla="*/ 20 w 66"/>
                <a:gd name="T77" fmla="*/ 22 h 66"/>
                <a:gd name="T78" fmla="*/ 21 w 66"/>
                <a:gd name="T79" fmla="*/ 20 h 66"/>
                <a:gd name="T80" fmla="*/ 22 w 66"/>
                <a:gd name="T81" fmla="*/ 17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lnTo>
                    <a:pt x="65" y="27"/>
                  </a:lnTo>
                  <a:lnTo>
                    <a:pt x="64" y="23"/>
                  </a:lnTo>
                  <a:lnTo>
                    <a:pt x="63" y="19"/>
                  </a:lnTo>
                  <a:lnTo>
                    <a:pt x="60" y="14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3" y="2"/>
                  </a:lnTo>
                  <a:lnTo>
                    <a:pt x="39" y="1"/>
                  </a:lnTo>
                  <a:lnTo>
                    <a:pt x="33" y="0"/>
                  </a:lnTo>
                  <a:lnTo>
                    <a:pt x="28" y="1"/>
                  </a:lnTo>
                  <a:lnTo>
                    <a:pt x="23" y="2"/>
                  </a:lnTo>
                  <a:lnTo>
                    <a:pt x="18" y="3"/>
                  </a:lnTo>
                  <a:lnTo>
                    <a:pt x="13" y="6"/>
                  </a:lnTo>
                  <a:lnTo>
                    <a:pt x="10" y="10"/>
                  </a:lnTo>
                  <a:lnTo>
                    <a:pt x="7" y="14"/>
                  </a:lnTo>
                  <a:lnTo>
                    <a:pt x="3" y="19"/>
                  </a:lnTo>
                  <a:lnTo>
                    <a:pt x="2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2" y="43"/>
                  </a:lnTo>
                  <a:lnTo>
                    <a:pt x="3" y="48"/>
                  </a:lnTo>
                  <a:lnTo>
                    <a:pt x="7" y="53"/>
                  </a:lnTo>
                  <a:lnTo>
                    <a:pt x="10" y="56"/>
                  </a:lnTo>
                  <a:lnTo>
                    <a:pt x="13" y="60"/>
                  </a:lnTo>
                  <a:lnTo>
                    <a:pt x="18" y="63"/>
                  </a:lnTo>
                  <a:lnTo>
                    <a:pt x="23" y="64"/>
                  </a:lnTo>
                  <a:lnTo>
                    <a:pt x="28" y="66"/>
                  </a:lnTo>
                  <a:lnTo>
                    <a:pt x="33" y="66"/>
                  </a:lnTo>
                  <a:lnTo>
                    <a:pt x="39" y="66"/>
                  </a:lnTo>
                  <a:lnTo>
                    <a:pt x="43" y="64"/>
                  </a:lnTo>
                  <a:lnTo>
                    <a:pt x="48" y="63"/>
                  </a:lnTo>
                  <a:lnTo>
                    <a:pt x="52" y="60"/>
                  </a:lnTo>
                  <a:lnTo>
                    <a:pt x="56" y="56"/>
                  </a:lnTo>
                  <a:lnTo>
                    <a:pt x="60" y="53"/>
                  </a:lnTo>
                  <a:lnTo>
                    <a:pt x="63" y="48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80" name="Freeform 212"/>
            <p:cNvSpPr>
              <a:spLocks/>
            </p:cNvSpPr>
            <p:nvPr/>
          </p:nvSpPr>
          <p:spPr bwMode="auto">
            <a:xfrm>
              <a:off x="1517" y="1450"/>
              <a:ext cx="56" cy="56"/>
            </a:xfrm>
            <a:custGeom>
              <a:avLst/>
              <a:gdLst>
                <a:gd name="T0" fmla="*/ 35 w 66"/>
                <a:gd name="T1" fmla="*/ 17 h 66"/>
                <a:gd name="T2" fmla="*/ 34 w 66"/>
                <a:gd name="T3" fmla="*/ 14 h 66"/>
                <a:gd name="T4" fmla="*/ 33 w 66"/>
                <a:gd name="T5" fmla="*/ 12 h 66"/>
                <a:gd name="T6" fmla="*/ 32 w 66"/>
                <a:gd name="T7" fmla="*/ 10 h 66"/>
                <a:gd name="T8" fmla="*/ 31 w 66"/>
                <a:gd name="T9" fmla="*/ 7 h 66"/>
                <a:gd name="T10" fmla="*/ 30 w 66"/>
                <a:gd name="T11" fmla="*/ 5 h 66"/>
                <a:gd name="T12" fmla="*/ 26 w 66"/>
                <a:gd name="T13" fmla="*/ 3 h 66"/>
                <a:gd name="T14" fmla="*/ 25 w 66"/>
                <a:gd name="T15" fmla="*/ 3 h 66"/>
                <a:gd name="T16" fmla="*/ 22 w 66"/>
                <a:gd name="T17" fmla="*/ 2 h 66"/>
                <a:gd name="T18" fmla="*/ 20 w 66"/>
                <a:gd name="T19" fmla="*/ 1 h 66"/>
                <a:gd name="T20" fmla="*/ 17 w 66"/>
                <a:gd name="T21" fmla="*/ 0 h 66"/>
                <a:gd name="T22" fmla="*/ 14 w 66"/>
                <a:gd name="T23" fmla="*/ 1 h 66"/>
                <a:gd name="T24" fmla="*/ 12 w 66"/>
                <a:gd name="T25" fmla="*/ 2 h 66"/>
                <a:gd name="T26" fmla="*/ 9 w 66"/>
                <a:gd name="T27" fmla="*/ 3 h 66"/>
                <a:gd name="T28" fmla="*/ 7 w 66"/>
                <a:gd name="T29" fmla="*/ 3 h 66"/>
                <a:gd name="T30" fmla="*/ 5 w 66"/>
                <a:gd name="T31" fmla="*/ 5 h 66"/>
                <a:gd name="T32" fmla="*/ 3 w 66"/>
                <a:gd name="T33" fmla="*/ 7 h 66"/>
                <a:gd name="T34" fmla="*/ 3 w 66"/>
                <a:gd name="T35" fmla="*/ 10 h 66"/>
                <a:gd name="T36" fmla="*/ 1 w 66"/>
                <a:gd name="T37" fmla="*/ 12 h 66"/>
                <a:gd name="T38" fmla="*/ 0 w 66"/>
                <a:gd name="T39" fmla="*/ 14 h 66"/>
                <a:gd name="T40" fmla="*/ 0 w 66"/>
                <a:gd name="T41" fmla="*/ 17 h 66"/>
                <a:gd name="T42" fmla="*/ 0 w 66"/>
                <a:gd name="T43" fmla="*/ 20 h 66"/>
                <a:gd name="T44" fmla="*/ 1 w 66"/>
                <a:gd name="T45" fmla="*/ 22 h 66"/>
                <a:gd name="T46" fmla="*/ 3 w 66"/>
                <a:gd name="T47" fmla="*/ 25 h 66"/>
                <a:gd name="T48" fmla="*/ 3 w 66"/>
                <a:gd name="T49" fmla="*/ 27 h 66"/>
                <a:gd name="T50" fmla="*/ 5 w 66"/>
                <a:gd name="T51" fmla="*/ 30 h 66"/>
                <a:gd name="T52" fmla="*/ 7 w 66"/>
                <a:gd name="T53" fmla="*/ 31 h 66"/>
                <a:gd name="T54" fmla="*/ 9 w 66"/>
                <a:gd name="T55" fmla="*/ 32 h 66"/>
                <a:gd name="T56" fmla="*/ 12 w 66"/>
                <a:gd name="T57" fmla="*/ 33 h 66"/>
                <a:gd name="T58" fmla="*/ 14 w 66"/>
                <a:gd name="T59" fmla="*/ 35 h 66"/>
                <a:gd name="T60" fmla="*/ 17 w 66"/>
                <a:gd name="T61" fmla="*/ 35 h 66"/>
                <a:gd name="T62" fmla="*/ 20 w 66"/>
                <a:gd name="T63" fmla="*/ 35 h 66"/>
                <a:gd name="T64" fmla="*/ 22 w 66"/>
                <a:gd name="T65" fmla="*/ 33 h 66"/>
                <a:gd name="T66" fmla="*/ 25 w 66"/>
                <a:gd name="T67" fmla="*/ 32 h 66"/>
                <a:gd name="T68" fmla="*/ 26 w 66"/>
                <a:gd name="T69" fmla="*/ 31 h 66"/>
                <a:gd name="T70" fmla="*/ 30 w 66"/>
                <a:gd name="T71" fmla="*/ 30 h 66"/>
                <a:gd name="T72" fmla="*/ 31 w 66"/>
                <a:gd name="T73" fmla="*/ 27 h 66"/>
                <a:gd name="T74" fmla="*/ 32 w 66"/>
                <a:gd name="T75" fmla="*/ 25 h 66"/>
                <a:gd name="T76" fmla="*/ 33 w 66"/>
                <a:gd name="T77" fmla="*/ 22 h 66"/>
                <a:gd name="T78" fmla="*/ 34 w 66"/>
                <a:gd name="T79" fmla="*/ 20 h 66"/>
                <a:gd name="T80" fmla="*/ 35 w 66"/>
                <a:gd name="T81" fmla="*/ 17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lnTo>
                    <a:pt x="65" y="27"/>
                  </a:lnTo>
                  <a:lnTo>
                    <a:pt x="64" y="23"/>
                  </a:lnTo>
                  <a:lnTo>
                    <a:pt x="62" y="19"/>
                  </a:lnTo>
                  <a:lnTo>
                    <a:pt x="60" y="14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3" y="2"/>
                  </a:lnTo>
                  <a:lnTo>
                    <a:pt x="38" y="1"/>
                  </a:lnTo>
                  <a:lnTo>
                    <a:pt x="33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3" y="6"/>
                  </a:lnTo>
                  <a:lnTo>
                    <a:pt x="10" y="10"/>
                  </a:lnTo>
                  <a:lnTo>
                    <a:pt x="7" y="14"/>
                  </a:lnTo>
                  <a:lnTo>
                    <a:pt x="3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8"/>
                  </a:lnTo>
                  <a:lnTo>
                    <a:pt x="7" y="53"/>
                  </a:lnTo>
                  <a:lnTo>
                    <a:pt x="10" y="56"/>
                  </a:lnTo>
                  <a:lnTo>
                    <a:pt x="13" y="60"/>
                  </a:lnTo>
                  <a:lnTo>
                    <a:pt x="18" y="63"/>
                  </a:lnTo>
                  <a:lnTo>
                    <a:pt x="22" y="64"/>
                  </a:lnTo>
                  <a:lnTo>
                    <a:pt x="28" y="66"/>
                  </a:lnTo>
                  <a:lnTo>
                    <a:pt x="33" y="66"/>
                  </a:lnTo>
                  <a:lnTo>
                    <a:pt x="38" y="66"/>
                  </a:lnTo>
                  <a:lnTo>
                    <a:pt x="43" y="64"/>
                  </a:lnTo>
                  <a:lnTo>
                    <a:pt x="48" y="63"/>
                  </a:lnTo>
                  <a:lnTo>
                    <a:pt x="52" y="60"/>
                  </a:lnTo>
                  <a:lnTo>
                    <a:pt x="56" y="56"/>
                  </a:lnTo>
                  <a:lnTo>
                    <a:pt x="60" y="53"/>
                  </a:lnTo>
                  <a:lnTo>
                    <a:pt x="62" y="48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901" name="Line 213"/>
          <p:cNvSpPr>
            <a:spLocks noChangeShapeType="1"/>
          </p:cNvSpPr>
          <p:nvPr/>
        </p:nvSpPr>
        <p:spPr bwMode="auto">
          <a:xfrm flipH="1">
            <a:off x="5089525" y="2762250"/>
            <a:ext cx="52070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2902" name="Group 214"/>
          <p:cNvGrpSpPr>
            <a:grpSpLocks/>
          </p:cNvGrpSpPr>
          <p:nvPr/>
        </p:nvGrpSpPr>
        <p:grpSpPr bwMode="auto">
          <a:xfrm>
            <a:off x="4532313" y="1885950"/>
            <a:ext cx="1122362" cy="920750"/>
            <a:chOff x="2855" y="1188"/>
            <a:chExt cx="707" cy="580"/>
          </a:xfrm>
        </p:grpSpPr>
        <p:sp>
          <p:nvSpPr>
            <p:cNvPr id="119875" name="Freeform 215"/>
            <p:cNvSpPr>
              <a:spLocks/>
            </p:cNvSpPr>
            <p:nvPr/>
          </p:nvSpPr>
          <p:spPr bwMode="auto">
            <a:xfrm>
              <a:off x="2855" y="1188"/>
              <a:ext cx="50" cy="56"/>
            </a:xfrm>
            <a:custGeom>
              <a:avLst/>
              <a:gdLst>
                <a:gd name="T0" fmla="*/ 22 w 65"/>
                <a:gd name="T1" fmla="*/ 16 h 67"/>
                <a:gd name="T2" fmla="*/ 22 w 65"/>
                <a:gd name="T3" fmla="*/ 13 h 67"/>
                <a:gd name="T4" fmla="*/ 22 w 65"/>
                <a:gd name="T5" fmla="*/ 12 h 67"/>
                <a:gd name="T6" fmla="*/ 22 w 65"/>
                <a:gd name="T7" fmla="*/ 9 h 67"/>
                <a:gd name="T8" fmla="*/ 21 w 65"/>
                <a:gd name="T9" fmla="*/ 7 h 67"/>
                <a:gd name="T10" fmla="*/ 19 w 65"/>
                <a:gd name="T11" fmla="*/ 5 h 67"/>
                <a:gd name="T12" fmla="*/ 18 w 65"/>
                <a:gd name="T13" fmla="*/ 3 h 67"/>
                <a:gd name="T14" fmla="*/ 17 w 65"/>
                <a:gd name="T15" fmla="*/ 3 h 67"/>
                <a:gd name="T16" fmla="*/ 15 w 65"/>
                <a:gd name="T17" fmla="*/ 3 h 67"/>
                <a:gd name="T18" fmla="*/ 13 w 65"/>
                <a:gd name="T19" fmla="*/ 1 h 67"/>
                <a:gd name="T20" fmla="*/ 12 w 65"/>
                <a:gd name="T21" fmla="*/ 0 h 67"/>
                <a:gd name="T22" fmla="*/ 9 w 65"/>
                <a:gd name="T23" fmla="*/ 1 h 67"/>
                <a:gd name="T24" fmla="*/ 8 w 65"/>
                <a:gd name="T25" fmla="*/ 3 h 67"/>
                <a:gd name="T26" fmla="*/ 6 w 65"/>
                <a:gd name="T27" fmla="*/ 3 h 67"/>
                <a:gd name="T28" fmla="*/ 5 w 65"/>
                <a:gd name="T29" fmla="*/ 3 h 67"/>
                <a:gd name="T30" fmla="*/ 3 w 65"/>
                <a:gd name="T31" fmla="*/ 5 h 67"/>
                <a:gd name="T32" fmla="*/ 2 w 65"/>
                <a:gd name="T33" fmla="*/ 7 h 67"/>
                <a:gd name="T34" fmla="*/ 2 w 65"/>
                <a:gd name="T35" fmla="*/ 9 h 67"/>
                <a:gd name="T36" fmla="*/ 1 w 65"/>
                <a:gd name="T37" fmla="*/ 12 h 67"/>
                <a:gd name="T38" fmla="*/ 0 w 65"/>
                <a:gd name="T39" fmla="*/ 13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2 w 65"/>
                <a:gd name="T47" fmla="*/ 23 h 67"/>
                <a:gd name="T48" fmla="*/ 2 w 65"/>
                <a:gd name="T49" fmla="*/ 26 h 67"/>
                <a:gd name="T50" fmla="*/ 3 w 65"/>
                <a:gd name="T51" fmla="*/ 28 h 67"/>
                <a:gd name="T52" fmla="*/ 5 w 65"/>
                <a:gd name="T53" fmla="*/ 29 h 67"/>
                <a:gd name="T54" fmla="*/ 6 w 65"/>
                <a:gd name="T55" fmla="*/ 31 h 67"/>
                <a:gd name="T56" fmla="*/ 8 w 65"/>
                <a:gd name="T57" fmla="*/ 31 h 67"/>
                <a:gd name="T58" fmla="*/ 9 w 65"/>
                <a:gd name="T59" fmla="*/ 32 h 67"/>
                <a:gd name="T60" fmla="*/ 12 w 65"/>
                <a:gd name="T61" fmla="*/ 33 h 67"/>
                <a:gd name="T62" fmla="*/ 13 w 65"/>
                <a:gd name="T63" fmla="*/ 32 h 67"/>
                <a:gd name="T64" fmla="*/ 15 w 65"/>
                <a:gd name="T65" fmla="*/ 31 h 67"/>
                <a:gd name="T66" fmla="*/ 17 w 65"/>
                <a:gd name="T67" fmla="*/ 31 h 67"/>
                <a:gd name="T68" fmla="*/ 18 w 65"/>
                <a:gd name="T69" fmla="*/ 29 h 67"/>
                <a:gd name="T70" fmla="*/ 19 w 65"/>
                <a:gd name="T71" fmla="*/ 28 h 67"/>
                <a:gd name="T72" fmla="*/ 21 w 65"/>
                <a:gd name="T73" fmla="*/ 26 h 67"/>
                <a:gd name="T74" fmla="*/ 22 w 65"/>
                <a:gd name="T75" fmla="*/ 23 h 67"/>
                <a:gd name="T76" fmla="*/ 22 w 65"/>
                <a:gd name="T77" fmla="*/ 21 h 67"/>
                <a:gd name="T78" fmla="*/ 22 w 65"/>
                <a:gd name="T79" fmla="*/ 19 h 67"/>
                <a:gd name="T80" fmla="*/ 22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4"/>
                  </a:moveTo>
                  <a:lnTo>
                    <a:pt x="65" y="28"/>
                  </a:lnTo>
                  <a:lnTo>
                    <a:pt x="64" y="24"/>
                  </a:lnTo>
                  <a:lnTo>
                    <a:pt x="62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4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9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4"/>
                  </a:lnTo>
                  <a:lnTo>
                    <a:pt x="27" y="66"/>
                  </a:lnTo>
                  <a:lnTo>
                    <a:pt x="32" y="67"/>
                  </a:lnTo>
                  <a:lnTo>
                    <a:pt x="37" y="66"/>
                  </a:lnTo>
                  <a:lnTo>
                    <a:pt x="43" y="64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2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6" name="Freeform 216"/>
            <p:cNvSpPr>
              <a:spLocks/>
            </p:cNvSpPr>
            <p:nvPr/>
          </p:nvSpPr>
          <p:spPr bwMode="auto">
            <a:xfrm>
              <a:off x="3512" y="1188"/>
              <a:ext cx="50" cy="56"/>
            </a:xfrm>
            <a:custGeom>
              <a:avLst/>
              <a:gdLst>
                <a:gd name="T0" fmla="*/ 22 w 66"/>
                <a:gd name="T1" fmla="*/ 16 h 67"/>
                <a:gd name="T2" fmla="*/ 22 w 66"/>
                <a:gd name="T3" fmla="*/ 13 h 67"/>
                <a:gd name="T4" fmla="*/ 21 w 66"/>
                <a:gd name="T5" fmla="*/ 12 h 67"/>
                <a:gd name="T6" fmla="*/ 20 w 66"/>
                <a:gd name="T7" fmla="*/ 9 h 67"/>
                <a:gd name="T8" fmla="*/ 20 w 66"/>
                <a:gd name="T9" fmla="*/ 7 h 67"/>
                <a:gd name="T10" fmla="*/ 19 w 66"/>
                <a:gd name="T11" fmla="*/ 5 h 67"/>
                <a:gd name="T12" fmla="*/ 17 w 66"/>
                <a:gd name="T13" fmla="*/ 3 h 67"/>
                <a:gd name="T14" fmla="*/ 15 w 66"/>
                <a:gd name="T15" fmla="*/ 3 h 67"/>
                <a:gd name="T16" fmla="*/ 14 w 66"/>
                <a:gd name="T17" fmla="*/ 3 h 67"/>
                <a:gd name="T18" fmla="*/ 13 w 66"/>
                <a:gd name="T19" fmla="*/ 1 h 67"/>
                <a:gd name="T20" fmla="*/ 11 w 66"/>
                <a:gd name="T21" fmla="*/ 0 h 67"/>
                <a:gd name="T22" fmla="*/ 9 w 66"/>
                <a:gd name="T23" fmla="*/ 1 h 67"/>
                <a:gd name="T24" fmla="*/ 8 w 66"/>
                <a:gd name="T25" fmla="*/ 3 h 67"/>
                <a:gd name="T26" fmla="*/ 6 w 66"/>
                <a:gd name="T27" fmla="*/ 3 h 67"/>
                <a:gd name="T28" fmla="*/ 5 w 66"/>
                <a:gd name="T29" fmla="*/ 3 h 67"/>
                <a:gd name="T30" fmla="*/ 3 w 66"/>
                <a:gd name="T31" fmla="*/ 5 h 67"/>
                <a:gd name="T32" fmla="*/ 2 w 66"/>
                <a:gd name="T33" fmla="*/ 7 h 67"/>
                <a:gd name="T34" fmla="*/ 2 w 66"/>
                <a:gd name="T35" fmla="*/ 9 h 67"/>
                <a:gd name="T36" fmla="*/ 2 w 66"/>
                <a:gd name="T37" fmla="*/ 12 h 67"/>
                <a:gd name="T38" fmla="*/ 0 w 66"/>
                <a:gd name="T39" fmla="*/ 13 h 67"/>
                <a:gd name="T40" fmla="*/ 0 w 66"/>
                <a:gd name="T41" fmla="*/ 16 h 67"/>
                <a:gd name="T42" fmla="*/ 0 w 66"/>
                <a:gd name="T43" fmla="*/ 19 h 67"/>
                <a:gd name="T44" fmla="*/ 2 w 66"/>
                <a:gd name="T45" fmla="*/ 21 h 67"/>
                <a:gd name="T46" fmla="*/ 2 w 66"/>
                <a:gd name="T47" fmla="*/ 23 h 67"/>
                <a:gd name="T48" fmla="*/ 2 w 66"/>
                <a:gd name="T49" fmla="*/ 26 h 67"/>
                <a:gd name="T50" fmla="*/ 3 w 66"/>
                <a:gd name="T51" fmla="*/ 28 h 67"/>
                <a:gd name="T52" fmla="*/ 5 w 66"/>
                <a:gd name="T53" fmla="*/ 29 h 67"/>
                <a:gd name="T54" fmla="*/ 6 w 66"/>
                <a:gd name="T55" fmla="*/ 31 h 67"/>
                <a:gd name="T56" fmla="*/ 8 w 66"/>
                <a:gd name="T57" fmla="*/ 31 h 67"/>
                <a:gd name="T58" fmla="*/ 9 w 66"/>
                <a:gd name="T59" fmla="*/ 32 h 67"/>
                <a:gd name="T60" fmla="*/ 11 w 66"/>
                <a:gd name="T61" fmla="*/ 33 h 67"/>
                <a:gd name="T62" fmla="*/ 13 w 66"/>
                <a:gd name="T63" fmla="*/ 32 h 67"/>
                <a:gd name="T64" fmla="*/ 14 w 66"/>
                <a:gd name="T65" fmla="*/ 31 h 67"/>
                <a:gd name="T66" fmla="*/ 15 w 66"/>
                <a:gd name="T67" fmla="*/ 31 h 67"/>
                <a:gd name="T68" fmla="*/ 17 w 66"/>
                <a:gd name="T69" fmla="*/ 29 h 67"/>
                <a:gd name="T70" fmla="*/ 19 w 66"/>
                <a:gd name="T71" fmla="*/ 28 h 67"/>
                <a:gd name="T72" fmla="*/ 20 w 66"/>
                <a:gd name="T73" fmla="*/ 26 h 67"/>
                <a:gd name="T74" fmla="*/ 20 w 66"/>
                <a:gd name="T75" fmla="*/ 23 h 67"/>
                <a:gd name="T76" fmla="*/ 21 w 66"/>
                <a:gd name="T77" fmla="*/ 21 h 67"/>
                <a:gd name="T78" fmla="*/ 22 w 66"/>
                <a:gd name="T79" fmla="*/ 19 h 67"/>
                <a:gd name="T80" fmla="*/ 22 w 66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28"/>
                  </a:lnTo>
                  <a:lnTo>
                    <a:pt x="65" y="24"/>
                  </a:lnTo>
                  <a:lnTo>
                    <a:pt x="62" y="18"/>
                  </a:lnTo>
                  <a:lnTo>
                    <a:pt x="60" y="14"/>
                  </a:lnTo>
                  <a:lnTo>
                    <a:pt x="57" y="10"/>
                  </a:lnTo>
                  <a:lnTo>
                    <a:pt x="52" y="7"/>
                  </a:lnTo>
                  <a:lnTo>
                    <a:pt x="48" y="4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9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6" y="53"/>
                  </a:lnTo>
                  <a:lnTo>
                    <a:pt x="9" y="57"/>
                  </a:lnTo>
                  <a:lnTo>
                    <a:pt x="14" y="60"/>
                  </a:lnTo>
                  <a:lnTo>
                    <a:pt x="18" y="63"/>
                  </a:lnTo>
                  <a:lnTo>
                    <a:pt x="23" y="64"/>
                  </a:lnTo>
                  <a:lnTo>
                    <a:pt x="28" y="66"/>
                  </a:lnTo>
                  <a:lnTo>
                    <a:pt x="34" y="67"/>
                  </a:lnTo>
                  <a:lnTo>
                    <a:pt x="38" y="66"/>
                  </a:lnTo>
                  <a:lnTo>
                    <a:pt x="44" y="64"/>
                  </a:lnTo>
                  <a:lnTo>
                    <a:pt x="48" y="63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3"/>
                  </a:lnTo>
                  <a:lnTo>
                    <a:pt x="62" y="49"/>
                  </a:lnTo>
                  <a:lnTo>
                    <a:pt x="65" y="43"/>
                  </a:lnTo>
                  <a:lnTo>
                    <a:pt x="66" y="39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7" name="Freeform 217"/>
            <p:cNvSpPr>
              <a:spLocks/>
            </p:cNvSpPr>
            <p:nvPr/>
          </p:nvSpPr>
          <p:spPr bwMode="auto">
            <a:xfrm>
              <a:off x="2855" y="1712"/>
              <a:ext cx="50" cy="56"/>
            </a:xfrm>
            <a:custGeom>
              <a:avLst/>
              <a:gdLst>
                <a:gd name="T0" fmla="*/ 22 w 65"/>
                <a:gd name="T1" fmla="*/ 16 h 67"/>
                <a:gd name="T2" fmla="*/ 22 w 65"/>
                <a:gd name="T3" fmla="*/ 13 h 67"/>
                <a:gd name="T4" fmla="*/ 22 w 65"/>
                <a:gd name="T5" fmla="*/ 12 h 67"/>
                <a:gd name="T6" fmla="*/ 22 w 65"/>
                <a:gd name="T7" fmla="*/ 9 h 67"/>
                <a:gd name="T8" fmla="*/ 21 w 65"/>
                <a:gd name="T9" fmla="*/ 8 h 67"/>
                <a:gd name="T10" fmla="*/ 19 w 65"/>
                <a:gd name="T11" fmla="*/ 5 h 67"/>
                <a:gd name="T12" fmla="*/ 18 w 65"/>
                <a:gd name="T13" fmla="*/ 3 h 67"/>
                <a:gd name="T14" fmla="*/ 17 w 65"/>
                <a:gd name="T15" fmla="*/ 3 h 67"/>
                <a:gd name="T16" fmla="*/ 15 w 65"/>
                <a:gd name="T17" fmla="*/ 3 h 67"/>
                <a:gd name="T18" fmla="*/ 13 w 65"/>
                <a:gd name="T19" fmla="*/ 1 h 67"/>
                <a:gd name="T20" fmla="*/ 12 w 65"/>
                <a:gd name="T21" fmla="*/ 0 h 67"/>
                <a:gd name="T22" fmla="*/ 9 w 65"/>
                <a:gd name="T23" fmla="*/ 1 h 67"/>
                <a:gd name="T24" fmla="*/ 8 w 65"/>
                <a:gd name="T25" fmla="*/ 3 h 67"/>
                <a:gd name="T26" fmla="*/ 6 w 65"/>
                <a:gd name="T27" fmla="*/ 3 h 67"/>
                <a:gd name="T28" fmla="*/ 5 w 65"/>
                <a:gd name="T29" fmla="*/ 3 h 67"/>
                <a:gd name="T30" fmla="*/ 3 w 65"/>
                <a:gd name="T31" fmla="*/ 5 h 67"/>
                <a:gd name="T32" fmla="*/ 2 w 65"/>
                <a:gd name="T33" fmla="*/ 8 h 67"/>
                <a:gd name="T34" fmla="*/ 2 w 65"/>
                <a:gd name="T35" fmla="*/ 9 h 67"/>
                <a:gd name="T36" fmla="*/ 1 w 65"/>
                <a:gd name="T37" fmla="*/ 12 h 67"/>
                <a:gd name="T38" fmla="*/ 0 w 65"/>
                <a:gd name="T39" fmla="*/ 13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2 w 65"/>
                <a:gd name="T47" fmla="*/ 23 h 67"/>
                <a:gd name="T48" fmla="*/ 2 w 65"/>
                <a:gd name="T49" fmla="*/ 26 h 67"/>
                <a:gd name="T50" fmla="*/ 3 w 65"/>
                <a:gd name="T51" fmla="*/ 28 h 67"/>
                <a:gd name="T52" fmla="*/ 5 w 65"/>
                <a:gd name="T53" fmla="*/ 29 h 67"/>
                <a:gd name="T54" fmla="*/ 6 w 65"/>
                <a:gd name="T55" fmla="*/ 31 h 67"/>
                <a:gd name="T56" fmla="*/ 8 w 65"/>
                <a:gd name="T57" fmla="*/ 32 h 67"/>
                <a:gd name="T58" fmla="*/ 9 w 65"/>
                <a:gd name="T59" fmla="*/ 33 h 67"/>
                <a:gd name="T60" fmla="*/ 12 w 65"/>
                <a:gd name="T61" fmla="*/ 33 h 67"/>
                <a:gd name="T62" fmla="*/ 13 w 65"/>
                <a:gd name="T63" fmla="*/ 33 h 67"/>
                <a:gd name="T64" fmla="*/ 15 w 65"/>
                <a:gd name="T65" fmla="*/ 32 h 67"/>
                <a:gd name="T66" fmla="*/ 17 w 65"/>
                <a:gd name="T67" fmla="*/ 31 h 67"/>
                <a:gd name="T68" fmla="*/ 18 w 65"/>
                <a:gd name="T69" fmla="*/ 29 h 67"/>
                <a:gd name="T70" fmla="*/ 19 w 65"/>
                <a:gd name="T71" fmla="*/ 28 h 67"/>
                <a:gd name="T72" fmla="*/ 21 w 65"/>
                <a:gd name="T73" fmla="*/ 26 h 67"/>
                <a:gd name="T74" fmla="*/ 22 w 65"/>
                <a:gd name="T75" fmla="*/ 23 h 67"/>
                <a:gd name="T76" fmla="*/ 22 w 65"/>
                <a:gd name="T77" fmla="*/ 21 h 67"/>
                <a:gd name="T78" fmla="*/ 22 w 65"/>
                <a:gd name="T79" fmla="*/ 19 h 67"/>
                <a:gd name="T80" fmla="*/ 22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3"/>
                  </a:moveTo>
                  <a:lnTo>
                    <a:pt x="65" y="28"/>
                  </a:lnTo>
                  <a:lnTo>
                    <a:pt x="64" y="24"/>
                  </a:lnTo>
                  <a:lnTo>
                    <a:pt x="62" y="19"/>
                  </a:lnTo>
                  <a:lnTo>
                    <a:pt x="59" y="15"/>
                  </a:lnTo>
                  <a:lnTo>
                    <a:pt x="56" y="10"/>
                  </a:lnTo>
                  <a:lnTo>
                    <a:pt x="52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9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6"/>
                  </a:lnTo>
                  <a:lnTo>
                    <a:pt x="27" y="67"/>
                  </a:lnTo>
                  <a:lnTo>
                    <a:pt x="32" y="67"/>
                  </a:lnTo>
                  <a:lnTo>
                    <a:pt x="37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2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8" name="Freeform 218"/>
            <p:cNvSpPr>
              <a:spLocks/>
            </p:cNvSpPr>
            <p:nvPr/>
          </p:nvSpPr>
          <p:spPr bwMode="auto">
            <a:xfrm>
              <a:off x="3512" y="1712"/>
              <a:ext cx="50" cy="56"/>
            </a:xfrm>
            <a:custGeom>
              <a:avLst/>
              <a:gdLst>
                <a:gd name="T0" fmla="*/ 22 w 66"/>
                <a:gd name="T1" fmla="*/ 16 h 67"/>
                <a:gd name="T2" fmla="*/ 22 w 66"/>
                <a:gd name="T3" fmla="*/ 13 h 67"/>
                <a:gd name="T4" fmla="*/ 21 w 66"/>
                <a:gd name="T5" fmla="*/ 12 h 67"/>
                <a:gd name="T6" fmla="*/ 20 w 66"/>
                <a:gd name="T7" fmla="*/ 9 h 67"/>
                <a:gd name="T8" fmla="*/ 20 w 66"/>
                <a:gd name="T9" fmla="*/ 8 h 67"/>
                <a:gd name="T10" fmla="*/ 19 w 66"/>
                <a:gd name="T11" fmla="*/ 5 h 67"/>
                <a:gd name="T12" fmla="*/ 17 w 66"/>
                <a:gd name="T13" fmla="*/ 3 h 67"/>
                <a:gd name="T14" fmla="*/ 15 w 66"/>
                <a:gd name="T15" fmla="*/ 3 h 67"/>
                <a:gd name="T16" fmla="*/ 14 w 66"/>
                <a:gd name="T17" fmla="*/ 3 h 67"/>
                <a:gd name="T18" fmla="*/ 13 w 66"/>
                <a:gd name="T19" fmla="*/ 1 h 67"/>
                <a:gd name="T20" fmla="*/ 11 w 66"/>
                <a:gd name="T21" fmla="*/ 0 h 67"/>
                <a:gd name="T22" fmla="*/ 9 w 66"/>
                <a:gd name="T23" fmla="*/ 1 h 67"/>
                <a:gd name="T24" fmla="*/ 8 w 66"/>
                <a:gd name="T25" fmla="*/ 3 h 67"/>
                <a:gd name="T26" fmla="*/ 6 w 66"/>
                <a:gd name="T27" fmla="*/ 3 h 67"/>
                <a:gd name="T28" fmla="*/ 5 w 66"/>
                <a:gd name="T29" fmla="*/ 3 h 67"/>
                <a:gd name="T30" fmla="*/ 3 w 66"/>
                <a:gd name="T31" fmla="*/ 5 h 67"/>
                <a:gd name="T32" fmla="*/ 2 w 66"/>
                <a:gd name="T33" fmla="*/ 8 h 67"/>
                <a:gd name="T34" fmla="*/ 2 w 66"/>
                <a:gd name="T35" fmla="*/ 9 h 67"/>
                <a:gd name="T36" fmla="*/ 2 w 66"/>
                <a:gd name="T37" fmla="*/ 12 h 67"/>
                <a:gd name="T38" fmla="*/ 0 w 66"/>
                <a:gd name="T39" fmla="*/ 13 h 67"/>
                <a:gd name="T40" fmla="*/ 0 w 66"/>
                <a:gd name="T41" fmla="*/ 16 h 67"/>
                <a:gd name="T42" fmla="*/ 0 w 66"/>
                <a:gd name="T43" fmla="*/ 19 h 67"/>
                <a:gd name="T44" fmla="*/ 2 w 66"/>
                <a:gd name="T45" fmla="*/ 21 h 67"/>
                <a:gd name="T46" fmla="*/ 2 w 66"/>
                <a:gd name="T47" fmla="*/ 23 h 67"/>
                <a:gd name="T48" fmla="*/ 2 w 66"/>
                <a:gd name="T49" fmla="*/ 26 h 67"/>
                <a:gd name="T50" fmla="*/ 3 w 66"/>
                <a:gd name="T51" fmla="*/ 28 h 67"/>
                <a:gd name="T52" fmla="*/ 5 w 66"/>
                <a:gd name="T53" fmla="*/ 29 h 67"/>
                <a:gd name="T54" fmla="*/ 6 w 66"/>
                <a:gd name="T55" fmla="*/ 31 h 67"/>
                <a:gd name="T56" fmla="*/ 8 w 66"/>
                <a:gd name="T57" fmla="*/ 32 h 67"/>
                <a:gd name="T58" fmla="*/ 9 w 66"/>
                <a:gd name="T59" fmla="*/ 33 h 67"/>
                <a:gd name="T60" fmla="*/ 11 w 66"/>
                <a:gd name="T61" fmla="*/ 33 h 67"/>
                <a:gd name="T62" fmla="*/ 13 w 66"/>
                <a:gd name="T63" fmla="*/ 33 h 67"/>
                <a:gd name="T64" fmla="*/ 14 w 66"/>
                <a:gd name="T65" fmla="*/ 32 h 67"/>
                <a:gd name="T66" fmla="*/ 15 w 66"/>
                <a:gd name="T67" fmla="*/ 31 h 67"/>
                <a:gd name="T68" fmla="*/ 17 w 66"/>
                <a:gd name="T69" fmla="*/ 29 h 67"/>
                <a:gd name="T70" fmla="*/ 19 w 66"/>
                <a:gd name="T71" fmla="*/ 28 h 67"/>
                <a:gd name="T72" fmla="*/ 20 w 66"/>
                <a:gd name="T73" fmla="*/ 26 h 67"/>
                <a:gd name="T74" fmla="*/ 20 w 66"/>
                <a:gd name="T75" fmla="*/ 23 h 67"/>
                <a:gd name="T76" fmla="*/ 21 w 66"/>
                <a:gd name="T77" fmla="*/ 21 h 67"/>
                <a:gd name="T78" fmla="*/ 22 w 66"/>
                <a:gd name="T79" fmla="*/ 19 h 67"/>
                <a:gd name="T80" fmla="*/ 22 w 66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lnTo>
                    <a:pt x="66" y="28"/>
                  </a:lnTo>
                  <a:lnTo>
                    <a:pt x="65" y="24"/>
                  </a:lnTo>
                  <a:lnTo>
                    <a:pt x="62" y="19"/>
                  </a:lnTo>
                  <a:lnTo>
                    <a:pt x="60" y="15"/>
                  </a:lnTo>
                  <a:lnTo>
                    <a:pt x="57" y="10"/>
                  </a:lnTo>
                  <a:lnTo>
                    <a:pt x="52" y="7"/>
                  </a:lnTo>
                  <a:lnTo>
                    <a:pt x="48" y="5"/>
                  </a:lnTo>
                  <a:lnTo>
                    <a:pt x="44" y="3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9" y="10"/>
                  </a:lnTo>
                  <a:lnTo>
                    <a:pt x="6" y="15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6" y="53"/>
                  </a:lnTo>
                  <a:lnTo>
                    <a:pt x="9" y="57"/>
                  </a:lnTo>
                  <a:lnTo>
                    <a:pt x="14" y="60"/>
                  </a:lnTo>
                  <a:lnTo>
                    <a:pt x="18" y="63"/>
                  </a:lnTo>
                  <a:lnTo>
                    <a:pt x="23" y="66"/>
                  </a:lnTo>
                  <a:lnTo>
                    <a:pt x="28" y="67"/>
                  </a:lnTo>
                  <a:lnTo>
                    <a:pt x="34" y="67"/>
                  </a:lnTo>
                  <a:lnTo>
                    <a:pt x="38" y="67"/>
                  </a:lnTo>
                  <a:lnTo>
                    <a:pt x="44" y="66"/>
                  </a:lnTo>
                  <a:lnTo>
                    <a:pt x="48" y="63"/>
                  </a:lnTo>
                  <a:lnTo>
                    <a:pt x="52" y="60"/>
                  </a:lnTo>
                  <a:lnTo>
                    <a:pt x="57" y="57"/>
                  </a:lnTo>
                  <a:lnTo>
                    <a:pt x="60" y="53"/>
                  </a:lnTo>
                  <a:lnTo>
                    <a:pt x="62" y="49"/>
                  </a:lnTo>
                  <a:lnTo>
                    <a:pt x="65" y="43"/>
                  </a:lnTo>
                  <a:lnTo>
                    <a:pt x="66" y="39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2907" name="Line 219"/>
          <p:cNvSpPr>
            <a:spLocks noChangeShapeType="1"/>
          </p:cNvSpPr>
          <p:nvPr/>
        </p:nvSpPr>
        <p:spPr bwMode="auto">
          <a:xfrm flipV="1">
            <a:off x="2471738" y="5416550"/>
            <a:ext cx="0" cy="5207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2908" name="Line 220"/>
          <p:cNvSpPr>
            <a:spLocks noChangeShapeType="1"/>
          </p:cNvSpPr>
          <p:nvPr/>
        </p:nvSpPr>
        <p:spPr bwMode="auto">
          <a:xfrm>
            <a:off x="1143000" y="5937250"/>
            <a:ext cx="161131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2909" name="Group 221"/>
          <p:cNvGrpSpPr>
            <a:grpSpLocks/>
          </p:cNvGrpSpPr>
          <p:nvPr/>
        </p:nvGrpSpPr>
        <p:grpSpPr bwMode="auto">
          <a:xfrm>
            <a:off x="1258888" y="5902325"/>
            <a:ext cx="1389062" cy="79375"/>
            <a:chOff x="793" y="3718"/>
            <a:chExt cx="875" cy="50"/>
          </a:xfrm>
        </p:grpSpPr>
        <p:sp>
          <p:nvSpPr>
            <p:cNvPr id="119873" name="Freeform 222"/>
            <p:cNvSpPr>
              <a:spLocks/>
            </p:cNvSpPr>
            <p:nvPr/>
          </p:nvSpPr>
          <p:spPr bwMode="auto">
            <a:xfrm>
              <a:off x="793" y="3718"/>
              <a:ext cx="56" cy="50"/>
            </a:xfrm>
            <a:custGeom>
              <a:avLst/>
              <a:gdLst>
                <a:gd name="T0" fmla="*/ 35 w 66"/>
                <a:gd name="T1" fmla="*/ 11 h 66"/>
                <a:gd name="T2" fmla="*/ 35 w 66"/>
                <a:gd name="T3" fmla="*/ 8 h 66"/>
                <a:gd name="T4" fmla="*/ 34 w 66"/>
                <a:gd name="T5" fmla="*/ 8 h 66"/>
                <a:gd name="T6" fmla="*/ 32 w 66"/>
                <a:gd name="T7" fmla="*/ 6 h 66"/>
                <a:gd name="T8" fmla="*/ 31 w 66"/>
                <a:gd name="T9" fmla="*/ 5 h 66"/>
                <a:gd name="T10" fmla="*/ 30 w 66"/>
                <a:gd name="T11" fmla="*/ 4 h 66"/>
                <a:gd name="T12" fmla="*/ 27 w 66"/>
                <a:gd name="T13" fmla="*/ 2 h 66"/>
                <a:gd name="T14" fmla="*/ 25 w 66"/>
                <a:gd name="T15" fmla="*/ 2 h 66"/>
                <a:gd name="T16" fmla="*/ 22 w 66"/>
                <a:gd name="T17" fmla="*/ 1 h 66"/>
                <a:gd name="T18" fmla="*/ 20 w 66"/>
                <a:gd name="T19" fmla="*/ 0 h 66"/>
                <a:gd name="T20" fmla="*/ 17 w 66"/>
                <a:gd name="T21" fmla="*/ 0 h 66"/>
                <a:gd name="T22" fmla="*/ 14 w 66"/>
                <a:gd name="T23" fmla="*/ 0 h 66"/>
                <a:gd name="T24" fmla="*/ 12 w 66"/>
                <a:gd name="T25" fmla="*/ 1 h 66"/>
                <a:gd name="T26" fmla="*/ 9 w 66"/>
                <a:gd name="T27" fmla="*/ 2 h 66"/>
                <a:gd name="T28" fmla="*/ 7 w 66"/>
                <a:gd name="T29" fmla="*/ 2 h 66"/>
                <a:gd name="T30" fmla="*/ 5 w 66"/>
                <a:gd name="T31" fmla="*/ 4 h 66"/>
                <a:gd name="T32" fmla="*/ 3 w 66"/>
                <a:gd name="T33" fmla="*/ 5 h 66"/>
                <a:gd name="T34" fmla="*/ 3 w 66"/>
                <a:gd name="T35" fmla="*/ 6 h 66"/>
                <a:gd name="T36" fmla="*/ 2 w 66"/>
                <a:gd name="T37" fmla="*/ 8 h 66"/>
                <a:gd name="T38" fmla="*/ 1 w 66"/>
                <a:gd name="T39" fmla="*/ 8 h 66"/>
                <a:gd name="T40" fmla="*/ 0 w 66"/>
                <a:gd name="T41" fmla="*/ 11 h 66"/>
                <a:gd name="T42" fmla="*/ 1 w 66"/>
                <a:gd name="T43" fmla="*/ 12 h 66"/>
                <a:gd name="T44" fmla="*/ 2 w 66"/>
                <a:gd name="T45" fmla="*/ 14 h 66"/>
                <a:gd name="T46" fmla="*/ 3 w 66"/>
                <a:gd name="T47" fmla="*/ 15 h 66"/>
                <a:gd name="T48" fmla="*/ 3 w 66"/>
                <a:gd name="T49" fmla="*/ 17 h 66"/>
                <a:gd name="T50" fmla="*/ 5 w 66"/>
                <a:gd name="T51" fmla="*/ 18 h 66"/>
                <a:gd name="T52" fmla="*/ 7 w 66"/>
                <a:gd name="T53" fmla="*/ 20 h 66"/>
                <a:gd name="T54" fmla="*/ 9 w 66"/>
                <a:gd name="T55" fmla="*/ 20 h 66"/>
                <a:gd name="T56" fmla="*/ 12 w 66"/>
                <a:gd name="T57" fmla="*/ 20 h 66"/>
                <a:gd name="T58" fmla="*/ 14 w 66"/>
                <a:gd name="T59" fmla="*/ 21 h 66"/>
                <a:gd name="T60" fmla="*/ 17 w 66"/>
                <a:gd name="T61" fmla="*/ 22 h 66"/>
                <a:gd name="T62" fmla="*/ 20 w 66"/>
                <a:gd name="T63" fmla="*/ 21 h 66"/>
                <a:gd name="T64" fmla="*/ 22 w 66"/>
                <a:gd name="T65" fmla="*/ 20 h 66"/>
                <a:gd name="T66" fmla="*/ 25 w 66"/>
                <a:gd name="T67" fmla="*/ 20 h 66"/>
                <a:gd name="T68" fmla="*/ 27 w 66"/>
                <a:gd name="T69" fmla="*/ 20 h 66"/>
                <a:gd name="T70" fmla="*/ 30 w 66"/>
                <a:gd name="T71" fmla="*/ 18 h 66"/>
                <a:gd name="T72" fmla="*/ 31 w 66"/>
                <a:gd name="T73" fmla="*/ 17 h 66"/>
                <a:gd name="T74" fmla="*/ 32 w 66"/>
                <a:gd name="T75" fmla="*/ 15 h 66"/>
                <a:gd name="T76" fmla="*/ 34 w 66"/>
                <a:gd name="T77" fmla="*/ 14 h 66"/>
                <a:gd name="T78" fmla="*/ 35 w 66"/>
                <a:gd name="T79" fmla="*/ 12 h 66"/>
                <a:gd name="T80" fmla="*/ 35 w 66"/>
                <a:gd name="T81" fmla="*/ 11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6">
                  <a:moveTo>
                    <a:pt x="66" y="33"/>
                  </a:moveTo>
                  <a:lnTo>
                    <a:pt x="66" y="27"/>
                  </a:lnTo>
                  <a:lnTo>
                    <a:pt x="65" y="23"/>
                  </a:lnTo>
                  <a:lnTo>
                    <a:pt x="63" y="17"/>
                  </a:lnTo>
                  <a:lnTo>
                    <a:pt x="59" y="13"/>
                  </a:lnTo>
                  <a:lnTo>
                    <a:pt x="56" y="10"/>
                  </a:lnTo>
                  <a:lnTo>
                    <a:pt x="53" y="6"/>
                  </a:lnTo>
                  <a:lnTo>
                    <a:pt x="48" y="3"/>
                  </a:lnTo>
                  <a:lnTo>
                    <a:pt x="43" y="1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1"/>
                  </a:lnTo>
                  <a:lnTo>
                    <a:pt x="18" y="3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2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37"/>
                  </a:lnTo>
                  <a:lnTo>
                    <a:pt x="2" y="43"/>
                  </a:lnTo>
                  <a:lnTo>
                    <a:pt x="4" y="47"/>
                  </a:lnTo>
                  <a:lnTo>
                    <a:pt x="6" y="52"/>
                  </a:lnTo>
                  <a:lnTo>
                    <a:pt x="10" y="56"/>
                  </a:lnTo>
                  <a:lnTo>
                    <a:pt x="14" y="59"/>
                  </a:lnTo>
                  <a:lnTo>
                    <a:pt x="18" y="62"/>
                  </a:lnTo>
                  <a:lnTo>
                    <a:pt x="23" y="64"/>
                  </a:lnTo>
                  <a:lnTo>
                    <a:pt x="28" y="65"/>
                  </a:lnTo>
                  <a:lnTo>
                    <a:pt x="33" y="66"/>
                  </a:lnTo>
                  <a:lnTo>
                    <a:pt x="38" y="65"/>
                  </a:lnTo>
                  <a:lnTo>
                    <a:pt x="43" y="64"/>
                  </a:lnTo>
                  <a:lnTo>
                    <a:pt x="48" y="62"/>
                  </a:lnTo>
                  <a:lnTo>
                    <a:pt x="53" y="59"/>
                  </a:lnTo>
                  <a:lnTo>
                    <a:pt x="56" y="56"/>
                  </a:lnTo>
                  <a:lnTo>
                    <a:pt x="59" y="52"/>
                  </a:lnTo>
                  <a:lnTo>
                    <a:pt x="63" y="47"/>
                  </a:lnTo>
                  <a:lnTo>
                    <a:pt x="65" y="43"/>
                  </a:lnTo>
                  <a:lnTo>
                    <a:pt x="66" y="37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4" name="Freeform 223"/>
            <p:cNvSpPr>
              <a:spLocks/>
            </p:cNvSpPr>
            <p:nvPr/>
          </p:nvSpPr>
          <p:spPr bwMode="auto">
            <a:xfrm>
              <a:off x="1612" y="3718"/>
              <a:ext cx="56" cy="50"/>
            </a:xfrm>
            <a:custGeom>
              <a:avLst/>
              <a:gdLst>
                <a:gd name="T0" fmla="*/ 35 w 65"/>
                <a:gd name="T1" fmla="*/ 11 h 66"/>
                <a:gd name="T2" fmla="*/ 35 w 65"/>
                <a:gd name="T3" fmla="*/ 8 h 66"/>
                <a:gd name="T4" fmla="*/ 34 w 65"/>
                <a:gd name="T5" fmla="*/ 8 h 66"/>
                <a:gd name="T6" fmla="*/ 34 w 65"/>
                <a:gd name="T7" fmla="*/ 6 h 66"/>
                <a:gd name="T8" fmla="*/ 33 w 65"/>
                <a:gd name="T9" fmla="*/ 5 h 66"/>
                <a:gd name="T10" fmla="*/ 29 w 65"/>
                <a:gd name="T11" fmla="*/ 4 h 66"/>
                <a:gd name="T12" fmla="*/ 29 w 65"/>
                <a:gd name="T13" fmla="*/ 2 h 66"/>
                <a:gd name="T14" fmla="*/ 25 w 65"/>
                <a:gd name="T15" fmla="*/ 2 h 66"/>
                <a:gd name="T16" fmla="*/ 24 w 65"/>
                <a:gd name="T17" fmla="*/ 1 h 66"/>
                <a:gd name="T18" fmla="*/ 21 w 65"/>
                <a:gd name="T19" fmla="*/ 0 h 66"/>
                <a:gd name="T20" fmla="*/ 18 w 65"/>
                <a:gd name="T21" fmla="*/ 0 h 66"/>
                <a:gd name="T22" fmla="*/ 15 w 65"/>
                <a:gd name="T23" fmla="*/ 0 h 66"/>
                <a:gd name="T24" fmla="*/ 12 w 65"/>
                <a:gd name="T25" fmla="*/ 1 h 66"/>
                <a:gd name="T26" fmla="*/ 9 w 65"/>
                <a:gd name="T27" fmla="*/ 2 h 66"/>
                <a:gd name="T28" fmla="*/ 7 w 65"/>
                <a:gd name="T29" fmla="*/ 2 h 66"/>
                <a:gd name="T30" fmla="*/ 4 w 65"/>
                <a:gd name="T31" fmla="*/ 4 h 66"/>
                <a:gd name="T32" fmla="*/ 3 w 65"/>
                <a:gd name="T33" fmla="*/ 5 h 66"/>
                <a:gd name="T34" fmla="*/ 3 w 65"/>
                <a:gd name="T35" fmla="*/ 6 h 66"/>
                <a:gd name="T36" fmla="*/ 1 w 65"/>
                <a:gd name="T37" fmla="*/ 8 h 66"/>
                <a:gd name="T38" fmla="*/ 0 w 65"/>
                <a:gd name="T39" fmla="*/ 8 h 66"/>
                <a:gd name="T40" fmla="*/ 0 w 65"/>
                <a:gd name="T41" fmla="*/ 11 h 66"/>
                <a:gd name="T42" fmla="*/ 0 w 65"/>
                <a:gd name="T43" fmla="*/ 12 h 66"/>
                <a:gd name="T44" fmla="*/ 1 w 65"/>
                <a:gd name="T45" fmla="*/ 14 h 66"/>
                <a:gd name="T46" fmla="*/ 3 w 65"/>
                <a:gd name="T47" fmla="*/ 15 h 66"/>
                <a:gd name="T48" fmla="*/ 3 w 65"/>
                <a:gd name="T49" fmla="*/ 17 h 66"/>
                <a:gd name="T50" fmla="*/ 4 w 65"/>
                <a:gd name="T51" fmla="*/ 18 h 66"/>
                <a:gd name="T52" fmla="*/ 7 w 65"/>
                <a:gd name="T53" fmla="*/ 20 h 66"/>
                <a:gd name="T54" fmla="*/ 9 w 65"/>
                <a:gd name="T55" fmla="*/ 20 h 66"/>
                <a:gd name="T56" fmla="*/ 12 w 65"/>
                <a:gd name="T57" fmla="*/ 20 h 66"/>
                <a:gd name="T58" fmla="*/ 15 w 65"/>
                <a:gd name="T59" fmla="*/ 21 h 66"/>
                <a:gd name="T60" fmla="*/ 18 w 65"/>
                <a:gd name="T61" fmla="*/ 22 h 66"/>
                <a:gd name="T62" fmla="*/ 21 w 65"/>
                <a:gd name="T63" fmla="*/ 21 h 66"/>
                <a:gd name="T64" fmla="*/ 24 w 65"/>
                <a:gd name="T65" fmla="*/ 20 h 66"/>
                <a:gd name="T66" fmla="*/ 25 w 65"/>
                <a:gd name="T67" fmla="*/ 20 h 66"/>
                <a:gd name="T68" fmla="*/ 29 w 65"/>
                <a:gd name="T69" fmla="*/ 20 h 66"/>
                <a:gd name="T70" fmla="*/ 29 w 65"/>
                <a:gd name="T71" fmla="*/ 18 h 66"/>
                <a:gd name="T72" fmla="*/ 33 w 65"/>
                <a:gd name="T73" fmla="*/ 17 h 66"/>
                <a:gd name="T74" fmla="*/ 34 w 65"/>
                <a:gd name="T75" fmla="*/ 15 h 66"/>
                <a:gd name="T76" fmla="*/ 34 w 65"/>
                <a:gd name="T77" fmla="*/ 14 h 66"/>
                <a:gd name="T78" fmla="*/ 35 w 65"/>
                <a:gd name="T79" fmla="*/ 12 h 66"/>
                <a:gd name="T80" fmla="*/ 35 w 65"/>
                <a:gd name="T81" fmla="*/ 11 h 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6">
                  <a:moveTo>
                    <a:pt x="65" y="33"/>
                  </a:moveTo>
                  <a:lnTo>
                    <a:pt x="65" y="27"/>
                  </a:lnTo>
                  <a:lnTo>
                    <a:pt x="64" y="23"/>
                  </a:lnTo>
                  <a:lnTo>
                    <a:pt x="61" y="17"/>
                  </a:lnTo>
                  <a:lnTo>
                    <a:pt x="59" y="13"/>
                  </a:lnTo>
                  <a:lnTo>
                    <a:pt x="55" y="10"/>
                  </a:lnTo>
                  <a:lnTo>
                    <a:pt x="52" y="6"/>
                  </a:lnTo>
                  <a:lnTo>
                    <a:pt x="47" y="3"/>
                  </a:lnTo>
                  <a:lnTo>
                    <a:pt x="43" y="1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2" y="1"/>
                  </a:lnTo>
                  <a:lnTo>
                    <a:pt x="17" y="3"/>
                  </a:lnTo>
                  <a:lnTo>
                    <a:pt x="13" y="6"/>
                  </a:lnTo>
                  <a:lnTo>
                    <a:pt x="8" y="10"/>
                  </a:lnTo>
                  <a:lnTo>
                    <a:pt x="5" y="13"/>
                  </a:lnTo>
                  <a:lnTo>
                    <a:pt x="3" y="17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1" y="43"/>
                  </a:lnTo>
                  <a:lnTo>
                    <a:pt x="3" y="47"/>
                  </a:lnTo>
                  <a:lnTo>
                    <a:pt x="5" y="52"/>
                  </a:lnTo>
                  <a:lnTo>
                    <a:pt x="8" y="56"/>
                  </a:lnTo>
                  <a:lnTo>
                    <a:pt x="13" y="59"/>
                  </a:lnTo>
                  <a:lnTo>
                    <a:pt x="17" y="62"/>
                  </a:lnTo>
                  <a:lnTo>
                    <a:pt x="22" y="64"/>
                  </a:lnTo>
                  <a:lnTo>
                    <a:pt x="27" y="65"/>
                  </a:lnTo>
                  <a:lnTo>
                    <a:pt x="32" y="66"/>
                  </a:lnTo>
                  <a:lnTo>
                    <a:pt x="37" y="65"/>
                  </a:lnTo>
                  <a:lnTo>
                    <a:pt x="43" y="64"/>
                  </a:lnTo>
                  <a:lnTo>
                    <a:pt x="47" y="62"/>
                  </a:lnTo>
                  <a:lnTo>
                    <a:pt x="52" y="59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7"/>
                  </a:lnTo>
                  <a:lnTo>
                    <a:pt x="64" y="43"/>
                  </a:lnTo>
                  <a:lnTo>
                    <a:pt x="65" y="37"/>
                  </a:lnTo>
                  <a:lnTo>
                    <a:pt x="65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912" name="Group 224"/>
          <p:cNvGrpSpPr>
            <a:grpSpLocks/>
          </p:cNvGrpSpPr>
          <p:nvPr/>
        </p:nvGrpSpPr>
        <p:grpSpPr bwMode="auto">
          <a:xfrm>
            <a:off x="1303338" y="1930400"/>
            <a:ext cx="1300162" cy="4006850"/>
            <a:chOff x="821" y="1216"/>
            <a:chExt cx="819" cy="2524"/>
          </a:xfrm>
        </p:grpSpPr>
        <p:sp>
          <p:nvSpPr>
            <p:cNvPr id="119871" name="Line 225"/>
            <p:cNvSpPr>
              <a:spLocks noChangeShapeType="1"/>
            </p:cNvSpPr>
            <p:nvPr/>
          </p:nvSpPr>
          <p:spPr bwMode="auto">
            <a:xfrm flipV="1">
              <a:off x="1640" y="1216"/>
              <a:ext cx="0" cy="25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2" name="Line 226"/>
            <p:cNvSpPr>
              <a:spLocks noChangeShapeType="1"/>
            </p:cNvSpPr>
            <p:nvPr/>
          </p:nvSpPr>
          <p:spPr bwMode="auto">
            <a:xfrm flipV="1">
              <a:off x="821" y="1216"/>
              <a:ext cx="0" cy="25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915" name="Group 227"/>
          <p:cNvGrpSpPr>
            <a:grpSpLocks/>
          </p:cNvGrpSpPr>
          <p:nvPr/>
        </p:nvGrpSpPr>
        <p:grpSpPr bwMode="auto">
          <a:xfrm>
            <a:off x="1258888" y="1885950"/>
            <a:ext cx="1389062" cy="920750"/>
            <a:chOff x="793" y="1188"/>
            <a:chExt cx="875" cy="580"/>
          </a:xfrm>
        </p:grpSpPr>
        <p:sp>
          <p:nvSpPr>
            <p:cNvPr id="119867" name="Freeform 228"/>
            <p:cNvSpPr>
              <a:spLocks/>
            </p:cNvSpPr>
            <p:nvPr/>
          </p:nvSpPr>
          <p:spPr bwMode="auto">
            <a:xfrm>
              <a:off x="793" y="1188"/>
              <a:ext cx="56" cy="56"/>
            </a:xfrm>
            <a:custGeom>
              <a:avLst/>
              <a:gdLst>
                <a:gd name="T0" fmla="*/ 35 w 66"/>
                <a:gd name="T1" fmla="*/ 16 h 67"/>
                <a:gd name="T2" fmla="*/ 35 w 66"/>
                <a:gd name="T3" fmla="*/ 13 h 67"/>
                <a:gd name="T4" fmla="*/ 34 w 66"/>
                <a:gd name="T5" fmla="*/ 12 h 67"/>
                <a:gd name="T6" fmla="*/ 32 w 66"/>
                <a:gd name="T7" fmla="*/ 9 h 67"/>
                <a:gd name="T8" fmla="*/ 31 w 66"/>
                <a:gd name="T9" fmla="*/ 7 h 67"/>
                <a:gd name="T10" fmla="*/ 30 w 66"/>
                <a:gd name="T11" fmla="*/ 5 h 67"/>
                <a:gd name="T12" fmla="*/ 27 w 66"/>
                <a:gd name="T13" fmla="*/ 3 h 67"/>
                <a:gd name="T14" fmla="*/ 25 w 66"/>
                <a:gd name="T15" fmla="*/ 3 h 67"/>
                <a:gd name="T16" fmla="*/ 22 w 66"/>
                <a:gd name="T17" fmla="*/ 3 h 67"/>
                <a:gd name="T18" fmla="*/ 20 w 66"/>
                <a:gd name="T19" fmla="*/ 1 h 67"/>
                <a:gd name="T20" fmla="*/ 17 w 66"/>
                <a:gd name="T21" fmla="*/ 0 h 67"/>
                <a:gd name="T22" fmla="*/ 14 w 66"/>
                <a:gd name="T23" fmla="*/ 1 h 67"/>
                <a:gd name="T24" fmla="*/ 12 w 66"/>
                <a:gd name="T25" fmla="*/ 3 h 67"/>
                <a:gd name="T26" fmla="*/ 9 w 66"/>
                <a:gd name="T27" fmla="*/ 3 h 67"/>
                <a:gd name="T28" fmla="*/ 7 w 66"/>
                <a:gd name="T29" fmla="*/ 3 h 67"/>
                <a:gd name="T30" fmla="*/ 5 w 66"/>
                <a:gd name="T31" fmla="*/ 5 h 67"/>
                <a:gd name="T32" fmla="*/ 3 w 66"/>
                <a:gd name="T33" fmla="*/ 7 h 67"/>
                <a:gd name="T34" fmla="*/ 3 w 66"/>
                <a:gd name="T35" fmla="*/ 9 h 67"/>
                <a:gd name="T36" fmla="*/ 2 w 66"/>
                <a:gd name="T37" fmla="*/ 12 h 67"/>
                <a:gd name="T38" fmla="*/ 1 w 66"/>
                <a:gd name="T39" fmla="*/ 13 h 67"/>
                <a:gd name="T40" fmla="*/ 0 w 66"/>
                <a:gd name="T41" fmla="*/ 16 h 67"/>
                <a:gd name="T42" fmla="*/ 1 w 66"/>
                <a:gd name="T43" fmla="*/ 19 h 67"/>
                <a:gd name="T44" fmla="*/ 2 w 66"/>
                <a:gd name="T45" fmla="*/ 21 h 67"/>
                <a:gd name="T46" fmla="*/ 3 w 66"/>
                <a:gd name="T47" fmla="*/ 23 h 67"/>
                <a:gd name="T48" fmla="*/ 3 w 66"/>
                <a:gd name="T49" fmla="*/ 26 h 67"/>
                <a:gd name="T50" fmla="*/ 5 w 66"/>
                <a:gd name="T51" fmla="*/ 28 h 67"/>
                <a:gd name="T52" fmla="*/ 7 w 66"/>
                <a:gd name="T53" fmla="*/ 29 h 67"/>
                <a:gd name="T54" fmla="*/ 9 w 66"/>
                <a:gd name="T55" fmla="*/ 31 h 67"/>
                <a:gd name="T56" fmla="*/ 12 w 66"/>
                <a:gd name="T57" fmla="*/ 31 h 67"/>
                <a:gd name="T58" fmla="*/ 14 w 66"/>
                <a:gd name="T59" fmla="*/ 32 h 67"/>
                <a:gd name="T60" fmla="*/ 17 w 66"/>
                <a:gd name="T61" fmla="*/ 33 h 67"/>
                <a:gd name="T62" fmla="*/ 20 w 66"/>
                <a:gd name="T63" fmla="*/ 32 h 67"/>
                <a:gd name="T64" fmla="*/ 22 w 66"/>
                <a:gd name="T65" fmla="*/ 31 h 67"/>
                <a:gd name="T66" fmla="*/ 25 w 66"/>
                <a:gd name="T67" fmla="*/ 31 h 67"/>
                <a:gd name="T68" fmla="*/ 27 w 66"/>
                <a:gd name="T69" fmla="*/ 29 h 67"/>
                <a:gd name="T70" fmla="*/ 30 w 66"/>
                <a:gd name="T71" fmla="*/ 28 h 67"/>
                <a:gd name="T72" fmla="*/ 31 w 66"/>
                <a:gd name="T73" fmla="*/ 26 h 67"/>
                <a:gd name="T74" fmla="*/ 32 w 66"/>
                <a:gd name="T75" fmla="*/ 23 h 67"/>
                <a:gd name="T76" fmla="*/ 34 w 66"/>
                <a:gd name="T77" fmla="*/ 21 h 67"/>
                <a:gd name="T78" fmla="*/ 35 w 66"/>
                <a:gd name="T79" fmla="*/ 19 h 67"/>
                <a:gd name="T80" fmla="*/ 35 w 66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4"/>
                  </a:moveTo>
                  <a:lnTo>
                    <a:pt x="66" y="28"/>
                  </a:lnTo>
                  <a:lnTo>
                    <a:pt x="65" y="24"/>
                  </a:lnTo>
                  <a:lnTo>
                    <a:pt x="63" y="18"/>
                  </a:lnTo>
                  <a:lnTo>
                    <a:pt x="59" y="14"/>
                  </a:lnTo>
                  <a:lnTo>
                    <a:pt x="56" y="10"/>
                  </a:lnTo>
                  <a:lnTo>
                    <a:pt x="53" y="7"/>
                  </a:lnTo>
                  <a:lnTo>
                    <a:pt x="48" y="4"/>
                  </a:lnTo>
                  <a:lnTo>
                    <a:pt x="43" y="3"/>
                  </a:lnTo>
                  <a:lnTo>
                    <a:pt x="38" y="1"/>
                  </a:lnTo>
                  <a:lnTo>
                    <a:pt x="33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8" y="4"/>
                  </a:lnTo>
                  <a:lnTo>
                    <a:pt x="14" y="7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4"/>
                  </a:lnTo>
                  <a:lnTo>
                    <a:pt x="1" y="39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6" y="53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8" y="63"/>
                  </a:lnTo>
                  <a:lnTo>
                    <a:pt x="23" y="64"/>
                  </a:lnTo>
                  <a:lnTo>
                    <a:pt x="28" y="66"/>
                  </a:lnTo>
                  <a:lnTo>
                    <a:pt x="33" y="67"/>
                  </a:lnTo>
                  <a:lnTo>
                    <a:pt x="38" y="66"/>
                  </a:lnTo>
                  <a:lnTo>
                    <a:pt x="43" y="64"/>
                  </a:lnTo>
                  <a:lnTo>
                    <a:pt x="48" y="63"/>
                  </a:lnTo>
                  <a:lnTo>
                    <a:pt x="53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3" y="49"/>
                  </a:lnTo>
                  <a:lnTo>
                    <a:pt x="65" y="43"/>
                  </a:lnTo>
                  <a:lnTo>
                    <a:pt x="66" y="39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8" name="Freeform 229"/>
            <p:cNvSpPr>
              <a:spLocks/>
            </p:cNvSpPr>
            <p:nvPr/>
          </p:nvSpPr>
          <p:spPr bwMode="auto">
            <a:xfrm>
              <a:off x="793" y="1712"/>
              <a:ext cx="56" cy="56"/>
            </a:xfrm>
            <a:custGeom>
              <a:avLst/>
              <a:gdLst>
                <a:gd name="T0" fmla="*/ 35 w 66"/>
                <a:gd name="T1" fmla="*/ 16 h 67"/>
                <a:gd name="T2" fmla="*/ 35 w 66"/>
                <a:gd name="T3" fmla="*/ 13 h 67"/>
                <a:gd name="T4" fmla="*/ 34 w 66"/>
                <a:gd name="T5" fmla="*/ 12 h 67"/>
                <a:gd name="T6" fmla="*/ 32 w 66"/>
                <a:gd name="T7" fmla="*/ 9 h 67"/>
                <a:gd name="T8" fmla="*/ 31 w 66"/>
                <a:gd name="T9" fmla="*/ 8 h 67"/>
                <a:gd name="T10" fmla="*/ 30 w 66"/>
                <a:gd name="T11" fmla="*/ 5 h 67"/>
                <a:gd name="T12" fmla="*/ 27 w 66"/>
                <a:gd name="T13" fmla="*/ 3 h 67"/>
                <a:gd name="T14" fmla="*/ 25 w 66"/>
                <a:gd name="T15" fmla="*/ 3 h 67"/>
                <a:gd name="T16" fmla="*/ 22 w 66"/>
                <a:gd name="T17" fmla="*/ 3 h 67"/>
                <a:gd name="T18" fmla="*/ 20 w 66"/>
                <a:gd name="T19" fmla="*/ 1 h 67"/>
                <a:gd name="T20" fmla="*/ 17 w 66"/>
                <a:gd name="T21" fmla="*/ 0 h 67"/>
                <a:gd name="T22" fmla="*/ 14 w 66"/>
                <a:gd name="T23" fmla="*/ 1 h 67"/>
                <a:gd name="T24" fmla="*/ 12 w 66"/>
                <a:gd name="T25" fmla="*/ 3 h 67"/>
                <a:gd name="T26" fmla="*/ 9 w 66"/>
                <a:gd name="T27" fmla="*/ 3 h 67"/>
                <a:gd name="T28" fmla="*/ 7 w 66"/>
                <a:gd name="T29" fmla="*/ 3 h 67"/>
                <a:gd name="T30" fmla="*/ 5 w 66"/>
                <a:gd name="T31" fmla="*/ 5 h 67"/>
                <a:gd name="T32" fmla="*/ 3 w 66"/>
                <a:gd name="T33" fmla="*/ 8 h 67"/>
                <a:gd name="T34" fmla="*/ 3 w 66"/>
                <a:gd name="T35" fmla="*/ 9 h 67"/>
                <a:gd name="T36" fmla="*/ 2 w 66"/>
                <a:gd name="T37" fmla="*/ 12 h 67"/>
                <a:gd name="T38" fmla="*/ 1 w 66"/>
                <a:gd name="T39" fmla="*/ 13 h 67"/>
                <a:gd name="T40" fmla="*/ 0 w 66"/>
                <a:gd name="T41" fmla="*/ 16 h 67"/>
                <a:gd name="T42" fmla="*/ 1 w 66"/>
                <a:gd name="T43" fmla="*/ 19 h 67"/>
                <a:gd name="T44" fmla="*/ 2 w 66"/>
                <a:gd name="T45" fmla="*/ 21 h 67"/>
                <a:gd name="T46" fmla="*/ 3 w 66"/>
                <a:gd name="T47" fmla="*/ 23 h 67"/>
                <a:gd name="T48" fmla="*/ 3 w 66"/>
                <a:gd name="T49" fmla="*/ 26 h 67"/>
                <a:gd name="T50" fmla="*/ 5 w 66"/>
                <a:gd name="T51" fmla="*/ 28 h 67"/>
                <a:gd name="T52" fmla="*/ 7 w 66"/>
                <a:gd name="T53" fmla="*/ 29 h 67"/>
                <a:gd name="T54" fmla="*/ 9 w 66"/>
                <a:gd name="T55" fmla="*/ 31 h 67"/>
                <a:gd name="T56" fmla="*/ 12 w 66"/>
                <a:gd name="T57" fmla="*/ 32 h 67"/>
                <a:gd name="T58" fmla="*/ 14 w 66"/>
                <a:gd name="T59" fmla="*/ 33 h 67"/>
                <a:gd name="T60" fmla="*/ 17 w 66"/>
                <a:gd name="T61" fmla="*/ 33 h 67"/>
                <a:gd name="T62" fmla="*/ 20 w 66"/>
                <a:gd name="T63" fmla="*/ 33 h 67"/>
                <a:gd name="T64" fmla="*/ 22 w 66"/>
                <a:gd name="T65" fmla="*/ 32 h 67"/>
                <a:gd name="T66" fmla="*/ 25 w 66"/>
                <a:gd name="T67" fmla="*/ 31 h 67"/>
                <a:gd name="T68" fmla="*/ 27 w 66"/>
                <a:gd name="T69" fmla="*/ 29 h 67"/>
                <a:gd name="T70" fmla="*/ 30 w 66"/>
                <a:gd name="T71" fmla="*/ 28 h 67"/>
                <a:gd name="T72" fmla="*/ 31 w 66"/>
                <a:gd name="T73" fmla="*/ 26 h 67"/>
                <a:gd name="T74" fmla="*/ 32 w 66"/>
                <a:gd name="T75" fmla="*/ 23 h 67"/>
                <a:gd name="T76" fmla="*/ 34 w 66"/>
                <a:gd name="T77" fmla="*/ 21 h 67"/>
                <a:gd name="T78" fmla="*/ 35 w 66"/>
                <a:gd name="T79" fmla="*/ 19 h 67"/>
                <a:gd name="T80" fmla="*/ 35 w 66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" h="67">
                  <a:moveTo>
                    <a:pt x="66" y="33"/>
                  </a:moveTo>
                  <a:lnTo>
                    <a:pt x="66" y="28"/>
                  </a:lnTo>
                  <a:lnTo>
                    <a:pt x="65" y="24"/>
                  </a:lnTo>
                  <a:lnTo>
                    <a:pt x="63" y="19"/>
                  </a:lnTo>
                  <a:lnTo>
                    <a:pt x="59" y="15"/>
                  </a:lnTo>
                  <a:lnTo>
                    <a:pt x="56" y="10"/>
                  </a:lnTo>
                  <a:lnTo>
                    <a:pt x="53" y="7"/>
                  </a:lnTo>
                  <a:lnTo>
                    <a:pt x="48" y="5"/>
                  </a:lnTo>
                  <a:lnTo>
                    <a:pt x="43" y="3"/>
                  </a:lnTo>
                  <a:lnTo>
                    <a:pt x="38" y="1"/>
                  </a:lnTo>
                  <a:lnTo>
                    <a:pt x="33" y="0"/>
                  </a:lnTo>
                  <a:lnTo>
                    <a:pt x="28" y="1"/>
                  </a:lnTo>
                  <a:lnTo>
                    <a:pt x="23" y="3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1" y="39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6" y="53"/>
                  </a:lnTo>
                  <a:lnTo>
                    <a:pt x="10" y="57"/>
                  </a:lnTo>
                  <a:lnTo>
                    <a:pt x="14" y="60"/>
                  </a:lnTo>
                  <a:lnTo>
                    <a:pt x="18" y="63"/>
                  </a:lnTo>
                  <a:lnTo>
                    <a:pt x="23" y="66"/>
                  </a:lnTo>
                  <a:lnTo>
                    <a:pt x="28" y="67"/>
                  </a:lnTo>
                  <a:lnTo>
                    <a:pt x="33" y="67"/>
                  </a:lnTo>
                  <a:lnTo>
                    <a:pt x="38" y="67"/>
                  </a:lnTo>
                  <a:lnTo>
                    <a:pt x="43" y="66"/>
                  </a:lnTo>
                  <a:lnTo>
                    <a:pt x="48" y="63"/>
                  </a:lnTo>
                  <a:lnTo>
                    <a:pt x="53" y="60"/>
                  </a:lnTo>
                  <a:lnTo>
                    <a:pt x="56" y="57"/>
                  </a:lnTo>
                  <a:lnTo>
                    <a:pt x="59" y="53"/>
                  </a:lnTo>
                  <a:lnTo>
                    <a:pt x="63" y="49"/>
                  </a:lnTo>
                  <a:lnTo>
                    <a:pt x="65" y="43"/>
                  </a:lnTo>
                  <a:lnTo>
                    <a:pt x="66" y="39"/>
                  </a:lnTo>
                  <a:lnTo>
                    <a:pt x="66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69" name="Freeform 230"/>
            <p:cNvSpPr>
              <a:spLocks/>
            </p:cNvSpPr>
            <p:nvPr/>
          </p:nvSpPr>
          <p:spPr bwMode="auto">
            <a:xfrm>
              <a:off x="1612" y="1188"/>
              <a:ext cx="56" cy="56"/>
            </a:xfrm>
            <a:custGeom>
              <a:avLst/>
              <a:gdLst>
                <a:gd name="T0" fmla="*/ 35 w 65"/>
                <a:gd name="T1" fmla="*/ 16 h 67"/>
                <a:gd name="T2" fmla="*/ 35 w 65"/>
                <a:gd name="T3" fmla="*/ 13 h 67"/>
                <a:gd name="T4" fmla="*/ 34 w 65"/>
                <a:gd name="T5" fmla="*/ 12 h 67"/>
                <a:gd name="T6" fmla="*/ 34 w 65"/>
                <a:gd name="T7" fmla="*/ 9 h 67"/>
                <a:gd name="T8" fmla="*/ 33 w 65"/>
                <a:gd name="T9" fmla="*/ 7 h 67"/>
                <a:gd name="T10" fmla="*/ 29 w 65"/>
                <a:gd name="T11" fmla="*/ 5 h 67"/>
                <a:gd name="T12" fmla="*/ 29 w 65"/>
                <a:gd name="T13" fmla="*/ 3 h 67"/>
                <a:gd name="T14" fmla="*/ 25 w 65"/>
                <a:gd name="T15" fmla="*/ 3 h 67"/>
                <a:gd name="T16" fmla="*/ 24 w 65"/>
                <a:gd name="T17" fmla="*/ 3 h 67"/>
                <a:gd name="T18" fmla="*/ 21 w 65"/>
                <a:gd name="T19" fmla="*/ 1 h 67"/>
                <a:gd name="T20" fmla="*/ 18 w 65"/>
                <a:gd name="T21" fmla="*/ 0 h 67"/>
                <a:gd name="T22" fmla="*/ 15 w 65"/>
                <a:gd name="T23" fmla="*/ 1 h 67"/>
                <a:gd name="T24" fmla="*/ 12 w 65"/>
                <a:gd name="T25" fmla="*/ 3 h 67"/>
                <a:gd name="T26" fmla="*/ 9 w 65"/>
                <a:gd name="T27" fmla="*/ 3 h 67"/>
                <a:gd name="T28" fmla="*/ 7 w 65"/>
                <a:gd name="T29" fmla="*/ 3 h 67"/>
                <a:gd name="T30" fmla="*/ 4 w 65"/>
                <a:gd name="T31" fmla="*/ 5 h 67"/>
                <a:gd name="T32" fmla="*/ 3 w 65"/>
                <a:gd name="T33" fmla="*/ 7 h 67"/>
                <a:gd name="T34" fmla="*/ 3 w 65"/>
                <a:gd name="T35" fmla="*/ 9 h 67"/>
                <a:gd name="T36" fmla="*/ 1 w 65"/>
                <a:gd name="T37" fmla="*/ 12 h 67"/>
                <a:gd name="T38" fmla="*/ 0 w 65"/>
                <a:gd name="T39" fmla="*/ 13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3 w 65"/>
                <a:gd name="T47" fmla="*/ 23 h 67"/>
                <a:gd name="T48" fmla="*/ 3 w 65"/>
                <a:gd name="T49" fmla="*/ 26 h 67"/>
                <a:gd name="T50" fmla="*/ 4 w 65"/>
                <a:gd name="T51" fmla="*/ 28 h 67"/>
                <a:gd name="T52" fmla="*/ 7 w 65"/>
                <a:gd name="T53" fmla="*/ 29 h 67"/>
                <a:gd name="T54" fmla="*/ 9 w 65"/>
                <a:gd name="T55" fmla="*/ 31 h 67"/>
                <a:gd name="T56" fmla="*/ 12 w 65"/>
                <a:gd name="T57" fmla="*/ 31 h 67"/>
                <a:gd name="T58" fmla="*/ 15 w 65"/>
                <a:gd name="T59" fmla="*/ 32 h 67"/>
                <a:gd name="T60" fmla="*/ 18 w 65"/>
                <a:gd name="T61" fmla="*/ 33 h 67"/>
                <a:gd name="T62" fmla="*/ 21 w 65"/>
                <a:gd name="T63" fmla="*/ 32 h 67"/>
                <a:gd name="T64" fmla="*/ 24 w 65"/>
                <a:gd name="T65" fmla="*/ 31 h 67"/>
                <a:gd name="T66" fmla="*/ 25 w 65"/>
                <a:gd name="T67" fmla="*/ 31 h 67"/>
                <a:gd name="T68" fmla="*/ 29 w 65"/>
                <a:gd name="T69" fmla="*/ 29 h 67"/>
                <a:gd name="T70" fmla="*/ 29 w 65"/>
                <a:gd name="T71" fmla="*/ 28 h 67"/>
                <a:gd name="T72" fmla="*/ 33 w 65"/>
                <a:gd name="T73" fmla="*/ 26 h 67"/>
                <a:gd name="T74" fmla="*/ 34 w 65"/>
                <a:gd name="T75" fmla="*/ 23 h 67"/>
                <a:gd name="T76" fmla="*/ 34 w 65"/>
                <a:gd name="T77" fmla="*/ 21 h 67"/>
                <a:gd name="T78" fmla="*/ 35 w 65"/>
                <a:gd name="T79" fmla="*/ 19 h 67"/>
                <a:gd name="T80" fmla="*/ 35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4"/>
                  </a:moveTo>
                  <a:lnTo>
                    <a:pt x="65" y="28"/>
                  </a:lnTo>
                  <a:lnTo>
                    <a:pt x="64" y="24"/>
                  </a:lnTo>
                  <a:lnTo>
                    <a:pt x="61" y="18"/>
                  </a:lnTo>
                  <a:lnTo>
                    <a:pt x="59" y="14"/>
                  </a:lnTo>
                  <a:lnTo>
                    <a:pt x="55" y="10"/>
                  </a:lnTo>
                  <a:lnTo>
                    <a:pt x="52" y="7"/>
                  </a:lnTo>
                  <a:lnTo>
                    <a:pt x="47" y="4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8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8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4"/>
                  </a:lnTo>
                  <a:lnTo>
                    <a:pt x="27" y="66"/>
                  </a:lnTo>
                  <a:lnTo>
                    <a:pt x="32" y="67"/>
                  </a:lnTo>
                  <a:lnTo>
                    <a:pt x="37" y="66"/>
                  </a:lnTo>
                  <a:lnTo>
                    <a:pt x="43" y="64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5" y="57"/>
                  </a:lnTo>
                  <a:lnTo>
                    <a:pt x="59" y="53"/>
                  </a:lnTo>
                  <a:lnTo>
                    <a:pt x="61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70" name="Freeform 231"/>
            <p:cNvSpPr>
              <a:spLocks/>
            </p:cNvSpPr>
            <p:nvPr/>
          </p:nvSpPr>
          <p:spPr bwMode="auto">
            <a:xfrm>
              <a:off x="1612" y="1712"/>
              <a:ext cx="56" cy="56"/>
            </a:xfrm>
            <a:custGeom>
              <a:avLst/>
              <a:gdLst>
                <a:gd name="T0" fmla="*/ 35 w 65"/>
                <a:gd name="T1" fmla="*/ 16 h 67"/>
                <a:gd name="T2" fmla="*/ 35 w 65"/>
                <a:gd name="T3" fmla="*/ 13 h 67"/>
                <a:gd name="T4" fmla="*/ 34 w 65"/>
                <a:gd name="T5" fmla="*/ 12 h 67"/>
                <a:gd name="T6" fmla="*/ 34 w 65"/>
                <a:gd name="T7" fmla="*/ 9 h 67"/>
                <a:gd name="T8" fmla="*/ 33 w 65"/>
                <a:gd name="T9" fmla="*/ 8 h 67"/>
                <a:gd name="T10" fmla="*/ 29 w 65"/>
                <a:gd name="T11" fmla="*/ 5 h 67"/>
                <a:gd name="T12" fmla="*/ 29 w 65"/>
                <a:gd name="T13" fmla="*/ 3 h 67"/>
                <a:gd name="T14" fmla="*/ 25 w 65"/>
                <a:gd name="T15" fmla="*/ 3 h 67"/>
                <a:gd name="T16" fmla="*/ 24 w 65"/>
                <a:gd name="T17" fmla="*/ 3 h 67"/>
                <a:gd name="T18" fmla="*/ 21 w 65"/>
                <a:gd name="T19" fmla="*/ 1 h 67"/>
                <a:gd name="T20" fmla="*/ 18 w 65"/>
                <a:gd name="T21" fmla="*/ 0 h 67"/>
                <a:gd name="T22" fmla="*/ 15 w 65"/>
                <a:gd name="T23" fmla="*/ 1 h 67"/>
                <a:gd name="T24" fmla="*/ 12 w 65"/>
                <a:gd name="T25" fmla="*/ 3 h 67"/>
                <a:gd name="T26" fmla="*/ 9 w 65"/>
                <a:gd name="T27" fmla="*/ 3 h 67"/>
                <a:gd name="T28" fmla="*/ 7 w 65"/>
                <a:gd name="T29" fmla="*/ 3 h 67"/>
                <a:gd name="T30" fmla="*/ 4 w 65"/>
                <a:gd name="T31" fmla="*/ 5 h 67"/>
                <a:gd name="T32" fmla="*/ 3 w 65"/>
                <a:gd name="T33" fmla="*/ 8 h 67"/>
                <a:gd name="T34" fmla="*/ 3 w 65"/>
                <a:gd name="T35" fmla="*/ 9 h 67"/>
                <a:gd name="T36" fmla="*/ 1 w 65"/>
                <a:gd name="T37" fmla="*/ 12 h 67"/>
                <a:gd name="T38" fmla="*/ 0 w 65"/>
                <a:gd name="T39" fmla="*/ 13 h 67"/>
                <a:gd name="T40" fmla="*/ 0 w 65"/>
                <a:gd name="T41" fmla="*/ 16 h 67"/>
                <a:gd name="T42" fmla="*/ 0 w 65"/>
                <a:gd name="T43" fmla="*/ 19 h 67"/>
                <a:gd name="T44" fmla="*/ 1 w 65"/>
                <a:gd name="T45" fmla="*/ 21 h 67"/>
                <a:gd name="T46" fmla="*/ 3 w 65"/>
                <a:gd name="T47" fmla="*/ 23 h 67"/>
                <a:gd name="T48" fmla="*/ 3 w 65"/>
                <a:gd name="T49" fmla="*/ 26 h 67"/>
                <a:gd name="T50" fmla="*/ 4 w 65"/>
                <a:gd name="T51" fmla="*/ 28 h 67"/>
                <a:gd name="T52" fmla="*/ 7 w 65"/>
                <a:gd name="T53" fmla="*/ 29 h 67"/>
                <a:gd name="T54" fmla="*/ 9 w 65"/>
                <a:gd name="T55" fmla="*/ 31 h 67"/>
                <a:gd name="T56" fmla="*/ 12 w 65"/>
                <a:gd name="T57" fmla="*/ 32 h 67"/>
                <a:gd name="T58" fmla="*/ 15 w 65"/>
                <a:gd name="T59" fmla="*/ 33 h 67"/>
                <a:gd name="T60" fmla="*/ 18 w 65"/>
                <a:gd name="T61" fmla="*/ 33 h 67"/>
                <a:gd name="T62" fmla="*/ 21 w 65"/>
                <a:gd name="T63" fmla="*/ 33 h 67"/>
                <a:gd name="T64" fmla="*/ 24 w 65"/>
                <a:gd name="T65" fmla="*/ 32 h 67"/>
                <a:gd name="T66" fmla="*/ 25 w 65"/>
                <a:gd name="T67" fmla="*/ 31 h 67"/>
                <a:gd name="T68" fmla="*/ 29 w 65"/>
                <a:gd name="T69" fmla="*/ 29 h 67"/>
                <a:gd name="T70" fmla="*/ 29 w 65"/>
                <a:gd name="T71" fmla="*/ 28 h 67"/>
                <a:gd name="T72" fmla="*/ 33 w 65"/>
                <a:gd name="T73" fmla="*/ 26 h 67"/>
                <a:gd name="T74" fmla="*/ 34 w 65"/>
                <a:gd name="T75" fmla="*/ 23 h 67"/>
                <a:gd name="T76" fmla="*/ 34 w 65"/>
                <a:gd name="T77" fmla="*/ 21 h 67"/>
                <a:gd name="T78" fmla="*/ 35 w 65"/>
                <a:gd name="T79" fmla="*/ 19 h 67"/>
                <a:gd name="T80" fmla="*/ 35 w 65"/>
                <a:gd name="T81" fmla="*/ 16 h 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5" h="67">
                  <a:moveTo>
                    <a:pt x="65" y="33"/>
                  </a:moveTo>
                  <a:lnTo>
                    <a:pt x="65" y="28"/>
                  </a:lnTo>
                  <a:lnTo>
                    <a:pt x="64" y="24"/>
                  </a:lnTo>
                  <a:lnTo>
                    <a:pt x="61" y="19"/>
                  </a:lnTo>
                  <a:lnTo>
                    <a:pt x="59" y="15"/>
                  </a:lnTo>
                  <a:lnTo>
                    <a:pt x="55" y="10"/>
                  </a:lnTo>
                  <a:lnTo>
                    <a:pt x="52" y="7"/>
                  </a:lnTo>
                  <a:lnTo>
                    <a:pt x="47" y="5"/>
                  </a:lnTo>
                  <a:lnTo>
                    <a:pt x="43" y="3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3" y="19"/>
                  </a:lnTo>
                  <a:lnTo>
                    <a:pt x="1" y="24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3" y="49"/>
                  </a:lnTo>
                  <a:lnTo>
                    <a:pt x="5" y="53"/>
                  </a:lnTo>
                  <a:lnTo>
                    <a:pt x="8" y="57"/>
                  </a:lnTo>
                  <a:lnTo>
                    <a:pt x="13" y="60"/>
                  </a:lnTo>
                  <a:lnTo>
                    <a:pt x="17" y="63"/>
                  </a:lnTo>
                  <a:lnTo>
                    <a:pt x="22" y="66"/>
                  </a:lnTo>
                  <a:lnTo>
                    <a:pt x="27" y="67"/>
                  </a:lnTo>
                  <a:lnTo>
                    <a:pt x="32" y="67"/>
                  </a:lnTo>
                  <a:lnTo>
                    <a:pt x="37" y="67"/>
                  </a:lnTo>
                  <a:lnTo>
                    <a:pt x="43" y="66"/>
                  </a:lnTo>
                  <a:lnTo>
                    <a:pt x="47" y="63"/>
                  </a:lnTo>
                  <a:lnTo>
                    <a:pt x="52" y="60"/>
                  </a:lnTo>
                  <a:lnTo>
                    <a:pt x="55" y="57"/>
                  </a:lnTo>
                  <a:lnTo>
                    <a:pt x="59" y="53"/>
                  </a:lnTo>
                  <a:lnTo>
                    <a:pt x="61" y="49"/>
                  </a:lnTo>
                  <a:lnTo>
                    <a:pt x="64" y="43"/>
                  </a:lnTo>
                  <a:lnTo>
                    <a:pt x="65" y="39"/>
                  </a:lnTo>
                  <a:lnTo>
                    <a:pt x="65" y="3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920" name="Group 232"/>
          <p:cNvGrpSpPr>
            <a:grpSpLocks/>
          </p:cNvGrpSpPr>
          <p:nvPr/>
        </p:nvGrpSpPr>
        <p:grpSpPr bwMode="auto">
          <a:xfrm>
            <a:off x="1117600" y="1674813"/>
            <a:ext cx="1671638" cy="1344612"/>
            <a:chOff x="704" y="1055"/>
            <a:chExt cx="1053" cy="847"/>
          </a:xfrm>
        </p:grpSpPr>
        <p:grpSp>
          <p:nvGrpSpPr>
            <p:cNvPr id="119849" name="Group 233"/>
            <p:cNvGrpSpPr>
              <a:grpSpLocks/>
            </p:cNvGrpSpPr>
            <p:nvPr/>
          </p:nvGrpSpPr>
          <p:grpSpPr bwMode="auto">
            <a:xfrm>
              <a:off x="704" y="1055"/>
              <a:ext cx="211" cy="847"/>
              <a:chOff x="704" y="1055"/>
              <a:chExt cx="211" cy="847"/>
            </a:xfrm>
          </p:grpSpPr>
          <p:sp>
            <p:nvSpPr>
              <p:cNvPr id="119859" name="Freeform 234"/>
              <p:cNvSpPr>
                <a:spLocks/>
              </p:cNvSpPr>
              <p:nvPr/>
            </p:nvSpPr>
            <p:spPr bwMode="auto">
              <a:xfrm>
                <a:off x="704" y="1055"/>
                <a:ext cx="44" cy="61"/>
              </a:xfrm>
              <a:custGeom>
                <a:avLst/>
                <a:gdLst>
                  <a:gd name="T0" fmla="*/ 0 w 55"/>
                  <a:gd name="T1" fmla="*/ 0 h 73"/>
                  <a:gd name="T2" fmla="*/ 18 w 55"/>
                  <a:gd name="T3" fmla="*/ 28 h 73"/>
                  <a:gd name="T4" fmla="*/ 22 w 55"/>
                  <a:gd name="T5" fmla="*/ 3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73">
                    <a:moveTo>
                      <a:pt x="0" y="0"/>
                    </a:moveTo>
                    <a:lnTo>
                      <a:pt x="45" y="58"/>
                    </a:lnTo>
                    <a:lnTo>
                      <a:pt x="55" y="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0" name="Freeform 235"/>
              <p:cNvSpPr>
                <a:spLocks/>
              </p:cNvSpPr>
              <p:nvPr/>
            </p:nvSpPr>
            <p:spPr bwMode="auto">
              <a:xfrm>
                <a:off x="765" y="1138"/>
                <a:ext cx="61" cy="84"/>
              </a:xfrm>
              <a:custGeom>
                <a:avLst/>
                <a:gdLst>
                  <a:gd name="T0" fmla="*/ 0 w 75"/>
                  <a:gd name="T1" fmla="*/ 0 h 108"/>
                  <a:gd name="T2" fmla="*/ 6 w 75"/>
                  <a:gd name="T3" fmla="*/ 7 h 108"/>
                  <a:gd name="T4" fmla="*/ 16 w 75"/>
                  <a:gd name="T5" fmla="*/ 18 h 108"/>
                  <a:gd name="T6" fmla="*/ 21 w 75"/>
                  <a:gd name="T7" fmla="*/ 24 h 108"/>
                  <a:gd name="T8" fmla="*/ 25 w 75"/>
                  <a:gd name="T9" fmla="*/ 30 h 108"/>
                  <a:gd name="T10" fmla="*/ 30 w 75"/>
                  <a:gd name="T11" fmla="*/ 35 h 108"/>
                  <a:gd name="T12" fmla="*/ 33 w 75"/>
                  <a:gd name="T13" fmla="*/ 4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8">
                    <a:moveTo>
                      <a:pt x="0" y="0"/>
                    </a:moveTo>
                    <a:lnTo>
                      <a:pt x="14" y="19"/>
                    </a:lnTo>
                    <a:lnTo>
                      <a:pt x="37" y="50"/>
                    </a:lnTo>
                    <a:lnTo>
                      <a:pt x="48" y="65"/>
                    </a:lnTo>
                    <a:lnTo>
                      <a:pt x="58" y="81"/>
                    </a:lnTo>
                    <a:lnTo>
                      <a:pt x="69" y="96"/>
                    </a:lnTo>
                    <a:lnTo>
                      <a:pt x="75" y="1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1" name="Freeform 236"/>
              <p:cNvSpPr>
                <a:spLocks/>
              </p:cNvSpPr>
              <p:nvPr/>
            </p:nvSpPr>
            <p:spPr bwMode="auto">
              <a:xfrm>
                <a:off x="837" y="1244"/>
                <a:ext cx="51" cy="95"/>
              </a:xfrm>
              <a:custGeom>
                <a:avLst/>
                <a:gdLst>
                  <a:gd name="T0" fmla="*/ 0 w 59"/>
                  <a:gd name="T1" fmla="*/ 0 h 118"/>
                  <a:gd name="T2" fmla="*/ 3 w 59"/>
                  <a:gd name="T3" fmla="*/ 4 h 118"/>
                  <a:gd name="T4" fmla="*/ 9 w 59"/>
                  <a:gd name="T5" fmla="*/ 11 h 118"/>
                  <a:gd name="T6" fmla="*/ 14 w 59"/>
                  <a:gd name="T7" fmla="*/ 19 h 118"/>
                  <a:gd name="T8" fmla="*/ 19 w 59"/>
                  <a:gd name="T9" fmla="*/ 25 h 118"/>
                  <a:gd name="T10" fmla="*/ 23 w 59"/>
                  <a:gd name="T11" fmla="*/ 33 h 118"/>
                  <a:gd name="T12" fmla="*/ 28 w 59"/>
                  <a:gd name="T13" fmla="*/ 40 h 118"/>
                  <a:gd name="T14" fmla="*/ 31 w 59"/>
                  <a:gd name="T15" fmla="*/ 48 h 118"/>
                  <a:gd name="T16" fmla="*/ 33 w 59"/>
                  <a:gd name="T17" fmla="*/ 49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8">
                    <a:moveTo>
                      <a:pt x="0" y="0"/>
                    </a:moveTo>
                    <a:lnTo>
                      <a:pt x="5" y="10"/>
                    </a:lnTo>
                    <a:lnTo>
                      <a:pt x="15" y="27"/>
                    </a:lnTo>
                    <a:lnTo>
                      <a:pt x="24" y="44"/>
                    </a:lnTo>
                    <a:lnTo>
                      <a:pt x="33" y="61"/>
                    </a:lnTo>
                    <a:lnTo>
                      <a:pt x="42" y="78"/>
                    </a:lnTo>
                    <a:lnTo>
                      <a:pt x="50" y="96"/>
                    </a:lnTo>
                    <a:lnTo>
                      <a:pt x="57" y="113"/>
                    </a:lnTo>
                    <a:lnTo>
                      <a:pt x="59" y="1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2" name="Freeform 237"/>
              <p:cNvSpPr>
                <a:spLocks/>
              </p:cNvSpPr>
              <p:nvPr/>
            </p:nvSpPr>
            <p:spPr bwMode="auto">
              <a:xfrm>
                <a:off x="899" y="1361"/>
                <a:ext cx="16" cy="106"/>
              </a:xfrm>
              <a:custGeom>
                <a:avLst/>
                <a:gdLst>
                  <a:gd name="T0" fmla="*/ 0 w 26"/>
                  <a:gd name="T1" fmla="*/ 0 h 128"/>
                  <a:gd name="T2" fmla="*/ 1 w 26"/>
                  <a:gd name="T3" fmla="*/ 8 h 128"/>
                  <a:gd name="T4" fmla="*/ 1 w 26"/>
                  <a:gd name="T5" fmla="*/ 17 h 128"/>
                  <a:gd name="T6" fmla="*/ 2 w 26"/>
                  <a:gd name="T7" fmla="*/ 26 h 128"/>
                  <a:gd name="T8" fmla="*/ 2 w 26"/>
                  <a:gd name="T9" fmla="*/ 34 h 128"/>
                  <a:gd name="T10" fmla="*/ 4 w 26"/>
                  <a:gd name="T11" fmla="*/ 42 h 128"/>
                  <a:gd name="T12" fmla="*/ 4 w 26"/>
                  <a:gd name="T13" fmla="*/ 47 h 128"/>
                  <a:gd name="T14" fmla="*/ 4 w 26"/>
                  <a:gd name="T15" fmla="*/ 51 h 128"/>
                  <a:gd name="T16" fmla="*/ 4 w 26"/>
                  <a:gd name="T17" fmla="*/ 55 h 128"/>
                  <a:gd name="T18" fmla="*/ 4 w 26"/>
                  <a:gd name="T19" fmla="*/ 60 h 128"/>
                  <a:gd name="T20" fmla="*/ 4 w 26"/>
                  <a:gd name="T21" fmla="*/ 60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28">
                    <a:moveTo>
                      <a:pt x="0" y="0"/>
                    </a:moveTo>
                    <a:lnTo>
                      <a:pt x="5" y="18"/>
                    </a:lnTo>
                    <a:lnTo>
                      <a:pt x="11" y="36"/>
                    </a:lnTo>
                    <a:lnTo>
                      <a:pt x="15" y="54"/>
                    </a:lnTo>
                    <a:lnTo>
                      <a:pt x="20" y="72"/>
                    </a:lnTo>
                    <a:lnTo>
                      <a:pt x="22" y="90"/>
                    </a:lnTo>
                    <a:lnTo>
                      <a:pt x="23" y="100"/>
                    </a:lnTo>
                    <a:lnTo>
                      <a:pt x="24" y="109"/>
                    </a:lnTo>
                    <a:lnTo>
                      <a:pt x="25" y="117"/>
                    </a:lnTo>
                    <a:lnTo>
                      <a:pt x="26" y="127"/>
                    </a:lnTo>
                    <a:lnTo>
                      <a:pt x="26" y="12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3" name="Freeform 238"/>
              <p:cNvSpPr>
                <a:spLocks/>
              </p:cNvSpPr>
              <p:nvPr/>
            </p:nvSpPr>
            <p:spPr bwMode="auto">
              <a:xfrm>
                <a:off x="899" y="1489"/>
                <a:ext cx="16" cy="106"/>
              </a:xfrm>
              <a:custGeom>
                <a:avLst/>
                <a:gdLst>
                  <a:gd name="T0" fmla="*/ 4 w 26"/>
                  <a:gd name="T1" fmla="*/ 0 h 129"/>
                  <a:gd name="T2" fmla="*/ 4 w 26"/>
                  <a:gd name="T3" fmla="*/ 2 h 129"/>
                  <a:gd name="T4" fmla="*/ 4 w 26"/>
                  <a:gd name="T5" fmla="*/ 5 h 129"/>
                  <a:gd name="T6" fmla="*/ 4 w 26"/>
                  <a:gd name="T7" fmla="*/ 9 h 129"/>
                  <a:gd name="T8" fmla="*/ 4 w 26"/>
                  <a:gd name="T9" fmla="*/ 13 h 129"/>
                  <a:gd name="T10" fmla="*/ 4 w 26"/>
                  <a:gd name="T11" fmla="*/ 17 h 129"/>
                  <a:gd name="T12" fmla="*/ 2 w 26"/>
                  <a:gd name="T13" fmla="*/ 25 h 129"/>
                  <a:gd name="T14" fmla="*/ 2 w 26"/>
                  <a:gd name="T15" fmla="*/ 35 h 129"/>
                  <a:gd name="T16" fmla="*/ 1 w 26"/>
                  <a:gd name="T17" fmla="*/ 42 h 129"/>
                  <a:gd name="T18" fmla="*/ 1 w 26"/>
                  <a:gd name="T19" fmla="*/ 50 h 129"/>
                  <a:gd name="T20" fmla="*/ 0 w 26"/>
                  <a:gd name="T21" fmla="*/ 58 h 129"/>
                  <a:gd name="T22" fmla="*/ 0 w 26"/>
                  <a:gd name="T23" fmla="*/ 5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129">
                    <a:moveTo>
                      <a:pt x="26" y="0"/>
                    </a:moveTo>
                    <a:lnTo>
                      <a:pt x="26" y="2"/>
                    </a:lnTo>
                    <a:lnTo>
                      <a:pt x="25" y="11"/>
                    </a:lnTo>
                    <a:lnTo>
                      <a:pt x="24" y="19"/>
                    </a:lnTo>
                    <a:lnTo>
                      <a:pt x="23" y="28"/>
                    </a:lnTo>
                    <a:lnTo>
                      <a:pt x="22" y="38"/>
                    </a:lnTo>
                    <a:lnTo>
                      <a:pt x="20" y="56"/>
                    </a:lnTo>
                    <a:lnTo>
                      <a:pt x="15" y="75"/>
                    </a:lnTo>
                    <a:lnTo>
                      <a:pt x="11" y="92"/>
                    </a:lnTo>
                    <a:lnTo>
                      <a:pt x="5" y="110"/>
                    </a:lnTo>
                    <a:lnTo>
                      <a:pt x="0" y="128"/>
                    </a:lnTo>
                    <a:lnTo>
                      <a:pt x="0" y="12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4" name="Freeform 239"/>
              <p:cNvSpPr>
                <a:spLocks/>
              </p:cNvSpPr>
              <p:nvPr/>
            </p:nvSpPr>
            <p:spPr bwMode="auto">
              <a:xfrm>
                <a:off x="837" y="1617"/>
                <a:ext cx="51" cy="95"/>
              </a:xfrm>
              <a:custGeom>
                <a:avLst/>
                <a:gdLst>
                  <a:gd name="T0" fmla="*/ 33 w 59"/>
                  <a:gd name="T1" fmla="*/ 0 h 117"/>
                  <a:gd name="T2" fmla="*/ 31 w 59"/>
                  <a:gd name="T3" fmla="*/ 2 h 117"/>
                  <a:gd name="T4" fmla="*/ 28 w 59"/>
                  <a:gd name="T5" fmla="*/ 10 h 117"/>
                  <a:gd name="T6" fmla="*/ 23 w 59"/>
                  <a:gd name="T7" fmla="*/ 17 h 117"/>
                  <a:gd name="T8" fmla="*/ 19 w 59"/>
                  <a:gd name="T9" fmla="*/ 24 h 117"/>
                  <a:gd name="T10" fmla="*/ 14 w 59"/>
                  <a:gd name="T11" fmla="*/ 32 h 117"/>
                  <a:gd name="T12" fmla="*/ 9 w 59"/>
                  <a:gd name="T13" fmla="*/ 39 h 117"/>
                  <a:gd name="T14" fmla="*/ 3 w 59"/>
                  <a:gd name="T15" fmla="*/ 47 h 117"/>
                  <a:gd name="T16" fmla="*/ 0 w 59"/>
                  <a:gd name="T17" fmla="*/ 5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17">
                    <a:moveTo>
                      <a:pt x="59" y="0"/>
                    </a:moveTo>
                    <a:lnTo>
                      <a:pt x="57" y="4"/>
                    </a:lnTo>
                    <a:lnTo>
                      <a:pt x="50" y="22"/>
                    </a:lnTo>
                    <a:lnTo>
                      <a:pt x="42" y="39"/>
                    </a:lnTo>
                    <a:lnTo>
                      <a:pt x="33" y="56"/>
                    </a:lnTo>
                    <a:lnTo>
                      <a:pt x="24" y="74"/>
                    </a:lnTo>
                    <a:lnTo>
                      <a:pt x="15" y="90"/>
                    </a:lnTo>
                    <a:lnTo>
                      <a:pt x="5" y="107"/>
                    </a:lnTo>
                    <a:lnTo>
                      <a:pt x="0" y="1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5" name="Freeform 240"/>
              <p:cNvSpPr>
                <a:spLocks/>
              </p:cNvSpPr>
              <p:nvPr/>
            </p:nvSpPr>
            <p:spPr bwMode="auto">
              <a:xfrm>
                <a:off x="765" y="1734"/>
                <a:ext cx="61" cy="90"/>
              </a:xfrm>
              <a:custGeom>
                <a:avLst/>
                <a:gdLst>
                  <a:gd name="T0" fmla="*/ 33 w 75"/>
                  <a:gd name="T1" fmla="*/ 0 h 109"/>
                  <a:gd name="T2" fmla="*/ 30 w 75"/>
                  <a:gd name="T3" fmla="*/ 6 h 109"/>
                  <a:gd name="T4" fmla="*/ 25 w 75"/>
                  <a:gd name="T5" fmla="*/ 12 h 109"/>
                  <a:gd name="T6" fmla="*/ 21 w 75"/>
                  <a:gd name="T7" fmla="*/ 21 h 109"/>
                  <a:gd name="T8" fmla="*/ 16 w 75"/>
                  <a:gd name="T9" fmla="*/ 27 h 109"/>
                  <a:gd name="T10" fmla="*/ 6 w 75"/>
                  <a:gd name="T11" fmla="*/ 41 h 109"/>
                  <a:gd name="T12" fmla="*/ 0 w 75"/>
                  <a:gd name="T13" fmla="*/ 50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109">
                    <a:moveTo>
                      <a:pt x="75" y="0"/>
                    </a:moveTo>
                    <a:lnTo>
                      <a:pt x="69" y="12"/>
                    </a:lnTo>
                    <a:lnTo>
                      <a:pt x="58" y="27"/>
                    </a:lnTo>
                    <a:lnTo>
                      <a:pt x="48" y="43"/>
                    </a:lnTo>
                    <a:lnTo>
                      <a:pt x="37" y="58"/>
                    </a:lnTo>
                    <a:lnTo>
                      <a:pt x="14" y="89"/>
                    </a:lnTo>
                    <a:lnTo>
                      <a:pt x="0" y="10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66" name="Freeform 241"/>
              <p:cNvSpPr>
                <a:spLocks/>
              </p:cNvSpPr>
              <p:nvPr/>
            </p:nvSpPr>
            <p:spPr bwMode="auto">
              <a:xfrm>
                <a:off x="704" y="1840"/>
                <a:ext cx="44" cy="62"/>
              </a:xfrm>
              <a:custGeom>
                <a:avLst/>
                <a:gdLst>
                  <a:gd name="T0" fmla="*/ 22 w 55"/>
                  <a:gd name="T1" fmla="*/ 0 h 73"/>
                  <a:gd name="T2" fmla="*/ 18 w 55"/>
                  <a:gd name="T3" fmla="*/ 8 h 73"/>
                  <a:gd name="T4" fmla="*/ 0 w 55"/>
                  <a:gd name="T5" fmla="*/ 38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73">
                    <a:moveTo>
                      <a:pt x="55" y="0"/>
                    </a:moveTo>
                    <a:lnTo>
                      <a:pt x="45" y="15"/>
                    </a:lnTo>
                    <a:lnTo>
                      <a:pt x="0" y="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19850" name="Group 242"/>
            <p:cNvGrpSpPr>
              <a:grpSpLocks/>
            </p:cNvGrpSpPr>
            <p:nvPr/>
          </p:nvGrpSpPr>
          <p:grpSpPr bwMode="auto">
            <a:xfrm>
              <a:off x="1545" y="1055"/>
              <a:ext cx="212" cy="847"/>
              <a:chOff x="1545" y="1055"/>
              <a:chExt cx="212" cy="847"/>
            </a:xfrm>
          </p:grpSpPr>
          <p:sp>
            <p:nvSpPr>
              <p:cNvPr id="119851" name="Freeform 243"/>
              <p:cNvSpPr>
                <a:spLocks/>
              </p:cNvSpPr>
              <p:nvPr/>
            </p:nvSpPr>
            <p:spPr bwMode="auto">
              <a:xfrm>
                <a:off x="1712" y="1055"/>
                <a:ext cx="45" cy="61"/>
              </a:xfrm>
              <a:custGeom>
                <a:avLst/>
                <a:gdLst>
                  <a:gd name="T0" fmla="*/ 22 w 57"/>
                  <a:gd name="T1" fmla="*/ 0 h 73"/>
                  <a:gd name="T2" fmla="*/ 5 w 57"/>
                  <a:gd name="T3" fmla="*/ 28 h 73"/>
                  <a:gd name="T4" fmla="*/ 0 w 57"/>
                  <a:gd name="T5" fmla="*/ 3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3">
                    <a:moveTo>
                      <a:pt x="57" y="0"/>
                    </a:moveTo>
                    <a:lnTo>
                      <a:pt x="11" y="58"/>
                    </a:lnTo>
                    <a:lnTo>
                      <a:pt x="0" y="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2" name="Freeform 244"/>
              <p:cNvSpPr>
                <a:spLocks/>
              </p:cNvSpPr>
              <p:nvPr/>
            </p:nvSpPr>
            <p:spPr bwMode="auto">
              <a:xfrm>
                <a:off x="1634" y="1138"/>
                <a:ext cx="62" cy="84"/>
              </a:xfrm>
              <a:custGeom>
                <a:avLst/>
                <a:gdLst>
                  <a:gd name="T0" fmla="*/ 37 w 74"/>
                  <a:gd name="T1" fmla="*/ 0 h 108"/>
                  <a:gd name="T2" fmla="*/ 29 w 74"/>
                  <a:gd name="T3" fmla="*/ 7 h 108"/>
                  <a:gd name="T4" fmla="*/ 19 w 74"/>
                  <a:gd name="T5" fmla="*/ 18 h 108"/>
                  <a:gd name="T6" fmla="*/ 13 w 74"/>
                  <a:gd name="T7" fmla="*/ 24 h 108"/>
                  <a:gd name="T8" fmla="*/ 8 w 74"/>
                  <a:gd name="T9" fmla="*/ 30 h 108"/>
                  <a:gd name="T10" fmla="*/ 3 w 74"/>
                  <a:gd name="T11" fmla="*/ 35 h 108"/>
                  <a:gd name="T12" fmla="*/ 0 w 74"/>
                  <a:gd name="T13" fmla="*/ 4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8">
                    <a:moveTo>
                      <a:pt x="74" y="0"/>
                    </a:moveTo>
                    <a:lnTo>
                      <a:pt x="60" y="19"/>
                    </a:lnTo>
                    <a:lnTo>
                      <a:pt x="39" y="50"/>
                    </a:lnTo>
                    <a:lnTo>
                      <a:pt x="28" y="65"/>
                    </a:lnTo>
                    <a:lnTo>
                      <a:pt x="17" y="81"/>
                    </a:lnTo>
                    <a:lnTo>
                      <a:pt x="7" y="96"/>
                    </a:lnTo>
                    <a:lnTo>
                      <a:pt x="0" y="1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3" name="Freeform 245"/>
              <p:cNvSpPr>
                <a:spLocks/>
              </p:cNvSpPr>
              <p:nvPr/>
            </p:nvSpPr>
            <p:spPr bwMode="auto">
              <a:xfrm>
                <a:off x="1573" y="1244"/>
                <a:ext cx="50" cy="95"/>
              </a:xfrm>
              <a:custGeom>
                <a:avLst/>
                <a:gdLst>
                  <a:gd name="T0" fmla="*/ 29 w 60"/>
                  <a:gd name="T1" fmla="*/ 0 h 118"/>
                  <a:gd name="T2" fmla="*/ 27 w 60"/>
                  <a:gd name="T3" fmla="*/ 4 h 118"/>
                  <a:gd name="T4" fmla="*/ 22 w 60"/>
                  <a:gd name="T5" fmla="*/ 11 h 118"/>
                  <a:gd name="T6" fmla="*/ 17 w 60"/>
                  <a:gd name="T7" fmla="*/ 19 h 118"/>
                  <a:gd name="T8" fmla="*/ 13 w 60"/>
                  <a:gd name="T9" fmla="*/ 25 h 118"/>
                  <a:gd name="T10" fmla="*/ 9 w 60"/>
                  <a:gd name="T11" fmla="*/ 33 h 118"/>
                  <a:gd name="T12" fmla="*/ 5 w 60"/>
                  <a:gd name="T13" fmla="*/ 40 h 118"/>
                  <a:gd name="T14" fmla="*/ 2 w 60"/>
                  <a:gd name="T15" fmla="*/ 48 h 118"/>
                  <a:gd name="T16" fmla="*/ 0 w 60"/>
                  <a:gd name="T17" fmla="*/ 49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8">
                    <a:moveTo>
                      <a:pt x="60" y="0"/>
                    </a:moveTo>
                    <a:lnTo>
                      <a:pt x="54" y="10"/>
                    </a:lnTo>
                    <a:lnTo>
                      <a:pt x="44" y="27"/>
                    </a:lnTo>
                    <a:lnTo>
                      <a:pt x="35" y="44"/>
                    </a:lnTo>
                    <a:lnTo>
                      <a:pt x="26" y="61"/>
                    </a:lnTo>
                    <a:lnTo>
                      <a:pt x="18" y="78"/>
                    </a:lnTo>
                    <a:lnTo>
                      <a:pt x="10" y="96"/>
                    </a:lnTo>
                    <a:lnTo>
                      <a:pt x="2" y="113"/>
                    </a:lnTo>
                    <a:lnTo>
                      <a:pt x="0" y="1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4" name="Freeform 246"/>
              <p:cNvSpPr>
                <a:spLocks/>
              </p:cNvSpPr>
              <p:nvPr/>
            </p:nvSpPr>
            <p:spPr bwMode="auto">
              <a:xfrm>
                <a:off x="1545" y="1361"/>
                <a:ext cx="22" cy="106"/>
              </a:xfrm>
              <a:custGeom>
                <a:avLst/>
                <a:gdLst>
                  <a:gd name="T0" fmla="*/ 12 w 27"/>
                  <a:gd name="T1" fmla="*/ 0 h 128"/>
                  <a:gd name="T2" fmla="*/ 9 w 27"/>
                  <a:gd name="T3" fmla="*/ 8 h 128"/>
                  <a:gd name="T4" fmla="*/ 7 w 27"/>
                  <a:gd name="T5" fmla="*/ 17 h 128"/>
                  <a:gd name="T6" fmla="*/ 5 w 27"/>
                  <a:gd name="T7" fmla="*/ 26 h 128"/>
                  <a:gd name="T8" fmla="*/ 3 w 27"/>
                  <a:gd name="T9" fmla="*/ 34 h 128"/>
                  <a:gd name="T10" fmla="*/ 2 w 27"/>
                  <a:gd name="T11" fmla="*/ 42 h 128"/>
                  <a:gd name="T12" fmla="*/ 2 w 27"/>
                  <a:gd name="T13" fmla="*/ 47 h 128"/>
                  <a:gd name="T14" fmla="*/ 1 w 27"/>
                  <a:gd name="T15" fmla="*/ 51 h 128"/>
                  <a:gd name="T16" fmla="*/ 1 w 27"/>
                  <a:gd name="T17" fmla="*/ 55 h 128"/>
                  <a:gd name="T18" fmla="*/ 0 w 27"/>
                  <a:gd name="T19" fmla="*/ 60 h 128"/>
                  <a:gd name="T20" fmla="*/ 0 w 27"/>
                  <a:gd name="T21" fmla="*/ 60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28">
                    <a:moveTo>
                      <a:pt x="27" y="0"/>
                    </a:moveTo>
                    <a:lnTo>
                      <a:pt x="20" y="18"/>
                    </a:lnTo>
                    <a:lnTo>
                      <a:pt x="16" y="36"/>
                    </a:lnTo>
                    <a:lnTo>
                      <a:pt x="11" y="54"/>
                    </a:lnTo>
                    <a:lnTo>
                      <a:pt x="7" y="72"/>
                    </a:lnTo>
                    <a:lnTo>
                      <a:pt x="4" y="90"/>
                    </a:lnTo>
                    <a:lnTo>
                      <a:pt x="2" y="100"/>
                    </a:lnTo>
                    <a:lnTo>
                      <a:pt x="1" y="109"/>
                    </a:lnTo>
                    <a:lnTo>
                      <a:pt x="1" y="117"/>
                    </a:lnTo>
                    <a:lnTo>
                      <a:pt x="0" y="127"/>
                    </a:lnTo>
                    <a:lnTo>
                      <a:pt x="0" y="12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5" name="Freeform 247"/>
              <p:cNvSpPr>
                <a:spLocks/>
              </p:cNvSpPr>
              <p:nvPr/>
            </p:nvSpPr>
            <p:spPr bwMode="auto">
              <a:xfrm>
                <a:off x="1545" y="1489"/>
                <a:ext cx="22" cy="106"/>
              </a:xfrm>
              <a:custGeom>
                <a:avLst/>
                <a:gdLst>
                  <a:gd name="T0" fmla="*/ 0 w 27"/>
                  <a:gd name="T1" fmla="*/ 0 h 129"/>
                  <a:gd name="T2" fmla="*/ 0 w 27"/>
                  <a:gd name="T3" fmla="*/ 2 h 129"/>
                  <a:gd name="T4" fmla="*/ 1 w 27"/>
                  <a:gd name="T5" fmla="*/ 5 h 129"/>
                  <a:gd name="T6" fmla="*/ 1 w 27"/>
                  <a:gd name="T7" fmla="*/ 9 h 129"/>
                  <a:gd name="T8" fmla="*/ 2 w 27"/>
                  <a:gd name="T9" fmla="*/ 13 h 129"/>
                  <a:gd name="T10" fmla="*/ 2 w 27"/>
                  <a:gd name="T11" fmla="*/ 17 h 129"/>
                  <a:gd name="T12" fmla="*/ 3 w 27"/>
                  <a:gd name="T13" fmla="*/ 25 h 129"/>
                  <a:gd name="T14" fmla="*/ 5 w 27"/>
                  <a:gd name="T15" fmla="*/ 35 h 129"/>
                  <a:gd name="T16" fmla="*/ 7 w 27"/>
                  <a:gd name="T17" fmla="*/ 42 h 129"/>
                  <a:gd name="T18" fmla="*/ 9 w 27"/>
                  <a:gd name="T19" fmla="*/ 50 h 129"/>
                  <a:gd name="T20" fmla="*/ 12 w 27"/>
                  <a:gd name="T21" fmla="*/ 58 h 129"/>
                  <a:gd name="T22" fmla="*/ 12 w 27"/>
                  <a:gd name="T23" fmla="*/ 5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129">
                    <a:moveTo>
                      <a:pt x="0" y="0"/>
                    </a:moveTo>
                    <a:lnTo>
                      <a:pt x="0" y="2"/>
                    </a:lnTo>
                    <a:lnTo>
                      <a:pt x="1" y="11"/>
                    </a:lnTo>
                    <a:lnTo>
                      <a:pt x="1" y="19"/>
                    </a:lnTo>
                    <a:lnTo>
                      <a:pt x="2" y="28"/>
                    </a:lnTo>
                    <a:lnTo>
                      <a:pt x="4" y="38"/>
                    </a:lnTo>
                    <a:lnTo>
                      <a:pt x="7" y="56"/>
                    </a:lnTo>
                    <a:lnTo>
                      <a:pt x="11" y="75"/>
                    </a:lnTo>
                    <a:lnTo>
                      <a:pt x="16" y="92"/>
                    </a:lnTo>
                    <a:lnTo>
                      <a:pt x="20" y="110"/>
                    </a:lnTo>
                    <a:lnTo>
                      <a:pt x="27" y="128"/>
                    </a:lnTo>
                    <a:lnTo>
                      <a:pt x="27" y="12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6" name="Freeform 248"/>
              <p:cNvSpPr>
                <a:spLocks/>
              </p:cNvSpPr>
              <p:nvPr/>
            </p:nvSpPr>
            <p:spPr bwMode="auto">
              <a:xfrm>
                <a:off x="1573" y="1617"/>
                <a:ext cx="50" cy="95"/>
              </a:xfrm>
              <a:custGeom>
                <a:avLst/>
                <a:gdLst>
                  <a:gd name="T0" fmla="*/ 0 w 60"/>
                  <a:gd name="T1" fmla="*/ 0 h 117"/>
                  <a:gd name="T2" fmla="*/ 2 w 60"/>
                  <a:gd name="T3" fmla="*/ 2 h 117"/>
                  <a:gd name="T4" fmla="*/ 5 w 60"/>
                  <a:gd name="T5" fmla="*/ 10 h 117"/>
                  <a:gd name="T6" fmla="*/ 9 w 60"/>
                  <a:gd name="T7" fmla="*/ 17 h 117"/>
                  <a:gd name="T8" fmla="*/ 13 w 60"/>
                  <a:gd name="T9" fmla="*/ 24 h 117"/>
                  <a:gd name="T10" fmla="*/ 17 w 60"/>
                  <a:gd name="T11" fmla="*/ 32 h 117"/>
                  <a:gd name="T12" fmla="*/ 22 w 60"/>
                  <a:gd name="T13" fmla="*/ 39 h 117"/>
                  <a:gd name="T14" fmla="*/ 27 w 60"/>
                  <a:gd name="T15" fmla="*/ 47 h 117"/>
                  <a:gd name="T16" fmla="*/ 29 w 60"/>
                  <a:gd name="T17" fmla="*/ 51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7">
                    <a:moveTo>
                      <a:pt x="0" y="0"/>
                    </a:moveTo>
                    <a:lnTo>
                      <a:pt x="2" y="4"/>
                    </a:lnTo>
                    <a:lnTo>
                      <a:pt x="10" y="22"/>
                    </a:lnTo>
                    <a:lnTo>
                      <a:pt x="18" y="39"/>
                    </a:lnTo>
                    <a:lnTo>
                      <a:pt x="26" y="56"/>
                    </a:lnTo>
                    <a:lnTo>
                      <a:pt x="35" y="74"/>
                    </a:lnTo>
                    <a:lnTo>
                      <a:pt x="44" y="90"/>
                    </a:lnTo>
                    <a:lnTo>
                      <a:pt x="54" y="107"/>
                    </a:lnTo>
                    <a:lnTo>
                      <a:pt x="60" y="1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7" name="Freeform 249"/>
              <p:cNvSpPr>
                <a:spLocks/>
              </p:cNvSpPr>
              <p:nvPr/>
            </p:nvSpPr>
            <p:spPr bwMode="auto">
              <a:xfrm>
                <a:off x="1634" y="1734"/>
                <a:ext cx="62" cy="90"/>
              </a:xfrm>
              <a:custGeom>
                <a:avLst/>
                <a:gdLst>
                  <a:gd name="T0" fmla="*/ 0 w 74"/>
                  <a:gd name="T1" fmla="*/ 0 h 109"/>
                  <a:gd name="T2" fmla="*/ 3 w 74"/>
                  <a:gd name="T3" fmla="*/ 6 h 109"/>
                  <a:gd name="T4" fmla="*/ 8 w 74"/>
                  <a:gd name="T5" fmla="*/ 12 h 109"/>
                  <a:gd name="T6" fmla="*/ 13 w 74"/>
                  <a:gd name="T7" fmla="*/ 21 h 109"/>
                  <a:gd name="T8" fmla="*/ 19 w 74"/>
                  <a:gd name="T9" fmla="*/ 27 h 109"/>
                  <a:gd name="T10" fmla="*/ 29 w 74"/>
                  <a:gd name="T11" fmla="*/ 41 h 109"/>
                  <a:gd name="T12" fmla="*/ 37 w 74"/>
                  <a:gd name="T13" fmla="*/ 50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9">
                    <a:moveTo>
                      <a:pt x="0" y="0"/>
                    </a:moveTo>
                    <a:lnTo>
                      <a:pt x="7" y="12"/>
                    </a:lnTo>
                    <a:lnTo>
                      <a:pt x="17" y="27"/>
                    </a:lnTo>
                    <a:lnTo>
                      <a:pt x="28" y="43"/>
                    </a:lnTo>
                    <a:lnTo>
                      <a:pt x="39" y="58"/>
                    </a:lnTo>
                    <a:lnTo>
                      <a:pt x="60" y="89"/>
                    </a:lnTo>
                    <a:lnTo>
                      <a:pt x="74" y="10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9858" name="Freeform 250"/>
              <p:cNvSpPr>
                <a:spLocks/>
              </p:cNvSpPr>
              <p:nvPr/>
            </p:nvSpPr>
            <p:spPr bwMode="auto">
              <a:xfrm>
                <a:off x="1712" y="1840"/>
                <a:ext cx="45" cy="62"/>
              </a:xfrm>
              <a:custGeom>
                <a:avLst/>
                <a:gdLst>
                  <a:gd name="T0" fmla="*/ 0 w 57"/>
                  <a:gd name="T1" fmla="*/ 0 h 73"/>
                  <a:gd name="T2" fmla="*/ 5 w 57"/>
                  <a:gd name="T3" fmla="*/ 8 h 73"/>
                  <a:gd name="T4" fmla="*/ 22 w 57"/>
                  <a:gd name="T5" fmla="*/ 38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3">
                    <a:moveTo>
                      <a:pt x="0" y="0"/>
                    </a:moveTo>
                    <a:lnTo>
                      <a:pt x="11" y="15"/>
                    </a:lnTo>
                    <a:lnTo>
                      <a:pt x="57" y="7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42939" name="Text Box 251"/>
          <p:cNvSpPr txBox="1">
            <a:spLocks noChangeArrowheads="1"/>
          </p:cNvSpPr>
          <p:nvPr/>
        </p:nvSpPr>
        <p:spPr bwMode="auto">
          <a:xfrm>
            <a:off x="3887788" y="3830638"/>
            <a:ext cx="32670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外形交线</a:t>
            </a:r>
          </a:p>
        </p:txBody>
      </p:sp>
      <p:sp>
        <p:nvSpPr>
          <p:cNvPr id="242940" name="Text Box 252"/>
          <p:cNvSpPr txBox="1">
            <a:spLocks noChangeArrowheads="1"/>
          </p:cNvSpPr>
          <p:nvPr/>
        </p:nvSpPr>
        <p:spPr bwMode="auto">
          <a:xfrm>
            <a:off x="4481513" y="4335463"/>
            <a:ext cx="37274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两外表面相贯</a:t>
            </a:r>
            <a:endParaRPr lang="zh-CN" altLang="en-US" b="0">
              <a:solidFill>
                <a:schemeClr val="accent2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42941" name="Text Box 253"/>
          <p:cNvSpPr txBox="1">
            <a:spLocks noChangeArrowheads="1"/>
          </p:cNvSpPr>
          <p:nvPr/>
        </p:nvSpPr>
        <p:spPr bwMode="auto">
          <a:xfrm>
            <a:off x="4464050" y="4868863"/>
            <a:ext cx="46799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内表面和外表面相贯</a:t>
            </a:r>
          </a:p>
        </p:txBody>
      </p:sp>
      <p:sp>
        <p:nvSpPr>
          <p:cNvPr id="242942" name="Text Box 254"/>
          <p:cNvSpPr txBox="1">
            <a:spLocks noChangeArrowheads="1"/>
          </p:cNvSpPr>
          <p:nvPr/>
        </p:nvSpPr>
        <p:spPr bwMode="auto">
          <a:xfrm>
            <a:off x="3887788" y="5370513"/>
            <a:ext cx="36877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★ </a:t>
            </a:r>
            <a:r>
              <a:rPr lang="zh-CN" altLang="en-US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内形交线</a:t>
            </a:r>
          </a:p>
        </p:txBody>
      </p:sp>
      <p:sp>
        <p:nvSpPr>
          <p:cNvPr id="242943" name="Text Box 255"/>
          <p:cNvSpPr txBox="1">
            <a:spLocks noChangeArrowheads="1"/>
          </p:cNvSpPr>
          <p:nvPr/>
        </p:nvSpPr>
        <p:spPr bwMode="auto">
          <a:xfrm>
            <a:off x="4483100" y="5873750"/>
            <a:ext cx="37973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两内表面相贯</a:t>
            </a:r>
          </a:p>
        </p:txBody>
      </p:sp>
      <p:sp>
        <p:nvSpPr>
          <p:cNvPr id="119842" name="Text Box 256"/>
          <p:cNvSpPr txBox="1">
            <a:spLocks noChangeArrowheads="1"/>
          </p:cNvSpPr>
          <p:nvPr/>
        </p:nvSpPr>
        <p:spPr bwMode="auto">
          <a:xfrm>
            <a:off x="0" y="-30163"/>
            <a:ext cx="7956550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：补全主视图</a:t>
            </a:r>
            <a:r>
              <a:rPr lang="zh-CN" altLang="en-US" sz="4000">
                <a:solidFill>
                  <a:srgbClr val="FF0000"/>
                </a:solidFill>
              </a:rPr>
              <a:t>。</a:t>
            </a:r>
          </a:p>
        </p:txBody>
      </p:sp>
      <p:grpSp>
        <p:nvGrpSpPr>
          <p:cNvPr id="242945" name="Group 257"/>
          <p:cNvGrpSpPr>
            <a:grpSpLocks/>
          </p:cNvGrpSpPr>
          <p:nvPr/>
        </p:nvGrpSpPr>
        <p:grpSpPr bwMode="auto">
          <a:xfrm>
            <a:off x="1116013" y="3498850"/>
            <a:ext cx="3960812" cy="69850"/>
            <a:chOff x="943" y="2052"/>
            <a:chExt cx="2703" cy="0"/>
          </a:xfrm>
        </p:grpSpPr>
        <p:sp>
          <p:nvSpPr>
            <p:cNvPr id="119847" name="Line 258"/>
            <p:cNvSpPr>
              <a:spLocks noChangeShapeType="1"/>
            </p:cNvSpPr>
            <p:nvPr/>
          </p:nvSpPr>
          <p:spPr bwMode="auto">
            <a:xfrm flipH="1">
              <a:off x="943" y="2052"/>
              <a:ext cx="22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8" name="Line 259"/>
            <p:cNvSpPr>
              <a:spLocks noChangeShapeType="1"/>
            </p:cNvSpPr>
            <p:nvPr/>
          </p:nvSpPr>
          <p:spPr bwMode="auto">
            <a:xfrm flipH="1">
              <a:off x="3206" y="2052"/>
              <a:ext cx="44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2951" name="Group 263"/>
          <p:cNvGrpSpPr>
            <a:grpSpLocks/>
          </p:cNvGrpSpPr>
          <p:nvPr/>
        </p:nvGrpSpPr>
        <p:grpSpPr bwMode="auto">
          <a:xfrm>
            <a:off x="1116013" y="1679575"/>
            <a:ext cx="1677987" cy="3756025"/>
            <a:chOff x="703" y="1058"/>
            <a:chExt cx="1057" cy="2366"/>
          </a:xfrm>
        </p:grpSpPr>
        <p:sp>
          <p:nvSpPr>
            <p:cNvPr id="119845" name="Line 261"/>
            <p:cNvSpPr>
              <a:spLocks noChangeShapeType="1"/>
            </p:cNvSpPr>
            <p:nvPr/>
          </p:nvSpPr>
          <p:spPr bwMode="auto">
            <a:xfrm flipH="1" flipV="1">
              <a:off x="1750" y="1067"/>
              <a:ext cx="10" cy="23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846" name="Line 262"/>
            <p:cNvSpPr>
              <a:spLocks noChangeShapeType="1"/>
            </p:cNvSpPr>
            <p:nvPr/>
          </p:nvSpPr>
          <p:spPr bwMode="auto">
            <a:xfrm flipH="1" flipV="1">
              <a:off x="703" y="1058"/>
              <a:ext cx="5" cy="23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2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2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2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8" dur="500"/>
                                        <p:tgtEl>
                                          <p:spTgt spid="242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42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8" dur="500"/>
                                        <p:tgtEl>
                                          <p:spTgt spid="242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42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42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242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28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428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428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42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242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242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242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24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42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4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242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42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1" dur="500"/>
                                        <p:tgtEl>
                                          <p:spTgt spid="2429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242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242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6" dur="500"/>
                                        <p:tgtEl>
                                          <p:spTgt spid="242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242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6" dur="500"/>
                                        <p:tgtEl>
                                          <p:spTgt spid="242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242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500"/>
                                        <p:tgtEl>
                                          <p:spTgt spid="242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500"/>
                                        <p:tgtEl>
                                          <p:spTgt spid="242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4" dur="500"/>
                                        <p:tgtEl>
                                          <p:spTgt spid="242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9" dur="500"/>
                                        <p:tgtEl>
                                          <p:spTgt spid="242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500"/>
                                        <p:tgtEl>
                                          <p:spTgt spid="242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9" dur="500"/>
                                        <p:tgtEl>
                                          <p:spTgt spid="242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2865" grpId="0" animBg="1"/>
      <p:bldP spid="242866" grpId="0" animBg="1"/>
      <p:bldP spid="242870" grpId="0" animBg="1"/>
      <p:bldP spid="242871" grpId="0" animBg="1"/>
      <p:bldP spid="242872" grpId="0" animBg="1"/>
      <p:bldP spid="242885" grpId="0" animBg="1"/>
      <p:bldP spid="242889" grpId="0" animBg="1"/>
      <p:bldP spid="242901" grpId="0" animBg="1"/>
      <p:bldP spid="242907" grpId="0" animBg="1"/>
      <p:bldP spid="242908" grpId="0" animBg="1"/>
      <p:bldP spid="242939" grpId="0" autoUpdateAnimBg="0"/>
      <p:bldP spid="242940" grpId="0" autoUpdateAnimBg="0"/>
      <p:bldP spid="242941" grpId="0" autoUpdateAnimBg="0"/>
      <p:bldP spid="242942" grpId="0" autoUpdateAnimBg="0"/>
      <p:bldP spid="242943" grpId="0" autoUpdateAnimBg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834" name="Group 2"/>
          <p:cNvGrpSpPr>
            <a:grpSpLocks/>
          </p:cNvGrpSpPr>
          <p:nvPr/>
        </p:nvGrpSpPr>
        <p:grpSpPr bwMode="auto">
          <a:xfrm>
            <a:off x="179388" y="692150"/>
            <a:ext cx="6121400" cy="5980113"/>
            <a:chOff x="113" y="436"/>
            <a:chExt cx="3856" cy="3767"/>
          </a:xfrm>
        </p:grpSpPr>
        <p:grpSp>
          <p:nvGrpSpPr>
            <p:cNvPr id="120858" name="Group 3"/>
            <p:cNvGrpSpPr>
              <a:grpSpLocks/>
            </p:cNvGrpSpPr>
            <p:nvPr/>
          </p:nvGrpSpPr>
          <p:grpSpPr bwMode="auto">
            <a:xfrm>
              <a:off x="113" y="436"/>
              <a:ext cx="3856" cy="3767"/>
              <a:chOff x="113" y="436"/>
              <a:chExt cx="3856" cy="3767"/>
            </a:xfrm>
          </p:grpSpPr>
          <p:sp>
            <p:nvSpPr>
              <p:cNvPr id="120883" name="Line 4"/>
              <p:cNvSpPr>
                <a:spLocks noChangeShapeType="1"/>
              </p:cNvSpPr>
              <p:nvPr/>
            </p:nvSpPr>
            <p:spPr bwMode="auto">
              <a:xfrm>
                <a:off x="113" y="1478"/>
                <a:ext cx="2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4" name="Line 5"/>
              <p:cNvSpPr>
                <a:spLocks noChangeShapeType="1"/>
              </p:cNvSpPr>
              <p:nvPr/>
            </p:nvSpPr>
            <p:spPr bwMode="auto">
              <a:xfrm>
                <a:off x="347" y="1478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5" name="Line 6"/>
              <p:cNvSpPr>
                <a:spLocks noChangeShapeType="1"/>
              </p:cNvSpPr>
              <p:nvPr/>
            </p:nvSpPr>
            <p:spPr bwMode="auto">
              <a:xfrm>
                <a:off x="380" y="1478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6" name="Line 7"/>
              <p:cNvSpPr>
                <a:spLocks noChangeShapeType="1"/>
              </p:cNvSpPr>
              <p:nvPr/>
            </p:nvSpPr>
            <p:spPr bwMode="auto">
              <a:xfrm>
                <a:off x="693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7" name="Line 8"/>
              <p:cNvSpPr>
                <a:spLocks noChangeShapeType="1"/>
              </p:cNvSpPr>
              <p:nvPr/>
            </p:nvSpPr>
            <p:spPr bwMode="auto">
              <a:xfrm>
                <a:off x="732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8" name="Line 9"/>
              <p:cNvSpPr>
                <a:spLocks noChangeShapeType="1"/>
              </p:cNvSpPr>
              <p:nvPr/>
            </p:nvSpPr>
            <p:spPr bwMode="auto">
              <a:xfrm>
                <a:off x="1044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9" name="Line 10"/>
              <p:cNvSpPr>
                <a:spLocks noChangeShapeType="1"/>
              </p:cNvSpPr>
              <p:nvPr/>
            </p:nvSpPr>
            <p:spPr bwMode="auto">
              <a:xfrm>
                <a:off x="1083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0" name="Line 11"/>
              <p:cNvSpPr>
                <a:spLocks noChangeShapeType="1"/>
              </p:cNvSpPr>
              <p:nvPr/>
            </p:nvSpPr>
            <p:spPr bwMode="auto">
              <a:xfrm>
                <a:off x="1395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1" name="Line 12"/>
              <p:cNvSpPr>
                <a:spLocks noChangeShapeType="1"/>
              </p:cNvSpPr>
              <p:nvPr/>
            </p:nvSpPr>
            <p:spPr bwMode="auto">
              <a:xfrm>
                <a:off x="1428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2" name="Line 13"/>
              <p:cNvSpPr>
                <a:spLocks noChangeShapeType="1"/>
              </p:cNvSpPr>
              <p:nvPr/>
            </p:nvSpPr>
            <p:spPr bwMode="auto">
              <a:xfrm>
                <a:off x="1746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3" name="Line 14"/>
              <p:cNvSpPr>
                <a:spLocks noChangeShapeType="1"/>
              </p:cNvSpPr>
              <p:nvPr/>
            </p:nvSpPr>
            <p:spPr bwMode="auto">
              <a:xfrm>
                <a:off x="1779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4" name="Line 15"/>
              <p:cNvSpPr>
                <a:spLocks noChangeShapeType="1"/>
              </p:cNvSpPr>
              <p:nvPr/>
            </p:nvSpPr>
            <p:spPr bwMode="auto">
              <a:xfrm>
                <a:off x="2097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5" name="Line 16"/>
              <p:cNvSpPr>
                <a:spLocks noChangeShapeType="1"/>
              </p:cNvSpPr>
              <p:nvPr/>
            </p:nvSpPr>
            <p:spPr bwMode="auto">
              <a:xfrm>
                <a:off x="2130" y="1478"/>
                <a:ext cx="2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6" name="Line 17"/>
              <p:cNvSpPr>
                <a:spLocks noChangeShapeType="1"/>
              </p:cNvSpPr>
              <p:nvPr/>
            </p:nvSpPr>
            <p:spPr bwMode="auto">
              <a:xfrm>
                <a:off x="2425" y="1478"/>
                <a:ext cx="2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7" name="Line 18"/>
              <p:cNvSpPr>
                <a:spLocks noChangeShapeType="1"/>
              </p:cNvSpPr>
              <p:nvPr/>
            </p:nvSpPr>
            <p:spPr bwMode="auto">
              <a:xfrm>
                <a:off x="2660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8" name="Line 19"/>
              <p:cNvSpPr>
                <a:spLocks noChangeShapeType="1"/>
              </p:cNvSpPr>
              <p:nvPr/>
            </p:nvSpPr>
            <p:spPr bwMode="auto">
              <a:xfrm>
                <a:off x="2699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99" name="Line 20"/>
              <p:cNvSpPr>
                <a:spLocks noChangeShapeType="1"/>
              </p:cNvSpPr>
              <p:nvPr/>
            </p:nvSpPr>
            <p:spPr bwMode="auto">
              <a:xfrm>
                <a:off x="3011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0" name="Line 21"/>
              <p:cNvSpPr>
                <a:spLocks noChangeShapeType="1"/>
              </p:cNvSpPr>
              <p:nvPr/>
            </p:nvSpPr>
            <p:spPr bwMode="auto">
              <a:xfrm>
                <a:off x="3050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1" name="Line 22"/>
              <p:cNvSpPr>
                <a:spLocks noChangeShapeType="1"/>
              </p:cNvSpPr>
              <p:nvPr/>
            </p:nvSpPr>
            <p:spPr bwMode="auto">
              <a:xfrm>
                <a:off x="3362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2" name="Line 23"/>
              <p:cNvSpPr>
                <a:spLocks noChangeShapeType="1"/>
              </p:cNvSpPr>
              <p:nvPr/>
            </p:nvSpPr>
            <p:spPr bwMode="auto">
              <a:xfrm>
                <a:off x="3401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3" name="Line 24"/>
              <p:cNvSpPr>
                <a:spLocks noChangeShapeType="1"/>
              </p:cNvSpPr>
              <p:nvPr/>
            </p:nvSpPr>
            <p:spPr bwMode="auto">
              <a:xfrm>
                <a:off x="3713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4" name="Line 25"/>
              <p:cNvSpPr>
                <a:spLocks noChangeShapeType="1"/>
              </p:cNvSpPr>
              <p:nvPr/>
            </p:nvSpPr>
            <p:spPr bwMode="auto">
              <a:xfrm>
                <a:off x="3746" y="1478"/>
                <a:ext cx="2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5" name="Line 26"/>
              <p:cNvSpPr>
                <a:spLocks noChangeShapeType="1"/>
              </p:cNvSpPr>
              <p:nvPr/>
            </p:nvSpPr>
            <p:spPr bwMode="auto">
              <a:xfrm>
                <a:off x="1233" y="436"/>
                <a:ext cx="0" cy="2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6" name="Line 27"/>
              <p:cNvSpPr>
                <a:spLocks noChangeShapeType="1"/>
              </p:cNvSpPr>
              <p:nvPr/>
            </p:nvSpPr>
            <p:spPr bwMode="auto">
              <a:xfrm>
                <a:off x="1233" y="653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7" name="Line 28"/>
              <p:cNvSpPr>
                <a:spLocks noChangeShapeType="1"/>
              </p:cNvSpPr>
              <p:nvPr/>
            </p:nvSpPr>
            <p:spPr bwMode="auto">
              <a:xfrm>
                <a:off x="1233" y="687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8" name="Line 29"/>
              <p:cNvSpPr>
                <a:spLocks noChangeShapeType="1"/>
              </p:cNvSpPr>
              <p:nvPr/>
            </p:nvSpPr>
            <p:spPr bwMode="auto">
              <a:xfrm>
                <a:off x="1233" y="1004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09" name="Line 30"/>
              <p:cNvSpPr>
                <a:spLocks noChangeShapeType="1"/>
              </p:cNvSpPr>
              <p:nvPr/>
            </p:nvSpPr>
            <p:spPr bwMode="auto">
              <a:xfrm>
                <a:off x="1233" y="1038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0" name="Line 31"/>
              <p:cNvSpPr>
                <a:spLocks noChangeShapeType="1"/>
              </p:cNvSpPr>
              <p:nvPr/>
            </p:nvSpPr>
            <p:spPr bwMode="auto">
              <a:xfrm>
                <a:off x="1233" y="1355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1" name="Line 32"/>
              <p:cNvSpPr>
                <a:spLocks noChangeShapeType="1"/>
              </p:cNvSpPr>
              <p:nvPr/>
            </p:nvSpPr>
            <p:spPr bwMode="auto">
              <a:xfrm>
                <a:off x="1233" y="1389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2" name="Line 33"/>
              <p:cNvSpPr>
                <a:spLocks noChangeShapeType="1"/>
              </p:cNvSpPr>
              <p:nvPr/>
            </p:nvSpPr>
            <p:spPr bwMode="auto">
              <a:xfrm>
                <a:off x="1233" y="1707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3" name="Line 34"/>
              <p:cNvSpPr>
                <a:spLocks noChangeShapeType="1"/>
              </p:cNvSpPr>
              <p:nvPr/>
            </p:nvSpPr>
            <p:spPr bwMode="auto">
              <a:xfrm>
                <a:off x="1233" y="1740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4" name="Line 35"/>
              <p:cNvSpPr>
                <a:spLocks noChangeShapeType="1"/>
              </p:cNvSpPr>
              <p:nvPr/>
            </p:nvSpPr>
            <p:spPr bwMode="auto">
              <a:xfrm>
                <a:off x="1233" y="2058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5" name="Line 36"/>
              <p:cNvSpPr>
                <a:spLocks noChangeShapeType="1"/>
              </p:cNvSpPr>
              <p:nvPr/>
            </p:nvSpPr>
            <p:spPr bwMode="auto">
              <a:xfrm>
                <a:off x="1233" y="2091"/>
                <a:ext cx="0" cy="2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6" name="Line 37"/>
              <p:cNvSpPr>
                <a:spLocks noChangeShapeType="1"/>
              </p:cNvSpPr>
              <p:nvPr/>
            </p:nvSpPr>
            <p:spPr bwMode="auto">
              <a:xfrm>
                <a:off x="1233" y="2615"/>
                <a:ext cx="0" cy="23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7" name="Line 38"/>
              <p:cNvSpPr>
                <a:spLocks noChangeShapeType="1"/>
              </p:cNvSpPr>
              <p:nvPr/>
            </p:nvSpPr>
            <p:spPr bwMode="auto">
              <a:xfrm>
                <a:off x="1233" y="2877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8" name="Line 39"/>
              <p:cNvSpPr>
                <a:spLocks noChangeShapeType="1"/>
              </p:cNvSpPr>
              <p:nvPr/>
            </p:nvSpPr>
            <p:spPr bwMode="auto">
              <a:xfrm>
                <a:off x="1233" y="2910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19" name="Line 40"/>
              <p:cNvSpPr>
                <a:spLocks noChangeShapeType="1"/>
              </p:cNvSpPr>
              <p:nvPr/>
            </p:nvSpPr>
            <p:spPr bwMode="auto">
              <a:xfrm>
                <a:off x="1233" y="3228"/>
                <a:ext cx="0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0" name="Line 41"/>
              <p:cNvSpPr>
                <a:spLocks noChangeShapeType="1"/>
              </p:cNvSpPr>
              <p:nvPr/>
            </p:nvSpPr>
            <p:spPr bwMode="auto">
              <a:xfrm>
                <a:off x="1233" y="3261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1" name="Line 42"/>
              <p:cNvSpPr>
                <a:spLocks noChangeShapeType="1"/>
              </p:cNvSpPr>
              <p:nvPr/>
            </p:nvSpPr>
            <p:spPr bwMode="auto">
              <a:xfrm>
                <a:off x="1233" y="3579"/>
                <a:ext cx="0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2" name="Line 43"/>
              <p:cNvSpPr>
                <a:spLocks noChangeShapeType="1"/>
              </p:cNvSpPr>
              <p:nvPr/>
            </p:nvSpPr>
            <p:spPr bwMode="auto">
              <a:xfrm>
                <a:off x="1233" y="3612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3" name="Line 44"/>
              <p:cNvSpPr>
                <a:spLocks noChangeShapeType="1"/>
              </p:cNvSpPr>
              <p:nvPr/>
            </p:nvSpPr>
            <p:spPr bwMode="auto">
              <a:xfrm>
                <a:off x="1233" y="3924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4" name="Line 45"/>
              <p:cNvSpPr>
                <a:spLocks noChangeShapeType="1"/>
              </p:cNvSpPr>
              <p:nvPr/>
            </p:nvSpPr>
            <p:spPr bwMode="auto">
              <a:xfrm>
                <a:off x="1233" y="3963"/>
                <a:ext cx="0" cy="2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5" name="Line 46"/>
              <p:cNvSpPr>
                <a:spLocks noChangeShapeType="1"/>
              </p:cNvSpPr>
              <p:nvPr/>
            </p:nvSpPr>
            <p:spPr bwMode="auto">
              <a:xfrm>
                <a:off x="135" y="3412"/>
                <a:ext cx="2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6" name="Line 47"/>
              <p:cNvSpPr>
                <a:spLocks noChangeShapeType="1"/>
              </p:cNvSpPr>
              <p:nvPr/>
            </p:nvSpPr>
            <p:spPr bwMode="auto">
              <a:xfrm>
                <a:off x="353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7" name="Line 48"/>
              <p:cNvSpPr>
                <a:spLocks noChangeShapeType="1"/>
              </p:cNvSpPr>
              <p:nvPr/>
            </p:nvSpPr>
            <p:spPr bwMode="auto">
              <a:xfrm>
                <a:off x="386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8" name="Line 49"/>
              <p:cNvSpPr>
                <a:spLocks noChangeShapeType="1"/>
              </p:cNvSpPr>
              <p:nvPr/>
            </p:nvSpPr>
            <p:spPr bwMode="auto">
              <a:xfrm>
                <a:off x="704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29" name="Line 50"/>
              <p:cNvSpPr>
                <a:spLocks noChangeShapeType="1"/>
              </p:cNvSpPr>
              <p:nvPr/>
            </p:nvSpPr>
            <p:spPr bwMode="auto">
              <a:xfrm>
                <a:off x="737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0" name="Line 51"/>
              <p:cNvSpPr>
                <a:spLocks noChangeShapeType="1"/>
              </p:cNvSpPr>
              <p:nvPr/>
            </p:nvSpPr>
            <p:spPr bwMode="auto">
              <a:xfrm>
                <a:off x="1055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1" name="Line 52"/>
              <p:cNvSpPr>
                <a:spLocks noChangeShapeType="1"/>
              </p:cNvSpPr>
              <p:nvPr/>
            </p:nvSpPr>
            <p:spPr bwMode="auto">
              <a:xfrm>
                <a:off x="1088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2" name="Line 53"/>
              <p:cNvSpPr>
                <a:spLocks noChangeShapeType="1"/>
              </p:cNvSpPr>
              <p:nvPr/>
            </p:nvSpPr>
            <p:spPr bwMode="auto">
              <a:xfrm>
                <a:off x="1406" y="3412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3" name="Line 54"/>
              <p:cNvSpPr>
                <a:spLocks noChangeShapeType="1"/>
              </p:cNvSpPr>
              <p:nvPr/>
            </p:nvSpPr>
            <p:spPr bwMode="auto">
              <a:xfrm>
                <a:off x="1439" y="3412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4" name="Line 55"/>
              <p:cNvSpPr>
                <a:spLocks noChangeShapeType="1"/>
              </p:cNvSpPr>
              <p:nvPr/>
            </p:nvSpPr>
            <p:spPr bwMode="auto">
              <a:xfrm>
                <a:off x="1757" y="3412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5" name="Line 56"/>
              <p:cNvSpPr>
                <a:spLocks noChangeShapeType="1"/>
              </p:cNvSpPr>
              <p:nvPr/>
            </p:nvSpPr>
            <p:spPr bwMode="auto">
              <a:xfrm>
                <a:off x="1790" y="3412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6" name="Line 57"/>
              <p:cNvSpPr>
                <a:spLocks noChangeShapeType="1"/>
              </p:cNvSpPr>
              <p:nvPr/>
            </p:nvSpPr>
            <p:spPr bwMode="auto">
              <a:xfrm>
                <a:off x="2102" y="3412"/>
                <a:ext cx="1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7" name="Line 58"/>
              <p:cNvSpPr>
                <a:spLocks noChangeShapeType="1"/>
              </p:cNvSpPr>
              <p:nvPr/>
            </p:nvSpPr>
            <p:spPr bwMode="auto">
              <a:xfrm>
                <a:off x="2141" y="3412"/>
                <a:ext cx="1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8" name="Line 59"/>
              <p:cNvSpPr>
                <a:spLocks noChangeShapeType="1"/>
              </p:cNvSpPr>
              <p:nvPr/>
            </p:nvSpPr>
            <p:spPr bwMode="auto">
              <a:xfrm>
                <a:off x="3206" y="436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39" name="Line 60"/>
              <p:cNvSpPr>
                <a:spLocks noChangeShapeType="1"/>
              </p:cNvSpPr>
              <p:nvPr/>
            </p:nvSpPr>
            <p:spPr bwMode="auto">
              <a:xfrm>
                <a:off x="3206" y="726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0" name="Line 61"/>
              <p:cNvSpPr>
                <a:spLocks noChangeShapeType="1"/>
              </p:cNvSpPr>
              <p:nvPr/>
            </p:nvSpPr>
            <p:spPr bwMode="auto">
              <a:xfrm>
                <a:off x="3206" y="770"/>
                <a:ext cx="0" cy="34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1" name="Line 62"/>
              <p:cNvSpPr>
                <a:spLocks noChangeShapeType="1"/>
              </p:cNvSpPr>
              <p:nvPr/>
            </p:nvSpPr>
            <p:spPr bwMode="auto">
              <a:xfrm>
                <a:off x="3206" y="1138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2" name="Line 63"/>
              <p:cNvSpPr>
                <a:spLocks noChangeShapeType="1"/>
              </p:cNvSpPr>
              <p:nvPr/>
            </p:nvSpPr>
            <p:spPr bwMode="auto">
              <a:xfrm>
                <a:off x="3206" y="1177"/>
                <a:ext cx="0" cy="34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3" name="Line 64"/>
              <p:cNvSpPr>
                <a:spLocks noChangeShapeType="1"/>
              </p:cNvSpPr>
              <p:nvPr/>
            </p:nvSpPr>
            <p:spPr bwMode="auto">
              <a:xfrm>
                <a:off x="3206" y="1545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4" name="Line 65"/>
              <p:cNvSpPr>
                <a:spLocks noChangeShapeType="1"/>
              </p:cNvSpPr>
              <p:nvPr/>
            </p:nvSpPr>
            <p:spPr bwMode="auto">
              <a:xfrm>
                <a:off x="3206" y="1590"/>
                <a:ext cx="0" cy="33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5" name="Line 66"/>
              <p:cNvSpPr>
                <a:spLocks noChangeShapeType="1"/>
              </p:cNvSpPr>
              <p:nvPr/>
            </p:nvSpPr>
            <p:spPr bwMode="auto">
              <a:xfrm>
                <a:off x="3206" y="1957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6" name="Line 67"/>
              <p:cNvSpPr>
                <a:spLocks noChangeShapeType="1"/>
              </p:cNvSpPr>
              <p:nvPr/>
            </p:nvSpPr>
            <p:spPr bwMode="auto">
              <a:xfrm>
                <a:off x="3206" y="1996"/>
                <a:ext cx="0" cy="2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7" name="Freeform 68"/>
              <p:cNvSpPr>
                <a:spLocks/>
              </p:cNvSpPr>
              <p:nvPr/>
            </p:nvSpPr>
            <p:spPr bwMode="auto">
              <a:xfrm>
                <a:off x="704" y="2888"/>
                <a:ext cx="1053" cy="1048"/>
              </a:xfrm>
              <a:custGeom>
                <a:avLst/>
                <a:gdLst>
                  <a:gd name="T0" fmla="*/ 535 w 1319"/>
                  <a:gd name="T1" fmla="*/ 244 h 1319"/>
                  <a:gd name="T2" fmla="*/ 532 w 1319"/>
                  <a:gd name="T3" fmla="*/ 217 h 1319"/>
                  <a:gd name="T4" fmla="*/ 525 w 1319"/>
                  <a:gd name="T5" fmla="*/ 190 h 1319"/>
                  <a:gd name="T6" fmla="*/ 517 w 1319"/>
                  <a:gd name="T7" fmla="*/ 164 h 1319"/>
                  <a:gd name="T8" fmla="*/ 504 w 1319"/>
                  <a:gd name="T9" fmla="*/ 140 h 1319"/>
                  <a:gd name="T10" fmla="*/ 490 w 1319"/>
                  <a:gd name="T11" fmla="*/ 115 h 1319"/>
                  <a:gd name="T12" fmla="*/ 473 w 1319"/>
                  <a:gd name="T13" fmla="*/ 94 h 1319"/>
                  <a:gd name="T14" fmla="*/ 453 w 1319"/>
                  <a:gd name="T15" fmla="*/ 74 h 1319"/>
                  <a:gd name="T16" fmla="*/ 433 w 1319"/>
                  <a:gd name="T17" fmla="*/ 56 h 1319"/>
                  <a:gd name="T18" fmla="*/ 410 w 1319"/>
                  <a:gd name="T19" fmla="*/ 40 h 1319"/>
                  <a:gd name="T20" fmla="*/ 385 w 1319"/>
                  <a:gd name="T21" fmla="*/ 26 h 1319"/>
                  <a:gd name="T22" fmla="*/ 359 w 1319"/>
                  <a:gd name="T23" fmla="*/ 16 h 1319"/>
                  <a:gd name="T24" fmla="*/ 333 w 1319"/>
                  <a:gd name="T25" fmla="*/ 8 h 1319"/>
                  <a:gd name="T26" fmla="*/ 305 w 1319"/>
                  <a:gd name="T27" fmla="*/ 2 h 1319"/>
                  <a:gd name="T28" fmla="*/ 276 w 1319"/>
                  <a:gd name="T29" fmla="*/ 0 h 1319"/>
                  <a:gd name="T30" fmla="*/ 248 w 1319"/>
                  <a:gd name="T31" fmla="*/ 1 h 1319"/>
                  <a:gd name="T32" fmla="*/ 221 w 1319"/>
                  <a:gd name="T33" fmla="*/ 4 h 1319"/>
                  <a:gd name="T34" fmla="*/ 194 w 1319"/>
                  <a:gd name="T35" fmla="*/ 10 h 1319"/>
                  <a:gd name="T36" fmla="*/ 168 w 1319"/>
                  <a:gd name="T37" fmla="*/ 18 h 1319"/>
                  <a:gd name="T38" fmla="*/ 142 w 1319"/>
                  <a:gd name="T39" fmla="*/ 30 h 1319"/>
                  <a:gd name="T40" fmla="*/ 118 w 1319"/>
                  <a:gd name="T41" fmla="*/ 44 h 1319"/>
                  <a:gd name="T42" fmla="*/ 96 w 1319"/>
                  <a:gd name="T43" fmla="*/ 61 h 1319"/>
                  <a:gd name="T44" fmla="*/ 75 w 1319"/>
                  <a:gd name="T45" fmla="*/ 80 h 1319"/>
                  <a:gd name="T46" fmla="*/ 57 w 1319"/>
                  <a:gd name="T47" fmla="*/ 101 h 1319"/>
                  <a:gd name="T48" fmla="*/ 40 w 1319"/>
                  <a:gd name="T49" fmla="*/ 123 h 1319"/>
                  <a:gd name="T50" fmla="*/ 27 w 1319"/>
                  <a:gd name="T51" fmla="*/ 148 h 1319"/>
                  <a:gd name="T52" fmla="*/ 17 w 1319"/>
                  <a:gd name="T53" fmla="*/ 173 h 1319"/>
                  <a:gd name="T54" fmla="*/ 8 w 1319"/>
                  <a:gd name="T55" fmla="*/ 199 h 1319"/>
                  <a:gd name="T56" fmla="*/ 3 w 1319"/>
                  <a:gd name="T57" fmla="*/ 226 h 1319"/>
                  <a:gd name="T58" fmla="*/ 0 w 1319"/>
                  <a:gd name="T59" fmla="*/ 253 h 1319"/>
                  <a:gd name="T60" fmla="*/ 1 w 1319"/>
                  <a:gd name="T61" fmla="*/ 281 h 1319"/>
                  <a:gd name="T62" fmla="*/ 4 w 1319"/>
                  <a:gd name="T63" fmla="*/ 309 h 1319"/>
                  <a:gd name="T64" fmla="*/ 10 w 1319"/>
                  <a:gd name="T65" fmla="*/ 336 h 1319"/>
                  <a:gd name="T66" fmla="*/ 19 w 1319"/>
                  <a:gd name="T67" fmla="*/ 362 h 1319"/>
                  <a:gd name="T68" fmla="*/ 31 w 1319"/>
                  <a:gd name="T69" fmla="*/ 386 h 1319"/>
                  <a:gd name="T70" fmla="*/ 46 w 1319"/>
                  <a:gd name="T71" fmla="*/ 410 h 1319"/>
                  <a:gd name="T72" fmla="*/ 62 w 1319"/>
                  <a:gd name="T73" fmla="*/ 431 h 1319"/>
                  <a:gd name="T74" fmla="*/ 81 w 1319"/>
                  <a:gd name="T75" fmla="*/ 452 h 1319"/>
                  <a:gd name="T76" fmla="*/ 103 w 1319"/>
                  <a:gd name="T77" fmla="*/ 470 h 1319"/>
                  <a:gd name="T78" fmla="*/ 125 w 1319"/>
                  <a:gd name="T79" fmla="*/ 486 h 1319"/>
                  <a:gd name="T80" fmla="*/ 150 w 1319"/>
                  <a:gd name="T81" fmla="*/ 499 h 1319"/>
                  <a:gd name="T82" fmla="*/ 176 w 1319"/>
                  <a:gd name="T83" fmla="*/ 510 h 1319"/>
                  <a:gd name="T84" fmla="*/ 204 w 1319"/>
                  <a:gd name="T85" fmla="*/ 518 h 1319"/>
                  <a:gd name="T86" fmla="*/ 231 w 1319"/>
                  <a:gd name="T87" fmla="*/ 524 h 1319"/>
                  <a:gd name="T88" fmla="*/ 258 w 1319"/>
                  <a:gd name="T89" fmla="*/ 526 h 1319"/>
                  <a:gd name="T90" fmla="*/ 286 w 1319"/>
                  <a:gd name="T91" fmla="*/ 525 h 1319"/>
                  <a:gd name="T92" fmla="*/ 315 w 1319"/>
                  <a:gd name="T93" fmla="*/ 521 h 1319"/>
                  <a:gd name="T94" fmla="*/ 342 w 1319"/>
                  <a:gd name="T95" fmla="*/ 516 h 1319"/>
                  <a:gd name="T96" fmla="*/ 368 w 1319"/>
                  <a:gd name="T97" fmla="*/ 506 h 1319"/>
                  <a:gd name="T98" fmla="*/ 394 w 1319"/>
                  <a:gd name="T99" fmla="*/ 495 h 1319"/>
                  <a:gd name="T100" fmla="*/ 418 w 1319"/>
                  <a:gd name="T101" fmla="*/ 481 h 1319"/>
                  <a:gd name="T102" fmla="*/ 441 w 1319"/>
                  <a:gd name="T103" fmla="*/ 465 h 1319"/>
                  <a:gd name="T104" fmla="*/ 460 w 1319"/>
                  <a:gd name="T105" fmla="*/ 446 h 1319"/>
                  <a:gd name="T106" fmla="*/ 478 w 1319"/>
                  <a:gd name="T107" fmla="*/ 425 h 1319"/>
                  <a:gd name="T108" fmla="*/ 495 w 1319"/>
                  <a:gd name="T109" fmla="*/ 402 h 1319"/>
                  <a:gd name="T110" fmla="*/ 509 w 1319"/>
                  <a:gd name="T111" fmla="*/ 378 h 1319"/>
                  <a:gd name="T112" fmla="*/ 520 w 1319"/>
                  <a:gd name="T113" fmla="*/ 353 h 1319"/>
                  <a:gd name="T114" fmla="*/ 528 w 1319"/>
                  <a:gd name="T115" fmla="*/ 327 h 1319"/>
                  <a:gd name="T116" fmla="*/ 532 w 1319"/>
                  <a:gd name="T117" fmla="*/ 300 h 1319"/>
                  <a:gd name="T118" fmla="*/ 535 w 1319"/>
                  <a:gd name="T119" fmla="*/ 272 h 13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9" h="1319">
                    <a:moveTo>
                      <a:pt x="1319" y="659"/>
                    </a:moveTo>
                    <a:lnTo>
                      <a:pt x="1317" y="636"/>
                    </a:lnTo>
                    <a:lnTo>
                      <a:pt x="1316" y="613"/>
                    </a:lnTo>
                    <a:lnTo>
                      <a:pt x="1315" y="591"/>
                    </a:lnTo>
                    <a:lnTo>
                      <a:pt x="1312" y="568"/>
                    </a:lnTo>
                    <a:lnTo>
                      <a:pt x="1309" y="545"/>
                    </a:lnTo>
                    <a:lnTo>
                      <a:pt x="1304" y="522"/>
                    </a:lnTo>
                    <a:lnTo>
                      <a:pt x="1299" y="500"/>
                    </a:lnTo>
                    <a:lnTo>
                      <a:pt x="1293" y="477"/>
                    </a:lnTo>
                    <a:lnTo>
                      <a:pt x="1286" y="456"/>
                    </a:lnTo>
                    <a:lnTo>
                      <a:pt x="1279" y="434"/>
                    </a:lnTo>
                    <a:lnTo>
                      <a:pt x="1270" y="412"/>
                    </a:lnTo>
                    <a:lnTo>
                      <a:pt x="1261" y="391"/>
                    </a:lnTo>
                    <a:lnTo>
                      <a:pt x="1251" y="370"/>
                    </a:lnTo>
                    <a:lnTo>
                      <a:pt x="1241" y="350"/>
                    </a:lnTo>
                    <a:lnTo>
                      <a:pt x="1230" y="330"/>
                    </a:lnTo>
                    <a:lnTo>
                      <a:pt x="1218" y="310"/>
                    </a:lnTo>
                    <a:lnTo>
                      <a:pt x="1206" y="290"/>
                    </a:lnTo>
                    <a:lnTo>
                      <a:pt x="1193" y="272"/>
                    </a:lnTo>
                    <a:lnTo>
                      <a:pt x="1178" y="253"/>
                    </a:lnTo>
                    <a:lnTo>
                      <a:pt x="1164" y="235"/>
                    </a:lnTo>
                    <a:lnTo>
                      <a:pt x="1149" y="218"/>
                    </a:lnTo>
                    <a:lnTo>
                      <a:pt x="1133" y="201"/>
                    </a:lnTo>
                    <a:lnTo>
                      <a:pt x="1117" y="185"/>
                    </a:lnTo>
                    <a:lnTo>
                      <a:pt x="1100" y="169"/>
                    </a:lnTo>
                    <a:lnTo>
                      <a:pt x="1083" y="154"/>
                    </a:lnTo>
                    <a:lnTo>
                      <a:pt x="1065" y="140"/>
                    </a:lnTo>
                    <a:lnTo>
                      <a:pt x="1047" y="126"/>
                    </a:lnTo>
                    <a:lnTo>
                      <a:pt x="1028" y="112"/>
                    </a:lnTo>
                    <a:lnTo>
                      <a:pt x="1008" y="100"/>
                    </a:lnTo>
                    <a:lnTo>
                      <a:pt x="989" y="88"/>
                    </a:lnTo>
                    <a:lnTo>
                      <a:pt x="968" y="77"/>
                    </a:lnTo>
                    <a:lnTo>
                      <a:pt x="948" y="66"/>
                    </a:lnTo>
                    <a:lnTo>
                      <a:pt x="927" y="57"/>
                    </a:lnTo>
                    <a:lnTo>
                      <a:pt x="906" y="47"/>
                    </a:lnTo>
                    <a:lnTo>
                      <a:pt x="884" y="39"/>
                    </a:lnTo>
                    <a:lnTo>
                      <a:pt x="863" y="32"/>
                    </a:lnTo>
                    <a:lnTo>
                      <a:pt x="841" y="25"/>
                    </a:lnTo>
                    <a:lnTo>
                      <a:pt x="819" y="20"/>
                    </a:lnTo>
                    <a:lnTo>
                      <a:pt x="796" y="14"/>
                    </a:lnTo>
                    <a:lnTo>
                      <a:pt x="774" y="10"/>
                    </a:lnTo>
                    <a:lnTo>
                      <a:pt x="750" y="6"/>
                    </a:lnTo>
                    <a:lnTo>
                      <a:pt x="728" y="3"/>
                    </a:lnTo>
                    <a:lnTo>
                      <a:pt x="705" y="1"/>
                    </a:lnTo>
                    <a:lnTo>
                      <a:pt x="682" y="0"/>
                    </a:lnTo>
                    <a:lnTo>
                      <a:pt x="659" y="0"/>
                    </a:lnTo>
                    <a:lnTo>
                      <a:pt x="635" y="0"/>
                    </a:lnTo>
                    <a:lnTo>
                      <a:pt x="613" y="1"/>
                    </a:lnTo>
                    <a:lnTo>
                      <a:pt x="590" y="3"/>
                    </a:lnTo>
                    <a:lnTo>
                      <a:pt x="567" y="6"/>
                    </a:lnTo>
                    <a:lnTo>
                      <a:pt x="545" y="10"/>
                    </a:lnTo>
                    <a:lnTo>
                      <a:pt x="522" y="14"/>
                    </a:lnTo>
                    <a:lnTo>
                      <a:pt x="500" y="20"/>
                    </a:lnTo>
                    <a:lnTo>
                      <a:pt x="477" y="25"/>
                    </a:lnTo>
                    <a:lnTo>
                      <a:pt x="455" y="32"/>
                    </a:lnTo>
                    <a:lnTo>
                      <a:pt x="433" y="39"/>
                    </a:lnTo>
                    <a:lnTo>
                      <a:pt x="412" y="47"/>
                    </a:lnTo>
                    <a:lnTo>
                      <a:pt x="391" y="57"/>
                    </a:lnTo>
                    <a:lnTo>
                      <a:pt x="370" y="66"/>
                    </a:lnTo>
                    <a:lnTo>
                      <a:pt x="349" y="77"/>
                    </a:lnTo>
                    <a:lnTo>
                      <a:pt x="329" y="88"/>
                    </a:lnTo>
                    <a:lnTo>
                      <a:pt x="309" y="100"/>
                    </a:lnTo>
                    <a:lnTo>
                      <a:pt x="291" y="112"/>
                    </a:lnTo>
                    <a:lnTo>
                      <a:pt x="272" y="126"/>
                    </a:lnTo>
                    <a:lnTo>
                      <a:pt x="253" y="140"/>
                    </a:lnTo>
                    <a:lnTo>
                      <a:pt x="235" y="154"/>
                    </a:lnTo>
                    <a:lnTo>
                      <a:pt x="218" y="169"/>
                    </a:lnTo>
                    <a:lnTo>
                      <a:pt x="201" y="185"/>
                    </a:lnTo>
                    <a:lnTo>
                      <a:pt x="185" y="201"/>
                    </a:lnTo>
                    <a:lnTo>
                      <a:pt x="169" y="218"/>
                    </a:lnTo>
                    <a:lnTo>
                      <a:pt x="154" y="235"/>
                    </a:lnTo>
                    <a:lnTo>
                      <a:pt x="139" y="253"/>
                    </a:lnTo>
                    <a:lnTo>
                      <a:pt x="126" y="272"/>
                    </a:lnTo>
                    <a:lnTo>
                      <a:pt x="113" y="290"/>
                    </a:lnTo>
                    <a:lnTo>
                      <a:pt x="99" y="310"/>
                    </a:lnTo>
                    <a:lnTo>
                      <a:pt x="88" y="330"/>
                    </a:lnTo>
                    <a:lnTo>
                      <a:pt x="77" y="350"/>
                    </a:lnTo>
                    <a:lnTo>
                      <a:pt x="66" y="370"/>
                    </a:lnTo>
                    <a:lnTo>
                      <a:pt x="56" y="391"/>
                    </a:lnTo>
                    <a:lnTo>
                      <a:pt x="47" y="412"/>
                    </a:lnTo>
                    <a:lnTo>
                      <a:pt x="40" y="434"/>
                    </a:lnTo>
                    <a:lnTo>
                      <a:pt x="32" y="456"/>
                    </a:lnTo>
                    <a:lnTo>
                      <a:pt x="25" y="477"/>
                    </a:lnTo>
                    <a:lnTo>
                      <a:pt x="19" y="500"/>
                    </a:lnTo>
                    <a:lnTo>
                      <a:pt x="14" y="522"/>
                    </a:lnTo>
                    <a:lnTo>
                      <a:pt x="10" y="545"/>
                    </a:lnTo>
                    <a:lnTo>
                      <a:pt x="7" y="568"/>
                    </a:lnTo>
                    <a:lnTo>
                      <a:pt x="3" y="591"/>
                    </a:lnTo>
                    <a:lnTo>
                      <a:pt x="1" y="613"/>
                    </a:lnTo>
                    <a:lnTo>
                      <a:pt x="0" y="636"/>
                    </a:lnTo>
                    <a:lnTo>
                      <a:pt x="0" y="659"/>
                    </a:lnTo>
                    <a:lnTo>
                      <a:pt x="0" y="683"/>
                    </a:lnTo>
                    <a:lnTo>
                      <a:pt x="1" y="706"/>
                    </a:lnTo>
                    <a:lnTo>
                      <a:pt x="3" y="728"/>
                    </a:lnTo>
                    <a:lnTo>
                      <a:pt x="7" y="751"/>
                    </a:lnTo>
                    <a:lnTo>
                      <a:pt x="10" y="774"/>
                    </a:lnTo>
                    <a:lnTo>
                      <a:pt x="14" y="797"/>
                    </a:lnTo>
                    <a:lnTo>
                      <a:pt x="19" y="819"/>
                    </a:lnTo>
                    <a:lnTo>
                      <a:pt x="25" y="842"/>
                    </a:lnTo>
                    <a:lnTo>
                      <a:pt x="32" y="863"/>
                    </a:lnTo>
                    <a:lnTo>
                      <a:pt x="40" y="885"/>
                    </a:lnTo>
                    <a:lnTo>
                      <a:pt x="47" y="907"/>
                    </a:lnTo>
                    <a:lnTo>
                      <a:pt x="56" y="928"/>
                    </a:lnTo>
                    <a:lnTo>
                      <a:pt x="66" y="949"/>
                    </a:lnTo>
                    <a:lnTo>
                      <a:pt x="77" y="969"/>
                    </a:lnTo>
                    <a:lnTo>
                      <a:pt x="88" y="989"/>
                    </a:lnTo>
                    <a:lnTo>
                      <a:pt x="99" y="1009"/>
                    </a:lnTo>
                    <a:lnTo>
                      <a:pt x="113" y="1029"/>
                    </a:lnTo>
                    <a:lnTo>
                      <a:pt x="126" y="1047"/>
                    </a:lnTo>
                    <a:lnTo>
                      <a:pt x="139" y="1066"/>
                    </a:lnTo>
                    <a:lnTo>
                      <a:pt x="154" y="1084"/>
                    </a:lnTo>
                    <a:lnTo>
                      <a:pt x="169" y="1100"/>
                    </a:lnTo>
                    <a:lnTo>
                      <a:pt x="185" y="1118"/>
                    </a:lnTo>
                    <a:lnTo>
                      <a:pt x="201" y="1134"/>
                    </a:lnTo>
                    <a:lnTo>
                      <a:pt x="218" y="1150"/>
                    </a:lnTo>
                    <a:lnTo>
                      <a:pt x="235" y="1165"/>
                    </a:lnTo>
                    <a:lnTo>
                      <a:pt x="253" y="1179"/>
                    </a:lnTo>
                    <a:lnTo>
                      <a:pt x="272" y="1193"/>
                    </a:lnTo>
                    <a:lnTo>
                      <a:pt x="291" y="1207"/>
                    </a:lnTo>
                    <a:lnTo>
                      <a:pt x="309" y="1219"/>
                    </a:lnTo>
                    <a:lnTo>
                      <a:pt x="329" y="1231"/>
                    </a:lnTo>
                    <a:lnTo>
                      <a:pt x="349" y="1242"/>
                    </a:lnTo>
                    <a:lnTo>
                      <a:pt x="370" y="1253"/>
                    </a:lnTo>
                    <a:lnTo>
                      <a:pt x="391" y="1262"/>
                    </a:lnTo>
                    <a:lnTo>
                      <a:pt x="412" y="1271"/>
                    </a:lnTo>
                    <a:lnTo>
                      <a:pt x="433" y="1280"/>
                    </a:lnTo>
                    <a:lnTo>
                      <a:pt x="455" y="1287"/>
                    </a:lnTo>
                    <a:lnTo>
                      <a:pt x="477" y="1294"/>
                    </a:lnTo>
                    <a:lnTo>
                      <a:pt x="500" y="1299"/>
                    </a:lnTo>
                    <a:lnTo>
                      <a:pt x="522" y="1305"/>
                    </a:lnTo>
                    <a:lnTo>
                      <a:pt x="545" y="1309"/>
                    </a:lnTo>
                    <a:lnTo>
                      <a:pt x="567" y="1313"/>
                    </a:lnTo>
                    <a:lnTo>
                      <a:pt x="590" y="1316"/>
                    </a:lnTo>
                    <a:lnTo>
                      <a:pt x="613" y="1318"/>
                    </a:lnTo>
                    <a:lnTo>
                      <a:pt x="635" y="1319"/>
                    </a:lnTo>
                    <a:lnTo>
                      <a:pt x="659" y="1319"/>
                    </a:lnTo>
                    <a:lnTo>
                      <a:pt x="682" y="1319"/>
                    </a:lnTo>
                    <a:lnTo>
                      <a:pt x="705" y="1318"/>
                    </a:lnTo>
                    <a:lnTo>
                      <a:pt x="728" y="1316"/>
                    </a:lnTo>
                    <a:lnTo>
                      <a:pt x="750" y="1313"/>
                    </a:lnTo>
                    <a:lnTo>
                      <a:pt x="774" y="1309"/>
                    </a:lnTo>
                    <a:lnTo>
                      <a:pt x="796" y="1305"/>
                    </a:lnTo>
                    <a:lnTo>
                      <a:pt x="819" y="1299"/>
                    </a:lnTo>
                    <a:lnTo>
                      <a:pt x="841" y="1294"/>
                    </a:lnTo>
                    <a:lnTo>
                      <a:pt x="863" y="1287"/>
                    </a:lnTo>
                    <a:lnTo>
                      <a:pt x="884" y="1280"/>
                    </a:lnTo>
                    <a:lnTo>
                      <a:pt x="906" y="1271"/>
                    </a:lnTo>
                    <a:lnTo>
                      <a:pt x="927" y="1262"/>
                    </a:lnTo>
                    <a:lnTo>
                      <a:pt x="948" y="1253"/>
                    </a:lnTo>
                    <a:lnTo>
                      <a:pt x="968" y="1242"/>
                    </a:lnTo>
                    <a:lnTo>
                      <a:pt x="989" y="1231"/>
                    </a:lnTo>
                    <a:lnTo>
                      <a:pt x="1008" y="1219"/>
                    </a:lnTo>
                    <a:lnTo>
                      <a:pt x="1028" y="1207"/>
                    </a:lnTo>
                    <a:lnTo>
                      <a:pt x="1047" y="1193"/>
                    </a:lnTo>
                    <a:lnTo>
                      <a:pt x="1065" y="1179"/>
                    </a:lnTo>
                    <a:lnTo>
                      <a:pt x="1083" y="1165"/>
                    </a:lnTo>
                    <a:lnTo>
                      <a:pt x="1100" y="1150"/>
                    </a:lnTo>
                    <a:lnTo>
                      <a:pt x="1117" y="1134"/>
                    </a:lnTo>
                    <a:lnTo>
                      <a:pt x="1133" y="1118"/>
                    </a:lnTo>
                    <a:lnTo>
                      <a:pt x="1149" y="1100"/>
                    </a:lnTo>
                    <a:lnTo>
                      <a:pt x="1164" y="1084"/>
                    </a:lnTo>
                    <a:lnTo>
                      <a:pt x="1178" y="1066"/>
                    </a:lnTo>
                    <a:lnTo>
                      <a:pt x="1193" y="1047"/>
                    </a:lnTo>
                    <a:lnTo>
                      <a:pt x="1206" y="1029"/>
                    </a:lnTo>
                    <a:lnTo>
                      <a:pt x="1218" y="1009"/>
                    </a:lnTo>
                    <a:lnTo>
                      <a:pt x="1230" y="989"/>
                    </a:lnTo>
                    <a:lnTo>
                      <a:pt x="1241" y="969"/>
                    </a:lnTo>
                    <a:lnTo>
                      <a:pt x="1251" y="949"/>
                    </a:lnTo>
                    <a:lnTo>
                      <a:pt x="1261" y="928"/>
                    </a:lnTo>
                    <a:lnTo>
                      <a:pt x="1270" y="907"/>
                    </a:lnTo>
                    <a:lnTo>
                      <a:pt x="1279" y="885"/>
                    </a:lnTo>
                    <a:lnTo>
                      <a:pt x="1286" y="863"/>
                    </a:lnTo>
                    <a:lnTo>
                      <a:pt x="1293" y="842"/>
                    </a:lnTo>
                    <a:lnTo>
                      <a:pt x="1299" y="819"/>
                    </a:lnTo>
                    <a:lnTo>
                      <a:pt x="1304" y="797"/>
                    </a:lnTo>
                    <a:lnTo>
                      <a:pt x="1309" y="774"/>
                    </a:lnTo>
                    <a:lnTo>
                      <a:pt x="1312" y="751"/>
                    </a:lnTo>
                    <a:lnTo>
                      <a:pt x="1315" y="728"/>
                    </a:lnTo>
                    <a:lnTo>
                      <a:pt x="1316" y="706"/>
                    </a:lnTo>
                    <a:lnTo>
                      <a:pt x="1317" y="683"/>
                    </a:lnTo>
                    <a:lnTo>
                      <a:pt x="1319" y="659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8" name="Freeform 69"/>
              <p:cNvSpPr>
                <a:spLocks/>
              </p:cNvSpPr>
              <p:nvPr/>
            </p:nvSpPr>
            <p:spPr bwMode="auto">
              <a:xfrm>
                <a:off x="2487" y="754"/>
                <a:ext cx="1443" cy="1448"/>
              </a:xfrm>
              <a:custGeom>
                <a:avLst/>
                <a:gdLst>
                  <a:gd name="T0" fmla="*/ 726 w 1813"/>
                  <a:gd name="T1" fmla="*/ 335 h 1814"/>
                  <a:gd name="T2" fmla="*/ 720 w 1813"/>
                  <a:gd name="T3" fmla="*/ 292 h 1814"/>
                  <a:gd name="T4" fmla="*/ 708 w 1813"/>
                  <a:gd name="T5" fmla="*/ 251 h 1814"/>
                  <a:gd name="T6" fmla="*/ 692 w 1813"/>
                  <a:gd name="T7" fmla="*/ 210 h 1814"/>
                  <a:gd name="T8" fmla="*/ 672 w 1813"/>
                  <a:gd name="T9" fmla="*/ 172 h 1814"/>
                  <a:gd name="T10" fmla="*/ 646 w 1813"/>
                  <a:gd name="T11" fmla="*/ 136 h 1814"/>
                  <a:gd name="T12" fmla="*/ 616 w 1813"/>
                  <a:gd name="T13" fmla="*/ 104 h 1814"/>
                  <a:gd name="T14" fmla="*/ 585 w 1813"/>
                  <a:gd name="T15" fmla="*/ 75 h 1814"/>
                  <a:gd name="T16" fmla="*/ 548 w 1813"/>
                  <a:gd name="T17" fmla="*/ 52 h 1814"/>
                  <a:gd name="T18" fmla="*/ 510 w 1813"/>
                  <a:gd name="T19" fmla="*/ 31 h 1814"/>
                  <a:gd name="T20" fmla="*/ 470 w 1813"/>
                  <a:gd name="T21" fmla="*/ 16 h 1814"/>
                  <a:gd name="T22" fmla="*/ 427 w 1813"/>
                  <a:gd name="T23" fmla="*/ 6 h 1814"/>
                  <a:gd name="T24" fmla="*/ 385 w 1813"/>
                  <a:gd name="T25" fmla="*/ 2 h 1814"/>
                  <a:gd name="T26" fmla="*/ 342 w 1813"/>
                  <a:gd name="T27" fmla="*/ 2 h 1814"/>
                  <a:gd name="T28" fmla="*/ 299 w 1813"/>
                  <a:gd name="T29" fmla="*/ 6 h 1814"/>
                  <a:gd name="T30" fmla="*/ 257 w 1813"/>
                  <a:gd name="T31" fmla="*/ 16 h 1814"/>
                  <a:gd name="T32" fmla="*/ 216 w 1813"/>
                  <a:gd name="T33" fmla="*/ 31 h 1814"/>
                  <a:gd name="T34" fmla="*/ 178 w 1813"/>
                  <a:gd name="T35" fmla="*/ 52 h 1814"/>
                  <a:gd name="T36" fmla="*/ 142 w 1813"/>
                  <a:gd name="T37" fmla="*/ 75 h 1814"/>
                  <a:gd name="T38" fmla="*/ 110 w 1813"/>
                  <a:gd name="T39" fmla="*/ 104 h 1814"/>
                  <a:gd name="T40" fmla="*/ 81 w 1813"/>
                  <a:gd name="T41" fmla="*/ 136 h 1814"/>
                  <a:gd name="T42" fmla="*/ 56 w 1813"/>
                  <a:gd name="T43" fmla="*/ 172 h 1814"/>
                  <a:gd name="T44" fmla="*/ 35 w 1813"/>
                  <a:gd name="T45" fmla="*/ 210 h 1814"/>
                  <a:gd name="T46" fmla="*/ 18 w 1813"/>
                  <a:gd name="T47" fmla="*/ 251 h 1814"/>
                  <a:gd name="T48" fmla="*/ 8 w 1813"/>
                  <a:gd name="T49" fmla="*/ 292 h 1814"/>
                  <a:gd name="T50" fmla="*/ 2 w 1813"/>
                  <a:gd name="T51" fmla="*/ 335 h 1814"/>
                  <a:gd name="T52" fmla="*/ 0 w 1813"/>
                  <a:gd name="T53" fmla="*/ 379 h 1814"/>
                  <a:gd name="T54" fmla="*/ 4 w 1813"/>
                  <a:gd name="T55" fmla="*/ 422 h 1814"/>
                  <a:gd name="T56" fmla="*/ 13 w 1813"/>
                  <a:gd name="T57" fmla="*/ 465 h 1814"/>
                  <a:gd name="T58" fmla="*/ 26 w 1813"/>
                  <a:gd name="T59" fmla="*/ 507 h 1814"/>
                  <a:gd name="T60" fmla="*/ 45 w 1813"/>
                  <a:gd name="T61" fmla="*/ 546 h 1814"/>
                  <a:gd name="T62" fmla="*/ 68 w 1813"/>
                  <a:gd name="T63" fmla="*/ 583 h 1814"/>
                  <a:gd name="T64" fmla="*/ 95 w 1813"/>
                  <a:gd name="T65" fmla="*/ 617 h 1814"/>
                  <a:gd name="T66" fmla="*/ 127 w 1813"/>
                  <a:gd name="T67" fmla="*/ 647 h 1814"/>
                  <a:gd name="T68" fmla="*/ 160 w 1813"/>
                  <a:gd name="T69" fmla="*/ 675 h 1814"/>
                  <a:gd name="T70" fmla="*/ 197 w 1813"/>
                  <a:gd name="T71" fmla="*/ 696 h 1814"/>
                  <a:gd name="T72" fmla="*/ 237 w 1813"/>
                  <a:gd name="T73" fmla="*/ 714 h 1814"/>
                  <a:gd name="T74" fmla="*/ 278 w 1813"/>
                  <a:gd name="T75" fmla="*/ 726 h 1814"/>
                  <a:gd name="T76" fmla="*/ 321 w 1813"/>
                  <a:gd name="T77" fmla="*/ 734 h 1814"/>
                  <a:gd name="T78" fmla="*/ 364 w 1813"/>
                  <a:gd name="T79" fmla="*/ 737 h 1814"/>
                  <a:gd name="T80" fmla="*/ 407 w 1813"/>
                  <a:gd name="T81" fmla="*/ 734 h 1814"/>
                  <a:gd name="T82" fmla="*/ 449 w 1813"/>
                  <a:gd name="T83" fmla="*/ 726 h 1814"/>
                  <a:gd name="T84" fmla="*/ 490 w 1813"/>
                  <a:gd name="T85" fmla="*/ 714 h 1814"/>
                  <a:gd name="T86" fmla="*/ 530 w 1813"/>
                  <a:gd name="T87" fmla="*/ 696 h 1814"/>
                  <a:gd name="T88" fmla="*/ 567 w 1813"/>
                  <a:gd name="T89" fmla="*/ 675 h 1814"/>
                  <a:gd name="T90" fmla="*/ 601 w 1813"/>
                  <a:gd name="T91" fmla="*/ 647 h 1814"/>
                  <a:gd name="T92" fmla="*/ 632 w 1813"/>
                  <a:gd name="T93" fmla="*/ 617 h 1814"/>
                  <a:gd name="T94" fmla="*/ 659 w 1813"/>
                  <a:gd name="T95" fmla="*/ 583 h 1814"/>
                  <a:gd name="T96" fmla="*/ 682 w 1813"/>
                  <a:gd name="T97" fmla="*/ 546 h 1814"/>
                  <a:gd name="T98" fmla="*/ 700 w 1813"/>
                  <a:gd name="T99" fmla="*/ 507 h 1814"/>
                  <a:gd name="T100" fmla="*/ 715 w 1813"/>
                  <a:gd name="T101" fmla="*/ 465 h 1814"/>
                  <a:gd name="T102" fmla="*/ 723 w 1813"/>
                  <a:gd name="T103" fmla="*/ 422 h 1814"/>
                  <a:gd name="T104" fmla="*/ 728 w 1813"/>
                  <a:gd name="T105" fmla="*/ 379 h 181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13" h="1814">
                    <a:moveTo>
                      <a:pt x="1813" y="907"/>
                    </a:moveTo>
                    <a:lnTo>
                      <a:pt x="1813" y="880"/>
                    </a:lnTo>
                    <a:lnTo>
                      <a:pt x="1811" y="853"/>
                    </a:lnTo>
                    <a:lnTo>
                      <a:pt x="1809" y="826"/>
                    </a:lnTo>
                    <a:lnTo>
                      <a:pt x="1806" y="800"/>
                    </a:lnTo>
                    <a:lnTo>
                      <a:pt x="1803" y="773"/>
                    </a:lnTo>
                    <a:lnTo>
                      <a:pt x="1798" y="747"/>
                    </a:lnTo>
                    <a:lnTo>
                      <a:pt x="1794" y="720"/>
                    </a:lnTo>
                    <a:lnTo>
                      <a:pt x="1787" y="694"/>
                    </a:lnTo>
                    <a:lnTo>
                      <a:pt x="1780" y="668"/>
                    </a:lnTo>
                    <a:lnTo>
                      <a:pt x="1773" y="642"/>
                    </a:lnTo>
                    <a:lnTo>
                      <a:pt x="1765" y="616"/>
                    </a:lnTo>
                    <a:lnTo>
                      <a:pt x="1756" y="591"/>
                    </a:lnTo>
                    <a:lnTo>
                      <a:pt x="1746" y="567"/>
                    </a:lnTo>
                    <a:lnTo>
                      <a:pt x="1736" y="541"/>
                    </a:lnTo>
                    <a:lnTo>
                      <a:pt x="1724" y="517"/>
                    </a:lnTo>
                    <a:lnTo>
                      <a:pt x="1713" y="493"/>
                    </a:lnTo>
                    <a:lnTo>
                      <a:pt x="1700" y="469"/>
                    </a:lnTo>
                    <a:lnTo>
                      <a:pt x="1687" y="446"/>
                    </a:lnTo>
                    <a:lnTo>
                      <a:pt x="1673" y="423"/>
                    </a:lnTo>
                    <a:lnTo>
                      <a:pt x="1658" y="401"/>
                    </a:lnTo>
                    <a:lnTo>
                      <a:pt x="1642" y="379"/>
                    </a:lnTo>
                    <a:lnTo>
                      <a:pt x="1627" y="357"/>
                    </a:lnTo>
                    <a:lnTo>
                      <a:pt x="1610" y="336"/>
                    </a:lnTo>
                    <a:lnTo>
                      <a:pt x="1593" y="315"/>
                    </a:lnTo>
                    <a:lnTo>
                      <a:pt x="1575" y="295"/>
                    </a:lnTo>
                    <a:lnTo>
                      <a:pt x="1557" y="275"/>
                    </a:lnTo>
                    <a:lnTo>
                      <a:pt x="1537" y="256"/>
                    </a:lnTo>
                    <a:lnTo>
                      <a:pt x="1519" y="237"/>
                    </a:lnTo>
                    <a:lnTo>
                      <a:pt x="1498" y="220"/>
                    </a:lnTo>
                    <a:lnTo>
                      <a:pt x="1478" y="203"/>
                    </a:lnTo>
                    <a:lnTo>
                      <a:pt x="1457" y="186"/>
                    </a:lnTo>
                    <a:lnTo>
                      <a:pt x="1435" y="170"/>
                    </a:lnTo>
                    <a:lnTo>
                      <a:pt x="1412" y="154"/>
                    </a:lnTo>
                    <a:lnTo>
                      <a:pt x="1390" y="140"/>
                    </a:lnTo>
                    <a:lnTo>
                      <a:pt x="1367" y="126"/>
                    </a:lnTo>
                    <a:lnTo>
                      <a:pt x="1344" y="112"/>
                    </a:lnTo>
                    <a:lnTo>
                      <a:pt x="1321" y="100"/>
                    </a:lnTo>
                    <a:lnTo>
                      <a:pt x="1296" y="88"/>
                    </a:lnTo>
                    <a:lnTo>
                      <a:pt x="1272" y="77"/>
                    </a:lnTo>
                    <a:lnTo>
                      <a:pt x="1247" y="66"/>
                    </a:lnTo>
                    <a:lnTo>
                      <a:pt x="1222" y="57"/>
                    </a:lnTo>
                    <a:lnTo>
                      <a:pt x="1197" y="47"/>
                    </a:lnTo>
                    <a:lnTo>
                      <a:pt x="1171" y="39"/>
                    </a:lnTo>
                    <a:lnTo>
                      <a:pt x="1145" y="32"/>
                    </a:lnTo>
                    <a:lnTo>
                      <a:pt x="1120" y="25"/>
                    </a:lnTo>
                    <a:lnTo>
                      <a:pt x="1093" y="19"/>
                    </a:lnTo>
                    <a:lnTo>
                      <a:pt x="1066" y="14"/>
                    </a:lnTo>
                    <a:lnTo>
                      <a:pt x="1040" y="10"/>
                    </a:lnTo>
                    <a:lnTo>
                      <a:pt x="1013" y="6"/>
                    </a:lnTo>
                    <a:lnTo>
                      <a:pt x="987" y="3"/>
                    </a:lnTo>
                    <a:lnTo>
                      <a:pt x="960" y="2"/>
                    </a:lnTo>
                    <a:lnTo>
                      <a:pt x="933" y="1"/>
                    </a:lnTo>
                    <a:lnTo>
                      <a:pt x="906" y="0"/>
                    </a:lnTo>
                    <a:lnTo>
                      <a:pt x="880" y="1"/>
                    </a:lnTo>
                    <a:lnTo>
                      <a:pt x="852" y="2"/>
                    </a:lnTo>
                    <a:lnTo>
                      <a:pt x="826" y="3"/>
                    </a:lnTo>
                    <a:lnTo>
                      <a:pt x="799" y="6"/>
                    </a:lnTo>
                    <a:lnTo>
                      <a:pt x="772" y="10"/>
                    </a:lnTo>
                    <a:lnTo>
                      <a:pt x="746" y="14"/>
                    </a:lnTo>
                    <a:lnTo>
                      <a:pt x="719" y="19"/>
                    </a:lnTo>
                    <a:lnTo>
                      <a:pt x="693" y="25"/>
                    </a:lnTo>
                    <a:lnTo>
                      <a:pt x="667" y="32"/>
                    </a:lnTo>
                    <a:lnTo>
                      <a:pt x="641" y="39"/>
                    </a:lnTo>
                    <a:lnTo>
                      <a:pt x="616" y="47"/>
                    </a:lnTo>
                    <a:lnTo>
                      <a:pt x="590" y="57"/>
                    </a:lnTo>
                    <a:lnTo>
                      <a:pt x="566" y="66"/>
                    </a:lnTo>
                    <a:lnTo>
                      <a:pt x="540" y="77"/>
                    </a:lnTo>
                    <a:lnTo>
                      <a:pt x="516" y="88"/>
                    </a:lnTo>
                    <a:lnTo>
                      <a:pt x="492" y="100"/>
                    </a:lnTo>
                    <a:lnTo>
                      <a:pt x="469" y="112"/>
                    </a:lnTo>
                    <a:lnTo>
                      <a:pt x="445" y="126"/>
                    </a:lnTo>
                    <a:lnTo>
                      <a:pt x="422" y="140"/>
                    </a:lnTo>
                    <a:lnTo>
                      <a:pt x="400" y="154"/>
                    </a:lnTo>
                    <a:lnTo>
                      <a:pt x="378" y="170"/>
                    </a:lnTo>
                    <a:lnTo>
                      <a:pt x="356" y="186"/>
                    </a:lnTo>
                    <a:lnTo>
                      <a:pt x="335" y="203"/>
                    </a:lnTo>
                    <a:lnTo>
                      <a:pt x="315" y="220"/>
                    </a:lnTo>
                    <a:lnTo>
                      <a:pt x="294" y="237"/>
                    </a:lnTo>
                    <a:lnTo>
                      <a:pt x="275" y="256"/>
                    </a:lnTo>
                    <a:lnTo>
                      <a:pt x="255" y="275"/>
                    </a:lnTo>
                    <a:lnTo>
                      <a:pt x="238" y="295"/>
                    </a:lnTo>
                    <a:lnTo>
                      <a:pt x="220" y="315"/>
                    </a:lnTo>
                    <a:lnTo>
                      <a:pt x="202" y="336"/>
                    </a:lnTo>
                    <a:lnTo>
                      <a:pt x="186" y="357"/>
                    </a:lnTo>
                    <a:lnTo>
                      <a:pt x="170" y="379"/>
                    </a:lnTo>
                    <a:lnTo>
                      <a:pt x="155" y="401"/>
                    </a:lnTo>
                    <a:lnTo>
                      <a:pt x="139" y="423"/>
                    </a:lnTo>
                    <a:lnTo>
                      <a:pt x="126" y="446"/>
                    </a:lnTo>
                    <a:lnTo>
                      <a:pt x="113" y="469"/>
                    </a:lnTo>
                    <a:lnTo>
                      <a:pt x="99" y="493"/>
                    </a:lnTo>
                    <a:lnTo>
                      <a:pt x="87" y="517"/>
                    </a:lnTo>
                    <a:lnTo>
                      <a:pt x="76" y="541"/>
                    </a:lnTo>
                    <a:lnTo>
                      <a:pt x="66" y="567"/>
                    </a:lnTo>
                    <a:lnTo>
                      <a:pt x="56" y="591"/>
                    </a:lnTo>
                    <a:lnTo>
                      <a:pt x="47" y="616"/>
                    </a:lnTo>
                    <a:lnTo>
                      <a:pt x="40" y="642"/>
                    </a:lnTo>
                    <a:lnTo>
                      <a:pt x="32" y="668"/>
                    </a:lnTo>
                    <a:lnTo>
                      <a:pt x="25" y="694"/>
                    </a:lnTo>
                    <a:lnTo>
                      <a:pt x="19" y="720"/>
                    </a:lnTo>
                    <a:lnTo>
                      <a:pt x="14" y="747"/>
                    </a:lnTo>
                    <a:lnTo>
                      <a:pt x="10" y="773"/>
                    </a:lnTo>
                    <a:lnTo>
                      <a:pt x="7" y="800"/>
                    </a:lnTo>
                    <a:lnTo>
                      <a:pt x="3" y="826"/>
                    </a:lnTo>
                    <a:lnTo>
                      <a:pt x="1" y="853"/>
                    </a:lnTo>
                    <a:lnTo>
                      <a:pt x="0" y="880"/>
                    </a:lnTo>
                    <a:lnTo>
                      <a:pt x="0" y="907"/>
                    </a:lnTo>
                    <a:lnTo>
                      <a:pt x="0" y="934"/>
                    </a:lnTo>
                    <a:lnTo>
                      <a:pt x="1" y="961"/>
                    </a:lnTo>
                    <a:lnTo>
                      <a:pt x="3" y="988"/>
                    </a:lnTo>
                    <a:lnTo>
                      <a:pt x="7" y="1014"/>
                    </a:lnTo>
                    <a:lnTo>
                      <a:pt x="10" y="1041"/>
                    </a:lnTo>
                    <a:lnTo>
                      <a:pt x="14" y="1067"/>
                    </a:lnTo>
                    <a:lnTo>
                      <a:pt x="19" y="1094"/>
                    </a:lnTo>
                    <a:lnTo>
                      <a:pt x="25" y="1120"/>
                    </a:lnTo>
                    <a:lnTo>
                      <a:pt x="32" y="1146"/>
                    </a:lnTo>
                    <a:lnTo>
                      <a:pt x="40" y="1172"/>
                    </a:lnTo>
                    <a:lnTo>
                      <a:pt x="47" y="1198"/>
                    </a:lnTo>
                    <a:lnTo>
                      <a:pt x="56" y="1223"/>
                    </a:lnTo>
                    <a:lnTo>
                      <a:pt x="66" y="1249"/>
                    </a:lnTo>
                    <a:lnTo>
                      <a:pt x="76" y="1273"/>
                    </a:lnTo>
                    <a:lnTo>
                      <a:pt x="87" y="1297"/>
                    </a:lnTo>
                    <a:lnTo>
                      <a:pt x="99" y="1321"/>
                    </a:lnTo>
                    <a:lnTo>
                      <a:pt x="113" y="1345"/>
                    </a:lnTo>
                    <a:lnTo>
                      <a:pt x="126" y="1368"/>
                    </a:lnTo>
                    <a:lnTo>
                      <a:pt x="139" y="1391"/>
                    </a:lnTo>
                    <a:lnTo>
                      <a:pt x="155" y="1414"/>
                    </a:lnTo>
                    <a:lnTo>
                      <a:pt x="170" y="1436"/>
                    </a:lnTo>
                    <a:lnTo>
                      <a:pt x="186" y="1457"/>
                    </a:lnTo>
                    <a:lnTo>
                      <a:pt x="202" y="1478"/>
                    </a:lnTo>
                    <a:lnTo>
                      <a:pt x="220" y="1499"/>
                    </a:lnTo>
                    <a:lnTo>
                      <a:pt x="238" y="1519"/>
                    </a:lnTo>
                    <a:lnTo>
                      <a:pt x="255" y="1539"/>
                    </a:lnTo>
                    <a:lnTo>
                      <a:pt x="275" y="1558"/>
                    </a:lnTo>
                    <a:lnTo>
                      <a:pt x="294" y="1577"/>
                    </a:lnTo>
                    <a:lnTo>
                      <a:pt x="315" y="1594"/>
                    </a:lnTo>
                    <a:lnTo>
                      <a:pt x="335" y="1611"/>
                    </a:lnTo>
                    <a:lnTo>
                      <a:pt x="356" y="1629"/>
                    </a:lnTo>
                    <a:lnTo>
                      <a:pt x="378" y="1644"/>
                    </a:lnTo>
                    <a:lnTo>
                      <a:pt x="400" y="1660"/>
                    </a:lnTo>
                    <a:lnTo>
                      <a:pt x="422" y="1674"/>
                    </a:lnTo>
                    <a:lnTo>
                      <a:pt x="445" y="1688"/>
                    </a:lnTo>
                    <a:lnTo>
                      <a:pt x="469" y="1702"/>
                    </a:lnTo>
                    <a:lnTo>
                      <a:pt x="492" y="1714"/>
                    </a:lnTo>
                    <a:lnTo>
                      <a:pt x="516" y="1726"/>
                    </a:lnTo>
                    <a:lnTo>
                      <a:pt x="540" y="1737"/>
                    </a:lnTo>
                    <a:lnTo>
                      <a:pt x="566" y="1748"/>
                    </a:lnTo>
                    <a:lnTo>
                      <a:pt x="590" y="1758"/>
                    </a:lnTo>
                    <a:lnTo>
                      <a:pt x="616" y="1767"/>
                    </a:lnTo>
                    <a:lnTo>
                      <a:pt x="641" y="1775"/>
                    </a:lnTo>
                    <a:lnTo>
                      <a:pt x="667" y="1782"/>
                    </a:lnTo>
                    <a:lnTo>
                      <a:pt x="693" y="1789"/>
                    </a:lnTo>
                    <a:lnTo>
                      <a:pt x="719" y="1795"/>
                    </a:lnTo>
                    <a:lnTo>
                      <a:pt x="746" y="1800"/>
                    </a:lnTo>
                    <a:lnTo>
                      <a:pt x="772" y="1804"/>
                    </a:lnTo>
                    <a:lnTo>
                      <a:pt x="799" y="1808"/>
                    </a:lnTo>
                    <a:lnTo>
                      <a:pt x="826" y="1811"/>
                    </a:lnTo>
                    <a:lnTo>
                      <a:pt x="852" y="1812"/>
                    </a:lnTo>
                    <a:lnTo>
                      <a:pt x="880" y="1814"/>
                    </a:lnTo>
                    <a:lnTo>
                      <a:pt x="906" y="1814"/>
                    </a:lnTo>
                    <a:lnTo>
                      <a:pt x="933" y="1814"/>
                    </a:lnTo>
                    <a:lnTo>
                      <a:pt x="960" y="1812"/>
                    </a:lnTo>
                    <a:lnTo>
                      <a:pt x="987" y="1811"/>
                    </a:lnTo>
                    <a:lnTo>
                      <a:pt x="1013" y="1808"/>
                    </a:lnTo>
                    <a:lnTo>
                      <a:pt x="1040" y="1804"/>
                    </a:lnTo>
                    <a:lnTo>
                      <a:pt x="1066" y="1800"/>
                    </a:lnTo>
                    <a:lnTo>
                      <a:pt x="1093" y="1795"/>
                    </a:lnTo>
                    <a:lnTo>
                      <a:pt x="1120" y="1789"/>
                    </a:lnTo>
                    <a:lnTo>
                      <a:pt x="1145" y="1782"/>
                    </a:lnTo>
                    <a:lnTo>
                      <a:pt x="1171" y="1775"/>
                    </a:lnTo>
                    <a:lnTo>
                      <a:pt x="1197" y="1767"/>
                    </a:lnTo>
                    <a:lnTo>
                      <a:pt x="1222" y="1758"/>
                    </a:lnTo>
                    <a:lnTo>
                      <a:pt x="1247" y="1748"/>
                    </a:lnTo>
                    <a:lnTo>
                      <a:pt x="1272" y="1737"/>
                    </a:lnTo>
                    <a:lnTo>
                      <a:pt x="1296" y="1726"/>
                    </a:lnTo>
                    <a:lnTo>
                      <a:pt x="1321" y="1714"/>
                    </a:lnTo>
                    <a:lnTo>
                      <a:pt x="1344" y="1702"/>
                    </a:lnTo>
                    <a:lnTo>
                      <a:pt x="1367" y="1688"/>
                    </a:lnTo>
                    <a:lnTo>
                      <a:pt x="1390" y="1674"/>
                    </a:lnTo>
                    <a:lnTo>
                      <a:pt x="1412" y="1660"/>
                    </a:lnTo>
                    <a:lnTo>
                      <a:pt x="1435" y="1644"/>
                    </a:lnTo>
                    <a:lnTo>
                      <a:pt x="1457" y="1629"/>
                    </a:lnTo>
                    <a:lnTo>
                      <a:pt x="1478" y="1611"/>
                    </a:lnTo>
                    <a:lnTo>
                      <a:pt x="1498" y="1594"/>
                    </a:lnTo>
                    <a:lnTo>
                      <a:pt x="1519" y="1577"/>
                    </a:lnTo>
                    <a:lnTo>
                      <a:pt x="1537" y="1558"/>
                    </a:lnTo>
                    <a:lnTo>
                      <a:pt x="1557" y="1539"/>
                    </a:lnTo>
                    <a:lnTo>
                      <a:pt x="1575" y="1519"/>
                    </a:lnTo>
                    <a:lnTo>
                      <a:pt x="1593" y="1499"/>
                    </a:lnTo>
                    <a:lnTo>
                      <a:pt x="1610" y="1478"/>
                    </a:lnTo>
                    <a:lnTo>
                      <a:pt x="1627" y="1457"/>
                    </a:lnTo>
                    <a:lnTo>
                      <a:pt x="1642" y="1436"/>
                    </a:lnTo>
                    <a:lnTo>
                      <a:pt x="1658" y="1414"/>
                    </a:lnTo>
                    <a:lnTo>
                      <a:pt x="1673" y="1391"/>
                    </a:lnTo>
                    <a:lnTo>
                      <a:pt x="1687" y="1368"/>
                    </a:lnTo>
                    <a:lnTo>
                      <a:pt x="1700" y="1345"/>
                    </a:lnTo>
                    <a:lnTo>
                      <a:pt x="1713" y="1321"/>
                    </a:lnTo>
                    <a:lnTo>
                      <a:pt x="1724" y="1297"/>
                    </a:lnTo>
                    <a:lnTo>
                      <a:pt x="1736" y="1273"/>
                    </a:lnTo>
                    <a:lnTo>
                      <a:pt x="1746" y="1249"/>
                    </a:lnTo>
                    <a:lnTo>
                      <a:pt x="1756" y="1223"/>
                    </a:lnTo>
                    <a:lnTo>
                      <a:pt x="1765" y="1198"/>
                    </a:lnTo>
                    <a:lnTo>
                      <a:pt x="1773" y="1172"/>
                    </a:lnTo>
                    <a:lnTo>
                      <a:pt x="1780" y="1146"/>
                    </a:lnTo>
                    <a:lnTo>
                      <a:pt x="1787" y="1120"/>
                    </a:lnTo>
                    <a:lnTo>
                      <a:pt x="1794" y="1094"/>
                    </a:lnTo>
                    <a:lnTo>
                      <a:pt x="1798" y="1067"/>
                    </a:lnTo>
                    <a:lnTo>
                      <a:pt x="1803" y="1041"/>
                    </a:lnTo>
                    <a:lnTo>
                      <a:pt x="1806" y="1014"/>
                    </a:lnTo>
                    <a:lnTo>
                      <a:pt x="1809" y="988"/>
                    </a:lnTo>
                    <a:lnTo>
                      <a:pt x="1811" y="961"/>
                    </a:lnTo>
                    <a:lnTo>
                      <a:pt x="1813" y="934"/>
                    </a:lnTo>
                    <a:lnTo>
                      <a:pt x="1813" y="90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49" name="Line 70"/>
              <p:cNvSpPr>
                <a:spLocks noChangeShapeType="1"/>
              </p:cNvSpPr>
              <p:nvPr/>
            </p:nvSpPr>
            <p:spPr bwMode="auto">
              <a:xfrm flipH="1">
                <a:off x="1952" y="754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0" name="Line 71"/>
              <p:cNvSpPr>
                <a:spLocks noChangeShapeType="1"/>
              </p:cNvSpPr>
              <p:nvPr/>
            </p:nvSpPr>
            <p:spPr bwMode="auto">
              <a:xfrm flipH="1">
                <a:off x="180" y="754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1" name="Line 72"/>
              <p:cNvSpPr>
                <a:spLocks noChangeShapeType="1"/>
              </p:cNvSpPr>
              <p:nvPr/>
            </p:nvSpPr>
            <p:spPr bwMode="auto">
              <a:xfrm flipH="1">
                <a:off x="180" y="2202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2" name="Line 73"/>
              <p:cNvSpPr>
                <a:spLocks noChangeShapeType="1"/>
              </p:cNvSpPr>
              <p:nvPr/>
            </p:nvSpPr>
            <p:spPr bwMode="auto">
              <a:xfrm>
                <a:off x="2281" y="754"/>
                <a:ext cx="0" cy="14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3" name="Line 74"/>
              <p:cNvSpPr>
                <a:spLocks noChangeShapeType="1"/>
              </p:cNvSpPr>
              <p:nvPr/>
            </p:nvSpPr>
            <p:spPr bwMode="auto">
              <a:xfrm>
                <a:off x="180" y="754"/>
                <a:ext cx="0" cy="14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4" name="Line 75"/>
              <p:cNvSpPr>
                <a:spLocks noChangeShapeType="1"/>
              </p:cNvSpPr>
              <p:nvPr/>
            </p:nvSpPr>
            <p:spPr bwMode="auto">
              <a:xfrm flipH="1">
                <a:off x="180" y="2693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5" name="Line 76"/>
              <p:cNvSpPr>
                <a:spLocks noChangeShapeType="1"/>
              </p:cNvSpPr>
              <p:nvPr/>
            </p:nvSpPr>
            <p:spPr bwMode="auto">
              <a:xfrm flipH="1">
                <a:off x="180" y="4136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6" name="Line 77"/>
              <p:cNvSpPr>
                <a:spLocks noChangeShapeType="1"/>
              </p:cNvSpPr>
              <p:nvPr/>
            </p:nvSpPr>
            <p:spPr bwMode="auto">
              <a:xfrm>
                <a:off x="2281" y="2693"/>
                <a:ext cx="0" cy="14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7" name="Line 78"/>
              <p:cNvSpPr>
                <a:spLocks noChangeShapeType="1"/>
              </p:cNvSpPr>
              <p:nvPr/>
            </p:nvSpPr>
            <p:spPr bwMode="auto">
              <a:xfrm>
                <a:off x="180" y="2693"/>
                <a:ext cx="0" cy="14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8" name="Line 79"/>
              <p:cNvSpPr>
                <a:spLocks noChangeShapeType="1"/>
              </p:cNvSpPr>
              <p:nvPr/>
            </p:nvSpPr>
            <p:spPr bwMode="auto">
              <a:xfrm flipV="1">
                <a:off x="704" y="2130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59" name="Line 80"/>
              <p:cNvSpPr>
                <a:spLocks noChangeShapeType="1"/>
              </p:cNvSpPr>
              <p:nvPr/>
            </p:nvSpPr>
            <p:spPr bwMode="auto">
              <a:xfrm flipV="1">
                <a:off x="704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0" name="Line 81"/>
              <p:cNvSpPr>
                <a:spLocks noChangeShapeType="1"/>
              </p:cNvSpPr>
              <p:nvPr/>
            </p:nvSpPr>
            <p:spPr bwMode="auto">
              <a:xfrm flipV="1">
                <a:off x="704" y="1902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1" name="Line 82"/>
              <p:cNvSpPr>
                <a:spLocks noChangeShapeType="1"/>
              </p:cNvSpPr>
              <p:nvPr/>
            </p:nvSpPr>
            <p:spPr bwMode="auto">
              <a:xfrm flipV="1">
                <a:off x="1757" y="2130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2" name="Line 83"/>
              <p:cNvSpPr>
                <a:spLocks noChangeShapeType="1"/>
              </p:cNvSpPr>
              <p:nvPr/>
            </p:nvSpPr>
            <p:spPr bwMode="auto">
              <a:xfrm flipV="1">
                <a:off x="1757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3" name="Line 84"/>
              <p:cNvSpPr>
                <a:spLocks noChangeShapeType="1"/>
              </p:cNvSpPr>
              <p:nvPr/>
            </p:nvSpPr>
            <p:spPr bwMode="auto">
              <a:xfrm flipV="1">
                <a:off x="1757" y="1902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4" name="Line 85"/>
              <p:cNvSpPr>
                <a:spLocks noChangeShapeType="1"/>
              </p:cNvSpPr>
              <p:nvPr/>
            </p:nvSpPr>
            <p:spPr bwMode="auto">
              <a:xfrm>
                <a:off x="509" y="525"/>
                <a:ext cx="14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5" name="Line 86"/>
              <p:cNvSpPr>
                <a:spLocks noChangeShapeType="1"/>
              </p:cNvSpPr>
              <p:nvPr/>
            </p:nvSpPr>
            <p:spPr bwMode="auto">
              <a:xfrm flipV="1">
                <a:off x="2682" y="191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6" name="Line 87"/>
              <p:cNvSpPr>
                <a:spLocks noChangeShapeType="1"/>
              </p:cNvSpPr>
              <p:nvPr/>
            </p:nvSpPr>
            <p:spPr bwMode="auto">
              <a:xfrm flipV="1">
                <a:off x="2682" y="179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7" name="Line 88"/>
              <p:cNvSpPr>
                <a:spLocks noChangeShapeType="1"/>
              </p:cNvSpPr>
              <p:nvPr/>
            </p:nvSpPr>
            <p:spPr bwMode="auto">
              <a:xfrm flipV="1">
                <a:off x="2682" y="165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8" name="Line 89"/>
              <p:cNvSpPr>
                <a:spLocks noChangeShapeType="1"/>
              </p:cNvSpPr>
              <p:nvPr/>
            </p:nvSpPr>
            <p:spPr bwMode="auto">
              <a:xfrm flipV="1">
                <a:off x="2682" y="1528"/>
                <a:ext cx="0" cy="1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69" name="Line 90"/>
              <p:cNvSpPr>
                <a:spLocks noChangeShapeType="1"/>
              </p:cNvSpPr>
              <p:nvPr/>
            </p:nvSpPr>
            <p:spPr bwMode="auto">
              <a:xfrm flipV="1">
                <a:off x="2682" y="139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0" name="Line 91"/>
              <p:cNvSpPr>
                <a:spLocks noChangeShapeType="1"/>
              </p:cNvSpPr>
              <p:nvPr/>
            </p:nvSpPr>
            <p:spPr bwMode="auto">
              <a:xfrm flipV="1">
                <a:off x="2682" y="126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1" name="Line 92"/>
              <p:cNvSpPr>
                <a:spLocks noChangeShapeType="1"/>
              </p:cNvSpPr>
              <p:nvPr/>
            </p:nvSpPr>
            <p:spPr bwMode="auto">
              <a:xfrm flipV="1">
                <a:off x="2682" y="1133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2" name="Line 93"/>
              <p:cNvSpPr>
                <a:spLocks noChangeShapeType="1"/>
              </p:cNvSpPr>
              <p:nvPr/>
            </p:nvSpPr>
            <p:spPr bwMode="auto">
              <a:xfrm flipV="1">
                <a:off x="2682" y="99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3" name="Line 94"/>
              <p:cNvSpPr>
                <a:spLocks noChangeShapeType="1"/>
              </p:cNvSpPr>
              <p:nvPr/>
            </p:nvSpPr>
            <p:spPr bwMode="auto">
              <a:xfrm flipV="1">
                <a:off x="2682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4" name="Line 95"/>
              <p:cNvSpPr>
                <a:spLocks noChangeShapeType="1"/>
              </p:cNvSpPr>
              <p:nvPr/>
            </p:nvSpPr>
            <p:spPr bwMode="auto">
              <a:xfrm flipV="1">
                <a:off x="2682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5" name="Line 96"/>
              <p:cNvSpPr>
                <a:spLocks noChangeShapeType="1"/>
              </p:cNvSpPr>
              <p:nvPr/>
            </p:nvSpPr>
            <p:spPr bwMode="auto">
              <a:xfrm flipV="1">
                <a:off x="2682" y="609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6" name="Line 97"/>
              <p:cNvSpPr>
                <a:spLocks noChangeShapeType="1"/>
              </p:cNvSpPr>
              <p:nvPr/>
            </p:nvSpPr>
            <p:spPr bwMode="auto">
              <a:xfrm flipV="1">
                <a:off x="2682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7" name="Line 98"/>
              <p:cNvSpPr>
                <a:spLocks noChangeShapeType="1"/>
              </p:cNvSpPr>
              <p:nvPr/>
            </p:nvSpPr>
            <p:spPr bwMode="auto">
              <a:xfrm flipV="1">
                <a:off x="3735" y="191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8" name="Line 99"/>
              <p:cNvSpPr>
                <a:spLocks noChangeShapeType="1"/>
              </p:cNvSpPr>
              <p:nvPr/>
            </p:nvSpPr>
            <p:spPr bwMode="auto">
              <a:xfrm flipV="1">
                <a:off x="3735" y="179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79" name="Line 100"/>
              <p:cNvSpPr>
                <a:spLocks noChangeShapeType="1"/>
              </p:cNvSpPr>
              <p:nvPr/>
            </p:nvSpPr>
            <p:spPr bwMode="auto">
              <a:xfrm flipV="1">
                <a:off x="3735" y="165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0" name="Line 101"/>
              <p:cNvSpPr>
                <a:spLocks noChangeShapeType="1"/>
              </p:cNvSpPr>
              <p:nvPr/>
            </p:nvSpPr>
            <p:spPr bwMode="auto">
              <a:xfrm flipV="1">
                <a:off x="3735" y="1528"/>
                <a:ext cx="0" cy="1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1" name="Line 102"/>
              <p:cNvSpPr>
                <a:spLocks noChangeShapeType="1"/>
              </p:cNvSpPr>
              <p:nvPr/>
            </p:nvSpPr>
            <p:spPr bwMode="auto">
              <a:xfrm flipV="1">
                <a:off x="3735" y="139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2" name="Line 103"/>
              <p:cNvSpPr>
                <a:spLocks noChangeShapeType="1"/>
              </p:cNvSpPr>
              <p:nvPr/>
            </p:nvSpPr>
            <p:spPr bwMode="auto">
              <a:xfrm flipV="1">
                <a:off x="3735" y="126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3" name="Line 104"/>
              <p:cNvSpPr>
                <a:spLocks noChangeShapeType="1"/>
              </p:cNvSpPr>
              <p:nvPr/>
            </p:nvSpPr>
            <p:spPr bwMode="auto">
              <a:xfrm flipV="1">
                <a:off x="3735" y="1133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4" name="Line 105"/>
              <p:cNvSpPr>
                <a:spLocks noChangeShapeType="1"/>
              </p:cNvSpPr>
              <p:nvPr/>
            </p:nvSpPr>
            <p:spPr bwMode="auto">
              <a:xfrm flipV="1">
                <a:off x="3735" y="99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5" name="Line 106"/>
              <p:cNvSpPr>
                <a:spLocks noChangeShapeType="1"/>
              </p:cNvSpPr>
              <p:nvPr/>
            </p:nvSpPr>
            <p:spPr bwMode="auto">
              <a:xfrm flipV="1">
                <a:off x="3735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6" name="Line 107"/>
              <p:cNvSpPr>
                <a:spLocks noChangeShapeType="1"/>
              </p:cNvSpPr>
              <p:nvPr/>
            </p:nvSpPr>
            <p:spPr bwMode="auto">
              <a:xfrm flipV="1">
                <a:off x="3735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7" name="Line 108"/>
              <p:cNvSpPr>
                <a:spLocks noChangeShapeType="1"/>
              </p:cNvSpPr>
              <p:nvPr/>
            </p:nvSpPr>
            <p:spPr bwMode="auto">
              <a:xfrm flipV="1">
                <a:off x="3735" y="609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8" name="Line 109"/>
              <p:cNvSpPr>
                <a:spLocks noChangeShapeType="1"/>
              </p:cNvSpPr>
              <p:nvPr/>
            </p:nvSpPr>
            <p:spPr bwMode="auto">
              <a:xfrm flipV="1">
                <a:off x="3735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89" name="Line 110"/>
              <p:cNvSpPr>
                <a:spLocks noChangeShapeType="1"/>
              </p:cNvSpPr>
              <p:nvPr/>
            </p:nvSpPr>
            <p:spPr bwMode="auto">
              <a:xfrm>
                <a:off x="2487" y="525"/>
                <a:ext cx="14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0" name="Freeform 111"/>
              <p:cNvSpPr>
                <a:spLocks/>
              </p:cNvSpPr>
              <p:nvPr/>
            </p:nvSpPr>
            <p:spPr bwMode="auto">
              <a:xfrm>
                <a:off x="509" y="2693"/>
                <a:ext cx="1443" cy="1443"/>
              </a:xfrm>
              <a:custGeom>
                <a:avLst/>
                <a:gdLst>
                  <a:gd name="T0" fmla="*/ 725 w 1814"/>
                  <a:gd name="T1" fmla="*/ 330 h 1815"/>
                  <a:gd name="T2" fmla="*/ 718 w 1814"/>
                  <a:gd name="T3" fmla="*/ 289 h 1815"/>
                  <a:gd name="T4" fmla="*/ 707 w 1814"/>
                  <a:gd name="T5" fmla="*/ 246 h 1815"/>
                  <a:gd name="T6" fmla="*/ 691 w 1814"/>
                  <a:gd name="T7" fmla="*/ 207 h 1815"/>
                  <a:gd name="T8" fmla="*/ 671 w 1814"/>
                  <a:gd name="T9" fmla="*/ 169 h 1815"/>
                  <a:gd name="T10" fmla="*/ 645 w 1814"/>
                  <a:gd name="T11" fmla="*/ 134 h 1815"/>
                  <a:gd name="T12" fmla="*/ 616 w 1814"/>
                  <a:gd name="T13" fmla="*/ 103 h 1815"/>
                  <a:gd name="T14" fmla="*/ 583 w 1814"/>
                  <a:gd name="T15" fmla="*/ 75 h 1815"/>
                  <a:gd name="T16" fmla="*/ 547 w 1814"/>
                  <a:gd name="T17" fmla="*/ 51 h 1815"/>
                  <a:gd name="T18" fmla="*/ 510 w 1814"/>
                  <a:gd name="T19" fmla="*/ 30 h 1815"/>
                  <a:gd name="T20" fmla="*/ 469 w 1814"/>
                  <a:gd name="T21" fmla="*/ 16 h 1815"/>
                  <a:gd name="T22" fmla="*/ 427 w 1814"/>
                  <a:gd name="T23" fmla="*/ 6 h 1815"/>
                  <a:gd name="T24" fmla="*/ 385 w 1814"/>
                  <a:gd name="T25" fmla="*/ 2 h 1815"/>
                  <a:gd name="T26" fmla="*/ 342 w 1814"/>
                  <a:gd name="T27" fmla="*/ 2 h 1815"/>
                  <a:gd name="T28" fmla="*/ 298 w 1814"/>
                  <a:gd name="T29" fmla="*/ 6 h 1815"/>
                  <a:gd name="T30" fmla="*/ 257 w 1814"/>
                  <a:gd name="T31" fmla="*/ 16 h 1815"/>
                  <a:gd name="T32" fmla="*/ 217 w 1814"/>
                  <a:gd name="T33" fmla="*/ 30 h 1815"/>
                  <a:gd name="T34" fmla="*/ 178 w 1814"/>
                  <a:gd name="T35" fmla="*/ 51 h 1815"/>
                  <a:gd name="T36" fmla="*/ 143 w 1814"/>
                  <a:gd name="T37" fmla="*/ 75 h 1815"/>
                  <a:gd name="T38" fmla="*/ 111 w 1814"/>
                  <a:gd name="T39" fmla="*/ 103 h 1815"/>
                  <a:gd name="T40" fmla="*/ 81 w 1814"/>
                  <a:gd name="T41" fmla="*/ 134 h 1815"/>
                  <a:gd name="T42" fmla="*/ 56 w 1814"/>
                  <a:gd name="T43" fmla="*/ 169 h 1815"/>
                  <a:gd name="T44" fmla="*/ 36 w 1814"/>
                  <a:gd name="T45" fmla="*/ 207 h 1815"/>
                  <a:gd name="T46" fmla="*/ 19 w 1814"/>
                  <a:gd name="T47" fmla="*/ 246 h 1815"/>
                  <a:gd name="T48" fmla="*/ 8 w 1814"/>
                  <a:gd name="T49" fmla="*/ 289 h 1815"/>
                  <a:gd name="T50" fmla="*/ 2 w 1814"/>
                  <a:gd name="T51" fmla="*/ 330 h 1815"/>
                  <a:gd name="T52" fmla="*/ 0 w 1814"/>
                  <a:gd name="T53" fmla="*/ 374 h 1815"/>
                  <a:gd name="T54" fmla="*/ 4 w 1814"/>
                  <a:gd name="T55" fmla="*/ 416 h 1815"/>
                  <a:gd name="T56" fmla="*/ 13 w 1814"/>
                  <a:gd name="T57" fmla="*/ 458 h 1815"/>
                  <a:gd name="T58" fmla="*/ 26 w 1814"/>
                  <a:gd name="T59" fmla="*/ 498 h 1815"/>
                  <a:gd name="T60" fmla="*/ 45 w 1814"/>
                  <a:gd name="T61" fmla="*/ 537 h 1815"/>
                  <a:gd name="T62" fmla="*/ 68 w 1814"/>
                  <a:gd name="T63" fmla="*/ 574 h 1815"/>
                  <a:gd name="T64" fmla="*/ 95 w 1814"/>
                  <a:gd name="T65" fmla="*/ 607 h 1815"/>
                  <a:gd name="T66" fmla="*/ 126 w 1814"/>
                  <a:gd name="T67" fmla="*/ 637 h 1815"/>
                  <a:gd name="T68" fmla="*/ 160 w 1814"/>
                  <a:gd name="T69" fmla="*/ 663 h 1815"/>
                  <a:gd name="T70" fmla="*/ 197 w 1814"/>
                  <a:gd name="T71" fmla="*/ 685 h 1815"/>
                  <a:gd name="T72" fmla="*/ 237 w 1814"/>
                  <a:gd name="T73" fmla="*/ 702 h 1815"/>
                  <a:gd name="T74" fmla="*/ 278 w 1814"/>
                  <a:gd name="T75" fmla="*/ 715 h 1815"/>
                  <a:gd name="T76" fmla="*/ 321 w 1814"/>
                  <a:gd name="T77" fmla="*/ 722 h 1815"/>
                  <a:gd name="T78" fmla="*/ 364 w 1814"/>
                  <a:gd name="T79" fmla="*/ 725 h 1815"/>
                  <a:gd name="T80" fmla="*/ 406 w 1814"/>
                  <a:gd name="T81" fmla="*/ 722 h 1815"/>
                  <a:gd name="T82" fmla="*/ 449 w 1814"/>
                  <a:gd name="T83" fmla="*/ 715 h 1815"/>
                  <a:gd name="T84" fmla="*/ 490 w 1814"/>
                  <a:gd name="T85" fmla="*/ 702 h 1815"/>
                  <a:gd name="T86" fmla="*/ 529 w 1814"/>
                  <a:gd name="T87" fmla="*/ 685 h 1815"/>
                  <a:gd name="T88" fmla="*/ 566 w 1814"/>
                  <a:gd name="T89" fmla="*/ 663 h 1815"/>
                  <a:gd name="T90" fmla="*/ 600 w 1814"/>
                  <a:gd name="T91" fmla="*/ 637 h 1815"/>
                  <a:gd name="T92" fmla="*/ 632 w 1814"/>
                  <a:gd name="T93" fmla="*/ 607 h 1815"/>
                  <a:gd name="T94" fmla="*/ 658 w 1814"/>
                  <a:gd name="T95" fmla="*/ 574 h 1815"/>
                  <a:gd name="T96" fmla="*/ 681 w 1814"/>
                  <a:gd name="T97" fmla="*/ 537 h 1815"/>
                  <a:gd name="T98" fmla="*/ 700 w 1814"/>
                  <a:gd name="T99" fmla="*/ 498 h 1815"/>
                  <a:gd name="T100" fmla="*/ 714 w 1814"/>
                  <a:gd name="T101" fmla="*/ 458 h 1815"/>
                  <a:gd name="T102" fmla="*/ 722 w 1814"/>
                  <a:gd name="T103" fmla="*/ 416 h 1815"/>
                  <a:gd name="T104" fmla="*/ 725 w 1814"/>
                  <a:gd name="T105" fmla="*/ 374 h 18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14" h="1815">
                    <a:moveTo>
                      <a:pt x="1814" y="907"/>
                    </a:moveTo>
                    <a:lnTo>
                      <a:pt x="1813" y="881"/>
                    </a:lnTo>
                    <a:lnTo>
                      <a:pt x="1812" y="853"/>
                    </a:lnTo>
                    <a:lnTo>
                      <a:pt x="1810" y="827"/>
                    </a:lnTo>
                    <a:lnTo>
                      <a:pt x="1807" y="800"/>
                    </a:lnTo>
                    <a:lnTo>
                      <a:pt x="1804" y="774"/>
                    </a:lnTo>
                    <a:lnTo>
                      <a:pt x="1800" y="747"/>
                    </a:lnTo>
                    <a:lnTo>
                      <a:pt x="1794" y="721"/>
                    </a:lnTo>
                    <a:lnTo>
                      <a:pt x="1789" y="694"/>
                    </a:lnTo>
                    <a:lnTo>
                      <a:pt x="1782" y="669"/>
                    </a:lnTo>
                    <a:lnTo>
                      <a:pt x="1774" y="642"/>
                    </a:lnTo>
                    <a:lnTo>
                      <a:pt x="1765" y="617"/>
                    </a:lnTo>
                    <a:lnTo>
                      <a:pt x="1757" y="591"/>
                    </a:lnTo>
                    <a:lnTo>
                      <a:pt x="1747" y="566"/>
                    </a:lnTo>
                    <a:lnTo>
                      <a:pt x="1737" y="542"/>
                    </a:lnTo>
                    <a:lnTo>
                      <a:pt x="1726" y="517"/>
                    </a:lnTo>
                    <a:lnTo>
                      <a:pt x="1714" y="493"/>
                    </a:lnTo>
                    <a:lnTo>
                      <a:pt x="1701" y="470"/>
                    </a:lnTo>
                    <a:lnTo>
                      <a:pt x="1688" y="447"/>
                    </a:lnTo>
                    <a:lnTo>
                      <a:pt x="1674" y="423"/>
                    </a:lnTo>
                    <a:lnTo>
                      <a:pt x="1659" y="400"/>
                    </a:lnTo>
                    <a:lnTo>
                      <a:pt x="1644" y="378"/>
                    </a:lnTo>
                    <a:lnTo>
                      <a:pt x="1627" y="357"/>
                    </a:lnTo>
                    <a:lnTo>
                      <a:pt x="1611" y="336"/>
                    </a:lnTo>
                    <a:lnTo>
                      <a:pt x="1594" y="315"/>
                    </a:lnTo>
                    <a:lnTo>
                      <a:pt x="1576" y="295"/>
                    </a:lnTo>
                    <a:lnTo>
                      <a:pt x="1558" y="275"/>
                    </a:lnTo>
                    <a:lnTo>
                      <a:pt x="1539" y="256"/>
                    </a:lnTo>
                    <a:lnTo>
                      <a:pt x="1519" y="238"/>
                    </a:lnTo>
                    <a:lnTo>
                      <a:pt x="1499" y="220"/>
                    </a:lnTo>
                    <a:lnTo>
                      <a:pt x="1478" y="203"/>
                    </a:lnTo>
                    <a:lnTo>
                      <a:pt x="1457" y="187"/>
                    </a:lnTo>
                    <a:lnTo>
                      <a:pt x="1435" y="170"/>
                    </a:lnTo>
                    <a:lnTo>
                      <a:pt x="1414" y="155"/>
                    </a:lnTo>
                    <a:lnTo>
                      <a:pt x="1391" y="140"/>
                    </a:lnTo>
                    <a:lnTo>
                      <a:pt x="1368" y="126"/>
                    </a:lnTo>
                    <a:lnTo>
                      <a:pt x="1344" y="113"/>
                    </a:lnTo>
                    <a:lnTo>
                      <a:pt x="1321" y="101"/>
                    </a:lnTo>
                    <a:lnTo>
                      <a:pt x="1297" y="88"/>
                    </a:lnTo>
                    <a:lnTo>
                      <a:pt x="1273" y="77"/>
                    </a:lnTo>
                    <a:lnTo>
                      <a:pt x="1248" y="66"/>
                    </a:lnTo>
                    <a:lnTo>
                      <a:pt x="1223" y="58"/>
                    </a:lnTo>
                    <a:lnTo>
                      <a:pt x="1197" y="48"/>
                    </a:lnTo>
                    <a:lnTo>
                      <a:pt x="1172" y="40"/>
                    </a:lnTo>
                    <a:lnTo>
                      <a:pt x="1147" y="32"/>
                    </a:lnTo>
                    <a:lnTo>
                      <a:pt x="1120" y="25"/>
                    </a:lnTo>
                    <a:lnTo>
                      <a:pt x="1093" y="20"/>
                    </a:lnTo>
                    <a:lnTo>
                      <a:pt x="1067" y="14"/>
                    </a:lnTo>
                    <a:lnTo>
                      <a:pt x="1040" y="10"/>
                    </a:lnTo>
                    <a:lnTo>
                      <a:pt x="1014" y="7"/>
                    </a:lnTo>
                    <a:lnTo>
                      <a:pt x="987" y="3"/>
                    </a:lnTo>
                    <a:lnTo>
                      <a:pt x="961" y="2"/>
                    </a:lnTo>
                    <a:lnTo>
                      <a:pt x="934" y="1"/>
                    </a:lnTo>
                    <a:lnTo>
                      <a:pt x="907" y="0"/>
                    </a:lnTo>
                    <a:lnTo>
                      <a:pt x="880" y="1"/>
                    </a:lnTo>
                    <a:lnTo>
                      <a:pt x="854" y="2"/>
                    </a:lnTo>
                    <a:lnTo>
                      <a:pt x="826" y="3"/>
                    </a:lnTo>
                    <a:lnTo>
                      <a:pt x="799" y="7"/>
                    </a:lnTo>
                    <a:lnTo>
                      <a:pt x="773" y="10"/>
                    </a:lnTo>
                    <a:lnTo>
                      <a:pt x="746" y="14"/>
                    </a:lnTo>
                    <a:lnTo>
                      <a:pt x="720" y="20"/>
                    </a:lnTo>
                    <a:lnTo>
                      <a:pt x="694" y="25"/>
                    </a:lnTo>
                    <a:lnTo>
                      <a:pt x="668" y="32"/>
                    </a:lnTo>
                    <a:lnTo>
                      <a:pt x="643" y="40"/>
                    </a:lnTo>
                    <a:lnTo>
                      <a:pt x="617" y="48"/>
                    </a:lnTo>
                    <a:lnTo>
                      <a:pt x="592" y="58"/>
                    </a:lnTo>
                    <a:lnTo>
                      <a:pt x="566" y="66"/>
                    </a:lnTo>
                    <a:lnTo>
                      <a:pt x="542" y="77"/>
                    </a:lnTo>
                    <a:lnTo>
                      <a:pt x="518" y="88"/>
                    </a:lnTo>
                    <a:lnTo>
                      <a:pt x="493" y="101"/>
                    </a:lnTo>
                    <a:lnTo>
                      <a:pt x="469" y="113"/>
                    </a:lnTo>
                    <a:lnTo>
                      <a:pt x="446" y="126"/>
                    </a:lnTo>
                    <a:lnTo>
                      <a:pt x="423" y="140"/>
                    </a:lnTo>
                    <a:lnTo>
                      <a:pt x="400" y="155"/>
                    </a:lnTo>
                    <a:lnTo>
                      <a:pt x="378" y="170"/>
                    </a:lnTo>
                    <a:lnTo>
                      <a:pt x="357" y="187"/>
                    </a:lnTo>
                    <a:lnTo>
                      <a:pt x="335" y="203"/>
                    </a:lnTo>
                    <a:lnTo>
                      <a:pt x="315" y="220"/>
                    </a:lnTo>
                    <a:lnTo>
                      <a:pt x="295" y="238"/>
                    </a:lnTo>
                    <a:lnTo>
                      <a:pt x="276" y="256"/>
                    </a:lnTo>
                    <a:lnTo>
                      <a:pt x="257" y="275"/>
                    </a:lnTo>
                    <a:lnTo>
                      <a:pt x="238" y="295"/>
                    </a:lnTo>
                    <a:lnTo>
                      <a:pt x="220" y="315"/>
                    </a:lnTo>
                    <a:lnTo>
                      <a:pt x="203" y="336"/>
                    </a:lnTo>
                    <a:lnTo>
                      <a:pt x="186" y="357"/>
                    </a:lnTo>
                    <a:lnTo>
                      <a:pt x="171" y="378"/>
                    </a:lnTo>
                    <a:lnTo>
                      <a:pt x="155" y="400"/>
                    </a:lnTo>
                    <a:lnTo>
                      <a:pt x="141" y="423"/>
                    </a:lnTo>
                    <a:lnTo>
                      <a:pt x="126" y="447"/>
                    </a:lnTo>
                    <a:lnTo>
                      <a:pt x="113" y="470"/>
                    </a:lnTo>
                    <a:lnTo>
                      <a:pt x="101" y="493"/>
                    </a:lnTo>
                    <a:lnTo>
                      <a:pt x="89" y="517"/>
                    </a:lnTo>
                    <a:lnTo>
                      <a:pt x="78" y="542"/>
                    </a:lnTo>
                    <a:lnTo>
                      <a:pt x="67" y="566"/>
                    </a:lnTo>
                    <a:lnTo>
                      <a:pt x="57" y="591"/>
                    </a:lnTo>
                    <a:lnTo>
                      <a:pt x="48" y="617"/>
                    </a:lnTo>
                    <a:lnTo>
                      <a:pt x="40" y="642"/>
                    </a:lnTo>
                    <a:lnTo>
                      <a:pt x="32" y="669"/>
                    </a:lnTo>
                    <a:lnTo>
                      <a:pt x="26" y="694"/>
                    </a:lnTo>
                    <a:lnTo>
                      <a:pt x="20" y="721"/>
                    </a:lnTo>
                    <a:lnTo>
                      <a:pt x="15" y="747"/>
                    </a:lnTo>
                    <a:lnTo>
                      <a:pt x="10" y="774"/>
                    </a:lnTo>
                    <a:lnTo>
                      <a:pt x="7" y="800"/>
                    </a:lnTo>
                    <a:lnTo>
                      <a:pt x="4" y="827"/>
                    </a:lnTo>
                    <a:lnTo>
                      <a:pt x="3" y="853"/>
                    </a:lnTo>
                    <a:lnTo>
                      <a:pt x="0" y="881"/>
                    </a:lnTo>
                    <a:lnTo>
                      <a:pt x="0" y="907"/>
                    </a:lnTo>
                    <a:lnTo>
                      <a:pt x="0" y="934"/>
                    </a:lnTo>
                    <a:lnTo>
                      <a:pt x="3" y="962"/>
                    </a:lnTo>
                    <a:lnTo>
                      <a:pt x="4" y="988"/>
                    </a:lnTo>
                    <a:lnTo>
                      <a:pt x="7" y="1015"/>
                    </a:lnTo>
                    <a:lnTo>
                      <a:pt x="10" y="1041"/>
                    </a:lnTo>
                    <a:lnTo>
                      <a:pt x="15" y="1068"/>
                    </a:lnTo>
                    <a:lnTo>
                      <a:pt x="20" y="1094"/>
                    </a:lnTo>
                    <a:lnTo>
                      <a:pt x="26" y="1121"/>
                    </a:lnTo>
                    <a:lnTo>
                      <a:pt x="32" y="1146"/>
                    </a:lnTo>
                    <a:lnTo>
                      <a:pt x="40" y="1173"/>
                    </a:lnTo>
                    <a:lnTo>
                      <a:pt x="48" y="1198"/>
                    </a:lnTo>
                    <a:lnTo>
                      <a:pt x="57" y="1224"/>
                    </a:lnTo>
                    <a:lnTo>
                      <a:pt x="67" y="1248"/>
                    </a:lnTo>
                    <a:lnTo>
                      <a:pt x="78" y="1273"/>
                    </a:lnTo>
                    <a:lnTo>
                      <a:pt x="89" y="1298"/>
                    </a:lnTo>
                    <a:lnTo>
                      <a:pt x="101" y="1322"/>
                    </a:lnTo>
                    <a:lnTo>
                      <a:pt x="113" y="1345"/>
                    </a:lnTo>
                    <a:lnTo>
                      <a:pt x="126" y="1368"/>
                    </a:lnTo>
                    <a:lnTo>
                      <a:pt x="141" y="1392"/>
                    </a:lnTo>
                    <a:lnTo>
                      <a:pt x="155" y="1415"/>
                    </a:lnTo>
                    <a:lnTo>
                      <a:pt x="171" y="1437"/>
                    </a:lnTo>
                    <a:lnTo>
                      <a:pt x="186" y="1458"/>
                    </a:lnTo>
                    <a:lnTo>
                      <a:pt x="203" y="1479"/>
                    </a:lnTo>
                    <a:lnTo>
                      <a:pt x="220" y="1500"/>
                    </a:lnTo>
                    <a:lnTo>
                      <a:pt x="238" y="1520"/>
                    </a:lnTo>
                    <a:lnTo>
                      <a:pt x="257" y="1540"/>
                    </a:lnTo>
                    <a:lnTo>
                      <a:pt x="276" y="1558"/>
                    </a:lnTo>
                    <a:lnTo>
                      <a:pt x="295" y="1577"/>
                    </a:lnTo>
                    <a:lnTo>
                      <a:pt x="315" y="1595"/>
                    </a:lnTo>
                    <a:lnTo>
                      <a:pt x="335" y="1612"/>
                    </a:lnTo>
                    <a:lnTo>
                      <a:pt x="357" y="1628"/>
                    </a:lnTo>
                    <a:lnTo>
                      <a:pt x="378" y="1645"/>
                    </a:lnTo>
                    <a:lnTo>
                      <a:pt x="400" y="1660"/>
                    </a:lnTo>
                    <a:lnTo>
                      <a:pt x="423" y="1675"/>
                    </a:lnTo>
                    <a:lnTo>
                      <a:pt x="446" y="1689"/>
                    </a:lnTo>
                    <a:lnTo>
                      <a:pt x="469" y="1702"/>
                    </a:lnTo>
                    <a:lnTo>
                      <a:pt x="493" y="1714"/>
                    </a:lnTo>
                    <a:lnTo>
                      <a:pt x="518" y="1726"/>
                    </a:lnTo>
                    <a:lnTo>
                      <a:pt x="542" y="1738"/>
                    </a:lnTo>
                    <a:lnTo>
                      <a:pt x="566" y="1749"/>
                    </a:lnTo>
                    <a:lnTo>
                      <a:pt x="592" y="1757"/>
                    </a:lnTo>
                    <a:lnTo>
                      <a:pt x="617" y="1767"/>
                    </a:lnTo>
                    <a:lnTo>
                      <a:pt x="643" y="1775"/>
                    </a:lnTo>
                    <a:lnTo>
                      <a:pt x="668" y="1783"/>
                    </a:lnTo>
                    <a:lnTo>
                      <a:pt x="694" y="1789"/>
                    </a:lnTo>
                    <a:lnTo>
                      <a:pt x="720" y="1795"/>
                    </a:lnTo>
                    <a:lnTo>
                      <a:pt x="746" y="1801"/>
                    </a:lnTo>
                    <a:lnTo>
                      <a:pt x="773" y="1805"/>
                    </a:lnTo>
                    <a:lnTo>
                      <a:pt x="799" y="1808"/>
                    </a:lnTo>
                    <a:lnTo>
                      <a:pt x="826" y="1812"/>
                    </a:lnTo>
                    <a:lnTo>
                      <a:pt x="854" y="1813"/>
                    </a:lnTo>
                    <a:lnTo>
                      <a:pt x="880" y="1814"/>
                    </a:lnTo>
                    <a:lnTo>
                      <a:pt x="907" y="1815"/>
                    </a:lnTo>
                    <a:lnTo>
                      <a:pt x="934" y="1814"/>
                    </a:lnTo>
                    <a:lnTo>
                      <a:pt x="961" y="1813"/>
                    </a:lnTo>
                    <a:lnTo>
                      <a:pt x="987" y="1812"/>
                    </a:lnTo>
                    <a:lnTo>
                      <a:pt x="1014" y="1808"/>
                    </a:lnTo>
                    <a:lnTo>
                      <a:pt x="1040" y="1805"/>
                    </a:lnTo>
                    <a:lnTo>
                      <a:pt x="1067" y="1801"/>
                    </a:lnTo>
                    <a:lnTo>
                      <a:pt x="1093" y="1795"/>
                    </a:lnTo>
                    <a:lnTo>
                      <a:pt x="1120" y="1789"/>
                    </a:lnTo>
                    <a:lnTo>
                      <a:pt x="1147" y="1783"/>
                    </a:lnTo>
                    <a:lnTo>
                      <a:pt x="1172" y="1775"/>
                    </a:lnTo>
                    <a:lnTo>
                      <a:pt x="1197" y="1767"/>
                    </a:lnTo>
                    <a:lnTo>
                      <a:pt x="1223" y="1757"/>
                    </a:lnTo>
                    <a:lnTo>
                      <a:pt x="1248" y="1749"/>
                    </a:lnTo>
                    <a:lnTo>
                      <a:pt x="1273" y="1738"/>
                    </a:lnTo>
                    <a:lnTo>
                      <a:pt x="1297" y="1726"/>
                    </a:lnTo>
                    <a:lnTo>
                      <a:pt x="1321" y="1714"/>
                    </a:lnTo>
                    <a:lnTo>
                      <a:pt x="1344" y="1702"/>
                    </a:lnTo>
                    <a:lnTo>
                      <a:pt x="1368" y="1689"/>
                    </a:lnTo>
                    <a:lnTo>
                      <a:pt x="1391" y="1675"/>
                    </a:lnTo>
                    <a:lnTo>
                      <a:pt x="1414" y="1660"/>
                    </a:lnTo>
                    <a:lnTo>
                      <a:pt x="1435" y="1645"/>
                    </a:lnTo>
                    <a:lnTo>
                      <a:pt x="1457" y="1628"/>
                    </a:lnTo>
                    <a:lnTo>
                      <a:pt x="1478" y="1612"/>
                    </a:lnTo>
                    <a:lnTo>
                      <a:pt x="1499" y="1595"/>
                    </a:lnTo>
                    <a:lnTo>
                      <a:pt x="1519" y="1577"/>
                    </a:lnTo>
                    <a:lnTo>
                      <a:pt x="1539" y="1558"/>
                    </a:lnTo>
                    <a:lnTo>
                      <a:pt x="1558" y="1540"/>
                    </a:lnTo>
                    <a:lnTo>
                      <a:pt x="1576" y="1520"/>
                    </a:lnTo>
                    <a:lnTo>
                      <a:pt x="1594" y="1500"/>
                    </a:lnTo>
                    <a:lnTo>
                      <a:pt x="1611" y="1479"/>
                    </a:lnTo>
                    <a:lnTo>
                      <a:pt x="1627" y="1458"/>
                    </a:lnTo>
                    <a:lnTo>
                      <a:pt x="1644" y="1437"/>
                    </a:lnTo>
                    <a:lnTo>
                      <a:pt x="1659" y="1415"/>
                    </a:lnTo>
                    <a:lnTo>
                      <a:pt x="1674" y="1392"/>
                    </a:lnTo>
                    <a:lnTo>
                      <a:pt x="1688" y="1368"/>
                    </a:lnTo>
                    <a:lnTo>
                      <a:pt x="1701" y="1345"/>
                    </a:lnTo>
                    <a:lnTo>
                      <a:pt x="1714" y="1322"/>
                    </a:lnTo>
                    <a:lnTo>
                      <a:pt x="1726" y="1298"/>
                    </a:lnTo>
                    <a:lnTo>
                      <a:pt x="1737" y="1273"/>
                    </a:lnTo>
                    <a:lnTo>
                      <a:pt x="1747" y="1248"/>
                    </a:lnTo>
                    <a:lnTo>
                      <a:pt x="1757" y="1224"/>
                    </a:lnTo>
                    <a:lnTo>
                      <a:pt x="1765" y="1198"/>
                    </a:lnTo>
                    <a:lnTo>
                      <a:pt x="1774" y="1173"/>
                    </a:lnTo>
                    <a:lnTo>
                      <a:pt x="1782" y="1146"/>
                    </a:lnTo>
                    <a:lnTo>
                      <a:pt x="1789" y="1121"/>
                    </a:lnTo>
                    <a:lnTo>
                      <a:pt x="1794" y="1094"/>
                    </a:lnTo>
                    <a:lnTo>
                      <a:pt x="1800" y="1068"/>
                    </a:lnTo>
                    <a:lnTo>
                      <a:pt x="1804" y="1041"/>
                    </a:lnTo>
                    <a:lnTo>
                      <a:pt x="1807" y="1015"/>
                    </a:lnTo>
                    <a:lnTo>
                      <a:pt x="1810" y="988"/>
                    </a:lnTo>
                    <a:lnTo>
                      <a:pt x="1812" y="962"/>
                    </a:lnTo>
                    <a:lnTo>
                      <a:pt x="1813" y="934"/>
                    </a:lnTo>
                    <a:lnTo>
                      <a:pt x="1814" y="90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1" name="Line 112"/>
              <p:cNvSpPr>
                <a:spLocks noChangeShapeType="1"/>
              </p:cNvSpPr>
              <p:nvPr/>
            </p:nvSpPr>
            <p:spPr bwMode="auto">
              <a:xfrm flipV="1">
                <a:off x="509" y="525"/>
                <a:ext cx="0" cy="2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2" name="Line 113"/>
              <p:cNvSpPr>
                <a:spLocks noChangeShapeType="1"/>
              </p:cNvSpPr>
              <p:nvPr/>
            </p:nvSpPr>
            <p:spPr bwMode="auto">
              <a:xfrm flipV="1">
                <a:off x="1952" y="525"/>
                <a:ext cx="0" cy="2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3" name="Freeform 114"/>
              <p:cNvSpPr>
                <a:spLocks/>
              </p:cNvSpPr>
              <p:nvPr/>
            </p:nvSpPr>
            <p:spPr bwMode="auto">
              <a:xfrm>
                <a:off x="2788" y="1055"/>
                <a:ext cx="841" cy="847"/>
              </a:xfrm>
              <a:custGeom>
                <a:avLst/>
                <a:gdLst>
                  <a:gd name="T0" fmla="*/ 422 w 1057"/>
                  <a:gd name="T1" fmla="*/ 200 h 1058"/>
                  <a:gd name="T2" fmla="*/ 420 w 1057"/>
                  <a:gd name="T3" fmla="*/ 175 h 1058"/>
                  <a:gd name="T4" fmla="*/ 413 w 1057"/>
                  <a:gd name="T5" fmla="*/ 150 h 1058"/>
                  <a:gd name="T6" fmla="*/ 404 w 1057"/>
                  <a:gd name="T7" fmla="*/ 127 h 1058"/>
                  <a:gd name="T8" fmla="*/ 392 w 1057"/>
                  <a:gd name="T9" fmla="*/ 104 h 1058"/>
                  <a:gd name="T10" fmla="*/ 379 w 1057"/>
                  <a:gd name="T11" fmla="*/ 83 h 1058"/>
                  <a:gd name="T12" fmla="*/ 361 w 1057"/>
                  <a:gd name="T13" fmla="*/ 63 h 1058"/>
                  <a:gd name="T14" fmla="*/ 342 w 1057"/>
                  <a:gd name="T15" fmla="*/ 46 h 1058"/>
                  <a:gd name="T16" fmla="*/ 322 w 1057"/>
                  <a:gd name="T17" fmla="*/ 32 h 1058"/>
                  <a:gd name="T18" fmla="*/ 300 w 1057"/>
                  <a:gd name="T19" fmla="*/ 19 h 1058"/>
                  <a:gd name="T20" fmla="*/ 277 w 1057"/>
                  <a:gd name="T21" fmla="*/ 11 h 1058"/>
                  <a:gd name="T22" fmla="*/ 252 w 1057"/>
                  <a:gd name="T23" fmla="*/ 5 h 1058"/>
                  <a:gd name="T24" fmla="*/ 228 w 1057"/>
                  <a:gd name="T25" fmla="*/ 2 h 1058"/>
                  <a:gd name="T26" fmla="*/ 203 w 1057"/>
                  <a:gd name="T27" fmla="*/ 1 h 1058"/>
                  <a:gd name="T28" fmla="*/ 178 w 1057"/>
                  <a:gd name="T29" fmla="*/ 2 h 1058"/>
                  <a:gd name="T30" fmla="*/ 154 w 1057"/>
                  <a:gd name="T31" fmla="*/ 8 h 1058"/>
                  <a:gd name="T32" fmla="*/ 130 w 1057"/>
                  <a:gd name="T33" fmla="*/ 17 h 1058"/>
                  <a:gd name="T34" fmla="*/ 108 w 1057"/>
                  <a:gd name="T35" fmla="*/ 27 h 1058"/>
                  <a:gd name="T36" fmla="*/ 88 w 1057"/>
                  <a:gd name="T37" fmla="*/ 42 h 1058"/>
                  <a:gd name="T38" fmla="*/ 68 w 1057"/>
                  <a:gd name="T39" fmla="*/ 58 h 1058"/>
                  <a:gd name="T40" fmla="*/ 51 w 1057"/>
                  <a:gd name="T41" fmla="*/ 75 h 1058"/>
                  <a:gd name="T42" fmla="*/ 36 w 1057"/>
                  <a:gd name="T43" fmla="*/ 97 h 1058"/>
                  <a:gd name="T44" fmla="*/ 23 w 1057"/>
                  <a:gd name="T45" fmla="*/ 118 h 1058"/>
                  <a:gd name="T46" fmla="*/ 13 w 1057"/>
                  <a:gd name="T47" fmla="*/ 143 h 1058"/>
                  <a:gd name="T48" fmla="*/ 6 w 1057"/>
                  <a:gd name="T49" fmla="*/ 166 h 1058"/>
                  <a:gd name="T50" fmla="*/ 2 w 1057"/>
                  <a:gd name="T51" fmla="*/ 191 h 1058"/>
                  <a:gd name="T52" fmla="*/ 0 w 1057"/>
                  <a:gd name="T53" fmla="*/ 217 h 1058"/>
                  <a:gd name="T54" fmla="*/ 2 w 1057"/>
                  <a:gd name="T55" fmla="*/ 243 h 1058"/>
                  <a:gd name="T56" fmla="*/ 6 w 1057"/>
                  <a:gd name="T57" fmla="*/ 268 h 1058"/>
                  <a:gd name="T58" fmla="*/ 13 w 1057"/>
                  <a:gd name="T59" fmla="*/ 292 h 1058"/>
                  <a:gd name="T60" fmla="*/ 23 w 1057"/>
                  <a:gd name="T61" fmla="*/ 316 h 1058"/>
                  <a:gd name="T62" fmla="*/ 36 w 1057"/>
                  <a:gd name="T63" fmla="*/ 339 h 1058"/>
                  <a:gd name="T64" fmla="*/ 51 w 1057"/>
                  <a:gd name="T65" fmla="*/ 359 h 1058"/>
                  <a:gd name="T66" fmla="*/ 68 w 1057"/>
                  <a:gd name="T67" fmla="*/ 377 h 1058"/>
                  <a:gd name="T68" fmla="*/ 88 w 1057"/>
                  <a:gd name="T69" fmla="*/ 393 h 1058"/>
                  <a:gd name="T70" fmla="*/ 108 w 1057"/>
                  <a:gd name="T71" fmla="*/ 407 h 1058"/>
                  <a:gd name="T72" fmla="*/ 130 w 1057"/>
                  <a:gd name="T73" fmla="*/ 418 h 1058"/>
                  <a:gd name="T74" fmla="*/ 154 w 1057"/>
                  <a:gd name="T75" fmla="*/ 427 h 1058"/>
                  <a:gd name="T76" fmla="*/ 178 w 1057"/>
                  <a:gd name="T77" fmla="*/ 432 h 1058"/>
                  <a:gd name="T78" fmla="*/ 203 w 1057"/>
                  <a:gd name="T79" fmla="*/ 434 h 1058"/>
                  <a:gd name="T80" fmla="*/ 228 w 1057"/>
                  <a:gd name="T81" fmla="*/ 433 h 1058"/>
                  <a:gd name="T82" fmla="*/ 252 w 1057"/>
                  <a:gd name="T83" fmla="*/ 431 h 1058"/>
                  <a:gd name="T84" fmla="*/ 277 w 1057"/>
                  <a:gd name="T85" fmla="*/ 424 h 1058"/>
                  <a:gd name="T86" fmla="*/ 300 w 1057"/>
                  <a:gd name="T87" fmla="*/ 415 h 1058"/>
                  <a:gd name="T88" fmla="*/ 322 w 1057"/>
                  <a:gd name="T89" fmla="*/ 403 h 1058"/>
                  <a:gd name="T90" fmla="*/ 342 w 1057"/>
                  <a:gd name="T91" fmla="*/ 388 h 1058"/>
                  <a:gd name="T92" fmla="*/ 361 w 1057"/>
                  <a:gd name="T93" fmla="*/ 371 h 1058"/>
                  <a:gd name="T94" fmla="*/ 379 w 1057"/>
                  <a:gd name="T95" fmla="*/ 351 h 1058"/>
                  <a:gd name="T96" fmla="*/ 392 w 1057"/>
                  <a:gd name="T97" fmla="*/ 331 h 1058"/>
                  <a:gd name="T98" fmla="*/ 404 w 1057"/>
                  <a:gd name="T99" fmla="*/ 307 h 1058"/>
                  <a:gd name="T100" fmla="*/ 413 w 1057"/>
                  <a:gd name="T101" fmla="*/ 284 h 1058"/>
                  <a:gd name="T102" fmla="*/ 420 w 1057"/>
                  <a:gd name="T103" fmla="*/ 259 h 1058"/>
                  <a:gd name="T104" fmla="*/ 422 w 1057"/>
                  <a:gd name="T105" fmla="*/ 235 h 105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57" h="1058">
                    <a:moveTo>
                      <a:pt x="1057" y="529"/>
                    </a:moveTo>
                    <a:lnTo>
                      <a:pt x="1057" y="508"/>
                    </a:lnTo>
                    <a:lnTo>
                      <a:pt x="1055" y="487"/>
                    </a:lnTo>
                    <a:lnTo>
                      <a:pt x="1053" y="467"/>
                    </a:lnTo>
                    <a:lnTo>
                      <a:pt x="1050" y="446"/>
                    </a:lnTo>
                    <a:lnTo>
                      <a:pt x="1047" y="426"/>
                    </a:lnTo>
                    <a:lnTo>
                      <a:pt x="1042" y="405"/>
                    </a:lnTo>
                    <a:lnTo>
                      <a:pt x="1037" y="385"/>
                    </a:lnTo>
                    <a:lnTo>
                      <a:pt x="1031" y="365"/>
                    </a:lnTo>
                    <a:lnTo>
                      <a:pt x="1024" y="346"/>
                    </a:lnTo>
                    <a:lnTo>
                      <a:pt x="1017" y="327"/>
                    </a:lnTo>
                    <a:lnTo>
                      <a:pt x="1008" y="308"/>
                    </a:lnTo>
                    <a:lnTo>
                      <a:pt x="999" y="289"/>
                    </a:lnTo>
                    <a:lnTo>
                      <a:pt x="989" y="270"/>
                    </a:lnTo>
                    <a:lnTo>
                      <a:pt x="979" y="253"/>
                    </a:lnTo>
                    <a:lnTo>
                      <a:pt x="968" y="235"/>
                    </a:lnTo>
                    <a:lnTo>
                      <a:pt x="956" y="218"/>
                    </a:lnTo>
                    <a:lnTo>
                      <a:pt x="944" y="202"/>
                    </a:lnTo>
                    <a:lnTo>
                      <a:pt x="931" y="185"/>
                    </a:lnTo>
                    <a:lnTo>
                      <a:pt x="916" y="170"/>
                    </a:lnTo>
                    <a:lnTo>
                      <a:pt x="902" y="155"/>
                    </a:lnTo>
                    <a:lnTo>
                      <a:pt x="887" y="141"/>
                    </a:lnTo>
                    <a:lnTo>
                      <a:pt x="872" y="127"/>
                    </a:lnTo>
                    <a:lnTo>
                      <a:pt x="855" y="113"/>
                    </a:lnTo>
                    <a:lnTo>
                      <a:pt x="839" y="101"/>
                    </a:lnTo>
                    <a:lnTo>
                      <a:pt x="822" y="89"/>
                    </a:lnTo>
                    <a:lnTo>
                      <a:pt x="805" y="78"/>
                    </a:lnTo>
                    <a:lnTo>
                      <a:pt x="787" y="67"/>
                    </a:lnTo>
                    <a:lnTo>
                      <a:pt x="768" y="58"/>
                    </a:lnTo>
                    <a:lnTo>
                      <a:pt x="749" y="48"/>
                    </a:lnTo>
                    <a:lnTo>
                      <a:pt x="730" y="40"/>
                    </a:lnTo>
                    <a:lnTo>
                      <a:pt x="712" y="33"/>
                    </a:lnTo>
                    <a:lnTo>
                      <a:pt x="692" y="26"/>
                    </a:lnTo>
                    <a:lnTo>
                      <a:pt x="672" y="19"/>
                    </a:lnTo>
                    <a:lnTo>
                      <a:pt x="652" y="15"/>
                    </a:lnTo>
                    <a:lnTo>
                      <a:pt x="631" y="11"/>
                    </a:lnTo>
                    <a:lnTo>
                      <a:pt x="611" y="6"/>
                    </a:lnTo>
                    <a:lnTo>
                      <a:pt x="590" y="4"/>
                    </a:lnTo>
                    <a:lnTo>
                      <a:pt x="570" y="2"/>
                    </a:lnTo>
                    <a:lnTo>
                      <a:pt x="549" y="1"/>
                    </a:lnTo>
                    <a:lnTo>
                      <a:pt x="528" y="0"/>
                    </a:lnTo>
                    <a:lnTo>
                      <a:pt x="507" y="1"/>
                    </a:lnTo>
                    <a:lnTo>
                      <a:pt x="486" y="2"/>
                    </a:lnTo>
                    <a:lnTo>
                      <a:pt x="466" y="4"/>
                    </a:lnTo>
                    <a:lnTo>
                      <a:pt x="445" y="6"/>
                    </a:lnTo>
                    <a:lnTo>
                      <a:pt x="425" y="11"/>
                    </a:lnTo>
                    <a:lnTo>
                      <a:pt x="404" y="15"/>
                    </a:lnTo>
                    <a:lnTo>
                      <a:pt x="385" y="19"/>
                    </a:lnTo>
                    <a:lnTo>
                      <a:pt x="365" y="26"/>
                    </a:lnTo>
                    <a:lnTo>
                      <a:pt x="345" y="33"/>
                    </a:lnTo>
                    <a:lnTo>
                      <a:pt x="326" y="40"/>
                    </a:lnTo>
                    <a:lnTo>
                      <a:pt x="307" y="48"/>
                    </a:lnTo>
                    <a:lnTo>
                      <a:pt x="288" y="58"/>
                    </a:lnTo>
                    <a:lnTo>
                      <a:pt x="270" y="67"/>
                    </a:lnTo>
                    <a:lnTo>
                      <a:pt x="252" y="78"/>
                    </a:lnTo>
                    <a:lnTo>
                      <a:pt x="234" y="89"/>
                    </a:lnTo>
                    <a:lnTo>
                      <a:pt x="218" y="101"/>
                    </a:lnTo>
                    <a:lnTo>
                      <a:pt x="201" y="113"/>
                    </a:lnTo>
                    <a:lnTo>
                      <a:pt x="184" y="127"/>
                    </a:lnTo>
                    <a:lnTo>
                      <a:pt x="169" y="141"/>
                    </a:lnTo>
                    <a:lnTo>
                      <a:pt x="155" y="155"/>
                    </a:lnTo>
                    <a:lnTo>
                      <a:pt x="140" y="170"/>
                    </a:lnTo>
                    <a:lnTo>
                      <a:pt x="126" y="185"/>
                    </a:lnTo>
                    <a:lnTo>
                      <a:pt x="113" y="202"/>
                    </a:lnTo>
                    <a:lnTo>
                      <a:pt x="100" y="218"/>
                    </a:lnTo>
                    <a:lnTo>
                      <a:pt x="88" y="235"/>
                    </a:lnTo>
                    <a:lnTo>
                      <a:pt x="77" y="253"/>
                    </a:lnTo>
                    <a:lnTo>
                      <a:pt x="67" y="270"/>
                    </a:lnTo>
                    <a:lnTo>
                      <a:pt x="57" y="289"/>
                    </a:lnTo>
                    <a:lnTo>
                      <a:pt x="49" y="308"/>
                    </a:lnTo>
                    <a:lnTo>
                      <a:pt x="40" y="327"/>
                    </a:lnTo>
                    <a:lnTo>
                      <a:pt x="32" y="346"/>
                    </a:lnTo>
                    <a:lnTo>
                      <a:pt x="25" y="365"/>
                    </a:lnTo>
                    <a:lnTo>
                      <a:pt x="20" y="385"/>
                    </a:lnTo>
                    <a:lnTo>
                      <a:pt x="14" y="405"/>
                    </a:lnTo>
                    <a:lnTo>
                      <a:pt x="10" y="426"/>
                    </a:lnTo>
                    <a:lnTo>
                      <a:pt x="5" y="446"/>
                    </a:lnTo>
                    <a:lnTo>
                      <a:pt x="3" y="467"/>
                    </a:lnTo>
                    <a:lnTo>
                      <a:pt x="1" y="487"/>
                    </a:lnTo>
                    <a:lnTo>
                      <a:pt x="0" y="508"/>
                    </a:lnTo>
                    <a:lnTo>
                      <a:pt x="0" y="529"/>
                    </a:lnTo>
                    <a:lnTo>
                      <a:pt x="0" y="550"/>
                    </a:lnTo>
                    <a:lnTo>
                      <a:pt x="1" y="571"/>
                    </a:lnTo>
                    <a:lnTo>
                      <a:pt x="3" y="591"/>
                    </a:lnTo>
                    <a:lnTo>
                      <a:pt x="5" y="612"/>
                    </a:lnTo>
                    <a:lnTo>
                      <a:pt x="10" y="632"/>
                    </a:lnTo>
                    <a:lnTo>
                      <a:pt x="14" y="653"/>
                    </a:lnTo>
                    <a:lnTo>
                      <a:pt x="20" y="673"/>
                    </a:lnTo>
                    <a:lnTo>
                      <a:pt x="25" y="693"/>
                    </a:lnTo>
                    <a:lnTo>
                      <a:pt x="32" y="712"/>
                    </a:lnTo>
                    <a:lnTo>
                      <a:pt x="40" y="731"/>
                    </a:lnTo>
                    <a:lnTo>
                      <a:pt x="49" y="750"/>
                    </a:lnTo>
                    <a:lnTo>
                      <a:pt x="57" y="769"/>
                    </a:lnTo>
                    <a:lnTo>
                      <a:pt x="67" y="788"/>
                    </a:lnTo>
                    <a:lnTo>
                      <a:pt x="77" y="805"/>
                    </a:lnTo>
                    <a:lnTo>
                      <a:pt x="88" y="823"/>
                    </a:lnTo>
                    <a:lnTo>
                      <a:pt x="100" y="840"/>
                    </a:lnTo>
                    <a:lnTo>
                      <a:pt x="113" y="856"/>
                    </a:lnTo>
                    <a:lnTo>
                      <a:pt x="126" y="873"/>
                    </a:lnTo>
                    <a:lnTo>
                      <a:pt x="140" y="888"/>
                    </a:lnTo>
                    <a:lnTo>
                      <a:pt x="155" y="904"/>
                    </a:lnTo>
                    <a:lnTo>
                      <a:pt x="169" y="918"/>
                    </a:lnTo>
                    <a:lnTo>
                      <a:pt x="184" y="931"/>
                    </a:lnTo>
                    <a:lnTo>
                      <a:pt x="201" y="945"/>
                    </a:lnTo>
                    <a:lnTo>
                      <a:pt x="218" y="957"/>
                    </a:lnTo>
                    <a:lnTo>
                      <a:pt x="234" y="969"/>
                    </a:lnTo>
                    <a:lnTo>
                      <a:pt x="252" y="980"/>
                    </a:lnTo>
                    <a:lnTo>
                      <a:pt x="270" y="991"/>
                    </a:lnTo>
                    <a:lnTo>
                      <a:pt x="288" y="1001"/>
                    </a:lnTo>
                    <a:lnTo>
                      <a:pt x="307" y="1010"/>
                    </a:lnTo>
                    <a:lnTo>
                      <a:pt x="326" y="1018"/>
                    </a:lnTo>
                    <a:lnTo>
                      <a:pt x="345" y="1025"/>
                    </a:lnTo>
                    <a:lnTo>
                      <a:pt x="365" y="1032"/>
                    </a:lnTo>
                    <a:lnTo>
                      <a:pt x="385" y="1039"/>
                    </a:lnTo>
                    <a:lnTo>
                      <a:pt x="404" y="1044"/>
                    </a:lnTo>
                    <a:lnTo>
                      <a:pt x="425" y="1048"/>
                    </a:lnTo>
                    <a:lnTo>
                      <a:pt x="445" y="1052"/>
                    </a:lnTo>
                    <a:lnTo>
                      <a:pt x="466" y="1054"/>
                    </a:lnTo>
                    <a:lnTo>
                      <a:pt x="486" y="1056"/>
                    </a:lnTo>
                    <a:lnTo>
                      <a:pt x="507" y="1057"/>
                    </a:lnTo>
                    <a:lnTo>
                      <a:pt x="528" y="1058"/>
                    </a:lnTo>
                    <a:lnTo>
                      <a:pt x="549" y="1057"/>
                    </a:lnTo>
                    <a:lnTo>
                      <a:pt x="570" y="1056"/>
                    </a:lnTo>
                    <a:lnTo>
                      <a:pt x="590" y="1054"/>
                    </a:lnTo>
                    <a:lnTo>
                      <a:pt x="611" y="1052"/>
                    </a:lnTo>
                    <a:lnTo>
                      <a:pt x="631" y="1048"/>
                    </a:lnTo>
                    <a:lnTo>
                      <a:pt x="652" y="1044"/>
                    </a:lnTo>
                    <a:lnTo>
                      <a:pt x="672" y="1039"/>
                    </a:lnTo>
                    <a:lnTo>
                      <a:pt x="692" y="1032"/>
                    </a:lnTo>
                    <a:lnTo>
                      <a:pt x="712" y="1025"/>
                    </a:lnTo>
                    <a:lnTo>
                      <a:pt x="730" y="1018"/>
                    </a:lnTo>
                    <a:lnTo>
                      <a:pt x="749" y="1010"/>
                    </a:lnTo>
                    <a:lnTo>
                      <a:pt x="768" y="1001"/>
                    </a:lnTo>
                    <a:lnTo>
                      <a:pt x="787" y="991"/>
                    </a:lnTo>
                    <a:lnTo>
                      <a:pt x="805" y="980"/>
                    </a:lnTo>
                    <a:lnTo>
                      <a:pt x="822" y="969"/>
                    </a:lnTo>
                    <a:lnTo>
                      <a:pt x="839" y="957"/>
                    </a:lnTo>
                    <a:lnTo>
                      <a:pt x="855" y="945"/>
                    </a:lnTo>
                    <a:lnTo>
                      <a:pt x="872" y="931"/>
                    </a:lnTo>
                    <a:lnTo>
                      <a:pt x="887" y="918"/>
                    </a:lnTo>
                    <a:lnTo>
                      <a:pt x="902" y="904"/>
                    </a:lnTo>
                    <a:lnTo>
                      <a:pt x="916" y="888"/>
                    </a:lnTo>
                    <a:lnTo>
                      <a:pt x="931" y="873"/>
                    </a:lnTo>
                    <a:lnTo>
                      <a:pt x="944" y="856"/>
                    </a:lnTo>
                    <a:lnTo>
                      <a:pt x="956" y="840"/>
                    </a:lnTo>
                    <a:lnTo>
                      <a:pt x="968" y="823"/>
                    </a:lnTo>
                    <a:lnTo>
                      <a:pt x="979" y="805"/>
                    </a:lnTo>
                    <a:lnTo>
                      <a:pt x="989" y="788"/>
                    </a:lnTo>
                    <a:lnTo>
                      <a:pt x="999" y="769"/>
                    </a:lnTo>
                    <a:lnTo>
                      <a:pt x="1008" y="750"/>
                    </a:lnTo>
                    <a:lnTo>
                      <a:pt x="1017" y="731"/>
                    </a:lnTo>
                    <a:lnTo>
                      <a:pt x="1024" y="712"/>
                    </a:lnTo>
                    <a:lnTo>
                      <a:pt x="1031" y="693"/>
                    </a:lnTo>
                    <a:lnTo>
                      <a:pt x="1037" y="673"/>
                    </a:lnTo>
                    <a:lnTo>
                      <a:pt x="1042" y="653"/>
                    </a:lnTo>
                    <a:lnTo>
                      <a:pt x="1047" y="632"/>
                    </a:lnTo>
                    <a:lnTo>
                      <a:pt x="1050" y="612"/>
                    </a:lnTo>
                    <a:lnTo>
                      <a:pt x="1053" y="591"/>
                    </a:lnTo>
                    <a:lnTo>
                      <a:pt x="1055" y="571"/>
                    </a:lnTo>
                    <a:lnTo>
                      <a:pt x="1057" y="550"/>
                    </a:lnTo>
                    <a:lnTo>
                      <a:pt x="1057" y="529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4" name="Line 115"/>
              <p:cNvSpPr>
                <a:spLocks noChangeShapeType="1"/>
              </p:cNvSpPr>
              <p:nvPr/>
            </p:nvSpPr>
            <p:spPr bwMode="auto">
              <a:xfrm flipH="1">
                <a:off x="2230" y="1055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5" name="Line 116"/>
              <p:cNvSpPr>
                <a:spLocks noChangeShapeType="1"/>
              </p:cNvSpPr>
              <p:nvPr/>
            </p:nvSpPr>
            <p:spPr bwMode="auto">
              <a:xfrm flipH="1">
                <a:off x="2097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6" name="Line 117"/>
              <p:cNvSpPr>
                <a:spLocks noChangeShapeType="1"/>
              </p:cNvSpPr>
              <p:nvPr/>
            </p:nvSpPr>
            <p:spPr bwMode="auto">
              <a:xfrm flipH="1">
                <a:off x="1963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7" name="Line 118"/>
              <p:cNvSpPr>
                <a:spLocks noChangeShapeType="1"/>
              </p:cNvSpPr>
              <p:nvPr/>
            </p:nvSpPr>
            <p:spPr bwMode="auto">
              <a:xfrm flipH="1">
                <a:off x="1835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8" name="Line 119"/>
              <p:cNvSpPr>
                <a:spLocks noChangeShapeType="1"/>
              </p:cNvSpPr>
              <p:nvPr/>
            </p:nvSpPr>
            <p:spPr bwMode="auto">
              <a:xfrm flipH="1">
                <a:off x="1757" y="1055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999" name="Line 120"/>
              <p:cNvSpPr>
                <a:spLocks noChangeShapeType="1"/>
              </p:cNvSpPr>
              <p:nvPr/>
            </p:nvSpPr>
            <p:spPr bwMode="auto">
              <a:xfrm flipH="1">
                <a:off x="2230" y="1902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0" name="Line 121"/>
              <p:cNvSpPr>
                <a:spLocks noChangeShapeType="1"/>
              </p:cNvSpPr>
              <p:nvPr/>
            </p:nvSpPr>
            <p:spPr bwMode="auto">
              <a:xfrm flipH="1">
                <a:off x="2097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1" name="Line 122"/>
              <p:cNvSpPr>
                <a:spLocks noChangeShapeType="1"/>
              </p:cNvSpPr>
              <p:nvPr/>
            </p:nvSpPr>
            <p:spPr bwMode="auto">
              <a:xfrm flipH="1">
                <a:off x="1963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2" name="Line 123"/>
              <p:cNvSpPr>
                <a:spLocks noChangeShapeType="1"/>
              </p:cNvSpPr>
              <p:nvPr/>
            </p:nvSpPr>
            <p:spPr bwMode="auto">
              <a:xfrm flipH="1">
                <a:off x="1835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3" name="Line 124"/>
              <p:cNvSpPr>
                <a:spLocks noChangeShapeType="1"/>
              </p:cNvSpPr>
              <p:nvPr/>
            </p:nvSpPr>
            <p:spPr bwMode="auto">
              <a:xfrm flipH="1">
                <a:off x="1757" y="1902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4" name="Line 125"/>
              <p:cNvSpPr>
                <a:spLocks noChangeShapeType="1"/>
              </p:cNvSpPr>
              <p:nvPr/>
            </p:nvSpPr>
            <p:spPr bwMode="auto">
              <a:xfrm flipH="1">
                <a:off x="2186" y="2994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5" name="Line 126"/>
              <p:cNvSpPr>
                <a:spLocks noChangeShapeType="1"/>
              </p:cNvSpPr>
              <p:nvPr/>
            </p:nvSpPr>
            <p:spPr bwMode="auto">
              <a:xfrm flipH="1">
                <a:off x="2058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6" name="Line 127"/>
              <p:cNvSpPr>
                <a:spLocks noChangeShapeType="1"/>
              </p:cNvSpPr>
              <p:nvPr/>
            </p:nvSpPr>
            <p:spPr bwMode="auto">
              <a:xfrm flipH="1">
                <a:off x="1924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7" name="Line 128"/>
              <p:cNvSpPr>
                <a:spLocks noChangeShapeType="1"/>
              </p:cNvSpPr>
              <p:nvPr/>
            </p:nvSpPr>
            <p:spPr bwMode="auto">
              <a:xfrm flipH="1">
                <a:off x="1796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8" name="Line 129"/>
              <p:cNvSpPr>
                <a:spLocks noChangeShapeType="1"/>
              </p:cNvSpPr>
              <p:nvPr/>
            </p:nvSpPr>
            <p:spPr bwMode="auto">
              <a:xfrm flipH="1">
                <a:off x="1662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09" name="Line 130"/>
              <p:cNvSpPr>
                <a:spLocks noChangeShapeType="1"/>
              </p:cNvSpPr>
              <p:nvPr/>
            </p:nvSpPr>
            <p:spPr bwMode="auto">
              <a:xfrm flipH="1">
                <a:off x="1545" y="2994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0" name="Line 131"/>
              <p:cNvSpPr>
                <a:spLocks noChangeShapeType="1"/>
              </p:cNvSpPr>
              <p:nvPr/>
            </p:nvSpPr>
            <p:spPr bwMode="auto">
              <a:xfrm flipH="1">
                <a:off x="2186" y="3835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1" name="Line 132"/>
              <p:cNvSpPr>
                <a:spLocks noChangeShapeType="1"/>
              </p:cNvSpPr>
              <p:nvPr/>
            </p:nvSpPr>
            <p:spPr bwMode="auto">
              <a:xfrm flipH="1">
                <a:off x="2058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2" name="Line 133"/>
              <p:cNvSpPr>
                <a:spLocks noChangeShapeType="1"/>
              </p:cNvSpPr>
              <p:nvPr/>
            </p:nvSpPr>
            <p:spPr bwMode="auto">
              <a:xfrm flipH="1">
                <a:off x="1924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3" name="Line 134"/>
              <p:cNvSpPr>
                <a:spLocks noChangeShapeType="1"/>
              </p:cNvSpPr>
              <p:nvPr/>
            </p:nvSpPr>
            <p:spPr bwMode="auto">
              <a:xfrm flipH="1">
                <a:off x="1796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4" name="Line 135"/>
              <p:cNvSpPr>
                <a:spLocks noChangeShapeType="1"/>
              </p:cNvSpPr>
              <p:nvPr/>
            </p:nvSpPr>
            <p:spPr bwMode="auto">
              <a:xfrm flipH="1">
                <a:off x="1662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5" name="Line 136"/>
              <p:cNvSpPr>
                <a:spLocks noChangeShapeType="1"/>
              </p:cNvSpPr>
              <p:nvPr/>
            </p:nvSpPr>
            <p:spPr bwMode="auto">
              <a:xfrm flipH="1">
                <a:off x="1545" y="3835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6" name="Line 137"/>
              <p:cNvSpPr>
                <a:spLocks noChangeShapeType="1"/>
              </p:cNvSpPr>
              <p:nvPr/>
            </p:nvSpPr>
            <p:spPr bwMode="auto">
              <a:xfrm flipV="1">
                <a:off x="2487" y="525"/>
                <a:ext cx="0" cy="95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7" name="Line 138"/>
              <p:cNvSpPr>
                <a:spLocks noChangeShapeType="1"/>
              </p:cNvSpPr>
              <p:nvPr/>
            </p:nvSpPr>
            <p:spPr bwMode="auto">
              <a:xfrm flipV="1">
                <a:off x="3930" y="525"/>
                <a:ext cx="0" cy="95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8" name="Line 139"/>
              <p:cNvSpPr>
                <a:spLocks noChangeShapeType="1"/>
              </p:cNvSpPr>
              <p:nvPr/>
            </p:nvSpPr>
            <p:spPr bwMode="auto">
              <a:xfrm flipH="1">
                <a:off x="826" y="2994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19" name="Line 140"/>
              <p:cNvSpPr>
                <a:spLocks noChangeShapeType="1"/>
              </p:cNvSpPr>
              <p:nvPr/>
            </p:nvSpPr>
            <p:spPr bwMode="auto">
              <a:xfrm flipH="1">
                <a:off x="693" y="2994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0" name="Line 141"/>
              <p:cNvSpPr>
                <a:spLocks noChangeShapeType="1"/>
              </p:cNvSpPr>
              <p:nvPr/>
            </p:nvSpPr>
            <p:spPr bwMode="auto">
              <a:xfrm flipH="1">
                <a:off x="564" y="2994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1" name="Line 142"/>
              <p:cNvSpPr>
                <a:spLocks noChangeShapeType="1"/>
              </p:cNvSpPr>
              <p:nvPr/>
            </p:nvSpPr>
            <p:spPr bwMode="auto">
              <a:xfrm flipH="1">
                <a:off x="431" y="2994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2" name="Line 143"/>
              <p:cNvSpPr>
                <a:spLocks noChangeShapeType="1"/>
              </p:cNvSpPr>
              <p:nvPr/>
            </p:nvSpPr>
            <p:spPr bwMode="auto">
              <a:xfrm flipH="1">
                <a:off x="297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3" name="Line 144"/>
              <p:cNvSpPr>
                <a:spLocks noChangeShapeType="1"/>
              </p:cNvSpPr>
              <p:nvPr/>
            </p:nvSpPr>
            <p:spPr bwMode="auto">
              <a:xfrm flipH="1">
                <a:off x="180" y="2994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4" name="Line 145"/>
              <p:cNvSpPr>
                <a:spLocks noChangeShapeType="1"/>
              </p:cNvSpPr>
              <p:nvPr/>
            </p:nvSpPr>
            <p:spPr bwMode="auto">
              <a:xfrm flipH="1">
                <a:off x="826" y="3835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5" name="Line 146"/>
              <p:cNvSpPr>
                <a:spLocks noChangeShapeType="1"/>
              </p:cNvSpPr>
              <p:nvPr/>
            </p:nvSpPr>
            <p:spPr bwMode="auto">
              <a:xfrm flipH="1">
                <a:off x="693" y="383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6" name="Line 147"/>
              <p:cNvSpPr>
                <a:spLocks noChangeShapeType="1"/>
              </p:cNvSpPr>
              <p:nvPr/>
            </p:nvSpPr>
            <p:spPr bwMode="auto">
              <a:xfrm flipH="1">
                <a:off x="564" y="3835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7" name="Line 148"/>
              <p:cNvSpPr>
                <a:spLocks noChangeShapeType="1"/>
              </p:cNvSpPr>
              <p:nvPr/>
            </p:nvSpPr>
            <p:spPr bwMode="auto">
              <a:xfrm flipH="1">
                <a:off x="431" y="383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8" name="Line 149"/>
              <p:cNvSpPr>
                <a:spLocks noChangeShapeType="1"/>
              </p:cNvSpPr>
              <p:nvPr/>
            </p:nvSpPr>
            <p:spPr bwMode="auto">
              <a:xfrm flipH="1">
                <a:off x="297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29" name="Line 150"/>
              <p:cNvSpPr>
                <a:spLocks noChangeShapeType="1"/>
              </p:cNvSpPr>
              <p:nvPr/>
            </p:nvSpPr>
            <p:spPr bwMode="auto">
              <a:xfrm flipH="1">
                <a:off x="180" y="3835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0" name="Line 151"/>
              <p:cNvSpPr>
                <a:spLocks noChangeShapeType="1"/>
              </p:cNvSpPr>
              <p:nvPr/>
            </p:nvSpPr>
            <p:spPr bwMode="auto">
              <a:xfrm flipH="1">
                <a:off x="654" y="1055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1" name="Line 152"/>
              <p:cNvSpPr>
                <a:spLocks noChangeShapeType="1"/>
              </p:cNvSpPr>
              <p:nvPr/>
            </p:nvSpPr>
            <p:spPr bwMode="auto">
              <a:xfrm flipH="1">
                <a:off x="520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2" name="Line 153"/>
              <p:cNvSpPr>
                <a:spLocks noChangeShapeType="1"/>
              </p:cNvSpPr>
              <p:nvPr/>
            </p:nvSpPr>
            <p:spPr bwMode="auto">
              <a:xfrm flipH="1">
                <a:off x="392" y="105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3" name="Line 154"/>
              <p:cNvSpPr>
                <a:spLocks noChangeShapeType="1"/>
              </p:cNvSpPr>
              <p:nvPr/>
            </p:nvSpPr>
            <p:spPr bwMode="auto">
              <a:xfrm flipH="1">
                <a:off x="258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4" name="Line 155"/>
              <p:cNvSpPr>
                <a:spLocks noChangeShapeType="1"/>
              </p:cNvSpPr>
              <p:nvPr/>
            </p:nvSpPr>
            <p:spPr bwMode="auto">
              <a:xfrm flipH="1">
                <a:off x="180" y="1055"/>
                <a:ext cx="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5" name="Line 156"/>
              <p:cNvSpPr>
                <a:spLocks noChangeShapeType="1"/>
              </p:cNvSpPr>
              <p:nvPr/>
            </p:nvSpPr>
            <p:spPr bwMode="auto">
              <a:xfrm flipH="1">
                <a:off x="654" y="1902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6" name="Line 157"/>
              <p:cNvSpPr>
                <a:spLocks noChangeShapeType="1"/>
              </p:cNvSpPr>
              <p:nvPr/>
            </p:nvSpPr>
            <p:spPr bwMode="auto">
              <a:xfrm flipH="1">
                <a:off x="520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7" name="Line 158"/>
              <p:cNvSpPr>
                <a:spLocks noChangeShapeType="1"/>
              </p:cNvSpPr>
              <p:nvPr/>
            </p:nvSpPr>
            <p:spPr bwMode="auto">
              <a:xfrm flipH="1">
                <a:off x="392" y="1902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8" name="Line 159"/>
              <p:cNvSpPr>
                <a:spLocks noChangeShapeType="1"/>
              </p:cNvSpPr>
              <p:nvPr/>
            </p:nvSpPr>
            <p:spPr bwMode="auto">
              <a:xfrm flipH="1">
                <a:off x="258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39" name="Line 160"/>
              <p:cNvSpPr>
                <a:spLocks noChangeShapeType="1"/>
              </p:cNvSpPr>
              <p:nvPr/>
            </p:nvSpPr>
            <p:spPr bwMode="auto">
              <a:xfrm flipH="1">
                <a:off x="180" y="1902"/>
                <a:ext cx="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0" name="Line 161"/>
              <p:cNvSpPr>
                <a:spLocks noChangeShapeType="1"/>
              </p:cNvSpPr>
              <p:nvPr/>
            </p:nvSpPr>
            <p:spPr bwMode="auto">
              <a:xfrm flipV="1">
                <a:off x="1757" y="999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1" name="Line 162"/>
              <p:cNvSpPr>
                <a:spLocks noChangeShapeType="1"/>
              </p:cNvSpPr>
              <p:nvPr/>
            </p:nvSpPr>
            <p:spPr bwMode="auto">
              <a:xfrm flipV="1">
                <a:off x="1757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2" name="Line 163"/>
              <p:cNvSpPr>
                <a:spLocks noChangeShapeType="1"/>
              </p:cNvSpPr>
              <p:nvPr/>
            </p:nvSpPr>
            <p:spPr bwMode="auto">
              <a:xfrm flipV="1">
                <a:off x="1757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3" name="Line 164"/>
              <p:cNvSpPr>
                <a:spLocks noChangeShapeType="1"/>
              </p:cNvSpPr>
              <p:nvPr/>
            </p:nvSpPr>
            <p:spPr bwMode="auto">
              <a:xfrm flipV="1">
                <a:off x="1757" y="60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4" name="Line 165"/>
              <p:cNvSpPr>
                <a:spLocks noChangeShapeType="1"/>
              </p:cNvSpPr>
              <p:nvPr/>
            </p:nvSpPr>
            <p:spPr bwMode="auto">
              <a:xfrm flipV="1">
                <a:off x="1757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5" name="Line 166"/>
              <p:cNvSpPr>
                <a:spLocks noChangeShapeType="1"/>
              </p:cNvSpPr>
              <p:nvPr/>
            </p:nvSpPr>
            <p:spPr bwMode="auto">
              <a:xfrm flipV="1">
                <a:off x="704" y="999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6" name="Line 167"/>
              <p:cNvSpPr>
                <a:spLocks noChangeShapeType="1"/>
              </p:cNvSpPr>
              <p:nvPr/>
            </p:nvSpPr>
            <p:spPr bwMode="auto">
              <a:xfrm flipV="1">
                <a:off x="704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7" name="Line 168"/>
              <p:cNvSpPr>
                <a:spLocks noChangeShapeType="1"/>
              </p:cNvSpPr>
              <p:nvPr/>
            </p:nvSpPr>
            <p:spPr bwMode="auto">
              <a:xfrm flipV="1">
                <a:off x="704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8" name="Line 169"/>
              <p:cNvSpPr>
                <a:spLocks noChangeShapeType="1"/>
              </p:cNvSpPr>
              <p:nvPr/>
            </p:nvSpPr>
            <p:spPr bwMode="auto">
              <a:xfrm flipV="1">
                <a:off x="704" y="60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1049" name="Line 170"/>
              <p:cNvSpPr>
                <a:spLocks noChangeShapeType="1"/>
              </p:cNvSpPr>
              <p:nvPr/>
            </p:nvSpPr>
            <p:spPr bwMode="auto">
              <a:xfrm flipV="1">
                <a:off x="704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0859" name="Group 171"/>
            <p:cNvGrpSpPr>
              <a:grpSpLocks/>
            </p:cNvGrpSpPr>
            <p:nvPr/>
          </p:nvGrpSpPr>
          <p:grpSpPr bwMode="auto">
            <a:xfrm>
              <a:off x="509" y="754"/>
              <a:ext cx="1443" cy="724"/>
              <a:chOff x="509" y="754"/>
              <a:chExt cx="1443" cy="724"/>
            </a:xfrm>
          </p:grpSpPr>
          <p:sp>
            <p:nvSpPr>
              <p:cNvPr id="120881" name="Line 172"/>
              <p:cNvSpPr>
                <a:spLocks noChangeShapeType="1"/>
              </p:cNvSpPr>
              <p:nvPr/>
            </p:nvSpPr>
            <p:spPr bwMode="auto">
              <a:xfrm>
                <a:off x="509" y="754"/>
                <a:ext cx="724" cy="72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0882" name="Line 173"/>
              <p:cNvSpPr>
                <a:spLocks noChangeShapeType="1"/>
              </p:cNvSpPr>
              <p:nvPr/>
            </p:nvSpPr>
            <p:spPr bwMode="auto">
              <a:xfrm flipV="1">
                <a:off x="1233" y="754"/>
                <a:ext cx="719" cy="72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20860" name="Line 174"/>
            <p:cNvSpPr>
              <a:spLocks noChangeShapeType="1"/>
            </p:cNvSpPr>
            <p:nvPr/>
          </p:nvSpPr>
          <p:spPr bwMode="auto">
            <a:xfrm>
              <a:off x="704" y="2202"/>
              <a:ext cx="1053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61" name="Freeform 175"/>
            <p:cNvSpPr>
              <a:spLocks/>
            </p:cNvSpPr>
            <p:nvPr/>
          </p:nvSpPr>
          <p:spPr bwMode="auto">
            <a:xfrm>
              <a:off x="704" y="1974"/>
              <a:ext cx="1053" cy="228"/>
            </a:xfrm>
            <a:custGeom>
              <a:avLst/>
              <a:gdLst>
                <a:gd name="T0" fmla="*/ 0 w 1319"/>
                <a:gd name="T1" fmla="*/ 117 h 285"/>
                <a:gd name="T2" fmla="*/ 14 w 1319"/>
                <a:gd name="T3" fmla="*/ 106 h 285"/>
                <a:gd name="T4" fmla="*/ 30 w 1319"/>
                <a:gd name="T5" fmla="*/ 95 h 285"/>
                <a:gd name="T6" fmla="*/ 46 w 1319"/>
                <a:gd name="T7" fmla="*/ 85 h 285"/>
                <a:gd name="T8" fmla="*/ 61 w 1319"/>
                <a:gd name="T9" fmla="*/ 75 h 285"/>
                <a:gd name="T10" fmla="*/ 69 w 1319"/>
                <a:gd name="T11" fmla="*/ 70 h 285"/>
                <a:gd name="T12" fmla="*/ 77 w 1319"/>
                <a:gd name="T13" fmla="*/ 66 h 285"/>
                <a:gd name="T14" fmla="*/ 85 w 1319"/>
                <a:gd name="T15" fmla="*/ 60 h 285"/>
                <a:gd name="T16" fmla="*/ 93 w 1319"/>
                <a:gd name="T17" fmla="*/ 56 h 285"/>
                <a:gd name="T18" fmla="*/ 101 w 1319"/>
                <a:gd name="T19" fmla="*/ 51 h 285"/>
                <a:gd name="T20" fmla="*/ 109 w 1319"/>
                <a:gd name="T21" fmla="*/ 46 h 285"/>
                <a:gd name="T22" fmla="*/ 117 w 1319"/>
                <a:gd name="T23" fmla="*/ 42 h 285"/>
                <a:gd name="T24" fmla="*/ 125 w 1319"/>
                <a:gd name="T25" fmla="*/ 38 h 285"/>
                <a:gd name="T26" fmla="*/ 133 w 1319"/>
                <a:gd name="T27" fmla="*/ 34 h 285"/>
                <a:gd name="T28" fmla="*/ 142 w 1319"/>
                <a:gd name="T29" fmla="*/ 30 h 285"/>
                <a:gd name="T30" fmla="*/ 150 w 1319"/>
                <a:gd name="T31" fmla="*/ 26 h 285"/>
                <a:gd name="T32" fmla="*/ 160 w 1319"/>
                <a:gd name="T33" fmla="*/ 23 h 285"/>
                <a:gd name="T34" fmla="*/ 168 w 1319"/>
                <a:gd name="T35" fmla="*/ 19 h 285"/>
                <a:gd name="T36" fmla="*/ 176 w 1319"/>
                <a:gd name="T37" fmla="*/ 17 h 285"/>
                <a:gd name="T38" fmla="*/ 186 w 1319"/>
                <a:gd name="T39" fmla="*/ 14 h 285"/>
                <a:gd name="T40" fmla="*/ 195 w 1319"/>
                <a:gd name="T41" fmla="*/ 11 h 285"/>
                <a:gd name="T42" fmla="*/ 204 w 1319"/>
                <a:gd name="T43" fmla="*/ 9 h 285"/>
                <a:gd name="T44" fmla="*/ 213 w 1319"/>
                <a:gd name="T45" fmla="*/ 6 h 285"/>
                <a:gd name="T46" fmla="*/ 222 w 1319"/>
                <a:gd name="T47" fmla="*/ 5 h 285"/>
                <a:gd name="T48" fmla="*/ 231 w 1319"/>
                <a:gd name="T49" fmla="*/ 3 h 285"/>
                <a:gd name="T50" fmla="*/ 240 w 1319"/>
                <a:gd name="T51" fmla="*/ 2 h 285"/>
                <a:gd name="T52" fmla="*/ 245 w 1319"/>
                <a:gd name="T53" fmla="*/ 2 h 285"/>
                <a:gd name="T54" fmla="*/ 248 w 1319"/>
                <a:gd name="T55" fmla="*/ 2 h 285"/>
                <a:gd name="T56" fmla="*/ 255 w 1319"/>
                <a:gd name="T57" fmla="*/ 1 h 285"/>
                <a:gd name="T58" fmla="*/ 259 w 1319"/>
                <a:gd name="T59" fmla="*/ 1 h 285"/>
                <a:gd name="T60" fmla="*/ 263 w 1319"/>
                <a:gd name="T61" fmla="*/ 1 h 285"/>
                <a:gd name="T62" fmla="*/ 267 w 1319"/>
                <a:gd name="T63" fmla="*/ 0 h 285"/>
                <a:gd name="T64" fmla="*/ 273 w 1319"/>
                <a:gd name="T65" fmla="*/ 1 h 285"/>
                <a:gd name="T66" fmla="*/ 276 w 1319"/>
                <a:gd name="T67" fmla="*/ 1 h 285"/>
                <a:gd name="T68" fmla="*/ 281 w 1319"/>
                <a:gd name="T69" fmla="*/ 1 h 285"/>
                <a:gd name="T70" fmla="*/ 286 w 1319"/>
                <a:gd name="T71" fmla="*/ 2 h 285"/>
                <a:gd name="T72" fmla="*/ 291 w 1319"/>
                <a:gd name="T73" fmla="*/ 2 h 285"/>
                <a:gd name="T74" fmla="*/ 295 w 1319"/>
                <a:gd name="T75" fmla="*/ 2 h 285"/>
                <a:gd name="T76" fmla="*/ 304 w 1319"/>
                <a:gd name="T77" fmla="*/ 3 h 285"/>
                <a:gd name="T78" fmla="*/ 314 w 1319"/>
                <a:gd name="T79" fmla="*/ 5 h 285"/>
                <a:gd name="T80" fmla="*/ 323 w 1319"/>
                <a:gd name="T81" fmla="*/ 6 h 285"/>
                <a:gd name="T82" fmla="*/ 332 w 1319"/>
                <a:gd name="T83" fmla="*/ 9 h 285"/>
                <a:gd name="T84" fmla="*/ 341 w 1319"/>
                <a:gd name="T85" fmla="*/ 11 h 285"/>
                <a:gd name="T86" fmla="*/ 349 w 1319"/>
                <a:gd name="T87" fmla="*/ 14 h 285"/>
                <a:gd name="T88" fmla="*/ 358 w 1319"/>
                <a:gd name="T89" fmla="*/ 17 h 285"/>
                <a:gd name="T90" fmla="*/ 367 w 1319"/>
                <a:gd name="T91" fmla="*/ 19 h 285"/>
                <a:gd name="T92" fmla="*/ 376 w 1319"/>
                <a:gd name="T93" fmla="*/ 23 h 285"/>
                <a:gd name="T94" fmla="*/ 385 w 1319"/>
                <a:gd name="T95" fmla="*/ 26 h 285"/>
                <a:gd name="T96" fmla="*/ 394 w 1319"/>
                <a:gd name="T97" fmla="*/ 30 h 285"/>
                <a:gd name="T98" fmla="*/ 402 w 1319"/>
                <a:gd name="T99" fmla="*/ 34 h 285"/>
                <a:gd name="T100" fmla="*/ 410 w 1319"/>
                <a:gd name="T101" fmla="*/ 38 h 285"/>
                <a:gd name="T102" fmla="*/ 419 w 1319"/>
                <a:gd name="T103" fmla="*/ 42 h 285"/>
                <a:gd name="T104" fmla="*/ 427 w 1319"/>
                <a:gd name="T105" fmla="*/ 46 h 285"/>
                <a:gd name="T106" fmla="*/ 435 w 1319"/>
                <a:gd name="T107" fmla="*/ 51 h 285"/>
                <a:gd name="T108" fmla="*/ 443 w 1319"/>
                <a:gd name="T109" fmla="*/ 56 h 285"/>
                <a:gd name="T110" fmla="*/ 451 w 1319"/>
                <a:gd name="T111" fmla="*/ 60 h 285"/>
                <a:gd name="T112" fmla="*/ 459 w 1319"/>
                <a:gd name="T113" fmla="*/ 66 h 285"/>
                <a:gd name="T114" fmla="*/ 466 w 1319"/>
                <a:gd name="T115" fmla="*/ 70 h 285"/>
                <a:gd name="T116" fmla="*/ 474 w 1319"/>
                <a:gd name="T117" fmla="*/ 75 h 285"/>
                <a:gd name="T118" fmla="*/ 491 w 1319"/>
                <a:gd name="T119" fmla="*/ 85 h 285"/>
                <a:gd name="T120" fmla="*/ 505 w 1319"/>
                <a:gd name="T121" fmla="*/ 95 h 285"/>
                <a:gd name="T122" fmla="*/ 521 w 1319"/>
                <a:gd name="T123" fmla="*/ 106 h 285"/>
                <a:gd name="T124" fmla="*/ 536 w 1319"/>
                <a:gd name="T125" fmla="*/ 117 h 2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19" h="285">
                  <a:moveTo>
                    <a:pt x="0" y="285"/>
                  </a:moveTo>
                  <a:lnTo>
                    <a:pt x="36" y="259"/>
                  </a:lnTo>
                  <a:lnTo>
                    <a:pt x="74" y="233"/>
                  </a:lnTo>
                  <a:lnTo>
                    <a:pt x="112" y="208"/>
                  </a:lnTo>
                  <a:lnTo>
                    <a:pt x="149" y="184"/>
                  </a:lnTo>
                  <a:lnTo>
                    <a:pt x="169" y="172"/>
                  </a:lnTo>
                  <a:lnTo>
                    <a:pt x="188" y="159"/>
                  </a:lnTo>
                  <a:lnTo>
                    <a:pt x="208" y="147"/>
                  </a:lnTo>
                  <a:lnTo>
                    <a:pt x="228" y="136"/>
                  </a:lnTo>
                  <a:lnTo>
                    <a:pt x="248" y="125"/>
                  </a:lnTo>
                  <a:lnTo>
                    <a:pt x="267" y="114"/>
                  </a:lnTo>
                  <a:lnTo>
                    <a:pt x="287" y="103"/>
                  </a:lnTo>
                  <a:lnTo>
                    <a:pt x="308" y="93"/>
                  </a:lnTo>
                  <a:lnTo>
                    <a:pt x="328" y="83"/>
                  </a:lnTo>
                  <a:lnTo>
                    <a:pt x="349" y="73"/>
                  </a:lnTo>
                  <a:lnTo>
                    <a:pt x="371" y="64"/>
                  </a:lnTo>
                  <a:lnTo>
                    <a:pt x="392" y="56"/>
                  </a:lnTo>
                  <a:lnTo>
                    <a:pt x="413" y="48"/>
                  </a:lnTo>
                  <a:lnTo>
                    <a:pt x="435" y="40"/>
                  </a:lnTo>
                  <a:lnTo>
                    <a:pt x="458" y="33"/>
                  </a:lnTo>
                  <a:lnTo>
                    <a:pt x="480" y="27"/>
                  </a:lnTo>
                  <a:lnTo>
                    <a:pt x="502" y="21"/>
                  </a:lnTo>
                  <a:lnTo>
                    <a:pt x="524" y="16"/>
                  </a:lnTo>
                  <a:lnTo>
                    <a:pt x="546" y="11"/>
                  </a:lnTo>
                  <a:lnTo>
                    <a:pt x="569" y="8"/>
                  </a:lnTo>
                  <a:lnTo>
                    <a:pt x="591" y="5"/>
                  </a:lnTo>
                  <a:lnTo>
                    <a:pt x="602" y="4"/>
                  </a:lnTo>
                  <a:lnTo>
                    <a:pt x="613" y="2"/>
                  </a:lnTo>
                  <a:lnTo>
                    <a:pt x="626" y="1"/>
                  </a:lnTo>
                  <a:lnTo>
                    <a:pt x="637" y="1"/>
                  </a:lnTo>
                  <a:lnTo>
                    <a:pt x="648" y="1"/>
                  </a:lnTo>
                  <a:lnTo>
                    <a:pt x="659" y="0"/>
                  </a:lnTo>
                  <a:lnTo>
                    <a:pt x="671" y="1"/>
                  </a:lnTo>
                  <a:lnTo>
                    <a:pt x="682" y="1"/>
                  </a:lnTo>
                  <a:lnTo>
                    <a:pt x="693" y="1"/>
                  </a:lnTo>
                  <a:lnTo>
                    <a:pt x="704" y="2"/>
                  </a:lnTo>
                  <a:lnTo>
                    <a:pt x="715" y="4"/>
                  </a:lnTo>
                  <a:lnTo>
                    <a:pt x="727" y="5"/>
                  </a:lnTo>
                  <a:lnTo>
                    <a:pt x="749" y="8"/>
                  </a:lnTo>
                  <a:lnTo>
                    <a:pt x="771" y="11"/>
                  </a:lnTo>
                  <a:lnTo>
                    <a:pt x="795" y="16"/>
                  </a:lnTo>
                  <a:lnTo>
                    <a:pt x="817" y="21"/>
                  </a:lnTo>
                  <a:lnTo>
                    <a:pt x="839" y="27"/>
                  </a:lnTo>
                  <a:lnTo>
                    <a:pt x="861" y="33"/>
                  </a:lnTo>
                  <a:lnTo>
                    <a:pt x="883" y="40"/>
                  </a:lnTo>
                  <a:lnTo>
                    <a:pt x="904" y="48"/>
                  </a:lnTo>
                  <a:lnTo>
                    <a:pt x="926" y="56"/>
                  </a:lnTo>
                  <a:lnTo>
                    <a:pt x="947" y="64"/>
                  </a:lnTo>
                  <a:lnTo>
                    <a:pt x="968" y="73"/>
                  </a:lnTo>
                  <a:lnTo>
                    <a:pt x="989" y="83"/>
                  </a:lnTo>
                  <a:lnTo>
                    <a:pt x="1010" y="93"/>
                  </a:lnTo>
                  <a:lnTo>
                    <a:pt x="1031" y="103"/>
                  </a:lnTo>
                  <a:lnTo>
                    <a:pt x="1051" y="114"/>
                  </a:lnTo>
                  <a:lnTo>
                    <a:pt x="1071" y="125"/>
                  </a:lnTo>
                  <a:lnTo>
                    <a:pt x="1091" y="136"/>
                  </a:lnTo>
                  <a:lnTo>
                    <a:pt x="1111" y="147"/>
                  </a:lnTo>
                  <a:lnTo>
                    <a:pt x="1130" y="159"/>
                  </a:lnTo>
                  <a:lnTo>
                    <a:pt x="1149" y="172"/>
                  </a:lnTo>
                  <a:lnTo>
                    <a:pt x="1168" y="184"/>
                  </a:lnTo>
                  <a:lnTo>
                    <a:pt x="1207" y="208"/>
                  </a:lnTo>
                  <a:lnTo>
                    <a:pt x="1243" y="233"/>
                  </a:lnTo>
                  <a:lnTo>
                    <a:pt x="1281" y="259"/>
                  </a:lnTo>
                  <a:lnTo>
                    <a:pt x="1319" y="28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0862" name="Group 176"/>
            <p:cNvGrpSpPr>
              <a:grpSpLocks/>
            </p:cNvGrpSpPr>
            <p:nvPr/>
          </p:nvGrpSpPr>
          <p:grpSpPr bwMode="auto">
            <a:xfrm>
              <a:off x="704" y="1055"/>
              <a:ext cx="1053" cy="847"/>
              <a:chOff x="704" y="1055"/>
              <a:chExt cx="1053" cy="847"/>
            </a:xfrm>
          </p:grpSpPr>
          <p:grpSp>
            <p:nvGrpSpPr>
              <p:cNvPr id="120863" name="Group 177"/>
              <p:cNvGrpSpPr>
                <a:grpSpLocks/>
              </p:cNvGrpSpPr>
              <p:nvPr/>
            </p:nvGrpSpPr>
            <p:grpSpPr bwMode="auto">
              <a:xfrm>
                <a:off x="704" y="1055"/>
                <a:ext cx="211" cy="847"/>
                <a:chOff x="704" y="1055"/>
                <a:chExt cx="211" cy="847"/>
              </a:xfrm>
            </p:grpSpPr>
            <p:sp>
              <p:nvSpPr>
                <p:cNvPr id="120873" name="Freeform 178"/>
                <p:cNvSpPr>
                  <a:spLocks/>
                </p:cNvSpPr>
                <p:nvPr/>
              </p:nvSpPr>
              <p:spPr bwMode="auto">
                <a:xfrm>
                  <a:off x="704" y="1055"/>
                  <a:ext cx="44" cy="61"/>
                </a:xfrm>
                <a:custGeom>
                  <a:avLst/>
                  <a:gdLst>
                    <a:gd name="T0" fmla="*/ 0 w 55"/>
                    <a:gd name="T1" fmla="*/ 0 h 73"/>
                    <a:gd name="T2" fmla="*/ 18 w 55"/>
                    <a:gd name="T3" fmla="*/ 28 h 73"/>
                    <a:gd name="T4" fmla="*/ 22 w 55"/>
                    <a:gd name="T5" fmla="*/ 36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73">
                      <a:moveTo>
                        <a:pt x="0" y="0"/>
                      </a:moveTo>
                      <a:lnTo>
                        <a:pt x="45" y="58"/>
                      </a:lnTo>
                      <a:lnTo>
                        <a:pt x="55" y="73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4" name="Freeform 179"/>
                <p:cNvSpPr>
                  <a:spLocks/>
                </p:cNvSpPr>
                <p:nvPr/>
              </p:nvSpPr>
              <p:spPr bwMode="auto">
                <a:xfrm>
                  <a:off x="765" y="1138"/>
                  <a:ext cx="61" cy="84"/>
                </a:xfrm>
                <a:custGeom>
                  <a:avLst/>
                  <a:gdLst>
                    <a:gd name="T0" fmla="*/ 0 w 75"/>
                    <a:gd name="T1" fmla="*/ 0 h 108"/>
                    <a:gd name="T2" fmla="*/ 6 w 75"/>
                    <a:gd name="T3" fmla="*/ 7 h 108"/>
                    <a:gd name="T4" fmla="*/ 16 w 75"/>
                    <a:gd name="T5" fmla="*/ 18 h 108"/>
                    <a:gd name="T6" fmla="*/ 21 w 75"/>
                    <a:gd name="T7" fmla="*/ 24 h 108"/>
                    <a:gd name="T8" fmla="*/ 25 w 75"/>
                    <a:gd name="T9" fmla="*/ 30 h 108"/>
                    <a:gd name="T10" fmla="*/ 30 w 75"/>
                    <a:gd name="T11" fmla="*/ 35 h 108"/>
                    <a:gd name="T12" fmla="*/ 33 w 75"/>
                    <a:gd name="T13" fmla="*/ 40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5" h="108">
                      <a:moveTo>
                        <a:pt x="0" y="0"/>
                      </a:moveTo>
                      <a:lnTo>
                        <a:pt x="14" y="19"/>
                      </a:lnTo>
                      <a:lnTo>
                        <a:pt x="37" y="50"/>
                      </a:lnTo>
                      <a:lnTo>
                        <a:pt x="48" y="65"/>
                      </a:lnTo>
                      <a:lnTo>
                        <a:pt x="58" y="81"/>
                      </a:lnTo>
                      <a:lnTo>
                        <a:pt x="69" y="96"/>
                      </a:lnTo>
                      <a:lnTo>
                        <a:pt x="75" y="10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5" name="Freeform 180"/>
                <p:cNvSpPr>
                  <a:spLocks/>
                </p:cNvSpPr>
                <p:nvPr/>
              </p:nvSpPr>
              <p:spPr bwMode="auto">
                <a:xfrm>
                  <a:off x="837" y="1244"/>
                  <a:ext cx="51" cy="95"/>
                </a:xfrm>
                <a:custGeom>
                  <a:avLst/>
                  <a:gdLst>
                    <a:gd name="T0" fmla="*/ 0 w 59"/>
                    <a:gd name="T1" fmla="*/ 0 h 118"/>
                    <a:gd name="T2" fmla="*/ 3 w 59"/>
                    <a:gd name="T3" fmla="*/ 4 h 118"/>
                    <a:gd name="T4" fmla="*/ 9 w 59"/>
                    <a:gd name="T5" fmla="*/ 11 h 118"/>
                    <a:gd name="T6" fmla="*/ 14 w 59"/>
                    <a:gd name="T7" fmla="*/ 19 h 118"/>
                    <a:gd name="T8" fmla="*/ 19 w 59"/>
                    <a:gd name="T9" fmla="*/ 25 h 118"/>
                    <a:gd name="T10" fmla="*/ 23 w 59"/>
                    <a:gd name="T11" fmla="*/ 33 h 118"/>
                    <a:gd name="T12" fmla="*/ 28 w 59"/>
                    <a:gd name="T13" fmla="*/ 40 h 118"/>
                    <a:gd name="T14" fmla="*/ 31 w 59"/>
                    <a:gd name="T15" fmla="*/ 48 h 118"/>
                    <a:gd name="T16" fmla="*/ 33 w 59"/>
                    <a:gd name="T17" fmla="*/ 49 h 1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9" h="118">
                      <a:moveTo>
                        <a:pt x="0" y="0"/>
                      </a:moveTo>
                      <a:lnTo>
                        <a:pt x="5" y="10"/>
                      </a:lnTo>
                      <a:lnTo>
                        <a:pt x="15" y="27"/>
                      </a:lnTo>
                      <a:lnTo>
                        <a:pt x="24" y="44"/>
                      </a:lnTo>
                      <a:lnTo>
                        <a:pt x="33" y="61"/>
                      </a:lnTo>
                      <a:lnTo>
                        <a:pt x="42" y="78"/>
                      </a:lnTo>
                      <a:lnTo>
                        <a:pt x="50" y="96"/>
                      </a:lnTo>
                      <a:lnTo>
                        <a:pt x="57" y="113"/>
                      </a:lnTo>
                      <a:lnTo>
                        <a:pt x="59" y="11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6" name="Freeform 181"/>
                <p:cNvSpPr>
                  <a:spLocks/>
                </p:cNvSpPr>
                <p:nvPr/>
              </p:nvSpPr>
              <p:spPr bwMode="auto">
                <a:xfrm>
                  <a:off x="899" y="1361"/>
                  <a:ext cx="16" cy="106"/>
                </a:xfrm>
                <a:custGeom>
                  <a:avLst/>
                  <a:gdLst>
                    <a:gd name="T0" fmla="*/ 0 w 26"/>
                    <a:gd name="T1" fmla="*/ 0 h 128"/>
                    <a:gd name="T2" fmla="*/ 1 w 26"/>
                    <a:gd name="T3" fmla="*/ 8 h 128"/>
                    <a:gd name="T4" fmla="*/ 1 w 26"/>
                    <a:gd name="T5" fmla="*/ 17 h 128"/>
                    <a:gd name="T6" fmla="*/ 2 w 26"/>
                    <a:gd name="T7" fmla="*/ 26 h 128"/>
                    <a:gd name="T8" fmla="*/ 2 w 26"/>
                    <a:gd name="T9" fmla="*/ 34 h 128"/>
                    <a:gd name="T10" fmla="*/ 4 w 26"/>
                    <a:gd name="T11" fmla="*/ 42 h 128"/>
                    <a:gd name="T12" fmla="*/ 4 w 26"/>
                    <a:gd name="T13" fmla="*/ 47 h 128"/>
                    <a:gd name="T14" fmla="*/ 4 w 26"/>
                    <a:gd name="T15" fmla="*/ 51 h 128"/>
                    <a:gd name="T16" fmla="*/ 4 w 26"/>
                    <a:gd name="T17" fmla="*/ 55 h 128"/>
                    <a:gd name="T18" fmla="*/ 4 w 26"/>
                    <a:gd name="T19" fmla="*/ 60 h 128"/>
                    <a:gd name="T20" fmla="*/ 4 w 26"/>
                    <a:gd name="T21" fmla="*/ 60 h 1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128">
                      <a:moveTo>
                        <a:pt x="0" y="0"/>
                      </a:moveTo>
                      <a:lnTo>
                        <a:pt x="5" y="18"/>
                      </a:lnTo>
                      <a:lnTo>
                        <a:pt x="11" y="36"/>
                      </a:lnTo>
                      <a:lnTo>
                        <a:pt x="15" y="54"/>
                      </a:lnTo>
                      <a:lnTo>
                        <a:pt x="20" y="72"/>
                      </a:lnTo>
                      <a:lnTo>
                        <a:pt x="22" y="90"/>
                      </a:lnTo>
                      <a:lnTo>
                        <a:pt x="23" y="100"/>
                      </a:lnTo>
                      <a:lnTo>
                        <a:pt x="24" y="109"/>
                      </a:lnTo>
                      <a:lnTo>
                        <a:pt x="25" y="117"/>
                      </a:lnTo>
                      <a:lnTo>
                        <a:pt x="26" y="127"/>
                      </a:lnTo>
                      <a:lnTo>
                        <a:pt x="26" y="12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7" name="Freeform 182"/>
                <p:cNvSpPr>
                  <a:spLocks/>
                </p:cNvSpPr>
                <p:nvPr/>
              </p:nvSpPr>
              <p:spPr bwMode="auto">
                <a:xfrm>
                  <a:off x="899" y="1489"/>
                  <a:ext cx="16" cy="106"/>
                </a:xfrm>
                <a:custGeom>
                  <a:avLst/>
                  <a:gdLst>
                    <a:gd name="T0" fmla="*/ 4 w 26"/>
                    <a:gd name="T1" fmla="*/ 0 h 129"/>
                    <a:gd name="T2" fmla="*/ 4 w 26"/>
                    <a:gd name="T3" fmla="*/ 2 h 129"/>
                    <a:gd name="T4" fmla="*/ 4 w 26"/>
                    <a:gd name="T5" fmla="*/ 5 h 129"/>
                    <a:gd name="T6" fmla="*/ 4 w 26"/>
                    <a:gd name="T7" fmla="*/ 9 h 129"/>
                    <a:gd name="T8" fmla="*/ 4 w 26"/>
                    <a:gd name="T9" fmla="*/ 13 h 129"/>
                    <a:gd name="T10" fmla="*/ 4 w 26"/>
                    <a:gd name="T11" fmla="*/ 17 h 129"/>
                    <a:gd name="T12" fmla="*/ 2 w 26"/>
                    <a:gd name="T13" fmla="*/ 25 h 129"/>
                    <a:gd name="T14" fmla="*/ 2 w 26"/>
                    <a:gd name="T15" fmla="*/ 35 h 129"/>
                    <a:gd name="T16" fmla="*/ 1 w 26"/>
                    <a:gd name="T17" fmla="*/ 42 h 129"/>
                    <a:gd name="T18" fmla="*/ 1 w 26"/>
                    <a:gd name="T19" fmla="*/ 50 h 129"/>
                    <a:gd name="T20" fmla="*/ 0 w 26"/>
                    <a:gd name="T21" fmla="*/ 58 h 129"/>
                    <a:gd name="T22" fmla="*/ 0 w 26"/>
                    <a:gd name="T23" fmla="*/ 58 h 12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6" h="129">
                      <a:moveTo>
                        <a:pt x="26" y="0"/>
                      </a:moveTo>
                      <a:lnTo>
                        <a:pt x="26" y="2"/>
                      </a:lnTo>
                      <a:lnTo>
                        <a:pt x="25" y="11"/>
                      </a:lnTo>
                      <a:lnTo>
                        <a:pt x="24" y="19"/>
                      </a:lnTo>
                      <a:lnTo>
                        <a:pt x="23" y="28"/>
                      </a:lnTo>
                      <a:lnTo>
                        <a:pt x="22" y="38"/>
                      </a:lnTo>
                      <a:lnTo>
                        <a:pt x="20" y="56"/>
                      </a:lnTo>
                      <a:lnTo>
                        <a:pt x="15" y="75"/>
                      </a:lnTo>
                      <a:lnTo>
                        <a:pt x="11" y="92"/>
                      </a:lnTo>
                      <a:lnTo>
                        <a:pt x="5" y="110"/>
                      </a:lnTo>
                      <a:lnTo>
                        <a:pt x="0" y="128"/>
                      </a:lnTo>
                      <a:lnTo>
                        <a:pt x="0" y="12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8" name="Freeform 183"/>
                <p:cNvSpPr>
                  <a:spLocks/>
                </p:cNvSpPr>
                <p:nvPr/>
              </p:nvSpPr>
              <p:spPr bwMode="auto">
                <a:xfrm>
                  <a:off x="837" y="1617"/>
                  <a:ext cx="51" cy="95"/>
                </a:xfrm>
                <a:custGeom>
                  <a:avLst/>
                  <a:gdLst>
                    <a:gd name="T0" fmla="*/ 33 w 59"/>
                    <a:gd name="T1" fmla="*/ 0 h 117"/>
                    <a:gd name="T2" fmla="*/ 31 w 59"/>
                    <a:gd name="T3" fmla="*/ 2 h 117"/>
                    <a:gd name="T4" fmla="*/ 28 w 59"/>
                    <a:gd name="T5" fmla="*/ 10 h 117"/>
                    <a:gd name="T6" fmla="*/ 23 w 59"/>
                    <a:gd name="T7" fmla="*/ 17 h 117"/>
                    <a:gd name="T8" fmla="*/ 19 w 59"/>
                    <a:gd name="T9" fmla="*/ 24 h 117"/>
                    <a:gd name="T10" fmla="*/ 14 w 59"/>
                    <a:gd name="T11" fmla="*/ 32 h 117"/>
                    <a:gd name="T12" fmla="*/ 9 w 59"/>
                    <a:gd name="T13" fmla="*/ 39 h 117"/>
                    <a:gd name="T14" fmla="*/ 3 w 59"/>
                    <a:gd name="T15" fmla="*/ 47 h 117"/>
                    <a:gd name="T16" fmla="*/ 0 w 59"/>
                    <a:gd name="T17" fmla="*/ 51 h 1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9" h="117">
                      <a:moveTo>
                        <a:pt x="59" y="0"/>
                      </a:moveTo>
                      <a:lnTo>
                        <a:pt x="57" y="4"/>
                      </a:lnTo>
                      <a:lnTo>
                        <a:pt x="50" y="22"/>
                      </a:lnTo>
                      <a:lnTo>
                        <a:pt x="42" y="39"/>
                      </a:lnTo>
                      <a:lnTo>
                        <a:pt x="33" y="56"/>
                      </a:lnTo>
                      <a:lnTo>
                        <a:pt x="24" y="74"/>
                      </a:lnTo>
                      <a:lnTo>
                        <a:pt x="15" y="90"/>
                      </a:lnTo>
                      <a:lnTo>
                        <a:pt x="5" y="107"/>
                      </a:lnTo>
                      <a:lnTo>
                        <a:pt x="0" y="117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9" name="Freeform 184"/>
                <p:cNvSpPr>
                  <a:spLocks/>
                </p:cNvSpPr>
                <p:nvPr/>
              </p:nvSpPr>
              <p:spPr bwMode="auto">
                <a:xfrm>
                  <a:off x="765" y="1734"/>
                  <a:ext cx="61" cy="90"/>
                </a:xfrm>
                <a:custGeom>
                  <a:avLst/>
                  <a:gdLst>
                    <a:gd name="T0" fmla="*/ 33 w 75"/>
                    <a:gd name="T1" fmla="*/ 0 h 109"/>
                    <a:gd name="T2" fmla="*/ 30 w 75"/>
                    <a:gd name="T3" fmla="*/ 6 h 109"/>
                    <a:gd name="T4" fmla="*/ 25 w 75"/>
                    <a:gd name="T5" fmla="*/ 12 h 109"/>
                    <a:gd name="T6" fmla="*/ 21 w 75"/>
                    <a:gd name="T7" fmla="*/ 21 h 109"/>
                    <a:gd name="T8" fmla="*/ 16 w 75"/>
                    <a:gd name="T9" fmla="*/ 27 h 109"/>
                    <a:gd name="T10" fmla="*/ 6 w 75"/>
                    <a:gd name="T11" fmla="*/ 41 h 109"/>
                    <a:gd name="T12" fmla="*/ 0 w 75"/>
                    <a:gd name="T13" fmla="*/ 50 h 10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5" h="109">
                      <a:moveTo>
                        <a:pt x="75" y="0"/>
                      </a:moveTo>
                      <a:lnTo>
                        <a:pt x="69" y="12"/>
                      </a:lnTo>
                      <a:lnTo>
                        <a:pt x="58" y="27"/>
                      </a:lnTo>
                      <a:lnTo>
                        <a:pt x="48" y="43"/>
                      </a:lnTo>
                      <a:lnTo>
                        <a:pt x="37" y="58"/>
                      </a:lnTo>
                      <a:lnTo>
                        <a:pt x="14" y="89"/>
                      </a:lnTo>
                      <a:lnTo>
                        <a:pt x="0" y="10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80" name="Freeform 185"/>
                <p:cNvSpPr>
                  <a:spLocks/>
                </p:cNvSpPr>
                <p:nvPr/>
              </p:nvSpPr>
              <p:spPr bwMode="auto">
                <a:xfrm>
                  <a:off x="704" y="1840"/>
                  <a:ext cx="44" cy="62"/>
                </a:xfrm>
                <a:custGeom>
                  <a:avLst/>
                  <a:gdLst>
                    <a:gd name="T0" fmla="*/ 22 w 55"/>
                    <a:gd name="T1" fmla="*/ 0 h 73"/>
                    <a:gd name="T2" fmla="*/ 18 w 55"/>
                    <a:gd name="T3" fmla="*/ 8 h 73"/>
                    <a:gd name="T4" fmla="*/ 0 w 55"/>
                    <a:gd name="T5" fmla="*/ 38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73">
                      <a:moveTo>
                        <a:pt x="55" y="0"/>
                      </a:moveTo>
                      <a:lnTo>
                        <a:pt x="45" y="15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20864" name="Group 186"/>
              <p:cNvGrpSpPr>
                <a:grpSpLocks/>
              </p:cNvGrpSpPr>
              <p:nvPr/>
            </p:nvGrpSpPr>
            <p:grpSpPr bwMode="auto">
              <a:xfrm>
                <a:off x="1545" y="1055"/>
                <a:ext cx="212" cy="847"/>
                <a:chOff x="1545" y="1055"/>
                <a:chExt cx="212" cy="847"/>
              </a:xfrm>
            </p:grpSpPr>
            <p:sp>
              <p:nvSpPr>
                <p:cNvPr id="120865" name="Freeform 187"/>
                <p:cNvSpPr>
                  <a:spLocks/>
                </p:cNvSpPr>
                <p:nvPr/>
              </p:nvSpPr>
              <p:spPr bwMode="auto">
                <a:xfrm>
                  <a:off x="1712" y="1055"/>
                  <a:ext cx="45" cy="61"/>
                </a:xfrm>
                <a:custGeom>
                  <a:avLst/>
                  <a:gdLst>
                    <a:gd name="T0" fmla="*/ 22 w 57"/>
                    <a:gd name="T1" fmla="*/ 0 h 73"/>
                    <a:gd name="T2" fmla="*/ 5 w 57"/>
                    <a:gd name="T3" fmla="*/ 28 h 73"/>
                    <a:gd name="T4" fmla="*/ 0 w 57"/>
                    <a:gd name="T5" fmla="*/ 36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" h="73">
                      <a:moveTo>
                        <a:pt x="57" y="0"/>
                      </a:moveTo>
                      <a:lnTo>
                        <a:pt x="11" y="58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66" name="Freeform 188"/>
                <p:cNvSpPr>
                  <a:spLocks/>
                </p:cNvSpPr>
                <p:nvPr/>
              </p:nvSpPr>
              <p:spPr bwMode="auto">
                <a:xfrm>
                  <a:off x="1634" y="1138"/>
                  <a:ext cx="62" cy="84"/>
                </a:xfrm>
                <a:custGeom>
                  <a:avLst/>
                  <a:gdLst>
                    <a:gd name="T0" fmla="*/ 37 w 74"/>
                    <a:gd name="T1" fmla="*/ 0 h 108"/>
                    <a:gd name="T2" fmla="*/ 29 w 74"/>
                    <a:gd name="T3" fmla="*/ 7 h 108"/>
                    <a:gd name="T4" fmla="*/ 19 w 74"/>
                    <a:gd name="T5" fmla="*/ 18 h 108"/>
                    <a:gd name="T6" fmla="*/ 13 w 74"/>
                    <a:gd name="T7" fmla="*/ 24 h 108"/>
                    <a:gd name="T8" fmla="*/ 8 w 74"/>
                    <a:gd name="T9" fmla="*/ 30 h 108"/>
                    <a:gd name="T10" fmla="*/ 3 w 74"/>
                    <a:gd name="T11" fmla="*/ 35 h 108"/>
                    <a:gd name="T12" fmla="*/ 0 w 74"/>
                    <a:gd name="T13" fmla="*/ 40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4" h="108">
                      <a:moveTo>
                        <a:pt x="74" y="0"/>
                      </a:moveTo>
                      <a:lnTo>
                        <a:pt x="60" y="19"/>
                      </a:lnTo>
                      <a:lnTo>
                        <a:pt x="39" y="50"/>
                      </a:lnTo>
                      <a:lnTo>
                        <a:pt x="28" y="65"/>
                      </a:lnTo>
                      <a:lnTo>
                        <a:pt x="17" y="81"/>
                      </a:lnTo>
                      <a:lnTo>
                        <a:pt x="7" y="96"/>
                      </a:lnTo>
                      <a:lnTo>
                        <a:pt x="0" y="10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67" name="Freeform 189"/>
                <p:cNvSpPr>
                  <a:spLocks/>
                </p:cNvSpPr>
                <p:nvPr/>
              </p:nvSpPr>
              <p:spPr bwMode="auto">
                <a:xfrm>
                  <a:off x="1573" y="1244"/>
                  <a:ext cx="50" cy="95"/>
                </a:xfrm>
                <a:custGeom>
                  <a:avLst/>
                  <a:gdLst>
                    <a:gd name="T0" fmla="*/ 29 w 60"/>
                    <a:gd name="T1" fmla="*/ 0 h 118"/>
                    <a:gd name="T2" fmla="*/ 27 w 60"/>
                    <a:gd name="T3" fmla="*/ 4 h 118"/>
                    <a:gd name="T4" fmla="*/ 22 w 60"/>
                    <a:gd name="T5" fmla="*/ 11 h 118"/>
                    <a:gd name="T6" fmla="*/ 17 w 60"/>
                    <a:gd name="T7" fmla="*/ 19 h 118"/>
                    <a:gd name="T8" fmla="*/ 13 w 60"/>
                    <a:gd name="T9" fmla="*/ 25 h 118"/>
                    <a:gd name="T10" fmla="*/ 9 w 60"/>
                    <a:gd name="T11" fmla="*/ 33 h 118"/>
                    <a:gd name="T12" fmla="*/ 5 w 60"/>
                    <a:gd name="T13" fmla="*/ 40 h 118"/>
                    <a:gd name="T14" fmla="*/ 2 w 60"/>
                    <a:gd name="T15" fmla="*/ 48 h 118"/>
                    <a:gd name="T16" fmla="*/ 0 w 60"/>
                    <a:gd name="T17" fmla="*/ 49 h 1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" h="118">
                      <a:moveTo>
                        <a:pt x="60" y="0"/>
                      </a:moveTo>
                      <a:lnTo>
                        <a:pt x="54" y="10"/>
                      </a:lnTo>
                      <a:lnTo>
                        <a:pt x="44" y="27"/>
                      </a:lnTo>
                      <a:lnTo>
                        <a:pt x="35" y="44"/>
                      </a:lnTo>
                      <a:lnTo>
                        <a:pt x="26" y="61"/>
                      </a:lnTo>
                      <a:lnTo>
                        <a:pt x="18" y="78"/>
                      </a:lnTo>
                      <a:lnTo>
                        <a:pt x="10" y="96"/>
                      </a:lnTo>
                      <a:lnTo>
                        <a:pt x="2" y="113"/>
                      </a:lnTo>
                      <a:lnTo>
                        <a:pt x="0" y="11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68" name="Freeform 190"/>
                <p:cNvSpPr>
                  <a:spLocks/>
                </p:cNvSpPr>
                <p:nvPr/>
              </p:nvSpPr>
              <p:spPr bwMode="auto">
                <a:xfrm>
                  <a:off x="1545" y="1361"/>
                  <a:ext cx="22" cy="106"/>
                </a:xfrm>
                <a:custGeom>
                  <a:avLst/>
                  <a:gdLst>
                    <a:gd name="T0" fmla="*/ 12 w 27"/>
                    <a:gd name="T1" fmla="*/ 0 h 128"/>
                    <a:gd name="T2" fmla="*/ 9 w 27"/>
                    <a:gd name="T3" fmla="*/ 8 h 128"/>
                    <a:gd name="T4" fmla="*/ 7 w 27"/>
                    <a:gd name="T5" fmla="*/ 17 h 128"/>
                    <a:gd name="T6" fmla="*/ 5 w 27"/>
                    <a:gd name="T7" fmla="*/ 26 h 128"/>
                    <a:gd name="T8" fmla="*/ 3 w 27"/>
                    <a:gd name="T9" fmla="*/ 34 h 128"/>
                    <a:gd name="T10" fmla="*/ 2 w 27"/>
                    <a:gd name="T11" fmla="*/ 42 h 128"/>
                    <a:gd name="T12" fmla="*/ 2 w 27"/>
                    <a:gd name="T13" fmla="*/ 47 h 128"/>
                    <a:gd name="T14" fmla="*/ 1 w 27"/>
                    <a:gd name="T15" fmla="*/ 51 h 128"/>
                    <a:gd name="T16" fmla="*/ 1 w 27"/>
                    <a:gd name="T17" fmla="*/ 55 h 128"/>
                    <a:gd name="T18" fmla="*/ 0 w 27"/>
                    <a:gd name="T19" fmla="*/ 60 h 128"/>
                    <a:gd name="T20" fmla="*/ 0 w 27"/>
                    <a:gd name="T21" fmla="*/ 60 h 1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7" h="128">
                      <a:moveTo>
                        <a:pt x="27" y="0"/>
                      </a:moveTo>
                      <a:lnTo>
                        <a:pt x="20" y="18"/>
                      </a:lnTo>
                      <a:lnTo>
                        <a:pt x="16" y="36"/>
                      </a:lnTo>
                      <a:lnTo>
                        <a:pt x="11" y="54"/>
                      </a:lnTo>
                      <a:lnTo>
                        <a:pt x="7" y="72"/>
                      </a:lnTo>
                      <a:lnTo>
                        <a:pt x="4" y="90"/>
                      </a:lnTo>
                      <a:lnTo>
                        <a:pt x="2" y="100"/>
                      </a:lnTo>
                      <a:lnTo>
                        <a:pt x="1" y="109"/>
                      </a:lnTo>
                      <a:lnTo>
                        <a:pt x="1" y="117"/>
                      </a:lnTo>
                      <a:lnTo>
                        <a:pt x="0" y="127"/>
                      </a:lnTo>
                      <a:lnTo>
                        <a:pt x="0" y="12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69" name="Freeform 191"/>
                <p:cNvSpPr>
                  <a:spLocks/>
                </p:cNvSpPr>
                <p:nvPr/>
              </p:nvSpPr>
              <p:spPr bwMode="auto">
                <a:xfrm>
                  <a:off x="1545" y="1489"/>
                  <a:ext cx="22" cy="106"/>
                </a:xfrm>
                <a:custGeom>
                  <a:avLst/>
                  <a:gdLst>
                    <a:gd name="T0" fmla="*/ 0 w 27"/>
                    <a:gd name="T1" fmla="*/ 0 h 129"/>
                    <a:gd name="T2" fmla="*/ 0 w 27"/>
                    <a:gd name="T3" fmla="*/ 2 h 129"/>
                    <a:gd name="T4" fmla="*/ 1 w 27"/>
                    <a:gd name="T5" fmla="*/ 5 h 129"/>
                    <a:gd name="T6" fmla="*/ 1 w 27"/>
                    <a:gd name="T7" fmla="*/ 9 h 129"/>
                    <a:gd name="T8" fmla="*/ 2 w 27"/>
                    <a:gd name="T9" fmla="*/ 13 h 129"/>
                    <a:gd name="T10" fmla="*/ 2 w 27"/>
                    <a:gd name="T11" fmla="*/ 17 h 129"/>
                    <a:gd name="T12" fmla="*/ 3 w 27"/>
                    <a:gd name="T13" fmla="*/ 25 h 129"/>
                    <a:gd name="T14" fmla="*/ 5 w 27"/>
                    <a:gd name="T15" fmla="*/ 35 h 129"/>
                    <a:gd name="T16" fmla="*/ 7 w 27"/>
                    <a:gd name="T17" fmla="*/ 42 h 129"/>
                    <a:gd name="T18" fmla="*/ 9 w 27"/>
                    <a:gd name="T19" fmla="*/ 50 h 129"/>
                    <a:gd name="T20" fmla="*/ 12 w 27"/>
                    <a:gd name="T21" fmla="*/ 58 h 129"/>
                    <a:gd name="T22" fmla="*/ 12 w 27"/>
                    <a:gd name="T23" fmla="*/ 58 h 12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7" h="129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1" y="11"/>
                      </a:lnTo>
                      <a:lnTo>
                        <a:pt x="1" y="19"/>
                      </a:lnTo>
                      <a:lnTo>
                        <a:pt x="2" y="28"/>
                      </a:lnTo>
                      <a:lnTo>
                        <a:pt x="4" y="38"/>
                      </a:lnTo>
                      <a:lnTo>
                        <a:pt x="7" y="56"/>
                      </a:lnTo>
                      <a:lnTo>
                        <a:pt x="11" y="75"/>
                      </a:lnTo>
                      <a:lnTo>
                        <a:pt x="16" y="92"/>
                      </a:lnTo>
                      <a:lnTo>
                        <a:pt x="20" y="110"/>
                      </a:lnTo>
                      <a:lnTo>
                        <a:pt x="27" y="128"/>
                      </a:lnTo>
                      <a:lnTo>
                        <a:pt x="27" y="12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0" name="Freeform 192"/>
                <p:cNvSpPr>
                  <a:spLocks/>
                </p:cNvSpPr>
                <p:nvPr/>
              </p:nvSpPr>
              <p:spPr bwMode="auto">
                <a:xfrm>
                  <a:off x="1573" y="1617"/>
                  <a:ext cx="50" cy="95"/>
                </a:xfrm>
                <a:custGeom>
                  <a:avLst/>
                  <a:gdLst>
                    <a:gd name="T0" fmla="*/ 0 w 60"/>
                    <a:gd name="T1" fmla="*/ 0 h 117"/>
                    <a:gd name="T2" fmla="*/ 2 w 60"/>
                    <a:gd name="T3" fmla="*/ 2 h 117"/>
                    <a:gd name="T4" fmla="*/ 5 w 60"/>
                    <a:gd name="T5" fmla="*/ 10 h 117"/>
                    <a:gd name="T6" fmla="*/ 9 w 60"/>
                    <a:gd name="T7" fmla="*/ 17 h 117"/>
                    <a:gd name="T8" fmla="*/ 13 w 60"/>
                    <a:gd name="T9" fmla="*/ 24 h 117"/>
                    <a:gd name="T10" fmla="*/ 17 w 60"/>
                    <a:gd name="T11" fmla="*/ 32 h 117"/>
                    <a:gd name="T12" fmla="*/ 22 w 60"/>
                    <a:gd name="T13" fmla="*/ 39 h 117"/>
                    <a:gd name="T14" fmla="*/ 27 w 60"/>
                    <a:gd name="T15" fmla="*/ 47 h 117"/>
                    <a:gd name="T16" fmla="*/ 29 w 60"/>
                    <a:gd name="T17" fmla="*/ 51 h 1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" h="117">
                      <a:moveTo>
                        <a:pt x="0" y="0"/>
                      </a:moveTo>
                      <a:lnTo>
                        <a:pt x="2" y="4"/>
                      </a:lnTo>
                      <a:lnTo>
                        <a:pt x="10" y="22"/>
                      </a:lnTo>
                      <a:lnTo>
                        <a:pt x="18" y="39"/>
                      </a:lnTo>
                      <a:lnTo>
                        <a:pt x="26" y="56"/>
                      </a:lnTo>
                      <a:lnTo>
                        <a:pt x="35" y="74"/>
                      </a:lnTo>
                      <a:lnTo>
                        <a:pt x="44" y="90"/>
                      </a:lnTo>
                      <a:lnTo>
                        <a:pt x="54" y="107"/>
                      </a:lnTo>
                      <a:lnTo>
                        <a:pt x="60" y="117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1" name="Freeform 193"/>
                <p:cNvSpPr>
                  <a:spLocks/>
                </p:cNvSpPr>
                <p:nvPr/>
              </p:nvSpPr>
              <p:spPr bwMode="auto">
                <a:xfrm>
                  <a:off x="1634" y="1734"/>
                  <a:ext cx="62" cy="90"/>
                </a:xfrm>
                <a:custGeom>
                  <a:avLst/>
                  <a:gdLst>
                    <a:gd name="T0" fmla="*/ 0 w 74"/>
                    <a:gd name="T1" fmla="*/ 0 h 109"/>
                    <a:gd name="T2" fmla="*/ 3 w 74"/>
                    <a:gd name="T3" fmla="*/ 6 h 109"/>
                    <a:gd name="T4" fmla="*/ 8 w 74"/>
                    <a:gd name="T5" fmla="*/ 12 h 109"/>
                    <a:gd name="T6" fmla="*/ 13 w 74"/>
                    <a:gd name="T7" fmla="*/ 21 h 109"/>
                    <a:gd name="T8" fmla="*/ 19 w 74"/>
                    <a:gd name="T9" fmla="*/ 27 h 109"/>
                    <a:gd name="T10" fmla="*/ 29 w 74"/>
                    <a:gd name="T11" fmla="*/ 41 h 109"/>
                    <a:gd name="T12" fmla="*/ 37 w 74"/>
                    <a:gd name="T13" fmla="*/ 50 h 10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4" h="109">
                      <a:moveTo>
                        <a:pt x="0" y="0"/>
                      </a:moveTo>
                      <a:lnTo>
                        <a:pt x="7" y="12"/>
                      </a:lnTo>
                      <a:lnTo>
                        <a:pt x="17" y="27"/>
                      </a:lnTo>
                      <a:lnTo>
                        <a:pt x="28" y="43"/>
                      </a:lnTo>
                      <a:lnTo>
                        <a:pt x="39" y="58"/>
                      </a:lnTo>
                      <a:lnTo>
                        <a:pt x="60" y="89"/>
                      </a:lnTo>
                      <a:lnTo>
                        <a:pt x="74" y="10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0872" name="Freeform 194"/>
                <p:cNvSpPr>
                  <a:spLocks/>
                </p:cNvSpPr>
                <p:nvPr/>
              </p:nvSpPr>
              <p:spPr bwMode="auto">
                <a:xfrm>
                  <a:off x="1712" y="1840"/>
                  <a:ext cx="45" cy="62"/>
                </a:xfrm>
                <a:custGeom>
                  <a:avLst/>
                  <a:gdLst>
                    <a:gd name="T0" fmla="*/ 0 w 57"/>
                    <a:gd name="T1" fmla="*/ 0 h 73"/>
                    <a:gd name="T2" fmla="*/ 5 w 57"/>
                    <a:gd name="T3" fmla="*/ 8 h 73"/>
                    <a:gd name="T4" fmla="*/ 22 w 57"/>
                    <a:gd name="T5" fmla="*/ 38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" h="73">
                      <a:moveTo>
                        <a:pt x="0" y="0"/>
                      </a:moveTo>
                      <a:lnTo>
                        <a:pt x="11" y="15"/>
                      </a:lnTo>
                      <a:lnTo>
                        <a:pt x="57" y="73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20835" name="Text Box 195"/>
          <p:cNvSpPr txBox="1">
            <a:spLocks noChangeArrowheads="1"/>
          </p:cNvSpPr>
          <p:nvPr/>
        </p:nvSpPr>
        <p:spPr bwMode="auto">
          <a:xfrm>
            <a:off x="0" y="-30163"/>
            <a:ext cx="7956550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：补全主视图</a:t>
            </a:r>
            <a:r>
              <a:rPr lang="zh-CN" altLang="en-US" sz="4000">
                <a:solidFill>
                  <a:srgbClr val="FF0000"/>
                </a:solidFill>
              </a:rPr>
              <a:t>。</a:t>
            </a:r>
          </a:p>
        </p:txBody>
      </p:sp>
      <p:grpSp>
        <p:nvGrpSpPr>
          <p:cNvPr id="243908" name="Group 196"/>
          <p:cNvGrpSpPr>
            <a:grpSpLocks/>
          </p:cNvGrpSpPr>
          <p:nvPr/>
        </p:nvGrpSpPr>
        <p:grpSpPr bwMode="auto">
          <a:xfrm>
            <a:off x="5292725" y="3616325"/>
            <a:ext cx="2873375" cy="2981325"/>
            <a:chOff x="1516" y="898"/>
            <a:chExt cx="2414" cy="2505"/>
          </a:xfrm>
        </p:grpSpPr>
        <p:sp>
          <p:nvSpPr>
            <p:cNvPr id="120839" name="Freeform 197"/>
            <p:cNvSpPr>
              <a:spLocks/>
            </p:cNvSpPr>
            <p:nvPr/>
          </p:nvSpPr>
          <p:spPr bwMode="auto">
            <a:xfrm>
              <a:off x="3551" y="1005"/>
              <a:ext cx="379" cy="73"/>
            </a:xfrm>
            <a:custGeom>
              <a:avLst/>
              <a:gdLst>
                <a:gd name="T0" fmla="*/ 1 w 2656"/>
                <a:gd name="T1" fmla="*/ 0 h 513"/>
                <a:gd name="T2" fmla="*/ 1 w 2656"/>
                <a:gd name="T3" fmla="*/ 0 h 513"/>
                <a:gd name="T4" fmla="*/ 1 w 2656"/>
                <a:gd name="T5" fmla="*/ 0 h 513"/>
                <a:gd name="T6" fmla="*/ 0 w 2656"/>
                <a:gd name="T7" fmla="*/ 0 h 513"/>
                <a:gd name="T8" fmla="*/ 0 w 2656"/>
                <a:gd name="T9" fmla="*/ 0 h 513"/>
                <a:gd name="T10" fmla="*/ 0 w 2656"/>
                <a:gd name="T11" fmla="*/ 0 h 5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6" h="513">
                  <a:moveTo>
                    <a:pt x="2656" y="513"/>
                  </a:moveTo>
                  <a:lnTo>
                    <a:pt x="2069" y="226"/>
                  </a:lnTo>
                  <a:lnTo>
                    <a:pt x="1496" y="54"/>
                  </a:lnTo>
                  <a:lnTo>
                    <a:pt x="952" y="0"/>
                  </a:lnTo>
                  <a:lnTo>
                    <a:pt x="449" y="65"/>
                  </a:lnTo>
                  <a:lnTo>
                    <a:pt x="0" y="24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0" name="Freeform 198"/>
            <p:cNvSpPr>
              <a:spLocks/>
            </p:cNvSpPr>
            <p:nvPr/>
          </p:nvSpPr>
          <p:spPr bwMode="auto">
            <a:xfrm>
              <a:off x="2522" y="2358"/>
              <a:ext cx="855" cy="280"/>
            </a:xfrm>
            <a:custGeom>
              <a:avLst/>
              <a:gdLst>
                <a:gd name="T0" fmla="*/ 2 w 5986"/>
                <a:gd name="T1" fmla="*/ 1 h 1960"/>
                <a:gd name="T2" fmla="*/ 2 w 5986"/>
                <a:gd name="T3" fmla="*/ 1 h 1960"/>
                <a:gd name="T4" fmla="*/ 2 w 5986"/>
                <a:gd name="T5" fmla="*/ 0 h 1960"/>
                <a:gd name="T6" fmla="*/ 2 w 5986"/>
                <a:gd name="T7" fmla="*/ 0 h 1960"/>
                <a:gd name="T8" fmla="*/ 1 w 5986"/>
                <a:gd name="T9" fmla="*/ 0 h 1960"/>
                <a:gd name="T10" fmla="*/ 1 w 5986"/>
                <a:gd name="T11" fmla="*/ 0 h 1960"/>
                <a:gd name="T12" fmla="*/ 1 w 5986"/>
                <a:gd name="T13" fmla="*/ 0 h 1960"/>
                <a:gd name="T14" fmla="*/ 0 w 5986"/>
                <a:gd name="T15" fmla="*/ 0 h 1960"/>
                <a:gd name="T16" fmla="*/ 0 w 5986"/>
                <a:gd name="T17" fmla="*/ 0 h 1960"/>
                <a:gd name="T18" fmla="*/ 0 w 5986"/>
                <a:gd name="T19" fmla="*/ 0 h 1960"/>
                <a:gd name="T20" fmla="*/ 0 w 5986"/>
                <a:gd name="T21" fmla="*/ 0 h 19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86" h="1960">
                  <a:moveTo>
                    <a:pt x="5986" y="1960"/>
                  </a:moveTo>
                  <a:lnTo>
                    <a:pt x="5317" y="1588"/>
                  </a:lnTo>
                  <a:lnTo>
                    <a:pt x="4550" y="1191"/>
                  </a:lnTo>
                  <a:lnTo>
                    <a:pt x="3739" y="805"/>
                  </a:lnTo>
                  <a:lnTo>
                    <a:pt x="2946" y="471"/>
                  </a:lnTo>
                  <a:lnTo>
                    <a:pt x="2162" y="200"/>
                  </a:lnTo>
                  <a:lnTo>
                    <a:pt x="1386" y="28"/>
                  </a:lnTo>
                  <a:lnTo>
                    <a:pt x="1013" y="0"/>
                  </a:lnTo>
                  <a:lnTo>
                    <a:pt x="655" y="21"/>
                  </a:lnTo>
                  <a:lnTo>
                    <a:pt x="315" y="99"/>
                  </a:lnTo>
                  <a:lnTo>
                    <a:pt x="0" y="2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1" name="Freeform 199"/>
            <p:cNvSpPr>
              <a:spLocks/>
            </p:cNvSpPr>
            <p:nvPr/>
          </p:nvSpPr>
          <p:spPr bwMode="auto">
            <a:xfrm>
              <a:off x="2360" y="2392"/>
              <a:ext cx="162" cy="254"/>
            </a:xfrm>
            <a:custGeom>
              <a:avLst/>
              <a:gdLst>
                <a:gd name="T0" fmla="*/ 0 w 1137"/>
                <a:gd name="T1" fmla="*/ 0 h 1778"/>
                <a:gd name="T2" fmla="*/ 0 w 1137"/>
                <a:gd name="T3" fmla="*/ 0 h 1778"/>
                <a:gd name="T4" fmla="*/ 0 w 1137"/>
                <a:gd name="T5" fmla="*/ 0 h 1778"/>
                <a:gd name="T6" fmla="*/ 0 w 1137"/>
                <a:gd name="T7" fmla="*/ 1 h 1778"/>
                <a:gd name="T8" fmla="*/ 0 w 1137"/>
                <a:gd name="T9" fmla="*/ 1 h 17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7" h="1778">
                  <a:moveTo>
                    <a:pt x="1137" y="0"/>
                  </a:moveTo>
                  <a:lnTo>
                    <a:pt x="738" y="313"/>
                  </a:lnTo>
                  <a:lnTo>
                    <a:pt x="413" y="734"/>
                  </a:lnTo>
                  <a:lnTo>
                    <a:pt x="167" y="1233"/>
                  </a:lnTo>
                  <a:lnTo>
                    <a:pt x="0" y="177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2" name="Line 200"/>
            <p:cNvSpPr>
              <a:spLocks noChangeShapeType="1"/>
            </p:cNvSpPr>
            <p:nvPr/>
          </p:nvSpPr>
          <p:spPr bwMode="auto">
            <a:xfrm flipH="1" flipV="1">
              <a:off x="2191" y="1826"/>
              <a:ext cx="222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3" name="Freeform 201"/>
            <p:cNvSpPr>
              <a:spLocks/>
            </p:cNvSpPr>
            <p:nvPr/>
          </p:nvSpPr>
          <p:spPr bwMode="auto">
            <a:xfrm>
              <a:off x="2345" y="985"/>
              <a:ext cx="1032" cy="597"/>
            </a:xfrm>
            <a:custGeom>
              <a:avLst/>
              <a:gdLst>
                <a:gd name="T0" fmla="*/ 3 w 7226"/>
                <a:gd name="T1" fmla="*/ 0 h 4175"/>
                <a:gd name="T2" fmla="*/ 3 w 7226"/>
                <a:gd name="T3" fmla="*/ 0 h 4175"/>
                <a:gd name="T4" fmla="*/ 2 w 7226"/>
                <a:gd name="T5" fmla="*/ 0 h 4175"/>
                <a:gd name="T6" fmla="*/ 2 w 7226"/>
                <a:gd name="T7" fmla="*/ 0 h 4175"/>
                <a:gd name="T8" fmla="*/ 2 w 7226"/>
                <a:gd name="T9" fmla="*/ 0 h 4175"/>
                <a:gd name="T10" fmla="*/ 1 w 7226"/>
                <a:gd name="T11" fmla="*/ 0 h 4175"/>
                <a:gd name="T12" fmla="*/ 1 w 7226"/>
                <a:gd name="T13" fmla="*/ 0 h 4175"/>
                <a:gd name="T14" fmla="*/ 1 w 7226"/>
                <a:gd name="T15" fmla="*/ 0 h 4175"/>
                <a:gd name="T16" fmla="*/ 1 w 7226"/>
                <a:gd name="T17" fmla="*/ 0 h 4175"/>
                <a:gd name="T18" fmla="*/ 0 w 7226"/>
                <a:gd name="T19" fmla="*/ 0 h 4175"/>
                <a:gd name="T20" fmla="*/ 0 w 7226"/>
                <a:gd name="T21" fmla="*/ 1 h 4175"/>
                <a:gd name="T22" fmla="*/ 0 w 7226"/>
                <a:gd name="T23" fmla="*/ 1 h 4175"/>
                <a:gd name="T24" fmla="*/ 0 w 7226"/>
                <a:gd name="T25" fmla="*/ 1 h 4175"/>
                <a:gd name="T26" fmla="*/ 0 w 7226"/>
                <a:gd name="T27" fmla="*/ 1 h 4175"/>
                <a:gd name="T28" fmla="*/ 0 w 7226"/>
                <a:gd name="T29" fmla="*/ 1 h 4175"/>
                <a:gd name="T30" fmla="*/ 0 w 7226"/>
                <a:gd name="T31" fmla="*/ 2 h 4175"/>
                <a:gd name="T32" fmla="*/ 1 w 7226"/>
                <a:gd name="T33" fmla="*/ 2 h 41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26" h="4175">
                  <a:moveTo>
                    <a:pt x="7226" y="716"/>
                  </a:moveTo>
                  <a:lnTo>
                    <a:pt x="6585" y="412"/>
                  </a:lnTo>
                  <a:lnTo>
                    <a:pt x="5854" y="185"/>
                  </a:lnTo>
                  <a:lnTo>
                    <a:pt x="5059" y="47"/>
                  </a:lnTo>
                  <a:lnTo>
                    <a:pt x="4233" y="0"/>
                  </a:lnTo>
                  <a:lnTo>
                    <a:pt x="3408" y="47"/>
                  </a:lnTo>
                  <a:lnTo>
                    <a:pt x="2613" y="185"/>
                  </a:lnTo>
                  <a:lnTo>
                    <a:pt x="1881" y="412"/>
                  </a:lnTo>
                  <a:lnTo>
                    <a:pt x="1240" y="716"/>
                  </a:lnTo>
                  <a:lnTo>
                    <a:pt x="713" y="1087"/>
                  </a:lnTo>
                  <a:lnTo>
                    <a:pt x="322" y="1510"/>
                  </a:lnTo>
                  <a:lnTo>
                    <a:pt x="81" y="1968"/>
                  </a:lnTo>
                  <a:lnTo>
                    <a:pt x="0" y="2446"/>
                  </a:lnTo>
                  <a:lnTo>
                    <a:pt x="81" y="2923"/>
                  </a:lnTo>
                  <a:lnTo>
                    <a:pt x="322" y="3382"/>
                  </a:lnTo>
                  <a:lnTo>
                    <a:pt x="713" y="3805"/>
                  </a:lnTo>
                  <a:lnTo>
                    <a:pt x="1240" y="417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4" name="Freeform 202"/>
            <p:cNvSpPr>
              <a:spLocks/>
            </p:cNvSpPr>
            <p:nvPr/>
          </p:nvSpPr>
          <p:spPr bwMode="auto">
            <a:xfrm>
              <a:off x="2194" y="898"/>
              <a:ext cx="1292" cy="747"/>
            </a:xfrm>
            <a:custGeom>
              <a:avLst/>
              <a:gdLst>
                <a:gd name="T0" fmla="*/ 4 w 9048"/>
                <a:gd name="T1" fmla="*/ 0 h 5227"/>
                <a:gd name="T2" fmla="*/ 3 w 9048"/>
                <a:gd name="T3" fmla="*/ 0 h 5227"/>
                <a:gd name="T4" fmla="*/ 3 w 9048"/>
                <a:gd name="T5" fmla="*/ 0 h 5227"/>
                <a:gd name="T6" fmla="*/ 3 w 9048"/>
                <a:gd name="T7" fmla="*/ 0 h 5227"/>
                <a:gd name="T8" fmla="*/ 2 w 9048"/>
                <a:gd name="T9" fmla="*/ 0 h 5227"/>
                <a:gd name="T10" fmla="*/ 2 w 9048"/>
                <a:gd name="T11" fmla="*/ 0 h 5227"/>
                <a:gd name="T12" fmla="*/ 2 w 9048"/>
                <a:gd name="T13" fmla="*/ 0 h 5227"/>
                <a:gd name="T14" fmla="*/ 1 w 9048"/>
                <a:gd name="T15" fmla="*/ 0 h 5227"/>
                <a:gd name="T16" fmla="*/ 1 w 9048"/>
                <a:gd name="T17" fmla="*/ 0 h 5227"/>
                <a:gd name="T18" fmla="*/ 1 w 9048"/>
                <a:gd name="T19" fmla="*/ 0 h 5227"/>
                <a:gd name="T20" fmla="*/ 0 w 9048"/>
                <a:gd name="T21" fmla="*/ 1 h 5227"/>
                <a:gd name="T22" fmla="*/ 0 w 9048"/>
                <a:gd name="T23" fmla="*/ 1 h 5227"/>
                <a:gd name="T24" fmla="*/ 0 w 9048"/>
                <a:gd name="T25" fmla="*/ 1 h 5227"/>
                <a:gd name="T26" fmla="*/ 0 w 9048"/>
                <a:gd name="T27" fmla="*/ 1 h 5227"/>
                <a:gd name="T28" fmla="*/ 0 w 9048"/>
                <a:gd name="T29" fmla="*/ 1 h 5227"/>
                <a:gd name="T30" fmla="*/ 0 w 9048"/>
                <a:gd name="T31" fmla="*/ 2 h 5227"/>
                <a:gd name="T32" fmla="*/ 0 w 9048"/>
                <a:gd name="T33" fmla="*/ 2 h 5227"/>
                <a:gd name="T34" fmla="*/ 0 w 9048"/>
                <a:gd name="T35" fmla="*/ 2 h 5227"/>
                <a:gd name="T36" fmla="*/ 1 w 9048"/>
                <a:gd name="T37" fmla="*/ 2 h 522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048" h="5227">
                  <a:moveTo>
                    <a:pt x="9048" y="887"/>
                  </a:moveTo>
                  <a:lnTo>
                    <a:pt x="8339" y="542"/>
                  </a:lnTo>
                  <a:lnTo>
                    <a:pt x="7537" y="275"/>
                  </a:lnTo>
                  <a:lnTo>
                    <a:pt x="6667" y="92"/>
                  </a:lnTo>
                  <a:lnTo>
                    <a:pt x="5756" y="0"/>
                  </a:lnTo>
                  <a:lnTo>
                    <a:pt x="4829" y="0"/>
                  </a:lnTo>
                  <a:lnTo>
                    <a:pt x="3917" y="92"/>
                  </a:lnTo>
                  <a:lnTo>
                    <a:pt x="3048" y="275"/>
                  </a:lnTo>
                  <a:lnTo>
                    <a:pt x="2245" y="542"/>
                  </a:lnTo>
                  <a:lnTo>
                    <a:pt x="1537" y="887"/>
                  </a:lnTo>
                  <a:lnTo>
                    <a:pt x="941" y="1296"/>
                  </a:lnTo>
                  <a:lnTo>
                    <a:pt x="478" y="1760"/>
                  </a:lnTo>
                  <a:lnTo>
                    <a:pt x="162" y="2262"/>
                  </a:lnTo>
                  <a:lnTo>
                    <a:pt x="0" y="2789"/>
                  </a:lnTo>
                  <a:lnTo>
                    <a:pt x="0" y="3324"/>
                  </a:lnTo>
                  <a:lnTo>
                    <a:pt x="162" y="3851"/>
                  </a:lnTo>
                  <a:lnTo>
                    <a:pt x="478" y="4354"/>
                  </a:lnTo>
                  <a:lnTo>
                    <a:pt x="941" y="4817"/>
                  </a:lnTo>
                  <a:lnTo>
                    <a:pt x="1537" y="52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5" name="Freeform 203"/>
            <p:cNvSpPr>
              <a:spLocks/>
            </p:cNvSpPr>
            <p:nvPr/>
          </p:nvSpPr>
          <p:spPr bwMode="auto">
            <a:xfrm>
              <a:off x="2345" y="2206"/>
              <a:ext cx="177" cy="709"/>
            </a:xfrm>
            <a:custGeom>
              <a:avLst/>
              <a:gdLst>
                <a:gd name="T0" fmla="*/ 0 w 1236"/>
                <a:gd name="T1" fmla="*/ 0 h 4963"/>
                <a:gd name="T2" fmla="*/ 0 w 1236"/>
                <a:gd name="T3" fmla="*/ 0 h 4963"/>
                <a:gd name="T4" fmla="*/ 0 w 1236"/>
                <a:gd name="T5" fmla="*/ 1 h 4963"/>
                <a:gd name="T6" fmla="*/ 0 w 1236"/>
                <a:gd name="T7" fmla="*/ 1 h 4963"/>
                <a:gd name="T8" fmla="*/ 0 w 1236"/>
                <a:gd name="T9" fmla="*/ 1 h 4963"/>
                <a:gd name="T10" fmla="*/ 0 w 1236"/>
                <a:gd name="T11" fmla="*/ 1 h 4963"/>
                <a:gd name="T12" fmla="*/ 0 w 1236"/>
                <a:gd name="T13" fmla="*/ 2 h 4963"/>
                <a:gd name="T14" fmla="*/ 0 w 1236"/>
                <a:gd name="T15" fmla="*/ 2 h 4963"/>
                <a:gd name="T16" fmla="*/ 0 w 1236"/>
                <a:gd name="T17" fmla="*/ 2 h 4963"/>
                <a:gd name="T18" fmla="*/ 0 w 1236"/>
                <a:gd name="T19" fmla="*/ 2 h 4963"/>
                <a:gd name="T20" fmla="*/ 1 w 1236"/>
                <a:gd name="T21" fmla="*/ 2 h 49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6" h="4963">
                  <a:moveTo>
                    <a:pt x="56" y="0"/>
                  </a:moveTo>
                  <a:lnTo>
                    <a:pt x="38" y="627"/>
                  </a:lnTo>
                  <a:lnTo>
                    <a:pt x="5" y="1334"/>
                  </a:lnTo>
                  <a:lnTo>
                    <a:pt x="0" y="2066"/>
                  </a:lnTo>
                  <a:lnTo>
                    <a:pt x="50" y="2774"/>
                  </a:lnTo>
                  <a:lnTo>
                    <a:pt x="183" y="3445"/>
                  </a:lnTo>
                  <a:lnTo>
                    <a:pt x="424" y="4071"/>
                  </a:lnTo>
                  <a:lnTo>
                    <a:pt x="588" y="4348"/>
                  </a:lnTo>
                  <a:lnTo>
                    <a:pt x="780" y="4593"/>
                  </a:lnTo>
                  <a:lnTo>
                    <a:pt x="997" y="4799"/>
                  </a:lnTo>
                  <a:lnTo>
                    <a:pt x="1236" y="49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6" name="Freeform 204"/>
            <p:cNvSpPr>
              <a:spLocks/>
            </p:cNvSpPr>
            <p:nvPr/>
          </p:nvSpPr>
          <p:spPr bwMode="auto">
            <a:xfrm>
              <a:off x="1516" y="2091"/>
              <a:ext cx="536" cy="1312"/>
            </a:xfrm>
            <a:custGeom>
              <a:avLst/>
              <a:gdLst>
                <a:gd name="T0" fmla="*/ 2 w 3756"/>
                <a:gd name="T1" fmla="*/ 0 h 9185"/>
                <a:gd name="T2" fmla="*/ 1 w 3756"/>
                <a:gd name="T3" fmla="*/ 0 h 9185"/>
                <a:gd name="T4" fmla="*/ 1 w 3756"/>
                <a:gd name="T5" fmla="*/ 0 h 9185"/>
                <a:gd name="T6" fmla="*/ 1 w 3756"/>
                <a:gd name="T7" fmla="*/ 0 h 9185"/>
                <a:gd name="T8" fmla="*/ 1 w 3756"/>
                <a:gd name="T9" fmla="*/ 0 h 9185"/>
                <a:gd name="T10" fmla="*/ 0 w 3756"/>
                <a:gd name="T11" fmla="*/ 0 h 9185"/>
                <a:gd name="T12" fmla="*/ 0 w 3756"/>
                <a:gd name="T13" fmla="*/ 0 h 9185"/>
                <a:gd name="T14" fmla="*/ 0 w 3756"/>
                <a:gd name="T15" fmla="*/ 1 h 9185"/>
                <a:gd name="T16" fmla="*/ 0 w 3756"/>
                <a:gd name="T17" fmla="*/ 1 h 9185"/>
                <a:gd name="T18" fmla="*/ 0 w 3756"/>
                <a:gd name="T19" fmla="*/ 1 h 9185"/>
                <a:gd name="T20" fmla="*/ 0 w 3756"/>
                <a:gd name="T21" fmla="*/ 1 h 9185"/>
                <a:gd name="T22" fmla="*/ 0 w 3756"/>
                <a:gd name="T23" fmla="*/ 2 h 9185"/>
                <a:gd name="T24" fmla="*/ 0 w 3756"/>
                <a:gd name="T25" fmla="*/ 2 h 9185"/>
                <a:gd name="T26" fmla="*/ 0 w 3756"/>
                <a:gd name="T27" fmla="*/ 2 h 9185"/>
                <a:gd name="T28" fmla="*/ 1 w 3756"/>
                <a:gd name="T29" fmla="*/ 3 h 9185"/>
                <a:gd name="T30" fmla="*/ 1 w 3756"/>
                <a:gd name="T31" fmla="*/ 3 h 9185"/>
                <a:gd name="T32" fmla="*/ 1 w 3756"/>
                <a:gd name="T33" fmla="*/ 3 h 9185"/>
                <a:gd name="T34" fmla="*/ 1 w 3756"/>
                <a:gd name="T35" fmla="*/ 4 h 9185"/>
                <a:gd name="T36" fmla="*/ 2 w 3756"/>
                <a:gd name="T37" fmla="*/ 4 h 91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756" h="9185">
                  <a:moveTo>
                    <a:pt x="3756" y="504"/>
                  </a:moveTo>
                  <a:lnTo>
                    <a:pt x="3104" y="192"/>
                  </a:lnTo>
                  <a:lnTo>
                    <a:pt x="2471" y="23"/>
                  </a:lnTo>
                  <a:lnTo>
                    <a:pt x="1878" y="0"/>
                  </a:lnTo>
                  <a:lnTo>
                    <a:pt x="1341" y="124"/>
                  </a:lnTo>
                  <a:lnTo>
                    <a:pt x="879" y="391"/>
                  </a:lnTo>
                  <a:lnTo>
                    <a:pt x="504" y="795"/>
                  </a:lnTo>
                  <a:lnTo>
                    <a:pt x="226" y="1321"/>
                  </a:lnTo>
                  <a:lnTo>
                    <a:pt x="57" y="1953"/>
                  </a:lnTo>
                  <a:lnTo>
                    <a:pt x="0" y="2674"/>
                  </a:lnTo>
                  <a:lnTo>
                    <a:pt x="57" y="3461"/>
                  </a:lnTo>
                  <a:lnTo>
                    <a:pt x="226" y="4290"/>
                  </a:lnTo>
                  <a:lnTo>
                    <a:pt x="504" y="5135"/>
                  </a:lnTo>
                  <a:lnTo>
                    <a:pt x="879" y="5972"/>
                  </a:lnTo>
                  <a:lnTo>
                    <a:pt x="1341" y="6774"/>
                  </a:lnTo>
                  <a:lnTo>
                    <a:pt x="1878" y="7518"/>
                  </a:lnTo>
                  <a:lnTo>
                    <a:pt x="2471" y="8180"/>
                  </a:lnTo>
                  <a:lnTo>
                    <a:pt x="3104" y="8742"/>
                  </a:lnTo>
                  <a:lnTo>
                    <a:pt x="3756" y="9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7" name="Freeform 205"/>
            <p:cNvSpPr>
              <a:spLocks/>
            </p:cNvSpPr>
            <p:nvPr/>
          </p:nvSpPr>
          <p:spPr bwMode="auto">
            <a:xfrm>
              <a:off x="1703" y="2333"/>
              <a:ext cx="349" cy="853"/>
            </a:xfrm>
            <a:custGeom>
              <a:avLst/>
              <a:gdLst>
                <a:gd name="T0" fmla="*/ 1 w 2443"/>
                <a:gd name="T1" fmla="*/ 0 h 5972"/>
                <a:gd name="T2" fmla="*/ 1 w 2443"/>
                <a:gd name="T3" fmla="*/ 0 h 5972"/>
                <a:gd name="T4" fmla="*/ 1 w 2443"/>
                <a:gd name="T5" fmla="*/ 0 h 5972"/>
                <a:gd name="T6" fmla="*/ 0 w 2443"/>
                <a:gd name="T7" fmla="*/ 0 h 5972"/>
                <a:gd name="T8" fmla="*/ 0 w 2443"/>
                <a:gd name="T9" fmla="*/ 0 h 5972"/>
                <a:gd name="T10" fmla="*/ 0 w 2443"/>
                <a:gd name="T11" fmla="*/ 0 h 5972"/>
                <a:gd name="T12" fmla="*/ 0 w 2443"/>
                <a:gd name="T13" fmla="*/ 0 h 5972"/>
                <a:gd name="T14" fmla="*/ 0 w 2443"/>
                <a:gd name="T15" fmla="*/ 1 h 5972"/>
                <a:gd name="T16" fmla="*/ 0 w 2443"/>
                <a:gd name="T17" fmla="*/ 1 h 5972"/>
                <a:gd name="T18" fmla="*/ 0 w 2443"/>
                <a:gd name="T19" fmla="*/ 1 h 5972"/>
                <a:gd name="T20" fmla="*/ 0 w 2443"/>
                <a:gd name="T21" fmla="*/ 1 h 5972"/>
                <a:gd name="T22" fmla="*/ 0 w 2443"/>
                <a:gd name="T23" fmla="*/ 1 h 5972"/>
                <a:gd name="T24" fmla="*/ 0 w 2443"/>
                <a:gd name="T25" fmla="*/ 2 h 5972"/>
                <a:gd name="T26" fmla="*/ 0 w 2443"/>
                <a:gd name="T27" fmla="*/ 2 h 5972"/>
                <a:gd name="T28" fmla="*/ 1 w 2443"/>
                <a:gd name="T29" fmla="*/ 2 h 5972"/>
                <a:gd name="T30" fmla="*/ 1 w 2443"/>
                <a:gd name="T31" fmla="*/ 2 h 5972"/>
                <a:gd name="T32" fmla="*/ 1 w 2443"/>
                <a:gd name="T33" fmla="*/ 2 h 59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43" h="5972">
                  <a:moveTo>
                    <a:pt x="2443" y="327"/>
                  </a:moveTo>
                  <a:lnTo>
                    <a:pt x="1966" y="105"/>
                  </a:lnTo>
                  <a:lnTo>
                    <a:pt x="1508" y="0"/>
                  </a:lnTo>
                  <a:lnTo>
                    <a:pt x="1086" y="18"/>
                  </a:lnTo>
                  <a:lnTo>
                    <a:pt x="716" y="155"/>
                  </a:lnTo>
                  <a:lnTo>
                    <a:pt x="412" y="407"/>
                  </a:lnTo>
                  <a:lnTo>
                    <a:pt x="186" y="764"/>
                  </a:lnTo>
                  <a:lnTo>
                    <a:pt x="47" y="1214"/>
                  </a:lnTo>
                  <a:lnTo>
                    <a:pt x="0" y="1738"/>
                  </a:lnTo>
                  <a:lnTo>
                    <a:pt x="47" y="2315"/>
                  </a:lnTo>
                  <a:lnTo>
                    <a:pt x="186" y="2925"/>
                  </a:lnTo>
                  <a:lnTo>
                    <a:pt x="412" y="3544"/>
                  </a:lnTo>
                  <a:lnTo>
                    <a:pt x="716" y="4147"/>
                  </a:lnTo>
                  <a:lnTo>
                    <a:pt x="1086" y="4712"/>
                  </a:lnTo>
                  <a:lnTo>
                    <a:pt x="1508" y="5217"/>
                  </a:lnTo>
                  <a:lnTo>
                    <a:pt x="1966" y="5643"/>
                  </a:lnTo>
                  <a:lnTo>
                    <a:pt x="2443" y="59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8" name="Freeform 206"/>
            <p:cNvSpPr>
              <a:spLocks/>
            </p:cNvSpPr>
            <p:nvPr/>
          </p:nvSpPr>
          <p:spPr bwMode="auto">
            <a:xfrm>
              <a:off x="2848" y="1920"/>
              <a:ext cx="529" cy="501"/>
            </a:xfrm>
            <a:custGeom>
              <a:avLst/>
              <a:gdLst>
                <a:gd name="T0" fmla="*/ 2 w 3705"/>
                <a:gd name="T1" fmla="*/ 1 h 3505"/>
                <a:gd name="T2" fmla="*/ 1 w 3705"/>
                <a:gd name="T3" fmla="*/ 1 h 3505"/>
                <a:gd name="T4" fmla="*/ 1 w 3705"/>
                <a:gd name="T5" fmla="*/ 1 h 3505"/>
                <a:gd name="T6" fmla="*/ 1 w 3705"/>
                <a:gd name="T7" fmla="*/ 1 h 3505"/>
                <a:gd name="T8" fmla="*/ 1 w 3705"/>
                <a:gd name="T9" fmla="*/ 1 h 3505"/>
                <a:gd name="T10" fmla="*/ 0 w 3705"/>
                <a:gd name="T11" fmla="*/ 1 h 3505"/>
                <a:gd name="T12" fmla="*/ 0 w 3705"/>
                <a:gd name="T13" fmla="*/ 0 h 3505"/>
                <a:gd name="T14" fmla="*/ 0 w 3705"/>
                <a:gd name="T15" fmla="*/ 0 h 3505"/>
                <a:gd name="T16" fmla="*/ 0 w 3705"/>
                <a:gd name="T17" fmla="*/ 0 h 3505"/>
                <a:gd name="T18" fmla="*/ 0 w 3705"/>
                <a:gd name="T19" fmla="*/ 0 h 3505"/>
                <a:gd name="T20" fmla="*/ 0 w 3705"/>
                <a:gd name="T21" fmla="*/ 0 h 35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05" h="3505">
                  <a:moveTo>
                    <a:pt x="3705" y="3505"/>
                  </a:moveTo>
                  <a:lnTo>
                    <a:pt x="3166" y="3181"/>
                  </a:lnTo>
                  <a:lnTo>
                    <a:pt x="2567" y="2801"/>
                  </a:lnTo>
                  <a:lnTo>
                    <a:pt x="1958" y="2386"/>
                  </a:lnTo>
                  <a:lnTo>
                    <a:pt x="1391" y="1966"/>
                  </a:lnTo>
                  <a:lnTo>
                    <a:pt x="873" y="1529"/>
                  </a:lnTo>
                  <a:lnTo>
                    <a:pt x="427" y="1058"/>
                  </a:lnTo>
                  <a:lnTo>
                    <a:pt x="250" y="809"/>
                  </a:lnTo>
                  <a:lnTo>
                    <a:pt x="116" y="552"/>
                  </a:lnTo>
                  <a:lnTo>
                    <a:pt x="29" y="2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49" name="Freeform 207"/>
            <p:cNvSpPr>
              <a:spLocks/>
            </p:cNvSpPr>
            <p:nvPr/>
          </p:nvSpPr>
          <p:spPr bwMode="auto">
            <a:xfrm>
              <a:off x="2848" y="1580"/>
              <a:ext cx="529" cy="340"/>
            </a:xfrm>
            <a:custGeom>
              <a:avLst/>
              <a:gdLst>
                <a:gd name="T0" fmla="*/ 0 w 3705"/>
                <a:gd name="T1" fmla="*/ 1 h 2383"/>
                <a:gd name="T2" fmla="*/ 0 w 3705"/>
                <a:gd name="T3" fmla="*/ 1 h 2383"/>
                <a:gd name="T4" fmla="*/ 0 w 3705"/>
                <a:gd name="T5" fmla="*/ 1 h 2383"/>
                <a:gd name="T6" fmla="*/ 0 w 3705"/>
                <a:gd name="T7" fmla="*/ 1 h 2383"/>
                <a:gd name="T8" fmla="*/ 0 w 3705"/>
                <a:gd name="T9" fmla="*/ 1 h 2383"/>
                <a:gd name="T10" fmla="*/ 0 w 3705"/>
                <a:gd name="T11" fmla="*/ 0 h 2383"/>
                <a:gd name="T12" fmla="*/ 1 w 3705"/>
                <a:gd name="T13" fmla="*/ 0 h 2383"/>
                <a:gd name="T14" fmla="*/ 1 w 3705"/>
                <a:gd name="T15" fmla="*/ 0 h 2383"/>
                <a:gd name="T16" fmla="*/ 1 w 3705"/>
                <a:gd name="T17" fmla="*/ 0 h 2383"/>
                <a:gd name="T18" fmla="*/ 1 w 3705"/>
                <a:gd name="T19" fmla="*/ 0 h 2383"/>
                <a:gd name="T20" fmla="*/ 1 w 3705"/>
                <a:gd name="T21" fmla="*/ 0 h 2383"/>
                <a:gd name="T22" fmla="*/ 1 w 3705"/>
                <a:gd name="T23" fmla="*/ 0 h 2383"/>
                <a:gd name="T24" fmla="*/ 2 w 3705"/>
                <a:gd name="T25" fmla="*/ 0 h 23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05" h="2383">
                  <a:moveTo>
                    <a:pt x="0" y="2383"/>
                  </a:moveTo>
                  <a:lnTo>
                    <a:pt x="29" y="2096"/>
                  </a:lnTo>
                  <a:lnTo>
                    <a:pt x="116" y="1812"/>
                  </a:lnTo>
                  <a:lnTo>
                    <a:pt x="250" y="1533"/>
                  </a:lnTo>
                  <a:lnTo>
                    <a:pt x="427" y="1267"/>
                  </a:lnTo>
                  <a:lnTo>
                    <a:pt x="873" y="788"/>
                  </a:lnTo>
                  <a:lnTo>
                    <a:pt x="1391" y="410"/>
                  </a:lnTo>
                  <a:lnTo>
                    <a:pt x="1958" y="143"/>
                  </a:lnTo>
                  <a:lnTo>
                    <a:pt x="2567" y="7"/>
                  </a:lnTo>
                  <a:lnTo>
                    <a:pt x="2871" y="0"/>
                  </a:lnTo>
                  <a:lnTo>
                    <a:pt x="3166" y="38"/>
                  </a:lnTo>
                  <a:lnTo>
                    <a:pt x="3446" y="118"/>
                  </a:lnTo>
                  <a:lnTo>
                    <a:pt x="3705" y="2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0" name="Freeform 208"/>
            <p:cNvSpPr>
              <a:spLocks/>
            </p:cNvSpPr>
            <p:nvPr/>
          </p:nvSpPr>
          <p:spPr bwMode="auto">
            <a:xfrm>
              <a:off x="3581" y="1496"/>
              <a:ext cx="349" cy="605"/>
            </a:xfrm>
            <a:custGeom>
              <a:avLst/>
              <a:gdLst>
                <a:gd name="T0" fmla="*/ 0 w 2442"/>
                <a:gd name="T1" fmla="*/ 0 h 4236"/>
                <a:gd name="T2" fmla="*/ 0 w 2442"/>
                <a:gd name="T3" fmla="*/ 0 h 4236"/>
                <a:gd name="T4" fmla="*/ 0 w 2442"/>
                <a:gd name="T5" fmla="*/ 0 h 4236"/>
                <a:gd name="T6" fmla="*/ 0 w 2442"/>
                <a:gd name="T7" fmla="*/ 1 h 4236"/>
                <a:gd name="T8" fmla="*/ 0 w 2442"/>
                <a:gd name="T9" fmla="*/ 1 h 4236"/>
                <a:gd name="T10" fmla="*/ 0 w 2442"/>
                <a:gd name="T11" fmla="*/ 1 h 4236"/>
                <a:gd name="T12" fmla="*/ 1 w 2442"/>
                <a:gd name="T13" fmla="*/ 1 h 4236"/>
                <a:gd name="T14" fmla="*/ 1 w 2442"/>
                <a:gd name="T15" fmla="*/ 1 h 4236"/>
                <a:gd name="T16" fmla="*/ 1 w 2442"/>
                <a:gd name="T17" fmla="*/ 2 h 4236"/>
                <a:gd name="T18" fmla="*/ 1 w 2442"/>
                <a:gd name="T19" fmla="*/ 2 h 42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42" h="4236">
                  <a:moveTo>
                    <a:pt x="0" y="0"/>
                  </a:moveTo>
                  <a:lnTo>
                    <a:pt x="37" y="512"/>
                  </a:lnTo>
                  <a:lnTo>
                    <a:pt x="147" y="1052"/>
                  </a:lnTo>
                  <a:lnTo>
                    <a:pt x="327" y="1602"/>
                  </a:lnTo>
                  <a:lnTo>
                    <a:pt x="571" y="2146"/>
                  </a:lnTo>
                  <a:lnTo>
                    <a:pt x="873" y="2667"/>
                  </a:lnTo>
                  <a:lnTo>
                    <a:pt x="1221" y="3152"/>
                  </a:lnTo>
                  <a:lnTo>
                    <a:pt x="1607" y="3583"/>
                  </a:lnTo>
                  <a:lnTo>
                    <a:pt x="2019" y="3947"/>
                  </a:lnTo>
                  <a:lnTo>
                    <a:pt x="2442" y="42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1" name="Freeform 209"/>
            <p:cNvSpPr>
              <a:spLocks/>
            </p:cNvSpPr>
            <p:nvPr/>
          </p:nvSpPr>
          <p:spPr bwMode="auto">
            <a:xfrm>
              <a:off x="2052" y="2915"/>
              <a:ext cx="470" cy="488"/>
            </a:xfrm>
            <a:custGeom>
              <a:avLst/>
              <a:gdLst>
                <a:gd name="T0" fmla="*/ 1 w 3287"/>
                <a:gd name="T1" fmla="*/ 0 h 3418"/>
                <a:gd name="T2" fmla="*/ 1 w 3287"/>
                <a:gd name="T3" fmla="*/ 1 h 3418"/>
                <a:gd name="T4" fmla="*/ 0 w 3287"/>
                <a:gd name="T5" fmla="*/ 1 h 3418"/>
                <a:gd name="T6" fmla="*/ 0 w 3287"/>
                <a:gd name="T7" fmla="*/ 1 h 3418"/>
                <a:gd name="T8" fmla="*/ 1 w 3287"/>
                <a:gd name="T9" fmla="*/ 0 h 34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7" h="3418">
                  <a:moveTo>
                    <a:pt x="3287" y="0"/>
                  </a:moveTo>
                  <a:lnTo>
                    <a:pt x="3287" y="1518"/>
                  </a:lnTo>
                  <a:lnTo>
                    <a:pt x="0" y="3418"/>
                  </a:lnTo>
                  <a:lnTo>
                    <a:pt x="0" y="1900"/>
                  </a:lnTo>
                  <a:lnTo>
                    <a:pt x="3287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2" name="Freeform 210"/>
            <p:cNvSpPr>
              <a:spLocks/>
            </p:cNvSpPr>
            <p:nvPr/>
          </p:nvSpPr>
          <p:spPr bwMode="auto">
            <a:xfrm>
              <a:off x="3377" y="2101"/>
              <a:ext cx="553" cy="537"/>
            </a:xfrm>
            <a:custGeom>
              <a:avLst/>
              <a:gdLst>
                <a:gd name="T0" fmla="*/ 2 w 3872"/>
                <a:gd name="T1" fmla="*/ 0 h 3754"/>
                <a:gd name="T2" fmla="*/ 2 w 3872"/>
                <a:gd name="T3" fmla="*/ 1 h 3754"/>
                <a:gd name="T4" fmla="*/ 0 w 3872"/>
                <a:gd name="T5" fmla="*/ 2 h 3754"/>
                <a:gd name="T6" fmla="*/ 0 w 3872"/>
                <a:gd name="T7" fmla="*/ 1 h 3754"/>
                <a:gd name="T8" fmla="*/ 2 w 3872"/>
                <a:gd name="T9" fmla="*/ 0 h 37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72" h="3754">
                  <a:moveTo>
                    <a:pt x="3872" y="0"/>
                  </a:moveTo>
                  <a:lnTo>
                    <a:pt x="3872" y="1516"/>
                  </a:lnTo>
                  <a:lnTo>
                    <a:pt x="0" y="3754"/>
                  </a:lnTo>
                  <a:lnTo>
                    <a:pt x="0" y="2237"/>
                  </a:lnTo>
                  <a:lnTo>
                    <a:pt x="3872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3" name="Freeform 211"/>
            <p:cNvSpPr>
              <a:spLocks/>
            </p:cNvSpPr>
            <p:nvPr/>
          </p:nvSpPr>
          <p:spPr bwMode="auto">
            <a:xfrm>
              <a:off x="3377" y="1025"/>
              <a:ext cx="553" cy="589"/>
            </a:xfrm>
            <a:custGeom>
              <a:avLst/>
              <a:gdLst>
                <a:gd name="T0" fmla="*/ 0 w 3872"/>
                <a:gd name="T1" fmla="*/ 1 h 4128"/>
                <a:gd name="T2" fmla="*/ 2 w 3872"/>
                <a:gd name="T3" fmla="*/ 0 h 4128"/>
                <a:gd name="T4" fmla="*/ 2 w 3872"/>
                <a:gd name="T5" fmla="*/ 1 h 4128"/>
                <a:gd name="T6" fmla="*/ 0 w 3872"/>
                <a:gd name="T7" fmla="*/ 2 h 4128"/>
                <a:gd name="T8" fmla="*/ 0 w 3872"/>
                <a:gd name="T9" fmla="*/ 0 h 4128"/>
                <a:gd name="T10" fmla="*/ 0 w 3872"/>
                <a:gd name="T11" fmla="*/ 0 h 4128"/>
                <a:gd name="T12" fmla="*/ 0 w 3872"/>
                <a:gd name="T13" fmla="*/ 1 h 4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72" h="4128">
                  <a:moveTo>
                    <a:pt x="763" y="2170"/>
                  </a:moveTo>
                  <a:lnTo>
                    <a:pt x="3872" y="374"/>
                  </a:lnTo>
                  <a:lnTo>
                    <a:pt x="3872" y="1890"/>
                  </a:lnTo>
                  <a:lnTo>
                    <a:pt x="0" y="4128"/>
                  </a:lnTo>
                  <a:lnTo>
                    <a:pt x="0" y="440"/>
                  </a:lnTo>
                  <a:lnTo>
                    <a:pt x="763" y="0"/>
                  </a:lnTo>
                  <a:lnTo>
                    <a:pt x="763" y="217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4" name="Freeform 212"/>
            <p:cNvSpPr>
              <a:spLocks/>
            </p:cNvSpPr>
            <p:nvPr/>
          </p:nvSpPr>
          <p:spPr bwMode="auto">
            <a:xfrm>
              <a:off x="2052" y="1582"/>
              <a:ext cx="470" cy="798"/>
            </a:xfrm>
            <a:custGeom>
              <a:avLst/>
              <a:gdLst>
                <a:gd name="T0" fmla="*/ 1 w 3287"/>
                <a:gd name="T1" fmla="*/ 0 h 5588"/>
                <a:gd name="T2" fmla="*/ 1 w 3287"/>
                <a:gd name="T3" fmla="*/ 0 h 5588"/>
                <a:gd name="T4" fmla="*/ 1 w 3287"/>
                <a:gd name="T5" fmla="*/ 2 h 5588"/>
                <a:gd name="T6" fmla="*/ 0 w 3287"/>
                <a:gd name="T7" fmla="*/ 2 h 5588"/>
                <a:gd name="T8" fmla="*/ 0 w 3287"/>
                <a:gd name="T9" fmla="*/ 2 h 5588"/>
                <a:gd name="T10" fmla="*/ 1 w 3287"/>
                <a:gd name="T11" fmla="*/ 1 h 5588"/>
                <a:gd name="T12" fmla="*/ 1 w 3287"/>
                <a:gd name="T13" fmla="*/ 0 h 55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87" h="5588">
                  <a:moveTo>
                    <a:pt x="2525" y="441"/>
                  </a:moveTo>
                  <a:lnTo>
                    <a:pt x="3287" y="0"/>
                  </a:lnTo>
                  <a:lnTo>
                    <a:pt x="3287" y="3688"/>
                  </a:lnTo>
                  <a:lnTo>
                    <a:pt x="0" y="5588"/>
                  </a:lnTo>
                  <a:lnTo>
                    <a:pt x="0" y="4070"/>
                  </a:lnTo>
                  <a:lnTo>
                    <a:pt x="2525" y="2611"/>
                  </a:lnTo>
                  <a:lnTo>
                    <a:pt x="2525" y="44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5" name="Line 213"/>
            <p:cNvSpPr>
              <a:spLocks noChangeShapeType="1"/>
            </p:cNvSpPr>
            <p:nvPr/>
          </p:nvSpPr>
          <p:spPr bwMode="auto">
            <a:xfrm flipH="1">
              <a:off x="1673" y="1826"/>
              <a:ext cx="518" cy="2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6" name="Line 214"/>
            <p:cNvSpPr>
              <a:spLocks noChangeShapeType="1"/>
            </p:cNvSpPr>
            <p:nvPr/>
          </p:nvSpPr>
          <p:spPr bwMode="auto">
            <a:xfrm flipH="1">
              <a:off x="3486" y="1040"/>
              <a:ext cx="65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857" name="Line 215"/>
            <p:cNvSpPr>
              <a:spLocks noChangeShapeType="1"/>
            </p:cNvSpPr>
            <p:nvPr/>
          </p:nvSpPr>
          <p:spPr bwMode="auto">
            <a:xfrm flipV="1">
              <a:off x="2191" y="1335"/>
              <a:ext cx="0" cy="4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3928" name="Text Box 216"/>
          <p:cNvSpPr txBox="1">
            <a:spLocks noChangeArrowheads="1"/>
          </p:cNvSpPr>
          <p:nvPr/>
        </p:nvSpPr>
        <p:spPr bwMode="auto">
          <a:xfrm>
            <a:off x="3924300" y="4189413"/>
            <a:ext cx="5219700" cy="252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>
                <a:solidFill>
                  <a:schemeClr val="accent2"/>
                </a:solidFill>
              </a:rPr>
              <a:t>         </a:t>
            </a:r>
            <a:r>
              <a:rPr lang="zh-CN" altLang="en-US">
                <a:solidFill>
                  <a:schemeClr val="accent2"/>
                </a:solidFill>
                <a:ea typeface="黑体" pitchFamily="2" charset="-122"/>
              </a:rPr>
              <a:t>无论是两外表面相贯，还是一内表面和一外表面相贯，或者两内表面相贯，求相贯线的方法和思路是一样的。</a:t>
            </a:r>
            <a:endParaRPr lang="zh-CN" altLang="en-US" b="0">
              <a:solidFill>
                <a:schemeClr val="accent2"/>
              </a:solidFill>
              <a:ea typeface="黑体" pitchFamily="2" charset="-122"/>
            </a:endParaRPr>
          </a:p>
        </p:txBody>
      </p:sp>
      <p:sp>
        <p:nvSpPr>
          <p:cNvPr id="243929" name="Text Box 217"/>
          <p:cNvSpPr txBox="1">
            <a:spLocks noChangeArrowheads="1"/>
          </p:cNvSpPr>
          <p:nvPr/>
        </p:nvSpPr>
        <p:spPr bwMode="auto">
          <a:xfrm>
            <a:off x="4660900" y="3573463"/>
            <a:ext cx="30797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smCheck">
                  <a:fgClr>
                    <a:srgbClr val="FF0000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小结： 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3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3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2439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3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3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928" grpId="0" autoUpdateAnimBg="0"/>
      <p:bldP spid="243929" grpId="0" autoUpdateAnimBg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ext Box 2"/>
          <p:cNvSpPr txBox="1">
            <a:spLocks noChangeArrowheads="1"/>
          </p:cNvSpPr>
          <p:nvPr/>
        </p:nvSpPr>
        <p:spPr bwMode="auto">
          <a:xfrm>
            <a:off x="2765425" y="2809875"/>
            <a:ext cx="3005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2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2" action="ppaction://hlinksldjump"/>
              </a:rPr>
              <a:t>2</a:t>
            </a:r>
            <a:endParaRPr lang="en-US" altLang="zh-CN">
              <a:solidFill>
                <a:srgbClr val="FF3300"/>
              </a:solidFill>
            </a:endParaRPr>
          </a:p>
        </p:txBody>
      </p:sp>
      <p:sp>
        <p:nvSpPr>
          <p:cNvPr id="121859" name="Text Box 3"/>
          <p:cNvSpPr txBox="1">
            <a:spLocks noChangeArrowheads="1"/>
          </p:cNvSpPr>
          <p:nvPr/>
        </p:nvSpPr>
        <p:spPr bwMode="auto">
          <a:xfrm>
            <a:off x="5695950" y="2809875"/>
            <a:ext cx="3005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3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3" action="ppaction://hlinksldjump"/>
              </a:rPr>
              <a:t>3</a:t>
            </a:r>
            <a:endParaRPr lang="en-US" altLang="zh-CN">
              <a:solidFill>
                <a:srgbClr val="FF3300"/>
              </a:solidFill>
            </a:endParaRPr>
          </a:p>
        </p:txBody>
      </p:sp>
      <p:sp>
        <p:nvSpPr>
          <p:cNvPr id="121860" name="Text Box 4"/>
          <p:cNvSpPr txBox="1">
            <a:spLocks noChangeArrowheads="1"/>
          </p:cNvSpPr>
          <p:nvPr/>
        </p:nvSpPr>
        <p:spPr bwMode="auto">
          <a:xfrm>
            <a:off x="0" y="2662238"/>
            <a:ext cx="30051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4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4" action="ppaction://hlinksldjump"/>
              </a:rPr>
              <a:t>1</a:t>
            </a:r>
            <a:endParaRPr lang="en-US" altLang="zh-CN">
              <a:solidFill>
                <a:srgbClr val="FF3300"/>
              </a:solidFill>
            </a:endParaRPr>
          </a:p>
        </p:txBody>
      </p:sp>
      <p:sp>
        <p:nvSpPr>
          <p:cNvPr id="121861" name="Text Box 5"/>
          <p:cNvSpPr txBox="1">
            <a:spLocks noChangeArrowheads="1"/>
          </p:cNvSpPr>
          <p:nvPr/>
        </p:nvSpPr>
        <p:spPr bwMode="auto">
          <a:xfrm>
            <a:off x="152400" y="5943600"/>
            <a:ext cx="3005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5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5" action="ppaction://hlinksldjump"/>
              </a:rPr>
              <a:t>4</a:t>
            </a:r>
            <a:endParaRPr lang="en-US" altLang="zh-CN">
              <a:solidFill>
                <a:srgbClr val="FF3300"/>
              </a:solidFill>
            </a:endParaRPr>
          </a:p>
        </p:txBody>
      </p:sp>
      <p:sp>
        <p:nvSpPr>
          <p:cNvPr id="121862" name="Text Box 6"/>
          <p:cNvSpPr txBox="1">
            <a:spLocks noChangeArrowheads="1"/>
          </p:cNvSpPr>
          <p:nvPr/>
        </p:nvSpPr>
        <p:spPr bwMode="auto">
          <a:xfrm>
            <a:off x="3162300" y="6042025"/>
            <a:ext cx="30051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6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6" action="ppaction://hlinksldjump"/>
              </a:rPr>
              <a:t>5</a:t>
            </a:r>
            <a:endParaRPr lang="en-US" altLang="zh-CN">
              <a:solidFill>
                <a:srgbClr val="FF3300"/>
              </a:solidFill>
            </a:endParaRPr>
          </a:p>
        </p:txBody>
      </p:sp>
      <p:sp>
        <p:nvSpPr>
          <p:cNvPr id="121863" name="Text Box 7"/>
          <p:cNvSpPr txBox="1">
            <a:spLocks noChangeArrowheads="1"/>
          </p:cNvSpPr>
          <p:nvPr/>
        </p:nvSpPr>
        <p:spPr bwMode="auto">
          <a:xfrm>
            <a:off x="6034088" y="6019800"/>
            <a:ext cx="300513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>
                <a:solidFill>
                  <a:srgbClr val="FF3300"/>
                </a:solidFill>
                <a:hlinkClick r:id="rId7" action="ppaction://hlinksldjump"/>
              </a:rPr>
              <a:t>曲面立体相贯</a:t>
            </a:r>
            <a:r>
              <a:rPr lang="en-US" altLang="zh-CN">
                <a:solidFill>
                  <a:srgbClr val="FF3300"/>
                </a:solidFill>
                <a:hlinkClick r:id="rId7" action="ppaction://hlinksldjump"/>
              </a:rPr>
              <a:t>6</a:t>
            </a:r>
            <a:endParaRPr lang="en-US" altLang="zh-CN">
              <a:solidFill>
                <a:srgbClr val="FF3300"/>
              </a:solidFill>
            </a:endParaRPr>
          </a:p>
        </p:txBody>
      </p:sp>
      <p:grpSp>
        <p:nvGrpSpPr>
          <p:cNvPr id="121864" name="Group 8"/>
          <p:cNvGrpSpPr>
            <a:grpSpLocks/>
          </p:cNvGrpSpPr>
          <p:nvPr/>
        </p:nvGrpSpPr>
        <p:grpSpPr bwMode="auto">
          <a:xfrm>
            <a:off x="250825" y="404813"/>
            <a:ext cx="2771775" cy="2039937"/>
            <a:chOff x="1345" y="930"/>
            <a:chExt cx="1964" cy="1446"/>
          </a:xfrm>
        </p:grpSpPr>
        <p:sp>
          <p:nvSpPr>
            <p:cNvPr id="121919" name="Freeform 9"/>
            <p:cNvSpPr>
              <a:spLocks/>
            </p:cNvSpPr>
            <p:nvPr/>
          </p:nvSpPr>
          <p:spPr bwMode="auto">
            <a:xfrm>
              <a:off x="2635" y="1581"/>
              <a:ext cx="674" cy="782"/>
            </a:xfrm>
            <a:custGeom>
              <a:avLst/>
              <a:gdLst>
                <a:gd name="T0" fmla="*/ 0 w 4713"/>
                <a:gd name="T1" fmla="*/ 2 h 5474"/>
                <a:gd name="T2" fmla="*/ 0 w 4713"/>
                <a:gd name="T3" fmla="*/ 2 h 5474"/>
                <a:gd name="T4" fmla="*/ 0 w 4713"/>
                <a:gd name="T5" fmla="*/ 2 h 5474"/>
                <a:gd name="T6" fmla="*/ 0 w 4713"/>
                <a:gd name="T7" fmla="*/ 2 h 5474"/>
                <a:gd name="T8" fmla="*/ 0 w 4713"/>
                <a:gd name="T9" fmla="*/ 2 h 5474"/>
                <a:gd name="T10" fmla="*/ 0 w 4713"/>
                <a:gd name="T11" fmla="*/ 2 h 5474"/>
                <a:gd name="T12" fmla="*/ 0 w 4713"/>
                <a:gd name="T13" fmla="*/ 2 h 5474"/>
                <a:gd name="T14" fmla="*/ 0 w 4713"/>
                <a:gd name="T15" fmla="*/ 2 h 5474"/>
                <a:gd name="T16" fmla="*/ 0 w 4713"/>
                <a:gd name="T17" fmla="*/ 2 h 5474"/>
                <a:gd name="T18" fmla="*/ 0 w 4713"/>
                <a:gd name="T19" fmla="*/ 2 h 5474"/>
                <a:gd name="T20" fmla="*/ 1 w 4713"/>
                <a:gd name="T21" fmla="*/ 2 h 5474"/>
                <a:gd name="T22" fmla="*/ 1 w 4713"/>
                <a:gd name="T23" fmla="*/ 2 h 5474"/>
                <a:gd name="T24" fmla="*/ 1 w 4713"/>
                <a:gd name="T25" fmla="*/ 2 h 5474"/>
                <a:gd name="T26" fmla="*/ 1 w 4713"/>
                <a:gd name="T27" fmla="*/ 2 h 5474"/>
                <a:gd name="T28" fmla="*/ 1 w 4713"/>
                <a:gd name="T29" fmla="*/ 2 h 5474"/>
                <a:gd name="T30" fmla="*/ 1 w 4713"/>
                <a:gd name="T31" fmla="*/ 2 h 5474"/>
                <a:gd name="T32" fmla="*/ 1 w 4713"/>
                <a:gd name="T33" fmla="*/ 2 h 5474"/>
                <a:gd name="T34" fmla="*/ 1 w 4713"/>
                <a:gd name="T35" fmla="*/ 2 h 5474"/>
                <a:gd name="T36" fmla="*/ 1 w 4713"/>
                <a:gd name="T37" fmla="*/ 2 h 5474"/>
                <a:gd name="T38" fmla="*/ 1 w 4713"/>
                <a:gd name="T39" fmla="*/ 2 h 5474"/>
                <a:gd name="T40" fmla="*/ 1 w 4713"/>
                <a:gd name="T41" fmla="*/ 2 h 5474"/>
                <a:gd name="T42" fmla="*/ 1 w 4713"/>
                <a:gd name="T43" fmla="*/ 2 h 5474"/>
                <a:gd name="T44" fmla="*/ 1 w 4713"/>
                <a:gd name="T45" fmla="*/ 2 h 5474"/>
                <a:gd name="T46" fmla="*/ 1 w 4713"/>
                <a:gd name="T47" fmla="*/ 2 h 5474"/>
                <a:gd name="T48" fmla="*/ 1 w 4713"/>
                <a:gd name="T49" fmla="*/ 2 h 5474"/>
                <a:gd name="T50" fmla="*/ 1 w 4713"/>
                <a:gd name="T51" fmla="*/ 1 h 5474"/>
                <a:gd name="T52" fmla="*/ 1 w 4713"/>
                <a:gd name="T53" fmla="*/ 1 h 5474"/>
                <a:gd name="T54" fmla="*/ 2 w 4713"/>
                <a:gd name="T55" fmla="*/ 1 h 5474"/>
                <a:gd name="T56" fmla="*/ 2 w 4713"/>
                <a:gd name="T57" fmla="*/ 1 h 5474"/>
                <a:gd name="T58" fmla="*/ 2 w 4713"/>
                <a:gd name="T59" fmla="*/ 1 h 5474"/>
                <a:gd name="T60" fmla="*/ 2 w 4713"/>
                <a:gd name="T61" fmla="*/ 1 h 5474"/>
                <a:gd name="T62" fmla="*/ 2 w 4713"/>
                <a:gd name="T63" fmla="*/ 1 h 5474"/>
                <a:gd name="T64" fmla="*/ 2 w 4713"/>
                <a:gd name="T65" fmla="*/ 1 h 5474"/>
                <a:gd name="T66" fmla="*/ 2 w 4713"/>
                <a:gd name="T67" fmla="*/ 1 h 5474"/>
                <a:gd name="T68" fmla="*/ 2 w 4713"/>
                <a:gd name="T69" fmla="*/ 1 h 5474"/>
                <a:gd name="T70" fmla="*/ 2 w 4713"/>
                <a:gd name="T71" fmla="*/ 1 h 5474"/>
                <a:gd name="T72" fmla="*/ 2 w 4713"/>
                <a:gd name="T73" fmla="*/ 1 h 5474"/>
                <a:gd name="T74" fmla="*/ 2 w 4713"/>
                <a:gd name="T75" fmla="*/ 1 h 5474"/>
                <a:gd name="T76" fmla="*/ 2 w 4713"/>
                <a:gd name="T77" fmla="*/ 1 h 5474"/>
                <a:gd name="T78" fmla="*/ 2 w 4713"/>
                <a:gd name="T79" fmla="*/ 0 h 5474"/>
                <a:gd name="T80" fmla="*/ 2 w 4713"/>
                <a:gd name="T81" fmla="*/ 0 h 5474"/>
                <a:gd name="T82" fmla="*/ 2 w 4713"/>
                <a:gd name="T83" fmla="*/ 0 h 5474"/>
                <a:gd name="T84" fmla="*/ 2 w 4713"/>
                <a:gd name="T85" fmla="*/ 0 h 5474"/>
                <a:gd name="T86" fmla="*/ 2 w 4713"/>
                <a:gd name="T87" fmla="*/ 0 h 5474"/>
                <a:gd name="T88" fmla="*/ 2 w 4713"/>
                <a:gd name="T89" fmla="*/ 0 h 5474"/>
                <a:gd name="T90" fmla="*/ 2 w 4713"/>
                <a:gd name="T91" fmla="*/ 0 h 547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13" h="5474">
                  <a:moveTo>
                    <a:pt x="0" y="5405"/>
                  </a:moveTo>
                  <a:lnTo>
                    <a:pt x="117" y="5436"/>
                  </a:lnTo>
                  <a:lnTo>
                    <a:pt x="237" y="5458"/>
                  </a:lnTo>
                  <a:lnTo>
                    <a:pt x="362" y="5470"/>
                  </a:lnTo>
                  <a:lnTo>
                    <a:pt x="491" y="5474"/>
                  </a:lnTo>
                  <a:lnTo>
                    <a:pt x="622" y="5469"/>
                  </a:lnTo>
                  <a:lnTo>
                    <a:pt x="757" y="5453"/>
                  </a:lnTo>
                  <a:lnTo>
                    <a:pt x="893" y="5429"/>
                  </a:lnTo>
                  <a:lnTo>
                    <a:pt x="1032" y="5396"/>
                  </a:lnTo>
                  <a:lnTo>
                    <a:pt x="1174" y="5354"/>
                  </a:lnTo>
                  <a:lnTo>
                    <a:pt x="1315" y="5302"/>
                  </a:lnTo>
                  <a:lnTo>
                    <a:pt x="1459" y="5242"/>
                  </a:lnTo>
                  <a:lnTo>
                    <a:pt x="1604" y="5174"/>
                  </a:lnTo>
                  <a:lnTo>
                    <a:pt x="1748" y="5096"/>
                  </a:lnTo>
                  <a:lnTo>
                    <a:pt x="1893" y="5010"/>
                  </a:lnTo>
                  <a:lnTo>
                    <a:pt x="2038" y="4916"/>
                  </a:lnTo>
                  <a:lnTo>
                    <a:pt x="2182" y="4815"/>
                  </a:lnTo>
                  <a:lnTo>
                    <a:pt x="2324" y="4705"/>
                  </a:lnTo>
                  <a:lnTo>
                    <a:pt x="2467" y="4588"/>
                  </a:lnTo>
                  <a:lnTo>
                    <a:pt x="2606" y="4464"/>
                  </a:lnTo>
                  <a:lnTo>
                    <a:pt x="2744" y="4334"/>
                  </a:lnTo>
                  <a:lnTo>
                    <a:pt x="2880" y="4197"/>
                  </a:lnTo>
                  <a:lnTo>
                    <a:pt x="3013" y="4054"/>
                  </a:lnTo>
                  <a:lnTo>
                    <a:pt x="3143" y="3905"/>
                  </a:lnTo>
                  <a:lnTo>
                    <a:pt x="3269" y="3750"/>
                  </a:lnTo>
                  <a:lnTo>
                    <a:pt x="3393" y="3591"/>
                  </a:lnTo>
                  <a:lnTo>
                    <a:pt x="3511" y="3426"/>
                  </a:lnTo>
                  <a:lnTo>
                    <a:pt x="3626" y="3258"/>
                  </a:lnTo>
                  <a:lnTo>
                    <a:pt x="3737" y="3086"/>
                  </a:lnTo>
                  <a:lnTo>
                    <a:pt x="3843" y="2910"/>
                  </a:lnTo>
                  <a:lnTo>
                    <a:pt x="3943" y="2732"/>
                  </a:lnTo>
                  <a:lnTo>
                    <a:pt x="4038" y="2551"/>
                  </a:lnTo>
                  <a:lnTo>
                    <a:pt x="4128" y="2367"/>
                  </a:lnTo>
                  <a:lnTo>
                    <a:pt x="4212" y="2182"/>
                  </a:lnTo>
                  <a:lnTo>
                    <a:pt x="4290" y="1996"/>
                  </a:lnTo>
                  <a:lnTo>
                    <a:pt x="4362" y="1809"/>
                  </a:lnTo>
                  <a:lnTo>
                    <a:pt x="4428" y="1623"/>
                  </a:lnTo>
                  <a:lnTo>
                    <a:pt x="4486" y="1436"/>
                  </a:lnTo>
                  <a:lnTo>
                    <a:pt x="4539" y="1249"/>
                  </a:lnTo>
                  <a:lnTo>
                    <a:pt x="4584" y="1063"/>
                  </a:lnTo>
                  <a:lnTo>
                    <a:pt x="4624" y="880"/>
                  </a:lnTo>
                  <a:lnTo>
                    <a:pt x="4656" y="699"/>
                  </a:lnTo>
                  <a:lnTo>
                    <a:pt x="4681" y="518"/>
                  </a:lnTo>
                  <a:lnTo>
                    <a:pt x="4698" y="343"/>
                  </a:lnTo>
                  <a:lnTo>
                    <a:pt x="4709" y="169"/>
                  </a:lnTo>
                  <a:lnTo>
                    <a:pt x="471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0" name="Freeform 10"/>
            <p:cNvSpPr>
              <a:spLocks/>
            </p:cNvSpPr>
            <p:nvPr/>
          </p:nvSpPr>
          <p:spPr bwMode="auto">
            <a:xfrm>
              <a:off x="1345" y="930"/>
              <a:ext cx="836" cy="782"/>
            </a:xfrm>
            <a:custGeom>
              <a:avLst/>
              <a:gdLst>
                <a:gd name="T0" fmla="*/ 0 w 5856"/>
                <a:gd name="T1" fmla="*/ 1 h 5474"/>
                <a:gd name="T2" fmla="*/ 0 w 5856"/>
                <a:gd name="T3" fmla="*/ 2 h 5474"/>
                <a:gd name="T4" fmla="*/ 0 w 5856"/>
                <a:gd name="T5" fmla="*/ 2 h 5474"/>
                <a:gd name="T6" fmla="*/ 0 w 5856"/>
                <a:gd name="T7" fmla="*/ 2 h 5474"/>
                <a:gd name="T8" fmla="*/ 0 w 5856"/>
                <a:gd name="T9" fmla="*/ 2 h 5474"/>
                <a:gd name="T10" fmla="*/ 0 w 5856"/>
                <a:gd name="T11" fmla="*/ 2 h 5474"/>
                <a:gd name="T12" fmla="*/ 0 w 5856"/>
                <a:gd name="T13" fmla="*/ 2 h 5474"/>
                <a:gd name="T14" fmla="*/ 0 w 5856"/>
                <a:gd name="T15" fmla="*/ 2 h 5474"/>
                <a:gd name="T16" fmla="*/ 0 w 5856"/>
                <a:gd name="T17" fmla="*/ 2 h 5474"/>
                <a:gd name="T18" fmla="*/ 1 w 5856"/>
                <a:gd name="T19" fmla="*/ 2 h 5474"/>
                <a:gd name="T20" fmla="*/ 1 w 5856"/>
                <a:gd name="T21" fmla="*/ 2 h 5474"/>
                <a:gd name="T22" fmla="*/ 1 w 5856"/>
                <a:gd name="T23" fmla="*/ 2 h 5474"/>
                <a:gd name="T24" fmla="*/ 1 w 5856"/>
                <a:gd name="T25" fmla="*/ 2 h 5474"/>
                <a:gd name="T26" fmla="*/ 1 w 5856"/>
                <a:gd name="T27" fmla="*/ 2 h 5474"/>
                <a:gd name="T28" fmla="*/ 1 w 5856"/>
                <a:gd name="T29" fmla="*/ 2 h 5474"/>
                <a:gd name="T30" fmla="*/ 1 w 5856"/>
                <a:gd name="T31" fmla="*/ 2 h 5474"/>
                <a:gd name="T32" fmla="*/ 1 w 5856"/>
                <a:gd name="T33" fmla="*/ 2 h 5474"/>
                <a:gd name="T34" fmla="*/ 1 w 5856"/>
                <a:gd name="T35" fmla="*/ 2 h 5474"/>
                <a:gd name="T36" fmla="*/ 2 w 5856"/>
                <a:gd name="T37" fmla="*/ 2 h 5474"/>
                <a:gd name="T38" fmla="*/ 2 w 5856"/>
                <a:gd name="T39" fmla="*/ 2 h 5474"/>
                <a:gd name="T40" fmla="*/ 2 w 5856"/>
                <a:gd name="T41" fmla="*/ 2 h 5474"/>
                <a:gd name="T42" fmla="*/ 2 w 5856"/>
                <a:gd name="T43" fmla="*/ 2 h 5474"/>
                <a:gd name="T44" fmla="*/ 2 w 5856"/>
                <a:gd name="T45" fmla="*/ 1 h 5474"/>
                <a:gd name="T46" fmla="*/ 2 w 5856"/>
                <a:gd name="T47" fmla="*/ 1 h 5474"/>
                <a:gd name="T48" fmla="*/ 2 w 5856"/>
                <a:gd name="T49" fmla="*/ 1 h 5474"/>
                <a:gd name="T50" fmla="*/ 2 w 5856"/>
                <a:gd name="T51" fmla="*/ 1 h 5474"/>
                <a:gd name="T52" fmla="*/ 2 w 5856"/>
                <a:gd name="T53" fmla="*/ 1 h 5474"/>
                <a:gd name="T54" fmla="*/ 2 w 5856"/>
                <a:gd name="T55" fmla="*/ 1 h 5474"/>
                <a:gd name="T56" fmla="*/ 2 w 5856"/>
                <a:gd name="T57" fmla="*/ 0 h 5474"/>
                <a:gd name="T58" fmla="*/ 2 w 5856"/>
                <a:gd name="T59" fmla="*/ 0 h 5474"/>
                <a:gd name="T60" fmla="*/ 2 w 5856"/>
                <a:gd name="T61" fmla="*/ 0 h 5474"/>
                <a:gd name="T62" fmla="*/ 2 w 5856"/>
                <a:gd name="T63" fmla="*/ 0 h 54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56" h="5474">
                  <a:moveTo>
                    <a:pt x="0" y="3383"/>
                  </a:moveTo>
                  <a:lnTo>
                    <a:pt x="4" y="3550"/>
                  </a:lnTo>
                  <a:lnTo>
                    <a:pt x="15" y="3711"/>
                  </a:lnTo>
                  <a:lnTo>
                    <a:pt x="32" y="3868"/>
                  </a:lnTo>
                  <a:lnTo>
                    <a:pt x="58" y="4020"/>
                  </a:lnTo>
                  <a:lnTo>
                    <a:pt x="91" y="4165"/>
                  </a:lnTo>
                  <a:lnTo>
                    <a:pt x="131" y="4305"/>
                  </a:lnTo>
                  <a:lnTo>
                    <a:pt x="177" y="4438"/>
                  </a:lnTo>
                  <a:lnTo>
                    <a:pt x="230" y="4564"/>
                  </a:lnTo>
                  <a:lnTo>
                    <a:pt x="290" y="4684"/>
                  </a:lnTo>
                  <a:lnTo>
                    <a:pt x="356" y="4795"/>
                  </a:lnTo>
                  <a:lnTo>
                    <a:pt x="429" y="4899"/>
                  </a:lnTo>
                  <a:lnTo>
                    <a:pt x="509" y="4994"/>
                  </a:lnTo>
                  <a:lnTo>
                    <a:pt x="594" y="5083"/>
                  </a:lnTo>
                  <a:lnTo>
                    <a:pt x="686" y="5162"/>
                  </a:lnTo>
                  <a:lnTo>
                    <a:pt x="782" y="5233"/>
                  </a:lnTo>
                  <a:lnTo>
                    <a:pt x="884" y="5294"/>
                  </a:lnTo>
                  <a:lnTo>
                    <a:pt x="991" y="5347"/>
                  </a:lnTo>
                  <a:lnTo>
                    <a:pt x="1102" y="5391"/>
                  </a:lnTo>
                  <a:lnTo>
                    <a:pt x="1218" y="5425"/>
                  </a:lnTo>
                  <a:lnTo>
                    <a:pt x="1340" y="5451"/>
                  </a:lnTo>
                  <a:lnTo>
                    <a:pt x="1464" y="5467"/>
                  </a:lnTo>
                  <a:lnTo>
                    <a:pt x="1592" y="5474"/>
                  </a:lnTo>
                  <a:lnTo>
                    <a:pt x="1724" y="5471"/>
                  </a:lnTo>
                  <a:lnTo>
                    <a:pt x="1858" y="5459"/>
                  </a:lnTo>
                  <a:lnTo>
                    <a:pt x="1995" y="5438"/>
                  </a:lnTo>
                  <a:lnTo>
                    <a:pt x="2135" y="5407"/>
                  </a:lnTo>
                  <a:lnTo>
                    <a:pt x="2276" y="5366"/>
                  </a:lnTo>
                  <a:lnTo>
                    <a:pt x="2420" y="5317"/>
                  </a:lnTo>
                  <a:lnTo>
                    <a:pt x="2564" y="5259"/>
                  </a:lnTo>
                  <a:lnTo>
                    <a:pt x="2709" y="5191"/>
                  </a:lnTo>
                  <a:lnTo>
                    <a:pt x="2855" y="5116"/>
                  </a:lnTo>
                  <a:lnTo>
                    <a:pt x="3001" y="5031"/>
                  </a:lnTo>
                  <a:lnTo>
                    <a:pt x="3147" y="4939"/>
                  </a:lnTo>
                  <a:lnTo>
                    <a:pt x="3292" y="4837"/>
                  </a:lnTo>
                  <a:lnTo>
                    <a:pt x="3437" y="4729"/>
                  </a:lnTo>
                  <a:lnTo>
                    <a:pt x="3579" y="4613"/>
                  </a:lnTo>
                  <a:lnTo>
                    <a:pt x="3721" y="4490"/>
                  </a:lnTo>
                  <a:lnTo>
                    <a:pt x="3860" y="4360"/>
                  </a:lnTo>
                  <a:lnTo>
                    <a:pt x="3998" y="4223"/>
                  </a:lnTo>
                  <a:lnTo>
                    <a:pt x="4132" y="4079"/>
                  </a:lnTo>
                  <a:lnTo>
                    <a:pt x="4263" y="3930"/>
                  </a:lnTo>
                  <a:lnTo>
                    <a:pt x="4392" y="3775"/>
                  </a:lnTo>
                  <a:lnTo>
                    <a:pt x="4517" y="3615"/>
                  </a:lnTo>
                  <a:lnTo>
                    <a:pt x="4637" y="3450"/>
                  </a:lnTo>
                  <a:lnTo>
                    <a:pt x="4753" y="3281"/>
                  </a:lnTo>
                  <a:lnTo>
                    <a:pt x="4866" y="3109"/>
                  </a:lnTo>
                  <a:lnTo>
                    <a:pt x="4972" y="2932"/>
                  </a:lnTo>
                  <a:lnTo>
                    <a:pt x="5075" y="2753"/>
                  </a:lnTo>
                  <a:lnTo>
                    <a:pt x="5171" y="2571"/>
                  </a:lnTo>
                  <a:lnTo>
                    <a:pt x="5261" y="2386"/>
                  </a:lnTo>
                  <a:lnTo>
                    <a:pt x="5347" y="2199"/>
                  </a:lnTo>
                  <a:lnTo>
                    <a:pt x="5426" y="2012"/>
                  </a:lnTo>
                  <a:lnTo>
                    <a:pt x="5499" y="1823"/>
                  </a:lnTo>
                  <a:lnTo>
                    <a:pt x="5565" y="1635"/>
                  </a:lnTo>
                  <a:lnTo>
                    <a:pt x="5626" y="1446"/>
                  </a:lnTo>
                  <a:lnTo>
                    <a:pt x="5679" y="1259"/>
                  </a:lnTo>
                  <a:lnTo>
                    <a:pt x="5726" y="1072"/>
                  </a:lnTo>
                  <a:lnTo>
                    <a:pt x="5765" y="887"/>
                  </a:lnTo>
                  <a:lnTo>
                    <a:pt x="5798" y="704"/>
                  </a:lnTo>
                  <a:lnTo>
                    <a:pt x="5823" y="522"/>
                  </a:lnTo>
                  <a:lnTo>
                    <a:pt x="5842" y="345"/>
                  </a:lnTo>
                  <a:lnTo>
                    <a:pt x="5852" y="170"/>
                  </a:lnTo>
                  <a:lnTo>
                    <a:pt x="585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1" name="Freeform 11"/>
            <p:cNvSpPr>
              <a:spLocks/>
            </p:cNvSpPr>
            <p:nvPr/>
          </p:nvSpPr>
          <p:spPr bwMode="auto">
            <a:xfrm>
              <a:off x="1345" y="930"/>
              <a:ext cx="1964" cy="651"/>
            </a:xfrm>
            <a:custGeom>
              <a:avLst/>
              <a:gdLst>
                <a:gd name="T0" fmla="*/ 6 w 13748"/>
                <a:gd name="T1" fmla="*/ 2 h 4560"/>
                <a:gd name="T2" fmla="*/ 2 w 13748"/>
                <a:gd name="T3" fmla="*/ 0 h 4560"/>
                <a:gd name="T4" fmla="*/ 0 w 13748"/>
                <a:gd name="T5" fmla="*/ 1 h 45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48" h="4560">
                  <a:moveTo>
                    <a:pt x="13748" y="4560"/>
                  </a:moveTo>
                  <a:lnTo>
                    <a:pt x="5856" y="0"/>
                  </a:lnTo>
                  <a:lnTo>
                    <a:pt x="0" y="338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2" name="Freeform 12"/>
            <p:cNvSpPr>
              <a:spLocks/>
            </p:cNvSpPr>
            <p:nvPr/>
          </p:nvSpPr>
          <p:spPr bwMode="auto">
            <a:xfrm>
              <a:off x="2736" y="1361"/>
              <a:ext cx="113" cy="355"/>
            </a:xfrm>
            <a:custGeom>
              <a:avLst/>
              <a:gdLst>
                <a:gd name="T0" fmla="*/ 0 w 791"/>
                <a:gd name="T1" fmla="*/ 0 h 2488"/>
                <a:gd name="T2" fmla="*/ 0 w 791"/>
                <a:gd name="T3" fmla="*/ 0 h 2488"/>
                <a:gd name="T4" fmla="*/ 0 w 791"/>
                <a:gd name="T5" fmla="*/ 0 h 2488"/>
                <a:gd name="T6" fmla="*/ 0 w 791"/>
                <a:gd name="T7" fmla="*/ 0 h 2488"/>
                <a:gd name="T8" fmla="*/ 0 w 791"/>
                <a:gd name="T9" fmla="*/ 0 h 2488"/>
                <a:gd name="T10" fmla="*/ 0 w 791"/>
                <a:gd name="T11" fmla="*/ 0 h 2488"/>
                <a:gd name="T12" fmla="*/ 0 w 791"/>
                <a:gd name="T13" fmla="*/ 0 h 2488"/>
                <a:gd name="T14" fmla="*/ 0 w 791"/>
                <a:gd name="T15" fmla="*/ 0 h 2488"/>
                <a:gd name="T16" fmla="*/ 0 w 791"/>
                <a:gd name="T17" fmla="*/ 0 h 2488"/>
                <a:gd name="T18" fmla="*/ 0 w 791"/>
                <a:gd name="T19" fmla="*/ 0 h 2488"/>
                <a:gd name="T20" fmla="*/ 0 w 791"/>
                <a:gd name="T21" fmla="*/ 0 h 2488"/>
                <a:gd name="T22" fmla="*/ 0 w 791"/>
                <a:gd name="T23" fmla="*/ 0 h 2488"/>
                <a:gd name="T24" fmla="*/ 0 w 791"/>
                <a:gd name="T25" fmla="*/ 0 h 2488"/>
                <a:gd name="T26" fmla="*/ 0 w 791"/>
                <a:gd name="T27" fmla="*/ 0 h 2488"/>
                <a:gd name="T28" fmla="*/ 0 w 791"/>
                <a:gd name="T29" fmla="*/ 1 h 2488"/>
                <a:gd name="T30" fmla="*/ 0 w 791"/>
                <a:gd name="T31" fmla="*/ 1 h 2488"/>
                <a:gd name="T32" fmla="*/ 0 w 791"/>
                <a:gd name="T33" fmla="*/ 1 h 2488"/>
                <a:gd name="T34" fmla="*/ 0 w 791"/>
                <a:gd name="T35" fmla="*/ 1 h 2488"/>
                <a:gd name="T36" fmla="*/ 0 w 791"/>
                <a:gd name="T37" fmla="*/ 1 h 2488"/>
                <a:gd name="T38" fmla="*/ 0 w 791"/>
                <a:gd name="T39" fmla="*/ 1 h 2488"/>
                <a:gd name="T40" fmla="*/ 0 w 791"/>
                <a:gd name="T41" fmla="*/ 1 h 2488"/>
                <a:gd name="T42" fmla="*/ 0 w 791"/>
                <a:gd name="T43" fmla="*/ 1 h 24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91" h="2488">
                  <a:moveTo>
                    <a:pt x="0" y="0"/>
                  </a:moveTo>
                  <a:lnTo>
                    <a:pt x="31" y="19"/>
                  </a:lnTo>
                  <a:lnTo>
                    <a:pt x="59" y="41"/>
                  </a:lnTo>
                  <a:lnTo>
                    <a:pt x="114" y="89"/>
                  </a:lnTo>
                  <a:lnTo>
                    <a:pt x="161" y="141"/>
                  </a:lnTo>
                  <a:lnTo>
                    <a:pt x="205" y="197"/>
                  </a:lnTo>
                  <a:lnTo>
                    <a:pt x="246" y="257"/>
                  </a:lnTo>
                  <a:lnTo>
                    <a:pt x="285" y="320"/>
                  </a:lnTo>
                  <a:lnTo>
                    <a:pt x="321" y="385"/>
                  </a:lnTo>
                  <a:lnTo>
                    <a:pt x="356" y="452"/>
                  </a:lnTo>
                  <a:lnTo>
                    <a:pt x="422" y="595"/>
                  </a:lnTo>
                  <a:lnTo>
                    <a:pt x="482" y="746"/>
                  </a:lnTo>
                  <a:lnTo>
                    <a:pt x="537" y="904"/>
                  </a:lnTo>
                  <a:lnTo>
                    <a:pt x="589" y="1070"/>
                  </a:lnTo>
                  <a:lnTo>
                    <a:pt x="634" y="1241"/>
                  </a:lnTo>
                  <a:lnTo>
                    <a:pt x="675" y="1416"/>
                  </a:lnTo>
                  <a:lnTo>
                    <a:pt x="710" y="1594"/>
                  </a:lnTo>
                  <a:lnTo>
                    <a:pt x="739" y="1773"/>
                  </a:lnTo>
                  <a:lnTo>
                    <a:pt x="761" y="1953"/>
                  </a:lnTo>
                  <a:lnTo>
                    <a:pt x="778" y="2132"/>
                  </a:lnTo>
                  <a:lnTo>
                    <a:pt x="788" y="2310"/>
                  </a:lnTo>
                  <a:lnTo>
                    <a:pt x="791" y="248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3" name="Freeform 13"/>
            <p:cNvSpPr>
              <a:spLocks/>
            </p:cNvSpPr>
            <p:nvPr/>
          </p:nvSpPr>
          <p:spPr bwMode="auto">
            <a:xfrm>
              <a:off x="2077" y="1353"/>
              <a:ext cx="659" cy="544"/>
            </a:xfrm>
            <a:custGeom>
              <a:avLst/>
              <a:gdLst>
                <a:gd name="T0" fmla="*/ 0 w 4609"/>
                <a:gd name="T1" fmla="*/ 2 h 3808"/>
                <a:gd name="T2" fmla="*/ 0 w 4609"/>
                <a:gd name="T3" fmla="*/ 2 h 3808"/>
                <a:gd name="T4" fmla="*/ 0 w 4609"/>
                <a:gd name="T5" fmla="*/ 2 h 3808"/>
                <a:gd name="T6" fmla="*/ 0 w 4609"/>
                <a:gd name="T7" fmla="*/ 2 h 3808"/>
                <a:gd name="T8" fmla="*/ 0 w 4609"/>
                <a:gd name="T9" fmla="*/ 1 h 3808"/>
                <a:gd name="T10" fmla="*/ 0 w 4609"/>
                <a:gd name="T11" fmla="*/ 1 h 3808"/>
                <a:gd name="T12" fmla="*/ 0 w 4609"/>
                <a:gd name="T13" fmla="*/ 1 h 3808"/>
                <a:gd name="T14" fmla="*/ 0 w 4609"/>
                <a:gd name="T15" fmla="*/ 1 h 3808"/>
                <a:gd name="T16" fmla="*/ 0 w 4609"/>
                <a:gd name="T17" fmla="*/ 1 h 3808"/>
                <a:gd name="T18" fmla="*/ 0 w 4609"/>
                <a:gd name="T19" fmla="*/ 1 h 3808"/>
                <a:gd name="T20" fmla="*/ 0 w 4609"/>
                <a:gd name="T21" fmla="*/ 1 h 3808"/>
                <a:gd name="T22" fmla="*/ 0 w 4609"/>
                <a:gd name="T23" fmla="*/ 1 h 3808"/>
                <a:gd name="T24" fmla="*/ 0 w 4609"/>
                <a:gd name="T25" fmla="*/ 1 h 3808"/>
                <a:gd name="T26" fmla="*/ 0 w 4609"/>
                <a:gd name="T27" fmla="*/ 1 h 3808"/>
                <a:gd name="T28" fmla="*/ 0 w 4609"/>
                <a:gd name="T29" fmla="*/ 1 h 3808"/>
                <a:gd name="T30" fmla="*/ 0 w 4609"/>
                <a:gd name="T31" fmla="*/ 1 h 3808"/>
                <a:gd name="T32" fmla="*/ 0 w 4609"/>
                <a:gd name="T33" fmla="*/ 1 h 3808"/>
                <a:gd name="T34" fmla="*/ 0 w 4609"/>
                <a:gd name="T35" fmla="*/ 1 h 3808"/>
                <a:gd name="T36" fmla="*/ 0 w 4609"/>
                <a:gd name="T37" fmla="*/ 1 h 3808"/>
                <a:gd name="T38" fmla="*/ 0 w 4609"/>
                <a:gd name="T39" fmla="*/ 1 h 3808"/>
                <a:gd name="T40" fmla="*/ 0 w 4609"/>
                <a:gd name="T41" fmla="*/ 1 h 3808"/>
                <a:gd name="T42" fmla="*/ 1 w 4609"/>
                <a:gd name="T43" fmla="*/ 1 h 3808"/>
                <a:gd name="T44" fmla="*/ 1 w 4609"/>
                <a:gd name="T45" fmla="*/ 1 h 3808"/>
                <a:gd name="T46" fmla="*/ 1 w 4609"/>
                <a:gd name="T47" fmla="*/ 1 h 3808"/>
                <a:gd name="T48" fmla="*/ 1 w 4609"/>
                <a:gd name="T49" fmla="*/ 1 h 3808"/>
                <a:gd name="T50" fmla="*/ 1 w 4609"/>
                <a:gd name="T51" fmla="*/ 1 h 3808"/>
                <a:gd name="T52" fmla="*/ 1 w 4609"/>
                <a:gd name="T53" fmla="*/ 1 h 3808"/>
                <a:gd name="T54" fmla="*/ 1 w 4609"/>
                <a:gd name="T55" fmla="*/ 0 h 3808"/>
                <a:gd name="T56" fmla="*/ 1 w 4609"/>
                <a:gd name="T57" fmla="*/ 0 h 3808"/>
                <a:gd name="T58" fmla="*/ 1 w 4609"/>
                <a:gd name="T59" fmla="*/ 0 h 3808"/>
                <a:gd name="T60" fmla="*/ 1 w 4609"/>
                <a:gd name="T61" fmla="*/ 0 h 3808"/>
                <a:gd name="T62" fmla="*/ 1 w 4609"/>
                <a:gd name="T63" fmla="*/ 0 h 3808"/>
                <a:gd name="T64" fmla="*/ 1 w 4609"/>
                <a:gd name="T65" fmla="*/ 0 h 3808"/>
                <a:gd name="T66" fmla="*/ 1 w 4609"/>
                <a:gd name="T67" fmla="*/ 0 h 3808"/>
                <a:gd name="T68" fmla="*/ 2 w 4609"/>
                <a:gd name="T69" fmla="*/ 0 h 3808"/>
                <a:gd name="T70" fmla="*/ 2 w 4609"/>
                <a:gd name="T71" fmla="*/ 0 h 3808"/>
                <a:gd name="T72" fmla="*/ 2 w 4609"/>
                <a:gd name="T73" fmla="*/ 0 h 3808"/>
                <a:gd name="T74" fmla="*/ 2 w 4609"/>
                <a:gd name="T75" fmla="*/ 0 h 3808"/>
                <a:gd name="T76" fmla="*/ 2 w 4609"/>
                <a:gd name="T77" fmla="*/ 0 h 3808"/>
                <a:gd name="T78" fmla="*/ 2 w 4609"/>
                <a:gd name="T79" fmla="*/ 0 h 3808"/>
                <a:gd name="T80" fmla="*/ 2 w 4609"/>
                <a:gd name="T81" fmla="*/ 0 h 3808"/>
                <a:gd name="T82" fmla="*/ 2 w 4609"/>
                <a:gd name="T83" fmla="*/ 0 h 3808"/>
                <a:gd name="T84" fmla="*/ 2 w 4609"/>
                <a:gd name="T85" fmla="*/ 0 h 3808"/>
                <a:gd name="T86" fmla="*/ 2 w 4609"/>
                <a:gd name="T87" fmla="*/ 0 h 3808"/>
                <a:gd name="T88" fmla="*/ 2 w 4609"/>
                <a:gd name="T89" fmla="*/ 0 h 3808"/>
                <a:gd name="T90" fmla="*/ 2 w 4609"/>
                <a:gd name="T91" fmla="*/ 0 h 3808"/>
                <a:gd name="T92" fmla="*/ 2 w 4609"/>
                <a:gd name="T93" fmla="*/ 0 h 3808"/>
                <a:gd name="T94" fmla="*/ 2 w 4609"/>
                <a:gd name="T95" fmla="*/ 0 h 3808"/>
                <a:gd name="T96" fmla="*/ 2 w 4609"/>
                <a:gd name="T97" fmla="*/ 0 h 3808"/>
                <a:gd name="T98" fmla="*/ 2 w 4609"/>
                <a:gd name="T99" fmla="*/ 0 h 3808"/>
                <a:gd name="T100" fmla="*/ 2 w 4609"/>
                <a:gd name="T101" fmla="*/ 0 h 3808"/>
                <a:gd name="T102" fmla="*/ 2 w 4609"/>
                <a:gd name="T103" fmla="*/ 0 h 38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09" h="3808">
                  <a:moveTo>
                    <a:pt x="0" y="3808"/>
                  </a:moveTo>
                  <a:lnTo>
                    <a:pt x="2" y="3750"/>
                  </a:lnTo>
                  <a:lnTo>
                    <a:pt x="10" y="3689"/>
                  </a:lnTo>
                  <a:lnTo>
                    <a:pt x="22" y="3629"/>
                  </a:lnTo>
                  <a:lnTo>
                    <a:pt x="41" y="3564"/>
                  </a:lnTo>
                  <a:lnTo>
                    <a:pt x="64" y="3499"/>
                  </a:lnTo>
                  <a:lnTo>
                    <a:pt x="93" y="3433"/>
                  </a:lnTo>
                  <a:lnTo>
                    <a:pt x="127" y="3364"/>
                  </a:lnTo>
                  <a:lnTo>
                    <a:pt x="167" y="3294"/>
                  </a:lnTo>
                  <a:lnTo>
                    <a:pt x="211" y="3223"/>
                  </a:lnTo>
                  <a:lnTo>
                    <a:pt x="261" y="3150"/>
                  </a:lnTo>
                  <a:lnTo>
                    <a:pt x="315" y="3077"/>
                  </a:lnTo>
                  <a:lnTo>
                    <a:pt x="373" y="3002"/>
                  </a:lnTo>
                  <a:lnTo>
                    <a:pt x="435" y="2927"/>
                  </a:lnTo>
                  <a:lnTo>
                    <a:pt x="502" y="2850"/>
                  </a:lnTo>
                  <a:lnTo>
                    <a:pt x="571" y="2774"/>
                  </a:lnTo>
                  <a:lnTo>
                    <a:pt x="644" y="2698"/>
                  </a:lnTo>
                  <a:lnTo>
                    <a:pt x="795" y="2547"/>
                  </a:lnTo>
                  <a:lnTo>
                    <a:pt x="874" y="2470"/>
                  </a:lnTo>
                  <a:lnTo>
                    <a:pt x="955" y="2394"/>
                  </a:lnTo>
                  <a:lnTo>
                    <a:pt x="1125" y="2240"/>
                  </a:lnTo>
                  <a:lnTo>
                    <a:pt x="1302" y="2086"/>
                  </a:lnTo>
                  <a:lnTo>
                    <a:pt x="1485" y="1930"/>
                  </a:lnTo>
                  <a:lnTo>
                    <a:pt x="1672" y="1776"/>
                  </a:lnTo>
                  <a:lnTo>
                    <a:pt x="1862" y="1624"/>
                  </a:lnTo>
                  <a:lnTo>
                    <a:pt x="2051" y="1473"/>
                  </a:lnTo>
                  <a:lnTo>
                    <a:pt x="2240" y="1327"/>
                  </a:lnTo>
                  <a:lnTo>
                    <a:pt x="2426" y="1186"/>
                  </a:lnTo>
                  <a:lnTo>
                    <a:pt x="2607" y="1051"/>
                  </a:lnTo>
                  <a:lnTo>
                    <a:pt x="2782" y="922"/>
                  </a:lnTo>
                  <a:lnTo>
                    <a:pt x="2952" y="798"/>
                  </a:lnTo>
                  <a:lnTo>
                    <a:pt x="3120" y="678"/>
                  </a:lnTo>
                  <a:lnTo>
                    <a:pt x="3287" y="561"/>
                  </a:lnTo>
                  <a:lnTo>
                    <a:pt x="3449" y="451"/>
                  </a:lnTo>
                  <a:lnTo>
                    <a:pt x="3609" y="347"/>
                  </a:lnTo>
                  <a:lnTo>
                    <a:pt x="3686" y="298"/>
                  </a:lnTo>
                  <a:lnTo>
                    <a:pt x="3762" y="252"/>
                  </a:lnTo>
                  <a:lnTo>
                    <a:pt x="3836" y="209"/>
                  </a:lnTo>
                  <a:lnTo>
                    <a:pt x="3909" y="168"/>
                  </a:lnTo>
                  <a:lnTo>
                    <a:pt x="3980" y="130"/>
                  </a:lnTo>
                  <a:lnTo>
                    <a:pt x="4050" y="97"/>
                  </a:lnTo>
                  <a:lnTo>
                    <a:pt x="4118" y="66"/>
                  </a:lnTo>
                  <a:lnTo>
                    <a:pt x="4185" y="41"/>
                  </a:lnTo>
                  <a:lnTo>
                    <a:pt x="4253" y="21"/>
                  </a:lnTo>
                  <a:lnTo>
                    <a:pt x="4320" y="7"/>
                  </a:lnTo>
                  <a:lnTo>
                    <a:pt x="4388" y="0"/>
                  </a:lnTo>
                  <a:lnTo>
                    <a:pt x="4422" y="0"/>
                  </a:lnTo>
                  <a:lnTo>
                    <a:pt x="4457" y="2"/>
                  </a:lnTo>
                  <a:lnTo>
                    <a:pt x="4494" y="9"/>
                  </a:lnTo>
                  <a:lnTo>
                    <a:pt x="4530" y="19"/>
                  </a:lnTo>
                  <a:lnTo>
                    <a:pt x="4569" y="33"/>
                  </a:lnTo>
                  <a:lnTo>
                    <a:pt x="4609" y="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4" name="Freeform 14"/>
            <p:cNvSpPr>
              <a:spLocks/>
            </p:cNvSpPr>
            <p:nvPr/>
          </p:nvSpPr>
          <p:spPr bwMode="auto">
            <a:xfrm>
              <a:off x="2077" y="1931"/>
              <a:ext cx="772" cy="445"/>
            </a:xfrm>
            <a:custGeom>
              <a:avLst/>
              <a:gdLst>
                <a:gd name="T0" fmla="*/ 0 w 5399"/>
                <a:gd name="T1" fmla="*/ 1 h 3120"/>
                <a:gd name="T2" fmla="*/ 0 w 5399"/>
                <a:gd name="T3" fmla="*/ 1 h 3120"/>
                <a:gd name="T4" fmla="*/ 0 w 5399"/>
                <a:gd name="T5" fmla="*/ 1 h 3120"/>
                <a:gd name="T6" fmla="*/ 0 w 5399"/>
                <a:gd name="T7" fmla="*/ 1 h 3120"/>
                <a:gd name="T8" fmla="*/ 0 w 5399"/>
                <a:gd name="T9" fmla="*/ 1 h 3120"/>
                <a:gd name="T10" fmla="*/ 0 w 5399"/>
                <a:gd name="T11" fmla="*/ 1 h 3120"/>
                <a:gd name="T12" fmla="*/ 0 w 5399"/>
                <a:gd name="T13" fmla="*/ 1 h 3120"/>
                <a:gd name="T14" fmla="*/ 0 w 5399"/>
                <a:gd name="T15" fmla="*/ 1 h 3120"/>
                <a:gd name="T16" fmla="*/ 1 w 5399"/>
                <a:gd name="T17" fmla="*/ 1 h 3120"/>
                <a:gd name="T18" fmla="*/ 1 w 5399"/>
                <a:gd name="T19" fmla="*/ 1 h 3120"/>
                <a:gd name="T20" fmla="*/ 1 w 5399"/>
                <a:gd name="T21" fmla="*/ 1 h 3120"/>
                <a:gd name="T22" fmla="*/ 1 w 5399"/>
                <a:gd name="T23" fmla="*/ 1 h 3120"/>
                <a:gd name="T24" fmla="*/ 1 w 5399"/>
                <a:gd name="T25" fmla="*/ 1 h 3120"/>
                <a:gd name="T26" fmla="*/ 1 w 5399"/>
                <a:gd name="T27" fmla="*/ 1 h 3120"/>
                <a:gd name="T28" fmla="*/ 1 w 5399"/>
                <a:gd name="T29" fmla="*/ 1 h 3120"/>
                <a:gd name="T30" fmla="*/ 2 w 5399"/>
                <a:gd name="T31" fmla="*/ 1 h 3120"/>
                <a:gd name="T32" fmla="*/ 2 w 5399"/>
                <a:gd name="T33" fmla="*/ 1 h 3120"/>
                <a:gd name="T34" fmla="*/ 2 w 5399"/>
                <a:gd name="T35" fmla="*/ 1 h 3120"/>
                <a:gd name="T36" fmla="*/ 2 w 5399"/>
                <a:gd name="T37" fmla="*/ 1 h 3120"/>
                <a:gd name="T38" fmla="*/ 2 w 5399"/>
                <a:gd name="T39" fmla="*/ 1 h 3120"/>
                <a:gd name="T40" fmla="*/ 2 w 5399"/>
                <a:gd name="T41" fmla="*/ 1 h 3120"/>
                <a:gd name="T42" fmla="*/ 2 w 5399"/>
                <a:gd name="T43" fmla="*/ 1 h 3120"/>
                <a:gd name="T44" fmla="*/ 2 w 5399"/>
                <a:gd name="T45" fmla="*/ 1 h 3120"/>
                <a:gd name="T46" fmla="*/ 2 w 5399"/>
                <a:gd name="T47" fmla="*/ 1 h 3120"/>
                <a:gd name="T48" fmla="*/ 2 w 5399"/>
                <a:gd name="T49" fmla="*/ 1 h 3120"/>
                <a:gd name="T50" fmla="*/ 2 w 5399"/>
                <a:gd name="T51" fmla="*/ 1 h 3120"/>
                <a:gd name="T52" fmla="*/ 2 w 5399"/>
                <a:gd name="T53" fmla="*/ 1 h 3120"/>
                <a:gd name="T54" fmla="*/ 2 w 5399"/>
                <a:gd name="T55" fmla="*/ 0 h 3120"/>
                <a:gd name="T56" fmla="*/ 2 w 5399"/>
                <a:gd name="T57" fmla="*/ 0 h 3120"/>
                <a:gd name="T58" fmla="*/ 2 w 5399"/>
                <a:gd name="T59" fmla="*/ 0 h 3120"/>
                <a:gd name="T60" fmla="*/ 2 w 5399"/>
                <a:gd name="T61" fmla="*/ 0 h 3120"/>
                <a:gd name="T62" fmla="*/ 2 w 5399"/>
                <a:gd name="T63" fmla="*/ 0 h 3120"/>
                <a:gd name="T64" fmla="*/ 2 w 5399"/>
                <a:gd name="T65" fmla="*/ 0 h 3120"/>
                <a:gd name="T66" fmla="*/ 2 w 5399"/>
                <a:gd name="T67" fmla="*/ 0 h 3120"/>
                <a:gd name="T68" fmla="*/ 2 w 5399"/>
                <a:gd name="T69" fmla="*/ 0 h 3120"/>
                <a:gd name="T70" fmla="*/ 1 w 5399"/>
                <a:gd name="T71" fmla="*/ 0 h 3120"/>
                <a:gd name="T72" fmla="*/ 1 w 5399"/>
                <a:gd name="T73" fmla="*/ 0 h 3120"/>
                <a:gd name="T74" fmla="*/ 1 w 5399"/>
                <a:gd name="T75" fmla="*/ 0 h 3120"/>
                <a:gd name="T76" fmla="*/ 1 w 5399"/>
                <a:gd name="T77" fmla="*/ 0 h 3120"/>
                <a:gd name="T78" fmla="*/ 1 w 5399"/>
                <a:gd name="T79" fmla="*/ 0 h 3120"/>
                <a:gd name="T80" fmla="*/ 1 w 5399"/>
                <a:gd name="T81" fmla="*/ 0 h 3120"/>
                <a:gd name="T82" fmla="*/ 1 w 5399"/>
                <a:gd name="T83" fmla="*/ 0 h 3120"/>
                <a:gd name="T84" fmla="*/ 1 w 5399"/>
                <a:gd name="T85" fmla="*/ 0 h 3120"/>
                <a:gd name="T86" fmla="*/ 0 w 5399"/>
                <a:gd name="T87" fmla="*/ 0 h 3120"/>
                <a:gd name="T88" fmla="*/ 0 w 5399"/>
                <a:gd name="T89" fmla="*/ 0 h 3120"/>
                <a:gd name="T90" fmla="*/ 0 w 5399"/>
                <a:gd name="T91" fmla="*/ 0 h 3120"/>
                <a:gd name="T92" fmla="*/ 0 w 5399"/>
                <a:gd name="T93" fmla="*/ 0 h 3120"/>
                <a:gd name="T94" fmla="*/ 0 w 5399"/>
                <a:gd name="T95" fmla="*/ 0 h 3120"/>
                <a:gd name="T96" fmla="*/ 0 w 5399"/>
                <a:gd name="T97" fmla="*/ 0 h 3120"/>
                <a:gd name="T98" fmla="*/ 0 w 5399"/>
                <a:gd name="T99" fmla="*/ 1 h 3120"/>
                <a:gd name="T100" fmla="*/ 0 w 5399"/>
                <a:gd name="T101" fmla="*/ 1 h 31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399" h="3120">
                  <a:moveTo>
                    <a:pt x="0" y="1561"/>
                  </a:moveTo>
                  <a:lnTo>
                    <a:pt x="4" y="1657"/>
                  </a:lnTo>
                  <a:lnTo>
                    <a:pt x="21" y="1754"/>
                  </a:lnTo>
                  <a:lnTo>
                    <a:pt x="46" y="1849"/>
                  </a:lnTo>
                  <a:lnTo>
                    <a:pt x="83" y="1944"/>
                  </a:lnTo>
                  <a:lnTo>
                    <a:pt x="129" y="2038"/>
                  </a:lnTo>
                  <a:lnTo>
                    <a:pt x="186" y="2129"/>
                  </a:lnTo>
                  <a:lnTo>
                    <a:pt x="252" y="2218"/>
                  </a:lnTo>
                  <a:lnTo>
                    <a:pt x="327" y="2305"/>
                  </a:lnTo>
                  <a:lnTo>
                    <a:pt x="412" y="2389"/>
                  </a:lnTo>
                  <a:lnTo>
                    <a:pt x="505" y="2469"/>
                  </a:lnTo>
                  <a:lnTo>
                    <a:pt x="608" y="2547"/>
                  </a:lnTo>
                  <a:lnTo>
                    <a:pt x="717" y="2620"/>
                  </a:lnTo>
                  <a:lnTo>
                    <a:pt x="835" y="2689"/>
                  </a:lnTo>
                  <a:lnTo>
                    <a:pt x="960" y="2753"/>
                  </a:lnTo>
                  <a:lnTo>
                    <a:pt x="1092" y="2814"/>
                  </a:lnTo>
                  <a:lnTo>
                    <a:pt x="1230" y="2869"/>
                  </a:lnTo>
                  <a:lnTo>
                    <a:pt x="1374" y="2919"/>
                  </a:lnTo>
                  <a:lnTo>
                    <a:pt x="1523" y="2964"/>
                  </a:lnTo>
                  <a:lnTo>
                    <a:pt x="1677" y="3004"/>
                  </a:lnTo>
                  <a:lnTo>
                    <a:pt x="1833" y="3039"/>
                  </a:lnTo>
                  <a:lnTo>
                    <a:pt x="1994" y="3066"/>
                  </a:lnTo>
                  <a:lnTo>
                    <a:pt x="2157" y="3088"/>
                  </a:lnTo>
                  <a:lnTo>
                    <a:pt x="2323" y="3105"/>
                  </a:lnTo>
                  <a:lnTo>
                    <a:pt x="2490" y="3116"/>
                  </a:lnTo>
                  <a:lnTo>
                    <a:pt x="2658" y="3120"/>
                  </a:lnTo>
                  <a:lnTo>
                    <a:pt x="2826" y="3119"/>
                  </a:lnTo>
                  <a:lnTo>
                    <a:pt x="2993" y="3111"/>
                  </a:lnTo>
                  <a:lnTo>
                    <a:pt x="3160" y="3098"/>
                  </a:lnTo>
                  <a:lnTo>
                    <a:pt x="3324" y="3078"/>
                  </a:lnTo>
                  <a:lnTo>
                    <a:pt x="3486" y="3053"/>
                  </a:lnTo>
                  <a:lnTo>
                    <a:pt x="3645" y="3022"/>
                  </a:lnTo>
                  <a:lnTo>
                    <a:pt x="3801" y="2985"/>
                  </a:lnTo>
                  <a:lnTo>
                    <a:pt x="3952" y="2942"/>
                  </a:lnTo>
                  <a:lnTo>
                    <a:pt x="4098" y="2895"/>
                  </a:lnTo>
                  <a:lnTo>
                    <a:pt x="4240" y="2842"/>
                  </a:lnTo>
                  <a:lnTo>
                    <a:pt x="4374" y="2784"/>
                  </a:lnTo>
                  <a:lnTo>
                    <a:pt x="4503" y="2722"/>
                  </a:lnTo>
                  <a:lnTo>
                    <a:pt x="4624" y="2655"/>
                  </a:lnTo>
                  <a:lnTo>
                    <a:pt x="4738" y="2583"/>
                  </a:lnTo>
                  <a:lnTo>
                    <a:pt x="4844" y="2508"/>
                  </a:lnTo>
                  <a:lnTo>
                    <a:pt x="4943" y="2430"/>
                  </a:lnTo>
                  <a:lnTo>
                    <a:pt x="5031" y="2348"/>
                  </a:lnTo>
                  <a:lnTo>
                    <a:pt x="5112" y="2263"/>
                  </a:lnTo>
                  <a:lnTo>
                    <a:pt x="5182" y="2174"/>
                  </a:lnTo>
                  <a:lnTo>
                    <a:pt x="5243" y="2084"/>
                  </a:lnTo>
                  <a:lnTo>
                    <a:pt x="5295" y="1992"/>
                  </a:lnTo>
                  <a:lnTo>
                    <a:pt x="5336" y="1897"/>
                  </a:lnTo>
                  <a:lnTo>
                    <a:pt x="5368" y="1802"/>
                  </a:lnTo>
                  <a:lnTo>
                    <a:pt x="5388" y="1706"/>
                  </a:lnTo>
                  <a:lnTo>
                    <a:pt x="5399" y="1608"/>
                  </a:lnTo>
                  <a:lnTo>
                    <a:pt x="5399" y="1512"/>
                  </a:lnTo>
                  <a:lnTo>
                    <a:pt x="5388" y="1415"/>
                  </a:lnTo>
                  <a:lnTo>
                    <a:pt x="5368" y="1319"/>
                  </a:lnTo>
                  <a:lnTo>
                    <a:pt x="5336" y="1224"/>
                  </a:lnTo>
                  <a:lnTo>
                    <a:pt x="5295" y="1129"/>
                  </a:lnTo>
                  <a:lnTo>
                    <a:pt x="5243" y="1037"/>
                  </a:lnTo>
                  <a:lnTo>
                    <a:pt x="5182" y="946"/>
                  </a:lnTo>
                  <a:lnTo>
                    <a:pt x="5112" y="859"/>
                  </a:lnTo>
                  <a:lnTo>
                    <a:pt x="5031" y="773"/>
                  </a:lnTo>
                  <a:lnTo>
                    <a:pt x="4943" y="691"/>
                  </a:lnTo>
                  <a:lnTo>
                    <a:pt x="4844" y="612"/>
                  </a:lnTo>
                  <a:lnTo>
                    <a:pt x="4738" y="537"/>
                  </a:lnTo>
                  <a:lnTo>
                    <a:pt x="4624" y="465"/>
                  </a:lnTo>
                  <a:lnTo>
                    <a:pt x="4503" y="398"/>
                  </a:lnTo>
                  <a:lnTo>
                    <a:pt x="4374" y="336"/>
                  </a:lnTo>
                  <a:lnTo>
                    <a:pt x="4240" y="279"/>
                  </a:lnTo>
                  <a:lnTo>
                    <a:pt x="4098" y="226"/>
                  </a:lnTo>
                  <a:lnTo>
                    <a:pt x="3952" y="178"/>
                  </a:lnTo>
                  <a:lnTo>
                    <a:pt x="3801" y="135"/>
                  </a:lnTo>
                  <a:lnTo>
                    <a:pt x="3645" y="99"/>
                  </a:lnTo>
                  <a:lnTo>
                    <a:pt x="3486" y="68"/>
                  </a:lnTo>
                  <a:lnTo>
                    <a:pt x="3324" y="42"/>
                  </a:lnTo>
                  <a:lnTo>
                    <a:pt x="3160" y="22"/>
                  </a:lnTo>
                  <a:lnTo>
                    <a:pt x="2993" y="9"/>
                  </a:lnTo>
                  <a:lnTo>
                    <a:pt x="2826" y="1"/>
                  </a:lnTo>
                  <a:lnTo>
                    <a:pt x="2658" y="0"/>
                  </a:lnTo>
                  <a:lnTo>
                    <a:pt x="2490" y="5"/>
                  </a:lnTo>
                  <a:lnTo>
                    <a:pt x="2323" y="16"/>
                  </a:lnTo>
                  <a:lnTo>
                    <a:pt x="2157" y="32"/>
                  </a:lnTo>
                  <a:lnTo>
                    <a:pt x="1994" y="54"/>
                  </a:lnTo>
                  <a:lnTo>
                    <a:pt x="1833" y="82"/>
                  </a:lnTo>
                  <a:lnTo>
                    <a:pt x="1677" y="116"/>
                  </a:lnTo>
                  <a:lnTo>
                    <a:pt x="1523" y="156"/>
                  </a:lnTo>
                  <a:lnTo>
                    <a:pt x="1374" y="201"/>
                  </a:lnTo>
                  <a:lnTo>
                    <a:pt x="1230" y="251"/>
                  </a:lnTo>
                  <a:lnTo>
                    <a:pt x="1092" y="306"/>
                  </a:lnTo>
                  <a:lnTo>
                    <a:pt x="960" y="367"/>
                  </a:lnTo>
                  <a:lnTo>
                    <a:pt x="835" y="431"/>
                  </a:lnTo>
                  <a:lnTo>
                    <a:pt x="717" y="501"/>
                  </a:lnTo>
                  <a:lnTo>
                    <a:pt x="608" y="574"/>
                  </a:lnTo>
                  <a:lnTo>
                    <a:pt x="505" y="651"/>
                  </a:lnTo>
                  <a:lnTo>
                    <a:pt x="412" y="732"/>
                  </a:lnTo>
                  <a:lnTo>
                    <a:pt x="327" y="816"/>
                  </a:lnTo>
                  <a:lnTo>
                    <a:pt x="252" y="902"/>
                  </a:lnTo>
                  <a:lnTo>
                    <a:pt x="186" y="992"/>
                  </a:lnTo>
                  <a:lnTo>
                    <a:pt x="129" y="1082"/>
                  </a:lnTo>
                  <a:lnTo>
                    <a:pt x="83" y="1176"/>
                  </a:lnTo>
                  <a:lnTo>
                    <a:pt x="46" y="1271"/>
                  </a:lnTo>
                  <a:lnTo>
                    <a:pt x="21" y="1366"/>
                  </a:lnTo>
                  <a:lnTo>
                    <a:pt x="4" y="1464"/>
                  </a:lnTo>
                  <a:lnTo>
                    <a:pt x="0" y="156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5" name="Line 15"/>
            <p:cNvSpPr>
              <a:spLocks noChangeShapeType="1"/>
            </p:cNvSpPr>
            <p:nvPr/>
          </p:nvSpPr>
          <p:spPr bwMode="auto">
            <a:xfrm flipH="1" flipV="1">
              <a:off x="1467" y="1684"/>
              <a:ext cx="610" cy="3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6" name="Line 16"/>
            <p:cNvSpPr>
              <a:spLocks noChangeShapeType="1"/>
            </p:cNvSpPr>
            <p:nvPr/>
          </p:nvSpPr>
          <p:spPr bwMode="auto">
            <a:xfrm>
              <a:off x="2077" y="1897"/>
              <a:ext cx="0" cy="2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27" name="Line 17"/>
            <p:cNvSpPr>
              <a:spLocks noChangeShapeType="1"/>
            </p:cNvSpPr>
            <p:nvPr/>
          </p:nvSpPr>
          <p:spPr bwMode="auto">
            <a:xfrm>
              <a:off x="2849" y="1716"/>
              <a:ext cx="0" cy="4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1865" name="Group 18"/>
          <p:cNvGrpSpPr>
            <a:grpSpLocks/>
          </p:cNvGrpSpPr>
          <p:nvPr/>
        </p:nvGrpSpPr>
        <p:grpSpPr bwMode="auto">
          <a:xfrm>
            <a:off x="3348038" y="188913"/>
            <a:ext cx="2378075" cy="2314575"/>
            <a:chOff x="1791" y="1191"/>
            <a:chExt cx="1498" cy="1458"/>
          </a:xfrm>
        </p:grpSpPr>
        <p:sp>
          <p:nvSpPr>
            <p:cNvPr id="121908" name="Freeform 19"/>
            <p:cNvSpPr>
              <a:spLocks/>
            </p:cNvSpPr>
            <p:nvPr/>
          </p:nvSpPr>
          <p:spPr bwMode="auto">
            <a:xfrm>
              <a:off x="2027" y="1366"/>
              <a:ext cx="564" cy="326"/>
            </a:xfrm>
            <a:custGeom>
              <a:avLst/>
              <a:gdLst>
                <a:gd name="T0" fmla="*/ 0 w 3945"/>
                <a:gd name="T1" fmla="*/ 1 h 2279"/>
                <a:gd name="T2" fmla="*/ 0 w 3945"/>
                <a:gd name="T3" fmla="*/ 1 h 2279"/>
                <a:gd name="T4" fmla="*/ 0 w 3945"/>
                <a:gd name="T5" fmla="*/ 1 h 2279"/>
                <a:gd name="T6" fmla="*/ 0 w 3945"/>
                <a:gd name="T7" fmla="*/ 1 h 2279"/>
                <a:gd name="T8" fmla="*/ 0 w 3945"/>
                <a:gd name="T9" fmla="*/ 1 h 2279"/>
                <a:gd name="T10" fmla="*/ 0 w 3945"/>
                <a:gd name="T11" fmla="*/ 1 h 2279"/>
                <a:gd name="T12" fmla="*/ 0 w 3945"/>
                <a:gd name="T13" fmla="*/ 1 h 2279"/>
                <a:gd name="T14" fmla="*/ 0 w 3945"/>
                <a:gd name="T15" fmla="*/ 1 h 2279"/>
                <a:gd name="T16" fmla="*/ 1 w 3945"/>
                <a:gd name="T17" fmla="*/ 1 h 2279"/>
                <a:gd name="T18" fmla="*/ 1 w 3945"/>
                <a:gd name="T19" fmla="*/ 1 h 2279"/>
                <a:gd name="T20" fmla="*/ 1 w 3945"/>
                <a:gd name="T21" fmla="*/ 1 h 2279"/>
                <a:gd name="T22" fmla="*/ 1 w 3945"/>
                <a:gd name="T23" fmla="*/ 1 h 2279"/>
                <a:gd name="T24" fmla="*/ 1 w 3945"/>
                <a:gd name="T25" fmla="*/ 1 h 2279"/>
                <a:gd name="T26" fmla="*/ 1 w 3945"/>
                <a:gd name="T27" fmla="*/ 1 h 2279"/>
                <a:gd name="T28" fmla="*/ 1 w 3945"/>
                <a:gd name="T29" fmla="*/ 1 h 2279"/>
                <a:gd name="T30" fmla="*/ 1 w 3945"/>
                <a:gd name="T31" fmla="*/ 1 h 2279"/>
                <a:gd name="T32" fmla="*/ 1 w 3945"/>
                <a:gd name="T33" fmla="*/ 1 h 2279"/>
                <a:gd name="T34" fmla="*/ 1 w 3945"/>
                <a:gd name="T35" fmla="*/ 1 h 2279"/>
                <a:gd name="T36" fmla="*/ 2 w 3945"/>
                <a:gd name="T37" fmla="*/ 1 h 2279"/>
                <a:gd name="T38" fmla="*/ 2 w 3945"/>
                <a:gd name="T39" fmla="*/ 1 h 2279"/>
                <a:gd name="T40" fmla="*/ 2 w 3945"/>
                <a:gd name="T41" fmla="*/ 1 h 2279"/>
                <a:gd name="T42" fmla="*/ 2 w 3945"/>
                <a:gd name="T43" fmla="*/ 0 h 2279"/>
                <a:gd name="T44" fmla="*/ 2 w 3945"/>
                <a:gd name="T45" fmla="*/ 0 h 2279"/>
                <a:gd name="T46" fmla="*/ 2 w 3945"/>
                <a:gd name="T47" fmla="*/ 0 h 2279"/>
                <a:gd name="T48" fmla="*/ 2 w 3945"/>
                <a:gd name="T49" fmla="*/ 0 h 2279"/>
                <a:gd name="T50" fmla="*/ 2 w 3945"/>
                <a:gd name="T51" fmla="*/ 0 h 2279"/>
                <a:gd name="T52" fmla="*/ 1 w 3945"/>
                <a:gd name="T53" fmla="*/ 0 h 2279"/>
                <a:gd name="T54" fmla="*/ 1 w 3945"/>
                <a:gd name="T55" fmla="*/ 0 h 2279"/>
                <a:gd name="T56" fmla="*/ 1 w 3945"/>
                <a:gd name="T57" fmla="*/ 0 h 2279"/>
                <a:gd name="T58" fmla="*/ 1 w 3945"/>
                <a:gd name="T59" fmla="*/ 0 h 2279"/>
                <a:gd name="T60" fmla="*/ 1 w 3945"/>
                <a:gd name="T61" fmla="*/ 0 h 2279"/>
                <a:gd name="T62" fmla="*/ 1 w 3945"/>
                <a:gd name="T63" fmla="*/ 0 h 2279"/>
                <a:gd name="T64" fmla="*/ 1 w 3945"/>
                <a:gd name="T65" fmla="*/ 0 h 2279"/>
                <a:gd name="T66" fmla="*/ 1 w 3945"/>
                <a:gd name="T67" fmla="*/ 0 h 2279"/>
                <a:gd name="T68" fmla="*/ 1 w 3945"/>
                <a:gd name="T69" fmla="*/ 0 h 2279"/>
                <a:gd name="T70" fmla="*/ 0 w 3945"/>
                <a:gd name="T71" fmla="*/ 0 h 2279"/>
                <a:gd name="T72" fmla="*/ 0 w 3945"/>
                <a:gd name="T73" fmla="*/ 0 h 2279"/>
                <a:gd name="T74" fmla="*/ 0 w 3945"/>
                <a:gd name="T75" fmla="*/ 0 h 2279"/>
                <a:gd name="T76" fmla="*/ 0 w 3945"/>
                <a:gd name="T77" fmla="*/ 0 h 2279"/>
                <a:gd name="T78" fmla="*/ 0 w 3945"/>
                <a:gd name="T79" fmla="*/ 0 h 2279"/>
                <a:gd name="T80" fmla="*/ 0 w 3945"/>
                <a:gd name="T81" fmla="*/ 0 h 2279"/>
                <a:gd name="T82" fmla="*/ 0 w 3945"/>
                <a:gd name="T83" fmla="*/ 0 h 2279"/>
                <a:gd name="T84" fmla="*/ 0 w 3945"/>
                <a:gd name="T85" fmla="*/ 0 h 2279"/>
                <a:gd name="T86" fmla="*/ 0 w 3945"/>
                <a:gd name="T87" fmla="*/ 0 h 22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945" h="2279">
                  <a:moveTo>
                    <a:pt x="0" y="1139"/>
                  </a:moveTo>
                  <a:lnTo>
                    <a:pt x="6" y="1221"/>
                  </a:lnTo>
                  <a:lnTo>
                    <a:pt x="21" y="1303"/>
                  </a:lnTo>
                  <a:lnTo>
                    <a:pt x="47" y="1383"/>
                  </a:lnTo>
                  <a:lnTo>
                    <a:pt x="82" y="1464"/>
                  </a:lnTo>
                  <a:lnTo>
                    <a:pt x="128" y="1541"/>
                  </a:lnTo>
                  <a:lnTo>
                    <a:pt x="183" y="1618"/>
                  </a:lnTo>
                  <a:lnTo>
                    <a:pt x="247" y="1691"/>
                  </a:lnTo>
                  <a:lnTo>
                    <a:pt x="321" y="1761"/>
                  </a:lnTo>
                  <a:lnTo>
                    <a:pt x="403" y="1829"/>
                  </a:lnTo>
                  <a:lnTo>
                    <a:pt x="493" y="1892"/>
                  </a:lnTo>
                  <a:lnTo>
                    <a:pt x="591" y="1952"/>
                  </a:lnTo>
                  <a:lnTo>
                    <a:pt x="696" y="2008"/>
                  </a:lnTo>
                  <a:lnTo>
                    <a:pt x="808" y="2059"/>
                  </a:lnTo>
                  <a:lnTo>
                    <a:pt x="926" y="2105"/>
                  </a:lnTo>
                  <a:lnTo>
                    <a:pt x="1049" y="2146"/>
                  </a:lnTo>
                  <a:lnTo>
                    <a:pt x="1178" y="2181"/>
                  </a:lnTo>
                  <a:lnTo>
                    <a:pt x="1310" y="2212"/>
                  </a:lnTo>
                  <a:lnTo>
                    <a:pt x="1445" y="2237"/>
                  </a:lnTo>
                  <a:lnTo>
                    <a:pt x="1584" y="2257"/>
                  </a:lnTo>
                  <a:lnTo>
                    <a:pt x="1725" y="2270"/>
                  </a:lnTo>
                  <a:lnTo>
                    <a:pt x="1866" y="2276"/>
                  </a:lnTo>
                  <a:lnTo>
                    <a:pt x="2009" y="2279"/>
                  </a:lnTo>
                  <a:lnTo>
                    <a:pt x="2151" y="2274"/>
                  </a:lnTo>
                  <a:lnTo>
                    <a:pt x="2293" y="2263"/>
                  </a:lnTo>
                  <a:lnTo>
                    <a:pt x="2432" y="2248"/>
                  </a:lnTo>
                  <a:lnTo>
                    <a:pt x="2569" y="2226"/>
                  </a:lnTo>
                  <a:lnTo>
                    <a:pt x="2704" y="2198"/>
                  </a:lnTo>
                  <a:lnTo>
                    <a:pt x="2833" y="2165"/>
                  </a:lnTo>
                  <a:lnTo>
                    <a:pt x="2959" y="2126"/>
                  </a:lnTo>
                  <a:lnTo>
                    <a:pt x="3081" y="2082"/>
                  </a:lnTo>
                  <a:lnTo>
                    <a:pt x="3196" y="2033"/>
                  </a:lnTo>
                  <a:lnTo>
                    <a:pt x="3304" y="1980"/>
                  </a:lnTo>
                  <a:lnTo>
                    <a:pt x="3406" y="1923"/>
                  </a:lnTo>
                  <a:lnTo>
                    <a:pt x="3500" y="1861"/>
                  </a:lnTo>
                  <a:lnTo>
                    <a:pt x="3586" y="1796"/>
                  </a:lnTo>
                  <a:lnTo>
                    <a:pt x="3663" y="1726"/>
                  </a:lnTo>
                  <a:lnTo>
                    <a:pt x="3733" y="1654"/>
                  </a:lnTo>
                  <a:lnTo>
                    <a:pt x="3793" y="1580"/>
                  </a:lnTo>
                  <a:lnTo>
                    <a:pt x="3842" y="1503"/>
                  </a:lnTo>
                  <a:lnTo>
                    <a:pt x="3883" y="1424"/>
                  </a:lnTo>
                  <a:lnTo>
                    <a:pt x="3914" y="1344"/>
                  </a:lnTo>
                  <a:lnTo>
                    <a:pt x="3934" y="1262"/>
                  </a:lnTo>
                  <a:lnTo>
                    <a:pt x="3945" y="1180"/>
                  </a:lnTo>
                  <a:lnTo>
                    <a:pt x="3945" y="1097"/>
                  </a:lnTo>
                  <a:lnTo>
                    <a:pt x="3934" y="1015"/>
                  </a:lnTo>
                  <a:lnTo>
                    <a:pt x="3914" y="935"/>
                  </a:lnTo>
                  <a:lnTo>
                    <a:pt x="3883" y="854"/>
                  </a:lnTo>
                  <a:lnTo>
                    <a:pt x="3842" y="774"/>
                  </a:lnTo>
                  <a:lnTo>
                    <a:pt x="3793" y="698"/>
                  </a:lnTo>
                  <a:lnTo>
                    <a:pt x="3733" y="623"/>
                  </a:lnTo>
                  <a:lnTo>
                    <a:pt x="3663" y="551"/>
                  </a:lnTo>
                  <a:lnTo>
                    <a:pt x="3586" y="483"/>
                  </a:lnTo>
                  <a:lnTo>
                    <a:pt x="3500" y="416"/>
                  </a:lnTo>
                  <a:lnTo>
                    <a:pt x="3406" y="356"/>
                  </a:lnTo>
                  <a:lnTo>
                    <a:pt x="3304" y="297"/>
                  </a:lnTo>
                  <a:lnTo>
                    <a:pt x="3196" y="244"/>
                  </a:lnTo>
                  <a:lnTo>
                    <a:pt x="3081" y="195"/>
                  </a:lnTo>
                  <a:lnTo>
                    <a:pt x="2959" y="152"/>
                  </a:lnTo>
                  <a:lnTo>
                    <a:pt x="2833" y="113"/>
                  </a:lnTo>
                  <a:lnTo>
                    <a:pt x="2704" y="80"/>
                  </a:lnTo>
                  <a:lnTo>
                    <a:pt x="2569" y="53"/>
                  </a:lnTo>
                  <a:lnTo>
                    <a:pt x="2432" y="31"/>
                  </a:lnTo>
                  <a:lnTo>
                    <a:pt x="2293" y="14"/>
                  </a:lnTo>
                  <a:lnTo>
                    <a:pt x="2151" y="4"/>
                  </a:lnTo>
                  <a:lnTo>
                    <a:pt x="2009" y="0"/>
                  </a:lnTo>
                  <a:lnTo>
                    <a:pt x="1866" y="1"/>
                  </a:lnTo>
                  <a:lnTo>
                    <a:pt x="1725" y="8"/>
                  </a:lnTo>
                  <a:lnTo>
                    <a:pt x="1584" y="22"/>
                  </a:lnTo>
                  <a:lnTo>
                    <a:pt x="1445" y="41"/>
                  </a:lnTo>
                  <a:lnTo>
                    <a:pt x="1310" y="66"/>
                  </a:lnTo>
                  <a:lnTo>
                    <a:pt x="1178" y="96"/>
                  </a:lnTo>
                  <a:lnTo>
                    <a:pt x="1049" y="132"/>
                  </a:lnTo>
                  <a:lnTo>
                    <a:pt x="926" y="173"/>
                  </a:lnTo>
                  <a:lnTo>
                    <a:pt x="808" y="220"/>
                  </a:lnTo>
                  <a:lnTo>
                    <a:pt x="696" y="270"/>
                  </a:lnTo>
                  <a:lnTo>
                    <a:pt x="591" y="326"/>
                  </a:lnTo>
                  <a:lnTo>
                    <a:pt x="493" y="385"/>
                  </a:lnTo>
                  <a:lnTo>
                    <a:pt x="403" y="449"/>
                  </a:lnTo>
                  <a:lnTo>
                    <a:pt x="321" y="516"/>
                  </a:lnTo>
                  <a:lnTo>
                    <a:pt x="247" y="587"/>
                  </a:lnTo>
                  <a:lnTo>
                    <a:pt x="183" y="661"/>
                  </a:lnTo>
                  <a:lnTo>
                    <a:pt x="128" y="736"/>
                  </a:lnTo>
                  <a:lnTo>
                    <a:pt x="82" y="814"/>
                  </a:lnTo>
                  <a:lnTo>
                    <a:pt x="47" y="894"/>
                  </a:lnTo>
                  <a:lnTo>
                    <a:pt x="21" y="974"/>
                  </a:lnTo>
                  <a:lnTo>
                    <a:pt x="6" y="1056"/>
                  </a:lnTo>
                  <a:lnTo>
                    <a:pt x="0" y="1139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9" name="Freeform 20"/>
            <p:cNvSpPr>
              <a:spLocks/>
            </p:cNvSpPr>
            <p:nvPr/>
          </p:nvSpPr>
          <p:spPr bwMode="auto">
            <a:xfrm>
              <a:off x="2027" y="2487"/>
              <a:ext cx="564" cy="162"/>
            </a:xfrm>
            <a:custGeom>
              <a:avLst/>
              <a:gdLst>
                <a:gd name="T0" fmla="*/ 0 w 3946"/>
                <a:gd name="T1" fmla="*/ 0 h 1139"/>
                <a:gd name="T2" fmla="*/ 0 w 3946"/>
                <a:gd name="T3" fmla="*/ 0 h 1139"/>
                <a:gd name="T4" fmla="*/ 0 w 3946"/>
                <a:gd name="T5" fmla="*/ 0 h 1139"/>
                <a:gd name="T6" fmla="*/ 0 w 3946"/>
                <a:gd name="T7" fmla="*/ 0 h 1139"/>
                <a:gd name="T8" fmla="*/ 0 w 3946"/>
                <a:gd name="T9" fmla="*/ 0 h 1139"/>
                <a:gd name="T10" fmla="*/ 0 w 3946"/>
                <a:gd name="T11" fmla="*/ 0 h 1139"/>
                <a:gd name="T12" fmla="*/ 0 w 3946"/>
                <a:gd name="T13" fmla="*/ 0 h 1139"/>
                <a:gd name="T14" fmla="*/ 0 w 3946"/>
                <a:gd name="T15" fmla="*/ 0 h 1139"/>
                <a:gd name="T16" fmla="*/ 0 w 3946"/>
                <a:gd name="T17" fmla="*/ 0 h 1139"/>
                <a:gd name="T18" fmla="*/ 0 w 3946"/>
                <a:gd name="T19" fmla="*/ 0 h 1139"/>
                <a:gd name="T20" fmla="*/ 0 w 3946"/>
                <a:gd name="T21" fmla="*/ 0 h 1139"/>
                <a:gd name="T22" fmla="*/ 0 w 3946"/>
                <a:gd name="T23" fmla="*/ 0 h 1139"/>
                <a:gd name="T24" fmla="*/ 0 w 3946"/>
                <a:gd name="T25" fmla="*/ 0 h 1139"/>
                <a:gd name="T26" fmla="*/ 0 w 3946"/>
                <a:gd name="T27" fmla="*/ 0 h 1139"/>
                <a:gd name="T28" fmla="*/ 0 w 3946"/>
                <a:gd name="T29" fmla="*/ 0 h 1139"/>
                <a:gd name="T30" fmla="*/ 0 w 3946"/>
                <a:gd name="T31" fmla="*/ 0 h 1139"/>
                <a:gd name="T32" fmla="*/ 0 w 3946"/>
                <a:gd name="T33" fmla="*/ 0 h 1139"/>
                <a:gd name="T34" fmla="*/ 1 w 3946"/>
                <a:gd name="T35" fmla="*/ 0 h 1139"/>
                <a:gd name="T36" fmla="*/ 1 w 3946"/>
                <a:gd name="T37" fmla="*/ 0 h 1139"/>
                <a:gd name="T38" fmla="*/ 1 w 3946"/>
                <a:gd name="T39" fmla="*/ 0 h 1139"/>
                <a:gd name="T40" fmla="*/ 1 w 3946"/>
                <a:gd name="T41" fmla="*/ 0 h 1139"/>
                <a:gd name="T42" fmla="*/ 1 w 3946"/>
                <a:gd name="T43" fmla="*/ 0 h 1139"/>
                <a:gd name="T44" fmla="*/ 1 w 3946"/>
                <a:gd name="T45" fmla="*/ 0 h 1139"/>
                <a:gd name="T46" fmla="*/ 1 w 3946"/>
                <a:gd name="T47" fmla="*/ 0 h 1139"/>
                <a:gd name="T48" fmla="*/ 1 w 3946"/>
                <a:gd name="T49" fmla="*/ 0 h 1139"/>
                <a:gd name="T50" fmla="*/ 1 w 3946"/>
                <a:gd name="T51" fmla="*/ 0 h 1139"/>
                <a:gd name="T52" fmla="*/ 1 w 3946"/>
                <a:gd name="T53" fmla="*/ 0 h 1139"/>
                <a:gd name="T54" fmla="*/ 1 w 3946"/>
                <a:gd name="T55" fmla="*/ 0 h 1139"/>
                <a:gd name="T56" fmla="*/ 1 w 3946"/>
                <a:gd name="T57" fmla="*/ 0 h 1139"/>
                <a:gd name="T58" fmla="*/ 1 w 3946"/>
                <a:gd name="T59" fmla="*/ 0 h 1139"/>
                <a:gd name="T60" fmla="*/ 1 w 3946"/>
                <a:gd name="T61" fmla="*/ 0 h 1139"/>
                <a:gd name="T62" fmla="*/ 1 w 3946"/>
                <a:gd name="T63" fmla="*/ 0 h 1139"/>
                <a:gd name="T64" fmla="*/ 1 w 3946"/>
                <a:gd name="T65" fmla="*/ 0 h 1139"/>
                <a:gd name="T66" fmla="*/ 1 w 3946"/>
                <a:gd name="T67" fmla="*/ 0 h 1139"/>
                <a:gd name="T68" fmla="*/ 1 w 3946"/>
                <a:gd name="T69" fmla="*/ 0 h 1139"/>
                <a:gd name="T70" fmla="*/ 1 w 3946"/>
                <a:gd name="T71" fmla="*/ 0 h 1139"/>
                <a:gd name="T72" fmla="*/ 2 w 3946"/>
                <a:gd name="T73" fmla="*/ 0 h 1139"/>
                <a:gd name="T74" fmla="*/ 2 w 3946"/>
                <a:gd name="T75" fmla="*/ 0 h 1139"/>
                <a:gd name="T76" fmla="*/ 2 w 3946"/>
                <a:gd name="T77" fmla="*/ 0 h 1139"/>
                <a:gd name="T78" fmla="*/ 2 w 3946"/>
                <a:gd name="T79" fmla="*/ 0 h 1139"/>
                <a:gd name="T80" fmla="*/ 2 w 3946"/>
                <a:gd name="T81" fmla="*/ 0 h 1139"/>
                <a:gd name="T82" fmla="*/ 2 w 3946"/>
                <a:gd name="T83" fmla="*/ 0 h 1139"/>
                <a:gd name="T84" fmla="*/ 2 w 3946"/>
                <a:gd name="T85" fmla="*/ 0 h 1139"/>
                <a:gd name="T86" fmla="*/ 2 w 3946"/>
                <a:gd name="T87" fmla="*/ 0 h 1139"/>
                <a:gd name="T88" fmla="*/ 2 w 3946"/>
                <a:gd name="T89" fmla="*/ 0 h 1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946" h="1139">
                  <a:moveTo>
                    <a:pt x="0" y="0"/>
                  </a:moveTo>
                  <a:lnTo>
                    <a:pt x="6" y="80"/>
                  </a:lnTo>
                  <a:lnTo>
                    <a:pt x="20" y="162"/>
                  </a:lnTo>
                  <a:lnTo>
                    <a:pt x="46" y="242"/>
                  </a:lnTo>
                  <a:lnTo>
                    <a:pt x="80" y="320"/>
                  </a:lnTo>
                  <a:lnTo>
                    <a:pt x="125" y="398"/>
                  </a:lnTo>
                  <a:lnTo>
                    <a:pt x="178" y="473"/>
                  </a:lnTo>
                  <a:lnTo>
                    <a:pt x="241" y="546"/>
                  </a:lnTo>
                  <a:lnTo>
                    <a:pt x="313" y="615"/>
                  </a:lnTo>
                  <a:lnTo>
                    <a:pt x="394" y="683"/>
                  </a:lnTo>
                  <a:lnTo>
                    <a:pt x="482" y="746"/>
                  </a:lnTo>
                  <a:lnTo>
                    <a:pt x="579" y="806"/>
                  </a:lnTo>
                  <a:lnTo>
                    <a:pt x="681" y="861"/>
                  </a:lnTo>
                  <a:lnTo>
                    <a:pt x="791" y="912"/>
                  </a:lnTo>
                  <a:lnTo>
                    <a:pt x="907" y="958"/>
                  </a:lnTo>
                  <a:lnTo>
                    <a:pt x="1028" y="1000"/>
                  </a:lnTo>
                  <a:lnTo>
                    <a:pt x="1153" y="1037"/>
                  </a:lnTo>
                  <a:lnTo>
                    <a:pt x="1284" y="1067"/>
                  </a:lnTo>
                  <a:lnTo>
                    <a:pt x="1417" y="1093"/>
                  </a:lnTo>
                  <a:lnTo>
                    <a:pt x="1554" y="1114"/>
                  </a:lnTo>
                  <a:lnTo>
                    <a:pt x="1693" y="1128"/>
                  </a:lnTo>
                  <a:lnTo>
                    <a:pt x="1833" y="1137"/>
                  </a:lnTo>
                  <a:lnTo>
                    <a:pt x="1973" y="1139"/>
                  </a:lnTo>
                  <a:lnTo>
                    <a:pt x="2114" y="1137"/>
                  </a:lnTo>
                  <a:lnTo>
                    <a:pt x="2254" y="1128"/>
                  </a:lnTo>
                  <a:lnTo>
                    <a:pt x="2392" y="1114"/>
                  </a:lnTo>
                  <a:lnTo>
                    <a:pt x="2529" y="1093"/>
                  </a:lnTo>
                  <a:lnTo>
                    <a:pt x="2663" y="1067"/>
                  </a:lnTo>
                  <a:lnTo>
                    <a:pt x="2792" y="1037"/>
                  </a:lnTo>
                  <a:lnTo>
                    <a:pt x="2918" y="1000"/>
                  </a:lnTo>
                  <a:lnTo>
                    <a:pt x="3040" y="958"/>
                  </a:lnTo>
                  <a:lnTo>
                    <a:pt x="3156" y="912"/>
                  </a:lnTo>
                  <a:lnTo>
                    <a:pt x="3265" y="861"/>
                  </a:lnTo>
                  <a:lnTo>
                    <a:pt x="3368" y="806"/>
                  </a:lnTo>
                  <a:lnTo>
                    <a:pt x="3464" y="746"/>
                  </a:lnTo>
                  <a:lnTo>
                    <a:pt x="3553" y="683"/>
                  </a:lnTo>
                  <a:lnTo>
                    <a:pt x="3632" y="615"/>
                  </a:lnTo>
                  <a:lnTo>
                    <a:pt x="3704" y="546"/>
                  </a:lnTo>
                  <a:lnTo>
                    <a:pt x="3767" y="473"/>
                  </a:lnTo>
                  <a:lnTo>
                    <a:pt x="3821" y="398"/>
                  </a:lnTo>
                  <a:lnTo>
                    <a:pt x="3866" y="320"/>
                  </a:lnTo>
                  <a:lnTo>
                    <a:pt x="3901" y="242"/>
                  </a:lnTo>
                  <a:lnTo>
                    <a:pt x="3926" y="162"/>
                  </a:lnTo>
                  <a:lnTo>
                    <a:pt x="3941" y="80"/>
                  </a:lnTo>
                  <a:lnTo>
                    <a:pt x="394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0" name="Freeform 21"/>
            <p:cNvSpPr>
              <a:spLocks/>
            </p:cNvSpPr>
            <p:nvPr/>
          </p:nvSpPr>
          <p:spPr bwMode="auto">
            <a:xfrm>
              <a:off x="2349" y="1616"/>
              <a:ext cx="242" cy="803"/>
            </a:xfrm>
            <a:custGeom>
              <a:avLst/>
              <a:gdLst>
                <a:gd name="T0" fmla="*/ 0 w 1694"/>
                <a:gd name="T1" fmla="*/ 2 h 5620"/>
                <a:gd name="T2" fmla="*/ 0 w 1694"/>
                <a:gd name="T3" fmla="*/ 2 h 5620"/>
                <a:gd name="T4" fmla="*/ 0 w 1694"/>
                <a:gd name="T5" fmla="*/ 2 h 5620"/>
                <a:gd name="T6" fmla="*/ 0 w 1694"/>
                <a:gd name="T7" fmla="*/ 2 h 5620"/>
                <a:gd name="T8" fmla="*/ 0 w 1694"/>
                <a:gd name="T9" fmla="*/ 2 h 5620"/>
                <a:gd name="T10" fmla="*/ 0 w 1694"/>
                <a:gd name="T11" fmla="*/ 2 h 5620"/>
                <a:gd name="T12" fmla="*/ 0 w 1694"/>
                <a:gd name="T13" fmla="*/ 2 h 5620"/>
                <a:gd name="T14" fmla="*/ 0 w 1694"/>
                <a:gd name="T15" fmla="*/ 2 h 5620"/>
                <a:gd name="T16" fmla="*/ 0 w 1694"/>
                <a:gd name="T17" fmla="*/ 2 h 5620"/>
                <a:gd name="T18" fmla="*/ 0 w 1694"/>
                <a:gd name="T19" fmla="*/ 2 h 5620"/>
                <a:gd name="T20" fmla="*/ 0 w 1694"/>
                <a:gd name="T21" fmla="*/ 2 h 5620"/>
                <a:gd name="T22" fmla="*/ 0 w 1694"/>
                <a:gd name="T23" fmla="*/ 2 h 5620"/>
                <a:gd name="T24" fmla="*/ 0 w 1694"/>
                <a:gd name="T25" fmla="*/ 2 h 5620"/>
                <a:gd name="T26" fmla="*/ 0 w 1694"/>
                <a:gd name="T27" fmla="*/ 2 h 5620"/>
                <a:gd name="T28" fmla="*/ 0 w 1694"/>
                <a:gd name="T29" fmla="*/ 2 h 5620"/>
                <a:gd name="T30" fmla="*/ 0 w 1694"/>
                <a:gd name="T31" fmla="*/ 2 h 5620"/>
                <a:gd name="T32" fmla="*/ 0 w 1694"/>
                <a:gd name="T33" fmla="*/ 2 h 5620"/>
                <a:gd name="T34" fmla="*/ 0 w 1694"/>
                <a:gd name="T35" fmla="*/ 2 h 5620"/>
                <a:gd name="T36" fmla="*/ 0 w 1694"/>
                <a:gd name="T37" fmla="*/ 2 h 5620"/>
                <a:gd name="T38" fmla="*/ 0 w 1694"/>
                <a:gd name="T39" fmla="*/ 2 h 5620"/>
                <a:gd name="T40" fmla="*/ 0 w 1694"/>
                <a:gd name="T41" fmla="*/ 2 h 5620"/>
                <a:gd name="T42" fmla="*/ 0 w 1694"/>
                <a:gd name="T43" fmla="*/ 2 h 5620"/>
                <a:gd name="T44" fmla="*/ 0 w 1694"/>
                <a:gd name="T45" fmla="*/ 2 h 5620"/>
                <a:gd name="T46" fmla="*/ 0 w 1694"/>
                <a:gd name="T47" fmla="*/ 2 h 5620"/>
                <a:gd name="T48" fmla="*/ 0 w 1694"/>
                <a:gd name="T49" fmla="*/ 2 h 5620"/>
                <a:gd name="T50" fmla="*/ 0 w 1694"/>
                <a:gd name="T51" fmla="*/ 2 h 5620"/>
                <a:gd name="T52" fmla="*/ 0 w 1694"/>
                <a:gd name="T53" fmla="*/ 2 h 5620"/>
                <a:gd name="T54" fmla="*/ 0 w 1694"/>
                <a:gd name="T55" fmla="*/ 1 h 5620"/>
                <a:gd name="T56" fmla="*/ 0 w 1694"/>
                <a:gd name="T57" fmla="*/ 1 h 5620"/>
                <a:gd name="T58" fmla="*/ 0 w 1694"/>
                <a:gd name="T59" fmla="*/ 1 h 5620"/>
                <a:gd name="T60" fmla="*/ 0 w 1694"/>
                <a:gd name="T61" fmla="*/ 1 h 5620"/>
                <a:gd name="T62" fmla="*/ 0 w 1694"/>
                <a:gd name="T63" fmla="*/ 1 h 5620"/>
                <a:gd name="T64" fmla="*/ 0 w 1694"/>
                <a:gd name="T65" fmla="*/ 1 h 5620"/>
                <a:gd name="T66" fmla="*/ 0 w 1694"/>
                <a:gd name="T67" fmla="*/ 1 h 5620"/>
                <a:gd name="T68" fmla="*/ 0 w 1694"/>
                <a:gd name="T69" fmla="*/ 1 h 5620"/>
                <a:gd name="T70" fmla="*/ 0 w 1694"/>
                <a:gd name="T71" fmla="*/ 1 h 5620"/>
                <a:gd name="T72" fmla="*/ 0 w 1694"/>
                <a:gd name="T73" fmla="*/ 1 h 5620"/>
                <a:gd name="T74" fmla="*/ 0 w 1694"/>
                <a:gd name="T75" fmla="*/ 1 h 5620"/>
                <a:gd name="T76" fmla="*/ 0 w 1694"/>
                <a:gd name="T77" fmla="*/ 1 h 5620"/>
                <a:gd name="T78" fmla="*/ 0 w 1694"/>
                <a:gd name="T79" fmla="*/ 1 h 5620"/>
                <a:gd name="T80" fmla="*/ 0 w 1694"/>
                <a:gd name="T81" fmla="*/ 1 h 5620"/>
                <a:gd name="T82" fmla="*/ 0 w 1694"/>
                <a:gd name="T83" fmla="*/ 1 h 5620"/>
                <a:gd name="T84" fmla="*/ 0 w 1694"/>
                <a:gd name="T85" fmla="*/ 1 h 5620"/>
                <a:gd name="T86" fmla="*/ 1 w 1694"/>
                <a:gd name="T87" fmla="*/ 0 h 5620"/>
                <a:gd name="T88" fmla="*/ 1 w 1694"/>
                <a:gd name="T89" fmla="*/ 0 h 5620"/>
                <a:gd name="T90" fmla="*/ 1 w 1694"/>
                <a:gd name="T91" fmla="*/ 0 h 5620"/>
                <a:gd name="T92" fmla="*/ 1 w 1694"/>
                <a:gd name="T93" fmla="*/ 0 h 5620"/>
                <a:gd name="T94" fmla="*/ 1 w 1694"/>
                <a:gd name="T95" fmla="*/ 0 h 5620"/>
                <a:gd name="T96" fmla="*/ 1 w 1694"/>
                <a:gd name="T97" fmla="*/ 0 h 5620"/>
                <a:gd name="T98" fmla="*/ 1 w 1694"/>
                <a:gd name="T99" fmla="*/ 0 h 5620"/>
                <a:gd name="T100" fmla="*/ 1 w 1694"/>
                <a:gd name="T101" fmla="*/ 0 h 5620"/>
                <a:gd name="T102" fmla="*/ 1 w 1694"/>
                <a:gd name="T103" fmla="*/ 0 h 5620"/>
                <a:gd name="T104" fmla="*/ 1 w 1694"/>
                <a:gd name="T105" fmla="*/ 0 h 5620"/>
                <a:gd name="T106" fmla="*/ 1 w 1694"/>
                <a:gd name="T107" fmla="*/ 0 h 5620"/>
                <a:gd name="T108" fmla="*/ 1 w 1694"/>
                <a:gd name="T109" fmla="*/ 0 h 562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94" h="5620">
                  <a:moveTo>
                    <a:pt x="994" y="5620"/>
                  </a:moveTo>
                  <a:lnTo>
                    <a:pt x="932" y="5581"/>
                  </a:lnTo>
                  <a:lnTo>
                    <a:pt x="870" y="5539"/>
                  </a:lnTo>
                  <a:lnTo>
                    <a:pt x="808" y="5492"/>
                  </a:lnTo>
                  <a:lnTo>
                    <a:pt x="746" y="5442"/>
                  </a:lnTo>
                  <a:lnTo>
                    <a:pt x="684" y="5386"/>
                  </a:lnTo>
                  <a:lnTo>
                    <a:pt x="624" y="5328"/>
                  </a:lnTo>
                  <a:lnTo>
                    <a:pt x="566" y="5265"/>
                  </a:lnTo>
                  <a:lnTo>
                    <a:pt x="508" y="5200"/>
                  </a:lnTo>
                  <a:lnTo>
                    <a:pt x="452" y="5130"/>
                  </a:lnTo>
                  <a:lnTo>
                    <a:pt x="399" y="5058"/>
                  </a:lnTo>
                  <a:lnTo>
                    <a:pt x="347" y="4983"/>
                  </a:lnTo>
                  <a:lnTo>
                    <a:pt x="298" y="4906"/>
                  </a:lnTo>
                  <a:lnTo>
                    <a:pt x="253" y="4825"/>
                  </a:lnTo>
                  <a:lnTo>
                    <a:pt x="210" y="4743"/>
                  </a:lnTo>
                  <a:lnTo>
                    <a:pt x="171" y="4658"/>
                  </a:lnTo>
                  <a:lnTo>
                    <a:pt x="135" y="4572"/>
                  </a:lnTo>
                  <a:lnTo>
                    <a:pt x="103" y="4484"/>
                  </a:lnTo>
                  <a:lnTo>
                    <a:pt x="75" y="4395"/>
                  </a:lnTo>
                  <a:lnTo>
                    <a:pt x="52" y="4304"/>
                  </a:lnTo>
                  <a:lnTo>
                    <a:pt x="32" y="4214"/>
                  </a:lnTo>
                  <a:lnTo>
                    <a:pt x="18" y="4122"/>
                  </a:lnTo>
                  <a:lnTo>
                    <a:pt x="8" y="4030"/>
                  </a:lnTo>
                  <a:lnTo>
                    <a:pt x="1" y="3937"/>
                  </a:lnTo>
                  <a:lnTo>
                    <a:pt x="0" y="3844"/>
                  </a:lnTo>
                  <a:lnTo>
                    <a:pt x="4" y="3752"/>
                  </a:lnTo>
                  <a:lnTo>
                    <a:pt x="12" y="3659"/>
                  </a:lnTo>
                  <a:lnTo>
                    <a:pt x="25" y="3564"/>
                  </a:lnTo>
                  <a:lnTo>
                    <a:pt x="42" y="3470"/>
                  </a:lnTo>
                  <a:lnTo>
                    <a:pt x="64" y="3375"/>
                  </a:lnTo>
                  <a:lnTo>
                    <a:pt x="89" y="3280"/>
                  </a:lnTo>
                  <a:lnTo>
                    <a:pt x="120" y="3185"/>
                  </a:lnTo>
                  <a:lnTo>
                    <a:pt x="154" y="3088"/>
                  </a:lnTo>
                  <a:lnTo>
                    <a:pt x="192" y="2993"/>
                  </a:lnTo>
                  <a:lnTo>
                    <a:pt x="233" y="2897"/>
                  </a:lnTo>
                  <a:lnTo>
                    <a:pt x="277" y="2802"/>
                  </a:lnTo>
                  <a:lnTo>
                    <a:pt x="325" y="2706"/>
                  </a:lnTo>
                  <a:lnTo>
                    <a:pt x="428" y="2515"/>
                  </a:lnTo>
                  <a:lnTo>
                    <a:pt x="539" y="2323"/>
                  </a:lnTo>
                  <a:lnTo>
                    <a:pt x="658" y="2130"/>
                  </a:lnTo>
                  <a:lnTo>
                    <a:pt x="779" y="1938"/>
                  </a:lnTo>
                  <a:lnTo>
                    <a:pt x="1027" y="1554"/>
                  </a:lnTo>
                  <a:lnTo>
                    <a:pt x="1148" y="1362"/>
                  </a:lnTo>
                  <a:lnTo>
                    <a:pt x="1271" y="1160"/>
                  </a:lnTo>
                  <a:lnTo>
                    <a:pt x="1388" y="953"/>
                  </a:lnTo>
                  <a:lnTo>
                    <a:pt x="1442" y="850"/>
                  </a:lnTo>
                  <a:lnTo>
                    <a:pt x="1492" y="750"/>
                  </a:lnTo>
                  <a:lnTo>
                    <a:pt x="1536" y="650"/>
                  </a:lnTo>
                  <a:lnTo>
                    <a:pt x="1575" y="554"/>
                  </a:lnTo>
                  <a:lnTo>
                    <a:pt x="1609" y="462"/>
                  </a:lnTo>
                  <a:lnTo>
                    <a:pt x="1638" y="367"/>
                  </a:lnTo>
                  <a:lnTo>
                    <a:pt x="1662" y="272"/>
                  </a:lnTo>
                  <a:lnTo>
                    <a:pt x="1680" y="178"/>
                  </a:lnTo>
                  <a:lnTo>
                    <a:pt x="1691" y="87"/>
                  </a:lnTo>
                  <a:lnTo>
                    <a:pt x="169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1" name="Freeform 22"/>
            <p:cNvSpPr>
              <a:spLocks/>
            </p:cNvSpPr>
            <p:nvPr/>
          </p:nvSpPr>
          <p:spPr bwMode="auto">
            <a:xfrm>
              <a:off x="1791" y="1191"/>
              <a:ext cx="599" cy="883"/>
            </a:xfrm>
            <a:custGeom>
              <a:avLst/>
              <a:gdLst>
                <a:gd name="T0" fmla="*/ 2 w 4190"/>
                <a:gd name="T1" fmla="*/ 0 h 6182"/>
                <a:gd name="T2" fmla="*/ 2 w 4190"/>
                <a:gd name="T3" fmla="*/ 0 h 6182"/>
                <a:gd name="T4" fmla="*/ 2 w 4190"/>
                <a:gd name="T5" fmla="*/ 0 h 6182"/>
                <a:gd name="T6" fmla="*/ 2 w 4190"/>
                <a:gd name="T7" fmla="*/ 0 h 6182"/>
                <a:gd name="T8" fmla="*/ 2 w 4190"/>
                <a:gd name="T9" fmla="*/ 0 h 6182"/>
                <a:gd name="T10" fmla="*/ 2 w 4190"/>
                <a:gd name="T11" fmla="*/ 0 h 6182"/>
                <a:gd name="T12" fmla="*/ 1 w 4190"/>
                <a:gd name="T13" fmla="*/ 0 h 6182"/>
                <a:gd name="T14" fmla="*/ 1 w 4190"/>
                <a:gd name="T15" fmla="*/ 0 h 6182"/>
                <a:gd name="T16" fmla="*/ 1 w 4190"/>
                <a:gd name="T17" fmla="*/ 0 h 6182"/>
                <a:gd name="T18" fmla="*/ 1 w 4190"/>
                <a:gd name="T19" fmla="*/ 0 h 6182"/>
                <a:gd name="T20" fmla="*/ 1 w 4190"/>
                <a:gd name="T21" fmla="*/ 0 h 6182"/>
                <a:gd name="T22" fmla="*/ 1 w 4190"/>
                <a:gd name="T23" fmla="*/ 0 h 6182"/>
                <a:gd name="T24" fmla="*/ 1 w 4190"/>
                <a:gd name="T25" fmla="*/ 0 h 6182"/>
                <a:gd name="T26" fmla="*/ 1 w 4190"/>
                <a:gd name="T27" fmla="*/ 0 h 6182"/>
                <a:gd name="T28" fmla="*/ 1 w 4190"/>
                <a:gd name="T29" fmla="*/ 0 h 6182"/>
                <a:gd name="T30" fmla="*/ 1 w 4190"/>
                <a:gd name="T31" fmla="*/ 0 h 6182"/>
                <a:gd name="T32" fmla="*/ 1 w 4190"/>
                <a:gd name="T33" fmla="*/ 0 h 6182"/>
                <a:gd name="T34" fmla="*/ 1 w 4190"/>
                <a:gd name="T35" fmla="*/ 0 h 6182"/>
                <a:gd name="T36" fmla="*/ 1 w 4190"/>
                <a:gd name="T37" fmla="*/ 0 h 6182"/>
                <a:gd name="T38" fmla="*/ 1 w 4190"/>
                <a:gd name="T39" fmla="*/ 0 h 6182"/>
                <a:gd name="T40" fmla="*/ 1 w 4190"/>
                <a:gd name="T41" fmla="*/ 0 h 6182"/>
                <a:gd name="T42" fmla="*/ 1 w 4190"/>
                <a:gd name="T43" fmla="*/ 0 h 6182"/>
                <a:gd name="T44" fmla="*/ 1 w 4190"/>
                <a:gd name="T45" fmla="*/ 0 h 6182"/>
                <a:gd name="T46" fmla="*/ 1 w 4190"/>
                <a:gd name="T47" fmla="*/ 1 h 6182"/>
                <a:gd name="T48" fmla="*/ 1 w 4190"/>
                <a:gd name="T49" fmla="*/ 1 h 6182"/>
                <a:gd name="T50" fmla="*/ 0 w 4190"/>
                <a:gd name="T51" fmla="*/ 1 h 6182"/>
                <a:gd name="T52" fmla="*/ 0 w 4190"/>
                <a:gd name="T53" fmla="*/ 1 h 6182"/>
                <a:gd name="T54" fmla="*/ 0 w 4190"/>
                <a:gd name="T55" fmla="*/ 1 h 6182"/>
                <a:gd name="T56" fmla="*/ 0 w 4190"/>
                <a:gd name="T57" fmla="*/ 1 h 6182"/>
                <a:gd name="T58" fmla="*/ 0 w 4190"/>
                <a:gd name="T59" fmla="*/ 1 h 6182"/>
                <a:gd name="T60" fmla="*/ 0 w 4190"/>
                <a:gd name="T61" fmla="*/ 1 h 6182"/>
                <a:gd name="T62" fmla="*/ 0 w 4190"/>
                <a:gd name="T63" fmla="*/ 1 h 6182"/>
                <a:gd name="T64" fmla="*/ 0 w 4190"/>
                <a:gd name="T65" fmla="*/ 1 h 6182"/>
                <a:gd name="T66" fmla="*/ 0 w 4190"/>
                <a:gd name="T67" fmla="*/ 1 h 6182"/>
                <a:gd name="T68" fmla="*/ 0 w 4190"/>
                <a:gd name="T69" fmla="*/ 1 h 6182"/>
                <a:gd name="T70" fmla="*/ 0 w 4190"/>
                <a:gd name="T71" fmla="*/ 1 h 6182"/>
                <a:gd name="T72" fmla="*/ 0 w 4190"/>
                <a:gd name="T73" fmla="*/ 1 h 6182"/>
                <a:gd name="T74" fmla="*/ 0 w 4190"/>
                <a:gd name="T75" fmla="*/ 1 h 6182"/>
                <a:gd name="T76" fmla="*/ 0 w 4190"/>
                <a:gd name="T77" fmla="*/ 2 h 6182"/>
                <a:gd name="T78" fmla="*/ 0 w 4190"/>
                <a:gd name="T79" fmla="*/ 2 h 6182"/>
                <a:gd name="T80" fmla="*/ 0 w 4190"/>
                <a:gd name="T81" fmla="*/ 2 h 6182"/>
                <a:gd name="T82" fmla="*/ 0 w 4190"/>
                <a:gd name="T83" fmla="*/ 2 h 6182"/>
                <a:gd name="T84" fmla="*/ 0 w 4190"/>
                <a:gd name="T85" fmla="*/ 2 h 6182"/>
                <a:gd name="T86" fmla="*/ 0 w 4190"/>
                <a:gd name="T87" fmla="*/ 2 h 6182"/>
                <a:gd name="T88" fmla="*/ 0 w 4190"/>
                <a:gd name="T89" fmla="*/ 2 h 6182"/>
                <a:gd name="T90" fmla="*/ 0 w 4190"/>
                <a:gd name="T91" fmla="*/ 2 h 6182"/>
                <a:gd name="T92" fmla="*/ 0 w 4190"/>
                <a:gd name="T93" fmla="*/ 2 h 6182"/>
                <a:gd name="T94" fmla="*/ 0 w 4190"/>
                <a:gd name="T95" fmla="*/ 2 h 6182"/>
                <a:gd name="T96" fmla="*/ 0 w 4190"/>
                <a:gd name="T97" fmla="*/ 2 h 6182"/>
                <a:gd name="T98" fmla="*/ 0 w 4190"/>
                <a:gd name="T99" fmla="*/ 2 h 6182"/>
                <a:gd name="T100" fmla="*/ 0 w 4190"/>
                <a:gd name="T101" fmla="*/ 2 h 6182"/>
                <a:gd name="T102" fmla="*/ 0 w 4190"/>
                <a:gd name="T103" fmla="*/ 2 h 6182"/>
                <a:gd name="T104" fmla="*/ 0 w 4190"/>
                <a:gd name="T105" fmla="*/ 2 h 6182"/>
                <a:gd name="T106" fmla="*/ 0 w 4190"/>
                <a:gd name="T107" fmla="*/ 2 h 6182"/>
                <a:gd name="T108" fmla="*/ 0 w 4190"/>
                <a:gd name="T109" fmla="*/ 2 h 6182"/>
                <a:gd name="T110" fmla="*/ 0 w 4190"/>
                <a:gd name="T111" fmla="*/ 2 h 6182"/>
                <a:gd name="T112" fmla="*/ 0 w 4190"/>
                <a:gd name="T113" fmla="*/ 3 h 6182"/>
                <a:gd name="T114" fmla="*/ 0 w 4190"/>
                <a:gd name="T115" fmla="*/ 3 h 6182"/>
                <a:gd name="T116" fmla="*/ 0 w 4190"/>
                <a:gd name="T117" fmla="*/ 3 h 61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190" h="6182">
                  <a:moveTo>
                    <a:pt x="4190" y="162"/>
                  </a:moveTo>
                  <a:lnTo>
                    <a:pt x="4094" y="113"/>
                  </a:lnTo>
                  <a:lnTo>
                    <a:pt x="3992" y="72"/>
                  </a:lnTo>
                  <a:lnTo>
                    <a:pt x="3887" y="40"/>
                  </a:lnTo>
                  <a:lnTo>
                    <a:pt x="3777" y="17"/>
                  </a:lnTo>
                  <a:lnTo>
                    <a:pt x="3663" y="4"/>
                  </a:lnTo>
                  <a:lnTo>
                    <a:pt x="3546" y="0"/>
                  </a:lnTo>
                  <a:lnTo>
                    <a:pt x="3424" y="5"/>
                  </a:lnTo>
                  <a:lnTo>
                    <a:pt x="3301" y="20"/>
                  </a:lnTo>
                  <a:lnTo>
                    <a:pt x="3175" y="43"/>
                  </a:lnTo>
                  <a:lnTo>
                    <a:pt x="3047" y="76"/>
                  </a:lnTo>
                  <a:lnTo>
                    <a:pt x="2917" y="118"/>
                  </a:lnTo>
                  <a:lnTo>
                    <a:pt x="2786" y="169"/>
                  </a:lnTo>
                  <a:lnTo>
                    <a:pt x="2654" y="229"/>
                  </a:lnTo>
                  <a:lnTo>
                    <a:pt x="2521" y="297"/>
                  </a:lnTo>
                  <a:lnTo>
                    <a:pt x="2388" y="374"/>
                  </a:lnTo>
                  <a:lnTo>
                    <a:pt x="2255" y="460"/>
                  </a:lnTo>
                  <a:lnTo>
                    <a:pt x="2123" y="552"/>
                  </a:lnTo>
                  <a:lnTo>
                    <a:pt x="1992" y="653"/>
                  </a:lnTo>
                  <a:lnTo>
                    <a:pt x="1862" y="761"/>
                  </a:lnTo>
                  <a:lnTo>
                    <a:pt x="1734" y="876"/>
                  </a:lnTo>
                  <a:lnTo>
                    <a:pt x="1608" y="998"/>
                  </a:lnTo>
                  <a:lnTo>
                    <a:pt x="1484" y="1126"/>
                  </a:lnTo>
                  <a:lnTo>
                    <a:pt x="1364" y="1261"/>
                  </a:lnTo>
                  <a:lnTo>
                    <a:pt x="1247" y="1400"/>
                  </a:lnTo>
                  <a:lnTo>
                    <a:pt x="1132" y="1545"/>
                  </a:lnTo>
                  <a:lnTo>
                    <a:pt x="1022" y="1695"/>
                  </a:lnTo>
                  <a:lnTo>
                    <a:pt x="916" y="1849"/>
                  </a:lnTo>
                  <a:lnTo>
                    <a:pt x="815" y="2007"/>
                  </a:lnTo>
                  <a:lnTo>
                    <a:pt x="718" y="2168"/>
                  </a:lnTo>
                  <a:lnTo>
                    <a:pt x="627" y="2333"/>
                  </a:lnTo>
                  <a:lnTo>
                    <a:pt x="542" y="2500"/>
                  </a:lnTo>
                  <a:lnTo>
                    <a:pt x="461" y="2669"/>
                  </a:lnTo>
                  <a:lnTo>
                    <a:pt x="386" y="2839"/>
                  </a:lnTo>
                  <a:lnTo>
                    <a:pt x="317" y="3011"/>
                  </a:lnTo>
                  <a:lnTo>
                    <a:pt x="255" y="3182"/>
                  </a:lnTo>
                  <a:lnTo>
                    <a:pt x="199" y="3354"/>
                  </a:lnTo>
                  <a:lnTo>
                    <a:pt x="150" y="3524"/>
                  </a:lnTo>
                  <a:lnTo>
                    <a:pt x="107" y="3695"/>
                  </a:lnTo>
                  <a:lnTo>
                    <a:pt x="72" y="3864"/>
                  </a:lnTo>
                  <a:lnTo>
                    <a:pt x="43" y="4031"/>
                  </a:lnTo>
                  <a:lnTo>
                    <a:pt x="22" y="4194"/>
                  </a:lnTo>
                  <a:lnTo>
                    <a:pt x="8" y="4356"/>
                  </a:lnTo>
                  <a:lnTo>
                    <a:pt x="0" y="4513"/>
                  </a:lnTo>
                  <a:lnTo>
                    <a:pt x="0" y="4666"/>
                  </a:lnTo>
                  <a:lnTo>
                    <a:pt x="8" y="4815"/>
                  </a:lnTo>
                  <a:lnTo>
                    <a:pt x="22" y="4960"/>
                  </a:lnTo>
                  <a:lnTo>
                    <a:pt x="43" y="5099"/>
                  </a:lnTo>
                  <a:lnTo>
                    <a:pt x="72" y="5233"/>
                  </a:lnTo>
                  <a:lnTo>
                    <a:pt x="107" y="5360"/>
                  </a:lnTo>
                  <a:lnTo>
                    <a:pt x="150" y="5482"/>
                  </a:lnTo>
                  <a:lnTo>
                    <a:pt x="199" y="5596"/>
                  </a:lnTo>
                  <a:lnTo>
                    <a:pt x="255" y="5703"/>
                  </a:lnTo>
                  <a:lnTo>
                    <a:pt x="317" y="5802"/>
                  </a:lnTo>
                  <a:lnTo>
                    <a:pt x="386" y="5895"/>
                  </a:lnTo>
                  <a:lnTo>
                    <a:pt x="461" y="5979"/>
                  </a:lnTo>
                  <a:lnTo>
                    <a:pt x="542" y="6054"/>
                  </a:lnTo>
                  <a:lnTo>
                    <a:pt x="627" y="6122"/>
                  </a:lnTo>
                  <a:lnTo>
                    <a:pt x="718" y="618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2" name="Freeform 23"/>
            <p:cNvSpPr>
              <a:spLocks/>
            </p:cNvSpPr>
            <p:nvPr/>
          </p:nvSpPr>
          <p:spPr bwMode="auto">
            <a:xfrm>
              <a:off x="2588" y="1651"/>
              <a:ext cx="701" cy="906"/>
            </a:xfrm>
            <a:custGeom>
              <a:avLst/>
              <a:gdLst>
                <a:gd name="T0" fmla="*/ 2 w 4910"/>
                <a:gd name="T1" fmla="*/ 0 h 6343"/>
                <a:gd name="T2" fmla="*/ 2 w 4910"/>
                <a:gd name="T3" fmla="*/ 0 h 6343"/>
                <a:gd name="T4" fmla="*/ 2 w 4910"/>
                <a:gd name="T5" fmla="*/ 0 h 6343"/>
                <a:gd name="T6" fmla="*/ 1 w 4910"/>
                <a:gd name="T7" fmla="*/ 0 h 6343"/>
                <a:gd name="T8" fmla="*/ 1 w 4910"/>
                <a:gd name="T9" fmla="*/ 0 h 6343"/>
                <a:gd name="T10" fmla="*/ 1 w 4910"/>
                <a:gd name="T11" fmla="*/ 0 h 6343"/>
                <a:gd name="T12" fmla="*/ 1 w 4910"/>
                <a:gd name="T13" fmla="*/ 0 h 6343"/>
                <a:gd name="T14" fmla="*/ 1 w 4910"/>
                <a:gd name="T15" fmla="*/ 0 h 6343"/>
                <a:gd name="T16" fmla="*/ 1 w 4910"/>
                <a:gd name="T17" fmla="*/ 0 h 6343"/>
                <a:gd name="T18" fmla="*/ 1 w 4910"/>
                <a:gd name="T19" fmla="*/ 0 h 6343"/>
                <a:gd name="T20" fmla="*/ 1 w 4910"/>
                <a:gd name="T21" fmla="*/ 0 h 6343"/>
                <a:gd name="T22" fmla="*/ 1 w 4910"/>
                <a:gd name="T23" fmla="*/ 1 h 6343"/>
                <a:gd name="T24" fmla="*/ 0 w 4910"/>
                <a:gd name="T25" fmla="*/ 1 h 6343"/>
                <a:gd name="T26" fmla="*/ 0 w 4910"/>
                <a:gd name="T27" fmla="*/ 1 h 6343"/>
                <a:gd name="T28" fmla="*/ 0 w 4910"/>
                <a:gd name="T29" fmla="*/ 1 h 6343"/>
                <a:gd name="T30" fmla="*/ 0 w 4910"/>
                <a:gd name="T31" fmla="*/ 1 h 6343"/>
                <a:gd name="T32" fmla="*/ 0 w 4910"/>
                <a:gd name="T33" fmla="*/ 1 h 6343"/>
                <a:gd name="T34" fmla="*/ 0 w 4910"/>
                <a:gd name="T35" fmla="*/ 1 h 6343"/>
                <a:gd name="T36" fmla="*/ 0 w 4910"/>
                <a:gd name="T37" fmla="*/ 1 h 6343"/>
                <a:gd name="T38" fmla="*/ 0 w 4910"/>
                <a:gd name="T39" fmla="*/ 2 h 6343"/>
                <a:gd name="T40" fmla="*/ 0 w 4910"/>
                <a:gd name="T41" fmla="*/ 2 h 6343"/>
                <a:gd name="T42" fmla="*/ 0 w 4910"/>
                <a:gd name="T43" fmla="*/ 2 h 6343"/>
                <a:gd name="T44" fmla="*/ 0 w 4910"/>
                <a:gd name="T45" fmla="*/ 2 h 6343"/>
                <a:gd name="T46" fmla="*/ 0 w 4910"/>
                <a:gd name="T47" fmla="*/ 2 h 6343"/>
                <a:gd name="T48" fmla="*/ 0 w 4910"/>
                <a:gd name="T49" fmla="*/ 2 h 6343"/>
                <a:gd name="T50" fmla="*/ 0 w 4910"/>
                <a:gd name="T51" fmla="*/ 2 h 6343"/>
                <a:gd name="T52" fmla="*/ 0 w 4910"/>
                <a:gd name="T53" fmla="*/ 2 h 6343"/>
                <a:gd name="T54" fmla="*/ 0 w 4910"/>
                <a:gd name="T55" fmla="*/ 3 h 6343"/>
                <a:gd name="T56" fmla="*/ 0 w 4910"/>
                <a:gd name="T57" fmla="*/ 3 h 6343"/>
                <a:gd name="T58" fmla="*/ 0 w 4910"/>
                <a:gd name="T59" fmla="*/ 3 h 6343"/>
                <a:gd name="T60" fmla="*/ 0 w 4910"/>
                <a:gd name="T61" fmla="*/ 3 h 6343"/>
                <a:gd name="T62" fmla="*/ 1 w 4910"/>
                <a:gd name="T63" fmla="*/ 3 h 6343"/>
                <a:gd name="T64" fmla="*/ 1 w 4910"/>
                <a:gd name="T65" fmla="*/ 3 h 6343"/>
                <a:gd name="T66" fmla="*/ 1 w 4910"/>
                <a:gd name="T67" fmla="*/ 3 h 6343"/>
                <a:gd name="T68" fmla="*/ 1 w 4910"/>
                <a:gd name="T69" fmla="*/ 3 h 6343"/>
                <a:gd name="T70" fmla="*/ 1 w 4910"/>
                <a:gd name="T71" fmla="*/ 3 h 6343"/>
                <a:gd name="T72" fmla="*/ 1 w 4910"/>
                <a:gd name="T73" fmla="*/ 2 h 6343"/>
                <a:gd name="T74" fmla="*/ 1 w 4910"/>
                <a:gd name="T75" fmla="*/ 2 h 6343"/>
                <a:gd name="T76" fmla="*/ 1 w 4910"/>
                <a:gd name="T77" fmla="*/ 2 h 6343"/>
                <a:gd name="T78" fmla="*/ 1 w 4910"/>
                <a:gd name="T79" fmla="*/ 2 h 6343"/>
                <a:gd name="T80" fmla="*/ 2 w 4910"/>
                <a:gd name="T81" fmla="*/ 2 h 6343"/>
                <a:gd name="T82" fmla="*/ 2 w 4910"/>
                <a:gd name="T83" fmla="*/ 2 h 6343"/>
                <a:gd name="T84" fmla="*/ 2 w 4910"/>
                <a:gd name="T85" fmla="*/ 2 h 6343"/>
                <a:gd name="T86" fmla="*/ 2 w 4910"/>
                <a:gd name="T87" fmla="*/ 2 h 6343"/>
                <a:gd name="T88" fmla="*/ 2 w 4910"/>
                <a:gd name="T89" fmla="*/ 2 h 6343"/>
                <a:gd name="T90" fmla="*/ 2 w 4910"/>
                <a:gd name="T91" fmla="*/ 1 h 6343"/>
                <a:gd name="T92" fmla="*/ 2 w 4910"/>
                <a:gd name="T93" fmla="*/ 1 h 6343"/>
                <a:gd name="T94" fmla="*/ 2 w 4910"/>
                <a:gd name="T95" fmla="*/ 1 h 6343"/>
                <a:gd name="T96" fmla="*/ 2 w 4910"/>
                <a:gd name="T97" fmla="*/ 1 h 6343"/>
                <a:gd name="T98" fmla="*/ 2 w 4910"/>
                <a:gd name="T99" fmla="*/ 1 h 6343"/>
                <a:gd name="T100" fmla="*/ 2 w 4910"/>
                <a:gd name="T101" fmla="*/ 1 h 6343"/>
                <a:gd name="T102" fmla="*/ 2 w 4910"/>
                <a:gd name="T103" fmla="*/ 1 h 6343"/>
                <a:gd name="T104" fmla="*/ 2 w 4910"/>
                <a:gd name="T105" fmla="*/ 0 h 6343"/>
                <a:gd name="T106" fmla="*/ 2 w 4910"/>
                <a:gd name="T107" fmla="*/ 0 h 6343"/>
                <a:gd name="T108" fmla="*/ 2 w 4910"/>
                <a:gd name="T109" fmla="*/ 0 h 6343"/>
                <a:gd name="T110" fmla="*/ 2 w 4910"/>
                <a:gd name="T111" fmla="*/ 0 h 6343"/>
                <a:gd name="T112" fmla="*/ 2 w 4910"/>
                <a:gd name="T113" fmla="*/ 0 h 6343"/>
                <a:gd name="T114" fmla="*/ 2 w 4910"/>
                <a:gd name="T115" fmla="*/ 0 h 634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910" h="6343">
                  <a:moveTo>
                    <a:pt x="4192" y="162"/>
                  </a:moveTo>
                  <a:lnTo>
                    <a:pt x="4094" y="113"/>
                  </a:lnTo>
                  <a:lnTo>
                    <a:pt x="3991" y="72"/>
                  </a:lnTo>
                  <a:lnTo>
                    <a:pt x="3884" y="40"/>
                  </a:lnTo>
                  <a:lnTo>
                    <a:pt x="3774" y="16"/>
                  </a:lnTo>
                  <a:lnTo>
                    <a:pt x="3659" y="3"/>
                  </a:lnTo>
                  <a:lnTo>
                    <a:pt x="3539" y="0"/>
                  </a:lnTo>
                  <a:lnTo>
                    <a:pt x="3418" y="5"/>
                  </a:lnTo>
                  <a:lnTo>
                    <a:pt x="3293" y="21"/>
                  </a:lnTo>
                  <a:lnTo>
                    <a:pt x="3166" y="45"/>
                  </a:lnTo>
                  <a:lnTo>
                    <a:pt x="3037" y="79"/>
                  </a:lnTo>
                  <a:lnTo>
                    <a:pt x="2905" y="123"/>
                  </a:lnTo>
                  <a:lnTo>
                    <a:pt x="2772" y="174"/>
                  </a:lnTo>
                  <a:lnTo>
                    <a:pt x="2640" y="236"/>
                  </a:lnTo>
                  <a:lnTo>
                    <a:pt x="2506" y="306"/>
                  </a:lnTo>
                  <a:lnTo>
                    <a:pt x="2371" y="384"/>
                  </a:lnTo>
                  <a:lnTo>
                    <a:pt x="2237" y="472"/>
                  </a:lnTo>
                  <a:lnTo>
                    <a:pt x="2105" y="567"/>
                  </a:lnTo>
                  <a:lnTo>
                    <a:pt x="1972" y="670"/>
                  </a:lnTo>
                  <a:lnTo>
                    <a:pt x="1842" y="779"/>
                  </a:lnTo>
                  <a:lnTo>
                    <a:pt x="1712" y="897"/>
                  </a:lnTo>
                  <a:lnTo>
                    <a:pt x="1585" y="1021"/>
                  </a:lnTo>
                  <a:lnTo>
                    <a:pt x="1462" y="1152"/>
                  </a:lnTo>
                  <a:lnTo>
                    <a:pt x="1341" y="1287"/>
                  </a:lnTo>
                  <a:lnTo>
                    <a:pt x="1223" y="1430"/>
                  </a:lnTo>
                  <a:lnTo>
                    <a:pt x="1109" y="1577"/>
                  </a:lnTo>
                  <a:lnTo>
                    <a:pt x="998" y="1730"/>
                  </a:lnTo>
                  <a:lnTo>
                    <a:pt x="892" y="1887"/>
                  </a:lnTo>
                  <a:lnTo>
                    <a:pt x="792" y="2047"/>
                  </a:lnTo>
                  <a:lnTo>
                    <a:pt x="696" y="2210"/>
                  </a:lnTo>
                  <a:lnTo>
                    <a:pt x="605" y="2376"/>
                  </a:lnTo>
                  <a:lnTo>
                    <a:pt x="520" y="2545"/>
                  </a:lnTo>
                  <a:lnTo>
                    <a:pt x="440" y="2715"/>
                  </a:lnTo>
                  <a:lnTo>
                    <a:pt x="366" y="2888"/>
                  </a:lnTo>
                  <a:lnTo>
                    <a:pt x="299" y="3061"/>
                  </a:lnTo>
                  <a:lnTo>
                    <a:pt x="238" y="3234"/>
                  </a:lnTo>
                  <a:lnTo>
                    <a:pt x="184" y="3407"/>
                  </a:lnTo>
                  <a:lnTo>
                    <a:pt x="136" y="3580"/>
                  </a:lnTo>
                  <a:lnTo>
                    <a:pt x="95" y="3751"/>
                  </a:lnTo>
                  <a:lnTo>
                    <a:pt x="62" y="3920"/>
                  </a:lnTo>
                  <a:lnTo>
                    <a:pt x="36" y="4087"/>
                  </a:lnTo>
                  <a:lnTo>
                    <a:pt x="17" y="4252"/>
                  </a:lnTo>
                  <a:lnTo>
                    <a:pt x="5" y="4413"/>
                  </a:lnTo>
                  <a:lnTo>
                    <a:pt x="0" y="4571"/>
                  </a:lnTo>
                  <a:lnTo>
                    <a:pt x="3" y="4724"/>
                  </a:lnTo>
                  <a:lnTo>
                    <a:pt x="13" y="4873"/>
                  </a:lnTo>
                  <a:lnTo>
                    <a:pt x="30" y="5017"/>
                  </a:lnTo>
                  <a:lnTo>
                    <a:pt x="55" y="5155"/>
                  </a:lnTo>
                  <a:lnTo>
                    <a:pt x="87" y="5287"/>
                  </a:lnTo>
                  <a:lnTo>
                    <a:pt x="125" y="5413"/>
                  </a:lnTo>
                  <a:lnTo>
                    <a:pt x="172" y="5532"/>
                  </a:lnTo>
                  <a:lnTo>
                    <a:pt x="224" y="5644"/>
                  </a:lnTo>
                  <a:lnTo>
                    <a:pt x="283" y="5749"/>
                  </a:lnTo>
                  <a:lnTo>
                    <a:pt x="349" y="5847"/>
                  </a:lnTo>
                  <a:lnTo>
                    <a:pt x="420" y="5935"/>
                  </a:lnTo>
                  <a:lnTo>
                    <a:pt x="499" y="6016"/>
                  </a:lnTo>
                  <a:lnTo>
                    <a:pt x="583" y="6089"/>
                  </a:lnTo>
                  <a:lnTo>
                    <a:pt x="672" y="6153"/>
                  </a:lnTo>
                  <a:lnTo>
                    <a:pt x="767" y="6207"/>
                  </a:lnTo>
                  <a:lnTo>
                    <a:pt x="867" y="6253"/>
                  </a:lnTo>
                  <a:lnTo>
                    <a:pt x="972" y="6290"/>
                  </a:lnTo>
                  <a:lnTo>
                    <a:pt x="1081" y="6316"/>
                  </a:lnTo>
                  <a:lnTo>
                    <a:pt x="1194" y="6334"/>
                  </a:lnTo>
                  <a:lnTo>
                    <a:pt x="1311" y="6343"/>
                  </a:lnTo>
                  <a:lnTo>
                    <a:pt x="1432" y="6342"/>
                  </a:lnTo>
                  <a:lnTo>
                    <a:pt x="1554" y="6332"/>
                  </a:lnTo>
                  <a:lnTo>
                    <a:pt x="1680" y="6312"/>
                  </a:lnTo>
                  <a:lnTo>
                    <a:pt x="1809" y="6282"/>
                  </a:lnTo>
                  <a:lnTo>
                    <a:pt x="1939" y="6243"/>
                  </a:lnTo>
                  <a:lnTo>
                    <a:pt x="2072" y="6196"/>
                  </a:lnTo>
                  <a:lnTo>
                    <a:pt x="2204" y="6138"/>
                  </a:lnTo>
                  <a:lnTo>
                    <a:pt x="2338" y="6073"/>
                  </a:lnTo>
                  <a:lnTo>
                    <a:pt x="2472" y="5999"/>
                  </a:lnTo>
                  <a:lnTo>
                    <a:pt x="2605" y="5916"/>
                  </a:lnTo>
                  <a:lnTo>
                    <a:pt x="2739" y="5826"/>
                  </a:lnTo>
                  <a:lnTo>
                    <a:pt x="2872" y="5726"/>
                  </a:lnTo>
                  <a:lnTo>
                    <a:pt x="3003" y="5620"/>
                  </a:lnTo>
                  <a:lnTo>
                    <a:pt x="3134" y="5506"/>
                  </a:lnTo>
                  <a:lnTo>
                    <a:pt x="3262" y="5386"/>
                  </a:lnTo>
                  <a:lnTo>
                    <a:pt x="3387" y="5259"/>
                  </a:lnTo>
                  <a:lnTo>
                    <a:pt x="3510" y="5125"/>
                  </a:lnTo>
                  <a:lnTo>
                    <a:pt x="3629" y="4986"/>
                  </a:lnTo>
                  <a:lnTo>
                    <a:pt x="3745" y="4841"/>
                  </a:lnTo>
                  <a:lnTo>
                    <a:pt x="3858" y="4691"/>
                  </a:lnTo>
                  <a:lnTo>
                    <a:pt x="3965" y="4536"/>
                  </a:lnTo>
                  <a:lnTo>
                    <a:pt x="4069" y="4378"/>
                  </a:lnTo>
                  <a:lnTo>
                    <a:pt x="4167" y="4215"/>
                  </a:lnTo>
                  <a:lnTo>
                    <a:pt x="4261" y="4051"/>
                  </a:lnTo>
                  <a:lnTo>
                    <a:pt x="4348" y="3883"/>
                  </a:lnTo>
                  <a:lnTo>
                    <a:pt x="4431" y="3714"/>
                  </a:lnTo>
                  <a:lnTo>
                    <a:pt x="4508" y="3541"/>
                  </a:lnTo>
                  <a:lnTo>
                    <a:pt x="4578" y="3369"/>
                  </a:lnTo>
                  <a:lnTo>
                    <a:pt x="4642" y="3196"/>
                  </a:lnTo>
                  <a:lnTo>
                    <a:pt x="4700" y="3023"/>
                  </a:lnTo>
                  <a:lnTo>
                    <a:pt x="4751" y="2850"/>
                  </a:lnTo>
                  <a:lnTo>
                    <a:pt x="4795" y="2678"/>
                  </a:lnTo>
                  <a:lnTo>
                    <a:pt x="4833" y="2508"/>
                  </a:lnTo>
                  <a:lnTo>
                    <a:pt x="4862" y="2340"/>
                  </a:lnTo>
                  <a:lnTo>
                    <a:pt x="4885" y="2173"/>
                  </a:lnTo>
                  <a:lnTo>
                    <a:pt x="4900" y="2010"/>
                  </a:lnTo>
                  <a:lnTo>
                    <a:pt x="4909" y="1851"/>
                  </a:lnTo>
                  <a:lnTo>
                    <a:pt x="4910" y="1695"/>
                  </a:lnTo>
                  <a:lnTo>
                    <a:pt x="4903" y="1544"/>
                  </a:lnTo>
                  <a:lnTo>
                    <a:pt x="4890" y="1398"/>
                  </a:lnTo>
                  <a:lnTo>
                    <a:pt x="4869" y="1258"/>
                  </a:lnTo>
                  <a:lnTo>
                    <a:pt x="4840" y="1122"/>
                  </a:lnTo>
                  <a:lnTo>
                    <a:pt x="4805" y="992"/>
                  </a:lnTo>
                  <a:lnTo>
                    <a:pt x="4763" y="870"/>
                  </a:lnTo>
                  <a:lnTo>
                    <a:pt x="4713" y="755"/>
                  </a:lnTo>
                  <a:lnTo>
                    <a:pt x="4658" y="645"/>
                  </a:lnTo>
                  <a:lnTo>
                    <a:pt x="4595" y="545"/>
                  </a:lnTo>
                  <a:lnTo>
                    <a:pt x="4526" y="452"/>
                  </a:lnTo>
                  <a:lnTo>
                    <a:pt x="4451" y="367"/>
                  </a:lnTo>
                  <a:lnTo>
                    <a:pt x="4371" y="289"/>
                  </a:lnTo>
                  <a:lnTo>
                    <a:pt x="4283" y="222"/>
                  </a:lnTo>
                  <a:lnTo>
                    <a:pt x="4192" y="162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3" name="Line 24"/>
            <p:cNvSpPr>
              <a:spLocks noChangeShapeType="1"/>
            </p:cNvSpPr>
            <p:nvPr/>
          </p:nvSpPr>
          <p:spPr bwMode="auto">
            <a:xfrm flipV="1">
              <a:off x="2591" y="1529"/>
              <a:ext cx="0" cy="8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4" name="Line 25"/>
            <p:cNvSpPr>
              <a:spLocks noChangeShapeType="1"/>
            </p:cNvSpPr>
            <p:nvPr/>
          </p:nvSpPr>
          <p:spPr bwMode="auto">
            <a:xfrm flipV="1">
              <a:off x="2591" y="2477"/>
              <a:ext cx="0" cy="1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5" name="Line 26"/>
            <p:cNvSpPr>
              <a:spLocks noChangeShapeType="1"/>
            </p:cNvSpPr>
            <p:nvPr/>
          </p:nvSpPr>
          <p:spPr bwMode="auto">
            <a:xfrm flipV="1">
              <a:off x="2027" y="1529"/>
              <a:ext cx="0" cy="95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6" name="Line 27"/>
            <p:cNvSpPr>
              <a:spLocks noChangeShapeType="1"/>
            </p:cNvSpPr>
            <p:nvPr/>
          </p:nvSpPr>
          <p:spPr bwMode="auto">
            <a:xfrm>
              <a:off x="2491" y="2419"/>
              <a:ext cx="200" cy="11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7" name="Line 28"/>
            <p:cNvSpPr>
              <a:spLocks noChangeShapeType="1"/>
            </p:cNvSpPr>
            <p:nvPr/>
          </p:nvSpPr>
          <p:spPr bwMode="auto">
            <a:xfrm>
              <a:off x="1894" y="2074"/>
              <a:ext cx="133" cy="7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18" name="Line 29"/>
            <p:cNvSpPr>
              <a:spLocks noChangeShapeType="1"/>
            </p:cNvSpPr>
            <p:nvPr/>
          </p:nvSpPr>
          <p:spPr bwMode="auto">
            <a:xfrm>
              <a:off x="2390" y="1214"/>
              <a:ext cx="797" cy="46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1866" name="Group 30"/>
          <p:cNvGrpSpPr>
            <a:grpSpLocks/>
          </p:cNvGrpSpPr>
          <p:nvPr/>
        </p:nvGrpSpPr>
        <p:grpSpPr bwMode="auto">
          <a:xfrm>
            <a:off x="6084888" y="196850"/>
            <a:ext cx="2447925" cy="2408238"/>
            <a:chOff x="2807" y="2184"/>
            <a:chExt cx="1112" cy="1094"/>
          </a:xfrm>
        </p:grpSpPr>
        <p:sp>
          <p:nvSpPr>
            <p:cNvPr id="121899" name="Freeform 31"/>
            <p:cNvSpPr>
              <a:spLocks/>
            </p:cNvSpPr>
            <p:nvPr/>
          </p:nvSpPr>
          <p:spPr bwMode="auto">
            <a:xfrm>
              <a:off x="3095" y="2415"/>
              <a:ext cx="535" cy="264"/>
            </a:xfrm>
            <a:custGeom>
              <a:avLst/>
              <a:gdLst>
                <a:gd name="T0" fmla="*/ 0 w 6419"/>
                <a:gd name="T1" fmla="*/ 0 h 3167"/>
                <a:gd name="T2" fmla="*/ 0 w 6419"/>
                <a:gd name="T3" fmla="*/ 0 h 3167"/>
                <a:gd name="T4" fmla="*/ 0 w 6419"/>
                <a:gd name="T5" fmla="*/ 0 h 3167"/>
                <a:gd name="T6" fmla="*/ 0 w 6419"/>
                <a:gd name="T7" fmla="*/ 0 h 3167"/>
                <a:gd name="T8" fmla="*/ 0 w 6419"/>
                <a:gd name="T9" fmla="*/ 0 h 3167"/>
                <a:gd name="T10" fmla="*/ 0 w 6419"/>
                <a:gd name="T11" fmla="*/ 0 h 3167"/>
                <a:gd name="T12" fmla="*/ 0 w 6419"/>
                <a:gd name="T13" fmla="*/ 0 h 3167"/>
                <a:gd name="T14" fmla="*/ 0 w 6419"/>
                <a:gd name="T15" fmla="*/ 0 h 3167"/>
                <a:gd name="T16" fmla="*/ 0 w 6419"/>
                <a:gd name="T17" fmla="*/ 0 h 3167"/>
                <a:gd name="T18" fmla="*/ 0 w 6419"/>
                <a:gd name="T19" fmla="*/ 0 h 3167"/>
                <a:gd name="T20" fmla="*/ 0 w 6419"/>
                <a:gd name="T21" fmla="*/ 0 h 3167"/>
                <a:gd name="T22" fmla="*/ 0 w 6419"/>
                <a:gd name="T23" fmla="*/ 0 h 3167"/>
                <a:gd name="T24" fmla="*/ 0 w 6419"/>
                <a:gd name="T25" fmla="*/ 0 h 3167"/>
                <a:gd name="T26" fmla="*/ 0 w 6419"/>
                <a:gd name="T27" fmla="*/ 0 h 3167"/>
                <a:gd name="T28" fmla="*/ 0 w 6419"/>
                <a:gd name="T29" fmla="*/ 0 h 3167"/>
                <a:gd name="T30" fmla="*/ 0 w 6419"/>
                <a:gd name="T31" fmla="*/ 0 h 3167"/>
                <a:gd name="T32" fmla="*/ 0 w 6419"/>
                <a:gd name="T33" fmla="*/ 0 h 3167"/>
                <a:gd name="T34" fmla="*/ 0 w 6419"/>
                <a:gd name="T35" fmla="*/ 0 h 3167"/>
                <a:gd name="T36" fmla="*/ 0 w 6419"/>
                <a:gd name="T37" fmla="*/ 0 h 3167"/>
                <a:gd name="T38" fmla="*/ 0 w 6419"/>
                <a:gd name="T39" fmla="*/ 0 h 3167"/>
                <a:gd name="T40" fmla="*/ 0 w 6419"/>
                <a:gd name="T41" fmla="*/ 0 h 3167"/>
                <a:gd name="T42" fmla="*/ 0 w 6419"/>
                <a:gd name="T43" fmla="*/ 0 h 3167"/>
                <a:gd name="T44" fmla="*/ 0 w 6419"/>
                <a:gd name="T45" fmla="*/ 0 h 3167"/>
                <a:gd name="T46" fmla="*/ 0 w 6419"/>
                <a:gd name="T47" fmla="*/ 0 h 3167"/>
                <a:gd name="T48" fmla="*/ 0 w 6419"/>
                <a:gd name="T49" fmla="*/ 0 h 3167"/>
                <a:gd name="T50" fmla="*/ 0 w 6419"/>
                <a:gd name="T51" fmla="*/ 0 h 3167"/>
                <a:gd name="T52" fmla="*/ 0 w 6419"/>
                <a:gd name="T53" fmla="*/ 0 h 3167"/>
                <a:gd name="T54" fmla="*/ 0 w 6419"/>
                <a:gd name="T55" fmla="*/ 0 h 3167"/>
                <a:gd name="T56" fmla="*/ 0 w 6419"/>
                <a:gd name="T57" fmla="*/ 0 h 3167"/>
                <a:gd name="T58" fmla="*/ 0 w 6419"/>
                <a:gd name="T59" fmla="*/ 0 h 3167"/>
                <a:gd name="T60" fmla="*/ 0 w 6419"/>
                <a:gd name="T61" fmla="*/ 0 h 3167"/>
                <a:gd name="T62" fmla="*/ 0 w 6419"/>
                <a:gd name="T63" fmla="*/ 0 h 3167"/>
                <a:gd name="T64" fmla="*/ 0 w 6419"/>
                <a:gd name="T65" fmla="*/ 0 h 3167"/>
                <a:gd name="T66" fmla="*/ 0 w 6419"/>
                <a:gd name="T67" fmla="*/ 0 h 3167"/>
                <a:gd name="T68" fmla="*/ 0 w 6419"/>
                <a:gd name="T69" fmla="*/ 0 h 3167"/>
                <a:gd name="T70" fmla="*/ 0 w 6419"/>
                <a:gd name="T71" fmla="*/ 0 h 3167"/>
                <a:gd name="T72" fmla="*/ 0 w 6419"/>
                <a:gd name="T73" fmla="*/ 0 h 3167"/>
                <a:gd name="T74" fmla="*/ 0 w 6419"/>
                <a:gd name="T75" fmla="*/ 0 h 3167"/>
                <a:gd name="T76" fmla="*/ 0 w 6419"/>
                <a:gd name="T77" fmla="*/ 0 h 3167"/>
                <a:gd name="T78" fmla="*/ 0 w 6419"/>
                <a:gd name="T79" fmla="*/ 0 h 3167"/>
                <a:gd name="T80" fmla="*/ 0 w 6419"/>
                <a:gd name="T81" fmla="*/ 0 h 3167"/>
                <a:gd name="T82" fmla="*/ 0 w 6419"/>
                <a:gd name="T83" fmla="*/ 0 h 3167"/>
                <a:gd name="T84" fmla="*/ 0 w 6419"/>
                <a:gd name="T85" fmla="*/ 0 h 3167"/>
                <a:gd name="T86" fmla="*/ 0 w 6419"/>
                <a:gd name="T87" fmla="*/ 0 h 3167"/>
                <a:gd name="T88" fmla="*/ 0 w 6419"/>
                <a:gd name="T89" fmla="*/ 0 h 3167"/>
                <a:gd name="T90" fmla="*/ 0 w 6419"/>
                <a:gd name="T91" fmla="*/ 0 h 3167"/>
                <a:gd name="T92" fmla="*/ 0 w 6419"/>
                <a:gd name="T93" fmla="*/ 0 h 3167"/>
                <a:gd name="T94" fmla="*/ 0 w 6419"/>
                <a:gd name="T95" fmla="*/ 0 h 3167"/>
                <a:gd name="T96" fmla="*/ 0 w 6419"/>
                <a:gd name="T97" fmla="*/ 0 h 3167"/>
                <a:gd name="T98" fmla="*/ 0 w 6419"/>
                <a:gd name="T99" fmla="*/ 0 h 3167"/>
                <a:gd name="T100" fmla="*/ 0 w 6419"/>
                <a:gd name="T101" fmla="*/ 0 h 3167"/>
                <a:gd name="T102" fmla="*/ 0 w 6419"/>
                <a:gd name="T103" fmla="*/ 0 h 3167"/>
                <a:gd name="T104" fmla="*/ 0 w 6419"/>
                <a:gd name="T105" fmla="*/ 0 h 3167"/>
                <a:gd name="T106" fmla="*/ 0 w 6419"/>
                <a:gd name="T107" fmla="*/ 0 h 3167"/>
                <a:gd name="T108" fmla="*/ 0 w 6419"/>
                <a:gd name="T109" fmla="*/ 0 h 31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419" h="3167">
                  <a:moveTo>
                    <a:pt x="10" y="561"/>
                  </a:moveTo>
                  <a:lnTo>
                    <a:pt x="1" y="592"/>
                  </a:lnTo>
                  <a:lnTo>
                    <a:pt x="0" y="623"/>
                  </a:lnTo>
                  <a:lnTo>
                    <a:pt x="8" y="655"/>
                  </a:lnTo>
                  <a:lnTo>
                    <a:pt x="26" y="690"/>
                  </a:lnTo>
                  <a:lnTo>
                    <a:pt x="51" y="726"/>
                  </a:lnTo>
                  <a:lnTo>
                    <a:pt x="85" y="767"/>
                  </a:lnTo>
                  <a:lnTo>
                    <a:pt x="129" y="811"/>
                  </a:lnTo>
                  <a:lnTo>
                    <a:pt x="183" y="858"/>
                  </a:lnTo>
                  <a:lnTo>
                    <a:pt x="248" y="910"/>
                  </a:lnTo>
                  <a:lnTo>
                    <a:pt x="322" y="965"/>
                  </a:lnTo>
                  <a:lnTo>
                    <a:pt x="407" y="1025"/>
                  </a:lnTo>
                  <a:lnTo>
                    <a:pt x="501" y="1088"/>
                  </a:lnTo>
                  <a:lnTo>
                    <a:pt x="604" y="1156"/>
                  </a:lnTo>
                  <a:lnTo>
                    <a:pt x="717" y="1226"/>
                  </a:lnTo>
                  <a:lnTo>
                    <a:pt x="837" y="1300"/>
                  </a:lnTo>
                  <a:lnTo>
                    <a:pt x="964" y="1376"/>
                  </a:lnTo>
                  <a:lnTo>
                    <a:pt x="1235" y="1534"/>
                  </a:lnTo>
                  <a:lnTo>
                    <a:pt x="1383" y="1617"/>
                  </a:lnTo>
                  <a:lnTo>
                    <a:pt x="1539" y="1704"/>
                  </a:lnTo>
                  <a:lnTo>
                    <a:pt x="1871" y="1883"/>
                  </a:lnTo>
                  <a:lnTo>
                    <a:pt x="2222" y="2068"/>
                  </a:lnTo>
                  <a:lnTo>
                    <a:pt x="2950" y="2429"/>
                  </a:lnTo>
                  <a:lnTo>
                    <a:pt x="3305" y="2594"/>
                  </a:lnTo>
                  <a:lnTo>
                    <a:pt x="3658" y="2748"/>
                  </a:lnTo>
                  <a:lnTo>
                    <a:pt x="4016" y="2890"/>
                  </a:lnTo>
                  <a:lnTo>
                    <a:pt x="4371" y="3014"/>
                  </a:lnTo>
                  <a:lnTo>
                    <a:pt x="4545" y="3065"/>
                  </a:lnTo>
                  <a:lnTo>
                    <a:pt x="4717" y="3107"/>
                  </a:lnTo>
                  <a:lnTo>
                    <a:pt x="4884" y="3140"/>
                  </a:lnTo>
                  <a:lnTo>
                    <a:pt x="5048" y="3161"/>
                  </a:lnTo>
                  <a:lnTo>
                    <a:pt x="5208" y="3167"/>
                  </a:lnTo>
                  <a:lnTo>
                    <a:pt x="5362" y="3156"/>
                  </a:lnTo>
                  <a:lnTo>
                    <a:pt x="5511" y="3126"/>
                  </a:lnTo>
                  <a:lnTo>
                    <a:pt x="5654" y="3074"/>
                  </a:lnTo>
                  <a:lnTo>
                    <a:pt x="5789" y="2996"/>
                  </a:lnTo>
                  <a:lnTo>
                    <a:pt x="5908" y="2898"/>
                  </a:lnTo>
                  <a:lnTo>
                    <a:pt x="6010" y="2782"/>
                  </a:lnTo>
                  <a:lnTo>
                    <a:pt x="6100" y="2651"/>
                  </a:lnTo>
                  <a:lnTo>
                    <a:pt x="6176" y="2508"/>
                  </a:lnTo>
                  <a:lnTo>
                    <a:pt x="6242" y="2356"/>
                  </a:lnTo>
                  <a:lnTo>
                    <a:pt x="6296" y="2195"/>
                  </a:lnTo>
                  <a:lnTo>
                    <a:pt x="6340" y="2028"/>
                  </a:lnTo>
                  <a:lnTo>
                    <a:pt x="6374" y="1856"/>
                  </a:lnTo>
                  <a:lnTo>
                    <a:pt x="6398" y="1682"/>
                  </a:lnTo>
                  <a:lnTo>
                    <a:pt x="6414" y="1506"/>
                  </a:lnTo>
                  <a:lnTo>
                    <a:pt x="6419" y="1329"/>
                  </a:lnTo>
                  <a:lnTo>
                    <a:pt x="6416" y="1155"/>
                  </a:lnTo>
                  <a:lnTo>
                    <a:pt x="6405" y="983"/>
                  </a:lnTo>
                  <a:lnTo>
                    <a:pt x="6384" y="816"/>
                  </a:lnTo>
                  <a:lnTo>
                    <a:pt x="6355" y="650"/>
                  </a:lnTo>
                  <a:lnTo>
                    <a:pt x="6317" y="484"/>
                  </a:lnTo>
                  <a:lnTo>
                    <a:pt x="6268" y="319"/>
                  </a:lnTo>
                  <a:lnTo>
                    <a:pt x="6210" y="158"/>
                  </a:lnTo>
                  <a:lnTo>
                    <a:pt x="614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0" name="Freeform 32"/>
            <p:cNvSpPr>
              <a:spLocks/>
            </p:cNvSpPr>
            <p:nvPr/>
          </p:nvSpPr>
          <p:spPr bwMode="auto">
            <a:xfrm>
              <a:off x="3187" y="2184"/>
              <a:ext cx="352" cy="203"/>
            </a:xfrm>
            <a:custGeom>
              <a:avLst/>
              <a:gdLst>
                <a:gd name="T0" fmla="*/ 0 w 4231"/>
                <a:gd name="T1" fmla="*/ 0 h 2440"/>
                <a:gd name="T2" fmla="*/ 0 w 4231"/>
                <a:gd name="T3" fmla="*/ 0 h 2440"/>
                <a:gd name="T4" fmla="*/ 0 w 4231"/>
                <a:gd name="T5" fmla="*/ 0 h 2440"/>
                <a:gd name="T6" fmla="*/ 0 w 4231"/>
                <a:gd name="T7" fmla="*/ 0 h 2440"/>
                <a:gd name="T8" fmla="*/ 0 w 4231"/>
                <a:gd name="T9" fmla="*/ 0 h 2440"/>
                <a:gd name="T10" fmla="*/ 0 w 4231"/>
                <a:gd name="T11" fmla="*/ 0 h 2440"/>
                <a:gd name="T12" fmla="*/ 0 w 4231"/>
                <a:gd name="T13" fmla="*/ 0 h 2440"/>
                <a:gd name="T14" fmla="*/ 0 w 4231"/>
                <a:gd name="T15" fmla="*/ 0 h 2440"/>
                <a:gd name="T16" fmla="*/ 0 w 4231"/>
                <a:gd name="T17" fmla="*/ 0 h 2440"/>
                <a:gd name="T18" fmla="*/ 0 w 4231"/>
                <a:gd name="T19" fmla="*/ 0 h 2440"/>
                <a:gd name="T20" fmla="*/ 0 w 4231"/>
                <a:gd name="T21" fmla="*/ 0 h 2440"/>
                <a:gd name="T22" fmla="*/ 0 w 4231"/>
                <a:gd name="T23" fmla="*/ 0 h 2440"/>
                <a:gd name="T24" fmla="*/ 0 w 4231"/>
                <a:gd name="T25" fmla="*/ 0 h 2440"/>
                <a:gd name="T26" fmla="*/ 0 w 4231"/>
                <a:gd name="T27" fmla="*/ 0 h 2440"/>
                <a:gd name="T28" fmla="*/ 0 w 4231"/>
                <a:gd name="T29" fmla="*/ 0 h 2440"/>
                <a:gd name="T30" fmla="*/ 0 w 4231"/>
                <a:gd name="T31" fmla="*/ 0 h 2440"/>
                <a:gd name="T32" fmla="*/ 0 w 4231"/>
                <a:gd name="T33" fmla="*/ 0 h 2440"/>
                <a:gd name="T34" fmla="*/ 0 w 4231"/>
                <a:gd name="T35" fmla="*/ 0 h 2440"/>
                <a:gd name="T36" fmla="*/ 0 w 4231"/>
                <a:gd name="T37" fmla="*/ 0 h 2440"/>
                <a:gd name="T38" fmla="*/ 0 w 4231"/>
                <a:gd name="T39" fmla="*/ 0 h 2440"/>
                <a:gd name="T40" fmla="*/ 0 w 4231"/>
                <a:gd name="T41" fmla="*/ 0 h 2440"/>
                <a:gd name="T42" fmla="*/ 0 w 4231"/>
                <a:gd name="T43" fmla="*/ 0 h 2440"/>
                <a:gd name="T44" fmla="*/ 0 w 4231"/>
                <a:gd name="T45" fmla="*/ 0 h 2440"/>
                <a:gd name="T46" fmla="*/ 0 w 4231"/>
                <a:gd name="T47" fmla="*/ 0 h 2440"/>
                <a:gd name="T48" fmla="*/ 0 w 4231"/>
                <a:gd name="T49" fmla="*/ 0 h 2440"/>
                <a:gd name="T50" fmla="*/ 0 w 4231"/>
                <a:gd name="T51" fmla="*/ 0 h 2440"/>
                <a:gd name="T52" fmla="*/ 0 w 4231"/>
                <a:gd name="T53" fmla="*/ 0 h 2440"/>
                <a:gd name="T54" fmla="*/ 0 w 4231"/>
                <a:gd name="T55" fmla="*/ 0 h 2440"/>
                <a:gd name="T56" fmla="*/ 0 w 4231"/>
                <a:gd name="T57" fmla="*/ 0 h 2440"/>
                <a:gd name="T58" fmla="*/ 0 w 4231"/>
                <a:gd name="T59" fmla="*/ 0 h 2440"/>
                <a:gd name="T60" fmla="*/ 0 w 4231"/>
                <a:gd name="T61" fmla="*/ 0 h 2440"/>
                <a:gd name="T62" fmla="*/ 0 w 4231"/>
                <a:gd name="T63" fmla="*/ 0 h 2440"/>
                <a:gd name="T64" fmla="*/ 0 w 4231"/>
                <a:gd name="T65" fmla="*/ 0 h 2440"/>
                <a:gd name="T66" fmla="*/ 0 w 4231"/>
                <a:gd name="T67" fmla="*/ 0 h 2440"/>
                <a:gd name="T68" fmla="*/ 0 w 4231"/>
                <a:gd name="T69" fmla="*/ 0 h 2440"/>
                <a:gd name="T70" fmla="*/ 0 w 4231"/>
                <a:gd name="T71" fmla="*/ 0 h 2440"/>
                <a:gd name="T72" fmla="*/ 0 w 4231"/>
                <a:gd name="T73" fmla="*/ 0 h 2440"/>
                <a:gd name="T74" fmla="*/ 0 w 4231"/>
                <a:gd name="T75" fmla="*/ 0 h 2440"/>
                <a:gd name="T76" fmla="*/ 0 w 4231"/>
                <a:gd name="T77" fmla="*/ 0 h 2440"/>
                <a:gd name="T78" fmla="*/ 0 w 4231"/>
                <a:gd name="T79" fmla="*/ 0 h 2440"/>
                <a:gd name="T80" fmla="*/ 0 w 4231"/>
                <a:gd name="T81" fmla="*/ 0 h 2440"/>
                <a:gd name="T82" fmla="*/ 0 w 4231"/>
                <a:gd name="T83" fmla="*/ 0 h 2440"/>
                <a:gd name="T84" fmla="*/ 0 w 4231"/>
                <a:gd name="T85" fmla="*/ 0 h 2440"/>
                <a:gd name="T86" fmla="*/ 0 w 4231"/>
                <a:gd name="T87" fmla="*/ 0 h 2440"/>
                <a:gd name="T88" fmla="*/ 0 w 4231"/>
                <a:gd name="T89" fmla="*/ 0 h 2440"/>
                <a:gd name="T90" fmla="*/ 0 w 4231"/>
                <a:gd name="T91" fmla="*/ 0 h 2440"/>
                <a:gd name="T92" fmla="*/ 0 w 4231"/>
                <a:gd name="T93" fmla="*/ 0 h 2440"/>
                <a:gd name="T94" fmla="*/ 0 w 4231"/>
                <a:gd name="T95" fmla="*/ 0 h 2440"/>
                <a:gd name="T96" fmla="*/ 0 w 4231"/>
                <a:gd name="T97" fmla="*/ 0 h 2440"/>
                <a:gd name="T98" fmla="*/ 0 w 4231"/>
                <a:gd name="T99" fmla="*/ 0 h 2440"/>
                <a:gd name="T100" fmla="*/ 0 w 4231"/>
                <a:gd name="T101" fmla="*/ 0 h 2440"/>
                <a:gd name="T102" fmla="*/ 0 w 4231"/>
                <a:gd name="T103" fmla="*/ 0 h 2440"/>
                <a:gd name="T104" fmla="*/ 0 w 4231"/>
                <a:gd name="T105" fmla="*/ 0 h 2440"/>
                <a:gd name="T106" fmla="*/ 0 w 4231"/>
                <a:gd name="T107" fmla="*/ 0 h 2440"/>
                <a:gd name="T108" fmla="*/ 0 w 4231"/>
                <a:gd name="T109" fmla="*/ 0 h 244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231" h="2440">
                  <a:moveTo>
                    <a:pt x="4231" y="1220"/>
                  </a:moveTo>
                  <a:lnTo>
                    <a:pt x="4216" y="1078"/>
                  </a:lnTo>
                  <a:lnTo>
                    <a:pt x="4173" y="939"/>
                  </a:lnTo>
                  <a:lnTo>
                    <a:pt x="4103" y="803"/>
                  </a:lnTo>
                  <a:lnTo>
                    <a:pt x="4005" y="672"/>
                  </a:lnTo>
                  <a:lnTo>
                    <a:pt x="3882" y="549"/>
                  </a:lnTo>
                  <a:lnTo>
                    <a:pt x="3736" y="435"/>
                  </a:lnTo>
                  <a:lnTo>
                    <a:pt x="3567" y="331"/>
                  </a:lnTo>
                  <a:lnTo>
                    <a:pt x="3378" y="240"/>
                  </a:lnTo>
                  <a:lnTo>
                    <a:pt x="3172" y="162"/>
                  </a:lnTo>
                  <a:lnTo>
                    <a:pt x="2953" y="99"/>
                  </a:lnTo>
                  <a:lnTo>
                    <a:pt x="2722" y="50"/>
                  </a:lnTo>
                  <a:lnTo>
                    <a:pt x="2483" y="17"/>
                  </a:lnTo>
                  <a:lnTo>
                    <a:pt x="2239" y="0"/>
                  </a:lnTo>
                  <a:lnTo>
                    <a:pt x="1992" y="0"/>
                  </a:lnTo>
                  <a:lnTo>
                    <a:pt x="1748" y="17"/>
                  </a:lnTo>
                  <a:lnTo>
                    <a:pt x="1509" y="50"/>
                  </a:lnTo>
                  <a:lnTo>
                    <a:pt x="1277" y="99"/>
                  </a:lnTo>
                  <a:lnTo>
                    <a:pt x="1057" y="162"/>
                  </a:lnTo>
                  <a:lnTo>
                    <a:pt x="853" y="240"/>
                  </a:lnTo>
                  <a:lnTo>
                    <a:pt x="664" y="331"/>
                  </a:lnTo>
                  <a:lnTo>
                    <a:pt x="495" y="435"/>
                  </a:lnTo>
                  <a:lnTo>
                    <a:pt x="348" y="549"/>
                  </a:lnTo>
                  <a:lnTo>
                    <a:pt x="226" y="672"/>
                  </a:lnTo>
                  <a:lnTo>
                    <a:pt x="128" y="803"/>
                  </a:lnTo>
                  <a:lnTo>
                    <a:pt x="58" y="939"/>
                  </a:lnTo>
                  <a:lnTo>
                    <a:pt x="15" y="1078"/>
                  </a:lnTo>
                  <a:lnTo>
                    <a:pt x="0" y="1220"/>
                  </a:lnTo>
                  <a:lnTo>
                    <a:pt x="15" y="1362"/>
                  </a:lnTo>
                  <a:lnTo>
                    <a:pt x="58" y="1502"/>
                  </a:lnTo>
                  <a:lnTo>
                    <a:pt x="128" y="1639"/>
                  </a:lnTo>
                  <a:lnTo>
                    <a:pt x="226" y="1769"/>
                  </a:lnTo>
                  <a:lnTo>
                    <a:pt x="348" y="1892"/>
                  </a:lnTo>
                  <a:lnTo>
                    <a:pt x="495" y="2006"/>
                  </a:lnTo>
                  <a:lnTo>
                    <a:pt x="664" y="2109"/>
                  </a:lnTo>
                  <a:lnTo>
                    <a:pt x="853" y="2200"/>
                  </a:lnTo>
                  <a:lnTo>
                    <a:pt x="1057" y="2278"/>
                  </a:lnTo>
                  <a:lnTo>
                    <a:pt x="1277" y="2342"/>
                  </a:lnTo>
                  <a:lnTo>
                    <a:pt x="1509" y="2391"/>
                  </a:lnTo>
                  <a:lnTo>
                    <a:pt x="1748" y="2423"/>
                  </a:lnTo>
                  <a:lnTo>
                    <a:pt x="1992" y="2440"/>
                  </a:lnTo>
                  <a:lnTo>
                    <a:pt x="2239" y="2440"/>
                  </a:lnTo>
                  <a:lnTo>
                    <a:pt x="2483" y="2423"/>
                  </a:lnTo>
                  <a:lnTo>
                    <a:pt x="2722" y="2391"/>
                  </a:lnTo>
                  <a:lnTo>
                    <a:pt x="2953" y="2342"/>
                  </a:lnTo>
                  <a:lnTo>
                    <a:pt x="3172" y="2278"/>
                  </a:lnTo>
                  <a:lnTo>
                    <a:pt x="3378" y="2200"/>
                  </a:lnTo>
                  <a:lnTo>
                    <a:pt x="3567" y="2109"/>
                  </a:lnTo>
                  <a:lnTo>
                    <a:pt x="3736" y="2006"/>
                  </a:lnTo>
                  <a:lnTo>
                    <a:pt x="3882" y="1892"/>
                  </a:lnTo>
                  <a:lnTo>
                    <a:pt x="4005" y="1769"/>
                  </a:lnTo>
                  <a:lnTo>
                    <a:pt x="4103" y="1639"/>
                  </a:lnTo>
                  <a:lnTo>
                    <a:pt x="4173" y="1502"/>
                  </a:lnTo>
                  <a:lnTo>
                    <a:pt x="4216" y="1362"/>
                  </a:lnTo>
                  <a:lnTo>
                    <a:pt x="4231" y="122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1" name="Freeform 33"/>
            <p:cNvSpPr>
              <a:spLocks/>
            </p:cNvSpPr>
            <p:nvPr/>
          </p:nvSpPr>
          <p:spPr bwMode="auto">
            <a:xfrm>
              <a:off x="2807" y="2560"/>
              <a:ext cx="556" cy="718"/>
            </a:xfrm>
            <a:custGeom>
              <a:avLst/>
              <a:gdLst>
                <a:gd name="T0" fmla="*/ 0 w 6671"/>
                <a:gd name="T1" fmla="*/ 0 h 8619"/>
                <a:gd name="T2" fmla="*/ 0 w 6671"/>
                <a:gd name="T3" fmla="*/ 0 h 8619"/>
                <a:gd name="T4" fmla="*/ 0 w 6671"/>
                <a:gd name="T5" fmla="*/ 0 h 8619"/>
                <a:gd name="T6" fmla="*/ 0 w 6671"/>
                <a:gd name="T7" fmla="*/ 0 h 8619"/>
                <a:gd name="T8" fmla="*/ 0 w 6671"/>
                <a:gd name="T9" fmla="*/ 0 h 8619"/>
                <a:gd name="T10" fmla="*/ 0 w 6671"/>
                <a:gd name="T11" fmla="*/ 0 h 8619"/>
                <a:gd name="T12" fmla="*/ 0 w 6671"/>
                <a:gd name="T13" fmla="*/ 0 h 8619"/>
                <a:gd name="T14" fmla="*/ 0 w 6671"/>
                <a:gd name="T15" fmla="*/ 0 h 8619"/>
                <a:gd name="T16" fmla="*/ 0 w 6671"/>
                <a:gd name="T17" fmla="*/ 0 h 8619"/>
                <a:gd name="T18" fmla="*/ 0 w 6671"/>
                <a:gd name="T19" fmla="*/ 0 h 8619"/>
                <a:gd name="T20" fmla="*/ 0 w 6671"/>
                <a:gd name="T21" fmla="*/ 0 h 8619"/>
                <a:gd name="T22" fmla="*/ 0 w 6671"/>
                <a:gd name="T23" fmla="*/ 0 h 8619"/>
                <a:gd name="T24" fmla="*/ 0 w 6671"/>
                <a:gd name="T25" fmla="*/ 0 h 8619"/>
                <a:gd name="T26" fmla="*/ 0 w 6671"/>
                <a:gd name="T27" fmla="*/ 0 h 8619"/>
                <a:gd name="T28" fmla="*/ 0 w 6671"/>
                <a:gd name="T29" fmla="*/ 0 h 8619"/>
                <a:gd name="T30" fmla="*/ 0 w 6671"/>
                <a:gd name="T31" fmla="*/ 0 h 8619"/>
                <a:gd name="T32" fmla="*/ 0 w 6671"/>
                <a:gd name="T33" fmla="*/ 0 h 8619"/>
                <a:gd name="T34" fmla="*/ 0 w 6671"/>
                <a:gd name="T35" fmla="*/ 0 h 8619"/>
                <a:gd name="T36" fmla="*/ 0 w 6671"/>
                <a:gd name="T37" fmla="*/ 0 h 8619"/>
                <a:gd name="T38" fmla="*/ 0 w 6671"/>
                <a:gd name="T39" fmla="*/ 0 h 8619"/>
                <a:gd name="T40" fmla="*/ 0 w 6671"/>
                <a:gd name="T41" fmla="*/ 0 h 8619"/>
                <a:gd name="T42" fmla="*/ 0 w 6671"/>
                <a:gd name="T43" fmla="*/ 0 h 8619"/>
                <a:gd name="T44" fmla="*/ 0 w 6671"/>
                <a:gd name="T45" fmla="*/ 0 h 8619"/>
                <a:gd name="T46" fmla="*/ 0 w 6671"/>
                <a:gd name="T47" fmla="*/ 0 h 8619"/>
                <a:gd name="T48" fmla="*/ 0 w 6671"/>
                <a:gd name="T49" fmla="*/ 0 h 8619"/>
                <a:gd name="T50" fmla="*/ 0 w 6671"/>
                <a:gd name="T51" fmla="*/ 0 h 8619"/>
                <a:gd name="T52" fmla="*/ 0 w 6671"/>
                <a:gd name="T53" fmla="*/ 0 h 8619"/>
                <a:gd name="T54" fmla="*/ 0 w 6671"/>
                <a:gd name="T55" fmla="*/ 0 h 8619"/>
                <a:gd name="T56" fmla="*/ 0 w 6671"/>
                <a:gd name="T57" fmla="*/ 0 h 8619"/>
                <a:gd name="T58" fmla="*/ 0 w 6671"/>
                <a:gd name="T59" fmla="*/ 0 h 8619"/>
                <a:gd name="T60" fmla="*/ 0 w 6671"/>
                <a:gd name="T61" fmla="*/ 0 h 8619"/>
                <a:gd name="T62" fmla="*/ 0 w 6671"/>
                <a:gd name="T63" fmla="*/ 0 h 8619"/>
                <a:gd name="T64" fmla="*/ 0 w 6671"/>
                <a:gd name="T65" fmla="*/ 0 h 8619"/>
                <a:gd name="T66" fmla="*/ 0 w 6671"/>
                <a:gd name="T67" fmla="*/ 0 h 8619"/>
                <a:gd name="T68" fmla="*/ 0 w 6671"/>
                <a:gd name="T69" fmla="*/ 0 h 8619"/>
                <a:gd name="T70" fmla="*/ 0 w 6671"/>
                <a:gd name="T71" fmla="*/ 0 h 8619"/>
                <a:gd name="T72" fmla="*/ 0 w 6671"/>
                <a:gd name="T73" fmla="*/ 0 h 8619"/>
                <a:gd name="T74" fmla="*/ 0 w 6671"/>
                <a:gd name="T75" fmla="*/ 0 h 8619"/>
                <a:gd name="T76" fmla="*/ 0 w 6671"/>
                <a:gd name="T77" fmla="*/ 0 h 8619"/>
                <a:gd name="T78" fmla="*/ 0 w 6671"/>
                <a:gd name="T79" fmla="*/ 0 h 8619"/>
                <a:gd name="T80" fmla="*/ 0 w 6671"/>
                <a:gd name="T81" fmla="*/ 0 h 86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6671" h="8619">
                  <a:moveTo>
                    <a:pt x="5694" y="8397"/>
                  </a:moveTo>
                  <a:lnTo>
                    <a:pt x="5870" y="8279"/>
                  </a:lnTo>
                  <a:lnTo>
                    <a:pt x="6031" y="8137"/>
                  </a:lnTo>
                  <a:lnTo>
                    <a:pt x="6175" y="7973"/>
                  </a:lnTo>
                  <a:lnTo>
                    <a:pt x="6302" y="7786"/>
                  </a:lnTo>
                  <a:lnTo>
                    <a:pt x="6412" y="7578"/>
                  </a:lnTo>
                  <a:lnTo>
                    <a:pt x="6502" y="7351"/>
                  </a:lnTo>
                  <a:lnTo>
                    <a:pt x="6573" y="7105"/>
                  </a:lnTo>
                  <a:lnTo>
                    <a:pt x="6627" y="6843"/>
                  </a:lnTo>
                  <a:lnTo>
                    <a:pt x="6659" y="6565"/>
                  </a:lnTo>
                  <a:lnTo>
                    <a:pt x="6671" y="6274"/>
                  </a:lnTo>
                  <a:lnTo>
                    <a:pt x="6664" y="5970"/>
                  </a:lnTo>
                  <a:lnTo>
                    <a:pt x="6636" y="5657"/>
                  </a:lnTo>
                  <a:lnTo>
                    <a:pt x="6589" y="5336"/>
                  </a:lnTo>
                  <a:lnTo>
                    <a:pt x="6522" y="5008"/>
                  </a:lnTo>
                  <a:lnTo>
                    <a:pt x="6436" y="4676"/>
                  </a:lnTo>
                  <a:lnTo>
                    <a:pt x="6331" y="4343"/>
                  </a:lnTo>
                  <a:lnTo>
                    <a:pt x="6208" y="4008"/>
                  </a:lnTo>
                  <a:lnTo>
                    <a:pt x="6068" y="3677"/>
                  </a:lnTo>
                  <a:lnTo>
                    <a:pt x="5912" y="3348"/>
                  </a:lnTo>
                  <a:lnTo>
                    <a:pt x="5740" y="3025"/>
                  </a:lnTo>
                  <a:lnTo>
                    <a:pt x="5553" y="2710"/>
                  </a:lnTo>
                  <a:lnTo>
                    <a:pt x="5353" y="2405"/>
                  </a:lnTo>
                  <a:lnTo>
                    <a:pt x="5142" y="2111"/>
                  </a:lnTo>
                  <a:lnTo>
                    <a:pt x="4918" y="1831"/>
                  </a:lnTo>
                  <a:lnTo>
                    <a:pt x="4686" y="1565"/>
                  </a:lnTo>
                  <a:lnTo>
                    <a:pt x="4446" y="1315"/>
                  </a:lnTo>
                  <a:lnTo>
                    <a:pt x="4198" y="1084"/>
                  </a:lnTo>
                  <a:lnTo>
                    <a:pt x="3946" y="872"/>
                  </a:lnTo>
                  <a:lnTo>
                    <a:pt x="3690" y="681"/>
                  </a:lnTo>
                  <a:lnTo>
                    <a:pt x="3432" y="512"/>
                  </a:lnTo>
                  <a:lnTo>
                    <a:pt x="3174" y="365"/>
                  </a:lnTo>
                  <a:lnTo>
                    <a:pt x="2916" y="241"/>
                  </a:lnTo>
                  <a:lnTo>
                    <a:pt x="2660" y="143"/>
                  </a:lnTo>
                  <a:lnTo>
                    <a:pt x="2409" y="70"/>
                  </a:lnTo>
                  <a:lnTo>
                    <a:pt x="2164" y="22"/>
                  </a:lnTo>
                  <a:lnTo>
                    <a:pt x="1925" y="0"/>
                  </a:lnTo>
                  <a:lnTo>
                    <a:pt x="1695" y="5"/>
                  </a:lnTo>
                  <a:lnTo>
                    <a:pt x="1475" y="34"/>
                  </a:lnTo>
                  <a:lnTo>
                    <a:pt x="1266" y="89"/>
                  </a:lnTo>
                  <a:lnTo>
                    <a:pt x="1069" y="171"/>
                  </a:lnTo>
                  <a:lnTo>
                    <a:pt x="886" y="276"/>
                  </a:lnTo>
                  <a:lnTo>
                    <a:pt x="718" y="405"/>
                  </a:lnTo>
                  <a:lnTo>
                    <a:pt x="566" y="559"/>
                  </a:lnTo>
                  <a:lnTo>
                    <a:pt x="429" y="735"/>
                  </a:lnTo>
                  <a:lnTo>
                    <a:pt x="311" y="932"/>
                  </a:lnTo>
                  <a:lnTo>
                    <a:pt x="211" y="1150"/>
                  </a:lnTo>
                  <a:lnTo>
                    <a:pt x="130" y="1387"/>
                  </a:lnTo>
                  <a:lnTo>
                    <a:pt x="67" y="1642"/>
                  </a:lnTo>
                  <a:lnTo>
                    <a:pt x="25" y="1912"/>
                  </a:lnTo>
                  <a:lnTo>
                    <a:pt x="3" y="2197"/>
                  </a:lnTo>
                  <a:lnTo>
                    <a:pt x="0" y="2494"/>
                  </a:lnTo>
                  <a:lnTo>
                    <a:pt x="18" y="2802"/>
                  </a:lnTo>
                  <a:lnTo>
                    <a:pt x="55" y="3120"/>
                  </a:lnTo>
                  <a:lnTo>
                    <a:pt x="112" y="3445"/>
                  </a:lnTo>
                  <a:lnTo>
                    <a:pt x="189" y="3775"/>
                  </a:lnTo>
                  <a:lnTo>
                    <a:pt x="284" y="4108"/>
                  </a:lnTo>
                  <a:lnTo>
                    <a:pt x="398" y="4441"/>
                  </a:lnTo>
                  <a:lnTo>
                    <a:pt x="529" y="4775"/>
                  </a:lnTo>
                  <a:lnTo>
                    <a:pt x="679" y="5106"/>
                  </a:lnTo>
                  <a:lnTo>
                    <a:pt x="843" y="5432"/>
                  </a:lnTo>
                  <a:lnTo>
                    <a:pt x="1022" y="5751"/>
                  </a:lnTo>
                  <a:lnTo>
                    <a:pt x="1215" y="6061"/>
                  </a:lnTo>
                  <a:lnTo>
                    <a:pt x="1422" y="6361"/>
                  </a:lnTo>
                  <a:lnTo>
                    <a:pt x="1639" y="6648"/>
                  </a:lnTo>
                  <a:lnTo>
                    <a:pt x="1866" y="6922"/>
                  </a:lnTo>
                  <a:lnTo>
                    <a:pt x="2103" y="7180"/>
                  </a:lnTo>
                  <a:lnTo>
                    <a:pt x="2347" y="7421"/>
                  </a:lnTo>
                  <a:lnTo>
                    <a:pt x="2597" y="7642"/>
                  </a:lnTo>
                  <a:lnTo>
                    <a:pt x="2851" y="7843"/>
                  </a:lnTo>
                  <a:lnTo>
                    <a:pt x="3109" y="8024"/>
                  </a:lnTo>
                  <a:lnTo>
                    <a:pt x="3368" y="8182"/>
                  </a:lnTo>
                  <a:lnTo>
                    <a:pt x="3625" y="8317"/>
                  </a:lnTo>
                  <a:lnTo>
                    <a:pt x="3882" y="8428"/>
                  </a:lnTo>
                  <a:lnTo>
                    <a:pt x="4136" y="8514"/>
                  </a:lnTo>
                  <a:lnTo>
                    <a:pt x="4384" y="8575"/>
                  </a:lnTo>
                  <a:lnTo>
                    <a:pt x="4626" y="8609"/>
                  </a:lnTo>
                  <a:lnTo>
                    <a:pt x="4861" y="8619"/>
                  </a:lnTo>
                  <a:lnTo>
                    <a:pt x="5086" y="8602"/>
                  </a:lnTo>
                  <a:lnTo>
                    <a:pt x="5301" y="8559"/>
                  </a:lnTo>
                  <a:lnTo>
                    <a:pt x="5504" y="8491"/>
                  </a:lnTo>
                  <a:lnTo>
                    <a:pt x="5694" y="8397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2" name="Freeform 34"/>
            <p:cNvSpPr>
              <a:spLocks/>
            </p:cNvSpPr>
            <p:nvPr/>
          </p:nvSpPr>
          <p:spPr bwMode="auto">
            <a:xfrm>
              <a:off x="3519" y="2238"/>
              <a:ext cx="400" cy="520"/>
            </a:xfrm>
            <a:custGeom>
              <a:avLst/>
              <a:gdLst>
                <a:gd name="T0" fmla="*/ 0 w 4797"/>
                <a:gd name="T1" fmla="*/ 0 h 6238"/>
                <a:gd name="T2" fmla="*/ 0 w 4797"/>
                <a:gd name="T3" fmla="*/ 0 h 6238"/>
                <a:gd name="T4" fmla="*/ 0 w 4797"/>
                <a:gd name="T5" fmla="*/ 0 h 6238"/>
                <a:gd name="T6" fmla="*/ 0 w 4797"/>
                <a:gd name="T7" fmla="*/ 0 h 6238"/>
                <a:gd name="T8" fmla="*/ 0 w 4797"/>
                <a:gd name="T9" fmla="*/ 0 h 6238"/>
                <a:gd name="T10" fmla="*/ 0 w 4797"/>
                <a:gd name="T11" fmla="*/ 0 h 6238"/>
                <a:gd name="T12" fmla="*/ 0 w 4797"/>
                <a:gd name="T13" fmla="*/ 0 h 6238"/>
                <a:gd name="T14" fmla="*/ 0 w 4797"/>
                <a:gd name="T15" fmla="*/ 0 h 6238"/>
                <a:gd name="T16" fmla="*/ 0 w 4797"/>
                <a:gd name="T17" fmla="*/ 0 h 6238"/>
                <a:gd name="T18" fmla="*/ 0 w 4797"/>
                <a:gd name="T19" fmla="*/ 0 h 6238"/>
                <a:gd name="T20" fmla="*/ 0 w 4797"/>
                <a:gd name="T21" fmla="*/ 0 h 6238"/>
                <a:gd name="T22" fmla="*/ 0 w 4797"/>
                <a:gd name="T23" fmla="*/ 0 h 6238"/>
                <a:gd name="T24" fmla="*/ 0 w 4797"/>
                <a:gd name="T25" fmla="*/ 0 h 6238"/>
                <a:gd name="T26" fmla="*/ 0 w 4797"/>
                <a:gd name="T27" fmla="*/ 0 h 6238"/>
                <a:gd name="T28" fmla="*/ 0 w 4797"/>
                <a:gd name="T29" fmla="*/ 0 h 6238"/>
                <a:gd name="T30" fmla="*/ 0 w 4797"/>
                <a:gd name="T31" fmla="*/ 0 h 6238"/>
                <a:gd name="T32" fmla="*/ 0 w 4797"/>
                <a:gd name="T33" fmla="*/ 0 h 6238"/>
                <a:gd name="T34" fmla="*/ 0 w 4797"/>
                <a:gd name="T35" fmla="*/ 0 h 6238"/>
                <a:gd name="T36" fmla="*/ 0 w 4797"/>
                <a:gd name="T37" fmla="*/ 0 h 6238"/>
                <a:gd name="T38" fmla="*/ 0 w 4797"/>
                <a:gd name="T39" fmla="*/ 0 h 6238"/>
                <a:gd name="T40" fmla="*/ 0 w 4797"/>
                <a:gd name="T41" fmla="*/ 0 h 6238"/>
                <a:gd name="T42" fmla="*/ 0 w 4797"/>
                <a:gd name="T43" fmla="*/ 0 h 6238"/>
                <a:gd name="T44" fmla="*/ 0 w 4797"/>
                <a:gd name="T45" fmla="*/ 0 h 6238"/>
                <a:gd name="T46" fmla="*/ 0 w 4797"/>
                <a:gd name="T47" fmla="*/ 0 h 6238"/>
                <a:gd name="T48" fmla="*/ 0 w 4797"/>
                <a:gd name="T49" fmla="*/ 0 h 6238"/>
                <a:gd name="T50" fmla="*/ 0 w 4797"/>
                <a:gd name="T51" fmla="*/ 0 h 6238"/>
                <a:gd name="T52" fmla="*/ 0 w 4797"/>
                <a:gd name="T53" fmla="*/ 0 h 62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797" h="6238">
                  <a:moveTo>
                    <a:pt x="4797" y="6238"/>
                  </a:moveTo>
                  <a:lnTo>
                    <a:pt x="4787" y="5932"/>
                  </a:lnTo>
                  <a:lnTo>
                    <a:pt x="4757" y="5616"/>
                  </a:lnTo>
                  <a:lnTo>
                    <a:pt x="4707" y="5292"/>
                  </a:lnTo>
                  <a:lnTo>
                    <a:pt x="4637" y="4964"/>
                  </a:lnTo>
                  <a:lnTo>
                    <a:pt x="4547" y="4630"/>
                  </a:lnTo>
                  <a:lnTo>
                    <a:pt x="4440" y="4295"/>
                  </a:lnTo>
                  <a:lnTo>
                    <a:pt x="4313" y="3960"/>
                  </a:lnTo>
                  <a:lnTo>
                    <a:pt x="4170" y="3627"/>
                  </a:lnTo>
                  <a:lnTo>
                    <a:pt x="4011" y="3297"/>
                  </a:lnTo>
                  <a:lnTo>
                    <a:pt x="3835" y="2975"/>
                  </a:lnTo>
                  <a:lnTo>
                    <a:pt x="3646" y="2661"/>
                  </a:lnTo>
                  <a:lnTo>
                    <a:pt x="3444" y="2356"/>
                  </a:lnTo>
                  <a:lnTo>
                    <a:pt x="3229" y="2063"/>
                  </a:lnTo>
                  <a:lnTo>
                    <a:pt x="3004" y="1783"/>
                  </a:lnTo>
                  <a:lnTo>
                    <a:pt x="2769" y="1519"/>
                  </a:lnTo>
                  <a:lnTo>
                    <a:pt x="2527" y="1273"/>
                  </a:lnTo>
                  <a:lnTo>
                    <a:pt x="2277" y="1044"/>
                  </a:lnTo>
                  <a:lnTo>
                    <a:pt x="2023" y="835"/>
                  </a:lnTo>
                  <a:lnTo>
                    <a:pt x="1766" y="647"/>
                  </a:lnTo>
                  <a:lnTo>
                    <a:pt x="1506" y="482"/>
                  </a:lnTo>
                  <a:lnTo>
                    <a:pt x="1246" y="339"/>
                  </a:lnTo>
                  <a:lnTo>
                    <a:pt x="989" y="221"/>
                  </a:lnTo>
                  <a:lnTo>
                    <a:pt x="733" y="127"/>
                  </a:lnTo>
                  <a:lnTo>
                    <a:pt x="482" y="59"/>
                  </a:lnTo>
                  <a:lnTo>
                    <a:pt x="236" y="1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3" name="Freeform 35"/>
            <p:cNvSpPr>
              <a:spLocks/>
            </p:cNvSpPr>
            <p:nvPr/>
          </p:nvSpPr>
          <p:spPr bwMode="auto">
            <a:xfrm>
              <a:off x="3837" y="2758"/>
              <a:ext cx="82" cy="180"/>
            </a:xfrm>
            <a:custGeom>
              <a:avLst/>
              <a:gdLst>
                <a:gd name="T0" fmla="*/ 0 w 977"/>
                <a:gd name="T1" fmla="*/ 0 h 2161"/>
                <a:gd name="T2" fmla="*/ 0 w 977"/>
                <a:gd name="T3" fmla="*/ 0 h 2161"/>
                <a:gd name="T4" fmla="*/ 0 w 977"/>
                <a:gd name="T5" fmla="*/ 0 h 2161"/>
                <a:gd name="T6" fmla="*/ 0 w 977"/>
                <a:gd name="T7" fmla="*/ 0 h 2161"/>
                <a:gd name="T8" fmla="*/ 0 w 977"/>
                <a:gd name="T9" fmla="*/ 0 h 2161"/>
                <a:gd name="T10" fmla="*/ 0 w 977"/>
                <a:gd name="T11" fmla="*/ 0 h 2161"/>
                <a:gd name="T12" fmla="*/ 0 w 977"/>
                <a:gd name="T13" fmla="*/ 0 h 2161"/>
                <a:gd name="T14" fmla="*/ 0 w 977"/>
                <a:gd name="T15" fmla="*/ 0 h 2161"/>
                <a:gd name="T16" fmla="*/ 0 w 977"/>
                <a:gd name="T17" fmla="*/ 0 h 2161"/>
                <a:gd name="T18" fmla="*/ 0 w 977"/>
                <a:gd name="T19" fmla="*/ 0 h 2161"/>
                <a:gd name="T20" fmla="*/ 0 w 977"/>
                <a:gd name="T21" fmla="*/ 0 h 2161"/>
                <a:gd name="T22" fmla="*/ 0 w 977"/>
                <a:gd name="T23" fmla="*/ 0 h 21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7" h="2161">
                  <a:moveTo>
                    <a:pt x="0" y="2161"/>
                  </a:moveTo>
                  <a:lnTo>
                    <a:pt x="162" y="2053"/>
                  </a:lnTo>
                  <a:lnTo>
                    <a:pt x="312" y="1925"/>
                  </a:lnTo>
                  <a:lnTo>
                    <a:pt x="447" y="1778"/>
                  </a:lnTo>
                  <a:lnTo>
                    <a:pt x="568" y="1611"/>
                  </a:lnTo>
                  <a:lnTo>
                    <a:pt x="676" y="1426"/>
                  </a:lnTo>
                  <a:lnTo>
                    <a:pt x="767" y="1225"/>
                  </a:lnTo>
                  <a:lnTo>
                    <a:pt x="842" y="1008"/>
                  </a:lnTo>
                  <a:lnTo>
                    <a:pt x="900" y="775"/>
                  </a:lnTo>
                  <a:lnTo>
                    <a:pt x="943" y="529"/>
                  </a:lnTo>
                  <a:lnTo>
                    <a:pt x="968" y="269"/>
                  </a:lnTo>
                  <a:lnTo>
                    <a:pt x="97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4" name="Line 36"/>
            <p:cNvSpPr>
              <a:spLocks noChangeShapeType="1"/>
            </p:cNvSpPr>
            <p:nvPr/>
          </p:nvSpPr>
          <p:spPr bwMode="auto">
            <a:xfrm flipH="1">
              <a:off x="3096" y="2259"/>
              <a:ext cx="97" cy="20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5" name="Line 37"/>
            <p:cNvSpPr>
              <a:spLocks noChangeShapeType="1"/>
            </p:cNvSpPr>
            <p:nvPr/>
          </p:nvSpPr>
          <p:spPr bwMode="auto">
            <a:xfrm>
              <a:off x="3533" y="2259"/>
              <a:ext cx="74" cy="15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6" name="Line 38"/>
            <p:cNvSpPr>
              <a:spLocks noChangeShapeType="1"/>
            </p:cNvSpPr>
            <p:nvPr/>
          </p:nvSpPr>
          <p:spPr bwMode="auto">
            <a:xfrm flipH="1">
              <a:off x="2888" y="2457"/>
              <a:ext cx="211" cy="1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907" name="Line 39"/>
            <p:cNvSpPr>
              <a:spLocks noChangeShapeType="1"/>
            </p:cNvSpPr>
            <p:nvPr/>
          </p:nvSpPr>
          <p:spPr bwMode="auto">
            <a:xfrm flipH="1">
              <a:off x="3281" y="2938"/>
              <a:ext cx="556" cy="3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1867" name="Group 40"/>
          <p:cNvGrpSpPr>
            <a:grpSpLocks/>
          </p:cNvGrpSpPr>
          <p:nvPr/>
        </p:nvGrpSpPr>
        <p:grpSpPr bwMode="auto">
          <a:xfrm>
            <a:off x="611188" y="3213100"/>
            <a:ext cx="1900237" cy="2682875"/>
            <a:chOff x="2252" y="1214"/>
            <a:chExt cx="1256" cy="1774"/>
          </a:xfrm>
        </p:grpSpPr>
        <p:sp>
          <p:nvSpPr>
            <p:cNvPr id="121890" name="Freeform 41"/>
            <p:cNvSpPr>
              <a:spLocks/>
            </p:cNvSpPr>
            <p:nvPr/>
          </p:nvSpPr>
          <p:spPr bwMode="auto">
            <a:xfrm>
              <a:off x="2337" y="1214"/>
              <a:ext cx="701" cy="405"/>
            </a:xfrm>
            <a:custGeom>
              <a:avLst/>
              <a:gdLst>
                <a:gd name="T0" fmla="*/ 0 w 8411"/>
                <a:gd name="T1" fmla="*/ 0 h 4857"/>
                <a:gd name="T2" fmla="*/ 0 w 8411"/>
                <a:gd name="T3" fmla="*/ 0 h 4857"/>
                <a:gd name="T4" fmla="*/ 0 w 8411"/>
                <a:gd name="T5" fmla="*/ 0 h 4857"/>
                <a:gd name="T6" fmla="*/ 0 w 8411"/>
                <a:gd name="T7" fmla="*/ 0 h 4857"/>
                <a:gd name="T8" fmla="*/ 0 w 8411"/>
                <a:gd name="T9" fmla="*/ 0 h 4857"/>
                <a:gd name="T10" fmla="*/ 0 w 8411"/>
                <a:gd name="T11" fmla="*/ 0 h 4857"/>
                <a:gd name="T12" fmla="*/ 0 w 8411"/>
                <a:gd name="T13" fmla="*/ 0 h 4857"/>
                <a:gd name="T14" fmla="*/ 0 w 8411"/>
                <a:gd name="T15" fmla="*/ 0 h 4857"/>
                <a:gd name="T16" fmla="*/ 0 w 8411"/>
                <a:gd name="T17" fmla="*/ 0 h 4857"/>
                <a:gd name="T18" fmla="*/ 0 w 8411"/>
                <a:gd name="T19" fmla="*/ 0 h 4857"/>
                <a:gd name="T20" fmla="*/ 0 w 8411"/>
                <a:gd name="T21" fmla="*/ 0 h 4857"/>
                <a:gd name="T22" fmla="*/ 0 w 8411"/>
                <a:gd name="T23" fmla="*/ 0 h 4857"/>
                <a:gd name="T24" fmla="*/ 0 w 8411"/>
                <a:gd name="T25" fmla="*/ 0 h 4857"/>
                <a:gd name="T26" fmla="*/ 0 w 8411"/>
                <a:gd name="T27" fmla="*/ 0 h 4857"/>
                <a:gd name="T28" fmla="*/ 0 w 8411"/>
                <a:gd name="T29" fmla="*/ 0 h 4857"/>
                <a:gd name="T30" fmla="*/ 0 w 8411"/>
                <a:gd name="T31" fmla="*/ 0 h 4857"/>
                <a:gd name="T32" fmla="*/ 0 w 8411"/>
                <a:gd name="T33" fmla="*/ 0 h 4857"/>
                <a:gd name="T34" fmla="*/ 0 w 8411"/>
                <a:gd name="T35" fmla="*/ 0 h 4857"/>
                <a:gd name="T36" fmla="*/ 0 w 8411"/>
                <a:gd name="T37" fmla="*/ 0 h 4857"/>
                <a:gd name="T38" fmla="*/ 0 w 8411"/>
                <a:gd name="T39" fmla="*/ 0 h 4857"/>
                <a:gd name="T40" fmla="*/ 0 w 8411"/>
                <a:gd name="T41" fmla="*/ 0 h 4857"/>
                <a:gd name="T42" fmla="*/ 0 w 8411"/>
                <a:gd name="T43" fmla="*/ 0 h 4857"/>
                <a:gd name="T44" fmla="*/ 0 w 8411"/>
                <a:gd name="T45" fmla="*/ 0 h 4857"/>
                <a:gd name="T46" fmla="*/ 0 w 8411"/>
                <a:gd name="T47" fmla="*/ 0 h 4857"/>
                <a:gd name="T48" fmla="*/ 0 w 8411"/>
                <a:gd name="T49" fmla="*/ 0 h 4857"/>
                <a:gd name="T50" fmla="*/ 0 w 8411"/>
                <a:gd name="T51" fmla="*/ 0 h 4857"/>
                <a:gd name="T52" fmla="*/ 0 w 8411"/>
                <a:gd name="T53" fmla="*/ 0 h 4857"/>
                <a:gd name="T54" fmla="*/ 0 w 8411"/>
                <a:gd name="T55" fmla="*/ 0 h 4857"/>
                <a:gd name="T56" fmla="*/ 0 w 8411"/>
                <a:gd name="T57" fmla="*/ 0 h 4857"/>
                <a:gd name="T58" fmla="*/ 0 w 8411"/>
                <a:gd name="T59" fmla="*/ 0 h 4857"/>
                <a:gd name="T60" fmla="*/ 0 w 8411"/>
                <a:gd name="T61" fmla="*/ 0 h 4857"/>
                <a:gd name="T62" fmla="*/ 0 w 8411"/>
                <a:gd name="T63" fmla="*/ 0 h 4857"/>
                <a:gd name="T64" fmla="*/ 0 w 8411"/>
                <a:gd name="T65" fmla="*/ 0 h 4857"/>
                <a:gd name="T66" fmla="*/ 0 w 8411"/>
                <a:gd name="T67" fmla="*/ 0 h 4857"/>
                <a:gd name="T68" fmla="*/ 0 w 8411"/>
                <a:gd name="T69" fmla="*/ 0 h 4857"/>
                <a:gd name="T70" fmla="*/ 0 w 8411"/>
                <a:gd name="T71" fmla="*/ 0 h 4857"/>
                <a:gd name="T72" fmla="*/ 0 w 8411"/>
                <a:gd name="T73" fmla="*/ 0 h 4857"/>
                <a:gd name="T74" fmla="*/ 0 w 8411"/>
                <a:gd name="T75" fmla="*/ 0 h 485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411" h="4857">
                  <a:moveTo>
                    <a:pt x="8411" y="2428"/>
                  </a:moveTo>
                  <a:lnTo>
                    <a:pt x="8397" y="2228"/>
                  </a:lnTo>
                  <a:lnTo>
                    <a:pt x="8354" y="2029"/>
                  </a:lnTo>
                  <a:lnTo>
                    <a:pt x="8283" y="1832"/>
                  </a:lnTo>
                  <a:lnTo>
                    <a:pt x="8184" y="1640"/>
                  </a:lnTo>
                  <a:lnTo>
                    <a:pt x="8058" y="1453"/>
                  </a:lnTo>
                  <a:lnTo>
                    <a:pt x="7904" y="1273"/>
                  </a:lnTo>
                  <a:lnTo>
                    <a:pt x="7727" y="1100"/>
                  </a:lnTo>
                  <a:lnTo>
                    <a:pt x="7524" y="937"/>
                  </a:lnTo>
                  <a:lnTo>
                    <a:pt x="7300" y="784"/>
                  </a:lnTo>
                  <a:lnTo>
                    <a:pt x="7055" y="642"/>
                  </a:lnTo>
                  <a:lnTo>
                    <a:pt x="6789" y="512"/>
                  </a:lnTo>
                  <a:lnTo>
                    <a:pt x="6506" y="396"/>
                  </a:lnTo>
                  <a:lnTo>
                    <a:pt x="6207" y="292"/>
                  </a:lnTo>
                  <a:lnTo>
                    <a:pt x="5895" y="205"/>
                  </a:lnTo>
                  <a:lnTo>
                    <a:pt x="5571" y="132"/>
                  </a:lnTo>
                  <a:lnTo>
                    <a:pt x="5238" y="74"/>
                  </a:lnTo>
                  <a:lnTo>
                    <a:pt x="4898" y="33"/>
                  </a:lnTo>
                  <a:lnTo>
                    <a:pt x="4554" y="8"/>
                  </a:lnTo>
                  <a:lnTo>
                    <a:pt x="4206" y="0"/>
                  </a:lnTo>
                  <a:lnTo>
                    <a:pt x="3859" y="8"/>
                  </a:lnTo>
                  <a:lnTo>
                    <a:pt x="3513" y="33"/>
                  </a:lnTo>
                  <a:lnTo>
                    <a:pt x="3173" y="74"/>
                  </a:lnTo>
                  <a:lnTo>
                    <a:pt x="2840" y="132"/>
                  </a:lnTo>
                  <a:lnTo>
                    <a:pt x="2517" y="205"/>
                  </a:lnTo>
                  <a:lnTo>
                    <a:pt x="2204" y="292"/>
                  </a:lnTo>
                  <a:lnTo>
                    <a:pt x="1905" y="396"/>
                  </a:lnTo>
                  <a:lnTo>
                    <a:pt x="1622" y="512"/>
                  </a:lnTo>
                  <a:lnTo>
                    <a:pt x="1357" y="642"/>
                  </a:lnTo>
                  <a:lnTo>
                    <a:pt x="1111" y="784"/>
                  </a:lnTo>
                  <a:lnTo>
                    <a:pt x="887" y="937"/>
                  </a:lnTo>
                  <a:lnTo>
                    <a:pt x="685" y="1100"/>
                  </a:lnTo>
                  <a:lnTo>
                    <a:pt x="507" y="1273"/>
                  </a:lnTo>
                  <a:lnTo>
                    <a:pt x="355" y="1453"/>
                  </a:lnTo>
                  <a:lnTo>
                    <a:pt x="228" y="1640"/>
                  </a:lnTo>
                  <a:lnTo>
                    <a:pt x="129" y="1832"/>
                  </a:lnTo>
                  <a:lnTo>
                    <a:pt x="57" y="2029"/>
                  </a:lnTo>
                  <a:lnTo>
                    <a:pt x="14" y="2228"/>
                  </a:lnTo>
                  <a:lnTo>
                    <a:pt x="0" y="2428"/>
                  </a:lnTo>
                  <a:lnTo>
                    <a:pt x="14" y="2629"/>
                  </a:lnTo>
                  <a:lnTo>
                    <a:pt x="57" y="2828"/>
                  </a:lnTo>
                  <a:lnTo>
                    <a:pt x="129" y="3025"/>
                  </a:lnTo>
                  <a:lnTo>
                    <a:pt x="228" y="3217"/>
                  </a:lnTo>
                  <a:lnTo>
                    <a:pt x="355" y="3404"/>
                  </a:lnTo>
                  <a:lnTo>
                    <a:pt x="507" y="3584"/>
                  </a:lnTo>
                  <a:lnTo>
                    <a:pt x="685" y="3757"/>
                  </a:lnTo>
                  <a:lnTo>
                    <a:pt x="887" y="3920"/>
                  </a:lnTo>
                  <a:lnTo>
                    <a:pt x="1111" y="4074"/>
                  </a:lnTo>
                  <a:lnTo>
                    <a:pt x="1357" y="4216"/>
                  </a:lnTo>
                  <a:lnTo>
                    <a:pt x="1622" y="4345"/>
                  </a:lnTo>
                  <a:lnTo>
                    <a:pt x="1905" y="4462"/>
                  </a:lnTo>
                  <a:lnTo>
                    <a:pt x="2204" y="4564"/>
                  </a:lnTo>
                  <a:lnTo>
                    <a:pt x="2517" y="4653"/>
                  </a:lnTo>
                  <a:lnTo>
                    <a:pt x="2840" y="4726"/>
                  </a:lnTo>
                  <a:lnTo>
                    <a:pt x="3173" y="4782"/>
                  </a:lnTo>
                  <a:lnTo>
                    <a:pt x="3513" y="4824"/>
                  </a:lnTo>
                  <a:lnTo>
                    <a:pt x="3859" y="4849"/>
                  </a:lnTo>
                  <a:lnTo>
                    <a:pt x="4206" y="4857"/>
                  </a:lnTo>
                  <a:lnTo>
                    <a:pt x="4554" y="4849"/>
                  </a:lnTo>
                  <a:lnTo>
                    <a:pt x="4898" y="4824"/>
                  </a:lnTo>
                  <a:lnTo>
                    <a:pt x="5238" y="4782"/>
                  </a:lnTo>
                  <a:lnTo>
                    <a:pt x="5571" y="4726"/>
                  </a:lnTo>
                  <a:lnTo>
                    <a:pt x="5895" y="4653"/>
                  </a:lnTo>
                  <a:lnTo>
                    <a:pt x="6207" y="4564"/>
                  </a:lnTo>
                  <a:lnTo>
                    <a:pt x="6506" y="4462"/>
                  </a:lnTo>
                  <a:lnTo>
                    <a:pt x="6789" y="4345"/>
                  </a:lnTo>
                  <a:lnTo>
                    <a:pt x="7055" y="4216"/>
                  </a:lnTo>
                  <a:lnTo>
                    <a:pt x="7300" y="4074"/>
                  </a:lnTo>
                  <a:lnTo>
                    <a:pt x="7524" y="3920"/>
                  </a:lnTo>
                  <a:lnTo>
                    <a:pt x="7727" y="3757"/>
                  </a:lnTo>
                  <a:lnTo>
                    <a:pt x="7904" y="3584"/>
                  </a:lnTo>
                  <a:lnTo>
                    <a:pt x="8058" y="3404"/>
                  </a:lnTo>
                  <a:lnTo>
                    <a:pt x="8184" y="3217"/>
                  </a:lnTo>
                  <a:lnTo>
                    <a:pt x="8283" y="3025"/>
                  </a:lnTo>
                  <a:lnTo>
                    <a:pt x="8354" y="2828"/>
                  </a:lnTo>
                  <a:lnTo>
                    <a:pt x="8397" y="2629"/>
                  </a:lnTo>
                  <a:lnTo>
                    <a:pt x="8411" y="242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1" name="Freeform 42"/>
            <p:cNvSpPr>
              <a:spLocks/>
            </p:cNvSpPr>
            <p:nvPr/>
          </p:nvSpPr>
          <p:spPr bwMode="auto">
            <a:xfrm>
              <a:off x="3016" y="1772"/>
              <a:ext cx="22" cy="133"/>
            </a:xfrm>
            <a:custGeom>
              <a:avLst/>
              <a:gdLst>
                <a:gd name="T0" fmla="*/ 0 w 252"/>
                <a:gd name="T1" fmla="*/ 0 h 1591"/>
                <a:gd name="T2" fmla="*/ 0 w 252"/>
                <a:gd name="T3" fmla="*/ 0 h 1591"/>
                <a:gd name="T4" fmla="*/ 0 w 252"/>
                <a:gd name="T5" fmla="*/ 0 h 1591"/>
                <a:gd name="T6" fmla="*/ 0 w 252"/>
                <a:gd name="T7" fmla="*/ 0 h 1591"/>
                <a:gd name="T8" fmla="*/ 0 w 252"/>
                <a:gd name="T9" fmla="*/ 0 h 1591"/>
                <a:gd name="T10" fmla="*/ 0 w 252"/>
                <a:gd name="T11" fmla="*/ 0 h 1591"/>
                <a:gd name="T12" fmla="*/ 0 w 252"/>
                <a:gd name="T13" fmla="*/ 0 h 15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2" h="1591">
                  <a:moveTo>
                    <a:pt x="0" y="1591"/>
                  </a:moveTo>
                  <a:lnTo>
                    <a:pt x="99" y="1175"/>
                  </a:lnTo>
                  <a:lnTo>
                    <a:pt x="179" y="753"/>
                  </a:lnTo>
                  <a:lnTo>
                    <a:pt x="211" y="548"/>
                  </a:lnTo>
                  <a:lnTo>
                    <a:pt x="233" y="352"/>
                  </a:lnTo>
                  <a:lnTo>
                    <a:pt x="247" y="168"/>
                  </a:lnTo>
                  <a:lnTo>
                    <a:pt x="2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2" name="Freeform 43"/>
            <p:cNvSpPr>
              <a:spLocks/>
            </p:cNvSpPr>
            <p:nvPr/>
          </p:nvSpPr>
          <p:spPr bwMode="auto">
            <a:xfrm>
              <a:off x="2337" y="1905"/>
              <a:ext cx="679" cy="664"/>
            </a:xfrm>
            <a:custGeom>
              <a:avLst/>
              <a:gdLst>
                <a:gd name="T0" fmla="*/ 0 w 8159"/>
                <a:gd name="T1" fmla="*/ 0 h 7968"/>
                <a:gd name="T2" fmla="*/ 0 w 8159"/>
                <a:gd name="T3" fmla="*/ 0 h 7968"/>
                <a:gd name="T4" fmla="*/ 0 w 8159"/>
                <a:gd name="T5" fmla="*/ 0 h 7968"/>
                <a:gd name="T6" fmla="*/ 0 w 8159"/>
                <a:gd name="T7" fmla="*/ 0 h 7968"/>
                <a:gd name="T8" fmla="*/ 0 w 8159"/>
                <a:gd name="T9" fmla="*/ 0 h 7968"/>
                <a:gd name="T10" fmla="*/ 0 w 8159"/>
                <a:gd name="T11" fmla="*/ 0 h 7968"/>
                <a:gd name="T12" fmla="*/ 0 w 8159"/>
                <a:gd name="T13" fmla="*/ 0 h 7968"/>
                <a:gd name="T14" fmla="*/ 0 w 8159"/>
                <a:gd name="T15" fmla="*/ 0 h 7968"/>
                <a:gd name="T16" fmla="*/ 0 w 8159"/>
                <a:gd name="T17" fmla="*/ 0 h 7968"/>
                <a:gd name="T18" fmla="*/ 0 w 8159"/>
                <a:gd name="T19" fmla="*/ 0 h 7968"/>
                <a:gd name="T20" fmla="*/ 0 w 8159"/>
                <a:gd name="T21" fmla="*/ 0 h 7968"/>
                <a:gd name="T22" fmla="*/ 0 w 8159"/>
                <a:gd name="T23" fmla="*/ 0 h 7968"/>
                <a:gd name="T24" fmla="*/ 0 w 8159"/>
                <a:gd name="T25" fmla="*/ 0 h 7968"/>
                <a:gd name="T26" fmla="*/ 0 w 8159"/>
                <a:gd name="T27" fmla="*/ 0 h 7968"/>
                <a:gd name="T28" fmla="*/ 0 w 8159"/>
                <a:gd name="T29" fmla="*/ 0 h 7968"/>
                <a:gd name="T30" fmla="*/ 0 w 8159"/>
                <a:gd name="T31" fmla="*/ 0 h 7968"/>
                <a:gd name="T32" fmla="*/ 0 w 8159"/>
                <a:gd name="T33" fmla="*/ 0 h 7968"/>
                <a:gd name="T34" fmla="*/ 0 w 8159"/>
                <a:gd name="T35" fmla="*/ 0 h 7968"/>
                <a:gd name="T36" fmla="*/ 0 w 8159"/>
                <a:gd name="T37" fmla="*/ 0 h 7968"/>
                <a:gd name="T38" fmla="*/ 0 w 8159"/>
                <a:gd name="T39" fmla="*/ 0 h 7968"/>
                <a:gd name="T40" fmla="*/ 0 w 8159"/>
                <a:gd name="T41" fmla="*/ 0 h 7968"/>
                <a:gd name="T42" fmla="*/ 0 w 8159"/>
                <a:gd name="T43" fmla="*/ 0 h 7968"/>
                <a:gd name="T44" fmla="*/ 0 w 8159"/>
                <a:gd name="T45" fmla="*/ 0 h 7968"/>
                <a:gd name="T46" fmla="*/ 0 w 8159"/>
                <a:gd name="T47" fmla="*/ 0 h 7968"/>
                <a:gd name="T48" fmla="*/ 0 w 8159"/>
                <a:gd name="T49" fmla="*/ 0 h 7968"/>
                <a:gd name="T50" fmla="*/ 0 w 8159"/>
                <a:gd name="T51" fmla="*/ 0 h 7968"/>
                <a:gd name="T52" fmla="*/ 0 w 8159"/>
                <a:gd name="T53" fmla="*/ 0 h 7968"/>
                <a:gd name="T54" fmla="*/ 0 w 8159"/>
                <a:gd name="T55" fmla="*/ 0 h 7968"/>
                <a:gd name="T56" fmla="*/ 0 w 8159"/>
                <a:gd name="T57" fmla="*/ 0 h 7968"/>
                <a:gd name="T58" fmla="*/ 0 w 8159"/>
                <a:gd name="T59" fmla="*/ 0 h 7968"/>
                <a:gd name="T60" fmla="*/ 0 w 8159"/>
                <a:gd name="T61" fmla="*/ 0 h 7968"/>
                <a:gd name="T62" fmla="*/ 0 w 8159"/>
                <a:gd name="T63" fmla="*/ 0 h 7968"/>
                <a:gd name="T64" fmla="*/ 0 w 8159"/>
                <a:gd name="T65" fmla="*/ 0 h 7968"/>
                <a:gd name="T66" fmla="*/ 0 w 8159"/>
                <a:gd name="T67" fmla="*/ 0 h 7968"/>
                <a:gd name="T68" fmla="*/ 0 w 8159"/>
                <a:gd name="T69" fmla="*/ 0 h 7968"/>
                <a:gd name="T70" fmla="*/ 0 w 8159"/>
                <a:gd name="T71" fmla="*/ 0 h 7968"/>
                <a:gd name="T72" fmla="*/ 0 w 8159"/>
                <a:gd name="T73" fmla="*/ 0 h 7968"/>
                <a:gd name="T74" fmla="*/ 0 w 8159"/>
                <a:gd name="T75" fmla="*/ 0 h 7968"/>
                <a:gd name="T76" fmla="*/ 0 w 8159"/>
                <a:gd name="T77" fmla="*/ 0 h 7968"/>
                <a:gd name="T78" fmla="*/ 0 w 8159"/>
                <a:gd name="T79" fmla="*/ 0 h 7968"/>
                <a:gd name="T80" fmla="*/ 0 w 8159"/>
                <a:gd name="T81" fmla="*/ 0 h 7968"/>
                <a:gd name="T82" fmla="*/ 0 w 8159"/>
                <a:gd name="T83" fmla="*/ 0 h 7968"/>
                <a:gd name="T84" fmla="*/ 0 w 8159"/>
                <a:gd name="T85" fmla="*/ 0 h 7968"/>
                <a:gd name="T86" fmla="*/ 0 w 8159"/>
                <a:gd name="T87" fmla="*/ 0 h 7968"/>
                <a:gd name="T88" fmla="*/ 0 w 8159"/>
                <a:gd name="T89" fmla="*/ 0 h 79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8159" h="7968">
                  <a:moveTo>
                    <a:pt x="0" y="6901"/>
                  </a:moveTo>
                  <a:lnTo>
                    <a:pt x="7" y="7047"/>
                  </a:lnTo>
                  <a:lnTo>
                    <a:pt x="28" y="7188"/>
                  </a:lnTo>
                  <a:lnTo>
                    <a:pt x="62" y="7318"/>
                  </a:lnTo>
                  <a:lnTo>
                    <a:pt x="112" y="7439"/>
                  </a:lnTo>
                  <a:lnTo>
                    <a:pt x="176" y="7549"/>
                  </a:lnTo>
                  <a:lnTo>
                    <a:pt x="252" y="7646"/>
                  </a:lnTo>
                  <a:lnTo>
                    <a:pt x="340" y="7729"/>
                  </a:lnTo>
                  <a:lnTo>
                    <a:pt x="438" y="7799"/>
                  </a:lnTo>
                  <a:lnTo>
                    <a:pt x="544" y="7857"/>
                  </a:lnTo>
                  <a:lnTo>
                    <a:pt x="658" y="7900"/>
                  </a:lnTo>
                  <a:lnTo>
                    <a:pt x="781" y="7934"/>
                  </a:lnTo>
                  <a:lnTo>
                    <a:pt x="914" y="7957"/>
                  </a:lnTo>
                  <a:lnTo>
                    <a:pt x="1056" y="7968"/>
                  </a:lnTo>
                  <a:lnTo>
                    <a:pt x="1206" y="7968"/>
                  </a:lnTo>
                  <a:lnTo>
                    <a:pt x="1362" y="7956"/>
                  </a:lnTo>
                  <a:lnTo>
                    <a:pt x="1523" y="7934"/>
                  </a:lnTo>
                  <a:lnTo>
                    <a:pt x="1689" y="7899"/>
                  </a:lnTo>
                  <a:lnTo>
                    <a:pt x="1858" y="7857"/>
                  </a:lnTo>
                  <a:lnTo>
                    <a:pt x="2029" y="7803"/>
                  </a:lnTo>
                  <a:lnTo>
                    <a:pt x="2199" y="7742"/>
                  </a:lnTo>
                  <a:lnTo>
                    <a:pt x="2535" y="7599"/>
                  </a:lnTo>
                  <a:lnTo>
                    <a:pt x="2702" y="7517"/>
                  </a:lnTo>
                  <a:lnTo>
                    <a:pt x="2871" y="7428"/>
                  </a:lnTo>
                  <a:lnTo>
                    <a:pt x="3042" y="7331"/>
                  </a:lnTo>
                  <a:lnTo>
                    <a:pt x="3213" y="7226"/>
                  </a:lnTo>
                  <a:lnTo>
                    <a:pt x="3558" y="6996"/>
                  </a:lnTo>
                  <a:lnTo>
                    <a:pt x="3902" y="6739"/>
                  </a:lnTo>
                  <a:lnTo>
                    <a:pt x="4246" y="6457"/>
                  </a:lnTo>
                  <a:lnTo>
                    <a:pt x="4583" y="6153"/>
                  </a:lnTo>
                  <a:lnTo>
                    <a:pt x="4912" y="5827"/>
                  </a:lnTo>
                  <a:lnTo>
                    <a:pt x="5232" y="5484"/>
                  </a:lnTo>
                  <a:lnTo>
                    <a:pt x="5541" y="5126"/>
                  </a:lnTo>
                  <a:lnTo>
                    <a:pt x="5835" y="4755"/>
                  </a:lnTo>
                  <a:lnTo>
                    <a:pt x="6114" y="4376"/>
                  </a:lnTo>
                  <a:lnTo>
                    <a:pt x="6375" y="3992"/>
                  </a:lnTo>
                  <a:lnTo>
                    <a:pt x="6623" y="3600"/>
                  </a:lnTo>
                  <a:lnTo>
                    <a:pt x="6864" y="3187"/>
                  </a:lnTo>
                  <a:lnTo>
                    <a:pt x="7098" y="2754"/>
                  </a:lnTo>
                  <a:lnTo>
                    <a:pt x="7319" y="2304"/>
                  </a:lnTo>
                  <a:lnTo>
                    <a:pt x="7525" y="1845"/>
                  </a:lnTo>
                  <a:lnTo>
                    <a:pt x="7714" y="1380"/>
                  </a:lnTo>
                  <a:lnTo>
                    <a:pt x="7884" y="913"/>
                  </a:lnTo>
                  <a:lnTo>
                    <a:pt x="8032" y="451"/>
                  </a:lnTo>
                  <a:lnTo>
                    <a:pt x="815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3" name="Freeform 44"/>
            <p:cNvSpPr>
              <a:spLocks/>
            </p:cNvSpPr>
            <p:nvPr/>
          </p:nvSpPr>
          <p:spPr bwMode="auto">
            <a:xfrm>
              <a:off x="2252" y="2511"/>
              <a:ext cx="1072" cy="477"/>
            </a:xfrm>
            <a:custGeom>
              <a:avLst/>
              <a:gdLst>
                <a:gd name="T0" fmla="*/ 0 w 12868"/>
                <a:gd name="T1" fmla="*/ 0 h 5720"/>
                <a:gd name="T2" fmla="*/ 0 w 12868"/>
                <a:gd name="T3" fmla="*/ 0 h 5720"/>
                <a:gd name="T4" fmla="*/ 0 w 12868"/>
                <a:gd name="T5" fmla="*/ 0 h 5720"/>
                <a:gd name="T6" fmla="*/ 0 w 12868"/>
                <a:gd name="T7" fmla="*/ 0 h 5720"/>
                <a:gd name="T8" fmla="*/ 0 w 12868"/>
                <a:gd name="T9" fmla="*/ 0 h 5720"/>
                <a:gd name="T10" fmla="*/ 0 w 12868"/>
                <a:gd name="T11" fmla="*/ 0 h 5720"/>
                <a:gd name="T12" fmla="*/ 0 w 12868"/>
                <a:gd name="T13" fmla="*/ 0 h 5720"/>
                <a:gd name="T14" fmla="*/ 0 w 12868"/>
                <a:gd name="T15" fmla="*/ 0 h 5720"/>
                <a:gd name="T16" fmla="*/ 0 w 12868"/>
                <a:gd name="T17" fmla="*/ 0 h 5720"/>
                <a:gd name="T18" fmla="*/ 0 w 12868"/>
                <a:gd name="T19" fmla="*/ 0 h 5720"/>
                <a:gd name="T20" fmla="*/ 0 w 12868"/>
                <a:gd name="T21" fmla="*/ 0 h 5720"/>
                <a:gd name="T22" fmla="*/ 0 w 12868"/>
                <a:gd name="T23" fmla="*/ 0 h 5720"/>
                <a:gd name="T24" fmla="*/ 0 w 12868"/>
                <a:gd name="T25" fmla="*/ 0 h 5720"/>
                <a:gd name="T26" fmla="*/ 0 w 12868"/>
                <a:gd name="T27" fmla="*/ 0 h 5720"/>
                <a:gd name="T28" fmla="*/ 0 w 12868"/>
                <a:gd name="T29" fmla="*/ 0 h 5720"/>
                <a:gd name="T30" fmla="*/ 0 w 12868"/>
                <a:gd name="T31" fmla="*/ 0 h 5720"/>
                <a:gd name="T32" fmla="*/ 0 w 12868"/>
                <a:gd name="T33" fmla="*/ 0 h 5720"/>
                <a:gd name="T34" fmla="*/ 0 w 12868"/>
                <a:gd name="T35" fmla="*/ 0 h 5720"/>
                <a:gd name="T36" fmla="*/ 0 w 12868"/>
                <a:gd name="T37" fmla="*/ 0 h 5720"/>
                <a:gd name="T38" fmla="*/ 0 w 12868"/>
                <a:gd name="T39" fmla="*/ 0 h 5720"/>
                <a:gd name="T40" fmla="*/ 0 w 12868"/>
                <a:gd name="T41" fmla="*/ 0 h 5720"/>
                <a:gd name="T42" fmla="*/ 0 w 12868"/>
                <a:gd name="T43" fmla="*/ 0 h 5720"/>
                <a:gd name="T44" fmla="*/ 0 w 12868"/>
                <a:gd name="T45" fmla="*/ 0 h 5720"/>
                <a:gd name="T46" fmla="*/ 0 w 12868"/>
                <a:gd name="T47" fmla="*/ 0 h 5720"/>
                <a:gd name="T48" fmla="*/ 0 w 12868"/>
                <a:gd name="T49" fmla="*/ 0 h 5720"/>
                <a:gd name="T50" fmla="*/ 0 w 12868"/>
                <a:gd name="T51" fmla="*/ 0 h 5720"/>
                <a:gd name="T52" fmla="*/ 0 w 12868"/>
                <a:gd name="T53" fmla="*/ 0 h 5720"/>
                <a:gd name="T54" fmla="*/ 0 w 12868"/>
                <a:gd name="T55" fmla="*/ 0 h 5720"/>
                <a:gd name="T56" fmla="*/ 0 w 12868"/>
                <a:gd name="T57" fmla="*/ 0 h 5720"/>
                <a:gd name="T58" fmla="*/ 0 w 12868"/>
                <a:gd name="T59" fmla="*/ 0 h 5720"/>
                <a:gd name="T60" fmla="*/ 0 w 12868"/>
                <a:gd name="T61" fmla="*/ 0 h 5720"/>
                <a:gd name="T62" fmla="*/ 0 w 12868"/>
                <a:gd name="T63" fmla="*/ 0 h 5720"/>
                <a:gd name="T64" fmla="*/ 0 w 12868"/>
                <a:gd name="T65" fmla="*/ 0 h 5720"/>
                <a:gd name="T66" fmla="*/ 0 w 12868"/>
                <a:gd name="T67" fmla="*/ 0 h 5720"/>
                <a:gd name="T68" fmla="*/ 0 w 12868"/>
                <a:gd name="T69" fmla="*/ 0 h 5720"/>
                <a:gd name="T70" fmla="*/ 0 w 12868"/>
                <a:gd name="T71" fmla="*/ 0 h 5720"/>
                <a:gd name="T72" fmla="*/ 0 w 12868"/>
                <a:gd name="T73" fmla="*/ 0 h 5720"/>
                <a:gd name="T74" fmla="*/ 0 w 12868"/>
                <a:gd name="T75" fmla="*/ 0 h 5720"/>
                <a:gd name="T76" fmla="*/ 0 w 12868"/>
                <a:gd name="T77" fmla="*/ 0 h 5720"/>
                <a:gd name="T78" fmla="*/ 0 w 12868"/>
                <a:gd name="T79" fmla="*/ 0 h 5720"/>
                <a:gd name="T80" fmla="*/ 1 w 12868"/>
                <a:gd name="T81" fmla="*/ 0 h 5720"/>
                <a:gd name="T82" fmla="*/ 1 w 12868"/>
                <a:gd name="T83" fmla="*/ 0 h 5720"/>
                <a:gd name="T84" fmla="*/ 1 w 12868"/>
                <a:gd name="T85" fmla="*/ 0 h 5720"/>
                <a:gd name="T86" fmla="*/ 1 w 12868"/>
                <a:gd name="T87" fmla="*/ 0 h 5720"/>
                <a:gd name="T88" fmla="*/ 1 w 12868"/>
                <a:gd name="T89" fmla="*/ 0 h 57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868" h="5720">
                  <a:moveTo>
                    <a:pt x="381" y="0"/>
                  </a:moveTo>
                  <a:lnTo>
                    <a:pt x="251" y="253"/>
                  </a:lnTo>
                  <a:lnTo>
                    <a:pt x="147" y="511"/>
                  </a:lnTo>
                  <a:lnTo>
                    <a:pt x="70" y="772"/>
                  </a:lnTo>
                  <a:lnTo>
                    <a:pt x="21" y="1035"/>
                  </a:lnTo>
                  <a:lnTo>
                    <a:pt x="0" y="1300"/>
                  </a:lnTo>
                  <a:lnTo>
                    <a:pt x="7" y="1564"/>
                  </a:lnTo>
                  <a:lnTo>
                    <a:pt x="42" y="1828"/>
                  </a:lnTo>
                  <a:lnTo>
                    <a:pt x="104" y="2091"/>
                  </a:lnTo>
                  <a:lnTo>
                    <a:pt x="193" y="2349"/>
                  </a:lnTo>
                  <a:lnTo>
                    <a:pt x="310" y="2606"/>
                  </a:lnTo>
                  <a:lnTo>
                    <a:pt x="454" y="2857"/>
                  </a:lnTo>
                  <a:lnTo>
                    <a:pt x="624" y="3103"/>
                  </a:lnTo>
                  <a:lnTo>
                    <a:pt x="820" y="3342"/>
                  </a:lnTo>
                  <a:lnTo>
                    <a:pt x="1040" y="3575"/>
                  </a:lnTo>
                  <a:lnTo>
                    <a:pt x="1285" y="3798"/>
                  </a:lnTo>
                  <a:lnTo>
                    <a:pt x="1552" y="4013"/>
                  </a:lnTo>
                  <a:lnTo>
                    <a:pt x="1841" y="4218"/>
                  </a:lnTo>
                  <a:lnTo>
                    <a:pt x="2152" y="4413"/>
                  </a:lnTo>
                  <a:lnTo>
                    <a:pt x="2483" y="4596"/>
                  </a:lnTo>
                  <a:lnTo>
                    <a:pt x="2831" y="4768"/>
                  </a:lnTo>
                  <a:lnTo>
                    <a:pt x="3199" y="4927"/>
                  </a:lnTo>
                  <a:lnTo>
                    <a:pt x="3581" y="5073"/>
                  </a:lnTo>
                  <a:lnTo>
                    <a:pt x="3978" y="5204"/>
                  </a:lnTo>
                  <a:lnTo>
                    <a:pt x="4389" y="5322"/>
                  </a:lnTo>
                  <a:lnTo>
                    <a:pt x="4811" y="5426"/>
                  </a:lnTo>
                  <a:lnTo>
                    <a:pt x="5243" y="5513"/>
                  </a:lnTo>
                  <a:lnTo>
                    <a:pt x="5683" y="5586"/>
                  </a:lnTo>
                  <a:lnTo>
                    <a:pt x="6131" y="5644"/>
                  </a:lnTo>
                  <a:lnTo>
                    <a:pt x="6584" y="5685"/>
                  </a:lnTo>
                  <a:lnTo>
                    <a:pt x="7040" y="5711"/>
                  </a:lnTo>
                  <a:lnTo>
                    <a:pt x="7498" y="5720"/>
                  </a:lnTo>
                  <a:lnTo>
                    <a:pt x="7957" y="5714"/>
                  </a:lnTo>
                  <a:lnTo>
                    <a:pt x="8413" y="5691"/>
                  </a:lnTo>
                  <a:lnTo>
                    <a:pt x="8867" y="5652"/>
                  </a:lnTo>
                  <a:lnTo>
                    <a:pt x="9316" y="5598"/>
                  </a:lnTo>
                  <a:lnTo>
                    <a:pt x="9757" y="5527"/>
                  </a:lnTo>
                  <a:lnTo>
                    <a:pt x="10191" y="5441"/>
                  </a:lnTo>
                  <a:lnTo>
                    <a:pt x="10615" y="5341"/>
                  </a:lnTo>
                  <a:lnTo>
                    <a:pt x="11027" y="5225"/>
                  </a:lnTo>
                  <a:lnTo>
                    <a:pt x="11427" y="5096"/>
                  </a:lnTo>
                  <a:lnTo>
                    <a:pt x="11813" y="4953"/>
                  </a:lnTo>
                  <a:lnTo>
                    <a:pt x="12182" y="4796"/>
                  </a:lnTo>
                  <a:lnTo>
                    <a:pt x="12534" y="4626"/>
                  </a:lnTo>
                  <a:lnTo>
                    <a:pt x="12868" y="44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4" name="Freeform 45"/>
            <p:cNvSpPr>
              <a:spLocks/>
            </p:cNvSpPr>
            <p:nvPr/>
          </p:nvSpPr>
          <p:spPr bwMode="auto">
            <a:xfrm>
              <a:off x="3324" y="2511"/>
              <a:ext cx="184" cy="371"/>
            </a:xfrm>
            <a:custGeom>
              <a:avLst/>
              <a:gdLst>
                <a:gd name="T0" fmla="*/ 0 w 2207"/>
                <a:gd name="T1" fmla="*/ 0 h 4445"/>
                <a:gd name="T2" fmla="*/ 0 w 2207"/>
                <a:gd name="T3" fmla="*/ 0 h 4445"/>
                <a:gd name="T4" fmla="*/ 0 w 2207"/>
                <a:gd name="T5" fmla="*/ 0 h 4445"/>
                <a:gd name="T6" fmla="*/ 0 w 2207"/>
                <a:gd name="T7" fmla="*/ 0 h 4445"/>
                <a:gd name="T8" fmla="*/ 0 w 2207"/>
                <a:gd name="T9" fmla="*/ 0 h 4445"/>
                <a:gd name="T10" fmla="*/ 0 w 2207"/>
                <a:gd name="T11" fmla="*/ 0 h 4445"/>
                <a:gd name="T12" fmla="*/ 0 w 2207"/>
                <a:gd name="T13" fmla="*/ 0 h 4445"/>
                <a:gd name="T14" fmla="*/ 0 w 2207"/>
                <a:gd name="T15" fmla="*/ 0 h 4445"/>
                <a:gd name="T16" fmla="*/ 0 w 2207"/>
                <a:gd name="T17" fmla="*/ 0 h 4445"/>
                <a:gd name="T18" fmla="*/ 0 w 2207"/>
                <a:gd name="T19" fmla="*/ 0 h 4445"/>
                <a:gd name="T20" fmla="*/ 0 w 2207"/>
                <a:gd name="T21" fmla="*/ 0 h 4445"/>
                <a:gd name="T22" fmla="*/ 0 w 2207"/>
                <a:gd name="T23" fmla="*/ 0 h 4445"/>
                <a:gd name="T24" fmla="*/ 0 w 2207"/>
                <a:gd name="T25" fmla="*/ 0 h 4445"/>
                <a:gd name="T26" fmla="*/ 0 w 2207"/>
                <a:gd name="T27" fmla="*/ 0 h 4445"/>
                <a:gd name="T28" fmla="*/ 0 w 2207"/>
                <a:gd name="T29" fmla="*/ 0 h 4445"/>
                <a:gd name="T30" fmla="*/ 0 w 2207"/>
                <a:gd name="T31" fmla="*/ 0 h 4445"/>
                <a:gd name="T32" fmla="*/ 0 w 2207"/>
                <a:gd name="T33" fmla="*/ 0 h 4445"/>
                <a:gd name="T34" fmla="*/ 0 w 2207"/>
                <a:gd name="T35" fmla="*/ 0 h 4445"/>
                <a:gd name="T36" fmla="*/ 0 w 2207"/>
                <a:gd name="T37" fmla="*/ 0 h 44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207" h="4445">
                  <a:moveTo>
                    <a:pt x="0" y="4445"/>
                  </a:moveTo>
                  <a:lnTo>
                    <a:pt x="317" y="4251"/>
                  </a:lnTo>
                  <a:lnTo>
                    <a:pt x="612" y="4045"/>
                  </a:lnTo>
                  <a:lnTo>
                    <a:pt x="885" y="3829"/>
                  </a:lnTo>
                  <a:lnTo>
                    <a:pt x="1136" y="3605"/>
                  </a:lnTo>
                  <a:lnTo>
                    <a:pt x="1361" y="3371"/>
                  </a:lnTo>
                  <a:lnTo>
                    <a:pt x="1562" y="3130"/>
                  </a:lnTo>
                  <a:lnTo>
                    <a:pt x="1736" y="2883"/>
                  </a:lnTo>
                  <a:lnTo>
                    <a:pt x="1884" y="2630"/>
                  </a:lnTo>
                  <a:lnTo>
                    <a:pt x="2004" y="2371"/>
                  </a:lnTo>
                  <a:lnTo>
                    <a:pt x="2097" y="2111"/>
                  </a:lnTo>
                  <a:lnTo>
                    <a:pt x="2162" y="1845"/>
                  </a:lnTo>
                  <a:lnTo>
                    <a:pt x="2198" y="1579"/>
                  </a:lnTo>
                  <a:lnTo>
                    <a:pt x="2207" y="1312"/>
                  </a:lnTo>
                  <a:lnTo>
                    <a:pt x="2187" y="1045"/>
                  </a:lnTo>
                  <a:lnTo>
                    <a:pt x="2139" y="779"/>
                  </a:lnTo>
                  <a:lnTo>
                    <a:pt x="2061" y="516"/>
                  </a:lnTo>
                  <a:lnTo>
                    <a:pt x="1957" y="255"/>
                  </a:lnTo>
                  <a:lnTo>
                    <a:pt x="18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5" name="Line 46"/>
            <p:cNvSpPr>
              <a:spLocks noChangeShapeType="1"/>
            </p:cNvSpPr>
            <p:nvPr/>
          </p:nvSpPr>
          <p:spPr bwMode="auto">
            <a:xfrm flipV="1">
              <a:off x="3038" y="1417"/>
              <a:ext cx="0" cy="3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6" name="Line 47"/>
            <p:cNvSpPr>
              <a:spLocks noChangeShapeType="1"/>
            </p:cNvSpPr>
            <p:nvPr/>
          </p:nvSpPr>
          <p:spPr bwMode="auto">
            <a:xfrm flipV="1">
              <a:off x="2337" y="1417"/>
              <a:ext cx="0" cy="10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7" name="Line 48"/>
            <p:cNvSpPr>
              <a:spLocks noChangeShapeType="1"/>
            </p:cNvSpPr>
            <p:nvPr/>
          </p:nvSpPr>
          <p:spPr bwMode="auto">
            <a:xfrm flipH="1">
              <a:off x="2284" y="2419"/>
              <a:ext cx="53" cy="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98" name="Line 49"/>
            <p:cNvSpPr>
              <a:spLocks noChangeShapeType="1"/>
            </p:cNvSpPr>
            <p:nvPr/>
          </p:nvSpPr>
          <p:spPr bwMode="auto">
            <a:xfrm>
              <a:off x="3038" y="1746"/>
              <a:ext cx="438" cy="7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1868" name="Group 50"/>
          <p:cNvGrpSpPr>
            <a:grpSpLocks/>
          </p:cNvGrpSpPr>
          <p:nvPr/>
        </p:nvGrpSpPr>
        <p:grpSpPr bwMode="auto">
          <a:xfrm>
            <a:off x="3132138" y="3573463"/>
            <a:ext cx="2316162" cy="2333625"/>
            <a:chOff x="1740" y="1338"/>
            <a:chExt cx="1459" cy="1470"/>
          </a:xfrm>
        </p:grpSpPr>
        <p:sp>
          <p:nvSpPr>
            <p:cNvPr id="121876" name="Freeform 51"/>
            <p:cNvSpPr>
              <a:spLocks/>
            </p:cNvSpPr>
            <p:nvPr/>
          </p:nvSpPr>
          <p:spPr bwMode="auto">
            <a:xfrm>
              <a:off x="1740" y="1806"/>
              <a:ext cx="627" cy="811"/>
            </a:xfrm>
            <a:custGeom>
              <a:avLst/>
              <a:gdLst>
                <a:gd name="T0" fmla="*/ 2 w 4394"/>
                <a:gd name="T1" fmla="*/ 2 h 5676"/>
                <a:gd name="T2" fmla="*/ 2 w 4394"/>
                <a:gd name="T3" fmla="*/ 2 h 5676"/>
                <a:gd name="T4" fmla="*/ 2 w 4394"/>
                <a:gd name="T5" fmla="*/ 2 h 5676"/>
                <a:gd name="T6" fmla="*/ 2 w 4394"/>
                <a:gd name="T7" fmla="*/ 2 h 5676"/>
                <a:gd name="T8" fmla="*/ 2 w 4394"/>
                <a:gd name="T9" fmla="*/ 2 h 5676"/>
                <a:gd name="T10" fmla="*/ 2 w 4394"/>
                <a:gd name="T11" fmla="*/ 2 h 5676"/>
                <a:gd name="T12" fmla="*/ 2 w 4394"/>
                <a:gd name="T13" fmla="*/ 2 h 5676"/>
                <a:gd name="T14" fmla="*/ 2 w 4394"/>
                <a:gd name="T15" fmla="*/ 2 h 5676"/>
                <a:gd name="T16" fmla="*/ 2 w 4394"/>
                <a:gd name="T17" fmla="*/ 1 h 5676"/>
                <a:gd name="T18" fmla="*/ 2 w 4394"/>
                <a:gd name="T19" fmla="*/ 1 h 5676"/>
                <a:gd name="T20" fmla="*/ 2 w 4394"/>
                <a:gd name="T21" fmla="*/ 1 h 5676"/>
                <a:gd name="T22" fmla="*/ 2 w 4394"/>
                <a:gd name="T23" fmla="*/ 1 h 5676"/>
                <a:gd name="T24" fmla="*/ 2 w 4394"/>
                <a:gd name="T25" fmla="*/ 1 h 5676"/>
                <a:gd name="T26" fmla="*/ 2 w 4394"/>
                <a:gd name="T27" fmla="*/ 1 h 5676"/>
                <a:gd name="T28" fmla="*/ 1 w 4394"/>
                <a:gd name="T29" fmla="*/ 1 h 5676"/>
                <a:gd name="T30" fmla="*/ 1 w 4394"/>
                <a:gd name="T31" fmla="*/ 1 h 5676"/>
                <a:gd name="T32" fmla="*/ 1 w 4394"/>
                <a:gd name="T33" fmla="*/ 0 h 5676"/>
                <a:gd name="T34" fmla="*/ 1 w 4394"/>
                <a:gd name="T35" fmla="*/ 0 h 5676"/>
                <a:gd name="T36" fmla="*/ 1 w 4394"/>
                <a:gd name="T37" fmla="*/ 0 h 5676"/>
                <a:gd name="T38" fmla="*/ 1 w 4394"/>
                <a:gd name="T39" fmla="*/ 0 h 5676"/>
                <a:gd name="T40" fmla="*/ 1 w 4394"/>
                <a:gd name="T41" fmla="*/ 0 h 5676"/>
                <a:gd name="T42" fmla="*/ 1 w 4394"/>
                <a:gd name="T43" fmla="*/ 0 h 5676"/>
                <a:gd name="T44" fmla="*/ 1 w 4394"/>
                <a:gd name="T45" fmla="*/ 0 h 5676"/>
                <a:gd name="T46" fmla="*/ 1 w 4394"/>
                <a:gd name="T47" fmla="*/ 0 h 5676"/>
                <a:gd name="T48" fmla="*/ 1 w 4394"/>
                <a:gd name="T49" fmla="*/ 0 h 5676"/>
                <a:gd name="T50" fmla="*/ 0 w 4394"/>
                <a:gd name="T51" fmla="*/ 0 h 5676"/>
                <a:gd name="T52" fmla="*/ 0 w 4394"/>
                <a:gd name="T53" fmla="*/ 0 h 5676"/>
                <a:gd name="T54" fmla="*/ 0 w 4394"/>
                <a:gd name="T55" fmla="*/ 0 h 5676"/>
                <a:gd name="T56" fmla="*/ 0 w 4394"/>
                <a:gd name="T57" fmla="*/ 0 h 5676"/>
                <a:gd name="T58" fmla="*/ 0 w 4394"/>
                <a:gd name="T59" fmla="*/ 0 h 5676"/>
                <a:gd name="T60" fmla="*/ 0 w 4394"/>
                <a:gd name="T61" fmla="*/ 0 h 5676"/>
                <a:gd name="T62" fmla="*/ 0 w 4394"/>
                <a:gd name="T63" fmla="*/ 0 h 5676"/>
                <a:gd name="T64" fmla="*/ 0 w 4394"/>
                <a:gd name="T65" fmla="*/ 0 h 5676"/>
                <a:gd name="T66" fmla="*/ 0 w 4394"/>
                <a:gd name="T67" fmla="*/ 1 h 5676"/>
                <a:gd name="T68" fmla="*/ 0 w 4394"/>
                <a:gd name="T69" fmla="*/ 1 h 5676"/>
                <a:gd name="T70" fmla="*/ 0 w 4394"/>
                <a:gd name="T71" fmla="*/ 1 h 5676"/>
                <a:gd name="T72" fmla="*/ 0 w 4394"/>
                <a:gd name="T73" fmla="*/ 1 h 5676"/>
                <a:gd name="T74" fmla="*/ 0 w 4394"/>
                <a:gd name="T75" fmla="*/ 1 h 5676"/>
                <a:gd name="T76" fmla="*/ 0 w 4394"/>
                <a:gd name="T77" fmla="*/ 1 h 5676"/>
                <a:gd name="T78" fmla="*/ 0 w 4394"/>
                <a:gd name="T79" fmla="*/ 1 h 5676"/>
                <a:gd name="T80" fmla="*/ 0 w 4394"/>
                <a:gd name="T81" fmla="*/ 2 h 5676"/>
                <a:gd name="T82" fmla="*/ 0 w 4394"/>
                <a:gd name="T83" fmla="*/ 2 h 5676"/>
                <a:gd name="T84" fmla="*/ 0 w 4394"/>
                <a:gd name="T85" fmla="*/ 2 h 5676"/>
                <a:gd name="T86" fmla="*/ 0 w 4394"/>
                <a:gd name="T87" fmla="*/ 2 h 5676"/>
                <a:gd name="T88" fmla="*/ 1 w 4394"/>
                <a:gd name="T89" fmla="*/ 2 h 5676"/>
                <a:gd name="T90" fmla="*/ 1 w 4394"/>
                <a:gd name="T91" fmla="*/ 2 h 5676"/>
                <a:gd name="T92" fmla="*/ 1 w 4394"/>
                <a:gd name="T93" fmla="*/ 2 h 5676"/>
                <a:gd name="T94" fmla="*/ 1 w 4394"/>
                <a:gd name="T95" fmla="*/ 2 h 5676"/>
                <a:gd name="T96" fmla="*/ 1 w 4394"/>
                <a:gd name="T97" fmla="*/ 2 h 5676"/>
                <a:gd name="T98" fmla="*/ 1 w 4394"/>
                <a:gd name="T99" fmla="*/ 2 h 5676"/>
                <a:gd name="T100" fmla="*/ 1 w 4394"/>
                <a:gd name="T101" fmla="*/ 2 h 5676"/>
                <a:gd name="T102" fmla="*/ 1 w 4394"/>
                <a:gd name="T103" fmla="*/ 2 h 5676"/>
                <a:gd name="T104" fmla="*/ 1 w 4394"/>
                <a:gd name="T105" fmla="*/ 2 h 5676"/>
                <a:gd name="T106" fmla="*/ 1 w 4394"/>
                <a:gd name="T107" fmla="*/ 2 h 5676"/>
                <a:gd name="T108" fmla="*/ 2 w 4394"/>
                <a:gd name="T109" fmla="*/ 2 h 56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94" h="5676">
                  <a:moveTo>
                    <a:pt x="3751" y="5532"/>
                  </a:moveTo>
                  <a:lnTo>
                    <a:pt x="3837" y="5475"/>
                  </a:lnTo>
                  <a:lnTo>
                    <a:pt x="3919" y="5411"/>
                  </a:lnTo>
                  <a:lnTo>
                    <a:pt x="3995" y="5337"/>
                  </a:lnTo>
                  <a:lnTo>
                    <a:pt x="4065" y="5255"/>
                  </a:lnTo>
                  <a:lnTo>
                    <a:pt x="4128" y="5166"/>
                  </a:lnTo>
                  <a:lnTo>
                    <a:pt x="4185" y="5069"/>
                  </a:lnTo>
                  <a:lnTo>
                    <a:pt x="4236" y="4964"/>
                  </a:lnTo>
                  <a:lnTo>
                    <a:pt x="4280" y="4851"/>
                  </a:lnTo>
                  <a:lnTo>
                    <a:pt x="4317" y="4733"/>
                  </a:lnTo>
                  <a:lnTo>
                    <a:pt x="4347" y="4608"/>
                  </a:lnTo>
                  <a:lnTo>
                    <a:pt x="4369" y="4476"/>
                  </a:lnTo>
                  <a:lnTo>
                    <a:pt x="4384" y="4340"/>
                  </a:lnTo>
                  <a:lnTo>
                    <a:pt x="4393" y="4199"/>
                  </a:lnTo>
                  <a:lnTo>
                    <a:pt x="4394" y="4053"/>
                  </a:lnTo>
                  <a:lnTo>
                    <a:pt x="4388" y="3904"/>
                  </a:lnTo>
                  <a:lnTo>
                    <a:pt x="4374" y="3750"/>
                  </a:lnTo>
                  <a:lnTo>
                    <a:pt x="4353" y="3593"/>
                  </a:lnTo>
                  <a:lnTo>
                    <a:pt x="4325" y="3435"/>
                  </a:lnTo>
                  <a:lnTo>
                    <a:pt x="4289" y="3274"/>
                  </a:lnTo>
                  <a:lnTo>
                    <a:pt x="4247" y="3111"/>
                  </a:lnTo>
                  <a:lnTo>
                    <a:pt x="4199" y="2948"/>
                  </a:lnTo>
                  <a:lnTo>
                    <a:pt x="4143" y="2784"/>
                  </a:lnTo>
                  <a:lnTo>
                    <a:pt x="4081" y="2621"/>
                  </a:lnTo>
                  <a:lnTo>
                    <a:pt x="4013" y="2458"/>
                  </a:lnTo>
                  <a:lnTo>
                    <a:pt x="3939" y="2297"/>
                  </a:lnTo>
                  <a:lnTo>
                    <a:pt x="3858" y="2137"/>
                  </a:lnTo>
                  <a:lnTo>
                    <a:pt x="3773" y="1980"/>
                  </a:lnTo>
                  <a:lnTo>
                    <a:pt x="3682" y="1826"/>
                  </a:lnTo>
                  <a:lnTo>
                    <a:pt x="3586" y="1674"/>
                  </a:lnTo>
                  <a:lnTo>
                    <a:pt x="3486" y="1527"/>
                  </a:lnTo>
                  <a:lnTo>
                    <a:pt x="3382" y="1385"/>
                  </a:lnTo>
                  <a:lnTo>
                    <a:pt x="3272" y="1247"/>
                  </a:lnTo>
                  <a:lnTo>
                    <a:pt x="3161" y="1114"/>
                  </a:lnTo>
                  <a:lnTo>
                    <a:pt x="3045" y="987"/>
                  </a:lnTo>
                  <a:lnTo>
                    <a:pt x="2928" y="865"/>
                  </a:lnTo>
                  <a:lnTo>
                    <a:pt x="2806" y="751"/>
                  </a:lnTo>
                  <a:lnTo>
                    <a:pt x="2683" y="644"/>
                  </a:lnTo>
                  <a:lnTo>
                    <a:pt x="2559" y="544"/>
                  </a:lnTo>
                  <a:lnTo>
                    <a:pt x="2435" y="452"/>
                  </a:lnTo>
                  <a:lnTo>
                    <a:pt x="2307" y="367"/>
                  </a:lnTo>
                  <a:lnTo>
                    <a:pt x="2181" y="290"/>
                  </a:lnTo>
                  <a:lnTo>
                    <a:pt x="2054" y="223"/>
                  </a:lnTo>
                  <a:lnTo>
                    <a:pt x="1928" y="163"/>
                  </a:lnTo>
                  <a:lnTo>
                    <a:pt x="1803" y="114"/>
                  </a:lnTo>
                  <a:lnTo>
                    <a:pt x="1680" y="72"/>
                  </a:lnTo>
                  <a:lnTo>
                    <a:pt x="1557" y="40"/>
                  </a:lnTo>
                  <a:lnTo>
                    <a:pt x="1438" y="17"/>
                  </a:lnTo>
                  <a:lnTo>
                    <a:pt x="1319" y="4"/>
                  </a:lnTo>
                  <a:lnTo>
                    <a:pt x="1206" y="0"/>
                  </a:lnTo>
                  <a:lnTo>
                    <a:pt x="1094" y="5"/>
                  </a:lnTo>
                  <a:lnTo>
                    <a:pt x="987" y="21"/>
                  </a:lnTo>
                  <a:lnTo>
                    <a:pt x="883" y="44"/>
                  </a:lnTo>
                  <a:lnTo>
                    <a:pt x="783" y="78"/>
                  </a:lnTo>
                  <a:lnTo>
                    <a:pt x="688" y="120"/>
                  </a:lnTo>
                  <a:lnTo>
                    <a:pt x="599" y="172"/>
                  </a:lnTo>
                  <a:lnTo>
                    <a:pt x="515" y="233"/>
                  </a:lnTo>
                  <a:lnTo>
                    <a:pt x="436" y="303"/>
                  </a:lnTo>
                  <a:lnTo>
                    <a:pt x="363" y="380"/>
                  </a:lnTo>
                  <a:lnTo>
                    <a:pt x="297" y="466"/>
                  </a:lnTo>
                  <a:lnTo>
                    <a:pt x="236" y="560"/>
                  </a:lnTo>
                  <a:lnTo>
                    <a:pt x="182" y="661"/>
                  </a:lnTo>
                  <a:lnTo>
                    <a:pt x="136" y="769"/>
                  </a:lnTo>
                  <a:lnTo>
                    <a:pt x="95" y="885"/>
                  </a:lnTo>
                  <a:lnTo>
                    <a:pt x="62" y="1007"/>
                  </a:lnTo>
                  <a:lnTo>
                    <a:pt x="35" y="1135"/>
                  </a:lnTo>
                  <a:lnTo>
                    <a:pt x="16" y="1269"/>
                  </a:lnTo>
                  <a:lnTo>
                    <a:pt x="4" y="1407"/>
                  </a:lnTo>
                  <a:lnTo>
                    <a:pt x="0" y="1550"/>
                  </a:lnTo>
                  <a:lnTo>
                    <a:pt x="3" y="1699"/>
                  </a:lnTo>
                  <a:lnTo>
                    <a:pt x="13" y="1850"/>
                  </a:lnTo>
                  <a:lnTo>
                    <a:pt x="30" y="2006"/>
                  </a:lnTo>
                  <a:lnTo>
                    <a:pt x="54" y="2163"/>
                  </a:lnTo>
                  <a:lnTo>
                    <a:pt x="86" y="2323"/>
                  </a:lnTo>
                  <a:lnTo>
                    <a:pt x="125" y="2484"/>
                  </a:lnTo>
                  <a:lnTo>
                    <a:pt x="170" y="2648"/>
                  </a:lnTo>
                  <a:lnTo>
                    <a:pt x="222" y="2812"/>
                  </a:lnTo>
                  <a:lnTo>
                    <a:pt x="282" y="2975"/>
                  </a:lnTo>
                  <a:lnTo>
                    <a:pt x="347" y="3138"/>
                  </a:lnTo>
                  <a:lnTo>
                    <a:pt x="417" y="3300"/>
                  </a:lnTo>
                  <a:lnTo>
                    <a:pt x="495" y="3460"/>
                  </a:lnTo>
                  <a:lnTo>
                    <a:pt x="578" y="3620"/>
                  </a:lnTo>
                  <a:lnTo>
                    <a:pt x="666" y="3775"/>
                  </a:lnTo>
                  <a:lnTo>
                    <a:pt x="759" y="3928"/>
                  </a:lnTo>
                  <a:lnTo>
                    <a:pt x="857" y="4077"/>
                  </a:lnTo>
                  <a:lnTo>
                    <a:pt x="960" y="4222"/>
                  </a:lnTo>
                  <a:lnTo>
                    <a:pt x="1066" y="4363"/>
                  </a:lnTo>
                  <a:lnTo>
                    <a:pt x="1177" y="4498"/>
                  </a:lnTo>
                  <a:lnTo>
                    <a:pt x="1291" y="4629"/>
                  </a:lnTo>
                  <a:lnTo>
                    <a:pt x="1408" y="4752"/>
                  </a:lnTo>
                  <a:lnTo>
                    <a:pt x="1527" y="4870"/>
                  </a:lnTo>
                  <a:lnTo>
                    <a:pt x="1649" y="4981"/>
                  </a:lnTo>
                  <a:lnTo>
                    <a:pt x="1773" y="5085"/>
                  </a:lnTo>
                  <a:lnTo>
                    <a:pt x="1897" y="5181"/>
                  </a:lnTo>
                  <a:lnTo>
                    <a:pt x="2023" y="5270"/>
                  </a:lnTo>
                  <a:lnTo>
                    <a:pt x="2149" y="5350"/>
                  </a:lnTo>
                  <a:lnTo>
                    <a:pt x="2277" y="5422"/>
                  </a:lnTo>
                  <a:lnTo>
                    <a:pt x="2403" y="5485"/>
                  </a:lnTo>
                  <a:lnTo>
                    <a:pt x="2529" y="5540"/>
                  </a:lnTo>
                  <a:lnTo>
                    <a:pt x="2652" y="5586"/>
                  </a:lnTo>
                  <a:lnTo>
                    <a:pt x="2776" y="5622"/>
                  </a:lnTo>
                  <a:lnTo>
                    <a:pt x="2897" y="5650"/>
                  </a:lnTo>
                  <a:lnTo>
                    <a:pt x="3016" y="5669"/>
                  </a:lnTo>
                  <a:lnTo>
                    <a:pt x="3132" y="5676"/>
                  </a:lnTo>
                  <a:lnTo>
                    <a:pt x="3245" y="5676"/>
                  </a:lnTo>
                  <a:lnTo>
                    <a:pt x="3354" y="5665"/>
                  </a:lnTo>
                  <a:lnTo>
                    <a:pt x="3460" y="5647"/>
                  </a:lnTo>
                  <a:lnTo>
                    <a:pt x="3562" y="5618"/>
                  </a:lnTo>
                  <a:lnTo>
                    <a:pt x="3659" y="5579"/>
                  </a:lnTo>
                  <a:lnTo>
                    <a:pt x="3751" y="5532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7" name="Freeform 52"/>
            <p:cNvSpPr>
              <a:spLocks/>
            </p:cNvSpPr>
            <p:nvPr/>
          </p:nvSpPr>
          <p:spPr bwMode="auto">
            <a:xfrm>
              <a:off x="3084" y="1925"/>
              <a:ext cx="93" cy="203"/>
            </a:xfrm>
            <a:custGeom>
              <a:avLst/>
              <a:gdLst>
                <a:gd name="T0" fmla="*/ 0 w 645"/>
                <a:gd name="T1" fmla="*/ 1 h 1424"/>
                <a:gd name="T2" fmla="*/ 0 w 645"/>
                <a:gd name="T3" fmla="*/ 1 h 1424"/>
                <a:gd name="T4" fmla="*/ 0 w 645"/>
                <a:gd name="T5" fmla="*/ 1 h 1424"/>
                <a:gd name="T6" fmla="*/ 0 w 645"/>
                <a:gd name="T7" fmla="*/ 1 h 1424"/>
                <a:gd name="T8" fmla="*/ 0 w 645"/>
                <a:gd name="T9" fmla="*/ 0 h 1424"/>
                <a:gd name="T10" fmla="*/ 0 w 645"/>
                <a:gd name="T11" fmla="*/ 0 h 1424"/>
                <a:gd name="T12" fmla="*/ 0 w 645"/>
                <a:gd name="T13" fmla="*/ 0 h 1424"/>
                <a:gd name="T14" fmla="*/ 0 w 645"/>
                <a:gd name="T15" fmla="*/ 0 h 1424"/>
                <a:gd name="T16" fmla="*/ 0 w 645"/>
                <a:gd name="T17" fmla="*/ 0 h 1424"/>
                <a:gd name="T18" fmla="*/ 0 w 645"/>
                <a:gd name="T19" fmla="*/ 0 h 1424"/>
                <a:gd name="T20" fmla="*/ 0 w 645"/>
                <a:gd name="T21" fmla="*/ 0 h 1424"/>
                <a:gd name="T22" fmla="*/ 0 w 645"/>
                <a:gd name="T23" fmla="*/ 0 h 1424"/>
                <a:gd name="T24" fmla="*/ 0 w 645"/>
                <a:gd name="T25" fmla="*/ 0 h 1424"/>
                <a:gd name="T26" fmla="*/ 0 w 645"/>
                <a:gd name="T27" fmla="*/ 0 h 1424"/>
                <a:gd name="T28" fmla="*/ 0 w 645"/>
                <a:gd name="T29" fmla="*/ 0 h 14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1424">
                  <a:moveTo>
                    <a:pt x="0" y="1424"/>
                  </a:moveTo>
                  <a:lnTo>
                    <a:pt x="85" y="1370"/>
                  </a:lnTo>
                  <a:lnTo>
                    <a:pt x="165" y="1307"/>
                  </a:lnTo>
                  <a:lnTo>
                    <a:pt x="239" y="1236"/>
                  </a:lnTo>
                  <a:lnTo>
                    <a:pt x="308" y="1156"/>
                  </a:lnTo>
                  <a:lnTo>
                    <a:pt x="371" y="1070"/>
                  </a:lnTo>
                  <a:lnTo>
                    <a:pt x="427" y="976"/>
                  </a:lnTo>
                  <a:lnTo>
                    <a:pt x="477" y="876"/>
                  </a:lnTo>
                  <a:lnTo>
                    <a:pt x="521" y="769"/>
                  </a:lnTo>
                  <a:lnTo>
                    <a:pt x="558" y="654"/>
                  </a:lnTo>
                  <a:lnTo>
                    <a:pt x="589" y="534"/>
                  </a:lnTo>
                  <a:lnTo>
                    <a:pt x="614" y="408"/>
                  </a:lnTo>
                  <a:lnTo>
                    <a:pt x="630" y="277"/>
                  </a:lnTo>
                  <a:lnTo>
                    <a:pt x="641" y="141"/>
                  </a:lnTo>
                  <a:lnTo>
                    <a:pt x="6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8" name="Freeform 53"/>
            <p:cNvSpPr>
              <a:spLocks/>
            </p:cNvSpPr>
            <p:nvPr/>
          </p:nvSpPr>
          <p:spPr bwMode="auto">
            <a:xfrm>
              <a:off x="2641" y="1338"/>
              <a:ext cx="536" cy="587"/>
            </a:xfrm>
            <a:custGeom>
              <a:avLst/>
              <a:gdLst>
                <a:gd name="T0" fmla="*/ 2 w 3752"/>
                <a:gd name="T1" fmla="*/ 2 h 4107"/>
                <a:gd name="T2" fmla="*/ 2 w 3752"/>
                <a:gd name="T3" fmla="*/ 2 h 4107"/>
                <a:gd name="T4" fmla="*/ 2 w 3752"/>
                <a:gd name="T5" fmla="*/ 2 h 4107"/>
                <a:gd name="T6" fmla="*/ 2 w 3752"/>
                <a:gd name="T7" fmla="*/ 2 h 4107"/>
                <a:gd name="T8" fmla="*/ 2 w 3752"/>
                <a:gd name="T9" fmla="*/ 1 h 4107"/>
                <a:gd name="T10" fmla="*/ 2 w 3752"/>
                <a:gd name="T11" fmla="*/ 1 h 4107"/>
                <a:gd name="T12" fmla="*/ 2 w 3752"/>
                <a:gd name="T13" fmla="*/ 1 h 4107"/>
                <a:gd name="T14" fmla="*/ 1 w 3752"/>
                <a:gd name="T15" fmla="*/ 1 h 4107"/>
                <a:gd name="T16" fmla="*/ 1 w 3752"/>
                <a:gd name="T17" fmla="*/ 1 h 4107"/>
                <a:gd name="T18" fmla="*/ 1 w 3752"/>
                <a:gd name="T19" fmla="*/ 1 h 4107"/>
                <a:gd name="T20" fmla="*/ 1 w 3752"/>
                <a:gd name="T21" fmla="*/ 1 h 4107"/>
                <a:gd name="T22" fmla="*/ 1 w 3752"/>
                <a:gd name="T23" fmla="*/ 1 h 4107"/>
                <a:gd name="T24" fmla="*/ 1 w 3752"/>
                <a:gd name="T25" fmla="*/ 1 h 4107"/>
                <a:gd name="T26" fmla="*/ 1 w 3752"/>
                <a:gd name="T27" fmla="*/ 1 h 4107"/>
                <a:gd name="T28" fmla="*/ 1 w 3752"/>
                <a:gd name="T29" fmla="*/ 1 h 4107"/>
                <a:gd name="T30" fmla="*/ 1 w 3752"/>
                <a:gd name="T31" fmla="*/ 1 h 4107"/>
                <a:gd name="T32" fmla="*/ 1 w 3752"/>
                <a:gd name="T33" fmla="*/ 1 h 4107"/>
                <a:gd name="T34" fmla="*/ 1 w 3752"/>
                <a:gd name="T35" fmla="*/ 1 h 4107"/>
                <a:gd name="T36" fmla="*/ 1 w 3752"/>
                <a:gd name="T37" fmla="*/ 1 h 4107"/>
                <a:gd name="T38" fmla="*/ 1 w 3752"/>
                <a:gd name="T39" fmla="*/ 0 h 4107"/>
                <a:gd name="T40" fmla="*/ 1 w 3752"/>
                <a:gd name="T41" fmla="*/ 0 h 4107"/>
                <a:gd name="T42" fmla="*/ 1 w 3752"/>
                <a:gd name="T43" fmla="*/ 0 h 4107"/>
                <a:gd name="T44" fmla="*/ 1 w 3752"/>
                <a:gd name="T45" fmla="*/ 0 h 4107"/>
                <a:gd name="T46" fmla="*/ 1 w 3752"/>
                <a:gd name="T47" fmla="*/ 0 h 4107"/>
                <a:gd name="T48" fmla="*/ 1 w 3752"/>
                <a:gd name="T49" fmla="*/ 0 h 4107"/>
                <a:gd name="T50" fmla="*/ 1 w 3752"/>
                <a:gd name="T51" fmla="*/ 0 h 4107"/>
                <a:gd name="T52" fmla="*/ 1 w 3752"/>
                <a:gd name="T53" fmla="*/ 0 h 4107"/>
                <a:gd name="T54" fmla="*/ 1 w 3752"/>
                <a:gd name="T55" fmla="*/ 0 h 4107"/>
                <a:gd name="T56" fmla="*/ 1 w 3752"/>
                <a:gd name="T57" fmla="*/ 0 h 4107"/>
                <a:gd name="T58" fmla="*/ 1 w 3752"/>
                <a:gd name="T59" fmla="*/ 0 h 4107"/>
                <a:gd name="T60" fmla="*/ 1 w 3752"/>
                <a:gd name="T61" fmla="*/ 0 h 4107"/>
                <a:gd name="T62" fmla="*/ 0 w 3752"/>
                <a:gd name="T63" fmla="*/ 0 h 4107"/>
                <a:gd name="T64" fmla="*/ 0 w 3752"/>
                <a:gd name="T65" fmla="*/ 0 h 4107"/>
                <a:gd name="T66" fmla="*/ 0 w 3752"/>
                <a:gd name="T67" fmla="*/ 0 h 4107"/>
                <a:gd name="T68" fmla="*/ 0 w 3752"/>
                <a:gd name="T69" fmla="*/ 0 h 4107"/>
                <a:gd name="T70" fmla="*/ 0 w 3752"/>
                <a:gd name="T71" fmla="*/ 0 h 4107"/>
                <a:gd name="T72" fmla="*/ 0 w 3752"/>
                <a:gd name="T73" fmla="*/ 0 h 4107"/>
                <a:gd name="T74" fmla="*/ 0 w 3752"/>
                <a:gd name="T75" fmla="*/ 0 h 4107"/>
                <a:gd name="T76" fmla="*/ 0 w 3752"/>
                <a:gd name="T77" fmla="*/ 0 h 4107"/>
                <a:gd name="T78" fmla="*/ 0 w 3752"/>
                <a:gd name="T79" fmla="*/ 0 h 4107"/>
                <a:gd name="T80" fmla="*/ 0 w 3752"/>
                <a:gd name="T81" fmla="*/ 0 h 4107"/>
                <a:gd name="T82" fmla="*/ 0 w 3752"/>
                <a:gd name="T83" fmla="*/ 0 h 410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752" h="4107">
                  <a:moveTo>
                    <a:pt x="3752" y="4107"/>
                  </a:moveTo>
                  <a:lnTo>
                    <a:pt x="3747" y="3959"/>
                  </a:lnTo>
                  <a:lnTo>
                    <a:pt x="3737" y="3808"/>
                  </a:lnTo>
                  <a:lnTo>
                    <a:pt x="3719" y="3653"/>
                  </a:lnTo>
                  <a:lnTo>
                    <a:pt x="3693" y="3496"/>
                  </a:lnTo>
                  <a:lnTo>
                    <a:pt x="3661" y="3336"/>
                  </a:lnTo>
                  <a:lnTo>
                    <a:pt x="3622" y="3175"/>
                  </a:lnTo>
                  <a:lnTo>
                    <a:pt x="3576" y="3012"/>
                  </a:lnTo>
                  <a:lnTo>
                    <a:pt x="3523" y="2850"/>
                  </a:lnTo>
                  <a:lnTo>
                    <a:pt x="3464" y="2686"/>
                  </a:lnTo>
                  <a:lnTo>
                    <a:pt x="3398" y="2524"/>
                  </a:lnTo>
                  <a:lnTo>
                    <a:pt x="3327" y="2362"/>
                  </a:lnTo>
                  <a:lnTo>
                    <a:pt x="3249" y="2202"/>
                  </a:lnTo>
                  <a:lnTo>
                    <a:pt x="3166" y="2044"/>
                  </a:lnTo>
                  <a:lnTo>
                    <a:pt x="3077" y="1889"/>
                  </a:lnTo>
                  <a:lnTo>
                    <a:pt x="2985" y="1737"/>
                  </a:lnTo>
                  <a:lnTo>
                    <a:pt x="2886" y="1588"/>
                  </a:lnTo>
                  <a:lnTo>
                    <a:pt x="2783" y="1444"/>
                  </a:lnTo>
                  <a:lnTo>
                    <a:pt x="2677" y="1304"/>
                  </a:lnTo>
                  <a:lnTo>
                    <a:pt x="2567" y="1170"/>
                  </a:lnTo>
                  <a:lnTo>
                    <a:pt x="2453" y="1040"/>
                  </a:lnTo>
                  <a:lnTo>
                    <a:pt x="2336" y="918"/>
                  </a:lnTo>
                  <a:lnTo>
                    <a:pt x="2218" y="800"/>
                  </a:lnTo>
                  <a:lnTo>
                    <a:pt x="2096" y="690"/>
                  </a:lnTo>
                  <a:lnTo>
                    <a:pt x="1972" y="587"/>
                  </a:lnTo>
                  <a:lnTo>
                    <a:pt x="1848" y="491"/>
                  </a:lnTo>
                  <a:lnTo>
                    <a:pt x="1722" y="404"/>
                  </a:lnTo>
                  <a:lnTo>
                    <a:pt x="1596" y="324"/>
                  </a:lnTo>
                  <a:lnTo>
                    <a:pt x="1470" y="252"/>
                  </a:lnTo>
                  <a:lnTo>
                    <a:pt x="1344" y="189"/>
                  </a:lnTo>
                  <a:lnTo>
                    <a:pt x="1218" y="135"/>
                  </a:lnTo>
                  <a:lnTo>
                    <a:pt x="1095" y="90"/>
                  </a:lnTo>
                  <a:lnTo>
                    <a:pt x="972" y="53"/>
                  </a:lnTo>
                  <a:lnTo>
                    <a:pt x="851" y="26"/>
                  </a:lnTo>
                  <a:lnTo>
                    <a:pt x="733" y="8"/>
                  </a:lnTo>
                  <a:lnTo>
                    <a:pt x="617" y="0"/>
                  </a:lnTo>
                  <a:lnTo>
                    <a:pt x="504" y="1"/>
                  </a:lnTo>
                  <a:lnTo>
                    <a:pt x="395" y="11"/>
                  </a:lnTo>
                  <a:lnTo>
                    <a:pt x="290" y="31"/>
                  </a:lnTo>
                  <a:lnTo>
                    <a:pt x="189" y="60"/>
                  </a:lnTo>
                  <a:lnTo>
                    <a:pt x="92" y="97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9" name="Freeform 54"/>
            <p:cNvSpPr>
              <a:spLocks/>
            </p:cNvSpPr>
            <p:nvPr/>
          </p:nvSpPr>
          <p:spPr bwMode="auto">
            <a:xfrm>
              <a:off x="2874" y="1962"/>
              <a:ext cx="123" cy="166"/>
            </a:xfrm>
            <a:custGeom>
              <a:avLst/>
              <a:gdLst>
                <a:gd name="T0" fmla="*/ 0 w 863"/>
                <a:gd name="T1" fmla="*/ 0 h 1161"/>
                <a:gd name="T2" fmla="*/ 0 w 863"/>
                <a:gd name="T3" fmla="*/ 0 h 1161"/>
                <a:gd name="T4" fmla="*/ 0 w 863"/>
                <a:gd name="T5" fmla="*/ 0 h 1161"/>
                <a:gd name="T6" fmla="*/ 0 w 863"/>
                <a:gd name="T7" fmla="*/ 0 h 1161"/>
                <a:gd name="T8" fmla="*/ 0 w 863"/>
                <a:gd name="T9" fmla="*/ 0 h 1161"/>
                <a:gd name="T10" fmla="*/ 0 w 863"/>
                <a:gd name="T11" fmla="*/ 0 h 1161"/>
                <a:gd name="T12" fmla="*/ 0 w 863"/>
                <a:gd name="T13" fmla="*/ 0 h 1161"/>
                <a:gd name="T14" fmla="*/ 0 w 863"/>
                <a:gd name="T15" fmla="*/ 0 h 1161"/>
                <a:gd name="T16" fmla="*/ 0 w 863"/>
                <a:gd name="T17" fmla="*/ 0 h 1161"/>
                <a:gd name="T18" fmla="*/ 0 w 863"/>
                <a:gd name="T19" fmla="*/ 0 h 1161"/>
                <a:gd name="T20" fmla="*/ 0 w 863"/>
                <a:gd name="T21" fmla="*/ 0 h 1161"/>
                <a:gd name="T22" fmla="*/ 0 w 863"/>
                <a:gd name="T23" fmla="*/ 0 h 1161"/>
                <a:gd name="T24" fmla="*/ 0 w 863"/>
                <a:gd name="T25" fmla="*/ 0 h 1161"/>
                <a:gd name="T26" fmla="*/ 0 w 863"/>
                <a:gd name="T27" fmla="*/ 0 h 1161"/>
                <a:gd name="T28" fmla="*/ 0 w 863"/>
                <a:gd name="T29" fmla="*/ 0 h 1161"/>
                <a:gd name="T30" fmla="*/ 0 w 863"/>
                <a:gd name="T31" fmla="*/ 0 h 1161"/>
                <a:gd name="T32" fmla="*/ 0 w 863"/>
                <a:gd name="T33" fmla="*/ 0 h 11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3" h="1161">
                  <a:moveTo>
                    <a:pt x="0" y="0"/>
                  </a:moveTo>
                  <a:lnTo>
                    <a:pt x="68" y="104"/>
                  </a:lnTo>
                  <a:lnTo>
                    <a:pt x="134" y="204"/>
                  </a:lnTo>
                  <a:lnTo>
                    <a:pt x="199" y="297"/>
                  </a:lnTo>
                  <a:lnTo>
                    <a:pt x="263" y="385"/>
                  </a:lnTo>
                  <a:lnTo>
                    <a:pt x="326" y="469"/>
                  </a:lnTo>
                  <a:lnTo>
                    <a:pt x="388" y="550"/>
                  </a:lnTo>
                  <a:lnTo>
                    <a:pt x="448" y="626"/>
                  </a:lnTo>
                  <a:lnTo>
                    <a:pt x="505" y="698"/>
                  </a:lnTo>
                  <a:lnTo>
                    <a:pt x="560" y="767"/>
                  </a:lnTo>
                  <a:lnTo>
                    <a:pt x="612" y="833"/>
                  </a:lnTo>
                  <a:lnTo>
                    <a:pt x="662" y="894"/>
                  </a:lnTo>
                  <a:lnTo>
                    <a:pt x="710" y="954"/>
                  </a:lnTo>
                  <a:lnTo>
                    <a:pt x="753" y="1011"/>
                  </a:lnTo>
                  <a:lnTo>
                    <a:pt x="794" y="1064"/>
                  </a:lnTo>
                  <a:lnTo>
                    <a:pt x="830" y="1114"/>
                  </a:lnTo>
                  <a:lnTo>
                    <a:pt x="863" y="116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0" name="Freeform 55"/>
            <p:cNvSpPr>
              <a:spLocks/>
            </p:cNvSpPr>
            <p:nvPr/>
          </p:nvSpPr>
          <p:spPr bwMode="auto">
            <a:xfrm>
              <a:off x="2356" y="1735"/>
              <a:ext cx="280" cy="815"/>
            </a:xfrm>
            <a:custGeom>
              <a:avLst/>
              <a:gdLst>
                <a:gd name="T0" fmla="*/ 0 w 1961"/>
                <a:gd name="T1" fmla="*/ 2 h 5703"/>
                <a:gd name="T2" fmla="*/ 0 w 1961"/>
                <a:gd name="T3" fmla="*/ 2 h 5703"/>
                <a:gd name="T4" fmla="*/ 0 w 1961"/>
                <a:gd name="T5" fmla="*/ 2 h 5703"/>
                <a:gd name="T6" fmla="*/ 0 w 1961"/>
                <a:gd name="T7" fmla="*/ 2 h 5703"/>
                <a:gd name="T8" fmla="*/ 0 w 1961"/>
                <a:gd name="T9" fmla="*/ 2 h 5703"/>
                <a:gd name="T10" fmla="*/ 0 w 1961"/>
                <a:gd name="T11" fmla="*/ 2 h 5703"/>
                <a:gd name="T12" fmla="*/ 0 w 1961"/>
                <a:gd name="T13" fmla="*/ 2 h 5703"/>
                <a:gd name="T14" fmla="*/ 0 w 1961"/>
                <a:gd name="T15" fmla="*/ 2 h 5703"/>
                <a:gd name="T16" fmla="*/ 0 w 1961"/>
                <a:gd name="T17" fmla="*/ 2 h 5703"/>
                <a:gd name="T18" fmla="*/ 0 w 1961"/>
                <a:gd name="T19" fmla="*/ 2 h 5703"/>
                <a:gd name="T20" fmla="*/ 0 w 1961"/>
                <a:gd name="T21" fmla="*/ 2 h 5703"/>
                <a:gd name="T22" fmla="*/ 0 w 1961"/>
                <a:gd name="T23" fmla="*/ 2 h 5703"/>
                <a:gd name="T24" fmla="*/ 1 w 1961"/>
                <a:gd name="T25" fmla="*/ 2 h 5703"/>
                <a:gd name="T26" fmla="*/ 1 w 1961"/>
                <a:gd name="T27" fmla="*/ 2 h 5703"/>
                <a:gd name="T28" fmla="*/ 1 w 1961"/>
                <a:gd name="T29" fmla="*/ 2 h 5703"/>
                <a:gd name="T30" fmla="*/ 1 w 1961"/>
                <a:gd name="T31" fmla="*/ 2 h 5703"/>
                <a:gd name="T32" fmla="*/ 1 w 1961"/>
                <a:gd name="T33" fmla="*/ 2 h 5703"/>
                <a:gd name="T34" fmla="*/ 1 w 1961"/>
                <a:gd name="T35" fmla="*/ 2 h 5703"/>
                <a:gd name="T36" fmla="*/ 1 w 1961"/>
                <a:gd name="T37" fmla="*/ 1 h 5703"/>
                <a:gd name="T38" fmla="*/ 1 w 1961"/>
                <a:gd name="T39" fmla="*/ 1 h 5703"/>
                <a:gd name="T40" fmla="*/ 1 w 1961"/>
                <a:gd name="T41" fmla="*/ 1 h 5703"/>
                <a:gd name="T42" fmla="*/ 1 w 1961"/>
                <a:gd name="T43" fmla="*/ 1 h 5703"/>
                <a:gd name="T44" fmla="*/ 1 w 1961"/>
                <a:gd name="T45" fmla="*/ 1 h 5703"/>
                <a:gd name="T46" fmla="*/ 1 w 1961"/>
                <a:gd name="T47" fmla="*/ 1 h 5703"/>
                <a:gd name="T48" fmla="*/ 1 w 1961"/>
                <a:gd name="T49" fmla="*/ 1 h 5703"/>
                <a:gd name="T50" fmla="*/ 1 w 1961"/>
                <a:gd name="T51" fmla="*/ 1 h 5703"/>
                <a:gd name="T52" fmla="*/ 1 w 1961"/>
                <a:gd name="T53" fmla="*/ 1 h 5703"/>
                <a:gd name="T54" fmla="*/ 1 w 1961"/>
                <a:gd name="T55" fmla="*/ 1 h 5703"/>
                <a:gd name="T56" fmla="*/ 1 w 1961"/>
                <a:gd name="T57" fmla="*/ 1 h 5703"/>
                <a:gd name="T58" fmla="*/ 1 w 1961"/>
                <a:gd name="T59" fmla="*/ 1 h 5703"/>
                <a:gd name="T60" fmla="*/ 1 w 1961"/>
                <a:gd name="T61" fmla="*/ 1 h 5703"/>
                <a:gd name="T62" fmla="*/ 1 w 1961"/>
                <a:gd name="T63" fmla="*/ 1 h 5703"/>
                <a:gd name="T64" fmla="*/ 1 w 1961"/>
                <a:gd name="T65" fmla="*/ 1 h 5703"/>
                <a:gd name="T66" fmla="*/ 1 w 1961"/>
                <a:gd name="T67" fmla="*/ 1 h 5703"/>
                <a:gd name="T68" fmla="*/ 1 w 1961"/>
                <a:gd name="T69" fmla="*/ 1 h 5703"/>
                <a:gd name="T70" fmla="*/ 1 w 1961"/>
                <a:gd name="T71" fmla="*/ 1 h 5703"/>
                <a:gd name="T72" fmla="*/ 1 w 1961"/>
                <a:gd name="T73" fmla="*/ 1 h 5703"/>
                <a:gd name="T74" fmla="*/ 1 w 1961"/>
                <a:gd name="T75" fmla="*/ 1 h 5703"/>
                <a:gd name="T76" fmla="*/ 1 w 1961"/>
                <a:gd name="T77" fmla="*/ 1 h 5703"/>
                <a:gd name="T78" fmla="*/ 1 w 1961"/>
                <a:gd name="T79" fmla="*/ 1 h 5703"/>
                <a:gd name="T80" fmla="*/ 1 w 1961"/>
                <a:gd name="T81" fmla="*/ 0 h 5703"/>
                <a:gd name="T82" fmla="*/ 1 w 1961"/>
                <a:gd name="T83" fmla="*/ 0 h 5703"/>
                <a:gd name="T84" fmla="*/ 1 w 1961"/>
                <a:gd name="T85" fmla="*/ 0 h 5703"/>
                <a:gd name="T86" fmla="*/ 1 w 1961"/>
                <a:gd name="T87" fmla="*/ 0 h 5703"/>
                <a:gd name="T88" fmla="*/ 1 w 1961"/>
                <a:gd name="T89" fmla="*/ 0 h 5703"/>
                <a:gd name="T90" fmla="*/ 1 w 1961"/>
                <a:gd name="T91" fmla="*/ 0 h 5703"/>
                <a:gd name="T92" fmla="*/ 1 w 1961"/>
                <a:gd name="T93" fmla="*/ 0 h 5703"/>
                <a:gd name="T94" fmla="*/ 1 w 1961"/>
                <a:gd name="T95" fmla="*/ 0 h 5703"/>
                <a:gd name="T96" fmla="*/ 1 w 1961"/>
                <a:gd name="T97" fmla="*/ 0 h 5703"/>
                <a:gd name="T98" fmla="*/ 1 w 1961"/>
                <a:gd name="T99" fmla="*/ 0 h 5703"/>
                <a:gd name="T100" fmla="*/ 1 w 1961"/>
                <a:gd name="T101" fmla="*/ 0 h 5703"/>
                <a:gd name="T102" fmla="*/ 1 w 1961"/>
                <a:gd name="T103" fmla="*/ 0 h 5703"/>
                <a:gd name="T104" fmla="*/ 1 w 1961"/>
                <a:gd name="T105" fmla="*/ 0 h 5703"/>
                <a:gd name="T106" fmla="*/ 1 w 1961"/>
                <a:gd name="T107" fmla="*/ 0 h 5703"/>
                <a:gd name="T108" fmla="*/ 1 w 1961"/>
                <a:gd name="T109" fmla="*/ 0 h 5703"/>
                <a:gd name="T110" fmla="*/ 1 w 1961"/>
                <a:gd name="T111" fmla="*/ 0 h 5703"/>
                <a:gd name="T112" fmla="*/ 1 w 1961"/>
                <a:gd name="T113" fmla="*/ 0 h 57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961" h="5703">
                  <a:moveTo>
                    <a:pt x="0" y="5703"/>
                  </a:moveTo>
                  <a:lnTo>
                    <a:pt x="78" y="5656"/>
                  </a:lnTo>
                  <a:lnTo>
                    <a:pt x="154" y="5607"/>
                  </a:lnTo>
                  <a:lnTo>
                    <a:pt x="230" y="5555"/>
                  </a:lnTo>
                  <a:lnTo>
                    <a:pt x="305" y="5499"/>
                  </a:lnTo>
                  <a:lnTo>
                    <a:pt x="380" y="5442"/>
                  </a:lnTo>
                  <a:lnTo>
                    <a:pt x="454" y="5382"/>
                  </a:lnTo>
                  <a:lnTo>
                    <a:pt x="598" y="5254"/>
                  </a:lnTo>
                  <a:lnTo>
                    <a:pt x="740" y="5117"/>
                  </a:lnTo>
                  <a:lnTo>
                    <a:pt x="878" y="4971"/>
                  </a:lnTo>
                  <a:lnTo>
                    <a:pt x="1010" y="4817"/>
                  </a:lnTo>
                  <a:lnTo>
                    <a:pt x="1137" y="4657"/>
                  </a:lnTo>
                  <a:lnTo>
                    <a:pt x="1257" y="4489"/>
                  </a:lnTo>
                  <a:lnTo>
                    <a:pt x="1371" y="4316"/>
                  </a:lnTo>
                  <a:lnTo>
                    <a:pt x="1478" y="4137"/>
                  </a:lnTo>
                  <a:lnTo>
                    <a:pt x="1577" y="3952"/>
                  </a:lnTo>
                  <a:lnTo>
                    <a:pt x="1666" y="3764"/>
                  </a:lnTo>
                  <a:lnTo>
                    <a:pt x="1707" y="3669"/>
                  </a:lnTo>
                  <a:lnTo>
                    <a:pt x="1746" y="3572"/>
                  </a:lnTo>
                  <a:lnTo>
                    <a:pt x="1782" y="3476"/>
                  </a:lnTo>
                  <a:lnTo>
                    <a:pt x="1815" y="3377"/>
                  </a:lnTo>
                  <a:lnTo>
                    <a:pt x="1845" y="3279"/>
                  </a:lnTo>
                  <a:lnTo>
                    <a:pt x="1873" y="3179"/>
                  </a:lnTo>
                  <a:lnTo>
                    <a:pt x="1896" y="3079"/>
                  </a:lnTo>
                  <a:lnTo>
                    <a:pt x="1917" y="2978"/>
                  </a:lnTo>
                  <a:lnTo>
                    <a:pt x="1934" y="2877"/>
                  </a:lnTo>
                  <a:lnTo>
                    <a:pt x="1947" y="2775"/>
                  </a:lnTo>
                  <a:lnTo>
                    <a:pt x="1956" y="2672"/>
                  </a:lnTo>
                  <a:lnTo>
                    <a:pt x="1961" y="2569"/>
                  </a:lnTo>
                  <a:lnTo>
                    <a:pt x="1961" y="2465"/>
                  </a:lnTo>
                  <a:lnTo>
                    <a:pt x="1958" y="2360"/>
                  </a:lnTo>
                  <a:lnTo>
                    <a:pt x="1948" y="2254"/>
                  </a:lnTo>
                  <a:lnTo>
                    <a:pt x="1934" y="2147"/>
                  </a:lnTo>
                  <a:lnTo>
                    <a:pt x="1915" y="2041"/>
                  </a:lnTo>
                  <a:lnTo>
                    <a:pt x="1890" y="1934"/>
                  </a:lnTo>
                  <a:lnTo>
                    <a:pt x="1862" y="1827"/>
                  </a:lnTo>
                  <a:lnTo>
                    <a:pt x="1829" y="1722"/>
                  </a:lnTo>
                  <a:lnTo>
                    <a:pt x="1792" y="1617"/>
                  </a:lnTo>
                  <a:lnTo>
                    <a:pt x="1752" y="1513"/>
                  </a:lnTo>
                  <a:lnTo>
                    <a:pt x="1667" y="1308"/>
                  </a:lnTo>
                  <a:lnTo>
                    <a:pt x="1579" y="1109"/>
                  </a:lnTo>
                  <a:lnTo>
                    <a:pt x="1496" y="917"/>
                  </a:lnTo>
                  <a:lnTo>
                    <a:pt x="1457" y="820"/>
                  </a:lnTo>
                  <a:lnTo>
                    <a:pt x="1420" y="719"/>
                  </a:lnTo>
                  <a:lnTo>
                    <a:pt x="1388" y="617"/>
                  </a:lnTo>
                  <a:lnTo>
                    <a:pt x="1361" y="519"/>
                  </a:lnTo>
                  <a:lnTo>
                    <a:pt x="1351" y="470"/>
                  </a:lnTo>
                  <a:lnTo>
                    <a:pt x="1343" y="425"/>
                  </a:lnTo>
                  <a:lnTo>
                    <a:pt x="1336" y="332"/>
                  </a:lnTo>
                  <a:lnTo>
                    <a:pt x="1334" y="286"/>
                  </a:lnTo>
                  <a:lnTo>
                    <a:pt x="1337" y="239"/>
                  </a:lnTo>
                  <a:lnTo>
                    <a:pt x="1342" y="194"/>
                  </a:lnTo>
                  <a:lnTo>
                    <a:pt x="1351" y="152"/>
                  </a:lnTo>
                  <a:lnTo>
                    <a:pt x="1363" y="111"/>
                  </a:lnTo>
                  <a:lnTo>
                    <a:pt x="1378" y="74"/>
                  </a:lnTo>
                  <a:lnTo>
                    <a:pt x="1395" y="36"/>
                  </a:lnTo>
                  <a:lnTo>
                    <a:pt x="1417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1" name="Freeform 56"/>
            <p:cNvSpPr>
              <a:spLocks/>
            </p:cNvSpPr>
            <p:nvPr/>
          </p:nvSpPr>
          <p:spPr bwMode="auto">
            <a:xfrm>
              <a:off x="2785" y="1810"/>
              <a:ext cx="89" cy="152"/>
            </a:xfrm>
            <a:custGeom>
              <a:avLst/>
              <a:gdLst>
                <a:gd name="T0" fmla="*/ 0 w 627"/>
                <a:gd name="T1" fmla="*/ 0 h 1070"/>
                <a:gd name="T2" fmla="*/ 0 w 627"/>
                <a:gd name="T3" fmla="*/ 0 h 1070"/>
                <a:gd name="T4" fmla="*/ 0 w 627"/>
                <a:gd name="T5" fmla="*/ 0 h 1070"/>
                <a:gd name="T6" fmla="*/ 0 w 627"/>
                <a:gd name="T7" fmla="*/ 0 h 1070"/>
                <a:gd name="T8" fmla="*/ 0 w 627"/>
                <a:gd name="T9" fmla="*/ 0 h 1070"/>
                <a:gd name="T10" fmla="*/ 0 w 627"/>
                <a:gd name="T11" fmla="*/ 0 h 1070"/>
                <a:gd name="T12" fmla="*/ 0 w 627"/>
                <a:gd name="T13" fmla="*/ 0 h 1070"/>
                <a:gd name="T14" fmla="*/ 0 w 627"/>
                <a:gd name="T15" fmla="*/ 0 h 1070"/>
                <a:gd name="T16" fmla="*/ 0 w 627"/>
                <a:gd name="T17" fmla="*/ 0 h 10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7" h="1070">
                  <a:moveTo>
                    <a:pt x="0" y="0"/>
                  </a:moveTo>
                  <a:lnTo>
                    <a:pt x="89" y="139"/>
                  </a:lnTo>
                  <a:lnTo>
                    <a:pt x="172" y="280"/>
                  </a:lnTo>
                  <a:lnTo>
                    <a:pt x="252" y="423"/>
                  </a:lnTo>
                  <a:lnTo>
                    <a:pt x="331" y="563"/>
                  </a:lnTo>
                  <a:lnTo>
                    <a:pt x="407" y="700"/>
                  </a:lnTo>
                  <a:lnTo>
                    <a:pt x="481" y="830"/>
                  </a:lnTo>
                  <a:lnTo>
                    <a:pt x="555" y="954"/>
                  </a:lnTo>
                  <a:lnTo>
                    <a:pt x="627" y="10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2" name="Freeform 57"/>
            <p:cNvSpPr>
              <a:spLocks/>
            </p:cNvSpPr>
            <p:nvPr/>
          </p:nvSpPr>
          <p:spPr bwMode="auto">
            <a:xfrm>
              <a:off x="2134" y="2608"/>
              <a:ext cx="903" cy="200"/>
            </a:xfrm>
            <a:custGeom>
              <a:avLst/>
              <a:gdLst>
                <a:gd name="T0" fmla="*/ 0 w 6322"/>
                <a:gd name="T1" fmla="*/ 0 h 1401"/>
                <a:gd name="T2" fmla="*/ 0 w 6322"/>
                <a:gd name="T3" fmla="*/ 0 h 1401"/>
                <a:gd name="T4" fmla="*/ 0 w 6322"/>
                <a:gd name="T5" fmla="*/ 0 h 1401"/>
                <a:gd name="T6" fmla="*/ 0 w 6322"/>
                <a:gd name="T7" fmla="*/ 0 h 1401"/>
                <a:gd name="T8" fmla="*/ 0 w 6322"/>
                <a:gd name="T9" fmla="*/ 0 h 1401"/>
                <a:gd name="T10" fmla="*/ 0 w 6322"/>
                <a:gd name="T11" fmla="*/ 0 h 1401"/>
                <a:gd name="T12" fmla="*/ 0 w 6322"/>
                <a:gd name="T13" fmla="*/ 0 h 1401"/>
                <a:gd name="T14" fmla="*/ 0 w 6322"/>
                <a:gd name="T15" fmla="*/ 0 h 1401"/>
                <a:gd name="T16" fmla="*/ 0 w 6322"/>
                <a:gd name="T17" fmla="*/ 0 h 1401"/>
                <a:gd name="T18" fmla="*/ 0 w 6322"/>
                <a:gd name="T19" fmla="*/ 0 h 1401"/>
                <a:gd name="T20" fmla="*/ 0 w 6322"/>
                <a:gd name="T21" fmla="*/ 0 h 1401"/>
                <a:gd name="T22" fmla="*/ 1 w 6322"/>
                <a:gd name="T23" fmla="*/ 0 h 1401"/>
                <a:gd name="T24" fmla="*/ 1 w 6322"/>
                <a:gd name="T25" fmla="*/ 0 h 1401"/>
                <a:gd name="T26" fmla="*/ 1 w 6322"/>
                <a:gd name="T27" fmla="*/ 0 h 1401"/>
                <a:gd name="T28" fmla="*/ 1 w 6322"/>
                <a:gd name="T29" fmla="*/ 0 h 1401"/>
                <a:gd name="T30" fmla="*/ 1 w 6322"/>
                <a:gd name="T31" fmla="*/ 1 h 1401"/>
                <a:gd name="T32" fmla="*/ 1 w 6322"/>
                <a:gd name="T33" fmla="*/ 1 h 1401"/>
                <a:gd name="T34" fmla="*/ 1 w 6322"/>
                <a:gd name="T35" fmla="*/ 1 h 1401"/>
                <a:gd name="T36" fmla="*/ 1 w 6322"/>
                <a:gd name="T37" fmla="*/ 1 h 1401"/>
                <a:gd name="T38" fmla="*/ 1 w 6322"/>
                <a:gd name="T39" fmla="*/ 1 h 1401"/>
                <a:gd name="T40" fmla="*/ 1 w 6322"/>
                <a:gd name="T41" fmla="*/ 1 h 1401"/>
                <a:gd name="T42" fmla="*/ 1 w 6322"/>
                <a:gd name="T43" fmla="*/ 1 h 1401"/>
                <a:gd name="T44" fmla="*/ 1 w 6322"/>
                <a:gd name="T45" fmla="*/ 1 h 1401"/>
                <a:gd name="T46" fmla="*/ 2 w 6322"/>
                <a:gd name="T47" fmla="*/ 1 h 1401"/>
                <a:gd name="T48" fmla="*/ 2 w 6322"/>
                <a:gd name="T49" fmla="*/ 1 h 1401"/>
                <a:gd name="T50" fmla="*/ 2 w 6322"/>
                <a:gd name="T51" fmla="*/ 1 h 1401"/>
                <a:gd name="T52" fmla="*/ 2 w 6322"/>
                <a:gd name="T53" fmla="*/ 1 h 1401"/>
                <a:gd name="T54" fmla="*/ 2 w 6322"/>
                <a:gd name="T55" fmla="*/ 1 h 1401"/>
                <a:gd name="T56" fmla="*/ 2 w 6322"/>
                <a:gd name="T57" fmla="*/ 1 h 1401"/>
                <a:gd name="T58" fmla="*/ 2 w 6322"/>
                <a:gd name="T59" fmla="*/ 1 h 1401"/>
                <a:gd name="T60" fmla="*/ 2 w 6322"/>
                <a:gd name="T61" fmla="*/ 1 h 1401"/>
                <a:gd name="T62" fmla="*/ 2 w 6322"/>
                <a:gd name="T63" fmla="*/ 1 h 1401"/>
                <a:gd name="T64" fmla="*/ 2 w 6322"/>
                <a:gd name="T65" fmla="*/ 0 h 1401"/>
                <a:gd name="T66" fmla="*/ 2 w 6322"/>
                <a:gd name="T67" fmla="*/ 0 h 1401"/>
                <a:gd name="T68" fmla="*/ 2 w 6322"/>
                <a:gd name="T69" fmla="*/ 0 h 1401"/>
                <a:gd name="T70" fmla="*/ 2 w 6322"/>
                <a:gd name="T71" fmla="*/ 0 h 1401"/>
                <a:gd name="T72" fmla="*/ 3 w 6322"/>
                <a:gd name="T73" fmla="*/ 0 h 1401"/>
                <a:gd name="T74" fmla="*/ 3 w 6322"/>
                <a:gd name="T75" fmla="*/ 0 h 1401"/>
                <a:gd name="T76" fmla="*/ 3 w 6322"/>
                <a:gd name="T77" fmla="*/ 0 h 14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322" h="1401">
                  <a:moveTo>
                    <a:pt x="0" y="0"/>
                  </a:moveTo>
                  <a:lnTo>
                    <a:pt x="79" y="107"/>
                  </a:lnTo>
                  <a:lnTo>
                    <a:pt x="168" y="211"/>
                  </a:lnTo>
                  <a:lnTo>
                    <a:pt x="266" y="312"/>
                  </a:lnTo>
                  <a:lnTo>
                    <a:pt x="373" y="410"/>
                  </a:lnTo>
                  <a:lnTo>
                    <a:pt x="489" y="505"/>
                  </a:lnTo>
                  <a:lnTo>
                    <a:pt x="614" y="596"/>
                  </a:lnTo>
                  <a:lnTo>
                    <a:pt x="747" y="683"/>
                  </a:lnTo>
                  <a:lnTo>
                    <a:pt x="887" y="767"/>
                  </a:lnTo>
                  <a:lnTo>
                    <a:pt x="1034" y="845"/>
                  </a:lnTo>
                  <a:lnTo>
                    <a:pt x="1188" y="919"/>
                  </a:lnTo>
                  <a:lnTo>
                    <a:pt x="1349" y="989"/>
                  </a:lnTo>
                  <a:lnTo>
                    <a:pt x="1516" y="1054"/>
                  </a:lnTo>
                  <a:lnTo>
                    <a:pt x="1688" y="1114"/>
                  </a:lnTo>
                  <a:lnTo>
                    <a:pt x="1865" y="1168"/>
                  </a:lnTo>
                  <a:lnTo>
                    <a:pt x="2048" y="1217"/>
                  </a:lnTo>
                  <a:lnTo>
                    <a:pt x="2234" y="1261"/>
                  </a:lnTo>
                  <a:lnTo>
                    <a:pt x="2423" y="1299"/>
                  </a:lnTo>
                  <a:lnTo>
                    <a:pt x="2617" y="1331"/>
                  </a:lnTo>
                  <a:lnTo>
                    <a:pt x="2812" y="1356"/>
                  </a:lnTo>
                  <a:lnTo>
                    <a:pt x="3010" y="1377"/>
                  </a:lnTo>
                  <a:lnTo>
                    <a:pt x="3209" y="1391"/>
                  </a:lnTo>
                  <a:lnTo>
                    <a:pt x="3410" y="1399"/>
                  </a:lnTo>
                  <a:lnTo>
                    <a:pt x="3610" y="1401"/>
                  </a:lnTo>
                  <a:lnTo>
                    <a:pt x="3812" y="1398"/>
                  </a:lnTo>
                  <a:lnTo>
                    <a:pt x="4012" y="1388"/>
                  </a:lnTo>
                  <a:lnTo>
                    <a:pt x="4211" y="1373"/>
                  </a:lnTo>
                  <a:lnTo>
                    <a:pt x="4408" y="1350"/>
                  </a:lnTo>
                  <a:lnTo>
                    <a:pt x="4603" y="1323"/>
                  </a:lnTo>
                  <a:lnTo>
                    <a:pt x="4796" y="1290"/>
                  </a:lnTo>
                  <a:lnTo>
                    <a:pt x="4985" y="1251"/>
                  </a:lnTo>
                  <a:lnTo>
                    <a:pt x="5170" y="1206"/>
                  </a:lnTo>
                  <a:lnTo>
                    <a:pt x="5351" y="1156"/>
                  </a:lnTo>
                  <a:lnTo>
                    <a:pt x="5528" y="1101"/>
                  </a:lnTo>
                  <a:lnTo>
                    <a:pt x="5699" y="1040"/>
                  </a:lnTo>
                  <a:lnTo>
                    <a:pt x="5864" y="974"/>
                  </a:lnTo>
                  <a:lnTo>
                    <a:pt x="6023" y="903"/>
                  </a:lnTo>
                  <a:lnTo>
                    <a:pt x="6176" y="828"/>
                  </a:lnTo>
                  <a:lnTo>
                    <a:pt x="6322" y="74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3" name="Freeform 58"/>
            <p:cNvSpPr>
              <a:spLocks/>
            </p:cNvSpPr>
            <p:nvPr/>
          </p:nvSpPr>
          <p:spPr bwMode="auto">
            <a:xfrm>
              <a:off x="3037" y="2374"/>
              <a:ext cx="162" cy="341"/>
            </a:xfrm>
            <a:custGeom>
              <a:avLst/>
              <a:gdLst>
                <a:gd name="T0" fmla="*/ 0 w 1131"/>
                <a:gd name="T1" fmla="*/ 1 h 2384"/>
                <a:gd name="T2" fmla="*/ 0 w 1131"/>
                <a:gd name="T3" fmla="*/ 1 h 2384"/>
                <a:gd name="T4" fmla="*/ 0 w 1131"/>
                <a:gd name="T5" fmla="*/ 1 h 2384"/>
                <a:gd name="T6" fmla="*/ 0 w 1131"/>
                <a:gd name="T7" fmla="*/ 1 h 2384"/>
                <a:gd name="T8" fmla="*/ 0 w 1131"/>
                <a:gd name="T9" fmla="*/ 1 h 2384"/>
                <a:gd name="T10" fmla="*/ 0 w 1131"/>
                <a:gd name="T11" fmla="*/ 1 h 2384"/>
                <a:gd name="T12" fmla="*/ 0 w 1131"/>
                <a:gd name="T13" fmla="*/ 1 h 2384"/>
                <a:gd name="T14" fmla="*/ 0 w 1131"/>
                <a:gd name="T15" fmla="*/ 1 h 2384"/>
                <a:gd name="T16" fmla="*/ 0 w 1131"/>
                <a:gd name="T17" fmla="*/ 1 h 2384"/>
                <a:gd name="T18" fmla="*/ 0 w 1131"/>
                <a:gd name="T19" fmla="*/ 1 h 2384"/>
                <a:gd name="T20" fmla="*/ 0 w 1131"/>
                <a:gd name="T21" fmla="*/ 1 h 2384"/>
                <a:gd name="T22" fmla="*/ 0 w 1131"/>
                <a:gd name="T23" fmla="*/ 1 h 2384"/>
                <a:gd name="T24" fmla="*/ 0 w 1131"/>
                <a:gd name="T25" fmla="*/ 1 h 2384"/>
                <a:gd name="T26" fmla="*/ 0 w 1131"/>
                <a:gd name="T27" fmla="*/ 0 h 2384"/>
                <a:gd name="T28" fmla="*/ 0 w 1131"/>
                <a:gd name="T29" fmla="*/ 0 h 2384"/>
                <a:gd name="T30" fmla="*/ 0 w 1131"/>
                <a:gd name="T31" fmla="*/ 0 h 2384"/>
                <a:gd name="T32" fmla="*/ 0 w 1131"/>
                <a:gd name="T33" fmla="*/ 0 h 2384"/>
                <a:gd name="T34" fmla="*/ 0 w 1131"/>
                <a:gd name="T35" fmla="*/ 0 h 2384"/>
                <a:gd name="T36" fmla="*/ 0 w 1131"/>
                <a:gd name="T37" fmla="*/ 0 h 2384"/>
                <a:gd name="T38" fmla="*/ 0 w 1131"/>
                <a:gd name="T39" fmla="*/ 0 h 2384"/>
                <a:gd name="T40" fmla="*/ 0 w 1131"/>
                <a:gd name="T41" fmla="*/ 0 h 2384"/>
                <a:gd name="T42" fmla="*/ 0 w 1131"/>
                <a:gd name="T43" fmla="*/ 0 h 2384"/>
                <a:gd name="T44" fmla="*/ 0 w 1131"/>
                <a:gd name="T45" fmla="*/ 0 h 2384"/>
                <a:gd name="T46" fmla="*/ 0 w 1131"/>
                <a:gd name="T47" fmla="*/ 0 h 2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1" h="2384">
                  <a:moveTo>
                    <a:pt x="0" y="2384"/>
                  </a:moveTo>
                  <a:lnTo>
                    <a:pt x="133" y="2303"/>
                  </a:lnTo>
                  <a:lnTo>
                    <a:pt x="260" y="2218"/>
                  </a:lnTo>
                  <a:lnTo>
                    <a:pt x="379" y="2130"/>
                  </a:lnTo>
                  <a:lnTo>
                    <a:pt x="490" y="2038"/>
                  </a:lnTo>
                  <a:lnTo>
                    <a:pt x="593" y="1943"/>
                  </a:lnTo>
                  <a:lnTo>
                    <a:pt x="687" y="1845"/>
                  </a:lnTo>
                  <a:lnTo>
                    <a:pt x="773" y="1744"/>
                  </a:lnTo>
                  <a:lnTo>
                    <a:pt x="851" y="1641"/>
                  </a:lnTo>
                  <a:lnTo>
                    <a:pt x="919" y="1537"/>
                  </a:lnTo>
                  <a:lnTo>
                    <a:pt x="978" y="1430"/>
                  </a:lnTo>
                  <a:lnTo>
                    <a:pt x="1028" y="1322"/>
                  </a:lnTo>
                  <a:lnTo>
                    <a:pt x="1067" y="1212"/>
                  </a:lnTo>
                  <a:lnTo>
                    <a:pt x="1098" y="1102"/>
                  </a:lnTo>
                  <a:lnTo>
                    <a:pt x="1119" y="990"/>
                  </a:lnTo>
                  <a:lnTo>
                    <a:pt x="1130" y="879"/>
                  </a:lnTo>
                  <a:lnTo>
                    <a:pt x="1131" y="766"/>
                  </a:lnTo>
                  <a:lnTo>
                    <a:pt x="1124" y="654"/>
                  </a:lnTo>
                  <a:lnTo>
                    <a:pt x="1106" y="543"/>
                  </a:lnTo>
                  <a:lnTo>
                    <a:pt x="1078" y="432"/>
                  </a:lnTo>
                  <a:lnTo>
                    <a:pt x="1041" y="322"/>
                  </a:lnTo>
                  <a:lnTo>
                    <a:pt x="994" y="213"/>
                  </a:lnTo>
                  <a:lnTo>
                    <a:pt x="938" y="106"/>
                  </a:lnTo>
                  <a:lnTo>
                    <a:pt x="873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4" name="Line 59"/>
            <p:cNvSpPr>
              <a:spLocks noChangeShapeType="1"/>
            </p:cNvSpPr>
            <p:nvPr/>
          </p:nvSpPr>
          <p:spPr bwMode="auto">
            <a:xfrm flipH="1">
              <a:off x="1831" y="1359"/>
              <a:ext cx="810" cy="46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5" name="Line 60"/>
            <p:cNvSpPr>
              <a:spLocks noChangeShapeType="1"/>
            </p:cNvSpPr>
            <p:nvPr/>
          </p:nvSpPr>
          <p:spPr bwMode="auto">
            <a:xfrm flipH="1">
              <a:off x="2275" y="2550"/>
              <a:ext cx="81" cy="4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6" name="Line 61"/>
            <p:cNvSpPr>
              <a:spLocks noChangeShapeType="1"/>
            </p:cNvSpPr>
            <p:nvPr/>
          </p:nvSpPr>
          <p:spPr bwMode="auto">
            <a:xfrm flipH="1">
              <a:off x="3022" y="2128"/>
              <a:ext cx="62" cy="3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7" name="Line 62"/>
            <p:cNvSpPr>
              <a:spLocks noChangeShapeType="1"/>
            </p:cNvSpPr>
            <p:nvPr/>
          </p:nvSpPr>
          <p:spPr bwMode="auto">
            <a:xfrm flipH="1">
              <a:off x="2558" y="1603"/>
              <a:ext cx="88" cy="13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8" name="Line 63"/>
            <p:cNvSpPr>
              <a:spLocks noChangeShapeType="1"/>
            </p:cNvSpPr>
            <p:nvPr/>
          </p:nvSpPr>
          <p:spPr bwMode="auto">
            <a:xfrm>
              <a:off x="2997" y="2128"/>
              <a:ext cx="165" cy="24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89" name="Line 64"/>
            <p:cNvSpPr>
              <a:spLocks noChangeShapeType="1"/>
            </p:cNvSpPr>
            <p:nvPr/>
          </p:nvSpPr>
          <p:spPr bwMode="auto">
            <a:xfrm>
              <a:off x="2646" y="1603"/>
              <a:ext cx="139" cy="20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1869" name="Group 65"/>
          <p:cNvGrpSpPr>
            <a:grpSpLocks/>
          </p:cNvGrpSpPr>
          <p:nvPr/>
        </p:nvGrpSpPr>
        <p:grpSpPr bwMode="auto">
          <a:xfrm>
            <a:off x="6011863" y="3429000"/>
            <a:ext cx="2527300" cy="2574925"/>
            <a:chOff x="1600" y="783"/>
            <a:chExt cx="2409" cy="2455"/>
          </a:xfrm>
        </p:grpSpPr>
        <p:sp>
          <p:nvSpPr>
            <p:cNvPr id="121870" name="Freeform 66"/>
            <p:cNvSpPr>
              <a:spLocks/>
            </p:cNvSpPr>
            <p:nvPr/>
          </p:nvSpPr>
          <p:spPr bwMode="auto">
            <a:xfrm>
              <a:off x="1600" y="2265"/>
              <a:ext cx="1822" cy="972"/>
            </a:xfrm>
            <a:custGeom>
              <a:avLst/>
              <a:gdLst>
                <a:gd name="T0" fmla="*/ 0 w 12753"/>
                <a:gd name="T1" fmla="*/ 0 h 6805"/>
                <a:gd name="T2" fmla="*/ 0 w 12753"/>
                <a:gd name="T3" fmla="*/ 0 h 6805"/>
                <a:gd name="T4" fmla="*/ 0 w 12753"/>
                <a:gd name="T5" fmla="*/ 0 h 6805"/>
                <a:gd name="T6" fmla="*/ 0 w 12753"/>
                <a:gd name="T7" fmla="*/ 0 h 6805"/>
                <a:gd name="T8" fmla="*/ 0 w 12753"/>
                <a:gd name="T9" fmla="*/ 0 h 6805"/>
                <a:gd name="T10" fmla="*/ 0 w 12753"/>
                <a:gd name="T11" fmla="*/ 0 h 6805"/>
                <a:gd name="T12" fmla="*/ 0 w 12753"/>
                <a:gd name="T13" fmla="*/ 1 h 6805"/>
                <a:gd name="T14" fmla="*/ 0 w 12753"/>
                <a:gd name="T15" fmla="*/ 1 h 6805"/>
                <a:gd name="T16" fmla="*/ 0 w 12753"/>
                <a:gd name="T17" fmla="*/ 1 h 6805"/>
                <a:gd name="T18" fmla="*/ 0 w 12753"/>
                <a:gd name="T19" fmla="*/ 1 h 6805"/>
                <a:gd name="T20" fmla="*/ 0 w 12753"/>
                <a:gd name="T21" fmla="*/ 1 h 6805"/>
                <a:gd name="T22" fmla="*/ 0 w 12753"/>
                <a:gd name="T23" fmla="*/ 1 h 6805"/>
                <a:gd name="T24" fmla="*/ 0 w 12753"/>
                <a:gd name="T25" fmla="*/ 1 h 6805"/>
                <a:gd name="T26" fmla="*/ 0 w 12753"/>
                <a:gd name="T27" fmla="*/ 1 h 6805"/>
                <a:gd name="T28" fmla="*/ 0 w 12753"/>
                <a:gd name="T29" fmla="*/ 1 h 6805"/>
                <a:gd name="T30" fmla="*/ 0 w 12753"/>
                <a:gd name="T31" fmla="*/ 1 h 6805"/>
                <a:gd name="T32" fmla="*/ 0 w 12753"/>
                <a:gd name="T33" fmla="*/ 1 h 6805"/>
                <a:gd name="T34" fmla="*/ 0 w 12753"/>
                <a:gd name="T35" fmla="*/ 1 h 6805"/>
                <a:gd name="T36" fmla="*/ 0 w 12753"/>
                <a:gd name="T37" fmla="*/ 2 h 6805"/>
                <a:gd name="T38" fmla="*/ 0 w 12753"/>
                <a:gd name="T39" fmla="*/ 2 h 6805"/>
                <a:gd name="T40" fmla="*/ 0 w 12753"/>
                <a:gd name="T41" fmla="*/ 2 h 6805"/>
                <a:gd name="T42" fmla="*/ 0 w 12753"/>
                <a:gd name="T43" fmla="*/ 2 h 6805"/>
                <a:gd name="T44" fmla="*/ 1 w 12753"/>
                <a:gd name="T45" fmla="*/ 2 h 6805"/>
                <a:gd name="T46" fmla="*/ 1 w 12753"/>
                <a:gd name="T47" fmla="*/ 2 h 6805"/>
                <a:gd name="T48" fmla="*/ 1 w 12753"/>
                <a:gd name="T49" fmla="*/ 2 h 6805"/>
                <a:gd name="T50" fmla="*/ 1 w 12753"/>
                <a:gd name="T51" fmla="*/ 2 h 6805"/>
                <a:gd name="T52" fmla="*/ 1 w 12753"/>
                <a:gd name="T53" fmla="*/ 2 h 6805"/>
                <a:gd name="T54" fmla="*/ 1 w 12753"/>
                <a:gd name="T55" fmla="*/ 2 h 6805"/>
                <a:gd name="T56" fmla="*/ 1 w 12753"/>
                <a:gd name="T57" fmla="*/ 2 h 6805"/>
                <a:gd name="T58" fmla="*/ 1 w 12753"/>
                <a:gd name="T59" fmla="*/ 2 h 6805"/>
                <a:gd name="T60" fmla="*/ 1 w 12753"/>
                <a:gd name="T61" fmla="*/ 2 h 6805"/>
                <a:gd name="T62" fmla="*/ 2 w 12753"/>
                <a:gd name="T63" fmla="*/ 2 h 6805"/>
                <a:gd name="T64" fmla="*/ 2 w 12753"/>
                <a:gd name="T65" fmla="*/ 3 h 6805"/>
                <a:gd name="T66" fmla="*/ 2 w 12753"/>
                <a:gd name="T67" fmla="*/ 3 h 6805"/>
                <a:gd name="T68" fmla="*/ 2 w 12753"/>
                <a:gd name="T69" fmla="*/ 3 h 6805"/>
                <a:gd name="T70" fmla="*/ 2 w 12753"/>
                <a:gd name="T71" fmla="*/ 3 h 6805"/>
                <a:gd name="T72" fmla="*/ 2 w 12753"/>
                <a:gd name="T73" fmla="*/ 3 h 6805"/>
                <a:gd name="T74" fmla="*/ 2 w 12753"/>
                <a:gd name="T75" fmla="*/ 3 h 6805"/>
                <a:gd name="T76" fmla="*/ 2 w 12753"/>
                <a:gd name="T77" fmla="*/ 3 h 6805"/>
                <a:gd name="T78" fmla="*/ 3 w 12753"/>
                <a:gd name="T79" fmla="*/ 3 h 6805"/>
                <a:gd name="T80" fmla="*/ 3 w 12753"/>
                <a:gd name="T81" fmla="*/ 3 h 6805"/>
                <a:gd name="T82" fmla="*/ 3 w 12753"/>
                <a:gd name="T83" fmla="*/ 3 h 6805"/>
                <a:gd name="T84" fmla="*/ 3 w 12753"/>
                <a:gd name="T85" fmla="*/ 3 h 6805"/>
                <a:gd name="T86" fmla="*/ 3 w 12753"/>
                <a:gd name="T87" fmla="*/ 3 h 6805"/>
                <a:gd name="T88" fmla="*/ 3 w 12753"/>
                <a:gd name="T89" fmla="*/ 3 h 6805"/>
                <a:gd name="T90" fmla="*/ 4 w 12753"/>
                <a:gd name="T91" fmla="*/ 3 h 6805"/>
                <a:gd name="T92" fmla="*/ 4 w 12753"/>
                <a:gd name="T93" fmla="*/ 3 h 6805"/>
                <a:gd name="T94" fmla="*/ 4 w 12753"/>
                <a:gd name="T95" fmla="*/ 3 h 6805"/>
                <a:gd name="T96" fmla="*/ 4 w 12753"/>
                <a:gd name="T97" fmla="*/ 3 h 6805"/>
                <a:gd name="T98" fmla="*/ 4 w 12753"/>
                <a:gd name="T99" fmla="*/ 3 h 6805"/>
                <a:gd name="T100" fmla="*/ 4 w 12753"/>
                <a:gd name="T101" fmla="*/ 3 h 6805"/>
                <a:gd name="T102" fmla="*/ 4 w 12753"/>
                <a:gd name="T103" fmla="*/ 3 h 6805"/>
                <a:gd name="T104" fmla="*/ 5 w 12753"/>
                <a:gd name="T105" fmla="*/ 3 h 6805"/>
                <a:gd name="T106" fmla="*/ 5 w 12753"/>
                <a:gd name="T107" fmla="*/ 3 h 6805"/>
                <a:gd name="T108" fmla="*/ 5 w 12753"/>
                <a:gd name="T109" fmla="*/ 3 h 6805"/>
                <a:gd name="T110" fmla="*/ 5 w 12753"/>
                <a:gd name="T111" fmla="*/ 3 h 6805"/>
                <a:gd name="T112" fmla="*/ 5 w 12753"/>
                <a:gd name="T113" fmla="*/ 3 h 6805"/>
                <a:gd name="T114" fmla="*/ 5 w 12753"/>
                <a:gd name="T115" fmla="*/ 3 h 68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753" h="6805">
                  <a:moveTo>
                    <a:pt x="689" y="0"/>
                  </a:moveTo>
                  <a:lnTo>
                    <a:pt x="550" y="200"/>
                  </a:lnTo>
                  <a:lnTo>
                    <a:pt x="425" y="402"/>
                  </a:lnTo>
                  <a:lnTo>
                    <a:pt x="317" y="608"/>
                  </a:lnTo>
                  <a:lnTo>
                    <a:pt x="223" y="816"/>
                  </a:lnTo>
                  <a:lnTo>
                    <a:pt x="147" y="1026"/>
                  </a:lnTo>
                  <a:lnTo>
                    <a:pt x="85" y="1239"/>
                  </a:lnTo>
                  <a:lnTo>
                    <a:pt x="40" y="1452"/>
                  </a:lnTo>
                  <a:lnTo>
                    <a:pt x="12" y="1666"/>
                  </a:lnTo>
                  <a:lnTo>
                    <a:pt x="0" y="1882"/>
                  </a:lnTo>
                  <a:lnTo>
                    <a:pt x="4" y="2096"/>
                  </a:lnTo>
                  <a:lnTo>
                    <a:pt x="25" y="2311"/>
                  </a:lnTo>
                  <a:lnTo>
                    <a:pt x="63" y="2525"/>
                  </a:lnTo>
                  <a:lnTo>
                    <a:pt x="116" y="2739"/>
                  </a:lnTo>
                  <a:lnTo>
                    <a:pt x="185" y="2950"/>
                  </a:lnTo>
                  <a:lnTo>
                    <a:pt x="271" y="3159"/>
                  </a:lnTo>
                  <a:lnTo>
                    <a:pt x="373" y="3365"/>
                  </a:lnTo>
                  <a:lnTo>
                    <a:pt x="490" y="3570"/>
                  </a:lnTo>
                  <a:lnTo>
                    <a:pt x="623" y="3771"/>
                  </a:lnTo>
                  <a:lnTo>
                    <a:pt x="771" y="3968"/>
                  </a:lnTo>
                  <a:lnTo>
                    <a:pt x="935" y="4161"/>
                  </a:lnTo>
                  <a:lnTo>
                    <a:pt x="1113" y="4350"/>
                  </a:lnTo>
                  <a:lnTo>
                    <a:pt x="1304" y="4535"/>
                  </a:lnTo>
                  <a:lnTo>
                    <a:pt x="1509" y="4714"/>
                  </a:lnTo>
                  <a:lnTo>
                    <a:pt x="1729" y="4888"/>
                  </a:lnTo>
                  <a:lnTo>
                    <a:pt x="1961" y="5056"/>
                  </a:lnTo>
                  <a:lnTo>
                    <a:pt x="2207" y="5218"/>
                  </a:lnTo>
                  <a:lnTo>
                    <a:pt x="2463" y="5373"/>
                  </a:lnTo>
                  <a:lnTo>
                    <a:pt x="2732" y="5523"/>
                  </a:lnTo>
                  <a:lnTo>
                    <a:pt x="3011" y="5664"/>
                  </a:lnTo>
                  <a:lnTo>
                    <a:pt x="3302" y="5799"/>
                  </a:lnTo>
                  <a:lnTo>
                    <a:pt x="3603" y="5926"/>
                  </a:lnTo>
                  <a:lnTo>
                    <a:pt x="3912" y="6045"/>
                  </a:lnTo>
                  <a:lnTo>
                    <a:pt x="4230" y="6156"/>
                  </a:lnTo>
                  <a:lnTo>
                    <a:pt x="4558" y="6260"/>
                  </a:lnTo>
                  <a:lnTo>
                    <a:pt x="4891" y="6354"/>
                  </a:lnTo>
                  <a:lnTo>
                    <a:pt x="5233" y="6440"/>
                  </a:lnTo>
                  <a:lnTo>
                    <a:pt x="5580" y="6517"/>
                  </a:lnTo>
                  <a:lnTo>
                    <a:pt x="5934" y="6586"/>
                  </a:lnTo>
                  <a:lnTo>
                    <a:pt x="6292" y="6645"/>
                  </a:lnTo>
                  <a:lnTo>
                    <a:pt x="6653" y="6694"/>
                  </a:lnTo>
                  <a:lnTo>
                    <a:pt x="7019" y="6735"/>
                  </a:lnTo>
                  <a:lnTo>
                    <a:pt x="7387" y="6767"/>
                  </a:lnTo>
                  <a:lnTo>
                    <a:pt x="7757" y="6789"/>
                  </a:lnTo>
                  <a:lnTo>
                    <a:pt x="8129" y="6801"/>
                  </a:lnTo>
                  <a:lnTo>
                    <a:pt x="8501" y="6805"/>
                  </a:lnTo>
                  <a:lnTo>
                    <a:pt x="8874" y="6798"/>
                  </a:lnTo>
                  <a:lnTo>
                    <a:pt x="9245" y="6782"/>
                  </a:lnTo>
                  <a:lnTo>
                    <a:pt x="9614" y="6756"/>
                  </a:lnTo>
                  <a:lnTo>
                    <a:pt x="9981" y="6722"/>
                  </a:lnTo>
                  <a:lnTo>
                    <a:pt x="10346" y="6678"/>
                  </a:lnTo>
                  <a:lnTo>
                    <a:pt x="10706" y="6625"/>
                  </a:lnTo>
                  <a:lnTo>
                    <a:pt x="11063" y="6562"/>
                  </a:lnTo>
                  <a:lnTo>
                    <a:pt x="11414" y="6490"/>
                  </a:lnTo>
                  <a:lnTo>
                    <a:pt x="11760" y="6410"/>
                  </a:lnTo>
                  <a:lnTo>
                    <a:pt x="12098" y="6321"/>
                  </a:lnTo>
                  <a:lnTo>
                    <a:pt x="12429" y="6223"/>
                  </a:lnTo>
                  <a:lnTo>
                    <a:pt x="12753" y="611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1" name="Freeform 67"/>
            <p:cNvSpPr>
              <a:spLocks/>
            </p:cNvSpPr>
            <p:nvPr/>
          </p:nvSpPr>
          <p:spPr bwMode="auto">
            <a:xfrm>
              <a:off x="3842" y="2265"/>
              <a:ext cx="167" cy="630"/>
            </a:xfrm>
            <a:custGeom>
              <a:avLst/>
              <a:gdLst>
                <a:gd name="T0" fmla="*/ 0 w 1175"/>
                <a:gd name="T1" fmla="*/ 2 h 4413"/>
                <a:gd name="T2" fmla="*/ 0 w 1175"/>
                <a:gd name="T3" fmla="*/ 2 h 4413"/>
                <a:gd name="T4" fmla="*/ 0 w 1175"/>
                <a:gd name="T5" fmla="*/ 2 h 4413"/>
                <a:gd name="T6" fmla="*/ 0 w 1175"/>
                <a:gd name="T7" fmla="*/ 2 h 4413"/>
                <a:gd name="T8" fmla="*/ 0 w 1175"/>
                <a:gd name="T9" fmla="*/ 2 h 4413"/>
                <a:gd name="T10" fmla="*/ 0 w 1175"/>
                <a:gd name="T11" fmla="*/ 1 h 4413"/>
                <a:gd name="T12" fmla="*/ 0 w 1175"/>
                <a:gd name="T13" fmla="*/ 1 h 4413"/>
                <a:gd name="T14" fmla="*/ 0 w 1175"/>
                <a:gd name="T15" fmla="*/ 1 h 4413"/>
                <a:gd name="T16" fmla="*/ 0 w 1175"/>
                <a:gd name="T17" fmla="*/ 1 h 4413"/>
                <a:gd name="T18" fmla="*/ 0 w 1175"/>
                <a:gd name="T19" fmla="*/ 1 h 4413"/>
                <a:gd name="T20" fmla="*/ 0 w 1175"/>
                <a:gd name="T21" fmla="*/ 1 h 4413"/>
                <a:gd name="T22" fmla="*/ 0 w 1175"/>
                <a:gd name="T23" fmla="*/ 1 h 4413"/>
                <a:gd name="T24" fmla="*/ 0 w 1175"/>
                <a:gd name="T25" fmla="*/ 1 h 4413"/>
                <a:gd name="T26" fmla="*/ 0 w 1175"/>
                <a:gd name="T27" fmla="*/ 1 h 4413"/>
                <a:gd name="T28" fmla="*/ 0 w 1175"/>
                <a:gd name="T29" fmla="*/ 1 h 4413"/>
                <a:gd name="T30" fmla="*/ 0 w 1175"/>
                <a:gd name="T31" fmla="*/ 1 h 4413"/>
                <a:gd name="T32" fmla="*/ 0 w 1175"/>
                <a:gd name="T33" fmla="*/ 0 h 4413"/>
                <a:gd name="T34" fmla="*/ 0 w 1175"/>
                <a:gd name="T35" fmla="*/ 0 h 4413"/>
                <a:gd name="T36" fmla="*/ 0 w 1175"/>
                <a:gd name="T37" fmla="*/ 0 h 4413"/>
                <a:gd name="T38" fmla="*/ 0 w 1175"/>
                <a:gd name="T39" fmla="*/ 0 h 4413"/>
                <a:gd name="T40" fmla="*/ 0 w 1175"/>
                <a:gd name="T41" fmla="*/ 0 h 4413"/>
                <a:gd name="T42" fmla="*/ 0 w 1175"/>
                <a:gd name="T43" fmla="*/ 0 h 4413"/>
                <a:gd name="T44" fmla="*/ 0 w 1175"/>
                <a:gd name="T45" fmla="*/ 0 h 44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75" h="4413">
                  <a:moveTo>
                    <a:pt x="0" y="4413"/>
                  </a:moveTo>
                  <a:lnTo>
                    <a:pt x="178" y="4232"/>
                  </a:lnTo>
                  <a:lnTo>
                    <a:pt x="342" y="4046"/>
                  </a:lnTo>
                  <a:lnTo>
                    <a:pt x="491" y="3856"/>
                  </a:lnTo>
                  <a:lnTo>
                    <a:pt x="627" y="3663"/>
                  </a:lnTo>
                  <a:lnTo>
                    <a:pt x="747" y="3466"/>
                  </a:lnTo>
                  <a:lnTo>
                    <a:pt x="853" y="3267"/>
                  </a:lnTo>
                  <a:lnTo>
                    <a:pt x="945" y="3065"/>
                  </a:lnTo>
                  <a:lnTo>
                    <a:pt x="1021" y="2861"/>
                  </a:lnTo>
                  <a:lnTo>
                    <a:pt x="1083" y="2656"/>
                  </a:lnTo>
                  <a:lnTo>
                    <a:pt x="1129" y="2448"/>
                  </a:lnTo>
                  <a:lnTo>
                    <a:pt x="1159" y="2240"/>
                  </a:lnTo>
                  <a:lnTo>
                    <a:pt x="1175" y="2032"/>
                  </a:lnTo>
                  <a:lnTo>
                    <a:pt x="1175" y="1823"/>
                  </a:lnTo>
                  <a:lnTo>
                    <a:pt x="1158" y="1614"/>
                  </a:lnTo>
                  <a:lnTo>
                    <a:pt x="1127" y="1407"/>
                  </a:lnTo>
                  <a:lnTo>
                    <a:pt x="1081" y="1200"/>
                  </a:lnTo>
                  <a:lnTo>
                    <a:pt x="1019" y="994"/>
                  </a:lnTo>
                  <a:lnTo>
                    <a:pt x="943" y="791"/>
                  </a:lnTo>
                  <a:lnTo>
                    <a:pt x="850" y="589"/>
                  </a:lnTo>
                  <a:lnTo>
                    <a:pt x="744" y="390"/>
                  </a:lnTo>
                  <a:lnTo>
                    <a:pt x="622" y="193"/>
                  </a:lnTo>
                  <a:lnTo>
                    <a:pt x="48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2" name="Freeform 68"/>
            <p:cNvSpPr>
              <a:spLocks/>
            </p:cNvSpPr>
            <p:nvPr/>
          </p:nvSpPr>
          <p:spPr bwMode="auto">
            <a:xfrm>
              <a:off x="2761" y="1882"/>
              <a:ext cx="778" cy="1257"/>
            </a:xfrm>
            <a:custGeom>
              <a:avLst/>
              <a:gdLst>
                <a:gd name="T0" fmla="*/ 2 w 5446"/>
                <a:gd name="T1" fmla="*/ 0 h 8804"/>
                <a:gd name="T2" fmla="*/ 2 w 5446"/>
                <a:gd name="T3" fmla="*/ 0 h 8804"/>
                <a:gd name="T4" fmla="*/ 2 w 5446"/>
                <a:gd name="T5" fmla="*/ 0 h 8804"/>
                <a:gd name="T6" fmla="*/ 2 w 5446"/>
                <a:gd name="T7" fmla="*/ 0 h 8804"/>
                <a:gd name="T8" fmla="*/ 2 w 5446"/>
                <a:gd name="T9" fmla="*/ 0 h 8804"/>
                <a:gd name="T10" fmla="*/ 2 w 5446"/>
                <a:gd name="T11" fmla="*/ 0 h 8804"/>
                <a:gd name="T12" fmla="*/ 2 w 5446"/>
                <a:gd name="T13" fmla="*/ 0 h 8804"/>
                <a:gd name="T14" fmla="*/ 1 w 5446"/>
                <a:gd name="T15" fmla="*/ 0 h 8804"/>
                <a:gd name="T16" fmla="*/ 1 w 5446"/>
                <a:gd name="T17" fmla="*/ 0 h 8804"/>
                <a:gd name="T18" fmla="*/ 1 w 5446"/>
                <a:gd name="T19" fmla="*/ 1 h 8804"/>
                <a:gd name="T20" fmla="*/ 1 w 5446"/>
                <a:gd name="T21" fmla="*/ 1 h 8804"/>
                <a:gd name="T22" fmla="*/ 1 w 5446"/>
                <a:gd name="T23" fmla="*/ 1 h 8804"/>
                <a:gd name="T24" fmla="*/ 1 w 5446"/>
                <a:gd name="T25" fmla="*/ 1 h 8804"/>
                <a:gd name="T26" fmla="*/ 0 w 5446"/>
                <a:gd name="T27" fmla="*/ 1 h 8804"/>
                <a:gd name="T28" fmla="*/ 0 w 5446"/>
                <a:gd name="T29" fmla="*/ 1 h 8804"/>
                <a:gd name="T30" fmla="*/ 0 w 5446"/>
                <a:gd name="T31" fmla="*/ 1 h 8804"/>
                <a:gd name="T32" fmla="*/ 0 w 5446"/>
                <a:gd name="T33" fmla="*/ 1 h 8804"/>
                <a:gd name="T34" fmla="*/ 0 w 5446"/>
                <a:gd name="T35" fmla="*/ 2 h 8804"/>
                <a:gd name="T36" fmla="*/ 0 w 5446"/>
                <a:gd name="T37" fmla="*/ 2 h 8804"/>
                <a:gd name="T38" fmla="*/ 0 w 5446"/>
                <a:gd name="T39" fmla="*/ 2 h 8804"/>
                <a:gd name="T40" fmla="*/ 0 w 5446"/>
                <a:gd name="T41" fmla="*/ 2 h 8804"/>
                <a:gd name="T42" fmla="*/ 0 w 5446"/>
                <a:gd name="T43" fmla="*/ 2 h 8804"/>
                <a:gd name="T44" fmla="*/ 0 w 5446"/>
                <a:gd name="T45" fmla="*/ 2 h 8804"/>
                <a:gd name="T46" fmla="*/ 0 w 5446"/>
                <a:gd name="T47" fmla="*/ 2 h 8804"/>
                <a:gd name="T48" fmla="*/ 0 w 5446"/>
                <a:gd name="T49" fmla="*/ 2 h 8804"/>
                <a:gd name="T50" fmla="*/ 0 w 5446"/>
                <a:gd name="T51" fmla="*/ 2 h 8804"/>
                <a:gd name="T52" fmla="*/ 0 w 5446"/>
                <a:gd name="T53" fmla="*/ 2 h 8804"/>
                <a:gd name="T54" fmla="*/ 0 w 5446"/>
                <a:gd name="T55" fmla="*/ 3 h 8804"/>
                <a:gd name="T56" fmla="*/ 0 w 5446"/>
                <a:gd name="T57" fmla="*/ 3 h 8804"/>
                <a:gd name="T58" fmla="*/ 0 w 5446"/>
                <a:gd name="T59" fmla="*/ 3 h 8804"/>
                <a:gd name="T60" fmla="*/ 0 w 5446"/>
                <a:gd name="T61" fmla="*/ 3 h 8804"/>
                <a:gd name="T62" fmla="*/ 0 w 5446"/>
                <a:gd name="T63" fmla="*/ 3 h 8804"/>
                <a:gd name="T64" fmla="*/ 0 w 5446"/>
                <a:gd name="T65" fmla="*/ 3 h 8804"/>
                <a:gd name="T66" fmla="*/ 1 w 5446"/>
                <a:gd name="T67" fmla="*/ 3 h 8804"/>
                <a:gd name="T68" fmla="*/ 1 w 5446"/>
                <a:gd name="T69" fmla="*/ 3 h 8804"/>
                <a:gd name="T70" fmla="*/ 1 w 5446"/>
                <a:gd name="T71" fmla="*/ 3 h 8804"/>
                <a:gd name="T72" fmla="*/ 1 w 5446"/>
                <a:gd name="T73" fmla="*/ 4 h 8804"/>
                <a:gd name="T74" fmla="*/ 1 w 5446"/>
                <a:gd name="T75" fmla="*/ 4 h 8804"/>
                <a:gd name="T76" fmla="*/ 2 w 5446"/>
                <a:gd name="T77" fmla="*/ 4 h 8804"/>
                <a:gd name="T78" fmla="*/ 2 w 5446"/>
                <a:gd name="T79" fmla="*/ 4 h 8804"/>
                <a:gd name="T80" fmla="*/ 2 w 5446"/>
                <a:gd name="T81" fmla="*/ 4 h 88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446" h="8804">
                  <a:moveTo>
                    <a:pt x="5446" y="100"/>
                  </a:moveTo>
                  <a:lnTo>
                    <a:pt x="5336" y="55"/>
                  </a:lnTo>
                  <a:lnTo>
                    <a:pt x="5226" y="24"/>
                  </a:lnTo>
                  <a:lnTo>
                    <a:pt x="5110" y="6"/>
                  </a:lnTo>
                  <a:lnTo>
                    <a:pt x="4986" y="0"/>
                  </a:lnTo>
                  <a:lnTo>
                    <a:pt x="4858" y="9"/>
                  </a:lnTo>
                  <a:lnTo>
                    <a:pt x="4729" y="30"/>
                  </a:lnTo>
                  <a:lnTo>
                    <a:pt x="4600" y="62"/>
                  </a:lnTo>
                  <a:lnTo>
                    <a:pt x="4460" y="105"/>
                  </a:lnTo>
                  <a:lnTo>
                    <a:pt x="4311" y="161"/>
                  </a:lnTo>
                  <a:lnTo>
                    <a:pt x="4153" y="227"/>
                  </a:lnTo>
                  <a:lnTo>
                    <a:pt x="3987" y="304"/>
                  </a:lnTo>
                  <a:lnTo>
                    <a:pt x="3816" y="391"/>
                  </a:lnTo>
                  <a:lnTo>
                    <a:pt x="3640" y="485"/>
                  </a:lnTo>
                  <a:lnTo>
                    <a:pt x="3465" y="583"/>
                  </a:lnTo>
                  <a:lnTo>
                    <a:pt x="3285" y="688"/>
                  </a:lnTo>
                  <a:lnTo>
                    <a:pt x="3096" y="804"/>
                  </a:lnTo>
                  <a:lnTo>
                    <a:pt x="2898" y="930"/>
                  </a:lnTo>
                  <a:lnTo>
                    <a:pt x="2694" y="1065"/>
                  </a:lnTo>
                  <a:lnTo>
                    <a:pt x="2489" y="1207"/>
                  </a:lnTo>
                  <a:lnTo>
                    <a:pt x="2284" y="1354"/>
                  </a:lnTo>
                  <a:lnTo>
                    <a:pt x="2085" y="1506"/>
                  </a:lnTo>
                  <a:lnTo>
                    <a:pt x="1893" y="1658"/>
                  </a:lnTo>
                  <a:lnTo>
                    <a:pt x="1797" y="1738"/>
                  </a:lnTo>
                  <a:lnTo>
                    <a:pt x="1698" y="1822"/>
                  </a:lnTo>
                  <a:lnTo>
                    <a:pt x="1500" y="1999"/>
                  </a:lnTo>
                  <a:lnTo>
                    <a:pt x="1306" y="2184"/>
                  </a:lnTo>
                  <a:lnTo>
                    <a:pt x="1124" y="2373"/>
                  </a:lnTo>
                  <a:lnTo>
                    <a:pt x="958" y="2560"/>
                  </a:lnTo>
                  <a:lnTo>
                    <a:pt x="799" y="2758"/>
                  </a:lnTo>
                  <a:lnTo>
                    <a:pt x="647" y="2967"/>
                  </a:lnTo>
                  <a:lnTo>
                    <a:pt x="507" y="3187"/>
                  </a:lnTo>
                  <a:lnTo>
                    <a:pt x="442" y="3300"/>
                  </a:lnTo>
                  <a:lnTo>
                    <a:pt x="380" y="3416"/>
                  </a:lnTo>
                  <a:lnTo>
                    <a:pt x="321" y="3533"/>
                  </a:lnTo>
                  <a:lnTo>
                    <a:pt x="268" y="3653"/>
                  </a:lnTo>
                  <a:lnTo>
                    <a:pt x="218" y="3774"/>
                  </a:lnTo>
                  <a:lnTo>
                    <a:pt x="174" y="3896"/>
                  </a:lnTo>
                  <a:lnTo>
                    <a:pt x="134" y="4020"/>
                  </a:lnTo>
                  <a:lnTo>
                    <a:pt x="100" y="4145"/>
                  </a:lnTo>
                  <a:lnTo>
                    <a:pt x="70" y="4270"/>
                  </a:lnTo>
                  <a:lnTo>
                    <a:pt x="46" y="4395"/>
                  </a:lnTo>
                  <a:lnTo>
                    <a:pt x="27" y="4520"/>
                  </a:lnTo>
                  <a:lnTo>
                    <a:pt x="13" y="4645"/>
                  </a:lnTo>
                  <a:lnTo>
                    <a:pt x="4" y="4769"/>
                  </a:lnTo>
                  <a:lnTo>
                    <a:pt x="0" y="4891"/>
                  </a:lnTo>
                  <a:lnTo>
                    <a:pt x="1" y="5015"/>
                  </a:lnTo>
                  <a:lnTo>
                    <a:pt x="6" y="5139"/>
                  </a:lnTo>
                  <a:lnTo>
                    <a:pt x="16" y="5263"/>
                  </a:lnTo>
                  <a:lnTo>
                    <a:pt x="32" y="5387"/>
                  </a:lnTo>
                  <a:lnTo>
                    <a:pt x="51" y="5511"/>
                  </a:lnTo>
                  <a:lnTo>
                    <a:pt x="77" y="5635"/>
                  </a:lnTo>
                  <a:lnTo>
                    <a:pt x="107" y="5758"/>
                  </a:lnTo>
                  <a:lnTo>
                    <a:pt x="142" y="5880"/>
                  </a:lnTo>
                  <a:lnTo>
                    <a:pt x="181" y="6002"/>
                  </a:lnTo>
                  <a:lnTo>
                    <a:pt x="225" y="6122"/>
                  </a:lnTo>
                  <a:lnTo>
                    <a:pt x="274" y="6241"/>
                  </a:lnTo>
                  <a:lnTo>
                    <a:pt x="327" y="6358"/>
                  </a:lnTo>
                  <a:lnTo>
                    <a:pt x="384" y="6473"/>
                  </a:lnTo>
                  <a:lnTo>
                    <a:pt x="446" y="6587"/>
                  </a:lnTo>
                  <a:lnTo>
                    <a:pt x="511" y="6697"/>
                  </a:lnTo>
                  <a:lnTo>
                    <a:pt x="580" y="6807"/>
                  </a:lnTo>
                  <a:lnTo>
                    <a:pt x="653" y="6913"/>
                  </a:lnTo>
                  <a:lnTo>
                    <a:pt x="728" y="7017"/>
                  </a:lnTo>
                  <a:lnTo>
                    <a:pt x="889" y="7217"/>
                  </a:lnTo>
                  <a:lnTo>
                    <a:pt x="1061" y="7403"/>
                  </a:lnTo>
                  <a:lnTo>
                    <a:pt x="1240" y="7578"/>
                  </a:lnTo>
                  <a:lnTo>
                    <a:pt x="1425" y="7738"/>
                  </a:lnTo>
                  <a:lnTo>
                    <a:pt x="1622" y="7891"/>
                  </a:lnTo>
                  <a:lnTo>
                    <a:pt x="1833" y="8036"/>
                  </a:lnTo>
                  <a:lnTo>
                    <a:pt x="2055" y="8172"/>
                  </a:lnTo>
                  <a:lnTo>
                    <a:pt x="2285" y="8295"/>
                  </a:lnTo>
                  <a:lnTo>
                    <a:pt x="2520" y="8405"/>
                  </a:lnTo>
                  <a:lnTo>
                    <a:pt x="2756" y="8501"/>
                  </a:lnTo>
                  <a:lnTo>
                    <a:pt x="2989" y="8582"/>
                  </a:lnTo>
                  <a:lnTo>
                    <a:pt x="3217" y="8647"/>
                  </a:lnTo>
                  <a:lnTo>
                    <a:pt x="3447" y="8702"/>
                  </a:lnTo>
                  <a:lnTo>
                    <a:pt x="3680" y="8745"/>
                  </a:lnTo>
                  <a:lnTo>
                    <a:pt x="3917" y="8777"/>
                  </a:lnTo>
                  <a:lnTo>
                    <a:pt x="4154" y="8796"/>
                  </a:lnTo>
                  <a:lnTo>
                    <a:pt x="4391" y="8804"/>
                  </a:lnTo>
                  <a:lnTo>
                    <a:pt x="4626" y="879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3" name="Freeform 69"/>
            <p:cNvSpPr>
              <a:spLocks/>
            </p:cNvSpPr>
            <p:nvPr/>
          </p:nvSpPr>
          <p:spPr bwMode="auto">
            <a:xfrm>
              <a:off x="3075" y="1896"/>
              <a:ext cx="867" cy="1342"/>
            </a:xfrm>
            <a:custGeom>
              <a:avLst/>
              <a:gdLst>
                <a:gd name="T0" fmla="*/ 0 w 6066"/>
                <a:gd name="T1" fmla="*/ 4 h 9394"/>
                <a:gd name="T2" fmla="*/ 0 w 6066"/>
                <a:gd name="T3" fmla="*/ 4 h 9394"/>
                <a:gd name="T4" fmla="*/ 0 w 6066"/>
                <a:gd name="T5" fmla="*/ 4 h 9394"/>
                <a:gd name="T6" fmla="*/ 0 w 6066"/>
                <a:gd name="T7" fmla="*/ 4 h 9394"/>
                <a:gd name="T8" fmla="*/ 0 w 6066"/>
                <a:gd name="T9" fmla="*/ 4 h 9394"/>
                <a:gd name="T10" fmla="*/ 1 w 6066"/>
                <a:gd name="T11" fmla="*/ 4 h 9394"/>
                <a:gd name="T12" fmla="*/ 1 w 6066"/>
                <a:gd name="T13" fmla="*/ 4 h 9394"/>
                <a:gd name="T14" fmla="*/ 1 w 6066"/>
                <a:gd name="T15" fmla="*/ 4 h 9394"/>
                <a:gd name="T16" fmla="*/ 1 w 6066"/>
                <a:gd name="T17" fmla="*/ 4 h 9394"/>
                <a:gd name="T18" fmla="*/ 1 w 6066"/>
                <a:gd name="T19" fmla="*/ 4 h 9394"/>
                <a:gd name="T20" fmla="*/ 1 w 6066"/>
                <a:gd name="T21" fmla="*/ 4 h 9394"/>
                <a:gd name="T22" fmla="*/ 1 w 6066"/>
                <a:gd name="T23" fmla="*/ 4 h 9394"/>
                <a:gd name="T24" fmla="*/ 1 w 6066"/>
                <a:gd name="T25" fmla="*/ 4 h 9394"/>
                <a:gd name="T26" fmla="*/ 2 w 6066"/>
                <a:gd name="T27" fmla="*/ 4 h 9394"/>
                <a:gd name="T28" fmla="*/ 2 w 6066"/>
                <a:gd name="T29" fmla="*/ 4 h 9394"/>
                <a:gd name="T30" fmla="*/ 2 w 6066"/>
                <a:gd name="T31" fmla="*/ 3 h 9394"/>
                <a:gd name="T32" fmla="*/ 2 w 6066"/>
                <a:gd name="T33" fmla="*/ 3 h 9394"/>
                <a:gd name="T34" fmla="*/ 2 w 6066"/>
                <a:gd name="T35" fmla="*/ 3 h 9394"/>
                <a:gd name="T36" fmla="*/ 2 w 6066"/>
                <a:gd name="T37" fmla="*/ 3 h 9394"/>
                <a:gd name="T38" fmla="*/ 2 w 6066"/>
                <a:gd name="T39" fmla="*/ 3 h 9394"/>
                <a:gd name="T40" fmla="*/ 2 w 6066"/>
                <a:gd name="T41" fmla="*/ 3 h 9394"/>
                <a:gd name="T42" fmla="*/ 2 w 6066"/>
                <a:gd name="T43" fmla="*/ 3 h 9394"/>
                <a:gd name="T44" fmla="*/ 2 w 6066"/>
                <a:gd name="T45" fmla="*/ 3 h 9394"/>
                <a:gd name="T46" fmla="*/ 2 w 6066"/>
                <a:gd name="T47" fmla="*/ 3 h 9394"/>
                <a:gd name="T48" fmla="*/ 2 w 6066"/>
                <a:gd name="T49" fmla="*/ 3 h 9394"/>
                <a:gd name="T50" fmla="*/ 2 w 6066"/>
                <a:gd name="T51" fmla="*/ 3 h 9394"/>
                <a:gd name="T52" fmla="*/ 2 w 6066"/>
                <a:gd name="T53" fmla="*/ 2 h 9394"/>
                <a:gd name="T54" fmla="*/ 2 w 6066"/>
                <a:gd name="T55" fmla="*/ 2 h 9394"/>
                <a:gd name="T56" fmla="*/ 3 w 6066"/>
                <a:gd name="T57" fmla="*/ 2 h 9394"/>
                <a:gd name="T58" fmla="*/ 3 w 6066"/>
                <a:gd name="T59" fmla="*/ 2 h 9394"/>
                <a:gd name="T60" fmla="*/ 3 w 6066"/>
                <a:gd name="T61" fmla="*/ 2 h 9394"/>
                <a:gd name="T62" fmla="*/ 3 w 6066"/>
                <a:gd name="T63" fmla="*/ 2 h 9394"/>
                <a:gd name="T64" fmla="*/ 3 w 6066"/>
                <a:gd name="T65" fmla="*/ 2 h 9394"/>
                <a:gd name="T66" fmla="*/ 3 w 6066"/>
                <a:gd name="T67" fmla="*/ 2 h 9394"/>
                <a:gd name="T68" fmla="*/ 2 w 6066"/>
                <a:gd name="T69" fmla="*/ 1 h 9394"/>
                <a:gd name="T70" fmla="*/ 2 w 6066"/>
                <a:gd name="T71" fmla="*/ 1 h 9394"/>
                <a:gd name="T72" fmla="*/ 2 w 6066"/>
                <a:gd name="T73" fmla="*/ 1 h 9394"/>
                <a:gd name="T74" fmla="*/ 2 w 6066"/>
                <a:gd name="T75" fmla="*/ 1 h 9394"/>
                <a:gd name="T76" fmla="*/ 2 w 6066"/>
                <a:gd name="T77" fmla="*/ 1 h 9394"/>
                <a:gd name="T78" fmla="*/ 2 w 6066"/>
                <a:gd name="T79" fmla="*/ 1 h 9394"/>
                <a:gd name="T80" fmla="*/ 2 w 6066"/>
                <a:gd name="T81" fmla="*/ 1 h 9394"/>
                <a:gd name="T82" fmla="*/ 2 w 6066"/>
                <a:gd name="T83" fmla="*/ 1 h 9394"/>
                <a:gd name="T84" fmla="*/ 2 w 6066"/>
                <a:gd name="T85" fmla="*/ 1 h 9394"/>
                <a:gd name="T86" fmla="*/ 2 w 6066"/>
                <a:gd name="T87" fmla="*/ 1 h 9394"/>
                <a:gd name="T88" fmla="*/ 2 w 6066"/>
                <a:gd name="T89" fmla="*/ 0 h 9394"/>
                <a:gd name="T90" fmla="*/ 2 w 6066"/>
                <a:gd name="T91" fmla="*/ 0 h 9394"/>
                <a:gd name="T92" fmla="*/ 2 w 6066"/>
                <a:gd name="T93" fmla="*/ 0 h 9394"/>
                <a:gd name="T94" fmla="*/ 2 w 6066"/>
                <a:gd name="T95" fmla="*/ 0 h 9394"/>
                <a:gd name="T96" fmla="*/ 2 w 6066"/>
                <a:gd name="T97" fmla="*/ 0 h 9394"/>
                <a:gd name="T98" fmla="*/ 1 w 6066"/>
                <a:gd name="T99" fmla="*/ 0 h 9394"/>
                <a:gd name="T100" fmla="*/ 1 w 6066"/>
                <a:gd name="T101" fmla="*/ 0 h 93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066" h="9394">
                  <a:moveTo>
                    <a:pt x="0" y="9261"/>
                  </a:moveTo>
                  <a:lnTo>
                    <a:pt x="283" y="9319"/>
                  </a:lnTo>
                  <a:lnTo>
                    <a:pt x="568" y="9361"/>
                  </a:lnTo>
                  <a:lnTo>
                    <a:pt x="857" y="9386"/>
                  </a:lnTo>
                  <a:lnTo>
                    <a:pt x="1145" y="9394"/>
                  </a:lnTo>
                  <a:lnTo>
                    <a:pt x="1435" y="9385"/>
                  </a:lnTo>
                  <a:lnTo>
                    <a:pt x="1722" y="9359"/>
                  </a:lnTo>
                  <a:lnTo>
                    <a:pt x="2008" y="9316"/>
                  </a:lnTo>
                  <a:lnTo>
                    <a:pt x="2291" y="9256"/>
                  </a:lnTo>
                  <a:lnTo>
                    <a:pt x="2570" y="9180"/>
                  </a:lnTo>
                  <a:lnTo>
                    <a:pt x="2844" y="9088"/>
                  </a:lnTo>
                  <a:lnTo>
                    <a:pt x="3113" y="8980"/>
                  </a:lnTo>
                  <a:lnTo>
                    <a:pt x="3373" y="8856"/>
                  </a:lnTo>
                  <a:lnTo>
                    <a:pt x="3626" y="8717"/>
                  </a:lnTo>
                  <a:lnTo>
                    <a:pt x="3872" y="8563"/>
                  </a:lnTo>
                  <a:lnTo>
                    <a:pt x="4107" y="8397"/>
                  </a:lnTo>
                  <a:lnTo>
                    <a:pt x="4333" y="8215"/>
                  </a:lnTo>
                  <a:lnTo>
                    <a:pt x="4547" y="8021"/>
                  </a:lnTo>
                  <a:lnTo>
                    <a:pt x="4751" y="7815"/>
                  </a:lnTo>
                  <a:lnTo>
                    <a:pt x="4941" y="7597"/>
                  </a:lnTo>
                  <a:lnTo>
                    <a:pt x="5117" y="7369"/>
                  </a:lnTo>
                  <a:lnTo>
                    <a:pt x="5281" y="7130"/>
                  </a:lnTo>
                  <a:lnTo>
                    <a:pt x="5430" y="6882"/>
                  </a:lnTo>
                  <a:lnTo>
                    <a:pt x="5565" y="6626"/>
                  </a:lnTo>
                  <a:lnTo>
                    <a:pt x="5684" y="6363"/>
                  </a:lnTo>
                  <a:lnTo>
                    <a:pt x="5787" y="6093"/>
                  </a:lnTo>
                  <a:lnTo>
                    <a:pt x="5876" y="5817"/>
                  </a:lnTo>
                  <a:lnTo>
                    <a:pt x="5946" y="5537"/>
                  </a:lnTo>
                  <a:lnTo>
                    <a:pt x="6002" y="5253"/>
                  </a:lnTo>
                  <a:lnTo>
                    <a:pt x="6039" y="4966"/>
                  </a:lnTo>
                  <a:lnTo>
                    <a:pt x="6061" y="4677"/>
                  </a:lnTo>
                  <a:lnTo>
                    <a:pt x="6066" y="4389"/>
                  </a:lnTo>
                  <a:lnTo>
                    <a:pt x="6053" y="4099"/>
                  </a:lnTo>
                  <a:lnTo>
                    <a:pt x="6024" y="3812"/>
                  </a:lnTo>
                  <a:lnTo>
                    <a:pt x="5977" y="3526"/>
                  </a:lnTo>
                  <a:lnTo>
                    <a:pt x="5914" y="3244"/>
                  </a:lnTo>
                  <a:lnTo>
                    <a:pt x="5835" y="2965"/>
                  </a:lnTo>
                  <a:lnTo>
                    <a:pt x="5739" y="2692"/>
                  </a:lnTo>
                  <a:lnTo>
                    <a:pt x="5628" y="2426"/>
                  </a:lnTo>
                  <a:lnTo>
                    <a:pt x="5501" y="2165"/>
                  </a:lnTo>
                  <a:lnTo>
                    <a:pt x="5360" y="1913"/>
                  </a:lnTo>
                  <a:lnTo>
                    <a:pt x="5203" y="1670"/>
                  </a:lnTo>
                  <a:lnTo>
                    <a:pt x="5032" y="1437"/>
                  </a:lnTo>
                  <a:lnTo>
                    <a:pt x="4849" y="1213"/>
                  </a:lnTo>
                  <a:lnTo>
                    <a:pt x="4652" y="1001"/>
                  </a:lnTo>
                  <a:lnTo>
                    <a:pt x="4444" y="800"/>
                  </a:lnTo>
                  <a:lnTo>
                    <a:pt x="4224" y="612"/>
                  </a:lnTo>
                  <a:lnTo>
                    <a:pt x="3993" y="439"/>
                  </a:lnTo>
                  <a:lnTo>
                    <a:pt x="3754" y="277"/>
                  </a:lnTo>
                  <a:lnTo>
                    <a:pt x="3504" y="131"/>
                  </a:lnTo>
                  <a:lnTo>
                    <a:pt x="324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4" name="Freeform 70"/>
            <p:cNvSpPr>
              <a:spLocks/>
            </p:cNvSpPr>
            <p:nvPr/>
          </p:nvSpPr>
          <p:spPr bwMode="auto">
            <a:xfrm>
              <a:off x="1698" y="783"/>
              <a:ext cx="2054" cy="1482"/>
            </a:xfrm>
            <a:custGeom>
              <a:avLst/>
              <a:gdLst>
                <a:gd name="T0" fmla="*/ 0 w 14374"/>
                <a:gd name="T1" fmla="*/ 4 h 10369"/>
                <a:gd name="T2" fmla="*/ 3 w 14374"/>
                <a:gd name="T3" fmla="*/ 0 h 10369"/>
                <a:gd name="T4" fmla="*/ 6 w 14374"/>
                <a:gd name="T5" fmla="*/ 4 h 10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74" h="10369">
                  <a:moveTo>
                    <a:pt x="0" y="10369"/>
                  </a:moveTo>
                  <a:lnTo>
                    <a:pt x="7745" y="0"/>
                  </a:lnTo>
                  <a:lnTo>
                    <a:pt x="14374" y="8875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875" name="Line 71"/>
            <p:cNvSpPr>
              <a:spLocks noChangeShapeType="1"/>
            </p:cNvSpPr>
            <p:nvPr/>
          </p:nvSpPr>
          <p:spPr bwMode="auto">
            <a:xfrm>
              <a:off x="3844" y="2175"/>
              <a:ext cx="67" cy="9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62" name="Group 2"/>
          <p:cNvGrpSpPr>
            <a:grpSpLocks/>
          </p:cNvGrpSpPr>
          <p:nvPr/>
        </p:nvGrpSpPr>
        <p:grpSpPr bwMode="auto">
          <a:xfrm>
            <a:off x="250825" y="1219200"/>
            <a:ext cx="7777163" cy="5305425"/>
            <a:chOff x="158" y="768"/>
            <a:chExt cx="4899" cy="3342"/>
          </a:xfrm>
        </p:grpSpPr>
        <p:sp>
          <p:nvSpPr>
            <p:cNvPr id="122944" name="Line 3"/>
            <p:cNvSpPr>
              <a:spLocks noChangeShapeType="1"/>
            </p:cNvSpPr>
            <p:nvPr/>
          </p:nvSpPr>
          <p:spPr bwMode="auto">
            <a:xfrm>
              <a:off x="158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5" name="Line 4"/>
            <p:cNvSpPr>
              <a:spLocks noChangeShapeType="1"/>
            </p:cNvSpPr>
            <p:nvPr/>
          </p:nvSpPr>
          <p:spPr bwMode="auto">
            <a:xfrm>
              <a:off x="621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6" name="Line 5"/>
            <p:cNvSpPr>
              <a:spLocks noChangeShapeType="1"/>
            </p:cNvSpPr>
            <p:nvPr/>
          </p:nvSpPr>
          <p:spPr bwMode="auto">
            <a:xfrm>
              <a:off x="675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7" name="Line 6"/>
            <p:cNvSpPr>
              <a:spLocks noChangeShapeType="1"/>
            </p:cNvSpPr>
            <p:nvPr/>
          </p:nvSpPr>
          <p:spPr bwMode="auto">
            <a:xfrm>
              <a:off x="1234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8" name="Line 7"/>
            <p:cNvSpPr>
              <a:spLocks noChangeShapeType="1"/>
            </p:cNvSpPr>
            <p:nvPr/>
          </p:nvSpPr>
          <p:spPr bwMode="auto">
            <a:xfrm>
              <a:off x="1288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9" name="Line 8"/>
            <p:cNvSpPr>
              <a:spLocks noChangeShapeType="1"/>
            </p:cNvSpPr>
            <p:nvPr/>
          </p:nvSpPr>
          <p:spPr bwMode="auto">
            <a:xfrm>
              <a:off x="1846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0" name="Line 9"/>
            <p:cNvSpPr>
              <a:spLocks noChangeShapeType="1"/>
            </p:cNvSpPr>
            <p:nvPr/>
          </p:nvSpPr>
          <p:spPr bwMode="auto">
            <a:xfrm>
              <a:off x="1899" y="3149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1" name="Line 10"/>
            <p:cNvSpPr>
              <a:spLocks noChangeShapeType="1"/>
            </p:cNvSpPr>
            <p:nvPr/>
          </p:nvSpPr>
          <p:spPr bwMode="auto">
            <a:xfrm>
              <a:off x="2459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2" name="Line 11"/>
            <p:cNvSpPr>
              <a:spLocks noChangeShapeType="1"/>
            </p:cNvSpPr>
            <p:nvPr/>
          </p:nvSpPr>
          <p:spPr bwMode="auto">
            <a:xfrm>
              <a:off x="2512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3" name="Line 12"/>
            <p:cNvSpPr>
              <a:spLocks noChangeShapeType="1"/>
            </p:cNvSpPr>
            <p:nvPr/>
          </p:nvSpPr>
          <p:spPr bwMode="auto">
            <a:xfrm>
              <a:off x="1557" y="1071"/>
              <a:ext cx="0" cy="5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4" name="Line 13"/>
            <p:cNvSpPr>
              <a:spLocks noChangeShapeType="1"/>
            </p:cNvSpPr>
            <p:nvPr/>
          </p:nvSpPr>
          <p:spPr bwMode="auto">
            <a:xfrm>
              <a:off x="1557" y="160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5" name="Line 14"/>
            <p:cNvSpPr>
              <a:spLocks noChangeShapeType="1"/>
            </p:cNvSpPr>
            <p:nvPr/>
          </p:nvSpPr>
          <p:spPr bwMode="auto">
            <a:xfrm>
              <a:off x="1557" y="1654"/>
              <a:ext cx="0" cy="4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6" name="Line 15"/>
            <p:cNvSpPr>
              <a:spLocks noChangeShapeType="1"/>
            </p:cNvSpPr>
            <p:nvPr/>
          </p:nvSpPr>
          <p:spPr bwMode="auto">
            <a:xfrm>
              <a:off x="4136" y="768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7" name="Line 16"/>
            <p:cNvSpPr>
              <a:spLocks noChangeShapeType="1"/>
            </p:cNvSpPr>
            <p:nvPr/>
          </p:nvSpPr>
          <p:spPr bwMode="auto">
            <a:xfrm>
              <a:off x="4136" y="1137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8" name="Line 17"/>
            <p:cNvSpPr>
              <a:spLocks noChangeShapeType="1"/>
            </p:cNvSpPr>
            <p:nvPr/>
          </p:nvSpPr>
          <p:spPr bwMode="auto">
            <a:xfrm>
              <a:off x="4136" y="1189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59" name="Line 18"/>
            <p:cNvSpPr>
              <a:spLocks noChangeShapeType="1"/>
            </p:cNvSpPr>
            <p:nvPr/>
          </p:nvSpPr>
          <p:spPr bwMode="auto">
            <a:xfrm>
              <a:off x="4136" y="1750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0" name="Line 19"/>
            <p:cNvSpPr>
              <a:spLocks noChangeShapeType="1"/>
            </p:cNvSpPr>
            <p:nvPr/>
          </p:nvSpPr>
          <p:spPr bwMode="auto">
            <a:xfrm>
              <a:off x="4136" y="1802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1" name="Line 20"/>
            <p:cNvSpPr>
              <a:spLocks noChangeShapeType="1"/>
            </p:cNvSpPr>
            <p:nvPr/>
          </p:nvSpPr>
          <p:spPr bwMode="auto">
            <a:xfrm>
              <a:off x="4430" y="1287"/>
              <a:ext cx="0" cy="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2" name="Line 21"/>
            <p:cNvSpPr>
              <a:spLocks noChangeShapeType="1"/>
            </p:cNvSpPr>
            <p:nvPr/>
          </p:nvSpPr>
          <p:spPr bwMode="auto">
            <a:xfrm>
              <a:off x="4430" y="1711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3" name="Line 22"/>
            <p:cNvSpPr>
              <a:spLocks noChangeShapeType="1"/>
            </p:cNvSpPr>
            <p:nvPr/>
          </p:nvSpPr>
          <p:spPr bwMode="auto">
            <a:xfrm>
              <a:off x="4430" y="1764"/>
              <a:ext cx="0" cy="3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4" name="Line 23"/>
            <p:cNvSpPr>
              <a:spLocks noChangeShapeType="1"/>
            </p:cNvSpPr>
            <p:nvPr/>
          </p:nvSpPr>
          <p:spPr bwMode="auto">
            <a:xfrm>
              <a:off x="908" y="344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5" name="Line 24"/>
            <p:cNvSpPr>
              <a:spLocks noChangeShapeType="1"/>
            </p:cNvSpPr>
            <p:nvPr/>
          </p:nvSpPr>
          <p:spPr bwMode="auto">
            <a:xfrm>
              <a:off x="1234" y="344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6" name="Line 25"/>
            <p:cNvSpPr>
              <a:spLocks noChangeShapeType="1"/>
            </p:cNvSpPr>
            <p:nvPr/>
          </p:nvSpPr>
          <p:spPr bwMode="auto">
            <a:xfrm>
              <a:off x="1286" y="3445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7" name="Line 26"/>
            <p:cNvSpPr>
              <a:spLocks noChangeShapeType="1"/>
            </p:cNvSpPr>
            <p:nvPr/>
          </p:nvSpPr>
          <p:spPr bwMode="auto">
            <a:xfrm>
              <a:off x="1846" y="3445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8" name="Line 27"/>
            <p:cNvSpPr>
              <a:spLocks noChangeShapeType="1"/>
            </p:cNvSpPr>
            <p:nvPr/>
          </p:nvSpPr>
          <p:spPr bwMode="auto">
            <a:xfrm>
              <a:off x="1899" y="3445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69" name="Freeform 28"/>
            <p:cNvSpPr>
              <a:spLocks/>
            </p:cNvSpPr>
            <p:nvPr/>
          </p:nvSpPr>
          <p:spPr bwMode="auto">
            <a:xfrm>
              <a:off x="3218" y="855"/>
              <a:ext cx="1839" cy="920"/>
            </a:xfrm>
            <a:custGeom>
              <a:avLst/>
              <a:gdLst>
                <a:gd name="T0" fmla="*/ 0 w 5652"/>
                <a:gd name="T1" fmla="*/ 1 h 2828"/>
                <a:gd name="T2" fmla="*/ 0 w 5652"/>
                <a:gd name="T3" fmla="*/ 3 h 2828"/>
                <a:gd name="T4" fmla="*/ 0 w 5652"/>
                <a:gd name="T5" fmla="*/ 5 h 2828"/>
                <a:gd name="T6" fmla="*/ 1 w 5652"/>
                <a:gd name="T7" fmla="*/ 6 h 2828"/>
                <a:gd name="T8" fmla="*/ 1 w 5652"/>
                <a:gd name="T9" fmla="*/ 8 h 2828"/>
                <a:gd name="T10" fmla="*/ 2 w 5652"/>
                <a:gd name="T11" fmla="*/ 10 h 2828"/>
                <a:gd name="T12" fmla="*/ 2 w 5652"/>
                <a:gd name="T13" fmla="*/ 11 h 2828"/>
                <a:gd name="T14" fmla="*/ 3 w 5652"/>
                <a:gd name="T15" fmla="*/ 13 h 2828"/>
                <a:gd name="T16" fmla="*/ 4 w 5652"/>
                <a:gd name="T17" fmla="*/ 15 h 2828"/>
                <a:gd name="T18" fmla="*/ 4 w 5652"/>
                <a:gd name="T19" fmla="*/ 16 h 2828"/>
                <a:gd name="T20" fmla="*/ 5 w 5652"/>
                <a:gd name="T21" fmla="*/ 18 h 2828"/>
                <a:gd name="T22" fmla="*/ 7 w 5652"/>
                <a:gd name="T23" fmla="*/ 19 h 2828"/>
                <a:gd name="T24" fmla="*/ 7 w 5652"/>
                <a:gd name="T25" fmla="*/ 20 h 2828"/>
                <a:gd name="T26" fmla="*/ 9 w 5652"/>
                <a:gd name="T27" fmla="*/ 22 h 2828"/>
                <a:gd name="T28" fmla="*/ 10 w 5652"/>
                <a:gd name="T29" fmla="*/ 23 h 2828"/>
                <a:gd name="T30" fmla="*/ 11 w 5652"/>
                <a:gd name="T31" fmla="*/ 24 h 2828"/>
                <a:gd name="T32" fmla="*/ 13 w 5652"/>
                <a:gd name="T33" fmla="*/ 25 h 2828"/>
                <a:gd name="T34" fmla="*/ 14 w 5652"/>
                <a:gd name="T35" fmla="*/ 26 h 2828"/>
                <a:gd name="T36" fmla="*/ 16 w 5652"/>
                <a:gd name="T37" fmla="*/ 27 h 2828"/>
                <a:gd name="T38" fmla="*/ 17 w 5652"/>
                <a:gd name="T39" fmla="*/ 28 h 2828"/>
                <a:gd name="T40" fmla="*/ 19 w 5652"/>
                <a:gd name="T41" fmla="*/ 29 h 2828"/>
                <a:gd name="T42" fmla="*/ 20 w 5652"/>
                <a:gd name="T43" fmla="*/ 30 h 2828"/>
                <a:gd name="T44" fmla="*/ 22 w 5652"/>
                <a:gd name="T45" fmla="*/ 30 h 2828"/>
                <a:gd name="T46" fmla="*/ 24 w 5652"/>
                <a:gd name="T47" fmla="*/ 31 h 2828"/>
                <a:gd name="T48" fmla="*/ 25 w 5652"/>
                <a:gd name="T49" fmla="*/ 31 h 2828"/>
                <a:gd name="T50" fmla="*/ 27 w 5652"/>
                <a:gd name="T51" fmla="*/ 31 h 2828"/>
                <a:gd name="T52" fmla="*/ 29 w 5652"/>
                <a:gd name="T53" fmla="*/ 32 h 2828"/>
                <a:gd name="T54" fmla="*/ 31 w 5652"/>
                <a:gd name="T55" fmla="*/ 32 h 2828"/>
                <a:gd name="T56" fmla="*/ 33 w 5652"/>
                <a:gd name="T57" fmla="*/ 32 h 2828"/>
                <a:gd name="T58" fmla="*/ 34 w 5652"/>
                <a:gd name="T59" fmla="*/ 32 h 2828"/>
                <a:gd name="T60" fmla="*/ 36 w 5652"/>
                <a:gd name="T61" fmla="*/ 31 h 2828"/>
                <a:gd name="T62" fmla="*/ 38 w 5652"/>
                <a:gd name="T63" fmla="*/ 31 h 2828"/>
                <a:gd name="T64" fmla="*/ 40 w 5652"/>
                <a:gd name="T65" fmla="*/ 31 h 2828"/>
                <a:gd name="T66" fmla="*/ 41 w 5652"/>
                <a:gd name="T67" fmla="*/ 30 h 2828"/>
                <a:gd name="T68" fmla="*/ 43 w 5652"/>
                <a:gd name="T69" fmla="*/ 30 h 2828"/>
                <a:gd name="T70" fmla="*/ 45 w 5652"/>
                <a:gd name="T71" fmla="*/ 29 h 2828"/>
                <a:gd name="T72" fmla="*/ 46 w 5652"/>
                <a:gd name="T73" fmla="*/ 28 h 2828"/>
                <a:gd name="T74" fmla="*/ 48 w 5652"/>
                <a:gd name="T75" fmla="*/ 27 h 2828"/>
                <a:gd name="T76" fmla="*/ 49 w 5652"/>
                <a:gd name="T77" fmla="*/ 26 h 2828"/>
                <a:gd name="T78" fmla="*/ 51 w 5652"/>
                <a:gd name="T79" fmla="*/ 25 h 2828"/>
                <a:gd name="T80" fmla="*/ 52 w 5652"/>
                <a:gd name="T81" fmla="*/ 24 h 2828"/>
                <a:gd name="T82" fmla="*/ 53 w 5652"/>
                <a:gd name="T83" fmla="*/ 23 h 2828"/>
                <a:gd name="T84" fmla="*/ 55 w 5652"/>
                <a:gd name="T85" fmla="*/ 22 h 2828"/>
                <a:gd name="T86" fmla="*/ 56 w 5652"/>
                <a:gd name="T87" fmla="*/ 20 h 2828"/>
                <a:gd name="T88" fmla="*/ 57 w 5652"/>
                <a:gd name="T89" fmla="*/ 19 h 2828"/>
                <a:gd name="T90" fmla="*/ 58 w 5652"/>
                <a:gd name="T91" fmla="*/ 18 h 2828"/>
                <a:gd name="T92" fmla="*/ 59 w 5652"/>
                <a:gd name="T93" fmla="*/ 16 h 2828"/>
                <a:gd name="T94" fmla="*/ 60 w 5652"/>
                <a:gd name="T95" fmla="*/ 15 h 2828"/>
                <a:gd name="T96" fmla="*/ 61 w 5652"/>
                <a:gd name="T97" fmla="*/ 13 h 2828"/>
                <a:gd name="T98" fmla="*/ 61 w 5652"/>
                <a:gd name="T99" fmla="*/ 11 h 2828"/>
                <a:gd name="T100" fmla="*/ 62 w 5652"/>
                <a:gd name="T101" fmla="*/ 10 h 2828"/>
                <a:gd name="T102" fmla="*/ 62 w 5652"/>
                <a:gd name="T103" fmla="*/ 8 h 2828"/>
                <a:gd name="T104" fmla="*/ 63 w 5652"/>
                <a:gd name="T105" fmla="*/ 6 h 2828"/>
                <a:gd name="T106" fmla="*/ 63 w 5652"/>
                <a:gd name="T107" fmla="*/ 5 h 2828"/>
                <a:gd name="T108" fmla="*/ 63 w 5652"/>
                <a:gd name="T109" fmla="*/ 3 h 2828"/>
                <a:gd name="T110" fmla="*/ 63 w 5652"/>
                <a:gd name="T111" fmla="*/ 1 h 28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652" h="2828">
                  <a:moveTo>
                    <a:pt x="0" y="0"/>
                  </a:moveTo>
                  <a:lnTo>
                    <a:pt x="1" y="80"/>
                  </a:lnTo>
                  <a:lnTo>
                    <a:pt x="4" y="159"/>
                  </a:lnTo>
                  <a:lnTo>
                    <a:pt x="9" y="237"/>
                  </a:lnTo>
                  <a:lnTo>
                    <a:pt x="17" y="316"/>
                  </a:lnTo>
                  <a:lnTo>
                    <a:pt x="27" y="395"/>
                  </a:lnTo>
                  <a:lnTo>
                    <a:pt x="39" y="474"/>
                  </a:lnTo>
                  <a:lnTo>
                    <a:pt x="54" y="551"/>
                  </a:lnTo>
                  <a:lnTo>
                    <a:pt x="70" y="629"/>
                  </a:lnTo>
                  <a:lnTo>
                    <a:pt x="89" y="707"/>
                  </a:lnTo>
                  <a:lnTo>
                    <a:pt x="109" y="783"/>
                  </a:lnTo>
                  <a:lnTo>
                    <a:pt x="133" y="859"/>
                  </a:lnTo>
                  <a:lnTo>
                    <a:pt x="158" y="934"/>
                  </a:lnTo>
                  <a:lnTo>
                    <a:pt x="185" y="1008"/>
                  </a:lnTo>
                  <a:lnTo>
                    <a:pt x="215" y="1083"/>
                  </a:lnTo>
                  <a:lnTo>
                    <a:pt x="246" y="1155"/>
                  </a:lnTo>
                  <a:lnTo>
                    <a:pt x="280" y="1228"/>
                  </a:lnTo>
                  <a:lnTo>
                    <a:pt x="315" y="1298"/>
                  </a:lnTo>
                  <a:lnTo>
                    <a:pt x="352" y="1368"/>
                  </a:lnTo>
                  <a:lnTo>
                    <a:pt x="391" y="1437"/>
                  </a:lnTo>
                  <a:lnTo>
                    <a:pt x="433" y="1504"/>
                  </a:lnTo>
                  <a:lnTo>
                    <a:pt x="476" y="1571"/>
                  </a:lnTo>
                  <a:lnTo>
                    <a:pt x="520" y="1636"/>
                  </a:lnTo>
                  <a:lnTo>
                    <a:pt x="567" y="1700"/>
                  </a:lnTo>
                  <a:lnTo>
                    <a:pt x="616" y="1763"/>
                  </a:lnTo>
                  <a:lnTo>
                    <a:pt x="666" y="1825"/>
                  </a:lnTo>
                  <a:lnTo>
                    <a:pt x="718" y="1884"/>
                  </a:lnTo>
                  <a:lnTo>
                    <a:pt x="772" y="1943"/>
                  </a:lnTo>
                  <a:lnTo>
                    <a:pt x="827" y="1999"/>
                  </a:lnTo>
                  <a:lnTo>
                    <a:pt x="883" y="2055"/>
                  </a:lnTo>
                  <a:lnTo>
                    <a:pt x="942" y="2109"/>
                  </a:lnTo>
                  <a:lnTo>
                    <a:pt x="1003" y="2161"/>
                  </a:lnTo>
                  <a:lnTo>
                    <a:pt x="1063" y="2211"/>
                  </a:lnTo>
                  <a:lnTo>
                    <a:pt x="1126" y="2260"/>
                  </a:lnTo>
                  <a:lnTo>
                    <a:pt x="1190" y="2306"/>
                  </a:lnTo>
                  <a:lnTo>
                    <a:pt x="1255" y="2352"/>
                  </a:lnTo>
                  <a:lnTo>
                    <a:pt x="1322" y="2394"/>
                  </a:lnTo>
                  <a:lnTo>
                    <a:pt x="1389" y="2436"/>
                  </a:lnTo>
                  <a:lnTo>
                    <a:pt x="1458" y="2475"/>
                  </a:lnTo>
                  <a:lnTo>
                    <a:pt x="1529" y="2513"/>
                  </a:lnTo>
                  <a:lnTo>
                    <a:pt x="1599" y="2548"/>
                  </a:lnTo>
                  <a:lnTo>
                    <a:pt x="1671" y="2582"/>
                  </a:lnTo>
                  <a:lnTo>
                    <a:pt x="1744" y="2613"/>
                  </a:lnTo>
                  <a:lnTo>
                    <a:pt x="1817" y="2642"/>
                  </a:lnTo>
                  <a:lnTo>
                    <a:pt x="1892" y="2669"/>
                  </a:lnTo>
                  <a:lnTo>
                    <a:pt x="1967" y="2695"/>
                  </a:lnTo>
                  <a:lnTo>
                    <a:pt x="2043" y="2718"/>
                  </a:lnTo>
                  <a:lnTo>
                    <a:pt x="2120" y="2738"/>
                  </a:lnTo>
                  <a:lnTo>
                    <a:pt x="2196" y="2757"/>
                  </a:lnTo>
                  <a:lnTo>
                    <a:pt x="2274" y="2773"/>
                  </a:lnTo>
                  <a:lnTo>
                    <a:pt x="2352" y="2788"/>
                  </a:lnTo>
                  <a:lnTo>
                    <a:pt x="2430" y="2800"/>
                  </a:lnTo>
                  <a:lnTo>
                    <a:pt x="2509" y="2811"/>
                  </a:lnTo>
                  <a:lnTo>
                    <a:pt x="2588" y="2818"/>
                  </a:lnTo>
                  <a:lnTo>
                    <a:pt x="2667" y="2823"/>
                  </a:lnTo>
                  <a:lnTo>
                    <a:pt x="2747" y="2827"/>
                  </a:lnTo>
                  <a:lnTo>
                    <a:pt x="2826" y="2828"/>
                  </a:lnTo>
                  <a:lnTo>
                    <a:pt x="2904" y="2827"/>
                  </a:lnTo>
                  <a:lnTo>
                    <a:pt x="2984" y="2823"/>
                  </a:lnTo>
                  <a:lnTo>
                    <a:pt x="3063" y="2818"/>
                  </a:lnTo>
                  <a:lnTo>
                    <a:pt x="3142" y="2811"/>
                  </a:lnTo>
                  <a:lnTo>
                    <a:pt x="3221" y="2800"/>
                  </a:lnTo>
                  <a:lnTo>
                    <a:pt x="3299" y="2788"/>
                  </a:lnTo>
                  <a:lnTo>
                    <a:pt x="3377" y="2773"/>
                  </a:lnTo>
                  <a:lnTo>
                    <a:pt x="3455" y="2757"/>
                  </a:lnTo>
                  <a:lnTo>
                    <a:pt x="3532" y="2738"/>
                  </a:lnTo>
                  <a:lnTo>
                    <a:pt x="3608" y="2718"/>
                  </a:lnTo>
                  <a:lnTo>
                    <a:pt x="3684" y="2695"/>
                  </a:lnTo>
                  <a:lnTo>
                    <a:pt x="3759" y="2669"/>
                  </a:lnTo>
                  <a:lnTo>
                    <a:pt x="3834" y="2642"/>
                  </a:lnTo>
                  <a:lnTo>
                    <a:pt x="3907" y="2613"/>
                  </a:lnTo>
                  <a:lnTo>
                    <a:pt x="3980" y="2582"/>
                  </a:lnTo>
                  <a:lnTo>
                    <a:pt x="4052" y="2548"/>
                  </a:lnTo>
                  <a:lnTo>
                    <a:pt x="4122" y="2513"/>
                  </a:lnTo>
                  <a:lnTo>
                    <a:pt x="4193" y="2475"/>
                  </a:lnTo>
                  <a:lnTo>
                    <a:pt x="4262" y="2436"/>
                  </a:lnTo>
                  <a:lnTo>
                    <a:pt x="4329" y="2394"/>
                  </a:lnTo>
                  <a:lnTo>
                    <a:pt x="4396" y="2352"/>
                  </a:lnTo>
                  <a:lnTo>
                    <a:pt x="4461" y="2306"/>
                  </a:lnTo>
                  <a:lnTo>
                    <a:pt x="4525" y="2260"/>
                  </a:lnTo>
                  <a:lnTo>
                    <a:pt x="4588" y="2211"/>
                  </a:lnTo>
                  <a:lnTo>
                    <a:pt x="4650" y="2161"/>
                  </a:lnTo>
                  <a:lnTo>
                    <a:pt x="4709" y="2109"/>
                  </a:lnTo>
                  <a:lnTo>
                    <a:pt x="4768" y="2055"/>
                  </a:lnTo>
                  <a:lnTo>
                    <a:pt x="4824" y="1999"/>
                  </a:lnTo>
                  <a:lnTo>
                    <a:pt x="4880" y="1943"/>
                  </a:lnTo>
                  <a:lnTo>
                    <a:pt x="4933" y="1884"/>
                  </a:lnTo>
                  <a:lnTo>
                    <a:pt x="4985" y="1825"/>
                  </a:lnTo>
                  <a:lnTo>
                    <a:pt x="5035" y="1763"/>
                  </a:lnTo>
                  <a:lnTo>
                    <a:pt x="5084" y="1700"/>
                  </a:lnTo>
                  <a:lnTo>
                    <a:pt x="5131" y="1636"/>
                  </a:lnTo>
                  <a:lnTo>
                    <a:pt x="5176" y="1571"/>
                  </a:lnTo>
                  <a:lnTo>
                    <a:pt x="5219" y="1504"/>
                  </a:lnTo>
                  <a:lnTo>
                    <a:pt x="5260" y="1437"/>
                  </a:lnTo>
                  <a:lnTo>
                    <a:pt x="5299" y="1368"/>
                  </a:lnTo>
                  <a:lnTo>
                    <a:pt x="5336" y="1298"/>
                  </a:lnTo>
                  <a:lnTo>
                    <a:pt x="5373" y="1228"/>
                  </a:lnTo>
                  <a:lnTo>
                    <a:pt x="5406" y="1155"/>
                  </a:lnTo>
                  <a:lnTo>
                    <a:pt x="5436" y="1083"/>
                  </a:lnTo>
                  <a:lnTo>
                    <a:pt x="5466" y="1008"/>
                  </a:lnTo>
                  <a:lnTo>
                    <a:pt x="5493" y="934"/>
                  </a:lnTo>
                  <a:lnTo>
                    <a:pt x="5518" y="859"/>
                  </a:lnTo>
                  <a:lnTo>
                    <a:pt x="5542" y="783"/>
                  </a:lnTo>
                  <a:lnTo>
                    <a:pt x="5562" y="707"/>
                  </a:lnTo>
                  <a:lnTo>
                    <a:pt x="5581" y="629"/>
                  </a:lnTo>
                  <a:lnTo>
                    <a:pt x="5597" y="551"/>
                  </a:lnTo>
                  <a:lnTo>
                    <a:pt x="5612" y="474"/>
                  </a:lnTo>
                  <a:lnTo>
                    <a:pt x="5624" y="395"/>
                  </a:lnTo>
                  <a:lnTo>
                    <a:pt x="5635" y="316"/>
                  </a:lnTo>
                  <a:lnTo>
                    <a:pt x="5642" y="237"/>
                  </a:lnTo>
                  <a:lnTo>
                    <a:pt x="5647" y="159"/>
                  </a:lnTo>
                  <a:lnTo>
                    <a:pt x="5650" y="80"/>
                  </a:lnTo>
                  <a:lnTo>
                    <a:pt x="56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2970" name="Group 29"/>
            <p:cNvGrpSpPr>
              <a:grpSpLocks/>
            </p:cNvGrpSpPr>
            <p:nvPr/>
          </p:nvGrpSpPr>
          <p:grpSpPr bwMode="auto">
            <a:xfrm>
              <a:off x="1003" y="2891"/>
              <a:ext cx="1105" cy="1105"/>
              <a:chOff x="1003" y="2891"/>
              <a:chExt cx="1105" cy="1105"/>
            </a:xfrm>
          </p:grpSpPr>
          <p:sp>
            <p:nvSpPr>
              <p:cNvPr id="122992" name="Freeform 30"/>
              <p:cNvSpPr>
                <a:spLocks/>
              </p:cNvSpPr>
              <p:nvPr/>
            </p:nvSpPr>
            <p:spPr bwMode="auto">
              <a:xfrm>
                <a:off x="2097" y="3329"/>
                <a:ext cx="11" cy="116"/>
              </a:xfrm>
              <a:custGeom>
                <a:avLst/>
                <a:gdLst>
                  <a:gd name="T0" fmla="*/ 0 w 37"/>
                  <a:gd name="T1" fmla="*/ 4 h 352"/>
                  <a:gd name="T2" fmla="*/ 0 w 37"/>
                  <a:gd name="T3" fmla="*/ 4 h 352"/>
                  <a:gd name="T4" fmla="*/ 0 w 37"/>
                  <a:gd name="T5" fmla="*/ 3 h 352"/>
                  <a:gd name="T6" fmla="*/ 0 w 37"/>
                  <a:gd name="T7" fmla="*/ 3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1 h 352"/>
                  <a:gd name="T14" fmla="*/ 0 w 37"/>
                  <a:gd name="T15" fmla="*/ 1 h 352"/>
                  <a:gd name="T16" fmla="*/ 0 w 37"/>
                  <a:gd name="T17" fmla="*/ 0 h 352"/>
                  <a:gd name="T18" fmla="*/ 0 w 37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37" y="352"/>
                    </a:moveTo>
                    <a:lnTo>
                      <a:pt x="37" y="313"/>
                    </a:lnTo>
                    <a:lnTo>
                      <a:pt x="36" y="272"/>
                    </a:lnTo>
                    <a:lnTo>
                      <a:pt x="33" y="233"/>
                    </a:lnTo>
                    <a:lnTo>
                      <a:pt x="30" y="193"/>
                    </a:lnTo>
                    <a:lnTo>
                      <a:pt x="25" y="154"/>
                    </a:lnTo>
                    <a:lnTo>
                      <a:pt x="21" y="114"/>
                    </a:lnTo>
                    <a:lnTo>
                      <a:pt x="15" y="75"/>
                    </a:lnTo>
                    <a:lnTo>
                      <a:pt x="7" y="3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3" name="Freeform 31"/>
              <p:cNvSpPr>
                <a:spLocks/>
              </p:cNvSpPr>
              <p:nvPr/>
            </p:nvSpPr>
            <p:spPr bwMode="auto">
              <a:xfrm>
                <a:off x="2049" y="3192"/>
                <a:ext cx="41" cy="109"/>
              </a:xfrm>
              <a:custGeom>
                <a:avLst/>
                <a:gdLst>
                  <a:gd name="T0" fmla="*/ 1 w 127"/>
                  <a:gd name="T1" fmla="*/ 4 h 331"/>
                  <a:gd name="T2" fmla="*/ 1 w 127"/>
                  <a:gd name="T3" fmla="*/ 4 h 331"/>
                  <a:gd name="T4" fmla="*/ 1 w 127"/>
                  <a:gd name="T5" fmla="*/ 3 h 331"/>
                  <a:gd name="T6" fmla="*/ 1 w 127"/>
                  <a:gd name="T7" fmla="*/ 3 h 331"/>
                  <a:gd name="T8" fmla="*/ 1 w 127"/>
                  <a:gd name="T9" fmla="*/ 2 h 331"/>
                  <a:gd name="T10" fmla="*/ 1 w 127"/>
                  <a:gd name="T11" fmla="*/ 2 h 331"/>
                  <a:gd name="T12" fmla="*/ 1 w 127"/>
                  <a:gd name="T13" fmla="*/ 1 h 331"/>
                  <a:gd name="T14" fmla="*/ 0 w 127"/>
                  <a:gd name="T15" fmla="*/ 1 h 331"/>
                  <a:gd name="T16" fmla="*/ 0 w 127"/>
                  <a:gd name="T17" fmla="*/ 0 h 331"/>
                  <a:gd name="T18" fmla="*/ 0 w 127"/>
                  <a:gd name="T19" fmla="*/ 0 h 331"/>
                  <a:gd name="T20" fmla="*/ 0 w 127"/>
                  <a:gd name="T21" fmla="*/ 0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331">
                    <a:moveTo>
                      <a:pt x="127" y="331"/>
                    </a:moveTo>
                    <a:lnTo>
                      <a:pt x="118" y="299"/>
                    </a:lnTo>
                    <a:lnTo>
                      <a:pt x="106" y="262"/>
                    </a:lnTo>
                    <a:lnTo>
                      <a:pt x="94" y="224"/>
                    </a:lnTo>
                    <a:lnTo>
                      <a:pt x="81" y="187"/>
                    </a:lnTo>
                    <a:lnTo>
                      <a:pt x="67" y="149"/>
                    </a:lnTo>
                    <a:lnTo>
                      <a:pt x="51" y="112"/>
                    </a:lnTo>
                    <a:lnTo>
                      <a:pt x="36" y="76"/>
                    </a:lnTo>
                    <a:lnTo>
                      <a:pt x="19" y="40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4" name="Freeform 32"/>
              <p:cNvSpPr>
                <a:spLocks/>
              </p:cNvSpPr>
              <p:nvPr/>
            </p:nvSpPr>
            <p:spPr bwMode="auto">
              <a:xfrm>
                <a:off x="1967" y="3073"/>
                <a:ext cx="66" cy="94"/>
              </a:xfrm>
              <a:custGeom>
                <a:avLst/>
                <a:gdLst>
                  <a:gd name="T0" fmla="*/ 2 w 208"/>
                  <a:gd name="T1" fmla="*/ 3 h 286"/>
                  <a:gd name="T2" fmla="*/ 2 w 208"/>
                  <a:gd name="T3" fmla="*/ 3 h 286"/>
                  <a:gd name="T4" fmla="*/ 2 w 208"/>
                  <a:gd name="T5" fmla="*/ 3 h 286"/>
                  <a:gd name="T6" fmla="*/ 2 w 208"/>
                  <a:gd name="T7" fmla="*/ 2 h 286"/>
                  <a:gd name="T8" fmla="*/ 1 w 208"/>
                  <a:gd name="T9" fmla="*/ 2 h 286"/>
                  <a:gd name="T10" fmla="*/ 1 w 208"/>
                  <a:gd name="T11" fmla="*/ 2 h 286"/>
                  <a:gd name="T12" fmla="*/ 1 w 208"/>
                  <a:gd name="T13" fmla="*/ 1 h 286"/>
                  <a:gd name="T14" fmla="*/ 1 w 208"/>
                  <a:gd name="T15" fmla="*/ 1 h 286"/>
                  <a:gd name="T16" fmla="*/ 0 w 208"/>
                  <a:gd name="T17" fmla="*/ 0 h 286"/>
                  <a:gd name="T18" fmla="*/ 0 w 208"/>
                  <a:gd name="T19" fmla="*/ 0 h 286"/>
                  <a:gd name="T20" fmla="*/ 0 w 208"/>
                  <a:gd name="T21" fmla="*/ 0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8" h="286">
                    <a:moveTo>
                      <a:pt x="208" y="286"/>
                    </a:moveTo>
                    <a:lnTo>
                      <a:pt x="195" y="264"/>
                    </a:lnTo>
                    <a:lnTo>
                      <a:pt x="174" y="230"/>
                    </a:lnTo>
                    <a:lnTo>
                      <a:pt x="152" y="196"/>
                    </a:lnTo>
                    <a:lnTo>
                      <a:pt x="130" y="163"/>
                    </a:lnTo>
                    <a:lnTo>
                      <a:pt x="107" y="131"/>
                    </a:lnTo>
                    <a:lnTo>
                      <a:pt x="83" y="99"/>
                    </a:lnTo>
                    <a:lnTo>
                      <a:pt x="58" y="68"/>
                    </a:lnTo>
                    <a:lnTo>
                      <a:pt x="33" y="37"/>
                    </a:lnTo>
                    <a:lnTo>
                      <a:pt x="7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5" name="Freeform 33"/>
              <p:cNvSpPr>
                <a:spLocks/>
              </p:cNvSpPr>
              <p:nvPr/>
            </p:nvSpPr>
            <p:spPr bwMode="auto">
              <a:xfrm>
                <a:off x="1858" y="2980"/>
                <a:ext cx="89" cy="73"/>
              </a:xfrm>
              <a:custGeom>
                <a:avLst/>
                <a:gdLst>
                  <a:gd name="T0" fmla="*/ 3 w 276"/>
                  <a:gd name="T1" fmla="*/ 3 h 223"/>
                  <a:gd name="T2" fmla="*/ 3 w 276"/>
                  <a:gd name="T3" fmla="*/ 2 h 223"/>
                  <a:gd name="T4" fmla="*/ 3 w 276"/>
                  <a:gd name="T5" fmla="*/ 2 h 223"/>
                  <a:gd name="T6" fmla="*/ 2 w 276"/>
                  <a:gd name="T7" fmla="*/ 2 h 223"/>
                  <a:gd name="T8" fmla="*/ 2 w 276"/>
                  <a:gd name="T9" fmla="*/ 2 h 223"/>
                  <a:gd name="T10" fmla="*/ 2 w 276"/>
                  <a:gd name="T11" fmla="*/ 1 h 223"/>
                  <a:gd name="T12" fmla="*/ 1 w 276"/>
                  <a:gd name="T13" fmla="*/ 1 h 223"/>
                  <a:gd name="T14" fmla="*/ 1 w 276"/>
                  <a:gd name="T15" fmla="*/ 1 h 223"/>
                  <a:gd name="T16" fmla="*/ 1 w 276"/>
                  <a:gd name="T17" fmla="*/ 0 h 223"/>
                  <a:gd name="T18" fmla="*/ 0 w 276"/>
                  <a:gd name="T19" fmla="*/ 0 h 223"/>
                  <a:gd name="T20" fmla="*/ 0 w 276"/>
                  <a:gd name="T21" fmla="*/ 0 h 2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6" h="223">
                    <a:moveTo>
                      <a:pt x="276" y="223"/>
                    </a:moveTo>
                    <a:lnTo>
                      <a:pt x="262" y="209"/>
                    </a:lnTo>
                    <a:lnTo>
                      <a:pt x="233" y="182"/>
                    </a:lnTo>
                    <a:lnTo>
                      <a:pt x="204" y="155"/>
                    </a:lnTo>
                    <a:lnTo>
                      <a:pt x="174" y="128"/>
                    </a:lnTo>
                    <a:lnTo>
                      <a:pt x="143" y="104"/>
                    </a:lnTo>
                    <a:lnTo>
                      <a:pt x="112" y="78"/>
                    </a:lnTo>
                    <a:lnTo>
                      <a:pt x="80" y="55"/>
                    </a:lnTo>
                    <a:lnTo>
                      <a:pt x="47" y="32"/>
                    </a:lnTo>
                    <a:lnTo>
                      <a:pt x="15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6" name="Freeform 34"/>
              <p:cNvSpPr>
                <a:spLocks/>
              </p:cNvSpPr>
              <p:nvPr/>
            </p:nvSpPr>
            <p:spPr bwMode="auto">
              <a:xfrm>
                <a:off x="1728" y="2919"/>
                <a:ext cx="105" cy="47"/>
              </a:xfrm>
              <a:custGeom>
                <a:avLst/>
                <a:gdLst>
                  <a:gd name="T0" fmla="*/ 4 w 324"/>
                  <a:gd name="T1" fmla="*/ 2 h 145"/>
                  <a:gd name="T2" fmla="*/ 4 w 324"/>
                  <a:gd name="T3" fmla="*/ 2 h 145"/>
                  <a:gd name="T4" fmla="*/ 3 w 324"/>
                  <a:gd name="T5" fmla="*/ 1 h 145"/>
                  <a:gd name="T6" fmla="*/ 3 w 324"/>
                  <a:gd name="T7" fmla="*/ 1 h 145"/>
                  <a:gd name="T8" fmla="*/ 2 w 324"/>
                  <a:gd name="T9" fmla="*/ 1 h 145"/>
                  <a:gd name="T10" fmla="*/ 2 w 324"/>
                  <a:gd name="T11" fmla="*/ 1 h 145"/>
                  <a:gd name="T12" fmla="*/ 2 w 324"/>
                  <a:gd name="T13" fmla="*/ 1 h 145"/>
                  <a:gd name="T14" fmla="*/ 1 w 324"/>
                  <a:gd name="T15" fmla="*/ 0 h 145"/>
                  <a:gd name="T16" fmla="*/ 1 w 324"/>
                  <a:gd name="T17" fmla="*/ 0 h 145"/>
                  <a:gd name="T18" fmla="*/ 0 w 324"/>
                  <a:gd name="T19" fmla="*/ 0 h 145"/>
                  <a:gd name="T20" fmla="*/ 0 w 324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45">
                    <a:moveTo>
                      <a:pt x="324" y="145"/>
                    </a:moveTo>
                    <a:lnTo>
                      <a:pt x="312" y="137"/>
                    </a:lnTo>
                    <a:lnTo>
                      <a:pt x="278" y="118"/>
                    </a:lnTo>
                    <a:lnTo>
                      <a:pt x="242" y="100"/>
                    </a:lnTo>
                    <a:lnTo>
                      <a:pt x="206" y="83"/>
                    </a:lnTo>
                    <a:lnTo>
                      <a:pt x="170" y="66"/>
                    </a:lnTo>
                    <a:lnTo>
                      <a:pt x="134" y="50"/>
                    </a:lnTo>
                    <a:lnTo>
                      <a:pt x="97" y="35"/>
                    </a:lnTo>
                    <a:lnTo>
                      <a:pt x="60" y="21"/>
                    </a:lnTo>
                    <a:lnTo>
                      <a:pt x="22" y="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7" name="Freeform 35"/>
              <p:cNvSpPr>
                <a:spLocks/>
              </p:cNvSpPr>
              <p:nvPr/>
            </p:nvSpPr>
            <p:spPr bwMode="auto">
              <a:xfrm>
                <a:off x="1584" y="2891"/>
                <a:ext cx="114" cy="18"/>
              </a:xfrm>
              <a:custGeom>
                <a:avLst/>
                <a:gdLst>
                  <a:gd name="T0" fmla="*/ 4 w 351"/>
                  <a:gd name="T1" fmla="*/ 1 h 55"/>
                  <a:gd name="T2" fmla="*/ 4 w 351"/>
                  <a:gd name="T3" fmla="*/ 1 h 55"/>
                  <a:gd name="T4" fmla="*/ 3 w 351"/>
                  <a:gd name="T5" fmla="*/ 1 h 55"/>
                  <a:gd name="T6" fmla="*/ 3 w 351"/>
                  <a:gd name="T7" fmla="*/ 0 h 55"/>
                  <a:gd name="T8" fmla="*/ 3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1 w 351"/>
                  <a:gd name="T15" fmla="*/ 0 h 55"/>
                  <a:gd name="T16" fmla="*/ 1 w 351"/>
                  <a:gd name="T17" fmla="*/ 0 h 55"/>
                  <a:gd name="T18" fmla="*/ 0 w 351"/>
                  <a:gd name="T19" fmla="*/ 0 h 55"/>
                  <a:gd name="T20" fmla="*/ 0 w 351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351" y="55"/>
                    </a:moveTo>
                    <a:lnTo>
                      <a:pt x="344" y="54"/>
                    </a:lnTo>
                    <a:lnTo>
                      <a:pt x="306" y="45"/>
                    </a:lnTo>
                    <a:lnTo>
                      <a:pt x="267" y="35"/>
                    </a:lnTo>
                    <a:lnTo>
                      <a:pt x="228" y="28"/>
                    </a:lnTo>
                    <a:lnTo>
                      <a:pt x="189" y="21"/>
                    </a:lnTo>
                    <a:lnTo>
                      <a:pt x="149" y="15"/>
                    </a:lnTo>
                    <a:lnTo>
                      <a:pt x="110" y="10"/>
                    </a:lnTo>
                    <a:lnTo>
                      <a:pt x="71" y="5"/>
                    </a:lnTo>
                    <a:lnTo>
                      <a:pt x="3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8" name="Freeform 36"/>
              <p:cNvSpPr>
                <a:spLocks/>
              </p:cNvSpPr>
              <p:nvPr/>
            </p:nvSpPr>
            <p:spPr bwMode="auto">
              <a:xfrm>
                <a:off x="1441" y="2891"/>
                <a:ext cx="116" cy="12"/>
              </a:xfrm>
              <a:custGeom>
                <a:avLst/>
                <a:gdLst>
                  <a:gd name="T0" fmla="*/ 4 w 352"/>
                  <a:gd name="T1" fmla="*/ 0 h 37"/>
                  <a:gd name="T2" fmla="*/ 4 w 352"/>
                  <a:gd name="T3" fmla="*/ 0 h 37"/>
                  <a:gd name="T4" fmla="*/ 3 w 352"/>
                  <a:gd name="T5" fmla="*/ 0 h 37"/>
                  <a:gd name="T6" fmla="*/ 3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1 w 352"/>
                  <a:gd name="T13" fmla="*/ 0 h 37"/>
                  <a:gd name="T14" fmla="*/ 1 w 352"/>
                  <a:gd name="T15" fmla="*/ 0 h 37"/>
                  <a:gd name="T16" fmla="*/ 0 w 352"/>
                  <a:gd name="T17" fmla="*/ 0 h 37"/>
                  <a:gd name="T18" fmla="*/ 0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352" y="0"/>
                    </a:moveTo>
                    <a:lnTo>
                      <a:pt x="312" y="1"/>
                    </a:lnTo>
                    <a:lnTo>
                      <a:pt x="272" y="2"/>
                    </a:lnTo>
                    <a:lnTo>
                      <a:pt x="233" y="4"/>
                    </a:lnTo>
                    <a:lnTo>
                      <a:pt x="193" y="7"/>
                    </a:lnTo>
                    <a:lnTo>
                      <a:pt x="153" y="12"/>
                    </a:lnTo>
                    <a:lnTo>
                      <a:pt x="114" y="17"/>
                    </a:lnTo>
                    <a:lnTo>
                      <a:pt x="74" y="23"/>
                    </a:lnTo>
                    <a:lnTo>
                      <a:pt x="36" y="30"/>
                    </a:lnTo>
                    <a:lnTo>
                      <a:pt x="0" y="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2999" name="Freeform 37"/>
              <p:cNvSpPr>
                <a:spLocks/>
              </p:cNvSpPr>
              <p:nvPr/>
            </p:nvSpPr>
            <p:spPr bwMode="auto">
              <a:xfrm>
                <a:off x="1306" y="2909"/>
                <a:ext cx="108" cy="44"/>
              </a:xfrm>
              <a:custGeom>
                <a:avLst/>
                <a:gdLst>
                  <a:gd name="T0" fmla="*/ 4 w 330"/>
                  <a:gd name="T1" fmla="*/ 0 h 128"/>
                  <a:gd name="T2" fmla="*/ 3 w 330"/>
                  <a:gd name="T3" fmla="*/ 0 h 128"/>
                  <a:gd name="T4" fmla="*/ 3 w 330"/>
                  <a:gd name="T5" fmla="*/ 0 h 128"/>
                  <a:gd name="T6" fmla="*/ 3 w 330"/>
                  <a:gd name="T7" fmla="*/ 0 h 128"/>
                  <a:gd name="T8" fmla="*/ 2 w 330"/>
                  <a:gd name="T9" fmla="*/ 1 h 128"/>
                  <a:gd name="T10" fmla="*/ 2 w 330"/>
                  <a:gd name="T11" fmla="*/ 1 h 128"/>
                  <a:gd name="T12" fmla="*/ 1 w 330"/>
                  <a:gd name="T13" fmla="*/ 1 h 128"/>
                  <a:gd name="T14" fmla="*/ 1 w 330"/>
                  <a:gd name="T15" fmla="*/ 1 h 128"/>
                  <a:gd name="T16" fmla="*/ 0 w 330"/>
                  <a:gd name="T17" fmla="*/ 1 h 128"/>
                  <a:gd name="T18" fmla="*/ 0 w 330"/>
                  <a:gd name="T19" fmla="*/ 2 h 128"/>
                  <a:gd name="T20" fmla="*/ 0 w 330"/>
                  <a:gd name="T21" fmla="*/ 2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0" h="128">
                    <a:moveTo>
                      <a:pt x="330" y="0"/>
                    </a:moveTo>
                    <a:lnTo>
                      <a:pt x="299" y="10"/>
                    </a:lnTo>
                    <a:lnTo>
                      <a:pt x="261" y="22"/>
                    </a:lnTo>
                    <a:lnTo>
                      <a:pt x="223" y="33"/>
                    </a:lnTo>
                    <a:lnTo>
                      <a:pt x="185" y="47"/>
                    </a:lnTo>
                    <a:lnTo>
                      <a:pt x="148" y="61"/>
                    </a:lnTo>
                    <a:lnTo>
                      <a:pt x="112" y="76"/>
                    </a:lnTo>
                    <a:lnTo>
                      <a:pt x="75" y="92"/>
                    </a:lnTo>
                    <a:lnTo>
                      <a:pt x="39" y="109"/>
                    </a:lnTo>
                    <a:lnTo>
                      <a:pt x="3" y="126"/>
                    </a:lnTo>
                    <a:lnTo>
                      <a:pt x="0" y="1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0" name="Freeform 38"/>
              <p:cNvSpPr>
                <a:spLocks/>
              </p:cNvSpPr>
              <p:nvPr/>
            </p:nvSpPr>
            <p:spPr bwMode="auto">
              <a:xfrm>
                <a:off x="1188" y="2966"/>
                <a:ext cx="91" cy="66"/>
              </a:xfrm>
              <a:custGeom>
                <a:avLst/>
                <a:gdLst>
                  <a:gd name="T0" fmla="*/ 3 w 286"/>
                  <a:gd name="T1" fmla="*/ 0 h 208"/>
                  <a:gd name="T2" fmla="*/ 3 w 286"/>
                  <a:gd name="T3" fmla="*/ 0 h 208"/>
                  <a:gd name="T4" fmla="*/ 2 w 286"/>
                  <a:gd name="T5" fmla="*/ 0 h 208"/>
                  <a:gd name="T6" fmla="*/ 2 w 286"/>
                  <a:gd name="T7" fmla="*/ 1 h 208"/>
                  <a:gd name="T8" fmla="*/ 2 w 286"/>
                  <a:gd name="T9" fmla="*/ 1 h 208"/>
                  <a:gd name="T10" fmla="*/ 1 w 286"/>
                  <a:gd name="T11" fmla="*/ 1 h 208"/>
                  <a:gd name="T12" fmla="*/ 1 w 286"/>
                  <a:gd name="T13" fmla="*/ 1 h 208"/>
                  <a:gd name="T14" fmla="*/ 1 w 286"/>
                  <a:gd name="T15" fmla="*/ 2 h 208"/>
                  <a:gd name="T16" fmla="*/ 0 w 286"/>
                  <a:gd name="T17" fmla="*/ 2 h 208"/>
                  <a:gd name="T18" fmla="*/ 0 w 286"/>
                  <a:gd name="T19" fmla="*/ 2 h 208"/>
                  <a:gd name="T20" fmla="*/ 0 w 286"/>
                  <a:gd name="T21" fmla="*/ 2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286" y="0"/>
                    </a:moveTo>
                    <a:lnTo>
                      <a:pt x="264" y="13"/>
                    </a:lnTo>
                    <a:lnTo>
                      <a:pt x="230" y="34"/>
                    </a:lnTo>
                    <a:lnTo>
                      <a:pt x="197" y="55"/>
                    </a:lnTo>
                    <a:lnTo>
                      <a:pt x="164" y="78"/>
                    </a:lnTo>
                    <a:lnTo>
                      <a:pt x="132" y="101"/>
                    </a:lnTo>
                    <a:lnTo>
                      <a:pt x="100" y="124"/>
                    </a:lnTo>
                    <a:lnTo>
                      <a:pt x="68" y="150"/>
                    </a:lnTo>
                    <a:lnTo>
                      <a:pt x="38" y="174"/>
                    </a:lnTo>
                    <a:lnTo>
                      <a:pt x="7" y="201"/>
                    </a:lnTo>
                    <a:lnTo>
                      <a:pt x="0" y="2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1" name="Freeform 39"/>
              <p:cNvSpPr>
                <a:spLocks/>
              </p:cNvSpPr>
              <p:nvPr/>
            </p:nvSpPr>
            <p:spPr bwMode="auto">
              <a:xfrm>
                <a:off x="1092" y="3053"/>
                <a:ext cx="73" cy="91"/>
              </a:xfrm>
              <a:custGeom>
                <a:avLst/>
                <a:gdLst>
                  <a:gd name="T0" fmla="*/ 3 w 224"/>
                  <a:gd name="T1" fmla="*/ 0 h 276"/>
                  <a:gd name="T2" fmla="*/ 2 w 224"/>
                  <a:gd name="T3" fmla="*/ 0 h 276"/>
                  <a:gd name="T4" fmla="*/ 2 w 224"/>
                  <a:gd name="T5" fmla="*/ 1 h 276"/>
                  <a:gd name="T6" fmla="*/ 2 w 224"/>
                  <a:gd name="T7" fmla="*/ 1 h 276"/>
                  <a:gd name="T8" fmla="*/ 2 w 224"/>
                  <a:gd name="T9" fmla="*/ 1 h 276"/>
                  <a:gd name="T10" fmla="*/ 1 w 224"/>
                  <a:gd name="T11" fmla="*/ 2 h 276"/>
                  <a:gd name="T12" fmla="*/ 1 w 224"/>
                  <a:gd name="T13" fmla="*/ 2 h 276"/>
                  <a:gd name="T14" fmla="*/ 1 w 224"/>
                  <a:gd name="T15" fmla="*/ 2 h 276"/>
                  <a:gd name="T16" fmla="*/ 0 w 224"/>
                  <a:gd name="T17" fmla="*/ 3 h 276"/>
                  <a:gd name="T18" fmla="*/ 0 w 224"/>
                  <a:gd name="T19" fmla="*/ 3 h 276"/>
                  <a:gd name="T20" fmla="*/ 0 w 224"/>
                  <a:gd name="T21" fmla="*/ 3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4" h="276">
                    <a:moveTo>
                      <a:pt x="224" y="0"/>
                    </a:moveTo>
                    <a:lnTo>
                      <a:pt x="209" y="14"/>
                    </a:lnTo>
                    <a:lnTo>
                      <a:pt x="183" y="43"/>
                    </a:lnTo>
                    <a:lnTo>
                      <a:pt x="155" y="73"/>
                    </a:lnTo>
                    <a:lnTo>
                      <a:pt x="129" y="102"/>
                    </a:lnTo>
                    <a:lnTo>
                      <a:pt x="104" y="133"/>
                    </a:lnTo>
                    <a:lnTo>
                      <a:pt x="79" y="164"/>
                    </a:lnTo>
                    <a:lnTo>
                      <a:pt x="56" y="196"/>
                    </a:lnTo>
                    <a:lnTo>
                      <a:pt x="32" y="228"/>
                    </a:lnTo>
                    <a:lnTo>
                      <a:pt x="10" y="261"/>
                    </a:lnTo>
                    <a:lnTo>
                      <a:pt x="0" y="27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2" name="Freeform 40"/>
              <p:cNvSpPr>
                <a:spLocks/>
              </p:cNvSpPr>
              <p:nvPr/>
            </p:nvSpPr>
            <p:spPr bwMode="auto">
              <a:xfrm>
                <a:off x="1031" y="3167"/>
                <a:ext cx="48" cy="107"/>
              </a:xfrm>
              <a:custGeom>
                <a:avLst/>
                <a:gdLst>
                  <a:gd name="T0" fmla="*/ 2 w 145"/>
                  <a:gd name="T1" fmla="*/ 0 h 324"/>
                  <a:gd name="T2" fmla="*/ 2 w 145"/>
                  <a:gd name="T3" fmla="*/ 0 h 324"/>
                  <a:gd name="T4" fmla="*/ 1 w 145"/>
                  <a:gd name="T5" fmla="*/ 1 h 324"/>
                  <a:gd name="T6" fmla="*/ 1 w 145"/>
                  <a:gd name="T7" fmla="*/ 1 h 324"/>
                  <a:gd name="T8" fmla="*/ 1 w 145"/>
                  <a:gd name="T9" fmla="*/ 1 h 324"/>
                  <a:gd name="T10" fmla="*/ 1 w 145"/>
                  <a:gd name="T11" fmla="*/ 2 h 324"/>
                  <a:gd name="T12" fmla="*/ 1 w 145"/>
                  <a:gd name="T13" fmla="*/ 2 h 324"/>
                  <a:gd name="T14" fmla="*/ 0 w 145"/>
                  <a:gd name="T15" fmla="*/ 3 h 324"/>
                  <a:gd name="T16" fmla="*/ 0 w 145"/>
                  <a:gd name="T17" fmla="*/ 3 h 324"/>
                  <a:gd name="T18" fmla="*/ 0 w 145"/>
                  <a:gd name="T19" fmla="*/ 4 h 324"/>
                  <a:gd name="T20" fmla="*/ 0 w 145"/>
                  <a:gd name="T21" fmla="*/ 4 h 3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324">
                    <a:moveTo>
                      <a:pt x="145" y="0"/>
                    </a:moveTo>
                    <a:lnTo>
                      <a:pt x="137" y="12"/>
                    </a:lnTo>
                    <a:lnTo>
                      <a:pt x="118" y="47"/>
                    </a:lnTo>
                    <a:lnTo>
                      <a:pt x="100" y="82"/>
                    </a:lnTo>
                    <a:lnTo>
                      <a:pt x="82" y="118"/>
                    </a:lnTo>
                    <a:lnTo>
                      <a:pt x="66" y="154"/>
                    </a:lnTo>
                    <a:lnTo>
                      <a:pt x="50" y="190"/>
                    </a:lnTo>
                    <a:lnTo>
                      <a:pt x="35" y="227"/>
                    </a:lnTo>
                    <a:lnTo>
                      <a:pt x="21" y="265"/>
                    </a:lnTo>
                    <a:lnTo>
                      <a:pt x="7" y="302"/>
                    </a:lnTo>
                    <a:lnTo>
                      <a:pt x="0" y="3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3" name="Freeform 41"/>
              <p:cNvSpPr>
                <a:spLocks/>
              </p:cNvSpPr>
              <p:nvPr/>
            </p:nvSpPr>
            <p:spPr bwMode="auto">
              <a:xfrm>
                <a:off x="1006" y="3301"/>
                <a:ext cx="18" cy="114"/>
              </a:xfrm>
              <a:custGeom>
                <a:avLst/>
                <a:gdLst>
                  <a:gd name="T0" fmla="*/ 1 w 55"/>
                  <a:gd name="T1" fmla="*/ 0 h 351"/>
                  <a:gd name="T2" fmla="*/ 1 w 55"/>
                  <a:gd name="T3" fmla="*/ 0 h 351"/>
                  <a:gd name="T4" fmla="*/ 1 w 55"/>
                  <a:gd name="T5" fmla="*/ 1 h 351"/>
                  <a:gd name="T6" fmla="*/ 0 w 55"/>
                  <a:gd name="T7" fmla="*/ 1 h 351"/>
                  <a:gd name="T8" fmla="*/ 0 w 55"/>
                  <a:gd name="T9" fmla="*/ 1 h 351"/>
                  <a:gd name="T10" fmla="*/ 0 w 55"/>
                  <a:gd name="T11" fmla="*/ 2 h 351"/>
                  <a:gd name="T12" fmla="*/ 0 w 55"/>
                  <a:gd name="T13" fmla="*/ 2 h 351"/>
                  <a:gd name="T14" fmla="*/ 0 w 55"/>
                  <a:gd name="T15" fmla="*/ 3 h 351"/>
                  <a:gd name="T16" fmla="*/ 0 w 55"/>
                  <a:gd name="T17" fmla="*/ 3 h 351"/>
                  <a:gd name="T18" fmla="*/ 0 w 55"/>
                  <a:gd name="T19" fmla="*/ 4 h 351"/>
                  <a:gd name="T20" fmla="*/ 0 w 55"/>
                  <a:gd name="T21" fmla="*/ 4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55" y="0"/>
                    </a:moveTo>
                    <a:lnTo>
                      <a:pt x="54" y="7"/>
                    </a:lnTo>
                    <a:lnTo>
                      <a:pt x="45" y="46"/>
                    </a:lnTo>
                    <a:lnTo>
                      <a:pt x="35" y="84"/>
                    </a:lnTo>
                    <a:lnTo>
                      <a:pt x="28" y="124"/>
                    </a:lnTo>
                    <a:lnTo>
                      <a:pt x="20" y="163"/>
                    </a:lnTo>
                    <a:lnTo>
                      <a:pt x="15" y="202"/>
                    </a:lnTo>
                    <a:lnTo>
                      <a:pt x="9" y="242"/>
                    </a:lnTo>
                    <a:lnTo>
                      <a:pt x="5" y="281"/>
                    </a:lnTo>
                    <a:lnTo>
                      <a:pt x="2" y="321"/>
                    </a:lnTo>
                    <a:lnTo>
                      <a:pt x="0" y="35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4" name="Freeform 42"/>
              <p:cNvSpPr>
                <a:spLocks/>
              </p:cNvSpPr>
              <p:nvPr/>
            </p:nvSpPr>
            <p:spPr bwMode="auto">
              <a:xfrm>
                <a:off x="1003" y="3445"/>
                <a:ext cx="14" cy="114"/>
              </a:xfrm>
              <a:custGeom>
                <a:avLst/>
                <a:gdLst>
                  <a:gd name="T0" fmla="*/ 0 w 37"/>
                  <a:gd name="T1" fmla="*/ 0 h 352"/>
                  <a:gd name="T2" fmla="*/ 0 w 37"/>
                  <a:gd name="T3" fmla="*/ 0 h 352"/>
                  <a:gd name="T4" fmla="*/ 0 w 37"/>
                  <a:gd name="T5" fmla="*/ 1 h 352"/>
                  <a:gd name="T6" fmla="*/ 0 w 37"/>
                  <a:gd name="T7" fmla="*/ 1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3 h 352"/>
                  <a:gd name="T14" fmla="*/ 0 w 37"/>
                  <a:gd name="T15" fmla="*/ 3 h 352"/>
                  <a:gd name="T16" fmla="*/ 1 w 37"/>
                  <a:gd name="T17" fmla="*/ 4 h 352"/>
                  <a:gd name="T18" fmla="*/ 1 w 37"/>
                  <a:gd name="T19" fmla="*/ 4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0" y="0"/>
                    </a:moveTo>
                    <a:lnTo>
                      <a:pt x="0" y="39"/>
                    </a:lnTo>
                    <a:lnTo>
                      <a:pt x="2" y="80"/>
                    </a:lnTo>
                    <a:lnTo>
                      <a:pt x="4" y="119"/>
                    </a:lnTo>
                    <a:lnTo>
                      <a:pt x="7" y="159"/>
                    </a:lnTo>
                    <a:lnTo>
                      <a:pt x="11" y="198"/>
                    </a:lnTo>
                    <a:lnTo>
                      <a:pt x="17" y="237"/>
                    </a:lnTo>
                    <a:lnTo>
                      <a:pt x="22" y="277"/>
                    </a:lnTo>
                    <a:lnTo>
                      <a:pt x="30" y="316"/>
                    </a:lnTo>
                    <a:lnTo>
                      <a:pt x="37" y="3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5" name="Freeform 43"/>
              <p:cNvSpPr>
                <a:spLocks/>
              </p:cNvSpPr>
              <p:nvPr/>
            </p:nvSpPr>
            <p:spPr bwMode="auto">
              <a:xfrm>
                <a:off x="1024" y="3586"/>
                <a:ext cx="41" cy="109"/>
              </a:xfrm>
              <a:custGeom>
                <a:avLst/>
                <a:gdLst>
                  <a:gd name="T0" fmla="*/ 0 w 128"/>
                  <a:gd name="T1" fmla="*/ 0 h 331"/>
                  <a:gd name="T2" fmla="*/ 0 w 128"/>
                  <a:gd name="T3" fmla="*/ 0 h 331"/>
                  <a:gd name="T4" fmla="*/ 0 w 128"/>
                  <a:gd name="T5" fmla="*/ 1 h 331"/>
                  <a:gd name="T6" fmla="*/ 0 w 128"/>
                  <a:gd name="T7" fmla="*/ 1 h 331"/>
                  <a:gd name="T8" fmla="*/ 1 w 128"/>
                  <a:gd name="T9" fmla="*/ 2 h 331"/>
                  <a:gd name="T10" fmla="*/ 1 w 128"/>
                  <a:gd name="T11" fmla="*/ 2 h 331"/>
                  <a:gd name="T12" fmla="*/ 1 w 128"/>
                  <a:gd name="T13" fmla="*/ 3 h 331"/>
                  <a:gd name="T14" fmla="*/ 1 w 128"/>
                  <a:gd name="T15" fmla="*/ 3 h 331"/>
                  <a:gd name="T16" fmla="*/ 1 w 128"/>
                  <a:gd name="T17" fmla="*/ 4 h 331"/>
                  <a:gd name="T18" fmla="*/ 1 w 128"/>
                  <a:gd name="T19" fmla="*/ 4 h 331"/>
                  <a:gd name="T20" fmla="*/ 1 w 128"/>
                  <a:gd name="T21" fmla="*/ 4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1">
                    <a:moveTo>
                      <a:pt x="0" y="0"/>
                    </a:moveTo>
                    <a:lnTo>
                      <a:pt x="10" y="32"/>
                    </a:lnTo>
                    <a:lnTo>
                      <a:pt x="21" y="70"/>
                    </a:lnTo>
                    <a:lnTo>
                      <a:pt x="33" y="108"/>
                    </a:lnTo>
                    <a:lnTo>
                      <a:pt x="47" y="146"/>
                    </a:lnTo>
                    <a:lnTo>
                      <a:pt x="61" y="183"/>
                    </a:lnTo>
                    <a:lnTo>
                      <a:pt x="76" y="219"/>
                    </a:lnTo>
                    <a:lnTo>
                      <a:pt x="92" y="256"/>
                    </a:lnTo>
                    <a:lnTo>
                      <a:pt x="108" y="292"/>
                    </a:lnTo>
                    <a:lnTo>
                      <a:pt x="126" y="328"/>
                    </a:lnTo>
                    <a:lnTo>
                      <a:pt x="128" y="3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6" name="Freeform 44"/>
              <p:cNvSpPr>
                <a:spLocks/>
              </p:cNvSpPr>
              <p:nvPr/>
            </p:nvSpPr>
            <p:spPr bwMode="auto">
              <a:xfrm>
                <a:off x="1079" y="3720"/>
                <a:ext cx="68" cy="94"/>
              </a:xfrm>
              <a:custGeom>
                <a:avLst/>
                <a:gdLst>
                  <a:gd name="T0" fmla="*/ 0 w 207"/>
                  <a:gd name="T1" fmla="*/ 0 h 286"/>
                  <a:gd name="T2" fmla="*/ 0 w 207"/>
                  <a:gd name="T3" fmla="*/ 0 h 286"/>
                  <a:gd name="T4" fmla="*/ 0 w 207"/>
                  <a:gd name="T5" fmla="*/ 1 h 286"/>
                  <a:gd name="T6" fmla="*/ 1 w 207"/>
                  <a:gd name="T7" fmla="*/ 1 h 286"/>
                  <a:gd name="T8" fmla="*/ 1 w 207"/>
                  <a:gd name="T9" fmla="*/ 1 h 286"/>
                  <a:gd name="T10" fmla="*/ 1 w 207"/>
                  <a:gd name="T11" fmla="*/ 2 h 286"/>
                  <a:gd name="T12" fmla="*/ 1 w 207"/>
                  <a:gd name="T13" fmla="*/ 2 h 286"/>
                  <a:gd name="T14" fmla="*/ 2 w 207"/>
                  <a:gd name="T15" fmla="*/ 3 h 286"/>
                  <a:gd name="T16" fmla="*/ 2 w 207"/>
                  <a:gd name="T17" fmla="*/ 3 h 286"/>
                  <a:gd name="T18" fmla="*/ 2 w 207"/>
                  <a:gd name="T19" fmla="*/ 3 h 286"/>
                  <a:gd name="T20" fmla="*/ 2 w 207"/>
                  <a:gd name="T21" fmla="*/ 3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286">
                    <a:moveTo>
                      <a:pt x="0" y="0"/>
                    </a:moveTo>
                    <a:lnTo>
                      <a:pt x="12" y="22"/>
                    </a:lnTo>
                    <a:lnTo>
                      <a:pt x="34" y="56"/>
                    </a:lnTo>
                    <a:lnTo>
                      <a:pt x="55" y="89"/>
                    </a:lnTo>
                    <a:lnTo>
                      <a:pt x="77" y="122"/>
                    </a:lnTo>
                    <a:lnTo>
                      <a:pt x="101" y="155"/>
                    </a:lnTo>
                    <a:lnTo>
                      <a:pt x="124" y="187"/>
                    </a:lnTo>
                    <a:lnTo>
                      <a:pt x="149" y="218"/>
                    </a:lnTo>
                    <a:lnTo>
                      <a:pt x="174" y="249"/>
                    </a:lnTo>
                    <a:lnTo>
                      <a:pt x="200" y="278"/>
                    </a:lnTo>
                    <a:lnTo>
                      <a:pt x="207" y="2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7" name="Freeform 45"/>
              <p:cNvSpPr>
                <a:spLocks/>
              </p:cNvSpPr>
              <p:nvPr/>
            </p:nvSpPr>
            <p:spPr bwMode="auto">
              <a:xfrm>
                <a:off x="1165" y="3834"/>
                <a:ext cx="91" cy="73"/>
              </a:xfrm>
              <a:custGeom>
                <a:avLst/>
                <a:gdLst>
                  <a:gd name="T0" fmla="*/ 0 w 275"/>
                  <a:gd name="T1" fmla="*/ 0 h 222"/>
                  <a:gd name="T2" fmla="*/ 0 w 275"/>
                  <a:gd name="T3" fmla="*/ 0 h 222"/>
                  <a:gd name="T4" fmla="*/ 1 w 275"/>
                  <a:gd name="T5" fmla="*/ 0 h 222"/>
                  <a:gd name="T6" fmla="*/ 1 w 275"/>
                  <a:gd name="T7" fmla="*/ 1 h 222"/>
                  <a:gd name="T8" fmla="*/ 1 w 275"/>
                  <a:gd name="T9" fmla="*/ 1 h 222"/>
                  <a:gd name="T10" fmla="*/ 2 w 275"/>
                  <a:gd name="T11" fmla="*/ 1 h 222"/>
                  <a:gd name="T12" fmla="*/ 2 w 275"/>
                  <a:gd name="T13" fmla="*/ 2 h 222"/>
                  <a:gd name="T14" fmla="*/ 2 w 275"/>
                  <a:gd name="T15" fmla="*/ 2 h 222"/>
                  <a:gd name="T16" fmla="*/ 3 w 275"/>
                  <a:gd name="T17" fmla="*/ 2 h 222"/>
                  <a:gd name="T18" fmla="*/ 3 w 275"/>
                  <a:gd name="T19" fmla="*/ 3 h 222"/>
                  <a:gd name="T20" fmla="*/ 3 w 275"/>
                  <a:gd name="T21" fmla="*/ 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5" h="222">
                    <a:moveTo>
                      <a:pt x="0" y="0"/>
                    </a:moveTo>
                    <a:lnTo>
                      <a:pt x="14" y="14"/>
                    </a:lnTo>
                    <a:lnTo>
                      <a:pt x="43" y="41"/>
                    </a:lnTo>
                    <a:lnTo>
                      <a:pt x="71" y="68"/>
                    </a:lnTo>
                    <a:lnTo>
                      <a:pt x="102" y="94"/>
                    </a:lnTo>
                    <a:lnTo>
                      <a:pt x="132" y="119"/>
                    </a:lnTo>
                    <a:lnTo>
                      <a:pt x="164" y="144"/>
                    </a:lnTo>
                    <a:lnTo>
                      <a:pt x="196" y="168"/>
                    </a:lnTo>
                    <a:lnTo>
                      <a:pt x="228" y="192"/>
                    </a:lnTo>
                    <a:lnTo>
                      <a:pt x="261" y="214"/>
                    </a:lnTo>
                    <a:lnTo>
                      <a:pt x="275" y="2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8" name="Freeform 46"/>
              <p:cNvSpPr>
                <a:spLocks/>
              </p:cNvSpPr>
              <p:nvPr/>
            </p:nvSpPr>
            <p:spPr bwMode="auto">
              <a:xfrm>
                <a:off x="1279" y="3921"/>
                <a:ext cx="107" cy="48"/>
              </a:xfrm>
              <a:custGeom>
                <a:avLst/>
                <a:gdLst>
                  <a:gd name="T0" fmla="*/ 0 w 325"/>
                  <a:gd name="T1" fmla="*/ 0 h 145"/>
                  <a:gd name="T2" fmla="*/ 0 w 325"/>
                  <a:gd name="T3" fmla="*/ 0 h 145"/>
                  <a:gd name="T4" fmla="*/ 1 w 325"/>
                  <a:gd name="T5" fmla="*/ 0 h 145"/>
                  <a:gd name="T6" fmla="*/ 1 w 325"/>
                  <a:gd name="T7" fmla="*/ 1 h 145"/>
                  <a:gd name="T8" fmla="*/ 1 w 325"/>
                  <a:gd name="T9" fmla="*/ 1 h 145"/>
                  <a:gd name="T10" fmla="*/ 2 w 325"/>
                  <a:gd name="T11" fmla="*/ 1 h 145"/>
                  <a:gd name="T12" fmla="*/ 2 w 325"/>
                  <a:gd name="T13" fmla="*/ 1 h 145"/>
                  <a:gd name="T14" fmla="*/ 3 w 325"/>
                  <a:gd name="T15" fmla="*/ 1 h 145"/>
                  <a:gd name="T16" fmla="*/ 3 w 325"/>
                  <a:gd name="T17" fmla="*/ 2 h 145"/>
                  <a:gd name="T18" fmla="*/ 4 w 325"/>
                  <a:gd name="T19" fmla="*/ 2 h 145"/>
                  <a:gd name="T20" fmla="*/ 4 w 325"/>
                  <a:gd name="T21" fmla="*/ 2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5" h="145">
                    <a:moveTo>
                      <a:pt x="0" y="0"/>
                    </a:moveTo>
                    <a:lnTo>
                      <a:pt x="12" y="7"/>
                    </a:lnTo>
                    <a:lnTo>
                      <a:pt x="47" y="26"/>
                    </a:lnTo>
                    <a:lnTo>
                      <a:pt x="82" y="45"/>
                    </a:lnTo>
                    <a:lnTo>
                      <a:pt x="118" y="62"/>
                    </a:lnTo>
                    <a:lnTo>
                      <a:pt x="154" y="79"/>
                    </a:lnTo>
                    <a:lnTo>
                      <a:pt x="191" y="95"/>
                    </a:lnTo>
                    <a:lnTo>
                      <a:pt x="227" y="110"/>
                    </a:lnTo>
                    <a:lnTo>
                      <a:pt x="264" y="124"/>
                    </a:lnTo>
                    <a:lnTo>
                      <a:pt x="302" y="138"/>
                    </a:lnTo>
                    <a:lnTo>
                      <a:pt x="325" y="1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09" name="Freeform 47"/>
              <p:cNvSpPr>
                <a:spLocks/>
              </p:cNvSpPr>
              <p:nvPr/>
            </p:nvSpPr>
            <p:spPr bwMode="auto">
              <a:xfrm>
                <a:off x="1414" y="3978"/>
                <a:ext cx="113" cy="18"/>
              </a:xfrm>
              <a:custGeom>
                <a:avLst/>
                <a:gdLst>
                  <a:gd name="T0" fmla="*/ 0 w 351"/>
                  <a:gd name="T1" fmla="*/ 0 h 55"/>
                  <a:gd name="T2" fmla="*/ 0 w 351"/>
                  <a:gd name="T3" fmla="*/ 0 h 55"/>
                  <a:gd name="T4" fmla="*/ 1 w 351"/>
                  <a:gd name="T5" fmla="*/ 0 h 55"/>
                  <a:gd name="T6" fmla="*/ 1 w 351"/>
                  <a:gd name="T7" fmla="*/ 0 h 55"/>
                  <a:gd name="T8" fmla="*/ 1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3 w 351"/>
                  <a:gd name="T15" fmla="*/ 1 h 55"/>
                  <a:gd name="T16" fmla="*/ 3 w 351"/>
                  <a:gd name="T17" fmla="*/ 1 h 55"/>
                  <a:gd name="T18" fmla="*/ 4 w 351"/>
                  <a:gd name="T19" fmla="*/ 1 h 55"/>
                  <a:gd name="T20" fmla="*/ 4 w 351"/>
                  <a:gd name="T21" fmla="*/ 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0" y="0"/>
                    </a:moveTo>
                    <a:lnTo>
                      <a:pt x="7" y="2"/>
                    </a:lnTo>
                    <a:lnTo>
                      <a:pt x="46" y="11"/>
                    </a:lnTo>
                    <a:lnTo>
                      <a:pt x="84" y="20"/>
                    </a:lnTo>
                    <a:lnTo>
                      <a:pt x="124" y="28"/>
                    </a:lnTo>
                    <a:lnTo>
                      <a:pt x="162" y="35"/>
                    </a:lnTo>
                    <a:lnTo>
                      <a:pt x="202" y="41"/>
                    </a:lnTo>
                    <a:lnTo>
                      <a:pt x="241" y="46"/>
                    </a:lnTo>
                    <a:lnTo>
                      <a:pt x="281" y="51"/>
                    </a:lnTo>
                    <a:lnTo>
                      <a:pt x="321" y="54"/>
                    </a:lnTo>
                    <a:lnTo>
                      <a:pt x="351" y="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0" name="Freeform 48"/>
              <p:cNvSpPr>
                <a:spLocks/>
              </p:cNvSpPr>
              <p:nvPr/>
            </p:nvSpPr>
            <p:spPr bwMode="auto">
              <a:xfrm>
                <a:off x="1557" y="3985"/>
                <a:ext cx="114" cy="11"/>
              </a:xfrm>
              <a:custGeom>
                <a:avLst/>
                <a:gdLst>
                  <a:gd name="T0" fmla="*/ 0 w 352"/>
                  <a:gd name="T1" fmla="*/ 0 h 37"/>
                  <a:gd name="T2" fmla="*/ 0 w 352"/>
                  <a:gd name="T3" fmla="*/ 0 h 37"/>
                  <a:gd name="T4" fmla="*/ 1 w 352"/>
                  <a:gd name="T5" fmla="*/ 0 h 37"/>
                  <a:gd name="T6" fmla="*/ 1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3 w 352"/>
                  <a:gd name="T13" fmla="*/ 0 h 37"/>
                  <a:gd name="T14" fmla="*/ 3 w 352"/>
                  <a:gd name="T15" fmla="*/ 0 h 37"/>
                  <a:gd name="T16" fmla="*/ 4 w 352"/>
                  <a:gd name="T17" fmla="*/ 0 h 37"/>
                  <a:gd name="T18" fmla="*/ 4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0" y="37"/>
                    </a:moveTo>
                    <a:lnTo>
                      <a:pt x="39" y="36"/>
                    </a:lnTo>
                    <a:lnTo>
                      <a:pt x="79" y="35"/>
                    </a:lnTo>
                    <a:lnTo>
                      <a:pt x="119" y="33"/>
                    </a:lnTo>
                    <a:lnTo>
                      <a:pt x="159" y="30"/>
                    </a:lnTo>
                    <a:lnTo>
                      <a:pt x="198" y="25"/>
                    </a:lnTo>
                    <a:lnTo>
                      <a:pt x="237" y="20"/>
                    </a:lnTo>
                    <a:lnTo>
                      <a:pt x="277" y="14"/>
                    </a:lnTo>
                    <a:lnTo>
                      <a:pt x="316" y="7"/>
                    </a:lnTo>
                    <a:lnTo>
                      <a:pt x="35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1" name="Freeform 49"/>
              <p:cNvSpPr>
                <a:spLocks/>
              </p:cNvSpPr>
              <p:nvPr/>
            </p:nvSpPr>
            <p:spPr bwMode="auto">
              <a:xfrm>
                <a:off x="1698" y="3937"/>
                <a:ext cx="110" cy="41"/>
              </a:xfrm>
              <a:custGeom>
                <a:avLst/>
                <a:gdLst>
                  <a:gd name="T0" fmla="*/ 0 w 331"/>
                  <a:gd name="T1" fmla="*/ 1 h 127"/>
                  <a:gd name="T2" fmla="*/ 0 w 331"/>
                  <a:gd name="T3" fmla="*/ 1 h 127"/>
                  <a:gd name="T4" fmla="*/ 1 w 331"/>
                  <a:gd name="T5" fmla="*/ 1 h 127"/>
                  <a:gd name="T6" fmla="*/ 1 w 331"/>
                  <a:gd name="T7" fmla="*/ 1 h 127"/>
                  <a:gd name="T8" fmla="*/ 2 w 331"/>
                  <a:gd name="T9" fmla="*/ 1 h 127"/>
                  <a:gd name="T10" fmla="*/ 2 w 331"/>
                  <a:gd name="T11" fmla="*/ 1 h 127"/>
                  <a:gd name="T12" fmla="*/ 3 w 331"/>
                  <a:gd name="T13" fmla="*/ 1 h 127"/>
                  <a:gd name="T14" fmla="*/ 3 w 331"/>
                  <a:gd name="T15" fmla="*/ 0 h 127"/>
                  <a:gd name="T16" fmla="*/ 4 w 331"/>
                  <a:gd name="T17" fmla="*/ 0 h 127"/>
                  <a:gd name="T18" fmla="*/ 4 w 331"/>
                  <a:gd name="T19" fmla="*/ 0 h 127"/>
                  <a:gd name="T20" fmla="*/ 4 w 331"/>
                  <a:gd name="T21" fmla="*/ 0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1" h="127">
                    <a:moveTo>
                      <a:pt x="0" y="127"/>
                    </a:moveTo>
                    <a:lnTo>
                      <a:pt x="32" y="118"/>
                    </a:lnTo>
                    <a:lnTo>
                      <a:pt x="70" y="106"/>
                    </a:lnTo>
                    <a:lnTo>
                      <a:pt x="107" y="95"/>
                    </a:lnTo>
                    <a:lnTo>
                      <a:pt x="145" y="81"/>
                    </a:lnTo>
                    <a:lnTo>
                      <a:pt x="182" y="67"/>
                    </a:lnTo>
                    <a:lnTo>
                      <a:pt x="219" y="52"/>
                    </a:lnTo>
                    <a:lnTo>
                      <a:pt x="255" y="36"/>
                    </a:lnTo>
                    <a:lnTo>
                      <a:pt x="291" y="19"/>
                    </a:lnTo>
                    <a:lnTo>
                      <a:pt x="327" y="2"/>
                    </a:lnTo>
                    <a:lnTo>
                      <a:pt x="3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2" name="Freeform 50"/>
              <p:cNvSpPr>
                <a:spLocks/>
              </p:cNvSpPr>
              <p:nvPr/>
            </p:nvSpPr>
            <p:spPr bwMode="auto">
              <a:xfrm>
                <a:off x="1833" y="3855"/>
                <a:ext cx="93" cy="66"/>
              </a:xfrm>
              <a:custGeom>
                <a:avLst/>
                <a:gdLst>
                  <a:gd name="T0" fmla="*/ 0 w 286"/>
                  <a:gd name="T1" fmla="*/ 2 h 208"/>
                  <a:gd name="T2" fmla="*/ 0 w 286"/>
                  <a:gd name="T3" fmla="*/ 2 h 208"/>
                  <a:gd name="T4" fmla="*/ 1 w 286"/>
                  <a:gd name="T5" fmla="*/ 2 h 208"/>
                  <a:gd name="T6" fmla="*/ 1 w 286"/>
                  <a:gd name="T7" fmla="*/ 2 h 208"/>
                  <a:gd name="T8" fmla="*/ 1 w 286"/>
                  <a:gd name="T9" fmla="*/ 1 h 208"/>
                  <a:gd name="T10" fmla="*/ 2 w 286"/>
                  <a:gd name="T11" fmla="*/ 1 h 208"/>
                  <a:gd name="T12" fmla="*/ 2 w 286"/>
                  <a:gd name="T13" fmla="*/ 1 h 208"/>
                  <a:gd name="T14" fmla="*/ 2 w 286"/>
                  <a:gd name="T15" fmla="*/ 1 h 208"/>
                  <a:gd name="T16" fmla="*/ 3 w 286"/>
                  <a:gd name="T17" fmla="*/ 0 h 208"/>
                  <a:gd name="T18" fmla="*/ 3 w 286"/>
                  <a:gd name="T19" fmla="*/ 0 h 208"/>
                  <a:gd name="T20" fmla="*/ 3 w 286"/>
                  <a:gd name="T21" fmla="*/ 0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0" y="208"/>
                    </a:moveTo>
                    <a:lnTo>
                      <a:pt x="22" y="195"/>
                    </a:lnTo>
                    <a:lnTo>
                      <a:pt x="56" y="174"/>
                    </a:lnTo>
                    <a:lnTo>
                      <a:pt x="90" y="153"/>
                    </a:lnTo>
                    <a:lnTo>
                      <a:pt x="122" y="131"/>
                    </a:lnTo>
                    <a:lnTo>
                      <a:pt x="155" y="107"/>
                    </a:lnTo>
                    <a:lnTo>
                      <a:pt x="187" y="83"/>
                    </a:lnTo>
                    <a:lnTo>
                      <a:pt x="218" y="58"/>
                    </a:lnTo>
                    <a:lnTo>
                      <a:pt x="249" y="33"/>
                    </a:lnTo>
                    <a:lnTo>
                      <a:pt x="279" y="7"/>
                    </a:lnTo>
                    <a:lnTo>
                      <a:pt x="28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3" name="Freeform 51"/>
              <p:cNvSpPr>
                <a:spLocks/>
              </p:cNvSpPr>
              <p:nvPr/>
            </p:nvSpPr>
            <p:spPr bwMode="auto">
              <a:xfrm>
                <a:off x="1947" y="3746"/>
                <a:ext cx="73" cy="88"/>
              </a:xfrm>
              <a:custGeom>
                <a:avLst/>
                <a:gdLst>
                  <a:gd name="T0" fmla="*/ 0 w 223"/>
                  <a:gd name="T1" fmla="*/ 3 h 276"/>
                  <a:gd name="T2" fmla="*/ 0 w 223"/>
                  <a:gd name="T3" fmla="*/ 3 h 276"/>
                  <a:gd name="T4" fmla="*/ 1 w 223"/>
                  <a:gd name="T5" fmla="*/ 3 h 276"/>
                  <a:gd name="T6" fmla="*/ 1 w 223"/>
                  <a:gd name="T7" fmla="*/ 2 h 276"/>
                  <a:gd name="T8" fmla="*/ 1 w 223"/>
                  <a:gd name="T9" fmla="*/ 2 h 276"/>
                  <a:gd name="T10" fmla="*/ 1 w 223"/>
                  <a:gd name="T11" fmla="*/ 2 h 276"/>
                  <a:gd name="T12" fmla="*/ 2 w 223"/>
                  <a:gd name="T13" fmla="*/ 1 h 276"/>
                  <a:gd name="T14" fmla="*/ 2 w 223"/>
                  <a:gd name="T15" fmla="*/ 1 h 276"/>
                  <a:gd name="T16" fmla="*/ 2 w 223"/>
                  <a:gd name="T17" fmla="*/ 1 h 276"/>
                  <a:gd name="T18" fmla="*/ 3 w 223"/>
                  <a:gd name="T19" fmla="*/ 0 h 276"/>
                  <a:gd name="T20" fmla="*/ 3 w 223"/>
                  <a:gd name="T21" fmla="*/ 0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76">
                    <a:moveTo>
                      <a:pt x="0" y="276"/>
                    </a:moveTo>
                    <a:lnTo>
                      <a:pt x="14" y="262"/>
                    </a:lnTo>
                    <a:lnTo>
                      <a:pt x="42" y="233"/>
                    </a:lnTo>
                    <a:lnTo>
                      <a:pt x="68" y="203"/>
                    </a:lnTo>
                    <a:lnTo>
                      <a:pt x="94" y="174"/>
                    </a:lnTo>
                    <a:lnTo>
                      <a:pt x="119" y="143"/>
                    </a:lnTo>
                    <a:lnTo>
                      <a:pt x="144" y="112"/>
                    </a:lnTo>
                    <a:lnTo>
                      <a:pt x="168" y="80"/>
                    </a:lnTo>
                    <a:lnTo>
                      <a:pt x="191" y="47"/>
                    </a:lnTo>
                    <a:lnTo>
                      <a:pt x="213" y="14"/>
                    </a:lnTo>
                    <a:lnTo>
                      <a:pt x="22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4" name="Freeform 52"/>
              <p:cNvSpPr>
                <a:spLocks/>
              </p:cNvSpPr>
              <p:nvPr/>
            </p:nvSpPr>
            <p:spPr bwMode="auto">
              <a:xfrm>
                <a:off x="2033" y="3613"/>
                <a:ext cx="48" cy="107"/>
              </a:xfrm>
              <a:custGeom>
                <a:avLst/>
                <a:gdLst>
                  <a:gd name="T0" fmla="*/ 0 w 144"/>
                  <a:gd name="T1" fmla="*/ 4 h 325"/>
                  <a:gd name="T2" fmla="*/ 0 w 144"/>
                  <a:gd name="T3" fmla="*/ 4 h 325"/>
                  <a:gd name="T4" fmla="*/ 0 w 144"/>
                  <a:gd name="T5" fmla="*/ 3 h 325"/>
                  <a:gd name="T6" fmla="*/ 1 w 144"/>
                  <a:gd name="T7" fmla="*/ 3 h 325"/>
                  <a:gd name="T8" fmla="*/ 1 w 144"/>
                  <a:gd name="T9" fmla="*/ 2 h 325"/>
                  <a:gd name="T10" fmla="*/ 1 w 144"/>
                  <a:gd name="T11" fmla="*/ 2 h 325"/>
                  <a:gd name="T12" fmla="*/ 1 w 144"/>
                  <a:gd name="T13" fmla="*/ 2 h 325"/>
                  <a:gd name="T14" fmla="*/ 1 w 144"/>
                  <a:gd name="T15" fmla="*/ 1 h 325"/>
                  <a:gd name="T16" fmla="*/ 2 w 144"/>
                  <a:gd name="T17" fmla="*/ 1 h 325"/>
                  <a:gd name="T18" fmla="*/ 2 w 144"/>
                  <a:gd name="T19" fmla="*/ 0 h 325"/>
                  <a:gd name="T20" fmla="*/ 2 w 144"/>
                  <a:gd name="T21" fmla="*/ 0 h 3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325">
                    <a:moveTo>
                      <a:pt x="0" y="325"/>
                    </a:moveTo>
                    <a:lnTo>
                      <a:pt x="7" y="313"/>
                    </a:lnTo>
                    <a:lnTo>
                      <a:pt x="26" y="278"/>
                    </a:lnTo>
                    <a:lnTo>
                      <a:pt x="44" y="243"/>
                    </a:lnTo>
                    <a:lnTo>
                      <a:pt x="62" y="207"/>
                    </a:lnTo>
                    <a:lnTo>
                      <a:pt x="79" y="171"/>
                    </a:lnTo>
                    <a:lnTo>
                      <a:pt x="94" y="134"/>
                    </a:lnTo>
                    <a:lnTo>
                      <a:pt x="110" y="98"/>
                    </a:lnTo>
                    <a:lnTo>
                      <a:pt x="124" y="61"/>
                    </a:lnTo>
                    <a:lnTo>
                      <a:pt x="137" y="23"/>
                    </a:lnTo>
                    <a:lnTo>
                      <a:pt x="1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015" name="Freeform 53"/>
              <p:cNvSpPr>
                <a:spLocks/>
              </p:cNvSpPr>
              <p:nvPr/>
            </p:nvSpPr>
            <p:spPr bwMode="auto">
              <a:xfrm>
                <a:off x="2090" y="3472"/>
                <a:ext cx="18" cy="114"/>
              </a:xfrm>
              <a:custGeom>
                <a:avLst/>
                <a:gdLst>
                  <a:gd name="T0" fmla="*/ 0 w 55"/>
                  <a:gd name="T1" fmla="*/ 4 h 351"/>
                  <a:gd name="T2" fmla="*/ 0 w 55"/>
                  <a:gd name="T3" fmla="*/ 4 h 351"/>
                  <a:gd name="T4" fmla="*/ 0 w 55"/>
                  <a:gd name="T5" fmla="*/ 3 h 351"/>
                  <a:gd name="T6" fmla="*/ 0 w 55"/>
                  <a:gd name="T7" fmla="*/ 3 h 351"/>
                  <a:gd name="T8" fmla="*/ 0 w 55"/>
                  <a:gd name="T9" fmla="*/ 3 h 351"/>
                  <a:gd name="T10" fmla="*/ 0 w 55"/>
                  <a:gd name="T11" fmla="*/ 2 h 351"/>
                  <a:gd name="T12" fmla="*/ 0 w 55"/>
                  <a:gd name="T13" fmla="*/ 2 h 351"/>
                  <a:gd name="T14" fmla="*/ 1 w 55"/>
                  <a:gd name="T15" fmla="*/ 1 h 351"/>
                  <a:gd name="T16" fmla="*/ 1 w 55"/>
                  <a:gd name="T17" fmla="*/ 1 h 351"/>
                  <a:gd name="T18" fmla="*/ 1 w 55"/>
                  <a:gd name="T19" fmla="*/ 0 h 351"/>
                  <a:gd name="T20" fmla="*/ 1 w 55"/>
                  <a:gd name="T21" fmla="*/ 0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0" y="351"/>
                    </a:moveTo>
                    <a:lnTo>
                      <a:pt x="2" y="344"/>
                    </a:lnTo>
                    <a:lnTo>
                      <a:pt x="11" y="306"/>
                    </a:lnTo>
                    <a:lnTo>
                      <a:pt x="20" y="268"/>
                    </a:lnTo>
                    <a:lnTo>
                      <a:pt x="27" y="228"/>
                    </a:lnTo>
                    <a:lnTo>
                      <a:pt x="35" y="189"/>
                    </a:lnTo>
                    <a:lnTo>
                      <a:pt x="41" y="149"/>
                    </a:lnTo>
                    <a:lnTo>
                      <a:pt x="45" y="110"/>
                    </a:lnTo>
                    <a:lnTo>
                      <a:pt x="50" y="71"/>
                    </a:lnTo>
                    <a:lnTo>
                      <a:pt x="53" y="31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22971" name="Line 54"/>
            <p:cNvSpPr>
              <a:spLocks noChangeShapeType="1"/>
            </p:cNvSpPr>
            <p:nvPr/>
          </p:nvSpPr>
          <p:spPr bwMode="auto">
            <a:xfrm>
              <a:off x="2863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2" name="Line 55"/>
            <p:cNvSpPr>
              <a:spLocks noChangeShapeType="1"/>
            </p:cNvSpPr>
            <p:nvPr/>
          </p:nvSpPr>
          <p:spPr bwMode="auto">
            <a:xfrm>
              <a:off x="249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3" name="Line 56"/>
            <p:cNvSpPr>
              <a:spLocks noChangeShapeType="1"/>
            </p:cNvSpPr>
            <p:nvPr/>
          </p:nvSpPr>
          <p:spPr bwMode="auto">
            <a:xfrm flipH="1">
              <a:off x="2108" y="1775"/>
              <a:ext cx="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4" name="Line 57"/>
            <p:cNvSpPr>
              <a:spLocks noChangeShapeType="1"/>
            </p:cNvSpPr>
            <p:nvPr/>
          </p:nvSpPr>
          <p:spPr bwMode="auto">
            <a:xfrm flipH="1">
              <a:off x="3879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5" name="Line 58"/>
            <p:cNvSpPr>
              <a:spLocks noChangeShapeType="1"/>
            </p:cNvSpPr>
            <p:nvPr/>
          </p:nvSpPr>
          <p:spPr bwMode="auto">
            <a:xfrm flipH="1">
              <a:off x="249" y="2228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6" name="Line 59"/>
            <p:cNvSpPr>
              <a:spLocks noChangeShapeType="1"/>
            </p:cNvSpPr>
            <p:nvPr/>
          </p:nvSpPr>
          <p:spPr bwMode="auto">
            <a:xfrm flipH="1">
              <a:off x="249" y="4069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7" name="Line 60"/>
            <p:cNvSpPr>
              <a:spLocks noChangeShapeType="1"/>
            </p:cNvSpPr>
            <p:nvPr/>
          </p:nvSpPr>
          <p:spPr bwMode="auto">
            <a:xfrm flipV="1">
              <a:off x="4984" y="1215"/>
              <a:ext cx="0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8" name="Line 61"/>
            <p:cNvSpPr>
              <a:spLocks noChangeShapeType="1"/>
            </p:cNvSpPr>
            <p:nvPr/>
          </p:nvSpPr>
          <p:spPr bwMode="auto">
            <a:xfrm flipV="1">
              <a:off x="3879" y="1738"/>
              <a:ext cx="0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79" name="Line 62"/>
            <p:cNvSpPr>
              <a:spLocks noChangeShapeType="1"/>
            </p:cNvSpPr>
            <p:nvPr/>
          </p:nvSpPr>
          <p:spPr bwMode="auto">
            <a:xfrm flipV="1">
              <a:off x="2108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0" name="Line 63"/>
            <p:cNvSpPr>
              <a:spLocks noChangeShapeType="1"/>
            </p:cNvSpPr>
            <p:nvPr/>
          </p:nvSpPr>
          <p:spPr bwMode="auto">
            <a:xfrm flipV="1">
              <a:off x="1003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1" name="Line 64"/>
            <p:cNvSpPr>
              <a:spLocks noChangeShapeType="1"/>
            </p:cNvSpPr>
            <p:nvPr/>
          </p:nvSpPr>
          <p:spPr bwMode="auto">
            <a:xfrm>
              <a:off x="2863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2" name="Line 65"/>
            <p:cNvSpPr>
              <a:spLocks noChangeShapeType="1"/>
            </p:cNvSpPr>
            <p:nvPr/>
          </p:nvSpPr>
          <p:spPr bwMode="auto">
            <a:xfrm>
              <a:off x="249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3" name="Line 66"/>
            <p:cNvSpPr>
              <a:spLocks noChangeShapeType="1"/>
            </p:cNvSpPr>
            <p:nvPr/>
          </p:nvSpPr>
          <p:spPr bwMode="auto">
            <a:xfrm>
              <a:off x="249" y="855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4" name="Line 67"/>
            <p:cNvSpPr>
              <a:spLocks noChangeShapeType="1"/>
            </p:cNvSpPr>
            <p:nvPr/>
          </p:nvSpPr>
          <p:spPr bwMode="auto">
            <a:xfrm>
              <a:off x="3218" y="855"/>
              <a:ext cx="18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5" name="Line 68"/>
            <p:cNvSpPr>
              <a:spLocks noChangeShapeType="1"/>
            </p:cNvSpPr>
            <p:nvPr/>
          </p:nvSpPr>
          <p:spPr bwMode="auto">
            <a:xfrm>
              <a:off x="1557" y="2796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6" name="Line 69"/>
            <p:cNvSpPr>
              <a:spLocks noChangeShapeType="1"/>
            </p:cNvSpPr>
            <p:nvPr/>
          </p:nvSpPr>
          <p:spPr bwMode="auto">
            <a:xfrm>
              <a:off x="1557" y="313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7" name="Line 70"/>
            <p:cNvSpPr>
              <a:spLocks noChangeShapeType="1"/>
            </p:cNvSpPr>
            <p:nvPr/>
          </p:nvSpPr>
          <p:spPr bwMode="auto">
            <a:xfrm>
              <a:off x="1557" y="3187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8" name="Line 71"/>
            <p:cNvSpPr>
              <a:spLocks noChangeShapeType="1"/>
            </p:cNvSpPr>
            <p:nvPr/>
          </p:nvSpPr>
          <p:spPr bwMode="auto">
            <a:xfrm>
              <a:off x="1557" y="374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89" name="Line 72"/>
            <p:cNvSpPr>
              <a:spLocks noChangeShapeType="1"/>
            </p:cNvSpPr>
            <p:nvPr/>
          </p:nvSpPr>
          <p:spPr bwMode="auto">
            <a:xfrm>
              <a:off x="1557" y="3800"/>
              <a:ext cx="0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90" name="Line 73"/>
            <p:cNvSpPr>
              <a:spLocks noChangeShapeType="1"/>
            </p:cNvSpPr>
            <p:nvPr/>
          </p:nvSpPr>
          <p:spPr bwMode="auto">
            <a:xfrm flipH="1">
              <a:off x="1003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91" name="Line 74"/>
            <p:cNvSpPr>
              <a:spLocks noChangeShapeType="1"/>
            </p:cNvSpPr>
            <p:nvPr/>
          </p:nvSpPr>
          <p:spPr bwMode="auto">
            <a:xfrm flipH="1">
              <a:off x="249" y="1775"/>
              <a:ext cx="7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2883" name="Text Box 75"/>
          <p:cNvSpPr txBox="1">
            <a:spLocks noChangeArrowheads="1"/>
          </p:cNvSpPr>
          <p:nvPr/>
        </p:nvSpPr>
        <p:spPr bwMode="auto">
          <a:xfrm>
            <a:off x="0" y="0"/>
            <a:ext cx="8316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</a:p>
        </p:txBody>
      </p:sp>
      <p:grpSp>
        <p:nvGrpSpPr>
          <p:cNvPr id="245836" name="Group 76"/>
          <p:cNvGrpSpPr>
            <a:grpSpLocks/>
          </p:cNvGrpSpPr>
          <p:nvPr/>
        </p:nvGrpSpPr>
        <p:grpSpPr bwMode="auto">
          <a:xfrm>
            <a:off x="1592263" y="4589463"/>
            <a:ext cx="1754187" cy="1754187"/>
            <a:chOff x="1003" y="2891"/>
            <a:chExt cx="1105" cy="1105"/>
          </a:xfrm>
        </p:grpSpPr>
        <p:sp>
          <p:nvSpPr>
            <p:cNvPr id="122920" name="Freeform 77"/>
            <p:cNvSpPr>
              <a:spLocks/>
            </p:cNvSpPr>
            <p:nvPr/>
          </p:nvSpPr>
          <p:spPr bwMode="auto">
            <a:xfrm>
              <a:off x="2097" y="3329"/>
              <a:ext cx="11" cy="116"/>
            </a:xfrm>
            <a:custGeom>
              <a:avLst/>
              <a:gdLst>
                <a:gd name="T0" fmla="*/ 0 w 37"/>
                <a:gd name="T1" fmla="*/ 4 h 352"/>
                <a:gd name="T2" fmla="*/ 0 w 37"/>
                <a:gd name="T3" fmla="*/ 4 h 352"/>
                <a:gd name="T4" fmla="*/ 0 w 37"/>
                <a:gd name="T5" fmla="*/ 3 h 352"/>
                <a:gd name="T6" fmla="*/ 0 w 37"/>
                <a:gd name="T7" fmla="*/ 3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1 h 352"/>
                <a:gd name="T14" fmla="*/ 0 w 37"/>
                <a:gd name="T15" fmla="*/ 1 h 352"/>
                <a:gd name="T16" fmla="*/ 0 w 37"/>
                <a:gd name="T17" fmla="*/ 0 h 352"/>
                <a:gd name="T18" fmla="*/ 0 w 37"/>
                <a:gd name="T19" fmla="*/ 0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37" y="352"/>
                  </a:moveTo>
                  <a:lnTo>
                    <a:pt x="37" y="313"/>
                  </a:lnTo>
                  <a:lnTo>
                    <a:pt x="36" y="272"/>
                  </a:lnTo>
                  <a:lnTo>
                    <a:pt x="33" y="233"/>
                  </a:lnTo>
                  <a:lnTo>
                    <a:pt x="30" y="193"/>
                  </a:lnTo>
                  <a:lnTo>
                    <a:pt x="25" y="154"/>
                  </a:lnTo>
                  <a:lnTo>
                    <a:pt x="21" y="114"/>
                  </a:lnTo>
                  <a:lnTo>
                    <a:pt x="15" y="75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1" name="Freeform 78"/>
            <p:cNvSpPr>
              <a:spLocks/>
            </p:cNvSpPr>
            <p:nvPr/>
          </p:nvSpPr>
          <p:spPr bwMode="auto">
            <a:xfrm>
              <a:off x="2049" y="3192"/>
              <a:ext cx="41" cy="109"/>
            </a:xfrm>
            <a:custGeom>
              <a:avLst/>
              <a:gdLst>
                <a:gd name="T0" fmla="*/ 1 w 127"/>
                <a:gd name="T1" fmla="*/ 4 h 331"/>
                <a:gd name="T2" fmla="*/ 1 w 127"/>
                <a:gd name="T3" fmla="*/ 4 h 331"/>
                <a:gd name="T4" fmla="*/ 1 w 127"/>
                <a:gd name="T5" fmla="*/ 3 h 331"/>
                <a:gd name="T6" fmla="*/ 1 w 127"/>
                <a:gd name="T7" fmla="*/ 3 h 331"/>
                <a:gd name="T8" fmla="*/ 1 w 127"/>
                <a:gd name="T9" fmla="*/ 2 h 331"/>
                <a:gd name="T10" fmla="*/ 1 w 127"/>
                <a:gd name="T11" fmla="*/ 2 h 331"/>
                <a:gd name="T12" fmla="*/ 1 w 127"/>
                <a:gd name="T13" fmla="*/ 1 h 331"/>
                <a:gd name="T14" fmla="*/ 0 w 127"/>
                <a:gd name="T15" fmla="*/ 1 h 331"/>
                <a:gd name="T16" fmla="*/ 0 w 127"/>
                <a:gd name="T17" fmla="*/ 0 h 331"/>
                <a:gd name="T18" fmla="*/ 0 w 127"/>
                <a:gd name="T19" fmla="*/ 0 h 331"/>
                <a:gd name="T20" fmla="*/ 0 w 127"/>
                <a:gd name="T21" fmla="*/ 0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331">
                  <a:moveTo>
                    <a:pt x="127" y="331"/>
                  </a:moveTo>
                  <a:lnTo>
                    <a:pt x="118" y="299"/>
                  </a:lnTo>
                  <a:lnTo>
                    <a:pt x="106" y="262"/>
                  </a:lnTo>
                  <a:lnTo>
                    <a:pt x="94" y="224"/>
                  </a:lnTo>
                  <a:lnTo>
                    <a:pt x="81" y="187"/>
                  </a:lnTo>
                  <a:lnTo>
                    <a:pt x="67" y="149"/>
                  </a:lnTo>
                  <a:lnTo>
                    <a:pt x="51" y="112"/>
                  </a:lnTo>
                  <a:lnTo>
                    <a:pt x="36" y="76"/>
                  </a:lnTo>
                  <a:lnTo>
                    <a:pt x="19" y="40"/>
                  </a:lnTo>
                  <a:lnTo>
                    <a:pt x="1" y="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2" name="Freeform 79"/>
            <p:cNvSpPr>
              <a:spLocks/>
            </p:cNvSpPr>
            <p:nvPr/>
          </p:nvSpPr>
          <p:spPr bwMode="auto">
            <a:xfrm>
              <a:off x="1967" y="3073"/>
              <a:ext cx="66" cy="94"/>
            </a:xfrm>
            <a:custGeom>
              <a:avLst/>
              <a:gdLst>
                <a:gd name="T0" fmla="*/ 2 w 208"/>
                <a:gd name="T1" fmla="*/ 3 h 286"/>
                <a:gd name="T2" fmla="*/ 2 w 208"/>
                <a:gd name="T3" fmla="*/ 3 h 286"/>
                <a:gd name="T4" fmla="*/ 2 w 208"/>
                <a:gd name="T5" fmla="*/ 3 h 286"/>
                <a:gd name="T6" fmla="*/ 2 w 208"/>
                <a:gd name="T7" fmla="*/ 2 h 286"/>
                <a:gd name="T8" fmla="*/ 1 w 208"/>
                <a:gd name="T9" fmla="*/ 2 h 286"/>
                <a:gd name="T10" fmla="*/ 1 w 208"/>
                <a:gd name="T11" fmla="*/ 2 h 286"/>
                <a:gd name="T12" fmla="*/ 1 w 208"/>
                <a:gd name="T13" fmla="*/ 1 h 286"/>
                <a:gd name="T14" fmla="*/ 1 w 208"/>
                <a:gd name="T15" fmla="*/ 1 h 286"/>
                <a:gd name="T16" fmla="*/ 0 w 208"/>
                <a:gd name="T17" fmla="*/ 0 h 286"/>
                <a:gd name="T18" fmla="*/ 0 w 208"/>
                <a:gd name="T19" fmla="*/ 0 h 286"/>
                <a:gd name="T20" fmla="*/ 0 w 208"/>
                <a:gd name="T21" fmla="*/ 0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286">
                  <a:moveTo>
                    <a:pt x="208" y="286"/>
                  </a:moveTo>
                  <a:lnTo>
                    <a:pt x="195" y="264"/>
                  </a:lnTo>
                  <a:lnTo>
                    <a:pt x="174" y="230"/>
                  </a:lnTo>
                  <a:lnTo>
                    <a:pt x="152" y="196"/>
                  </a:lnTo>
                  <a:lnTo>
                    <a:pt x="130" y="163"/>
                  </a:lnTo>
                  <a:lnTo>
                    <a:pt x="107" y="131"/>
                  </a:lnTo>
                  <a:lnTo>
                    <a:pt x="83" y="99"/>
                  </a:lnTo>
                  <a:lnTo>
                    <a:pt x="58" y="68"/>
                  </a:lnTo>
                  <a:lnTo>
                    <a:pt x="33" y="37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3" name="Freeform 80"/>
            <p:cNvSpPr>
              <a:spLocks/>
            </p:cNvSpPr>
            <p:nvPr/>
          </p:nvSpPr>
          <p:spPr bwMode="auto">
            <a:xfrm>
              <a:off x="1858" y="2980"/>
              <a:ext cx="89" cy="73"/>
            </a:xfrm>
            <a:custGeom>
              <a:avLst/>
              <a:gdLst>
                <a:gd name="T0" fmla="*/ 3 w 276"/>
                <a:gd name="T1" fmla="*/ 3 h 223"/>
                <a:gd name="T2" fmla="*/ 3 w 276"/>
                <a:gd name="T3" fmla="*/ 2 h 223"/>
                <a:gd name="T4" fmla="*/ 3 w 276"/>
                <a:gd name="T5" fmla="*/ 2 h 223"/>
                <a:gd name="T6" fmla="*/ 2 w 276"/>
                <a:gd name="T7" fmla="*/ 2 h 223"/>
                <a:gd name="T8" fmla="*/ 2 w 276"/>
                <a:gd name="T9" fmla="*/ 2 h 223"/>
                <a:gd name="T10" fmla="*/ 2 w 276"/>
                <a:gd name="T11" fmla="*/ 1 h 223"/>
                <a:gd name="T12" fmla="*/ 1 w 276"/>
                <a:gd name="T13" fmla="*/ 1 h 223"/>
                <a:gd name="T14" fmla="*/ 1 w 276"/>
                <a:gd name="T15" fmla="*/ 1 h 223"/>
                <a:gd name="T16" fmla="*/ 1 w 276"/>
                <a:gd name="T17" fmla="*/ 0 h 223"/>
                <a:gd name="T18" fmla="*/ 0 w 276"/>
                <a:gd name="T19" fmla="*/ 0 h 223"/>
                <a:gd name="T20" fmla="*/ 0 w 276"/>
                <a:gd name="T21" fmla="*/ 0 h 2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6" h="223">
                  <a:moveTo>
                    <a:pt x="276" y="223"/>
                  </a:moveTo>
                  <a:lnTo>
                    <a:pt x="262" y="209"/>
                  </a:lnTo>
                  <a:lnTo>
                    <a:pt x="233" y="182"/>
                  </a:lnTo>
                  <a:lnTo>
                    <a:pt x="204" y="155"/>
                  </a:lnTo>
                  <a:lnTo>
                    <a:pt x="174" y="128"/>
                  </a:lnTo>
                  <a:lnTo>
                    <a:pt x="143" y="104"/>
                  </a:lnTo>
                  <a:lnTo>
                    <a:pt x="112" y="78"/>
                  </a:lnTo>
                  <a:lnTo>
                    <a:pt x="80" y="55"/>
                  </a:lnTo>
                  <a:lnTo>
                    <a:pt x="47" y="32"/>
                  </a:lnTo>
                  <a:lnTo>
                    <a:pt x="15" y="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4" name="Freeform 81"/>
            <p:cNvSpPr>
              <a:spLocks/>
            </p:cNvSpPr>
            <p:nvPr/>
          </p:nvSpPr>
          <p:spPr bwMode="auto">
            <a:xfrm>
              <a:off x="1728" y="2919"/>
              <a:ext cx="105" cy="47"/>
            </a:xfrm>
            <a:custGeom>
              <a:avLst/>
              <a:gdLst>
                <a:gd name="T0" fmla="*/ 4 w 324"/>
                <a:gd name="T1" fmla="*/ 2 h 145"/>
                <a:gd name="T2" fmla="*/ 4 w 324"/>
                <a:gd name="T3" fmla="*/ 2 h 145"/>
                <a:gd name="T4" fmla="*/ 3 w 324"/>
                <a:gd name="T5" fmla="*/ 1 h 145"/>
                <a:gd name="T6" fmla="*/ 3 w 324"/>
                <a:gd name="T7" fmla="*/ 1 h 145"/>
                <a:gd name="T8" fmla="*/ 2 w 324"/>
                <a:gd name="T9" fmla="*/ 1 h 145"/>
                <a:gd name="T10" fmla="*/ 2 w 324"/>
                <a:gd name="T11" fmla="*/ 1 h 145"/>
                <a:gd name="T12" fmla="*/ 2 w 324"/>
                <a:gd name="T13" fmla="*/ 1 h 145"/>
                <a:gd name="T14" fmla="*/ 1 w 324"/>
                <a:gd name="T15" fmla="*/ 0 h 145"/>
                <a:gd name="T16" fmla="*/ 1 w 324"/>
                <a:gd name="T17" fmla="*/ 0 h 145"/>
                <a:gd name="T18" fmla="*/ 0 w 324"/>
                <a:gd name="T19" fmla="*/ 0 h 145"/>
                <a:gd name="T20" fmla="*/ 0 w 324"/>
                <a:gd name="T21" fmla="*/ 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145">
                  <a:moveTo>
                    <a:pt x="324" y="145"/>
                  </a:moveTo>
                  <a:lnTo>
                    <a:pt x="312" y="137"/>
                  </a:lnTo>
                  <a:lnTo>
                    <a:pt x="278" y="118"/>
                  </a:lnTo>
                  <a:lnTo>
                    <a:pt x="242" y="100"/>
                  </a:lnTo>
                  <a:lnTo>
                    <a:pt x="206" y="83"/>
                  </a:lnTo>
                  <a:lnTo>
                    <a:pt x="170" y="66"/>
                  </a:lnTo>
                  <a:lnTo>
                    <a:pt x="134" y="50"/>
                  </a:lnTo>
                  <a:lnTo>
                    <a:pt x="97" y="35"/>
                  </a:lnTo>
                  <a:lnTo>
                    <a:pt x="60" y="21"/>
                  </a:lnTo>
                  <a:lnTo>
                    <a:pt x="22" y="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5" name="Freeform 82"/>
            <p:cNvSpPr>
              <a:spLocks/>
            </p:cNvSpPr>
            <p:nvPr/>
          </p:nvSpPr>
          <p:spPr bwMode="auto">
            <a:xfrm>
              <a:off x="1584" y="2891"/>
              <a:ext cx="114" cy="18"/>
            </a:xfrm>
            <a:custGeom>
              <a:avLst/>
              <a:gdLst>
                <a:gd name="T0" fmla="*/ 4 w 351"/>
                <a:gd name="T1" fmla="*/ 1 h 55"/>
                <a:gd name="T2" fmla="*/ 4 w 351"/>
                <a:gd name="T3" fmla="*/ 1 h 55"/>
                <a:gd name="T4" fmla="*/ 3 w 351"/>
                <a:gd name="T5" fmla="*/ 1 h 55"/>
                <a:gd name="T6" fmla="*/ 3 w 351"/>
                <a:gd name="T7" fmla="*/ 0 h 55"/>
                <a:gd name="T8" fmla="*/ 3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1 w 351"/>
                <a:gd name="T15" fmla="*/ 0 h 55"/>
                <a:gd name="T16" fmla="*/ 1 w 351"/>
                <a:gd name="T17" fmla="*/ 0 h 55"/>
                <a:gd name="T18" fmla="*/ 0 w 351"/>
                <a:gd name="T19" fmla="*/ 0 h 55"/>
                <a:gd name="T20" fmla="*/ 0 w 351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351" y="55"/>
                  </a:moveTo>
                  <a:lnTo>
                    <a:pt x="344" y="54"/>
                  </a:lnTo>
                  <a:lnTo>
                    <a:pt x="306" y="45"/>
                  </a:lnTo>
                  <a:lnTo>
                    <a:pt x="267" y="35"/>
                  </a:lnTo>
                  <a:lnTo>
                    <a:pt x="228" y="28"/>
                  </a:lnTo>
                  <a:lnTo>
                    <a:pt x="189" y="21"/>
                  </a:lnTo>
                  <a:lnTo>
                    <a:pt x="149" y="15"/>
                  </a:lnTo>
                  <a:lnTo>
                    <a:pt x="110" y="10"/>
                  </a:lnTo>
                  <a:lnTo>
                    <a:pt x="71" y="5"/>
                  </a:lnTo>
                  <a:lnTo>
                    <a:pt x="31" y="2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6" name="Freeform 83"/>
            <p:cNvSpPr>
              <a:spLocks/>
            </p:cNvSpPr>
            <p:nvPr/>
          </p:nvSpPr>
          <p:spPr bwMode="auto">
            <a:xfrm>
              <a:off x="1441" y="2891"/>
              <a:ext cx="116" cy="12"/>
            </a:xfrm>
            <a:custGeom>
              <a:avLst/>
              <a:gdLst>
                <a:gd name="T0" fmla="*/ 4 w 352"/>
                <a:gd name="T1" fmla="*/ 0 h 37"/>
                <a:gd name="T2" fmla="*/ 4 w 352"/>
                <a:gd name="T3" fmla="*/ 0 h 37"/>
                <a:gd name="T4" fmla="*/ 3 w 352"/>
                <a:gd name="T5" fmla="*/ 0 h 37"/>
                <a:gd name="T6" fmla="*/ 3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1 w 352"/>
                <a:gd name="T13" fmla="*/ 0 h 37"/>
                <a:gd name="T14" fmla="*/ 1 w 352"/>
                <a:gd name="T15" fmla="*/ 0 h 37"/>
                <a:gd name="T16" fmla="*/ 0 w 352"/>
                <a:gd name="T17" fmla="*/ 0 h 37"/>
                <a:gd name="T18" fmla="*/ 0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352" y="0"/>
                  </a:moveTo>
                  <a:lnTo>
                    <a:pt x="312" y="1"/>
                  </a:lnTo>
                  <a:lnTo>
                    <a:pt x="272" y="2"/>
                  </a:lnTo>
                  <a:lnTo>
                    <a:pt x="233" y="4"/>
                  </a:lnTo>
                  <a:lnTo>
                    <a:pt x="193" y="7"/>
                  </a:lnTo>
                  <a:lnTo>
                    <a:pt x="153" y="12"/>
                  </a:lnTo>
                  <a:lnTo>
                    <a:pt x="114" y="17"/>
                  </a:lnTo>
                  <a:lnTo>
                    <a:pt x="74" y="23"/>
                  </a:lnTo>
                  <a:lnTo>
                    <a:pt x="36" y="30"/>
                  </a:lnTo>
                  <a:lnTo>
                    <a:pt x="0" y="3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7" name="Freeform 84"/>
            <p:cNvSpPr>
              <a:spLocks/>
            </p:cNvSpPr>
            <p:nvPr/>
          </p:nvSpPr>
          <p:spPr bwMode="auto">
            <a:xfrm>
              <a:off x="1306" y="2909"/>
              <a:ext cx="108" cy="44"/>
            </a:xfrm>
            <a:custGeom>
              <a:avLst/>
              <a:gdLst>
                <a:gd name="T0" fmla="*/ 4 w 330"/>
                <a:gd name="T1" fmla="*/ 0 h 128"/>
                <a:gd name="T2" fmla="*/ 3 w 330"/>
                <a:gd name="T3" fmla="*/ 0 h 128"/>
                <a:gd name="T4" fmla="*/ 3 w 330"/>
                <a:gd name="T5" fmla="*/ 0 h 128"/>
                <a:gd name="T6" fmla="*/ 3 w 330"/>
                <a:gd name="T7" fmla="*/ 0 h 128"/>
                <a:gd name="T8" fmla="*/ 2 w 330"/>
                <a:gd name="T9" fmla="*/ 1 h 128"/>
                <a:gd name="T10" fmla="*/ 2 w 330"/>
                <a:gd name="T11" fmla="*/ 1 h 128"/>
                <a:gd name="T12" fmla="*/ 1 w 330"/>
                <a:gd name="T13" fmla="*/ 1 h 128"/>
                <a:gd name="T14" fmla="*/ 1 w 330"/>
                <a:gd name="T15" fmla="*/ 1 h 128"/>
                <a:gd name="T16" fmla="*/ 0 w 330"/>
                <a:gd name="T17" fmla="*/ 1 h 128"/>
                <a:gd name="T18" fmla="*/ 0 w 330"/>
                <a:gd name="T19" fmla="*/ 2 h 128"/>
                <a:gd name="T20" fmla="*/ 0 w 330"/>
                <a:gd name="T21" fmla="*/ 2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128">
                  <a:moveTo>
                    <a:pt x="330" y="0"/>
                  </a:moveTo>
                  <a:lnTo>
                    <a:pt x="299" y="10"/>
                  </a:lnTo>
                  <a:lnTo>
                    <a:pt x="261" y="22"/>
                  </a:lnTo>
                  <a:lnTo>
                    <a:pt x="223" y="33"/>
                  </a:lnTo>
                  <a:lnTo>
                    <a:pt x="185" y="47"/>
                  </a:lnTo>
                  <a:lnTo>
                    <a:pt x="148" y="61"/>
                  </a:lnTo>
                  <a:lnTo>
                    <a:pt x="112" y="76"/>
                  </a:lnTo>
                  <a:lnTo>
                    <a:pt x="75" y="92"/>
                  </a:lnTo>
                  <a:lnTo>
                    <a:pt x="39" y="109"/>
                  </a:lnTo>
                  <a:lnTo>
                    <a:pt x="3" y="126"/>
                  </a:lnTo>
                  <a:lnTo>
                    <a:pt x="0" y="12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8" name="Freeform 85"/>
            <p:cNvSpPr>
              <a:spLocks/>
            </p:cNvSpPr>
            <p:nvPr/>
          </p:nvSpPr>
          <p:spPr bwMode="auto">
            <a:xfrm>
              <a:off x="1188" y="2966"/>
              <a:ext cx="91" cy="66"/>
            </a:xfrm>
            <a:custGeom>
              <a:avLst/>
              <a:gdLst>
                <a:gd name="T0" fmla="*/ 3 w 286"/>
                <a:gd name="T1" fmla="*/ 0 h 208"/>
                <a:gd name="T2" fmla="*/ 3 w 286"/>
                <a:gd name="T3" fmla="*/ 0 h 208"/>
                <a:gd name="T4" fmla="*/ 2 w 286"/>
                <a:gd name="T5" fmla="*/ 0 h 208"/>
                <a:gd name="T6" fmla="*/ 2 w 286"/>
                <a:gd name="T7" fmla="*/ 1 h 208"/>
                <a:gd name="T8" fmla="*/ 2 w 286"/>
                <a:gd name="T9" fmla="*/ 1 h 208"/>
                <a:gd name="T10" fmla="*/ 1 w 286"/>
                <a:gd name="T11" fmla="*/ 1 h 208"/>
                <a:gd name="T12" fmla="*/ 1 w 286"/>
                <a:gd name="T13" fmla="*/ 1 h 208"/>
                <a:gd name="T14" fmla="*/ 1 w 286"/>
                <a:gd name="T15" fmla="*/ 2 h 208"/>
                <a:gd name="T16" fmla="*/ 0 w 286"/>
                <a:gd name="T17" fmla="*/ 2 h 208"/>
                <a:gd name="T18" fmla="*/ 0 w 286"/>
                <a:gd name="T19" fmla="*/ 2 h 208"/>
                <a:gd name="T20" fmla="*/ 0 w 286"/>
                <a:gd name="T21" fmla="*/ 2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286" y="0"/>
                  </a:moveTo>
                  <a:lnTo>
                    <a:pt x="264" y="13"/>
                  </a:lnTo>
                  <a:lnTo>
                    <a:pt x="230" y="34"/>
                  </a:lnTo>
                  <a:lnTo>
                    <a:pt x="197" y="55"/>
                  </a:lnTo>
                  <a:lnTo>
                    <a:pt x="164" y="78"/>
                  </a:lnTo>
                  <a:lnTo>
                    <a:pt x="132" y="101"/>
                  </a:lnTo>
                  <a:lnTo>
                    <a:pt x="100" y="124"/>
                  </a:lnTo>
                  <a:lnTo>
                    <a:pt x="68" y="150"/>
                  </a:lnTo>
                  <a:lnTo>
                    <a:pt x="38" y="174"/>
                  </a:lnTo>
                  <a:lnTo>
                    <a:pt x="7" y="201"/>
                  </a:lnTo>
                  <a:lnTo>
                    <a:pt x="0" y="20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29" name="Freeform 86"/>
            <p:cNvSpPr>
              <a:spLocks/>
            </p:cNvSpPr>
            <p:nvPr/>
          </p:nvSpPr>
          <p:spPr bwMode="auto">
            <a:xfrm>
              <a:off x="1092" y="3053"/>
              <a:ext cx="73" cy="91"/>
            </a:xfrm>
            <a:custGeom>
              <a:avLst/>
              <a:gdLst>
                <a:gd name="T0" fmla="*/ 3 w 224"/>
                <a:gd name="T1" fmla="*/ 0 h 276"/>
                <a:gd name="T2" fmla="*/ 2 w 224"/>
                <a:gd name="T3" fmla="*/ 0 h 276"/>
                <a:gd name="T4" fmla="*/ 2 w 224"/>
                <a:gd name="T5" fmla="*/ 1 h 276"/>
                <a:gd name="T6" fmla="*/ 2 w 224"/>
                <a:gd name="T7" fmla="*/ 1 h 276"/>
                <a:gd name="T8" fmla="*/ 2 w 224"/>
                <a:gd name="T9" fmla="*/ 1 h 276"/>
                <a:gd name="T10" fmla="*/ 1 w 224"/>
                <a:gd name="T11" fmla="*/ 2 h 276"/>
                <a:gd name="T12" fmla="*/ 1 w 224"/>
                <a:gd name="T13" fmla="*/ 2 h 276"/>
                <a:gd name="T14" fmla="*/ 1 w 224"/>
                <a:gd name="T15" fmla="*/ 2 h 276"/>
                <a:gd name="T16" fmla="*/ 0 w 224"/>
                <a:gd name="T17" fmla="*/ 3 h 276"/>
                <a:gd name="T18" fmla="*/ 0 w 224"/>
                <a:gd name="T19" fmla="*/ 3 h 276"/>
                <a:gd name="T20" fmla="*/ 0 w 224"/>
                <a:gd name="T21" fmla="*/ 3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276">
                  <a:moveTo>
                    <a:pt x="224" y="0"/>
                  </a:moveTo>
                  <a:lnTo>
                    <a:pt x="209" y="14"/>
                  </a:lnTo>
                  <a:lnTo>
                    <a:pt x="183" y="43"/>
                  </a:lnTo>
                  <a:lnTo>
                    <a:pt x="155" y="73"/>
                  </a:lnTo>
                  <a:lnTo>
                    <a:pt x="129" y="102"/>
                  </a:lnTo>
                  <a:lnTo>
                    <a:pt x="104" y="133"/>
                  </a:lnTo>
                  <a:lnTo>
                    <a:pt x="79" y="164"/>
                  </a:lnTo>
                  <a:lnTo>
                    <a:pt x="56" y="196"/>
                  </a:lnTo>
                  <a:lnTo>
                    <a:pt x="32" y="228"/>
                  </a:lnTo>
                  <a:lnTo>
                    <a:pt x="10" y="261"/>
                  </a:lnTo>
                  <a:lnTo>
                    <a:pt x="0" y="27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0" name="Freeform 87"/>
            <p:cNvSpPr>
              <a:spLocks/>
            </p:cNvSpPr>
            <p:nvPr/>
          </p:nvSpPr>
          <p:spPr bwMode="auto">
            <a:xfrm>
              <a:off x="1031" y="3167"/>
              <a:ext cx="48" cy="107"/>
            </a:xfrm>
            <a:custGeom>
              <a:avLst/>
              <a:gdLst>
                <a:gd name="T0" fmla="*/ 2 w 145"/>
                <a:gd name="T1" fmla="*/ 0 h 324"/>
                <a:gd name="T2" fmla="*/ 2 w 145"/>
                <a:gd name="T3" fmla="*/ 0 h 324"/>
                <a:gd name="T4" fmla="*/ 1 w 145"/>
                <a:gd name="T5" fmla="*/ 1 h 324"/>
                <a:gd name="T6" fmla="*/ 1 w 145"/>
                <a:gd name="T7" fmla="*/ 1 h 324"/>
                <a:gd name="T8" fmla="*/ 1 w 145"/>
                <a:gd name="T9" fmla="*/ 1 h 324"/>
                <a:gd name="T10" fmla="*/ 1 w 145"/>
                <a:gd name="T11" fmla="*/ 2 h 324"/>
                <a:gd name="T12" fmla="*/ 1 w 145"/>
                <a:gd name="T13" fmla="*/ 2 h 324"/>
                <a:gd name="T14" fmla="*/ 0 w 145"/>
                <a:gd name="T15" fmla="*/ 3 h 324"/>
                <a:gd name="T16" fmla="*/ 0 w 145"/>
                <a:gd name="T17" fmla="*/ 3 h 324"/>
                <a:gd name="T18" fmla="*/ 0 w 145"/>
                <a:gd name="T19" fmla="*/ 4 h 324"/>
                <a:gd name="T20" fmla="*/ 0 w 145"/>
                <a:gd name="T21" fmla="*/ 4 h 3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324">
                  <a:moveTo>
                    <a:pt x="145" y="0"/>
                  </a:moveTo>
                  <a:lnTo>
                    <a:pt x="137" y="12"/>
                  </a:lnTo>
                  <a:lnTo>
                    <a:pt x="118" y="47"/>
                  </a:lnTo>
                  <a:lnTo>
                    <a:pt x="100" y="82"/>
                  </a:lnTo>
                  <a:lnTo>
                    <a:pt x="82" y="118"/>
                  </a:lnTo>
                  <a:lnTo>
                    <a:pt x="66" y="154"/>
                  </a:lnTo>
                  <a:lnTo>
                    <a:pt x="50" y="190"/>
                  </a:lnTo>
                  <a:lnTo>
                    <a:pt x="35" y="227"/>
                  </a:lnTo>
                  <a:lnTo>
                    <a:pt x="21" y="265"/>
                  </a:lnTo>
                  <a:lnTo>
                    <a:pt x="7" y="302"/>
                  </a:lnTo>
                  <a:lnTo>
                    <a:pt x="0" y="32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1" name="Freeform 88"/>
            <p:cNvSpPr>
              <a:spLocks/>
            </p:cNvSpPr>
            <p:nvPr/>
          </p:nvSpPr>
          <p:spPr bwMode="auto">
            <a:xfrm>
              <a:off x="1006" y="3301"/>
              <a:ext cx="18" cy="114"/>
            </a:xfrm>
            <a:custGeom>
              <a:avLst/>
              <a:gdLst>
                <a:gd name="T0" fmla="*/ 1 w 55"/>
                <a:gd name="T1" fmla="*/ 0 h 351"/>
                <a:gd name="T2" fmla="*/ 1 w 55"/>
                <a:gd name="T3" fmla="*/ 0 h 351"/>
                <a:gd name="T4" fmla="*/ 1 w 55"/>
                <a:gd name="T5" fmla="*/ 1 h 351"/>
                <a:gd name="T6" fmla="*/ 0 w 55"/>
                <a:gd name="T7" fmla="*/ 1 h 351"/>
                <a:gd name="T8" fmla="*/ 0 w 55"/>
                <a:gd name="T9" fmla="*/ 1 h 351"/>
                <a:gd name="T10" fmla="*/ 0 w 55"/>
                <a:gd name="T11" fmla="*/ 2 h 351"/>
                <a:gd name="T12" fmla="*/ 0 w 55"/>
                <a:gd name="T13" fmla="*/ 2 h 351"/>
                <a:gd name="T14" fmla="*/ 0 w 55"/>
                <a:gd name="T15" fmla="*/ 3 h 351"/>
                <a:gd name="T16" fmla="*/ 0 w 55"/>
                <a:gd name="T17" fmla="*/ 3 h 351"/>
                <a:gd name="T18" fmla="*/ 0 w 55"/>
                <a:gd name="T19" fmla="*/ 4 h 351"/>
                <a:gd name="T20" fmla="*/ 0 w 55"/>
                <a:gd name="T21" fmla="*/ 4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55" y="0"/>
                  </a:moveTo>
                  <a:lnTo>
                    <a:pt x="54" y="7"/>
                  </a:lnTo>
                  <a:lnTo>
                    <a:pt x="45" y="46"/>
                  </a:lnTo>
                  <a:lnTo>
                    <a:pt x="35" y="84"/>
                  </a:lnTo>
                  <a:lnTo>
                    <a:pt x="28" y="124"/>
                  </a:lnTo>
                  <a:lnTo>
                    <a:pt x="20" y="163"/>
                  </a:lnTo>
                  <a:lnTo>
                    <a:pt x="15" y="202"/>
                  </a:lnTo>
                  <a:lnTo>
                    <a:pt x="9" y="242"/>
                  </a:lnTo>
                  <a:lnTo>
                    <a:pt x="5" y="281"/>
                  </a:lnTo>
                  <a:lnTo>
                    <a:pt x="2" y="321"/>
                  </a:lnTo>
                  <a:lnTo>
                    <a:pt x="0" y="35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2" name="Freeform 89"/>
            <p:cNvSpPr>
              <a:spLocks/>
            </p:cNvSpPr>
            <p:nvPr/>
          </p:nvSpPr>
          <p:spPr bwMode="auto">
            <a:xfrm>
              <a:off x="1003" y="3445"/>
              <a:ext cx="14" cy="114"/>
            </a:xfrm>
            <a:custGeom>
              <a:avLst/>
              <a:gdLst>
                <a:gd name="T0" fmla="*/ 0 w 37"/>
                <a:gd name="T1" fmla="*/ 0 h 352"/>
                <a:gd name="T2" fmla="*/ 0 w 37"/>
                <a:gd name="T3" fmla="*/ 0 h 352"/>
                <a:gd name="T4" fmla="*/ 0 w 37"/>
                <a:gd name="T5" fmla="*/ 1 h 352"/>
                <a:gd name="T6" fmla="*/ 0 w 37"/>
                <a:gd name="T7" fmla="*/ 1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3 h 352"/>
                <a:gd name="T14" fmla="*/ 0 w 37"/>
                <a:gd name="T15" fmla="*/ 3 h 352"/>
                <a:gd name="T16" fmla="*/ 1 w 37"/>
                <a:gd name="T17" fmla="*/ 4 h 352"/>
                <a:gd name="T18" fmla="*/ 1 w 37"/>
                <a:gd name="T19" fmla="*/ 4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0" y="0"/>
                  </a:moveTo>
                  <a:lnTo>
                    <a:pt x="0" y="39"/>
                  </a:lnTo>
                  <a:lnTo>
                    <a:pt x="2" y="80"/>
                  </a:lnTo>
                  <a:lnTo>
                    <a:pt x="4" y="119"/>
                  </a:lnTo>
                  <a:lnTo>
                    <a:pt x="7" y="159"/>
                  </a:lnTo>
                  <a:lnTo>
                    <a:pt x="11" y="198"/>
                  </a:lnTo>
                  <a:lnTo>
                    <a:pt x="17" y="237"/>
                  </a:lnTo>
                  <a:lnTo>
                    <a:pt x="22" y="277"/>
                  </a:lnTo>
                  <a:lnTo>
                    <a:pt x="30" y="316"/>
                  </a:lnTo>
                  <a:lnTo>
                    <a:pt x="37" y="35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3" name="Freeform 90"/>
            <p:cNvSpPr>
              <a:spLocks/>
            </p:cNvSpPr>
            <p:nvPr/>
          </p:nvSpPr>
          <p:spPr bwMode="auto">
            <a:xfrm>
              <a:off x="1024" y="3586"/>
              <a:ext cx="41" cy="109"/>
            </a:xfrm>
            <a:custGeom>
              <a:avLst/>
              <a:gdLst>
                <a:gd name="T0" fmla="*/ 0 w 128"/>
                <a:gd name="T1" fmla="*/ 0 h 331"/>
                <a:gd name="T2" fmla="*/ 0 w 128"/>
                <a:gd name="T3" fmla="*/ 0 h 331"/>
                <a:gd name="T4" fmla="*/ 0 w 128"/>
                <a:gd name="T5" fmla="*/ 1 h 331"/>
                <a:gd name="T6" fmla="*/ 0 w 128"/>
                <a:gd name="T7" fmla="*/ 1 h 331"/>
                <a:gd name="T8" fmla="*/ 1 w 128"/>
                <a:gd name="T9" fmla="*/ 2 h 331"/>
                <a:gd name="T10" fmla="*/ 1 w 128"/>
                <a:gd name="T11" fmla="*/ 2 h 331"/>
                <a:gd name="T12" fmla="*/ 1 w 128"/>
                <a:gd name="T13" fmla="*/ 3 h 331"/>
                <a:gd name="T14" fmla="*/ 1 w 128"/>
                <a:gd name="T15" fmla="*/ 3 h 331"/>
                <a:gd name="T16" fmla="*/ 1 w 128"/>
                <a:gd name="T17" fmla="*/ 4 h 331"/>
                <a:gd name="T18" fmla="*/ 1 w 128"/>
                <a:gd name="T19" fmla="*/ 4 h 331"/>
                <a:gd name="T20" fmla="*/ 1 w 128"/>
                <a:gd name="T21" fmla="*/ 4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331">
                  <a:moveTo>
                    <a:pt x="0" y="0"/>
                  </a:moveTo>
                  <a:lnTo>
                    <a:pt x="10" y="32"/>
                  </a:lnTo>
                  <a:lnTo>
                    <a:pt x="21" y="70"/>
                  </a:lnTo>
                  <a:lnTo>
                    <a:pt x="33" y="108"/>
                  </a:lnTo>
                  <a:lnTo>
                    <a:pt x="47" y="146"/>
                  </a:lnTo>
                  <a:lnTo>
                    <a:pt x="61" y="183"/>
                  </a:lnTo>
                  <a:lnTo>
                    <a:pt x="76" y="219"/>
                  </a:lnTo>
                  <a:lnTo>
                    <a:pt x="92" y="256"/>
                  </a:lnTo>
                  <a:lnTo>
                    <a:pt x="108" y="292"/>
                  </a:lnTo>
                  <a:lnTo>
                    <a:pt x="126" y="328"/>
                  </a:lnTo>
                  <a:lnTo>
                    <a:pt x="128" y="33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4" name="Freeform 91"/>
            <p:cNvSpPr>
              <a:spLocks/>
            </p:cNvSpPr>
            <p:nvPr/>
          </p:nvSpPr>
          <p:spPr bwMode="auto">
            <a:xfrm>
              <a:off x="1079" y="3720"/>
              <a:ext cx="68" cy="94"/>
            </a:xfrm>
            <a:custGeom>
              <a:avLst/>
              <a:gdLst>
                <a:gd name="T0" fmla="*/ 0 w 207"/>
                <a:gd name="T1" fmla="*/ 0 h 286"/>
                <a:gd name="T2" fmla="*/ 0 w 207"/>
                <a:gd name="T3" fmla="*/ 0 h 286"/>
                <a:gd name="T4" fmla="*/ 0 w 207"/>
                <a:gd name="T5" fmla="*/ 1 h 286"/>
                <a:gd name="T6" fmla="*/ 1 w 207"/>
                <a:gd name="T7" fmla="*/ 1 h 286"/>
                <a:gd name="T8" fmla="*/ 1 w 207"/>
                <a:gd name="T9" fmla="*/ 1 h 286"/>
                <a:gd name="T10" fmla="*/ 1 w 207"/>
                <a:gd name="T11" fmla="*/ 2 h 286"/>
                <a:gd name="T12" fmla="*/ 1 w 207"/>
                <a:gd name="T13" fmla="*/ 2 h 286"/>
                <a:gd name="T14" fmla="*/ 2 w 207"/>
                <a:gd name="T15" fmla="*/ 3 h 286"/>
                <a:gd name="T16" fmla="*/ 2 w 207"/>
                <a:gd name="T17" fmla="*/ 3 h 286"/>
                <a:gd name="T18" fmla="*/ 2 w 207"/>
                <a:gd name="T19" fmla="*/ 3 h 286"/>
                <a:gd name="T20" fmla="*/ 2 w 207"/>
                <a:gd name="T21" fmla="*/ 3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286">
                  <a:moveTo>
                    <a:pt x="0" y="0"/>
                  </a:moveTo>
                  <a:lnTo>
                    <a:pt x="12" y="22"/>
                  </a:lnTo>
                  <a:lnTo>
                    <a:pt x="34" y="56"/>
                  </a:lnTo>
                  <a:lnTo>
                    <a:pt x="55" y="89"/>
                  </a:lnTo>
                  <a:lnTo>
                    <a:pt x="77" y="122"/>
                  </a:lnTo>
                  <a:lnTo>
                    <a:pt x="101" y="155"/>
                  </a:lnTo>
                  <a:lnTo>
                    <a:pt x="124" y="187"/>
                  </a:lnTo>
                  <a:lnTo>
                    <a:pt x="149" y="218"/>
                  </a:lnTo>
                  <a:lnTo>
                    <a:pt x="174" y="249"/>
                  </a:lnTo>
                  <a:lnTo>
                    <a:pt x="200" y="278"/>
                  </a:lnTo>
                  <a:lnTo>
                    <a:pt x="207" y="28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5" name="Freeform 92"/>
            <p:cNvSpPr>
              <a:spLocks/>
            </p:cNvSpPr>
            <p:nvPr/>
          </p:nvSpPr>
          <p:spPr bwMode="auto">
            <a:xfrm>
              <a:off x="1165" y="3834"/>
              <a:ext cx="91" cy="73"/>
            </a:xfrm>
            <a:custGeom>
              <a:avLst/>
              <a:gdLst>
                <a:gd name="T0" fmla="*/ 0 w 275"/>
                <a:gd name="T1" fmla="*/ 0 h 222"/>
                <a:gd name="T2" fmla="*/ 0 w 275"/>
                <a:gd name="T3" fmla="*/ 0 h 222"/>
                <a:gd name="T4" fmla="*/ 1 w 275"/>
                <a:gd name="T5" fmla="*/ 0 h 222"/>
                <a:gd name="T6" fmla="*/ 1 w 275"/>
                <a:gd name="T7" fmla="*/ 1 h 222"/>
                <a:gd name="T8" fmla="*/ 1 w 275"/>
                <a:gd name="T9" fmla="*/ 1 h 222"/>
                <a:gd name="T10" fmla="*/ 2 w 275"/>
                <a:gd name="T11" fmla="*/ 1 h 222"/>
                <a:gd name="T12" fmla="*/ 2 w 275"/>
                <a:gd name="T13" fmla="*/ 2 h 222"/>
                <a:gd name="T14" fmla="*/ 2 w 275"/>
                <a:gd name="T15" fmla="*/ 2 h 222"/>
                <a:gd name="T16" fmla="*/ 3 w 275"/>
                <a:gd name="T17" fmla="*/ 2 h 222"/>
                <a:gd name="T18" fmla="*/ 3 w 275"/>
                <a:gd name="T19" fmla="*/ 3 h 222"/>
                <a:gd name="T20" fmla="*/ 3 w 275"/>
                <a:gd name="T21" fmla="*/ 3 h 2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5" h="222">
                  <a:moveTo>
                    <a:pt x="0" y="0"/>
                  </a:moveTo>
                  <a:lnTo>
                    <a:pt x="14" y="14"/>
                  </a:lnTo>
                  <a:lnTo>
                    <a:pt x="43" y="41"/>
                  </a:lnTo>
                  <a:lnTo>
                    <a:pt x="71" y="68"/>
                  </a:lnTo>
                  <a:lnTo>
                    <a:pt x="102" y="94"/>
                  </a:lnTo>
                  <a:lnTo>
                    <a:pt x="132" y="119"/>
                  </a:lnTo>
                  <a:lnTo>
                    <a:pt x="164" y="144"/>
                  </a:lnTo>
                  <a:lnTo>
                    <a:pt x="196" y="168"/>
                  </a:lnTo>
                  <a:lnTo>
                    <a:pt x="228" y="192"/>
                  </a:lnTo>
                  <a:lnTo>
                    <a:pt x="261" y="214"/>
                  </a:lnTo>
                  <a:lnTo>
                    <a:pt x="275" y="22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6" name="Freeform 93"/>
            <p:cNvSpPr>
              <a:spLocks/>
            </p:cNvSpPr>
            <p:nvPr/>
          </p:nvSpPr>
          <p:spPr bwMode="auto">
            <a:xfrm>
              <a:off x="1279" y="3921"/>
              <a:ext cx="107" cy="48"/>
            </a:xfrm>
            <a:custGeom>
              <a:avLst/>
              <a:gdLst>
                <a:gd name="T0" fmla="*/ 0 w 325"/>
                <a:gd name="T1" fmla="*/ 0 h 145"/>
                <a:gd name="T2" fmla="*/ 0 w 325"/>
                <a:gd name="T3" fmla="*/ 0 h 145"/>
                <a:gd name="T4" fmla="*/ 1 w 325"/>
                <a:gd name="T5" fmla="*/ 0 h 145"/>
                <a:gd name="T6" fmla="*/ 1 w 325"/>
                <a:gd name="T7" fmla="*/ 1 h 145"/>
                <a:gd name="T8" fmla="*/ 1 w 325"/>
                <a:gd name="T9" fmla="*/ 1 h 145"/>
                <a:gd name="T10" fmla="*/ 2 w 325"/>
                <a:gd name="T11" fmla="*/ 1 h 145"/>
                <a:gd name="T12" fmla="*/ 2 w 325"/>
                <a:gd name="T13" fmla="*/ 1 h 145"/>
                <a:gd name="T14" fmla="*/ 3 w 325"/>
                <a:gd name="T15" fmla="*/ 1 h 145"/>
                <a:gd name="T16" fmla="*/ 3 w 325"/>
                <a:gd name="T17" fmla="*/ 2 h 145"/>
                <a:gd name="T18" fmla="*/ 4 w 325"/>
                <a:gd name="T19" fmla="*/ 2 h 145"/>
                <a:gd name="T20" fmla="*/ 4 w 325"/>
                <a:gd name="T21" fmla="*/ 2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5" h="145">
                  <a:moveTo>
                    <a:pt x="0" y="0"/>
                  </a:moveTo>
                  <a:lnTo>
                    <a:pt x="12" y="7"/>
                  </a:lnTo>
                  <a:lnTo>
                    <a:pt x="47" y="26"/>
                  </a:lnTo>
                  <a:lnTo>
                    <a:pt x="82" y="45"/>
                  </a:lnTo>
                  <a:lnTo>
                    <a:pt x="118" y="62"/>
                  </a:lnTo>
                  <a:lnTo>
                    <a:pt x="154" y="79"/>
                  </a:lnTo>
                  <a:lnTo>
                    <a:pt x="191" y="95"/>
                  </a:lnTo>
                  <a:lnTo>
                    <a:pt x="227" y="110"/>
                  </a:lnTo>
                  <a:lnTo>
                    <a:pt x="264" y="124"/>
                  </a:lnTo>
                  <a:lnTo>
                    <a:pt x="302" y="138"/>
                  </a:lnTo>
                  <a:lnTo>
                    <a:pt x="325" y="14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7" name="Freeform 94"/>
            <p:cNvSpPr>
              <a:spLocks/>
            </p:cNvSpPr>
            <p:nvPr/>
          </p:nvSpPr>
          <p:spPr bwMode="auto">
            <a:xfrm>
              <a:off x="1414" y="3978"/>
              <a:ext cx="113" cy="18"/>
            </a:xfrm>
            <a:custGeom>
              <a:avLst/>
              <a:gdLst>
                <a:gd name="T0" fmla="*/ 0 w 351"/>
                <a:gd name="T1" fmla="*/ 0 h 55"/>
                <a:gd name="T2" fmla="*/ 0 w 351"/>
                <a:gd name="T3" fmla="*/ 0 h 55"/>
                <a:gd name="T4" fmla="*/ 1 w 351"/>
                <a:gd name="T5" fmla="*/ 0 h 55"/>
                <a:gd name="T6" fmla="*/ 1 w 351"/>
                <a:gd name="T7" fmla="*/ 0 h 55"/>
                <a:gd name="T8" fmla="*/ 1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3 w 351"/>
                <a:gd name="T15" fmla="*/ 1 h 55"/>
                <a:gd name="T16" fmla="*/ 3 w 351"/>
                <a:gd name="T17" fmla="*/ 1 h 55"/>
                <a:gd name="T18" fmla="*/ 4 w 351"/>
                <a:gd name="T19" fmla="*/ 1 h 55"/>
                <a:gd name="T20" fmla="*/ 4 w 351"/>
                <a:gd name="T21" fmla="*/ 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0" y="0"/>
                  </a:moveTo>
                  <a:lnTo>
                    <a:pt x="7" y="2"/>
                  </a:lnTo>
                  <a:lnTo>
                    <a:pt x="46" y="11"/>
                  </a:lnTo>
                  <a:lnTo>
                    <a:pt x="84" y="20"/>
                  </a:lnTo>
                  <a:lnTo>
                    <a:pt x="124" y="28"/>
                  </a:lnTo>
                  <a:lnTo>
                    <a:pt x="162" y="35"/>
                  </a:lnTo>
                  <a:lnTo>
                    <a:pt x="202" y="41"/>
                  </a:lnTo>
                  <a:lnTo>
                    <a:pt x="241" y="46"/>
                  </a:lnTo>
                  <a:lnTo>
                    <a:pt x="281" y="51"/>
                  </a:lnTo>
                  <a:lnTo>
                    <a:pt x="321" y="54"/>
                  </a:lnTo>
                  <a:lnTo>
                    <a:pt x="351" y="5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8" name="Freeform 95"/>
            <p:cNvSpPr>
              <a:spLocks/>
            </p:cNvSpPr>
            <p:nvPr/>
          </p:nvSpPr>
          <p:spPr bwMode="auto">
            <a:xfrm>
              <a:off x="1557" y="3985"/>
              <a:ext cx="114" cy="11"/>
            </a:xfrm>
            <a:custGeom>
              <a:avLst/>
              <a:gdLst>
                <a:gd name="T0" fmla="*/ 0 w 352"/>
                <a:gd name="T1" fmla="*/ 0 h 37"/>
                <a:gd name="T2" fmla="*/ 0 w 352"/>
                <a:gd name="T3" fmla="*/ 0 h 37"/>
                <a:gd name="T4" fmla="*/ 1 w 352"/>
                <a:gd name="T5" fmla="*/ 0 h 37"/>
                <a:gd name="T6" fmla="*/ 1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3 w 352"/>
                <a:gd name="T13" fmla="*/ 0 h 37"/>
                <a:gd name="T14" fmla="*/ 3 w 352"/>
                <a:gd name="T15" fmla="*/ 0 h 37"/>
                <a:gd name="T16" fmla="*/ 4 w 352"/>
                <a:gd name="T17" fmla="*/ 0 h 37"/>
                <a:gd name="T18" fmla="*/ 4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0" y="37"/>
                  </a:moveTo>
                  <a:lnTo>
                    <a:pt x="39" y="36"/>
                  </a:lnTo>
                  <a:lnTo>
                    <a:pt x="79" y="35"/>
                  </a:lnTo>
                  <a:lnTo>
                    <a:pt x="119" y="33"/>
                  </a:lnTo>
                  <a:lnTo>
                    <a:pt x="159" y="30"/>
                  </a:lnTo>
                  <a:lnTo>
                    <a:pt x="198" y="25"/>
                  </a:lnTo>
                  <a:lnTo>
                    <a:pt x="237" y="20"/>
                  </a:lnTo>
                  <a:lnTo>
                    <a:pt x="277" y="14"/>
                  </a:lnTo>
                  <a:lnTo>
                    <a:pt x="316" y="7"/>
                  </a:lnTo>
                  <a:lnTo>
                    <a:pt x="35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39" name="Freeform 96"/>
            <p:cNvSpPr>
              <a:spLocks/>
            </p:cNvSpPr>
            <p:nvPr/>
          </p:nvSpPr>
          <p:spPr bwMode="auto">
            <a:xfrm>
              <a:off x="1698" y="3937"/>
              <a:ext cx="110" cy="41"/>
            </a:xfrm>
            <a:custGeom>
              <a:avLst/>
              <a:gdLst>
                <a:gd name="T0" fmla="*/ 0 w 331"/>
                <a:gd name="T1" fmla="*/ 1 h 127"/>
                <a:gd name="T2" fmla="*/ 0 w 331"/>
                <a:gd name="T3" fmla="*/ 1 h 127"/>
                <a:gd name="T4" fmla="*/ 1 w 331"/>
                <a:gd name="T5" fmla="*/ 1 h 127"/>
                <a:gd name="T6" fmla="*/ 1 w 331"/>
                <a:gd name="T7" fmla="*/ 1 h 127"/>
                <a:gd name="T8" fmla="*/ 2 w 331"/>
                <a:gd name="T9" fmla="*/ 1 h 127"/>
                <a:gd name="T10" fmla="*/ 2 w 331"/>
                <a:gd name="T11" fmla="*/ 1 h 127"/>
                <a:gd name="T12" fmla="*/ 3 w 331"/>
                <a:gd name="T13" fmla="*/ 1 h 127"/>
                <a:gd name="T14" fmla="*/ 3 w 331"/>
                <a:gd name="T15" fmla="*/ 0 h 127"/>
                <a:gd name="T16" fmla="*/ 4 w 331"/>
                <a:gd name="T17" fmla="*/ 0 h 127"/>
                <a:gd name="T18" fmla="*/ 4 w 331"/>
                <a:gd name="T19" fmla="*/ 0 h 127"/>
                <a:gd name="T20" fmla="*/ 4 w 331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127">
                  <a:moveTo>
                    <a:pt x="0" y="127"/>
                  </a:moveTo>
                  <a:lnTo>
                    <a:pt x="32" y="118"/>
                  </a:lnTo>
                  <a:lnTo>
                    <a:pt x="70" y="106"/>
                  </a:lnTo>
                  <a:lnTo>
                    <a:pt x="107" y="95"/>
                  </a:lnTo>
                  <a:lnTo>
                    <a:pt x="145" y="81"/>
                  </a:lnTo>
                  <a:lnTo>
                    <a:pt x="182" y="67"/>
                  </a:lnTo>
                  <a:lnTo>
                    <a:pt x="219" y="52"/>
                  </a:lnTo>
                  <a:lnTo>
                    <a:pt x="255" y="36"/>
                  </a:lnTo>
                  <a:lnTo>
                    <a:pt x="291" y="19"/>
                  </a:lnTo>
                  <a:lnTo>
                    <a:pt x="327" y="2"/>
                  </a:lnTo>
                  <a:lnTo>
                    <a:pt x="33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0" name="Freeform 97"/>
            <p:cNvSpPr>
              <a:spLocks/>
            </p:cNvSpPr>
            <p:nvPr/>
          </p:nvSpPr>
          <p:spPr bwMode="auto">
            <a:xfrm>
              <a:off x="1833" y="3855"/>
              <a:ext cx="93" cy="66"/>
            </a:xfrm>
            <a:custGeom>
              <a:avLst/>
              <a:gdLst>
                <a:gd name="T0" fmla="*/ 0 w 286"/>
                <a:gd name="T1" fmla="*/ 2 h 208"/>
                <a:gd name="T2" fmla="*/ 0 w 286"/>
                <a:gd name="T3" fmla="*/ 2 h 208"/>
                <a:gd name="T4" fmla="*/ 1 w 286"/>
                <a:gd name="T5" fmla="*/ 2 h 208"/>
                <a:gd name="T6" fmla="*/ 1 w 286"/>
                <a:gd name="T7" fmla="*/ 2 h 208"/>
                <a:gd name="T8" fmla="*/ 1 w 286"/>
                <a:gd name="T9" fmla="*/ 1 h 208"/>
                <a:gd name="T10" fmla="*/ 2 w 286"/>
                <a:gd name="T11" fmla="*/ 1 h 208"/>
                <a:gd name="T12" fmla="*/ 2 w 286"/>
                <a:gd name="T13" fmla="*/ 1 h 208"/>
                <a:gd name="T14" fmla="*/ 2 w 286"/>
                <a:gd name="T15" fmla="*/ 1 h 208"/>
                <a:gd name="T16" fmla="*/ 3 w 286"/>
                <a:gd name="T17" fmla="*/ 0 h 208"/>
                <a:gd name="T18" fmla="*/ 3 w 286"/>
                <a:gd name="T19" fmla="*/ 0 h 208"/>
                <a:gd name="T20" fmla="*/ 3 w 28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0" y="208"/>
                  </a:moveTo>
                  <a:lnTo>
                    <a:pt x="22" y="195"/>
                  </a:lnTo>
                  <a:lnTo>
                    <a:pt x="56" y="174"/>
                  </a:lnTo>
                  <a:lnTo>
                    <a:pt x="90" y="153"/>
                  </a:lnTo>
                  <a:lnTo>
                    <a:pt x="122" y="131"/>
                  </a:lnTo>
                  <a:lnTo>
                    <a:pt x="155" y="107"/>
                  </a:lnTo>
                  <a:lnTo>
                    <a:pt x="187" y="83"/>
                  </a:lnTo>
                  <a:lnTo>
                    <a:pt x="218" y="58"/>
                  </a:lnTo>
                  <a:lnTo>
                    <a:pt x="249" y="33"/>
                  </a:lnTo>
                  <a:lnTo>
                    <a:pt x="279" y="7"/>
                  </a:lnTo>
                  <a:lnTo>
                    <a:pt x="286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1" name="Freeform 98"/>
            <p:cNvSpPr>
              <a:spLocks/>
            </p:cNvSpPr>
            <p:nvPr/>
          </p:nvSpPr>
          <p:spPr bwMode="auto">
            <a:xfrm>
              <a:off x="1947" y="3746"/>
              <a:ext cx="73" cy="88"/>
            </a:xfrm>
            <a:custGeom>
              <a:avLst/>
              <a:gdLst>
                <a:gd name="T0" fmla="*/ 0 w 223"/>
                <a:gd name="T1" fmla="*/ 3 h 276"/>
                <a:gd name="T2" fmla="*/ 0 w 223"/>
                <a:gd name="T3" fmla="*/ 3 h 276"/>
                <a:gd name="T4" fmla="*/ 1 w 223"/>
                <a:gd name="T5" fmla="*/ 3 h 276"/>
                <a:gd name="T6" fmla="*/ 1 w 223"/>
                <a:gd name="T7" fmla="*/ 2 h 276"/>
                <a:gd name="T8" fmla="*/ 1 w 223"/>
                <a:gd name="T9" fmla="*/ 2 h 276"/>
                <a:gd name="T10" fmla="*/ 1 w 223"/>
                <a:gd name="T11" fmla="*/ 2 h 276"/>
                <a:gd name="T12" fmla="*/ 2 w 223"/>
                <a:gd name="T13" fmla="*/ 1 h 276"/>
                <a:gd name="T14" fmla="*/ 2 w 223"/>
                <a:gd name="T15" fmla="*/ 1 h 276"/>
                <a:gd name="T16" fmla="*/ 2 w 223"/>
                <a:gd name="T17" fmla="*/ 1 h 276"/>
                <a:gd name="T18" fmla="*/ 3 w 223"/>
                <a:gd name="T19" fmla="*/ 0 h 276"/>
                <a:gd name="T20" fmla="*/ 3 w 223"/>
                <a:gd name="T21" fmla="*/ 0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276">
                  <a:moveTo>
                    <a:pt x="0" y="276"/>
                  </a:moveTo>
                  <a:lnTo>
                    <a:pt x="14" y="262"/>
                  </a:lnTo>
                  <a:lnTo>
                    <a:pt x="42" y="233"/>
                  </a:lnTo>
                  <a:lnTo>
                    <a:pt x="68" y="203"/>
                  </a:lnTo>
                  <a:lnTo>
                    <a:pt x="94" y="174"/>
                  </a:lnTo>
                  <a:lnTo>
                    <a:pt x="119" y="143"/>
                  </a:lnTo>
                  <a:lnTo>
                    <a:pt x="144" y="112"/>
                  </a:lnTo>
                  <a:lnTo>
                    <a:pt x="168" y="80"/>
                  </a:lnTo>
                  <a:lnTo>
                    <a:pt x="191" y="47"/>
                  </a:lnTo>
                  <a:lnTo>
                    <a:pt x="213" y="14"/>
                  </a:lnTo>
                  <a:lnTo>
                    <a:pt x="22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2" name="Freeform 99"/>
            <p:cNvSpPr>
              <a:spLocks/>
            </p:cNvSpPr>
            <p:nvPr/>
          </p:nvSpPr>
          <p:spPr bwMode="auto">
            <a:xfrm>
              <a:off x="2033" y="3613"/>
              <a:ext cx="48" cy="107"/>
            </a:xfrm>
            <a:custGeom>
              <a:avLst/>
              <a:gdLst>
                <a:gd name="T0" fmla="*/ 0 w 144"/>
                <a:gd name="T1" fmla="*/ 4 h 325"/>
                <a:gd name="T2" fmla="*/ 0 w 144"/>
                <a:gd name="T3" fmla="*/ 4 h 325"/>
                <a:gd name="T4" fmla="*/ 0 w 144"/>
                <a:gd name="T5" fmla="*/ 3 h 325"/>
                <a:gd name="T6" fmla="*/ 1 w 144"/>
                <a:gd name="T7" fmla="*/ 3 h 325"/>
                <a:gd name="T8" fmla="*/ 1 w 144"/>
                <a:gd name="T9" fmla="*/ 2 h 325"/>
                <a:gd name="T10" fmla="*/ 1 w 144"/>
                <a:gd name="T11" fmla="*/ 2 h 325"/>
                <a:gd name="T12" fmla="*/ 1 w 144"/>
                <a:gd name="T13" fmla="*/ 2 h 325"/>
                <a:gd name="T14" fmla="*/ 1 w 144"/>
                <a:gd name="T15" fmla="*/ 1 h 325"/>
                <a:gd name="T16" fmla="*/ 2 w 144"/>
                <a:gd name="T17" fmla="*/ 1 h 325"/>
                <a:gd name="T18" fmla="*/ 2 w 144"/>
                <a:gd name="T19" fmla="*/ 0 h 325"/>
                <a:gd name="T20" fmla="*/ 2 w 144"/>
                <a:gd name="T21" fmla="*/ 0 h 3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325">
                  <a:moveTo>
                    <a:pt x="0" y="325"/>
                  </a:moveTo>
                  <a:lnTo>
                    <a:pt x="7" y="313"/>
                  </a:lnTo>
                  <a:lnTo>
                    <a:pt x="26" y="278"/>
                  </a:lnTo>
                  <a:lnTo>
                    <a:pt x="44" y="243"/>
                  </a:lnTo>
                  <a:lnTo>
                    <a:pt x="62" y="207"/>
                  </a:lnTo>
                  <a:lnTo>
                    <a:pt x="79" y="171"/>
                  </a:lnTo>
                  <a:lnTo>
                    <a:pt x="94" y="134"/>
                  </a:lnTo>
                  <a:lnTo>
                    <a:pt x="110" y="98"/>
                  </a:lnTo>
                  <a:lnTo>
                    <a:pt x="124" y="61"/>
                  </a:lnTo>
                  <a:lnTo>
                    <a:pt x="137" y="23"/>
                  </a:lnTo>
                  <a:lnTo>
                    <a:pt x="14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43" name="Freeform 100"/>
            <p:cNvSpPr>
              <a:spLocks/>
            </p:cNvSpPr>
            <p:nvPr/>
          </p:nvSpPr>
          <p:spPr bwMode="auto">
            <a:xfrm>
              <a:off x="2090" y="3472"/>
              <a:ext cx="18" cy="114"/>
            </a:xfrm>
            <a:custGeom>
              <a:avLst/>
              <a:gdLst>
                <a:gd name="T0" fmla="*/ 0 w 55"/>
                <a:gd name="T1" fmla="*/ 4 h 351"/>
                <a:gd name="T2" fmla="*/ 0 w 55"/>
                <a:gd name="T3" fmla="*/ 4 h 351"/>
                <a:gd name="T4" fmla="*/ 0 w 55"/>
                <a:gd name="T5" fmla="*/ 3 h 351"/>
                <a:gd name="T6" fmla="*/ 0 w 55"/>
                <a:gd name="T7" fmla="*/ 3 h 351"/>
                <a:gd name="T8" fmla="*/ 0 w 55"/>
                <a:gd name="T9" fmla="*/ 3 h 351"/>
                <a:gd name="T10" fmla="*/ 0 w 55"/>
                <a:gd name="T11" fmla="*/ 2 h 351"/>
                <a:gd name="T12" fmla="*/ 0 w 55"/>
                <a:gd name="T13" fmla="*/ 2 h 351"/>
                <a:gd name="T14" fmla="*/ 1 w 55"/>
                <a:gd name="T15" fmla="*/ 1 h 351"/>
                <a:gd name="T16" fmla="*/ 1 w 55"/>
                <a:gd name="T17" fmla="*/ 1 h 351"/>
                <a:gd name="T18" fmla="*/ 1 w 55"/>
                <a:gd name="T19" fmla="*/ 0 h 351"/>
                <a:gd name="T20" fmla="*/ 1 w 55"/>
                <a:gd name="T21" fmla="*/ 0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0" y="351"/>
                  </a:moveTo>
                  <a:lnTo>
                    <a:pt x="2" y="344"/>
                  </a:lnTo>
                  <a:lnTo>
                    <a:pt x="11" y="306"/>
                  </a:lnTo>
                  <a:lnTo>
                    <a:pt x="20" y="268"/>
                  </a:lnTo>
                  <a:lnTo>
                    <a:pt x="27" y="228"/>
                  </a:lnTo>
                  <a:lnTo>
                    <a:pt x="35" y="189"/>
                  </a:lnTo>
                  <a:lnTo>
                    <a:pt x="41" y="149"/>
                  </a:lnTo>
                  <a:lnTo>
                    <a:pt x="45" y="110"/>
                  </a:lnTo>
                  <a:lnTo>
                    <a:pt x="50" y="71"/>
                  </a:lnTo>
                  <a:lnTo>
                    <a:pt x="53" y="31"/>
                  </a:lnTo>
                  <a:lnTo>
                    <a:pt x="5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61" name="Freeform 101"/>
          <p:cNvSpPr>
            <a:spLocks/>
          </p:cNvSpPr>
          <p:nvPr/>
        </p:nvSpPr>
        <p:spPr bwMode="auto">
          <a:xfrm>
            <a:off x="6157913" y="1928813"/>
            <a:ext cx="1754187" cy="889000"/>
          </a:xfrm>
          <a:custGeom>
            <a:avLst/>
            <a:gdLst>
              <a:gd name="T0" fmla="*/ 2147483647 w 3392"/>
              <a:gd name="T1" fmla="*/ 2147483647 h 1720"/>
              <a:gd name="T2" fmla="*/ 2147483647 w 3392"/>
              <a:gd name="T3" fmla="*/ 2147483647 h 1720"/>
              <a:gd name="T4" fmla="*/ 2147483647 w 3392"/>
              <a:gd name="T5" fmla="*/ 2147483647 h 1720"/>
              <a:gd name="T6" fmla="*/ 2147483647 w 3392"/>
              <a:gd name="T7" fmla="*/ 2147483647 h 1720"/>
              <a:gd name="T8" fmla="*/ 2147483647 w 3392"/>
              <a:gd name="T9" fmla="*/ 2147483647 h 1720"/>
              <a:gd name="T10" fmla="*/ 2147483647 w 3392"/>
              <a:gd name="T11" fmla="*/ 2147483647 h 1720"/>
              <a:gd name="T12" fmla="*/ 2147483647 w 3392"/>
              <a:gd name="T13" fmla="*/ 2147483647 h 1720"/>
              <a:gd name="T14" fmla="*/ 2147483647 w 3392"/>
              <a:gd name="T15" fmla="*/ 2147483647 h 1720"/>
              <a:gd name="T16" fmla="*/ 2147483647 w 3392"/>
              <a:gd name="T17" fmla="*/ 2147483647 h 1720"/>
              <a:gd name="T18" fmla="*/ 2147483647 w 3392"/>
              <a:gd name="T19" fmla="*/ 2147483647 h 1720"/>
              <a:gd name="T20" fmla="*/ 2147483647 w 3392"/>
              <a:gd name="T21" fmla="*/ 2147483647 h 1720"/>
              <a:gd name="T22" fmla="*/ 2147483647 w 3392"/>
              <a:gd name="T23" fmla="*/ 2147483647 h 1720"/>
              <a:gd name="T24" fmla="*/ 2147483647 w 3392"/>
              <a:gd name="T25" fmla="*/ 2147483647 h 1720"/>
              <a:gd name="T26" fmla="*/ 2147483647 w 3392"/>
              <a:gd name="T27" fmla="*/ 2147483647 h 1720"/>
              <a:gd name="T28" fmla="*/ 2147483647 w 3392"/>
              <a:gd name="T29" fmla="*/ 2147483647 h 1720"/>
              <a:gd name="T30" fmla="*/ 2147483647 w 3392"/>
              <a:gd name="T31" fmla="*/ 2147483647 h 1720"/>
              <a:gd name="T32" fmla="*/ 2147483647 w 3392"/>
              <a:gd name="T33" fmla="*/ 2147483647 h 1720"/>
              <a:gd name="T34" fmla="*/ 2147483647 w 3392"/>
              <a:gd name="T35" fmla="*/ 2147483647 h 1720"/>
              <a:gd name="T36" fmla="*/ 2147483647 w 3392"/>
              <a:gd name="T37" fmla="*/ 2147483647 h 1720"/>
              <a:gd name="T38" fmla="*/ 2147483647 w 3392"/>
              <a:gd name="T39" fmla="*/ 2147483647 h 1720"/>
              <a:gd name="T40" fmla="*/ 2147483647 w 3392"/>
              <a:gd name="T41" fmla="*/ 2147483647 h 1720"/>
              <a:gd name="T42" fmla="*/ 2147483647 w 3392"/>
              <a:gd name="T43" fmla="*/ 2147483647 h 1720"/>
              <a:gd name="T44" fmla="*/ 2147483647 w 3392"/>
              <a:gd name="T45" fmla="*/ 2147483647 h 1720"/>
              <a:gd name="T46" fmla="*/ 2147483647 w 3392"/>
              <a:gd name="T47" fmla="*/ 2147483647 h 1720"/>
              <a:gd name="T48" fmla="*/ 2147483647 w 3392"/>
              <a:gd name="T49" fmla="*/ 2147483647 h 1720"/>
              <a:gd name="T50" fmla="*/ 2147483647 w 3392"/>
              <a:gd name="T51" fmla="*/ 2147483647 h 1720"/>
              <a:gd name="T52" fmla="*/ 2147483647 w 3392"/>
              <a:gd name="T53" fmla="*/ 2147483647 h 1720"/>
              <a:gd name="T54" fmla="*/ 2147483647 w 3392"/>
              <a:gd name="T55" fmla="*/ 2147483647 h 1720"/>
              <a:gd name="T56" fmla="*/ 2147483647 w 3392"/>
              <a:gd name="T57" fmla="*/ 2147483647 h 1720"/>
              <a:gd name="T58" fmla="*/ 2147483647 w 3392"/>
              <a:gd name="T59" fmla="*/ 2147483647 h 1720"/>
              <a:gd name="T60" fmla="*/ 2147483647 w 3392"/>
              <a:gd name="T61" fmla="*/ 2147483647 h 1720"/>
              <a:gd name="T62" fmla="*/ 2147483647 w 3392"/>
              <a:gd name="T63" fmla="*/ 2147483647 h 1720"/>
              <a:gd name="T64" fmla="*/ 2147483647 w 3392"/>
              <a:gd name="T65" fmla="*/ 2147483647 h 1720"/>
              <a:gd name="T66" fmla="*/ 2147483647 w 3392"/>
              <a:gd name="T67" fmla="*/ 2147483647 h 1720"/>
              <a:gd name="T68" fmla="*/ 2147483647 w 3392"/>
              <a:gd name="T69" fmla="*/ 2147483647 h 1720"/>
              <a:gd name="T70" fmla="*/ 2147483647 w 3392"/>
              <a:gd name="T71" fmla="*/ 2147483647 h 1720"/>
              <a:gd name="T72" fmla="*/ 2147483647 w 3392"/>
              <a:gd name="T73" fmla="*/ 2147483647 h 1720"/>
              <a:gd name="T74" fmla="*/ 2147483647 w 3392"/>
              <a:gd name="T75" fmla="*/ 2147483647 h 1720"/>
              <a:gd name="T76" fmla="*/ 2147483647 w 3392"/>
              <a:gd name="T77" fmla="*/ 2147483647 h 1720"/>
              <a:gd name="T78" fmla="*/ 2147483647 w 3392"/>
              <a:gd name="T79" fmla="*/ 2147483647 h 1720"/>
              <a:gd name="T80" fmla="*/ 2147483647 w 3392"/>
              <a:gd name="T81" fmla="*/ 2147483647 h 1720"/>
              <a:gd name="T82" fmla="*/ 2147483647 w 3392"/>
              <a:gd name="T83" fmla="*/ 2147483647 h 1720"/>
              <a:gd name="T84" fmla="*/ 2147483647 w 3392"/>
              <a:gd name="T85" fmla="*/ 2147483647 h 1720"/>
              <a:gd name="T86" fmla="*/ 2147483647 w 3392"/>
              <a:gd name="T87" fmla="*/ 2147483647 h 1720"/>
              <a:gd name="T88" fmla="*/ 2147483647 w 3392"/>
              <a:gd name="T89" fmla="*/ 2147483647 h 1720"/>
              <a:gd name="T90" fmla="*/ 2147483647 w 3392"/>
              <a:gd name="T91" fmla="*/ 2147483647 h 1720"/>
              <a:gd name="T92" fmla="*/ 2147483647 w 3392"/>
              <a:gd name="T93" fmla="*/ 2147483647 h 1720"/>
              <a:gd name="T94" fmla="*/ 2147483647 w 3392"/>
              <a:gd name="T95" fmla="*/ 2147483647 h 1720"/>
              <a:gd name="T96" fmla="*/ 2147483647 w 3392"/>
              <a:gd name="T97" fmla="*/ 2147483647 h 1720"/>
              <a:gd name="T98" fmla="*/ 2147483647 w 3392"/>
              <a:gd name="T99" fmla="*/ 2147483647 h 1720"/>
              <a:gd name="T100" fmla="*/ 2147483647 w 3392"/>
              <a:gd name="T101" fmla="*/ 2147483647 h 1720"/>
              <a:gd name="T102" fmla="*/ 2147483647 w 3392"/>
              <a:gd name="T103" fmla="*/ 0 h 172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392" h="1720">
                <a:moveTo>
                  <a:pt x="0" y="1607"/>
                </a:moveTo>
                <a:lnTo>
                  <a:pt x="26" y="1614"/>
                </a:lnTo>
                <a:lnTo>
                  <a:pt x="52" y="1622"/>
                </a:lnTo>
                <a:lnTo>
                  <a:pt x="77" y="1628"/>
                </a:lnTo>
                <a:lnTo>
                  <a:pt x="103" y="1635"/>
                </a:lnTo>
                <a:lnTo>
                  <a:pt x="128" y="1641"/>
                </a:lnTo>
                <a:lnTo>
                  <a:pt x="154" y="1647"/>
                </a:lnTo>
                <a:lnTo>
                  <a:pt x="179" y="1653"/>
                </a:lnTo>
                <a:lnTo>
                  <a:pt x="206" y="1659"/>
                </a:lnTo>
                <a:lnTo>
                  <a:pt x="231" y="1664"/>
                </a:lnTo>
                <a:lnTo>
                  <a:pt x="257" y="1670"/>
                </a:lnTo>
                <a:lnTo>
                  <a:pt x="284" y="1674"/>
                </a:lnTo>
                <a:lnTo>
                  <a:pt x="309" y="1678"/>
                </a:lnTo>
                <a:lnTo>
                  <a:pt x="336" y="1683"/>
                </a:lnTo>
                <a:lnTo>
                  <a:pt x="361" y="1688"/>
                </a:lnTo>
                <a:lnTo>
                  <a:pt x="388" y="1691"/>
                </a:lnTo>
                <a:lnTo>
                  <a:pt x="415" y="1695"/>
                </a:lnTo>
                <a:lnTo>
                  <a:pt x="440" y="1698"/>
                </a:lnTo>
                <a:lnTo>
                  <a:pt x="467" y="1702"/>
                </a:lnTo>
                <a:lnTo>
                  <a:pt x="493" y="1705"/>
                </a:lnTo>
                <a:lnTo>
                  <a:pt x="519" y="1707"/>
                </a:lnTo>
                <a:lnTo>
                  <a:pt x="546" y="1709"/>
                </a:lnTo>
                <a:lnTo>
                  <a:pt x="572" y="1711"/>
                </a:lnTo>
                <a:lnTo>
                  <a:pt x="599" y="1713"/>
                </a:lnTo>
                <a:lnTo>
                  <a:pt x="625" y="1715"/>
                </a:lnTo>
                <a:lnTo>
                  <a:pt x="651" y="1716"/>
                </a:lnTo>
                <a:lnTo>
                  <a:pt x="678" y="1718"/>
                </a:lnTo>
                <a:lnTo>
                  <a:pt x="704" y="1719"/>
                </a:lnTo>
                <a:lnTo>
                  <a:pt x="731" y="1720"/>
                </a:lnTo>
                <a:lnTo>
                  <a:pt x="757" y="1720"/>
                </a:lnTo>
                <a:lnTo>
                  <a:pt x="784" y="1720"/>
                </a:lnTo>
                <a:lnTo>
                  <a:pt x="811" y="1720"/>
                </a:lnTo>
                <a:lnTo>
                  <a:pt x="836" y="1720"/>
                </a:lnTo>
                <a:lnTo>
                  <a:pt x="863" y="1720"/>
                </a:lnTo>
                <a:lnTo>
                  <a:pt x="890" y="1719"/>
                </a:lnTo>
                <a:lnTo>
                  <a:pt x="916" y="1718"/>
                </a:lnTo>
                <a:lnTo>
                  <a:pt x="943" y="1716"/>
                </a:lnTo>
                <a:lnTo>
                  <a:pt x="969" y="1714"/>
                </a:lnTo>
                <a:lnTo>
                  <a:pt x="995" y="1713"/>
                </a:lnTo>
                <a:lnTo>
                  <a:pt x="1022" y="1711"/>
                </a:lnTo>
                <a:lnTo>
                  <a:pt x="1048" y="1708"/>
                </a:lnTo>
                <a:lnTo>
                  <a:pt x="1075" y="1706"/>
                </a:lnTo>
                <a:lnTo>
                  <a:pt x="1100" y="1703"/>
                </a:lnTo>
                <a:lnTo>
                  <a:pt x="1127" y="1701"/>
                </a:lnTo>
                <a:lnTo>
                  <a:pt x="1154" y="1697"/>
                </a:lnTo>
                <a:lnTo>
                  <a:pt x="1179" y="1693"/>
                </a:lnTo>
                <a:lnTo>
                  <a:pt x="1206" y="1690"/>
                </a:lnTo>
                <a:lnTo>
                  <a:pt x="1232" y="1686"/>
                </a:lnTo>
                <a:lnTo>
                  <a:pt x="1258" y="1681"/>
                </a:lnTo>
                <a:lnTo>
                  <a:pt x="1285" y="1677"/>
                </a:lnTo>
                <a:lnTo>
                  <a:pt x="1310" y="1672"/>
                </a:lnTo>
                <a:lnTo>
                  <a:pt x="1337" y="1668"/>
                </a:lnTo>
                <a:lnTo>
                  <a:pt x="1362" y="1662"/>
                </a:lnTo>
                <a:lnTo>
                  <a:pt x="1388" y="1657"/>
                </a:lnTo>
                <a:lnTo>
                  <a:pt x="1414" y="1650"/>
                </a:lnTo>
                <a:lnTo>
                  <a:pt x="1440" y="1645"/>
                </a:lnTo>
                <a:lnTo>
                  <a:pt x="1466" y="1639"/>
                </a:lnTo>
                <a:lnTo>
                  <a:pt x="1491" y="1632"/>
                </a:lnTo>
                <a:lnTo>
                  <a:pt x="1517" y="1625"/>
                </a:lnTo>
                <a:lnTo>
                  <a:pt x="1542" y="1619"/>
                </a:lnTo>
                <a:lnTo>
                  <a:pt x="1568" y="1611"/>
                </a:lnTo>
                <a:lnTo>
                  <a:pt x="1593" y="1604"/>
                </a:lnTo>
                <a:lnTo>
                  <a:pt x="1619" y="1596"/>
                </a:lnTo>
                <a:lnTo>
                  <a:pt x="1643" y="1589"/>
                </a:lnTo>
                <a:lnTo>
                  <a:pt x="1669" y="1580"/>
                </a:lnTo>
                <a:lnTo>
                  <a:pt x="1695" y="1572"/>
                </a:lnTo>
                <a:lnTo>
                  <a:pt x="1719" y="1563"/>
                </a:lnTo>
                <a:lnTo>
                  <a:pt x="1745" y="1555"/>
                </a:lnTo>
                <a:lnTo>
                  <a:pt x="1769" y="1545"/>
                </a:lnTo>
                <a:lnTo>
                  <a:pt x="1794" y="1537"/>
                </a:lnTo>
                <a:lnTo>
                  <a:pt x="1819" y="1527"/>
                </a:lnTo>
                <a:lnTo>
                  <a:pt x="1844" y="1517"/>
                </a:lnTo>
                <a:lnTo>
                  <a:pt x="1868" y="1507"/>
                </a:lnTo>
                <a:lnTo>
                  <a:pt x="1893" y="1497"/>
                </a:lnTo>
                <a:lnTo>
                  <a:pt x="1917" y="1487"/>
                </a:lnTo>
                <a:lnTo>
                  <a:pt x="1940" y="1476"/>
                </a:lnTo>
                <a:lnTo>
                  <a:pt x="1965" y="1465"/>
                </a:lnTo>
                <a:lnTo>
                  <a:pt x="1989" y="1454"/>
                </a:lnTo>
                <a:lnTo>
                  <a:pt x="2013" y="1443"/>
                </a:lnTo>
                <a:lnTo>
                  <a:pt x="2036" y="1431"/>
                </a:lnTo>
                <a:lnTo>
                  <a:pt x="2061" y="1419"/>
                </a:lnTo>
                <a:lnTo>
                  <a:pt x="2084" y="1407"/>
                </a:lnTo>
                <a:lnTo>
                  <a:pt x="2108" y="1395"/>
                </a:lnTo>
                <a:lnTo>
                  <a:pt x="2131" y="1382"/>
                </a:lnTo>
                <a:lnTo>
                  <a:pt x="2155" y="1369"/>
                </a:lnTo>
                <a:lnTo>
                  <a:pt x="2177" y="1357"/>
                </a:lnTo>
                <a:lnTo>
                  <a:pt x="2200" y="1344"/>
                </a:lnTo>
                <a:lnTo>
                  <a:pt x="2224" y="1330"/>
                </a:lnTo>
                <a:lnTo>
                  <a:pt x="2246" y="1317"/>
                </a:lnTo>
                <a:lnTo>
                  <a:pt x="2268" y="1303"/>
                </a:lnTo>
                <a:lnTo>
                  <a:pt x="2291" y="1290"/>
                </a:lnTo>
                <a:lnTo>
                  <a:pt x="2313" y="1275"/>
                </a:lnTo>
                <a:lnTo>
                  <a:pt x="2336" y="1261"/>
                </a:lnTo>
                <a:lnTo>
                  <a:pt x="2358" y="1246"/>
                </a:lnTo>
                <a:lnTo>
                  <a:pt x="2380" y="1231"/>
                </a:lnTo>
                <a:lnTo>
                  <a:pt x="2402" y="1216"/>
                </a:lnTo>
                <a:lnTo>
                  <a:pt x="2423" y="1201"/>
                </a:lnTo>
                <a:lnTo>
                  <a:pt x="2445" y="1186"/>
                </a:lnTo>
                <a:lnTo>
                  <a:pt x="2466" y="1170"/>
                </a:lnTo>
                <a:lnTo>
                  <a:pt x="2488" y="1154"/>
                </a:lnTo>
                <a:lnTo>
                  <a:pt x="2509" y="1138"/>
                </a:lnTo>
                <a:lnTo>
                  <a:pt x="2529" y="1122"/>
                </a:lnTo>
                <a:lnTo>
                  <a:pt x="2551" y="1105"/>
                </a:lnTo>
                <a:lnTo>
                  <a:pt x="2571" y="1089"/>
                </a:lnTo>
                <a:lnTo>
                  <a:pt x="2591" y="1072"/>
                </a:lnTo>
                <a:lnTo>
                  <a:pt x="2612" y="1055"/>
                </a:lnTo>
                <a:lnTo>
                  <a:pt x="2632" y="1038"/>
                </a:lnTo>
                <a:lnTo>
                  <a:pt x="2652" y="1021"/>
                </a:lnTo>
                <a:lnTo>
                  <a:pt x="2672" y="1003"/>
                </a:lnTo>
                <a:lnTo>
                  <a:pt x="2691" y="986"/>
                </a:lnTo>
                <a:lnTo>
                  <a:pt x="2711" y="968"/>
                </a:lnTo>
                <a:lnTo>
                  <a:pt x="2731" y="950"/>
                </a:lnTo>
                <a:lnTo>
                  <a:pt x="2750" y="932"/>
                </a:lnTo>
                <a:lnTo>
                  <a:pt x="2769" y="913"/>
                </a:lnTo>
                <a:lnTo>
                  <a:pt x="2787" y="895"/>
                </a:lnTo>
                <a:lnTo>
                  <a:pt x="2806" y="875"/>
                </a:lnTo>
                <a:lnTo>
                  <a:pt x="2824" y="856"/>
                </a:lnTo>
                <a:lnTo>
                  <a:pt x="2842" y="838"/>
                </a:lnTo>
                <a:lnTo>
                  <a:pt x="2862" y="818"/>
                </a:lnTo>
                <a:lnTo>
                  <a:pt x="2879" y="799"/>
                </a:lnTo>
                <a:lnTo>
                  <a:pt x="2897" y="780"/>
                </a:lnTo>
                <a:lnTo>
                  <a:pt x="2915" y="759"/>
                </a:lnTo>
                <a:lnTo>
                  <a:pt x="2932" y="739"/>
                </a:lnTo>
                <a:lnTo>
                  <a:pt x="2949" y="719"/>
                </a:lnTo>
                <a:lnTo>
                  <a:pt x="2966" y="699"/>
                </a:lnTo>
                <a:lnTo>
                  <a:pt x="2983" y="678"/>
                </a:lnTo>
                <a:lnTo>
                  <a:pt x="2999" y="658"/>
                </a:lnTo>
                <a:lnTo>
                  <a:pt x="3016" y="637"/>
                </a:lnTo>
                <a:lnTo>
                  <a:pt x="3032" y="617"/>
                </a:lnTo>
                <a:lnTo>
                  <a:pt x="3048" y="595"/>
                </a:lnTo>
                <a:lnTo>
                  <a:pt x="3064" y="574"/>
                </a:lnTo>
                <a:lnTo>
                  <a:pt x="3080" y="553"/>
                </a:lnTo>
                <a:lnTo>
                  <a:pt x="3095" y="532"/>
                </a:lnTo>
                <a:lnTo>
                  <a:pt x="3111" y="509"/>
                </a:lnTo>
                <a:lnTo>
                  <a:pt x="3126" y="488"/>
                </a:lnTo>
                <a:lnTo>
                  <a:pt x="3141" y="466"/>
                </a:lnTo>
                <a:lnTo>
                  <a:pt x="3154" y="443"/>
                </a:lnTo>
                <a:lnTo>
                  <a:pt x="3169" y="421"/>
                </a:lnTo>
                <a:lnTo>
                  <a:pt x="3183" y="398"/>
                </a:lnTo>
                <a:lnTo>
                  <a:pt x="3197" y="376"/>
                </a:lnTo>
                <a:lnTo>
                  <a:pt x="3211" y="354"/>
                </a:lnTo>
                <a:lnTo>
                  <a:pt x="3225" y="331"/>
                </a:lnTo>
                <a:lnTo>
                  <a:pt x="3238" y="308"/>
                </a:lnTo>
                <a:lnTo>
                  <a:pt x="3251" y="286"/>
                </a:lnTo>
                <a:lnTo>
                  <a:pt x="3264" y="262"/>
                </a:lnTo>
                <a:lnTo>
                  <a:pt x="3277" y="239"/>
                </a:lnTo>
                <a:lnTo>
                  <a:pt x="3290" y="215"/>
                </a:lnTo>
                <a:lnTo>
                  <a:pt x="3301" y="192"/>
                </a:lnTo>
                <a:lnTo>
                  <a:pt x="3314" y="169"/>
                </a:lnTo>
                <a:lnTo>
                  <a:pt x="3326" y="145"/>
                </a:lnTo>
                <a:lnTo>
                  <a:pt x="3338" y="121"/>
                </a:lnTo>
                <a:lnTo>
                  <a:pt x="3348" y="97"/>
                </a:lnTo>
                <a:lnTo>
                  <a:pt x="3360" y="73"/>
                </a:lnTo>
                <a:lnTo>
                  <a:pt x="3371" y="49"/>
                </a:lnTo>
                <a:lnTo>
                  <a:pt x="3381" y="25"/>
                </a:lnTo>
                <a:lnTo>
                  <a:pt x="3392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62" name="Line 102"/>
          <p:cNvSpPr>
            <a:spLocks noChangeShapeType="1"/>
          </p:cNvSpPr>
          <p:nvPr/>
        </p:nvSpPr>
        <p:spPr bwMode="auto">
          <a:xfrm>
            <a:off x="2471738" y="1928813"/>
            <a:ext cx="5440362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63" name="Freeform 103"/>
          <p:cNvSpPr>
            <a:spLocks/>
          </p:cNvSpPr>
          <p:nvPr/>
        </p:nvSpPr>
        <p:spPr bwMode="auto">
          <a:xfrm>
            <a:off x="7864475" y="1884363"/>
            <a:ext cx="95250" cy="90487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80" y="76"/>
                </a:lnTo>
                <a:lnTo>
                  <a:pt x="177" y="63"/>
                </a:lnTo>
                <a:lnTo>
                  <a:pt x="172" y="50"/>
                </a:lnTo>
                <a:lnTo>
                  <a:pt x="164" y="37"/>
                </a:lnTo>
                <a:lnTo>
                  <a:pt x="155" y="26"/>
                </a:lnTo>
                <a:lnTo>
                  <a:pt x="144" y="17"/>
                </a:lnTo>
                <a:lnTo>
                  <a:pt x="132" y="9"/>
                </a:lnTo>
                <a:lnTo>
                  <a:pt x="118" y="4"/>
                </a:lnTo>
                <a:lnTo>
                  <a:pt x="105" y="1"/>
                </a:lnTo>
                <a:lnTo>
                  <a:pt x="91" y="0"/>
                </a:lnTo>
                <a:lnTo>
                  <a:pt x="77" y="1"/>
                </a:lnTo>
                <a:lnTo>
                  <a:pt x="63" y="4"/>
                </a:lnTo>
                <a:lnTo>
                  <a:pt x="50" y="9"/>
                </a:lnTo>
                <a:lnTo>
                  <a:pt x="38" y="17"/>
                </a:lnTo>
                <a:lnTo>
                  <a:pt x="27" y="26"/>
                </a:lnTo>
                <a:lnTo>
                  <a:pt x="17" y="37"/>
                </a:lnTo>
                <a:lnTo>
                  <a:pt x="10" y="50"/>
                </a:lnTo>
                <a:lnTo>
                  <a:pt x="5" y="63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5" y="118"/>
                </a:lnTo>
                <a:lnTo>
                  <a:pt x="10" y="132"/>
                </a:lnTo>
                <a:lnTo>
                  <a:pt x="17" y="144"/>
                </a:lnTo>
                <a:lnTo>
                  <a:pt x="27" y="154"/>
                </a:lnTo>
                <a:lnTo>
                  <a:pt x="38" y="164"/>
                </a:lnTo>
                <a:lnTo>
                  <a:pt x="50" y="171"/>
                </a:lnTo>
                <a:lnTo>
                  <a:pt x="63" y="177"/>
                </a:lnTo>
                <a:lnTo>
                  <a:pt x="77" y="180"/>
                </a:lnTo>
                <a:lnTo>
                  <a:pt x="91" y="181"/>
                </a:lnTo>
                <a:lnTo>
                  <a:pt x="105" y="180"/>
                </a:lnTo>
                <a:lnTo>
                  <a:pt x="118" y="177"/>
                </a:lnTo>
                <a:lnTo>
                  <a:pt x="132" y="171"/>
                </a:lnTo>
                <a:lnTo>
                  <a:pt x="144" y="164"/>
                </a:lnTo>
                <a:lnTo>
                  <a:pt x="155" y="154"/>
                </a:lnTo>
                <a:lnTo>
                  <a:pt x="164" y="144"/>
                </a:lnTo>
                <a:lnTo>
                  <a:pt x="172" y="132"/>
                </a:lnTo>
                <a:lnTo>
                  <a:pt x="177" y="118"/>
                </a:lnTo>
                <a:lnTo>
                  <a:pt x="180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64" name="Freeform 104"/>
          <p:cNvSpPr>
            <a:spLocks/>
          </p:cNvSpPr>
          <p:nvPr/>
        </p:nvSpPr>
        <p:spPr bwMode="auto">
          <a:xfrm>
            <a:off x="2424113" y="1884363"/>
            <a:ext cx="95250" cy="90487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79" y="76"/>
                </a:lnTo>
                <a:lnTo>
                  <a:pt x="175" y="63"/>
                </a:lnTo>
                <a:lnTo>
                  <a:pt x="170" y="50"/>
                </a:lnTo>
                <a:lnTo>
                  <a:pt x="162" y="37"/>
                </a:lnTo>
                <a:lnTo>
                  <a:pt x="154" y="26"/>
                </a:lnTo>
                <a:lnTo>
                  <a:pt x="143" y="17"/>
                </a:lnTo>
                <a:lnTo>
                  <a:pt x="130" y="9"/>
                </a:lnTo>
                <a:lnTo>
                  <a:pt x="118" y="4"/>
                </a:lnTo>
                <a:lnTo>
                  <a:pt x="104" y="1"/>
                </a:lnTo>
                <a:lnTo>
                  <a:pt x="90" y="0"/>
                </a:lnTo>
                <a:lnTo>
                  <a:pt x="75" y="1"/>
                </a:lnTo>
                <a:lnTo>
                  <a:pt x="61" y="4"/>
                </a:lnTo>
                <a:lnTo>
                  <a:pt x="48" y="9"/>
                </a:lnTo>
                <a:lnTo>
                  <a:pt x="37" y="17"/>
                </a:lnTo>
                <a:lnTo>
                  <a:pt x="26" y="26"/>
                </a:lnTo>
                <a:lnTo>
                  <a:pt x="17" y="37"/>
                </a:lnTo>
                <a:lnTo>
                  <a:pt x="9" y="50"/>
                </a:lnTo>
                <a:lnTo>
                  <a:pt x="4" y="63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4" y="118"/>
                </a:lnTo>
                <a:lnTo>
                  <a:pt x="9" y="132"/>
                </a:lnTo>
                <a:lnTo>
                  <a:pt x="17" y="144"/>
                </a:lnTo>
                <a:lnTo>
                  <a:pt x="26" y="154"/>
                </a:lnTo>
                <a:lnTo>
                  <a:pt x="37" y="164"/>
                </a:lnTo>
                <a:lnTo>
                  <a:pt x="48" y="171"/>
                </a:lnTo>
                <a:lnTo>
                  <a:pt x="61" y="177"/>
                </a:lnTo>
                <a:lnTo>
                  <a:pt x="75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0" y="171"/>
                </a:lnTo>
                <a:lnTo>
                  <a:pt x="143" y="164"/>
                </a:lnTo>
                <a:lnTo>
                  <a:pt x="154" y="154"/>
                </a:lnTo>
                <a:lnTo>
                  <a:pt x="162" y="144"/>
                </a:lnTo>
                <a:lnTo>
                  <a:pt x="170" y="132"/>
                </a:lnTo>
                <a:lnTo>
                  <a:pt x="175" y="118"/>
                </a:lnTo>
                <a:lnTo>
                  <a:pt x="179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65" name="Freeform 105"/>
          <p:cNvSpPr>
            <a:spLocks/>
          </p:cNvSpPr>
          <p:nvPr/>
        </p:nvSpPr>
        <p:spPr bwMode="auto">
          <a:xfrm>
            <a:off x="2424113" y="6296025"/>
            <a:ext cx="95250" cy="95250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79" y="75"/>
                </a:lnTo>
                <a:lnTo>
                  <a:pt x="175" y="61"/>
                </a:lnTo>
                <a:lnTo>
                  <a:pt x="170" y="49"/>
                </a:lnTo>
                <a:lnTo>
                  <a:pt x="162" y="37"/>
                </a:lnTo>
                <a:lnTo>
                  <a:pt x="154" y="26"/>
                </a:lnTo>
                <a:lnTo>
                  <a:pt x="143" y="17"/>
                </a:lnTo>
                <a:lnTo>
                  <a:pt x="130" y="9"/>
                </a:lnTo>
                <a:lnTo>
                  <a:pt x="118" y="4"/>
                </a:lnTo>
                <a:lnTo>
                  <a:pt x="104" y="1"/>
                </a:lnTo>
                <a:lnTo>
                  <a:pt x="90" y="0"/>
                </a:lnTo>
                <a:lnTo>
                  <a:pt x="75" y="1"/>
                </a:lnTo>
                <a:lnTo>
                  <a:pt x="61" y="4"/>
                </a:lnTo>
                <a:lnTo>
                  <a:pt x="48" y="9"/>
                </a:lnTo>
                <a:lnTo>
                  <a:pt x="37" y="17"/>
                </a:lnTo>
                <a:lnTo>
                  <a:pt x="26" y="26"/>
                </a:lnTo>
                <a:lnTo>
                  <a:pt x="17" y="37"/>
                </a:lnTo>
                <a:lnTo>
                  <a:pt x="9" y="49"/>
                </a:lnTo>
                <a:lnTo>
                  <a:pt x="4" y="61"/>
                </a:lnTo>
                <a:lnTo>
                  <a:pt x="1" y="75"/>
                </a:lnTo>
                <a:lnTo>
                  <a:pt x="0" y="90"/>
                </a:lnTo>
                <a:lnTo>
                  <a:pt x="1" y="104"/>
                </a:lnTo>
                <a:lnTo>
                  <a:pt x="4" y="118"/>
                </a:lnTo>
                <a:lnTo>
                  <a:pt x="9" y="131"/>
                </a:lnTo>
                <a:lnTo>
                  <a:pt x="17" y="143"/>
                </a:lnTo>
                <a:lnTo>
                  <a:pt x="26" y="154"/>
                </a:lnTo>
                <a:lnTo>
                  <a:pt x="37" y="162"/>
                </a:lnTo>
                <a:lnTo>
                  <a:pt x="48" y="170"/>
                </a:lnTo>
                <a:lnTo>
                  <a:pt x="61" y="176"/>
                </a:lnTo>
                <a:lnTo>
                  <a:pt x="75" y="179"/>
                </a:lnTo>
                <a:lnTo>
                  <a:pt x="90" y="181"/>
                </a:lnTo>
                <a:lnTo>
                  <a:pt x="104" y="179"/>
                </a:lnTo>
                <a:lnTo>
                  <a:pt x="118" y="176"/>
                </a:lnTo>
                <a:lnTo>
                  <a:pt x="130" y="170"/>
                </a:lnTo>
                <a:lnTo>
                  <a:pt x="143" y="162"/>
                </a:lnTo>
                <a:lnTo>
                  <a:pt x="154" y="154"/>
                </a:lnTo>
                <a:lnTo>
                  <a:pt x="162" y="143"/>
                </a:lnTo>
                <a:lnTo>
                  <a:pt x="170" y="131"/>
                </a:lnTo>
                <a:lnTo>
                  <a:pt x="175" y="118"/>
                </a:lnTo>
                <a:lnTo>
                  <a:pt x="179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66" name="Freeform 106"/>
          <p:cNvSpPr>
            <a:spLocks/>
          </p:cNvSpPr>
          <p:nvPr/>
        </p:nvSpPr>
        <p:spPr bwMode="auto">
          <a:xfrm>
            <a:off x="6989763" y="2693988"/>
            <a:ext cx="90487" cy="95250"/>
          </a:xfrm>
          <a:custGeom>
            <a:avLst/>
            <a:gdLst>
              <a:gd name="T0" fmla="*/ 2147483647 w 180"/>
              <a:gd name="T1" fmla="*/ 2147483647 h 181"/>
              <a:gd name="T2" fmla="*/ 2147483647 w 180"/>
              <a:gd name="T3" fmla="*/ 2147483647 h 181"/>
              <a:gd name="T4" fmla="*/ 2147483647 w 180"/>
              <a:gd name="T5" fmla="*/ 2147483647 h 181"/>
              <a:gd name="T6" fmla="*/ 2147483647 w 180"/>
              <a:gd name="T7" fmla="*/ 2147483647 h 181"/>
              <a:gd name="T8" fmla="*/ 2147483647 w 180"/>
              <a:gd name="T9" fmla="*/ 2147483647 h 181"/>
              <a:gd name="T10" fmla="*/ 2147483647 w 180"/>
              <a:gd name="T11" fmla="*/ 2147483647 h 181"/>
              <a:gd name="T12" fmla="*/ 2147483647 w 180"/>
              <a:gd name="T13" fmla="*/ 2147483647 h 181"/>
              <a:gd name="T14" fmla="*/ 2147483647 w 180"/>
              <a:gd name="T15" fmla="*/ 2147483647 h 181"/>
              <a:gd name="T16" fmla="*/ 2147483647 w 180"/>
              <a:gd name="T17" fmla="*/ 2147483647 h 181"/>
              <a:gd name="T18" fmla="*/ 2147483647 w 180"/>
              <a:gd name="T19" fmla="*/ 2147483647 h 181"/>
              <a:gd name="T20" fmla="*/ 2147483647 w 180"/>
              <a:gd name="T21" fmla="*/ 0 h 181"/>
              <a:gd name="T22" fmla="*/ 2147483647 w 180"/>
              <a:gd name="T23" fmla="*/ 2147483647 h 181"/>
              <a:gd name="T24" fmla="*/ 2147483647 w 180"/>
              <a:gd name="T25" fmla="*/ 2147483647 h 181"/>
              <a:gd name="T26" fmla="*/ 2147483647 w 180"/>
              <a:gd name="T27" fmla="*/ 2147483647 h 181"/>
              <a:gd name="T28" fmla="*/ 2147483647 w 180"/>
              <a:gd name="T29" fmla="*/ 2147483647 h 181"/>
              <a:gd name="T30" fmla="*/ 2147483647 w 180"/>
              <a:gd name="T31" fmla="*/ 2147483647 h 181"/>
              <a:gd name="T32" fmla="*/ 2147483647 w 180"/>
              <a:gd name="T33" fmla="*/ 2147483647 h 181"/>
              <a:gd name="T34" fmla="*/ 2147483647 w 180"/>
              <a:gd name="T35" fmla="*/ 2147483647 h 181"/>
              <a:gd name="T36" fmla="*/ 2147483647 w 180"/>
              <a:gd name="T37" fmla="*/ 2147483647 h 181"/>
              <a:gd name="T38" fmla="*/ 2147483647 w 180"/>
              <a:gd name="T39" fmla="*/ 2147483647 h 181"/>
              <a:gd name="T40" fmla="*/ 0 w 180"/>
              <a:gd name="T41" fmla="*/ 2147483647 h 181"/>
              <a:gd name="T42" fmla="*/ 2147483647 w 180"/>
              <a:gd name="T43" fmla="*/ 2147483647 h 181"/>
              <a:gd name="T44" fmla="*/ 2147483647 w 180"/>
              <a:gd name="T45" fmla="*/ 2147483647 h 181"/>
              <a:gd name="T46" fmla="*/ 2147483647 w 180"/>
              <a:gd name="T47" fmla="*/ 2147483647 h 181"/>
              <a:gd name="T48" fmla="*/ 2147483647 w 180"/>
              <a:gd name="T49" fmla="*/ 2147483647 h 181"/>
              <a:gd name="T50" fmla="*/ 2147483647 w 180"/>
              <a:gd name="T51" fmla="*/ 2147483647 h 181"/>
              <a:gd name="T52" fmla="*/ 2147483647 w 180"/>
              <a:gd name="T53" fmla="*/ 2147483647 h 181"/>
              <a:gd name="T54" fmla="*/ 2147483647 w 180"/>
              <a:gd name="T55" fmla="*/ 2147483647 h 181"/>
              <a:gd name="T56" fmla="*/ 2147483647 w 180"/>
              <a:gd name="T57" fmla="*/ 2147483647 h 181"/>
              <a:gd name="T58" fmla="*/ 2147483647 w 180"/>
              <a:gd name="T59" fmla="*/ 2147483647 h 181"/>
              <a:gd name="T60" fmla="*/ 2147483647 w 180"/>
              <a:gd name="T61" fmla="*/ 2147483647 h 181"/>
              <a:gd name="T62" fmla="*/ 2147483647 w 180"/>
              <a:gd name="T63" fmla="*/ 2147483647 h 181"/>
              <a:gd name="T64" fmla="*/ 2147483647 w 180"/>
              <a:gd name="T65" fmla="*/ 2147483647 h 181"/>
              <a:gd name="T66" fmla="*/ 2147483647 w 180"/>
              <a:gd name="T67" fmla="*/ 2147483647 h 181"/>
              <a:gd name="T68" fmla="*/ 2147483647 w 180"/>
              <a:gd name="T69" fmla="*/ 2147483647 h 181"/>
              <a:gd name="T70" fmla="*/ 2147483647 w 180"/>
              <a:gd name="T71" fmla="*/ 2147483647 h 181"/>
              <a:gd name="T72" fmla="*/ 2147483647 w 180"/>
              <a:gd name="T73" fmla="*/ 2147483647 h 181"/>
              <a:gd name="T74" fmla="*/ 2147483647 w 180"/>
              <a:gd name="T75" fmla="*/ 2147483647 h 181"/>
              <a:gd name="T76" fmla="*/ 2147483647 w 180"/>
              <a:gd name="T77" fmla="*/ 2147483647 h 181"/>
              <a:gd name="T78" fmla="*/ 2147483647 w 180"/>
              <a:gd name="T79" fmla="*/ 2147483647 h 181"/>
              <a:gd name="T80" fmla="*/ 2147483647 w 180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0" h="181">
                <a:moveTo>
                  <a:pt x="180" y="91"/>
                </a:moveTo>
                <a:lnTo>
                  <a:pt x="179" y="76"/>
                </a:lnTo>
                <a:lnTo>
                  <a:pt x="176" y="62"/>
                </a:lnTo>
                <a:lnTo>
                  <a:pt x="170" y="49"/>
                </a:lnTo>
                <a:lnTo>
                  <a:pt x="163" y="37"/>
                </a:lnTo>
                <a:lnTo>
                  <a:pt x="155" y="27"/>
                </a:lnTo>
                <a:lnTo>
                  <a:pt x="143" y="17"/>
                </a:lnTo>
                <a:lnTo>
                  <a:pt x="131" y="10"/>
                </a:lnTo>
                <a:lnTo>
                  <a:pt x="118" y="4"/>
                </a:lnTo>
                <a:lnTo>
                  <a:pt x="104" y="1"/>
                </a:lnTo>
                <a:lnTo>
                  <a:pt x="90" y="0"/>
                </a:lnTo>
                <a:lnTo>
                  <a:pt x="76" y="1"/>
                </a:lnTo>
                <a:lnTo>
                  <a:pt x="62" y="4"/>
                </a:lnTo>
                <a:lnTo>
                  <a:pt x="49" y="10"/>
                </a:lnTo>
                <a:lnTo>
                  <a:pt x="37" y="17"/>
                </a:lnTo>
                <a:lnTo>
                  <a:pt x="26" y="27"/>
                </a:lnTo>
                <a:lnTo>
                  <a:pt x="17" y="37"/>
                </a:lnTo>
                <a:lnTo>
                  <a:pt x="10" y="49"/>
                </a:lnTo>
                <a:lnTo>
                  <a:pt x="4" y="62"/>
                </a:lnTo>
                <a:lnTo>
                  <a:pt x="1" y="76"/>
                </a:lnTo>
                <a:lnTo>
                  <a:pt x="0" y="91"/>
                </a:lnTo>
                <a:lnTo>
                  <a:pt x="1" y="105"/>
                </a:lnTo>
                <a:lnTo>
                  <a:pt x="4" y="118"/>
                </a:lnTo>
                <a:lnTo>
                  <a:pt x="10" y="131"/>
                </a:lnTo>
                <a:lnTo>
                  <a:pt x="17" y="144"/>
                </a:lnTo>
                <a:lnTo>
                  <a:pt x="26" y="155"/>
                </a:lnTo>
                <a:lnTo>
                  <a:pt x="37" y="164"/>
                </a:lnTo>
                <a:lnTo>
                  <a:pt x="49" y="171"/>
                </a:lnTo>
                <a:lnTo>
                  <a:pt x="62" y="177"/>
                </a:lnTo>
                <a:lnTo>
                  <a:pt x="76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1" y="171"/>
                </a:lnTo>
                <a:lnTo>
                  <a:pt x="143" y="164"/>
                </a:lnTo>
                <a:lnTo>
                  <a:pt x="155" y="155"/>
                </a:lnTo>
                <a:lnTo>
                  <a:pt x="163" y="144"/>
                </a:lnTo>
                <a:lnTo>
                  <a:pt x="170" y="131"/>
                </a:lnTo>
                <a:lnTo>
                  <a:pt x="176" y="118"/>
                </a:lnTo>
                <a:lnTo>
                  <a:pt x="179" y="105"/>
                </a:lnTo>
                <a:lnTo>
                  <a:pt x="180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45867" name="Group 107"/>
          <p:cNvGrpSpPr>
            <a:grpSpLocks/>
          </p:cNvGrpSpPr>
          <p:nvPr/>
        </p:nvGrpSpPr>
        <p:grpSpPr bwMode="auto">
          <a:xfrm>
            <a:off x="1592263" y="2741613"/>
            <a:ext cx="5440362" cy="0"/>
            <a:chOff x="1003" y="1727"/>
            <a:chExt cx="3427" cy="0"/>
          </a:xfrm>
        </p:grpSpPr>
        <p:sp>
          <p:nvSpPr>
            <p:cNvPr id="122918" name="Line 108"/>
            <p:cNvSpPr>
              <a:spLocks noChangeShapeType="1"/>
            </p:cNvSpPr>
            <p:nvPr/>
          </p:nvSpPr>
          <p:spPr bwMode="auto">
            <a:xfrm flipH="1">
              <a:off x="2108" y="1727"/>
              <a:ext cx="23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9" name="Line 109"/>
            <p:cNvSpPr>
              <a:spLocks noChangeShapeType="1"/>
            </p:cNvSpPr>
            <p:nvPr/>
          </p:nvSpPr>
          <p:spPr bwMode="auto">
            <a:xfrm flipH="1">
              <a:off x="1003" y="1727"/>
              <a:ext cx="11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70" name="Freeform 110"/>
          <p:cNvSpPr>
            <a:spLocks/>
          </p:cNvSpPr>
          <p:nvPr/>
        </p:nvSpPr>
        <p:spPr bwMode="auto">
          <a:xfrm>
            <a:off x="1546225" y="2693988"/>
            <a:ext cx="93663" cy="95250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80" y="76"/>
                </a:lnTo>
                <a:lnTo>
                  <a:pt x="177" y="62"/>
                </a:lnTo>
                <a:lnTo>
                  <a:pt x="172" y="49"/>
                </a:lnTo>
                <a:lnTo>
                  <a:pt x="164" y="37"/>
                </a:lnTo>
                <a:lnTo>
                  <a:pt x="155" y="27"/>
                </a:lnTo>
                <a:lnTo>
                  <a:pt x="144" y="17"/>
                </a:lnTo>
                <a:lnTo>
                  <a:pt x="132" y="10"/>
                </a:lnTo>
                <a:lnTo>
                  <a:pt x="118" y="4"/>
                </a:lnTo>
                <a:lnTo>
                  <a:pt x="105" y="1"/>
                </a:lnTo>
                <a:lnTo>
                  <a:pt x="91" y="0"/>
                </a:lnTo>
                <a:lnTo>
                  <a:pt x="77" y="1"/>
                </a:lnTo>
                <a:lnTo>
                  <a:pt x="63" y="4"/>
                </a:lnTo>
                <a:lnTo>
                  <a:pt x="49" y="10"/>
                </a:lnTo>
                <a:lnTo>
                  <a:pt x="38" y="17"/>
                </a:lnTo>
                <a:lnTo>
                  <a:pt x="27" y="27"/>
                </a:lnTo>
                <a:lnTo>
                  <a:pt x="17" y="37"/>
                </a:lnTo>
                <a:lnTo>
                  <a:pt x="10" y="49"/>
                </a:lnTo>
                <a:lnTo>
                  <a:pt x="5" y="62"/>
                </a:lnTo>
                <a:lnTo>
                  <a:pt x="1" y="76"/>
                </a:lnTo>
                <a:lnTo>
                  <a:pt x="0" y="91"/>
                </a:lnTo>
                <a:lnTo>
                  <a:pt x="1" y="105"/>
                </a:lnTo>
                <a:lnTo>
                  <a:pt x="5" y="118"/>
                </a:lnTo>
                <a:lnTo>
                  <a:pt x="10" y="131"/>
                </a:lnTo>
                <a:lnTo>
                  <a:pt x="17" y="144"/>
                </a:lnTo>
                <a:lnTo>
                  <a:pt x="27" y="155"/>
                </a:lnTo>
                <a:lnTo>
                  <a:pt x="38" y="164"/>
                </a:lnTo>
                <a:lnTo>
                  <a:pt x="49" y="171"/>
                </a:lnTo>
                <a:lnTo>
                  <a:pt x="63" y="177"/>
                </a:lnTo>
                <a:lnTo>
                  <a:pt x="77" y="180"/>
                </a:lnTo>
                <a:lnTo>
                  <a:pt x="91" y="181"/>
                </a:lnTo>
                <a:lnTo>
                  <a:pt x="105" y="180"/>
                </a:lnTo>
                <a:lnTo>
                  <a:pt x="118" y="177"/>
                </a:lnTo>
                <a:lnTo>
                  <a:pt x="132" y="171"/>
                </a:lnTo>
                <a:lnTo>
                  <a:pt x="144" y="164"/>
                </a:lnTo>
                <a:lnTo>
                  <a:pt x="155" y="155"/>
                </a:lnTo>
                <a:lnTo>
                  <a:pt x="164" y="144"/>
                </a:lnTo>
                <a:lnTo>
                  <a:pt x="172" y="131"/>
                </a:lnTo>
                <a:lnTo>
                  <a:pt x="177" y="118"/>
                </a:lnTo>
                <a:lnTo>
                  <a:pt x="180" y="105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1" name="Freeform 111"/>
          <p:cNvSpPr>
            <a:spLocks/>
          </p:cNvSpPr>
          <p:nvPr/>
        </p:nvSpPr>
        <p:spPr bwMode="auto">
          <a:xfrm>
            <a:off x="3300413" y="2693988"/>
            <a:ext cx="93662" cy="95250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80" y="76"/>
                </a:lnTo>
                <a:lnTo>
                  <a:pt x="176" y="62"/>
                </a:lnTo>
                <a:lnTo>
                  <a:pt x="171" y="49"/>
                </a:lnTo>
                <a:lnTo>
                  <a:pt x="164" y="37"/>
                </a:lnTo>
                <a:lnTo>
                  <a:pt x="154" y="27"/>
                </a:lnTo>
                <a:lnTo>
                  <a:pt x="143" y="17"/>
                </a:lnTo>
                <a:lnTo>
                  <a:pt x="132" y="10"/>
                </a:lnTo>
                <a:lnTo>
                  <a:pt x="119" y="4"/>
                </a:lnTo>
                <a:lnTo>
                  <a:pt x="105" y="1"/>
                </a:lnTo>
                <a:lnTo>
                  <a:pt x="90" y="0"/>
                </a:lnTo>
                <a:lnTo>
                  <a:pt x="76" y="1"/>
                </a:lnTo>
                <a:lnTo>
                  <a:pt x="63" y="4"/>
                </a:lnTo>
                <a:lnTo>
                  <a:pt x="50" y="10"/>
                </a:lnTo>
                <a:lnTo>
                  <a:pt x="37" y="17"/>
                </a:lnTo>
                <a:lnTo>
                  <a:pt x="26" y="27"/>
                </a:lnTo>
                <a:lnTo>
                  <a:pt x="18" y="37"/>
                </a:lnTo>
                <a:lnTo>
                  <a:pt x="10" y="49"/>
                </a:lnTo>
                <a:lnTo>
                  <a:pt x="5" y="62"/>
                </a:lnTo>
                <a:lnTo>
                  <a:pt x="1" y="76"/>
                </a:lnTo>
                <a:lnTo>
                  <a:pt x="0" y="91"/>
                </a:lnTo>
                <a:lnTo>
                  <a:pt x="1" y="105"/>
                </a:lnTo>
                <a:lnTo>
                  <a:pt x="5" y="118"/>
                </a:lnTo>
                <a:lnTo>
                  <a:pt x="10" y="131"/>
                </a:lnTo>
                <a:lnTo>
                  <a:pt x="18" y="144"/>
                </a:lnTo>
                <a:lnTo>
                  <a:pt x="26" y="155"/>
                </a:lnTo>
                <a:lnTo>
                  <a:pt x="37" y="164"/>
                </a:lnTo>
                <a:lnTo>
                  <a:pt x="50" y="171"/>
                </a:lnTo>
                <a:lnTo>
                  <a:pt x="63" y="177"/>
                </a:lnTo>
                <a:lnTo>
                  <a:pt x="76" y="180"/>
                </a:lnTo>
                <a:lnTo>
                  <a:pt x="90" y="181"/>
                </a:lnTo>
                <a:lnTo>
                  <a:pt x="105" y="180"/>
                </a:lnTo>
                <a:lnTo>
                  <a:pt x="119" y="177"/>
                </a:lnTo>
                <a:lnTo>
                  <a:pt x="132" y="171"/>
                </a:lnTo>
                <a:lnTo>
                  <a:pt x="143" y="164"/>
                </a:lnTo>
                <a:lnTo>
                  <a:pt x="154" y="155"/>
                </a:lnTo>
                <a:lnTo>
                  <a:pt x="164" y="144"/>
                </a:lnTo>
                <a:lnTo>
                  <a:pt x="171" y="131"/>
                </a:lnTo>
                <a:lnTo>
                  <a:pt x="176" y="118"/>
                </a:lnTo>
                <a:lnTo>
                  <a:pt x="180" y="105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2" name="Freeform 112"/>
          <p:cNvSpPr>
            <a:spLocks/>
          </p:cNvSpPr>
          <p:nvPr/>
        </p:nvSpPr>
        <p:spPr bwMode="auto">
          <a:xfrm>
            <a:off x="1546225" y="5421313"/>
            <a:ext cx="93663" cy="93662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80" y="76"/>
                </a:lnTo>
                <a:lnTo>
                  <a:pt x="177" y="62"/>
                </a:lnTo>
                <a:lnTo>
                  <a:pt x="172" y="48"/>
                </a:lnTo>
                <a:lnTo>
                  <a:pt x="164" y="37"/>
                </a:lnTo>
                <a:lnTo>
                  <a:pt x="155" y="26"/>
                </a:lnTo>
                <a:lnTo>
                  <a:pt x="144" y="17"/>
                </a:lnTo>
                <a:lnTo>
                  <a:pt x="132" y="9"/>
                </a:lnTo>
                <a:lnTo>
                  <a:pt x="118" y="4"/>
                </a:lnTo>
                <a:lnTo>
                  <a:pt x="105" y="1"/>
                </a:lnTo>
                <a:lnTo>
                  <a:pt x="91" y="0"/>
                </a:lnTo>
                <a:lnTo>
                  <a:pt x="77" y="1"/>
                </a:lnTo>
                <a:lnTo>
                  <a:pt x="63" y="4"/>
                </a:lnTo>
                <a:lnTo>
                  <a:pt x="49" y="9"/>
                </a:lnTo>
                <a:lnTo>
                  <a:pt x="38" y="17"/>
                </a:lnTo>
                <a:lnTo>
                  <a:pt x="27" y="26"/>
                </a:lnTo>
                <a:lnTo>
                  <a:pt x="17" y="37"/>
                </a:lnTo>
                <a:lnTo>
                  <a:pt x="10" y="48"/>
                </a:lnTo>
                <a:lnTo>
                  <a:pt x="5" y="62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5" y="118"/>
                </a:lnTo>
                <a:lnTo>
                  <a:pt x="10" y="130"/>
                </a:lnTo>
                <a:lnTo>
                  <a:pt x="17" y="143"/>
                </a:lnTo>
                <a:lnTo>
                  <a:pt x="27" y="154"/>
                </a:lnTo>
                <a:lnTo>
                  <a:pt x="38" y="163"/>
                </a:lnTo>
                <a:lnTo>
                  <a:pt x="49" y="171"/>
                </a:lnTo>
                <a:lnTo>
                  <a:pt x="63" y="176"/>
                </a:lnTo>
                <a:lnTo>
                  <a:pt x="77" y="179"/>
                </a:lnTo>
                <a:lnTo>
                  <a:pt x="91" y="181"/>
                </a:lnTo>
                <a:lnTo>
                  <a:pt x="105" y="179"/>
                </a:lnTo>
                <a:lnTo>
                  <a:pt x="118" y="176"/>
                </a:lnTo>
                <a:lnTo>
                  <a:pt x="132" y="171"/>
                </a:lnTo>
                <a:lnTo>
                  <a:pt x="144" y="163"/>
                </a:lnTo>
                <a:lnTo>
                  <a:pt x="155" y="154"/>
                </a:lnTo>
                <a:lnTo>
                  <a:pt x="164" y="143"/>
                </a:lnTo>
                <a:lnTo>
                  <a:pt x="172" y="130"/>
                </a:lnTo>
                <a:lnTo>
                  <a:pt x="177" y="118"/>
                </a:lnTo>
                <a:lnTo>
                  <a:pt x="180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3" name="Freeform 113"/>
          <p:cNvSpPr>
            <a:spLocks/>
          </p:cNvSpPr>
          <p:nvPr/>
        </p:nvSpPr>
        <p:spPr bwMode="auto">
          <a:xfrm>
            <a:off x="3300413" y="5421313"/>
            <a:ext cx="93662" cy="93662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80" y="76"/>
                </a:lnTo>
                <a:lnTo>
                  <a:pt x="176" y="62"/>
                </a:lnTo>
                <a:lnTo>
                  <a:pt x="171" y="48"/>
                </a:lnTo>
                <a:lnTo>
                  <a:pt x="164" y="37"/>
                </a:lnTo>
                <a:lnTo>
                  <a:pt x="154" y="26"/>
                </a:lnTo>
                <a:lnTo>
                  <a:pt x="143" y="17"/>
                </a:lnTo>
                <a:lnTo>
                  <a:pt x="132" y="9"/>
                </a:lnTo>
                <a:lnTo>
                  <a:pt x="119" y="4"/>
                </a:lnTo>
                <a:lnTo>
                  <a:pt x="105" y="1"/>
                </a:lnTo>
                <a:lnTo>
                  <a:pt x="90" y="0"/>
                </a:lnTo>
                <a:lnTo>
                  <a:pt x="76" y="1"/>
                </a:lnTo>
                <a:lnTo>
                  <a:pt x="63" y="4"/>
                </a:lnTo>
                <a:lnTo>
                  <a:pt x="50" y="9"/>
                </a:lnTo>
                <a:lnTo>
                  <a:pt x="37" y="17"/>
                </a:lnTo>
                <a:lnTo>
                  <a:pt x="26" y="26"/>
                </a:lnTo>
                <a:lnTo>
                  <a:pt x="18" y="37"/>
                </a:lnTo>
                <a:lnTo>
                  <a:pt x="10" y="48"/>
                </a:lnTo>
                <a:lnTo>
                  <a:pt x="5" y="62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5" y="118"/>
                </a:lnTo>
                <a:lnTo>
                  <a:pt x="10" y="130"/>
                </a:lnTo>
                <a:lnTo>
                  <a:pt x="18" y="143"/>
                </a:lnTo>
                <a:lnTo>
                  <a:pt x="26" y="154"/>
                </a:lnTo>
                <a:lnTo>
                  <a:pt x="37" y="163"/>
                </a:lnTo>
                <a:lnTo>
                  <a:pt x="50" y="171"/>
                </a:lnTo>
                <a:lnTo>
                  <a:pt x="63" y="176"/>
                </a:lnTo>
                <a:lnTo>
                  <a:pt x="76" y="179"/>
                </a:lnTo>
                <a:lnTo>
                  <a:pt x="90" y="181"/>
                </a:lnTo>
                <a:lnTo>
                  <a:pt x="105" y="179"/>
                </a:lnTo>
                <a:lnTo>
                  <a:pt x="119" y="176"/>
                </a:lnTo>
                <a:lnTo>
                  <a:pt x="132" y="171"/>
                </a:lnTo>
                <a:lnTo>
                  <a:pt x="143" y="163"/>
                </a:lnTo>
                <a:lnTo>
                  <a:pt x="154" y="154"/>
                </a:lnTo>
                <a:lnTo>
                  <a:pt x="164" y="143"/>
                </a:lnTo>
                <a:lnTo>
                  <a:pt x="171" y="130"/>
                </a:lnTo>
                <a:lnTo>
                  <a:pt x="176" y="118"/>
                </a:lnTo>
                <a:lnTo>
                  <a:pt x="180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4" name="Freeform 114"/>
          <p:cNvSpPr>
            <a:spLocks/>
          </p:cNvSpPr>
          <p:nvPr/>
        </p:nvSpPr>
        <p:spPr bwMode="auto">
          <a:xfrm>
            <a:off x="6519863" y="2770188"/>
            <a:ext cx="93662" cy="95250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80" y="77"/>
                </a:lnTo>
                <a:lnTo>
                  <a:pt x="177" y="63"/>
                </a:lnTo>
                <a:lnTo>
                  <a:pt x="171" y="50"/>
                </a:lnTo>
                <a:lnTo>
                  <a:pt x="164" y="37"/>
                </a:lnTo>
                <a:lnTo>
                  <a:pt x="154" y="27"/>
                </a:lnTo>
                <a:lnTo>
                  <a:pt x="144" y="18"/>
                </a:lnTo>
                <a:lnTo>
                  <a:pt x="132" y="11"/>
                </a:lnTo>
                <a:lnTo>
                  <a:pt x="118" y="6"/>
                </a:lnTo>
                <a:lnTo>
                  <a:pt x="104" y="1"/>
                </a:lnTo>
                <a:lnTo>
                  <a:pt x="91" y="0"/>
                </a:lnTo>
                <a:lnTo>
                  <a:pt x="77" y="1"/>
                </a:lnTo>
                <a:lnTo>
                  <a:pt x="63" y="6"/>
                </a:lnTo>
                <a:lnTo>
                  <a:pt x="49" y="11"/>
                </a:lnTo>
                <a:lnTo>
                  <a:pt x="37" y="18"/>
                </a:lnTo>
                <a:lnTo>
                  <a:pt x="27" y="27"/>
                </a:lnTo>
                <a:lnTo>
                  <a:pt x="17" y="37"/>
                </a:lnTo>
                <a:lnTo>
                  <a:pt x="10" y="50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6"/>
                </a:lnTo>
                <a:lnTo>
                  <a:pt x="4" y="119"/>
                </a:lnTo>
                <a:lnTo>
                  <a:pt x="10" y="132"/>
                </a:lnTo>
                <a:lnTo>
                  <a:pt x="17" y="144"/>
                </a:lnTo>
                <a:lnTo>
                  <a:pt x="27" y="156"/>
                </a:lnTo>
                <a:lnTo>
                  <a:pt x="37" y="164"/>
                </a:lnTo>
                <a:lnTo>
                  <a:pt x="49" y="172"/>
                </a:lnTo>
                <a:lnTo>
                  <a:pt x="63" y="177"/>
                </a:lnTo>
                <a:lnTo>
                  <a:pt x="77" y="180"/>
                </a:lnTo>
                <a:lnTo>
                  <a:pt x="91" y="181"/>
                </a:lnTo>
                <a:lnTo>
                  <a:pt x="104" y="180"/>
                </a:lnTo>
                <a:lnTo>
                  <a:pt x="118" y="177"/>
                </a:lnTo>
                <a:lnTo>
                  <a:pt x="132" y="172"/>
                </a:lnTo>
                <a:lnTo>
                  <a:pt x="144" y="164"/>
                </a:lnTo>
                <a:lnTo>
                  <a:pt x="154" y="156"/>
                </a:lnTo>
                <a:lnTo>
                  <a:pt x="164" y="144"/>
                </a:lnTo>
                <a:lnTo>
                  <a:pt x="171" y="132"/>
                </a:lnTo>
                <a:lnTo>
                  <a:pt x="177" y="119"/>
                </a:lnTo>
                <a:lnTo>
                  <a:pt x="180" y="106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5" name="Freeform 115"/>
          <p:cNvSpPr>
            <a:spLocks/>
          </p:cNvSpPr>
          <p:nvPr/>
        </p:nvSpPr>
        <p:spPr bwMode="auto">
          <a:xfrm>
            <a:off x="1682750" y="2770188"/>
            <a:ext cx="95250" cy="95250"/>
          </a:xfrm>
          <a:custGeom>
            <a:avLst/>
            <a:gdLst>
              <a:gd name="T0" fmla="*/ 2147483647 w 180"/>
              <a:gd name="T1" fmla="*/ 2147483647 h 181"/>
              <a:gd name="T2" fmla="*/ 2147483647 w 180"/>
              <a:gd name="T3" fmla="*/ 2147483647 h 181"/>
              <a:gd name="T4" fmla="*/ 2147483647 w 180"/>
              <a:gd name="T5" fmla="*/ 2147483647 h 181"/>
              <a:gd name="T6" fmla="*/ 2147483647 w 180"/>
              <a:gd name="T7" fmla="*/ 2147483647 h 181"/>
              <a:gd name="T8" fmla="*/ 2147483647 w 180"/>
              <a:gd name="T9" fmla="*/ 2147483647 h 181"/>
              <a:gd name="T10" fmla="*/ 2147483647 w 180"/>
              <a:gd name="T11" fmla="*/ 2147483647 h 181"/>
              <a:gd name="T12" fmla="*/ 2147483647 w 180"/>
              <a:gd name="T13" fmla="*/ 2147483647 h 181"/>
              <a:gd name="T14" fmla="*/ 2147483647 w 180"/>
              <a:gd name="T15" fmla="*/ 2147483647 h 181"/>
              <a:gd name="T16" fmla="*/ 2147483647 w 180"/>
              <a:gd name="T17" fmla="*/ 2147483647 h 181"/>
              <a:gd name="T18" fmla="*/ 2147483647 w 180"/>
              <a:gd name="T19" fmla="*/ 2147483647 h 181"/>
              <a:gd name="T20" fmla="*/ 2147483647 w 180"/>
              <a:gd name="T21" fmla="*/ 0 h 181"/>
              <a:gd name="T22" fmla="*/ 2147483647 w 180"/>
              <a:gd name="T23" fmla="*/ 2147483647 h 181"/>
              <a:gd name="T24" fmla="*/ 2147483647 w 180"/>
              <a:gd name="T25" fmla="*/ 2147483647 h 181"/>
              <a:gd name="T26" fmla="*/ 2147483647 w 180"/>
              <a:gd name="T27" fmla="*/ 2147483647 h 181"/>
              <a:gd name="T28" fmla="*/ 2147483647 w 180"/>
              <a:gd name="T29" fmla="*/ 2147483647 h 181"/>
              <a:gd name="T30" fmla="*/ 2147483647 w 180"/>
              <a:gd name="T31" fmla="*/ 2147483647 h 181"/>
              <a:gd name="T32" fmla="*/ 2147483647 w 180"/>
              <a:gd name="T33" fmla="*/ 2147483647 h 181"/>
              <a:gd name="T34" fmla="*/ 2147483647 w 180"/>
              <a:gd name="T35" fmla="*/ 2147483647 h 181"/>
              <a:gd name="T36" fmla="*/ 2147483647 w 180"/>
              <a:gd name="T37" fmla="*/ 2147483647 h 181"/>
              <a:gd name="T38" fmla="*/ 2147483647 w 180"/>
              <a:gd name="T39" fmla="*/ 2147483647 h 181"/>
              <a:gd name="T40" fmla="*/ 0 w 180"/>
              <a:gd name="T41" fmla="*/ 2147483647 h 181"/>
              <a:gd name="T42" fmla="*/ 2147483647 w 180"/>
              <a:gd name="T43" fmla="*/ 2147483647 h 181"/>
              <a:gd name="T44" fmla="*/ 2147483647 w 180"/>
              <a:gd name="T45" fmla="*/ 2147483647 h 181"/>
              <a:gd name="T46" fmla="*/ 2147483647 w 180"/>
              <a:gd name="T47" fmla="*/ 2147483647 h 181"/>
              <a:gd name="T48" fmla="*/ 2147483647 w 180"/>
              <a:gd name="T49" fmla="*/ 2147483647 h 181"/>
              <a:gd name="T50" fmla="*/ 2147483647 w 180"/>
              <a:gd name="T51" fmla="*/ 2147483647 h 181"/>
              <a:gd name="T52" fmla="*/ 2147483647 w 180"/>
              <a:gd name="T53" fmla="*/ 2147483647 h 181"/>
              <a:gd name="T54" fmla="*/ 2147483647 w 180"/>
              <a:gd name="T55" fmla="*/ 2147483647 h 181"/>
              <a:gd name="T56" fmla="*/ 2147483647 w 180"/>
              <a:gd name="T57" fmla="*/ 2147483647 h 181"/>
              <a:gd name="T58" fmla="*/ 2147483647 w 180"/>
              <a:gd name="T59" fmla="*/ 2147483647 h 181"/>
              <a:gd name="T60" fmla="*/ 2147483647 w 180"/>
              <a:gd name="T61" fmla="*/ 2147483647 h 181"/>
              <a:gd name="T62" fmla="*/ 2147483647 w 180"/>
              <a:gd name="T63" fmla="*/ 2147483647 h 181"/>
              <a:gd name="T64" fmla="*/ 2147483647 w 180"/>
              <a:gd name="T65" fmla="*/ 2147483647 h 181"/>
              <a:gd name="T66" fmla="*/ 2147483647 w 180"/>
              <a:gd name="T67" fmla="*/ 2147483647 h 181"/>
              <a:gd name="T68" fmla="*/ 2147483647 w 180"/>
              <a:gd name="T69" fmla="*/ 2147483647 h 181"/>
              <a:gd name="T70" fmla="*/ 2147483647 w 180"/>
              <a:gd name="T71" fmla="*/ 2147483647 h 181"/>
              <a:gd name="T72" fmla="*/ 2147483647 w 180"/>
              <a:gd name="T73" fmla="*/ 2147483647 h 181"/>
              <a:gd name="T74" fmla="*/ 2147483647 w 180"/>
              <a:gd name="T75" fmla="*/ 2147483647 h 181"/>
              <a:gd name="T76" fmla="*/ 2147483647 w 180"/>
              <a:gd name="T77" fmla="*/ 2147483647 h 181"/>
              <a:gd name="T78" fmla="*/ 2147483647 w 180"/>
              <a:gd name="T79" fmla="*/ 2147483647 h 181"/>
              <a:gd name="T80" fmla="*/ 2147483647 w 180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0" h="181">
                <a:moveTo>
                  <a:pt x="180" y="91"/>
                </a:moveTo>
                <a:lnTo>
                  <a:pt x="179" y="77"/>
                </a:lnTo>
                <a:lnTo>
                  <a:pt x="176" y="63"/>
                </a:lnTo>
                <a:lnTo>
                  <a:pt x="171" y="50"/>
                </a:lnTo>
                <a:lnTo>
                  <a:pt x="163" y="37"/>
                </a:lnTo>
                <a:lnTo>
                  <a:pt x="155" y="27"/>
                </a:lnTo>
                <a:lnTo>
                  <a:pt x="143" y="18"/>
                </a:lnTo>
                <a:lnTo>
                  <a:pt x="131" y="11"/>
                </a:lnTo>
                <a:lnTo>
                  <a:pt x="118" y="6"/>
                </a:lnTo>
                <a:lnTo>
                  <a:pt x="105" y="1"/>
                </a:lnTo>
                <a:lnTo>
                  <a:pt x="90" y="0"/>
                </a:lnTo>
                <a:lnTo>
                  <a:pt x="76" y="1"/>
                </a:lnTo>
                <a:lnTo>
                  <a:pt x="62" y="6"/>
                </a:lnTo>
                <a:lnTo>
                  <a:pt x="49" y="11"/>
                </a:lnTo>
                <a:lnTo>
                  <a:pt x="37" y="18"/>
                </a:lnTo>
                <a:lnTo>
                  <a:pt x="26" y="27"/>
                </a:lnTo>
                <a:lnTo>
                  <a:pt x="17" y="37"/>
                </a:lnTo>
                <a:lnTo>
                  <a:pt x="10" y="50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6"/>
                </a:lnTo>
                <a:lnTo>
                  <a:pt x="4" y="119"/>
                </a:lnTo>
                <a:lnTo>
                  <a:pt x="10" y="132"/>
                </a:lnTo>
                <a:lnTo>
                  <a:pt x="17" y="144"/>
                </a:lnTo>
                <a:lnTo>
                  <a:pt x="26" y="156"/>
                </a:lnTo>
                <a:lnTo>
                  <a:pt x="37" y="164"/>
                </a:lnTo>
                <a:lnTo>
                  <a:pt x="49" y="172"/>
                </a:lnTo>
                <a:lnTo>
                  <a:pt x="62" y="177"/>
                </a:lnTo>
                <a:lnTo>
                  <a:pt x="76" y="180"/>
                </a:lnTo>
                <a:lnTo>
                  <a:pt x="90" y="181"/>
                </a:lnTo>
                <a:lnTo>
                  <a:pt x="105" y="180"/>
                </a:lnTo>
                <a:lnTo>
                  <a:pt x="118" y="177"/>
                </a:lnTo>
                <a:lnTo>
                  <a:pt x="131" y="172"/>
                </a:lnTo>
                <a:lnTo>
                  <a:pt x="143" y="164"/>
                </a:lnTo>
                <a:lnTo>
                  <a:pt x="155" y="156"/>
                </a:lnTo>
                <a:lnTo>
                  <a:pt x="163" y="144"/>
                </a:lnTo>
                <a:lnTo>
                  <a:pt x="171" y="132"/>
                </a:lnTo>
                <a:lnTo>
                  <a:pt x="176" y="119"/>
                </a:lnTo>
                <a:lnTo>
                  <a:pt x="179" y="106"/>
                </a:lnTo>
                <a:lnTo>
                  <a:pt x="180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6" name="Freeform 116"/>
          <p:cNvSpPr>
            <a:spLocks/>
          </p:cNvSpPr>
          <p:nvPr/>
        </p:nvSpPr>
        <p:spPr bwMode="auto">
          <a:xfrm>
            <a:off x="3167063" y="2770188"/>
            <a:ext cx="93662" cy="95250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80" y="77"/>
                </a:lnTo>
                <a:lnTo>
                  <a:pt x="177" y="63"/>
                </a:lnTo>
                <a:lnTo>
                  <a:pt x="171" y="50"/>
                </a:lnTo>
                <a:lnTo>
                  <a:pt x="164" y="37"/>
                </a:lnTo>
                <a:lnTo>
                  <a:pt x="154" y="27"/>
                </a:lnTo>
                <a:lnTo>
                  <a:pt x="144" y="18"/>
                </a:lnTo>
                <a:lnTo>
                  <a:pt x="131" y="11"/>
                </a:lnTo>
                <a:lnTo>
                  <a:pt x="118" y="6"/>
                </a:lnTo>
                <a:lnTo>
                  <a:pt x="104" y="1"/>
                </a:lnTo>
                <a:lnTo>
                  <a:pt x="90" y="0"/>
                </a:lnTo>
                <a:lnTo>
                  <a:pt x="76" y="1"/>
                </a:lnTo>
                <a:lnTo>
                  <a:pt x="63" y="6"/>
                </a:lnTo>
                <a:lnTo>
                  <a:pt x="49" y="11"/>
                </a:lnTo>
                <a:lnTo>
                  <a:pt x="37" y="18"/>
                </a:lnTo>
                <a:lnTo>
                  <a:pt x="26" y="27"/>
                </a:lnTo>
                <a:lnTo>
                  <a:pt x="17" y="37"/>
                </a:lnTo>
                <a:lnTo>
                  <a:pt x="9" y="50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6"/>
                </a:lnTo>
                <a:lnTo>
                  <a:pt x="4" y="119"/>
                </a:lnTo>
                <a:lnTo>
                  <a:pt x="9" y="132"/>
                </a:lnTo>
                <a:lnTo>
                  <a:pt x="17" y="144"/>
                </a:lnTo>
                <a:lnTo>
                  <a:pt x="26" y="156"/>
                </a:lnTo>
                <a:lnTo>
                  <a:pt x="37" y="164"/>
                </a:lnTo>
                <a:lnTo>
                  <a:pt x="49" y="172"/>
                </a:lnTo>
                <a:lnTo>
                  <a:pt x="63" y="177"/>
                </a:lnTo>
                <a:lnTo>
                  <a:pt x="76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1" y="172"/>
                </a:lnTo>
                <a:lnTo>
                  <a:pt x="144" y="164"/>
                </a:lnTo>
                <a:lnTo>
                  <a:pt x="154" y="156"/>
                </a:lnTo>
                <a:lnTo>
                  <a:pt x="164" y="144"/>
                </a:lnTo>
                <a:lnTo>
                  <a:pt x="171" y="132"/>
                </a:lnTo>
                <a:lnTo>
                  <a:pt x="177" y="119"/>
                </a:lnTo>
                <a:lnTo>
                  <a:pt x="180" y="106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7" name="Freeform 117"/>
          <p:cNvSpPr>
            <a:spLocks/>
          </p:cNvSpPr>
          <p:nvPr/>
        </p:nvSpPr>
        <p:spPr bwMode="auto">
          <a:xfrm>
            <a:off x="1682750" y="4951413"/>
            <a:ext cx="95250" cy="93662"/>
          </a:xfrm>
          <a:custGeom>
            <a:avLst/>
            <a:gdLst>
              <a:gd name="T0" fmla="*/ 2147483647 w 180"/>
              <a:gd name="T1" fmla="*/ 2147483647 h 181"/>
              <a:gd name="T2" fmla="*/ 2147483647 w 180"/>
              <a:gd name="T3" fmla="*/ 2147483647 h 181"/>
              <a:gd name="T4" fmla="*/ 2147483647 w 180"/>
              <a:gd name="T5" fmla="*/ 2147483647 h 181"/>
              <a:gd name="T6" fmla="*/ 2147483647 w 180"/>
              <a:gd name="T7" fmla="*/ 2147483647 h 181"/>
              <a:gd name="T8" fmla="*/ 2147483647 w 180"/>
              <a:gd name="T9" fmla="*/ 2147483647 h 181"/>
              <a:gd name="T10" fmla="*/ 2147483647 w 180"/>
              <a:gd name="T11" fmla="*/ 2147483647 h 181"/>
              <a:gd name="T12" fmla="*/ 2147483647 w 180"/>
              <a:gd name="T13" fmla="*/ 2147483647 h 181"/>
              <a:gd name="T14" fmla="*/ 2147483647 w 180"/>
              <a:gd name="T15" fmla="*/ 2147483647 h 181"/>
              <a:gd name="T16" fmla="*/ 2147483647 w 180"/>
              <a:gd name="T17" fmla="*/ 2147483647 h 181"/>
              <a:gd name="T18" fmla="*/ 2147483647 w 180"/>
              <a:gd name="T19" fmla="*/ 2147483647 h 181"/>
              <a:gd name="T20" fmla="*/ 2147483647 w 180"/>
              <a:gd name="T21" fmla="*/ 0 h 181"/>
              <a:gd name="T22" fmla="*/ 2147483647 w 180"/>
              <a:gd name="T23" fmla="*/ 2147483647 h 181"/>
              <a:gd name="T24" fmla="*/ 2147483647 w 180"/>
              <a:gd name="T25" fmla="*/ 2147483647 h 181"/>
              <a:gd name="T26" fmla="*/ 2147483647 w 180"/>
              <a:gd name="T27" fmla="*/ 2147483647 h 181"/>
              <a:gd name="T28" fmla="*/ 2147483647 w 180"/>
              <a:gd name="T29" fmla="*/ 2147483647 h 181"/>
              <a:gd name="T30" fmla="*/ 2147483647 w 180"/>
              <a:gd name="T31" fmla="*/ 2147483647 h 181"/>
              <a:gd name="T32" fmla="*/ 2147483647 w 180"/>
              <a:gd name="T33" fmla="*/ 2147483647 h 181"/>
              <a:gd name="T34" fmla="*/ 2147483647 w 180"/>
              <a:gd name="T35" fmla="*/ 2147483647 h 181"/>
              <a:gd name="T36" fmla="*/ 2147483647 w 180"/>
              <a:gd name="T37" fmla="*/ 2147483647 h 181"/>
              <a:gd name="T38" fmla="*/ 2147483647 w 180"/>
              <a:gd name="T39" fmla="*/ 2147483647 h 181"/>
              <a:gd name="T40" fmla="*/ 0 w 180"/>
              <a:gd name="T41" fmla="*/ 2147483647 h 181"/>
              <a:gd name="T42" fmla="*/ 2147483647 w 180"/>
              <a:gd name="T43" fmla="*/ 2147483647 h 181"/>
              <a:gd name="T44" fmla="*/ 2147483647 w 180"/>
              <a:gd name="T45" fmla="*/ 2147483647 h 181"/>
              <a:gd name="T46" fmla="*/ 2147483647 w 180"/>
              <a:gd name="T47" fmla="*/ 2147483647 h 181"/>
              <a:gd name="T48" fmla="*/ 2147483647 w 180"/>
              <a:gd name="T49" fmla="*/ 2147483647 h 181"/>
              <a:gd name="T50" fmla="*/ 2147483647 w 180"/>
              <a:gd name="T51" fmla="*/ 2147483647 h 181"/>
              <a:gd name="T52" fmla="*/ 2147483647 w 180"/>
              <a:gd name="T53" fmla="*/ 2147483647 h 181"/>
              <a:gd name="T54" fmla="*/ 2147483647 w 180"/>
              <a:gd name="T55" fmla="*/ 2147483647 h 181"/>
              <a:gd name="T56" fmla="*/ 2147483647 w 180"/>
              <a:gd name="T57" fmla="*/ 2147483647 h 181"/>
              <a:gd name="T58" fmla="*/ 2147483647 w 180"/>
              <a:gd name="T59" fmla="*/ 2147483647 h 181"/>
              <a:gd name="T60" fmla="*/ 2147483647 w 180"/>
              <a:gd name="T61" fmla="*/ 2147483647 h 181"/>
              <a:gd name="T62" fmla="*/ 2147483647 w 180"/>
              <a:gd name="T63" fmla="*/ 2147483647 h 181"/>
              <a:gd name="T64" fmla="*/ 2147483647 w 180"/>
              <a:gd name="T65" fmla="*/ 2147483647 h 181"/>
              <a:gd name="T66" fmla="*/ 2147483647 w 180"/>
              <a:gd name="T67" fmla="*/ 2147483647 h 181"/>
              <a:gd name="T68" fmla="*/ 2147483647 w 180"/>
              <a:gd name="T69" fmla="*/ 2147483647 h 181"/>
              <a:gd name="T70" fmla="*/ 2147483647 w 180"/>
              <a:gd name="T71" fmla="*/ 2147483647 h 181"/>
              <a:gd name="T72" fmla="*/ 2147483647 w 180"/>
              <a:gd name="T73" fmla="*/ 2147483647 h 181"/>
              <a:gd name="T74" fmla="*/ 2147483647 w 180"/>
              <a:gd name="T75" fmla="*/ 2147483647 h 181"/>
              <a:gd name="T76" fmla="*/ 2147483647 w 180"/>
              <a:gd name="T77" fmla="*/ 2147483647 h 181"/>
              <a:gd name="T78" fmla="*/ 2147483647 w 180"/>
              <a:gd name="T79" fmla="*/ 2147483647 h 181"/>
              <a:gd name="T80" fmla="*/ 2147483647 w 180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0" h="181">
                <a:moveTo>
                  <a:pt x="180" y="90"/>
                </a:moveTo>
                <a:lnTo>
                  <a:pt x="179" y="76"/>
                </a:lnTo>
                <a:lnTo>
                  <a:pt x="176" y="62"/>
                </a:lnTo>
                <a:lnTo>
                  <a:pt x="171" y="49"/>
                </a:lnTo>
                <a:lnTo>
                  <a:pt x="163" y="37"/>
                </a:lnTo>
                <a:lnTo>
                  <a:pt x="155" y="26"/>
                </a:lnTo>
                <a:lnTo>
                  <a:pt x="143" y="17"/>
                </a:lnTo>
                <a:lnTo>
                  <a:pt x="131" y="9"/>
                </a:lnTo>
                <a:lnTo>
                  <a:pt x="118" y="4"/>
                </a:lnTo>
                <a:lnTo>
                  <a:pt x="105" y="1"/>
                </a:lnTo>
                <a:lnTo>
                  <a:pt x="90" y="0"/>
                </a:lnTo>
                <a:lnTo>
                  <a:pt x="76" y="1"/>
                </a:lnTo>
                <a:lnTo>
                  <a:pt x="62" y="4"/>
                </a:lnTo>
                <a:lnTo>
                  <a:pt x="49" y="9"/>
                </a:lnTo>
                <a:lnTo>
                  <a:pt x="37" y="17"/>
                </a:lnTo>
                <a:lnTo>
                  <a:pt x="26" y="26"/>
                </a:lnTo>
                <a:lnTo>
                  <a:pt x="17" y="37"/>
                </a:lnTo>
                <a:lnTo>
                  <a:pt x="10" y="49"/>
                </a:lnTo>
                <a:lnTo>
                  <a:pt x="4" y="62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4" y="118"/>
                </a:lnTo>
                <a:lnTo>
                  <a:pt x="10" y="131"/>
                </a:lnTo>
                <a:lnTo>
                  <a:pt x="17" y="143"/>
                </a:lnTo>
                <a:lnTo>
                  <a:pt x="26" y="154"/>
                </a:lnTo>
                <a:lnTo>
                  <a:pt x="37" y="164"/>
                </a:lnTo>
                <a:lnTo>
                  <a:pt x="49" y="171"/>
                </a:lnTo>
                <a:lnTo>
                  <a:pt x="62" y="176"/>
                </a:lnTo>
                <a:lnTo>
                  <a:pt x="76" y="180"/>
                </a:lnTo>
                <a:lnTo>
                  <a:pt x="90" y="181"/>
                </a:lnTo>
                <a:lnTo>
                  <a:pt x="105" y="180"/>
                </a:lnTo>
                <a:lnTo>
                  <a:pt x="118" y="176"/>
                </a:lnTo>
                <a:lnTo>
                  <a:pt x="131" y="171"/>
                </a:lnTo>
                <a:lnTo>
                  <a:pt x="143" y="164"/>
                </a:lnTo>
                <a:lnTo>
                  <a:pt x="155" y="154"/>
                </a:lnTo>
                <a:lnTo>
                  <a:pt x="163" y="143"/>
                </a:lnTo>
                <a:lnTo>
                  <a:pt x="171" y="131"/>
                </a:lnTo>
                <a:lnTo>
                  <a:pt x="176" y="118"/>
                </a:lnTo>
                <a:lnTo>
                  <a:pt x="179" y="104"/>
                </a:lnTo>
                <a:lnTo>
                  <a:pt x="180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78" name="Freeform 118"/>
          <p:cNvSpPr>
            <a:spLocks/>
          </p:cNvSpPr>
          <p:nvPr/>
        </p:nvSpPr>
        <p:spPr bwMode="auto">
          <a:xfrm>
            <a:off x="3167063" y="4951413"/>
            <a:ext cx="93662" cy="93662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0"/>
                </a:moveTo>
                <a:lnTo>
                  <a:pt x="180" y="76"/>
                </a:lnTo>
                <a:lnTo>
                  <a:pt x="177" y="62"/>
                </a:lnTo>
                <a:lnTo>
                  <a:pt x="171" y="49"/>
                </a:lnTo>
                <a:lnTo>
                  <a:pt x="164" y="37"/>
                </a:lnTo>
                <a:lnTo>
                  <a:pt x="154" y="26"/>
                </a:lnTo>
                <a:lnTo>
                  <a:pt x="144" y="17"/>
                </a:lnTo>
                <a:lnTo>
                  <a:pt x="131" y="9"/>
                </a:lnTo>
                <a:lnTo>
                  <a:pt x="118" y="4"/>
                </a:lnTo>
                <a:lnTo>
                  <a:pt x="104" y="1"/>
                </a:lnTo>
                <a:lnTo>
                  <a:pt x="90" y="0"/>
                </a:lnTo>
                <a:lnTo>
                  <a:pt x="76" y="1"/>
                </a:lnTo>
                <a:lnTo>
                  <a:pt x="63" y="4"/>
                </a:lnTo>
                <a:lnTo>
                  <a:pt x="49" y="9"/>
                </a:lnTo>
                <a:lnTo>
                  <a:pt x="37" y="17"/>
                </a:lnTo>
                <a:lnTo>
                  <a:pt x="26" y="26"/>
                </a:lnTo>
                <a:lnTo>
                  <a:pt x="17" y="37"/>
                </a:lnTo>
                <a:lnTo>
                  <a:pt x="9" y="49"/>
                </a:lnTo>
                <a:lnTo>
                  <a:pt x="4" y="62"/>
                </a:lnTo>
                <a:lnTo>
                  <a:pt x="1" y="76"/>
                </a:lnTo>
                <a:lnTo>
                  <a:pt x="0" y="90"/>
                </a:lnTo>
                <a:lnTo>
                  <a:pt x="1" y="104"/>
                </a:lnTo>
                <a:lnTo>
                  <a:pt x="4" y="118"/>
                </a:lnTo>
                <a:lnTo>
                  <a:pt x="9" y="131"/>
                </a:lnTo>
                <a:lnTo>
                  <a:pt x="17" y="143"/>
                </a:lnTo>
                <a:lnTo>
                  <a:pt x="26" y="154"/>
                </a:lnTo>
                <a:lnTo>
                  <a:pt x="37" y="164"/>
                </a:lnTo>
                <a:lnTo>
                  <a:pt x="49" y="171"/>
                </a:lnTo>
                <a:lnTo>
                  <a:pt x="63" y="176"/>
                </a:lnTo>
                <a:lnTo>
                  <a:pt x="76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6"/>
                </a:lnTo>
                <a:lnTo>
                  <a:pt x="131" y="171"/>
                </a:lnTo>
                <a:lnTo>
                  <a:pt x="144" y="164"/>
                </a:lnTo>
                <a:lnTo>
                  <a:pt x="154" y="154"/>
                </a:lnTo>
                <a:lnTo>
                  <a:pt x="164" y="143"/>
                </a:lnTo>
                <a:lnTo>
                  <a:pt x="171" y="131"/>
                </a:lnTo>
                <a:lnTo>
                  <a:pt x="177" y="118"/>
                </a:lnTo>
                <a:lnTo>
                  <a:pt x="180" y="104"/>
                </a:lnTo>
                <a:lnTo>
                  <a:pt x="181" y="90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45879" name="Group 119"/>
          <p:cNvGrpSpPr>
            <a:grpSpLocks/>
          </p:cNvGrpSpPr>
          <p:nvPr/>
        </p:nvGrpSpPr>
        <p:grpSpPr bwMode="auto">
          <a:xfrm>
            <a:off x="1730375" y="2817813"/>
            <a:ext cx="1482725" cy="2181225"/>
            <a:chOff x="1090" y="1775"/>
            <a:chExt cx="934" cy="1374"/>
          </a:xfrm>
        </p:grpSpPr>
        <p:sp>
          <p:nvSpPr>
            <p:cNvPr id="122916" name="Line 120"/>
            <p:cNvSpPr>
              <a:spLocks noChangeShapeType="1"/>
            </p:cNvSpPr>
            <p:nvPr/>
          </p:nvSpPr>
          <p:spPr bwMode="auto">
            <a:xfrm flipV="1">
              <a:off x="1090" y="1775"/>
              <a:ext cx="0" cy="13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7" name="Line 121"/>
            <p:cNvSpPr>
              <a:spLocks noChangeShapeType="1"/>
            </p:cNvSpPr>
            <p:nvPr/>
          </p:nvSpPr>
          <p:spPr bwMode="auto">
            <a:xfrm flipV="1">
              <a:off x="2024" y="1775"/>
              <a:ext cx="0" cy="13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882" name="Freeform 122"/>
          <p:cNvSpPr>
            <a:spLocks/>
          </p:cNvSpPr>
          <p:nvPr/>
        </p:nvSpPr>
        <p:spPr bwMode="auto">
          <a:xfrm>
            <a:off x="6110288" y="2713038"/>
            <a:ext cx="95250" cy="93662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80" y="77"/>
                </a:lnTo>
                <a:lnTo>
                  <a:pt x="177" y="63"/>
                </a:lnTo>
                <a:lnTo>
                  <a:pt x="171" y="50"/>
                </a:lnTo>
                <a:lnTo>
                  <a:pt x="164" y="38"/>
                </a:lnTo>
                <a:lnTo>
                  <a:pt x="154" y="27"/>
                </a:lnTo>
                <a:lnTo>
                  <a:pt x="144" y="17"/>
                </a:lnTo>
                <a:lnTo>
                  <a:pt x="131" y="10"/>
                </a:lnTo>
                <a:lnTo>
                  <a:pt x="118" y="5"/>
                </a:lnTo>
                <a:lnTo>
                  <a:pt x="104" y="1"/>
                </a:lnTo>
                <a:lnTo>
                  <a:pt x="90" y="0"/>
                </a:lnTo>
                <a:lnTo>
                  <a:pt x="77" y="1"/>
                </a:lnTo>
                <a:lnTo>
                  <a:pt x="63" y="5"/>
                </a:lnTo>
                <a:lnTo>
                  <a:pt x="49" y="10"/>
                </a:lnTo>
                <a:lnTo>
                  <a:pt x="37" y="17"/>
                </a:lnTo>
                <a:lnTo>
                  <a:pt x="27" y="27"/>
                </a:lnTo>
                <a:lnTo>
                  <a:pt x="17" y="38"/>
                </a:lnTo>
                <a:lnTo>
                  <a:pt x="9" y="50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5"/>
                </a:lnTo>
                <a:lnTo>
                  <a:pt x="4" y="119"/>
                </a:lnTo>
                <a:lnTo>
                  <a:pt x="9" y="132"/>
                </a:lnTo>
                <a:lnTo>
                  <a:pt x="17" y="144"/>
                </a:lnTo>
                <a:lnTo>
                  <a:pt x="27" y="155"/>
                </a:lnTo>
                <a:lnTo>
                  <a:pt x="37" y="164"/>
                </a:lnTo>
                <a:lnTo>
                  <a:pt x="49" y="172"/>
                </a:lnTo>
                <a:lnTo>
                  <a:pt x="63" y="177"/>
                </a:lnTo>
                <a:lnTo>
                  <a:pt x="77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1" y="172"/>
                </a:lnTo>
                <a:lnTo>
                  <a:pt x="144" y="164"/>
                </a:lnTo>
                <a:lnTo>
                  <a:pt x="154" y="155"/>
                </a:lnTo>
                <a:lnTo>
                  <a:pt x="164" y="144"/>
                </a:lnTo>
                <a:lnTo>
                  <a:pt x="171" y="132"/>
                </a:lnTo>
                <a:lnTo>
                  <a:pt x="177" y="119"/>
                </a:lnTo>
                <a:lnTo>
                  <a:pt x="180" y="105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83" name="Line 123"/>
          <p:cNvSpPr>
            <a:spLocks noChangeShapeType="1"/>
          </p:cNvSpPr>
          <p:nvPr/>
        </p:nvSpPr>
        <p:spPr bwMode="auto">
          <a:xfrm flipH="1">
            <a:off x="2471738" y="2759075"/>
            <a:ext cx="36861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5884" name="Freeform 124"/>
          <p:cNvSpPr>
            <a:spLocks/>
          </p:cNvSpPr>
          <p:nvPr/>
        </p:nvSpPr>
        <p:spPr bwMode="auto">
          <a:xfrm>
            <a:off x="2424113" y="2713038"/>
            <a:ext cx="95250" cy="93662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79" y="77"/>
                </a:lnTo>
                <a:lnTo>
                  <a:pt x="175" y="63"/>
                </a:lnTo>
                <a:lnTo>
                  <a:pt x="170" y="50"/>
                </a:lnTo>
                <a:lnTo>
                  <a:pt x="162" y="38"/>
                </a:lnTo>
                <a:lnTo>
                  <a:pt x="154" y="27"/>
                </a:lnTo>
                <a:lnTo>
                  <a:pt x="143" y="17"/>
                </a:lnTo>
                <a:lnTo>
                  <a:pt x="130" y="10"/>
                </a:lnTo>
                <a:lnTo>
                  <a:pt x="118" y="5"/>
                </a:lnTo>
                <a:lnTo>
                  <a:pt x="104" y="1"/>
                </a:lnTo>
                <a:lnTo>
                  <a:pt x="90" y="0"/>
                </a:lnTo>
                <a:lnTo>
                  <a:pt x="75" y="1"/>
                </a:lnTo>
                <a:lnTo>
                  <a:pt x="61" y="5"/>
                </a:lnTo>
                <a:lnTo>
                  <a:pt x="48" y="10"/>
                </a:lnTo>
                <a:lnTo>
                  <a:pt x="37" y="17"/>
                </a:lnTo>
                <a:lnTo>
                  <a:pt x="26" y="27"/>
                </a:lnTo>
                <a:lnTo>
                  <a:pt x="17" y="38"/>
                </a:lnTo>
                <a:lnTo>
                  <a:pt x="9" y="50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5"/>
                </a:lnTo>
                <a:lnTo>
                  <a:pt x="4" y="119"/>
                </a:lnTo>
                <a:lnTo>
                  <a:pt x="9" y="132"/>
                </a:lnTo>
                <a:lnTo>
                  <a:pt x="17" y="144"/>
                </a:lnTo>
                <a:lnTo>
                  <a:pt x="26" y="155"/>
                </a:lnTo>
                <a:lnTo>
                  <a:pt x="37" y="164"/>
                </a:lnTo>
                <a:lnTo>
                  <a:pt x="48" y="172"/>
                </a:lnTo>
                <a:lnTo>
                  <a:pt x="61" y="177"/>
                </a:lnTo>
                <a:lnTo>
                  <a:pt x="75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0" y="172"/>
                </a:lnTo>
                <a:lnTo>
                  <a:pt x="143" y="164"/>
                </a:lnTo>
                <a:lnTo>
                  <a:pt x="154" y="155"/>
                </a:lnTo>
                <a:lnTo>
                  <a:pt x="162" y="144"/>
                </a:lnTo>
                <a:lnTo>
                  <a:pt x="170" y="132"/>
                </a:lnTo>
                <a:lnTo>
                  <a:pt x="175" y="119"/>
                </a:lnTo>
                <a:lnTo>
                  <a:pt x="179" y="105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85" name="Freeform 125"/>
          <p:cNvSpPr>
            <a:spLocks/>
          </p:cNvSpPr>
          <p:nvPr/>
        </p:nvSpPr>
        <p:spPr bwMode="auto">
          <a:xfrm>
            <a:off x="2424113" y="4543425"/>
            <a:ext cx="95250" cy="93663"/>
          </a:xfrm>
          <a:custGeom>
            <a:avLst/>
            <a:gdLst>
              <a:gd name="T0" fmla="*/ 2147483647 w 181"/>
              <a:gd name="T1" fmla="*/ 2147483647 h 181"/>
              <a:gd name="T2" fmla="*/ 2147483647 w 181"/>
              <a:gd name="T3" fmla="*/ 2147483647 h 181"/>
              <a:gd name="T4" fmla="*/ 2147483647 w 181"/>
              <a:gd name="T5" fmla="*/ 2147483647 h 181"/>
              <a:gd name="T6" fmla="*/ 2147483647 w 181"/>
              <a:gd name="T7" fmla="*/ 2147483647 h 181"/>
              <a:gd name="T8" fmla="*/ 2147483647 w 181"/>
              <a:gd name="T9" fmla="*/ 2147483647 h 181"/>
              <a:gd name="T10" fmla="*/ 2147483647 w 181"/>
              <a:gd name="T11" fmla="*/ 2147483647 h 181"/>
              <a:gd name="T12" fmla="*/ 2147483647 w 181"/>
              <a:gd name="T13" fmla="*/ 2147483647 h 181"/>
              <a:gd name="T14" fmla="*/ 2147483647 w 181"/>
              <a:gd name="T15" fmla="*/ 2147483647 h 181"/>
              <a:gd name="T16" fmla="*/ 2147483647 w 181"/>
              <a:gd name="T17" fmla="*/ 2147483647 h 181"/>
              <a:gd name="T18" fmla="*/ 2147483647 w 181"/>
              <a:gd name="T19" fmla="*/ 2147483647 h 181"/>
              <a:gd name="T20" fmla="*/ 2147483647 w 181"/>
              <a:gd name="T21" fmla="*/ 0 h 181"/>
              <a:gd name="T22" fmla="*/ 2147483647 w 181"/>
              <a:gd name="T23" fmla="*/ 2147483647 h 181"/>
              <a:gd name="T24" fmla="*/ 2147483647 w 181"/>
              <a:gd name="T25" fmla="*/ 2147483647 h 181"/>
              <a:gd name="T26" fmla="*/ 2147483647 w 181"/>
              <a:gd name="T27" fmla="*/ 2147483647 h 181"/>
              <a:gd name="T28" fmla="*/ 2147483647 w 181"/>
              <a:gd name="T29" fmla="*/ 2147483647 h 181"/>
              <a:gd name="T30" fmla="*/ 2147483647 w 181"/>
              <a:gd name="T31" fmla="*/ 2147483647 h 181"/>
              <a:gd name="T32" fmla="*/ 2147483647 w 181"/>
              <a:gd name="T33" fmla="*/ 2147483647 h 181"/>
              <a:gd name="T34" fmla="*/ 2147483647 w 181"/>
              <a:gd name="T35" fmla="*/ 2147483647 h 181"/>
              <a:gd name="T36" fmla="*/ 2147483647 w 181"/>
              <a:gd name="T37" fmla="*/ 2147483647 h 181"/>
              <a:gd name="T38" fmla="*/ 2147483647 w 181"/>
              <a:gd name="T39" fmla="*/ 2147483647 h 181"/>
              <a:gd name="T40" fmla="*/ 0 w 181"/>
              <a:gd name="T41" fmla="*/ 2147483647 h 181"/>
              <a:gd name="T42" fmla="*/ 2147483647 w 181"/>
              <a:gd name="T43" fmla="*/ 2147483647 h 181"/>
              <a:gd name="T44" fmla="*/ 2147483647 w 181"/>
              <a:gd name="T45" fmla="*/ 2147483647 h 181"/>
              <a:gd name="T46" fmla="*/ 2147483647 w 181"/>
              <a:gd name="T47" fmla="*/ 2147483647 h 181"/>
              <a:gd name="T48" fmla="*/ 2147483647 w 181"/>
              <a:gd name="T49" fmla="*/ 2147483647 h 181"/>
              <a:gd name="T50" fmla="*/ 2147483647 w 181"/>
              <a:gd name="T51" fmla="*/ 2147483647 h 181"/>
              <a:gd name="T52" fmla="*/ 2147483647 w 181"/>
              <a:gd name="T53" fmla="*/ 2147483647 h 181"/>
              <a:gd name="T54" fmla="*/ 2147483647 w 181"/>
              <a:gd name="T55" fmla="*/ 2147483647 h 181"/>
              <a:gd name="T56" fmla="*/ 2147483647 w 181"/>
              <a:gd name="T57" fmla="*/ 2147483647 h 181"/>
              <a:gd name="T58" fmla="*/ 2147483647 w 181"/>
              <a:gd name="T59" fmla="*/ 2147483647 h 181"/>
              <a:gd name="T60" fmla="*/ 2147483647 w 181"/>
              <a:gd name="T61" fmla="*/ 2147483647 h 181"/>
              <a:gd name="T62" fmla="*/ 2147483647 w 181"/>
              <a:gd name="T63" fmla="*/ 2147483647 h 181"/>
              <a:gd name="T64" fmla="*/ 2147483647 w 181"/>
              <a:gd name="T65" fmla="*/ 2147483647 h 181"/>
              <a:gd name="T66" fmla="*/ 2147483647 w 181"/>
              <a:gd name="T67" fmla="*/ 2147483647 h 181"/>
              <a:gd name="T68" fmla="*/ 2147483647 w 181"/>
              <a:gd name="T69" fmla="*/ 2147483647 h 181"/>
              <a:gd name="T70" fmla="*/ 2147483647 w 181"/>
              <a:gd name="T71" fmla="*/ 2147483647 h 181"/>
              <a:gd name="T72" fmla="*/ 2147483647 w 181"/>
              <a:gd name="T73" fmla="*/ 2147483647 h 181"/>
              <a:gd name="T74" fmla="*/ 2147483647 w 181"/>
              <a:gd name="T75" fmla="*/ 2147483647 h 181"/>
              <a:gd name="T76" fmla="*/ 2147483647 w 181"/>
              <a:gd name="T77" fmla="*/ 2147483647 h 181"/>
              <a:gd name="T78" fmla="*/ 2147483647 w 181"/>
              <a:gd name="T79" fmla="*/ 2147483647 h 181"/>
              <a:gd name="T80" fmla="*/ 2147483647 w 181"/>
              <a:gd name="T81" fmla="*/ 2147483647 h 18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181" h="181">
                <a:moveTo>
                  <a:pt x="181" y="91"/>
                </a:moveTo>
                <a:lnTo>
                  <a:pt x="179" y="77"/>
                </a:lnTo>
                <a:lnTo>
                  <a:pt x="175" y="63"/>
                </a:lnTo>
                <a:lnTo>
                  <a:pt x="170" y="51"/>
                </a:lnTo>
                <a:lnTo>
                  <a:pt x="162" y="38"/>
                </a:lnTo>
                <a:lnTo>
                  <a:pt x="154" y="27"/>
                </a:lnTo>
                <a:lnTo>
                  <a:pt x="143" y="18"/>
                </a:lnTo>
                <a:lnTo>
                  <a:pt x="130" y="10"/>
                </a:lnTo>
                <a:lnTo>
                  <a:pt x="118" y="5"/>
                </a:lnTo>
                <a:lnTo>
                  <a:pt x="104" y="2"/>
                </a:lnTo>
                <a:lnTo>
                  <a:pt x="90" y="0"/>
                </a:lnTo>
                <a:lnTo>
                  <a:pt x="75" y="2"/>
                </a:lnTo>
                <a:lnTo>
                  <a:pt x="61" y="5"/>
                </a:lnTo>
                <a:lnTo>
                  <a:pt x="48" y="10"/>
                </a:lnTo>
                <a:lnTo>
                  <a:pt x="37" y="18"/>
                </a:lnTo>
                <a:lnTo>
                  <a:pt x="26" y="27"/>
                </a:lnTo>
                <a:lnTo>
                  <a:pt x="17" y="38"/>
                </a:lnTo>
                <a:lnTo>
                  <a:pt x="9" y="51"/>
                </a:lnTo>
                <a:lnTo>
                  <a:pt x="4" y="63"/>
                </a:lnTo>
                <a:lnTo>
                  <a:pt x="1" y="77"/>
                </a:lnTo>
                <a:lnTo>
                  <a:pt x="0" y="91"/>
                </a:lnTo>
                <a:lnTo>
                  <a:pt x="1" y="105"/>
                </a:lnTo>
                <a:lnTo>
                  <a:pt x="4" y="119"/>
                </a:lnTo>
                <a:lnTo>
                  <a:pt x="9" y="132"/>
                </a:lnTo>
                <a:lnTo>
                  <a:pt x="17" y="144"/>
                </a:lnTo>
                <a:lnTo>
                  <a:pt x="26" y="155"/>
                </a:lnTo>
                <a:lnTo>
                  <a:pt x="37" y="164"/>
                </a:lnTo>
                <a:lnTo>
                  <a:pt x="48" y="172"/>
                </a:lnTo>
                <a:lnTo>
                  <a:pt x="61" y="177"/>
                </a:lnTo>
                <a:lnTo>
                  <a:pt x="75" y="180"/>
                </a:lnTo>
                <a:lnTo>
                  <a:pt x="90" y="181"/>
                </a:lnTo>
                <a:lnTo>
                  <a:pt x="104" y="180"/>
                </a:lnTo>
                <a:lnTo>
                  <a:pt x="118" y="177"/>
                </a:lnTo>
                <a:lnTo>
                  <a:pt x="130" y="172"/>
                </a:lnTo>
                <a:lnTo>
                  <a:pt x="143" y="164"/>
                </a:lnTo>
                <a:lnTo>
                  <a:pt x="154" y="155"/>
                </a:lnTo>
                <a:lnTo>
                  <a:pt x="162" y="144"/>
                </a:lnTo>
                <a:lnTo>
                  <a:pt x="170" y="132"/>
                </a:lnTo>
                <a:lnTo>
                  <a:pt x="175" y="119"/>
                </a:lnTo>
                <a:lnTo>
                  <a:pt x="179" y="105"/>
                </a:lnTo>
                <a:lnTo>
                  <a:pt x="181" y="91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886" name="Freeform 126"/>
          <p:cNvSpPr>
            <a:spLocks/>
          </p:cNvSpPr>
          <p:nvPr/>
        </p:nvSpPr>
        <p:spPr bwMode="auto">
          <a:xfrm>
            <a:off x="1592263" y="1928813"/>
            <a:ext cx="1754187" cy="812800"/>
          </a:xfrm>
          <a:custGeom>
            <a:avLst/>
            <a:gdLst>
              <a:gd name="T0" fmla="*/ 2147483647 w 3391"/>
              <a:gd name="T1" fmla="*/ 2147483647 h 1572"/>
              <a:gd name="T2" fmla="*/ 2147483647 w 3391"/>
              <a:gd name="T3" fmla="*/ 2147483647 h 1572"/>
              <a:gd name="T4" fmla="*/ 2147483647 w 3391"/>
              <a:gd name="T5" fmla="*/ 2147483647 h 1572"/>
              <a:gd name="T6" fmla="*/ 2147483647 w 3391"/>
              <a:gd name="T7" fmla="*/ 2147483647 h 1572"/>
              <a:gd name="T8" fmla="*/ 2147483647 w 3391"/>
              <a:gd name="T9" fmla="*/ 2147483647 h 1572"/>
              <a:gd name="T10" fmla="*/ 2147483647 w 3391"/>
              <a:gd name="T11" fmla="*/ 2147483647 h 1572"/>
              <a:gd name="T12" fmla="*/ 2147483647 w 3391"/>
              <a:gd name="T13" fmla="*/ 2147483647 h 1572"/>
              <a:gd name="T14" fmla="*/ 2147483647 w 3391"/>
              <a:gd name="T15" fmla="*/ 2147483647 h 1572"/>
              <a:gd name="T16" fmla="*/ 2147483647 w 3391"/>
              <a:gd name="T17" fmla="*/ 2147483647 h 1572"/>
              <a:gd name="T18" fmla="*/ 2147483647 w 3391"/>
              <a:gd name="T19" fmla="*/ 2147483647 h 1572"/>
              <a:gd name="T20" fmla="*/ 2147483647 w 3391"/>
              <a:gd name="T21" fmla="*/ 2147483647 h 1572"/>
              <a:gd name="T22" fmla="*/ 2147483647 w 3391"/>
              <a:gd name="T23" fmla="*/ 2147483647 h 1572"/>
              <a:gd name="T24" fmla="*/ 2147483647 w 3391"/>
              <a:gd name="T25" fmla="*/ 2147483647 h 1572"/>
              <a:gd name="T26" fmla="*/ 2147483647 w 3391"/>
              <a:gd name="T27" fmla="*/ 2147483647 h 1572"/>
              <a:gd name="T28" fmla="*/ 2147483647 w 3391"/>
              <a:gd name="T29" fmla="*/ 2147483647 h 1572"/>
              <a:gd name="T30" fmla="*/ 2147483647 w 3391"/>
              <a:gd name="T31" fmla="*/ 2147483647 h 1572"/>
              <a:gd name="T32" fmla="*/ 2147483647 w 3391"/>
              <a:gd name="T33" fmla="*/ 2147483647 h 1572"/>
              <a:gd name="T34" fmla="*/ 2147483647 w 3391"/>
              <a:gd name="T35" fmla="*/ 2147483647 h 1572"/>
              <a:gd name="T36" fmla="*/ 2147483647 w 3391"/>
              <a:gd name="T37" fmla="*/ 2147483647 h 1572"/>
              <a:gd name="T38" fmla="*/ 2147483647 w 3391"/>
              <a:gd name="T39" fmla="*/ 2147483647 h 1572"/>
              <a:gd name="T40" fmla="*/ 2147483647 w 3391"/>
              <a:gd name="T41" fmla="*/ 2147483647 h 1572"/>
              <a:gd name="T42" fmla="*/ 2147483647 w 3391"/>
              <a:gd name="T43" fmla="*/ 0 h 1572"/>
              <a:gd name="T44" fmla="*/ 2147483647 w 3391"/>
              <a:gd name="T45" fmla="*/ 2147483647 h 1572"/>
              <a:gd name="T46" fmla="*/ 2147483647 w 3391"/>
              <a:gd name="T47" fmla="*/ 2147483647 h 1572"/>
              <a:gd name="T48" fmla="*/ 2147483647 w 3391"/>
              <a:gd name="T49" fmla="*/ 2147483647 h 1572"/>
              <a:gd name="T50" fmla="*/ 2147483647 w 3391"/>
              <a:gd name="T51" fmla="*/ 2147483647 h 1572"/>
              <a:gd name="T52" fmla="*/ 2147483647 w 3391"/>
              <a:gd name="T53" fmla="*/ 2147483647 h 1572"/>
              <a:gd name="T54" fmla="*/ 2147483647 w 3391"/>
              <a:gd name="T55" fmla="*/ 2147483647 h 1572"/>
              <a:gd name="T56" fmla="*/ 2147483647 w 3391"/>
              <a:gd name="T57" fmla="*/ 2147483647 h 1572"/>
              <a:gd name="T58" fmla="*/ 2147483647 w 3391"/>
              <a:gd name="T59" fmla="*/ 2147483647 h 1572"/>
              <a:gd name="T60" fmla="*/ 2147483647 w 3391"/>
              <a:gd name="T61" fmla="*/ 2147483647 h 1572"/>
              <a:gd name="T62" fmla="*/ 2147483647 w 3391"/>
              <a:gd name="T63" fmla="*/ 2147483647 h 1572"/>
              <a:gd name="T64" fmla="*/ 2147483647 w 3391"/>
              <a:gd name="T65" fmla="*/ 2147483647 h 1572"/>
              <a:gd name="T66" fmla="*/ 2147483647 w 3391"/>
              <a:gd name="T67" fmla="*/ 2147483647 h 1572"/>
              <a:gd name="T68" fmla="*/ 2147483647 w 3391"/>
              <a:gd name="T69" fmla="*/ 2147483647 h 1572"/>
              <a:gd name="T70" fmla="*/ 2147483647 w 3391"/>
              <a:gd name="T71" fmla="*/ 2147483647 h 1572"/>
              <a:gd name="T72" fmla="*/ 2147483647 w 3391"/>
              <a:gd name="T73" fmla="*/ 2147483647 h 1572"/>
              <a:gd name="T74" fmla="*/ 2147483647 w 3391"/>
              <a:gd name="T75" fmla="*/ 2147483647 h 1572"/>
              <a:gd name="T76" fmla="*/ 2147483647 w 3391"/>
              <a:gd name="T77" fmla="*/ 2147483647 h 1572"/>
              <a:gd name="T78" fmla="*/ 2147483647 w 3391"/>
              <a:gd name="T79" fmla="*/ 2147483647 h 1572"/>
              <a:gd name="T80" fmla="*/ 2147483647 w 3391"/>
              <a:gd name="T81" fmla="*/ 2147483647 h 1572"/>
              <a:gd name="T82" fmla="*/ 2147483647 w 3391"/>
              <a:gd name="T83" fmla="*/ 2147483647 h 1572"/>
              <a:gd name="T84" fmla="*/ 2147483647 w 3391"/>
              <a:gd name="T85" fmla="*/ 2147483647 h 15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391" h="1572">
                <a:moveTo>
                  <a:pt x="0" y="1572"/>
                </a:moveTo>
                <a:lnTo>
                  <a:pt x="1" y="1556"/>
                </a:lnTo>
                <a:lnTo>
                  <a:pt x="2" y="1539"/>
                </a:lnTo>
                <a:lnTo>
                  <a:pt x="5" y="1522"/>
                </a:lnTo>
                <a:lnTo>
                  <a:pt x="9" y="1504"/>
                </a:lnTo>
                <a:lnTo>
                  <a:pt x="15" y="1484"/>
                </a:lnTo>
                <a:lnTo>
                  <a:pt x="21" y="1464"/>
                </a:lnTo>
                <a:lnTo>
                  <a:pt x="30" y="1444"/>
                </a:lnTo>
                <a:lnTo>
                  <a:pt x="38" y="1423"/>
                </a:lnTo>
                <a:lnTo>
                  <a:pt x="48" y="1400"/>
                </a:lnTo>
                <a:lnTo>
                  <a:pt x="58" y="1378"/>
                </a:lnTo>
                <a:lnTo>
                  <a:pt x="71" y="1355"/>
                </a:lnTo>
                <a:lnTo>
                  <a:pt x="84" y="1330"/>
                </a:lnTo>
                <a:lnTo>
                  <a:pt x="98" y="1306"/>
                </a:lnTo>
                <a:lnTo>
                  <a:pt x="114" y="1280"/>
                </a:lnTo>
                <a:lnTo>
                  <a:pt x="130" y="1254"/>
                </a:lnTo>
                <a:lnTo>
                  <a:pt x="147" y="1228"/>
                </a:lnTo>
                <a:lnTo>
                  <a:pt x="165" y="1200"/>
                </a:lnTo>
                <a:lnTo>
                  <a:pt x="183" y="1172"/>
                </a:lnTo>
                <a:lnTo>
                  <a:pt x="203" y="1145"/>
                </a:lnTo>
                <a:lnTo>
                  <a:pt x="223" y="1116"/>
                </a:lnTo>
                <a:lnTo>
                  <a:pt x="245" y="1087"/>
                </a:lnTo>
                <a:lnTo>
                  <a:pt x="266" y="1059"/>
                </a:lnTo>
                <a:lnTo>
                  <a:pt x="288" y="1029"/>
                </a:lnTo>
                <a:lnTo>
                  <a:pt x="312" y="999"/>
                </a:lnTo>
                <a:lnTo>
                  <a:pt x="336" y="969"/>
                </a:lnTo>
                <a:lnTo>
                  <a:pt x="361" y="939"/>
                </a:lnTo>
                <a:lnTo>
                  <a:pt x="411" y="879"/>
                </a:lnTo>
                <a:lnTo>
                  <a:pt x="463" y="818"/>
                </a:lnTo>
                <a:lnTo>
                  <a:pt x="517" y="758"/>
                </a:lnTo>
                <a:lnTo>
                  <a:pt x="573" y="699"/>
                </a:lnTo>
                <a:lnTo>
                  <a:pt x="600" y="668"/>
                </a:lnTo>
                <a:lnTo>
                  <a:pt x="630" y="638"/>
                </a:lnTo>
                <a:lnTo>
                  <a:pt x="660" y="607"/>
                </a:lnTo>
                <a:lnTo>
                  <a:pt x="691" y="576"/>
                </a:lnTo>
                <a:lnTo>
                  <a:pt x="723" y="545"/>
                </a:lnTo>
                <a:lnTo>
                  <a:pt x="755" y="515"/>
                </a:lnTo>
                <a:lnTo>
                  <a:pt x="788" y="484"/>
                </a:lnTo>
                <a:lnTo>
                  <a:pt x="821" y="453"/>
                </a:lnTo>
                <a:lnTo>
                  <a:pt x="855" y="422"/>
                </a:lnTo>
                <a:lnTo>
                  <a:pt x="889" y="392"/>
                </a:lnTo>
                <a:lnTo>
                  <a:pt x="924" y="362"/>
                </a:lnTo>
                <a:lnTo>
                  <a:pt x="959" y="332"/>
                </a:lnTo>
                <a:lnTo>
                  <a:pt x="995" y="304"/>
                </a:lnTo>
                <a:lnTo>
                  <a:pt x="1033" y="275"/>
                </a:lnTo>
                <a:lnTo>
                  <a:pt x="1070" y="248"/>
                </a:lnTo>
                <a:lnTo>
                  <a:pt x="1107" y="221"/>
                </a:lnTo>
                <a:lnTo>
                  <a:pt x="1146" y="195"/>
                </a:lnTo>
                <a:lnTo>
                  <a:pt x="1184" y="171"/>
                </a:lnTo>
                <a:lnTo>
                  <a:pt x="1223" y="147"/>
                </a:lnTo>
                <a:lnTo>
                  <a:pt x="1263" y="125"/>
                </a:lnTo>
                <a:lnTo>
                  <a:pt x="1302" y="104"/>
                </a:lnTo>
                <a:lnTo>
                  <a:pt x="1344" y="83"/>
                </a:lnTo>
                <a:lnTo>
                  <a:pt x="1384" y="66"/>
                </a:lnTo>
                <a:lnTo>
                  <a:pt x="1427" y="49"/>
                </a:lnTo>
                <a:lnTo>
                  <a:pt x="1469" y="35"/>
                </a:lnTo>
                <a:lnTo>
                  <a:pt x="1491" y="29"/>
                </a:lnTo>
                <a:lnTo>
                  <a:pt x="1513" y="24"/>
                </a:lnTo>
                <a:lnTo>
                  <a:pt x="1535" y="18"/>
                </a:lnTo>
                <a:lnTo>
                  <a:pt x="1557" y="14"/>
                </a:lnTo>
                <a:lnTo>
                  <a:pt x="1580" y="10"/>
                </a:lnTo>
                <a:lnTo>
                  <a:pt x="1602" y="7"/>
                </a:lnTo>
                <a:lnTo>
                  <a:pt x="1626" y="3"/>
                </a:lnTo>
                <a:lnTo>
                  <a:pt x="1648" y="2"/>
                </a:lnTo>
                <a:lnTo>
                  <a:pt x="1672" y="1"/>
                </a:lnTo>
                <a:lnTo>
                  <a:pt x="1696" y="0"/>
                </a:lnTo>
                <a:lnTo>
                  <a:pt x="1719" y="1"/>
                </a:lnTo>
                <a:lnTo>
                  <a:pt x="1743" y="2"/>
                </a:lnTo>
                <a:lnTo>
                  <a:pt x="1766" y="3"/>
                </a:lnTo>
                <a:lnTo>
                  <a:pt x="1789" y="7"/>
                </a:lnTo>
                <a:lnTo>
                  <a:pt x="1812" y="10"/>
                </a:lnTo>
                <a:lnTo>
                  <a:pt x="1834" y="14"/>
                </a:lnTo>
                <a:lnTo>
                  <a:pt x="1857" y="18"/>
                </a:lnTo>
                <a:lnTo>
                  <a:pt x="1879" y="24"/>
                </a:lnTo>
                <a:lnTo>
                  <a:pt x="1900" y="29"/>
                </a:lnTo>
                <a:lnTo>
                  <a:pt x="1922" y="35"/>
                </a:lnTo>
                <a:lnTo>
                  <a:pt x="1964" y="49"/>
                </a:lnTo>
                <a:lnTo>
                  <a:pt x="2007" y="66"/>
                </a:lnTo>
                <a:lnTo>
                  <a:pt x="2048" y="83"/>
                </a:lnTo>
                <a:lnTo>
                  <a:pt x="2089" y="104"/>
                </a:lnTo>
                <a:lnTo>
                  <a:pt x="2129" y="125"/>
                </a:lnTo>
                <a:lnTo>
                  <a:pt x="2169" y="147"/>
                </a:lnTo>
                <a:lnTo>
                  <a:pt x="2208" y="171"/>
                </a:lnTo>
                <a:lnTo>
                  <a:pt x="2247" y="195"/>
                </a:lnTo>
                <a:lnTo>
                  <a:pt x="2284" y="221"/>
                </a:lnTo>
                <a:lnTo>
                  <a:pt x="2322" y="248"/>
                </a:lnTo>
                <a:lnTo>
                  <a:pt x="2359" y="275"/>
                </a:lnTo>
                <a:lnTo>
                  <a:pt x="2396" y="304"/>
                </a:lnTo>
                <a:lnTo>
                  <a:pt x="2432" y="332"/>
                </a:lnTo>
                <a:lnTo>
                  <a:pt x="2467" y="362"/>
                </a:lnTo>
                <a:lnTo>
                  <a:pt x="2502" y="392"/>
                </a:lnTo>
                <a:lnTo>
                  <a:pt x="2537" y="422"/>
                </a:lnTo>
                <a:lnTo>
                  <a:pt x="2570" y="453"/>
                </a:lnTo>
                <a:lnTo>
                  <a:pt x="2604" y="484"/>
                </a:lnTo>
                <a:lnTo>
                  <a:pt x="2637" y="515"/>
                </a:lnTo>
                <a:lnTo>
                  <a:pt x="2669" y="545"/>
                </a:lnTo>
                <a:lnTo>
                  <a:pt x="2700" y="576"/>
                </a:lnTo>
                <a:lnTo>
                  <a:pt x="2731" y="607"/>
                </a:lnTo>
                <a:lnTo>
                  <a:pt x="2761" y="638"/>
                </a:lnTo>
                <a:lnTo>
                  <a:pt x="2791" y="668"/>
                </a:lnTo>
                <a:lnTo>
                  <a:pt x="2819" y="699"/>
                </a:lnTo>
                <a:lnTo>
                  <a:pt x="2875" y="758"/>
                </a:lnTo>
                <a:lnTo>
                  <a:pt x="2928" y="818"/>
                </a:lnTo>
                <a:lnTo>
                  <a:pt x="2980" y="879"/>
                </a:lnTo>
                <a:lnTo>
                  <a:pt x="3031" y="939"/>
                </a:lnTo>
                <a:lnTo>
                  <a:pt x="3056" y="969"/>
                </a:lnTo>
                <a:lnTo>
                  <a:pt x="3079" y="999"/>
                </a:lnTo>
                <a:lnTo>
                  <a:pt x="3103" y="1029"/>
                </a:lnTo>
                <a:lnTo>
                  <a:pt x="3125" y="1059"/>
                </a:lnTo>
                <a:lnTo>
                  <a:pt x="3147" y="1087"/>
                </a:lnTo>
                <a:lnTo>
                  <a:pt x="3169" y="1116"/>
                </a:lnTo>
                <a:lnTo>
                  <a:pt x="3189" y="1145"/>
                </a:lnTo>
                <a:lnTo>
                  <a:pt x="3208" y="1172"/>
                </a:lnTo>
                <a:lnTo>
                  <a:pt x="3227" y="1200"/>
                </a:lnTo>
                <a:lnTo>
                  <a:pt x="3245" y="1228"/>
                </a:lnTo>
                <a:lnTo>
                  <a:pt x="3262" y="1254"/>
                </a:lnTo>
                <a:lnTo>
                  <a:pt x="3278" y="1280"/>
                </a:lnTo>
                <a:lnTo>
                  <a:pt x="3293" y="1306"/>
                </a:lnTo>
                <a:lnTo>
                  <a:pt x="3307" y="1330"/>
                </a:lnTo>
                <a:lnTo>
                  <a:pt x="3321" y="1355"/>
                </a:lnTo>
                <a:lnTo>
                  <a:pt x="3333" y="1378"/>
                </a:lnTo>
                <a:lnTo>
                  <a:pt x="3343" y="1400"/>
                </a:lnTo>
                <a:lnTo>
                  <a:pt x="3354" y="1423"/>
                </a:lnTo>
                <a:lnTo>
                  <a:pt x="3362" y="1444"/>
                </a:lnTo>
                <a:lnTo>
                  <a:pt x="3370" y="1464"/>
                </a:lnTo>
                <a:lnTo>
                  <a:pt x="3376" y="1484"/>
                </a:lnTo>
                <a:lnTo>
                  <a:pt x="3382" y="1504"/>
                </a:lnTo>
                <a:lnTo>
                  <a:pt x="3386" y="1522"/>
                </a:lnTo>
                <a:lnTo>
                  <a:pt x="3389" y="1539"/>
                </a:lnTo>
                <a:lnTo>
                  <a:pt x="3391" y="1556"/>
                </a:lnTo>
                <a:lnTo>
                  <a:pt x="3391" y="157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5887" name="Group 127"/>
          <p:cNvGrpSpPr>
            <a:grpSpLocks/>
          </p:cNvGrpSpPr>
          <p:nvPr/>
        </p:nvGrpSpPr>
        <p:grpSpPr bwMode="auto">
          <a:xfrm>
            <a:off x="1592263" y="2741613"/>
            <a:ext cx="1754187" cy="76200"/>
            <a:chOff x="1003" y="1727"/>
            <a:chExt cx="1105" cy="48"/>
          </a:xfrm>
        </p:grpSpPr>
        <p:sp>
          <p:nvSpPr>
            <p:cNvPr id="122908" name="Freeform 128"/>
            <p:cNvSpPr>
              <a:spLocks/>
            </p:cNvSpPr>
            <p:nvPr/>
          </p:nvSpPr>
          <p:spPr bwMode="auto">
            <a:xfrm>
              <a:off x="1421" y="1738"/>
              <a:ext cx="128" cy="5"/>
            </a:xfrm>
            <a:custGeom>
              <a:avLst/>
              <a:gdLst>
                <a:gd name="T0" fmla="*/ 5 w 393"/>
                <a:gd name="T1" fmla="*/ 0 h 13"/>
                <a:gd name="T2" fmla="*/ 4 w 393"/>
                <a:gd name="T3" fmla="*/ 0 h 13"/>
                <a:gd name="T4" fmla="*/ 4 w 393"/>
                <a:gd name="T5" fmla="*/ 0 h 13"/>
                <a:gd name="T6" fmla="*/ 3 w 393"/>
                <a:gd name="T7" fmla="*/ 0 h 13"/>
                <a:gd name="T8" fmla="*/ 3 w 393"/>
                <a:gd name="T9" fmla="*/ 0 h 13"/>
                <a:gd name="T10" fmla="*/ 2 w 393"/>
                <a:gd name="T11" fmla="*/ 0 h 13"/>
                <a:gd name="T12" fmla="*/ 2 w 393"/>
                <a:gd name="T13" fmla="*/ 0 h 13"/>
                <a:gd name="T14" fmla="*/ 1 w 393"/>
                <a:gd name="T15" fmla="*/ 0 h 13"/>
                <a:gd name="T16" fmla="*/ 1 w 393"/>
                <a:gd name="T17" fmla="*/ 0 h 13"/>
                <a:gd name="T18" fmla="*/ 0 w 393"/>
                <a:gd name="T19" fmla="*/ 0 h 13"/>
                <a:gd name="T20" fmla="*/ 0 w 393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3" h="13">
                  <a:moveTo>
                    <a:pt x="393" y="0"/>
                  </a:moveTo>
                  <a:lnTo>
                    <a:pt x="353" y="0"/>
                  </a:lnTo>
                  <a:lnTo>
                    <a:pt x="311" y="1"/>
                  </a:lnTo>
                  <a:lnTo>
                    <a:pt x="271" y="1"/>
                  </a:lnTo>
                  <a:lnTo>
                    <a:pt x="229" y="2"/>
                  </a:lnTo>
                  <a:lnTo>
                    <a:pt x="188" y="4"/>
                  </a:lnTo>
                  <a:lnTo>
                    <a:pt x="147" y="5"/>
                  </a:lnTo>
                  <a:lnTo>
                    <a:pt x="106" y="7"/>
                  </a:lnTo>
                  <a:lnTo>
                    <a:pt x="64" y="9"/>
                  </a:lnTo>
                  <a:lnTo>
                    <a:pt x="22" y="12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09" name="Freeform 129"/>
            <p:cNvSpPr>
              <a:spLocks/>
            </p:cNvSpPr>
            <p:nvPr/>
          </p:nvSpPr>
          <p:spPr bwMode="auto">
            <a:xfrm>
              <a:off x="1277" y="1745"/>
              <a:ext cx="119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4 w 360"/>
                <a:gd name="T5" fmla="*/ 0 h 36"/>
                <a:gd name="T6" fmla="*/ 3 w 360"/>
                <a:gd name="T7" fmla="*/ 0 h 36"/>
                <a:gd name="T8" fmla="*/ 3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0"/>
                  </a:moveTo>
                  <a:lnTo>
                    <a:pt x="349" y="1"/>
                  </a:lnTo>
                  <a:lnTo>
                    <a:pt x="309" y="4"/>
                  </a:lnTo>
                  <a:lnTo>
                    <a:pt x="268" y="9"/>
                  </a:lnTo>
                  <a:lnTo>
                    <a:pt x="228" y="12"/>
                  </a:lnTo>
                  <a:lnTo>
                    <a:pt x="188" y="16"/>
                  </a:lnTo>
                  <a:lnTo>
                    <a:pt x="149" y="20"/>
                  </a:lnTo>
                  <a:lnTo>
                    <a:pt x="111" y="23"/>
                  </a:lnTo>
                  <a:lnTo>
                    <a:pt x="72" y="28"/>
                  </a:lnTo>
                  <a:lnTo>
                    <a:pt x="35" y="3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0" name="Freeform 130"/>
            <p:cNvSpPr>
              <a:spLocks/>
            </p:cNvSpPr>
            <p:nvPr/>
          </p:nvSpPr>
          <p:spPr bwMode="auto">
            <a:xfrm>
              <a:off x="1132" y="1759"/>
              <a:ext cx="116" cy="14"/>
            </a:xfrm>
            <a:custGeom>
              <a:avLst/>
              <a:gdLst>
                <a:gd name="T0" fmla="*/ 4 w 359"/>
                <a:gd name="T1" fmla="*/ 0 h 40"/>
                <a:gd name="T2" fmla="*/ 4 w 359"/>
                <a:gd name="T3" fmla="*/ 0 h 40"/>
                <a:gd name="T4" fmla="*/ 3 w 359"/>
                <a:gd name="T5" fmla="*/ 0 h 40"/>
                <a:gd name="T6" fmla="*/ 3 w 359"/>
                <a:gd name="T7" fmla="*/ 0 h 40"/>
                <a:gd name="T8" fmla="*/ 3 w 359"/>
                <a:gd name="T9" fmla="*/ 0 h 40"/>
                <a:gd name="T10" fmla="*/ 2 w 359"/>
                <a:gd name="T11" fmla="*/ 0 h 40"/>
                <a:gd name="T12" fmla="*/ 2 w 359"/>
                <a:gd name="T13" fmla="*/ 0 h 40"/>
                <a:gd name="T14" fmla="*/ 2 w 359"/>
                <a:gd name="T15" fmla="*/ 0 h 40"/>
                <a:gd name="T16" fmla="*/ 1 w 359"/>
                <a:gd name="T17" fmla="*/ 0 h 40"/>
                <a:gd name="T18" fmla="*/ 1 w 359"/>
                <a:gd name="T19" fmla="*/ 0 h 40"/>
                <a:gd name="T20" fmla="*/ 1 w 359"/>
                <a:gd name="T21" fmla="*/ 0 h 40"/>
                <a:gd name="T22" fmla="*/ 0 w 359"/>
                <a:gd name="T23" fmla="*/ 1 h 40"/>
                <a:gd name="T24" fmla="*/ 0 w 359"/>
                <a:gd name="T25" fmla="*/ 1 h 40"/>
                <a:gd name="T26" fmla="*/ 0 w 359"/>
                <a:gd name="T27" fmla="*/ 1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9" h="40">
                  <a:moveTo>
                    <a:pt x="359" y="0"/>
                  </a:moveTo>
                  <a:lnTo>
                    <a:pt x="340" y="3"/>
                  </a:lnTo>
                  <a:lnTo>
                    <a:pt x="306" y="7"/>
                  </a:lnTo>
                  <a:lnTo>
                    <a:pt x="272" y="10"/>
                  </a:lnTo>
                  <a:lnTo>
                    <a:pt x="239" y="15"/>
                  </a:lnTo>
                  <a:lnTo>
                    <a:pt x="207" y="19"/>
                  </a:lnTo>
                  <a:lnTo>
                    <a:pt x="176" y="22"/>
                  </a:lnTo>
                  <a:lnTo>
                    <a:pt x="145" y="26"/>
                  </a:lnTo>
                  <a:lnTo>
                    <a:pt x="115" y="30"/>
                  </a:lnTo>
                  <a:lnTo>
                    <a:pt x="87" y="33"/>
                  </a:lnTo>
                  <a:lnTo>
                    <a:pt x="59" y="35"/>
                  </a:lnTo>
                  <a:lnTo>
                    <a:pt x="31" y="38"/>
                  </a:lnTo>
                  <a:lnTo>
                    <a:pt x="4" y="40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1" name="Freeform 131"/>
            <p:cNvSpPr>
              <a:spLocks/>
            </p:cNvSpPr>
            <p:nvPr/>
          </p:nvSpPr>
          <p:spPr bwMode="auto">
            <a:xfrm>
              <a:off x="1003" y="1727"/>
              <a:ext cx="103" cy="48"/>
            </a:xfrm>
            <a:custGeom>
              <a:avLst/>
              <a:gdLst>
                <a:gd name="T0" fmla="*/ 4 w 314"/>
                <a:gd name="T1" fmla="*/ 2 h 148"/>
                <a:gd name="T2" fmla="*/ 4 w 314"/>
                <a:gd name="T3" fmla="*/ 2 h 148"/>
                <a:gd name="T4" fmla="*/ 3 w 314"/>
                <a:gd name="T5" fmla="*/ 2 h 148"/>
                <a:gd name="T6" fmla="*/ 3 w 314"/>
                <a:gd name="T7" fmla="*/ 2 h 148"/>
                <a:gd name="T8" fmla="*/ 3 w 314"/>
                <a:gd name="T9" fmla="*/ 2 h 148"/>
                <a:gd name="T10" fmla="*/ 3 w 314"/>
                <a:gd name="T11" fmla="*/ 2 h 148"/>
                <a:gd name="T12" fmla="*/ 3 w 314"/>
                <a:gd name="T13" fmla="*/ 2 h 148"/>
                <a:gd name="T14" fmla="*/ 3 w 314"/>
                <a:gd name="T15" fmla="*/ 2 h 148"/>
                <a:gd name="T16" fmla="*/ 2 w 314"/>
                <a:gd name="T17" fmla="*/ 2 h 148"/>
                <a:gd name="T18" fmla="*/ 2 w 314"/>
                <a:gd name="T19" fmla="*/ 2 h 148"/>
                <a:gd name="T20" fmla="*/ 2 w 314"/>
                <a:gd name="T21" fmla="*/ 2 h 148"/>
                <a:gd name="T22" fmla="*/ 2 w 314"/>
                <a:gd name="T23" fmla="*/ 2 h 148"/>
                <a:gd name="T24" fmla="*/ 2 w 314"/>
                <a:gd name="T25" fmla="*/ 2 h 148"/>
                <a:gd name="T26" fmla="*/ 2 w 314"/>
                <a:gd name="T27" fmla="*/ 2 h 148"/>
                <a:gd name="T28" fmla="*/ 2 w 314"/>
                <a:gd name="T29" fmla="*/ 2 h 148"/>
                <a:gd name="T30" fmla="*/ 2 w 314"/>
                <a:gd name="T31" fmla="*/ 2 h 148"/>
                <a:gd name="T32" fmla="*/ 2 w 314"/>
                <a:gd name="T33" fmla="*/ 2 h 148"/>
                <a:gd name="T34" fmla="*/ 1 w 314"/>
                <a:gd name="T35" fmla="*/ 2 h 148"/>
                <a:gd name="T36" fmla="*/ 1 w 314"/>
                <a:gd name="T37" fmla="*/ 2 h 148"/>
                <a:gd name="T38" fmla="*/ 1 w 314"/>
                <a:gd name="T39" fmla="*/ 2 h 148"/>
                <a:gd name="T40" fmla="*/ 1 w 314"/>
                <a:gd name="T41" fmla="*/ 2 h 148"/>
                <a:gd name="T42" fmla="*/ 1 w 314"/>
                <a:gd name="T43" fmla="*/ 1 h 148"/>
                <a:gd name="T44" fmla="*/ 1 w 314"/>
                <a:gd name="T45" fmla="*/ 1 h 148"/>
                <a:gd name="T46" fmla="*/ 1 w 314"/>
                <a:gd name="T47" fmla="*/ 1 h 148"/>
                <a:gd name="T48" fmla="*/ 1 w 314"/>
                <a:gd name="T49" fmla="*/ 1 h 148"/>
                <a:gd name="T50" fmla="*/ 1 w 314"/>
                <a:gd name="T51" fmla="*/ 1 h 148"/>
                <a:gd name="T52" fmla="*/ 1 w 314"/>
                <a:gd name="T53" fmla="*/ 1 h 148"/>
                <a:gd name="T54" fmla="*/ 1 w 314"/>
                <a:gd name="T55" fmla="*/ 1 h 148"/>
                <a:gd name="T56" fmla="*/ 1 w 314"/>
                <a:gd name="T57" fmla="*/ 1 h 148"/>
                <a:gd name="T58" fmla="*/ 1 w 314"/>
                <a:gd name="T59" fmla="*/ 1 h 148"/>
                <a:gd name="T60" fmla="*/ 1 w 314"/>
                <a:gd name="T61" fmla="*/ 1 h 148"/>
                <a:gd name="T62" fmla="*/ 0 w 314"/>
                <a:gd name="T63" fmla="*/ 1 h 148"/>
                <a:gd name="T64" fmla="*/ 0 w 314"/>
                <a:gd name="T65" fmla="*/ 1 h 148"/>
                <a:gd name="T66" fmla="*/ 0 w 314"/>
                <a:gd name="T67" fmla="*/ 1 h 148"/>
                <a:gd name="T68" fmla="*/ 0 w 314"/>
                <a:gd name="T69" fmla="*/ 1 h 148"/>
                <a:gd name="T70" fmla="*/ 0 w 314"/>
                <a:gd name="T71" fmla="*/ 1 h 148"/>
                <a:gd name="T72" fmla="*/ 0 w 314"/>
                <a:gd name="T73" fmla="*/ 1 h 148"/>
                <a:gd name="T74" fmla="*/ 0 w 314"/>
                <a:gd name="T75" fmla="*/ 1 h 148"/>
                <a:gd name="T76" fmla="*/ 0 w 314"/>
                <a:gd name="T77" fmla="*/ 1 h 148"/>
                <a:gd name="T78" fmla="*/ 0 w 314"/>
                <a:gd name="T79" fmla="*/ 1 h 148"/>
                <a:gd name="T80" fmla="*/ 0 w 314"/>
                <a:gd name="T81" fmla="*/ 1 h 148"/>
                <a:gd name="T82" fmla="*/ 0 w 314"/>
                <a:gd name="T83" fmla="*/ 1 h 148"/>
                <a:gd name="T84" fmla="*/ 0 w 314"/>
                <a:gd name="T85" fmla="*/ 0 h 148"/>
                <a:gd name="T86" fmla="*/ 0 w 314"/>
                <a:gd name="T87" fmla="*/ 0 h 148"/>
                <a:gd name="T88" fmla="*/ 0 w 314"/>
                <a:gd name="T89" fmla="*/ 0 h 148"/>
                <a:gd name="T90" fmla="*/ 0 w 314"/>
                <a:gd name="T91" fmla="*/ 0 h 148"/>
                <a:gd name="T92" fmla="*/ 0 w 314"/>
                <a:gd name="T93" fmla="*/ 0 h 148"/>
                <a:gd name="T94" fmla="*/ 0 w 314"/>
                <a:gd name="T95" fmla="*/ 0 h 148"/>
                <a:gd name="T96" fmla="*/ 0 w 314"/>
                <a:gd name="T97" fmla="*/ 0 h 148"/>
                <a:gd name="T98" fmla="*/ 0 w 314"/>
                <a:gd name="T99" fmla="*/ 0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4" h="148">
                  <a:moveTo>
                    <a:pt x="314" y="147"/>
                  </a:moveTo>
                  <a:lnTo>
                    <a:pt x="306" y="148"/>
                  </a:lnTo>
                  <a:lnTo>
                    <a:pt x="282" y="148"/>
                  </a:lnTo>
                  <a:lnTo>
                    <a:pt x="260" y="148"/>
                  </a:lnTo>
                  <a:lnTo>
                    <a:pt x="248" y="148"/>
                  </a:lnTo>
                  <a:lnTo>
                    <a:pt x="237" y="148"/>
                  </a:lnTo>
                  <a:lnTo>
                    <a:pt x="227" y="148"/>
                  </a:lnTo>
                  <a:lnTo>
                    <a:pt x="216" y="147"/>
                  </a:lnTo>
                  <a:lnTo>
                    <a:pt x="206" y="147"/>
                  </a:lnTo>
                  <a:lnTo>
                    <a:pt x="196" y="146"/>
                  </a:lnTo>
                  <a:lnTo>
                    <a:pt x="186" y="146"/>
                  </a:lnTo>
                  <a:lnTo>
                    <a:pt x="177" y="144"/>
                  </a:lnTo>
                  <a:lnTo>
                    <a:pt x="167" y="143"/>
                  </a:lnTo>
                  <a:lnTo>
                    <a:pt x="158" y="141"/>
                  </a:lnTo>
                  <a:lnTo>
                    <a:pt x="150" y="140"/>
                  </a:lnTo>
                  <a:lnTo>
                    <a:pt x="140" y="139"/>
                  </a:lnTo>
                  <a:lnTo>
                    <a:pt x="133" y="137"/>
                  </a:lnTo>
                  <a:lnTo>
                    <a:pt x="124" y="136"/>
                  </a:lnTo>
                  <a:lnTo>
                    <a:pt x="117" y="134"/>
                  </a:lnTo>
                  <a:lnTo>
                    <a:pt x="109" y="132"/>
                  </a:lnTo>
                  <a:lnTo>
                    <a:pt x="102" y="130"/>
                  </a:lnTo>
                  <a:lnTo>
                    <a:pt x="95" y="126"/>
                  </a:lnTo>
                  <a:lnTo>
                    <a:pt x="88" y="124"/>
                  </a:lnTo>
                  <a:lnTo>
                    <a:pt x="81" y="122"/>
                  </a:lnTo>
                  <a:lnTo>
                    <a:pt x="75" y="119"/>
                  </a:lnTo>
                  <a:lnTo>
                    <a:pt x="69" y="116"/>
                  </a:lnTo>
                  <a:lnTo>
                    <a:pt x="63" y="113"/>
                  </a:lnTo>
                  <a:lnTo>
                    <a:pt x="57" y="109"/>
                  </a:lnTo>
                  <a:lnTo>
                    <a:pt x="52" y="106"/>
                  </a:lnTo>
                  <a:lnTo>
                    <a:pt x="48" y="102"/>
                  </a:lnTo>
                  <a:lnTo>
                    <a:pt x="42" y="99"/>
                  </a:lnTo>
                  <a:lnTo>
                    <a:pt x="38" y="94"/>
                  </a:lnTo>
                  <a:lnTo>
                    <a:pt x="34" y="90"/>
                  </a:lnTo>
                  <a:lnTo>
                    <a:pt x="30" y="86"/>
                  </a:lnTo>
                  <a:lnTo>
                    <a:pt x="26" y="82"/>
                  </a:lnTo>
                  <a:lnTo>
                    <a:pt x="22" y="77"/>
                  </a:lnTo>
                  <a:lnTo>
                    <a:pt x="19" y="73"/>
                  </a:lnTo>
                  <a:lnTo>
                    <a:pt x="17" y="68"/>
                  </a:lnTo>
                  <a:lnTo>
                    <a:pt x="14" y="63"/>
                  </a:lnTo>
                  <a:lnTo>
                    <a:pt x="11" y="58"/>
                  </a:lnTo>
                  <a:lnTo>
                    <a:pt x="9" y="53"/>
                  </a:lnTo>
                  <a:lnTo>
                    <a:pt x="7" y="48"/>
                  </a:lnTo>
                  <a:lnTo>
                    <a:pt x="5" y="41"/>
                  </a:lnTo>
                  <a:lnTo>
                    <a:pt x="4" y="36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1" y="18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2" name="Freeform 132"/>
            <p:cNvSpPr>
              <a:spLocks/>
            </p:cNvSpPr>
            <p:nvPr/>
          </p:nvSpPr>
          <p:spPr bwMode="auto">
            <a:xfrm>
              <a:off x="2006" y="1727"/>
              <a:ext cx="102" cy="48"/>
            </a:xfrm>
            <a:custGeom>
              <a:avLst/>
              <a:gdLst>
                <a:gd name="T0" fmla="*/ 4 w 313"/>
                <a:gd name="T1" fmla="*/ 0 h 148"/>
                <a:gd name="T2" fmla="*/ 4 w 313"/>
                <a:gd name="T3" fmla="*/ 0 h 148"/>
                <a:gd name="T4" fmla="*/ 4 w 313"/>
                <a:gd name="T5" fmla="*/ 0 h 148"/>
                <a:gd name="T6" fmla="*/ 4 w 313"/>
                <a:gd name="T7" fmla="*/ 0 h 148"/>
                <a:gd name="T8" fmla="*/ 4 w 313"/>
                <a:gd name="T9" fmla="*/ 0 h 148"/>
                <a:gd name="T10" fmla="*/ 4 w 313"/>
                <a:gd name="T11" fmla="*/ 0 h 148"/>
                <a:gd name="T12" fmla="*/ 4 w 313"/>
                <a:gd name="T13" fmla="*/ 0 h 148"/>
                <a:gd name="T14" fmla="*/ 4 w 313"/>
                <a:gd name="T15" fmla="*/ 0 h 148"/>
                <a:gd name="T16" fmla="*/ 4 w 313"/>
                <a:gd name="T17" fmla="*/ 1 h 148"/>
                <a:gd name="T18" fmla="*/ 3 w 313"/>
                <a:gd name="T19" fmla="*/ 1 h 148"/>
                <a:gd name="T20" fmla="*/ 3 w 313"/>
                <a:gd name="T21" fmla="*/ 1 h 148"/>
                <a:gd name="T22" fmla="*/ 3 w 313"/>
                <a:gd name="T23" fmla="*/ 1 h 148"/>
                <a:gd name="T24" fmla="*/ 3 w 313"/>
                <a:gd name="T25" fmla="*/ 1 h 148"/>
                <a:gd name="T26" fmla="*/ 3 w 313"/>
                <a:gd name="T27" fmla="*/ 1 h 148"/>
                <a:gd name="T28" fmla="*/ 3 w 313"/>
                <a:gd name="T29" fmla="*/ 1 h 148"/>
                <a:gd name="T30" fmla="*/ 3 w 313"/>
                <a:gd name="T31" fmla="*/ 1 h 148"/>
                <a:gd name="T32" fmla="*/ 3 w 313"/>
                <a:gd name="T33" fmla="*/ 1 h 148"/>
                <a:gd name="T34" fmla="*/ 3 w 313"/>
                <a:gd name="T35" fmla="*/ 1 h 148"/>
                <a:gd name="T36" fmla="*/ 3 w 313"/>
                <a:gd name="T37" fmla="*/ 1 h 148"/>
                <a:gd name="T38" fmla="*/ 3 w 313"/>
                <a:gd name="T39" fmla="*/ 1 h 148"/>
                <a:gd name="T40" fmla="*/ 3 w 313"/>
                <a:gd name="T41" fmla="*/ 1 h 148"/>
                <a:gd name="T42" fmla="*/ 3 w 313"/>
                <a:gd name="T43" fmla="*/ 1 h 148"/>
                <a:gd name="T44" fmla="*/ 3 w 313"/>
                <a:gd name="T45" fmla="*/ 1 h 148"/>
                <a:gd name="T46" fmla="*/ 3 w 313"/>
                <a:gd name="T47" fmla="*/ 1 h 148"/>
                <a:gd name="T48" fmla="*/ 3 w 313"/>
                <a:gd name="T49" fmla="*/ 1 h 148"/>
                <a:gd name="T50" fmla="*/ 3 w 313"/>
                <a:gd name="T51" fmla="*/ 1 h 148"/>
                <a:gd name="T52" fmla="*/ 3 w 313"/>
                <a:gd name="T53" fmla="*/ 1 h 148"/>
                <a:gd name="T54" fmla="*/ 3 w 313"/>
                <a:gd name="T55" fmla="*/ 1 h 148"/>
                <a:gd name="T56" fmla="*/ 2 w 313"/>
                <a:gd name="T57" fmla="*/ 1 h 148"/>
                <a:gd name="T58" fmla="*/ 2 w 313"/>
                <a:gd name="T59" fmla="*/ 2 h 148"/>
                <a:gd name="T60" fmla="*/ 2 w 313"/>
                <a:gd name="T61" fmla="*/ 2 h 148"/>
                <a:gd name="T62" fmla="*/ 2 w 313"/>
                <a:gd name="T63" fmla="*/ 2 h 148"/>
                <a:gd name="T64" fmla="*/ 2 w 313"/>
                <a:gd name="T65" fmla="*/ 2 h 148"/>
                <a:gd name="T66" fmla="*/ 2 w 313"/>
                <a:gd name="T67" fmla="*/ 2 h 148"/>
                <a:gd name="T68" fmla="*/ 2 w 313"/>
                <a:gd name="T69" fmla="*/ 2 h 148"/>
                <a:gd name="T70" fmla="*/ 2 w 313"/>
                <a:gd name="T71" fmla="*/ 2 h 148"/>
                <a:gd name="T72" fmla="*/ 2 w 313"/>
                <a:gd name="T73" fmla="*/ 2 h 148"/>
                <a:gd name="T74" fmla="*/ 2 w 313"/>
                <a:gd name="T75" fmla="*/ 2 h 148"/>
                <a:gd name="T76" fmla="*/ 2 w 313"/>
                <a:gd name="T77" fmla="*/ 2 h 148"/>
                <a:gd name="T78" fmla="*/ 1 w 313"/>
                <a:gd name="T79" fmla="*/ 2 h 148"/>
                <a:gd name="T80" fmla="*/ 1 w 313"/>
                <a:gd name="T81" fmla="*/ 2 h 148"/>
                <a:gd name="T82" fmla="*/ 1 w 313"/>
                <a:gd name="T83" fmla="*/ 2 h 148"/>
                <a:gd name="T84" fmla="*/ 1 w 313"/>
                <a:gd name="T85" fmla="*/ 2 h 148"/>
                <a:gd name="T86" fmla="*/ 1 w 313"/>
                <a:gd name="T87" fmla="*/ 2 h 148"/>
                <a:gd name="T88" fmla="*/ 1 w 313"/>
                <a:gd name="T89" fmla="*/ 2 h 148"/>
                <a:gd name="T90" fmla="*/ 1 w 313"/>
                <a:gd name="T91" fmla="*/ 2 h 148"/>
                <a:gd name="T92" fmla="*/ 1 w 313"/>
                <a:gd name="T93" fmla="*/ 2 h 148"/>
                <a:gd name="T94" fmla="*/ 0 w 313"/>
                <a:gd name="T95" fmla="*/ 2 h 148"/>
                <a:gd name="T96" fmla="*/ 0 w 313"/>
                <a:gd name="T97" fmla="*/ 2 h 148"/>
                <a:gd name="T98" fmla="*/ 0 w 313"/>
                <a:gd name="T99" fmla="*/ 2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3" h="148">
                  <a:moveTo>
                    <a:pt x="313" y="0"/>
                  </a:moveTo>
                  <a:lnTo>
                    <a:pt x="313" y="6"/>
                  </a:lnTo>
                  <a:lnTo>
                    <a:pt x="313" y="12"/>
                  </a:lnTo>
                  <a:lnTo>
                    <a:pt x="312" y="18"/>
                  </a:lnTo>
                  <a:lnTo>
                    <a:pt x="312" y="24"/>
                  </a:lnTo>
                  <a:lnTo>
                    <a:pt x="311" y="31"/>
                  </a:lnTo>
                  <a:lnTo>
                    <a:pt x="310" y="36"/>
                  </a:lnTo>
                  <a:lnTo>
                    <a:pt x="308" y="41"/>
                  </a:lnTo>
                  <a:lnTo>
                    <a:pt x="307" y="48"/>
                  </a:lnTo>
                  <a:lnTo>
                    <a:pt x="305" y="53"/>
                  </a:lnTo>
                  <a:lnTo>
                    <a:pt x="303" y="58"/>
                  </a:lnTo>
                  <a:lnTo>
                    <a:pt x="299" y="63"/>
                  </a:lnTo>
                  <a:lnTo>
                    <a:pt x="297" y="68"/>
                  </a:lnTo>
                  <a:lnTo>
                    <a:pt x="294" y="73"/>
                  </a:lnTo>
                  <a:lnTo>
                    <a:pt x="291" y="77"/>
                  </a:lnTo>
                  <a:lnTo>
                    <a:pt x="288" y="82"/>
                  </a:lnTo>
                  <a:lnTo>
                    <a:pt x="283" y="86"/>
                  </a:lnTo>
                  <a:lnTo>
                    <a:pt x="280" y="90"/>
                  </a:lnTo>
                  <a:lnTo>
                    <a:pt x="276" y="94"/>
                  </a:lnTo>
                  <a:lnTo>
                    <a:pt x="271" y="99"/>
                  </a:lnTo>
                  <a:lnTo>
                    <a:pt x="266" y="102"/>
                  </a:lnTo>
                  <a:lnTo>
                    <a:pt x="261" y="106"/>
                  </a:lnTo>
                  <a:lnTo>
                    <a:pt x="256" y="109"/>
                  </a:lnTo>
                  <a:lnTo>
                    <a:pt x="250" y="113"/>
                  </a:lnTo>
                  <a:lnTo>
                    <a:pt x="245" y="116"/>
                  </a:lnTo>
                  <a:lnTo>
                    <a:pt x="239" y="119"/>
                  </a:lnTo>
                  <a:lnTo>
                    <a:pt x="232" y="122"/>
                  </a:lnTo>
                  <a:lnTo>
                    <a:pt x="226" y="124"/>
                  </a:lnTo>
                  <a:lnTo>
                    <a:pt x="218" y="126"/>
                  </a:lnTo>
                  <a:lnTo>
                    <a:pt x="212" y="130"/>
                  </a:lnTo>
                  <a:lnTo>
                    <a:pt x="205" y="132"/>
                  </a:lnTo>
                  <a:lnTo>
                    <a:pt x="197" y="134"/>
                  </a:lnTo>
                  <a:lnTo>
                    <a:pt x="189" y="136"/>
                  </a:lnTo>
                  <a:lnTo>
                    <a:pt x="181" y="137"/>
                  </a:lnTo>
                  <a:lnTo>
                    <a:pt x="173" y="139"/>
                  </a:lnTo>
                  <a:lnTo>
                    <a:pt x="164" y="140"/>
                  </a:lnTo>
                  <a:lnTo>
                    <a:pt x="156" y="141"/>
                  </a:lnTo>
                  <a:lnTo>
                    <a:pt x="146" y="143"/>
                  </a:lnTo>
                  <a:lnTo>
                    <a:pt x="136" y="144"/>
                  </a:lnTo>
                  <a:lnTo>
                    <a:pt x="127" y="146"/>
                  </a:lnTo>
                  <a:lnTo>
                    <a:pt x="117" y="146"/>
                  </a:lnTo>
                  <a:lnTo>
                    <a:pt x="108" y="147"/>
                  </a:lnTo>
                  <a:lnTo>
                    <a:pt x="97" y="147"/>
                  </a:lnTo>
                  <a:lnTo>
                    <a:pt x="86" y="148"/>
                  </a:lnTo>
                  <a:lnTo>
                    <a:pt x="76" y="148"/>
                  </a:lnTo>
                  <a:lnTo>
                    <a:pt x="65" y="148"/>
                  </a:lnTo>
                  <a:lnTo>
                    <a:pt x="53" y="148"/>
                  </a:lnTo>
                  <a:lnTo>
                    <a:pt x="31" y="148"/>
                  </a:lnTo>
                  <a:lnTo>
                    <a:pt x="8" y="148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3" name="Freeform 133"/>
            <p:cNvSpPr>
              <a:spLocks/>
            </p:cNvSpPr>
            <p:nvPr/>
          </p:nvSpPr>
          <p:spPr bwMode="auto">
            <a:xfrm>
              <a:off x="1864" y="1759"/>
              <a:ext cx="116" cy="14"/>
            </a:xfrm>
            <a:custGeom>
              <a:avLst/>
              <a:gdLst>
                <a:gd name="T0" fmla="*/ 4 w 360"/>
                <a:gd name="T1" fmla="*/ 1 h 40"/>
                <a:gd name="T2" fmla="*/ 4 w 360"/>
                <a:gd name="T3" fmla="*/ 1 h 40"/>
                <a:gd name="T4" fmla="*/ 4 w 360"/>
                <a:gd name="T5" fmla="*/ 1 h 40"/>
                <a:gd name="T6" fmla="*/ 3 w 360"/>
                <a:gd name="T7" fmla="*/ 0 h 40"/>
                <a:gd name="T8" fmla="*/ 3 w 360"/>
                <a:gd name="T9" fmla="*/ 0 h 40"/>
                <a:gd name="T10" fmla="*/ 3 w 360"/>
                <a:gd name="T11" fmla="*/ 0 h 40"/>
                <a:gd name="T12" fmla="*/ 2 w 360"/>
                <a:gd name="T13" fmla="*/ 0 h 40"/>
                <a:gd name="T14" fmla="*/ 2 w 360"/>
                <a:gd name="T15" fmla="*/ 0 h 40"/>
                <a:gd name="T16" fmla="*/ 2 w 360"/>
                <a:gd name="T17" fmla="*/ 0 h 40"/>
                <a:gd name="T18" fmla="*/ 1 w 360"/>
                <a:gd name="T19" fmla="*/ 0 h 40"/>
                <a:gd name="T20" fmla="*/ 1 w 360"/>
                <a:gd name="T21" fmla="*/ 0 h 40"/>
                <a:gd name="T22" fmla="*/ 1 w 360"/>
                <a:gd name="T23" fmla="*/ 0 h 40"/>
                <a:gd name="T24" fmla="*/ 0 w 360"/>
                <a:gd name="T25" fmla="*/ 0 h 40"/>
                <a:gd name="T26" fmla="*/ 0 w 360"/>
                <a:gd name="T27" fmla="*/ 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0" h="40">
                  <a:moveTo>
                    <a:pt x="360" y="40"/>
                  </a:moveTo>
                  <a:lnTo>
                    <a:pt x="355" y="40"/>
                  </a:lnTo>
                  <a:lnTo>
                    <a:pt x="329" y="38"/>
                  </a:lnTo>
                  <a:lnTo>
                    <a:pt x="301" y="35"/>
                  </a:lnTo>
                  <a:lnTo>
                    <a:pt x="272" y="33"/>
                  </a:lnTo>
                  <a:lnTo>
                    <a:pt x="244" y="30"/>
                  </a:lnTo>
                  <a:lnTo>
                    <a:pt x="214" y="26"/>
                  </a:lnTo>
                  <a:lnTo>
                    <a:pt x="184" y="22"/>
                  </a:lnTo>
                  <a:lnTo>
                    <a:pt x="152" y="19"/>
                  </a:lnTo>
                  <a:lnTo>
                    <a:pt x="120" y="15"/>
                  </a:lnTo>
                  <a:lnTo>
                    <a:pt x="87" y="10"/>
                  </a:lnTo>
                  <a:lnTo>
                    <a:pt x="53" y="7"/>
                  </a:lnTo>
                  <a:lnTo>
                    <a:pt x="1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4" name="Freeform 134"/>
            <p:cNvSpPr>
              <a:spLocks/>
            </p:cNvSpPr>
            <p:nvPr/>
          </p:nvSpPr>
          <p:spPr bwMode="auto">
            <a:xfrm>
              <a:off x="1718" y="1745"/>
              <a:ext cx="116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3 w 360"/>
                <a:gd name="T5" fmla="*/ 0 h 36"/>
                <a:gd name="T6" fmla="*/ 3 w 360"/>
                <a:gd name="T7" fmla="*/ 0 h 36"/>
                <a:gd name="T8" fmla="*/ 2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36"/>
                  </a:moveTo>
                  <a:lnTo>
                    <a:pt x="324" y="32"/>
                  </a:lnTo>
                  <a:lnTo>
                    <a:pt x="287" y="28"/>
                  </a:lnTo>
                  <a:lnTo>
                    <a:pt x="248" y="23"/>
                  </a:lnTo>
                  <a:lnTo>
                    <a:pt x="210" y="20"/>
                  </a:lnTo>
                  <a:lnTo>
                    <a:pt x="171" y="16"/>
                  </a:lnTo>
                  <a:lnTo>
                    <a:pt x="131" y="12"/>
                  </a:lnTo>
                  <a:lnTo>
                    <a:pt x="92" y="9"/>
                  </a:lnTo>
                  <a:lnTo>
                    <a:pt x="51" y="4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915" name="Freeform 135"/>
            <p:cNvSpPr>
              <a:spLocks/>
            </p:cNvSpPr>
            <p:nvPr/>
          </p:nvSpPr>
          <p:spPr bwMode="auto">
            <a:xfrm>
              <a:off x="1565" y="1738"/>
              <a:ext cx="128" cy="5"/>
            </a:xfrm>
            <a:custGeom>
              <a:avLst/>
              <a:gdLst>
                <a:gd name="T0" fmla="*/ 5 w 392"/>
                <a:gd name="T1" fmla="*/ 0 h 13"/>
                <a:gd name="T2" fmla="*/ 4 w 392"/>
                <a:gd name="T3" fmla="*/ 0 h 13"/>
                <a:gd name="T4" fmla="*/ 4 w 392"/>
                <a:gd name="T5" fmla="*/ 0 h 13"/>
                <a:gd name="T6" fmla="*/ 3 w 392"/>
                <a:gd name="T7" fmla="*/ 0 h 13"/>
                <a:gd name="T8" fmla="*/ 3 w 392"/>
                <a:gd name="T9" fmla="*/ 0 h 13"/>
                <a:gd name="T10" fmla="*/ 2 w 392"/>
                <a:gd name="T11" fmla="*/ 0 h 13"/>
                <a:gd name="T12" fmla="*/ 2 w 392"/>
                <a:gd name="T13" fmla="*/ 0 h 13"/>
                <a:gd name="T14" fmla="*/ 1 w 392"/>
                <a:gd name="T15" fmla="*/ 0 h 13"/>
                <a:gd name="T16" fmla="*/ 1 w 392"/>
                <a:gd name="T17" fmla="*/ 0 h 13"/>
                <a:gd name="T18" fmla="*/ 0 w 392"/>
                <a:gd name="T19" fmla="*/ 0 h 13"/>
                <a:gd name="T20" fmla="*/ 0 w 392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13">
                  <a:moveTo>
                    <a:pt x="392" y="13"/>
                  </a:moveTo>
                  <a:lnTo>
                    <a:pt x="370" y="12"/>
                  </a:lnTo>
                  <a:lnTo>
                    <a:pt x="329" y="9"/>
                  </a:lnTo>
                  <a:lnTo>
                    <a:pt x="288" y="7"/>
                  </a:lnTo>
                  <a:lnTo>
                    <a:pt x="246" y="5"/>
                  </a:lnTo>
                  <a:lnTo>
                    <a:pt x="204" y="4"/>
                  </a:lnTo>
                  <a:lnTo>
                    <a:pt x="163" y="2"/>
                  </a:lnTo>
                  <a:lnTo>
                    <a:pt x="122" y="1"/>
                  </a:lnTo>
                  <a:lnTo>
                    <a:pt x="81" y="1"/>
                  </a:lnTo>
                  <a:lnTo>
                    <a:pt x="4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5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458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5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45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245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45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245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45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3" dur="500"/>
                                        <p:tgtEl>
                                          <p:spTgt spid="245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61" grpId="0" animBg="1"/>
      <p:bldP spid="245862" grpId="0" animBg="1"/>
      <p:bldP spid="245863" grpId="0" animBg="1"/>
      <p:bldP spid="245864" grpId="0" animBg="1"/>
      <p:bldP spid="245865" grpId="0" animBg="1"/>
      <p:bldP spid="245866" grpId="0" animBg="1"/>
      <p:bldP spid="245870" grpId="0" animBg="1"/>
      <p:bldP spid="245871" grpId="0" animBg="1"/>
      <p:bldP spid="245872" grpId="0" animBg="1"/>
      <p:bldP spid="245873" grpId="0" animBg="1"/>
      <p:bldP spid="245874" grpId="0" animBg="1"/>
      <p:bldP spid="245875" grpId="0" animBg="1"/>
      <p:bldP spid="245876" grpId="0" animBg="1"/>
      <p:bldP spid="245877" grpId="0" animBg="1"/>
      <p:bldP spid="245878" grpId="0" animBg="1"/>
      <p:bldP spid="245882" grpId="0" animBg="1"/>
      <p:bldP spid="245883" grpId="0" animBg="1"/>
      <p:bldP spid="245884" grpId="0" animBg="1"/>
      <p:bldP spid="245885" grpId="0" animBg="1"/>
      <p:bldP spid="245886" grpId="0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06" name="Group 2"/>
          <p:cNvGrpSpPr>
            <a:grpSpLocks/>
          </p:cNvGrpSpPr>
          <p:nvPr/>
        </p:nvGrpSpPr>
        <p:grpSpPr bwMode="auto">
          <a:xfrm>
            <a:off x="250825" y="1219200"/>
            <a:ext cx="7777163" cy="5305425"/>
            <a:chOff x="158" y="768"/>
            <a:chExt cx="4899" cy="3342"/>
          </a:xfrm>
        </p:grpSpPr>
        <p:sp>
          <p:nvSpPr>
            <p:cNvPr id="123969" name="Line 3"/>
            <p:cNvSpPr>
              <a:spLocks noChangeShapeType="1"/>
            </p:cNvSpPr>
            <p:nvPr/>
          </p:nvSpPr>
          <p:spPr bwMode="auto">
            <a:xfrm>
              <a:off x="158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0" name="Line 4"/>
            <p:cNvSpPr>
              <a:spLocks noChangeShapeType="1"/>
            </p:cNvSpPr>
            <p:nvPr/>
          </p:nvSpPr>
          <p:spPr bwMode="auto">
            <a:xfrm>
              <a:off x="621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1" name="Line 5"/>
            <p:cNvSpPr>
              <a:spLocks noChangeShapeType="1"/>
            </p:cNvSpPr>
            <p:nvPr/>
          </p:nvSpPr>
          <p:spPr bwMode="auto">
            <a:xfrm>
              <a:off x="675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2" name="Line 6"/>
            <p:cNvSpPr>
              <a:spLocks noChangeShapeType="1"/>
            </p:cNvSpPr>
            <p:nvPr/>
          </p:nvSpPr>
          <p:spPr bwMode="auto">
            <a:xfrm>
              <a:off x="1234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3" name="Line 7"/>
            <p:cNvSpPr>
              <a:spLocks noChangeShapeType="1"/>
            </p:cNvSpPr>
            <p:nvPr/>
          </p:nvSpPr>
          <p:spPr bwMode="auto">
            <a:xfrm>
              <a:off x="1288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4" name="Line 8"/>
            <p:cNvSpPr>
              <a:spLocks noChangeShapeType="1"/>
            </p:cNvSpPr>
            <p:nvPr/>
          </p:nvSpPr>
          <p:spPr bwMode="auto">
            <a:xfrm>
              <a:off x="1846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5" name="Line 9"/>
            <p:cNvSpPr>
              <a:spLocks noChangeShapeType="1"/>
            </p:cNvSpPr>
            <p:nvPr/>
          </p:nvSpPr>
          <p:spPr bwMode="auto">
            <a:xfrm>
              <a:off x="1899" y="3149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6" name="Line 10"/>
            <p:cNvSpPr>
              <a:spLocks noChangeShapeType="1"/>
            </p:cNvSpPr>
            <p:nvPr/>
          </p:nvSpPr>
          <p:spPr bwMode="auto">
            <a:xfrm>
              <a:off x="2459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7" name="Line 11"/>
            <p:cNvSpPr>
              <a:spLocks noChangeShapeType="1"/>
            </p:cNvSpPr>
            <p:nvPr/>
          </p:nvSpPr>
          <p:spPr bwMode="auto">
            <a:xfrm>
              <a:off x="2512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8" name="Line 12"/>
            <p:cNvSpPr>
              <a:spLocks noChangeShapeType="1"/>
            </p:cNvSpPr>
            <p:nvPr/>
          </p:nvSpPr>
          <p:spPr bwMode="auto">
            <a:xfrm>
              <a:off x="1557" y="1071"/>
              <a:ext cx="0" cy="5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79" name="Line 13"/>
            <p:cNvSpPr>
              <a:spLocks noChangeShapeType="1"/>
            </p:cNvSpPr>
            <p:nvPr/>
          </p:nvSpPr>
          <p:spPr bwMode="auto">
            <a:xfrm>
              <a:off x="1557" y="160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0" name="Line 14"/>
            <p:cNvSpPr>
              <a:spLocks noChangeShapeType="1"/>
            </p:cNvSpPr>
            <p:nvPr/>
          </p:nvSpPr>
          <p:spPr bwMode="auto">
            <a:xfrm>
              <a:off x="1557" y="1654"/>
              <a:ext cx="0" cy="4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1" name="Line 15"/>
            <p:cNvSpPr>
              <a:spLocks noChangeShapeType="1"/>
            </p:cNvSpPr>
            <p:nvPr/>
          </p:nvSpPr>
          <p:spPr bwMode="auto">
            <a:xfrm>
              <a:off x="4136" y="768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2" name="Line 16"/>
            <p:cNvSpPr>
              <a:spLocks noChangeShapeType="1"/>
            </p:cNvSpPr>
            <p:nvPr/>
          </p:nvSpPr>
          <p:spPr bwMode="auto">
            <a:xfrm>
              <a:off x="4136" y="1137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3" name="Line 17"/>
            <p:cNvSpPr>
              <a:spLocks noChangeShapeType="1"/>
            </p:cNvSpPr>
            <p:nvPr/>
          </p:nvSpPr>
          <p:spPr bwMode="auto">
            <a:xfrm>
              <a:off x="4136" y="1189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4" name="Line 18"/>
            <p:cNvSpPr>
              <a:spLocks noChangeShapeType="1"/>
            </p:cNvSpPr>
            <p:nvPr/>
          </p:nvSpPr>
          <p:spPr bwMode="auto">
            <a:xfrm>
              <a:off x="4136" y="1750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5" name="Line 19"/>
            <p:cNvSpPr>
              <a:spLocks noChangeShapeType="1"/>
            </p:cNvSpPr>
            <p:nvPr/>
          </p:nvSpPr>
          <p:spPr bwMode="auto">
            <a:xfrm>
              <a:off x="4136" y="1802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6" name="Line 20"/>
            <p:cNvSpPr>
              <a:spLocks noChangeShapeType="1"/>
            </p:cNvSpPr>
            <p:nvPr/>
          </p:nvSpPr>
          <p:spPr bwMode="auto">
            <a:xfrm>
              <a:off x="4430" y="1287"/>
              <a:ext cx="0" cy="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7" name="Line 21"/>
            <p:cNvSpPr>
              <a:spLocks noChangeShapeType="1"/>
            </p:cNvSpPr>
            <p:nvPr/>
          </p:nvSpPr>
          <p:spPr bwMode="auto">
            <a:xfrm>
              <a:off x="4430" y="1711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8" name="Line 22"/>
            <p:cNvSpPr>
              <a:spLocks noChangeShapeType="1"/>
            </p:cNvSpPr>
            <p:nvPr/>
          </p:nvSpPr>
          <p:spPr bwMode="auto">
            <a:xfrm>
              <a:off x="4430" y="1764"/>
              <a:ext cx="0" cy="3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89" name="Line 23"/>
            <p:cNvSpPr>
              <a:spLocks noChangeShapeType="1"/>
            </p:cNvSpPr>
            <p:nvPr/>
          </p:nvSpPr>
          <p:spPr bwMode="auto">
            <a:xfrm>
              <a:off x="908" y="344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0" name="Line 24"/>
            <p:cNvSpPr>
              <a:spLocks noChangeShapeType="1"/>
            </p:cNvSpPr>
            <p:nvPr/>
          </p:nvSpPr>
          <p:spPr bwMode="auto">
            <a:xfrm>
              <a:off x="1234" y="344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1" name="Line 25"/>
            <p:cNvSpPr>
              <a:spLocks noChangeShapeType="1"/>
            </p:cNvSpPr>
            <p:nvPr/>
          </p:nvSpPr>
          <p:spPr bwMode="auto">
            <a:xfrm>
              <a:off x="1286" y="3445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2" name="Line 26"/>
            <p:cNvSpPr>
              <a:spLocks noChangeShapeType="1"/>
            </p:cNvSpPr>
            <p:nvPr/>
          </p:nvSpPr>
          <p:spPr bwMode="auto">
            <a:xfrm>
              <a:off x="1846" y="3445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3" name="Line 27"/>
            <p:cNvSpPr>
              <a:spLocks noChangeShapeType="1"/>
            </p:cNvSpPr>
            <p:nvPr/>
          </p:nvSpPr>
          <p:spPr bwMode="auto">
            <a:xfrm>
              <a:off x="1899" y="3445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4" name="Freeform 28"/>
            <p:cNvSpPr>
              <a:spLocks/>
            </p:cNvSpPr>
            <p:nvPr/>
          </p:nvSpPr>
          <p:spPr bwMode="auto">
            <a:xfrm>
              <a:off x="3218" y="855"/>
              <a:ext cx="1839" cy="920"/>
            </a:xfrm>
            <a:custGeom>
              <a:avLst/>
              <a:gdLst>
                <a:gd name="T0" fmla="*/ 0 w 5652"/>
                <a:gd name="T1" fmla="*/ 1 h 2828"/>
                <a:gd name="T2" fmla="*/ 0 w 5652"/>
                <a:gd name="T3" fmla="*/ 3 h 2828"/>
                <a:gd name="T4" fmla="*/ 0 w 5652"/>
                <a:gd name="T5" fmla="*/ 5 h 2828"/>
                <a:gd name="T6" fmla="*/ 1 w 5652"/>
                <a:gd name="T7" fmla="*/ 6 h 2828"/>
                <a:gd name="T8" fmla="*/ 1 w 5652"/>
                <a:gd name="T9" fmla="*/ 8 h 2828"/>
                <a:gd name="T10" fmla="*/ 2 w 5652"/>
                <a:gd name="T11" fmla="*/ 10 h 2828"/>
                <a:gd name="T12" fmla="*/ 2 w 5652"/>
                <a:gd name="T13" fmla="*/ 11 h 2828"/>
                <a:gd name="T14" fmla="*/ 3 w 5652"/>
                <a:gd name="T15" fmla="*/ 13 h 2828"/>
                <a:gd name="T16" fmla="*/ 4 w 5652"/>
                <a:gd name="T17" fmla="*/ 15 h 2828"/>
                <a:gd name="T18" fmla="*/ 4 w 5652"/>
                <a:gd name="T19" fmla="*/ 16 h 2828"/>
                <a:gd name="T20" fmla="*/ 5 w 5652"/>
                <a:gd name="T21" fmla="*/ 18 h 2828"/>
                <a:gd name="T22" fmla="*/ 7 w 5652"/>
                <a:gd name="T23" fmla="*/ 19 h 2828"/>
                <a:gd name="T24" fmla="*/ 7 w 5652"/>
                <a:gd name="T25" fmla="*/ 20 h 2828"/>
                <a:gd name="T26" fmla="*/ 9 w 5652"/>
                <a:gd name="T27" fmla="*/ 22 h 2828"/>
                <a:gd name="T28" fmla="*/ 10 w 5652"/>
                <a:gd name="T29" fmla="*/ 23 h 2828"/>
                <a:gd name="T30" fmla="*/ 11 w 5652"/>
                <a:gd name="T31" fmla="*/ 24 h 2828"/>
                <a:gd name="T32" fmla="*/ 13 w 5652"/>
                <a:gd name="T33" fmla="*/ 25 h 2828"/>
                <a:gd name="T34" fmla="*/ 14 w 5652"/>
                <a:gd name="T35" fmla="*/ 26 h 2828"/>
                <a:gd name="T36" fmla="*/ 16 w 5652"/>
                <a:gd name="T37" fmla="*/ 27 h 2828"/>
                <a:gd name="T38" fmla="*/ 17 w 5652"/>
                <a:gd name="T39" fmla="*/ 28 h 2828"/>
                <a:gd name="T40" fmla="*/ 19 w 5652"/>
                <a:gd name="T41" fmla="*/ 29 h 2828"/>
                <a:gd name="T42" fmla="*/ 20 w 5652"/>
                <a:gd name="T43" fmla="*/ 30 h 2828"/>
                <a:gd name="T44" fmla="*/ 22 w 5652"/>
                <a:gd name="T45" fmla="*/ 30 h 2828"/>
                <a:gd name="T46" fmla="*/ 24 w 5652"/>
                <a:gd name="T47" fmla="*/ 31 h 2828"/>
                <a:gd name="T48" fmla="*/ 25 w 5652"/>
                <a:gd name="T49" fmla="*/ 31 h 2828"/>
                <a:gd name="T50" fmla="*/ 27 w 5652"/>
                <a:gd name="T51" fmla="*/ 31 h 2828"/>
                <a:gd name="T52" fmla="*/ 29 w 5652"/>
                <a:gd name="T53" fmla="*/ 32 h 2828"/>
                <a:gd name="T54" fmla="*/ 31 w 5652"/>
                <a:gd name="T55" fmla="*/ 32 h 2828"/>
                <a:gd name="T56" fmla="*/ 33 w 5652"/>
                <a:gd name="T57" fmla="*/ 32 h 2828"/>
                <a:gd name="T58" fmla="*/ 34 w 5652"/>
                <a:gd name="T59" fmla="*/ 32 h 2828"/>
                <a:gd name="T60" fmla="*/ 36 w 5652"/>
                <a:gd name="T61" fmla="*/ 31 h 2828"/>
                <a:gd name="T62" fmla="*/ 38 w 5652"/>
                <a:gd name="T63" fmla="*/ 31 h 2828"/>
                <a:gd name="T64" fmla="*/ 40 w 5652"/>
                <a:gd name="T65" fmla="*/ 31 h 2828"/>
                <a:gd name="T66" fmla="*/ 41 w 5652"/>
                <a:gd name="T67" fmla="*/ 30 h 2828"/>
                <a:gd name="T68" fmla="*/ 43 w 5652"/>
                <a:gd name="T69" fmla="*/ 30 h 2828"/>
                <a:gd name="T70" fmla="*/ 45 w 5652"/>
                <a:gd name="T71" fmla="*/ 29 h 2828"/>
                <a:gd name="T72" fmla="*/ 46 w 5652"/>
                <a:gd name="T73" fmla="*/ 28 h 2828"/>
                <a:gd name="T74" fmla="*/ 48 w 5652"/>
                <a:gd name="T75" fmla="*/ 27 h 2828"/>
                <a:gd name="T76" fmla="*/ 49 w 5652"/>
                <a:gd name="T77" fmla="*/ 26 h 2828"/>
                <a:gd name="T78" fmla="*/ 51 w 5652"/>
                <a:gd name="T79" fmla="*/ 25 h 2828"/>
                <a:gd name="T80" fmla="*/ 52 w 5652"/>
                <a:gd name="T81" fmla="*/ 24 h 2828"/>
                <a:gd name="T82" fmla="*/ 53 w 5652"/>
                <a:gd name="T83" fmla="*/ 23 h 2828"/>
                <a:gd name="T84" fmla="*/ 55 w 5652"/>
                <a:gd name="T85" fmla="*/ 22 h 2828"/>
                <a:gd name="T86" fmla="*/ 56 w 5652"/>
                <a:gd name="T87" fmla="*/ 20 h 2828"/>
                <a:gd name="T88" fmla="*/ 57 w 5652"/>
                <a:gd name="T89" fmla="*/ 19 h 2828"/>
                <a:gd name="T90" fmla="*/ 58 w 5652"/>
                <a:gd name="T91" fmla="*/ 18 h 2828"/>
                <a:gd name="T92" fmla="*/ 59 w 5652"/>
                <a:gd name="T93" fmla="*/ 16 h 2828"/>
                <a:gd name="T94" fmla="*/ 60 w 5652"/>
                <a:gd name="T95" fmla="*/ 15 h 2828"/>
                <a:gd name="T96" fmla="*/ 61 w 5652"/>
                <a:gd name="T97" fmla="*/ 13 h 2828"/>
                <a:gd name="T98" fmla="*/ 61 w 5652"/>
                <a:gd name="T99" fmla="*/ 11 h 2828"/>
                <a:gd name="T100" fmla="*/ 62 w 5652"/>
                <a:gd name="T101" fmla="*/ 10 h 2828"/>
                <a:gd name="T102" fmla="*/ 62 w 5652"/>
                <a:gd name="T103" fmla="*/ 8 h 2828"/>
                <a:gd name="T104" fmla="*/ 63 w 5652"/>
                <a:gd name="T105" fmla="*/ 6 h 2828"/>
                <a:gd name="T106" fmla="*/ 63 w 5652"/>
                <a:gd name="T107" fmla="*/ 5 h 2828"/>
                <a:gd name="T108" fmla="*/ 63 w 5652"/>
                <a:gd name="T109" fmla="*/ 3 h 2828"/>
                <a:gd name="T110" fmla="*/ 63 w 5652"/>
                <a:gd name="T111" fmla="*/ 1 h 28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652" h="2828">
                  <a:moveTo>
                    <a:pt x="0" y="0"/>
                  </a:moveTo>
                  <a:lnTo>
                    <a:pt x="1" y="80"/>
                  </a:lnTo>
                  <a:lnTo>
                    <a:pt x="4" y="159"/>
                  </a:lnTo>
                  <a:lnTo>
                    <a:pt x="9" y="237"/>
                  </a:lnTo>
                  <a:lnTo>
                    <a:pt x="17" y="316"/>
                  </a:lnTo>
                  <a:lnTo>
                    <a:pt x="27" y="395"/>
                  </a:lnTo>
                  <a:lnTo>
                    <a:pt x="39" y="474"/>
                  </a:lnTo>
                  <a:lnTo>
                    <a:pt x="54" y="551"/>
                  </a:lnTo>
                  <a:lnTo>
                    <a:pt x="70" y="629"/>
                  </a:lnTo>
                  <a:lnTo>
                    <a:pt x="89" y="707"/>
                  </a:lnTo>
                  <a:lnTo>
                    <a:pt x="109" y="783"/>
                  </a:lnTo>
                  <a:lnTo>
                    <a:pt x="133" y="859"/>
                  </a:lnTo>
                  <a:lnTo>
                    <a:pt x="158" y="934"/>
                  </a:lnTo>
                  <a:lnTo>
                    <a:pt x="185" y="1008"/>
                  </a:lnTo>
                  <a:lnTo>
                    <a:pt x="215" y="1083"/>
                  </a:lnTo>
                  <a:lnTo>
                    <a:pt x="246" y="1155"/>
                  </a:lnTo>
                  <a:lnTo>
                    <a:pt x="280" y="1228"/>
                  </a:lnTo>
                  <a:lnTo>
                    <a:pt x="315" y="1298"/>
                  </a:lnTo>
                  <a:lnTo>
                    <a:pt x="352" y="1368"/>
                  </a:lnTo>
                  <a:lnTo>
                    <a:pt x="391" y="1437"/>
                  </a:lnTo>
                  <a:lnTo>
                    <a:pt x="433" y="1504"/>
                  </a:lnTo>
                  <a:lnTo>
                    <a:pt x="476" y="1571"/>
                  </a:lnTo>
                  <a:lnTo>
                    <a:pt x="520" y="1636"/>
                  </a:lnTo>
                  <a:lnTo>
                    <a:pt x="567" y="1700"/>
                  </a:lnTo>
                  <a:lnTo>
                    <a:pt x="616" y="1763"/>
                  </a:lnTo>
                  <a:lnTo>
                    <a:pt x="666" y="1825"/>
                  </a:lnTo>
                  <a:lnTo>
                    <a:pt x="718" y="1884"/>
                  </a:lnTo>
                  <a:lnTo>
                    <a:pt x="772" y="1943"/>
                  </a:lnTo>
                  <a:lnTo>
                    <a:pt x="827" y="1999"/>
                  </a:lnTo>
                  <a:lnTo>
                    <a:pt x="883" y="2055"/>
                  </a:lnTo>
                  <a:lnTo>
                    <a:pt x="942" y="2109"/>
                  </a:lnTo>
                  <a:lnTo>
                    <a:pt x="1003" y="2161"/>
                  </a:lnTo>
                  <a:lnTo>
                    <a:pt x="1063" y="2211"/>
                  </a:lnTo>
                  <a:lnTo>
                    <a:pt x="1126" y="2260"/>
                  </a:lnTo>
                  <a:lnTo>
                    <a:pt x="1190" y="2306"/>
                  </a:lnTo>
                  <a:lnTo>
                    <a:pt x="1255" y="2352"/>
                  </a:lnTo>
                  <a:lnTo>
                    <a:pt x="1322" y="2394"/>
                  </a:lnTo>
                  <a:lnTo>
                    <a:pt x="1389" y="2436"/>
                  </a:lnTo>
                  <a:lnTo>
                    <a:pt x="1458" y="2475"/>
                  </a:lnTo>
                  <a:lnTo>
                    <a:pt x="1529" y="2513"/>
                  </a:lnTo>
                  <a:lnTo>
                    <a:pt x="1599" y="2548"/>
                  </a:lnTo>
                  <a:lnTo>
                    <a:pt x="1671" y="2582"/>
                  </a:lnTo>
                  <a:lnTo>
                    <a:pt x="1744" y="2613"/>
                  </a:lnTo>
                  <a:lnTo>
                    <a:pt x="1817" y="2642"/>
                  </a:lnTo>
                  <a:lnTo>
                    <a:pt x="1892" y="2669"/>
                  </a:lnTo>
                  <a:lnTo>
                    <a:pt x="1967" y="2695"/>
                  </a:lnTo>
                  <a:lnTo>
                    <a:pt x="2043" y="2718"/>
                  </a:lnTo>
                  <a:lnTo>
                    <a:pt x="2120" y="2738"/>
                  </a:lnTo>
                  <a:lnTo>
                    <a:pt x="2196" y="2757"/>
                  </a:lnTo>
                  <a:lnTo>
                    <a:pt x="2274" y="2773"/>
                  </a:lnTo>
                  <a:lnTo>
                    <a:pt x="2352" y="2788"/>
                  </a:lnTo>
                  <a:lnTo>
                    <a:pt x="2430" y="2800"/>
                  </a:lnTo>
                  <a:lnTo>
                    <a:pt x="2509" y="2811"/>
                  </a:lnTo>
                  <a:lnTo>
                    <a:pt x="2588" y="2818"/>
                  </a:lnTo>
                  <a:lnTo>
                    <a:pt x="2667" y="2823"/>
                  </a:lnTo>
                  <a:lnTo>
                    <a:pt x="2747" y="2827"/>
                  </a:lnTo>
                  <a:lnTo>
                    <a:pt x="2826" y="2828"/>
                  </a:lnTo>
                  <a:lnTo>
                    <a:pt x="2904" y="2827"/>
                  </a:lnTo>
                  <a:lnTo>
                    <a:pt x="2984" y="2823"/>
                  </a:lnTo>
                  <a:lnTo>
                    <a:pt x="3063" y="2818"/>
                  </a:lnTo>
                  <a:lnTo>
                    <a:pt x="3142" y="2811"/>
                  </a:lnTo>
                  <a:lnTo>
                    <a:pt x="3221" y="2800"/>
                  </a:lnTo>
                  <a:lnTo>
                    <a:pt x="3299" y="2788"/>
                  </a:lnTo>
                  <a:lnTo>
                    <a:pt x="3377" y="2773"/>
                  </a:lnTo>
                  <a:lnTo>
                    <a:pt x="3455" y="2757"/>
                  </a:lnTo>
                  <a:lnTo>
                    <a:pt x="3532" y="2738"/>
                  </a:lnTo>
                  <a:lnTo>
                    <a:pt x="3608" y="2718"/>
                  </a:lnTo>
                  <a:lnTo>
                    <a:pt x="3684" y="2695"/>
                  </a:lnTo>
                  <a:lnTo>
                    <a:pt x="3759" y="2669"/>
                  </a:lnTo>
                  <a:lnTo>
                    <a:pt x="3834" y="2642"/>
                  </a:lnTo>
                  <a:lnTo>
                    <a:pt x="3907" y="2613"/>
                  </a:lnTo>
                  <a:lnTo>
                    <a:pt x="3980" y="2582"/>
                  </a:lnTo>
                  <a:lnTo>
                    <a:pt x="4052" y="2548"/>
                  </a:lnTo>
                  <a:lnTo>
                    <a:pt x="4122" y="2513"/>
                  </a:lnTo>
                  <a:lnTo>
                    <a:pt x="4193" y="2475"/>
                  </a:lnTo>
                  <a:lnTo>
                    <a:pt x="4262" y="2436"/>
                  </a:lnTo>
                  <a:lnTo>
                    <a:pt x="4329" y="2394"/>
                  </a:lnTo>
                  <a:lnTo>
                    <a:pt x="4396" y="2352"/>
                  </a:lnTo>
                  <a:lnTo>
                    <a:pt x="4461" y="2306"/>
                  </a:lnTo>
                  <a:lnTo>
                    <a:pt x="4525" y="2260"/>
                  </a:lnTo>
                  <a:lnTo>
                    <a:pt x="4588" y="2211"/>
                  </a:lnTo>
                  <a:lnTo>
                    <a:pt x="4650" y="2161"/>
                  </a:lnTo>
                  <a:lnTo>
                    <a:pt x="4709" y="2109"/>
                  </a:lnTo>
                  <a:lnTo>
                    <a:pt x="4768" y="2055"/>
                  </a:lnTo>
                  <a:lnTo>
                    <a:pt x="4824" y="1999"/>
                  </a:lnTo>
                  <a:lnTo>
                    <a:pt x="4880" y="1943"/>
                  </a:lnTo>
                  <a:lnTo>
                    <a:pt x="4933" y="1884"/>
                  </a:lnTo>
                  <a:lnTo>
                    <a:pt x="4985" y="1825"/>
                  </a:lnTo>
                  <a:lnTo>
                    <a:pt x="5035" y="1763"/>
                  </a:lnTo>
                  <a:lnTo>
                    <a:pt x="5084" y="1700"/>
                  </a:lnTo>
                  <a:lnTo>
                    <a:pt x="5131" y="1636"/>
                  </a:lnTo>
                  <a:lnTo>
                    <a:pt x="5176" y="1571"/>
                  </a:lnTo>
                  <a:lnTo>
                    <a:pt x="5219" y="1504"/>
                  </a:lnTo>
                  <a:lnTo>
                    <a:pt x="5260" y="1437"/>
                  </a:lnTo>
                  <a:lnTo>
                    <a:pt x="5299" y="1368"/>
                  </a:lnTo>
                  <a:lnTo>
                    <a:pt x="5336" y="1298"/>
                  </a:lnTo>
                  <a:lnTo>
                    <a:pt x="5373" y="1228"/>
                  </a:lnTo>
                  <a:lnTo>
                    <a:pt x="5406" y="1155"/>
                  </a:lnTo>
                  <a:lnTo>
                    <a:pt x="5436" y="1083"/>
                  </a:lnTo>
                  <a:lnTo>
                    <a:pt x="5466" y="1008"/>
                  </a:lnTo>
                  <a:lnTo>
                    <a:pt x="5493" y="934"/>
                  </a:lnTo>
                  <a:lnTo>
                    <a:pt x="5518" y="859"/>
                  </a:lnTo>
                  <a:lnTo>
                    <a:pt x="5542" y="783"/>
                  </a:lnTo>
                  <a:lnTo>
                    <a:pt x="5562" y="707"/>
                  </a:lnTo>
                  <a:lnTo>
                    <a:pt x="5581" y="629"/>
                  </a:lnTo>
                  <a:lnTo>
                    <a:pt x="5597" y="551"/>
                  </a:lnTo>
                  <a:lnTo>
                    <a:pt x="5612" y="474"/>
                  </a:lnTo>
                  <a:lnTo>
                    <a:pt x="5624" y="395"/>
                  </a:lnTo>
                  <a:lnTo>
                    <a:pt x="5635" y="316"/>
                  </a:lnTo>
                  <a:lnTo>
                    <a:pt x="5642" y="237"/>
                  </a:lnTo>
                  <a:lnTo>
                    <a:pt x="5647" y="159"/>
                  </a:lnTo>
                  <a:lnTo>
                    <a:pt x="5650" y="80"/>
                  </a:lnTo>
                  <a:lnTo>
                    <a:pt x="56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3995" name="Group 29"/>
            <p:cNvGrpSpPr>
              <a:grpSpLocks/>
            </p:cNvGrpSpPr>
            <p:nvPr/>
          </p:nvGrpSpPr>
          <p:grpSpPr bwMode="auto">
            <a:xfrm>
              <a:off x="1003" y="2891"/>
              <a:ext cx="1105" cy="1105"/>
              <a:chOff x="1003" y="2891"/>
              <a:chExt cx="1105" cy="1105"/>
            </a:xfrm>
          </p:grpSpPr>
          <p:sp>
            <p:nvSpPr>
              <p:cNvPr id="124017" name="Freeform 30"/>
              <p:cNvSpPr>
                <a:spLocks/>
              </p:cNvSpPr>
              <p:nvPr/>
            </p:nvSpPr>
            <p:spPr bwMode="auto">
              <a:xfrm>
                <a:off x="2097" y="3329"/>
                <a:ext cx="11" cy="116"/>
              </a:xfrm>
              <a:custGeom>
                <a:avLst/>
                <a:gdLst>
                  <a:gd name="T0" fmla="*/ 0 w 37"/>
                  <a:gd name="T1" fmla="*/ 4 h 352"/>
                  <a:gd name="T2" fmla="*/ 0 w 37"/>
                  <a:gd name="T3" fmla="*/ 4 h 352"/>
                  <a:gd name="T4" fmla="*/ 0 w 37"/>
                  <a:gd name="T5" fmla="*/ 3 h 352"/>
                  <a:gd name="T6" fmla="*/ 0 w 37"/>
                  <a:gd name="T7" fmla="*/ 3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1 h 352"/>
                  <a:gd name="T14" fmla="*/ 0 w 37"/>
                  <a:gd name="T15" fmla="*/ 1 h 352"/>
                  <a:gd name="T16" fmla="*/ 0 w 37"/>
                  <a:gd name="T17" fmla="*/ 0 h 352"/>
                  <a:gd name="T18" fmla="*/ 0 w 37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37" y="352"/>
                    </a:moveTo>
                    <a:lnTo>
                      <a:pt x="37" y="313"/>
                    </a:lnTo>
                    <a:lnTo>
                      <a:pt x="36" y="272"/>
                    </a:lnTo>
                    <a:lnTo>
                      <a:pt x="33" y="233"/>
                    </a:lnTo>
                    <a:lnTo>
                      <a:pt x="30" y="193"/>
                    </a:lnTo>
                    <a:lnTo>
                      <a:pt x="25" y="154"/>
                    </a:lnTo>
                    <a:lnTo>
                      <a:pt x="21" y="114"/>
                    </a:lnTo>
                    <a:lnTo>
                      <a:pt x="15" y="75"/>
                    </a:lnTo>
                    <a:lnTo>
                      <a:pt x="7" y="3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18" name="Freeform 31"/>
              <p:cNvSpPr>
                <a:spLocks/>
              </p:cNvSpPr>
              <p:nvPr/>
            </p:nvSpPr>
            <p:spPr bwMode="auto">
              <a:xfrm>
                <a:off x="2049" y="3192"/>
                <a:ext cx="41" cy="109"/>
              </a:xfrm>
              <a:custGeom>
                <a:avLst/>
                <a:gdLst>
                  <a:gd name="T0" fmla="*/ 1 w 127"/>
                  <a:gd name="T1" fmla="*/ 4 h 331"/>
                  <a:gd name="T2" fmla="*/ 1 w 127"/>
                  <a:gd name="T3" fmla="*/ 4 h 331"/>
                  <a:gd name="T4" fmla="*/ 1 w 127"/>
                  <a:gd name="T5" fmla="*/ 3 h 331"/>
                  <a:gd name="T6" fmla="*/ 1 w 127"/>
                  <a:gd name="T7" fmla="*/ 3 h 331"/>
                  <a:gd name="T8" fmla="*/ 1 w 127"/>
                  <a:gd name="T9" fmla="*/ 2 h 331"/>
                  <a:gd name="T10" fmla="*/ 1 w 127"/>
                  <a:gd name="T11" fmla="*/ 2 h 331"/>
                  <a:gd name="T12" fmla="*/ 1 w 127"/>
                  <a:gd name="T13" fmla="*/ 1 h 331"/>
                  <a:gd name="T14" fmla="*/ 0 w 127"/>
                  <a:gd name="T15" fmla="*/ 1 h 331"/>
                  <a:gd name="T16" fmla="*/ 0 w 127"/>
                  <a:gd name="T17" fmla="*/ 0 h 331"/>
                  <a:gd name="T18" fmla="*/ 0 w 127"/>
                  <a:gd name="T19" fmla="*/ 0 h 331"/>
                  <a:gd name="T20" fmla="*/ 0 w 127"/>
                  <a:gd name="T21" fmla="*/ 0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331">
                    <a:moveTo>
                      <a:pt x="127" y="331"/>
                    </a:moveTo>
                    <a:lnTo>
                      <a:pt x="118" y="299"/>
                    </a:lnTo>
                    <a:lnTo>
                      <a:pt x="106" y="262"/>
                    </a:lnTo>
                    <a:lnTo>
                      <a:pt x="94" y="224"/>
                    </a:lnTo>
                    <a:lnTo>
                      <a:pt x="81" y="187"/>
                    </a:lnTo>
                    <a:lnTo>
                      <a:pt x="67" y="149"/>
                    </a:lnTo>
                    <a:lnTo>
                      <a:pt x="51" y="112"/>
                    </a:lnTo>
                    <a:lnTo>
                      <a:pt x="36" y="76"/>
                    </a:lnTo>
                    <a:lnTo>
                      <a:pt x="19" y="40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19" name="Freeform 32"/>
              <p:cNvSpPr>
                <a:spLocks/>
              </p:cNvSpPr>
              <p:nvPr/>
            </p:nvSpPr>
            <p:spPr bwMode="auto">
              <a:xfrm>
                <a:off x="1967" y="3073"/>
                <a:ext cx="66" cy="94"/>
              </a:xfrm>
              <a:custGeom>
                <a:avLst/>
                <a:gdLst>
                  <a:gd name="T0" fmla="*/ 2 w 208"/>
                  <a:gd name="T1" fmla="*/ 3 h 286"/>
                  <a:gd name="T2" fmla="*/ 2 w 208"/>
                  <a:gd name="T3" fmla="*/ 3 h 286"/>
                  <a:gd name="T4" fmla="*/ 2 w 208"/>
                  <a:gd name="T5" fmla="*/ 3 h 286"/>
                  <a:gd name="T6" fmla="*/ 2 w 208"/>
                  <a:gd name="T7" fmla="*/ 2 h 286"/>
                  <a:gd name="T8" fmla="*/ 1 w 208"/>
                  <a:gd name="T9" fmla="*/ 2 h 286"/>
                  <a:gd name="T10" fmla="*/ 1 w 208"/>
                  <a:gd name="T11" fmla="*/ 2 h 286"/>
                  <a:gd name="T12" fmla="*/ 1 w 208"/>
                  <a:gd name="T13" fmla="*/ 1 h 286"/>
                  <a:gd name="T14" fmla="*/ 1 w 208"/>
                  <a:gd name="T15" fmla="*/ 1 h 286"/>
                  <a:gd name="T16" fmla="*/ 0 w 208"/>
                  <a:gd name="T17" fmla="*/ 0 h 286"/>
                  <a:gd name="T18" fmla="*/ 0 w 208"/>
                  <a:gd name="T19" fmla="*/ 0 h 286"/>
                  <a:gd name="T20" fmla="*/ 0 w 208"/>
                  <a:gd name="T21" fmla="*/ 0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8" h="286">
                    <a:moveTo>
                      <a:pt x="208" y="286"/>
                    </a:moveTo>
                    <a:lnTo>
                      <a:pt x="195" y="264"/>
                    </a:lnTo>
                    <a:lnTo>
                      <a:pt x="174" y="230"/>
                    </a:lnTo>
                    <a:lnTo>
                      <a:pt x="152" y="196"/>
                    </a:lnTo>
                    <a:lnTo>
                      <a:pt x="130" y="163"/>
                    </a:lnTo>
                    <a:lnTo>
                      <a:pt x="107" y="131"/>
                    </a:lnTo>
                    <a:lnTo>
                      <a:pt x="83" y="99"/>
                    </a:lnTo>
                    <a:lnTo>
                      <a:pt x="58" y="68"/>
                    </a:lnTo>
                    <a:lnTo>
                      <a:pt x="33" y="37"/>
                    </a:lnTo>
                    <a:lnTo>
                      <a:pt x="7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0" name="Freeform 33"/>
              <p:cNvSpPr>
                <a:spLocks/>
              </p:cNvSpPr>
              <p:nvPr/>
            </p:nvSpPr>
            <p:spPr bwMode="auto">
              <a:xfrm>
                <a:off x="1858" y="2980"/>
                <a:ext cx="89" cy="73"/>
              </a:xfrm>
              <a:custGeom>
                <a:avLst/>
                <a:gdLst>
                  <a:gd name="T0" fmla="*/ 3 w 276"/>
                  <a:gd name="T1" fmla="*/ 3 h 223"/>
                  <a:gd name="T2" fmla="*/ 3 w 276"/>
                  <a:gd name="T3" fmla="*/ 2 h 223"/>
                  <a:gd name="T4" fmla="*/ 3 w 276"/>
                  <a:gd name="T5" fmla="*/ 2 h 223"/>
                  <a:gd name="T6" fmla="*/ 2 w 276"/>
                  <a:gd name="T7" fmla="*/ 2 h 223"/>
                  <a:gd name="T8" fmla="*/ 2 w 276"/>
                  <a:gd name="T9" fmla="*/ 2 h 223"/>
                  <a:gd name="T10" fmla="*/ 2 w 276"/>
                  <a:gd name="T11" fmla="*/ 1 h 223"/>
                  <a:gd name="T12" fmla="*/ 1 w 276"/>
                  <a:gd name="T13" fmla="*/ 1 h 223"/>
                  <a:gd name="T14" fmla="*/ 1 w 276"/>
                  <a:gd name="T15" fmla="*/ 1 h 223"/>
                  <a:gd name="T16" fmla="*/ 1 w 276"/>
                  <a:gd name="T17" fmla="*/ 0 h 223"/>
                  <a:gd name="T18" fmla="*/ 0 w 276"/>
                  <a:gd name="T19" fmla="*/ 0 h 223"/>
                  <a:gd name="T20" fmla="*/ 0 w 276"/>
                  <a:gd name="T21" fmla="*/ 0 h 2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6" h="223">
                    <a:moveTo>
                      <a:pt x="276" y="223"/>
                    </a:moveTo>
                    <a:lnTo>
                      <a:pt x="262" y="209"/>
                    </a:lnTo>
                    <a:lnTo>
                      <a:pt x="233" y="182"/>
                    </a:lnTo>
                    <a:lnTo>
                      <a:pt x="204" y="155"/>
                    </a:lnTo>
                    <a:lnTo>
                      <a:pt x="174" y="128"/>
                    </a:lnTo>
                    <a:lnTo>
                      <a:pt x="143" y="104"/>
                    </a:lnTo>
                    <a:lnTo>
                      <a:pt x="112" y="78"/>
                    </a:lnTo>
                    <a:lnTo>
                      <a:pt x="80" y="55"/>
                    </a:lnTo>
                    <a:lnTo>
                      <a:pt x="47" y="32"/>
                    </a:lnTo>
                    <a:lnTo>
                      <a:pt x="15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1" name="Freeform 34"/>
              <p:cNvSpPr>
                <a:spLocks/>
              </p:cNvSpPr>
              <p:nvPr/>
            </p:nvSpPr>
            <p:spPr bwMode="auto">
              <a:xfrm>
                <a:off x="1728" y="2919"/>
                <a:ext cx="105" cy="47"/>
              </a:xfrm>
              <a:custGeom>
                <a:avLst/>
                <a:gdLst>
                  <a:gd name="T0" fmla="*/ 4 w 324"/>
                  <a:gd name="T1" fmla="*/ 2 h 145"/>
                  <a:gd name="T2" fmla="*/ 4 w 324"/>
                  <a:gd name="T3" fmla="*/ 2 h 145"/>
                  <a:gd name="T4" fmla="*/ 3 w 324"/>
                  <a:gd name="T5" fmla="*/ 1 h 145"/>
                  <a:gd name="T6" fmla="*/ 3 w 324"/>
                  <a:gd name="T7" fmla="*/ 1 h 145"/>
                  <a:gd name="T8" fmla="*/ 2 w 324"/>
                  <a:gd name="T9" fmla="*/ 1 h 145"/>
                  <a:gd name="T10" fmla="*/ 2 w 324"/>
                  <a:gd name="T11" fmla="*/ 1 h 145"/>
                  <a:gd name="T12" fmla="*/ 2 w 324"/>
                  <a:gd name="T13" fmla="*/ 1 h 145"/>
                  <a:gd name="T14" fmla="*/ 1 w 324"/>
                  <a:gd name="T15" fmla="*/ 0 h 145"/>
                  <a:gd name="T16" fmla="*/ 1 w 324"/>
                  <a:gd name="T17" fmla="*/ 0 h 145"/>
                  <a:gd name="T18" fmla="*/ 0 w 324"/>
                  <a:gd name="T19" fmla="*/ 0 h 145"/>
                  <a:gd name="T20" fmla="*/ 0 w 324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45">
                    <a:moveTo>
                      <a:pt x="324" y="145"/>
                    </a:moveTo>
                    <a:lnTo>
                      <a:pt x="312" y="137"/>
                    </a:lnTo>
                    <a:lnTo>
                      <a:pt x="278" y="118"/>
                    </a:lnTo>
                    <a:lnTo>
                      <a:pt x="242" y="100"/>
                    </a:lnTo>
                    <a:lnTo>
                      <a:pt x="206" y="83"/>
                    </a:lnTo>
                    <a:lnTo>
                      <a:pt x="170" y="66"/>
                    </a:lnTo>
                    <a:lnTo>
                      <a:pt x="134" y="50"/>
                    </a:lnTo>
                    <a:lnTo>
                      <a:pt x="97" y="35"/>
                    </a:lnTo>
                    <a:lnTo>
                      <a:pt x="60" y="21"/>
                    </a:lnTo>
                    <a:lnTo>
                      <a:pt x="22" y="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2" name="Freeform 35"/>
              <p:cNvSpPr>
                <a:spLocks/>
              </p:cNvSpPr>
              <p:nvPr/>
            </p:nvSpPr>
            <p:spPr bwMode="auto">
              <a:xfrm>
                <a:off x="1584" y="2891"/>
                <a:ext cx="114" cy="18"/>
              </a:xfrm>
              <a:custGeom>
                <a:avLst/>
                <a:gdLst>
                  <a:gd name="T0" fmla="*/ 4 w 351"/>
                  <a:gd name="T1" fmla="*/ 1 h 55"/>
                  <a:gd name="T2" fmla="*/ 4 w 351"/>
                  <a:gd name="T3" fmla="*/ 1 h 55"/>
                  <a:gd name="T4" fmla="*/ 3 w 351"/>
                  <a:gd name="T5" fmla="*/ 1 h 55"/>
                  <a:gd name="T6" fmla="*/ 3 w 351"/>
                  <a:gd name="T7" fmla="*/ 0 h 55"/>
                  <a:gd name="T8" fmla="*/ 3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1 w 351"/>
                  <a:gd name="T15" fmla="*/ 0 h 55"/>
                  <a:gd name="T16" fmla="*/ 1 w 351"/>
                  <a:gd name="T17" fmla="*/ 0 h 55"/>
                  <a:gd name="T18" fmla="*/ 0 w 351"/>
                  <a:gd name="T19" fmla="*/ 0 h 55"/>
                  <a:gd name="T20" fmla="*/ 0 w 351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351" y="55"/>
                    </a:moveTo>
                    <a:lnTo>
                      <a:pt x="344" y="54"/>
                    </a:lnTo>
                    <a:lnTo>
                      <a:pt x="306" y="45"/>
                    </a:lnTo>
                    <a:lnTo>
                      <a:pt x="267" y="35"/>
                    </a:lnTo>
                    <a:lnTo>
                      <a:pt x="228" y="28"/>
                    </a:lnTo>
                    <a:lnTo>
                      <a:pt x="189" y="21"/>
                    </a:lnTo>
                    <a:lnTo>
                      <a:pt x="149" y="15"/>
                    </a:lnTo>
                    <a:lnTo>
                      <a:pt x="110" y="10"/>
                    </a:lnTo>
                    <a:lnTo>
                      <a:pt x="71" y="5"/>
                    </a:lnTo>
                    <a:lnTo>
                      <a:pt x="3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3" name="Freeform 36"/>
              <p:cNvSpPr>
                <a:spLocks/>
              </p:cNvSpPr>
              <p:nvPr/>
            </p:nvSpPr>
            <p:spPr bwMode="auto">
              <a:xfrm>
                <a:off x="1441" y="2891"/>
                <a:ext cx="116" cy="12"/>
              </a:xfrm>
              <a:custGeom>
                <a:avLst/>
                <a:gdLst>
                  <a:gd name="T0" fmla="*/ 4 w 352"/>
                  <a:gd name="T1" fmla="*/ 0 h 37"/>
                  <a:gd name="T2" fmla="*/ 4 w 352"/>
                  <a:gd name="T3" fmla="*/ 0 h 37"/>
                  <a:gd name="T4" fmla="*/ 3 w 352"/>
                  <a:gd name="T5" fmla="*/ 0 h 37"/>
                  <a:gd name="T6" fmla="*/ 3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1 w 352"/>
                  <a:gd name="T13" fmla="*/ 0 h 37"/>
                  <a:gd name="T14" fmla="*/ 1 w 352"/>
                  <a:gd name="T15" fmla="*/ 0 h 37"/>
                  <a:gd name="T16" fmla="*/ 0 w 352"/>
                  <a:gd name="T17" fmla="*/ 0 h 37"/>
                  <a:gd name="T18" fmla="*/ 0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352" y="0"/>
                    </a:moveTo>
                    <a:lnTo>
                      <a:pt x="312" y="1"/>
                    </a:lnTo>
                    <a:lnTo>
                      <a:pt x="272" y="2"/>
                    </a:lnTo>
                    <a:lnTo>
                      <a:pt x="233" y="4"/>
                    </a:lnTo>
                    <a:lnTo>
                      <a:pt x="193" y="7"/>
                    </a:lnTo>
                    <a:lnTo>
                      <a:pt x="153" y="12"/>
                    </a:lnTo>
                    <a:lnTo>
                      <a:pt x="114" y="17"/>
                    </a:lnTo>
                    <a:lnTo>
                      <a:pt x="74" y="23"/>
                    </a:lnTo>
                    <a:lnTo>
                      <a:pt x="36" y="30"/>
                    </a:lnTo>
                    <a:lnTo>
                      <a:pt x="0" y="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4" name="Freeform 37"/>
              <p:cNvSpPr>
                <a:spLocks/>
              </p:cNvSpPr>
              <p:nvPr/>
            </p:nvSpPr>
            <p:spPr bwMode="auto">
              <a:xfrm>
                <a:off x="1306" y="2909"/>
                <a:ext cx="108" cy="44"/>
              </a:xfrm>
              <a:custGeom>
                <a:avLst/>
                <a:gdLst>
                  <a:gd name="T0" fmla="*/ 4 w 330"/>
                  <a:gd name="T1" fmla="*/ 0 h 128"/>
                  <a:gd name="T2" fmla="*/ 3 w 330"/>
                  <a:gd name="T3" fmla="*/ 0 h 128"/>
                  <a:gd name="T4" fmla="*/ 3 w 330"/>
                  <a:gd name="T5" fmla="*/ 0 h 128"/>
                  <a:gd name="T6" fmla="*/ 3 w 330"/>
                  <a:gd name="T7" fmla="*/ 0 h 128"/>
                  <a:gd name="T8" fmla="*/ 2 w 330"/>
                  <a:gd name="T9" fmla="*/ 1 h 128"/>
                  <a:gd name="T10" fmla="*/ 2 w 330"/>
                  <a:gd name="T11" fmla="*/ 1 h 128"/>
                  <a:gd name="T12" fmla="*/ 1 w 330"/>
                  <a:gd name="T13" fmla="*/ 1 h 128"/>
                  <a:gd name="T14" fmla="*/ 1 w 330"/>
                  <a:gd name="T15" fmla="*/ 1 h 128"/>
                  <a:gd name="T16" fmla="*/ 0 w 330"/>
                  <a:gd name="T17" fmla="*/ 1 h 128"/>
                  <a:gd name="T18" fmla="*/ 0 w 330"/>
                  <a:gd name="T19" fmla="*/ 2 h 128"/>
                  <a:gd name="T20" fmla="*/ 0 w 330"/>
                  <a:gd name="T21" fmla="*/ 2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0" h="128">
                    <a:moveTo>
                      <a:pt x="330" y="0"/>
                    </a:moveTo>
                    <a:lnTo>
                      <a:pt x="299" y="10"/>
                    </a:lnTo>
                    <a:lnTo>
                      <a:pt x="261" y="22"/>
                    </a:lnTo>
                    <a:lnTo>
                      <a:pt x="223" y="33"/>
                    </a:lnTo>
                    <a:lnTo>
                      <a:pt x="185" y="47"/>
                    </a:lnTo>
                    <a:lnTo>
                      <a:pt x="148" y="61"/>
                    </a:lnTo>
                    <a:lnTo>
                      <a:pt x="112" y="76"/>
                    </a:lnTo>
                    <a:lnTo>
                      <a:pt x="75" y="92"/>
                    </a:lnTo>
                    <a:lnTo>
                      <a:pt x="39" y="109"/>
                    </a:lnTo>
                    <a:lnTo>
                      <a:pt x="3" y="126"/>
                    </a:lnTo>
                    <a:lnTo>
                      <a:pt x="0" y="1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5" name="Freeform 38"/>
              <p:cNvSpPr>
                <a:spLocks/>
              </p:cNvSpPr>
              <p:nvPr/>
            </p:nvSpPr>
            <p:spPr bwMode="auto">
              <a:xfrm>
                <a:off x="1188" y="2966"/>
                <a:ext cx="91" cy="66"/>
              </a:xfrm>
              <a:custGeom>
                <a:avLst/>
                <a:gdLst>
                  <a:gd name="T0" fmla="*/ 3 w 286"/>
                  <a:gd name="T1" fmla="*/ 0 h 208"/>
                  <a:gd name="T2" fmla="*/ 3 w 286"/>
                  <a:gd name="T3" fmla="*/ 0 h 208"/>
                  <a:gd name="T4" fmla="*/ 2 w 286"/>
                  <a:gd name="T5" fmla="*/ 0 h 208"/>
                  <a:gd name="T6" fmla="*/ 2 w 286"/>
                  <a:gd name="T7" fmla="*/ 1 h 208"/>
                  <a:gd name="T8" fmla="*/ 2 w 286"/>
                  <a:gd name="T9" fmla="*/ 1 h 208"/>
                  <a:gd name="T10" fmla="*/ 1 w 286"/>
                  <a:gd name="T11" fmla="*/ 1 h 208"/>
                  <a:gd name="T12" fmla="*/ 1 w 286"/>
                  <a:gd name="T13" fmla="*/ 1 h 208"/>
                  <a:gd name="T14" fmla="*/ 1 w 286"/>
                  <a:gd name="T15" fmla="*/ 2 h 208"/>
                  <a:gd name="T16" fmla="*/ 0 w 286"/>
                  <a:gd name="T17" fmla="*/ 2 h 208"/>
                  <a:gd name="T18" fmla="*/ 0 w 286"/>
                  <a:gd name="T19" fmla="*/ 2 h 208"/>
                  <a:gd name="T20" fmla="*/ 0 w 286"/>
                  <a:gd name="T21" fmla="*/ 2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286" y="0"/>
                    </a:moveTo>
                    <a:lnTo>
                      <a:pt x="264" y="13"/>
                    </a:lnTo>
                    <a:lnTo>
                      <a:pt x="230" y="34"/>
                    </a:lnTo>
                    <a:lnTo>
                      <a:pt x="197" y="55"/>
                    </a:lnTo>
                    <a:lnTo>
                      <a:pt x="164" y="78"/>
                    </a:lnTo>
                    <a:lnTo>
                      <a:pt x="132" y="101"/>
                    </a:lnTo>
                    <a:lnTo>
                      <a:pt x="100" y="124"/>
                    </a:lnTo>
                    <a:lnTo>
                      <a:pt x="68" y="150"/>
                    </a:lnTo>
                    <a:lnTo>
                      <a:pt x="38" y="174"/>
                    </a:lnTo>
                    <a:lnTo>
                      <a:pt x="7" y="201"/>
                    </a:lnTo>
                    <a:lnTo>
                      <a:pt x="0" y="2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6" name="Freeform 39"/>
              <p:cNvSpPr>
                <a:spLocks/>
              </p:cNvSpPr>
              <p:nvPr/>
            </p:nvSpPr>
            <p:spPr bwMode="auto">
              <a:xfrm>
                <a:off x="1092" y="3053"/>
                <a:ext cx="73" cy="91"/>
              </a:xfrm>
              <a:custGeom>
                <a:avLst/>
                <a:gdLst>
                  <a:gd name="T0" fmla="*/ 3 w 224"/>
                  <a:gd name="T1" fmla="*/ 0 h 276"/>
                  <a:gd name="T2" fmla="*/ 2 w 224"/>
                  <a:gd name="T3" fmla="*/ 0 h 276"/>
                  <a:gd name="T4" fmla="*/ 2 w 224"/>
                  <a:gd name="T5" fmla="*/ 1 h 276"/>
                  <a:gd name="T6" fmla="*/ 2 w 224"/>
                  <a:gd name="T7" fmla="*/ 1 h 276"/>
                  <a:gd name="T8" fmla="*/ 2 w 224"/>
                  <a:gd name="T9" fmla="*/ 1 h 276"/>
                  <a:gd name="T10" fmla="*/ 1 w 224"/>
                  <a:gd name="T11" fmla="*/ 2 h 276"/>
                  <a:gd name="T12" fmla="*/ 1 w 224"/>
                  <a:gd name="T13" fmla="*/ 2 h 276"/>
                  <a:gd name="T14" fmla="*/ 1 w 224"/>
                  <a:gd name="T15" fmla="*/ 2 h 276"/>
                  <a:gd name="T16" fmla="*/ 0 w 224"/>
                  <a:gd name="T17" fmla="*/ 3 h 276"/>
                  <a:gd name="T18" fmla="*/ 0 w 224"/>
                  <a:gd name="T19" fmla="*/ 3 h 276"/>
                  <a:gd name="T20" fmla="*/ 0 w 224"/>
                  <a:gd name="T21" fmla="*/ 3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4" h="276">
                    <a:moveTo>
                      <a:pt x="224" y="0"/>
                    </a:moveTo>
                    <a:lnTo>
                      <a:pt x="209" y="14"/>
                    </a:lnTo>
                    <a:lnTo>
                      <a:pt x="183" y="43"/>
                    </a:lnTo>
                    <a:lnTo>
                      <a:pt x="155" y="73"/>
                    </a:lnTo>
                    <a:lnTo>
                      <a:pt x="129" y="102"/>
                    </a:lnTo>
                    <a:lnTo>
                      <a:pt x="104" y="133"/>
                    </a:lnTo>
                    <a:lnTo>
                      <a:pt x="79" y="164"/>
                    </a:lnTo>
                    <a:lnTo>
                      <a:pt x="56" y="196"/>
                    </a:lnTo>
                    <a:lnTo>
                      <a:pt x="32" y="228"/>
                    </a:lnTo>
                    <a:lnTo>
                      <a:pt x="10" y="261"/>
                    </a:lnTo>
                    <a:lnTo>
                      <a:pt x="0" y="27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7" name="Freeform 40"/>
              <p:cNvSpPr>
                <a:spLocks/>
              </p:cNvSpPr>
              <p:nvPr/>
            </p:nvSpPr>
            <p:spPr bwMode="auto">
              <a:xfrm>
                <a:off x="1031" y="3167"/>
                <a:ext cx="48" cy="107"/>
              </a:xfrm>
              <a:custGeom>
                <a:avLst/>
                <a:gdLst>
                  <a:gd name="T0" fmla="*/ 2 w 145"/>
                  <a:gd name="T1" fmla="*/ 0 h 324"/>
                  <a:gd name="T2" fmla="*/ 2 w 145"/>
                  <a:gd name="T3" fmla="*/ 0 h 324"/>
                  <a:gd name="T4" fmla="*/ 1 w 145"/>
                  <a:gd name="T5" fmla="*/ 1 h 324"/>
                  <a:gd name="T6" fmla="*/ 1 w 145"/>
                  <a:gd name="T7" fmla="*/ 1 h 324"/>
                  <a:gd name="T8" fmla="*/ 1 w 145"/>
                  <a:gd name="T9" fmla="*/ 1 h 324"/>
                  <a:gd name="T10" fmla="*/ 1 w 145"/>
                  <a:gd name="T11" fmla="*/ 2 h 324"/>
                  <a:gd name="T12" fmla="*/ 1 w 145"/>
                  <a:gd name="T13" fmla="*/ 2 h 324"/>
                  <a:gd name="T14" fmla="*/ 0 w 145"/>
                  <a:gd name="T15" fmla="*/ 3 h 324"/>
                  <a:gd name="T16" fmla="*/ 0 w 145"/>
                  <a:gd name="T17" fmla="*/ 3 h 324"/>
                  <a:gd name="T18" fmla="*/ 0 w 145"/>
                  <a:gd name="T19" fmla="*/ 4 h 324"/>
                  <a:gd name="T20" fmla="*/ 0 w 145"/>
                  <a:gd name="T21" fmla="*/ 4 h 3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324">
                    <a:moveTo>
                      <a:pt x="145" y="0"/>
                    </a:moveTo>
                    <a:lnTo>
                      <a:pt x="137" y="12"/>
                    </a:lnTo>
                    <a:lnTo>
                      <a:pt x="118" y="47"/>
                    </a:lnTo>
                    <a:lnTo>
                      <a:pt x="100" y="82"/>
                    </a:lnTo>
                    <a:lnTo>
                      <a:pt x="82" y="118"/>
                    </a:lnTo>
                    <a:lnTo>
                      <a:pt x="66" y="154"/>
                    </a:lnTo>
                    <a:lnTo>
                      <a:pt x="50" y="190"/>
                    </a:lnTo>
                    <a:lnTo>
                      <a:pt x="35" y="227"/>
                    </a:lnTo>
                    <a:lnTo>
                      <a:pt x="21" y="265"/>
                    </a:lnTo>
                    <a:lnTo>
                      <a:pt x="7" y="302"/>
                    </a:lnTo>
                    <a:lnTo>
                      <a:pt x="0" y="3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8" name="Freeform 41"/>
              <p:cNvSpPr>
                <a:spLocks/>
              </p:cNvSpPr>
              <p:nvPr/>
            </p:nvSpPr>
            <p:spPr bwMode="auto">
              <a:xfrm>
                <a:off x="1006" y="3301"/>
                <a:ext cx="18" cy="114"/>
              </a:xfrm>
              <a:custGeom>
                <a:avLst/>
                <a:gdLst>
                  <a:gd name="T0" fmla="*/ 1 w 55"/>
                  <a:gd name="T1" fmla="*/ 0 h 351"/>
                  <a:gd name="T2" fmla="*/ 1 w 55"/>
                  <a:gd name="T3" fmla="*/ 0 h 351"/>
                  <a:gd name="T4" fmla="*/ 1 w 55"/>
                  <a:gd name="T5" fmla="*/ 1 h 351"/>
                  <a:gd name="T6" fmla="*/ 0 w 55"/>
                  <a:gd name="T7" fmla="*/ 1 h 351"/>
                  <a:gd name="T8" fmla="*/ 0 w 55"/>
                  <a:gd name="T9" fmla="*/ 1 h 351"/>
                  <a:gd name="T10" fmla="*/ 0 w 55"/>
                  <a:gd name="T11" fmla="*/ 2 h 351"/>
                  <a:gd name="T12" fmla="*/ 0 w 55"/>
                  <a:gd name="T13" fmla="*/ 2 h 351"/>
                  <a:gd name="T14" fmla="*/ 0 w 55"/>
                  <a:gd name="T15" fmla="*/ 3 h 351"/>
                  <a:gd name="T16" fmla="*/ 0 w 55"/>
                  <a:gd name="T17" fmla="*/ 3 h 351"/>
                  <a:gd name="T18" fmla="*/ 0 w 55"/>
                  <a:gd name="T19" fmla="*/ 4 h 351"/>
                  <a:gd name="T20" fmla="*/ 0 w 55"/>
                  <a:gd name="T21" fmla="*/ 4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55" y="0"/>
                    </a:moveTo>
                    <a:lnTo>
                      <a:pt x="54" y="7"/>
                    </a:lnTo>
                    <a:lnTo>
                      <a:pt x="45" y="46"/>
                    </a:lnTo>
                    <a:lnTo>
                      <a:pt x="35" y="84"/>
                    </a:lnTo>
                    <a:lnTo>
                      <a:pt x="28" y="124"/>
                    </a:lnTo>
                    <a:lnTo>
                      <a:pt x="20" y="163"/>
                    </a:lnTo>
                    <a:lnTo>
                      <a:pt x="15" y="202"/>
                    </a:lnTo>
                    <a:lnTo>
                      <a:pt x="9" y="242"/>
                    </a:lnTo>
                    <a:lnTo>
                      <a:pt x="5" y="281"/>
                    </a:lnTo>
                    <a:lnTo>
                      <a:pt x="2" y="321"/>
                    </a:lnTo>
                    <a:lnTo>
                      <a:pt x="0" y="35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29" name="Freeform 42"/>
              <p:cNvSpPr>
                <a:spLocks/>
              </p:cNvSpPr>
              <p:nvPr/>
            </p:nvSpPr>
            <p:spPr bwMode="auto">
              <a:xfrm>
                <a:off x="1003" y="3445"/>
                <a:ext cx="14" cy="114"/>
              </a:xfrm>
              <a:custGeom>
                <a:avLst/>
                <a:gdLst>
                  <a:gd name="T0" fmla="*/ 0 w 37"/>
                  <a:gd name="T1" fmla="*/ 0 h 352"/>
                  <a:gd name="T2" fmla="*/ 0 w 37"/>
                  <a:gd name="T3" fmla="*/ 0 h 352"/>
                  <a:gd name="T4" fmla="*/ 0 w 37"/>
                  <a:gd name="T5" fmla="*/ 1 h 352"/>
                  <a:gd name="T6" fmla="*/ 0 w 37"/>
                  <a:gd name="T7" fmla="*/ 1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3 h 352"/>
                  <a:gd name="T14" fmla="*/ 0 w 37"/>
                  <a:gd name="T15" fmla="*/ 3 h 352"/>
                  <a:gd name="T16" fmla="*/ 1 w 37"/>
                  <a:gd name="T17" fmla="*/ 4 h 352"/>
                  <a:gd name="T18" fmla="*/ 1 w 37"/>
                  <a:gd name="T19" fmla="*/ 4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0" y="0"/>
                    </a:moveTo>
                    <a:lnTo>
                      <a:pt x="0" y="39"/>
                    </a:lnTo>
                    <a:lnTo>
                      <a:pt x="2" y="80"/>
                    </a:lnTo>
                    <a:lnTo>
                      <a:pt x="4" y="119"/>
                    </a:lnTo>
                    <a:lnTo>
                      <a:pt x="7" y="159"/>
                    </a:lnTo>
                    <a:lnTo>
                      <a:pt x="11" y="198"/>
                    </a:lnTo>
                    <a:lnTo>
                      <a:pt x="17" y="237"/>
                    </a:lnTo>
                    <a:lnTo>
                      <a:pt x="22" y="277"/>
                    </a:lnTo>
                    <a:lnTo>
                      <a:pt x="30" y="316"/>
                    </a:lnTo>
                    <a:lnTo>
                      <a:pt x="37" y="3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0" name="Freeform 43"/>
              <p:cNvSpPr>
                <a:spLocks/>
              </p:cNvSpPr>
              <p:nvPr/>
            </p:nvSpPr>
            <p:spPr bwMode="auto">
              <a:xfrm>
                <a:off x="1024" y="3586"/>
                <a:ext cx="41" cy="109"/>
              </a:xfrm>
              <a:custGeom>
                <a:avLst/>
                <a:gdLst>
                  <a:gd name="T0" fmla="*/ 0 w 128"/>
                  <a:gd name="T1" fmla="*/ 0 h 331"/>
                  <a:gd name="T2" fmla="*/ 0 w 128"/>
                  <a:gd name="T3" fmla="*/ 0 h 331"/>
                  <a:gd name="T4" fmla="*/ 0 w 128"/>
                  <a:gd name="T5" fmla="*/ 1 h 331"/>
                  <a:gd name="T6" fmla="*/ 0 w 128"/>
                  <a:gd name="T7" fmla="*/ 1 h 331"/>
                  <a:gd name="T8" fmla="*/ 1 w 128"/>
                  <a:gd name="T9" fmla="*/ 2 h 331"/>
                  <a:gd name="T10" fmla="*/ 1 w 128"/>
                  <a:gd name="T11" fmla="*/ 2 h 331"/>
                  <a:gd name="T12" fmla="*/ 1 w 128"/>
                  <a:gd name="T13" fmla="*/ 3 h 331"/>
                  <a:gd name="T14" fmla="*/ 1 w 128"/>
                  <a:gd name="T15" fmla="*/ 3 h 331"/>
                  <a:gd name="T16" fmla="*/ 1 w 128"/>
                  <a:gd name="T17" fmla="*/ 4 h 331"/>
                  <a:gd name="T18" fmla="*/ 1 w 128"/>
                  <a:gd name="T19" fmla="*/ 4 h 331"/>
                  <a:gd name="T20" fmla="*/ 1 w 128"/>
                  <a:gd name="T21" fmla="*/ 4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1">
                    <a:moveTo>
                      <a:pt x="0" y="0"/>
                    </a:moveTo>
                    <a:lnTo>
                      <a:pt x="10" y="32"/>
                    </a:lnTo>
                    <a:lnTo>
                      <a:pt x="21" y="70"/>
                    </a:lnTo>
                    <a:lnTo>
                      <a:pt x="33" y="108"/>
                    </a:lnTo>
                    <a:lnTo>
                      <a:pt x="47" y="146"/>
                    </a:lnTo>
                    <a:lnTo>
                      <a:pt x="61" y="183"/>
                    </a:lnTo>
                    <a:lnTo>
                      <a:pt x="76" y="219"/>
                    </a:lnTo>
                    <a:lnTo>
                      <a:pt x="92" y="256"/>
                    </a:lnTo>
                    <a:lnTo>
                      <a:pt x="108" y="292"/>
                    </a:lnTo>
                    <a:lnTo>
                      <a:pt x="126" y="328"/>
                    </a:lnTo>
                    <a:lnTo>
                      <a:pt x="128" y="3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1" name="Freeform 44"/>
              <p:cNvSpPr>
                <a:spLocks/>
              </p:cNvSpPr>
              <p:nvPr/>
            </p:nvSpPr>
            <p:spPr bwMode="auto">
              <a:xfrm>
                <a:off x="1079" y="3720"/>
                <a:ext cx="68" cy="94"/>
              </a:xfrm>
              <a:custGeom>
                <a:avLst/>
                <a:gdLst>
                  <a:gd name="T0" fmla="*/ 0 w 207"/>
                  <a:gd name="T1" fmla="*/ 0 h 286"/>
                  <a:gd name="T2" fmla="*/ 0 w 207"/>
                  <a:gd name="T3" fmla="*/ 0 h 286"/>
                  <a:gd name="T4" fmla="*/ 0 w 207"/>
                  <a:gd name="T5" fmla="*/ 1 h 286"/>
                  <a:gd name="T6" fmla="*/ 1 w 207"/>
                  <a:gd name="T7" fmla="*/ 1 h 286"/>
                  <a:gd name="T8" fmla="*/ 1 w 207"/>
                  <a:gd name="T9" fmla="*/ 1 h 286"/>
                  <a:gd name="T10" fmla="*/ 1 w 207"/>
                  <a:gd name="T11" fmla="*/ 2 h 286"/>
                  <a:gd name="T12" fmla="*/ 1 w 207"/>
                  <a:gd name="T13" fmla="*/ 2 h 286"/>
                  <a:gd name="T14" fmla="*/ 2 w 207"/>
                  <a:gd name="T15" fmla="*/ 3 h 286"/>
                  <a:gd name="T16" fmla="*/ 2 w 207"/>
                  <a:gd name="T17" fmla="*/ 3 h 286"/>
                  <a:gd name="T18" fmla="*/ 2 w 207"/>
                  <a:gd name="T19" fmla="*/ 3 h 286"/>
                  <a:gd name="T20" fmla="*/ 2 w 207"/>
                  <a:gd name="T21" fmla="*/ 3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286">
                    <a:moveTo>
                      <a:pt x="0" y="0"/>
                    </a:moveTo>
                    <a:lnTo>
                      <a:pt x="12" y="22"/>
                    </a:lnTo>
                    <a:lnTo>
                      <a:pt x="34" y="56"/>
                    </a:lnTo>
                    <a:lnTo>
                      <a:pt x="55" y="89"/>
                    </a:lnTo>
                    <a:lnTo>
                      <a:pt x="77" y="122"/>
                    </a:lnTo>
                    <a:lnTo>
                      <a:pt x="101" y="155"/>
                    </a:lnTo>
                    <a:lnTo>
                      <a:pt x="124" y="187"/>
                    </a:lnTo>
                    <a:lnTo>
                      <a:pt x="149" y="218"/>
                    </a:lnTo>
                    <a:lnTo>
                      <a:pt x="174" y="249"/>
                    </a:lnTo>
                    <a:lnTo>
                      <a:pt x="200" y="278"/>
                    </a:lnTo>
                    <a:lnTo>
                      <a:pt x="207" y="2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2" name="Freeform 45"/>
              <p:cNvSpPr>
                <a:spLocks/>
              </p:cNvSpPr>
              <p:nvPr/>
            </p:nvSpPr>
            <p:spPr bwMode="auto">
              <a:xfrm>
                <a:off x="1165" y="3834"/>
                <a:ext cx="91" cy="73"/>
              </a:xfrm>
              <a:custGeom>
                <a:avLst/>
                <a:gdLst>
                  <a:gd name="T0" fmla="*/ 0 w 275"/>
                  <a:gd name="T1" fmla="*/ 0 h 222"/>
                  <a:gd name="T2" fmla="*/ 0 w 275"/>
                  <a:gd name="T3" fmla="*/ 0 h 222"/>
                  <a:gd name="T4" fmla="*/ 1 w 275"/>
                  <a:gd name="T5" fmla="*/ 0 h 222"/>
                  <a:gd name="T6" fmla="*/ 1 w 275"/>
                  <a:gd name="T7" fmla="*/ 1 h 222"/>
                  <a:gd name="T8" fmla="*/ 1 w 275"/>
                  <a:gd name="T9" fmla="*/ 1 h 222"/>
                  <a:gd name="T10" fmla="*/ 2 w 275"/>
                  <a:gd name="T11" fmla="*/ 1 h 222"/>
                  <a:gd name="T12" fmla="*/ 2 w 275"/>
                  <a:gd name="T13" fmla="*/ 2 h 222"/>
                  <a:gd name="T14" fmla="*/ 2 w 275"/>
                  <a:gd name="T15" fmla="*/ 2 h 222"/>
                  <a:gd name="T16" fmla="*/ 3 w 275"/>
                  <a:gd name="T17" fmla="*/ 2 h 222"/>
                  <a:gd name="T18" fmla="*/ 3 w 275"/>
                  <a:gd name="T19" fmla="*/ 3 h 222"/>
                  <a:gd name="T20" fmla="*/ 3 w 275"/>
                  <a:gd name="T21" fmla="*/ 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5" h="222">
                    <a:moveTo>
                      <a:pt x="0" y="0"/>
                    </a:moveTo>
                    <a:lnTo>
                      <a:pt x="14" y="14"/>
                    </a:lnTo>
                    <a:lnTo>
                      <a:pt x="43" y="41"/>
                    </a:lnTo>
                    <a:lnTo>
                      <a:pt x="71" y="68"/>
                    </a:lnTo>
                    <a:lnTo>
                      <a:pt x="102" y="94"/>
                    </a:lnTo>
                    <a:lnTo>
                      <a:pt x="132" y="119"/>
                    </a:lnTo>
                    <a:lnTo>
                      <a:pt x="164" y="144"/>
                    </a:lnTo>
                    <a:lnTo>
                      <a:pt x="196" y="168"/>
                    </a:lnTo>
                    <a:lnTo>
                      <a:pt x="228" y="192"/>
                    </a:lnTo>
                    <a:lnTo>
                      <a:pt x="261" y="214"/>
                    </a:lnTo>
                    <a:lnTo>
                      <a:pt x="275" y="2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3" name="Freeform 46"/>
              <p:cNvSpPr>
                <a:spLocks/>
              </p:cNvSpPr>
              <p:nvPr/>
            </p:nvSpPr>
            <p:spPr bwMode="auto">
              <a:xfrm>
                <a:off x="1279" y="3921"/>
                <a:ext cx="107" cy="48"/>
              </a:xfrm>
              <a:custGeom>
                <a:avLst/>
                <a:gdLst>
                  <a:gd name="T0" fmla="*/ 0 w 325"/>
                  <a:gd name="T1" fmla="*/ 0 h 145"/>
                  <a:gd name="T2" fmla="*/ 0 w 325"/>
                  <a:gd name="T3" fmla="*/ 0 h 145"/>
                  <a:gd name="T4" fmla="*/ 1 w 325"/>
                  <a:gd name="T5" fmla="*/ 0 h 145"/>
                  <a:gd name="T6" fmla="*/ 1 w 325"/>
                  <a:gd name="T7" fmla="*/ 1 h 145"/>
                  <a:gd name="T8" fmla="*/ 1 w 325"/>
                  <a:gd name="T9" fmla="*/ 1 h 145"/>
                  <a:gd name="T10" fmla="*/ 2 w 325"/>
                  <a:gd name="T11" fmla="*/ 1 h 145"/>
                  <a:gd name="T12" fmla="*/ 2 w 325"/>
                  <a:gd name="T13" fmla="*/ 1 h 145"/>
                  <a:gd name="T14" fmla="*/ 3 w 325"/>
                  <a:gd name="T15" fmla="*/ 1 h 145"/>
                  <a:gd name="T16" fmla="*/ 3 w 325"/>
                  <a:gd name="T17" fmla="*/ 2 h 145"/>
                  <a:gd name="T18" fmla="*/ 4 w 325"/>
                  <a:gd name="T19" fmla="*/ 2 h 145"/>
                  <a:gd name="T20" fmla="*/ 4 w 325"/>
                  <a:gd name="T21" fmla="*/ 2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5" h="145">
                    <a:moveTo>
                      <a:pt x="0" y="0"/>
                    </a:moveTo>
                    <a:lnTo>
                      <a:pt x="12" y="7"/>
                    </a:lnTo>
                    <a:lnTo>
                      <a:pt x="47" y="26"/>
                    </a:lnTo>
                    <a:lnTo>
                      <a:pt x="82" y="45"/>
                    </a:lnTo>
                    <a:lnTo>
                      <a:pt x="118" y="62"/>
                    </a:lnTo>
                    <a:lnTo>
                      <a:pt x="154" y="79"/>
                    </a:lnTo>
                    <a:lnTo>
                      <a:pt x="191" y="95"/>
                    </a:lnTo>
                    <a:lnTo>
                      <a:pt x="227" y="110"/>
                    </a:lnTo>
                    <a:lnTo>
                      <a:pt x="264" y="124"/>
                    </a:lnTo>
                    <a:lnTo>
                      <a:pt x="302" y="138"/>
                    </a:lnTo>
                    <a:lnTo>
                      <a:pt x="325" y="1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4" name="Freeform 47"/>
              <p:cNvSpPr>
                <a:spLocks/>
              </p:cNvSpPr>
              <p:nvPr/>
            </p:nvSpPr>
            <p:spPr bwMode="auto">
              <a:xfrm>
                <a:off x="1414" y="3978"/>
                <a:ext cx="113" cy="18"/>
              </a:xfrm>
              <a:custGeom>
                <a:avLst/>
                <a:gdLst>
                  <a:gd name="T0" fmla="*/ 0 w 351"/>
                  <a:gd name="T1" fmla="*/ 0 h 55"/>
                  <a:gd name="T2" fmla="*/ 0 w 351"/>
                  <a:gd name="T3" fmla="*/ 0 h 55"/>
                  <a:gd name="T4" fmla="*/ 1 w 351"/>
                  <a:gd name="T5" fmla="*/ 0 h 55"/>
                  <a:gd name="T6" fmla="*/ 1 w 351"/>
                  <a:gd name="T7" fmla="*/ 0 h 55"/>
                  <a:gd name="T8" fmla="*/ 1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3 w 351"/>
                  <a:gd name="T15" fmla="*/ 1 h 55"/>
                  <a:gd name="T16" fmla="*/ 3 w 351"/>
                  <a:gd name="T17" fmla="*/ 1 h 55"/>
                  <a:gd name="T18" fmla="*/ 4 w 351"/>
                  <a:gd name="T19" fmla="*/ 1 h 55"/>
                  <a:gd name="T20" fmla="*/ 4 w 351"/>
                  <a:gd name="T21" fmla="*/ 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0" y="0"/>
                    </a:moveTo>
                    <a:lnTo>
                      <a:pt x="7" y="2"/>
                    </a:lnTo>
                    <a:lnTo>
                      <a:pt x="46" y="11"/>
                    </a:lnTo>
                    <a:lnTo>
                      <a:pt x="84" y="20"/>
                    </a:lnTo>
                    <a:lnTo>
                      <a:pt x="124" y="28"/>
                    </a:lnTo>
                    <a:lnTo>
                      <a:pt x="162" y="35"/>
                    </a:lnTo>
                    <a:lnTo>
                      <a:pt x="202" y="41"/>
                    </a:lnTo>
                    <a:lnTo>
                      <a:pt x="241" y="46"/>
                    </a:lnTo>
                    <a:lnTo>
                      <a:pt x="281" y="51"/>
                    </a:lnTo>
                    <a:lnTo>
                      <a:pt x="321" y="54"/>
                    </a:lnTo>
                    <a:lnTo>
                      <a:pt x="351" y="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5" name="Freeform 48"/>
              <p:cNvSpPr>
                <a:spLocks/>
              </p:cNvSpPr>
              <p:nvPr/>
            </p:nvSpPr>
            <p:spPr bwMode="auto">
              <a:xfrm>
                <a:off x="1557" y="3985"/>
                <a:ext cx="114" cy="11"/>
              </a:xfrm>
              <a:custGeom>
                <a:avLst/>
                <a:gdLst>
                  <a:gd name="T0" fmla="*/ 0 w 352"/>
                  <a:gd name="T1" fmla="*/ 0 h 37"/>
                  <a:gd name="T2" fmla="*/ 0 w 352"/>
                  <a:gd name="T3" fmla="*/ 0 h 37"/>
                  <a:gd name="T4" fmla="*/ 1 w 352"/>
                  <a:gd name="T5" fmla="*/ 0 h 37"/>
                  <a:gd name="T6" fmla="*/ 1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3 w 352"/>
                  <a:gd name="T13" fmla="*/ 0 h 37"/>
                  <a:gd name="T14" fmla="*/ 3 w 352"/>
                  <a:gd name="T15" fmla="*/ 0 h 37"/>
                  <a:gd name="T16" fmla="*/ 4 w 352"/>
                  <a:gd name="T17" fmla="*/ 0 h 37"/>
                  <a:gd name="T18" fmla="*/ 4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0" y="37"/>
                    </a:moveTo>
                    <a:lnTo>
                      <a:pt x="39" y="36"/>
                    </a:lnTo>
                    <a:lnTo>
                      <a:pt x="79" y="35"/>
                    </a:lnTo>
                    <a:lnTo>
                      <a:pt x="119" y="33"/>
                    </a:lnTo>
                    <a:lnTo>
                      <a:pt x="159" y="30"/>
                    </a:lnTo>
                    <a:lnTo>
                      <a:pt x="198" y="25"/>
                    </a:lnTo>
                    <a:lnTo>
                      <a:pt x="237" y="20"/>
                    </a:lnTo>
                    <a:lnTo>
                      <a:pt x="277" y="14"/>
                    </a:lnTo>
                    <a:lnTo>
                      <a:pt x="316" y="7"/>
                    </a:lnTo>
                    <a:lnTo>
                      <a:pt x="35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6" name="Freeform 49"/>
              <p:cNvSpPr>
                <a:spLocks/>
              </p:cNvSpPr>
              <p:nvPr/>
            </p:nvSpPr>
            <p:spPr bwMode="auto">
              <a:xfrm>
                <a:off x="1698" y="3937"/>
                <a:ext cx="110" cy="41"/>
              </a:xfrm>
              <a:custGeom>
                <a:avLst/>
                <a:gdLst>
                  <a:gd name="T0" fmla="*/ 0 w 331"/>
                  <a:gd name="T1" fmla="*/ 1 h 127"/>
                  <a:gd name="T2" fmla="*/ 0 w 331"/>
                  <a:gd name="T3" fmla="*/ 1 h 127"/>
                  <a:gd name="T4" fmla="*/ 1 w 331"/>
                  <a:gd name="T5" fmla="*/ 1 h 127"/>
                  <a:gd name="T6" fmla="*/ 1 w 331"/>
                  <a:gd name="T7" fmla="*/ 1 h 127"/>
                  <a:gd name="T8" fmla="*/ 2 w 331"/>
                  <a:gd name="T9" fmla="*/ 1 h 127"/>
                  <a:gd name="T10" fmla="*/ 2 w 331"/>
                  <a:gd name="T11" fmla="*/ 1 h 127"/>
                  <a:gd name="T12" fmla="*/ 3 w 331"/>
                  <a:gd name="T13" fmla="*/ 1 h 127"/>
                  <a:gd name="T14" fmla="*/ 3 w 331"/>
                  <a:gd name="T15" fmla="*/ 0 h 127"/>
                  <a:gd name="T16" fmla="*/ 4 w 331"/>
                  <a:gd name="T17" fmla="*/ 0 h 127"/>
                  <a:gd name="T18" fmla="*/ 4 w 331"/>
                  <a:gd name="T19" fmla="*/ 0 h 127"/>
                  <a:gd name="T20" fmla="*/ 4 w 331"/>
                  <a:gd name="T21" fmla="*/ 0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1" h="127">
                    <a:moveTo>
                      <a:pt x="0" y="127"/>
                    </a:moveTo>
                    <a:lnTo>
                      <a:pt x="32" y="118"/>
                    </a:lnTo>
                    <a:lnTo>
                      <a:pt x="70" y="106"/>
                    </a:lnTo>
                    <a:lnTo>
                      <a:pt x="107" y="95"/>
                    </a:lnTo>
                    <a:lnTo>
                      <a:pt x="145" y="81"/>
                    </a:lnTo>
                    <a:lnTo>
                      <a:pt x="182" y="67"/>
                    </a:lnTo>
                    <a:lnTo>
                      <a:pt x="219" y="52"/>
                    </a:lnTo>
                    <a:lnTo>
                      <a:pt x="255" y="36"/>
                    </a:lnTo>
                    <a:lnTo>
                      <a:pt x="291" y="19"/>
                    </a:lnTo>
                    <a:lnTo>
                      <a:pt x="327" y="2"/>
                    </a:lnTo>
                    <a:lnTo>
                      <a:pt x="3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7" name="Freeform 50"/>
              <p:cNvSpPr>
                <a:spLocks/>
              </p:cNvSpPr>
              <p:nvPr/>
            </p:nvSpPr>
            <p:spPr bwMode="auto">
              <a:xfrm>
                <a:off x="1833" y="3855"/>
                <a:ext cx="93" cy="66"/>
              </a:xfrm>
              <a:custGeom>
                <a:avLst/>
                <a:gdLst>
                  <a:gd name="T0" fmla="*/ 0 w 286"/>
                  <a:gd name="T1" fmla="*/ 2 h 208"/>
                  <a:gd name="T2" fmla="*/ 0 w 286"/>
                  <a:gd name="T3" fmla="*/ 2 h 208"/>
                  <a:gd name="T4" fmla="*/ 1 w 286"/>
                  <a:gd name="T5" fmla="*/ 2 h 208"/>
                  <a:gd name="T6" fmla="*/ 1 w 286"/>
                  <a:gd name="T7" fmla="*/ 2 h 208"/>
                  <a:gd name="T8" fmla="*/ 1 w 286"/>
                  <a:gd name="T9" fmla="*/ 1 h 208"/>
                  <a:gd name="T10" fmla="*/ 2 w 286"/>
                  <a:gd name="T11" fmla="*/ 1 h 208"/>
                  <a:gd name="T12" fmla="*/ 2 w 286"/>
                  <a:gd name="T13" fmla="*/ 1 h 208"/>
                  <a:gd name="T14" fmla="*/ 2 w 286"/>
                  <a:gd name="T15" fmla="*/ 1 h 208"/>
                  <a:gd name="T16" fmla="*/ 3 w 286"/>
                  <a:gd name="T17" fmla="*/ 0 h 208"/>
                  <a:gd name="T18" fmla="*/ 3 w 286"/>
                  <a:gd name="T19" fmla="*/ 0 h 208"/>
                  <a:gd name="T20" fmla="*/ 3 w 286"/>
                  <a:gd name="T21" fmla="*/ 0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0" y="208"/>
                    </a:moveTo>
                    <a:lnTo>
                      <a:pt x="22" y="195"/>
                    </a:lnTo>
                    <a:lnTo>
                      <a:pt x="56" y="174"/>
                    </a:lnTo>
                    <a:lnTo>
                      <a:pt x="90" y="153"/>
                    </a:lnTo>
                    <a:lnTo>
                      <a:pt x="122" y="131"/>
                    </a:lnTo>
                    <a:lnTo>
                      <a:pt x="155" y="107"/>
                    </a:lnTo>
                    <a:lnTo>
                      <a:pt x="187" y="83"/>
                    </a:lnTo>
                    <a:lnTo>
                      <a:pt x="218" y="58"/>
                    </a:lnTo>
                    <a:lnTo>
                      <a:pt x="249" y="33"/>
                    </a:lnTo>
                    <a:lnTo>
                      <a:pt x="279" y="7"/>
                    </a:lnTo>
                    <a:lnTo>
                      <a:pt x="28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8" name="Freeform 51"/>
              <p:cNvSpPr>
                <a:spLocks/>
              </p:cNvSpPr>
              <p:nvPr/>
            </p:nvSpPr>
            <p:spPr bwMode="auto">
              <a:xfrm>
                <a:off x="1947" y="3746"/>
                <a:ext cx="73" cy="88"/>
              </a:xfrm>
              <a:custGeom>
                <a:avLst/>
                <a:gdLst>
                  <a:gd name="T0" fmla="*/ 0 w 223"/>
                  <a:gd name="T1" fmla="*/ 3 h 276"/>
                  <a:gd name="T2" fmla="*/ 0 w 223"/>
                  <a:gd name="T3" fmla="*/ 3 h 276"/>
                  <a:gd name="T4" fmla="*/ 1 w 223"/>
                  <a:gd name="T5" fmla="*/ 3 h 276"/>
                  <a:gd name="T6" fmla="*/ 1 w 223"/>
                  <a:gd name="T7" fmla="*/ 2 h 276"/>
                  <a:gd name="T8" fmla="*/ 1 w 223"/>
                  <a:gd name="T9" fmla="*/ 2 h 276"/>
                  <a:gd name="T10" fmla="*/ 1 w 223"/>
                  <a:gd name="T11" fmla="*/ 2 h 276"/>
                  <a:gd name="T12" fmla="*/ 2 w 223"/>
                  <a:gd name="T13" fmla="*/ 1 h 276"/>
                  <a:gd name="T14" fmla="*/ 2 w 223"/>
                  <a:gd name="T15" fmla="*/ 1 h 276"/>
                  <a:gd name="T16" fmla="*/ 2 w 223"/>
                  <a:gd name="T17" fmla="*/ 1 h 276"/>
                  <a:gd name="T18" fmla="*/ 3 w 223"/>
                  <a:gd name="T19" fmla="*/ 0 h 276"/>
                  <a:gd name="T20" fmla="*/ 3 w 223"/>
                  <a:gd name="T21" fmla="*/ 0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76">
                    <a:moveTo>
                      <a:pt x="0" y="276"/>
                    </a:moveTo>
                    <a:lnTo>
                      <a:pt x="14" y="262"/>
                    </a:lnTo>
                    <a:lnTo>
                      <a:pt x="42" y="233"/>
                    </a:lnTo>
                    <a:lnTo>
                      <a:pt x="68" y="203"/>
                    </a:lnTo>
                    <a:lnTo>
                      <a:pt x="94" y="174"/>
                    </a:lnTo>
                    <a:lnTo>
                      <a:pt x="119" y="143"/>
                    </a:lnTo>
                    <a:lnTo>
                      <a:pt x="144" y="112"/>
                    </a:lnTo>
                    <a:lnTo>
                      <a:pt x="168" y="80"/>
                    </a:lnTo>
                    <a:lnTo>
                      <a:pt x="191" y="47"/>
                    </a:lnTo>
                    <a:lnTo>
                      <a:pt x="213" y="14"/>
                    </a:lnTo>
                    <a:lnTo>
                      <a:pt x="22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39" name="Freeform 52"/>
              <p:cNvSpPr>
                <a:spLocks/>
              </p:cNvSpPr>
              <p:nvPr/>
            </p:nvSpPr>
            <p:spPr bwMode="auto">
              <a:xfrm>
                <a:off x="2033" y="3613"/>
                <a:ext cx="48" cy="107"/>
              </a:xfrm>
              <a:custGeom>
                <a:avLst/>
                <a:gdLst>
                  <a:gd name="T0" fmla="*/ 0 w 144"/>
                  <a:gd name="T1" fmla="*/ 4 h 325"/>
                  <a:gd name="T2" fmla="*/ 0 w 144"/>
                  <a:gd name="T3" fmla="*/ 4 h 325"/>
                  <a:gd name="T4" fmla="*/ 0 w 144"/>
                  <a:gd name="T5" fmla="*/ 3 h 325"/>
                  <a:gd name="T6" fmla="*/ 1 w 144"/>
                  <a:gd name="T7" fmla="*/ 3 h 325"/>
                  <a:gd name="T8" fmla="*/ 1 w 144"/>
                  <a:gd name="T9" fmla="*/ 2 h 325"/>
                  <a:gd name="T10" fmla="*/ 1 w 144"/>
                  <a:gd name="T11" fmla="*/ 2 h 325"/>
                  <a:gd name="T12" fmla="*/ 1 w 144"/>
                  <a:gd name="T13" fmla="*/ 2 h 325"/>
                  <a:gd name="T14" fmla="*/ 1 w 144"/>
                  <a:gd name="T15" fmla="*/ 1 h 325"/>
                  <a:gd name="T16" fmla="*/ 2 w 144"/>
                  <a:gd name="T17" fmla="*/ 1 h 325"/>
                  <a:gd name="T18" fmla="*/ 2 w 144"/>
                  <a:gd name="T19" fmla="*/ 0 h 325"/>
                  <a:gd name="T20" fmla="*/ 2 w 144"/>
                  <a:gd name="T21" fmla="*/ 0 h 3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325">
                    <a:moveTo>
                      <a:pt x="0" y="325"/>
                    </a:moveTo>
                    <a:lnTo>
                      <a:pt x="7" y="313"/>
                    </a:lnTo>
                    <a:lnTo>
                      <a:pt x="26" y="278"/>
                    </a:lnTo>
                    <a:lnTo>
                      <a:pt x="44" y="243"/>
                    </a:lnTo>
                    <a:lnTo>
                      <a:pt x="62" y="207"/>
                    </a:lnTo>
                    <a:lnTo>
                      <a:pt x="79" y="171"/>
                    </a:lnTo>
                    <a:lnTo>
                      <a:pt x="94" y="134"/>
                    </a:lnTo>
                    <a:lnTo>
                      <a:pt x="110" y="98"/>
                    </a:lnTo>
                    <a:lnTo>
                      <a:pt x="124" y="61"/>
                    </a:lnTo>
                    <a:lnTo>
                      <a:pt x="137" y="23"/>
                    </a:lnTo>
                    <a:lnTo>
                      <a:pt x="1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4040" name="Freeform 53"/>
              <p:cNvSpPr>
                <a:spLocks/>
              </p:cNvSpPr>
              <p:nvPr/>
            </p:nvSpPr>
            <p:spPr bwMode="auto">
              <a:xfrm>
                <a:off x="2090" y="3472"/>
                <a:ext cx="18" cy="114"/>
              </a:xfrm>
              <a:custGeom>
                <a:avLst/>
                <a:gdLst>
                  <a:gd name="T0" fmla="*/ 0 w 55"/>
                  <a:gd name="T1" fmla="*/ 4 h 351"/>
                  <a:gd name="T2" fmla="*/ 0 w 55"/>
                  <a:gd name="T3" fmla="*/ 4 h 351"/>
                  <a:gd name="T4" fmla="*/ 0 w 55"/>
                  <a:gd name="T5" fmla="*/ 3 h 351"/>
                  <a:gd name="T6" fmla="*/ 0 w 55"/>
                  <a:gd name="T7" fmla="*/ 3 h 351"/>
                  <a:gd name="T8" fmla="*/ 0 w 55"/>
                  <a:gd name="T9" fmla="*/ 3 h 351"/>
                  <a:gd name="T10" fmla="*/ 0 w 55"/>
                  <a:gd name="T11" fmla="*/ 2 h 351"/>
                  <a:gd name="T12" fmla="*/ 0 w 55"/>
                  <a:gd name="T13" fmla="*/ 2 h 351"/>
                  <a:gd name="T14" fmla="*/ 1 w 55"/>
                  <a:gd name="T15" fmla="*/ 1 h 351"/>
                  <a:gd name="T16" fmla="*/ 1 w 55"/>
                  <a:gd name="T17" fmla="*/ 1 h 351"/>
                  <a:gd name="T18" fmla="*/ 1 w 55"/>
                  <a:gd name="T19" fmla="*/ 0 h 351"/>
                  <a:gd name="T20" fmla="*/ 1 w 55"/>
                  <a:gd name="T21" fmla="*/ 0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0" y="351"/>
                    </a:moveTo>
                    <a:lnTo>
                      <a:pt x="2" y="344"/>
                    </a:lnTo>
                    <a:lnTo>
                      <a:pt x="11" y="306"/>
                    </a:lnTo>
                    <a:lnTo>
                      <a:pt x="20" y="268"/>
                    </a:lnTo>
                    <a:lnTo>
                      <a:pt x="27" y="228"/>
                    </a:lnTo>
                    <a:lnTo>
                      <a:pt x="35" y="189"/>
                    </a:lnTo>
                    <a:lnTo>
                      <a:pt x="41" y="149"/>
                    </a:lnTo>
                    <a:lnTo>
                      <a:pt x="45" y="110"/>
                    </a:lnTo>
                    <a:lnTo>
                      <a:pt x="50" y="71"/>
                    </a:lnTo>
                    <a:lnTo>
                      <a:pt x="53" y="31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23996" name="Line 54"/>
            <p:cNvSpPr>
              <a:spLocks noChangeShapeType="1"/>
            </p:cNvSpPr>
            <p:nvPr/>
          </p:nvSpPr>
          <p:spPr bwMode="auto">
            <a:xfrm>
              <a:off x="2863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7" name="Line 55"/>
            <p:cNvSpPr>
              <a:spLocks noChangeShapeType="1"/>
            </p:cNvSpPr>
            <p:nvPr/>
          </p:nvSpPr>
          <p:spPr bwMode="auto">
            <a:xfrm>
              <a:off x="249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8" name="Line 56"/>
            <p:cNvSpPr>
              <a:spLocks noChangeShapeType="1"/>
            </p:cNvSpPr>
            <p:nvPr/>
          </p:nvSpPr>
          <p:spPr bwMode="auto">
            <a:xfrm flipH="1">
              <a:off x="2108" y="1775"/>
              <a:ext cx="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99" name="Line 57"/>
            <p:cNvSpPr>
              <a:spLocks noChangeShapeType="1"/>
            </p:cNvSpPr>
            <p:nvPr/>
          </p:nvSpPr>
          <p:spPr bwMode="auto">
            <a:xfrm flipH="1">
              <a:off x="3879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0" name="Line 58"/>
            <p:cNvSpPr>
              <a:spLocks noChangeShapeType="1"/>
            </p:cNvSpPr>
            <p:nvPr/>
          </p:nvSpPr>
          <p:spPr bwMode="auto">
            <a:xfrm flipH="1">
              <a:off x="249" y="2228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1" name="Line 59"/>
            <p:cNvSpPr>
              <a:spLocks noChangeShapeType="1"/>
            </p:cNvSpPr>
            <p:nvPr/>
          </p:nvSpPr>
          <p:spPr bwMode="auto">
            <a:xfrm flipH="1">
              <a:off x="249" y="4069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2" name="Line 60"/>
            <p:cNvSpPr>
              <a:spLocks noChangeShapeType="1"/>
            </p:cNvSpPr>
            <p:nvPr/>
          </p:nvSpPr>
          <p:spPr bwMode="auto">
            <a:xfrm flipV="1">
              <a:off x="4984" y="1215"/>
              <a:ext cx="0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3" name="Line 61"/>
            <p:cNvSpPr>
              <a:spLocks noChangeShapeType="1"/>
            </p:cNvSpPr>
            <p:nvPr/>
          </p:nvSpPr>
          <p:spPr bwMode="auto">
            <a:xfrm flipV="1">
              <a:off x="3879" y="1738"/>
              <a:ext cx="0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4" name="Line 62"/>
            <p:cNvSpPr>
              <a:spLocks noChangeShapeType="1"/>
            </p:cNvSpPr>
            <p:nvPr/>
          </p:nvSpPr>
          <p:spPr bwMode="auto">
            <a:xfrm flipV="1">
              <a:off x="2108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5" name="Line 63"/>
            <p:cNvSpPr>
              <a:spLocks noChangeShapeType="1"/>
            </p:cNvSpPr>
            <p:nvPr/>
          </p:nvSpPr>
          <p:spPr bwMode="auto">
            <a:xfrm flipV="1">
              <a:off x="1003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6" name="Line 64"/>
            <p:cNvSpPr>
              <a:spLocks noChangeShapeType="1"/>
            </p:cNvSpPr>
            <p:nvPr/>
          </p:nvSpPr>
          <p:spPr bwMode="auto">
            <a:xfrm>
              <a:off x="2863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7" name="Line 65"/>
            <p:cNvSpPr>
              <a:spLocks noChangeShapeType="1"/>
            </p:cNvSpPr>
            <p:nvPr/>
          </p:nvSpPr>
          <p:spPr bwMode="auto">
            <a:xfrm>
              <a:off x="249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8" name="Line 66"/>
            <p:cNvSpPr>
              <a:spLocks noChangeShapeType="1"/>
            </p:cNvSpPr>
            <p:nvPr/>
          </p:nvSpPr>
          <p:spPr bwMode="auto">
            <a:xfrm>
              <a:off x="249" y="855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09" name="Line 67"/>
            <p:cNvSpPr>
              <a:spLocks noChangeShapeType="1"/>
            </p:cNvSpPr>
            <p:nvPr/>
          </p:nvSpPr>
          <p:spPr bwMode="auto">
            <a:xfrm>
              <a:off x="3218" y="855"/>
              <a:ext cx="18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0" name="Line 68"/>
            <p:cNvSpPr>
              <a:spLocks noChangeShapeType="1"/>
            </p:cNvSpPr>
            <p:nvPr/>
          </p:nvSpPr>
          <p:spPr bwMode="auto">
            <a:xfrm>
              <a:off x="1557" y="2796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1" name="Line 69"/>
            <p:cNvSpPr>
              <a:spLocks noChangeShapeType="1"/>
            </p:cNvSpPr>
            <p:nvPr/>
          </p:nvSpPr>
          <p:spPr bwMode="auto">
            <a:xfrm>
              <a:off x="1557" y="313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2" name="Line 70"/>
            <p:cNvSpPr>
              <a:spLocks noChangeShapeType="1"/>
            </p:cNvSpPr>
            <p:nvPr/>
          </p:nvSpPr>
          <p:spPr bwMode="auto">
            <a:xfrm>
              <a:off x="1557" y="3187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3" name="Line 71"/>
            <p:cNvSpPr>
              <a:spLocks noChangeShapeType="1"/>
            </p:cNvSpPr>
            <p:nvPr/>
          </p:nvSpPr>
          <p:spPr bwMode="auto">
            <a:xfrm>
              <a:off x="1557" y="374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4" name="Line 72"/>
            <p:cNvSpPr>
              <a:spLocks noChangeShapeType="1"/>
            </p:cNvSpPr>
            <p:nvPr/>
          </p:nvSpPr>
          <p:spPr bwMode="auto">
            <a:xfrm>
              <a:off x="1557" y="3800"/>
              <a:ext cx="0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5" name="Line 73"/>
            <p:cNvSpPr>
              <a:spLocks noChangeShapeType="1"/>
            </p:cNvSpPr>
            <p:nvPr/>
          </p:nvSpPr>
          <p:spPr bwMode="auto">
            <a:xfrm flipH="1">
              <a:off x="1003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016" name="Line 74"/>
            <p:cNvSpPr>
              <a:spLocks noChangeShapeType="1"/>
            </p:cNvSpPr>
            <p:nvPr/>
          </p:nvSpPr>
          <p:spPr bwMode="auto">
            <a:xfrm flipH="1">
              <a:off x="249" y="1775"/>
              <a:ext cx="7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3907" name="Text Box 75"/>
          <p:cNvSpPr txBox="1">
            <a:spLocks noChangeArrowheads="1"/>
          </p:cNvSpPr>
          <p:nvPr/>
        </p:nvSpPr>
        <p:spPr bwMode="auto">
          <a:xfrm>
            <a:off x="0" y="0"/>
            <a:ext cx="8316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</a:p>
        </p:txBody>
      </p:sp>
      <p:grpSp>
        <p:nvGrpSpPr>
          <p:cNvPr id="123908" name="Group 76"/>
          <p:cNvGrpSpPr>
            <a:grpSpLocks/>
          </p:cNvGrpSpPr>
          <p:nvPr/>
        </p:nvGrpSpPr>
        <p:grpSpPr bwMode="auto">
          <a:xfrm>
            <a:off x="1592263" y="4589463"/>
            <a:ext cx="1754187" cy="1754187"/>
            <a:chOff x="1003" y="2891"/>
            <a:chExt cx="1105" cy="1105"/>
          </a:xfrm>
        </p:grpSpPr>
        <p:sp>
          <p:nvSpPr>
            <p:cNvPr id="123945" name="Freeform 77"/>
            <p:cNvSpPr>
              <a:spLocks/>
            </p:cNvSpPr>
            <p:nvPr/>
          </p:nvSpPr>
          <p:spPr bwMode="auto">
            <a:xfrm>
              <a:off x="2097" y="3329"/>
              <a:ext cx="11" cy="116"/>
            </a:xfrm>
            <a:custGeom>
              <a:avLst/>
              <a:gdLst>
                <a:gd name="T0" fmla="*/ 0 w 37"/>
                <a:gd name="T1" fmla="*/ 4 h 352"/>
                <a:gd name="T2" fmla="*/ 0 w 37"/>
                <a:gd name="T3" fmla="*/ 4 h 352"/>
                <a:gd name="T4" fmla="*/ 0 w 37"/>
                <a:gd name="T5" fmla="*/ 3 h 352"/>
                <a:gd name="T6" fmla="*/ 0 w 37"/>
                <a:gd name="T7" fmla="*/ 3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1 h 352"/>
                <a:gd name="T14" fmla="*/ 0 w 37"/>
                <a:gd name="T15" fmla="*/ 1 h 352"/>
                <a:gd name="T16" fmla="*/ 0 w 37"/>
                <a:gd name="T17" fmla="*/ 0 h 352"/>
                <a:gd name="T18" fmla="*/ 0 w 37"/>
                <a:gd name="T19" fmla="*/ 0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37" y="352"/>
                  </a:moveTo>
                  <a:lnTo>
                    <a:pt x="37" y="313"/>
                  </a:lnTo>
                  <a:lnTo>
                    <a:pt x="36" y="272"/>
                  </a:lnTo>
                  <a:lnTo>
                    <a:pt x="33" y="233"/>
                  </a:lnTo>
                  <a:lnTo>
                    <a:pt x="30" y="193"/>
                  </a:lnTo>
                  <a:lnTo>
                    <a:pt x="25" y="154"/>
                  </a:lnTo>
                  <a:lnTo>
                    <a:pt x="21" y="114"/>
                  </a:lnTo>
                  <a:lnTo>
                    <a:pt x="15" y="75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6" name="Freeform 78"/>
            <p:cNvSpPr>
              <a:spLocks/>
            </p:cNvSpPr>
            <p:nvPr/>
          </p:nvSpPr>
          <p:spPr bwMode="auto">
            <a:xfrm>
              <a:off x="2049" y="3192"/>
              <a:ext cx="41" cy="109"/>
            </a:xfrm>
            <a:custGeom>
              <a:avLst/>
              <a:gdLst>
                <a:gd name="T0" fmla="*/ 1 w 127"/>
                <a:gd name="T1" fmla="*/ 4 h 331"/>
                <a:gd name="T2" fmla="*/ 1 w 127"/>
                <a:gd name="T3" fmla="*/ 4 h 331"/>
                <a:gd name="T4" fmla="*/ 1 w 127"/>
                <a:gd name="T5" fmla="*/ 3 h 331"/>
                <a:gd name="T6" fmla="*/ 1 w 127"/>
                <a:gd name="T7" fmla="*/ 3 h 331"/>
                <a:gd name="T8" fmla="*/ 1 w 127"/>
                <a:gd name="T9" fmla="*/ 2 h 331"/>
                <a:gd name="T10" fmla="*/ 1 w 127"/>
                <a:gd name="T11" fmla="*/ 2 h 331"/>
                <a:gd name="T12" fmla="*/ 1 w 127"/>
                <a:gd name="T13" fmla="*/ 1 h 331"/>
                <a:gd name="T14" fmla="*/ 0 w 127"/>
                <a:gd name="T15" fmla="*/ 1 h 331"/>
                <a:gd name="T16" fmla="*/ 0 w 127"/>
                <a:gd name="T17" fmla="*/ 0 h 331"/>
                <a:gd name="T18" fmla="*/ 0 w 127"/>
                <a:gd name="T19" fmla="*/ 0 h 331"/>
                <a:gd name="T20" fmla="*/ 0 w 127"/>
                <a:gd name="T21" fmla="*/ 0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331">
                  <a:moveTo>
                    <a:pt x="127" y="331"/>
                  </a:moveTo>
                  <a:lnTo>
                    <a:pt x="118" y="299"/>
                  </a:lnTo>
                  <a:lnTo>
                    <a:pt x="106" y="262"/>
                  </a:lnTo>
                  <a:lnTo>
                    <a:pt x="94" y="224"/>
                  </a:lnTo>
                  <a:lnTo>
                    <a:pt x="81" y="187"/>
                  </a:lnTo>
                  <a:lnTo>
                    <a:pt x="67" y="149"/>
                  </a:lnTo>
                  <a:lnTo>
                    <a:pt x="51" y="112"/>
                  </a:lnTo>
                  <a:lnTo>
                    <a:pt x="36" y="76"/>
                  </a:lnTo>
                  <a:lnTo>
                    <a:pt x="19" y="40"/>
                  </a:lnTo>
                  <a:lnTo>
                    <a:pt x="1" y="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7" name="Freeform 79"/>
            <p:cNvSpPr>
              <a:spLocks/>
            </p:cNvSpPr>
            <p:nvPr/>
          </p:nvSpPr>
          <p:spPr bwMode="auto">
            <a:xfrm>
              <a:off x="1967" y="3073"/>
              <a:ext cx="66" cy="94"/>
            </a:xfrm>
            <a:custGeom>
              <a:avLst/>
              <a:gdLst>
                <a:gd name="T0" fmla="*/ 2 w 208"/>
                <a:gd name="T1" fmla="*/ 3 h 286"/>
                <a:gd name="T2" fmla="*/ 2 w 208"/>
                <a:gd name="T3" fmla="*/ 3 h 286"/>
                <a:gd name="T4" fmla="*/ 2 w 208"/>
                <a:gd name="T5" fmla="*/ 3 h 286"/>
                <a:gd name="T6" fmla="*/ 2 w 208"/>
                <a:gd name="T7" fmla="*/ 2 h 286"/>
                <a:gd name="T8" fmla="*/ 1 w 208"/>
                <a:gd name="T9" fmla="*/ 2 h 286"/>
                <a:gd name="T10" fmla="*/ 1 w 208"/>
                <a:gd name="T11" fmla="*/ 2 h 286"/>
                <a:gd name="T12" fmla="*/ 1 w 208"/>
                <a:gd name="T13" fmla="*/ 1 h 286"/>
                <a:gd name="T14" fmla="*/ 1 w 208"/>
                <a:gd name="T15" fmla="*/ 1 h 286"/>
                <a:gd name="T16" fmla="*/ 0 w 208"/>
                <a:gd name="T17" fmla="*/ 0 h 286"/>
                <a:gd name="T18" fmla="*/ 0 w 208"/>
                <a:gd name="T19" fmla="*/ 0 h 286"/>
                <a:gd name="T20" fmla="*/ 0 w 208"/>
                <a:gd name="T21" fmla="*/ 0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286">
                  <a:moveTo>
                    <a:pt x="208" y="286"/>
                  </a:moveTo>
                  <a:lnTo>
                    <a:pt x="195" y="264"/>
                  </a:lnTo>
                  <a:lnTo>
                    <a:pt x="174" y="230"/>
                  </a:lnTo>
                  <a:lnTo>
                    <a:pt x="152" y="196"/>
                  </a:lnTo>
                  <a:lnTo>
                    <a:pt x="130" y="163"/>
                  </a:lnTo>
                  <a:lnTo>
                    <a:pt x="107" y="131"/>
                  </a:lnTo>
                  <a:lnTo>
                    <a:pt x="83" y="99"/>
                  </a:lnTo>
                  <a:lnTo>
                    <a:pt x="58" y="68"/>
                  </a:lnTo>
                  <a:lnTo>
                    <a:pt x="33" y="37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8" name="Freeform 80"/>
            <p:cNvSpPr>
              <a:spLocks/>
            </p:cNvSpPr>
            <p:nvPr/>
          </p:nvSpPr>
          <p:spPr bwMode="auto">
            <a:xfrm>
              <a:off x="1858" y="2980"/>
              <a:ext cx="89" cy="73"/>
            </a:xfrm>
            <a:custGeom>
              <a:avLst/>
              <a:gdLst>
                <a:gd name="T0" fmla="*/ 3 w 276"/>
                <a:gd name="T1" fmla="*/ 3 h 223"/>
                <a:gd name="T2" fmla="*/ 3 w 276"/>
                <a:gd name="T3" fmla="*/ 2 h 223"/>
                <a:gd name="T4" fmla="*/ 3 w 276"/>
                <a:gd name="T5" fmla="*/ 2 h 223"/>
                <a:gd name="T6" fmla="*/ 2 w 276"/>
                <a:gd name="T7" fmla="*/ 2 h 223"/>
                <a:gd name="T8" fmla="*/ 2 w 276"/>
                <a:gd name="T9" fmla="*/ 2 h 223"/>
                <a:gd name="T10" fmla="*/ 2 w 276"/>
                <a:gd name="T11" fmla="*/ 1 h 223"/>
                <a:gd name="T12" fmla="*/ 1 w 276"/>
                <a:gd name="T13" fmla="*/ 1 h 223"/>
                <a:gd name="T14" fmla="*/ 1 w 276"/>
                <a:gd name="T15" fmla="*/ 1 h 223"/>
                <a:gd name="T16" fmla="*/ 1 w 276"/>
                <a:gd name="T17" fmla="*/ 0 h 223"/>
                <a:gd name="T18" fmla="*/ 0 w 276"/>
                <a:gd name="T19" fmla="*/ 0 h 223"/>
                <a:gd name="T20" fmla="*/ 0 w 276"/>
                <a:gd name="T21" fmla="*/ 0 h 2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6" h="223">
                  <a:moveTo>
                    <a:pt x="276" y="223"/>
                  </a:moveTo>
                  <a:lnTo>
                    <a:pt x="262" y="209"/>
                  </a:lnTo>
                  <a:lnTo>
                    <a:pt x="233" y="182"/>
                  </a:lnTo>
                  <a:lnTo>
                    <a:pt x="204" y="155"/>
                  </a:lnTo>
                  <a:lnTo>
                    <a:pt x="174" y="128"/>
                  </a:lnTo>
                  <a:lnTo>
                    <a:pt x="143" y="104"/>
                  </a:lnTo>
                  <a:lnTo>
                    <a:pt x="112" y="78"/>
                  </a:lnTo>
                  <a:lnTo>
                    <a:pt x="80" y="55"/>
                  </a:lnTo>
                  <a:lnTo>
                    <a:pt x="47" y="32"/>
                  </a:lnTo>
                  <a:lnTo>
                    <a:pt x="15" y="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9" name="Freeform 81"/>
            <p:cNvSpPr>
              <a:spLocks/>
            </p:cNvSpPr>
            <p:nvPr/>
          </p:nvSpPr>
          <p:spPr bwMode="auto">
            <a:xfrm>
              <a:off x="1728" y="2919"/>
              <a:ext cx="105" cy="47"/>
            </a:xfrm>
            <a:custGeom>
              <a:avLst/>
              <a:gdLst>
                <a:gd name="T0" fmla="*/ 4 w 324"/>
                <a:gd name="T1" fmla="*/ 2 h 145"/>
                <a:gd name="T2" fmla="*/ 4 w 324"/>
                <a:gd name="T3" fmla="*/ 2 h 145"/>
                <a:gd name="T4" fmla="*/ 3 w 324"/>
                <a:gd name="T5" fmla="*/ 1 h 145"/>
                <a:gd name="T6" fmla="*/ 3 w 324"/>
                <a:gd name="T7" fmla="*/ 1 h 145"/>
                <a:gd name="T8" fmla="*/ 2 w 324"/>
                <a:gd name="T9" fmla="*/ 1 h 145"/>
                <a:gd name="T10" fmla="*/ 2 w 324"/>
                <a:gd name="T11" fmla="*/ 1 h 145"/>
                <a:gd name="T12" fmla="*/ 2 w 324"/>
                <a:gd name="T13" fmla="*/ 1 h 145"/>
                <a:gd name="T14" fmla="*/ 1 w 324"/>
                <a:gd name="T15" fmla="*/ 0 h 145"/>
                <a:gd name="T16" fmla="*/ 1 w 324"/>
                <a:gd name="T17" fmla="*/ 0 h 145"/>
                <a:gd name="T18" fmla="*/ 0 w 324"/>
                <a:gd name="T19" fmla="*/ 0 h 145"/>
                <a:gd name="T20" fmla="*/ 0 w 324"/>
                <a:gd name="T21" fmla="*/ 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145">
                  <a:moveTo>
                    <a:pt x="324" y="145"/>
                  </a:moveTo>
                  <a:lnTo>
                    <a:pt x="312" y="137"/>
                  </a:lnTo>
                  <a:lnTo>
                    <a:pt x="278" y="118"/>
                  </a:lnTo>
                  <a:lnTo>
                    <a:pt x="242" y="100"/>
                  </a:lnTo>
                  <a:lnTo>
                    <a:pt x="206" y="83"/>
                  </a:lnTo>
                  <a:lnTo>
                    <a:pt x="170" y="66"/>
                  </a:lnTo>
                  <a:lnTo>
                    <a:pt x="134" y="50"/>
                  </a:lnTo>
                  <a:lnTo>
                    <a:pt x="97" y="35"/>
                  </a:lnTo>
                  <a:lnTo>
                    <a:pt x="60" y="21"/>
                  </a:lnTo>
                  <a:lnTo>
                    <a:pt x="22" y="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0" name="Freeform 82"/>
            <p:cNvSpPr>
              <a:spLocks/>
            </p:cNvSpPr>
            <p:nvPr/>
          </p:nvSpPr>
          <p:spPr bwMode="auto">
            <a:xfrm>
              <a:off x="1584" y="2891"/>
              <a:ext cx="114" cy="18"/>
            </a:xfrm>
            <a:custGeom>
              <a:avLst/>
              <a:gdLst>
                <a:gd name="T0" fmla="*/ 4 w 351"/>
                <a:gd name="T1" fmla="*/ 1 h 55"/>
                <a:gd name="T2" fmla="*/ 4 w 351"/>
                <a:gd name="T3" fmla="*/ 1 h 55"/>
                <a:gd name="T4" fmla="*/ 3 w 351"/>
                <a:gd name="T5" fmla="*/ 1 h 55"/>
                <a:gd name="T6" fmla="*/ 3 w 351"/>
                <a:gd name="T7" fmla="*/ 0 h 55"/>
                <a:gd name="T8" fmla="*/ 3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1 w 351"/>
                <a:gd name="T15" fmla="*/ 0 h 55"/>
                <a:gd name="T16" fmla="*/ 1 w 351"/>
                <a:gd name="T17" fmla="*/ 0 h 55"/>
                <a:gd name="T18" fmla="*/ 0 w 351"/>
                <a:gd name="T19" fmla="*/ 0 h 55"/>
                <a:gd name="T20" fmla="*/ 0 w 351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351" y="55"/>
                  </a:moveTo>
                  <a:lnTo>
                    <a:pt x="344" y="54"/>
                  </a:lnTo>
                  <a:lnTo>
                    <a:pt x="306" y="45"/>
                  </a:lnTo>
                  <a:lnTo>
                    <a:pt x="267" y="35"/>
                  </a:lnTo>
                  <a:lnTo>
                    <a:pt x="228" y="28"/>
                  </a:lnTo>
                  <a:lnTo>
                    <a:pt x="189" y="21"/>
                  </a:lnTo>
                  <a:lnTo>
                    <a:pt x="149" y="15"/>
                  </a:lnTo>
                  <a:lnTo>
                    <a:pt x="110" y="10"/>
                  </a:lnTo>
                  <a:lnTo>
                    <a:pt x="71" y="5"/>
                  </a:lnTo>
                  <a:lnTo>
                    <a:pt x="31" y="2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1" name="Freeform 83"/>
            <p:cNvSpPr>
              <a:spLocks/>
            </p:cNvSpPr>
            <p:nvPr/>
          </p:nvSpPr>
          <p:spPr bwMode="auto">
            <a:xfrm>
              <a:off x="1441" y="2891"/>
              <a:ext cx="116" cy="12"/>
            </a:xfrm>
            <a:custGeom>
              <a:avLst/>
              <a:gdLst>
                <a:gd name="T0" fmla="*/ 4 w 352"/>
                <a:gd name="T1" fmla="*/ 0 h 37"/>
                <a:gd name="T2" fmla="*/ 4 w 352"/>
                <a:gd name="T3" fmla="*/ 0 h 37"/>
                <a:gd name="T4" fmla="*/ 3 w 352"/>
                <a:gd name="T5" fmla="*/ 0 h 37"/>
                <a:gd name="T6" fmla="*/ 3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1 w 352"/>
                <a:gd name="T13" fmla="*/ 0 h 37"/>
                <a:gd name="T14" fmla="*/ 1 w 352"/>
                <a:gd name="T15" fmla="*/ 0 h 37"/>
                <a:gd name="T16" fmla="*/ 0 w 352"/>
                <a:gd name="T17" fmla="*/ 0 h 37"/>
                <a:gd name="T18" fmla="*/ 0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352" y="0"/>
                  </a:moveTo>
                  <a:lnTo>
                    <a:pt x="312" y="1"/>
                  </a:lnTo>
                  <a:lnTo>
                    <a:pt x="272" y="2"/>
                  </a:lnTo>
                  <a:lnTo>
                    <a:pt x="233" y="4"/>
                  </a:lnTo>
                  <a:lnTo>
                    <a:pt x="193" y="7"/>
                  </a:lnTo>
                  <a:lnTo>
                    <a:pt x="153" y="12"/>
                  </a:lnTo>
                  <a:lnTo>
                    <a:pt x="114" y="17"/>
                  </a:lnTo>
                  <a:lnTo>
                    <a:pt x="74" y="23"/>
                  </a:lnTo>
                  <a:lnTo>
                    <a:pt x="36" y="30"/>
                  </a:lnTo>
                  <a:lnTo>
                    <a:pt x="0" y="3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2" name="Freeform 84"/>
            <p:cNvSpPr>
              <a:spLocks/>
            </p:cNvSpPr>
            <p:nvPr/>
          </p:nvSpPr>
          <p:spPr bwMode="auto">
            <a:xfrm>
              <a:off x="1306" y="2909"/>
              <a:ext cx="108" cy="44"/>
            </a:xfrm>
            <a:custGeom>
              <a:avLst/>
              <a:gdLst>
                <a:gd name="T0" fmla="*/ 4 w 330"/>
                <a:gd name="T1" fmla="*/ 0 h 128"/>
                <a:gd name="T2" fmla="*/ 3 w 330"/>
                <a:gd name="T3" fmla="*/ 0 h 128"/>
                <a:gd name="T4" fmla="*/ 3 w 330"/>
                <a:gd name="T5" fmla="*/ 0 h 128"/>
                <a:gd name="T6" fmla="*/ 3 w 330"/>
                <a:gd name="T7" fmla="*/ 0 h 128"/>
                <a:gd name="T8" fmla="*/ 2 w 330"/>
                <a:gd name="T9" fmla="*/ 1 h 128"/>
                <a:gd name="T10" fmla="*/ 2 w 330"/>
                <a:gd name="T11" fmla="*/ 1 h 128"/>
                <a:gd name="T12" fmla="*/ 1 w 330"/>
                <a:gd name="T13" fmla="*/ 1 h 128"/>
                <a:gd name="T14" fmla="*/ 1 w 330"/>
                <a:gd name="T15" fmla="*/ 1 h 128"/>
                <a:gd name="T16" fmla="*/ 0 w 330"/>
                <a:gd name="T17" fmla="*/ 1 h 128"/>
                <a:gd name="T18" fmla="*/ 0 w 330"/>
                <a:gd name="T19" fmla="*/ 2 h 128"/>
                <a:gd name="T20" fmla="*/ 0 w 330"/>
                <a:gd name="T21" fmla="*/ 2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128">
                  <a:moveTo>
                    <a:pt x="330" y="0"/>
                  </a:moveTo>
                  <a:lnTo>
                    <a:pt x="299" y="10"/>
                  </a:lnTo>
                  <a:lnTo>
                    <a:pt x="261" y="22"/>
                  </a:lnTo>
                  <a:lnTo>
                    <a:pt x="223" y="33"/>
                  </a:lnTo>
                  <a:lnTo>
                    <a:pt x="185" y="47"/>
                  </a:lnTo>
                  <a:lnTo>
                    <a:pt x="148" y="61"/>
                  </a:lnTo>
                  <a:lnTo>
                    <a:pt x="112" y="76"/>
                  </a:lnTo>
                  <a:lnTo>
                    <a:pt x="75" y="92"/>
                  </a:lnTo>
                  <a:lnTo>
                    <a:pt x="39" y="109"/>
                  </a:lnTo>
                  <a:lnTo>
                    <a:pt x="3" y="126"/>
                  </a:lnTo>
                  <a:lnTo>
                    <a:pt x="0" y="12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3" name="Freeform 85"/>
            <p:cNvSpPr>
              <a:spLocks/>
            </p:cNvSpPr>
            <p:nvPr/>
          </p:nvSpPr>
          <p:spPr bwMode="auto">
            <a:xfrm>
              <a:off x="1188" y="2966"/>
              <a:ext cx="91" cy="66"/>
            </a:xfrm>
            <a:custGeom>
              <a:avLst/>
              <a:gdLst>
                <a:gd name="T0" fmla="*/ 3 w 286"/>
                <a:gd name="T1" fmla="*/ 0 h 208"/>
                <a:gd name="T2" fmla="*/ 3 w 286"/>
                <a:gd name="T3" fmla="*/ 0 h 208"/>
                <a:gd name="T4" fmla="*/ 2 w 286"/>
                <a:gd name="T5" fmla="*/ 0 h 208"/>
                <a:gd name="T6" fmla="*/ 2 w 286"/>
                <a:gd name="T7" fmla="*/ 1 h 208"/>
                <a:gd name="T8" fmla="*/ 2 w 286"/>
                <a:gd name="T9" fmla="*/ 1 h 208"/>
                <a:gd name="T10" fmla="*/ 1 w 286"/>
                <a:gd name="T11" fmla="*/ 1 h 208"/>
                <a:gd name="T12" fmla="*/ 1 w 286"/>
                <a:gd name="T13" fmla="*/ 1 h 208"/>
                <a:gd name="T14" fmla="*/ 1 w 286"/>
                <a:gd name="T15" fmla="*/ 2 h 208"/>
                <a:gd name="T16" fmla="*/ 0 w 286"/>
                <a:gd name="T17" fmla="*/ 2 h 208"/>
                <a:gd name="T18" fmla="*/ 0 w 286"/>
                <a:gd name="T19" fmla="*/ 2 h 208"/>
                <a:gd name="T20" fmla="*/ 0 w 286"/>
                <a:gd name="T21" fmla="*/ 2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286" y="0"/>
                  </a:moveTo>
                  <a:lnTo>
                    <a:pt x="264" y="13"/>
                  </a:lnTo>
                  <a:lnTo>
                    <a:pt x="230" y="34"/>
                  </a:lnTo>
                  <a:lnTo>
                    <a:pt x="197" y="55"/>
                  </a:lnTo>
                  <a:lnTo>
                    <a:pt x="164" y="78"/>
                  </a:lnTo>
                  <a:lnTo>
                    <a:pt x="132" y="101"/>
                  </a:lnTo>
                  <a:lnTo>
                    <a:pt x="100" y="124"/>
                  </a:lnTo>
                  <a:lnTo>
                    <a:pt x="68" y="150"/>
                  </a:lnTo>
                  <a:lnTo>
                    <a:pt x="38" y="174"/>
                  </a:lnTo>
                  <a:lnTo>
                    <a:pt x="7" y="201"/>
                  </a:lnTo>
                  <a:lnTo>
                    <a:pt x="0" y="20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4" name="Freeform 86"/>
            <p:cNvSpPr>
              <a:spLocks/>
            </p:cNvSpPr>
            <p:nvPr/>
          </p:nvSpPr>
          <p:spPr bwMode="auto">
            <a:xfrm>
              <a:off x="1092" y="3053"/>
              <a:ext cx="73" cy="91"/>
            </a:xfrm>
            <a:custGeom>
              <a:avLst/>
              <a:gdLst>
                <a:gd name="T0" fmla="*/ 3 w 224"/>
                <a:gd name="T1" fmla="*/ 0 h 276"/>
                <a:gd name="T2" fmla="*/ 2 w 224"/>
                <a:gd name="T3" fmla="*/ 0 h 276"/>
                <a:gd name="T4" fmla="*/ 2 w 224"/>
                <a:gd name="T5" fmla="*/ 1 h 276"/>
                <a:gd name="T6" fmla="*/ 2 w 224"/>
                <a:gd name="T7" fmla="*/ 1 h 276"/>
                <a:gd name="T8" fmla="*/ 2 w 224"/>
                <a:gd name="T9" fmla="*/ 1 h 276"/>
                <a:gd name="T10" fmla="*/ 1 w 224"/>
                <a:gd name="T11" fmla="*/ 2 h 276"/>
                <a:gd name="T12" fmla="*/ 1 w 224"/>
                <a:gd name="T13" fmla="*/ 2 h 276"/>
                <a:gd name="T14" fmla="*/ 1 w 224"/>
                <a:gd name="T15" fmla="*/ 2 h 276"/>
                <a:gd name="T16" fmla="*/ 0 w 224"/>
                <a:gd name="T17" fmla="*/ 3 h 276"/>
                <a:gd name="T18" fmla="*/ 0 w 224"/>
                <a:gd name="T19" fmla="*/ 3 h 276"/>
                <a:gd name="T20" fmla="*/ 0 w 224"/>
                <a:gd name="T21" fmla="*/ 3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276">
                  <a:moveTo>
                    <a:pt x="224" y="0"/>
                  </a:moveTo>
                  <a:lnTo>
                    <a:pt x="209" y="14"/>
                  </a:lnTo>
                  <a:lnTo>
                    <a:pt x="183" y="43"/>
                  </a:lnTo>
                  <a:lnTo>
                    <a:pt x="155" y="73"/>
                  </a:lnTo>
                  <a:lnTo>
                    <a:pt x="129" y="102"/>
                  </a:lnTo>
                  <a:lnTo>
                    <a:pt x="104" y="133"/>
                  </a:lnTo>
                  <a:lnTo>
                    <a:pt x="79" y="164"/>
                  </a:lnTo>
                  <a:lnTo>
                    <a:pt x="56" y="196"/>
                  </a:lnTo>
                  <a:lnTo>
                    <a:pt x="32" y="228"/>
                  </a:lnTo>
                  <a:lnTo>
                    <a:pt x="10" y="261"/>
                  </a:lnTo>
                  <a:lnTo>
                    <a:pt x="0" y="27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5" name="Freeform 87"/>
            <p:cNvSpPr>
              <a:spLocks/>
            </p:cNvSpPr>
            <p:nvPr/>
          </p:nvSpPr>
          <p:spPr bwMode="auto">
            <a:xfrm>
              <a:off x="1031" y="3167"/>
              <a:ext cx="48" cy="107"/>
            </a:xfrm>
            <a:custGeom>
              <a:avLst/>
              <a:gdLst>
                <a:gd name="T0" fmla="*/ 2 w 145"/>
                <a:gd name="T1" fmla="*/ 0 h 324"/>
                <a:gd name="T2" fmla="*/ 2 w 145"/>
                <a:gd name="T3" fmla="*/ 0 h 324"/>
                <a:gd name="T4" fmla="*/ 1 w 145"/>
                <a:gd name="T5" fmla="*/ 1 h 324"/>
                <a:gd name="T6" fmla="*/ 1 w 145"/>
                <a:gd name="T7" fmla="*/ 1 h 324"/>
                <a:gd name="T8" fmla="*/ 1 w 145"/>
                <a:gd name="T9" fmla="*/ 1 h 324"/>
                <a:gd name="T10" fmla="*/ 1 w 145"/>
                <a:gd name="T11" fmla="*/ 2 h 324"/>
                <a:gd name="T12" fmla="*/ 1 w 145"/>
                <a:gd name="T13" fmla="*/ 2 h 324"/>
                <a:gd name="T14" fmla="*/ 0 w 145"/>
                <a:gd name="T15" fmla="*/ 3 h 324"/>
                <a:gd name="T16" fmla="*/ 0 w 145"/>
                <a:gd name="T17" fmla="*/ 3 h 324"/>
                <a:gd name="T18" fmla="*/ 0 w 145"/>
                <a:gd name="T19" fmla="*/ 4 h 324"/>
                <a:gd name="T20" fmla="*/ 0 w 145"/>
                <a:gd name="T21" fmla="*/ 4 h 3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324">
                  <a:moveTo>
                    <a:pt x="145" y="0"/>
                  </a:moveTo>
                  <a:lnTo>
                    <a:pt x="137" y="12"/>
                  </a:lnTo>
                  <a:lnTo>
                    <a:pt x="118" y="47"/>
                  </a:lnTo>
                  <a:lnTo>
                    <a:pt x="100" y="82"/>
                  </a:lnTo>
                  <a:lnTo>
                    <a:pt x="82" y="118"/>
                  </a:lnTo>
                  <a:lnTo>
                    <a:pt x="66" y="154"/>
                  </a:lnTo>
                  <a:lnTo>
                    <a:pt x="50" y="190"/>
                  </a:lnTo>
                  <a:lnTo>
                    <a:pt x="35" y="227"/>
                  </a:lnTo>
                  <a:lnTo>
                    <a:pt x="21" y="265"/>
                  </a:lnTo>
                  <a:lnTo>
                    <a:pt x="7" y="302"/>
                  </a:lnTo>
                  <a:lnTo>
                    <a:pt x="0" y="32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6" name="Freeform 88"/>
            <p:cNvSpPr>
              <a:spLocks/>
            </p:cNvSpPr>
            <p:nvPr/>
          </p:nvSpPr>
          <p:spPr bwMode="auto">
            <a:xfrm>
              <a:off x="1006" y="3301"/>
              <a:ext cx="18" cy="114"/>
            </a:xfrm>
            <a:custGeom>
              <a:avLst/>
              <a:gdLst>
                <a:gd name="T0" fmla="*/ 1 w 55"/>
                <a:gd name="T1" fmla="*/ 0 h 351"/>
                <a:gd name="T2" fmla="*/ 1 w 55"/>
                <a:gd name="T3" fmla="*/ 0 h 351"/>
                <a:gd name="T4" fmla="*/ 1 w 55"/>
                <a:gd name="T5" fmla="*/ 1 h 351"/>
                <a:gd name="T6" fmla="*/ 0 w 55"/>
                <a:gd name="T7" fmla="*/ 1 h 351"/>
                <a:gd name="T8" fmla="*/ 0 w 55"/>
                <a:gd name="T9" fmla="*/ 1 h 351"/>
                <a:gd name="T10" fmla="*/ 0 w 55"/>
                <a:gd name="T11" fmla="*/ 2 h 351"/>
                <a:gd name="T12" fmla="*/ 0 w 55"/>
                <a:gd name="T13" fmla="*/ 2 h 351"/>
                <a:gd name="T14" fmla="*/ 0 w 55"/>
                <a:gd name="T15" fmla="*/ 3 h 351"/>
                <a:gd name="T16" fmla="*/ 0 w 55"/>
                <a:gd name="T17" fmla="*/ 3 h 351"/>
                <a:gd name="T18" fmla="*/ 0 w 55"/>
                <a:gd name="T19" fmla="*/ 4 h 351"/>
                <a:gd name="T20" fmla="*/ 0 w 55"/>
                <a:gd name="T21" fmla="*/ 4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55" y="0"/>
                  </a:moveTo>
                  <a:lnTo>
                    <a:pt x="54" y="7"/>
                  </a:lnTo>
                  <a:lnTo>
                    <a:pt x="45" y="46"/>
                  </a:lnTo>
                  <a:lnTo>
                    <a:pt x="35" y="84"/>
                  </a:lnTo>
                  <a:lnTo>
                    <a:pt x="28" y="124"/>
                  </a:lnTo>
                  <a:lnTo>
                    <a:pt x="20" y="163"/>
                  </a:lnTo>
                  <a:lnTo>
                    <a:pt x="15" y="202"/>
                  </a:lnTo>
                  <a:lnTo>
                    <a:pt x="9" y="242"/>
                  </a:lnTo>
                  <a:lnTo>
                    <a:pt x="5" y="281"/>
                  </a:lnTo>
                  <a:lnTo>
                    <a:pt x="2" y="321"/>
                  </a:lnTo>
                  <a:lnTo>
                    <a:pt x="0" y="35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7" name="Freeform 89"/>
            <p:cNvSpPr>
              <a:spLocks/>
            </p:cNvSpPr>
            <p:nvPr/>
          </p:nvSpPr>
          <p:spPr bwMode="auto">
            <a:xfrm>
              <a:off x="1003" y="3445"/>
              <a:ext cx="14" cy="114"/>
            </a:xfrm>
            <a:custGeom>
              <a:avLst/>
              <a:gdLst>
                <a:gd name="T0" fmla="*/ 0 w 37"/>
                <a:gd name="T1" fmla="*/ 0 h 352"/>
                <a:gd name="T2" fmla="*/ 0 w 37"/>
                <a:gd name="T3" fmla="*/ 0 h 352"/>
                <a:gd name="T4" fmla="*/ 0 w 37"/>
                <a:gd name="T5" fmla="*/ 1 h 352"/>
                <a:gd name="T6" fmla="*/ 0 w 37"/>
                <a:gd name="T7" fmla="*/ 1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3 h 352"/>
                <a:gd name="T14" fmla="*/ 0 w 37"/>
                <a:gd name="T15" fmla="*/ 3 h 352"/>
                <a:gd name="T16" fmla="*/ 1 w 37"/>
                <a:gd name="T17" fmla="*/ 4 h 352"/>
                <a:gd name="T18" fmla="*/ 1 w 37"/>
                <a:gd name="T19" fmla="*/ 4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0" y="0"/>
                  </a:moveTo>
                  <a:lnTo>
                    <a:pt x="0" y="39"/>
                  </a:lnTo>
                  <a:lnTo>
                    <a:pt x="2" y="80"/>
                  </a:lnTo>
                  <a:lnTo>
                    <a:pt x="4" y="119"/>
                  </a:lnTo>
                  <a:lnTo>
                    <a:pt x="7" y="159"/>
                  </a:lnTo>
                  <a:lnTo>
                    <a:pt x="11" y="198"/>
                  </a:lnTo>
                  <a:lnTo>
                    <a:pt x="17" y="237"/>
                  </a:lnTo>
                  <a:lnTo>
                    <a:pt x="22" y="277"/>
                  </a:lnTo>
                  <a:lnTo>
                    <a:pt x="30" y="316"/>
                  </a:lnTo>
                  <a:lnTo>
                    <a:pt x="37" y="35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8" name="Freeform 90"/>
            <p:cNvSpPr>
              <a:spLocks/>
            </p:cNvSpPr>
            <p:nvPr/>
          </p:nvSpPr>
          <p:spPr bwMode="auto">
            <a:xfrm>
              <a:off x="1024" y="3586"/>
              <a:ext cx="41" cy="109"/>
            </a:xfrm>
            <a:custGeom>
              <a:avLst/>
              <a:gdLst>
                <a:gd name="T0" fmla="*/ 0 w 128"/>
                <a:gd name="T1" fmla="*/ 0 h 331"/>
                <a:gd name="T2" fmla="*/ 0 w 128"/>
                <a:gd name="T3" fmla="*/ 0 h 331"/>
                <a:gd name="T4" fmla="*/ 0 w 128"/>
                <a:gd name="T5" fmla="*/ 1 h 331"/>
                <a:gd name="T6" fmla="*/ 0 w 128"/>
                <a:gd name="T7" fmla="*/ 1 h 331"/>
                <a:gd name="T8" fmla="*/ 1 w 128"/>
                <a:gd name="T9" fmla="*/ 2 h 331"/>
                <a:gd name="T10" fmla="*/ 1 w 128"/>
                <a:gd name="T11" fmla="*/ 2 h 331"/>
                <a:gd name="T12" fmla="*/ 1 w 128"/>
                <a:gd name="T13" fmla="*/ 3 h 331"/>
                <a:gd name="T14" fmla="*/ 1 w 128"/>
                <a:gd name="T15" fmla="*/ 3 h 331"/>
                <a:gd name="T16" fmla="*/ 1 w 128"/>
                <a:gd name="T17" fmla="*/ 4 h 331"/>
                <a:gd name="T18" fmla="*/ 1 w 128"/>
                <a:gd name="T19" fmla="*/ 4 h 331"/>
                <a:gd name="T20" fmla="*/ 1 w 128"/>
                <a:gd name="T21" fmla="*/ 4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331">
                  <a:moveTo>
                    <a:pt x="0" y="0"/>
                  </a:moveTo>
                  <a:lnTo>
                    <a:pt x="10" y="32"/>
                  </a:lnTo>
                  <a:lnTo>
                    <a:pt x="21" y="70"/>
                  </a:lnTo>
                  <a:lnTo>
                    <a:pt x="33" y="108"/>
                  </a:lnTo>
                  <a:lnTo>
                    <a:pt x="47" y="146"/>
                  </a:lnTo>
                  <a:lnTo>
                    <a:pt x="61" y="183"/>
                  </a:lnTo>
                  <a:lnTo>
                    <a:pt x="76" y="219"/>
                  </a:lnTo>
                  <a:lnTo>
                    <a:pt x="92" y="256"/>
                  </a:lnTo>
                  <a:lnTo>
                    <a:pt x="108" y="292"/>
                  </a:lnTo>
                  <a:lnTo>
                    <a:pt x="126" y="328"/>
                  </a:lnTo>
                  <a:lnTo>
                    <a:pt x="128" y="33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59" name="Freeform 91"/>
            <p:cNvSpPr>
              <a:spLocks/>
            </p:cNvSpPr>
            <p:nvPr/>
          </p:nvSpPr>
          <p:spPr bwMode="auto">
            <a:xfrm>
              <a:off x="1079" y="3720"/>
              <a:ext cx="68" cy="94"/>
            </a:xfrm>
            <a:custGeom>
              <a:avLst/>
              <a:gdLst>
                <a:gd name="T0" fmla="*/ 0 w 207"/>
                <a:gd name="T1" fmla="*/ 0 h 286"/>
                <a:gd name="T2" fmla="*/ 0 w 207"/>
                <a:gd name="T3" fmla="*/ 0 h 286"/>
                <a:gd name="T4" fmla="*/ 0 w 207"/>
                <a:gd name="T5" fmla="*/ 1 h 286"/>
                <a:gd name="T6" fmla="*/ 1 w 207"/>
                <a:gd name="T7" fmla="*/ 1 h 286"/>
                <a:gd name="T8" fmla="*/ 1 w 207"/>
                <a:gd name="T9" fmla="*/ 1 h 286"/>
                <a:gd name="T10" fmla="*/ 1 w 207"/>
                <a:gd name="T11" fmla="*/ 2 h 286"/>
                <a:gd name="T12" fmla="*/ 1 w 207"/>
                <a:gd name="T13" fmla="*/ 2 h 286"/>
                <a:gd name="T14" fmla="*/ 2 w 207"/>
                <a:gd name="T15" fmla="*/ 3 h 286"/>
                <a:gd name="T16" fmla="*/ 2 w 207"/>
                <a:gd name="T17" fmla="*/ 3 h 286"/>
                <a:gd name="T18" fmla="*/ 2 w 207"/>
                <a:gd name="T19" fmla="*/ 3 h 286"/>
                <a:gd name="T20" fmla="*/ 2 w 207"/>
                <a:gd name="T21" fmla="*/ 3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286">
                  <a:moveTo>
                    <a:pt x="0" y="0"/>
                  </a:moveTo>
                  <a:lnTo>
                    <a:pt x="12" y="22"/>
                  </a:lnTo>
                  <a:lnTo>
                    <a:pt x="34" y="56"/>
                  </a:lnTo>
                  <a:lnTo>
                    <a:pt x="55" y="89"/>
                  </a:lnTo>
                  <a:lnTo>
                    <a:pt x="77" y="122"/>
                  </a:lnTo>
                  <a:lnTo>
                    <a:pt x="101" y="155"/>
                  </a:lnTo>
                  <a:lnTo>
                    <a:pt x="124" y="187"/>
                  </a:lnTo>
                  <a:lnTo>
                    <a:pt x="149" y="218"/>
                  </a:lnTo>
                  <a:lnTo>
                    <a:pt x="174" y="249"/>
                  </a:lnTo>
                  <a:lnTo>
                    <a:pt x="200" y="278"/>
                  </a:lnTo>
                  <a:lnTo>
                    <a:pt x="207" y="28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0" name="Freeform 92"/>
            <p:cNvSpPr>
              <a:spLocks/>
            </p:cNvSpPr>
            <p:nvPr/>
          </p:nvSpPr>
          <p:spPr bwMode="auto">
            <a:xfrm>
              <a:off x="1165" y="3834"/>
              <a:ext cx="91" cy="73"/>
            </a:xfrm>
            <a:custGeom>
              <a:avLst/>
              <a:gdLst>
                <a:gd name="T0" fmla="*/ 0 w 275"/>
                <a:gd name="T1" fmla="*/ 0 h 222"/>
                <a:gd name="T2" fmla="*/ 0 w 275"/>
                <a:gd name="T3" fmla="*/ 0 h 222"/>
                <a:gd name="T4" fmla="*/ 1 w 275"/>
                <a:gd name="T5" fmla="*/ 0 h 222"/>
                <a:gd name="T6" fmla="*/ 1 w 275"/>
                <a:gd name="T7" fmla="*/ 1 h 222"/>
                <a:gd name="T8" fmla="*/ 1 w 275"/>
                <a:gd name="T9" fmla="*/ 1 h 222"/>
                <a:gd name="T10" fmla="*/ 2 w 275"/>
                <a:gd name="T11" fmla="*/ 1 h 222"/>
                <a:gd name="T12" fmla="*/ 2 w 275"/>
                <a:gd name="T13" fmla="*/ 2 h 222"/>
                <a:gd name="T14" fmla="*/ 2 w 275"/>
                <a:gd name="T15" fmla="*/ 2 h 222"/>
                <a:gd name="T16" fmla="*/ 3 w 275"/>
                <a:gd name="T17" fmla="*/ 2 h 222"/>
                <a:gd name="T18" fmla="*/ 3 w 275"/>
                <a:gd name="T19" fmla="*/ 3 h 222"/>
                <a:gd name="T20" fmla="*/ 3 w 275"/>
                <a:gd name="T21" fmla="*/ 3 h 2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5" h="222">
                  <a:moveTo>
                    <a:pt x="0" y="0"/>
                  </a:moveTo>
                  <a:lnTo>
                    <a:pt x="14" y="14"/>
                  </a:lnTo>
                  <a:lnTo>
                    <a:pt x="43" y="41"/>
                  </a:lnTo>
                  <a:lnTo>
                    <a:pt x="71" y="68"/>
                  </a:lnTo>
                  <a:lnTo>
                    <a:pt x="102" y="94"/>
                  </a:lnTo>
                  <a:lnTo>
                    <a:pt x="132" y="119"/>
                  </a:lnTo>
                  <a:lnTo>
                    <a:pt x="164" y="144"/>
                  </a:lnTo>
                  <a:lnTo>
                    <a:pt x="196" y="168"/>
                  </a:lnTo>
                  <a:lnTo>
                    <a:pt x="228" y="192"/>
                  </a:lnTo>
                  <a:lnTo>
                    <a:pt x="261" y="214"/>
                  </a:lnTo>
                  <a:lnTo>
                    <a:pt x="275" y="22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1" name="Freeform 93"/>
            <p:cNvSpPr>
              <a:spLocks/>
            </p:cNvSpPr>
            <p:nvPr/>
          </p:nvSpPr>
          <p:spPr bwMode="auto">
            <a:xfrm>
              <a:off x="1279" y="3921"/>
              <a:ext cx="107" cy="48"/>
            </a:xfrm>
            <a:custGeom>
              <a:avLst/>
              <a:gdLst>
                <a:gd name="T0" fmla="*/ 0 w 325"/>
                <a:gd name="T1" fmla="*/ 0 h 145"/>
                <a:gd name="T2" fmla="*/ 0 w 325"/>
                <a:gd name="T3" fmla="*/ 0 h 145"/>
                <a:gd name="T4" fmla="*/ 1 w 325"/>
                <a:gd name="T5" fmla="*/ 0 h 145"/>
                <a:gd name="T6" fmla="*/ 1 w 325"/>
                <a:gd name="T7" fmla="*/ 1 h 145"/>
                <a:gd name="T8" fmla="*/ 1 w 325"/>
                <a:gd name="T9" fmla="*/ 1 h 145"/>
                <a:gd name="T10" fmla="*/ 2 w 325"/>
                <a:gd name="T11" fmla="*/ 1 h 145"/>
                <a:gd name="T12" fmla="*/ 2 w 325"/>
                <a:gd name="T13" fmla="*/ 1 h 145"/>
                <a:gd name="T14" fmla="*/ 3 w 325"/>
                <a:gd name="T15" fmla="*/ 1 h 145"/>
                <a:gd name="T16" fmla="*/ 3 w 325"/>
                <a:gd name="T17" fmla="*/ 2 h 145"/>
                <a:gd name="T18" fmla="*/ 4 w 325"/>
                <a:gd name="T19" fmla="*/ 2 h 145"/>
                <a:gd name="T20" fmla="*/ 4 w 325"/>
                <a:gd name="T21" fmla="*/ 2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5" h="145">
                  <a:moveTo>
                    <a:pt x="0" y="0"/>
                  </a:moveTo>
                  <a:lnTo>
                    <a:pt x="12" y="7"/>
                  </a:lnTo>
                  <a:lnTo>
                    <a:pt x="47" y="26"/>
                  </a:lnTo>
                  <a:lnTo>
                    <a:pt x="82" y="45"/>
                  </a:lnTo>
                  <a:lnTo>
                    <a:pt x="118" y="62"/>
                  </a:lnTo>
                  <a:lnTo>
                    <a:pt x="154" y="79"/>
                  </a:lnTo>
                  <a:lnTo>
                    <a:pt x="191" y="95"/>
                  </a:lnTo>
                  <a:lnTo>
                    <a:pt x="227" y="110"/>
                  </a:lnTo>
                  <a:lnTo>
                    <a:pt x="264" y="124"/>
                  </a:lnTo>
                  <a:lnTo>
                    <a:pt x="302" y="138"/>
                  </a:lnTo>
                  <a:lnTo>
                    <a:pt x="325" y="14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2" name="Freeform 94"/>
            <p:cNvSpPr>
              <a:spLocks/>
            </p:cNvSpPr>
            <p:nvPr/>
          </p:nvSpPr>
          <p:spPr bwMode="auto">
            <a:xfrm>
              <a:off x="1414" y="3978"/>
              <a:ext cx="113" cy="18"/>
            </a:xfrm>
            <a:custGeom>
              <a:avLst/>
              <a:gdLst>
                <a:gd name="T0" fmla="*/ 0 w 351"/>
                <a:gd name="T1" fmla="*/ 0 h 55"/>
                <a:gd name="T2" fmla="*/ 0 w 351"/>
                <a:gd name="T3" fmla="*/ 0 h 55"/>
                <a:gd name="T4" fmla="*/ 1 w 351"/>
                <a:gd name="T5" fmla="*/ 0 h 55"/>
                <a:gd name="T6" fmla="*/ 1 w 351"/>
                <a:gd name="T7" fmla="*/ 0 h 55"/>
                <a:gd name="T8" fmla="*/ 1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3 w 351"/>
                <a:gd name="T15" fmla="*/ 1 h 55"/>
                <a:gd name="T16" fmla="*/ 3 w 351"/>
                <a:gd name="T17" fmla="*/ 1 h 55"/>
                <a:gd name="T18" fmla="*/ 4 w 351"/>
                <a:gd name="T19" fmla="*/ 1 h 55"/>
                <a:gd name="T20" fmla="*/ 4 w 351"/>
                <a:gd name="T21" fmla="*/ 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0" y="0"/>
                  </a:moveTo>
                  <a:lnTo>
                    <a:pt x="7" y="2"/>
                  </a:lnTo>
                  <a:lnTo>
                    <a:pt x="46" y="11"/>
                  </a:lnTo>
                  <a:lnTo>
                    <a:pt x="84" y="20"/>
                  </a:lnTo>
                  <a:lnTo>
                    <a:pt x="124" y="28"/>
                  </a:lnTo>
                  <a:lnTo>
                    <a:pt x="162" y="35"/>
                  </a:lnTo>
                  <a:lnTo>
                    <a:pt x="202" y="41"/>
                  </a:lnTo>
                  <a:lnTo>
                    <a:pt x="241" y="46"/>
                  </a:lnTo>
                  <a:lnTo>
                    <a:pt x="281" y="51"/>
                  </a:lnTo>
                  <a:lnTo>
                    <a:pt x="321" y="54"/>
                  </a:lnTo>
                  <a:lnTo>
                    <a:pt x="351" y="5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3" name="Freeform 95"/>
            <p:cNvSpPr>
              <a:spLocks/>
            </p:cNvSpPr>
            <p:nvPr/>
          </p:nvSpPr>
          <p:spPr bwMode="auto">
            <a:xfrm>
              <a:off x="1557" y="3985"/>
              <a:ext cx="114" cy="11"/>
            </a:xfrm>
            <a:custGeom>
              <a:avLst/>
              <a:gdLst>
                <a:gd name="T0" fmla="*/ 0 w 352"/>
                <a:gd name="T1" fmla="*/ 0 h 37"/>
                <a:gd name="T2" fmla="*/ 0 w 352"/>
                <a:gd name="T3" fmla="*/ 0 h 37"/>
                <a:gd name="T4" fmla="*/ 1 w 352"/>
                <a:gd name="T5" fmla="*/ 0 h 37"/>
                <a:gd name="T6" fmla="*/ 1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3 w 352"/>
                <a:gd name="T13" fmla="*/ 0 h 37"/>
                <a:gd name="T14" fmla="*/ 3 w 352"/>
                <a:gd name="T15" fmla="*/ 0 h 37"/>
                <a:gd name="T16" fmla="*/ 4 w 352"/>
                <a:gd name="T17" fmla="*/ 0 h 37"/>
                <a:gd name="T18" fmla="*/ 4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0" y="37"/>
                  </a:moveTo>
                  <a:lnTo>
                    <a:pt x="39" y="36"/>
                  </a:lnTo>
                  <a:lnTo>
                    <a:pt x="79" y="35"/>
                  </a:lnTo>
                  <a:lnTo>
                    <a:pt x="119" y="33"/>
                  </a:lnTo>
                  <a:lnTo>
                    <a:pt x="159" y="30"/>
                  </a:lnTo>
                  <a:lnTo>
                    <a:pt x="198" y="25"/>
                  </a:lnTo>
                  <a:lnTo>
                    <a:pt x="237" y="20"/>
                  </a:lnTo>
                  <a:lnTo>
                    <a:pt x="277" y="14"/>
                  </a:lnTo>
                  <a:lnTo>
                    <a:pt x="316" y="7"/>
                  </a:lnTo>
                  <a:lnTo>
                    <a:pt x="35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4" name="Freeform 96"/>
            <p:cNvSpPr>
              <a:spLocks/>
            </p:cNvSpPr>
            <p:nvPr/>
          </p:nvSpPr>
          <p:spPr bwMode="auto">
            <a:xfrm>
              <a:off x="1698" y="3937"/>
              <a:ext cx="110" cy="41"/>
            </a:xfrm>
            <a:custGeom>
              <a:avLst/>
              <a:gdLst>
                <a:gd name="T0" fmla="*/ 0 w 331"/>
                <a:gd name="T1" fmla="*/ 1 h 127"/>
                <a:gd name="T2" fmla="*/ 0 w 331"/>
                <a:gd name="T3" fmla="*/ 1 h 127"/>
                <a:gd name="T4" fmla="*/ 1 w 331"/>
                <a:gd name="T5" fmla="*/ 1 h 127"/>
                <a:gd name="T6" fmla="*/ 1 w 331"/>
                <a:gd name="T7" fmla="*/ 1 h 127"/>
                <a:gd name="T8" fmla="*/ 2 w 331"/>
                <a:gd name="T9" fmla="*/ 1 h 127"/>
                <a:gd name="T10" fmla="*/ 2 w 331"/>
                <a:gd name="T11" fmla="*/ 1 h 127"/>
                <a:gd name="T12" fmla="*/ 3 w 331"/>
                <a:gd name="T13" fmla="*/ 1 h 127"/>
                <a:gd name="T14" fmla="*/ 3 w 331"/>
                <a:gd name="T15" fmla="*/ 0 h 127"/>
                <a:gd name="T16" fmla="*/ 4 w 331"/>
                <a:gd name="T17" fmla="*/ 0 h 127"/>
                <a:gd name="T18" fmla="*/ 4 w 331"/>
                <a:gd name="T19" fmla="*/ 0 h 127"/>
                <a:gd name="T20" fmla="*/ 4 w 331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127">
                  <a:moveTo>
                    <a:pt x="0" y="127"/>
                  </a:moveTo>
                  <a:lnTo>
                    <a:pt x="32" y="118"/>
                  </a:lnTo>
                  <a:lnTo>
                    <a:pt x="70" y="106"/>
                  </a:lnTo>
                  <a:lnTo>
                    <a:pt x="107" y="95"/>
                  </a:lnTo>
                  <a:lnTo>
                    <a:pt x="145" y="81"/>
                  </a:lnTo>
                  <a:lnTo>
                    <a:pt x="182" y="67"/>
                  </a:lnTo>
                  <a:lnTo>
                    <a:pt x="219" y="52"/>
                  </a:lnTo>
                  <a:lnTo>
                    <a:pt x="255" y="36"/>
                  </a:lnTo>
                  <a:lnTo>
                    <a:pt x="291" y="19"/>
                  </a:lnTo>
                  <a:lnTo>
                    <a:pt x="327" y="2"/>
                  </a:lnTo>
                  <a:lnTo>
                    <a:pt x="33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5" name="Freeform 97"/>
            <p:cNvSpPr>
              <a:spLocks/>
            </p:cNvSpPr>
            <p:nvPr/>
          </p:nvSpPr>
          <p:spPr bwMode="auto">
            <a:xfrm>
              <a:off x="1833" y="3855"/>
              <a:ext cx="93" cy="66"/>
            </a:xfrm>
            <a:custGeom>
              <a:avLst/>
              <a:gdLst>
                <a:gd name="T0" fmla="*/ 0 w 286"/>
                <a:gd name="T1" fmla="*/ 2 h 208"/>
                <a:gd name="T2" fmla="*/ 0 w 286"/>
                <a:gd name="T3" fmla="*/ 2 h 208"/>
                <a:gd name="T4" fmla="*/ 1 w 286"/>
                <a:gd name="T5" fmla="*/ 2 h 208"/>
                <a:gd name="T6" fmla="*/ 1 w 286"/>
                <a:gd name="T7" fmla="*/ 2 h 208"/>
                <a:gd name="T8" fmla="*/ 1 w 286"/>
                <a:gd name="T9" fmla="*/ 1 h 208"/>
                <a:gd name="T10" fmla="*/ 2 w 286"/>
                <a:gd name="T11" fmla="*/ 1 h 208"/>
                <a:gd name="T12" fmla="*/ 2 w 286"/>
                <a:gd name="T13" fmla="*/ 1 h 208"/>
                <a:gd name="T14" fmla="*/ 2 w 286"/>
                <a:gd name="T15" fmla="*/ 1 h 208"/>
                <a:gd name="T16" fmla="*/ 3 w 286"/>
                <a:gd name="T17" fmla="*/ 0 h 208"/>
                <a:gd name="T18" fmla="*/ 3 w 286"/>
                <a:gd name="T19" fmla="*/ 0 h 208"/>
                <a:gd name="T20" fmla="*/ 3 w 28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0" y="208"/>
                  </a:moveTo>
                  <a:lnTo>
                    <a:pt x="22" y="195"/>
                  </a:lnTo>
                  <a:lnTo>
                    <a:pt x="56" y="174"/>
                  </a:lnTo>
                  <a:lnTo>
                    <a:pt x="90" y="153"/>
                  </a:lnTo>
                  <a:lnTo>
                    <a:pt x="122" y="131"/>
                  </a:lnTo>
                  <a:lnTo>
                    <a:pt x="155" y="107"/>
                  </a:lnTo>
                  <a:lnTo>
                    <a:pt x="187" y="83"/>
                  </a:lnTo>
                  <a:lnTo>
                    <a:pt x="218" y="58"/>
                  </a:lnTo>
                  <a:lnTo>
                    <a:pt x="249" y="33"/>
                  </a:lnTo>
                  <a:lnTo>
                    <a:pt x="279" y="7"/>
                  </a:lnTo>
                  <a:lnTo>
                    <a:pt x="286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6" name="Freeform 98"/>
            <p:cNvSpPr>
              <a:spLocks/>
            </p:cNvSpPr>
            <p:nvPr/>
          </p:nvSpPr>
          <p:spPr bwMode="auto">
            <a:xfrm>
              <a:off x="1947" y="3746"/>
              <a:ext cx="73" cy="88"/>
            </a:xfrm>
            <a:custGeom>
              <a:avLst/>
              <a:gdLst>
                <a:gd name="T0" fmla="*/ 0 w 223"/>
                <a:gd name="T1" fmla="*/ 3 h 276"/>
                <a:gd name="T2" fmla="*/ 0 w 223"/>
                <a:gd name="T3" fmla="*/ 3 h 276"/>
                <a:gd name="T4" fmla="*/ 1 w 223"/>
                <a:gd name="T5" fmla="*/ 3 h 276"/>
                <a:gd name="T6" fmla="*/ 1 w 223"/>
                <a:gd name="T7" fmla="*/ 2 h 276"/>
                <a:gd name="T8" fmla="*/ 1 w 223"/>
                <a:gd name="T9" fmla="*/ 2 h 276"/>
                <a:gd name="T10" fmla="*/ 1 w 223"/>
                <a:gd name="T11" fmla="*/ 2 h 276"/>
                <a:gd name="T12" fmla="*/ 2 w 223"/>
                <a:gd name="T13" fmla="*/ 1 h 276"/>
                <a:gd name="T14" fmla="*/ 2 w 223"/>
                <a:gd name="T15" fmla="*/ 1 h 276"/>
                <a:gd name="T16" fmla="*/ 2 w 223"/>
                <a:gd name="T17" fmla="*/ 1 h 276"/>
                <a:gd name="T18" fmla="*/ 3 w 223"/>
                <a:gd name="T19" fmla="*/ 0 h 276"/>
                <a:gd name="T20" fmla="*/ 3 w 223"/>
                <a:gd name="T21" fmla="*/ 0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276">
                  <a:moveTo>
                    <a:pt x="0" y="276"/>
                  </a:moveTo>
                  <a:lnTo>
                    <a:pt x="14" y="262"/>
                  </a:lnTo>
                  <a:lnTo>
                    <a:pt x="42" y="233"/>
                  </a:lnTo>
                  <a:lnTo>
                    <a:pt x="68" y="203"/>
                  </a:lnTo>
                  <a:lnTo>
                    <a:pt x="94" y="174"/>
                  </a:lnTo>
                  <a:lnTo>
                    <a:pt x="119" y="143"/>
                  </a:lnTo>
                  <a:lnTo>
                    <a:pt x="144" y="112"/>
                  </a:lnTo>
                  <a:lnTo>
                    <a:pt x="168" y="80"/>
                  </a:lnTo>
                  <a:lnTo>
                    <a:pt x="191" y="47"/>
                  </a:lnTo>
                  <a:lnTo>
                    <a:pt x="213" y="14"/>
                  </a:lnTo>
                  <a:lnTo>
                    <a:pt x="22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7" name="Freeform 99"/>
            <p:cNvSpPr>
              <a:spLocks/>
            </p:cNvSpPr>
            <p:nvPr/>
          </p:nvSpPr>
          <p:spPr bwMode="auto">
            <a:xfrm>
              <a:off x="2033" y="3613"/>
              <a:ext cx="48" cy="107"/>
            </a:xfrm>
            <a:custGeom>
              <a:avLst/>
              <a:gdLst>
                <a:gd name="T0" fmla="*/ 0 w 144"/>
                <a:gd name="T1" fmla="*/ 4 h 325"/>
                <a:gd name="T2" fmla="*/ 0 w 144"/>
                <a:gd name="T3" fmla="*/ 4 h 325"/>
                <a:gd name="T4" fmla="*/ 0 w 144"/>
                <a:gd name="T5" fmla="*/ 3 h 325"/>
                <a:gd name="T6" fmla="*/ 1 w 144"/>
                <a:gd name="T7" fmla="*/ 3 h 325"/>
                <a:gd name="T8" fmla="*/ 1 w 144"/>
                <a:gd name="T9" fmla="*/ 2 h 325"/>
                <a:gd name="T10" fmla="*/ 1 w 144"/>
                <a:gd name="T11" fmla="*/ 2 h 325"/>
                <a:gd name="T12" fmla="*/ 1 w 144"/>
                <a:gd name="T13" fmla="*/ 2 h 325"/>
                <a:gd name="T14" fmla="*/ 1 w 144"/>
                <a:gd name="T15" fmla="*/ 1 h 325"/>
                <a:gd name="T16" fmla="*/ 2 w 144"/>
                <a:gd name="T17" fmla="*/ 1 h 325"/>
                <a:gd name="T18" fmla="*/ 2 w 144"/>
                <a:gd name="T19" fmla="*/ 0 h 325"/>
                <a:gd name="T20" fmla="*/ 2 w 144"/>
                <a:gd name="T21" fmla="*/ 0 h 3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325">
                  <a:moveTo>
                    <a:pt x="0" y="325"/>
                  </a:moveTo>
                  <a:lnTo>
                    <a:pt x="7" y="313"/>
                  </a:lnTo>
                  <a:lnTo>
                    <a:pt x="26" y="278"/>
                  </a:lnTo>
                  <a:lnTo>
                    <a:pt x="44" y="243"/>
                  </a:lnTo>
                  <a:lnTo>
                    <a:pt x="62" y="207"/>
                  </a:lnTo>
                  <a:lnTo>
                    <a:pt x="79" y="171"/>
                  </a:lnTo>
                  <a:lnTo>
                    <a:pt x="94" y="134"/>
                  </a:lnTo>
                  <a:lnTo>
                    <a:pt x="110" y="98"/>
                  </a:lnTo>
                  <a:lnTo>
                    <a:pt x="124" y="61"/>
                  </a:lnTo>
                  <a:lnTo>
                    <a:pt x="137" y="23"/>
                  </a:lnTo>
                  <a:lnTo>
                    <a:pt x="14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68" name="Freeform 100"/>
            <p:cNvSpPr>
              <a:spLocks/>
            </p:cNvSpPr>
            <p:nvPr/>
          </p:nvSpPr>
          <p:spPr bwMode="auto">
            <a:xfrm>
              <a:off x="2090" y="3472"/>
              <a:ext cx="18" cy="114"/>
            </a:xfrm>
            <a:custGeom>
              <a:avLst/>
              <a:gdLst>
                <a:gd name="T0" fmla="*/ 0 w 55"/>
                <a:gd name="T1" fmla="*/ 4 h 351"/>
                <a:gd name="T2" fmla="*/ 0 w 55"/>
                <a:gd name="T3" fmla="*/ 4 h 351"/>
                <a:gd name="T4" fmla="*/ 0 w 55"/>
                <a:gd name="T5" fmla="*/ 3 h 351"/>
                <a:gd name="T6" fmla="*/ 0 w 55"/>
                <a:gd name="T7" fmla="*/ 3 h 351"/>
                <a:gd name="T8" fmla="*/ 0 w 55"/>
                <a:gd name="T9" fmla="*/ 3 h 351"/>
                <a:gd name="T10" fmla="*/ 0 w 55"/>
                <a:gd name="T11" fmla="*/ 2 h 351"/>
                <a:gd name="T12" fmla="*/ 0 w 55"/>
                <a:gd name="T13" fmla="*/ 2 h 351"/>
                <a:gd name="T14" fmla="*/ 1 w 55"/>
                <a:gd name="T15" fmla="*/ 1 h 351"/>
                <a:gd name="T16" fmla="*/ 1 w 55"/>
                <a:gd name="T17" fmla="*/ 1 h 351"/>
                <a:gd name="T18" fmla="*/ 1 w 55"/>
                <a:gd name="T19" fmla="*/ 0 h 351"/>
                <a:gd name="T20" fmla="*/ 1 w 55"/>
                <a:gd name="T21" fmla="*/ 0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0" y="351"/>
                  </a:moveTo>
                  <a:lnTo>
                    <a:pt x="2" y="344"/>
                  </a:lnTo>
                  <a:lnTo>
                    <a:pt x="11" y="306"/>
                  </a:lnTo>
                  <a:lnTo>
                    <a:pt x="20" y="268"/>
                  </a:lnTo>
                  <a:lnTo>
                    <a:pt x="27" y="228"/>
                  </a:lnTo>
                  <a:lnTo>
                    <a:pt x="35" y="189"/>
                  </a:lnTo>
                  <a:lnTo>
                    <a:pt x="41" y="149"/>
                  </a:lnTo>
                  <a:lnTo>
                    <a:pt x="45" y="110"/>
                  </a:lnTo>
                  <a:lnTo>
                    <a:pt x="50" y="71"/>
                  </a:lnTo>
                  <a:lnTo>
                    <a:pt x="53" y="31"/>
                  </a:lnTo>
                  <a:lnTo>
                    <a:pt x="5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3909" name="Freeform 101"/>
          <p:cNvSpPr>
            <a:spLocks/>
          </p:cNvSpPr>
          <p:nvPr/>
        </p:nvSpPr>
        <p:spPr bwMode="auto">
          <a:xfrm>
            <a:off x="6157913" y="1928813"/>
            <a:ext cx="1754187" cy="889000"/>
          </a:xfrm>
          <a:custGeom>
            <a:avLst/>
            <a:gdLst>
              <a:gd name="T0" fmla="*/ 2147483647 w 3392"/>
              <a:gd name="T1" fmla="*/ 2147483647 h 1720"/>
              <a:gd name="T2" fmla="*/ 2147483647 w 3392"/>
              <a:gd name="T3" fmla="*/ 2147483647 h 1720"/>
              <a:gd name="T4" fmla="*/ 2147483647 w 3392"/>
              <a:gd name="T5" fmla="*/ 2147483647 h 1720"/>
              <a:gd name="T6" fmla="*/ 2147483647 w 3392"/>
              <a:gd name="T7" fmla="*/ 2147483647 h 1720"/>
              <a:gd name="T8" fmla="*/ 2147483647 w 3392"/>
              <a:gd name="T9" fmla="*/ 2147483647 h 1720"/>
              <a:gd name="T10" fmla="*/ 2147483647 w 3392"/>
              <a:gd name="T11" fmla="*/ 2147483647 h 1720"/>
              <a:gd name="T12" fmla="*/ 2147483647 w 3392"/>
              <a:gd name="T13" fmla="*/ 2147483647 h 1720"/>
              <a:gd name="T14" fmla="*/ 2147483647 w 3392"/>
              <a:gd name="T15" fmla="*/ 2147483647 h 1720"/>
              <a:gd name="T16" fmla="*/ 2147483647 w 3392"/>
              <a:gd name="T17" fmla="*/ 2147483647 h 1720"/>
              <a:gd name="T18" fmla="*/ 2147483647 w 3392"/>
              <a:gd name="T19" fmla="*/ 2147483647 h 1720"/>
              <a:gd name="T20" fmla="*/ 2147483647 w 3392"/>
              <a:gd name="T21" fmla="*/ 2147483647 h 1720"/>
              <a:gd name="T22" fmla="*/ 2147483647 w 3392"/>
              <a:gd name="T23" fmla="*/ 2147483647 h 1720"/>
              <a:gd name="T24" fmla="*/ 2147483647 w 3392"/>
              <a:gd name="T25" fmla="*/ 2147483647 h 1720"/>
              <a:gd name="T26" fmla="*/ 2147483647 w 3392"/>
              <a:gd name="T27" fmla="*/ 2147483647 h 1720"/>
              <a:gd name="T28" fmla="*/ 2147483647 w 3392"/>
              <a:gd name="T29" fmla="*/ 2147483647 h 1720"/>
              <a:gd name="T30" fmla="*/ 2147483647 w 3392"/>
              <a:gd name="T31" fmla="*/ 2147483647 h 1720"/>
              <a:gd name="T32" fmla="*/ 2147483647 w 3392"/>
              <a:gd name="T33" fmla="*/ 2147483647 h 1720"/>
              <a:gd name="T34" fmla="*/ 2147483647 w 3392"/>
              <a:gd name="T35" fmla="*/ 2147483647 h 1720"/>
              <a:gd name="T36" fmla="*/ 2147483647 w 3392"/>
              <a:gd name="T37" fmla="*/ 2147483647 h 1720"/>
              <a:gd name="T38" fmla="*/ 2147483647 w 3392"/>
              <a:gd name="T39" fmla="*/ 2147483647 h 1720"/>
              <a:gd name="T40" fmla="*/ 2147483647 w 3392"/>
              <a:gd name="T41" fmla="*/ 2147483647 h 1720"/>
              <a:gd name="T42" fmla="*/ 2147483647 w 3392"/>
              <a:gd name="T43" fmla="*/ 2147483647 h 1720"/>
              <a:gd name="T44" fmla="*/ 2147483647 w 3392"/>
              <a:gd name="T45" fmla="*/ 2147483647 h 1720"/>
              <a:gd name="T46" fmla="*/ 2147483647 w 3392"/>
              <a:gd name="T47" fmla="*/ 2147483647 h 1720"/>
              <a:gd name="T48" fmla="*/ 2147483647 w 3392"/>
              <a:gd name="T49" fmla="*/ 2147483647 h 1720"/>
              <a:gd name="T50" fmla="*/ 2147483647 w 3392"/>
              <a:gd name="T51" fmla="*/ 2147483647 h 1720"/>
              <a:gd name="T52" fmla="*/ 2147483647 w 3392"/>
              <a:gd name="T53" fmla="*/ 2147483647 h 1720"/>
              <a:gd name="T54" fmla="*/ 2147483647 w 3392"/>
              <a:gd name="T55" fmla="*/ 2147483647 h 1720"/>
              <a:gd name="T56" fmla="*/ 2147483647 w 3392"/>
              <a:gd name="T57" fmla="*/ 2147483647 h 1720"/>
              <a:gd name="T58" fmla="*/ 2147483647 w 3392"/>
              <a:gd name="T59" fmla="*/ 2147483647 h 1720"/>
              <a:gd name="T60" fmla="*/ 2147483647 w 3392"/>
              <a:gd name="T61" fmla="*/ 2147483647 h 1720"/>
              <a:gd name="T62" fmla="*/ 2147483647 w 3392"/>
              <a:gd name="T63" fmla="*/ 2147483647 h 1720"/>
              <a:gd name="T64" fmla="*/ 2147483647 w 3392"/>
              <a:gd name="T65" fmla="*/ 2147483647 h 1720"/>
              <a:gd name="T66" fmla="*/ 2147483647 w 3392"/>
              <a:gd name="T67" fmla="*/ 2147483647 h 1720"/>
              <a:gd name="T68" fmla="*/ 2147483647 w 3392"/>
              <a:gd name="T69" fmla="*/ 2147483647 h 1720"/>
              <a:gd name="T70" fmla="*/ 2147483647 w 3392"/>
              <a:gd name="T71" fmla="*/ 2147483647 h 1720"/>
              <a:gd name="T72" fmla="*/ 2147483647 w 3392"/>
              <a:gd name="T73" fmla="*/ 2147483647 h 1720"/>
              <a:gd name="T74" fmla="*/ 2147483647 w 3392"/>
              <a:gd name="T75" fmla="*/ 2147483647 h 1720"/>
              <a:gd name="T76" fmla="*/ 2147483647 w 3392"/>
              <a:gd name="T77" fmla="*/ 2147483647 h 1720"/>
              <a:gd name="T78" fmla="*/ 2147483647 w 3392"/>
              <a:gd name="T79" fmla="*/ 2147483647 h 1720"/>
              <a:gd name="T80" fmla="*/ 2147483647 w 3392"/>
              <a:gd name="T81" fmla="*/ 2147483647 h 1720"/>
              <a:gd name="T82" fmla="*/ 2147483647 w 3392"/>
              <a:gd name="T83" fmla="*/ 2147483647 h 1720"/>
              <a:gd name="T84" fmla="*/ 2147483647 w 3392"/>
              <a:gd name="T85" fmla="*/ 2147483647 h 1720"/>
              <a:gd name="T86" fmla="*/ 2147483647 w 3392"/>
              <a:gd name="T87" fmla="*/ 2147483647 h 1720"/>
              <a:gd name="T88" fmla="*/ 2147483647 w 3392"/>
              <a:gd name="T89" fmla="*/ 2147483647 h 1720"/>
              <a:gd name="T90" fmla="*/ 2147483647 w 3392"/>
              <a:gd name="T91" fmla="*/ 2147483647 h 1720"/>
              <a:gd name="T92" fmla="*/ 2147483647 w 3392"/>
              <a:gd name="T93" fmla="*/ 2147483647 h 1720"/>
              <a:gd name="T94" fmla="*/ 2147483647 w 3392"/>
              <a:gd name="T95" fmla="*/ 2147483647 h 1720"/>
              <a:gd name="T96" fmla="*/ 2147483647 w 3392"/>
              <a:gd name="T97" fmla="*/ 2147483647 h 1720"/>
              <a:gd name="T98" fmla="*/ 2147483647 w 3392"/>
              <a:gd name="T99" fmla="*/ 2147483647 h 1720"/>
              <a:gd name="T100" fmla="*/ 2147483647 w 3392"/>
              <a:gd name="T101" fmla="*/ 2147483647 h 1720"/>
              <a:gd name="T102" fmla="*/ 2147483647 w 3392"/>
              <a:gd name="T103" fmla="*/ 0 h 172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392" h="1720">
                <a:moveTo>
                  <a:pt x="0" y="1607"/>
                </a:moveTo>
                <a:lnTo>
                  <a:pt x="26" y="1614"/>
                </a:lnTo>
                <a:lnTo>
                  <a:pt x="52" y="1622"/>
                </a:lnTo>
                <a:lnTo>
                  <a:pt x="77" y="1628"/>
                </a:lnTo>
                <a:lnTo>
                  <a:pt x="103" y="1635"/>
                </a:lnTo>
                <a:lnTo>
                  <a:pt x="128" y="1641"/>
                </a:lnTo>
                <a:lnTo>
                  <a:pt x="154" y="1647"/>
                </a:lnTo>
                <a:lnTo>
                  <a:pt x="179" y="1653"/>
                </a:lnTo>
                <a:lnTo>
                  <a:pt x="206" y="1659"/>
                </a:lnTo>
                <a:lnTo>
                  <a:pt x="231" y="1664"/>
                </a:lnTo>
                <a:lnTo>
                  <a:pt x="257" y="1670"/>
                </a:lnTo>
                <a:lnTo>
                  <a:pt x="284" y="1674"/>
                </a:lnTo>
                <a:lnTo>
                  <a:pt x="309" y="1678"/>
                </a:lnTo>
                <a:lnTo>
                  <a:pt x="336" y="1683"/>
                </a:lnTo>
                <a:lnTo>
                  <a:pt x="361" y="1688"/>
                </a:lnTo>
                <a:lnTo>
                  <a:pt x="388" y="1691"/>
                </a:lnTo>
                <a:lnTo>
                  <a:pt x="415" y="1695"/>
                </a:lnTo>
                <a:lnTo>
                  <a:pt x="440" y="1698"/>
                </a:lnTo>
                <a:lnTo>
                  <a:pt x="467" y="1702"/>
                </a:lnTo>
                <a:lnTo>
                  <a:pt x="493" y="1705"/>
                </a:lnTo>
                <a:lnTo>
                  <a:pt x="519" y="1707"/>
                </a:lnTo>
                <a:lnTo>
                  <a:pt x="546" y="1709"/>
                </a:lnTo>
                <a:lnTo>
                  <a:pt x="572" y="1711"/>
                </a:lnTo>
                <a:lnTo>
                  <a:pt x="599" y="1713"/>
                </a:lnTo>
                <a:lnTo>
                  <a:pt x="625" y="1715"/>
                </a:lnTo>
                <a:lnTo>
                  <a:pt x="651" y="1716"/>
                </a:lnTo>
                <a:lnTo>
                  <a:pt x="678" y="1718"/>
                </a:lnTo>
                <a:lnTo>
                  <a:pt x="704" y="1719"/>
                </a:lnTo>
                <a:lnTo>
                  <a:pt x="731" y="1720"/>
                </a:lnTo>
                <a:lnTo>
                  <a:pt x="757" y="1720"/>
                </a:lnTo>
                <a:lnTo>
                  <a:pt x="784" y="1720"/>
                </a:lnTo>
                <a:lnTo>
                  <a:pt x="811" y="1720"/>
                </a:lnTo>
                <a:lnTo>
                  <a:pt x="836" y="1720"/>
                </a:lnTo>
                <a:lnTo>
                  <a:pt x="863" y="1720"/>
                </a:lnTo>
                <a:lnTo>
                  <a:pt x="890" y="1719"/>
                </a:lnTo>
                <a:lnTo>
                  <a:pt x="916" y="1718"/>
                </a:lnTo>
                <a:lnTo>
                  <a:pt x="943" y="1716"/>
                </a:lnTo>
                <a:lnTo>
                  <a:pt x="969" y="1714"/>
                </a:lnTo>
                <a:lnTo>
                  <a:pt x="995" y="1713"/>
                </a:lnTo>
                <a:lnTo>
                  <a:pt x="1022" y="1711"/>
                </a:lnTo>
                <a:lnTo>
                  <a:pt x="1048" y="1708"/>
                </a:lnTo>
                <a:lnTo>
                  <a:pt x="1075" y="1706"/>
                </a:lnTo>
                <a:lnTo>
                  <a:pt x="1100" y="1703"/>
                </a:lnTo>
                <a:lnTo>
                  <a:pt x="1127" y="1701"/>
                </a:lnTo>
                <a:lnTo>
                  <a:pt x="1154" y="1697"/>
                </a:lnTo>
                <a:lnTo>
                  <a:pt x="1179" y="1693"/>
                </a:lnTo>
                <a:lnTo>
                  <a:pt x="1206" y="1690"/>
                </a:lnTo>
                <a:lnTo>
                  <a:pt x="1232" y="1686"/>
                </a:lnTo>
                <a:lnTo>
                  <a:pt x="1258" y="1681"/>
                </a:lnTo>
                <a:lnTo>
                  <a:pt x="1285" y="1677"/>
                </a:lnTo>
                <a:lnTo>
                  <a:pt x="1310" y="1672"/>
                </a:lnTo>
                <a:lnTo>
                  <a:pt x="1337" y="1668"/>
                </a:lnTo>
                <a:lnTo>
                  <a:pt x="1362" y="1662"/>
                </a:lnTo>
                <a:lnTo>
                  <a:pt x="1388" y="1657"/>
                </a:lnTo>
                <a:lnTo>
                  <a:pt x="1414" y="1650"/>
                </a:lnTo>
                <a:lnTo>
                  <a:pt x="1440" y="1645"/>
                </a:lnTo>
                <a:lnTo>
                  <a:pt x="1466" y="1639"/>
                </a:lnTo>
                <a:lnTo>
                  <a:pt x="1491" y="1632"/>
                </a:lnTo>
                <a:lnTo>
                  <a:pt x="1517" y="1625"/>
                </a:lnTo>
                <a:lnTo>
                  <a:pt x="1542" y="1619"/>
                </a:lnTo>
                <a:lnTo>
                  <a:pt x="1568" y="1611"/>
                </a:lnTo>
                <a:lnTo>
                  <a:pt x="1593" y="1604"/>
                </a:lnTo>
                <a:lnTo>
                  <a:pt x="1619" y="1596"/>
                </a:lnTo>
                <a:lnTo>
                  <a:pt x="1643" y="1589"/>
                </a:lnTo>
                <a:lnTo>
                  <a:pt x="1669" y="1580"/>
                </a:lnTo>
                <a:lnTo>
                  <a:pt x="1695" y="1572"/>
                </a:lnTo>
                <a:lnTo>
                  <a:pt x="1719" y="1563"/>
                </a:lnTo>
                <a:lnTo>
                  <a:pt x="1745" y="1555"/>
                </a:lnTo>
                <a:lnTo>
                  <a:pt x="1769" y="1545"/>
                </a:lnTo>
                <a:lnTo>
                  <a:pt x="1794" y="1537"/>
                </a:lnTo>
                <a:lnTo>
                  <a:pt x="1819" y="1527"/>
                </a:lnTo>
                <a:lnTo>
                  <a:pt x="1844" y="1517"/>
                </a:lnTo>
                <a:lnTo>
                  <a:pt x="1868" y="1507"/>
                </a:lnTo>
                <a:lnTo>
                  <a:pt x="1893" y="1497"/>
                </a:lnTo>
                <a:lnTo>
                  <a:pt x="1917" y="1487"/>
                </a:lnTo>
                <a:lnTo>
                  <a:pt x="1940" y="1476"/>
                </a:lnTo>
                <a:lnTo>
                  <a:pt x="1965" y="1465"/>
                </a:lnTo>
                <a:lnTo>
                  <a:pt x="1989" y="1454"/>
                </a:lnTo>
                <a:lnTo>
                  <a:pt x="2013" y="1443"/>
                </a:lnTo>
                <a:lnTo>
                  <a:pt x="2036" y="1431"/>
                </a:lnTo>
                <a:lnTo>
                  <a:pt x="2061" y="1419"/>
                </a:lnTo>
                <a:lnTo>
                  <a:pt x="2084" y="1407"/>
                </a:lnTo>
                <a:lnTo>
                  <a:pt x="2108" y="1395"/>
                </a:lnTo>
                <a:lnTo>
                  <a:pt x="2131" y="1382"/>
                </a:lnTo>
                <a:lnTo>
                  <a:pt x="2155" y="1369"/>
                </a:lnTo>
                <a:lnTo>
                  <a:pt x="2177" y="1357"/>
                </a:lnTo>
                <a:lnTo>
                  <a:pt x="2200" y="1344"/>
                </a:lnTo>
                <a:lnTo>
                  <a:pt x="2224" y="1330"/>
                </a:lnTo>
                <a:lnTo>
                  <a:pt x="2246" y="1317"/>
                </a:lnTo>
                <a:lnTo>
                  <a:pt x="2268" y="1303"/>
                </a:lnTo>
                <a:lnTo>
                  <a:pt x="2291" y="1290"/>
                </a:lnTo>
                <a:lnTo>
                  <a:pt x="2313" y="1275"/>
                </a:lnTo>
                <a:lnTo>
                  <a:pt x="2336" y="1261"/>
                </a:lnTo>
                <a:lnTo>
                  <a:pt x="2358" y="1246"/>
                </a:lnTo>
                <a:lnTo>
                  <a:pt x="2380" y="1231"/>
                </a:lnTo>
                <a:lnTo>
                  <a:pt x="2402" y="1216"/>
                </a:lnTo>
                <a:lnTo>
                  <a:pt x="2423" y="1201"/>
                </a:lnTo>
                <a:lnTo>
                  <a:pt x="2445" y="1186"/>
                </a:lnTo>
                <a:lnTo>
                  <a:pt x="2466" y="1170"/>
                </a:lnTo>
                <a:lnTo>
                  <a:pt x="2488" y="1154"/>
                </a:lnTo>
                <a:lnTo>
                  <a:pt x="2509" y="1138"/>
                </a:lnTo>
                <a:lnTo>
                  <a:pt x="2529" y="1122"/>
                </a:lnTo>
                <a:lnTo>
                  <a:pt x="2551" y="1105"/>
                </a:lnTo>
                <a:lnTo>
                  <a:pt x="2571" y="1089"/>
                </a:lnTo>
                <a:lnTo>
                  <a:pt x="2591" y="1072"/>
                </a:lnTo>
                <a:lnTo>
                  <a:pt x="2612" y="1055"/>
                </a:lnTo>
                <a:lnTo>
                  <a:pt x="2632" y="1038"/>
                </a:lnTo>
                <a:lnTo>
                  <a:pt x="2652" y="1021"/>
                </a:lnTo>
                <a:lnTo>
                  <a:pt x="2672" y="1003"/>
                </a:lnTo>
                <a:lnTo>
                  <a:pt x="2691" y="986"/>
                </a:lnTo>
                <a:lnTo>
                  <a:pt x="2711" y="968"/>
                </a:lnTo>
                <a:lnTo>
                  <a:pt x="2731" y="950"/>
                </a:lnTo>
                <a:lnTo>
                  <a:pt x="2750" y="932"/>
                </a:lnTo>
                <a:lnTo>
                  <a:pt x="2769" y="913"/>
                </a:lnTo>
                <a:lnTo>
                  <a:pt x="2787" y="895"/>
                </a:lnTo>
                <a:lnTo>
                  <a:pt x="2806" y="875"/>
                </a:lnTo>
                <a:lnTo>
                  <a:pt x="2824" y="856"/>
                </a:lnTo>
                <a:lnTo>
                  <a:pt x="2842" y="838"/>
                </a:lnTo>
                <a:lnTo>
                  <a:pt x="2862" y="818"/>
                </a:lnTo>
                <a:lnTo>
                  <a:pt x="2879" y="799"/>
                </a:lnTo>
                <a:lnTo>
                  <a:pt x="2897" y="780"/>
                </a:lnTo>
                <a:lnTo>
                  <a:pt x="2915" y="759"/>
                </a:lnTo>
                <a:lnTo>
                  <a:pt x="2932" y="739"/>
                </a:lnTo>
                <a:lnTo>
                  <a:pt x="2949" y="719"/>
                </a:lnTo>
                <a:lnTo>
                  <a:pt x="2966" y="699"/>
                </a:lnTo>
                <a:lnTo>
                  <a:pt x="2983" y="678"/>
                </a:lnTo>
                <a:lnTo>
                  <a:pt x="2999" y="658"/>
                </a:lnTo>
                <a:lnTo>
                  <a:pt x="3016" y="637"/>
                </a:lnTo>
                <a:lnTo>
                  <a:pt x="3032" y="617"/>
                </a:lnTo>
                <a:lnTo>
                  <a:pt x="3048" y="595"/>
                </a:lnTo>
                <a:lnTo>
                  <a:pt x="3064" y="574"/>
                </a:lnTo>
                <a:lnTo>
                  <a:pt x="3080" y="553"/>
                </a:lnTo>
                <a:lnTo>
                  <a:pt x="3095" y="532"/>
                </a:lnTo>
                <a:lnTo>
                  <a:pt x="3111" y="509"/>
                </a:lnTo>
                <a:lnTo>
                  <a:pt x="3126" y="488"/>
                </a:lnTo>
                <a:lnTo>
                  <a:pt x="3141" y="466"/>
                </a:lnTo>
                <a:lnTo>
                  <a:pt x="3154" y="443"/>
                </a:lnTo>
                <a:lnTo>
                  <a:pt x="3169" y="421"/>
                </a:lnTo>
                <a:lnTo>
                  <a:pt x="3183" y="398"/>
                </a:lnTo>
                <a:lnTo>
                  <a:pt x="3197" y="376"/>
                </a:lnTo>
                <a:lnTo>
                  <a:pt x="3211" y="354"/>
                </a:lnTo>
                <a:lnTo>
                  <a:pt x="3225" y="331"/>
                </a:lnTo>
                <a:lnTo>
                  <a:pt x="3238" y="308"/>
                </a:lnTo>
                <a:lnTo>
                  <a:pt x="3251" y="286"/>
                </a:lnTo>
                <a:lnTo>
                  <a:pt x="3264" y="262"/>
                </a:lnTo>
                <a:lnTo>
                  <a:pt x="3277" y="239"/>
                </a:lnTo>
                <a:lnTo>
                  <a:pt x="3290" y="215"/>
                </a:lnTo>
                <a:lnTo>
                  <a:pt x="3301" y="192"/>
                </a:lnTo>
                <a:lnTo>
                  <a:pt x="3314" y="169"/>
                </a:lnTo>
                <a:lnTo>
                  <a:pt x="3326" y="145"/>
                </a:lnTo>
                <a:lnTo>
                  <a:pt x="3338" y="121"/>
                </a:lnTo>
                <a:lnTo>
                  <a:pt x="3348" y="97"/>
                </a:lnTo>
                <a:lnTo>
                  <a:pt x="3360" y="73"/>
                </a:lnTo>
                <a:lnTo>
                  <a:pt x="3371" y="49"/>
                </a:lnTo>
                <a:lnTo>
                  <a:pt x="3381" y="25"/>
                </a:lnTo>
                <a:lnTo>
                  <a:pt x="3392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3910" name="Freeform 102"/>
          <p:cNvSpPr>
            <a:spLocks/>
          </p:cNvSpPr>
          <p:nvPr/>
        </p:nvSpPr>
        <p:spPr bwMode="auto">
          <a:xfrm>
            <a:off x="1592263" y="1928813"/>
            <a:ext cx="1754187" cy="812800"/>
          </a:xfrm>
          <a:custGeom>
            <a:avLst/>
            <a:gdLst>
              <a:gd name="T0" fmla="*/ 2147483647 w 3391"/>
              <a:gd name="T1" fmla="*/ 2147483647 h 1572"/>
              <a:gd name="T2" fmla="*/ 2147483647 w 3391"/>
              <a:gd name="T3" fmla="*/ 2147483647 h 1572"/>
              <a:gd name="T4" fmla="*/ 2147483647 w 3391"/>
              <a:gd name="T5" fmla="*/ 2147483647 h 1572"/>
              <a:gd name="T6" fmla="*/ 2147483647 w 3391"/>
              <a:gd name="T7" fmla="*/ 2147483647 h 1572"/>
              <a:gd name="T8" fmla="*/ 2147483647 w 3391"/>
              <a:gd name="T9" fmla="*/ 2147483647 h 1572"/>
              <a:gd name="T10" fmla="*/ 2147483647 w 3391"/>
              <a:gd name="T11" fmla="*/ 2147483647 h 1572"/>
              <a:gd name="T12" fmla="*/ 2147483647 w 3391"/>
              <a:gd name="T13" fmla="*/ 2147483647 h 1572"/>
              <a:gd name="T14" fmla="*/ 2147483647 w 3391"/>
              <a:gd name="T15" fmla="*/ 2147483647 h 1572"/>
              <a:gd name="T16" fmla="*/ 2147483647 w 3391"/>
              <a:gd name="T17" fmla="*/ 2147483647 h 1572"/>
              <a:gd name="T18" fmla="*/ 2147483647 w 3391"/>
              <a:gd name="T19" fmla="*/ 2147483647 h 1572"/>
              <a:gd name="T20" fmla="*/ 2147483647 w 3391"/>
              <a:gd name="T21" fmla="*/ 2147483647 h 1572"/>
              <a:gd name="T22" fmla="*/ 2147483647 w 3391"/>
              <a:gd name="T23" fmla="*/ 2147483647 h 1572"/>
              <a:gd name="T24" fmla="*/ 2147483647 w 3391"/>
              <a:gd name="T25" fmla="*/ 2147483647 h 1572"/>
              <a:gd name="T26" fmla="*/ 2147483647 w 3391"/>
              <a:gd name="T27" fmla="*/ 2147483647 h 1572"/>
              <a:gd name="T28" fmla="*/ 2147483647 w 3391"/>
              <a:gd name="T29" fmla="*/ 2147483647 h 1572"/>
              <a:gd name="T30" fmla="*/ 2147483647 w 3391"/>
              <a:gd name="T31" fmla="*/ 2147483647 h 1572"/>
              <a:gd name="T32" fmla="*/ 2147483647 w 3391"/>
              <a:gd name="T33" fmla="*/ 2147483647 h 1572"/>
              <a:gd name="T34" fmla="*/ 2147483647 w 3391"/>
              <a:gd name="T35" fmla="*/ 2147483647 h 1572"/>
              <a:gd name="T36" fmla="*/ 2147483647 w 3391"/>
              <a:gd name="T37" fmla="*/ 2147483647 h 1572"/>
              <a:gd name="T38" fmla="*/ 2147483647 w 3391"/>
              <a:gd name="T39" fmla="*/ 2147483647 h 1572"/>
              <a:gd name="T40" fmla="*/ 2147483647 w 3391"/>
              <a:gd name="T41" fmla="*/ 2147483647 h 1572"/>
              <a:gd name="T42" fmla="*/ 2147483647 w 3391"/>
              <a:gd name="T43" fmla="*/ 0 h 1572"/>
              <a:gd name="T44" fmla="*/ 2147483647 w 3391"/>
              <a:gd name="T45" fmla="*/ 2147483647 h 1572"/>
              <a:gd name="T46" fmla="*/ 2147483647 w 3391"/>
              <a:gd name="T47" fmla="*/ 2147483647 h 1572"/>
              <a:gd name="T48" fmla="*/ 2147483647 w 3391"/>
              <a:gd name="T49" fmla="*/ 2147483647 h 1572"/>
              <a:gd name="T50" fmla="*/ 2147483647 w 3391"/>
              <a:gd name="T51" fmla="*/ 2147483647 h 1572"/>
              <a:gd name="T52" fmla="*/ 2147483647 w 3391"/>
              <a:gd name="T53" fmla="*/ 2147483647 h 1572"/>
              <a:gd name="T54" fmla="*/ 2147483647 w 3391"/>
              <a:gd name="T55" fmla="*/ 2147483647 h 1572"/>
              <a:gd name="T56" fmla="*/ 2147483647 w 3391"/>
              <a:gd name="T57" fmla="*/ 2147483647 h 1572"/>
              <a:gd name="T58" fmla="*/ 2147483647 w 3391"/>
              <a:gd name="T59" fmla="*/ 2147483647 h 1572"/>
              <a:gd name="T60" fmla="*/ 2147483647 w 3391"/>
              <a:gd name="T61" fmla="*/ 2147483647 h 1572"/>
              <a:gd name="T62" fmla="*/ 2147483647 w 3391"/>
              <a:gd name="T63" fmla="*/ 2147483647 h 1572"/>
              <a:gd name="T64" fmla="*/ 2147483647 w 3391"/>
              <a:gd name="T65" fmla="*/ 2147483647 h 1572"/>
              <a:gd name="T66" fmla="*/ 2147483647 w 3391"/>
              <a:gd name="T67" fmla="*/ 2147483647 h 1572"/>
              <a:gd name="T68" fmla="*/ 2147483647 w 3391"/>
              <a:gd name="T69" fmla="*/ 2147483647 h 1572"/>
              <a:gd name="T70" fmla="*/ 2147483647 w 3391"/>
              <a:gd name="T71" fmla="*/ 2147483647 h 1572"/>
              <a:gd name="T72" fmla="*/ 2147483647 w 3391"/>
              <a:gd name="T73" fmla="*/ 2147483647 h 1572"/>
              <a:gd name="T74" fmla="*/ 2147483647 w 3391"/>
              <a:gd name="T75" fmla="*/ 2147483647 h 1572"/>
              <a:gd name="T76" fmla="*/ 2147483647 w 3391"/>
              <a:gd name="T77" fmla="*/ 2147483647 h 1572"/>
              <a:gd name="T78" fmla="*/ 2147483647 w 3391"/>
              <a:gd name="T79" fmla="*/ 2147483647 h 1572"/>
              <a:gd name="T80" fmla="*/ 2147483647 w 3391"/>
              <a:gd name="T81" fmla="*/ 2147483647 h 1572"/>
              <a:gd name="T82" fmla="*/ 2147483647 w 3391"/>
              <a:gd name="T83" fmla="*/ 2147483647 h 1572"/>
              <a:gd name="T84" fmla="*/ 2147483647 w 3391"/>
              <a:gd name="T85" fmla="*/ 2147483647 h 15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391" h="1572">
                <a:moveTo>
                  <a:pt x="0" y="1572"/>
                </a:moveTo>
                <a:lnTo>
                  <a:pt x="1" y="1556"/>
                </a:lnTo>
                <a:lnTo>
                  <a:pt x="2" y="1539"/>
                </a:lnTo>
                <a:lnTo>
                  <a:pt x="5" y="1522"/>
                </a:lnTo>
                <a:lnTo>
                  <a:pt x="9" y="1504"/>
                </a:lnTo>
                <a:lnTo>
                  <a:pt x="15" y="1484"/>
                </a:lnTo>
                <a:lnTo>
                  <a:pt x="21" y="1464"/>
                </a:lnTo>
                <a:lnTo>
                  <a:pt x="30" y="1444"/>
                </a:lnTo>
                <a:lnTo>
                  <a:pt x="38" y="1423"/>
                </a:lnTo>
                <a:lnTo>
                  <a:pt x="48" y="1400"/>
                </a:lnTo>
                <a:lnTo>
                  <a:pt x="58" y="1378"/>
                </a:lnTo>
                <a:lnTo>
                  <a:pt x="71" y="1355"/>
                </a:lnTo>
                <a:lnTo>
                  <a:pt x="84" y="1330"/>
                </a:lnTo>
                <a:lnTo>
                  <a:pt x="98" y="1306"/>
                </a:lnTo>
                <a:lnTo>
                  <a:pt x="114" y="1280"/>
                </a:lnTo>
                <a:lnTo>
                  <a:pt x="130" y="1254"/>
                </a:lnTo>
                <a:lnTo>
                  <a:pt x="147" y="1228"/>
                </a:lnTo>
                <a:lnTo>
                  <a:pt x="165" y="1200"/>
                </a:lnTo>
                <a:lnTo>
                  <a:pt x="183" y="1172"/>
                </a:lnTo>
                <a:lnTo>
                  <a:pt x="203" y="1145"/>
                </a:lnTo>
                <a:lnTo>
                  <a:pt x="223" y="1116"/>
                </a:lnTo>
                <a:lnTo>
                  <a:pt x="245" y="1087"/>
                </a:lnTo>
                <a:lnTo>
                  <a:pt x="266" y="1059"/>
                </a:lnTo>
                <a:lnTo>
                  <a:pt x="288" y="1029"/>
                </a:lnTo>
                <a:lnTo>
                  <a:pt x="312" y="999"/>
                </a:lnTo>
                <a:lnTo>
                  <a:pt x="336" y="969"/>
                </a:lnTo>
                <a:lnTo>
                  <a:pt x="361" y="939"/>
                </a:lnTo>
                <a:lnTo>
                  <a:pt x="411" y="879"/>
                </a:lnTo>
                <a:lnTo>
                  <a:pt x="463" y="818"/>
                </a:lnTo>
                <a:lnTo>
                  <a:pt x="517" y="758"/>
                </a:lnTo>
                <a:lnTo>
                  <a:pt x="573" y="699"/>
                </a:lnTo>
                <a:lnTo>
                  <a:pt x="600" y="668"/>
                </a:lnTo>
                <a:lnTo>
                  <a:pt x="630" y="638"/>
                </a:lnTo>
                <a:lnTo>
                  <a:pt x="660" y="607"/>
                </a:lnTo>
                <a:lnTo>
                  <a:pt x="691" y="576"/>
                </a:lnTo>
                <a:lnTo>
                  <a:pt x="723" y="545"/>
                </a:lnTo>
                <a:lnTo>
                  <a:pt x="755" y="515"/>
                </a:lnTo>
                <a:lnTo>
                  <a:pt x="788" y="484"/>
                </a:lnTo>
                <a:lnTo>
                  <a:pt x="821" y="453"/>
                </a:lnTo>
                <a:lnTo>
                  <a:pt x="855" y="422"/>
                </a:lnTo>
                <a:lnTo>
                  <a:pt x="889" y="392"/>
                </a:lnTo>
                <a:lnTo>
                  <a:pt x="924" y="362"/>
                </a:lnTo>
                <a:lnTo>
                  <a:pt x="959" y="332"/>
                </a:lnTo>
                <a:lnTo>
                  <a:pt x="995" y="304"/>
                </a:lnTo>
                <a:lnTo>
                  <a:pt x="1033" y="275"/>
                </a:lnTo>
                <a:lnTo>
                  <a:pt x="1070" y="248"/>
                </a:lnTo>
                <a:lnTo>
                  <a:pt x="1107" y="221"/>
                </a:lnTo>
                <a:lnTo>
                  <a:pt x="1146" y="195"/>
                </a:lnTo>
                <a:lnTo>
                  <a:pt x="1184" y="171"/>
                </a:lnTo>
                <a:lnTo>
                  <a:pt x="1223" y="147"/>
                </a:lnTo>
                <a:lnTo>
                  <a:pt x="1263" y="125"/>
                </a:lnTo>
                <a:lnTo>
                  <a:pt x="1302" y="104"/>
                </a:lnTo>
                <a:lnTo>
                  <a:pt x="1344" y="83"/>
                </a:lnTo>
                <a:lnTo>
                  <a:pt x="1384" y="66"/>
                </a:lnTo>
                <a:lnTo>
                  <a:pt x="1427" y="49"/>
                </a:lnTo>
                <a:lnTo>
                  <a:pt x="1469" y="35"/>
                </a:lnTo>
                <a:lnTo>
                  <a:pt x="1491" y="29"/>
                </a:lnTo>
                <a:lnTo>
                  <a:pt x="1513" y="24"/>
                </a:lnTo>
                <a:lnTo>
                  <a:pt x="1535" y="18"/>
                </a:lnTo>
                <a:lnTo>
                  <a:pt x="1557" y="14"/>
                </a:lnTo>
                <a:lnTo>
                  <a:pt x="1580" y="10"/>
                </a:lnTo>
                <a:lnTo>
                  <a:pt x="1602" y="7"/>
                </a:lnTo>
                <a:lnTo>
                  <a:pt x="1626" y="3"/>
                </a:lnTo>
                <a:lnTo>
                  <a:pt x="1648" y="2"/>
                </a:lnTo>
                <a:lnTo>
                  <a:pt x="1672" y="1"/>
                </a:lnTo>
                <a:lnTo>
                  <a:pt x="1696" y="0"/>
                </a:lnTo>
                <a:lnTo>
                  <a:pt x="1719" y="1"/>
                </a:lnTo>
                <a:lnTo>
                  <a:pt x="1743" y="2"/>
                </a:lnTo>
                <a:lnTo>
                  <a:pt x="1766" y="3"/>
                </a:lnTo>
                <a:lnTo>
                  <a:pt x="1789" y="7"/>
                </a:lnTo>
                <a:lnTo>
                  <a:pt x="1812" y="10"/>
                </a:lnTo>
                <a:lnTo>
                  <a:pt x="1834" y="14"/>
                </a:lnTo>
                <a:lnTo>
                  <a:pt x="1857" y="18"/>
                </a:lnTo>
                <a:lnTo>
                  <a:pt x="1879" y="24"/>
                </a:lnTo>
                <a:lnTo>
                  <a:pt x="1900" y="29"/>
                </a:lnTo>
                <a:lnTo>
                  <a:pt x="1922" y="35"/>
                </a:lnTo>
                <a:lnTo>
                  <a:pt x="1964" y="49"/>
                </a:lnTo>
                <a:lnTo>
                  <a:pt x="2007" y="66"/>
                </a:lnTo>
                <a:lnTo>
                  <a:pt x="2048" y="83"/>
                </a:lnTo>
                <a:lnTo>
                  <a:pt x="2089" y="104"/>
                </a:lnTo>
                <a:lnTo>
                  <a:pt x="2129" y="125"/>
                </a:lnTo>
                <a:lnTo>
                  <a:pt x="2169" y="147"/>
                </a:lnTo>
                <a:lnTo>
                  <a:pt x="2208" y="171"/>
                </a:lnTo>
                <a:lnTo>
                  <a:pt x="2247" y="195"/>
                </a:lnTo>
                <a:lnTo>
                  <a:pt x="2284" y="221"/>
                </a:lnTo>
                <a:lnTo>
                  <a:pt x="2322" y="248"/>
                </a:lnTo>
                <a:lnTo>
                  <a:pt x="2359" y="275"/>
                </a:lnTo>
                <a:lnTo>
                  <a:pt x="2396" y="304"/>
                </a:lnTo>
                <a:lnTo>
                  <a:pt x="2432" y="332"/>
                </a:lnTo>
                <a:lnTo>
                  <a:pt x="2467" y="362"/>
                </a:lnTo>
                <a:lnTo>
                  <a:pt x="2502" y="392"/>
                </a:lnTo>
                <a:lnTo>
                  <a:pt x="2537" y="422"/>
                </a:lnTo>
                <a:lnTo>
                  <a:pt x="2570" y="453"/>
                </a:lnTo>
                <a:lnTo>
                  <a:pt x="2604" y="484"/>
                </a:lnTo>
                <a:lnTo>
                  <a:pt x="2637" y="515"/>
                </a:lnTo>
                <a:lnTo>
                  <a:pt x="2669" y="545"/>
                </a:lnTo>
                <a:lnTo>
                  <a:pt x="2700" y="576"/>
                </a:lnTo>
                <a:lnTo>
                  <a:pt x="2731" y="607"/>
                </a:lnTo>
                <a:lnTo>
                  <a:pt x="2761" y="638"/>
                </a:lnTo>
                <a:lnTo>
                  <a:pt x="2791" y="668"/>
                </a:lnTo>
                <a:lnTo>
                  <a:pt x="2819" y="699"/>
                </a:lnTo>
                <a:lnTo>
                  <a:pt x="2875" y="758"/>
                </a:lnTo>
                <a:lnTo>
                  <a:pt x="2928" y="818"/>
                </a:lnTo>
                <a:lnTo>
                  <a:pt x="2980" y="879"/>
                </a:lnTo>
                <a:lnTo>
                  <a:pt x="3031" y="939"/>
                </a:lnTo>
                <a:lnTo>
                  <a:pt x="3056" y="969"/>
                </a:lnTo>
                <a:lnTo>
                  <a:pt x="3079" y="999"/>
                </a:lnTo>
                <a:lnTo>
                  <a:pt x="3103" y="1029"/>
                </a:lnTo>
                <a:lnTo>
                  <a:pt x="3125" y="1059"/>
                </a:lnTo>
                <a:lnTo>
                  <a:pt x="3147" y="1087"/>
                </a:lnTo>
                <a:lnTo>
                  <a:pt x="3169" y="1116"/>
                </a:lnTo>
                <a:lnTo>
                  <a:pt x="3189" y="1145"/>
                </a:lnTo>
                <a:lnTo>
                  <a:pt x="3208" y="1172"/>
                </a:lnTo>
                <a:lnTo>
                  <a:pt x="3227" y="1200"/>
                </a:lnTo>
                <a:lnTo>
                  <a:pt x="3245" y="1228"/>
                </a:lnTo>
                <a:lnTo>
                  <a:pt x="3262" y="1254"/>
                </a:lnTo>
                <a:lnTo>
                  <a:pt x="3278" y="1280"/>
                </a:lnTo>
                <a:lnTo>
                  <a:pt x="3293" y="1306"/>
                </a:lnTo>
                <a:lnTo>
                  <a:pt x="3307" y="1330"/>
                </a:lnTo>
                <a:lnTo>
                  <a:pt x="3321" y="1355"/>
                </a:lnTo>
                <a:lnTo>
                  <a:pt x="3333" y="1378"/>
                </a:lnTo>
                <a:lnTo>
                  <a:pt x="3343" y="1400"/>
                </a:lnTo>
                <a:lnTo>
                  <a:pt x="3354" y="1423"/>
                </a:lnTo>
                <a:lnTo>
                  <a:pt x="3362" y="1444"/>
                </a:lnTo>
                <a:lnTo>
                  <a:pt x="3370" y="1464"/>
                </a:lnTo>
                <a:lnTo>
                  <a:pt x="3376" y="1484"/>
                </a:lnTo>
                <a:lnTo>
                  <a:pt x="3382" y="1504"/>
                </a:lnTo>
                <a:lnTo>
                  <a:pt x="3386" y="1522"/>
                </a:lnTo>
                <a:lnTo>
                  <a:pt x="3389" y="1539"/>
                </a:lnTo>
                <a:lnTo>
                  <a:pt x="3391" y="1556"/>
                </a:lnTo>
                <a:lnTo>
                  <a:pt x="3391" y="157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3911" name="Group 103"/>
          <p:cNvGrpSpPr>
            <a:grpSpLocks/>
          </p:cNvGrpSpPr>
          <p:nvPr/>
        </p:nvGrpSpPr>
        <p:grpSpPr bwMode="auto">
          <a:xfrm>
            <a:off x="1592263" y="2741613"/>
            <a:ext cx="1754187" cy="76200"/>
            <a:chOff x="1003" y="1727"/>
            <a:chExt cx="1105" cy="48"/>
          </a:xfrm>
        </p:grpSpPr>
        <p:sp>
          <p:nvSpPr>
            <p:cNvPr id="123937" name="Freeform 104"/>
            <p:cNvSpPr>
              <a:spLocks/>
            </p:cNvSpPr>
            <p:nvPr/>
          </p:nvSpPr>
          <p:spPr bwMode="auto">
            <a:xfrm>
              <a:off x="1421" y="1738"/>
              <a:ext cx="128" cy="5"/>
            </a:xfrm>
            <a:custGeom>
              <a:avLst/>
              <a:gdLst>
                <a:gd name="T0" fmla="*/ 5 w 393"/>
                <a:gd name="T1" fmla="*/ 0 h 13"/>
                <a:gd name="T2" fmla="*/ 4 w 393"/>
                <a:gd name="T3" fmla="*/ 0 h 13"/>
                <a:gd name="T4" fmla="*/ 4 w 393"/>
                <a:gd name="T5" fmla="*/ 0 h 13"/>
                <a:gd name="T6" fmla="*/ 3 w 393"/>
                <a:gd name="T7" fmla="*/ 0 h 13"/>
                <a:gd name="T8" fmla="*/ 3 w 393"/>
                <a:gd name="T9" fmla="*/ 0 h 13"/>
                <a:gd name="T10" fmla="*/ 2 w 393"/>
                <a:gd name="T11" fmla="*/ 0 h 13"/>
                <a:gd name="T12" fmla="*/ 2 w 393"/>
                <a:gd name="T13" fmla="*/ 0 h 13"/>
                <a:gd name="T14" fmla="*/ 1 w 393"/>
                <a:gd name="T15" fmla="*/ 0 h 13"/>
                <a:gd name="T16" fmla="*/ 1 w 393"/>
                <a:gd name="T17" fmla="*/ 0 h 13"/>
                <a:gd name="T18" fmla="*/ 0 w 393"/>
                <a:gd name="T19" fmla="*/ 0 h 13"/>
                <a:gd name="T20" fmla="*/ 0 w 393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3" h="13">
                  <a:moveTo>
                    <a:pt x="393" y="0"/>
                  </a:moveTo>
                  <a:lnTo>
                    <a:pt x="353" y="0"/>
                  </a:lnTo>
                  <a:lnTo>
                    <a:pt x="311" y="1"/>
                  </a:lnTo>
                  <a:lnTo>
                    <a:pt x="271" y="1"/>
                  </a:lnTo>
                  <a:lnTo>
                    <a:pt x="229" y="2"/>
                  </a:lnTo>
                  <a:lnTo>
                    <a:pt x="188" y="4"/>
                  </a:lnTo>
                  <a:lnTo>
                    <a:pt x="147" y="5"/>
                  </a:lnTo>
                  <a:lnTo>
                    <a:pt x="106" y="7"/>
                  </a:lnTo>
                  <a:lnTo>
                    <a:pt x="64" y="9"/>
                  </a:lnTo>
                  <a:lnTo>
                    <a:pt x="22" y="12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8" name="Freeform 105"/>
            <p:cNvSpPr>
              <a:spLocks/>
            </p:cNvSpPr>
            <p:nvPr/>
          </p:nvSpPr>
          <p:spPr bwMode="auto">
            <a:xfrm>
              <a:off x="1277" y="1745"/>
              <a:ext cx="119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4 w 360"/>
                <a:gd name="T5" fmla="*/ 0 h 36"/>
                <a:gd name="T6" fmla="*/ 3 w 360"/>
                <a:gd name="T7" fmla="*/ 0 h 36"/>
                <a:gd name="T8" fmla="*/ 3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0"/>
                  </a:moveTo>
                  <a:lnTo>
                    <a:pt x="349" y="1"/>
                  </a:lnTo>
                  <a:lnTo>
                    <a:pt x="309" y="4"/>
                  </a:lnTo>
                  <a:lnTo>
                    <a:pt x="268" y="9"/>
                  </a:lnTo>
                  <a:lnTo>
                    <a:pt x="228" y="12"/>
                  </a:lnTo>
                  <a:lnTo>
                    <a:pt x="188" y="16"/>
                  </a:lnTo>
                  <a:lnTo>
                    <a:pt x="149" y="20"/>
                  </a:lnTo>
                  <a:lnTo>
                    <a:pt x="111" y="23"/>
                  </a:lnTo>
                  <a:lnTo>
                    <a:pt x="72" y="28"/>
                  </a:lnTo>
                  <a:lnTo>
                    <a:pt x="35" y="3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9" name="Freeform 106"/>
            <p:cNvSpPr>
              <a:spLocks/>
            </p:cNvSpPr>
            <p:nvPr/>
          </p:nvSpPr>
          <p:spPr bwMode="auto">
            <a:xfrm>
              <a:off x="1132" y="1759"/>
              <a:ext cx="116" cy="14"/>
            </a:xfrm>
            <a:custGeom>
              <a:avLst/>
              <a:gdLst>
                <a:gd name="T0" fmla="*/ 4 w 359"/>
                <a:gd name="T1" fmla="*/ 0 h 40"/>
                <a:gd name="T2" fmla="*/ 4 w 359"/>
                <a:gd name="T3" fmla="*/ 0 h 40"/>
                <a:gd name="T4" fmla="*/ 3 w 359"/>
                <a:gd name="T5" fmla="*/ 0 h 40"/>
                <a:gd name="T6" fmla="*/ 3 w 359"/>
                <a:gd name="T7" fmla="*/ 0 h 40"/>
                <a:gd name="T8" fmla="*/ 3 w 359"/>
                <a:gd name="T9" fmla="*/ 0 h 40"/>
                <a:gd name="T10" fmla="*/ 2 w 359"/>
                <a:gd name="T11" fmla="*/ 0 h 40"/>
                <a:gd name="T12" fmla="*/ 2 w 359"/>
                <a:gd name="T13" fmla="*/ 0 h 40"/>
                <a:gd name="T14" fmla="*/ 2 w 359"/>
                <a:gd name="T15" fmla="*/ 0 h 40"/>
                <a:gd name="T16" fmla="*/ 1 w 359"/>
                <a:gd name="T17" fmla="*/ 0 h 40"/>
                <a:gd name="T18" fmla="*/ 1 w 359"/>
                <a:gd name="T19" fmla="*/ 0 h 40"/>
                <a:gd name="T20" fmla="*/ 1 w 359"/>
                <a:gd name="T21" fmla="*/ 0 h 40"/>
                <a:gd name="T22" fmla="*/ 0 w 359"/>
                <a:gd name="T23" fmla="*/ 1 h 40"/>
                <a:gd name="T24" fmla="*/ 0 w 359"/>
                <a:gd name="T25" fmla="*/ 1 h 40"/>
                <a:gd name="T26" fmla="*/ 0 w 359"/>
                <a:gd name="T27" fmla="*/ 1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9" h="40">
                  <a:moveTo>
                    <a:pt x="359" y="0"/>
                  </a:moveTo>
                  <a:lnTo>
                    <a:pt x="340" y="3"/>
                  </a:lnTo>
                  <a:lnTo>
                    <a:pt x="306" y="7"/>
                  </a:lnTo>
                  <a:lnTo>
                    <a:pt x="272" y="10"/>
                  </a:lnTo>
                  <a:lnTo>
                    <a:pt x="239" y="15"/>
                  </a:lnTo>
                  <a:lnTo>
                    <a:pt x="207" y="19"/>
                  </a:lnTo>
                  <a:lnTo>
                    <a:pt x="176" y="22"/>
                  </a:lnTo>
                  <a:lnTo>
                    <a:pt x="145" y="26"/>
                  </a:lnTo>
                  <a:lnTo>
                    <a:pt x="115" y="30"/>
                  </a:lnTo>
                  <a:lnTo>
                    <a:pt x="87" y="33"/>
                  </a:lnTo>
                  <a:lnTo>
                    <a:pt x="59" y="35"/>
                  </a:lnTo>
                  <a:lnTo>
                    <a:pt x="31" y="38"/>
                  </a:lnTo>
                  <a:lnTo>
                    <a:pt x="4" y="40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0" name="Freeform 107"/>
            <p:cNvSpPr>
              <a:spLocks/>
            </p:cNvSpPr>
            <p:nvPr/>
          </p:nvSpPr>
          <p:spPr bwMode="auto">
            <a:xfrm>
              <a:off x="1003" y="1727"/>
              <a:ext cx="103" cy="48"/>
            </a:xfrm>
            <a:custGeom>
              <a:avLst/>
              <a:gdLst>
                <a:gd name="T0" fmla="*/ 4 w 314"/>
                <a:gd name="T1" fmla="*/ 2 h 148"/>
                <a:gd name="T2" fmla="*/ 4 w 314"/>
                <a:gd name="T3" fmla="*/ 2 h 148"/>
                <a:gd name="T4" fmla="*/ 3 w 314"/>
                <a:gd name="T5" fmla="*/ 2 h 148"/>
                <a:gd name="T6" fmla="*/ 3 w 314"/>
                <a:gd name="T7" fmla="*/ 2 h 148"/>
                <a:gd name="T8" fmla="*/ 3 w 314"/>
                <a:gd name="T9" fmla="*/ 2 h 148"/>
                <a:gd name="T10" fmla="*/ 3 w 314"/>
                <a:gd name="T11" fmla="*/ 2 h 148"/>
                <a:gd name="T12" fmla="*/ 3 w 314"/>
                <a:gd name="T13" fmla="*/ 2 h 148"/>
                <a:gd name="T14" fmla="*/ 3 w 314"/>
                <a:gd name="T15" fmla="*/ 2 h 148"/>
                <a:gd name="T16" fmla="*/ 2 w 314"/>
                <a:gd name="T17" fmla="*/ 2 h 148"/>
                <a:gd name="T18" fmla="*/ 2 w 314"/>
                <a:gd name="T19" fmla="*/ 2 h 148"/>
                <a:gd name="T20" fmla="*/ 2 w 314"/>
                <a:gd name="T21" fmla="*/ 2 h 148"/>
                <a:gd name="T22" fmla="*/ 2 w 314"/>
                <a:gd name="T23" fmla="*/ 2 h 148"/>
                <a:gd name="T24" fmla="*/ 2 w 314"/>
                <a:gd name="T25" fmla="*/ 2 h 148"/>
                <a:gd name="T26" fmla="*/ 2 w 314"/>
                <a:gd name="T27" fmla="*/ 2 h 148"/>
                <a:gd name="T28" fmla="*/ 2 w 314"/>
                <a:gd name="T29" fmla="*/ 2 h 148"/>
                <a:gd name="T30" fmla="*/ 2 w 314"/>
                <a:gd name="T31" fmla="*/ 2 h 148"/>
                <a:gd name="T32" fmla="*/ 2 w 314"/>
                <a:gd name="T33" fmla="*/ 2 h 148"/>
                <a:gd name="T34" fmla="*/ 1 w 314"/>
                <a:gd name="T35" fmla="*/ 2 h 148"/>
                <a:gd name="T36" fmla="*/ 1 w 314"/>
                <a:gd name="T37" fmla="*/ 2 h 148"/>
                <a:gd name="T38" fmla="*/ 1 w 314"/>
                <a:gd name="T39" fmla="*/ 2 h 148"/>
                <a:gd name="T40" fmla="*/ 1 w 314"/>
                <a:gd name="T41" fmla="*/ 2 h 148"/>
                <a:gd name="T42" fmla="*/ 1 w 314"/>
                <a:gd name="T43" fmla="*/ 1 h 148"/>
                <a:gd name="T44" fmla="*/ 1 w 314"/>
                <a:gd name="T45" fmla="*/ 1 h 148"/>
                <a:gd name="T46" fmla="*/ 1 w 314"/>
                <a:gd name="T47" fmla="*/ 1 h 148"/>
                <a:gd name="T48" fmla="*/ 1 w 314"/>
                <a:gd name="T49" fmla="*/ 1 h 148"/>
                <a:gd name="T50" fmla="*/ 1 w 314"/>
                <a:gd name="T51" fmla="*/ 1 h 148"/>
                <a:gd name="T52" fmla="*/ 1 w 314"/>
                <a:gd name="T53" fmla="*/ 1 h 148"/>
                <a:gd name="T54" fmla="*/ 1 w 314"/>
                <a:gd name="T55" fmla="*/ 1 h 148"/>
                <a:gd name="T56" fmla="*/ 1 w 314"/>
                <a:gd name="T57" fmla="*/ 1 h 148"/>
                <a:gd name="T58" fmla="*/ 1 w 314"/>
                <a:gd name="T59" fmla="*/ 1 h 148"/>
                <a:gd name="T60" fmla="*/ 1 w 314"/>
                <a:gd name="T61" fmla="*/ 1 h 148"/>
                <a:gd name="T62" fmla="*/ 0 w 314"/>
                <a:gd name="T63" fmla="*/ 1 h 148"/>
                <a:gd name="T64" fmla="*/ 0 w 314"/>
                <a:gd name="T65" fmla="*/ 1 h 148"/>
                <a:gd name="T66" fmla="*/ 0 w 314"/>
                <a:gd name="T67" fmla="*/ 1 h 148"/>
                <a:gd name="T68" fmla="*/ 0 w 314"/>
                <a:gd name="T69" fmla="*/ 1 h 148"/>
                <a:gd name="T70" fmla="*/ 0 w 314"/>
                <a:gd name="T71" fmla="*/ 1 h 148"/>
                <a:gd name="T72" fmla="*/ 0 w 314"/>
                <a:gd name="T73" fmla="*/ 1 h 148"/>
                <a:gd name="T74" fmla="*/ 0 w 314"/>
                <a:gd name="T75" fmla="*/ 1 h 148"/>
                <a:gd name="T76" fmla="*/ 0 w 314"/>
                <a:gd name="T77" fmla="*/ 1 h 148"/>
                <a:gd name="T78" fmla="*/ 0 w 314"/>
                <a:gd name="T79" fmla="*/ 1 h 148"/>
                <a:gd name="T80" fmla="*/ 0 w 314"/>
                <a:gd name="T81" fmla="*/ 1 h 148"/>
                <a:gd name="T82" fmla="*/ 0 w 314"/>
                <a:gd name="T83" fmla="*/ 1 h 148"/>
                <a:gd name="T84" fmla="*/ 0 w 314"/>
                <a:gd name="T85" fmla="*/ 0 h 148"/>
                <a:gd name="T86" fmla="*/ 0 w 314"/>
                <a:gd name="T87" fmla="*/ 0 h 148"/>
                <a:gd name="T88" fmla="*/ 0 w 314"/>
                <a:gd name="T89" fmla="*/ 0 h 148"/>
                <a:gd name="T90" fmla="*/ 0 w 314"/>
                <a:gd name="T91" fmla="*/ 0 h 148"/>
                <a:gd name="T92" fmla="*/ 0 w 314"/>
                <a:gd name="T93" fmla="*/ 0 h 148"/>
                <a:gd name="T94" fmla="*/ 0 w 314"/>
                <a:gd name="T95" fmla="*/ 0 h 148"/>
                <a:gd name="T96" fmla="*/ 0 w 314"/>
                <a:gd name="T97" fmla="*/ 0 h 148"/>
                <a:gd name="T98" fmla="*/ 0 w 314"/>
                <a:gd name="T99" fmla="*/ 0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4" h="148">
                  <a:moveTo>
                    <a:pt x="314" y="147"/>
                  </a:moveTo>
                  <a:lnTo>
                    <a:pt x="306" y="148"/>
                  </a:lnTo>
                  <a:lnTo>
                    <a:pt x="282" y="148"/>
                  </a:lnTo>
                  <a:lnTo>
                    <a:pt x="260" y="148"/>
                  </a:lnTo>
                  <a:lnTo>
                    <a:pt x="248" y="148"/>
                  </a:lnTo>
                  <a:lnTo>
                    <a:pt x="237" y="148"/>
                  </a:lnTo>
                  <a:lnTo>
                    <a:pt x="227" y="148"/>
                  </a:lnTo>
                  <a:lnTo>
                    <a:pt x="216" y="147"/>
                  </a:lnTo>
                  <a:lnTo>
                    <a:pt x="206" y="147"/>
                  </a:lnTo>
                  <a:lnTo>
                    <a:pt x="196" y="146"/>
                  </a:lnTo>
                  <a:lnTo>
                    <a:pt x="186" y="146"/>
                  </a:lnTo>
                  <a:lnTo>
                    <a:pt x="177" y="144"/>
                  </a:lnTo>
                  <a:lnTo>
                    <a:pt x="167" y="143"/>
                  </a:lnTo>
                  <a:lnTo>
                    <a:pt x="158" y="141"/>
                  </a:lnTo>
                  <a:lnTo>
                    <a:pt x="150" y="140"/>
                  </a:lnTo>
                  <a:lnTo>
                    <a:pt x="140" y="139"/>
                  </a:lnTo>
                  <a:lnTo>
                    <a:pt x="133" y="137"/>
                  </a:lnTo>
                  <a:lnTo>
                    <a:pt x="124" y="136"/>
                  </a:lnTo>
                  <a:lnTo>
                    <a:pt x="117" y="134"/>
                  </a:lnTo>
                  <a:lnTo>
                    <a:pt x="109" y="132"/>
                  </a:lnTo>
                  <a:lnTo>
                    <a:pt x="102" y="130"/>
                  </a:lnTo>
                  <a:lnTo>
                    <a:pt x="95" y="126"/>
                  </a:lnTo>
                  <a:lnTo>
                    <a:pt x="88" y="124"/>
                  </a:lnTo>
                  <a:lnTo>
                    <a:pt x="81" y="122"/>
                  </a:lnTo>
                  <a:lnTo>
                    <a:pt x="75" y="119"/>
                  </a:lnTo>
                  <a:lnTo>
                    <a:pt x="69" y="116"/>
                  </a:lnTo>
                  <a:lnTo>
                    <a:pt x="63" y="113"/>
                  </a:lnTo>
                  <a:lnTo>
                    <a:pt x="57" y="109"/>
                  </a:lnTo>
                  <a:lnTo>
                    <a:pt x="52" y="106"/>
                  </a:lnTo>
                  <a:lnTo>
                    <a:pt x="48" y="102"/>
                  </a:lnTo>
                  <a:lnTo>
                    <a:pt x="42" y="99"/>
                  </a:lnTo>
                  <a:lnTo>
                    <a:pt x="38" y="94"/>
                  </a:lnTo>
                  <a:lnTo>
                    <a:pt x="34" y="90"/>
                  </a:lnTo>
                  <a:lnTo>
                    <a:pt x="30" y="86"/>
                  </a:lnTo>
                  <a:lnTo>
                    <a:pt x="26" y="82"/>
                  </a:lnTo>
                  <a:lnTo>
                    <a:pt x="22" y="77"/>
                  </a:lnTo>
                  <a:lnTo>
                    <a:pt x="19" y="73"/>
                  </a:lnTo>
                  <a:lnTo>
                    <a:pt x="17" y="68"/>
                  </a:lnTo>
                  <a:lnTo>
                    <a:pt x="14" y="63"/>
                  </a:lnTo>
                  <a:lnTo>
                    <a:pt x="11" y="58"/>
                  </a:lnTo>
                  <a:lnTo>
                    <a:pt x="9" y="53"/>
                  </a:lnTo>
                  <a:lnTo>
                    <a:pt x="7" y="48"/>
                  </a:lnTo>
                  <a:lnTo>
                    <a:pt x="5" y="41"/>
                  </a:lnTo>
                  <a:lnTo>
                    <a:pt x="4" y="36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1" y="18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1" name="Freeform 108"/>
            <p:cNvSpPr>
              <a:spLocks/>
            </p:cNvSpPr>
            <p:nvPr/>
          </p:nvSpPr>
          <p:spPr bwMode="auto">
            <a:xfrm>
              <a:off x="2006" y="1727"/>
              <a:ext cx="102" cy="48"/>
            </a:xfrm>
            <a:custGeom>
              <a:avLst/>
              <a:gdLst>
                <a:gd name="T0" fmla="*/ 4 w 313"/>
                <a:gd name="T1" fmla="*/ 0 h 148"/>
                <a:gd name="T2" fmla="*/ 4 w 313"/>
                <a:gd name="T3" fmla="*/ 0 h 148"/>
                <a:gd name="T4" fmla="*/ 4 w 313"/>
                <a:gd name="T5" fmla="*/ 0 h 148"/>
                <a:gd name="T6" fmla="*/ 4 w 313"/>
                <a:gd name="T7" fmla="*/ 0 h 148"/>
                <a:gd name="T8" fmla="*/ 4 w 313"/>
                <a:gd name="T9" fmla="*/ 0 h 148"/>
                <a:gd name="T10" fmla="*/ 4 w 313"/>
                <a:gd name="T11" fmla="*/ 0 h 148"/>
                <a:gd name="T12" fmla="*/ 4 w 313"/>
                <a:gd name="T13" fmla="*/ 0 h 148"/>
                <a:gd name="T14" fmla="*/ 4 w 313"/>
                <a:gd name="T15" fmla="*/ 0 h 148"/>
                <a:gd name="T16" fmla="*/ 4 w 313"/>
                <a:gd name="T17" fmla="*/ 1 h 148"/>
                <a:gd name="T18" fmla="*/ 3 w 313"/>
                <a:gd name="T19" fmla="*/ 1 h 148"/>
                <a:gd name="T20" fmla="*/ 3 w 313"/>
                <a:gd name="T21" fmla="*/ 1 h 148"/>
                <a:gd name="T22" fmla="*/ 3 w 313"/>
                <a:gd name="T23" fmla="*/ 1 h 148"/>
                <a:gd name="T24" fmla="*/ 3 w 313"/>
                <a:gd name="T25" fmla="*/ 1 h 148"/>
                <a:gd name="T26" fmla="*/ 3 w 313"/>
                <a:gd name="T27" fmla="*/ 1 h 148"/>
                <a:gd name="T28" fmla="*/ 3 w 313"/>
                <a:gd name="T29" fmla="*/ 1 h 148"/>
                <a:gd name="T30" fmla="*/ 3 w 313"/>
                <a:gd name="T31" fmla="*/ 1 h 148"/>
                <a:gd name="T32" fmla="*/ 3 w 313"/>
                <a:gd name="T33" fmla="*/ 1 h 148"/>
                <a:gd name="T34" fmla="*/ 3 w 313"/>
                <a:gd name="T35" fmla="*/ 1 h 148"/>
                <a:gd name="T36" fmla="*/ 3 w 313"/>
                <a:gd name="T37" fmla="*/ 1 h 148"/>
                <a:gd name="T38" fmla="*/ 3 w 313"/>
                <a:gd name="T39" fmla="*/ 1 h 148"/>
                <a:gd name="T40" fmla="*/ 3 w 313"/>
                <a:gd name="T41" fmla="*/ 1 h 148"/>
                <a:gd name="T42" fmla="*/ 3 w 313"/>
                <a:gd name="T43" fmla="*/ 1 h 148"/>
                <a:gd name="T44" fmla="*/ 3 w 313"/>
                <a:gd name="T45" fmla="*/ 1 h 148"/>
                <a:gd name="T46" fmla="*/ 3 w 313"/>
                <a:gd name="T47" fmla="*/ 1 h 148"/>
                <a:gd name="T48" fmla="*/ 3 w 313"/>
                <a:gd name="T49" fmla="*/ 1 h 148"/>
                <a:gd name="T50" fmla="*/ 3 w 313"/>
                <a:gd name="T51" fmla="*/ 1 h 148"/>
                <a:gd name="T52" fmla="*/ 3 w 313"/>
                <a:gd name="T53" fmla="*/ 1 h 148"/>
                <a:gd name="T54" fmla="*/ 3 w 313"/>
                <a:gd name="T55" fmla="*/ 1 h 148"/>
                <a:gd name="T56" fmla="*/ 2 w 313"/>
                <a:gd name="T57" fmla="*/ 1 h 148"/>
                <a:gd name="T58" fmla="*/ 2 w 313"/>
                <a:gd name="T59" fmla="*/ 2 h 148"/>
                <a:gd name="T60" fmla="*/ 2 w 313"/>
                <a:gd name="T61" fmla="*/ 2 h 148"/>
                <a:gd name="T62" fmla="*/ 2 w 313"/>
                <a:gd name="T63" fmla="*/ 2 h 148"/>
                <a:gd name="T64" fmla="*/ 2 w 313"/>
                <a:gd name="T65" fmla="*/ 2 h 148"/>
                <a:gd name="T66" fmla="*/ 2 w 313"/>
                <a:gd name="T67" fmla="*/ 2 h 148"/>
                <a:gd name="T68" fmla="*/ 2 w 313"/>
                <a:gd name="T69" fmla="*/ 2 h 148"/>
                <a:gd name="T70" fmla="*/ 2 w 313"/>
                <a:gd name="T71" fmla="*/ 2 h 148"/>
                <a:gd name="T72" fmla="*/ 2 w 313"/>
                <a:gd name="T73" fmla="*/ 2 h 148"/>
                <a:gd name="T74" fmla="*/ 2 w 313"/>
                <a:gd name="T75" fmla="*/ 2 h 148"/>
                <a:gd name="T76" fmla="*/ 2 w 313"/>
                <a:gd name="T77" fmla="*/ 2 h 148"/>
                <a:gd name="T78" fmla="*/ 1 w 313"/>
                <a:gd name="T79" fmla="*/ 2 h 148"/>
                <a:gd name="T80" fmla="*/ 1 w 313"/>
                <a:gd name="T81" fmla="*/ 2 h 148"/>
                <a:gd name="T82" fmla="*/ 1 w 313"/>
                <a:gd name="T83" fmla="*/ 2 h 148"/>
                <a:gd name="T84" fmla="*/ 1 w 313"/>
                <a:gd name="T85" fmla="*/ 2 h 148"/>
                <a:gd name="T86" fmla="*/ 1 w 313"/>
                <a:gd name="T87" fmla="*/ 2 h 148"/>
                <a:gd name="T88" fmla="*/ 1 w 313"/>
                <a:gd name="T89" fmla="*/ 2 h 148"/>
                <a:gd name="T90" fmla="*/ 1 w 313"/>
                <a:gd name="T91" fmla="*/ 2 h 148"/>
                <a:gd name="T92" fmla="*/ 1 w 313"/>
                <a:gd name="T93" fmla="*/ 2 h 148"/>
                <a:gd name="T94" fmla="*/ 0 w 313"/>
                <a:gd name="T95" fmla="*/ 2 h 148"/>
                <a:gd name="T96" fmla="*/ 0 w 313"/>
                <a:gd name="T97" fmla="*/ 2 h 148"/>
                <a:gd name="T98" fmla="*/ 0 w 313"/>
                <a:gd name="T99" fmla="*/ 2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3" h="148">
                  <a:moveTo>
                    <a:pt x="313" y="0"/>
                  </a:moveTo>
                  <a:lnTo>
                    <a:pt x="313" y="6"/>
                  </a:lnTo>
                  <a:lnTo>
                    <a:pt x="313" y="12"/>
                  </a:lnTo>
                  <a:lnTo>
                    <a:pt x="312" y="18"/>
                  </a:lnTo>
                  <a:lnTo>
                    <a:pt x="312" y="24"/>
                  </a:lnTo>
                  <a:lnTo>
                    <a:pt x="311" y="31"/>
                  </a:lnTo>
                  <a:lnTo>
                    <a:pt x="310" y="36"/>
                  </a:lnTo>
                  <a:lnTo>
                    <a:pt x="308" y="41"/>
                  </a:lnTo>
                  <a:lnTo>
                    <a:pt x="307" y="48"/>
                  </a:lnTo>
                  <a:lnTo>
                    <a:pt x="305" y="53"/>
                  </a:lnTo>
                  <a:lnTo>
                    <a:pt x="303" y="58"/>
                  </a:lnTo>
                  <a:lnTo>
                    <a:pt x="299" y="63"/>
                  </a:lnTo>
                  <a:lnTo>
                    <a:pt x="297" y="68"/>
                  </a:lnTo>
                  <a:lnTo>
                    <a:pt x="294" y="73"/>
                  </a:lnTo>
                  <a:lnTo>
                    <a:pt x="291" y="77"/>
                  </a:lnTo>
                  <a:lnTo>
                    <a:pt x="288" y="82"/>
                  </a:lnTo>
                  <a:lnTo>
                    <a:pt x="283" y="86"/>
                  </a:lnTo>
                  <a:lnTo>
                    <a:pt x="280" y="90"/>
                  </a:lnTo>
                  <a:lnTo>
                    <a:pt x="276" y="94"/>
                  </a:lnTo>
                  <a:lnTo>
                    <a:pt x="271" y="99"/>
                  </a:lnTo>
                  <a:lnTo>
                    <a:pt x="266" y="102"/>
                  </a:lnTo>
                  <a:lnTo>
                    <a:pt x="261" y="106"/>
                  </a:lnTo>
                  <a:lnTo>
                    <a:pt x="256" y="109"/>
                  </a:lnTo>
                  <a:lnTo>
                    <a:pt x="250" y="113"/>
                  </a:lnTo>
                  <a:lnTo>
                    <a:pt x="245" y="116"/>
                  </a:lnTo>
                  <a:lnTo>
                    <a:pt x="239" y="119"/>
                  </a:lnTo>
                  <a:lnTo>
                    <a:pt x="232" y="122"/>
                  </a:lnTo>
                  <a:lnTo>
                    <a:pt x="226" y="124"/>
                  </a:lnTo>
                  <a:lnTo>
                    <a:pt x="218" y="126"/>
                  </a:lnTo>
                  <a:lnTo>
                    <a:pt x="212" y="130"/>
                  </a:lnTo>
                  <a:lnTo>
                    <a:pt x="205" y="132"/>
                  </a:lnTo>
                  <a:lnTo>
                    <a:pt x="197" y="134"/>
                  </a:lnTo>
                  <a:lnTo>
                    <a:pt x="189" y="136"/>
                  </a:lnTo>
                  <a:lnTo>
                    <a:pt x="181" y="137"/>
                  </a:lnTo>
                  <a:lnTo>
                    <a:pt x="173" y="139"/>
                  </a:lnTo>
                  <a:lnTo>
                    <a:pt x="164" y="140"/>
                  </a:lnTo>
                  <a:lnTo>
                    <a:pt x="156" y="141"/>
                  </a:lnTo>
                  <a:lnTo>
                    <a:pt x="146" y="143"/>
                  </a:lnTo>
                  <a:lnTo>
                    <a:pt x="136" y="144"/>
                  </a:lnTo>
                  <a:lnTo>
                    <a:pt x="127" y="146"/>
                  </a:lnTo>
                  <a:lnTo>
                    <a:pt x="117" y="146"/>
                  </a:lnTo>
                  <a:lnTo>
                    <a:pt x="108" y="147"/>
                  </a:lnTo>
                  <a:lnTo>
                    <a:pt x="97" y="147"/>
                  </a:lnTo>
                  <a:lnTo>
                    <a:pt x="86" y="148"/>
                  </a:lnTo>
                  <a:lnTo>
                    <a:pt x="76" y="148"/>
                  </a:lnTo>
                  <a:lnTo>
                    <a:pt x="65" y="148"/>
                  </a:lnTo>
                  <a:lnTo>
                    <a:pt x="53" y="148"/>
                  </a:lnTo>
                  <a:lnTo>
                    <a:pt x="31" y="148"/>
                  </a:lnTo>
                  <a:lnTo>
                    <a:pt x="8" y="148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2" name="Freeform 109"/>
            <p:cNvSpPr>
              <a:spLocks/>
            </p:cNvSpPr>
            <p:nvPr/>
          </p:nvSpPr>
          <p:spPr bwMode="auto">
            <a:xfrm>
              <a:off x="1864" y="1759"/>
              <a:ext cx="116" cy="14"/>
            </a:xfrm>
            <a:custGeom>
              <a:avLst/>
              <a:gdLst>
                <a:gd name="T0" fmla="*/ 4 w 360"/>
                <a:gd name="T1" fmla="*/ 1 h 40"/>
                <a:gd name="T2" fmla="*/ 4 w 360"/>
                <a:gd name="T3" fmla="*/ 1 h 40"/>
                <a:gd name="T4" fmla="*/ 4 w 360"/>
                <a:gd name="T5" fmla="*/ 1 h 40"/>
                <a:gd name="T6" fmla="*/ 3 w 360"/>
                <a:gd name="T7" fmla="*/ 0 h 40"/>
                <a:gd name="T8" fmla="*/ 3 w 360"/>
                <a:gd name="T9" fmla="*/ 0 h 40"/>
                <a:gd name="T10" fmla="*/ 3 w 360"/>
                <a:gd name="T11" fmla="*/ 0 h 40"/>
                <a:gd name="T12" fmla="*/ 2 w 360"/>
                <a:gd name="T13" fmla="*/ 0 h 40"/>
                <a:gd name="T14" fmla="*/ 2 w 360"/>
                <a:gd name="T15" fmla="*/ 0 h 40"/>
                <a:gd name="T16" fmla="*/ 2 w 360"/>
                <a:gd name="T17" fmla="*/ 0 h 40"/>
                <a:gd name="T18" fmla="*/ 1 w 360"/>
                <a:gd name="T19" fmla="*/ 0 h 40"/>
                <a:gd name="T20" fmla="*/ 1 w 360"/>
                <a:gd name="T21" fmla="*/ 0 h 40"/>
                <a:gd name="T22" fmla="*/ 1 w 360"/>
                <a:gd name="T23" fmla="*/ 0 h 40"/>
                <a:gd name="T24" fmla="*/ 0 w 360"/>
                <a:gd name="T25" fmla="*/ 0 h 40"/>
                <a:gd name="T26" fmla="*/ 0 w 360"/>
                <a:gd name="T27" fmla="*/ 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0" h="40">
                  <a:moveTo>
                    <a:pt x="360" y="40"/>
                  </a:moveTo>
                  <a:lnTo>
                    <a:pt x="355" y="40"/>
                  </a:lnTo>
                  <a:lnTo>
                    <a:pt x="329" y="38"/>
                  </a:lnTo>
                  <a:lnTo>
                    <a:pt x="301" y="35"/>
                  </a:lnTo>
                  <a:lnTo>
                    <a:pt x="272" y="33"/>
                  </a:lnTo>
                  <a:lnTo>
                    <a:pt x="244" y="30"/>
                  </a:lnTo>
                  <a:lnTo>
                    <a:pt x="214" y="26"/>
                  </a:lnTo>
                  <a:lnTo>
                    <a:pt x="184" y="22"/>
                  </a:lnTo>
                  <a:lnTo>
                    <a:pt x="152" y="19"/>
                  </a:lnTo>
                  <a:lnTo>
                    <a:pt x="120" y="15"/>
                  </a:lnTo>
                  <a:lnTo>
                    <a:pt x="87" y="10"/>
                  </a:lnTo>
                  <a:lnTo>
                    <a:pt x="53" y="7"/>
                  </a:lnTo>
                  <a:lnTo>
                    <a:pt x="1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3" name="Freeform 110"/>
            <p:cNvSpPr>
              <a:spLocks/>
            </p:cNvSpPr>
            <p:nvPr/>
          </p:nvSpPr>
          <p:spPr bwMode="auto">
            <a:xfrm>
              <a:off x="1718" y="1745"/>
              <a:ext cx="116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3 w 360"/>
                <a:gd name="T5" fmla="*/ 0 h 36"/>
                <a:gd name="T6" fmla="*/ 3 w 360"/>
                <a:gd name="T7" fmla="*/ 0 h 36"/>
                <a:gd name="T8" fmla="*/ 2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36"/>
                  </a:moveTo>
                  <a:lnTo>
                    <a:pt x="324" y="32"/>
                  </a:lnTo>
                  <a:lnTo>
                    <a:pt x="287" y="28"/>
                  </a:lnTo>
                  <a:lnTo>
                    <a:pt x="248" y="23"/>
                  </a:lnTo>
                  <a:lnTo>
                    <a:pt x="210" y="20"/>
                  </a:lnTo>
                  <a:lnTo>
                    <a:pt x="171" y="16"/>
                  </a:lnTo>
                  <a:lnTo>
                    <a:pt x="131" y="12"/>
                  </a:lnTo>
                  <a:lnTo>
                    <a:pt x="92" y="9"/>
                  </a:lnTo>
                  <a:lnTo>
                    <a:pt x="51" y="4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44" name="Freeform 111"/>
            <p:cNvSpPr>
              <a:spLocks/>
            </p:cNvSpPr>
            <p:nvPr/>
          </p:nvSpPr>
          <p:spPr bwMode="auto">
            <a:xfrm>
              <a:off x="1565" y="1738"/>
              <a:ext cx="128" cy="5"/>
            </a:xfrm>
            <a:custGeom>
              <a:avLst/>
              <a:gdLst>
                <a:gd name="T0" fmla="*/ 5 w 392"/>
                <a:gd name="T1" fmla="*/ 0 h 13"/>
                <a:gd name="T2" fmla="*/ 4 w 392"/>
                <a:gd name="T3" fmla="*/ 0 h 13"/>
                <a:gd name="T4" fmla="*/ 4 w 392"/>
                <a:gd name="T5" fmla="*/ 0 h 13"/>
                <a:gd name="T6" fmla="*/ 3 w 392"/>
                <a:gd name="T7" fmla="*/ 0 h 13"/>
                <a:gd name="T8" fmla="*/ 3 w 392"/>
                <a:gd name="T9" fmla="*/ 0 h 13"/>
                <a:gd name="T10" fmla="*/ 2 w 392"/>
                <a:gd name="T11" fmla="*/ 0 h 13"/>
                <a:gd name="T12" fmla="*/ 2 w 392"/>
                <a:gd name="T13" fmla="*/ 0 h 13"/>
                <a:gd name="T14" fmla="*/ 1 w 392"/>
                <a:gd name="T15" fmla="*/ 0 h 13"/>
                <a:gd name="T16" fmla="*/ 1 w 392"/>
                <a:gd name="T17" fmla="*/ 0 h 13"/>
                <a:gd name="T18" fmla="*/ 0 w 392"/>
                <a:gd name="T19" fmla="*/ 0 h 13"/>
                <a:gd name="T20" fmla="*/ 0 w 392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13">
                  <a:moveTo>
                    <a:pt x="392" y="13"/>
                  </a:moveTo>
                  <a:lnTo>
                    <a:pt x="370" y="12"/>
                  </a:lnTo>
                  <a:lnTo>
                    <a:pt x="329" y="9"/>
                  </a:lnTo>
                  <a:lnTo>
                    <a:pt x="288" y="7"/>
                  </a:lnTo>
                  <a:lnTo>
                    <a:pt x="246" y="5"/>
                  </a:lnTo>
                  <a:lnTo>
                    <a:pt x="204" y="4"/>
                  </a:lnTo>
                  <a:lnTo>
                    <a:pt x="163" y="2"/>
                  </a:lnTo>
                  <a:lnTo>
                    <a:pt x="122" y="1"/>
                  </a:lnTo>
                  <a:lnTo>
                    <a:pt x="81" y="1"/>
                  </a:lnTo>
                  <a:lnTo>
                    <a:pt x="4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896" name="Group 112"/>
          <p:cNvGrpSpPr>
            <a:grpSpLocks/>
          </p:cNvGrpSpPr>
          <p:nvPr/>
        </p:nvGrpSpPr>
        <p:grpSpPr bwMode="auto">
          <a:xfrm>
            <a:off x="1590675" y="2743200"/>
            <a:ext cx="1754188" cy="76200"/>
            <a:chOff x="1003" y="1727"/>
            <a:chExt cx="1105" cy="48"/>
          </a:xfrm>
        </p:grpSpPr>
        <p:sp>
          <p:nvSpPr>
            <p:cNvPr id="123935" name="Line 113"/>
            <p:cNvSpPr>
              <a:spLocks noChangeShapeType="1"/>
            </p:cNvSpPr>
            <p:nvPr/>
          </p:nvSpPr>
          <p:spPr bwMode="auto">
            <a:xfrm flipV="1">
              <a:off x="1003" y="1727"/>
              <a:ext cx="0" cy="4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6" name="Line 114"/>
            <p:cNvSpPr>
              <a:spLocks noChangeShapeType="1"/>
            </p:cNvSpPr>
            <p:nvPr/>
          </p:nvSpPr>
          <p:spPr bwMode="auto">
            <a:xfrm flipV="1">
              <a:off x="2108" y="1727"/>
              <a:ext cx="0" cy="4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899" name="Group 115"/>
          <p:cNvGrpSpPr>
            <a:grpSpLocks/>
          </p:cNvGrpSpPr>
          <p:nvPr/>
        </p:nvGrpSpPr>
        <p:grpSpPr bwMode="auto">
          <a:xfrm>
            <a:off x="1614488" y="2817813"/>
            <a:ext cx="1714500" cy="0"/>
            <a:chOff x="1017" y="1775"/>
            <a:chExt cx="1080" cy="0"/>
          </a:xfrm>
        </p:grpSpPr>
        <p:sp>
          <p:nvSpPr>
            <p:cNvPr id="123933" name="Line 116"/>
            <p:cNvSpPr>
              <a:spLocks noChangeShapeType="1"/>
            </p:cNvSpPr>
            <p:nvPr/>
          </p:nvSpPr>
          <p:spPr bwMode="auto">
            <a:xfrm>
              <a:off x="2024" y="1775"/>
              <a:ext cx="7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4" name="Line 117"/>
            <p:cNvSpPr>
              <a:spLocks noChangeShapeType="1"/>
            </p:cNvSpPr>
            <p:nvPr/>
          </p:nvSpPr>
          <p:spPr bwMode="auto">
            <a:xfrm>
              <a:off x="1017" y="1775"/>
              <a:ext cx="7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6902" name="Group 118"/>
          <p:cNvGrpSpPr>
            <a:grpSpLocks/>
          </p:cNvGrpSpPr>
          <p:nvPr/>
        </p:nvGrpSpPr>
        <p:grpSpPr bwMode="auto">
          <a:xfrm>
            <a:off x="5086350" y="3716338"/>
            <a:ext cx="3733800" cy="2416175"/>
            <a:chOff x="1940" y="1979"/>
            <a:chExt cx="2352" cy="1522"/>
          </a:xfrm>
        </p:grpSpPr>
        <p:sp>
          <p:nvSpPr>
            <p:cNvPr id="123922" name="Line 119"/>
            <p:cNvSpPr>
              <a:spLocks noChangeShapeType="1"/>
            </p:cNvSpPr>
            <p:nvPr/>
          </p:nvSpPr>
          <p:spPr bwMode="auto">
            <a:xfrm flipH="1">
              <a:off x="1940" y="2944"/>
              <a:ext cx="8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3" name="Line 120"/>
            <p:cNvSpPr>
              <a:spLocks noChangeShapeType="1"/>
            </p:cNvSpPr>
            <p:nvPr/>
          </p:nvSpPr>
          <p:spPr bwMode="auto">
            <a:xfrm flipV="1">
              <a:off x="2790" y="2944"/>
              <a:ext cx="0" cy="5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4" name="Freeform 121"/>
            <p:cNvSpPr>
              <a:spLocks/>
            </p:cNvSpPr>
            <p:nvPr/>
          </p:nvSpPr>
          <p:spPr bwMode="auto">
            <a:xfrm>
              <a:off x="4169" y="2904"/>
              <a:ext cx="123" cy="12"/>
            </a:xfrm>
            <a:custGeom>
              <a:avLst/>
              <a:gdLst>
                <a:gd name="T0" fmla="*/ 0 w 862"/>
                <a:gd name="T1" fmla="*/ 0 h 80"/>
                <a:gd name="T2" fmla="*/ 0 w 862"/>
                <a:gd name="T3" fmla="*/ 0 h 80"/>
                <a:gd name="T4" fmla="*/ 0 w 862"/>
                <a:gd name="T5" fmla="*/ 0 h 80"/>
                <a:gd name="T6" fmla="*/ 0 w 862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2" h="80">
                  <a:moveTo>
                    <a:pt x="862" y="0"/>
                  </a:moveTo>
                  <a:lnTo>
                    <a:pt x="557" y="29"/>
                  </a:lnTo>
                  <a:lnTo>
                    <a:pt x="255" y="58"/>
                  </a:lnTo>
                  <a:lnTo>
                    <a:pt x="0" y="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5" name="Freeform 122"/>
            <p:cNvSpPr>
              <a:spLocks/>
            </p:cNvSpPr>
            <p:nvPr/>
          </p:nvSpPr>
          <p:spPr bwMode="auto">
            <a:xfrm>
              <a:off x="3926" y="2920"/>
              <a:ext cx="194" cy="14"/>
            </a:xfrm>
            <a:custGeom>
              <a:avLst/>
              <a:gdLst>
                <a:gd name="T0" fmla="*/ 1 w 1359"/>
                <a:gd name="T1" fmla="*/ 0 h 98"/>
                <a:gd name="T2" fmla="*/ 0 w 1359"/>
                <a:gd name="T3" fmla="*/ 0 h 98"/>
                <a:gd name="T4" fmla="*/ 0 w 1359"/>
                <a:gd name="T5" fmla="*/ 0 h 98"/>
                <a:gd name="T6" fmla="*/ 0 w 1359"/>
                <a:gd name="T7" fmla="*/ 0 h 98"/>
                <a:gd name="T8" fmla="*/ 0 w 1359"/>
                <a:gd name="T9" fmla="*/ 0 h 98"/>
                <a:gd name="T10" fmla="*/ 0 w 1359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9" h="98">
                  <a:moveTo>
                    <a:pt x="1359" y="0"/>
                  </a:moveTo>
                  <a:lnTo>
                    <a:pt x="1067" y="23"/>
                  </a:lnTo>
                  <a:lnTo>
                    <a:pt x="777" y="46"/>
                  </a:lnTo>
                  <a:lnTo>
                    <a:pt x="491" y="66"/>
                  </a:lnTo>
                  <a:lnTo>
                    <a:pt x="207" y="85"/>
                  </a:lnTo>
                  <a:lnTo>
                    <a:pt x="0" y="9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6" name="Freeform 123"/>
            <p:cNvSpPr>
              <a:spLocks/>
            </p:cNvSpPr>
            <p:nvPr/>
          </p:nvSpPr>
          <p:spPr bwMode="auto">
            <a:xfrm>
              <a:off x="3683" y="2937"/>
              <a:ext cx="194" cy="6"/>
            </a:xfrm>
            <a:custGeom>
              <a:avLst/>
              <a:gdLst>
                <a:gd name="T0" fmla="*/ 1 w 1363"/>
                <a:gd name="T1" fmla="*/ 0 h 45"/>
                <a:gd name="T2" fmla="*/ 1 w 1363"/>
                <a:gd name="T3" fmla="*/ 0 h 45"/>
                <a:gd name="T4" fmla="*/ 0 w 1363"/>
                <a:gd name="T5" fmla="*/ 0 h 45"/>
                <a:gd name="T6" fmla="*/ 0 w 1363"/>
                <a:gd name="T7" fmla="*/ 0 h 45"/>
                <a:gd name="T8" fmla="*/ 0 w 1363"/>
                <a:gd name="T9" fmla="*/ 0 h 45"/>
                <a:gd name="T10" fmla="*/ 0 w 1363"/>
                <a:gd name="T11" fmla="*/ 0 h 45"/>
                <a:gd name="T12" fmla="*/ 0 w 1363"/>
                <a:gd name="T13" fmla="*/ 0 h 45"/>
                <a:gd name="T14" fmla="*/ 0 w 1363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3" h="45">
                  <a:moveTo>
                    <a:pt x="1363" y="0"/>
                  </a:moveTo>
                  <a:lnTo>
                    <a:pt x="1355" y="0"/>
                  </a:lnTo>
                  <a:lnTo>
                    <a:pt x="1082" y="13"/>
                  </a:lnTo>
                  <a:lnTo>
                    <a:pt x="813" y="25"/>
                  </a:lnTo>
                  <a:lnTo>
                    <a:pt x="549" y="34"/>
                  </a:lnTo>
                  <a:lnTo>
                    <a:pt x="289" y="41"/>
                  </a:lnTo>
                  <a:lnTo>
                    <a:pt x="33" y="45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7" name="Freeform 124"/>
            <p:cNvSpPr>
              <a:spLocks/>
            </p:cNvSpPr>
            <p:nvPr/>
          </p:nvSpPr>
          <p:spPr bwMode="auto">
            <a:xfrm>
              <a:off x="3439" y="2937"/>
              <a:ext cx="195" cy="7"/>
            </a:xfrm>
            <a:custGeom>
              <a:avLst/>
              <a:gdLst>
                <a:gd name="T0" fmla="*/ 1 w 1362"/>
                <a:gd name="T1" fmla="*/ 0 h 43"/>
                <a:gd name="T2" fmla="*/ 1 w 1362"/>
                <a:gd name="T3" fmla="*/ 0 h 43"/>
                <a:gd name="T4" fmla="*/ 0 w 1362"/>
                <a:gd name="T5" fmla="*/ 0 h 43"/>
                <a:gd name="T6" fmla="*/ 0 w 1362"/>
                <a:gd name="T7" fmla="*/ 0 h 43"/>
                <a:gd name="T8" fmla="*/ 0 w 1362"/>
                <a:gd name="T9" fmla="*/ 0 h 43"/>
                <a:gd name="T10" fmla="*/ 0 w 1362"/>
                <a:gd name="T11" fmla="*/ 0 h 43"/>
                <a:gd name="T12" fmla="*/ 0 w 1362"/>
                <a:gd name="T13" fmla="*/ 0 h 43"/>
                <a:gd name="T14" fmla="*/ 0 w 1362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2" h="43">
                  <a:moveTo>
                    <a:pt x="1362" y="43"/>
                  </a:moveTo>
                  <a:lnTo>
                    <a:pt x="1237" y="43"/>
                  </a:lnTo>
                  <a:lnTo>
                    <a:pt x="995" y="41"/>
                  </a:lnTo>
                  <a:lnTo>
                    <a:pt x="757" y="36"/>
                  </a:lnTo>
                  <a:lnTo>
                    <a:pt x="523" y="28"/>
                  </a:lnTo>
                  <a:lnTo>
                    <a:pt x="295" y="18"/>
                  </a:lnTo>
                  <a:lnTo>
                    <a:pt x="71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8" name="Freeform 125"/>
            <p:cNvSpPr>
              <a:spLocks/>
            </p:cNvSpPr>
            <p:nvPr/>
          </p:nvSpPr>
          <p:spPr bwMode="auto">
            <a:xfrm>
              <a:off x="3198" y="2904"/>
              <a:ext cx="193" cy="30"/>
            </a:xfrm>
            <a:custGeom>
              <a:avLst/>
              <a:gdLst>
                <a:gd name="T0" fmla="*/ 1 w 1347"/>
                <a:gd name="T1" fmla="*/ 0 h 205"/>
                <a:gd name="T2" fmla="*/ 1 w 1347"/>
                <a:gd name="T3" fmla="*/ 0 h 205"/>
                <a:gd name="T4" fmla="*/ 1 w 1347"/>
                <a:gd name="T5" fmla="*/ 0 h 205"/>
                <a:gd name="T6" fmla="*/ 0 w 1347"/>
                <a:gd name="T7" fmla="*/ 0 h 205"/>
                <a:gd name="T8" fmla="*/ 0 w 1347"/>
                <a:gd name="T9" fmla="*/ 0 h 205"/>
                <a:gd name="T10" fmla="*/ 0 w 1347"/>
                <a:gd name="T11" fmla="*/ 0 h 205"/>
                <a:gd name="T12" fmla="*/ 0 w 1347"/>
                <a:gd name="T13" fmla="*/ 0 h 205"/>
                <a:gd name="T14" fmla="*/ 0 w 1347"/>
                <a:gd name="T15" fmla="*/ 0 h 205"/>
                <a:gd name="T16" fmla="*/ 0 w 1347"/>
                <a:gd name="T17" fmla="*/ 0 h 205"/>
                <a:gd name="T18" fmla="*/ 0 w 1347"/>
                <a:gd name="T19" fmla="*/ 0 h 205"/>
                <a:gd name="T20" fmla="*/ 0 w 1347"/>
                <a:gd name="T21" fmla="*/ 0 h 205"/>
                <a:gd name="T22" fmla="*/ 0 w 1347"/>
                <a:gd name="T23" fmla="*/ 0 h 205"/>
                <a:gd name="T24" fmla="*/ 0 w 1347"/>
                <a:gd name="T25" fmla="*/ 0 h 205"/>
                <a:gd name="T26" fmla="*/ 0 w 1347"/>
                <a:gd name="T27" fmla="*/ 0 h 205"/>
                <a:gd name="T28" fmla="*/ 0 w 1347"/>
                <a:gd name="T29" fmla="*/ 0 h 205"/>
                <a:gd name="T30" fmla="*/ 0 w 1347"/>
                <a:gd name="T31" fmla="*/ 0 h 2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47" h="205">
                  <a:moveTo>
                    <a:pt x="1347" y="205"/>
                  </a:moveTo>
                  <a:lnTo>
                    <a:pt x="1325" y="204"/>
                  </a:lnTo>
                  <a:lnTo>
                    <a:pt x="1219" y="193"/>
                  </a:lnTo>
                  <a:lnTo>
                    <a:pt x="1115" y="181"/>
                  </a:lnTo>
                  <a:lnTo>
                    <a:pt x="1012" y="170"/>
                  </a:lnTo>
                  <a:lnTo>
                    <a:pt x="912" y="158"/>
                  </a:lnTo>
                  <a:lnTo>
                    <a:pt x="811" y="145"/>
                  </a:lnTo>
                  <a:lnTo>
                    <a:pt x="713" y="131"/>
                  </a:lnTo>
                  <a:lnTo>
                    <a:pt x="614" y="116"/>
                  </a:lnTo>
                  <a:lnTo>
                    <a:pt x="518" y="101"/>
                  </a:lnTo>
                  <a:lnTo>
                    <a:pt x="423" y="85"/>
                  </a:lnTo>
                  <a:lnTo>
                    <a:pt x="330" y="68"/>
                  </a:lnTo>
                  <a:lnTo>
                    <a:pt x="238" y="50"/>
                  </a:lnTo>
                  <a:lnTo>
                    <a:pt x="147" y="32"/>
                  </a:lnTo>
                  <a:lnTo>
                    <a:pt x="57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29" name="Freeform 126"/>
            <p:cNvSpPr>
              <a:spLocks/>
            </p:cNvSpPr>
            <p:nvPr/>
          </p:nvSpPr>
          <p:spPr bwMode="auto">
            <a:xfrm>
              <a:off x="2973" y="2816"/>
              <a:ext cx="178" cy="76"/>
            </a:xfrm>
            <a:custGeom>
              <a:avLst/>
              <a:gdLst>
                <a:gd name="T0" fmla="*/ 1 w 1248"/>
                <a:gd name="T1" fmla="*/ 0 h 534"/>
                <a:gd name="T2" fmla="*/ 1 w 1248"/>
                <a:gd name="T3" fmla="*/ 0 h 534"/>
                <a:gd name="T4" fmla="*/ 0 w 1248"/>
                <a:gd name="T5" fmla="*/ 0 h 534"/>
                <a:gd name="T6" fmla="*/ 0 w 1248"/>
                <a:gd name="T7" fmla="*/ 0 h 534"/>
                <a:gd name="T8" fmla="*/ 0 w 1248"/>
                <a:gd name="T9" fmla="*/ 0 h 534"/>
                <a:gd name="T10" fmla="*/ 0 w 1248"/>
                <a:gd name="T11" fmla="*/ 0 h 534"/>
                <a:gd name="T12" fmla="*/ 0 w 1248"/>
                <a:gd name="T13" fmla="*/ 0 h 534"/>
                <a:gd name="T14" fmla="*/ 0 w 1248"/>
                <a:gd name="T15" fmla="*/ 0 h 534"/>
                <a:gd name="T16" fmla="*/ 0 w 1248"/>
                <a:gd name="T17" fmla="*/ 0 h 534"/>
                <a:gd name="T18" fmla="*/ 0 w 1248"/>
                <a:gd name="T19" fmla="*/ 0 h 534"/>
                <a:gd name="T20" fmla="*/ 0 w 1248"/>
                <a:gd name="T21" fmla="*/ 0 h 534"/>
                <a:gd name="T22" fmla="*/ 0 w 1248"/>
                <a:gd name="T23" fmla="*/ 0 h 534"/>
                <a:gd name="T24" fmla="*/ 0 w 1248"/>
                <a:gd name="T25" fmla="*/ 0 h 534"/>
                <a:gd name="T26" fmla="*/ 0 w 1248"/>
                <a:gd name="T27" fmla="*/ 0 h 534"/>
                <a:gd name="T28" fmla="*/ 0 w 1248"/>
                <a:gd name="T29" fmla="*/ 0 h 534"/>
                <a:gd name="T30" fmla="*/ 0 w 1248"/>
                <a:gd name="T31" fmla="*/ 0 h 534"/>
                <a:gd name="T32" fmla="*/ 0 w 1248"/>
                <a:gd name="T33" fmla="*/ 0 h 534"/>
                <a:gd name="T34" fmla="*/ 0 w 1248"/>
                <a:gd name="T35" fmla="*/ 0 h 534"/>
                <a:gd name="T36" fmla="*/ 0 w 1248"/>
                <a:gd name="T37" fmla="*/ 0 h 534"/>
                <a:gd name="T38" fmla="*/ 0 w 1248"/>
                <a:gd name="T39" fmla="*/ 0 h 5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48" h="534">
                  <a:moveTo>
                    <a:pt x="1248" y="534"/>
                  </a:moveTo>
                  <a:lnTo>
                    <a:pt x="1209" y="523"/>
                  </a:lnTo>
                  <a:lnTo>
                    <a:pt x="1127" y="499"/>
                  </a:lnTo>
                  <a:lnTo>
                    <a:pt x="1046" y="475"/>
                  </a:lnTo>
                  <a:lnTo>
                    <a:pt x="968" y="449"/>
                  </a:lnTo>
                  <a:lnTo>
                    <a:pt x="890" y="423"/>
                  </a:lnTo>
                  <a:lnTo>
                    <a:pt x="814" y="395"/>
                  </a:lnTo>
                  <a:lnTo>
                    <a:pt x="740" y="367"/>
                  </a:lnTo>
                  <a:lnTo>
                    <a:pt x="666" y="339"/>
                  </a:lnTo>
                  <a:lnTo>
                    <a:pt x="594" y="309"/>
                  </a:lnTo>
                  <a:lnTo>
                    <a:pt x="523" y="279"/>
                  </a:lnTo>
                  <a:lnTo>
                    <a:pt x="455" y="247"/>
                  </a:lnTo>
                  <a:lnTo>
                    <a:pt x="386" y="215"/>
                  </a:lnTo>
                  <a:lnTo>
                    <a:pt x="320" y="183"/>
                  </a:lnTo>
                  <a:lnTo>
                    <a:pt x="255" y="148"/>
                  </a:lnTo>
                  <a:lnTo>
                    <a:pt x="192" y="114"/>
                  </a:lnTo>
                  <a:lnTo>
                    <a:pt x="129" y="79"/>
                  </a:lnTo>
                  <a:lnTo>
                    <a:pt x="68" y="42"/>
                  </a:lnTo>
                  <a:lnTo>
                    <a:pt x="8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0" name="Freeform 127"/>
            <p:cNvSpPr>
              <a:spLocks/>
            </p:cNvSpPr>
            <p:nvPr/>
          </p:nvSpPr>
          <p:spPr bwMode="auto">
            <a:xfrm>
              <a:off x="2819" y="2632"/>
              <a:ext cx="114" cy="156"/>
            </a:xfrm>
            <a:custGeom>
              <a:avLst/>
              <a:gdLst>
                <a:gd name="T0" fmla="*/ 0 w 798"/>
                <a:gd name="T1" fmla="*/ 0 h 1086"/>
                <a:gd name="T2" fmla="*/ 0 w 798"/>
                <a:gd name="T3" fmla="*/ 0 h 1086"/>
                <a:gd name="T4" fmla="*/ 0 w 798"/>
                <a:gd name="T5" fmla="*/ 0 h 1086"/>
                <a:gd name="T6" fmla="*/ 0 w 798"/>
                <a:gd name="T7" fmla="*/ 0 h 1086"/>
                <a:gd name="T8" fmla="*/ 0 w 798"/>
                <a:gd name="T9" fmla="*/ 0 h 1086"/>
                <a:gd name="T10" fmla="*/ 0 w 798"/>
                <a:gd name="T11" fmla="*/ 0 h 1086"/>
                <a:gd name="T12" fmla="*/ 0 w 798"/>
                <a:gd name="T13" fmla="*/ 0 h 1086"/>
                <a:gd name="T14" fmla="*/ 0 w 798"/>
                <a:gd name="T15" fmla="*/ 0 h 1086"/>
                <a:gd name="T16" fmla="*/ 0 w 798"/>
                <a:gd name="T17" fmla="*/ 0 h 1086"/>
                <a:gd name="T18" fmla="*/ 0 w 798"/>
                <a:gd name="T19" fmla="*/ 0 h 1086"/>
                <a:gd name="T20" fmla="*/ 0 w 798"/>
                <a:gd name="T21" fmla="*/ 0 h 1086"/>
                <a:gd name="T22" fmla="*/ 0 w 798"/>
                <a:gd name="T23" fmla="*/ 0 h 1086"/>
                <a:gd name="T24" fmla="*/ 0 w 798"/>
                <a:gd name="T25" fmla="*/ 0 h 1086"/>
                <a:gd name="T26" fmla="*/ 0 w 798"/>
                <a:gd name="T27" fmla="*/ 0 h 1086"/>
                <a:gd name="T28" fmla="*/ 0 w 798"/>
                <a:gd name="T29" fmla="*/ 0 h 1086"/>
                <a:gd name="T30" fmla="*/ 0 w 798"/>
                <a:gd name="T31" fmla="*/ 0 h 1086"/>
                <a:gd name="T32" fmla="*/ 0 w 798"/>
                <a:gd name="T33" fmla="*/ 0 h 1086"/>
                <a:gd name="T34" fmla="*/ 0 w 798"/>
                <a:gd name="T35" fmla="*/ 0 h 1086"/>
                <a:gd name="T36" fmla="*/ 0 w 798"/>
                <a:gd name="T37" fmla="*/ 0 h 1086"/>
                <a:gd name="T38" fmla="*/ 0 w 798"/>
                <a:gd name="T39" fmla="*/ 0 h 1086"/>
                <a:gd name="T40" fmla="*/ 0 w 798"/>
                <a:gd name="T41" fmla="*/ 0 h 1086"/>
                <a:gd name="T42" fmla="*/ 0 w 798"/>
                <a:gd name="T43" fmla="*/ 0 h 1086"/>
                <a:gd name="T44" fmla="*/ 0 w 798"/>
                <a:gd name="T45" fmla="*/ 0 h 10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98" h="1086">
                  <a:moveTo>
                    <a:pt x="798" y="1086"/>
                  </a:moveTo>
                  <a:lnTo>
                    <a:pt x="756" y="1052"/>
                  </a:lnTo>
                  <a:lnTo>
                    <a:pt x="706" y="1010"/>
                  </a:lnTo>
                  <a:lnTo>
                    <a:pt x="658" y="966"/>
                  </a:lnTo>
                  <a:lnTo>
                    <a:pt x="610" y="922"/>
                  </a:lnTo>
                  <a:lnTo>
                    <a:pt x="565" y="876"/>
                  </a:lnTo>
                  <a:lnTo>
                    <a:pt x="520" y="831"/>
                  </a:lnTo>
                  <a:lnTo>
                    <a:pt x="476" y="785"/>
                  </a:lnTo>
                  <a:lnTo>
                    <a:pt x="436" y="737"/>
                  </a:lnTo>
                  <a:lnTo>
                    <a:pt x="395" y="689"/>
                  </a:lnTo>
                  <a:lnTo>
                    <a:pt x="356" y="639"/>
                  </a:lnTo>
                  <a:lnTo>
                    <a:pt x="318" y="589"/>
                  </a:lnTo>
                  <a:lnTo>
                    <a:pt x="283" y="538"/>
                  </a:lnTo>
                  <a:lnTo>
                    <a:pt x="248" y="486"/>
                  </a:lnTo>
                  <a:lnTo>
                    <a:pt x="215" y="434"/>
                  </a:lnTo>
                  <a:lnTo>
                    <a:pt x="182" y="381"/>
                  </a:lnTo>
                  <a:lnTo>
                    <a:pt x="152" y="327"/>
                  </a:lnTo>
                  <a:lnTo>
                    <a:pt x="123" y="272"/>
                  </a:lnTo>
                  <a:lnTo>
                    <a:pt x="94" y="217"/>
                  </a:lnTo>
                  <a:lnTo>
                    <a:pt x="68" y="160"/>
                  </a:lnTo>
                  <a:lnTo>
                    <a:pt x="42" y="104"/>
                  </a:lnTo>
                  <a:lnTo>
                    <a:pt x="18" y="4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1" name="Freeform 128"/>
            <p:cNvSpPr>
              <a:spLocks/>
            </p:cNvSpPr>
            <p:nvPr/>
          </p:nvSpPr>
          <p:spPr bwMode="auto">
            <a:xfrm>
              <a:off x="2790" y="2463"/>
              <a:ext cx="15" cy="123"/>
            </a:xfrm>
            <a:custGeom>
              <a:avLst/>
              <a:gdLst>
                <a:gd name="T0" fmla="*/ 0 w 99"/>
                <a:gd name="T1" fmla="*/ 0 h 859"/>
                <a:gd name="T2" fmla="*/ 0 w 99"/>
                <a:gd name="T3" fmla="*/ 0 h 859"/>
                <a:gd name="T4" fmla="*/ 0 w 99"/>
                <a:gd name="T5" fmla="*/ 0 h 859"/>
                <a:gd name="T6" fmla="*/ 0 w 99"/>
                <a:gd name="T7" fmla="*/ 0 h 859"/>
                <a:gd name="T8" fmla="*/ 0 w 99"/>
                <a:gd name="T9" fmla="*/ 0 h 859"/>
                <a:gd name="T10" fmla="*/ 0 w 99"/>
                <a:gd name="T11" fmla="*/ 0 h 859"/>
                <a:gd name="T12" fmla="*/ 0 w 99"/>
                <a:gd name="T13" fmla="*/ 0 h 859"/>
                <a:gd name="T14" fmla="*/ 0 w 99"/>
                <a:gd name="T15" fmla="*/ 0 h 859"/>
                <a:gd name="T16" fmla="*/ 0 w 99"/>
                <a:gd name="T17" fmla="*/ 0 h 859"/>
                <a:gd name="T18" fmla="*/ 0 w 99"/>
                <a:gd name="T19" fmla="*/ 0 h 859"/>
                <a:gd name="T20" fmla="*/ 0 w 99"/>
                <a:gd name="T21" fmla="*/ 0 h 8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" h="859">
                  <a:moveTo>
                    <a:pt x="99" y="859"/>
                  </a:moveTo>
                  <a:lnTo>
                    <a:pt x="86" y="805"/>
                  </a:lnTo>
                  <a:lnTo>
                    <a:pt x="73" y="742"/>
                  </a:lnTo>
                  <a:lnTo>
                    <a:pt x="60" y="678"/>
                  </a:lnTo>
                  <a:lnTo>
                    <a:pt x="49" y="613"/>
                  </a:lnTo>
                  <a:lnTo>
                    <a:pt x="39" y="547"/>
                  </a:lnTo>
                  <a:lnTo>
                    <a:pt x="30" y="481"/>
                  </a:lnTo>
                  <a:lnTo>
                    <a:pt x="22" y="415"/>
                  </a:lnTo>
                  <a:lnTo>
                    <a:pt x="10" y="279"/>
                  </a:lnTo>
                  <a:lnTo>
                    <a:pt x="3" y="14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932" name="Freeform 129"/>
            <p:cNvSpPr>
              <a:spLocks/>
            </p:cNvSpPr>
            <p:nvPr/>
          </p:nvSpPr>
          <p:spPr bwMode="auto">
            <a:xfrm>
              <a:off x="2790" y="1979"/>
              <a:ext cx="125" cy="484"/>
            </a:xfrm>
            <a:custGeom>
              <a:avLst/>
              <a:gdLst>
                <a:gd name="T0" fmla="*/ 0 w 873"/>
                <a:gd name="T1" fmla="*/ 1 h 3391"/>
                <a:gd name="T2" fmla="*/ 0 w 873"/>
                <a:gd name="T3" fmla="*/ 1 h 3391"/>
                <a:gd name="T4" fmla="*/ 0 w 873"/>
                <a:gd name="T5" fmla="*/ 1 h 3391"/>
                <a:gd name="T6" fmla="*/ 0 w 873"/>
                <a:gd name="T7" fmla="*/ 1 h 3391"/>
                <a:gd name="T8" fmla="*/ 0 w 873"/>
                <a:gd name="T9" fmla="*/ 1 h 3391"/>
                <a:gd name="T10" fmla="*/ 0 w 873"/>
                <a:gd name="T11" fmla="*/ 1 h 3391"/>
                <a:gd name="T12" fmla="*/ 0 w 873"/>
                <a:gd name="T13" fmla="*/ 1 h 3391"/>
                <a:gd name="T14" fmla="*/ 0 w 873"/>
                <a:gd name="T15" fmla="*/ 1 h 3391"/>
                <a:gd name="T16" fmla="*/ 0 w 873"/>
                <a:gd name="T17" fmla="*/ 1 h 3391"/>
                <a:gd name="T18" fmla="*/ 0 w 873"/>
                <a:gd name="T19" fmla="*/ 1 h 3391"/>
                <a:gd name="T20" fmla="*/ 0 w 873"/>
                <a:gd name="T21" fmla="*/ 1 h 3391"/>
                <a:gd name="T22" fmla="*/ 0 w 873"/>
                <a:gd name="T23" fmla="*/ 1 h 3391"/>
                <a:gd name="T24" fmla="*/ 0 w 873"/>
                <a:gd name="T25" fmla="*/ 1 h 3391"/>
                <a:gd name="T26" fmla="*/ 0 w 873"/>
                <a:gd name="T27" fmla="*/ 1 h 3391"/>
                <a:gd name="T28" fmla="*/ 0 w 873"/>
                <a:gd name="T29" fmla="*/ 1 h 3391"/>
                <a:gd name="T30" fmla="*/ 0 w 873"/>
                <a:gd name="T31" fmla="*/ 1 h 3391"/>
                <a:gd name="T32" fmla="*/ 0 w 873"/>
                <a:gd name="T33" fmla="*/ 1 h 3391"/>
                <a:gd name="T34" fmla="*/ 0 w 873"/>
                <a:gd name="T35" fmla="*/ 1 h 3391"/>
                <a:gd name="T36" fmla="*/ 0 w 873"/>
                <a:gd name="T37" fmla="*/ 1 h 3391"/>
                <a:gd name="T38" fmla="*/ 0 w 873"/>
                <a:gd name="T39" fmla="*/ 1 h 3391"/>
                <a:gd name="T40" fmla="*/ 0 w 873"/>
                <a:gd name="T41" fmla="*/ 1 h 3391"/>
                <a:gd name="T42" fmla="*/ 0 w 873"/>
                <a:gd name="T43" fmla="*/ 1 h 3391"/>
                <a:gd name="T44" fmla="*/ 0 w 873"/>
                <a:gd name="T45" fmla="*/ 0 h 3391"/>
                <a:gd name="T46" fmla="*/ 0 w 873"/>
                <a:gd name="T47" fmla="*/ 0 h 3391"/>
                <a:gd name="T48" fmla="*/ 0 w 873"/>
                <a:gd name="T49" fmla="*/ 0 h 3391"/>
                <a:gd name="T50" fmla="*/ 0 w 873"/>
                <a:gd name="T51" fmla="*/ 0 h 3391"/>
                <a:gd name="T52" fmla="*/ 0 w 873"/>
                <a:gd name="T53" fmla="*/ 0 h 3391"/>
                <a:gd name="T54" fmla="*/ 0 w 873"/>
                <a:gd name="T55" fmla="*/ 0 h 3391"/>
                <a:gd name="T56" fmla="*/ 0 w 873"/>
                <a:gd name="T57" fmla="*/ 0 h 3391"/>
                <a:gd name="T58" fmla="*/ 0 w 873"/>
                <a:gd name="T59" fmla="*/ 0 h 3391"/>
                <a:gd name="T60" fmla="*/ 0 w 873"/>
                <a:gd name="T61" fmla="*/ 0 h 3391"/>
                <a:gd name="T62" fmla="*/ 0 w 873"/>
                <a:gd name="T63" fmla="*/ 0 h 3391"/>
                <a:gd name="T64" fmla="*/ 0 w 873"/>
                <a:gd name="T65" fmla="*/ 0 h 339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873" h="3391">
                  <a:moveTo>
                    <a:pt x="0" y="3391"/>
                  </a:moveTo>
                  <a:lnTo>
                    <a:pt x="1" y="3303"/>
                  </a:lnTo>
                  <a:lnTo>
                    <a:pt x="4" y="3214"/>
                  </a:lnTo>
                  <a:lnTo>
                    <a:pt x="8" y="3124"/>
                  </a:lnTo>
                  <a:lnTo>
                    <a:pt x="14" y="3032"/>
                  </a:lnTo>
                  <a:lnTo>
                    <a:pt x="22" y="2940"/>
                  </a:lnTo>
                  <a:lnTo>
                    <a:pt x="32" y="2846"/>
                  </a:lnTo>
                  <a:lnTo>
                    <a:pt x="43" y="2751"/>
                  </a:lnTo>
                  <a:lnTo>
                    <a:pt x="56" y="2655"/>
                  </a:lnTo>
                  <a:lnTo>
                    <a:pt x="71" y="2558"/>
                  </a:lnTo>
                  <a:lnTo>
                    <a:pt x="87" y="2458"/>
                  </a:lnTo>
                  <a:lnTo>
                    <a:pt x="105" y="2359"/>
                  </a:lnTo>
                  <a:lnTo>
                    <a:pt x="125" y="2258"/>
                  </a:lnTo>
                  <a:lnTo>
                    <a:pt x="147" y="2157"/>
                  </a:lnTo>
                  <a:lnTo>
                    <a:pt x="170" y="2053"/>
                  </a:lnTo>
                  <a:lnTo>
                    <a:pt x="194" y="1949"/>
                  </a:lnTo>
                  <a:lnTo>
                    <a:pt x="222" y="1843"/>
                  </a:lnTo>
                  <a:lnTo>
                    <a:pt x="250" y="1737"/>
                  </a:lnTo>
                  <a:lnTo>
                    <a:pt x="280" y="1628"/>
                  </a:lnTo>
                  <a:lnTo>
                    <a:pt x="312" y="1519"/>
                  </a:lnTo>
                  <a:lnTo>
                    <a:pt x="345" y="1409"/>
                  </a:lnTo>
                  <a:lnTo>
                    <a:pt x="380" y="1298"/>
                  </a:lnTo>
                  <a:lnTo>
                    <a:pt x="417" y="1185"/>
                  </a:lnTo>
                  <a:lnTo>
                    <a:pt x="454" y="1072"/>
                  </a:lnTo>
                  <a:lnTo>
                    <a:pt x="494" y="957"/>
                  </a:lnTo>
                  <a:lnTo>
                    <a:pt x="536" y="841"/>
                  </a:lnTo>
                  <a:lnTo>
                    <a:pt x="579" y="724"/>
                  </a:lnTo>
                  <a:lnTo>
                    <a:pt x="624" y="607"/>
                  </a:lnTo>
                  <a:lnTo>
                    <a:pt x="671" y="488"/>
                  </a:lnTo>
                  <a:lnTo>
                    <a:pt x="718" y="367"/>
                  </a:lnTo>
                  <a:lnTo>
                    <a:pt x="768" y="247"/>
                  </a:lnTo>
                  <a:lnTo>
                    <a:pt x="820" y="124"/>
                  </a:lnTo>
                  <a:lnTo>
                    <a:pt x="87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6914" name="Line 130"/>
          <p:cNvSpPr>
            <a:spLocks noChangeShapeType="1"/>
          </p:cNvSpPr>
          <p:nvPr/>
        </p:nvSpPr>
        <p:spPr bwMode="auto">
          <a:xfrm flipV="1">
            <a:off x="6435725" y="4484688"/>
            <a:ext cx="0" cy="76358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6915" name="Group 131"/>
          <p:cNvGrpSpPr>
            <a:grpSpLocks/>
          </p:cNvGrpSpPr>
          <p:nvPr/>
        </p:nvGrpSpPr>
        <p:grpSpPr bwMode="auto">
          <a:xfrm>
            <a:off x="6535738" y="5248275"/>
            <a:ext cx="1241425" cy="0"/>
            <a:chOff x="2853" y="2944"/>
            <a:chExt cx="782" cy="0"/>
          </a:xfrm>
        </p:grpSpPr>
        <p:sp>
          <p:nvSpPr>
            <p:cNvPr id="123917" name="Line 132"/>
            <p:cNvSpPr>
              <a:spLocks noChangeShapeType="1"/>
            </p:cNvSpPr>
            <p:nvPr/>
          </p:nvSpPr>
          <p:spPr bwMode="auto">
            <a:xfrm>
              <a:off x="3025" y="2944"/>
              <a:ext cx="19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3918" name="Group 133"/>
            <p:cNvGrpSpPr>
              <a:grpSpLocks/>
            </p:cNvGrpSpPr>
            <p:nvPr/>
          </p:nvGrpSpPr>
          <p:grpSpPr bwMode="auto">
            <a:xfrm>
              <a:off x="2853" y="2944"/>
              <a:ext cx="782" cy="0"/>
              <a:chOff x="2853" y="2944"/>
              <a:chExt cx="782" cy="0"/>
            </a:xfrm>
          </p:grpSpPr>
          <p:sp>
            <p:nvSpPr>
              <p:cNvPr id="123919" name="Line 134"/>
              <p:cNvSpPr>
                <a:spLocks noChangeShapeType="1"/>
              </p:cNvSpPr>
              <p:nvPr/>
            </p:nvSpPr>
            <p:spPr bwMode="auto">
              <a:xfrm>
                <a:off x="2853" y="2944"/>
                <a:ext cx="123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920" name="Line 135"/>
              <p:cNvSpPr>
                <a:spLocks noChangeShapeType="1"/>
              </p:cNvSpPr>
              <p:nvPr/>
            </p:nvSpPr>
            <p:spPr bwMode="auto">
              <a:xfrm>
                <a:off x="3268" y="2944"/>
                <a:ext cx="195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3921" name="Line 136"/>
              <p:cNvSpPr>
                <a:spLocks noChangeShapeType="1"/>
              </p:cNvSpPr>
              <p:nvPr/>
            </p:nvSpPr>
            <p:spPr bwMode="auto">
              <a:xfrm>
                <a:off x="3512" y="2944"/>
                <a:ext cx="123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6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6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46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46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46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914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930" name="Group 2"/>
          <p:cNvGrpSpPr>
            <a:grpSpLocks/>
          </p:cNvGrpSpPr>
          <p:nvPr/>
        </p:nvGrpSpPr>
        <p:grpSpPr bwMode="auto">
          <a:xfrm>
            <a:off x="250825" y="1219200"/>
            <a:ext cx="7777163" cy="5305425"/>
            <a:chOff x="158" y="768"/>
            <a:chExt cx="4899" cy="3342"/>
          </a:xfrm>
        </p:grpSpPr>
        <p:sp>
          <p:nvSpPr>
            <p:cNvPr id="124985" name="Line 3"/>
            <p:cNvSpPr>
              <a:spLocks noChangeShapeType="1"/>
            </p:cNvSpPr>
            <p:nvPr/>
          </p:nvSpPr>
          <p:spPr bwMode="auto">
            <a:xfrm>
              <a:off x="158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6" name="Line 4"/>
            <p:cNvSpPr>
              <a:spLocks noChangeShapeType="1"/>
            </p:cNvSpPr>
            <p:nvPr/>
          </p:nvSpPr>
          <p:spPr bwMode="auto">
            <a:xfrm>
              <a:off x="621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7" name="Line 5"/>
            <p:cNvSpPr>
              <a:spLocks noChangeShapeType="1"/>
            </p:cNvSpPr>
            <p:nvPr/>
          </p:nvSpPr>
          <p:spPr bwMode="auto">
            <a:xfrm>
              <a:off x="675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8" name="Line 6"/>
            <p:cNvSpPr>
              <a:spLocks noChangeShapeType="1"/>
            </p:cNvSpPr>
            <p:nvPr/>
          </p:nvSpPr>
          <p:spPr bwMode="auto">
            <a:xfrm>
              <a:off x="1234" y="31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9" name="Line 7"/>
            <p:cNvSpPr>
              <a:spLocks noChangeShapeType="1"/>
            </p:cNvSpPr>
            <p:nvPr/>
          </p:nvSpPr>
          <p:spPr bwMode="auto">
            <a:xfrm>
              <a:off x="1288" y="3149"/>
              <a:ext cx="5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0" name="Line 8"/>
            <p:cNvSpPr>
              <a:spLocks noChangeShapeType="1"/>
            </p:cNvSpPr>
            <p:nvPr/>
          </p:nvSpPr>
          <p:spPr bwMode="auto">
            <a:xfrm>
              <a:off x="1846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1" name="Line 9"/>
            <p:cNvSpPr>
              <a:spLocks noChangeShapeType="1"/>
            </p:cNvSpPr>
            <p:nvPr/>
          </p:nvSpPr>
          <p:spPr bwMode="auto">
            <a:xfrm>
              <a:off x="1899" y="3149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2" name="Line 10"/>
            <p:cNvSpPr>
              <a:spLocks noChangeShapeType="1"/>
            </p:cNvSpPr>
            <p:nvPr/>
          </p:nvSpPr>
          <p:spPr bwMode="auto">
            <a:xfrm>
              <a:off x="2459" y="314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3" name="Line 11"/>
            <p:cNvSpPr>
              <a:spLocks noChangeShapeType="1"/>
            </p:cNvSpPr>
            <p:nvPr/>
          </p:nvSpPr>
          <p:spPr bwMode="auto">
            <a:xfrm>
              <a:off x="2512" y="3149"/>
              <a:ext cx="4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4" name="Line 12"/>
            <p:cNvSpPr>
              <a:spLocks noChangeShapeType="1"/>
            </p:cNvSpPr>
            <p:nvPr/>
          </p:nvSpPr>
          <p:spPr bwMode="auto">
            <a:xfrm>
              <a:off x="1557" y="1071"/>
              <a:ext cx="0" cy="5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5" name="Line 13"/>
            <p:cNvSpPr>
              <a:spLocks noChangeShapeType="1"/>
            </p:cNvSpPr>
            <p:nvPr/>
          </p:nvSpPr>
          <p:spPr bwMode="auto">
            <a:xfrm>
              <a:off x="1557" y="160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6" name="Line 14"/>
            <p:cNvSpPr>
              <a:spLocks noChangeShapeType="1"/>
            </p:cNvSpPr>
            <p:nvPr/>
          </p:nvSpPr>
          <p:spPr bwMode="auto">
            <a:xfrm>
              <a:off x="1557" y="1654"/>
              <a:ext cx="0" cy="4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7" name="Line 15"/>
            <p:cNvSpPr>
              <a:spLocks noChangeShapeType="1"/>
            </p:cNvSpPr>
            <p:nvPr/>
          </p:nvSpPr>
          <p:spPr bwMode="auto">
            <a:xfrm>
              <a:off x="4136" y="768"/>
              <a:ext cx="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8" name="Line 16"/>
            <p:cNvSpPr>
              <a:spLocks noChangeShapeType="1"/>
            </p:cNvSpPr>
            <p:nvPr/>
          </p:nvSpPr>
          <p:spPr bwMode="auto">
            <a:xfrm>
              <a:off x="4136" y="1137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99" name="Line 17"/>
            <p:cNvSpPr>
              <a:spLocks noChangeShapeType="1"/>
            </p:cNvSpPr>
            <p:nvPr/>
          </p:nvSpPr>
          <p:spPr bwMode="auto">
            <a:xfrm>
              <a:off x="4136" y="1189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0" name="Line 18"/>
            <p:cNvSpPr>
              <a:spLocks noChangeShapeType="1"/>
            </p:cNvSpPr>
            <p:nvPr/>
          </p:nvSpPr>
          <p:spPr bwMode="auto">
            <a:xfrm>
              <a:off x="4136" y="1750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1" name="Line 19"/>
            <p:cNvSpPr>
              <a:spLocks noChangeShapeType="1"/>
            </p:cNvSpPr>
            <p:nvPr/>
          </p:nvSpPr>
          <p:spPr bwMode="auto">
            <a:xfrm>
              <a:off x="4136" y="1802"/>
              <a:ext cx="0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2" name="Line 20"/>
            <p:cNvSpPr>
              <a:spLocks noChangeShapeType="1"/>
            </p:cNvSpPr>
            <p:nvPr/>
          </p:nvSpPr>
          <p:spPr bwMode="auto">
            <a:xfrm>
              <a:off x="4430" y="1287"/>
              <a:ext cx="0" cy="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3" name="Line 21"/>
            <p:cNvSpPr>
              <a:spLocks noChangeShapeType="1"/>
            </p:cNvSpPr>
            <p:nvPr/>
          </p:nvSpPr>
          <p:spPr bwMode="auto">
            <a:xfrm>
              <a:off x="4430" y="1711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4" name="Line 22"/>
            <p:cNvSpPr>
              <a:spLocks noChangeShapeType="1"/>
            </p:cNvSpPr>
            <p:nvPr/>
          </p:nvSpPr>
          <p:spPr bwMode="auto">
            <a:xfrm>
              <a:off x="4430" y="1764"/>
              <a:ext cx="0" cy="3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5" name="Line 23"/>
            <p:cNvSpPr>
              <a:spLocks noChangeShapeType="1"/>
            </p:cNvSpPr>
            <p:nvPr/>
          </p:nvSpPr>
          <p:spPr bwMode="auto">
            <a:xfrm>
              <a:off x="908" y="344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6" name="Line 24"/>
            <p:cNvSpPr>
              <a:spLocks noChangeShapeType="1"/>
            </p:cNvSpPr>
            <p:nvPr/>
          </p:nvSpPr>
          <p:spPr bwMode="auto">
            <a:xfrm>
              <a:off x="1234" y="3445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7" name="Line 25"/>
            <p:cNvSpPr>
              <a:spLocks noChangeShapeType="1"/>
            </p:cNvSpPr>
            <p:nvPr/>
          </p:nvSpPr>
          <p:spPr bwMode="auto">
            <a:xfrm>
              <a:off x="1286" y="3445"/>
              <a:ext cx="5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8" name="Line 26"/>
            <p:cNvSpPr>
              <a:spLocks noChangeShapeType="1"/>
            </p:cNvSpPr>
            <p:nvPr/>
          </p:nvSpPr>
          <p:spPr bwMode="auto">
            <a:xfrm>
              <a:off x="1846" y="3445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09" name="Line 27"/>
            <p:cNvSpPr>
              <a:spLocks noChangeShapeType="1"/>
            </p:cNvSpPr>
            <p:nvPr/>
          </p:nvSpPr>
          <p:spPr bwMode="auto">
            <a:xfrm>
              <a:off x="1899" y="3445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0" name="Freeform 28"/>
            <p:cNvSpPr>
              <a:spLocks/>
            </p:cNvSpPr>
            <p:nvPr/>
          </p:nvSpPr>
          <p:spPr bwMode="auto">
            <a:xfrm>
              <a:off x="3218" y="855"/>
              <a:ext cx="1839" cy="920"/>
            </a:xfrm>
            <a:custGeom>
              <a:avLst/>
              <a:gdLst>
                <a:gd name="T0" fmla="*/ 0 w 5652"/>
                <a:gd name="T1" fmla="*/ 1 h 2828"/>
                <a:gd name="T2" fmla="*/ 0 w 5652"/>
                <a:gd name="T3" fmla="*/ 3 h 2828"/>
                <a:gd name="T4" fmla="*/ 0 w 5652"/>
                <a:gd name="T5" fmla="*/ 5 h 2828"/>
                <a:gd name="T6" fmla="*/ 1 w 5652"/>
                <a:gd name="T7" fmla="*/ 6 h 2828"/>
                <a:gd name="T8" fmla="*/ 1 w 5652"/>
                <a:gd name="T9" fmla="*/ 8 h 2828"/>
                <a:gd name="T10" fmla="*/ 2 w 5652"/>
                <a:gd name="T11" fmla="*/ 10 h 2828"/>
                <a:gd name="T12" fmla="*/ 2 w 5652"/>
                <a:gd name="T13" fmla="*/ 11 h 2828"/>
                <a:gd name="T14" fmla="*/ 3 w 5652"/>
                <a:gd name="T15" fmla="*/ 13 h 2828"/>
                <a:gd name="T16" fmla="*/ 4 w 5652"/>
                <a:gd name="T17" fmla="*/ 15 h 2828"/>
                <a:gd name="T18" fmla="*/ 4 w 5652"/>
                <a:gd name="T19" fmla="*/ 16 h 2828"/>
                <a:gd name="T20" fmla="*/ 5 w 5652"/>
                <a:gd name="T21" fmla="*/ 18 h 2828"/>
                <a:gd name="T22" fmla="*/ 7 w 5652"/>
                <a:gd name="T23" fmla="*/ 19 h 2828"/>
                <a:gd name="T24" fmla="*/ 7 w 5652"/>
                <a:gd name="T25" fmla="*/ 20 h 2828"/>
                <a:gd name="T26" fmla="*/ 9 w 5652"/>
                <a:gd name="T27" fmla="*/ 22 h 2828"/>
                <a:gd name="T28" fmla="*/ 10 w 5652"/>
                <a:gd name="T29" fmla="*/ 23 h 2828"/>
                <a:gd name="T30" fmla="*/ 11 w 5652"/>
                <a:gd name="T31" fmla="*/ 24 h 2828"/>
                <a:gd name="T32" fmla="*/ 13 w 5652"/>
                <a:gd name="T33" fmla="*/ 25 h 2828"/>
                <a:gd name="T34" fmla="*/ 14 w 5652"/>
                <a:gd name="T35" fmla="*/ 26 h 2828"/>
                <a:gd name="T36" fmla="*/ 16 w 5652"/>
                <a:gd name="T37" fmla="*/ 27 h 2828"/>
                <a:gd name="T38" fmla="*/ 17 w 5652"/>
                <a:gd name="T39" fmla="*/ 28 h 2828"/>
                <a:gd name="T40" fmla="*/ 19 w 5652"/>
                <a:gd name="T41" fmla="*/ 29 h 2828"/>
                <a:gd name="T42" fmla="*/ 20 w 5652"/>
                <a:gd name="T43" fmla="*/ 30 h 2828"/>
                <a:gd name="T44" fmla="*/ 22 w 5652"/>
                <a:gd name="T45" fmla="*/ 30 h 2828"/>
                <a:gd name="T46" fmla="*/ 24 w 5652"/>
                <a:gd name="T47" fmla="*/ 31 h 2828"/>
                <a:gd name="T48" fmla="*/ 25 w 5652"/>
                <a:gd name="T49" fmla="*/ 31 h 2828"/>
                <a:gd name="T50" fmla="*/ 27 w 5652"/>
                <a:gd name="T51" fmla="*/ 31 h 2828"/>
                <a:gd name="T52" fmla="*/ 29 w 5652"/>
                <a:gd name="T53" fmla="*/ 32 h 2828"/>
                <a:gd name="T54" fmla="*/ 31 w 5652"/>
                <a:gd name="T55" fmla="*/ 32 h 2828"/>
                <a:gd name="T56" fmla="*/ 33 w 5652"/>
                <a:gd name="T57" fmla="*/ 32 h 2828"/>
                <a:gd name="T58" fmla="*/ 34 w 5652"/>
                <a:gd name="T59" fmla="*/ 32 h 2828"/>
                <a:gd name="T60" fmla="*/ 36 w 5652"/>
                <a:gd name="T61" fmla="*/ 31 h 2828"/>
                <a:gd name="T62" fmla="*/ 38 w 5652"/>
                <a:gd name="T63" fmla="*/ 31 h 2828"/>
                <a:gd name="T64" fmla="*/ 40 w 5652"/>
                <a:gd name="T65" fmla="*/ 31 h 2828"/>
                <a:gd name="T66" fmla="*/ 41 w 5652"/>
                <a:gd name="T67" fmla="*/ 30 h 2828"/>
                <a:gd name="T68" fmla="*/ 43 w 5652"/>
                <a:gd name="T69" fmla="*/ 30 h 2828"/>
                <a:gd name="T70" fmla="*/ 45 w 5652"/>
                <a:gd name="T71" fmla="*/ 29 h 2828"/>
                <a:gd name="T72" fmla="*/ 46 w 5652"/>
                <a:gd name="T73" fmla="*/ 28 h 2828"/>
                <a:gd name="T74" fmla="*/ 48 w 5652"/>
                <a:gd name="T75" fmla="*/ 27 h 2828"/>
                <a:gd name="T76" fmla="*/ 49 w 5652"/>
                <a:gd name="T77" fmla="*/ 26 h 2828"/>
                <a:gd name="T78" fmla="*/ 51 w 5652"/>
                <a:gd name="T79" fmla="*/ 25 h 2828"/>
                <a:gd name="T80" fmla="*/ 52 w 5652"/>
                <a:gd name="T81" fmla="*/ 24 h 2828"/>
                <a:gd name="T82" fmla="*/ 53 w 5652"/>
                <a:gd name="T83" fmla="*/ 23 h 2828"/>
                <a:gd name="T84" fmla="*/ 55 w 5652"/>
                <a:gd name="T85" fmla="*/ 22 h 2828"/>
                <a:gd name="T86" fmla="*/ 56 w 5652"/>
                <a:gd name="T87" fmla="*/ 20 h 2828"/>
                <a:gd name="T88" fmla="*/ 57 w 5652"/>
                <a:gd name="T89" fmla="*/ 19 h 2828"/>
                <a:gd name="T90" fmla="*/ 58 w 5652"/>
                <a:gd name="T91" fmla="*/ 18 h 2828"/>
                <a:gd name="T92" fmla="*/ 59 w 5652"/>
                <a:gd name="T93" fmla="*/ 16 h 2828"/>
                <a:gd name="T94" fmla="*/ 60 w 5652"/>
                <a:gd name="T95" fmla="*/ 15 h 2828"/>
                <a:gd name="T96" fmla="*/ 61 w 5652"/>
                <a:gd name="T97" fmla="*/ 13 h 2828"/>
                <a:gd name="T98" fmla="*/ 61 w 5652"/>
                <a:gd name="T99" fmla="*/ 11 h 2828"/>
                <a:gd name="T100" fmla="*/ 62 w 5652"/>
                <a:gd name="T101" fmla="*/ 10 h 2828"/>
                <a:gd name="T102" fmla="*/ 62 w 5652"/>
                <a:gd name="T103" fmla="*/ 8 h 2828"/>
                <a:gd name="T104" fmla="*/ 63 w 5652"/>
                <a:gd name="T105" fmla="*/ 6 h 2828"/>
                <a:gd name="T106" fmla="*/ 63 w 5652"/>
                <a:gd name="T107" fmla="*/ 5 h 2828"/>
                <a:gd name="T108" fmla="*/ 63 w 5652"/>
                <a:gd name="T109" fmla="*/ 3 h 2828"/>
                <a:gd name="T110" fmla="*/ 63 w 5652"/>
                <a:gd name="T111" fmla="*/ 1 h 282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652" h="2828">
                  <a:moveTo>
                    <a:pt x="0" y="0"/>
                  </a:moveTo>
                  <a:lnTo>
                    <a:pt x="1" y="80"/>
                  </a:lnTo>
                  <a:lnTo>
                    <a:pt x="4" y="159"/>
                  </a:lnTo>
                  <a:lnTo>
                    <a:pt x="9" y="237"/>
                  </a:lnTo>
                  <a:lnTo>
                    <a:pt x="17" y="316"/>
                  </a:lnTo>
                  <a:lnTo>
                    <a:pt x="27" y="395"/>
                  </a:lnTo>
                  <a:lnTo>
                    <a:pt x="39" y="474"/>
                  </a:lnTo>
                  <a:lnTo>
                    <a:pt x="54" y="551"/>
                  </a:lnTo>
                  <a:lnTo>
                    <a:pt x="70" y="629"/>
                  </a:lnTo>
                  <a:lnTo>
                    <a:pt x="89" y="707"/>
                  </a:lnTo>
                  <a:lnTo>
                    <a:pt x="109" y="783"/>
                  </a:lnTo>
                  <a:lnTo>
                    <a:pt x="133" y="859"/>
                  </a:lnTo>
                  <a:lnTo>
                    <a:pt x="158" y="934"/>
                  </a:lnTo>
                  <a:lnTo>
                    <a:pt x="185" y="1008"/>
                  </a:lnTo>
                  <a:lnTo>
                    <a:pt x="215" y="1083"/>
                  </a:lnTo>
                  <a:lnTo>
                    <a:pt x="246" y="1155"/>
                  </a:lnTo>
                  <a:lnTo>
                    <a:pt x="280" y="1228"/>
                  </a:lnTo>
                  <a:lnTo>
                    <a:pt x="315" y="1298"/>
                  </a:lnTo>
                  <a:lnTo>
                    <a:pt x="352" y="1368"/>
                  </a:lnTo>
                  <a:lnTo>
                    <a:pt x="391" y="1437"/>
                  </a:lnTo>
                  <a:lnTo>
                    <a:pt x="433" y="1504"/>
                  </a:lnTo>
                  <a:lnTo>
                    <a:pt x="476" y="1571"/>
                  </a:lnTo>
                  <a:lnTo>
                    <a:pt x="520" y="1636"/>
                  </a:lnTo>
                  <a:lnTo>
                    <a:pt x="567" y="1700"/>
                  </a:lnTo>
                  <a:lnTo>
                    <a:pt x="616" y="1763"/>
                  </a:lnTo>
                  <a:lnTo>
                    <a:pt x="666" y="1825"/>
                  </a:lnTo>
                  <a:lnTo>
                    <a:pt x="718" y="1884"/>
                  </a:lnTo>
                  <a:lnTo>
                    <a:pt x="772" y="1943"/>
                  </a:lnTo>
                  <a:lnTo>
                    <a:pt x="827" y="1999"/>
                  </a:lnTo>
                  <a:lnTo>
                    <a:pt x="883" y="2055"/>
                  </a:lnTo>
                  <a:lnTo>
                    <a:pt x="942" y="2109"/>
                  </a:lnTo>
                  <a:lnTo>
                    <a:pt x="1003" y="2161"/>
                  </a:lnTo>
                  <a:lnTo>
                    <a:pt x="1063" y="2211"/>
                  </a:lnTo>
                  <a:lnTo>
                    <a:pt x="1126" y="2260"/>
                  </a:lnTo>
                  <a:lnTo>
                    <a:pt x="1190" y="2306"/>
                  </a:lnTo>
                  <a:lnTo>
                    <a:pt x="1255" y="2352"/>
                  </a:lnTo>
                  <a:lnTo>
                    <a:pt x="1322" y="2394"/>
                  </a:lnTo>
                  <a:lnTo>
                    <a:pt x="1389" y="2436"/>
                  </a:lnTo>
                  <a:lnTo>
                    <a:pt x="1458" y="2475"/>
                  </a:lnTo>
                  <a:lnTo>
                    <a:pt x="1529" y="2513"/>
                  </a:lnTo>
                  <a:lnTo>
                    <a:pt x="1599" y="2548"/>
                  </a:lnTo>
                  <a:lnTo>
                    <a:pt x="1671" y="2582"/>
                  </a:lnTo>
                  <a:lnTo>
                    <a:pt x="1744" y="2613"/>
                  </a:lnTo>
                  <a:lnTo>
                    <a:pt x="1817" y="2642"/>
                  </a:lnTo>
                  <a:lnTo>
                    <a:pt x="1892" y="2669"/>
                  </a:lnTo>
                  <a:lnTo>
                    <a:pt x="1967" y="2695"/>
                  </a:lnTo>
                  <a:lnTo>
                    <a:pt x="2043" y="2718"/>
                  </a:lnTo>
                  <a:lnTo>
                    <a:pt x="2120" y="2738"/>
                  </a:lnTo>
                  <a:lnTo>
                    <a:pt x="2196" y="2757"/>
                  </a:lnTo>
                  <a:lnTo>
                    <a:pt x="2274" y="2773"/>
                  </a:lnTo>
                  <a:lnTo>
                    <a:pt x="2352" y="2788"/>
                  </a:lnTo>
                  <a:lnTo>
                    <a:pt x="2430" y="2800"/>
                  </a:lnTo>
                  <a:lnTo>
                    <a:pt x="2509" y="2811"/>
                  </a:lnTo>
                  <a:lnTo>
                    <a:pt x="2588" y="2818"/>
                  </a:lnTo>
                  <a:lnTo>
                    <a:pt x="2667" y="2823"/>
                  </a:lnTo>
                  <a:lnTo>
                    <a:pt x="2747" y="2827"/>
                  </a:lnTo>
                  <a:lnTo>
                    <a:pt x="2826" y="2828"/>
                  </a:lnTo>
                  <a:lnTo>
                    <a:pt x="2904" y="2827"/>
                  </a:lnTo>
                  <a:lnTo>
                    <a:pt x="2984" y="2823"/>
                  </a:lnTo>
                  <a:lnTo>
                    <a:pt x="3063" y="2818"/>
                  </a:lnTo>
                  <a:lnTo>
                    <a:pt x="3142" y="2811"/>
                  </a:lnTo>
                  <a:lnTo>
                    <a:pt x="3221" y="2800"/>
                  </a:lnTo>
                  <a:lnTo>
                    <a:pt x="3299" y="2788"/>
                  </a:lnTo>
                  <a:lnTo>
                    <a:pt x="3377" y="2773"/>
                  </a:lnTo>
                  <a:lnTo>
                    <a:pt x="3455" y="2757"/>
                  </a:lnTo>
                  <a:lnTo>
                    <a:pt x="3532" y="2738"/>
                  </a:lnTo>
                  <a:lnTo>
                    <a:pt x="3608" y="2718"/>
                  </a:lnTo>
                  <a:lnTo>
                    <a:pt x="3684" y="2695"/>
                  </a:lnTo>
                  <a:lnTo>
                    <a:pt x="3759" y="2669"/>
                  </a:lnTo>
                  <a:lnTo>
                    <a:pt x="3834" y="2642"/>
                  </a:lnTo>
                  <a:lnTo>
                    <a:pt x="3907" y="2613"/>
                  </a:lnTo>
                  <a:lnTo>
                    <a:pt x="3980" y="2582"/>
                  </a:lnTo>
                  <a:lnTo>
                    <a:pt x="4052" y="2548"/>
                  </a:lnTo>
                  <a:lnTo>
                    <a:pt x="4122" y="2513"/>
                  </a:lnTo>
                  <a:lnTo>
                    <a:pt x="4193" y="2475"/>
                  </a:lnTo>
                  <a:lnTo>
                    <a:pt x="4262" y="2436"/>
                  </a:lnTo>
                  <a:lnTo>
                    <a:pt x="4329" y="2394"/>
                  </a:lnTo>
                  <a:lnTo>
                    <a:pt x="4396" y="2352"/>
                  </a:lnTo>
                  <a:lnTo>
                    <a:pt x="4461" y="2306"/>
                  </a:lnTo>
                  <a:lnTo>
                    <a:pt x="4525" y="2260"/>
                  </a:lnTo>
                  <a:lnTo>
                    <a:pt x="4588" y="2211"/>
                  </a:lnTo>
                  <a:lnTo>
                    <a:pt x="4650" y="2161"/>
                  </a:lnTo>
                  <a:lnTo>
                    <a:pt x="4709" y="2109"/>
                  </a:lnTo>
                  <a:lnTo>
                    <a:pt x="4768" y="2055"/>
                  </a:lnTo>
                  <a:lnTo>
                    <a:pt x="4824" y="1999"/>
                  </a:lnTo>
                  <a:lnTo>
                    <a:pt x="4880" y="1943"/>
                  </a:lnTo>
                  <a:lnTo>
                    <a:pt x="4933" y="1884"/>
                  </a:lnTo>
                  <a:lnTo>
                    <a:pt x="4985" y="1825"/>
                  </a:lnTo>
                  <a:lnTo>
                    <a:pt x="5035" y="1763"/>
                  </a:lnTo>
                  <a:lnTo>
                    <a:pt x="5084" y="1700"/>
                  </a:lnTo>
                  <a:lnTo>
                    <a:pt x="5131" y="1636"/>
                  </a:lnTo>
                  <a:lnTo>
                    <a:pt x="5176" y="1571"/>
                  </a:lnTo>
                  <a:lnTo>
                    <a:pt x="5219" y="1504"/>
                  </a:lnTo>
                  <a:lnTo>
                    <a:pt x="5260" y="1437"/>
                  </a:lnTo>
                  <a:lnTo>
                    <a:pt x="5299" y="1368"/>
                  </a:lnTo>
                  <a:lnTo>
                    <a:pt x="5336" y="1298"/>
                  </a:lnTo>
                  <a:lnTo>
                    <a:pt x="5373" y="1228"/>
                  </a:lnTo>
                  <a:lnTo>
                    <a:pt x="5406" y="1155"/>
                  </a:lnTo>
                  <a:lnTo>
                    <a:pt x="5436" y="1083"/>
                  </a:lnTo>
                  <a:lnTo>
                    <a:pt x="5466" y="1008"/>
                  </a:lnTo>
                  <a:lnTo>
                    <a:pt x="5493" y="934"/>
                  </a:lnTo>
                  <a:lnTo>
                    <a:pt x="5518" y="859"/>
                  </a:lnTo>
                  <a:lnTo>
                    <a:pt x="5542" y="783"/>
                  </a:lnTo>
                  <a:lnTo>
                    <a:pt x="5562" y="707"/>
                  </a:lnTo>
                  <a:lnTo>
                    <a:pt x="5581" y="629"/>
                  </a:lnTo>
                  <a:lnTo>
                    <a:pt x="5597" y="551"/>
                  </a:lnTo>
                  <a:lnTo>
                    <a:pt x="5612" y="474"/>
                  </a:lnTo>
                  <a:lnTo>
                    <a:pt x="5624" y="395"/>
                  </a:lnTo>
                  <a:lnTo>
                    <a:pt x="5635" y="316"/>
                  </a:lnTo>
                  <a:lnTo>
                    <a:pt x="5642" y="237"/>
                  </a:lnTo>
                  <a:lnTo>
                    <a:pt x="5647" y="159"/>
                  </a:lnTo>
                  <a:lnTo>
                    <a:pt x="5650" y="80"/>
                  </a:lnTo>
                  <a:lnTo>
                    <a:pt x="565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5011" name="Group 29"/>
            <p:cNvGrpSpPr>
              <a:grpSpLocks/>
            </p:cNvGrpSpPr>
            <p:nvPr/>
          </p:nvGrpSpPr>
          <p:grpSpPr bwMode="auto">
            <a:xfrm>
              <a:off x="1003" y="2891"/>
              <a:ext cx="1105" cy="1105"/>
              <a:chOff x="1003" y="2891"/>
              <a:chExt cx="1105" cy="1105"/>
            </a:xfrm>
          </p:grpSpPr>
          <p:sp>
            <p:nvSpPr>
              <p:cNvPr id="125033" name="Freeform 30"/>
              <p:cNvSpPr>
                <a:spLocks/>
              </p:cNvSpPr>
              <p:nvPr/>
            </p:nvSpPr>
            <p:spPr bwMode="auto">
              <a:xfrm>
                <a:off x="2097" y="3329"/>
                <a:ext cx="11" cy="116"/>
              </a:xfrm>
              <a:custGeom>
                <a:avLst/>
                <a:gdLst>
                  <a:gd name="T0" fmla="*/ 0 w 37"/>
                  <a:gd name="T1" fmla="*/ 4 h 352"/>
                  <a:gd name="T2" fmla="*/ 0 w 37"/>
                  <a:gd name="T3" fmla="*/ 4 h 352"/>
                  <a:gd name="T4" fmla="*/ 0 w 37"/>
                  <a:gd name="T5" fmla="*/ 3 h 352"/>
                  <a:gd name="T6" fmla="*/ 0 w 37"/>
                  <a:gd name="T7" fmla="*/ 3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1 h 352"/>
                  <a:gd name="T14" fmla="*/ 0 w 37"/>
                  <a:gd name="T15" fmla="*/ 1 h 352"/>
                  <a:gd name="T16" fmla="*/ 0 w 37"/>
                  <a:gd name="T17" fmla="*/ 0 h 352"/>
                  <a:gd name="T18" fmla="*/ 0 w 37"/>
                  <a:gd name="T19" fmla="*/ 0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37" y="352"/>
                    </a:moveTo>
                    <a:lnTo>
                      <a:pt x="37" y="313"/>
                    </a:lnTo>
                    <a:lnTo>
                      <a:pt x="36" y="272"/>
                    </a:lnTo>
                    <a:lnTo>
                      <a:pt x="33" y="233"/>
                    </a:lnTo>
                    <a:lnTo>
                      <a:pt x="30" y="193"/>
                    </a:lnTo>
                    <a:lnTo>
                      <a:pt x="25" y="154"/>
                    </a:lnTo>
                    <a:lnTo>
                      <a:pt x="21" y="114"/>
                    </a:lnTo>
                    <a:lnTo>
                      <a:pt x="15" y="75"/>
                    </a:lnTo>
                    <a:lnTo>
                      <a:pt x="7" y="3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4" name="Freeform 31"/>
              <p:cNvSpPr>
                <a:spLocks/>
              </p:cNvSpPr>
              <p:nvPr/>
            </p:nvSpPr>
            <p:spPr bwMode="auto">
              <a:xfrm>
                <a:off x="2049" y="3192"/>
                <a:ext cx="41" cy="109"/>
              </a:xfrm>
              <a:custGeom>
                <a:avLst/>
                <a:gdLst>
                  <a:gd name="T0" fmla="*/ 1 w 127"/>
                  <a:gd name="T1" fmla="*/ 4 h 331"/>
                  <a:gd name="T2" fmla="*/ 1 w 127"/>
                  <a:gd name="T3" fmla="*/ 4 h 331"/>
                  <a:gd name="T4" fmla="*/ 1 w 127"/>
                  <a:gd name="T5" fmla="*/ 3 h 331"/>
                  <a:gd name="T6" fmla="*/ 1 w 127"/>
                  <a:gd name="T7" fmla="*/ 3 h 331"/>
                  <a:gd name="T8" fmla="*/ 1 w 127"/>
                  <a:gd name="T9" fmla="*/ 2 h 331"/>
                  <a:gd name="T10" fmla="*/ 1 w 127"/>
                  <a:gd name="T11" fmla="*/ 2 h 331"/>
                  <a:gd name="T12" fmla="*/ 1 w 127"/>
                  <a:gd name="T13" fmla="*/ 1 h 331"/>
                  <a:gd name="T14" fmla="*/ 0 w 127"/>
                  <a:gd name="T15" fmla="*/ 1 h 331"/>
                  <a:gd name="T16" fmla="*/ 0 w 127"/>
                  <a:gd name="T17" fmla="*/ 0 h 331"/>
                  <a:gd name="T18" fmla="*/ 0 w 127"/>
                  <a:gd name="T19" fmla="*/ 0 h 331"/>
                  <a:gd name="T20" fmla="*/ 0 w 127"/>
                  <a:gd name="T21" fmla="*/ 0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7" h="331">
                    <a:moveTo>
                      <a:pt x="127" y="331"/>
                    </a:moveTo>
                    <a:lnTo>
                      <a:pt x="118" y="299"/>
                    </a:lnTo>
                    <a:lnTo>
                      <a:pt x="106" y="262"/>
                    </a:lnTo>
                    <a:lnTo>
                      <a:pt x="94" y="224"/>
                    </a:lnTo>
                    <a:lnTo>
                      <a:pt x="81" y="187"/>
                    </a:lnTo>
                    <a:lnTo>
                      <a:pt x="67" y="149"/>
                    </a:lnTo>
                    <a:lnTo>
                      <a:pt x="51" y="112"/>
                    </a:lnTo>
                    <a:lnTo>
                      <a:pt x="36" y="76"/>
                    </a:lnTo>
                    <a:lnTo>
                      <a:pt x="19" y="40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5" name="Freeform 32"/>
              <p:cNvSpPr>
                <a:spLocks/>
              </p:cNvSpPr>
              <p:nvPr/>
            </p:nvSpPr>
            <p:spPr bwMode="auto">
              <a:xfrm>
                <a:off x="1967" y="3073"/>
                <a:ext cx="66" cy="94"/>
              </a:xfrm>
              <a:custGeom>
                <a:avLst/>
                <a:gdLst>
                  <a:gd name="T0" fmla="*/ 2 w 208"/>
                  <a:gd name="T1" fmla="*/ 3 h 286"/>
                  <a:gd name="T2" fmla="*/ 2 w 208"/>
                  <a:gd name="T3" fmla="*/ 3 h 286"/>
                  <a:gd name="T4" fmla="*/ 2 w 208"/>
                  <a:gd name="T5" fmla="*/ 3 h 286"/>
                  <a:gd name="T6" fmla="*/ 2 w 208"/>
                  <a:gd name="T7" fmla="*/ 2 h 286"/>
                  <a:gd name="T8" fmla="*/ 1 w 208"/>
                  <a:gd name="T9" fmla="*/ 2 h 286"/>
                  <a:gd name="T10" fmla="*/ 1 w 208"/>
                  <a:gd name="T11" fmla="*/ 2 h 286"/>
                  <a:gd name="T12" fmla="*/ 1 w 208"/>
                  <a:gd name="T13" fmla="*/ 1 h 286"/>
                  <a:gd name="T14" fmla="*/ 1 w 208"/>
                  <a:gd name="T15" fmla="*/ 1 h 286"/>
                  <a:gd name="T16" fmla="*/ 0 w 208"/>
                  <a:gd name="T17" fmla="*/ 0 h 286"/>
                  <a:gd name="T18" fmla="*/ 0 w 208"/>
                  <a:gd name="T19" fmla="*/ 0 h 286"/>
                  <a:gd name="T20" fmla="*/ 0 w 208"/>
                  <a:gd name="T21" fmla="*/ 0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8" h="286">
                    <a:moveTo>
                      <a:pt x="208" y="286"/>
                    </a:moveTo>
                    <a:lnTo>
                      <a:pt x="195" y="264"/>
                    </a:lnTo>
                    <a:lnTo>
                      <a:pt x="174" y="230"/>
                    </a:lnTo>
                    <a:lnTo>
                      <a:pt x="152" y="196"/>
                    </a:lnTo>
                    <a:lnTo>
                      <a:pt x="130" y="163"/>
                    </a:lnTo>
                    <a:lnTo>
                      <a:pt x="107" y="131"/>
                    </a:lnTo>
                    <a:lnTo>
                      <a:pt x="83" y="99"/>
                    </a:lnTo>
                    <a:lnTo>
                      <a:pt x="58" y="68"/>
                    </a:lnTo>
                    <a:lnTo>
                      <a:pt x="33" y="37"/>
                    </a:lnTo>
                    <a:lnTo>
                      <a:pt x="7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6" name="Freeform 33"/>
              <p:cNvSpPr>
                <a:spLocks/>
              </p:cNvSpPr>
              <p:nvPr/>
            </p:nvSpPr>
            <p:spPr bwMode="auto">
              <a:xfrm>
                <a:off x="1858" y="2980"/>
                <a:ext cx="89" cy="73"/>
              </a:xfrm>
              <a:custGeom>
                <a:avLst/>
                <a:gdLst>
                  <a:gd name="T0" fmla="*/ 3 w 276"/>
                  <a:gd name="T1" fmla="*/ 3 h 223"/>
                  <a:gd name="T2" fmla="*/ 3 w 276"/>
                  <a:gd name="T3" fmla="*/ 2 h 223"/>
                  <a:gd name="T4" fmla="*/ 3 w 276"/>
                  <a:gd name="T5" fmla="*/ 2 h 223"/>
                  <a:gd name="T6" fmla="*/ 2 w 276"/>
                  <a:gd name="T7" fmla="*/ 2 h 223"/>
                  <a:gd name="T8" fmla="*/ 2 w 276"/>
                  <a:gd name="T9" fmla="*/ 2 h 223"/>
                  <a:gd name="T10" fmla="*/ 2 w 276"/>
                  <a:gd name="T11" fmla="*/ 1 h 223"/>
                  <a:gd name="T12" fmla="*/ 1 w 276"/>
                  <a:gd name="T13" fmla="*/ 1 h 223"/>
                  <a:gd name="T14" fmla="*/ 1 w 276"/>
                  <a:gd name="T15" fmla="*/ 1 h 223"/>
                  <a:gd name="T16" fmla="*/ 1 w 276"/>
                  <a:gd name="T17" fmla="*/ 0 h 223"/>
                  <a:gd name="T18" fmla="*/ 0 w 276"/>
                  <a:gd name="T19" fmla="*/ 0 h 223"/>
                  <a:gd name="T20" fmla="*/ 0 w 276"/>
                  <a:gd name="T21" fmla="*/ 0 h 2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6" h="223">
                    <a:moveTo>
                      <a:pt x="276" y="223"/>
                    </a:moveTo>
                    <a:lnTo>
                      <a:pt x="262" y="209"/>
                    </a:lnTo>
                    <a:lnTo>
                      <a:pt x="233" y="182"/>
                    </a:lnTo>
                    <a:lnTo>
                      <a:pt x="204" y="155"/>
                    </a:lnTo>
                    <a:lnTo>
                      <a:pt x="174" y="128"/>
                    </a:lnTo>
                    <a:lnTo>
                      <a:pt x="143" y="104"/>
                    </a:lnTo>
                    <a:lnTo>
                      <a:pt x="112" y="78"/>
                    </a:lnTo>
                    <a:lnTo>
                      <a:pt x="80" y="55"/>
                    </a:lnTo>
                    <a:lnTo>
                      <a:pt x="47" y="32"/>
                    </a:lnTo>
                    <a:lnTo>
                      <a:pt x="15" y="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7" name="Freeform 34"/>
              <p:cNvSpPr>
                <a:spLocks/>
              </p:cNvSpPr>
              <p:nvPr/>
            </p:nvSpPr>
            <p:spPr bwMode="auto">
              <a:xfrm>
                <a:off x="1728" y="2919"/>
                <a:ext cx="105" cy="47"/>
              </a:xfrm>
              <a:custGeom>
                <a:avLst/>
                <a:gdLst>
                  <a:gd name="T0" fmla="*/ 4 w 324"/>
                  <a:gd name="T1" fmla="*/ 2 h 145"/>
                  <a:gd name="T2" fmla="*/ 4 w 324"/>
                  <a:gd name="T3" fmla="*/ 2 h 145"/>
                  <a:gd name="T4" fmla="*/ 3 w 324"/>
                  <a:gd name="T5" fmla="*/ 1 h 145"/>
                  <a:gd name="T6" fmla="*/ 3 w 324"/>
                  <a:gd name="T7" fmla="*/ 1 h 145"/>
                  <a:gd name="T8" fmla="*/ 2 w 324"/>
                  <a:gd name="T9" fmla="*/ 1 h 145"/>
                  <a:gd name="T10" fmla="*/ 2 w 324"/>
                  <a:gd name="T11" fmla="*/ 1 h 145"/>
                  <a:gd name="T12" fmla="*/ 2 w 324"/>
                  <a:gd name="T13" fmla="*/ 1 h 145"/>
                  <a:gd name="T14" fmla="*/ 1 w 324"/>
                  <a:gd name="T15" fmla="*/ 0 h 145"/>
                  <a:gd name="T16" fmla="*/ 1 w 324"/>
                  <a:gd name="T17" fmla="*/ 0 h 145"/>
                  <a:gd name="T18" fmla="*/ 0 w 324"/>
                  <a:gd name="T19" fmla="*/ 0 h 145"/>
                  <a:gd name="T20" fmla="*/ 0 w 324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4" h="145">
                    <a:moveTo>
                      <a:pt x="324" y="145"/>
                    </a:moveTo>
                    <a:lnTo>
                      <a:pt x="312" y="137"/>
                    </a:lnTo>
                    <a:lnTo>
                      <a:pt x="278" y="118"/>
                    </a:lnTo>
                    <a:lnTo>
                      <a:pt x="242" y="100"/>
                    </a:lnTo>
                    <a:lnTo>
                      <a:pt x="206" y="83"/>
                    </a:lnTo>
                    <a:lnTo>
                      <a:pt x="170" y="66"/>
                    </a:lnTo>
                    <a:lnTo>
                      <a:pt x="134" y="50"/>
                    </a:lnTo>
                    <a:lnTo>
                      <a:pt x="97" y="35"/>
                    </a:lnTo>
                    <a:lnTo>
                      <a:pt x="60" y="21"/>
                    </a:lnTo>
                    <a:lnTo>
                      <a:pt x="22" y="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8" name="Freeform 35"/>
              <p:cNvSpPr>
                <a:spLocks/>
              </p:cNvSpPr>
              <p:nvPr/>
            </p:nvSpPr>
            <p:spPr bwMode="auto">
              <a:xfrm>
                <a:off x="1584" y="2891"/>
                <a:ext cx="114" cy="18"/>
              </a:xfrm>
              <a:custGeom>
                <a:avLst/>
                <a:gdLst>
                  <a:gd name="T0" fmla="*/ 4 w 351"/>
                  <a:gd name="T1" fmla="*/ 1 h 55"/>
                  <a:gd name="T2" fmla="*/ 4 w 351"/>
                  <a:gd name="T3" fmla="*/ 1 h 55"/>
                  <a:gd name="T4" fmla="*/ 3 w 351"/>
                  <a:gd name="T5" fmla="*/ 1 h 55"/>
                  <a:gd name="T6" fmla="*/ 3 w 351"/>
                  <a:gd name="T7" fmla="*/ 0 h 55"/>
                  <a:gd name="T8" fmla="*/ 3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1 w 351"/>
                  <a:gd name="T15" fmla="*/ 0 h 55"/>
                  <a:gd name="T16" fmla="*/ 1 w 351"/>
                  <a:gd name="T17" fmla="*/ 0 h 55"/>
                  <a:gd name="T18" fmla="*/ 0 w 351"/>
                  <a:gd name="T19" fmla="*/ 0 h 55"/>
                  <a:gd name="T20" fmla="*/ 0 w 351"/>
                  <a:gd name="T21" fmla="*/ 0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351" y="55"/>
                    </a:moveTo>
                    <a:lnTo>
                      <a:pt x="344" y="54"/>
                    </a:lnTo>
                    <a:lnTo>
                      <a:pt x="306" y="45"/>
                    </a:lnTo>
                    <a:lnTo>
                      <a:pt x="267" y="35"/>
                    </a:lnTo>
                    <a:lnTo>
                      <a:pt x="228" y="28"/>
                    </a:lnTo>
                    <a:lnTo>
                      <a:pt x="189" y="21"/>
                    </a:lnTo>
                    <a:lnTo>
                      <a:pt x="149" y="15"/>
                    </a:lnTo>
                    <a:lnTo>
                      <a:pt x="110" y="10"/>
                    </a:lnTo>
                    <a:lnTo>
                      <a:pt x="71" y="5"/>
                    </a:lnTo>
                    <a:lnTo>
                      <a:pt x="31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39" name="Freeform 36"/>
              <p:cNvSpPr>
                <a:spLocks/>
              </p:cNvSpPr>
              <p:nvPr/>
            </p:nvSpPr>
            <p:spPr bwMode="auto">
              <a:xfrm>
                <a:off x="1441" y="2891"/>
                <a:ext cx="116" cy="12"/>
              </a:xfrm>
              <a:custGeom>
                <a:avLst/>
                <a:gdLst>
                  <a:gd name="T0" fmla="*/ 4 w 352"/>
                  <a:gd name="T1" fmla="*/ 0 h 37"/>
                  <a:gd name="T2" fmla="*/ 4 w 352"/>
                  <a:gd name="T3" fmla="*/ 0 h 37"/>
                  <a:gd name="T4" fmla="*/ 3 w 352"/>
                  <a:gd name="T5" fmla="*/ 0 h 37"/>
                  <a:gd name="T6" fmla="*/ 3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1 w 352"/>
                  <a:gd name="T13" fmla="*/ 0 h 37"/>
                  <a:gd name="T14" fmla="*/ 1 w 352"/>
                  <a:gd name="T15" fmla="*/ 0 h 37"/>
                  <a:gd name="T16" fmla="*/ 0 w 352"/>
                  <a:gd name="T17" fmla="*/ 0 h 37"/>
                  <a:gd name="T18" fmla="*/ 0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352" y="0"/>
                    </a:moveTo>
                    <a:lnTo>
                      <a:pt x="312" y="1"/>
                    </a:lnTo>
                    <a:lnTo>
                      <a:pt x="272" y="2"/>
                    </a:lnTo>
                    <a:lnTo>
                      <a:pt x="233" y="4"/>
                    </a:lnTo>
                    <a:lnTo>
                      <a:pt x="193" y="7"/>
                    </a:lnTo>
                    <a:lnTo>
                      <a:pt x="153" y="12"/>
                    </a:lnTo>
                    <a:lnTo>
                      <a:pt x="114" y="17"/>
                    </a:lnTo>
                    <a:lnTo>
                      <a:pt x="74" y="23"/>
                    </a:lnTo>
                    <a:lnTo>
                      <a:pt x="36" y="30"/>
                    </a:lnTo>
                    <a:lnTo>
                      <a:pt x="0" y="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0" name="Freeform 37"/>
              <p:cNvSpPr>
                <a:spLocks/>
              </p:cNvSpPr>
              <p:nvPr/>
            </p:nvSpPr>
            <p:spPr bwMode="auto">
              <a:xfrm>
                <a:off x="1306" y="2909"/>
                <a:ext cx="108" cy="44"/>
              </a:xfrm>
              <a:custGeom>
                <a:avLst/>
                <a:gdLst>
                  <a:gd name="T0" fmla="*/ 4 w 330"/>
                  <a:gd name="T1" fmla="*/ 0 h 128"/>
                  <a:gd name="T2" fmla="*/ 3 w 330"/>
                  <a:gd name="T3" fmla="*/ 0 h 128"/>
                  <a:gd name="T4" fmla="*/ 3 w 330"/>
                  <a:gd name="T5" fmla="*/ 0 h 128"/>
                  <a:gd name="T6" fmla="*/ 3 w 330"/>
                  <a:gd name="T7" fmla="*/ 0 h 128"/>
                  <a:gd name="T8" fmla="*/ 2 w 330"/>
                  <a:gd name="T9" fmla="*/ 1 h 128"/>
                  <a:gd name="T10" fmla="*/ 2 w 330"/>
                  <a:gd name="T11" fmla="*/ 1 h 128"/>
                  <a:gd name="T12" fmla="*/ 1 w 330"/>
                  <a:gd name="T13" fmla="*/ 1 h 128"/>
                  <a:gd name="T14" fmla="*/ 1 w 330"/>
                  <a:gd name="T15" fmla="*/ 1 h 128"/>
                  <a:gd name="T16" fmla="*/ 0 w 330"/>
                  <a:gd name="T17" fmla="*/ 1 h 128"/>
                  <a:gd name="T18" fmla="*/ 0 w 330"/>
                  <a:gd name="T19" fmla="*/ 2 h 128"/>
                  <a:gd name="T20" fmla="*/ 0 w 330"/>
                  <a:gd name="T21" fmla="*/ 2 h 1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0" h="128">
                    <a:moveTo>
                      <a:pt x="330" y="0"/>
                    </a:moveTo>
                    <a:lnTo>
                      <a:pt x="299" y="10"/>
                    </a:lnTo>
                    <a:lnTo>
                      <a:pt x="261" y="22"/>
                    </a:lnTo>
                    <a:lnTo>
                      <a:pt x="223" y="33"/>
                    </a:lnTo>
                    <a:lnTo>
                      <a:pt x="185" y="47"/>
                    </a:lnTo>
                    <a:lnTo>
                      <a:pt x="148" y="61"/>
                    </a:lnTo>
                    <a:lnTo>
                      <a:pt x="112" y="76"/>
                    </a:lnTo>
                    <a:lnTo>
                      <a:pt x="75" y="92"/>
                    </a:lnTo>
                    <a:lnTo>
                      <a:pt x="39" y="109"/>
                    </a:lnTo>
                    <a:lnTo>
                      <a:pt x="3" y="126"/>
                    </a:lnTo>
                    <a:lnTo>
                      <a:pt x="0" y="1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1" name="Freeform 38"/>
              <p:cNvSpPr>
                <a:spLocks/>
              </p:cNvSpPr>
              <p:nvPr/>
            </p:nvSpPr>
            <p:spPr bwMode="auto">
              <a:xfrm>
                <a:off x="1188" y="2966"/>
                <a:ext cx="91" cy="66"/>
              </a:xfrm>
              <a:custGeom>
                <a:avLst/>
                <a:gdLst>
                  <a:gd name="T0" fmla="*/ 3 w 286"/>
                  <a:gd name="T1" fmla="*/ 0 h 208"/>
                  <a:gd name="T2" fmla="*/ 3 w 286"/>
                  <a:gd name="T3" fmla="*/ 0 h 208"/>
                  <a:gd name="T4" fmla="*/ 2 w 286"/>
                  <a:gd name="T5" fmla="*/ 0 h 208"/>
                  <a:gd name="T6" fmla="*/ 2 w 286"/>
                  <a:gd name="T7" fmla="*/ 1 h 208"/>
                  <a:gd name="T8" fmla="*/ 2 w 286"/>
                  <a:gd name="T9" fmla="*/ 1 h 208"/>
                  <a:gd name="T10" fmla="*/ 1 w 286"/>
                  <a:gd name="T11" fmla="*/ 1 h 208"/>
                  <a:gd name="T12" fmla="*/ 1 w 286"/>
                  <a:gd name="T13" fmla="*/ 1 h 208"/>
                  <a:gd name="T14" fmla="*/ 1 w 286"/>
                  <a:gd name="T15" fmla="*/ 2 h 208"/>
                  <a:gd name="T16" fmla="*/ 0 w 286"/>
                  <a:gd name="T17" fmla="*/ 2 h 208"/>
                  <a:gd name="T18" fmla="*/ 0 w 286"/>
                  <a:gd name="T19" fmla="*/ 2 h 208"/>
                  <a:gd name="T20" fmla="*/ 0 w 286"/>
                  <a:gd name="T21" fmla="*/ 2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286" y="0"/>
                    </a:moveTo>
                    <a:lnTo>
                      <a:pt x="264" y="13"/>
                    </a:lnTo>
                    <a:lnTo>
                      <a:pt x="230" y="34"/>
                    </a:lnTo>
                    <a:lnTo>
                      <a:pt x="197" y="55"/>
                    </a:lnTo>
                    <a:lnTo>
                      <a:pt x="164" y="78"/>
                    </a:lnTo>
                    <a:lnTo>
                      <a:pt x="132" y="101"/>
                    </a:lnTo>
                    <a:lnTo>
                      <a:pt x="100" y="124"/>
                    </a:lnTo>
                    <a:lnTo>
                      <a:pt x="68" y="150"/>
                    </a:lnTo>
                    <a:lnTo>
                      <a:pt x="38" y="174"/>
                    </a:lnTo>
                    <a:lnTo>
                      <a:pt x="7" y="201"/>
                    </a:lnTo>
                    <a:lnTo>
                      <a:pt x="0" y="2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2" name="Freeform 39"/>
              <p:cNvSpPr>
                <a:spLocks/>
              </p:cNvSpPr>
              <p:nvPr/>
            </p:nvSpPr>
            <p:spPr bwMode="auto">
              <a:xfrm>
                <a:off x="1092" y="3053"/>
                <a:ext cx="73" cy="91"/>
              </a:xfrm>
              <a:custGeom>
                <a:avLst/>
                <a:gdLst>
                  <a:gd name="T0" fmla="*/ 3 w 224"/>
                  <a:gd name="T1" fmla="*/ 0 h 276"/>
                  <a:gd name="T2" fmla="*/ 2 w 224"/>
                  <a:gd name="T3" fmla="*/ 0 h 276"/>
                  <a:gd name="T4" fmla="*/ 2 w 224"/>
                  <a:gd name="T5" fmla="*/ 1 h 276"/>
                  <a:gd name="T6" fmla="*/ 2 w 224"/>
                  <a:gd name="T7" fmla="*/ 1 h 276"/>
                  <a:gd name="T8" fmla="*/ 2 w 224"/>
                  <a:gd name="T9" fmla="*/ 1 h 276"/>
                  <a:gd name="T10" fmla="*/ 1 w 224"/>
                  <a:gd name="T11" fmla="*/ 2 h 276"/>
                  <a:gd name="T12" fmla="*/ 1 w 224"/>
                  <a:gd name="T13" fmla="*/ 2 h 276"/>
                  <a:gd name="T14" fmla="*/ 1 w 224"/>
                  <a:gd name="T15" fmla="*/ 2 h 276"/>
                  <a:gd name="T16" fmla="*/ 0 w 224"/>
                  <a:gd name="T17" fmla="*/ 3 h 276"/>
                  <a:gd name="T18" fmla="*/ 0 w 224"/>
                  <a:gd name="T19" fmla="*/ 3 h 276"/>
                  <a:gd name="T20" fmla="*/ 0 w 224"/>
                  <a:gd name="T21" fmla="*/ 3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4" h="276">
                    <a:moveTo>
                      <a:pt x="224" y="0"/>
                    </a:moveTo>
                    <a:lnTo>
                      <a:pt x="209" y="14"/>
                    </a:lnTo>
                    <a:lnTo>
                      <a:pt x="183" y="43"/>
                    </a:lnTo>
                    <a:lnTo>
                      <a:pt x="155" y="73"/>
                    </a:lnTo>
                    <a:lnTo>
                      <a:pt x="129" y="102"/>
                    </a:lnTo>
                    <a:lnTo>
                      <a:pt x="104" y="133"/>
                    </a:lnTo>
                    <a:lnTo>
                      <a:pt x="79" y="164"/>
                    </a:lnTo>
                    <a:lnTo>
                      <a:pt x="56" y="196"/>
                    </a:lnTo>
                    <a:lnTo>
                      <a:pt x="32" y="228"/>
                    </a:lnTo>
                    <a:lnTo>
                      <a:pt x="10" y="261"/>
                    </a:lnTo>
                    <a:lnTo>
                      <a:pt x="0" y="27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3" name="Freeform 40"/>
              <p:cNvSpPr>
                <a:spLocks/>
              </p:cNvSpPr>
              <p:nvPr/>
            </p:nvSpPr>
            <p:spPr bwMode="auto">
              <a:xfrm>
                <a:off x="1031" y="3167"/>
                <a:ext cx="48" cy="107"/>
              </a:xfrm>
              <a:custGeom>
                <a:avLst/>
                <a:gdLst>
                  <a:gd name="T0" fmla="*/ 2 w 145"/>
                  <a:gd name="T1" fmla="*/ 0 h 324"/>
                  <a:gd name="T2" fmla="*/ 2 w 145"/>
                  <a:gd name="T3" fmla="*/ 0 h 324"/>
                  <a:gd name="T4" fmla="*/ 1 w 145"/>
                  <a:gd name="T5" fmla="*/ 1 h 324"/>
                  <a:gd name="T6" fmla="*/ 1 w 145"/>
                  <a:gd name="T7" fmla="*/ 1 h 324"/>
                  <a:gd name="T8" fmla="*/ 1 w 145"/>
                  <a:gd name="T9" fmla="*/ 1 h 324"/>
                  <a:gd name="T10" fmla="*/ 1 w 145"/>
                  <a:gd name="T11" fmla="*/ 2 h 324"/>
                  <a:gd name="T12" fmla="*/ 1 w 145"/>
                  <a:gd name="T13" fmla="*/ 2 h 324"/>
                  <a:gd name="T14" fmla="*/ 0 w 145"/>
                  <a:gd name="T15" fmla="*/ 3 h 324"/>
                  <a:gd name="T16" fmla="*/ 0 w 145"/>
                  <a:gd name="T17" fmla="*/ 3 h 324"/>
                  <a:gd name="T18" fmla="*/ 0 w 145"/>
                  <a:gd name="T19" fmla="*/ 4 h 324"/>
                  <a:gd name="T20" fmla="*/ 0 w 145"/>
                  <a:gd name="T21" fmla="*/ 4 h 3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5" h="324">
                    <a:moveTo>
                      <a:pt x="145" y="0"/>
                    </a:moveTo>
                    <a:lnTo>
                      <a:pt x="137" y="12"/>
                    </a:lnTo>
                    <a:lnTo>
                      <a:pt x="118" y="47"/>
                    </a:lnTo>
                    <a:lnTo>
                      <a:pt x="100" y="82"/>
                    </a:lnTo>
                    <a:lnTo>
                      <a:pt x="82" y="118"/>
                    </a:lnTo>
                    <a:lnTo>
                      <a:pt x="66" y="154"/>
                    </a:lnTo>
                    <a:lnTo>
                      <a:pt x="50" y="190"/>
                    </a:lnTo>
                    <a:lnTo>
                      <a:pt x="35" y="227"/>
                    </a:lnTo>
                    <a:lnTo>
                      <a:pt x="21" y="265"/>
                    </a:lnTo>
                    <a:lnTo>
                      <a:pt x="7" y="302"/>
                    </a:lnTo>
                    <a:lnTo>
                      <a:pt x="0" y="3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4" name="Freeform 41"/>
              <p:cNvSpPr>
                <a:spLocks/>
              </p:cNvSpPr>
              <p:nvPr/>
            </p:nvSpPr>
            <p:spPr bwMode="auto">
              <a:xfrm>
                <a:off x="1006" y="3301"/>
                <a:ext cx="18" cy="114"/>
              </a:xfrm>
              <a:custGeom>
                <a:avLst/>
                <a:gdLst>
                  <a:gd name="T0" fmla="*/ 1 w 55"/>
                  <a:gd name="T1" fmla="*/ 0 h 351"/>
                  <a:gd name="T2" fmla="*/ 1 w 55"/>
                  <a:gd name="T3" fmla="*/ 0 h 351"/>
                  <a:gd name="T4" fmla="*/ 1 w 55"/>
                  <a:gd name="T5" fmla="*/ 1 h 351"/>
                  <a:gd name="T6" fmla="*/ 0 w 55"/>
                  <a:gd name="T7" fmla="*/ 1 h 351"/>
                  <a:gd name="T8" fmla="*/ 0 w 55"/>
                  <a:gd name="T9" fmla="*/ 1 h 351"/>
                  <a:gd name="T10" fmla="*/ 0 w 55"/>
                  <a:gd name="T11" fmla="*/ 2 h 351"/>
                  <a:gd name="T12" fmla="*/ 0 w 55"/>
                  <a:gd name="T13" fmla="*/ 2 h 351"/>
                  <a:gd name="T14" fmla="*/ 0 w 55"/>
                  <a:gd name="T15" fmla="*/ 3 h 351"/>
                  <a:gd name="T16" fmla="*/ 0 w 55"/>
                  <a:gd name="T17" fmla="*/ 3 h 351"/>
                  <a:gd name="T18" fmla="*/ 0 w 55"/>
                  <a:gd name="T19" fmla="*/ 4 h 351"/>
                  <a:gd name="T20" fmla="*/ 0 w 55"/>
                  <a:gd name="T21" fmla="*/ 4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55" y="0"/>
                    </a:moveTo>
                    <a:lnTo>
                      <a:pt x="54" y="7"/>
                    </a:lnTo>
                    <a:lnTo>
                      <a:pt x="45" y="46"/>
                    </a:lnTo>
                    <a:lnTo>
                      <a:pt x="35" y="84"/>
                    </a:lnTo>
                    <a:lnTo>
                      <a:pt x="28" y="124"/>
                    </a:lnTo>
                    <a:lnTo>
                      <a:pt x="20" y="163"/>
                    </a:lnTo>
                    <a:lnTo>
                      <a:pt x="15" y="202"/>
                    </a:lnTo>
                    <a:lnTo>
                      <a:pt x="9" y="242"/>
                    </a:lnTo>
                    <a:lnTo>
                      <a:pt x="5" y="281"/>
                    </a:lnTo>
                    <a:lnTo>
                      <a:pt x="2" y="321"/>
                    </a:lnTo>
                    <a:lnTo>
                      <a:pt x="0" y="35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5" name="Freeform 42"/>
              <p:cNvSpPr>
                <a:spLocks/>
              </p:cNvSpPr>
              <p:nvPr/>
            </p:nvSpPr>
            <p:spPr bwMode="auto">
              <a:xfrm>
                <a:off x="1003" y="3445"/>
                <a:ext cx="14" cy="114"/>
              </a:xfrm>
              <a:custGeom>
                <a:avLst/>
                <a:gdLst>
                  <a:gd name="T0" fmla="*/ 0 w 37"/>
                  <a:gd name="T1" fmla="*/ 0 h 352"/>
                  <a:gd name="T2" fmla="*/ 0 w 37"/>
                  <a:gd name="T3" fmla="*/ 0 h 352"/>
                  <a:gd name="T4" fmla="*/ 0 w 37"/>
                  <a:gd name="T5" fmla="*/ 1 h 352"/>
                  <a:gd name="T6" fmla="*/ 0 w 37"/>
                  <a:gd name="T7" fmla="*/ 1 h 352"/>
                  <a:gd name="T8" fmla="*/ 0 w 37"/>
                  <a:gd name="T9" fmla="*/ 2 h 352"/>
                  <a:gd name="T10" fmla="*/ 0 w 37"/>
                  <a:gd name="T11" fmla="*/ 2 h 352"/>
                  <a:gd name="T12" fmla="*/ 0 w 37"/>
                  <a:gd name="T13" fmla="*/ 3 h 352"/>
                  <a:gd name="T14" fmla="*/ 0 w 37"/>
                  <a:gd name="T15" fmla="*/ 3 h 352"/>
                  <a:gd name="T16" fmla="*/ 1 w 37"/>
                  <a:gd name="T17" fmla="*/ 4 h 352"/>
                  <a:gd name="T18" fmla="*/ 1 w 37"/>
                  <a:gd name="T19" fmla="*/ 4 h 3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" h="352">
                    <a:moveTo>
                      <a:pt x="0" y="0"/>
                    </a:moveTo>
                    <a:lnTo>
                      <a:pt x="0" y="39"/>
                    </a:lnTo>
                    <a:lnTo>
                      <a:pt x="2" y="80"/>
                    </a:lnTo>
                    <a:lnTo>
                      <a:pt x="4" y="119"/>
                    </a:lnTo>
                    <a:lnTo>
                      <a:pt x="7" y="159"/>
                    </a:lnTo>
                    <a:lnTo>
                      <a:pt x="11" y="198"/>
                    </a:lnTo>
                    <a:lnTo>
                      <a:pt x="17" y="237"/>
                    </a:lnTo>
                    <a:lnTo>
                      <a:pt x="22" y="277"/>
                    </a:lnTo>
                    <a:lnTo>
                      <a:pt x="30" y="316"/>
                    </a:lnTo>
                    <a:lnTo>
                      <a:pt x="37" y="3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6" name="Freeform 43"/>
              <p:cNvSpPr>
                <a:spLocks/>
              </p:cNvSpPr>
              <p:nvPr/>
            </p:nvSpPr>
            <p:spPr bwMode="auto">
              <a:xfrm>
                <a:off x="1024" y="3586"/>
                <a:ext cx="41" cy="109"/>
              </a:xfrm>
              <a:custGeom>
                <a:avLst/>
                <a:gdLst>
                  <a:gd name="T0" fmla="*/ 0 w 128"/>
                  <a:gd name="T1" fmla="*/ 0 h 331"/>
                  <a:gd name="T2" fmla="*/ 0 w 128"/>
                  <a:gd name="T3" fmla="*/ 0 h 331"/>
                  <a:gd name="T4" fmla="*/ 0 w 128"/>
                  <a:gd name="T5" fmla="*/ 1 h 331"/>
                  <a:gd name="T6" fmla="*/ 0 w 128"/>
                  <a:gd name="T7" fmla="*/ 1 h 331"/>
                  <a:gd name="T8" fmla="*/ 1 w 128"/>
                  <a:gd name="T9" fmla="*/ 2 h 331"/>
                  <a:gd name="T10" fmla="*/ 1 w 128"/>
                  <a:gd name="T11" fmla="*/ 2 h 331"/>
                  <a:gd name="T12" fmla="*/ 1 w 128"/>
                  <a:gd name="T13" fmla="*/ 3 h 331"/>
                  <a:gd name="T14" fmla="*/ 1 w 128"/>
                  <a:gd name="T15" fmla="*/ 3 h 331"/>
                  <a:gd name="T16" fmla="*/ 1 w 128"/>
                  <a:gd name="T17" fmla="*/ 4 h 331"/>
                  <a:gd name="T18" fmla="*/ 1 w 128"/>
                  <a:gd name="T19" fmla="*/ 4 h 331"/>
                  <a:gd name="T20" fmla="*/ 1 w 128"/>
                  <a:gd name="T21" fmla="*/ 4 h 3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8" h="331">
                    <a:moveTo>
                      <a:pt x="0" y="0"/>
                    </a:moveTo>
                    <a:lnTo>
                      <a:pt x="10" y="32"/>
                    </a:lnTo>
                    <a:lnTo>
                      <a:pt x="21" y="70"/>
                    </a:lnTo>
                    <a:lnTo>
                      <a:pt x="33" y="108"/>
                    </a:lnTo>
                    <a:lnTo>
                      <a:pt x="47" y="146"/>
                    </a:lnTo>
                    <a:lnTo>
                      <a:pt x="61" y="183"/>
                    </a:lnTo>
                    <a:lnTo>
                      <a:pt x="76" y="219"/>
                    </a:lnTo>
                    <a:lnTo>
                      <a:pt x="92" y="256"/>
                    </a:lnTo>
                    <a:lnTo>
                      <a:pt x="108" y="292"/>
                    </a:lnTo>
                    <a:lnTo>
                      <a:pt x="126" y="328"/>
                    </a:lnTo>
                    <a:lnTo>
                      <a:pt x="128" y="3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7" name="Freeform 44"/>
              <p:cNvSpPr>
                <a:spLocks/>
              </p:cNvSpPr>
              <p:nvPr/>
            </p:nvSpPr>
            <p:spPr bwMode="auto">
              <a:xfrm>
                <a:off x="1079" y="3720"/>
                <a:ext cx="68" cy="94"/>
              </a:xfrm>
              <a:custGeom>
                <a:avLst/>
                <a:gdLst>
                  <a:gd name="T0" fmla="*/ 0 w 207"/>
                  <a:gd name="T1" fmla="*/ 0 h 286"/>
                  <a:gd name="T2" fmla="*/ 0 w 207"/>
                  <a:gd name="T3" fmla="*/ 0 h 286"/>
                  <a:gd name="T4" fmla="*/ 0 w 207"/>
                  <a:gd name="T5" fmla="*/ 1 h 286"/>
                  <a:gd name="T6" fmla="*/ 1 w 207"/>
                  <a:gd name="T7" fmla="*/ 1 h 286"/>
                  <a:gd name="T8" fmla="*/ 1 w 207"/>
                  <a:gd name="T9" fmla="*/ 1 h 286"/>
                  <a:gd name="T10" fmla="*/ 1 w 207"/>
                  <a:gd name="T11" fmla="*/ 2 h 286"/>
                  <a:gd name="T12" fmla="*/ 1 w 207"/>
                  <a:gd name="T13" fmla="*/ 2 h 286"/>
                  <a:gd name="T14" fmla="*/ 2 w 207"/>
                  <a:gd name="T15" fmla="*/ 3 h 286"/>
                  <a:gd name="T16" fmla="*/ 2 w 207"/>
                  <a:gd name="T17" fmla="*/ 3 h 286"/>
                  <a:gd name="T18" fmla="*/ 2 w 207"/>
                  <a:gd name="T19" fmla="*/ 3 h 286"/>
                  <a:gd name="T20" fmla="*/ 2 w 207"/>
                  <a:gd name="T21" fmla="*/ 3 h 2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7" h="286">
                    <a:moveTo>
                      <a:pt x="0" y="0"/>
                    </a:moveTo>
                    <a:lnTo>
                      <a:pt x="12" y="22"/>
                    </a:lnTo>
                    <a:lnTo>
                      <a:pt x="34" y="56"/>
                    </a:lnTo>
                    <a:lnTo>
                      <a:pt x="55" y="89"/>
                    </a:lnTo>
                    <a:lnTo>
                      <a:pt x="77" y="122"/>
                    </a:lnTo>
                    <a:lnTo>
                      <a:pt x="101" y="155"/>
                    </a:lnTo>
                    <a:lnTo>
                      <a:pt x="124" y="187"/>
                    </a:lnTo>
                    <a:lnTo>
                      <a:pt x="149" y="218"/>
                    </a:lnTo>
                    <a:lnTo>
                      <a:pt x="174" y="249"/>
                    </a:lnTo>
                    <a:lnTo>
                      <a:pt x="200" y="278"/>
                    </a:lnTo>
                    <a:lnTo>
                      <a:pt x="207" y="2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8" name="Freeform 45"/>
              <p:cNvSpPr>
                <a:spLocks/>
              </p:cNvSpPr>
              <p:nvPr/>
            </p:nvSpPr>
            <p:spPr bwMode="auto">
              <a:xfrm>
                <a:off x="1165" y="3834"/>
                <a:ext cx="91" cy="73"/>
              </a:xfrm>
              <a:custGeom>
                <a:avLst/>
                <a:gdLst>
                  <a:gd name="T0" fmla="*/ 0 w 275"/>
                  <a:gd name="T1" fmla="*/ 0 h 222"/>
                  <a:gd name="T2" fmla="*/ 0 w 275"/>
                  <a:gd name="T3" fmla="*/ 0 h 222"/>
                  <a:gd name="T4" fmla="*/ 1 w 275"/>
                  <a:gd name="T5" fmla="*/ 0 h 222"/>
                  <a:gd name="T6" fmla="*/ 1 w 275"/>
                  <a:gd name="T7" fmla="*/ 1 h 222"/>
                  <a:gd name="T8" fmla="*/ 1 w 275"/>
                  <a:gd name="T9" fmla="*/ 1 h 222"/>
                  <a:gd name="T10" fmla="*/ 2 w 275"/>
                  <a:gd name="T11" fmla="*/ 1 h 222"/>
                  <a:gd name="T12" fmla="*/ 2 w 275"/>
                  <a:gd name="T13" fmla="*/ 2 h 222"/>
                  <a:gd name="T14" fmla="*/ 2 w 275"/>
                  <a:gd name="T15" fmla="*/ 2 h 222"/>
                  <a:gd name="T16" fmla="*/ 3 w 275"/>
                  <a:gd name="T17" fmla="*/ 2 h 222"/>
                  <a:gd name="T18" fmla="*/ 3 w 275"/>
                  <a:gd name="T19" fmla="*/ 3 h 222"/>
                  <a:gd name="T20" fmla="*/ 3 w 275"/>
                  <a:gd name="T21" fmla="*/ 3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5" h="222">
                    <a:moveTo>
                      <a:pt x="0" y="0"/>
                    </a:moveTo>
                    <a:lnTo>
                      <a:pt x="14" y="14"/>
                    </a:lnTo>
                    <a:lnTo>
                      <a:pt x="43" y="41"/>
                    </a:lnTo>
                    <a:lnTo>
                      <a:pt x="71" y="68"/>
                    </a:lnTo>
                    <a:lnTo>
                      <a:pt x="102" y="94"/>
                    </a:lnTo>
                    <a:lnTo>
                      <a:pt x="132" y="119"/>
                    </a:lnTo>
                    <a:lnTo>
                      <a:pt x="164" y="144"/>
                    </a:lnTo>
                    <a:lnTo>
                      <a:pt x="196" y="168"/>
                    </a:lnTo>
                    <a:lnTo>
                      <a:pt x="228" y="192"/>
                    </a:lnTo>
                    <a:lnTo>
                      <a:pt x="261" y="214"/>
                    </a:lnTo>
                    <a:lnTo>
                      <a:pt x="275" y="22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49" name="Freeform 46"/>
              <p:cNvSpPr>
                <a:spLocks/>
              </p:cNvSpPr>
              <p:nvPr/>
            </p:nvSpPr>
            <p:spPr bwMode="auto">
              <a:xfrm>
                <a:off x="1279" y="3921"/>
                <a:ext cx="107" cy="48"/>
              </a:xfrm>
              <a:custGeom>
                <a:avLst/>
                <a:gdLst>
                  <a:gd name="T0" fmla="*/ 0 w 325"/>
                  <a:gd name="T1" fmla="*/ 0 h 145"/>
                  <a:gd name="T2" fmla="*/ 0 w 325"/>
                  <a:gd name="T3" fmla="*/ 0 h 145"/>
                  <a:gd name="T4" fmla="*/ 1 w 325"/>
                  <a:gd name="T5" fmla="*/ 0 h 145"/>
                  <a:gd name="T6" fmla="*/ 1 w 325"/>
                  <a:gd name="T7" fmla="*/ 1 h 145"/>
                  <a:gd name="T8" fmla="*/ 1 w 325"/>
                  <a:gd name="T9" fmla="*/ 1 h 145"/>
                  <a:gd name="T10" fmla="*/ 2 w 325"/>
                  <a:gd name="T11" fmla="*/ 1 h 145"/>
                  <a:gd name="T12" fmla="*/ 2 w 325"/>
                  <a:gd name="T13" fmla="*/ 1 h 145"/>
                  <a:gd name="T14" fmla="*/ 3 w 325"/>
                  <a:gd name="T15" fmla="*/ 1 h 145"/>
                  <a:gd name="T16" fmla="*/ 3 w 325"/>
                  <a:gd name="T17" fmla="*/ 2 h 145"/>
                  <a:gd name="T18" fmla="*/ 4 w 325"/>
                  <a:gd name="T19" fmla="*/ 2 h 145"/>
                  <a:gd name="T20" fmla="*/ 4 w 325"/>
                  <a:gd name="T21" fmla="*/ 2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5" h="145">
                    <a:moveTo>
                      <a:pt x="0" y="0"/>
                    </a:moveTo>
                    <a:lnTo>
                      <a:pt x="12" y="7"/>
                    </a:lnTo>
                    <a:lnTo>
                      <a:pt x="47" y="26"/>
                    </a:lnTo>
                    <a:lnTo>
                      <a:pt x="82" y="45"/>
                    </a:lnTo>
                    <a:lnTo>
                      <a:pt x="118" y="62"/>
                    </a:lnTo>
                    <a:lnTo>
                      <a:pt x="154" y="79"/>
                    </a:lnTo>
                    <a:lnTo>
                      <a:pt x="191" y="95"/>
                    </a:lnTo>
                    <a:lnTo>
                      <a:pt x="227" y="110"/>
                    </a:lnTo>
                    <a:lnTo>
                      <a:pt x="264" y="124"/>
                    </a:lnTo>
                    <a:lnTo>
                      <a:pt x="302" y="138"/>
                    </a:lnTo>
                    <a:lnTo>
                      <a:pt x="325" y="1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0" name="Freeform 47"/>
              <p:cNvSpPr>
                <a:spLocks/>
              </p:cNvSpPr>
              <p:nvPr/>
            </p:nvSpPr>
            <p:spPr bwMode="auto">
              <a:xfrm>
                <a:off x="1414" y="3978"/>
                <a:ext cx="113" cy="18"/>
              </a:xfrm>
              <a:custGeom>
                <a:avLst/>
                <a:gdLst>
                  <a:gd name="T0" fmla="*/ 0 w 351"/>
                  <a:gd name="T1" fmla="*/ 0 h 55"/>
                  <a:gd name="T2" fmla="*/ 0 w 351"/>
                  <a:gd name="T3" fmla="*/ 0 h 55"/>
                  <a:gd name="T4" fmla="*/ 1 w 351"/>
                  <a:gd name="T5" fmla="*/ 0 h 55"/>
                  <a:gd name="T6" fmla="*/ 1 w 351"/>
                  <a:gd name="T7" fmla="*/ 0 h 55"/>
                  <a:gd name="T8" fmla="*/ 1 w 351"/>
                  <a:gd name="T9" fmla="*/ 0 h 55"/>
                  <a:gd name="T10" fmla="*/ 2 w 351"/>
                  <a:gd name="T11" fmla="*/ 0 h 55"/>
                  <a:gd name="T12" fmla="*/ 2 w 351"/>
                  <a:gd name="T13" fmla="*/ 0 h 55"/>
                  <a:gd name="T14" fmla="*/ 3 w 351"/>
                  <a:gd name="T15" fmla="*/ 1 h 55"/>
                  <a:gd name="T16" fmla="*/ 3 w 351"/>
                  <a:gd name="T17" fmla="*/ 1 h 55"/>
                  <a:gd name="T18" fmla="*/ 4 w 351"/>
                  <a:gd name="T19" fmla="*/ 1 h 55"/>
                  <a:gd name="T20" fmla="*/ 4 w 351"/>
                  <a:gd name="T21" fmla="*/ 1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1" h="55">
                    <a:moveTo>
                      <a:pt x="0" y="0"/>
                    </a:moveTo>
                    <a:lnTo>
                      <a:pt x="7" y="2"/>
                    </a:lnTo>
                    <a:lnTo>
                      <a:pt x="46" y="11"/>
                    </a:lnTo>
                    <a:lnTo>
                      <a:pt x="84" y="20"/>
                    </a:lnTo>
                    <a:lnTo>
                      <a:pt x="124" y="28"/>
                    </a:lnTo>
                    <a:lnTo>
                      <a:pt x="162" y="35"/>
                    </a:lnTo>
                    <a:lnTo>
                      <a:pt x="202" y="41"/>
                    </a:lnTo>
                    <a:lnTo>
                      <a:pt x="241" y="46"/>
                    </a:lnTo>
                    <a:lnTo>
                      <a:pt x="281" y="51"/>
                    </a:lnTo>
                    <a:lnTo>
                      <a:pt x="321" y="54"/>
                    </a:lnTo>
                    <a:lnTo>
                      <a:pt x="351" y="5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1" name="Freeform 48"/>
              <p:cNvSpPr>
                <a:spLocks/>
              </p:cNvSpPr>
              <p:nvPr/>
            </p:nvSpPr>
            <p:spPr bwMode="auto">
              <a:xfrm>
                <a:off x="1557" y="3985"/>
                <a:ext cx="114" cy="11"/>
              </a:xfrm>
              <a:custGeom>
                <a:avLst/>
                <a:gdLst>
                  <a:gd name="T0" fmla="*/ 0 w 352"/>
                  <a:gd name="T1" fmla="*/ 0 h 37"/>
                  <a:gd name="T2" fmla="*/ 0 w 352"/>
                  <a:gd name="T3" fmla="*/ 0 h 37"/>
                  <a:gd name="T4" fmla="*/ 1 w 352"/>
                  <a:gd name="T5" fmla="*/ 0 h 37"/>
                  <a:gd name="T6" fmla="*/ 1 w 352"/>
                  <a:gd name="T7" fmla="*/ 0 h 37"/>
                  <a:gd name="T8" fmla="*/ 2 w 352"/>
                  <a:gd name="T9" fmla="*/ 0 h 37"/>
                  <a:gd name="T10" fmla="*/ 2 w 352"/>
                  <a:gd name="T11" fmla="*/ 0 h 37"/>
                  <a:gd name="T12" fmla="*/ 3 w 352"/>
                  <a:gd name="T13" fmla="*/ 0 h 37"/>
                  <a:gd name="T14" fmla="*/ 3 w 352"/>
                  <a:gd name="T15" fmla="*/ 0 h 37"/>
                  <a:gd name="T16" fmla="*/ 4 w 352"/>
                  <a:gd name="T17" fmla="*/ 0 h 37"/>
                  <a:gd name="T18" fmla="*/ 4 w 352"/>
                  <a:gd name="T19" fmla="*/ 0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2" h="37">
                    <a:moveTo>
                      <a:pt x="0" y="37"/>
                    </a:moveTo>
                    <a:lnTo>
                      <a:pt x="39" y="36"/>
                    </a:lnTo>
                    <a:lnTo>
                      <a:pt x="79" y="35"/>
                    </a:lnTo>
                    <a:lnTo>
                      <a:pt x="119" y="33"/>
                    </a:lnTo>
                    <a:lnTo>
                      <a:pt x="159" y="30"/>
                    </a:lnTo>
                    <a:lnTo>
                      <a:pt x="198" y="25"/>
                    </a:lnTo>
                    <a:lnTo>
                      <a:pt x="237" y="20"/>
                    </a:lnTo>
                    <a:lnTo>
                      <a:pt x="277" y="14"/>
                    </a:lnTo>
                    <a:lnTo>
                      <a:pt x="316" y="7"/>
                    </a:lnTo>
                    <a:lnTo>
                      <a:pt x="35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2" name="Freeform 49"/>
              <p:cNvSpPr>
                <a:spLocks/>
              </p:cNvSpPr>
              <p:nvPr/>
            </p:nvSpPr>
            <p:spPr bwMode="auto">
              <a:xfrm>
                <a:off x="1698" y="3937"/>
                <a:ext cx="110" cy="41"/>
              </a:xfrm>
              <a:custGeom>
                <a:avLst/>
                <a:gdLst>
                  <a:gd name="T0" fmla="*/ 0 w 331"/>
                  <a:gd name="T1" fmla="*/ 1 h 127"/>
                  <a:gd name="T2" fmla="*/ 0 w 331"/>
                  <a:gd name="T3" fmla="*/ 1 h 127"/>
                  <a:gd name="T4" fmla="*/ 1 w 331"/>
                  <a:gd name="T5" fmla="*/ 1 h 127"/>
                  <a:gd name="T6" fmla="*/ 1 w 331"/>
                  <a:gd name="T7" fmla="*/ 1 h 127"/>
                  <a:gd name="T8" fmla="*/ 2 w 331"/>
                  <a:gd name="T9" fmla="*/ 1 h 127"/>
                  <a:gd name="T10" fmla="*/ 2 w 331"/>
                  <a:gd name="T11" fmla="*/ 1 h 127"/>
                  <a:gd name="T12" fmla="*/ 3 w 331"/>
                  <a:gd name="T13" fmla="*/ 1 h 127"/>
                  <a:gd name="T14" fmla="*/ 3 w 331"/>
                  <a:gd name="T15" fmla="*/ 0 h 127"/>
                  <a:gd name="T16" fmla="*/ 4 w 331"/>
                  <a:gd name="T17" fmla="*/ 0 h 127"/>
                  <a:gd name="T18" fmla="*/ 4 w 331"/>
                  <a:gd name="T19" fmla="*/ 0 h 127"/>
                  <a:gd name="T20" fmla="*/ 4 w 331"/>
                  <a:gd name="T21" fmla="*/ 0 h 1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1" h="127">
                    <a:moveTo>
                      <a:pt x="0" y="127"/>
                    </a:moveTo>
                    <a:lnTo>
                      <a:pt x="32" y="118"/>
                    </a:lnTo>
                    <a:lnTo>
                      <a:pt x="70" y="106"/>
                    </a:lnTo>
                    <a:lnTo>
                      <a:pt x="107" y="95"/>
                    </a:lnTo>
                    <a:lnTo>
                      <a:pt x="145" y="81"/>
                    </a:lnTo>
                    <a:lnTo>
                      <a:pt x="182" y="67"/>
                    </a:lnTo>
                    <a:lnTo>
                      <a:pt x="219" y="52"/>
                    </a:lnTo>
                    <a:lnTo>
                      <a:pt x="255" y="36"/>
                    </a:lnTo>
                    <a:lnTo>
                      <a:pt x="291" y="19"/>
                    </a:lnTo>
                    <a:lnTo>
                      <a:pt x="327" y="2"/>
                    </a:lnTo>
                    <a:lnTo>
                      <a:pt x="3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3" name="Freeform 50"/>
              <p:cNvSpPr>
                <a:spLocks/>
              </p:cNvSpPr>
              <p:nvPr/>
            </p:nvSpPr>
            <p:spPr bwMode="auto">
              <a:xfrm>
                <a:off x="1833" y="3855"/>
                <a:ext cx="93" cy="66"/>
              </a:xfrm>
              <a:custGeom>
                <a:avLst/>
                <a:gdLst>
                  <a:gd name="T0" fmla="*/ 0 w 286"/>
                  <a:gd name="T1" fmla="*/ 2 h 208"/>
                  <a:gd name="T2" fmla="*/ 0 w 286"/>
                  <a:gd name="T3" fmla="*/ 2 h 208"/>
                  <a:gd name="T4" fmla="*/ 1 w 286"/>
                  <a:gd name="T5" fmla="*/ 2 h 208"/>
                  <a:gd name="T6" fmla="*/ 1 w 286"/>
                  <a:gd name="T7" fmla="*/ 2 h 208"/>
                  <a:gd name="T8" fmla="*/ 1 w 286"/>
                  <a:gd name="T9" fmla="*/ 1 h 208"/>
                  <a:gd name="T10" fmla="*/ 2 w 286"/>
                  <a:gd name="T11" fmla="*/ 1 h 208"/>
                  <a:gd name="T12" fmla="*/ 2 w 286"/>
                  <a:gd name="T13" fmla="*/ 1 h 208"/>
                  <a:gd name="T14" fmla="*/ 2 w 286"/>
                  <a:gd name="T15" fmla="*/ 1 h 208"/>
                  <a:gd name="T16" fmla="*/ 3 w 286"/>
                  <a:gd name="T17" fmla="*/ 0 h 208"/>
                  <a:gd name="T18" fmla="*/ 3 w 286"/>
                  <a:gd name="T19" fmla="*/ 0 h 208"/>
                  <a:gd name="T20" fmla="*/ 3 w 286"/>
                  <a:gd name="T21" fmla="*/ 0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6" h="208">
                    <a:moveTo>
                      <a:pt x="0" y="208"/>
                    </a:moveTo>
                    <a:lnTo>
                      <a:pt x="22" y="195"/>
                    </a:lnTo>
                    <a:lnTo>
                      <a:pt x="56" y="174"/>
                    </a:lnTo>
                    <a:lnTo>
                      <a:pt x="90" y="153"/>
                    </a:lnTo>
                    <a:lnTo>
                      <a:pt x="122" y="131"/>
                    </a:lnTo>
                    <a:lnTo>
                      <a:pt x="155" y="107"/>
                    </a:lnTo>
                    <a:lnTo>
                      <a:pt x="187" y="83"/>
                    </a:lnTo>
                    <a:lnTo>
                      <a:pt x="218" y="58"/>
                    </a:lnTo>
                    <a:lnTo>
                      <a:pt x="249" y="33"/>
                    </a:lnTo>
                    <a:lnTo>
                      <a:pt x="279" y="7"/>
                    </a:lnTo>
                    <a:lnTo>
                      <a:pt x="28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4" name="Freeform 51"/>
              <p:cNvSpPr>
                <a:spLocks/>
              </p:cNvSpPr>
              <p:nvPr/>
            </p:nvSpPr>
            <p:spPr bwMode="auto">
              <a:xfrm>
                <a:off x="1947" y="3746"/>
                <a:ext cx="73" cy="88"/>
              </a:xfrm>
              <a:custGeom>
                <a:avLst/>
                <a:gdLst>
                  <a:gd name="T0" fmla="*/ 0 w 223"/>
                  <a:gd name="T1" fmla="*/ 3 h 276"/>
                  <a:gd name="T2" fmla="*/ 0 w 223"/>
                  <a:gd name="T3" fmla="*/ 3 h 276"/>
                  <a:gd name="T4" fmla="*/ 1 w 223"/>
                  <a:gd name="T5" fmla="*/ 3 h 276"/>
                  <a:gd name="T6" fmla="*/ 1 w 223"/>
                  <a:gd name="T7" fmla="*/ 2 h 276"/>
                  <a:gd name="T8" fmla="*/ 1 w 223"/>
                  <a:gd name="T9" fmla="*/ 2 h 276"/>
                  <a:gd name="T10" fmla="*/ 1 w 223"/>
                  <a:gd name="T11" fmla="*/ 2 h 276"/>
                  <a:gd name="T12" fmla="*/ 2 w 223"/>
                  <a:gd name="T13" fmla="*/ 1 h 276"/>
                  <a:gd name="T14" fmla="*/ 2 w 223"/>
                  <a:gd name="T15" fmla="*/ 1 h 276"/>
                  <a:gd name="T16" fmla="*/ 2 w 223"/>
                  <a:gd name="T17" fmla="*/ 1 h 276"/>
                  <a:gd name="T18" fmla="*/ 3 w 223"/>
                  <a:gd name="T19" fmla="*/ 0 h 276"/>
                  <a:gd name="T20" fmla="*/ 3 w 223"/>
                  <a:gd name="T21" fmla="*/ 0 h 2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3" h="276">
                    <a:moveTo>
                      <a:pt x="0" y="276"/>
                    </a:moveTo>
                    <a:lnTo>
                      <a:pt x="14" y="262"/>
                    </a:lnTo>
                    <a:lnTo>
                      <a:pt x="42" y="233"/>
                    </a:lnTo>
                    <a:lnTo>
                      <a:pt x="68" y="203"/>
                    </a:lnTo>
                    <a:lnTo>
                      <a:pt x="94" y="174"/>
                    </a:lnTo>
                    <a:lnTo>
                      <a:pt x="119" y="143"/>
                    </a:lnTo>
                    <a:lnTo>
                      <a:pt x="144" y="112"/>
                    </a:lnTo>
                    <a:lnTo>
                      <a:pt x="168" y="80"/>
                    </a:lnTo>
                    <a:lnTo>
                      <a:pt x="191" y="47"/>
                    </a:lnTo>
                    <a:lnTo>
                      <a:pt x="213" y="14"/>
                    </a:lnTo>
                    <a:lnTo>
                      <a:pt x="22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5" name="Freeform 52"/>
              <p:cNvSpPr>
                <a:spLocks/>
              </p:cNvSpPr>
              <p:nvPr/>
            </p:nvSpPr>
            <p:spPr bwMode="auto">
              <a:xfrm>
                <a:off x="2033" y="3613"/>
                <a:ext cx="48" cy="107"/>
              </a:xfrm>
              <a:custGeom>
                <a:avLst/>
                <a:gdLst>
                  <a:gd name="T0" fmla="*/ 0 w 144"/>
                  <a:gd name="T1" fmla="*/ 4 h 325"/>
                  <a:gd name="T2" fmla="*/ 0 w 144"/>
                  <a:gd name="T3" fmla="*/ 4 h 325"/>
                  <a:gd name="T4" fmla="*/ 0 w 144"/>
                  <a:gd name="T5" fmla="*/ 3 h 325"/>
                  <a:gd name="T6" fmla="*/ 1 w 144"/>
                  <a:gd name="T7" fmla="*/ 3 h 325"/>
                  <a:gd name="T8" fmla="*/ 1 w 144"/>
                  <a:gd name="T9" fmla="*/ 2 h 325"/>
                  <a:gd name="T10" fmla="*/ 1 w 144"/>
                  <a:gd name="T11" fmla="*/ 2 h 325"/>
                  <a:gd name="T12" fmla="*/ 1 w 144"/>
                  <a:gd name="T13" fmla="*/ 2 h 325"/>
                  <a:gd name="T14" fmla="*/ 1 w 144"/>
                  <a:gd name="T15" fmla="*/ 1 h 325"/>
                  <a:gd name="T16" fmla="*/ 2 w 144"/>
                  <a:gd name="T17" fmla="*/ 1 h 325"/>
                  <a:gd name="T18" fmla="*/ 2 w 144"/>
                  <a:gd name="T19" fmla="*/ 0 h 325"/>
                  <a:gd name="T20" fmla="*/ 2 w 144"/>
                  <a:gd name="T21" fmla="*/ 0 h 3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4" h="325">
                    <a:moveTo>
                      <a:pt x="0" y="325"/>
                    </a:moveTo>
                    <a:lnTo>
                      <a:pt x="7" y="313"/>
                    </a:lnTo>
                    <a:lnTo>
                      <a:pt x="26" y="278"/>
                    </a:lnTo>
                    <a:lnTo>
                      <a:pt x="44" y="243"/>
                    </a:lnTo>
                    <a:lnTo>
                      <a:pt x="62" y="207"/>
                    </a:lnTo>
                    <a:lnTo>
                      <a:pt x="79" y="171"/>
                    </a:lnTo>
                    <a:lnTo>
                      <a:pt x="94" y="134"/>
                    </a:lnTo>
                    <a:lnTo>
                      <a:pt x="110" y="98"/>
                    </a:lnTo>
                    <a:lnTo>
                      <a:pt x="124" y="61"/>
                    </a:lnTo>
                    <a:lnTo>
                      <a:pt x="137" y="23"/>
                    </a:lnTo>
                    <a:lnTo>
                      <a:pt x="1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5056" name="Freeform 53"/>
              <p:cNvSpPr>
                <a:spLocks/>
              </p:cNvSpPr>
              <p:nvPr/>
            </p:nvSpPr>
            <p:spPr bwMode="auto">
              <a:xfrm>
                <a:off x="2090" y="3472"/>
                <a:ext cx="18" cy="114"/>
              </a:xfrm>
              <a:custGeom>
                <a:avLst/>
                <a:gdLst>
                  <a:gd name="T0" fmla="*/ 0 w 55"/>
                  <a:gd name="T1" fmla="*/ 4 h 351"/>
                  <a:gd name="T2" fmla="*/ 0 w 55"/>
                  <a:gd name="T3" fmla="*/ 4 h 351"/>
                  <a:gd name="T4" fmla="*/ 0 w 55"/>
                  <a:gd name="T5" fmla="*/ 3 h 351"/>
                  <a:gd name="T6" fmla="*/ 0 w 55"/>
                  <a:gd name="T7" fmla="*/ 3 h 351"/>
                  <a:gd name="T8" fmla="*/ 0 w 55"/>
                  <a:gd name="T9" fmla="*/ 3 h 351"/>
                  <a:gd name="T10" fmla="*/ 0 w 55"/>
                  <a:gd name="T11" fmla="*/ 2 h 351"/>
                  <a:gd name="T12" fmla="*/ 0 w 55"/>
                  <a:gd name="T13" fmla="*/ 2 h 351"/>
                  <a:gd name="T14" fmla="*/ 1 w 55"/>
                  <a:gd name="T15" fmla="*/ 1 h 351"/>
                  <a:gd name="T16" fmla="*/ 1 w 55"/>
                  <a:gd name="T17" fmla="*/ 1 h 351"/>
                  <a:gd name="T18" fmla="*/ 1 w 55"/>
                  <a:gd name="T19" fmla="*/ 0 h 351"/>
                  <a:gd name="T20" fmla="*/ 1 w 55"/>
                  <a:gd name="T21" fmla="*/ 0 h 3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1">
                    <a:moveTo>
                      <a:pt x="0" y="351"/>
                    </a:moveTo>
                    <a:lnTo>
                      <a:pt x="2" y="344"/>
                    </a:lnTo>
                    <a:lnTo>
                      <a:pt x="11" y="306"/>
                    </a:lnTo>
                    <a:lnTo>
                      <a:pt x="20" y="268"/>
                    </a:lnTo>
                    <a:lnTo>
                      <a:pt x="27" y="228"/>
                    </a:lnTo>
                    <a:lnTo>
                      <a:pt x="35" y="189"/>
                    </a:lnTo>
                    <a:lnTo>
                      <a:pt x="41" y="149"/>
                    </a:lnTo>
                    <a:lnTo>
                      <a:pt x="45" y="110"/>
                    </a:lnTo>
                    <a:lnTo>
                      <a:pt x="50" y="71"/>
                    </a:lnTo>
                    <a:lnTo>
                      <a:pt x="53" y="31"/>
                    </a:lnTo>
                    <a:lnTo>
                      <a:pt x="5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25012" name="Line 54"/>
            <p:cNvSpPr>
              <a:spLocks noChangeShapeType="1"/>
            </p:cNvSpPr>
            <p:nvPr/>
          </p:nvSpPr>
          <p:spPr bwMode="auto">
            <a:xfrm>
              <a:off x="2863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3" name="Line 55"/>
            <p:cNvSpPr>
              <a:spLocks noChangeShapeType="1"/>
            </p:cNvSpPr>
            <p:nvPr/>
          </p:nvSpPr>
          <p:spPr bwMode="auto">
            <a:xfrm>
              <a:off x="249" y="855"/>
              <a:ext cx="0" cy="9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4" name="Line 56"/>
            <p:cNvSpPr>
              <a:spLocks noChangeShapeType="1"/>
            </p:cNvSpPr>
            <p:nvPr/>
          </p:nvSpPr>
          <p:spPr bwMode="auto">
            <a:xfrm flipH="1">
              <a:off x="2108" y="1775"/>
              <a:ext cx="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5" name="Line 57"/>
            <p:cNvSpPr>
              <a:spLocks noChangeShapeType="1"/>
            </p:cNvSpPr>
            <p:nvPr/>
          </p:nvSpPr>
          <p:spPr bwMode="auto">
            <a:xfrm flipH="1">
              <a:off x="3879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6" name="Line 58"/>
            <p:cNvSpPr>
              <a:spLocks noChangeShapeType="1"/>
            </p:cNvSpPr>
            <p:nvPr/>
          </p:nvSpPr>
          <p:spPr bwMode="auto">
            <a:xfrm flipH="1">
              <a:off x="249" y="2228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7" name="Line 59"/>
            <p:cNvSpPr>
              <a:spLocks noChangeShapeType="1"/>
            </p:cNvSpPr>
            <p:nvPr/>
          </p:nvSpPr>
          <p:spPr bwMode="auto">
            <a:xfrm flipH="1">
              <a:off x="249" y="4069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8" name="Line 60"/>
            <p:cNvSpPr>
              <a:spLocks noChangeShapeType="1"/>
            </p:cNvSpPr>
            <p:nvPr/>
          </p:nvSpPr>
          <p:spPr bwMode="auto">
            <a:xfrm flipV="1">
              <a:off x="4984" y="1215"/>
              <a:ext cx="0" cy="8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19" name="Line 61"/>
            <p:cNvSpPr>
              <a:spLocks noChangeShapeType="1"/>
            </p:cNvSpPr>
            <p:nvPr/>
          </p:nvSpPr>
          <p:spPr bwMode="auto">
            <a:xfrm flipV="1">
              <a:off x="3879" y="1738"/>
              <a:ext cx="0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0" name="Line 62"/>
            <p:cNvSpPr>
              <a:spLocks noChangeShapeType="1"/>
            </p:cNvSpPr>
            <p:nvPr/>
          </p:nvSpPr>
          <p:spPr bwMode="auto">
            <a:xfrm flipV="1">
              <a:off x="2108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1" name="Line 63"/>
            <p:cNvSpPr>
              <a:spLocks noChangeShapeType="1"/>
            </p:cNvSpPr>
            <p:nvPr/>
          </p:nvSpPr>
          <p:spPr bwMode="auto">
            <a:xfrm flipV="1">
              <a:off x="1003" y="1775"/>
              <a:ext cx="0" cy="2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2" name="Line 64"/>
            <p:cNvSpPr>
              <a:spLocks noChangeShapeType="1"/>
            </p:cNvSpPr>
            <p:nvPr/>
          </p:nvSpPr>
          <p:spPr bwMode="auto">
            <a:xfrm>
              <a:off x="2863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3" name="Line 65"/>
            <p:cNvSpPr>
              <a:spLocks noChangeShapeType="1"/>
            </p:cNvSpPr>
            <p:nvPr/>
          </p:nvSpPr>
          <p:spPr bwMode="auto">
            <a:xfrm>
              <a:off x="249" y="2228"/>
              <a:ext cx="0" cy="18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4" name="Line 66"/>
            <p:cNvSpPr>
              <a:spLocks noChangeShapeType="1"/>
            </p:cNvSpPr>
            <p:nvPr/>
          </p:nvSpPr>
          <p:spPr bwMode="auto">
            <a:xfrm>
              <a:off x="249" y="855"/>
              <a:ext cx="26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5" name="Line 67"/>
            <p:cNvSpPr>
              <a:spLocks noChangeShapeType="1"/>
            </p:cNvSpPr>
            <p:nvPr/>
          </p:nvSpPr>
          <p:spPr bwMode="auto">
            <a:xfrm>
              <a:off x="3218" y="855"/>
              <a:ext cx="183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6" name="Line 68"/>
            <p:cNvSpPr>
              <a:spLocks noChangeShapeType="1"/>
            </p:cNvSpPr>
            <p:nvPr/>
          </p:nvSpPr>
          <p:spPr bwMode="auto">
            <a:xfrm>
              <a:off x="1557" y="2796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7" name="Line 69"/>
            <p:cNvSpPr>
              <a:spLocks noChangeShapeType="1"/>
            </p:cNvSpPr>
            <p:nvPr/>
          </p:nvSpPr>
          <p:spPr bwMode="auto">
            <a:xfrm>
              <a:off x="1557" y="313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8" name="Line 70"/>
            <p:cNvSpPr>
              <a:spLocks noChangeShapeType="1"/>
            </p:cNvSpPr>
            <p:nvPr/>
          </p:nvSpPr>
          <p:spPr bwMode="auto">
            <a:xfrm>
              <a:off x="1557" y="3187"/>
              <a:ext cx="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29" name="Line 71"/>
            <p:cNvSpPr>
              <a:spLocks noChangeShapeType="1"/>
            </p:cNvSpPr>
            <p:nvPr/>
          </p:nvSpPr>
          <p:spPr bwMode="auto">
            <a:xfrm>
              <a:off x="1557" y="374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30" name="Line 72"/>
            <p:cNvSpPr>
              <a:spLocks noChangeShapeType="1"/>
            </p:cNvSpPr>
            <p:nvPr/>
          </p:nvSpPr>
          <p:spPr bwMode="auto">
            <a:xfrm>
              <a:off x="1557" y="3800"/>
              <a:ext cx="0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31" name="Line 73"/>
            <p:cNvSpPr>
              <a:spLocks noChangeShapeType="1"/>
            </p:cNvSpPr>
            <p:nvPr/>
          </p:nvSpPr>
          <p:spPr bwMode="auto">
            <a:xfrm flipH="1">
              <a:off x="1003" y="2067"/>
              <a:ext cx="11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032" name="Line 74"/>
            <p:cNvSpPr>
              <a:spLocks noChangeShapeType="1"/>
            </p:cNvSpPr>
            <p:nvPr/>
          </p:nvSpPr>
          <p:spPr bwMode="auto">
            <a:xfrm flipH="1">
              <a:off x="249" y="1775"/>
              <a:ext cx="7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4931" name="Text Box 75"/>
          <p:cNvSpPr txBox="1">
            <a:spLocks noChangeArrowheads="1"/>
          </p:cNvSpPr>
          <p:nvPr/>
        </p:nvSpPr>
        <p:spPr bwMode="auto">
          <a:xfrm>
            <a:off x="0" y="0"/>
            <a:ext cx="8316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1</a:t>
            </a:r>
          </a:p>
        </p:txBody>
      </p:sp>
      <p:grpSp>
        <p:nvGrpSpPr>
          <p:cNvPr id="124932" name="Group 76"/>
          <p:cNvGrpSpPr>
            <a:grpSpLocks/>
          </p:cNvGrpSpPr>
          <p:nvPr/>
        </p:nvGrpSpPr>
        <p:grpSpPr bwMode="auto">
          <a:xfrm>
            <a:off x="1592263" y="4589463"/>
            <a:ext cx="1754187" cy="1754187"/>
            <a:chOff x="1003" y="2891"/>
            <a:chExt cx="1105" cy="1105"/>
          </a:xfrm>
        </p:grpSpPr>
        <p:sp>
          <p:nvSpPr>
            <p:cNvPr id="124961" name="Freeform 77"/>
            <p:cNvSpPr>
              <a:spLocks/>
            </p:cNvSpPr>
            <p:nvPr/>
          </p:nvSpPr>
          <p:spPr bwMode="auto">
            <a:xfrm>
              <a:off x="2097" y="3329"/>
              <a:ext cx="11" cy="116"/>
            </a:xfrm>
            <a:custGeom>
              <a:avLst/>
              <a:gdLst>
                <a:gd name="T0" fmla="*/ 0 w 37"/>
                <a:gd name="T1" fmla="*/ 4 h 352"/>
                <a:gd name="T2" fmla="*/ 0 w 37"/>
                <a:gd name="T3" fmla="*/ 4 h 352"/>
                <a:gd name="T4" fmla="*/ 0 w 37"/>
                <a:gd name="T5" fmla="*/ 3 h 352"/>
                <a:gd name="T6" fmla="*/ 0 w 37"/>
                <a:gd name="T7" fmla="*/ 3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1 h 352"/>
                <a:gd name="T14" fmla="*/ 0 w 37"/>
                <a:gd name="T15" fmla="*/ 1 h 352"/>
                <a:gd name="T16" fmla="*/ 0 w 37"/>
                <a:gd name="T17" fmla="*/ 0 h 352"/>
                <a:gd name="T18" fmla="*/ 0 w 37"/>
                <a:gd name="T19" fmla="*/ 0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37" y="352"/>
                  </a:moveTo>
                  <a:lnTo>
                    <a:pt x="37" y="313"/>
                  </a:lnTo>
                  <a:lnTo>
                    <a:pt x="36" y="272"/>
                  </a:lnTo>
                  <a:lnTo>
                    <a:pt x="33" y="233"/>
                  </a:lnTo>
                  <a:lnTo>
                    <a:pt x="30" y="193"/>
                  </a:lnTo>
                  <a:lnTo>
                    <a:pt x="25" y="154"/>
                  </a:lnTo>
                  <a:lnTo>
                    <a:pt x="21" y="114"/>
                  </a:lnTo>
                  <a:lnTo>
                    <a:pt x="15" y="75"/>
                  </a:lnTo>
                  <a:lnTo>
                    <a:pt x="7" y="3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2" name="Freeform 78"/>
            <p:cNvSpPr>
              <a:spLocks/>
            </p:cNvSpPr>
            <p:nvPr/>
          </p:nvSpPr>
          <p:spPr bwMode="auto">
            <a:xfrm>
              <a:off x="2049" y="3192"/>
              <a:ext cx="41" cy="109"/>
            </a:xfrm>
            <a:custGeom>
              <a:avLst/>
              <a:gdLst>
                <a:gd name="T0" fmla="*/ 1 w 127"/>
                <a:gd name="T1" fmla="*/ 4 h 331"/>
                <a:gd name="T2" fmla="*/ 1 w 127"/>
                <a:gd name="T3" fmla="*/ 4 h 331"/>
                <a:gd name="T4" fmla="*/ 1 w 127"/>
                <a:gd name="T5" fmla="*/ 3 h 331"/>
                <a:gd name="T6" fmla="*/ 1 w 127"/>
                <a:gd name="T7" fmla="*/ 3 h 331"/>
                <a:gd name="T8" fmla="*/ 1 w 127"/>
                <a:gd name="T9" fmla="*/ 2 h 331"/>
                <a:gd name="T10" fmla="*/ 1 w 127"/>
                <a:gd name="T11" fmla="*/ 2 h 331"/>
                <a:gd name="T12" fmla="*/ 1 w 127"/>
                <a:gd name="T13" fmla="*/ 1 h 331"/>
                <a:gd name="T14" fmla="*/ 0 w 127"/>
                <a:gd name="T15" fmla="*/ 1 h 331"/>
                <a:gd name="T16" fmla="*/ 0 w 127"/>
                <a:gd name="T17" fmla="*/ 0 h 331"/>
                <a:gd name="T18" fmla="*/ 0 w 127"/>
                <a:gd name="T19" fmla="*/ 0 h 331"/>
                <a:gd name="T20" fmla="*/ 0 w 127"/>
                <a:gd name="T21" fmla="*/ 0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7" h="331">
                  <a:moveTo>
                    <a:pt x="127" y="331"/>
                  </a:moveTo>
                  <a:lnTo>
                    <a:pt x="118" y="299"/>
                  </a:lnTo>
                  <a:lnTo>
                    <a:pt x="106" y="262"/>
                  </a:lnTo>
                  <a:lnTo>
                    <a:pt x="94" y="224"/>
                  </a:lnTo>
                  <a:lnTo>
                    <a:pt x="81" y="187"/>
                  </a:lnTo>
                  <a:lnTo>
                    <a:pt x="67" y="149"/>
                  </a:lnTo>
                  <a:lnTo>
                    <a:pt x="51" y="112"/>
                  </a:lnTo>
                  <a:lnTo>
                    <a:pt x="36" y="76"/>
                  </a:lnTo>
                  <a:lnTo>
                    <a:pt x="19" y="40"/>
                  </a:lnTo>
                  <a:lnTo>
                    <a:pt x="1" y="4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3" name="Freeform 79"/>
            <p:cNvSpPr>
              <a:spLocks/>
            </p:cNvSpPr>
            <p:nvPr/>
          </p:nvSpPr>
          <p:spPr bwMode="auto">
            <a:xfrm>
              <a:off x="1967" y="3073"/>
              <a:ext cx="66" cy="94"/>
            </a:xfrm>
            <a:custGeom>
              <a:avLst/>
              <a:gdLst>
                <a:gd name="T0" fmla="*/ 2 w 208"/>
                <a:gd name="T1" fmla="*/ 3 h 286"/>
                <a:gd name="T2" fmla="*/ 2 w 208"/>
                <a:gd name="T3" fmla="*/ 3 h 286"/>
                <a:gd name="T4" fmla="*/ 2 w 208"/>
                <a:gd name="T5" fmla="*/ 3 h 286"/>
                <a:gd name="T6" fmla="*/ 2 w 208"/>
                <a:gd name="T7" fmla="*/ 2 h 286"/>
                <a:gd name="T8" fmla="*/ 1 w 208"/>
                <a:gd name="T9" fmla="*/ 2 h 286"/>
                <a:gd name="T10" fmla="*/ 1 w 208"/>
                <a:gd name="T11" fmla="*/ 2 h 286"/>
                <a:gd name="T12" fmla="*/ 1 w 208"/>
                <a:gd name="T13" fmla="*/ 1 h 286"/>
                <a:gd name="T14" fmla="*/ 1 w 208"/>
                <a:gd name="T15" fmla="*/ 1 h 286"/>
                <a:gd name="T16" fmla="*/ 0 w 208"/>
                <a:gd name="T17" fmla="*/ 0 h 286"/>
                <a:gd name="T18" fmla="*/ 0 w 208"/>
                <a:gd name="T19" fmla="*/ 0 h 286"/>
                <a:gd name="T20" fmla="*/ 0 w 208"/>
                <a:gd name="T21" fmla="*/ 0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8" h="286">
                  <a:moveTo>
                    <a:pt x="208" y="286"/>
                  </a:moveTo>
                  <a:lnTo>
                    <a:pt x="195" y="264"/>
                  </a:lnTo>
                  <a:lnTo>
                    <a:pt x="174" y="230"/>
                  </a:lnTo>
                  <a:lnTo>
                    <a:pt x="152" y="196"/>
                  </a:lnTo>
                  <a:lnTo>
                    <a:pt x="130" y="163"/>
                  </a:lnTo>
                  <a:lnTo>
                    <a:pt x="107" y="131"/>
                  </a:lnTo>
                  <a:lnTo>
                    <a:pt x="83" y="99"/>
                  </a:lnTo>
                  <a:lnTo>
                    <a:pt x="58" y="68"/>
                  </a:lnTo>
                  <a:lnTo>
                    <a:pt x="33" y="37"/>
                  </a:lnTo>
                  <a:lnTo>
                    <a:pt x="7" y="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4" name="Freeform 80"/>
            <p:cNvSpPr>
              <a:spLocks/>
            </p:cNvSpPr>
            <p:nvPr/>
          </p:nvSpPr>
          <p:spPr bwMode="auto">
            <a:xfrm>
              <a:off x="1858" y="2980"/>
              <a:ext cx="89" cy="73"/>
            </a:xfrm>
            <a:custGeom>
              <a:avLst/>
              <a:gdLst>
                <a:gd name="T0" fmla="*/ 3 w 276"/>
                <a:gd name="T1" fmla="*/ 3 h 223"/>
                <a:gd name="T2" fmla="*/ 3 w 276"/>
                <a:gd name="T3" fmla="*/ 2 h 223"/>
                <a:gd name="T4" fmla="*/ 3 w 276"/>
                <a:gd name="T5" fmla="*/ 2 h 223"/>
                <a:gd name="T6" fmla="*/ 2 w 276"/>
                <a:gd name="T7" fmla="*/ 2 h 223"/>
                <a:gd name="T8" fmla="*/ 2 w 276"/>
                <a:gd name="T9" fmla="*/ 2 h 223"/>
                <a:gd name="T10" fmla="*/ 2 w 276"/>
                <a:gd name="T11" fmla="*/ 1 h 223"/>
                <a:gd name="T12" fmla="*/ 1 w 276"/>
                <a:gd name="T13" fmla="*/ 1 h 223"/>
                <a:gd name="T14" fmla="*/ 1 w 276"/>
                <a:gd name="T15" fmla="*/ 1 h 223"/>
                <a:gd name="T16" fmla="*/ 1 w 276"/>
                <a:gd name="T17" fmla="*/ 0 h 223"/>
                <a:gd name="T18" fmla="*/ 0 w 276"/>
                <a:gd name="T19" fmla="*/ 0 h 223"/>
                <a:gd name="T20" fmla="*/ 0 w 276"/>
                <a:gd name="T21" fmla="*/ 0 h 2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6" h="223">
                  <a:moveTo>
                    <a:pt x="276" y="223"/>
                  </a:moveTo>
                  <a:lnTo>
                    <a:pt x="262" y="209"/>
                  </a:lnTo>
                  <a:lnTo>
                    <a:pt x="233" y="182"/>
                  </a:lnTo>
                  <a:lnTo>
                    <a:pt x="204" y="155"/>
                  </a:lnTo>
                  <a:lnTo>
                    <a:pt x="174" y="128"/>
                  </a:lnTo>
                  <a:lnTo>
                    <a:pt x="143" y="104"/>
                  </a:lnTo>
                  <a:lnTo>
                    <a:pt x="112" y="78"/>
                  </a:lnTo>
                  <a:lnTo>
                    <a:pt x="80" y="55"/>
                  </a:lnTo>
                  <a:lnTo>
                    <a:pt x="47" y="32"/>
                  </a:lnTo>
                  <a:lnTo>
                    <a:pt x="15" y="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5" name="Freeform 81"/>
            <p:cNvSpPr>
              <a:spLocks/>
            </p:cNvSpPr>
            <p:nvPr/>
          </p:nvSpPr>
          <p:spPr bwMode="auto">
            <a:xfrm>
              <a:off x="1728" y="2919"/>
              <a:ext cx="105" cy="47"/>
            </a:xfrm>
            <a:custGeom>
              <a:avLst/>
              <a:gdLst>
                <a:gd name="T0" fmla="*/ 4 w 324"/>
                <a:gd name="T1" fmla="*/ 2 h 145"/>
                <a:gd name="T2" fmla="*/ 4 w 324"/>
                <a:gd name="T3" fmla="*/ 2 h 145"/>
                <a:gd name="T4" fmla="*/ 3 w 324"/>
                <a:gd name="T5" fmla="*/ 1 h 145"/>
                <a:gd name="T6" fmla="*/ 3 w 324"/>
                <a:gd name="T7" fmla="*/ 1 h 145"/>
                <a:gd name="T8" fmla="*/ 2 w 324"/>
                <a:gd name="T9" fmla="*/ 1 h 145"/>
                <a:gd name="T10" fmla="*/ 2 w 324"/>
                <a:gd name="T11" fmla="*/ 1 h 145"/>
                <a:gd name="T12" fmla="*/ 2 w 324"/>
                <a:gd name="T13" fmla="*/ 1 h 145"/>
                <a:gd name="T14" fmla="*/ 1 w 324"/>
                <a:gd name="T15" fmla="*/ 0 h 145"/>
                <a:gd name="T16" fmla="*/ 1 w 324"/>
                <a:gd name="T17" fmla="*/ 0 h 145"/>
                <a:gd name="T18" fmla="*/ 0 w 324"/>
                <a:gd name="T19" fmla="*/ 0 h 145"/>
                <a:gd name="T20" fmla="*/ 0 w 324"/>
                <a:gd name="T21" fmla="*/ 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4" h="145">
                  <a:moveTo>
                    <a:pt x="324" y="145"/>
                  </a:moveTo>
                  <a:lnTo>
                    <a:pt x="312" y="137"/>
                  </a:lnTo>
                  <a:lnTo>
                    <a:pt x="278" y="118"/>
                  </a:lnTo>
                  <a:lnTo>
                    <a:pt x="242" y="100"/>
                  </a:lnTo>
                  <a:lnTo>
                    <a:pt x="206" y="83"/>
                  </a:lnTo>
                  <a:lnTo>
                    <a:pt x="170" y="66"/>
                  </a:lnTo>
                  <a:lnTo>
                    <a:pt x="134" y="50"/>
                  </a:lnTo>
                  <a:lnTo>
                    <a:pt x="97" y="35"/>
                  </a:lnTo>
                  <a:lnTo>
                    <a:pt x="60" y="21"/>
                  </a:lnTo>
                  <a:lnTo>
                    <a:pt x="22" y="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6" name="Freeform 82"/>
            <p:cNvSpPr>
              <a:spLocks/>
            </p:cNvSpPr>
            <p:nvPr/>
          </p:nvSpPr>
          <p:spPr bwMode="auto">
            <a:xfrm>
              <a:off x="1584" y="2891"/>
              <a:ext cx="114" cy="18"/>
            </a:xfrm>
            <a:custGeom>
              <a:avLst/>
              <a:gdLst>
                <a:gd name="T0" fmla="*/ 4 w 351"/>
                <a:gd name="T1" fmla="*/ 1 h 55"/>
                <a:gd name="T2" fmla="*/ 4 w 351"/>
                <a:gd name="T3" fmla="*/ 1 h 55"/>
                <a:gd name="T4" fmla="*/ 3 w 351"/>
                <a:gd name="T5" fmla="*/ 1 h 55"/>
                <a:gd name="T6" fmla="*/ 3 w 351"/>
                <a:gd name="T7" fmla="*/ 0 h 55"/>
                <a:gd name="T8" fmla="*/ 3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1 w 351"/>
                <a:gd name="T15" fmla="*/ 0 h 55"/>
                <a:gd name="T16" fmla="*/ 1 w 351"/>
                <a:gd name="T17" fmla="*/ 0 h 55"/>
                <a:gd name="T18" fmla="*/ 0 w 351"/>
                <a:gd name="T19" fmla="*/ 0 h 55"/>
                <a:gd name="T20" fmla="*/ 0 w 351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351" y="55"/>
                  </a:moveTo>
                  <a:lnTo>
                    <a:pt x="344" y="54"/>
                  </a:lnTo>
                  <a:lnTo>
                    <a:pt x="306" y="45"/>
                  </a:lnTo>
                  <a:lnTo>
                    <a:pt x="267" y="35"/>
                  </a:lnTo>
                  <a:lnTo>
                    <a:pt x="228" y="28"/>
                  </a:lnTo>
                  <a:lnTo>
                    <a:pt x="189" y="21"/>
                  </a:lnTo>
                  <a:lnTo>
                    <a:pt x="149" y="15"/>
                  </a:lnTo>
                  <a:lnTo>
                    <a:pt x="110" y="10"/>
                  </a:lnTo>
                  <a:lnTo>
                    <a:pt x="71" y="5"/>
                  </a:lnTo>
                  <a:lnTo>
                    <a:pt x="31" y="2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7" name="Freeform 83"/>
            <p:cNvSpPr>
              <a:spLocks/>
            </p:cNvSpPr>
            <p:nvPr/>
          </p:nvSpPr>
          <p:spPr bwMode="auto">
            <a:xfrm>
              <a:off x="1441" y="2891"/>
              <a:ext cx="116" cy="12"/>
            </a:xfrm>
            <a:custGeom>
              <a:avLst/>
              <a:gdLst>
                <a:gd name="T0" fmla="*/ 4 w 352"/>
                <a:gd name="T1" fmla="*/ 0 h 37"/>
                <a:gd name="T2" fmla="*/ 4 w 352"/>
                <a:gd name="T3" fmla="*/ 0 h 37"/>
                <a:gd name="T4" fmla="*/ 3 w 352"/>
                <a:gd name="T5" fmla="*/ 0 h 37"/>
                <a:gd name="T6" fmla="*/ 3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1 w 352"/>
                <a:gd name="T13" fmla="*/ 0 h 37"/>
                <a:gd name="T14" fmla="*/ 1 w 352"/>
                <a:gd name="T15" fmla="*/ 0 h 37"/>
                <a:gd name="T16" fmla="*/ 0 w 352"/>
                <a:gd name="T17" fmla="*/ 0 h 37"/>
                <a:gd name="T18" fmla="*/ 0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352" y="0"/>
                  </a:moveTo>
                  <a:lnTo>
                    <a:pt x="312" y="1"/>
                  </a:lnTo>
                  <a:lnTo>
                    <a:pt x="272" y="2"/>
                  </a:lnTo>
                  <a:lnTo>
                    <a:pt x="233" y="4"/>
                  </a:lnTo>
                  <a:lnTo>
                    <a:pt x="193" y="7"/>
                  </a:lnTo>
                  <a:lnTo>
                    <a:pt x="153" y="12"/>
                  </a:lnTo>
                  <a:lnTo>
                    <a:pt x="114" y="17"/>
                  </a:lnTo>
                  <a:lnTo>
                    <a:pt x="74" y="23"/>
                  </a:lnTo>
                  <a:lnTo>
                    <a:pt x="36" y="30"/>
                  </a:lnTo>
                  <a:lnTo>
                    <a:pt x="0" y="3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8" name="Freeform 84"/>
            <p:cNvSpPr>
              <a:spLocks/>
            </p:cNvSpPr>
            <p:nvPr/>
          </p:nvSpPr>
          <p:spPr bwMode="auto">
            <a:xfrm>
              <a:off x="1306" y="2909"/>
              <a:ext cx="108" cy="44"/>
            </a:xfrm>
            <a:custGeom>
              <a:avLst/>
              <a:gdLst>
                <a:gd name="T0" fmla="*/ 4 w 330"/>
                <a:gd name="T1" fmla="*/ 0 h 128"/>
                <a:gd name="T2" fmla="*/ 3 w 330"/>
                <a:gd name="T3" fmla="*/ 0 h 128"/>
                <a:gd name="T4" fmla="*/ 3 w 330"/>
                <a:gd name="T5" fmla="*/ 0 h 128"/>
                <a:gd name="T6" fmla="*/ 3 w 330"/>
                <a:gd name="T7" fmla="*/ 0 h 128"/>
                <a:gd name="T8" fmla="*/ 2 w 330"/>
                <a:gd name="T9" fmla="*/ 1 h 128"/>
                <a:gd name="T10" fmla="*/ 2 w 330"/>
                <a:gd name="T11" fmla="*/ 1 h 128"/>
                <a:gd name="T12" fmla="*/ 1 w 330"/>
                <a:gd name="T13" fmla="*/ 1 h 128"/>
                <a:gd name="T14" fmla="*/ 1 w 330"/>
                <a:gd name="T15" fmla="*/ 1 h 128"/>
                <a:gd name="T16" fmla="*/ 0 w 330"/>
                <a:gd name="T17" fmla="*/ 1 h 128"/>
                <a:gd name="T18" fmla="*/ 0 w 330"/>
                <a:gd name="T19" fmla="*/ 2 h 128"/>
                <a:gd name="T20" fmla="*/ 0 w 330"/>
                <a:gd name="T21" fmla="*/ 2 h 1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0" h="128">
                  <a:moveTo>
                    <a:pt x="330" y="0"/>
                  </a:moveTo>
                  <a:lnTo>
                    <a:pt x="299" y="10"/>
                  </a:lnTo>
                  <a:lnTo>
                    <a:pt x="261" y="22"/>
                  </a:lnTo>
                  <a:lnTo>
                    <a:pt x="223" y="33"/>
                  </a:lnTo>
                  <a:lnTo>
                    <a:pt x="185" y="47"/>
                  </a:lnTo>
                  <a:lnTo>
                    <a:pt x="148" y="61"/>
                  </a:lnTo>
                  <a:lnTo>
                    <a:pt x="112" y="76"/>
                  </a:lnTo>
                  <a:lnTo>
                    <a:pt x="75" y="92"/>
                  </a:lnTo>
                  <a:lnTo>
                    <a:pt x="39" y="109"/>
                  </a:lnTo>
                  <a:lnTo>
                    <a:pt x="3" y="126"/>
                  </a:lnTo>
                  <a:lnTo>
                    <a:pt x="0" y="12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9" name="Freeform 85"/>
            <p:cNvSpPr>
              <a:spLocks/>
            </p:cNvSpPr>
            <p:nvPr/>
          </p:nvSpPr>
          <p:spPr bwMode="auto">
            <a:xfrm>
              <a:off x="1188" y="2966"/>
              <a:ext cx="91" cy="66"/>
            </a:xfrm>
            <a:custGeom>
              <a:avLst/>
              <a:gdLst>
                <a:gd name="T0" fmla="*/ 3 w 286"/>
                <a:gd name="T1" fmla="*/ 0 h 208"/>
                <a:gd name="T2" fmla="*/ 3 w 286"/>
                <a:gd name="T3" fmla="*/ 0 h 208"/>
                <a:gd name="T4" fmla="*/ 2 w 286"/>
                <a:gd name="T5" fmla="*/ 0 h 208"/>
                <a:gd name="T6" fmla="*/ 2 w 286"/>
                <a:gd name="T7" fmla="*/ 1 h 208"/>
                <a:gd name="T8" fmla="*/ 2 w 286"/>
                <a:gd name="T9" fmla="*/ 1 h 208"/>
                <a:gd name="T10" fmla="*/ 1 w 286"/>
                <a:gd name="T11" fmla="*/ 1 h 208"/>
                <a:gd name="T12" fmla="*/ 1 w 286"/>
                <a:gd name="T13" fmla="*/ 1 h 208"/>
                <a:gd name="T14" fmla="*/ 1 w 286"/>
                <a:gd name="T15" fmla="*/ 2 h 208"/>
                <a:gd name="T16" fmla="*/ 0 w 286"/>
                <a:gd name="T17" fmla="*/ 2 h 208"/>
                <a:gd name="T18" fmla="*/ 0 w 286"/>
                <a:gd name="T19" fmla="*/ 2 h 208"/>
                <a:gd name="T20" fmla="*/ 0 w 286"/>
                <a:gd name="T21" fmla="*/ 2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286" y="0"/>
                  </a:moveTo>
                  <a:lnTo>
                    <a:pt x="264" y="13"/>
                  </a:lnTo>
                  <a:lnTo>
                    <a:pt x="230" y="34"/>
                  </a:lnTo>
                  <a:lnTo>
                    <a:pt x="197" y="55"/>
                  </a:lnTo>
                  <a:lnTo>
                    <a:pt x="164" y="78"/>
                  </a:lnTo>
                  <a:lnTo>
                    <a:pt x="132" y="101"/>
                  </a:lnTo>
                  <a:lnTo>
                    <a:pt x="100" y="124"/>
                  </a:lnTo>
                  <a:lnTo>
                    <a:pt x="68" y="150"/>
                  </a:lnTo>
                  <a:lnTo>
                    <a:pt x="38" y="174"/>
                  </a:lnTo>
                  <a:lnTo>
                    <a:pt x="7" y="201"/>
                  </a:lnTo>
                  <a:lnTo>
                    <a:pt x="0" y="20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0" name="Freeform 86"/>
            <p:cNvSpPr>
              <a:spLocks/>
            </p:cNvSpPr>
            <p:nvPr/>
          </p:nvSpPr>
          <p:spPr bwMode="auto">
            <a:xfrm>
              <a:off x="1092" y="3053"/>
              <a:ext cx="73" cy="91"/>
            </a:xfrm>
            <a:custGeom>
              <a:avLst/>
              <a:gdLst>
                <a:gd name="T0" fmla="*/ 3 w 224"/>
                <a:gd name="T1" fmla="*/ 0 h 276"/>
                <a:gd name="T2" fmla="*/ 2 w 224"/>
                <a:gd name="T3" fmla="*/ 0 h 276"/>
                <a:gd name="T4" fmla="*/ 2 w 224"/>
                <a:gd name="T5" fmla="*/ 1 h 276"/>
                <a:gd name="T6" fmla="*/ 2 w 224"/>
                <a:gd name="T7" fmla="*/ 1 h 276"/>
                <a:gd name="T8" fmla="*/ 2 w 224"/>
                <a:gd name="T9" fmla="*/ 1 h 276"/>
                <a:gd name="T10" fmla="*/ 1 w 224"/>
                <a:gd name="T11" fmla="*/ 2 h 276"/>
                <a:gd name="T12" fmla="*/ 1 w 224"/>
                <a:gd name="T13" fmla="*/ 2 h 276"/>
                <a:gd name="T14" fmla="*/ 1 w 224"/>
                <a:gd name="T15" fmla="*/ 2 h 276"/>
                <a:gd name="T16" fmla="*/ 0 w 224"/>
                <a:gd name="T17" fmla="*/ 3 h 276"/>
                <a:gd name="T18" fmla="*/ 0 w 224"/>
                <a:gd name="T19" fmla="*/ 3 h 276"/>
                <a:gd name="T20" fmla="*/ 0 w 224"/>
                <a:gd name="T21" fmla="*/ 3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276">
                  <a:moveTo>
                    <a:pt x="224" y="0"/>
                  </a:moveTo>
                  <a:lnTo>
                    <a:pt x="209" y="14"/>
                  </a:lnTo>
                  <a:lnTo>
                    <a:pt x="183" y="43"/>
                  </a:lnTo>
                  <a:lnTo>
                    <a:pt x="155" y="73"/>
                  </a:lnTo>
                  <a:lnTo>
                    <a:pt x="129" y="102"/>
                  </a:lnTo>
                  <a:lnTo>
                    <a:pt x="104" y="133"/>
                  </a:lnTo>
                  <a:lnTo>
                    <a:pt x="79" y="164"/>
                  </a:lnTo>
                  <a:lnTo>
                    <a:pt x="56" y="196"/>
                  </a:lnTo>
                  <a:lnTo>
                    <a:pt x="32" y="228"/>
                  </a:lnTo>
                  <a:lnTo>
                    <a:pt x="10" y="261"/>
                  </a:lnTo>
                  <a:lnTo>
                    <a:pt x="0" y="27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1" name="Freeform 87"/>
            <p:cNvSpPr>
              <a:spLocks/>
            </p:cNvSpPr>
            <p:nvPr/>
          </p:nvSpPr>
          <p:spPr bwMode="auto">
            <a:xfrm>
              <a:off x="1031" y="3167"/>
              <a:ext cx="48" cy="107"/>
            </a:xfrm>
            <a:custGeom>
              <a:avLst/>
              <a:gdLst>
                <a:gd name="T0" fmla="*/ 2 w 145"/>
                <a:gd name="T1" fmla="*/ 0 h 324"/>
                <a:gd name="T2" fmla="*/ 2 w 145"/>
                <a:gd name="T3" fmla="*/ 0 h 324"/>
                <a:gd name="T4" fmla="*/ 1 w 145"/>
                <a:gd name="T5" fmla="*/ 1 h 324"/>
                <a:gd name="T6" fmla="*/ 1 w 145"/>
                <a:gd name="T7" fmla="*/ 1 h 324"/>
                <a:gd name="T8" fmla="*/ 1 w 145"/>
                <a:gd name="T9" fmla="*/ 1 h 324"/>
                <a:gd name="T10" fmla="*/ 1 w 145"/>
                <a:gd name="T11" fmla="*/ 2 h 324"/>
                <a:gd name="T12" fmla="*/ 1 w 145"/>
                <a:gd name="T13" fmla="*/ 2 h 324"/>
                <a:gd name="T14" fmla="*/ 0 w 145"/>
                <a:gd name="T15" fmla="*/ 3 h 324"/>
                <a:gd name="T16" fmla="*/ 0 w 145"/>
                <a:gd name="T17" fmla="*/ 3 h 324"/>
                <a:gd name="T18" fmla="*/ 0 w 145"/>
                <a:gd name="T19" fmla="*/ 4 h 324"/>
                <a:gd name="T20" fmla="*/ 0 w 145"/>
                <a:gd name="T21" fmla="*/ 4 h 3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324">
                  <a:moveTo>
                    <a:pt x="145" y="0"/>
                  </a:moveTo>
                  <a:lnTo>
                    <a:pt x="137" y="12"/>
                  </a:lnTo>
                  <a:lnTo>
                    <a:pt x="118" y="47"/>
                  </a:lnTo>
                  <a:lnTo>
                    <a:pt x="100" y="82"/>
                  </a:lnTo>
                  <a:lnTo>
                    <a:pt x="82" y="118"/>
                  </a:lnTo>
                  <a:lnTo>
                    <a:pt x="66" y="154"/>
                  </a:lnTo>
                  <a:lnTo>
                    <a:pt x="50" y="190"/>
                  </a:lnTo>
                  <a:lnTo>
                    <a:pt x="35" y="227"/>
                  </a:lnTo>
                  <a:lnTo>
                    <a:pt x="21" y="265"/>
                  </a:lnTo>
                  <a:lnTo>
                    <a:pt x="7" y="302"/>
                  </a:lnTo>
                  <a:lnTo>
                    <a:pt x="0" y="32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2" name="Freeform 88"/>
            <p:cNvSpPr>
              <a:spLocks/>
            </p:cNvSpPr>
            <p:nvPr/>
          </p:nvSpPr>
          <p:spPr bwMode="auto">
            <a:xfrm>
              <a:off x="1006" y="3301"/>
              <a:ext cx="18" cy="114"/>
            </a:xfrm>
            <a:custGeom>
              <a:avLst/>
              <a:gdLst>
                <a:gd name="T0" fmla="*/ 1 w 55"/>
                <a:gd name="T1" fmla="*/ 0 h 351"/>
                <a:gd name="T2" fmla="*/ 1 w 55"/>
                <a:gd name="T3" fmla="*/ 0 h 351"/>
                <a:gd name="T4" fmla="*/ 1 w 55"/>
                <a:gd name="T5" fmla="*/ 1 h 351"/>
                <a:gd name="T6" fmla="*/ 0 w 55"/>
                <a:gd name="T7" fmla="*/ 1 h 351"/>
                <a:gd name="T8" fmla="*/ 0 w 55"/>
                <a:gd name="T9" fmla="*/ 1 h 351"/>
                <a:gd name="T10" fmla="*/ 0 w 55"/>
                <a:gd name="T11" fmla="*/ 2 h 351"/>
                <a:gd name="T12" fmla="*/ 0 w 55"/>
                <a:gd name="T13" fmla="*/ 2 h 351"/>
                <a:gd name="T14" fmla="*/ 0 w 55"/>
                <a:gd name="T15" fmla="*/ 3 h 351"/>
                <a:gd name="T16" fmla="*/ 0 w 55"/>
                <a:gd name="T17" fmla="*/ 3 h 351"/>
                <a:gd name="T18" fmla="*/ 0 w 55"/>
                <a:gd name="T19" fmla="*/ 4 h 351"/>
                <a:gd name="T20" fmla="*/ 0 w 55"/>
                <a:gd name="T21" fmla="*/ 4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55" y="0"/>
                  </a:moveTo>
                  <a:lnTo>
                    <a:pt x="54" y="7"/>
                  </a:lnTo>
                  <a:lnTo>
                    <a:pt x="45" y="46"/>
                  </a:lnTo>
                  <a:lnTo>
                    <a:pt x="35" y="84"/>
                  </a:lnTo>
                  <a:lnTo>
                    <a:pt x="28" y="124"/>
                  </a:lnTo>
                  <a:lnTo>
                    <a:pt x="20" y="163"/>
                  </a:lnTo>
                  <a:lnTo>
                    <a:pt x="15" y="202"/>
                  </a:lnTo>
                  <a:lnTo>
                    <a:pt x="9" y="242"/>
                  </a:lnTo>
                  <a:lnTo>
                    <a:pt x="5" y="281"/>
                  </a:lnTo>
                  <a:lnTo>
                    <a:pt x="2" y="321"/>
                  </a:lnTo>
                  <a:lnTo>
                    <a:pt x="0" y="35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3" name="Freeform 89"/>
            <p:cNvSpPr>
              <a:spLocks/>
            </p:cNvSpPr>
            <p:nvPr/>
          </p:nvSpPr>
          <p:spPr bwMode="auto">
            <a:xfrm>
              <a:off x="1003" y="3445"/>
              <a:ext cx="14" cy="114"/>
            </a:xfrm>
            <a:custGeom>
              <a:avLst/>
              <a:gdLst>
                <a:gd name="T0" fmla="*/ 0 w 37"/>
                <a:gd name="T1" fmla="*/ 0 h 352"/>
                <a:gd name="T2" fmla="*/ 0 w 37"/>
                <a:gd name="T3" fmla="*/ 0 h 352"/>
                <a:gd name="T4" fmla="*/ 0 w 37"/>
                <a:gd name="T5" fmla="*/ 1 h 352"/>
                <a:gd name="T6" fmla="*/ 0 w 37"/>
                <a:gd name="T7" fmla="*/ 1 h 352"/>
                <a:gd name="T8" fmla="*/ 0 w 37"/>
                <a:gd name="T9" fmla="*/ 2 h 352"/>
                <a:gd name="T10" fmla="*/ 0 w 37"/>
                <a:gd name="T11" fmla="*/ 2 h 352"/>
                <a:gd name="T12" fmla="*/ 0 w 37"/>
                <a:gd name="T13" fmla="*/ 3 h 352"/>
                <a:gd name="T14" fmla="*/ 0 w 37"/>
                <a:gd name="T15" fmla="*/ 3 h 352"/>
                <a:gd name="T16" fmla="*/ 1 w 37"/>
                <a:gd name="T17" fmla="*/ 4 h 352"/>
                <a:gd name="T18" fmla="*/ 1 w 37"/>
                <a:gd name="T19" fmla="*/ 4 h 3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352">
                  <a:moveTo>
                    <a:pt x="0" y="0"/>
                  </a:moveTo>
                  <a:lnTo>
                    <a:pt x="0" y="39"/>
                  </a:lnTo>
                  <a:lnTo>
                    <a:pt x="2" y="80"/>
                  </a:lnTo>
                  <a:lnTo>
                    <a:pt x="4" y="119"/>
                  </a:lnTo>
                  <a:lnTo>
                    <a:pt x="7" y="159"/>
                  </a:lnTo>
                  <a:lnTo>
                    <a:pt x="11" y="198"/>
                  </a:lnTo>
                  <a:lnTo>
                    <a:pt x="17" y="237"/>
                  </a:lnTo>
                  <a:lnTo>
                    <a:pt x="22" y="277"/>
                  </a:lnTo>
                  <a:lnTo>
                    <a:pt x="30" y="316"/>
                  </a:lnTo>
                  <a:lnTo>
                    <a:pt x="37" y="35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4" name="Freeform 90"/>
            <p:cNvSpPr>
              <a:spLocks/>
            </p:cNvSpPr>
            <p:nvPr/>
          </p:nvSpPr>
          <p:spPr bwMode="auto">
            <a:xfrm>
              <a:off x="1024" y="3586"/>
              <a:ext cx="41" cy="109"/>
            </a:xfrm>
            <a:custGeom>
              <a:avLst/>
              <a:gdLst>
                <a:gd name="T0" fmla="*/ 0 w 128"/>
                <a:gd name="T1" fmla="*/ 0 h 331"/>
                <a:gd name="T2" fmla="*/ 0 w 128"/>
                <a:gd name="T3" fmla="*/ 0 h 331"/>
                <a:gd name="T4" fmla="*/ 0 w 128"/>
                <a:gd name="T5" fmla="*/ 1 h 331"/>
                <a:gd name="T6" fmla="*/ 0 w 128"/>
                <a:gd name="T7" fmla="*/ 1 h 331"/>
                <a:gd name="T8" fmla="*/ 1 w 128"/>
                <a:gd name="T9" fmla="*/ 2 h 331"/>
                <a:gd name="T10" fmla="*/ 1 w 128"/>
                <a:gd name="T11" fmla="*/ 2 h 331"/>
                <a:gd name="T12" fmla="*/ 1 w 128"/>
                <a:gd name="T13" fmla="*/ 3 h 331"/>
                <a:gd name="T14" fmla="*/ 1 w 128"/>
                <a:gd name="T15" fmla="*/ 3 h 331"/>
                <a:gd name="T16" fmla="*/ 1 w 128"/>
                <a:gd name="T17" fmla="*/ 4 h 331"/>
                <a:gd name="T18" fmla="*/ 1 w 128"/>
                <a:gd name="T19" fmla="*/ 4 h 331"/>
                <a:gd name="T20" fmla="*/ 1 w 128"/>
                <a:gd name="T21" fmla="*/ 4 h 3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331">
                  <a:moveTo>
                    <a:pt x="0" y="0"/>
                  </a:moveTo>
                  <a:lnTo>
                    <a:pt x="10" y="32"/>
                  </a:lnTo>
                  <a:lnTo>
                    <a:pt x="21" y="70"/>
                  </a:lnTo>
                  <a:lnTo>
                    <a:pt x="33" y="108"/>
                  </a:lnTo>
                  <a:lnTo>
                    <a:pt x="47" y="146"/>
                  </a:lnTo>
                  <a:lnTo>
                    <a:pt x="61" y="183"/>
                  </a:lnTo>
                  <a:lnTo>
                    <a:pt x="76" y="219"/>
                  </a:lnTo>
                  <a:lnTo>
                    <a:pt x="92" y="256"/>
                  </a:lnTo>
                  <a:lnTo>
                    <a:pt x="108" y="292"/>
                  </a:lnTo>
                  <a:lnTo>
                    <a:pt x="126" y="328"/>
                  </a:lnTo>
                  <a:lnTo>
                    <a:pt x="128" y="33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5" name="Freeform 91"/>
            <p:cNvSpPr>
              <a:spLocks/>
            </p:cNvSpPr>
            <p:nvPr/>
          </p:nvSpPr>
          <p:spPr bwMode="auto">
            <a:xfrm>
              <a:off x="1079" y="3720"/>
              <a:ext cx="68" cy="94"/>
            </a:xfrm>
            <a:custGeom>
              <a:avLst/>
              <a:gdLst>
                <a:gd name="T0" fmla="*/ 0 w 207"/>
                <a:gd name="T1" fmla="*/ 0 h 286"/>
                <a:gd name="T2" fmla="*/ 0 w 207"/>
                <a:gd name="T3" fmla="*/ 0 h 286"/>
                <a:gd name="T4" fmla="*/ 0 w 207"/>
                <a:gd name="T5" fmla="*/ 1 h 286"/>
                <a:gd name="T6" fmla="*/ 1 w 207"/>
                <a:gd name="T7" fmla="*/ 1 h 286"/>
                <a:gd name="T8" fmla="*/ 1 w 207"/>
                <a:gd name="T9" fmla="*/ 1 h 286"/>
                <a:gd name="T10" fmla="*/ 1 w 207"/>
                <a:gd name="T11" fmla="*/ 2 h 286"/>
                <a:gd name="T12" fmla="*/ 1 w 207"/>
                <a:gd name="T13" fmla="*/ 2 h 286"/>
                <a:gd name="T14" fmla="*/ 2 w 207"/>
                <a:gd name="T15" fmla="*/ 3 h 286"/>
                <a:gd name="T16" fmla="*/ 2 w 207"/>
                <a:gd name="T17" fmla="*/ 3 h 286"/>
                <a:gd name="T18" fmla="*/ 2 w 207"/>
                <a:gd name="T19" fmla="*/ 3 h 286"/>
                <a:gd name="T20" fmla="*/ 2 w 207"/>
                <a:gd name="T21" fmla="*/ 3 h 2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7" h="286">
                  <a:moveTo>
                    <a:pt x="0" y="0"/>
                  </a:moveTo>
                  <a:lnTo>
                    <a:pt x="12" y="22"/>
                  </a:lnTo>
                  <a:lnTo>
                    <a:pt x="34" y="56"/>
                  </a:lnTo>
                  <a:lnTo>
                    <a:pt x="55" y="89"/>
                  </a:lnTo>
                  <a:lnTo>
                    <a:pt x="77" y="122"/>
                  </a:lnTo>
                  <a:lnTo>
                    <a:pt x="101" y="155"/>
                  </a:lnTo>
                  <a:lnTo>
                    <a:pt x="124" y="187"/>
                  </a:lnTo>
                  <a:lnTo>
                    <a:pt x="149" y="218"/>
                  </a:lnTo>
                  <a:lnTo>
                    <a:pt x="174" y="249"/>
                  </a:lnTo>
                  <a:lnTo>
                    <a:pt x="200" y="278"/>
                  </a:lnTo>
                  <a:lnTo>
                    <a:pt x="207" y="28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6" name="Freeform 92"/>
            <p:cNvSpPr>
              <a:spLocks/>
            </p:cNvSpPr>
            <p:nvPr/>
          </p:nvSpPr>
          <p:spPr bwMode="auto">
            <a:xfrm>
              <a:off x="1165" y="3834"/>
              <a:ext cx="91" cy="73"/>
            </a:xfrm>
            <a:custGeom>
              <a:avLst/>
              <a:gdLst>
                <a:gd name="T0" fmla="*/ 0 w 275"/>
                <a:gd name="T1" fmla="*/ 0 h 222"/>
                <a:gd name="T2" fmla="*/ 0 w 275"/>
                <a:gd name="T3" fmla="*/ 0 h 222"/>
                <a:gd name="T4" fmla="*/ 1 w 275"/>
                <a:gd name="T5" fmla="*/ 0 h 222"/>
                <a:gd name="T6" fmla="*/ 1 w 275"/>
                <a:gd name="T7" fmla="*/ 1 h 222"/>
                <a:gd name="T8" fmla="*/ 1 w 275"/>
                <a:gd name="T9" fmla="*/ 1 h 222"/>
                <a:gd name="T10" fmla="*/ 2 w 275"/>
                <a:gd name="T11" fmla="*/ 1 h 222"/>
                <a:gd name="T12" fmla="*/ 2 w 275"/>
                <a:gd name="T13" fmla="*/ 2 h 222"/>
                <a:gd name="T14" fmla="*/ 2 w 275"/>
                <a:gd name="T15" fmla="*/ 2 h 222"/>
                <a:gd name="T16" fmla="*/ 3 w 275"/>
                <a:gd name="T17" fmla="*/ 2 h 222"/>
                <a:gd name="T18" fmla="*/ 3 w 275"/>
                <a:gd name="T19" fmla="*/ 3 h 222"/>
                <a:gd name="T20" fmla="*/ 3 w 275"/>
                <a:gd name="T21" fmla="*/ 3 h 2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5" h="222">
                  <a:moveTo>
                    <a:pt x="0" y="0"/>
                  </a:moveTo>
                  <a:lnTo>
                    <a:pt x="14" y="14"/>
                  </a:lnTo>
                  <a:lnTo>
                    <a:pt x="43" y="41"/>
                  </a:lnTo>
                  <a:lnTo>
                    <a:pt x="71" y="68"/>
                  </a:lnTo>
                  <a:lnTo>
                    <a:pt x="102" y="94"/>
                  </a:lnTo>
                  <a:lnTo>
                    <a:pt x="132" y="119"/>
                  </a:lnTo>
                  <a:lnTo>
                    <a:pt x="164" y="144"/>
                  </a:lnTo>
                  <a:lnTo>
                    <a:pt x="196" y="168"/>
                  </a:lnTo>
                  <a:lnTo>
                    <a:pt x="228" y="192"/>
                  </a:lnTo>
                  <a:lnTo>
                    <a:pt x="261" y="214"/>
                  </a:lnTo>
                  <a:lnTo>
                    <a:pt x="275" y="22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7" name="Freeform 93"/>
            <p:cNvSpPr>
              <a:spLocks/>
            </p:cNvSpPr>
            <p:nvPr/>
          </p:nvSpPr>
          <p:spPr bwMode="auto">
            <a:xfrm>
              <a:off x="1279" y="3921"/>
              <a:ext cx="107" cy="48"/>
            </a:xfrm>
            <a:custGeom>
              <a:avLst/>
              <a:gdLst>
                <a:gd name="T0" fmla="*/ 0 w 325"/>
                <a:gd name="T1" fmla="*/ 0 h 145"/>
                <a:gd name="T2" fmla="*/ 0 w 325"/>
                <a:gd name="T3" fmla="*/ 0 h 145"/>
                <a:gd name="T4" fmla="*/ 1 w 325"/>
                <a:gd name="T5" fmla="*/ 0 h 145"/>
                <a:gd name="T6" fmla="*/ 1 w 325"/>
                <a:gd name="T7" fmla="*/ 1 h 145"/>
                <a:gd name="T8" fmla="*/ 1 w 325"/>
                <a:gd name="T9" fmla="*/ 1 h 145"/>
                <a:gd name="T10" fmla="*/ 2 w 325"/>
                <a:gd name="T11" fmla="*/ 1 h 145"/>
                <a:gd name="T12" fmla="*/ 2 w 325"/>
                <a:gd name="T13" fmla="*/ 1 h 145"/>
                <a:gd name="T14" fmla="*/ 3 w 325"/>
                <a:gd name="T15" fmla="*/ 1 h 145"/>
                <a:gd name="T16" fmla="*/ 3 w 325"/>
                <a:gd name="T17" fmla="*/ 2 h 145"/>
                <a:gd name="T18" fmla="*/ 4 w 325"/>
                <a:gd name="T19" fmla="*/ 2 h 145"/>
                <a:gd name="T20" fmla="*/ 4 w 325"/>
                <a:gd name="T21" fmla="*/ 2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5" h="145">
                  <a:moveTo>
                    <a:pt x="0" y="0"/>
                  </a:moveTo>
                  <a:lnTo>
                    <a:pt x="12" y="7"/>
                  </a:lnTo>
                  <a:lnTo>
                    <a:pt x="47" y="26"/>
                  </a:lnTo>
                  <a:lnTo>
                    <a:pt x="82" y="45"/>
                  </a:lnTo>
                  <a:lnTo>
                    <a:pt x="118" y="62"/>
                  </a:lnTo>
                  <a:lnTo>
                    <a:pt x="154" y="79"/>
                  </a:lnTo>
                  <a:lnTo>
                    <a:pt x="191" y="95"/>
                  </a:lnTo>
                  <a:lnTo>
                    <a:pt x="227" y="110"/>
                  </a:lnTo>
                  <a:lnTo>
                    <a:pt x="264" y="124"/>
                  </a:lnTo>
                  <a:lnTo>
                    <a:pt x="302" y="138"/>
                  </a:lnTo>
                  <a:lnTo>
                    <a:pt x="325" y="14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8" name="Freeform 94"/>
            <p:cNvSpPr>
              <a:spLocks/>
            </p:cNvSpPr>
            <p:nvPr/>
          </p:nvSpPr>
          <p:spPr bwMode="auto">
            <a:xfrm>
              <a:off x="1414" y="3978"/>
              <a:ext cx="113" cy="18"/>
            </a:xfrm>
            <a:custGeom>
              <a:avLst/>
              <a:gdLst>
                <a:gd name="T0" fmla="*/ 0 w 351"/>
                <a:gd name="T1" fmla="*/ 0 h 55"/>
                <a:gd name="T2" fmla="*/ 0 w 351"/>
                <a:gd name="T3" fmla="*/ 0 h 55"/>
                <a:gd name="T4" fmla="*/ 1 w 351"/>
                <a:gd name="T5" fmla="*/ 0 h 55"/>
                <a:gd name="T6" fmla="*/ 1 w 351"/>
                <a:gd name="T7" fmla="*/ 0 h 55"/>
                <a:gd name="T8" fmla="*/ 1 w 351"/>
                <a:gd name="T9" fmla="*/ 0 h 55"/>
                <a:gd name="T10" fmla="*/ 2 w 351"/>
                <a:gd name="T11" fmla="*/ 0 h 55"/>
                <a:gd name="T12" fmla="*/ 2 w 351"/>
                <a:gd name="T13" fmla="*/ 0 h 55"/>
                <a:gd name="T14" fmla="*/ 3 w 351"/>
                <a:gd name="T15" fmla="*/ 1 h 55"/>
                <a:gd name="T16" fmla="*/ 3 w 351"/>
                <a:gd name="T17" fmla="*/ 1 h 55"/>
                <a:gd name="T18" fmla="*/ 4 w 351"/>
                <a:gd name="T19" fmla="*/ 1 h 55"/>
                <a:gd name="T20" fmla="*/ 4 w 351"/>
                <a:gd name="T21" fmla="*/ 1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1" h="55">
                  <a:moveTo>
                    <a:pt x="0" y="0"/>
                  </a:moveTo>
                  <a:lnTo>
                    <a:pt x="7" y="2"/>
                  </a:lnTo>
                  <a:lnTo>
                    <a:pt x="46" y="11"/>
                  </a:lnTo>
                  <a:lnTo>
                    <a:pt x="84" y="20"/>
                  </a:lnTo>
                  <a:lnTo>
                    <a:pt x="124" y="28"/>
                  </a:lnTo>
                  <a:lnTo>
                    <a:pt x="162" y="35"/>
                  </a:lnTo>
                  <a:lnTo>
                    <a:pt x="202" y="41"/>
                  </a:lnTo>
                  <a:lnTo>
                    <a:pt x="241" y="46"/>
                  </a:lnTo>
                  <a:lnTo>
                    <a:pt x="281" y="51"/>
                  </a:lnTo>
                  <a:lnTo>
                    <a:pt x="321" y="54"/>
                  </a:lnTo>
                  <a:lnTo>
                    <a:pt x="351" y="5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79" name="Freeform 95"/>
            <p:cNvSpPr>
              <a:spLocks/>
            </p:cNvSpPr>
            <p:nvPr/>
          </p:nvSpPr>
          <p:spPr bwMode="auto">
            <a:xfrm>
              <a:off x="1557" y="3985"/>
              <a:ext cx="114" cy="11"/>
            </a:xfrm>
            <a:custGeom>
              <a:avLst/>
              <a:gdLst>
                <a:gd name="T0" fmla="*/ 0 w 352"/>
                <a:gd name="T1" fmla="*/ 0 h 37"/>
                <a:gd name="T2" fmla="*/ 0 w 352"/>
                <a:gd name="T3" fmla="*/ 0 h 37"/>
                <a:gd name="T4" fmla="*/ 1 w 352"/>
                <a:gd name="T5" fmla="*/ 0 h 37"/>
                <a:gd name="T6" fmla="*/ 1 w 352"/>
                <a:gd name="T7" fmla="*/ 0 h 37"/>
                <a:gd name="T8" fmla="*/ 2 w 352"/>
                <a:gd name="T9" fmla="*/ 0 h 37"/>
                <a:gd name="T10" fmla="*/ 2 w 352"/>
                <a:gd name="T11" fmla="*/ 0 h 37"/>
                <a:gd name="T12" fmla="*/ 3 w 352"/>
                <a:gd name="T13" fmla="*/ 0 h 37"/>
                <a:gd name="T14" fmla="*/ 3 w 352"/>
                <a:gd name="T15" fmla="*/ 0 h 37"/>
                <a:gd name="T16" fmla="*/ 4 w 352"/>
                <a:gd name="T17" fmla="*/ 0 h 37"/>
                <a:gd name="T18" fmla="*/ 4 w 352"/>
                <a:gd name="T19" fmla="*/ 0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2" h="37">
                  <a:moveTo>
                    <a:pt x="0" y="37"/>
                  </a:moveTo>
                  <a:lnTo>
                    <a:pt x="39" y="36"/>
                  </a:lnTo>
                  <a:lnTo>
                    <a:pt x="79" y="35"/>
                  </a:lnTo>
                  <a:lnTo>
                    <a:pt x="119" y="33"/>
                  </a:lnTo>
                  <a:lnTo>
                    <a:pt x="159" y="30"/>
                  </a:lnTo>
                  <a:lnTo>
                    <a:pt x="198" y="25"/>
                  </a:lnTo>
                  <a:lnTo>
                    <a:pt x="237" y="20"/>
                  </a:lnTo>
                  <a:lnTo>
                    <a:pt x="277" y="14"/>
                  </a:lnTo>
                  <a:lnTo>
                    <a:pt x="316" y="7"/>
                  </a:lnTo>
                  <a:lnTo>
                    <a:pt x="35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0" name="Freeform 96"/>
            <p:cNvSpPr>
              <a:spLocks/>
            </p:cNvSpPr>
            <p:nvPr/>
          </p:nvSpPr>
          <p:spPr bwMode="auto">
            <a:xfrm>
              <a:off x="1698" y="3937"/>
              <a:ext cx="110" cy="41"/>
            </a:xfrm>
            <a:custGeom>
              <a:avLst/>
              <a:gdLst>
                <a:gd name="T0" fmla="*/ 0 w 331"/>
                <a:gd name="T1" fmla="*/ 1 h 127"/>
                <a:gd name="T2" fmla="*/ 0 w 331"/>
                <a:gd name="T3" fmla="*/ 1 h 127"/>
                <a:gd name="T4" fmla="*/ 1 w 331"/>
                <a:gd name="T5" fmla="*/ 1 h 127"/>
                <a:gd name="T6" fmla="*/ 1 w 331"/>
                <a:gd name="T7" fmla="*/ 1 h 127"/>
                <a:gd name="T8" fmla="*/ 2 w 331"/>
                <a:gd name="T9" fmla="*/ 1 h 127"/>
                <a:gd name="T10" fmla="*/ 2 w 331"/>
                <a:gd name="T11" fmla="*/ 1 h 127"/>
                <a:gd name="T12" fmla="*/ 3 w 331"/>
                <a:gd name="T13" fmla="*/ 1 h 127"/>
                <a:gd name="T14" fmla="*/ 3 w 331"/>
                <a:gd name="T15" fmla="*/ 0 h 127"/>
                <a:gd name="T16" fmla="*/ 4 w 331"/>
                <a:gd name="T17" fmla="*/ 0 h 127"/>
                <a:gd name="T18" fmla="*/ 4 w 331"/>
                <a:gd name="T19" fmla="*/ 0 h 127"/>
                <a:gd name="T20" fmla="*/ 4 w 331"/>
                <a:gd name="T21" fmla="*/ 0 h 1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1" h="127">
                  <a:moveTo>
                    <a:pt x="0" y="127"/>
                  </a:moveTo>
                  <a:lnTo>
                    <a:pt x="32" y="118"/>
                  </a:lnTo>
                  <a:lnTo>
                    <a:pt x="70" y="106"/>
                  </a:lnTo>
                  <a:lnTo>
                    <a:pt x="107" y="95"/>
                  </a:lnTo>
                  <a:lnTo>
                    <a:pt x="145" y="81"/>
                  </a:lnTo>
                  <a:lnTo>
                    <a:pt x="182" y="67"/>
                  </a:lnTo>
                  <a:lnTo>
                    <a:pt x="219" y="52"/>
                  </a:lnTo>
                  <a:lnTo>
                    <a:pt x="255" y="36"/>
                  </a:lnTo>
                  <a:lnTo>
                    <a:pt x="291" y="19"/>
                  </a:lnTo>
                  <a:lnTo>
                    <a:pt x="327" y="2"/>
                  </a:lnTo>
                  <a:lnTo>
                    <a:pt x="33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1" name="Freeform 97"/>
            <p:cNvSpPr>
              <a:spLocks/>
            </p:cNvSpPr>
            <p:nvPr/>
          </p:nvSpPr>
          <p:spPr bwMode="auto">
            <a:xfrm>
              <a:off x="1833" y="3855"/>
              <a:ext cx="93" cy="66"/>
            </a:xfrm>
            <a:custGeom>
              <a:avLst/>
              <a:gdLst>
                <a:gd name="T0" fmla="*/ 0 w 286"/>
                <a:gd name="T1" fmla="*/ 2 h 208"/>
                <a:gd name="T2" fmla="*/ 0 w 286"/>
                <a:gd name="T3" fmla="*/ 2 h 208"/>
                <a:gd name="T4" fmla="*/ 1 w 286"/>
                <a:gd name="T5" fmla="*/ 2 h 208"/>
                <a:gd name="T6" fmla="*/ 1 w 286"/>
                <a:gd name="T7" fmla="*/ 2 h 208"/>
                <a:gd name="T8" fmla="*/ 1 w 286"/>
                <a:gd name="T9" fmla="*/ 1 h 208"/>
                <a:gd name="T10" fmla="*/ 2 w 286"/>
                <a:gd name="T11" fmla="*/ 1 h 208"/>
                <a:gd name="T12" fmla="*/ 2 w 286"/>
                <a:gd name="T13" fmla="*/ 1 h 208"/>
                <a:gd name="T14" fmla="*/ 2 w 286"/>
                <a:gd name="T15" fmla="*/ 1 h 208"/>
                <a:gd name="T16" fmla="*/ 3 w 286"/>
                <a:gd name="T17" fmla="*/ 0 h 208"/>
                <a:gd name="T18" fmla="*/ 3 w 286"/>
                <a:gd name="T19" fmla="*/ 0 h 208"/>
                <a:gd name="T20" fmla="*/ 3 w 286"/>
                <a:gd name="T21" fmla="*/ 0 h 20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208">
                  <a:moveTo>
                    <a:pt x="0" y="208"/>
                  </a:moveTo>
                  <a:lnTo>
                    <a:pt x="22" y="195"/>
                  </a:lnTo>
                  <a:lnTo>
                    <a:pt x="56" y="174"/>
                  </a:lnTo>
                  <a:lnTo>
                    <a:pt x="90" y="153"/>
                  </a:lnTo>
                  <a:lnTo>
                    <a:pt x="122" y="131"/>
                  </a:lnTo>
                  <a:lnTo>
                    <a:pt x="155" y="107"/>
                  </a:lnTo>
                  <a:lnTo>
                    <a:pt x="187" y="83"/>
                  </a:lnTo>
                  <a:lnTo>
                    <a:pt x="218" y="58"/>
                  </a:lnTo>
                  <a:lnTo>
                    <a:pt x="249" y="33"/>
                  </a:lnTo>
                  <a:lnTo>
                    <a:pt x="279" y="7"/>
                  </a:lnTo>
                  <a:lnTo>
                    <a:pt x="286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2" name="Freeform 98"/>
            <p:cNvSpPr>
              <a:spLocks/>
            </p:cNvSpPr>
            <p:nvPr/>
          </p:nvSpPr>
          <p:spPr bwMode="auto">
            <a:xfrm>
              <a:off x="1947" y="3746"/>
              <a:ext cx="73" cy="88"/>
            </a:xfrm>
            <a:custGeom>
              <a:avLst/>
              <a:gdLst>
                <a:gd name="T0" fmla="*/ 0 w 223"/>
                <a:gd name="T1" fmla="*/ 3 h 276"/>
                <a:gd name="T2" fmla="*/ 0 w 223"/>
                <a:gd name="T3" fmla="*/ 3 h 276"/>
                <a:gd name="T4" fmla="*/ 1 w 223"/>
                <a:gd name="T5" fmla="*/ 3 h 276"/>
                <a:gd name="T6" fmla="*/ 1 w 223"/>
                <a:gd name="T7" fmla="*/ 2 h 276"/>
                <a:gd name="T8" fmla="*/ 1 w 223"/>
                <a:gd name="T9" fmla="*/ 2 h 276"/>
                <a:gd name="T10" fmla="*/ 1 w 223"/>
                <a:gd name="T11" fmla="*/ 2 h 276"/>
                <a:gd name="T12" fmla="*/ 2 w 223"/>
                <a:gd name="T13" fmla="*/ 1 h 276"/>
                <a:gd name="T14" fmla="*/ 2 w 223"/>
                <a:gd name="T15" fmla="*/ 1 h 276"/>
                <a:gd name="T16" fmla="*/ 2 w 223"/>
                <a:gd name="T17" fmla="*/ 1 h 276"/>
                <a:gd name="T18" fmla="*/ 3 w 223"/>
                <a:gd name="T19" fmla="*/ 0 h 276"/>
                <a:gd name="T20" fmla="*/ 3 w 223"/>
                <a:gd name="T21" fmla="*/ 0 h 2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276">
                  <a:moveTo>
                    <a:pt x="0" y="276"/>
                  </a:moveTo>
                  <a:lnTo>
                    <a:pt x="14" y="262"/>
                  </a:lnTo>
                  <a:lnTo>
                    <a:pt x="42" y="233"/>
                  </a:lnTo>
                  <a:lnTo>
                    <a:pt x="68" y="203"/>
                  </a:lnTo>
                  <a:lnTo>
                    <a:pt x="94" y="174"/>
                  </a:lnTo>
                  <a:lnTo>
                    <a:pt x="119" y="143"/>
                  </a:lnTo>
                  <a:lnTo>
                    <a:pt x="144" y="112"/>
                  </a:lnTo>
                  <a:lnTo>
                    <a:pt x="168" y="80"/>
                  </a:lnTo>
                  <a:lnTo>
                    <a:pt x="191" y="47"/>
                  </a:lnTo>
                  <a:lnTo>
                    <a:pt x="213" y="14"/>
                  </a:lnTo>
                  <a:lnTo>
                    <a:pt x="22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3" name="Freeform 99"/>
            <p:cNvSpPr>
              <a:spLocks/>
            </p:cNvSpPr>
            <p:nvPr/>
          </p:nvSpPr>
          <p:spPr bwMode="auto">
            <a:xfrm>
              <a:off x="2033" y="3613"/>
              <a:ext cx="48" cy="107"/>
            </a:xfrm>
            <a:custGeom>
              <a:avLst/>
              <a:gdLst>
                <a:gd name="T0" fmla="*/ 0 w 144"/>
                <a:gd name="T1" fmla="*/ 4 h 325"/>
                <a:gd name="T2" fmla="*/ 0 w 144"/>
                <a:gd name="T3" fmla="*/ 4 h 325"/>
                <a:gd name="T4" fmla="*/ 0 w 144"/>
                <a:gd name="T5" fmla="*/ 3 h 325"/>
                <a:gd name="T6" fmla="*/ 1 w 144"/>
                <a:gd name="T7" fmla="*/ 3 h 325"/>
                <a:gd name="T8" fmla="*/ 1 w 144"/>
                <a:gd name="T9" fmla="*/ 2 h 325"/>
                <a:gd name="T10" fmla="*/ 1 w 144"/>
                <a:gd name="T11" fmla="*/ 2 h 325"/>
                <a:gd name="T12" fmla="*/ 1 w 144"/>
                <a:gd name="T13" fmla="*/ 2 h 325"/>
                <a:gd name="T14" fmla="*/ 1 w 144"/>
                <a:gd name="T15" fmla="*/ 1 h 325"/>
                <a:gd name="T16" fmla="*/ 2 w 144"/>
                <a:gd name="T17" fmla="*/ 1 h 325"/>
                <a:gd name="T18" fmla="*/ 2 w 144"/>
                <a:gd name="T19" fmla="*/ 0 h 325"/>
                <a:gd name="T20" fmla="*/ 2 w 144"/>
                <a:gd name="T21" fmla="*/ 0 h 3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325">
                  <a:moveTo>
                    <a:pt x="0" y="325"/>
                  </a:moveTo>
                  <a:lnTo>
                    <a:pt x="7" y="313"/>
                  </a:lnTo>
                  <a:lnTo>
                    <a:pt x="26" y="278"/>
                  </a:lnTo>
                  <a:lnTo>
                    <a:pt x="44" y="243"/>
                  </a:lnTo>
                  <a:lnTo>
                    <a:pt x="62" y="207"/>
                  </a:lnTo>
                  <a:lnTo>
                    <a:pt x="79" y="171"/>
                  </a:lnTo>
                  <a:lnTo>
                    <a:pt x="94" y="134"/>
                  </a:lnTo>
                  <a:lnTo>
                    <a:pt x="110" y="98"/>
                  </a:lnTo>
                  <a:lnTo>
                    <a:pt x="124" y="61"/>
                  </a:lnTo>
                  <a:lnTo>
                    <a:pt x="137" y="23"/>
                  </a:lnTo>
                  <a:lnTo>
                    <a:pt x="14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84" name="Freeform 100"/>
            <p:cNvSpPr>
              <a:spLocks/>
            </p:cNvSpPr>
            <p:nvPr/>
          </p:nvSpPr>
          <p:spPr bwMode="auto">
            <a:xfrm>
              <a:off x="2090" y="3472"/>
              <a:ext cx="18" cy="114"/>
            </a:xfrm>
            <a:custGeom>
              <a:avLst/>
              <a:gdLst>
                <a:gd name="T0" fmla="*/ 0 w 55"/>
                <a:gd name="T1" fmla="*/ 4 h 351"/>
                <a:gd name="T2" fmla="*/ 0 w 55"/>
                <a:gd name="T3" fmla="*/ 4 h 351"/>
                <a:gd name="T4" fmla="*/ 0 w 55"/>
                <a:gd name="T5" fmla="*/ 3 h 351"/>
                <a:gd name="T6" fmla="*/ 0 w 55"/>
                <a:gd name="T7" fmla="*/ 3 h 351"/>
                <a:gd name="T8" fmla="*/ 0 w 55"/>
                <a:gd name="T9" fmla="*/ 3 h 351"/>
                <a:gd name="T10" fmla="*/ 0 w 55"/>
                <a:gd name="T11" fmla="*/ 2 h 351"/>
                <a:gd name="T12" fmla="*/ 0 w 55"/>
                <a:gd name="T13" fmla="*/ 2 h 351"/>
                <a:gd name="T14" fmla="*/ 1 w 55"/>
                <a:gd name="T15" fmla="*/ 1 h 351"/>
                <a:gd name="T16" fmla="*/ 1 w 55"/>
                <a:gd name="T17" fmla="*/ 1 h 351"/>
                <a:gd name="T18" fmla="*/ 1 w 55"/>
                <a:gd name="T19" fmla="*/ 0 h 351"/>
                <a:gd name="T20" fmla="*/ 1 w 55"/>
                <a:gd name="T21" fmla="*/ 0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351">
                  <a:moveTo>
                    <a:pt x="0" y="351"/>
                  </a:moveTo>
                  <a:lnTo>
                    <a:pt x="2" y="344"/>
                  </a:lnTo>
                  <a:lnTo>
                    <a:pt x="11" y="306"/>
                  </a:lnTo>
                  <a:lnTo>
                    <a:pt x="20" y="268"/>
                  </a:lnTo>
                  <a:lnTo>
                    <a:pt x="27" y="228"/>
                  </a:lnTo>
                  <a:lnTo>
                    <a:pt x="35" y="189"/>
                  </a:lnTo>
                  <a:lnTo>
                    <a:pt x="41" y="149"/>
                  </a:lnTo>
                  <a:lnTo>
                    <a:pt x="45" y="110"/>
                  </a:lnTo>
                  <a:lnTo>
                    <a:pt x="50" y="71"/>
                  </a:lnTo>
                  <a:lnTo>
                    <a:pt x="53" y="31"/>
                  </a:lnTo>
                  <a:lnTo>
                    <a:pt x="5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4933" name="Freeform 101"/>
          <p:cNvSpPr>
            <a:spLocks/>
          </p:cNvSpPr>
          <p:nvPr/>
        </p:nvSpPr>
        <p:spPr bwMode="auto">
          <a:xfrm>
            <a:off x="6157913" y="1928813"/>
            <a:ext cx="1754187" cy="889000"/>
          </a:xfrm>
          <a:custGeom>
            <a:avLst/>
            <a:gdLst>
              <a:gd name="T0" fmla="*/ 2147483647 w 3392"/>
              <a:gd name="T1" fmla="*/ 2147483647 h 1720"/>
              <a:gd name="T2" fmla="*/ 2147483647 w 3392"/>
              <a:gd name="T3" fmla="*/ 2147483647 h 1720"/>
              <a:gd name="T4" fmla="*/ 2147483647 w 3392"/>
              <a:gd name="T5" fmla="*/ 2147483647 h 1720"/>
              <a:gd name="T6" fmla="*/ 2147483647 w 3392"/>
              <a:gd name="T7" fmla="*/ 2147483647 h 1720"/>
              <a:gd name="T8" fmla="*/ 2147483647 w 3392"/>
              <a:gd name="T9" fmla="*/ 2147483647 h 1720"/>
              <a:gd name="T10" fmla="*/ 2147483647 w 3392"/>
              <a:gd name="T11" fmla="*/ 2147483647 h 1720"/>
              <a:gd name="T12" fmla="*/ 2147483647 w 3392"/>
              <a:gd name="T13" fmla="*/ 2147483647 h 1720"/>
              <a:gd name="T14" fmla="*/ 2147483647 w 3392"/>
              <a:gd name="T15" fmla="*/ 2147483647 h 1720"/>
              <a:gd name="T16" fmla="*/ 2147483647 w 3392"/>
              <a:gd name="T17" fmla="*/ 2147483647 h 1720"/>
              <a:gd name="T18" fmla="*/ 2147483647 w 3392"/>
              <a:gd name="T19" fmla="*/ 2147483647 h 1720"/>
              <a:gd name="T20" fmla="*/ 2147483647 w 3392"/>
              <a:gd name="T21" fmla="*/ 2147483647 h 1720"/>
              <a:gd name="T22" fmla="*/ 2147483647 w 3392"/>
              <a:gd name="T23" fmla="*/ 2147483647 h 1720"/>
              <a:gd name="T24" fmla="*/ 2147483647 w 3392"/>
              <a:gd name="T25" fmla="*/ 2147483647 h 1720"/>
              <a:gd name="T26" fmla="*/ 2147483647 w 3392"/>
              <a:gd name="T27" fmla="*/ 2147483647 h 1720"/>
              <a:gd name="T28" fmla="*/ 2147483647 w 3392"/>
              <a:gd name="T29" fmla="*/ 2147483647 h 1720"/>
              <a:gd name="T30" fmla="*/ 2147483647 w 3392"/>
              <a:gd name="T31" fmla="*/ 2147483647 h 1720"/>
              <a:gd name="T32" fmla="*/ 2147483647 w 3392"/>
              <a:gd name="T33" fmla="*/ 2147483647 h 1720"/>
              <a:gd name="T34" fmla="*/ 2147483647 w 3392"/>
              <a:gd name="T35" fmla="*/ 2147483647 h 1720"/>
              <a:gd name="T36" fmla="*/ 2147483647 w 3392"/>
              <a:gd name="T37" fmla="*/ 2147483647 h 1720"/>
              <a:gd name="T38" fmla="*/ 2147483647 w 3392"/>
              <a:gd name="T39" fmla="*/ 2147483647 h 1720"/>
              <a:gd name="T40" fmla="*/ 2147483647 w 3392"/>
              <a:gd name="T41" fmla="*/ 2147483647 h 1720"/>
              <a:gd name="T42" fmla="*/ 2147483647 w 3392"/>
              <a:gd name="T43" fmla="*/ 2147483647 h 1720"/>
              <a:gd name="T44" fmla="*/ 2147483647 w 3392"/>
              <a:gd name="T45" fmla="*/ 2147483647 h 1720"/>
              <a:gd name="T46" fmla="*/ 2147483647 w 3392"/>
              <a:gd name="T47" fmla="*/ 2147483647 h 1720"/>
              <a:gd name="T48" fmla="*/ 2147483647 w 3392"/>
              <a:gd name="T49" fmla="*/ 2147483647 h 1720"/>
              <a:gd name="T50" fmla="*/ 2147483647 w 3392"/>
              <a:gd name="T51" fmla="*/ 2147483647 h 1720"/>
              <a:gd name="T52" fmla="*/ 2147483647 w 3392"/>
              <a:gd name="T53" fmla="*/ 2147483647 h 1720"/>
              <a:gd name="T54" fmla="*/ 2147483647 w 3392"/>
              <a:gd name="T55" fmla="*/ 2147483647 h 1720"/>
              <a:gd name="T56" fmla="*/ 2147483647 w 3392"/>
              <a:gd name="T57" fmla="*/ 2147483647 h 1720"/>
              <a:gd name="T58" fmla="*/ 2147483647 w 3392"/>
              <a:gd name="T59" fmla="*/ 2147483647 h 1720"/>
              <a:gd name="T60" fmla="*/ 2147483647 w 3392"/>
              <a:gd name="T61" fmla="*/ 2147483647 h 1720"/>
              <a:gd name="T62" fmla="*/ 2147483647 w 3392"/>
              <a:gd name="T63" fmla="*/ 2147483647 h 1720"/>
              <a:gd name="T64" fmla="*/ 2147483647 w 3392"/>
              <a:gd name="T65" fmla="*/ 2147483647 h 1720"/>
              <a:gd name="T66" fmla="*/ 2147483647 w 3392"/>
              <a:gd name="T67" fmla="*/ 2147483647 h 1720"/>
              <a:gd name="T68" fmla="*/ 2147483647 w 3392"/>
              <a:gd name="T69" fmla="*/ 2147483647 h 1720"/>
              <a:gd name="T70" fmla="*/ 2147483647 w 3392"/>
              <a:gd name="T71" fmla="*/ 2147483647 h 1720"/>
              <a:gd name="T72" fmla="*/ 2147483647 w 3392"/>
              <a:gd name="T73" fmla="*/ 2147483647 h 1720"/>
              <a:gd name="T74" fmla="*/ 2147483647 w 3392"/>
              <a:gd name="T75" fmla="*/ 2147483647 h 1720"/>
              <a:gd name="T76" fmla="*/ 2147483647 w 3392"/>
              <a:gd name="T77" fmla="*/ 2147483647 h 1720"/>
              <a:gd name="T78" fmla="*/ 2147483647 w 3392"/>
              <a:gd name="T79" fmla="*/ 2147483647 h 1720"/>
              <a:gd name="T80" fmla="*/ 2147483647 w 3392"/>
              <a:gd name="T81" fmla="*/ 2147483647 h 1720"/>
              <a:gd name="T82" fmla="*/ 2147483647 w 3392"/>
              <a:gd name="T83" fmla="*/ 2147483647 h 1720"/>
              <a:gd name="T84" fmla="*/ 2147483647 w 3392"/>
              <a:gd name="T85" fmla="*/ 2147483647 h 1720"/>
              <a:gd name="T86" fmla="*/ 2147483647 w 3392"/>
              <a:gd name="T87" fmla="*/ 2147483647 h 1720"/>
              <a:gd name="T88" fmla="*/ 2147483647 w 3392"/>
              <a:gd name="T89" fmla="*/ 2147483647 h 1720"/>
              <a:gd name="T90" fmla="*/ 2147483647 w 3392"/>
              <a:gd name="T91" fmla="*/ 2147483647 h 1720"/>
              <a:gd name="T92" fmla="*/ 2147483647 w 3392"/>
              <a:gd name="T93" fmla="*/ 2147483647 h 1720"/>
              <a:gd name="T94" fmla="*/ 2147483647 w 3392"/>
              <a:gd name="T95" fmla="*/ 2147483647 h 1720"/>
              <a:gd name="T96" fmla="*/ 2147483647 w 3392"/>
              <a:gd name="T97" fmla="*/ 2147483647 h 1720"/>
              <a:gd name="T98" fmla="*/ 2147483647 w 3392"/>
              <a:gd name="T99" fmla="*/ 2147483647 h 1720"/>
              <a:gd name="T100" fmla="*/ 2147483647 w 3392"/>
              <a:gd name="T101" fmla="*/ 2147483647 h 1720"/>
              <a:gd name="T102" fmla="*/ 2147483647 w 3392"/>
              <a:gd name="T103" fmla="*/ 0 h 172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3392" h="1720">
                <a:moveTo>
                  <a:pt x="0" y="1607"/>
                </a:moveTo>
                <a:lnTo>
                  <a:pt x="26" y="1614"/>
                </a:lnTo>
                <a:lnTo>
                  <a:pt x="52" y="1622"/>
                </a:lnTo>
                <a:lnTo>
                  <a:pt x="77" y="1628"/>
                </a:lnTo>
                <a:lnTo>
                  <a:pt x="103" y="1635"/>
                </a:lnTo>
                <a:lnTo>
                  <a:pt x="128" y="1641"/>
                </a:lnTo>
                <a:lnTo>
                  <a:pt x="154" y="1647"/>
                </a:lnTo>
                <a:lnTo>
                  <a:pt x="179" y="1653"/>
                </a:lnTo>
                <a:lnTo>
                  <a:pt x="206" y="1659"/>
                </a:lnTo>
                <a:lnTo>
                  <a:pt x="231" y="1664"/>
                </a:lnTo>
                <a:lnTo>
                  <a:pt x="257" y="1670"/>
                </a:lnTo>
                <a:lnTo>
                  <a:pt x="284" y="1674"/>
                </a:lnTo>
                <a:lnTo>
                  <a:pt x="309" y="1678"/>
                </a:lnTo>
                <a:lnTo>
                  <a:pt x="336" y="1683"/>
                </a:lnTo>
                <a:lnTo>
                  <a:pt x="361" y="1688"/>
                </a:lnTo>
                <a:lnTo>
                  <a:pt x="388" y="1691"/>
                </a:lnTo>
                <a:lnTo>
                  <a:pt x="415" y="1695"/>
                </a:lnTo>
                <a:lnTo>
                  <a:pt x="440" y="1698"/>
                </a:lnTo>
                <a:lnTo>
                  <a:pt x="467" y="1702"/>
                </a:lnTo>
                <a:lnTo>
                  <a:pt x="493" y="1705"/>
                </a:lnTo>
                <a:lnTo>
                  <a:pt x="519" y="1707"/>
                </a:lnTo>
                <a:lnTo>
                  <a:pt x="546" y="1709"/>
                </a:lnTo>
                <a:lnTo>
                  <a:pt x="572" y="1711"/>
                </a:lnTo>
                <a:lnTo>
                  <a:pt x="599" y="1713"/>
                </a:lnTo>
                <a:lnTo>
                  <a:pt x="625" y="1715"/>
                </a:lnTo>
                <a:lnTo>
                  <a:pt x="651" y="1716"/>
                </a:lnTo>
                <a:lnTo>
                  <a:pt x="678" y="1718"/>
                </a:lnTo>
                <a:lnTo>
                  <a:pt x="704" y="1719"/>
                </a:lnTo>
                <a:lnTo>
                  <a:pt x="731" y="1720"/>
                </a:lnTo>
                <a:lnTo>
                  <a:pt x="757" y="1720"/>
                </a:lnTo>
                <a:lnTo>
                  <a:pt x="784" y="1720"/>
                </a:lnTo>
                <a:lnTo>
                  <a:pt x="811" y="1720"/>
                </a:lnTo>
                <a:lnTo>
                  <a:pt x="836" y="1720"/>
                </a:lnTo>
                <a:lnTo>
                  <a:pt x="863" y="1720"/>
                </a:lnTo>
                <a:lnTo>
                  <a:pt x="890" y="1719"/>
                </a:lnTo>
                <a:lnTo>
                  <a:pt x="916" y="1718"/>
                </a:lnTo>
                <a:lnTo>
                  <a:pt x="943" y="1716"/>
                </a:lnTo>
                <a:lnTo>
                  <a:pt x="969" y="1714"/>
                </a:lnTo>
                <a:lnTo>
                  <a:pt x="995" y="1713"/>
                </a:lnTo>
                <a:lnTo>
                  <a:pt x="1022" y="1711"/>
                </a:lnTo>
                <a:lnTo>
                  <a:pt x="1048" y="1708"/>
                </a:lnTo>
                <a:lnTo>
                  <a:pt x="1075" y="1706"/>
                </a:lnTo>
                <a:lnTo>
                  <a:pt x="1100" y="1703"/>
                </a:lnTo>
                <a:lnTo>
                  <a:pt x="1127" y="1701"/>
                </a:lnTo>
                <a:lnTo>
                  <a:pt x="1154" y="1697"/>
                </a:lnTo>
                <a:lnTo>
                  <a:pt x="1179" y="1693"/>
                </a:lnTo>
                <a:lnTo>
                  <a:pt x="1206" y="1690"/>
                </a:lnTo>
                <a:lnTo>
                  <a:pt x="1232" y="1686"/>
                </a:lnTo>
                <a:lnTo>
                  <a:pt x="1258" y="1681"/>
                </a:lnTo>
                <a:lnTo>
                  <a:pt x="1285" y="1677"/>
                </a:lnTo>
                <a:lnTo>
                  <a:pt x="1310" y="1672"/>
                </a:lnTo>
                <a:lnTo>
                  <a:pt x="1337" y="1668"/>
                </a:lnTo>
                <a:lnTo>
                  <a:pt x="1362" y="1662"/>
                </a:lnTo>
                <a:lnTo>
                  <a:pt x="1388" y="1657"/>
                </a:lnTo>
                <a:lnTo>
                  <a:pt x="1414" y="1650"/>
                </a:lnTo>
                <a:lnTo>
                  <a:pt x="1440" y="1645"/>
                </a:lnTo>
                <a:lnTo>
                  <a:pt x="1466" y="1639"/>
                </a:lnTo>
                <a:lnTo>
                  <a:pt x="1491" y="1632"/>
                </a:lnTo>
                <a:lnTo>
                  <a:pt x="1517" y="1625"/>
                </a:lnTo>
                <a:lnTo>
                  <a:pt x="1542" y="1619"/>
                </a:lnTo>
                <a:lnTo>
                  <a:pt x="1568" y="1611"/>
                </a:lnTo>
                <a:lnTo>
                  <a:pt x="1593" y="1604"/>
                </a:lnTo>
                <a:lnTo>
                  <a:pt x="1619" y="1596"/>
                </a:lnTo>
                <a:lnTo>
                  <a:pt x="1643" y="1589"/>
                </a:lnTo>
                <a:lnTo>
                  <a:pt x="1669" y="1580"/>
                </a:lnTo>
                <a:lnTo>
                  <a:pt x="1695" y="1572"/>
                </a:lnTo>
                <a:lnTo>
                  <a:pt x="1719" y="1563"/>
                </a:lnTo>
                <a:lnTo>
                  <a:pt x="1745" y="1555"/>
                </a:lnTo>
                <a:lnTo>
                  <a:pt x="1769" y="1545"/>
                </a:lnTo>
                <a:lnTo>
                  <a:pt x="1794" y="1537"/>
                </a:lnTo>
                <a:lnTo>
                  <a:pt x="1819" y="1527"/>
                </a:lnTo>
                <a:lnTo>
                  <a:pt x="1844" y="1517"/>
                </a:lnTo>
                <a:lnTo>
                  <a:pt x="1868" y="1507"/>
                </a:lnTo>
                <a:lnTo>
                  <a:pt x="1893" y="1497"/>
                </a:lnTo>
                <a:lnTo>
                  <a:pt x="1917" y="1487"/>
                </a:lnTo>
                <a:lnTo>
                  <a:pt x="1940" y="1476"/>
                </a:lnTo>
                <a:lnTo>
                  <a:pt x="1965" y="1465"/>
                </a:lnTo>
                <a:lnTo>
                  <a:pt x="1989" y="1454"/>
                </a:lnTo>
                <a:lnTo>
                  <a:pt x="2013" y="1443"/>
                </a:lnTo>
                <a:lnTo>
                  <a:pt x="2036" y="1431"/>
                </a:lnTo>
                <a:lnTo>
                  <a:pt x="2061" y="1419"/>
                </a:lnTo>
                <a:lnTo>
                  <a:pt x="2084" y="1407"/>
                </a:lnTo>
                <a:lnTo>
                  <a:pt x="2108" y="1395"/>
                </a:lnTo>
                <a:lnTo>
                  <a:pt x="2131" y="1382"/>
                </a:lnTo>
                <a:lnTo>
                  <a:pt x="2155" y="1369"/>
                </a:lnTo>
                <a:lnTo>
                  <a:pt x="2177" y="1357"/>
                </a:lnTo>
                <a:lnTo>
                  <a:pt x="2200" y="1344"/>
                </a:lnTo>
                <a:lnTo>
                  <a:pt x="2224" y="1330"/>
                </a:lnTo>
                <a:lnTo>
                  <a:pt x="2246" y="1317"/>
                </a:lnTo>
                <a:lnTo>
                  <a:pt x="2268" y="1303"/>
                </a:lnTo>
                <a:lnTo>
                  <a:pt x="2291" y="1290"/>
                </a:lnTo>
                <a:lnTo>
                  <a:pt x="2313" y="1275"/>
                </a:lnTo>
                <a:lnTo>
                  <a:pt x="2336" y="1261"/>
                </a:lnTo>
                <a:lnTo>
                  <a:pt x="2358" y="1246"/>
                </a:lnTo>
                <a:lnTo>
                  <a:pt x="2380" y="1231"/>
                </a:lnTo>
                <a:lnTo>
                  <a:pt x="2402" y="1216"/>
                </a:lnTo>
                <a:lnTo>
                  <a:pt x="2423" y="1201"/>
                </a:lnTo>
                <a:lnTo>
                  <a:pt x="2445" y="1186"/>
                </a:lnTo>
                <a:lnTo>
                  <a:pt x="2466" y="1170"/>
                </a:lnTo>
                <a:lnTo>
                  <a:pt x="2488" y="1154"/>
                </a:lnTo>
                <a:lnTo>
                  <a:pt x="2509" y="1138"/>
                </a:lnTo>
                <a:lnTo>
                  <a:pt x="2529" y="1122"/>
                </a:lnTo>
                <a:lnTo>
                  <a:pt x="2551" y="1105"/>
                </a:lnTo>
                <a:lnTo>
                  <a:pt x="2571" y="1089"/>
                </a:lnTo>
                <a:lnTo>
                  <a:pt x="2591" y="1072"/>
                </a:lnTo>
                <a:lnTo>
                  <a:pt x="2612" y="1055"/>
                </a:lnTo>
                <a:lnTo>
                  <a:pt x="2632" y="1038"/>
                </a:lnTo>
                <a:lnTo>
                  <a:pt x="2652" y="1021"/>
                </a:lnTo>
                <a:lnTo>
                  <a:pt x="2672" y="1003"/>
                </a:lnTo>
                <a:lnTo>
                  <a:pt x="2691" y="986"/>
                </a:lnTo>
                <a:lnTo>
                  <a:pt x="2711" y="968"/>
                </a:lnTo>
                <a:lnTo>
                  <a:pt x="2731" y="950"/>
                </a:lnTo>
                <a:lnTo>
                  <a:pt x="2750" y="932"/>
                </a:lnTo>
                <a:lnTo>
                  <a:pt x="2769" y="913"/>
                </a:lnTo>
                <a:lnTo>
                  <a:pt x="2787" y="895"/>
                </a:lnTo>
                <a:lnTo>
                  <a:pt x="2806" y="875"/>
                </a:lnTo>
                <a:lnTo>
                  <a:pt x="2824" y="856"/>
                </a:lnTo>
                <a:lnTo>
                  <a:pt x="2842" y="838"/>
                </a:lnTo>
                <a:lnTo>
                  <a:pt x="2862" y="818"/>
                </a:lnTo>
                <a:lnTo>
                  <a:pt x="2879" y="799"/>
                </a:lnTo>
                <a:lnTo>
                  <a:pt x="2897" y="780"/>
                </a:lnTo>
                <a:lnTo>
                  <a:pt x="2915" y="759"/>
                </a:lnTo>
                <a:lnTo>
                  <a:pt x="2932" y="739"/>
                </a:lnTo>
                <a:lnTo>
                  <a:pt x="2949" y="719"/>
                </a:lnTo>
                <a:lnTo>
                  <a:pt x="2966" y="699"/>
                </a:lnTo>
                <a:lnTo>
                  <a:pt x="2983" y="678"/>
                </a:lnTo>
                <a:lnTo>
                  <a:pt x="2999" y="658"/>
                </a:lnTo>
                <a:lnTo>
                  <a:pt x="3016" y="637"/>
                </a:lnTo>
                <a:lnTo>
                  <a:pt x="3032" y="617"/>
                </a:lnTo>
                <a:lnTo>
                  <a:pt x="3048" y="595"/>
                </a:lnTo>
                <a:lnTo>
                  <a:pt x="3064" y="574"/>
                </a:lnTo>
                <a:lnTo>
                  <a:pt x="3080" y="553"/>
                </a:lnTo>
                <a:lnTo>
                  <a:pt x="3095" y="532"/>
                </a:lnTo>
                <a:lnTo>
                  <a:pt x="3111" y="509"/>
                </a:lnTo>
                <a:lnTo>
                  <a:pt x="3126" y="488"/>
                </a:lnTo>
                <a:lnTo>
                  <a:pt x="3141" y="466"/>
                </a:lnTo>
                <a:lnTo>
                  <a:pt x="3154" y="443"/>
                </a:lnTo>
                <a:lnTo>
                  <a:pt x="3169" y="421"/>
                </a:lnTo>
                <a:lnTo>
                  <a:pt x="3183" y="398"/>
                </a:lnTo>
                <a:lnTo>
                  <a:pt x="3197" y="376"/>
                </a:lnTo>
                <a:lnTo>
                  <a:pt x="3211" y="354"/>
                </a:lnTo>
                <a:lnTo>
                  <a:pt x="3225" y="331"/>
                </a:lnTo>
                <a:lnTo>
                  <a:pt x="3238" y="308"/>
                </a:lnTo>
                <a:lnTo>
                  <a:pt x="3251" y="286"/>
                </a:lnTo>
                <a:lnTo>
                  <a:pt x="3264" y="262"/>
                </a:lnTo>
                <a:lnTo>
                  <a:pt x="3277" y="239"/>
                </a:lnTo>
                <a:lnTo>
                  <a:pt x="3290" y="215"/>
                </a:lnTo>
                <a:lnTo>
                  <a:pt x="3301" y="192"/>
                </a:lnTo>
                <a:lnTo>
                  <a:pt x="3314" y="169"/>
                </a:lnTo>
                <a:lnTo>
                  <a:pt x="3326" y="145"/>
                </a:lnTo>
                <a:lnTo>
                  <a:pt x="3338" y="121"/>
                </a:lnTo>
                <a:lnTo>
                  <a:pt x="3348" y="97"/>
                </a:lnTo>
                <a:lnTo>
                  <a:pt x="3360" y="73"/>
                </a:lnTo>
                <a:lnTo>
                  <a:pt x="3371" y="49"/>
                </a:lnTo>
                <a:lnTo>
                  <a:pt x="3381" y="25"/>
                </a:lnTo>
                <a:lnTo>
                  <a:pt x="3392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4934" name="Freeform 102"/>
          <p:cNvSpPr>
            <a:spLocks/>
          </p:cNvSpPr>
          <p:nvPr/>
        </p:nvSpPr>
        <p:spPr bwMode="auto">
          <a:xfrm>
            <a:off x="1592263" y="1928813"/>
            <a:ext cx="1754187" cy="812800"/>
          </a:xfrm>
          <a:custGeom>
            <a:avLst/>
            <a:gdLst>
              <a:gd name="T0" fmla="*/ 2147483647 w 3391"/>
              <a:gd name="T1" fmla="*/ 2147483647 h 1572"/>
              <a:gd name="T2" fmla="*/ 2147483647 w 3391"/>
              <a:gd name="T3" fmla="*/ 2147483647 h 1572"/>
              <a:gd name="T4" fmla="*/ 2147483647 w 3391"/>
              <a:gd name="T5" fmla="*/ 2147483647 h 1572"/>
              <a:gd name="T6" fmla="*/ 2147483647 w 3391"/>
              <a:gd name="T7" fmla="*/ 2147483647 h 1572"/>
              <a:gd name="T8" fmla="*/ 2147483647 w 3391"/>
              <a:gd name="T9" fmla="*/ 2147483647 h 1572"/>
              <a:gd name="T10" fmla="*/ 2147483647 w 3391"/>
              <a:gd name="T11" fmla="*/ 2147483647 h 1572"/>
              <a:gd name="T12" fmla="*/ 2147483647 w 3391"/>
              <a:gd name="T13" fmla="*/ 2147483647 h 1572"/>
              <a:gd name="T14" fmla="*/ 2147483647 w 3391"/>
              <a:gd name="T15" fmla="*/ 2147483647 h 1572"/>
              <a:gd name="T16" fmla="*/ 2147483647 w 3391"/>
              <a:gd name="T17" fmla="*/ 2147483647 h 1572"/>
              <a:gd name="T18" fmla="*/ 2147483647 w 3391"/>
              <a:gd name="T19" fmla="*/ 2147483647 h 1572"/>
              <a:gd name="T20" fmla="*/ 2147483647 w 3391"/>
              <a:gd name="T21" fmla="*/ 2147483647 h 1572"/>
              <a:gd name="T22" fmla="*/ 2147483647 w 3391"/>
              <a:gd name="T23" fmla="*/ 2147483647 h 1572"/>
              <a:gd name="T24" fmla="*/ 2147483647 w 3391"/>
              <a:gd name="T25" fmla="*/ 2147483647 h 1572"/>
              <a:gd name="T26" fmla="*/ 2147483647 w 3391"/>
              <a:gd name="T27" fmla="*/ 2147483647 h 1572"/>
              <a:gd name="T28" fmla="*/ 2147483647 w 3391"/>
              <a:gd name="T29" fmla="*/ 2147483647 h 1572"/>
              <a:gd name="T30" fmla="*/ 2147483647 w 3391"/>
              <a:gd name="T31" fmla="*/ 2147483647 h 1572"/>
              <a:gd name="T32" fmla="*/ 2147483647 w 3391"/>
              <a:gd name="T33" fmla="*/ 2147483647 h 1572"/>
              <a:gd name="T34" fmla="*/ 2147483647 w 3391"/>
              <a:gd name="T35" fmla="*/ 2147483647 h 1572"/>
              <a:gd name="T36" fmla="*/ 2147483647 w 3391"/>
              <a:gd name="T37" fmla="*/ 2147483647 h 1572"/>
              <a:gd name="T38" fmla="*/ 2147483647 w 3391"/>
              <a:gd name="T39" fmla="*/ 2147483647 h 1572"/>
              <a:gd name="T40" fmla="*/ 2147483647 w 3391"/>
              <a:gd name="T41" fmla="*/ 2147483647 h 1572"/>
              <a:gd name="T42" fmla="*/ 2147483647 w 3391"/>
              <a:gd name="T43" fmla="*/ 0 h 1572"/>
              <a:gd name="T44" fmla="*/ 2147483647 w 3391"/>
              <a:gd name="T45" fmla="*/ 2147483647 h 1572"/>
              <a:gd name="T46" fmla="*/ 2147483647 w 3391"/>
              <a:gd name="T47" fmla="*/ 2147483647 h 1572"/>
              <a:gd name="T48" fmla="*/ 2147483647 w 3391"/>
              <a:gd name="T49" fmla="*/ 2147483647 h 1572"/>
              <a:gd name="T50" fmla="*/ 2147483647 w 3391"/>
              <a:gd name="T51" fmla="*/ 2147483647 h 1572"/>
              <a:gd name="T52" fmla="*/ 2147483647 w 3391"/>
              <a:gd name="T53" fmla="*/ 2147483647 h 1572"/>
              <a:gd name="T54" fmla="*/ 2147483647 w 3391"/>
              <a:gd name="T55" fmla="*/ 2147483647 h 1572"/>
              <a:gd name="T56" fmla="*/ 2147483647 w 3391"/>
              <a:gd name="T57" fmla="*/ 2147483647 h 1572"/>
              <a:gd name="T58" fmla="*/ 2147483647 w 3391"/>
              <a:gd name="T59" fmla="*/ 2147483647 h 1572"/>
              <a:gd name="T60" fmla="*/ 2147483647 w 3391"/>
              <a:gd name="T61" fmla="*/ 2147483647 h 1572"/>
              <a:gd name="T62" fmla="*/ 2147483647 w 3391"/>
              <a:gd name="T63" fmla="*/ 2147483647 h 1572"/>
              <a:gd name="T64" fmla="*/ 2147483647 w 3391"/>
              <a:gd name="T65" fmla="*/ 2147483647 h 1572"/>
              <a:gd name="T66" fmla="*/ 2147483647 w 3391"/>
              <a:gd name="T67" fmla="*/ 2147483647 h 1572"/>
              <a:gd name="T68" fmla="*/ 2147483647 w 3391"/>
              <a:gd name="T69" fmla="*/ 2147483647 h 1572"/>
              <a:gd name="T70" fmla="*/ 2147483647 w 3391"/>
              <a:gd name="T71" fmla="*/ 2147483647 h 1572"/>
              <a:gd name="T72" fmla="*/ 2147483647 w 3391"/>
              <a:gd name="T73" fmla="*/ 2147483647 h 1572"/>
              <a:gd name="T74" fmla="*/ 2147483647 w 3391"/>
              <a:gd name="T75" fmla="*/ 2147483647 h 1572"/>
              <a:gd name="T76" fmla="*/ 2147483647 w 3391"/>
              <a:gd name="T77" fmla="*/ 2147483647 h 1572"/>
              <a:gd name="T78" fmla="*/ 2147483647 w 3391"/>
              <a:gd name="T79" fmla="*/ 2147483647 h 1572"/>
              <a:gd name="T80" fmla="*/ 2147483647 w 3391"/>
              <a:gd name="T81" fmla="*/ 2147483647 h 1572"/>
              <a:gd name="T82" fmla="*/ 2147483647 w 3391"/>
              <a:gd name="T83" fmla="*/ 2147483647 h 1572"/>
              <a:gd name="T84" fmla="*/ 2147483647 w 3391"/>
              <a:gd name="T85" fmla="*/ 2147483647 h 15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391" h="1572">
                <a:moveTo>
                  <a:pt x="0" y="1572"/>
                </a:moveTo>
                <a:lnTo>
                  <a:pt x="1" y="1556"/>
                </a:lnTo>
                <a:lnTo>
                  <a:pt x="2" y="1539"/>
                </a:lnTo>
                <a:lnTo>
                  <a:pt x="5" y="1522"/>
                </a:lnTo>
                <a:lnTo>
                  <a:pt x="9" y="1504"/>
                </a:lnTo>
                <a:lnTo>
                  <a:pt x="15" y="1484"/>
                </a:lnTo>
                <a:lnTo>
                  <a:pt x="21" y="1464"/>
                </a:lnTo>
                <a:lnTo>
                  <a:pt x="30" y="1444"/>
                </a:lnTo>
                <a:lnTo>
                  <a:pt x="38" y="1423"/>
                </a:lnTo>
                <a:lnTo>
                  <a:pt x="48" y="1400"/>
                </a:lnTo>
                <a:lnTo>
                  <a:pt x="58" y="1378"/>
                </a:lnTo>
                <a:lnTo>
                  <a:pt x="71" y="1355"/>
                </a:lnTo>
                <a:lnTo>
                  <a:pt x="84" y="1330"/>
                </a:lnTo>
                <a:lnTo>
                  <a:pt x="98" y="1306"/>
                </a:lnTo>
                <a:lnTo>
                  <a:pt x="114" y="1280"/>
                </a:lnTo>
                <a:lnTo>
                  <a:pt x="130" y="1254"/>
                </a:lnTo>
                <a:lnTo>
                  <a:pt x="147" y="1228"/>
                </a:lnTo>
                <a:lnTo>
                  <a:pt x="165" y="1200"/>
                </a:lnTo>
                <a:lnTo>
                  <a:pt x="183" y="1172"/>
                </a:lnTo>
                <a:lnTo>
                  <a:pt x="203" y="1145"/>
                </a:lnTo>
                <a:lnTo>
                  <a:pt x="223" y="1116"/>
                </a:lnTo>
                <a:lnTo>
                  <a:pt x="245" y="1087"/>
                </a:lnTo>
                <a:lnTo>
                  <a:pt x="266" y="1059"/>
                </a:lnTo>
                <a:lnTo>
                  <a:pt x="288" y="1029"/>
                </a:lnTo>
                <a:lnTo>
                  <a:pt x="312" y="999"/>
                </a:lnTo>
                <a:lnTo>
                  <a:pt x="336" y="969"/>
                </a:lnTo>
                <a:lnTo>
                  <a:pt x="361" y="939"/>
                </a:lnTo>
                <a:lnTo>
                  <a:pt x="411" y="879"/>
                </a:lnTo>
                <a:lnTo>
                  <a:pt x="463" y="818"/>
                </a:lnTo>
                <a:lnTo>
                  <a:pt x="517" y="758"/>
                </a:lnTo>
                <a:lnTo>
                  <a:pt x="573" y="699"/>
                </a:lnTo>
                <a:lnTo>
                  <a:pt x="600" y="668"/>
                </a:lnTo>
                <a:lnTo>
                  <a:pt x="630" y="638"/>
                </a:lnTo>
                <a:lnTo>
                  <a:pt x="660" y="607"/>
                </a:lnTo>
                <a:lnTo>
                  <a:pt x="691" y="576"/>
                </a:lnTo>
                <a:lnTo>
                  <a:pt x="723" y="545"/>
                </a:lnTo>
                <a:lnTo>
                  <a:pt x="755" y="515"/>
                </a:lnTo>
                <a:lnTo>
                  <a:pt x="788" y="484"/>
                </a:lnTo>
                <a:lnTo>
                  <a:pt x="821" y="453"/>
                </a:lnTo>
                <a:lnTo>
                  <a:pt x="855" y="422"/>
                </a:lnTo>
                <a:lnTo>
                  <a:pt x="889" y="392"/>
                </a:lnTo>
                <a:lnTo>
                  <a:pt x="924" y="362"/>
                </a:lnTo>
                <a:lnTo>
                  <a:pt x="959" y="332"/>
                </a:lnTo>
                <a:lnTo>
                  <a:pt x="995" y="304"/>
                </a:lnTo>
                <a:lnTo>
                  <a:pt x="1033" y="275"/>
                </a:lnTo>
                <a:lnTo>
                  <a:pt x="1070" y="248"/>
                </a:lnTo>
                <a:lnTo>
                  <a:pt x="1107" y="221"/>
                </a:lnTo>
                <a:lnTo>
                  <a:pt x="1146" y="195"/>
                </a:lnTo>
                <a:lnTo>
                  <a:pt x="1184" y="171"/>
                </a:lnTo>
                <a:lnTo>
                  <a:pt x="1223" y="147"/>
                </a:lnTo>
                <a:lnTo>
                  <a:pt x="1263" y="125"/>
                </a:lnTo>
                <a:lnTo>
                  <a:pt x="1302" y="104"/>
                </a:lnTo>
                <a:lnTo>
                  <a:pt x="1344" y="83"/>
                </a:lnTo>
                <a:lnTo>
                  <a:pt x="1384" y="66"/>
                </a:lnTo>
                <a:lnTo>
                  <a:pt x="1427" y="49"/>
                </a:lnTo>
                <a:lnTo>
                  <a:pt x="1469" y="35"/>
                </a:lnTo>
                <a:lnTo>
                  <a:pt x="1491" y="29"/>
                </a:lnTo>
                <a:lnTo>
                  <a:pt x="1513" y="24"/>
                </a:lnTo>
                <a:lnTo>
                  <a:pt x="1535" y="18"/>
                </a:lnTo>
                <a:lnTo>
                  <a:pt x="1557" y="14"/>
                </a:lnTo>
                <a:lnTo>
                  <a:pt x="1580" y="10"/>
                </a:lnTo>
                <a:lnTo>
                  <a:pt x="1602" y="7"/>
                </a:lnTo>
                <a:lnTo>
                  <a:pt x="1626" y="3"/>
                </a:lnTo>
                <a:lnTo>
                  <a:pt x="1648" y="2"/>
                </a:lnTo>
                <a:lnTo>
                  <a:pt x="1672" y="1"/>
                </a:lnTo>
                <a:lnTo>
                  <a:pt x="1696" y="0"/>
                </a:lnTo>
                <a:lnTo>
                  <a:pt x="1719" y="1"/>
                </a:lnTo>
                <a:lnTo>
                  <a:pt x="1743" y="2"/>
                </a:lnTo>
                <a:lnTo>
                  <a:pt x="1766" y="3"/>
                </a:lnTo>
                <a:lnTo>
                  <a:pt x="1789" y="7"/>
                </a:lnTo>
                <a:lnTo>
                  <a:pt x="1812" y="10"/>
                </a:lnTo>
                <a:lnTo>
                  <a:pt x="1834" y="14"/>
                </a:lnTo>
                <a:lnTo>
                  <a:pt x="1857" y="18"/>
                </a:lnTo>
                <a:lnTo>
                  <a:pt x="1879" y="24"/>
                </a:lnTo>
                <a:lnTo>
                  <a:pt x="1900" y="29"/>
                </a:lnTo>
                <a:lnTo>
                  <a:pt x="1922" y="35"/>
                </a:lnTo>
                <a:lnTo>
                  <a:pt x="1964" y="49"/>
                </a:lnTo>
                <a:lnTo>
                  <a:pt x="2007" y="66"/>
                </a:lnTo>
                <a:lnTo>
                  <a:pt x="2048" y="83"/>
                </a:lnTo>
                <a:lnTo>
                  <a:pt x="2089" y="104"/>
                </a:lnTo>
                <a:lnTo>
                  <a:pt x="2129" y="125"/>
                </a:lnTo>
                <a:lnTo>
                  <a:pt x="2169" y="147"/>
                </a:lnTo>
                <a:lnTo>
                  <a:pt x="2208" y="171"/>
                </a:lnTo>
                <a:lnTo>
                  <a:pt x="2247" y="195"/>
                </a:lnTo>
                <a:lnTo>
                  <a:pt x="2284" y="221"/>
                </a:lnTo>
                <a:lnTo>
                  <a:pt x="2322" y="248"/>
                </a:lnTo>
                <a:lnTo>
                  <a:pt x="2359" y="275"/>
                </a:lnTo>
                <a:lnTo>
                  <a:pt x="2396" y="304"/>
                </a:lnTo>
                <a:lnTo>
                  <a:pt x="2432" y="332"/>
                </a:lnTo>
                <a:lnTo>
                  <a:pt x="2467" y="362"/>
                </a:lnTo>
                <a:lnTo>
                  <a:pt x="2502" y="392"/>
                </a:lnTo>
                <a:lnTo>
                  <a:pt x="2537" y="422"/>
                </a:lnTo>
                <a:lnTo>
                  <a:pt x="2570" y="453"/>
                </a:lnTo>
                <a:lnTo>
                  <a:pt x="2604" y="484"/>
                </a:lnTo>
                <a:lnTo>
                  <a:pt x="2637" y="515"/>
                </a:lnTo>
                <a:lnTo>
                  <a:pt x="2669" y="545"/>
                </a:lnTo>
                <a:lnTo>
                  <a:pt x="2700" y="576"/>
                </a:lnTo>
                <a:lnTo>
                  <a:pt x="2731" y="607"/>
                </a:lnTo>
                <a:lnTo>
                  <a:pt x="2761" y="638"/>
                </a:lnTo>
                <a:lnTo>
                  <a:pt x="2791" y="668"/>
                </a:lnTo>
                <a:lnTo>
                  <a:pt x="2819" y="699"/>
                </a:lnTo>
                <a:lnTo>
                  <a:pt x="2875" y="758"/>
                </a:lnTo>
                <a:lnTo>
                  <a:pt x="2928" y="818"/>
                </a:lnTo>
                <a:lnTo>
                  <a:pt x="2980" y="879"/>
                </a:lnTo>
                <a:lnTo>
                  <a:pt x="3031" y="939"/>
                </a:lnTo>
                <a:lnTo>
                  <a:pt x="3056" y="969"/>
                </a:lnTo>
                <a:lnTo>
                  <a:pt x="3079" y="999"/>
                </a:lnTo>
                <a:lnTo>
                  <a:pt x="3103" y="1029"/>
                </a:lnTo>
                <a:lnTo>
                  <a:pt x="3125" y="1059"/>
                </a:lnTo>
                <a:lnTo>
                  <a:pt x="3147" y="1087"/>
                </a:lnTo>
                <a:lnTo>
                  <a:pt x="3169" y="1116"/>
                </a:lnTo>
                <a:lnTo>
                  <a:pt x="3189" y="1145"/>
                </a:lnTo>
                <a:lnTo>
                  <a:pt x="3208" y="1172"/>
                </a:lnTo>
                <a:lnTo>
                  <a:pt x="3227" y="1200"/>
                </a:lnTo>
                <a:lnTo>
                  <a:pt x="3245" y="1228"/>
                </a:lnTo>
                <a:lnTo>
                  <a:pt x="3262" y="1254"/>
                </a:lnTo>
                <a:lnTo>
                  <a:pt x="3278" y="1280"/>
                </a:lnTo>
                <a:lnTo>
                  <a:pt x="3293" y="1306"/>
                </a:lnTo>
                <a:lnTo>
                  <a:pt x="3307" y="1330"/>
                </a:lnTo>
                <a:lnTo>
                  <a:pt x="3321" y="1355"/>
                </a:lnTo>
                <a:lnTo>
                  <a:pt x="3333" y="1378"/>
                </a:lnTo>
                <a:lnTo>
                  <a:pt x="3343" y="1400"/>
                </a:lnTo>
                <a:lnTo>
                  <a:pt x="3354" y="1423"/>
                </a:lnTo>
                <a:lnTo>
                  <a:pt x="3362" y="1444"/>
                </a:lnTo>
                <a:lnTo>
                  <a:pt x="3370" y="1464"/>
                </a:lnTo>
                <a:lnTo>
                  <a:pt x="3376" y="1484"/>
                </a:lnTo>
                <a:lnTo>
                  <a:pt x="3382" y="1504"/>
                </a:lnTo>
                <a:lnTo>
                  <a:pt x="3386" y="1522"/>
                </a:lnTo>
                <a:lnTo>
                  <a:pt x="3389" y="1539"/>
                </a:lnTo>
                <a:lnTo>
                  <a:pt x="3391" y="1556"/>
                </a:lnTo>
                <a:lnTo>
                  <a:pt x="3391" y="157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4935" name="Group 103"/>
          <p:cNvGrpSpPr>
            <a:grpSpLocks/>
          </p:cNvGrpSpPr>
          <p:nvPr/>
        </p:nvGrpSpPr>
        <p:grpSpPr bwMode="auto">
          <a:xfrm>
            <a:off x="1592263" y="2741613"/>
            <a:ext cx="1754187" cy="76200"/>
            <a:chOff x="1003" y="1727"/>
            <a:chExt cx="1105" cy="48"/>
          </a:xfrm>
        </p:grpSpPr>
        <p:sp>
          <p:nvSpPr>
            <p:cNvPr id="124953" name="Freeform 104"/>
            <p:cNvSpPr>
              <a:spLocks/>
            </p:cNvSpPr>
            <p:nvPr/>
          </p:nvSpPr>
          <p:spPr bwMode="auto">
            <a:xfrm>
              <a:off x="1421" y="1738"/>
              <a:ext cx="128" cy="5"/>
            </a:xfrm>
            <a:custGeom>
              <a:avLst/>
              <a:gdLst>
                <a:gd name="T0" fmla="*/ 5 w 393"/>
                <a:gd name="T1" fmla="*/ 0 h 13"/>
                <a:gd name="T2" fmla="*/ 4 w 393"/>
                <a:gd name="T3" fmla="*/ 0 h 13"/>
                <a:gd name="T4" fmla="*/ 4 w 393"/>
                <a:gd name="T5" fmla="*/ 0 h 13"/>
                <a:gd name="T6" fmla="*/ 3 w 393"/>
                <a:gd name="T7" fmla="*/ 0 h 13"/>
                <a:gd name="T8" fmla="*/ 3 w 393"/>
                <a:gd name="T9" fmla="*/ 0 h 13"/>
                <a:gd name="T10" fmla="*/ 2 w 393"/>
                <a:gd name="T11" fmla="*/ 0 h 13"/>
                <a:gd name="T12" fmla="*/ 2 w 393"/>
                <a:gd name="T13" fmla="*/ 0 h 13"/>
                <a:gd name="T14" fmla="*/ 1 w 393"/>
                <a:gd name="T15" fmla="*/ 0 h 13"/>
                <a:gd name="T16" fmla="*/ 1 w 393"/>
                <a:gd name="T17" fmla="*/ 0 h 13"/>
                <a:gd name="T18" fmla="*/ 0 w 393"/>
                <a:gd name="T19" fmla="*/ 0 h 13"/>
                <a:gd name="T20" fmla="*/ 0 w 393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3" h="13">
                  <a:moveTo>
                    <a:pt x="393" y="0"/>
                  </a:moveTo>
                  <a:lnTo>
                    <a:pt x="353" y="0"/>
                  </a:lnTo>
                  <a:lnTo>
                    <a:pt x="311" y="1"/>
                  </a:lnTo>
                  <a:lnTo>
                    <a:pt x="271" y="1"/>
                  </a:lnTo>
                  <a:lnTo>
                    <a:pt x="229" y="2"/>
                  </a:lnTo>
                  <a:lnTo>
                    <a:pt x="188" y="4"/>
                  </a:lnTo>
                  <a:lnTo>
                    <a:pt x="147" y="5"/>
                  </a:lnTo>
                  <a:lnTo>
                    <a:pt x="106" y="7"/>
                  </a:lnTo>
                  <a:lnTo>
                    <a:pt x="64" y="9"/>
                  </a:lnTo>
                  <a:lnTo>
                    <a:pt x="22" y="12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4" name="Freeform 105"/>
            <p:cNvSpPr>
              <a:spLocks/>
            </p:cNvSpPr>
            <p:nvPr/>
          </p:nvSpPr>
          <p:spPr bwMode="auto">
            <a:xfrm>
              <a:off x="1277" y="1745"/>
              <a:ext cx="119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4 w 360"/>
                <a:gd name="T5" fmla="*/ 0 h 36"/>
                <a:gd name="T6" fmla="*/ 3 w 360"/>
                <a:gd name="T7" fmla="*/ 0 h 36"/>
                <a:gd name="T8" fmla="*/ 3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0"/>
                  </a:moveTo>
                  <a:lnTo>
                    <a:pt x="349" y="1"/>
                  </a:lnTo>
                  <a:lnTo>
                    <a:pt x="309" y="4"/>
                  </a:lnTo>
                  <a:lnTo>
                    <a:pt x="268" y="9"/>
                  </a:lnTo>
                  <a:lnTo>
                    <a:pt x="228" y="12"/>
                  </a:lnTo>
                  <a:lnTo>
                    <a:pt x="188" y="16"/>
                  </a:lnTo>
                  <a:lnTo>
                    <a:pt x="149" y="20"/>
                  </a:lnTo>
                  <a:lnTo>
                    <a:pt x="111" y="23"/>
                  </a:lnTo>
                  <a:lnTo>
                    <a:pt x="72" y="28"/>
                  </a:lnTo>
                  <a:lnTo>
                    <a:pt x="35" y="32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5" name="Freeform 106"/>
            <p:cNvSpPr>
              <a:spLocks/>
            </p:cNvSpPr>
            <p:nvPr/>
          </p:nvSpPr>
          <p:spPr bwMode="auto">
            <a:xfrm>
              <a:off x="1132" y="1759"/>
              <a:ext cx="116" cy="14"/>
            </a:xfrm>
            <a:custGeom>
              <a:avLst/>
              <a:gdLst>
                <a:gd name="T0" fmla="*/ 4 w 359"/>
                <a:gd name="T1" fmla="*/ 0 h 40"/>
                <a:gd name="T2" fmla="*/ 4 w 359"/>
                <a:gd name="T3" fmla="*/ 0 h 40"/>
                <a:gd name="T4" fmla="*/ 3 w 359"/>
                <a:gd name="T5" fmla="*/ 0 h 40"/>
                <a:gd name="T6" fmla="*/ 3 w 359"/>
                <a:gd name="T7" fmla="*/ 0 h 40"/>
                <a:gd name="T8" fmla="*/ 3 w 359"/>
                <a:gd name="T9" fmla="*/ 0 h 40"/>
                <a:gd name="T10" fmla="*/ 2 w 359"/>
                <a:gd name="T11" fmla="*/ 0 h 40"/>
                <a:gd name="T12" fmla="*/ 2 w 359"/>
                <a:gd name="T13" fmla="*/ 0 h 40"/>
                <a:gd name="T14" fmla="*/ 2 w 359"/>
                <a:gd name="T15" fmla="*/ 0 h 40"/>
                <a:gd name="T16" fmla="*/ 1 w 359"/>
                <a:gd name="T17" fmla="*/ 0 h 40"/>
                <a:gd name="T18" fmla="*/ 1 w 359"/>
                <a:gd name="T19" fmla="*/ 0 h 40"/>
                <a:gd name="T20" fmla="*/ 1 w 359"/>
                <a:gd name="T21" fmla="*/ 0 h 40"/>
                <a:gd name="T22" fmla="*/ 0 w 359"/>
                <a:gd name="T23" fmla="*/ 1 h 40"/>
                <a:gd name="T24" fmla="*/ 0 w 359"/>
                <a:gd name="T25" fmla="*/ 1 h 40"/>
                <a:gd name="T26" fmla="*/ 0 w 359"/>
                <a:gd name="T27" fmla="*/ 1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9" h="40">
                  <a:moveTo>
                    <a:pt x="359" y="0"/>
                  </a:moveTo>
                  <a:lnTo>
                    <a:pt x="340" y="3"/>
                  </a:lnTo>
                  <a:lnTo>
                    <a:pt x="306" y="7"/>
                  </a:lnTo>
                  <a:lnTo>
                    <a:pt x="272" y="10"/>
                  </a:lnTo>
                  <a:lnTo>
                    <a:pt x="239" y="15"/>
                  </a:lnTo>
                  <a:lnTo>
                    <a:pt x="207" y="19"/>
                  </a:lnTo>
                  <a:lnTo>
                    <a:pt x="176" y="22"/>
                  </a:lnTo>
                  <a:lnTo>
                    <a:pt x="145" y="26"/>
                  </a:lnTo>
                  <a:lnTo>
                    <a:pt x="115" y="30"/>
                  </a:lnTo>
                  <a:lnTo>
                    <a:pt x="87" y="33"/>
                  </a:lnTo>
                  <a:lnTo>
                    <a:pt x="59" y="35"/>
                  </a:lnTo>
                  <a:lnTo>
                    <a:pt x="31" y="38"/>
                  </a:lnTo>
                  <a:lnTo>
                    <a:pt x="4" y="40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6" name="Freeform 107"/>
            <p:cNvSpPr>
              <a:spLocks/>
            </p:cNvSpPr>
            <p:nvPr/>
          </p:nvSpPr>
          <p:spPr bwMode="auto">
            <a:xfrm>
              <a:off x="1003" y="1727"/>
              <a:ext cx="103" cy="48"/>
            </a:xfrm>
            <a:custGeom>
              <a:avLst/>
              <a:gdLst>
                <a:gd name="T0" fmla="*/ 4 w 314"/>
                <a:gd name="T1" fmla="*/ 2 h 148"/>
                <a:gd name="T2" fmla="*/ 4 w 314"/>
                <a:gd name="T3" fmla="*/ 2 h 148"/>
                <a:gd name="T4" fmla="*/ 3 w 314"/>
                <a:gd name="T5" fmla="*/ 2 h 148"/>
                <a:gd name="T6" fmla="*/ 3 w 314"/>
                <a:gd name="T7" fmla="*/ 2 h 148"/>
                <a:gd name="T8" fmla="*/ 3 w 314"/>
                <a:gd name="T9" fmla="*/ 2 h 148"/>
                <a:gd name="T10" fmla="*/ 3 w 314"/>
                <a:gd name="T11" fmla="*/ 2 h 148"/>
                <a:gd name="T12" fmla="*/ 3 w 314"/>
                <a:gd name="T13" fmla="*/ 2 h 148"/>
                <a:gd name="T14" fmla="*/ 3 w 314"/>
                <a:gd name="T15" fmla="*/ 2 h 148"/>
                <a:gd name="T16" fmla="*/ 2 w 314"/>
                <a:gd name="T17" fmla="*/ 2 h 148"/>
                <a:gd name="T18" fmla="*/ 2 w 314"/>
                <a:gd name="T19" fmla="*/ 2 h 148"/>
                <a:gd name="T20" fmla="*/ 2 w 314"/>
                <a:gd name="T21" fmla="*/ 2 h 148"/>
                <a:gd name="T22" fmla="*/ 2 w 314"/>
                <a:gd name="T23" fmla="*/ 2 h 148"/>
                <a:gd name="T24" fmla="*/ 2 w 314"/>
                <a:gd name="T25" fmla="*/ 2 h 148"/>
                <a:gd name="T26" fmla="*/ 2 w 314"/>
                <a:gd name="T27" fmla="*/ 2 h 148"/>
                <a:gd name="T28" fmla="*/ 2 w 314"/>
                <a:gd name="T29" fmla="*/ 2 h 148"/>
                <a:gd name="T30" fmla="*/ 2 w 314"/>
                <a:gd name="T31" fmla="*/ 2 h 148"/>
                <a:gd name="T32" fmla="*/ 2 w 314"/>
                <a:gd name="T33" fmla="*/ 2 h 148"/>
                <a:gd name="T34" fmla="*/ 1 w 314"/>
                <a:gd name="T35" fmla="*/ 2 h 148"/>
                <a:gd name="T36" fmla="*/ 1 w 314"/>
                <a:gd name="T37" fmla="*/ 2 h 148"/>
                <a:gd name="T38" fmla="*/ 1 w 314"/>
                <a:gd name="T39" fmla="*/ 2 h 148"/>
                <a:gd name="T40" fmla="*/ 1 w 314"/>
                <a:gd name="T41" fmla="*/ 2 h 148"/>
                <a:gd name="T42" fmla="*/ 1 w 314"/>
                <a:gd name="T43" fmla="*/ 1 h 148"/>
                <a:gd name="T44" fmla="*/ 1 w 314"/>
                <a:gd name="T45" fmla="*/ 1 h 148"/>
                <a:gd name="T46" fmla="*/ 1 w 314"/>
                <a:gd name="T47" fmla="*/ 1 h 148"/>
                <a:gd name="T48" fmla="*/ 1 w 314"/>
                <a:gd name="T49" fmla="*/ 1 h 148"/>
                <a:gd name="T50" fmla="*/ 1 w 314"/>
                <a:gd name="T51" fmla="*/ 1 h 148"/>
                <a:gd name="T52" fmla="*/ 1 w 314"/>
                <a:gd name="T53" fmla="*/ 1 h 148"/>
                <a:gd name="T54" fmla="*/ 1 w 314"/>
                <a:gd name="T55" fmla="*/ 1 h 148"/>
                <a:gd name="T56" fmla="*/ 1 w 314"/>
                <a:gd name="T57" fmla="*/ 1 h 148"/>
                <a:gd name="T58" fmla="*/ 1 w 314"/>
                <a:gd name="T59" fmla="*/ 1 h 148"/>
                <a:gd name="T60" fmla="*/ 1 w 314"/>
                <a:gd name="T61" fmla="*/ 1 h 148"/>
                <a:gd name="T62" fmla="*/ 0 w 314"/>
                <a:gd name="T63" fmla="*/ 1 h 148"/>
                <a:gd name="T64" fmla="*/ 0 w 314"/>
                <a:gd name="T65" fmla="*/ 1 h 148"/>
                <a:gd name="T66" fmla="*/ 0 w 314"/>
                <a:gd name="T67" fmla="*/ 1 h 148"/>
                <a:gd name="T68" fmla="*/ 0 w 314"/>
                <a:gd name="T69" fmla="*/ 1 h 148"/>
                <a:gd name="T70" fmla="*/ 0 w 314"/>
                <a:gd name="T71" fmla="*/ 1 h 148"/>
                <a:gd name="T72" fmla="*/ 0 w 314"/>
                <a:gd name="T73" fmla="*/ 1 h 148"/>
                <a:gd name="T74" fmla="*/ 0 w 314"/>
                <a:gd name="T75" fmla="*/ 1 h 148"/>
                <a:gd name="T76" fmla="*/ 0 w 314"/>
                <a:gd name="T77" fmla="*/ 1 h 148"/>
                <a:gd name="T78" fmla="*/ 0 w 314"/>
                <a:gd name="T79" fmla="*/ 1 h 148"/>
                <a:gd name="T80" fmla="*/ 0 w 314"/>
                <a:gd name="T81" fmla="*/ 1 h 148"/>
                <a:gd name="T82" fmla="*/ 0 w 314"/>
                <a:gd name="T83" fmla="*/ 1 h 148"/>
                <a:gd name="T84" fmla="*/ 0 w 314"/>
                <a:gd name="T85" fmla="*/ 0 h 148"/>
                <a:gd name="T86" fmla="*/ 0 w 314"/>
                <a:gd name="T87" fmla="*/ 0 h 148"/>
                <a:gd name="T88" fmla="*/ 0 w 314"/>
                <a:gd name="T89" fmla="*/ 0 h 148"/>
                <a:gd name="T90" fmla="*/ 0 w 314"/>
                <a:gd name="T91" fmla="*/ 0 h 148"/>
                <a:gd name="T92" fmla="*/ 0 w 314"/>
                <a:gd name="T93" fmla="*/ 0 h 148"/>
                <a:gd name="T94" fmla="*/ 0 w 314"/>
                <a:gd name="T95" fmla="*/ 0 h 148"/>
                <a:gd name="T96" fmla="*/ 0 w 314"/>
                <a:gd name="T97" fmla="*/ 0 h 148"/>
                <a:gd name="T98" fmla="*/ 0 w 314"/>
                <a:gd name="T99" fmla="*/ 0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4" h="148">
                  <a:moveTo>
                    <a:pt x="314" y="147"/>
                  </a:moveTo>
                  <a:lnTo>
                    <a:pt x="306" y="148"/>
                  </a:lnTo>
                  <a:lnTo>
                    <a:pt x="282" y="148"/>
                  </a:lnTo>
                  <a:lnTo>
                    <a:pt x="260" y="148"/>
                  </a:lnTo>
                  <a:lnTo>
                    <a:pt x="248" y="148"/>
                  </a:lnTo>
                  <a:lnTo>
                    <a:pt x="237" y="148"/>
                  </a:lnTo>
                  <a:lnTo>
                    <a:pt x="227" y="148"/>
                  </a:lnTo>
                  <a:lnTo>
                    <a:pt x="216" y="147"/>
                  </a:lnTo>
                  <a:lnTo>
                    <a:pt x="206" y="147"/>
                  </a:lnTo>
                  <a:lnTo>
                    <a:pt x="196" y="146"/>
                  </a:lnTo>
                  <a:lnTo>
                    <a:pt x="186" y="146"/>
                  </a:lnTo>
                  <a:lnTo>
                    <a:pt x="177" y="144"/>
                  </a:lnTo>
                  <a:lnTo>
                    <a:pt x="167" y="143"/>
                  </a:lnTo>
                  <a:lnTo>
                    <a:pt x="158" y="141"/>
                  </a:lnTo>
                  <a:lnTo>
                    <a:pt x="150" y="140"/>
                  </a:lnTo>
                  <a:lnTo>
                    <a:pt x="140" y="139"/>
                  </a:lnTo>
                  <a:lnTo>
                    <a:pt x="133" y="137"/>
                  </a:lnTo>
                  <a:lnTo>
                    <a:pt x="124" y="136"/>
                  </a:lnTo>
                  <a:lnTo>
                    <a:pt x="117" y="134"/>
                  </a:lnTo>
                  <a:lnTo>
                    <a:pt x="109" y="132"/>
                  </a:lnTo>
                  <a:lnTo>
                    <a:pt x="102" y="130"/>
                  </a:lnTo>
                  <a:lnTo>
                    <a:pt x="95" y="126"/>
                  </a:lnTo>
                  <a:lnTo>
                    <a:pt x="88" y="124"/>
                  </a:lnTo>
                  <a:lnTo>
                    <a:pt x="81" y="122"/>
                  </a:lnTo>
                  <a:lnTo>
                    <a:pt x="75" y="119"/>
                  </a:lnTo>
                  <a:lnTo>
                    <a:pt x="69" y="116"/>
                  </a:lnTo>
                  <a:lnTo>
                    <a:pt x="63" y="113"/>
                  </a:lnTo>
                  <a:lnTo>
                    <a:pt x="57" y="109"/>
                  </a:lnTo>
                  <a:lnTo>
                    <a:pt x="52" y="106"/>
                  </a:lnTo>
                  <a:lnTo>
                    <a:pt x="48" y="102"/>
                  </a:lnTo>
                  <a:lnTo>
                    <a:pt x="42" y="99"/>
                  </a:lnTo>
                  <a:lnTo>
                    <a:pt x="38" y="94"/>
                  </a:lnTo>
                  <a:lnTo>
                    <a:pt x="34" y="90"/>
                  </a:lnTo>
                  <a:lnTo>
                    <a:pt x="30" y="86"/>
                  </a:lnTo>
                  <a:lnTo>
                    <a:pt x="26" y="82"/>
                  </a:lnTo>
                  <a:lnTo>
                    <a:pt x="22" y="77"/>
                  </a:lnTo>
                  <a:lnTo>
                    <a:pt x="19" y="73"/>
                  </a:lnTo>
                  <a:lnTo>
                    <a:pt x="17" y="68"/>
                  </a:lnTo>
                  <a:lnTo>
                    <a:pt x="14" y="63"/>
                  </a:lnTo>
                  <a:lnTo>
                    <a:pt x="11" y="58"/>
                  </a:lnTo>
                  <a:lnTo>
                    <a:pt x="9" y="53"/>
                  </a:lnTo>
                  <a:lnTo>
                    <a:pt x="7" y="48"/>
                  </a:lnTo>
                  <a:lnTo>
                    <a:pt x="5" y="41"/>
                  </a:lnTo>
                  <a:lnTo>
                    <a:pt x="4" y="36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1" y="18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7" name="Freeform 108"/>
            <p:cNvSpPr>
              <a:spLocks/>
            </p:cNvSpPr>
            <p:nvPr/>
          </p:nvSpPr>
          <p:spPr bwMode="auto">
            <a:xfrm>
              <a:off x="2006" y="1727"/>
              <a:ext cx="102" cy="48"/>
            </a:xfrm>
            <a:custGeom>
              <a:avLst/>
              <a:gdLst>
                <a:gd name="T0" fmla="*/ 4 w 313"/>
                <a:gd name="T1" fmla="*/ 0 h 148"/>
                <a:gd name="T2" fmla="*/ 4 w 313"/>
                <a:gd name="T3" fmla="*/ 0 h 148"/>
                <a:gd name="T4" fmla="*/ 4 w 313"/>
                <a:gd name="T5" fmla="*/ 0 h 148"/>
                <a:gd name="T6" fmla="*/ 4 w 313"/>
                <a:gd name="T7" fmla="*/ 0 h 148"/>
                <a:gd name="T8" fmla="*/ 4 w 313"/>
                <a:gd name="T9" fmla="*/ 0 h 148"/>
                <a:gd name="T10" fmla="*/ 4 w 313"/>
                <a:gd name="T11" fmla="*/ 0 h 148"/>
                <a:gd name="T12" fmla="*/ 4 w 313"/>
                <a:gd name="T13" fmla="*/ 0 h 148"/>
                <a:gd name="T14" fmla="*/ 4 w 313"/>
                <a:gd name="T15" fmla="*/ 0 h 148"/>
                <a:gd name="T16" fmla="*/ 4 w 313"/>
                <a:gd name="T17" fmla="*/ 1 h 148"/>
                <a:gd name="T18" fmla="*/ 3 w 313"/>
                <a:gd name="T19" fmla="*/ 1 h 148"/>
                <a:gd name="T20" fmla="*/ 3 w 313"/>
                <a:gd name="T21" fmla="*/ 1 h 148"/>
                <a:gd name="T22" fmla="*/ 3 w 313"/>
                <a:gd name="T23" fmla="*/ 1 h 148"/>
                <a:gd name="T24" fmla="*/ 3 w 313"/>
                <a:gd name="T25" fmla="*/ 1 h 148"/>
                <a:gd name="T26" fmla="*/ 3 w 313"/>
                <a:gd name="T27" fmla="*/ 1 h 148"/>
                <a:gd name="T28" fmla="*/ 3 w 313"/>
                <a:gd name="T29" fmla="*/ 1 h 148"/>
                <a:gd name="T30" fmla="*/ 3 w 313"/>
                <a:gd name="T31" fmla="*/ 1 h 148"/>
                <a:gd name="T32" fmla="*/ 3 w 313"/>
                <a:gd name="T33" fmla="*/ 1 h 148"/>
                <a:gd name="T34" fmla="*/ 3 w 313"/>
                <a:gd name="T35" fmla="*/ 1 h 148"/>
                <a:gd name="T36" fmla="*/ 3 w 313"/>
                <a:gd name="T37" fmla="*/ 1 h 148"/>
                <a:gd name="T38" fmla="*/ 3 w 313"/>
                <a:gd name="T39" fmla="*/ 1 h 148"/>
                <a:gd name="T40" fmla="*/ 3 w 313"/>
                <a:gd name="T41" fmla="*/ 1 h 148"/>
                <a:gd name="T42" fmla="*/ 3 w 313"/>
                <a:gd name="T43" fmla="*/ 1 h 148"/>
                <a:gd name="T44" fmla="*/ 3 w 313"/>
                <a:gd name="T45" fmla="*/ 1 h 148"/>
                <a:gd name="T46" fmla="*/ 3 w 313"/>
                <a:gd name="T47" fmla="*/ 1 h 148"/>
                <a:gd name="T48" fmla="*/ 3 w 313"/>
                <a:gd name="T49" fmla="*/ 1 h 148"/>
                <a:gd name="T50" fmla="*/ 3 w 313"/>
                <a:gd name="T51" fmla="*/ 1 h 148"/>
                <a:gd name="T52" fmla="*/ 3 w 313"/>
                <a:gd name="T53" fmla="*/ 1 h 148"/>
                <a:gd name="T54" fmla="*/ 3 w 313"/>
                <a:gd name="T55" fmla="*/ 1 h 148"/>
                <a:gd name="T56" fmla="*/ 2 w 313"/>
                <a:gd name="T57" fmla="*/ 1 h 148"/>
                <a:gd name="T58" fmla="*/ 2 w 313"/>
                <a:gd name="T59" fmla="*/ 2 h 148"/>
                <a:gd name="T60" fmla="*/ 2 w 313"/>
                <a:gd name="T61" fmla="*/ 2 h 148"/>
                <a:gd name="T62" fmla="*/ 2 w 313"/>
                <a:gd name="T63" fmla="*/ 2 h 148"/>
                <a:gd name="T64" fmla="*/ 2 w 313"/>
                <a:gd name="T65" fmla="*/ 2 h 148"/>
                <a:gd name="T66" fmla="*/ 2 w 313"/>
                <a:gd name="T67" fmla="*/ 2 h 148"/>
                <a:gd name="T68" fmla="*/ 2 w 313"/>
                <a:gd name="T69" fmla="*/ 2 h 148"/>
                <a:gd name="T70" fmla="*/ 2 w 313"/>
                <a:gd name="T71" fmla="*/ 2 h 148"/>
                <a:gd name="T72" fmla="*/ 2 w 313"/>
                <a:gd name="T73" fmla="*/ 2 h 148"/>
                <a:gd name="T74" fmla="*/ 2 w 313"/>
                <a:gd name="T75" fmla="*/ 2 h 148"/>
                <a:gd name="T76" fmla="*/ 2 w 313"/>
                <a:gd name="T77" fmla="*/ 2 h 148"/>
                <a:gd name="T78" fmla="*/ 1 w 313"/>
                <a:gd name="T79" fmla="*/ 2 h 148"/>
                <a:gd name="T80" fmla="*/ 1 w 313"/>
                <a:gd name="T81" fmla="*/ 2 h 148"/>
                <a:gd name="T82" fmla="*/ 1 w 313"/>
                <a:gd name="T83" fmla="*/ 2 h 148"/>
                <a:gd name="T84" fmla="*/ 1 w 313"/>
                <a:gd name="T85" fmla="*/ 2 h 148"/>
                <a:gd name="T86" fmla="*/ 1 w 313"/>
                <a:gd name="T87" fmla="*/ 2 h 148"/>
                <a:gd name="T88" fmla="*/ 1 w 313"/>
                <a:gd name="T89" fmla="*/ 2 h 148"/>
                <a:gd name="T90" fmla="*/ 1 w 313"/>
                <a:gd name="T91" fmla="*/ 2 h 148"/>
                <a:gd name="T92" fmla="*/ 1 w 313"/>
                <a:gd name="T93" fmla="*/ 2 h 148"/>
                <a:gd name="T94" fmla="*/ 0 w 313"/>
                <a:gd name="T95" fmla="*/ 2 h 148"/>
                <a:gd name="T96" fmla="*/ 0 w 313"/>
                <a:gd name="T97" fmla="*/ 2 h 148"/>
                <a:gd name="T98" fmla="*/ 0 w 313"/>
                <a:gd name="T99" fmla="*/ 2 h 1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13" h="148">
                  <a:moveTo>
                    <a:pt x="313" y="0"/>
                  </a:moveTo>
                  <a:lnTo>
                    <a:pt x="313" y="6"/>
                  </a:lnTo>
                  <a:lnTo>
                    <a:pt x="313" y="12"/>
                  </a:lnTo>
                  <a:lnTo>
                    <a:pt x="312" y="18"/>
                  </a:lnTo>
                  <a:lnTo>
                    <a:pt x="312" y="24"/>
                  </a:lnTo>
                  <a:lnTo>
                    <a:pt x="311" y="31"/>
                  </a:lnTo>
                  <a:lnTo>
                    <a:pt x="310" y="36"/>
                  </a:lnTo>
                  <a:lnTo>
                    <a:pt x="308" y="41"/>
                  </a:lnTo>
                  <a:lnTo>
                    <a:pt x="307" y="48"/>
                  </a:lnTo>
                  <a:lnTo>
                    <a:pt x="305" y="53"/>
                  </a:lnTo>
                  <a:lnTo>
                    <a:pt x="303" y="58"/>
                  </a:lnTo>
                  <a:lnTo>
                    <a:pt x="299" y="63"/>
                  </a:lnTo>
                  <a:lnTo>
                    <a:pt x="297" y="68"/>
                  </a:lnTo>
                  <a:lnTo>
                    <a:pt x="294" y="73"/>
                  </a:lnTo>
                  <a:lnTo>
                    <a:pt x="291" y="77"/>
                  </a:lnTo>
                  <a:lnTo>
                    <a:pt x="288" y="82"/>
                  </a:lnTo>
                  <a:lnTo>
                    <a:pt x="283" y="86"/>
                  </a:lnTo>
                  <a:lnTo>
                    <a:pt x="280" y="90"/>
                  </a:lnTo>
                  <a:lnTo>
                    <a:pt x="276" y="94"/>
                  </a:lnTo>
                  <a:lnTo>
                    <a:pt x="271" y="99"/>
                  </a:lnTo>
                  <a:lnTo>
                    <a:pt x="266" y="102"/>
                  </a:lnTo>
                  <a:lnTo>
                    <a:pt x="261" y="106"/>
                  </a:lnTo>
                  <a:lnTo>
                    <a:pt x="256" y="109"/>
                  </a:lnTo>
                  <a:lnTo>
                    <a:pt x="250" y="113"/>
                  </a:lnTo>
                  <a:lnTo>
                    <a:pt x="245" y="116"/>
                  </a:lnTo>
                  <a:lnTo>
                    <a:pt x="239" y="119"/>
                  </a:lnTo>
                  <a:lnTo>
                    <a:pt x="232" y="122"/>
                  </a:lnTo>
                  <a:lnTo>
                    <a:pt x="226" y="124"/>
                  </a:lnTo>
                  <a:lnTo>
                    <a:pt x="218" y="126"/>
                  </a:lnTo>
                  <a:lnTo>
                    <a:pt x="212" y="130"/>
                  </a:lnTo>
                  <a:lnTo>
                    <a:pt x="205" y="132"/>
                  </a:lnTo>
                  <a:lnTo>
                    <a:pt x="197" y="134"/>
                  </a:lnTo>
                  <a:lnTo>
                    <a:pt x="189" y="136"/>
                  </a:lnTo>
                  <a:lnTo>
                    <a:pt x="181" y="137"/>
                  </a:lnTo>
                  <a:lnTo>
                    <a:pt x="173" y="139"/>
                  </a:lnTo>
                  <a:lnTo>
                    <a:pt x="164" y="140"/>
                  </a:lnTo>
                  <a:lnTo>
                    <a:pt x="156" y="141"/>
                  </a:lnTo>
                  <a:lnTo>
                    <a:pt x="146" y="143"/>
                  </a:lnTo>
                  <a:lnTo>
                    <a:pt x="136" y="144"/>
                  </a:lnTo>
                  <a:lnTo>
                    <a:pt x="127" y="146"/>
                  </a:lnTo>
                  <a:lnTo>
                    <a:pt x="117" y="146"/>
                  </a:lnTo>
                  <a:lnTo>
                    <a:pt x="108" y="147"/>
                  </a:lnTo>
                  <a:lnTo>
                    <a:pt x="97" y="147"/>
                  </a:lnTo>
                  <a:lnTo>
                    <a:pt x="86" y="148"/>
                  </a:lnTo>
                  <a:lnTo>
                    <a:pt x="76" y="148"/>
                  </a:lnTo>
                  <a:lnTo>
                    <a:pt x="65" y="148"/>
                  </a:lnTo>
                  <a:lnTo>
                    <a:pt x="53" y="148"/>
                  </a:lnTo>
                  <a:lnTo>
                    <a:pt x="31" y="148"/>
                  </a:lnTo>
                  <a:lnTo>
                    <a:pt x="8" y="148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8" name="Freeform 109"/>
            <p:cNvSpPr>
              <a:spLocks/>
            </p:cNvSpPr>
            <p:nvPr/>
          </p:nvSpPr>
          <p:spPr bwMode="auto">
            <a:xfrm>
              <a:off x="1864" y="1759"/>
              <a:ext cx="116" cy="14"/>
            </a:xfrm>
            <a:custGeom>
              <a:avLst/>
              <a:gdLst>
                <a:gd name="T0" fmla="*/ 4 w 360"/>
                <a:gd name="T1" fmla="*/ 1 h 40"/>
                <a:gd name="T2" fmla="*/ 4 w 360"/>
                <a:gd name="T3" fmla="*/ 1 h 40"/>
                <a:gd name="T4" fmla="*/ 4 w 360"/>
                <a:gd name="T5" fmla="*/ 1 h 40"/>
                <a:gd name="T6" fmla="*/ 3 w 360"/>
                <a:gd name="T7" fmla="*/ 0 h 40"/>
                <a:gd name="T8" fmla="*/ 3 w 360"/>
                <a:gd name="T9" fmla="*/ 0 h 40"/>
                <a:gd name="T10" fmla="*/ 3 w 360"/>
                <a:gd name="T11" fmla="*/ 0 h 40"/>
                <a:gd name="T12" fmla="*/ 2 w 360"/>
                <a:gd name="T13" fmla="*/ 0 h 40"/>
                <a:gd name="T14" fmla="*/ 2 w 360"/>
                <a:gd name="T15" fmla="*/ 0 h 40"/>
                <a:gd name="T16" fmla="*/ 2 w 360"/>
                <a:gd name="T17" fmla="*/ 0 h 40"/>
                <a:gd name="T18" fmla="*/ 1 w 360"/>
                <a:gd name="T19" fmla="*/ 0 h 40"/>
                <a:gd name="T20" fmla="*/ 1 w 360"/>
                <a:gd name="T21" fmla="*/ 0 h 40"/>
                <a:gd name="T22" fmla="*/ 1 w 360"/>
                <a:gd name="T23" fmla="*/ 0 h 40"/>
                <a:gd name="T24" fmla="*/ 0 w 360"/>
                <a:gd name="T25" fmla="*/ 0 h 40"/>
                <a:gd name="T26" fmla="*/ 0 w 360"/>
                <a:gd name="T27" fmla="*/ 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0" h="40">
                  <a:moveTo>
                    <a:pt x="360" y="40"/>
                  </a:moveTo>
                  <a:lnTo>
                    <a:pt x="355" y="40"/>
                  </a:lnTo>
                  <a:lnTo>
                    <a:pt x="329" y="38"/>
                  </a:lnTo>
                  <a:lnTo>
                    <a:pt x="301" y="35"/>
                  </a:lnTo>
                  <a:lnTo>
                    <a:pt x="272" y="33"/>
                  </a:lnTo>
                  <a:lnTo>
                    <a:pt x="244" y="30"/>
                  </a:lnTo>
                  <a:lnTo>
                    <a:pt x="214" y="26"/>
                  </a:lnTo>
                  <a:lnTo>
                    <a:pt x="184" y="22"/>
                  </a:lnTo>
                  <a:lnTo>
                    <a:pt x="152" y="19"/>
                  </a:lnTo>
                  <a:lnTo>
                    <a:pt x="120" y="15"/>
                  </a:lnTo>
                  <a:lnTo>
                    <a:pt x="87" y="10"/>
                  </a:lnTo>
                  <a:lnTo>
                    <a:pt x="53" y="7"/>
                  </a:lnTo>
                  <a:lnTo>
                    <a:pt x="1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9" name="Freeform 110"/>
            <p:cNvSpPr>
              <a:spLocks/>
            </p:cNvSpPr>
            <p:nvPr/>
          </p:nvSpPr>
          <p:spPr bwMode="auto">
            <a:xfrm>
              <a:off x="1718" y="1745"/>
              <a:ext cx="116" cy="12"/>
            </a:xfrm>
            <a:custGeom>
              <a:avLst/>
              <a:gdLst>
                <a:gd name="T0" fmla="*/ 4 w 360"/>
                <a:gd name="T1" fmla="*/ 0 h 36"/>
                <a:gd name="T2" fmla="*/ 4 w 360"/>
                <a:gd name="T3" fmla="*/ 0 h 36"/>
                <a:gd name="T4" fmla="*/ 3 w 360"/>
                <a:gd name="T5" fmla="*/ 0 h 36"/>
                <a:gd name="T6" fmla="*/ 3 w 360"/>
                <a:gd name="T7" fmla="*/ 0 h 36"/>
                <a:gd name="T8" fmla="*/ 2 w 360"/>
                <a:gd name="T9" fmla="*/ 0 h 36"/>
                <a:gd name="T10" fmla="*/ 2 w 360"/>
                <a:gd name="T11" fmla="*/ 0 h 36"/>
                <a:gd name="T12" fmla="*/ 2 w 360"/>
                <a:gd name="T13" fmla="*/ 0 h 36"/>
                <a:gd name="T14" fmla="*/ 1 w 360"/>
                <a:gd name="T15" fmla="*/ 0 h 36"/>
                <a:gd name="T16" fmla="*/ 1 w 360"/>
                <a:gd name="T17" fmla="*/ 0 h 36"/>
                <a:gd name="T18" fmla="*/ 0 w 360"/>
                <a:gd name="T19" fmla="*/ 0 h 36"/>
                <a:gd name="T20" fmla="*/ 0 w 360"/>
                <a:gd name="T21" fmla="*/ 0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0" h="36">
                  <a:moveTo>
                    <a:pt x="360" y="36"/>
                  </a:moveTo>
                  <a:lnTo>
                    <a:pt x="324" y="32"/>
                  </a:lnTo>
                  <a:lnTo>
                    <a:pt x="287" y="28"/>
                  </a:lnTo>
                  <a:lnTo>
                    <a:pt x="248" y="23"/>
                  </a:lnTo>
                  <a:lnTo>
                    <a:pt x="210" y="20"/>
                  </a:lnTo>
                  <a:lnTo>
                    <a:pt x="171" y="16"/>
                  </a:lnTo>
                  <a:lnTo>
                    <a:pt x="131" y="12"/>
                  </a:lnTo>
                  <a:lnTo>
                    <a:pt x="92" y="9"/>
                  </a:lnTo>
                  <a:lnTo>
                    <a:pt x="51" y="4"/>
                  </a:lnTo>
                  <a:lnTo>
                    <a:pt x="1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60" name="Freeform 111"/>
            <p:cNvSpPr>
              <a:spLocks/>
            </p:cNvSpPr>
            <p:nvPr/>
          </p:nvSpPr>
          <p:spPr bwMode="auto">
            <a:xfrm>
              <a:off x="1565" y="1738"/>
              <a:ext cx="128" cy="5"/>
            </a:xfrm>
            <a:custGeom>
              <a:avLst/>
              <a:gdLst>
                <a:gd name="T0" fmla="*/ 5 w 392"/>
                <a:gd name="T1" fmla="*/ 0 h 13"/>
                <a:gd name="T2" fmla="*/ 4 w 392"/>
                <a:gd name="T3" fmla="*/ 0 h 13"/>
                <a:gd name="T4" fmla="*/ 4 w 392"/>
                <a:gd name="T5" fmla="*/ 0 h 13"/>
                <a:gd name="T6" fmla="*/ 3 w 392"/>
                <a:gd name="T7" fmla="*/ 0 h 13"/>
                <a:gd name="T8" fmla="*/ 3 w 392"/>
                <a:gd name="T9" fmla="*/ 0 h 13"/>
                <a:gd name="T10" fmla="*/ 2 w 392"/>
                <a:gd name="T11" fmla="*/ 0 h 13"/>
                <a:gd name="T12" fmla="*/ 2 w 392"/>
                <a:gd name="T13" fmla="*/ 0 h 13"/>
                <a:gd name="T14" fmla="*/ 1 w 392"/>
                <a:gd name="T15" fmla="*/ 0 h 13"/>
                <a:gd name="T16" fmla="*/ 1 w 392"/>
                <a:gd name="T17" fmla="*/ 0 h 13"/>
                <a:gd name="T18" fmla="*/ 0 w 392"/>
                <a:gd name="T19" fmla="*/ 0 h 13"/>
                <a:gd name="T20" fmla="*/ 0 w 392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13">
                  <a:moveTo>
                    <a:pt x="392" y="13"/>
                  </a:moveTo>
                  <a:lnTo>
                    <a:pt x="370" y="12"/>
                  </a:lnTo>
                  <a:lnTo>
                    <a:pt x="329" y="9"/>
                  </a:lnTo>
                  <a:lnTo>
                    <a:pt x="288" y="7"/>
                  </a:lnTo>
                  <a:lnTo>
                    <a:pt x="246" y="5"/>
                  </a:lnTo>
                  <a:lnTo>
                    <a:pt x="204" y="4"/>
                  </a:lnTo>
                  <a:lnTo>
                    <a:pt x="163" y="2"/>
                  </a:lnTo>
                  <a:lnTo>
                    <a:pt x="122" y="1"/>
                  </a:lnTo>
                  <a:lnTo>
                    <a:pt x="81" y="1"/>
                  </a:lnTo>
                  <a:lnTo>
                    <a:pt x="4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4936" name="Group 112"/>
          <p:cNvGrpSpPr>
            <a:grpSpLocks/>
          </p:cNvGrpSpPr>
          <p:nvPr/>
        </p:nvGrpSpPr>
        <p:grpSpPr bwMode="auto">
          <a:xfrm>
            <a:off x="1590675" y="2743200"/>
            <a:ext cx="1754188" cy="76200"/>
            <a:chOff x="1003" y="1727"/>
            <a:chExt cx="1105" cy="48"/>
          </a:xfrm>
        </p:grpSpPr>
        <p:sp>
          <p:nvSpPr>
            <p:cNvPr id="124951" name="Line 113"/>
            <p:cNvSpPr>
              <a:spLocks noChangeShapeType="1"/>
            </p:cNvSpPr>
            <p:nvPr/>
          </p:nvSpPr>
          <p:spPr bwMode="auto">
            <a:xfrm flipV="1">
              <a:off x="1003" y="1727"/>
              <a:ext cx="0" cy="4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2" name="Line 114"/>
            <p:cNvSpPr>
              <a:spLocks noChangeShapeType="1"/>
            </p:cNvSpPr>
            <p:nvPr/>
          </p:nvSpPr>
          <p:spPr bwMode="auto">
            <a:xfrm flipV="1">
              <a:off x="2108" y="1727"/>
              <a:ext cx="0" cy="4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4937" name="Group 115"/>
          <p:cNvGrpSpPr>
            <a:grpSpLocks/>
          </p:cNvGrpSpPr>
          <p:nvPr/>
        </p:nvGrpSpPr>
        <p:grpSpPr bwMode="auto">
          <a:xfrm>
            <a:off x="1614488" y="2817813"/>
            <a:ext cx="1714500" cy="0"/>
            <a:chOff x="1017" y="1775"/>
            <a:chExt cx="1080" cy="0"/>
          </a:xfrm>
        </p:grpSpPr>
        <p:sp>
          <p:nvSpPr>
            <p:cNvPr id="124949" name="Line 116"/>
            <p:cNvSpPr>
              <a:spLocks noChangeShapeType="1"/>
            </p:cNvSpPr>
            <p:nvPr/>
          </p:nvSpPr>
          <p:spPr bwMode="auto">
            <a:xfrm>
              <a:off x="2024" y="1775"/>
              <a:ext cx="7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50" name="Line 117"/>
            <p:cNvSpPr>
              <a:spLocks noChangeShapeType="1"/>
            </p:cNvSpPr>
            <p:nvPr/>
          </p:nvSpPr>
          <p:spPr bwMode="auto">
            <a:xfrm>
              <a:off x="1017" y="1775"/>
              <a:ext cx="7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7926" name="Group 118"/>
          <p:cNvGrpSpPr>
            <a:grpSpLocks/>
          </p:cNvGrpSpPr>
          <p:nvPr/>
        </p:nvGrpSpPr>
        <p:grpSpPr bwMode="auto">
          <a:xfrm>
            <a:off x="5076825" y="3671888"/>
            <a:ext cx="3816350" cy="2808287"/>
            <a:chOff x="1345" y="930"/>
            <a:chExt cx="1964" cy="1446"/>
          </a:xfrm>
        </p:grpSpPr>
        <p:sp>
          <p:nvSpPr>
            <p:cNvPr id="124940" name="Freeform 119"/>
            <p:cNvSpPr>
              <a:spLocks/>
            </p:cNvSpPr>
            <p:nvPr/>
          </p:nvSpPr>
          <p:spPr bwMode="auto">
            <a:xfrm>
              <a:off x="2635" y="1581"/>
              <a:ext cx="674" cy="782"/>
            </a:xfrm>
            <a:custGeom>
              <a:avLst/>
              <a:gdLst>
                <a:gd name="T0" fmla="*/ 0 w 4713"/>
                <a:gd name="T1" fmla="*/ 2 h 5474"/>
                <a:gd name="T2" fmla="*/ 0 w 4713"/>
                <a:gd name="T3" fmla="*/ 2 h 5474"/>
                <a:gd name="T4" fmla="*/ 0 w 4713"/>
                <a:gd name="T5" fmla="*/ 2 h 5474"/>
                <a:gd name="T6" fmla="*/ 0 w 4713"/>
                <a:gd name="T7" fmla="*/ 2 h 5474"/>
                <a:gd name="T8" fmla="*/ 0 w 4713"/>
                <a:gd name="T9" fmla="*/ 2 h 5474"/>
                <a:gd name="T10" fmla="*/ 0 w 4713"/>
                <a:gd name="T11" fmla="*/ 2 h 5474"/>
                <a:gd name="T12" fmla="*/ 0 w 4713"/>
                <a:gd name="T13" fmla="*/ 2 h 5474"/>
                <a:gd name="T14" fmla="*/ 0 w 4713"/>
                <a:gd name="T15" fmla="*/ 2 h 5474"/>
                <a:gd name="T16" fmla="*/ 0 w 4713"/>
                <a:gd name="T17" fmla="*/ 2 h 5474"/>
                <a:gd name="T18" fmla="*/ 0 w 4713"/>
                <a:gd name="T19" fmla="*/ 2 h 5474"/>
                <a:gd name="T20" fmla="*/ 1 w 4713"/>
                <a:gd name="T21" fmla="*/ 2 h 5474"/>
                <a:gd name="T22" fmla="*/ 1 w 4713"/>
                <a:gd name="T23" fmla="*/ 2 h 5474"/>
                <a:gd name="T24" fmla="*/ 1 w 4713"/>
                <a:gd name="T25" fmla="*/ 2 h 5474"/>
                <a:gd name="T26" fmla="*/ 1 w 4713"/>
                <a:gd name="T27" fmla="*/ 2 h 5474"/>
                <a:gd name="T28" fmla="*/ 1 w 4713"/>
                <a:gd name="T29" fmla="*/ 2 h 5474"/>
                <a:gd name="T30" fmla="*/ 1 w 4713"/>
                <a:gd name="T31" fmla="*/ 2 h 5474"/>
                <a:gd name="T32" fmla="*/ 1 w 4713"/>
                <a:gd name="T33" fmla="*/ 2 h 5474"/>
                <a:gd name="T34" fmla="*/ 1 w 4713"/>
                <a:gd name="T35" fmla="*/ 2 h 5474"/>
                <a:gd name="T36" fmla="*/ 1 w 4713"/>
                <a:gd name="T37" fmla="*/ 2 h 5474"/>
                <a:gd name="T38" fmla="*/ 1 w 4713"/>
                <a:gd name="T39" fmla="*/ 2 h 5474"/>
                <a:gd name="T40" fmla="*/ 1 w 4713"/>
                <a:gd name="T41" fmla="*/ 2 h 5474"/>
                <a:gd name="T42" fmla="*/ 1 w 4713"/>
                <a:gd name="T43" fmla="*/ 2 h 5474"/>
                <a:gd name="T44" fmla="*/ 1 w 4713"/>
                <a:gd name="T45" fmla="*/ 2 h 5474"/>
                <a:gd name="T46" fmla="*/ 1 w 4713"/>
                <a:gd name="T47" fmla="*/ 2 h 5474"/>
                <a:gd name="T48" fmla="*/ 1 w 4713"/>
                <a:gd name="T49" fmla="*/ 2 h 5474"/>
                <a:gd name="T50" fmla="*/ 1 w 4713"/>
                <a:gd name="T51" fmla="*/ 1 h 5474"/>
                <a:gd name="T52" fmla="*/ 1 w 4713"/>
                <a:gd name="T53" fmla="*/ 1 h 5474"/>
                <a:gd name="T54" fmla="*/ 2 w 4713"/>
                <a:gd name="T55" fmla="*/ 1 h 5474"/>
                <a:gd name="T56" fmla="*/ 2 w 4713"/>
                <a:gd name="T57" fmla="*/ 1 h 5474"/>
                <a:gd name="T58" fmla="*/ 2 w 4713"/>
                <a:gd name="T59" fmla="*/ 1 h 5474"/>
                <a:gd name="T60" fmla="*/ 2 w 4713"/>
                <a:gd name="T61" fmla="*/ 1 h 5474"/>
                <a:gd name="T62" fmla="*/ 2 w 4713"/>
                <a:gd name="T63" fmla="*/ 1 h 5474"/>
                <a:gd name="T64" fmla="*/ 2 w 4713"/>
                <a:gd name="T65" fmla="*/ 1 h 5474"/>
                <a:gd name="T66" fmla="*/ 2 w 4713"/>
                <a:gd name="T67" fmla="*/ 1 h 5474"/>
                <a:gd name="T68" fmla="*/ 2 w 4713"/>
                <a:gd name="T69" fmla="*/ 1 h 5474"/>
                <a:gd name="T70" fmla="*/ 2 w 4713"/>
                <a:gd name="T71" fmla="*/ 1 h 5474"/>
                <a:gd name="T72" fmla="*/ 2 w 4713"/>
                <a:gd name="T73" fmla="*/ 1 h 5474"/>
                <a:gd name="T74" fmla="*/ 2 w 4713"/>
                <a:gd name="T75" fmla="*/ 1 h 5474"/>
                <a:gd name="T76" fmla="*/ 2 w 4713"/>
                <a:gd name="T77" fmla="*/ 1 h 5474"/>
                <a:gd name="T78" fmla="*/ 2 w 4713"/>
                <a:gd name="T79" fmla="*/ 0 h 5474"/>
                <a:gd name="T80" fmla="*/ 2 w 4713"/>
                <a:gd name="T81" fmla="*/ 0 h 5474"/>
                <a:gd name="T82" fmla="*/ 2 w 4713"/>
                <a:gd name="T83" fmla="*/ 0 h 5474"/>
                <a:gd name="T84" fmla="*/ 2 w 4713"/>
                <a:gd name="T85" fmla="*/ 0 h 5474"/>
                <a:gd name="T86" fmla="*/ 2 w 4713"/>
                <a:gd name="T87" fmla="*/ 0 h 5474"/>
                <a:gd name="T88" fmla="*/ 2 w 4713"/>
                <a:gd name="T89" fmla="*/ 0 h 5474"/>
                <a:gd name="T90" fmla="*/ 2 w 4713"/>
                <a:gd name="T91" fmla="*/ 0 h 547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13" h="5474">
                  <a:moveTo>
                    <a:pt x="0" y="5405"/>
                  </a:moveTo>
                  <a:lnTo>
                    <a:pt x="117" y="5436"/>
                  </a:lnTo>
                  <a:lnTo>
                    <a:pt x="237" y="5458"/>
                  </a:lnTo>
                  <a:lnTo>
                    <a:pt x="362" y="5470"/>
                  </a:lnTo>
                  <a:lnTo>
                    <a:pt x="491" y="5474"/>
                  </a:lnTo>
                  <a:lnTo>
                    <a:pt x="622" y="5469"/>
                  </a:lnTo>
                  <a:lnTo>
                    <a:pt x="757" y="5453"/>
                  </a:lnTo>
                  <a:lnTo>
                    <a:pt x="893" y="5429"/>
                  </a:lnTo>
                  <a:lnTo>
                    <a:pt x="1032" y="5396"/>
                  </a:lnTo>
                  <a:lnTo>
                    <a:pt x="1174" y="5354"/>
                  </a:lnTo>
                  <a:lnTo>
                    <a:pt x="1315" y="5302"/>
                  </a:lnTo>
                  <a:lnTo>
                    <a:pt x="1459" y="5242"/>
                  </a:lnTo>
                  <a:lnTo>
                    <a:pt x="1604" y="5174"/>
                  </a:lnTo>
                  <a:lnTo>
                    <a:pt x="1748" y="5096"/>
                  </a:lnTo>
                  <a:lnTo>
                    <a:pt x="1893" y="5010"/>
                  </a:lnTo>
                  <a:lnTo>
                    <a:pt x="2038" y="4916"/>
                  </a:lnTo>
                  <a:lnTo>
                    <a:pt x="2182" y="4815"/>
                  </a:lnTo>
                  <a:lnTo>
                    <a:pt x="2324" y="4705"/>
                  </a:lnTo>
                  <a:lnTo>
                    <a:pt x="2467" y="4588"/>
                  </a:lnTo>
                  <a:lnTo>
                    <a:pt x="2606" y="4464"/>
                  </a:lnTo>
                  <a:lnTo>
                    <a:pt x="2744" y="4334"/>
                  </a:lnTo>
                  <a:lnTo>
                    <a:pt x="2880" y="4197"/>
                  </a:lnTo>
                  <a:lnTo>
                    <a:pt x="3013" y="4054"/>
                  </a:lnTo>
                  <a:lnTo>
                    <a:pt x="3143" y="3905"/>
                  </a:lnTo>
                  <a:lnTo>
                    <a:pt x="3269" y="3750"/>
                  </a:lnTo>
                  <a:lnTo>
                    <a:pt x="3393" y="3591"/>
                  </a:lnTo>
                  <a:lnTo>
                    <a:pt x="3511" y="3426"/>
                  </a:lnTo>
                  <a:lnTo>
                    <a:pt x="3626" y="3258"/>
                  </a:lnTo>
                  <a:lnTo>
                    <a:pt x="3737" y="3086"/>
                  </a:lnTo>
                  <a:lnTo>
                    <a:pt x="3843" y="2910"/>
                  </a:lnTo>
                  <a:lnTo>
                    <a:pt x="3943" y="2732"/>
                  </a:lnTo>
                  <a:lnTo>
                    <a:pt x="4038" y="2551"/>
                  </a:lnTo>
                  <a:lnTo>
                    <a:pt x="4128" y="2367"/>
                  </a:lnTo>
                  <a:lnTo>
                    <a:pt x="4212" y="2182"/>
                  </a:lnTo>
                  <a:lnTo>
                    <a:pt x="4290" y="1996"/>
                  </a:lnTo>
                  <a:lnTo>
                    <a:pt x="4362" y="1809"/>
                  </a:lnTo>
                  <a:lnTo>
                    <a:pt x="4428" y="1623"/>
                  </a:lnTo>
                  <a:lnTo>
                    <a:pt x="4486" y="1436"/>
                  </a:lnTo>
                  <a:lnTo>
                    <a:pt x="4539" y="1249"/>
                  </a:lnTo>
                  <a:lnTo>
                    <a:pt x="4584" y="1063"/>
                  </a:lnTo>
                  <a:lnTo>
                    <a:pt x="4624" y="880"/>
                  </a:lnTo>
                  <a:lnTo>
                    <a:pt x="4656" y="699"/>
                  </a:lnTo>
                  <a:lnTo>
                    <a:pt x="4681" y="518"/>
                  </a:lnTo>
                  <a:lnTo>
                    <a:pt x="4698" y="343"/>
                  </a:lnTo>
                  <a:lnTo>
                    <a:pt x="4709" y="169"/>
                  </a:lnTo>
                  <a:lnTo>
                    <a:pt x="4713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1" name="Freeform 120"/>
            <p:cNvSpPr>
              <a:spLocks/>
            </p:cNvSpPr>
            <p:nvPr/>
          </p:nvSpPr>
          <p:spPr bwMode="auto">
            <a:xfrm>
              <a:off x="1345" y="930"/>
              <a:ext cx="836" cy="782"/>
            </a:xfrm>
            <a:custGeom>
              <a:avLst/>
              <a:gdLst>
                <a:gd name="T0" fmla="*/ 0 w 5856"/>
                <a:gd name="T1" fmla="*/ 1 h 5474"/>
                <a:gd name="T2" fmla="*/ 0 w 5856"/>
                <a:gd name="T3" fmla="*/ 2 h 5474"/>
                <a:gd name="T4" fmla="*/ 0 w 5856"/>
                <a:gd name="T5" fmla="*/ 2 h 5474"/>
                <a:gd name="T6" fmla="*/ 0 w 5856"/>
                <a:gd name="T7" fmla="*/ 2 h 5474"/>
                <a:gd name="T8" fmla="*/ 0 w 5856"/>
                <a:gd name="T9" fmla="*/ 2 h 5474"/>
                <a:gd name="T10" fmla="*/ 0 w 5856"/>
                <a:gd name="T11" fmla="*/ 2 h 5474"/>
                <a:gd name="T12" fmla="*/ 0 w 5856"/>
                <a:gd name="T13" fmla="*/ 2 h 5474"/>
                <a:gd name="T14" fmla="*/ 0 w 5856"/>
                <a:gd name="T15" fmla="*/ 2 h 5474"/>
                <a:gd name="T16" fmla="*/ 0 w 5856"/>
                <a:gd name="T17" fmla="*/ 2 h 5474"/>
                <a:gd name="T18" fmla="*/ 1 w 5856"/>
                <a:gd name="T19" fmla="*/ 2 h 5474"/>
                <a:gd name="T20" fmla="*/ 1 w 5856"/>
                <a:gd name="T21" fmla="*/ 2 h 5474"/>
                <a:gd name="T22" fmla="*/ 1 w 5856"/>
                <a:gd name="T23" fmla="*/ 2 h 5474"/>
                <a:gd name="T24" fmla="*/ 1 w 5856"/>
                <a:gd name="T25" fmla="*/ 2 h 5474"/>
                <a:gd name="T26" fmla="*/ 1 w 5856"/>
                <a:gd name="T27" fmla="*/ 2 h 5474"/>
                <a:gd name="T28" fmla="*/ 1 w 5856"/>
                <a:gd name="T29" fmla="*/ 2 h 5474"/>
                <a:gd name="T30" fmla="*/ 1 w 5856"/>
                <a:gd name="T31" fmla="*/ 2 h 5474"/>
                <a:gd name="T32" fmla="*/ 1 w 5856"/>
                <a:gd name="T33" fmla="*/ 2 h 5474"/>
                <a:gd name="T34" fmla="*/ 1 w 5856"/>
                <a:gd name="T35" fmla="*/ 2 h 5474"/>
                <a:gd name="T36" fmla="*/ 2 w 5856"/>
                <a:gd name="T37" fmla="*/ 2 h 5474"/>
                <a:gd name="T38" fmla="*/ 2 w 5856"/>
                <a:gd name="T39" fmla="*/ 2 h 5474"/>
                <a:gd name="T40" fmla="*/ 2 w 5856"/>
                <a:gd name="T41" fmla="*/ 2 h 5474"/>
                <a:gd name="T42" fmla="*/ 2 w 5856"/>
                <a:gd name="T43" fmla="*/ 2 h 5474"/>
                <a:gd name="T44" fmla="*/ 2 w 5856"/>
                <a:gd name="T45" fmla="*/ 1 h 5474"/>
                <a:gd name="T46" fmla="*/ 2 w 5856"/>
                <a:gd name="T47" fmla="*/ 1 h 5474"/>
                <a:gd name="T48" fmla="*/ 2 w 5856"/>
                <a:gd name="T49" fmla="*/ 1 h 5474"/>
                <a:gd name="T50" fmla="*/ 2 w 5856"/>
                <a:gd name="T51" fmla="*/ 1 h 5474"/>
                <a:gd name="T52" fmla="*/ 2 w 5856"/>
                <a:gd name="T53" fmla="*/ 1 h 5474"/>
                <a:gd name="T54" fmla="*/ 2 w 5856"/>
                <a:gd name="T55" fmla="*/ 1 h 5474"/>
                <a:gd name="T56" fmla="*/ 2 w 5856"/>
                <a:gd name="T57" fmla="*/ 0 h 5474"/>
                <a:gd name="T58" fmla="*/ 2 w 5856"/>
                <a:gd name="T59" fmla="*/ 0 h 5474"/>
                <a:gd name="T60" fmla="*/ 2 w 5856"/>
                <a:gd name="T61" fmla="*/ 0 h 5474"/>
                <a:gd name="T62" fmla="*/ 2 w 5856"/>
                <a:gd name="T63" fmla="*/ 0 h 54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56" h="5474">
                  <a:moveTo>
                    <a:pt x="0" y="3383"/>
                  </a:moveTo>
                  <a:lnTo>
                    <a:pt x="4" y="3550"/>
                  </a:lnTo>
                  <a:lnTo>
                    <a:pt x="15" y="3711"/>
                  </a:lnTo>
                  <a:lnTo>
                    <a:pt x="32" y="3868"/>
                  </a:lnTo>
                  <a:lnTo>
                    <a:pt x="58" y="4020"/>
                  </a:lnTo>
                  <a:lnTo>
                    <a:pt x="91" y="4165"/>
                  </a:lnTo>
                  <a:lnTo>
                    <a:pt x="131" y="4305"/>
                  </a:lnTo>
                  <a:lnTo>
                    <a:pt x="177" y="4438"/>
                  </a:lnTo>
                  <a:lnTo>
                    <a:pt x="230" y="4564"/>
                  </a:lnTo>
                  <a:lnTo>
                    <a:pt x="290" y="4684"/>
                  </a:lnTo>
                  <a:lnTo>
                    <a:pt x="356" y="4795"/>
                  </a:lnTo>
                  <a:lnTo>
                    <a:pt x="429" y="4899"/>
                  </a:lnTo>
                  <a:lnTo>
                    <a:pt x="509" y="4994"/>
                  </a:lnTo>
                  <a:lnTo>
                    <a:pt x="594" y="5083"/>
                  </a:lnTo>
                  <a:lnTo>
                    <a:pt x="686" y="5162"/>
                  </a:lnTo>
                  <a:lnTo>
                    <a:pt x="782" y="5233"/>
                  </a:lnTo>
                  <a:lnTo>
                    <a:pt x="884" y="5294"/>
                  </a:lnTo>
                  <a:lnTo>
                    <a:pt x="991" y="5347"/>
                  </a:lnTo>
                  <a:lnTo>
                    <a:pt x="1102" y="5391"/>
                  </a:lnTo>
                  <a:lnTo>
                    <a:pt x="1218" y="5425"/>
                  </a:lnTo>
                  <a:lnTo>
                    <a:pt x="1340" y="5451"/>
                  </a:lnTo>
                  <a:lnTo>
                    <a:pt x="1464" y="5467"/>
                  </a:lnTo>
                  <a:lnTo>
                    <a:pt x="1592" y="5474"/>
                  </a:lnTo>
                  <a:lnTo>
                    <a:pt x="1724" y="5471"/>
                  </a:lnTo>
                  <a:lnTo>
                    <a:pt x="1858" y="5459"/>
                  </a:lnTo>
                  <a:lnTo>
                    <a:pt x="1995" y="5438"/>
                  </a:lnTo>
                  <a:lnTo>
                    <a:pt x="2135" y="5407"/>
                  </a:lnTo>
                  <a:lnTo>
                    <a:pt x="2276" y="5366"/>
                  </a:lnTo>
                  <a:lnTo>
                    <a:pt x="2420" y="5317"/>
                  </a:lnTo>
                  <a:lnTo>
                    <a:pt x="2564" y="5259"/>
                  </a:lnTo>
                  <a:lnTo>
                    <a:pt x="2709" y="5191"/>
                  </a:lnTo>
                  <a:lnTo>
                    <a:pt x="2855" y="5116"/>
                  </a:lnTo>
                  <a:lnTo>
                    <a:pt x="3001" y="5031"/>
                  </a:lnTo>
                  <a:lnTo>
                    <a:pt x="3147" y="4939"/>
                  </a:lnTo>
                  <a:lnTo>
                    <a:pt x="3292" y="4837"/>
                  </a:lnTo>
                  <a:lnTo>
                    <a:pt x="3437" y="4729"/>
                  </a:lnTo>
                  <a:lnTo>
                    <a:pt x="3579" y="4613"/>
                  </a:lnTo>
                  <a:lnTo>
                    <a:pt x="3721" y="4490"/>
                  </a:lnTo>
                  <a:lnTo>
                    <a:pt x="3860" y="4360"/>
                  </a:lnTo>
                  <a:lnTo>
                    <a:pt x="3998" y="4223"/>
                  </a:lnTo>
                  <a:lnTo>
                    <a:pt x="4132" y="4079"/>
                  </a:lnTo>
                  <a:lnTo>
                    <a:pt x="4263" y="3930"/>
                  </a:lnTo>
                  <a:lnTo>
                    <a:pt x="4392" y="3775"/>
                  </a:lnTo>
                  <a:lnTo>
                    <a:pt x="4517" y="3615"/>
                  </a:lnTo>
                  <a:lnTo>
                    <a:pt x="4637" y="3450"/>
                  </a:lnTo>
                  <a:lnTo>
                    <a:pt x="4753" y="3281"/>
                  </a:lnTo>
                  <a:lnTo>
                    <a:pt x="4866" y="3109"/>
                  </a:lnTo>
                  <a:lnTo>
                    <a:pt x="4972" y="2932"/>
                  </a:lnTo>
                  <a:lnTo>
                    <a:pt x="5075" y="2753"/>
                  </a:lnTo>
                  <a:lnTo>
                    <a:pt x="5171" y="2571"/>
                  </a:lnTo>
                  <a:lnTo>
                    <a:pt x="5261" y="2386"/>
                  </a:lnTo>
                  <a:lnTo>
                    <a:pt x="5347" y="2199"/>
                  </a:lnTo>
                  <a:lnTo>
                    <a:pt x="5426" y="2012"/>
                  </a:lnTo>
                  <a:lnTo>
                    <a:pt x="5499" y="1823"/>
                  </a:lnTo>
                  <a:lnTo>
                    <a:pt x="5565" y="1635"/>
                  </a:lnTo>
                  <a:lnTo>
                    <a:pt x="5626" y="1446"/>
                  </a:lnTo>
                  <a:lnTo>
                    <a:pt x="5679" y="1259"/>
                  </a:lnTo>
                  <a:lnTo>
                    <a:pt x="5726" y="1072"/>
                  </a:lnTo>
                  <a:lnTo>
                    <a:pt x="5765" y="887"/>
                  </a:lnTo>
                  <a:lnTo>
                    <a:pt x="5798" y="704"/>
                  </a:lnTo>
                  <a:lnTo>
                    <a:pt x="5823" y="522"/>
                  </a:lnTo>
                  <a:lnTo>
                    <a:pt x="5842" y="345"/>
                  </a:lnTo>
                  <a:lnTo>
                    <a:pt x="5852" y="170"/>
                  </a:lnTo>
                  <a:lnTo>
                    <a:pt x="585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2" name="Freeform 121"/>
            <p:cNvSpPr>
              <a:spLocks/>
            </p:cNvSpPr>
            <p:nvPr/>
          </p:nvSpPr>
          <p:spPr bwMode="auto">
            <a:xfrm>
              <a:off x="1345" y="930"/>
              <a:ext cx="1964" cy="651"/>
            </a:xfrm>
            <a:custGeom>
              <a:avLst/>
              <a:gdLst>
                <a:gd name="T0" fmla="*/ 6 w 13748"/>
                <a:gd name="T1" fmla="*/ 2 h 4560"/>
                <a:gd name="T2" fmla="*/ 2 w 13748"/>
                <a:gd name="T3" fmla="*/ 0 h 4560"/>
                <a:gd name="T4" fmla="*/ 0 w 13748"/>
                <a:gd name="T5" fmla="*/ 1 h 45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48" h="4560">
                  <a:moveTo>
                    <a:pt x="13748" y="4560"/>
                  </a:moveTo>
                  <a:lnTo>
                    <a:pt x="5856" y="0"/>
                  </a:lnTo>
                  <a:lnTo>
                    <a:pt x="0" y="338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3" name="Freeform 122"/>
            <p:cNvSpPr>
              <a:spLocks/>
            </p:cNvSpPr>
            <p:nvPr/>
          </p:nvSpPr>
          <p:spPr bwMode="auto">
            <a:xfrm>
              <a:off x="2736" y="1361"/>
              <a:ext cx="113" cy="355"/>
            </a:xfrm>
            <a:custGeom>
              <a:avLst/>
              <a:gdLst>
                <a:gd name="T0" fmla="*/ 0 w 791"/>
                <a:gd name="T1" fmla="*/ 0 h 2488"/>
                <a:gd name="T2" fmla="*/ 0 w 791"/>
                <a:gd name="T3" fmla="*/ 0 h 2488"/>
                <a:gd name="T4" fmla="*/ 0 w 791"/>
                <a:gd name="T5" fmla="*/ 0 h 2488"/>
                <a:gd name="T6" fmla="*/ 0 w 791"/>
                <a:gd name="T7" fmla="*/ 0 h 2488"/>
                <a:gd name="T8" fmla="*/ 0 w 791"/>
                <a:gd name="T9" fmla="*/ 0 h 2488"/>
                <a:gd name="T10" fmla="*/ 0 w 791"/>
                <a:gd name="T11" fmla="*/ 0 h 2488"/>
                <a:gd name="T12" fmla="*/ 0 w 791"/>
                <a:gd name="T13" fmla="*/ 0 h 2488"/>
                <a:gd name="T14" fmla="*/ 0 w 791"/>
                <a:gd name="T15" fmla="*/ 0 h 2488"/>
                <a:gd name="T16" fmla="*/ 0 w 791"/>
                <a:gd name="T17" fmla="*/ 0 h 2488"/>
                <a:gd name="T18" fmla="*/ 0 w 791"/>
                <a:gd name="T19" fmla="*/ 0 h 2488"/>
                <a:gd name="T20" fmla="*/ 0 w 791"/>
                <a:gd name="T21" fmla="*/ 0 h 2488"/>
                <a:gd name="T22" fmla="*/ 0 w 791"/>
                <a:gd name="T23" fmla="*/ 0 h 2488"/>
                <a:gd name="T24" fmla="*/ 0 w 791"/>
                <a:gd name="T25" fmla="*/ 0 h 2488"/>
                <a:gd name="T26" fmla="*/ 0 w 791"/>
                <a:gd name="T27" fmla="*/ 0 h 2488"/>
                <a:gd name="T28" fmla="*/ 0 w 791"/>
                <a:gd name="T29" fmla="*/ 1 h 2488"/>
                <a:gd name="T30" fmla="*/ 0 w 791"/>
                <a:gd name="T31" fmla="*/ 1 h 2488"/>
                <a:gd name="T32" fmla="*/ 0 w 791"/>
                <a:gd name="T33" fmla="*/ 1 h 2488"/>
                <a:gd name="T34" fmla="*/ 0 w 791"/>
                <a:gd name="T35" fmla="*/ 1 h 2488"/>
                <a:gd name="T36" fmla="*/ 0 w 791"/>
                <a:gd name="T37" fmla="*/ 1 h 2488"/>
                <a:gd name="T38" fmla="*/ 0 w 791"/>
                <a:gd name="T39" fmla="*/ 1 h 2488"/>
                <a:gd name="T40" fmla="*/ 0 w 791"/>
                <a:gd name="T41" fmla="*/ 1 h 2488"/>
                <a:gd name="T42" fmla="*/ 0 w 791"/>
                <a:gd name="T43" fmla="*/ 1 h 248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91" h="2488">
                  <a:moveTo>
                    <a:pt x="0" y="0"/>
                  </a:moveTo>
                  <a:lnTo>
                    <a:pt x="31" y="19"/>
                  </a:lnTo>
                  <a:lnTo>
                    <a:pt x="59" y="41"/>
                  </a:lnTo>
                  <a:lnTo>
                    <a:pt x="114" y="89"/>
                  </a:lnTo>
                  <a:lnTo>
                    <a:pt x="161" y="141"/>
                  </a:lnTo>
                  <a:lnTo>
                    <a:pt x="205" y="197"/>
                  </a:lnTo>
                  <a:lnTo>
                    <a:pt x="246" y="257"/>
                  </a:lnTo>
                  <a:lnTo>
                    <a:pt x="285" y="320"/>
                  </a:lnTo>
                  <a:lnTo>
                    <a:pt x="321" y="385"/>
                  </a:lnTo>
                  <a:lnTo>
                    <a:pt x="356" y="452"/>
                  </a:lnTo>
                  <a:lnTo>
                    <a:pt x="422" y="595"/>
                  </a:lnTo>
                  <a:lnTo>
                    <a:pt x="482" y="746"/>
                  </a:lnTo>
                  <a:lnTo>
                    <a:pt x="537" y="904"/>
                  </a:lnTo>
                  <a:lnTo>
                    <a:pt x="589" y="1070"/>
                  </a:lnTo>
                  <a:lnTo>
                    <a:pt x="634" y="1241"/>
                  </a:lnTo>
                  <a:lnTo>
                    <a:pt x="675" y="1416"/>
                  </a:lnTo>
                  <a:lnTo>
                    <a:pt x="710" y="1594"/>
                  </a:lnTo>
                  <a:lnTo>
                    <a:pt x="739" y="1773"/>
                  </a:lnTo>
                  <a:lnTo>
                    <a:pt x="761" y="1953"/>
                  </a:lnTo>
                  <a:lnTo>
                    <a:pt x="778" y="2132"/>
                  </a:lnTo>
                  <a:lnTo>
                    <a:pt x="788" y="2310"/>
                  </a:lnTo>
                  <a:lnTo>
                    <a:pt x="791" y="248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4" name="Freeform 123"/>
            <p:cNvSpPr>
              <a:spLocks/>
            </p:cNvSpPr>
            <p:nvPr/>
          </p:nvSpPr>
          <p:spPr bwMode="auto">
            <a:xfrm>
              <a:off x="2077" y="1353"/>
              <a:ext cx="659" cy="544"/>
            </a:xfrm>
            <a:custGeom>
              <a:avLst/>
              <a:gdLst>
                <a:gd name="T0" fmla="*/ 0 w 4609"/>
                <a:gd name="T1" fmla="*/ 2 h 3808"/>
                <a:gd name="T2" fmla="*/ 0 w 4609"/>
                <a:gd name="T3" fmla="*/ 2 h 3808"/>
                <a:gd name="T4" fmla="*/ 0 w 4609"/>
                <a:gd name="T5" fmla="*/ 2 h 3808"/>
                <a:gd name="T6" fmla="*/ 0 w 4609"/>
                <a:gd name="T7" fmla="*/ 2 h 3808"/>
                <a:gd name="T8" fmla="*/ 0 w 4609"/>
                <a:gd name="T9" fmla="*/ 1 h 3808"/>
                <a:gd name="T10" fmla="*/ 0 w 4609"/>
                <a:gd name="T11" fmla="*/ 1 h 3808"/>
                <a:gd name="T12" fmla="*/ 0 w 4609"/>
                <a:gd name="T13" fmla="*/ 1 h 3808"/>
                <a:gd name="T14" fmla="*/ 0 w 4609"/>
                <a:gd name="T15" fmla="*/ 1 h 3808"/>
                <a:gd name="T16" fmla="*/ 0 w 4609"/>
                <a:gd name="T17" fmla="*/ 1 h 3808"/>
                <a:gd name="T18" fmla="*/ 0 w 4609"/>
                <a:gd name="T19" fmla="*/ 1 h 3808"/>
                <a:gd name="T20" fmla="*/ 0 w 4609"/>
                <a:gd name="T21" fmla="*/ 1 h 3808"/>
                <a:gd name="T22" fmla="*/ 0 w 4609"/>
                <a:gd name="T23" fmla="*/ 1 h 3808"/>
                <a:gd name="T24" fmla="*/ 0 w 4609"/>
                <a:gd name="T25" fmla="*/ 1 h 3808"/>
                <a:gd name="T26" fmla="*/ 0 w 4609"/>
                <a:gd name="T27" fmla="*/ 1 h 3808"/>
                <a:gd name="T28" fmla="*/ 0 w 4609"/>
                <a:gd name="T29" fmla="*/ 1 h 3808"/>
                <a:gd name="T30" fmla="*/ 0 w 4609"/>
                <a:gd name="T31" fmla="*/ 1 h 3808"/>
                <a:gd name="T32" fmla="*/ 0 w 4609"/>
                <a:gd name="T33" fmla="*/ 1 h 3808"/>
                <a:gd name="T34" fmla="*/ 0 w 4609"/>
                <a:gd name="T35" fmla="*/ 1 h 3808"/>
                <a:gd name="T36" fmla="*/ 0 w 4609"/>
                <a:gd name="T37" fmla="*/ 1 h 3808"/>
                <a:gd name="T38" fmla="*/ 0 w 4609"/>
                <a:gd name="T39" fmla="*/ 1 h 3808"/>
                <a:gd name="T40" fmla="*/ 0 w 4609"/>
                <a:gd name="T41" fmla="*/ 1 h 3808"/>
                <a:gd name="T42" fmla="*/ 1 w 4609"/>
                <a:gd name="T43" fmla="*/ 1 h 3808"/>
                <a:gd name="T44" fmla="*/ 1 w 4609"/>
                <a:gd name="T45" fmla="*/ 1 h 3808"/>
                <a:gd name="T46" fmla="*/ 1 w 4609"/>
                <a:gd name="T47" fmla="*/ 1 h 3808"/>
                <a:gd name="T48" fmla="*/ 1 w 4609"/>
                <a:gd name="T49" fmla="*/ 1 h 3808"/>
                <a:gd name="T50" fmla="*/ 1 w 4609"/>
                <a:gd name="T51" fmla="*/ 1 h 3808"/>
                <a:gd name="T52" fmla="*/ 1 w 4609"/>
                <a:gd name="T53" fmla="*/ 1 h 3808"/>
                <a:gd name="T54" fmla="*/ 1 w 4609"/>
                <a:gd name="T55" fmla="*/ 0 h 3808"/>
                <a:gd name="T56" fmla="*/ 1 w 4609"/>
                <a:gd name="T57" fmla="*/ 0 h 3808"/>
                <a:gd name="T58" fmla="*/ 1 w 4609"/>
                <a:gd name="T59" fmla="*/ 0 h 3808"/>
                <a:gd name="T60" fmla="*/ 1 w 4609"/>
                <a:gd name="T61" fmla="*/ 0 h 3808"/>
                <a:gd name="T62" fmla="*/ 1 w 4609"/>
                <a:gd name="T63" fmla="*/ 0 h 3808"/>
                <a:gd name="T64" fmla="*/ 1 w 4609"/>
                <a:gd name="T65" fmla="*/ 0 h 3808"/>
                <a:gd name="T66" fmla="*/ 1 w 4609"/>
                <a:gd name="T67" fmla="*/ 0 h 3808"/>
                <a:gd name="T68" fmla="*/ 2 w 4609"/>
                <a:gd name="T69" fmla="*/ 0 h 3808"/>
                <a:gd name="T70" fmla="*/ 2 w 4609"/>
                <a:gd name="T71" fmla="*/ 0 h 3808"/>
                <a:gd name="T72" fmla="*/ 2 w 4609"/>
                <a:gd name="T73" fmla="*/ 0 h 3808"/>
                <a:gd name="T74" fmla="*/ 2 w 4609"/>
                <a:gd name="T75" fmla="*/ 0 h 3808"/>
                <a:gd name="T76" fmla="*/ 2 w 4609"/>
                <a:gd name="T77" fmla="*/ 0 h 3808"/>
                <a:gd name="T78" fmla="*/ 2 w 4609"/>
                <a:gd name="T79" fmla="*/ 0 h 3808"/>
                <a:gd name="T80" fmla="*/ 2 w 4609"/>
                <a:gd name="T81" fmla="*/ 0 h 3808"/>
                <a:gd name="T82" fmla="*/ 2 w 4609"/>
                <a:gd name="T83" fmla="*/ 0 h 3808"/>
                <a:gd name="T84" fmla="*/ 2 w 4609"/>
                <a:gd name="T85" fmla="*/ 0 h 3808"/>
                <a:gd name="T86" fmla="*/ 2 w 4609"/>
                <a:gd name="T87" fmla="*/ 0 h 3808"/>
                <a:gd name="T88" fmla="*/ 2 w 4609"/>
                <a:gd name="T89" fmla="*/ 0 h 3808"/>
                <a:gd name="T90" fmla="*/ 2 w 4609"/>
                <a:gd name="T91" fmla="*/ 0 h 3808"/>
                <a:gd name="T92" fmla="*/ 2 w 4609"/>
                <a:gd name="T93" fmla="*/ 0 h 3808"/>
                <a:gd name="T94" fmla="*/ 2 w 4609"/>
                <a:gd name="T95" fmla="*/ 0 h 3808"/>
                <a:gd name="T96" fmla="*/ 2 w 4609"/>
                <a:gd name="T97" fmla="*/ 0 h 3808"/>
                <a:gd name="T98" fmla="*/ 2 w 4609"/>
                <a:gd name="T99" fmla="*/ 0 h 3808"/>
                <a:gd name="T100" fmla="*/ 2 w 4609"/>
                <a:gd name="T101" fmla="*/ 0 h 3808"/>
                <a:gd name="T102" fmla="*/ 2 w 4609"/>
                <a:gd name="T103" fmla="*/ 0 h 38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09" h="3808">
                  <a:moveTo>
                    <a:pt x="0" y="3808"/>
                  </a:moveTo>
                  <a:lnTo>
                    <a:pt x="2" y="3750"/>
                  </a:lnTo>
                  <a:lnTo>
                    <a:pt x="10" y="3689"/>
                  </a:lnTo>
                  <a:lnTo>
                    <a:pt x="22" y="3629"/>
                  </a:lnTo>
                  <a:lnTo>
                    <a:pt x="41" y="3564"/>
                  </a:lnTo>
                  <a:lnTo>
                    <a:pt x="64" y="3499"/>
                  </a:lnTo>
                  <a:lnTo>
                    <a:pt x="93" y="3433"/>
                  </a:lnTo>
                  <a:lnTo>
                    <a:pt x="127" y="3364"/>
                  </a:lnTo>
                  <a:lnTo>
                    <a:pt x="167" y="3294"/>
                  </a:lnTo>
                  <a:lnTo>
                    <a:pt x="211" y="3223"/>
                  </a:lnTo>
                  <a:lnTo>
                    <a:pt x="261" y="3150"/>
                  </a:lnTo>
                  <a:lnTo>
                    <a:pt x="315" y="3077"/>
                  </a:lnTo>
                  <a:lnTo>
                    <a:pt x="373" y="3002"/>
                  </a:lnTo>
                  <a:lnTo>
                    <a:pt x="435" y="2927"/>
                  </a:lnTo>
                  <a:lnTo>
                    <a:pt x="502" y="2850"/>
                  </a:lnTo>
                  <a:lnTo>
                    <a:pt x="571" y="2774"/>
                  </a:lnTo>
                  <a:lnTo>
                    <a:pt x="644" y="2698"/>
                  </a:lnTo>
                  <a:lnTo>
                    <a:pt x="795" y="2547"/>
                  </a:lnTo>
                  <a:lnTo>
                    <a:pt x="874" y="2470"/>
                  </a:lnTo>
                  <a:lnTo>
                    <a:pt x="955" y="2394"/>
                  </a:lnTo>
                  <a:lnTo>
                    <a:pt x="1125" y="2240"/>
                  </a:lnTo>
                  <a:lnTo>
                    <a:pt x="1302" y="2086"/>
                  </a:lnTo>
                  <a:lnTo>
                    <a:pt x="1485" y="1930"/>
                  </a:lnTo>
                  <a:lnTo>
                    <a:pt x="1672" y="1776"/>
                  </a:lnTo>
                  <a:lnTo>
                    <a:pt x="1862" y="1624"/>
                  </a:lnTo>
                  <a:lnTo>
                    <a:pt x="2051" y="1473"/>
                  </a:lnTo>
                  <a:lnTo>
                    <a:pt x="2240" y="1327"/>
                  </a:lnTo>
                  <a:lnTo>
                    <a:pt x="2426" y="1186"/>
                  </a:lnTo>
                  <a:lnTo>
                    <a:pt x="2607" y="1051"/>
                  </a:lnTo>
                  <a:lnTo>
                    <a:pt x="2782" y="922"/>
                  </a:lnTo>
                  <a:lnTo>
                    <a:pt x="2952" y="798"/>
                  </a:lnTo>
                  <a:lnTo>
                    <a:pt x="3120" y="678"/>
                  </a:lnTo>
                  <a:lnTo>
                    <a:pt x="3287" y="561"/>
                  </a:lnTo>
                  <a:lnTo>
                    <a:pt x="3449" y="451"/>
                  </a:lnTo>
                  <a:lnTo>
                    <a:pt x="3609" y="347"/>
                  </a:lnTo>
                  <a:lnTo>
                    <a:pt x="3686" y="298"/>
                  </a:lnTo>
                  <a:lnTo>
                    <a:pt x="3762" y="252"/>
                  </a:lnTo>
                  <a:lnTo>
                    <a:pt x="3836" y="209"/>
                  </a:lnTo>
                  <a:lnTo>
                    <a:pt x="3909" y="168"/>
                  </a:lnTo>
                  <a:lnTo>
                    <a:pt x="3980" y="130"/>
                  </a:lnTo>
                  <a:lnTo>
                    <a:pt x="4050" y="97"/>
                  </a:lnTo>
                  <a:lnTo>
                    <a:pt x="4118" y="66"/>
                  </a:lnTo>
                  <a:lnTo>
                    <a:pt x="4185" y="41"/>
                  </a:lnTo>
                  <a:lnTo>
                    <a:pt x="4253" y="21"/>
                  </a:lnTo>
                  <a:lnTo>
                    <a:pt x="4320" y="7"/>
                  </a:lnTo>
                  <a:lnTo>
                    <a:pt x="4388" y="0"/>
                  </a:lnTo>
                  <a:lnTo>
                    <a:pt x="4422" y="0"/>
                  </a:lnTo>
                  <a:lnTo>
                    <a:pt x="4457" y="2"/>
                  </a:lnTo>
                  <a:lnTo>
                    <a:pt x="4494" y="9"/>
                  </a:lnTo>
                  <a:lnTo>
                    <a:pt x="4530" y="19"/>
                  </a:lnTo>
                  <a:lnTo>
                    <a:pt x="4569" y="33"/>
                  </a:lnTo>
                  <a:lnTo>
                    <a:pt x="4609" y="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5" name="Freeform 124"/>
            <p:cNvSpPr>
              <a:spLocks/>
            </p:cNvSpPr>
            <p:nvPr/>
          </p:nvSpPr>
          <p:spPr bwMode="auto">
            <a:xfrm>
              <a:off x="2077" y="1931"/>
              <a:ext cx="772" cy="445"/>
            </a:xfrm>
            <a:custGeom>
              <a:avLst/>
              <a:gdLst>
                <a:gd name="T0" fmla="*/ 0 w 5399"/>
                <a:gd name="T1" fmla="*/ 1 h 3120"/>
                <a:gd name="T2" fmla="*/ 0 w 5399"/>
                <a:gd name="T3" fmla="*/ 1 h 3120"/>
                <a:gd name="T4" fmla="*/ 0 w 5399"/>
                <a:gd name="T5" fmla="*/ 1 h 3120"/>
                <a:gd name="T6" fmla="*/ 0 w 5399"/>
                <a:gd name="T7" fmla="*/ 1 h 3120"/>
                <a:gd name="T8" fmla="*/ 0 w 5399"/>
                <a:gd name="T9" fmla="*/ 1 h 3120"/>
                <a:gd name="T10" fmla="*/ 0 w 5399"/>
                <a:gd name="T11" fmla="*/ 1 h 3120"/>
                <a:gd name="T12" fmla="*/ 0 w 5399"/>
                <a:gd name="T13" fmla="*/ 1 h 3120"/>
                <a:gd name="T14" fmla="*/ 0 w 5399"/>
                <a:gd name="T15" fmla="*/ 1 h 3120"/>
                <a:gd name="T16" fmla="*/ 1 w 5399"/>
                <a:gd name="T17" fmla="*/ 1 h 3120"/>
                <a:gd name="T18" fmla="*/ 1 w 5399"/>
                <a:gd name="T19" fmla="*/ 1 h 3120"/>
                <a:gd name="T20" fmla="*/ 1 w 5399"/>
                <a:gd name="T21" fmla="*/ 1 h 3120"/>
                <a:gd name="T22" fmla="*/ 1 w 5399"/>
                <a:gd name="T23" fmla="*/ 1 h 3120"/>
                <a:gd name="T24" fmla="*/ 1 w 5399"/>
                <a:gd name="T25" fmla="*/ 1 h 3120"/>
                <a:gd name="T26" fmla="*/ 1 w 5399"/>
                <a:gd name="T27" fmla="*/ 1 h 3120"/>
                <a:gd name="T28" fmla="*/ 1 w 5399"/>
                <a:gd name="T29" fmla="*/ 1 h 3120"/>
                <a:gd name="T30" fmla="*/ 2 w 5399"/>
                <a:gd name="T31" fmla="*/ 1 h 3120"/>
                <a:gd name="T32" fmla="*/ 2 w 5399"/>
                <a:gd name="T33" fmla="*/ 1 h 3120"/>
                <a:gd name="T34" fmla="*/ 2 w 5399"/>
                <a:gd name="T35" fmla="*/ 1 h 3120"/>
                <a:gd name="T36" fmla="*/ 2 w 5399"/>
                <a:gd name="T37" fmla="*/ 1 h 3120"/>
                <a:gd name="T38" fmla="*/ 2 w 5399"/>
                <a:gd name="T39" fmla="*/ 1 h 3120"/>
                <a:gd name="T40" fmla="*/ 2 w 5399"/>
                <a:gd name="T41" fmla="*/ 1 h 3120"/>
                <a:gd name="T42" fmla="*/ 2 w 5399"/>
                <a:gd name="T43" fmla="*/ 1 h 3120"/>
                <a:gd name="T44" fmla="*/ 2 w 5399"/>
                <a:gd name="T45" fmla="*/ 1 h 3120"/>
                <a:gd name="T46" fmla="*/ 2 w 5399"/>
                <a:gd name="T47" fmla="*/ 1 h 3120"/>
                <a:gd name="T48" fmla="*/ 2 w 5399"/>
                <a:gd name="T49" fmla="*/ 1 h 3120"/>
                <a:gd name="T50" fmla="*/ 2 w 5399"/>
                <a:gd name="T51" fmla="*/ 1 h 3120"/>
                <a:gd name="T52" fmla="*/ 2 w 5399"/>
                <a:gd name="T53" fmla="*/ 1 h 3120"/>
                <a:gd name="T54" fmla="*/ 2 w 5399"/>
                <a:gd name="T55" fmla="*/ 0 h 3120"/>
                <a:gd name="T56" fmla="*/ 2 w 5399"/>
                <a:gd name="T57" fmla="*/ 0 h 3120"/>
                <a:gd name="T58" fmla="*/ 2 w 5399"/>
                <a:gd name="T59" fmla="*/ 0 h 3120"/>
                <a:gd name="T60" fmla="*/ 2 w 5399"/>
                <a:gd name="T61" fmla="*/ 0 h 3120"/>
                <a:gd name="T62" fmla="*/ 2 w 5399"/>
                <a:gd name="T63" fmla="*/ 0 h 3120"/>
                <a:gd name="T64" fmla="*/ 2 w 5399"/>
                <a:gd name="T65" fmla="*/ 0 h 3120"/>
                <a:gd name="T66" fmla="*/ 2 w 5399"/>
                <a:gd name="T67" fmla="*/ 0 h 3120"/>
                <a:gd name="T68" fmla="*/ 2 w 5399"/>
                <a:gd name="T69" fmla="*/ 0 h 3120"/>
                <a:gd name="T70" fmla="*/ 1 w 5399"/>
                <a:gd name="T71" fmla="*/ 0 h 3120"/>
                <a:gd name="T72" fmla="*/ 1 w 5399"/>
                <a:gd name="T73" fmla="*/ 0 h 3120"/>
                <a:gd name="T74" fmla="*/ 1 w 5399"/>
                <a:gd name="T75" fmla="*/ 0 h 3120"/>
                <a:gd name="T76" fmla="*/ 1 w 5399"/>
                <a:gd name="T77" fmla="*/ 0 h 3120"/>
                <a:gd name="T78" fmla="*/ 1 w 5399"/>
                <a:gd name="T79" fmla="*/ 0 h 3120"/>
                <a:gd name="T80" fmla="*/ 1 w 5399"/>
                <a:gd name="T81" fmla="*/ 0 h 3120"/>
                <a:gd name="T82" fmla="*/ 1 w 5399"/>
                <a:gd name="T83" fmla="*/ 0 h 3120"/>
                <a:gd name="T84" fmla="*/ 1 w 5399"/>
                <a:gd name="T85" fmla="*/ 0 h 3120"/>
                <a:gd name="T86" fmla="*/ 0 w 5399"/>
                <a:gd name="T87" fmla="*/ 0 h 3120"/>
                <a:gd name="T88" fmla="*/ 0 w 5399"/>
                <a:gd name="T89" fmla="*/ 0 h 3120"/>
                <a:gd name="T90" fmla="*/ 0 w 5399"/>
                <a:gd name="T91" fmla="*/ 0 h 3120"/>
                <a:gd name="T92" fmla="*/ 0 w 5399"/>
                <a:gd name="T93" fmla="*/ 0 h 3120"/>
                <a:gd name="T94" fmla="*/ 0 w 5399"/>
                <a:gd name="T95" fmla="*/ 0 h 3120"/>
                <a:gd name="T96" fmla="*/ 0 w 5399"/>
                <a:gd name="T97" fmla="*/ 0 h 3120"/>
                <a:gd name="T98" fmla="*/ 0 w 5399"/>
                <a:gd name="T99" fmla="*/ 1 h 3120"/>
                <a:gd name="T100" fmla="*/ 0 w 5399"/>
                <a:gd name="T101" fmla="*/ 1 h 31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399" h="3120">
                  <a:moveTo>
                    <a:pt x="0" y="1561"/>
                  </a:moveTo>
                  <a:lnTo>
                    <a:pt x="4" y="1657"/>
                  </a:lnTo>
                  <a:lnTo>
                    <a:pt x="21" y="1754"/>
                  </a:lnTo>
                  <a:lnTo>
                    <a:pt x="46" y="1849"/>
                  </a:lnTo>
                  <a:lnTo>
                    <a:pt x="83" y="1944"/>
                  </a:lnTo>
                  <a:lnTo>
                    <a:pt x="129" y="2038"/>
                  </a:lnTo>
                  <a:lnTo>
                    <a:pt x="186" y="2129"/>
                  </a:lnTo>
                  <a:lnTo>
                    <a:pt x="252" y="2218"/>
                  </a:lnTo>
                  <a:lnTo>
                    <a:pt x="327" y="2305"/>
                  </a:lnTo>
                  <a:lnTo>
                    <a:pt x="412" y="2389"/>
                  </a:lnTo>
                  <a:lnTo>
                    <a:pt x="505" y="2469"/>
                  </a:lnTo>
                  <a:lnTo>
                    <a:pt x="608" y="2547"/>
                  </a:lnTo>
                  <a:lnTo>
                    <a:pt x="717" y="2620"/>
                  </a:lnTo>
                  <a:lnTo>
                    <a:pt x="835" y="2689"/>
                  </a:lnTo>
                  <a:lnTo>
                    <a:pt x="960" y="2753"/>
                  </a:lnTo>
                  <a:lnTo>
                    <a:pt x="1092" y="2814"/>
                  </a:lnTo>
                  <a:lnTo>
                    <a:pt x="1230" y="2869"/>
                  </a:lnTo>
                  <a:lnTo>
                    <a:pt x="1374" y="2919"/>
                  </a:lnTo>
                  <a:lnTo>
                    <a:pt x="1523" y="2964"/>
                  </a:lnTo>
                  <a:lnTo>
                    <a:pt x="1677" y="3004"/>
                  </a:lnTo>
                  <a:lnTo>
                    <a:pt x="1833" y="3039"/>
                  </a:lnTo>
                  <a:lnTo>
                    <a:pt x="1994" y="3066"/>
                  </a:lnTo>
                  <a:lnTo>
                    <a:pt x="2157" y="3088"/>
                  </a:lnTo>
                  <a:lnTo>
                    <a:pt x="2323" y="3105"/>
                  </a:lnTo>
                  <a:lnTo>
                    <a:pt x="2490" y="3116"/>
                  </a:lnTo>
                  <a:lnTo>
                    <a:pt x="2658" y="3120"/>
                  </a:lnTo>
                  <a:lnTo>
                    <a:pt x="2826" y="3119"/>
                  </a:lnTo>
                  <a:lnTo>
                    <a:pt x="2993" y="3111"/>
                  </a:lnTo>
                  <a:lnTo>
                    <a:pt x="3160" y="3098"/>
                  </a:lnTo>
                  <a:lnTo>
                    <a:pt x="3324" y="3078"/>
                  </a:lnTo>
                  <a:lnTo>
                    <a:pt x="3486" y="3053"/>
                  </a:lnTo>
                  <a:lnTo>
                    <a:pt x="3645" y="3022"/>
                  </a:lnTo>
                  <a:lnTo>
                    <a:pt x="3801" y="2985"/>
                  </a:lnTo>
                  <a:lnTo>
                    <a:pt x="3952" y="2942"/>
                  </a:lnTo>
                  <a:lnTo>
                    <a:pt x="4098" y="2895"/>
                  </a:lnTo>
                  <a:lnTo>
                    <a:pt x="4240" y="2842"/>
                  </a:lnTo>
                  <a:lnTo>
                    <a:pt x="4374" y="2784"/>
                  </a:lnTo>
                  <a:lnTo>
                    <a:pt x="4503" y="2722"/>
                  </a:lnTo>
                  <a:lnTo>
                    <a:pt x="4624" y="2655"/>
                  </a:lnTo>
                  <a:lnTo>
                    <a:pt x="4738" y="2583"/>
                  </a:lnTo>
                  <a:lnTo>
                    <a:pt x="4844" y="2508"/>
                  </a:lnTo>
                  <a:lnTo>
                    <a:pt x="4943" y="2430"/>
                  </a:lnTo>
                  <a:lnTo>
                    <a:pt x="5031" y="2348"/>
                  </a:lnTo>
                  <a:lnTo>
                    <a:pt x="5112" y="2263"/>
                  </a:lnTo>
                  <a:lnTo>
                    <a:pt x="5182" y="2174"/>
                  </a:lnTo>
                  <a:lnTo>
                    <a:pt x="5243" y="2084"/>
                  </a:lnTo>
                  <a:lnTo>
                    <a:pt x="5295" y="1992"/>
                  </a:lnTo>
                  <a:lnTo>
                    <a:pt x="5336" y="1897"/>
                  </a:lnTo>
                  <a:lnTo>
                    <a:pt x="5368" y="1802"/>
                  </a:lnTo>
                  <a:lnTo>
                    <a:pt x="5388" y="1706"/>
                  </a:lnTo>
                  <a:lnTo>
                    <a:pt x="5399" y="1608"/>
                  </a:lnTo>
                  <a:lnTo>
                    <a:pt x="5399" y="1512"/>
                  </a:lnTo>
                  <a:lnTo>
                    <a:pt x="5388" y="1415"/>
                  </a:lnTo>
                  <a:lnTo>
                    <a:pt x="5368" y="1319"/>
                  </a:lnTo>
                  <a:lnTo>
                    <a:pt x="5336" y="1224"/>
                  </a:lnTo>
                  <a:lnTo>
                    <a:pt x="5295" y="1129"/>
                  </a:lnTo>
                  <a:lnTo>
                    <a:pt x="5243" y="1037"/>
                  </a:lnTo>
                  <a:lnTo>
                    <a:pt x="5182" y="946"/>
                  </a:lnTo>
                  <a:lnTo>
                    <a:pt x="5112" y="859"/>
                  </a:lnTo>
                  <a:lnTo>
                    <a:pt x="5031" y="773"/>
                  </a:lnTo>
                  <a:lnTo>
                    <a:pt x="4943" y="691"/>
                  </a:lnTo>
                  <a:lnTo>
                    <a:pt x="4844" y="612"/>
                  </a:lnTo>
                  <a:lnTo>
                    <a:pt x="4738" y="537"/>
                  </a:lnTo>
                  <a:lnTo>
                    <a:pt x="4624" y="465"/>
                  </a:lnTo>
                  <a:lnTo>
                    <a:pt x="4503" y="398"/>
                  </a:lnTo>
                  <a:lnTo>
                    <a:pt x="4374" y="336"/>
                  </a:lnTo>
                  <a:lnTo>
                    <a:pt x="4240" y="279"/>
                  </a:lnTo>
                  <a:lnTo>
                    <a:pt x="4098" y="226"/>
                  </a:lnTo>
                  <a:lnTo>
                    <a:pt x="3952" y="178"/>
                  </a:lnTo>
                  <a:lnTo>
                    <a:pt x="3801" y="135"/>
                  </a:lnTo>
                  <a:lnTo>
                    <a:pt x="3645" y="99"/>
                  </a:lnTo>
                  <a:lnTo>
                    <a:pt x="3486" y="68"/>
                  </a:lnTo>
                  <a:lnTo>
                    <a:pt x="3324" y="42"/>
                  </a:lnTo>
                  <a:lnTo>
                    <a:pt x="3160" y="22"/>
                  </a:lnTo>
                  <a:lnTo>
                    <a:pt x="2993" y="9"/>
                  </a:lnTo>
                  <a:lnTo>
                    <a:pt x="2826" y="1"/>
                  </a:lnTo>
                  <a:lnTo>
                    <a:pt x="2658" y="0"/>
                  </a:lnTo>
                  <a:lnTo>
                    <a:pt x="2490" y="5"/>
                  </a:lnTo>
                  <a:lnTo>
                    <a:pt x="2323" y="16"/>
                  </a:lnTo>
                  <a:lnTo>
                    <a:pt x="2157" y="32"/>
                  </a:lnTo>
                  <a:lnTo>
                    <a:pt x="1994" y="54"/>
                  </a:lnTo>
                  <a:lnTo>
                    <a:pt x="1833" y="82"/>
                  </a:lnTo>
                  <a:lnTo>
                    <a:pt x="1677" y="116"/>
                  </a:lnTo>
                  <a:lnTo>
                    <a:pt x="1523" y="156"/>
                  </a:lnTo>
                  <a:lnTo>
                    <a:pt x="1374" y="201"/>
                  </a:lnTo>
                  <a:lnTo>
                    <a:pt x="1230" y="251"/>
                  </a:lnTo>
                  <a:lnTo>
                    <a:pt x="1092" y="306"/>
                  </a:lnTo>
                  <a:lnTo>
                    <a:pt x="960" y="367"/>
                  </a:lnTo>
                  <a:lnTo>
                    <a:pt x="835" y="431"/>
                  </a:lnTo>
                  <a:lnTo>
                    <a:pt x="717" y="501"/>
                  </a:lnTo>
                  <a:lnTo>
                    <a:pt x="608" y="574"/>
                  </a:lnTo>
                  <a:lnTo>
                    <a:pt x="505" y="651"/>
                  </a:lnTo>
                  <a:lnTo>
                    <a:pt x="412" y="732"/>
                  </a:lnTo>
                  <a:lnTo>
                    <a:pt x="327" y="816"/>
                  </a:lnTo>
                  <a:lnTo>
                    <a:pt x="252" y="902"/>
                  </a:lnTo>
                  <a:lnTo>
                    <a:pt x="186" y="992"/>
                  </a:lnTo>
                  <a:lnTo>
                    <a:pt x="129" y="1082"/>
                  </a:lnTo>
                  <a:lnTo>
                    <a:pt x="83" y="1176"/>
                  </a:lnTo>
                  <a:lnTo>
                    <a:pt x="46" y="1271"/>
                  </a:lnTo>
                  <a:lnTo>
                    <a:pt x="21" y="1366"/>
                  </a:lnTo>
                  <a:lnTo>
                    <a:pt x="4" y="1464"/>
                  </a:lnTo>
                  <a:lnTo>
                    <a:pt x="0" y="1561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6" name="Line 125"/>
            <p:cNvSpPr>
              <a:spLocks noChangeShapeType="1"/>
            </p:cNvSpPr>
            <p:nvPr/>
          </p:nvSpPr>
          <p:spPr bwMode="auto">
            <a:xfrm flipH="1" flipV="1">
              <a:off x="1467" y="1684"/>
              <a:ext cx="610" cy="3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7" name="Line 126"/>
            <p:cNvSpPr>
              <a:spLocks noChangeShapeType="1"/>
            </p:cNvSpPr>
            <p:nvPr/>
          </p:nvSpPr>
          <p:spPr bwMode="auto">
            <a:xfrm>
              <a:off x="2077" y="1897"/>
              <a:ext cx="0" cy="2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948" name="Line 127"/>
            <p:cNvSpPr>
              <a:spLocks noChangeShapeType="1"/>
            </p:cNvSpPr>
            <p:nvPr/>
          </p:nvSpPr>
          <p:spPr bwMode="auto">
            <a:xfrm>
              <a:off x="2849" y="1716"/>
              <a:ext cx="0" cy="4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4939" name="AutoShape 128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834" name="Group 2"/>
          <p:cNvGrpSpPr>
            <a:grpSpLocks/>
          </p:cNvGrpSpPr>
          <p:nvPr/>
        </p:nvGrpSpPr>
        <p:grpSpPr bwMode="auto">
          <a:xfrm>
            <a:off x="179388" y="603250"/>
            <a:ext cx="5932487" cy="6196013"/>
            <a:chOff x="113" y="380"/>
            <a:chExt cx="3737" cy="3903"/>
          </a:xfrm>
        </p:grpSpPr>
        <p:sp>
          <p:nvSpPr>
            <p:cNvPr id="126073" name="Line 3"/>
            <p:cNvSpPr>
              <a:spLocks noChangeShapeType="1"/>
            </p:cNvSpPr>
            <p:nvPr/>
          </p:nvSpPr>
          <p:spPr bwMode="auto">
            <a:xfrm>
              <a:off x="1041" y="568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4" name="Line 4"/>
            <p:cNvSpPr>
              <a:spLocks noChangeShapeType="1"/>
            </p:cNvSpPr>
            <p:nvPr/>
          </p:nvSpPr>
          <p:spPr bwMode="auto">
            <a:xfrm>
              <a:off x="1041" y="7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5" name="Line 5"/>
            <p:cNvSpPr>
              <a:spLocks noChangeShapeType="1"/>
            </p:cNvSpPr>
            <p:nvPr/>
          </p:nvSpPr>
          <p:spPr bwMode="auto">
            <a:xfrm>
              <a:off x="1041" y="752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6" name="Line 6"/>
            <p:cNvSpPr>
              <a:spLocks noChangeShapeType="1"/>
            </p:cNvSpPr>
            <p:nvPr/>
          </p:nvSpPr>
          <p:spPr bwMode="auto">
            <a:xfrm>
              <a:off x="1041" y="997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7" name="Line 7"/>
            <p:cNvSpPr>
              <a:spLocks noChangeShapeType="1"/>
            </p:cNvSpPr>
            <p:nvPr/>
          </p:nvSpPr>
          <p:spPr bwMode="auto">
            <a:xfrm>
              <a:off x="1041" y="1028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8" name="Line 8"/>
            <p:cNvSpPr>
              <a:spLocks noChangeShapeType="1"/>
            </p:cNvSpPr>
            <p:nvPr/>
          </p:nvSpPr>
          <p:spPr bwMode="auto">
            <a:xfrm>
              <a:off x="1041" y="1273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79" name="Line 9"/>
            <p:cNvSpPr>
              <a:spLocks noChangeShapeType="1"/>
            </p:cNvSpPr>
            <p:nvPr/>
          </p:nvSpPr>
          <p:spPr bwMode="auto">
            <a:xfrm>
              <a:off x="1041" y="130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0" name="Line 10"/>
            <p:cNvSpPr>
              <a:spLocks noChangeShapeType="1"/>
            </p:cNvSpPr>
            <p:nvPr/>
          </p:nvSpPr>
          <p:spPr bwMode="auto">
            <a:xfrm>
              <a:off x="1041" y="1548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1" name="Line 11"/>
            <p:cNvSpPr>
              <a:spLocks noChangeShapeType="1"/>
            </p:cNvSpPr>
            <p:nvPr/>
          </p:nvSpPr>
          <p:spPr bwMode="auto">
            <a:xfrm>
              <a:off x="1041" y="1579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2" name="Line 12"/>
            <p:cNvSpPr>
              <a:spLocks noChangeShapeType="1"/>
            </p:cNvSpPr>
            <p:nvPr/>
          </p:nvSpPr>
          <p:spPr bwMode="auto">
            <a:xfrm>
              <a:off x="1041" y="1824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3" name="Line 13"/>
            <p:cNvSpPr>
              <a:spLocks noChangeShapeType="1"/>
            </p:cNvSpPr>
            <p:nvPr/>
          </p:nvSpPr>
          <p:spPr bwMode="auto">
            <a:xfrm>
              <a:off x="1041" y="1855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4" name="Line 14"/>
            <p:cNvSpPr>
              <a:spLocks noChangeShapeType="1"/>
            </p:cNvSpPr>
            <p:nvPr/>
          </p:nvSpPr>
          <p:spPr bwMode="auto">
            <a:xfrm>
              <a:off x="1041" y="2100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5" name="Line 15"/>
            <p:cNvSpPr>
              <a:spLocks noChangeShapeType="1"/>
            </p:cNvSpPr>
            <p:nvPr/>
          </p:nvSpPr>
          <p:spPr bwMode="auto">
            <a:xfrm>
              <a:off x="1041" y="2130"/>
              <a:ext cx="0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6" name="Line 16"/>
            <p:cNvSpPr>
              <a:spLocks noChangeShapeType="1"/>
            </p:cNvSpPr>
            <p:nvPr/>
          </p:nvSpPr>
          <p:spPr bwMode="auto">
            <a:xfrm>
              <a:off x="546" y="419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7" name="Line 17"/>
            <p:cNvSpPr>
              <a:spLocks noChangeShapeType="1"/>
            </p:cNvSpPr>
            <p:nvPr/>
          </p:nvSpPr>
          <p:spPr bwMode="auto">
            <a:xfrm>
              <a:off x="546" y="586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8" name="Line 18"/>
            <p:cNvSpPr>
              <a:spLocks noChangeShapeType="1"/>
            </p:cNvSpPr>
            <p:nvPr/>
          </p:nvSpPr>
          <p:spPr bwMode="auto">
            <a:xfrm>
              <a:off x="546" y="616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89" name="Line 19"/>
            <p:cNvSpPr>
              <a:spLocks noChangeShapeType="1"/>
            </p:cNvSpPr>
            <p:nvPr/>
          </p:nvSpPr>
          <p:spPr bwMode="auto">
            <a:xfrm>
              <a:off x="546" y="86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0" name="Line 20"/>
            <p:cNvSpPr>
              <a:spLocks noChangeShapeType="1"/>
            </p:cNvSpPr>
            <p:nvPr/>
          </p:nvSpPr>
          <p:spPr bwMode="auto">
            <a:xfrm>
              <a:off x="546" y="892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1" name="Line 21"/>
            <p:cNvSpPr>
              <a:spLocks noChangeShapeType="1"/>
            </p:cNvSpPr>
            <p:nvPr/>
          </p:nvSpPr>
          <p:spPr bwMode="auto">
            <a:xfrm>
              <a:off x="546" y="1137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2" name="Line 22"/>
            <p:cNvSpPr>
              <a:spLocks noChangeShapeType="1"/>
            </p:cNvSpPr>
            <p:nvPr/>
          </p:nvSpPr>
          <p:spPr bwMode="auto">
            <a:xfrm>
              <a:off x="546" y="1168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3" name="Line 23"/>
            <p:cNvSpPr>
              <a:spLocks noChangeShapeType="1"/>
            </p:cNvSpPr>
            <p:nvPr/>
          </p:nvSpPr>
          <p:spPr bwMode="auto">
            <a:xfrm>
              <a:off x="546" y="1413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4" name="Line 24"/>
            <p:cNvSpPr>
              <a:spLocks noChangeShapeType="1"/>
            </p:cNvSpPr>
            <p:nvPr/>
          </p:nvSpPr>
          <p:spPr bwMode="auto">
            <a:xfrm>
              <a:off x="546" y="144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5" name="Line 25"/>
            <p:cNvSpPr>
              <a:spLocks noChangeShapeType="1"/>
            </p:cNvSpPr>
            <p:nvPr/>
          </p:nvSpPr>
          <p:spPr bwMode="auto">
            <a:xfrm>
              <a:off x="546" y="1688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6" name="Line 26"/>
            <p:cNvSpPr>
              <a:spLocks noChangeShapeType="1"/>
            </p:cNvSpPr>
            <p:nvPr/>
          </p:nvSpPr>
          <p:spPr bwMode="auto">
            <a:xfrm>
              <a:off x="546" y="1719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7" name="Line 27"/>
            <p:cNvSpPr>
              <a:spLocks noChangeShapeType="1"/>
            </p:cNvSpPr>
            <p:nvPr/>
          </p:nvSpPr>
          <p:spPr bwMode="auto">
            <a:xfrm>
              <a:off x="546" y="1964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8" name="Line 28"/>
            <p:cNvSpPr>
              <a:spLocks noChangeShapeType="1"/>
            </p:cNvSpPr>
            <p:nvPr/>
          </p:nvSpPr>
          <p:spPr bwMode="auto">
            <a:xfrm>
              <a:off x="546" y="1995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99" name="Line 29"/>
            <p:cNvSpPr>
              <a:spLocks noChangeShapeType="1"/>
            </p:cNvSpPr>
            <p:nvPr/>
          </p:nvSpPr>
          <p:spPr bwMode="auto">
            <a:xfrm>
              <a:off x="546" y="2240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0" name="Line 30"/>
            <p:cNvSpPr>
              <a:spLocks noChangeShapeType="1"/>
            </p:cNvSpPr>
            <p:nvPr/>
          </p:nvSpPr>
          <p:spPr bwMode="auto">
            <a:xfrm>
              <a:off x="546" y="2270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1" name="Line 31"/>
            <p:cNvSpPr>
              <a:spLocks noChangeShapeType="1"/>
            </p:cNvSpPr>
            <p:nvPr/>
          </p:nvSpPr>
          <p:spPr bwMode="auto">
            <a:xfrm>
              <a:off x="2931" y="380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2" name="Line 32"/>
            <p:cNvSpPr>
              <a:spLocks noChangeShapeType="1"/>
            </p:cNvSpPr>
            <p:nvPr/>
          </p:nvSpPr>
          <p:spPr bwMode="auto">
            <a:xfrm>
              <a:off x="2931" y="568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3" name="Line 33"/>
            <p:cNvSpPr>
              <a:spLocks noChangeShapeType="1"/>
            </p:cNvSpPr>
            <p:nvPr/>
          </p:nvSpPr>
          <p:spPr bwMode="auto">
            <a:xfrm>
              <a:off x="2931" y="594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4" name="Line 34"/>
            <p:cNvSpPr>
              <a:spLocks noChangeShapeType="1"/>
            </p:cNvSpPr>
            <p:nvPr/>
          </p:nvSpPr>
          <p:spPr bwMode="auto">
            <a:xfrm>
              <a:off x="2931" y="844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5" name="Line 35"/>
            <p:cNvSpPr>
              <a:spLocks noChangeShapeType="1"/>
            </p:cNvSpPr>
            <p:nvPr/>
          </p:nvSpPr>
          <p:spPr bwMode="auto">
            <a:xfrm>
              <a:off x="2931" y="870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6" name="Line 36"/>
            <p:cNvSpPr>
              <a:spLocks noChangeShapeType="1"/>
            </p:cNvSpPr>
            <p:nvPr/>
          </p:nvSpPr>
          <p:spPr bwMode="auto">
            <a:xfrm>
              <a:off x="2931" y="1119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7" name="Line 37"/>
            <p:cNvSpPr>
              <a:spLocks noChangeShapeType="1"/>
            </p:cNvSpPr>
            <p:nvPr/>
          </p:nvSpPr>
          <p:spPr bwMode="auto">
            <a:xfrm>
              <a:off x="2931" y="1146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8" name="Line 38"/>
            <p:cNvSpPr>
              <a:spLocks noChangeShapeType="1"/>
            </p:cNvSpPr>
            <p:nvPr/>
          </p:nvSpPr>
          <p:spPr bwMode="auto">
            <a:xfrm>
              <a:off x="2931" y="1395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09" name="Line 39"/>
            <p:cNvSpPr>
              <a:spLocks noChangeShapeType="1"/>
            </p:cNvSpPr>
            <p:nvPr/>
          </p:nvSpPr>
          <p:spPr bwMode="auto">
            <a:xfrm>
              <a:off x="2931" y="1421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0" name="Line 40"/>
            <p:cNvSpPr>
              <a:spLocks noChangeShapeType="1"/>
            </p:cNvSpPr>
            <p:nvPr/>
          </p:nvSpPr>
          <p:spPr bwMode="auto">
            <a:xfrm>
              <a:off x="2931" y="167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1" name="Line 41"/>
            <p:cNvSpPr>
              <a:spLocks noChangeShapeType="1"/>
            </p:cNvSpPr>
            <p:nvPr/>
          </p:nvSpPr>
          <p:spPr bwMode="auto">
            <a:xfrm>
              <a:off x="2931" y="1697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2" name="Line 42"/>
            <p:cNvSpPr>
              <a:spLocks noChangeShapeType="1"/>
            </p:cNvSpPr>
            <p:nvPr/>
          </p:nvSpPr>
          <p:spPr bwMode="auto">
            <a:xfrm>
              <a:off x="2931" y="1946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3" name="Line 43"/>
            <p:cNvSpPr>
              <a:spLocks noChangeShapeType="1"/>
            </p:cNvSpPr>
            <p:nvPr/>
          </p:nvSpPr>
          <p:spPr bwMode="auto">
            <a:xfrm>
              <a:off x="2931" y="197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4" name="Line 44"/>
            <p:cNvSpPr>
              <a:spLocks noChangeShapeType="1"/>
            </p:cNvSpPr>
            <p:nvPr/>
          </p:nvSpPr>
          <p:spPr bwMode="auto">
            <a:xfrm>
              <a:off x="2931" y="2222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5" name="Line 45"/>
            <p:cNvSpPr>
              <a:spLocks noChangeShapeType="1"/>
            </p:cNvSpPr>
            <p:nvPr/>
          </p:nvSpPr>
          <p:spPr bwMode="auto">
            <a:xfrm>
              <a:off x="2931" y="2248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6" name="Line 46"/>
            <p:cNvSpPr>
              <a:spLocks noChangeShapeType="1"/>
            </p:cNvSpPr>
            <p:nvPr/>
          </p:nvSpPr>
          <p:spPr bwMode="auto">
            <a:xfrm>
              <a:off x="113" y="3404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7" name="Line 47"/>
            <p:cNvSpPr>
              <a:spLocks noChangeShapeType="1"/>
            </p:cNvSpPr>
            <p:nvPr/>
          </p:nvSpPr>
          <p:spPr bwMode="auto">
            <a:xfrm>
              <a:off x="275" y="3404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8" name="Line 48"/>
            <p:cNvSpPr>
              <a:spLocks noChangeShapeType="1"/>
            </p:cNvSpPr>
            <p:nvPr/>
          </p:nvSpPr>
          <p:spPr bwMode="auto">
            <a:xfrm>
              <a:off x="301" y="3404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19" name="Line 49"/>
            <p:cNvSpPr>
              <a:spLocks noChangeShapeType="1"/>
            </p:cNvSpPr>
            <p:nvPr/>
          </p:nvSpPr>
          <p:spPr bwMode="auto">
            <a:xfrm>
              <a:off x="546" y="340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0" name="Line 50"/>
            <p:cNvSpPr>
              <a:spLocks noChangeShapeType="1"/>
            </p:cNvSpPr>
            <p:nvPr/>
          </p:nvSpPr>
          <p:spPr bwMode="auto">
            <a:xfrm>
              <a:off x="577" y="3404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1" name="Line 51"/>
            <p:cNvSpPr>
              <a:spLocks noChangeShapeType="1"/>
            </p:cNvSpPr>
            <p:nvPr/>
          </p:nvSpPr>
          <p:spPr bwMode="auto">
            <a:xfrm>
              <a:off x="822" y="340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2" name="Line 52"/>
            <p:cNvSpPr>
              <a:spLocks noChangeShapeType="1"/>
            </p:cNvSpPr>
            <p:nvPr/>
          </p:nvSpPr>
          <p:spPr bwMode="auto">
            <a:xfrm>
              <a:off x="853" y="3404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3" name="Freeform 53"/>
            <p:cNvSpPr>
              <a:spLocks/>
            </p:cNvSpPr>
            <p:nvPr/>
          </p:nvSpPr>
          <p:spPr bwMode="auto">
            <a:xfrm>
              <a:off x="174" y="3032"/>
              <a:ext cx="744" cy="743"/>
            </a:xfrm>
            <a:custGeom>
              <a:avLst/>
              <a:gdLst>
                <a:gd name="T0" fmla="*/ 181 w 1189"/>
                <a:gd name="T1" fmla="*/ 82 h 1189"/>
                <a:gd name="T2" fmla="*/ 179 w 1189"/>
                <a:gd name="T3" fmla="*/ 67 h 1189"/>
                <a:gd name="T4" fmla="*/ 173 w 1189"/>
                <a:gd name="T5" fmla="*/ 52 h 1189"/>
                <a:gd name="T6" fmla="*/ 166 w 1189"/>
                <a:gd name="T7" fmla="*/ 39 h 1189"/>
                <a:gd name="T8" fmla="*/ 155 w 1189"/>
                <a:gd name="T9" fmla="*/ 26 h 1189"/>
                <a:gd name="T10" fmla="*/ 143 w 1189"/>
                <a:gd name="T11" fmla="*/ 16 h 1189"/>
                <a:gd name="T12" fmla="*/ 130 w 1189"/>
                <a:gd name="T13" fmla="*/ 8 h 1189"/>
                <a:gd name="T14" fmla="*/ 115 w 1189"/>
                <a:gd name="T15" fmla="*/ 2 h 1189"/>
                <a:gd name="T16" fmla="*/ 99 w 1189"/>
                <a:gd name="T17" fmla="*/ 1 h 1189"/>
                <a:gd name="T18" fmla="*/ 83 w 1189"/>
                <a:gd name="T19" fmla="*/ 1 h 1189"/>
                <a:gd name="T20" fmla="*/ 68 w 1189"/>
                <a:gd name="T21" fmla="*/ 2 h 1189"/>
                <a:gd name="T22" fmla="*/ 53 w 1189"/>
                <a:gd name="T23" fmla="*/ 8 h 1189"/>
                <a:gd name="T24" fmla="*/ 39 w 1189"/>
                <a:gd name="T25" fmla="*/ 16 h 1189"/>
                <a:gd name="T26" fmla="*/ 27 w 1189"/>
                <a:gd name="T27" fmla="*/ 26 h 1189"/>
                <a:gd name="T28" fmla="*/ 17 w 1189"/>
                <a:gd name="T29" fmla="*/ 39 h 1189"/>
                <a:gd name="T30" fmla="*/ 9 w 1189"/>
                <a:gd name="T31" fmla="*/ 52 h 1189"/>
                <a:gd name="T32" fmla="*/ 3 w 1189"/>
                <a:gd name="T33" fmla="*/ 67 h 1189"/>
                <a:gd name="T34" fmla="*/ 1 w 1189"/>
                <a:gd name="T35" fmla="*/ 82 h 1189"/>
                <a:gd name="T36" fmla="*/ 1 w 1189"/>
                <a:gd name="T37" fmla="*/ 98 h 1189"/>
                <a:gd name="T38" fmla="*/ 3 w 1189"/>
                <a:gd name="T39" fmla="*/ 114 h 1189"/>
                <a:gd name="T40" fmla="*/ 9 w 1189"/>
                <a:gd name="T41" fmla="*/ 129 h 1189"/>
                <a:gd name="T42" fmla="*/ 17 w 1189"/>
                <a:gd name="T43" fmla="*/ 143 h 1189"/>
                <a:gd name="T44" fmla="*/ 27 w 1189"/>
                <a:gd name="T45" fmla="*/ 154 h 1189"/>
                <a:gd name="T46" fmla="*/ 39 w 1189"/>
                <a:gd name="T47" fmla="*/ 165 h 1189"/>
                <a:gd name="T48" fmla="*/ 53 w 1189"/>
                <a:gd name="T49" fmla="*/ 172 h 1189"/>
                <a:gd name="T50" fmla="*/ 68 w 1189"/>
                <a:gd name="T51" fmla="*/ 179 h 1189"/>
                <a:gd name="T52" fmla="*/ 83 w 1189"/>
                <a:gd name="T53" fmla="*/ 181 h 1189"/>
                <a:gd name="T54" fmla="*/ 99 w 1189"/>
                <a:gd name="T55" fmla="*/ 181 h 1189"/>
                <a:gd name="T56" fmla="*/ 115 w 1189"/>
                <a:gd name="T57" fmla="*/ 179 h 1189"/>
                <a:gd name="T58" fmla="*/ 130 w 1189"/>
                <a:gd name="T59" fmla="*/ 172 h 1189"/>
                <a:gd name="T60" fmla="*/ 143 w 1189"/>
                <a:gd name="T61" fmla="*/ 165 h 1189"/>
                <a:gd name="T62" fmla="*/ 155 w 1189"/>
                <a:gd name="T63" fmla="*/ 154 h 1189"/>
                <a:gd name="T64" fmla="*/ 166 w 1189"/>
                <a:gd name="T65" fmla="*/ 143 h 1189"/>
                <a:gd name="T66" fmla="*/ 173 w 1189"/>
                <a:gd name="T67" fmla="*/ 129 h 1189"/>
                <a:gd name="T68" fmla="*/ 179 w 1189"/>
                <a:gd name="T69" fmla="*/ 114 h 1189"/>
                <a:gd name="T70" fmla="*/ 181 w 1189"/>
                <a:gd name="T71" fmla="*/ 98 h 118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89" h="1189">
                  <a:moveTo>
                    <a:pt x="1189" y="594"/>
                  </a:moveTo>
                  <a:lnTo>
                    <a:pt x="1185" y="543"/>
                  </a:lnTo>
                  <a:lnTo>
                    <a:pt x="1179" y="491"/>
                  </a:lnTo>
                  <a:lnTo>
                    <a:pt x="1168" y="441"/>
                  </a:lnTo>
                  <a:lnTo>
                    <a:pt x="1152" y="391"/>
                  </a:lnTo>
                  <a:lnTo>
                    <a:pt x="1132" y="343"/>
                  </a:lnTo>
                  <a:lnTo>
                    <a:pt x="1109" y="297"/>
                  </a:lnTo>
                  <a:lnTo>
                    <a:pt x="1081" y="253"/>
                  </a:lnTo>
                  <a:lnTo>
                    <a:pt x="1049" y="213"/>
                  </a:lnTo>
                  <a:lnTo>
                    <a:pt x="1014" y="174"/>
                  </a:lnTo>
                  <a:lnTo>
                    <a:pt x="976" y="139"/>
                  </a:lnTo>
                  <a:lnTo>
                    <a:pt x="935" y="107"/>
                  </a:lnTo>
                  <a:lnTo>
                    <a:pt x="892" y="80"/>
                  </a:lnTo>
                  <a:lnTo>
                    <a:pt x="845" y="55"/>
                  </a:lnTo>
                  <a:lnTo>
                    <a:pt x="797" y="36"/>
                  </a:lnTo>
                  <a:lnTo>
                    <a:pt x="748" y="20"/>
                  </a:lnTo>
                  <a:lnTo>
                    <a:pt x="698" y="9"/>
                  </a:lnTo>
                  <a:lnTo>
                    <a:pt x="646" y="2"/>
                  </a:lnTo>
                  <a:lnTo>
                    <a:pt x="594" y="0"/>
                  </a:lnTo>
                  <a:lnTo>
                    <a:pt x="542" y="2"/>
                  </a:lnTo>
                  <a:lnTo>
                    <a:pt x="491" y="9"/>
                  </a:lnTo>
                  <a:lnTo>
                    <a:pt x="440" y="20"/>
                  </a:lnTo>
                  <a:lnTo>
                    <a:pt x="391" y="36"/>
                  </a:lnTo>
                  <a:lnTo>
                    <a:pt x="343" y="55"/>
                  </a:lnTo>
                  <a:lnTo>
                    <a:pt x="297" y="80"/>
                  </a:lnTo>
                  <a:lnTo>
                    <a:pt x="254" y="107"/>
                  </a:lnTo>
                  <a:lnTo>
                    <a:pt x="212" y="139"/>
                  </a:lnTo>
                  <a:lnTo>
                    <a:pt x="174" y="174"/>
                  </a:lnTo>
                  <a:lnTo>
                    <a:pt x="139" y="213"/>
                  </a:lnTo>
                  <a:lnTo>
                    <a:pt x="108" y="253"/>
                  </a:lnTo>
                  <a:lnTo>
                    <a:pt x="79" y="297"/>
                  </a:lnTo>
                  <a:lnTo>
                    <a:pt x="56" y="343"/>
                  </a:lnTo>
                  <a:lnTo>
                    <a:pt x="35" y="391"/>
                  </a:lnTo>
                  <a:lnTo>
                    <a:pt x="21" y="441"/>
                  </a:lnTo>
                  <a:lnTo>
                    <a:pt x="9" y="491"/>
                  </a:lnTo>
                  <a:lnTo>
                    <a:pt x="2" y="543"/>
                  </a:lnTo>
                  <a:lnTo>
                    <a:pt x="0" y="594"/>
                  </a:lnTo>
                  <a:lnTo>
                    <a:pt x="2" y="646"/>
                  </a:lnTo>
                  <a:lnTo>
                    <a:pt x="9" y="697"/>
                  </a:lnTo>
                  <a:lnTo>
                    <a:pt x="21" y="748"/>
                  </a:lnTo>
                  <a:lnTo>
                    <a:pt x="35" y="797"/>
                  </a:lnTo>
                  <a:lnTo>
                    <a:pt x="56" y="845"/>
                  </a:lnTo>
                  <a:lnTo>
                    <a:pt x="79" y="892"/>
                  </a:lnTo>
                  <a:lnTo>
                    <a:pt x="108" y="936"/>
                  </a:lnTo>
                  <a:lnTo>
                    <a:pt x="139" y="976"/>
                  </a:lnTo>
                  <a:lnTo>
                    <a:pt x="174" y="1014"/>
                  </a:lnTo>
                  <a:lnTo>
                    <a:pt x="212" y="1050"/>
                  </a:lnTo>
                  <a:lnTo>
                    <a:pt x="254" y="1082"/>
                  </a:lnTo>
                  <a:lnTo>
                    <a:pt x="297" y="1109"/>
                  </a:lnTo>
                  <a:lnTo>
                    <a:pt x="343" y="1133"/>
                  </a:lnTo>
                  <a:lnTo>
                    <a:pt x="391" y="1153"/>
                  </a:lnTo>
                  <a:lnTo>
                    <a:pt x="440" y="1169"/>
                  </a:lnTo>
                  <a:lnTo>
                    <a:pt x="491" y="1180"/>
                  </a:lnTo>
                  <a:lnTo>
                    <a:pt x="542" y="1187"/>
                  </a:lnTo>
                  <a:lnTo>
                    <a:pt x="594" y="1189"/>
                  </a:lnTo>
                  <a:lnTo>
                    <a:pt x="646" y="1187"/>
                  </a:lnTo>
                  <a:lnTo>
                    <a:pt x="698" y="1180"/>
                  </a:lnTo>
                  <a:lnTo>
                    <a:pt x="748" y="1169"/>
                  </a:lnTo>
                  <a:lnTo>
                    <a:pt x="797" y="1153"/>
                  </a:lnTo>
                  <a:lnTo>
                    <a:pt x="845" y="1133"/>
                  </a:lnTo>
                  <a:lnTo>
                    <a:pt x="892" y="1109"/>
                  </a:lnTo>
                  <a:lnTo>
                    <a:pt x="935" y="1082"/>
                  </a:lnTo>
                  <a:lnTo>
                    <a:pt x="976" y="1050"/>
                  </a:lnTo>
                  <a:lnTo>
                    <a:pt x="1014" y="1014"/>
                  </a:lnTo>
                  <a:lnTo>
                    <a:pt x="1049" y="976"/>
                  </a:lnTo>
                  <a:lnTo>
                    <a:pt x="1081" y="936"/>
                  </a:lnTo>
                  <a:lnTo>
                    <a:pt x="1109" y="892"/>
                  </a:lnTo>
                  <a:lnTo>
                    <a:pt x="1132" y="845"/>
                  </a:lnTo>
                  <a:lnTo>
                    <a:pt x="1152" y="797"/>
                  </a:lnTo>
                  <a:lnTo>
                    <a:pt x="1168" y="748"/>
                  </a:lnTo>
                  <a:lnTo>
                    <a:pt x="1179" y="697"/>
                  </a:lnTo>
                  <a:lnTo>
                    <a:pt x="1185" y="646"/>
                  </a:lnTo>
                  <a:lnTo>
                    <a:pt x="1189" y="59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4" name="Line 54"/>
            <p:cNvSpPr>
              <a:spLocks noChangeShapeType="1"/>
            </p:cNvSpPr>
            <p:nvPr/>
          </p:nvSpPr>
          <p:spPr bwMode="auto">
            <a:xfrm>
              <a:off x="205" y="1413"/>
              <a:ext cx="1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5" name="Line 55"/>
            <p:cNvSpPr>
              <a:spLocks noChangeShapeType="1"/>
            </p:cNvSpPr>
            <p:nvPr/>
          </p:nvSpPr>
          <p:spPr bwMode="auto">
            <a:xfrm>
              <a:off x="354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6" name="Line 56"/>
            <p:cNvSpPr>
              <a:spLocks noChangeShapeType="1"/>
            </p:cNvSpPr>
            <p:nvPr/>
          </p:nvSpPr>
          <p:spPr bwMode="auto">
            <a:xfrm>
              <a:off x="380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7" name="Line 57"/>
            <p:cNvSpPr>
              <a:spLocks noChangeShapeType="1"/>
            </p:cNvSpPr>
            <p:nvPr/>
          </p:nvSpPr>
          <p:spPr bwMode="auto">
            <a:xfrm>
              <a:off x="629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8" name="Line 58"/>
            <p:cNvSpPr>
              <a:spLocks noChangeShapeType="1"/>
            </p:cNvSpPr>
            <p:nvPr/>
          </p:nvSpPr>
          <p:spPr bwMode="auto">
            <a:xfrm>
              <a:off x="656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29" name="Line 59"/>
            <p:cNvSpPr>
              <a:spLocks noChangeShapeType="1"/>
            </p:cNvSpPr>
            <p:nvPr/>
          </p:nvSpPr>
          <p:spPr bwMode="auto">
            <a:xfrm>
              <a:off x="905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0" name="Line 60"/>
            <p:cNvSpPr>
              <a:spLocks noChangeShapeType="1"/>
            </p:cNvSpPr>
            <p:nvPr/>
          </p:nvSpPr>
          <p:spPr bwMode="auto">
            <a:xfrm>
              <a:off x="931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1" name="Line 61"/>
            <p:cNvSpPr>
              <a:spLocks noChangeShapeType="1"/>
            </p:cNvSpPr>
            <p:nvPr/>
          </p:nvSpPr>
          <p:spPr bwMode="auto">
            <a:xfrm>
              <a:off x="1181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2" name="Line 62"/>
            <p:cNvSpPr>
              <a:spLocks noChangeShapeType="1"/>
            </p:cNvSpPr>
            <p:nvPr/>
          </p:nvSpPr>
          <p:spPr bwMode="auto">
            <a:xfrm>
              <a:off x="1207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3" name="Line 63"/>
            <p:cNvSpPr>
              <a:spLocks noChangeShapeType="1"/>
            </p:cNvSpPr>
            <p:nvPr/>
          </p:nvSpPr>
          <p:spPr bwMode="auto">
            <a:xfrm>
              <a:off x="1456" y="1413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4" name="Line 64"/>
            <p:cNvSpPr>
              <a:spLocks noChangeShapeType="1"/>
            </p:cNvSpPr>
            <p:nvPr/>
          </p:nvSpPr>
          <p:spPr bwMode="auto">
            <a:xfrm>
              <a:off x="1483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5" name="Line 65"/>
            <p:cNvSpPr>
              <a:spLocks noChangeShapeType="1"/>
            </p:cNvSpPr>
            <p:nvPr/>
          </p:nvSpPr>
          <p:spPr bwMode="auto">
            <a:xfrm>
              <a:off x="1732" y="1413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6" name="Line 66"/>
            <p:cNvSpPr>
              <a:spLocks noChangeShapeType="1"/>
            </p:cNvSpPr>
            <p:nvPr/>
          </p:nvSpPr>
          <p:spPr bwMode="auto">
            <a:xfrm>
              <a:off x="1758" y="1413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7" name="Freeform 67"/>
            <p:cNvSpPr>
              <a:spLocks/>
            </p:cNvSpPr>
            <p:nvPr/>
          </p:nvSpPr>
          <p:spPr bwMode="auto">
            <a:xfrm>
              <a:off x="266" y="638"/>
              <a:ext cx="1549" cy="1549"/>
            </a:xfrm>
            <a:custGeom>
              <a:avLst/>
              <a:gdLst>
                <a:gd name="T0" fmla="*/ 379 w 2476"/>
                <a:gd name="T1" fmla="*/ 178 h 2477"/>
                <a:gd name="T2" fmla="*/ 376 w 2476"/>
                <a:gd name="T3" fmla="*/ 155 h 2477"/>
                <a:gd name="T4" fmla="*/ 370 w 2476"/>
                <a:gd name="T5" fmla="*/ 133 h 2477"/>
                <a:gd name="T6" fmla="*/ 362 w 2476"/>
                <a:gd name="T7" fmla="*/ 112 h 2477"/>
                <a:gd name="T8" fmla="*/ 352 w 2476"/>
                <a:gd name="T9" fmla="*/ 91 h 2477"/>
                <a:gd name="T10" fmla="*/ 339 w 2476"/>
                <a:gd name="T11" fmla="*/ 73 h 2477"/>
                <a:gd name="T12" fmla="*/ 323 w 2476"/>
                <a:gd name="T13" fmla="*/ 56 h 2477"/>
                <a:gd name="T14" fmla="*/ 307 w 2476"/>
                <a:gd name="T15" fmla="*/ 40 h 2477"/>
                <a:gd name="T16" fmla="*/ 288 w 2476"/>
                <a:gd name="T17" fmla="*/ 28 h 2477"/>
                <a:gd name="T18" fmla="*/ 268 w 2476"/>
                <a:gd name="T19" fmla="*/ 17 h 2477"/>
                <a:gd name="T20" fmla="*/ 246 w 2476"/>
                <a:gd name="T21" fmla="*/ 9 h 2477"/>
                <a:gd name="T22" fmla="*/ 224 w 2476"/>
                <a:gd name="T23" fmla="*/ 3 h 2477"/>
                <a:gd name="T24" fmla="*/ 201 w 2476"/>
                <a:gd name="T25" fmla="*/ 1 h 2477"/>
                <a:gd name="T26" fmla="*/ 178 w 2476"/>
                <a:gd name="T27" fmla="*/ 1 h 2477"/>
                <a:gd name="T28" fmla="*/ 155 w 2476"/>
                <a:gd name="T29" fmla="*/ 3 h 2477"/>
                <a:gd name="T30" fmla="*/ 133 w 2476"/>
                <a:gd name="T31" fmla="*/ 9 h 2477"/>
                <a:gd name="T32" fmla="*/ 112 w 2476"/>
                <a:gd name="T33" fmla="*/ 17 h 2477"/>
                <a:gd name="T34" fmla="*/ 91 w 2476"/>
                <a:gd name="T35" fmla="*/ 28 h 2477"/>
                <a:gd name="T36" fmla="*/ 73 w 2476"/>
                <a:gd name="T37" fmla="*/ 40 h 2477"/>
                <a:gd name="T38" fmla="*/ 56 w 2476"/>
                <a:gd name="T39" fmla="*/ 56 h 2477"/>
                <a:gd name="T40" fmla="*/ 40 w 2476"/>
                <a:gd name="T41" fmla="*/ 73 h 2477"/>
                <a:gd name="T42" fmla="*/ 28 w 2476"/>
                <a:gd name="T43" fmla="*/ 91 h 2477"/>
                <a:gd name="T44" fmla="*/ 17 w 2476"/>
                <a:gd name="T45" fmla="*/ 112 h 2477"/>
                <a:gd name="T46" fmla="*/ 9 w 2476"/>
                <a:gd name="T47" fmla="*/ 133 h 2477"/>
                <a:gd name="T48" fmla="*/ 3 w 2476"/>
                <a:gd name="T49" fmla="*/ 155 h 2477"/>
                <a:gd name="T50" fmla="*/ 1 w 2476"/>
                <a:gd name="T51" fmla="*/ 178 h 2477"/>
                <a:gd name="T52" fmla="*/ 1 w 2476"/>
                <a:gd name="T53" fmla="*/ 201 h 2477"/>
                <a:gd name="T54" fmla="*/ 3 w 2476"/>
                <a:gd name="T55" fmla="*/ 224 h 2477"/>
                <a:gd name="T56" fmla="*/ 9 w 2476"/>
                <a:gd name="T57" fmla="*/ 246 h 2477"/>
                <a:gd name="T58" fmla="*/ 17 w 2476"/>
                <a:gd name="T59" fmla="*/ 268 h 2477"/>
                <a:gd name="T60" fmla="*/ 28 w 2476"/>
                <a:gd name="T61" fmla="*/ 288 h 2477"/>
                <a:gd name="T62" fmla="*/ 40 w 2476"/>
                <a:gd name="T63" fmla="*/ 306 h 2477"/>
                <a:gd name="T64" fmla="*/ 56 w 2476"/>
                <a:gd name="T65" fmla="*/ 323 h 2477"/>
                <a:gd name="T66" fmla="*/ 73 w 2476"/>
                <a:gd name="T67" fmla="*/ 339 h 2477"/>
                <a:gd name="T68" fmla="*/ 91 w 2476"/>
                <a:gd name="T69" fmla="*/ 351 h 2477"/>
                <a:gd name="T70" fmla="*/ 112 w 2476"/>
                <a:gd name="T71" fmla="*/ 362 h 2477"/>
                <a:gd name="T72" fmla="*/ 133 w 2476"/>
                <a:gd name="T73" fmla="*/ 370 h 2477"/>
                <a:gd name="T74" fmla="*/ 155 w 2476"/>
                <a:gd name="T75" fmla="*/ 376 h 2477"/>
                <a:gd name="T76" fmla="*/ 178 w 2476"/>
                <a:gd name="T77" fmla="*/ 378 h 2477"/>
                <a:gd name="T78" fmla="*/ 201 w 2476"/>
                <a:gd name="T79" fmla="*/ 378 h 2477"/>
                <a:gd name="T80" fmla="*/ 224 w 2476"/>
                <a:gd name="T81" fmla="*/ 376 h 2477"/>
                <a:gd name="T82" fmla="*/ 246 w 2476"/>
                <a:gd name="T83" fmla="*/ 370 h 2477"/>
                <a:gd name="T84" fmla="*/ 268 w 2476"/>
                <a:gd name="T85" fmla="*/ 362 h 2477"/>
                <a:gd name="T86" fmla="*/ 288 w 2476"/>
                <a:gd name="T87" fmla="*/ 351 h 2477"/>
                <a:gd name="T88" fmla="*/ 307 w 2476"/>
                <a:gd name="T89" fmla="*/ 339 h 2477"/>
                <a:gd name="T90" fmla="*/ 323 w 2476"/>
                <a:gd name="T91" fmla="*/ 323 h 2477"/>
                <a:gd name="T92" fmla="*/ 339 w 2476"/>
                <a:gd name="T93" fmla="*/ 306 h 2477"/>
                <a:gd name="T94" fmla="*/ 352 w 2476"/>
                <a:gd name="T95" fmla="*/ 288 h 2477"/>
                <a:gd name="T96" fmla="*/ 362 w 2476"/>
                <a:gd name="T97" fmla="*/ 268 h 2477"/>
                <a:gd name="T98" fmla="*/ 370 w 2476"/>
                <a:gd name="T99" fmla="*/ 246 h 2477"/>
                <a:gd name="T100" fmla="*/ 376 w 2476"/>
                <a:gd name="T101" fmla="*/ 224 h 2477"/>
                <a:gd name="T102" fmla="*/ 379 w 2476"/>
                <a:gd name="T103" fmla="*/ 201 h 247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476" h="2477">
                  <a:moveTo>
                    <a:pt x="2476" y="1239"/>
                  </a:moveTo>
                  <a:lnTo>
                    <a:pt x="2474" y="1164"/>
                  </a:lnTo>
                  <a:lnTo>
                    <a:pt x="2466" y="1089"/>
                  </a:lnTo>
                  <a:lnTo>
                    <a:pt x="2456" y="1015"/>
                  </a:lnTo>
                  <a:lnTo>
                    <a:pt x="2440" y="943"/>
                  </a:lnTo>
                  <a:lnTo>
                    <a:pt x="2420" y="870"/>
                  </a:lnTo>
                  <a:lnTo>
                    <a:pt x="2395" y="800"/>
                  </a:lnTo>
                  <a:lnTo>
                    <a:pt x="2366" y="731"/>
                  </a:lnTo>
                  <a:lnTo>
                    <a:pt x="2334" y="664"/>
                  </a:lnTo>
                  <a:lnTo>
                    <a:pt x="2297" y="598"/>
                  </a:lnTo>
                  <a:lnTo>
                    <a:pt x="2257" y="535"/>
                  </a:lnTo>
                  <a:lnTo>
                    <a:pt x="2212" y="475"/>
                  </a:lnTo>
                  <a:lnTo>
                    <a:pt x="2165" y="418"/>
                  </a:lnTo>
                  <a:lnTo>
                    <a:pt x="2113" y="363"/>
                  </a:lnTo>
                  <a:lnTo>
                    <a:pt x="2059" y="311"/>
                  </a:lnTo>
                  <a:lnTo>
                    <a:pt x="2001" y="263"/>
                  </a:lnTo>
                  <a:lnTo>
                    <a:pt x="1941" y="220"/>
                  </a:lnTo>
                  <a:lnTo>
                    <a:pt x="1879" y="179"/>
                  </a:lnTo>
                  <a:lnTo>
                    <a:pt x="1814" y="142"/>
                  </a:lnTo>
                  <a:lnTo>
                    <a:pt x="1747" y="109"/>
                  </a:lnTo>
                  <a:lnTo>
                    <a:pt x="1677" y="81"/>
                  </a:lnTo>
                  <a:lnTo>
                    <a:pt x="1606" y="57"/>
                  </a:lnTo>
                  <a:lnTo>
                    <a:pt x="1535" y="36"/>
                  </a:lnTo>
                  <a:lnTo>
                    <a:pt x="1461" y="20"/>
                  </a:lnTo>
                  <a:lnTo>
                    <a:pt x="1388" y="9"/>
                  </a:lnTo>
                  <a:lnTo>
                    <a:pt x="1313" y="2"/>
                  </a:lnTo>
                  <a:lnTo>
                    <a:pt x="1239" y="0"/>
                  </a:lnTo>
                  <a:lnTo>
                    <a:pt x="1163" y="2"/>
                  </a:lnTo>
                  <a:lnTo>
                    <a:pt x="1089" y="9"/>
                  </a:lnTo>
                  <a:lnTo>
                    <a:pt x="1015" y="20"/>
                  </a:lnTo>
                  <a:lnTo>
                    <a:pt x="942" y="36"/>
                  </a:lnTo>
                  <a:lnTo>
                    <a:pt x="870" y="57"/>
                  </a:lnTo>
                  <a:lnTo>
                    <a:pt x="799" y="81"/>
                  </a:lnTo>
                  <a:lnTo>
                    <a:pt x="730" y="109"/>
                  </a:lnTo>
                  <a:lnTo>
                    <a:pt x="663" y="142"/>
                  </a:lnTo>
                  <a:lnTo>
                    <a:pt x="598" y="179"/>
                  </a:lnTo>
                  <a:lnTo>
                    <a:pt x="535" y="220"/>
                  </a:lnTo>
                  <a:lnTo>
                    <a:pt x="475" y="263"/>
                  </a:lnTo>
                  <a:lnTo>
                    <a:pt x="418" y="311"/>
                  </a:lnTo>
                  <a:lnTo>
                    <a:pt x="363" y="363"/>
                  </a:lnTo>
                  <a:lnTo>
                    <a:pt x="312" y="418"/>
                  </a:lnTo>
                  <a:lnTo>
                    <a:pt x="264" y="475"/>
                  </a:lnTo>
                  <a:lnTo>
                    <a:pt x="220" y="535"/>
                  </a:lnTo>
                  <a:lnTo>
                    <a:pt x="179" y="598"/>
                  </a:lnTo>
                  <a:lnTo>
                    <a:pt x="142" y="664"/>
                  </a:lnTo>
                  <a:lnTo>
                    <a:pt x="110" y="731"/>
                  </a:lnTo>
                  <a:lnTo>
                    <a:pt x="81" y="800"/>
                  </a:lnTo>
                  <a:lnTo>
                    <a:pt x="57" y="870"/>
                  </a:lnTo>
                  <a:lnTo>
                    <a:pt x="37" y="943"/>
                  </a:lnTo>
                  <a:lnTo>
                    <a:pt x="21" y="1015"/>
                  </a:lnTo>
                  <a:lnTo>
                    <a:pt x="10" y="1089"/>
                  </a:lnTo>
                  <a:lnTo>
                    <a:pt x="2" y="1164"/>
                  </a:lnTo>
                  <a:lnTo>
                    <a:pt x="0" y="1239"/>
                  </a:lnTo>
                  <a:lnTo>
                    <a:pt x="2" y="1313"/>
                  </a:lnTo>
                  <a:lnTo>
                    <a:pt x="10" y="1388"/>
                  </a:lnTo>
                  <a:lnTo>
                    <a:pt x="21" y="1462"/>
                  </a:lnTo>
                  <a:lnTo>
                    <a:pt x="37" y="1536"/>
                  </a:lnTo>
                  <a:lnTo>
                    <a:pt x="57" y="1607"/>
                  </a:lnTo>
                  <a:lnTo>
                    <a:pt x="81" y="1678"/>
                  </a:lnTo>
                  <a:lnTo>
                    <a:pt x="110" y="1748"/>
                  </a:lnTo>
                  <a:lnTo>
                    <a:pt x="142" y="1815"/>
                  </a:lnTo>
                  <a:lnTo>
                    <a:pt x="179" y="1880"/>
                  </a:lnTo>
                  <a:lnTo>
                    <a:pt x="220" y="1942"/>
                  </a:lnTo>
                  <a:lnTo>
                    <a:pt x="264" y="2003"/>
                  </a:lnTo>
                  <a:lnTo>
                    <a:pt x="312" y="2061"/>
                  </a:lnTo>
                  <a:lnTo>
                    <a:pt x="363" y="2115"/>
                  </a:lnTo>
                  <a:lnTo>
                    <a:pt x="418" y="2166"/>
                  </a:lnTo>
                  <a:lnTo>
                    <a:pt x="475" y="2214"/>
                  </a:lnTo>
                  <a:lnTo>
                    <a:pt x="535" y="2258"/>
                  </a:lnTo>
                  <a:lnTo>
                    <a:pt x="598" y="2299"/>
                  </a:lnTo>
                  <a:lnTo>
                    <a:pt x="663" y="2335"/>
                  </a:lnTo>
                  <a:lnTo>
                    <a:pt x="730" y="2368"/>
                  </a:lnTo>
                  <a:lnTo>
                    <a:pt x="799" y="2397"/>
                  </a:lnTo>
                  <a:lnTo>
                    <a:pt x="870" y="2421"/>
                  </a:lnTo>
                  <a:lnTo>
                    <a:pt x="942" y="2442"/>
                  </a:lnTo>
                  <a:lnTo>
                    <a:pt x="1015" y="2457"/>
                  </a:lnTo>
                  <a:lnTo>
                    <a:pt x="1089" y="2468"/>
                  </a:lnTo>
                  <a:lnTo>
                    <a:pt x="1163" y="2475"/>
                  </a:lnTo>
                  <a:lnTo>
                    <a:pt x="1239" y="2477"/>
                  </a:lnTo>
                  <a:lnTo>
                    <a:pt x="1313" y="2475"/>
                  </a:lnTo>
                  <a:lnTo>
                    <a:pt x="1388" y="2468"/>
                  </a:lnTo>
                  <a:lnTo>
                    <a:pt x="1461" y="2457"/>
                  </a:lnTo>
                  <a:lnTo>
                    <a:pt x="1535" y="2442"/>
                  </a:lnTo>
                  <a:lnTo>
                    <a:pt x="1606" y="2421"/>
                  </a:lnTo>
                  <a:lnTo>
                    <a:pt x="1677" y="2397"/>
                  </a:lnTo>
                  <a:lnTo>
                    <a:pt x="1747" y="2368"/>
                  </a:lnTo>
                  <a:lnTo>
                    <a:pt x="1814" y="2335"/>
                  </a:lnTo>
                  <a:lnTo>
                    <a:pt x="1879" y="2299"/>
                  </a:lnTo>
                  <a:lnTo>
                    <a:pt x="1941" y="2258"/>
                  </a:lnTo>
                  <a:lnTo>
                    <a:pt x="2001" y="2214"/>
                  </a:lnTo>
                  <a:lnTo>
                    <a:pt x="2059" y="2166"/>
                  </a:lnTo>
                  <a:lnTo>
                    <a:pt x="2113" y="2115"/>
                  </a:lnTo>
                  <a:lnTo>
                    <a:pt x="2165" y="2061"/>
                  </a:lnTo>
                  <a:lnTo>
                    <a:pt x="2212" y="2003"/>
                  </a:lnTo>
                  <a:lnTo>
                    <a:pt x="2257" y="1942"/>
                  </a:lnTo>
                  <a:lnTo>
                    <a:pt x="2297" y="1880"/>
                  </a:lnTo>
                  <a:lnTo>
                    <a:pt x="2334" y="1815"/>
                  </a:lnTo>
                  <a:lnTo>
                    <a:pt x="2366" y="1748"/>
                  </a:lnTo>
                  <a:lnTo>
                    <a:pt x="2395" y="1678"/>
                  </a:lnTo>
                  <a:lnTo>
                    <a:pt x="2420" y="1607"/>
                  </a:lnTo>
                  <a:lnTo>
                    <a:pt x="2440" y="1536"/>
                  </a:lnTo>
                  <a:lnTo>
                    <a:pt x="2456" y="1462"/>
                  </a:lnTo>
                  <a:lnTo>
                    <a:pt x="2466" y="1388"/>
                  </a:lnTo>
                  <a:lnTo>
                    <a:pt x="2474" y="1313"/>
                  </a:lnTo>
                  <a:lnTo>
                    <a:pt x="2476" y="123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8" name="Line 68"/>
            <p:cNvSpPr>
              <a:spLocks noChangeShapeType="1"/>
            </p:cNvSpPr>
            <p:nvPr/>
          </p:nvSpPr>
          <p:spPr bwMode="auto">
            <a:xfrm flipV="1">
              <a:off x="266" y="2598"/>
              <a:ext cx="0" cy="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39" name="Line 69"/>
            <p:cNvSpPr>
              <a:spLocks noChangeShapeType="1"/>
            </p:cNvSpPr>
            <p:nvPr/>
          </p:nvSpPr>
          <p:spPr bwMode="auto">
            <a:xfrm>
              <a:off x="266" y="2598"/>
              <a:ext cx="15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0" name="Line 70"/>
            <p:cNvSpPr>
              <a:spLocks noChangeShapeType="1"/>
            </p:cNvSpPr>
            <p:nvPr/>
          </p:nvSpPr>
          <p:spPr bwMode="auto">
            <a:xfrm>
              <a:off x="1815" y="2598"/>
              <a:ext cx="0" cy="16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1" name="Line 71"/>
            <p:cNvSpPr>
              <a:spLocks noChangeShapeType="1"/>
            </p:cNvSpPr>
            <p:nvPr/>
          </p:nvSpPr>
          <p:spPr bwMode="auto">
            <a:xfrm flipH="1">
              <a:off x="266" y="4209"/>
              <a:ext cx="154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2" name="Line 72"/>
            <p:cNvSpPr>
              <a:spLocks noChangeShapeType="1"/>
            </p:cNvSpPr>
            <p:nvPr/>
          </p:nvSpPr>
          <p:spPr bwMode="auto">
            <a:xfrm flipV="1">
              <a:off x="266" y="3649"/>
              <a:ext cx="0" cy="5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3" name="Line 73"/>
            <p:cNvSpPr>
              <a:spLocks noChangeShapeType="1"/>
            </p:cNvSpPr>
            <p:nvPr/>
          </p:nvSpPr>
          <p:spPr bwMode="auto">
            <a:xfrm>
              <a:off x="174" y="485"/>
              <a:ext cx="0" cy="1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4" name="Line 74"/>
            <p:cNvSpPr>
              <a:spLocks noChangeShapeType="1"/>
            </p:cNvSpPr>
            <p:nvPr/>
          </p:nvSpPr>
          <p:spPr bwMode="auto">
            <a:xfrm>
              <a:off x="174" y="2345"/>
              <a:ext cx="7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5" name="Line 75"/>
            <p:cNvSpPr>
              <a:spLocks noChangeShapeType="1"/>
            </p:cNvSpPr>
            <p:nvPr/>
          </p:nvSpPr>
          <p:spPr bwMode="auto">
            <a:xfrm flipV="1">
              <a:off x="918" y="2178"/>
              <a:ext cx="0" cy="1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6" name="Line 76"/>
            <p:cNvSpPr>
              <a:spLocks noChangeShapeType="1"/>
            </p:cNvSpPr>
            <p:nvPr/>
          </p:nvSpPr>
          <p:spPr bwMode="auto">
            <a:xfrm>
              <a:off x="174" y="485"/>
              <a:ext cx="7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7" name="Line 77"/>
            <p:cNvSpPr>
              <a:spLocks noChangeShapeType="1"/>
            </p:cNvSpPr>
            <p:nvPr/>
          </p:nvSpPr>
          <p:spPr bwMode="auto">
            <a:xfrm>
              <a:off x="918" y="485"/>
              <a:ext cx="0" cy="1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8" name="Line 78"/>
            <p:cNvSpPr>
              <a:spLocks noChangeShapeType="1"/>
            </p:cNvSpPr>
            <p:nvPr/>
          </p:nvSpPr>
          <p:spPr bwMode="auto">
            <a:xfrm flipH="1">
              <a:off x="2563" y="485"/>
              <a:ext cx="7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49" name="Line 79"/>
            <p:cNvSpPr>
              <a:spLocks noChangeShapeType="1"/>
            </p:cNvSpPr>
            <p:nvPr/>
          </p:nvSpPr>
          <p:spPr bwMode="auto">
            <a:xfrm>
              <a:off x="2563" y="485"/>
              <a:ext cx="0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0" name="Line 80"/>
            <p:cNvSpPr>
              <a:spLocks noChangeShapeType="1"/>
            </p:cNvSpPr>
            <p:nvPr/>
          </p:nvSpPr>
          <p:spPr bwMode="auto">
            <a:xfrm>
              <a:off x="2563" y="2345"/>
              <a:ext cx="7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1" name="Line 81"/>
            <p:cNvSpPr>
              <a:spLocks noChangeShapeType="1"/>
            </p:cNvSpPr>
            <p:nvPr/>
          </p:nvSpPr>
          <p:spPr bwMode="auto">
            <a:xfrm flipV="1">
              <a:off x="3303" y="2187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2" name="Line 82"/>
            <p:cNvSpPr>
              <a:spLocks noChangeShapeType="1"/>
            </p:cNvSpPr>
            <p:nvPr/>
          </p:nvSpPr>
          <p:spPr bwMode="auto">
            <a:xfrm flipH="1">
              <a:off x="2126" y="2187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3" name="Line 83"/>
            <p:cNvSpPr>
              <a:spLocks noChangeShapeType="1"/>
            </p:cNvSpPr>
            <p:nvPr/>
          </p:nvSpPr>
          <p:spPr bwMode="auto">
            <a:xfrm flipV="1">
              <a:off x="2126" y="638"/>
              <a:ext cx="0" cy="1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4" name="Line 84"/>
            <p:cNvSpPr>
              <a:spLocks noChangeShapeType="1"/>
            </p:cNvSpPr>
            <p:nvPr/>
          </p:nvSpPr>
          <p:spPr bwMode="auto">
            <a:xfrm>
              <a:off x="2126" y="638"/>
              <a:ext cx="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5" name="Line 85"/>
            <p:cNvSpPr>
              <a:spLocks noChangeShapeType="1"/>
            </p:cNvSpPr>
            <p:nvPr/>
          </p:nvSpPr>
          <p:spPr bwMode="auto">
            <a:xfrm>
              <a:off x="3736" y="638"/>
              <a:ext cx="0" cy="15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6" name="Line 86"/>
            <p:cNvSpPr>
              <a:spLocks noChangeShapeType="1"/>
            </p:cNvSpPr>
            <p:nvPr/>
          </p:nvSpPr>
          <p:spPr bwMode="auto">
            <a:xfrm flipH="1">
              <a:off x="3303" y="2187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7" name="Line 87"/>
            <p:cNvSpPr>
              <a:spLocks noChangeShapeType="1"/>
            </p:cNvSpPr>
            <p:nvPr/>
          </p:nvSpPr>
          <p:spPr bwMode="auto">
            <a:xfrm>
              <a:off x="2563" y="2187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8" name="Line 88"/>
            <p:cNvSpPr>
              <a:spLocks noChangeShapeType="1"/>
            </p:cNvSpPr>
            <p:nvPr/>
          </p:nvSpPr>
          <p:spPr bwMode="auto">
            <a:xfrm flipV="1">
              <a:off x="3303" y="485"/>
              <a:ext cx="0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59" name="Line 89"/>
            <p:cNvSpPr>
              <a:spLocks noChangeShapeType="1"/>
            </p:cNvSpPr>
            <p:nvPr/>
          </p:nvSpPr>
          <p:spPr bwMode="auto">
            <a:xfrm>
              <a:off x="3303" y="638"/>
              <a:ext cx="4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0" name="Line 90"/>
            <p:cNvSpPr>
              <a:spLocks noChangeShapeType="1"/>
            </p:cNvSpPr>
            <p:nvPr/>
          </p:nvSpPr>
          <p:spPr bwMode="auto">
            <a:xfrm>
              <a:off x="546" y="2962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1" name="Line 91"/>
            <p:cNvSpPr>
              <a:spLocks noChangeShapeType="1"/>
            </p:cNvSpPr>
            <p:nvPr/>
          </p:nvSpPr>
          <p:spPr bwMode="auto">
            <a:xfrm>
              <a:off x="546" y="312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2" name="Line 92"/>
            <p:cNvSpPr>
              <a:spLocks noChangeShapeType="1"/>
            </p:cNvSpPr>
            <p:nvPr/>
          </p:nvSpPr>
          <p:spPr bwMode="auto">
            <a:xfrm>
              <a:off x="546" y="3150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3" name="Line 93"/>
            <p:cNvSpPr>
              <a:spLocks noChangeShapeType="1"/>
            </p:cNvSpPr>
            <p:nvPr/>
          </p:nvSpPr>
          <p:spPr bwMode="auto">
            <a:xfrm>
              <a:off x="546" y="3395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4" name="Line 94"/>
            <p:cNvSpPr>
              <a:spLocks noChangeShapeType="1"/>
            </p:cNvSpPr>
            <p:nvPr/>
          </p:nvSpPr>
          <p:spPr bwMode="auto">
            <a:xfrm>
              <a:off x="546" y="3425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5" name="Line 95"/>
            <p:cNvSpPr>
              <a:spLocks noChangeShapeType="1"/>
            </p:cNvSpPr>
            <p:nvPr/>
          </p:nvSpPr>
          <p:spPr bwMode="auto">
            <a:xfrm>
              <a:off x="546" y="3670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6" name="Line 96"/>
            <p:cNvSpPr>
              <a:spLocks noChangeShapeType="1"/>
            </p:cNvSpPr>
            <p:nvPr/>
          </p:nvSpPr>
          <p:spPr bwMode="auto">
            <a:xfrm>
              <a:off x="546" y="3701"/>
              <a:ext cx="0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7" name="Line 97"/>
            <p:cNvSpPr>
              <a:spLocks noChangeShapeType="1"/>
            </p:cNvSpPr>
            <p:nvPr/>
          </p:nvSpPr>
          <p:spPr bwMode="auto">
            <a:xfrm>
              <a:off x="2056" y="1413"/>
              <a:ext cx="1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8" name="Line 98"/>
            <p:cNvSpPr>
              <a:spLocks noChangeShapeType="1"/>
            </p:cNvSpPr>
            <p:nvPr/>
          </p:nvSpPr>
          <p:spPr bwMode="auto">
            <a:xfrm>
              <a:off x="2257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69" name="Line 99"/>
            <p:cNvSpPr>
              <a:spLocks noChangeShapeType="1"/>
            </p:cNvSpPr>
            <p:nvPr/>
          </p:nvSpPr>
          <p:spPr bwMode="auto">
            <a:xfrm>
              <a:off x="2288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0" name="Line 100"/>
            <p:cNvSpPr>
              <a:spLocks noChangeShapeType="1"/>
            </p:cNvSpPr>
            <p:nvPr/>
          </p:nvSpPr>
          <p:spPr bwMode="auto">
            <a:xfrm>
              <a:off x="2533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1" name="Line 101"/>
            <p:cNvSpPr>
              <a:spLocks noChangeShapeType="1"/>
            </p:cNvSpPr>
            <p:nvPr/>
          </p:nvSpPr>
          <p:spPr bwMode="auto">
            <a:xfrm>
              <a:off x="2563" y="1413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2" name="Line 102"/>
            <p:cNvSpPr>
              <a:spLocks noChangeShapeType="1"/>
            </p:cNvSpPr>
            <p:nvPr/>
          </p:nvSpPr>
          <p:spPr bwMode="auto">
            <a:xfrm>
              <a:off x="2809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3" name="Line 103"/>
            <p:cNvSpPr>
              <a:spLocks noChangeShapeType="1"/>
            </p:cNvSpPr>
            <p:nvPr/>
          </p:nvSpPr>
          <p:spPr bwMode="auto">
            <a:xfrm>
              <a:off x="2835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4" name="Line 104"/>
            <p:cNvSpPr>
              <a:spLocks noChangeShapeType="1"/>
            </p:cNvSpPr>
            <p:nvPr/>
          </p:nvSpPr>
          <p:spPr bwMode="auto">
            <a:xfrm>
              <a:off x="3084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5" name="Line 105"/>
            <p:cNvSpPr>
              <a:spLocks noChangeShapeType="1"/>
            </p:cNvSpPr>
            <p:nvPr/>
          </p:nvSpPr>
          <p:spPr bwMode="auto">
            <a:xfrm>
              <a:off x="3110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6" name="Line 106"/>
            <p:cNvSpPr>
              <a:spLocks noChangeShapeType="1"/>
            </p:cNvSpPr>
            <p:nvPr/>
          </p:nvSpPr>
          <p:spPr bwMode="auto">
            <a:xfrm>
              <a:off x="3360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7" name="Line 107"/>
            <p:cNvSpPr>
              <a:spLocks noChangeShapeType="1"/>
            </p:cNvSpPr>
            <p:nvPr/>
          </p:nvSpPr>
          <p:spPr bwMode="auto">
            <a:xfrm>
              <a:off x="3386" y="14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8" name="Line 108"/>
            <p:cNvSpPr>
              <a:spLocks noChangeShapeType="1"/>
            </p:cNvSpPr>
            <p:nvPr/>
          </p:nvSpPr>
          <p:spPr bwMode="auto">
            <a:xfrm>
              <a:off x="3636" y="141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79" name="Line 109"/>
            <p:cNvSpPr>
              <a:spLocks noChangeShapeType="1"/>
            </p:cNvSpPr>
            <p:nvPr/>
          </p:nvSpPr>
          <p:spPr bwMode="auto">
            <a:xfrm>
              <a:off x="3662" y="1413"/>
              <a:ext cx="1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0" name="Line 110"/>
            <p:cNvSpPr>
              <a:spLocks noChangeShapeType="1"/>
            </p:cNvSpPr>
            <p:nvPr/>
          </p:nvSpPr>
          <p:spPr bwMode="auto">
            <a:xfrm>
              <a:off x="1041" y="2550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1" name="Line 111"/>
            <p:cNvSpPr>
              <a:spLocks noChangeShapeType="1"/>
            </p:cNvSpPr>
            <p:nvPr/>
          </p:nvSpPr>
          <p:spPr bwMode="auto">
            <a:xfrm>
              <a:off x="1041" y="2721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2" name="Line 112"/>
            <p:cNvSpPr>
              <a:spLocks noChangeShapeType="1"/>
            </p:cNvSpPr>
            <p:nvPr/>
          </p:nvSpPr>
          <p:spPr bwMode="auto">
            <a:xfrm>
              <a:off x="1041" y="2752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3" name="Line 113"/>
            <p:cNvSpPr>
              <a:spLocks noChangeShapeType="1"/>
            </p:cNvSpPr>
            <p:nvPr/>
          </p:nvSpPr>
          <p:spPr bwMode="auto">
            <a:xfrm>
              <a:off x="1041" y="2997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4" name="Line 114"/>
            <p:cNvSpPr>
              <a:spLocks noChangeShapeType="1"/>
            </p:cNvSpPr>
            <p:nvPr/>
          </p:nvSpPr>
          <p:spPr bwMode="auto">
            <a:xfrm>
              <a:off x="1041" y="3027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5" name="Line 115"/>
            <p:cNvSpPr>
              <a:spLocks noChangeShapeType="1"/>
            </p:cNvSpPr>
            <p:nvPr/>
          </p:nvSpPr>
          <p:spPr bwMode="auto">
            <a:xfrm>
              <a:off x="1041" y="3272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6" name="Line 116"/>
            <p:cNvSpPr>
              <a:spLocks noChangeShapeType="1"/>
            </p:cNvSpPr>
            <p:nvPr/>
          </p:nvSpPr>
          <p:spPr bwMode="auto">
            <a:xfrm>
              <a:off x="1041" y="330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7" name="Line 117"/>
            <p:cNvSpPr>
              <a:spLocks noChangeShapeType="1"/>
            </p:cNvSpPr>
            <p:nvPr/>
          </p:nvSpPr>
          <p:spPr bwMode="auto">
            <a:xfrm>
              <a:off x="1041" y="3548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8" name="Line 118"/>
            <p:cNvSpPr>
              <a:spLocks noChangeShapeType="1"/>
            </p:cNvSpPr>
            <p:nvPr/>
          </p:nvSpPr>
          <p:spPr bwMode="auto">
            <a:xfrm>
              <a:off x="1041" y="3579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89" name="Line 119"/>
            <p:cNvSpPr>
              <a:spLocks noChangeShapeType="1"/>
            </p:cNvSpPr>
            <p:nvPr/>
          </p:nvSpPr>
          <p:spPr bwMode="auto">
            <a:xfrm>
              <a:off x="1041" y="3824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90" name="Line 120"/>
            <p:cNvSpPr>
              <a:spLocks noChangeShapeType="1"/>
            </p:cNvSpPr>
            <p:nvPr/>
          </p:nvSpPr>
          <p:spPr bwMode="auto">
            <a:xfrm>
              <a:off x="1041" y="3854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91" name="Line 121"/>
            <p:cNvSpPr>
              <a:spLocks noChangeShapeType="1"/>
            </p:cNvSpPr>
            <p:nvPr/>
          </p:nvSpPr>
          <p:spPr bwMode="auto">
            <a:xfrm>
              <a:off x="1041" y="4099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192" name="Line 122"/>
            <p:cNvSpPr>
              <a:spLocks noChangeShapeType="1"/>
            </p:cNvSpPr>
            <p:nvPr/>
          </p:nvSpPr>
          <p:spPr bwMode="auto">
            <a:xfrm>
              <a:off x="1041" y="4130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8956" name="Freeform 124"/>
          <p:cNvSpPr>
            <a:spLocks noChangeAspect="1"/>
          </p:cNvSpPr>
          <p:nvPr/>
        </p:nvSpPr>
        <p:spPr bwMode="auto">
          <a:xfrm>
            <a:off x="420688" y="1038225"/>
            <a:ext cx="1028700" cy="2417763"/>
          </a:xfrm>
          <a:custGeom>
            <a:avLst/>
            <a:gdLst>
              <a:gd name="T0" fmla="*/ 2147483647 w 3101"/>
              <a:gd name="T1" fmla="*/ 2147483647 h 7292"/>
              <a:gd name="T2" fmla="*/ 2147483647 w 3101"/>
              <a:gd name="T3" fmla="*/ 2147483647 h 7292"/>
              <a:gd name="T4" fmla="*/ 2147483647 w 3101"/>
              <a:gd name="T5" fmla="*/ 2147483647 h 7292"/>
              <a:gd name="T6" fmla="*/ 2147483647 w 3101"/>
              <a:gd name="T7" fmla="*/ 2147483647 h 7292"/>
              <a:gd name="T8" fmla="*/ 2147483647 w 3101"/>
              <a:gd name="T9" fmla="*/ 2147483647 h 7292"/>
              <a:gd name="T10" fmla="*/ 2147483647 w 3101"/>
              <a:gd name="T11" fmla="*/ 2147483647 h 7292"/>
              <a:gd name="T12" fmla="*/ 2147483647 w 3101"/>
              <a:gd name="T13" fmla="*/ 2147483647 h 7292"/>
              <a:gd name="T14" fmla="*/ 2147483647 w 3101"/>
              <a:gd name="T15" fmla="*/ 2147483647 h 7292"/>
              <a:gd name="T16" fmla="*/ 2147483647 w 3101"/>
              <a:gd name="T17" fmla="*/ 2147483647 h 7292"/>
              <a:gd name="T18" fmla="*/ 2147483647 w 3101"/>
              <a:gd name="T19" fmla="*/ 2147483647 h 7292"/>
              <a:gd name="T20" fmla="*/ 2147483647 w 3101"/>
              <a:gd name="T21" fmla="*/ 2147483647 h 7292"/>
              <a:gd name="T22" fmla="*/ 2147483647 w 3101"/>
              <a:gd name="T23" fmla="*/ 2147483647 h 7292"/>
              <a:gd name="T24" fmla="*/ 2147483647 w 3101"/>
              <a:gd name="T25" fmla="*/ 2147483647 h 7292"/>
              <a:gd name="T26" fmla="*/ 2147483647 w 3101"/>
              <a:gd name="T27" fmla="*/ 2147483647 h 7292"/>
              <a:gd name="T28" fmla="*/ 2147483647 w 3101"/>
              <a:gd name="T29" fmla="*/ 2147483647 h 7292"/>
              <a:gd name="T30" fmla="*/ 2147483647 w 3101"/>
              <a:gd name="T31" fmla="*/ 2147483647 h 7292"/>
              <a:gd name="T32" fmla="*/ 2147483647 w 3101"/>
              <a:gd name="T33" fmla="*/ 2147483647 h 7292"/>
              <a:gd name="T34" fmla="*/ 2147483647 w 3101"/>
              <a:gd name="T35" fmla="*/ 2147483647 h 7292"/>
              <a:gd name="T36" fmla="*/ 2147483647 w 3101"/>
              <a:gd name="T37" fmla="*/ 2147483647 h 7292"/>
              <a:gd name="T38" fmla="*/ 2147483647 w 3101"/>
              <a:gd name="T39" fmla="*/ 2147483647 h 7292"/>
              <a:gd name="T40" fmla="*/ 2147483647 w 3101"/>
              <a:gd name="T41" fmla="*/ 2147483647 h 7292"/>
              <a:gd name="T42" fmla="*/ 2147483647 w 3101"/>
              <a:gd name="T43" fmla="*/ 2147483647 h 7292"/>
              <a:gd name="T44" fmla="*/ 2147483647 w 3101"/>
              <a:gd name="T45" fmla="*/ 2147483647 h 7292"/>
              <a:gd name="T46" fmla="*/ 2147483647 w 3101"/>
              <a:gd name="T47" fmla="*/ 2147483647 h 7292"/>
              <a:gd name="T48" fmla="*/ 2147483647 w 3101"/>
              <a:gd name="T49" fmla="*/ 2147483647 h 7292"/>
              <a:gd name="T50" fmla="*/ 2147483647 w 3101"/>
              <a:gd name="T51" fmla="*/ 2147483647 h 7292"/>
              <a:gd name="T52" fmla="*/ 2147483647 w 3101"/>
              <a:gd name="T53" fmla="*/ 2147483647 h 7292"/>
              <a:gd name="T54" fmla="*/ 2147483647 w 3101"/>
              <a:gd name="T55" fmla="*/ 2147483647 h 7292"/>
              <a:gd name="T56" fmla="*/ 2147483647 w 3101"/>
              <a:gd name="T57" fmla="*/ 2147483647 h 7292"/>
              <a:gd name="T58" fmla="*/ 2147483647 w 3101"/>
              <a:gd name="T59" fmla="*/ 2147483647 h 7292"/>
              <a:gd name="T60" fmla="*/ 2147483647 w 3101"/>
              <a:gd name="T61" fmla="*/ 2147483647 h 7292"/>
              <a:gd name="T62" fmla="*/ 2147483647 w 3101"/>
              <a:gd name="T63" fmla="*/ 2147483647 h 7292"/>
              <a:gd name="T64" fmla="*/ 2147483647 w 3101"/>
              <a:gd name="T65" fmla="*/ 2147483647 h 7292"/>
              <a:gd name="T66" fmla="*/ 2147483647 w 3101"/>
              <a:gd name="T67" fmla="*/ 2147483647 h 7292"/>
              <a:gd name="T68" fmla="*/ 2147483647 w 3101"/>
              <a:gd name="T69" fmla="*/ 2147483647 h 7292"/>
              <a:gd name="T70" fmla="*/ 2147483647 w 3101"/>
              <a:gd name="T71" fmla="*/ 2147483647 h 7292"/>
              <a:gd name="T72" fmla="*/ 2147483647 w 3101"/>
              <a:gd name="T73" fmla="*/ 2147483647 h 7292"/>
              <a:gd name="T74" fmla="*/ 2147483647 w 3101"/>
              <a:gd name="T75" fmla="*/ 2147483647 h 7292"/>
              <a:gd name="T76" fmla="*/ 2147483647 w 3101"/>
              <a:gd name="T77" fmla="*/ 2147483647 h 7292"/>
              <a:gd name="T78" fmla="*/ 2147483647 w 3101"/>
              <a:gd name="T79" fmla="*/ 2147483647 h 7292"/>
              <a:gd name="T80" fmla="*/ 2147483647 w 3101"/>
              <a:gd name="T81" fmla="*/ 2147483647 h 7292"/>
              <a:gd name="T82" fmla="*/ 2147483647 w 3101"/>
              <a:gd name="T83" fmla="*/ 2147483647 h 7292"/>
              <a:gd name="T84" fmla="*/ 2147483647 w 3101"/>
              <a:gd name="T85" fmla="*/ 2147483647 h 7292"/>
              <a:gd name="T86" fmla="*/ 2147483647 w 3101"/>
              <a:gd name="T87" fmla="*/ 2147483647 h 729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3101" h="7292">
                <a:moveTo>
                  <a:pt x="3101" y="0"/>
                </a:moveTo>
                <a:lnTo>
                  <a:pt x="3024" y="13"/>
                </a:lnTo>
                <a:lnTo>
                  <a:pt x="2946" y="28"/>
                </a:lnTo>
                <a:lnTo>
                  <a:pt x="2870" y="44"/>
                </a:lnTo>
                <a:lnTo>
                  <a:pt x="2794" y="63"/>
                </a:lnTo>
                <a:lnTo>
                  <a:pt x="2719" y="83"/>
                </a:lnTo>
                <a:lnTo>
                  <a:pt x="2644" y="104"/>
                </a:lnTo>
                <a:lnTo>
                  <a:pt x="2568" y="127"/>
                </a:lnTo>
                <a:lnTo>
                  <a:pt x="2494" y="151"/>
                </a:lnTo>
                <a:lnTo>
                  <a:pt x="2420" y="178"/>
                </a:lnTo>
                <a:lnTo>
                  <a:pt x="2347" y="205"/>
                </a:lnTo>
                <a:lnTo>
                  <a:pt x="2274" y="235"/>
                </a:lnTo>
                <a:lnTo>
                  <a:pt x="2203" y="265"/>
                </a:lnTo>
                <a:lnTo>
                  <a:pt x="2131" y="298"/>
                </a:lnTo>
                <a:lnTo>
                  <a:pt x="2061" y="331"/>
                </a:lnTo>
                <a:lnTo>
                  <a:pt x="1990" y="367"/>
                </a:lnTo>
                <a:lnTo>
                  <a:pt x="1922" y="404"/>
                </a:lnTo>
                <a:lnTo>
                  <a:pt x="1853" y="442"/>
                </a:lnTo>
                <a:lnTo>
                  <a:pt x="1786" y="482"/>
                </a:lnTo>
                <a:lnTo>
                  <a:pt x="1720" y="523"/>
                </a:lnTo>
                <a:lnTo>
                  <a:pt x="1653" y="566"/>
                </a:lnTo>
                <a:lnTo>
                  <a:pt x="1589" y="610"/>
                </a:lnTo>
                <a:lnTo>
                  <a:pt x="1525" y="655"/>
                </a:lnTo>
                <a:lnTo>
                  <a:pt x="1462" y="702"/>
                </a:lnTo>
                <a:lnTo>
                  <a:pt x="1400" y="749"/>
                </a:lnTo>
                <a:lnTo>
                  <a:pt x="1339" y="799"/>
                </a:lnTo>
                <a:lnTo>
                  <a:pt x="1280" y="850"/>
                </a:lnTo>
                <a:lnTo>
                  <a:pt x="1221" y="901"/>
                </a:lnTo>
                <a:lnTo>
                  <a:pt x="1164" y="954"/>
                </a:lnTo>
                <a:lnTo>
                  <a:pt x="1107" y="1008"/>
                </a:lnTo>
                <a:lnTo>
                  <a:pt x="1052" y="1064"/>
                </a:lnTo>
                <a:lnTo>
                  <a:pt x="998" y="1121"/>
                </a:lnTo>
                <a:lnTo>
                  <a:pt x="945" y="1178"/>
                </a:lnTo>
                <a:lnTo>
                  <a:pt x="893" y="1237"/>
                </a:lnTo>
                <a:lnTo>
                  <a:pt x="842" y="1296"/>
                </a:lnTo>
                <a:lnTo>
                  <a:pt x="793" y="1358"/>
                </a:lnTo>
                <a:lnTo>
                  <a:pt x="746" y="1420"/>
                </a:lnTo>
                <a:lnTo>
                  <a:pt x="699" y="1483"/>
                </a:lnTo>
                <a:lnTo>
                  <a:pt x="654" y="1547"/>
                </a:lnTo>
                <a:lnTo>
                  <a:pt x="610" y="1611"/>
                </a:lnTo>
                <a:lnTo>
                  <a:pt x="568" y="1678"/>
                </a:lnTo>
                <a:lnTo>
                  <a:pt x="527" y="1744"/>
                </a:lnTo>
                <a:lnTo>
                  <a:pt x="487" y="1811"/>
                </a:lnTo>
                <a:lnTo>
                  <a:pt x="448" y="1880"/>
                </a:lnTo>
                <a:lnTo>
                  <a:pt x="412" y="1950"/>
                </a:lnTo>
                <a:lnTo>
                  <a:pt x="377" y="2019"/>
                </a:lnTo>
                <a:lnTo>
                  <a:pt x="343" y="2090"/>
                </a:lnTo>
                <a:lnTo>
                  <a:pt x="311" y="2162"/>
                </a:lnTo>
                <a:lnTo>
                  <a:pt x="280" y="2234"/>
                </a:lnTo>
                <a:lnTo>
                  <a:pt x="252" y="2307"/>
                </a:lnTo>
                <a:lnTo>
                  <a:pt x="224" y="2380"/>
                </a:lnTo>
                <a:lnTo>
                  <a:pt x="198" y="2454"/>
                </a:lnTo>
                <a:lnTo>
                  <a:pt x="173" y="2528"/>
                </a:lnTo>
                <a:lnTo>
                  <a:pt x="150" y="2603"/>
                </a:lnTo>
                <a:lnTo>
                  <a:pt x="129" y="2678"/>
                </a:lnTo>
                <a:lnTo>
                  <a:pt x="109" y="2754"/>
                </a:lnTo>
                <a:lnTo>
                  <a:pt x="91" y="2830"/>
                </a:lnTo>
                <a:lnTo>
                  <a:pt x="75" y="2907"/>
                </a:lnTo>
                <a:lnTo>
                  <a:pt x="59" y="2984"/>
                </a:lnTo>
                <a:lnTo>
                  <a:pt x="46" y="3061"/>
                </a:lnTo>
                <a:lnTo>
                  <a:pt x="35" y="3139"/>
                </a:lnTo>
                <a:lnTo>
                  <a:pt x="25" y="3216"/>
                </a:lnTo>
                <a:lnTo>
                  <a:pt x="16" y="3294"/>
                </a:lnTo>
                <a:lnTo>
                  <a:pt x="10" y="3372"/>
                </a:lnTo>
                <a:lnTo>
                  <a:pt x="5" y="3451"/>
                </a:lnTo>
                <a:lnTo>
                  <a:pt x="2" y="3529"/>
                </a:lnTo>
                <a:lnTo>
                  <a:pt x="0" y="3606"/>
                </a:lnTo>
                <a:lnTo>
                  <a:pt x="0" y="3685"/>
                </a:lnTo>
                <a:lnTo>
                  <a:pt x="2" y="3763"/>
                </a:lnTo>
                <a:lnTo>
                  <a:pt x="5" y="3842"/>
                </a:lnTo>
                <a:lnTo>
                  <a:pt x="10" y="3920"/>
                </a:lnTo>
                <a:lnTo>
                  <a:pt x="16" y="3998"/>
                </a:lnTo>
                <a:lnTo>
                  <a:pt x="25" y="4076"/>
                </a:lnTo>
                <a:lnTo>
                  <a:pt x="35" y="4153"/>
                </a:lnTo>
                <a:lnTo>
                  <a:pt x="46" y="4231"/>
                </a:lnTo>
                <a:lnTo>
                  <a:pt x="59" y="4308"/>
                </a:lnTo>
                <a:lnTo>
                  <a:pt x="75" y="4386"/>
                </a:lnTo>
                <a:lnTo>
                  <a:pt x="91" y="4462"/>
                </a:lnTo>
                <a:lnTo>
                  <a:pt x="109" y="4538"/>
                </a:lnTo>
                <a:lnTo>
                  <a:pt x="129" y="4613"/>
                </a:lnTo>
                <a:lnTo>
                  <a:pt x="150" y="4690"/>
                </a:lnTo>
                <a:lnTo>
                  <a:pt x="173" y="4764"/>
                </a:lnTo>
                <a:lnTo>
                  <a:pt x="198" y="4839"/>
                </a:lnTo>
                <a:lnTo>
                  <a:pt x="224" y="4913"/>
                </a:lnTo>
                <a:lnTo>
                  <a:pt x="252" y="4986"/>
                </a:lnTo>
                <a:lnTo>
                  <a:pt x="280" y="5059"/>
                </a:lnTo>
                <a:lnTo>
                  <a:pt x="311" y="5131"/>
                </a:lnTo>
                <a:lnTo>
                  <a:pt x="343" y="5201"/>
                </a:lnTo>
                <a:lnTo>
                  <a:pt x="377" y="5272"/>
                </a:lnTo>
                <a:lnTo>
                  <a:pt x="412" y="5343"/>
                </a:lnTo>
                <a:lnTo>
                  <a:pt x="448" y="5411"/>
                </a:lnTo>
                <a:lnTo>
                  <a:pt x="487" y="5480"/>
                </a:lnTo>
                <a:lnTo>
                  <a:pt x="527" y="5547"/>
                </a:lnTo>
                <a:lnTo>
                  <a:pt x="568" y="5615"/>
                </a:lnTo>
                <a:lnTo>
                  <a:pt x="610" y="5680"/>
                </a:lnTo>
                <a:lnTo>
                  <a:pt x="654" y="5745"/>
                </a:lnTo>
                <a:lnTo>
                  <a:pt x="699" y="5809"/>
                </a:lnTo>
                <a:lnTo>
                  <a:pt x="746" y="5872"/>
                </a:lnTo>
                <a:lnTo>
                  <a:pt x="793" y="5934"/>
                </a:lnTo>
                <a:lnTo>
                  <a:pt x="842" y="5995"/>
                </a:lnTo>
                <a:lnTo>
                  <a:pt x="893" y="6055"/>
                </a:lnTo>
                <a:lnTo>
                  <a:pt x="945" y="6114"/>
                </a:lnTo>
                <a:lnTo>
                  <a:pt x="998" y="6172"/>
                </a:lnTo>
                <a:lnTo>
                  <a:pt x="1052" y="6228"/>
                </a:lnTo>
                <a:lnTo>
                  <a:pt x="1107" y="6283"/>
                </a:lnTo>
                <a:lnTo>
                  <a:pt x="1164" y="6337"/>
                </a:lnTo>
                <a:lnTo>
                  <a:pt x="1221" y="6391"/>
                </a:lnTo>
                <a:lnTo>
                  <a:pt x="1280" y="6442"/>
                </a:lnTo>
                <a:lnTo>
                  <a:pt x="1339" y="6493"/>
                </a:lnTo>
                <a:lnTo>
                  <a:pt x="1400" y="6542"/>
                </a:lnTo>
                <a:lnTo>
                  <a:pt x="1462" y="6591"/>
                </a:lnTo>
                <a:lnTo>
                  <a:pt x="1525" y="6637"/>
                </a:lnTo>
                <a:lnTo>
                  <a:pt x="1589" y="6682"/>
                </a:lnTo>
                <a:lnTo>
                  <a:pt x="1653" y="6727"/>
                </a:lnTo>
                <a:lnTo>
                  <a:pt x="1720" y="6769"/>
                </a:lnTo>
                <a:lnTo>
                  <a:pt x="1786" y="6809"/>
                </a:lnTo>
                <a:lnTo>
                  <a:pt x="1853" y="6849"/>
                </a:lnTo>
                <a:lnTo>
                  <a:pt x="1922" y="6888"/>
                </a:lnTo>
                <a:lnTo>
                  <a:pt x="1990" y="6924"/>
                </a:lnTo>
                <a:lnTo>
                  <a:pt x="2061" y="6960"/>
                </a:lnTo>
                <a:lnTo>
                  <a:pt x="2131" y="6994"/>
                </a:lnTo>
                <a:lnTo>
                  <a:pt x="2203" y="7026"/>
                </a:lnTo>
                <a:lnTo>
                  <a:pt x="2274" y="7057"/>
                </a:lnTo>
                <a:lnTo>
                  <a:pt x="2347" y="7087"/>
                </a:lnTo>
                <a:lnTo>
                  <a:pt x="2420" y="7114"/>
                </a:lnTo>
                <a:lnTo>
                  <a:pt x="2494" y="7140"/>
                </a:lnTo>
                <a:lnTo>
                  <a:pt x="2568" y="7165"/>
                </a:lnTo>
                <a:lnTo>
                  <a:pt x="2644" y="7189"/>
                </a:lnTo>
                <a:lnTo>
                  <a:pt x="2719" y="7210"/>
                </a:lnTo>
                <a:lnTo>
                  <a:pt x="2794" y="7229"/>
                </a:lnTo>
                <a:lnTo>
                  <a:pt x="2870" y="7247"/>
                </a:lnTo>
                <a:lnTo>
                  <a:pt x="2946" y="7264"/>
                </a:lnTo>
                <a:lnTo>
                  <a:pt x="3024" y="7279"/>
                </a:lnTo>
                <a:lnTo>
                  <a:pt x="3101" y="7292"/>
                </a:lnTo>
              </a:path>
            </a:pathLst>
          </a:custGeom>
          <a:noFill/>
          <a:ln w="571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48957" name="Group 125"/>
          <p:cNvGrpSpPr>
            <a:grpSpLocks/>
          </p:cNvGrpSpPr>
          <p:nvPr/>
        </p:nvGrpSpPr>
        <p:grpSpPr bwMode="auto">
          <a:xfrm>
            <a:off x="4068763" y="1033463"/>
            <a:ext cx="1174750" cy="2424112"/>
            <a:chOff x="2563" y="651"/>
            <a:chExt cx="740" cy="1527"/>
          </a:xfrm>
        </p:grpSpPr>
        <p:grpSp>
          <p:nvGrpSpPr>
            <p:cNvPr id="126054" name="Group 126"/>
            <p:cNvGrpSpPr>
              <a:grpSpLocks/>
            </p:cNvGrpSpPr>
            <p:nvPr/>
          </p:nvGrpSpPr>
          <p:grpSpPr bwMode="auto">
            <a:xfrm>
              <a:off x="2568" y="651"/>
              <a:ext cx="731" cy="1527"/>
              <a:chOff x="2568" y="651"/>
              <a:chExt cx="731" cy="1527"/>
            </a:xfrm>
          </p:grpSpPr>
          <p:sp>
            <p:nvSpPr>
              <p:cNvPr id="126059" name="Freeform 127"/>
              <p:cNvSpPr>
                <a:spLocks/>
              </p:cNvSpPr>
              <p:nvPr/>
            </p:nvSpPr>
            <p:spPr bwMode="auto">
              <a:xfrm>
                <a:off x="2577" y="699"/>
                <a:ext cx="43" cy="49"/>
              </a:xfrm>
              <a:custGeom>
                <a:avLst/>
                <a:gdLst>
                  <a:gd name="T0" fmla="*/ 0 w 72"/>
                  <a:gd name="T1" fmla="*/ 10 h 82"/>
                  <a:gd name="T2" fmla="*/ 2 w 72"/>
                  <a:gd name="T3" fmla="*/ 7 h 82"/>
                  <a:gd name="T4" fmla="*/ 4 w 72"/>
                  <a:gd name="T5" fmla="*/ 5 h 82"/>
                  <a:gd name="T6" fmla="*/ 6 w 72"/>
                  <a:gd name="T7" fmla="*/ 2 h 82"/>
                  <a:gd name="T8" fmla="*/ 10 w 72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82">
                    <a:moveTo>
                      <a:pt x="0" y="82"/>
                    </a:moveTo>
                    <a:lnTo>
                      <a:pt x="13" y="57"/>
                    </a:lnTo>
                    <a:lnTo>
                      <a:pt x="29" y="36"/>
                    </a:lnTo>
                    <a:lnTo>
                      <a:pt x="49" y="17"/>
                    </a:lnTo>
                    <a:lnTo>
                      <a:pt x="7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0" name="Freeform 128"/>
              <p:cNvSpPr>
                <a:spLocks/>
              </p:cNvSpPr>
              <p:nvPr/>
            </p:nvSpPr>
            <p:spPr bwMode="auto">
              <a:xfrm>
                <a:off x="2642" y="660"/>
                <a:ext cx="97" cy="26"/>
              </a:xfrm>
              <a:custGeom>
                <a:avLst/>
                <a:gdLst>
                  <a:gd name="T0" fmla="*/ 0 w 153"/>
                  <a:gd name="T1" fmla="*/ 6 h 41"/>
                  <a:gd name="T2" fmla="*/ 4 w 153"/>
                  <a:gd name="T3" fmla="*/ 5 h 41"/>
                  <a:gd name="T4" fmla="*/ 10 w 153"/>
                  <a:gd name="T5" fmla="*/ 3 h 41"/>
                  <a:gd name="T6" fmla="*/ 16 w 153"/>
                  <a:gd name="T7" fmla="*/ 2 h 41"/>
                  <a:gd name="T8" fmla="*/ 22 w 153"/>
                  <a:gd name="T9" fmla="*/ 1 h 41"/>
                  <a:gd name="T10" fmla="*/ 25 w 153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41">
                    <a:moveTo>
                      <a:pt x="0" y="41"/>
                    </a:moveTo>
                    <a:lnTo>
                      <a:pt x="26" y="30"/>
                    </a:lnTo>
                    <a:lnTo>
                      <a:pt x="61" y="18"/>
                    </a:lnTo>
                    <a:lnTo>
                      <a:pt x="98" y="10"/>
                    </a:lnTo>
                    <a:lnTo>
                      <a:pt x="138" y="2"/>
                    </a:lnTo>
                    <a:lnTo>
                      <a:pt x="15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1" name="Freeform 129"/>
              <p:cNvSpPr>
                <a:spLocks/>
              </p:cNvSpPr>
              <p:nvPr/>
            </p:nvSpPr>
            <p:spPr bwMode="auto">
              <a:xfrm>
                <a:off x="2760" y="651"/>
                <a:ext cx="101" cy="5"/>
              </a:xfrm>
              <a:custGeom>
                <a:avLst/>
                <a:gdLst>
                  <a:gd name="T0" fmla="*/ 0 w 158"/>
                  <a:gd name="T1" fmla="*/ 0 h 11"/>
                  <a:gd name="T2" fmla="*/ 5 w 158"/>
                  <a:gd name="T3" fmla="*/ 0 h 11"/>
                  <a:gd name="T4" fmla="*/ 13 w 158"/>
                  <a:gd name="T5" fmla="*/ 0 h 11"/>
                  <a:gd name="T6" fmla="*/ 22 w 158"/>
                  <a:gd name="T7" fmla="*/ 0 h 11"/>
                  <a:gd name="T8" fmla="*/ 27 w 15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1">
                    <a:moveTo>
                      <a:pt x="0" y="11"/>
                    </a:moveTo>
                    <a:lnTo>
                      <a:pt x="33" y="8"/>
                    </a:lnTo>
                    <a:lnTo>
                      <a:pt x="80" y="4"/>
                    </a:lnTo>
                    <a:lnTo>
                      <a:pt x="130" y="1"/>
                    </a:lnTo>
                    <a:lnTo>
                      <a:pt x="15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2" name="Freeform 130"/>
              <p:cNvSpPr>
                <a:spLocks/>
              </p:cNvSpPr>
              <p:nvPr/>
            </p:nvSpPr>
            <p:spPr bwMode="auto">
              <a:xfrm>
                <a:off x="3010" y="651"/>
                <a:ext cx="96" cy="9"/>
              </a:xfrm>
              <a:custGeom>
                <a:avLst/>
                <a:gdLst>
                  <a:gd name="T0" fmla="*/ 0 w 159"/>
                  <a:gd name="T1" fmla="*/ 0 h 12"/>
                  <a:gd name="T2" fmla="*/ 4 w 159"/>
                  <a:gd name="T3" fmla="*/ 1 h 12"/>
                  <a:gd name="T4" fmla="*/ 11 w 159"/>
                  <a:gd name="T5" fmla="*/ 2 h 12"/>
                  <a:gd name="T6" fmla="*/ 17 w 159"/>
                  <a:gd name="T7" fmla="*/ 3 h 12"/>
                  <a:gd name="T8" fmla="*/ 21 w 159"/>
                  <a:gd name="T9" fmla="*/ 4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2">
                    <a:moveTo>
                      <a:pt x="0" y="0"/>
                    </a:moveTo>
                    <a:lnTo>
                      <a:pt x="33" y="1"/>
                    </a:lnTo>
                    <a:lnTo>
                      <a:pt x="82" y="5"/>
                    </a:lnTo>
                    <a:lnTo>
                      <a:pt x="129" y="9"/>
                    </a:lnTo>
                    <a:lnTo>
                      <a:pt x="159" y="1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3" name="Freeform 131"/>
              <p:cNvSpPr>
                <a:spLocks/>
              </p:cNvSpPr>
              <p:nvPr/>
            </p:nvSpPr>
            <p:spPr bwMode="auto">
              <a:xfrm>
                <a:off x="3132" y="660"/>
                <a:ext cx="97" cy="26"/>
              </a:xfrm>
              <a:custGeom>
                <a:avLst/>
                <a:gdLst>
                  <a:gd name="T0" fmla="*/ 0 w 152"/>
                  <a:gd name="T1" fmla="*/ 0 h 43"/>
                  <a:gd name="T2" fmla="*/ 3 w 152"/>
                  <a:gd name="T3" fmla="*/ 1 h 43"/>
                  <a:gd name="T4" fmla="*/ 10 w 152"/>
                  <a:gd name="T5" fmla="*/ 1 h 43"/>
                  <a:gd name="T6" fmla="*/ 15 w 152"/>
                  <a:gd name="T7" fmla="*/ 2 h 43"/>
                  <a:gd name="T8" fmla="*/ 21 w 152"/>
                  <a:gd name="T9" fmla="*/ 4 h 43"/>
                  <a:gd name="T10" fmla="*/ 26 w 152"/>
                  <a:gd name="T11" fmla="*/ 6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3">
                    <a:moveTo>
                      <a:pt x="0" y="0"/>
                    </a:moveTo>
                    <a:lnTo>
                      <a:pt x="18" y="3"/>
                    </a:lnTo>
                    <a:lnTo>
                      <a:pt x="57" y="10"/>
                    </a:lnTo>
                    <a:lnTo>
                      <a:pt x="94" y="20"/>
                    </a:lnTo>
                    <a:lnTo>
                      <a:pt x="128" y="31"/>
                    </a:lnTo>
                    <a:lnTo>
                      <a:pt x="152" y="4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4" name="Freeform 132"/>
              <p:cNvSpPr>
                <a:spLocks/>
              </p:cNvSpPr>
              <p:nvPr/>
            </p:nvSpPr>
            <p:spPr bwMode="auto">
              <a:xfrm>
                <a:off x="3250" y="699"/>
                <a:ext cx="44" cy="53"/>
              </a:xfrm>
              <a:custGeom>
                <a:avLst/>
                <a:gdLst>
                  <a:gd name="T0" fmla="*/ 0 w 69"/>
                  <a:gd name="T1" fmla="*/ 0 h 83"/>
                  <a:gd name="T2" fmla="*/ 4 w 69"/>
                  <a:gd name="T3" fmla="*/ 3 h 83"/>
                  <a:gd name="T4" fmla="*/ 7 w 69"/>
                  <a:gd name="T5" fmla="*/ 6 h 83"/>
                  <a:gd name="T6" fmla="*/ 10 w 69"/>
                  <a:gd name="T7" fmla="*/ 10 h 83"/>
                  <a:gd name="T8" fmla="*/ 11 w 69"/>
                  <a:gd name="T9" fmla="*/ 14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83">
                    <a:moveTo>
                      <a:pt x="0" y="0"/>
                    </a:moveTo>
                    <a:lnTo>
                      <a:pt x="22" y="18"/>
                    </a:lnTo>
                    <a:lnTo>
                      <a:pt x="41" y="37"/>
                    </a:lnTo>
                    <a:lnTo>
                      <a:pt x="57" y="60"/>
                    </a:lnTo>
                    <a:lnTo>
                      <a:pt x="69" y="8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5" name="Freeform 133"/>
              <p:cNvSpPr>
                <a:spLocks/>
              </p:cNvSpPr>
              <p:nvPr/>
            </p:nvSpPr>
            <p:spPr bwMode="auto">
              <a:xfrm>
                <a:off x="2883" y="651"/>
                <a:ext cx="101" cy="0"/>
              </a:xfrm>
              <a:custGeom>
                <a:avLst/>
                <a:gdLst>
                  <a:gd name="T0" fmla="*/ 0 w 159"/>
                  <a:gd name="T1" fmla="*/ 1 h 1"/>
                  <a:gd name="T2" fmla="*/ 5 w 159"/>
                  <a:gd name="T3" fmla="*/ 0 h 1"/>
                  <a:gd name="T4" fmla="*/ 13 w 159"/>
                  <a:gd name="T5" fmla="*/ 0 h 1"/>
                  <a:gd name="T6" fmla="*/ 22 w 159"/>
                  <a:gd name="T7" fmla="*/ 0 h 1"/>
                  <a:gd name="T8" fmla="*/ 26 w 159"/>
                  <a:gd name="T9" fmla="*/ 1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">
                    <a:moveTo>
                      <a:pt x="0" y="1"/>
                    </a:moveTo>
                    <a:lnTo>
                      <a:pt x="33" y="0"/>
                    </a:lnTo>
                    <a:lnTo>
                      <a:pt x="82" y="0"/>
                    </a:lnTo>
                    <a:lnTo>
                      <a:pt x="131" y="0"/>
                    </a:lnTo>
                    <a:lnTo>
                      <a:pt x="159" y="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6" name="Freeform 134"/>
              <p:cNvSpPr>
                <a:spLocks/>
              </p:cNvSpPr>
              <p:nvPr/>
            </p:nvSpPr>
            <p:spPr bwMode="auto">
              <a:xfrm>
                <a:off x="3246" y="2056"/>
                <a:ext cx="53" cy="74"/>
              </a:xfrm>
              <a:custGeom>
                <a:avLst/>
                <a:gdLst>
                  <a:gd name="T0" fmla="*/ 14 w 83"/>
                  <a:gd name="T1" fmla="*/ 0 h 118"/>
                  <a:gd name="T2" fmla="*/ 13 w 83"/>
                  <a:gd name="T3" fmla="*/ 3 h 118"/>
                  <a:gd name="T4" fmla="*/ 12 w 83"/>
                  <a:gd name="T5" fmla="*/ 5 h 118"/>
                  <a:gd name="T6" fmla="*/ 11 w 83"/>
                  <a:gd name="T7" fmla="*/ 7 h 118"/>
                  <a:gd name="T8" fmla="*/ 10 w 83"/>
                  <a:gd name="T9" fmla="*/ 9 h 118"/>
                  <a:gd name="T10" fmla="*/ 8 w 83"/>
                  <a:gd name="T11" fmla="*/ 12 h 118"/>
                  <a:gd name="T12" fmla="*/ 6 w 83"/>
                  <a:gd name="T13" fmla="*/ 14 h 118"/>
                  <a:gd name="T14" fmla="*/ 4 w 83"/>
                  <a:gd name="T15" fmla="*/ 16 h 118"/>
                  <a:gd name="T16" fmla="*/ 2 w 83"/>
                  <a:gd name="T17" fmla="*/ 18 h 118"/>
                  <a:gd name="T18" fmla="*/ 0 w 83"/>
                  <a:gd name="T19" fmla="*/ 18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118">
                    <a:moveTo>
                      <a:pt x="83" y="0"/>
                    </a:moveTo>
                    <a:lnTo>
                      <a:pt x="79" y="16"/>
                    </a:lnTo>
                    <a:lnTo>
                      <a:pt x="74" y="30"/>
                    </a:lnTo>
                    <a:lnTo>
                      <a:pt x="69" y="44"/>
                    </a:lnTo>
                    <a:lnTo>
                      <a:pt x="61" y="56"/>
                    </a:lnTo>
                    <a:lnTo>
                      <a:pt x="45" y="80"/>
                    </a:lnTo>
                    <a:lnTo>
                      <a:pt x="34" y="90"/>
                    </a:lnTo>
                    <a:lnTo>
                      <a:pt x="24" y="101"/>
                    </a:lnTo>
                    <a:lnTo>
                      <a:pt x="11" y="111"/>
                    </a:lnTo>
                    <a:lnTo>
                      <a:pt x="0" y="1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7" name="Freeform 135"/>
              <p:cNvSpPr>
                <a:spLocks/>
              </p:cNvSpPr>
              <p:nvPr/>
            </p:nvSpPr>
            <p:spPr bwMode="auto">
              <a:xfrm>
                <a:off x="3132" y="2139"/>
                <a:ext cx="92" cy="26"/>
              </a:xfrm>
              <a:custGeom>
                <a:avLst/>
                <a:gdLst>
                  <a:gd name="T0" fmla="*/ 21 w 152"/>
                  <a:gd name="T1" fmla="*/ 0 h 42"/>
                  <a:gd name="T2" fmla="*/ 18 w 152"/>
                  <a:gd name="T3" fmla="*/ 1 h 42"/>
                  <a:gd name="T4" fmla="*/ 16 w 152"/>
                  <a:gd name="T5" fmla="*/ 2 h 42"/>
                  <a:gd name="T6" fmla="*/ 11 w 152"/>
                  <a:gd name="T7" fmla="*/ 4 h 42"/>
                  <a:gd name="T8" fmla="*/ 5 w 152"/>
                  <a:gd name="T9" fmla="*/ 6 h 42"/>
                  <a:gd name="T10" fmla="*/ 0 w 152"/>
                  <a:gd name="T11" fmla="*/ 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2">
                    <a:moveTo>
                      <a:pt x="152" y="0"/>
                    </a:moveTo>
                    <a:lnTo>
                      <a:pt x="135" y="8"/>
                    </a:lnTo>
                    <a:lnTo>
                      <a:pt x="118" y="14"/>
                    </a:lnTo>
                    <a:lnTo>
                      <a:pt x="79" y="26"/>
                    </a:lnTo>
                    <a:lnTo>
                      <a:pt x="38" y="35"/>
                    </a:lnTo>
                    <a:lnTo>
                      <a:pt x="0" y="4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8" name="Freeform 136"/>
              <p:cNvSpPr>
                <a:spLocks/>
              </p:cNvSpPr>
              <p:nvPr/>
            </p:nvSpPr>
            <p:spPr bwMode="auto">
              <a:xfrm>
                <a:off x="2638" y="2139"/>
                <a:ext cx="96" cy="26"/>
              </a:xfrm>
              <a:custGeom>
                <a:avLst/>
                <a:gdLst>
                  <a:gd name="T0" fmla="*/ 24 w 153"/>
                  <a:gd name="T1" fmla="*/ 6 h 42"/>
                  <a:gd name="T2" fmla="*/ 18 w 153"/>
                  <a:gd name="T3" fmla="*/ 6 h 42"/>
                  <a:gd name="T4" fmla="*/ 11 w 153"/>
                  <a:gd name="T5" fmla="*/ 4 h 42"/>
                  <a:gd name="T6" fmla="*/ 5 w 153"/>
                  <a:gd name="T7" fmla="*/ 2 h 42"/>
                  <a:gd name="T8" fmla="*/ 3 w 153"/>
                  <a:gd name="T9" fmla="*/ 1 h 42"/>
                  <a:gd name="T10" fmla="*/ 0 w 153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42">
                    <a:moveTo>
                      <a:pt x="153" y="42"/>
                    </a:moveTo>
                    <a:lnTo>
                      <a:pt x="114" y="35"/>
                    </a:lnTo>
                    <a:lnTo>
                      <a:pt x="73" y="26"/>
                    </a:lnTo>
                    <a:lnTo>
                      <a:pt x="34" y="14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69" name="Freeform 137"/>
              <p:cNvSpPr>
                <a:spLocks/>
              </p:cNvSpPr>
              <p:nvPr/>
            </p:nvSpPr>
            <p:spPr bwMode="auto">
              <a:xfrm>
                <a:off x="2568" y="2056"/>
                <a:ext cx="52" cy="74"/>
              </a:xfrm>
              <a:custGeom>
                <a:avLst/>
                <a:gdLst>
                  <a:gd name="T0" fmla="*/ 13 w 83"/>
                  <a:gd name="T1" fmla="*/ 18 h 118"/>
                  <a:gd name="T2" fmla="*/ 11 w 83"/>
                  <a:gd name="T3" fmla="*/ 18 h 118"/>
                  <a:gd name="T4" fmla="*/ 9 w 83"/>
                  <a:gd name="T5" fmla="*/ 16 h 118"/>
                  <a:gd name="T6" fmla="*/ 8 w 83"/>
                  <a:gd name="T7" fmla="*/ 14 h 118"/>
                  <a:gd name="T8" fmla="*/ 6 w 83"/>
                  <a:gd name="T9" fmla="*/ 12 h 118"/>
                  <a:gd name="T10" fmla="*/ 4 w 83"/>
                  <a:gd name="T11" fmla="*/ 8 h 118"/>
                  <a:gd name="T12" fmla="*/ 3 w 83"/>
                  <a:gd name="T13" fmla="*/ 6 h 118"/>
                  <a:gd name="T14" fmla="*/ 2 w 83"/>
                  <a:gd name="T15" fmla="*/ 5 h 118"/>
                  <a:gd name="T16" fmla="*/ 1 w 83"/>
                  <a:gd name="T17" fmla="*/ 3 h 118"/>
                  <a:gd name="T18" fmla="*/ 0 w 83"/>
                  <a:gd name="T19" fmla="*/ 0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118">
                    <a:moveTo>
                      <a:pt x="83" y="118"/>
                    </a:moveTo>
                    <a:lnTo>
                      <a:pt x="73" y="111"/>
                    </a:lnTo>
                    <a:lnTo>
                      <a:pt x="60" y="101"/>
                    </a:lnTo>
                    <a:lnTo>
                      <a:pt x="49" y="90"/>
                    </a:lnTo>
                    <a:lnTo>
                      <a:pt x="38" y="79"/>
                    </a:lnTo>
                    <a:lnTo>
                      <a:pt x="23" y="55"/>
                    </a:lnTo>
                    <a:lnTo>
                      <a:pt x="15" y="42"/>
                    </a:lnTo>
                    <a:lnTo>
                      <a:pt x="10" y="30"/>
                    </a:lnTo>
                    <a:lnTo>
                      <a:pt x="4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70" name="Freeform 138"/>
              <p:cNvSpPr>
                <a:spLocks/>
              </p:cNvSpPr>
              <p:nvPr/>
            </p:nvSpPr>
            <p:spPr bwMode="auto">
              <a:xfrm>
                <a:off x="3005" y="2170"/>
                <a:ext cx="101" cy="8"/>
              </a:xfrm>
              <a:custGeom>
                <a:avLst/>
                <a:gdLst>
                  <a:gd name="T0" fmla="*/ 26 w 159"/>
                  <a:gd name="T1" fmla="*/ 0 h 11"/>
                  <a:gd name="T2" fmla="*/ 24 w 159"/>
                  <a:gd name="T3" fmla="*/ 1 h 11"/>
                  <a:gd name="T4" fmla="*/ 16 w 159"/>
                  <a:gd name="T5" fmla="*/ 1 h 11"/>
                  <a:gd name="T6" fmla="*/ 7 w 159"/>
                  <a:gd name="T7" fmla="*/ 3 h 11"/>
                  <a:gd name="T8" fmla="*/ 0 w 159"/>
                  <a:gd name="T9" fmla="*/ 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1">
                    <a:moveTo>
                      <a:pt x="159" y="0"/>
                    </a:moveTo>
                    <a:lnTo>
                      <a:pt x="146" y="1"/>
                    </a:lnTo>
                    <a:lnTo>
                      <a:pt x="96" y="6"/>
                    </a:lnTo>
                    <a:lnTo>
                      <a:pt x="43" y="10"/>
                    </a:lnTo>
                    <a:lnTo>
                      <a:pt x="0" y="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71" name="Freeform 139"/>
              <p:cNvSpPr>
                <a:spLocks/>
              </p:cNvSpPr>
              <p:nvPr/>
            </p:nvSpPr>
            <p:spPr bwMode="auto">
              <a:xfrm>
                <a:off x="2883" y="2178"/>
                <a:ext cx="101" cy="0"/>
              </a:xfrm>
              <a:custGeom>
                <a:avLst/>
                <a:gdLst>
                  <a:gd name="T0" fmla="*/ 27 w 158"/>
                  <a:gd name="T1" fmla="*/ 1 h 1"/>
                  <a:gd name="T2" fmla="*/ 22 w 158"/>
                  <a:gd name="T3" fmla="*/ 1 h 1"/>
                  <a:gd name="T4" fmla="*/ 13 w 158"/>
                  <a:gd name="T5" fmla="*/ 1 h 1"/>
                  <a:gd name="T6" fmla="*/ 4 w 158"/>
                  <a:gd name="T7" fmla="*/ 1 h 1"/>
                  <a:gd name="T8" fmla="*/ 0 w 158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">
                    <a:moveTo>
                      <a:pt x="158" y="1"/>
                    </a:moveTo>
                    <a:lnTo>
                      <a:pt x="132" y="1"/>
                    </a:lnTo>
                    <a:lnTo>
                      <a:pt x="79" y="1"/>
                    </a:lnTo>
                    <a:lnTo>
                      <a:pt x="26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72" name="Freeform 140"/>
              <p:cNvSpPr>
                <a:spLocks/>
              </p:cNvSpPr>
              <p:nvPr/>
            </p:nvSpPr>
            <p:spPr bwMode="auto">
              <a:xfrm>
                <a:off x="2760" y="2170"/>
                <a:ext cx="97" cy="8"/>
              </a:xfrm>
              <a:custGeom>
                <a:avLst/>
                <a:gdLst>
                  <a:gd name="T0" fmla="*/ 23 w 158"/>
                  <a:gd name="T1" fmla="*/ 3 h 11"/>
                  <a:gd name="T2" fmla="*/ 17 w 158"/>
                  <a:gd name="T3" fmla="*/ 3 h 11"/>
                  <a:gd name="T4" fmla="*/ 9 w 158"/>
                  <a:gd name="T5" fmla="*/ 1 h 11"/>
                  <a:gd name="T6" fmla="*/ 1 w 158"/>
                  <a:gd name="T7" fmla="*/ 1 h 11"/>
                  <a:gd name="T8" fmla="*/ 0 w 15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1">
                    <a:moveTo>
                      <a:pt x="158" y="11"/>
                    </a:moveTo>
                    <a:lnTo>
                      <a:pt x="115" y="10"/>
                    </a:lnTo>
                    <a:lnTo>
                      <a:pt x="63" y="6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6055" name="Group 141"/>
            <p:cNvGrpSpPr>
              <a:grpSpLocks/>
            </p:cNvGrpSpPr>
            <p:nvPr/>
          </p:nvGrpSpPr>
          <p:grpSpPr bwMode="auto">
            <a:xfrm>
              <a:off x="2563" y="818"/>
              <a:ext cx="740" cy="1190"/>
              <a:chOff x="2563" y="818"/>
              <a:chExt cx="740" cy="1190"/>
            </a:xfrm>
          </p:grpSpPr>
          <p:sp>
            <p:nvSpPr>
              <p:cNvPr id="126056" name="Freeform 142"/>
              <p:cNvSpPr>
                <a:spLocks/>
              </p:cNvSpPr>
              <p:nvPr/>
            </p:nvSpPr>
            <p:spPr bwMode="auto">
              <a:xfrm>
                <a:off x="3180" y="1413"/>
                <a:ext cx="123" cy="595"/>
              </a:xfrm>
              <a:custGeom>
                <a:avLst/>
                <a:gdLst>
                  <a:gd name="T0" fmla="*/ 0 w 201"/>
                  <a:gd name="T1" fmla="*/ 0 h 951"/>
                  <a:gd name="T2" fmla="*/ 1 w 201"/>
                  <a:gd name="T3" fmla="*/ 10 h 951"/>
                  <a:gd name="T4" fmla="*/ 1 w 201"/>
                  <a:gd name="T5" fmla="*/ 21 h 951"/>
                  <a:gd name="T6" fmla="*/ 2 w 201"/>
                  <a:gd name="T7" fmla="*/ 31 h 951"/>
                  <a:gd name="T8" fmla="*/ 4 w 201"/>
                  <a:gd name="T9" fmla="*/ 41 h 951"/>
                  <a:gd name="T10" fmla="*/ 7 w 201"/>
                  <a:gd name="T11" fmla="*/ 51 h 951"/>
                  <a:gd name="T12" fmla="*/ 9 w 201"/>
                  <a:gd name="T13" fmla="*/ 61 h 951"/>
                  <a:gd name="T14" fmla="*/ 12 w 201"/>
                  <a:gd name="T15" fmla="*/ 71 h 951"/>
                  <a:gd name="T16" fmla="*/ 14 w 201"/>
                  <a:gd name="T17" fmla="*/ 80 h 951"/>
                  <a:gd name="T18" fmla="*/ 17 w 201"/>
                  <a:gd name="T19" fmla="*/ 89 h 951"/>
                  <a:gd name="T20" fmla="*/ 19 w 201"/>
                  <a:gd name="T21" fmla="*/ 99 h 951"/>
                  <a:gd name="T22" fmla="*/ 21 w 201"/>
                  <a:gd name="T23" fmla="*/ 107 h 951"/>
                  <a:gd name="T24" fmla="*/ 24 w 201"/>
                  <a:gd name="T25" fmla="*/ 116 h 951"/>
                  <a:gd name="T26" fmla="*/ 26 w 201"/>
                  <a:gd name="T27" fmla="*/ 123 h 951"/>
                  <a:gd name="T28" fmla="*/ 27 w 201"/>
                  <a:gd name="T29" fmla="*/ 131 h 951"/>
                  <a:gd name="T30" fmla="*/ 28 w 201"/>
                  <a:gd name="T31" fmla="*/ 138 h 951"/>
                  <a:gd name="T32" fmla="*/ 28 w 201"/>
                  <a:gd name="T33" fmla="*/ 143 h 951"/>
                  <a:gd name="T34" fmla="*/ 28 w 201"/>
                  <a:gd name="T35" fmla="*/ 146 h 9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1" h="951">
                    <a:moveTo>
                      <a:pt x="0" y="0"/>
                    </a:moveTo>
                    <a:lnTo>
                      <a:pt x="2" y="67"/>
                    </a:lnTo>
                    <a:lnTo>
                      <a:pt x="8" y="134"/>
                    </a:lnTo>
                    <a:lnTo>
                      <a:pt x="18" y="201"/>
                    </a:lnTo>
                    <a:lnTo>
                      <a:pt x="31" y="268"/>
                    </a:lnTo>
                    <a:lnTo>
                      <a:pt x="47" y="333"/>
                    </a:lnTo>
                    <a:lnTo>
                      <a:pt x="64" y="398"/>
                    </a:lnTo>
                    <a:lnTo>
                      <a:pt x="83" y="462"/>
                    </a:lnTo>
                    <a:lnTo>
                      <a:pt x="101" y="523"/>
                    </a:lnTo>
                    <a:lnTo>
                      <a:pt x="120" y="584"/>
                    </a:lnTo>
                    <a:lnTo>
                      <a:pt x="138" y="643"/>
                    </a:lnTo>
                    <a:lnTo>
                      <a:pt x="155" y="699"/>
                    </a:lnTo>
                    <a:lnTo>
                      <a:pt x="170" y="753"/>
                    </a:lnTo>
                    <a:lnTo>
                      <a:pt x="182" y="806"/>
                    </a:lnTo>
                    <a:lnTo>
                      <a:pt x="192" y="856"/>
                    </a:lnTo>
                    <a:lnTo>
                      <a:pt x="199" y="904"/>
                    </a:lnTo>
                    <a:lnTo>
                      <a:pt x="200" y="928"/>
                    </a:lnTo>
                    <a:lnTo>
                      <a:pt x="201" y="951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57" name="Freeform 143"/>
              <p:cNvSpPr>
                <a:spLocks/>
              </p:cNvSpPr>
              <p:nvPr/>
            </p:nvSpPr>
            <p:spPr bwMode="auto">
              <a:xfrm>
                <a:off x="2563" y="818"/>
                <a:ext cx="123" cy="1190"/>
              </a:xfrm>
              <a:custGeom>
                <a:avLst/>
                <a:gdLst>
                  <a:gd name="T0" fmla="*/ 0 w 201"/>
                  <a:gd name="T1" fmla="*/ 291 h 1903"/>
                  <a:gd name="T2" fmla="*/ 1 w 201"/>
                  <a:gd name="T3" fmla="*/ 288 h 1903"/>
                  <a:gd name="T4" fmla="*/ 1 w 201"/>
                  <a:gd name="T5" fmla="*/ 284 h 1903"/>
                  <a:gd name="T6" fmla="*/ 1 w 201"/>
                  <a:gd name="T7" fmla="*/ 276 h 1903"/>
                  <a:gd name="T8" fmla="*/ 2 w 201"/>
                  <a:gd name="T9" fmla="*/ 269 h 1903"/>
                  <a:gd name="T10" fmla="*/ 4 w 201"/>
                  <a:gd name="T11" fmla="*/ 261 h 1903"/>
                  <a:gd name="T12" fmla="*/ 6 w 201"/>
                  <a:gd name="T13" fmla="*/ 252 h 1903"/>
                  <a:gd name="T14" fmla="*/ 9 w 201"/>
                  <a:gd name="T15" fmla="*/ 244 h 1903"/>
                  <a:gd name="T16" fmla="*/ 12 w 201"/>
                  <a:gd name="T17" fmla="*/ 235 h 1903"/>
                  <a:gd name="T18" fmla="*/ 14 w 201"/>
                  <a:gd name="T19" fmla="*/ 226 h 1903"/>
                  <a:gd name="T20" fmla="*/ 17 w 201"/>
                  <a:gd name="T21" fmla="*/ 216 h 1903"/>
                  <a:gd name="T22" fmla="*/ 19 w 201"/>
                  <a:gd name="T23" fmla="*/ 206 h 1903"/>
                  <a:gd name="T24" fmla="*/ 21 w 201"/>
                  <a:gd name="T25" fmla="*/ 197 h 1903"/>
                  <a:gd name="T26" fmla="*/ 24 w 201"/>
                  <a:gd name="T27" fmla="*/ 186 h 1903"/>
                  <a:gd name="T28" fmla="*/ 26 w 201"/>
                  <a:gd name="T29" fmla="*/ 176 h 1903"/>
                  <a:gd name="T30" fmla="*/ 27 w 201"/>
                  <a:gd name="T31" fmla="*/ 166 h 1903"/>
                  <a:gd name="T32" fmla="*/ 28 w 201"/>
                  <a:gd name="T33" fmla="*/ 156 h 1903"/>
                  <a:gd name="T34" fmla="*/ 28 w 201"/>
                  <a:gd name="T35" fmla="*/ 146 h 1903"/>
                  <a:gd name="T36" fmla="*/ 28 w 201"/>
                  <a:gd name="T37" fmla="*/ 135 h 1903"/>
                  <a:gd name="T38" fmla="*/ 27 w 201"/>
                  <a:gd name="T39" fmla="*/ 125 h 1903"/>
                  <a:gd name="T40" fmla="*/ 26 w 201"/>
                  <a:gd name="T41" fmla="*/ 114 h 1903"/>
                  <a:gd name="T42" fmla="*/ 24 w 201"/>
                  <a:gd name="T43" fmla="*/ 105 h 1903"/>
                  <a:gd name="T44" fmla="*/ 21 w 201"/>
                  <a:gd name="T45" fmla="*/ 94 h 1903"/>
                  <a:gd name="T46" fmla="*/ 19 w 201"/>
                  <a:gd name="T47" fmla="*/ 84 h 1903"/>
                  <a:gd name="T48" fmla="*/ 17 w 201"/>
                  <a:gd name="T49" fmla="*/ 74 h 1903"/>
                  <a:gd name="T50" fmla="*/ 14 w 201"/>
                  <a:gd name="T51" fmla="*/ 66 h 1903"/>
                  <a:gd name="T52" fmla="*/ 12 w 201"/>
                  <a:gd name="T53" fmla="*/ 56 h 1903"/>
                  <a:gd name="T54" fmla="*/ 9 w 201"/>
                  <a:gd name="T55" fmla="*/ 48 h 1903"/>
                  <a:gd name="T56" fmla="*/ 6 w 201"/>
                  <a:gd name="T57" fmla="*/ 39 h 1903"/>
                  <a:gd name="T58" fmla="*/ 4 w 201"/>
                  <a:gd name="T59" fmla="*/ 31 h 1903"/>
                  <a:gd name="T60" fmla="*/ 2 w 201"/>
                  <a:gd name="T61" fmla="*/ 23 h 1903"/>
                  <a:gd name="T62" fmla="*/ 1 w 201"/>
                  <a:gd name="T63" fmla="*/ 15 h 1903"/>
                  <a:gd name="T64" fmla="*/ 1 w 201"/>
                  <a:gd name="T65" fmla="*/ 8 h 1903"/>
                  <a:gd name="T66" fmla="*/ 1 w 201"/>
                  <a:gd name="T67" fmla="*/ 4 h 1903"/>
                  <a:gd name="T68" fmla="*/ 0 w 201"/>
                  <a:gd name="T69" fmla="*/ 0 h 19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01" h="1903">
                    <a:moveTo>
                      <a:pt x="0" y="1903"/>
                    </a:moveTo>
                    <a:lnTo>
                      <a:pt x="1" y="1880"/>
                    </a:lnTo>
                    <a:lnTo>
                      <a:pt x="2" y="1856"/>
                    </a:lnTo>
                    <a:lnTo>
                      <a:pt x="9" y="1808"/>
                    </a:lnTo>
                    <a:lnTo>
                      <a:pt x="19" y="1758"/>
                    </a:lnTo>
                    <a:lnTo>
                      <a:pt x="31" y="1705"/>
                    </a:lnTo>
                    <a:lnTo>
                      <a:pt x="45" y="1651"/>
                    </a:lnTo>
                    <a:lnTo>
                      <a:pt x="62" y="1595"/>
                    </a:lnTo>
                    <a:lnTo>
                      <a:pt x="81" y="1536"/>
                    </a:lnTo>
                    <a:lnTo>
                      <a:pt x="100" y="1475"/>
                    </a:lnTo>
                    <a:lnTo>
                      <a:pt x="119" y="1414"/>
                    </a:lnTo>
                    <a:lnTo>
                      <a:pt x="137" y="1350"/>
                    </a:lnTo>
                    <a:lnTo>
                      <a:pt x="154" y="1285"/>
                    </a:lnTo>
                    <a:lnTo>
                      <a:pt x="170" y="1220"/>
                    </a:lnTo>
                    <a:lnTo>
                      <a:pt x="183" y="1153"/>
                    </a:lnTo>
                    <a:lnTo>
                      <a:pt x="192" y="1086"/>
                    </a:lnTo>
                    <a:lnTo>
                      <a:pt x="199" y="1019"/>
                    </a:lnTo>
                    <a:lnTo>
                      <a:pt x="201" y="952"/>
                    </a:lnTo>
                    <a:lnTo>
                      <a:pt x="199" y="884"/>
                    </a:lnTo>
                    <a:lnTo>
                      <a:pt x="192" y="817"/>
                    </a:lnTo>
                    <a:lnTo>
                      <a:pt x="183" y="750"/>
                    </a:lnTo>
                    <a:lnTo>
                      <a:pt x="170" y="684"/>
                    </a:lnTo>
                    <a:lnTo>
                      <a:pt x="154" y="618"/>
                    </a:lnTo>
                    <a:lnTo>
                      <a:pt x="137" y="553"/>
                    </a:lnTo>
                    <a:lnTo>
                      <a:pt x="119" y="489"/>
                    </a:lnTo>
                    <a:lnTo>
                      <a:pt x="100" y="428"/>
                    </a:lnTo>
                    <a:lnTo>
                      <a:pt x="81" y="367"/>
                    </a:lnTo>
                    <a:lnTo>
                      <a:pt x="62" y="308"/>
                    </a:lnTo>
                    <a:lnTo>
                      <a:pt x="45" y="252"/>
                    </a:lnTo>
                    <a:lnTo>
                      <a:pt x="31" y="198"/>
                    </a:lnTo>
                    <a:lnTo>
                      <a:pt x="19" y="146"/>
                    </a:lnTo>
                    <a:lnTo>
                      <a:pt x="9" y="97"/>
                    </a:lnTo>
                    <a:lnTo>
                      <a:pt x="2" y="48"/>
                    </a:lnTo>
                    <a:lnTo>
                      <a:pt x="1" y="23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58" name="Freeform 144"/>
              <p:cNvSpPr>
                <a:spLocks/>
              </p:cNvSpPr>
              <p:nvPr/>
            </p:nvSpPr>
            <p:spPr bwMode="auto">
              <a:xfrm>
                <a:off x="3180" y="818"/>
                <a:ext cx="123" cy="595"/>
              </a:xfrm>
              <a:custGeom>
                <a:avLst/>
                <a:gdLst>
                  <a:gd name="T0" fmla="*/ 28 w 201"/>
                  <a:gd name="T1" fmla="*/ 0 h 952"/>
                  <a:gd name="T2" fmla="*/ 28 w 201"/>
                  <a:gd name="T3" fmla="*/ 4 h 952"/>
                  <a:gd name="T4" fmla="*/ 28 w 201"/>
                  <a:gd name="T5" fmla="*/ 8 h 952"/>
                  <a:gd name="T6" fmla="*/ 27 w 201"/>
                  <a:gd name="T7" fmla="*/ 15 h 952"/>
                  <a:gd name="T8" fmla="*/ 26 w 201"/>
                  <a:gd name="T9" fmla="*/ 23 h 952"/>
                  <a:gd name="T10" fmla="*/ 24 w 201"/>
                  <a:gd name="T11" fmla="*/ 31 h 952"/>
                  <a:gd name="T12" fmla="*/ 21 w 201"/>
                  <a:gd name="T13" fmla="*/ 39 h 952"/>
                  <a:gd name="T14" fmla="*/ 19 w 201"/>
                  <a:gd name="T15" fmla="*/ 48 h 952"/>
                  <a:gd name="T16" fmla="*/ 17 w 201"/>
                  <a:gd name="T17" fmla="*/ 56 h 952"/>
                  <a:gd name="T18" fmla="*/ 14 w 201"/>
                  <a:gd name="T19" fmla="*/ 66 h 952"/>
                  <a:gd name="T20" fmla="*/ 12 w 201"/>
                  <a:gd name="T21" fmla="*/ 74 h 952"/>
                  <a:gd name="T22" fmla="*/ 9 w 201"/>
                  <a:gd name="T23" fmla="*/ 84 h 952"/>
                  <a:gd name="T24" fmla="*/ 7 w 201"/>
                  <a:gd name="T25" fmla="*/ 94 h 952"/>
                  <a:gd name="T26" fmla="*/ 4 w 201"/>
                  <a:gd name="T27" fmla="*/ 105 h 952"/>
                  <a:gd name="T28" fmla="*/ 2 w 201"/>
                  <a:gd name="T29" fmla="*/ 114 h 952"/>
                  <a:gd name="T30" fmla="*/ 1 w 201"/>
                  <a:gd name="T31" fmla="*/ 124 h 952"/>
                  <a:gd name="T32" fmla="*/ 1 w 201"/>
                  <a:gd name="T33" fmla="*/ 135 h 952"/>
                  <a:gd name="T34" fmla="*/ 0 w 201"/>
                  <a:gd name="T35" fmla="*/ 146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01" h="952">
                    <a:moveTo>
                      <a:pt x="201" y="0"/>
                    </a:moveTo>
                    <a:lnTo>
                      <a:pt x="200" y="23"/>
                    </a:lnTo>
                    <a:lnTo>
                      <a:pt x="199" y="48"/>
                    </a:lnTo>
                    <a:lnTo>
                      <a:pt x="192" y="97"/>
                    </a:lnTo>
                    <a:lnTo>
                      <a:pt x="182" y="146"/>
                    </a:lnTo>
                    <a:lnTo>
                      <a:pt x="170" y="198"/>
                    </a:lnTo>
                    <a:lnTo>
                      <a:pt x="155" y="252"/>
                    </a:lnTo>
                    <a:lnTo>
                      <a:pt x="138" y="308"/>
                    </a:lnTo>
                    <a:lnTo>
                      <a:pt x="120" y="367"/>
                    </a:lnTo>
                    <a:lnTo>
                      <a:pt x="101" y="428"/>
                    </a:lnTo>
                    <a:lnTo>
                      <a:pt x="83" y="489"/>
                    </a:lnTo>
                    <a:lnTo>
                      <a:pt x="64" y="553"/>
                    </a:lnTo>
                    <a:lnTo>
                      <a:pt x="47" y="618"/>
                    </a:lnTo>
                    <a:lnTo>
                      <a:pt x="31" y="684"/>
                    </a:lnTo>
                    <a:lnTo>
                      <a:pt x="18" y="750"/>
                    </a:lnTo>
                    <a:lnTo>
                      <a:pt x="8" y="817"/>
                    </a:lnTo>
                    <a:lnTo>
                      <a:pt x="2" y="884"/>
                    </a:lnTo>
                    <a:lnTo>
                      <a:pt x="0" y="952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48977" name="Group 145"/>
          <p:cNvGrpSpPr>
            <a:grpSpLocks/>
          </p:cNvGrpSpPr>
          <p:nvPr/>
        </p:nvGrpSpPr>
        <p:grpSpPr bwMode="auto">
          <a:xfrm>
            <a:off x="4097338" y="1012825"/>
            <a:ext cx="1111250" cy="2459038"/>
            <a:chOff x="2581" y="638"/>
            <a:chExt cx="700" cy="1549"/>
          </a:xfrm>
        </p:grpSpPr>
        <p:sp>
          <p:nvSpPr>
            <p:cNvPr id="126042" name="Line 146"/>
            <p:cNvSpPr>
              <a:spLocks noChangeShapeType="1"/>
            </p:cNvSpPr>
            <p:nvPr/>
          </p:nvSpPr>
          <p:spPr bwMode="auto">
            <a:xfrm>
              <a:off x="2581" y="2187"/>
              <a:ext cx="9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3" name="Line 147"/>
            <p:cNvSpPr>
              <a:spLocks noChangeShapeType="1"/>
            </p:cNvSpPr>
            <p:nvPr/>
          </p:nvSpPr>
          <p:spPr bwMode="auto">
            <a:xfrm>
              <a:off x="2699" y="2187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4" name="Line 148"/>
            <p:cNvSpPr>
              <a:spLocks noChangeShapeType="1"/>
            </p:cNvSpPr>
            <p:nvPr/>
          </p:nvSpPr>
          <p:spPr bwMode="auto">
            <a:xfrm>
              <a:off x="2944" y="2187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5" name="Line 149"/>
            <p:cNvSpPr>
              <a:spLocks noChangeShapeType="1"/>
            </p:cNvSpPr>
            <p:nvPr/>
          </p:nvSpPr>
          <p:spPr bwMode="auto">
            <a:xfrm>
              <a:off x="3067" y="2187"/>
              <a:ext cx="1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6" name="Line 150"/>
            <p:cNvSpPr>
              <a:spLocks noChangeShapeType="1"/>
            </p:cNvSpPr>
            <p:nvPr/>
          </p:nvSpPr>
          <p:spPr bwMode="auto">
            <a:xfrm>
              <a:off x="3194" y="2187"/>
              <a:ext cx="8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7" name="Line 151"/>
            <p:cNvSpPr>
              <a:spLocks noChangeShapeType="1"/>
            </p:cNvSpPr>
            <p:nvPr/>
          </p:nvSpPr>
          <p:spPr bwMode="auto">
            <a:xfrm>
              <a:off x="2594" y="638"/>
              <a:ext cx="7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8" name="Line 152"/>
            <p:cNvSpPr>
              <a:spLocks noChangeShapeType="1"/>
            </p:cNvSpPr>
            <p:nvPr/>
          </p:nvSpPr>
          <p:spPr bwMode="auto">
            <a:xfrm>
              <a:off x="2699" y="638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9" name="Line 153"/>
            <p:cNvSpPr>
              <a:spLocks noChangeShapeType="1"/>
            </p:cNvSpPr>
            <p:nvPr/>
          </p:nvSpPr>
          <p:spPr bwMode="auto">
            <a:xfrm>
              <a:off x="2822" y="638"/>
              <a:ext cx="1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50" name="Line 154"/>
            <p:cNvSpPr>
              <a:spLocks noChangeShapeType="1"/>
            </p:cNvSpPr>
            <p:nvPr/>
          </p:nvSpPr>
          <p:spPr bwMode="auto">
            <a:xfrm>
              <a:off x="2944" y="638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51" name="Line 155"/>
            <p:cNvSpPr>
              <a:spLocks noChangeShapeType="1"/>
            </p:cNvSpPr>
            <p:nvPr/>
          </p:nvSpPr>
          <p:spPr bwMode="auto">
            <a:xfrm>
              <a:off x="3071" y="638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52" name="Line 156"/>
            <p:cNvSpPr>
              <a:spLocks noChangeShapeType="1"/>
            </p:cNvSpPr>
            <p:nvPr/>
          </p:nvSpPr>
          <p:spPr bwMode="auto">
            <a:xfrm>
              <a:off x="3194" y="638"/>
              <a:ext cx="7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53" name="Line 157"/>
            <p:cNvSpPr>
              <a:spLocks noChangeShapeType="1"/>
            </p:cNvSpPr>
            <p:nvPr/>
          </p:nvSpPr>
          <p:spPr bwMode="auto">
            <a:xfrm>
              <a:off x="2822" y="2187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8990" name="Group 158"/>
          <p:cNvGrpSpPr>
            <a:grpSpLocks/>
          </p:cNvGrpSpPr>
          <p:nvPr/>
        </p:nvGrpSpPr>
        <p:grpSpPr bwMode="auto">
          <a:xfrm>
            <a:off x="4068763" y="1012825"/>
            <a:ext cx="1174750" cy="2459038"/>
            <a:chOff x="2563" y="638"/>
            <a:chExt cx="740" cy="1549"/>
          </a:xfrm>
        </p:grpSpPr>
        <p:sp>
          <p:nvSpPr>
            <p:cNvPr id="126038" name="Line 159"/>
            <p:cNvSpPr>
              <a:spLocks noChangeShapeType="1"/>
            </p:cNvSpPr>
            <p:nvPr/>
          </p:nvSpPr>
          <p:spPr bwMode="auto">
            <a:xfrm>
              <a:off x="2563" y="638"/>
              <a:ext cx="0" cy="18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39" name="Line 160"/>
            <p:cNvSpPr>
              <a:spLocks noChangeShapeType="1"/>
            </p:cNvSpPr>
            <p:nvPr/>
          </p:nvSpPr>
          <p:spPr bwMode="auto">
            <a:xfrm>
              <a:off x="3303" y="638"/>
              <a:ext cx="0" cy="18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0" name="Line 161"/>
            <p:cNvSpPr>
              <a:spLocks noChangeShapeType="1"/>
            </p:cNvSpPr>
            <p:nvPr/>
          </p:nvSpPr>
          <p:spPr bwMode="auto">
            <a:xfrm flipV="1">
              <a:off x="3303" y="2008"/>
              <a:ext cx="0" cy="17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41" name="Line 162"/>
            <p:cNvSpPr>
              <a:spLocks noChangeShapeType="1"/>
            </p:cNvSpPr>
            <p:nvPr/>
          </p:nvSpPr>
          <p:spPr bwMode="auto">
            <a:xfrm flipV="1">
              <a:off x="2563" y="2008"/>
              <a:ext cx="0" cy="17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8995" name="Group 163"/>
          <p:cNvGrpSpPr>
            <a:grpSpLocks/>
          </p:cNvGrpSpPr>
          <p:nvPr/>
        </p:nvGrpSpPr>
        <p:grpSpPr bwMode="auto">
          <a:xfrm>
            <a:off x="3992563" y="4062413"/>
            <a:ext cx="4467225" cy="2597150"/>
            <a:chOff x="2515" y="2559"/>
            <a:chExt cx="2814" cy="1636"/>
          </a:xfrm>
        </p:grpSpPr>
        <p:sp>
          <p:nvSpPr>
            <p:cNvPr id="126000" name="Line 164"/>
            <p:cNvSpPr>
              <a:spLocks noChangeShapeType="1"/>
            </p:cNvSpPr>
            <p:nvPr/>
          </p:nvSpPr>
          <p:spPr bwMode="auto">
            <a:xfrm>
              <a:off x="3881" y="2559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1" name="Line 165"/>
            <p:cNvSpPr>
              <a:spLocks noChangeShapeType="1"/>
            </p:cNvSpPr>
            <p:nvPr/>
          </p:nvSpPr>
          <p:spPr bwMode="auto">
            <a:xfrm>
              <a:off x="3881" y="2822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2" name="Line 166"/>
            <p:cNvSpPr>
              <a:spLocks noChangeShapeType="1"/>
            </p:cNvSpPr>
            <p:nvPr/>
          </p:nvSpPr>
          <p:spPr bwMode="auto">
            <a:xfrm>
              <a:off x="3881" y="2848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3" name="Line 167"/>
            <p:cNvSpPr>
              <a:spLocks noChangeShapeType="1"/>
            </p:cNvSpPr>
            <p:nvPr/>
          </p:nvSpPr>
          <p:spPr bwMode="auto">
            <a:xfrm>
              <a:off x="3881" y="309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4" name="Line 168"/>
            <p:cNvSpPr>
              <a:spLocks noChangeShapeType="1"/>
            </p:cNvSpPr>
            <p:nvPr/>
          </p:nvSpPr>
          <p:spPr bwMode="auto">
            <a:xfrm>
              <a:off x="3881" y="312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5" name="Line 169"/>
            <p:cNvSpPr>
              <a:spLocks noChangeShapeType="1"/>
            </p:cNvSpPr>
            <p:nvPr/>
          </p:nvSpPr>
          <p:spPr bwMode="auto">
            <a:xfrm>
              <a:off x="3881" y="337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6" name="Line 170"/>
            <p:cNvSpPr>
              <a:spLocks noChangeShapeType="1"/>
            </p:cNvSpPr>
            <p:nvPr/>
          </p:nvSpPr>
          <p:spPr bwMode="auto">
            <a:xfrm>
              <a:off x="3881" y="3399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7" name="Line 171"/>
            <p:cNvSpPr>
              <a:spLocks noChangeShapeType="1"/>
            </p:cNvSpPr>
            <p:nvPr/>
          </p:nvSpPr>
          <p:spPr bwMode="auto">
            <a:xfrm>
              <a:off x="3881" y="3649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8" name="Line 172"/>
            <p:cNvSpPr>
              <a:spLocks noChangeShapeType="1"/>
            </p:cNvSpPr>
            <p:nvPr/>
          </p:nvSpPr>
          <p:spPr bwMode="auto">
            <a:xfrm>
              <a:off x="3881" y="3675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09" name="Line 173"/>
            <p:cNvSpPr>
              <a:spLocks noChangeShapeType="1"/>
            </p:cNvSpPr>
            <p:nvPr/>
          </p:nvSpPr>
          <p:spPr bwMode="auto">
            <a:xfrm>
              <a:off x="3881" y="3924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0" name="Line 174"/>
            <p:cNvSpPr>
              <a:spLocks noChangeShapeType="1"/>
            </p:cNvSpPr>
            <p:nvPr/>
          </p:nvSpPr>
          <p:spPr bwMode="auto">
            <a:xfrm>
              <a:off x="3881" y="3950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1" name="Line 175"/>
            <p:cNvSpPr>
              <a:spLocks noChangeShapeType="1"/>
            </p:cNvSpPr>
            <p:nvPr/>
          </p:nvSpPr>
          <p:spPr bwMode="auto">
            <a:xfrm flipH="1">
              <a:off x="2769" y="2699"/>
              <a:ext cx="22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2" name="Line 176"/>
            <p:cNvSpPr>
              <a:spLocks noChangeShapeType="1"/>
            </p:cNvSpPr>
            <p:nvPr/>
          </p:nvSpPr>
          <p:spPr bwMode="auto">
            <a:xfrm>
              <a:off x="2769" y="2699"/>
              <a:ext cx="0" cy="4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3" name="Line 177"/>
            <p:cNvSpPr>
              <a:spLocks noChangeShapeType="1"/>
            </p:cNvSpPr>
            <p:nvPr/>
          </p:nvSpPr>
          <p:spPr bwMode="auto">
            <a:xfrm flipV="1">
              <a:off x="4996" y="2699"/>
              <a:ext cx="0" cy="4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4" name="Line 178"/>
            <p:cNvSpPr>
              <a:spLocks noChangeShapeType="1"/>
            </p:cNvSpPr>
            <p:nvPr/>
          </p:nvSpPr>
          <p:spPr bwMode="auto">
            <a:xfrm>
              <a:off x="2515" y="3163"/>
              <a:ext cx="25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5" name="Line 179"/>
            <p:cNvSpPr>
              <a:spLocks noChangeShapeType="1"/>
            </p:cNvSpPr>
            <p:nvPr/>
          </p:nvSpPr>
          <p:spPr bwMode="auto">
            <a:xfrm>
              <a:off x="4996" y="3163"/>
              <a:ext cx="3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6" name="Freeform 180"/>
            <p:cNvSpPr>
              <a:spLocks/>
            </p:cNvSpPr>
            <p:nvPr/>
          </p:nvSpPr>
          <p:spPr bwMode="auto">
            <a:xfrm>
              <a:off x="2769" y="3701"/>
              <a:ext cx="92" cy="494"/>
            </a:xfrm>
            <a:custGeom>
              <a:avLst/>
              <a:gdLst>
                <a:gd name="T0" fmla="*/ 22 w 149"/>
                <a:gd name="T1" fmla="*/ 120 h 792"/>
                <a:gd name="T2" fmla="*/ 17 w 149"/>
                <a:gd name="T3" fmla="*/ 104 h 792"/>
                <a:gd name="T4" fmla="*/ 14 w 149"/>
                <a:gd name="T5" fmla="*/ 87 h 792"/>
                <a:gd name="T6" fmla="*/ 9 w 149"/>
                <a:gd name="T7" fmla="*/ 72 h 792"/>
                <a:gd name="T8" fmla="*/ 7 w 149"/>
                <a:gd name="T9" fmla="*/ 65 h 792"/>
                <a:gd name="T10" fmla="*/ 6 w 149"/>
                <a:gd name="T11" fmla="*/ 57 h 792"/>
                <a:gd name="T12" fmla="*/ 4 w 149"/>
                <a:gd name="T13" fmla="*/ 43 h 792"/>
                <a:gd name="T14" fmla="*/ 2 w 149"/>
                <a:gd name="T15" fmla="*/ 28 h 792"/>
                <a:gd name="T16" fmla="*/ 1 w 149"/>
                <a:gd name="T17" fmla="*/ 21 h 792"/>
                <a:gd name="T18" fmla="*/ 1 w 149"/>
                <a:gd name="T19" fmla="*/ 14 h 792"/>
                <a:gd name="T20" fmla="*/ 1 w 149"/>
                <a:gd name="T21" fmla="*/ 7 h 792"/>
                <a:gd name="T22" fmla="*/ 0 w 149"/>
                <a:gd name="T23" fmla="*/ 0 h 7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792">
                  <a:moveTo>
                    <a:pt x="149" y="792"/>
                  </a:moveTo>
                  <a:lnTo>
                    <a:pt x="118" y="684"/>
                  </a:lnTo>
                  <a:lnTo>
                    <a:pt x="90" y="579"/>
                  </a:lnTo>
                  <a:lnTo>
                    <a:pt x="65" y="477"/>
                  </a:lnTo>
                  <a:lnTo>
                    <a:pt x="54" y="427"/>
                  </a:lnTo>
                  <a:lnTo>
                    <a:pt x="43" y="379"/>
                  </a:lnTo>
                  <a:lnTo>
                    <a:pt x="26" y="282"/>
                  </a:lnTo>
                  <a:lnTo>
                    <a:pt x="13" y="186"/>
                  </a:lnTo>
                  <a:lnTo>
                    <a:pt x="7" y="139"/>
                  </a:lnTo>
                  <a:lnTo>
                    <a:pt x="3" y="93"/>
                  </a:lnTo>
                  <a:lnTo>
                    <a:pt x="1" y="4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017" name="Freeform 181"/>
            <p:cNvSpPr>
              <a:spLocks/>
            </p:cNvSpPr>
            <p:nvPr/>
          </p:nvSpPr>
          <p:spPr bwMode="auto">
            <a:xfrm>
              <a:off x="4905" y="3701"/>
              <a:ext cx="91" cy="494"/>
            </a:xfrm>
            <a:custGeom>
              <a:avLst/>
              <a:gdLst>
                <a:gd name="T0" fmla="*/ 21 w 148"/>
                <a:gd name="T1" fmla="*/ 0 h 792"/>
                <a:gd name="T2" fmla="*/ 21 w 148"/>
                <a:gd name="T3" fmla="*/ 7 h 792"/>
                <a:gd name="T4" fmla="*/ 21 w 148"/>
                <a:gd name="T5" fmla="*/ 14 h 792"/>
                <a:gd name="T6" fmla="*/ 20 w 148"/>
                <a:gd name="T7" fmla="*/ 21 h 792"/>
                <a:gd name="T8" fmla="*/ 20 w 148"/>
                <a:gd name="T9" fmla="*/ 28 h 792"/>
                <a:gd name="T10" fmla="*/ 17 w 148"/>
                <a:gd name="T11" fmla="*/ 43 h 792"/>
                <a:gd name="T12" fmla="*/ 15 w 148"/>
                <a:gd name="T13" fmla="*/ 57 h 792"/>
                <a:gd name="T14" fmla="*/ 14 w 148"/>
                <a:gd name="T15" fmla="*/ 65 h 792"/>
                <a:gd name="T16" fmla="*/ 12 w 148"/>
                <a:gd name="T17" fmla="*/ 72 h 792"/>
                <a:gd name="T18" fmla="*/ 9 w 148"/>
                <a:gd name="T19" fmla="*/ 87 h 792"/>
                <a:gd name="T20" fmla="*/ 4 w 148"/>
                <a:gd name="T21" fmla="*/ 104 h 792"/>
                <a:gd name="T22" fmla="*/ 0 w 148"/>
                <a:gd name="T23" fmla="*/ 120 h 7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792">
                  <a:moveTo>
                    <a:pt x="148" y="0"/>
                  </a:moveTo>
                  <a:lnTo>
                    <a:pt x="147" y="46"/>
                  </a:lnTo>
                  <a:lnTo>
                    <a:pt x="145" y="93"/>
                  </a:lnTo>
                  <a:lnTo>
                    <a:pt x="140" y="139"/>
                  </a:lnTo>
                  <a:lnTo>
                    <a:pt x="136" y="186"/>
                  </a:lnTo>
                  <a:lnTo>
                    <a:pt x="122" y="282"/>
                  </a:lnTo>
                  <a:lnTo>
                    <a:pt x="104" y="379"/>
                  </a:lnTo>
                  <a:lnTo>
                    <a:pt x="93" y="427"/>
                  </a:lnTo>
                  <a:lnTo>
                    <a:pt x="83" y="477"/>
                  </a:lnTo>
                  <a:lnTo>
                    <a:pt x="58" y="579"/>
                  </a:lnTo>
                  <a:lnTo>
                    <a:pt x="30" y="684"/>
                  </a:lnTo>
                  <a:lnTo>
                    <a:pt x="0" y="79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6018" name="Group 182"/>
            <p:cNvGrpSpPr>
              <a:grpSpLocks/>
            </p:cNvGrpSpPr>
            <p:nvPr/>
          </p:nvGrpSpPr>
          <p:grpSpPr bwMode="auto">
            <a:xfrm>
              <a:off x="2809" y="3193"/>
              <a:ext cx="2152" cy="307"/>
              <a:chOff x="2809" y="3193"/>
              <a:chExt cx="2152" cy="307"/>
            </a:xfrm>
          </p:grpSpPr>
          <p:sp>
            <p:nvSpPr>
              <p:cNvPr id="126019" name="Freeform 183"/>
              <p:cNvSpPr>
                <a:spLocks/>
              </p:cNvSpPr>
              <p:nvPr/>
            </p:nvSpPr>
            <p:spPr bwMode="auto">
              <a:xfrm>
                <a:off x="2809" y="3404"/>
                <a:ext cx="56" cy="87"/>
              </a:xfrm>
              <a:custGeom>
                <a:avLst/>
                <a:gdLst>
                  <a:gd name="T0" fmla="*/ 0 w 95"/>
                  <a:gd name="T1" fmla="*/ 19 h 144"/>
                  <a:gd name="T2" fmla="*/ 2 w 95"/>
                  <a:gd name="T3" fmla="*/ 15 h 144"/>
                  <a:gd name="T4" fmla="*/ 5 w 95"/>
                  <a:gd name="T5" fmla="*/ 10 h 144"/>
                  <a:gd name="T6" fmla="*/ 7 w 95"/>
                  <a:gd name="T7" fmla="*/ 5 h 144"/>
                  <a:gd name="T8" fmla="*/ 11 w 95"/>
                  <a:gd name="T9" fmla="*/ 1 h 144"/>
                  <a:gd name="T10" fmla="*/ 11 w 95"/>
                  <a:gd name="T11" fmla="*/ 0 h 1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44">
                    <a:moveTo>
                      <a:pt x="0" y="144"/>
                    </a:moveTo>
                    <a:lnTo>
                      <a:pt x="18" y="107"/>
                    </a:lnTo>
                    <a:lnTo>
                      <a:pt x="39" y="72"/>
                    </a:lnTo>
                    <a:lnTo>
                      <a:pt x="61" y="40"/>
                    </a:lnTo>
                    <a:lnTo>
                      <a:pt x="87" y="10"/>
                    </a:lnTo>
                    <a:lnTo>
                      <a:pt x="9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0" name="Freeform 184"/>
              <p:cNvSpPr>
                <a:spLocks/>
              </p:cNvSpPr>
              <p:nvPr/>
            </p:nvSpPr>
            <p:spPr bwMode="auto">
              <a:xfrm>
                <a:off x="2883" y="3325"/>
                <a:ext cx="83" cy="61"/>
              </a:xfrm>
              <a:custGeom>
                <a:avLst/>
                <a:gdLst>
                  <a:gd name="T0" fmla="*/ 0 w 128"/>
                  <a:gd name="T1" fmla="*/ 17 h 93"/>
                  <a:gd name="T2" fmla="*/ 4 w 128"/>
                  <a:gd name="T3" fmla="*/ 13 h 93"/>
                  <a:gd name="T4" fmla="*/ 10 w 128"/>
                  <a:gd name="T5" fmla="*/ 8 h 93"/>
                  <a:gd name="T6" fmla="*/ 18 w 128"/>
                  <a:gd name="T7" fmla="*/ 3 h 93"/>
                  <a:gd name="T8" fmla="*/ 23 w 128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93">
                    <a:moveTo>
                      <a:pt x="0" y="93"/>
                    </a:moveTo>
                    <a:lnTo>
                      <a:pt x="25" y="71"/>
                    </a:lnTo>
                    <a:lnTo>
                      <a:pt x="59" y="43"/>
                    </a:lnTo>
                    <a:lnTo>
                      <a:pt x="97" y="18"/>
                    </a:lnTo>
                    <a:lnTo>
                      <a:pt x="12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1" name="Freeform 185"/>
              <p:cNvSpPr>
                <a:spLocks/>
              </p:cNvSpPr>
              <p:nvPr/>
            </p:nvSpPr>
            <p:spPr bwMode="auto">
              <a:xfrm>
                <a:off x="2988" y="3277"/>
                <a:ext cx="87" cy="35"/>
              </a:xfrm>
              <a:custGeom>
                <a:avLst/>
                <a:gdLst>
                  <a:gd name="T0" fmla="*/ 0 w 146"/>
                  <a:gd name="T1" fmla="*/ 7 h 60"/>
                  <a:gd name="T2" fmla="*/ 2 w 146"/>
                  <a:gd name="T3" fmla="*/ 6 h 60"/>
                  <a:gd name="T4" fmla="*/ 8 w 146"/>
                  <a:gd name="T5" fmla="*/ 4 h 60"/>
                  <a:gd name="T6" fmla="*/ 14 w 146"/>
                  <a:gd name="T7" fmla="*/ 1 h 60"/>
                  <a:gd name="T8" fmla="*/ 18 w 146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60">
                    <a:moveTo>
                      <a:pt x="0" y="60"/>
                    </a:moveTo>
                    <a:lnTo>
                      <a:pt x="19" y="51"/>
                    </a:lnTo>
                    <a:lnTo>
                      <a:pt x="66" y="30"/>
                    </a:lnTo>
                    <a:lnTo>
                      <a:pt x="115" y="10"/>
                    </a:lnTo>
                    <a:lnTo>
                      <a:pt x="14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2" name="Freeform 186"/>
              <p:cNvSpPr>
                <a:spLocks/>
              </p:cNvSpPr>
              <p:nvPr/>
            </p:nvSpPr>
            <p:spPr bwMode="auto">
              <a:xfrm>
                <a:off x="3102" y="3242"/>
                <a:ext cx="96" cy="26"/>
              </a:xfrm>
              <a:custGeom>
                <a:avLst/>
                <a:gdLst>
                  <a:gd name="T0" fmla="*/ 0 w 154"/>
                  <a:gd name="T1" fmla="*/ 7 h 39"/>
                  <a:gd name="T2" fmla="*/ 6 w 154"/>
                  <a:gd name="T3" fmla="*/ 6 h 39"/>
                  <a:gd name="T4" fmla="*/ 14 w 154"/>
                  <a:gd name="T5" fmla="*/ 3 h 39"/>
                  <a:gd name="T6" fmla="*/ 22 w 154"/>
                  <a:gd name="T7" fmla="*/ 1 h 39"/>
                  <a:gd name="T8" fmla="*/ 23 w 154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39">
                    <a:moveTo>
                      <a:pt x="0" y="39"/>
                    </a:moveTo>
                    <a:lnTo>
                      <a:pt x="35" y="28"/>
                    </a:lnTo>
                    <a:lnTo>
                      <a:pt x="91" y="14"/>
                    </a:lnTo>
                    <a:lnTo>
                      <a:pt x="147" y="1"/>
                    </a:lnTo>
                    <a:lnTo>
                      <a:pt x="15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3" name="Freeform 187"/>
              <p:cNvSpPr>
                <a:spLocks/>
              </p:cNvSpPr>
              <p:nvPr/>
            </p:nvSpPr>
            <p:spPr bwMode="auto">
              <a:xfrm>
                <a:off x="3220" y="3224"/>
                <a:ext cx="100" cy="13"/>
              </a:xfrm>
              <a:custGeom>
                <a:avLst/>
                <a:gdLst>
                  <a:gd name="T0" fmla="*/ 0 w 156"/>
                  <a:gd name="T1" fmla="*/ 2 h 25"/>
                  <a:gd name="T2" fmla="*/ 3 w 156"/>
                  <a:gd name="T3" fmla="*/ 2 h 25"/>
                  <a:gd name="T4" fmla="*/ 12 w 156"/>
                  <a:gd name="T5" fmla="*/ 1 h 25"/>
                  <a:gd name="T6" fmla="*/ 22 w 156"/>
                  <a:gd name="T7" fmla="*/ 1 h 25"/>
                  <a:gd name="T8" fmla="*/ 26 w 156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25">
                    <a:moveTo>
                      <a:pt x="0" y="25"/>
                    </a:moveTo>
                    <a:lnTo>
                      <a:pt x="14" y="23"/>
                    </a:lnTo>
                    <a:lnTo>
                      <a:pt x="72" y="12"/>
                    </a:lnTo>
                    <a:lnTo>
                      <a:pt x="134" y="3"/>
                    </a:lnTo>
                    <a:lnTo>
                      <a:pt x="15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4" name="Freeform 188"/>
              <p:cNvSpPr>
                <a:spLocks/>
              </p:cNvSpPr>
              <p:nvPr/>
            </p:nvSpPr>
            <p:spPr bwMode="auto">
              <a:xfrm>
                <a:off x="3342" y="3211"/>
                <a:ext cx="101" cy="9"/>
              </a:xfrm>
              <a:custGeom>
                <a:avLst/>
                <a:gdLst>
                  <a:gd name="T0" fmla="*/ 0 w 157"/>
                  <a:gd name="T1" fmla="*/ 2 h 16"/>
                  <a:gd name="T2" fmla="*/ 1 w 157"/>
                  <a:gd name="T3" fmla="*/ 2 h 16"/>
                  <a:gd name="T4" fmla="*/ 12 w 157"/>
                  <a:gd name="T5" fmla="*/ 1 h 16"/>
                  <a:gd name="T6" fmla="*/ 24 w 157"/>
                  <a:gd name="T7" fmla="*/ 1 h 16"/>
                  <a:gd name="T8" fmla="*/ 27 w 15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16">
                    <a:moveTo>
                      <a:pt x="0" y="16"/>
                    </a:moveTo>
                    <a:lnTo>
                      <a:pt x="2" y="16"/>
                    </a:lnTo>
                    <a:lnTo>
                      <a:pt x="69" y="9"/>
                    </a:lnTo>
                    <a:lnTo>
                      <a:pt x="137" y="1"/>
                    </a:lnTo>
                    <a:lnTo>
                      <a:pt x="15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5" name="Freeform 189"/>
              <p:cNvSpPr>
                <a:spLocks/>
              </p:cNvSpPr>
              <p:nvPr/>
            </p:nvSpPr>
            <p:spPr bwMode="auto">
              <a:xfrm>
                <a:off x="3465" y="3202"/>
                <a:ext cx="101" cy="5"/>
              </a:xfrm>
              <a:custGeom>
                <a:avLst/>
                <a:gdLst>
                  <a:gd name="T0" fmla="*/ 0 w 158"/>
                  <a:gd name="T1" fmla="*/ 0 h 11"/>
                  <a:gd name="T2" fmla="*/ 2 w 158"/>
                  <a:gd name="T3" fmla="*/ 0 h 11"/>
                  <a:gd name="T4" fmla="*/ 14 w 158"/>
                  <a:gd name="T5" fmla="*/ 0 h 11"/>
                  <a:gd name="T6" fmla="*/ 26 w 158"/>
                  <a:gd name="T7" fmla="*/ 0 h 11"/>
                  <a:gd name="T8" fmla="*/ 27 w 158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1">
                    <a:moveTo>
                      <a:pt x="0" y="11"/>
                    </a:moveTo>
                    <a:lnTo>
                      <a:pt x="11" y="10"/>
                    </a:lnTo>
                    <a:lnTo>
                      <a:pt x="84" y="5"/>
                    </a:lnTo>
                    <a:lnTo>
                      <a:pt x="157" y="0"/>
                    </a:lnTo>
                    <a:lnTo>
                      <a:pt x="15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6" name="Freeform 190"/>
              <p:cNvSpPr>
                <a:spLocks/>
              </p:cNvSpPr>
              <p:nvPr/>
            </p:nvSpPr>
            <p:spPr bwMode="auto">
              <a:xfrm>
                <a:off x="3592" y="3193"/>
                <a:ext cx="96" cy="5"/>
              </a:xfrm>
              <a:custGeom>
                <a:avLst/>
                <a:gdLst>
                  <a:gd name="T0" fmla="*/ 0 w 157"/>
                  <a:gd name="T1" fmla="*/ 3 h 6"/>
                  <a:gd name="T2" fmla="*/ 5 w 157"/>
                  <a:gd name="T3" fmla="*/ 3 h 6"/>
                  <a:gd name="T4" fmla="*/ 22 w 15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6">
                    <a:moveTo>
                      <a:pt x="0" y="6"/>
                    </a:moveTo>
                    <a:lnTo>
                      <a:pt x="34" y="4"/>
                    </a:lnTo>
                    <a:lnTo>
                      <a:pt x="15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7" name="Freeform 191"/>
              <p:cNvSpPr>
                <a:spLocks/>
              </p:cNvSpPr>
              <p:nvPr/>
            </p:nvSpPr>
            <p:spPr bwMode="auto">
              <a:xfrm>
                <a:off x="3714" y="3193"/>
                <a:ext cx="97" cy="0"/>
              </a:xfrm>
              <a:custGeom>
                <a:avLst/>
                <a:gdLst>
                  <a:gd name="T0" fmla="*/ 0 w 157"/>
                  <a:gd name="T1" fmla="*/ 0 h 3"/>
                  <a:gd name="T2" fmla="*/ 20 w 157"/>
                  <a:gd name="T3" fmla="*/ 0 h 3"/>
                  <a:gd name="T4" fmla="*/ 23 w 157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7" h="3">
                    <a:moveTo>
                      <a:pt x="0" y="3"/>
                    </a:moveTo>
                    <a:lnTo>
                      <a:pt x="136" y="1"/>
                    </a:lnTo>
                    <a:lnTo>
                      <a:pt x="15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8" name="Freeform 192"/>
              <p:cNvSpPr>
                <a:spLocks/>
              </p:cNvSpPr>
              <p:nvPr/>
            </p:nvSpPr>
            <p:spPr bwMode="auto">
              <a:xfrm>
                <a:off x="3837" y="3193"/>
                <a:ext cx="100" cy="0"/>
              </a:xfrm>
              <a:custGeom>
                <a:avLst/>
                <a:gdLst>
                  <a:gd name="T0" fmla="*/ 0 w 159"/>
                  <a:gd name="T1" fmla="*/ 2 w 159"/>
                  <a:gd name="T2" fmla="*/ 13 w 159"/>
                  <a:gd name="T3" fmla="*/ 25 w 159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0" t="0" r="r" b="b"/>
                <a:pathLst>
                  <a:path w="159">
                    <a:moveTo>
                      <a:pt x="0" y="0"/>
                    </a:moveTo>
                    <a:lnTo>
                      <a:pt x="13" y="0"/>
                    </a:lnTo>
                    <a:lnTo>
                      <a:pt x="86" y="0"/>
                    </a:lnTo>
                    <a:lnTo>
                      <a:pt x="15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29" name="Freeform 193"/>
              <p:cNvSpPr>
                <a:spLocks/>
              </p:cNvSpPr>
              <p:nvPr/>
            </p:nvSpPr>
            <p:spPr bwMode="auto">
              <a:xfrm>
                <a:off x="3959" y="3193"/>
                <a:ext cx="101" cy="0"/>
              </a:xfrm>
              <a:custGeom>
                <a:avLst/>
                <a:gdLst>
                  <a:gd name="T0" fmla="*/ 0 w 159"/>
                  <a:gd name="T1" fmla="*/ 0 h 3"/>
                  <a:gd name="T2" fmla="*/ 6 w 159"/>
                  <a:gd name="T3" fmla="*/ 0 h 3"/>
                  <a:gd name="T4" fmla="*/ 26 w 15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3">
                    <a:moveTo>
                      <a:pt x="0" y="0"/>
                    </a:moveTo>
                    <a:lnTo>
                      <a:pt x="35" y="0"/>
                    </a:lnTo>
                    <a:lnTo>
                      <a:pt x="159" y="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0" name="Freeform 194"/>
              <p:cNvSpPr>
                <a:spLocks/>
              </p:cNvSpPr>
              <p:nvPr/>
            </p:nvSpPr>
            <p:spPr bwMode="auto">
              <a:xfrm>
                <a:off x="4086" y="3198"/>
                <a:ext cx="97" cy="0"/>
              </a:xfrm>
              <a:custGeom>
                <a:avLst/>
                <a:gdLst>
                  <a:gd name="T0" fmla="*/ 0 w 159"/>
                  <a:gd name="T1" fmla="*/ 0 h 6"/>
                  <a:gd name="T2" fmla="*/ 19 w 159"/>
                  <a:gd name="T3" fmla="*/ 0 h 6"/>
                  <a:gd name="T4" fmla="*/ 22 w 15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6">
                    <a:moveTo>
                      <a:pt x="0" y="0"/>
                    </a:moveTo>
                    <a:lnTo>
                      <a:pt x="137" y="5"/>
                    </a:lnTo>
                    <a:lnTo>
                      <a:pt x="159" y="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1" name="Freeform 195"/>
              <p:cNvSpPr>
                <a:spLocks/>
              </p:cNvSpPr>
              <p:nvPr/>
            </p:nvSpPr>
            <p:spPr bwMode="auto">
              <a:xfrm>
                <a:off x="4209" y="3202"/>
                <a:ext cx="100" cy="5"/>
              </a:xfrm>
              <a:custGeom>
                <a:avLst/>
                <a:gdLst>
                  <a:gd name="T0" fmla="*/ 0 w 159"/>
                  <a:gd name="T1" fmla="*/ 0 h 11"/>
                  <a:gd name="T2" fmla="*/ 3 w 159"/>
                  <a:gd name="T3" fmla="*/ 0 h 11"/>
                  <a:gd name="T4" fmla="*/ 14 w 159"/>
                  <a:gd name="T5" fmla="*/ 0 h 11"/>
                  <a:gd name="T6" fmla="*/ 25 w 159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11">
                    <a:moveTo>
                      <a:pt x="0" y="0"/>
                    </a:moveTo>
                    <a:lnTo>
                      <a:pt x="14" y="0"/>
                    </a:lnTo>
                    <a:lnTo>
                      <a:pt x="87" y="6"/>
                    </a:lnTo>
                    <a:lnTo>
                      <a:pt x="159" y="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2" name="Freeform 196"/>
              <p:cNvSpPr>
                <a:spLocks/>
              </p:cNvSpPr>
              <p:nvPr/>
            </p:nvSpPr>
            <p:spPr bwMode="auto">
              <a:xfrm>
                <a:off x="4331" y="3211"/>
                <a:ext cx="101" cy="9"/>
              </a:xfrm>
              <a:custGeom>
                <a:avLst/>
                <a:gdLst>
                  <a:gd name="T0" fmla="*/ 0 w 158"/>
                  <a:gd name="T1" fmla="*/ 0 h 17"/>
                  <a:gd name="T2" fmla="*/ 5 w 158"/>
                  <a:gd name="T3" fmla="*/ 1 h 17"/>
                  <a:gd name="T4" fmla="*/ 17 w 158"/>
                  <a:gd name="T5" fmla="*/ 1 h 17"/>
                  <a:gd name="T6" fmla="*/ 27 w 158"/>
                  <a:gd name="T7" fmla="*/ 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8" h="17">
                    <a:moveTo>
                      <a:pt x="0" y="0"/>
                    </a:moveTo>
                    <a:lnTo>
                      <a:pt x="31" y="3"/>
                    </a:lnTo>
                    <a:lnTo>
                      <a:pt x="99" y="10"/>
                    </a:lnTo>
                    <a:lnTo>
                      <a:pt x="158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3" name="Freeform 197"/>
              <p:cNvSpPr>
                <a:spLocks/>
              </p:cNvSpPr>
              <p:nvPr/>
            </p:nvSpPr>
            <p:spPr bwMode="auto">
              <a:xfrm>
                <a:off x="4454" y="3224"/>
                <a:ext cx="100" cy="18"/>
              </a:xfrm>
              <a:custGeom>
                <a:avLst/>
                <a:gdLst>
                  <a:gd name="T0" fmla="*/ 0 w 157"/>
                  <a:gd name="T1" fmla="*/ 0 h 26"/>
                  <a:gd name="T2" fmla="*/ 5 w 157"/>
                  <a:gd name="T3" fmla="*/ 1 h 26"/>
                  <a:gd name="T4" fmla="*/ 15 w 157"/>
                  <a:gd name="T5" fmla="*/ 3 h 26"/>
                  <a:gd name="T6" fmla="*/ 25 w 157"/>
                  <a:gd name="T7" fmla="*/ 6 h 26"/>
                  <a:gd name="T8" fmla="*/ 26 w 157"/>
                  <a:gd name="T9" fmla="*/ 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6">
                    <a:moveTo>
                      <a:pt x="0" y="0"/>
                    </a:moveTo>
                    <a:lnTo>
                      <a:pt x="32" y="4"/>
                    </a:lnTo>
                    <a:lnTo>
                      <a:pt x="92" y="15"/>
                    </a:lnTo>
                    <a:lnTo>
                      <a:pt x="150" y="25"/>
                    </a:lnTo>
                    <a:lnTo>
                      <a:pt x="157" y="2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4" name="Freeform 198"/>
              <p:cNvSpPr>
                <a:spLocks/>
              </p:cNvSpPr>
              <p:nvPr/>
            </p:nvSpPr>
            <p:spPr bwMode="auto">
              <a:xfrm>
                <a:off x="4576" y="3246"/>
                <a:ext cx="97" cy="26"/>
              </a:xfrm>
              <a:custGeom>
                <a:avLst/>
                <a:gdLst>
                  <a:gd name="T0" fmla="*/ 0 w 153"/>
                  <a:gd name="T1" fmla="*/ 0 h 40"/>
                  <a:gd name="T2" fmla="*/ 2 w 153"/>
                  <a:gd name="T3" fmla="*/ 1 h 40"/>
                  <a:gd name="T4" fmla="*/ 11 w 153"/>
                  <a:gd name="T5" fmla="*/ 3 h 40"/>
                  <a:gd name="T6" fmla="*/ 20 w 153"/>
                  <a:gd name="T7" fmla="*/ 5 h 40"/>
                  <a:gd name="T8" fmla="*/ 25 w 153"/>
                  <a:gd name="T9" fmla="*/ 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3" h="40">
                    <a:moveTo>
                      <a:pt x="0" y="0"/>
                    </a:moveTo>
                    <a:lnTo>
                      <a:pt x="13" y="2"/>
                    </a:lnTo>
                    <a:lnTo>
                      <a:pt x="69" y="16"/>
                    </a:lnTo>
                    <a:lnTo>
                      <a:pt x="123" y="31"/>
                    </a:lnTo>
                    <a:lnTo>
                      <a:pt x="153" y="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5" name="Freeform 199"/>
              <p:cNvSpPr>
                <a:spLocks/>
              </p:cNvSpPr>
              <p:nvPr/>
            </p:nvSpPr>
            <p:spPr bwMode="auto">
              <a:xfrm>
                <a:off x="4695" y="3281"/>
                <a:ext cx="91" cy="39"/>
              </a:xfrm>
              <a:custGeom>
                <a:avLst/>
                <a:gdLst>
                  <a:gd name="T0" fmla="*/ 0 w 146"/>
                  <a:gd name="T1" fmla="*/ 0 h 63"/>
                  <a:gd name="T2" fmla="*/ 6 w 146"/>
                  <a:gd name="T3" fmla="*/ 2 h 63"/>
                  <a:gd name="T4" fmla="*/ 13 w 146"/>
                  <a:gd name="T5" fmla="*/ 4 h 63"/>
                  <a:gd name="T6" fmla="*/ 19 w 146"/>
                  <a:gd name="T7" fmla="*/ 7 h 63"/>
                  <a:gd name="T8" fmla="*/ 22 w 146"/>
                  <a:gd name="T9" fmla="*/ 9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63">
                    <a:moveTo>
                      <a:pt x="0" y="0"/>
                    </a:moveTo>
                    <a:lnTo>
                      <a:pt x="37" y="13"/>
                    </a:lnTo>
                    <a:lnTo>
                      <a:pt x="85" y="33"/>
                    </a:lnTo>
                    <a:lnTo>
                      <a:pt x="130" y="54"/>
                    </a:lnTo>
                    <a:lnTo>
                      <a:pt x="146" y="6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6" name="Freeform 200"/>
              <p:cNvSpPr>
                <a:spLocks/>
              </p:cNvSpPr>
              <p:nvPr/>
            </p:nvSpPr>
            <p:spPr bwMode="auto">
              <a:xfrm>
                <a:off x="4808" y="3329"/>
                <a:ext cx="79" cy="61"/>
              </a:xfrm>
              <a:custGeom>
                <a:avLst/>
                <a:gdLst>
                  <a:gd name="T0" fmla="*/ 0 w 125"/>
                  <a:gd name="T1" fmla="*/ 0 h 96"/>
                  <a:gd name="T2" fmla="*/ 5 w 125"/>
                  <a:gd name="T3" fmla="*/ 3 h 96"/>
                  <a:gd name="T4" fmla="*/ 11 w 125"/>
                  <a:gd name="T5" fmla="*/ 7 h 96"/>
                  <a:gd name="T6" fmla="*/ 16 w 125"/>
                  <a:gd name="T7" fmla="*/ 13 h 96"/>
                  <a:gd name="T8" fmla="*/ 20 w 125"/>
                  <a:gd name="T9" fmla="*/ 16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96">
                    <a:moveTo>
                      <a:pt x="0" y="0"/>
                    </a:moveTo>
                    <a:lnTo>
                      <a:pt x="32" y="19"/>
                    </a:lnTo>
                    <a:lnTo>
                      <a:pt x="69" y="46"/>
                    </a:lnTo>
                    <a:lnTo>
                      <a:pt x="103" y="75"/>
                    </a:lnTo>
                    <a:lnTo>
                      <a:pt x="125" y="9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6037" name="Freeform 201"/>
              <p:cNvSpPr>
                <a:spLocks/>
              </p:cNvSpPr>
              <p:nvPr/>
            </p:nvSpPr>
            <p:spPr bwMode="auto">
              <a:xfrm>
                <a:off x="4905" y="3408"/>
                <a:ext cx="56" cy="92"/>
              </a:xfrm>
              <a:custGeom>
                <a:avLst/>
                <a:gdLst>
                  <a:gd name="T0" fmla="*/ 0 w 90"/>
                  <a:gd name="T1" fmla="*/ 0 h 146"/>
                  <a:gd name="T2" fmla="*/ 1 w 90"/>
                  <a:gd name="T3" fmla="*/ 1 h 146"/>
                  <a:gd name="T4" fmla="*/ 4 w 90"/>
                  <a:gd name="T5" fmla="*/ 6 h 146"/>
                  <a:gd name="T6" fmla="*/ 8 w 90"/>
                  <a:gd name="T7" fmla="*/ 11 h 146"/>
                  <a:gd name="T8" fmla="*/ 11 w 90"/>
                  <a:gd name="T9" fmla="*/ 17 h 146"/>
                  <a:gd name="T10" fmla="*/ 14 w 90"/>
                  <a:gd name="T11" fmla="*/ 23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46">
                    <a:moveTo>
                      <a:pt x="0" y="0"/>
                    </a:moveTo>
                    <a:lnTo>
                      <a:pt x="7" y="8"/>
                    </a:lnTo>
                    <a:lnTo>
                      <a:pt x="32" y="40"/>
                    </a:lnTo>
                    <a:lnTo>
                      <a:pt x="54" y="73"/>
                    </a:lnTo>
                    <a:lnTo>
                      <a:pt x="73" y="108"/>
                    </a:lnTo>
                    <a:lnTo>
                      <a:pt x="90" y="14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49034" name="Group 202"/>
          <p:cNvGrpSpPr>
            <a:grpSpLocks/>
          </p:cNvGrpSpPr>
          <p:nvPr/>
        </p:nvGrpSpPr>
        <p:grpSpPr bwMode="auto">
          <a:xfrm>
            <a:off x="6253163" y="939800"/>
            <a:ext cx="2782887" cy="2754313"/>
            <a:chOff x="2466" y="2564"/>
            <a:chExt cx="283" cy="280"/>
          </a:xfrm>
        </p:grpSpPr>
        <p:sp>
          <p:nvSpPr>
            <p:cNvPr id="125985" name="Freeform 203"/>
            <p:cNvSpPr>
              <a:spLocks/>
            </p:cNvSpPr>
            <p:nvPr/>
          </p:nvSpPr>
          <p:spPr bwMode="auto">
            <a:xfrm>
              <a:off x="2611" y="2647"/>
              <a:ext cx="138" cy="179"/>
            </a:xfrm>
            <a:custGeom>
              <a:avLst/>
              <a:gdLst>
                <a:gd name="T0" fmla="*/ 0 w 970"/>
                <a:gd name="T1" fmla="*/ 1 h 1254"/>
                <a:gd name="T2" fmla="*/ 0 w 970"/>
                <a:gd name="T3" fmla="*/ 1 h 1254"/>
                <a:gd name="T4" fmla="*/ 0 w 970"/>
                <a:gd name="T5" fmla="*/ 1 h 1254"/>
                <a:gd name="T6" fmla="*/ 0 w 970"/>
                <a:gd name="T7" fmla="*/ 1 h 1254"/>
                <a:gd name="T8" fmla="*/ 0 w 970"/>
                <a:gd name="T9" fmla="*/ 1 h 1254"/>
                <a:gd name="T10" fmla="*/ 0 w 970"/>
                <a:gd name="T11" fmla="*/ 1 h 1254"/>
                <a:gd name="T12" fmla="*/ 0 w 970"/>
                <a:gd name="T13" fmla="*/ 0 h 1254"/>
                <a:gd name="T14" fmla="*/ 0 w 970"/>
                <a:gd name="T15" fmla="*/ 0 h 1254"/>
                <a:gd name="T16" fmla="*/ 0 w 970"/>
                <a:gd name="T17" fmla="*/ 0 h 1254"/>
                <a:gd name="T18" fmla="*/ 0 w 970"/>
                <a:gd name="T19" fmla="*/ 0 h 1254"/>
                <a:gd name="T20" fmla="*/ 0 w 970"/>
                <a:gd name="T21" fmla="*/ 0 h 1254"/>
                <a:gd name="T22" fmla="*/ 0 w 970"/>
                <a:gd name="T23" fmla="*/ 0 h 1254"/>
                <a:gd name="T24" fmla="*/ 0 w 970"/>
                <a:gd name="T25" fmla="*/ 0 h 1254"/>
                <a:gd name="T26" fmla="*/ 0 w 970"/>
                <a:gd name="T27" fmla="*/ 0 h 1254"/>
                <a:gd name="T28" fmla="*/ 0 w 970"/>
                <a:gd name="T29" fmla="*/ 0 h 1254"/>
                <a:gd name="T30" fmla="*/ 0 w 970"/>
                <a:gd name="T31" fmla="*/ 0 h 1254"/>
                <a:gd name="T32" fmla="*/ 0 w 970"/>
                <a:gd name="T33" fmla="*/ 0 h 1254"/>
                <a:gd name="T34" fmla="*/ 0 w 970"/>
                <a:gd name="T35" fmla="*/ 0 h 1254"/>
                <a:gd name="T36" fmla="*/ 0 w 970"/>
                <a:gd name="T37" fmla="*/ 0 h 1254"/>
                <a:gd name="T38" fmla="*/ 0 w 970"/>
                <a:gd name="T39" fmla="*/ 0 h 1254"/>
                <a:gd name="T40" fmla="*/ 0 w 970"/>
                <a:gd name="T41" fmla="*/ 0 h 1254"/>
                <a:gd name="T42" fmla="*/ 0 w 970"/>
                <a:gd name="T43" fmla="*/ 0 h 1254"/>
                <a:gd name="T44" fmla="*/ 0 w 970"/>
                <a:gd name="T45" fmla="*/ 0 h 1254"/>
                <a:gd name="T46" fmla="*/ 0 w 970"/>
                <a:gd name="T47" fmla="*/ 0 h 1254"/>
                <a:gd name="T48" fmla="*/ 0 w 970"/>
                <a:gd name="T49" fmla="*/ 0 h 1254"/>
                <a:gd name="T50" fmla="*/ 0 w 970"/>
                <a:gd name="T51" fmla="*/ 0 h 1254"/>
                <a:gd name="T52" fmla="*/ 0 w 970"/>
                <a:gd name="T53" fmla="*/ 0 h 1254"/>
                <a:gd name="T54" fmla="*/ 0 w 970"/>
                <a:gd name="T55" fmla="*/ 0 h 1254"/>
                <a:gd name="T56" fmla="*/ 0 w 970"/>
                <a:gd name="T57" fmla="*/ 0 h 1254"/>
                <a:gd name="T58" fmla="*/ 0 w 970"/>
                <a:gd name="T59" fmla="*/ 0 h 1254"/>
                <a:gd name="T60" fmla="*/ 0 w 970"/>
                <a:gd name="T61" fmla="*/ 0 h 1254"/>
                <a:gd name="T62" fmla="*/ 0 w 970"/>
                <a:gd name="T63" fmla="*/ 0 h 1254"/>
                <a:gd name="T64" fmla="*/ 0 w 970"/>
                <a:gd name="T65" fmla="*/ 0 h 1254"/>
                <a:gd name="T66" fmla="*/ 0 w 970"/>
                <a:gd name="T67" fmla="*/ 0 h 1254"/>
                <a:gd name="T68" fmla="*/ 0 w 970"/>
                <a:gd name="T69" fmla="*/ 0 h 1254"/>
                <a:gd name="T70" fmla="*/ 0 w 970"/>
                <a:gd name="T71" fmla="*/ 0 h 1254"/>
                <a:gd name="T72" fmla="*/ 0 w 970"/>
                <a:gd name="T73" fmla="*/ 0 h 1254"/>
                <a:gd name="T74" fmla="*/ 0 w 970"/>
                <a:gd name="T75" fmla="*/ 0 h 1254"/>
                <a:gd name="T76" fmla="*/ 0 w 970"/>
                <a:gd name="T77" fmla="*/ 0 h 1254"/>
                <a:gd name="T78" fmla="*/ 0 w 970"/>
                <a:gd name="T79" fmla="*/ 0 h 1254"/>
                <a:gd name="T80" fmla="*/ 0 w 970"/>
                <a:gd name="T81" fmla="*/ 0 h 1254"/>
                <a:gd name="T82" fmla="*/ 0 w 970"/>
                <a:gd name="T83" fmla="*/ 0 h 1254"/>
                <a:gd name="T84" fmla="*/ 0 w 970"/>
                <a:gd name="T85" fmla="*/ 0 h 1254"/>
                <a:gd name="T86" fmla="*/ 0 w 970"/>
                <a:gd name="T87" fmla="*/ 0 h 1254"/>
                <a:gd name="T88" fmla="*/ 0 w 970"/>
                <a:gd name="T89" fmla="*/ 0 h 1254"/>
                <a:gd name="T90" fmla="*/ 0 w 970"/>
                <a:gd name="T91" fmla="*/ 0 h 1254"/>
                <a:gd name="T92" fmla="*/ 0 w 970"/>
                <a:gd name="T93" fmla="*/ 0 h 1254"/>
                <a:gd name="T94" fmla="*/ 0 w 970"/>
                <a:gd name="T95" fmla="*/ 0 h 1254"/>
                <a:gd name="T96" fmla="*/ 0 w 970"/>
                <a:gd name="T97" fmla="*/ 0 h 1254"/>
                <a:gd name="T98" fmla="*/ 0 w 970"/>
                <a:gd name="T99" fmla="*/ 0 h 1254"/>
                <a:gd name="T100" fmla="*/ 0 w 970"/>
                <a:gd name="T101" fmla="*/ 0 h 1254"/>
                <a:gd name="T102" fmla="*/ 0 w 970"/>
                <a:gd name="T103" fmla="*/ 1 h 125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70" h="1254">
                  <a:moveTo>
                    <a:pt x="142" y="1221"/>
                  </a:moveTo>
                  <a:lnTo>
                    <a:pt x="164" y="1233"/>
                  </a:lnTo>
                  <a:lnTo>
                    <a:pt x="187" y="1241"/>
                  </a:lnTo>
                  <a:lnTo>
                    <a:pt x="210" y="1248"/>
                  </a:lnTo>
                  <a:lnTo>
                    <a:pt x="236" y="1252"/>
                  </a:lnTo>
                  <a:lnTo>
                    <a:pt x="261" y="1254"/>
                  </a:lnTo>
                  <a:lnTo>
                    <a:pt x="288" y="1253"/>
                  </a:lnTo>
                  <a:lnTo>
                    <a:pt x="315" y="1250"/>
                  </a:lnTo>
                  <a:lnTo>
                    <a:pt x="343" y="1245"/>
                  </a:lnTo>
                  <a:lnTo>
                    <a:pt x="372" y="1238"/>
                  </a:lnTo>
                  <a:lnTo>
                    <a:pt x="401" y="1227"/>
                  </a:lnTo>
                  <a:lnTo>
                    <a:pt x="430" y="1216"/>
                  </a:lnTo>
                  <a:lnTo>
                    <a:pt x="459" y="1202"/>
                  </a:lnTo>
                  <a:lnTo>
                    <a:pt x="489" y="1186"/>
                  </a:lnTo>
                  <a:lnTo>
                    <a:pt x="519" y="1167"/>
                  </a:lnTo>
                  <a:lnTo>
                    <a:pt x="549" y="1146"/>
                  </a:lnTo>
                  <a:lnTo>
                    <a:pt x="577" y="1124"/>
                  </a:lnTo>
                  <a:lnTo>
                    <a:pt x="606" y="1100"/>
                  </a:lnTo>
                  <a:lnTo>
                    <a:pt x="635" y="1074"/>
                  </a:lnTo>
                  <a:lnTo>
                    <a:pt x="663" y="1046"/>
                  </a:lnTo>
                  <a:lnTo>
                    <a:pt x="690" y="1018"/>
                  </a:lnTo>
                  <a:lnTo>
                    <a:pt x="716" y="987"/>
                  </a:lnTo>
                  <a:lnTo>
                    <a:pt x="741" y="955"/>
                  </a:lnTo>
                  <a:lnTo>
                    <a:pt x="767" y="922"/>
                  </a:lnTo>
                  <a:lnTo>
                    <a:pt x="790" y="888"/>
                  </a:lnTo>
                  <a:lnTo>
                    <a:pt x="813" y="853"/>
                  </a:lnTo>
                  <a:lnTo>
                    <a:pt x="834" y="816"/>
                  </a:lnTo>
                  <a:lnTo>
                    <a:pt x="853" y="779"/>
                  </a:lnTo>
                  <a:lnTo>
                    <a:pt x="872" y="742"/>
                  </a:lnTo>
                  <a:lnTo>
                    <a:pt x="889" y="705"/>
                  </a:lnTo>
                  <a:lnTo>
                    <a:pt x="905" y="666"/>
                  </a:lnTo>
                  <a:lnTo>
                    <a:pt x="919" y="628"/>
                  </a:lnTo>
                  <a:lnTo>
                    <a:pt x="932" y="590"/>
                  </a:lnTo>
                  <a:lnTo>
                    <a:pt x="943" y="551"/>
                  </a:lnTo>
                  <a:lnTo>
                    <a:pt x="951" y="514"/>
                  </a:lnTo>
                  <a:lnTo>
                    <a:pt x="959" y="477"/>
                  </a:lnTo>
                  <a:lnTo>
                    <a:pt x="964" y="439"/>
                  </a:lnTo>
                  <a:lnTo>
                    <a:pt x="968" y="403"/>
                  </a:lnTo>
                  <a:lnTo>
                    <a:pt x="970" y="368"/>
                  </a:lnTo>
                  <a:lnTo>
                    <a:pt x="970" y="334"/>
                  </a:lnTo>
                  <a:lnTo>
                    <a:pt x="969" y="301"/>
                  </a:lnTo>
                  <a:lnTo>
                    <a:pt x="966" y="268"/>
                  </a:lnTo>
                  <a:lnTo>
                    <a:pt x="961" y="238"/>
                  </a:lnTo>
                  <a:lnTo>
                    <a:pt x="953" y="208"/>
                  </a:lnTo>
                  <a:lnTo>
                    <a:pt x="945" y="181"/>
                  </a:lnTo>
                  <a:lnTo>
                    <a:pt x="934" y="155"/>
                  </a:lnTo>
                  <a:lnTo>
                    <a:pt x="922" y="131"/>
                  </a:lnTo>
                  <a:lnTo>
                    <a:pt x="909" y="108"/>
                  </a:lnTo>
                  <a:lnTo>
                    <a:pt x="894" y="88"/>
                  </a:lnTo>
                  <a:lnTo>
                    <a:pt x="877" y="69"/>
                  </a:lnTo>
                  <a:lnTo>
                    <a:pt x="858" y="53"/>
                  </a:lnTo>
                  <a:lnTo>
                    <a:pt x="839" y="38"/>
                  </a:lnTo>
                  <a:lnTo>
                    <a:pt x="818" y="26"/>
                  </a:lnTo>
                  <a:lnTo>
                    <a:pt x="796" y="17"/>
                  </a:lnTo>
                  <a:lnTo>
                    <a:pt x="772" y="9"/>
                  </a:lnTo>
                  <a:lnTo>
                    <a:pt x="748" y="4"/>
                  </a:lnTo>
                  <a:lnTo>
                    <a:pt x="722" y="1"/>
                  </a:lnTo>
                  <a:lnTo>
                    <a:pt x="697" y="0"/>
                  </a:lnTo>
                  <a:lnTo>
                    <a:pt x="669" y="2"/>
                  </a:lnTo>
                  <a:lnTo>
                    <a:pt x="641" y="6"/>
                  </a:lnTo>
                  <a:lnTo>
                    <a:pt x="614" y="12"/>
                  </a:lnTo>
                  <a:lnTo>
                    <a:pt x="585" y="21"/>
                  </a:lnTo>
                  <a:lnTo>
                    <a:pt x="555" y="32"/>
                  </a:lnTo>
                  <a:lnTo>
                    <a:pt x="526" y="44"/>
                  </a:lnTo>
                  <a:lnTo>
                    <a:pt x="496" y="60"/>
                  </a:lnTo>
                  <a:lnTo>
                    <a:pt x="467" y="77"/>
                  </a:lnTo>
                  <a:lnTo>
                    <a:pt x="438" y="97"/>
                  </a:lnTo>
                  <a:lnTo>
                    <a:pt x="408" y="118"/>
                  </a:lnTo>
                  <a:lnTo>
                    <a:pt x="379" y="141"/>
                  </a:lnTo>
                  <a:lnTo>
                    <a:pt x="351" y="167"/>
                  </a:lnTo>
                  <a:lnTo>
                    <a:pt x="322" y="193"/>
                  </a:lnTo>
                  <a:lnTo>
                    <a:pt x="294" y="221"/>
                  </a:lnTo>
                  <a:lnTo>
                    <a:pt x="267" y="251"/>
                  </a:lnTo>
                  <a:lnTo>
                    <a:pt x="242" y="283"/>
                  </a:lnTo>
                  <a:lnTo>
                    <a:pt x="216" y="315"/>
                  </a:lnTo>
                  <a:lnTo>
                    <a:pt x="193" y="349"/>
                  </a:lnTo>
                  <a:lnTo>
                    <a:pt x="170" y="384"/>
                  </a:lnTo>
                  <a:lnTo>
                    <a:pt x="147" y="419"/>
                  </a:lnTo>
                  <a:lnTo>
                    <a:pt x="127" y="456"/>
                  </a:lnTo>
                  <a:lnTo>
                    <a:pt x="108" y="493"/>
                  </a:lnTo>
                  <a:lnTo>
                    <a:pt x="90" y="531"/>
                  </a:lnTo>
                  <a:lnTo>
                    <a:pt x="74" y="568"/>
                  </a:lnTo>
                  <a:lnTo>
                    <a:pt x="59" y="607"/>
                  </a:lnTo>
                  <a:lnTo>
                    <a:pt x="45" y="645"/>
                  </a:lnTo>
                  <a:lnTo>
                    <a:pt x="33" y="683"/>
                  </a:lnTo>
                  <a:lnTo>
                    <a:pt x="24" y="722"/>
                  </a:lnTo>
                  <a:lnTo>
                    <a:pt x="15" y="759"/>
                  </a:lnTo>
                  <a:lnTo>
                    <a:pt x="9" y="796"/>
                  </a:lnTo>
                  <a:lnTo>
                    <a:pt x="4" y="832"/>
                  </a:lnTo>
                  <a:lnTo>
                    <a:pt x="1" y="869"/>
                  </a:lnTo>
                  <a:lnTo>
                    <a:pt x="0" y="903"/>
                  </a:lnTo>
                  <a:lnTo>
                    <a:pt x="1" y="937"/>
                  </a:lnTo>
                  <a:lnTo>
                    <a:pt x="3" y="970"/>
                  </a:lnTo>
                  <a:lnTo>
                    <a:pt x="8" y="1001"/>
                  </a:lnTo>
                  <a:lnTo>
                    <a:pt x="14" y="1030"/>
                  </a:lnTo>
                  <a:lnTo>
                    <a:pt x="22" y="1059"/>
                  </a:lnTo>
                  <a:lnTo>
                    <a:pt x="31" y="1086"/>
                  </a:lnTo>
                  <a:lnTo>
                    <a:pt x="43" y="1111"/>
                  </a:lnTo>
                  <a:lnTo>
                    <a:pt x="56" y="1135"/>
                  </a:lnTo>
                  <a:lnTo>
                    <a:pt x="69" y="1156"/>
                  </a:lnTo>
                  <a:lnTo>
                    <a:pt x="85" y="1175"/>
                  </a:lnTo>
                  <a:lnTo>
                    <a:pt x="104" y="1193"/>
                  </a:lnTo>
                  <a:lnTo>
                    <a:pt x="122" y="1208"/>
                  </a:lnTo>
                  <a:lnTo>
                    <a:pt x="142" y="122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6" name="Freeform 204"/>
            <p:cNvSpPr>
              <a:spLocks/>
            </p:cNvSpPr>
            <p:nvPr/>
          </p:nvSpPr>
          <p:spPr bwMode="auto">
            <a:xfrm>
              <a:off x="2466" y="2564"/>
              <a:ext cx="119" cy="129"/>
            </a:xfrm>
            <a:custGeom>
              <a:avLst/>
              <a:gdLst>
                <a:gd name="T0" fmla="*/ 0 w 828"/>
                <a:gd name="T1" fmla="*/ 0 h 907"/>
                <a:gd name="T2" fmla="*/ 0 w 828"/>
                <a:gd name="T3" fmla="*/ 0 h 907"/>
                <a:gd name="T4" fmla="*/ 0 w 828"/>
                <a:gd name="T5" fmla="*/ 0 h 907"/>
                <a:gd name="T6" fmla="*/ 0 w 828"/>
                <a:gd name="T7" fmla="*/ 0 h 907"/>
                <a:gd name="T8" fmla="*/ 0 w 828"/>
                <a:gd name="T9" fmla="*/ 0 h 907"/>
                <a:gd name="T10" fmla="*/ 0 w 828"/>
                <a:gd name="T11" fmla="*/ 0 h 907"/>
                <a:gd name="T12" fmla="*/ 0 w 828"/>
                <a:gd name="T13" fmla="*/ 0 h 907"/>
                <a:gd name="T14" fmla="*/ 0 w 828"/>
                <a:gd name="T15" fmla="*/ 0 h 907"/>
                <a:gd name="T16" fmla="*/ 0 w 828"/>
                <a:gd name="T17" fmla="*/ 0 h 907"/>
                <a:gd name="T18" fmla="*/ 0 w 828"/>
                <a:gd name="T19" fmla="*/ 0 h 907"/>
                <a:gd name="T20" fmla="*/ 0 w 828"/>
                <a:gd name="T21" fmla="*/ 0 h 907"/>
                <a:gd name="T22" fmla="*/ 0 w 828"/>
                <a:gd name="T23" fmla="*/ 0 h 907"/>
                <a:gd name="T24" fmla="*/ 0 w 828"/>
                <a:gd name="T25" fmla="*/ 0 h 907"/>
                <a:gd name="T26" fmla="*/ 0 w 828"/>
                <a:gd name="T27" fmla="*/ 0 h 907"/>
                <a:gd name="T28" fmla="*/ 0 w 828"/>
                <a:gd name="T29" fmla="*/ 0 h 907"/>
                <a:gd name="T30" fmla="*/ 0 w 828"/>
                <a:gd name="T31" fmla="*/ 0 h 907"/>
                <a:gd name="T32" fmla="*/ 0 w 828"/>
                <a:gd name="T33" fmla="*/ 0 h 907"/>
                <a:gd name="T34" fmla="*/ 0 w 828"/>
                <a:gd name="T35" fmla="*/ 0 h 907"/>
                <a:gd name="T36" fmla="*/ 0 w 828"/>
                <a:gd name="T37" fmla="*/ 0 h 907"/>
                <a:gd name="T38" fmla="*/ 0 w 828"/>
                <a:gd name="T39" fmla="*/ 0 h 907"/>
                <a:gd name="T40" fmla="*/ 0 w 828"/>
                <a:gd name="T41" fmla="*/ 0 h 907"/>
                <a:gd name="T42" fmla="*/ 0 w 828"/>
                <a:gd name="T43" fmla="*/ 0 h 907"/>
                <a:gd name="T44" fmla="*/ 0 w 828"/>
                <a:gd name="T45" fmla="*/ 0 h 907"/>
                <a:gd name="T46" fmla="*/ 0 w 828"/>
                <a:gd name="T47" fmla="*/ 0 h 907"/>
                <a:gd name="T48" fmla="*/ 0 w 828"/>
                <a:gd name="T49" fmla="*/ 0 h 907"/>
                <a:gd name="T50" fmla="*/ 0 w 828"/>
                <a:gd name="T51" fmla="*/ 0 h 907"/>
                <a:gd name="T52" fmla="*/ 0 w 828"/>
                <a:gd name="T53" fmla="*/ 0 h 907"/>
                <a:gd name="T54" fmla="*/ 0 w 828"/>
                <a:gd name="T55" fmla="*/ 0 h 907"/>
                <a:gd name="T56" fmla="*/ 0 w 828"/>
                <a:gd name="T57" fmla="*/ 0 h 907"/>
                <a:gd name="T58" fmla="*/ 0 w 828"/>
                <a:gd name="T59" fmla="*/ 0 h 907"/>
                <a:gd name="T60" fmla="*/ 0 w 828"/>
                <a:gd name="T61" fmla="*/ 0 h 907"/>
                <a:gd name="T62" fmla="*/ 0 w 828"/>
                <a:gd name="T63" fmla="*/ 0 h 907"/>
                <a:gd name="T64" fmla="*/ 0 w 828"/>
                <a:gd name="T65" fmla="*/ 0 h 907"/>
                <a:gd name="T66" fmla="*/ 0 w 828"/>
                <a:gd name="T67" fmla="*/ 0 h 907"/>
                <a:gd name="T68" fmla="*/ 0 w 828"/>
                <a:gd name="T69" fmla="*/ 0 h 907"/>
                <a:gd name="T70" fmla="*/ 0 w 828"/>
                <a:gd name="T71" fmla="*/ 0 h 907"/>
                <a:gd name="T72" fmla="*/ 0 w 828"/>
                <a:gd name="T73" fmla="*/ 0 h 907"/>
                <a:gd name="T74" fmla="*/ 0 w 828"/>
                <a:gd name="T75" fmla="*/ 0 h 907"/>
                <a:gd name="T76" fmla="*/ 0 w 828"/>
                <a:gd name="T77" fmla="*/ 0 h 907"/>
                <a:gd name="T78" fmla="*/ 0 w 828"/>
                <a:gd name="T79" fmla="*/ 0 h 90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828" h="907">
                  <a:moveTo>
                    <a:pt x="828" y="32"/>
                  </a:moveTo>
                  <a:lnTo>
                    <a:pt x="807" y="22"/>
                  </a:lnTo>
                  <a:lnTo>
                    <a:pt x="785" y="13"/>
                  </a:lnTo>
                  <a:lnTo>
                    <a:pt x="761" y="7"/>
                  </a:lnTo>
                  <a:lnTo>
                    <a:pt x="737" y="2"/>
                  </a:lnTo>
                  <a:lnTo>
                    <a:pt x="711" y="0"/>
                  </a:lnTo>
                  <a:lnTo>
                    <a:pt x="684" y="0"/>
                  </a:lnTo>
                  <a:lnTo>
                    <a:pt x="658" y="3"/>
                  </a:lnTo>
                  <a:lnTo>
                    <a:pt x="629" y="8"/>
                  </a:lnTo>
                  <a:lnTo>
                    <a:pt x="601" y="15"/>
                  </a:lnTo>
                  <a:lnTo>
                    <a:pt x="573" y="25"/>
                  </a:lnTo>
                  <a:lnTo>
                    <a:pt x="544" y="36"/>
                  </a:lnTo>
                  <a:lnTo>
                    <a:pt x="514" y="50"/>
                  </a:lnTo>
                  <a:lnTo>
                    <a:pt x="485" y="66"/>
                  </a:lnTo>
                  <a:lnTo>
                    <a:pt x="456" y="84"/>
                  </a:lnTo>
                  <a:lnTo>
                    <a:pt x="427" y="104"/>
                  </a:lnTo>
                  <a:lnTo>
                    <a:pt x="398" y="126"/>
                  </a:lnTo>
                  <a:lnTo>
                    <a:pt x="369" y="149"/>
                  </a:lnTo>
                  <a:lnTo>
                    <a:pt x="341" y="175"/>
                  </a:lnTo>
                  <a:lnTo>
                    <a:pt x="313" y="202"/>
                  </a:lnTo>
                  <a:lnTo>
                    <a:pt x="286" y="230"/>
                  </a:lnTo>
                  <a:lnTo>
                    <a:pt x="260" y="261"/>
                  </a:lnTo>
                  <a:lnTo>
                    <a:pt x="234" y="292"/>
                  </a:lnTo>
                  <a:lnTo>
                    <a:pt x="210" y="325"/>
                  </a:lnTo>
                  <a:lnTo>
                    <a:pt x="186" y="358"/>
                  </a:lnTo>
                  <a:lnTo>
                    <a:pt x="164" y="393"/>
                  </a:lnTo>
                  <a:lnTo>
                    <a:pt x="142" y="428"/>
                  </a:lnTo>
                  <a:lnTo>
                    <a:pt x="122" y="464"/>
                  </a:lnTo>
                  <a:lnTo>
                    <a:pt x="103" y="502"/>
                  </a:lnTo>
                  <a:lnTo>
                    <a:pt x="86" y="539"/>
                  </a:lnTo>
                  <a:lnTo>
                    <a:pt x="70" y="576"/>
                  </a:lnTo>
                  <a:lnTo>
                    <a:pt x="55" y="615"/>
                  </a:lnTo>
                  <a:lnTo>
                    <a:pt x="42" y="652"/>
                  </a:lnTo>
                  <a:lnTo>
                    <a:pt x="32" y="690"/>
                  </a:lnTo>
                  <a:lnTo>
                    <a:pt x="22" y="727"/>
                  </a:lnTo>
                  <a:lnTo>
                    <a:pt x="15" y="765"/>
                  </a:lnTo>
                  <a:lnTo>
                    <a:pt x="8" y="801"/>
                  </a:lnTo>
                  <a:lnTo>
                    <a:pt x="4" y="837"/>
                  </a:lnTo>
                  <a:lnTo>
                    <a:pt x="1" y="872"/>
                  </a:lnTo>
                  <a:lnTo>
                    <a:pt x="0" y="90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7" name="Freeform 205"/>
            <p:cNvSpPr>
              <a:spLocks/>
            </p:cNvSpPr>
            <p:nvPr/>
          </p:nvSpPr>
          <p:spPr bwMode="auto">
            <a:xfrm>
              <a:off x="2466" y="2693"/>
              <a:ext cx="21" cy="45"/>
            </a:xfrm>
            <a:custGeom>
              <a:avLst/>
              <a:gdLst>
                <a:gd name="T0" fmla="*/ 0 w 142"/>
                <a:gd name="T1" fmla="*/ 0 h 315"/>
                <a:gd name="T2" fmla="*/ 0 w 142"/>
                <a:gd name="T3" fmla="*/ 0 h 315"/>
                <a:gd name="T4" fmla="*/ 0 w 142"/>
                <a:gd name="T5" fmla="*/ 0 h 315"/>
                <a:gd name="T6" fmla="*/ 0 w 142"/>
                <a:gd name="T7" fmla="*/ 0 h 315"/>
                <a:gd name="T8" fmla="*/ 0 w 142"/>
                <a:gd name="T9" fmla="*/ 0 h 315"/>
                <a:gd name="T10" fmla="*/ 0 w 142"/>
                <a:gd name="T11" fmla="*/ 0 h 315"/>
                <a:gd name="T12" fmla="*/ 0 w 142"/>
                <a:gd name="T13" fmla="*/ 0 h 315"/>
                <a:gd name="T14" fmla="*/ 0 w 142"/>
                <a:gd name="T15" fmla="*/ 0 h 315"/>
                <a:gd name="T16" fmla="*/ 0 w 142"/>
                <a:gd name="T17" fmla="*/ 0 h 315"/>
                <a:gd name="T18" fmla="*/ 0 w 142"/>
                <a:gd name="T19" fmla="*/ 0 h 315"/>
                <a:gd name="T20" fmla="*/ 0 w 142"/>
                <a:gd name="T21" fmla="*/ 0 h 315"/>
                <a:gd name="T22" fmla="*/ 0 w 142"/>
                <a:gd name="T23" fmla="*/ 0 h 315"/>
                <a:gd name="T24" fmla="*/ 0 w 142"/>
                <a:gd name="T25" fmla="*/ 0 h 315"/>
                <a:gd name="T26" fmla="*/ 0 w 142"/>
                <a:gd name="T27" fmla="*/ 0 h 3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2" h="315">
                  <a:moveTo>
                    <a:pt x="0" y="0"/>
                  </a:moveTo>
                  <a:lnTo>
                    <a:pt x="1" y="33"/>
                  </a:lnTo>
                  <a:lnTo>
                    <a:pt x="4" y="65"/>
                  </a:lnTo>
                  <a:lnTo>
                    <a:pt x="8" y="96"/>
                  </a:lnTo>
                  <a:lnTo>
                    <a:pt x="15" y="126"/>
                  </a:lnTo>
                  <a:lnTo>
                    <a:pt x="22" y="154"/>
                  </a:lnTo>
                  <a:lnTo>
                    <a:pt x="32" y="180"/>
                  </a:lnTo>
                  <a:lnTo>
                    <a:pt x="42" y="206"/>
                  </a:lnTo>
                  <a:lnTo>
                    <a:pt x="55" y="228"/>
                  </a:lnTo>
                  <a:lnTo>
                    <a:pt x="70" y="250"/>
                  </a:lnTo>
                  <a:lnTo>
                    <a:pt x="86" y="269"/>
                  </a:lnTo>
                  <a:lnTo>
                    <a:pt x="103" y="286"/>
                  </a:lnTo>
                  <a:lnTo>
                    <a:pt x="122" y="302"/>
                  </a:lnTo>
                  <a:lnTo>
                    <a:pt x="142" y="31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8" name="Freeform 206"/>
            <p:cNvSpPr>
              <a:spLocks/>
            </p:cNvSpPr>
            <p:nvPr/>
          </p:nvSpPr>
          <p:spPr bwMode="auto">
            <a:xfrm>
              <a:off x="2561" y="2748"/>
              <a:ext cx="31" cy="51"/>
            </a:xfrm>
            <a:custGeom>
              <a:avLst/>
              <a:gdLst>
                <a:gd name="T0" fmla="*/ 0 w 218"/>
                <a:gd name="T1" fmla="*/ 0 h 358"/>
                <a:gd name="T2" fmla="*/ 0 w 218"/>
                <a:gd name="T3" fmla="*/ 0 h 358"/>
                <a:gd name="T4" fmla="*/ 0 w 218"/>
                <a:gd name="T5" fmla="*/ 0 h 358"/>
                <a:gd name="T6" fmla="*/ 0 w 218"/>
                <a:gd name="T7" fmla="*/ 0 h 358"/>
                <a:gd name="T8" fmla="*/ 0 w 218"/>
                <a:gd name="T9" fmla="*/ 0 h 358"/>
                <a:gd name="T10" fmla="*/ 0 w 218"/>
                <a:gd name="T11" fmla="*/ 0 h 358"/>
                <a:gd name="T12" fmla="*/ 0 w 218"/>
                <a:gd name="T13" fmla="*/ 0 h 358"/>
                <a:gd name="T14" fmla="*/ 0 w 218"/>
                <a:gd name="T15" fmla="*/ 0 h 358"/>
                <a:gd name="T16" fmla="*/ 0 w 218"/>
                <a:gd name="T17" fmla="*/ 0 h 358"/>
                <a:gd name="T18" fmla="*/ 0 w 218"/>
                <a:gd name="T19" fmla="*/ 0 h 358"/>
                <a:gd name="T20" fmla="*/ 0 w 218"/>
                <a:gd name="T21" fmla="*/ 0 h 358"/>
                <a:gd name="T22" fmla="*/ 0 w 218"/>
                <a:gd name="T23" fmla="*/ 0 h 358"/>
                <a:gd name="T24" fmla="*/ 0 w 218"/>
                <a:gd name="T25" fmla="*/ 0 h 358"/>
                <a:gd name="T26" fmla="*/ 0 w 218"/>
                <a:gd name="T27" fmla="*/ 0 h 358"/>
                <a:gd name="T28" fmla="*/ 0 w 218"/>
                <a:gd name="T29" fmla="*/ 0 h 358"/>
                <a:gd name="T30" fmla="*/ 0 w 218"/>
                <a:gd name="T31" fmla="*/ 0 h 358"/>
                <a:gd name="T32" fmla="*/ 0 w 218"/>
                <a:gd name="T33" fmla="*/ 0 h 3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8" h="358">
                  <a:moveTo>
                    <a:pt x="0" y="0"/>
                  </a:moveTo>
                  <a:lnTo>
                    <a:pt x="1" y="27"/>
                  </a:lnTo>
                  <a:lnTo>
                    <a:pt x="4" y="55"/>
                  </a:lnTo>
                  <a:lnTo>
                    <a:pt x="11" y="82"/>
                  </a:lnTo>
                  <a:lnTo>
                    <a:pt x="19" y="109"/>
                  </a:lnTo>
                  <a:lnTo>
                    <a:pt x="30" y="136"/>
                  </a:lnTo>
                  <a:lnTo>
                    <a:pt x="41" y="162"/>
                  </a:lnTo>
                  <a:lnTo>
                    <a:pt x="55" y="188"/>
                  </a:lnTo>
                  <a:lnTo>
                    <a:pt x="70" y="212"/>
                  </a:lnTo>
                  <a:lnTo>
                    <a:pt x="87" y="236"/>
                  </a:lnTo>
                  <a:lnTo>
                    <a:pt x="104" y="258"/>
                  </a:lnTo>
                  <a:lnTo>
                    <a:pt x="122" y="280"/>
                  </a:lnTo>
                  <a:lnTo>
                    <a:pt x="142" y="299"/>
                  </a:lnTo>
                  <a:lnTo>
                    <a:pt x="161" y="316"/>
                  </a:lnTo>
                  <a:lnTo>
                    <a:pt x="180" y="332"/>
                  </a:lnTo>
                  <a:lnTo>
                    <a:pt x="199" y="346"/>
                  </a:lnTo>
                  <a:lnTo>
                    <a:pt x="218" y="35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9" name="Freeform 207"/>
            <p:cNvSpPr>
              <a:spLocks/>
            </p:cNvSpPr>
            <p:nvPr/>
          </p:nvSpPr>
          <p:spPr bwMode="auto">
            <a:xfrm>
              <a:off x="2516" y="2704"/>
              <a:ext cx="1" cy="33"/>
            </a:xfrm>
            <a:custGeom>
              <a:avLst/>
              <a:gdLst>
                <a:gd name="T0" fmla="*/ 0 w 1"/>
                <a:gd name="T1" fmla="*/ 0 h 227"/>
                <a:gd name="T2" fmla="*/ 0 w 1"/>
                <a:gd name="T3" fmla="*/ 0 h 227"/>
                <a:gd name="T4" fmla="*/ 0 w 1"/>
                <a:gd name="T5" fmla="*/ 0 h 227"/>
                <a:gd name="T6" fmla="*/ 0 w 1"/>
                <a:gd name="T7" fmla="*/ 0 h 227"/>
                <a:gd name="T8" fmla="*/ 1 w 1"/>
                <a:gd name="T9" fmla="*/ 0 h 227"/>
                <a:gd name="T10" fmla="*/ 0 w 1"/>
                <a:gd name="T11" fmla="*/ 0 h 227"/>
                <a:gd name="T12" fmla="*/ 0 w 1"/>
                <a:gd name="T13" fmla="*/ 0 h 227"/>
                <a:gd name="T14" fmla="*/ 0 w 1"/>
                <a:gd name="T15" fmla="*/ 0 h 227"/>
                <a:gd name="T16" fmla="*/ 0 w 1"/>
                <a:gd name="T17" fmla="*/ 0 h 2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227">
                  <a:moveTo>
                    <a:pt x="0" y="227"/>
                  </a:moveTo>
                  <a:lnTo>
                    <a:pt x="0" y="203"/>
                  </a:lnTo>
                  <a:lnTo>
                    <a:pt x="0" y="179"/>
                  </a:lnTo>
                  <a:lnTo>
                    <a:pt x="0" y="153"/>
                  </a:lnTo>
                  <a:lnTo>
                    <a:pt x="1" y="126"/>
                  </a:lnTo>
                  <a:lnTo>
                    <a:pt x="0" y="97"/>
                  </a:lnTo>
                  <a:lnTo>
                    <a:pt x="0" y="66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0" name="Freeform 208"/>
            <p:cNvSpPr>
              <a:spLocks/>
            </p:cNvSpPr>
            <p:nvPr/>
          </p:nvSpPr>
          <p:spPr bwMode="auto">
            <a:xfrm>
              <a:off x="2561" y="2644"/>
              <a:ext cx="49" cy="104"/>
            </a:xfrm>
            <a:custGeom>
              <a:avLst/>
              <a:gdLst>
                <a:gd name="T0" fmla="*/ 0 w 349"/>
                <a:gd name="T1" fmla="*/ 0 h 724"/>
                <a:gd name="T2" fmla="*/ 0 w 349"/>
                <a:gd name="T3" fmla="*/ 0 h 724"/>
                <a:gd name="T4" fmla="*/ 0 w 349"/>
                <a:gd name="T5" fmla="*/ 0 h 724"/>
                <a:gd name="T6" fmla="*/ 0 w 349"/>
                <a:gd name="T7" fmla="*/ 0 h 724"/>
                <a:gd name="T8" fmla="*/ 0 w 349"/>
                <a:gd name="T9" fmla="*/ 0 h 724"/>
                <a:gd name="T10" fmla="*/ 0 w 349"/>
                <a:gd name="T11" fmla="*/ 0 h 724"/>
                <a:gd name="T12" fmla="*/ 0 w 349"/>
                <a:gd name="T13" fmla="*/ 0 h 724"/>
                <a:gd name="T14" fmla="*/ 0 w 349"/>
                <a:gd name="T15" fmla="*/ 0 h 724"/>
                <a:gd name="T16" fmla="*/ 0 w 349"/>
                <a:gd name="T17" fmla="*/ 0 h 724"/>
                <a:gd name="T18" fmla="*/ 0 w 349"/>
                <a:gd name="T19" fmla="*/ 0 h 724"/>
                <a:gd name="T20" fmla="*/ 0 w 349"/>
                <a:gd name="T21" fmla="*/ 0 h 724"/>
                <a:gd name="T22" fmla="*/ 0 w 349"/>
                <a:gd name="T23" fmla="*/ 0 h 724"/>
                <a:gd name="T24" fmla="*/ 0 w 349"/>
                <a:gd name="T25" fmla="*/ 0 h 724"/>
                <a:gd name="T26" fmla="*/ 0 w 349"/>
                <a:gd name="T27" fmla="*/ 0 h 724"/>
                <a:gd name="T28" fmla="*/ 0 w 349"/>
                <a:gd name="T29" fmla="*/ 0 h 724"/>
                <a:gd name="T30" fmla="*/ 0 w 349"/>
                <a:gd name="T31" fmla="*/ 0 h 724"/>
                <a:gd name="T32" fmla="*/ 0 w 349"/>
                <a:gd name="T33" fmla="*/ 0 h 724"/>
                <a:gd name="T34" fmla="*/ 0 w 349"/>
                <a:gd name="T35" fmla="*/ 0 h 724"/>
                <a:gd name="T36" fmla="*/ 0 w 349"/>
                <a:gd name="T37" fmla="*/ 0 h 724"/>
                <a:gd name="T38" fmla="*/ 0 w 349"/>
                <a:gd name="T39" fmla="*/ 0 h 724"/>
                <a:gd name="T40" fmla="*/ 0 w 349"/>
                <a:gd name="T41" fmla="*/ 0 h 724"/>
                <a:gd name="T42" fmla="*/ 0 w 349"/>
                <a:gd name="T43" fmla="*/ 0 h 724"/>
                <a:gd name="T44" fmla="*/ 0 w 349"/>
                <a:gd name="T45" fmla="*/ 0 h 724"/>
                <a:gd name="T46" fmla="*/ 0 w 349"/>
                <a:gd name="T47" fmla="*/ 0 h 724"/>
                <a:gd name="T48" fmla="*/ 0 w 349"/>
                <a:gd name="T49" fmla="*/ 0 h 724"/>
                <a:gd name="T50" fmla="*/ 0 w 349"/>
                <a:gd name="T51" fmla="*/ 0 h 724"/>
                <a:gd name="T52" fmla="*/ 0 w 349"/>
                <a:gd name="T53" fmla="*/ 0 h 724"/>
                <a:gd name="T54" fmla="*/ 0 w 349"/>
                <a:gd name="T55" fmla="*/ 0 h 724"/>
                <a:gd name="T56" fmla="*/ 0 w 349"/>
                <a:gd name="T57" fmla="*/ 0 h 72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49" h="724">
                  <a:moveTo>
                    <a:pt x="349" y="0"/>
                  </a:moveTo>
                  <a:lnTo>
                    <a:pt x="348" y="21"/>
                  </a:lnTo>
                  <a:lnTo>
                    <a:pt x="345" y="43"/>
                  </a:lnTo>
                  <a:lnTo>
                    <a:pt x="340" y="67"/>
                  </a:lnTo>
                  <a:lnTo>
                    <a:pt x="331" y="90"/>
                  </a:lnTo>
                  <a:lnTo>
                    <a:pt x="323" y="113"/>
                  </a:lnTo>
                  <a:lnTo>
                    <a:pt x="312" y="136"/>
                  </a:lnTo>
                  <a:lnTo>
                    <a:pt x="299" y="160"/>
                  </a:lnTo>
                  <a:lnTo>
                    <a:pt x="286" y="185"/>
                  </a:lnTo>
                  <a:lnTo>
                    <a:pt x="271" y="209"/>
                  </a:lnTo>
                  <a:lnTo>
                    <a:pt x="255" y="234"/>
                  </a:lnTo>
                  <a:lnTo>
                    <a:pt x="224" y="282"/>
                  </a:lnTo>
                  <a:lnTo>
                    <a:pt x="208" y="305"/>
                  </a:lnTo>
                  <a:lnTo>
                    <a:pt x="192" y="327"/>
                  </a:lnTo>
                  <a:lnTo>
                    <a:pt x="161" y="371"/>
                  </a:lnTo>
                  <a:lnTo>
                    <a:pt x="130" y="416"/>
                  </a:lnTo>
                  <a:lnTo>
                    <a:pt x="100" y="459"/>
                  </a:lnTo>
                  <a:lnTo>
                    <a:pt x="86" y="482"/>
                  </a:lnTo>
                  <a:lnTo>
                    <a:pt x="72" y="503"/>
                  </a:lnTo>
                  <a:lnTo>
                    <a:pt x="60" y="525"/>
                  </a:lnTo>
                  <a:lnTo>
                    <a:pt x="48" y="547"/>
                  </a:lnTo>
                  <a:lnTo>
                    <a:pt x="37" y="569"/>
                  </a:lnTo>
                  <a:lnTo>
                    <a:pt x="28" y="590"/>
                  </a:lnTo>
                  <a:lnTo>
                    <a:pt x="19" y="613"/>
                  </a:lnTo>
                  <a:lnTo>
                    <a:pt x="13" y="635"/>
                  </a:lnTo>
                  <a:lnTo>
                    <a:pt x="7" y="658"/>
                  </a:lnTo>
                  <a:lnTo>
                    <a:pt x="3" y="679"/>
                  </a:lnTo>
                  <a:lnTo>
                    <a:pt x="1" y="701"/>
                  </a:lnTo>
                  <a:lnTo>
                    <a:pt x="0" y="72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1" name="Freeform 209"/>
            <p:cNvSpPr>
              <a:spLocks/>
            </p:cNvSpPr>
            <p:nvPr/>
          </p:nvSpPr>
          <p:spPr bwMode="auto">
            <a:xfrm>
              <a:off x="2516" y="2817"/>
              <a:ext cx="94" cy="27"/>
            </a:xfrm>
            <a:custGeom>
              <a:avLst/>
              <a:gdLst>
                <a:gd name="T0" fmla="*/ 0 w 658"/>
                <a:gd name="T1" fmla="*/ 0 h 189"/>
                <a:gd name="T2" fmla="*/ 0 w 658"/>
                <a:gd name="T3" fmla="*/ 0 h 189"/>
                <a:gd name="T4" fmla="*/ 0 w 658"/>
                <a:gd name="T5" fmla="*/ 0 h 189"/>
                <a:gd name="T6" fmla="*/ 0 w 658"/>
                <a:gd name="T7" fmla="*/ 0 h 189"/>
                <a:gd name="T8" fmla="*/ 0 w 658"/>
                <a:gd name="T9" fmla="*/ 0 h 189"/>
                <a:gd name="T10" fmla="*/ 0 w 658"/>
                <a:gd name="T11" fmla="*/ 0 h 189"/>
                <a:gd name="T12" fmla="*/ 0 w 658"/>
                <a:gd name="T13" fmla="*/ 0 h 189"/>
                <a:gd name="T14" fmla="*/ 0 w 658"/>
                <a:gd name="T15" fmla="*/ 0 h 189"/>
                <a:gd name="T16" fmla="*/ 0 w 658"/>
                <a:gd name="T17" fmla="*/ 0 h 189"/>
                <a:gd name="T18" fmla="*/ 0 w 658"/>
                <a:gd name="T19" fmla="*/ 0 h 189"/>
                <a:gd name="T20" fmla="*/ 0 w 658"/>
                <a:gd name="T21" fmla="*/ 0 h 189"/>
                <a:gd name="T22" fmla="*/ 0 w 658"/>
                <a:gd name="T23" fmla="*/ 0 h 189"/>
                <a:gd name="T24" fmla="*/ 0 w 658"/>
                <a:gd name="T25" fmla="*/ 0 h 189"/>
                <a:gd name="T26" fmla="*/ 0 w 658"/>
                <a:gd name="T27" fmla="*/ 0 h 189"/>
                <a:gd name="T28" fmla="*/ 0 w 658"/>
                <a:gd name="T29" fmla="*/ 0 h 189"/>
                <a:gd name="T30" fmla="*/ 0 w 658"/>
                <a:gd name="T31" fmla="*/ 0 h 189"/>
                <a:gd name="T32" fmla="*/ 0 w 658"/>
                <a:gd name="T33" fmla="*/ 0 h 189"/>
                <a:gd name="T34" fmla="*/ 0 w 658"/>
                <a:gd name="T35" fmla="*/ 0 h 189"/>
                <a:gd name="T36" fmla="*/ 0 w 658"/>
                <a:gd name="T37" fmla="*/ 0 h 189"/>
                <a:gd name="T38" fmla="*/ 0 w 658"/>
                <a:gd name="T39" fmla="*/ 0 h 189"/>
                <a:gd name="T40" fmla="*/ 0 w 658"/>
                <a:gd name="T41" fmla="*/ 0 h 189"/>
                <a:gd name="T42" fmla="*/ 0 w 658"/>
                <a:gd name="T43" fmla="*/ 0 h 189"/>
                <a:gd name="T44" fmla="*/ 0 w 658"/>
                <a:gd name="T45" fmla="*/ 0 h 189"/>
                <a:gd name="T46" fmla="*/ 0 w 658"/>
                <a:gd name="T47" fmla="*/ 0 h 189"/>
                <a:gd name="T48" fmla="*/ 0 w 658"/>
                <a:gd name="T49" fmla="*/ 0 h 189"/>
                <a:gd name="T50" fmla="*/ 0 w 658"/>
                <a:gd name="T51" fmla="*/ 0 h 189"/>
                <a:gd name="T52" fmla="*/ 0 w 658"/>
                <a:gd name="T53" fmla="*/ 0 h 189"/>
                <a:gd name="T54" fmla="*/ 0 w 658"/>
                <a:gd name="T55" fmla="*/ 0 h 189"/>
                <a:gd name="T56" fmla="*/ 0 w 658"/>
                <a:gd name="T57" fmla="*/ 0 h 189"/>
                <a:gd name="T58" fmla="*/ 0 w 658"/>
                <a:gd name="T59" fmla="*/ 0 h 189"/>
                <a:gd name="T60" fmla="*/ 0 w 658"/>
                <a:gd name="T61" fmla="*/ 0 h 189"/>
                <a:gd name="T62" fmla="*/ 0 w 658"/>
                <a:gd name="T63" fmla="*/ 0 h 189"/>
                <a:gd name="T64" fmla="*/ 0 w 658"/>
                <a:gd name="T65" fmla="*/ 0 h 189"/>
                <a:gd name="T66" fmla="*/ 0 w 658"/>
                <a:gd name="T67" fmla="*/ 0 h 189"/>
                <a:gd name="T68" fmla="*/ 0 w 658"/>
                <a:gd name="T69" fmla="*/ 0 h 189"/>
                <a:gd name="T70" fmla="*/ 0 w 658"/>
                <a:gd name="T71" fmla="*/ 0 h 189"/>
                <a:gd name="T72" fmla="*/ 0 w 658"/>
                <a:gd name="T73" fmla="*/ 0 h 1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8" h="189">
                  <a:moveTo>
                    <a:pt x="0" y="0"/>
                  </a:moveTo>
                  <a:lnTo>
                    <a:pt x="1" y="16"/>
                  </a:lnTo>
                  <a:lnTo>
                    <a:pt x="5" y="33"/>
                  </a:lnTo>
                  <a:lnTo>
                    <a:pt x="11" y="49"/>
                  </a:lnTo>
                  <a:lnTo>
                    <a:pt x="20" y="65"/>
                  </a:lnTo>
                  <a:lnTo>
                    <a:pt x="31" y="80"/>
                  </a:lnTo>
                  <a:lnTo>
                    <a:pt x="44" y="95"/>
                  </a:lnTo>
                  <a:lnTo>
                    <a:pt x="60" y="109"/>
                  </a:lnTo>
                  <a:lnTo>
                    <a:pt x="77" y="121"/>
                  </a:lnTo>
                  <a:lnTo>
                    <a:pt x="96" y="134"/>
                  </a:lnTo>
                  <a:lnTo>
                    <a:pt x="117" y="145"/>
                  </a:lnTo>
                  <a:lnTo>
                    <a:pt x="141" y="155"/>
                  </a:lnTo>
                  <a:lnTo>
                    <a:pt x="165" y="164"/>
                  </a:lnTo>
                  <a:lnTo>
                    <a:pt x="190" y="172"/>
                  </a:lnTo>
                  <a:lnTo>
                    <a:pt x="216" y="178"/>
                  </a:lnTo>
                  <a:lnTo>
                    <a:pt x="244" y="183"/>
                  </a:lnTo>
                  <a:lnTo>
                    <a:pt x="272" y="187"/>
                  </a:lnTo>
                  <a:lnTo>
                    <a:pt x="300" y="189"/>
                  </a:lnTo>
                  <a:lnTo>
                    <a:pt x="329" y="189"/>
                  </a:lnTo>
                  <a:lnTo>
                    <a:pt x="358" y="189"/>
                  </a:lnTo>
                  <a:lnTo>
                    <a:pt x="387" y="187"/>
                  </a:lnTo>
                  <a:lnTo>
                    <a:pt x="414" y="183"/>
                  </a:lnTo>
                  <a:lnTo>
                    <a:pt x="442" y="178"/>
                  </a:lnTo>
                  <a:lnTo>
                    <a:pt x="469" y="172"/>
                  </a:lnTo>
                  <a:lnTo>
                    <a:pt x="494" y="164"/>
                  </a:lnTo>
                  <a:lnTo>
                    <a:pt x="519" y="155"/>
                  </a:lnTo>
                  <a:lnTo>
                    <a:pt x="541" y="145"/>
                  </a:lnTo>
                  <a:lnTo>
                    <a:pt x="562" y="134"/>
                  </a:lnTo>
                  <a:lnTo>
                    <a:pt x="581" y="121"/>
                  </a:lnTo>
                  <a:lnTo>
                    <a:pt x="600" y="109"/>
                  </a:lnTo>
                  <a:lnTo>
                    <a:pt x="614" y="95"/>
                  </a:lnTo>
                  <a:lnTo>
                    <a:pt x="628" y="80"/>
                  </a:lnTo>
                  <a:lnTo>
                    <a:pt x="639" y="65"/>
                  </a:lnTo>
                  <a:lnTo>
                    <a:pt x="648" y="49"/>
                  </a:lnTo>
                  <a:lnTo>
                    <a:pt x="654" y="33"/>
                  </a:lnTo>
                  <a:lnTo>
                    <a:pt x="657" y="16"/>
                  </a:lnTo>
                  <a:lnTo>
                    <a:pt x="6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2" name="Freeform 210"/>
            <p:cNvSpPr>
              <a:spLocks/>
            </p:cNvSpPr>
            <p:nvPr/>
          </p:nvSpPr>
          <p:spPr bwMode="auto">
            <a:xfrm>
              <a:off x="2516" y="2597"/>
              <a:ext cx="94" cy="55"/>
            </a:xfrm>
            <a:custGeom>
              <a:avLst/>
              <a:gdLst>
                <a:gd name="T0" fmla="*/ 0 w 658"/>
                <a:gd name="T1" fmla="*/ 0 h 381"/>
                <a:gd name="T2" fmla="*/ 0 w 658"/>
                <a:gd name="T3" fmla="*/ 0 h 381"/>
                <a:gd name="T4" fmla="*/ 0 w 658"/>
                <a:gd name="T5" fmla="*/ 0 h 381"/>
                <a:gd name="T6" fmla="*/ 0 w 658"/>
                <a:gd name="T7" fmla="*/ 0 h 381"/>
                <a:gd name="T8" fmla="*/ 0 w 658"/>
                <a:gd name="T9" fmla="*/ 0 h 381"/>
                <a:gd name="T10" fmla="*/ 0 w 658"/>
                <a:gd name="T11" fmla="*/ 0 h 381"/>
                <a:gd name="T12" fmla="*/ 0 w 658"/>
                <a:gd name="T13" fmla="*/ 0 h 381"/>
                <a:gd name="T14" fmla="*/ 0 w 658"/>
                <a:gd name="T15" fmla="*/ 0 h 381"/>
                <a:gd name="T16" fmla="*/ 0 w 658"/>
                <a:gd name="T17" fmla="*/ 0 h 381"/>
                <a:gd name="T18" fmla="*/ 0 w 658"/>
                <a:gd name="T19" fmla="*/ 0 h 381"/>
                <a:gd name="T20" fmla="*/ 0 w 658"/>
                <a:gd name="T21" fmla="*/ 0 h 381"/>
                <a:gd name="T22" fmla="*/ 0 w 658"/>
                <a:gd name="T23" fmla="*/ 0 h 381"/>
                <a:gd name="T24" fmla="*/ 0 w 658"/>
                <a:gd name="T25" fmla="*/ 0 h 381"/>
                <a:gd name="T26" fmla="*/ 0 w 658"/>
                <a:gd name="T27" fmla="*/ 0 h 381"/>
                <a:gd name="T28" fmla="*/ 0 w 658"/>
                <a:gd name="T29" fmla="*/ 0 h 381"/>
                <a:gd name="T30" fmla="*/ 0 w 658"/>
                <a:gd name="T31" fmla="*/ 0 h 381"/>
                <a:gd name="T32" fmla="*/ 0 w 658"/>
                <a:gd name="T33" fmla="*/ 0 h 381"/>
                <a:gd name="T34" fmla="*/ 0 w 658"/>
                <a:gd name="T35" fmla="*/ 0 h 381"/>
                <a:gd name="T36" fmla="*/ 0 w 658"/>
                <a:gd name="T37" fmla="*/ 0 h 381"/>
                <a:gd name="T38" fmla="*/ 0 w 658"/>
                <a:gd name="T39" fmla="*/ 0 h 381"/>
                <a:gd name="T40" fmla="*/ 0 w 658"/>
                <a:gd name="T41" fmla="*/ 0 h 381"/>
                <a:gd name="T42" fmla="*/ 0 w 658"/>
                <a:gd name="T43" fmla="*/ 0 h 381"/>
                <a:gd name="T44" fmla="*/ 0 w 658"/>
                <a:gd name="T45" fmla="*/ 0 h 381"/>
                <a:gd name="T46" fmla="*/ 0 w 658"/>
                <a:gd name="T47" fmla="*/ 0 h 381"/>
                <a:gd name="T48" fmla="*/ 0 w 658"/>
                <a:gd name="T49" fmla="*/ 0 h 381"/>
                <a:gd name="T50" fmla="*/ 0 w 658"/>
                <a:gd name="T51" fmla="*/ 0 h 381"/>
                <a:gd name="T52" fmla="*/ 0 w 658"/>
                <a:gd name="T53" fmla="*/ 0 h 381"/>
                <a:gd name="T54" fmla="*/ 0 w 658"/>
                <a:gd name="T55" fmla="*/ 0 h 381"/>
                <a:gd name="T56" fmla="*/ 0 w 658"/>
                <a:gd name="T57" fmla="*/ 0 h 381"/>
                <a:gd name="T58" fmla="*/ 0 w 658"/>
                <a:gd name="T59" fmla="*/ 0 h 381"/>
                <a:gd name="T60" fmla="*/ 0 w 658"/>
                <a:gd name="T61" fmla="*/ 0 h 381"/>
                <a:gd name="T62" fmla="*/ 0 w 658"/>
                <a:gd name="T63" fmla="*/ 0 h 381"/>
                <a:gd name="T64" fmla="*/ 0 w 658"/>
                <a:gd name="T65" fmla="*/ 0 h 381"/>
                <a:gd name="T66" fmla="*/ 0 w 658"/>
                <a:gd name="T67" fmla="*/ 0 h 381"/>
                <a:gd name="T68" fmla="*/ 0 w 658"/>
                <a:gd name="T69" fmla="*/ 0 h 381"/>
                <a:gd name="T70" fmla="*/ 0 w 658"/>
                <a:gd name="T71" fmla="*/ 0 h 38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8" h="381">
                  <a:moveTo>
                    <a:pt x="658" y="190"/>
                  </a:moveTo>
                  <a:lnTo>
                    <a:pt x="657" y="173"/>
                  </a:lnTo>
                  <a:lnTo>
                    <a:pt x="654" y="156"/>
                  </a:lnTo>
                  <a:lnTo>
                    <a:pt x="648" y="140"/>
                  </a:lnTo>
                  <a:lnTo>
                    <a:pt x="638" y="124"/>
                  </a:lnTo>
                  <a:lnTo>
                    <a:pt x="627" y="108"/>
                  </a:lnTo>
                  <a:lnTo>
                    <a:pt x="613" y="93"/>
                  </a:lnTo>
                  <a:lnTo>
                    <a:pt x="597" y="79"/>
                  </a:lnTo>
                  <a:lnTo>
                    <a:pt x="579" y="67"/>
                  </a:lnTo>
                  <a:lnTo>
                    <a:pt x="559" y="54"/>
                  </a:lnTo>
                  <a:lnTo>
                    <a:pt x="538" y="43"/>
                  </a:lnTo>
                  <a:lnTo>
                    <a:pt x="514" y="33"/>
                  </a:lnTo>
                  <a:lnTo>
                    <a:pt x="490" y="24"/>
                  </a:lnTo>
                  <a:lnTo>
                    <a:pt x="463" y="17"/>
                  </a:lnTo>
                  <a:lnTo>
                    <a:pt x="437" y="10"/>
                  </a:lnTo>
                  <a:lnTo>
                    <a:pt x="409" y="5"/>
                  </a:lnTo>
                  <a:lnTo>
                    <a:pt x="380" y="2"/>
                  </a:lnTo>
                  <a:lnTo>
                    <a:pt x="351" y="1"/>
                  </a:lnTo>
                  <a:lnTo>
                    <a:pt x="322" y="0"/>
                  </a:lnTo>
                  <a:lnTo>
                    <a:pt x="293" y="1"/>
                  </a:lnTo>
                  <a:lnTo>
                    <a:pt x="264" y="4"/>
                  </a:lnTo>
                  <a:lnTo>
                    <a:pt x="235" y="7"/>
                  </a:lnTo>
                  <a:lnTo>
                    <a:pt x="209" y="13"/>
                  </a:lnTo>
                  <a:lnTo>
                    <a:pt x="182" y="20"/>
                  </a:lnTo>
                  <a:lnTo>
                    <a:pt x="157" y="28"/>
                  </a:lnTo>
                  <a:lnTo>
                    <a:pt x="132" y="38"/>
                  </a:lnTo>
                  <a:lnTo>
                    <a:pt x="110" y="48"/>
                  </a:lnTo>
                  <a:lnTo>
                    <a:pt x="88" y="60"/>
                  </a:lnTo>
                  <a:lnTo>
                    <a:pt x="70" y="73"/>
                  </a:lnTo>
                  <a:lnTo>
                    <a:pt x="53" y="87"/>
                  </a:lnTo>
                  <a:lnTo>
                    <a:pt x="38" y="101"/>
                  </a:lnTo>
                  <a:lnTo>
                    <a:pt x="26" y="117"/>
                  </a:lnTo>
                  <a:lnTo>
                    <a:pt x="16" y="132"/>
                  </a:lnTo>
                  <a:lnTo>
                    <a:pt x="8" y="149"/>
                  </a:lnTo>
                  <a:lnTo>
                    <a:pt x="3" y="165"/>
                  </a:lnTo>
                  <a:lnTo>
                    <a:pt x="0" y="182"/>
                  </a:lnTo>
                  <a:lnTo>
                    <a:pt x="0" y="199"/>
                  </a:lnTo>
                  <a:lnTo>
                    <a:pt x="3" y="215"/>
                  </a:lnTo>
                  <a:lnTo>
                    <a:pt x="8" y="232"/>
                  </a:lnTo>
                  <a:lnTo>
                    <a:pt x="16" y="248"/>
                  </a:lnTo>
                  <a:lnTo>
                    <a:pt x="26" y="264"/>
                  </a:lnTo>
                  <a:lnTo>
                    <a:pt x="38" y="278"/>
                  </a:lnTo>
                  <a:lnTo>
                    <a:pt x="53" y="293"/>
                  </a:lnTo>
                  <a:lnTo>
                    <a:pt x="70" y="307"/>
                  </a:lnTo>
                  <a:lnTo>
                    <a:pt x="88" y="320"/>
                  </a:lnTo>
                  <a:lnTo>
                    <a:pt x="110" y="332"/>
                  </a:lnTo>
                  <a:lnTo>
                    <a:pt x="132" y="342"/>
                  </a:lnTo>
                  <a:lnTo>
                    <a:pt x="157" y="352"/>
                  </a:lnTo>
                  <a:lnTo>
                    <a:pt x="182" y="360"/>
                  </a:lnTo>
                  <a:lnTo>
                    <a:pt x="209" y="367"/>
                  </a:lnTo>
                  <a:lnTo>
                    <a:pt x="235" y="372"/>
                  </a:lnTo>
                  <a:lnTo>
                    <a:pt x="264" y="376"/>
                  </a:lnTo>
                  <a:lnTo>
                    <a:pt x="293" y="379"/>
                  </a:lnTo>
                  <a:lnTo>
                    <a:pt x="322" y="381"/>
                  </a:lnTo>
                  <a:lnTo>
                    <a:pt x="351" y="380"/>
                  </a:lnTo>
                  <a:lnTo>
                    <a:pt x="380" y="377"/>
                  </a:lnTo>
                  <a:lnTo>
                    <a:pt x="409" y="374"/>
                  </a:lnTo>
                  <a:lnTo>
                    <a:pt x="437" y="370"/>
                  </a:lnTo>
                  <a:lnTo>
                    <a:pt x="463" y="364"/>
                  </a:lnTo>
                  <a:lnTo>
                    <a:pt x="490" y="356"/>
                  </a:lnTo>
                  <a:lnTo>
                    <a:pt x="514" y="348"/>
                  </a:lnTo>
                  <a:lnTo>
                    <a:pt x="538" y="337"/>
                  </a:lnTo>
                  <a:lnTo>
                    <a:pt x="559" y="326"/>
                  </a:lnTo>
                  <a:lnTo>
                    <a:pt x="579" y="314"/>
                  </a:lnTo>
                  <a:lnTo>
                    <a:pt x="597" y="301"/>
                  </a:lnTo>
                  <a:lnTo>
                    <a:pt x="613" y="286"/>
                  </a:lnTo>
                  <a:lnTo>
                    <a:pt x="627" y="271"/>
                  </a:lnTo>
                  <a:lnTo>
                    <a:pt x="638" y="256"/>
                  </a:lnTo>
                  <a:lnTo>
                    <a:pt x="648" y="240"/>
                  </a:lnTo>
                  <a:lnTo>
                    <a:pt x="654" y="223"/>
                  </a:lnTo>
                  <a:lnTo>
                    <a:pt x="657" y="207"/>
                  </a:lnTo>
                  <a:lnTo>
                    <a:pt x="658" y="19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3" name="Line 211"/>
            <p:cNvSpPr>
              <a:spLocks noChangeShapeType="1"/>
            </p:cNvSpPr>
            <p:nvPr/>
          </p:nvSpPr>
          <p:spPr bwMode="auto">
            <a:xfrm>
              <a:off x="2592" y="2799"/>
              <a:ext cx="39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4" name="Line 212"/>
            <p:cNvSpPr>
              <a:spLocks noChangeShapeType="1"/>
            </p:cNvSpPr>
            <p:nvPr/>
          </p:nvSpPr>
          <p:spPr bwMode="auto">
            <a:xfrm>
              <a:off x="2487" y="2738"/>
              <a:ext cx="29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5" name="Line 213"/>
            <p:cNvSpPr>
              <a:spLocks noChangeShapeType="1"/>
            </p:cNvSpPr>
            <p:nvPr/>
          </p:nvSpPr>
          <p:spPr bwMode="auto">
            <a:xfrm>
              <a:off x="2585" y="2568"/>
              <a:ext cx="144" cy="8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6" name="Line 214"/>
            <p:cNvSpPr>
              <a:spLocks noChangeShapeType="1"/>
            </p:cNvSpPr>
            <p:nvPr/>
          </p:nvSpPr>
          <p:spPr bwMode="auto">
            <a:xfrm flipV="1">
              <a:off x="2610" y="2624"/>
              <a:ext cx="0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7" name="Line 215"/>
            <p:cNvSpPr>
              <a:spLocks noChangeShapeType="1"/>
            </p:cNvSpPr>
            <p:nvPr/>
          </p:nvSpPr>
          <p:spPr bwMode="auto">
            <a:xfrm flipV="1">
              <a:off x="2610" y="2810"/>
              <a:ext cx="0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8" name="Line 216"/>
            <p:cNvSpPr>
              <a:spLocks noChangeShapeType="1"/>
            </p:cNvSpPr>
            <p:nvPr/>
          </p:nvSpPr>
          <p:spPr bwMode="auto">
            <a:xfrm flipV="1">
              <a:off x="2516" y="2624"/>
              <a:ext cx="0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99" name="Line 217"/>
            <p:cNvSpPr>
              <a:spLocks noChangeShapeType="1"/>
            </p:cNvSpPr>
            <p:nvPr/>
          </p:nvSpPr>
          <p:spPr bwMode="auto">
            <a:xfrm flipV="1">
              <a:off x="2516" y="2737"/>
              <a:ext cx="0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5961" name="Text Box 218"/>
          <p:cNvSpPr txBox="1">
            <a:spLocks noChangeArrowheads="1"/>
          </p:cNvSpPr>
          <p:nvPr/>
        </p:nvSpPr>
        <p:spPr bwMode="auto">
          <a:xfrm>
            <a:off x="0" y="0"/>
            <a:ext cx="84597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grpSp>
        <p:nvGrpSpPr>
          <p:cNvPr id="249051" name="Group 219"/>
          <p:cNvGrpSpPr>
            <a:grpSpLocks/>
          </p:cNvGrpSpPr>
          <p:nvPr/>
        </p:nvGrpSpPr>
        <p:grpSpPr bwMode="auto">
          <a:xfrm>
            <a:off x="4475163" y="5021263"/>
            <a:ext cx="3368675" cy="0"/>
            <a:chOff x="2819" y="3163"/>
            <a:chExt cx="2122" cy="0"/>
          </a:xfrm>
        </p:grpSpPr>
        <p:sp>
          <p:nvSpPr>
            <p:cNvPr id="125968" name="Line 220"/>
            <p:cNvSpPr>
              <a:spLocks noChangeShapeType="1"/>
            </p:cNvSpPr>
            <p:nvPr/>
          </p:nvSpPr>
          <p:spPr bwMode="auto">
            <a:xfrm>
              <a:off x="2819" y="3163"/>
              <a:ext cx="109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69" name="Line 221"/>
            <p:cNvSpPr>
              <a:spLocks noChangeShapeType="1"/>
            </p:cNvSpPr>
            <p:nvPr/>
          </p:nvSpPr>
          <p:spPr bwMode="auto">
            <a:xfrm>
              <a:off x="2954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0" name="Line 222"/>
            <p:cNvSpPr>
              <a:spLocks noChangeShapeType="1"/>
            </p:cNvSpPr>
            <p:nvPr/>
          </p:nvSpPr>
          <p:spPr bwMode="auto">
            <a:xfrm>
              <a:off x="3081" y="3163"/>
              <a:ext cx="1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1" name="Line 223"/>
            <p:cNvSpPr>
              <a:spLocks noChangeShapeType="1"/>
            </p:cNvSpPr>
            <p:nvPr/>
          </p:nvSpPr>
          <p:spPr bwMode="auto">
            <a:xfrm>
              <a:off x="3211" y="3163"/>
              <a:ext cx="9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2" name="Line 224"/>
            <p:cNvSpPr>
              <a:spLocks noChangeShapeType="1"/>
            </p:cNvSpPr>
            <p:nvPr/>
          </p:nvSpPr>
          <p:spPr bwMode="auto">
            <a:xfrm>
              <a:off x="3338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3" name="Line 225"/>
            <p:cNvSpPr>
              <a:spLocks noChangeShapeType="1"/>
            </p:cNvSpPr>
            <p:nvPr/>
          </p:nvSpPr>
          <p:spPr bwMode="auto">
            <a:xfrm>
              <a:off x="3461" y="3163"/>
              <a:ext cx="1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4" name="Line 226"/>
            <p:cNvSpPr>
              <a:spLocks noChangeShapeType="1"/>
            </p:cNvSpPr>
            <p:nvPr/>
          </p:nvSpPr>
          <p:spPr bwMode="auto">
            <a:xfrm>
              <a:off x="3587" y="3163"/>
              <a:ext cx="9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5" name="Line 227"/>
            <p:cNvSpPr>
              <a:spLocks noChangeShapeType="1"/>
            </p:cNvSpPr>
            <p:nvPr/>
          </p:nvSpPr>
          <p:spPr bwMode="auto">
            <a:xfrm>
              <a:off x="3710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6" name="Line 228"/>
            <p:cNvSpPr>
              <a:spLocks noChangeShapeType="1"/>
            </p:cNvSpPr>
            <p:nvPr/>
          </p:nvSpPr>
          <p:spPr bwMode="auto">
            <a:xfrm>
              <a:off x="3832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7" name="Line 229"/>
            <p:cNvSpPr>
              <a:spLocks noChangeShapeType="1"/>
            </p:cNvSpPr>
            <p:nvPr/>
          </p:nvSpPr>
          <p:spPr bwMode="auto">
            <a:xfrm>
              <a:off x="3959" y="3163"/>
              <a:ext cx="9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8" name="Line 230"/>
            <p:cNvSpPr>
              <a:spLocks noChangeShapeType="1"/>
            </p:cNvSpPr>
            <p:nvPr/>
          </p:nvSpPr>
          <p:spPr bwMode="auto">
            <a:xfrm>
              <a:off x="4082" y="3163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79" name="Line 231"/>
            <p:cNvSpPr>
              <a:spLocks noChangeShapeType="1"/>
            </p:cNvSpPr>
            <p:nvPr/>
          </p:nvSpPr>
          <p:spPr bwMode="auto">
            <a:xfrm>
              <a:off x="4204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0" name="Line 232"/>
            <p:cNvSpPr>
              <a:spLocks noChangeShapeType="1"/>
            </p:cNvSpPr>
            <p:nvPr/>
          </p:nvSpPr>
          <p:spPr bwMode="auto">
            <a:xfrm>
              <a:off x="4331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1" name="Line 233"/>
            <p:cNvSpPr>
              <a:spLocks noChangeShapeType="1"/>
            </p:cNvSpPr>
            <p:nvPr/>
          </p:nvSpPr>
          <p:spPr bwMode="auto">
            <a:xfrm>
              <a:off x="4462" y="3163"/>
              <a:ext cx="96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2" name="Line 234"/>
            <p:cNvSpPr>
              <a:spLocks noChangeShapeType="1"/>
            </p:cNvSpPr>
            <p:nvPr/>
          </p:nvSpPr>
          <p:spPr bwMode="auto">
            <a:xfrm>
              <a:off x="4588" y="3163"/>
              <a:ext cx="9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3" name="Line 235"/>
            <p:cNvSpPr>
              <a:spLocks noChangeShapeType="1"/>
            </p:cNvSpPr>
            <p:nvPr/>
          </p:nvSpPr>
          <p:spPr bwMode="auto">
            <a:xfrm>
              <a:off x="4711" y="3163"/>
              <a:ext cx="10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84" name="Line 236"/>
            <p:cNvSpPr>
              <a:spLocks noChangeShapeType="1"/>
            </p:cNvSpPr>
            <p:nvPr/>
          </p:nvSpPr>
          <p:spPr bwMode="auto">
            <a:xfrm>
              <a:off x="4841" y="3163"/>
              <a:ext cx="10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9069" name="Group 237"/>
          <p:cNvGrpSpPr>
            <a:grpSpLocks/>
          </p:cNvGrpSpPr>
          <p:nvPr/>
        </p:nvGrpSpPr>
        <p:grpSpPr bwMode="auto">
          <a:xfrm>
            <a:off x="4395788" y="5021263"/>
            <a:ext cx="3535362" cy="854075"/>
            <a:chOff x="2769" y="3163"/>
            <a:chExt cx="2227" cy="538"/>
          </a:xfrm>
        </p:grpSpPr>
        <p:sp>
          <p:nvSpPr>
            <p:cNvPr id="125966" name="Line 238"/>
            <p:cNvSpPr>
              <a:spLocks noChangeShapeType="1"/>
            </p:cNvSpPr>
            <p:nvPr/>
          </p:nvSpPr>
          <p:spPr bwMode="auto">
            <a:xfrm>
              <a:off x="2769" y="3163"/>
              <a:ext cx="0" cy="53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967" name="Line 239"/>
            <p:cNvSpPr>
              <a:spLocks noChangeShapeType="1"/>
            </p:cNvSpPr>
            <p:nvPr/>
          </p:nvSpPr>
          <p:spPr bwMode="auto">
            <a:xfrm>
              <a:off x="4996" y="3163"/>
              <a:ext cx="0" cy="53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5964" name="AutoShape 240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  <p:sp>
        <p:nvSpPr>
          <p:cNvPr id="249073" name="Freeform 241"/>
          <p:cNvSpPr>
            <a:spLocks noChangeAspect="1"/>
          </p:cNvSpPr>
          <p:nvPr/>
        </p:nvSpPr>
        <p:spPr bwMode="auto">
          <a:xfrm>
            <a:off x="422275" y="4813300"/>
            <a:ext cx="1033463" cy="1184275"/>
          </a:xfrm>
          <a:custGeom>
            <a:avLst/>
            <a:gdLst>
              <a:gd name="T0" fmla="*/ 2147483647 w 8021"/>
              <a:gd name="T1" fmla="*/ 2147483647 h 9172"/>
              <a:gd name="T2" fmla="*/ 2147483647 w 8021"/>
              <a:gd name="T3" fmla="*/ 2147483647 h 9172"/>
              <a:gd name="T4" fmla="*/ 2147483647 w 8021"/>
              <a:gd name="T5" fmla="*/ 2147483647 h 9172"/>
              <a:gd name="T6" fmla="*/ 2147483647 w 8021"/>
              <a:gd name="T7" fmla="*/ 2147483647 h 9172"/>
              <a:gd name="T8" fmla="*/ 2147483647 w 8021"/>
              <a:gd name="T9" fmla="*/ 2147483647 h 9172"/>
              <a:gd name="T10" fmla="*/ 2147483647 w 8021"/>
              <a:gd name="T11" fmla="*/ 2147483647 h 9172"/>
              <a:gd name="T12" fmla="*/ 2147483647 w 8021"/>
              <a:gd name="T13" fmla="*/ 2147483647 h 9172"/>
              <a:gd name="T14" fmla="*/ 2147483647 w 8021"/>
              <a:gd name="T15" fmla="*/ 2147483647 h 9172"/>
              <a:gd name="T16" fmla="*/ 2147483647 w 8021"/>
              <a:gd name="T17" fmla="*/ 2147483647 h 9172"/>
              <a:gd name="T18" fmla="*/ 2147483647 w 8021"/>
              <a:gd name="T19" fmla="*/ 2147483647 h 9172"/>
              <a:gd name="T20" fmla="*/ 2147483647 w 8021"/>
              <a:gd name="T21" fmla="*/ 2147483647 h 9172"/>
              <a:gd name="T22" fmla="*/ 2147483647 w 8021"/>
              <a:gd name="T23" fmla="*/ 2147483647 h 9172"/>
              <a:gd name="T24" fmla="*/ 2147483647 w 8021"/>
              <a:gd name="T25" fmla="*/ 2147483647 h 9172"/>
              <a:gd name="T26" fmla="*/ 2147483647 w 8021"/>
              <a:gd name="T27" fmla="*/ 2147483647 h 9172"/>
              <a:gd name="T28" fmla="*/ 2147483647 w 8021"/>
              <a:gd name="T29" fmla="*/ 2147483647 h 9172"/>
              <a:gd name="T30" fmla="*/ 2147483647 w 8021"/>
              <a:gd name="T31" fmla="*/ 2147483647 h 9172"/>
              <a:gd name="T32" fmla="*/ 2147483647 w 8021"/>
              <a:gd name="T33" fmla="*/ 2147483647 h 9172"/>
              <a:gd name="T34" fmla="*/ 2147483647 w 8021"/>
              <a:gd name="T35" fmla="*/ 2147483647 h 9172"/>
              <a:gd name="T36" fmla="*/ 2147483647 w 8021"/>
              <a:gd name="T37" fmla="*/ 2147483647 h 9172"/>
              <a:gd name="T38" fmla="*/ 2147483647 w 8021"/>
              <a:gd name="T39" fmla="*/ 2147483647 h 9172"/>
              <a:gd name="T40" fmla="*/ 2147483647 w 8021"/>
              <a:gd name="T41" fmla="*/ 2147483647 h 9172"/>
              <a:gd name="T42" fmla="*/ 2147483647 w 8021"/>
              <a:gd name="T43" fmla="*/ 2147483647 h 9172"/>
              <a:gd name="T44" fmla="*/ 2147483647 w 8021"/>
              <a:gd name="T45" fmla="*/ 2147483647 h 9172"/>
              <a:gd name="T46" fmla="*/ 2147483647 w 8021"/>
              <a:gd name="T47" fmla="*/ 2147483647 h 9172"/>
              <a:gd name="T48" fmla="*/ 2147483647 w 8021"/>
              <a:gd name="T49" fmla="*/ 2147483647 h 9172"/>
              <a:gd name="T50" fmla="*/ 2147483647 w 8021"/>
              <a:gd name="T51" fmla="*/ 2147483647 h 9172"/>
              <a:gd name="T52" fmla="*/ 2147483647 w 8021"/>
              <a:gd name="T53" fmla="*/ 2147483647 h 9172"/>
              <a:gd name="T54" fmla="*/ 2147483647 w 8021"/>
              <a:gd name="T55" fmla="*/ 2147483647 h 9172"/>
              <a:gd name="T56" fmla="*/ 2147483647 w 8021"/>
              <a:gd name="T57" fmla="*/ 2147483647 h 9172"/>
              <a:gd name="T58" fmla="*/ 2147483647 w 8021"/>
              <a:gd name="T59" fmla="*/ 2147483647 h 9172"/>
              <a:gd name="T60" fmla="*/ 2147483647 w 8021"/>
              <a:gd name="T61" fmla="*/ 2147483647 h 9172"/>
              <a:gd name="T62" fmla="*/ 2147483647 w 8021"/>
              <a:gd name="T63" fmla="*/ 2147483647 h 9172"/>
              <a:gd name="T64" fmla="*/ 2147483647 w 8021"/>
              <a:gd name="T65" fmla="*/ 2147483647 h 9172"/>
              <a:gd name="T66" fmla="*/ 2147483647 w 8021"/>
              <a:gd name="T67" fmla="*/ 2147483647 h 9172"/>
              <a:gd name="T68" fmla="*/ 2147483647 w 8021"/>
              <a:gd name="T69" fmla="*/ 2147483647 h 9172"/>
              <a:gd name="T70" fmla="*/ 2147483647 w 8021"/>
              <a:gd name="T71" fmla="*/ 2147483647 h 9172"/>
              <a:gd name="T72" fmla="*/ 2147483647 w 8021"/>
              <a:gd name="T73" fmla="*/ 2147483647 h 9172"/>
              <a:gd name="T74" fmla="*/ 2147483647 w 8021"/>
              <a:gd name="T75" fmla="*/ 2147483647 h 9172"/>
              <a:gd name="T76" fmla="*/ 2147483647 w 8021"/>
              <a:gd name="T77" fmla="*/ 2147483647 h 9172"/>
              <a:gd name="T78" fmla="*/ 2147483647 w 8021"/>
              <a:gd name="T79" fmla="*/ 2147483647 h 9172"/>
              <a:gd name="T80" fmla="*/ 2147483647 w 8021"/>
              <a:gd name="T81" fmla="*/ 2147483647 h 9172"/>
              <a:gd name="T82" fmla="*/ 2147483647 w 8021"/>
              <a:gd name="T83" fmla="*/ 2147483647 h 9172"/>
              <a:gd name="T84" fmla="*/ 2147483647 w 8021"/>
              <a:gd name="T85" fmla="*/ 0 h 9172"/>
              <a:gd name="T86" fmla="*/ 2147483647 w 8021"/>
              <a:gd name="T87" fmla="*/ 2147483647 h 9172"/>
              <a:gd name="T88" fmla="*/ 2147483647 w 8021"/>
              <a:gd name="T89" fmla="*/ 2147483647 h 9172"/>
              <a:gd name="T90" fmla="*/ 2147483647 w 8021"/>
              <a:gd name="T91" fmla="*/ 2147483647 h 9172"/>
              <a:gd name="T92" fmla="*/ 2147483647 w 8021"/>
              <a:gd name="T93" fmla="*/ 2147483647 h 9172"/>
              <a:gd name="T94" fmla="*/ 2147483647 w 8021"/>
              <a:gd name="T95" fmla="*/ 2147483647 h 9172"/>
              <a:gd name="T96" fmla="*/ 2147483647 w 8021"/>
              <a:gd name="T97" fmla="*/ 2147483647 h 9172"/>
              <a:gd name="T98" fmla="*/ 2147483647 w 8021"/>
              <a:gd name="T99" fmla="*/ 2147483647 h 9172"/>
              <a:gd name="T100" fmla="*/ 2147483647 w 8021"/>
              <a:gd name="T101" fmla="*/ 2147483647 h 9172"/>
              <a:gd name="T102" fmla="*/ 0 w 8021"/>
              <a:gd name="T103" fmla="*/ 2147483647 h 917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8021" h="9172">
                <a:moveTo>
                  <a:pt x="0" y="7619"/>
                </a:moveTo>
                <a:lnTo>
                  <a:pt x="58" y="7683"/>
                </a:lnTo>
                <a:lnTo>
                  <a:pt x="116" y="7746"/>
                </a:lnTo>
                <a:lnTo>
                  <a:pt x="176" y="7807"/>
                </a:lnTo>
                <a:lnTo>
                  <a:pt x="237" y="7868"/>
                </a:lnTo>
                <a:lnTo>
                  <a:pt x="298" y="7927"/>
                </a:lnTo>
                <a:lnTo>
                  <a:pt x="361" y="7985"/>
                </a:lnTo>
                <a:lnTo>
                  <a:pt x="425" y="8042"/>
                </a:lnTo>
                <a:lnTo>
                  <a:pt x="490" y="8097"/>
                </a:lnTo>
                <a:lnTo>
                  <a:pt x="556" y="8152"/>
                </a:lnTo>
                <a:lnTo>
                  <a:pt x="623" y="8205"/>
                </a:lnTo>
                <a:lnTo>
                  <a:pt x="691" y="8257"/>
                </a:lnTo>
                <a:lnTo>
                  <a:pt x="760" y="8308"/>
                </a:lnTo>
                <a:lnTo>
                  <a:pt x="831" y="8357"/>
                </a:lnTo>
                <a:lnTo>
                  <a:pt x="901" y="8405"/>
                </a:lnTo>
                <a:lnTo>
                  <a:pt x="973" y="8452"/>
                </a:lnTo>
                <a:lnTo>
                  <a:pt x="1046" y="8498"/>
                </a:lnTo>
                <a:lnTo>
                  <a:pt x="1119" y="8541"/>
                </a:lnTo>
                <a:lnTo>
                  <a:pt x="1193" y="8584"/>
                </a:lnTo>
                <a:lnTo>
                  <a:pt x="1268" y="8626"/>
                </a:lnTo>
                <a:lnTo>
                  <a:pt x="1344" y="8665"/>
                </a:lnTo>
                <a:lnTo>
                  <a:pt x="1421" y="8703"/>
                </a:lnTo>
                <a:lnTo>
                  <a:pt x="1497" y="8741"/>
                </a:lnTo>
                <a:lnTo>
                  <a:pt x="1576" y="8777"/>
                </a:lnTo>
                <a:lnTo>
                  <a:pt x="1654" y="8811"/>
                </a:lnTo>
                <a:lnTo>
                  <a:pt x="1734" y="8843"/>
                </a:lnTo>
                <a:lnTo>
                  <a:pt x="1814" y="8874"/>
                </a:lnTo>
                <a:lnTo>
                  <a:pt x="1893" y="8903"/>
                </a:lnTo>
                <a:lnTo>
                  <a:pt x="1974" y="8932"/>
                </a:lnTo>
                <a:lnTo>
                  <a:pt x="2055" y="8959"/>
                </a:lnTo>
                <a:lnTo>
                  <a:pt x="2137" y="8983"/>
                </a:lnTo>
                <a:lnTo>
                  <a:pt x="2220" y="9007"/>
                </a:lnTo>
                <a:lnTo>
                  <a:pt x="2302" y="9029"/>
                </a:lnTo>
                <a:lnTo>
                  <a:pt x="2385" y="9049"/>
                </a:lnTo>
                <a:lnTo>
                  <a:pt x="2469" y="9068"/>
                </a:lnTo>
                <a:lnTo>
                  <a:pt x="2554" y="9085"/>
                </a:lnTo>
                <a:lnTo>
                  <a:pt x="2638" y="9101"/>
                </a:lnTo>
                <a:lnTo>
                  <a:pt x="2722" y="9115"/>
                </a:lnTo>
                <a:lnTo>
                  <a:pt x="2806" y="9128"/>
                </a:lnTo>
                <a:lnTo>
                  <a:pt x="2891" y="9139"/>
                </a:lnTo>
                <a:lnTo>
                  <a:pt x="2976" y="9148"/>
                </a:lnTo>
                <a:lnTo>
                  <a:pt x="3061" y="9157"/>
                </a:lnTo>
                <a:lnTo>
                  <a:pt x="3147" y="9163"/>
                </a:lnTo>
                <a:lnTo>
                  <a:pt x="3233" y="9167"/>
                </a:lnTo>
                <a:lnTo>
                  <a:pt x="3318" y="9171"/>
                </a:lnTo>
                <a:lnTo>
                  <a:pt x="3403" y="9172"/>
                </a:lnTo>
                <a:lnTo>
                  <a:pt x="3490" y="9172"/>
                </a:lnTo>
                <a:lnTo>
                  <a:pt x="3575" y="9170"/>
                </a:lnTo>
                <a:lnTo>
                  <a:pt x="3660" y="9166"/>
                </a:lnTo>
                <a:lnTo>
                  <a:pt x="3746" y="9161"/>
                </a:lnTo>
                <a:lnTo>
                  <a:pt x="3831" y="9155"/>
                </a:lnTo>
                <a:lnTo>
                  <a:pt x="3917" y="9147"/>
                </a:lnTo>
                <a:lnTo>
                  <a:pt x="4002" y="9138"/>
                </a:lnTo>
                <a:lnTo>
                  <a:pt x="4086" y="9126"/>
                </a:lnTo>
                <a:lnTo>
                  <a:pt x="4171" y="9113"/>
                </a:lnTo>
                <a:lnTo>
                  <a:pt x="4255" y="9098"/>
                </a:lnTo>
                <a:lnTo>
                  <a:pt x="4339" y="9082"/>
                </a:lnTo>
                <a:lnTo>
                  <a:pt x="4423" y="9065"/>
                </a:lnTo>
                <a:lnTo>
                  <a:pt x="4506" y="9046"/>
                </a:lnTo>
                <a:lnTo>
                  <a:pt x="4589" y="9025"/>
                </a:lnTo>
                <a:lnTo>
                  <a:pt x="4673" y="9002"/>
                </a:lnTo>
                <a:lnTo>
                  <a:pt x="4755" y="8979"/>
                </a:lnTo>
                <a:lnTo>
                  <a:pt x="4837" y="8953"/>
                </a:lnTo>
                <a:lnTo>
                  <a:pt x="4917" y="8927"/>
                </a:lnTo>
                <a:lnTo>
                  <a:pt x="4998" y="8898"/>
                </a:lnTo>
                <a:lnTo>
                  <a:pt x="5078" y="8868"/>
                </a:lnTo>
                <a:lnTo>
                  <a:pt x="5158" y="8836"/>
                </a:lnTo>
                <a:lnTo>
                  <a:pt x="5237" y="8803"/>
                </a:lnTo>
                <a:lnTo>
                  <a:pt x="5316" y="8769"/>
                </a:lnTo>
                <a:lnTo>
                  <a:pt x="5393" y="8734"/>
                </a:lnTo>
                <a:lnTo>
                  <a:pt x="5470" y="8697"/>
                </a:lnTo>
                <a:lnTo>
                  <a:pt x="5547" y="8657"/>
                </a:lnTo>
                <a:lnTo>
                  <a:pt x="5622" y="8618"/>
                </a:lnTo>
                <a:lnTo>
                  <a:pt x="5697" y="8577"/>
                </a:lnTo>
                <a:lnTo>
                  <a:pt x="5771" y="8533"/>
                </a:lnTo>
                <a:lnTo>
                  <a:pt x="5845" y="8489"/>
                </a:lnTo>
                <a:lnTo>
                  <a:pt x="5917" y="8443"/>
                </a:lnTo>
                <a:lnTo>
                  <a:pt x="5989" y="8397"/>
                </a:lnTo>
                <a:lnTo>
                  <a:pt x="6059" y="8348"/>
                </a:lnTo>
                <a:lnTo>
                  <a:pt x="6129" y="8299"/>
                </a:lnTo>
                <a:lnTo>
                  <a:pt x="6198" y="8248"/>
                </a:lnTo>
                <a:lnTo>
                  <a:pt x="6265" y="8195"/>
                </a:lnTo>
                <a:lnTo>
                  <a:pt x="6333" y="8141"/>
                </a:lnTo>
                <a:lnTo>
                  <a:pt x="6399" y="8087"/>
                </a:lnTo>
                <a:lnTo>
                  <a:pt x="6464" y="8030"/>
                </a:lnTo>
                <a:lnTo>
                  <a:pt x="6527" y="7974"/>
                </a:lnTo>
                <a:lnTo>
                  <a:pt x="6590" y="7915"/>
                </a:lnTo>
                <a:lnTo>
                  <a:pt x="6651" y="7856"/>
                </a:lnTo>
                <a:lnTo>
                  <a:pt x="6712" y="7795"/>
                </a:lnTo>
                <a:lnTo>
                  <a:pt x="6771" y="7733"/>
                </a:lnTo>
                <a:lnTo>
                  <a:pt x="6830" y="7671"/>
                </a:lnTo>
                <a:lnTo>
                  <a:pt x="6886" y="7607"/>
                </a:lnTo>
                <a:lnTo>
                  <a:pt x="6943" y="7542"/>
                </a:lnTo>
                <a:lnTo>
                  <a:pt x="6997" y="7476"/>
                </a:lnTo>
                <a:lnTo>
                  <a:pt x="7050" y="7409"/>
                </a:lnTo>
                <a:lnTo>
                  <a:pt x="7102" y="7341"/>
                </a:lnTo>
                <a:lnTo>
                  <a:pt x="7152" y="7272"/>
                </a:lnTo>
                <a:lnTo>
                  <a:pt x="7203" y="7202"/>
                </a:lnTo>
                <a:lnTo>
                  <a:pt x="7250" y="7131"/>
                </a:lnTo>
                <a:lnTo>
                  <a:pt x="7297" y="7059"/>
                </a:lnTo>
                <a:lnTo>
                  <a:pt x="7343" y="6987"/>
                </a:lnTo>
                <a:lnTo>
                  <a:pt x="7387" y="6914"/>
                </a:lnTo>
                <a:lnTo>
                  <a:pt x="7429" y="6839"/>
                </a:lnTo>
                <a:lnTo>
                  <a:pt x="7471" y="6765"/>
                </a:lnTo>
                <a:lnTo>
                  <a:pt x="7511" y="6689"/>
                </a:lnTo>
                <a:lnTo>
                  <a:pt x="7550" y="6612"/>
                </a:lnTo>
                <a:lnTo>
                  <a:pt x="7587" y="6535"/>
                </a:lnTo>
                <a:lnTo>
                  <a:pt x="7622" y="6457"/>
                </a:lnTo>
                <a:lnTo>
                  <a:pt x="7657" y="6378"/>
                </a:lnTo>
                <a:lnTo>
                  <a:pt x="7689" y="6299"/>
                </a:lnTo>
                <a:lnTo>
                  <a:pt x="7721" y="6219"/>
                </a:lnTo>
                <a:lnTo>
                  <a:pt x="7751" y="6140"/>
                </a:lnTo>
                <a:lnTo>
                  <a:pt x="7779" y="6059"/>
                </a:lnTo>
                <a:lnTo>
                  <a:pt x="7805" y="5977"/>
                </a:lnTo>
                <a:lnTo>
                  <a:pt x="7831" y="5895"/>
                </a:lnTo>
                <a:lnTo>
                  <a:pt x="7854" y="5813"/>
                </a:lnTo>
                <a:lnTo>
                  <a:pt x="7877" y="5730"/>
                </a:lnTo>
                <a:lnTo>
                  <a:pt x="7897" y="5647"/>
                </a:lnTo>
                <a:lnTo>
                  <a:pt x="7916" y="5564"/>
                </a:lnTo>
                <a:lnTo>
                  <a:pt x="7933" y="5480"/>
                </a:lnTo>
                <a:lnTo>
                  <a:pt x="7949" y="5395"/>
                </a:lnTo>
                <a:lnTo>
                  <a:pt x="7964" y="5311"/>
                </a:lnTo>
                <a:lnTo>
                  <a:pt x="7977" y="5226"/>
                </a:lnTo>
                <a:lnTo>
                  <a:pt x="7987" y="5141"/>
                </a:lnTo>
                <a:lnTo>
                  <a:pt x="7997" y="5056"/>
                </a:lnTo>
                <a:lnTo>
                  <a:pt x="8005" y="4971"/>
                </a:lnTo>
                <a:lnTo>
                  <a:pt x="8012" y="4885"/>
                </a:lnTo>
                <a:lnTo>
                  <a:pt x="8016" y="4800"/>
                </a:lnTo>
                <a:lnTo>
                  <a:pt x="8019" y="4714"/>
                </a:lnTo>
                <a:lnTo>
                  <a:pt x="8021" y="4629"/>
                </a:lnTo>
                <a:lnTo>
                  <a:pt x="8021" y="4544"/>
                </a:lnTo>
                <a:lnTo>
                  <a:pt x="8019" y="4457"/>
                </a:lnTo>
                <a:lnTo>
                  <a:pt x="8016" y="4372"/>
                </a:lnTo>
                <a:lnTo>
                  <a:pt x="8012" y="4286"/>
                </a:lnTo>
                <a:lnTo>
                  <a:pt x="8005" y="4201"/>
                </a:lnTo>
                <a:lnTo>
                  <a:pt x="7997" y="4116"/>
                </a:lnTo>
                <a:lnTo>
                  <a:pt x="7987" y="4031"/>
                </a:lnTo>
                <a:lnTo>
                  <a:pt x="7977" y="3945"/>
                </a:lnTo>
                <a:lnTo>
                  <a:pt x="7964" y="3861"/>
                </a:lnTo>
                <a:lnTo>
                  <a:pt x="7949" y="3776"/>
                </a:lnTo>
                <a:lnTo>
                  <a:pt x="7933" y="3692"/>
                </a:lnTo>
                <a:lnTo>
                  <a:pt x="7916" y="3609"/>
                </a:lnTo>
                <a:lnTo>
                  <a:pt x="7897" y="3525"/>
                </a:lnTo>
                <a:lnTo>
                  <a:pt x="7877" y="3442"/>
                </a:lnTo>
                <a:lnTo>
                  <a:pt x="7854" y="3359"/>
                </a:lnTo>
                <a:lnTo>
                  <a:pt x="7831" y="3277"/>
                </a:lnTo>
                <a:lnTo>
                  <a:pt x="7805" y="3195"/>
                </a:lnTo>
                <a:lnTo>
                  <a:pt x="7779" y="3114"/>
                </a:lnTo>
                <a:lnTo>
                  <a:pt x="7751" y="3033"/>
                </a:lnTo>
                <a:lnTo>
                  <a:pt x="7721" y="2952"/>
                </a:lnTo>
                <a:lnTo>
                  <a:pt x="7689" y="2872"/>
                </a:lnTo>
                <a:lnTo>
                  <a:pt x="7657" y="2793"/>
                </a:lnTo>
                <a:lnTo>
                  <a:pt x="7622" y="2715"/>
                </a:lnTo>
                <a:lnTo>
                  <a:pt x="7587" y="2637"/>
                </a:lnTo>
                <a:lnTo>
                  <a:pt x="7550" y="2560"/>
                </a:lnTo>
                <a:lnTo>
                  <a:pt x="7511" y="2484"/>
                </a:lnTo>
                <a:lnTo>
                  <a:pt x="7471" y="2408"/>
                </a:lnTo>
                <a:lnTo>
                  <a:pt x="7429" y="2332"/>
                </a:lnTo>
                <a:lnTo>
                  <a:pt x="7387" y="2259"/>
                </a:lnTo>
                <a:lnTo>
                  <a:pt x="7343" y="2185"/>
                </a:lnTo>
                <a:lnTo>
                  <a:pt x="7297" y="2112"/>
                </a:lnTo>
                <a:lnTo>
                  <a:pt x="7250" y="2041"/>
                </a:lnTo>
                <a:lnTo>
                  <a:pt x="7203" y="1970"/>
                </a:lnTo>
                <a:lnTo>
                  <a:pt x="7152" y="1900"/>
                </a:lnTo>
                <a:lnTo>
                  <a:pt x="7102" y="1831"/>
                </a:lnTo>
                <a:lnTo>
                  <a:pt x="7050" y="1763"/>
                </a:lnTo>
                <a:lnTo>
                  <a:pt x="6997" y="1696"/>
                </a:lnTo>
                <a:lnTo>
                  <a:pt x="6943" y="1630"/>
                </a:lnTo>
                <a:lnTo>
                  <a:pt x="6886" y="1565"/>
                </a:lnTo>
                <a:lnTo>
                  <a:pt x="6830" y="1501"/>
                </a:lnTo>
                <a:lnTo>
                  <a:pt x="6771" y="1438"/>
                </a:lnTo>
                <a:lnTo>
                  <a:pt x="6712" y="1376"/>
                </a:lnTo>
                <a:lnTo>
                  <a:pt x="6651" y="1316"/>
                </a:lnTo>
                <a:lnTo>
                  <a:pt x="6590" y="1256"/>
                </a:lnTo>
                <a:lnTo>
                  <a:pt x="6527" y="1199"/>
                </a:lnTo>
                <a:lnTo>
                  <a:pt x="6464" y="1141"/>
                </a:lnTo>
                <a:lnTo>
                  <a:pt x="6399" y="1085"/>
                </a:lnTo>
                <a:lnTo>
                  <a:pt x="6333" y="1030"/>
                </a:lnTo>
                <a:lnTo>
                  <a:pt x="6265" y="977"/>
                </a:lnTo>
                <a:lnTo>
                  <a:pt x="6198" y="925"/>
                </a:lnTo>
                <a:lnTo>
                  <a:pt x="6129" y="874"/>
                </a:lnTo>
                <a:lnTo>
                  <a:pt x="6059" y="824"/>
                </a:lnTo>
                <a:lnTo>
                  <a:pt x="5989" y="776"/>
                </a:lnTo>
                <a:lnTo>
                  <a:pt x="5917" y="729"/>
                </a:lnTo>
                <a:lnTo>
                  <a:pt x="5845" y="683"/>
                </a:lnTo>
                <a:lnTo>
                  <a:pt x="5771" y="639"/>
                </a:lnTo>
                <a:lnTo>
                  <a:pt x="5697" y="596"/>
                </a:lnTo>
                <a:lnTo>
                  <a:pt x="5622" y="554"/>
                </a:lnTo>
                <a:lnTo>
                  <a:pt x="5547" y="514"/>
                </a:lnTo>
                <a:lnTo>
                  <a:pt x="5470" y="476"/>
                </a:lnTo>
                <a:lnTo>
                  <a:pt x="5393" y="438"/>
                </a:lnTo>
                <a:lnTo>
                  <a:pt x="5316" y="402"/>
                </a:lnTo>
                <a:lnTo>
                  <a:pt x="5237" y="368"/>
                </a:lnTo>
                <a:lnTo>
                  <a:pt x="5158" y="335"/>
                </a:lnTo>
                <a:lnTo>
                  <a:pt x="5078" y="304"/>
                </a:lnTo>
                <a:lnTo>
                  <a:pt x="4998" y="274"/>
                </a:lnTo>
                <a:lnTo>
                  <a:pt x="4917" y="246"/>
                </a:lnTo>
                <a:lnTo>
                  <a:pt x="4837" y="219"/>
                </a:lnTo>
                <a:lnTo>
                  <a:pt x="4755" y="194"/>
                </a:lnTo>
                <a:lnTo>
                  <a:pt x="4673" y="169"/>
                </a:lnTo>
                <a:lnTo>
                  <a:pt x="4589" y="147"/>
                </a:lnTo>
                <a:lnTo>
                  <a:pt x="4506" y="126"/>
                </a:lnTo>
                <a:lnTo>
                  <a:pt x="4423" y="107"/>
                </a:lnTo>
                <a:lnTo>
                  <a:pt x="4339" y="89"/>
                </a:lnTo>
                <a:lnTo>
                  <a:pt x="4255" y="73"/>
                </a:lnTo>
                <a:lnTo>
                  <a:pt x="4171" y="59"/>
                </a:lnTo>
                <a:lnTo>
                  <a:pt x="4086" y="47"/>
                </a:lnTo>
                <a:lnTo>
                  <a:pt x="4002" y="35"/>
                </a:lnTo>
                <a:lnTo>
                  <a:pt x="3917" y="25"/>
                </a:lnTo>
                <a:lnTo>
                  <a:pt x="3831" y="17"/>
                </a:lnTo>
                <a:lnTo>
                  <a:pt x="3746" y="10"/>
                </a:lnTo>
                <a:lnTo>
                  <a:pt x="3660" y="5"/>
                </a:lnTo>
                <a:lnTo>
                  <a:pt x="3575" y="2"/>
                </a:lnTo>
                <a:lnTo>
                  <a:pt x="3490" y="1"/>
                </a:lnTo>
                <a:lnTo>
                  <a:pt x="3403" y="0"/>
                </a:lnTo>
                <a:lnTo>
                  <a:pt x="3318" y="2"/>
                </a:lnTo>
                <a:lnTo>
                  <a:pt x="3233" y="5"/>
                </a:lnTo>
                <a:lnTo>
                  <a:pt x="3147" y="9"/>
                </a:lnTo>
                <a:lnTo>
                  <a:pt x="3061" y="16"/>
                </a:lnTo>
                <a:lnTo>
                  <a:pt x="2976" y="23"/>
                </a:lnTo>
                <a:lnTo>
                  <a:pt x="2891" y="33"/>
                </a:lnTo>
                <a:lnTo>
                  <a:pt x="2806" y="43"/>
                </a:lnTo>
                <a:lnTo>
                  <a:pt x="2722" y="56"/>
                </a:lnTo>
                <a:lnTo>
                  <a:pt x="2638" y="71"/>
                </a:lnTo>
                <a:lnTo>
                  <a:pt x="2554" y="86"/>
                </a:lnTo>
                <a:lnTo>
                  <a:pt x="2469" y="104"/>
                </a:lnTo>
                <a:lnTo>
                  <a:pt x="2385" y="122"/>
                </a:lnTo>
                <a:lnTo>
                  <a:pt x="2302" y="144"/>
                </a:lnTo>
                <a:lnTo>
                  <a:pt x="2220" y="165"/>
                </a:lnTo>
                <a:lnTo>
                  <a:pt x="2137" y="188"/>
                </a:lnTo>
                <a:lnTo>
                  <a:pt x="2055" y="214"/>
                </a:lnTo>
                <a:lnTo>
                  <a:pt x="1974" y="240"/>
                </a:lnTo>
                <a:lnTo>
                  <a:pt x="1893" y="268"/>
                </a:lnTo>
                <a:lnTo>
                  <a:pt x="1814" y="298"/>
                </a:lnTo>
                <a:lnTo>
                  <a:pt x="1734" y="329"/>
                </a:lnTo>
                <a:lnTo>
                  <a:pt x="1654" y="362"/>
                </a:lnTo>
                <a:lnTo>
                  <a:pt x="1576" y="396"/>
                </a:lnTo>
                <a:lnTo>
                  <a:pt x="1497" y="431"/>
                </a:lnTo>
                <a:lnTo>
                  <a:pt x="1421" y="468"/>
                </a:lnTo>
                <a:lnTo>
                  <a:pt x="1344" y="507"/>
                </a:lnTo>
                <a:lnTo>
                  <a:pt x="1268" y="547"/>
                </a:lnTo>
                <a:lnTo>
                  <a:pt x="1193" y="587"/>
                </a:lnTo>
                <a:lnTo>
                  <a:pt x="1119" y="630"/>
                </a:lnTo>
                <a:lnTo>
                  <a:pt x="1046" y="675"/>
                </a:lnTo>
                <a:lnTo>
                  <a:pt x="973" y="719"/>
                </a:lnTo>
                <a:lnTo>
                  <a:pt x="901" y="766"/>
                </a:lnTo>
                <a:lnTo>
                  <a:pt x="831" y="814"/>
                </a:lnTo>
                <a:lnTo>
                  <a:pt x="760" y="864"/>
                </a:lnTo>
                <a:lnTo>
                  <a:pt x="691" y="914"/>
                </a:lnTo>
                <a:lnTo>
                  <a:pt x="623" y="966"/>
                </a:lnTo>
                <a:lnTo>
                  <a:pt x="556" y="1020"/>
                </a:lnTo>
                <a:lnTo>
                  <a:pt x="490" y="1074"/>
                </a:lnTo>
                <a:lnTo>
                  <a:pt x="425" y="1130"/>
                </a:lnTo>
                <a:lnTo>
                  <a:pt x="361" y="1187"/>
                </a:lnTo>
                <a:lnTo>
                  <a:pt x="298" y="1245"/>
                </a:lnTo>
                <a:lnTo>
                  <a:pt x="237" y="1304"/>
                </a:lnTo>
                <a:lnTo>
                  <a:pt x="176" y="1365"/>
                </a:lnTo>
                <a:lnTo>
                  <a:pt x="116" y="1426"/>
                </a:lnTo>
                <a:lnTo>
                  <a:pt x="58" y="1489"/>
                </a:lnTo>
                <a:lnTo>
                  <a:pt x="0" y="1553"/>
                </a:lnTo>
              </a:path>
            </a:pathLst>
          </a:custGeom>
          <a:noFill/>
          <a:ln w="571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8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8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490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48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48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48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48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49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49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4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956" grpId="0" animBg="1"/>
      <p:bldP spid="24907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Text Box 2"/>
          <p:cNvSpPr txBox="1">
            <a:spLocks noChangeArrowheads="1"/>
          </p:cNvSpPr>
          <p:nvPr/>
        </p:nvSpPr>
        <p:spPr bwMode="auto">
          <a:xfrm>
            <a:off x="0" y="4076700"/>
            <a:ext cx="39576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</a:rPr>
              <a:t>◆ </a:t>
            </a:r>
            <a:r>
              <a:rPr lang="zh-CN" altLang="en-US">
                <a:solidFill>
                  <a:srgbClr val="FF3300"/>
                </a:solidFill>
              </a:rPr>
              <a:t>空间及投影分析：</a:t>
            </a:r>
          </a:p>
        </p:txBody>
      </p:sp>
      <p:sp>
        <p:nvSpPr>
          <p:cNvPr id="249859" name="Text Box 3"/>
          <p:cNvSpPr txBox="1">
            <a:spLocks noChangeArrowheads="1"/>
          </p:cNvSpPr>
          <p:nvPr/>
        </p:nvSpPr>
        <p:spPr bwMode="auto">
          <a:xfrm>
            <a:off x="0" y="4581525"/>
            <a:ext cx="91440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/>
              <a:t>相贯线为一</a:t>
            </a:r>
            <a:r>
              <a:rPr lang="zh-CN" altLang="en-US">
                <a:solidFill>
                  <a:srgbClr val="FF0000"/>
                </a:solidFill>
              </a:rPr>
              <a:t>光滑的封闭的空间曲线</a:t>
            </a:r>
            <a:r>
              <a:rPr lang="zh-CN" altLang="en-US"/>
              <a:t>。它的侧面投影有积聚性，正面投影、水平投影没有积聚性，应分别求出。</a:t>
            </a:r>
          </a:p>
        </p:txBody>
      </p:sp>
      <p:sp>
        <p:nvSpPr>
          <p:cNvPr id="249860" name="Text Box 4"/>
          <p:cNvSpPr txBox="1">
            <a:spLocks noChangeArrowheads="1"/>
          </p:cNvSpPr>
          <p:nvPr/>
        </p:nvSpPr>
        <p:spPr bwMode="auto">
          <a:xfrm>
            <a:off x="0" y="6032500"/>
            <a:ext cx="83883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3300"/>
                </a:solidFill>
              </a:rPr>
              <a:t>◆ </a:t>
            </a:r>
            <a:r>
              <a:rPr lang="zh-CN" altLang="en-US">
                <a:solidFill>
                  <a:srgbClr val="FF3300"/>
                </a:solidFill>
              </a:rPr>
              <a:t>解题方法：</a:t>
            </a:r>
            <a:r>
              <a:rPr lang="zh-CN" altLang="en-US" sz="4000">
                <a:solidFill>
                  <a:schemeClr val="accent2"/>
                </a:solidFill>
                <a:ea typeface="黑体" pitchFamily="2" charset="-122"/>
              </a:rPr>
              <a:t>辅助平面法</a:t>
            </a:r>
            <a:endParaRPr lang="zh-CN" altLang="en-US" sz="4000">
              <a:solidFill>
                <a:srgbClr val="FF0000"/>
              </a:solidFill>
              <a:ea typeface="黑体" pitchFamily="2" charset="-122"/>
            </a:endParaRPr>
          </a:p>
        </p:txBody>
      </p:sp>
      <p:grpSp>
        <p:nvGrpSpPr>
          <p:cNvPr id="249861" name="Group 5"/>
          <p:cNvGrpSpPr>
            <a:grpSpLocks/>
          </p:cNvGrpSpPr>
          <p:nvPr/>
        </p:nvGrpSpPr>
        <p:grpSpPr bwMode="auto">
          <a:xfrm>
            <a:off x="5219700" y="908050"/>
            <a:ext cx="3744913" cy="3390900"/>
            <a:chOff x="3874" y="1487"/>
            <a:chExt cx="328" cy="297"/>
          </a:xfrm>
        </p:grpSpPr>
        <p:sp>
          <p:nvSpPr>
            <p:cNvPr id="127044" name="Freeform 6"/>
            <p:cNvSpPr>
              <a:spLocks/>
            </p:cNvSpPr>
            <p:nvPr/>
          </p:nvSpPr>
          <p:spPr bwMode="auto">
            <a:xfrm>
              <a:off x="4073" y="1487"/>
              <a:ext cx="129" cy="189"/>
            </a:xfrm>
            <a:custGeom>
              <a:avLst/>
              <a:gdLst>
                <a:gd name="T0" fmla="*/ 0 w 899"/>
                <a:gd name="T1" fmla="*/ 1 h 1325"/>
                <a:gd name="T2" fmla="*/ 0 w 899"/>
                <a:gd name="T3" fmla="*/ 1 h 1325"/>
                <a:gd name="T4" fmla="*/ 0 w 899"/>
                <a:gd name="T5" fmla="*/ 1 h 1325"/>
                <a:gd name="T6" fmla="*/ 0 w 899"/>
                <a:gd name="T7" fmla="*/ 1 h 1325"/>
                <a:gd name="T8" fmla="*/ 0 w 899"/>
                <a:gd name="T9" fmla="*/ 0 h 1325"/>
                <a:gd name="T10" fmla="*/ 0 w 899"/>
                <a:gd name="T11" fmla="*/ 0 h 1325"/>
                <a:gd name="T12" fmla="*/ 0 w 899"/>
                <a:gd name="T13" fmla="*/ 0 h 1325"/>
                <a:gd name="T14" fmla="*/ 0 w 899"/>
                <a:gd name="T15" fmla="*/ 0 h 1325"/>
                <a:gd name="T16" fmla="*/ 0 w 899"/>
                <a:gd name="T17" fmla="*/ 0 h 1325"/>
                <a:gd name="T18" fmla="*/ 0 w 899"/>
                <a:gd name="T19" fmla="*/ 0 h 1325"/>
                <a:gd name="T20" fmla="*/ 0 w 899"/>
                <a:gd name="T21" fmla="*/ 0 h 1325"/>
                <a:gd name="T22" fmla="*/ 0 w 899"/>
                <a:gd name="T23" fmla="*/ 0 h 1325"/>
                <a:gd name="T24" fmla="*/ 0 w 899"/>
                <a:gd name="T25" fmla="*/ 0 h 1325"/>
                <a:gd name="T26" fmla="*/ 0 w 899"/>
                <a:gd name="T27" fmla="*/ 0 h 1325"/>
                <a:gd name="T28" fmla="*/ 0 w 899"/>
                <a:gd name="T29" fmla="*/ 0 h 1325"/>
                <a:gd name="T30" fmla="*/ 0 w 899"/>
                <a:gd name="T31" fmla="*/ 0 h 1325"/>
                <a:gd name="T32" fmla="*/ 0 w 899"/>
                <a:gd name="T33" fmla="*/ 0 h 1325"/>
                <a:gd name="T34" fmla="*/ 0 w 899"/>
                <a:gd name="T35" fmla="*/ 0 h 1325"/>
                <a:gd name="T36" fmla="*/ 0 w 899"/>
                <a:gd name="T37" fmla="*/ 0 h 1325"/>
                <a:gd name="T38" fmla="*/ 0 w 899"/>
                <a:gd name="T39" fmla="*/ 0 h 1325"/>
                <a:gd name="T40" fmla="*/ 0 w 899"/>
                <a:gd name="T41" fmla="*/ 0 h 1325"/>
                <a:gd name="T42" fmla="*/ 0 w 899"/>
                <a:gd name="T43" fmla="*/ 0 h 1325"/>
                <a:gd name="T44" fmla="*/ 0 w 899"/>
                <a:gd name="T45" fmla="*/ 0 h 1325"/>
                <a:gd name="T46" fmla="*/ 0 w 899"/>
                <a:gd name="T47" fmla="*/ 0 h 1325"/>
                <a:gd name="T48" fmla="*/ 0 w 899"/>
                <a:gd name="T49" fmla="*/ 0 h 1325"/>
                <a:gd name="T50" fmla="*/ 0 w 899"/>
                <a:gd name="T51" fmla="*/ 0 h 1325"/>
                <a:gd name="T52" fmla="*/ 0 w 899"/>
                <a:gd name="T53" fmla="*/ 0 h 1325"/>
                <a:gd name="T54" fmla="*/ 0 w 899"/>
                <a:gd name="T55" fmla="*/ 0 h 1325"/>
                <a:gd name="T56" fmla="*/ 0 w 899"/>
                <a:gd name="T57" fmla="*/ 0 h 1325"/>
                <a:gd name="T58" fmla="*/ 0 w 899"/>
                <a:gd name="T59" fmla="*/ 0 h 1325"/>
                <a:gd name="T60" fmla="*/ 0 w 899"/>
                <a:gd name="T61" fmla="*/ 0 h 1325"/>
                <a:gd name="T62" fmla="*/ 0 w 899"/>
                <a:gd name="T63" fmla="*/ 0 h 1325"/>
                <a:gd name="T64" fmla="*/ 0 w 899"/>
                <a:gd name="T65" fmla="*/ 0 h 1325"/>
                <a:gd name="T66" fmla="*/ 0 w 899"/>
                <a:gd name="T67" fmla="*/ 0 h 1325"/>
                <a:gd name="T68" fmla="*/ 0 w 899"/>
                <a:gd name="T69" fmla="*/ 0 h 1325"/>
                <a:gd name="T70" fmla="*/ 0 w 899"/>
                <a:gd name="T71" fmla="*/ 0 h 1325"/>
                <a:gd name="T72" fmla="*/ 0 w 899"/>
                <a:gd name="T73" fmla="*/ 0 h 1325"/>
                <a:gd name="T74" fmla="*/ 0 w 899"/>
                <a:gd name="T75" fmla="*/ 0 h 1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99" h="1325">
                  <a:moveTo>
                    <a:pt x="745" y="1325"/>
                  </a:moveTo>
                  <a:lnTo>
                    <a:pt x="760" y="1315"/>
                  </a:lnTo>
                  <a:lnTo>
                    <a:pt x="775" y="1305"/>
                  </a:lnTo>
                  <a:lnTo>
                    <a:pt x="788" y="1293"/>
                  </a:lnTo>
                  <a:lnTo>
                    <a:pt x="801" y="1279"/>
                  </a:lnTo>
                  <a:lnTo>
                    <a:pt x="814" y="1265"/>
                  </a:lnTo>
                  <a:lnTo>
                    <a:pt x="826" y="1250"/>
                  </a:lnTo>
                  <a:lnTo>
                    <a:pt x="836" y="1234"/>
                  </a:lnTo>
                  <a:lnTo>
                    <a:pt x="846" y="1218"/>
                  </a:lnTo>
                  <a:lnTo>
                    <a:pt x="855" y="1200"/>
                  </a:lnTo>
                  <a:lnTo>
                    <a:pt x="864" y="1181"/>
                  </a:lnTo>
                  <a:lnTo>
                    <a:pt x="871" y="1162"/>
                  </a:lnTo>
                  <a:lnTo>
                    <a:pt x="878" y="1141"/>
                  </a:lnTo>
                  <a:lnTo>
                    <a:pt x="883" y="1119"/>
                  </a:lnTo>
                  <a:lnTo>
                    <a:pt x="888" y="1098"/>
                  </a:lnTo>
                  <a:lnTo>
                    <a:pt x="892" y="1075"/>
                  </a:lnTo>
                  <a:lnTo>
                    <a:pt x="895" y="1051"/>
                  </a:lnTo>
                  <a:lnTo>
                    <a:pt x="897" y="1028"/>
                  </a:lnTo>
                  <a:lnTo>
                    <a:pt x="898" y="1002"/>
                  </a:lnTo>
                  <a:lnTo>
                    <a:pt x="899" y="977"/>
                  </a:lnTo>
                  <a:lnTo>
                    <a:pt x="898" y="951"/>
                  </a:lnTo>
                  <a:lnTo>
                    <a:pt x="896" y="925"/>
                  </a:lnTo>
                  <a:lnTo>
                    <a:pt x="894" y="898"/>
                  </a:lnTo>
                  <a:lnTo>
                    <a:pt x="891" y="871"/>
                  </a:lnTo>
                  <a:lnTo>
                    <a:pt x="886" y="844"/>
                  </a:lnTo>
                  <a:lnTo>
                    <a:pt x="881" y="816"/>
                  </a:lnTo>
                  <a:lnTo>
                    <a:pt x="875" y="788"/>
                  </a:lnTo>
                  <a:lnTo>
                    <a:pt x="867" y="760"/>
                  </a:lnTo>
                  <a:lnTo>
                    <a:pt x="860" y="732"/>
                  </a:lnTo>
                  <a:lnTo>
                    <a:pt x="851" y="703"/>
                  </a:lnTo>
                  <a:lnTo>
                    <a:pt x="842" y="674"/>
                  </a:lnTo>
                  <a:lnTo>
                    <a:pt x="831" y="646"/>
                  </a:lnTo>
                  <a:lnTo>
                    <a:pt x="819" y="618"/>
                  </a:lnTo>
                  <a:lnTo>
                    <a:pt x="808" y="589"/>
                  </a:lnTo>
                  <a:lnTo>
                    <a:pt x="795" y="562"/>
                  </a:lnTo>
                  <a:lnTo>
                    <a:pt x="781" y="534"/>
                  </a:lnTo>
                  <a:lnTo>
                    <a:pt x="767" y="506"/>
                  </a:lnTo>
                  <a:lnTo>
                    <a:pt x="752" y="478"/>
                  </a:lnTo>
                  <a:lnTo>
                    <a:pt x="736" y="451"/>
                  </a:lnTo>
                  <a:lnTo>
                    <a:pt x="720" y="424"/>
                  </a:lnTo>
                  <a:lnTo>
                    <a:pt x="703" y="399"/>
                  </a:lnTo>
                  <a:lnTo>
                    <a:pt x="686" y="373"/>
                  </a:lnTo>
                  <a:lnTo>
                    <a:pt x="668" y="348"/>
                  </a:lnTo>
                  <a:lnTo>
                    <a:pt x="650" y="323"/>
                  </a:lnTo>
                  <a:lnTo>
                    <a:pt x="631" y="300"/>
                  </a:lnTo>
                  <a:lnTo>
                    <a:pt x="612" y="276"/>
                  </a:lnTo>
                  <a:lnTo>
                    <a:pt x="591" y="254"/>
                  </a:lnTo>
                  <a:lnTo>
                    <a:pt x="571" y="231"/>
                  </a:lnTo>
                  <a:lnTo>
                    <a:pt x="551" y="210"/>
                  </a:lnTo>
                  <a:lnTo>
                    <a:pt x="530" y="191"/>
                  </a:lnTo>
                  <a:lnTo>
                    <a:pt x="508" y="171"/>
                  </a:lnTo>
                  <a:lnTo>
                    <a:pt x="487" y="153"/>
                  </a:lnTo>
                  <a:lnTo>
                    <a:pt x="466" y="136"/>
                  </a:lnTo>
                  <a:lnTo>
                    <a:pt x="443" y="119"/>
                  </a:lnTo>
                  <a:lnTo>
                    <a:pt x="422" y="103"/>
                  </a:lnTo>
                  <a:lnTo>
                    <a:pt x="400" y="89"/>
                  </a:lnTo>
                  <a:lnTo>
                    <a:pt x="378" y="75"/>
                  </a:lnTo>
                  <a:lnTo>
                    <a:pt x="356" y="62"/>
                  </a:lnTo>
                  <a:lnTo>
                    <a:pt x="334" y="52"/>
                  </a:lnTo>
                  <a:lnTo>
                    <a:pt x="312" y="41"/>
                  </a:lnTo>
                  <a:lnTo>
                    <a:pt x="290" y="31"/>
                  </a:lnTo>
                  <a:lnTo>
                    <a:pt x="269" y="24"/>
                  </a:lnTo>
                  <a:lnTo>
                    <a:pt x="247" y="16"/>
                  </a:lnTo>
                  <a:lnTo>
                    <a:pt x="226" y="11"/>
                  </a:lnTo>
                  <a:lnTo>
                    <a:pt x="205" y="7"/>
                  </a:lnTo>
                  <a:lnTo>
                    <a:pt x="184" y="4"/>
                  </a:lnTo>
                  <a:lnTo>
                    <a:pt x="163" y="2"/>
                  </a:lnTo>
                  <a:lnTo>
                    <a:pt x="143" y="0"/>
                  </a:lnTo>
                  <a:lnTo>
                    <a:pt x="124" y="0"/>
                  </a:lnTo>
                  <a:lnTo>
                    <a:pt x="105" y="2"/>
                  </a:lnTo>
                  <a:lnTo>
                    <a:pt x="86" y="5"/>
                  </a:lnTo>
                  <a:lnTo>
                    <a:pt x="68" y="8"/>
                  </a:lnTo>
                  <a:lnTo>
                    <a:pt x="50" y="13"/>
                  </a:lnTo>
                  <a:lnTo>
                    <a:pt x="32" y="20"/>
                  </a:lnTo>
                  <a:lnTo>
                    <a:pt x="16" y="26"/>
                  </a:lnTo>
                  <a:lnTo>
                    <a:pt x="0" y="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45" name="Freeform 7"/>
            <p:cNvSpPr>
              <a:spLocks/>
            </p:cNvSpPr>
            <p:nvPr/>
          </p:nvSpPr>
          <p:spPr bwMode="auto">
            <a:xfrm>
              <a:off x="3874" y="1590"/>
              <a:ext cx="150" cy="194"/>
            </a:xfrm>
            <a:custGeom>
              <a:avLst/>
              <a:gdLst>
                <a:gd name="T0" fmla="*/ 0 w 1053"/>
                <a:gd name="T1" fmla="*/ 1 h 1360"/>
                <a:gd name="T2" fmla="*/ 0 w 1053"/>
                <a:gd name="T3" fmla="*/ 1 h 1360"/>
                <a:gd name="T4" fmla="*/ 0 w 1053"/>
                <a:gd name="T5" fmla="*/ 1 h 1360"/>
                <a:gd name="T6" fmla="*/ 0 w 1053"/>
                <a:gd name="T7" fmla="*/ 0 h 1360"/>
                <a:gd name="T8" fmla="*/ 0 w 1053"/>
                <a:gd name="T9" fmla="*/ 0 h 1360"/>
                <a:gd name="T10" fmla="*/ 0 w 1053"/>
                <a:gd name="T11" fmla="*/ 0 h 1360"/>
                <a:gd name="T12" fmla="*/ 0 w 1053"/>
                <a:gd name="T13" fmla="*/ 0 h 1360"/>
                <a:gd name="T14" fmla="*/ 0 w 1053"/>
                <a:gd name="T15" fmla="*/ 0 h 1360"/>
                <a:gd name="T16" fmla="*/ 0 w 1053"/>
                <a:gd name="T17" fmla="*/ 0 h 1360"/>
                <a:gd name="T18" fmla="*/ 0 w 1053"/>
                <a:gd name="T19" fmla="*/ 0 h 1360"/>
                <a:gd name="T20" fmla="*/ 0 w 1053"/>
                <a:gd name="T21" fmla="*/ 0 h 1360"/>
                <a:gd name="T22" fmla="*/ 0 w 1053"/>
                <a:gd name="T23" fmla="*/ 0 h 1360"/>
                <a:gd name="T24" fmla="*/ 0 w 1053"/>
                <a:gd name="T25" fmla="*/ 0 h 1360"/>
                <a:gd name="T26" fmla="*/ 0 w 1053"/>
                <a:gd name="T27" fmla="*/ 0 h 1360"/>
                <a:gd name="T28" fmla="*/ 0 w 1053"/>
                <a:gd name="T29" fmla="*/ 0 h 1360"/>
                <a:gd name="T30" fmla="*/ 0 w 1053"/>
                <a:gd name="T31" fmla="*/ 0 h 1360"/>
                <a:gd name="T32" fmla="*/ 0 w 1053"/>
                <a:gd name="T33" fmla="*/ 0 h 1360"/>
                <a:gd name="T34" fmla="*/ 0 w 1053"/>
                <a:gd name="T35" fmla="*/ 0 h 1360"/>
                <a:gd name="T36" fmla="*/ 0 w 1053"/>
                <a:gd name="T37" fmla="*/ 0 h 1360"/>
                <a:gd name="T38" fmla="*/ 0 w 1053"/>
                <a:gd name="T39" fmla="*/ 0 h 1360"/>
                <a:gd name="T40" fmla="*/ 0 w 1053"/>
                <a:gd name="T41" fmla="*/ 0 h 1360"/>
                <a:gd name="T42" fmla="*/ 0 w 1053"/>
                <a:gd name="T43" fmla="*/ 0 h 1360"/>
                <a:gd name="T44" fmla="*/ 0 w 1053"/>
                <a:gd name="T45" fmla="*/ 0 h 1360"/>
                <a:gd name="T46" fmla="*/ 0 w 1053"/>
                <a:gd name="T47" fmla="*/ 0 h 1360"/>
                <a:gd name="T48" fmla="*/ 0 w 1053"/>
                <a:gd name="T49" fmla="*/ 0 h 1360"/>
                <a:gd name="T50" fmla="*/ 0 w 1053"/>
                <a:gd name="T51" fmla="*/ 0 h 1360"/>
                <a:gd name="T52" fmla="*/ 0 w 1053"/>
                <a:gd name="T53" fmla="*/ 0 h 1360"/>
                <a:gd name="T54" fmla="*/ 0 w 1053"/>
                <a:gd name="T55" fmla="*/ 0 h 1360"/>
                <a:gd name="T56" fmla="*/ 0 w 1053"/>
                <a:gd name="T57" fmla="*/ 0 h 1360"/>
                <a:gd name="T58" fmla="*/ 0 w 1053"/>
                <a:gd name="T59" fmla="*/ 0 h 1360"/>
                <a:gd name="T60" fmla="*/ 0 w 1053"/>
                <a:gd name="T61" fmla="*/ 0 h 1360"/>
                <a:gd name="T62" fmla="*/ 0 w 1053"/>
                <a:gd name="T63" fmla="*/ 0 h 1360"/>
                <a:gd name="T64" fmla="*/ 0 w 1053"/>
                <a:gd name="T65" fmla="*/ 0 h 1360"/>
                <a:gd name="T66" fmla="*/ 0 w 1053"/>
                <a:gd name="T67" fmla="*/ 0 h 1360"/>
                <a:gd name="T68" fmla="*/ 0 w 1053"/>
                <a:gd name="T69" fmla="*/ 0 h 1360"/>
                <a:gd name="T70" fmla="*/ 0 w 1053"/>
                <a:gd name="T71" fmla="*/ 0 h 1360"/>
                <a:gd name="T72" fmla="*/ 0 w 1053"/>
                <a:gd name="T73" fmla="*/ 0 h 1360"/>
                <a:gd name="T74" fmla="*/ 0 w 1053"/>
                <a:gd name="T75" fmla="*/ 0 h 1360"/>
                <a:gd name="T76" fmla="*/ 0 w 1053"/>
                <a:gd name="T77" fmla="*/ 0 h 1360"/>
                <a:gd name="T78" fmla="*/ 0 w 1053"/>
                <a:gd name="T79" fmla="*/ 0 h 1360"/>
                <a:gd name="T80" fmla="*/ 0 w 1053"/>
                <a:gd name="T81" fmla="*/ 0 h 1360"/>
                <a:gd name="T82" fmla="*/ 0 w 1053"/>
                <a:gd name="T83" fmla="*/ 1 h 1360"/>
                <a:gd name="T84" fmla="*/ 0 w 1053"/>
                <a:gd name="T85" fmla="*/ 1 h 1360"/>
                <a:gd name="T86" fmla="*/ 0 w 1053"/>
                <a:gd name="T87" fmla="*/ 1 h 1360"/>
                <a:gd name="T88" fmla="*/ 0 w 1053"/>
                <a:gd name="T89" fmla="*/ 1 h 1360"/>
                <a:gd name="T90" fmla="*/ 0 w 1053"/>
                <a:gd name="T91" fmla="*/ 1 h 1360"/>
                <a:gd name="T92" fmla="*/ 0 w 1053"/>
                <a:gd name="T93" fmla="*/ 1 h 1360"/>
                <a:gd name="T94" fmla="*/ 0 w 1053"/>
                <a:gd name="T95" fmla="*/ 1 h 1360"/>
                <a:gd name="T96" fmla="*/ 0 w 1053"/>
                <a:gd name="T97" fmla="*/ 1 h 1360"/>
                <a:gd name="T98" fmla="*/ 0 w 1053"/>
                <a:gd name="T99" fmla="*/ 1 h 13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53" h="1360">
                  <a:moveTo>
                    <a:pt x="899" y="1324"/>
                  </a:moveTo>
                  <a:lnTo>
                    <a:pt x="914" y="1315"/>
                  </a:lnTo>
                  <a:lnTo>
                    <a:pt x="929" y="1304"/>
                  </a:lnTo>
                  <a:lnTo>
                    <a:pt x="943" y="1292"/>
                  </a:lnTo>
                  <a:lnTo>
                    <a:pt x="957" y="1280"/>
                  </a:lnTo>
                  <a:lnTo>
                    <a:pt x="968" y="1266"/>
                  </a:lnTo>
                  <a:lnTo>
                    <a:pt x="980" y="1251"/>
                  </a:lnTo>
                  <a:lnTo>
                    <a:pt x="991" y="1234"/>
                  </a:lnTo>
                  <a:lnTo>
                    <a:pt x="1001" y="1217"/>
                  </a:lnTo>
                  <a:lnTo>
                    <a:pt x="1010" y="1200"/>
                  </a:lnTo>
                  <a:lnTo>
                    <a:pt x="1018" y="1181"/>
                  </a:lnTo>
                  <a:lnTo>
                    <a:pt x="1026" y="1160"/>
                  </a:lnTo>
                  <a:lnTo>
                    <a:pt x="1032" y="1140"/>
                  </a:lnTo>
                  <a:lnTo>
                    <a:pt x="1039" y="1118"/>
                  </a:lnTo>
                  <a:lnTo>
                    <a:pt x="1043" y="1097"/>
                  </a:lnTo>
                  <a:lnTo>
                    <a:pt x="1047" y="1073"/>
                  </a:lnTo>
                  <a:lnTo>
                    <a:pt x="1050" y="1050"/>
                  </a:lnTo>
                  <a:lnTo>
                    <a:pt x="1051" y="1025"/>
                  </a:lnTo>
                  <a:lnTo>
                    <a:pt x="1052" y="1000"/>
                  </a:lnTo>
                  <a:lnTo>
                    <a:pt x="1053" y="974"/>
                  </a:lnTo>
                  <a:lnTo>
                    <a:pt x="1052" y="949"/>
                  </a:lnTo>
                  <a:lnTo>
                    <a:pt x="1050" y="922"/>
                  </a:lnTo>
                  <a:lnTo>
                    <a:pt x="1048" y="894"/>
                  </a:lnTo>
                  <a:lnTo>
                    <a:pt x="1044" y="868"/>
                  </a:lnTo>
                  <a:lnTo>
                    <a:pt x="1040" y="840"/>
                  </a:lnTo>
                  <a:lnTo>
                    <a:pt x="1034" y="811"/>
                  </a:lnTo>
                  <a:lnTo>
                    <a:pt x="1028" y="784"/>
                  </a:lnTo>
                  <a:lnTo>
                    <a:pt x="1020" y="755"/>
                  </a:lnTo>
                  <a:lnTo>
                    <a:pt x="1013" y="726"/>
                  </a:lnTo>
                  <a:lnTo>
                    <a:pt x="1003" y="697"/>
                  </a:lnTo>
                  <a:lnTo>
                    <a:pt x="994" y="670"/>
                  </a:lnTo>
                  <a:lnTo>
                    <a:pt x="983" y="641"/>
                  </a:lnTo>
                  <a:lnTo>
                    <a:pt x="971" y="612"/>
                  </a:lnTo>
                  <a:lnTo>
                    <a:pt x="960" y="583"/>
                  </a:lnTo>
                  <a:lnTo>
                    <a:pt x="946" y="556"/>
                  </a:lnTo>
                  <a:lnTo>
                    <a:pt x="932" y="527"/>
                  </a:lnTo>
                  <a:lnTo>
                    <a:pt x="918" y="499"/>
                  </a:lnTo>
                  <a:lnTo>
                    <a:pt x="903" y="472"/>
                  </a:lnTo>
                  <a:lnTo>
                    <a:pt x="887" y="445"/>
                  </a:lnTo>
                  <a:lnTo>
                    <a:pt x="870" y="418"/>
                  </a:lnTo>
                  <a:lnTo>
                    <a:pt x="853" y="392"/>
                  </a:lnTo>
                  <a:lnTo>
                    <a:pt x="835" y="366"/>
                  </a:lnTo>
                  <a:lnTo>
                    <a:pt x="817" y="341"/>
                  </a:lnTo>
                  <a:lnTo>
                    <a:pt x="799" y="316"/>
                  </a:lnTo>
                  <a:lnTo>
                    <a:pt x="780" y="293"/>
                  </a:lnTo>
                  <a:lnTo>
                    <a:pt x="760" y="269"/>
                  </a:lnTo>
                  <a:lnTo>
                    <a:pt x="739" y="247"/>
                  </a:lnTo>
                  <a:lnTo>
                    <a:pt x="719" y="226"/>
                  </a:lnTo>
                  <a:lnTo>
                    <a:pt x="699" y="204"/>
                  </a:lnTo>
                  <a:lnTo>
                    <a:pt x="678" y="184"/>
                  </a:lnTo>
                  <a:lnTo>
                    <a:pt x="656" y="165"/>
                  </a:lnTo>
                  <a:lnTo>
                    <a:pt x="634" y="147"/>
                  </a:lnTo>
                  <a:lnTo>
                    <a:pt x="613" y="130"/>
                  </a:lnTo>
                  <a:lnTo>
                    <a:pt x="590" y="114"/>
                  </a:lnTo>
                  <a:lnTo>
                    <a:pt x="568" y="98"/>
                  </a:lnTo>
                  <a:lnTo>
                    <a:pt x="547" y="84"/>
                  </a:lnTo>
                  <a:lnTo>
                    <a:pt x="524" y="70"/>
                  </a:lnTo>
                  <a:lnTo>
                    <a:pt x="502" y="59"/>
                  </a:lnTo>
                  <a:lnTo>
                    <a:pt x="480" y="48"/>
                  </a:lnTo>
                  <a:lnTo>
                    <a:pt x="458" y="37"/>
                  </a:lnTo>
                  <a:lnTo>
                    <a:pt x="436" y="29"/>
                  </a:lnTo>
                  <a:lnTo>
                    <a:pt x="415" y="21"/>
                  </a:lnTo>
                  <a:lnTo>
                    <a:pt x="392" y="15"/>
                  </a:lnTo>
                  <a:lnTo>
                    <a:pt x="371" y="10"/>
                  </a:lnTo>
                  <a:lnTo>
                    <a:pt x="350" y="5"/>
                  </a:lnTo>
                  <a:lnTo>
                    <a:pt x="329" y="2"/>
                  </a:lnTo>
                  <a:lnTo>
                    <a:pt x="309" y="1"/>
                  </a:lnTo>
                  <a:lnTo>
                    <a:pt x="289" y="0"/>
                  </a:lnTo>
                  <a:lnTo>
                    <a:pt x="270" y="1"/>
                  </a:lnTo>
                  <a:lnTo>
                    <a:pt x="251" y="3"/>
                  </a:lnTo>
                  <a:lnTo>
                    <a:pt x="231" y="6"/>
                  </a:lnTo>
                  <a:lnTo>
                    <a:pt x="213" y="11"/>
                  </a:lnTo>
                  <a:lnTo>
                    <a:pt x="196" y="16"/>
                  </a:lnTo>
                  <a:lnTo>
                    <a:pt x="179" y="23"/>
                  </a:lnTo>
                  <a:lnTo>
                    <a:pt x="163" y="31"/>
                  </a:lnTo>
                  <a:lnTo>
                    <a:pt x="147" y="40"/>
                  </a:lnTo>
                  <a:lnTo>
                    <a:pt x="132" y="50"/>
                  </a:lnTo>
                  <a:lnTo>
                    <a:pt x="117" y="62"/>
                  </a:lnTo>
                  <a:lnTo>
                    <a:pt x="104" y="73"/>
                  </a:lnTo>
                  <a:lnTo>
                    <a:pt x="91" y="87"/>
                  </a:lnTo>
                  <a:lnTo>
                    <a:pt x="79" y="102"/>
                  </a:lnTo>
                  <a:lnTo>
                    <a:pt x="68" y="117"/>
                  </a:lnTo>
                  <a:lnTo>
                    <a:pt x="58" y="134"/>
                  </a:lnTo>
                  <a:lnTo>
                    <a:pt x="48" y="151"/>
                  </a:lnTo>
                  <a:lnTo>
                    <a:pt x="39" y="170"/>
                  </a:lnTo>
                  <a:lnTo>
                    <a:pt x="31" y="190"/>
                  </a:lnTo>
                  <a:lnTo>
                    <a:pt x="24" y="210"/>
                  </a:lnTo>
                  <a:lnTo>
                    <a:pt x="18" y="231"/>
                  </a:lnTo>
                  <a:lnTo>
                    <a:pt x="13" y="253"/>
                  </a:lnTo>
                  <a:lnTo>
                    <a:pt x="9" y="276"/>
                  </a:lnTo>
                  <a:lnTo>
                    <a:pt x="6" y="299"/>
                  </a:lnTo>
                  <a:lnTo>
                    <a:pt x="2" y="323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9"/>
                  </a:lnTo>
                  <a:lnTo>
                    <a:pt x="2" y="425"/>
                  </a:lnTo>
                  <a:lnTo>
                    <a:pt x="5" y="451"/>
                  </a:lnTo>
                  <a:lnTo>
                    <a:pt x="8" y="479"/>
                  </a:lnTo>
                  <a:lnTo>
                    <a:pt x="12" y="507"/>
                  </a:lnTo>
                  <a:lnTo>
                    <a:pt x="16" y="534"/>
                  </a:lnTo>
                  <a:lnTo>
                    <a:pt x="23" y="562"/>
                  </a:lnTo>
                  <a:lnTo>
                    <a:pt x="29" y="591"/>
                  </a:lnTo>
                  <a:lnTo>
                    <a:pt x="38" y="620"/>
                  </a:lnTo>
                  <a:lnTo>
                    <a:pt x="46" y="648"/>
                  </a:lnTo>
                  <a:lnTo>
                    <a:pt x="55" y="677"/>
                  </a:lnTo>
                  <a:lnTo>
                    <a:pt x="65" y="705"/>
                  </a:lnTo>
                  <a:lnTo>
                    <a:pt x="76" y="734"/>
                  </a:lnTo>
                  <a:lnTo>
                    <a:pt x="89" y="762"/>
                  </a:lnTo>
                  <a:lnTo>
                    <a:pt x="100" y="791"/>
                  </a:lnTo>
                  <a:lnTo>
                    <a:pt x="114" y="819"/>
                  </a:lnTo>
                  <a:lnTo>
                    <a:pt x="128" y="846"/>
                  </a:lnTo>
                  <a:lnTo>
                    <a:pt x="143" y="874"/>
                  </a:lnTo>
                  <a:lnTo>
                    <a:pt x="159" y="902"/>
                  </a:lnTo>
                  <a:lnTo>
                    <a:pt x="175" y="928"/>
                  </a:lnTo>
                  <a:lnTo>
                    <a:pt x="192" y="955"/>
                  </a:lnTo>
                  <a:lnTo>
                    <a:pt x="209" y="982"/>
                  </a:lnTo>
                  <a:lnTo>
                    <a:pt x="227" y="1006"/>
                  </a:lnTo>
                  <a:lnTo>
                    <a:pt x="245" y="1032"/>
                  </a:lnTo>
                  <a:lnTo>
                    <a:pt x="264" y="1055"/>
                  </a:lnTo>
                  <a:lnTo>
                    <a:pt x="284" y="1080"/>
                  </a:lnTo>
                  <a:lnTo>
                    <a:pt x="304" y="1102"/>
                  </a:lnTo>
                  <a:lnTo>
                    <a:pt x="324" y="1124"/>
                  </a:lnTo>
                  <a:lnTo>
                    <a:pt x="345" y="1146"/>
                  </a:lnTo>
                  <a:lnTo>
                    <a:pt x="366" y="1166"/>
                  </a:lnTo>
                  <a:lnTo>
                    <a:pt x="387" y="1185"/>
                  </a:lnTo>
                  <a:lnTo>
                    <a:pt x="408" y="1204"/>
                  </a:lnTo>
                  <a:lnTo>
                    <a:pt x="431" y="1222"/>
                  </a:lnTo>
                  <a:lnTo>
                    <a:pt x="452" y="1239"/>
                  </a:lnTo>
                  <a:lnTo>
                    <a:pt x="474" y="1254"/>
                  </a:lnTo>
                  <a:lnTo>
                    <a:pt x="497" y="1269"/>
                  </a:lnTo>
                  <a:lnTo>
                    <a:pt x="519" y="1283"/>
                  </a:lnTo>
                  <a:lnTo>
                    <a:pt x="541" y="1296"/>
                  </a:lnTo>
                  <a:lnTo>
                    <a:pt x="563" y="1307"/>
                  </a:lnTo>
                  <a:lnTo>
                    <a:pt x="585" y="1318"/>
                  </a:lnTo>
                  <a:lnTo>
                    <a:pt x="607" y="1328"/>
                  </a:lnTo>
                  <a:lnTo>
                    <a:pt x="629" y="1335"/>
                  </a:lnTo>
                  <a:lnTo>
                    <a:pt x="651" y="1343"/>
                  </a:lnTo>
                  <a:lnTo>
                    <a:pt x="672" y="1348"/>
                  </a:lnTo>
                  <a:lnTo>
                    <a:pt x="694" y="1353"/>
                  </a:lnTo>
                  <a:lnTo>
                    <a:pt x="714" y="1356"/>
                  </a:lnTo>
                  <a:lnTo>
                    <a:pt x="735" y="1358"/>
                  </a:lnTo>
                  <a:lnTo>
                    <a:pt x="755" y="1360"/>
                  </a:lnTo>
                  <a:lnTo>
                    <a:pt x="774" y="1360"/>
                  </a:lnTo>
                  <a:lnTo>
                    <a:pt x="794" y="1358"/>
                  </a:lnTo>
                  <a:lnTo>
                    <a:pt x="813" y="1355"/>
                  </a:lnTo>
                  <a:lnTo>
                    <a:pt x="831" y="1352"/>
                  </a:lnTo>
                  <a:lnTo>
                    <a:pt x="849" y="1347"/>
                  </a:lnTo>
                  <a:lnTo>
                    <a:pt x="866" y="1340"/>
                  </a:lnTo>
                  <a:lnTo>
                    <a:pt x="883" y="1333"/>
                  </a:lnTo>
                  <a:lnTo>
                    <a:pt x="899" y="13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46" name="Freeform 8"/>
            <p:cNvSpPr>
              <a:spLocks/>
            </p:cNvSpPr>
            <p:nvPr/>
          </p:nvSpPr>
          <p:spPr bwMode="auto">
            <a:xfrm>
              <a:off x="3973" y="1551"/>
              <a:ext cx="118" cy="55"/>
            </a:xfrm>
            <a:custGeom>
              <a:avLst/>
              <a:gdLst>
                <a:gd name="T0" fmla="*/ 0 w 824"/>
                <a:gd name="T1" fmla="*/ 0 h 386"/>
                <a:gd name="T2" fmla="*/ 0 w 824"/>
                <a:gd name="T3" fmla="*/ 0 h 386"/>
                <a:gd name="T4" fmla="*/ 0 w 824"/>
                <a:gd name="T5" fmla="*/ 0 h 386"/>
                <a:gd name="T6" fmla="*/ 0 w 824"/>
                <a:gd name="T7" fmla="*/ 0 h 386"/>
                <a:gd name="T8" fmla="*/ 0 w 824"/>
                <a:gd name="T9" fmla="*/ 0 h 386"/>
                <a:gd name="T10" fmla="*/ 0 w 824"/>
                <a:gd name="T11" fmla="*/ 0 h 386"/>
                <a:gd name="T12" fmla="*/ 0 w 824"/>
                <a:gd name="T13" fmla="*/ 0 h 386"/>
                <a:gd name="T14" fmla="*/ 0 w 824"/>
                <a:gd name="T15" fmla="*/ 0 h 386"/>
                <a:gd name="T16" fmla="*/ 0 w 824"/>
                <a:gd name="T17" fmla="*/ 0 h 386"/>
                <a:gd name="T18" fmla="*/ 0 w 824"/>
                <a:gd name="T19" fmla="*/ 0 h 386"/>
                <a:gd name="T20" fmla="*/ 0 w 824"/>
                <a:gd name="T21" fmla="*/ 0 h 386"/>
                <a:gd name="T22" fmla="*/ 0 w 824"/>
                <a:gd name="T23" fmla="*/ 0 h 386"/>
                <a:gd name="T24" fmla="*/ 0 w 824"/>
                <a:gd name="T25" fmla="*/ 0 h 386"/>
                <a:gd name="T26" fmla="*/ 0 w 824"/>
                <a:gd name="T27" fmla="*/ 0 h 386"/>
                <a:gd name="T28" fmla="*/ 0 w 824"/>
                <a:gd name="T29" fmla="*/ 0 h 386"/>
                <a:gd name="T30" fmla="*/ 0 w 824"/>
                <a:gd name="T31" fmla="*/ 0 h 386"/>
                <a:gd name="T32" fmla="*/ 0 w 824"/>
                <a:gd name="T33" fmla="*/ 0 h 386"/>
                <a:gd name="T34" fmla="*/ 0 w 824"/>
                <a:gd name="T35" fmla="*/ 0 h 386"/>
                <a:gd name="T36" fmla="*/ 0 w 824"/>
                <a:gd name="T37" fmla="*/ 0 h 386"/>
                <a:gd name="T38" fmla="*/ 0 w 824"/>
                <a:gd name="T39" fmla="*/ 0 h 386"/>
                <a:gd name="T40" fmla="*/ 0 w 824"/>
                <a:gd name="T41" fmla="*/ 0 h 386"/>
                <a:gd name="T42" fmla="*/ 0 w 824"/>
                <a:gd name="T43" fmla="*/ 0 h 386"/>
                <a:gd name="T44" fmla="*/ 0 w 824"/>
                <a:gd name="T45" fmla="*/ 0 h 386"/>
                <a:gd name="T46" fmla="*/ 0 w 824"/>
                <a:gd name="T47" fmla="*/ 0 h 386"/>
                <a:gd name="T48" fmla="*/ 0 w 824"/>
                <a:gd name="T49" fmla="*/ 0 h 386"/>
                <a:gd name="T50" fmla="*/ 0 w 824"/>
                <a:gd name="T51" fmla="*/ 0 h 386"/>
                <a:gd name="T52" fmla="*/ 0 w 824"/>
                <a:gd name="T53" fmla="*/ 0 h 386"/>
                <a:gd name="T54" fmla="*/ 0 w 824"/>
                <a:gd name="T55" fmla="*/ 0 h 386"/>
                <a:gd name="T56" fmla="*/ 0 w 824"/>
                <a:gd name="T57" fmla="*/ 0 h 386"/>
                <a:gd name="T58" fmla="*/ 0 w 824"/>
                <a:gd name="T59" fmla="*/ 0 h 386"/>
                <a:gd name="T60" fmla="*/ 0 w 824"/>
                <a:gd name="T61" fmla="*/ 0 h 386"/>
                <a:gd name="T62" fmla="*/ 0 w 824"/>
                <a:gd name="T63" fmla="*/ 0 h 386"/>
                <a:gd name="T64" fmla="*/ 0 w 824"/>
                <a:gd name="T65" fmla="*/ 0 h 386"/>
                <a:gd name="T66" fmla="*/ 0 w 824"/>
                <a:gd name="T67" fmla="*/ 0 h 386"/>
                <a:gd name="T68" fmla="*/ 0 w 824"/>
                <a:gd name="T69" fmla="*/ 0 h 386"/>
                <a:gd name="T70" fmla="*/ 0 w 824"/>
                <a:gd name="T71" fmla="*/ 0 h 386"/>
                <a:gd name="T72" fmla="*/ 0 w 824"/>
                <a:gd name="T73" fmla="*/ 0 h 386"/>
                <a:gd name="T74" fmla="*/ 0 w 824"/>
                <a:gd name="T75" fmla="*/ 0 h 386"/>
                <a:gd name="T76" fmla="*/ 0 w 824"/>
                <a:gd name="T77" fmla="*/ 0 h 386"/>
                <a:gd name="T78" fmla="*/ 0 w 824"/>
                <a:gd name="T79" fmla="*/ 0 h 386"/>
                <a:gd name="T80" fmla="*/ 0 w 824"/>
                <a:gd name="T81" fmla="*/ 0 h 386"/>
                <a:gd name="T82" fmla="*/ 0 w 824"/>
                <a:gd name="T83" fmla="*/ 0 h 386"/>
                <a:gd name="T84" fmla="*/ 0 w 824"/>
                <a:gd name="T85" fmla="*/ 0 h 386"/>
                <a:gd name="T86" fmla="*/ 0 w 824"/>
                <a:gd name="T87" fmla="*/ 0 h 386"/>
                <a:gd name="T88" fmla="*/ 0 w 824"/>
                <a:gd name="T89" fmla="*/ 0 h 386"/>
                <a:gd name="T90" fmla="*/ 0 w 824"/>
                <a:gd name="T91" fmla="*/ 0 h 386"/>
                <a:gd name="T92" fmla="*/ 0 w 824"/>
                <a:gd name="T93" fmla="*/ 0 h 386"/>
                <a:gd name="T94" fmla="*/ 0 w 824"/>
                <a:gd name="T95" fmla="*/ 0 h 386"/>
                <a:gd name="T96" fmla="*/ 0 w 824"/>
                <a:gd name="T97" fmla="*/ 0 h 386"/>
                <a:gd name="T98" fmla="*/ 0 w 824"/>
                <a:gd name="T99" fmla="*/ 0 h 386"/>
                <a:gd name="T100" fmla="*/ 0 w 824"/>
                <a:gd name="T101" fmla="*/ 0 h 386"/>
                <a:gd name="T102" fmla="*/ 0 w 824"/>
                <a:gd name="T103" fmla="*/ 0 h 386"/>
                <a:gd name="T104" fmla="*/ 0 w 824"/>
                <a:gd name="T105" fmla="*/ 0 h 386"/>
                <a:gd name="T106" fmla="*/ 0 w 824"/>
                <a:gd name="T107" fmla="*/ 0 h 386"/>
                <a:gd name="T108" fmla="*/ 0 w 824"/>
                <a:gd name="T109" fmla="*/ 0 h 386"/>
                <a:gd name="T110" fmla="*/ 0 w 824"/>
                <a:gd name="T111" fmla="*/ 0 h 386"/>
                <a:gd name="T112" fmla="*/ 0 w 824"/>
                <a:gd name="T113" fmla="*/ 0 h 386"/>
                <a:gd name="T114" fmla="*/ 0 w 824"/>
                <a:gd name="T115" fmla="*/ 0 h 386"/>
                <a:gd name="T116" fmla="*/ 0 w 824"/>
                <a:gd name="T117" fmla="*/ 0 h 386"/>
                <a:gd name="T118" fmla="*/ 0 w 824"/>
                <a:gd name="T119" fmla="*/ 0 h 386"/>
                <a:gd name="T120" fmla="*/ 0 w 824"/>
                <a:gd name="T121" fmla="*/ 0 h 386"/>
                <a:gd name="T122" fmla="*/ 0 w 824"/>
                <a:gd name="T123" fmla="*/ 0 h 3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24" h="386">
                  <a:moveTo>
                    <a:pt x="824" y="369"/>
                  </a:moveTo>
                  <a:lnTo>
                    <a:pt x="816" y="373"/>
                  </a:lnTo>
                  <a:lnTo>
                    <a:pt x="809" y="376"/>
                  </a:lnTo>
                  <a:lnTo>
                    <a:pt x="802" y="379"/>
                  </a:lnTo>
                  <a:lnTo>
                    <a:pt x="795" y="381"/>
                  </a:lnTo>
                  <a:lnTo>
                    <a:pt x="786" y="383"/>
                  </a:lnTo>
                  <a:lnTo>
                    <a:pt x="779" y="384"/>
                  </a:lnTo>
                  <a:lnTo>
                    <a:pt x="772" y="385"/>
                  </a:lnTo>
                  <a:lnTo>
                    <a:pt x="763" y="386"/>
                  </a:lnTo>
                  <a:lnTo>
                    <a:pt x="747" y="386"/>
                  </a:lnTo>
                  <a:lnTo>
                    <a:pt x="731" y="386"/>
                  </a:lnTo>
                  <a:lnTo>
                    <a:pt x="714" y="384"/>
                  </a:lnTo>
                  <a:lnTo>
                    <a:pt x="696" y="381"/>
                  </a:lnTo>
                  <a:lnTo>
                    <a:pt x="679" y="377"/>
                  </a:lnTo>
                  <a:lnTo>
                    <a:pt x="661" y="373"/>
                  </a:lnTo>
                  <a:lnTo>
                    <a:pt x="643" y="368"/>
                  </a:lnTo>
                  <a:lnTo>
                    <a:pt x="625" y="363"/>
                  </a:lnTo>
                  <a:lnTo>
                    <a:pt x="607" y="356"/>
                  </a:lnTo>
                  <a:lnTo>
                    <a:pt x="587" y="350"/>
                  </a:lnTo>
                  <a:lnTo>
                    <a:pt x="550" y="336"/>
                  </a:lnTo>
                  <a:lnTo>
                    <a:pt x="513" y="321"/>
                  </a:lnTo>
                  <a:lnTo>
                    <a:pt x="477" y="305"/>
                  </a:lnTo>
                  <a:lnTo>
                    <a:pt x="459" y="298"/>
                  </a:lnTo>
                  <a:lnTo>
                    <a:pt x="439" y="289"/>
                  </a:lnTo>
                  <a:lnTo>
                    <a:pt x="402" y="271"/>
                  </a:lnTo>
                  <a:lnTo>
                    <a:pt x="365" y="253"/>
                  </a:lnTo>
                  <a:lnTo>
                    <a:pt x="328" y="235"/>
                  </a:lnTo>
                  <a:lnTo>
                    <a:pt x="290" y="216"/>
                  </a:lnTo>
                  <a:lnTo>
                    <a:pt x="273" y="206"/>
                  </a:lnTo>
                  <a:lnTo>
                    <a:pt x="255" y="198"/>
                  </a:lnTo>
                  <a:lnTo>
                    <a:pt x="238" y="188"/>
                  </a:lnTo>
                  <a:lnTo>
                    <a:pt x="222" y="179"/>
                  </a:lnTo>
                  <a:lnTo>
                    <a:pt x="206" y="171"/>
                  </a:lnTo>
                  <a:lnTo>
                    <a:pt x="191" y="161"/>
                  </a:lnTo>
                  <a:lnTo>
                    <a:pt x="176" y="154"/>
                  </a:lnTo>
                  <a:lnTo>
                    <a:pt x="163" y="145"/>
                  </a:lnTo>
                  <a:lnTo>
                    <a:pt x="149" y="137"/>
                  </a:lnTo>
                  <a:lnTo>
                    <a:pt x="135" y="129"/>
                  </a:lnTo>
                  <a:lnTo>
                    <a:pt x="122" y="122"/>
                  </a:lnTo>
                  <a:lnTo>
                    <a:pt x="109" y="113"/>
                  </a:lnTo>
                  <a:lnTo>
                    <a:pt x="98" y="106"/>
                  </a:lnTo>
                  <a:lnTo>
                    <a:pt x="87" y="99"/>
                  </a:lnTo>
                  <a:lnTo>
                    <a:pt x="76" y="92"/>
                  </a:lnTo>
                  <a:lnTo>
                    <a:pt x="66" y="85"/>
                  </a:lnTo>
                  <a:lnTo>
                    <a:pt x="57" y="78"/>
                  </a:lnTo>
                  <a:lnTo>
                    <a:pt x="49" y="72"/>
                  </a:lnTo>
                  <a:lnTo>
                    <a:pt x="40" y="66"/>
                  </a:lnTo>
                  <a:lnTo>
                    <a:pt x="33" y="60"/>
                  </a:lnTo>
                  <a:lnTo>
                    <a:pt x="26" y="55"/>
                  </a:lnTo>
                  <a:lnTo>
                    <a:pt x="21" y="50"/>
                  </a:lnTo>
                  <a:lnTo>
                    <a:pt x="16" y="44"/>
                  </a:lnTo>
                  <a:lnTo>
                    <a:pt x="11" y="39"/>
                  </a:lnTo>
                  <a:lnTo>
                    <a:pt x="8" y="35"/>
                  </a:lnTo>
                  <a:lnTo>
                    <a:pt x="5" y="30"/>
                  </a:lnTo>
                  <a:lnTo>
                    <a:pt x="3" y="26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7"/>
                  </a:lnTo>
                  <a:lnTo>
                    <a:pt x="2" y="4"/>
                  </a:lnTo>
                  <a:lnTo>
                    <a:pt x="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47" name="Freeform 9"/>
            <p:cNvSpPr>
              <a:spLocks/>
            </p:cNvSpPr>
            <p:nvPr/>
          </p:nvSpPr>
          <p:spPr bwMode="auto">
            <a:xfrm>
              <a:off x="4091" y="1538"/>
              <a:ext cx="12" cy="66"/>
            </a:xfrm>
            <a:custGeom>
              <a:avLst/>
              <a:gdLst>
                <a:gd name="T0" fmla="*/ 0 w 88"/>
                <a:gd name="T1" fmla="*/ 0 h 463"/>
                <a:gd name="T2" fmla="*/ 0 w 88"/>
                <a:gd name="T3" fmla="*/ 0 h 463"/>
                <a:gd name="T4" fmla="*/ 0 w 88"/>
                <a:gd name="T5" fmla="*/ 0 h 463"/>
                <a:gd name="T6" fmla="*/ 0 w 88"/>
                <a:gd name="T7" fmla="*/ 0 h 463"/>
                <a:gd name="T8" fmla="*/ 0 w 88"/>
                <a:gd name="T9" fmla="*/ 0 h 463"/>
                <a:gd name="T10" fmla="*/ 0 w 88"/>
                <a:gd name="T11" fmla="*/ 0 h 463"/>
                <a:gd name="T12" fmla="*/ 0 w 88"/>
                <a:gd name="T13" fmla="*/ 0 h 463"/>
                <a:gd name="T14" fmla="*/ 0 w 88"/>
                <a:gd name="T15" fmla="*/ 0 h 463"/>
                <a:gd name="T16" fmla="*/ 0 w 88"/>
                <a:gd name="T17" fmla="*/ 0 h 463"/>
                <a:gd name="T18" fmla="*/ 0 w 88"/>
                <a:gd name="T19" fmla="*/ 0 h 463"/>
                <a:gd name="T20" fmla="*/ 0 w 88"/>
                <a:gd name="T21" fmla="*/ 0 h 463"/>
                <a:gd name="T22" fmla="*/ 0 w 88"/>
                <a:gd name="T23" fmla="*/ 0 h 463"/>
                <a:gd name="T24" fmla="*/ 0 w 88"/>
                <a:gd name="T25" fmla="*/ 0 h 463"/>
                <a:gd name="T26" fmla="*/ 0 w 88"/>
                <a:gd name="T27" fmla="*/ 0 h 463"/>
                <a:gd name="T28" fmla="*/ 0 w 88"/>
                <a:gd name="T29" fmla="*/ 0 h 463"/>
                <a:gd name="T30" fmla="*/ 0 w 88"/>
                <a:gd name="T31" fmla="*/ 0 h 463"/>
                <a:gd name="T32" fmla="*/ 0 w 88"/>
                <a:gd name="T33" fmla="*/ 0 h 463"/>
                <a:gd name="T34" fmla="*/ 0 w 88"/>
                <a:gd name="T35" fmla="*/ 0 h 463"/>
                <a:gd name="T36" fmla="*/ 0 w 88"/>
                <a:gd name="T37" fmla="*/ 0 h 463"/>
                <a:gd name="T38" fmla="*/ 0 w 88"/>
                <a:gd name="T39" fmla="*/ 0 h 463"/>
                <a:gd name="T40" fmla="*/ 0 w 88"/>
                <a:gd name="T41" fmla="*/ 0 h 463"/>
                <a:gd name="T42" fmla="*/ 0 w 88"/>
                <a:gd name="T43" fmla="*/ 0 h 463"/>
                <a:gd name="T44" fmla="*/ 0 w 88"/>
                <a:gd name="T45" fmla="*/ 0 h 463"/>
                <a:gd name="T46" fmla="*/ 0 w 88"/>
                <a:gd name="T47" fmla="*/ 0 h 463"/>
                <a:gd name="T48" fmla="*/ 0 w 88"/>
                <a:gd name="T49" fmla="*/ 0 h 463"/>
                <a:gd name="T50" fmla="*/ 0 w 88"/>
                <a:gd name="T51" fmla="*/ 0 h 463"/>
                <a:gd name="T52" fmla="*/ 0 w 88"/>
                <a:gd name="T53" fmla="*/ 0 h 463"/>
                <a:gd name="T54" fmla="*/ 0 w 88"/>
                <a:gd name="T55" fmla="*/ 0 h 463"/>
                <a:gd name="T56" fmla="*/ 0 w 88"/>
                <a:gd name="T57" fmla="*/ 0 h 463"/>
                <a:gd name="T58" fmla="*/ 0 w 88"/>
                <a:gd name="T59" fmla="*/ 0 h 463"/>
                <a:gd name="T60" fmla="*/ 0 w 88"/>
                <a:gd name="T61" fmla="*/ 0 h 463"/>
                <a:gd name="T62" fmla="*/ 0 w 88"/>
                <a:gd name="T63" fmla="*/ 0 h 463"/>
                <a:gd name="T64" fmla="*/ 0 w 88"/>
                <a:gd name="T65" fmla="*/ 0 h 463"/>
                <a:gd name="T66" fmla="*/ 0 w 88"/>
                <a:gd name="T67" fmla="*/ 0 h 463"/>
                <a:gd name="T68" fmla="*/ 0 w 88"/>
                <a:gd name="T69" fmla="*/ 0 h 463"/>
                <a:gd name="T70" fmla="*/ 0 w 88"/>
                <a:gd name="T71" fmla="*/ 0 h 463"/>
                <a:gd name="T72" fmla="*/ 0 w 88"/>
                <a:gd name="T73" fmla="*/ 0 h 4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8" h="463">
                  <a:moveTo>
                    <a:pt x="17" y="0"/>
                  </a:moveTo>
                  <a:lnTo>
                    <a:pt x="25" y="14"/>
                  </a:lnTo>
                  <a:lnTo>
                    <a:pt x="34" y="26"/>
                  </a:lnTo>
                  <a:lnTo>
                    <a:pt x="41" y="41"/>
                  </a:lnTo>
                  <a:lnTo>
                    <a:pt x="49" y="55"/>
                  </a:lnTo>
                  <a:lnTo>
                    <a:pt x="55" y="70"/>
                  </a:lnTo>
                  <a:lnTo>
                    <a:pt x="60" y="85"/>
                  </a:lnTo>
                  <a:lnTo>
                    <a:pt x="66" y="101"/>
                  </a:lnTo>
                  <a:lnTo>
                    <a:pt x="71" y="116"/>
                  </a:lnTo>
                  <a:lnTo>
                    <a:pt x="74" y="131"/>
                  </a:lnTo>
                  <a:lnTo>
                    <a:pt x="79" y="147"/>
                  </a:lnTo>
                  <a:lnTo>
                    <a:pt x="81" y="162"/>
                  </a:lnTo>
                  <a:lnTo>
                    <a:pt x="84" y="178"/>
                  </a:lnTo>
                  <a:lnTo>
                    <a:pt x="85" y="194"/>
                  </a:lnTo>
                  <a:lnTo>
                    <a:pt x="87" y="210"/>
                  </a:lnTo>
                  <a:lnTo>
                    <a:pt x="87" y="226"/>
                  </a:lnTo>
                  <a:lnTo>
                    <a:pt x="88" y="243"/>
                  </a:lnTo>
                  <a:lnTo>
                    <a:pt x="87" y="259"/>
                  </a:lnTo>
                  <a:lnTo>
                    <a:pt x="87" y="276"/>
                  </a:lnTo>
                  <a:lnTo>
                    <a:pt x="85" y="292"/>
                  </a:lnTo>
                  <a:lnTo>
                    <a:pt x="83" y="308"/>
                  </a:lnTo>
                  <a:lnTo>
                    <a:pt x="81" y="323"/>
                  </a:lnTo>
                  <a:lnTo>
                    <a:pt x="76" y="339"/>
                  </a:lnTo>
                  <a:lnTo>
                    <a:pt x="73" y="355"/>
                  </a:lnTo>
                  <a:lnTo>
                    <a:pt x="68" y="369"/>
                  </a:lnTo>
                  <a:lnTo>
                    <a:pt x="63" y="384"/>
                  </a:lnTo>
                  <a:lnTo>
                    <a:pt x="56" y="398"/>
                  </a:lnTo>
                  <a:lnTo>
                    <a:pt x="50" y="411"/>
                  </a:lnTo>
                  <a:lnTo>
                    <a:pt x="41" y="424"/>
                  </a:lnTo>
                  <a:lnTo>
                    <a:pt x="37" y="429"/>
                  </a:lnTo>
                  <a:lnTo>
                    <a:pt x="33" y="435"/>
                  </a:lnTo>
                  <a:lnTo>
                    <a:pt x="29" y="441"/>
                  </a:lnTo>
                  <a:lnTo>
                    <a:pt x="23" y="446"/>
                  </a:lnTo>
                  <a:lnTo>
                    <a:pt x="18" y="450"/>
                  </a:lnTo>
                  <a:lnTo>
                    <a:pt x="11" y="454"/>
                  </a:lnTo>
                  <a:lnTo>
                    <a:pt x="6" y="459"/>
                  </a:lnTo>
                  <a:lnTo>
                    <a:pt x="0" y="4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48" name="Freeform 10"/>
            <p:cNvSpPr>
              <a:spLocks/>
            </p:cNvSpPr>
            <p:nvPr/>
          </p:nvSpPr>
          <p:spPr bwMode="auto">
            <a:xfrm>
              <a:off x="4003" y="1493"/>
              <a:ext cx="70" cy="41"/>
            </a:xfrm>
            <a:custGeom>
              <a:avLst/>
              <a:gdLst>
                <a:gd name="T0" fmla="*/ 0 w 493"/>
                <a:gd name="T1" fmla="*/ 0 h 284"/>
                <a:gd name="T2" fmla="*/ 0 w 493"/>
                <a:gd name="T3" fmla="*/ 0 h 284"/>
                <a:gd name="T4" fmla="*/ 0 w 493"/>
                <a:gd name="T5" fmla="*/ 0 h 284"/>
                <a:gd name="T6" fmla="*/ 0 w 493"/>
                <a:gd name="T7" fmla="*/ 0 h 284"/>
                <a:gd name="T8" fmla="*/ 0 w 493"/>
                <a:gd name="T9" fmla="*/ 0 h 284"/>
                <a:gd name="T10" fmla="*/ 0 w 493"/>
                <a:gd name="T11" fmla="*/ 0 h 284"/>
                <a:gd name="T12" fmla="*/ 0 w 493"/>
                <a:gd name="T13" fmla="*/ 0 h 284"/>
                <a:gd name="T14" fmla="*/ 0 w 493"/>
                <a:gd name="T15" fmla="*/ 0 h 284"/>
                <a:gd name="T16" fmla="*/ 0 w 493"/>
                <a:gd name="T17" fmla="*/ 0 h 284"/>
                <a:gd name="T18" fmla="*/ 0 w 493"/>
                <a:gd name="T19" fmla="*/ 0 h 284"/>
                <a:gd name="T20" fmla="*/ 0 w 493"/>
                <a:gd name="T21" fmla="*/ 0 h 284"/>
                <a:gd name="T22" fmla="*/ 0 w 493"/>
                <a:gd name="T23" fmla="*/ 0 h 284"/>
                <a:gd name="T24" fmla="*/ 0 w 493"/>
                <a:gd name="T25" fmla="*/ 0 h 284"/>
                <a:gd name="T26" fmla="*/ 0 w 493"/>
                <a:gd name="T27" fmla="*/ 0 h 284"/>
                <a:gd name="T28" fmla="*/ 0 w 493"/>
                <a:gd name="T29" fmla="*/ 0 h 284"/>
                <a:gd name="T30" fmla="*/ 0 w 493"/>
                <a:gd name="T31" fmla="*/ 0 h 284"/>
                <a:gd name="T32" fmla="*/ 0 w 493"/>
                <a:gd name="T33" fmla="*/ 0 h 284"/>
                <a:gd name="T34" fmla="*/ 0 w 493"/>
                <a:gd name="T35" fmla="*/ 0 h 284"/>
                <a:gd name="T36" fmla="*/ 0 w 493"/>
                <a:gd name="T37" fmla="*/ 0 h 284"/>
                <a:gd name="T38" fmla="*/ 0 w 493"/>
                <a:gd name="T39" fmla="*/ 0 h 284"/>
                <a:gd name="T40" fmla="*/ 0 w 493"/>
                <a:gd name="T41" fmla="*/ 0 h 284"/>
                <a:gd name="T42" fmla="*/ 0 w 493"/>
                <a:gd name="T43" fmla="*/ 0 h 284"/>
                <a:gd name="T44" fmla="*/ 0 w 493"/>
                <a:gd name="T45" fmla="*/ 0 h 284"/>
                <a:gd name="T46" fmla="*/ 0 w 493"/>
                <a:gd name="T47" fmla="*/ 0 h 284"/>
                <a:gd name="T48" fmla="*/ 0 w 493"/>
                <a:gd name="T49" fmla="*/ 0 h 284"/>
                <a:gd name="T50" fmla="*/ 0 w 493"/>
                <a:gd name="T51" fmla="*/ 0 h 284"/>
                <a:gd name="T52" fmla="*/ 0 w 493"/>
                <a:gd name="T53" fmla="*/ 0 h 284"/>
                <a:gd name="T54" fmla="*/ 0 w 493"/>
                <a:gd name="T55" fmla="*/ 0 h 284"/>
                <a:gd name="T56" fmla="*/ 0 w 493"/>
                <a:gd name="T57" fmla="*/ 0 h 284"/>
                <a:gd name="T58" fmla="*/ 0 w 493"/>
                <a:gd name="T59" fmla="*/ 0 h 284"/>
                <a:gd name="T60" fmla="*/ 0 w 493"/>
                <a:gd name="T61" fmla="*/ 0 h 284"/>
                <a:gd name="T62" fmla="*/ 0 w 493"/>
                <a:gd name="T63" fmla="*/ 0 h 284"/>
                <a:gd name="T64" fmla="*/ 0 w 493"/>
                <a:gd name="T65" fmla="*/ 0 h 284"/>
                <a:gd name="T66" fmla="*/ 0 w 493"/>
                <a:gd name="T67" fmla="*/ 0 h 284"/>
                <a:gd name="T68" fmla="*/ 0 w 493"/>
                <a:gd name="T69" fmla="*/ 0 h 284"/>
                <a:gd name="T70" fmla="*/ 0 w 493"/>
                <a:gd name="T71" fmla="*/ 0 h 284"/>
                <a:gd name="T72" fmla="*/ 0 w 493"/>
                <a:gd name="T73" fmla="*/ 0 h 284"/>
                <a:gd name="T74" fmla="*/ 0 w 493"/>
                <a:gd name="T75" fmla="*/ 0 h 284"/>
                <a:gd name="T76" fmla="*/ 0 w 493"/>
                <a:gd name="T77" fmla="*/ 0 h 284"/>
                <a:gd name="T78" fmla="*/ 0 w 493"/>
                <a:gd name="T79" fmla="*/ 0 h 284"/>
                <a:gd name="T80" fmla="*/ 0 w 493"/>
                <a:gd name="T81" fmla="*/ 0 h 284"/>
                <a:gd name="T82" fmla="*/ 0 w 493"/>
                <a:gd name="T83" fmla="*/ 0 h 284"/>
                <a:gd name="T84" fmla="*/ 0 w 493"/>
                <a:gd name="T85" fmla="*/ 0 h 28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93" h="284">
                  <a:moveTo>
                    <a:pt x="493" y="143"/>
                  </a:moveTo>
                  <a:lnTo>
                    <a:pt x="492" y="132"/>
                  </a:lnTo>
                  <a:lnTo>
                    <a:pt x="490" y="121"/>
                  </a:lnTo>
                  <a:lnTo>
                    <a:pt x="487" y="112"/>
                  </a:lnTo>
                  <a:lnTo>
                    <a:pt x="483" y="101"/>
                  </a:lnTo>
                  <a:lnTo>
                    <a:pt x="476" y="92"/>
                  </a:lnTo>
                  <a:lnTo>
                    <a:pt x="470" y="82"/>
                  </a:lnTo>
                  <a:lnTo>
                    <a:pt x="461" y="72"/>
                  </a:lnTo>
                  <a:lnTo>
                    <a:pt x="452" y="64"/>
                  </a:lnTo>
                  <a:lnTo>
                    <a:pt x="441" y="55"/>
                  </a:lnTo>
                  <a:lnTo>
                    <a:pt x="431" y="47"/>
                  </a:lnTo>
                  <a:lnTo>
                    <a:pt x="418" y="39"/>
                  </a:lnTo>
                  <a:lnTo>
                    <a:pt x="404" y="33"/>
                  </a:lnTo>
                  <a:lnTo>
                    <a:pt x="390" y="27"/>
                  </a:lnTo>
                  <a:lnTo>
                    <a:pt x="375" y="20"/>
                  </a:lnTo>
                  <a:lnTo>
                    <a:pt x="359" y="16"/>
                  </a:lnTo>
                  <a:lnTo>
                    <a:pt x="343" y="12"/>
                  </a:lnTo>
                  <a:lnTo>
                    <a:pt x="326" y="8"/>
                  </a:lnTo>
                  <a:lnTo>
                    <a:pt x="309" y="4"/>
                  </a:lnTo>
                  <a:lnTo>
                    <a:pt x="291" y="2"/>
                  </a:lnTo>
                  <a:lnTo>
                    <a:pt x="274" y="1"/>
                  </a:lnTo>
                  <a:lnTo>
                    <a:pt x="256" y="0"/>
                  </a:lnTo>
                  <a:lnTo>
                    <a:pt x="238" y="0"/>
                  </a:lnTo>
                  <a:lnTo>
                    <a:pt x="220" y="1"/>
                  </a:lnTo>
                  <a:lnTo>
                    <a:pt x="202" y="2"/>
                  </a:lnTo>
                  <a:lnTo>
                    <a:pt x="185" y="4"/>
                  </a:lnTo>
                  <a:lnTo>
                    <a:pt x="168" y="8"/>
                  </a:lnTo>
                  <a:lnTo>
                    <a:pt x="151" y="12"/>
                  </a:lnTo>
                  <a:lnTo>
                    <a:pt x="133" y="16"/>
                  </a:lnTo>
                  <a:lnTo>
                    <a:pt x="119" y="20"/>
                  </a:lnTo>
                  <a:lnTo>
                    <a:pt x="104" y="27"/>
                  </a:lnTo>
                  <a:lnTo>
                    <a:pt x="89" y="33"/>
                  </a:lnTo>
                  <a:lnTo>
                    <a:pt x="76" y="39"/>
                  </a:lnTo>
                  <a:lnTo>
                    <a:pt x="63" y="47"/>
                  </a:lnTo>
                  <a:lnTo>
                    <a:pt x="51" y="55"/>
                  </a:lnTo>
                  <a:lnTo>
                    <a:pt x="41" y="64"/>
                  </a:lnTo>
                  <a:lnTo>
                    <a:pt x="31" y="72"/>
                  </a:lnTo>
                  <a:lnTo>
                    <a:pt x="24" y="82"/>
                  </a:lnTo>
                  <a:lnTo>
                    <a:pt x="16" y="92"/>
                  </a:lnTo>
                  <a:lnTo>
                    <a:pt x="11" y="101"/>
                  </a:lnTo>
                  <a:lnTo>
                    <a:pt x="6" y="112"/>
                  </a:lnTo>
                  <a:lnTo>
                    <a:pt x="2" y="121"/>
                  </a:lnTo>
                  <a:lnTo>
                    <a:pt x="0" y="132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2" y="163"/>
                  </a:lnTo>
                  <a:lnTo>
                    <a:pt x="6" y="174"/>
                  </a:lnTo>
                  <a:lnTo>
                    <a:pt x="11" y="183"/>
                  </a:lnTo>
                  <a:lnTo>
                    <a:pt x="16" y="193"/>
                  </a:lnTo>
                  <a:lnTo>
                    <a:pt x="24" y="202"/>
                  </a:lnTo>
                  <a:lnTo>
                    <a:pt x="31" y="212"/>
                  </a:lnTo>
                  <a:lnTo>
                    <a:pt x="41" y="220"/>
                  </a:lnTo>
                  <a:lnTo>
                    <a:pt x="51" y="229"/>
                  </a:lnTo>
                  <a:lnTo>
                    <a:pt x="63" y="238"/>
                  </a:lnTo>
                  <a:lnTo>
                    <a:pt x="76" y="245"/>
                  </a:lnTo>
                  <a:lnTo>
                    <a:pt x="89" y="251"/>
                  </a:lnTo>
                  <a:lnTo>
                    <a:pt x="104" y="258"/>
                  </a:lnTo>
                  <a:lnTo>
                    <a:pt x="119" y="264"/>
                  </a:lnTo>
                  <a:lnTo>
                    <a:pt x="133" y="269"/>
                  </a:lnTo>
                  <a:lnTo>
                    <a:pt x="151" y="274"/>
                  </a:lnTo>
                  <a:lnTo>
                    <a:pt x="168" y="277"/>
                  </a:lnTo>
                  <a:lnTo>
                    <a:pt x="185" y="280"/>
                  </a:lnTo>
                  <a:lnTo>
                    <a:pt x="202" y="282"/>
                  </a:lnTo>
                  <a:lnTo>
                    <a:pt x="220" y="284"/>
                  </a:lnTo>
                  <a:lnTo>
                    <a:pt x="238" y="284"/>
                  </a:lnTo>
                  <a:lnTo>
                    <a:pt x="256" y="284"/>
                  </a:lnTo>
                  <a:lnTo>
                    <a:pt x="274" y="284"/>
                  </a:lnTo>
                  <a:lnTo>
                    <a:pt x="291" y="282"/>
                  </a:lnTo>
                  <a:lnTo>
                    <a:pt x="309" y="280"/>
                  </a:lnTo>
                  <a:lnTo>
                    <a:pt x="326" y="277"/>
                  </a:lnTo>
                  <a:lnTo>
                    <a:pt x="343" y="274"/>
                  </a:lnTo>
                  <a:lnTo>
                    <a:pt x="359" y="269"/>
                  </a:lnTo>
                  <a:lnTo>
                    <a:pt x="375" y="264"/>
                  </a:lnTo>
                  <a:lnTo>
                    <a:pt x="390" y="258"/>
                  </a:lnTo>
                  <a:lnTo>
                    <a:pt x="404" y="251"/>
                  </a:lnTo>
                  <a:lnTo>
                    <a:pt x="418" y="245"/>
                  </a:lnTo>
                  <a:lnTo>
                    <a:pt x="431" y="238"/>
                  </a:lnTo>
                  <a:lnTo>
                    <a:pt x="441" y="229"/>
                  </a:lnTo>
                  <a:lnTo>
                    <a:pt x="452" y="220"/>
                  </a:lnTo>
                  <a:lnTo>
                    <a:pt x="461" y="212"/>
                  </a:lnTo>
                  <a:lnTo>
                    <a:pt x="470" y="202"/>
                  </a:lnTo>
                  <a:lnTo>
                    <a:pt x="476" y="193"/>
                  </a:lnTo>
                  <a:lnTo>
                    <a:pt x="483" y="183"/>
                  </a:lnTo>
                  <a:lnTo>
                    <a:pt x="487" y="174"/>
                  </a:lnTo>
                  <a:lnTo>
                    <a:pt x="490" y="163"/>
                  </a:lnTo>
                  <a:lnTo>
                    <a:pt x="492" y="152"/>
                  </a:lnTo>
                  <a:lnTo>
                    <a:pt x="493" y="14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49" name="Line 11"/>
            <p:cNvSpPr>
              <a:spLocks noChangeShapeType="1"/>
            </p:cNvSpPr>
            <p:nvPr/>
          </p:nvSpPr>
          <p:spPr bwMode="auto">
            <a:xfrm flipV="1">
              <a:off x="4002" y="1676"/>
              <a:ext cx="178" cy="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50" name="Line 12"/>
            <p:cNvSpPr>
              <a:spLocks noChangeShapeType="1"/>
            </p:cNvSpPr>
            <p:nvPr/>
          </p:nvSpPr>
          <p:spPr bwMode="auto">
            <a:xfrm flipV="1">
              <a:off x="3896" y="1549"/>
              <a:ext cx="79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51" name="Line 13"/>
            <p:cNvSpPr>
              <a:spLocks noChangeShapeType="1"/>
            </p:cNvSpPr>
            <p:nvPr/>
          </p:nvSpPr>
          <p:spPr bwMode="auto">
            <a:xfrm flipV="1">
              <a:off x="4062" y="1492"/>
              <a:ext cx="11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52" name="Line 14"/>
            <p:cNvSpPr>
              <a:spLocks noChangeShapeType="1"/>
            </p:cNvSpPr>
            <p:nvPr/>
          </p:nvSpPr>
          <p:spPr bwMode="auto">
            <a:xfrm flipH="1">
              <a:off x="3973" y="1506"/>
              <a:ext cx="32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53" name="Line 15"/>
            <p:cNvSpPr>
              <a:spLocks noChangeShapeType="1"/>
            </p:cNvSpPr>
            <p:nvPr/>
          </p:nvSpPr>
          <p:spPr bwMode="auto">
            <a:xfrm>
              <a:off x="4070" y="1506"/>
              <a:ext cx="23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6982" name="Text Box 16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：求圆柱与圆锥相贯线的投影。</a:t>
            </a:r>
            <a:r>
              <a:rPr lang="zh-CN" altLang="en-US"/>
              <a:t> </a:t>
            </a:r>
          </a:p>
        </p:txBody>
      </p:sp>
      <p:grpSp>
        <p:nvGrpSpPr>
          <p:cNvPr id="249873" name="Group 17"/>
          <p:cNvGrpSpPr>
            <a:grpSpLocks/>
          </p:cNvGrpSpPr>
          <p:nvPr/>
        </p:nvGrpSpPr>
        <p:grpSpPr bwMode="auto">
          <a:xfrm>
            <a:off x="1042988" y="647700"/>
            <a:ext cx="3600450" cy="3436938"/>
            <a:chOff x="113" y="391"/>
            <a:chExt cx="3946" cy="3766"/>
          </a:xfrm>
        </p:grpSpPr>
        <p:sp>
          <p:nvSpPr>
            <p:cNvPr id="126984" name="Line 18"/>
            <p:cNvSpPr>
              <a:spLocks noChangeShapeType="1"/>
            </p:cNvSpPr>
            <p:nvPr/>
          </p:nvSpPr>
          <p:spPr bwMode="auto">
            <a:xfrm>
              <a:off x="113" y="1562"/>
              <a:ext cx="3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85" name="Line 19"/>
            <p:cNvSpPr>
              <a:spLocks noChangeShapeType="1"/>
            </p:cNvSpPr>
            <p:nvPr/>
          </p:nvSpPr>
          <p:spPr bwMode="auto">
            <a:xfrm>
              <a:off x="446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86" name="Line 20"/>
            <p:cNvSpPr>
              <a:spLocks noChangeShapeType="1"/>
            </p:cNvSpPr>
            <p:nvPr/>
          </p:nvSpPr>
          <p:spPr bwMode="auto">
            <a:xfrm>
              <a:off x="492" y="1562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87" name="Line 21"/>
            <p:cNvSpPr>
              <a:spLocks noChangeShapeType="1"/>
            </p:cNvSpPr>
            <p:nvPr/>
          </p:nvSpPr>
          <p:spPr bwMode="auto">
            <a:xfrm>
              <a:off x="904" y="156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88" name="Line 22"/>
            <p:cNvSpPr>
              <a:spLocks noChangeShapeType="1"/>
            </p:cNvSpPr>
            <p:nvPr/>
          </p:nvSpPr>
          <p:spPr bwMode="auto">
            <a:xfrm>
              <a:off x="951" y="1562"/>
              <a:ext cx="3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89" name="Line 23"/>
            <p:cNvSpPr>
              <a:spLocks noChangeShapeType="1"/>
            </p:cNvSpPr>
            <p:nvPr/>
          </p:nvSpPr>
          <p:spPr bwMode="auto">
            <a:xfrm>
              <a:off x="1366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0" name="Line 24"/>
            <p:cNvSpPr>
              <a:spLocks noChangeShapeType="1"/>
            </p:cNvSpPr>
            <p:nvPr/>
          </p:nvSpPr>
          <p:spPr bwMode="auto">
            <a:xfrm>
              <a:off x="1412" y="1562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1" name="Line 25"/>
            <p:cNvSpPr>
              <a:spLocks noChangeShapeType="1"/>
            </p:cNvSpPr>
            <p:nvPr/>
          </p:nvSpPr>
          <p:spPr bwMode="auto">
            <a:xfrm>
              <a:off x="1824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2" name="Line 26"/>
            <p:cNvSpPr>
              <a:spLocks noChangeShapeType="1"/>
            </p:cNvSpPr>
            <p:nvPr/>
          </p:nvSpPr>
          <p:spPr bwMode="auto">
            <a:xfrm>
              <a:off x="1871" y="1562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3" name="Line 27"/>
            <p:cNvSpPr>
              <a:spLocks noChangeShapeType="1"/>
            </p:cNvSpPr>
            <p:nvPr/>
          </p:nvSpPr>
          <p:spPr bwMode="auto">
            <a:xfrm>
              <a:off x="1148" y="391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4" name="Line 28"/>
            <p:cNvSpPr>
              <a:spLocks noChangeShapeType="1"/>
            </p:cNvSpPr>
            <p:nvPr/>
          </p:nvSpPr>
          <p:spPr bwMode="auto">
            <a:xfrm>
              <a:off x="1148" y="737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5" name="Line 29"/>
            <p:cNvSpPr>
              <a:spLocks noChangeShapeType="1"/>
            </p:cNvSpPr>
            <p:nvPr/>
          </p:nvSpPr>
          <p:spPr bwMode="auto">
            <a:xfrm>
              <a:off x="1148" y="783"/>
              <a:ext cx="0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6" name="Line 30"/>
            <p:cNvSpPr>
              <a:spLocks noChangeShapeType="1"/>
            </p:cNvSpPr>
            <p:nvPr/>
          </p:nvSpPr>
          <p:spPr bwMode="auto">
            <a:xfrm>
              <a:off x="1148" y="2693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7" name="Line 31"/>
            <p:cNvSpPr>
              <a:spLocks noChangeShapeType="1"/>
            </p:cNvSpPr>
            <p:nvPr/>
          </p:nvSpPr>
          <p:spPr bwMode="auto">
            <a:xfrm>
              <a:off x="1148" y="311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8" name="Line 32"/>
            <p:cNvSpPr>
              <a:spLocks noChangeShapeType="1"/>
            </p:cNvSpPr>
            <p:nvPr/>
          </p:nvSpPr>
          <p:spPr bwMode="auto">
            <a:xfrm>
              <a:off x="1148" y="3158"/>
              <a:ext cx="0" cy="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999" name="Line 33"/>
            <p:cNvSpPr>
              <a:spLocks noChangeShapeType="1"/>
            </p:cNvSpPr>
            <p:nvPr/>
          </p:nvSpPr>
          <p:spPr bwMode="auto">
            <a:xfrm>
              <a:off x="1148" y="357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0" name="Line 34"/>
            <p:cNvSpPr>
              <a:spLocks noChangeShapeType="1"/>
            </p:cNvSpPr>
            <p:nvPr/>
          </p:nvSpPr>
          <p:spPr bwMode="auto">
            <a:xfrm>
              <a:off x="1148" y="3616"/>
              <a:ext cx="0" cy="3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1" name="Line 35"/>
            <p:cNvSpPr>
              <a:spLocks noChangeShapeType="1"/>
            </p:cNvSpPr>
            <p:nvPr/>
          </p:nvSpPr>
          <p:spPr bwMode="auto">
            <a:xfrm>
              <a:off x="143" y="3346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2" name="Line 36"/>
            <p:cNvSpPr>
              <a:spLocks noChangeShapeType="1"/>
            </p:cNvSpPr>
            <p:nvPr/>
          </p:nvSpPr>
          <p:spPr bwMode="auto">
            <a:xfrm>
              <a:off x="456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3" name="Line 37"/>
            <p:cNvSpPr>
              <a:spLocks noChangeShapeType="1"/>
            </p:cNvSpPr>
            <p:nvPr/>
          </p:nvSpPr>
          <p:spPr bwMode="auto">
            <a:xfrm>
              <a:off x="502" y="3346"/>
              <a:ext cx="3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4" name="Line 38"/>
            <p:cNvSpPr>
              <a:spLocks noChangeShapeType="1"/>
            </p:cNvSpPr>
            <p:nvPr/>
          </p:nvSpPr>
          <p:spPr bwMode="auto">
            <a:xfrm>
              <a:off x="914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5" name="Line 39"/>
            <p:cNvSpPr>
              <a:spLocks noChangeShapeType="1"/>
            </p:cNvSpPr>
            <p:nvPr/>
          </p:nvSpPr>
          <p:spPr bwMode="auto">
            <a:xfrm>
              <a:off x="964" y="3346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6" name="Line 40"/>
            <p:cNvSpPr>
              <a:spLocks noChangeShapeType="1"/>
            </p:cNvSpPr>
            <p:nvPr/>
          </p:nvSpPr>
          <p:spPr bwMode="auto">
            <a:xfrm>
              <a:off x="1376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7" name="Line 41"/>
            <p:cNvSpPr>
              <a:spLocks noChangeShapeType="1"/>
            </p:cNvSpPr>
            <p:nvPr/>
          </p:nvSpPr>
          <p:spPr bwMode="auto">
            <a:xfrm>
              <a:off x="1422" y="3346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8" name="Line 42"/>
            <p:cNvSpPr>
              <a:spLocks noChangeShapeType="1"/>
            </p:cNvSpPr>
            <p:nvPr/>
          </p:nvSpPr>
          <p:spPr bwMode="auto">
            <a:xfrm>
              <a:off x="1834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09" name="Line 43"/>
            <p:cNvSpPr>
              <a:spLocks noChangeShapeType="1"/>
            </p:cNvSpPr>
            <p:nvPr/>
          </p:nvSpPr>
          <p:spPr bwMode="auto">
            <a:xfrm>
              <a:off x="1880" y="3346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0" name="Line 44"/>
            <p:cNvSpPr>
              <a:spLocks noChangeShapeType="1"/>
            </p:cNvSpPr>
            <p:nvPr/>
          </p:nvSpPr>
          <p:spPr bwMode="auto">
            <a:xfrm>
              <a:off x="3147" y="391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1" name="Line 45"/>
            <p:cNvSpPr>
              <a:spLocks noChangeShapeType="1"/>
            </p:cNvSpPr>
            <p:nvPr/>
          </p:nvSpPr>
          <p:spPr bwMode="auto">
            <a:xfrm>
              <a:off x="3147" y="72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2" name="Line 46"/>
            <p:cNvSpPr>
              <a:spLocks noChangeShapeType="1"/>
            </p:cNvSpPr>
            <p:nvPr/>
          </p:nvSpPr>
          <p:spPr bwMode="auto">
            <a:xfrm>
              <a:off x="3147" y="767"/>
              <a:ext cx="0" cy="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3" name="Line 47"/>
            <p:cNvSpPr>
              <a:spLocks noChangeShapeType="1"/>
            </p:cNvSpPr>
            <p:nvPr/>
          </p:nvSpPr>
          <p:spPr bwMode="auto">
            <a:xfrm>
              <a:off x="3147" y="117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4" name="Line 48"/>
            <p:cNvSpPr>
              <a:spLocks noChangeShapeType="1"/>
            </p:cNvSpPr>
            <p:nvPr/>
          </p:nvSpPr>
          <p:spPr bwMode="auto">
            <a:xfrm>
              <a:off x="3147" y="1225"/>
              <a:ext cx="0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5" name="Line 49"/>
            <p:cNvSpPr>
              <a:spLocks noChangeShapeType="1"/>
            </p:cNvSpPr>
            <p:nvPr/>
          </p:nvSpPr>
          <p:spPr bwMode="auto">
            <a:xfrm>
              <a:off x="3147" y="163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6" name="Line 50"/>
            <p:cNvSpPr>
              <a:spLocks noChangeShapeType="1"/>
            </p:cNvSpPr>
            <p:nvPr/>
          </p:nvSpPr>
          <p:spPr bwMode="auto">
            <a:xfrm>
              <a:off x="3147" y="1684"/>
              <a:ext cx="0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7" name="Line 51"/>
            <p:cNvSpPr>
              <a:spLocks noChangeShapeType="1"/>
            </p:cNvSpPr>
            <p:nvPr/>
          </p:nvSpPr>
          <p:spPr bwMode="auto">
            <a:xfrm>
              <a:off x="3147" y="209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8" name="Line 52"/>
            <p:cNvSpPr>
              <a:spLocks noChangeShapeType="1"/>
            </p:cNvSpPr>
            <p:nvPr/>
          </p:nvSpPr>
          <p:spPr bwMode="auto">
            <a:xfrm>
              <a:off x="3147" y="2145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19" name="Freeform 53"/>
            <p:cNvSpPr>
              <a:spLocks/>
            </p:cNvSpPr>
            <p:nvPr/>
          </p:nvSpPr>
          <p:spPr bwMode="auto">
            <a:xfrm>
              <a:off x="855" y="3049"/>
              <a:ext cx="587" cy="590"/>
            </a:xfrm>
            <a:custGeom>
              <a:avLst/>
              <a:gdLst>
                <a:gd name="T0" fmla="*/ 61 w 1251"/>
                <a:gd name="T1" fmla="*/ 28 h 1252"/>
                <a:gd name="T2" fmla="*/ 60 w 1251"/>
                <a:gd name="T3" fmla="*/ 25 h 1252"/>
                <a:gd name="T4" fmla="*/ 59 w 1251"/>
                <a:gd name="T5" fmla="*/ 22 h 1252"/>
                <a:gd name="T6" fmla="*/ 58 w 1251"/>
                <a:gd name="T7" fmla="*/ 19 h 1252"/>
                <a:gd name="T8" fmla="*/ 57 w 1251"/>
                <a:gd name="T9" fmla="*/ 16 h 1252"/>
                <a:gd name="T10" fmla="*/ 55 w 1251"/>
                <a:gd name="T11" fmla="*/ 13 h 1252"/>
                <a:gd name="T12" fmla="*/ 53 w 1251"/>
                <a:gd name="T13" fmla="*/ 11 h 1252"/>
                <a:gd name="T14" fmla="*/ 51 w 1251"/>
                <a:gd name="T15" fmla="*/ 8 h 1252"/>
                <a:gd name="T16" fmla="*/ 48 w 1251"/>
                <a:gd name="T17" fmla="*/ 6 h 1252"/>
                <a:gd name="T18" fmla="*/ 46 w 1251"/>
                <a:gd name="T19" fmla="*/ 4 h 1252"/>
                <a:gd name="T20" fmla="*/ 43 w 1251"/>
                <a:gd name="T21" fmla="*/ 3 h 1252"/>
                <a:gd name="T22" fmla="*/ 40 w 1251"/>
                <a:gd name="T23" fmla="*/ 1 h 1252"/>
                <a:gd name="T24" fmla="*/ 37 w 1251"/>
                <a:gd name="T25" fmla="*/ 0 h 1252"/>
                <a:gd name="T26" fmla="*/ 33 w 1251"/>
                <a:gd name="T27" fmla="*/ 0 h 1252"/>
                <a:gd name="T28" fmla="*/ 30 w 1251"/>
                <a:gd name="T29" fmla="*/ 0 h 1252"/>
                <a:gd name="T30" fmla="*/ 27 w 1251"/>
                <a:gd name="T31" fmla="*/ 0 h 1252"/>
                <a:gd name="T32" fmla="*/ 24 w 1251"/>
                <a:gd name="T33" fmla="*/ 0 h 1252"/>
                <a:gd name="T34" fmla="*/ 21 w 1251"/>
                <a:gd name="T35" fmla="*/ 1 h 1252"/>
                <a:gd name="T36" fmla="*/ 18 w 1251"/>
                <a:gd name="T37" fmla="*/ 3 h 1252"/>
                <a:gd name="T38" fmla="*/ 15 w 1251"/>
                <a:gd name="T39" fmla="*/ 4 h 1252"/>
                <a:gd name="T40" fmla="*/ 12 w 1251"/>
                <a:gd name="T41" fmla="*/ 6 h 1252"/>
                <a:gd name="T42" fmla="*/ 10 w 1251"/>
                <a:gd name="T43" fmla="*/ 8 h 1252"/>
                <a:gd name="T44" fmla="*/ 8 w 1251"/>
                <a:gd name="T45" fmla="*/ 11 h 1252"/>
                <a:gd name="T46" fmla="*/ 6 w 1251"/>
                <a:gd name="T47" fmla="*/ 13 h 1252"/>
                <a:gd name="T48" fmla="*/ 4 w 1251"/>
                <a:gd name="T49" fmla="*/ 16 h 1252"/>
                <a:gd name="T50" fmla="*/ 2 w 1251"/>
                <a:gd name="T51" fmla="*/ 19 h 1252"/>
                <a:gd name="T52" fmla="*/ 1 w 1251"/>
                <a:gd name="T53" fmla="*/ 22 h 1252"/>
                <a:gd name="T54" fmla="*/ 0 w 1251"/>
                <a:gd name="T55" fmla="*/ 25 h 1252"/>
                <a:gd name="T56" fmla="*/ 0 w 1251"/>
                <a:gd name="T57" fmla="*/ 28 h 1252"/>
                <a:gd name="T58" fmla="*/ 0 w 1251"/>
                <a:gd name="T59" fmla="*/ 32 h 1252"/>
                <a:gd name="T60" fmla="*/ 0 w 1251"/>
                <a:gd name="T61" fmla="*/ 35 h 1252"/>
                <a:gd name="T62" fmla="*/ 1 w 1251"/>
                <a:gd name="T63" fmla="*/ 38 h 1252"/>
                <a:gd name="T64" fmla="*/ 2 w 1251"/>
                <a:gd name="T65" fmla="*/ 41 h 1252"/>
                <a:gd name="T66" fmla="*/ 3 w 1251"/>
                <a:gd name="T67" fmla="*/ 44 h 1252"/>
                <a:gd name="T68" fmla="*/ 5 w 1251"/>
                <a:gd name="T69" fmla="*/ 47 h 1252"/>
                <a:gd name="T70" fmla="*/ 7 w 1251"/>
                <a:gd name="T71" fmla="*/ 50 h 1252"/>
                <a:gd name="T72" fmla="*/ 8 w 1251"/>
                <a:gd name="T73" fmla="*/ 52 h 1252"/>
                <a:gd name="T74" fmla="*/ 11 w 1251"/>
                <a:gd name="T75" fmla="*/ 55 h 1252"/>
                <a:gd name="T76" fmla="*/ 14 w 1251"/>
                <a:gd name="T77" fmla="*/ 57 h 1252"/>
                <a:gd name="T78" fmla="*/ 16 w 1251"/>
                <a:gd name="T79" fmla="*/ 58 h 1252"/>
                <a:gd name="T80" fmla="*/ 19 w 1251"/>
                <a:gd name="T81" fmla="*/ 60 h 1252"/>
                <a:gd name="T82" fmla="*/ 22 w 1251"/>
                <a:gd name="T83" fmla="*/ 61 h 1252"/>
                <a:gd name="T84" fmla="*/ 25 w 1251"/>
                <a:gd name="T85" fmla="*/ 62 h 1252"/>
                <a:gd name="T86" fmla="*/ 29 w 1251"/>
                <a:gd name="T87" fmla="*/ 62 h 1252"/>
                <a:gd name="T88" fmla="*/ 32 w 1251"/>
                <a:gd name="T89" fmla="*/ 62 h 1252"/>
                <a:gd name="T90" fmla="*/ 35 w 1251"/>
                <a:gd name="T91" fmla="*/ 62 h 1252"/>
                <a:gd name="T92" fmla="*/ 38 w 1251"/>
                <a:gd name="T93" fmla="*/ 61 h 1252"/>
                <a:gd name="T94" fmla="*/ 41 w 1251"/>
                <a:gd name="T95" fmla="*/ 60 h 1252"/>
                <a:gd name="T96" fmla="*/ 44 w 1251"/>
                <a:gd name="T97" fmla="*/ 58 h 1252"/>
                <a:gd name="T98" fmla="*/ 47 w 1251"/>
                <a:gd name="T99" fmla="*/ 57 h 1252"/>
                <a:gd name="T100" fmla="*/ 50 w 1251"/>
                <a:gd name="T101" fmla="*/ 55 h 1252"/>
                <a:gd name="T102" fmla="*/ 52 w 1251"/>
                <a:gd name="T103" fmla="*/ 52 h 1252"/>
                <a:gd name="T104" fmla="*/ 54 w 1251"/>
                <a:gd name="T105" fmla="*/ 50 h 1252"/>
                <a:gd name="T106" fmla="*/ 56 w 1251"/>
                <a:gd name="T107" fmla="*/ 47 h 1252"/>
                <a:gd name="T108" fmla="*/ 57 w 1251"/>
                <a:gd name="T109" fmla="*/ 44 h 1252"/>
                <a:gd name="T110" fmla="*/ 59 w 1251"/>
                <a:gd name="T111" fmla="*/ 41 h 1252"/>
                <a:gd name="T112" fmla="*/ 60 w 1251"/>
                <a:gd name="T113" fmla="*/ 38 h 1252"/>
                <a:gd name="T114" fmla="*/ 61 w 1251"/>
                <a:gd name="T115" fmla="*/ 35 h 1252"/>
                <a:gd name="T116" fmla="*/ 61 w 1251"/>
                <a:gd name="T117" fmla="*/ 32 h 12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51" h="1252">
                  <a:moveTo>
                    <a:pt x="1251" y="626"/>
                  </a:moveTo>
                  <a:lnTo>
                    <a:pt x="1251" y="609"/>
                  </a:lnTo>
                  <a:lnTo>
                    <a:pt x="1250" y="593"/>
                  </a:lnTo>
                  <a:lnTo>
                    <a:pt x="1249" y="576"/>
                  </a:lnTo>
                  <a:lnTo>
                    <a:pt x="1248" y="559"/>
                  </a:lnTo>
                  <a:lnTo>
                    <a:pt x="1245" y="543"/>
                  </a:lnTo>
                  <a:lnTo>
                    <a:pt x="1243" y="526"/>
                  </a:lnTo>
                  <a:lnTo>
                    <a:pt x="1240" y="510"/>
                  </a:lnTo>
                  <a:lnTo>
                    <a:pt x="1237" y="494"/>
                  </a:lnTo>
                  <a:lnTo>
                    <a:pt x="1234" y="477"/>
                  </a:lnTo>
                  <a:lnTo>
                    <a:pt x="1229" y="461"/>
                  </a:lnTo>
                  <a:lnTo>
                    <a:pt x="1224" y="445"/>
                  </a:lnTo>
                  <a:lnTo>
                    <a:pt x="1220" y="429"/>
                  </a:lnTo>
                  <a:lnTo>
                    <a:pt x="1213" y="413"/>
                  </a:lnTo>
                  <a:lnTo>
                    <a:pt x="1208" y="398"/>
                  </a:lnTo>
                  <a:lnTo>
                    <a:pt x="1202" y="383"/>
                  </a:lnTo>
                  <a:lnTo>
                    <a:pt x="1195" y="368"/>
                  </a:lnTo>
                  <a:lnTo>
                    <a:pt x="1188" y="353"/>
                  </a:lnTo>
                  <a:lnTo>
                    <a:pt x="1180" y="338"/>
                  </a:lnTo>
                  <a:lnTo>
                    <a:pt x="1173" y="323"/>
                  </a:lnTo>
                  <a:lnTo>
                    <a:pt x="1165" y="308"/>
                  </a:lnTo>
                  <a:lnTo>
                    <a:pt x="1156" y="294"/>
                  </a:lnTo>
                  <a:lnTo>
                    <a:pt x="1146" y="280"/>
                  </a:lnTo>
                  <a:lnTo>
                    <a:pt x="1138" y="266"/>
                  </a:lnTo>
                  <a:lnTo>
                    <a:pt x="1127" y="253"/>
                  </a:lnTo>
                  <a:lnTo>
                    <a:pt x="1118" y="240"/>
                  </a:lnTo>
                  <a:lnTo>
                    <a:pt x="1107" y="227"/>
                  </a:lnTo>
                  <a:lnTo>
                    <a:pt x="1096" y="214"/>
                  </a:lnTo>
                  <a:lnTo>
                    <a:pt x="1085" y="202"/>
                  </a:lnTo>
                  <a:lnTo>
                    <a:pt x="1074" y="190"/>
                  </a:lnTo>
                  <a:lnTo>
                    <a:pt x="1062" y="177"/>
                  </a:lnTo>
                  <a:lnTo>
                    <a:pt x="1050" y="166"/>
                  </a:lnTo>
                  <a:lnTo>
                    <a:pt x="1038" y="155"/>
                  </a:lnTo>
                  <a:lnTo>
                    <a:pt x="1025" y="144"/>
                  </a:lnTo>
                  <a:lnTo>
                    <a:pt x="1011" y="133"/>
                  </a:lnTo>
                  <a:lnTo>
                    <a:pt x="998" y="124"/>
                  </a:lnTo>
                  <a:lnTo>
                    <a:pt x="985" y="114"/>
                  </a:lnTo>
                  <a:lnTo>
                    <a:pt x="971" y="105"/>
                  </a:lnTo>
                  <a:lnTo>
                    <a:pt x="957" y="95"/>
                  </a:lnTo>
                  <a:lnTo>
                    <a:pt x="943" y="87"/>
                  </a:lnTo>
                  <a:lnTo>
                    <a:pt x="928" y="78"/>
                  </a:lnTo>
                  <a:lnTo>
                    <a:pt x="914" y="71"/>
                  </a:lnTo>
                  <a:lnTo>
                    <a:pt x="899" y="63"/>
                  </a:lnTo>
                  <a:lnTo>
                    <a:pt x="883" y="56"/>
                  </a:lnTo>
                  <a:lnTo>
                    <a:pt x="868" y="49"/>
                  </a:lnTo>
                  <a:lnTo>
                    <a:pt x="854" y="43"/>
                  </a:lnTo>
                  <a:lnTo>
                    <a:pt x="838" y="38"/>
                  </a:lnTo>
                  <a:lnTo>
                    <a:pt x="822" y="31"/>
                  </a:lnTo>
                  <a:lnTo>
                    <a:pt x="806" y="27"/>
                  </a:lnTo>
                  <a:lnTo>
                    <a:pt x="790" y="22"/>
                  </a:lnTo>
                  <a:lnTo>
                    <a:pt x="774" y="17"/>
                  </a:lnTo>
                  <a:lnTo>
                    <a:pt x="758" y="14"/>
                  </a:lnTo>
                  <a:lnTo>
                    <a:pt x="741" y="11"/>
                  </a:lnTo>
                  <a:lnTo>
                    <a:pt x="725" y="8"/>
                  </a:lnTo>
                  <a:lnTo>
                    <a:pt x="708" y="6"/>
                  </a:lnTo>
                  <a:lnTo>
                    <a:pt x="692" y="4"/>
                  </a:lnTo>
                  <a:lnTo>
                    <a:pt x="675" y="2"/>
                  </a:lnTo>
                  <a:lnTo>
                    <a:pt x="659" y="0"/>
                  </a:lnTo>
                  <a:lnTo>
                    <a:pt x="642" y="0"/>
                  </a:lnTo>
                  <a:lnTo>
                    <a:pt x="625" y="0"/>
                  </a:lnTo>
                  <a:lnTo>
                    <a:pt x="609" y="0"/>
                  </a:lnTo>
                  <a:lnTo>
                    <a:pt x="592" y="0"/>
                  </a:lnTo>
                  <a:lnTo>
                    <a:pt x="576" y="2"/>
                  </a:lnTo>
                  <a:lnTo>
                    <a:pt x="559" y="4"/>
                  </a:lnTo>
                  <a:lnTo>
                    <a:pt x="542" y="6"/>
                  </a:lnTo>
                  <a:lnTo>
                    <a:pt x="526" y="8"/>
                  </a:lnTo>
                  <a:lnTo>
                    <a:pt x="510" y="11"/>
                  </a:lnTo>
                  <a:lnTo>
                    <a:pt x="493" y="14"/>
                  </a:lnTo>
                  <a:lnTo>
                    <a:pt x="477" y="17"/>
                  </a:lnTo>
                  <a:lnTo>
                    <a:pt x="461" y="22"/>
                  </a:lnTo>
                  <a:lnTo>
                    <a:pt x="445" y="27"/>
                  </a:lnTo>
                  <a:lnTo>
                    <a:pt x="429" y="31"/>
                  </a:lnTo>
                  <a:lnTo>
                    <a:pt x="413" y="38"/>
                  </a:lnTo>
                  <a:lnTo>
                    <a:pt x="397" y="43"/>
                  </a:lnTo>
                  <a:lnTo>
                    <a:pt x="382" y="49"/>
                  </a:lnTo>
                  <a:lnTo>
                    <a:pt x="367" y="56"/>
                  </a:lnTo>
                  <a:lnTo>
                    <a:pt x="351" y="63"/>
                  </a:lnTo>
                  <a:lnTo>
                    <a:pt x="336" y="71"/>
                  </a:lnTo>
                  <a:lnTo>
                    <a:pt x="322" y="78"/>
                  </a:lnTo>
                  <a:lnTo>
                    <a:pt x="307" y="87"/>
                  </a:lnTo>
                  <a:lnTo>
                    <a:pt x="293" y="95"/>
                  </a:lnTo>
                  <a:lnTo>
                    <a:pt x="280" y="105"/>
                  </a:lnTo>
                  <a:lnTo>
                    <a:pt x="266" y="114"/>
                  </a:lnTo>
                  <a:lnTo>
                    <a:pt x="252" y="124"/>
                  </a:lnTo>
                  <a:lnTo>
                    <a:pt x="239" y="133"/>
                  </a:lnTo>
                  <a:lnTo>
                    <a:pt x="225" y="144"/>
                  </a:lnTo>
                  <a:lnTo>
                    <a:pt x="213" y="155"/>
                  </a:lnTo>
                  <a:lnTo>
                    <a:pt x="201" y="166"/>
                  </a:lnTo>
                  <a:lnTo>
                    <a:pt x="188" y="177"/>
                  </a:lnTo>
                  <a:lnTo>
                    <a:pt x="176" y="190"/>
                  </a:lnTo>
                  <a:lnTo>
                    <a:pt x="166" y="202"/>
                  </a:lnTo>
                  <a:lnTo>
                    <a:pt x="154" y="214"/>
                  </a:lnTo>
                  <a:lnTo>
                    <a:pt x="143" y="227"/>
                  </a:lnTo>
                  <a:lnTo>
                    <a:pt x="133" y="240"/>
                  </a:lnTo>
                  <a:lnTo>
                    <a:pt x="123" y="253"/>
                  </a:lnTo>
                  <a:lnTo>
                    <a:pt x="112" y="266"/>
                  </a:lnTo>
                  <a:lnTo>
                    <a:pt x="104" y="280"/>
                  </a:lnTo>
                  <a:lnTo>
                    <a:pt x="94" y="294"/>
                  </a:lnTo>
                  <a:lnTo>
                    <a:pt x="86" y="308"/>
                  </a:lnTo>
                  <a:lnTo>
                    <a:pt x="77" y="323"/>
                  </a:lnTo>
                  <a:lnTo>
                    <a:pt x="70" y="338"/>
                  </a:lnTo>
                  <a:lnTo>
                    <a:pt x="62" y="353"/>
                  </a:lnTo>
                  <a:lnTo>
                    <a:pt x="55" y="368"/>
                  </a:lnTo>
                  <a:lnTo>
                    <a:pt x="49" y="383"/>
                  </a:lnTo>
                  <a:lnTo>
                    <a:pt x="42" y="398"/>
                  </a:lnTo>
                  <a:lnTo>
                    <a:pt x="37" y="413"/>
                  </a:lnTo>
                  <a:lnTo>
                    <a:pt x="30" y="429"/>
                  </a:lnTo>
                  <a:lnTo>
                    <a:pt x="26" y="445"/>
                  </a:lnTo>
                  <a:lnTo>
                    <a:pt x="21" y="461"/>
                  </a:lnTo>
                  <a:lnTo>
                    <a:pt x="17" y="477"/>
                  </a:lnTo>
                  <a:lnTo>
                    <a:pt x="13" y="494"/>
                  </a:lnTo>
                  <a:lnTo>
                    <a:pt x="10" y="510"/>
                  </a:lnTo>
                  <a:lnTo>
                    <a:pt x="7" y="526"/>
                  </a:lnTo>
                  <a:lnTo>
                    <a:pt x="5" y="543"/>
                  </a:lnTo>
                  <a:lnTo>
                    <a:pt x="3" y="559"/>
                  </a:lnTo>
                  <a:lnTo>
                    <a:pt x="2" y="576"/>
                  </a:lnTo>
                  <a:lnTo>
                    <a:pt x="0" y="593"/>
                  </a:lnTo>
                  <a:lnTo>
                    <a:pt x="0" y="609"/>
                  </a:lnTo>
                  <a:lnTo>
                    <a:pt x="0" y="626"/>
                  </a:lnTo>
                  <a:lnTo>
                    <a:pt x="0" y="643"/>
                  </a:lnTo>
                  <a:lnTo>
                    <a:pt x="0" y="659"/>
                  </a:lnTo>
                  <a:lnTo>
                    <a:pt x="2" y="676"/>
                  </a:lnTo>
                  <a:lnTo>
                    <a:pt x="3" y="692"/>
                  </a:lnTo>
                  <a:lnTo>
                    <a:pt x="5" y="709"/>
                  </a:lnTo>
                  <a:lnTo>
                    <a:pt x="7" y="725"/>
                  </a:lnTo>
                  <a:lnTo>
                    <a:pt x="10" y="742"/>
                  </a:lnTo>
                  <a:lnTo>
                    <a:pt x="13" y="758"/>
                  </a:lnTo>
                  <a:lnTo>
                    <a:pt x="17" y="775"/>
                  </a:lnTo>
                  <a:lnTo>
                    <a:pt x="21" y="791"/>
                  </a:lnTo>
                  <a:lnTo>
                    <a:pt x="26" y="807"/>
                  </a:lnTo>
                  <a:lnTo>
                    <a:pt x="30" y="823"/>
                  </a:lnTo>
                  <a:lnTo>
                    <a:pt x="37" y="839"/>
                  </a:lnTo>
                  <a:lnTo>
                    <a:pt x="42" y="854"/>
                  </a:lnTo>
                  <a:lnTo>
                    <a:pt x="49" y="870"/>
                  </a:lnTo>
                  <a:lnTo>
                    <a:pt x="55" y="885"/>
                  </a:lnTo>
                  <a:lnTo>
                    <a:pt x="62" y="900"/>
                  </a:lnTo>
                  <a:lnTo>
                    <a:pt x="70" y="915"/>
                  </a:lnTo>
                  <a:lnTo>
                    <a:pt x="77" y="930"/>
                  </a:lnTo>
                  <a:lnTo>
                    <a:pt x="86" y="945"/>
                  </a:lnTo>
                  <a:lnTo>
                    <a:pt x="94" y="959"/>
                  </a:lnTo>
                  <a:lnTo>
                    <a:pt x="104" y="972"/>
                  </a:lnTo>
                  <a:lnTo>
                    <a:pt x="112" y="986"/>
                  </a:lnTo>
                  <a:lnTo>
                    <a:pt x="123" y="1000"/>
                  </a:lnTo>
                  <a:lnTo>
                    <a:pt x="133" y="1013"/>
                  </a:lnTo>
                  <a:lnTo>
                    <a:pt x="143" y="1026"/>
                  </a:lnTo>
                  <a:lnTo>
                    <a:pt x="154" y="1038"/>
                  </a:lnTo>
                  <a:lnTo>
                    <a:pt x="166" y="1051"/>
                  </a:lnTo>
                  <a:lnTo>
                    <a:pt x="176" y="1063"/>
                  </a:lnTo>
                  <a:lnTo>
                    <a:pt x="188" y="1075"/>
                  </a:lnTo>
                  <a:lnTo>
                    <a:pt x="201" y="1086"/>
                  </a:lnTo>
                  <a:lnTo>
                    <a:pt x="213" y="1098"/>
                  </a:lnTo>
                  <a:lnTo>
                    <a:pt x="225" y="1109"/>
                  </a:lnTo>
                  <a:lnTo>
                    <a:pt x="239" y="1119"/>
                  </a:lnTo>
                  <a:lnTo>
                    <a:pt x="252" y="1129"/>
                  </a:lnTo>
                  <a:lnTo>
                    <a:pt x="266" y="1138"/>
                  </a:lnTo>
                  <a:lnTo>
                    <a:pt x="280" y="1148"/>
                  </a:lnTo>
                  <a:lnTo>
                    <a:pt x="293" y="1158"/>
                  </a:lnTo>
                  <a:lnTo>
                    <a:pt x="307" y="1166"/>
                  </a:lnTo>
                  <a:lnTo>
                    <a:pt x="322" y="1174"/>
                  </a:lnTo>
                  <a:lnTo>
                    <a:pt x="336" y="1182"/>
                  </a:lnTo>
                  <a:lnTo>
                    <a:pt x="351" y="1190"/>
                  </a:lnTo>
                  <a:lnTo>
                    <a:pt x="367" y="1197"/>
                  </a:lnTo>
                  <a:lnTo>
                    <a:pt x="382" y="1203"/>
                  </a:lnTo>
                  <a:lnTo>
                    <a:pt x="397" y="1210"/>
                  </a:lnTo>
                  <a:lnTo>
                    <a:pt x="413" y="1215"/>
                  </a:lnTo>
                  <a:lnTo>
                    <a:pt x="429" y="1220"/>
                  </a:lnTo>
                  <a:lnTo>
                    <a:pt x="445" y="1226"/>
                  </a:lnTo>
                  <a:lnTo>
                    <a:pt x="461" y="1230"/>
                  </a:lnTo>
                  <a:lnTo>
                    <a:pt x="477" y="1234"/>
                  </a:lnTo>
                  <a:lnTo>
                    <a:pt x="493" y="1239"/>
                  </a:lnTo>
                  <a:lnTo>
                    <a:pt x="510" y="1242"/>
                  </a:lnTo>
                  <a:lnTo>
                    <a:pt x="526" y="1245"/>
                  </a:lnTo>
                  <a:lnTo>
                    <a:pt x="542" y="1247"/>
                  </a:lnTo>
                  <a:lnTo>
                    <a:pt x="559" y="1249"/>
                  </a:lnTo>
                  <a:lnTo>
                    <a:pt x="576" y="1250"/>
                  </a:lnTo>
                  <a:lnTo>
                    <a:pt x="592" y="1251"/>
                  </a:lnTo>
                  <a:lnTo>
                    <a:pt x="609" y="1252"/>
                  </a:lnTo>
                  <a:lnTo>
                    <a:pt x="625" y="1252"/>
                  </a:lnTo>
                  <a:lnTo>
                    <a:pt x="642" y="1252"/>
                  </a:lnTo>
                  <a:lnTo>
                    <a:pt x="659" y="1251"/>
                  </a:lnTo>
                  <a:lnTo>
                    <a:pt x="675" y="1250"/>
                  </a:lnTo>
                  <a:lnTo>
                    <a:pt x="692" y="1249"/>
                  </a:lnTo>
                  <a:lnTo>
                    <a:pt x="708" y="1247"/>
                  </a:lnTo>
                  <a:lnTo>
                    <a:pt x="725" y="1245"/>
                  </a:lnTo>
                  <a:lnTo>
                    <a:pt x="741" y="1242"/>
                  </a:lnTo>
                  <a:lnTo>
                    <a:pt x="758" y="1239"/>
                  </a:lnTo>
                  <a:lnTo>
                    <a:pt x="774" y="1234"/>
                  </a:lnTo>
                  <a:lnTo>
                    <a:pt x="790" y="1230"/>
                  </a:lnTo>
                  <a:lnTo>
                    <a:pt x="806" y="1226"/>
                  </a:lnTo>
                  <a:lnTo>
                    <a:pt x="822" y="1220"/>
                  </a:lnTo>
                  <a:lnTo>
                    <a:pt x="838" y="1215"/>
                  </a:lnTo>
                  <a:lnTo>
                    <a:pt x="854" y="1210"/>
                  </a:lnTo>
                  <a:lnTo>
                    <a:pt x="868" y="1203"/>
                  </a:lnTo>
                  <a:lnTo>
                    <a:pt x="883" y="1197"/>
                  </a:lnTo>
                  <a:lnTo>
                    <a:pt x="899" y="1190"/>
                  </a:lnTo>
                  <a:lnTo>
                    <a:pt x="914" y="1182"/>
                  </a:lnTo>
                  <a:lnTo>
                    <a:pt x="928" y="1174"/>
                  </a:lnTo>
                  <a:lnTo>
                    <a:pt x="943" y="1166"/>
                  </a:lnTo>
                  <a:lnTo>
                    <a:pt x="957" y="1158"/>
                  </a:lnTo>
                  <a:lnTo>
                    <a:pt x="971" y="1148"/>
                  </a:lnTo>
                  <a:lnTo>
                    <a:pt x="985" y="1138"/>
                  </a:lnTo>
                  <a:lnTo>
                    <a:pt x="998" y="1129"/>
                  </a:lnTo>
                  <a:lnTo>
                    <a:pt x="1011" y="1119"/>
                  </a:lnTo>
                  <a:lnTo>
                    <a:pt x="1025" y="1109"/>
                  </a:lnTo>
                  <a:lnTo>
                    <a:pt x="1038" y="1098"/>
                  </a:lnTo>
                  <a:lnTo>
                    <a:pt x="1050" y="1086"/>
                  </a:lnTo>
                  <a:lnTo>
                    <a:pt x="1062" y="1075"/>
                  </a:lnTo>
                  <a:lnTo>
                    <a:pt x="1074" y="1063"/>
                  </a:lnTo>
                  <a:lnTo>
                    <a:pt x="1085" y="1051"/>
                  </a:lnTo>
                  <a:lnTo>
                    <a:pt x="1096" y="1038"/>
                  </a:lnTo>
                  <a:lnTo>
                    <a:pt x="1107" y="1026"/>
                  </a:lnTo>
                  <a:lnTo>
                    <a:pt x="1118" y="1013"/>
                  </a:lnTo>
                  <a:lnTo>
                    <a:pt x="1127" y="1000"/>
                  </a:lnTo>
                  <a:lnTo>
                    <a:pt x="1138" y="986"/>
                  </a:lnTo>
                  <a:lnTo>
                    <a:pt x="1146" y="972"/>
                  </a:lnTo>
                  <a:lnTo>
                    <a:pt x="1156" y="959"/>
                  </a:lnTo>
                  <a:lnTo>
                    <a:pt x="1165" y="945"/>
                  </a:lnTo>
                  <a:lnTo>
                    <a:pt x="1173" y="930"/>
                  </a:lnTo>
                  <a:lnTo>
                    <a:pt x="1180" y="915"/>
                  </a:lnTo>
                  <a:lnTo>
                    <a:pt x="1188" y="900"/>
                  </a:lnTo>
                  <a:lnTo>
                    <a:pt x="1195" y="885"/>
                  </a:lnTo>
                  <a:lnTo>
                    <a:pt x="1202" y="870"/>
                  </a:lnTo>
                  <a:lnTo>
                    <a:pt x="1208" y="854"/>
                  </a:lnTo>
                  <a:lnTo>
                    <a:pt x="1213" y="839"/>
                  </a:lnTo>
                  <a:lnTo>
                    <a:pt x="1220" y="823"/>
                  </a:lnTo>
                  <a:lnTo>
                    <a:pt x="1224" y="807"/>
                  </a:lnTo>
                  <a:lnTo>
                    <a:pt x="1229" y="791"/>
                  </a:lnTo>
                  <a:lnTo>
                    <a:pt x="1234" y="775"/>
                  </a:lnTo>
                  <a:lnTo>
                    <a:pt x="1237" y="758"/>
                  </a:lnTo>
                  <a:lnTo>
                    <a:pt x="1240" y="742"/>
                  </a:lnTo>
                  <a:lnTo>
                    <a:pt x="1243" y="725"/>
                  </a:lnTo>
                  <a:lnTo>
                    <a:pt x="1245" y="709"/>
                  </a:lnTo>
                  <a:lnTo>
                    <a:pt x="1248" y="692"/>
                  </a:lnTo>
                  <a:lnTo>
                    <a:pt x="1249" y="676"/>
                  </a:lnTo>
                  <a:lnTo>
                    <a:pt x="1250" y="659"/>
                  </a:lnTo>
                  <a:lnTo>
                    <a:pt x="1251" y="643"/>
                  </a:lnTo>
                  <a:lnTo>
                    <a:pt x="1251" y="62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0" name="Freeform 54"/>
            <p:cNvSpPr>
              <a:spLocks/>
            </p:cNvSpPr>
            <p:nvPr/>
          </p:nvSpPr>
          <p:spPr bwMode="auto">
            <a:xfrm>
              <a:off x="2339" y="750"/>
              <a:ext cx="1619" cy="1623"/>
            </a:xfrm>
            <a:custGeom>
              <a:avLst/>
              <a:gdLst>
                <a:gd name="T0" fmla="*/ 168 w 3443"/>
                <a:gd name="T1" fmla="*/ 78 h 3444"/>
                <a:gd name="T2" fmla="*/ 166 w 3443"/>
                <a:gd name="T3" fmla="*/ 64 h 3444"/>
                <a:gd name="T4" fmla="*/ 161 w 3443"/>
                <a:gd name="T5" fmla="*/ 51 h 3444"/>
                <a:gd name="T6" fmla="*/ 155 w 3443"/>
                <a:gd name="T7" fmla="*/ 39 h 3444"/>
                <a:gd name="T8" fmla="*/ 146 w 3443"/>
                <a:gd name="T9" fmla="*/ 27 h 3444"/>
                <a:gd name="T10" fmla="*/ 136 w 3443"/>
                <a:gd name="T11" fmla="*/ 18 h 3444"/>
                <a:gd name="T12" fmla="*/ 124 w 3443"/>
                <a:gd name="T13" fmla="*/ 10 h 3444"/>
                <a:gd name="T14" fmla="*/ 111 w 3443"/>
                <a:gd name="T15" fmla="*/ 5 h 3444"/>
                <a:gd name="T16" fmla="*/ 98 w 3443"/>
                <a:gd name="T17" fmla="*/ 1 h 3444"/>
                <a:gd name="T18" fmla="*/ 84 w 3443"/>
                <a:gd name="T19" fmla="*/ 0 h 3444"/>
                <a:gd name="T20" fmla="*/ 71 w 3443"/>
                <a:gd name="T21" fmla="*/ 1 h 3444"/>
                <a:gd name="T22" fmla="*/ 57 w 3443"/>
                <a:gd name="T23" fmla="*/ 5 h 3444"/>
                <a:gd name="T24" fmla="*/ 44 w 3443"/>
                <a:gd name="T25" fmla="*/ 10 h 3444"/>
                <a:gd name="T26" fmla="*/ 32 w 3443"/>
                <a:gd name="T27" fmla="*/ 18 h 3444"/>
                <a:gd name="T28" fmla="*/ 22 w 3443"/>
                <a:gd name="T29" fmla="*/ 27 h 3444"/>
                <a:gd name="T30" fmla="*/ 14 w 3443"/>
                <a:gd name="T31" fmla="*/ 39 h 3444"/>
                <a:gd name="T32" fmla="*/ 7 w 3443"/>
                <a:gd name="T33" fmla="*/ 51 h 3444"/>
                <a:gd name="T34" fmla="*/ 2 w 3443"/>
                <a:gd name="T35" fmla="*/ 64 h 3444"/>
                <a:gd name="T36" fmla="*/ 0 w 3443"/>
                <a:gd name="T37" fmla="*/ 78 h 3444"/>
                <a:gd name="T38" fmla="*/ 0 w 3443"/>
                <a:gd name="T39" fmla="*/ 92 h 3444"/>
                <a:gd name="T40" fmla="*/ 2 w 3443"/>
                <a:gd name="T41" fmla="*/ 106 h 3444"/>
                <a:gd name="T42" fmla="*/ 7 w 3443"/>
                <a:gd name="T43" fmla="*/ 119 h 3444"/>
                <a:gd name="T44" fmla="*/ 14 w 3443"/>
                <a:gd name="T45" fmla="*/ 131 h 3444"/>
                <a:gd name="T46" fmla="*/ 22 w 3443"/>
                <a:gd name="T47" fmla="*/ 142 h 3444"/>
                <a:gd name="T48" fmla="*/ 32 w 3443"/>
                <a:gd name="T49" fmla="*/ 152 h 3444"/>
                <a:gd name="T50" fmla="*/ 44 w 3443"/>
                <a:gd name="T51" fmla="*/ 160 h 3444"/>
                <a:gd name="T52" fmla="*/ 57 w 3443"/>
                <a:gd name="T53" fmla="*/ 165 h 3444"/>
                <a:gd name="T54" fmla="*/ 71 w 3443"/>
                <a:gd name="T55" fmla="*/ 169 h 3444"/>
                <a:gd name="T56" fmla="*/ 84 w 3443"/>
                <a:gd name="T57" fmla="*/ 170 h 3444"/>
                <a:gd name="T58" fmla="*/ 98 w 3443"/>
                <a:gd name="T59" fmla="*/ 169 h 3444"/>
                <a:gd name="T60" fmla="*/ 111 w 3443"/>
                <a:gd name="T61" fmla="*/ 165 h 3444"/>
                <a:gd name="T62" fmla="*/ 124 w 3443"/>
                <a:gd name="T63" fmla="*/ 160 h 3444"/>
                <a:gd name="T64" fmla="*/ 136 w 3443"/>
                <a:gd name="T65" fmla="*/ 152 h 3444"/>
                <a:gd name="T66" fmla="*/ 146 w 3443"/>
                <a:gd name="T67" fmla="*/ 142 h 3444"/>
                <a:gd name="T68" fmla="*/ 155 w 3443"/>
                <a:gd name="T69" fmla="*/ 131 h 3444"/>
                <a:gd name="T70" fmla="*/ 161 w 3443"/>
                <a:gd name="T71" fmla="*/ 119 h 3444"/>
                <a:gd name="T72" fmla="*/ 166 w 3443"/>
                <a:gd name="T73" fmla="*/ 106 h 3444"/>
                <a:gd name="T74" fmla="*/ 168 w 3443"/>
                <a:gd name="T75" fmla="*/ 92 h 34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443" h="3444">
                  <a:moveTo>
                    <a:pt x="3443" y="1723"/>
                  </a:moveTo>
                  <a:lnTo>
                    <a:pt x="3436" y="1580"/>
                  </a:lnTo>
                  <a:lnTo>
                    <a:pt x="3419" y="1438"/>
                  </a:lnTo>
                  <a:lnTo>
                    <a:pt x="3390" y="1300"/>
                  </a:lnTo>
                  <a:lnTo>
                    <a:pt x="3349" y="1163"/>
                  </a:lnTo>
                  <a:lnTo>
                    <a:pt x="3298" y="1031"/>
                  </a:lnTo>
                  <a:lnTo>
                    <a:pt x="3235" y="903"/>
                  </a:lnTo>
                  <a:lnTo>
                    <a:pt x="3163" y="780"/>
                  </a:lnTo>
                  <a:lnTo>
                    <a:pt x="3080" y="664"/>
                  </a:lnTo>
                  <a:lnTo>
                    <a:pt x="2988" y="556"/>
                  </a:lnTo>
                  <a:lnTo>
                    <a:pt x="2887" y="456"/>
                  </a:lnTo>
                  <a:lnTo>
                    <a:pt x="2778" y="363"/>
                  </a:lnTo>
                  <a:lnTo>
                    <a:pt x="2663" y="280"/>
                  </a:lnTo>
                  <a:lnTo>
                    <a:pt x="2541" y="208"/>
                  </a:lnTo>
                  <a:lnTo>
                    <a:pt x="2413" y="145"/>
                  </a:lnTo>
                  <a:lnTo>
                    <a:pt x="2280" y="94"/>
                  </a:lnTo>
                  <a:lnTo>
                    <a:pt x="2144" y="52"/>
                  </a:lnTo>
                  <a:lnTo>
                    <a:pt x="2004" y="23"/>
                  </a:lnTo>
                  <a:lnTo>
                    <a:pt x="1864" y="6"/>
                  </a:lnTo>
                  <a:lnTo>
                    <a:pt x="1721" y="0"/>
                  </a:lnTo>
                  <a:lnTo>
                    <a:pt x="1579" y="6"/>
                  </a:lnTo>
                  <a:lnTo>
                    <a:pt x="1438" y="23"/>
                  </a:lnTo>
                  <a:lnTo>
                    <a:pt x="1299" y="52"/>
                  </a:lnTo>
                  <a:lnTo>
                    <a:pt x="1162" y="94"/>
                  </a:lnTo>
                  <a:lnTo>
                    <a:pt x="1030" y="145"/>
                  </a:lnTo>
                  <a:lnTo>
                    <a:pt x="902" y="208"/>
                  </a:lnTo>
                  <a:lnTo>
                    <a:pt x="780" y="280"/>
                  </a:lnTo>
                  <a:lnTo>
                    <a:pt x="664" y="363"/>
                  </a:lnTo>
                  <a:lnTo>
                    <a:pt x="555" y="456"/>
                  </a:lnTo>
                  <a:lnTo>
                    <a:pt x="455" y="556"/>
                  </a:lnTo>
                  <a:lnTo>
                    <a:pt x="363" y="664"/>
                  </a:lnTo>
                  <a:lnTo>
                    <a:pt x="280" y="780"/>
                  </a:lnTo>
                  <a:lnTo>
                    <a:pt x="208" y="903"/>
                  </a:lnTo>
                  <a:lnTo>
                    <a:pt x="145" y="1031"/>
                  </a:lnTo>
                  <a:lnTo>
                    <a:pt x="93" y="1163"/>
                  </a:lnTo>
                  <a:lnTo>
                    <a:pt x="52" y="1300"/>
                  </a:lnTo>
                  <a:lnTo>
                    <a:pt x="24" y="1438"/>
                  </a:lnTo>
                  <a:lnTo>
                    <a:pt x="6" y="1580"/>
                  </a:lnTo>
                  <a:lnTo>
                    <a:pt x="0" y="1723"/>
                  </a:lnTo>
                  <a:lnTo>
                    <a:pt x="6" y="1864"/>
                  </a:lnTo>
                  <a:lnTo>
                    <a:pt x="24" y="2006"/>
                  </a:lnTo>
                  <a:lnTo>
                    <a:pt x="52" y="2145"/>
                  </a:lnTo>
                  <a:lnTo>
                    <a:pt x="93" y="2282"/>
                  </a:lnTo>
                  <a:lnTo>
                    <a:pt x="145" y="2415"/>
                  </a:lnTo>
                  <a:lnTo>
                    <a:pt x="208" y="2542"/>
                  </a:lnTo>
                  <a:lnTo>
                    <a:pt x="280" y="2664"/>
                  </a:lnTo>
                  <a:lnTo>
                    <a:pt x="363" y="2780"/>
                  </a:lnTo>
                  <a:lnTo>
                    <a:pt x="455" y="2888"/>
                  </a:lnTo>
                  <a:lnTo>
                    <a:pt x="555" y="2990"/>
                  </a:lnTo>
                  <a:lnTo>
                    <a:pt x="664" y="3081"/>
                  </a:lnTo>
                  <a:lnTo>
                    <a:pt x="780" y="3164"/>
                  </a:lnTo>
                  <a:lnTo>
                    <a:pt x="902" y="3237"/>
                  </a:lnTo>
                  <a:lnTo>
                    <a:pt x="1030" y="3299"/>
                  </a:lnTo>
                  <a:lnTo>
                    <a:pt x="1162" y="3351"/>
                  </a:lnTo>
                  <a:lnTo>
                    <a:pt x="1299" y="3392"/>
                  </a:lnTo>
                  <a:lnTo>
                    <a:pt x="1438" y="3421"/>
                  </a:lnTo>
                  <a:lnTo>
                    <a:pt x="1579" y="3439"/>
                  </a:lnTo>
                  <a:lnTo>
                    <a:pt x="1721" y="3444"/>
                  </a:lnTo>
                  <a:lnTo>
                    <a:pt x="1864" y="3439"/>
                  </a:lnTo>
                  <a:lnTo>
                    <a:pt x="2004" y="3421"/>
                  </a:lnTo>
                  <a:lnTo>
                    <a:pt x="2144" y="3392"/>
                  </a:lnTo>
                  <a:lnTo>
                    <a:pt x="2280" y="3351"/>
                  </a:lnTo>
                  <a:lnTo>
                    <a:pt x="2413" y="3299"/>
                  </a:lnTo>
                  <a:lnTo>
                    <a:pt x="2541" y="3237"/>
                  </a:lnTo>
                  <a:lnTo>
                    <a:pt x="2663" y="3164"/>
                  </a:lnTo>
                  <a:lnTo>
                    <a:pt x="2778" y="3081"/>
                  </a:lnTo>
                  <a:lnTo>
                    <a:pt x="2887" y="2990"/>
                  </a:lnTo>
                  <a:lnTo>
                    <a:pt x="2988" y="2888"/>
                  </a:lnTo>
                  <a:lnTo>
                    <a:pt x="3080" y="2780"/>
                  </a:lnTo>
                  <a:lnTo>
                    <a:pt x="3163" y="2664"/>
                  </a:lnTo>
                  <a:lnTo>
                    <a:pt x="3235" y="2542"/>
                  </a:lnTo>
                  <a:lnTo>
                    <a:pt x="3298" y="2415"/>
                  </a:lnTo>
                  <a:lnTo>
                    <a:pt x="3349" y="2282"/>
                  </a:lnTo>
                  <a:lnTo>
                    <a:pt x="3390" y="2145"/>
                  </a:lnTo>
                  <a:lnTo>
                    <a:pt x="3419" y="2006"/>
                  </a:lnTo>
                  <a:lnTo>
                    <a:pt x="3436" y="1864"/>
                  </a:lnTo>
                  <a:lnTo>
                    <a:pt x="3443" y="17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1" name="Line 55"/>
            <p:cNvSpPr>
              <a:spLocks noChangeShapeType="1"/>
            </p:cNvSpPr>
            <p:nvPr/>
          </p:nvSpPr>
          <p:spPr bwMode="auto">
            <a:xfrm flipH="1">
              <a:off x="1600" y="750"/>
              <a:ext cx="5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2" name="Line 56"/>
            <p:cNvSpPr>
              <a:spLocks noChangeShapeType="1"/>
            </p:cNvSpPr>
            <p:nvPr/>
          </p:nvSpPr>
          <p:spPr bwMode="auto">
            <a:xfrm flipH="1">
              <a:off x="189" y="750"/>
              <a:ext cx="5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3" name="Line 57"/>
            <p:cNvSpPr>
              <a:spLocks noChangeShapeType="1"/>
            </p:cNvSpPr>
            <p:nvPr/>
          </p:nvSpPr>
          <p:spPr bwMode="auto">
            <a:xfrm flipH="1">
              <a:off x="189" y="2373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4" name="Line 58"/>
            <p:cNvSpPr>
              <a:spLocks noChangeShapeType="1"/>
            </p:cNvSpPr>
            <p:nvPr/>
          </p:nvSpPr>
          <p:spPr bwMode="auto">
            <a:xfrm>
              <a:off x="2108" y="750"/>
              <a:ext cx="0" cy="16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5" name="Line 59"/>
            <p:cNvSpPr>
              <a:spLocks noChangeShapeType="1"/>
            </p:cNvSpPr>
            <p:nvPr/>
          </p:nvSpPr>
          <p:spPr bwMode="auto">
            <a:xfrm>
              <a:off x="189" y="750"/>
              <a:ext cx="0" cy="16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6" name="Line 60"/>
            <p:cNvSpPr>
              <a:spLocks noChangeShapeType="1"/>
            </p:cNvSpPr>
            <p:nvPr/>
          </p:nvSpPr>
          <p:spPr bwMode="auto">
            <a:xfrm flipH="1">
              <a:off x="189" y="2535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7" name="Line 61"/>
            <p:cNvSpPr>
              <a:spLocks noChangeShapeType="1"/>
            </p:cNvSpPr>
            <p:nvPr/>
          </p:nvSpPr>
          <p:spPr bwMode="auto">
            <a:xfrm flipH="1">
              <a:off x="189" y="4157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8" name="Line 62"/>
            <p:cNvSpPr>
              <a:spLocks noChangeShapeType="1"/>
            </p:cNvSpPr>
            <p:nvPr/>
          </p:nvSpPr>
          <p:spPr bwMode="auto">
            <a:xfrm>
              <a:off x="2108" y="2535"/>
              <a:ext cx="0" cy="1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29" name="Line 63"/>
            <p:cNvSpPr>
              <a:spLocks noChangeShapeType="1"/>
            </p:cNvSpPr>
            <p:nvPr/>
          </p:nvSpPr>
          <p:spPr bwMode="auto">
            <a:xfrm>
              <a:off x="189" y="2535"/>
              <a:ext cx="0" cy="1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0" name="Line 64"/>
            <p:cNvSpPr>
              <a:spLocks noChangeShapeType="1"/>
            </p:cNvSpPr>
            <p:nvPr/>
          </p:nvSpPr>
          <p:spPr bwMode="auto">
            <a:xfrm>
              <a:off x="855" y="457"/>
              <a:ext cx="5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1" name="Line 65"/>
            <p:cNvSpPr>
              <a:spLocks noChangeShapeType="1"/>
            </p:cNvSpPr>
            <p:nvPr/>
          </p:nvSpPr>
          <p:spPr bwMode="auto">
            <a:xfrm>
              <a:off x="2853" y="457"/>
              <a:ext cx="5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2" name="Line 66"/>
            <p:cNvSpPr>
              <a:spLocks noChangeShapeType="1"/>
            </p:cNvSpPr>
            <p:nvPr/>
          </p:nvSpPr>
          <p:spPr bwMode="auto">
            <a:xfrm flipH="1">
              <a:off x="2560" y="457"/>
              <a:ext cx="293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3" name="Line 67"/>
            <p:cNvSpPr>
              <a:spLocks noChangeShapeType="1"/>
            </p:cNvSpPr>
            <p:nvPr/>
          </p:nvSpPr>
          <p:spPr bwMode="auto">
            <a:xfrm>
              <a:off x="3444" y="457"/>
              <a:ext cx="293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4" name="Line 68"/>
            <p:cNvSpPr>
              <a:spLocks noChangeShapeType="1"/>
            </p:cNvSpPr>
            <p:nvPr/>
          </p:nvSpPr>
          <p:spPr bwMode="auto">
            <a:xfrm flipH="1">
              <a:off x="697" y="457"/>
              <a:ext cx="158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035" name="Line 69"/>
            <p:cNvSpPr>
              <a:spLocks noChangeShapeType="1"/>
            </p:cNvSpPr>
            <p:nvPr/>
          </p:nvSpPr>
          <p:spPr bwMode="auto">
            <a:xfrm>
              <a:off x="1442" y="457"/>
              <a:ext cx="158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7036" name="Group 70"/>
            <p:cNvGrpSpPr>
              <a:grpSpLocks/>
            </p:cNvGrpSpPr>
            <p:nvPr/>
          </p:nvGrpSpPr>
          <p:grpSpPr bwMode="auto">
            <a:xfrm flipV="1">
              <a:off x="2254" y="1562"/>
              <a:ext cx="1805" cy="54"/>
              <a:chOff x="2799" y="1715"/>
              <a:chExt cx="2104" cy="0"/>
            </a:xfrm>
          </p:grpSpPr>
          <p:sp>
            <p:nvSpPr>
              <p:cNvPr id="127037" name="Line 71"/>
              <p:cNvSpPr>
                <a:spLocks noChangeShapeType="1"/>
              </p:cNvSpPr>
              <p:nvPr/>
            </p:nvSpPr>
            <p:spPr bwMode="auto">
              <a:xfrm>
                <a:off x="2799" y="1715"/>
                <a:ext cx="3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38" name="Line 72"/>
              <p:cNvSpPr>
                <a:spLocks noChangeShapeType="1"/>
              </p:cNvSpPr>
              <p:nvPr/>
            </p:nvSpPr>
            <p:spPr bwMode="auto">
              <a:xfrm>
                <a:off x="3214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39" name="Line 73"/>
              <p:cNvSpPr>
                <a:spLocks noChangeShapeType="1"/>
              </p:cNvSpPr>
              <p:nvPr/>
            </p:nvSpPr>
            <p:spPr bwMode="auto">
              <a:xfrm>
                <a:off x="3277" y="1715"/>
                <a:ext cx="5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40" name="Line 74"/>
              <p:cNvSpPr>
                <a:spLocks noChangeShapeType="1"/>
              </p:cNvSpPr>
              <p:nvPr/>
            </p:nvSpPr>
            <p:spPr bwMode="auto">
              <a:xfrm>
                <a:off x="3837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41" name="Line 75"/>
              <p:cNvSpPr>
                <a:spLocks noChangeShapeType="1"/>
              </p:cNvSpPr>
              <p:nvPr/>
            </p:nvSpPr>
            <p:spPr bwMode="auto">
              <a:xfrm>
                <a:off x="3900" y="1715"/>
                <a:ext cx="5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42" name="Line 76"/>
              <p:cNvSpPr>
                <a:spLocks noChangeShapeType="1"/>
              </p:cNvSpPr>
              <p:nvPr/>
            </p:nvSpPr>
            <p:spPr bwMode="auto">
              <a:xfrm>
                <a:off x="4460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7043" name="Line 77"/>
              <p:cNvSpPr>
                <a:spLocks noChangeShapeType="1"/>
              </p:cNvSpPr>
              <p:nvPr/>
            </p:nvSpPr>
            <p:spPr bwMode="auto">
              <a:xfrm>
                <a:off x="4523" y="1715"/>
                <a:ext cx="3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9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9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249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98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98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98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498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58" grpId="0" autoUpdateAnimBg="0"/>
      <p:bldP spid="249859" grpId="0" autoUpdateAnimBg="0"/>
      <p:bldP spid="249860" grpId="0" autoUpdateAnimBg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Text Box 2"/>
          <p:cNvSpPr txBox="1">
            <a:spLocks noChangeArrowheads="1"/>
          </p:cNvSpPr>
          <p:nvPr/>
        </p:nvSpPr>
        <p:spPr bwMode="auto">
          <a:xfrm>
            <a:off x="0" y="0"/>
            <a:ext cx="3962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辅助平面法：</a:t>
            </a:r>
          </a:p>
        </p:txBody>
      </p:sp>
      <p:sp>
        <p:nvSpPr>
          <p:cNvPr id="250883" name="Text Box 3"/>
          <p:cNvSpPr txBox="1">
            <a:spLocks noChangeArrowheads="1"/>
          </p:cNvSpPr>
          <p:nvPr/>
        </p:nvSpPr>
        <p:spPr bwMode="auto">
          <a:xfrm>
            <a:off x="0" y="549275"/>
            <a:ext cx="4787900" cy="393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>
                <a:solidFill>
                  <a:schemeClr val="accent2"/>
                </a:solidFill>
              </a:rPr>
              <a:t>假想用辅助平面截切两回转体</a:t>
            </a:r>
            <a:r>
              <a:rPr lang="zh-CN" altLang="en-US" sz="3600"/>
              <a:t>，分别得出与两回转体表面的截交线。由于截交线的交点既在辅助平面内，又在两回转体表面上，因而是相贯线上的点。</a:t>
            </a:r>
          </a:p>
        </p:txBody>
      </p:sp>
      <p:sp>
        <p:nvSpPr>
          <p:cNvPr id="250884" name="Text Box 4"/>
          <p:cNvSpPr txBox="1">
            <a:spLocks noChangeArrowheads="1"/>
          </p:cNvSpPr>
          <p:nvPr/>
        </p:nvSpPr>
        <p:spPr bwMode="auto">
          <a:xfrm>
            <a:off x="0" y="4365625"/>
            <a:ext cx="60325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辅助平面的选择原则：</a:t>
            </a:r>
          </a:p>
        </p:txBody>
      </p:sp>
      <p:sp>
        <p:nvSpPr>
          <p:cNvPr id="250885" name="Text Box 5"/>
          <p:cNvSpPr txBox="1">
            <a:spLocks noChangeArrowheads="1"/>
          </p:cNvSpPr>
          <p:nvPr/>
        </p:nvSpPr>
        <p:spPr bwMode="auto">
          <a:xfrm>
            <a:off x="0" y="4941888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 </a:t>
            </a:r>
            <a:r>
              <a:rPr lang="zh-CN" altLang="en-US" sz="3600">
                <a:solidFill>
                  <a:schemeClr val="accent2"/>
                </a:solidFill>
              </a:rPr>
              <a:t>使</a:t>
            </a:r>
            <a:r>
              <a:rPr lang="zh-CN" altLang="en-US" sz="3600"/>
              <a:t>辅助平面与两回转体</a:t>
            </a:r>
            <a:r>
              <a:rPr lang="zh-CN" altLang="en-US" sz="3600">
                <a:solidFill>
                  <a:schemeClr val="accent2"/>
                </a:solidFill>
              </a:rPr>
              <a:t>表面的截交线</a:t>
            </a:r>
            <a:r>
              <a:rPr lang="zh-CN" altLang="en-US" sz="3600"/>
              <a:t>的投影</a:t>
            </a:r>
            <a:r>
              <a:rPr lang="zh-CN" altLang="en-US" sz="3600">
                <a:solidFill>
                  <a:schemeClr val="accent2"/>
                </a:solidFill>
              </a:rPr>
              <a:t>简单易画</a:t>
            </a:r>
            <a:r>
              <a:rPr lang="zh-CN" altLang="en-US" sz="3600"/>
              <a:t>，例如直线或圆。</a:t>
            </a:r>
          </a:p>
        </p:txBody>
      </p:sp>
      <p:sp>
        <p:nvSpPr>
          <p:cNvPr id="250886" name="Text Box 6"/>
          <p:cNvSpPr txBox="1">
            <a:spLocks noChangeArrowheads="1"/>
          </p:cNvSpPr>
          <p:nvPr/>
        </p:nvSpPr>
        <p:spPr bwMode="auto">
          <a:xfrm>
            <a:off x="0" y="5980113"/>
            <a:ext cx="71643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 sz="3600"/>
              <a:t>一般选择</a:t>
            </a:r>
            <a:r>
              <a:rPr lang="zh-CN" altLang="en-US" sz="4400">
                <a:solidFill>
                  <a:srgbClr val="FF0000"/>
                </a:solidFill>
                <a:ea typeface="黑体" pitchFamily="2" charset="-122"/>
              </a:rPr>
              <a:t>投影面平行面</a:t>
            </a:r>
            <a:r>
              <a:rPr lang="zh-CN" altLang="en-US" sz="4400"/>
              <a:t>。</a:t>
            </a:r>
          </a:p>
        </p:txBody>
      </p:sp>
      <p:grpSp>
        <p:nvGrpSpPr>
          <p:cNvPr id="250887" name="Group 7"/>
          <p:cNvGrpSpPr>
            <a:grpSpLocks/>
          </p:cNvGrpSpPr>
          <p:nvPr/>
        </p:nvGrpSpPr>
        <p:grpSpPr bwMode="auto">
          <a:xfrm>
            <a:off x="4716463" y="188913"/>
            <a:ext cx="4248150" cy="3698875"/>
            <a:chOff x="3016" y="1554"/>
            <a:chExt cx="2676" cy="2330"/>
          </a:xfrm>
        </p:grpSpPr>
        <p:sp>
          <p:nvSpPr>
            <p:cNvPr id="128008" name="Freeform 8"/>
            <p:cNvSpPr>
              <a:spLocks/>
            </p:cNvSpPr>
            <p:nvPr/>
          </p:nvSpPr>
          <p:spPr bwMode="auto">
            <a:xfrm>
              <a:off x="3160" y="2518"/>
              <a:ext cx="1058" cy="1366"/>
            </a:xfrm>
            <a:custGeom>
              <a:avLst/>
              <a:gdLst>
                <a:gd name="T0" fmla="*/ 5 w 3664"/>
                <a:gd name="T1" fmla="*/ 0 h 4726"/>
                <a:gd name="T2" fmla="*/ 4 w 3664"/>
                <a:gd name="T3" fmla="*/ 1 h 4726"/>
                <a:gd name="T4" fmla="*/ 3 w 3664"/>
                <a:gd name="T5" fmla="*/ 1 h 4726"/>
                <a:gd name="T6" fmla="*/ 3 w 3664"/>
                <a:gd name="T7" fmla="*/ 2 h 4726"/>
                <a:gd name="T8" fmla="*/ 2 w 3664"/>
                <a:gd name="T9" fmla="*/ 2 h 4726"/>
                <a:gd name="T10" fmla="*/ 1 w 3664"/>
                <a:gd name="T11" fmla="*/ 3 h 4726"/>
                <a:gd name="T12" fmla="*/ 1 w 3664"/>
                <a:gd name="T13" fmla="*/ 4 h 4726"/>
                <a:gd name="T14" fmla="*/ 0 w 3664"/>
                <a:gd name="T15" fmla="*/ 6 h 4726"/>
                <a:gd name="T16" fmla="*/ 0 w 3664"/>
                <a:gd name="T17" fmla="*/ 7 h 4726"/>
                <a:gd name="T18" fmla="*/ 0 w 3664"/>
                <a:gd name="T19" fmla="*/ 8 h 4726"/>
                <a:gd name="T20" fmla="*/ 0 w 3664"/>
                <a:gd name="T21" fmla="*/ 10 h 4726"/>
                <a:gd name="T22" fmla="*/ 0 w 3664"/>
                <a:gd name="T23" fmla="*/ 11 h 4726"/>
                <a:gd name="T24" fmla="*/ 0 w 3664"/>
                <a:gd name="T25" fmla="*/ 13 h 4726"/>
                <a:gd name="T26" fmla="*/ 1 w 3664"/>
                <a:gd name="T27" fmla="*/ 15 h 4726"/>
                <a:gd name="T28" fmla="*/ 1 w 3664"/>
                <a:gd name="T29" fmla="*/ 16 h 4726"/>
                <a:gd name="T30" fmla="*/ 2 w 3664"/>
                <a:gd name="T31" fmla="*/ 18 h 4726"/>
                <a:gd name="T32" fmla="*/ 3 w 3664"/>
                <a:gd name="T33" fmla="*/ 20 h 4726"/>
                <a:gd name="T34" fmla="*/ 3 w 3664"/>
                <a:gd name="T35" fmla="*/ 21 h 4726"/>
                <a:gd name="T36" fmla="*/ 4 w 3664"/>
                <a:gd name="T37" fmla="*/ 23 h 4726"/>
                <a:gd name="T38" fmla="*/ 5 w 3664"/>
                <a:gd name="T39" fmla="*/ 24 h 4726"/>
                <a:gd name="T40" fmla="*/ 6 w 3664"/>
                <a:gd name="T41" fmla="*/ 25 h 4726"/>
                <a:gd name="T42" fmla="*/ 8 w 3664"/>
                <a:gd name="T43" fmla="*/ 27 h 4726"/>
                <a:gd name="T44" fmla="*/ 9 w 3664"/>
                <a:gd name="T45" fmla="*/ 28 h 4726"/>
                <a:gd name="T46" fmla="*/ 10 w 3664"/>
                <a:gd name="T47" fmla="*/ 29 h 4726"/>
                <a:gd name="T48" fmla="*/ 11 w 3664"/>
                <a:gd name="T49" fmla="*/ 30 h 4726"/>
                <a:gd name="T50" fmla="*/ 12 w 3664"/>
                <a:gd name="T51" fmla="*/ 31 h 4726"/>
                <a:gd name="T52" fmla="*/ 14 w 3664"/>
                <a:gd name="T53" fmla="*/ 32 h 4726"/>
                <a:gd name="T54" fmla="*/ 15 w 3664"/>
                <a:gd name="T55" fmla="*/ 32 h 4726"/>
                <a:gd name="T56" fmla="*/ 16 w 3664"/>
                <a:gd name="T57" fmla="*/ 33 h 4726"/>
                <a:gd name="T58" fmla="*/ 17 w 3664"/>
                <a:gd name="T59" fmla="*/ 33 h 4726"/>
                <a:gd name="T60" fmla="*/ 18 w 3664"/>
                <a:gd name="T61" fmla="*/ 33 h 4726"/>
                <a:gd name="T62" fmla="*/ 20 w 3664"/>
                <a:gd name="T63" fmla="*/ 33 h 4726"/>
                <a:gd name="T64" fmla="*/ 21 w 3664"/>
                <a:gd name="T65" fmla="*/ 33 h 4726"/>
                <a:gd name="T66" fmla="*/ 22 w 3664"/>
                <a:gd name="T67" fmla="*/ 32 h 4726"/>
                <a:gd name="T68" fmla="*/ 23 w 3664"/>
                <a:gd name="T69" fmla="*/ 32 h 4726"/>
                <a:gd name="T70" fmla="*/ 23 w 3664"/>
                <a:gd name="T71" fmla="*/ 31 h 4726"/>
                <a:gd name="T72" fmla="*/ 24 w 3664"/>
                <a:gd name="T73" fmla="*/ 30 h 4726"/>
                <a:gd name="T74" fmla="*/ 25 w 3664"/>
                <a:gd name="T75" fmla="*/ 29 h 4726"/>
                <a:gd name="T76" fmla="*/ 25 w 3664"/>
                <a:gd name="T77" fmla="*/ 28 h 4726"/>
                <a:gd name="T78" fmla="*/ 25 w 3664"/>
                <a:gd name="T79" fmla="*/ 27 h 4726"/>
                <a:gd name="T80" fmla="*/ 25 w 3664"/>
                <a:gd name="T81" fmla="*/ 25 h 4726"/>
                <a:gd name="T82" fmla="*/ 25 w 3664"/>
                <a:gd name="T83" fmla="*/ 24 h 4726"/>
                <a:gd name="T84" fmla="*/ 25 w 3664"/>
                <a:gd name="T85" fmla="*/ 22 h 4726"/>
                <a:gd name="T86" fmla="*/ 25 w 3664"/>
                <a:gd name="T87" fmla="*/ 21 h 4726"/>
                <a:gd name="T88" fmla="*/ 25 w 3664"/>
                <a:gd name="T89" fmla="*/ 19 h 4726"/>
                <a:gd name="T90" fmla="*/ 25 w 3664"/>
                <a:gd name="T91" fmla="*/ 17 h 4726"/>
                <a:gd name="T92" fmla="*/ 24 w 3664"/>
                <a:gd name="T93" fmla="*/ 16 h 4726"/>
                <a:gd name="T94" fmla="*/ 23 w 3664"/>
                <a:gd name="T95" fmla="*/ 14 h 4726"/>
                <a:gd name="T96" fmla="*/ 23 w 3664"/>
                <a:gd name="T97" fmla="*/ 12 h 4726"/>
                <a:gd name="T98" fmla="*/ 21 w 3664"/>
                <a:gd name="T99" fmla="*/ 11 h 4726"/>
                <a:gd name="T100" fmla="*/ 21 w 3664"/>
                <a:gd name="T101" fmla="*/ 9 h 4726"/>
                <a:gd name="T102" fmla="*/ 20 w 3664"/>
                <a:gd name="T103" fmla="*/ 8 h 47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664" h="4726">
                  <a:moveTo>
                    <a:pt x="890" y="0"/>
                  </a:moveTo>
                  <a:lnTo>
                    <a:pt x="859" y="4"/>
                  </a:lnTo>
                  <a:lnTo>
                    <a:pt x="828" y="9"/>
                  </a:lnTo>
                  <a:lnTo>
                    <a:pt x="798" y="15"/>
                  </a:lnTo>
                  <a:lnTo>
                    <a:pt x="767" y="22"/>
                  </a:lnTo>
                  <a:lnTo>
                    <a:pt x="738" y="29"/>
                  </a:lnTo>
                  <a:lnTo>
                    <a:pt x="708" y="38"/>
                  </a:lnTo>
                  <a:lnTo>
                    <a:pt x="680" y="49"/>
                  </a:lnTo>
                  <a:lnTo>
                    <a:pt x="652" y="59"/>
                  </a:lnTo>
                  <a:lnTo>
                    <a:pt x="624" y="70"/>
                  </a:lnTo>
                  <a:lnTo>
                    <a:pt x="597" y="83"/>
                  </a:lnTo>
                  <a:lnTo>
                    <a:pt x="570" y="97"/>
                  </a:lnTo>
                  <a:lnTo>
                    <a:pt x="543" y="110"/>
                  </a:lnTo>
                  <a:lnTo>
                    <a:pt x="518" y="125"/>
                  </a:lnTo>
                  <a:lnTo>
                    <a:pt x="492" y="142"/>
                  </a:lnTo>
                  <a:lnTo>
                    <a:pt x="468" y="159"/>
                  </a:lnTo>
                  <a:lnTo>
                    <a:pt x="443" y="176"/>
                  </a:lnTo>
                  <a:lnTo>
                    <a:pt x="420" y="196"/>
                  </a:lnTo>
                  <a:lnTo>
                    <a:pt x="396" y="215"/>
                  </a:lnTo>
                  <a:lnTo>
                    <a:pt x="374" y="236"/>
                  </a:lnTo>
                  <a:lnTo>
                    <a:pt x="353" y="257"/>
                  </a:lnTo>
                  <a:lnTo>
                    <a:pt x="331" y="279"/>
                  </a:lnTo>
                  <a:lnTo>
                    <a:pt x="310" y="302"/>
                  </a:lnTo>
                  <a:lnTo>
                    <a:pt x="290" y="325"/>
                  </a:lnTo>
                  <a:lnTo>
                    <a:pt x="271" y="350"/>
                  </a:lnTo>
                  <a:lnTo>
                    <a:pt x="252" y="375"/>
                  </a:lnTo>
                  <a:lnTo>
                    <a:pt x="233" y="402"/>
                  </a:lnTo>
                  <a:lnTo>
                    <a:pt x="216" y="429"/>
                  </a:lnTo>
                  <a:lnTo>
                    <a:pt x="199" y="456"/>
                  </a:lnTo>
                  <a:lnTo>
                    <a:pt x="183" y="485"/>
                  </a:lnTo>
                  <a:lnTo>
                    <a:pt x="167" y="515"/>
                  </a:lnTo>
                  <a:lnTo>
                    <a:pt x="153" y="545"/>
                  </a:lnTo>
                  <a:lnTo>
                    <a:pt x="139" y="576"/>
                  </a:lnTo>
                  <a:lnTo>
                    <a:pt x="125" y="607"/>
                  </a:lnTo>
                  <a:lnTo>
                    <a:pt x="112" y="640"/>
                  </a:lnTo>
                  <a:lnTo>
                    <a:pt x="99" y="673"/>
                  </a:lnTo>
                  <a:lnTo>
                    <a:pt x="88" y="706"/>
                  </a:lnTo>
                  <a:lnTo>
                    <a:pt x="77" y="740"/>
                  </a:lnTo>
                  <a:lnTo>
                    <a:pt x="67" y="775"/>
                  </a:lnTo>
                  <a:lnTo>
                    <a:pt x="58" y="810"/>
                  </a:lnTo>
                  <a:lnTo>
                    <a:pt x="49" y="846"/>
                  </a:lnTo>
                  <a:lnTo>
                    <a:pt x="41" y="883"/>
                  </a:lnTo>
                  <a:lnTo>
                    <a:pt x="33" y="921"/>
                  </a:lnTo>
                  <a:lnTo>
                    <a:pt x="27" y="958"/>
                  </a:lnTo>
                  <a:lnTo>
                    <a:pt x="22" y="996"/>
                  </a:lnTo>
                  <a:lnTo>
                    <a:pt x="16" y="1036"/>
                  </a:lnTo>
                  <a:lnTo>
                    <a:pt x="12" y="1075"/>
                  </a:lnTo>
                  <a:lnTo>
                    <a:pt x="8" y="1115"/>
                  </a:lnTo>
                  <a:lnTo>
                    <a:pt x="5" y="1156"/>
                  </a:lnTo>
                  <a:lnTo>
                    <a:pt x="2" y="1196"/>
                  </a:lnTo>
                  <a:lnTo>
                    <a:pt x="1" y="1238"/>
                  </a:lnTo>
                  <a:lnTo>
                    <a:pt x="0" y="1279"/>
                  </a:lnTo>
                  <a:lnTo>
                    <a:pt x="0" y="1322"/>
                  </a:lnTo>
                  <a:lnTo>
                    <a:pt x="1" y="1365"/>
                  </a:lnTo>
                  <a:lnTo>
                    <a:pt x="2" y="1408"/>
                  </a:lnTo>
                  <a:lnTo>
                    <a:pt x="6" y="1452"/>
                  </a:lnTo>
                  <a:lnTo>
                    <a:pt x="8" y="1495"/>
                  </a:lnTo>
                  <a:lnTo>
                    <a:pt x="12" y="1540"/>
                  </a:lnTo>
                  <a:lnTo>
                    <a:pt x="16" y="1585"/>
                  </a:lnTo>
                  <a:lnTo>
                    <a:pt x="22" y="1630"/>
                  </a:lnTo>
                  <a:lnTo>
                    <a:pt x="27" y="1674"/>
                  </a:lnTo>
                  <a:lnTo>
                    <a:pt x="33" y="1720"/>
                  </a:lnTo>
                  <a:lnTo>
                    <a:pt x="41" y="1766"/>
                  </a:lnTo>
                  <a:lnTo>
                    <a:pt x="49" y="1812"/>
                  </a:lnTo>
                  <a:lnTo>
                    <a:pt x="58" y="1857"/>
                  </a:lnTo>
                  <a:lnTo>
                    <a:pt x="67" y="1904"/>
                  </a:lnTo>
                  <a:lnTo>
                    <a:pt x="77" y="1951"/>
                  </a:lnTo>
                  <a:lnTo>
                    <a:pt x="88" y="1997"/>
                  </a:lnTo>
                  <a:lnTo>
                    <a:pt x="99" y="2044"/>
                  </a:lnTo>
                  <a:lnTo>
                    <a:pt x="112" y="2092"/>
                  </a:lnTo>
                  <a:lnTo>
                    <a:pt x="125" y="2139"/>
                  </a:lnTo>
                  <a:lnTo>
                    <a:pt x="139" y="2185"/>
                  </a:lnTo>
                  <a:lnTo>
                    <a:pt x="153" y="2233"/>
                  </a:lnTo>
                  <a:lnTo>
                    <a:pt x="167" y="2280"/>
                  </a:lnTo>
                  <a:lnTo>
                    <a:pt x="183" y="2327"/>
                  </a:lnTo>
                  <a:lnTo>
                    <a:pt x="199" y="2375"/>
                  </a:lnTo>
                  <a:lnTo>
                    <a:pt x="216" y="2422"/>
                  </a:lnTo>
                  <a:lnTo>
                    <a:pt x="233" y="2470"/>
                  </a:lnTo>
                  <a:lnTo>
                    <a:pt x="253" y="2516"/>
                  </a:lnTo>
                  <a:lnTo>
                    <a:pt x="271" y="2564"/>
                  </a:lnTo>
                  <a:lnTo>
                    <a:pt x="291" y="2611"/>
                  </a:lnTo>
                  <a:lnTo>
                    <a:pt x="310" y="2658"/>
                  </a:lnTo>
                  <a:lnTo>
                    <a:pt x="331" y="2705"/>
                  </a:lnTo>
                  <a:lnTo>
                    <a:pt x="353" y="2752"/>
                  </a:lnTo>
                  <a:lnTo>
                    <a:pt x="374" y="2799"/>
                  </a:lnTo>
                  <a:lnTo>
                    <a:pt x="397" y="2844"/>
                  </a:lnTo>
                  <a:lnTo>
                    <a:pt x="420" y="2891"/>
                  </a:lnTo>
                  <a:lnTo>
                    <a:pt x="443" y="2937"/>
                  </a:lnTo>
                  <a:lnTo>
                    <a:pt x="468" y="2983"/>
                  </a:lnTo>
                  <a:lnTo>
                    <a:pt x="492" y="3029"/>
                  </a:lnTo>
                  <a:lnTo>
                    <a:pt x="518" y="3073"/>
                  </a:lnTo>
                  <a:lnTo>
                    <a:pt x="543" y="3119"/>
                  </a:lnTo>
                  <a:lnTo>
                    <a:pt x="570" y="3164"/>
                  </a:lnTo>
                  <a:lnTo>
                    <a:pt x="597" y="3207"/>
                  </a:lnTo>
                  <a:lnTo>
                    <a:pt x="624" y="3252"/>
                  </a:lnTo>
                  <a:lnTo>
                    <a:pt x="652" y="3296"/>
                  </a:lnTo>
                  <a:lnTo>
                    <a:pt x="680" y="3338"/>
                  </a:lnTo>
                  <a:lnTo>
                    <a:pt x="708" y="3382"/>
                  </a:lnTo>
                  <a:lnTo>
                    <a:pt x="738" y="3424"/>
                  </a:lnTo>
                  <a:lnTo>
                    <a:pt x="768" y="3466"/>
                  </a:lnTo>
                  <a:lnTo>
                    <a:pt x="798" y="3508"/>
                  </a:lnTo>
                  <a:lnTo>
                    <a:pt x="828" y="3549"/>
                  </a:lnTo>
                  <a:lnTo>
                    <a:pt x="859" y="3590"/>
                  </a:lnTo>
                  <a:lnTo>
                    <a:pt x="890" y="3630"/>
                  </a:lnTo>
                  <a:lnTo>
                    <a:pt x="921" y="3669"/>
                  </a:lnTo>
                  <a:lnTo>
                    <a:pt x="954" y="3709"/>
                  </a:lnTo>
                  <a:lnTo>
                    <a:pt x="986" y="3747"/>
                  </a:lnTo>
                  <a:lnTo>
                    <a:pt x="1019" y="3786"/>
                  </a:lnTo>
                  <a:lnTo>
                    <a:pt x="1052" y="3823"/>
                  </a:lnTo>
                  <a:lnTo>
                    <a:pt x="1085" y="3860"/>
                  </a:lnTo>
                  <a:lnTo>
                    <a:pt x="1118" y="3896"/>
                  </a:lnTo>
                  <a:lnTo>
                    <a:pt x="1152" y="3931"/>
                  </a:lnTo>
                  <a:lnTo>
                    <a:pt x="1186" y="3967"/>
                  </a:lnTo>
                  <a:lnTo>
                    <a:pt x="1222" y="4002"/>
                  </a:lnTo>
                  <a:lnTo>
                    <a:pt x="1256" y="4035"/>
                  </a:lnTo>
                  <a:lnTo>
                    <a:pt x="1291" y="4068"/>
                  </a:lnTo>
                  <a:lnTo>
                    <a:pt x="1326" y="4101"/>
                  </a:lnTo>
                  <a:lnTo>
                    <a:pt x="1361" y="4133"/>
                  </a:lnTo>
                  <a:lnTo>
                    <a:pt x="1397" y="4163"/>
                  </a:lnTo>
                  <a:lnTo>
                    <a:pt x="1432" y="4193"/>
                  </a:lnTo>
                  <a:lnTo>
                    <a:pt x="1469" y="4223"/>
                  </a:lnTo>
                  <a:lnTo>
                    <a:pt x="1505" y="4252"/>
                  </a:lnTo>
                  <a:lnTo>
                    <a:pt x="1540" y="4280"/>
                  </a:lnTo>
                  <a:lnTo>
                    <a:pt x="1576" y="4307"/>
                  </a:lnTo>
                  <a:lnTo>
                    <a:pt x="1613" y="4334"/>
                  </a:lnTo>
                  <a:lnTo>
                    <a:pt x="1650" y="4359"/>
                  </a:lnTo>
                  <a:lnTo>
                    <a:pt x="1686" y="4384"/>
                  </a:lnTo>
                  <a:lnTo>
                    <a:pt x="1722" y="4408"/>
                  </a:lnTo>
                  <a:lnTo>
                    <a:pt x="1759" y="4432"/>
                  </a:lnTo>
                  <a:lnTo>
                    <a:pt x="1796" y="4454"/>
                  </a:lnTo>
                  <a:lnTo>
                    <a:pt x="1833" y="4475"/>
                  </a:lnTo>
                  <a:lnTo>
                    <a:pt x="1869" y="4497"/>
                  </a:lnTo>
                  <a:lnTo>
                    <a:pt x="1905" y="4516"/>
                  </a:lnTo>
                  <a:lnTo>
                    <a:pt x="1943" y="4535"/>
                  </a:lnTo>
                  <a:lnTo>
                    <a:pt x="1979" y="4553"/>
                  </a:lnTo>
                  <a:lnTo>
                    <a:pt x="2015" y="4570"/>
                  </a:lnTo>
                  <a:lnTo>
                    <a:pt x="2052" y="4587"/>
                  </a:lnTo>
                  <a:lnTo>
                    <a:pt x="2088" y="4602"/>
                  </a:lnTo>
                  <a:lnTo>
                    <a:pt x="2125" y="4617"/>
                  </a:lnTo>
                  <a:lnTo>
                    <a:pt x="2161" y="4631"/>
                  </a:lnTo>
                  <a:lnTo>
                    <a:pt x="2197" y="4644"/>
                  </a:lnTo>
                  <a:lnTo>
                    <a:pt x="2232" y="4655"/>
                  </a:lnTo>
                  <a:lnTo>
                    <a:pt x="2268" y="4666"/>
                  </a:lnTo>
                  <a:lnTo>
                    <a:pt x="2303" y="4677"/>
                  </a:lnTo>
                  <a:lnTo>
                    <a:pt x="2339" y="4685"/>
                  </a:lnTo>
                  <a:lnTo>
                    <a:pt x="2374" y="4694"/>
                  </a:lnTo>
                  <a:lnTo>
                    <a:pt x="2409" y="4701"/>
                  </a:lnTo>
                  <a:lnTo>
                    <a:pt x="2444" y="4708"/>
                  </a:lnTo>
                  <a:lnTo>
                    <a:pt x="2478" y="4713"/>
                  </a:lnTo>
                  <a:lnTo>
                    <a:pt x="2512" y="4717"/>
                  </a:lnTo>
                  <a:lnTo>
                    <a:pt x="2546" y="4720"/>
                  </a:lnTo>
                  <a:lnTo>
                    <a:pt x="2579" y="4723"/>
                  </a:lnTo>
                  <a:lnTo>
                    <a:pt x="2613" y="4725"/>
                  </a:lnTo>
                  <a:lnTo>
                    <a:pt x="2646" y="4726"/>
                  </a:lnTo>
                  <a:lnTo>
                    <a:pt x="2678" y="4725"/>
                  </a:lnTo>
                  <a:lnTo>
                    <a:pt x="2711" y="4723"/>
                  </a:lnTo>
                  <a:lnTo>
                    <a:pt x="2743" y="4721"/>
                  </a:lnTo>
                  <a:lnTo>
                    <a:pt x="2774" y="4718"/>
                  </a:lnTo>
                  <a:lnTo>
                    <a:pt x="2806" y="4714"/>
                  </a:lnTo>
                  <a:lnTo>
                    <a:pt x="2837" y="4710"/>
                  </a:lnTo>
                  <a:lnTo>
                    <a:pt x="2867" y="4703"/>
                  </a:lnTo>
                  <a:lnTo>
                    <a:pt x="2898" y="4696"/>
                  </a:lnTo>
                  <a:lnTo>
                    <a:pt x="2926" y="4688"/>
                  </a:lnTo>
                  <a:lnTo>
                    <a:pt x="2956" y="4680"/>
                  </a:lnTo>
                  <a:lnTo>
                    <a:pt x="2985" y="4670"/>
                  </a:lnTo>
                  <a:lnTo>
                    <a:pt x="3013" y="4660"/>
                  </a:lnTo>
                  <a:lnTo>
                    <a:pt x="3040" y="4648"/>
                  </a:lnTo>
                  <a:lnTo>
                    <a:pt x="3068" y="4635"/>
                  </a:lnTo>
                  <a:lnTo>
                    <a:pt x="3095" y="4622"/>
                  </a:lnTo>
                  <a:lnTo>
                    <a:pt x="3121" y="4607"/>
                  </a:lnTo>
                  <a:lnTo>
                    <a:pt x="3147" y="4593"/>
                  </a:lnTo>
                  <a:lnTo>
                    <a:pt x="3172" y="4577"/>
                  </a:lnTo>
                  <a:lnTo>
                    <a:pt x="3197" y="4560"/>
                  </a:lnTo>
                  <a:lnTo>
                    <a:pt x="3221" y="4541"/>
                  </a:lnTo>
                  <a:lnTo>
                    <a:pt x="3245" y="4522"/>
                  </a:lnTo>
                  <a:lnTo>
                    <a:pt x="3268" y="4503"/>
                  </a:lnTo>
                  <a:lnTo>
                    <a:pt x="3291" y="4483"/>
                  </a:lnTo>
                  <a:lnTo>
                    <a:pt x="3312" y="4462"/>
                  </a:lnTo>
                  <a:lnTo>
                    <a:pt x="3333" y="4439"/>
                  </a:lnTo>
                  <a:lnTo>
                    <a:pt x="3354" y="4416"/>
                  </a:lnTo>
                  <a:lnTo>
                    <a:pt x="3375" y="4392"/>
                  </a:lnTo>
                  <a:lnTo>
                    <a:pt x="3394" y="4368"/>
                  </a:lnTo>
                  <a:lnTo>
                    <a:pt x="3413" y="4342"/>
                  </a:lnTo>
                  <a:lnTo>
                    <a:pt x="3431" y="4316"/>
                  </a:lnTo>
                  <a:lnTo>
                    <a:pt x="3448" y="4289"/>
                  </a:lnTo>
                  <a:lnTo>
                    <a:pt x="3465" y="4261"/>
                  </a:lnTo>
                  <a:lnTo>
                    <a:pt x="3482" y="4233"/>
                  </a:lnTo>
                  <a:lnTo>
                    <a:pt x="3497" y="4204"/>
                  </a:lnTo>
                  <a:lnTo>
                    <a:pt x="3512" y="4174"/>
                  </a:lnTo>
                  <a:lnTo>
                    <a:pt x="3527" y="4143"/>
                  </a:lnTo>
                  <a:lnTo>
                    <a:pt x="3540" y="4111"/>
                  </a:lnTo>
                  <a:lnTo>
                    <a:pt x="3554" y="4079"/>
                  </a:lnTo>
                  <a:lnTo>
                    <a:pt x="3565" y="4046"/>
                  </a:lnTo>
                  <a:lnTo>
                    <a:pt x="3577" y="4013"/>
                  </a:lnTo>
                  <a:lnTo>
                    <a:pt x="3588" y="3978"/>
                  </a:lnTo>
                  <a:lnTo>
                    <a:pt x="3598" y="3944"/>
                  </a:lnTo>
                  <a:lnTo>
                    <a:pt x="3607" y="3908"/>
                  </a:lnTo>
                  <a:lnTo>
                    <a:pt x="3616" y="3872"/>
                  </a:lnTo>
                  <a:lnTo>
                    <a:pt x="3624" y="3836"/>
                  </a:lnTo>
                  <a:lnTo>
                    <a:pt x="3631" y="3798"/>
                  </a:lnTo>
                  <a:lnTo>
                    <a:pt x="3638" y="3760"/>
                  </a:lnTo>
                  <a:lnTo>
                    <a:pt x="3644" y="3722"/>
                  </a:lnTo>
                  <a:lnTo>
                    <a:pt x="3648" y="3683"/>
                  </a:lnTo>
                  <a:lnTo>
                    <a:pt x="3654" y="3644"/>
                  </a:lnTo>
                  <a:lnTo>
                    <a:pt x="3657" y="3603"/>
                  </a:lnTo>
                  <a:lnTo>
                    <a:pt x="3660" y="3563"/>
                  </a:lnTo>
                  <a:lnTo>
                    <a:pt x="3662" y="3522"/>
                  </a:lnTo>
                  <a:lnTo>
                    <a:pt x="3663" y="3480"/>
                  </a:lnTo>
                  <a:lnTo>
                    <a:pt x="3664" y="3438"/>
                  </a:lnTo>
                  <a:lnTo>
                    <a:pt x="3664" y="3396"/>
                  </a:lnTo>
                  <a:lnTo>
                    <a:pt x="3663" y="3353"/>
                  </a:lnTo>
                  <a:lnTo>
                    <a:pt x="3662" y="3311"/>
                  </a:lnTo>
                  <a:lnTo>
                    <a:pt x="3660" y="3267"/>
                  </a:lnTo>
                  <a:lnTo>
                    <a:pt x="3657" y="3223"/>
                  </a:lnTo>
                  <a:lnTo>
                    <a:pt x="3654" y="3179"/>
                  </a:lnTo>
                  <a:lnTo>
                    <a:pt x="3649" y="3134"/>
                  </a:lnTo>
                  <a:lnTo>
                    <a:pt x="3644" y="3089"/>
                  </a:lnTo>
                  <a:lnTo>
                    <a:pt x="3638" y="3043"/>
                  </a:lnTo>
                  <a:lnTo>
                    <a:pt x="3631" y="2999"/>
                  </a:lnTo>
                  <a:lnTo>
                    <a:pt x="3624" y="2953"/>
                  </a:lnTo>
                  <a:lnTo>
                    <a:pt x="3616" y="2907"/>
                  </a:lnTo>
                  <a:lnTo>
                    <a:pt x="3607" y="2860"/>
                  </a:lnTo>
                  <a:lnTo>
                    <a:pt x="3598" y="2815"/>
                  </a:lnTo>
                  <a:lnTo>
                    <a:pt x="3588" y="2768"/>
                  </a:lnTo>
                  <a:lnTo>
                    <a:pt x="3577" y="2721"/>
                  </a:lnTo>
                  <a:lnTo>
                    <a:pt x="3565" y="2674"/>
                  </a:lnTo>
                  <a:lnTo>
                    <a:pt x="3554" y="2627"/>
                  </a:lnTo>
                  <a:lnTo>
                    <a:pt x="3541" y="2580"/>
                  </a:lnTo>
                  <a:lnTo>
                    <a:pt x="3527" y="2532"/>
                  </a:lnTo>
                  <a:lnTo>
                    <a:pt x="3512" y="2486"/>
                  </a:lnTo>
                  <a:lnTo>
                    <a:pt x="3497" y="2439"/>
                  </a:lnTo>
                  <a:lnTo>
                    <a:pt x="3482" y="2391"/>
                  </a:lnTo>
                  <a:lnTo>
                    <a:pt x="3465" y="2344"/>
                  </a:lnTo>
                  <a:lnTo>
                    <a:pt x="3448" y="2296"/>
                  </a:lnTo>
                  <a:lnTo>
                    <a:pt x="3431" y="2249"/>
                  </a:lnTo>
                  <a:lnTo>
                    <a:pt x="3413" y="2201"/>
                  </a:lnTo>
                  <a:lnTo>
                    <a:pt x="3394" y="2155"/>
                  </a:lnTo>
                  <a:lnTo>
                    <a:pt x="3375" y="2108"/>
                  </a:lnTo>
                  <a:lnTo>
                    <a:pt x="3354" y="2061"/>
                  </a:lnTo>
                  <a:lnTo>
                    <a:pt x="3334" y="2014"/>
                  </a:lnTo>
                  <a:lnTo>
                    <a:pt x="3313" y="1967"/>
                  </a:lnTo>
                  <a:lnTo>
                    <a:pt x="3291" y="1920"/>
                  </a:lnTo>
                  <a:lnTo>
                    <a:pt x="3268" y="1873"/>
                  </a:lnTo>
                  <a:lnTo>
                    <a:pt x="3245" y="1828"/>
                  </a:lnTo>
                  <a:lnTo>
                    <a:pt x="3221" y="1782"/>
                  </a:lnTo>
                  <a:lnTo>
                    <a:pt x="3197" y="1736"/>
                  </a:lnTo>
                  <a:lnTo>
                    <a:pt x="3172" y="1690"/>
                  </a:lnTo>
                  <a:lnTo>
                    <a:pt x="3147" y="1645"/>
                  </a:lnTo>
                  <a:lnTo>
                    <a:pt x="3121" y="1600"/>
                  </a:lnTo>
                  <a:lnTo>
                    <a:pt x="3096" y="1555"/>
                  </a:lnTo>
                  <a:lnTo>
                    <a:pt x="3068" y="1510"/>
                  </a:lnTo>
                  <a:lnTo>
                    <a:pt x="3041" y="1467"/>
                  </a:lnTo>
                  <a:lnTo>
                    <a:pt x="3014" y="1423"/>
                  </a:lnTo>
                  <a:lnTo>
                    <a:pt x="2985" y="1379"/>
                  </a:lnTo>
                  <a:lnTo>
                    <a:pt x="2956" y="1337"/>
                  </a:lnTo>
                  <a:lnTo>
                    <a:pt x="2927" y="1294"/>
                  </a:lnTo>
                  <a:lnTo>
                    <a:pt x="2898" y="1253"/>
                  </a:lnTo>
                  <a:lnTo>
                    <a:pt x="2868" y="1211"/>
                  </a:lnTo>
                  <a:lnTo>
                    <a:pt x="2837" y="1170"/>
                  </a:lnTo>
                  <a:lnTo>
                    <a:pt x="2806" y="1129"/>
                  </a:lnTo>
                  <a:lnTo>
                    <a:pt x="2775" y="10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9" name="Freeform 9"/>
            <p:cNvSpPr>
              <a:spLocks/>
            </p:cNvSpPr>
            <p:nvPr/>
          </p:nvSpPr>
          <p:spPr bwMode="auto">
            <a:xfrm>
              <a:off x="4700" y="2358"/>
              <a:ext cx="87" cy="283"/>
            </a:xfrm>
            <a:custGeom>
              <a:avLst/>
              <a:gdLst>
                <a:gd name="T0" fmla="*/ 0 w 301"/>
                <a:gd name="T1" fmla="*/ 7 h 982"/>
                <a:gd name="T2" fmla="*/ 0 w 301"/>
                <a:gd name="T3" fmla="*/ 7 h 982"/>
                <a:gd name="T4" fmla="*/ 0 w 301"/>
                <a:gd name="T5" fmla="*/ 7 h 982"/>
                <a:gd name="T6" fmla="*/ 0 w 301"/>
                <a:gd name="T7" fmla="*/ 7 h 982"/>
                <a:gd name="T8" fmla="*/ 0 w 301"/>
                <a:gd name="T9" fmla="*/ 6 h 982"/>
                <a:gd name="T10" fmla="*/ 0 w 301"/>
                <a:gd name="T11" fmla="*/ 6 h 982"/>
                <a:gd name="T12" fmla="*/ 1 w 301"/>
                <a:gd name="T13" fmla="*/ 6 h 982"/>
                <a:gd name="T14" fmla="*/ 1 w 301"/>
                <a:gd name="T15" fmla="*/ 6 h 982"/>
                <a:gd name="T16" fmla="*/ 1 w 301"/>
                <a:gd name="T17" fmla="*/ 6 h 982"/>
                <a:gd name="T18" fmla="*/ 1 w 301"/>
                <a:gd name="T19" fmla="*/ 6 h 982"/>
                <a:gd name="T20" fmla="*/ 1 w 301"/>
                <a:gd name="T21" fmla="*/ 6 h 982"/>
                <a:gd name="T22" fmla="*/ 1 w 301"/>
                <a:gd name="T23" fmla="*/ 6 h 982"/>
                <a:gd name="T24" fmla="*/ 1 w 301"/>
                <a:gd name="T25" fmla="*/ 6 h 982"/>
                <a:gd name="T26" fmla="*/ 1 w 301"/>
                <a:gd name="T27" fmla="*/ 6 h 982"/>
                <a:gd name="T28" fmla="*/ 1 w 301"/>
                <a:gd name="T29" fmla="*/ 6 h 982"/>
                <a:gd name="T30" fmla="*/ 1 w 301"/>
                <a:gd name="T31" fmla="*/ 6 h 982"/>
                <a:gd name="T32" fmla="*/ 1 w 301"/>
                <a:gd name="T33" fmla="*/ 5 h 982"/>
                <a:gd name="T34" fmla="*/ 1 w 301"/>
                <a:gd name="T35" fmla="*/ 5 h 982"/>
                <a:gd name="T36" fmla="*/ 1 w 301"/>
                <a:gd name="T37" fmla="*/ 5 h 982"/>
                <a:gd name="T38" fmla="*/ 1 w 301"/>
                <a:gd name="T39" fmla="*/ 5 h 982"/>
                <a:gd name="T40" fmla="*/ 1 w 301"/>
                <a:gd name="T41" fmla="*/ 5 h 982"/>
                <a:gd name="T42" fmla="*/ 1 w 301"/>
                <a:gd name="T43" fmla="*/ 5 h 982"/>
                <a:gd name="T44" fmla="*/ 1 w 301"/>
                <a:gd name="T45" fmla="*/ 5 h 982"/>
                <a:gd name="T46" fmla="*/ 1 w 301"/>
                <a:gd name="T47" fmla="*/ 5 h 982"/>
                <a:gd name="T48" fmla="*/ 1 w 301"/>
                <a:gd name="T49" fmla="*/ 5 h 982"/>
                <a:gd name="T50" fmla="*/ 1 w 301"/>
                <a:gd name="T51" fmla="*/ 5 h 982"/>
                <a:gd name="T52" fmla="*/ 1 w 301"/>
                <a:gd name="T53" fmla="*/ 5 h 982"/>
                <a:gd name="T54" fmla="*/ 2 w 301"/>
                <a:gd name="T55" fmla="*/ 4 h 982"/>
                <a:gd name="T56" fmla="*/ 2 w 301"/>
                <a:gd name="T57" fmla="*/ 4 h 982"/>
                <a:gd name="T58" fmla="*/ 2 w 301"/>
                <a:gd name="T59" fmla="*/ 4 h 982"/>
                <a:gd name="T60" fmla="*/ 2 w 301"/>
                <a:gd name="T61" fmla="*/ 4 h 982"/>
                <a:gd name="T62" fmla="*/ 2 w 301"/>
                <a:gd name="T63" fmla="*/ 4 h 982"/>
                <a:gd name="T64" fmla="*/ 2 w 301"/>
                <a:gd name="T65" fmla="*/ 3 h 982"/>
                <a:gd name="T66" fmla="*/ 2 w 301"/>
                <a:gd name="T67" fmla="*/ 3 h 982"/>
                <a:gd name="T68" fmla="*/ 2 w 301"/>
                <a:gd name="T69" fmla="*/ 3 h 982"/>
                <a:gd name="T70" fmla="*/ 2 w 301"/>
                <a:gd name="T71" fmla="*/ 3 h 982"/>
                <a:gd name="T72" fmla="*/ 2 w 301"/>
                <a:gd name="T73" fmla="*/ 2 h 982"/>
                <a:gd name="T74" fmla="*/ 2 w 301"/>
                <a:gd name="T75" fmla="*/ 2 h 982"/>
                <a:gd name="T76" fmla="*/ 2 w 301"/>
                <a:gd name="T77" fmla="*/ 2 h 982"/>
                <a:gd name="T78" fmla="*/ 2 w 301"/>
                <a:gd name="T79" fmla="*/ 2 h 982"/>
                <a:gd name="T80" fmla="*/ 2 w 301"/>
                <a:gd name="T81" fmla="*/ 1 h 982"/>
                <a:gd name="T82" fmla="*/ 2 w 301"/>
                <a:gd name="T83" fmla="*/ 1 h 982"/>
                <a:gd name="T84" fmla="*/ 2 w 301"/>
                <a:gd name="T85" fmla="*/ 1 h 982"/>
                <a:gd name="T86" fmla="*/ 2 w 301"/>
                <a:gd name="T87" fmla="*/ 1 h 982"/>
                <a:gd name="T88" fmla="*/ 2 w 301"/>
                <a:gd name="T89" fmla="*/ 1 h 982"/>
                <a:gd name="T90" fmla="*/ 2 w 301"/>
                <a:gd name="T91" fmla="*/ 0 h 982"/>
                <a:gd name="T92" fmla="*/ 2 w 301"/>
                <a:gd name="T93" fmla="*/ 0 h 9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01" h="982">
                  <a:moveTo>
                    <a:pt x="0" y="982"/>
                  </a:moveTo>
                  <a:lnTo>
                    <a:pt x="14" y="973"/>
                  </a:lnTo>
                  <a:lnTo>
                    <a:pt x="26" y="964"/>
                  </a:lnTo>
                  <a:lnTo>
                    <a:pt x="39" y="955"/>
                  </a:lnTo>
                  <a:lnTo>
                    <a:pt x="51" y="945"/>
                  </a:lnTo>
                  <a:lnTo>
                    <a:pt x="62" y="936"/>
                  </a:lnTo>
                  <a:lnTo>
                    <a:pt x="74" y="925"/>
                  </a:lnTo>
                  <a:lnTo>
                    <a:pt x="85" y="914"/>
                  </a:lnTo>
                  <a:lnTo>
                    <a:pt x="96" y="904"/>
                  </a:lnTo>
                  <a:lnTo>
                    <a:pt x="105" y="892"/>
                  </a:lnTo>
                  <a:lnTo>
                    <a:pt x="115" y="880"/>
                  </a:lnTo>
                  <a:lnTo>
                    <a:pt x="124" y="868"/>
                  </a:lnTo>
                  <a:lnTo>
                    <a:pt x="134" y="856"/>
                  </a:lnTo>
                  <a:lnTo>
                    <a:pt x="142" y="843"/>
                  </a:lnTo>
                  <a:lnTo>
                    <a:pt x="151" y="830"/>
                  </a:lnTo>
                  <a:lnTo>
                    <a:pt x="158" y="817"/>
                  </a:lnTo>
                  <a:lnTo>
                    <a:pt x="167" y="803"/>
                  </a:lnTo>
                  <a:lnTo>
                    <a:pt x="174" y="789"/>
                  </a:lnTo>
                  <a:lnTo>
                    <a:pt x="182" y="775"/>
                  </a:lnTo>
                  <a:lnTo>
                    <a:pt x="188" y="761"/>
                  </a:lnTo>
                  <a:lnTo>
                    <a:pt x="195" y="746"/>
                  </a:lnTo>
                  <a:lnTo>
                    <a:pt x="202" y="732"/>
                  </a:lnTo>
                  <a:lnTo>
                    <a:pt x="207" y="717"/>
                  </a:lnTo>
                  <a:lnTo>
                    <a:pt x="214" y="702"/>
                  </a:lnTo>
                  <a:lnTo>
                    <a:pt x="219" y="687"/>
                  </a:lnTo>
                  <a:lnTo>
                    <a:pt x="225" y="672"/>
                  </a:lnTo>
                  <a:lnTo>
                    <a:pt x="231" y="656"/>
                  </a:lnTo>
                  <a:lnTo>
                    <a:pt x="236" y="640"/>
                  </a:lnTo>
                  <a:lnTo>
                    <a:pt x="240" y="624"/>
                  </a:lnTo>
                  <a:lnTo>
                    <a:pt x="250" y="592"/>
                  </a:lnTo>
                  <a:lnTo>
                    <a:pt x="258" y="559"/>
                  </a:lnTo>
                  <a:lnTo>
                    <a:pt x="266" y="526"/>
                  </a:lnTo>
                  <a:lnTo>
                    <a:pt x="272" y="492"/>
                  </a:lnTo>
                  <a:lnTo>
                    <a:pt x="279" y="458"/>
                  </a:lnTo>
                  <a:lnTo>
                    <a:pt x="284" y="423"/>
                  </a:lnTo>
                  <a:lnTo>
                    <a:pt x="288" y="389"/>
                  </a:lnTo>
                  <a:lnTo>
                    <a:pt x="292" y="353"/>
                  </a:lnTo>
                  <a:lnTo>
                    <a:pt x="296" y="318"/>
                  </a:lnTo>
                  <a:lnTo>
                    <a:pt x="298" y="282"/>
                  </a:lnTo>
                  <a:lnTo>
                    <a:pt x="300" y="247"/>
                  </a:lnTo>
                  <a:lnTo>
                    <a:pt x="301" y="212"/>
                  </a:lnTo>
                  <a:lnTo>
                    <a:pt x="301" y="176"/>
                  </a:lnTo>
                  <a:lnTo>
                    <a:pt x="301" y="140"/>
                  </a:lnTo>
                  <a:lnTo>
                    <a:pt x="300" y="105"/>
                  </a:lnTo>
                  <a:lnTo>
                    <a:pt x="298" y="69"/>
                  </a:lnTo>
                  <a:lnTo>
                    <a:pt x="296" y="34"/>
                  </a:lnTo>
                  <a:lnTo>
                    <a:pt x="29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0" name="Freeform 10"/>
            <p:cNvSpPr>
              <a:spLocks/>
            </p:cNvSpPr>
            <p:nvPr/>
          </p:nvSpPr>
          <p:spPr bwMode="auto">
            <a:xfrm>
              <a:off x="4390" y="2586"/>
              <a:ext cx="310" cy="71"/>
            </a:xfrm>
            <a:custGeom>
              <a:avLst/>
              <a:gdLst>
                <a:gd name="T0" fmla="*/ 0 w 1073"/>
                <a:gd name="T1" fmla="*/ 0 h 247"/>
                <a:gd name="T2" fmla="*/ 1 w 1073"/>
                <a:gd name="T3" fmla="*/ 0 h 247"/>
                <a:gd name="T4" fmla="*/ 1 w 1073"/>
                <a:gd name="T5" fmla="*/ 0 h 247"/>
                <a:gd name="T6" fmla="*/ 1 w 1073"/>
                <a:gd name="T7" fmla="*/ 1 h 247"/>
                <a:gd name="T8" fmla="*/ 1 w 1073"/>
                <a:gd name="T9" fmla="*/ 1 h 247"/>
                <a:gd name="T10" fmla="*/ 2 w 1073"/>
                <a:gd name="T11" fmla="*/ 1 h 247"/>
                <a:gd name="T12" fmla="*/ 2 w 1073"/>
                <a:gd name="T13" fmla="*/ 1 h 247"/>
                <a:gd name="T14" fmla="*/ 2 w 1073"/>
                <a:gd name="T15" fmla="*/ 1 h 247"/>
                <a:gd name="T16" fmla="*/ 3 w 1073"/>
                <a:gd name="T17" fmla="*/ 1 h 247"/>
                <a:gd name="T18" fmla="*/ 3 w 1073"/>
                <a:gd name="T19" fmla="*/ 1 h 247"/>
                <a:gd name="T20" fmla="*/ 3 w 1073"/>
                <a:gd name="T21" fmla="*/ 1 h 247"/>
                <a:gd name="T22" fmla="*/ 3 w 1073"/>
                <a:gd name="T23" fmla="*/ 1 h 247"/>
                <a:gd name="T24" fmla="*/ 3 w 1073"/>
                <a:gd name="T25" fmla="*/ 1 h 247"/>
                <a:gd name="T26" fmla="*/ 4 w 1073"/>
                <a:gd name="T27" fmla="*/ 1 h 247"/>
                <a:gd name="T28" fmla="*/ 4 w 1073"/>
                <a:gd name="T29" fmla="*/ 1 h 247"/>
                <a:gd name="T30" fmla="*/ 4 w 1073"/>
                <a:gd name="T31" fmla="*/ 1 h 247"/>
                <a:gd name="T32" fmla="*/ 4 w 1073"/>
                <a:gd name="T33" fmla="*/ 1 h 247"/>
                <a:gd name="T34" fmla="*/ 5 w 1073"/>
                <a:gd name="T35" fmla="*/ 1 h 247"/>
                <a:gd name="T36" fmla="*/ 5 w 1073"/>
                <a:gd name="T37" fmla="*/ 1 h 247"/>
                <a:gd name="T38" fmla="*/ 5 w 1073"/>
                <a:gd name="T39" fmla="*/ 2 h 247"/>
                <a:gd name="T40" fmla="*/ 5 w 1073"/>
                <a:gd name="T41" fmla="*/ 2 h 247"/>
                <a:gd name="T42" fmla="*/ 5 w 1073"/>
                <a:gd name="T43" fmla="*/ 2 h 247"/>
                <a:gd name="T44" fmla="*/ 5 w 1073"/>
                <a:gd name="T45" fmla="*/ 2 h 247"/>
                <a:gd name="T46" fmla="*/ 5 w 1073"/>
                <a:gd name="T47" fmla="*/ 2 h 247"/>
                <a:gd name="T48" fmla="*/ 5 w 1073"/>
                <a:gd name="T49" fmla="*/ 2 h 247"/>
                <a:gd name="T50" fmla="*/ 5 w 1073"/>
                <a:gd name="T51" fmla="*/ 2 h 247"/>
                <a:gd name="T52" fmla="*/ 6 w 1073"/>
                <a:gd name="T53" fmla="*/ 2 h 247"/>
                <a:gd name="T54" fmla="*/ 6 w 1073"/>
                <a:gd name="T55" fmla="*/ 2 h 247"/>
                <a:gd name="T56" fmla="*/ 6 w 1073"/>
                <a:gd name="T57" fmla="*/ 2 h 247"/>
                <a:gd name="T58" fmla="*/ 6 w 1073"/>
                <a:gd name="T59" fmla="*/ 2 h 247"/>
                <a:gd name="T60" fmla="*/ 6 w 1073"/>
                <a:gd name="T61" fmla="*/ 2 h 247"/>
                <a:gd name="T62" fmla="*/ 6 w 1073"/>
                <a:gd name="T63" fmla="*/ 2 h 247"/>
                <a:gd name="T64" fmla="*/ 6 w 1073"/>
                <a:gd name="T65" fmla="*/ 2 h 247"/>
                <a:gd name="T66" fmla="*/ 6 w 1073"/>
                <a:gd name="T67" fmla="*/ 2 h 247"/>
                <a:gd name="T68" fmla="*/ 7 w 1073"/>
                <a:gd name="T69" fmla="*/ 2 h 247"/>
                <a:gd name="T70" fmla="*/ 7 w 1073"/>
                <a:gd name="T71" fmla="*/ 2 h 247"/>
                <a:gd name="T72" fmla="*/ 7 w 1073"/>
                <a:gd name="T73" fmla="*/ 1 h 247"/>
                <a:gd name="T74" fmla="*/ 7 w 1073"/>
                <a:gd name="T75" fmla="*/ 1 h 247"/>
                <a:gd name="T76" fmla="*/ 7 w 1073"/>
                <a:gd name="T77" fmla="*/ 1 h 247"/>
                <a:gd name="T78" fmla="*/ 7 w 1073"/>
                <a:gd name="T79" fmla="*/ 1 h 247"/>
                <a:gd name="T80" fmla="*/ 7 w 1073"/>
                <a:gd name="T81" fmla="*/ 1 h 247"/>
                <a:gd name="T82" fmla="*/ 7 w 1073"/>
                <a:gd name="T83" fmla="*/ 1 h 247"/>
                <a:gd name="T84" fmla="*/ 7 w 1073"/>
                <a:gd name="T85" fmla="*/ 1 h 247"/>
                <a:gd name="T86" fmla="*/ 8 w 1073"/>
                <a:gd name="T87" fmla="*/ 1 h 24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073" h="247">
                  <a:moveTo>
                    <a:pt x="0" y="0"/>
                  </a:moveTo>
                  <a:lnTo>
                    <a:pt x="73" y="31"/>
                  </a:lnTo>
                  <a:lnTo>
                    <a:pt x="146" y="61"/>
                  </a:lnTo>
                  <a:lnTo>
                    <a:pt x="182" y="75"/>
                  </a:lnTo>
                  <a:lnTo>
                    <a:pt x="219" y="89"/>
                  </a:lnTo>
                  <a:lnTo>
                    <a:pt x="255" y="104"/>
                  </a:lnTo>
                  <a:lnTo>
                    <a:pt x="291" y="117"/>
                  </a:lnTo>
                  <a:lnTo>
                    <a:pt x="327" y="131"/>
                  </a:lnTo>
                  <a:lnTo>
                    <a:pt x="364" y="144"/>
                  </a:lnTo>
                  <a:lnTo>
                    <a:pt x="399" y="155"/>
                  </a:lnTo>
                  <a:lnTo>
                    <a:pt x="435" y="167"/>
                  </a:lnTo>
                  <a:lnTo>
                    <a:pt x="470" y="178"/>
                  </a:lnTo>
                  <a:lnTo>
                    <a:pt x="505" y="188"/>
                  </a:lnTo>
                  <a:lnTo>
                    <a:pt x="539" y="198"/>
                  </a:lnTo>
                  <a:lnTo>
                    <a:pt x="574" y="207"/>
                  </a:lnTo>
                  <a:lnTo>
                    <a:pt x="607" y="216"/>
                  </a:lnTo>
                  <a:lnTo>
                    <a:pt x="641" y="223"/>
                  </a:lnTo>
                  <a:lnTo>
                    <a:pt x="674" y="230"/>
                  </a:lnTo>
                  <a:lnTo>
                    <a:pt x="691" y="233"/>
                  </a:lnTo>
                  <a:lnTo>
                    <a:pt x="707" y="235"/>
                  </a:lnTo>
                  <a:lnTo>
                    <a:pt x="724" y="238"/>
                  </a:lnTo>
                  <a:lnTo>
                    <a:pt x="740" y="240"/>
                  </a:lnTo>
                  <a:lnTo>
                    <a:pt x="756" y="243"/>
                  </a:lnTo>
                  <a:lnTo>
                    <a:pt x="772" y="244"/>
                  </a:lnTo>
                  <a:lnTo>
                    <a:pt x="788" y="245"/>
                  </a:lnTo>
                  <a:lnTo>
                    <a:pt x="804" y="246"/>
                  </a:lnTo>
                  <a:lnTo>
                    <a:pt x="820" y="247"/>
                  </a:lnTo>
                  <a:lnTo>
                    <a:pt x="836" y="247"/>
                  </a:lnTo>
                  <a:lnTo>
                    <a:pt x="851" y="247"/>
                  </a:lnTo>
                  <a:lnTo>
                    <a:pt x="867" y="247"/>
                  </a:lnTo>
                  <a:lnTo>
                    <a:pt x="882" y="246"/>
                  </a:lnTo>
                  <a:lnTo>
                    <a:pt x="898" y="245"/>
                  </a:lnTo>
                  <a:lnTo>
                    <a:pt x="913" y="244"/>
                  </a:lnTo>
                  <a:lnTo>
                    <a:pt x="928" y="241"/>
                  </a:lnTo>
                  <a:lnTo>
                    <a:pt x="943" y="239"/>
                  </a:lnTo>
                  <a:lnTo>
                    <a:pt x="958" y="236"/>
                  </a:lnTo>
                  <a:lnTo>
                    <a:pt x="973" y="233"/>
                  </a:lnTo>
                  <a:lnTo>
                    <a:pt x="987" y="229"/>
                  </a:lnTo>
                  <a:lnTo>
                    <a:pt x="1001" y="224"/>
                  </a:lnTo>
                  <a:lnTo>
                    <a:pt x="1016" y="219"/>
                  </a:lnTo>
                  <a:lnTo>
                    <a:pt x="1030" y="214"/>
                  </a:lnTo>
                  <a:lnTo>
                    <a:pt x="1045" y="207"/>
                  </a:lnTo>
                  <a:lnTo>
                    <a:pt x="1059" y="200"/>
                  </a:lnTo>
                  <a:lnTo>
                    <a:pt x="1073" y="19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1" name="Freeform 11"/>
            <p:cNvSpPr>
              <a:spLocks/>
            </p:cNvSpPr>
            <p:nvPr/>
          </p:nvSpPr>
          <p:spPr bwMode="auto">
            <a:xfrm>
              <a:off x="5214" y="2109"/>
              <a:ext cx="257" cy="1018"/>
            </a:xfrm>
            <a:custGeom>
              <a:avLst/>
              <a:gdLst>
                <a:gd name="T0" fmla="*/ 3 w 889"/>
                <a:gd name="T1" fmla="*/ 25 h 3515"/>
                <a:gd name="T2" fmla="*/ 3 w 889"/>
                <a:gd name="T3" fmla="*/ 24 h 3515"/>
                <a:gd name="T4" fmla="*/ 3 w 889"/>
                <a:gd name="T5" fmla="*/ 24 h 3515"/>
                <a:gd name="T6" fmla="*/ 3 w 889"/>
                <a:gd name="T7" fmla="*/ 24 h 3515"/>
                <a:gd name="T8" fmla="*/ 4 w 889"/>
                <a:gd name="T9" fmla="*/ 23 h 3515"/>
                <a:gd name="T10" fmla="*/ 4 w 889"/>
                <a:gd name="T11" fmla="*/ 23 h 3515"/>
                <a:gd name="T12" fmla="*/ 5 w 889"/>
                <a:gd name="T13" fmla="*/ 23 h 3515"/>
                <a:gd name="T14" fmla="*/ 5 w 889"/>
                <a:gd name="T15" fmla="*/ 23 h 3515"/>
                <a:gd name="T16" fmla="*/ 5 w 889"/>
                <a:gd name="T17" fmla="*/ 22 h 3515"/>
                <a:gd name="T18" fmla="*/ 5 w 889"/>
                <a:gd name="T19" fmla="*/ 22 h 3515"/>
                <a:gd name="T20" fmla="*/ 5 w 889"/>
                <a:gd name="T21" fmla="*/ 21 h 3515"/>
                <a:gd name="T22" fmla="*/ 5 w 889"/>
                <a:gd name="T23" fmla="*/ 21 h 3515"/>
                <a:gd name="T24" fmla="*/ 6 w 889"/>
                <a:gd name="T25" fmla="*/ 20 h 3515"/>
                <a:gd name="T26" fmla="*/ 6 w 889"/>
                <a:gd name="T27" fmla="*/ 20 h 3515"/>
                <a:gd name="T28" fmla="*/ 6 w 889"/>
                <a:gd name="T29" fmla="*/ 19 h 3515"/>
                <a:gd name="T30" fmla="*/ 6 w 889"/>
                <a:gd name="T31" fmla="*/ 19 h 3515"/>
                <a:gd name="T32" fmla="*/ 6 w 889"/>
                <a:gd name="T33" fmla="*/ 18 h 3515"/>
                <a:gd name="T34" fmla="*/ 6 w 889"/>
                <a:gd name="T35" fmla="*/ 18 h 3515"/>
                <a:gd name="T36" fmla="*/ 6 w 889"/>
                <a:gd name="T37" fmla="*/ 17 h 3515"/>
                <a:gd name="T38" fmla="*/ 6 w 889"/>
                <a:gd name="T39" fmla="*/ 17 h 3515"/>
                <a:gd name="T40" fmla="*/ 6 w 889"/>
                <a:gd name="T41" fmla="*/ 16 h 3515"/>
                <a:gd name="T42" fmla="*/ 6 w 889"/>
                <a:gd name="T43" fmla="*/ 15 h 3515"/>
                <a:gd name="T44" fmla="*/ 6 w 889"/>
                <a:gd name="T45" fmla="*/ 15 h 3515"/>
                <a:gd name="T46" fmla="*/ 6 w 889"/>
                <a:gd name="T47" fmla="*/ 14 h 3515"/>
                <a:gd name="T48" fmla="*/ 6 w 889"/>
                <a:gd name="T49" fmla="*/ 13 h 3515"/>
                <a:gd name="T50" fmla="*/ 6 w 889"/>
                <a:gd name="T51" fmla="*/ 13 h 3515"/>
                <a:gd name="T52" fmla="*/ 6 w 889"/>
                <a:gd name="T53" fmla="*/ 12 h 3515"/>
                <a:gd name="T54" fmla="*/ 5 w 889"/>
                <a:gd name="T55" fmla="*/ 11 h 3515"/>
                <a:gd name="T56" fmla="*/ 5 w 889"/>
                <a:gd name="T57" fmla="*/ 11 h 3515"/>
                <a:gd name="T58" fmla="*/ 5 w 889"/>
                <a:gd name="T59" fmla="*/ 10 h 3515"/>
                <a:gd name="T60" fmla="*/ 5 w 889"/>
                <a:gd name="T61" fmla="*/ 10 h 3515"/>
                <a:gd name="T62" fmla="*/ 5 w 889"/>
                <a:gd name="T63" fmla="*/ 9 h 3515"/>
                <a:gd name="T64" fmla="*/ 5 w 889"/>
                <a:gd name="T65" fmla="*/ 8 h 3515"/>
                <a:gd name="T66" fmla="*/ 4 w 889"/>
                <a:gd name="T67" fmla="*/ 8 h 3515"/>
                <a:gd name="T68" fmla="*/ 4 w 889"/>
                <a:gd name="T69" fmla="*/ 7 h 3515"/>
                <a:gd name="T70" fmla="*/ 4 w 889"/>
                <a:gd name="T71" fmla="*/ 6 h 3515"/>
                <a:gd name="T72" fmla="*/ 3 w 889"/>
                <a:gd name="T73" fmla="*/ 6 h 3515"/>
                <a:gd name="T74" fmla="*/ 3 w 889"/>
                <a:gd name="T75" fmla="*/ 5 h 3515"/>
                <a:gd name="T76" fmla="*/ 3 w 889"/>
                <a:gd name="T77" fmla="*/ 4 h 3515"/>
                <a:gd name="T78" fmla="*/ 2 w 889"/>
                <a:gd name="T79" fmla="*/ 3 h 3515"/>
                <a:gd name="T80" fmla="*/ 2 w 889"/>
                <a:gd name="T81" fmla="*/ 3 h 3515"/>
                <a:gd name="T82" fmla="*/ 2 w 889"/>
                <a:gd name="T83" fmla="*/ 2 h 3515"/>
                <a:gd name="T84" fmla="*/ 1 w 889"/>
                <a:gd name="T85" fmla="*/ 2 h 3515"/>
                <a:gd name="T86" fmla="*/ 1 w 889"/>
                <a:gd name="T87" fmla="*/ 1 h 3515"/>
                <a:gd name="T88" fmla="*/ 0 w 889"/>
                <a:gd name="T89" fmla="*/ 1 h 3515"/>
                <a:gd name="T90" fmla="*/ 0 w 889"/>
                <a:gd name="T91" fmla="*/ 0 h 35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9" h="3515">
                  <a:moveTo>
                    <a:pt x="352" y="3515"/>
                  </a:moveTo>
                  <a:lnTo>
                    <a:pt x="378" y="3500"/>
                  </a:lnTo>
                  <a:lnTo>
                    <a:pt x="403" y="3484"/>
                  </a:lnTo>
                  <a:lnTo>
                    <a:pt x="428" y="3466"/>
                  </a:lnTo>
                  <a:lnTo>
                    <a:pt x="452" y="3448"/>
                  </a:lnTo>
                  <a:lnTo>
                    <a:pt x="476" y="3430"/>
                  </a:lnTo>
                  <a:lnTo>
                    <a:pt x="498" y="3410"/>
                  </a:lnTo>
                  <a:lnTo>
                    <a:pt x="520" y="3390"/>
                  </a:lnTo>
                  <a:lnTo>
                    <a:pt x="542" y="3368"/>
                  </a:lnTo>
                  <a:lnTo>
                    <a:pt x="563" y="3346"/>
                  </a:lnTo>
                  <a:lnTo>
                    <a:pt x="583" y="3323"/>
                  </a:lnTo>
                  <a:lnTo>
                    <a:pt x="603" y="3299"/>
                  </a:lnTo>
                  <a:lnTo>
                    <a:pt x="623" y="3274"/>
                  </a:lnTo>
                  <a:lnTo>
                    <a:pt x="642" y="3248"/>
                  </a:lnTo>
                  <a:lnTo>
                    <a:pt x="660" y="3223"/>
                  </a:lnTo>
                  <a:lnTo>
                    <a:pt x="677" y="3195"/>
                  </a:lnTo>
                  <a:lnTo>
                    <a:pt x="694" y="3167"/>
                  </a:lnTo>
                  <a:lnTo>
                    <a:pt x="710" y="3138"/>
                  </a:lnTo>
                  <a:lnTo>
                    <a:pt x="725" y="3110"/>
                  </a:lnTo>
                  <a:lnTo>
                    <a:pt x="740" y="3079"/>
                  </a:lnTo>
                  <a:lnTo>
                    <a:pt x="754" y="3048"/>
                  </a:lnTo>
                  <a:lnTo>
                    <a:pt x="767" y="3017"/>
                  </a:lnTo>
                  <a:lnTo>
                    <a:pt x="780" y="2985"/>
                  </a:lnTo>
                  <a:lnTo>
                    <a:pt x="792" y="2952"/>
                  </a:lnTo>
                  <a:lnTo>
                    <a:pt x="804" y="2918"/>
                  </a:lnTo>
                  <a:lnTo>
                    <a:pt x="814" y="2884"/>
                  </a:lnTo>
                  <a:lnTo>
                    <a:pt x="825" y="2849"/>
                  </a:lnTo>
                  <a:lnTo>
                    <a:pt x="833" y="2814"/>
                  </a:lnTo>
                  <a:lnTo>
                    <a:pt x="842" y="2778"/>
                  </a:lnTo>
                  <a:lnTo>
                    <a:pt x="850" y="2741"/>
                  </a:lnTo>
                  <a:lnTo>
                    <a:pt x="857" y="2704"/>
                  </a:lnTo>
                  <a:lnTo>
                    <a:pt x="863" y="2666"/>
                  </a:lnTo>
                  <a:lnTo>
                    <a:pt x="870" y="2627"/>
                  </a:lnTo>
                  <a:lnTo>
                    <a:pt x="874" y="2588"/>
                  </a:lnTo>
                  <a:lnTo>
                    <a:pt x="878" y="2549"/>
                  </a:lnTo>
                  <a:lnTo>
                    <a:pt x="882" y="2509"/>
                  </a:lnTo>
                  <a:lnTo>
                    <a:pt x="885" y="2469"/>
                  </a:lnTo>
                  <a:lnTo>
                    <a:pt x="887" y="2427"/>
                  </a:lnTo>
                  <a:lnTo>
                    <a:pt x="889" y="2386"/>
                  </a:lnTo>
                  <a:lnTo>
                    <a:pt x="889" y="2344"/>
                  </a:lnTo>
                  <a:lnTo>
                    <a:pt x="889" y="2302"/>
                  </a:lnTo>
                  <a:lnTo>
                    <a:pt x="888" y="2259"/>
                  </a:lnTo>
                  <a:lnTo>
                    <a:pt x="887" y="2216"/>
                  </a:lnTo>
                  <a:lnTo>
                    <a:pt x="885" y="2173"/>
                  </a:lnTo>
                  <a:lnTo>
                    <a:pt x="881" y="2129"/>
                  </a:lnTo>
                  <a:lnTo>
                    <a:pt x="877" y="2084"/>
                  </a:lnTo>
                  <a:lnTo>
                    <a:pt x="873" y="2040"/>
                  </a:lnTo>
                  <a:lnTo>
                    <a:pt x="868" y="1995"/>
                  </a:lnTo>
                  <a:lnTo>
                    <a:pt x="862" y="1950"/>
                  </a:lnTo>
                  <a:lnTo>
                    <a:pt x="856" y="1905"/>
                  </a:lnTo>
                  <a:lnTo>
                    <a:pt x="848" y="1860"/>
                  </a:lnTo>
                  <a:lnTo>
                    <a:pt x="840" y="1813"/>
                  </a:lnTo>
                  <a:lnTo>
                    <a:pt x="831" y="1767"/>
                  </a:lnTo>
                  <a:lnTo>
                    <a:pt x="822" y="1721"/>
                  </a:lnTo>
                  <a:lnTo>
                    <a:pt x="811" y="1675"/>
                  </a:lnTo>
                  <a:lnTo>
                    <a:pt x="800" y="1628"/>
                  </a:lnTo>
                  <a:lnTo>
                    <a:pt x="789" y="1581"/>
                  </a:lnTo>
                  <a:lnTo>
                    <a:pt x="777" y="1534"/>
                  </a:lnTo>
                  <a:lnTo>
                    <a:pt x="764" y="1487"/>
                  </a:lnTo>
                  <a:lnTo>
                    <a:pt x="750" y="1440"/>
                  </a:lnTo>
                  <a:lnTo>
                    <a:pt x="735" y="1393"/>
                  </a:lnTo>
                  <a:lnTo>
                    <a:pt x="721" y="1347"/>
                  </a:lnTo>
                  <a:lnTo>
                    <a:pt x="706" y="1299"/>
                  </a:lnTo>
                  <a:lnTo>
                    <a:pt x="689" y="1252"/>
                  </a:lnTo>
                  <a:lnTo>
                    <a:pt x="673" y="1205"/>
                  </a:lnTo>
                  <a:lnTo>
                    <a:pt x="655" y="1157"/>
                  </a:lnTo>
                  <a:lnTo>
                    <a:pt x="636" y="1110"/>
                  </a:lnTo>
                  <a:lnTo>
                    <a:pt x="617" y="1063"/>
                  </a:lnTo>
                  <a:lnTo>
                    <a:pt x="598" y="1017"/>
                  </a:lnTo>
                  <a:lnTo>
                    <a:pt x="578" y="970"/>
                  </a:lnTo>
                  <a:lnTo>
                    <a:pt x="558" y="923"/>
                  </a:lnTo>
                  <a:lnTo>
                    <a:pt x="536" y="876"/>
                  </a:lnTo>
                  <a:lnTo>
                    <a:pt x="514" y="829"/>
                  </a:lnTo>
                  <a:lnTo>
                    <a:pt x="492" y="783"/>
                  </a:lnTo>
                  <a:lnTo>
                    <a:pt x="468" y="737"/>
                  </a:lnTo>
                  <a:lnTo>
                    <a:pt x="445" y="691"/>
                  </a:lnTo>
                  <a:lnTo>
                    <a:pt x="421" y="645"/>
                  </a:lnTo>
                  <a:lnTo>
                    <a:pt x="397" y="600"/>
                  </a:lnTo>
                  <a:lnTo>
                    <a:pt x="371" y="555"/>
                  </a:lnTo>
                  <a:lnTo>
                    <a:pt x="346" y="510"/>
                  </a:lnTo>
                  <a:lnTo>
                    <a:pt x="319" y="465"/>
                  </a:lnTo>
                  <a:lnTo>
                    <a:pt x="293" y="421"/>
                  </a:lnTo>
                  <a:lnTo>
                    <a:pt x="265" y="378"/>
                  </a:lnTo>
                  <a:lnTo>
                    <a:pt x="237" y="334"/>
                  </a:lnTo>
                  <a:lnTo>
                    <a:pt x="209" y="291"/>
                  </a:lnTo>
                  <a:lnTo>
                    <a:pt x="181" y="248"/>
                  </a:lnTo>
                  <a:lnTo>
                    <a:pt x="152" y="205"/>
                  </a:lnTo>
                  <a:lnTo>
                    <a:pt x="122" y="164"/>
                  </a:lnTo>
                  <a:lnTo>
                    <a:pt x="92" y="122"/>
                  </a:lnTo>
                  <a:lnTo>
                    <a:pt x="61" y="81"/>
                  </a:lnTo>
                  <a:lnTo>
                    <a:pt x="31" y="4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2" name="Freeform 12"/>
            <p:cNvSpPr>
              <a:spLocks/>
            </p:cNvSpPr>
            <p:nvPr/>
          </p:nvSpPr>
          <p:spPr bwMode="auto">
            <a:xfrm>
              <a:off x="4567" y="1795"/>
              <a:ext cx="101" cy="32"/>
            </a:xfrm>
            <a:custGeom>
              <a:avLst/>
              <a:gdLst>
                <a:gd name="T0" fmla="*/ 2 w 354"/>
                <a:gd name="T1" fmla="*/ 0 h 114"/>
                <a:gd name="T2" fmla="*/ 2 w 354"/>
                <a:gd name="T3" fmla="*/ 0 h 114"/>
                <a:gd name="T4" fmla="*/ 2 w 354"/>
                <a:gd name="T5" fmla="*/ 0 h 114"/>
                <a:gd name="T6" fmla="*/ 2 w 354"/>
                <a:gd name="T7" fmla="*/ 0 h 114"/>
                <a:gd name="T8" fmla="*/ 1 w 354"/>
                <a:gd name="T9" fmla="*/ 0 h 114"/>
                <a:gd name="T10" fmla="*/ 1 w 354"/>
                <a:gd name="T11" fmla="*/ 0 h 114"/>
                <a:gd name="T12" fmla="*/ 1 w 354"/>
                <a:gd name="T13" fmla="*/ 0 h 114"/>
                <a:gd name="T14" fmla="*/ 1 w 354"/>
                <a:gd name="T15" fmla="*/ 0 h 114"/>
                <a:gd name="T16" fmla="*/ 1 w 354"/>
                <a:gd name="T17" fmla="*/ 0 h 114"/>
                <a:gd name="T18" fmla="*/ 1 w 354"/>
                <a:gd name="T19" fmla="*/ 0 h 114"/>
                <a:gd name="T20" fmla="*/ 1 w 354"/>
                <a:gd name="T21" fmla="*/ 1 h 114"/>
                <a:gd name="T22" fmla="*/ 0 w 354"/>
                <a:gd name="T23" fmla="*/ 1 h 114"/>
                <a:gd name="T24" fmla="*/ 0 w 354"/>
                <a:gd name="T25" fmla="*/ 1 h 114"/>
                <a:gd name="T26" fmla="*/ 0 w 354"/>
                <a:gd name="T27" fmla="*/ 1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54" h="114">
                  <a:moveTo>
                    <a:pt x="354" y="0"/>
                  </a:moveTo>
                  <a:lnTo>
                    <a:pt x="324" y="3"/>
                  </a:lnTo>
                  <a:lnTo>
                    <a:pt x="295" y="8"/>
                  </a:lnTo>
                  <a:lnTo>
                    <a:pt x="267" y="14"/>
                  </a:lnTo>
                  <a:lnTo>
                    <a:pt x="238" y="20"/>
                  </a:lnTo>
                  <a:lnTo>
                    <a:pt x="210" y="27"/>
                  </a:lnTo>
                  <a:lnTo>
                    <a:pt x="183" y="35"/>
                  </a:lnTo>
                  <a:lnTo>
                    <a:pt x="155" y="43"/>
                  </a:lnTo>
                  <a:lnTo>
                    <a:pt x="128" y="53"/>
                  </a:lnTo>
                  <a:lnTo>
                    <a:pt x="103" y="64"/>
                  </a:lnTo>
                  <a:lnTo>
                    <a:pt x="76" y="75"/>
                  </a:lnTo>
                  <a:lnTo>
                    <a:pt x="51" y="87"/>
                  </a:lnTo>
                  <a:lnTo>
                    <a:pt x="26" y="100"/>
                  </a:lnTo>
                  <a:lnTo>
                    <a:pt x="0" y="11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3" name="Line 13"/>
            <p:cNvSpPr>
              <a:spLocks noChangeShapeType="1"/>
            </p:cNvSpPr>
            <p:nvPr/>
          </p:nvSpPr>
          <p:spPr bwMode="auto">
            <a:xfrm flipH="1" flipV="1">
              <a:off x="3417" y="2518"/>
              <a:ext cx="544" cy="3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4" name="Line 14"/>
            <p:cNvSpPr>
              <a:spLocks noChangeShapeType="1"/>
            </p:cNvSpPr>
            <p:nvPr/>
          </p:nvSpPr>
          <p:spPr bwMode="auto">
            <a:xfrm flipV="1">
              <a:off x="3417" y="2271"/>
              <a:ext cx="427" cy="2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5" name="Line 15"/>
            <p:cNvSpPr>
              <a:spLocks noChangeShapeType="1"/>
            </p:cNvSpPr>
            <p:nvPr/>
          </p:nvSpPr>
          <p:spPr bwMode="auto">
            <a:xfrm flipV="1">
              <a:off x="3844" y="1795"/>
              <a:ext cx="824" cy="4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6" name="Line 16"/>
            <p:cNvSpPr>
              <a:spLocks noChangeShapeType="1"/>
            </p:cNvSpPr>
            <p:nvPr/>
          </p:nvSpPr>
          <p:spPr bwMode="auto">
            <a:xfrm>
              <a:off x="4668" y="1795"/>
              <a:ext cx="546" cy="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7" name="Line 17"/>
            <p:cNvSpPr>
              <a:spLocks noChangeShapeType="1"/>
            </p:cNvSpPr>
            <p:nvPr/>
          </p:nvSpPr>
          <p:spPr bwMode="auto">
            <a:xfrm flipH="1">
              <a:off x="4390" y="2109"/>
              <a:ext cx="824" cy="47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8" name="Line 18"/>
            <p:cNvSpPr>
              <a:spLocks noChangeShapeType="1"/>
            </p:cNvSpPr>
            <p:nvPr/>
          </p:nvSpPr>
          <p:spPr bwMode="auto">
            <a:xfrm flipH="1">
              <a:off x="3961" y="2586"/>
              <a:ext cx="429" cy="2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9" name="Line 19"/>
            <p:cNvSpPr>
              <a:spLocks noChangeShapeType="1"/>
            </p:cNvSpPr>
            <p:nvPr/>
          </p:nvSpPr>
          <p:spPr bwMode="auto">
            <a:xfrm flipV="1">
              <a:off x="4063" y="3127"/>
              <a:ext cx="1252" cy="7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0" name="Line 20"/>
            <p:cNvSpPr>
              <a:spLocks noChangeShapeType="1"/>
            </p:cNvSpPr>
            <p:nvPr/>
          </p:nvSpPr>
          <p:spPr bwMode="auto">
            <a:xfrm flipV="1">
              <a:off x="4182" y="1827"/>
              <a:ext cx="385" cy="2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1" name="Line 21"/>
            <p:cNvSpPr>
              <a:spLocks noChangeShapeType="1"/>
            </p:cNvSpPr>
            <p:nvPr/>
          </p:nvSpPr>
          <p:spPr bwMode="auto">
            <a:xfrm flipV="1">
              <a:off x="3314" y="2240"/>
              <a:ext cx="538" cy="3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2" name="Freeform 22"/>
            <p:cNvSpPr>
              <a:spLocks/>
            </p:cNvSpPr>
            <p:nvPr/>
          </p:nvSpPr>
          <p:spPr bwMode="auto">
            <a:xfrm>
              <a:off x="3838" y="2040"/>
              <a:ext cx="953" cy="548"/>
            </a:xfrm>
            <a:custGeom>
              <a:avLst/>
              <a:gdLst>
                <a:gd name="T0" fmla="*/ 23 w 3293"/>
                <a:gd name="T1" fmla="*/ 6 h 1902"/>
                <a:gd name="T2" fmla="*/ 23 w 3293"/>
                <a:gd name="T3" fmla="*/ 5 h 1902"/>
                <a:gd name="T4" fmla="*/ 23 w 3293"/>
                <a:gd name="T5" fmla="*/ 5 h 1902"/>
                <a:gd name="T6" fmla="*/ 22 w 3293"/>
                <a:gd name="T7" fmla="*/ 4 h 1902"/>
                <a:gd name="T8" fmla="*/ 22 w 3293"/>
                <a:gd name="T9" fmla="*/ 3 h 1902"/>
                <a:gd name="T10" fmla="*/ 21 w 3293"/>
                <a:gd name="T11" fmla="*/ 3 h 1902"/>
                <a:gd name="T12" fmla="*/ 21 w 3293"/>
                <a:gd name="T13" fmla="*/ 2 h 1902"/>
                <a:gd name="T14" fmla="*/ 20 w 3293"/>
                <a:gd name="T15" fmla="*/ 2 h 1902"/>
                <a:gd name="T16" fmla="*/ 19 w 3293"/>
                <a:gd name="T17" fmla="*/ 1 h 1902"/>
                <a:gd name="T18" fmla="*/ 18 w 3293"/>
                <a:gd name="T19" fmla="*/ 1 h 1902"/>
                <a:gd name="T20" fmla="*/ 17 w 3293"/>
                <a:gd name="T21" fmla="*/ 1 h 1902"/>
                <a:gd name="T22" fmla="*/ 16 w 3293"/>
                <a:gd name="T23" fmla="*/ 1 h 1902"/>
                <a:gd name="T24" fmla="*/ 15 w 3293"/>
                <a:gd name="T25" fmla="*/ 0 h 1902"/>
                <a:gd name="T26" fmla="*/ 14 w 3293"/>
                <a:gd name="T27" fmla="*/ 0 h 1902"/>
                <a:gd name="T28" fmla="*/ 12 w 3293"/>
                <a:gd name="T29" fmla="*/ 0 h 1902"/>
                <a:gd name="T30" fmla="*/ 11 w 3293"/>
                <a:gd name="T31" fmla="*/ 0 h 1902"/>
                <a:gd name="T32" fmla="*/ 10 w 3293"/>
                <a:gd name="T33" fmla="*/ 0 h 1902"/>
                <a:gd name="T34" fmla="*/ 9 w 3293"/>
                <a:gd name="T35" fmla="*/ 0 h 1902"/>
                <a:gd name="T36" fmla="*/ 8 w 3293"/>
                <a:gd name="T37" fmla="*/ 0 h 1902"/>
                <a:gd name="T38" fmla="*/ 7 w 3293"/>
                <a:gd name="T39" fmla="*/ 1 h 1902"/>
                <a:gd name="T40" fmla="*/ 6 w 3293"/>
                <a:gd name="T41" fmla="*/ 1 h 1902"/>
                <a:gd name="T42" fmla="*/ 5 w 3293"/>
                <a:gd name="T43" fmla="*/ 1 h 1902"/>
                <a:gd name="T44" fmla="*/ 4 w 3293"/>
                <a:gd name="T45" fmla="*/ 1 h 1902"/>
                <a:gd name="T46" fmla="*/ 3 w 3293"/>
                <a:gd name="T47" fmla="*/ 2 h 1902"/>
                <a:gd name="T48" fmla="*/ 2 w 3293"/>
                <a:gd name="T49" fmla="*/ 3 h 1902"/>
                <a:gd name="T50" fmla="*/ 2 w 3293"/>
                <a:gd name="T51" fmla="*/ 3 h 1902"/>
                <a:gd name="T52" fmla="*/ 1 w 3293"/>
                <a:gd name="T53" fmla="*/ 4 h 1902"/>
                <a:gd name="T54" fmla="*/ 1 w 3293"/>
                <a:gd name="T55" fmla="*/ 4 h 1902"/>
                <a:gd name="T56" fmla="*/ 0 w 3293"/>
                <a:gd name="T57" fmla="*/ 5 h 1902"/>
                <a:gd name="T58" fmla="*/ 0 w 3293"/>
                <a:gd name="T59" fmla="*/ 5 h 1902"/>
                <a:gd name="T60" fmla="*/ 0 w 3293"/>
                <a:gd name="T61" fmla="*/ 6 h 1902"/>
                <a:gd name="T62" fmla="*/ 0 w 3293"/>
                <a:gd name="T63" fmla="*/ 7 h 1902"/>
                <a:gd name="T64" fmla="*/ 0 w 3293"/>
                <a:gd name="T65" fmla="*/ 7 h 1902"/>
                <a:gd name="T66" fmla="*/ 0 w 3293"/>
                <a:gd name="T67" fmla="*/ 8 h 1902"/>
                <a:gd name="T68" fmla="*/ 1 w 3293"/>
                <a:gd name="T69" fmla="*/ 9 h 1902"/>
                <a:gd name="T70" fmla="*/ 1 w 3293"/>
                <a:gd name="T71" fmla="*/ 10 h 1902"/>
                <a:gd name="T72" fmla="*/ 2 w 3293"/>
                <a:gd name="T73" fmla="*/ 10 h 1902"/>
                <a:gd name="T74" fmla="*/ 2 w 3293"/>
                <a:gd name="T75" fmla="*/ 11 h 1902"/>
                <a:gd name="T76" fmla="*/ 3 w 3293"/>
                <a:gd name="T77" fmla="*/ 11 h 1902"/>
                <a:gd name="T78" fmla="*/ 4 w 3293"/>
                <a:gd name="T79" fmla="*/ 12 h 1902"/>
                <a:gd name="T80" fmla="*/ 5 w 3293"/>
                <a:gd name="T81" fmla="*/ 12 h 1902"/>
                <a:gd name="T82" fmla="*/ 6 w 3293"/>
                <a:gd name="T83" fmla="*/ 12 h 1902"/>
                <a:gd name="T84" fmla="*/ 7 w 3293"/>
                <a:gd name="T85" fmla="*/ 13 h 1902"/>
                <a:gd name="T86" fmla="*/ 8 w 3293"/>
                <a:gd name="T87" fmla="*/ 13 h 1902"/>
                <a:gd name="T88" fmla="*/ 9 w 3293"/>
                <a:gd name="T89" fmla="*/ 13 h 1902"/>
                <a:gd name="T90" fmla="*/ 10 w 3293"/>
                <a:gd name="T91" fmla="*/ 13 h 1902"/>
                <a:gd name="T92" fmla="*/ 11 w 3293"/>
                <a:gd name="T93" fmla="*/ 13 h 1902"/>
                <a:gd name="T94" fmla="*/ 12 w 3293"/>
                <a:gd name="T95" fmla="*/ 13 h 1902"/>
                <a:gd name="T96" fmla="*/ 14 w 3293"/>
                <a:gd name="T97" fmla="*/ 13 h 1902"/>
                <a:gd name="T98" fmla="*/ 15 w 3293"/>
                <a:gd name="T99" fmla="*/ 13 h 1902"/>
                <a:gd name="T100" fmla="*/ 16 w 3293"/>
                <a:gd name="T101" fmla="*/ 13 h 1902"/>
                <a:gd name="T102" fmla="*/ 17 w 3293"/>
                <a:gd name="T103" fmla="*/ 12 h 1902"/>
                <a:gd name="T104" fmla="*/ 18 w 3293"/>
                <a:gd name="T105" fmla="*/ 12 h 1902"/>
                <a:gd name="T106" fmla="*/ 19 w 3293"/>
                <a:gd name="T107" fmla="*/ 12 h 1902"/>
                <a:gd name="T108" fmla="*/ 20 w 3293"/>
                <a:gd name="T109" fmla="*/ 11 h 1902"/>
                <a:gd name="T110" fmla="*/ 21 w 3293"/>
                <a:gd name="T111" fmla="*/ 11 h 1902"/>
                <a:gd name="T112" fmla="*/ 21 w 3293"/>
                <a:gd name="T113" fmla="*/ 10 h 1902"/>
                <a:gd name="T114" fmla="*/ 22 w 3293"/>
                <a:gd name="T115" fmla="*/ 10 h 1902"/>
                <a:gd name="T116" fmla="*/ 22 w 3293"/>
                <a:gd name="T117" fmla="*/ 9 h 1902"/>
                <a:gd name="T118" fmla="*/ 23 w 3293"/>
                <a:gd name="T119" fmla="*/ 8 h 1902"/>
                <a:gd name="T120" fmla="*/ 23 w 3293"/>
                <a:gd name="T121" fmla="*/ 8 h 1902"/>
                <a:gd name="T122" fmla="*/ 23 w 3293"/>
                <a:gd name="T123" fmla="*/ 7 h 19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293" h="1902">
                  <a:moveTo>
                    <a:pt x="3293" y="951"/>
                  </a:moveTo>
                  <a:lnTo>
                    <a:pt x="3292" y="926"/>
                  </a:lnTo>
                  <a:lnTo>
                    <a:pt x="3291" y="903"/>
                  </a:lnTo>
                  <a:lnTo>
                    <a:pt x="3287" y="878"/>
                  </a:lnTo>
                  <a:lnTo>
                    <a:pt x="3284" y="855"/>
                  </a:lnTo>
                  <a:lnTo>
                    <a:pt x="3279" y="832"/>
                  </a:lnTo>
                  <a:lnTo>
                    <a:pt x="3274" y="808"/>
                  </a:lnTo>
                  <a:lnTo>
                    <a:pt x="3267" y="784"/>
                  </a:lnTo>
                  <a:lnTo>
                    <a:pt x="3260" y="760"/>
                  </a:lnTo>
                  <a:lnTo>
                    <a:pt x="3250" y="737"/>
                  </a:lnTo>
                  <a:lnTo>
                    <a:pt x="3241" y="714"/>
                  </a:lnTo>
                  <a:lnTo>
                    <a:pt x="3230" y="691"/>
                  </a:lnTo>
                  <a:lnTo>
                    <a:pt x="3218" y="668"/>
                  </a:lnTo>
                  <a:lnTo>
                    <a:pt x="3205" y="645"/>
                  </a:lnTo>
                  <a:lnTo>
                    <a:pt x="3192" y="623"/>
                  </a:lnTo>
                  <a:lnTo>
                    <a:pt x="3177" y="601"/>
                  </a:lnTo>
                  <a:lnTo>
                    <a:pt x="3161" y="578"/>
                  </a:lnTo>
                  <a:lnTo>
                    <a:pt x="3145" y="557"/>
                  </a:lnTo>
                  <a:lnTo>
                    <a:pt x="3127" y="535"/>
                  </a:lnTo>
                  <a:lnTo>
                    <a:pt x="3109" y="513"/>
                  </a:lnTo>
                  <a:lnTo>
                    <a:pt x="3088" y="492"/>
                  </a:lnTo>
                  <a:lnTo>
                    <a:pt x="3068" y="472"/>
                  </a:lnTo>
                  <a:lnTo>
                    <a:pt x="3047" y="451"/>
                  </a:lnTo>
                  <a:lnTo>
                    <a:pt x="3026" y="431"/>
                  </a:lnTo>
                  <a:lnTo>
                    <a:pt x="3002" y="411"/>
                  </a:lnTo>
                  <a:lnTo>
                    <a:pt x="2978" y="392"/>
                  </a:lnTo>
                  <a:lnTo>
                    <a:pt x="2953" y="373"/>
                  </a:lnTo>
                  <a:lnTo>
                    <a:pt x="2928" y="354"/>
                  </a:lnTo>
                  <a:lnTo>
                    <a:pt x="2901" y="335"/>
                  </a:lnTo>
                  <a:lnTo>
                    <a:pt x="2874" y="317"/>
                  </a:lnTo>
                  <a:lnTo>
                    <a:pt x="2847" y="299"/>
                  </a:lnTo>
                  <a:lnTo>
                    <a:pt x="2818" y="282"/>
                  </a:lnTo>
                  <a:lnTo>
                    <a:pt x="2788" y="265"/>
                  </a:lnTo>
                  <a:lnTo>
                    <a:pt x="2758" y="249"/>
                  </a:lnTo>
                  <a:lnTo>
                    <a:pt x="2727" y="233"/>
                  </a:lnTo>
                  <a:lnTo>
                    <a:pt x="2695" y="218"/>
                  </a:lnTo>
                  <a:lnTo>
                    <a:pt x="2663" y="202"/>
                  </a:lnTo>
                  <a:lnTo>
                    <a:pt x="2630" y="189"/>
                  </a:lnTo>
                  <a:lnTo>
                    <a:pt x="2597" y="175"/>
                  </a:lnTo>
                  <a:lnTo>
                    <a:pt x="2563" y="161"/>
                  </a:lnTo>
                  <a:lnTo>
                    <a:pt x="2528" y="148"/>
                  </a:lnTo>
                  <a:lnTo>
                    <a:pt x="2493" y="135"/>
                  </a:lnTo>
                  <a:lnTo>
                    <a:pt x="2457" y="124"/>
                  </a:lnTo>
                  <a:lnTo>
                    <a:pt x="2421" y="112"/>
                  </a:lnTo>
                  <a:lnTo>
                    <a:pt x="2385" y="100"/>
                  </a:lnTo>
                  <a:lnTo>
                    <a:pt x="2347" y="91"/>
                  </a:lnTo>
                  <a:lnTo>
                    <a:pt x="2310" y="80"/>
                  </a:lnTo>
                  <a:lnTo>
                    <a:pt x="2272" y="71"/>
                  </a:lnTo>
                  <a:lnTo>
                    <a:pt x="2233" y="62"/>
                  </a:lnTo>
                  <a:lnTo>
                    <a:pt x="2194" y="54"/>
                  </a:lnTo>
                  <a:lnTo>
                    <a:pt x="2155" y="46"/>
                  </a:lnTo>
                  <a:lnTo>
                    <a:pt x="2115" y="39"/>
                  </a:lnTo>
                  <a:lnTo>
                    <a:pt x="2076" y="33"/>
                  </a:lnTo>
                  <a:lnTo>
                    <a:pt x="2035" y="27"/>
                  </a:lnTo>
                  <a:lnTo>
                    <a:pt x="1996" y="21"/>
                  </a:lnTo>
                  <a:lnTo>
                    <a:pt x="1954" y="16"/>
                  </a:lnTo>
                  <a:lnTo>
                    <a:pt x="1914" y="12"/>
                  </a:lnTo>
                  <a:lnTo>
                    <a:pt x="1873" y="9"/>
                  </a:lnTo>
                  <a:lnTo>
                    <a:pt x="1832" y="5"/>
                  </a:lnTo>
                  <a:lnTo>
                    <a:pt x="1791" y="3"/>
                  </a:lnTo>
                  <a:lnTo>
                    <a:pt x="1750" y="1"/>
                  </a:lnTo>
                  <a:lnTo>
                    <a:pt x="1708" y="0"/>
                  </a:lnTo>
                  <a:lnTo>
                    <a:pt x="1667" y="0"/>
                  </a:lnTo>
                  <a:lnTo>
                    <a:pt x="1625" y="0"/>
                  </a:lnTo>
                  <a:lnTo>
                    <a:pt x="1585" y="0"/>
                  </a:lnTo>
                  <a:lnTo>
                    <a:pt x="1543" y="1"/>
                  </a:lnTo>
                  <a:lnTo>
                    <a:pt x="1502" y="3"/>
                  </a:lnTo>
                  <a:lnTo>
                    <a:pt x="1460" y="5"/>
                  </a:lnTo>
                  <a:lnTo>
                    <a:pt x="1420" y="9"/>
                  </a:lnTo>
                  <a:lnTo>
                    <a:pt x="1378" y="12"/>
                  </a:lnTo>
                  <a:lnTo>
                    <a:pt x="1338" y="16"/>
                  </a:lnTo>
                  <a:lnTo>
                    <a:pt x="1297" y="21"/>
                  </a:lnTo>
                  <a:lnTo>
                    <a:pt x="1257" y="27"/>
                  </a:lnTo>
                  <a:lnTo>
                    <a:pt x="1217" y="33"/>
                  </a:lnTo>
                  <a:lnTo>
                    <a:pt x="1177" y="39"/>
                  </a:lnTo>
                  <a:lnTo>
                    <a:pt x="1138" y="46"/>
                  </a:lnTo>
                  <a:lnTo>
                    <a:pt x="1098" y="54"/>
                  </a:lnTo>
                  <a:lnTo>
                    <a:pt x="1060" y="62"/>
                  </a:lnTo>
                  <a:lnTo>
                    <a:pt x="1022" y="71"/>
                  </a:lnTo>
                  <a:lnTo>
                    <a:pt x="983" y="80"/>
                  </a:lnTo>
                  <a:lnTo>
                    <a:pt x="946" y="91"/>
                  </a:lnTo>
                  <a:lnTo>
                    <a:pt x="909" y="100"/>
                  </a:lnTo>
                  <a:lnTo>
                    <a:pt x="871" y="112"/>
                  </a:lnTo>
                  <a:lnTo>
                    <a:pt x="835" y="124"/>
                  </a:lnTo>
                  <a:lnTo>
                    <a:pt x="800" y="135"/>
                  </a:lnTo>
                  <a:lnTo>
                    <a:pt x="764" y="148"/>
                  </a:lnTo>
                  <a:lnTo>
                    <a:pt x="730" y="161"/>
                  </a:lnTo>
                  <a:lnTo>
                    <a:pt x="696" y="175"/>
                  </a:lnTo>
                  <a:lnTo>
                    <a:pt x="663" y="189"/>
                  </a:lnTo>
                  <a:lnTo>
                    <a:pt x="630" y="202"/>
                  </a:lnTo>
                  <a:lnTo>
                    <a:pt x="597" y="218"/>
                  </a:lnTo>
                  <a:lnTo>
                    <a:pt x="566" y="233"/>
                  </a:lnTo>
                  <a:lnTo>
                    <a:pt x="535" y="249"/>
                  </a:lnTo>
                  <a:lnTo>
                    <a:pt x="504" y="265"/>
                  </a:lnTo>
                  <a:lnTo>
                    <a:pt x="475" y="282"/>
                  </a:lnTo>
                  <a:lnTo>
                    <a:pt x="447" y="299"/>
                  </a:lnTo>
                  <a:lnTo>
                    <a:pt x="419" y="317"/>
                  </a:lnTo>
                  <a:lnTo>
                    <a:pt x="391" y="335"/>
                  </a:lnTo>
                  <a:lnTo>
                    <a:pt x="365" y="354"/>
                  </a:lnTo>
                  <a:lnTo>
                    <a:pt x="339" y="373"/>
                  </a:lnTo>
                  <a:lnTo>
                    <a:pt x="315" y="392"/>
                  </a:lnTo>
                  <a:lnTo>
                    <a:pt x="291" y="411"/>
                  </a:lnTo>
                  <a:lnTo>
                    <a:pt x="268" y="431"/>
                  </a:lnTo>
                  <a:lnTo>
                    <a:pt x="245" y="451"/>
                  </a:lnTo>
                  <a:lnTo>
                    <a:pt x="224" y="472"/>
                  </a:lnTo>
                  <a:lnTo>
                    <a:pt x="204" y="492"/>
                  </a:lnTo>
                  <a:lnTo>
                    <a:pt x="185" y="513"/>
                  </a:lnTo>
                  <a:lnTo>
                    <a:pt x="165" y="535"/>
                  </a:lnTo>
                  <a:lnTo>
                    <a:pt x="148" y="557"/>
                  </a:lnTo>
                  <a:lnTo>
                    <a:pt x="131" y="578"/>
                  </a:lnTo>
                  <a:lnTo>
                    <a:pt x="115" y="601"/>
                  </a:lnTo>
                  <a:lnTo>
                    <a:pt x="102" y="623"/>
                  </a:lnTo>
                  <a:lnTo>
                    <a:pt x="88" y="645"/>
                  </a:lnTo>
                  <a:lnTo>
                    <a:pt x="75" y="668"/>
                  </a:lnTo>
                  <a:lnTo>
                    <a:pt x="63" y="691"/>
                  </a:lnTo>
                  <a:lnTo>
                    <a:pt x="52" y="714"/>
                  </a:lnTo>
                  <a:lnTo>
                    <a:pt x="42" y="737"/>
                  </a:lnTo>
                  <a:lnTo>
                    <a:pt x="33" y="760"/>
                  </a:lnTo>
                  <a:lnTo>
                    <a:pt x="26" y="784"/>
                  </a:lnTo>
                  <a:lnTo>
                    <a:pt x="19" y="808"/>
                  </a:lnTo>
                  <a:lnTo>
                    <a:pt x="13" y="832"/>
                  </a:lnTo>
                  <a:lnTo>
                    <a:pt x="9" y="855"/>
                  </a:lnTo>
                  <a:lnTo>
                    <a:pt x="5" y="878"/>
                  </a:lnTo>
                  <a:lnTo>
                    <a:pt x="3" y="903"/>
                  </a:lnTo>
                  <a:lnTo>
                    <a:pt x="0" y="926"/>
                  </a:lnTo>
                  <a:lnTo>
                    <a:pt x="0" y="951"/>
                  </a:lnTo>
                  <a:lnTo>
                    <a:pt x="0" y="974"/>
                  </a:lnTo>
                  <a:lnTo>
                    <a:pt x="3" y="999"/>
                  </a:lnTo>
                  <a:lnTo>
                    <a:pt x="5" y="1022"/>
                  </a:lnTo>
                  <a:lnTo>
                    <a:pt x="9" y="1046"/>
                  </a:lnTo>
                  <a:lnTo>
                    <a:pt x="13" y="1070"/>
                  </a:lnTo>
                  <a:lnTo>
                    <a:pt x="19" y="1093"/>
                  </a:lnTo>
                  <a:lnTo>
                    <a:pt x="26" y="1117"/>
                  </a:lnTo>
                  <a:lnTo>
                    <a:pt x="33" y="1140"/>
                  </a:lnTo>
                  <a:lnTo>
                    <a:pt x="42" y="1164"/>
                  </a:lnTo>
                  <a:lnTo>
                    <a:pt x="52" y="1187"/>
                  </a:lnTo>
                  <a:lnTo>
                    <a:pt x="63" y="1211"/>
                  </a:lnTo>
                  <a:lnTo>
                    <a:pt x="75" y="1233"/>
                  </a:lnTo>
                  <a:lnTo>
                    <a:pt x="88" y="1255"/>
                  </a:lnTo>
                  <a:lnTo>
                    <a:pt x="102" y="1279"/>
                  </a:lnTo>
                  <a:lnTo>
                    <a:pt x="115" y="1301"/>
                  </a:lnTo>
                  <a:lnTo>
                    <a:pt x="131" y="1322"/>
                  </a:lnTo>
                  <a:lnTo>
                    <a:pt x="148" y="1345"/>
                  </a:lnTo>
                  <a:lnTo>
                    <a:pt x="165" y="1366"/>
                  </a:lnTo>
                  <a:lnTo>
                    <a:pt x="185" y="1387"/>
                  </a:lnTo>
                  <a:lnTo>
                    <a:pt x="204" y="1409"/>
                  </a:lnTo>
                  <a:lnTo>
                    <a:pt x="224" y="1430"/>
                  </a:lnTo>
                  <a:lnTo>
                    <a:pt x="245" y="1450"/>
                  </a:lnTo>
                  <a:lnTo>
                    <a:pt x="268" y="1470"/>
                  </a:lnTo>
                  <a:lnTo>
                    <a:pt x="291" y="1490"/>
                  </a:lnTo>
                  <a:lnTo>
                    <a:pt x="315" y="1510"/>
                  </a:lnTo>
                  <a:lnTo>
                    <a:pt x="339" y="1529"/>
                  </a:lnTo>
                  <a:lnTo>
                    <a:pt x="365" y="1547"/>
                  </a:lnTo>
                  <a:lnTo>
                    <a:pt x="391" y="1566"/>
                  </a:lnTo>
                  <a:lnTo>
                    <a:pt x="419" y="1584"/>
                  </a:lnTo>
                  <a:lnTo>
                    <a:pt x="447" y="1601"/>
                  </a:lnTo>
                  <a:lnTo>
                    <a:pt x="475" y="1618"/>
                  </a:lnTo>
                  <a:lnTo>
                    <a:pt x="504" y="1635"/>
                  </a:lnTo>
                  <a:lnTo>
                    <a:pt x="535" y="1651"/>
                  </a:lnTo>
                  <a:lnTo>
                    <a:pt x="566" y="1667"/>
                  </a:lnTo>
                  <a:lnTo>
                    <a:pt x="597" y="1683"/>
                  </a:lnTo>
                  <a:lnTo>
                    <a:pt x="630" y="1698"/>
                  </a:lnTo>
                  <a:lnTo>
                    <a:pt x="663" y="1713"/>
                  </a:lnTo>
                  <a:lnTo>
                    <a:pt x="696" y="1727"/>
                  </a:lnTo>
                  <a:lnTo>
                    <a:pt x="730" y="1741"/>
                  </a:lnTo>
                  <a:lnTo>
                    <a:pt x="764" y="1754"/>
                  </a:lnTo>
                  <a:lnTo>
                    <a:pt x="800" y="1766"/>
                  </a:lnTo>
                  <a:lnTo>
                    <a:pt x="835" y="1778"/>
                  </a:lnTo>
                  <a:lnTo>
                    <a:pt x="871" y="1790"/>
                  </a:lnTo>
                  <a:lnTo>
                    <a:pt x="909" y="1800"/>
                  </a:lnTo>
                  <a:lnTo>
                    <a:pt x="946" y="1811"/>
                  </a:lnTo>
                  <a:lnTo>
                    <a:pt x="983" y="1821"/>
                  </a:lnTo>
                  <a:lnTo>
                    <a:pt x="1022" y="1830"/>
                  </a:lnTo>
                  <a:lnTo>
                    <a:pt x="1060" y="1839"/>
                  </a:lnTo>
                  <a:lnTo>
                    <a:pt x="1098" y="1847"/>
                  </a:lnTo>
                  <a:lnTo>
                    <a:pt x="1138" y="1855"/>
                  </a:lnTo>
                  <a:lnTo>
                    <a:pt x="1177" y="1862"/>
                  </a:lnTo>
                  <a:lnTo>
                    <a:pt x="1217" y="1869"/>
                  </a:lnTo>
                  <a:lnTo>
                    <a:pt x="1257" y="1875"/>
                  </a:lnTo>
                  <a:lnTo>
                    <a:pt x="1297" y="1880"/>
                  </a:lnTo>
                  <a:lnTo>
                    <a:pt x="1338" y="1884"/>
                  </a:lnTo>
                  <a:lnTo>
                    <a:pt x="1378" y="1889"/>
                  </a:lnTo>
                  <a:lnTo>
                    <a:pt x="1420" y="1892"/>
                  </a:lnTo>
                  <a:lnTo>
                    <a:pt x="1460" y="1895"/>
                  </a:lnTo>
                  <a:lnTo>
                    <a:pt x="1502" y="1897"/>
                  </a:lnTo>
                  <a:lnTo>
                    <a:pt x="1543" y="1899"/>
                  </a:lnTo>
                  <a:lnTo>
                    <a:pt x="1585" y="1900"/>
                  </a:lnTo>
                  <a:lnTo>
                    <a:pt x="1625" y="1902"/>
                  </a:lnTo>
                  <a:lnTo>
                    <a:pt x="1667" y="1902"/>
                  </a:lnTo>
                  <a:lnTo>
                    <a:pt x="1708" y="1900"/>
                  </a:lnTo>
                  <a:lnTo>
                    <a:pt x="1750" y="1899"/>
                  </a:lnTo>
                  <a:lnTo>
                    <a:pt x="1791" y="1897"/>
                  </a:lnTo>
                  <a:lnTo>
                    <a:pt x="1832" y="1895"/>
                  </a:lnTo>
                  <a:lnTo>
                    <a:pt x="1873" y="1892"/>
                  </a:lnTo>
                  <a:lnTo>
                    <a:pt x="1914" y="1889"/>
                  </a:lnTo>
                  <a:lnTo>
                    <a:pt x="1954" y="1884"/>
                  </a:lnTo>
                  <a:lnTo>
                    <a:pt x="1996" y="1880"/>
                  </a:lnTo>
                  <a:lnTo>
                    <a:pt x="2035" y="1875"/>
                  </a:lnTo>
                  <a:lnTo>
                    <a:pt x="2076" y="1869"/>
                  </a:lnTo>
                  <a:lnTo>
                    <a:pt x="2115" y="1862"/>
                  </a:lnTo>
                  <a:lnTo>
                    <a:pt x="2155" y="1855"/>
                  </a:lnTo>
                  <a:lnTo>
                    <a:pt x="2194" y="1847"/>
                  </a:lnTo>
                  <a:lnTo>
                    <a:pt x="2233" y="1839"/>
                  </a:lnTo>
                  <a:lnTo>
                    <a:pt x="2272" y="1830"/>
                  </a:lnTo>
                  <a:lnTo>
                    <a:pt x="2310" y="1821"/>
                  </a:lnTo>
                  <a:lnTo>
                    <a:pt x="2347" y="1811"/>
                  </a:lnTo>
                  <a:lnTo>
                    <a:pt x="2385" y="1800"/>
                  </a:lnTo>
                  <a:lnTo>
                    <a:pt x="2421" y="1790"/>
                  </a:lnTo>
                  <a:lnTo>
                    <a:pt x="2457" y="1778"/>
                  </a:lnTo>
                  <a:lnTo>
                    <a:pt x="2493" y="1766"/>
                  </a:lnTo>
                  <a:lnTo>
                    <a:pt x="2528" y="1754"/>
                  </a:lnTo>
                  <a:lnTo>
                    <a:pt x="2563" y="1741"/>
                  </a:lnTo>
                  <a:lnTo>
                    <a:pt x="2597" y="1727"/>
                  </a:lnTo>
                  <a:lnTo>
                    <a:pt x="2630" y="1713"/>
                  </a:lnTo>
                  <a:lnTo>
                    <a:pt x="2663" y="1698"/>
                  </a:lnTo>
                  <a:lnTo>
                    <a:pt x="2695" y="1683"/>
                  </a:lnTo>
                  <a:lnTo>
                    <a:pt x="2727" y="1667"/>
                  </a:lnTo>
                  <a:lnTo>
                    <a:pt x="2758" y="1651"/>
                  </a:lnTo>
                  <a:lnTo>
                    <a:pt x="2788" y="1635"/>
                  </a:lnTo>
                  <a:lnTo>
                    <a:pt x="2818" y="1618"/>
                  </a:lnTo>
                  <a:lnTo>
                    <a:pt x="2847" y="1601"/>
                  </a:lnTo>
                  <a:lnTo>
                    <a:pt x="2874" y="1584"/>
                  </a:lnTo>
                  <a:lnTo>
                    <a:pt x="2901" y="1566"/>
                  </a:lnTo>
                  <a:lnTo>
                    <a:pt x="2928" y="1547"/>
                  </a:lnTo>
                  <a:lnTo>
                    <a:pt x="2953" y="1529"/>
                  </a:lnTo>
                  <a:lnTo>
                    <a:pt x="2978" y="1510"/>
                  </a:lnTo>
                  <a:lnTo>
                    <a:pt x="3002" y="1490"/>
                  </a:lnTo>
                  <a:lnTo>
                    <a:pt x="3026" y="1470"/>
                  </a:lnTo>
                  <a:lnTo>
                    <a:pt x="3047" y="1450"/>
                  </a:lnTo>
                  <a:lnTo>
                    <a:pt x="3068" y="1430"/>
                  </a:lnTo>
                  <a:lnTo>
                    <a:pt x="3088" y="1409"/>
                  </a:lnTo>
                  <a:lnTo>
                    <a:pt x="3109" y="1387"/>
                  </a:lnTo>
                  <a:lnTo>
                    <a:pt x="3127" y="1366"/>
                  </a:lnTo>
                  <a:lnTo>
                    <a:pt x="3145" y="1345"/>
                  </a:lnTo>
                  <a:lnTo>
                    <a:pt x="3161" y="1322"/>
                  </a:lnTo>
                  <a:lnTo>
                    <a:pt x="3177" y="1301"/>
                  </a:lnTo>
                  <a:lnTo>
                    <a:pt x="3192" y="1279"/>
                  </a:lnTo>
                  <a:lnTo>
                    <a:pt x="3205" y="1255"/>
                  </a:lnTo>
                  <a:lnTo>
                    <a:pt x="3218" y="1233"/>
                  </a:lnTo>
                  <a:lnTo>
                    <a:pt x="3230" y="1211"/>
                  </a:lnTo>
                  <a:lnTo>
                    <a:pt x="3241" y="1187"/>
                  </a:lnTo>
                  <a:lnTo>
                    <a:pt x="3250" y="1164"/>
                  </a:lnTo>
                  <a:lnTo>
                    <a:pt x="3260" y="1140"/>
                  </a:lnTo>
                  <a:lnTo>
                    <a:pt x="3267" y="1117"/>
                  </a:lnTo>
                  <a:lnTo>
                    <a:pt x="3274" y="1093"/>
                  </a:lnTo>
                  <a:lnTo>
                    <a:pt x="3279" y="1070"/>
                  </a:lnTo>
                  <a:lnTo>
                    <a:pt x="3284" y="1046"/>
                  </a:lnTo>
                  <a:lnTo>
                    <a:pt x="3287" y="1022"/>
                  </a:lnTo>
                  <a:lnTo>
                    <a:pt x="3291" y="999"/>
                  </a:lnTo>
                  <a:lnTo>
                    <a:pt x="3292" y="974"/>
                  </a:lnTo>
                  <a:lnTo>
                    <a:pt x="3293" y="951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3" name="Line 23"/>
            <p:cNvSpPr>
              <a:spLocks noChangeShapeType="1"/>
            </p:cNvSpPr>
            <p:nvPr/>
          </p:nvSpPr>
          <p:spPr bwMode="auto">
            <a:xfrm flipH="1" flipV="1">
              <a:off x="3016" y="2491"/>
              <a:ext cx="1053" cy="60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4" name="Line 24"/>
            <p:cNvSpPr>
              <a:spLocks noChangeShapeType="1"/>
            </p:cNvSpPr>
            <p:nvPr/>
          </p:nvSpPr>
          <p:spPr bwMode="auto">
            <a:xfrm flipH="1" flipV="1">
              <a:off x="4639" y="1554"/>
              <a:ext cx="1053" cy="60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5" name="Line 25"/>
            <p:cNvSpPr>
              <a:spLocks noChangeShapeType="1"/>
            </p:cNvSpPr>
            <p:nvPr/>
          </p:nvSpPr>
          <p:spPr bwMode="auto">
            <a:xfrm flipH="1">
              <a:off x="4069" y="2161"/>
              <a:ext cx="1623" cy="93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6" name="Line 26"/>
            <p:cNvSpPr>
              <a:spLocks noChangeShapeType="1"/>
            </p:cNvSpPr>
            <p:nvPr/>
          </p:nvSpPr>
          <p:spPr bwMode="auto">
            <a:xfrm flipH="1">
              <a:off x="3016" y="1554"/>
              <a:ext cx="1623" cy="93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7" name="Freeform 27"/>
            <p:cNvSpPr>
              <a:spLocks/>
            </p:cNvSpPr>
            <p:nvPr/>
          </p:nvSpPr>
          <p:spPr bwMode="auto">
            <a:xfrm>
              <a:off x="5469" y="2109"/>
              <a:ext cx="71" cy="154"/>
            </a:xfrm>
            <a:custGeom>
              <a:avLst/>
              <a:gdLst>
                <a:gd name="T0" fmla="*/ 0 w 245"/>
                <a:gd name="T1" fmla="*/ 4 h 530"/>
                <a:gd name="T2" fmla="*/ 1 w 245"/>
                <a:gd name="T3" fmla="*/ 0 h 530"/>
                <a:gd name="T4" fmla="*/ 2 w 245"/>
                <a:gd name="T5" fmla="*/ 0 h 5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5" h="530">
                  <a:moveTo>
                    <a:pt x="0" y="530"/>
                  </a:moveTo>
                  <a:lnTo>
                    <a:pt x="141" y="0"/>
                  </a:lnTo>
                  <a:lnTo>
                    <a:pt x="2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8" name="Freeform 28"/>
            <p:cNvSpPr>
              <a:spLocks/>
            </p:cNvSpPr>
            <p:nvPr/>
          </p:nvSpPr>
          <p:spPr bwMode="auto">
            <a:xfrm>
              <a:off x="5518" y="2109"/>
              <a:ext cx="42" cy="87"/>
            </a:xfrm>
            <a:custGeom>
              <a:avLst/>
              <a:gdLst>
                <a:gd name="T0" fmla="*/ 0 w 149"/>
                <a:gd name="T1" fmla="*/ 2 h 295"/>
                <a:gd name="T2" fmla="*/ 0 w 149"/>
                <a:gd name="T3" fmla="*/ 2 h 295"/>
                <a:gd name="T4" fmla="*/ 0 w 149"/>
                <a:gd name="T5" fmla="*/ 2 h 295"/>
                <a:gd name="T6" fmla="*/ 0 w 149"/>
                <a:gd name="T7" fmla="*/ 2 h 295"/>
                <a:gd name="T8" fmla="*/ 0 w 149"/>
                <a:gd name="T9" fmla="*/ 2 h 295"/>
                <a:gd name="T10" fmla="*/ 0 w 149"/>
                <a:gd name="T11" fmla="*/ 2 h 295"/>
                <a:gd name="T12" fmla="*/ 0 w 149"/>
                <a:gd name="T13" fmla="*/ 2 h 295"/>
                <a:gd name="T14" fmla="*/ 1 w 149"/>
                <a:gd name="T15" fmla="*/ 2 h 295"/>
                <a:gd name="T16" fmla="*/ 1 w 149"/>
                <a:gd name="T17" fmla="*/ 2 h 295"/>
                <a:gd name="T18" fmla="*/ 1 w 149"/>
                <a:gd name="T19" fmla="*/ 2 h 295"/>
                <a:gd name="T20" fmla="*/ 1 w 149"/>
                <a:gd name="T21" fmla="*/ 2 h 295"/>
                <a:gd name="T22" fmla="*/ 1 w 149"/>
                <a:gd name="T23" fmla="*/ 2 h 295"/>
                <a:gd name="T24" fmla="*/ 1 w 149"/>
                <a:gd name="T25" fmla="*/ 1 h 295"/>
                <a:gd name="T26" fmla="*/ 1 w 149"/>
                <a:gd name="T27" fmla="*/ 1 h 295"/>
                <a:gd name="T28" fmla="*/ 1 w 149"/>
                <a:gd name="T29" fmla="*/ 1 h 295"/>
                <a:gd name="T30" fmla="*/ 1 w 149"/>
                <a:gd name="T31" fmla="*/ 1 h 295"/>
                <a:gd name="T32" fmla="*/ 1 w 149"/>
                <a:gd name="T33" fmla="*/ 1 h 295"/>
                <a:gd name="T34" fmla="*/ 1 w 149"/>
                <a:gd name="T35" fmla="*/ 1 h 295"/>
                <a:gd name="T36" fmla="*/ 1 w 149"/>
                <a:gd name="T37" fmla="*/ 1 h 295"/>
                <a:gd name="T38" fmla="*/ 1 w 149"/>
                <a:gd name="T39" fmla="*/ 1 h 295"/>
                <a:gd name="T40" fmla="*/ 1 w 149"/>
                <a:gd name="T41" fmla="*/ 1 h 295"/>
                <a:gd name="T42" fmla="*/ 1 w 149"/>
                <a:gd name="T43" fmla="*/ 1 h 295"/>
                <a:gd name="T44" fmla="*/ 1 w 149"/>
                <a:gd name="T45" fmla="*/ 1 h 295"/>
                <a:gd name="T46" fmla="*/ 1 w 149"/>
                <a:gd name="T47" fmla="*/ 0 h 295"/>
                <a:gd name="T48" fmla="*/ 1 w 149"/>
                <a:gd name="T49" fmla="*/ 0 h 295"/>
                <a:gd name="T50" fmla="*/ 1 w 149"/>
                <a:gd name="T51" fmla="*/ 0 h 295"/>
                <a:gd name="T52" fmla="*/ 1 w 149"/>
                <a:gd name="T53" fmla="*/ 0 h 295"/>
                <a:gd name="T54" fmla="*/ 1 w 149"/>
                <a:gd name="T55" fmla="*/ 0 h 295"/>
                <a:gd name="T56" fmla="*/ 1 w 149"/>
                <a:gd name="T57" fmla="*/ 0 h 295"/>
                <a:gd name="T58" fmla="*/ 1 w 149"/>
                <a:gd name="T59" fmla="*/ 0 h 295"/>
                <a:gd name="T60" fmla="*/ 1 w 149"/>
                <a:gd name="T61" fmla="*/ 0 h 295"/>
                <a:gd name="T62" fmla="*/ 1 w 149"/>
                <a:gd name="T63" fmla="*/ 0 h 295"/>
                <a:gd name="T64" fmla="*/ 1 w 149"/>
                <a:gd name="T65" fmla="*/ 0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295">
                  <a:moveTo>
                    <a:pt x="0" y="295"/>
                  </a:moveTo>
                  <a:lnTo>
                    <a:pt x="4" y="294"/>
                  </a:lnTo>
                  <a:lnTo>
                    <a:pt x="9" y="294"/>
                  </a:lnTo>
                  <a:lnTo>
                    <a:pt x="15" y="293"/>
                  </a:lnTo>
                  <a:lnTo>
                    <a:pt x="20" y="292"/>
                  </a:lnTo>
                  <a:lnTo>
                    <a:pt x="25" y="291"/>
                  </a:lnTo>
                  <a:lnTo>
                    <a:pt x="31" y="288"/>
                  </a:lnTo>
                  <a:lnTo>
                    <a:pt x="35" y="286"/>
                  </a:lnTo>
                  <a:lnTo>
                    <a:pt x="40" y="284"/>
                  </a:lnTo>
                  <a:lnTo>
                    <a:pt x="46" y="281"/>
                  </a:lnTo>
                  <a:lnTo>
                    <a:pt x="51" y="278"/>
                  </a:lnTo>
                  <a:lnTo>
                    <a:pt x="56" y="275"/>
                  </a:lnTo>
                  <a:lnTo>
                    <a:pt x="62" y="271"/>
                  </a:lnTo>
                  <a:lnTo>
                    <a:pt x="67" y="267"/>
                  </a:lnTo>
                  <a:lnTo>
                    <a:pt x="71" y="263"/>
                  </a:lnTo>
                  <a:lnTo>
                    <a:pt x="76" y="259"/>
                  </a:lnTo>
                  <a:lnTo>
                    <a:pt x="82" y="253"/>
                  </a:lnTo>
                  <a:lnTo>
                    <a:pt x="86" y="249"/>
                  </a:lnTo>
                  <a:lnTo>
                    <a:pt x="91" y="244"/>
                  </a:lnTo>
                  <a:lnTo>
                    <a:pt x="96" y="238"/>
                  </a:lnTo>
                  <a:lnTo>
                    <a:pt x="100" y="233"/>
                  </a:lnTo>
                  <a:lnTo>
                    <a:pt x="104" y="227"/>
                  </a:lnTo>
                  <a:lnTo>
                    <a:pt x="108" y="220"/>
                  </a:lnTo>
                  <a:lnTo>
                    <a:pt x="113" y="215"/>
                  </a:lnTo>
                  <a:lnTo>
                    <a:pt x="116" y="209"/>
                  </a:lnTo>
                  <a:lnTo>
                    <a:pt x="120" y="202"/>
                  </a:lnTo>
                  <a:lnTo>
                    <a:pt x="123" y="196"/>
                  </a:lnTo>
                  <a:lnTo>
                    <a:pt x="126" y="188"/>
                  </a:lnTo>
                  <a:lnTo>
                    <a:pt x="130" y="182"/>
                  </a:lnTo>
                  <a:lnTo>
                    <a:pt x="133" y="174"/>
                  </a:lnTo>
                  <a:lnTo>
                    <a:pt x="135" y="168"/>
                  </a:lnTo>
                  <a:lnTo>
                    <a:pt x="138" y="161"/>
                  </a:lnTo>
                  <a:lnTo>
                    <a:pt x="140" y="154"/>
                  </a:lnTo>
                  <a:lnTo>
                    <a:pt x="142" y="147"/>
                  </a:lnTo>
                  <a:lnTo>
                    <a:pt x="143" y="140"/>
                  </a:lnTo>
                  <a:lnTo>
                    <a:pt x="146" y="133"/>
                  </a:lnTo>
                  <a:lnTo>
                    <a:pt x="147" y="127"/>
                  </a:lnTo>
                  <a:lnTo>
                    <a:pt x="148" y="119"/>
                  </a:lnTo>
                  <a:lnTo>
                    <a:pt x="149" y="113"/>
                  </a:lnTo>
                  <a:lnTo>
                    <a:pt x="149" y="105"/>
                  </a:lnTo>
                  <a:lnTo>
                    <a:pt x="149" y="99"/>
                  </a:lnTo>
                  <a:lnTo>
                    <a:pt x="149" y="93"/>
                  </a:lnTo>
                  <a:lnTo>
                    <a:pt x="149" y="86"/>
                  </a:lnTo>
                  <a:lnTo>
                    <a:pt x="149" y="80"/>
                  </a:lnTo>
                  <a:lnTo>
                    <a:pt x="148" y="73"/>
                  </a:lnTo>
                  <a:lnTo>
                    <a:pt x="147" y="67"/>
                  </a:lnTo>
                  <a:lnTo>
                    <a:pt x="146" y="62"/>
                  </a:lnTo>
                  <a:lnTo>
                    <a:pt x="145" y="56"/>
                  </a:lnTo>
                  <a:lnTo>
                    <a:pt x="142" y="51"/>
                  </a:lnTo>
                  <a:lnTo>
                    <a:pt x="140" y="46"/>
                  </a:lnTo>
                  <a:lnTo>
                    <a:pt x="138" y="40"/>
                  </a:lnTo>
                  <a:lnTo>
                    <a:pt x="136" y="36"/>
                  </a:lnTo>
                  <a:lnTo>
                    <a:pt x="134" y="32"/>
                  </a:lnTo>
                  <a:lnTo>
                    <a:pt x="131" y="28"/>
                  </a:lnTo>
                  <a:lnTo>
                    <a:pt x="128" y="23"/>
                  </a:lnTo>
                  <a:lnTo>
                    <a:pt x="124" y="19"/>
                  </a:lnTo>
                  <a:lnTo>
                    <a:pt x="121" y="16"/>
                  </a:lnTo>
                  <a:lnTo>
                    <a:pt x="118" y="13"/>
                  </a:lnTo>
                  <a:lnTo>
                    <a:pt x="114" y="11"/>
                  </a:lnTo>
                  <a:lnTo>
                    <a:pt x="109" y="8"/>
                  </a:lnTo>
                  <a:lnTo>
                    <a:pt x="106" y="6"/>
                  </a:lnTo>
                  <a:lnTo>
                    <a:pt x="102" y="4"/>
                  </a:lnTo>
                  <a:lnTo>
                    <a:pt x="97" y="2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3" y="0"/>
                  </a:lnTo>
                  <a:lnTo>
                    <a:pt x="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29" name="Line 29"/>
            <p:cNvSpPr>
              <a:spLocks noChangeShapeType="1"/>
            </p:cNvSpPr>
            <p:nvPr/>
          </p:nvSpPr>
          <p:spPr bwMode="auto">
            <a:xfrm flipH="1">
              <a:off x="5488" y="2196"/>
              <a:ext cx="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50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0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08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508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508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508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508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883" grpId="0" autoUpdateAnimBg="0"/>
      <p:bldP spid="250884" grpId="0" autoUpdateAnimBg="0"/>
      <p:bldP spid="250885" grpId="0" autoUpdateAnimBg="0"/>
      <p:bldP spid="250886" grpId="0" autoUpdateAnimBg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078" name="Group 174"/>
          <p:cNvGrpSpPr>
            <a:grpSpLocks/>
          </p:cNvGrpSpPr>
          <p:nvPr/>
        </p:nvGrpSpPr>
        <p:grpSpPr bwMode="auto">
          <a:xfrm>
            <a:off x="1420813" y="1427163"/>
            <a:ext cx="4322762" cy="0"/>
            <a:chOff x="895" y="899"/>
            <a:chExt cx="2723" cy="0"/>
          </a:xfrm>
        </p:grpSpPr>
        <p:sp>
          <p:nvSpPr>
            <p:cNvPr id="129258" name="Line 175"/>
            <p:cNvSpPr>
              <a:spLocks noChangeShapeType="1"/>
            </p:cNvSpPr>
            <p:nvPr/>
          </p:nvSpPr>
          <p:spPr bwMode="auto">
            <a:xfrm flipH="1">
              <a:off x="3147" y="899"/>
              <a:ext cx="4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59" name="Line 176"/>
            <p:cNvSpPr>
              <a:spLocks noChangeShapeType="1"/>
            </p:cNvSpPr>
            <p:nvPr/>
          </p:nvSpPr>
          <p:spPr bwMode="auto">
            <a:xfrm flipH="1">
              <a:off x="895" y="899"/>
              <a:ext cx="225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1906" name="Group 2"/>
          <p:cNvGrpSpPr>
            <a:grpSpLocks/>
          </p:cNvGrpSpPr>
          <p:nvPr/>
        </p:nvGrpSpPr>
        <p:grpSpPr bwMode="auto">
          <a:xfrm>
            <a:off x="179388" y="620713"/>
            <a:ext cx="6264275" cy="5978525"/>
            <a:chOff x="113" y="391"/>
            <a:chExt cx="3946" cy="3766"/>
          </a:xfrm>
        </p:grpSpPr>
        <p:sp>
          <p:nvSpPr>
            <p:cNvPr id="129198" name="Line 3"/>
            <p:cNvSpPr>
              <a:spLocks noChangeShapeType="1"/>
            </p:cNvSpPr>
            <p:nvPr/>
          </p:nvSpPr>
          <p:spPr bwMode="auto">
            <a:xfrm>
              <a:off x="113" y="1562"/>
              <a:ext cx="3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9" name="Line 4"/>
            <p:cNvSpPr>
              <a:spLocks noChangeShapeType="1"/>
            </p:cNvSpPr>
            <p:nvPr/>
          </p:nvSpPr>
          <p:spPr bwMode="auto">
            <a:xfrm>
              <a:off x="446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0" name="Line 5"/>
            <p:cNvSpPr>
              <a:spLocks noChangeShapeType="1"/>
            </p:cNvSpPr>
            <p:nvPr/>
          </p:nvSpPr>
          <p:spPr bwMode="auto">
            <a:xfrm>
              <a:off x="492" y="1562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1" name="Line 6"/>
            <p:cNvSpPr>
              <a:spLocks noChangeShapeType="1"/>
            </p:cNvSpPr>
            <p:nvPr/>
          </p:nvSpPr>
          <p:spPr bwMode="auto">
            <a:xfrm>
              <a:off x="904" y="156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2" name="Line 7"/>
            <p:cNvSpPr>
              <a:spLocks noChangeShapeType="1"/>
            </p:cNvSpPr>
            <p:nvPr/>
          </p:nvSpPr>
          <p:spPr bwMode="auto">
            <a:xfrm>
              <a:off x="951" y="1562"/>
              <a:ext cx="3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3" name="Line 8"/>
            <p:cNvSpPr>
              <a:spLocks noChangeShapeType="1"/>
            </p:cNvSpPr>
            <p:nvPr/>
          </p:nvSpPr>
          <p:spPr bwMode="auto">
            <a:xfrm>
              <a:off x="1366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4" name="Line 9"/>
            <p:cNvSpPr>
              <a:spLocks noChangeShapeType="1"/>
            </p:cNvSpPr>
            <p:nvPr/>
          </p:nvSpPr>
          <p:spPr bwMode="auto">
            <a:xfrm>
              <a:off x="1412" y="1562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5" name="Line 10"/>
            <p:cNvSpPr>
              <a:spLocks noChangeShapeType="1"/>
            </p:cNvSpPr>
            <p:nvPr/>
          </p:nvSpPr>
          <p:spPr bwMode="auto">
            <a:xfrm>
              <a:off x="1824" y="156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6" name="Line 11"/>
            <p:cNvSpPr>
              <a:spLocks noChangeShapeType="1"/>
            </p:cNvSpPr>
            <p:nvPr/>
          </p:nvSpPr>
          <p:spPr bwMode="auto">
            <a:xfrm>
              <a:off x="1871" y="1562"/>
              <a:ext cx="3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7" name="Line 12"/>
            <p:cNvSpPr>
              <a:spLocks noChangeShapeType="1"/>
            </p:cNvSpPr>
            <p:nvPr/>
          </p:nvSpPr>
          <p:spPr bwMode="auto">
            <a:xfrm>
              <a:off x="1148" y="391"/>
              <a:ext cx="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8" name="Line 13"/>
            <p:cNvSpPr>
              <a:spLocks noChangeShapeType="1"/>
            </p:cNvSpPr>
            <p:nvPr/>
          </p:nvSpPr>
          <p:spPr bwMode="auto">
            <a:xfrm>
              <a:off x="1148" y="737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09" name="Line 14"/>
            <p:cNvSpPr>
              <a:spLocks noChangeShapeType="1"/>
            </p:cNvSpPr>
            <p:nvPr/>
          </p:nvSpPr>
          <p:spPr bwMode="auto">
            <a:xfrm>
              <a:off x="1148" y="783"/>
              <a:ext cx="0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0" name="Line 15"/>
            <p:cNvSpPr>
              <a:spLocks noChangeShapeType="1"/>
            </p:cNvSpPr>
            <p:nvPr/>
          </p:nvSpPr>
          <p:spPr bwMode="auto">
            <a:xfrm>
              <a:off x="1148" y="2693"/>
              <a:ext cx="0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1" name="Line 16"/>
            <p:cNvSpPr>
              <a:spLocks noChangeShapeType="1"/>
            </p:cNvSpPr>
            <p:nvPr/>
          </p:nvSpPr>
          <p:spPr bwMode="auto">
            <a:xfrm>
              <a:off x="1148" y="311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2" name="Line 17"/>
            <p:cNvSpPr>
              <a:spLocks noChangeShapeType="1"/>
            </p:cNvSpPr>
            <p:nvPr/>
          </p:nvSpPr>
          <p:spPr bwMode="auto">
            <a:xfrm>
              <a:off x="1148" y="3158"/>
              <a:ext cx="0" cy="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3" name="Line 18"/>
            <p:cNvSpPr>
              <a:spLocks noChangeShapeType="1"/>
            </p:cNvSpPr>
            <p:nvPr/>
          </p:nvSpPr>
          <p:spPr bwMode="auto">
            <a:xfrm>
              <a:off x="1148" y="3570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4" name="Line 19"/>
            <p:cNvSpPr>
              <a:spLocks noChangeShapeType="1"/>
            </p:cNvSpPr>
            <p:nvPr/>
          </p:nvSpPr>
          <p:spPr bwMode="auto">
            <a:xfrm>
              <a:off x="1148" y="3616"/>
              <a:ext cx="0" cy="3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5" name="Line 20"/>
            <p:cNvSpPr>
              <a:spLocks noChangeShapeType="1"/>
            </p:cNvSpPr>
            <p:nvPr/>
          </p:nvSpPr>
          <p:spPr bwMode="auto">
            <a:xfrm>
              <a:off x="143" y="3346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6" name="Line 21"/>
            <p:cNvSpPr>
              <a:spLocks noChangeShapeType="1"/>
            </p:cNvSpPr>
            <p:nvPr/>
          </p:nvSpPr>
          <p:spPr bwMode="auto">
            <a:xfrm>
              <a:off x="456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7" name="Line 22"/>
            <p:cNvSpPr>
              <a:spLocks noChangeShapeType="1"/>
            </p:cNvSpPr>
            <p:nvPr/>
          </p:nvSpPr>
          <p:spPr bwMode="auto">
            <a:xfrm>
              <a:off x="502" y="3346"/>
              <a:ext cx="3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8" name="Line 23"/>
            <p:cNvSpPr>
              <a:spLocks noChangeShapeType="1"/>
            </p:cNvSpPr>
            <p:nvPr/>
          </p:nvSpPr>
          <p:spPr bwMode="auto">
            <a:xfrm>
              <a:off x="914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19" name="Line 24"/>
            <p:cNvSpPr>
              <a:spLocks noChangeShapeType="1"/>
            </p:cNvSpPr>
            <p:nvPr/>
          </p:nvSpPr>
          <p:spPr bwMode="auto">
            <a:xfrm>
              <a:off x="964" y="3346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0" name="Line 25"/>
            <p:cNvSpPr>
              <a:spLocks noChangeShapeType="1"/>
            </p:cNvSpPr>
            <p:nvPr/>
          </p:nvSpPr>
          <p:spPr bwMode="auto">
            <a:xfrm>
              <a:off x="1376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1" name="Line 26"/>
            <p:cNvSpPr>
              <a:spLocks noChangeShapeType="1"/>
            </p:cNvSpPr>
            <p:nvPr/>
          </p:nvSpPr>
          <p:spPr bwMode="auto">
            <a:xfrm>
              <a:off x="1422" y="3346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2" name="Line 27"/>
            <p:cNvSpPr>
              <a:spLocks noChangeShapeType="1"/>
            </p:cNvSpPr>
            <p:nvPr/>
          </p:nvSpPr>
          <p:spPr bwMode="auto">
            <a:xfrm>
              <a:off x="1834" y="334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3" name="Line 28"/>
            <p:cNvSpPr>
              <a:spLocks noChangeShapeType="1"/>
            </p:cNvSpPr>
            <p:nvPr/>
          </p:nvSpPr>
          <p:spPr bwMode="auto">
            <a:xfrm>
              <a:off x="1880" y="3346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4" name="Line 29"/>
            <p:cNvSpPr>
              <a:spLocks noChangeShapeType="1"/>
            </p:cNvSpPr>
            <p:nvPr/>
          </p:nvSpPr>
          <p:spPr bwMode="auto">
            <a:xfrm>
              <a:off x="3147" y="391"/>
              <a:ext cx="0" cy="3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5" name="Line 30"/>
            <p:cNvSpPr>
              <a:spLocks noChangeShapeType="1"/>
            </p:cNvSpPr>
            <p:nvPr/>
          </p:nvSpPr>
          <p:spPr bwMode="auto">
            <a:xfrm>
              <a:off x="3147" y="72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6" name="Line 31"/>
            <p:cNvSpPr>
              <a:spLocks noChangeShapeType="1"/>
            </p:cNvSpPr>
            <p:nvPr/>
          </p:nvSpPr>
          <p:spPr bwMode="auto">
            <a:xfrm>
              <a:off x="3147" y="767"/>
              <a:ext cx="0" cy="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7" name="Line 32"/>
            <p:cNvSpPr>
              <a:spLocks noChangeShapeType="1"/>
            </p:cNvSpPr>
            <p:nvPr/>
          </p:nvSpPr>
          <p:spPr bwMode="auto">
            <a:xfrm>
              <a:off x="3147" y="117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8" name="Line 33"/>
            <p:cNvSpPr>
              <a:spLocks noChangeShapeType="1"/>
            </p:cNvSpPr>
            <p:nvPr/>
          </p:nvSpPr>
          <p:spPr bwMode="auto">
            <a:xfrm>
              <a:off x="3147" y="1225"/>
              <a:ext cx="0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29" name="Line 34"/>
            <p:cNvSpPr>
              <a:spLocks noChangeShapeType="1"/>
            </p:cNvSpPr>
            <p:nvPr/>
          </p:nvSpPr>
          <p:spPr bwMode="auto">
            <a:xfrm>
              <a:off x="3147" y="163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0" name="Line 35"/>
            <p:cNvSpPr>
              <a:spLocks noChangeShapeType="1"/>
            </p:cNvSpPr>
            <p:nvPr/>
          </p:nvSpPr>
          <p:spPr bwMode="auto">
            <a:xfrm>
              <a:off x="3147" y="1684"/>
              <a:ext cx="0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1" name="Line 36"/>
            <p:cNvSpPr>
              <a:spLocks noChangeShapeType="1"/>
            </p:cNvSpPr>
            <p:nvPr/>
          </p:nvSpPr>
          <p:spPr bwMode="auto">
            <a:xfrm>
              <a:off x="3147" y="209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2" name="Line 37"/>
            <p:cNvSpPr>
              <a:spLocks noChangeShapeType="1"/>
            </p:cNvSpPr>
            <p:nvPr/>
          </p:nvSpPr>
          <p:spPr bwMode="auto">
            <a:xfrm>
              <a:off x="3147" y="2145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3" name="Freeform 38"/>
            <p:cNvSpPr>
              <a:spLocks/>
            </p:cNvSpPr>
            <p:nvPr/>
          </p:nvSpPr>
          <p:spPr bwMode="auto">
            <a:xfrm>
              <a:off x="855" y="3049"/>
              <a:ext cx="587" cy="590"/>
            </a:xfrm>
            <a:custGeom>
              <a:avLst/>
              <a:gdLst>
                <a:gd name="T0" fmla="*/ 61 w 1251"/>
                <a:gd name="T1" fmla="*/ 28 h 1252"/>
                <a:gd name="T2" fmla="*/ 60 w 1251"/>
                <a:gd name="T3" fmla="*/ 25 h 1252"/>
                <a:gd name="T4" fmla="*/ 59 w 1251"/>
                <a:gd name="T5" fmla="*/ 22 h 1252"/>
                <a:gd name="T6" fmla="*/ 58 w 1251"/>
                <a:gd name="T7" fmla="*/ 19 h 1252"/>
                <a:gd name="T8" fmla="*/ 57 w 1251"/>
                <a:gd name="T9" fmla="*/ 16 h 1252"/>
                <a:gd name="T10" fmla="*/ 55 w 1251"/>
                <a:gd name="T11" fmla="*/ 13 h 1252"/>
                <a:gd name="T12" fmla="*/ 53 w 1251"/>
                <a:gd name="T13" fmla="*/ 11 h 1252"/>
                <a:gd name="T14" fmla="*/ 51 w 1251"/>
                <a:gd name="T15" fmla="*/ 8 h 1252"/>
                <a:gd name="T16" fmla="*/ 48 w 1251"/>
                <a:gd name="T17" fmla="*/ 6 h 1252"/>
                <a:gd name="T18" fmla="*/ 46 w 1251"/>
                <a:gd name="T19" fmla="*/ 4 h 1252"/>
                <a:gd name="T20" fmla="*/ 43 w 1251"/>
                <a:gd name="T21" fmla="*/ 3 h 1252"/>
                <a:gd name="T22" fmla="*/ 40 w 1251"/>
                <a:gd name="T23" fmla="*/ 1 h 1252"/>
                <a:gd name="T24" fmla="*/ 37 w 1251"/>
                <a:gd name="T25" fmla="*/ 0 h 1252"/>
                <a:gd name="T26" fmla="*/ 33 w 1251"/>
                <a:gd name="T27" fmla="*/ 0 h 1252"/>
                <a:gd name="T28" fmla="*/ 30 w 1251"/>
                <a:gd name="T29" fmla="*/ 0 h 1252"/>
                <a:gd name="T30" fmla="*/ 27 w 1251"/>
                <a:gd name="T31" fmla="*/ 0 h 1252"/>
                <a:gd name="T32" fmla="*/ 24 w 1251"/>
                <a:gd name="T33" fmla="*/ 0 h 1252"/>
                <a:gd name="T34" fmla="*/ 21 w 1251"/>
                <a:gd name="T35" fmla="*/ 1 h 1252"/>
                <a:gd name="T36" fmla="*/ 18 w 1251"/>
                <a:gd name="T37" fmla="*/ 3 h 1252"/>
                <a:gd name="T38" fmla="*/ 15 w 1251"/>
                <a:gd name="T39" fmla="*/ 4 h 1252"/>
                <a:gd name="T40" fmla="*/ 12 w 1251"/>
                <a:gd name="T41" fmla="*/ 6 h 1252"/>
                <a:gd name="T42" fmla="*/ 10 w 1251"/>
                <a:gd name="T43" fmla="*/ 8 h 1252"/>
                <a:gd name="T44" fmla="*/ 8 w 1251"/>
                <a:gd name="T45" fmla="*/ 11 h 1252"/>
                <a:gd name="T46" fmla="*/ 6 w 1251"/>
                <a:gd name="T47" fmla="*/ 13 h 1252"/>
                <a:gd name="T48" fmla="*/ 4 w 1251"/>
                <a:gd name="T49" fmla="*/ 16 h 1252"/>
                <a:gd name="T50" fmla="*/ 2 w 1251"/>
                <a:gd name="T51" fmla="*/ 19 h 1252"/>
                <a:gd name="T52" fmla="*/ 1 w 1251"/>
                <a:gd name="T53" fmla="*/ 22 h 1252"/>
                <a:gd name="T54" fmla="*/ 0 w 1251"/>
                <a:gd name="T55" fmla="*/ 25 h 1252"/>
                <a:gd name="T56" fmla="*/ 0 w 1251"/>
                <a:gd name="T57" fmla="*/ 28 h 1252"/>
                <a:gd name="T58" fmla="*/ 0 w 1251"/>
                <a:gd name="T59" fmla="*/ 32 h 1252"/>
                <a:gd name="T60" fmla="*/ 0 w 1251"/>
                <a:gd name="T61" fmla="*/ 35 h 1252"/>
                <a:gd name="T62" fmla="*/ 1 w 1251"/>
                <a:gd name="T63" fmla="*/ 38 h 1252"/>
                <a:gd name="T64" fmla="*/ 2 w 1251"/>
                <a:gd name="T65" fmla="*/ 41 h 1252"/>
                <a:gd name="T66" fmla="*/ 3 w 1251"/>
                <a:gd name="T67" fmla="*/ 44 h 1252"/>
                <a:gd name="T68" fmla="*/ 5 w 1251"/>
                <a:gd name="T69" fmla="*/ 47 h 1252"/>
                <a:gd name="T70" fmla="*/ 7 w 1251"/>
                <a:gd name="T71" fmla="*/ 50 h 1252"/>
                <a:gd name="T72" fmla="*/ 8 w 1251"/>
                <a:gd name="T73" fmla="*/ 52 h 1252"/>
                <a:gd name="T74" fmla="*/ 11 w 1251"/>
                <a:gd name="T75" fmla="*/ 55 h 1252"/>
                <a:gd name="T76" fmla="*/ 14 w 1251"/>
                <a:gd name="T77" fmla="*/ 57 h 1252"/>
                <a:gd name="T78" fmla="*/ 16 w 1251"/>
                <a:gd name="T79" fmla="*/ 58 h 1252"/>
                <a:gd name="T80" fmla="*/ 19 w 1251"/>
                <a:gd name="T81" fmla="*/ 60 h 1252"/>
                <a:gd name="T82" fmla="*/ 22 w 1251"/>
                <a:gd name="T83" fmla="*/ 61 h 1252"/>
                <a:gd name="T84" fmla="*/ 25 w 1251"/>
                <a:gd name="T85" fmla="*/ 62 h 1252"/>
                <a:gd name="T86" fmla="*/ 29 w 1251"/>
                <a:gd name="T87" fmla="*/ 62 h 1252"/>
                <a:gd name="T88" fmla="*/ 32 w 1251"/>
                <a:gd name="T89" fmla="*/ 62 h 1252"/>
                <a:gd name="T90" fmla="*/ 35 w 1251"/>
                <a:gd name="T91" fmla="*/ 62 h 1252"/>
                <a:gd name="T92" fmla="*/ 38 w 1251"/>
                <a:gd name="T93" fmla="*/ 61 h 1252"/>
                <a:gd name="T94" fmla="*/ 41 w 1251"/>
                <a:gd name="T95" fmla="*/ 60 h 1252"/>
                <a:gd name="T96" fmla="*/ 44 w 1251"/>
                <a:gd name="T97" fmla="*/ 58 h 1252"/>
                <a:gd name="T98" fmla="*/ 47 w 1251"/>
                <a:gd name="T99" fmla="*/ 57 h 1252"/>
                <a:gd name="T100" fmla="*/ 50 w 1251"/>
                <a:gd name="T101" fmla="*/ 55 h 1252"/>
                <a:gd name="T102" fmla="*/ 52 w 1251"/>
                <a:gd name="T103" fmla="*/ 52 h 1252"/>
                <a:gd name="T104" fmla="*/ 54 w 1251"/>
                <a:gd name="T105" fmla="*/ 50 h 1252"/>
                <a:gd name="T106" fmla="*/ 56 w 1251"/>
                <a:gd name="T107" fmla="*/ 47 h 1252"/>
                <a:gd name="T108" fmla="*/ 57 w 1251"/>
                <a:gd name="T109" fmla="*/ 44 h 1252"/>
                <a:gd name="T110" fmla="*/ 59 w 1251"/>
                <a:gd name="T111" fmla="*/ 41 h 1252"/>
                <a:gd name="T112" fmla="*/ 60 w 1251"/>
                <a:gd name="T113" fmla="*/ 38 h 1252"/>
                <a:gd name="T114" fmla="*/ 61 w 1251"/>
                <a:gd name="T115" fmla="*/ 35 h 1252"/>
                <a:gd name="T116" fmla="*/ 61 w 1251"/>
                <a:gd name="T117" fmla="*/ 32 h 12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51" h="1252">
                  <a:moveTo>
                    <a:pt x="1251" y="626"/>
                  </a:moveTo>
                  <a:lnTo>
                    <a:pt x="1251" y="609"/>
                  </a:lnTo>
                  <a:lnTo>
                    <a:pt x="1250" y="593"/>
                  </a:lnTo>
                  <a:lnTo>
                    <a:pt x="1249" y="576"/>
                  </a:lnTo>
                  <a:lnTo>
                    <a:pt x="1248" y="559"/>
                  </a:lnTo>
                  <a:lnTo>
                    <a:pt x="1245" y="543"/>
                  </a:lnTo>
                  <a:lnTo>
                    <a:pt x="1243" y="526"/>
                  </a:lnTo>
                  <a:lnTo>
                    <a:pt x="1240" y="510"/>
                  </a:lnTo>
                  <a:lnTo>
                    <a:pt x="1237" y="494"/>
                  </a:lnTo>
                  <a:lnTo>
                    <a:pt x="1234" y="477"/>
                  </a:lnTo>
                  <a:lnTo>
                    <a:pt x="1229" y="461"/>
                  </a:lnTo>
                  <a:lnTo>
                    <a:pt x="1224" y="445"/>
                  </a:lnTo>
                  <a:lnTo>
                    <a:pt x="1220" y="429"/>
                  </a:lnTo>
                  <a:lnTo>
                    <a:pt x="1213" y="413"/>
                  </a:lnTo>
                  <a:lnTo>
                    <a:pt x="1208" y="398"/>
                  </a:lnTo>
                  <a:lnTo>
                    <a:pt x="1202" y="383"/>
                  </a:lnTo>
                  <a:lnTo>
                    <a:pt x="1195" y="368"/>
                  </a:lnTo>
                  <a:lnTo>
                    <a:pt x="1188" y="353"/>
                  </a:lnTo>
                  <a:lnTo>
                    <a:pt x="1180" y="338"/>
                  </a:lnTo>
                  <a:lnTo>
                    <a:pt x="1173" y="323"/>
                  </a:lnTo>
                  <a:lnTo>
                    <a:pt x="1165" y="308"/>
                  </a:lnTo>
                  <a:lnTo>
                    <a:pt x="1156" y="294"/>
                  </a:lnTo>
                  <a:lnTo>
                    <a:pt x="1146" y="280"/>
                  </a:lnTo>
                  <a:lnTo>
                    <a:pt x="1138" y="266"/>
                  </a:lnTo>
                  <a:lnTo>
                    <a:pt x="1127" y="253"/>
                  </a:lnTo>
                  <a:lnTo>
                    <a:pt x="1118" y="240"/>
                  </a:lnTo>
                  <a:lnTo>
                    <a:pt x="1107" y="227"/>
                  </a:lnTo>
                  <a:lnTo>
                    <a:pt x="1096" y="214"/>
                  </a:lnTo>
                  <a:lnTo>
                    <a:pt x="1085" y="202"/>
                  </a:lnTo>
                  <a:lnTo>
                    <a:pt x="1074" y="190"/>
                  </a:lnTo>
                  <a:lnTo>
                    <a:pt x="1062" y="177"/>
                  </a:lnTo>
                  <a:lnTo>
                    <a:pt x="1050" y="166"/>
                  </a:lnTo>
                  <a:lnTo>
                    <a:pt x="1038" y="155"/>
                  </a:lnTo>
                  <a:lnTo>
                    <a:pt x="1025" y="144"/>
                  </a:lnTo>
                  <a:lnTo>
                    <a:pt x="1011" y="133"/>
                  </a:lnTo>
                  <a:lnTo>
                    <a:pt x="998" y="124"/>
                  </a:lnTo>
                  <a:lnTo>
                    <a:pt x="985" y="114"/>
                  </a:lnTo>
                  <a:lnTo>
                    <a:pt x="971" y="105"/>
                  </a:lnTo>
                  <a:lnTo>
                    <a:pt x="957" y="95"/>
                  </a:lnTo>
                  <a:lnTo>
                    <a:pt x="943" y="87"/>
                  </a:lnTo>
                  <a:lnTo>
                    <a:pt x="928" y="78"/>
                  </a:lnTo>
                  <a:lnTo>
                    <a:pt x="914" y="71"/>
                  </a:lnTo>
                  <a:lnTo>
                    <a:pt x="899" y="63"/>
                  </a:lnTo>
                  <a:lnTo>
                    <a:pt x="883" y="56"/>
                  </a:lnTo>
                  <a:lnTo>
                    <a:pt x="868" y="49"/>
                  </a:lnTo>
                  <a:lnTo>
                    <a:pt x="854" y="43"/>
                  </a:lnTo>
                  <a:lnTo>
                    <a:pt x="838" y="38"/>
                  </a:lnTo>
                  <a:lnTo>
                    <a:pt x="822" y="31"/>
                  </a:lnTo>
                  <a:lnTo>
                    <a:pt x="806" y="27"/>
                  </a:lnTo>
                  <a:lnTo>
                    <a:pt x="790" y="22"/>
                  </a:lnTo>
                  <a:lnTo>
                    <a:pt x="774" y="17"/>
                  </a:lnTo>
                  <a:lnTo>
                    <a:pt x="758" y="14"/>
                  </a:lnTo>
                  <a:lnTo>
                    <a:pt x="741" y="11"/>
                  </a:lnTo>
                  <a:lnTo>
                    <a:pt x="725" y="8"/>
                  </a:lnTo>
                  <a:lnTo>
                    <a:pt x="708" y="6"/>
                  </a:lnTo>
                  <a:lnTo>
                    <a:pt x="692" y="4"/>
                  </a:lnTo>
                  <a:lnTo>
                    <a:pt x="675" y="2"/>
                  </a:lnTo>
                  <a:lnTo>
                    <a:pt x="659" y="0"/>
                  </a:lnTo>
                  <a:lnTo>
                    <a:pt x="642" y="0"/>
                  </a:lnTo>
                  <a:lnTo>
                    <a:pt x="625" y="0"/>
                  </a:lnTo>
                  <a:lnTo>
                    <a:pt x="609" y="0"/>
                  </a:lnTo>
                  <a:lnTo>
                    <a:pt x="592" y="0"/>
                  </a:lnTo>
                  <a:lnTo>
                    <a:pt x="576" y="2"/>
                  </a:lnTo>
                  <a:lnTo>
                    <a:pt x="559" y="4"/>
                  </a:lnTo>
                  <a:lnTo>
                    <a:pt x="542" y="6"/>
                  </a:lnTo>
                  <a:lnTo>
                    <a:pt x="526" y="8"/>
                  </a:lnTo>
                  <a:lnTo>
                    <a:pt x="510" y="11"/>
                  </a:lnTo>
                  <a:lnTo>
                    <a:pt x="493" y="14"/>
                  </a:lnTo>
                  <a:lnTo>
                    <a:pt x="477" y="17"/>
                  </a:lnTo>
                  <a:lnTo>
                    <a:pt x="461" y="22"/>
                  </a:lnTo>
                  <a:lnTo>
                    <a:pt x="445" y="27"/>
                  </a:lnTo>
                  <a:lnTo>
                    <a:pt x="429" y="31"/>
                  </a:lnTo>
                  <a:lnTo>
                    <a:pt x="413" y="38"/>
                  </a:lnTo>
                  <a:lnTo>
                    <a:pt x="397" y="43"/>
                  </a:lnTo>
                  <a:lnTo>
                    <a:pt x="382" y="49"/>
                  </a:lnTo>
                  <a:lnTo>
                    <a:pt x="367" y="56"/>
                  </a:lnTo>
                  <a:lnTo>
                    <a:pt x="351" y="63"/>
                  </a:lnTo>
                  <a:lnTo>
                    <a:pt x="336" y="71"/>
                  </a:lnTo>
                  <a:lnTo>
                    <a:pt x="322" y="78"/>
                  </a:lnTo>
                  <a:lnTo>
                    <a:pt x="307" y="87"/>
                  </a:lnTo>
                  <a:lnTo>
                    <a:pt x="293" y="95"/>
                  </a:lnTo>
                  <a:lnTo>
                    <a:pt x="280" y="105"/>
                  </a:lnTo>
                  <a:lnTo>
                    <a:pt x="266" y="114"/>
                  </a:lnTo>
                  <a:lnTo>
                    <a:pt x="252" y="124"/>
                  </a:lnTo>
                  <a:lnTo>
                    <a:pt x="239" y="133"/>
                  </a:lnTo>
                  <a:lnTo>
                    <a:pt x="225" y="144"/>
                  </a:lnTo>
                  <a:lnTo>
                    <a:pt x="213" y="155"/>
                  </a:lnTo>
                  <a:lnTo>
                    <a:pt x="201" y="166"/>
                  </a:lnTo>
                  <a:lnTo>
                    <a:pt x="188" y="177"/>
                  </a:lnTo>
                  <a:lnTo>
                    <a:pt x="176" y="190"/>
                  </a:lnTo>
                  <a:lnTo>
                    <a:pt x="166" y="202"/>
                  </a:lnTo>
                  <a:lnTo>
                    <a:pt x="154" y="214"/>
                  </a:lnTo>
                  <a:lnTo>
                    <a:pt x="143" y="227"/>
                  </a:lnTo>
                  <a:lnTo>
                    <a:pt x="133" y="240"/>
                  </a:lnTo>
                  <a:lnTo>
                    <a:pt x="123" y="253"/>
                  </a:lnTo>
                  <a:lnTo>
                    <a:pt x="112" y="266"/>
                  </a:lnTo>
                  <a:lnTo>
                    <a:pt x="104" y="280"/>
                  </a:lnTo>
                  <a:lnTo>
                    <a:pt x="94" y="294"/>
                  </a:lnTo>
                  <a:lnTo>
                    <a:pt x="86" y="308"/>
                  </a:lnTo>
                  <a:lnTo>
                    <a:pt x="77" y="323"/>
                  </a:lnTo>
                  <a:lnTo>
                    <a:pt x="70" y="338"/>
                  </a:lnTo>
                  <a:lnTo>
                    <a:pt x="62" y="353"/>
                  </a:lnTo>
                  <a:lnTo>
                    <a:pt x="55" y="368"/>
                  </a:lnTo>
                  <a:lnTo>
                    <a:pt x="49" y="383"/>
                  </a:lnTo>
                  <a:lnTo>
                    <a:pt x="42" y="398"/>
                  </a:lnTo>
                  <a:lnTo>
                    <a:pt x="37" y="413"/>
                  </a:lnTo>
                  <a:lnTo>
                    <a:pt x="30" y="429"/>
                  </a:lnTo>
                  <a:lnTo>
                    <a:pt x="26" y="445"/>
                  </a:lnTo>
                  <a:lnTo>
                    <a:pt x="21" y="461"/>
                  </a:lnTo>
                  <a:lnTo>
                    <a:pt x="17" y="477"/>
                  </a:lnTo>
                  <a:lnTo>
                    <a:pt x="13" y="494"/>
                  </a:lnTo>
                  <a:lnTo>
                    <a:pt x="10" y="510"/>
                  </a:lnTo>
                  <a:lnTo>
                    <a:pt x="7" y="526"/>
                  </a:lnTo>
                  <a:lnTo>
                    <a:pt x="5" y="543"/>
                  </a:lnTo>
                  <a:lnTo>
                    <a:pt x="3" y="559"/>
                  </a:lnTo>
                  <a:lnTo>
                    <a:pt x="2" y="576"/>
                  </a:lnTo>
                  <a:lnTo>
                    <a:pt x="0" y="593"/>
                  </a:lnTo>
                  <a:lnTo>
                    <a:pt x="0" y="609"/>
                  </a:lnTo>
                  <a:lnTo>
                    <a:pt x="0" y="626"/>
                  </a:lnTo>
                  <a:lnTo>
                    <a:pt x="0" y="643"/>
                  </a:lnTo>
                  <a:lnTo>
                    <a:pt x="0" y="659"/>
                  </a:lnTo>
                  <a:lnTo>
                    <a:pt x="2" y="676"/>
                  </a:lnTo>
                  <a:lnTo>
                    <a:pt x="3" y="692"/>
                  </a:lnTo>
                  <a:lnTo>
                    <a:pt x="5" y="709"/>
                  </a:lnTo>
                  <a:lnTo>
                    <a:pt x="7" y="725"/>
                  </a:lnTo>
                  <a:lnTo>
                    <a:pt x="10" y="742"/>
                  </a:lnTo>
                  <a:lnTo>
                    <a:pt x="13" y="758"/>
                  </a:lnTo>
                  <a:lnTo>
                    <a:pt x="17" y="775"/>
                  </a:lnTo>
                  <a:lnTo>
                    <a:pt x="21" y="791"/>
                  </a:lnTo>
                  <a:lnTo>
                    <a:pt x="26" y="807"/>
                  </a:lnTo>
                  <a:lnTo>
                    <a:pt x="30" y="823"/>
                  </a:lnTo>
                  <a:lnTo>
                    <a:pt x="37" y="839"/>
                  </a:lnTo>
                  <a:lnTo>
                    <a:pt x="42" y="854"/>
                  </a:lnTo>
                  <a:lnTo>
                    <a:pt x="49" y="870"/>
                  </a:lnTo>
                  <a:lnTo>
                    <a:pt x="55" y="885"/>
                  </a:lnTo>
                  <a:lnTo>
                    <a:pt x="62" y="900"/>
                  </a:lnTo>
                  <a:lnTo>
                    <a:pt x="70" y="915"/>
                  </a:lnTo>
                  <a:lnTo>
                    <a:pt x="77" y="930"/>
                  </a:lnTo>
                  <a:lnTo>
                    <a:pt x="86" y="945"/>
                  </a:lnTo>
                  <a:lnTo>
                    <a:pt x="94" y="959"/>
                  </a:lnTo>
                  <a:lnTo>
                    <a:pt x="104" y="972"/>
                  </a:lnTo>
                  <a:lnTo>
                    <a:pt x="112" y="986"/>
                  </a:lnTo>
                  <a:lnTo>
                    <a:pt x="123" y="1000"/>
                  </a:lnTo>
                  <a:lnTo>
                    <a:pt x="133" y="1013"/>
                  </a:lnTo>
                  <a:lnTo>
                    <a:pt x="143" y="1026"/>
                  </a:lnTo>
                  <a:lnTo>
                    <a:pt x="154" y="1038"/>
                  </a:lnTo>
                  <a:lnTo>
                    <a:pt x="166" y="1051"/>
                  </a:lnTo>
                  <a:lnTo>
                    <a:pt x="176" y="1063"/>
                  </a:lnTo>
                  <a:lnTo>
                    <a:pt x="188" y="1075"/>
                  </a:lnTo>
                  <a:lnTo>
                    <a:pt x="201" y="1086"/>
                  </a:lnTo>
                  <a:lnTo>
                    <a:pt x="213" y="1098"/>
                  </a:lnTo>
                  <a:lnTo>
                    <a:pt x="225" y="1109"/>
                  </a:lnTo>
                  <a:lnTo>
                    <a:pt x="239" y="1119"/>
                  </a:lnTo>
                  <a:lnTo>
                    <a:pt x="252" y="1129"/>
                  </a:lnTo>
                  <a:lnTo>
                    <a:pt x="266" y="1138"/>
                  </a:lnTo>
                  <a:lnTo>
                    <a:pt x="280" y="1148"/>
                  </a:lnTo>
                  <a:lnTo>
                    <a:pt x="293" y="1158"/>
                  </a:lnTo>
                  <a:lnTo>
                    <a:pt x="307" y="1166"/>
                  </a:lnTo>
                  <a:lnTo>
                    <a:pt x="322" y="1174"/>
                  </a:lnTo>
                  <a:lnTo>
                    <a:pt x="336" y="1182"/>
                  </a:lnTo>
                  <a:lnTo>
                    <a:pt x="351" y="1190"/>
                  </a:lnTo>
                  <a:lnTo>
                    <a:pt x="367" y="1197"/>
                  </a:lnTo>
                  <a:lnTo>
                    <a:pt x="382" y="1203"/>
                  </a:lnTo>
                  <a:lnTo>
                    <a:pt x="397" y="1210"/>
                  </a:lnTo>
                  <a:lnTo>
                    <a:pt x="413" y="1215"/>
                  </a:lnTo>
                  <a:lnTo>
                    <a:pt x="429" y="1220"/>
                  </a:lnTo>
                  <a:lnTo>
                    <a:pt x="445" y="1226"/>
                  </a:lnTo>
                  <a:lnTo>
                    <a:pt x="461" y="1230"/>
                  </a:lnTo>
                  <a:lnTo>
                    <a:pt x="477" y="1234"/>
                  </a:lnTo>
                  <a:lnTo>
                    <a:pt x="493" y="1239"/>
                  </a:lnTo>
                  <a:lnTo>
                    <a:pt x="510" y="1242"/>
                  </a:lnTo>
                  <a:lnTo>
                    <a:pt x="526" y="1245"/>
                  </a:lnTo>
                  <a:lnTo>
                    <a:pt x="542" y="1247"/>
                  </a:lnTo>
                  <a:lnTo>
                    <a:pt x="559" y="1249"/>
                  </a:lnTo>
                  <a:lnTo>
                    <a:pt x="576" y="1250"/>
                  </a:lnTo>
                  <a:lnTo>
                    <a:pt x="592" y="1251"/>
                  </a:lnTo>
                  <a:lnTo>
                    <a:pt x="609" y="1252"/>
                  </a:lnTo>
                  <a:lnTo>
                    <a:pt x="625" y="1252"/>
                  </a:lnTo>
                  <a:lnTo>
                    <a:pt x="642" y="1252"/>
                  </a:lnTo>
                  <a:lnTo>
                    <a:pt x="659" y="1251"/>
                  </a:lnTo>
                  <a:lnTo>
                    <a:pt x="675" y="1250"/>
                  </a:lnTo>
                  <a:lnTo>
                    <a:pt x="692" y="1249"/>
                  </a:lnTo>
                  <a:lnTo>
                    <a:pt x="708" y="1247"/>
                  </a:lnTo>
                  <a:lnTo>
                    <a:pt x="725" y="1245"/>
                  </a:lnTo>
                  <a:lnTo>
                    <a:pt x="741" y="1242"/>
                  </a:lnTo>
                  <a:lnTo>
                    <a:pt x="758" y="1239"/>
                  </a:lnTo>
                  <a:lnTo>
                    <a:pt x="774" y="1234"/>
                  </a:lnTo>
                  <a:lnTo>
                    <a:pt x="790" y="1230"/>
                  </a:lnTo>
                  <a:lnTo>
                    <a:pt x="806" y="1226"/>
                  </a:lnTo>
                  <a:lnTo>
                    <a:pt x="822" y="1220"/>
                  </a:lnTo>
                  <a:lnTo>
                    <a:pt x="838" y="1215"/>
                  </a:lnTo>
                  <a:lnTo>
                    <a:pt x="854" y="1210"/>
                  </a:lnTo>
                  <a:lnTo>
                    <a:pt x="868" y="1203"/>
                  </a:lnTo>
                  <a:lnTo>
                    <a:pt x="883" y="1197"/>
                  </a:lnTo>
                  <a:lnTo>
                    <a:pt x="899" y="1190"/>
                  </a:lnTo>
                  <a:lnTo>
                    <a:pt x="914" y="1182"/>
                  </a:lnTo>
                  <a:lnTo>
                    <a:pt x="928" y="1174"/>
                  </a:lnTo>
                  <a:lnTo>
                    <a:pt x="943" y="1166"/>
                  </a:lnTo>
                  <a:lnTo>
                    <a:pt x="957" y="1158"/>
                  </a:lnTo>
                  <a:lnTo>
                    <a:pt x="971" y="1148"/>
                  </a:lnTo>
                  <a:lnTo>
                    <a:pt x="985" y="1138"/>
                  </a:lnTo>
                  <a:lnTo>
                    <a:pt x="998" y="1129"/>
                  </a:lnTo>
                  <a:lnTo>
                    <a:pt x="1011" y="1119"/>
                  </a:lnTo>
                  <a:lnTo>
                    <a:pt x="1025" y="1109"/>
                  </a:lnTo>
                  <a:lnTo>
                    <a:pt x="1038" y="1098"/>
                  </a:lnTo>
                  <a:lnTo>
                    <a:pt x="1050" y="1086"/>
                  </a:lnTo>
                  <a:lnTo>
                    <a:pt x="1062" y="1075"/>
                  </a:lnTo>
                  <a:lnTo>
                    <a:pt x="1074" y="1063"/>
                  </a:lnTo>
                  <a:lnTo>
                    <a:pt x="1085" y="1051"/>
                  </a:lnTo>
                  <a:lnTo>
                    <a:pt x="1096" y="1038"/>
                  </a:lnTo>
                  <a:lnTo>
                    <a:pt x="1107" y="1026"/>
                  </a:lnTo>
                  <a:lnTo>
                    <a:pt x="1118" y="1013"/>
                  </a:lnTo>
                  <a:lnTo>
                    <a:pt x="1127" y="1000"/>
                  </a:lnTo>
                  <a:lnTo>
                    <a:pt x="1138" y="986"/>
                  </a:lnTo>
                  <a:lnTo>
                    <a:pt x="1146" y="972"/>
                  </a:lnTo>
                  <a:lnTo>
                    <a:pt x="1156" y="959"/>
                  </a:lnTo>
                  <a:lnTo>
                    <a:pt x="1165" y="945"/>
                  </a:lnTo>
                  <a:lnTo>
                    <a:pt x="1173" y="930"/>
                  </a:lnTo>
                  <a:lnTo>
                    <a:pt x="1180" y="915"/>
                  </a:lnTo>
                  <a:lnTo>
                    <a:pt x="1188" y="900"/>
                  </a:lnTo>
                  <a:lnTo>
                    <a:pt x="1195" y="885"/>
                  </a:lnTo>
                  <a:lnTo>
                    <a:pt x="1202" y="870"/>
                  </a:lnTo>
                  <a:lnTo>
                    <a:pt x="1208" y="854"/>
                  </a:lnTo>
                  <a:lnTo>
                    <a:pt x="1213" y="839"/>
                  </a:lnTo>
                  <a:lnTo>
                    <a:pt x="1220" y="823"/>
                  </a:lnTo>
                  <a:lnTo>
                    <a:pt x="1224" y="807"/>
                  </a:lnTo>
                  <a:lnTo>
                    <a:pt x="1229" y="791"/>
                  </a:lnTo>
                  <a:lnTo>
                    <a:pt x="1234" y="775"/>
                  </a:lnTo>
                  <a:lnTo>
                    <a:pt x="1237" y="758"/>
                  </a:lnTo>
                  <a:lnTo>
                    <a:pt x="1240" y="742"/>
                  </a:lnTo>
                  <a:lnTo>
                    <a:pt x="1243" y="725"/>
                  </a:lnTo>
                  <a:lnTo>
                    <a:pt x="1245" y="709"/>
                  </a:lnTo>
                  <a:lnTo>
                    <a:pt x="1248" y="692"/>
                  </a:lnTo>
                  <a:lnTo>
                    <a:pt x="1249" y="676"/>
                  </a:lnTo>
                  <a:lnTo>
                    <a:pt x="1250" y="659"/>
                  </a:lnTo>
                  <a:lnTo>
                    <a:pt x="1251" y="643"/>
                  </a:lnTo>
                  <a:lnTo>
                    <a:pt x="1251" y="62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4" name="Freeform 39"/>
            <p:cNvSpPr>
              <a:spLocks/>
            </p:cNvSpPr>
            <p:nvPr/>
          </p:nvSpPr>
          <p:spPr bwMode="auto">
            <a:xfrm>
              <a:off x="2339" y="750"/>
              <a:ext cx="1619" cy="1623"/>
            </a:xfrm>
            <a:custGeom>
              <a:avLst/>
              <a:gdLst>
                <a:gd name="T0" fmla="*/ 168 w 3443"/>
                <a:gd name="T1" fmla="*/ 78 h 3444"/>
                <a:gd name="T2" fmla="*/ 166 w 3443"/>
                <a:gd name="T3" fmla="*/ 64 h 3444"/>
                <a:gd name="T4" fmla="*/ 161 w 3443"/>
                <a:gd name="T5" fmla="*/ 51 h 3444"/>
                <a:gd name="T6" fmla="*/ 155 w 3443"/>
                <a:gd name="T7" fmla="*/ 39 h 3444"/>
                <a:gd name="T8" fmla="*/ 146 w 3443"/>
                <a:gd name="T9" fmla="*/ 27 h 3444"/>
                <a:gd name="T10" fmla="*/ 136 w 3443"/>
                <a:gd name="T11" fmla="*/ 18 h 3444"/>
                <a:gd name="T12" fmla="*/ 124 w 3443"/>
                <a:gd name="T13" fmla="*/ 10 h 3444"/>
                <a:gd name="T14" fmla="*/ 111 w 3443"/>
                <a:gd name="T15" fmla="*/ 5 h 3444"/>
                <a:gd name="T16" fmla="*/ 98 w 3443"/>
                <a:gd name="T17" fmla="*/ 1 h 3444"/>
                <a:gd name="T18" fmla="*/ 84 w 3443"/>
                <a:gd name="T19" fmla="*/ 0 h 3444"/>
                <a:gd name="T20" fmla="*/ 71 w 3443"/>
                <a:gd name="T21" fmla="*/ 1 h 3444"/>
                <a:gd name="T22" fmla="*/ 57 w 3443"/>
                <a:gd name="T23" fmla="*/ 5 h 3444"/>
                <a:gd name="T24" fmla="*/ 44 w 3443"/>
                <a:gd name="T25" fmla="*/ 10 h 3444"/>
                <a:gd name="T26" fmla="*/ 32 w 3443"/>
                <a:gd name="T27" fmla="*/ 18 h 3444"/>
                <a:gd name="T28" fmla="*/ 22 w 3443"/>
                <a:gd name="T29" fmla="*/ 27 h 3444"/>
                <a:gd name="T30" fmla="*/ 14 w 3443"/>
                <a:gd name="T31" fmla="*/ 39 h 3444"/>
                <a:gd name="T32" fmla="*/ 7 w 3443"/>
                <a:gd name="T33" fmla="*/ 51 h 3444"/>
                <a:gd name="T34" fmla="*/ 2 w 3443"/>
                <a:gd name="T35" fmla="*/ 64 h 3444"/>
                <a:gd name="T36" fmla="*/ 0 w 3443"/>
                <a:gd name="T37" fmla="*/ 78 h 3444"/>
                <a:gd name="T38" fmla="*/ 0 w 3443"/>
                <a:gd name="T39" fmla="*/ 92 h 3444"/>
                <a:gd name="T40" fmla="*/ 2 w 3443"/>
                <a:gd name="T41" fmla="*/ 106 h 3444"/>
                <a:gd name="T42" fmla="*/ 7 w 3443"/>
                <a:gd name="T43" fmla="*/ 119 h 3444"/>
                <a:gd name="T44" fmla="*/ 14 w 3443"/>
                <a:gd name="T45" fmla="*/ 131 h 3444"/>
                <a:gd name="T46" fmla="*/ 22 w 3443"/>
                <a:gd name="T47" fmla="*/ 142 h 3444"/>
                <a:gd name="T48" fmla="*/ 32 w 3443"/>
                <a:gd name="T49" fmla="*/ 152 h 3444"/>
                <a:gd name="T50" fmla="*/ 44 w 3443"/>
                <a:gd name="T51" fmla="*/ 160 h 3444"/>
                <a:gd name="T52" fmla="*/ 57 w 3443"/>
                <a:gd name="T53" fmla="*/ 165 h 3444"/>
                <a:gd name="T54" fmla="*/ 71 w 3443"/>
                <a:gd name="T55" fmla="*/ 169 h 3444"/>
                <a:gd name="T56" fmla="*/ 84 w 3443"/>
                <a:gd name="T57" fmla="*/ 170 h 3444"/>
                <a:gd name="T58" fmla="*/ 98 w 3443"/>
                <a:gd name="T59" fmla="*/ 169 h 3444"/>
                <a:gd name="T60" fmla="*/ 111 w 3443"/>
                <a:gd name="T61" fmla="*/ 165 h 3444"/>
                <a:gd name="T62" fmla="*/ 124 w 3443"/>
                <a:gd name="T63" fmla="*/ 160 h 3444"/>
                <a:gd name="T64" fmla="*/ 136 w 3443"/>
                <a:gd name="T65" fmla="*/ 152 h 3444"/>
                <a:gd name="T66" fmla="*/ 146 w 3443"/>
                <a:gd name="T67" fmla="*/ 142 h 3444"/>
                <a:gd name="T68" fmla="*/ 155 w 3443"/>
                <a:gd name="T69" fmla="*/ 131 h 3444"/>
                <a:gd name="T70" fmla="*/ 161 w 3443"/>
                <a:gd name="T71" fmla="*/ 119 h 3444"/>
                <a:gd name="T72" fmla="*/ 166 w 3443"/>
                <a:gd name="T73" fmla="*/ 106 h 3444"/>
                <a:gd name="T74" fmla="*/ 168 w 3443"/>
                <a:gd name="T75" fmla="*/ 92 h 344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443" h="3444">
                  <a:moveTo>
                    <a:pt x="3443" y="1723"/>
                  </a:moveTo>
                  <a:lnTo>
                    <a:pt x="3436" y="1580"/>
                  </a:lnTo>
                  <a:lnTo>
                    <a:pt x="3419" y="1438"/>
                  </a:lnTo>
                  <a:lnTo>
                    <a:pt x="3390" y="1300"/>
                  </a:lnTo>
                  <a:lnTo>
                    <a:pt x="3349" y="1163"/>
                  </a:lnTo>
                  <a:lnTo>
                    <a:pt x="3298" y="1031"/>
                  </a:lnTo>
                  <a:lnTo>
                    <a:pt x="3235" y="903"/>
                  </a:lnTo>
                  <a:lnTo>
                    <a:pt x="3163" y="780"/>
                  </a:lnTo>
                  <a:lnTo>
                    <a:pt x="3080" y="664"/>
                  </a:lnTo>
                  <a:lnTo>
                    <a:pt x="2988" y="556"/>
                  </a:lnTo>
                  <a:lnTo>
                    <a:pt x="2887" y="456"/>
                  </a:lnTo>
                  <a:lnTo>
                    <a:pt x="2778" y="363"/>
                  </a:lnTo>
                  <a:lnTo>
                    <a:pt x="2663" y="280"/>
                  </a:lnTo>
                  <a:lnTo>
                    <a:pt x="2541" y="208"/>
                  </a:lnTo>
                  <a:lnTo>
                    <a:pt x="2413" y="145"/>
                  </a:lnTo>
                  <a:lnTo>
                    <a:pt x="2280" y="94"/>
                  </a:lnTo>
                  <a:lnTo>
                    <a:pt x="2144" y="52"/>
                  </a:lnTo>
                  <a:lnTo>
                    <a:pt x="2004" y="23"/>
                  </a:lnTo>
                  <a:lnTo>
                    <a:pt x="1864" y="6"/>
                  </a:lnTo>
                  <a:lnTo>
                    <a:pt x="1721" y="0"/>
                  </a:lnTo>
                  <a:lnTo>
                    <a:pt x="1579" y="6"/>
                  </a:lnTo>
                  <a:lnTo>
                    <a:pt x="1438" y="23"/>
                  </a:lnTo>
                  <a:lnTo>
                    <a:pt x="1299" y="52"/>
                  </a:lnTo>
                  <a:lnTo>
                    <a:pt x="1162" y="94"/>
                  </a:lnTo>
                  <a:lnTo>
                    <a:pt x="1030" y="145"/>
                  </a:lnTo>
                  <a:lnTo>
                    <a:pt x="902" y="208"/>
                  </a:lnTo>
                  <a:lnTo>
                    <a:pt x="780" y="280"/>
                  </a:lnTo>
                  <a:lnTo>
                    <a:pt x="664" y="363"/>
                  </a:lnTo>
                  <a:lnTo>
                    <a:pt x="555" y="456"/>
                  </a:lnTo>
                  <a:lnTo>
                    <a:pt x="455" y="556"/>
                  </a:lnTo>
                  <a:lnTo>
                    <a:pt x="363" y="664"/>
                  </a:lnTo>
                  <a:lnTo>
                    <a:pt x="280" y="780"/>
                  </a:lnTo>
                  <a:lnTo>
                    <a:pt x="208" y="903"/>
                  </a:lnTo>
                  <a:lnTo>
                    <a:pt x="145" y="1031"/>
                  </a:lnTo>
                  <a:lnTo>
                    <a:pt x="93" y="1163"/>
                  </a:lnTo>
                  <a:lnTo>
                    <a:pt x="52" y="1300"/>
                  </a:lnTo>
                  <a:lnTo>
                    <a:pt x="24" y="1438"/>
                  </a:lnTo>
                  <a:lnTo>
                    <a:pt x="6" y="1580"/>
                  </a:lnTo>
                  <a:lnTo>
                    <a:pt x="0" y="1723"/>
                  </a:lnTo>
                  <a:lnTo>
                    <a:pt x="6" y="1864"/>
                  </a:lnTo>
                  <a:lnTo>
                    <a:pt x="24" y="2006"/>
                  </a:lnTo>
                  <a:lnTo>
                    <a:pt x="52" y="2145"/>
                  </a:lnTo>
                  <a:lnTo>
                    <a:pt x="93" y="2282"/>
                  </a:lnTo>
                  <a:lnTo>
                    <a:pt x="145" y="2415"/>
                  </a:lnTo>
                  <a:lnTo>
                    <a:pt x="208" y="2542"/>
                  </a:lnTo>
                  <a:lnTo>
                    <a:pt x="280" y="2664"/>
                  </a:lnTo>
                  <a:lnTo>
                    <a:pt x="363" y="2780"/>
                  </a:lnTo>
                  <a:lnTo>
                    <a:pt x="455" y="2888"/>
                  </a:lnTo>
                  <a:lnTo>
                    <a:pt x="555" y="2990"/>
                  </a:lnTo>
                  <a:lnTo>
                    <a:pt x="664" y="3081"/>
                  </a:lnTo>
                  <a:lnTo>
                    <a:pt x="780" y="3164"/>
                  </a:lnTo>
                  <a:lnTo>
                    <a:pt x="902" y="3237"/>
                  </a:lnTo>
                  <a:lnTo>
                    <a:pt x="1030" y="3299"/>
                  </a:lnTo>
                  <a:lnTo>
                    <a:pt x="1162" y="3351"/>
                  </a:lnTo>
                  <a:lnTo>
                    <a:pt x="1299" y="3392"/>
                  </a:lnTo>
                  <a:lnTo>
                    <a:pt x="1438" y="3421"/>
                  </a:lnTo>
                  <a:lnTo>
                    <a:pt x="1579" y="3439"/>
                  </a:lnTo>
                  <a:lnTo>
                    <a:pt x="1721" y="3444"/>
                  </a:lnTo>
                  <a:lnTo>
                    <a:pt x="1864" y="3439"/>
                  </a:lnTo>
                  <a:lnTo>
                    <a:pt x="2004" y="3421"/>
                  </a:lnTo>
                  <a:lnTo>
                    <a:pt x="2144" y="3392"/>
                  </a:lnTo>
                  <a:lnTo>
                    <a:pt x="2280" y="3351"/>
                  </a:lnTo>
                  <a:lnTo>
                    <a:pt x="2413" y="3299"/>
                  </a:lnTo>
                  <a:lnTo>
                    <a:pt x="2541" y="3237"/>
                  </a:lnTo>
                  <a:lnTo>
                    <a:pt x="2663" y="3164"/>
                  </a:lnTo>
                  <a:lnTo>
                    <a:pt x="2778" y="3081"/>
                  </a:lnTo>
                  <a:lnTo>
                    <a:pt x="2887" y="2990"/>
                  </a:lnTo>
                  <a:lnTo>
                    <a:pt x="2988" y="2888"/>
                  </a:lnTo>
                  <a:lnTo>
                    <a:pt x="3080" y="2780"/>
                  </a:lnTo>
                  <a:lnTo>
                    <a:pt x="3163" y="2664"/>
                  </a:lnTo>
                  <a:lnTo>
                    <a:pt x="3235" y="2542"/>
                  </a:lnTo>
                  <a:lnTo>
                    <a:pt x="3298" y="2415"/>
                  </a:lnTo>
                  <a:lnTo>
                    <a:pt x="3349" y="2282"/>
                  </a:lnTo>
                  <a:lnTo>
                    <a:pt x="3390" y="2145"/>
                  </a:lnTo>
                  <a:lnTo>
                    <a:pt x="3419" y="2006"/>
                  </a:lnTo>
                  <a:lnTo>
                    <a:pt x="3436" y="1864"/>
                  </a:lnTo>
                  <a:lnTo>
                    <a:pt x="3443" y="172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5" name="Line 40"/>
            <p:cNvSpPr>
              <a:spLocks noChangeShapeType="1"/>
            </p:cNvSpPr>
            <p:nvPr/>
          </p:nvSpPr>
          <p:spPr bwMode="auto">
            <a:xfrm flipH="1">
              <a:off x="1600" y="750"/>
              <a:ext cx="5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6" name="Line 41"/>
            <p:cNvSpPr>
              <a:spLocks noChangeShapeType="1"/>
            </p:cNvSpPr>
            <p:nvPr/>
          </p:nvSpPr>
          <p:spPr bwMode="auto">
            <a:xfrm flipH="1">
              <a:off x="189" y="750"/>
              <a:ext cx="5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7" name="Line 42"/>
            <p:cNvSpPr>
              <a:spLocks noChangeShapeType="1"/>
            </p:cNvSpPr>
            <p:nvPr/>
          </p:nvSpPr>
          <p:spPr bwMode="auto">
            <a:xfrm flipH="1">
              <a:off x="189" y="2373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8" name="Line 43"/>
            <p:cNvSpPr>
              <a:spLocks noChangeShapeType="1"/>
            </p:cNvSpPr>
            <p:nvPr/>
          </p:nvSpPr>
          <p:spPr bwMode="auto">
            <a:xfrm>
              <a:off x="2108" y="750"/>
              <a:ext cx="0" cy="16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39" name="Line 44"/>
            <p:cNvSpPr>
              <a:spLocks noChangeShapeType="1"/>
            </p:cNvSpPr>
            <p:nvPr/>
          </p:nvSpPr>
          <p:spPr bwMode="auto">
            <a:xfrm>
              <a:off x="189" y="750"/>
              <a:ext cx="0" cy="16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0" name="Line 45"/>
            <p:cNvSpPr>
              <a:spLocks noChangeShapeType="1"/>
            </p:cNvSpPr>
            <p:nvPr/>
          </p:nvSpPr>
          <p:spPr bwMode="auto">
            <a:xfrm flipH="1">
              <a:off x="189" y="2535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1" name="Line 46"/>
            <p:cNvSpPr>
              <a:spLocks noChangeShapeType="1"/>
            </p:cNvSpPr>
            <p:nvPr/>
          </p:nvSpPr>
          <p:spPr bwMode="auto">
            <a:xfrm flipH="1">
              <a:off x="189" y="4157"/>
              <a:ext cx="19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2" name="Line 47"/>
            <p:cNvSpPr>
              <a:spLocks noChangeShapeType="1"/>
            </p:cNvSpPr>
            <p:nvPr/>
          </p:nvSpPr>
          <p:spPr bwMode="auto">
            <a:xfrm>
              <a:off x="2108" y="2535"/>
              <a:ext cx="0" cy="1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3" name="Line 48"/>
            <p:cNvSpPr>
              <a:spLocks noChangeShapeType="1"/>
            </p:cNvSpPr>
            <p:nvPr/>
          </p:nvSpPr>
          <p:spPr bwMode="auto">
            <a:xfrm>
              <a:off x="189" y="2535"/>
              <a:ext cx="0" cy="16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4" name="Line 49"/>
            <p:cNvSpPr>
              <a:spLocks noChangeShapeType="1"/>
            </p:cNvSpPr>
            <p:nvPr/>
          </p:nvSpPr>
          <p:spPr bwMode="auto">
            <a:xfrm>
              <a:off x="855" y="457"/>
              <a:ext cx="5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5" name="Line 50"/>
            <p:cNvSpPr>
              <a:spLocks noChangeShapeType="1"/>
            </p:cNvSpPr>
            <p:nvPr/>
          </p:nvSpPr>
          <p:spPr bwMode="auto">
            <a:xfrm>
              <a:off x="2853" y="457"/>
              <a:ext cx="5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6" name="Line 51"/>
            <p:cNvSpPr>
              <a:spLocks noChangeShapeType="1"/>
            </p:cNvSpPr>
            <p:nvPr/>
          </p:nvSpPr>
          <p:spPr bwMode="auto">
            <a:xfrm flipH="1">
              <a:off x="2560" y="457"/>
              <a:ext cx="293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7" name="Line 52"/>
            <p:cNvSpPr>
              <a:spLocks noChangeShapeType="1"/>
            </p:cNvSpPr>
            <p:nvPr/>
          </p:nvSpPr>
          <p:spPr bwMode="auto">
            <a:xfrm>
              <a:off x="3444" y="457"/>
              <a:ext cx="293" cy="5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8" name="Line 53"/>
            <p:cNvSpPr>
              <a:spLocks noChangeShapeType="1"/>
            </p:cNvSpPr>
            <p:nvPr/>
          </p:nvSpPr>
          <p:spPr bwMode="auto">
            <a:xfrm flipH="1">
              <a:off x="697" y="457"/>
              <a:ext cx="158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249" name="Line 54"/>
            <p:cNvSpPr>
              <a:spLocks noChangeShapeType="1"/>
            </p:cNvSpPr>
            <p:nvPr/>
          </p:nvSpPr>
          <p:spPr bwMode="auto">
            <a:xfrm>
              <a:off x="1442" y="457"/>
              <a:ext cx="158" cy="2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29250" name="Group 55"/>
            <p:cNvGrpSpPr>
              <a:grpSpLocks/>
            </p:cNvGrpSpPr>
            <p:nvPr/>
          </p:nvGrpSpPr>
          <p:grpSpPr bwMode="auto">
            <a:xfrm flipV="1">
              <a:off x="2254" y="1562"/>
              <a:ext cx="1805" cy="54"/>
              <a:chOff x="2799" y="1715"/>
              <a:chExt cx="2104" cy="0"/>
            </a:xfrm>
          </p:grpSpPr>
          <p:sp>
            <p:nvSpPr>
              <p:cNvPr id="129251" name="Line 56"/>
              <p:cNvSpPr>
                <a:spLocks noChangeShapeType="1"/>
              </p:cNvSpPr>
              <p:nvPr/>
            </p:nvSpPr>
            <p:spPr bwMode="auto">
              <a:xfrm>
                <a:off x="2799" y="1715"/>
                <a:ext cx="3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2" name="Line 57"/>
              <p:cNvSpPr>
                <a:spLocks noChangeShapeType="1"/>
              </p:cNvSpPr>
              <p:nvPr/>
            </p:nvSpPr>
            <p:spPr bwMode="auto">
              <a:xfrm>
                <a:off x="3214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3" name="Line 58"/>
              <p:cNvSpPr>
                <a:spLocks noChangeShapeType="1"/>
              </p:cNvSpPr>
              <p:nvPr/>
            </p:nvSpPr>
            <p:spPr bwMode="auto">
              <a:xfrm>
                <a:off x="3277" y="1715"/>
                <a:ext cx="5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4" name="Line 59"/>
              <p:cNvSpPr>
                <a:spLocks noChangeShapeType="1"/>
              </p:cNvSpPr>
              <p:nvPr/>
            </p:nvSpPr>
            <p:spPr bwMode="auto">
              <a:xfrm>
                <a:off x="3837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5" name="Line 60"/>
              <p:cNvSpPr>
                <a:spLocks noChangeShapeType="1"/>
              </p:cNvSpPr>
              <p:nvPr/>
            </p:nvSpPr>
            <p:spPr bwMode="auto">
              <a:xfrm>
                <a:off x="3900" y="1715"/>
                <a:ext cx="52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6" name="Line 61"/>
              <p:cNvSpPr>
                <a:spLocks noChangeShapeType="1"/>
              </p:cNvSpPr>
              <p:nvPr/>
            </p:nvSpPr>
            <p:spPr bwMode="auto">
              <a:xfrm>
                <a:off x="4460" y="1715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257" name="Line 62"/>
              <p:cNvSpPr>
                <a:spLocks noChangeShapeType="1"/>
              </p:cNvSpPr>
              <p:nvPr/>
            </p:nvSpPr>
            <p:spPr bwMode="auto">
              <a:xfrm>
                <a:off x="4523" y="1715"/>
                <a:ext cx="3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51967" name="Line 63"/>
          <p:cNvSpPr>
            <a:spLocks noChangeShapeType="1"/>
          </p:cNvSpPr>
          <p:nvPr/>
        </p:nvSpPr>
        <p:spPr bwMode="auto">
          <a:xfrm flipH="1">
            <a:off x="1822450" y="1593850"/>
            <a:ext cx="41100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1968" name="Freeform 64"/>
          <p:cNvSpPr>
            <a:spLocks/>
          </p:cNvSpPr>
          <p:nvPr/>
        </p:nvSpPr>
        <p:spPr bwMode="auto">
          <a:xfrm>
            <a:off x="4064000" y="1190625"/>
            <a:ext cx="1868488" cy="403225"/>
          </a:xfrm>
          <a:custGeom>
            <a:avLst/>
            <a:gdLst>
              <a:gd name="T0" fmla="*/ 2147483647 w 2503"/>
              <a:gd name="T1" fmla="*/ 2147483647 h 540"/>
              <a:gd name="T2" fmla="*/ 2147483647 w 2503"/>
              <a:gd name="T3" fmla="*/ 2147483647 h 540"/>
              <a:gd name="T4" fmla="*/ 2147483647 w 2503"/>
              <a:gd name="T5" fmla="*/ 2147483647 h 540"/>
              <a:gd name="T6" fmla="*/ 2147483647 w 2503"/>
              <a:gd name="T7" fmla="*/ 2147483647 h 540"/>
              <a:gd name="T8" fmla="*/ 2147483647 w 2503"/>
              <a:gd name="T9" fmla="*/ 2147483647 h 540"/>
              <a:gd name="T10" fmla="*/ 2147483647 w 2503"/>
              <a:gd name="T11" fmla="*/ 2147483647 h 540"/>
              <a:gd name="T12" fmla="*/ 2147483647 w 2503"/>
              <a:gd name="T13" fmla="*/ 2147483647 h 540"/>
              <a:gd name="T14" fmla="*/ 2147483647 w 2503"/>
              <a:gd name="T15" fmla="*/ 2147483647 h 540"/>
              <a:gd name="T16" fmla="*/ 2147483647 w 2503"/>
              <a:gd name="T17" fmla="*/ 2147483647 h 540"/>
              <a:gd name="T18" fmla="*/ 2147483647 w 2503"/>
              <a:gd name="T19" fmla="*/ 2147483647 h 540"/>
              <a:gd name="T20" fmla="*/ 2147483647 w 2503"/>
              <a:gd name="T21" fmla="*/ 0 h 540"/>
              <a:gd name="T22" fmla="*/ 2147483647 w 2503"/>
              <a:gd name="T23" fmla="*/ 2147483647 h 540"/>
              <a:gd name="T24" fmla="*/ 2147483647 w 2503"/>
              <a:gd name="T25" fmla="*/ 2147483647 h 540"/>
              <a:gd name="T26" fmla="*/ 2147483647 w 2503"/>
              <a:gd name="T27" fmla="*/ 2147483647 h 540"/>
              <a:gd name="T28" fmla="*/ 2147483647 w 2503"/>
              <a:gd name="T29" fmla="*/ 2147483647 h 540"/>
              <a:gd name="T30" fmla="*/ 2147483647 w 2503"/>
              <a:gd name="T31" fmla="*/ 2147483647 h 540"/>
              <a:gd name="T32" fmla="*/ 2147483647 w 2503"/>
              <a:gd name="T33" fmla="*/ 2147483647 h 540"/>
              <a:gd name="T34" fmla="*/ 2147483647 w 2503"/>
              <a:gd name="T35" fmla="*/ 2147483647 h 540"/>
              <a:gd name="T36" fmla="*/ 2147483647 w 2503"/>
              <a:gd name="T37" fmla="*/ 2147483647 h 540"/>
              <a:gd name="T38" fmla="*/ 2147483647 w 2503"/>
              <a:gd name="T39" fmla="*/ 2147483647 h 540"/>
              <a:gd name="T40" fmla="*/ 0 w 2503"/>
              <a:gd name="T41" fmla="*/ 2147483647 h 54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03" h="540">
                <a:moveTo>
                  <a:pt x="2503" y="540"/>
                </a:moveTo>
                <a:lnTo>
                  <a:pt x="2403" y="442"/>
                </a:lnTo>
                <a:lnTo>
                  <a:pt x="2296" y="352"/>
                </a:lnTo>
                <a:lnTo>
                  <a:pt x="2181" y="273"/>
                </a:lnTo>
                <a:lnTo>
                  <a:pt x="2059" y="201"/>
                </a:lnTo>
                <a:lnTo>
                  <a:pt x="1934" y="141"/>
                </a:lnTo>
                <a:lnTo>
                  <a:pt x="1803" y="90"/>
                </a:lnTo>
                <a:lnTo>
                  <a:pt x="1667" y="51"/>
                </a:lnTo>
                <a:lnTo>
                  <a:pt x="1530" y="22"/>
                </a:lnTo>
                <a:lnTo>
                  <a:pt x="1392" y="5"/>
                </a:lnTo>
                <a:lnTo>
                  <a:pt x="1251" y="0"/>
                </a:lnTo>
                <a:lnTo>
                  <a:pt x="1112" y="5"/>
                </a:lnTo>
                <a:lnTo>
                  <a:pt x="972" y="22"/>
                </a:lnTo>
                <a:lnTo>
                  <a:pt x="835" y="51"/>
                </a:lnTo>
                <a:lnTo>
                  <a:pt x="701" y="90"/>
                </a:lnTo>
                <a:lnTo>
                  <a:pt x="570" y="141"/>
                </a:lnTo>
                <a:lnTo>
                  <a:pt x="444" y="201"/>
                </a:lnTo>
                <a:lnTo>
                  <a:pt x="323" y="273"/>
                </a:lnTo>
                <a:lnTo>
                  <a:pt x="208" y="352"/>
                </a:lnTo>
                <a:lnTo>
                  <a:pt x="100" y="442"/>
                </a:lnTo>
                <a:lnTo>
                  <a:pt x="0" y="54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1969" name="Group 65"/>
          <p:cNvGrpSpPr>
            <a:grpSpLocks/>
          </p:cNvGrpSpPr>
          <p:nvPr/>
        </p:nvGrpSpPr>
        <p:grpSpPr bwMode="auto">
          <a:xfrm>
            <a:off x="4953000" y="919163"/>
            <a:ext cx="555625" cy="319087"/>
            <a:chOff x="3120" y="579"/>
            <a:chExt cx="350" cy="201"/>
          </a:xfrm>
        </p:grpSpPr>
        <p:sp>
          <p:nvSpPr>
            <p:cNvPr id="129189" name="Freeform 66"/>
            <p:cNvSpPr>
              <a:spLocks/>
            </p:cNvSpPr>
            <p:nvPr/>
          </p:nvSpPr>
          <p:spPr bwMode="auto">
            <a:xfrm>
              <a:off x="3120" y="721"/>
              <a:ext cx="56" cy="59"/>
            </a:xfrm>
            <a:custGeom>
              <a:avLst/>
              <a:gdLst>
                <a:gd name="T0" fmla="*/ 5 w 125"/>
                <a:gd name="T1" fmla="*/ 3 h 126"/>
                <a:gd name="T2" fmla="*/ 5 w 125"/>
                <a:gd name="T3" fmla="*/ 2 h 126"/>
                <a:gd name="T4" fmla="*/ 4 w 125"/>
                <a:gd name="T5" fmla="*/ 1 h 126"/>
                <a:gd name="T6" fmla="*/ 4 w 125"/>
                <a:gd name="T7" fmla="*/ 0 h 126"/>
                <a:gd name="T8" fmla="*/ 3 w 125"/>
                <a:gd name="T9" fmla="*/ 0 h 126"/>
                <a:gd name="T10" fmla="*/ 2 w 125"/>
                <a:gd name="T11" fmla="*/ 0 h 126"/>
                <a:gd name="T12" fmla="*/ 1 w 125"/>
                <a:gd name="T13" fmla="*/ 1 h 126"/>
                <a:gd name="T14" fmla="*/ 0 w 125"/>
                <a:gd name="T15" fmla="*/ 2 h 126"/>
                <a:gd name="T16" fmla="*/ 0 w 125"/>
                <a:gd name="T17" fmla="*/ 3 h 126"/>
                <a:gd name="T18" fmla="*/ 0 w 125"/>
                <a:gd name="T19" fmla="*/ 4 h 126"/>
                <a:gd name="T20" fmla="*/ 1 w 125"/>
                <a:gd name="T21" fmla="*/ 5 h 126"/>
                <a:gd name="T22" fmla="*/ 2 w 125"/>
                <a:gd name="T23" fmla="*/ 6 h 126"/>
                <a:gd name="T24" fmla="*/ 3 w 125"/>
                <a:gd name="T25" fmla="*/ 6 h 126"/>
                <a:gd name="T26" fmla="*/ 4 w 125"/>
                <a:gd name="T27" fmla="*/ 6 h 126"/>
                <a:gd name="T28" fmla="*/ 4 w 125"/>
                <a:gd name="T29" fmla="*/ 5 h 126"/>
                <a:gd name="T30" fmla="*/ 5 w 125"/>
                <a:gd name="T31" fmla="*/ 4 h 126"/>
                <a:gd name="T32" fmla="*/ 5 w 125"/>
                <a:gd name="T33" fmla="*/ 3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5" h="126">
                  <a:moveTo>
                    <a:pt x="125" y="63"/>
                  </a:moveTo>
                  <a:lnTo>
                    <a:pt x="121" y="39"/>
                  </a:lnTo>
                  <a:lnTo>
                    <a:pt x="107" y="18"/>
                  </a:lnTo>
                  <a:lnTo>
                    <a:pt x="87" y="6"/>
                  </a:lnTo>
                  <a:lnTo>
                    <a:pt x="62" y="0"/>
                  </a:lnTo>
                  <a:lnTo>
                    <a:pt x="39" y="6"/>
                  </a:lnTo>
                  <a:lnTo>
                    <a:pt x="18" y="18"/>
                  </a:lnTo>
                  <a:lnTo>
                    <a:pt x="5" y="39"/>
                  </a:lnTo>
                  <a:lnTo>
                    <a:pt x="0" y="63"/>
                  </a:lnTo>
                  <a:lnTo>
                    <a:pt x="5" y="86"/>
                  </a:lnTo>
                  <a:lnTo>
                    <a:pt x="18" y="108"/>
                  </a:lnTo>
                  <a:lnTo>
                    <a:pt x="39" y="120"/>
                  </a:lnTo>
                  <a:lnTo>
                    <a:pt x="62" y="126"/>
                  </a:lnTo>
                  <a:lnTo>
                    <a:pt x="87" y="120"/>
                  </a:lnTo>
                  <a:lnTo>
                    <a:pt x="107" y="108"/>
                  </a:lnTo>
                  <a:lnTo>
                    <a:pt x="121" y="86"/>
                  </a:lnTo>
                  <a:lnTo>
                    <a:pt x="125" y="6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0" name="Freeform 67"/>
            <p:cNvSpPr>
              <a:spLocks/>
            </p:cNvSpPr>
            <p:nvPr/>
          </p:nvSpPr>
          <p:spPr bwMode="auto">
            <a:xfrm>
              <a:off x="3200" y="589"/>
              <a:ext cx="32" cy="119"/>
            </a:xfrm>
            <a:custGeom>
              <a:avLst/>
              <a:gdLst>
                <a:gd name="T0" fmla="*/ 0 w 66"/>
                <a:gd name="T1" fmla="*/ 14 h 246"/>
                <a:gd name="T2" fmla="*/ 4 w 66"/>
                <a:gd name="T3" fmla="*/ 0 h 246"/>
                <a:gd name="T4" fmla="*/ 0 w 66"/>
                <a:gd name="T5" fmla="*/ 3 h 2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6">
                  <a:moveTo>
                    <a:pt x="0" y="246"/>
                  </a:moveTo>
                  <a:lnTo>
                    <a:pt x="66" y="0"/>
                  </a:lnTo>
                  <a:lnTo>
                    <a:pt x="13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1" name="Line 68"/>
            <p:cNvSpPr>
              <a:spLocks noChangeShapeType="1"/>
            </p:cNvSpPr>
            <p:nvPr/>
          </p:nvSpPr>
          <p:spPr bwMode="auto">
            <a:xfrm flipV="1">
              <a:off x="3252" y="589"/>
              <a:ext cx="1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2" name="Line 69"/>
            <p:cNvSpPr>
              <a:spLocks noChangeShapeType="1"/>
            </p:cNvSpPr>
            <p:nvPr/>
          </p:nvSpPr>
          <p:spPr bwMode="auto">
            <a:xfrm flipH="1">
              <a:off x="3272" y="589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3" name="Freeform 70"/>
            <p:cNvSpPr>
              <a:spLocks/>
            </p:cNvSpPr>
            <p:nvPr/>
          </p:nvSpPr>
          <p:spPr bwMode="auto">
            <a:xfrm>
              <a:off x="3285" y="579"/>
              <a:ext cx="40" cy="142"/>
            </a:xfrm>
            <a:custGeom>
              <a:avLst/>
              <a:gdLst>
                <a:gd name="T0" fmla="*/ 5 w 80"/>
                <a:gd name="T1" fmla="*/ 0 h 301"/>
                <a:gd name="T2" fmla="*/ 5 w 80"/>
                <a:gd name="T3" fmla="*/ 0 h 301"/>
                <a:gd name="T4" fmla="*/ 5 w 80"/>
                <a:gd name="T5" fmla="*/ 1 h 301"/>
                <a:gd name="T6" fmla="*/ 4 w 80"/>
                <a:gd name="T7" fmla="*/ 2 h 301"/>
                <a:gd name="T8" fmla="*/ 4 w 80"/>
                <a:gd name="T9" fmla="*/ 2 h 301"/>
                <a:gd name="T10" fmla="*/ 4 w 80"/>
                <a:gd name="T11" fmla="*/ 3 h 301"/>
                <a:gd name="T12" fmla="*/ 4 w 80"/>
                <a:gd name="T13" fmla="*/ 3 h 301"/>
                <a:gd name="T14" fmla="*/ 3 w 80"/>
                <a:gd name="T15" fmla="*/ 4 h 301"/>
                <a:gd name="T16" fmla="*/ 3 w 80"/>
                <a:gd name="T17" fmla="*/ 4 h 301"/>
                <a:gd name="T18" fmla="*/ 3 w 80"/>
                <a:gd name="T19" fmla="*/ 5 h 301"/>
                <a:gd name="T20" fmla="*/ 2 w 80"/>
                <a:gd name="T21" fmla="*/ 6 h 301"/>
                <a:gd name="T22" fmla="*/ 2 w 80"/>
                <a:gd name="T23" fmla="*/ 6 h 301"/>
                <a:gd name="T24" fmla="*/ 2 w 80"/>
                <a:gd name="T25" fmla="*/ 7 h 301"/>
                <a:gd name="T26" fmla="*/ 2 w 80"/>
                <a:gd name="T27" fmla="*/ 8 h 301"/>
                <a:gd name="T28" fmla="*/ 2 w 80"/>
                <a:gd name="T29" fmla="*/ 8 h 301"/>
                <a:gd name="T30" fmla="*/ 1 w 80"/>
                <a:gd name="T31" fmla="*/ 8 h 301"/>
                <a:gd name="T32" fmla="*/ 1 w 80"/>
                <a:gd name="T33" fmla="*/ 9 h 301"/>
                <a:gd name="T34" fmla="*/ 1 w 80"/>
                <a:gd name="T35" fmla="*/ 10 h 301"/>
                <a:gd name="T36" fmla="*/ 1 w 80"/>
                <a:gd name="T37" fmla="*/ 10 h 301"/>
                <a:gd name="T38" fmla="*/ 1 w 80"/>
                <a:gd name="T39" fmla="*/ 11 h 301"/>
                <a:gd name="T40" fmla="*/ 1 w 80"/>
                <a:gd name="T41" fmla="*/ 12 h 301"/>
                <a:gd name="T42" fmla="*/ 1 w 80"/>
                <a:gd name="T43" fmla="*/ 12 h 301"/>
                <a:gd name="T44" fmla="*/ 1 w 80"/>
                <a:gd name="T45" fmla="*/ 13 h 301"/>
                <a:gd name="T46" fmla="*/ 1 w 80"/>
                <a:gd name="T47" fmla="*/ 13 h 301"/>
                <a:gd name="T48" fmla="*/ 0 w 80"/>
                <a:gd name="T49" fmla="*/ 14 h 301"/>
                <a:gd name="T50" fmla="*/ 0 w 80"/>
                <a:gd name="T51" fmla="*/ 15 h 301"/>
                <a:gd name="T52" fmla="*/ 0 w 80"/>
                <a:gd name="T53" fmla="*/ 15 h 3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0" h="301">
                  <a:moveTo>
                    <a:pt x="80" y="0"/>
                  </a:moveTo>
                  <a:lnTo>
                    <a:pt x="74" y="11"/>
                  </a:lnTo>
                  <a:lnTo>
                    <a:pt x="69" y="22"/>
                  </a:lnTo>
                  <a:lnTo>
                    <a:pt x="64" y="34"/>
                  </a:lnTo>
                  <a:lnTo>
                    <a:pt x="59" y="45"/>
                  </a:lnTo>
                  <a:lnTo>
                    <a:pt x="53" y="56"/>
                  </a:lnTo>
                  <a:lnTo>
                    <a:pt x="49" y="68"/>
                  </a:lnTo>
                  <a:lnTo>
                    <a:pt x="44" y="79"/>
                  </a:lnTo>
                  <a:lnTo>
                    <a:pt x="39" y="91"/>
                  </a:lnTo>
                  <a:lnTo>
                    <a:pt x="35" y="103"/>
                  </a:lnTo>
                  <a:lnTo>
                    <a:pt x="31" y="115"/>
                  </a:lnTo>
                  <a:lnTo>
                    <a:pt x="28" y="126"/>
                  </a:lnTo>
                  <a:lnTo>
                    <a:pt x="24" y="138"/>
                  </a:lnTo>
                  <a:lnTo>
                    <a:pt x="21" y="151"/>
                  </a:lnTo>
                  <a:lnTo>
                    <a:pt x="18" y="163"/>
                  </a:lnTo>
                  <a:lnTo>
                    <a:pt x="15" y="174"/>
                  </a:lnTo>
                  <a:lnTo>
                    <a:pt x="13" y="186"/>
                  </a:lnTo>
                  <a:lnTo>
                    <a:pt x="10" y="198"/>
                  </a:lnTo>
                  <a:lnTo>
                    <a:pt x="7" y="209"/>
                  </a:lnTo>
                  <a:lnTo>
                    <a:pt x="6" y="221"/>
                  </a:lnTo>
                  <a:lnTo>
                    <a:pt x="4" y="233"/>
                  </a:lnTo>
                  <a:lnTo>
                    <a:pt x="3" y="244"/>
                  </a:lnTo>
                  <a:lnTo>
                    <a:pt x="2" y="256"/>
                  </a:lnTo>
                  <a:lnTo>
                    <a:pt x="1" y="267"/>
                  </a:lnTo>
                  <a:lnTo>
                    <a:pt x="0" y="279"/>
                  </a:lnTo>
                  <a:lnTo>
                    <a:pt x="0" y="290"/>
                  </a:lnTo>
                  <a:lnTo>
                    <a:pt x="0" y="3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4" name="Freeform 71"/>
            <p:cNvSpPr>
              <a:spLocks/>
            </p:cNvSpPr>
            <p:nvPr/>
          </p:nvSpPr>
          <p:spPr bwMode="auto">
            <a:xfrm>
              <a:off x="3318" y="589"/>
              <a:ext cx="63" cy="119"/>
            </a:xfrm>
            <a:custGeom>
              <a:avLst/>
              <a:gdLst>
                <a:gd name="T0" fmla="*/ 0 w 133"/>
                <a:gd name="T1" fmla="*/ 14 h 246"/>
                <a:gd name="T2" fmla="*/ 2 w 133"/>
                <a:gd name="T3" fmla="*/ 14 h 246"/>
                <a:gd name="T4" fmla="*/ 2 w 133"/>
                <a:gd name="T5" fmla="*/ 14 h 246"/>
                <a:gd name="T6" fmla="*/ 2 w 133"/>
                <a:gd name="T7" fmla="*/ 14 h 246"/>
                <a:gd name="T8" fmla="*/ 2 w 133"/>
                <a:gd name="T9" fmla="*/ 14 h 246"/>
                <a:gd name="T10" fmla="*/ 2 w 133"/>
                <a:gd name="T11" fmla="*/ 14 h 246"/>
                <a:gd name="T12" fmla="*/ 3 w 133"/>
                <a:gd name="T13" fmla="*/ 14 h 246"/>
                <a:gd name="T14" fmla="*/ 3 w 133"/>
                <a:gd name="T15" fmla="*/ 14 h 246"/>
                <a:gd name="T16" fmla="*/ 3 w 133"/>
                <a:gd name="T17" fmla="*/ 13 h 246"/>
                <a:gd name="T18" fmla="*/ 3 w 133"/>
                <a:gd name="T19" fmla="*/ 13 h 246"/>
                <a:gd name="T20" fmla="*/ 3 w 133"/>
                <a:gd name="T21" fmla="*/ 13 h 246"/>
                <a:gd name="T22" fmla="*/ 3 w 133"/>
                <a:gd name="T23" fmla="*/ 13 h 246"/>
                <a:gd name="T24" fmla="*/ 4 w 133"/>
                <a:gd name="T25" fmla="*/ 13 h 246"/>
                <a:gd name="T26" fmla="*/ 4 w 133"/>
                <a:gd name="T27" fmla="*/ 13 h 246"/>
                <a:gd name="T28" fmla="*/ 4 w 133"/>
                <a:gd name="T29" fmla="*/ 12 h 246"/>
                <a:gd name="T30" fmla="*/ 4 w 133"/>
                <a:gd name="T31" fmla="*/ 12 h 246"/>
                <a:gd name="T32" fmla="*/ 4 w 133"/>
                <a:gd name="T33" fmla="*/ 12 h 246"/>
                <a:gd name="T34" fmla="*/ 4 w 133"/>
                <a:gd name="T35" fmla="*/ 12 h 246"/>
                <a:gd name="T36" fmla="*/ 4 w 133"/>
                <a:gd name="T37" fmla="*/ 12 h 246"/>
                <a:gd name="T38" fmla="*/ 4 w 133"/>
                <a:gd name="T39" fmla="*/ 11 h 246"/>
                <a:gd name="T40" fmla="*/ 4 w 133"/>
                <a:gd name="T41" fmla="*/ 11 h 246"/>
                <a:gd name="T42" fmla="*/ 4 w 133"/>
                <a:gd name="T43" fmla="*/ 11 h 246"/>
                <a:gd name="T44" fmla="*/ 4 w 133"/>
                <a:gd name="T45" fmla="*/ 11 h 246"/>
                <a:gd name="T46" fmla="*/ 5 w 133"/>
                <a:gd name="T47" fmla="*/ 9 h 246"/>
                <a:gd name="T48" fmla="*/ 5 w 133"/>
                <a:gd name="T49" fmla="*/ 9 h 246"/>
                <a:gd name="T50" fmla="*/ 5 w 133"/>
                <a:gd name="T51" fmla="*/ 9 h 246"/>
                <a:gd name="T52" fmla="*/ 5 w 133"/>
                <a:gd name="T53" fmla="*/ 8 h 246"/>
                <a:gd name="T54" fmla="*/ 5 w 133"/>
                <a:gd name="T55" fmla="*/ 8 h 246"/>
                <a:gd name="T56" fmla="*/ 5 w 133"/>
                <a:gd name="T57" fmla="*/ 8 h 246"/>
                <a:gd name="T58" fmla="*/ 5 w 133"/>
                <a:gd name="T59" fmla="*/ 8 h 246"/>
                <a:gd name="T60" fmla="*/ 5 w 133"/>
                <a:gd name="T61" fmla="*/ 7 h 246"/>
                <a:gd name="T62" fmla="*/ 5 w 133"/>
                <a:gd name="T63" fmla="*/ 7 h 246"/>
                <a:gd name="T64" fmla="*/ 5 w 133"/>
                <a:gd name="T65" fmla="*/ 7 h 246"/>
                <a:gd name="T66" fmla="*/ 5 w 133"/>
                <a:gd name="T67" fmla="*/ 7 h 246"/>
                <a:gd name="T68" fmla="*/ 5 w 133"/>
                <a:gd name="T69" fmla="*/ 7 h 246"/>
                <a:gd name="T70" fmla="*/ 5 w 133"/>
                <a:gd name="T71" fmla="*/ 7 h 246"/>
                <a:gd name="T72" fmla="*/ 5 w 133"/>
                <a:gd name="T73" fmla="*/ 7 h 246"/>
                <a:gd name="T74" fmla="*/ 4 w 133"/>
                <a:gd name="T75" fmla="*/ 7 h 246"/>
                <a:gd name="T76" fmla="*/ 4 w 133"/>
                <a:gd name="T77" fmla="*/ 6 h 246"/>
                <a:gd name="T78" fmla="*/ 4 w 133"/>
                <a:gd name="T79" fmla="*/ 6 h 246"/>
                <a:gd name="T80" fmla="*/ 4 w 133"/>
                <a:gd name="T81" fmla="*/ 6 h 246"/>
                <a:gd name="T82" fmla="*/ 4 w 133"/>
                <a:gd name="T83" fmla="*/ 6 h 246"/>
                <a:gd name="T84" fmla="*/ 4 w 133"/>
                <a:gd name="T85" fmla="*/ 6 h 246"/>
                <a:gd name="T86" fmla="*/ 4 w 133"/>
                <a:gd name="T87" fmla="*/ 6 h 246"/>
                <a:gd name="T88" fmla="*/ 4 w 133"/>
                <a:gd name="T89" fmla="*/ 6 h 246"/>
                <a:gd name="T90" fmla="*/ 2 w 133"/>
                <a:gd name="T91" fmla="*/ 6 h 246"/>
                <a:gd name="T92" fmla="*/ 3 w 133"/>
                <a:gd name="T93" fmla="*/ 0 h 246"/>
                <a:gd name="T94" fmla="*/ 7 w 133"/>
                <a:gd name="T95" fmla="*/ 0 h 2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33" h="246">
                  <a:moveTo>
                    <a:pt x="0" y="246"/>
                  </a:moveTo>
                  <a:lnTo>
                    <a:pt x="38" y="246"/>
                  </a:lnTo>
                  <a:lnTo>
                    <a:pt x="40" y="246"/>
                  </a:lnTo>
                  <a:lnTo>
                    <a:pt x="44" y="246"/>
                  </a:lnTo>
                  <a:lnTo>
                    <a:pt x="47" y="245"/>
                  </a:lnTo>
                  <a:lnTo>
                    <a:pt x="50" y="244"/>
                  </a:lnTo>
                  <a:lnTo>
                    <a:pt x="53" y="243"/>
                  </a:lnTo>
                  <a:lnTo>
                    <a:pt x="56" y="241"/>
                  </a:lnTo>
                  <a:lnTo>
                    <a:pt x="58" y="240"/>
                  </a:lnTo>
                  <a:lnTo>
                    <a:pt x="62" y="237"/>
                  </a:lnTo>
                  <a:lnTo>
                    <a:pt x="65" y="235"/>
                  </a:lnTo>
                  <a:lnTo>
                    <a:pt x="68" y="232"/>
                  </a:lnTo>
                  <a:lnTo>
                    <a:pt x="70" y="229"/>
                  </a:lnTo>
                  <a:lnTo>
                    <a:pt x="73" y="226"/>
                  </a:lnTo>
                  <a:lnTo>
                    <a:pt x="75" y="223"/>
                  </a:lnTo>
                  <a:lnTo>
                    <a:pt x="79" y="220"/>
                  </a:lnTo>
                  <a:lnTo>
                    <a:pt x="81" y="215"/>
                  </a:lnTo>
                  <a:lnTo>
                    <a:pt x="83" y="212"/>
                  </a:lnTo>
                  <a:lnTo>
                    <a:pt x="85" y="208"/>
                  </a:lnTo>
                  <a:lnTo>
                    <a:pt x="86" y="204"/>
                  </a:lnTo>
                  <a:lnTo>
                    <a:pt x="88" y="200"/>
                  </a:lnTo>
                  <a:lnTo>
                    <a:pt x="89" y="196"/>
                  </a:lnTo>
                  <a:lnTo>
                    <a:pt x="90" y="192"/>
                  </a:lnTo>
                  <a:lnTo>
                    <a:pt x="98" y="164"/>
                  </a:lnTo>
                  <a:lnTo>
                    <a:pt x="99" y="160"/>
                  </a:lnTo>
                  <a:lnTo>
                    <a:pt x="100" y="157"/>
                  </a:lnTo>
                  <a:lnTo>
                    <a:pt x="100" y="153"/>
                  </a:lnTo>
                  <a:lnTo>
                    <a:pt x="101" y="148"/>
                  </a:lnTo>
                  <a:lnTo>
                    <a:pt x="101" y="144"/>
                  </a:lnTo>
                  <a:lnTo>
                    <a:pt x="101" y="141"/>
                  </a:lnTo>
                  <a:lnTo>
                    <a:pt x="100" y="137"/>
                  </a:lnTo>
                  <a:lnTo>
                    <a:pt x="100" y="133"/>
                  </a:lnTo>
                  <a:lnTo>
                    <a:pt x="99" y="130"/>
                  </a:lnTo>
                  <a:lnTo>
                    <a:pt x="98" y="127"/>
                  </a:lnTo>
                  <a:lnTo>
                    <a:pt x="97" y="124"/>
                  </a:lnTo>
                  <a:lnTo>
                    <a:pt x="95" y="122"/>
                  </a:lnTo>
                  <a:lnTo>
                    <a:pt x="94" y="120"/>
                  </a:lnTo>
                  <a:lnTo>
                    <a:pt x="91" y="117"/>
                  </a:lnTo>
                  <a:lnTo>
                    <a:pt x="89" y="115"/>
                  </a:lnTo>
                  <a:lnTo>
                    <a:pt x="87" y="113"/>
                  </a:lnTo>
                  <a:lnTo>
                    <a:pt x="85" y="112"/>
                  </a:lnTo>
                  <a:lnTo>
                    <a:pt x="83" y="111"/>
                  </a:lnTo>
                  <a:lnTo>
                    <a:pt x="80" y="110"/>
                  </a:lnTo>
                  <a:lnTo>
                    <a:pt x="78" y="110"/>
                  </a:lnTo>
                  <a:lnTo>
                    <a:pt x="74" y="110"/>
                  </a:lnTo>
                  <a:lnTo>
                    <a:pt x="36" y="110"/>
                  </a:lnTo>
                  <a:lnTo>
                    <a:pt x="66" y="0"/>
                  </a:lnTo>
                  <a:lnTo>
                    <a:pt x="1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5" name="Line 72"/>
            <p:cNvSpPr>
              <a:spLocks noChangeShapeType="1"/>
            </p:cNvSpPr>
            <p:nvPr/>
          </p:nvSpPr>
          <p:spPr bwMode="auto">
            <a:xfrm flipV="1">
              <a:off x="3404" y="589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6" name="Line 73"/>
            <p:cNvSpPr>
              <a:spLocks noChangeShapeType="1"/>
            </p:cNvSpPr>
            <p:nvPr/>
          </p:nvSpPr>
          <p:spPr bwMode="auto">
            <a:xfrm flipH="1">
              <a:off x="3427" y="589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97" name="Freeform 74"/>
            <p:cNvSpPr>
              <a:spLocks/>
            </p:cNvSpPr>
            <p:nvPr/>
          </p:nvSpPr>
          <p:spPr bwMode="auto">
            <a:xfrm>
              <a:off x="3430" y="579"/>
              <a:ext cx="40" cy="142"/>
            </a:xfrm>
            <a:custGeom>
              <a:avLst/>
              <a:gdLst>
                <a:gd name="T0" fmla="*/ 0 w 79"/>
                <a:gd name="T1" fmla="*/ 15 h 301"/>
                <a:gd name="T2" fmla="*/ 1 w 79"/>
                <a:gd name="T3" fmla="*/ 15 h 301"/>
                <a:gd name="T4" fmla="*/ 1 w 79"/>
                <a:gd name="T5" fmla="*/ 14 h 301"/>
                <a:gd name="T6" fmla="*/ 1 w 79"/>
                <a:gd name="T7" fmla="*/ 13 h 301"/>
                <a:gd name="T8" fmla="*/ 2 w 79"/>
                <a:gd name="T9" fmla="*/ 13 h 301"/>
                <a:gd name="T10" fmla="*/ 2 w 79"/>
                <a:gd name="T11" fmla="*/ 12 h 301"/>
                <a:gd name="T12" fmla="*/ 2 w 79"/>
                <a:gd name="T13" fmla="*/ 12 h 301"/>
                <a:gd name="T14" fmla="*/ 3 w 79"/>
                <a:gd name="T15" fmla="*/ 11 h 301"/>
                <a:gd name="T16" fmla="*/ 3 w 79"/>
                <a:gd name="T17" fmla="*/ 10 h 301"/>
                <a:gd name="T18" fmla="*/ 3 w 79"/>
                <a:gd name="T19" fmla="*/ 10 h 301"/>
                <a:gd name="T20" fmla="*/ 4 w 79"/>
                <a:gd name="T21" fmla="*/ 9 h 301"/>
                <a:gd name="T22" fmla="*/ 4 w 79"/>
                <a:gd name="T23" fmla="*/ 8 h 301"/>
                <a:gd name="T24" fmla="*/ 4 w 79"/>
                <a:gd name="T25" fmla="*/ 8 h 301"/>
                <a:gd name="T26" fmla="*/ 4 w 79"/>
                <a:gd name="T27" fmla="*/ 8 h 301"/>
                <a:gd name="T28" fmla="*/ 4 w 79"/>
                <a:gd name="T29" fmla="*/ 7 h 301"/>
                <a:gd name="T30" fmla="*/ 5 w 79"/>
                <a:gd name="T31" fmla="*/ 6 h 301"/>
                <a:gd name="T32" fmla="*/ 5 w 79"/>
                <a:gd name="T33" fmla="*/ 6 h 301"/>
                <a:gd name="T34" fmla="*/ 5 w 79"/>
                <a:gd name="T35" fmla="*/ 5 h 301"/>
                <a:gd name="T36" fmla="*/ 5 w 79"/>
                <a:gd name="T37" fmla="*/ 4 h 301"/>
                <a:gd name="T38" fmla="*/ 5 w 79"/>
                <a:gd name="T39" fmla="*/ 4 h 301"/>
                <a:gd name="T40" fmla="*/ 5 w 79"/>
                <a:gd name="T41" fmla="*/ 3 h 301"/>
                <a:gd name="T42" fmla="*/ 5 w 79"/>
                <a:gd name="T43" fmla="*/ 3 h 301"/>
                <a:gd name="T44" fmla="*/ 5 w 79"/>
                <a:gd name="T45" fmla="*/ 2 h 301"/>
                <a:gd name="T46" fmla="*/ 5 w 79"/>
                <a:gd name="T47" fmla="*/ 2 h 301"/>
                <a:gd name="T48" fmla="*/ 5 w 79"/>
                <a:gd name="T49" fmla="*/ 1 h 301"/>
                <a:gd name="T50" fmla="*/ 5 w 79"/>
                <a:gd name="T51" fmla="*/ 0 h 301"/>
                <a:gd name="T52" fmla="*/ 5 w 79"/>
                <a:gd name="T53" fmla="*/ 0 h 30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9" h="301">
                  <a:moveTo>
                    <a:pt x="0" y="301"/>
                  </a:moveTo>
                  <a:lnTo>
                    <a:pt x="5" y="290"/>
                  </a:lnTo>
                  <a:lnTo>
                    <a:pt x="10" y="279"/>
                  </a:lnTo>
                  <a:lnTo>
                    <a:pt x="16" y="267"/>
                  </a:lnTo>
                  <a:lnTo>
                    <a:pt x="21" y="256"/>
                  </a:lnTo>
                  <a:lnTo>
                    <a:pt x="26" y="244"/>
                  </a:lnTo>
                  <a:lnTo>
                    <a:pt x="32" y="233"/>
                  </a:lnTo>
                  <a:lnTo>
                    <a:pt x="36" y="221"/>
                  </a:lnTo>
                  <a:lnTo>
                    <a:pt x="40" y="209"/>
                  </a:lnTo>
                  <a:lnTo>
                    <a:pt x="44" y="198"/>
                  </a:lnTo>
                  <a:lnTo>
                    <a:pt x="49" y="186"/>
                  </a:lnTo>
                  <a:lnTo>
                    <a:pt x="52" y="174"/>
                  </a:lnTo>
                  <a:lnTo>
                    <a:pt x="55" y="163"/>
                  </a:lnTo>
                  <a:lnTo>
                    <a:pt x="59" y="151"/>
                  </a:lnTo>
                  <a:lnTo>
                    <a:pt x="61" y="138"/>
                  </a:lnTo>
                  <a:lnTo>
                    <a:pt x="65" y="126"/>
                  </a:lnTo>
                  <a:lnTo>
                    <a:pt x="67" y="115"/>
                  </a:lnTo>
                  <a:lnTo>
                    <a:pt x="70" y="103"/>
                  </a:lnTo>
                  <a:lnTo>
                    <a:pt x="72" y="91"/>
                  </a:lnTo>
                  <a:lnTo>
                    <a:pt x="73" y="79"/>
                  </a:lnTo>
                  <a:lnTo>
                    <a:pt x="75" y="68"/>
                  </a:lnTo>
                  <a:lnTo>
                    <a:pt x="76" y="56"/>
                  </a:lnTo>
                  <a:lnTo>
                    <a:pt x="77" y="45"/>
                  </a:lnTo>
                  <a:lnTo>
                    <a:pt x="78" y="34"/>
                  </a:lnTo>
                  <a:lnTo>
                    <a:pt x="79" y="22"/>
                  </a:lnTo>
                  <a:lnTo>
                    <a:pt x="79" y="11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1979" name="Group 75"/>
          <p:cNvGrpSpPr>
            <a:grpSpLocks/>
          </p:cNvGrpSpPr>
          <p:nvPr/>
        </p:nvGrpSpPr>
        <p:grpSpPr bwMode="auto">
          <a:xfrm>
            <a:off x="912813" y="908050"/>
            <a:ext cx="1946275" cy="330200"/>
            <a:chOff x="575" y="572"/>
            <a:chExt cx="1226" cy="208"/>
          </a:xfrm>
        </p:grpSpPr>
        <p:grpSp>
          <p:nvGrpSpPr>
            <p:cNvPr id="129181" name="Group 76"/>
            <p:cNvGrpSpPr>
              <a:grpSpLocks/>
            </p:cNvGrpSpPr>
            <p:nvPr/>
          </p:nvGrpSpPr>
          <p:grpSpPr bwMode="auto">
            <a:xfrm>
              <a:off x="1571" y="572"/>
              <a:ext cx="230" cy="208"/>
              <a:chOff x="1571" y="572"/>
              <a:chExt cx="230" cy="208"/>
            </a:xfrm>
          </p:grpSpPr>
          <p:sp>
            <p:nvSpPr>
              <p:cNvPr id="129186" name="Freeform 77"/>
              <p:cNvSpPr>
                <a:spLocks/>
              </p:cNvSpPr>
              <p:nvPr/>
            </p:nvSpPr>
            <p:spPr bwMode="auto">
              <a:xfrm>
                <a:off x="1571" y="721"/>
                <a:ext cx="59" cy="59"/>
              </a:xfrm>
              <a:custGeom>
                <a:avLst/>
                <a:gdLst>
                  <a:gd name="T0" fmla="*/ 6 w 126"/>
                  <a:gd name="T1" fmla="*/ 3 h 126"/>
                  <a:gd name="T2" fmla="*/ 6 w 126"/>
                  <a:gd name="T3" fmla="*/ 2 h 126"/>
                  <a:gd name="T4" fmla="*/ 6 w 126"/>
                  <a:gd name="T5" fmla="*/ 2 h 126"/>
                  <a:gd name="T6" fmla="*/ 6 w 126"/>
                  <a:gd name="T7" fmla="*/ 1 h 126"/>
                  <a:gd name="T8" fmla="*/ 5 w 126"/>
                  <a:gd name="T9" fmla="*/ 1 h 126"/>
                  <a:gd name="T10" fmla="*/ 5 w 126"/>
                  <a:gd name="T11" fmla="*/ 0 h 126"/>
                  <a:gd name="T12" fmla="*/ 5 w 126"/>
                  <a:gd name="T13" fmla="*/ 0 h 126"/>
                  <a:gd name="T14" fmla="*/ 4 w 126"/>
                  <a:gd name="T15" fmla="*/ 0 h 126"/>
                  <a:gd name="T16" fmla="*/ 4 w 126"/>
                  <a:gd name="T17" fmla="*/ 0 h 126"/>
                  <a:gd name="T18" fmla="*/ 3 w 126"/>
                  <a:gd name="T19" fmla="*/ 0 h 126"/>
                  <a:gd name="T20" fmla="*/ 3 w 126"/>
                  <a:gd name="T21" fmla="*/ 0 h 126"/>
                  <a:gd name="T22" fmla="*/ 2 w 126"/>
                  <a:gd name="T23" fmla="*/ 0 h 126"/>
                  <a:gd name="T24" fmla="*/ 2 w 126"/>
                  <a:gd name="T25" fmla="*/ 0 h 126"/>
                  <a:gd name="T26" fmla="*/ 1 w 126"/>
                  <a:gd name="T27" fmla="*/ 0 h 126"/>
                  <a:gd name="T28" fmla="*/ 1 w 126"/>
                  <a:gd name="T29" fmla="*/ 0 h 126"/>
                  <a:gd name="T30" fmla="*/ 0 w 126"/>
                  <a:gd name="T31" fmla="*/ 1 h 126"/>
                  <a:gd name="T32" fmla="*/ 0 w 126"/>
                  <a:gd name="T33" fmla="*/ 1 h 126"/>
                  <a:gd name="T34" fmla="*/ 0 w 126"/>
                  <a:gd name="T35" fmla="*/ 2 h 126"/>
                  <a:gd name="T36" fmla="*/ 0 w 126"/>
                  <a:gd name="T37" fmla="*/ 2 h 126"/>
                  <a:gd name="T38" fmla="*/ 0 w 126"/>
                  <a:gd name="T39" fmla="*/ 3 h 126"/>
                  <a:gd name="T40" fmla="*/ 0 w 126"/>
                  <a:gd name="T41" fmla="*/ 3 h 126"/>
                  <a:gd name="T42" fmla="*/ 0 w 126"/>
                  <a:gd name="T43" fmla="*/ 4 h 126"/>
                  <a:gd name="T44" fmla="*/ 0 w 126"/>
                  <a:gd name="T45" fmla="*/ 4 h 126"/>
                  <a:gd name="T46" fmla="*/ 0 w 126"/>
                  <a:gd name="T47" fmla="*/ 5 h 126"/>
                  <a:gd name="T48" fmla="*/ 0 w 126"/>
                  <a:gd name="T49" fmla="*/ 5 h 126"/>
                  <a:gd name="T50" fmla="*/ 1 w 126"/>
                  <a:gd name="T51" fmla="*/ 5 h 126"/>
                  <a:gd name="T52" fmla="*/ 1 w 126"/>
                  <a:gd name="T53" fmla="*/ 6 h 126"/>
                  <a:gd name="T54" fmla="*/ 2 w 126"/>
                  <a:gd name="T55" fmla="*/ 6 h 126"/>
                  <a:gd name="T56" fmla="*/ 2 w 126"/>
                  <a:gd name="T57" fmla="*/ 6 h 126"/>
                  <a:gd name="T58" fmla="*/ 3 w 126"/>
                  <a:gd name="T59" fmla="*/ 6 h 126"/>
                  <a:gd name="T60" fmla="*/ 3 w 126"/>
                  <a:gd name="T61" fmla="*/ 6 h 126"/>
                  <a:gd name="T62" fmla="*/ 4 w 126"/>
                  <a:gd name="T63" fmla="*/ 6 h 126"/>
                  <a:gd name="T64" fmla="*/ 4 w 126"/>
                  <a:gd name="T65" fmla="*/ 6 h 126"/>
                  <a:gd name="T66" fmla="*/ 5 w 126"/>
                  <a:gd name="T67" fmla="*/ 6 h 126"/>
                  <a:gd name="T68" fmla="*/ 5 w 126"/>
                  <a:gd name="T69" fmla="*/ 5 h 126"/>
                  <a:gd name="T70" fmla="*/ 5 w 126"/>
                  <a:gd name="T71" fmla="*/ 5 h 126"/>
                  <a:gd name="T72" fmla="*/ 6 w 126"/>
                  <a:gd name="T73" fmla="*/ 5 h 126"/>
                  <a:gd name="T74" fmla="*/ 6 w 126"/>
                  <a:gd name="T75" fmla="*/ 4 h 126"/>
                  <a:gd name="T76" fmla="*/ 6 w 126"/>
                  <a:gd name="T77" fmla="*/ 4 h 126"/>
                  <a:gd name="T78" fmla="*/ 6 w 126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6" h="126">
                    <a:moveTo>
                      <a:pt x="126" y="63"/>
                    </a:moveTo>
                    <a:lnTo>
                      <a:pt x="125" y="58"/>
                    </a:lnTo>
                    <a:lnTo>
                      <a:pt x="125" y="53"/>
                    </a:lnTo>
                    <a:lnTo>
                      <a:pt x="124" y="48"/>
                    </a:lnTo>
                    <a:lnTo>
                      <a:pt x="123" y="44"/>
                    </a:lnTo>
                    <a:lnTo>
                      <a:pt x="121" y="39"/>
                    </a:lnTo>
                    <a:lnTo>
                      <a:pt x="119" y="34"/>
                    </a:lnTo>
                    <a:lnTo>
                      <a:pt x="116" y="30"/>
                    </a:lnTo>
                    <a:lnTo>
                      <a:pt x="113" y="26"/>
                    </a:lnTo>
                    <a:lnTo>
                      <a:pt x="111" y="23"/>
                    </a:lnTo>
                    <a:lnTo>
                      <a:pt x="107" y="18"/>
                    </a:lnTo>
                    <a:lnTo>
                      <a:pt x="104" y="15"/>
                    </a:lnTo>
                    <a:lnTo>
                      <a:pt x="99" y="12"/>
                    </a:lnTo>
                    <a:lnTo>
                      <a:pt x="96" y="10"/>
                    </a:lnTo>
                    <a:lnTo>
                      <a:pt x="92" y="8"/>
                    </a:lnTo>
                    <a:lnTo>
                      <a:pt x="87" y="6"/>
                    </a:lnTo>
                    <a:lnTo>
                      <a:pt x="82" y="3"/>
                    </a:lnTo>
                    <a:lnTo>
                      <a:pt x="78" y="2"/>
                    </a:lnTo>
                    <a:lnTo>
                      <a:pt x="73" y="1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8" y="0"/>
                    </a:lnTo>
                    <a:lnTo>
                      <a:pt x="54" y="1"/>
                    </a:lnTo>
                    <a:lnTo>
                      <a:pt x="48" y="2"/>
                    </a:lnTo>
                    <a:lnTo>
                      <a:pt x="44" y="3"/>
                    </a:lnTo>
                    <a:lnTo>
                      <a:pt x="39" y="6"/>
                    </a:lnTo>
                    <a:lnTo>
                      <a:pt x="34" y="8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3" y="15"/>
                    </a:lnTo>
                    <a:lnTo>
                      <a:pt x="19" y="18"/>
                    </a:lnTo>
                    <a:lnTo>
                      <a:pt x="15" y="23"/>
                    </a:lnTo>
                    <a:lnTo>
                      <a:pt x="12" y="26"/>
                    </a:lnTo>
                    <a:lnTo>
                      <a:pt x="10" y="30"/>
                    </a:lnTo>
                    <a:lnTo>
                      <a:pt x="7" y="34"/>
                    </a:lnTo>
                    <a:lnTo>
                      <a:pt x="6" y="39"/>
                    </a:lnTo>
                    <a:lnTo>
                      <a:pt x="4" y="44"/>
                    </a:lnTo>
                    <a:lnTo>
                      <a:pt x="3" y="48"/>
                    </a:lnTo>
                    <a:lnTo>
                      <a:pt x="1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8"/>
                    </a:lnTo>
                    <a:lnTo>
                      <a:pt x="1" y="73"/>
                    </a:lnTo>
                    <a:lnTo>
                      <a:pt x="3" y="78"/>
                    </a:lnTo>
                    <a:lnTo>
                      <a:pt x="4" y="82"/>
                    </a:lnTo>
                    <a:lnTo>
                      <a:pt x="6" y="86"/>
                    </a:lnTo>
                    <a:lnTo>
                      <a:pt x="7" y="92"/>
                    </a:lnTo>
                    <a:lnTo>
                      <a:pt x="10" y="96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19" y="108"/>
                    </a:lnTo>
                    <a:lnTo>
                      <a:pt x="23" y="111"/>
                    </a:lnTo>
                    <a:lnTo>
                      <a:pt x="26" y="114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39" y="120"/>
                    </a:lnTo>
                    <a:lnTo>
                      <a:pt x="44" y="123"/>
                    </a:lnTo>
                    <a:lnTo>
                      <a:pt x="48" y="124"/>
                    </a:lnTo>
                    <a:lnTo>
                      <a:pt x="54" y="125"/>
                    </a:lnTo>
                    <a:lnTo>
                      <a:pt x="58" y="126"/>
                    </a:lnTo>
                    <a:lnTo>
                      <a:pt x="63" y="126"/>
                    </a:lnTo>
                    <a:lnTo>
                      <a:pt x="67" y="126"/>
                    </a:lnTo>
                    <a:lnTo>
                      <a:pt x="73" y="125"/>
                    </a:lnTo>
                    <a:lnTo>
                      <a:pt x="78" y="124"/>
                    </a:lnTo>
                    <a:lnTo>
                      <a:pt x="82" y="123"/>
                    </a:lnTo>
                    <a:lnTo>
                      <a:pt x="87" y="120"/>
                    </a:lnTo>
                    <a:lnTo>
                      <a:pt x="92" y="118"/>
                    </a:lnTo>
                    <a:lnTo>
                      <a:pt x="96" y="116"/>
                    </a:lnTo>
                    <a:lnTo>
                      <a:pt x="99" y="114"/>
                    </a:lnTo>
                    <a:lnTo>
                      <a:pt x="104" y="111"/>
                    </a:lnTo>
                    <a:lnTo>
                      <a:pt x="107" y="108"/>
                    </a:lnTo>
                    <a:lnTo>
                      <a:pt x="111" y="103"/>
                    </a:lnTo>
                    <a:lnTo>
                      <a:pt x="113" y="100"/>
                    </a:lnTo>
                    <a:lnTo>
                      <a:pt x="116" y="96"/>
                    </a:lnTo>
                    <a:lnTo>
                      <a:pt x="119" y="92"/>
                    </a:lnTo>
                    <a:lnTo>
                      <a:pt x="121" y="86"/>
                    </a:lnTo>
                    <a:lnTo>
                      <a:pt x="123" y="82"/>
                    </a:lnTo>
                    <a:lnTo>
                      <a:pt x="124" y="78"/>
                    </a:lnTo>
                    <a:lnTo>
                      <a:pt x="125" y="73"/>
                    </a:lnTo>
                    <a:lnTo>
                      <a:pt x="125" y="68"/>
                    </a:lnTo>
                    <a:lnTo>
                      <a:pt x="126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87" name="Freeform 78"/>
              <p:cNvSpPr>
                <a:spLocks/>
              </p:cNvSpPr>
              <p:nvPr/>
            </p:nvSpPr>
            <p:spPr bwMode="auto">
              <a:xfrm>
                <a:off x="1689" y="572"/>
                <a:ext cx="73" cy="132"/>
              </a:xfrm>
              <a:custGeom>
                <a:avLst/>
                <a:gdLst>
                  <a:gd name="T0" fmla="*/ 0 w 151"/>
                  <a:gd name="T1" fmla="*/ 14 h 282"/>
                  <a:gd name="T2" fmla="*/ 2 w 151"/>
                  <a:gd name="T3" fmla="*/ 14 h 282"/>
                  <a:gd name="T4" fmla="*/ 2 w 151"/>
                  <a:gd name="T5" fmla="*/ 14 h 282"/>
                  <a:gd name="T6" fmla="*/ 3 w 151"/>
                  <a:gd name="T7" fmla="*/ 14 h 282"/>
                  <a:gd name="T8" fmla="*/ 3 w 151"/>
                  <a:gd name="T9" fmla="*/ 14 h 282"/>
                  <a:gd name="T10" fmla="*/ 3 w 151"/>
                  <a:gd name="T11" fmla="*/ 14 h 282"/>
                  <a:gd name="T12" fmla="*/ 3 w 151"/>
                  <a:gd name="T13" fmla="*/ 14 h 282"/>
                  <a:gd name="T14" fmla="*/ 3 w 151"/>
                  <a:gd name="T15" fmla="*/ 14 h 282"/>
                  <a:gd name="T16" fmla="*/ 3 w 151"/>
                  <a:gd name="T17" fmla="*/ 13 h 282"/>
                  <a:gd name="T18" fmla="*/ 4 w 151"/>
                  <a:gd name="T19" fmla="*/ 13 h 282"/>
                  <a:gd name="T20" fmla="*/ 4 w 151"/>
                  <a:gd name="T21" fmla="*/ 13 h 282"/>
                  <a:gd name="T22" fmla="*/ 4 w 151"/>
                  <a:gd name="T23" fmla="*/ 13 h 282"/>
                  <a:gd name="T24" fmla="*/ 4 w 151"/>
                  <a:gd name="T25" fmla="*/ 13 h 282"/>
                  <a:gd name="T26" fmla="*/ 4 w 151"/>
                  <a:gd name="T27" fmla="*/ 13 h 282"/>
                  <a:gd name="T28" fmla="*/ 4 w 151"/>
                  <a:gd name="T29" fmla="*/ 13 h 282"/>
                  <a:gd name="T30" fmla="*/ 5 w 151"/>
                  <a:gd name="T31" fmla="*/ 12 h 282"/>
                  <a:gd name="T32" fmla="*/ 5 w 151"/>
                  <a:gd name="T33" fmla="*/ 12 h 282"/>
                  <a:gd name="T34" fmla="*/ 5 w 151"/>
                  <a:gd name="T35" fmla="*/ 12 h 282"/>
                  <a:gd name="T36" fmla="*/ 5 w 151"/>
                  <a:gd name="T37" fmla="*/ 12 h 282"/>
                  <a:gd name="T38" fmla="*/ 5 w 151"/>
                  <a:gd name="T39" fmla="*/ 11 h 282"/>
                  <a:gd name="T40" fmla="*/ 5 w 151"/>
                  <a:gd name="T41" fmla="*/ 11 h 282"/>
                  <a:gd name="T42" fmla="*/ 5 w 151"/>
                  <a:gd name="T43" fmla="*/ 11 h 282"/>
                  <a:gd name="T44" fmla="*/ 6 w 151"/>
                  <a:gd name="T45" fmla="*/ 11 h 282"/>
                  <a:gd name="T46" fmla="*/ 6 w 151"/>
                  <a:gd name="T47" fmla="*/ 11 h 282"/>
                  <a:gd name="T48" fmla="*/ 6 w 151"/>
                  <a:gd name="T49" fmla="*/ 10 h 282"/>
                  <a:gd name="T50" fmla="*/ 6 w 151"/>
                  <a:gd name="T51" fmla="*/ 9 h 282"/>
                  <a:gd name="T52" fmla="*/ 6 w 151"/>
                  <a:gd name="T53" fmla="*/ 9 h 282"/>
                  <a:gd name="T54" fmla="*/ 6 w 151"/>
                  <a:gd name="T55" fmla="*/ 8 h 282"/>
                  <a:gd name="T56" fmla="*/ 6 w 151"/>
                  <a:gd name="T57" fmla="*/ 8 h 282"/>
                  <a:gd name="T58" fmla="*/ 6 w 151"/>
                  <a:gd name="T59" fmla="*/ 8 h 282"/>
                  <a:gd name="T60" fmla="*/ 6 w 151"/>
                  <a:gd name="T61" fmla="*/ 8 h 282"/>
                  <a:gd name="T62" fmla="*/ 6 w 151"/>
                  <a:gd name="T63" fmla="*/ 8 h 282"/>
                  <a:gd name="T64" fmla="*/ 6 w 151"/>
                  <a:gd name="T65" fmla="*/ 7 h 282"/>
                  <a:gd name="T66" fmla="*/ 6 w 151"/>
                  <a:gd name="T67" fmla="*/ 7 h 282"/>
                  <a:gd name="T68" fmla="*/ 6 w 151"/>
                  <a:gd name="T69" fmla="*/ 7 h 282"/>
                  <a:gd name="T70" fmla="*/ 6 w 151"/>
                  <a:gd name="T71" fmla="*/ 7 h 282"/>
                  <a:gd name="T72" fmla="*/ 6 w 151"/>
                  <a:gd name="T73" fmla="*/ 7 h 282"/>
                  <a:gd name="T74" fmla="*/ 6 w 151"/>
                  <a:gd name="T75" fmla="*/ 7 h 282"/>
                  <a:gd name="T76" fmla="*/ 6 w 151"/>
                  <a:gd name="T77" fmla="*/ 7 h 282"/>
                  <a:gd name="T78" fmla="*/ 6 w 151"/>
                  <a:gd name="T79" fmla="*/ 7 h 282"/>
                  <a:gd name="T80" fmla="*/ 6 w 151"/>
                  <a:gd name="T81" fmla="*/ 7 h 282"/>
                  <a:gd name="T82" fmla="*/ 6 w 151"/>
                  <a:gd name="T83" fmla="*/ 7 h 282"/>
                  <a:gd name="T84" fmla="*/ 6 w 151"/>
                  <a:gd name="T85" fmla="*/ 7 h 282"/>
                  <a:gd name="T86" fmla="*/ 5 w 151"/>
                  <a:gd name="T87" fmla="*/ 6 h 282"/>
                  <a:gd name="T88" fmla="*/ 5 w 151"/>
                  <a:gd name="T89" fmla="*/ 6 h 282"/>
                  <a:gd name="T90" fmla="*/ 5 w 151"/>
                  <a:gd name="T91" fmla="*/ 6 h 282"/>
                  <a:gd name="T92" fmla="*/ 5 w 151"/>
                  <a:gd name="T93" fmla="*/ 6 h 282"/>
                  <a:gd name="T94" fmla="*/ 5 w 151"/>
                  <a:gd name="T95" fmla="*/ 6 h 282"/>
                  <a:gd name="T96" fmla="*/ 5 w 151"/>
                  <a:gd name="T97" fmla="*/ 6 h 282"/>
                  <a:gd name="T98" fmla="*/ 2 w 151"/>
                  <a:gd name="T99" fmla="*/ 6 h 282"/>
                  <a:gd name="T100" fmla="*/ 4 w 151"/>
                  <a:gd name="T101" fmla="*/ 0 h 282"/>
                  <a:gd name="T102" fmla="*/ 8 w 151"/>
                  <a:gd name="T103" fmla="*/ 0 h 2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51" h="282">
                    <a:moveTo>
                      <a:pt x="0" y="282"/>
                    </a:moveTo>
                    <a:lnTo>
                      <a:pt x="43" y="282"/>
                    </a:lnTo>
                    <a:lnTo>
                      <a:pt x="46" y="282"/>
                    </a:lnTo>
                    <a:lnTo>
                      <a:pt x="49" y="281"/>
                    </a:lnTo>
                    <a:lnTo>
                      <a:pt x="52" y="281"/>
                    </a:lnTo>
                    <a:lnTo>
                      <a:pt x="55" y="280"/>
                    </a:lnTo>
                    <a:lnTo>
                      <a:pt x="58" y="278"/>
                    </a:lnTo>
                    <a:lnTo>
                      <a:pt x="61" y="277"/>
                    </a:lnTo>
                    <a:lnTo>
                      <a:pt x="65" y="274"/>
                    </a:lnTo>
                    <a:lnTo>
                      <a:pt x="68" y="272"/>
                    </a:lnTo>
                    <a:lnTo>
                      <a:pt x="71" y="270"/>
                    </a:lnTo>
                    <a:lnTo>
                      <a:pt x="74" y="268"/>
                    </a:lnTo>
                    <a:lnTo>
                      <a:pt x="77" y="265"/>
                    </a:lnTo>
                    <a:lnTo>
                      <a:pt x="81" y="262"/>
                    </a:lnTo>
                    <a:lnTo>
                      <a:pt x="83" y="258"/>
                    </a:lnTo>
                    <a:lnTo>
                      <a:pt x="86" y="255"/>
                    </a:lnTo>
                    <a:lnTo>
                      <a:pt x="88" y="252"/>
                    </a:lnTo>
                    <a:lnTo>
                      <a:pt x="91" y="248"/>
                    </a:lnTo>
                    <a:lnTo>
                      <a:pt x="93" y="244"/>
                    </a:lnTo>
                    <a:lnTo>
                      <a:pt x="95" y="240"/>
                    </a:lnTo>
                    <a:lnTo>
                      <a:pt x="98" y="236"/>
                    </a:lnTo>
                    <a:lnTo>
                      <a:pt x="100" y="232"/>
                    </a:lnTo>
                    <a:lnTo>
                      <a:pt x="101" y="228"/>
                    </a:lnTo>
                    <a:lnTo>
                      <a:pt x="102" y="223"/>
                    </a:lnTo>
                    <a:lnTo>
                      <a:pt x="104" y="219"/>
                    </a:lnTo>
                    <a:lnTo>
                      <a:pt x="112" y="188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5" y="175"/>
                    </a:lnTo>
                    <a:lnTo>
                      <a:pt x="115" y="171"/>
                    </a:lnTo>
                    <a:lnTo>
                      <a:pt x="115" y="167"/>
                    </a:lnTo>
                    <a:lnTo>
                      <a:pt x="115" y="163"/>
                    </a:lnTo>
                    <a:lnTo>
                      <a:pt x="115" y="159"/>
                    </a:lnTo>
                    <a:lnTo>
                      <a:pt x="115" y="155"/>
                    </a:lnTo>
                    <a:lnTo>
                      <a:pt x="114" y="152"/>
                    </a:lnTo>
                    <a:lnTo>
                      <a:pt x="112" y="148"/>
                    </a:lnTo>
                    <a:lnTo>
                      <a:pt x="111" y="145"/>
                    </a:lnTo>
                    <a:lnTo>
                      <a:pt x="110" y="142"/>
                    </a:lnTo>
                    <a:lnTo>
                      <a:pt x="109" y="139"/>
                    </a:lnTo>
                    <a:lnTo>
                      <a:pt x="107" y="137"/>
                    </a:lnTo>
                    <a:lnTo>
                      <a:pt x="105" y="134"/>
                    </a:lnTo>
                    <a:lnTo>
                      <a:pt x="103" y="132"/>
                    </a:lnTo>
                    <a:lnTo>
                      <a:pt x="101" y="131"/>
                    </a:lnTo>
                    <a:lnTo>
                      <a:pt x="99" y="129"/>
                    </a:lnTo>
                    <a:lnTo>
                      <a:pt x="96" y="128"/>
                    </a:lnTo>
                    <a:lnTo>
                      <a:pt x="93" y="126"/>
                    </a:lnTo>
                    <a:lnTo>
                      <a:pt x="91" y="125"/>
                    </a:lnTo>
                    <a:lnTo>
                      <a:pt x="88" y="125"/>
                    </a:lnTo>
                    <a:lnTo>
                      <a:pt x="85" y="125"/>
                    </a:lnTo>
                    <a:lnTo>
                      <a:pt x="41" y="125"/>
                    </a:lnTo>
                    <a:lnTo>
                      <a:pt x="74" y="0"/>
                    </a:lnTo>
                    <a:lnTo>
                      <a:pt x="15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88" name="Line 79"/>
              <p:cNvSpPr>
                <a:spLocks noChangeShapeType="1"/>
              </p:cNvSpPr>
              <p:nvPr/>
            </p:nvSpPr>
            <p:spPr bwMode="auto">
              <a:xfrm flipV="1">
                <a:off x="1788" y="572"/>
                <a:ext cx="13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82" name="Group 80"/>
            <p:cNvGrpSpPr>
              <a:grpSpLocks/>
            </p:cNvGrpSpPr>
            <p:nvPr/>
          </p:nvGrpSpPr>
          <p:grpSpPr bwMode="auto">
            <a:xfrm>
              <a:off x="575" y="586"/>
              <a:ext cx="151" cy="194"/>
              <a:chOff x="575" y="586"/>
              <a:chExt cx="151" cy="194"/>
            </a:xfrm>
          </p:grpSpPr>
          <p:sp>
            <p:nvSpPr>
              <p:cNvPr id="129183" name="Freeform 81"/>
              <p:cNvSpPr>
                <a:spLocks/>
              </p:cNvSpPr>
              <p:nvPr/>
            </p:nvSpPr>
            <p:spPr bwMode="auto">
              <a:xfrm>
                <a:off x="667" y="721"/>
                <a:ext cx="59" cy="59"/>
              </a:xfrm>
              <a:custGeom>
                <a:avLst/>
                <a:gdLst>
                  <a:gd name="T0" fmla="*/ 6 w 126"/>
                  <a:gd name="T1" fmla="*/ 3 h 126"/>
                  <a:gd name="T2" fmla="*/ 6 w 126"/>
                  <a:gd name="T3" fmla="*/ 2 h 126"/>
                  <a:gd name="T4" fmla="*/ 6 w 126"/>
                  <a:gd name="T5" fmla="*/ 2 h 126"/>
                  <a:gd name="T6" fmla="*/ 6 w 126"/>
                  <a:gd name="T7" fmla="*/ 1 h 126"/>
                  <a:gd name="T8" fmla="*/ 5 w 126"/>
                  <a:gd name="T9" fmla="*/ 1 h 126"/>
                  <a:gd name="T10" fmla="*/ 5 w 126"/>
                  <a:gd name="T11" fmla="*/ 0 h 126"/>
                  <a:gd name="T12" fmla="*/ 5 w 126"/>
                  <a:gd name="T13" fmla="*/ 0 h 126"/>
                  <a:gd name="T14" fmla="*/ 4 w 126"/>
                  <a:gd name="T15" fmla="*/ 0 h 126"/>
                  <a:gd name="T16" fmla="*/ 4 w 126"/>
                  <a:gd name="T17" fmla="*/ 0 h 126"/>
                  <a:gd name="T18" fmla="*/ 3 w 126"/>
                  <a:gd name="T19" fmla="*/ 0 h 126"/>
                  <a:gd name="T20" fmla="*/ 3 w 126"/>
                  <a:gd name="T21" fmla="*/ 0 h 126"/>
                  <a:gd name="T22" fmla="*/ 2 w 126"/>
                  <a:gd name="T23" fmla="*/ 0 h 126"/>
                  <a:gd name="T24" fmla="*/ 2 w 126"/>
                  <a:gd name="T25" fmla="*/ 0 h 126"/>
                  <a:gd name="T26" fmla="*/ 1 w 126"/>
                  <a:gd name="T27" fmla="*/ 0 h 126"/>
                  <a:gd name="T28" fmla="*/ 1 w 126"/>
                  <a:gd name="T29" fmla="*/ 0 h 126"/>
                  <a:gd name="T30" fmla="*/ 0 w 126"/>
                  <a:gd name="T31" fmla="*/ 1 h 126"/>
                  <a:gd name="T32" fmla="*/ 0 w 126"/>
                  <a:gd name="T33" fmla="*/ 1 h 126"/>
                  <a:gd name="T34" fmla="*/ 0 w 126"/>
                  <a:gd name="T35" fmla="*/ 2 h 126"/>
                  <a:gd name="T36" fmla="*/ 0 w 126"/>
                  <a:gd name="T37" fmla="*/ 2 h 126"/>
                  <a:gd name="T38" fmla="*/ 0 w 126"/>
                  <a:gd name="T39" fmla="*/ 3 h 126"/>
                  <a:gd name="T40" fmla="*/ 0 w 126"/>
                  <a:gd name="T41" fmla="*/ 3 h 126"/>
                  <a:gd name="T42" fmla="*/ 0 w 126"/>
                  <a:gd name="T43" fmla="*/ 4 h 126"/>
                  <a:gd name="T44" fmla="*/ 0 w 126"/>
                  <a:gd name="T45" fmla="*/ 4 h 126"/>
                  <a:gd name="T46" fmla="*/ 0 w 126"/>
                  <a:gd name="T47" fmla="*/ 5 h 126"/>
                  <a:gd name="T48" fmla="*/ 0 w 126"/>
                  <a:gd name="T49" fmla="*/ 5 h 126"/>
                  <a:gd name="T50" fmla="*/ 1 w 126"/>
                  <a:gd name="T51" fmla="*/ 5 h 126"/>
                  <a:gd name="T52" fmla="*/ 1 w 126"/>
                  <a:gd name="T53" fmla="*/ 6 h 126"/>
                  <a:gd name="T54" fmla="*/ 2 w 126"/>
                  <a:gd name="T55" fmla="*/ 6 h 126"/>
                  <a:gd name="T56" fmla="*/ 2 w 126"/>
                  <a:gd name="T57" fmla="*/ 6 h 126"/>
                  <a:gd name="T58" fmla="*/ 3 w 126"/>
                  <a:gd name="T59" fmla="*/ 6 h 126"/>
                  <a:gd name="T60" fmla="*/ 3 w 126"/>
                  <a:gd name="T61" fmla="*/ 6 h 126"/>
                  <a:gd name="T62" fmla="*/ 4 w 126"/>
                  <a:gd name="T63" fmla="*/ 6 h 126"/>
                  <a:gd name="T64" fmla="*/ 4 w 126"/>
                  <a:gd name="T65" fmla="*/ 6 h 126"/>
                  <a:gd name="T66" fmla="*/ 5 w 126"/>
                  <a:gd name="T67" fmla="*/ 6 h 126"/>
                  <a:gd name="T68" fmla="*/ 5 w 126"/>
                  <a:gd name="T69" fmla="*/ 5 h 126"/>
                  <a:gd name="T70" fmla="*/ 5 w 126"/>
                  <a:gd name="T71" fmla="*/ 5 h 126"/>
                  <a:gd name="T72" fmla="*/ 6 w 126"/>
                  <a:gd name="T73" fmla="*/ 5 h 126"/>
                  <a:gd name="T74" fmla="*/ 6 w 126"/>
                  <a:gd name="T75" fmla="*/ 4 h 126"/>
                  <a:gd name="T76" fmla="*/ 6 w 126"/>
                  <a:gd name="T77" fmla="*/ 4 h 126"/>
                  <a:gd name="T78" fmla="*/ 6 w 126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6" h="126">
                    <a:moveTo>
                      <a:pt x="126" y="63"/>
                    </a:moveTo>
                    <a:lnTo>
                      <a:pt x="126" y="58"/>
                    </a:lnTo>
                    <a:lnTo>
                      <a:pt x="125" y="53"/>
                    </a:lnTo>
                    <a:lnTo>
                      <a:pt x="124" y="48"/>
                    </a:lnTo>
                    <a:lnTo>
                      <a:pt x="123" y="44"/>
                    </a:lnTo>
                    <a:lnTo>
                      <a:pt x="121" y="39"/>
                    </a:lnTo>
                    <a:lnTo>
                      <a:pt x="118" y="34"/>
                    </a:lnTo>
                    <a:lnTo>
                      <a:pt x="116" y="30"/>
                    </a:lnTo>
                    <a:lnTo>
                      <a:pt x="114" y="26"/>
                    </a:lnTo>
                    <a:lnTo>
                      <a:pt x="111" y="23"/>
                    </a:lnTo>
                    <a:lnTo>
                      <a:pt x="108" y="18"/>
                    </a:lnTo>
                    <a:lnTo>
                      <a:pt x="104" y="15"/>
                    </a:lnTo>
                    <a:lnTo>
                      <a:pt x="100" y="12"/>
                    </a:lnTo>
                    <a:lnTo>
                      <a:pt x="96" y="10"/>
                    </a:lnTo>
                    <a:lnTo>
                      <a:pt x="92" y="8"/>
                    </a:lnTo>
                    <a:lnTo>
                      <a:pt x="88" y="6"/>
                    </a:lnTo>
                    <a:lnTo>
                      <a:pt x="82" y="3"/>
                    </a:lnTo>
                    <a:lnTo>
                      <a:pt x="78" y="2"/>
                    </a:lnTo>
                    <a:lnTo>
                      <a:pt x="73" y="1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8" y="0"/>
                    </a:lnTo>
                    <a:lnTo>
                      <a:pt x="54" y="1"/>
                    </a:lnTo>
                    <a:lnTo>
                      <a:pt x="48" y="2"/>
                    </a:lnTo>
                    <a:lnTo>
                      <a:pt x="44" y="3"/>
                    </a:lnTo>
                    <a:lnTo>
                      <a:pt x="40" y="6"/>
                    </a:lnTo>
                    <a:lnTo>
                      <a:pt x="34" y="8"/>
                    </a:lnTo>
                    <a:lnTo>
                      <a:pt x="30" y="10"/>
                    </a:lnTo>
                    <a:lnTo>
                      <a:pt x="27" y="12"/>
                    </a:lnTo>
                    <a:lnTo>
                      <a:pt x="23" y="15"/>
                    </a:lnTo>
                    <a:lnTo>
                      <a:pt x="19" y="18"/>
                    </a:lnTo>
                    <a:lnTo>
                      <a:pt x="15" y="23"/>
                    </a:lnTo>
                    <a:lnTo>
                      <a:pt x="12" y="26"/>
                    </a:lnTo>
                    <a:lnTo>
                      <a:pt x="10" y="30"/>
                    </a:lnTo>
                    <a:lnTo>
                      <a:pt x="8" y="34"/>
                    </a:lnTo>
                    <a:lnTo>
                      <a:pt x="6" y="39"/>
                    </a:lnTo>
                    <a:lnTo>
                      <a:pt x="3" y="44"/>
                    </a:lnTo>
                    <a:lnTo>
                      <a:pt x="2" y="48"/>
                    </a:lnTo>
                    <a:lnTo>
                      <a:pt x="1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8"/>
                    </a:lnTo>
                    <a:lnTo>
                      <a:pt x="1" y="73"/>
                    </a:lnTo>
                    <a:lnTo>
                      <a:pt x="2" y="78"/>
                    </a:lnTo>
                    <a:lnTo>
                      <a:pt x="3" y="82"/>
                    </a:lnTo>
                    <a:lnTo>
                      <a:pt x="6" y="86"/>
                    </a:lnTo>
                    <a:lnTo>
                      <a:pt x="8" y="92"/>
                    </a:lnTo>
                    <a:lnTo>
                      <a:pt x="10" y="96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19" y="108"/>
                    </a:lnTo>
                    <a:lnTo>
                      <a:pt x="23" y="111"/>
                    </a:lnTo>
                    <a:lnTo>
                      <a:pt x="27" y="114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40" y="120"/>
                    </a:lnTo>
                    <a:lnTo>
                      <a:pt x="44" y="123"/>
                    </a:lnTo>
                    <a:lnTo>
                      <a:pt x="48" y="124"/>
                    </a:lnTo>
                    <a:lnTo>
                      <a:pt x="54" y="125"/>
                    </a:lnTo>
                    <a:lnTo>
                      <a:pt x="58" y="126"/>
                    </a:lnTo>
                    <a:lnTo>
                      <a:pt x="63" y="126"/>
                    </a:lnTo>
                    <a:lnTo>
                      <a:pt x="68" y="126"/>
                    </a:lnTo>
                    <a:lnTo>
                      <a:pt x="73" y="125"/>
                    </a:lnTo>
                    <a:lnTo>
                      <a:pt x="78" y="124"/>
                    </a:lnTo>
                    <a:lnTo>
                      <a:pt x="82" y="123"/>
                    </a:lnTo>
                    <a:lnTo>
                      <a:pt x="88" y="120"/>
                    </a:lnTo>
                    <a:lnTo>
                      <a:pt x="92" y="118"/>
                    </a:lnTo>
                    <a:lnTo>
                      <a:pt x="96" y="116"/>
                    </a:lnTo>
                    <a:lnTo>
                      <a:pt x="100" y="114"/>
                    </a:lnTo>
                    <a:lnTo>
                      <a:pt x="104" y="111"/>
                    </a:lnTo>
                    <a:lnTo>
                      <a:pt x="108" y="108"/>
                    </a:lnTo>
                    <a:lnTo>
                      <a:pt x="111" y="103"/>
                    </a:lnTo>
                    <a:lnTo>
                      <a:pt x="114" y="100"/>
                    </a:lnTo>
                    <a:lnTo>
                      <a:pt x="116" y="96"/>
                    </a:lnTo>
                    <a:lnTo>
                      <a:pt x="118" y="92"/>
                    </a:lnTo>
                    <a:lnTo>
                      <a:pt x="121" y="86"/>
                    </a:lnTo>
                    <a:lnTo>
                      <a:pt x="123" y="82"/>
                    </a:lnTo>
                    <a:lnTo>
                      <a:pt x="124" y="78"/>
                    </a:lnTo>
                    <a:lnTo>
                      <a:pt x="125" y="73"/>
                    </a:lnTo>
                    <a:lnTo>
                      <a:pt x="126" y="68"/>
                    </a:lnTo>
                    <a:lnTo>
                      <a:pt x="126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84" name="Freeform 82"/>
              <p:cNvSpPr>
                <a:spLocks/>
              </p:cNvSpPr>
              <p:nvPr/>
            </p:nvSpPr>
            <p:spPr bwMode="auto">
              <a:xfrm>
                <a:off x="575" y="586"/>
                <a:ext cx="36" cy="131"/>
              </a:xfrm>
              <a:custGeom>
                <a:avLst/>
                <a:gdLst>
                  <a:gd name="T0" fmla="*/ 0 w 76"/>
                  <a:gd name="T1" fmla="*/ 13 h 282"/>
                  <a:gd name="T2" fmla="*/ 4 w 76"/>
                  <a:gd name="T3" fmla="*/ 0 h 282"/>
                  <a:gd name="T4" fmla="*/ 0 w 76"/>
                  <a:gd name="T5" fmla="*/ 3 h 2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82">
                    <a:moveTo>
                      <a:pt x="0" y="282"/>
                    </a:moveTo>
                    <a:lnTo>
                      <a:pt x="76" y="0"/>
                    </a:lnTo>
                    <a:lnTo>
                      <a:pt x="15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85" name="Line 83"/>
              <p:cNvSpPr>
                <a:spLocks noChangeShapeType="1"/>
              </p:cNvSpPr>
              <p:nvPr/>
            </p:nvSpPr>
            <p:spPr bwMode="auto">
              <a:xfrm flipV="1">
                <a:off x="634" y="586"/>
                <a:ext cx="13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1988" name="Group 84"/>
          <p:cNvGrpSpPr>
            <a:grpSpLocks/>
          </p:cNvGrpSpPr>
          <p:nvPr/>
        </p:nvGrpSpPr>
        <p:grpSpPr bwMode="auto">
          <a:xfrm>
            <a:off x="1106488" y="1190625"/>
            <a:ext cx="1433512" cy="4121150"/>
            <a:chOff x="697" y="750"/>
            <a:chExt cx="903" cy="2596"/>
          </a:xfrm>
        </p:grpSpPr>
        <p:sp>
          <p:nvSpPr>
            <p:cNvPr id="129179" name="Line 85"/>
            <p:cNvSpPr>
              <a:spLocks noChangeShapeType="1"/>
            </p:cNvSpPr>
            <p:nvPr/>
          </p:nvSpPr>
          <p:spPr bwMode="auto">
            <a:xfrm>
              <a:off x="697" y="750"/>
              <a:ext cx="0" cy="25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80" name="Line 86"/>
            <p:cNvSpPr>
              <a:spLocks noChangeShapeType="1"/>
            </p:cNvSpPr>
            <p:nvPr/>
          </p:nvSpPr>
          <p:spPr bwMode="auto">
            <a:xfrm>
              <a:off x="1600" y="750"/>
              <a:ext cx="0" cy="25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1991" name="Group 87"/>
          <p:cNvGrpSpPr>
            <a:grpSpLocks/>
          </p:cNvGrpSpPr>
          <p:nvPr/>
        </p:nvGrpSpPr>
        <p:grpSpPr bwMode="auto">
          <a:xfrm>
            <a:off x="933450" y="5013325"/>
            <a:ext cx="1654175" cy="344488"/>
            <a:chOff x="588" y="3158"/>
            <a:chExt cx="1042" cy="217"/>
          </a:xfrm>
        </p:grpSpPr>
        <p:grpSp>
          <p:nvGrpSpPr>
            <p:cNvPr id="129173" name="Group 88"/>
            <p:cNvGrpSpPr>
              <a:grpSpLocks/>
            </p:cNvGrpSpPr>
            <p:nvPr/>
          </p:nvGrpSpPr>
          <p:grpSpPr bwMode="auto">
            <a:xfrm>
              <a:off x="588" y="3158"/>
              <a:ext cx="138" cy="217"/>
              <a:chOff x="588" y="3158"/>
              <a:chExt cx="138" cy="217"/>
            </a:xfrm>
          </p:grpSpPr>
          <p:sp>
            <p:nvSpPr>
              <p:cNvPr id="129177" name="Freeform 89"/>
              <p:cNvSpPr>
                <a:spLocks/>
              </p:cNvSpPr>
              <p:nvPr/>
            </p:nvSpPr>
            <p:spPr bwMode="auto">
              <a:xfrm>
                <a:off x="667" y="3316"/>
                <a:ext cx="59" cy="59"/>
              </a:xfrm>
              <a:custGeom>
                <a:avLst/>
                <a:gdLst>
                  <a:gd name="T0" fmla="*/ 6 w 126"/>
                  <a:gd name="T1" fmla="*/ 3 h 125"/>
                  <a:gd name="T2" fmla="*/ 6 w 126"/>
                  <a:gd name="T3" fmla="*/ 2 h 125"/>
                  <a:gd name="T4" fmla="*/ 6 w 126"/>
                  <a:gd name="T5" fmla="*/ 2 h 125"/>
                  <a:gd name="T6" fmla="*/ 6 w 126"/>
                  <a:gd name="T7" fmla="*/ 1 h 125"/>
                  <a:gd name="T8" fmla="*/ 5 w 126"/>
                  <a:gd name="T9" fmla="*/ 1 h 125"/>
                  <a:gd name="T10" fmla="*/ 5 w 126"/>
                  <a:gd name="T11" fmla="*/ 0 h 125"/>
                  <a:gd name="T12" fmla="*/ 5 w 126"/>
                  <a:gd name="T13" fmla="*/ 0 h 125"/>
                  <a:gd name="T14" fmla="*/ 4 w 126"/>
                  <a:gd name="T15" fmla="*/ 0 h 125"/>
                  <a:gd name="T16" fmla="*/ 4 w 126"/>
                  <a:gd name="T17" fmla="*/ 0 h 125"/>
                  <a:gd name="T18" fmla="*/ 3 w 126"/>
                  <a:gd name="T19" fmla="*/ 0 h 125"/>
                  <a:gd name="T20" fmla="*/ 3 w 126"/>
                  <a:gd name="T21" fmla="*/ 0 h 125"/>
                  <a:gd name="T22" fmla="*/ 2 w 126"/>
                  <a:gd name="T23" fmla="*/ 0 h 125"/>
                  <a:gd name="T24" fmla="*/ 2 w 126"/>
                  <a:gd name="T25" fmla="*/ 0 h 125"/>
                  <a:gd name="T26" fmla="*/ 1 w 126"/>
                  <a:gd name="T27" fmla="*/ 0 h 125"/>
                  <a:gd name="T28" fmla="*/ 1 w 126"/>
                  <a:gd name="T29" fmla="*/ 0 h 125"/>
                  <a:gd name="T30" fmla="*/ 0 w 126"/>
                  <a:gd name="T31" fmla="*/ 1 h 125"/>
                  <a:gd name="T32" fmla="*/ 0 w 126"/>
                  <a:gd name="T33" fmla="*/ 1 h 125"/>
                  <a:gd name="T34" fmla="*/ 0 w 126"/>
                  <a:gd name="T35" fmla="*/ 2 h 125"/>
                  <a:gd name="T36" fmla="*/ 0 w 126"/>
                  <a:gd name="T37" fmla="*/ 2 h 125"/>
                  <a:gd name="T38" fmla="*/ 0 w 126"/>
                  <a:gd name="T39" fmla="*/ 3 h 125"/>
                  <a:gd name="T40" fmla="*/ 0 w 126"/>
                  <a:gd name="T41" fmla="*/ 3 h 125"/>
                  <a:gd name="T42" fmla="*/ 0 w 126"/>
                  <a:gd name="T43" fmla="*/ 4 h 125"/>
                  <a:gd name="T44" fmla="*/ 0 w 126"/>
                  <a:gd name="T45" fmla="*/ 4 h 125"/>
                  <a:gd name="T46" fmla="*/ 0 w 126"/>
                  <a:gd name="T47" fmla="*/ 5 h 125"/>
                  <a:gd name="T48" fmla="*/ 0 w 126"/>
                  <a:gd name="T49" fmla="*/ 5 h 125"/>
                  <a:gd name="T50" fmla="*/ 1 w 126"/>
                  <a:gd name="T51" fmla="*/ 6 h 125"/>
                  <a:gd name="T52" fmla="*/ 1 w 126"/>
                  <a:gd name="T53" fmla="*/ 6 h 125"/>
                  <a:gd name="T54" fmla="*/ 2 w 126"/>
                  <a:gd name="T55" fmla="*/ 6 h 125"/>
                  <a:gd name="T56" fmla="*/ 2 w 126"/>
                  <a:gd name="T57" fmla="*/ 6 h 125"/>
                  <a:gd name="T58" fmla="*/ 3 w 126"/>
                  <a:gd name="T59" fmla="*/ 6 h 125"/>
                  <a:gd name="T60" fmla="*/ 3 w 126"/>
                  <a:gd name="T61" fmla="*/ 6 h 125"/>
                  <a:gd name="T62" fmla="*/ 4 w 126"/>
                  <a:gd name="T63" fmla="*/ 6 h 125"/>
                  <a:gd name="T64" fmla="*/ 4 w 126"/>
                  <a:gd name="T65" fmla="*/ 6 h 125"/>
                  <a:gd name="T66" fmla="*/ 5 w 126"/>
                  <a:gd name="T67" fmla="*/ 6 h 125"/>
                  <a:gd name="T68" fmla="*/ 5 w 126"/>
                  <a:gd name="T69" fmla="*/ 6 h 125"/>
                  <a:gd name="T70" fmla="*/ 5 w 126"/>
                  <a:gd name="T71" fmla="*/ 5 h 125"/>
                  <a:gd name="T72" fmla="*/ 6 w 126"/>
                  <a:gd name="T73" fmla="*/ 5 h 125"/>
                  <a:gd name="T74" fmla="*/ 6 w 126"/>
                  <a:gd name="T75" fmla="*/ 4 h 125"/>
                  <a:gd name="T76" fmla="*/ 6 w 126"/>
                  <a:gd name="T77" fmla="*/ 4 h 125"/>
                  <a:gd name="T78" fmla="*/ 6 w 126"/>
                  <a:gd name="T79" fmla="*/ 3 h 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6" h="125">
                    <a:moveTo>
                      <a:pt x="126" y="62"/>
                    </a:moveTo>
                    <a:lnTo>
                      <a:pt x="126" y="57"/>
                    </a:lnTo>
                    <a:lnTo>
                      <a:pt x="125" y="53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1" y="38"/>
                    </a:lnTo>
                    <a:lnTo>
                      <a:pt x="118" y="34"/>
                    </a:lnTo>
                    <a:lnTo>
                      <a:pt x="116" y="29"/>
                    </a:lnTo>
                    <a:lnTo>
                      <a:pt x="114" y="25"/>
                    </a:lnTo>
                    <a:lnTo>
                      <a:pt x="111" y="22"/>
                    </a:lnTo>
                    <a:lnTo>
                      <a:pt x="108" y="18"/>
                    </a:lnTo>
                    <a:lnTo>
                      <a:pt x="104" y="14"/>
                    </a:lnTo>
                    <a:lnTo>
                      <a:pt x="100" y="11"/>
                    </a:lnTo>
                    <a:lnTo>
                      <a:pt x="96" y="9"/>
                    </a:lnTo>
                    <a:lnTo>
                      <a:pt x="92" y="7"/>
                    </a:lnTo>
                    <a:lnTo>
                      <a:pt x="88" y="5"/>
                    </a:lnTo>
                    <a:lnTo>
                      <a:pt x="82" y="3"/>
                    </a:lnTo>
                    <a:lnTo>
                      <a:pt x="78" y="2"/>
                    </a:lnTo>
                    <a:lnTo>
                      <a:pt x="73" y="1"/>
                    </a:lnTo>
                    <a:lnTo>
                      <a:pt x="68" y="0"/>
                    </a:lnTo>
                    <a:lnTo>
                      <a:pt x="63" y="0"/>
                    </a:lnTo>
                    <a:lnTo>
                      <a:pt x="58" y="0"/>
                    </a:lnTo>
                    <a:lnTo>
                      <a:pt x="54" y="1"/>
                    </a:lnTo>
                    <a:lnTo>
                      <a:pt x="48" y="2"/>
                    </a:lnTo>
                    <a:lnTo>
                      <a:pt x="44" y="3"/>
                    </a:lnTo>
                    <a:lnTo>
                      <a:pt x="40" y="5"/>
                    </a:lnTo>
                    <a:lnTo>
                      <a:pt x="34" y="7"/>
                    </a:lnTo>
                    <a:lnTo>
                      <a:pt x="30" y="9"/>
                    </a:lnTo>
                    <a:lnTo>
                      <a:pt x="27" y="11"/>
                    </a:lnTo>
                    <a:lnTo>
                      <a:pt x="23" y="14"/>
                    </a:lnTo>
                    <a:lnTo>
                      <a:pt x="19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8" y="34"/>
                    </a:lnTo>
                    <a:lnTo>
                      <a:pt x="6" y="38"/>
                    </a:lnTo>
                    <a:lnTo>
                      <a:pt x="3" y="43"/>
                    </a:lnTo>
                    <a:lnTo>
                      <a:pt x="2" y="47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2"/>
                    </a:lnTo>
                    <a:lnTo>
                      <a:pt x="0" y="68"/>
                    </a:lnTo>
                    <a:lnTo>
                      <a:pt x="1" y="72"/>
                    </a:lnTo>
                    <a:lnTo>
                      <a:pt x="2" y="77"/>
                    </a:lnTo>
                    <a:lnTo>
                      <a:pt x="3" y="81"/>
                    </a:lnTo>
                    <a:lnTo>
                      <a:pt x="6" y="86"/>
                    </a:lnTo>
                    <a:lnTo>
                      <a:pt x="8" y="91"/>
                    </a:lnTo>
                    <a:lnTo>
                      <a:pt x="10" y="95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19" y="107"/>
                    </a:lnTo>
                    <a:lnTo>
                      <a:pt x="23" y="110"/>
                    </a:lnTo>
                    <a:lnTo>
                      <a:pt x="27" y="113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40" y="120"/>
                    </a:lnTo>
                    <a:lnTo>
                      <a:pt x="44" y="122"/>
                    </a:lnTo>
                    <a:lnTo>
                      <a:pt x="48" y="123"/>
                    </a:lnTo>
                    <a:lnTo>
                      <a:pt x="54" y="124"/>
                    </a:lnTo>
                    <a:lnTo>
                      <a:pt x="58" y="125"/>
                    </a:lnTo>
                    <a:lnTo>
                      <a:pt x="63" y="125"/>
                    </a:lnTo>
                    <a:lnTo>
                      <a:pt x="68" y="125"/>
                    </a:lnTo>
                    <a:lnTo>
                      <a:pt x="73" y="124"/>
                    </a:lnTo>
                    <a:lnTo>
                      <a:pt x="78" y="123"/>
                    </a:lnTo>
                    <a:lnTo>
                      <a:pt x="82" y="122"/>
                    </a:lnTo>
                    <a:lnTo>
                      <a:pt x="88" y="120"/>
                    </a:lnTo>
                    <a:lnTo>
                      <a:pt x="92" y="118"/>
                    </a:lnTo>
                    <a:lnTo>
                      <a:pt x="96" y="116"/>
                    </a:lnTo>
                    <a:lnTo>
                      <a:pt x="100" y="113"/>
                    </a:lnTo>
                    <a:lnTo>
                      <a:pt x="104" y="110"/>
                    </a:lnTo>
                    <a:lnTo>
                      <a:pt x="108" y="107"/>
                    </a:lnTo>
                    <a:lnTo>
                      <a:pt x="111" y="103"/>
                    </a:lnTo>
                    <a:lnTo>
                      <a:pt x="114" y="100"/>
                    </a:lnTo>
                    <a:lnTo>
                      <a:pt x="116" y="95"/>
                    </a:lnTo>
                    <a:lnTo>
                      <a:pt x="118" y="91"/>
                    </a:lnTo>
                    <a:lnTo>
                      <a:pt x="121" y="86"/>
                    </a:lnTo>
                    <a:lnTo>
                      <a:pt x="123" y="81"/>
                    </a:lnTo>
                    <a:lnTo>
                      <a:pt x="124" y="77"/>
                    </a:lnTo>
                    <a:lnTo>
                      <a:pt x="125" y="72"/>
                    </a:lnTo>
                    <a:lnTo>
                      <a:pt x="126" y="68"/>
                    </a:lnTo>
                    <a:lnTo>
                      <a:pt x="126" y="6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78" name="Freeform 90"/>
              <p:cNvSpPr>
                <a:spLocks/>
              </p:cNvSpPr>
              <p:nvPr/>
            </p:nvSpPr>
            <p:spPr bwMode="auto">
              <a:xfrm>
                <a:off x="588" y="3158"/>
                <a:ext cx="36" cy="135"/>
              </a:xfrm>
              <a:custGeom>
                <a:avLst/>
                <a:gdLst>
                  <a:gd name="T0" fmla="*/ 0 w 76"/>
                  <a:gd name="T1" fmla="*/ 15 h 281"/>
                  <a:gd name="T2" fmla="*/ 4 w 76"/>
                  <a:gd name="T3" fmla="*/ 0 h 281"/>
                  <a:gd name="T4" fmla="*/ 0 w 76"/>
                  <a:gd name="T5" fmla="*/ 3 h 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81">
                    <a:moveTo>
                      <a:pt x="0" y="281"/>
                    </a:moveTo>
                    <a:lnTo>
                      <a:pt x="76" y="0"/>
                    </a:lnTo>
                    <a:lnTo>
                      <a:pt x="15" y="6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74" name="Group 91"/>
            <p:cNvGrpSpPr>
              <a:grpSpLocks/>
            </p:cNvGrpSpPr>
            <p:nvPr/>
          </p:nvGrpSpPr>
          <p:grpSpPr bwMode="auto">
            <a:xfrm>
              <a:off x="1477" y="3192"/>
              <a:ext cx="153" cy="183"/>
              <a:chOff x="1477" y="3192"/>
              <a:chExt cx="153" cy="183"/>
            </a:xfrm>
          </p:grpSpPr>
          <p:sp>
            <p:nvSpPr>
              <p:cNvPr id="129175" name="Freeform 92"/>
              <p:cNvSpPr>
                <a:spLocks/>
              </p:cNvSpPr>
              <p:nvPr/>
            </p:nvSpPr>
            <p:spPr bwMode="auto">
              <a:xfrm>
                <a:off x="1571" y="3316"/>
                <a:ext cx="59" cy="59"/>
              </a:xfrm>
              <a:custGeom>
                <a:avLst/>
                <a:gdLst>
                  <a:gd name="T0" fmla="*/ 6 w 126"/>
                  <a:gd name="T1" fmla="*/ 3 h 125"/>
                  <a:gd name="T2" fmla="*/ 6 w 126"/>
                  <a:gd name="T3" fmla="*/ 2 h 125"/>
                  <a:gd name="T4" fmla="*/ 6 w 126"/>
                  <a:gd name="T5" fmla="*/ 2 h 125"/>
                  <a:gd name="T6" fmla="*/ 6 w 126"/>
                  <a:gd name="T7" fmla="*/ 1 h 125"/>
                  <a:gd name="T8" fmla="*/ 5 w 126"/>
                  <a:gd name="T9" fmla="*/ 1 h 125"/>
                  <a:gd name="T10" fmla="*/ 5 w 126"/>
                  <a:gd name="T11" fmla="*/ 0 h 125"/>
                  <a:gd name="T12" fmla="*/ 5 w 126"/>
                  <a:gd name="T13" fmla="*/ 0 h 125"/>
                  <a:gd name="T14" fmla="*/ 4 w 126"/>
                  <a:gd name="T15" fmla="*/ 0 h 125"/>
                  <a:gd name="T16" fmla="*/ 4 w 126"/>
                  <a:gd name="T17" fmla="*/ 0 h 125"/>
                  <a:gd name="T18" fmla="*/ 3 w 126"/>
                  <a:gd name="T19" fmla="*/ 0 h 125"/>
                  <a:gd name="T20" fmla="*/ 3 w 126"/>
                  <a:gd name="T21" fmla="*/ 0 h 125"/>
                  <a:gd name="T22" fmla="*/ 2 w 126"/>
                  <a:gd name="T23" fmla="*/ 0 h 125"/>
                  <a:gd name="T24" fmla="*/ 2 w 126"/>
                  <a:gd name="T25" fmla="*/ 0 h 125"/>
                  <a:gd name="T26" fmla="*/ 1 w 126"/>
                  <a:gd name="T27" fmla="*/ 0 h 125"/>
                  <a:gd name="T28" fmla="*/ 1 w 126"/>
                  <a:gd name="T29" fmla="*/ 0 h 125"/>
                  <a:gd name="T30" fmla="*/ 0 w 126"/>
                  <a:gd name="T31" fmla="*/ 1 h 125"/>
                  <a:gd name="T32" fmla="*/ 0 w 126"/>
                  <a:gd name="T33" fmla="*/ 1 h 125"/>
                  <a:gd name="T34" fmla="*/ 0 w 126"/>
                  <a:gd name="T35" fmla="*/ 2 h 125"/>
                  <a:gd name="T36" fmla="*/ 0 w 126"/>
                  <a:gd name="T37" fmla="*/ 2 h 125"/>
                  <a:gd name="T38" fmla="*/ 0 w 126"/>
                  <a:gd name="T39" fmla="*/ 3 h 125"/>
                  <a:gd name="T40" fmla="*/ 0 w 126"/>
                  <a:gd name="T41" fmla="*/ 3 h 125"/>
                  <a:gd name="T42" fmla="*/ 0 w 126"/>
                  <a:gd name="T43" fmla="*/ 4 h 125"/>
                  <a:gd name="T44" fmla="*/ 0 w 126"/>
                  <a:gd name="T45" fmla="*/ 4 h 125"/>
                  <a:gd name="T46" fmla="*/ 0 w 126"/>
                  <a:gd name="T47" fmla="*/ 5 h 125"/>
                  <a:gd name="T48" fmla="*/ 0 w 126"/>
                  <a:gd name="T49" fmla="*/ 5 h 125"/>
                  <a:gd name="T50" fmla="*/ 1 w 126"/>
                  <a:gd name="T51" fmla="*/ 6 h 125"/>
                  <a:gd name="T52" fmla="*/ 1 w 126"/>
                  <a:gd name="T53" fmla="*/ 6 h 125"/>
                  <a:gd name="T54" fmla="*/ 2 w 126"/>
                  <a:gd name="T55" fmla="*/ 6 h 125"/>
                  <a:gd name="T56" fmla="*/ 2 w 126"/>
                  <a:gd name="T57" fmla="*/ 6 h 125"/>
                  <a:gd name="T58" fmla="*/ 3 w 126"/>
                  <a:gd name="T59" fmla="*/ 6 h 125"/>
                  <a:gd name="T60" fmla="*/ 3 w 126"/>
                  <a:gd name="T61" fmla="*/ 6 h 125"/>
                  <a:gd name="T62" fmla="*/ 4 w 126"/>
                  <a:gd name="T63" fmla="*/ 6 h 125"/>
                  <a:gd name="T64" fmla="*/ 4 w 126"/>
                  <a:gd name="T65" fmla="*/ 6 h 125"/>
                  <a:gd name="T66" fmla="*/ 5 w 126"/>
                  <a:gd name="T67" fmla="*/ 6 h 125"/>
                  <a:gd name="T68" fmla="*/ 5 w 126"/>
                  <a:gd name="T69" fmla="*/ 6 h 125"/>
                  <a:gd name="T70" fmla="*/ 5 w 126"/>
                  <a:gd name="T71" fmla="*/ 5 h 125"/>
                  <a:gd name="T72" fmla="*/ 6 w 126"/>
                  <a:gd name="T73" fmla="*/ 5 h 125"/>
                  <a:gd name="T74" fmla="*/ 6 w 126"/>
                  <a:gd name="T75" fmla="*/ 4 h 125"/>
                  <a:gd name="T76" fmla="*/ 6 w 126"/>
                  <a:gd name="T77" fmla="*/ 4 h 125"/>
                  <a:gd name="T78" fmla="*/ 6 w 126"/>
                  <a:gd name="T79" fmla="*/ 3 h 1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6" h="125">
                    <a:moveTo>
                      <a:pt x="126" y="62"/>
                    </a:moveTo>
                    <a:lnTo>
                      <a:pt x="125" y="57"/>
                    </a:lnTo>
                    <a:lnTo>
                      <a:pt x="125" y="53"/>
                    </a:lnTo>
                    <a:lnTo>
                      <a:pt x="124" y="47"/>
                    </a:lnTo>
                    <a:lnTo>
                      <a:pt x="123" y="43"/>
                    </a:lnTo>
                    <a:lnTo>
                      <a:pt x="121" y="38"/>
                    </a:lnTo>
                    <a:lnTo>
                      <a:pt x="119" y="34"/>
                    </a:lnTo>
                    <a:lnTo>
                      <a:pt x="116" y="29"/>
                    </a:lnTo>
                    <a:lnTo>
                      <a:pt x="113" y="25"/>
                    </a:lnTo>
                    <a:lnTo>
                      <a:pt x="111" y="22"/>
                    </a:lnTo>
                    <a:lnTo>
                      <a:pt x="107" y="18"/>
                    </a:lnTo>
                    <a:lnTo>
                      <a:pt x="104" y="14"/>
                    </a:lnTo>
                    <a:lnTo>
                      <a:pt x="99" y="11"/>
                    </a:lnTo>
                    <a:lnTo>
                      <a:pt x="96" y="9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8" y="2"/>
                    </a:lnTo>
                    <a:lnTo>
                      <a:pt x="73" y="1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8" y="0"/>
                    </a:lnTo>
                    <a:lnTo>
                      <a:pt x="54" y="1"/>
                    </a:lnTo>
                    <a:lnTo>
                      <a:pt x="48" y="2"/>
                    </a:lnTo>
                    <a:lnTo>
                      <a:pt x="44" y="3"/>
                    </a:lnTo>
                    <a:lnTo>
                      <a:pt x="39" y="5"/>
                    </a:lnTo>
                    <a:lnTo>
                      <a:pt x="34" y="7"/>
                    </a:lnTo>
                    <a:lnTo>
                      <a:pt x="30" y="9"/>
                    </a:lnTo>
                    <a:lnTo>
                      <a:pt x="26" y="11"/>
                    </a:lnTo>
                    <a:lnTo>
                      <a:pt x="23" y="14"/>
                    </a:lnTo>
                    <a:lnTo>
                      <a:pt x="19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0" y="29"/>
                    </a:lnTo>
                    <a:lnTo>
                      <a:pt x="7" y="34"/>
                    </a:lnTo>
                    <a:lnTo>
                      <a:pt x="6" y="38"/>
                    </a:lnTo>
                    <a:lnTo>
                      <a:pt x="4" y="43"/>
                    </a:lnTo>
                    <a:lnTo>
                      <a:pt x="3" y="47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2"/>
                    </a:lnTo>
                    <a:lnTo>
                      <a:pt x="0" y="68"/>
                    </a:lnTo>
                    <a:lnTo>
                      <a:pt x="1" y="72"/>
                    </a:lnTo>
                    <a:lnTo>
                      <a:pt x="3" y="77"/>
                    </a:lnTo>
                    <a:lnTo>
                      <a:pt x="4" y="81"/>
                    </a:lnTo>
                    <a:lnTo>
                      <a:pt x="6" y="86"/>
                    </a:lnTo>
                    <a:lnTo>
                      <a:pt x="7" y="91"/>
                    </a:lnTo>
                    <a:lnTo>
                      <a:pt x="10" y="95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19" y="107"/>
                    </a:lnTo>
                    <a:lnTo>
                      <a:pt x="23" y="110"/>
                    </a:lnTo>
                    <a:lnTo>
                      <a:pt x="26" y="113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39" y="120"/>
                    </a:lnTo>
                    <a:lnTo>
                      <a:pt x="44" y="122"/>
                    </a:lnTo>
                    <a:lnTo>
                      <a:pt x="48" y="123"/>
                    </a:lnTo>
                    <a:lnTo>
                      <a:pt x="54" y="124"/>
                    </a:lnTo>
                    <a:lnTo>
                      <a:pt x="58" y="125"/>
                    </a:lnTo>
                    <a:lnTo>
                      <a:pt x="63" y="125"/>
                    </a:lnTo>
                    <a:lnTo>
                      <a:pt x="67" y="125"/>
                    </a:lnTo>
                    <a:lnTo>
                      <a:pt x="73" y="124"/>
                    </a:lnTo>
                    <a:lnTo>
                      <a:pt x="78" y="123"/>
                    </a:lnTo>
                    <a:lnTo>
                      <a:pt x="82" y="122"/>
                    </a:lnTo>
                    <a:lnTo>
                      <a:pt x="87" y="120"/>
                    </a:lnTo>
                    <a:lnTo>
                      <a:pt x="92" y="118"/>
                    </a:lnTo>
                    <a:lnTo>
                      <a:pt x="96" y="116"/>
                    </a:lnTo>
                    <a:lnTo>
                      <a:pt x="99" y="113"/>
                    </a:lnTo>
                    <a:lnTo>
                      <a:pt x="104" y="110"/>
                    </a:lnTo>
                    <a:lnTo>
                      <a:pt x="107" y="107"/>
                    </a:lnTo>
                    <a:lnTo>
                      <a:pt x="111" y="103"/>
                    </a:lnTo>
                    <a:lnTo>
                      <a:pt x="113" y="100"/>
                    </a:lnTo>
                    <a:lnTo>
                      <a:pt x="116" y="95"/>
                    </a:lnTo>
                    <a:lnTo>
                      <a:pt x="119" y="91"/>
                    </a:lnTo>
                    <a:lnTo>
                      <a:pt x="121" y="86"/>
                    </a:lnTo>
                    <a:lnTo>
                      <a:pt x="123" y="81"/>
                    </a:lnTo>
                    <a:lnTo>
                      <a:pt x="124" y="77"/>
                    </a:lnTo>
                    <a:lnTo>
                      <a:pt x="125" y="72"/>
                    </a:lnTo>
                    <a:lnTo>
                      <a:pt x="125" y="68"/>
                    </a:lnTo>
                    <a:lnTo>
                      <a:pt x="126" y="6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76" name="Freeform 93"/>
              <p:cNvSpPr>
                <a:spLocks/>
              </p:cNvSpPr>
              <p:nvPr/>
            </p:nvSpPr>
            <p:spPr bwMode="auto">
              <a:xfrm>
                <a:off x="1477" y="3192"/>
                <a:ext cx="73" cy="132"/>
              </a:xfrm>
              <a:custGeom>
                <a:avLst/>
                <a:gdLst>
                  <a:gd name="T0" fmla="*/ 0 w 151"/>
                  <a:gd name="T1" fmla="*/ 14 h 282"/>
                  <a:gd name="T2" fmla="*/ 2 w 151"/>
                  <a:gd name="T3" fmla="*/ 14 h 282"/>
                  <a:gd name="T4" fmla="*/ 2 w 151"/>
                  <a:gd name="T5" fmla="*/ 14 h 282"/>
                  <a:gd name="T6" fmla="*/ 3 w 151"/>
                  <a:gd name="T7" fmla="*/ 14 h 282"/>
                  <a:gd name="T8" fmla="*/ 3 w 151"/>
                  <a:gd name="T9" fmla="*/ 14 h 282"/>
                  <a:gd name="T10" fmla="*/ 3 w 151"/>
                  <a:gd name="T11" fmla="*/ 14 h 282"/>
                  <a:gd name="T12" fmla="*/ 3 w 151"/>
                  <a:gd name="T13" fmla="*/ 14 h 282"/>
                  <a:gd name="T14" fmla="*/ 3 w 151"/>
                  <a:gd name="T15" fmla="*/ 13 h 282"/>
                  <a:gd name="T16" fmla="*/ 3 w 151"/>
                  <a:gd name="T17" fmla="*/ 13 h 282"/>
                  <a:gd name="T18" fmla="*/ 4 w 151"/>
                  <a:gd name="T19" fmla="*/ 13 h 282"/>
                  <a:gd name="T20" fmla="*/ 4 w 151"/>
                  <a:gd name="T21" fmla="*/ 13 h 282"/>
                  <a:gd name="T22" fmla="*/ 4 w 151"/>
                  <a:gd name="T23" fmla="*/ 13 h 282"/>
                  <a:gd name="T24" fmla="*/ 4 w 151"/>
                  <a:gd name="T25" fmla="*/ 13 h 282"/>
                  <a:gd name="T26" fmla="*/ 4 w 151"/>
                  <a:gd name="T27" fmla="*/ 13 h 282"/>
                  <a:gd name="T28" fmla="*/ 4 w 151"/>
                  <a:gd name="T29" fmla="*/ 13 h 282"/>
                  <a:gd name="T30" fmla="*/ 5 w 151"/>
                  <a:gd name="T31" fmla="*/ 12 h 282"/>
                  <a:gd name="T32" fmla="*/ 5 w 151"/>
                  <a:gd name="T33" fmla="*/ 12 h 282"/>
                  <a:gd name="T34" fmla="*/ 5 w 151"/>
                  <a:gd name="T35" fmla="*/ 12 h 282"/>
                  <a:gd name="T36" fmla="*/ 5 w 151"/>
                  <a:gd name="T37" fmla="*/ 12 h 282"/>
                  <a:gd name="T38" fmla="*/ 5 w 151"/>
                  <a:gd name="T39" fmla="*/ 11 h 282"/>
                  <a:gd name="T40" fmla="*/ 5 w 151"/>
                  <a:gd name="T41" fmla="*/ 11 h 282"/>
                  <a:gd name="T42" fmla="*/ 5 w 151"/>
                  <a:gd name="T43" fmla="*/ 11 h 282"/>
                  <a:gd name="T44" fmla="*/ 6 w 151"/>
                  <a:gd name="T45" fmla="*/ 11 h 282"/>
                  <a:gd name="T46" fmla="*/ 6 w 151"/>
                  <a:gd name="T47" fmla="*/ 11 h 282"/>
                  <a:gd name="T48" fmla="*/ 6 w 151"/>
                  <a:gd name="T49" fmla="*/ 10 h 282"/>
                  <a:gd name="T50" fmla="*/ 6 w 151"/>
                  <a:gd name="T51" fmla="*/ 9 h 282"/>
                  <a:gd name="T52" fmla="*/ 6 w 151"/>
                  <a:gd name="T53" fmla="*/ 9 h 282"/>
                  <a:gd name="T54" fmla="*/ 6 w 151"/>
                  <a:gd name="T55" fmla="*/ 8 h 282"/>
                  <a:gd name="T56" fmla="*/ 6 w 151"/>
                  <a:gd name="T57" fmla="*/ 8 h 282"/>
                  <a:gd name="T58" fmla="*/ 6 w 151"/>
                  <a:gd name="T59" fmla="*/ 8 h 282"/>
                  <a:gd name="T60" fmla="*/ 6 w 151"/>
                  <a:gd name="T61" fmla="*/ 8 h 282"/>
                  <a:gd name="T62" fmla="*/ 6 w 151"/>
                  <a:gd name="T63" fmla="*/ 8 h 282"/>
                  <a:gd name="T64" fmla="*/ 6 w 151"/>
                  <a:gd name="T65" fmla="*/ 7 h 282"/>
                  <a:gd name="T66" fmla="*/ 6 w 151"/>
                  <a:gd name="T67" fmla="*/ 7 h 282"/>
                  <a:gd name="T68" fmla="*/ 6 w 151"/>
                  <a:gd name="T69" fmla="*/ 7 h 282"/>
                  <a:gd name="T70" fmla="*/ 6 w 151"/>
                  <a:gd name="T71" fmla="*/ 7 h 282"/>
                  <a:gd name="T72" fmla="*/ 6 w 151"/>
                  <a:gd name="T73" fmla="*/ 7 h 282"/>
                  <a:gd name="T74" fmla="*/ 6 w 151"/>
                  <a:gd name="T75" fmla="*/ 7 h 282"/>
                  <a:gd name="T76" fmla="*/ 6 w 151"/>
                  <a:gd name="T77" fmla="*/ 7 h 282"/>
                  <a:gd name="T78" fmla="*/ 6 w 151"/>
                  <a:gd name="T79" fmla="*/ 7 h 282"/>
                  <a:gd name="T80" fmla="*/ 6 w 151"/>
                  <a:gd name="T81" fmla="*/ 7 h 282"/>
                  <a:gd name="T82" fmla="*/ 6 w 151"/>
                  <a:gd name="T83" fmla="*/ 7 h 282"/>
                  <a:gd name="T84" fmla="*/ 6 w 151"/>
                  <a:gd name="T85" fmla="*/ 7 h 282"/>
                  <a:gd name="T86" fmla="*/ 5 w 151"/>
                  <a:gd name="T87" fmla="*/ 6 h 282"/>
                  <a:gd name="T88" fmla="*/ 5 w 151"/>
                  <a:gd name="T89" fmla="*/ 6 h 282"/>
                  <a:gd name="T90" fmla="*/ 5 w 151"/>
                  <a:gd name="T91" fmla="*/ 6 h 282"/>
                  <a:gd name="T92" fmla="*/ 5 w 151"/>
                  <a:gd name="T93" fmla="*/ 6 h 282"/>
                  <a:gd name="T94" fmla="*/ 5 w 151"/>
                  <a:gd name="T95" fmla="*/ 6 h 282"/>
                  <a:gd name="T96" fmla="*/ 5 w 151"/>
                  <a:gd name="T97" fmla="*/ 6 h 282"/>
                  <a:gd name="T98" fmla="*/ 2 w 151"/>
                  <a:gd name="T99" fmla="*/ 6 h 282"/>
                  <a:gd name="T100" fmla="*/ 4 w 151"/>
                  <a:gd name="T101" fmla="*/ 0 h 282"/>
                  <a:gd name="T102" fmla="*/ 8 w 151"/>
                  <a:gd name="T103" fmla="*/ 0 h 2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51" h="282">
                    <a:moveTo>
                      <a:pt x="0" y="282"/>
                    </a:moveTo>
                    <a:lnTo>
                      <a:pt x="44" y="282"/>
                    </a:lnTo>
                    <a:lnTo>
                      <a:pt x="47" y="282"/>
                    </a:lnTo>
                    <a:lnTo>
                      <a:pt x="49" y="282"/>
                    </a:lnTo>
                    <a:lnTo>
                      <a:pt x="52" y="281"/>
                    </a:lnTo>
                    <a:lnTo>
                      <a:pt x="55" y="280"/>
                    </a:lnTo>
                    <a:lnTo>
                      <a:pt x="59" y="279"/>
                    </a:lnTo>
                    <a:lnTo>
                      <a:pt x="62" y="276"/>
                    </a:lnTo>
                    <a:lnTo>
                      <a:pt x="65" y="275"/>
                    </a:lnTo>
                    <a:lnTo>
                      <a:pt x="68" y="273"/>
                    </a:lnTo>
                    <a:lnTo>
                      <a:pt x="71" y="270"/>
                    </a:lnTo>
                    <a:lnTo>
                      <a:pt x="75" y="268"/>
                    </a:lnTo>
                    <a:lnTo>
                      <a:pt x="78" y="265"/>
                    </a:lnTo>
                    <a:lnTo>
                      <a:pt x="81" y="262"/>
                    </a:lnTo>
                    <a:lnTo>
                      <a:pt x="83" y="258"/>
                    </a:lnTo>
                    <a:lnTo>
                      <a:pt x="86" y="255"/>
                    </a:lnTo>
                    <a:lnTo>
                      <a:pt x="88" y="252"/>
                    </a:lnTo>
                    <a:lnTo>
                      <a:pt x="92" y="248"/>
                    </a:lnTo>
                    <a:lnTo>
                      <a:pt x="94" y="245"/>
                    </a:lnTo>
                    <a:lnTo>
                      <a:pt x="96" y="240"/>
                    </a:lnTo>
                    <a:lnTo>
                      <a:pt x="98" y="236"/>
                    </a:lnTo>
                    <a:lnTo>
                      <a:pt x="99" y="232"/>
                    </a:lnTo>
                    <a:lnTo>
                      <a:pt x="101" y="227"/>
                    </a:lnTo>
                    <a:lnTo>
                      <a:pt x="102" y="223"/>
                    </a:lnTo>
                    <a:lnTo>
                      <a:pt x="104" y="219"/>
                    </a:lnTo>
                    <a:lnTo>
                      <a:pt x="112" y="188"/>
                    </a:lnTo>
                    <a:lnTo>
                      <a:pt x="113" y="184"/>
                    </a:lnTo>
                    <a:lnTo>
                      <a:pt x="114" y="180"/>
                    </a:lnTo>
                    <a:lnTo>
                      <a:pt x="115" y="175"/>
                    </a:lnTo>
                    <a:lnTo>
                      <a:pt x="115" y="171"/>
                    </a:lnTo>
                    <a:lnTo>
                      <a:pt x="115" y="167"/>
                    </a:lnTo>
                    <a:lnTo>
                      <a:pt x="115" y="163"/>
                    </a:lnTo>
                    <a:lnTo>
                      <a:pt x="115" y="159"/>
                    </a:lnTo>
                    <a:lnTo>
                      <a:pt x="115" y="155"/>
                    </a:lnTo>
                    <a:lnTo>
                      <a:pt x="114" y="152"/>
                    </a:lnTo>
                    <a:lnTo>
                      <a:pt x="113" y="149"/>
                    </a:lnTo>
                    <a:lnTo>
                      <a:pt x="112" y="145"/>
                    </a:lnTo>
                    <a:lnTo>
                      <a:pt x="111" y="142"/>
                    </a:lnTo>
                    <a:lnTo>
                      <a:pt x="109" y="139"/>
                    </a:lnTo>
                    <a:lnTo>
                      <a:pt x="108" y="137"/>
                    </a:lnTo>
                    <a:lnTo>
                      <a:pt x="106" y="135"/>
                    </a:lnTo>
                    <a:lnTo>
                      <a:pt x="103" y="133"/>
                    </a:lnTo>
                    <a:lnTo>
                      <a:pt x="101" y="131"/>
                    </a:lnTo>
                    <a:lnTo>
                      <a:pt x="99" y="128"/>
                    </a:lnTo>
                    <a:lnTo>
                      <a:pt x="97" y="127"/>
                    </a:lnTo>
                    <a:lnTo>
                      <a:pt x="94" y="126"/>
                    </a:lnTo>
                    <a:lnTo>
                      <a:pt x="91" y="126"/>
                    </a:lnTo>
                    <a:lnTo>
                      <a:pt x="88" y="125"/>
                    </a:lnTo>
                    <a:lnTo>
                      <a:pt x="85" y="125"/>
                    </a:lnTo>
                    <a:lnTo>
                      <a:pt x="42" y="125"/>
                    </a:lnTo>
                    <a:lnTo>
                      <a:pt x="75" y="0"/>
                    </a:lnTo>
                    <a:lnTo>
                      <a:pt x="15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1998" name="Group 94"/>
          <p:cNvGrpSpPr>
            <a:grpSpLocks/>
          </p:cNvGrpSpPr>
          <p:nvPr/>
        </p:nvGrpSpPr>
        <p:grpSpPr bwMode="auto">
          <a:xfrm>
            <a:off x="4016375" y="1547813"/>
            <a:ext cx="1963738" cy="381000"/>
            <a:chOff x="2530" y="975"/>
            <a:chExt cx="1237" cy="240"/>
          </a:xfrm>
        </p:grpSpPr>
        <p:grpSp>
          <p:nvGrpSpPr>
            <p:cNvPr id="129157" name="Group 95"/>
            <p:cNvGrpSpPr>
              <a:grpSpLocks/>
            </p:cNvGrpSpPr>
            <p:nvPr/>
          </p:nvGrpSpPr>
          <p:grpSpPr bwMode="auto">
            <a:xfrm>
              <a:off x="3648" y="975"/>
              <a:ext cx="119" cy="227"/>
              <a:chOff x="3648" y="975"/>
              <a:chExt cx="119" cy="227"/>
            </a:xfrm>
          </p:grpSpPr>
          <p:sp>
            <p:nvSpPr>
              <p:cNvPr id="129169" name="Freeform 96"/>
              <p:cNvSpPr>
                <a:spLocks/>
              </p:cNvSpPr>
              <p:nvPr/>
            </p:nvSpPr>
            <p:spPr bwMode="auto">
              <a:xfrm>
                <a:off x="3707" y="975"/>
                <a:ext cx="60" cy="59"/>
              </a:xfrm>
              <a:custGeom>
                <a:avLst/>
                <a:gdLst>
                  <a:gd name="T0" fmla="*/ 7 w 126"/>
                  <a:gd name="T1" fmla="*/ 3 h 125"/>
                  <a:gd name="T2" fmla="*/ 6 w 126"/>
                  <a:gd name="T3" fmla="*/ 2 h 125"/>
                  <a:gd name="T4" fmla="*/ 5 w 126"/>
                  <a:gd name="T5" fmla="*/ 1 h 125"/>
                  <a:gd name="T6" fmla="*/ 5 w 126"/>
                  <a:gd name="T7" fmla="*/ 0 h 125"/>
                  <a:gd name="T8" fmla="*/ 3 w 126"/>
                  <a:gd name="T9" fmla="*/ 0 h 125"/>
                  <a:gd name="T10" fmla="*/ 2 w 126"/>
                  <a:gd name="T11" fmla="*/ 0 h 125"/>
                  <a:gd name="T12" fmla="*/ 1 w 126"/>
                  <a:gd name="T13" fmla="*/ 1 h 125"/>
                  <a:gd name="T14" fmla="*/ 0 w 126"/>
                  <a:gd name="T15" fmla="*/ 2 h 125"/>
                  <a:gd name="T16" fmla="*/ 0 w 126"/>
                  <a:gd name="T17" fmla="*/ 3 h 125"/>
                  <a:gd name="T18" fmla="*/ 0 w 126"/>
                  <a:gd name="T19" fmla="*/ 4 h 125"/>
                  <a:gd name="T20" fmla="*/ 1 w 126"/>
                  <a:gd name="T21" fmla="*/ 5 h 125"/>
                  <a:gd name="T22" fmla="*/ 2 w 126"/>
                  <a:gd name="T23" fmla="*/ 6 h 125"/>
                  <a:gd name="T24" fmla="*/ 3 w 126"/>
                  <a:gd name="T25" fmla="*/ 6 h 125"/>
                  <a:gd name="T26" fmla="*/ 5 w 126"/>
                  <a:gd name="T27" fmla="*/ 6 h 125"/>
                  <a:gd name="T28" fmla="*/ 5 w 126"/>
                  <a:gd name="T29" fmla="*/ 5 h 125"/>
                  <a:gd name="T30" fmla="*/ 6 w 126"/>
                  <a:gd name="T31" fmla="*/ 4 h 125"/>
                  <a:gd name="T32" fmla="*/ 7 w 126"/>
                  <a:gd name="T33" fmla="*/ 3 h 1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6" h="125">
                    <a:moveTo>
                      <a:pt x="126" y="62"/>
                    </a:moveTo>
                    <a:lnTo>
                      <a:pt x="121" y="38"/>
                    </a:lnTo>
                    <a:lnTo>
                      <a:pt x="108" y="18"/>
                    </a:lnTo>
                    <a:lnTo>
                      <a:pt x="87" y="4"/>
                    </a:lnTo>
                    <a:lnTo>
                      <a:pt x="63" y="0"/>
                    </a:lnTo>
                    <a:lnTo>
                      <a:pt x="40" y="4"/>
                    </a:lnTo>
                    <a:lnTo>
                      <a:pt x="19" y="18"/>
                    </a:lnTo>
                    <a:lnTo>
                      <a:pt x="6" y="38"/>
                    </a:lnTo>
                    <a:lnTo>
                      <a:pt x="0" y="62"/>
                    </a:lnTo>
                    <a:lnTo>
                      <a:pt x="6" y="86"/>
                    </a:lnTo>
                    <a:lnTo>
                      <a:pt x="19" y="106"/>
                    </a:lnTo>
                    <a:lnTo>
                      <a:pt x="40" y="120"/>
                    </a:lnTo>
                    <a:lnTo>
                      <a:pt x="63" y="125"/>
                    </a:lnTo>
                    <a:lnTo>
                      <a:pt x="87" y="120"/>
                    </a:lnTo>
                    <a:lnTo>
                      <a:pt x="108" y="106"/>
                    </a:lnTo>
                    <a:lnTo>
                      <a:pt x="121" y="86"/>
                    </a:lnTo>
                    <a:lnTo>
                      <a:pt x="126" y="6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70" name="Freeform 97"/>
              <p:cNvSpPr>
                <a:spLocks/>
              </p:cNvSpPr>
              <p:nvPr/>
            </p:nvSpPr>
            <p:spPr bwMode="auto">
              <a:xfrm>
                <a:off x="3648" y="1067"/>
                <a:ext cx="56" cy="135"/>
              </a:xfrm>
              <a:custGeom>
                <a:avLst/>
                <a:gdLst>
                  <a:gd name="T0" fmla="*/ 0 w 120"/>
                  <a:gd name="T1" fmla="*/ 15 h 281"/>
                  <a:gd name="T2" fmla="*/ 6 w 120"/>
                  <a:gd name="T3" fmla="*/ 0 h 281"/>
                  <a:gd name="T4" fmla="*/ 1 w 120"/>
                  <a:gd name="T5" fmla="*/ 0 h 281"/>
                  <a:gd name="T6" fmla="*/ 1 w 120"/>
                  <a:gd name="T7" fmla="*/ 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81">
                    <a:moveTo>
                      <a:pt x="0" y="281"/>
                    </a:moveTo>
                    <a:lnTo>
                      <a:pt x="120" y="0"/>
                    </a:lnTo>
                    <a:lnTo>
                      <a:pt x="32" y="0"/>
                    </a:lnTo>
                    <a:lnTo>
                      <a:pt x="24" y="3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71" name="Line 98"/>
              <p:cNvSpPr>
                <a:spLocks noChangeShapeType="1"/>
              </p:cNvSpPr>
              <p:nvPr/>
            </p:nvSpPr>
            <p:spPr bwMode="auto">
              <a:xfrm flipV="1">
                <a:off x="3727" y="1067"/>
                <a:ext cx="13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72" name="Line 99"/>
              <p:cNvSpPr>
                <a:spLocks noChangeShapeType="1"/>
              </p:cNvSpPr>
              <p:nvPr/>
            </p:nvSpPr>
            <p:spPr bwMode="auto">
              <a:xfrm flipH="1">
                <a:off x="3753" y="1067"/>
                <a:ext cx="14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58" name="Group 100"/>
            <p:cNvGrpSpPr>
              <a:grpSpLocks/>
            </p:cNvGrpSpPr>
            <p:nvPr/>
          </p:nvGrpSpPr>
          <p:grpSpPr bwMode="auto">
            <a:xfrm>
              <a:off x="2530" y="975"/>
              <a:ext cx="175" cy="240"/>
              <a:chOff x="2530" y="975"/>
              <a:chExt cx="175" cy="240"/>
            </a:xfrm>
          </p:grpSpPr>
          <p:sp>
            <p:nvSpPr>
              <p:cNvPr id="129159" name="Freeform 101"/>
              <p:cNvSpPr>
                <a:spLocks/>
              </p:cNvSpPr>
              <p:nvPr/>
            </p:nvSpPr>
            <p:spPr bwMode="auto">
              <a:xfrm>
                <a:off x="2530" y="975"/>
                <a:ext cx="59" cy="59"/>
              </a:xfrm>
              <a:custGeom>
                <a:avLst/>
                <a:gdLst>
                  <a:gd name="T0" fmla="*/ 6 w 126"/>
                  <a:gd name="T1" fmla="*/ 3 h 125"/>
                  <a:gd name="T2" fmla="*/ 6 w 126"/>
                  <a:gd name="T3" fmla="*/ 2 h 125"/>
                  <a:gd name="T4" fmla="*/ 5 w 126"/>
                  <a:gd name="T5" fmla="*/ 1 h 125"/>
                  <a:gd name="T6" fmla="*/ 4 w 126"/>
                  <a:gd name="T7" fmla="*/ 0 h 125"/>
                  <a:gd name="T8" fmla="*/ 3 w 126"/>
                  <a:gd name="T9" fmla="*/ 0 h 125"/>
                  <a:gd name="T10" fmla="*/ 2 w 126"/>
                  <a:gd name="T11" fmla="*/ 0 h 125"/>
                  <a:gd name="T12" fmla="*/ 1 w 126"/>
                  <a:gd name="T13" fmla="*/ 1 h 125"/>
                  <a:gd name="T14" fmla="*/ 0 w 126"/>
                  <a:gd name="T15" fmla="*/ 2 h 125"/>
                  <a:gd name="T16" fmla="*/ 0 w 126"/>
                  <a:gd name="T17" fmla="*/ 3 h 125"/>
                  <a:gd name="T18" fmla="*/ 0 w 126"/>
                  <a:gd name="T19" fmla="*/ 4 h 125"/>
                  <a:gd name="T20" fmla="*/ 1 w 126"/>
                  <a:gd name="T21" fmla="*/ 5 h 125"/>
                  <a:gd name="T22" fmla="*/ 2 w 126"/>
                  <a:gd name="T23" fmla="*/ 6 h 125"/>
                  <a:gd name="T24" fmla="*/ 3 w 126"/>
                  <a:gd name="T25" fmla="*/ 6 h 125"/>
                  <a:gd name="T26" fmla="*/ 4 w 126"/>
                  <a:gd name="T27" fmla="*/ 6 h 125"/>
                  <a:gd name="T28" fmla="*/ 5 w 126"/>
                  <a:gd name="T29" fmla="*/ 5 h 125"/>
                  <a:gd name="T30" fmla="*/ 6 w 126"/>
                  <a:gd name="T31" fmla="*/ 4 h 125"/>
                  <a:gd name="T32" fmla="*/ 6 w 126"/>
                  <a:gd name="T33" fmla="*/ 3 h 1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6" h="125">
                    <a:moveTo>
                      <a:pt x="126" y="62"/>
                    </a:moveTo>
                    <a:lnTo>
                      <a:pt x="120" y="38"/>
                    </a:lnTo>
                    <a:lnTo>
                      <a:pt x="107" y="18"/>
                    </a:lnTo>
                    <a:lnTo>
                      <a:pt x="86" y="4"/>
                    </a:lnTo>
                    <a:lnTo>
                      <a:pt x="63" y="0"/>
                    </a:lnTo>
                    <a:lnTo>
                      <a:pt x="38" y="4"/>
                    </a:lnTo>
                    <a:lnTo>
                      <a:pt x="18" y="18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4" y="86"/>
                    </a:lnTo>
                    <a:lnTo>
                      <a:pt x="18" y="106"/>
                    </a:lnTo>
                    <a:lnTo>
                      <a:pt x="38" y="120"/>
                    </a:lnTo>
                    <a:lnTo>
                      <a:pt x="63" y="125"/>
                    </a:lnTo>
                    <a:lnTo>
                      <a:pt x="86" y="120"/>
                    </a:lnTo>
                    <a:lnTo>
                      <a:pt x="107" y="106"/>
                    </a:lnTo>
                    <a:lnTo>
                      <a:pt x="120" y="86"/>
                    </a:lnTo>
                    <a:lnTo>
                      <a:pt x="126" y="62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0" name="Line 102"/>
              <p:cNvSpPr>
                <a:spLocks noChangeShapeType="1"/>
              </p:cNvSpPr>
              <p:nvPr/>
            </p:nvSpPr>
            <p:spPr bwMode="auto">
              <a:xfrm>
                <a:off x="2603" y="1084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1" name="Freeform 103"/>
              <p:cNvSpPr>
                <a:spLocks/>
              </p:cNvSpPr>
              <p:nvPr/>
            </p:nvSpPr>
            <p:spPr bwMode="auto">
              <a:xfrm>
                <a:off x="2606" y="1084"/>
                <a:ext cx="30" cy="59"/>
              </a:xfrm>
              <a:custGeom>
                <a:avLst/>
                <a:gdLst>
                  <a:gd name="T0" fmla="*/ 0 w 63"/>
                  <a:gd name="T1" fmla="*/ 6 h 126"/>
                  <a:gd name="T2" fmla="*/ 1 w 63"/>
                  <a:gd name="T3" fmla="*/ 6 h 126"/>
                  <a:gd name="T4" fmla="*/ 2 w 63"/>
                  <a:gd name="T5" fmla="*/ 5 h 126"/>
                  <a:gd name="T6" fmla="*/ 2 w 63"/>
                  <a:gd name="T7" fmla="*/ 4 h 126"/>
                  <a:gd name="T8" fmla="*/ 3 w 63"/>
                  <a:gd name="T9" fmla="*/ 3 h 126"/>
                  <a:gd name="T10" fmla="*/ 3 w 63"/>
                  <a:gd name="T11" fmla="*/ 2 h 126"/>
                  <a:gd name="T12" fmla="*/ 3 w 63"/>
                  <a:gd name="T13" fmla="*/ 1 h 126"/>
                  <a:gd name="T14" fmla="*/ 2 w 63"/>
                  <a:gd name="T15" fmla="*/ 0 h 126"/>
                  <a:gd name="T16" fmla="*/ 2 w 63"/>
                  <a:gd name="T17" fmla="*/ 0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26">
                    <a:moveTo>
                      <a:pt x="0" y="126"/>
                    </a:moveTo>
                    <a:lnTo>
                      <a:pt x="18" y="121"/>
                    </a:lnTo>
                    <a:lnTo>
                      <a:pt x="35" y="107"/>
                    </a:lnTo>
                    <a:lnTo>
                      <a:pt x="50" y="87"/>
                    </a:lnTo>
                    <a:lnTo>
                      <a:pt x="60" y="63"/>
                    </a:lnTo>
                    <a:lnTo>
                      <a:pt x="63" y="39"/>
                    </a:lnTo>
                    <a:lnTo>
                      <a:pt x="60" y="19"/>
                    </a:lnTo>
                    <a:lnTo>
                      <a:pt x="49" y="5"/>
                    </a:lnTo>
                    <a:lnTo>
                      <a:pt x="3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2" name="Line 104"/>
              <p:cNvSpPr>
                <a:spLocks noChangeShapeType="1"/>
              </p:cNvSpPr>
              <p:nvPr/>
            </p:nvSpPr>
            <p:spPr bwMode="auto">
              <a:xfrm flipH="1">
                <a:off x="2596" y="1143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3" name="Freeform 105"/>
              <p:cNvSpPr>
                <a:spLocks/>
              </p:cNvSpPr>
              <p:nvPr/>
            </p:nvSpPr>
            <p:spPr bwMode="auto">
              <a:xfrm>
                <a:off x="2606" y="1143"/>
                <a:ext cx="13" cy="30"/>
              </a:xfrm>
              <a:custGeom>
                <a:avLst/>
                <a:gdLst>
                  <a:gd name="T0" fmla="*/ 1 w 30"/>
                  <a:gd name="T1" fmla="*/ 3 h 62"/>
                  <a:gd name="T2" fmla="*/ 1 w 30"/>
                  <a:gd name="T3" fmla="*/ 2 h 62"/>
                  <a:gd name="T4" fmla="*/ 1 w 30"/>
                  <a:gd name="T5" fmla="*/ 1 h 62"/>
                  <a:gd name="T6" fmla="*/ 0 w 30"/>
                  <a:gd name="T7" fmla="*/ 0 h 62"/>
                  <a:gd name="T8" fmla="*/ 0 w 30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2">
                    <a:moveTo>
                      <a:pt x="27" y="62"/>
                    </a:moveTo>
                    <a:lnTo>
                      <a:pt x="30" y="38"/>
                    </a:lnTo>
                    <a:lnTo>
                      <a:pt x="26" y="18"/>
                    </a:lnTo>
                    <a:lnTo>
                      <a:pt x="15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4" name="Line 106"/>
              <p:cNvSpPr>
                <a:spLocks noChangeShapeType="1"/>
              </p:cNvSpPr>
              <p:nvPr/>
            </p:nvSpPr>
            <p:spPr bwMode="auto">
              <a:xfrm flipH="1">
                <a:off x="2616" y="1173"/>
                <a:ext cx="3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5" name="Freeform 107"/>
              <p:cNvSpPr>
                <a:spLocks/>
              </p:cNvSpPr>
              <p:nvPr/>
            </p:nvSpPr>
            <p:spPr bwMode="auto">
              <a:xfrm>
                <a:off x="2586" y="1186"/>
                <a:ext cx="30" cy="29"/>
              </a:xfrm>
              <a:custGeom>
                <a:avLst/>
                <a:gdLst>
                  <a:gd name="T0" fmla="*/ 0 w 61"/>
                  <a:gd name="T1" fmla="*/ 3 h 63"/>
                  <a:gd name="T2" fmla="*/ 1 w 61"/>
                  <a:gd name="T3" fmla="*/ 3 h 63"/>
                  <a:gd name="T4" fmla="*/ 2 w 61"/>
                  <a:gd name="T5" fmla="*/ 2 h 63"/>
                  <a:gd name="T6" fmla="*/ 3 w 61"/>
                  <a:gd name="T7" fmla="*/ 1 h 63"/>
                  <a:gd name="T8" fmla="*/ 3 w 61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63">
                    <a:moveTo>
                      <a:pt x="0" y="63"/>
                    </a:moveTo>
                    <a:lnTo>
                      <a:pt x="19" y="59"/>
                    </a:lnTo>
                    <a:lnTo>
                      <a:pt x="37" y="45"/>
                    </a:lnTo>
                    <a:lnTo>
                      <a:pt x="52" y="25"/>
                    </a:lnTo>
                    <a:lnTo>
                      <a:pt x="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6" name="Line 108"/>
              <p:cNvSpPr>
                <a:spLocks noChangeShapeType="1"/>
              </p:cNvSpPr>
              <p:nvPr/>
            </p:nvSpPr>
            <p:spPr bwMode="auto">
              <a:xfrm flipH="1">
                <a:off x="2566" y="1215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7" name="Line 109"/>
              <p:cNvSpPr>
                <a:spLocks noChangeShapeType="1"/>
              </p:cNvSpPr>
              <p:nvPr/>
            </p:nvSpPr>
            <p:spPr bwMode="auto">
              <a:xfrm flipV="1">
                <a:off x="2665" y="1084"/>
                <a:ext cx="13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68" name="Line 110"/>
              <p:cNvSpPr>
                <a:spLocks noChangeShapeType="1"/>
              </p:cNvSpPr>
              <p:nvPr/>
            </p:nvSpPr>
            <p:spPr bwMode="auto">
              <a:xfrm flipH="1">
                <a:off x="2692" y="1084"/>
                <a:ext cx="13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2015" name="Group 111"/>
          <p:cNvGrpSpPr>
            <a:grpSpLocks/>
          </p:cNvGrpSpPr>
          <p:nvPr/>
        </p:nvGrpSpPr>
        <p:grpSpPr bwMode="auto">
          <a:xfrm>
            <a:off x="1603375" y="1547813"/>
            <a:ext cx="387350" cy="460375"/>
            <a:chOff x="1010" y="975"/>
            <a:chExt cx="244" cy="290"/>
          </a:xfrm>
        </p:grpSpPr>
        <p:sp>
          <p:nvSpPr>
            <p:cNvPr id="129144" name="Freeform 112"/>
            <p:cNvSpPr>
              <a:spLocks/>
            </p:cNvSpPr>
            <p:nvPr/>
          </p:nvSpPr>
          <p:spPr bwMode="auto">
            <a:xfrm>
              <a:off x="1119" y="975"/>
              <a:ext cx="59" cy="59"/>
            </a:xfrm>
            <a:custGeom>
              <a:avLst/>
              <a:gdLst>
                <a:gd name="T0" fmla="*/ 6 w 124"/>
                <a:gd name="T1" fmla="*/ 3 h 125"/>
                <a:gd name="T2" fmla="*/ 6 w 124"/>
                <a:gd name="T3" fmla="*/ 2 h 125"/>
                <a:gd name="T4" fmla="*/ 5 w 124"/>
                <a:gd name="T5" fmla="*/ 1 h 125"/>
                <a:gd name="T6" fmla="*/ 5 w 124"/>
                <a:gd name="T7" fmla="*/ 0 h 125"/>
                <a:gd name="T8" fmla="*/ 3 w 124"/>
                <a:gd name="T9" fmla="*/ 0 h 125"/>
                <a:gd name="T10" fmla="*/ 2 w 124"/>
                <a:gd name="T11" fmla="*/ 0 h 125"/>
                <a:gd name="T12" fmla="*/ 1 w 124"/>
                <a:gd name="T13" fmla="*/ 1 h 125"/>
                <a:gd name="T14" fmla="*/ 0 w 124"/>
                <a:gd name="T15" fmla="*/ 2 h 125"/>
                <a:gd name="T16" fmla="*/ 0 w 124"/>
                <a:gd name="T17" fmla="*/ 3 h 125"/>
                <a:gd name="T18" fmla="*/ 0 w 124"/>
                <a:gd name="T19" fmla="*/ 4 h 125"/>
                <a:gd name="T20" fmla="*/ 1 w 124"/>
                <a:gd name="T21" fmla="*/ 5 h 125"/>
                <a:gd name="T22" fmla="*/ 2 w 124"/>
                <a:gd name="T23" fmla="*/ 6 h 125"/>
                <a:gd name="T24" fmla="*/ 3 w 124"/>
                <a:gd name="T25" fmla="*/ 6 h 125"/>
                <a:gd name="T26" fmla="*/ 5 w 124"/>
                <a:gd name="T27" fmla="*/ 6 h 125"/>
                <a:gd name="T28" fmla="*/ 5 w 124"/>
                <a:gd name="T29" fmla="*/ 5 h 125"/>
                <a:gd name="T30" fmla="*/ 6 w 124"/>
                <a:gd name="T31" fmla="*/ 4 h 125"/>
                <a:gd name="T32" fmla="*/ 6 w 124"/>
                <a:gd name="T33" fmla="*/ 3 h 1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125">
                  <a:moveTo>
                    <a:pt x="124" y="62"/>
                  </a:moveTo>
                  <a:lnTo>
                    <a:pt x="120" y="38"/>
                  </a:lnTo>
                  <a:lnTo>
                    <a:pt x="106" y="18"/>
                  </a:lnTo>
                  <a:lnTo>
                    <a:pt x="86" y="4"/>
                  </a:lnTo>
                  <a:lnTo>
                    <a:pt x="62" y="0"/>
                  </a:lnTo>
                  <a:lnTo>
                    <a:pt x="38" y="4"/>
                  </a:lnTo>
                  <a:lnTo>
                    <a:pt x="18" y="18"/>
                  </a:lnTo>
                  <a:lnTo>
                    <a:pt x="4" y="38"/>
                  </a:lnTo>
                  <a:lnTo>
                    <a:pt x="0" y="62"/>
                  </a:lnTo>
                  <a:lnTo>
                    <a:pt x="4" y="86"/>
                  </a:lnTo>
                  <a:lnTo>
                    <a:pt x="18" y="106"/>
                  </a:lnTo>
                  <a:lnTo>
                    <a:pt x="38" y="120"/>
                  </a:lnTo>
                  <a:lnTo>
                    <a:pt x="62" y="125"/>
                  </a:lnTo>
                  <a:lnTo>
                    <a:pt x="86" y="120"/>
                  </a:lnTo>
                  <a:lnTo>
                    <a:pt x="106" y="106"/>
                  </a:lnTo>
                  <a:lnTo>
                    <a:pt x="120" y="86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5" name="Freeform 113"/>
            <p:cNvSpPr>
              <a:spLocks/>
            </p:cNvSpPr>
            <p:nvPr/>
          </p:nvSpPr>
          <p:spPr bwMode="auto">
            <a:xfrm>
              <a:off x="1010" y="1136"/>
              <a:ext cx="49" cy="119"/>
            </a:xfrm>
            <a:custGeom>
              <a:avLst/>
              <a:gdLst>
                <a:gd name="T0" fmla="*/ 0 w 104"/>
                <a:gd name="T1" fmla="*/ 14 h 246"/>
                <a:gd name="T2" fmla="*/ 5 w 104"/>
                <a:gd name="T3" fmla="*/ 0 h 246"/>
                <a:gd name="T4" fmla="*/ 1 w 104"/>
                <a:gd name="T5" fmla="*/ 0 h 246"/>
                <a:gd name="T6" fmla="*/ 1 w 104"/>
                <a:gd name="T7" fmla="*/ 1 h 2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246">
                  <a:moveTo>
                    <a:pt x="0" y="246"/>
                  </a:moveTo>
                  <a:lnTo>
                    <a:pt x="104" y="0"/>
                  </a:lnTo>
                  <a:lnTo>
                    <a:pt x="28" y="0"/>
                  </a:lnTo>
                  <a:lnTo>
                    <a:pt x="20" y="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6" name="Line 114"/>
            <p:cNvSpPr>
              <a:spLocks noChangeShapeType="1"/>
            </p:cNvSpPr>
            <p:nvPr/>
          </p:nvSpPr>
          <p:spPr bwMode="auto">
            <a:xfrm flipV="1">
              <a:off x="1079" y="1136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7" name="Freeform 115"/>
            <p:cNvSpPr>
              <a:spLocks/>
            </p:cNvSpPr>
            <p:nvPr/>
          </p:nvSpPr>
          <p:spPr bwMode="auto">
            <a:xfrm>
              <a:off x="1092" y="1123"/>
              <a:ext cx="40" cy="142"/>
            </a:xfrm>
            <a:custGeom>
              <a:avLst/>
              <a:gdLst>
                <a:gd name="T0" fmla="*/ 5 w 80"/>
                <a:gd name="T1" fmla="*/ 0 h 301"/>
                <a:gd name="T2" fmla="*/ 4 w 80"/>
                <a:gd name="T3" fmla="*/ 3 h 301"/>
                <a:gd name="T4" fmla="*/ 2 w 80"/>
                <a:gd name="T5" fmla="*/ 6 h 301"/>
                <a:gd name="T6" fmla="*/ 1 w 80"/>
                <a:gd name="T7" fmla="*/ 9 h 301"/>
                <a:gd name="T8" fmla="*/ 1 w 80"/>
                <a:gd name="T9" fmla="*/ 12 h 301"/>
                <a:gd name="T10" fmla="*/ 0 w 80"/>
                <a:gd name="T11" fmla="*/ 15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01">
                  <a:moveTo>
                    <a:pt x="80" y="0"/>
                  </a:moveTo>
                  <a:lnTo>
                    <a:pt x="53" y="59"/>
                  </a:lnTo>
                  <a:lnTo>
                    <a:pt x="30" y="120"/>
                  </a:lnTo>
                  <a:lnTo>
                    <a:pt x="13" y="181"/>
                  </a:lnTo>
                  <a:lnTo>
                    <a:pt x="4" y="243"/>
                  </a:lnTo>
                  <a:lnTo>
                    <a:pt x="0" y="3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8" name="Line 116"/>
            <p:cNvSpPr>
              <a:spLocks noChangeShapeType="1"/>
            </p:cNvSpPr>
            <p:nvPr/>
          </p:nvSpPr>
          <p:spPr bwMode="auto">
            <a:xfrm>
              <a:off x="1155" y="1136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9" name="Freeform 117"/>
            <p:cNvSpPr>
              <a:spLocks/>
            </p:cNvSpPr>
            <p:nvPr/>
          </p:nvSpPr>
          <p:spPr bwMode="auto">
            <a:xfrm>
              <a:off x="1158" y="1136"/>
              <a:ext cx="27" cy="53"/>
            </a:xfrm>
            <a:custGeom>
              <a:avLst/>
              <a:gdLst>
                <a:gd name="T0" fmla="*/ 0 w 55"/>
                <a:gd name="T1" fmla="*/ 6 h 109"/>
                <a:gd name="T2" fmla="*/ 1 w 55"/>
                <a:gd name="T3" fmla="*/ 6 h 109"/>
                <a:gd name="T4" fmla="*/ 1 w 55"/>
                <a:gd name="T5" fmla="*/ 5 h 109"/>
                <a:gd name="T6" fmla="*/ 2 w 55"/>
                <a:gd name="T7" fmla="*/ 4 h 109"/>
                <a:gd name="T8" fmla="*/ 3 w 55"/>
                <a:gd name="T9" fmla="*/ 3 h 109"/>
                <a:gd name="T10" fmla="*/ 3 w 55"/>
                <a:gd name="T11" fmla="*/ 2 h 109"/>
                <a:gd name="T12" fmla="*/ 3 w 55"/>
                <a:gd name="T13" fmla="*/ 1 h 109"/>
                <a:gd name="T14" fmla="*/ 2 w 55"/>
                <a:gd name="T15" fmla="*/ 0 h 109"/>
                <a:gd name="T16" fmla="*/ 1 w 55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09">
                  <a:moveTo>
                    <a:pt x="0" y="109"/>
                  </a:moveTo>
                  <a:lnTo>
                    <a:pt x="16" y="105"/>
                  </a:lnTo>
                  <a:lnTo>
                    <a:pt x="31" y="92"/>
                  </a:lnTo>
                  <a:lnTo>
                    <a:pt x="44" y="75"/>
                  </a:lnTo>
                  <a:lnTo>
                    <a:pt x="52" y="54"/>
                  </a:lnTo>
                  <a:lnTo>
                    <a:pt x="55" y="33"/>
                  </a:lnTo>
                  <a:lnTo>
                    <a:pt x="52" y="16"/>
                  </a:lnTo>
                  <a:lnTo>
                    <a:pt x="43" y="4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0" name="Line 118"/>
            <p:cNvSpPr>
              <a:spLocks noChangeShapeType="1"/>
            </p:cNvSpPr>
            <p:nvPr/>
          </p:nvSpPr>
          <p:spPr bwMode="auto">
            <a:xfrm flipH="1">
              <a:off x="1152" y="1189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1" name="Freeform 119"/>
            <p:cNvSpPr>
              <a:spLocks/>
            </p:cNvSpPr>
            <p:nvPr/>
          </p:nvSpPr>
          <p:spPr bwMode="auto">
            <a:xfrm>
              <a:off x="1158" y="1189"/>
              <a:ext cx="14" cy="26"/>
            </a:xfrm>
            <a:custGeom>
              <a:avLst/>
              <a:gdLst>
                <a:gd name="T0" fmla="*/ 2 w 26"/>
                <a:gd name="T1" fmla="*/ 3 h 55"/>
                <a:gd name="T2" fmla="*/ 2 w 26"/>
                <a:gd name="T3" fmla="*/ 2 h 55"/>
                <a:gd name="T4" fmla="*/ 2 w 26"/>
                <a:gd name="T5" fmla="*/ 1 h 55"/>
                <a:gd name="T6" fmla="*/ 1 w 26"/>
                <a:gd name="T7" fmla="*/ 0 h 55"/>
                <a:gd name="T8" fmla="*/ 0 w 26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5">
                  <a:moveTo>
                    <a:pt x="24" y="55"/>
                  </a:moveTo>
                  <a:lnTo>
                    <a:pt x="26" y="33"/>
                  </a:lnTo>
                  <a:lnTo>
                    <a:pt x="22" y="16"/>
                  </a:lnTo>
                  <a:lnTo>
                    <a:pt x="13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2" name="Line 120"/>
            <p:cNvSpPr>
              <a:spLocks noChangeShapeType="1"/>
            </p:cNvSpPr>
            <p:nvPr/>
          </p:nvSpPr>
          <p:spPr bwMode="auto">
            <a:xfrm flipH="1">
              <a:off x="1168" y="1215"/>
              <a:ext cx="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3" name="Freeform 121"/>
            <p:cNvSpPr>
              <a:spLocks/>
            </p:cNvSpPr>
            <p:nvPr/>
          </p:nvSpPr>
          <p:spPr bwMode="auto">
            <a:xfrm>
              <a:off x="1142" y="1229"/>
              <a:ext cx="26" cy="26"/>
            </a:xfrm>
            <a:custGeom>
              <a:avLst/>
              <a:gdLst>
                <a:gd name="T0" fmla="*/ 0 w 53"/>
                <a:gd name="T1" fmla="*/ 3 h 55"/>
                <a:gd name="T2" fmla="*/ 1 w 53"/>
                <a:gd name="T3" fmla="*/ 2 h 55"/>
                <a:gd name="T4" fmla="*/ 2 w 53"/>
                <a:gd name="T5" fmla="*/ 2 h 55"/>
                <a:gd name="T6" fmla="*/ 2 w 53"/>
                <a:gd name="T7" fmla="*/ 1 h 55"/>
                <a:gd name="T8" fmla="*/ 3 w 53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lnTo>
                    <a:pt x="16" y="51"/>
                  </a:lnTo>
                  <a:lnTo>
                    <a:pt x="32" y="39"/>
                  </a:lnTo>
                  <a:lnTo>
                    <a:pt x="45" y="21"/>
                  </a:lnTo>
                  <a:lnTo>
                    <a:pt x="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4" name="Line 122"/>
            <p:cNvSpPr>
              <a:spLocks noChangeShapeType="1"/>
            </p:cNvSpPr>
            <p:nvPr/>
          </p:nvSpPr>
          <p:spPr bwMode="auto">
            <a:xfrm flipH="1">
              <a:off x="1122" y="1255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5" name="Line 123"/>
            <p:cNvSpPr>
              <a:spLocks noChangeShapeType="1"/>
            </p:cNvSpPr>
            <p:nvPr/>
          </p:nvSpPr>
          <p:spPr bwMode="auto">
            <a:xfrm flipV="1">
              <a:off x="1211" y="1136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56" name="Freeform 124"/>
            <p:cNvSpPr>
              <a:spLocks/>
            </p:cNvSpPr>
            <p:nvPr/>
          </p:nvSpPr>
          <p:spPr bwMode="auto">
            <a:xfrm>
              <a:off x="1214" y="1123"/>
              <a:ext cx="40" cy="142"/>
            </a:xfrm>
            <a:custGeom>
              <a:avLst/>
              <a:gdLst>
                <a:gd name="T0" fmla="*/ 0 w 81"/>
                <a:gd name="T1" fmla="*/ 15 h 301"/>
                <a:gd name="T2" fmla="*/ 1 w 81"/>
                <a:gd name="T3" fmla="*/ 12 h 301"/>
                <a:gd name="T4" fmla="*/ 3 w 81"/>
                <a:gd name="T5" fmla="*/ 9 h 301"/>
                <a:gd name="T6" fmla="*/ 4 w 81"/>
                <a:gd name="T7" fmla="*/ 6 h 301"/>
                <a:gd name="T8" fmla="*/ 4 w 81"/>
                <a:gd name="T9" fmla="*/ 3 h 301"/>
                <a:gd name="T10" fmla="*/ 5 w 81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01">
                  <a:moveTo>
                    <a:pt x="0" y="301"/>
                  </a:moveTo>
                  <a:lnTo>
                    <a:pt x="29" y="243"/>
                  </a:lnTo>
                  <a:lnTo>
                    <a:pt x="51" y="181"/>
                  </a:lnTo>
                  <a:lnTo>
                    <a:pt x="67" y="120"/>
                  </a:lnTo>
                  <a:lnTo>
                    <a:pt x="78" y="59"/>
                  </a:lnTo>
                  <a:lnTo>
                    <a:pt x="8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029" name="Line 125"/>
          <p:cNvSpPr>
            <a:spLocks noChangeShapeType="1"/>
          </p:cNvSpPr>
          <p:nvPr/>
        </p:nvSpPr>
        <p:spPr bwMode="auto">
          <a:xfrm>
            <a:off x="4995863" y="1593850"/>
            <a:ext cx="936625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30" name="Line 126"/>
          <p:cNvSpPr>
            <a:spLocks noChangeShapeType="1"/>
          </p:cNvSpPr>
          <p:nvPr/>
        </p:nvSpPr>
        <p:spPr bwMode="auto">
          <a:xfrm>
            <a:off x="1822450" y="5311775"/>
            <a:ext cx="0" cy="93662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031" name="Group 127"/>
          <p:cNvGrpSpPr>
            <a:grpSpLocks/>
          </p:cNvGrpSpPr>
          <p:nvPr/>
        </p:nvGrpSpPr>
        <p:grpSpPr bwMode="auto">
          <a:xfrm>
            <a:off x="1776413" y="6200775"/>
            <a:ext cx="193675" cy="309563"/>
            <a:chOff x="1119" y="3906"/>
            <a:chExt cx="122" cy="195"/>
          </a:xfrm>
        </p:grpSpPr>
        <p:sp>
          <p:nvSpPr>
            <p:cNvPr id="129142" name="Freeform 128"/>
            <p:cNvSpPr>
              <a:spLocks/>
            </p:cNvSpPr>
            <p:nvPr/>
          </p:nvSpPr>
          <p:spPr bwMode="auto">
            <a:xfrm>
              <a:off x="1119" y="3906"/>
              <a:ext cx="59" cy="60"/>
            </a:xfrm>
            <a:custGeom>
              <a:avLst/>
              <a:gdLst>
                <a:gd name="T0" fmla="*/ 6 w 124"/>
                <a:gd name="T1" fmla="*/ 3 h 124"/>
                <a:gd name="T2" fmla="*/ 6 w 124"/>
                <a:gd name="T3" fmla="*/ 2 h 124"/>
                <a:gd name="T4" fmla="*/ 5 w 124"/>
                <a:gd name="T5" fmla="*/ 1 h 124"/>
                <a:gd name="T6" fmla="*/ 5 w 124"/>
                <a:gd name="T7" fmla="*/ 0 h 124"/>
                <a:gd name="T8" fmla="*/ 3 w 124"/>
                <a:gd name="T9" fmla="*/ 0 h 124"/>
                <a:gd name="T10" fmla="*/ 2 w 124"/>
                <a:gd name="T11" fmla="*/ 0 h 124"/>
                <a:gd name="T12" fmla="*/ 1 w 124"/>
                <a:gd name="T13" fmla="*/ 1 h 124"/>
                <a:gd name="T14" fmla="*/ 0 w 124"/>
                <a:gd name="T15" fmla="*/ 2 h 124"/>
                <a:gd name="T16" fmla="*/ 0 w 124"/>
                <a:gd name="T17" fmla="*/ 3 h 124"/>
                <a:gd name="T18" fmla="*/ 0 w 124"/>
                <a:gd name="T19" fmla="*/ 5 h 124"/>
                <a:gd name="T20" fmla="*/ 1 w 124"/>
                <a:gd name="T21" fmla="*/ 6 h 124"/>
                <a:gd name="T22" fmla="*/ 2 w 124"/>
                <a:gd name="T23" fmla="*/ 7 h 124"/>
                <a:gd name="T24" fmla="*/ 3 w 124"/>
                <a:gd name="T25" fmla="*/ 7 h 124"/>
                <a:gd name="T26" fmla="*/ 5 w 124"/>
                <a:gd name="T27" fmla="*/ 7 h 124"/>
                <a:gd name="T28" fmla="*/ 5 w 124"/>
                <a:gd name="T29" fmla="*/ 6 h 124"/>
                <a:gd name="T30" fmla="*/ 6 w 124"/>
                <a:gd name="T31" fmla="*/ 5 h 124"/>
                <a:gd name="T32" fmla="*/ 6 w 124"/>
                <a:gd name="T33" fmla="*/ 3 h 1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124">
                  <a:moveTo>
                    <a:pt x="124" y="61"/>
                  </a:moveTo>
                  <a:lnTo>
                    <a:pt x="120" y="38"/>
                  </a:lnTo>
                  <a:lnTo>
                    <a:pt x="106" y="18"/>
                  </a:lnTo>
                  <a:lnTo>
                    <a:pt x="86" y="4"/>
                  </a:lnTo>
                  <a:lnTo>
                    <a:pt x="62" y="0"/>
                  </a:lnTo>
                  <a:lnTo>
                    <a:pt x="38" y="4"/>
                  </a:lnTo>
                  <a:lnTo>
                    <a:pt x="18" y="18"/>
                  </a:lnTo>
                  <a:lnTo>
                    <a:pt x="4" y="38"/>
                  </a:lnTo>
                  <a:lnTo>
                    <a:pt x="0" y="61"/>
                  </a:lnTo>
                  <a:lnTo>
                    <a:pt x="4" y="86"/>
                  </a:lnTo>
                  <a:lnTo>
                    <a:pt x="18" y="106"/>
                  </a:lnTo>
                  <a:lnTo>
                    <a:pt x="38" y="120"/>
                  </a:lnTo>
                  <a:lnTo>
                    <a:pt x="62" y="124"/>
                  </a:lnTo>
                  <a:lnTo>
                    <a:pt x="86" y="120"/>
                  </a:lnTo>
                  <a:lnTo>
                    <a:pt x="106" y="106"/>
                  </a:lnTo>
                  <a:lnTo>
                    <a:pt x="120" y="86"/>
                  </a:lnTo>
                  <a:lnTo>
                    <a:pt x="124" y="6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3" name="Freeform 129"/>
            <p:cNvSpPr>
              <a:spLocks/>
            </p:cNvSpPr>
            <p:nvPr/>
          </p:nvSpPr>
          <p:spPr bwMode="auto">
            <a:xfrm>
              <a:off x="1188" y="3969"/>
              <a:ext cx="53" cy="132"/>
            </a:xfrm>
            <a:custGeom>
              <a:avLst/>
              <a:gdLst>
                <a:gd name="T0" fmla="*/ 0 w 118"/>
                <a:gd name="T1" fmla="*/ 14 h 281"/>
                <a:gd name="T2" fmla="*/ 5 w 118"/>
                <a:gd name="T3" fmla="*/ 0 h 281"/>
                <a:gd name="T4" fmla="*/ 1 w 118"/>
                <a:gd name="T5" fmla="*/ 0 h 281"/>
                <a:gd name="T6" fmla="*/ 1 w 118"/>
                <a:gd name="T7" fmla="*/ 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8" h="281">
                  <a:moveTo>
                    <a:pt x="0" y="281"/>
                  </a:moveTo>
                  <a:lnTo>
                    <a:pt x="118" y="0"/>
                  </a:lnTo>
                  <a:lnTo>
                    <a:pt x="30" y="0"/>
                  </a:lnTo>
                  <a:lnTo>
                    <a:pt x="22" y="31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034" name="Line 130"/>
          <p:cNvSpPr>
            <a:spLocks noChangeShapeType="1"/>
          </p:cNvSpPr>
          <p:nvPr/>
        </p:nvSpPr>
        <p:spPr bwMode="auto">
          <a:xfrm flipH="1">
            <a:off x="4064000" y="1593850"/>
            <a:ext cx="931863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35" name="Line 131"/>
          <p:cNvSpPr>
            <a:spLocks noChangeShapeType="1"/>
          </p:cNvSpPr>
          <p:nvPr/>
        </p:nvSpPr>
        <p:spPr bwMode="auto">
          <a:xfrm>
            <a:off x="1822450" y="4373563"/>
            <a:ext cx="0" cy="938212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036" name="Group 132"/>
          <p:cNvGrpSpPr>
            <a:grpSpLocks/>
          </p:cNvGrpSpPr>
          <p:nvPr/>
        </p:nvGrpSpPr>
        <p:grpSpPr bwMode="auto">
          <a:xfrm>
            <a:off x="1776413" y="4113213"/>
            <a:ext cx="247650" cy="307975"/>
            <a:chOff x="1119" y="2591"/>
            <a:chExt cx="156" cy="194"/>
          </a:xfrm>
        </p:grpSpPr>
        <p:sp>
          <p:nvSpPr>
            <p:cNvPr id="129134" name="Freeform 133"/>
            <p:cNvSpPr>
              <a:spLocks/>
            </p:cNvSpPr>
            <p:nvPr/>
          </p:nvSpPr>
          <p:spPr bwMode="auto">
            <a:xfrm>
              <a:off x="1119" y="2726"/>
              <a:ext cx="59" cy="59"/>
            </a:xfrm>
            <a:custGeom>
              <a:avLst/>
              <a:gdLst>
                <a:gd name="T0" fmla="*/ 6 w 124"/>
                <a:gd name="T1" fmla="*/ 3 h 125"/>
                <a:gd name="T2" fmla="*/ 6 w 124"/>
                <a:gd name="T3" fmla="*/ 2 h 125"/>
                <a:gd name="T4" fmla="*/ 5 w 124"/>
                <a:gd name="T5" fmla="*/ 1 h 125"/>
                <a:gd name="T6" fmla="*/ 5 w 124"/>
                <a:gd name="T7" fmla="*/ 0 h 125"/>
                <a:gd name="T8" fmla="*/ 3 w 124"/>
                <a:gd name="T9" fmla="*/ 0 h 125"/>
                <a:gd name="T10" fmla="*/ 2 w 124"/>
                <a:gd name="T11" fmla="*/ 0 h 125"/>
                <a:gd name="T12" fmla="*/ 1 w 124"/>
                <a:gd name="T13" fmla="*/ 1 h 125"/>
                <a:gd name="T14" fmla="*/ 0 w 124"/>
                <a:gd name="T15" fmla="*/ 2 h 125"/>
                <a:gd name="T16" fmla="*/ 0 w 124"/>
                <a:gd name="T17" fmla="*/ 3 h 125"/>
                <a:gd name="T18" fmla="*/ 0 w 124"/>
                <a:gd name="T19" fmla="*/ 4 h 125"/>
                <a:gd name="T20" fmla="*/ 1 w 124"/>
                <a:gd name="T21" fmla="*/ 5 h 125"/>
                <a:gd name="T22" fmla="*/ 2 w 124"/>
                <a:gd name="T23" fmla="*/ 6 h 125"/>
                <a:gd name="T24" fmla="*/ 3 w 124"/>
                <a:gd name="T25" fmla="*/ 6 h 125"/>
                <a:gd name="T26" fmla="*/ 5 w 124"/>
                <a:gd name="T27" fmla="*/ 6 h 125"/>
                <a:gd name="T28" fmla="*/ 5 w 124"/>
                <a:gd name="T29" fmla="*/ 5 h 125"/>
                <a:gd name="T30" fmla="*/ 6 w 124"/>
                <a:gd name="T31" fmla="*/ 4 h 125"/>
                <a:gd name="T32" fmla="*/ 6 w 124"/>
                <a:gd name="T33" fmla="*/ 3 h 1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4" h="125">
                  <a:moveTo>
                    <a:pt x="124" y="62"/>
                  </a:moveTo>
                  <a:lnTo>
                    <a:pt x="120" y="39"/>
                  </a:lnTo>
                  <a:lnTo>
                    <a:pt x="106" y="19"/>
                  </a:lnTo>
                  <a:lnTo>
                    <a:pt x="86" y="5"/>
                  </a:lnTo>
                  <a:lnTo>
                    <a:pt x="62" y="0"/>
                  </a:lnTo>
                  <a:lnTo>
                    <a:pt x="38" y="5"/>
                  </a:lnTo>
                  <a:lnTo>
                    <a:pt x="18" y="19"/>
                  </a:lnTo>
                  <a:lnTo>
                    <a:pt x="4" y="39"/>
                  </a:lnTo>
                  <a:lnTo>
                    <a:pt x="0" y="62"/>
                  </a:lnTo>
                  <a:lnTo>
                    <a:pt x="4" y="87"/>
                  </a:lnTo>
                  <a:lnTo>
                    <a:pt x="18" y="107"/>
                  </a:lnTo>
                  <a:lnTo>
                    <a:pt x="38" y="121"/>
                  </a:lnTo>
                  <a:lnTo>
                    <a:pt x="62" y="125"/>
                  </a:lnTo>
                  <a:lnTo>
                    <a:pt x="86" y="121"/>
                  </a:lnTo>
                  <a:lnTo>
                    <a:pt x="106" y="107"/>
                  </a:lnTo>
                  <a:lnTo>
                    <a:pt x="120" y="87"/>
                  </a:lnTo>
                  <a:lnTo>
                    <a:pt x="124" y="6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5" name="Line 134"/>
            <p:cNvSpPr>
              <a:spLocks noChangeShapeType="1"/>
            </p:cNvSpPr>
            <p:nvPr/>
          </p:nvSpPr>
          <p:spPr bwMode="auto">
            <a:xfrm>
              <a:off x="1238" y="259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6" name="Freeform 135"/>
            <p:cNvSpPr>
              <a:spLocks/>
            </p:cNvSpPr>
            <p:nvPr/>
          </p:nvSpPr>
          <p:spPr bwMode="auto">
            <a:xfrm>
              <a:off x="1245" y="2591"/>
              <a:ext cx="30" cy="59"/>
            </a:xfrm>
            <a:custGeom>
              <a:avLst/>
              <a:gdLst>
                <a:gd name="T0" fmla="*/ 0 w 64"/>
                <a:gd name="T1" fmla="*/ 6 h 126"/>
                <a:gd name="T2" fmla="*/ 1 w 64"/>
                <a:gd name="T3" fmla="*/ 6 h 126"/>
                <a:gd name="T4" fmla="*/ 2 w 64"/>
                <a:gd name="T5" fmla="*/ 5 h 126"/>
                <a:gd name="T6" fmla="*/ 2 w 64"/>
                <a:gd name="T7" fmla="*/ 4 h 126"/>
                <a:gd name="T8" fmla="*/ 3 w 64"/>
                <a:gd name="T9" fmla="*/ 3 h 126"/>
                <a:gd name="T10" fmla="*/ 3 w 64"/>
                <a:gd name="T11" fmla="*/ 2 h 126"/>
                <a:gd name="T12" fmla="*/ 3 w 64"/>
                <a:gd name="T13" fmla="*/ 1 h 126"/>
                <a:gd name="T14" fmla="*/ 2 w 64"/>
                <a:gd name="T15" fmla="*/ 0 h 126"/>
                <a:gd name="T16" fmla="*/ 2 w 64"/>
                <a:gd name="T17" fmla="*/ 0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26">
                  <a:moveTo>
                    <a:pt x="0" y="126"/>
                  </a:moveTo>
                  <a:lnTo>
                    <a:pt x="19" y="120"/>
                  </a:lnTo>
                  <a:lnTo>
                    <a:pt x="37" y="107"/>
                  </a:lnTo>
                  <a:lnTo>
                    <a:pt x="52" y="87"/>
                  </a:lnTo>
                  <a:lnTo>
                    <a:pt x="61" y="63"/>
                  </a:lnTo>
                  <a:lnTo>
                    <a:pt x="64" y="39"/>
                  </a:lnTo>
                  <a:lnTo>
                    <a:pt x="60" y="18"/>
                  </a:lnTo>
                  <a:lnTo>
                    <a:pt x="49" y="5"/>
                  </a:lnTo>
                  <a:lnTo>
                    <a:pt x="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7" name="Line 136"/>
            <p:cNvSpPr>
              <a:spLocks noChangeShapeType="1"/>
            </p:cNvSpPr>
            <p:nvPr/>
          </p:nvSpPr>
          <p:spPr bwMode="auto">
            <a:xfrm flipH="1">
              <a:off x="1235" y="2650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8" name="Freeform 137"/>
            <p:cNvSpPr>
              <a:spLocks/>
            </p:cNvSpPr>
            <p:nvPr/>
          </p:nvSpPr>
          <p:spPr bwMode="auto">
            <a:xfrm>
              <a:off x="1245" y="2650"/>
              <a:ext cx="13" cy="26"/>
            </a:xfrm>
            <a:custGeom>
              <a:avLst/>
              <a:gdLst>
                <a:gd name="T0" fmla="*/ 1 w 31"/>
                <a:gd name="T1" fmla="*/ 2 h 62"/>
                <a:gd name="T2" fmla="*/ 1 w 31"/>
                <a:gd name="T3" fmla="*/ 1 h 62"/>
                <a:gd name="T4" fmla="*/ 1 w 31"/>
                <a:gd name="T5" fmla="*/ 0 h 62"/>
                <a:gd name="T6" fmla="*/ 0 w 31"/>
                <a:gd name="T7" fmla="*/ 0 h 62"/>
                <a:gd name="T8" fmla="*/ 0 w 31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2">
                  <a:moveTo>
                    <a:pt x="28" y="62"/>
                  </a:moveTo>
                  <a:lnTo>
                    <a:pt x="31" y="38"/>
                  </a:lnTo>
                  <a:lnTo>
                    <a:pt x="27" y="18"/>
                  </a:lnTo>
                  <a:lnTo>
                    <a:pt x="16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9" name="Line 138"/>
            <p:cNvSpPr>
              <a:spLocks noChangeShapeType="1"/>
            </p:cNvSpPr>
            <p:nvPr/>
          </p:nvSpPr>
          <p:spPr bwMode="auto">
            <a:xfrm flipH="1">
              <a:off x="1251" y="2676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0" name="Freeform 139"/>
            <p:cNvSpPr>
              <a:spLocks/>
            </p:cNvSpPr>
            <p:nvPr/>
          </p:nvSpPr>
          <p:spPr bwMode="auto">
            <a:xfrm>
              <a:off x="1225" y="2693"/>
              <a:ext cx="26" cy="29"/>
            </a:xfrm>
            <a:custGeom>
              <a:avLst/>
              <a:gdLst>
                <a:gd name="T0" fmla="*/ 0 w 61"/>
                <a:gd name="T1" fmla="*/ 3 h 63"/>
                <a:gd name="T2" fmla="*/ 0 w 61"/>
                <a:gd name="T3" fmla="*/ 3 h 63"/>
                <a:gd name="T4" fmla="*/ 1 w 61"/>
                <a:gd name="T5" fmla="*/ 2 h 63"/>
                <a:gd name="T6" fmla="*/ 2 w 61"/>
                <a:gd name="T7" fmla="*/ 1 h 63"/>
                <a:gd name="T8" fmla="*/ 2 w 61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lnTo>
                    <a:pt x="18" y="58"/>
                  </a:lnTo>
                  <a:lnTo>
                    <a:pt x="36" y="45"/>
                  </a:lnTo>
                  <a:lnTo>
                    <a:pt x="51" y="25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41" name="Line 140"/>
            <p:cNvSpPr>
              <a:spLocks noChangeShapeType="1"/>
            </p:cNvSpPr>
            <p:nvPr/>
          </p:nvSpPr>
          <p:spPr bwMode="auto">
            <a:xfrm flipH="1">
              <a:off x="1202" y="272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045" name="Line 141"/>
          <p:cNvSpPr>
            <a:spLocks noChangeShapeType="1"/>
          </p:cNvSpPr>
          <p:nvPr/>
        </p:nvSpPr>
        <p:spPr bwMode="auto">
          <a:xfrm flipV="1">
            <a:off x="2051050" y="5311775"/>
            <a:ext cx="0" cy="74295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46" name="Line 142"/>
          <p:cNvSpPr>
            <a:spLocks noChangeShapeType="1"/>
          </p:cNvSpPr>
          <p:nvPr/>
        </p:nvSpPr>
        <p:spPr bwMode="auto">
          <a:xfrm flipH="1">
            <a:off x="4995863" y="1427163"/>
            <a:ext cx="747712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47" name="Line 143"/>
          <p:cNvSpPr>
            <a:spLocks noChangeShapeType="1"/>
          </p:cNvSpPr>
          <p:nvPr/>
        </p:nvSpPr>
        <p:spPr bwMode="auto">
          <a:xfrm flipH="1">
            <a:off x="4249738" y="1428750"/>
            <a:ext cx="747712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48" name="Line 144"/>
          <p:cNvSpPr>
            <a:spLocks noChangeShapeType="1"/>
          </p:cNvSpPr>
          <p:nvPr/>
        </p:nvSpPr>
        <p:spPr bwMode="auto">
          <a:xfrm flipV="1">
            <a:off x="2051050" y="4570413"/>
            <a:ext cx="0" cy="74295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049" name="Group 145"/>
          <p:cNvGrpSpPr>
            <a:grpSpLocks/>
          </p:cNvGrpSpPr>
          <p:nvPr/>
        </p:nvGrpSpPr>
        <p:grpSpPr bwMode="auto">
          <a:xfrm>
            <a:off x="917575" y="4562475"/>
            <a:ext cx="1731963" cy="1492250"/>
            <a:chOff x="578" y="2874"/>
            <a:chExt cx="1091" cy="940"/>
          </a:xfrm>
        </p:grpSpPr>
        <p:sp>
          <p:nvSpPr>
            <p:cNvPr id="129132" name="Line 146"/>
            <p:cNvSpPr>
              <a:spLocks noChangeShapeType="1"/>
            </p:cNvSpPr>
            <p:nvPr/>
          </p:nvSpPr>
          <p:spPr bwMode="auto">
            <a:xfrm>
              <a:off x="578" y="3814"/>
              <a:ext cx="10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33" name="Line 147"/>
            <p:cNvSpPr>
              <a:spLocks noChangeShapeType="1"/>
            </p:cNvSpPr>
            <p:nvPr/>
          </p:nvSpPr>
          <p:spPr bwMode="auto">
            <a:xfrm>
              <a:off x="578" y="2874"/>
              <a:ext cx="10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2052" name="Line 148"/>
          <p:cNvSpPr>
            <a:spLocks noChangeShapeType="1"/>
          </p:cNvSpPr>
          <p:nvPr/>
        </p:nvSpPr>
        <p:spPr bwMode="auto">
          <a:xfrm flipV="1">
            <a:off x="1822450" y="4464050"/>
            <a:ext cx="0" cy="847725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53" name="Line 149"/>
          <p:cNvSpPr>
            <a:spLocks noChangeShapeType="1"/>
          </p:cNvSpPr>
          <p:nvPr/>
        </p:nvSpPr>
        <p:spPr bwMode="auto">
          <a:xfrm flipH="1">
            <a:off x="4152900" y="1427163"/>
            <a:ext cx="842963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054" name="Freeform 150"/>
          <p:cNvSpPr>
            <a:spLocks/>
          </p:cNvSpPr>
          <p:nvPr/>
        </p:nvSpPr>
        <p:spPr bwMode="auto">
          <a:xfrm>
            <a:off x="974725" y="4464050"/>
            <a:ext cx="1697038" cy="1695450"/>
          </a:xfrm>
          <a:custGeom>
            <a:avLst/>
            <a:gdLst>
              <a:gd name="T0" fmla="*/ 2147483647 w 2265"/>
              <a:gd name="T1" fmla="*/ 2147483647 h 2265"/>
              <a:gd name="T2" fmla="*/ 2147483647 w 2265"/>
              <a:gd name="T3" fmla="*/ 2147483647 h 2265"/>
              <a:gd name="T4" fmla="*/ 2147483647 w 2265"/>
              <a:gd name="T5" fmla="*/ 2147483647 h 2265"/>
              <a:gd name="T6" fmla="*/ 2147483647 w 2265"/>
              <a:gd name="T7" fmla="*/ 2147483647 h 2265"/>
              <a:gd name="T8" fmla="*/ 2147483647 w 2265"/>
              <a:gd name="T9" fmla="*/ 2147483647 h 2265"/>
              <a:gd name="T10" fmla="*/ 2147483647 w 2265"/>
              <a:gd name="T11" fmla="*/ 2147483647 h 2265"/>
              <a:gd name="T12" fmla="*/ 2147483647 w 2265"/>
              <a:gd name="T13" fmla="*/ 2147483647 h 2265"/>
              <a:gd name="T14" fmla="*/ 2147483647 w 2265"/>
              <a:gd name="T15" fmla="*/ 2147483647 h 2265"/>
              <a:gd name="T16" fmla="*/ 2147483647 w 2265"/>
              <a:gd name="T17" fmla="*/ 2147483647 h 2265"/>
              <a:gd name="T18" fmla="*/ 2147483647 w 2265"/>
              <a:gd name="T19" fmla="*/ 2147483647 h 2265"/>
              <a:gd name="T20" fmla="*/ 2147483647 w 2265"/>
              <a:gd name="T21" fmla="*/ 2147483647 h 2265"/>
              <a:gd name="T22" fmla="*/ 2147483647 w 2265"/>
              <a:gd name="T23" fmla="*/ 2147483647 h 2265"/>
              <a:gd name="T24" fmla="*/ 2147483647 w 2265"/>
              <a:gd name="T25" fmla="*/ 2147483647 h 2265"/>
              <a:gd name="T26" fmla="*/ 2147483647 w 2265"/>
              <a:gd name="T27" fmla="*/ 0 h 2265"/>
              <a:gd name="T28" fmla="*/ 2147483647 w 2265"/>
              <a:gd name="T29" fmla="*/ 2147483647 h 2265"/>
              <a:gd name="T30" fmla="*/ 2147483647 w 2265"/>
              <a:gd name="T31" fmla="*/ 2147483647 h 2265"/>
              <a:gd name="T32" fmla="*/ 2147483647 w 2265"/>
              <a:gd name="T33" fmla="*/ 2147483647 h 2265"/>
              <a:gd name="T34" fmla="*/ 2147483647 w 2265"/>
              <a:gd name="T35" fmla="*/ 2147483647 h 2265"/>
              <a:gd name="T36" fmla="*/ 2147483647 w 2265"/>
              <a:gd name="T37" fmla="*/ 2147483647 h 2265"/>
              <a:gd name="T38" fmla="*/ 2147483647 w 2265"/>
              <a:gd name="T39" fmla="*/ 2147483647 h 2265"/>
              <a:gd name="T40" fmla="*/ 2147483647 w 2265"/>
              <a:gd name="T41" fmla="*/ 2147483647 h 2265"/>
              <a:gd name="T42" fmla="*/ 2147483647 w 2265"/>
              <a:gd name="T43" fmla="*/ 2147483647 h 2265"/>
              <a:gd name="T44" fmla="*/ 2147483647 w 2265"/>
              <a:gd name="T45" fmla="*/ 2147483647 h 2265"/>
              <a:gd name="T46" fmla="*/ 2147483647 w 2265"/>
              <a:gd name="T47" fmla="*/ 2147483647 h 2265"/>
              <a:gd name="T48" fmla="*/ 2147483647 w 2265"/>
              <a:gd name="T49" fmla="*/ 2147483647 h 2265"/>
              <a:gd name="T50" fmla="*/ 2147483647 w 2265"/>
              <a:gd name="T51" fmla="*/ 2147483647 h 2265"/>
              <a:gd name="T52" fmla="*/ 2147483647 w 2265"/>
              <a:gd name="T53" fmla="*/ 2147483647 h 2265"/>
              <a:gd name="T54" fmla="*/ 2147483647 w 2265"/>
              <a:gd name="T55" fmla="*/ 2147483647 h 2265"/>
              <a:gd name="T56" fmla="*/ 2147483647 w 2265"/>
              <a:gd name="T57" fmla="*/ 2147483647 h 2265"/>
              <a:gd name="T58" fmla="*/ 2147483647 w 2265"/>
              <a:gd name="T59" fmla="*/ 2147483647 h 2265"/>
              <a:gd name="T60" fmla="*/ 2147483647 w 2265"/>
              <a:gd name="T61" fmla="*/ 2147483647 h 2265"/>
              <a:gd name="T62" fmla="*/ 2147483647 w 2265"/>
              <a:gd name="T63" fmla="*/ 2147483647 h 2265"/>
              <a:gd name="T64" fmla="*/ 2147483647 w 2265"/>
              <a:gd name="T65" fmla="*/ 2147483647 h 2265"/>
              <a:gd name="T66" fmla="*/ 2147483647 w 2265"/>
              <a:gd name="T67" fmla="*/ 2147483647 h 2265"/>
              <a:gd name="T68" fmla="*/ 2147483647 w 2265"/>
              <a:gd name="T69" fmla="*/ 2147483647 h 2265"/>
              <a:gd name="T70" fmla="*/ 2147483647 w 2265"/>
              <a:gd name="T71" fmla="*/ 2147483647 h 2265"/>
              <a:gd name="T72" fmla="*/ 2147483647 w 2265"/>
              <a:gd name="T73" fmla="*/ 2147483647 h 2265"/>
              <a:gd name="T74" fmla="*/ 2147483647 w 2265"/>
              <a:gd name="T75" fmla="*/ 2147483647 h 2265"/>
              <a:gd name="T76" fmla="*/ 2147483647 w 2265"/>
              <a:gd name="T77" fmla="*/ 2147483647 h 2265"/>
              <a:gd name="T78" fmla="*/ 2147483647 w 2265"/>
              <a:gd name="T79" fmla="*/ 2147483647 h 2265"/>
              <a:gd name="T80" fmla="*/ 2147483647 w 2265"/>
              <a:gd name="T81" fmla="*/ 2147483647 h 2265"/>
              <a:gd name="T82" fmla="*/ 2147483647 w 2265"/>
              <a:gd name="T83" fmla="*/ 2147483647 h 2265"/>
              <a:gd name="T84" fmla="*/ 2147483647 w 2265"/>
              <a:gd name="T85" fmla="*/ 2147483647 h 2265"/>
              <a:gd name="T86" fmla="*/ 2147483647 w 2265"/>
              <a:gd name="T87" fmla="*/ 2147483647 h 2265"/>
              <a:gd name="T88" fmla="*/ 2147483647 w 2265"/>
              <a:gd name="T89" fmla="*/ 2147483647 h 2265"/>
              <a:gd name="T90" fmla="*/ 2147483647 w 2265"/>
              <a:gd name="T91" fmla="*/ 2147483647 h 2265"/>
              <a:gd name="T92" fmla="*/ 2147483647 w 2265"/>
              <a:gd name="T93" fmla="*/ 2147483647 h 2265"/>
              <a:gd name="T94" fmla="*/ 2147483647 w 2265"/>
              <a:gd name="T95" fmla="*/ 2147483647 h 2265"/>
              <a:gd name="T96" fmla="*/ 2147483647 w 2265"/>
              <a:gd name="T97" fmla="*/ 2147483647 h 2265"/>
              <a:gd name="T98" fmla="*/ 2147483647 w 2265"/>
              <a:gd name="T99" fmla="*/ 2147483647 h 2265"/>
              <a:gd name="T100" fmla="*/ 2147483647 w 2265"/>
              <a:gd name="T101" fmla="*/ 2147483647 h 2265"/>
              <a:gd name="T102" fmla="*/ 2147483647 w 2265"/>
              <a:gd name="T103" fmla="*/ 2147483647 h 2265"/>
              <a:gd name="T104" fmla="*/ 2147483647 w 2265"/>
              <a:gd name="T105" fmla="*/ 2147483647 h 2265"/>
              <a:gd name="T106" fmla="*/ 2147483647 w 2265"/>
              <a:gd name="T107" fmla="*/ 2147483647 h 2265"/>
              <a:gd name="T108" fmla="*/ 2147483647 w 2265"/>
              <a:gd name="T109" fmla="*/ 2147483647 h 2265"/>
              <a:gd name="T110" fmla="*/ 2147483647 w 2265"/>
              <a:gd name="T111" fmla="*/ 2147483647 h 226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265" h="2265">
                <a:moveTo>
                  <a:pt x="2265" y="1132"/>
                </a:moveTo>
                <a:lnTo>
                  <a:pt x="2265" y="1111"/>
                </a:lnTo>
                <a:lnTo>
                  <a:pt x="2264" y="1091"/>
                </a:lnTo>
                <a:lnTo>
                  <a:pt x="2262" y="1070"/>
                </a:lnTo>
                <a:lnTo>
                  <a:pt x="2261" y="1048"/>
                </a:lnTo>
                <a:lnTo>
                  <a:pt x="2259" y="1028"/>
                </a:lnTo>
                <a:lnTo>
                  <a:pt x="2257" y="1007"/>
                </a:lnTo>
                <a:lnTo>
                  <a:pt x="2255" y="986"/>
                </a:lnTo>
                <a:lnTo>
                  <a:pt x="2252" y="965"/>
                </a:lnTo>
                <a:lnTo>
                  <a:pt x="2249" y="945"/>
                </a:lnTo>
                <a:lnTo>
                  <a:pt x="2245" y="924"/>
                </a:lnTo>
                <a:lnTo>
                  <a:pt x="2241" y="903"/>
                </a:lnTo>
                <a:lnTo>
                  <a:pt x="2237" y="883"/>
                </a:lnTo>
                <a:lnTo>
                  <a:pt x="2232" y="863"/>
                </a:lnTo>
                <a:lnTo>
                  <a:pt x="2227" y="843"/>
                </a:lnTo>
                <a:lnTo>
                  <a:pt x="2221" y="823"/>
                </a:lnTo>
                <a:lnTo>
                  <a:pt x="2216" y="802"/>
                </a:lnTo>
                <a:lnTo>
                  <a:pt x="2209" y="782"/>
                </a:lnTo>
                <a:lnTo>
                  <a:pt x="2203" y="762"/>
                </a:lnTo>
                <a:lnTo>
                  <a:pt x="2195" y="743"/>
                </a:lnTo>
                <a:lnTo>
                  <a:pt x="2188" y="722"/>
                </a:lnTo>
                <a:lnTo>
                  <a:pt x="2180" y="703"/>
                </a:lnTo>
                <a:lnTo>
                  <a:pt x="2172" y="684"/>
                </a:lnTo>
                <a:lnTo>
                  <a:pt x="2163" y="665"/>
                </a:lnTo>
                <a:lnTo>
                  <a:pt x="2155" y="646"/>
                </a:lnTo>
                <a:lnTo>
                  <a:pt x="2145" y="628"/>
                </a:lnTo>
                <a:lnTo>
                  <a:pt x="2137" y="609"/>
                </a:lnTo>
                <a:lnTo>
                  <a:pt x="2126" y="590"/>
                </a:lnTo>
                <a:lnTo>
                  <a:pt x="2117" y="571"/>
                </a:lnTo>
                <a:lnTo>
                  <a:pt x="2106" y="553"/>
                </a:lnTo>
                <a:lnTo>
                  <a:pt x="2095" y="536"/>
                </a:lnTo>
                <a:lnTo>
                  <a:pt x="2084" y="518"/>
                </a:lnTo>
                <a:lnTo>
                  <a:pt x="2072" y="501"/>
                </a:lnTo>
                <a:lnTo>
                  <a:pt x="2060" y="483"/>
                </a:lnTo>
                <a:lnTo>
                  <a:pt x="2048" y="466"/>
                </a:lnTo>
                <a:lnTo>
                  <a:pt x="2036" y="450"/>
                </a:lnTo>
                <a:lnTo>
                  <a:pt x="2023" y="433"/>
                </a:lnTo>
                <a:lnTo>
                  <a:pt x="2010" y="417"/>
                </a:lnTo>
                <a:lnTo>
                  <a:pt x="1996" y="400"/>
                </a:lnTo>
                <a:lnTo>
                  <a:pt x="1983" y="385"/>
                </a:lnTo>
                <a:lnTo>
                  <a:pt x="1969" y="369"/>
                </a:lnTo>
                <a:lnTo>
                  <a:pt x="1955" y="354"/>
                </a:lnTo>
                <a:lnTo>
                  <a:pt x="1940" y="338"/>
                </a:lnTo>
                <a:lnTo>
                  <a:pt x="1925" y="323"/>
                </a:lnTo>
                <a:lnTo>
                  <a:pt x="1910" y="309"/>
                </a:lnTo>
                <a:lnTo>
                  <a:pt x="1895" y="294"/>
                </a:lnTo>
                <a:lnTo>
                  <a:pt x="1879" y="281"/>
                </a:lnTo>
                <a:lnTo>
                  <a:pt x="1863" y="267"/>
                </a:lnTo>
                <a:lnTo>
                  <a:pt x="1847" y="254"/>
                </a:lnTo>
                <a:lnTo>
                  <a:pt x="1831" y="241"/>
                </a:lnTo>
                <a:lnTo>
                  <a:pt x="1814" y="228"/>
                </a:lnTo>
                <a:lnTo>
                  <a:pt x="1798" y="216"/>
                </a:lnTo>
                <a:lnTo>
                  <a:pt x="1781" y="204"/>
                </a:lnTo>
                <a:lnTo>
                  <a:pt x="1763" y="191"/>
                </a:lnTo>
                <a:lnTo>
                  <a:pt x="1746" y="181"/>
                </a:lnTo>
                <a:lnTo>
                  <a:pt x="1728" y="169"/>
                </a:lnTo>
                <a:lnTo>
                  <a:pt x="1710" y="158"/>
                </a:lnTo>
                <a:lnTo>
                  <a:pt x="1693" y="148"/>
                </a:lnTo>
                <a:lnTo>
                  <a:pt x="1674" y="137"/>
                </a:lnTo>
                <a:lnTo>
                  <a:pt x="1656" y="127"/>
                </a:lnTo>
                <a:lnTo>
                  <a:pt x="1637" y="118"/>
                </a:lnTo>
                <a:lnTo>
                  <a:pt x="1618" y="109"/>
                </a:lnTo>
                <a:lnTo>
                  <a:pt x="1599" y="100"/>
                </a:lnTo>
                <a:lnTo>
                  <a:pt x="1580" y="91"/>
                </a:lnTo>
                <a:lnTo>
                  <a:pt x="1561" y="84"/>
                </a:lnTo>
                <a:lnTo>
                  <a:pt x="1542" y="76"/>
                </a:lnTo>
                <a:lnTo>
                  <a:pt x="1521" y="69"/>
                </a:lnTo>
                <a:lnTo>
                  <a:pt x="1502" y="61"/>
                </a:lnTo>
                <a:lnTo>
                  <a:pt x="1482" y="55"/>
                </a:lnTo>
                <a:lnTo>
                  <a:pt x="1462" y="49"/>
                </a:lnTo>
                <a:lnTo>
                  <a:pt x="1442" y="42"/>
                </a:lnTo>
                <a:lnTo>
                  <a:pt x="1422" y="37"/>
                </a:lnTo>
                <a:lnTo>
                  <a:pt x="1402" y="31"/>
                </a:lnTo>
                <a:lnTo>
                  <a:pt x="1381" y="27"/>
                </a:lnTo>
                <a:lnTo>
                  <a:pt x="1361" y="23"/>
                </a:lnTo>
                <a:lnTo>
                  <a:pt x="1340" y="19"/>
                </a:lnTo>
                <a:lnTo>
                  <a:pt x="1320" y="14"/>
                </a:lnTo>
                <a:lnTo>
                  <a:pt x="1299" y="11"/>
                </a:lnTo>
                <a:lnTo>
                  <a:pt x="1279" y="9"/>
                </a:lnTo>
                <a:lnTo>
                  <a:pt x="1257" y="6"/>
                </a:lnTo>
                <a:lnTo>
                  <a:pt x="1237" y="4"/>
                </a:lnTo>
                <a:lnTo>
                  <a:pt x="1216" y="3"/>
                </a:lnTo>
                <a:lnTo>
                  <a:pt x="1194" y="1"/>
                </a:lnTo>
                <a:lnTo>
                  <a:pt x="1174" y="0"/>
                </a:lnTo>
                <a:lnTo>
                  <a:pt x="1153" y="0"/>
                </a:lnTo>
                <a:lnTo>
                  <a:pt x="1132" y="0"/>
                </a:lnTo>
                <a:lnTo>
                  <a:pt x="1111" y="0"/>
                </a:lnTo>
                <a:lnTo>
                  <a:pt x="1090" y="0"/>
                </a:lnTo>
                <a:lnTo>
                  <a:pt x="1070" y="1"/>
                </a:lnTo>
                <a:lnTo>
                  <a:pt x="1049" y="3"/>
                </a:lnTo>
                <a:lnTo>
                  <a:pt x="1027" y="4"/>
                </a:lnTo>
                <a:lnTo>
                  <a:pt x="1007" y="6"/>
                </a:lnTo>
                <a:lnTo>
                  <a:pt x="986" y="9"/>
                </a:lnTo>
                <a:lnTo>
                  <a:pt x="966" y="11"/>
                </a:lnTo>
                <a:lnTo>
                  <a:pt x="944" y="14"/>
                </a:lnTo>
                <a:lnTo>
                  <a:pt x="924" y="19"/>
                </a:lnTo>
                <a:lnTo>
                  <a:pt x="904" y="23"/>
                </a:lnTo>
                <a:lnTo>
                  <a:pt x="884" y="27"/>
                </a:lnTo>
                <a:lnTo>
                  <a:pt x="862" y="31"/>
                </a:lnTo>
                <a:lnTo>
                  <a:pt x="842" y="37"/>
                </a:lnTo>
                <a:lnTo>
                  <a:pt x="822" y="42"/>
                </a:lnTo>
                <a:lnTo>
                  <a:pt x="803" y="49"/>
                </a:lnTo>
                <a:lnTo>
                  <a:pt x="782" y="55"/>
                </a:lnTo>
                <a:lnTo>
                  <a:pt x="762" y="61"/>
                </a:lnTo>
                <a:lnTo>
                  <a:pt x="743" y="69"/>
                </a:lnTo>
                <a:lnTo>
                  <a:pt x="723" y="76"/>
                </a:lnTo>
                <a:lnTo>
                  <a:pt x="704" y="84"/>
                </a:lnTo>
                <a:lnTo>
                  <a:pt x="684" y="91"/>
                </a:lnTo>
                <a:lnTo>
                  <a:pt x="665" y="100"/>
                </a:lnTo>
                <a:lnTo>
                  <a:pt x="646" y="109"/>
                </a:lnTo>
                <a:lnTo>
                  <a:pt x="627" y="118"/>
                </a:lnTo>
                <a:lnTo>
                  <a:pt x="609" y="127"/>
                </a:lnTo>
                <a:lnTo>
                  <a:pt x="591" y="137"/>
                </a:lnTo>
                <a:lnTo>
                  <a:pt x="572" y="148"/>
                </a:lnTo>
                <a:lnTo>
                  <a:pt x="553" y="158"/>
                </a:lnTo>
                <a:lnTo>
                  <a:pt x="536" y="169"/>
                </a:lnTo>
                <a:lnTo>
                  <a:pt x="518" y="181"/>
                </a:lnTo>
                <a:lnTo>
                  <a:pt x="501" y="191"/>
                </a:lnTo>
                <a:lnTo>
                  <a:pt x="483" y="204"/>
                </a:lnTo>
                <a:lnTo>
                  <a:pt x="466" y="216"/>
                </a:lnTo>
                <a:lnTo>
                  <a:pt x="450" y="228"/>
                </a:lnTo>
                <a:lnTo>
                  <a:pt x="433" y="241"/>
                </a:lnTo>
                <a:lnTo>
                  <a:pt x="417" y="254"/>
                </a:lnTo>
                <a:lnTo>
                  <a:pt x="401" y="267"/>
                </a:lnTo>
                <a:lnTo>
                  <a:pt x="385" y="281"/>
                </a:lnTo>
                <a:lnTo>
                  <a:pt x="369" y="294"/>
                </a:lnTo>
                <a:lnTo>
                  <a:pt x="354" y="309"/>
                </a:lnTo>
                <a:lnTo>
                  <a:pt x="338" y="323"/>
                </a:lnTo>
                <a:lnTo>
                  <a:pt x="325" y="338"/>
                </a:lnTo>
                <a:lnTo>
                  <a:pt x="310" y="354"/>
                </a:lnTo>
                <a:lnTo>
                  <a:pt x="296" y="369"/>
                </a:lnTo>
                <a:lnTo>
                  <a:pt x="281" y="385"/>
                </a:lnTo>
                <a:lnTo>
                  <a:pt x="268" y="400"/>
                </a:lnTo>
                <a:lnTo>
                  <a:pt x="254" y="417"/>
                </a:lnTo>
                <a:lnTo>
                  <a:pt x="241" y="433"/>
                </a:lnTo>
                <a:lnTo>
                  <a:pt x="229" y="450"/>
                </a:lnTo>
                <a:lnTo>
                  <a:pt x="216" y="466"/>
                </a:lnTo>
                <a:lnTo>
                  <a:pt x="204" y="483"/>
                </a:lnTo>
                <a:lnTo>
                  <a:pt x="192" y="501"/>
                </a:lnTo>
                <a:lnTo>
                  <a:pt x="181" y="518"/>
                </a:lnTo>
                <a:lnTo>
                  <a:pt x="169" y="536"/>
                </a:lnTo>
                <a:lnTo>
                  <a:pt x="158" y="553"/>
                </a:lnTo>
                <a:lnTo>
                  <a:pt x="148" y="571"/>
                </a:lnTo>
                <a:lnTo>
                  <a:pt x="138" y="590"/>
                </a:lnTo>
                <a:lnTo>
                  <a:pt x="128" y="609"/>
                </a:lnTo>
                <a:lnTo>
                  <a:pt x="119" y="628"/>
                </a:lnTo>
                <a:lnTo>
                  <a:pt x="109" y="646"/>
                </a:lnTo>
                <a:lnTo>
                  <a:pt x="101" y="665"/>
                </a:lnTo>
                <a:lnTo>
                  <a:pt x="92" y="684"/>
                </a:lnTo>
                <a:lnTo>
                  <a:pt x="84" y="703"/>
                </a:lnTo>
                <a:lnTo>
                  <a:pt x="76" y="722"/>
                </a:lnTo>
                <a:lnTo>
                  <a:pt x="69" y="743"/>
                </a:lnTo>
                <a:lnTo>
                  <a:pt x="62" y="762"/>
                </a:lnTo>
                <a:lnTo>
                  <a:pt x="55" y="782"/>
                </a:lnTo>
                <a:lnTo>
                  <a:pt x="49" y="802"/>
                </a:lnTo>
                <a:lnTo>
                  <a:pt x="43" y="823"/>
                </a:lnTo>
                <a:lnTo>
                  <a:pt x="37" y="843"/>
                </a:lnTo>
                <a:lnTo>
                  <a:pt x="33" y="863"/>
                </a:lnTo>
                <a:lnTo>
                  <a:pt x="27" y="883"/>
                </a:lnTo>
                <a:lnTo>
                  <a:pt x="23" y="903"/>
                </a:lnTo>
                <a:lnTo>
                  <a:pt x="19" y="924"/>
                </a:lnTo>
                <a:lnTo>
                  <a:pt x="16" y="945"/>
                </a:lnTo>
                <a:lnTo>
                  <a:pt x="13" y="965"/>
                </a:lnTo>
                <a:lnTo>
                  <a:pt x="9" y="986"/>
                </a:lnTo>
                <a:lnTo>
                  <a:pt x="7" y="1007"/>
                </a:lnTo>
                <a:lnTo>
                  <a:pt x="5" y="1028"/>
                </a:lnTo>
                <a:lnTo>
                  <a:pt x="3" y="1048"/>
                </a:lnTo>
                <a:lnTo>
                  <a:pt x="2" y="1070"/>
                </a:lnTo>
                <a:lnTo>
                  <a:pt x="1" y="1091"/>
                </a:lnTo>
                <a:lnTo>
                  <a:pt x="0" y="1111"/>
                </a:lnTo>
                <a:lnTo>
                  <a:pt x="0" y="1132"/>
                </a:lnTo>
                <a:lnTo>
                  <a:pt x="0" y="1154"/>
                </a:lnTo>
                <a:lnTo>
                  <a:pt x="1" y="1174"/>
                </a:lnTo>
                <a:lnTo>
                  <a:pt x="2" y="1195"/>
                </a:lnTo>
                <a:lnTo>
                  <a:pt x="3" y="1216"/>
                </a:lnTo>
                <a:lnTo>
                  <a:pt x="5" y="1237"/>
                </a:lnTo>
                <a:lnTo>
                  <a:pt x="7" y="1258"/>
                </a:lnTo>
                <a:lnTo>
                  <a:pt x="9" y="1278"/>
                </a:lnTo>
                <a:lnTo>
                  <a:pt x="13" y="1299"/>
                </a:lnTo>
                <a:lnTo>
                  <a:pt x="16" y="1320"/>
                </a:lnTo>
                <a:lnTo>
                  <a:pt x="19" y="1341"/>
                </a:lnTo>
                <a:lnTo>
                  <a:pt x="23" y="1361"/>
                </a:lnTo>
                <a:lnTo>
                  <a:pt x="27" y="1381"/>
                </a:lnTo>
                <a:lnTo>
                  <a:pt x="33" y="1402"/>
                </a:lnTo>
                <a:lnTo>
                  <a:pt x="37" y="1422"/>
                </a:lnTo>
                <a:lnTo>
                  <a:pt x="43" y="1442"/>
                </a:lnTo>
                <a:lnTo>
                  <a:pt x="49" y="1462"/>
                </a:lnTo>
                <a:lnTo>
                  <a:pt x="55" y="1483"/>
                </a:lnTo>
                <a:lnTo>
                  <a:pt x="62" y="1502"/>
                </a:lnTo>
                <a:lnTo>
                  <a:pt x="69" y="1522"/>
                </a:lnTo>
                <a:lnTo>
                  <a:pt x="76" y="1541"/>
                </a:lnTo>
                <a:lnTo>
                  <a:pt x="84" y="1561"/>
                </a:lnTo>
                <a:lnTo>
                  <a:pt x="92" y="1581"/>
                </a:lnTo>
                <a:lnTo>
                  <a:pt x="101" y="1600"/>
                </a:lnTo>
                <a:lnTo>
                  <a:pt x="109" y="1619"/>
                </a:lnTo>
                <a:lnTo>
                  <a:pt x="119" y="1637"/>
                </a:lnTo>
                <a:lnTo>
                  <a:pt x="128" y="1656"/>
                </a:lnTo>
                <a:lnTo>
                  <a:pt x="138" y="1674"/>
                </a:lnTo>
                <a:lnTo>
                  <a:pt x="148" y="1692"/>
                </a:lnTo>
                <a:lnTo>
                  <a:pt x="158" y="1710"/>
                </a:lnTo>
                <a:lnTo>
                  <a:pt x="169" y="1729"/>
                </a:lnTo>
                <a:lnTo>
                  <a:pt x="181" y="1747"/>
                </a:lnTo>
                <a:lnTo>
                  <a:pt x="192" y="1764"/>
                </a:lnTo>
                <a:lnTo>
                  <a:pt x="204" y="1781"/>
                </a:lnTo>
                <a:lnTo>
                  <a:pt x="216" y="1798"/>
                </a:lnTo>
                <a:lnTo>
                  <a:pt x="229" y="1815"/>
                </a:lnTo>
                <a:lnTo>
                  <a:pt x="241" y="1832"/>
                </a:lnTo>
                <a:lnTo>
                  <a:pt x="254" y="1848"/>
                </a:lnTo>
                <a:lnTo>
                  <a:pt x="268" y="1864"/>
                </a:lnTo>
                <a:lnTo>
                  <a:pt x="281" y="1880"/>
                </a:lnTo>
                <a:lnTo>
                  <a:pt x="296" y="1896"/>
                </a:lnTo>
                <a:lnTo>
                  <a:pt x="310" y="1911"/>
                </a:lnTo>
                <a:lnTo>
                  <a:pt x="325" y="1925"/>
                </a:lnTo>
                <a:lnTo>
                  <a:pt x="338" y="1940"/>
                </a:lnTo>
                <a:lnTo>
                  <a:pt x="354" y="1955"/>
                </a:lnTo>
                <a:lnTo>
                  <a:pt x="369" y="1969"/>
                </a:lnTo>
                <a:lnTo>
                  <a:pt x="385" y="1984"/>
                </a:lnTo>
                <a:lnTo>
                  <a:pt x="401" y="1997"/>
                </a:lnTo>
                <a:lnTo>
                  <a:pt x="417" y="2011"/>
                </a:lnTo>
                <a:lnTo>
                  <a:pt x="433" y="2023"/>
                </a:lnTo>
                <a:lnTo>
                  <a:pt x="450" y="2036"/>
                </a:lnTo>
                <a:lnTo>
                  <a:pt x="466" y="2049"/>
                </a:lnTo>
                <a:lnTo>
                  <a:pt x="483" y="2061"/>
                </a:lnTo>
                <a:lnTo>
                  <a:pt x="501" y="2072"/>
                </a:lnTo>
                <a:lnTo>
                  <a:pt x="518" y="2084"/>
                </a:lnTo>
                <a:lnTo>
                  <a:pt x="536" y="2096"/>
                </a:lnTo>
                <a:lnTo>
                  <a:pt x="553" y="2106"/>
                </a:lnTo>
                <a:lnTo>
                  <a:pt x="572" y="2117"/>
                </a:lnTo>
                <a:lnTo>
                  <a:pt x="591" y="2127"/>
                </a:lnTo>
                <a:lnTo>
                  <a:pt x="609" y="2137"/>
                </a:lnTo>
                <a:lnTo>
                  <a:pt x="627" y="2147"/>
                </a:lnTo>
                <a:lnTo>
                  <a:pt x="646" y="2155"/>
                </a:lnTo>
                <a:lnTo>
                  <a:pt x="665" y="2165"/>
                </a:lnTo>
                <a:lnTo>
                  <a:pt x="684" y="2172"/>
                </a:lnTo>
                <a:lnTo>
                  <a:pt x="704" y="2181"/>
                </a:lnTo>
                <a:lnTo>
                  <a:pt x="723" y="2188"/>
                </a:lnTo>
                <a:lnTo>
                  <a:pt x="743" y="2196"/>
                </a:lnTo>
                <a:lnTo>
                  <a:pt x="762" y="2203"/>
                </a:lnTo>
                <a:lnTo>
                  <a:pt x="782" y="2210"/>
                </a:lnTo>
                <a:lnTo>
                  <a:pt x="803" y="2216"/>
                </a:lnTo>
                <a:lnTo>
                  <a:pt x="822" y="2223"/>
                </a:lnTo>
                <a:lnTo>
                  <a:pt x="842" y="2228"/>
                </a:lnTo>
                <a:lnTo>
                  <a:pt x="862" y="2233"/>
                </a:lnTo>
                <a:lnTo>
                  <a:pt x="884" y="2237"/>
                </a:lnTo>
                <a:lnTo>
                  <a:pt x="904" y="2242"/>
                </a:lnTo>
                <a:lnTo>
                  <a:pt x="924" y="2246"/>
                </a:lnTo>
                <a:lnTo>
                  <a:pt x="944" y="2250"/>
                </a:lnTo>
                <a:lnTo>
                  <a:pt x="966" y="2253"/>
                </a:lnTo>
                <a:lnTo>
                  <a:pt x="986" y="2256"/>
                </a:lnTo>
                <a:lnTo>
                  <a:pt x="1007" y="2259"/>
                </a:lnTo>
                <a:lnTo>
                  <a:pt x="1027" y="2261"/>
                </a:lnTo>
                <a:lnTo>
                  <a:pt x="1049" y="2262"/>
                </a:lnTo>
                <a:lnTo>
                  <a:pt x="1070" y="2264"/>
                </a:lnTo>
                <a:lnTo>
                  <a:pt x="1090" y="2264"/>
                </a:lnTo>
                <a:lnTo>
                  <a:pt x="1111" y="2265"/>
                </a:lnTo>
                <a:lnTo>
                  <a:pt x="1132" y="2265"/>
                </a:lnTo>
                <a:lnTo>
                  <a:pt x="1153" y="2265"/>
                </a:lnTo>
                <a:lnTo>
                  <a:pt x="1174" y="2264"/>
                </a:lnTo>
                <a:lnTo>
                  <a:pt x="1194" y="2264"/>
                </a:lnTo>
                <a:lnTo>
                  <a:pt x="1216" y="2262"/>
                </a:lnTo>
                <a:lnTo>
                  <a:pt x="1237" y="2261"/>
                </a:lnTo>
                <a:lnTo>
                  <a:pt x="1257" y="2259"/>
                </a:lnTo>
                <a:lnTo>
                  <a:pt x="1279" y="2256"/>
                </a:lnTo>
                <a:lnTo>
                  <a:pt x="1299" y="2253"/>
                </a:lnTo>
                <a:lnTo>
                  <a:pt x="1320" y="2250"/>
                </a:lnTo>
                <a:lnTo>
                  <a:pt x="1340" y="2246"/>
                </a:lnTo>
                <a:lnTo>
                  <a:pt x="1361" y="2242"/>
                </a:lnTo>
                <a:lnTo>
                  <a:pt x="1381" y="2237"/>
                </a:lnTo>
                <a:lnTo>
                  <a:pt x="1402" y="2233"/>
                </a:lnTo>
                <a:lnTo>
                  <a:pt x="1422" y="2228"/>
                </a:lnTo>
                <a:lnTo>
                  <a:pt x="1442" y="2223"/>
                </a:lnTo>
                <a:lnTo>
                  <a:pt x="1462" y="2216"/>
                </a:lnTo>
                <a:lnTo>
                  <a:pt x="1482" y="2210"/>
                </a:lnTo>
                <a:lnTo>
                  <a:pt x="1502" y="2203"/>
                </a:lnTo>
                <a:lnTo>
                  <a:pt x="1521" y="2196"/>
                </a:lnTo>
                <a:lnTo>
                  <a:pt x="1542" y="2188"/>
                </a:lnTo>
                <a:lnTo>
                  <a:pt x="1561" y="2181"/>
                </a:lnTo>
                <a:lnTo>
                  <a:pt x="1580" y="2172"/>
                </a:lnTo>
                <a:lnTo>
                  <a:pt x="1599" y="2165"/>
                </a:lnTo>
                <a:lnTo>
                  <a:pt x="1618" y="2155"/>
                </a:lnTo>
                <a:lnTo>
                  <a:pt x="1637" y="2147"/>
                </a:lnTo>
                <a:lnTo>
                  <a:pt x="1656" y="2137"/>
                </a:lnTo>
                <a:lnTo>
                  <a:pt x="1674" y="2127"/>
                </a:lnTo>
                <a:lnTo>
                  <a:pt x="1693" y="2117"/>
                </a:lnTo>
                <a:lnTo>
                  <a:pt x="1710" y="2106"/>
                </a:lnTo>
                <a:lnTo>
                  <a:pt x="1728" y="2096"/>
                </a:lnTo>
                <a:lnTo>
                  <a:pt x="1746" y="2084"/>
                </a:lnTo>
                <a:lnTo>
                  <a:pt x="1763" y="2072"/>
                </a:lnTo>
                <a:lnTo>
                  <a:pt x="1781" y="2061"/>
                </a:lnTo>
                <a:lnTo>
                  <a:pt x="1798" y="2049"/>
                </a:lnTo>
                <a:lnTo>
                  <a:pt x="1814" y="2036"/>
                </a:lnTo>
                <a:lnTo>
                  <a:pt x="1831" y="2023"/>
                </a:lnTo>
                <a:lnTo>
                  <a:pt x="1847" y="2011"/>
                </a:lnTo>
                <a:lnTo>
                  <a:pt x="1863" y="1997"/>
                </a:lnTo>
                <a:lnTo>
                  <a:pt x="1879" y="1984"/>
                </a:lnTo>
                <a:lnTo>
                  <a:pt x="1895" y="1969"/>
                </a:lnTo>
                <a:lnTo>
                  <a:pt x="1910" y="1955"/>
                </a:lnTo>
                <a:lnTo>
                  <a:pt x="1925" y="1940"/>
                </a:lnTo>
                <a:lnTo>
                  <a:pt x="1940" y="1925"/>
                </a:lnTo>
                <a:lnTo>
                  <a:pt x="1955" y="1911"/>
                </a:lnTo>
                <a:lnTo>
                  <a:pt x="1969" y="1896"/>
                </a:lnTo>
                <a:lnTo>
                  <a:pt x="1983" y="1880"/>
                </a:lnTo>
                <a:lnTo>
                  <a:pt x="1996" y="1864"/>
                </a:lnTo>
                <a:lnTo>
                  <a:pt x="2010" y="1848"/>
                </a:lnTo>
                <a:lnTo>
                  <a:pt x="2023" y="1832"/>
                </a:lnTo>
                <a:lnTo>
                  <a:pt x="2036" y="1815"/>
                </a:lnTo>
                <a:lnTo>
                  <a:pt x="2048" y="1798"/>
                </a:lnTo>
                <a:lnTo>
                  <a:pt x="2060" y="1781"/>
                </a:lnTo>
                <a:lnTo>
                  <a:pt x="2072" y="1764"/>
                </a:lnTo>
                <a:lnTo>
                  <a:pt x="2084" y="1747"/>
                </a:lnTo>
                <a:lnTo>
                  <a:pt x="2095" y="1729"/>
                </a:lnTo>
                <a:lnTo>
                  <a:pt x="2106" y="1710"/>
                </a:lnTo>
                <a:lnTo>
                  <a:pt x="2117" y="1692"/>
                </a:lnTo>
                <a:lnTo>
                  <a:pt x="2126" y="1674"/>
                </a:lnTo>
                <a:lnTo>
                  <a:pt x="2137" y="1656"/>
                </a:lnTo>
                <a:lnTo>
                  <a:pt x="2145" y="1637"/>
                </a:lnTo>
                <a:lnTo>
                  <a:pt x="2155" y="1619"/>
                </a:lnTo>
                <a:lnTo>
                  <a:pt x="2163" y="1600"/>
                </a:lnTo>
                <a:lnTo>
                  <a:pt x="2172" y="1581"/>
                </a:lnTo>
                <a:lnTo>
                  <a:pt x="2180" y="1561"/>
                </a:lnTo>
                <a:lnTo>
                  <a:pt x="2188" y="1541"/>
                </a:lnTo>
                <a:lnTo>
                  <a:pt x="2195" y="1522"/>
                </a:lnTo>
                <a:lnTo>
                  <a:pt x="2203" y="1502"/>
                </a:lnTo>
                <a:lnTo>
                  <a:pt x="2209" y="1483"/>
                </a:lnTo>
                <a:lnTo>
                  <a:pt x="2216" y="1462"/>
                </a:lnTo>
                <a:lnTo>
                  <a:pt x="2221" y="1442"/>
                </a:lnTo>
                <a:lnTo>
                  <a:pt x="2227" y="1422"/>
                </a:lnTo>
                <a:lnTo>
                  <a:pt x="2232" y="1402"/>
                </a:lnTo>
                <a:lnTo>
                  <a:pt x="2237" y="1381"/>
                </a:lnTo>
                <a:lnTo>
                  <a:pt x="2241" y="1361"/>
                </a:lnTo>
                <a:lnTo>
                  <a:pt x="2245" y="1341"/>
                </a:lnTo>
                <a:lnTo>
                  <a:pt x="2249" y="1320"/>
                </a:lnTo>
                <a:lnTo>
                  <a:pt x="2252" y="1299"/>
                </a:lnTo>
                <a:lnTo>
                  <a:pt x="2255" y="1278"/>
                </a:lnTo>
                <a:lnTo>
                  <a:pt x="2257" y="1258"/>
                </a:lnTo>
                <a:lnTo>
                  <a:pt x="2259" y="1237"/>
                </a:lnTo>
                <a:lnTo>
                  <a:pt x="2261" y="1216"/>
                </a:lnTo>
                <a:lnTo>
                  <a:pt x="2262" y="1195"/>
                </a:lnTo>
                <a:lnTo>
                  <a:pt x="2264" y="1174"/>
                </a:lnTo>
                <a:lnTo>
                  <a:pt x="2265" y="1154"/>
                </a:lnTo>
                <a:lnTo>
                  <a:pt x="2265" y="113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2055" name="Group 151"/>
          <p:cNvGrpSpPr>
            <a:grpSpLocks/>
          </p:cNvGrpSpPr>
          <p:nvPr/>
        </p:nvGrpSpPr>
        <p:grpSpPr bwMode="auto">
          <a:xfrm>
            <a:off x="1247775" y="4292600"/>
            <a:ext cx="1146175" cy="2060575"/>
            <a:chOff x="786" y="2704"/>
            <a:chExt cx="722" cy="1298"/>
          </a:xfrm>
        </p:grpSpPr>
        <p:grpSp>
          <p:nvGrpSpPr>
            <p:cNvPr id="129113" name="Group 152"/>
            <p:cNvGrpSpPr>
              <a:grpSpLocks/>
            </p:cNvGrpSpPr>
            <p:nvPr/>
          </p:nvGrpSpPr>
          <p:grpSpPr bwMode="auto">
            <a:xfrm>
              <a:off x="1373" y="2716"/>
              <a:ext cx="135" cy="188"/>
              <a:chOff x="1373" y="2716"/>
              <a:chExt cx="135" cy="188"/>
            </a:xfrm>
          </p:grpSpPr>
          <p:sp>
            <p:nvSpPr>
              <p:cNvPr id="129129" name="Freeform 153"/>
              <p:cNvSpPr>
                <a:spLocks/>
              </p:cNvSpPr>
              <p:nvPr/>
            </p:nvSpPr>
            <p:spPr bwMode="auto">
              <a:xfrm>
                <a:off x="1373" y="2845"/>
                <a:ext cx="59" cy="59"/>
              </a:xfrm>
              <a:custGeom>
                <a:avLst/>
                <a:gdLst>
                  <a:gd name="T0" fmla="*/ 6 w 124"/>
                  <a:gd name="T1" fmla="*/ 3 h 126"/>
                  <a:gd name="T2" fmla="*/ 6 w 124"/>
                  <a:gd name="T3" fmla="*/ 2 h 126"/>
                  <a:gd name="T4" fmla="*/ 6 w 124"/>
                  <a:gd name="T5" fmla="*/ 2 h 126"/>
                  <a:gd name="T6" fmla="*/ 6 w 124"/>
                  <a:gd name="T7" fmla="*/ 1 h 126"/>
                  <a:gd name="T8" fmla="*/ 6 w 124"/>
                  <a:gd name="T9" fmla="*/ 1 h 126"/>
                  <a:gd name="T10" fmla="*/ 5 w 124"/>
                  <a:gd name="T11" fmla="*/ 0 h 126"/>
                  <a:gd name="T12" fmla="*/ 5 w 124"/>
                  <a:gd name="T13" fmla="*/ 0 h 126"/>
                  <a:gd name="T14" fmla="*/ 5 w 124"/>
                  <a:gd name="T15" fmla="*/ 0 h 126"/>
                  <a:gd name="T16" fmla="*/ 4 w 124"/>
                  <a:gd name="T17" fmla="*/ 0 h 126"/>
                  <a:gd name="T18" fmla="*/ 3 w 124"/>
                  <a:gd name="T19" fmla="*/ 0 h 126"/>
                  <a:gd name="T20" fmla="*/ 3 w 124"/>
                  <a:gd name="T21" fmla="*/ 0 h 126"/>
                  <a:gd name="T22" fmla="*/ 2 w 124"/>
                  <a:gd name="T23" fmla="*/ 0 h 126"/>
                  <a:gd name="T24" fmla="*/ 2 w 124"/>
                  <a:gd name="T25" fmla="*/ 0 h 126"/>
                  <a:gd name="T26" fmla="*/ 1 w 124"/>
                  <a:gd name="T27" fmla="*/ 0 h 126"/>
                  <a:gd name="T28" fmla="*/ 1 w 124"/>
                  <a:gd name="T29" fmla="*/ 0 h 126"/>
                  <a:gd name="T30" fmla="*/ 0 w 124"/>
                  <a:gd name="T31" fmla="*/ 1 h 126"/>
                  <a:gd name="T32" fmla="*/ 0 w 124"/>
                  <a:gd name="T33" fmla="*/ 1 h 126"/>
                  <a:gd name="T34" fmla="*/ 0 w 124"/>
                  <a:gd name="T35" fmla="*/ 2 h 126"/>
                  <a:gd name="T36" fmla="*/ 0 w 124"/>
                  <a:gd name="T37" fmla="*/ 2 h 126"/>
                  <a:gd name="T38" fmla="*/ 0 w 124"/>
                  <a:gd name="T39" fmla="*/ 3 h 126"/>
                  <a:gd name="T40" fmla="*/ 0 w 124"/>
                  <a:gd name="T41" fmla="*/ 3 h 126"/>
                  <a:gd name="T42" fmla="*/ 0 w 124"/>
                  <a:gd name="T43" fmla="*/ 4 h 126"/>
                  <a:gd name="T44" fmla="*/ 0 w 124"/>
                  <a:gd name="T45" fmla="*/ 4 h 126"/>
                  <a:gd name="T46" fmla="*/ 0 w 124"/>
                  <a:gd name="T47" fmla="*/ 5 h 126"/>
                  <a:gd name="T48" fmla="*/ 0 w 124"/>
                  <a:gd name="T49" fmla="*/ 5 h 126"/>
                  <a:gd name="T50" fmla="*/ 1 w 124"/>
                  <a:gd name="T51" fmla="*/ 5 h 126"/>
                  <a:gd name="T52" fmla="*/ 1 w 124"/>
                  <a:gd name="T53" fmla="*/ 6 h 126"/>
                  <a:gd name="T54" fmla="*/ 2 w 124"/>
                  <a:gd name="T55" fmla="*/ 6 h 126"/>
                  <a:gd name="T56" fmla="*/ 2 w 124"/>
                  <a:gd name="T57" fmla="*/ 6 h 126"/>
                  <a:gd name="T58" fmla="*/ 3 w 124"/>
                  <a:gd name="T59" fmla="*/ 6 h 126"/>
                  <a:gd name="T60" fmla="*/ 3 w 124"/>
                  <a:gd name="T61" fmla="*/ 6 h 126"/>
                  <a:gd name="T62" fmla="*/ 4 w 124"/>
                  <a:gd name="T63" fmla="*/ 6 h 126"/>
                  <a:gd name="T64" fmla="*/ 5 w 124"/>
                  <a:gd name="T65" fmla="*/ 6 h 126"/>
                  <a:gd name="T66" fmla="*/ 5 w 124"/>
                  <a:gd name="T67" fmla="*/ 6 h 126"/>
                  <a:gd name="T68" fmla="*/ 5 w 124"/>
                  <a:gd name="T69" fmla="*/ 5 h 126"/>
                  <a:gd name="T70" fmla="*/ 6 w 124"/>
                  <a:gd name="T71" fmla="*/ 5 h 126"/>
                  <a:gd name="T72" fmla="*/ 6 w 124"/>
                  <a:gd name="T73" fmla="*/ 5 h 126"/>
                  <a:gd name="T74" fmla="*/ 6 w 124"/>
                  <a:gd name="T75" fmla="*/ 4 h 126"/>
                  <a:gd name="T76" fmla="*/ 6 w 124"/>
                  <a:gd name="T77" fmla="*/ 4 h 126"/>
                  <a:gd name="T78" fmla="*/ 6 w 124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" h="126">
                    <a:moveTo>
                      <a:pt x="124" y="63"/>
                    </a:moveTo>
                    <a:lnTo>
                      <a:pt x="124" y="58"/>
                    </a:lnTo>
                    <a:lnTo>
                      <a:pt x="124" y="53"/>
                    </a:lnTo>
                    <a:lnTo>
                      <a:pt x="123" y="48"/>
                    </a:lnTo>
                    <a:lnTo>
                      <a:pt x="121" y="44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30"/>
                    </a:lnTo>
                    <a:lnTo>
                      <a:pt x="113" y="26"/>
                    </a:lnTo>
                    <a:lnTo>
                      <a:pt x="109" y="22"/>
                    </a:lnTo>
                    <a:lnTo>
                      <a:pt x="106" y="18"/>
                    </a:lnTo>
                    <a:lnTo>
                      <a:pt x="103" y="15"/>
                    </a:lnTo>
                    <a:lnTo>
                      <a:pt x="99" y="12"/>
                    </a:lnTo>
                    <a:lnTo>
                      <a:pt x="94" y="10"/>
                    </a:lnTo>
                    <a:lnTo>
                      <a:pt x="90" y="6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6" y="2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2" y="1"/>
                    </a:lnTo>
                    <a:lnTo>
                      <a:pt x="48" y="2"/>
                    </a:lnTo>
                    <a:lnTo>
                      <a:pt x="42" y="3"/>
                    </a:lnTo>
                    <a:lnTo>
                      <a:pt x="38" y="5"/>
                    </a:lnTo>
                    <a:lnTo>
                      <a:pt x="34" y="6"/>
                    </a:lnTo>
                    <a:lnTo>
                      <a:pt x="29" y="10"/>
                    </a:lnTo>
                    <a:lnTo>
                      <a:pt x="25" y="12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2"/>
                    </a:lnTo>
                    <a:lnTo>
                      <a:pt x="11" y="26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4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3" y="82"/>
                    </a:lnTo>
                    <a:lnTo>
                      <a:pt x="4" y="86"/>
                    </a:lnTo>
                    <a:lnTo>
                      <a:pt x="6" y="92"/>
                    </a:lnTo>
                    <a:lnTo>
                      <a:pt x="8" y="96"/>
                    </a:lnTo>
                    <a:lnTo>
                      <a:pt x="11" y="99"/>
                    </a:lnTo>
                    <a:lnTo>
                      <a:pt x="15" y="103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5" y="113"/>
                    </a:lnTo>
                    <a:lnTo>
                      <a:pt x="29" y="116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2" y="122"/>
                    </a:lnTo>
                    <a:lnTo>
                      <a:pt x="48" y="124"/>
                    </a:lnTo>
                    <a:lnTo>
                      <a:pt x="52" y="125"/>
                    </a:lnTo>
                    <a:lnTo>
                      <a:pt x="57" y="126"/>
                    </a:lnTo>
                    <a:lnTo>
                      <a:pt x="63" y="126"/>
                    </a:lnTo>
                    <a:lnTo>
                      <a:pt x="67" y="126"/>
                    </a:lnTo>
                    <a:lnTo>
                      <a:pt x="72" y="125"/>
                    </a:lnTo>
                    <a:lnTo>
                      <a:pt x="76" y="124"/>
                    </a:lnTo>
                    <a:lnTo>
                      <a:pt x="82" y="122"/>
                    </a:lnTo>
                    <a:lnTo>
                      <a:pt x="86" y="120"/>
                    </a:lnTo>
                    <a:lnTo>
                      <a:pt x="90" y="118"/>
                    </a:lnTo>
                    <a:lnTo>
                      <a:pt x="94" y="116"/>
                    </a:lnTo>
                    <a:lnTo>
                      <a:pt x="99" y="113"/>
                    </a:lnTo>
                    <a:lnTo>
                      <a:pt x="103" y="111"/>
                    </a:lnTo>
                    <a:lnTo>
                      <a:pt x="106" y="106"/>
                    </a:lnTo>
                    <a:lnTo>
                      <a:pt x="109" y="103"/>
                    </a:lnTo>
                    <a:lnTo>
                      <a:pt x="113" y="99"/>
                    </a:lnTo>
                    <a:lnTo>
                      <a:pt x="116" y="96"/>
                    </a:lnTo>
                    <a:lnTo>
                      <a:pt x="118" y="92"/>
                    </a:lnTo>
                    <a:lnTo>
                      <a:pt x="120" y="86"/>
                    </a:lnTo>
                    <a:lnTo>
                      <a:pt x="121" y="82"/>
                    </a:lnTo>
                    <a:lnTo>
                      <a:pt x="123" y="78"/>
                    </a:lnTo>
                    <a:lnTo>
                      <a:pt x="124" y="72"/>
                    </a:lnTo>
                    <a:lnTo>
                      <a:pt x="124" y="67"/>
                    </a:lnTo>
                    <a:lnTo>
                      <a:pt x="124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30" name="Freeform 154"/>
              <p:cNvSpPr>
                <a:spLocks/>
              </p:cNvSpPr>
              <p:nvPr/>
            </p:nvSpPr>
            <p:spPr bwMode="auto">
              <a:xfrm>
                <a:off x="1455" y="2716"/>
                <a:ext cx="53" cy="105"/>
              </a:xfrm>
              <a:custGeom>
                <a:avLst/>
                <a:gdLst>
                  <a:gd name="T0" fmla="*/ 6 w 109"/>
                  <a:gd name="T1" fmla="*/ 0 h 220"/>
                  <a:gd name="T2" fmla="*/ 0 w 109"/>
                  <a:gd name="T3" fmla="*/ 11 h 220"/>
                  <a:gd name="T4" fmla="*/ 6 w 109"/>
                  <a:gd name="T5" fmla="*/ 11 h 2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20">
                    <a:moveTo>
                      <a:pt x="103" y="0"/>
                    </a:moveTo>
                    <a:lnTo>
                      <a:pt x="0" y="220"/>
                    </a:lnTo>
                    <a:lnTo>
                      <a:pt x="109" y="22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31" name="Line 155"/>
              <p:cNvSpPr>
                <a:spLocks noChangeShapeType="1"/>
              </p:cNvSpPr>
              <p:nvPr/>
            </p:nvSpPr>
            <p:spPr bwMode="auto">
              <a:xfrm flipH="1">
                <a:off x="1485" y="2792"/>
                <a:ext cx="13" cy="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14" name="Group 156"/>
            <p:cNvGrpSpPr>
              <a:grpSpLocks/>
            </p:cNvGrpSpPr>
            <p:nvPr/>
          </p:nvGrpSpPr>
          <p:grpSpPr bwMode="auto">
            <a:xfrm>
              <a:off x="786" y="2704"/>
              <a:ext cx="138" cy="200"/>
              <a:chOff x="786" y="2704"/>
              <a:chExt cx="138" cy="200"/>
            </a:xfrm>
          </p:grpSpPr>
          <p:sp>
            <p:nvSpPr>
              <p:cNvPr id="129125" name="Freeform 157"/>
              <p:cNvSpPr>
                <a:spLocks/>
              </p:cNvSpPr>
              <p:nvPr/>
            </p:nvSpPr>
            <p:spPr bwMode="auto">
              <a:xfrm>
                <a:off x="865" y="2845"/>
                <a:ext cx="59" cy="59"/>
              </a:xfrm>
              <a:custGeom>
                <a:avLst/>
                <a:gdLst>
                  <a:gd name="T0" fmla="*/ 6 w 125"/>
                  <a:gd name="T1" fmla="*/ 3 h 126"/>
                  <a:gd name="T2" fmla="*/ 6 w 125"/>
                  <a:gd name="T3" fmla="*/ 2 h 126"/>
                  <a:gd name="T4" fmla="*/ 6 w 125"/>
                  <a:gd name="T5" fmla="*/ 2 h 126"/>
                  <a:gd name="T6" fmla="*/ 6 w 125"/>
                  <a:gd name="T7" fmla="*/ 1 h 126"/>
                  <a:gd name="T8" fmla="*/ 6 w 125"/>
                  <a:gd name="T9" fmla="*/ 1 h 126"/>
                  <a:gd name="T10" fmla="*/ 5 w 125"/>
                  <a:gd name="T11" fmla="*/ 0 h 126"/>
                  <a:gd name="T12" fmla="*/ 5 w 125"/>
                  <a:gd name="T13" fmla="*/ 0 h 126"/>
                  <a:gd name="T14" fmla="*/ 4 w 125"/>
                  <a:gd name="T15" fmla="*/ 0 h 126"/>
                  <a:gd name="T16" fmla="*/ 4 w 125"/>
                  <a:gd name="T17" fmla="*/ 0 h 126"/>
                  <a:gd name="T18" fmla="*/ 3 w 125"/>
                  <a:gd name="T19" fmla="*/ 0 h 126"/>
                  <a:gd name="T20" fmla="*/ 3 w 125"/>
                  <a:gd name="T21" fmla="*/ 0 h 126"/>
                  <a:gd name="T22" fmla="*/ 2 w 125"/>
                  <a:gd name="T23" fmla="*/ 0 h 126"/>
                  <a:gd name="T24" fmla="*/ 2 w 125"/>
                  <a:gd name="T25" fmla="*/ 0 h 126"/>
                  <a:gd name="T26" fmla="*/ 1 w 125"/>
                  <a:gd name="T27" fmla="*/ 0 h 126"/>
                  <a:gd name="T28" fmla="*/ 1 w 125"/>
                  <a:gd name="T29" fmla="*/ 0 h 126"/>
                  <a:gd name="T30" fmla="*/ 0 w 125"/>
                  <a:gd name="T31" fmla="*/ 1 h 126"/>
                  <a:gd name="T32" fmla="*/ 0 w 125"/>
                  <a:gd name="T33" fmla="*/ 1 h 126"/>
                  <a:gd name="T34" fmla="*/ 0 w 125"/>
                  <a:gd name="T35" fmla="*/ 2 h 126"/>
                  <a:gd name="T36" fmla="*/ 0 w 125"/>
                  <a:gd name="T37" fmla="*/ 2 h 126"/>
                  <a:gd name="T38" fmla="*/ 0 w 125"/>
                  <a:gd name="T39" fmla="*/ 3 h 126"/>
                  <a:gd name="T40" fmla="*/ 0 w 125"/>
                  <a:gd name="T41" fmla="*/ 3 h 126"/>
                  <a:gd name="T42" fmla="*/ 0 w 125"/>
                  <a:gd name="T43" fmla="*/ 4 h 126"/>
                  <a:gd name="T44" fmla="*/ 0 w 125"/>
                  <a:gd name="T45" fmla="*/ 4 h 126"/>
                  <a:gd name="T46" fmla="*/ 0 w 125"/>
                  <a:gd name="T47" fmla="*/ 5 h 126"/>
                  <a:gd name="T48" fmla="*/ 0 w 125"/>
                  <a:gd name="T49" fmla="*/ 5 h 126"/>
                  <a:gd name="T50" fmla="*/ 1 w 125"/>
                  <a:gd name="T51" fmla="*/ 5 h 126"/>
                  <a:gd name="T52" fmla="*/ 1 w 125"/>
                  <a:gd name="T53" fmla="*/ 6 h 126"/>
                  <a:gd name="T54" fmla="*/ 2 w 125"/>
                  <a:gd name="T55" fmla="*/ 6 h 126"/>
                  <a:gd name="T56" fmla="*/ 2 w 125"/>
                  <a:gd name="T57" fmla="*/ 6 h 126"/>
                  <a:gd name="T58" fmla="*/ 3 w 125"/>
                  <a:gd name="T59" fmla="*/ 6 h 126"/>
                  <a:gd name="T60" fmla="*/ 3 w 125"/>
                  <a:gd name="T61" fmla="*/ 6 h 126"/>
                  <a:gd name="T62" fmla="*/ 4 w 125"/>
                  <a:gd name="T63" fmla="*/ 6 h 126"/>
                  <a:gd name="T64" fmla="*/ 4 w 125"/>
                  <a:gd name="T65" fmla="*/ 6 h 126"/>
                  <a:gd name="T66" fmla="*/ 5 w 125"/>
                  <a:gd name="T67" fmla="*/ 6 h 126"/>
                  <a:gd name="T68" fmla="*/ 5 w 125"/>
                  <a:gd name="T69" fmla="*/ 5 h 126"/>
                  <a:gd name="T70" fmla="*/ 6 w 125"/>
                  <a:gd name="T71" fmla="*/ 5 h 126"/>
                  <a:gd name="T72" fmla="*/ 6 w 125"/>
                  <a:gd name="T73" fmla="*/ 5 h 126"/>
                  <a:gd name="T74" fmla="*/ 6 w 125"/>
                  <a:gd name="T75" fmla="*/ 4 h 126"/>
                  <a:gd name="T76" fmla="*/ 6 w 125"/>
                  <a:gd name="T77" fmla="*/ 4 h 126"/>
                  <a:gd name="T78" fmla="*/ 6 w 125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5" h="126">
                    <a:moveTo>
                      <a:pt x="125" y="63"/>
                    </a:moveTo>
                    <a:lnTo>
                      <a:pt x="125" y="58"/>
                    </a:lnTo>
                    <a:lnTo>
                      <a:pt x="125" y="53"/>
                    </a:lnTo>
                    <a:lnTo>
                      <a:pt x="124" y="48"/>
                    </a:lnTo>
                    <a:lnTo>
                      <a:pt x="121" y="44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30"/>
                    </a:lnTo>
                    <a:lnTo>
                      <a:pt x="113" y="26"/>
                    </a:lnTo>
                    <a:lnTo>
                      <a:pt x="110" y="22"/>
                    </a:lnTo>
                    <a:lnTo>
                      <a:pt x="107" y="18"/>
                    </a:lnTo>
                    <a:lnTo>
                      <a:pt x="103" y="15"/>
                    </a:lnTo>
                    <a:lnTo>
                      <a:pt x="99" y="12"/>
                    </a:lnTo>
                    <a:lnTo>
                      <a:pt x="95" y="10"/>
                    </a:lnTo>
                    <a:lnTo>
                      <a:pt x="91" y="6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7" y="2"/>
                    </a:lnTo>
                    <a:lnTo>
                      <a:pt x="73" y="1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58" y="0"/>
                    </a:lnTo>
                    <a:lnTo>
                      <a:pt x="52" y="1"/>
                    </a:lnTo>
                    <a:lnTo>
                      <a:pt x="48" y="2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2"/>
                    </a:lnTo>
                    <a:lnTo>
                      <a:pt x="12" y="26"/>
                    </a:lnTo>
                    <a:lnTo>
                      <a:pt x="9" y="30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4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3" y="82"/>
                    </a:lnTo>
                    <a:lnTo>
                      <a:pt x="4" y="86"/>
                    </a:lnTo>
                    <a:lnTo>
                      <a:pt x="6" y="92"/>
                    </a:lnTo>
                    <a:lnTo>
                      <a:pt x="9" y="96"/>
                    </a:lnTo>
                    <a:lnTo>
                      <a:pt x="12" y="99"/>
                    </a:lnTo>
                    <a:lnTo>
                      <a:pt x="15" y="103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6" y="113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3" y="122"/>
                    </a:lnTo>
                    <a:lnTo>
                      <a:pt x="48" y="124"/>
                    </a:lnTo>
                    <a:lnTo>
                      <a:pt x="52" y="125"/>
                    </a:lnTo>
                    <a:lnTo>
                      <a:pt x="58" y="126"/>
                    </a:lnTo>
                    <a:lnTo>
                      <a:pt x="62" y="126"/>
                    </a:lnTo>
                    <a:lnTo>
                      <a:pt x="67" y="126"/>
                    </a:lnTo>
                    <a:lnTo>
                      <a:pt x="73" y="125"/>
                    </a:lnTo>
                    <a:lnTo>
                      <a:pt x="77" y="124"/>
                    </a:lnTo>
                    <a:lnTo>
                      <a:pt x="82" y="122"/>
                    </a:lnTo>
                    <a:lnTo>
                      <a:pt x="86" y="120"/>
                    </a:lnTo>
                    <a:lnTo>
                      <a:pt x="91" y="118"/>
                    </a:lnTo>
                    <a:lnTo>
                      <a:pt x="95" y="116"/>
                    </a:lnTo>
                    <a:lnTo>
                      <a:pt x="99" y="113"/>
                    </a:lnTo>
                    <a:lnTo>
                      <a:pt x="103" y="111"/>
                    </a:lnTo>
                    <a:lnTo>
                      <a:pt x="107" y="106"/>
                    </a:lnTo>
                    <a:lnTo>
                      <a:pt x="110" y="103"/>
                    </a:lnTo>
                    <a:lnTo>
                      <a:pt x="113" y="99"/>
                    </a:lnTo>
                    <a:lnTo>
                      <a:pt x="116" y="96"/>
                    </a:lnTo>
                    <a:lnTo>
                      <a:pt x="118" y="92"/>
                    </a:lnTo>
                    <a:lnTo>
                      <a:pt x="120" y="86"/>
                    </a:lnTo>
                    <a:lnTo>
                      <a:pt x="121" y="82"/>
                    </a:lnTo>
                    <a:lnTo>
                      <a:pt x="124" y="78"/>
                    </a:lnTo>
                    <a:lnTo>
                      <a:pt x="125" y="72"/>
                    </a:lnTo>
                    <a:lnTo>
                      <a:pt x="125" y="67"/>
                    </a:lnTo>
                    <a:lnTo>
                      <a:pt x="125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6" name="Freeform 158"/>
              <p:cNvSpPr>
                <a:spLocks/>
              </p:cNvSpPr>
              <p:nvPr/>
            </p:nvSpPr>
            <p:spPr bwMode="auto">
              <a:xfrm>
                <a:off x="815" y="2704"/>
                <a:ext cx="27" cy="20"/>
              </a:xfrm>
              <a:custGeom>
                <a:avLst/>
                <a:gdLst>
                  <a:gd name="T0" fmla="*/ 3 w 55"/>
                  <a:gd name="T1" fmla="*/ 0 h 47"/>
                  <a:gd name="T2" fmla="*/ 3 w 55"/>
                  <a:gd name="T3" fmla="*/ 0 h 47"/>
                  <a:gd name="T4" fmla="*/ 3 w 55"/>
                  <a:gd name="T5" fmla="*/ 0 h 47"/>
                  <a:gd name="T6" fmla="*/ 2 w 55"/>
                  <a:gd name="T7" fmla="*/ 0 h 47"/>
                  <a:gd name="T8" fmla="*/ 2 w 55"/>
                  <a:gd name="T9" fmla="*/ 0 h 47"/>
                  <a:gd name="T10" fmla="*/ 2 w 55"/>
                  <a:gd name="T11" fmla="*/ 0 h 47"/>
                  <a:gd name="T12" fmla="*/ 2 w 55"/>
                  <a:gd name="T13" fmla="*/ 0 h 47"/>
                  <a:gd name="T14" fmla="*/ 2 w 55"/>
                  <a:gd name="T15" fmla="*/ 0 h 47"/>
                  <a:gd name="T16" fmla="*/ 1 w 55"/>
                  <a:gd name="T17" fmla="*/ 0 h 47"/>
                  <a:gd name="T18" fmla="*/ 1 w 55"/>
                  <a:gd name="T19" fmla="*/ 0 h 47"/>
                  <a:gd name="T20" fmla="*/ 1 w 55"/>
                  <a:gd name="T21" fmla="*/ 0 h 47"/>
                  <a:gd name="T22" fmla="*/ 1 w 55"/>
                  <a:gd name="T23" fmla="*/ 0 h 47"/>
                  <a:gd name="T24" fmla="*/ 1 w 55"/>
                  <a:gd name="T25" fmla="*/ 0 h 47"/>
                  <a:gd name="T26" fmla="*/ 1 w 55"/>
                  <a:gd name="T27" fmla="*/ 1 h 47"/>
                  <a:gd name="T28" fmla="*/ 0 w 55"/>
                  <a:gd name="T29" fmla="*/ 1 h 47"/>
                  <a:gd name="T30" fmla="*/ 0 w 55"/>
                  <a:gd name="T31" fmla="*/ 1 h 47"/>
                  <a:gd name="T32" fmla="*/ 0 w 55"/>
                  <a:gd name="T33" fmla="*/ 1 h 47"/>
                  <a:gd name="T34" fmla="*/ 0 w 55"/>
                  <a:gd name="T35" fmla="*/ 1 h 47"/>
                  <a:gd name="T36" fmla="*/ 0 w 55"/>
                  <a:gd name="T37" fmla="*/ 1 h 47"/>
                  <a:gd name="T38" fmla="*/ 0 w 55"/>
                  <a:gd name="T39" fmla="*/ 1 h 47"/>
                  <a:gd name="T40" fmla="*/ 0 w 55"/>
                  <a:gd name="T41" fmla="*/ 2 h 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47">
                    <a:moveTo>
                      <a:pt x="55" y="0"/>
                    </a:moveTo>
                    <a:lnTo>
                      <a:pt x="53" y="0"/>
                    </a:lnTo>
                    <a:lnTo>
                      <a:pt x="50" y="1"/>
                    </a:lnTo>
                    <a:lnTo>
                      <a:pt x="47" y="1"/>
                    </a:lnTo>
                    <a:lnTo>
                      <a:pt x="43" y="2"/>
                    </a:lnTo>
                    <a:lnTo>
                      <a:pt x="40" y="3"/>
                    </a:lnTo>
                    <a:lnTo>
                      <a:pt x="37" y="5"/>
                    </a:lnTo>
                    <a:lnTo>
                      <a:pt x="34" y="6"/>
                    </a:lnTo>
                    <a:lnTo>
                      <a:pt x="31" y="9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19" y="18"/>
                    </a:lnTo>
                    <a:lnTo>
                      <a:pt x="16" y="21"/>
                    </a:lnTo>
                    <a:lnTo>
                      <a:pt x="14" y="25"/>
                    </a:lnTo>
                    <a:lnTo>
                      <a:pt x="10" y="29"/>
                    </a:lnTo>
                    <a:lnTo>
                      <a:pt x="8" y="32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1" y="44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7" name="Freeform 159"/>
              <p:cNvSpPr>
                <a:spLocks/>
              </p:cNvSpPr>
              <p:nvPr/>
            </p:nvSpPr>
            <p:spPr bwMode="auto">
              <a:xfrm>
                <a:off x="842" y="2704"/>
                <a:ext cx="16" cy="43"/>
              </a:xfrm>
              <a:custGeom>
                <a:avLst/>
                <a:gdLst>
                  <a:gd name="T0" fmla="*/ 1 w 31"/>
                  <a:gd name="T1" fmla="*/ 4 h 96"/>
                  <a:gd name="T2" fmla="*/ 1 w 31"/>
                  <a:gd name="T3" fmla="*/ 4 h 96"/>
                  <a:gd name="T4" fmla="*/ 2 w 31"/>
                  <a:gd name="T5" fmla="*/ 4 h 96"/>
                  <a:gd name="T6" fmla="*/ 2 w 31"/>
                  <a:gd name="T7" fmla="*/ 4 h 96"/>
                  <a:gd name="T8" fmla="*/ 2 w 31"/>
                  <a:gd name="T9" fmla="*/ 3 h 96"/>
                  <a:gd name="T10" fmla="*/ 2 w 31"/>
                  <a:gd name="T11" fmla="*/ 3 h 96"/>
                  <a:gd name="T12" fmla="*/ 2 w 31"/>
                  <a:gd name="T13" fmla="*/ 3 h 96"/>
                  <a:gd name="T14" fmla="*/ 2 w 31"/>
                  <a:gd name="T15" fmla="*/ 3 h 96"/>
                  <a:gd name="T16" fmla="*/ 2 w 31"/>
                  <a:gd name="T17" fmla="*/ 3 h 96"/>
                  <a:gd name="T18" fmla="*/ 2 w 31"/>
                  <a:gd name="T19" fmla="*/ 2 h 96"/>
                  <a:gd name="T20" fmla="*/ 2 w 31"/>
                  <a:gd name="T21" fmla="*/ 2 h 96"/>
                  <a:gd name="T22" fmla="*/ 2 w 31"/>
                  <a:gd name="T23" fmla="*/ 2 h 96"/>
                  <a:gd name="T24" fmla="*/ 2 w 31"/>
                  <a:gd name="T25" fmla="*/ 2 h 96"/>
                  <a:gd name="T26" fmla="*/ 2 w 31"/>
                  <a:gd name="T27" fmla="*/ 2 h 96"/>
                  <a:gd name="T28" fmla="*/ 2 w 31"/>
                  <a:gd name="T29" fmla="*/ 2 h 96"/>
                  <a:gd name="T30" fmla="*/ 2 w 31"/>
                  <a:gd name="T31" fmla="*/ 1 h 96"/>
                  <a:gd name="T32" fmla="*/ 2 w 31"/>
                  <a:gd name="T33" fmla="*/ 1 h 96"/>
                  <a:gd name="T34" fmla="*/ 2 w 31"/>
                  <a:gd name="T35" fmla="*/ 1 h 96"/>
                  <a:gd name="T36" fmla="*/ 2 w 31"/>
                  <a:gd name="T37" fmla="*/ 1 h 96"/>
                  <a:gd name="T38" fmla="*/ 2 w 31"/>
                  <a:gd name="T39" fmla="*/ 1 h 96"/>
                  <a:gd name="T40" fmla="*/ 2 w 31"/>
                  <a:gd name="T41" fmla="*/ 1 h 96"/>
                  <a:gd name="T42" fmla="*/ 2 w 31"/>
                  <a:gd name="T43" fmla="*/ 0 h 96"/>
                  <a:gd name="T44" fmla="*/ 2 w 31"/>
                  <a:gd name="T45" fmla="*/ 0 h 96"/>
                  <a:gd name="T46" fmla="*/ 2 w 31"/>
                  <a:gd name="T47" fmla="*/ 0 h 96"/>
                  <a:gd name="T48" fmla="*/ 2 w 31"/>
                  <a:gd name="T49" fmla="*/ 0 h 96"/>
                  <a:gd name="T50" fmla="*/ 2 w 31"/>
                  <a:gd name="T51" fmla="*/ 0 h 96"/>
                  <a:gd name="T52" fmla="*/ 1 w 31"/>
                  <a:gd name="T53" fmla="*/ 0 h 96"/>
                  <a:gd name="T54" fmla="*/ 1 w 31"/>
                  <a:gd name="T55" fmla="*/ 0 h 96"/>
                  <a:gd name="T56" fmla="*/ 1 w 31"/>
                  <a:gd name="T57" fmla="*/ 0 h 96"/>
                  <a:gd name="T58" fmla="*/ 1 w 31"/>
                  <a:gd name="T59" fmla="*/ 0 h 96"/>
                  <a:gd name="T60" fmla="*/ 1 w 31"/>
                  <a:gd name="T61" fmla="*/ 0 h 96"/>
                  <a:gd name="T62" fmla="*/ 0 w 31"/>
                  <a:gd name="T63" fmla="*/ 0 h 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" h="96">
                    <a:moveTo>
                      <a:pt x="12" y="96"/>
                    </a:moveTo>
                    <a:lnTo>
                      <a:pt x="15" y="92"/>
                    </a:lnTo>
                    <a:lnTo>
                      <a:pt x="17" y="88"/>
                    </a:lnTo>
                    <a:lnTo>
                      <a:pt x="19" y="84"/>
                    </a:lnTo>
                    <a:lnTo>
                      <a:pt x="21" y="80"/>
                    </a:lnTo>
                    <a:lnTo>
                      <a:pt x="24" y="76"/>
                    </a:lnTo>
                    <a:lnTo>
                      <a:pt x="25" y="71"/>
                    </a:lnTo>
                    <a:lnTo>
                      <a:pt x="27" y="67"/>
                    </a:lnTo>
                    <a:lnTo>
                      <a:pt x="28" y="63"/>
                    </a:lnTo>
                    <a:lnTo>
                      <a:pt x="29" y="59"/>
                    </a:lnTo>
                    <a:lnTo>
                      <a:pt x="30" y="54"/>
                    </a:lnTo>
                    <a:lnTo>
                      <a:pt x="30" y="50"/>
                    </a:lnTo>
                    <a:lnTo>
                      <a:pt x="31" y="46"/>
                    </a:lnTo>
                    <a:lnTo>
                      <a:pt x="31" y="42"/>
                    </a:lnTo>
                    <a:lnTo>
                      <a:pt x="31" y="38"/>
                    </a:lnTo>
                    <a:lnTo>
                      <a:pt x="31" y="34"/>
                    </a:lnTo>
                    <a:lnTo>
                      <a:pt x="30" y="31"/>
                    </a:lnTo>
                    <a:lnTo>
                      <a:pt x="30" y="27"/>
                    </a:lnTo>
                    <a:lnTo>
                      <a:pt x="29" y="23"/>
                    </a:lnTo>
                    <a:lnTo>
                      <a:pt x="28" y="20"/>
                    </a:lnTo>
                    <a:lnTo>
                      <a:pt x="26" y="17"/>
                    </a:lnTo>
                    <a:lnTo>
                      <a:pt x="25" y="14"/>
                    </a:lnTo>
                    <a:lnTo>
                      <a:pt x="23" y="12"/>
                    </a:lnTo>
                    <a:lnTo>
                      <a:pt x="21" y="10"/>
                    </a:lnTo>
                    <a:lnTo>
                      <a:pt x="19" y="8"/>
                    </a:lnTo>
                    <a:lnTo>
                      <a:pt x="17" y="5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0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8" name="Freeform 160"/>
              <p:cNvSpPr>
                <a:spLocks/>
              </p:cNvSpPr>
              <p:nvPr/>
            </p:nvSpPr>
            <p:spPr bwMode="auto">
              <a:xfrm>
                <a:off x="786" y="2747"/>
                <a:ext cx="62" cy="89"/>
              </a:xfrm>
              <a:custGeom>
                <a:avLst/>
                <a:gdLst>
                  <a:gd name="T0" fmla="*/ 7 w 131"/>
                  <a:gd name="T1" fmla="*/ 0 h 186"/>
                  <a:gd name="T2" fmla="*/ 0 w 131"/>
                  <a:gd name="T3" fmla="*/ 10 h 186"/>
                  <a:gd name="T4" fmla="*/ 4 w 131"/>
                  <a:gd name="T5" fmla="*/ 10 h 1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1" h="186">
                    <a:moveTo>
                      <a:pt x="131" y="0"/>
                    </a:moveTo>
                    <a:lnTo>
                      <a:pt x="0" y="186"/>
                    </a:lnTo>
                    <a:lnTo>
                      <a:pt x="88" y="1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15" name="Group 161"/>
            <p:cNvGrpSpPr>
              <a:grpSpLocks/>
            </p:cNvGrpSpPr>
            <p:nvPr/>
          </p:nvGrpSpPr>
          <p:grpSpPr bwMode="auto">
            <a:xfrm>
              <a:off x="1373" y="3784"/>
              <a:ext cx="115" cy="208"/>
              <a:chOff x="1373" y="3784"/>
              <a:chExt cx="115" cy="208"/>
            </a:xfrm>
          </p:grpSpPr>
          <p:sp>
            <p:nvSpPr>
              <p:cNvPr id="129123" name="Freeform 162"/>
              <p:cNvSpPr>
                <a:spLocks/>
              </p:cNvSpPr>
              <p:nvPr/>
            </p:nvSpPr>
            <p:spPr bwMode="auto">
              <a:xfrm>
                <a:off x="1373" y="3784"/>
                <a:ext cx="59" cy="60"/>
              </a:xfrm>
              <a:custGeom>
                <a:avLst/>
                <a:gdLst>
                  <a:gd name="T0" fmla="*/ 6 w 124"/>
                  <a:gd name="T1" fmla="*/ 3 h 126"/>
                  <a:gd name="T2" fmla="*/ 6 w 124"/>
                  <a:gd name="T3" fmla="*/ 2 h 126"/>
                  <a:gd name="T4" fmla="*/ 6 w 124"/>
                  <a:gd name="T5" fmla="*/ 2 h 126"/>
                  <a:gd name="T6" fmla="*/ 6 w 124"/>
                  <a:gd name="T7" fmla="*/ 1 h 126"/>
                  <a:gd name="T8" fmla="*/ 6 w 124"/>
                  <a:gd name="T9" fmla="*/ 1 h 126"/>
                  <a:gd name="T10" fmla="*/ 5 w 124"/>
                  <a:gd name="T11" fmla="*/ 0 h 126"/>
                  <a:gd name="T12" fmla="*/ 5 w 124"/>
                  <a:gd name="T13" fmla="*/ 0 h 126"/>
                  <a:gd name="T14" fmla="*/ 5 w 124"/>
                  <a:gd name="T15" fmla="*/ 0 h 126"/>
                  <a:gd name="T16" fmla="*/ 4 w 124"/>
                  <a:gd name="T17" fmla="*/ 0 h 126"/>
                  <a:gd name="T18" fmla="*/ 3 w 124"/>
                  <a:gd name="T19" fmla="*/ 0 h 126"/>
                  <a:gd name="T20" fmla="*/ 3 w 124"/>
                  <a:gd name="T21" fmla="*/ 0 h 126"/>
                  <a:gd name="T22" fmla="*/ 2 w 124"/>
                  <a:gd name="T23" fmla="*/ 0 h 126"/>
                  <a:gd name="T24" fmla="*/ 2 w 124"/>
                  <a:gd name="T25" fmla="*/ 0 h 126"/>
                  <a:gd name="T26" fmla="*/ 1 w 124"/>
                  <a:gd name="T27" fmla="*/ 0 h 126"/>
                  <a:gd name="T28" fmla="*/ 1 w 124"/>
                  <a:gd name="T29" fmla="*/ 0 h 126"/>
                  <a:gd name="T30" fmla="*/ 0 w 124"/>
                  <a:gd name="T31" fmla="*/ 1 h 126"/>
                  <a:gd name="T32" fmla="*/ 0 w 124"/>
                  <a:gd name="T33" fmla="*/ 1 h 126"/>
                  <a:gd name="T34" fmla="*/ 0 w 124"/>
                  <a:gd name="T35" fmla="*/ 2 h 126"/>
                  <a:gd name="T36" fmla="*/ 0 w 124"/>
                  <a:gd name="T37" fmla="*/ 2 h 126"/>
                  <a:gd name="T38" fmla="*/ 0 w 124"/>
                  <a:gd name="T39" fmla="*/ 3 h 126"/>
                  <a:gd name="T40" fmla="*/ 0 w 124"/>
                  <a:gd name="T41" fmla="*/ 3 h 126"/>
                  <a:gd name="T42" fmla="*/ 0 w 124"/>
                  <a:gd name="T43" fmla="*/ 4 h 126"/>
                  <a:gd name="T44" fmla="*/ 0 w 124"/>
                  <a:gd name="T45" fmla="*/ 5 h 126"/>
                  <a:gd name="T46" fmla="*/ 0 w 124"/>
                  <a:gd name="T47" fmla="*/ 5 h 126"/>
                  <a:gd name="T48" fmla="*/ 0 w 124"/>
                  <a:gd name="T49" fmla="*/ 5 h 126"/>
                  <a:gd name="T50" fmla="*/ 1 w 124"/>
                  <a:gd name="T51" fmla="*/ 6 h 126"/>
                  <a:gd name="T52" fmla="*/ 1 w 124"/>
                  <a:gd name="T53" fmla="*/ 6 h 126"/>
                  <a:gd name="T54" fmla="*/ 2 w 124"/>
                  <a:gd name="T55" fmla="*/ 6 h 126"/>
                  <a:gd name="T56" fmla="*/ 2 w 124"/>
                  <a:gd name="T57" fmla="*/ 6 h 126"/>
                  <a:gd name="T58" fmla="*/ 3 w 124"/>
                  <a:gd name="T59" fmla="*/ 7 h 126"/>
                  <a:gd name="T60" fmla="*/ 3 w 124"/>
                  <a:gd name="T61" fmla="*/ 7 h 126"/>
                  <a:gd name="T62" fmla="*/ 4 w 124"/>
                  <a:gd name="T63" fmla="*/ 6 h 126"/>
                  <a:gd name="T64" fmla="*/ 5 w 124"/>
                  <a:gd name="T65" fmla="*/ 6 h 126"/>
                  <a:gd name="T66" fmla="*/ 5 w 124"/>
                  <a:gd name="T67" fmla="*/ 6 h 126"/>
                  <a:gd name="T68" fmla="*/ 5 w 124"/>
                  <a:gd name="T69" fmla="*/ 6 h 126"/>
                  <a:gd name="T70" fmla="*/ 6 w 124"/>
                  <a:gd name="T71" fmla="*/ 5 h 126"/>
                  <a:gd name="T72" fmla="*/ 6 w 124"/>
                  <a:gd name="T73" fmla="*/ 5 h 126"/>
                  <a:gd name="T74" fmla="*/ 6 w 124"/>
                  <a:gd name="T75" fmla="*/ 5 h 126"/>
                  <a:gd name="T76" fmla="*/ 6 w 124"/>
                  <a:gd name="T77" fmla="*/ 4 h 126"/>
                  <a:gd name="T78" fmla="*/ 6 w 124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" h="126">
                    <a:moveTo>
                      <a:pt x="124" y="63"/>
                    </a:moveTo>
                    <a:lnTo>
                      <a:pt x="124" y="58"/>
                    </a:lnTo>
                    <a:lnTo>
                      <a:pt x="124" y="53"/>
                    </a:lnTo>
                    <a:lnTo>
                      <a:pt x="123" y="48"/>
                    </a:lnTo>
                    <a:lnTo>
                      <a:pt x="121" y="44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30"/>
                    </a:lnTo>
                    <a:lnTo>
                      <a:pt x="113" y="26"/>
                    </a:lnTo>
                    <a:lnTo>
                      <a:pt x="109" y="22"/>
                    </a:lnTo>
                    <a:lnTo>
                      <a:pt x="106" y="18"/>
                    </a:lnTo>
                    <a:lnTo>
                      <a:pt x="103" y="15"/>
                    </a:lnTo>
                    <a:lnTo>
                      <a:pt x="99" y="12"/>
                    </a:lnTo>
                    <a:lnTo>
                      <a:pt x="94" y="10"/>
                    </a:lnTo>
                    <a:lnTo>
                      <a:pt x="90" y="7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6" y="2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2" y="1"/>
                    </a:lnTo>
                    <a:lnTo>
                      <a:pt x="48" y="2"/>
                    </a:lnTo>
                    <a:lnTo>
                      <a:pt x="42" y="3"/>
                    </a:lnTo>
                    <a:lnTo>
                      <a:pt x="38" y="5"/>
                    </a:lnTo>
                    <a:lnTo>
                      <a:pt x="34" y="7"/>
                    </a:lnTo>
                    <a:lnTo>
                      <a:pt x="29" y="10"/>
                    </a:lnTo>
                    <a:lnTo>
                      <a:pt x="25" y="12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2"/>
                    </a:lnTo>
                    <a:lnTo>
                      <a:pt x="11" y="26"/>
                    </a:lnTo>
                    <a:lnTo>
                      <a:pt x="8" y="30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4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8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3" y="82"/>
                    </a:lnTo>
                    <a:lnTo>
                      <a:pt x="4" y="87"/>
                    </a:lnTo>
                    <a:lnTo>
                      <a:pt x="6" y="92"/>
                    </a:lnTo>
                    <a:lnTo>
                      <a:pt x="8" y="96"/>
                    </a:lnTo>
                    <a:lnTo>
                      <a:pt x="11" y="100"/>
                    </a:lnTo>
                    <a:lnTo>
                      <a:pt x="15" y="103"/>
                    </a:lnTo>
                    <a:lnTo>
                      <a:pt x="18" y="108"/>
                    </a:lnTo>
                    <a:lnTo>
                      <a:pt x="21" y="111"/>
                    </a:lnTo>
                    <a:lnTo>
                      <a:pt x="25" y="114"/>
                    </a:lnTo>
                    <a:lnTo>
                      <a:pt x="29" y="116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2" y="122"/>
                    </a:lnTo>
                    <a:lnTo>
                      <a:pt x="48" y="124"/>
                    </a:lnTo>
                    <a:lnTo>
                      <a:pt x="52" y="125"/>
                    </a:lnTo>
                    <a:lnTo>
                      <a:pt x="57" y="126"/>
                    </a:lnTo>
                    <a:lnTo>
                      <a:pt x="63" y="126"/>
                    </a:lnTo>
                    <a:lnTo>
                      <a:pt x="67" y="126"/>
                    </a:lnTo>
                    <a:lnTo>
                      <a:pt x="72" y="125"/>
                    </a:lnTo>
                    <a:lnTo>
                      <a:pt x="76" y="124"/>
                    </a:lnTo>
                    <a:lnTo>
                      <a:pt x="82" y="122"/>
                    </a:lnTo>
                    <a:lnTo>
                      <a:pt x="86" y="120"/>
                    </a:lnTo>
                    <a:lnTo>
                      <a:pt x="90" y="118"/>
                    </a:lnTo>
                    <a:lnTo>
                      <a:pt x="94" y="116"/>
                    </a:lnTo>
                    <a:lnTo>
                      <a:pt x="99" y="114"/>
                    </a:lnTo>
                    <a:lnTo>
                      <a:pt x="103" y="111"/>
                    </a:lnTo>
                    <a:lnTo>
                      <a:pt x="106" y="108"/>
                    </a:lnTo>
                    <a:lnTo>
                      <a:pt x="109" y="103"/>
                    </a:lnTo>
                    <a:lnTo>
                      <a:pt x="113" y="100"/>
                    </a:lnTo>
                    <a:lnTo>
                      <a:pt x="116" y="96"/>
                    </a:lnTo>
                    <a:lnTo>
                      <a:pt x="118" y="92"/>
                    </a:lnTo>
                    <a:lnTo>
                      <a:pt x="120" y="87"/>
                    </a:lnTo>
                    <a:lnTo>
                      <a:pt x="121" y="82"/>
                    </a:lnTo>
                    <a:lnTo>
                      <a:pt x="123" y="78"/>
                    </a:lnTo>
                    <a:lnTo>
                      <a:pt x="124" y="72"/>
                    </a:lnTo>
                    <a:lnTo>
                      <a:pt x="124" y="68"/>
                    </a:lnTo>
                    <a:lnTo>
                      <a:pt x="124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4" name="Freeform 163"/>
              <p:cNvSpPr>
                <a:spLocks/>
              </p:cNvSpPr>
              <p:nvPr/>
            </p:nvSpPr>
            <p:spPr bwMode="auto">
              <a:xfrm>
                <a:off x="1429" y="3860"/>
                <a:ext cx="59" cy="132"/>
              </a:xfrm>
              <a:custGeom>
                <a:avLst/>
                <a:gdLst>
                  <a:gd name="T0" fmla="*/ 6 w 128"/>
                  <a:gd name="T1" fmla="*/ 0 h 282"/>
                  <a:gd name="T2" fmla="*/ 5 w 128"/>
                  <a:gd name="T3" fmla="*/ 0 h 282"/>
                  <a:gd name="T4" fmla="*/ 5 w 128"/>
                  <a:gd name="T5" fmla="*/ 0 h 282"/>
                  <a:gd name="T6" fmla="*/ 4 w 128"/>
                  <a:gd name="T7" fmla="*/ 1 h 282"/>
                  <a:gd name="T8" fmla="*/ 4 w 128"/>
                  <a:gd name="T9" fmla="*/ 1 h 282"/>
                  <a:gd name="T10" fmla="*/ 3 w 128"/>
                  <a:gd name="T11" fmla="*/ 2 h 282"/>
                  <a:gd name="T12" fmla="*/ 3 w 128"/>
                  <a:gd name="T13" fmla="*/ 2 h 282"/>
                  <a:gd name="T14" fmla="*/ 3 w 128"/>
                  <a:gd name="T15" fmla="*/ 3 h 282"/>
                  <a:gd name="T16" fmla="*/ 2 w 128"/>
                  <a:gd name="T17" fmla="*/ 3 h 282"/>
                  <a:gd name="T18" fmla="*/ 2 w 128"/>
                  <a:gd name="T19" fmla="*/ 4 h 282"/>
                  <a:gd name="T20" fmla="*/ 2 w 128"/>
                  <a:gd name="T21" fmla="*/ 5 h 282"/>
                  <a:gd name="T22" fmla="*/ 1 w 128"/>
                  <a:gd name="T23" fmla="*/ 5 h 282"/>
                  <a:gd name="T24" fmla="*/ 1 w 128"/>
                  <a:gd name="T25" fmla="*/ 6 h 282"/>
                  <a:gd name="T26" fmla="*/ 0 w 128"/>
                  <a:gd name="T27" fmla="*/ 10 h 282"/>
                  <a:gd name="T28" fmla="*/ 0 w 128"/>
                  <a:gd name="T29" fmla="*/ 11 h 282"/>
                  <a:gd name="T30" fmla="*/ 0 w 128"/>
                  <a:gd name="T31" fmla="*/ 11 h 282"/>
                  <a:gd name="T32" fmla="*/ 0 w 128"/>
                  <a:gd name="T33" fmla="*/ 12 h 282"/>
                  <a:gd name="T34" fmla="*/ 0 w 128"/>
                  <a:gd name="T35" fmla="*/ 12 h 282"/>
                  <a:gd name="T36" fmla="*/ 0 w 128"/>
                  <a:gd name="T37" fmla="*/ 13 h 282"/>
                  <a:gd name="T38" fmla="*/ 0 w 128"/>
                  <a:gd name="T39" fmla="*/ 13 h 282"/>
                  <a:gd name="T40" fmla="*/ 0 w 128"/>
                  <a:gd name="T41" fmla="*/ 13 h 282"/>
                  <a:gd name="T42" fmla="*/ 0 w 128"/>
                  <a:gd name="T43" fmla="*/ 13 h 282"/>
                  <a:gd name="T44" fmla="*/ 1 w 128"/>
                  <a:gd name="T45" fmla="*/ 14 h 282"/>
                  <a:gd name="T46" fmla="*/ 1 w 128"/>
                  <a:gd name="T47" fmla="*/ 14 h 282"/>
                  <a:gd name="T48" fmla="*/ 1 w 128"/>
                  <a:gd name="T49" fmla="*/ 14 h 282"/>
                  <a:gd name="T50" fmla="*/ 1 w 128"/>
                  <a:gd name="T51" fmla="*/ 14 h 282"/>
                  <a:gd name="T52" fmla="*/ 2 w 128"/>
                  <a:gd name="T53" fmla="*/ 14 h 282"/>
                  <a:gd name="T54" fmla="*/ 2 w 128"/>
                  <a:gd name="T55" fmla="*/ 14 h 282"/>
                  <a:gd name="T56" fmla="*/ 2 w 128"/>
                  <a:gd name="T57" fmla="*/ 13 h 282"/>
                  <a:gd name="T58" fmla="*/ 3 w 128"/>
                  <a:gd name="T59" fmla="*/ 13 h 282"/>
                  <a:gd name="T60" fmla="*/ 3 w 128"/>
                  <a:gd name="T61" fmla="*/ 13 h 282"/>
                  <a:gd name="T62" fmla="*/ 3 w 128"/>
                  <a:gd name="T63" fmla="*/ 13 h 282"/>
                  <a:gd name="T64" fmla="*/ 3 w 128"/>
                  <a:gd name="T65" fmla="*/ 12 h 282"/>
                  <a:gd name="T66" fmla="*/ 4 w 128"/>
                  <a:gd name="T67" fmla="*/ 12 h 282"/>
                  <a:gd name="T68" fmla="*/ 4 w 128"/>
                  <a:gd name="T69" fmla="*/ 11 h 282"/>
                  <a:gd name="T70" fmla="*/ 4 w 128"/>
                  <a:gd name="T71" fmla="*/ 11 h 282"/>
                  <a:gd name="T72" fmla="*/ 4 w 128"/>
                  <a:gd name="T73" fmla="*/ 10 h 282"/>
                  <a:gd name="T74" fmla="*/ 5 w 128"/>
                  <a:gd name="T75" fmla="*/ 9 h 282"/>
                  <a:gd name="T76" fmla="*/ 5 w 128"/>
                  <a:gd name="T77" fmla="*/ 8 h 282"/>
                  <a:gd name="T78" fmla="*/ 5 w 128"/>
                  <a:gd name="T79" fmla="*/ 8 h 282"/>
                  <a:gd name="T80" fmla="*/ 5 w 128"/>
                  <a:gd name="T81" fmla="*/ 7 h 282"/>
                  <a:gd name="T82" fmla="*/ 5 w 128"/>
                  <a:gd name="T83" fmla="*/ 7 h 282"/>
                  <a:gd name="T84" fmla="*/ 5 w 128"/>
                  <a:gd name="T85" fmla="*/ 7 h 282"/>
                  <a:gd name="T86" fmla="*/ 5 w 128"/>
                  <a:gd name="T87" fmla="*/ 7 h 282"/>
                  <a:gd name="T88" fmla="*/ 5 w 128"/>
                  <a:gd name="T89" fmla="*/ 7 h 282"/>
                  <a:gd name="T90" fmla="*/ 4 w 128"/>
                  <a:gd name="T91" fmla="*/ 7 h 282"/>
                  <a:gd name="T92" fmla="*/ 4 w 128"/>
                  <a:gd name="T93" fmla="*/ 6 h 282"/>
                  <a:gd name="T94" fmla="*/ 4 w 128"/>
                  <a:gd name="T95" fmla="*/ 6 h 282"/>
                  <a:gd name="T96" fmla="*/ 4 w 128"/>
                  <a:gd name="T97" fmla="*/ 6 h 282"/>
                  <a:gd name="T98" fmla="*/ 3 w 128"/>
                  <a:gd name="T99" fmla="*/ 6 h 282"/>
                  <a:gd name="T100" fmla="*/ 1 w 128"/>
                  <a:gd name="T101" fmla="*/ 6 h 28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28" h="282">
                    <a:moveTo>
                      <a:pt x="128" y="0"/>
                    </a:moveTo>
                    <a:lnTo>
                      <a:pt x="123" y="2"/>
                    </a:lnTo>
                    <a:lnTo>
                      <a:pt x="118" y="5"/>
                    </a:lnTo>
                    <a:lnTo>
                      <a:pt x="114" y="7"/>
                    </a:lnTo>
                    <a:lnTo>
                      <a:pt x="109" y="10"/>
                    </a:lnTo>
                    <a:lnTo>
                      <a:pt x="104" y="13"/>
                    </a:lnTo>
                    <a:lnTo>
                      <a:pt x="99" y="18"/>
                    </a:lnTo>
                    <a:lnTo>
                      <a:pt x="95" y="21"/>
                    </a:lnTo>
                    <a:lnTo>
                      <a:pt x="90" y="25"/>
                    </a:lnTo>
                    <a:lnTo>
                      <a:pt x="86" y="29"/>
                    </a:lnTo>
                    <a:lnTo>
                      <a:pt x="81" y="34"/>
                    </a:lnTo>
                    <a:lnTo>
                      <a:pt x="77" y="39"/>
                    </a:lnTo>
                    <a:lnTo>
                      <a:pt x="72" y="43"/>
                    </a:lnTo>
                    <a:lnTo>
                      <a:pt x="69" y="49"/>
                    </a:lnTo>
                    <a:lnTo>
                      <a:pt x="65" y="54"/>
                    </a:lnTo>
                    <a:lnTo>
                      <a:pt x="61" y="59"/>
                    </a:lnTo>
                    <a:lnTo>
                      <a:pt x="57" y="65"/>
                    </a:lnTo>
                    <a:lnTo>
                      <a:pt x="53" y="70"/>
                    </a:lnTo>
                    <a:lnTo>
                      <a:pt x="50" y="76"/>
                    </a:lnTo>
                    <a:lnTo>
                      <a:pt x="47" y="82"/>
                    </a:lnTo>
                    <a:lnTo>
                      <a:pt x="44" y="88"/>
                    </a:lnTo>
                    <a:lnTo>
                      <a:pt x="40" y="93"/>
                    </a:lnTo>
                    <a:lnTo>
                      <a:pt x="38" y="100"/>
                    </a:lnTo>
                    <a:lnTo>
                      <a:pt x="35" y="106"/>
                    </a:lnTo>
                    <a:lnTo>
                      <a:pt x="33" y="113"/>
                    </a:lnTo>
                    <a:lnTo>
                      <a:pt x="31" y="119"/>
                    </a:lnTo>
                    <a:lnTo>
                      <a:pt x="29" y="125"/>
                    </a:lnTo>
                    <a:lnTo>
                      <a:pt x="3" y="219"/>
                    </a:lnTo>
                    <a:lnTo>
                      <a:pt x="2" y="223"/>
                    </a:lnTo>
                    <a:lnTo>
                      <a:pt x="1" y="227"/>
                    </a:lnTo>
                    <a:lnTo>
                      <a:pt x="1" y="232"/>
                    </a:lnTo>
                    <a:lnTo>
                      <a:pt x="0" y="236"/>
                    </a:lnTo>
                    <a:lnTo>
                      <a:pt x="0" y="240"/>
                    </a:lnTo>
                    <a:lnTo>
                      <a:pt x="0" y="245"/>
                    </a:lnTo>
                    <a:lnTo>
                      <a:pt x="1" y="248"/>
                    </a:lnTo>
                    <a:lnTo>
                      <a:pt x="1" y="252"/>
                    </a:lnTo>
                    <a:lnTo>
                      <a:pt x="2" y="255"/>
                    </a:lnTo>
                    <a:lnTo>
                      <a:pt x="2" y="258"/>
                    </a:lnTo>
                    <a:lnTo>
                      <a:pt x="4" y="262"/>
                    </a:lnTo>
                    <a:lnTo>
                      <a:pt x="5" y="265"/>
                    </a:lnTo>
                    <a:lnTo>
                      <a:pt x="6" y="268"/>
                    </a:lnTo>
                    <a:lnTo>
                      <a:pt x="8" y="270"/>
                    </a:lnTo>
                    <a:lnTo>
                      <a:pt x="11" y="272"/>
                    </a:lnTo>
                    <a:lnTo>
                      <a:pt x="12" y="274"/>
                    </a:lnTo>
                    <a:lnTo>
                      <a:pt x="14" y="276"/>
                    </a:lnTo>
                    <a:lnTo>
                      <a:pt x="17" y="279"/>
                    </a:lnTo>
                    <a:lnTo>
                      <a:pt x="19" y="280"/>
                    </a:lnTo>
                    <a:lnTo>
                      <a:pt x="22" y="281"/>
                    </a:lnTo>
                    <a:lnTo>
                      <a:pt x="24" y="281"/>
                    </a:lnTo>
                    <a:lnTo>
                      <a:pt x="28" y="282"/>
                    </a:lnTo>
                    <a:lnTo>
                      <a:pt x="31" y="282"/>
                    </a:lnTo>
                    <a:lnTo>
                      <a:pt x="33" y="282"/>
                    </a:lnTo>
                    <a:lnTo>
                      <a:pt x="36" y="281"/>
                    </a:lnTo>
                    <a:lnTo>
                      <a:pt x="39" y="281"/>
                    </a:lnTo>
                    <a:lnTo>
                      <a:pt x="43" y="280"/>
                    </a:lnTo>
                    <a:lnTo>
                      <a:pt x="46" y="279"/>
                    </a:lnTo>
                    <a:lnTo>
                      <a:pt x="49" y="276"/>
                    </a:lnTo>
                    <a:lnTo>
                      <a:pt x="52" y="274"/>
                    </a:lnTo>
                    <a:lnTo>
                      <a:pt x="55" y="272"/>
                    </a:lnTo>
                    <a:lnTo>
                      <a:pt x="59" y="270"/>
                    </a:lnTo>
                    <a:lnTo>
                      <a:pt x="62" y="268"/>
                    </a:lnTo>
                    <a:lnTo>
                      <a:pt x="65" y="265"/>
                    </a:lnTo>
                    <a:lnTo>
                      <a:pt x="68" y="262"/>
                    </a:lnTo>
                    <a:lnTo>
                      <a:pt x="70" y="258"/>
                    </a:lnTo>
                    <a:lnTo>
                      <a:pt x="73" y="255"/>
                    </a:lnTo>
                    <a:lnTo>
                      <a:pt x="76" y="252"/>
                    </a:lnTo>
                    <a:lnTo>
                      <a:pt x="79" y="248"/>
                    </a:lnTo>
                    <a:lnTo>
                      <a:pt x="81" y="245"/>
                    </a:lnTo>
                    <a:lnTo>
                      <a:pt x="83" y="240"/>
                    </a:lnTo>
                    <a:lnTo>
                      <a:pt x="85" y="236"/>
                    </a:lnTo>
                    <a:lnTo>
                      <a:pt x="86" y="232"/>
                    </a:lnTo>
                    <a:lnTo>
                      <a:pt x="88" y="227"/>
                    </a:lnTo>
                    <a:lnTo>
                      <a:pt x="89" y="223"/>
                    </a:lnTo>
                    <a:lnTo>
                      <a:pt x="90" y="219"/>
                    </a:lnTo>
                    <a:lnTo>
                      <a:pt x="99" y="188"/>
                    </a:lnTo>
                    <a:lnTo>
                      <a:pt x="101" y="184"/>
                    </a:lnTo>
                    <a:lnTo>
                      <a:pt x="102" y="180"/>
                    </a:lnTo>
                    <a:lnTo>
                      <a:pt x="103" y="176"/>
                    </a:lnTo>
                    <a:lnTo>
                      <a:pt x="103" y="172"/>
                    </a:lnTo>
                    <a:lnTo>
                      <a:pt x="104" y="168"/>
                    </a:lnTo>
                    <a:lnTo>
                      <a:pt x="104" y="165"/>
                    </a:lnTo>
                    <a:lnTo>
                      <a:pt x="104" y="160"/>
                    </a:lnTo>
                    <a:lnTo>
                      <a:pt x="104" y="157"/>
                    </a:lnTo>
                    <a:lnTo>
                      <a:pt x="104" y="154"/>
                    </a:lnTo>
                    <a:lnTo>
                      <a:pt x="103" y="150"/>
                    </a:lnTo>
                    <a:lnTo>
                      <a:pt x="103" y="147"/>
                    </a:lnTo>
                    <a:lnTo>
                      <a:pt x="102" y="143"/>
                    </a:lnTo>
                    <a:lnTo>
                      <a:pt x="101" y="141"/>
                    </a:lnTo>
                    <a:lnTo>
                      <a:pt x="100" y="138"/>
                    </a:lnTo>
                    <a:lnTo>
                      <a:pt x="98" y="136"/>
                    </a:lnTo>
                    <a:lnTo>
                      <a:pt x="97" y="134"/>
                    </a:lnTo>
                    <a:lnTo>
                      <a:pt x="95" y="132"/>
                    </a:lnTo>
                    <a:lnTo>
                      <a:pt x="93" y="130"/>
                    </a:lnTo>
                    <a:lnTo>
                      <a:pt x="90" y="128"/>
                    </a:lnTo>
                    <a:lnTo>
                      <a:pt x="88" y="127"/>
                    </a:lnTo>
                    <a:lnTo>
                      <a:pt x="86" y="126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78" y="124"/>
                    </a:lnTo>
                    <a:lnTo>
                      <a:pt x="76" y="125"/>
                    </a:lnTo>
                    <a:lnTo>
                      <a:pt x="72" y="125"/>
                    </a:lnTo>
                    <a:lnTo>
                      <a:pt x="29" y="12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116" name="Group 164"/>
            <p:cNvGrpSpPr>
              <a:grpSpLocks/>
            </p:cNvGrpSpPr>
            <p:nvPr/>
          </p:nvGrpSpPr>
          <p:grpSpPr bwMode="auto">
            <a:xfrm>
              <a:off x="865" y="3784"/>
              <a:ext cx="76" cy="218"/>
              <a:chOff x="865" y="3784"/>
              <a:chExt cx="76" cy="218"/>
            </a:xfrm>
          </p:grpSpPr>
          <p:sp>
            <p:nvSpPr>
              <p:cNvPr id="129117" name="Freeform 165"/>
              <p:cNvSpPr>
                <a:spLocks/>
              </p:cNvSpPr>
              <p:nvPr/>
            </p:nvSpPr>
            <p:spPr bwMode="auto">
              <a:xfrm>
                <a:off x="865" y="3784"/>
                <a:ext cx="59" cy="60"/>
              </a:xfrm>
              <a:custGeom>
                <a:avLst/>
                <a:gdLst>
                  <a:gd name="T0" fmla="*/ 6 w 125"/>
                  <a:gd name="T1" fmla="*/ 3 h 126"/>
                  <a:gd name="T2" fmla="*/ 6 w 125"/>
                  <a:gd name="T3" fmla="*/ 2 h 126"/>
                  <a:gd name="T4" fmla="*/ 6 w 125"/>
                  <a:gd name="T5" fmla="*/ 2 h 126"/>
                  <a:gd name="T6" fmla="*/ 6 w 125"/>
                  <a:gd name="T7" fmla="*/ 1 h 126"/>
                  <a:gd name="T8" fmla="*/ 6 w 125"/>
                  <a:gd name="T9" fmla="*/ 1 h 126"/>
                  <a:gd name="T10" fmla="*/ 5 w 125"/>
                  <a:gd name="T11" fmla="*/ 0 h 126"/>
                  <a:gd name="T12" fmla="*/ 5 w 125"/>
                  <a:gd name="T13" fmla="*/ 0 h 126"/>
                  <a:gd name="T14" fmla="*/ 4 w 125"/>
                  <a:gd name="T15" fmla="*/ 0 h 126"/>
                  <a:gd name="T16" fmla="*/ 4 w 125"/>
                  <a:gd name="T17" fmla="*/ 0 h 126"/>
                  <a:gd name="T18" fmla="*/ 3 w 125"/>
                  <a:gd name="T19" fmla="*/ 0 h 126"/>
                  <a:gd name="T20" fmla="*/ 3 w 125"/>
                  <a:gd name="T21" fmla="*/ 0 h 126"/>
                  <a:gd name="T22" fmla="*/ 2 w 125"/>
                  <a:gd name="T23" fmla="*/ 0 h 126"/>
                  <a:gd name="T24" fmla="*/ 2 w 125"/>
                  <a:gd name="T25" fmla="*/ 0 h 126"/>
                  <a:gd name="T26" fmla="*/ 1 w 125"/>
                  <a:gd name="T27" fmla="*/ 0 h 126"/>
                  <a:gd name="T28" fmla="*/ 1 w 125"/>
                  <a:gd name="T29" fmla="*/ 0 h 126"/>
                  <a:gd name="T30" fmla="*/ 0 w 125"/>
                  <a:gd name="T31" fmla="*/ 1 h 126"/>
                  <a:gd name="T32" fmla="*/ 0 w 125"/>
                  <a:gd name="T33" fmla="*/ 1 h 126"/>
                  <a:gd name="T34" fmla="*/ 0 w 125"/>
                  <a:gd name="T35" fmla="*/ 2 h 126"/>
                  <a:gd name="T36" fmla="*/ 0 w 125"/>
                  <a:gd name="T37" fmla="*/ 2 h 126"/>
                  <a:gd name="T38" fmla="*/ 0 w 125"/>
                  <a:gd name="T39" fmla="*/ 3 h 126"/>
                  <a:gd name="T40" fmla="*/ 0 w 125"/>
                  <a:gd name="T41" fmla="*/ 3 h 126"/>
                  <a:gd name="T42" fmla="*/ 0 w 125"/>
                  <a:gd name="T43" fmla="*/ 4 h 126"/>
                  <a:gd name="T44" fmla="*/ 0 w 125"/>
                  <a:gd name="T45" fmla="*/ 5 h 126"/>
                  <a:gd name="T46" fmla="*/ 0 w 125"/>
                  <a:gd name="T47" fmla="*/ 5 h 126"/>
                  <a:gd name="T48" fmla="*/ 0 w 125"/>
                  <a:gd name="T49" fmla="*/ 5 h 126"/>
                  <a:gd name="T50" fmla="*/ 1 w 125"/>
                  <a:gd name="T51" fmla="*/ 6 h 126"/>
                  <a:gd name="T52" fmla="*/ 1 w 125"/>
                  <a:gd name="T53" fmla="*/ 6 h 126"/>
                  <a:gd name="T54" fmla="*/ 2 w 125"/>
                  <a:gd name="T55" fmla="*/ 6 h 126"/>
                  <a:gd name="T56" fmla="*/ 2 w 125"/>
                  <a:gd name="T57" fmla="*/ 6 h 126"/>
                  <a:gd name="T58" fmla="*/ 3 w 125"/>
                  <a:gd name="T59" fmla="*/ 7 h 126"/>
                  <a:gd name="T60" fmla="*/ 3 w 125"/>
                  <a:gd name="T61" fmla="*/ 7 h 126"/>
                  <a:gd name="T62" fmla="*/ 4 w 125"/>
                  <a:gd name="T63" fmla="*/ 6 h 126"/>
                  <a:gd name="T64" fmla="*/ 4 w 125"/>
                  <a:gd name="T65" fmla="*/ 6 h 126"/>
                  <a:gd name="T66" fmla="*/ 5 w 125"/>
                  <a:gd name="T67" fmla="*/ 6 h 126"/>
                  <a:gd name="T68" fmla="*/ 5 w 125"/>
                  <a:gd name="T69" fmla="*/ 6 h 126"/>
                  <a:gd name="T70" fmla="*/ 6 w 125"/>
                  <a:gd name="T71" fmla="*/ 5 h 126"/>
                  <a:gd name="T72" fmla="*/ 6 w 125"/>
                  <a:gd name="T73" fmla="*/ 5 h 126"/>
                  <a:gd name="T74" fmla="*/ 6 w 125"/>
                  <a:gd name="T75" fmla="*/ 5 h 126"/>
                  <a:gd name="T76" fmla="*/ 6 w 125"/>
                  <a:gd name="T77" fmla="*/ 4 h 126"/>
                  <a:gd name="T78" fmla="*/ 6 w 125"/>
                  <a:gd name="T79" fmla="*/ 3 h 12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5" h="126">
                    <a:moveTo>
                      <a:pt x="125" y="63"/>
                    </a:moveTo>
                    <a:lnTo>
                      <a:pt x="125" y="58"/>
                    </a:lnTo>
                    <a:lnTo>
                      <a:pt x="125" y="53"/>
                    </a:lnTo>
                    <a:lnTo>
                      <a:pt x="124" y="48"/>
                    </a:lnTo>
                    <a:lnTo>
                      <a:pt x="121" y="44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30"/>
                    </a:lnTo>
                    <a:lnTo>
                      <a:pt x="113" y="26"/>
                    </a:lnTo>
                    <a:lnTo>
                      <a:pt x="110" y="22"/>
                    </a:lnTo>
                    <a:lnTo>
                      <a:pt x="107" y="18"/>
                    </a:lnTo>
                    <a:lnTo>
                      <a:pt x="103" y="15"/>
                    </a:lnTo>
                    <a:lnTo>
                      <a:pt x="99" y="12"/>
                    </a:lnTo>
                    <a:lnTo>
                      <a:pt x="95" y="10"/>
                    </a:lnTo>
                    <a:lnTo>
                      <a:pt x="91" y="7"/>
                    </a:lnTo>
                    <a:lnTo>
                      <a:pt x="86" y="5"/>
                    </a:lnTo>
                    <a:lnTo>
                      <a:pt x="82" y="3"/>
                    </a:lnTo>
                    <a:lnTo>
                      <a:pt x="77" y="2"/>
                    </a:lnTo>
                    <a:lnTo>
                      <a:pt x="73" y="1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58" y="0"/>
                    </a:lnTo>
                    <a:lnTo>
                      <a:pt x="52" y="1"/>
                    </a:lnTo>
                    <a:lnTo>
                      <a:pt x="48" y="2"/>
                    </a:lnTo>
                    <a:lnTo>
                      <a:pt x="43" y="3"/>
                    </a:lnTo>
                    <a:lnTo>
                      <a:pt x="38" y="5"/>
                    </a:lnTo>
                    <a:lnTo>
                      <a:pt x="34" y="7"/>
                    </a:lnTo>
                    <a:lnTo>
                      <a:pt x="30" y="10"/>
                    </a:lnTo>
                    <a:lnTo>
                      <a:pt x="26" y="12"/>
                    </a:lnTo>
                    <a:lnTo>
                      <a:pt x="21" y="15"/>
                    </a:lnTo>
                    <a:lnTo>
                      <a:pt x="18" y="18"/>
                    </a:lnTo>
                    <a:lnTo>
                      <a:pt x="15" y="22"/>
                    </a:lnTo>
                    <a:lnTo>
                      <a:pt x="12" y="26"/>
                    </a:lnTo>
                    <a:lnTo>
                      <a:pt x="9" y="30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4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3"/>
                    </a:lnTo>
                    <a:lnTo>
                      <a:pt x="0" y="68"/>
                    </a:lnTo>
                    <a:lnTo>
                      <a:pt x="0" y="72"/>
                    </a:lnTo>
                    <a:lnTo>
                      <a:pt x="1" y="78"/>
                    </a:lnTo>
                    <a:lnTo>
                      <a:pt x="3" y="82"/>
                    </a:lnTo>
                    <a:lnTo>
                      <a:pt x="4" y="87"/>
                    </a:lnTo>
                    <a:lnTo>
                      <a:pt x="6" y="92"/>
                    </a:lnTo>
                    <a:lnTo>
                      <a:pt x="9" y="96"/>
                    </a:lnTo>
                    <a:lnTo>
                      <a:pt x="12" y="100"/>
                    </a:lnTo>
                    <a:lnTo>
                      <a:pt x="15" y="103"/>
                    </a:lnTo>
                    <a:lnTo>
                      <a:pt x="18" y="108"/>
                    </a:lnTo>
                    <a:lnTo>
                      <a:pt x="21" y="111"/>
                    </a:lnTo>
                    <a:lnTo>
                      <a:pt x="26" y="114"/>
                    </a:lnTo>
                    <a:lnTo>
                      <a:pt x="30" y="116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3" y="122"/>
                    </a:lnTo>
                    <a:lnTo>
                      <a:pt x="48" y="124"/>
                    </a:lnTo>
                    <a:lnTo>
                      <a:pt x="52" y="125"/>
                    </a:lnTo>
                    <a:lnTo>
                      <a:pt x="58" y="126"/>
                    </a:lnTo>
                    <a:lnTo>
                      <a:pt x="62" y="126"/>
                    </a:lnTo>
                    <a:lnTo>
                      <a:pt x="67" y="126"/>
                    </a:lnTo>
                    <a:lnTo>
                      <a:pt x="73" y="125"/>
                    </a:lnTo>
                    <a:lnTo>
                      <a:pt x="77" y="124"/>
                    </a:lnTo>
                    <a:lnTo>
                      <a:pt x="82" y="122"/>
                    </a:lnTo>
                    <a:lnTo>
                      <a:pt x="86" y="120"/>
                    </a:lnTo>
                    <a:lnTo>
                      <a:pt x="91" y="118"/>
                    </a:lnTo>
                    <a:lnTo>
                      <a:pt x="95" y="116"/>
                    </a:lnTo>
                    <a:lnTo>
                      <a:pt x="99" y="114"/>
                    </a:lnTo>
                    <a:lnTo>
                      <a:pt x="103" y="111"/>
                    </a:lnTo>
                    <a:lnTo>
                      <a:pt x="107" y="108"/>
                    </a:lnTo>
                    <a:lnTo>
                      <a:pt x="110" y="103"/>
                    </a:lnTo>
                    <a:lnTo>
                      <a:pt x="113" y="100"/>
                    </a:lnTo>
                    <a:lnTo>
                      <a:pt x="116" y="96"/>
                    </a:lnTo>
                    <a:lnTo>
                      <a:pt x="118" y="92"/>
                    </a:lnTo>
                    <a:lnTo>
                      <a:pt x="120" y="87"/>
                    </a:lnTo>
                    <a:lnTo>
                      <a:pt x="121" y="82"/>
                    </a:lnTo>
                    <a:lnTo>
                      <a:pt x="124" y="78"/>
                    </a:lnTo>
                    <a:lnTo>
                      <a:pt x="125" y="72"/>
                    </a:lnTo>
                    <a:lnTo>
                      <a:pt x="125" y="68"/>
                    </a:lnTo>
                    <a:lnTo>
                      <a:pt x="125" y="63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18" name="Freeform 166"/>
              <p:cNvSpPr>
                <a:spLocks/>
              </p:cNvSpPr>
              <p:nvPr/>
            </p:nvSpPr>
            <p:spPr bwMode="auto">
              <a:xfrm>
                <a:off x="898" y="3870"/>
                <a:ext cx="43" cy="56"/>
              </a:xfrm>
              <a:custGeom>
                <a:avLst/>
                <a:gdLst>
                  <a:gd name="T0" fmla="*/ 4 w 94"/>
                  <a:gd name="T1" fmla="*/ 2 h 124"/>
                  <a:gd name="T2" fmla="*/ 4 w 94"/>
                  <a:gd name="T3" fmla="*/ 2 h 124"/>
                  <a:gd name="T4" fmla="*/ 4 w 94"/>
                  <a:gd name="T5" fmla="*/ 2 h 124"/>
                  <a:gd name="T6" fmla="*/ 4 w 94"/>
                  <a:gd name="T7" fmla="*/ 1 h 124"/>
                  <a:gd name="T8" fmla="*/ 4 w 94"/>
                  <a:gd name="T9" fmla="*/ 1 h 124"/>
                  <a:gd name="T10" fmla="*/ 4 w 94"/>
                  <a:gd name="T11" fmla="*/ 1 h 124"/>
                  <a:gd name="T12" fmla="*/ 4 w 94"/>
                  <a:gd name="T13" fmla="*/ 0 h 124"/>
                  <a:gd name="T14" fmla="*/ 4 w 94"/>
                  <a:gd name="T15" fmla="*/ 0 h 124"/>
                  <a:gd name="T16" fmla="*/ 4 w 94"/>
                  <a:gd name="T17" fmla="*/ 0 h 124"/>
                  <a:gd name="T18" fmla="*/ 3 w 94"/>
                  <a:gd name="T19" fmla="*/ 0 h 124"/>
                  <a:gd name="T20" fmla="*/ 3 w 94"/>
                  <a:gd name="T21" fmla="*/ 0 h 124"/>
                  <a:gd name="T22" fmla="*/ 3 w 94"/>
                  <a:gd name="T23" fmla="*/ 0 h 124"/>
                  <a:gd name="T24" fmla="*/ 2 w 94"/>
                  <a:gd name="T25" fmla="*/ 0 h 124"/>
                  <a:gd name="T26" fmla="*/ 2 w 94"/>
                  <a:gd name="T27" fmla="*/ 0 h 124"/>
                  <a:gd name="T28" fmla="*/ 2 w 94"/>
                  <a:gd name="T29" fmla="*/ 0 h 124"/>
                  <a:gd name="T30" fmla="*/ 2 w 94"/>
                  <a:gd name="T31" fmla="*/ 0 h 124"/>
                  <a:gd name="T32" fmla="*/ 1 w 94"/>
                  <a:gd name="T33" fmla="*/ 0 h 124"/>
                  <a:gd name="T34" fmla="*/ 1 w 94"/>
                  <a:gd name="T35" fmla="*/ 1 h 124"/>
                  <a:gd name="T36" fmla="*/ 1 w 94"/>
                  <a:gd name="T37" fmla="*/ 1 h 124"/>
                  <a:gd name="T38" fmla="*/ 0 w 94"/>
                  <a:gd name="T39" fmla="*/ 1 h 124"/>
                  <a:gd name="T40" fmla="*/ 0 w 94"/>
                  <a:gd name="T41" fmla="*/ 2 h 124"/>
                  <a:gd name="T42" fmla="*/ 0 w 94"/>
                  <a:gd name="T43" fmla="*/ 2 h 124"/>
                  <a:gd name="T44" fmla="*/ 0 w 94"/>
                  <a:gd name="T45" fmla="*/ 2 h 124"/>
                  <a:gd name="T46" fmla="*/ 0 w 94"/>
                  <a:gd name="T47" fmla="*/ 3 h 124"/>
                  <a:gd name="T48" fmla="*/ 0 w 94"/>
                  <a:gd name="T49" fmla="*/ 3 h 124"/>
                  <a:gd name="T50" fmla="*/ 0 w 94"/>
                  <a:gd name="T51" fmla="*/ 4 h 124"/>
                  <a:gd name="T52" fmla="*/ 0 w 94"/>
                  <a:gd name="T53" fmla="*/ 4 h 124"/>
                  <a:gd name="T54" fmla="*/ 0 w 94"/>
                  <a:gd name="T55" fmla="*/ 4 h 124"/>
                  <a:gd name="T56" fmla="*/ 0 w 94"/>
                  <a:gd name="T57" fmla="*/ 4 h 124"/>
                  <a:gd name="T58" fmla="*/ 0 w 94"/>
                  <a:gd name="T59" fmla="*/ 5 h 124"/>
                  <a:gd name="T60" fmla="*/ 0 w 94"/>
                  <a:gd name="T61" fmla="*/ 5 h 124"/>
                  <a:gd name="T62" fmla="*/ 0 w 94"/>
                  <a:gd name="T63" fmla="*/ 5 h 124"/>
                  <a:gd name="T64" fmla="*/ 1 w 94"/>
                  <a:gd name="T65" fmla="*/ 5 h 124"/>
                  <a:gd name="T66" fmla="*/ 1 w 94"/>
                  <a:gd name="T67" fmla="*/ 5 h 124"/>
                  <a:gd name="T68" fmla="*/ 1 w 94"/>
                  <a:gd name="T69" fmla="*/ 5 h 124"/>
                  <a:gd name="T70" fmla="*/ 1 w 94"/>
                  <a:gd name="T71" fmla="*/ 5 h 124"/>
                  <a:gd name="T72" fmla="*/ 2 w 94"/>
                  <a:gd name="T73" fmla="*/ 5 h 124"/>
                  <a:gd name="T74" fmla="*/ 2 w 94"/>
                  <a:gd name="T75" fmla="*/ 5 h 124"/>
                  <a:gd name="T76" fmla="*/ 2 w 94"/>
                  <a:gd name="T77" fmla="*/ 5 h 124"/>
                  <a:gd name="T78" fmla="*/ 3 w 94"/>
                  <a:gd name="T79" fmla="*/ 5 h 124"/>
                  <a:gd name="T80" fmla="*/ 3 w 94"/>
                  <a:gd name="T81" fmla="*/ 4 h 124"/>
                  <a:gd name="T82" fmla="*/ 3 w 94"/>
                  <a:gd name="T83" fmla="*/ 4 h 124"/>
                  <a:gd name="T84" fmla="*/ 3 w 94"/>
                  <a:gd name="T85" fmla="*/ 4 h 124"/>
                  <a:gd name="T86" fmla="*/ 4 w 94"/>
                  <a:gd name="T87" fmla="*/ 4 h 124"/>
                  <a:gd name="T88" fmla="*/ 4 w 94"/>
                  <a:gd name="T89" fmla="*/ 3 h 124"/>
                  <a:gd name="T90" fmla="*/ 4 w 94"/>
                  <a:gd name="T91" fmla="*/ 3 h 12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4" h="124">
                    <a:moveTo>
                      <a:pt x="91" y="62"/>
                    </a:moveTo>
                    <a:lnTo>
                      <a:pt x="92" y="57"/>
                    </a:lnTo>
                    <a:lnTo>
                      <a:pt x="93" y="53"/>
                    </a:lnTo>
                    <a:lnTo>
                      <a:pt x="94" y="49"/>
                    </a:lnTo>
                    <a:lnTo>
                      <a:pt x="94" y="46"/>
                    </a:lnTo>
                    <a:lnTo>
                      <a:pt x="94" y="41"/>
                    </a:lnTo>
                    <a:lnTo>
                      <a:pt x="94" y="37"/>
                    </a:lnTo>
                    <a:lnTo>
                      <a:pt x="94" y="33"/>
                    </a:lnTo>
                    <a:lnTo>
                      <a:pt x="94" y="30"/>
                    </a:lnTo>
                    <a:lnTo>
                      <a:pt x="93" y="26"/>
                    </a:lnTo>
                    <a:lnTo>
                      <a:pt x="92" y="22"/>
                    </a:lnTo>
                    <a:lnTo>
                      <a:pt x="91" y="19"/>
                    </a:lnTo>
                    <a:lnTo>
                      <a:pt x="90" y="16"/>
                    </a:lnTo>
                    <a:lnTo>
                      <a:pt x="89" y="14"/>
                    </a:lnTo>
                    <a:lnTo>
                      <a:pt x="86" y="10"/>
                    </a:lnTo>
                    <a:lnTo>
                      <a:pt x="84" y="8"/>
                    </a:lnTo>
                    <a:lnTo>
                      <a:pt x="82" y="6"/>
                    </a:lnTo>
                    <a:lnTo>
                      <a:pt x="80" y="5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3" y="1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4" y="1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5" y="5"/>
                    </a:lnTo>
                    <a:lnTo>
                      <a:pt x="42" y="6"/>
                    </a:lnTo>
                    <a:lnTo>
                      <a:pt x="39" y="8"/>
                    </a:lnTo>
                    <a:lnTo>
                      <a:pt x="35" y="10"/>
                    </a:lnTo>
                    <a:lnTo>
                      <a:pt x="33" y="14"/>
                    </a:lnTo>
                    <a:lnTo>
                      <a:pt x="30" y="16"/>
                    </a:lnTo>
                    <a:lnTo>
                      <a:pt x="27" y="19"/>
                    </a:lnTo>
                    <a:lnTo>
                      <a:pt x="24" y="22"/>
                    </a:lnTo>
                    <a:lnTo>
                      <a:pt x="21" y="26"/>
                    </a:lnTo>
                    <a:lnTo>
                      <a:pt x="18" y="30"/>
                    </a:lnTo>
                    <a:lnTo>
                      <a:pt x="16" y="33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0" y="46"/>
                    </a:lnTo>
                    <a:lnTo>
                      <a:pt x="8" y="49"/>
                    </a:lnTo>
                    <a:lnTo>
                      <a:pt x="7" y="53"/>
                    </a:lnTo>
                    <a:lnTo>
                      <a:pt x="4" y="57"/>
                    </a:lnTo>
                    <a:lnTo>
                      <a:pt x="3" y="62"/>
                    </a:lnTo>
                    <a:lnTo>
                      <a:pt x="2" y="66"/>
                    </a:lnTo>
                    <a:lnTo>
                      <a:pt x="1" y="70"/>
                    </a:lnTo>
                    <a:lnTo>
                      <a:pt x="1" y="74"/>
                    </a:lnTo>
                    <a:lnTo>
                      <a:pt x="0" y="79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1" y="91"/>
                    </a:lnTo>
                    <a:lnTo>
                      <a:pt x="1" y="95"/>
                    </a:lnTo>
                    <a:lnTo>
                      <a:pt x="2" y="98"/>
                    </a:lnTo>
                    <a:lnTo>
                      <a:pt x="2" y="102"/>
                    </a:lnTo>
                    <a:lnTo>
                      <a:pt x="4" y="105"/>
                    </a:lnTo>
                    <a:lnTo>
                      <a:pt x="6" y="107"/>
                    </a:lnTo>
                    <a:lnTo>
                      <a:pt x="7" y="111"/>
                    </a:lnTo>
                    <a:lnTo>
                      <a:pt x="9" y="114"/>
                    </a:lnTo>
                    <a:lnTo>
                      <a:pt x="11" y="116"/>
                    </a:lnTo>
                    <a:lnTo>
                      <a:pt x="12" y="118"/>
                    </a:lnTo>
                    <a:lnTo>
                      <a:pt x="14" y="119"/>
                    </a:lnTo>
                    <a:lnTo>
                      <a:pt x="17" y="121"/>
                    </a:lnTo>
                    <a:lnTo>
                      <a:pt x="19" y="122"/>
                    </a:lnTo>
                    <a:lnTo>
                      <a:pt x="23" y="123"/>
                    </a:lnTo>
                    <a:lnTo>
                      <a:pt x="25" y="124"/>
                    </a:lnTo>
                    <a:lnTo>
                      <a:pt x="28" y="124"/>
                    </a:lnTo>
                    <a:lnTo>
                      <a:pt x="31" y="124"/>
                    </a:lnTo>
                    <a:lnTo>
                      <a:pt x="33" y="124"/>
                    </a:lnTo>
                    <a:lnTo>
                      <a:pt x="36" y="124"/>
                    </a:lnTo>
                    <a:lnTo>
                      <a:pt x="40" y="123"/>
                    </a:lnTo>
                    <a:lnTo>
                      <a:pt x="43" y="122"/>
                    </a:lnTo>
                    <a:lnTo>
                      <a:pt x="46" y="121"/>
                    </a:lnTo>
                    <a:lnTo>
                      <a:pt x="49" y="119"/>
                    </a:lnTo>
                    <a:lnTo>
                      <a:pt x="52" y="118"/>
                    </a:lnTo>
                    <a:lnTo>
                      <a:pt x="56" y="116"/>
                    </a:lnTo>
                    <a:lnTo>
                      <a:pt x="59" y="114"/>
                    </a:lnTo>
                    <a:lnTo>
                      <a:pt x="62" y="111"/>
                    </a:lnTo>
                    <a:lnTo>
                      <a:pt x="65" y="107"/>
                    </a:lnTo>
                    <a:lnTo>
                      <a:pt x="68" y="105"/>
                    </a:lnTo>
                    <a:lnTo>
                      <a:pt x="70" y="102"/>
                    </a:lnTo>
                    <a:lnTo>
                      <a:pt x="74" y="98"/>
                    </a:lnTo>
                    <a:lnTo>
                      <a:pt x="76" y="95"/>
                    </a:lnTo>
                    <a:lnTo>
                      <a:pt x="79" y="91"/>
                    </a:lnTo>
                    <a:lnTo>
                      <a:pt x="81" y="87"/>
                    </a:lnTo>
                    <a:lnTo>
                      <a:pt x="83" y="83"/>
                    </a:lnTo>
                    <a:lnTo>
                      <a:pt x="85" y="79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6"/>
                    </a:lnTo>
                    <a:lnTo>
                      <a:pt x="91" y="6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19" name="Freeform 167"/>
              <p:cNvSpPr>
                <a:spLocks/>
              </p:cNvSpPr>
              <p:nvPr/>
            </p:nvSpPr>
            <p:spPr bwMode="auto">
              <a:xfrm>
                <a:off x="881" y="3926"/>
                <a:ext cx="43" cy="30"/>
              </a:xfrm>
              <a:custGeom>
                <a:avLst/>
                <a:gdLst>
                  <a:gd name="T0" fmla="*/ 4 w 91"/>
                  <a:gd name="T1" fmla="*/ 3 h 63"/>
                  <a:gd name="T2" fmla="*/ 4 w 91"/>
                  <a:gd name="T3" fmla="*/ 3 h 63"/>
                  <a:gd name="T4" fmla="*/ 4 w 91"/>
                  <a:gd name="T5" fmla="*/ 3 h 63"/>
                  <a:gd name="T6" fmla="*/ 4 w 91"/>
                  <a:gd name="T7" fmla="*/ 2 h 63"/>
                  <a:gd name="T8" fmla="*/ 4 w 91"/>
                  <a:gd name="T9" fmla="*/ 2 h 63"/>
                  <a:gd name="T10" fmla="*/ 4 w 91"/>
                  <a:gd name="T11" fmla="*/ 2 h 63"/>
                  <a:gd name="T12" fmla="*/ 4 w 91"/>
                  <a:gd name="T13" fmla="*/ 2 h 63"/>
                  <a:gd name="T14" fmla="*/ 4 w 91"/>
                  <a:gd name="T15" fmla="*/ 2 h 63"/>
                  <a:gd name="T16" fmla="*/ 4 w 91"/>
                  <a:gd name="T17" fmla="*/ 1 h 63"/>
                  <a:gd name="T18" fmla="*/ 4 w 91"/>
                  <a:gd name="T19" fmla="*/ 1 h 63"/>
                  <a:gd name="T20" fmla="*/ 4 w 91"/>
                  <a:gd name="T21" fmla="*/ 1 h 63"/>
                  <a:gd name="T22" fmla="*/ 4 w 91"/>
                  <a:gd name="T23" fmla="*/ 1 h 63"/>
                  <a:gd name="T24" fmla="*/ 4 w 91"/>
                  <a:gd name="T25" fmla="*/ 1 h 63"/>
                  <a:gd name="T26" fmla="*/ 4 w 91"/>
                  <a:gd name="T27" fmla="*/ 0 h 63"/>
                  <a:gd name="T28" fmla="*/ 4 w 91"/>
                  <a:gd name="T29" fmla="*/ 0 h 63"/>
                  <a:gd name="T30" fmla="*/ 4 w 91"/>
                  <a:gd name="T31" fmla="*/ 0 h 63"/>
                  <a:gd name="T32" fmla="*/ 4 w 91"/>
                  <a:gd name="T33" fmla="*/ 0 h 63"/>
                  <a:gd name="T34" fmla="*/ 4 w 91"/>
                  <a:gd name="T35" fmla="*/ 0 h 63"/>
                  <a:gd name="T36" fmla="*/ 4 w 91"/>
                  <a:gd name="T37" fmla="*/ 0 h 63"/>
                  <a:gd name="T38" fmla="*/ 4 w 91"/>
                  <a:gd name="T39" fmla="*/ 0 h 63"/>
                  <a:gd name="T40" fmla="*/ 4 w 91"/>
                  <a:gd name="T41" fmla="*/ 0 h 63"/>
                  <a:gd name="T42" fmla="*/ 3 w 91"/>
                  <a:gd name="T43" fmla="*/ 0 h 63"/>
                  <a:gd name="T44" fmla="*/ 3 w 91"/>
                  <a:gd name="T45" fmla="*/ 0 h 63"/>
                  <a:gd name="T46" fmla="*/ 3 w 91"/>
                  <a:gd name="T47" fmla="*/ 0 h 63"/>
                  <a:gd name="T48" fmla="*/ 3 w 91"/>
                  <a:gd name="T49" fmla="*/ 0 h 63"/>
                  <a:gd name="T50" fmla="*/ 3 w 91"/>
                  <a:gd name="T51" fmla="*/ 0 h 63"/>
                  <a:gd name="T52" fmla="*/ 2 w 91"/>
                  <a:gd name="T53" fmla="*/ 0 h 63"/>
                  <a:gd name="T54" fmla="*/ 2 w 91"/>
                  <a:gd name="T55" fmla="*/ 0 h 63"/>
                  <a:gd name="T56" fmla="*/ 2 w 91"/>
                  <a:gd name="T57" fmla="*/ 0 h 63"/>
                  <a:gd name="T58" fmla="*/ 2 w 91"/>
                  <a:gd name="T59" fmla="*/ 0 h 63"/>
                  <a:gd name="T60" fmla="*/ 2 w 91"/>
                  <a:gd name="T61" fmla="*/ 0 h 63"/>
                  <a:gd name="T62" fmla="*/ 2 w 91"/>
                  <a:gd name="T63" fmla="*/ 0 h 63"/>
                  <a:gd name="T64" fmla="*/ 1 w 91"/>
                  <a:gd name="T65" fmla="*/ 0 h 63"/>
                  <a:gd name="T66" fmla="*/ 1 w 91"/>
                  <a:gd name="T67" fmla="*/ 0 h 63"/>
                  <a:gd name="T68" fmla="*/ 1 w 91"/>
                  <a:gd name="T69" fmla="*/ 1 h 63"/>
                  <a:gd name="T70" fmla="*/ 1 w 91"/>
                  <a:gd name="T71" fmla="*/ 1 h 63"/>
                  <a:gd name="T72" fmla="*/ 1 w 91"/>
                  <a:gd name="T73" fmla="*/ 1 h 63"/>
                  <a:gd name="T74" fmla="*/ 1 w 91"/>
                  <a:gd name="T75" fmla="*/ 1 h 63"/>
                  <a:gd name="T76" fmla="*/ 0 w 91"/>
                  <a:gd name="T77" fmla="*/ 1 h 63"/>
                  <a:gd name="T78" fmla="*/ 0 w 91"/>
                  <a:gd name="T79" fmla="*/ 2 h 63"/>
                  <a:gd name="T80" fmla="*/ 0 w 91"/>
                  <a:gd name="T81" fmla="*/ 2 h 63"/>
                  <a:gd name="T82" fmla="*/ 0 w 91"/>
                  <a:gd name="T83" fmla="*/ 2 h 63"/>
                  <a:gd name="T84" fmla="*/ 0 w 91"/>
                  <a:gd name="T85" fmla="*/ 2 h 63"/>
                  <a:gd name="T86" fmla="*/ 0 w 91"/>
                  <a:gd name="T87" fmla="*/ 2 h 63"/>
                  <a:gd name="T88" fmla="*/ 0 w 91"/>
                  <a:gd name="T89" fmla="*/ 3 h 63"/>
                  <a:gd name="T90" fmla="*/ 0 w 91"/>
                  <a:gd name="T91" fmla="*/ 3 h 63"/>
                  <a:gd name="T92" fmla="*/ 0 w 91"/>
                  <a:gd name="T93" fmla="*/ 3 h 6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1" h="63">
                    <a:moveTo>
                      <a:pt x="88" y="63"/>
                    </a:moveTo>
                    <a:lnTo>
                      <a:pt x="89" y="59"/>
                    </a:lnTo>
                    <a:lnTo>
                      <a:pt x="90" y="55"/>
                    </a:lnTo>
                    <a:lnTo>
                      <a:pt x="90" y="50"/>
                    </a:lnTo>
                    <a:lnTo>
                      <a:pt x="91" y="46"/>
                    </a:lnTo>
                    <a:lnTo>
                      <a:pt x="91" y="42"/>
                    </a:lnTo>
                    <a:lnTo>
                      <a:pt x="91" y="39"/>
                    </a:lnTo>
                    <a:lnTo>
                      <a:pt x="91" y="34"/>
                    </a:lnTo>
                    <a:lnTo>
                      <a:pt x="90" y="31"/>
                    </a:lnTo>
                    <a:lnTo>
                      <a:pt x="89" y="27"/>
                    </a:lnTo>
                    <a:lnTo>
                      <a:pt x="89" y="24"/>
                    </a:lnTo>
                    <a:lnTo>
                      <a:pt x="88" y="21"/>
                    </a:lnTo>
                    <a:lnTo>
                      <a:pt x="86" y="17"/>
                    </a:lnTo>
                    <a:lnTo>
                      <a:pt x="84" y="15"/>
                    </a:lnTo>
                    <a:lnTo>
                      <a:pt x="82" y="12"/>
                    </a:lnTo>
                    <a:lnTo>
                      <a:pt x="81" y="10"/>
                    </a:lnTo>
                    <a:lnTo>
                      <a:pt x="79" y="8"/>
                    </a:lnTo>
                    <a:lnTo>
                      <a:pt x="77" y="6"/>
                    </a:lnTo>
                    <a:lnTo>
                      <a:pt x="74" y="5"/>
                    </a:lnTo>
                    <a:lnTo>
                      <a:pt x="72" y="3"/>
                    </a:lnTo>
                    <a:lnTo>
                      <a:pt x="70" y="1"/>
                    </a:lnTo>
                    <a:lnTo>
                      <a:pt x="66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5" y="1"/>
                    </a:lnTo>
                    <a:lnTo>
                      <a:pt x="51" y="1"/>
                    </a:lnTo>
                    <a:lnTo>
                      <a:pt x="48" y="3"/>
                    </a:lnTo>
                    <a:lnTo>
                      <a:pt x="45" y="5"/>
                    </a:lnTo>
                    <a:lnTo>
                      <a:pt x="42" y="6"/>
                    </a:lnTo>
                    <a:lnTo>
                      <a:pt x="39" y="8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9" y="15"/>
                    </a:lnTo>
                    <a:lnTo>
                      <a:pt x="26" y="17"/>
                    </a:lnTo>
                    <a:lnTo>
                      <a:pt x="24" y="21"/>
                    </a:lnTo>
                    <a:lnTo>
                      <a:pt x="21" y="24"/>
                    </a:lnTo>
                    <a:lnTo>
                      <a:pt x="17" y="27"/>
                    </a:lnTo>
                    <a:lnTo>
                      <a:pt x="15" y="31"/>
                    </a:lnTo>
                    <a:lnTo>
                      <a:pt x="12" y="34"/>
                    </a:lnTo>
                    <a:lnTo>
                      <a:pt x="10" y="39"/>
                    </a:lnTo>
                    <a:lnTo>
                      <a:pt x="8" y="42"/>
                    </a:lnTo>
                    <a:lnTo>
                      <a:pt x="6" y="46"/>
                    </a:lnTo>
                    <a:lnTo>
                      <a:pt x="5" y="50"/>
                    </a:lnTo>
                    <a:lnTo>
                      <a:pt x="2" y="55"/>
                    </a:lnTo>
                    <a:lnTo>
                      <a:pt x="1" y="59"/>
                    </a:lnTo>
                    <a:lnTo>
                      <a:pt x="0" y="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0" name="Line 168"/>
              <p:cNvSpPr>
                <a:spLocks noChangeShapeType="1"/>
              </p:cNvSpPr>
              <p:nvPr/>
            </p:nvSpPr>
            <p:spPr bwMode="auto">
              <a:xfrm flipH="1">
                <a:off x="921" y="3956"/>
                <a:ext cx="3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1" name="Freeform 169"/>
              <p:cNvSpPr>
                <a:spLocks/>
              </p:cNvSpPr>
              <p:nvPr/>
            </p:nvSpPr>
            <p:spPr bwMode="auto">
              <a:xfrm>
                <a:off x="878" y="3972"/>
                <a:ext cx="43" cy="30"/>
              </a:xfrm>
              <a:custGeom>
                <a:avLst/>
                <a:gdLst>
                  <a:gd name="T0" fmla="*/ 0 w 90"/>
                  <a:gd name="T1" fmla="*/ 0 h 62"/>
                  <a:gd name="T2" fmla="*/ 0 w 90"/>
                  <a:gd name="T3" fmla="*/ 0 h 62"/>
                  <a:gd name="T4" fmla="*/ 0 w 90"/>
                  <a:gd name="T5" fmla="*/ 0 h 62"/>
                  <a:gd name="T6" fmla="*/ 0 w 90"/>
                  <a:gd name="T7" fmla="*/ 0 h 62"/>
                  <a:gd name="T8" fmla="*/ 0 w 90"/>
                  <a:gd name="T9" fmla="*/ 1 h 62"/>
                  <a:gd name="T10" fmla="*/ 0 w 90"/>
                  <a:gd name="T11" fmla="*/ 1 h 62"/>
                  <a:gd name="T12" fmla="*/ 0 w 90"/>
                  <a:gd name="T13" fmla="*/ 1 h 62"/>
                  <a:gd name="T14" fmla="*/ 0 w 90"/>
                  <a:gd name="T15" fmla="*/ 1 h 62"/>
                  <a:gd name="T16" fmla="*/ 0 w 90"/>
                  <a:gd name="T17" fmla="*/ 1 h 62"/>
                  <a:gd name="T18" fmla="*/ 0 w 90"/>
                  <a:gd name="T19" fmla="*/ 2 h 62"/>
                  <a:gd name="T20" fmla="*/ 0 w 90"/>
                  <a:gd name="T21" fmla="*/ 2 h 62"/>
                  <a:gd name="T22" fmla="*/ 0 w 90"/>
                  <a:gd name="T23" fmla="*/ 2 h 62"/>
                  <a:gd name="T24" fmla="*/ 0 w 90"/>
                  <a:gd name="T25" fmla="*/ 2 h 62"/>
                  <a:gd name="T26" fmla="*/ 0 w 90"/>
                  <a:gd name="T27" fmla="*/ 2 h 62"/>
                  <a:gd name="T28" fmla="*/ 0 w 90"/>
                  <a:gd name="T29" fmla="*/ 3 h 62"/>
                  <a:gd name="T30" fmla="*/ 0 w 90"/>
                  <a:gd name="T31" fmla="*/ 3 h 62"/>
                  <a:gd name="T32" fmla="*/ 0 w 90"/>
                  <a:gd name="T33" fmla="*/ 3 h 62"/>
                  <a:gd name="T34" fmla="*/ 0 w 90"/>
                  <a:gd name="T35" fmla="*/ 3 h 62"/>
                  <a:gd name="T36" fmla="*/ 1 w 90"/>
                  <a:gd name="T37" fmla="*/ 3 h 62"/>
                  <a:gd name="T38" fmla="*/ 1 w 90"/>
                  <a:gd name="T39" fmla="*/ 3 h 62"/>
                  <a:gd name="T40" fmla="*/ 1 w 90"/>
                  <a:gd name="T41" fmla="*/ 3 h 62"/>
                  <a:gd name="T42" fmla="*/ 1 w 90"/>
                  <a:gd name="T43" fmla="*/ 3 h 62"/>
                  <a:gd name="T44" fmla="*/ 1 w 90"/>
                  <a:gd name="T45" fmla="*/ 3 h 62"/>
                  <a:gd name="T46" fmla="*/ 1 w 90"/>
                  <a:gd name="T47" fmla="*/ 3 h 62"/>
                  <a:gd name="T48" fmla="*/ 2 w 90"/>
                  <a:gd name="T49" fmla="*/ 3 h 62"/>
                  <a:gd name="T50" fmla="*/ 2 w 90"/>
                  <a:gd name="T51" fmla="*/ 3 h 62"/>
                  <a:gd name="T52" fmla="*/ 2 w 90"/>
                  <a:gd name="T53" fmla="*/ 3 h 62"/>
                  <a:gd name="T54" fmla="*/ 2 w 90"/>
                  <a:gd name="T55" fmla="*/ 3 h 62"/>
                  <a:gd name="T56" fmla="*/ 2 w 90"/>
                  <a:gd name="T57" fmla="*/ 3 h 62"/>
                  <a:gd name="T58" fmla="*/ 2 w 90"/>
                  <a:gd name="T59" fmla="*/ 3 h 62"/>
                  <a:gd name="T60" fmla="*/ 3 w 90"/>
                  <a:gd name="T61" fmla="*/ 3 h 62"/>
                  <a:gd name="T62" fmla="*/ 3 w 90"/>
                  <a:gd name="T63" fmla="*/ 3 h 62"/>
                  <a:gd name="T64" fmla="*/ 3 w 90"/>
                  <a:gd name="T65" fmla="*/ 3 h 62"/>
                  <a:gd name="T66" fmla="*/ 3 w 90"/>
                  <a:gd name="T67" fmla="*/ 2 h 62"/>
                  <a:gd name="T68" fmla="*/ 3 w 90"/>
                  <a:gd name="T69" fmla="*/ 2 h 62"/>
                  <a:gd name="T70" fmla="*/ 3 w 90"/>
                  <a:gd name="T71" fmla="*/ 2 h 62"/>
                  <a:gd name="T72" fmla="*/ 4 w 90"/>
                  <a:gd name="T73" fmla="*/ 2 h 62"/>
                  <a:gd name="T74" fmla="*/ 4 w 90"/>
                  <a:gd name="T75" fmla="*/ 2 h 62"/>
                  <a:gd name="T76" fmla="*/ 4 w 90"/>
                  <a:gd name="T77" fmla="*/ 1 h 62"/>
                  <a:gd name="T78" fmla="*/ 4 w 90"/>
                  <a:gd name="T79" fmla="*/ 1 h 62"/>
                  <a:gd name="T80" fmla="*/ 4 w 90"/>
                  <a:gd name="T81" fmla="*/ 1 h 62"/>
                  <a:gd name="T82" fmla="*/ 4 w 90"/>
                  <a:gd name="T83" fmla="*/ 1 h 62"/>
                  <a:gd name="T84" fmla="*/ 4 w 90"/>
                  <a:gd name="T85" fmla="*/ 1 h 62"/>
                  <a:gd name="T86" fmla="*/ 5 w 90"/>
                  <a:gd name="T87" fmla="*/ 0 h 62"/>
                  <a:gd name="T88" fmla="*/ 5 w 90"/>
                  <a:gd name="T89" fmla="*/ 0 h 62"/>
                  <a:gd name="T90" fmla="*/ 5 w 90"/>
                  <a:gd name="T91" fmla="*/ 0 h 62"/>
                  <a:gd name="T92" fmla="*/ 5 w 90"/>
                  <a:gd name="T93" fmla="*/ 0 h 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90" h="62">
                    <a:moveTo>
                      <a:pt x="3" y="0"/>
                    </a:moveTo>
                    <a:lnTo>
                      <a:pt x="2" y="4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2" y="40"/>
                    </a:lnTo>
                    <a:lnTo>
                      <a:pt x="3" y="43"/>
                    </a:lnTo>
                    <a:lnTo>
                      <a:pt x="4" y="46"/>
                    </a:lnTo>
                    <a:lnTo>
                      <a:pt x="6" y="48"/>
                    </a:lnTo>
                    <a:lnTo>
                      <a:pt x="7" y="51"/>
                    </a:lnTo>
                    <a:lnTo>
                      <a:pt x="9" y="53"/>
                    </a:lnTo>
                    <a:lnTo>
                      <a:pt x="11" y="55"/>
                    </a:lnTo>
                    <a:lnTo>
                      <a:pt x="13" y="57"/>
                    </a:lnTo>
                    <a:lnTo>
                      <a:pt x="16" y="59"/>
                    </a:lnTo>
                    <a:lnTo>
                      <a:pt x="19" y="60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6" y="62"/>
                    </a:lnTo>
                    <a:lnTo>
                      <a:pt x="29" y="62"/>
                    </a:lnTo>
                    <a:lnTo>
                      <a:pt x="33" y="62"/>
                    </a:lnTo>
                    <a:lnTo>
                      <a:pt x="36" y="62"/>
                    </a:lnTo>
                    <a:lnTo>
                      <a:pt x="39" y="61"/>
                    </a:lnTo>
                    <a:lnTo>
                      <a:pt x="42" y="60"/>
                    </a:lnTo>
                    <a:lnTo>
                      <a:pt x="45" y="59"/>
                    </a:lnTo>
                    <a:lnTo>
                      <a:pt x="49" y="57"/>
                    </a:lnTo>
                    <a:lnTo>
                      <a:pt x="52" y="55"/>
                    </a:lnTo>
                    <a:lnTo>
                      <a:pt x="55" y="53"/>
                    </a:lnTo>
                    <a:lnTo>
                      <a:pt x="58" y="51"/>
                    </a:lnTo>
                    <a:lnTo>
                      <a:pt x="61" y="48"/>
                    </a:lnTo>
                    <a:lnTo>
                      <a:pt x="65" y="46"/>
                    </a:lnTo>
                    <a:lnTo>
                      <a:pt x="67" y="43"/>
                    </a:lnTo>
                    <a:lnTo>
                      <a:pt x="70" y="40"/>
                    </a:lnTo>
                    <a:lnTo>
                      <a:pt x="72" y="35"/>
                    </a:lnTo>
                    <a:lnTo>
                      <a:pt x="75" y="32"/>
                    </a:lnTo>
                    <a:lnTo>
                      <a:pt x="77" y="29"/>
                    </a:lnTo>
                    <a:lnTo>
                      <a:pt x="80" y="25"/>
                    </a:lnTo>
                    <a:lnTo>
                      <a:pt x="82" y="20"/>
                    </a:lnTo>
                    <a:lnTo>
                      <a:pt x="84" y="16"/>
                    </a:lnTo>
                    <a:lnTo>
                      <a:pt x="86" y="12"/>
                    </a:lnTo>
                    <a:lnTo>
                      <a:pt x="88" y="9"/>
                    </a:lnTo>
                    <a:lnTo>
                      <a:pt x="89" y="4"/>
                    </a:lnTo>
                    <a:lnTo>
                      <a:pt x="9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22" name="Line 170"/>
              <p:cNvSpPr>
                <a:spLocks noChangeShapeType="1"/>
              </p:cNvSpPr>
              <p:nvPr/>
            </p:nvSpPr>
            <p:spPr bwMode="auto">
              <a:xfrm flipV="1">
                <a:off x="878" y="3956"/>
                <a:ext cx="3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2075" name="Group 171"/>
          <p:cNvGrpSpPr>
            <a:grpSpLocks/>
          </p:cNvGrpSpPr>
          <p:nvPr/>
        </p:nvGrpSpPr>
        <p:grpSpPr bwMode="auto">
          <a:xfrm>
            <a:off x="1420813" y="1427163"/>
            <a:ext cx="804862" cy="4627562"/>
            <a:chOff x="895" y="899"/>
            <a:chExt cx="507" cy="2915"/>
          </a:xfrm>
        </p:grpSpPr>
        <p:sp>
          <p:nvSpPr>
            <p:cNvPr id="129111" name="Line 172"/>
            <p:cNvSpPr>
              <a:spLocks noChangeShapeType="1"/>
            </p:cNvSpPr>
            <p:nvPr/>
          </p:nvSpPr>
          <p:spPr bwMode="auto">
            <a:xfrm flipV="1">
              <a:off x="1402" y="899"/>
              <a:ext cx="0" cy="29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112" name="Line 173"/>
            <p:cNvSpPr>
              <a:spLocks noChangeShapeType="1"/>
            </p:cNvSpPr>
            <p:nvPr/>
          </p:nvSpPr>
          <p:spPr bwMode="auto">
            <a:xfrm flipV="1">
              <a:off x="895" y="899"/>
              <a:ext cx="0" cy="29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2081" name="Group 177"/>
          <p:cNvGrpSpPr>
            <a:grpSpLocks/>
          </p:cNvGrpSpPr>
          <p:nvPr/>
        </p:nvGrpSpPr>
        <p:grpSpPr bwMode="auto">
          <a:xfrm>
            <a:off x="3676650" y="1169988"/>
            <a:ext cx="2695575" cy="304800"/>
            <a:chOff x="2316" y="737"/>
            <a:chExt cx="1698" cy="192"/>
          </a:xfrm>
        </p:grpSpPr>
        <p:grpSp>
          <p:nvGrpSpPr>
            <p:cNvPr id="129084" name="Group 178"/>
            <p:cNvGrpSpPr>
              <a:grpSpLocks/>
            </p:cNvGrpSpPr>
            <p:nvPr/>
          </p:nvGrpSpPr>
          <p:grpSpPr bwMode="auto">
            <a:xfrm>
              <a:off x="2316" y="737"/>
              <a:ext cx="392" cy="192"/>
              <a:chOff x="2316" y="737"/>
              <a:chExt cx="392" cy="192"/>
            </a:xfrm>
          </p:grpSpPr>
          <p:sp>
            <p:nvSpPr>
              <p:cNvPr id="129099" name="Freeform 179"/>
              <p:cNvSpPr>
                <a:spLocks/>
              </p:cNvSpPr>
              <p:nvPr/>
            </p:nvSpPr>
            <p:spPr bwMode="auto">
              <a:xfrm>
                <a:off x="2649" y="872"/>
                <a:ext cx="59" cy="57"/>
              </a:xfrm>
              <a:custGeom>
                <a:avLst/>
                <a:gdLst>
                  <a:gd name="T0" fmla="*/ 6 w 125"/>
                  <a:gd name="T1" fmla="*/ 3 h 124"/>
                  <a:gd name="T2" fmla="*/ 6 w 125"/>
                  <a:gd name="T3" fmla="*/ 2 h 124"/>
                  <a:gd name="T4" fmla="*/ 5 w 125"/>
                  <a:gd name="T5" fmla="*/ 1 h 124"/>
                  <a:gd name="T6" fmla="*/ 4 w 125"/>
                  <a:gd name="T7" fmla="*/ 0 h 124"/>
                  <a:gd name="T8" fmla="*/ 3 w 125"/>
                  <a:gd name="T9" fmla="*/ 0 h 124"/>
                  <a:gd name="T10" fmla="*/ 2 w 125"/>
                  <a:gd name="T11" fmla="*/ 0 h 124"/>
                  <a:gd name="T12" fmla="*/ 1 w 125"/>
                  <a:gd name="T13" fmla="*/ 1 h 124"/>
                  <a:gd name="T14" fmla="*/ 0 w 125"/>
                  <a:gd name="T15" fmla="*/ 2 h 124"/>
                  <a:gd name="T16" fmla="*/ 0 w 125"/>
                  <a:gd name="T17" fmla="*/ 3 h 124"/>
                  <a:gd name="T18" fmla="*/ 0 w 125"/>
                  <a:gd name="T19" fmla="*/ 4 h 124"/>
                  <a:gd name="T20" fmla="*/ 1 w 125"/>
                  <a:gd name="T21" fmla="*/ 5 h 124"/>
                  <a:gd name="T22" fmla="*/ 2 w 125"/>
                  <a:gd name="T23" fmla="*/ 5 h 124"/>
                  <a:gd name="T24" fmla="*/ 3 w 125"/>
                  <a:gd name="T25" fmla="*/ 6 h 124"/>
                  <a:gd name="T26" fmla="*/ 4 w 125"/>
                  <a:gd name="T27" fmla="*/ 5 h 124"/>
                  <a:gd name="T28" fmla="*/ 5 w 125"/>
                  <a:gd name="T29" fmla="*/ 5 h 124"/>
                  <a:gd name="T30" fmla="*/ 6 w 125"/>
                  <a:gd name="T31" fmla="*/ 4 h 124"/>
                  <a:gd name="T32" fmla="*/ 6 w 125"/>
                  <a:gd name="T33" fmla="*/ 3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5" h="124">
                    <a:moveTo>
                      <a:pt x="125" y="61"/>
                    </a:moveTo>
                    <a:lnTo>
                      <a:pt x="120" y="38"/>
                    </a:lnTo>
                    <a:lnTo>
                      <a:pt x="107" y="18"/>
                    </a:lnTo>
                    <a:lnTo>
                      <a:pt x="86" y="4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18" y="18"/>
                    </a:lnTo>
                    <a:lnTo>
                      <a:pt x="5" y="38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8" y="106"/>
                    </a:lnTo>
                    <a:lnTo>
                      <a:pt x="38" y="120"/>
                    </a:lnTo>
                    <a:lnTo>
                      <a:pt x="62" y="124"/>
                    </a:lnTo>
                    <a:lnTo>
                      <a:pt x="86" y="120"/>
                    </a:lnTo>
                    <a:lnTo>
                      <a:pt x="107" y="106"/>
                    </a:lnTo>
                    <a:lnTo>
                      <a:pt x="120" y="86"/>
                    </a:lnTo>
                    <a:lnTo>
                      <a:pt x="125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0" name="Freeform 180"/>
              <p:cNvSpPr>
                <a:spLocks/>
              </p:cNvSpPr>
              <p:nvPr/>
            </p:nvSpPr>
            <p:spPr bwMode="auto">
              <a:xfrm>
                <a:off x="2342" y="750"/>
                <a:ext cx="23" cy="20"/>
              </a:xfrm>
              <a:custGeom>
                <a:avLst/>
                <a:gdLst>
                  <a:gd name="T0" fmla="*/ 2 w 49"/>
                  <a:gd name="T1" fmla="*/ 0 h 42"/>
                  <a:gd name="T2" fmla="*/ 2 w 49"/>
                  <a:gd name="T3" fmla="*/ 0 h 42"/>
                  <a:gd name="T4" fmla="*/ 2 w 49"/>
                  <a:gd name="T5" fmla="*/ 0 h 42"/>
                  <a:gd name="T6" fmla="*/ 2 w 49"/>
                  <a:gd name="T7" fmla="*/ 0 h 42"/>
                  <a:gd name="T8" fmla="*/ 2 w 49"/>
                  <a:gd name="T9" fmla="*/ 0 h 42"/>
                  <a:gd name="T10" fmla="*/ 2 w 49"/>
                  <a:gd name="T11" fmla="*/ 0 h 42"/>
                  <a:gd name="T12" fmla="*/ 1 w 49"/>
                  <a:gd name="T13" fmla="*/ 0 h 42"/>
                  <a:gd name="T14" fmla="*/ 1 w 49"/>
                  <a:gd name="T15" fmla="*/ 0 h 42"/>
                  <a:gd name="T16" fmla="*/ 1 w 49"/>
                  <a:gd name="T17" fmla="*/ 0 h 42"/>
                  <a:gd name="T18" fmla="*/ 1 w 49"/>
                  <a:gd name="T19" fmla="*/ 0 h 42"/>
                  <a:gd name="T20" fmla="*/ 1 w 49"/>
                  <a:gd name="T21" fmla="*/ 0 h 42"/>
                  <a:gd name="T22" fmla="*/ 1 w 49"/>
                  <a:gd name="T23" fmla="*/ 1 h 42"/>
                  <a:gd name="T24" fmla="*/ 0 w 49"/>
                  <a:gd name="T25" fmla="*/ 1 h 42"/>
                  <a:gd name="T26" fmla="*/ 0 w 49"/>
                  <a:gd name="T27" fmla="*/ 1 h 42"/>
                  <a:gd name="T28" fmla="*/ 0 w 49"/>
                  <a:gd name="T29" fmla="*/ 1 h 42"/>
                  <a:gd name="T30" fmla="*/ 0 w 49"/>
                  <a:gd name="T31" fmla="*/ 1 h 42"/>
                  <a:gd name="T32" fmla="*/ 0 w 49"/>
                  <a:gd name="T33" fmla="*/ 2 h 42"/>
                  <a:gd name="T34" fmla="*/ 0 w 49"/>
                  <a:gd name="T35" fmla="*/ 2 h 42"/>
                  <a:gd name="T36" fmla="*/ 0 w 49"/>
                  <a:gd name="T37" fmla="*/ 2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9" h="42">
                    <a:moveTo>
                      <a:pt x="49" y="0"/>
                    </a:moveTo>
                    <a:lnTo>
                      <a:pt x="47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37" y="2"/>
                    </a:lnTo>
                    <a:lnTo>
                      <a:pt x="34" y="4"/>
                    </a:lnTo>
                    <a:lnTo>
                      <a:pt x="32" y="5"/>
                    </a:lnTo>
                    <a:lnTo>
                      <a:pt x="29" y="7"/>
                    </a:lnTo>
                    <a:lnTo>
                      <a:pt x="25" y="10"/>
                    </a:lnTo>
                    <a:lnTo>
                      <a:pt x="22" y="12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2" y="23"/>
                    </a:lnTo>
                    <a:lnTo>
                      <a:pt x="8" y="27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2" y="37"/>
                    </a:lnTo>
                    <a:lnTo>
                      <a:pt x="0" y="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1" name="Freeform 181"/>
              <p:cNvSpPr>
                <a:spLocks/>
              </p:cNvSpPr>
              <p:nvPr/>
            </p:nvSpPr>
            <p:spPr bwMode="auto">
              <a:xfrm>
                <a:off x="2365" y="750"/>
                <a:ext cx="13" cy="40"/>
              </a:xfrm>
              <a:custGeom>
                <a:avLst/>
                <a:gdLst>
                  <a:gd name="T0" fmla="*/ 1 w 26"/>
                  <a:gd name="T1" fmla="*/ 4 h 84"/>
                  <a:gd name="T2" fmla="*/ 1 w 26"/>
                  <a:gd name="T3" fmla="*/ 4 h 84"/>
                  <a:gd name="T4" fmla="*/ 1 w 26"/>
                  <a:gd name="T5" fmla="*/ 4 h 84"/>
                  <a:gd name="T6" fmla="*/ 2 w 26"/>
                  <a:gd name="T7" fmla="*/ 4 h 84"/>
                  <a:gd name="T8" fmla="*/ 2 w 26"/>
                  <a:gd name="T9" fmla="*/ 4 h 84"/>
                  <a:gd name="T10" fmla="*/ 2 w 26"/>
                  <a:gd name="T11" fmla="*/ 3 h 84"/>
                  <a:gd name="T12" fmla="*/ 2 w 26"/>
                  <a:gd name="T13" fmla="*/ 3 h 84"/>
                  <a:gd name="T14" fmla="*/ 2 w 26"/>
                  <a:gd name="T15" fmla="*/ 3 h 84"/>
                  <a:gd name="T16" fmla="*/ 2 w 26"/>
                  <a:gd name="T17" fmla="*/ 3 h 84"/>
                  <a:gd name="T18" fmla="*/ 2 w 26"/>
                  <a:gd name="T19" fmla="*/ 2 h 84"/>
                  <a:gd name="T20" fmla="*/ 2 w 26"/>
                  <a:gd name="T21" fmla="*/ 2 h 84"/>
                  <a:gd name="T22" fmla="*/ 2 w 26"/>
                  <a:gd name="T23" fmla="*/ 2 h 84"/>
                  <a:gd name="T24" fmla="*/ 2 w 26"/>
                  <a:gd name="T25" fmla="*/ 2 h 84"/>
                  <a:gd name="T26" fmla="*/ 2 w 26"/>
                  <a:gd name="T27" fmla="*/ 2 h 84"/>
                  <a:gd name="T28" fmla="*/ 2 w 26"/>
                  <a:gd name="T29" fmla="*/ 1 h 84"/>
                  <a:gd name="T30" fmla="*/ 2 w 26"/>
                  <a:gd name="T31" fmla="*/ 1 h 84"/>
                  <a:gd name="T32" fmla="*/ 2 w 26"/>
                  <a:gd name="T33" fmla="*/ 1 h 84"/>
                  <a:gd name="T34" fmla="*/ 2 w 26"/>
                  <a:gd name="T35" fmla="*/ 1 h 84"/>
                  <a:gd name="T36" fmla="*/ 2 w 26"/>
                  <a:gd name="T37" fmla="*/ 1 h 84"/>
                  <a:gd name="T38" fmla="*/ 2 w 26"/>
                  <a:gd name="T39" fmla="*/ 1 h 84"/>
                  <a:gd name="T40" fmla="*/ 2 w 26"/>
                  <a:gd name="T41" fmla="*/ 0 h 84"/>
                  <a:gd name="T42" fmla="*/ 2 w 26"/>
                  <a:gd name="T43" fmla="*/ 0 h 84"/>
                  <a:gd name="T44" fmla="*/ 2 w 26"/>
                  <a:gd name="T45" fmla="*/ 0 h 84"/>
                  <a:gd name="T46" fmla="*/ 2 w 26"/>
                  <a:gd name="T47" fmla="*/ 0 h 84"/>
                  <a:gd name="T48" fmla="*/ 1 w 26"/>
                  <a:gd name="T49" fmla="*/ 0 h 84"/>
                  <a:gd name="T50" fmla="*/ 1 w 26"/>
                  <a:gd name="T51" fmla="*/ 0 h 84"/>
                  <a:gd name="T52" fmla="*/ 1 w 26"/>
                  <a:gd name="T53" fmla="*/ 0 h 84"/>
                  <a:gd name="T54" fmla="*/ 1 w 26"/>
                  <a:gd name="T55" fmla="*/ 0 h 84"/>
                  <a:gd name="T56" fmla="*/ 1 w 26"/>
                  <a:gd name="T57" fmla="*/ 0 h 84"/>
                  <a:gd name="T58" fmla="*/ 1 w 26"/>
                  <a:gd name="T59" fmla="*/ 0 h 84"/>
                  <a:gd name="T60" fmla="*/ 0 w 26"/>
                  <a:gd name="T61" fmla="*/ 0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6" h="84">
                    <a:moveTo>
                      <a:pt x="10" y="84"/>
                    </a:moveTo>
                    <a:lnTo>
                      <a:pt x="13" y="81"/>
                    </a:lnTo>
                    <a:lnTo>
                      <a:pt x="15" y="77"/>
                    </a:lnTo>
                    <a:lnTo>
                      <a:pt x="17" y="73"/>
                    </a:lnTo>
                    <a:lnTo>
                      <a:pt x="19" y="69"/>
                    </a:lnTo>
                    <a:lnTo>
                      <a:pt x="20" y="66"/>
                    </a:lnTo>
                    <a:lnTo>
                      <a:pt x="22" y="62"/>
                    </a:lnTo>
                    <a:lnTo>
                      <a:pt x="23" y="59"/>
                    </a:lnTo>
                    <a:lnTo>
                      <a:pt x="24" y="54"/>
                    </a:lnTo>
                    <a:lnTo>
                      <a:pt x="25" y="50"/>
                    </a:lnTo>
                    <a:lnTo>
                      <a:pt x="25" y="47"/>
                    </a:lnTo>
                    <a:lnTo>
                      <a:pt x="26" y="43"/>
                    </a:lnTo>
                    <a:lnTo>
                      <a:pt x="26" y="39"/>
                    </a:lnTo>
                    <a:lnTo>
                      <a:pt x="26" y="35"/>
                    </a:lnTo>
                    <a:lnTo>
                      <a:pt x="26" y="32"/>
                    </a:lnTo>
                    <a:lnTo>
                      <a:pt x="26" y="29"/>
                    </a:lnTo>
                    <a:lnTo>
                      <a:pt x="25" y="26"/>
                    </a:lnTo>
                    <a:lnTo>
                      <a:pt x="25" y="22"/>
                    </a:lnTo>
                    <a:lnTo>
                      <a:pt x="24" y="19"/>
                    </a:lnTo>
                    <a:lnTo>
                      <a:pt x="23" y="16"/>
                    </a:lnTo>
                    <a:lnTo>
                      <a:pt x="22" y="14"/>
                    </a:lnTo>
                    <a:lnTo>
                      <a:pt x="20" y="11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0" y="2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2" name="Freeform 182"/>
              <p:cNvSpPr>
                <a:spLocks/>
              </p:cNvSpPr>
              <p:nvPr/>
            </p:nvSpPr>
            <p:spPr bwMode="auto">
              <a:xfrm>
                <a:off x="2316" y="790"/>
                <a:ext cx="53" cy="76"/>
              </a:xfrm>
              <a:custGeom>
                <a:avLst/>
                <a:gdLst>
                  <a:gd name="T0" fmla="*/ 5 w 115"/>
                  <a:gd name="T1" fmla="*/ 0 h 163"/>
                  <a:gd name="T2" fmla="*/ 0 w 115"/>
                  <a:gd name="T3" fmla="*/ 7 h 163"/>
                  <a:gd name="T4" fmla="*/ 3 w 115"/>
                  <a:gd name="T5" fmla="*/ 7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163">
                    <a:moveTo>
                      <a:pt x="115" y="0"/>
                    </a:moveTo>
                    <a:lnTo>
                      <a:pt x="0" y="163"/>
                    </a:lnTo>
                    <a:lnTo>
                      <a:pt x="77" y="1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3" name="Line 183"/>
              <p:cNvSpPr>
                <a:spLocks noChangeShapeType="1"/>
              </p:cNvSpPr>
              <p:nvPr/>
            </p:nvSpPr>
            <p:spPr bwMode="auto">
              <a:xfrm flipV="1">
                <a:off x="2405" y="750"/>
                <a:ext cx="1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4" name="Line 184"/>
              <p:cNvSpPr>
                <a:spLocks noChangeShapeType="1"/>
              </p:cNvSpPr>
              <p:nvPr/>
            </p:nvSpPr>
            <p:spPr bwMode="auto">
              <a:xfrm flipH="1">
                <a:off x="2425" y="750"/>
                <a:ext cx="13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5" name="Freeform 185"/>
              <p:cNvSpPr>
                <a:spLocks/>
              </p:cNvSpPr>
              <p:nvPr/>
            </p:nvSpPr>
            <p:spPr bwMode="auto">
              <a:xfrm>
                <a:off x="2438" y="737"/>
                <a:ext cx="39" cy="142"/>
              </a:xfrm>
              <a:custGeom>
                <a:avLst/>
                <a:gdLst>
                  <a:gd name="T0" fmla="*/ 4 w 80"/>
                  <a:gd name="T1" fmla="*/ 0 h 302"/>
                  <a:gd name="T2" fmla="*/ 4 w 80"/>
                  <a:gd name="T3" fmla="*/ 0 h 302"/>
                  <a:gd name="T4" fmla="*/ 4 w 80"/>
                  <a:gd name="T5" fmla="*/ 1 h 302"/>
                  <a:gd name="T6" fmla="*/ 4 w 80"/>
                  <a:gd name="T7" fmla="*/ 1 h 302"/>
                  <a:gd name="T8" fmla="*/ 3 w 80"/>
                  <a:gd name="T9" fmla="*/ 2 h 302"/>
                  <a:gd name="T10" fmla="*/ 3 w 80"/>
                  <a:gd name="T11" fmla="*/ 3 h 302"/>
                  <a:gd name="T12" fmla="*/ 3 w 80"/>
                  <a:gd name="T13" fmla="*/ 3 h 302"/>
                  <a:gd name="T14" fmla="*/ 2 w 80"/>
                  <a:gd name="T15" fmla="*/ 4 h 302"/>
                  <a:gd name="T16" fmla="*/ 2 w 80"/>
                  <a:gd name="T17" fmla="*/ 4 h 302"/>
                  <a:gd name="T18" fmla="*/ 2 w 80"/>
                  <a:gd name="T19" fmla="*/ 5 h 302"/>
                  <a:gd name="T20" fmla="*/ 2 w 80"/>
                  <a:gd name="T21" fmla="*/ 5 h 302"/>
                  <a:gd name="T22" fmla="*/ 1 w 80"/>
                  <a:gd name="T23" fmla="*/ 6 h 302"/>
                  <a:gd name="T24" fmla="*/ 1 w 80"/>
                  <a:gd name="T25" fmla="*/ 6 h 302"/>
                  <a:gd name="T26" fmla="*/ 1 w 80"/>
                  <a:gd name="T27" fmla="*/ 7 h 302"/>
                  <a:gd name="T28" fmla="*/ 1 w 80"/>
                  <a:gd name="T29" fmla="*/ 8 h 302"/>
                  <a:gd name="T30" fmla="*/ 1 w 80"/>
                  <a:gd name="T31" fmla="*/ 8 h 302"/>
                  <a:gd name="T32" fmla="*/ 0 w 80"/>
                  <a:gd name="T33" fmla="*/ 8 h 302"/>
                  <a:gd name="T34" fmla="*/ 0 w 80"/>
                  <a:gd name="T35" fmla="*/ 9 h 302"/>
                  <a:gd name="T36" fmla="*/ 0 w 80"/>
                  <a:gd name="T37" fmla="*/ 9 h 302"/>
                  <a:gd name="T38" fmla="*/ 0 w 80"/>
                  <a:gd name="T39" fmla="*/ 10 h 302"/>
                  <a:gd name="T40" fmla="*/ 0 w 80"/>
                  <a:gd name="T41" fmla="*/ 11 h 302"/>
                  <a:gd name="T42" fmla="*/ 0 w 80"/>
                  <a:gd name="T43" fmla="*/ 11 h 302"/>
                  <a:gd name="T44" fmla="*/ 0 w 80"/>
                  <a:gd name="T45" fmla="*/ 12 h 302"/>
                  <a:gd name="T46" fmla="*/ 0 w 80"/>
                  <a:gd name="T47" fmla="*/ 12 h 302"/>
                  <a:gd name="T48" fmla="*/ 0 w 80"/>
                  <a:gd name="T49" fmla="*/ 13 h 302"/>
                  <a:gd name="T50" fmla="*/ 0 w 80"/>
                  <a:gd name="T51" fmla="*/ 13 h 302"/>
                  <a:gd name="T52" fmla="*/ 0 w 80"/>
                  <a:gd name="T53" fmla="*/ 14 h 302"/>
                  <a:gd name="T54" fmla="*/ 0 w 80"/>
                  <a:gd name="T55" fmla="*/ 14 h 302"/>
                  <a:gd name="T56" fmla="*/ 0 w 80"/>
                  <a:gd name="T57" fmla="*/ 15 h 30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302">
                    <a:moveTo>
                      <a:pt x="80" y="0"/>
                    </a:moveTo>
                    <a:lnTo>
                      <a:pt x="75" y="10"/>
                    </a:lnTo>
                    <a:lnTo>
                      <a:pt x="70" y="21"/>
                    </a:lnTo>
                    <a:lnTo>
                      <a:pt x="65" y="31"/>
                    </a:lnTo>
                    <a:lnTo>
                      <a:pt x="60" y="42"/>
                    </a:lnTo>
                    <a:lnTo>
                      <a:pt x="56" y="53"/>
                    </a:lnTo>
                    <a:lnTo>
                      <a:pt x="50" y="63"/>
                    </a:lnTo>
                    <a:lnTo>
                      <a:pt x="46" y="74"/>
                    </a:lnTo>
                    <a:lnTo>
                      <a:pt x="42" y="84"/>
                    </a:lnTo>
                    <a:lnTo>
                      <a:pt x="39" y="96"/>
                    </a:lnTo>
                    <a:lnTo>
                      <a:pt x="34" y="107"/>
                    </a:lnTo>
                    <a:lnTo>
                      <a:pt x="31" y="117"/>
                    </a:lnTo>
                    <a:lnTo>
                      <a:pt x="27" y="128"/>
                    </a:lnTo>
                    <a:lnTo>
                      <a:pt x="24" y="140"/>
                    </a:lnTo>
                    <a:lnTo>
                      <a:pt x="22" y="150"/>
                    </a:lnTo>
                    <a:lnTo>
                      <a:pt x="19" y="161"/>
                    </a:lnTo>
                    <a:lnTo>
                      <a:pt x="15" y="173"/>
                    </a:lnTo>
                    <a:lnTo>
                      <a:pt x="13" y="183"/>
                    </a:lnTo>
                    <a:lnTo>
                      <a:pt x="11" y="194"/>
                    </a:lnTo>
                    <a:lnTo>
                      <a:pt x="9" y="206"/>
                    </a:lnTo>
                    <a:lnTo>
                      <a:pt x="7" y="216"/>
                    </a:lnTo>
                    <a:lnTo>
                      <a:pt x="6" y="227"/>
                    </a:lnTo>
                    <a:lnTo>
                      <a:pt x="4" y="238"/>
                    </a:lnTo>
                    <a:lnTo>
                      <a:pt x="3" y="248"/>
                    </a:lnTo>
                    <a:lnTo>
                      <a:pt x="1" y="259"/>
                    </a:lnTo>
                    <a:lnTo>
                      <a:pt x="1" y="270"/>
                    </a:lnTo>
                    <a:lnTo>
                      <a:pt x="0" y="280"/>
                    </a:lnTo>
                    <a:lnTo>
                      <a:pt x="0" y="291"/>
                    </a:lnTo>
                    <a:lnTo>
                      <a:pt x="0" y="30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6" name="Freeform 186"/>
              <p:cNvSpPr>
                <a:spLocks/>
              </p:cNvSpPr>
              <p:nvPr/>
            </p:nvSpPr>
            <p:spPr bwMode="auto">
              <a:xfrm>
                <a:off x="2477" y="750"/>
                <a:ext cx="43" cy="93"/>
              </a:xfrm>
              <a:custGeom>
                <a:avLst/>
                <a:gdLst>
                  <a:gd name="T0" fmla="*/ 4 w 96"/>
                  <a:gd name="T1" fmla="*/ 0 h 192"/>
                  <a:gd name="T2" fmla="*/ 0 w 96"/>
                  <a:gd name="T3" fmla="*/ 11 h 192"/>
                  <a:gd name="T4" fmla="*/ 4 w 96"/>
                  <a:gd name="T5" fmla="*/ 11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92">
                    <a:moveTo>
                      <a:pt x="91" y="0"/>
                    </a:moveTo>
                    <a:lnTo>
                      <a:pt x="0" y="192"/>
                    </a:lnTo>
                    <a:lnTo>
                      <a:pt x="96" y="1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7" name="Line 187"/>
              <p:cNvSpPr>
                <a:spLocks noChangeShapeType="1"/>
              </p:cNvSpPr>
              <p:nvPr/>
            </p:nvSpPr>
            <p:spPr bwMode="auto">
              <a:xfrm flipH="1">
                <a:off x="2500" y="816"/>
                <a:ext cx="14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8" name="Line 188"/>
              <p:cNvSpPr>
                <a:spLocks noChangeShapeType="1"/>
              </p:cNvSpPr>
              <p:nvPr/>
            </p:nvSpPr>
            <p:spPr bwMode="auto">
              <a:xfrm flipV="1">
                <a:off x="2566" y="750"/>
                <a:ext cx="1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09" name="Line 189"/>
              <p:cNvSpPr>
                <a:spLocks noChangeShapeType="1"/>
              </p:cNvSpPr>
              <p:nvPr/>
            </p:nvSpPr>
            <p:spPr bwMode="auto">
              <a:xfrm flipH="1">
                <a:off x="2589" y="750"/>
                <a:ext cx="1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110" name="Freeform 190"/>
              <p:cNvSpPr>
                <a:spLocks/>
              </p:cNvSpPr>
              <p:nvPr/>
            </p:nvSpPr>
            <p:spPr bwMode="auto">
              <a:xfrm>
                <a:off x="2593" y="737"/>
                <a:ext cx="36" cy="142"/>
              </a:xfrm>
              <a:custGeom>
                <a:avLst/>
                <a:gdLst>
                  <a:gd name="T0" fmla="*/ 0 w 80"/>
                  <a:gd name="T1" fmla="*/ 15 h 302"/>
                  <a:gd name="T2" fmla="*/ 0 w 80"/>
                  <a:gd name="T3" fmla="*/ 14 h 302"/>
                  <a:gd name="T4" fmla="*/ 0 w 80"/>
                  <a:gd name="T5" fmla="*/ 14 h 302"/>
                  <a:gd name="T6" fmla="*/ 0 w 80"/>
                  <a:gd name="T7" fmla="*/ 13 h 302"/>
                  <a:gd name="T8" fmla="*/ 1 w 80"/>
                  <a:gd name="T9" fmla="*/ 13 h 302"/>
                  <a:gd name="T10" fmla="*/ 1 w 80"/>
                  <a:gd name="T11" fmla="*/ 12 h 302"/>
                  <a:gd name="T12" fmla="*/ 1 w 80"/>
                  <a:gd name="T13" fmla="*/ 12 h 302"/>
                  <a:gd name="T14" fmla="*/ 1 w 80"/>
                  <a:gd name="T15" fmla="*/ 11 h 302"/>
                  <a:gd name="T16" fmla="*/ 2 w 80"/>
                  <a:gd name="T17" fmla="*/ 11 h 302"/>
                  <a:gd name="T18" fmla="*/ 2 w 80"/>
                  <a:gd name="T19" fmla="*/ 10 h 302"/>
                  <a:gd name="T20" fmla="*/ 2 w 80"/>
                  <a:gd name="T21" fmla="*/ 9 h 302"/>
                  <a:gd name="T22" fmla="*/ 2 w 80"/>
                  <a:gd name="T23" fmla="*/ 9 h 302"/>
                  <a:gd name="T24" fmla="*/ 2 w 80"/>
                  <a:gd name="T25" fmla="*/ 8 h 302"/>
                  <a:gd name="T26" fmla="*/ 2 w 80"/>
                  <a:gd name="T27" fmla="*/ 8 h 302"/>
                  <a:gd name="T28" fmla="*/ 2 w 80"/>
                  <a:gd name="T29" fmla="*/ 8 h 302"/>
                  <a:gd name="T30" fmla="*/ 3 w 80"/>
                  <a:gd name="T31" fmla="*/ 7 h 302"/>
                  <a:gd name="T32" fmla="*/ 3 w 80"/>
                  <a:gd name="T33" fmla="*/ 6 h 302"/>
                  <a:gd name="T34" fmla="*/ 3 w 80"/>
                  <a:gd name="T35" fmla="*/ 6 h 302"/>
                  <a:gd name="T36" fmla="*/ 3 w 80"/>
                  <a:gd name="T37" fmla="*/ 5 h 302"/>
                  <a:gd name="T38" fmla="*/ 3 w 80"/>
                  <a:gd name="T39" fmla="*/ 5 h 302"/>
                  <a:gd name="T40" fmla="*/ 3 w 80"/>
                  <a:gd name="T41" fmla="*/ 4 h 302"/>
                  <a:gd name="T42" fmla="*/ 3 w 80"/>
                  <a:gd name="T43" fmla="*/ 4 h 302"/>
                  <a:gd name="T44" fmla="*/ 3 w 80"/>
                  <a:gd name="T45" fmla="*/ 3 h 302"/>
                  <a:gd name="T46" fmla="*/ 3 w 80"/>
                  <a:gd name="T47" fmla="*/ 3 h 302"/>
                  <a:gd name="T48" fmla="*/ 3 w 80"/>
                  <a:gd name="T49" fmla="*/ 2 h 302"/>
                  <a:gd name="T50" fmla="*/ 3 w 80"/>
                  <a:gd name="T51" fmla="*/ 1 h 302"/>
                  <a:gd name="T52" fmla="*/ 3 w 80"/>
                  <a:gd name="T53" fmla="*/ 1 h 302"/>
                  <a:gd name="T54" fmla="*/ 3 w 80"/>
                  <a:gd name="T55" fmla="*/ 0 h 302"/>
                  <a:gd name="T56" fmla="*/ 3 w 80"/>
                  <a:gd name="T57" fmla="*/ 0 h 30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302">
                    <a:moveTo>
                      <a:pt x="0" y="302"/>
                    </a:moveTo>
                    <a:lnTo>
                      <a:pt x="6" y="291"/>
                    </a:lnTo>
                    <a:lnTo>
                      <a:pt x="11" y="280"/>
                    </a:lnTo>
                    <a:lnTo>
                      <a:pt x="15" y="270"/>
                    </a:lnTo>
                    <a:lnTo>
                      <a:pt x="20" y="259"/>
                    </a:lnTo>
                    <a:lnTo>
                      <a:pt x="25" y="248"/>
                    </a:lnTo>
                    <a:lnTo>
                      <a:pt x="30" y="238"/>
                    </a:lnTo>
                    <a:lnTo>
                      <a:pt x="34" y="227"/>
                    </a:lnTo>
                    <a:lnTo>
                      <a:pt x="39" y="216"/>
                    </a:lnTo>
                    <a:lnTo>
                      <a:pt x="42" y="206"/>
                    </a:lnTo>
                    <a:lnTo>
                      <a:pt x="46" y="194"/>
                    </a:lnTo>
                    <a:lnTo>
                      <a:pt x="49" y="183"/>
                    </a:lnTo>
                    <a:lnTo>
                      <a:pt x="53" y="173"/>
                    </a:lnTo>
                    <a:lnTo>
                      <a:pt x="57" y="161"/>
                    </a:lnTo>
                    <a:lnTo>
                      <a:pt x="59" y="150"/>
                    </a:lnTo>
                    <a:lnTo>
                      <a:pt x="62" y="140"/>
                    </a:lnTo>
                    <a:lnTo>
                      <a:pt x="65" y="128"/>
                    </a:lnTo>
                    <a:lnTo>
                      <a:pt x="67" y="117"/>
                    </a:lnTo>
                    <a:lnTo>
                      <a:pt x="69" y="107"/>
                    </a:lnTo>
                    <a:lnTo>
                      <a:pt x="72" y="96"/>
                    </a:lnTo>
                    <a:lnTo>
                      <a:pt x="74" y="84"/>
                    </a:lnTo>
                    <a:lnTo>
                      <a:pt x="75" y="74"/>
                    </a:lnTo>
                    <a:lnTo>
                      <a:pt x="77" y="63"/>
                    </a:lnTo>
                    <a:lnTo>
                      <a:pt x="78" y="53"/>
                    </a:lnTo>
                    <a:lnTo>
                      <a:pt x="79" y="42"/>
                    </a:lnTo>
                    <a:lnTo>
                      <a:pt x="79" y="31"/>
                    </a:lnTo>
                    <a:lnTo>
                      <a:pt x="80" y="21"/>
                    </a:lnTo>
                    <a:lnTo>
                      <a:pt x="80" y="10"/>
                    </a:lnTo>
                    <a:lnTo>
                      <a:pt x="8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085" name="Group 191"/>
            <p:cNvGrpSpPr>
              <a:grpSpLocks/>
            </p:cNvGrpSpPr>
            <p:nvPr/>
          </p:nvGrpSpPr>
          <p:grpSpPr bwMode="auto">
            <a:xfrm>
              <a:off x="3589" y="747"/>
              <a:ext cx="425" cy="182"/>
              <a:chOff x="3589" y="747"/>
              <a:chExt cx="425" cy="182"/>
            </a:xfrm>
          </p:grpSpPr>
          <p:sp>
            <p:nvSpPr>
              <p:cNvPr id="129086" name="Freeform 192"/>
              <p:cNvSpPr>
                <a:spLocks/>
              </p:cNvSpPr>
              <p:nvPr/>
            </p:nvSpPr>
            <p:spPr bwMode="auto">
              <a:xfrm>
                <a:off x="3589" y="872"/>
                <a:ext cx="59" cy="57"/>
              </a:xfrm>
              <a:custGeom>
                <a:avLst/>
                <a:gdLst>
                  <a:gd name="T0" fmla="*/ 6 w 124"/>
                  <a:gd name="T1" fmla="*/ 3 h 124"/>
                  <a:gd name="T2" fmla="*/ 6 w 124"/>
                  <a:gd name="T3" fmla="*/ 2 h 124"/>
                  <a:gd name="T4" fmla="*/ 5 w 124"/>
                  <a:gd name="T5" fmla="*/ 1 h 124"/>
                  <a:gd name="T6" fmla="*/ 5 w 124"/>
                  <a:gd name="T7" fmla="*/ 0 h 124"/>
                  <a:gd name="T8" fmla="*/ 3 w 124"/>
                  <a:gd name="T9" fmla="*/ 0 h 124"/>
                  <a:gd name="T10" fmla="*/ 2 w 124"/>
                  <a:gd name="T11" fmla="*/ 0 h 124"/>
                  <a:gd name="T12" fmla="*/ 1 w 124"/>
                  <a:gd name="T13" fmla="*/ 1 h 124"/>
                  <a:gd name="T14" fmla="*/ 0 w 124"/>
                  <a:gd name="T15" fmla="*/ 2 h 124"/>
                  <a:gd name="T16" fmla="*/ 0 w 124"/>
                  <a:gd name="T17" fmla="*/ 3 h 124"/>
                  <a:gd name="T18" fmla="*/ 0 w 124"/>
                  <a:gd name="T19" fmla="*/ 4 h 124"/>
                  <a:gd name="T20" fmla="*/ 1 w 124"/>
                  <a:gd name="T21" fmla="*/ 5 h 124"/>
                  <a:gd name="T22" fmla="*/ 2 w 124"/>
                  <a:gd name="T23" fmla="*/ 5 h 124"/>
                  <a:gd name="T24" fmla="*/ 3 w 124"/>
                  <a:gd name="T25" fmla="*/ 6 h 124"/>
                  <a:gd name="T26" fmla="*/ 5 w 124"/>
                  <a:gd name="T27" fmla="*/ 5 h 124"/>
                  <a:gd name="T28" fmla="*/ 5 w 124"/>
                  <a:gd name="T29" fmla="*/ 5 h 124"/>
                  <a:gd name="T30" fmla="*/ 6 w 124"/>
                  <a:gd name="T31" fmla="*/ 4 h 124"/>
                  <a:gd name="T32" fmla="*/ 6 w 124"/>
                  <a:gd name="T33" fmla="*/ 3 h 1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4" h="124">
                    <a:moveTo>
                      <a:pt x="124" y="61"/>
                    </a:moveTo>
                    <a:lnTo>
                      <a:pt x="120" y="38"/>
                    </a:lnTo>
                    <a:lnTo>
                      <a:pt x="106" y="18"/>
                    </a:lnTo>
                    <a:lnTo>
                      <a:pt x="86" y="4"/>
                    </a:lnTo>
                    <a:lnTo>
                      <a:pt x="63" y="0"/>
                    </a:lnTo>
                    <a:lnTo>
                      <a:pt x="38" y="4"/>
                    </a:lnTo>
                    <a:lnTo>
                      <a:pt x="18" y="18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4" y="86"/>
                    </a:lnTo>
                    <a:lnTo>
                      <a:pt x="18" y="106"/>
                    </a:lnTo>
                    <a:lnTo>
                      <a:pt x="38" y="120"/>
                    </a:lnTo>
                    <a:lnTo>
                      <a:pt x="63" y="124"/>
                    </a:lnTo>
                    <a:lnTo>
                      <a:pt x="86" y="120"/>
                    </a:lnTo>
                    <a:lnTo>
                      <a:pt x="106" y="106"/>
                    </a:lnTo>
                    <a:lnTo>
                      <a:pt x="120" y="86"/>
                    </a:lnTo>
                    <a:lnTo>
                      <a:pt x="124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7" name="Freeform 193"/>
              <p:cNvSpPr>
                <a:spLocks/>
              </p:cNvSpPr>
              <p:nvPr/>
            </p:nvSpPr>
            <p:spPr bwMode="auto">
              <a:xfrm>
                <a:off x="3730" y="760"/>
                <a:ext cx="40" cy="53"/>
              </a:xfrm>
              <a:custGeom>
                <a:avLst/>
                <a:gdLst>
                  <a:gd name="T0" fmla="*/ 4 w 82"/>
                  <a:gd name="T1" fmla="*/ 3 h 110"/>
                  <a:gd name="T2" fmla="*/ 5 w 82"/>
                  <a:gd name="T3" fmla="*/ 2 h 110"/>
                  <a:gd name="T4" fmla="*/ 5 w 82"/>
                  <a:gd name="T5" fmla="*/ 2 h 110"/>
                  <a:gd name="T6" fmla="*/ 5 w 82"/>
                  <a:gd name="T7" fmla="*/ 1 h 110"/>
                  <a:gd name="T8" fmla="*/ 4 w 82"/>
                  <a:gd name="T9" fmla="*/ 1 h 110"/>
                  <a:gd name="T10" fmla="*/ 4 w 82"/>
                  <a:gd name="T11" fmla="*/ 0 h 110"/>
                  <a:gd name="T12" fmla="*/ 4 w 82"/>
                  <a:gd name="T13" fmla="*/ 0 h 110"/>
                  <a:gd name="T14" fmla="*/ 4 w 82"/>
                  <a:gd name="T15" fmla="*/ 0 h 110"/>
                  <a:gd name="T16" fmla="*/ 4 w 82"/>
                  <a:gd name="T17" fmla="*/ 0 h 110"/>
                  <a:gd name="T18" fmla="*/ 3 w 82"/>
                  <a:gd name="T19" fmla="*/ 0 h 110"/>
                  <a:gd name="T20" fmla="*/ 3 w 82"/>
                  <a:gd name="T21" fmla="*/ 0 h 110"/>
                  <a:gd name="T22" fmla="*/ 3 w 82"/>
                  <a:gd name="T23" fmla="*/ 0 h 110"/>
                  <a:gd name="T24" fmla="*/ 2 w 82"/>
                  <a:gd name="T25" fmla="*/ 0 h 110"/>
                  <a:gd name="T26" fmla="*/ 2 w 82"/>
                  <a:gd name="T27" fmla="*/ 0 h 110"/>
                  <a:gd name="T28" fmla="*/ 1 w 82"/>
                  <a:gd name="T29" fmla="*/ 0 h 110"/>
                  <a:gd name="T30" fmla="*/ 1 w 82"/>
                  <a:gd name="T31" fmla="*/ 0 h 110"/>
                  <a:gd name="T32" fmla="*/ 1 w 82"/>
                  <a:gd name="T33" fmla="*/ 1 h 110"/>
                  <a:gd name="T34" fmla="*/ 0 w 82"/>
                  <a:gd name="T35" fmla="*/ 1 h 110"/>
                  <a:gd name="T36" fmla="*/ 0 w 82"/>
                  <a:gd name="T37" fmla="*/ 2 h 110"/>
                  <a:gd name="T38" fmla="*/ 0 w 82"/>
                  <a:gd name="T39" fmla="*/ 2 h 110"/>
                  <a:gd name="T40" fmla="*/ 0 w 82"/>
                  <a:gd name="T41" fmla="*/ 3 h 110"/>
                  <a:gd name="T42" fmla="*/ 0 w 82"/>
                  <a:gd name="T43" fmla="*/ 3 h 110"/>
                  <a:gd name="T44" fmla="*/ 0 w 82"/>
                  <a:gd name="T45" fmla="*/ 3 h 110"/>
                  <a:gd name="T46" fmla="*/ 0 w 82"/>
                  <a:gd name="T47" fmla="*/ 4 h 110"/>
                  <a:gd name="T48" fmla="*/ 0 w 82"/>
                  <a:gd name="T49" fmla="*/ 4 h 110"/>
                  <a:gd name="T50" fmla="*/ 0 w 82"/>
                  <a:gd name="T51" fmla="*/ 5 h 110"/>
                  <a:gd name="T52" fmla="*/ 0 w 82"/>
                  <a:gd name="T53" fmla="*/ 5 h 110"/>
                  <a:gd name="T54" fmla="*/ 0 w 82"/>
                  <a:gd name="T55" fmla="*/ 5 h 110"/>
                  <a:gd name="T56" fmla="*/ 0 w 82"/>
                  <a:gd name="T57" fmla="*/ 6 h 110"/>
                  <a:gd name="T58" fmla="*/ 0 w 82"/>
                  <a:gd name="T59" fmla="*/ 6 h 110"/>
                  <a:gd name="T60" fmla="*/ 1 w 82"/>
                  <a:gd name="T61" fmla="*/ 6 h 110"/>
                  <a:gd name="T62" fmla="*/ 1 w 82"/>
                  <a:gd name="T63" fmla="*/ 6 h 110"/>
                  <a:gd name="T64" fmla="*/ 2 w 82"/>
                  <a:gd name="T65" fmla="*/ 6 h 110"/>
                  <a:gd name="T66" fmla="*/ 2 w 82"/>
                  <a:gd name="T67" fmla="*/ 6 h 110"/>
                  <a:gd name="T68" fmla="*/ 2 w 82"/>
                  <a:gd name="T69" fmla="*/ 6 h 110"/>
                  <a:gd name="T70" fmla="*/ 3 w 82"/>
                  <a:gd name="T71" fmla="*/ 5 h 110"/>
                  <a:gd name="T72" fmla="*/ 3 w 82"/>
                  <a:gd name="T73" fmla="*/ 5 h 110"/>
                  <a:gd name="T74" fmla="*/ 3 w 82"/>
                  <a:gd name="T75" fmla="*/ 5 h 110"/>
                  <a:gd name="T76" fmla="*/ 4 w 82"/>
                  <a:gd name="T77" fmla="*/ 4 h 110"/>
                  <a:gd name="T78" fmla="*/ 4 w 82"/>
                  <a:gd name="T79" fmla="*/ 4 h 110"/>
                  <a:gd name="T80" fmla="*/ 4 w 82"/>
                  <a:gd name="T81" fmla="*/ 3 h 110"/>
                  <a:gd name="T82" fmla="*/ 4 w 82"/>
                  <a:gd name="T83" fmla="*/ 3 h 11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2" h="110">
                    <a:moveTo>
                      <a:pt x="79" y="55"/>
                    </a:moveTo>
                    <a:lnTo>
                      <a:pt x="80" y="51"/>
                    </a:lnTo>
                    <a:lnTo>
                      <a:pt x="81" y="47"/>
                    </a:lnTo>
                    <a:lnTo>
                      <a:pt x="81" y="43"/>
                    </a:lnTo>
                    <a:lnTo>
                      <a:pt x="82" y="39"/>
                    </a:lnTo>
                    <a:lnTo>
                      <a:pt x="82" y="35"/>
                    </a:lnTo>
                    <a:lnTo>
                      <a:pt x="81" y="31"/>
                    </a:lnTo>
                    <a:lnTo>
                      <a:pt x="81" y="28"/>
                    </a:lnTo>
                    <a:lnTo>
                      <a:pt x="81" y="24"/>
                    </a:lnTo>
                    <a:lnTo>
                      <a:pt x="80" y="20"/>
                    </a:lnTo>
                    <a:lnTo>
                      <a:pt x="79" y="17"/>
                    </a:lnTo>
                    <a:lnTo>
                      <a:pt x="78" y="15"/>
                    </a:lnTo>
                    <a:lnTo>
                      <a:pt x="76" y="12"/>
                    </a:lnTo>
                    <a:lnTo>
                      <a:pt x="75" y="10"/>
                    </a:lnTo>
                    <a:lnTo>
                      <a:pt x="73" y="8"/>
                    </a:lnTo>
                    <a:lnTo>
                      <a:pt x="71" y="6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4" y="1"/>
                    </a:lnTo>
                    <a:lnTo>
                      <a:pt x="61" y="1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2" y="0"/>
                    </a:lnTo>
                    <a:lnTo>
                      <a:pt x="49" y="1"/>
                    </a:lnTo>
                    <a:lnTo>
                      <a:pt x="46" y="1"/>
                    </a:lnTo>
                    <a:lnTo>
                      <a:pt x="44" y="2"/>
                    </a:lnTo>
                    <a:lnTo>
                      <a:pt x="41" y="4"/>
                    </a:lnTo>
                    <a:lnTo>
                      <a:pt x="37" y="6"/>
                    </a:lnTo>
                    <a:lnTo>
                      <a:pt x="34" y="8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6" y="15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4"/>
                    </a:lnTo>
                    <a:lnTo>
                      <a:pt x="15" y="28"/>
                    </a:lnTo>
                    <a:lnTo>
                      <a:pt x="13" y="31"/>
                    </a:lnTo>
                    <a:lnTo>
                      <a:pt x="11" y="35"/>
                    </a:lnTo>
                    <a:lnTo>
                      <a:pt x="9" y="39"/>
                    </a:lnTo>
                    <a:lnTo>
                      <a:pt x="7" y="43"/>
                    </a:lnTo>
                    <a:lnTo>
                      <a:pt x="4" y="47"/>
                    </a:lnTo>
                    <a:lnTo>
                      <a:pt x="3" y="51"/>
                    </a:lnTo>
                    <a:lnTo>
                      <a:pt x="2" y="55"/>
                    </a:lnTo>
                    <a:lnTo>
                      <a:pt x="1" y="59"/>
                    </a:lnTo>
                    <a:lnTo>
                      <a:pt x="0" y="63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0" y="75"/>
                    </a:lnTo>
                    <a:lnTo>
                      <a:pt x="0" y="79"/>
                    </a:lnTo>
                    <a:lnTo>
                      <a:pt x="0" y="82"/>
                    </a:lnTo>
                    <a:lnTo>
                      <a:pt x="1" y="85"/>
                    </a:lnTo>
                    <a:lnTo>
                      <a:pt x="1" y="90"/>
                    </a:lnTo>
                    <a:lnTo>
                      <a:pt x="2" y="92"/>
                    </a:lnTo>
                    <a:lnTo>
                      <a:pt x="3" y="95"/>
                    </a:lnTo>
                    <a:lnTo>
                      <a:pt x="6" y="98"/>
                    </a:lnTo>
                    <a:lnTo>
                      <a:pt x="7" y="100"/>
                    </a:lnTo>
                    <a:lnTo>
                      <a:pt x="9" y="102"/>
                    </a:lnTo>
                    <a:lnTo>
                      <a:pt x="11" y="105"/>
                    </a:lnTo>
                    <a:lnTo>
                      <a:pt x="13" y="106"/>
                    </a:lnTo>
                    <a:lnTo>
                      <a:pt x="15" y="108"/>
                    </a:lnTo>
                    <a:lnTo>
                      <a:pt x="18" y="109"/>
                    </a:lnTo>
                    <a:lnTo>
                      <a:pt x="20" y="109"/>
                    </a:lnTo>
                    <a:lnTo>
                      <a:pt x="24" y="110"/>
                    </a:lnTo>
                    <a:lnTo>
                      <a:pt x="26" y="110"/>
                    </a:lnTo>
                    <a:lnTo>
                      <a:pt x="29" y="110"/>
                    </a:lnTo>
                    <a:lnTo>
                      <a:pt x="32" y="109"/>
                    </a:lnTo>
                    <a:lnTo>
                      <a:pt x="35" y="109"/>
                    </a:lnTo>
                    <a:lnTo>
                      <a:pt x="37" y="108"/>
                    </a:lnTo>
                    <a:lnTo>
                      <a:pt x="41" y="106"/>
                    </a:lnTo>
                    <a:lnTo>
                      <a:pt x="44" y="105"/>
                    </a:lnTo>
                    <a:lnTo>
                      <a:pt x="47" y="102"/>
                    </a:lnTo>
                    <a:lnTo>
                      <a:pt x="50" y="100"/>
                    </a:lnTo>
                    <a:lnTo>
                      <a:pt x="53" y="98"/>
                    </a:lnTo>
                    <a:lnTo>
                      <a:pt x="56" y="95"/>
                    </a:lnTo>
                    <a:lnTo>
                      <a:pt x="59" y="92"/>
                    </a:lnTo>
                    <a:lnTo>
                      <a:pt x="62" y="90"/>
                    </a:lnTo>
                    <a:lnTo>
                      <a:pt x="64" y="85"/>
                    </a:lnTo>
                    <a:lnTo>
                      <a:pt x="66" y="82"/>
                    </a:lnTo>
                    <a:lnTo>
                      <a:pt x="69" y="79"/>
                    </a:lnTo>
                    <a:lnTo>
                      <a:pt x="72" y="75"/>
                    </a:lnTo>
                    <a:lnTo>
                      <a:pt x="73" y="72"/>
                    </a:lnTo>
                    <a:lnTo>
                      <a:pt x="75" y="67"/>
                    </a:lnTo>
                    <a:lnTo>
                      <a:pt x="77" y="63"/>
                    </a:lnTo>
                    <a:lnTo>
                      <a:pt x="78" y="59"/>
                    </a:lnTo>
                    <a:lnTo>
                      <a:pt x="79" y="5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8" name="Freeform 194"/>
              <p:cNvSpPr>
                <a:spLocks/>
              </p:cNvSpPr>
              <p:nvPr/>
            </p:nvSpPr>
            <p:spPr bwMode="auto">
              <a:xfrm>
                <a:off x="3717" y="813"/>
                <a:ext cx="36" cy="23"/>
              </a:xfrm>
              <a:custGeom>
                <a:avLst/>
                <a:gdLst>
                  <a:gd name="T0" fmla="*/ 3 w 78"/>
                  <a:gd name="T1" fmla="*/ 2 h 54"/>
                  <a:gd name="T2" fmla="*/ 3 w 78"/>
                  <a:gd name="T3" fmla="*/ 2 h 54"/>
                  <a:gd name="T4" fmla="*/ 4 w 78"/>
                  <a:gd name="T5" fmla="*/ 2 h 54"/>
                  <a:gd name="T6" fmla="*/ 4 w 78"/>
                  <a:gd name="T7" fmla="*/ 1 h 54"/>
                  <a:gd name="T8" fmla="*/ 4 w 78"/>
                  <a:gd name="T9" fmla="*/ 1 h 54"/>
                  <a:gd name="T10" fmla="*/ 4 w 78"/>
                  <a:gd name="T11" fmla="*/ 1 h 54"/>
                  <a:gd name="T12" fmla="*/ 4 w 78"/>
                  <a:gd name="T13" fmla="*/ 1 h 54"/>
                  <a:gd name="T14" fmla="*/ 4 w 78"/>
                  <a:gd name="T15" fmla="*/ 1 h 54"/>
                  <a:gd name="T16" fmla="*/ 4 w 78"/>
                  <a:gd name="T17" fmla="*/ 1 h 54"/>
                  <a:gd name="T18" fmla="*/ 3 w 78"/>
                  <a:gd name="T19" fmla="*/ 1 h 54"/>
                  <a:gd name="T20" fmla="*/ 3 w 78"/>
                  <a:gd name="T21" fmla="*/ 0 h 54"/>
                  <a:gd name="T22" fmla="*/ 3 w 78"/>
                  <a:gd name="T23" fmla="*/ 0 h 54"/>
                  <a:gd name="T24" fmla="*/ 3 w 78"/>
                  <a:gd name="T25" fmla="*/ 0 h 54"/>
                  <a:gd name="T26" fmla="*/ 3 w 78"/>
                  <a:gd name="T27" fmla="*/ 0 h 54"/>
                  <a:gd name="T28" fmla="*/ 3 w 78"/>
                  <a:gd name="T29" fmla="*/ 0 h 54"/>
                  <a:gd name="T30" fmla="*/ 3 w 78"/>
                  <a:gd name="T31" fmla="*/ 0 h 54"/>
                  <a:gd name="T32" fmla="*/ 3 w 78"/>
                  <a:gd name="T33" fmla="*/ 0 h 54"/>
                  <a:gd name="T34" fmla="*/ 3 w 78"/>
                  <a:gd name="T35" fmla="*/ 0 h 54"/>
                  <a:gd name="T36" fmla="*/ 3 w 78"/>
                  <a:gd name="T37" fmla="*/ 0 h 54"/>
                  <a:gd name="T38" fmla="*/ 3 w 78"/>
                  <a:gd name="T39" fmla="*/ 0 h 54"/>
                  <a:gd name="T40" fmla="*/ 3 w 78"/>
                  <a:gd name="T41" fmla="*/ 0 h 54"/>
                  <a:gd name="T42" fmla="*/ 2 w 78"/>
                  <a:gd name="T43" fmla="*/ 0 h 54"/>
                  <a:gd name="T44" fmla="*/ 2 w 78"/>
                  <a:gd name="T45" fmla="*/ 0 h 54"/>
                  <a:gd name="T46" fmla="*/ 2 w 78"/>
                  <a:gd name="T47" fmla="*/ 0 h 54"/>
                  <a:gd name="T48" fmla="*/ 2 w 78"/>
                  <a:gd name="T49" fmla="*/ 0 h 54"/>
                  <a:gd name="T50" fmla="*/ 2 w 78"/>
                  <a:gd name="T51" fmla="*/ 0 h 54"/>
                  <a:gd name="T52" fmla="*/ 2 w 78"/>
                  <a:gd name="T53" fmla="*/ 0 h 54"/>
                  <a:gd name="T54" fmla="*/ 1 w 78"/>
                  <a:gd name="T55" fmla="*/ 0 h 54"/>
                  <a:gd name="T56" fmla="*/ 1 w 78"/>
                  <a:gd name="T57" fmla="*/ 0 h 54"/>
                  <a:gd name="T58" fmla="*/ 1 w 78"/>
                  <a:gd name="T59" fmla="*/ 0 h 54"/>
                  <a:gd name="T60" fmla="*/ 1 w 78"/>
                  <a:gd name="T61" fmla="*/ 0 h 54"/>
                  <a:gd name="T62" fmla="*/ 1 w 78"/>
                  <a:gd name="T63" fmla="*/ 0 h 54"/>
                  <a:gd name="T64" fmla="*/ 1 w 78"/>
                  <a:gd name="T65" fmla="*/ 0 h 54"/>
                  <a:gd name="T66" fmla="*/ 1 w 78"/>
                  <a:gd name="T67" fmla="*/ 1 h 54"/>
                  <a:gd name="T68" fmla="*/ 0 w 78"/>
                  <a:gd name="T69" fmla="*/ 1 h 54"/>
                  <a:gd name="T70" fmla="*/ 0 w 78"/>
                  <a:gd name="T71" fmla="*/ 1 h 54"/>
                  <a:gd name="T72" fmla="*/ 0 w 78"/>
                  <a:gd name="T73" fmla="*/ 1 h 54"/>
                  <a:gd name="T74" fmla="*/ 0 w 78"/>
                  <a:gd name="T75" fmla="*/ 1 h 54"/>
                  <a:gd name="T76" fmla="*/ 0 w 78"/>
                  <a:gd name="T77" fmla="*/ 1 h 54"/>
                  <a:gd name="T78" fmla="*/ 0 w 78"/>
                  <a:gd name="T79" fmla="*/ 1 h 54"/>
                  <a:gd name="T80" fmla="*/ 0 w 78"/>
                  <a:gd name="T81" fmla="*/ 2 h 54"/>
                  <a:gd name="T82" fmla="*/ 0 w 78"/>
                  <a:gd name="T83" fmla="*/ 2 h 54"/>
                  <a:gd name="T84" fmla="*/ 0 w 78"/>
                  <a:gd name="T85" fmla="*/ 2 h 5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8" h="54">
                    <a:moveTo>
                      <a:pt x="75" y="54"/>
                    </a:moveTo>
                    <a:lnTo>
                      <a:pt x="76" y="51"/>
                    </a:lnTo>
                    <a:lnTo>
                      <a:pt x="77" y="47"/>
                    </a:lnTo>
                    <a:lnTo>
                      <a:pt x="78" y="42"/>
                    </a:lnTo>
                    <a:lnTo>
                      <a:pt x="78" y="38"/>
                    </a:lnTo>
                    <a:lnTo>
                      <a:pt x="78" y="35"/>
                    </a:lnTo>
                    <a:lnTo>
                      <a:pt x="78" y="31"/>
                    </a:lnTo>
                    <a:lnTo>
                      <a:pt x="78" y="28"/>
                    </a:lnTo>
                    <a:lnTo>
                      <a:pt x="77" y="23"/>
                    </a:lnTo>
                    <a:lnTo>
                      <a:pt x="76" y="20"/>
                    </a:lnTo>
                    <a:lnTo>
                      <a:pt x="75" y="17"/>
                    </a:lnTo>
                    <a:lnTo>
                      <a:pt x="74" y="15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9" y="7"/>
                    </a:lnTo>
                    <a:lnTo>
                      <a:pt x="67" y="5"/>
                    </a:lnTo>
                    <a:lnTo>
                      <a:pt x="65" y="4"/>
                    </a:lnTo>
                    <a:lnTo>
                      <a:pt x="62" y="2"/>
                    </a:lnTo>
                    <a:lnTo>
                      <a:pt x="60" y="1"/>
                    </a:lnTo>
                    <a:lnTo>
                      <a:pt x="57" y="1"/>
                    </a:lnTo>
                    <a:lnTo>
                      <a:pt x="55" y="0"/>
                    </a:lnTo>
                    <a:lnTo>
                      <a:pt x="52" y="0"/>
                    </a:lnTo>
                    <a:lnTo>
                      <a:pt x="50" y="0"/>
                    </a:lnTo>
                    <a:lnTo>
                      <a:pt x="46" y="1"/>
                    </a:lnTo>
                    <a:lnTo>
                      <a:pt x="43" y="1"/>
                    </a:lnTo>
                    <a:lnTo>
                      <a:pt x="40" y="2"/>
                    </a:lnTo>
                    <a:lnTo>
                      <a:pt x="37" y="4"/>
                    </a:lnTo>
                    <a:lnTo>
                      <a:pt x="34" y="5"/>
                    </a:lnTo>
                    <a:lnTo>
                      <a:pt x="30" y="7"/>
                    </a:lnTo>
                    <a:lnTo>
                      <a:pt x="28" y="9"/>
                    </a:lnTo>
                    <a:lnTo>
                      <a:pt x="25" y="12"/>
                    </a:lnTo>
                    <a:lnTo>
                      <a:pt x="22" y="15"/>
                    </a:lnTo>
                    <a:lnTo>
                      <a:pt x="19" y="17"/>
                    </a:lnTo>
                    <a:lnTo>
                      <a:pt x="17" y="20"/>
                    </a:lnTo>
                    <a:lnTo>
                      <a:pt x="13" y="23"/>
                    </a:lnTo>
                    <a:lnTo>
                      <a:pt x="11" y="28"/>
                    </a:lnTo>
                    <a:lnTo>
                      <a:pt x="9" y="31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3" y="42"/>
                    </a:lnTo>
                    <a:lnTo>
                      <a:pt x="2" y="47"/>
                    </a:lnTo>
                    <a:lnTo>
                      <a:pt x="1" y="51"/>
                    </a:lnTo>
                    <a:lnTo>
                      <a:pt x="0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9" name="Line 195"/>
              <p:cNvSpPr>
                <a:spLocks noChangeShapeType="1"/>
              </p:cNvSpPr>
              <p:nvPr/>
            </p:nvSpPr>
            <p:spPr bwMode="auto">
              <a:xfrm flipH="1">
                <a:off x="3750" y="836"/>
                <a:ext cx="3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0" name="Freeform 196"/>
              <p:cNvSpPr>
                <a:spLocks/>
              </p:cNvSpPr>
              <p:nvPr/>
            </p:nvSpPr>
            <p:spPr bwMode="auto">
              <a:xfrm>
                <a:off x="3714" y="849"/>
                <a:ext cx="36" cy="27"/>
              </a:xfrm>
              <a:custGeom>
                <a:avLst/>
                <a:gdLst>
                  <a:gd name="T0" fmla="*/ 0 w 80"/>
                  <a:gd name="T1" fmla="*/ 0 h 55"/>
                  <a:gd name="T2" fmla="*/ 0 w 80"/>
                  <a:gd name="T3" fmla="*/ 0 h 55"/>
                  <a:gd name="T4" fmla="*/ 0 w 80"/>
                  <a:gd name="T5" fmla="*/ 0 h 55"/>
                  <a:gd name="T6" fmla="*/ 0 w 80"/>
                  <a:gd name="T7" fmla="*/ 0 h 55"/>
                  <a:gd name="T8" fmla="*/ 0 w 80"/>
                  <a:gd name="T9" fmla="*/ 1 h 55"/>
                  <a:gd name="T10" fmla="*/ 0 w 80"/>
                  <a:gd name="T11" fmla="*/ 1 h 55"/>
                  <a:gd name="T12" fmla="*/ 0 w 80"/>
                  <a:gd name="T13" fmla="*/ 1 h 55"/>
                  <a:gd name="T14" fmla="*/ 0 w 80"/>
                  <a:gd name="T15" fmla="*/ 1 h 55"/>
                  <a:gd name="T16" fmla="*/ 0 w 80"/>
                  <a:gd name="T17" fmla="*/ 1 h 55"/>
                  <a:gd name="T18" fmla="*/ 0 w 80"/>
                  <a:gd name="T19" fmla="*/ 2 h 55"/>
                  <a:gd name="T20" fmla="*/ 0 w 80"/>
                  <a:gd name="T21" fmla="*/ 2 h 55"/>
                  <a:gd name="T22" fmla="*/ 0 w 80"/>
                  <a:gd name="T23" fmla="*/ 2 h 55"/>
                  <a:gd name="T24" fmla="*/ 0 w 80"/>
                  <a:gd name="T25" fmla="*/ 2 h 55"/>
                  <a:gd name="T26" fmla="*/ 0 w 80"/>
                  <a:gd name="T27" fmla="*/ 2 h 55"/>
                  <a:gd name="T28" fmla="*/ 0 w 80"/>
                  <a:gd name="T29" fmla="*/ 3 h 55"/>
                  <a:gd name="T30" fmla="*/ 0 w 80"/>
                  <a:gd name="T31" fmla="*/ 3 h 55"/>
                  <a:gd name="T32" fmla="*/ 0 w 80"/>
                  <a:gd name="T33" fmla="*/ 3 h 55"/>
                  <a:gd name="T34" fmla="*/ 0 w 80"/>
                  <a:gd name="T35" fmla="*/ 3 h 55"/>
                  <a:gd name="T36" fmla="*/ 1 w 80"/>
                  <a:gd name="T37" fmla="*/ 3 h 55"/>
                  <a:gd name="T38" fmla="*/ 1 w 80"/>
                  <a:gd name="T39" fmla="*/ 3 h 55"/>
                  <a:gd name="T40" fmla="*/ 1 w 80"/>
                  <a:gd name="T41" fmla="*/ 3 h 55"/>
                  <a:gd name="T42" fmla="*/ 1 w 80"/>
                  <a:gd name="T43" fmla="*/ 3 h 55"/>
                  <a:gd name="T44" fmla="*/ 1 w 80"/>
                  <a:gd name="T45" fmla="*/ 3 h 55"/>
                  <a:gd name="T46" fmla="*/ 1 w 80"/>
                  <a:gd name="T47" fmla="*/ 3 h 55"/>
                  <a:gd name="T48" fmla="*/ 1 w 80"/>
                  <a:gd name="T49" fmla="*/ 3 h 55"/>
                  <a:gd name="T50" fmla="*/ 2 w 80"/>
                  <a:gd name="T51" fmla="*/ 3 h 55"/>
                  <a:gd name="T52" fmla="*/ 2 w 80"/>
                  <a:gd name="T53" fmla="*/ 3 h 55"/>
                  <a:gd name="T54" fmla="*/ 2 w 80"/>
                  <a:gd name="T55" fmla="*/ 3 h 55"/>
                  <a:gd name="T56" fmla="*/ 2 w 80"/>
                  <a:gd name="T57" fmla="*/ 3 h 55"/>
                  <a:gd name="T58" fmla="*/ 2 w 80"/>
                  <a:gd name="T59" fmla="*/ 2 h 55"/>
                  <a:gd name="T60" fmla="*/ 2 w 80"/>
                  <a:gd name="T61" fmla="*/ 2 h 55"/>
                  <a:gd name="T62" fmla="*/ 2 w 80"/>
                  <a:gd name="T63" fmla="*/ 2 h 55"/>
                  <a:gd name="T64" fmla="*/ 2 w 80"/>
                  <a:gd name="T65" fmla="*/ 2 h 55"/>
                  <a:gd name="T66" fmla="*/ 3 w 80"/>
                  <a:gd name="T67" fmla="*/ 2 h 55"/>
                  <a:gd name="T68" fmla="*/ 3 w 80"/>
                  <a:gd name="T69" fmla="*/ 1 h 55"/>
                  <a:gd name="T70" fmla="*/ 3 w 80"/>
                  <a:gd name="T71" fmla="*/ 1 h 55"/>
                  <a:gd name="T72" fmla="*/ 3 w 80"/>
                  <a:gd name="T73" fmla="*/ 1 h 55"/>
                  <a:gd name="T74" fmla="*/ 3 w 80"/>
                  <a:gd name="T75" fmla="*/ 1 h 55"/>
                  <a:gd name="T76" fmla="*/ 3 w 80"/>
                  <a:gd name="T77" fmla="*/ 1 h 55"/>
                  <a:gd name="T78" fmla="*/ 3 w 80"/>
                  <a:gd name="T79" fmla="*/ 0 h 55"/>
                  <a:gd name="T80" fmla="*/ 3 w 80"/>
                  <a:gd name="T81" fmla="*/ 0 h 55"/>
                  <a:gd name="T82" fmla="*/ 3 w 80"/>
                  <a:gd name="T83" fmla="*/ 0 h 55"/>
                  <a:gd name="T84" fmla="*/ 3 w 80"/>
                  <a:gd name="T85" fmla="*/ 0 h 5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0" h="55">
                    <a:moveTo>
                      <a:pt x="3" y="0"/>
                    </a:moveTo>
                    <a:lnTo>
                      <a:pt x="2" y="4"/>
                    </a:lnTo>
                    <a:lnTo>
                      <a:pt x="1" y="8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3" y="37"/>
                    </a:lnTo>
                    <a:lnTo>
                      <a:pt x="4" y="40"/>
                    </a:lnTo>
                    <a:lnTo>
                      <a:pt x="5" y="42"/>
                    </a:lnTo>
                    <a:lnTo>
                      <a:pt x="7" y="46"/>
                    </a:lnTo>
                    <a:lnTo>
                      <a:pt x="10" y="48"/>
                    </a:lnTo>
                    <a:lnTo>
                      <a:pt x="12" y="50"/>
                    </a:lnTo>
                    <a:lnTo>
                      <a:pt x="14" y="51"/>
                    </a:lnTo>
                    <a:lnTo>
                      <a:pt x="16" y="52"/>
                    </a:lnTo>
                    <a:lnTo>
                      <a:pt x="18" y="53"/>
                    </a:lnTo>
                    <a:lnTo>
                      <a:pt x="21" y="54"/>
                    </a:lnTo>
                    <a:lnTo>
                      <a:pt x="23" y="55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2"/>
                    </a:lnTo>
                    <a:lnTo>
                      <a:pt x="41" y="51"/>
                    </a:lnTo>
                    <a:lnTo>
                      <a:pt x="45" y="50"/>
                    </a:lnTo>
                    <a:lnTo>
                      <a:pt x="48" y="48"/>
                    </a:lnTo>
                    <a:lnTo>
                      <a:pt x="50" y="46"/>
                    </a:lnTo>
                    <a:lnTo>
                      <a:pt x="53" y="42"/>
                    </a:lnTo>
                    <a:lnTo>
                      <a:pt x="56" y="40"/>
                    </a:lnTo>
                    <a:lnTo>
                      <a:pt x="60" y="37"/>
                    </a:lnTo>
                    <a:lnTo>
                      <a:pt x="62" y="34"/>
                    </a:lnTo>
                    <a:lnTo>
                      <a:pt x="65" y="31"/>
                    </a:lnTo>
                    <a:lnTo>
                      <a:pt x="67" y="28"/>
                    </a:lnTo>
                    <a:lnTo>
                      <a:pt x="69" y="23"/>
                    </a:lnTo>
                    <a:lnTo>
                      <a:pt x="71" y="20"/>
                    </a:lnTo>
                    <a:lnTo>
                      <a:pt x="73" y="16"/>
                    </a:lnTo>
                    <a:lnTo>
                      <a:pt x="76" y="13"/>
                    </a:lnTo>
                    <a:lnTo>
                      <a:pt x="77" y="8"/>
                    </a:lnTo>
                    <a:lnTo>
                      <a:pt x="78" y="4"/>
                    </a:lnTo>
                    <a:lnTo>
                      <a:pt x="8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1" name="Line 197"/>
              <p:cNvSpPr>
                <a:spLocks noChangeShapeType="1"/>
              </p:cNvSpPr>
              <p:nvPr/>
            </p:nvSpPr>
            <p:spPr bwMode="auto">
              <a:xfrm flipV="1">
                <a:off x="3714" y="836"/>
                <a:ext cx="3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2" name="Line 198"/>
              <p:cNvSpPr>
                <a:spLocks noChangeShapeType="1"/>
              </p:cNvSpPr>
              <p:nvPr/>
            </p:nvSpPr>
            <p:spPr bwMode="auto">
              <a:xfrm flipV="1">
                <a:off x="3793" y="760"/>
                <a:ext cx="13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3" name="Line 199"/>
              <p:cNvSpPr>
                <a:spLocks noChangeShapeType="1"/>
              </p:cNvSpPr>
              <p:nvPr/>
            </p:nvSpPr>
            <p:spPr bwMode="auto">
              <a:xfrm flipH="1">
                <a:off x="3816" y="760"/>
                <a:ext cx="13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4" name="Freeform 200"/>
              <p:cNvSpPr>
                <a:spLocks/>
              </p:cNvSpPr>
              <p:nvPr/>
            </p:nvSpPr>
            <p:spPr bwMode="auto">
              <a:xfrm>
                <a:off x="3829" y="747"/>
                <a:ext cx="40" cy="142"/>
              </a:xfrm>
              <a:custGeom>
                <a:avLst/>
                <a:gdLst>
                  <a:gd name="T0" fmla="*/ 5 w 81"/>
                  <a:gd name="T1" fmla="*/ 0 h 301"/>
                  <a:gd name="T2" fmla="*/ 4 w 81"/>
                  <a:gd name="T3" fmla="*/ 0 h 301"/>
                  <a:gd name="T4" fmla="*/ 4 w 81"/>
                  <a:gd name="T5" fmla="*/ 1 h 301"/>
                  <a:gd name="T6" fmla="*/ 4 w 81"/>
                  <a:gd name="T7" fmla="*/ 2 h 301"/>
                  <a:gd name="T8" fmla="*/ 3 w 81"/>
                  <a:gd name="T9" fmla="*/ 2 h 301"/>
                  <a:gd name="T10" fmla="*/ 3 w 81"/>
                  <a:gd name="T11" fmla="*/ 3 h 301"/>
                  <a:gd name="T12" fmla="*/ 3 w 81"/>
                  <a:gd name="T13" fmla="*/ 3 h 301"/>
                  <a:gd name="T14" fmla="*/ 2 w 81"/>
                  <a:gd name="T15" fmla="*/ 4 h 301"/>
                  <a:gd name="T16" fmla="*/ 2 w 81"/>
                  <a:gd name="T17" fmla="*/ 4 h 301"/>
                  <a:gd name="T18" fmla="*/ 2 w 81"/>
                  <a:gd name="T19" fmla="*/ 5 h 301"/>
                  <a:gd name="T20" fmla="*/ 2 w 81"/>
                  <a:gd name="T21" fmla="*/ 6 h 301"/>
                  <a:gd name="T22" fmla="*/ 1 w 81"/>
                  <a:gd name="T23" fmla="*/ 6 h 301"/>
                  <a:gd name="T24" fmla="*/ 1 w 81"/>
                  <a:gd name="T25" fmla="*/ 7 h 301"/>
                  <a:gd name="T26" fmla="*/ 1 w 81"/>
                  <a:gd name="T27" fmla="*/ 8 h 301"/>
                  <a:gd name="T28" fmla="*/ 1 w 81"/>
                  <a:gd name="T29" fmla="*/ 8 h 301"/>
                  <a:gd name="T30" fmla="*/ 0 w 81"/>
                  <a:gd name="T31" fmla="*/ 8 h 301"/>
                  <a:gd name="T32" fmla="*/ 0 w 81"/>
                  <a:gd name="T33" fmla="*/ 9 h 301"/>
                  <a:gd name="T34" fmla="*/ 0 w 81"/>
                  <a:gd name="T35" fmla="*/ 10 h 301"/>
                  <a:gd name="T36" fmla="*/ 0 w 81"/>
                  <a:gd name="T37" fmla="*/ 10 h 301"/>
                  <a:gd name="T38" fmla="*/ 0 w 81"/>
                  <a:gd name="T39" fmla="*/ 11 h 301"/>
                  <a:gd name="T40" fmla="*/ 0 w 81"/>
                  <a:gd name="T41" fmla="*/ 12 h 301"/>
                  <a:gd name="T42" fmla="*/ 0 w 81"/>
                  <a:gd name="T43" fmla="*/ 12 h 301"/>
                  <a:gd name="T44" fmla="*/ 0 w 81"/>
                  <a:gd name="T45" fmla="*/ 13 h 301"/>
                  <a:gd name="T46" fmla="*/ 0 w 81"/>
                  <a:gd name="T47" fmla="*/ 13 h 301"/>
                  <a:gd name="T48" fmla="*/ 0 w 81"/>
                  <a:gd name="T49" fmla="*/ 14 h 301"/>
                  <a:gd name="T50" fmla="*/ 0 w 81"/>
                  <a:gd name="T51" fmla="*/ 15 h 301"/>
                  <a:gd name="T52" fmla="*/ 0 w 81"/>
                  <a:gd name="T53" fmla="*/ 15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1" h="301">
                    <a:moveTo>
                      <a:pt x="81" y="0"/>
                    </a:moveTo>
                    <a:lnTo>
                      <a:pt x="75" y="11"/>
                    </a:lnTo>
                    <a:lnTo>
                      <a:pt x="69" y="22"/>
                    </a:lnTo>
                    <a:lnTo>
                      <a:pt x="64" y="34"/>
                    </a:lnTo>
                    <a:lnTo>
                      <a:pt x="59" y="45"/>
                    </a:lnTo>
                    <a:lnTo>
                      <a:pt x="53" y="57"/>
                    </a:lnTo>
                    <a:lnTo>
                      <a:pt x="49" y="68"/>
                    </a:lnTo>
                    <a:lnTo>
                      <a:pt x="45" y="79"/>
                    </a:lnTo>
                    <a:lnTo>
                      <a:pt x="40" y="91"/>
                    </a:lnTo>
                    <a:lnTo>
                      <a:pt x="35" y="103"/>
                    </a:lnTo>
                    <a:lnTo>
                      <a:pt x="32" y="115"/>
                    </a:lnTo>
                    <a:lnTo>
                      <a:pt x="28" y="127"/>
                    </a:lnTo>
                    <a:lnTo>
                      <a:pt x="25" y="139"/>
                    </a:lnTo>
                    <a:lnTo>
                      <a:pt x="21" y="151"/>
                    </a:lnTo>
                    <a:lnTo>
                      <a:pt x="18" y="162"/>
                    </a:lnTo>
                    <a:lnTo>
                      <a:pt x="15" y="174"/>
                    </a:lnTo>
                    <a:lnTo>
                      <a:pt x="13" y="186"/>
                    </a:lnTo>
                    <a:lnTo>
                      <a:pt x="11" y="198"/>
                    </a:lnTo>
                    <a:lnTo>
                      <a:pt x="9" y="209"/>
                    </a:lnTo>
                    <a:lnTo>
                      <a:pt x="7" y="221"/>
                    </a:lnTo>
                    <a:lnTo>
                      <a:pt x="4" y="233"/>
                    </a:lnTo>
                    <a:lnTo>
                      <a:pt x="3" y="244"/>
                    </a:lnTo>
                    <a:lnTo>
                      <a:pt x="2" y="256"/>
                    </a:lnTo>
                    <a:lnTo>
                      <a:pt x="1" y="268"/>
                    </a:lnTo>
                    <a:lnTo>
                      <a:pt x="1" y="278"/>
                    </a:lnTo>
                    <a:lnTo>
                      <a:pt x="0" y="290"/>
                    </a:lnTo>
                    <a:lnTo>
                      <a:pt x="0" y="3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5" name="Freeform 201"/>
              <p:cNvSpPr>
                <a:spLocks/>
              </p:cNvSpPr>
              <p:nvPr/>
            </p:nvSpPr>
            <p:spPr bwMode="auto">
              <a:xfrm>
                <a:off x="3866" y="760"/>
                <a:ext cx="52" cy="116"/>
              </a:xfrm>
              <a:custGeom>
                <a:avLst/>
                <a:gdLst>
                  <a:gd name="T0" fmla="*/ 5 w 112"/>
                  <a:gd name="T1" fmla="*/ 0 h 247"/>
                  <a:gd name="T2" fmla="*/ 5 w 112"/>
                  <a:gd name="T3" fmla="*/ 0 h 247"/>
                  <a:gd name="T4" fmla="*/ 4 w 112"/>
                  <a:gd name="T5" fmla="*/ 0 h 247"/>
                  <a:gd name="T6" fmla="*/ 4 w 112"/>
                  <a:gd name="T7" fmla="*/ 1 h 247"/>
                  <a:gd name="T8" fmla="*/ 3 w 112"/>
                  <a:gd name="T9" fmla="*/ 1 h 247"/>
                  <a:gd name="T10" fmla="*/ 3 w 112"/>
                  <a:gd name="T11" fmla="*/ 2 h 247"/>
                  <a:gd name="T12" fmla="*/ 3 w 112"/>
                  <a:gd name="T13" fmla="*/ 2 h 247"/>
                  <a:gd name="T14" fmla="*/ 2 w 112"/>
                  <a:gd name="T15" fmla="*/ 3 h 247"/>
                  <a:gd name="T16" fmla="*/ 2 w 112"/>
                  <a:gd name="T17" fmla="*/ 4 h 247"/>
                  <a:gd name="T18" fmla="*/ 1 w 112"/>
                  <a:gd name="T19" fmla="*/ 4 h 247"/>
                  <a:gd name="T20" fmla="*/ 1 w 112"/>
                  <a:gd name="T21" fmla="*/ 5 h 247"/>
                  <a:gd name="T22" fmla="*/ 1 w 112"/>
                  <a:gd name="T23" fmla="*/ 5 h 247"/>
                  <a:gd name="T24" fmla="*/ 0 w 112"/>
                  <a:gd name="T25" fmla="*/ 9 h 247"/>
                  <a:gd name="T26" fmla="*/ 0 w 112"/>
                  <a:gd name="T27" fmla="*/ 10 h 247"/>
                  <a:gd name="T28" fmla="*/ 0 w 112"/>
                  <a:gd name="T29" fmla="*/ 10 h 247"/>
                  <a:gd name="T30" fmla="*/ 0 w 112"/>
                  <a:gd name="T31" fmla="*/ 11 h 247"/>
                  <a:gd name="T32" fmla="*/ 0 w 112"/>
                  <a:gd name="T33" fmla="*/ 11 h 247"/>
                  <a:gd name="T34" fmla="*/ 0 w 112"/>
                  <a:gd name="T35" fmla="*/ 11 h 247"/>
                  <a:gd name="T36" fmla="*/ 0 w 112"/>
                  <a:gd name="T37" fmla="*/ 12 h 247"/>
                  <a:gd name="T38" fmla="*/ 0 w 112"/>
                  <a:gd name="T39" fmla="*/ 12 h 247"/>
                  <a:gd name="T40" fmla="*/ 0 w 112"/>
                  <a:gd name="T41" fmla="*/ 12 h 247"/>
                  <a:gd name="T42" fmla="*/ 1 w 112"/>
                  <a:gd name="T43" fmla="*/ 12 h 247"/>
                  <a:gd name="T44" fmla="*/ 1 w 112"/>
                  <a:gd name="T45" fmla="*/ 12 h 247"/>
                  <a:gd name="T46" fmla="*/ 1 w 112"/>
                  <a:gd name="T47" fmla="*/ 12 h 247"/>
                  <a:gd name="T48" fmla="*/ 2 w 112"/>
                  <a:gd name="T49" fmla="*/ 12 h 247"/>
                  <a:gd name="T50" fmla="*/ 2 w 112"/>
                  <a:gd name="T51" fmla="*/ 12 h 247"/>
                  <a:gd name="T52" fmla="*/ 2 w 112"/>
                  <a:gd name="T53" fmla="*/ 12 h 247"/>
                  <a:gd name="T54" fmla="*/ 3 w 112"/>
                  <a:gd name="T55" fmla="*/ 11 h 247"/>
                  <a:gd name="T56" fmla="*/ 3 w 112"/>
                  <a:gd name="T57" fmla="*/ 11 h 247"/>
                  <a:gd name="T58" fmla="*/ 3 w 112"/>
                  <a:gd name="T59" fmla="*/ 11 h 247"/>
                  <a:gd name="T60" fmla="*/ 3 w 112"/>
                  <a:gd name="T61" fmla="*/ 10 h 247"/>
                  <a:gd name="T62" fmla="*/ 3 w 112"/>
                  <a:gd name="T63" fmla="*/ 10 h 247"/>
                  <a:gd name="T64" fmla="*/ 4 w 112"/>
                  <a:gd name="T65" fmla="*/ 9 h 247"/>
                  <a:gd name="T66" fmla="*/ 4 w 112"/>
                  <a:gd name="T67" fmla="*/ 8 h 247"/>
                  <a:gd name="T68" fmla="*/ 4 w 112"/>
                  <a:gd name="T69" fmla="*/ 8 h 247"/>
                  <a:gd name="T70" fmla="*/ 4 w 112"/>
                  <a:gd name="T71" fmla="*/ 7 h 247"/>
                  <a:gd name="T72" fmla="*/ 4 w 112"/>
                  <a:gd name="T73" fmla="*/ 7 h 247"/>
                  <a:gd name="T74" fmla="*/ 4 w 112"/>
                  <a:gd name="T75" fmla="*/ 7 h 247"/>
                  <a:gd name="T76" fmla="*/ 4 w 112"/>
                  <a:gd name="T77" fmla="*/ 6 h 247"/>
                  <a:gd name="T78" fmla="*/ 4 w 112"/>
                  <a:gd name="T79" fmla="*/ 6 h 247"/>
                  <a:gd name="T80" fmla="*/ 4 w 112"/>
                  <a:gd name="T81" fmla="*/ 6 h 247"/>
                  <a:gd name="T82" fmla="*/ 4 w 112"/>
                  <a:gd name="T83" fmla="*/ 6 h 247"/>
                  <a:gd name="T84" fmla="*/ 3 w 112"/>
                  <a:gd name="T85" fmla="*/ 5 h 247"/>
                  <a:gd name="T86" fmla="*/ 3 w 112"/>
                  <a:gd name="T87" fmla="*/ 5 h 247"/>
                  <a:gd name="T88" fmla="*/ 3 w 112"/>
                  <a:gd name="T89" fmla="*/ 5 h 247"/>
                  <a:gd name="T90" fmla="*/ 1 w 112"/>
                  <a:gd name="T91" fmla="*/ 5 h 24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2" h="247">
                    <a:moveTo>
                      <a:pt x="112" y="0"/>
                    </a:moveTo>
                    <a:lnTo>
                      <a:pt x="106" y="2"/>
                    </a:lnTo>
                    <a:lnTo>
                      <a:pt x="102" y="6"/>
                    </a:lnTo>
                    <a:lnTo>
                      <a:pt x="98" y="8"/>
                    </a:lnTo>
                    <a:lnTo>
                      <a:pt x="92" y="11"/>
                    </a:lnTo>
                    <a:lnTo>
                      <a:pt x="88" y="14"/>
                    </a:lnTo>
                    <a:lnTo>
                      <a:pt x="84" y="18"/>
                    </a:lnTo>
                    <a:lnTo>
                      <a:pt x="79" y="23"/>
                    </a:lnTo>
                    <a:lnTo>
                      <a:pt x="74" y="27"/>
                    </a:lnTo>
                    <a:lnTo>
                      <a:pt x="70" y="31"/>
                    </a:lnTo>
                    <a:lnTo>
                      <a:pt x="66" y="35"/>
                    </a:lnTo>
                    <a:lnTo>
                      <a:pt x="62" y="41"/>
                    </a:lnTo>
                    <a:lnTo>
                      <a:pt x="58" y="45"/>
                    </a:lnTo>
                    <a:lnTo>
                      <a:pt x="54" y="50"/>
                    </a:lnTo>
                    <a:lnTo>
                      <a:pt x="50" y="56"/>
                    </a:lnTo>
                    <a:lnTo>
                      <a:pt x="47" y="62"/>
                    </a:lnTo>
                    <a:lnTo>
                      <a:pt x="43" y="67"/>
                    </a:lnTo>
                    <a:lnTo>
                      <a:pt x="40" y="73"/>
                    </a:lnTo>
                    <a:lnTo>
                      <a:pt x="37" y="79"/>
                    </a:lnTo>
                    <a:lnTo>
                      <a:pt x="34" y="85"/>
                    </a:lnTo>
                    <a:lnTo>
                      <a:pt x="32" y="91"/>
                    </a:lnTo>
                    <a:lnTo>
                      <a:pt x="29" y="97"/>
                    </a:lnTo>
                    <a:lnTo>
                      <a:pt x="26" y="103"/>
                    </a:lnTo>
                    <a:lnTo>
                      <a:pt x="24" y="110"/>
                    </a:lnTo>
                    <a:lnTo>
                      <a:pt x="3" y="192"/>
                    </a:lnTo>
                    <a:lnTo>
                      <a:pt x="2" y="196"/>
                    </a:lnTo>
                    <a:lnTo>
                      <a:pt x="1" y="200"/>
                    </a:lnTo>
                    <a:lnTo>
                      <a:pt x="0" y="205"/>
                    </a:lnTo>
                    <a:lnTo>
                      <a:pt x="0" y="208"/>
                    </a:lnTo>
                    <a:lnTo>
                      <a:pt x="0" y="212"/>
                    </a:lnTo>
                    <a:lnTo>
                      <a:pt x="0" y="215"/>
                    </a:lnTo>
                    <a:lnTo>
                      <a:pt x="1" y="220"/>
                    </a:lnTo>
                    <a:lnTo>
                      <a:pt x="1" y="223"/>
                    </a:lnTo>
                    <a:lnTo>
                      <a:pt x="2" y="226"/>
                    </a:lnTo>
                    <a:lnTo>
                      <a:pt x="3" y="229"/>
                    </a:lnTo>
                    <a:lnTo>
                      <a:pt x="4" y="232"/>
                    </a:lnTo>
                    <a:lnTo>
                      <a:pt x="5" y="234"/>
                    </a:lnTo>
                    <a:lnTo>
                      <a:pt x="7" y="238"/>
                    </a:lnTo>
                    <a:lnTo>
                      <a:pt x="9" y="240"/>
                    </a:lnTo>
                    <a:lnTo>
                      <a:pt x="12" y="242"/>
                    </a:lnTo>
                    <a:lnTo>
                      <a:pt x="14" y="243"/>
                    </a:lnTo>
                    <a:lnTo>
                      <a:pt x="16" y="244"/>
                    </a:lnTo>
                    <a:lnTo>
                      <a:pt x="18" y="245"/>
                    </a:lnTo>
                    <a:lnTo>
                      <a:pt x="21" y="246"/>
                    </a:lnTo>
                    <a:lnTo>
                      <a:pt x="23" y="247"/>
                    </a:lnTo>
                    <a:lnTo>
                      <a:pt x="26" y="247"/>
                    </a:lnTo>
                    <a:lnTo>
                      <a:pt x="30" y="247"/>
                    </a:lnTo>
                    <a:lnTo>
                      <a:pt x="32" y="246"/>
                    </a:lnTo>
                    <a:lnTo>
                      <a:pt x="35" y="245"/>
                    </a:lnTo>
                    <a:lnTo>
                      <a:pt x="38" y="244"/>
                    </a:lnTo>
                    <a:lnTo>
                      <a:pt x="41" y="243"/>
                    </a:lnTo>
                    <a:lnTo>
                      <a:pt x="45" y="242"/>
                    </a:lnTo>
                    <a:lnTo>
                      <a:pt x="48" y="240"/>
                    </a:lnTo>
                    <a:lnTo>
                      <a:pt x="51" y="238"/>
                    </a:lnTo>
                    <a:lnTo>
                      <a:pt x="53" y="234"/>
                    </a:lnTo>
                    <a:lnTo>
                      <a:pt x="56" y="232"/>
                    </a:lnTo>
                    <a:lnTo>
                      <a:pt x="59" y="229"/>
                    </a:lnTo>
                    <a:lnTo>
                      <a:pt x="62" y="226"/>
                    </a:lnTo>
                    <a:lnTo>
                      <a:pt x="65" y="223"/>
                    </a:lnTo>
                    <a:lnTo>
                      <a:pt x="67" y="220"/>
                    </a:lnTo>
                    <a:lnTo>
                      <a:pt x="69" y="215"/>
                    </a:lnTo>
                    <a:lnTo>
                      <a:pt x="71" y="212"/>
                    </a:lnTo>
                    <a:lnTo>
                      <a:pt x="73" y="208"/>
                    </a:lnTo>
                    <a:lnTo>
                      <a:pt x="75" y="205"/>
                    </a:lnTo>
                    <a:lnTo>
                      <a:pt x="76" y="200"/>
                    </a:lnTo>
                    <a:lnTo>
                      <a:pt x="78" y="196"/>
                    </a:lnTo>
                    <a:lnTo>
                      <a:pt x="80" y="192"/>
                    </a:lnTo>
                    <a:lnTo>
                      <a:pt x="87" y="164"/>
                    </a:lnTo>
                    <a:lnTo>
                      <a:pt x="88" y="161"/>
                    </a:lnTo>
                    <a:lnTo>
                      <a:pt x="89" y="157"/>
                    </a:lnTo>
                    <a:lnTo>
                      <a:pt x="90" y="152"/>
                    </a:lnTo>
                    <a:lnTo>
                      <a:pt x="90" y="149"/>
                    </a:lnTo>
                    <a:lnTo>
                      <a:pt x="91" y="145"/>
                    </a:lnTo>
                    <a:lnTo>
                      <a:pt x="91" y="142"/>
                    </a:lnTo>
                    <a:lnTo>
                      <a:pt x="91" y="138"/>
                    </a:lnTo>
                    <a:lnTo>
                      <a:pt x="90" y="134"/>
                    </a:lnTo>
                    <a:lnTo>
                      <a:pt x="90" y="131"/>
                    </a:lnTo>
                    <a:lnTo>
                      <a:pt x="89" y="128"/>
                    </a:lnTo>
                    <a:lnTo>
                      <a:pt x="88" y="125"/>
                    </a:lnTo>
                    <a:lnTo>
                      <a:pt x="87" y="123"/>
                    </a:lnTo>
                    <a:lnTo>
                      <a:pt x="86" y="119"/>
                    </a:lnTo>
                    <a:lnTo>
                      <a:pt x="84" y="117"/>
                    </a:lnTo>
                    <a:lnTo>
                      <a:pt x="83" y="115"/>
                    </a:lnTo>
                    <a:lnTo>
                      <a:pt x="81" y="114"/>
                    </a:lnTo>
                    <a:lnTo>
                      <a:pt x="79" y="112"/>
                    </a:lnTo>
                    <a:lnTo>
                      <a:pt x="76" y="111"/>
                    </a:lnTo>
                    <a:lnTo>
                      <a:pt x="73" y="110"/>
                    </a:lnTo>
                    <a:lnTo>
                      <a:pt x="71" y="110"/>
                    </a:lnTo>
                    <a:lnTo>
                      <a:pt x="69" y="110"/>
                    </a:lnTo>
                    <a:lnTo>
                      <a:pt x="66" y="110"/>
                    </a:lnTo>
                    <a:lnTo>
                      <a:pt x="63" y="110"/>
                    </a:lnTo>
                    <a:lnTo>
                      <a:pt x="24" y="11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6" name="Line 202"/>
              <p:cNvSpPr>
                <a:spLocks noChangeShapeType="1"/>
              </p:cNvSpPr>
              <p:nvPr/>
            </p:nvSpPr>
            <p:spPr bwMode="auto">
              <a:xfrm flipV="1">
                <a:off x="3948" y="760"/>
                <a:ext cx="1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7" name="Line 203"/>
              <p:cNvSpPr>
                <a:spLocks noChangeShapeType="1"/>
              </p:cNvSpPr>
              <p:nvPr/>
            </p:nvSpPr>
            <p:spPr bwMode="auto">
              <a:xfrm flipH="1">
                <a:off x="3971" y="760"/>
                <a:ext cx="10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98" name="Freeform 204"/>
              <p:cNvSpPr>
                <a:spLocks/>
              </p:cNvSpPr>
              <p:nvPr/>
            </p:nvSpPr>
            <p:spPr bwMode="auto">
              <a:xfrm>
                <a:off x="3974" y="747"/>
                <a:ext cx="40" cy="142"/>
              </a:xfrm>
              <a:custGeom>
                <a:avLst/>
                <a:gdLst>
                  <a:gd name="T0" fmla="*/ 0 w 81"/>
                  <a:gd name="T1" fmla="*/ 15 h 301"/>
                  <a:gd name="T2" fmla="*/ 0 w 81"/>
                  <a:gd name="T3" fmla="*/ 15 h 301"/>
                  <a:gd name="T4" fmla="*/ 0 w 81"/>
                  <a:gd name="T5" fmla="*/ 14 h 301"/>
                  <a:gd name="T6" fmla="*/ 1 w 81"/>
                  <a:gd name="T7" fmla="*/ 13 h 301"/>
                  <a:gd name="T8" fmla="*/ 1 w 81"/>
                  <a:gd name="T9" fmla="*/ 13 h 301"/>
                  <a:gd name="T10" fmla="*/ 1 w 81"/>
                  <a:gd name="T11" fmla="*/ 12 h 301"/>
                  <a:gd name="T12" fmla="*/ 2 w 81"/>
                  <a:gd name="T13" fmla="*/ 12 h 301"/>
                  <a:gd name="T14" fmla="*/ 2 w 81"/>
                  <a:gd name="T15" fmla="*/ 11 h 301"/>
                  <a:gd name="T16" fmla="*/ 2 w 81"/>
                  <a:gd name="T17" fmla="*/ 10 h 301"/>
                  <a:gd name="T18" fmla="*/ 2 w 81"/>
                  <a:gd name="T19" fmla="*/ 10 h 301"/>
                  <a:gd name="T20" fmla="*/ 3 w 81"/>
                  <a:gd name="T21" fmla="*/ 9 h 301"/>
                  <a:gd name="T22" fmla="*/ 3 w 81"/>
                  <a:gd name="T23" fmla="*/ 8 h 301"/>
                  <a:gd name="T24" fmla="*/ 3 w 81"/>
                  <a:gd name="T25" fmla="*/ 8 h 301"/>
                  <a:gd name="T26" fmla="*/ 3 w 81"/>
                  <a:gd name="T27" fmla="*/ 8 h 301"/>
                  <a:gd name="T28" fmla="*/ 3 w 81"/>
                  <a:gd name="T29" fmla="*/ 7 h 301"/>
                  <a:gd name="T30" fmla="*/ 4 w 81"/>
                  <a:gd name="T31" fmla="*/ 6 h 301"/>
                  <a:gd name="T32" fmla="*/ 4 w 81"/>
                  <a:gd name="T33" fmla="*/ 6 h 301"/>
                  <a:gd name="T34" fmla="*/ 4 w 81"/>
                  <a:gd name="T35" fmla="*/ 5 h 301"/>
                  <a:gd name="T36" fmla="*/ 4 w 81"/>
                  <a:gd name="T37" fmla="*/ 4 h 301"/>
                  <a:gd name="T38" fmla="*/ 4 w 81"/>
                  <a:gd name="T39" fmla="*/ 4 h 301"/>
                  <a:gd name="T40" fmla="*/ 4 w 81"/>
                  <a:gd name="T41" fmla="*/ 3 h 301"/>
                  <a:gd name="T42" fmla="*/ 4 w 81"/>
                  <a:gd name="T43" fmla="*/ 3 h 301"/>
                  <a:gd name="T44" fmla="*/ 4 w 81"/>
                  <a:gd name="T45" fmla="*/ 2 h 301"/>
                  <a:gd name="T46" fmla="*/ 5 w 81"/>
                  <a:gd name="T47" fmla="*/ 2 h 301"/>
                  <a:gd name="T48" fmla="*/ 5 w 81"/>
                  <a:gd name="T49" fmla="*/ 1 h 301"/>
                  <a:gd name="T50" fmla="*/ 5 w 81"/>
                  <a:gd name="T51" fmla="*/ 0 h 301"/>
                  <a:gd name="T52" fmla="*/ 5 w 81"/>
                  <a:gd name="T53" fmla="*/ 0 h 3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1" h="301">
                    <a:moveTo>
                      <a:pt x="0" y="301"/>
                    </a:moveTo>
                    <a:lnTo>
                      <a:pt x="5" y="290"/>
                    </a:lnTo>
                    <a:lnTo>
                      <a:pt x="12" y="278"/>
                    </a:lnTo>
                    <a:lnTo>
                      <a:pt x="17" y="268"/>
                    </a:lnTo>
                    <a:lnTo>
                      <a:pt x="22" y="256"/>
                    </a:lnTo>
                    <a:lnTo>
                      <a:pt x="26" y="244"/>
                    </a:lnTo>
                    <a:lnTo>
                      <a:pt x="32" y="233"/>
                    </a:lnTo>
                    <a:lnTo>
                      <a:pt x="36" y="221"/>
                    </a:lnTo>
                    <a:lnTo>
                      <a:pt x="40" y="209"/>
                    </a:lnTo>
                    <a:lnTo>
                      <a:pt x="45" y="198"/>
                    </a:lnTo>
                    <a:lnTo>
                      <a:pt x="49" y="186"/>
                    </a:lnTo>
                    <a:lnTo>
                      <a:pt x="52" y="174"/>
                    </a:lnTo>
                    <a:lnTo>
                      <a:pt x="56" y="162"/>
                    </a:lnTo>
                    <a:lnTo>
                      <a:pt x="59" y="151"/>
                    </a:lnTo>
                    <a:lnTo>
                      <a:pt x="63" y="139"/>
                    </a:lnTo>
                    <a:lnTo>
                      <a:pt x="65" y="127"/>
                    </a:lnTo>
                    <a:lnTo>
                      <a:pt x="68" y="115"/>
                    </a:lnTo>
                    <a:lnTo>
                      <a:pt x="70" y="103"/>
                    </a:lnTo>
                    <a:lnTo>
                      <a:pt x="72" y="91"/>
                    </a:lnTo>
                    <a:lnTo>
                      <a:pt x="74" y="79"/>
                    </a:lnTo>
                    <a:lnTo>
                      <a:pt x="75" y="68"/>
                    </a:lnTo>
                    <a:lnTo>
                      <a:pt x="78" y="57"/>
                    </a:lnTo>
                    <a:lnTo>
                      <a:pt x="79" y="45"/>
                    </a:lnTo>
                    <a:lnTo>
                      <a:pt x="80" y="34"/>
                    </a:lnTo>
                    <a:lnTo>
                      <a:pt x="80" y="22"/>
                    </a:lnTo>
                    <a:lnTo>
                      <a:pt x="81" y="11"/>
                    </a:lnTo>
                    <a:lnTo>
                      <a:pt x="8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2109" name="Group 205"/>
          <p:cNvGrpSpPr>
            <a:grpSpLocks/>
          </p:cNvGrpSpPr>
          <p:nvPr/>
        </p:nvGrpSpPr>
        <p:grpSpPr bwMode="auto">
          <a:xfrm>
            <a:off x="1362075" y="1092200"/>
            <a:ext cx="1011238" cy="382588"/>
            <a:chOff x="858" y="688"/>
            <a:chExt cx="637" cy="241"/>
          </a:xfrm>
        </p:grpSpPr>
        <p:grpSp>
          <p:nvGrpSpPr>
            <p:cNvPr id="129061" name="Group 206"/>
            <p:cNvGrpSpPr>
              <a:grpSpLocks/>
            </p:cNvGrpSpPr>
            <p:nvPr/>
          </p:nvGrpSpPr>
          <p:grpSpPr bwMode="auto">
            <a:xfrm>
              <a:off x="858" y="694"/>
              <a:ext cx="257" cy="235"/>
              <a:chOff x="858" y="694"/>
              <a:chExt cx="257" cy="235"/>
            </a:xfrm>
          </p:grpSpPr>
          <p:sp>
            <p:nvSpPr>
              <p:cNvPr id="129071" name="Freeform 207"/>
              <p:cNvSpPr>
                <a:spLocks/>
              </p:cNvSpPr>
              <p:nvPr/>
            </p:nvSpPr>
            <p:spPr bwMode="auto">
              <a:xfrm>
                <a:off x="865" y="872"/>
                <a:ext cx="59" cy="57"/>
              </a:xfrm>
              <a:custGeom>
                <a:avLst/>
                <a:gdLst>
                  <a:gd name="T0" fmla="*/ 6 w 125"/>
                  <a:gd name="T1" fmla="*/ 3 h 124"/>
                  <a:gd name="T2" fmla="*/ 6 w 125"/>
                  <a:gd name="T3" fmla="*/ 2 h 124"/>
                  <a:gd name="T4" fmla="*/ 6 w 125"/>
                  <a:gd name="T5" fmla="*/ 2 h 124"/>
                  <a:gd name="T6" fmla="*/ 6 w 125"/>
                  <a:gd name="T7" fmla="*/ 1 h 124"/>
                  <a:gd name="T8" fmla="*/ 6 w 125"/>
                  <a:gd name="T9" fmla="*/ 1 h 124"/>
                  <a:gd name="T10" fmla="*/ 5 w 125"/>
                  <a:gd name="T11" fmla="*/ 0 h 124"/>
                  <a:gd name="T12" fmla="*/ 5 w 125"/>
                  <a:gd name="T13" fmla="*/ 0 h 124"/>
                  <a:gd name="T14" fmla="*/ 4 w 125"/>
                  <a:gd name="T15" fmla="*/ 0 h 124"/>
                  <a:gd name="T16" fmla="*/ 4 w 125"/>
                  <a:gd name="T17" fmla="*/ 0 h 124"/>
                  <a:gd name="T18" fmla="*/ 3 w 125"/>
                  <a:gd name="T19" fmla="*/ 0 h 124"/>
                  <a:gd name="T20" fmla="*/ 3 w 125"/>
                  <a:gd name="T21" fmla="*/ 0 h 124"/>
                  <a:gd name="T22" fmla="*/ 2 w 125"/>
                  <a:gd name="T23" fmla="*/ 0 h 124"/>
                  <a:gd name="T24" fmla="*/ 2 w 125"/>
                  <a:gd name="T25" fmla="*/ 0 h 124"/>
                  <a:gd name="T26" fmla="*/ 1 w 125"/>
                  <a:gd name="T27" fmla="*/ 0 h 124"/>
                  <a:gd name="T28" fmla="*/ 1 w 125"/>
                  <a:gd name="T29" fmla="*/ 0 h 124"/>
                  <a:gd name="T30" fmla="*/ 0 w 125"/>
                  <a:gd name="T31" fmla="*/ 1 h 124"/>
                  <a:gd name="T32" fmla="*/ 0 w 125"/>
                  <a:gd name="T33" fmla="*/ 1 h 124"/>
                  <a:gd name="T34" fmla="*/ 0 w 125"/>
                  <a:gd name="T35" fmla="*/ 2 h 124"/>
                  <a:gd name="T36" fmla="*/ 0 w 125"/>
                  <a:gd name="T37" fmla="*/ 2 h 124"/>
                  <a:gd name="T38" fmla="*/ 0 w 125"/>
                  <a:gd name="T39" fmla="*/ 3 h 124"/>
                  <a:gd name="T40" fmla="*/ 0 w 125"/>
                  <a:gd name="T41" fmla="*/ 3 h 124"/>
                  <a:gd name="T42" fmla="*/ 0 w 125"/>
                  <a:gd name="T43" fmla="*/ 3 h 124"/>
                  <a:gd name="T44" fmla="*/ 0 w 125"/>
                  <a:gd name="T45" fmla="*/ 4 h 124"/>
                  <a:gd name="T46" fmla="*/ 0 w 125"/>
                  <a:gd name="T47" fmla="*/ 4 h 124"/>
                  <a:gd name="T48" fmla="*/ 0 w 125"/>
                  <a:gd name="T49" fmla="*/ 5 h 124"/>
                  <a:gd name="T50" fmla="*/ 1 w 125"/>
                  <a:gd name="T51" fmla="*/ 5 h 124"/>
                  <a:gd name="T52" fmla="*/ 1 w 125"/>
                  <a:gd name="T53" fmla="*/ 5 h 124"/>
                  <a:gd name="T54" fmla="*/ 2 w 125"/>
                  <a:gd name="T55" fmla="*/ 5 h 124"/>
                  <a:gd name="T56" fmla="*/ 2 w 125"/>
                  <a:gd name="T57" fmla="*/ 6 h 124"/>
                  <a:gd name="T58" fmla="*/ 3 w 125"/>
                  <a:gd name="T59" fmla="*/ 6 h 124"/>
                  <a:gd name="T60" fmla="*/ 3 w 125"/>
                  <a:gd name="T61" fmla="*/ 6 h 124"/>
                  <a:gd name="T62" fmla="*/ 4 w 125"/>
                  <a:gd name="T63" fmla="*/ 6 h 124"/>
                  <a:gd name="T64" fmla="*/ 4 w 125"/>
                  <a:gd name="T65" fmla="*/ 5 h 124"/>
                  <a:gd name="T66" fmla="*/ 5 w 125"/>
                  <a:gd name="T67" fmla="*/ 5 h 124"/>
                  <a:gd name="T68" fmla="*/ 5 w 125"/>
                  <a:gd name="T69" fmla="*/ 5 h 124"/>
                  <a:gd name="T70" fmla="*/ 6 w 125"/>
                  <a:gd name="T71" fmla="*/ 5 h 124"/>
                  <a:gd name="T72" fmla="*/ 6 w 125"/>
                  <a:gd name="T73" fmla="*/ 4 h 124"/>
                  <a:gd name="T74" fmla="*/ 6 w 125"/>
                  <a:gd name="T75" fmla="*/ 4 h 124"/>
                  <a:gd name="T76" fmla="*/ 6 w 125"/>
                  <a:gd name="T77" fmla="*/ 3 h 124"/>
                  <a:gd name="T78" fmla="*/ 6 w 125"/>
                  <a:gd name="T79" fmla="*/ 3 h 1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5" h="124">
                    <a:moveTo>
                      <a:pt x="125" y="61"/>
                    </a:moveTo>
                    <a:lnTo>
                      <a:pt x="125" y="57"/>
                    </a:lnTo>
                    <a:lnTo>
                      <a:pt x="125" y="52"/>
                    </a:lnTo>
                    <a:lnTo>
                      <a:pt x="124" y="47"/>
                    </a:lnTo>
                    <a:lnTo>
                      <a:pt x="121" y="42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29"/>
                    </a:lnTo>
                    <a:lnTo>
                      <a:pt x="113" y="25"/>
                    </a:lnTo>
                    <a:lnTo>
                      <a:pt x="110" y="21"/>
                    </a:lnTo>
                    <a:lnTo>
                      <a:pt x="107" y="18"/>
                    </a:lnTo>
                    <a:lnTo>
                      <a:pt x="103" y="14"/>
                    </a:lnTo>
                    <a:lnTo>
                      <a:pt x="99" y="11"/>
                    </a:lnTo>
                    <a:lnTo>
                      <a:pt x="95" y="8"/>
                    </a:lnTo>
                    <a:lnTo>
                      <a:pt x="91" y="6"/>
                    </a:lnTo>
                    <a:lnTo>
                      <a:pt x="86" y="4"/>
                    </a:lnTo>
                    <a:lnTo>
                      <a:pt x="82" y="2"/>
                    </a:lnTo>
                    <a:lnTo>
                      <a:pt x="77" y="1"/>
                    </a:lnTo>
                    <a:lnTo>
                      <a:pt x="73" y="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58" y="0"/>
                    </a:lnTo>
                    <a:lnTo>
                      <a:pt x="52" y="0"/>
                    </a:lnTo>
                    <a:lnTo>
                      <a:pt x="48" y="1"/>
                    </a:lnTo>
                    <a:lnTo>
                      <a:pt x="43" y="2"/>
                    </a:lnTo>
                    <a:lnTo>
                      <a:pt x="38" y="4"/>
                    </a:lnTo>
                    <a:lnTo>
                      <a:pt x="34" y="6"/>
                    </a:lnTo>
                    <a:lnTo>
                      <a:pt x="30" y="8"/>
                    </a:lnTo>
                    <a:lnTo>
                      <a:pt x="26" y="11"/>
                    </a:lnTo>
                    <a:lnTo>
                      <a:pt x="21" y="14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2" y="25"/>
                    </a:lnTo>
                    <a:lnTo>
                      <a:pt x="9" y="29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2"/>
                    </a:lnTo>
                    <a:lnTo>
                      <a:pt x="1" y="47"/>
                    </a:lnTo>
                    <a:lnTo>
                      <a:pt x="0" y="52"/>
                    </a:lnTo>
                    <a:lnTo>
                      <a:pt x="0" y="57"/>
                    </a:lnTo>
                    <a:lnTo>
                      <a:pt x="0" y="61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1" y="76"/>
                    </a:lnTo>
                    <a:lnTo>
                      <a:pt x="3" y="81"/>
                    </a:lnTo>
                    <a:lnTo>
                      <a:pt x="4" y="86"/>
                    </a:lnTo>
                    <a:lnTo>
                      <a:pt x="6" y="90"/>
                    </a:lnTo>
                    <a:lnTo>
                      <a:pt x="9" y="94"/>
                    </a:lnTo>
                    <a:lnTo>
                      <a:pt x="12" y="99"/>
                    </a:lnTo>
                    <a:lnTo>
                      <a:pt x="15" y="103"/>
                    </a:lnTo>
                    <a:lnTo>
                      <a:pt x="18" y="106"/>
                    </a:lnTo>
                    <a:lnTo>
                      <a:pt x="21" y="109"/>
                    </a:lnTo>
                    <a:lnTo>
                      <a:pt x="26" y="112"/>
                    </a:lnTo>
                    <a:lnTo>
                      <a:pt x="30" y="114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3" y="121"/>
                    </a:lnTo>
                    <a:lnTo>
                      <a:pt x="48" y="123"/>
                    </a:lnTo>
                    <a:lnTo>
                      <a:pt x="52" y="123"/>
                    </a:lnTo>
                    <a:lnTo>
                      <a:pt x="58" y="124"/>
                    </a:lnTo>
                    <a:lnTo>
                      <a:pt x="62" y="124"/>
                    </a:lnTo>
                    <a:lnTo>
                      <a:pt x="67" y="124"/>
                    </a:lnTo>
                    <a:lnTo>
                      <a:pt x="73" y="123"/>
                    </a:lnTo>
                    <a:lnTo>
                      <a:pt x="77" y="123"/>
                    </a:lnTo>
                    <a:lnTo>
                      <a:pt x="82" y="121"/>
                    </a:lnTo>
                    <a:lnTo>
                      <a:pt x="86" y="120"/>
                    </a:lnTo>
                    <a:lnTo>
                      <a:pt x="91" y="118"/>
                    </a:lnTo>
                    <a:lnTo>
                      <a:pt x="95" y="114"/>
                    </a:lnTo>
                    <a:lnTo>
                      <a:pt x="99" y="112"/>
                    </a:lnTo>
                    <a:lnTo>
                      <a:pt x="103" y="109"/>
                    </a:lnTo>
                    <a:lnTo>
                      <a:pt x="107" y="106"/>
                    </a:lnTo>
                    <a:lnTo>
                      <a:pt x="110" y="103"/>
                    </a:lnTo>
                    <a:lnTo>
                      <a:pt x="113" y="99"/>
                    </a:lnTo>
                    <a:lnTo>
                      <a:pt x="116" y="94"/>
                    </a:lnTo>
                    <a:lnTo>
                      <a:pt x="118" y="90"/>
                    </a:lnTo>
                    <a:lnTo>
                      <a:pt x="120" y="86"/>
                    </a:lnTo>
                    <a:lnTo>
                      <a:pt x="121" y="81"/>
                    </a:lnTo>
                    <a:lnTo>
                      <a:pt x="124" y="76"/>
                    </a:lnTo>
                    <a:lnTo>
                      <a:pt x="125" y="72"/>
                    </a:lnTo>
                    <a:lnTo>
                      <a:pt x="125" y="67"/>
                    </a:lnTo>
                    <a:lnTo>
                      <a:pt x="125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2" name="Freeform 208"/>
              <p:cNvSpPr>
                <a:spLocks/>
              </p:cNvSpPr>
              <p:nvPr/>
            </p:nvSpPr>
            <p:spPr bwMode="auto">
              <a:xfrm>
                <a:off x="878" y="708"/>
                <a:ext cx="36" cy="49"/>
              </a:xfrm>
              <a:custGeom>
                <a:avLst/>
                <a:gdLst>
                  <a:gd name="T0" fmla="*/ 3 w 83"/>
                  <a:gd name="T1" fmla="*/ 2 h 110"/>
                  <a:gd name="T2" fmla="*/ 3 w 83"/>
                  <a:gd name="T3" fmla="*/ 2 h 110"/>
                  <a:gd name="T4" fmla="*/ 3 w 83"/>
                  <a:gd name="T5" fmla="*/ 1 h 110"/>
                  <a:gd name="T6" fmla="*/ 3 w 83"/>
                  <a:gd name="T7" fmla="*/ 1 h 110"/>
                  <a:gd name="T8" fmla="*/ 3 w 83"/>
                  <a:gd name="T9" fmla="*/ 1 h 110"/>
                  <a:gd name="T10" fmla="*/ 3 w 83"/>
                  <a:gd name="T11" fmla="*/ 0 h 110"/>
                  <a:gd name="T12" fmla="*/ 3 w 83"/>
                  <a:gd name="T13" fmla="*/ 0 h 110"/>
                  <a:gd name="T14" fmla="*/ 3 w 83"/>
                  <a:gd name="T15" fmla="*/ 0 h 110"/>
                  <a:gd name="T16" fmla="*/ 3 w 83"/>
                  <a:gd name="T17" fmla="*/ 0 h 110"/>
                  <a:gd name="T18" fmla="*/ 2 w 83"/>
                  <a:gd name="T19" fmla="*/ 0 h 110"/>
                  <a:gd name="T20" fmla="*/ 2 w 83"/>
                  <a:gd name="T21" fmla="*/ 0 h 110"/>
                  <a:gd name="T22" fmla="*/ 2 w 83"/>
                  <a:gd name="T23" fmla="*/ 0 h 110"/>
                  <a:gd name="T24" fmla="*/ 2 w 83"/>
                  <a:gd name="T25" fmla="*/ 0 h 110"/>
                  <a:gd name="T26" fmla="*/ 1 w 83"/>
                  <a:gd name="T27" fmla="*/ 0 h 110"/>
                  <a:gd name="T28" fmla="*/ 1 w 83"/>
                  <a:gd name="T29" fmla="*/ 0 h 110"/>
                  <a:gd name="T30" fmla="*/ 1 w 83"/>
                  <a:gd name="T31" fmla="*/ 0 h 110"/>
                  <a:gd name="T32" fmla="*/ 1 w 83"/>
                  <a:gd name="T33" fmla="*/ 0 h 110"/>
                  <a:gd name="T34" fmla="*/ 0 w 83"/>
                  <a:gd name="T35" fmla="*/ 1 h 110"/>
                  <a:gd name="T36" fmla="*/ 0 w 83"/>
                  <a:gd name="T37" fmla="*/ 1 h 110"/>
                  <a:gd name="T38" fmla="*/ 0 w 83"/>
                  <a:gd name="T39" fmla="*/ 1 h 110"/>
                  <a:gd name="T40" fmla="*/ 0 w 83"/>
                  <a:gd name="T41" fmla="*/ 2 h 110"/>
                  <a:gd name="T42" fmla="*/ 0 w 83"/>
                  <a:gd name="T43" fmla="*/ 2 h 110"/>
                  <a:gd name="T44" fmla="*/ 0 w 83"/>
                  <a:gd name="T45" fmla="*/ 2 h 110"/>
                  <a:gd name="T46" fmla="*/ 0 w 83"/>
                  <a:gd name="T47" fmla="*/ 3 h 110"/>
                  <a:gd name="T48" fmla="*/ 0 w 83"/>
                  <a:gd name="T49" fmla="*/ 3 h 110"/>
                  <a:gd name="T50" fmla="*/ 0 w 83"/>
                  <a:gd name="T51" fmla="*/ 3 h 110"/>
                  <a:gd name="T52" fmla="*/ 0 w 83"/>
                  <a:gd name="T53" fmla="*/ 4 h 110"/>
                  <a:gd name="T54" fmla="*/ 0 w 83"/>
                  <a:gd name="T55" fmla="*/ 4 h 110"/>
                  <a:gd name="T56" fmla="*/ 0 w 83"/>
                  <a:gd name="T57" fmla="*/ 4 h 110"/>
                  <a:gd name="T58" fmla="*/ 0 w 83"/>
                  <a:gd name="T59" fmla="*/ 4 h 110"/>
                  <a:gd name="T60" fmla="*/ 0 w 83"/>
                  <a:gd name="T61" fmla="*/ 4 h 110"/>
                  <a:gd name="T62" fmla="*/ 0 w 83"/>
                  <a:gd name="T63" fmla="*/ 4 h 110"/>
                  <a:gd name="T64" fmla="*/ 1 w 83"/>
                  <a:gd name="T65" fmla="*/ 4 h 110"/>
                  <a:gd name="T66" fmla="*/ 1 w 83"/>
                  <a:gd name="T67" fmla="*/ 4 h 110"/>
                  <a:gd name="T68" fmla="*/ 1 w 83"/>
                  <a:gd name="T69" fmla="*/ 4 h 110"/>
                  <a:gd name="T70" fmla="*/ 1 w 83"/>
                  <a:gd name="T71" fmla="*/ 4 h 110"/>
                  <a:gd name="T72" fmla="*/ 2 w 83"/>
                  <a:gd name="T73" fmla="*/ 4 h 110"/>
                  <a:gd name="T74" fmla="*/ 2 w 83"/>
                  <a:gd name="T75" fmla="*/ 4 h 110"/>
                  <a:gd name="T76" fmla="*/ 2 w 83"/>
                  <a:gd name="T77" fmla="*/ 4 h 110"/>
                  <a:gd name="T78" fmla="*/ 2 w 83"/>
                  <a:gd name="T79" fmla="*/ 4 h 110"/>
                  <a:gd name="T80" fmla="*/ 3 w 83"/>
                  <a:gd name="T81" fmla="*/ 3 h 110"/>
                  <a:gd name="T82" fmla="*/ 3 w 83"/>
                  <a:gd name="T83" fmla="*/ 3 h 110"/>
                  <a:gd name="T84" fmla="*/ 3 w 83"/>
                  <a:gd name="T85" fmla="*/ 3 h 110"/>
                  <a:gd name="T86" fmla="*/ 3 w 83"/>
                  <a:gd name="T87" fmla="*/ 2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83" h="110">
                    <a:moveTo>
                      <a:pt x="79" y="55"/>
                    </a:moveTo>
                    <a:lnTo>
                      <a:pt x="80" y="50"/>
                    </a:lnTo>
                    <a:lnTo>
                      <a:pt x="82" y="47"/>
                    </a:lnTo>
                    <a:lnTo>
                      <a:pt x="82" y="43"/>
                    </a:lnTo>
                    <a:lnTo>
                      <a:pt x="82" y="40"/>
                    </a:lnTo>
                    <a:lnTo>
                      <a:pt x="83" y="35"/>
                    </a:lnTo>
                    <a:lnTo>
                      <a:pt x="82" y="32"/>
                    </a:lnTo>
                    <a:lnTo>
                      <a:pt x="82" y="28"/>
                    </a:lnTo>
                    <a:lnTo>
                      <a:pt x="82" y="25"/>
                    </a:lnTo>
                    <a:lnTo>
                      <a:pt x="80" y="22"/>
                    </a:lnTo>
                    <a:lnTo>
                      <a:pt x="79" y="18"/>
                    </a:lnTo>
                    <a:lnTo>
                      <a:pt x="78" y="16"/>
                    </a:lnTo>
                    <a:lnTo>
                      <a:pt x="77" y="13"/>
                    </a:lnTo>
                    <a:lnTo>
                      <a:pt x="76" y="11"/>
                    </a:lnTo>
                    <a:lnTo>
                      <a:pt x="74" y="9"/>
                    </a:lnTo>
                    <a:lnTo>
                      <a:pt x="72" y="7"/>
                    </a:lnTo>
                    <a:lnTo>
                      <a:pt x="71" y="5"/>
                    </a:lnTo>
                    <a:lnTo>
                      <a:pt x="68" y="3"/>
                    </a:lnTo>
                    <a:lnTo>
                      <a:pt x="66" y="2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0" y="0"/>
                    </a:lnTo>
                    <a:lnTo>
                      <a:pt x="47" y="1"/>
                    </a:lnTo>
                    <a:lnTo>
                      <a:pt x="44" y="2"/>
                    </a:lnTo>
                    <a:lnTo>
                      <a:pt x="41" y="3"/>
                    </a:lnTo>
                    <a:lnTo>
                      <a:pt x="39" y="5"/>
                    </a:lnTo>
                    <a:lnTo>
                      <a:pt x="36" y="7"/>
                    </a:lnTo>
                    <a:lnTo>
                      <a:pt x="33" y="9"/>
                    </a:lnTo>
                    <a:lnTo>
                      <a:pt x="29" y="11"/>
                    </a:lnTo>
                    <a:lnTo>
                      <a:pt x="27" y="13"/>
                    </a:lnTo>
                    <a:lnTo>
                      <a:pt x="24" y="16"/>
                    </a:lnTo>
                    <a:lnTo>
                      <a:pt x="22" y="18"/>
                    </a:lnTo>
                    <a:lnTo>
                      <a:pt x="19" y="22"/>
                    </a:lnTo>
                    <a:lnTo>
                      <a:pt x="17" y="25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0" y="35"/>
                    </a:lnTo>
                    <a:lnTo>
                      <a:pt x="8" y="40"/>
                    </a:lnTo>
                    <a:lnTo>
                      <a:pt x="7" y="43"/>
                    </a:lnTo>
                    <a:lnTo>
                      <a:pt x="5" y="47"/>
                    </a:lnTo>
                    <a:lnTo>
                      <a:pt x="4" y="50"/>
                    </a:lnTo>
                    <a:lnTo>
                      <a:pt x="3" y="55"/>
                    </a:lnTo>
                    <a:lnTo>
                      <a:pt x="2" y="59"/>
                    </a:lnTo>
                    <a:lnTo>
                      <a:pt x="1" y="62"/>
                    </a:lnTo>
                    <a:lnTo>
                      <a:pt x="1" y="66"/>
                    </a:lnTo>
                    <a:lnTo>
                      <a:pt x="1" y="71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1" y="81"/>
                    </a:lnTo>
                    <a:lnTo>
                      <a:pt x="1" y="84"/>
                    </a:lnTo>
                    <a:lnTo>
                      <a:pt x="2" y="88"/>
                    </a:lnTo>
                    <a:lnTo>
                      <a:pt x="3" y="91"/>
                    </a:lnTo>
                    <a:lnTo>
                      <a:pt x="4" y="94"/>
                    </a:lnTo>
                    <a:lnTo>
                      <a:pt x="5" y="96"/>
                    </a:lnTo>
                    <a:lnTo>
                      <a:pt x="6" y="98"/>
                    </a:lnTo>
                    <a:lnTo>
                      <a:pt x="8" y="100"/>
                    </a:lnTo>
                    <a:lnTo>
                      <a:pt x="10" y="103"/>
                    </a:lnTo>
                    <a:lnTo>
                      <a:pt x="11" y="105"/>
                    </a:lnTo>
                    <a:lnTo>
                      <a:pt x="13" y="106"/>
                    </a:lnTo>
                    <a:lnTo>
                      <a:pt x="17" y="108"/>
                    </a:lnTo>
                    <a:lnTo>
                      <a:pt x="19" y="108"/>
                    </a:lnTo>
                    <a:lnTo>
                      <a:pt x="21" y="109"/>
                    </a:lnTo>
                    <a:lnTo>
                      <a:pt x="24" y="109"/>
                    </a:lnTo>
                    <a:lnTo>
                      <a:pt x="26" y="110"/>
                    </a:lnTo>
                    <a:lnTo>
                      <a:pt x="29" y="109"/>
                    </a:lnTo>
                    <a:lnTo>
                      <a:pt x="31" y="109"/>
                    </a:lnTo>
                    <a:lnTo>
                      <a:pt x="35" y="108"/>
                    </a:lnTo>
                    <a:lnTo>
                      <a:pt x="38" y="108"/>
                    </a:lnTo>
                    <a:lnTo>
                      <a:pt x="41" y="106"/>
                    </a:lnTo>
                    <a:lnTo>
                      <a:pt x="43" y="105"/>
                    </a:lnTo>
                    <a:lnTo>
                      <a:pt x="46" y="103"/>
                    </a:lnTo>
                    <a:lnTo>
                      <a:pt x="50" y="100"/>
                    </a:lnTo>
                    <a:lnTo>
                      <a:pt x="53" y="98"/>
                    </a:lnTo>
                    <a:lnTo>
                      <a:pt x="55" y="96"/>
                    </a:lnTo>
                    <a:lnTo>
                      <a:pt x="58" y="94"/>
                    </a:lnTo>
                    <a:lnTo>
                      <a:pt x="60" y="91"/>
                    </a:lnTo>
                    <a:lnTo>
                      <a:pt x="63" y="88"/>
                    </a:lnTo>
                    <a:lnTo>
                      <a:pt x="66" y="84"/>
                    </a:lnTo>
                    <a:lnTo>
                      <a:pt x="68" y="81"/>
                    </a:lnTo>
                    <a:lnTo>
                      <a:pt x="70" y="78"/>
                    </a:lnTo>
                    <a:lnTo>
                      <a:pt x="72" y="74"/>
                    </a:lnTo>
                    <a:lnTo>
                      <a:pt x="74" y="71"/>
                    </a:lnTo>
                    <a:lnTo>
                      <a:pt x="75" y="66"/>
                    </a:lnTo>
                    <a:lnTo>
                      <a:pt x="77" y="62"/>
                    </a:lnTo>
                    <a:lnTo>
                      <a:pt x="78" y="59"/>
                    </a:lnTo>
                    <a:lnTo>
                      <a:pt x="79" y="5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3" name="Freeform 209"/>
              <p:cNvSpPr>
                <a:spLocks/>
              </p:cNvSpPr>
              <p:nvPr/>
            </p:nvSpPr>
            <p:spPr bwMode="auto">
              <a:xfrm>
                <a:off x="865" y="757"/>
                <a:ext cx="36" cy="26"/>
              </a:xfrm>
              <a:custGeom>
                <a:avLst/>
                <a:gdLst>
                  <a:gd name="T0" fmla="*/ 3 w 80"/>
                  <a:gd name="T1" fmla="*/ 3 h 54"/>
                  <a:gd name="T2" fmla="*/ 3 w 80"/>
                  <a:gd name="T3" fmla="*/ 3 h 54"/>
                  <a:gd name="T4" fmla="*/ 3 w 80"/>
                  <a:gd name="T5" fmla="*/ 2 h 54"/>
                  <a:gd name="T6" fmla="*/ 3 w 80"/>
                  <a:gd name="T7" fmla="*/ 2 h 54"/>
                  <a:gd name="T8" fmla="*/ 3 w 80"/>
                  <a:gd name="T9" fmla="*/ 2 h 54"/>
                  <a:gd name="T10" fmla="*/ 3 w 80"/>
                  <a:gd name="T11" fmla="*/ 2 h 54"/>
                  <a:gd name="T12" fmla="*/ 3 w 80"/>
                  <a:gd name="T13" fmla="*/ 1 h 54"/>
                  <a:gd name="T14" fmla="*/ 3 w 80"/>
                  <a:gd name="T15" fmla="*/ 1 h 54"/>
                  <a:gd name="T16" fmla="*/ 3 w 80"/>
                  <a:gd name="T17" fmla="*/ 1 h 54"/>
                  <a:gd name="T18" fmla="*/ 3 w 80"/>
                  <a:gd name="T19" fmla="*/ 1 h 54"/>
                  <a:gd name="T20" fmla="*/ 3 w 80"/>
                  <a:gd name="T21" fmla="*/ 1 h 54"/>
                  <a:gd name="T22" fmla="*/ 3 w 80"/>
                  <a:gd name="T23" fmla="*/ 1 h 54"/>
                  <a:gd name="T24" fmla="*/ 3 w 80"/>
                  <a:gd name="T25" fmla="*/ 0 h 54"/>
                  <a:gd name="T26" fmla="*/ 3 w 80"/>
                  <a:gd name="T27" fmla="*/ 0 h 54"/>
                  <a:gd name="T28" fmla="*/ 3 w 80"/>
                  <a:gd name="T29" fmla="*/ 0 h 54"/>
                  <a:gd name="T30" fmla="*/ 3 w 80"/>
                  <a:gd name="T31" fmla="*/ 0 h 54"/>
                  <a:gd name="T32" fmla="*/ 3 w 80"/>
                  <a:gd name="T33" fmla="*/ 0 h 54"/>
                  <a:gd name="T34" fmla="*/ 3 w 80"/>
                  <a:gd name="T35" fmla="*/ 0 h 54"/>
                  <a:gd name="T36" fmla="*/ 3 w 80"/>
                  <a:gd name="T37" fmla="*/ 0 h 54"/>
                  <a:gd name="T38" fmla="*/ 2 w 80"/>
                  <a:gd name="T39" fmla="*/ 0 h 54"/>
                  <a:gd name="T40" fmla="*/ 2 w 80"/>
                  <a:gd name="T41" fmla="*/ 0 h 54"/>
                  <a:gd name="T42" fmla="*/ 2 w 80"/>
                  <a:gd name="T43" fmla="*/ 0 h 54"/>
                  <a:gd name="T44" fmla="*/ 2 w 80"/>
                  <a:gd name="T45" fmla="*/ 0 h 54"/>
                  <a:gd name="T46" fmla="*/ 2 w 80"/>
                  <a:gd name="T47" fmla="*/ 0 h 54"/>
                  <a:gd name="T48" fmla="*/ 2 w 80"/>
                  <a:gd name="T49" fmla="*/ 0 h 54"/>
                  <a:gd name="T50" fmla="*/ 2 w 80"/>
                  <a:gd name="T51" fmla="*/ 0 h 54"/>
                  <a:gd name="T52" fmla="*/ 2 w 80"/>
                  <a:gd name="T53" fmla="*/ 0 h 54"/>
                  <a:gd name="T54" fmla="*/ 2 w 80"/>
                  <a:gd name="T55" fmla="*/ 0 h 54"/>
                  <a:gd name="T56" fmla="*/ 1 w 80"/>
                  <a:gd name="T57" fmla="*/ 0 h 54"/>
                  <a:gd name="T58" fmla="*/ 1 w 80"/>
                  <a:gd name="T59" fmla="*/ 0 h 54"/>
                  <a:gd name="T60" fmla="*/ 1 w 80"/>
                  <a:gd name="T61" fmla="*/ 0 h 54"/>
                  <a:gd name="T62" fmla="*/ 1 w 80"/>
                  <a:gd name="T63" fmla="*/ 0 h 54"/>
                  <a:gd name="T64" fmla="*/ 1 w 80"/>
                  <a:gd name="T65" fmla="*/ 0 h 54"/>
                  <a:gd name="T66" fmla="*/ 1 w 80"/>
                  <a:gd name="T67" fmla="*/ 1 h 54"/>
                  <a:gd name="T68" fmla="*/ 1 w 80"/>
                  <a:gd name="T69" fmla="*/ 1 h 54"/>
                  <a:gd name="T70" fmla="*/ 1 w 80"/>
                  <a:gd name="T71" fmla="*/ 1 h 54"/>
                  <a:gd name="T72" fmla="*/ 0 w 80"/>
                  <a:gd name="T73" fmla="*/ 1 h 54"/>
                  <a:gd name="T74" fmla="*/ 0 w 80"/>
                  <a:gd name="T75" fmla="*/ 1 h 54"/>
                  <a:gd name="T76" fmla="*/ 0 w 80"/>
                  <a:gd name="T77" fmla="*/ 1 h 54"/>
                  <a:gd name="T78" fmla="*/ 0 w 80"/>
                  <a:gd name="T79" fmla="*/ 2 h 54"/>
                  <a:gd name="T80" fmla="*/ 0 w 80"/>
                  <a:gd name="T81" fmla="*/ 2 h 54"/>
                  <a:gd name="T82" fmla="*/ 0 w 80"/>
                  <a:gd name="T83" fmla="*/ 2 h 54"/>
                  <a:gd name="T84" fmla="*/ 0 w 80"/>
                  <a:gd name="T85" fmla="*/ 2 h 54"/>
                  <a:gd name="T86" fmla="*/ 0 w 80"/>
                  <a:gd name="T87" fmla="*/ 3 h 54"/>
                  <a:gd name="T88" fmla="*/ 0 w 80"/>
                  <a:gd name="T89" fmla="*/ 3 h 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80" h="54">
                    <a:moveTo>
                      <a:pt x="77" y="54"/>
                    </a:moveTo>
                    <a:lnTo>
                      <a:pt x="78" y="50"/>
                    </a:lnTo>
                    <a:lnTo>
                      <a:pt x="79" y="47"/>
                    </a:lnTo>
                    <a:lnTo>
                      <a:pt x="80" y="43"/>
                    </a:lnTo>
                    <a:lnTo>
                      <a:pt x="80" y="39"/>
                    </a:lnTo>
                    <a:lnTo>
                      <a:pt x="80" y="35"/>
                    </a:lnTo>
                    <a:lnTo>
                      <a:pt x="80" y="32"/>
                    </a:lnTo>
                    <a:lnTo>
                      <a:pt x="80" y="28"/>
                    </a:lnTo>
                    <a:lnTo>
                      <a:pt x="79" y="24"/>
                    </a:lnTo>
                    <a:lnTo>
                      <a:pt x="78" y="21"/>
                    </a:lnTo>
                    <a:lnTo>
                      <a:pt x="78" y="18"/>
                    </a:lnTo>
                    <a:lnTo>
                      <a:pt x="77" y="16"/>
                    </a:lnTo>
                    <a:lnTo>
                      <a:pt x="74" y="13"/>
                    </a:lnTo>
                    <a:lnTo>
                      <a:pt x="73" y="11"/>
                    </a:lnTo>
                    <a:lnTo>
                      <a:pt x="72" y="8"/>
                    </a:lnTo>
                    <a:lnTo>
                      <a:pt x="70" y="6"/>
                    </a:lnTo>
                    <a:lnTo>
                      <a:pt x="68" y="4"/>
                    </a:lnTo>
                    <a:lnTo>
                      <a:pt x="66" y="3"/>
                    </a:lnTo>
                    <a:lnTo>
                      <a:pt x="64" y="2"/>
                    </a:lnTo>
                    <a:lnTo>
                      <a:pt x="61" y="1"/>
                    </a:lnTo>
                    <a:lnTo>
                      <a:pt x="58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1"/>
                    </a:lnTo>
                    <a:lnTo>
                      <a:pt x="41" y="2"/>
                    </a:lnTo>
                    <a:lnTo>
                      <a:pt x="39" y="3"/>
                    </a:lnTo>
                    <a:lnTo>
                      <a:pt x="36" y="4"/>
                    </a:lnTo>
                    <a:lnTo>
                      <a:pt x="33" y="6"/>
                    </a:lnTo>
                    <a:lnTo>
                      <a:pt x="31" y="8"/>
                    </a:lnTo>
                    <a:lnTo>
                      <a:pt x="28" y="11"/>
                    </a:lnTo>
                    <a:lnTo>
                      <a:pt x="24" y="13"/>
                    </a:lnTo>
                    <a:lnTo>
                      <a:pt x="22" y="16"/>
                    </a:lnTo>
                    <a:lnTo>
                      <a:pt x="19" y="18"/>
                    </a:lnTo>
                    <a:lnTo>
                      <a:pt x="17" y="21"/>
                    </a:lnTo>
                    <a:lnTo>
                      <a:pt x="15" y="24"/>
                    </a:lnTo>
                    <a:lnTo>
                      <a:pt x="12" y="28"/>
                    </a:lnTo>
                    <a:lnTo>
                      <a:pt x="9" y="32"/>
                    </a:lnTo>
                    <a:lnTo>
                      <a:pt x="7" y="35"/>
                    </a:lnTo>
                    <a:lnTo>
                      <a:pt x="6" y="39"/>
                    </a:lnTo>
                    <a:lnTo>
                      <a:pt x="4" y="43"/>
                    </a:lnTo>
                    <a:lnTo>
                      <a:pt x="3" y="47"/>
                    </a:lnTo>
                    <a:lnTo>
                      <a:pt x="2" y="50"/>
                    </a:lnTo>
                    <a:lnTo>
                      <a:pt x="0" y="5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4" name="Line 210"/>
              <p:cNvSpPr>
                <a:spLocks noChangeShapeType="1"/>
              </p:cNvSpPr>
              <p:nvPr/>
            </p:nvSpPr>
            <p:spPr bwMode="auto">
              <a:xfrm flipH="1">
                <a:off x="898" y="783"/>
                <a:ext cx="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5" name="Freeform 211"/>
              <p:cNvSpPr>
                <a:spLocks/>
              </p:cNvSpPr>
              <p:nvPr/>
            </p:nvSpPr>
            <p:spPr bwMode="auto">
              <a:xfrm>
                <a:off x="858" y="797"/>
                <a:ext cx="40" cy="26"/>
              </a:xfrm>
              <a:custGeom>
                <a:avLst/>
                <a:gdLst>
                  <a:gd name="T0" fmla="*/ 1 w 79"/>
                  <a:gd name="T1" fmla="*/ 0 h 54"/>
                  <a:gd name="T2" fmla="*/ 1 w 79"/>
                  <a:gd name="T3" fmla="*/ 0 h 54"/>
                  <a:gd name="T4" fmla="*/ 1 w 79"/>
                  <a:gd name="T5" fmla="*/ 0 h 54"/>
                  <a:gd name="T6" fmla="*/ 0 w 79"/>
                  <a:gd name="T7" fmla="*/ 0 h 54"/>
                  <a:gd name="T8" fmla="*/ 0 w 79"/>
                  <a:gd name="T9" fmla="*/ 0 h 54"/>
                  <a:gd name="T10" fmla="*/ 0 w 79"/>
                  <a:gd name="T11" fmla="*/ 1 h 54"/>
                  <a:gd name="T12" fmla="*/ 0 w 79"/>
                  <a:gd name="T13" fmla="*/ 1 h 54"/>
                  <a:gd name="T14" fmla="*/ 0 w 79"/>
                  <a:gd name="T15" fmla="*/ 1 h 54"/>
                  <a:gd name="T16" fmla="*/ 1 w 79"/>
                  <a:gd name="T17" fmla="*/ 1 h 54"/>
                  <a:gd name="T18" fmla="*/ 1 w 79"/>
                  <a:gd name="T19" fmla="*/ 2 h 54"/>
                  <a:gd name="T20" fmla="*/ 1 w 79"/>
                  <a:gd name="T21" fmla="*/ 2 h 54"/>
                  <a:gd name="T22" fmla="*/ 1 w 79"/>
                  <a:gd name="T23" fmla="*/ 2 h 54"/>
                  <a:gd name="T24" fmla="*/ 1 w 79"/>
                  <a:gd name="T25" fmla="*/ 2 h 54"/>
                  <a:gd name="T26" fmla="*/ 1 w 79"/>
                  <a:gd name="T27" fmla="*/ 2 h 54"/>
                  <a:gd name="T28" fmla="*/ 1 w 79"/>
                  <a:gd name="T29" fmla="*/ 2 h 54"/>
                  <a:gd name="T30" fmla="*/ 1 w 79"/>
                  <a:gd name="T31" fmla="*/ 2 h 54"/>
                  <a:gd name="T32" fmla="*/ 1 w 79"/>
                  <a:gd name="T33" fmla="*/ 3 h 54"/>
                  <a:gd name="T34" fmla="*/ 1 w 79"/>
                  <a:gd name="T35" fmla="*/ 3 h 54"/>
                  <a:gd name="T36" fmla="*/ 1 w 79"/>
                  <a:gd name="T37" fmla="*/ 3 h 54"/>
                  <a:gd name="T38" fmla="*/ 2 w 79"/>
                  <a:gd name="T39" fmla="*/ 3 h 54"/>
                  <a:gd name="T40" fmla="*/ 2 w 79"/>
                  <a:gd name="T41" fmla="*/ 3 h 54"/>
                  <a:gd name="T42" fmla="*/ 2 w 79"/>
                  <a:gd name="T43" fmla="*/ 3 h 54"/>
                  <a:gd name="T44" fmla="*/ 2 w 79"/>
                  <a:gd name="T45" fmla="*/ 3 h 54"/>
                  <a:gd name="T46" fmla="*/ 2 w 79"/>
                  <a:gd name="T47" fmla="*/ 3 h 54"/>
                  <a:gd name="T48" fmla="*/ 2 w 79"/>
                  <a:gd name="T49" fmla="*/ 3 h 54"/>
                  <a:gd name="T50" fmla="*/ 3 w 79"/>
                  <a:gd name="T51" fmla="*/ 3 h 54"/>
                  <a:gd name="T52" fmla="*/ 3 w 79"/>
                  <a:gd name="T53" fmla="*/ 3 h 54"/>
                  <a:gd name="T54" fmla="*/ 3 w 79"/>
                  <a:gd name="T55" fmla="*/ 3 h 54"/>
                  <a:gd name="T56" fmla="*/ 3 w 79"/>
                  <a:gd name="T57" fmla="*/ 3 h 54"/>
                  <a:gd name="T58" fmla="*/ 3 w 79"/>
                  <a:gd name="T59" fmla="*/ 2 h 54"/>
                  <a:gd name="T60" fmla="*/ 4 w 79"/>
                  <a:gd name="T61" fmla="*/ 2 h 54"/>
                  <a:gd name="T62" fmla="*/ 4 w 79"/>
                  <a:gd name="T63" fmla="*/ 2 h 54"/>
                  <a:gd name="T64" fmla="*/ 4 w 79"/>
                  <a:gd name="T65" fmla="*/ 2 h 54"/>
                  <a:gd name="T66" fmla="*/ 4 w 79"/>
                  <a:gd name="T67" fmla="*/ 2 h 54"/>
                  <a:gd name="T68" fmla="*/ 4 w 79"/>
                  <a:gd name="T69" fmla="*/ 2 h 54"/>
                  <a:gd name="T70" fmla="*/ 4 w 79"/>
                  <a:gd name="T71" fmla="*/ 2 h 54"/>
                  <a:gd name="T72" fmla="*/ 5 w 79"/>
                  <a:gd name="T73" fmla="*/ 1 h 54"/>
                  <a:gd name="T74" fmla="*/ 5 w 79"/>
                  <a:gd name="T75" fmla="*/ 1 h 54"/>
                  <a:gd name="T76" fmla="*/ 5 w 79"/>
                  <a:gd name="T77" fmla="*/ 1 h 54"/>
                  <a:gd name="T78" fmla="*/ 5 w 79"/>
                  <a:gd name="T79" fmla="*/ 1 h 54"/>
                  <a:gd name="T80" fmla="*/ 5 w 79"/>
                  <a:gd name="T81" fmla="*/ 0 h 54"/>
                  <a:gd name="T82" fmla="*/ 5 w 79"/>
                  <a:gd name="T83" fmla="*/ 0 h 54"/>
                  <a:gd name="T84" fmla="*/ 5 w 79"/>
                  <a:gd name="T85" fmla="*/ 0 h 54"/>
                  <a:gd name="T86" fmla="*/ 5 w 79"/>
                  <a:gd name="T87" fmla="*/ 0 h 54"/>
                  <a:gd name="T88" fmla="*/ 5 w 79"/>
                  <a:gd name="T89" fmla="*/ 0 h 5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9" h="54">
                    <a:moveTo>
                      <a:pt x="4" y="0"/>
                    </a:moveTo>
                    <a:lnTo>
                      <a:pt x="2" y="4"/>
                    </a:lnTo>
                    <a:lnTo>
                      <a:pt x="1" y="7"/>
                    </a:lnTo>
                    <a:lnTo>
                      <a:pt x="0" y="12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1" y="30"/>
                    </a:lnTo>
                    <a:lnTo>
                      <a:pt x="1" y="33"/>
                    </a:lnTo>
                    <a:lnTo>
                      <a:pt x="2" y="36"/>
                    </a:lnTo>
                    <a:lnTo>
                      <a:pt x="4" y="38"/>
                    </a:lnTo>
                    <a:lnTo>
                      <a:pt x="6" y="41"/>
                    </a:lnTo>
                    <a:lnTo>
                      <a:pt x="7" y="44"/>
                    </a:lnTo>
                    <a:lnTo>
                      <a:pt x="8" y="46"/>
                    </a:lnTo>
                    <a:lnTo>
                      <a:pt x="10" y="48"/>
                    </a:lnTo>
                    <a:lnTo>
                      <a:pt x="12" y="50"/>
                    </a:lnTo>
                    <a:lnTo>
                      <a:pt x="14" y="51"/>
                    </a:lnTo>
                    <a:lnTo>
                      <a:pt x="16" y="52"/>
                    </a:lnTo>
                    <a:lnTo>
                      <a:pt x="18" y="53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2"/>
                    </a:lnTo>
                    <a:lnTo>
                      <a:pt x="41" y="51"/>
                    </a:lnTo>
                    <a:lnTo>
                      <a:pt x="44" y="50"/>
                    </a:lnTo>
                    <a:lnTo>
                      <a:pt x="47" y="48"/>
                    </a:lnTo>
                    <a:lnTo>
                      <a:pt x="49" y="46"/>
                    </a:lnTo>
                    <a:lnTo>
                      <a:pt x="52" y="44"/>
                    </a:lnTo>
                    <a:lnTo>
                      <a:pt x="56" y="41"/>
                    </a:lnTo>
                    <a:lnTo>
                      <a:pt x="58" y="38"/>
                    </a:lnTo>
                    <a:lnTo>
                      <a:pt x="61" y="36"/>
                    </a:lnTo>
                    <a:lnTo>
                      <a:pt x="63" y="33"/>
                    </a:lnTo>
                    <a:lnTo>
                      <a:pt x="65" y="30"/>
                    </a:lnTo>
                    <a:lnTo>
                      <a:pt x="68" y="25"/>
                    </a:lnTo>
                    <a:lnTo>
                      <a:pt x="71" y="22"/>
                    </a:lnTo>
                    <a:lnTo>
                      <a:pt x="72" y="19"/>
                    </a:lnTo>
                    <a:lnTo>
                      <a:pt x="74" y="15"/>
                    </a:lnTo>
                    <a:lnTo>
                      <a:pt x="76" y="12"/>
                    </a:lnTo>
                    <a:lnTo>
                      <a:pt x="77" y="7"/>
                    </a:lnTo>
                    <a:lnTo>
                      <a:pt x="78" y="4"/>
                    </a:lnTo>
                    <a:lnTo>
                      <a:pt x="7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6" name="Line 212"/>
              <p:cNvSpPr>
                <a:spLocks noChangeShapeType="1"/>
              </p:cNvSpPr>
              <p:nvPr/>
            </p:nvSpPr>
            <p:spPr bwMode="auto">
              <a:xfrm flipV="1">
                <a:off x="862" y="783"/>
                <a:ext cx="3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7" name="Line 213"/>
              <p:cNvSpPr>
                <a:spLocks noChangeShapeType="1"/>
              </p:cNvSpPr>
              <p:nvPr/>
            </p:nvSpPr>
            <p:spPr bwMode="auto">
              <a:xfrm flipV="1">
                <a:off x="941" y="708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8" name="Freeform 214"/>
              <p:cNvSpPr>
                <a:spLocks/>
              </p:cNvSpPr>
              <p:nvPr/>
            </p:nvSpPr>
            <p:spPr bwMode="auto">
              <a:xfrm>
                <a:off x="954" y="694"/>
                <a:ext cx="39" cy="142"/>
              </a:xfrm>
              <a:custGeom>
                <a:avLst/>
                <a:gdLst>
                  <a:gd name="T0" fmla="*/ 4 w 80"/>
                  <a:gd name="T1" fmla="*/ 0 h 301"/>
                  <a:gd name="T2" fmla="*/ 4 w 80"/>
                  <a:gd name="T3" fmla="*/ 0 h 301"/>
                  <a:gd name="T4" fmla="*/ 4 w 80"/>
                  <a:gd name="T5" fmla="*/ 1 h 301"/>
                  <a:gd name="T6" fmla="*/ 4 w 80"/>
                  <a:gd name="T7" fmla="*/ 1 h 301"/>
                  <a:gd name="T8" fmla="*/ 3 w 80"/>
                  <a:gd name="T9" fmla="*/ 2 h 301"/>
                  <a:gd name="T10" fmla="*/ 3 w 80"/>
                  <a:gd name="T11" fmla="*/ 3 h 301"/>
                  <a:gd name="T12" fmla="*/ 3 w 80"/>
                  <a:gd name="T13" fmla="*/ 3 h 301"/>
                  <a:gd name="T14" fmla="*/ 2 w 80"/>
                  <a:gd name="T15" fmla="*/ 4 h 301"/>
                  <a:gd name="T16" fmla="*/ 2 w 80"/>
                  <a:gd name="T17" fmla="*/ 4 h 301"/>
                  <a:gd name="T18" fmla="*/ 2 w 80"/>
                  <a:gd name="T19" fmla="*/ 5 h 301"/>
                  <a:gd name="T20" fmla="*/ 2 w 80"/>
                  <a:gd name="T21" fmla="*/ 5 h 301"/>
                  <a:gd name="T22" fmla="*/ 1 w 80"/>
                  <a:gd name="T23" fmla="*/ 6 h 301"/>
                  <a:gd name="T24" fmla="*/ 1 w 80"/>
                  <a:gd name="T25" fmla="*/ 6 h 301"/>
                  <a:gd name="T26" fmla="*/ 1 w 80"/>
                  <a:gd name="T27" fmla="*/ 7 h 301"/>
                  <a:gd name="T28" fmla="*/ 1 w 80"/>
                  <a:gd name="T29" fmla="*/ 8 h 301"/>
                  <a:gd name="T30" fmla="*/ 1 w 80"/>
                  <a:gd name="T31" fmla="*/ 8 h 301"/>
                  <a:gd name="T32" fmla="*/ 1 w 80"/>
                  <a:gd name="T33" fmla="*/ 8 h 301"/>
                  <a:gd name="T34" fmla="*/ 0 w 80"/>
                  <a:gd name="T35" fmla="*/ 9 h 301"/>
                  <a:gd name="T36" fmla="*/ 0 w 80"/>
                  <a:gd name="T37" fmla="*/ 9 h 301"/>
                  <a:gd name="T38" fmla="*/ 0 w 80"/>
                  <a:gd name="T39" fmla="*/ 10 h 301"/>
                  <a:gd name="T40" fmla="*/ 0 w 80"/>
                  <a:gd name="T41" fmla="*/ 11 h 301"/>
                  <a:gd name="T42" fmla="*/ 0 w 80"/>
                  <a:gd name="T43" fmla="*/ 11 h 301"/>
                  <a:gd name="T44" fmla="*/ 0 w 80"/>
                  <a:gd name="T45" fmla="*/ 12 h 301"/>
                  <a:gd name="T46" fmla="*/ 0 w 80"/>
                  <a:gd name="T47" fmla="*/ 12 h 301"/>
                  <a:gd name="T48" fmla="*/ 0 w 80"/>
                  <a:gd name="T49" fmla="*/ 13 h 301"/>
                  <a:gd name="T50" fmla="*/ 0 w 80"/>
                  <a:gd name="T51" fmla="*/ 13 h 301"/>
                  <a:gd name="T52" fmla="*/ 0 w 80"/>
                  <a:gd name="T53" fmla="*/ 14 h 301"/>
                  <a:gd name="T54" fmla="*/ 0 w 80"/>
                  <a:gd name="T55" fmla="*/ 15 h 301"/>
                  <a:gd name="T56" fmla="*/ 0 w 80"/>
                  <a:gd name="T57" fmla="*/ 15 h 3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301">
                    <a:moveTo>
                      <a:pt x="80" y="0"/>
                    </a:moveTo>
                    <a:lnTo>
                      <a:pt x="75" y="10"/>
                    </a:lnTo>
                    <a:lnTo>
                      <a:pt x="70" y="20"/>
                    </a:lnTo>
                    <a:lnTo>
                      <a:pt x="65" y="30"/>
                    </a:lnTo>
                    <a:lnTo>
                      <a:pt x="59" y="41"/>
                    </a:lnTo>
                    <a:lnTo>
                      <a:pt x="55" y="52"/>
                    </a:lnTo>
                    <a:lnTo>
                      <a:pt x="51" y="62"/>
                    </a:lnTo>
                    <a:lnTo>
                      <a:pt x="46" y="74"/>
                    </a:lnTo>
                    <a:lnTo>
                      <a:pt x="42" y="85"/>
                    </a:lnTo>
                    <a:lnTo>
                      <a:pt x="38" y="95"/>
                    </a:lnTo>
                    <a:lnTo>
                      <a:pt x="34" y="106"/>
                    </a:lnTo>
                    <a:lnTo>
                      <a:pt x="30" y="118"/>
                    </a:lnTo>
                    <a:lnTo>
                      <a:pt x="27" y="128"/>
                    </a:lnTo>
                    <a:lnTo>
                      <a:pt x="24" y="139"/>
                    </a:lnTo>
                    <a:lnTo>
                      <a:pt x="21" y="150"/>
                    </a:lnTo>
                    <a:lnTo>
                      <a:pt x="18" y="161"/>
                    </a:lnTo>
                    <a:lnTo>
                      <a:pt x="16" y="172"/>
                    </a:lnTo>
                    <a:lnTo>
                      <a:pt x="12" y="183"/>
                    </a:lnTo>
                    <a:lnTo>
                      <a:pt x="10" y="194"/>
                    </a:lnTo>
                    <a:lnTo>
                      <a:pt x="8" y="205"/>
                    </a:lnTo>
                    <a:lnTo>
                      <a:pt x="7" y="216"/>
                    </a:lnTo>
                    <a:lnTo>
                      <a:pt x="5" y="226"/>
                    </a:lnTo>
                    <a:lnTo>
                      <a:pt x="4" y="238"/>
                    </a:lnTo>
                    <a:lnTo>
                      <a:pt x="3" y="249"/>
                    </a:lnTo>
                    <a:lnTo>
                      <a:pt x="2" y="259"/>
                    </a:lnTo>
                    <a:lnTo>
                      <a:pt x="1" y="270"/>
                    </a:lnTo>
                    <a:lnTo>
                      <a:pt x="0" y="280"/>
                    </a:lnTo>
                    <a:lnTo>
                      <a:pt x="0" y="290"/>
                    </a:lnTo>
                    <a:lnTo>
                      <a:pt x="0" y="3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9" name="Freeform 215"/>
              <p:cNvSpPr>
                <a:spLocks/>
              </p:cNvSpPr>
              <p:nvPr/>
            </p:nvSpPr>
            <p:spPr bwMode="auto">
              <a:xfrm>
                <a:off x="1010" y="708"/>
                <a:ext cx="23" cy="19"/>
              </a:xfrm>
              <a:custGeom>
                <a:avLst/>
                <a:gdLst>
                  <a:gd name="T0" fmla="*/ 2 w 50"/>
                  <a:gd name="T1" fmla="*/ 0 h 41"/>
                  <a:gd name="T2" fmla="*/ 2 w 50"/>
                  <a:gd name="T3" fmla="*/ 0 h 41"/>
                  <a:gd name="T4" fmla="*/ 2 w 50"/>
                  <a:gd name="T5" fmla="*/ 0 h 41"/>
                  <a:gd name="T6" fmla="*/ 2 w 50"/>
                  <a:gd name="T7" fmla="*/ 0 h 41"/>
                  <a:gd name="T8" fmla="*/ 2 w 50"/>
                  <a:gd name="T9" fmla="*/ 0 h 41"/>
                  <a:gd name="T10" fmla="*/ 1 w 50"/>
                  <a:gd name="T11" fmla="*/ 0 h 41"/>
                  <a:gd name="T12" fmla="*/ 1 w 50"/>
                  <a:gd name="T13" fmla="*/ 0 h 41"/>
                  <a:gd name="T14" fmla="*/ 1 w 50"/>
                  <a:gd name="T15" fmla="*/ 0 h 41"/>
                  <a:gd name="T16" fmla="*/ 1 w 50"/>
                  <a:gd name="T17" fmla="*/ 0 h 41"/>
                  <a:gd name="T18" fmla="*/ 1 w 50"/>
                  <a:gd name="T19" fmla="*/ 0 h 41"/>
                  <a:gd name="T20" fmla="*/ 1 w 50"/>
                  <a:gd name="T21" fmla="*/ 0 h 41"/>
                  <a:gd name="T22" fmla="*/ 1 w 50"/>
                  <a:gd name="T23" fmla="*/ 0 h 41"/>
                  <a:gd name="T24" fmla="*/ 0 w 50"/>
                  <a:gd name="T25" fmla="*/ 1 h 41"/>
                  <a:gd name="T26" fmla="*/ 0 w 50"/>
                  <a:gd name="T27" fmla="*/ 1 h 41"/>
                  <a:gd name="T28" fmla="*/ 0 w 50"/>
                  <a:gd name="T29" fmla="*/ 1 h 41"/>
                  <a:gd name="T30" fmla="*/ 0 w 50"/>
                  <a:gd name="T31" fmla="*/ 1 h 41"/>
                  <a:gd name="T32" fmla="*/ 0 w 50"/>
                  <a:gd name="T33" fmla="*/ 1 h 41"/>
                  <a:gd name="T34" fmla="*/ 0 w 50"/>
                  <a:gd name="T35" fmla="*/ 2 h 41"/>
                  <a:gd name="T36" fmla="*/ 0 w 50"/>
                  <a:gd name="T37" fmla="*/ 2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0" h="41">
                    <a:moveTo>
                      <a:pt x="50" y="0"/>
                    </a:moveTo>
                    <a:lnTo>
                      <a:pt x="47" y="0"/>
                    </a:lnTo>
                    <a:lnTo>
                      <a:pt x="43" y="0"/>
                    </a:lnTo>
                    <a:lnTo>
                      <a:pt x="40" y="1"/>
                    </a:lnTo>
                    <a:lnTo>
                      <a:pt x="38" y="2"/>
                    </a:lnTo>
                    <a:lnTo>
                      <a:pt x="35" y="3"/>
                    </a:lnTo>
                    <a:lnTo>
                      <a:pt x="32" y="5"/>
                    </a:lnTo>
                    <a:lnTo>
                      <a:pt x="29" y="7"/>
                    </a:lnTo>
                    <a:lnTo>
                      <a:pt x="25" y="9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2" y="23"/>
                    </a:lnTo>
                    <a:lnTo>
                      <a:pt x="9" y="26"/>
                    </a:lnTo>
                    <a:lnTo>
                      <a:pt x="6" y="30"/>
                    </a:lnTo>
                    <a:lnTo>
                      <a:pt x="4" y="33"/>
                    </a:lnTo>
                    <a:lnTo>
                      <a:pt x="2" y="38"/>
                    </a:lnTo>
                    <a:lnTo>
                      <a:pt x="0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0" name="Freeform 216"/>
              <p:cNvSpPr>
                <a:spLocks/>
              </p:cNvSpPr>
              <p:nvPr/>
            </p:nvSpPr>
            <p:spPr bwMode="auto">
              <a:xfrm>
                <a:off x="1033" y="708"/>
                <a:ext cx="13" cy="39"/>
              </a:xfrm>
              <a:custGeom>
                <a:avLst/>
                <a:gdLst>
                  <a:gd name="T0" fmla="*/ 1 w 26"/>
                  <a:gd name="T1" fmla="*/ 4 h 83"/>
                  <a:gd name="T2" fmla="*/ 1 w 26"/>
                  <a:gd name="T3" fmla="*/ 4 h 83"/>
                  <a:gd name="T4" fmla="*/ 1 w 26"/>
                  <a:gd name="T5" fmla="*/ 4 h 83"/>
                  <a:gd name="T6" fmla="*/ 1 w 26"/>
                  <a:gd name="T7" fmla="*/ 4 h 83"/>
                  <a:gd name="T8" fmla="*/ 2 w 26"/>
                  <a:gd name="T9" fmla="*/ 4 h 83"/>
                  <a:gd name="T10" fmla="*/ 2 w 26"/>
                  <a:gd name="T11" fmla="*/ 3 h 83"/>
                  <a:gd name="T12" fmla="*/ 2 w 26"/>
                  <a:gd name="T13" fmla="*/ 3 h 83"/>
                  <a:gd name="T14" fmla="*/ 2 w 26"/>
                  <a:gd name="T15" fmla="*/ 3 h 83"/>
                  <a:gd name="T16" fmla="*/ 2 w 26"/>
                  <a:gd name="T17" fmla="*/ 3 h 83"/>
                  <a:gd name="T18" fmla="*/ 2 w 26"/>
                  <a:gd name="T19" fmla="*/ 2 h 83"/>
                  <a:gd name="T20" fmla="*/ 2 w 26"/>
                  <a:gd name="T21" fmla="*/ 2 h 83"/>
                  <a:gd name="T22" fmla="*/ 2 w 26"/>
                  <a:gd name="T23" fmla="*/ 2 h 83"/>
                  <a:gd name="T24" fmla="*/ 2 w 26"/>
                  <a:gd name="T25" fmla="*/ 2 h 83"/>
                  <a:gd name="T26" fmla="*/ 2 w 26"/>
                  <a:gd name="T27" fmla="*/ 2 h 83"/>
                  <a:gd name="T28" fmla="*/ 2 w 26"/>
                  <a:gd name="T29" fmla="*/ 1 h 83"/>
                  <a:gd name="T30" fmla="*/ 2 w 26"/>
                  <a:gd name="T31" fmla="*/ 1 h 83"/>
                  <a:gd name="T32" fmla="*/ 2 w 26"/>
                  <a:gd name="T33" fmla="*/ 1 h 83"/>
                  <a:gd name="T34" fmla="*/ 2 w 26"/>
                  <a:gd name="T35" fmla="*/ 1 h 83"/>
                  <a:gd name="T36" fmla="*/ 2 w 26"/>
                  <a:gd name="T37" fmla="*/ 1 h 83"/>
                  <a:gd name="T38" fmla="*/ 2 w 26"/>
                  <a:gd name="T39" fmla="*/ 0 h 83"/>
                  <a:gd name="T40" fmla="*/ 2 w 26"/>
                  <a:gd name="T41" fmla="*/ 0 h 83"/>
                  <a:gd name="T42" fmla="*/ 2 w 26"/>
                  <a:gd name="T43" fmla="*/ 0 h 83"/>
                  <a:gd name="T44" fmla="*/ 2 w 26"/>
                  <a:gd name="T45" fmla="*/ 0 h 83"/>
                  <a:gd name="T46" fmla="*/ 1 w 26"/>
                  <a:gd name="T47" fmla="*/ 0 h 83"/>
                  <a:gd name="T48" fmla="*/ 1 w 26"/>
                  <a:gd name="T49" fmla="*/ 0 h 83"/>
                  <a:gd name="T50" fmla="*/ 1 w 26"/>
                  <a:gd name="T51" fmla="*/ 0 h 83"/>
                  <a:gd name="T52" fmla="*/ 1 w 26"/>
                  <a:gd name="T53" fmla="*/ 0 h 83"/>
                  <a:gd name="T54" fmla="*/ 1 w 26"/>
                  <a:gd name="T55" fmla="*/ 0 h 83"/>
                  <a:gd name="T56" fmla="*/ 1 w 26"/>
                  <a:gd name="T57" fmla="*/ 0 h 83"/>
                  <a:gd name="T58" fmla="*/ 1 w 26"/>
                  <a:gd name="T59" fmla="*/ 0 h 83"/>
                  <a:gd name="T60" fmla="*/ 0 w 26"/>
                  <a:gd name="T61" fmla="*/ 0 h 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6" h="83">
                    <a:moveTo>
                      <a:pt x="9" y="83"/>
                    </a:moveTo>
                    <a:lnTo>
                      <a:pt x="13" y="80"/>
                    </a:lnTo>
                    <a:lnTo>
                      <a:pt x="15" y="77"/>
                    </a:lnTo>
                    <a:lnTo>
                      <a:pt x="16" y="73"/>
                    </a:lnTo>
                    <a:lnTo>
                      <a:pt x="18" y="70"/>
                    </a:lnTo>
                    <a:lnTo>
                      <a:pt x="20" y="65"/>
                    </a:lnTo>
                    <a:lnTo>
                      <a:pt x="21" y="62"/>
                    </a:lnTo>
                    <a:lnTo>
                      <a:pt x="22" y="58"/>
                    </a:lnTo>
                    <a:lnTo>
                      <a:pt x="23" y="54"/>
                    </a:lnTo>
                    <a:lnTo>
                      <a:pt x="24" y="50"/>
                    </a:lnTo>
                    <a:lnTo>
                      <a:pt x="25" y="46"/>
                    </a:lnTo>
                    <a:lnTo>
                      <a:pt x="25" y="43"/>
                    </a:lnTo>
                    <a:lnTo>
                      <a:pt x="26" y="39"/>
                    </a:lnTo>
                    <a:lnTo>
                      <a:pt x="26" y="35"/>
                    </a:lnTo>
                    <a:lnTo>
                      <a:pt x="26" y="31"/>
                    </a:lnTo>
                    <a:lnTo>
                      <a:pt x="25" y="28"/>
                    </a:lnTo>
                    <a:lnTo>
                      <a:pt x="25" y="25"/>
                    </a:lnTo>
                    <a:lnTo>
                      <a:pt x="24" y="22"/>
                    </a:lnTo>
                    <a:lnTo>
                      <a:pt x="23" y="18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2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1" name="Freeform 217"/>
              <p:cNvSpPr>
                <a:spLocks/>
              </p:cNvSpPr>
              <p:nvPr/>
            </p:nvSpPr>
            <p:spPr bwMode="auto">
              <a:xfrm>
                <a:off x="984" y="747"/>
                <a:ext cx="56" cy="76"/>
              </a:xfrm>
              <a:custGeom>
                <a:avLst/>
                <a:gdLst>
                  <a:gd name="T0" fmla="*/ 7 w 113"/>
                  <a:gd name="T1" fmla="*/ 0 h 163"/>
                  <a:gd name="T2" fmla="*/ 0 w 113"/>
                  <a:gd name="T3" fmla="*/ 7 h 163"/>
                  <a:gd name="T4" fmla="*/ 4 w 113"/>
                  <a:gd name="T5" fmla="*/ 7 h 1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63">
                    <a:moveTo>
                      <a:pt x="113" y="0"/>
                    </a:moveTo>
                    <a:lnTo>
                      <a:pt x="0" y="163"/>
                    </a:lnTo>
                    <a:lnTo>
                      <a:pt x="76" y="16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2" name="Line 218"/>
              <p:cNvSpPr>
                <a:spLocks noChangeShapeType="1"/>
              </p:cNvSpPr>
              <p:nvPr/>
            </p:nvSpPr>
            <p:spPr bwMode="auto">
              <a:xfrm flipV="1">
                <a:off x="1073" y="708"/>
                <a:ext cx="9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83" name="Freeform 219"/>
              <p:cNvSpPr>
                <a:spLocks/>
              </p:cNvSpPr>
              <p:nvPr/>
            </p:nvSpPr>
            <p:spPr bwMode="auto">
              <a:xfrm>
                <a:off x="1076" y="694"/>
                <a:ext cx="39" cy="142"/>
              </a:xfrm>
              <a:custGeom>
                <a:avLst/>
                <a:gdLst>
                  <a:gd name="T0" fmla="*/ 0 w 81"/>
                  <a:gd name="T1" fmla="*/ 15 h 301"/>
                  <a:gd name="T2" fmla="*/ 0 w 81"/>
                  <a:gd name="T3" fmla="*/ 15 h 301"/>
                  <a:gd name="T4" fmla="*/ 0 w 81"/>
                  <a:gd name="T5" fmla="*/ 14 h 301"/>
                  <a:gd name="T6" fmla="*/ 1 w 81"/>
                  <a:gd name="T7" fmla="*/ 13 h 301"/>
                  <a:gd name="T8" fmla="*/ 1 w 81"/>
                  <a:gd name="T9" fmla="*/ 13 h 301"/>
                  <a:gd name="T10" fmla="*/ 1 w 81"/>
                  <a:gd name="T11" fmla="*/ 12 h 301"/>
                  <a:gd name="T12" fmla="*/ 1 w 81"/>
                  <a:gd name="T13" fmla="*/ 12 h 301"/>
                  <a:gd name="T14" fmla="*/ 2 w 81"/>
                  <a:gd name="T15" fmla="*/ 11 h 301"/>
                  <a:gd name="T16" fmla="*/ 2 w 81"/>
                  <a:gd name="T17" fmla="*/ 11 h 301"/>
                  <a:gd name="T18" fmla="*/ 2 w 81"/>
                  <a:gd name="T19" fmla="*/ 10 h 301"/>
                  <a:gd name="T20" fmla="*/ 2 w 81"/>
                  <a:gd name="T21" fmla="*/ 9 h 301"/>
                  <a:gd name="T22" fmla="*/ 3 w 81"/>
                  <a:gd name="T23" fmla="*/ 9 h 301"/>
                  <a:gd name="T24" fmla="*/ 3 w 81"/>
                  <a:gd name="T25" fmla="*/ 8 h 301"/>
                  <a:gd name="T26" fmla="*/ 3 w 81"/>
                  <a:gd name="T27" fmla="*/ 8 h 301"/>
                  <a:gd name="T28" fmla="*/ 3 w 81"/>
                  <a:gd name="T29" fmla="*/ 8 h 301"/>
                  <a:gd name="T30" fmla="*/ 3 w 81"/>
                  <a:gd name="T31" fmla="*/ 7 h 301"/>
                  <a:gd name="T32" fmla="*/ 3 w 81"/>
                  <a:gd name="T33" fmla="*/ 6 h 301"/>
                  <a:gd name="T34" fmla="*/ 3 w 81"/>
                  <a:gd name="T35" fmla="*/ 6 h 301"/>
                  <a:gd name="T36" fmla="*/ 4 w 81"/>
                  <a:gd name="T37" fmla="*/ 5 h 301"/>
                  <a:gd name="T38" fmla="*/ 4 w 81"/>
                  <a:gd name="T39" fmla="*/ 5 h 301"/>
                  <a:gd name="T40" fmla="*/ 4 w 81"/>
                  <a:gd name="T41" fmla="*/ 4 h 301"/>
                  <a:gd name="T42" fmla="*/ 4 w 81"/>
                  <a:gd name="T43" fmla="*/ 4 h 301"/>
                  <a:gd name="T44" fmla="*/ 4 w 81"/>
                  <a:gd name="T45" fmla="*/ 3 h 301"/>
                  <a:gd name="T46" fmla="*/ 4 w 81"/>
                  <a:gd name="T47" fmla="*/ 3 h 301"/>
                  <a:gd name="T48" fmla="*/ 4 w 81"/>
                  <a:gd name="T49" fmla="*/ 2 h 301"/>
                  <a:gd name="T50" fmla="*/ 4 w 81"/>
                  <a:gd name="T51" fmla="*/ 1 h 301"/>
                  <a:gd name="T52" fmla="*/ 4 w 81"/>
                  <a:gd name="T53" fmla="*/ 1 h 301"/>
                  <a:gd name="T54" fmla="*/ 4 w 81"/>
                  <a:gd name="T55" fmla="*/ 0 h 301"/>
                  <a:gd name="T56" fmla="*/ 4 w 81"/>
                  <a:gd name="T57" fmla="*/ 0 h 3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1" h="301">
                    <a:moveTo>
                      <a:pt x="0" y="301"/>
                    </a:moveTo>
                    <a:lnTo>
                      <a:pt x="6" y="290"/>
                    </a:lnTo>
                    <a:lnTo>
                      <a:pt x="11" y="280"/>
                    </a:lnTo>
                    <a:lnTo>
                      <a:pt x="16" y="270"/>
                    </a:lnTo>
                    <a:lnTo>
                      <a:pt x="21" y="259"/>
                    </a:lnTo>
                    <a:lnTo>
                      <a:pt x="26" y="249"/>
                    </a:lnTo>
                    <a:lnTo>
                      <a:pt x="30" y="238"/>
                    </a:lnTo>
                    <a:lnTo>
                      <a:pt x="34" y="226"/>
                    </a:lnTo>
                    <a:lnTo>
                      <a:pt x="39" y="216"/>
                    </a:lnTo>
                    <a:lnTo>
                      <a:pt x="43" y="205"/>
                    </a:lnTo>
                    <a:lnTo>
                      <a:pt x="46" y="194"/>
                    </a:lnTo>
                    <a:lnTo>
                      <a:pt x="50" y="183"/>
                    </a:lnTo>
                    <a:lnTo>
                      <a:pt x="54" y="172"/>
                    </a:lnTo>
                    <a:lnTo>
                      <a:pt x="57" y="161"/>
                    </a:lnTo>
                    <a:lnTo>
                      <a:pt x="60" y="150"/>
                    </a:lnTo>
                    <a:lnTo>
                      <a:pt x="62" y="139"/>
                    </a:lnTo>
                    <a:lnTo>
                      <a:pt x="65" y="128"/>
                    </a:lnTo>
                    <a:lnTo>
                      <a:pt x="67" y="118"/>
                    </a:lnTo>
                    <a:lnTo>
                      <a:pt x="70" y="106"/>
                    </a:lnTo>
                    <a:lnTo>
                      <a:pt x="72" y="95"/>
                    </a:lnTo>
                    <a:lnTo>
                      <a:pt x="74" y="85"/>
                    </a:lnTo>
                    <a:lnTo>
                      <a:pt x="75" y="74"/>
                    </a:lnTo>
                    <a:lnTo>
                      <a:pt x="77" y="62"/>
                    </a:lnTo>
                    <a:lnTo>
                      <a:pt x="78" y="52"/>
                    </a:lnTo>
                    <a:lnTo>
                      <a:pt x="79" y="41"/>
                    </a:lnTo>
                    <a:lnTo>
                      <a:pt x="80" y="30"/>
                    </a:lnTo>
                    <a:lnTo>
                      <a:pt x="80" y="20"/>
                    </a:lnTo>
                    <a:lnTo>
                      <a:pt x="81" y="10"/>
                    </a:lnTo>
                    <a:lnTo>
                      <a:pt x="8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29062" name="Group 220"/>
            <p:cNvGrpSpPr>
              <a:grpSpLocks/>
            </p:cNvGrpSpPr>
            <p:nvPr/>
          </p:nvGrpSpPr>
          <p:grpSpPr bwMode="auto">
            <a:xfrm>
              <a:off x="1231" y="688"/>
              <a:ext cx="264" cy="241"/>
              <a:chOff x="1231" y="688"/>
              <a:chExt cx="264" cy="241"/>
            </a:xfrm>
          </p:grpSpPr>
          <p:sp>
            <p:nvSpPr>
              <p:cNvPr id="129063" name="Freeform 221"/>
              <p:cNvSpPr>
                <a:spLocks/>
              </p:cNvSpPr>
              <p:nvPr/>
            </p:nvSpPr>
            <p:spPr bwMode="auto">
              <a:xfrm>
                <a:off x="1373" y="872"/>
                <a:ext cx="59" cy="57"/>
              </a:xfrm>
              <a:custGeom>
                <a:avLst/>
                <a:gdLst>
                  <a:gd name="T0" fmla="*/ 6 w 124"/>
                  <a:gd name="T1" fmla="*/ 3 h 124"/>
                  <a:gd name="T2" fmla="*/ 6 w 124"/>
                  <a:gd name="T3" fmla="*/ 2 h 124"/>
                  <a:gd name="T4" fmla="*/ 6 w 124"/>
                  <a:gd name="T5" fmla="*/ 2 h 124"/>
                  <a:gd name="T6" fmla="*/ 6 w 124"/>
                  <a:gd name="T7" fmla="*/ 1 h 124"/>
                  <a:gd name="T8" fmla="*/ 6 w 124"/>
                  <a:gd name="T9" fmla="*/ 1 h 124"/>
                  <a:gd name="T10" fmla="*/ 5 w 124"/>
                  <a:gd name="T11" fmla="*/ 0 h 124"/>
                  <a:gd name="T12" fmla="*/ 5 w 124"/>
                  <a:gd name="T13" fmla="*/ 0 h 124"/>
                  <a:gd name="T14" fmla="*/ 5 w 124"/>
                  <a:gd name="T15" fmla="*/ 0 h 124"/>
                  <a:gd name="T16" fmla="*/ 4 w 124"/>
                  <a:gd name="T17" fmla="*/ 0 h 124"/>
                  <a:gd name="T18" fmla="*/ 3 w 124"/>
                  <a:gd name="T19" fmla="*/ 0 h 124"/>
                  <a:gd name="T20" fmla="*/ 3 w 124"/>
                  <a:gd name="T21" fmla="*/ 0 h 124"/>
                  <a:gd name="T22" fmla="*/ 2 w 124"/>
                  <a:gd name="T23" fmla="*/ 0 h 124"/>
                  <a:gd name="T24" fmla="*/ 2 w 124"/>
                  <a:gd name="T25" fmla="*/ 0 h 124"/>
                  <a:gd name="T26" fmla="*/ 1 w 124"/>
                  <a:gd name="T27" fmla="*/ 0 h 124"/>
                  <a:gd name="T28" fmla="*/ 1 w 124"/>
                  <a:gd name="T29" fmla="*/ 0 h 124"/>
                  <a:gd name="T30" fmla="*/ 0 w 124"/>
                  <a:gd name="T31" fmla="*/ 1 h 124"/>
                  <a:gd name="T32" fmla="*/ 0 w 124"/>
                  <a:gd name="T33" fmla="*/ 1 h 124"/>
                  <a:gd name="T34" fmla="*/ 0 w 124"/>
                  <a:gd name="T35" fmla="*/ 2 h 124"/>
                  <a:gd name="T36" fmla="*/ 0 w 124"/>
                  <a:gd name="T37" fmla="*/ 2 h 124"/>
                  <a:gd name="T38" fmla="*/ 0 w 124"/>
                  <a:gd name="T39" fmla="*/ 3 h 124"/>
                  <a:gd name="T40" fmla="*/ 0 w 124"/>
                  <a:gd name="T41" fmla="*/ 3 h 124"/>
                  <a:gd name="T42" fmla="*/ 0 w 124"/>
                  <a:gd name="T43" fmla="*/ 3 h 124"/>
                  <a:gd name="T44" fmla="*/ 0 w 124"/>
                  <a:gd name="T45" fmla="*/ 4 h 124"/>
                  <a:gd name="T46" fmla="*/ 0 w 124"/>
                  <a:gd name="T47" fmla="*/ 4 h 124"/>
                  <a:gd name="T48" fmla="*/ 0 w 124"/>
                  <a:gd name="T49" fmla="*/ 5 h 124"/>
                  <a:gd name="T50" fmla="*/ 1 w 124"/>
                  <a:gd name="T51" fmla="*/ 5 h 124"/>
                  <a:gd name="T52" fmla="*/ 1 w 124"/>
                  <a:gd name="T53" fmla="*/ 5 h 124"/>
                  <a:gd name="T54" fmla="*/ 2 w 124"/>
                  <a:gd name="T55" fmla="*/ 5 h 124"/>
                  <a:gd name="T56" fmla="*/ 2 w 124"/>
                  <a:gd name="T57" fmla="*/ 6 h 124"/>
                  <a:gd name="T58" fmla="*/ 3 w 124"/>
                  <a:gd name="T59" fmla="*/ 6 h 124"/>
                  <a:gd name="T60" fmla="*/ 3 w 124"/>
                  <a:gd name="T61" fmla="*/ 6 h 124"/>
                  <a:gd name="T62" fmla="*/ 4 w 124"/>
                  <a:gd name="T63" fmla="*/ 6 h 124"/>
                  <a:gd name="T64" fmla="*/ 5 w 124"/>
                  <a:gd name="T65" fmla="*/ 5 h 124"/>
                  <a:gd name="T66" fmla="*/ 5 w 124"/>
                  <a:gd name="T67" fmla="*/ 5 h 124"/>
                  <a:gd name="T68" fmla="*/ 5 w 124"/>
                  <a:gd name="T69" fmla="*/ 5 h 124"/>
                  <a:gd name="T70" fmla="*/ 6 w 124"/>
                  <a:gd name="T71" fmla="*/ 5 h 124"/>
                  <a:gd name="T72" fmla="*/ 6 w 124"/>
                  <a:gd name="T73" fmla="*/ 4 h 124"/>
                  <a:gd name="T74" fmla="*/ 6 w 124"/>
                  <a:gd name="T75" fmla="*/ 4 h 124"/>
                  <a:gd name="T76" fmla="*/ 6 w 124"/>
                  <a:gd name="T77" fmla="*/ 3 h 124"/>
                  <a:gd name="T78" fmla="*/ 6 w 124"/>
                  <a:gd name="T79" fmla="*/ 3 h 12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" h="124">
                    <a:moveTo>
                      <a:pt x="124" y="61"/>
                    </a:moveTo>
                    <a:lnTo>
                      <a:pt x="124" y="57"/>
                    </a:lnTo>
                    <a:lnTo>
                      <a:pt x="124" y="52"/>
                    </a:lnTo>
                    <a:lnTo>
                      <a:pt x="123" y="47"/>
                    </a:lnTo>
                    <a:lnTo>
                      <a:pt x="121" y="42"/>
                    </a:lnTo>
                    <a:lnTo>
                      <a:pt x="120" y="38"/>
                    </a:lnTo>
                    <a:lnTo>
                      <a:pt x="118" y="34"/>
                    </a:lnTo>
                    <a:lnTo>
                      <a:pt x="116" y="29"/>
                    </a:lnTo>
                    <a:lnTo>
                      <a:pt x="113" y="25"/>
                    </a:lnTo>
                    <a:lnTo>
                      <a:pt x="109" y="21"/>
                    </a:lnTo>
                    <a:lnTo>
                      <a:pt x="106" y="18"/>
                    </a:lnTo>
                    <a:lnTo>
                      <a:pt x="103" y="14"/>
                    </a:lnTo>
                    <a:lnTo>
                      <a:pt x="99" y="11"/>
                    </a:lnTo>
                    <a:lnTo>
                      <a:pt x="94" y="8"/>
                    </a:lnTo>
                    <a:lnTo>
                      <a:pt x="90" y="6"/>
                    </a:lnTo>
                    <a:lnTo>
                      <a:pt x="86" y="4"/>
                    </a:lnTo>
                    <a:lnTo>
                      <a:pt x="82" y="2"/>
                    </a:lnTo>
                    <a:lnTo>
                      <a:pt x="76" y="1"/>
                    </a:lnTo>
                    <a:lnTo>
                      <a:pt x="72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8" y="1"/>
                    </a:lnTo>
                    <a:lnTo>
                      <a:pt x="42" y="2"/>
                    </a:lnTo>
                    <a:lnTo>
                      <a:pt x="38" y="4"/>
                    </a:lnTo>
                    <a:lnTo>
                      <a:pt x="34" y="6"/>
                    </a:lnTo>
                    <a:lnTo>
                      <a:pt x="29" y="8"/>
                    </a:lnTo>
                    <a:lnTo>
                      <a:pt x="25" y="11"/>
                    </a:lnTo>
                    <a:lnTo>
                      <a:pt x="21" y="14"/>
                    </a:lnTo>
                    <a:lnTo>
                      <a:pt x="18" y="18"/>
                    </a:lnTo>
                    <a:lnTo>
                      <a:pt x="15" y="21"/>
                    </a:lnTo>
                    <a:lnTo>
                      <a:pt x="11" y="25"/>
                    </a:lnTo>
                    <a:lnTo>
                      <a:pt x="8" y="29"/>
                    </a:lnTo>
                    <a:lnTo>
                      <a:pt x="6" y="34"/>
                    </a:lnTo>
                    <a:lnTo>
                      <a:pt x="4" y="38"/>
                    </a:lnTo>
                    <a:lnTo>
                      <a:pt x="3" y="42"/>
                    </a:lnTo>
                    <a:lnTo>
                      <a:pt x="1" y="47"/>
                    </a:lnTo>
                    <a:lnTo>
                      <a:pt x="0" y="52"/>
                    </a:lnTo>
                    <a:lnTo>
                      <a:pt x="0" y="57"/>
                    </a:lnTo>
                    <a:lnTo>
                      <a:pt x="0" y="61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1" y="76"/>
                    </a:lnTo>
                    <a:lnTo>
                      <a:pt x="3" y="81"/>
                    </a:lnTo>
                    <a:lnTo>
                      <a:pt x="4" y="86"/>
                    </a:lnTo>
                    <a:lnTo>
                      <a:pt x="6" y="90"/>
                    </a:lnTo>
                    <a:lnTo>
                      <a:pt x="8" y="94"/>
                    </a:lnTo>
                    <a:lnTo>
                      <a:pt x="11" y="99"/>
                    </a:lnTo>
                    <a:lnTo>
                      <a:pt x="15" y="103"/>
                    </a:lnTo>
                    <a:lnTo>
                      <a:pt x="18" y="106"/>
                    </a:lnTo>
                    <a:lnTo>
                      <a:pt x="21" y="109"/>
                    </a:lnTo>
                    <a:lnTo>
                      <a:pt x="25" y="112"/>
                    </a:lnTo>
                    <a:lnTo>
                      <a:pt x="29" y="114"/>
                    </a:lnTo>
                    <a:lnTo>
                      <a:pt x="34" y="118"/>
                    </a:lnTo>
                    <a:lnTo>
                      <a:pt x="38" y="120"/>
                    </a:lnTo>
                    <a:lnTo>
                      <a:pt x="42" y="121"/>
                    </a:lnTo>
                    <a:lnTo>
                      <a:pt x="48" y="123"/>
                    </a:lnTo>
                    <a:lnTo>
                      <a:pt x="52" y="123"/>
                    </a:lnTo>
                    <a:lnTo>
                      <a:pt x="57" y="124"/>
                    </a:lnTo>
                    <a:lnTo>
                      <a:pt x="63" y="124"/>
                    </a:lnTo>
                    <a:lnTo>
                      <a:pt x="67" y="124"/>
                    </a:lnTo>
                    <a:lnTo>
                      <a:pt x="72" y="123"/>
                    </a:lnTo>
                    <a:lnTo>
                      <a:pt x="76" y="123"/>
                    </a:lnTo>
                    <a:lnTo>
                      <a:pt x="82" y="121"/>
                    </a:lnTo>
                    <a:lnTo>
                      <a:pt x="86" y="120"/>
                    </a:lnTo>
                    <a:lnTo>
                      <a:pt x="90" y="118"/>
                    </a:lnTo>
                    <a:lnTo>
                      <a:pt x="94" y="114"/>
                    </a:lnTo>
                    <a:lnTo>
                      <a:pt x="99" y="112"/>
                    </a:lnTo>
                    <a:lnTo>
                      <a:pt x="103" y="109"/>
                    </a:lnTo>
                    <a:lnTo>
                      <a:pt x="106" y="106"/>
                    </a:lnTo>
                    <a:lnTo>
                      <a:pt x="109" y="103"/>
                    </a:lnTo>
                    <a:lnTo>
                      <a:pt x="113" y="99"/>
                    </a:lnTo>
                    <a:lnTo>
                      <a:pt x="116" y="94"/>
                    </a:lnTo>
                    <a:lnTo>
                      <a:pt x="118" y="90"/>
                    </a:lnTo>
                    <a:lnTo>
                      <a:pt x="120" y="86"/>
                    </a:lnTo>
                    <a:lnTo>
                      <a:pt x="121" y="81"/>
                    </a:lnTo>
                    <a:lnTo>
                      <a:pt x="123" y="76"/>
                    </a:lnTo>
                    <a:lnTo>
                      <a:pt x="124" y="72"/>
                    </a:lnTo>
                    <a:lnTo>
                      <a:pt x="124" y="67"/>
                    </a:lnTo>
                    <a:lnTo>
                      <a:pt x="124" y="6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4" name="Freeform 222"/>
              <p:cNvSpPr>
                <a:spLocks/>
              </p:cNvSpPr>
              <p:nvPr/>
            </p:nvSpPr>
            <p:spPr bwMode="auto">
              <a:xfrm>
                <a:off x="1231" y="701"/>
                <a:ext cx="53" cy="119"/>
              </a:xfrm>
              <a:custGeom>
                <a:avLst/>
                <a:gdLst>
                  <a:gd name="T0" fmla="*/ 5 w 111"/>
                  <a:gd name="T1" fmla="*/ 0 h 246"/>
                  <a:gd name="T2" fmla="*/ 5 w 111"/>
                  <a:gd name="T3" fmla="*/ 0 h 246"/>
                  <a:gd name="T4" fmla="*/ 5 w 111"/>
                  <a:gd name="T5" fmla="*/ 0 h 246"/>
                  <a:gd name="T6" fmla="*/ 4 w 111"/>
                  <a:gd name="T7" fmla="*/ 1 h 246"/>
                  <a:gd name="T8" fmla="*/ 4 w 111"/>
                  <a:gd name="T9" fmla="*/ 1 h 246"/>
                  <a:gd name="T10" fmla="*/ 3 w 111"/>
                  <a:gd name="T11" fmla="*/ 2 h 246"/>
                  <a:gd name="T12" fmla="*/ 3 w 111"/>
                  <a:gd name="T13" fmla="*/ 2 h 246"/>
                  <a:gd name="T14" fmla="*/ 2 w 111"/>
                  <a:gd name="T15" fmla="*/ 3 h 246"/>
                  <a:gd name="T16" fmla="*/ 2 w 111"/>
                  <a:gd name="T17" fmla="*/ 4 h 246"/>
                  <a:gd name="T18" fmla="*/ 2 w 111"/>
                  <a:gd name="T19" fmla="*/ 4 h 246"/>
                  <a:gd name="T20" fmla="*/ 1 w 111"/>
                  <a:gd name="T21" fmla="*/ 5 h 246"/>
                  <a:gd name="T22" fmla="*/ 1 w 111"/>
                  <a:gd name="T23" fmla="*/ 6 h 246"/>
                  <a:gd name="T24" fmla="*/ 0 w 111"/>
                  <a:gd name="T25" fmla="*/ 11 h 246"/>
                  <a:gd name="T26" fmla="*/ 0 w 111"/>
                  <a:gd name="T27" fmla="*/ 11 h 246"/>
                  <a:gd name="T28" fmla="*/ 0 w 111"/>
                  <a:gd name="T29" fmla="*/ 11 h 246"/>
                  <a:gd name="T30" fmla="*/ 0 w 111"/>
                  <a:gd name="T31" fmla="*/ 12 h 246"/>
                  <a:gd name="T32" fmla="*/ 0 w 111"/>
                  <a:gd name="T33" fmla="*/ 12 h 246"/>
                  <a:gd name="T34" fmla="*/ 0 w 111"/>
                  <a:gd name="T35" fmla="*/ 13 h 246"/>
                  <a:gd name="T36" fmla="*/ 0 w 111"/>
                  <a:gd name="T37" fmla="*/ 13 h 246"/>
                  <a:gd name="T38" fmla="*/ 0 w 111"/>
                  <a:gd name="T39" fmla="*/ 13 h 246"/>
                  <a:gd name="T40" fmla="*/ 0 w 111"/>
                  <a:gd name="T41" fmla="*/ 14 h 246"/>
                  <a:gd name="T42" fmla="*/ 1 w 111"/>
                  <a:gd name="T43" fmla="*/ 14 h 246"/>
                  <a:gd name="T44" fmla="*/ 1 w 111"/>
                  <a:gd name="T45" fmla="*/ 14 h 246"/>
                  <a:gd name="T46" fmla="*/ 1 w 111"/>
                  <a:gd name="T47" fmla="*/ 14 h 246"/>
                  <a:gd name="T48" fmla="*/ 1 w 111"/>
                  <a:gd name="T49" fmla="*/ 14 h 246"/>
                  <a:gd name="T50" fmla="*/ 2 w 111"/>
                  <a:gd name="T51" fmla="*/ 14 h 246"/>
                  <a:gd name="T52" fmla="*/ 2 w 111"/>
                  <a:gd name="T53" fmla="*/ 14 h 246"/>
                  <a:gd name="T54" fmla="*/ 2 w 111"/>
                  <a:gd name="T55" fmla="*/ 13 h 246"/>
                  <a:gd name="T56" fmla="*/ 3 w 111"/>
                  <a:gd name="T57" fmla="*/ 13 h 246"/>
                  <a:gd name="T58" fmla="*/ 3 w 111"/>
                  <a:gd name="T59" fmla="*/ 13 h 246"/>
                  <a:gd name="T60" fmla="*/ 3 w 111"/>
                  <a:gd name="T61" fmla="*/ 12 h 246"/>
                  <a:gd name="T62" fmla="*/ 4 w 111"/>
                  <a:gd name="T63" fmla="*/ 12 h 246"/>
                  <a:gd name="T64" fmla="*/ 4 w 111"/>
                  <a:gd name="T65" fmla="*/ 11 h 246"/>
                  <a:gd name="T66" fmla="*/ 4 w 111"/>
                  <a:gd name="T67" fmla="*/ 11 h 246"/>
                  <a:gd name="T68" fmla="*/ 4 w 111"/>
                  <a:gd name="T69" fmla="*/ 11 h 246"/>
                  <a:gd name="T70" fmla="*/ 5 w 111"/>
                  <a:gd name="T71" fmla="*/ 9 h 246"/>
                  <a:gd name="T72" fmla="*/ 5 w 111"/>
                  <a:gd name="T73" fmla="*/ 8 h 246"/>
                  <a:gd name="T74" fmla="*/ 5 w 111"/>
                  <a:gd name="T75" fmla="*/ 8 h 246"/>
                  <a:gd name="T76" fmla="*/ 5 w 111"/>
                  <a:gd name="T77" fmla="*/ 7 h 246"/>
                  <a:gd name="T78" fmla="*/ 5 w 111"/>
                  <a:gd name="T79" fmla="*/ 7 h 246"/>
                  <a:gd name="T80" fmla="*/ 5 w 111"/>
                  <a:gd name="T81" fmla="*/ 7 h 246"/>
                  <a:gd name="T82" fmla="*/ 5 w 111"/>
                  <a:gd name="T83" fmla="*/ 7 h 246"/>
                  <a:gd name="T84" fmla="*/ 5 w 111"/>
                  <a:gd name="T85" fmla="*/ 7 h 246"/>
                  <a:gd name="T86" fmla="*/ 4 w 111"/>
                  <a:gd name="T87" fmla="*/ 6 h 246"/>
                  <a:gd name="T88" fmla="*/ 4 w 111"/>
                  <a:gd name="T89" fmla="*/ 6 h 246"/>
                  <a:gd name="T90" fmla="*/ 4 w 111"/>
                  <a:gd name="T91" fmla="*/ 6 h 246"/>
                  <a:gd name="T92" fmla="*/ 4 w 111"/>
                  <a:gd name="T93" fmla="*/ 6 h 246"/>
                  <a:gd name="T94" fmla="*/ 3 w 111"/>
                  <a:gd name="T95" fmla="*/ 6 h 24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11" h="246">
                    <a:moveTo>
                      <a:pt x="111" y="0"/>
                    </a:moveTo>
                    <a:lnTo>
                      <a:pt x="107" y="2"/>
                    </a:lnTo>
                    <a:lnTo>
                      <a:pt x="103" y="4"/>
                    </a:lnTo>
                    <a:lnTo>
                      <a:pt x="98" y="6"/>
                    </a:lnTo>
                    <a:lnTo>
                      <a:pt x="94" y="9"/>
                    </a:lnTo>
                    <a:lnTo>
                      <a:pt x="89" y="12"/>
                    </a:lnTo>
                    <a:lnTo>
                      <a:pt x="85" y="17"/>
                    </a:lnTo>
                    <a:lnTo>
                      <a:pt x="80" y="20"/>
                    </a:lnTo>
                    <a:lnTo>
                      <a:pt x="76" y="24"/>
                    </a:lnTo>
                    <a:lnTo>
                      <a:pt x="72" y="28"/>
                    </a:lnTo>
                    <a:lnTo>
                      <a:pt x="67" y="33"/>
                    </a:lnTo>
                    <a:lnTo>
                      <a:pt x="64" y="37"/>
                    </a:lnTo>
                    <a:lnTo>
                      <a:pt x="60" y="41"/>
                    </a:lnTo>
                    <a:lnTo>
                      <a:pt x="56" y="47"/>
                    </a:lnTo>
                    <a:lnTo>
                      <a:pt x="53" y="52"/>
                    </a:lnTo>
                    <a:lnTo>
                      <a:pt x="49" y="57"/>
                    </a:lnTo>
                    <a:lnTo>
                      <a:pt x="46" y="63"/>
                    </a:lnTo>
                    <a:lnTo>
                      <a:pt x="43" y="68"/>
                    </a:lnTo>
                    <a:lnTo>
                      <a:pt x="40" y="73"/>
                    </a:lnTo>
                    <a:lnTo>
                      <a:pt x="37" y="80"/>
                    </a:lnTo>
                    <a:lnTo>
                      <a:pt x="33" y="85"/>
                    </a:lnTo>
                    <a:lnTo>
                      <a:pt x="31" y="91"/>
                    </a:lnTo>
                    <a:lnTo>
                      <a:pt x="29" y="97"/>
                    </a:lnTo>
                    <a:lnTo>
                      <a:pt x="27" y="103"/>
                    </a:lnTo>
                    <a:lnTo>
                      <a:pt x="25" y="108"/>
                    </a:lnTo>
                    <a:lnTo>
                      <a:pt x="3" y="191"/>
                    </a:lnTo>
                    <a:lnTo>
                      <a:pt x="1" y="195"/>
                    </a:lnTo>
                    <a:lnTo>
                      <a:pt x="1" y="199"/>
                    </a:lnTo>
                    <a:lnTo>
                      <a:pt x="0" y="203"/>
                    </a:lnTo>
                    <a:lnTo>
                      <a:pt x="0" y="206"/>
                    </a:lnTo>
                    <a:lnTo>
                      <a:pt x="0" y="211"/>
                    </a:lnTo>
                    <a:lnTo>
                      <a:pt x="0" y="214"/>
                    </a:lnTo>
                    <a:lnTo>
                      <a:pt x="0" y="217"/>
                    </a:lnTo>
                    <a:lnTo>
                      <a:pt x="0" y="220"/>
                    </a:lnTo>
                    <a:lnTo>
                      <a:pt x="1" y="224"/>
                    </a:lnTo>
                    <a:lnTo>
                      <a:pt x="3" y="226"/>
                    </a:lnTo>
                    <a:lnTo>
                      <a:pt x="4" y="230"/>
                    </a:lnTo>
                    <a:lnTo>
                      <a:pt x="5" y="233"/>
                    </a:lnTo>
                    <a:lnTo>
                      <a:pt x="7" y="235"/>
                    </a:lnTo>
                    <a:lnTo>
                      <a:pt x="8" y="237"/>
                    </a:lnTo>
                    <a:lnTo>
                      <a:pt x="10" y="239"/>
                    </a:lnTo>
                    <a:lnTo>
                      <a:pt x="12" y="241"/>
                    </a:lnTo>
                    <a:lnTo>
                      <a:pt x="14" y="242"/>
                    </a:lnTo>
                    <a:lnTo>
                      <a:pt x="16" y="244"/>
                    </a:lnTo>
                    <a:lnTo>
                      <a:pt x="19" y="245"/>
                    </a:lnTo>
                    <a:lnTo>
                      <a:pt x="21" y="246"/>
                    </a:lnTo>
                    <a:lnTo>
                      <a:pt x="24" y="246"/>
                    </a:lnTo>
                    <a:lnTo>
                      <a:pt x="26" y="246"/>
                    </a:lnTo>
                    <a:lnTo>
                      <a:pt x="29" y="246"/>
                    </a:lnTo>
                    <a:lnTo>
                      <a:pt x="32" y="246"/>
                    </a:lnTo>
                    <a:lnTo>
                      <a:pt x="34" y="245"/>
                    </a:lnTo>
                    <a:lnTo>
                      <a:pt x="38" y="244"/>
                    </a:lnTo>
                    <a:lnTo>
                      <a:pt x="41" y="242"/>
                    </a:lnTo>
                    <a:lnTo>
                      <a:pt x="44" y="241"/>
                    </a:lnTo>
                    <a:lnTo>
                      <a:pt x="46" y="239"/>
                    </a:lnTo>
                    <a:lnTo>
                      <a:pt x="49" y="237"/>
                    </a:lnTo>
                    <a:lnTo>
                      <a:pt x="53" y="235"/>
                    </a:lnTo>
                    <a:lnTo>
                      <a:pt x="55" y="233"/>
                    </a:lnTo>
                    <a:lnTo>
                      <a:pt x="58" y="230"/>
                    </a:lnTo>
                    <a:lnTo>
                      <a:pt x="60" y="226"/>
                    </a:lnTo>
                    <a:lnTo>
                      <a:pt x="63" y="224"/>
                    </a:lnTo>
                    <a:lnTo>
                      <a:pt x="65" y="220"/>
                    </a:lnTo>
                    <a:lnTo>
                      <a:pt x="67" y="217"/>
                    </a:lnTo>
                    <a:lnTo>
                      <a:pt x="70" y="214"/>
                    </a:lnTo>
                    <a:lnTo>
                      <a:pt x="72" y="211"/>
                    </a:lnTo>
                    <a:lnTo>
                      <a:pt x="74" y="206"/>
                    </a:lnTo>
                    <a:lnTo>
                      <a:pt x="75" y="203"/>
                    </a:lnTo>
                    <a:lnTo>
                      <a:pt x="77" y="199"/>
                    </a:lnTo>
                    <a:lnTo>
                      <a:pt x="78" y="195"/>
                    </a:lnTo>
                    <a:lnTo>
                      <a:pt x="79" y="191"/>
                    </a:lnTo>
                    <a:lnTo>
                      <a:pt x="87" y="164"/>
                    </a:lnTo>
                    <a:lnTo>
                      <a:pt x="88" y="160"/>
                    </a:lnTo>
                    <a:lnTo>
                      <a:pt x="89" y="156"/>
                    </a:lnTo>
                    <a:lnTo>
                      <a:pt x="90" y="153"/>
                    </a:lnTo>
                    <a:lnTo>
                      <a:pt x="91" y="150"/>
                    </a:lnTo>
                    <a:lnTo>
                      <a:pt x="91" y="146"/>
                    </a:lnTo>
                    <a:lnTo>
                      <a:pt x="91" y="142"/>
                    </a:lnTo>
                    <a:lnTo>
                      <a:pt x="91" y="139"/>
                    </a:lnTo>
                    <a:lnTo>
                      <a:pt x="91" y="136"/>
                    </a:lnTo>
                    <a:lnTo>
                      <a:pt x="91" y="133"/>
                    </a:lnTo>
                    <a:lnTo>
                      <a:pt x="90" y="130"/>
                    </a:lnTo>
                    <a:lnTo>
                      <a:pt x="90" y="126"/>
                    </a:lnTo>
                    <a:lnTo>
                      <a:pt x="89" y="124"/>
                    </a:lnTo>
                    <a:lnTo>
                      <a:pt x="88" y="121"/>
                    </a:lnTo>
                    <a:lnTo>
                      <a:pt x="87" y="119"/>
                    </a:lnTo>
                    <a:lnTo>
                      <a:pt x="85" y="117"/>
                    </a:lnTo>
                    <a:lnTo>
                      <a:pt x="83" y="115"/>
                    </a:lnTo>
                    <a:lnTo>
                      <a:pt x="81" y="114"/>
                    </a:lnTo>
                    <a:lnTo>
                      <a:pt x="79" y="112"/>
                    </a:lnTo>
                    <a:lnTo>
                      <a:pt x="77" y="110"/>
                    </a:lnTo>
                    <a:lnTo>
                      <a:pt x="75" y="109"/>
                    </a:lnTo>
                    <a:lnTo>
                      <a:pt x="73" y="109"/>
                    </a:lnTo>
                    <a:lnTo>
                      <a:pt x="71" y="108"/>
                    </a:lnTo>
                    <a:lnTo>
                      <a:pt x="69" y="108"/>
                    </a:lnTo>
                    <a:lnTo>
                      <a:pt x="65" y="108"/>
                    </a:lnTo>
                    <a:lnTo>
                      <a:pt x="63" y="108"/>
                    </a:lnTo>
                    <a:lnTo>
                      <a:pt x="25" y="1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5" name="Line 223"/>
              <p:cNvSpPr>
                <a:spLocks noChangeShapeType="1"/>
              </p:cNvSpPr>
              <p:nvPr/>
            </p:nvSpPr>
            <p:spPr bwMode="auto">
              <a:xfrm flipV="1">
                <a:off x="1313" y="701"/>
                <a:ext cx="10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6" name="Freeform 224"/>
              <p:cNvSpPr>
                <a:spLocks/>
              </p:cNvSpPr>
              <p:nvPr/>
            </p:nvSpPr>
            <p:spPr bwMode="auto">
              <a:xfrm>
                <a:off x="1326" y="688"/>
                <a:ext cx="37" cy="142"/>
              </a:xfrm>
              <a:custGeom>
                <a:avLst/>
                <a:gdLst>
                  <a:gd name="T0" fmla="*/ 4 w 80"/>
                  <a:gd name="T1" fmla="*/ 0 h 301"/>
                  <a:gd name="T2" fmla="*/ 3 w 80"/>
                  <a:gd name="T3" fmla="*/ 0 h 301"/>
                  <a:gd name="T4" fmla="*/ 3 w 80"/>
                  <a:gd name="T5" fmla="*/ 1 h 301"/>
                  <a:gd name="T6" fmla="*/ 3 w 80"/>
                  <a:gd name="T7" fmla="*/ 1 h 301"/>
                  <a:gd name="T8" fmla="*/ 3 w 80"/>
                  <a:gd name="T9" fmla="*/ 2 h 301"/>
                  <a:gd name="T10" fmla="*/ 3 w 80"/>
                  <a:gd name="T11" fmla="*/ 3 h 301"/>
                  <a:gd name="T12" fmla="*/ 2 w 80"/>
                  <a:gd name="T13" fmla="*/ 3 h 301"/>
                  <a:gd name="T14" fmla="*/ 2 w 80"/>
                  <a:gd name="T15" fmla="*/ 4 h 301"/>
                  <a:gd name="T16" fmla="*/ 2 w 80"/>
                  <a:gd name="T17" fmla="*/ 4 h 301"/>
                  <a:gd name="T18" fmla="*/ 2 w 80"/>
                  <a:gd name="T19" fmla="*/ 5 h 301"/>
                  <a:gd name="T20" fmla="*/ 1 w 80"/>
                  <a:gd name="T21" fmla="*/ 5 h 301"/>
                  <a:gd name="T22" fmla="*/ 1 w 80"/>
                  <a:gd name="T23" fmla="*/ 6 h 301"/>
                  <a:gd name="T24" fmla="*/ 1 w 80"/>
                  <a:gd name="T25" fmla="*/ 7 h 301"/>
                  <a:gd name="T26" fmla="*/ 1 w 80"/>
                  <a:gd name="T27" fmla="*/ 7 h 301"/>
                  <a:gd name="T28" fmla="*/ 1 w 80"/>
                  <a:gd name="T29" fmla="*/ 8 h 301"/>
                  <a:gd name="T30" fmla="*/ 1 w 80"/>
                  <a:gd name="T31" fmla="*/ 8 h 301"/>
                  <a:gd name="T32" fmla="*/ 0 w 80"/>
                  <a:gd name="T33" fmla="*/ 8 h 301"/>
                  <a:gd name="T34" fmla="*/ 0 w 80"/>
                  <a:gd name="T35" fmla="*/ 9 h 301"/>
                  <a:gd name="T36" fmla="*/ 0 w 80"/>
                  <a:gd name="T37" fmla="*/ 9 h 301"/>
                  <a:gd name="T38" fmla="*/ 0 w 80"/>
                  <a:gd name="T39" fmla="*/ 10 h 301"/>
                  <a:gd name="T40" fmla="*/ 0 w 80"/>
                  <a:gd name="T41" fmla="*/ 11 h 301"/>
                  <a:gd name="T42" fmla="*/ 0 w 80"/>
                  <a:gd name="T43" fmla="*/ 11 h 301"/>
                  <a:gd name="T44" fmla="*/ 0 w 80"/>
                  <a:gd name="T45" fmla="*/ 12 h 301"/>
                  <a:gd name="T46" fmla="*/ 0 w 80"/>
                  <a:gd name="T47" fmla="*/ 12 h 301"/>
                  <a:gd name="T48" fmla="*/ 0 w 80"/>
                  <a:gd name="T49" fmla="*/ 13 h 301"/>
                  <a:gd name="T50" fmla="*/ 0 w 80"/>
                  <a:gd name="T51" fmla="*/ 13 h 301"/>
                  <a:gd name="T52" fmla="*/ 0 w 80"/>
                  <a:gd name="T53" fmla="*/ 14 h 301"/>
                  <a:gd name="T54" fmla="*/ 0 w 80"/>
                  <a:gd name="T55" fmla="*/ 15 h 301"/>
                  <a:gd name="T56" fmla="*/ 0 w 80"/>
                  <a:gd name="T57" fmla="*/ 15 h 3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301">
                    <a:moveTo>
                      <a:pt x="80" y="0"/>
                    </a:moveTo>
                    <a:lnTo>
                      <a:pt x="74" y="11"/>
                    </a:lnTo>
                    <a:lnTo>
                      <a:pt x="69" y="20"/>
                    </a:lnTo>
                    <a:lnTo>
                      <a:pt x="65" y="31"/>
                    </a:lnTo>
                    <a:lnTo>
                      <a:pt x="59" y="42"/>
                    </a:lnTo>
                    <a:lnTo>
                      <a:pt x="55" y="52"/>
                    </a:lnTo>
                    <a:lnTo>
                      <a:pt x="50" y="63"/>
                    </a:lnTo>
                    <a:lnTo>
                      <a:pt x="45" y="74"/>
                    </a:lnTo>
                    <a:lnTo>
                      <a:pt x="41" y="85"/>
                    </a:lnTo>
                    <a:lnTo>
                      <a:pt x="38" y="96"/>
                    </a:lnTo>
                    <a:lnTo>
                      <a:pt x="34" y="107"/>
                    </a:lnTo>
                    <a:lnTo>
                      <a:pt x="31" y="117"/>
                    </a:lnTo>
                    <a:lnTo>
                      <a:pt x="26" y="129"/>
                    </a:lnTo>
                    <a:lnTo>
                      <a:pt x="23" y="140"/>
                    </a:lnTo>
                    <a:lnTo>
                      <a:pt x="21" y="150"/>
                    </a:lnTo>
                    <a:lnTo>
                      <a:pt x="18" y="162"/>
                    </a:lnTo>
                    <a:lnTo>
                      <a:pt x="15" y="173"/>
                    </a:lnTo>
                    <a:lnTo>
                      <a:pt x="12" y="183"/>
                    </a:lnTo>
                    <a:lnTo>
                      <a:pt x="10" y="195"/>
                    </a:lnTo>
                    <a:lnTo>
                      <a:pt x="8" y="206"/>
                    </a:lnTo>
                    <a:lnTo>
                      <a:pt x="6" y="216"/>
                    </a:lnTo>
                    <a:lnTo>
                      <a:pt x="5" y="227"/>
                    </a:lnTo>
                    <a:lnTo>
                      <a:pt x="3" y="237"/>
                    </a:lnTo>
                    <a:lnTo>
                      <a:pt x="2" y="248"/>
                    </a:lnTo>
                    <a:lnTo>
                      <a:pt x="1" y="260"/>
                    </a:lnTo>
                    <a:lnTo>
                      <a:pt x="1" y="269"/>
                    </a:lnTo>
                    <a:lnTo>
                      <a:pt x="0" y="280"/>
                    </a:lnTo>
                    <a:lnTo>
                      <a:pt x="0" y="291"/>
                    </a:lnTo>
                    <a:lnTo>
                      <a:pt x="0" y="3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7" name="Freeform 225"/>
              <p:cNvSpPr>
                <a:spLocks/>
              </p:cNvSpPr>
              <p:nvPr/>
            </p:nvSpPr>
            <p:spPr bwMode="auto">
              <a:xfrm>
                <a:off x="1363" y="701"/>
                <a:ext cx="46" cy="92"/>
              </a:xfrm>
              <a:custGeom>
                <a:avLst/>
                <a:gdLst>
                  <a:gd name="T0" fmla="*/ 5 w 96"/>
                  <a:gd name="T1" fmla="*/ 0 h 191"/>
                  <a:gd name="T2" fmla="*/ 0 w 96"/>
                  <a:gd name="T3" fmla="*/ 10 h 191"/>
                  <a:gd name="T4" fmla="*/ 5 w 96"/>
                  <a:gd name="T5" fmla="*/ 10 h 1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91">
                    <a:moveTo>
                      <a:pt x="90" y="0"/>
                    </a:moveTo>
                    <a:lnTo>
                      <a:pt x="0" y="191"/>
                    </a:lnTo>
                    <a:lnTo>
                      <a:pt x="96" y="1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8" name="Line 226"/>
              <p:cNvSpPr>
                <a:spLocks noChangeShapeType="1"/>
              </p:cNvSpPr>
              <p:nvPr/>
            </p:nvSpPr>
            <p:spPr bwMode="auto">
              <a:xfrm flipH="1">
                <a:off x="1389" y="767"/>
                <a:ext cx="13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69" name="Line 227"/>
              <p:cNvSpPr>
                <a:spLocks noChangeShapeType="1"/>
              </p:cNvSpPr>
              <p:nvPr/>
            </p:nvSpPr>
            <p:spPr bwMode="auto">
              <a:xfrm flipV="1">
                <a:off x="1452" y="701"/>
                <a:ext cx="13" cy="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29070" name="Freeform 228"/>
              <p:cNvSpPr>
                <a:spLocks/>
              </p:cNvSpPr>
              <p:nvPr/>
            </p:nvSpPr>
            <p:spPr bwMode="auto">
              <a:xfrm>
                <a:off x="1458" y="688"/>
                <a:ext cx="37" cy="142"/>
              </a:xfrm>
              <a:custGeom>
                <a:avLst/>
                <a:gdLst>
                  <a:gd name="T0" fmla="*/ 0 w 79"/>
                  <a:gd name="T1" fmla="*/ 15 h 301"/>
                  <a:gd name="T2" fmla="*/ 0 w 79"/>
                  <a:gd name="T3" fmla="*/ 15 h 301"/>
                  <a:gd name="T4" fmla="*/ 0 w 79"/>
                  <a:gd name="T5" fmla="*/ 14 h 301"/>
                  <a:gd name="T6" fmla="*/ 0 w 79"/>
                  <a:gd name="T7" fmla="*/ 13 h 301"/>
                  <a:gd name="T8" fmla="*/ 1 w 79"/>
                  <a:gd name="T9" fmla="*/ 13 h 301"/>
                  <a:gd name="T10" fmla="*/ 1 w 79"/>
                  <a:gd name="T11" fmla="*/ 12 h 301"/>
                  <a:gd name="T12" fmla="*/ 1 w 79"/>
                  <a:gd name="T13" fmla="*/ 12 h 301"/>
                  <a:gd name="T14" fmla="*/ 1 w 79"/>
                  <a:gd name="T15" fmla="*/ 11 h 301"/>
                  <a:gd name="T16" fmla="*/ 2 w 79"/>
                  <a:gd name="T17" fmla="*/ 11 h 301"/>
                  <a:gd name="T18" fmla="*/ 2 w 79"/>
                  <a:gd name="T19" fmla="*/ 10 h 301"/>
                  <a:gd name="T20" fmla="*/ 2 w 79"/>
                  <a:gd name="T21" fmla="*/ 9 h 301"/>
                  <a:gd name="T22" fmla="*/ 2 w 79"/>
                  <a:gd name="T23" fmla="*/ 9 h 301"/>
                  <a:gd name="T24" fmla="*/ 2 w 79"/>
                  <a:gd name="T25" fmla="*/ 8 h 301"/>
                  <a:gd name="T26" fmla="*/ 3 w 79"/>
                  <a:gd name="T27" fmla="*/ 8 h 301"/>
                  <a:gd name="T28" fmla="*/ 3 w 79"/>
                  <a:gd name="T29" fmla="*/ 8 h 301"/>
                  <a:gd name="T30" fmla="*/ 3 w 79"/>
                  <a:gd name="T31" fmla="*/ 7 h 301"/>
                  <a:gd name="T32" fmla="*/ 3 w 79"/>
                  <a:gd name="T33" fmla="*/ 7 h 301"/>
                  <a:gd name="T34" fmla="*/ 3 w 79"/>
                  <a:gd name="T35" fmla="*/ 6 h 301"/>
                  <a:gd name="T36" fmla="*/ 3 w 79"/>
                  <a:gd name="T37" fmla="*/ 5 h 301"/>
                  <a:gd name="T38" fmla="*/ 3 w 79"/>
                  <a:gd name="T39" fmla="*/ 5 h 301"/>
                  <a:gd name="T40" fmla="*/ 3 w 79"/>
                  <a:gd name="T41" fmla="*/ 4 h 301"/>
                  <a:gd name="T42" fmla="*/ 3 w 79"/>
                  <a:gd name="T43" fmla="*/ 4 h 301"/>
                  <a:gd name="T44" fmla="*/ 3 w 79"/>
                  <a:gd name="T45" fmla="*/ 3 h 301"/>
                  <a:gd name="T46" fmla="*/ 4 w 79"/>
                  <a:gd name="T47" fmla="*/ 3 h 301"/>
                  <a:gd name="T48" fmla="*/ 4 w 79"/>
                  <a:gd name="T49" fmla="*/ 2 h 301"/>
                  <a:gd name="T50" fmla="*/ 4 w 79"/>
                  <a:gd name="T51" fmla="*/ 1 h 301"/>
                  <a:gd name="T52" fmla="*/ 4 w 79"/>
                  <a:gd name="T53" fmla="*/ 1 h 301"/>
                  <a:gd name="T54" fmla="*/ 4 w 79"/>
                  <a:gd name="T55" fmla="*/ 0 h 301"/>
                  <a:gd name="T56" fmla="*/ 4 w 79"/>
                  <a:gd name="T57" fmla="*/ 0 h 3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9" h="301">
                    <a:moveTo>
                      <a:pt x="0" y="301"/>
                    </a:moveTo>
                    <a:lnTo>
                      <a:pt x="5" y="291"/>
                    </a:lnTo>
                    <a:lnTo>
                      <a:pt x="10" y="280"/>
                    </a:lnTo>
                    <a:lnTo>
                      <a:pt x="14" y="269"/>
                    </a:lnTo>
                    <a:lnTo>
                      <a:pt x="20" y="260"/>
                    </a:lnTo>
                    <a:lnTo>
                      <a:pt x="24" y="248"/>
                    </a:lnTo>
                    <a:lnTo>
                      <a:pt x="29" y="237"/>
                    </a:lnTo>
                    <a:lnTo>
                      <a:pt x="34" y="227"/>
                    </a:lnTo>
                    <a:lnTo>
                      <a:pt x="38" y="216"/>
                    </a:lnTo>
                    <a:lnTo>
                      <a:pt x="41" y="206"/>
                    </a:lnTo>
                    <a:lnTo>
                      <a:pt x="45" y="195"/>
                    </a:lnTo>
                    <a:lnTo>
                      <a:pt x="49" y="183"/>
                    </a:lnTo>
                    <a:lnTo>
                      <a:pt x="52" y="173"/>
                    </a:lnTo>
                    <a:lnTo>
                      <a:pt x="56" y="162"/>
                    </a:lnTo>
                    <a:lnTo>
                      <a:pt x="58" y="150"/>
                    </a:lnTo>
                    <a:lnTo>
                      <a:pt x="61" y="140"/>
                    </a:lnTo>
                    <a:lnTo>
                      <a:pt x="65" y="129"/>
                    </a:lnTo>
                    <a:lnTo>
                      <a:pt x="67" y="117"/>
                    </a:lnTo>
                    <a:lnTo>
                      <a:pt x="69" y="107"/>
                    </a:lnTo>
                    <a:lnTo>
                      <a:pt x="71" y="96"/>
                    </a:lnTo>
                    <a:lnTo>
                      <a:pt x="73" y="85"/>
                    </a:lnTo>
                    <a:lnTo>
                      <a:pt x="74" y="74"/>
                    </a:lnTo>
                    <a:lnTo>
                      <a:pt x="75" y="63"/>
                    </a:lnTo>
                    <a:lnTo>
                      <a:pt x="77" y="52"/>
                    </a:lnTo>
                    <a:lnTo>
                      <a:pt x="77" y="42"/>
                    </a:lnTo>
                    <a:lnTo>
                      <a:pt x="78" y="31"/>
                    </a:lnTo>
                    <a:lnTo>
                      <a:pt x="79" y="20"/>
                    </a:lnTo>
                    <a:lnTo>
                      <a:pt x="79" y="11"/>
                    </a:lnTo>
                    <a:lnTo>
                      <a:pt x="7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52133" name="Freeform 229"/>
          <p:cNvSpPr>
            <a:spLocks/>
          </p:cNvSpPr>
          <p:nvPr/>
        </p:nvSpPr>
        <p:spPr bwMode="auto">
          <a:xfrm>
            <a:off x="1106488" y="1190625"/>
            <a:ext cx="1433512" cy="403225"/>
          </a:xfrm>
          <a:custGeom>
            <a:avLst/>
            <a:gdLst>
              <a:gd name="T0" fmla="*/ 2147483647 w 1924"/>
              <a:gd name="T1" fmla="*/ 2147483647 h 540"/>
              <a:gd name="T2" fmla="*/ 2147483647 w 1924"/>
              <a:gd name="T3" fmla="*/ 2147483647 h 540"/>
              <a:gd name="T4" fmla="*/ 2147483647 w 1924"/>
              <a:gd name="T5" fmla="*/ 2147483647 h 540"/>
              <a:gd name="T6" fmla="*/ 2147483647 w 1924"/>
              <a:gd name="T7" fmla="*/ 2147483647 h 540"/>
              <a:gd name="T8" fmla="*/ 2147483647 w 1924"/>
              <a:gd name="T9" fmla="*/ 2147483647 h 540"/>
              <a:gd name="T10" fmla="*/ 2147483647 w 1924"/>
              <a:gd name="T11" fmla="*/ 2147483647 h 540"/>
              <a:gd name="T12" fmla="*/ 2147483647 w 1924"/>
              <a:gd name="T13" fmla="*/ 2147483647 h 540"/>
              <a:gd name="T14" fmla="*/ 2147483647 w 1924"/>
              <a:gd name="T15" fmla="*/ 2147483647 h 540"/>
              <a:gd name="T16" fmla="*/ 2147483647 w 1924"/>
              <a:gd name="T17" fmla="*/ 2147483647 h 540"/>
              <a:gd name="T18" fmla="*/ 2147483647 w 1924"/>
              <a:gd name="T19" fmla="*/ 2147483647 h 540"/>
              <a:gd name="T20" fmla="*/ 2147483647 w 1924"/>
              <a:gd name="T21" fmla="*/ 2147483647 h 540"/>
              <a:gd name="T22" fmla="*/ 2147483647 w 1924"/>
              <a:gd name="T23" fmla="*/ 2147483647 h 540"/>
              <a:gd name="T24" fmla="*/ 2147483647 w 1924"/>
              <a:gd name="T25" fmla="*/ 2147483647 h 540"/>
              <a:gd name="T26" fmla="*/ 2147483647 w 1924"/>
              <a:gd name="T27" fmla="*/ 2147483647 h 540"/>
              <a:gd name="T28" fmla="*/ 2147483647 w 1924"/>
              <a:gd name="T29" fmla="*/ 2147483647 h 540"/>
              <a:gd name="T30" fmla="*/ 2147483647 w 1924"/>
              <a:gd name="T31" fmla="*/ 2147483647 h 540"/>
              <a:gd name="T32" fmla="*/ 2147483647 w 1924"/>
              <a:gd name="T33" fmla="*/ 2147483647 h 540"/>
              <a:gd name="T34" fmla="*/ 2147483647 w 1924"/>
              <a:gd name="T35" fmla="*/ 2147483647 h 540"/>
              <a:gd name="T36" fmla="*/ 2147483647 w 1924"/>
              <a:gd name="T37" fmla="*/ 2147483647 h 540"/>
              <a:gd name="T38" fmla="*/ 2147483647 w 1924"/>
              <a:gd name="T39" fmla="*/ 2147483647 h 540"/>
              <a:gd name="T40" fmla="*/ 2147483647 w 1924"/>
              <a:gd name="T41" fmla="*/ 2147483647 h 540"/>
              <a:gd name="T42" fmla="*/ 2147483647 w 1924"/>
              <a:gd name="T43" fmla="*/ 2147483647 h 540"/>
              <a:gd name="T44" fmla="*/ 2147483647 w 1924"/>
              <a:gd name="T45" fmla="*/ 2147483647 h 540"/>
              <a:gd name="T46" fmla="*/ 2147483647 w 1924"/>
              <a:gd name="T47" fmla="*/ 2147483647 h 540"/>
              <a:gd name="T48" fmla="*/ 2147483647 w 1924"/>
              <a:gd name="T49" fmla="*/ 2147483647 h 540"/>
              <a:gd name="T50" fmla="*/ 2147483647 w 1924"/>
              <a:gd name="T51" fmla="*/ 2147483647 h 540"/>
              <a:gd name="T52" fmla="*/ 2147483647 w 1924"/>
              <a:gd name="T53" fmla="*/ 2147483647 h 540"/>
              <a:gd name="T54" fmla="*/ 2147483647 w 1924"/>
              <a:gd name="T55" fmla="*/ 2147483647 h 540"/>
              <a:gd name="T56" fmla="*/ 2147483647 w 1924"/>
              <a:gd name="T57" fmla="*/ 2147483647 h 540"/>
              <a:gd name="T58" fmla="*/ 2147483647 w 1924"/>
              <a:gd name="T59" fmla="*/ 2147483647 h 540"/>
              <a:gd name="T60" fmla="*/ 2147483647 w 1924"/>
              <a:gd name="T61" fmla="*/ 2147483647 h 540"/>
              <a:gd name="T62" fmla="*/ 2147483647 w 1924"/>
              <a:gd name="T63" fmla="*/ 2147483647 h 540"/>
              <a:gd name="T64" fmla="*/ 2147483647 w 1924"/>
              <a:gd name="T65" fmla="*/ 2147483647 h 540"/>
              <a:gd name="T66" fmla="*/ 2147483647 w 1924"/>
              <a:gd name="T67" fmla="*/ 2147483647 h 540"/>
              <a:gd name="T68" fmla="*/ 2147483647 w 1924"/>
              <a:gd name="T69" fmla="*/ 2147483647 h 540"/>
              <a:gd name="T70" fmla="*/ 2147483647 w 1924"/>
              <a:gd name="T71" fmla="*/ 2147483647 h 540"/>
              <a:gd name="T72" fmla="*/ 2147483647 w 1924"/>
              <a:gd name="T73" fmla="*/ 2147483647 h 540"/>
              <a:gd name="T74" fmla="*/ 2147483647 w 1924"/>
              <a:gd name="T75" fmla="*/ 2147483647 h 540"/>
              <a:gd name="T76" fmla="*/ 2147483647 w 1924"/>
              <a:gd name="T77" fmla="*/ 2147483647 h 540"/>
              <a:gd name="T78" fmla="*/ 2147483647 w 1924"/>
              <a:gd name="T79" fmla="*/ 2147483647 h 54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924" h="540">
                <a:moveTo>
                  <a:pt x="0" y="0"/>
                </a:moveTo>
                <a:lnTo>
                  <a:pt x="53" y="43"/>
                </a:lnTo>
                <a:lnTo>
                  <a:pt x="108" y="84"/>
                </a:lnTo>
                <a:lnTo>
                  <a:pt x="162" y="127"/>
                </a:lnTo>
                <a:lnTo>
                  <a:pt x="216" y="168"/>
                </a:lnTo>
                <a:lnTo>
                  <a:pt x="244" y="189"/>
                </a:lnTo>
                <a:lnTo>
                  <a:pt x="273" y="210"/>
                </a:lnTo>
                <a:lnTo>
                  <a:pt x="300" y="231"/>
                </a:lnTo>
                <a:lnTo>
                  <a:pt x="329" y="251"/>
                </a:lnTo>
                <a:lnTo>
                  <a:pt x="358" y="273"/>
                </a:lnTo>
                <a:lnTo>
                  <a:pt x="387" y="293"/>
                </a:lnTo>
                <a:lnTo>
                  <a:pt x="416" y="313"/>
                </a:lnTo>
                <a:lnTo>
                  <a:pt x="446" y="333"/>
                </a:lnTo>
                <a:lnTo>
                  <a:pt x="477" y="353"/>
                </a:lnTo>
                <a:lnTo>
                  <a:pt x="508" y="374"/>
                </a:lnTo>
                <a:lnTo>
                  <a:pt x="539" y="393"/>
                </a:lnTo>
                <a:lnTo>
                  <a:pt x="570" y="411"/>
                </a:lnTo>
                <a:lnTo>
                  <a:pt x="586" y="421"/>
                </a:lnTo>
                <a:lnTo>
                  <a:pt x="602" y="429"/>
                </a:lnTo>
                <a:lnTo>
                  <a:pt x="618" y="438"/>
                </a:lnTo>
                <a:lnTo>
                  <a:pt x="634" y="446"/>
                </a:lnTo>
                <a:lnTo>
                  <a:pt x="650" y="455"/>
                </a:lnTo>
                <a:lnTo>
                  <a:pt x="666" y="462"/>
                </a:lnTo>
                <a:lnTo>
                  <a:pt x="682" y="470"/>
                </a:lnTo>
                <a:lnTo>
                  <a:pt x="699" y="477"/>
                </a:lnTo>
                <a:lnTo>
                  <a:pt x="715" y="484"/>
                </a:lnTo>
                <a:lnTo>
                  <a:pt x="731" y="491"/>
                </a:lnTo>
                <a:lnTo>
                  <a:pt x="748" y="497"/>
                </a:lnTo>
                <a:lnTo>
                  <a:pt x="764" y="504"/>
                </a:lnTo>
                <a:lnTo>
                  <a:pt x="780" y="509"/>
                </a:lnTo>
                <a:lnTo>
                  <a:pt x="797" y="514"/>
                </a:lnTo>
                <a:lnTo>
                  <a:pt x="813" y="518"/>
                </a:lnTo>
                <a:lnTo>
                  <a:pt x="830" y="523"/>
                </a:lnTo>
                <a:lnTo>
                  <a:pt x="846" y="527"/>
                </a:lnTo>
                <a:lnTo>
                  <a:pt x="863" y="530"/>
                </a:lnTo>
                <a:lnTo>
                  <a:pt x="879" y="533"/>
                </a:lnTo>
                <a:lnTo>
                  <a:pt x="896" y="536"/>
                </a:lnTo>
                <a:lnTo>
                  <a:pt x="913" y="538"/>
                </a:lnTo>
                <a:lnTo>
                  <a:pt x="929" y="539"/>
                </a:lnTo>
                <a:lnTo>
                  <a:pt x="946" y="540"/>
                </a:lnTo>
                <a:lnTo>
                  <a:pt x="962" y="540"/>
                </a:lnTo>
                <a:lnTo>
                  <a:pt x="979" y="540"/>
                </a:lnTo>
                <a:lnTo>
                  <a:pt x="996" y="539"/>
                </a:lnTo>
                <a:lnTo>
                  <a:pt x="1012" y="538"/>
                </a:lnTo>
                <a:lnTo>
                  <a:pt x="1029" y="536"/>
                </a:lnTo>
                <a:lnTo>
                  <a:pt x="1045" y="533"/>
                </a:lnTo>
                <a:lnTo>
                  <a:pt x="1062" y="530"/>
                </a:lnTo>
                <a:lnTo>
                  <a:pt x="1079" y="527"/>
                </a:lnTo>
                <a:lnTo>
                  <a:pt x="1095" y="523"/>
                </a:lnTo>
                <a:lnTo>
                  <a:pt x="1112" y="518"/>
                </a:lnTo>
                <a:lnTo>
                  <a:pt x="1128" y="514"/>
                </a:lnTo>
                <a:lnTo>
                  <a:pt x="1145" y="509"/>
                </a:lnTo>
                <a:lnTo>
                  <a:pt x="1161" y="504"/>
                </a:lnTo>
                <a:lnTo>
                  <a:pt x="1177" y="497"/>
                </a:lnTo>
                <a:lnTo>
                  <a:pt x="1194" y="491"/>
                </a:lnTo>
                <a:lnTo>
                  <a:pt x="1210" y="484"/>
                </a:lnTo>
                <a:lnTo>
                  <a:pt x="1226" y="477"/>
                </a:lnTo>
                <a:lnTo>
                  <a:pt x="1243" y="470"/>
                </a:lnTo>
                <a:lnTo>
                  <a:pt x="1259" y="462"/>
                </a:lnTo>
                <a:lnTo>
                  <a:pt x="1275" y="455"/>
                </a:lnTo>
                <a:lnTo>
                  <a:pt x="1291" y="446"/>
                </a:lnTo>
                <a:lnTo>
                  <a:pt x="1307" y="438"/>
                </a:lnTo>
                <a:lnTo>
                  <a:pt x="1323" y="429"/>
                </a:lnTo>
                <a:lnTo>
                  <a:pt x="1339" y="421"/>
                </a:lnTo>
                <a:lnTo>
                  <a:pt x="1355" y="411"/>
                </a:lnTo>
                <a:lnTo>
                  <a:pt x="1385" y="393"/>
                </a:lnTo>
                <a:lnTo>
                  <a:pt x="1416" y="374"/>
                </a:lnTo>
                <a:lnTo>
                  <a:pt x="1447" y="353"/>
                </a:lnTo>
                <a:lnTo>
                  <a:pt x="1478" y="333"/>
                </a:lnTo>
                <a:lnTo>
                  <a:pt x="1508" y="313"/>
                </a:lnTo>
                <a:lnTo>
                  <a:pt x="1538" y="293"/>
                </a:lnTo>
                <a:lnTo>
                  <a:pt x="1566" y="273"/>
                </a:lnTo>
                <a:lnTo>
                  <a:pt x="1595" y="251"/>
                </a:lnTo>
                <a:lnTo>
                  <a:pt x="1624" y="231"/>
                </a:lnTo>
                <a:lnTo>
                  <a:pt x="1652" y="210"/>
                </a:lnTo>
                <a:lnTo>
                  <a:pt x="1680" y="189"/>
                </a:lnTo>
                <a:lnTo>
                  <a:pt x="1708" y="168"/>
                </a:lnTo>
                <a:lnTo>
                  <a:pt x="1762" y="127"/>
                </a:lnTo>
                <a:lnTo>
                  <a:pt x="1817" y="84"/>
                </a:lnTo>
                <a:lnTo>
                  <a:pt x="1871" y="43"/>
                </a:lnTo>
                <a:lnTo>
                  <a:pt x="1924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2134" name="Freeform 230"/>
          <p:cNvSpPr>
            <a:spLocks/>
          </p:cNvSpPr>
          <p:nvPr/>
        </p:nvSpPr>
        <p:spPr bwMode="auto">
          <a:xfrm>
            <a:off x="1106488" y="4373563"/>
            <a:ext cx="1433512" cy="1874837"/>
          </a:xfrm>
          <a:custGeom>
            <a:avLst/>
            <a:gdLst>
              <a:gd name="T0" fmla="*/ 2147483647 w 1924"/>
              <a:gd name="T1" fmla="*/ 2147483647 h 2505"/>
              <a:gd name="T2" fmla="*/ 2147483647 w 1924"/>
              <a:gd name="T3" fmla="*/ 2147483647 h 2505"/>
              <a:gd name="T4" fmla="*/ 2147483647 w 1924"/>
              <a:gd name="T5" fmla="*/ 2147483647 h 2505"/>
              <a:gd name="T6" fmla="*/ 2147483647 w 1924"/>
              <a:gd name="T7" fmla="*/ 2147483647 h 2505"/>
              <a:gd name="T8" fmla="*/ 2147483647 w 1924"/>
              <a:gd name="T9" fmla="*/ 2147483647 h 2505"/>
              <a:gd name="T10" fmla="*/ 2147483647 w 1924"/>
              <a:gd name="T11" fmla="*/ 2147483647 h 2505"/>
              <a:gd name="T12" fmla="*/ 2147483647 w 1924"/>
              <a:gd name="T13" fmla="*/ 2147483647 h 2505"/>
              <a:gd name="T14" fmla="*/ 2147483647 w 1924"/>
              <a:gd name="T15" fmla="*/ 2147483647 h 2505"/>
              <a:gd name="T16" fmla="*/ 2147483647 w 1924"/>
              <a:gd name="T17" fmla="*/ 2147483647 h 2505"/>
              <a:gd name="T18" fmla="*/ 2147483647 w 1924"/>
              <a:gd name="T19" fmla="*/ 2147483647 h 2505"/>
              <a:gd name="T20" fmla="*/ 2147483647 w 1924"/>
              <a:gd name="T21" fmla="*/ 2147483647 h 2505"/>
              <a:gd name="T22" fmla="*/ 2147483647 w 1924"/>
              <a:gd name="T23" fmla="*/ 2147483647 h 2505"/>
              <a:gd name="T24" fmla="*/ 2147483647 w 1924"/>
              <a:gd name="T25" fmla="*/ 2147483647 h 2505"/>
              <a:gd name="T26" fmla="*/ 2147483647 w 1924"/>
              <a:gd name="T27" fmla="*/ 2147483647 h 2505"/>
              <a:gd name="T28" fmla="*/ 2147483647 w 1924"/>
              <a:gd name="T29" fmla="*/ 2147483647 h 2505"/>
              <a:gd name="T30" fmla="*/ 2147483647 w 1924"/>
              <a:gd name="T31" fmla="*/ 2147483647 h 2505"/>
              <a:gd name="T32" fmla="*/ 2147483647 w 1924"/>
              <a:gd name="T33" fmla="*/ 2147483647 h 2505"/>
              <a:gd name="T34" fmla="*/ 2147483647 w 1924"/>
              <a:gd name="T35" fmla="*/ 2147483647 h 2505"/>
              <a:gd name="T36" fmla="*/ 2147483647 w 1924"/>
              <a:gd name="T37" fmla="*/ 2147483647 h 2505"/>
              <a:gd name="T38" fmla="*/ 2147483647 w 1924"/>
              <a:gd name="T39" fmla="*/ 2147483647 h 2505"/>
              <a:gd name="T40" fmla="*/ 2147483647 w 1924"/>
              <a:gd name="T41" fmla="*/ 2147483647 h 2505"/>
              <a:gd name="T42" fmla="*/ 2147483647 w 1924"/>
              <a:gd name="T43" fmla="*/ 2147483647 h 2505"/>
              <a:gd name="T44" fmla="*/ 2147483647 w 1924"/>
              <a:gd name="T45" fmla="*/ 2147483647 h 2505"/>
              <a:gd name="T46" fmla="*/ 2147483647 w 1924"/>
              <a:gd name="T47" fmla="*/ 2147483647 h 2505"/>
              <a:gd name="T48" fmla="*/ 2147483647 w 1924"/>
              <a:gd name="T49" fmla="*/ 2147483647 h 2505"/>
              <a:gd name="T50" fmla="*/ 2147483647 w 1924"/>
              <a:gd name="T51" fmla="*/ 2147483647 h 2505"/>
              <a:gd name="T52" fmla="*/ 2147483647 w 1924"/>
              <a:gd name="T53" fmla="*/ 2147483647 h 2505"/>
              <a:gd name="T54" fmla="*/ 2147483647 w 1924"/>
              <a:gd name="T55" fmla="*/ 2147483647 h 2505"/>
              <a:gd name="T56" fmla="*/ 2147483647 w 1924"/>
              <a:gd name="T57" fmla="*/ 2147483647 h 2505"/>
              <a:gd name="T58" fmla="*/ 2147483647 w 1924"/>
              <a:gd name="T59" fmla="*/ 2147483647 h 2505"/>
              <a:gd name="T60" fmla="*/ 2147483647 w 1924"/>
              <a:gd name="T61" fmla="*/ 2147483647 h 2505"/>
              <a:gd name="T62" fmla="*/ 2147483647 w 1924"/>
              <a:gd name="T63" fmla="*/ 2147483647 h 2505"/>
              <a:gd name="T64" fmla="*/ 2147483647 w 1924"/>
              <a:gd name="T65" fmla="*/ 2147483647 h 2505"/>
              <a:gd name="T66" fmla="*/ 2147483647 w 1924"/>
              <a:gd name="T67" fmla="*/ 2147483647 h 2505"/>
              <a:gd name="T68" fmla="*/ 2147483647 w 1924"/>
              <a:gd name="T69" fmla="*/ 2147483647 h 2505"/>
              <a:gd name="T70" fmla="*/ 2147483647 w 1924"/>
              <a:gd name="T71" fmla="*/ 2147483647 h 2505"/>
              <a:gd name="T72" fmla="*/ 2147483647 w 1924"/>
              <a:gd name="T73" fmla="*/ 2147483647 h 2505"/>
              <a:gd name="T74" fmla="*/ 2147483647 w 1924"/>
              <a:gd name="T75" fmla="*/ 2147483647 h 2505"/>
              <a:gd name="T76" fmla="*/ 2147483647 w 1924"/>
              <a:gd name="T77" fmla="*/ 2147483647 h 2505"/>
              <a:gd name="T78" fmla="*/ 2147483647 w 1924"/>
              <a:gd name="T79" fmla="*/ 2147483647 h 2505"/>
              <a:gd name="T80" fmla="*/ 2147483647 w 1924"/>
              <a:gd name="T81" fmla="*/ 2147483647 h 2505"/>
              <a:gd name="T82" fmla="*/ 2147483647 w 1924"/>
              <a:gd name="T83" fmla="*/ 2147483647 h 2505"/>
              <a:gd name="T84" fmla="*/ 2147483647 w 1924"/>
              <a:gd name="T85" fmla="*/ 2147483647 h 2505"/>
              <a:gd name="T86" fmla="*/ 2147483647 w 1924"/>
              <a:gd name="T87" fmla="*/ 2147483647 h 2505"/>
              <a:gd name="T88" fmla="*/ 2147483647 w 1924"/>
              <a:gd name="T89" fmla="*/ 2147483647 h 2505"/>
              <a:gd name="T90" fmla="*/ 2147483647 w 1924"/>
              <a:gd name="T91" fmla="*/ 2147483647 h 2505"/>
              <a:gd name="T92" fmla="*/ 2147483647 w 1924"/>
              <a:gd name="T93" fmla="*/ 2147483647 h 2505"/>
              <a:gd name="T94" fmla="*/ 2147483647 w 1924"/>
              <a:gd name="T95" fmla="*/ 2147483647 h 2505"/>
              <a:gd name="T96" fmla="*/ 2147483647 w 1924"/>
              <a:gd name="T97" fmla="*/ 2147483647 h 2505"/>
              <a:gd name="T98" fmla="*/ 2147483647 w 1924"/>
              <a:gd name="T99" fmla="*/ 2147483647 h 2505"/>
              <a:gd name="T100" fmla="*/ 2147483647 w 1924"/>
              <a:gd name="T101" fmla="*/ 2147483647 h 2505"/>
              <a:gd name="T102" fmla="*/ 2147483647 w 1924"/>
              <a:gd name="T103" fmla="*/ 2147483647 h 2505"/>
              <a:gd name="T104" fmla="*/ 2147483647 w 1924"/>
              <a:gd name="T105" fmla="*/ 2147483647 h 2505"/>
              <a:gd name="T106" fmla="*/ 2147483647 w 1924"/>
              <a:gd name="T107" fmla="*/ 2147483647 h 2505"/>
              <a:gd name="T108" fmla="*/ 2147483647 w 1924"/>
              <a:gd name="T109" fmla="*/ 2147483647 h 2505"/>
              <a:gd name="T110" fmla="*/ 2147483647 w 1924"/>
              <a:gd name="T111" fmla="*/ 2147483647 h 2505"/>
              <a:gd name="T112" fmla="*/ 2147483647 w 1924"/>
              <a:gd name="T113" fmla="*/ 2147483647 h 2505"/>
              <a:gd name="T114" fmla="*/ 2147483647 w 1924"/>
              <a:gd name="T115" fmla="*/ 2147483647 h 2505"/>
              <a:gd name="T116" fmla="*/ 2147483647 w 1924"/>
              <a:gd name="T117" fmla="*/ 2147483647 h 250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1924" h="2505">
                <a:moveTo>
                  <a:pt x="962" y="0"/>
                </a:moveTo>
                <a:lnTo>
                  <a:pt x="977" y="1"/>
                </a:lnTo>
                <a:lnTo>
                  <a:pt x="989" y="1"/>
                </a:lnTo>
                <a:lnTo>
                  <a:pt x="1003" y="2"/>
                </a:lnTo>
                <a:lnTo>
                  <a:pt x="1017" y="3"/>
                </a:lnTo>
                <a:lnTo>
                  <a:pt x="1030" y="5"/>
                </a:lnTo>
                <a:lnTo>
                  <a:pt x="1043" y="7"/>
                </a:lnTo>
                <a:lnTo>
                  <a:pt x="1055" y="9"/>
                </a:lnTo>
                <a:lnTo>
                  <a:pt x="1068" y="11"/>
                </a:lnTo>
                <a:lnTo>
                  <a:pt x="1081" y="14"/>
                </a:lnTo>
                <a:lnTo>
                  <a:pt x="1093" y="16"/>
                </a:lnTo>
                <a:lnTo>
                  <a:pt x="1105" y="19"/>
                </a:lnTo>
                <a:lnTo>
                  <a:pt x="1117" y="23"/>
                </a:lnTo>
                <a:lnTo>
                  <a:pt x="1130" y="26"/>
                </a:lnTo>
                <a:lnTo>
                  <a:pt x="1142" y="30"/>
                </a:lnTo>
                <a:lnTo>
                  <a:pt x="1153" y="34"/>
                </a:lnTo>
                <a:lnTo>
                  <a:pt x="1165" y="39"/>
                </a:lnTo>
                <a:lnTo>
                  <a:pt x="1177" y="43"/>
                </a:lnTo>
                <a:lnTo>
                  <a:pt x="1188" y="47"/>
                </a:lnTo>
                <a:lnTo>
                  <a:pt x="1199" y="51"/>
                </a:lnTo>
                <a:lnTo>
                  <a:pt x="1211" y="57"/>
                </a:lnTo>
                <a:lnTo>
                  <a:pt x="1233" y="67"/>
                </a:lnTo>
                <a:lnTo>
                  <a:pt x="1256" y="78"/>
                </a:lnTo>
                <a:lnTo>
                  <a:pt x="1278" y="90"/>
                </a:lnTo>
                <a:lnTo>
                  <a:pt x="1299" y="102"/>
                </a:lnTo>
                <a:lnTo>
                  <a:pt x="1320" y="115"/>
                </a:lnTo>
                <a:lnTo>
                  <a:pt x="1342" y="129"/>
                </a:lnTo>
                <a:lnTo>
                  <a:pt x="1363" y="143"/>
                </a:lnTo>
                <a:lnTo>
                  <a:pt x="1383" y="158"/>
                </a:lnTo>
                <a:lnTo>
                  <a:pt x="1404" y="173"/>
                </a:lnTo>
                <a:lnTo>
                  <a:pt x="1424" y="189"/>
                </a:lnTo>
                <a:lnTo>
                  <a:pt x="1444" y="206"/>
                </a:lnTo>
                <a:lnTo>
                  <a:pt x="1463" y="223"/>
                </a:lnTo>
                <a:lnTo>
                  <a:pt x="1482" y="240"/>
                </a:lnTo>
                <a:lnTo>
                  <a:pt x="1502" y="257"/>
                </a:lnTo>
                <a:lnTo>
                  <a:pt x="1521" y="276"/>
                </a:lnTo>
                <a:lnTo>
                  <a:pt x="1539" y="294"/>
                </a:lnTo>
                <a:lnTo>
                  <a:pt x="1557" y="313"/>
                </a:lnTo>
                <a:lnTo>
                  <a:pt x="1574" y="332"/>
                </a:lnTo>
                <a:lnTo>
                  <a:pt x="1591" y="352"/>
                </a:lnTo>
                <a:lnTo>
                  <a:pt x="1608" y="372"/>
                </a:lnTo>
                <a:lnTo>
                  <a:pt x="1624" y="392"/>
                </a:lnTo>
                <a:lnTo>
                  <a:pt x="1640" y="413"/>
                </a:lnTo>
                <a:lnTo>
                  <a:pt x="1656" y="434"/>
                </a:lnTo>
                <a:lnTo>
                  <a:pt x="1671" y="455"/>
                </a:lnTo>
                <a:lnTo>
                  <a:pt x="1686" y="476"/>
                </a:lnTo>
                <a:lnTo>
                  <a:pt x="1700" y="497"/>
                </a:lnTo>
                <a:lnTo>
                  <a:pt x="1714" y="521"/>
                </a:lnTo>
                <a:lnTo>
                  <a:pt x="1728" y="543"/>
                </a:lnTo>
                <a:lnTo>
                  <a:pt x="1742" y="567"/>
                </a:lnTo>
                <a:lnTo>
                  <a:pt x="1755" y="591"/>
                </a:lnTo>
                <a:lnTo>
                  <a:pt x="1768" y="616"/>
                </a:lnTo>
                <a:lnTo>
                  <a:pt x="1780" y="640"/>
                </a:lnTo>
                <a:lnTo>
                  <a:pt x="1793" y="666"/>
                </a:lnTo>
                <a:lnTo>
                  <a:pt x="1805" y="691"/>
                </a:lnTo>
                <a:lnTo>
                  <a:pt x="1816" y="718"/>
                </a:lnTo>
                <a:lnTo>
                  <a:pt x="1827" y="744"/>
                </a:lnTo>
                <a:lnTo>
                  <a:pt x="1837" y="771"/>
                </a:lnTo>
                <a:lnTo>
                  <a:pt x="1847" y="798"/>
                </a:lnTo>
                <a:lnTo>
                  <a:pt x="1856" y="825"/>
                </a:lnTo>
                <a:lnTo>
                  <a:pt x="1865" y="853"/>
                </a:lnTo>
                <a:lnTo>
                  <a:pt x="1873" y="882"/>
                </a:lnTo>
                <a:lnTo>
                  <a:pt x="1881" y="909"/>
                </a:lnTo>
                <a:lnTo>
                  <a:pt x="1888" y="938"/>
                </a:lnTo>
                <a:lnTo>
                  <a:pt x="1894" y="967"/>
                </a:lnTo>
                <a:lnTo>
                  <a:pt x="1900" y="996"/>
                </a:lnTo>
                <a:lnTo>
                  <a:pt x="1905" y="1024"/>
                </a:lnTo>
                <a:lnTo>
                  <a:pt x="1909" y="1053"/>
                </a:lnTo>
                <a:lnTo>
                  <a:pt x="1914" y="1082"/>
                </a:lnTo>
                <a:lnTo>
                  <a:pt x="1917" y="1111"/>
                </a:lnTo>
                <a:lnTo>
                  <a:pt x="1919" y="1139"/>
                </a:lnTo>
                <a:lnTo>
                  <a:pt x="1921" y="1168"/>
                </a:lnTo>
                <a:lnTo>
                  <a:pt x="1923" y="1197"/>
                </a:lnTo>
                <a:lnTo>
                  <a:pt x="1924" y="1226"/>
                </a:lnTo>
                <a:lnTo>
                  <a:pt x="1924" y="1253"/>
                </a:lnTo>
                <a:lnTo>
                  <a:pt x="1924" y="1281"/>
                </a:lnTo>
                <a:lnTo>
                  <a:pt x="1923" y="1310"/>
                </a:lnTo>
                <a:lnTo>
                  <a:pt x="1921" y="1339"/>
                </a:lnTo>
                <a:lnTo>
                  <a:pt x="1919" y="1367"/>
                </a:lnTo>
                <a:lnTo>
                  <a:pt x="1917" y="1396"/>
                </a:lnTo>
                <a:lnTo>
                  <a:pt x="1914" y="1425"/>
                </a:lnTo>
                <a:lnTo>
                  <a:pt x="1909" y="1453"/>
                </a:lnTo>
                <a:lnTo>
                  <a:pt x="1905" y="1482"/>
                </a:lnTo>
                <a:lnTo>
                  <a:pt x="1900" y="1511"/>
                </a:lnTo>
                <a:lnTo>
                  <a:pt x="1894" y="1540"/>
                </a:lnTo>
                <a:lnTo>
                  <a:pt x="1888" y="1568"/>
                </a:lnTo>
                <a:lnTo>
                  <a:pt x="1881" y="1597"/>
                </a:lnTo>
                <a:lnTo>
                  <a:pt x="1873" y="1625"/>
                </a:lnTo>
                <a:lnTo>
                  <a:pt x="1865" y="1653"/>
                </a:lnTo>
                <a:lnTo>
                  <a:pt x="1856" y="1681"/>
                </a:lnTo>
                <a:lnTo>
                  <a:pt x="1847" y="1708"/>
                </a:lnTo>
                <a:lnTo>
                  <a:pt x="1837" y="1736"/>
                </a:lnTo>
                <a:lnTo>
                  <a:pt x="1827" y="1762"/>
                </a:lnTo>
                <a:lnTo>
                  <a:pt x="1816" y="1789"/>
                </a:lnTo>
                <a:lnTo>
                  <a:pt x="1805" y="1815"/>
                </a:lnTo>
                <a:lnTo>
                  <a:pt x="1793" y="1841"/>
                </a:lnTo>
                <a:lnTo>
                  <a:pt x="1780" y="1867"/>
                </a:lnTo>
                <a:lnTo>
                  <a:pt x="1768" y="1891"/>
                </a:lnTo>
                <a:lnTo>
                  <a:pt x="1755" y="1916"/>
                </a:lnTo>
                <a:lnTo>
                  <a:pt x="1742" y="1940"/>
                </a:lnTo>
                <a:lnTo>
                  <a:pt x="1728" y="1963"/>
                </a:lnTo>
                <a:lnTo>
                  <a:pt x="1714" y="1986"/>
                </a:lnTo>
                <a:lnTo>
                  <a:pt x="1700" y="2008"/>
                </a:lnTo>
                <a:lnTo>
                  <a:pt x="1686" y="2031"/>
                </a:lnTo>
                <a:lnTo>
                  <a:pt x="1671" y="2052"/>
                </a:lnTo>
                <a:lnTo>
                  <a:pt x="1656" y="2073"/>
                </a:lnTo>
                <a:lnTo>
                  <a:pt x="1640" y="2093"/>
                </a:lnTo>
                <a:lnTo>
                  <a:pt x="1624" y="2115"/>
                </a:lnTo>
                <a:lnTo>
                  <a:pt x="1608" y="2135"/>
                </a:lnTo>
                <a:lnTo>
                  <a:pt x="1591" y="2154"/>
                </a:lnTo>
                <a:lnTo>
                  <a:pt x="1574" y="2174"/>
                </a:lnTo>
                <a:lnTo>
                  <a:pt x="1557" y="2193"/>
                </a:lnTo>
                <a:lnTo>
                  <a:pt x="1539" y="2213"/>
                </a:lnTo>
                <a:lnTo>
                  <a:pt x="1521" y="2231"/>
                </a:lnTo>
                <a:lnTo>
                  <a:pt x="1502" y="2249"/>
                </a:lnTo>
                <a:lnTo>
                  <a:pt x="1482" y="2267"/>
                </a:lnTo>
                <a:lnTo>
                  <a:pt x="1463" y="2284"/>
                </a:lnTo>
                <a:lnTo>
                  <a:pt x="1444" y="2301"/>
                </a:lnTo>
                <a:lnTo>
                  <a:pt x="1424" y="2318"/>
                </a:lnTo>
                <a:lnTo>
                  <a:pt x="1404" y="2333"/>
                </a:lnTo>
                <a:lnTo>
                  <a:pt x="1383" y="2349"/>
                </a:lnTo>
                <a:lnTo>
                  <a:pt x="1363" y="2364"/>
                </a:lnTo>
                <a:lnTo>
                  <a:pt x="1342" y="2378"/>
                </a:lnTo>
                <a:lnTo>
                  <a:pt x="1320" y="2391"/>
                </a:lnTo>
                <a:lnTo>
                  <a:pt x="1299" y="2404"/>
                </a:lnTo>
                <a:lnTo>
                  <a:pt x="1278" y="2417"/>
                </a:lnTo>
                <a:lnTo>
                  <a:pt x="1256" y="2429"/>
                </a:lnTo>
                <a:lnTo>
                  <a:pt x="1233" y="2439"/>
                </a:lnTo>
                <a:lnTo>
                  <a:pt x="1211" y="2450"/>
                </a:lnTo>
                <a:lnTo>
                  <a:pt x="1199" y="2454"/>
                </a:lnTo>
                <a:lnTo>
                  <a:pt x="1188" y="2460"/>
                </a:lnTo>
                <a:lnTo>
                  <a:pt x="1177" y="2464"/>
                </a:lnTo>
                <a:lnTo>
                  <a:pt x="1165" y="2468"/>
                </a:lnTo>
                <a:lnTo>
                  <a:pt x="1153" y="2472"/>
                </a:lnTo>
                <a:lnTo>
                  <a:pt x="1142" y="2477"/>
                </a:lnTo>
                <a:lnTo>
                  <a:pt x="1130" y="2480"/>
                </a:lnTo>
                <a:lnTo>
                  <a:pt x="1117" y="2484"/>
                </a:lnTo>
                <a:lnTo>
                  <a:pt x="1105" y="2487"/>
                </a:lnTo>
                <a:lnTo>
                  <a:pt x="1093" y="2490"/>
                </a:lnTo>
                <a:lnTo>
                  <a:pt x="1081" y="2493"/>
                </a:lnTo>
                <a:lnTo>
                  <a:pt x="1068" y="2496"/>
                </a:lnTo>
                <a:lnTo>
                  <a:pt x="1055" y="2498"/>
                </a:lnTo>
                <a:lnTo>
                  <a:pt x="1043" y="2500"/>
                </a:lnTo>
                <a:lnTo>
                  <a:pt x="1030" y="2501"/>
                </a:lnTo>
                <a:lnTo>
                  <a:pt x="1017" y="2503"/>
                </a:lnTo>
                <a:lnTo>
                  <a:pt x="1003" y="2504"/>
                </a:lnTo>
                <a:lnTo>
                  <a:pt x="989" y="2505"/>
                </a:lnTo>
                <a:lnTo>
                  <a:pt x="977" y="2505"/>
                </a:lnTo>
                <a:lnTo>
                  <a:pt x="962" y="2505"/>
                </a:lnTo>
                <a:lnTo>
                  <a:pt x="948" y="2505"/>
                </a:lnTo>
                <a:lnTo>
                  <a:pt x="935" y="2505"/>
                </a:lnTo>
                <a:lnTo>
                  <a:pt x="921" y="2504"/>
                </a:lnTo>
                <a:lnTo>
                  <a:pt x="907" y="2503"/>
                </a:lnTo>
                <a:lnTo>
                  <a:pt x="895" y="2501"/>
                </a:lnTo>
                <a:lnTo>
                  <a:pt x="882" y="2500"/>
                </a:lnTo>
                <a:lnTo>
                  <a:pt x="869" y="2498"/>
                </a:lnTo>
                <a:lnTo>
                  <a:pt x="856" y="2496"/>
                </a:lnTo>
                <a:lnTo>
                  <a:pt x="843" y="2493"/>
                </a:lnTo>
                <a:lnTo>
                  <a:pt x="832" y="2490"/>
                </a:lnTo>
                <a:lnTo>
                  <a:pt x="819" y="2487"/>
                </a:lnTo>
                <a:lnTo>
                  <a:pt x="807" y="2484"/>
                </a:lnTo>
                <a:lnTo>
                  <a:pt x="794" y="2480"/>
                </a:lnTo>
                <a:lnTo>
                  <a:pt x="783" y="2477"/>
                </a:lnTo>
                <a:lnTo>
                  <a:pt x="771" y="2472"/>
                </a:lnTo>
                <a:lnTo>
                  <a:pt x="759" y="2468"/>
                </a:lnTo>
                <a:lnTo>
                  <a:pt x="748" y="2464"/>
                </a:lnTo>
                <a:lnTo>
                  <a:pt x="736" y="2460"/>
                </a:lnTo>
                <a:lnTo>
                  <a:pt x="725" y="2454"/>
                </a:lnTo>
                <a:lnTo>
                  <a:pt x="714" y="2450"/>
                </a:lnTo>
                <a:lnTo>
                  <a:pt x="691" y="2439"/>
                </a:lnTo>
                <a:lnTo>
                  <a:pt x="669" y="2429"/>
                </a:lnTo>
                <a:lnTo>
                  <a:pt x="646" y="2417"/>
                </a:lnTo>
                <a:lnTo>
                  <a:pt x="625" y="2404"/>
                </a:lnTo>
                <a:lnTo>
                  <a:pt x="604" y="2391"/>
                </a:lnTo>
                <a:lnTo>
                  <a:pt x="583" y="2378"/>
                </a:lnTo>
                <a:lnTo>
                  <a:pt x="561" y="2364"/>
                </a:lnTo>
                <a:lnTo>
                  <a:pt x="541" y="2349"/>
                </a:lnTo>
                <a:lnTo>
                  <a:pt x="521" y="2333"/>
                </a:lnTo>
                <a:lnTo>
                  <a:pt x="501" y="2318"/>
                </a:lnTo>
                <a:lnTo>
                  <a:pt x="480" y="2301"/>
                </a:lnTo>
                <a:lnTo>
                  <a:pt x="461" y="2284"/>
                </a:lnTo>
                <a:lnTo>
                  <a:pt x="442" y="2267"/>
                </a:lnTo>
                <a:lnTo>
                  <a:pt x="423" y="2249"/>
                </a:lnTo>
                <a:lnTo>
                  <a:pt x="404" y="2231"/>
                </a:lnTo>
                <a:lnTo>
                  <a:pt x="386" y="2213"/>
                </a:lnTo>
                <a:lnTo>
                  <a:pt x="367" y="2193"/>
                </a:lnTo>
                <a:lnTo>
                  <a:pt x="350" y="2174"/>
                </a:lnTo>
                <a:lnTo>
                  <a:pt x="333" y="2154"/>
                </a:lnTo>
                <a:lnTo>
                  <a:pt x="316" y="2135"/>
                </a:lnTo>
                <a:lnTo>
                  <a:pt x="300" y="2115"/>
                </a:lnTo>
                <a:lnTo>
                  <a:pt x="284" y="2093"/>
                </a:lnTo>
                <a:lnTo>
                  <a:pt x="268" y="2073"/>
                </a:lnTo>
                <a:lnTo>
                  <a:pt x="254" y="2052"/>
                </a:lnTo>
                <a:lnTo>
                  <a:pt x="239" y="2031"/>
                </a:lnTo>
                <a:lnTo>
                  <a:pt x="225" y="2008"/>
                </a:lnTo>
                <a:lnTo>
                  <a:pt x="210" y="1986"/>
                </a:lnTo>
                <a:lnTo>
                  <a:pt x="196" y="1963"/>
                </a:lnTo>
                <a:lnTo>
                  <a:pt x="182" y="1940"/>
                </a:lnTo>
                <a:lnTo>
                  <a:pt x="169" y="1916"/>
                </a:lnTo>
                <a:lnTo>
                  <a:pt x="157" y="1891"/>
                </a:lnTo>
                <a:lnTo>
                  <a:pt x="144" y="1867"/>
                </a:lnTo>
                <a:lnTo>
                  <a:pt x="131" y="1841"/>
                </a:lnTo>
                <a:lnTo>
                  <a:pt x="119" y="1815"/>
                </a:lnTo>
                <a:lnTo>
                  <a:pt x="109" y="1789"/>
                </a:lnTo>
                <a:lnTo>
                  <a:pt x="97" y="1762"/>
                </a:lnTo>
                <a:lnTo>
                  <a:pt x="87" y="1736"/>
                </a:lnTo>
                <a:lnTo>
                  <a:pt x="78" y="1708"/>
                </a:lnTo>
                <a:lnTo>
                  <a:pt x="68" y="1681"/>
                </a:lnTo>
                <a:lnTo>
                  <a:pt x="60" y="1653"/>
                </a:lnTo>
                <a:lnTo>
                  <a:pt x="51" y="1625"/>
                </a:lnTo>
                <a:lnTo>
                  <a:pt x="44" y="1597"/>
                </a:lnTo>
                <a:lnTo>
                  <a:pt x="36" y="1568"/>
                </a:lnTo>
                <a:lnTo>
                  <a:pt x="30" y="1540"/>
                </a:lnTo>
                <a:lnTo>
                  <a:pt x="25" y="1511"/>
                </a:lnTo>
                <a:lnTo>
                  <a:pt x="19" y="1482"/>
                </a:lnTo>
                <a:lnTo>
                  <a:pt x="15" y="1453"/>
                </a:lnTo>
                <a:lnTo>
                  <a:pt x="11" y="1425"/>
                </a:lnTo>
                <a:lnTo>
                  <a:pt x="8" y="1396"/>
                </a:lnTo>
                <a:lnTo>
                  <a:pt x="4" y="1367"/>
                </a:lnTo>
                <a:lnTo>
                  <a:pt x="3" y="1339"/>
                </a:lnTo>
                <a:lnTo>
                  <a:pt x="1" y="1310"/>
                </a:lnTo>
                <a:lnTo>
                  <a:pt x="0" y="1281"/>
                </a:lnTo>
                <a:lnTo>
                  <a:pt x="0" y="1253"/>
                </a:lnTo>
                <a:lnTo>
                  <a:pt x="0" y="1226"/>
                </a:lnTo>
                <a:lnTo>
                  <a:pt x="1" y="1197"/>
                </a:lnTo>
                <a:lnTo>
                  <a:pt x="3" y="1168"/>
                </a:lnTo>
                <a:lnTo>
                  <a:pt x="4" y="1139"/>
                </a:lnTo>
                <a:lnTo>
                  <a:pt x="8" y="1111"/>
                </a:lnTo>
                <a:lnTo>
                  <a:pt x="11" y="1082"/>
                </a:lnTo>
                <a:lnTo>
                  <a:pt x="15" y="1053"/>
                </a:lnTo>
                <a:lnTo>
                  <a:pt x="19" y="1024"/>
                </a:lnTo>
                <a:lnTo>
                  <a:pt x="25" y="996"/>
                </a:lnTo>
                <a:lnTo>
                  <a:pt x="30" y="967"/>
                </a:lnTo>
                <a:lnTo>
                  <a:pt x="36" y="938"/>
                </a:lnTo>
                <a:lnTo>
                  <a:pt x="44" y="909"/>
                </a:lnTo>
                <a:lnTo>
                  <a:pt x="51" y="882"/>
                </a:lnTo>
                <a:lnTo>
                  <a:pt x="60" y="853"/>
                </a:lnTo>
                <a:lnTo>
                  <a:pt x="68" y="825"/>
                </a:lnTo>
                <a:lnTo>
                  <a:pt x="78" y="798"/>
                </a:lnTo>
                <a:lnTo>
                  <a:pt x="87" y="771"/>
                </a:lnTo>
                <a:lnTo>
                  <a:pt x="97" y="744"/>
                </a:lnTo>
                <a:lnTo>
                  <a:pt x="109" y="718"/>
                </a:lnTo>
                <a:lnTo>
                  <a:pt x="119" y="691"/>
                </a:lnTo>
                <a:lnTo>
                  <a:pt x="131" y="666"/>
                </a:lnTo>
                <a:lnTo>
                  <a:pt x="144" y="640"/>
                </a:lnTo>
                <a:lnTo>
                  <a:pt x="157" y="616"/>
                </a:lnTo>
                <a:lnTo>
                  <a:pt x="169" y="591"/>
                </a:lnTo>
                <a:lnTo>
                  <a:pt x="182" y="567"/>
                </a:lnTo>
                <a:lnTo>
                  <a:pt x="196" y="543"/>
                </a:lnTo>
                <a:lnTo>
                  <a:pt x="210" y="521"/>
                </a:lnTo>
                <a:lnTo>
                  <a:pt x="225" y="497"/>
                </a:lnTo>
                <a:lnTo>
                  <a:pt x="239" y="476"/>
                </a:lnTo>
                <a:lnTo>
                  <a:pt x="254" y="455"/>
                </a:lnTo>
                <a:lnTo>
                  <a:pt x="268" y="434"/>
                </a:lnTo>
                <a:lnTo>
                  <a:pt x="284" y="413"/>
                </a:lnTo>
                <a:lnTo>
                  <a:pt x="300" y="392"/>
                </a:lnTo>
                <a:lnTo>
                  <a:pt x="316" y="372"/>
                </a:lnTo>
                <a:lnTo>
                  <a:pt x="333" y="352"/>
                </a:lnTo>
                <a:lnTo>
                  <a:pt x="350" y="332"/>
                </a:lnTo>
                <a:lnTo>
                  <a:pt x="367" y="313"/>
                </a:lnTo>
                <a:lnTo>
                  <a:pt x="386" y="294"/>
                </a:lnTo>
                <a:lnTo>
                  <a:pt x="404" y="276"/>
                </a:lnTo>
                <a:lnTo>
                  <a:pt x="423" y="257"/>
                </a:lnTo>
                <a:lnTo>
                  <a:pt x="442" y="240"/>
                </a:lnTo>
                <a:lnTo>
                  <a:pt x="461" y="223"/>
                </a:lnTo>
                <a:lnTo>
                  <a:pt x="480" y="206"/>
                </a:lnTo>
                <a:lnTo>
                  <a:pt x="501" y="189"/>
                </a:lnTo>
                <a:lnTo>
                  <a:pt x="521" y="173"/>
                </a:lnTo>
                <a:lnTo>
                  <a:pt x="541" y="158"/>
                </a:lnTo>
                <a:lnTo>
                  <a:pt x="561" y="143"/>
                </a:lnTo>
                <a:lnTo>
                  <a:pt x="583" y="129"/>
                </a:lnTo>
                <a:lnTo>
                  <a:pt x="604" y="115"/>
                </a:lnTo>
                <a:lnTo>
                  <a:pt x="625" y="102"/>
                </a:lnTo>
                <a:lnTo>
                  <a:pt x="646" y="90"/>
                </a:lnTo>
                <a:lnTo>
                  <a:pt x="669" y="78"/>
                </a:lnTo>
                <a:lnTo>
                  <a:pt x="691" y="67"/>
                </a:lnTo>
                <a:lnTo>
                  <a:pt x="714" y="57"/>
                </a:lnTo>
                <a:lnTo>
                  <a:pt x="725" y="51"/>
                </a:lnTo>
                <a:lnTo>
                  <a:pt x="736" y="47"/>
                </a:lnTo>
                <a:lnTo>
                  <a:pt x="748" y="43"/>
                </a:lnTo>
                <a:lnTo>
                  <a:pt x="759" y="39"/>
                </a:lnTo>
                <a:lnTo>
                  <a:pt x="771" y="34"/>
                </a:lnTo>
                <a:lnTo>
                  <a:pt x="783" y="30"/>
                </a:lnTo>
                <a:lnTo>
                  <a:pt x="794" y="26"/>
                </a:lnTo>
                <a:lnTo>
                  <a:pt x="807" y="23"/>
                </a:lnTo>
                <a:lnTo>
                  <a:pt x="819" y="19"/>
                </a:lnTo>
                <a:lnTo>
                  <a:pt x="832" y="16"/>
                </a:lnTo>
                <a:lnTo>
                  <a:pt x="843" y="14"/>
                </a:lnTo>
                <a:lnTo>
                  <a:pt x="856" y="11"/>
                </a:lnTo>
                <a:lnTo>
                  <a:pt x="869" y="9"/>
                </a:lnTo>
                <a:lnTo>
                  <a:pt x="882" y="7"/>
                </a:lnTo>
                <a:lnTo>
                  <a:pt x="895" y="5"/>
                </a:lnTo>
                <a:lnTo>
                  <a:pt x="907" y="3"/>
                </a:lnTo>
                <a:lnTo>
                  <a:pt x="921" y="2"/>
                </a:lnTo>
                <a:lnTo>
                  <a:pt x="935" y="1"/>
                </a:lnTo>
                <a:lnTo>
                  <a:pt x="948" y="1"/>
                </a:lnTo>
                <a:lnTo>
                  <a:pt x="962" y="0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9056" name="Text Box 231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：求圆柱与圆锥相贯线的投影。</a:t>
            </a:r>
            <a:r>
              <a:rPr lang="zh-CN" altLang="en-US"/>
              <a:t> </a:t>
            </a:r>
          </a:p>
        </p:txBody>
      </p:sp>
      <p:sp>
        <p:nvSpPr>
          <p:cNvPr id="252136" name="Text Box 232"/>
          <p:cNvSpPr txBox="1">
            <a:spLocks noChangeArrowheads="1"/>
          </p:cNvSpPr>
          <p:nvPr/>
        </p:nvSpPr>
        <p:spPr bwMode="auto">
          <a:xfrm>
            <a:off x="3581400" y="3973513"/>
            <a:ext cx="45910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解题步骤：</a:t>
            </a:r>
          </a:p>
        </p:txBody>
      </p:sp>
      <p:sp>
        <p:nvSpPr>
          <p:cNvPr id="252137" name="Text Box 233"/>
          <p:cNvSpPr txBox="1">
            <a:spLocks noChangeArrowheads="1"/>
          </p:cNvSpPr>
          <p:nvPr/>
        </p:nvSpPr>
        <p:spPr bwMode="auto">
          <a:xfrm>
            <a:off x="3563938" y="4587875"/>
            <a:ext cx="4967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003399"/>
                </a:solidFill>
              </a:rPr>
              <a:t>★</a:t>
            </a:r>
            <a:r>
              <a:rPr lang="zh-CN" altLang="en-US" sz="3600">
                <a:solidFill>
                  <a:srgbClr val="003399"/>
                </a:solidFill>
                <a:ea typeface="黑体" pitchFamily="2" charset="-122"/>
              </a:rPr>
              <a:t>求特殊点</a:t>
            </a:r>
          </a:p>
        </p:txBody>
      </p:sp>
      <p:sp>
        <p:nvSpPr>
          <p:cNvPr id="252138" name="Text Box 234"/>
          <p:cNvSpPr txBox="1">
            <a:spLocks noChangeArrowheads="1"/>
          </p:cNvSpPr>
          <p:nvPr/>
        </p:nvSpPr>
        <p:spPr bwMode="auto">
          <a:xfrm>
            <a:off x="3563938" y="5181600"/>
            <a:ext cx="58324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003399"/>
                </a:solidFill>
              </a:rPr>
              <a:t>★</a:t>
            </a:r>
            <a:r>
              <a:rPr lang="zh-CN" altLang="en-US" sz="3600">
                <a:solidFill>
                  <a:srgbClr val="003399"/>
                </a:solidFill>
                <a:ea typeface="黑体" pitchFamily="2" charset="-122"/>
              </a:rPr>
              <a:t>用辅助平面法求中间点</a:t>
            </a:r>
          </a:p>
        </p:txBody>
      </p:sp>
      <p:sp>
        <p:nvSpPr>
          <p:cNvPr id="252139" name="Text Box 235"/>
          <p:cNvSpPr txBox="1">
            <a:spLocks noChangeArrowheads="1"/>
          </p:cNvSpPr>
          <p:nvPr/>
        </p:nvSpPr>
        <p:spPr bwMode="auto">
          <a:xfrm>
            <a:off x="3563938" y="5811838"/>
            <a:ext cx="51689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★</a:t>
            </a:r>
            <a:r>
              <a:rPr lang="zh-CN" altLang="en-US" sz="3600">
                <a:solidFill>
                  <a:srgbClr val="003399"/>
                </a:solidFill>
                <a:latin typeface="黑体" pitchFamily="2" charset="-122"/>
                <a:ea typeface="黑体" pitchFamily="2" charset="-122"/>
              </a:rPr>
              <a:t>光滑连接各点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1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1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52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252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51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51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51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51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51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251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252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52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52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52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xit" presetSubtype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2" dur="500"/>
                                        <p:tgtEl>
                                          <p:spTgt spid="2520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252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252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52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2520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1" dur="500"/>
                                        <p:tgtEl>
                                          <p:spTgt spid="2520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4" dur="500"/>
                                        <p:tgtEl>
                                          <p:spTgt spid="2520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0" dur="500"/>
                                        <p:tgtEl>
                                          <p:spTgt spid="252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500"/>
                                        <p:tgtEl>
                                          <p:spTgt spid="252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252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500"/>
                                        <p:tgtEl>
                                          <p:spTgt spid="252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252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3" dur="500"/>
                                        <p:tgtEl>
                                          <p:spTgt spid="252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6" dur="500"/>
                                        <p:tgtEl>
                                          <p:spTgt spid="252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500"/>
                                        <p:tgtEl>
                                          <p:spTgt spid="252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3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4" dur="500"/>
                                        <p:tgtEl>
                                          <p:spTgt spid="2520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7" dur="500"/>
                                        <p:tgtEl>
                                          <p:spTgt spid="2520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0" dur="500"/>
                                        <p:tgtEl>
                                          <p:spTgt spid="2520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3" dur="500"/>
                                        <p:tgtEl>
                                          <p:spTgt spid="2520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9" dur="500"/>
                                        <p:tgtEl>
                                          <p:spTgt spid="252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2" dur="500"/>
                                        <p:tgtEl>
                                          <p:spTgt spid="25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500"/>
                                        <p:tgtEl>
                                          <p:spTgt spid="252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1" dur="500"/>
                                        <p:tgtEl>
                                          <p:spTgt spid="2520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64" dur="500"/>
                                        <p:tgtEl>
                                          <p:spTgt spid="2520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0" dur="500"/>
                                        <p:tgtEl>
                                          <p:spTgt spid="252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 nodeType="clickPar">
                      <p:stCondLst>
                        <p:cond delay="indefinite"/>
                      </p:stCondLst>
                      <p:childTnLst>
                        <p:par>
                          <p:cTn id="1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500"/>
                                        <p:tgtEl>
                                          <p:spTgt spid="252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 nodeType="clickPar">
                      <p:stCondLst>
                        <p:cond delay="indefinite"/>
                      </p:stCondLst>
                      <p:childTnLst>
                        <p:par>
                          <p:cTn id="1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0" dur="500"/>
                                        <p:tgtEl>
                                          <p:spTgt spid="252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5" dur="500"/>
                                        <p:tgtEl>
                                          <p:spTgt spid="252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 nodeType="clickPar">
                      <p:stCondLst>
                        <p:cond delay="indefinite"/>
                      </p:stCondLst>
                      <p:childTnLst>
                        <p:par>
                          <p:cTn id="1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252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 nodeType="clickPar">
                      <p:stCondLst>
                        <p:cond delay="indefinite"/>
                      </p:stCondLst>
                      <p:childTnLst>
                        <p:par>
                          <p:cTn id="1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500"/>
                                        <p:tgtEl>
                                          <p:spTgt spid="252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1967" grpId="0" animBg="1"/>
      <p:bldP spid="251968" grpId="0" animBg="1"/>
      <p:bldP spid="252029" grpId="0" animBg="1"/>
      <p:bldP spid="252029" grpId="1" animBg="1"/>
      <p:bldP spid="252030" grpId="0" animBg="1"/>
      <p:bldP spid="252030" grpId="1" animBg="1"/>
      <p:bldP spid="252034" grpId="0" animBg="1"/>
      <p:bldP spid="252034" grpId="1" animBg="1"/>
      <p:bldP spid="252035" grpId="0" animBg="1"/>
      <p:bldP spid="252035" grpId="1" animBg="1"/>
      <p:bldP spid="252045" grpId="0" animBg="1"/>
      <p:bldP spid="252045" grpId="1" animBg="1"/>
      <p:bldP spid="252046" grpId="0" animBg="1"/>
      <p:bldP spid="252046" grpId="1" animBg="1"/>
      <p:bldP spid="252047" grpId="0" animBg="1"/>
      <p:bldP spid="252047" grpId="1" animBg="1"/>
      <p:bldP spid="252048" grpId="0" animBg="1"/>
      <p:bldP spid="252048" grpId="1" animBg="1"/>
      <p:bldP spid="252052" grpId="0" animBg="1"/>
      <p:bldP spid="252052" grpId="1" animBg="1"/>
      <p:bldP spid="252053" grpId="0" animBg="1"/>
      <p:bldP spid="252053" grpId="1" animBg="1"/>
      <p:bldP spid="252054" grpId="0" animBg="1"/>
      <p:bldP spid="252133" grpId="0" animBg="1"/>
      <p:bldP spid="252134" grpId="0" animBg="1"/>
      <p:bldP spid="252136" grpId="0" autoUpdateAnimBg="0"/>
      <p:bldP spid="252137" grpId="0" autoUpdateAnimBg="0"/>
      <p:bldP spid="252138" grpId="0" autoUpdateAnimBg="0"/>
      <p:bldP spid="252139" grpId="0" autoUpdateAnimBg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50" name="Group 2"/>
          <p:cNvGrpSpPr>
            <a:grpSpLocks/>
          </p:cNvGrpSpPr>
          <p:nvPr/>
        </p:nvGrpSpPr>
        <p:grpSpPr bwMode="auto">
          <a:xfrm>
            <a:off x="179388" y="620713"/>
            <a:ext cx="6264275" cy="5978525"/>
            <a:chOff x="113" y="391"/>
            <a:chExt cx="3946" cy="3766"/>
          </a:xfrm>
        </p:grpSpPr>
        <p:grpSp>
          <p:nvGrpSpPr>
            <p:cNvPr id="130064" name="Group 3"/>
            <p:cNvGrpSpPr>
              <a:grpSpLocks/>
            </p:cNvGrpSpPr>
            <p:nvPr/>
          </p:nvGrpSpPr>
          <p:grpSpPr bwMode="auto">
            <a:xfrm>
              <a:off x="113" y="391"/>
              <a:ext cx="3946" cy="3766"/>
              <a:chOff x="113" y="391"/>
              <a:chExt cx="3946" cy="3766"/>
            </a:xfrm>
          </p:grpSpPr>
          <p:sp>
            <p:nvSpPr>
              <p:cNvPr id="130068" name="Line 4"/>
              <p:cNvSpPr>
                <a:spLocks noChangeShapeType="1"/>
              </p:cNvSpPr>
              <p:nvPr/>
            </p:nvSpPr>
            <p:spPr bwMode="auto">
              <a:xfrm>
                <a:off x="113" y="1562"/>
                <a:ext cx="3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69" name="Line 5"/>
              <p:cNvSpPr>
                <a:spLocks noChangeShapeType="1"/>
              </p:cNvSpPr>
              <p:nvPr/>
            </p:nvSpPr>
            <p:spPr bwMode="auto">
              <a:xfrm>
                <a:off x="446" y="1562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0" name="Line 6"/>
              <p:cNvSpPr>
                <a:spLocks noChangeShapeType="1"/>
              </p:cNvSpPr>
              <p:nvPr/>
            </p:nvSpPr>
            <p:spPr bwMode="auto">
              <a:xfrm>
                <a:off x="492" y="1562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1" name="Line 7"/>
              <p:cNvSpPr>
                <a:spLocks noChangeShapeType="1"/>
              </p:cNvSpPr>
              <p:nvPr/>
            </p:nvSpPr>
            <p:spPr bwMode="auto">
              <a:xfrm>
                <a:off x="904" y="1562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2" name="Line 8"/>
              <p:cNvSpPr>
                <a:spLocks noChangeShapeType="1"/>
              </p:cNvSpPr>
              <p:nvPr/>
            </p:nvSpPr>
            <p:spPr bwMode="auto">
              <a:xfrm>
                <a:off x="951" y="1562"/>
                <a:ext cx="3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3" name="Line 9"/>
              <p:cNvSpPr>
                <a:spLocks noChangeShapeType="1"/>
              </p:cNvSpPr>
              <p:nvPr/>
            </p:nvSpPr>
            <p:spPr bwMode="auto">
              <a:xfrm>
                <a:off x="1366" y="1562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4" name="Line 10"/>
              <p:cNvSpPr>
                <a:spLocks noChangeShapeType="1"/>
              </p:cNvSpPr>
              <p:nvPr/>
            </p:nvSpPr>
            <p:spPr bwMode="auto">
              <a:xfrm>
                <a:off x="1412" y="1562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5" name="Line 11"/>
              <p:cNvSpPr>
                <a:spLocks noChangeShapeType="1"/>
              </p:cNvSpPr>
              <p:nvPr/>
            </p:nvSpPr>
            <p:spPr bwMode="auto">
              <a:xfrm>
                <a:off x="1824" y="1562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6" name="Line 12"/>
              <p:cNvSpPr>
                <a:spLocks noChangeShapeType="1"/>
              </p:cNvSpPr>
              <p:nvPr/>
            </p:nvSpPr>
            <p:spPr bwMode="auto">
              <a:xfrm>
                <a:off x="1871" y="1562"/>
                <a:ext cx="30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7" name="Line 13"/>
              <p:cNvSpPr>
                <a:spLocks noChangeShapeType="1"/>
              </p:cNvSpPr>
              <p:nvPr/>
            </p:nvSpPr>
            <p:spPr bwMode="auto">
              <a:xfrm>
                <a:off x="1148" y="391"/>
                <a:ext cx="0" cy="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8" name="Line 14"/>
              <p:cNvSpPr>
                <a:spLocks noChangeShapeType="1"/>
              </p:cNvSpPr>
              <p:nvPr/>
            </p:nvSpPr>
            <p:spPr bwMode="auto">
              <a:xfrm>
                <a:off x="1148" y="737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79" name="Line 15"/>
              <p:cNvSpPr>
                <a:spLocks noChangeShapeType="1"/>
              </p:cNvSpPr>
              <p:nvPr/>
            </p:nvSpPr>
            <p:spPr bwMode="auto">
              <a:xfrm>
                <a:off x="1148" y="783"/>
                <a:ext cx="0" cy="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0" name="Line 16"/>
              <p:cNvSpPr>
                <a:spLocks noChangeShapeType="1"/>
              </p:cNvSpPr>
              <p:nvPr/>
            </p:nvSpPr>
            <p:spPr bwMode="auto">
              <a:xfrm>
                <a:off x="1148" y="2693"/>
                <a:ext cx="0" cy="3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1" name="Line 17"/>
              <p:cNvSpPr>
                <a:spLocks noChangeShapeType="1"/>
              </p:cNvSpPr>
              <p:nvPr/>
            </p:nvSpPr>
            <p:spPr bwMode="auto">
              <a:xfrm>
                <a:off x="1148" y="3112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2" name="Line 18"/>
              <p:cNvSpPr>
                <a:spLocks noChangeShapeType="1"/>
              </p:cNvSpPr>
              <p:nvPr/>
            </p:nvSpPr>
            <p:spPr bwMode="auto">
              <a:xfrm>
                <a:off x="1148" y="3158"/>
                <a:ext cx="0" cy="3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3" name="Line 19"/>
              <p:cNvSpPr>
                <a:spLocks noChangeShapeType="1"/>
              </p:cNvSpPr>
              <p:nvPr/>
            </p:nvSpPr>
            <p:spPr bwMode="auto">
              <a:xfrm>
                <a:off x="1148" y="3570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4" name="Line 20"/>
              <p:cNvSpPr>
                <a:spLocks noChangeShapeType="1"/>
              </p:cNvSpPr>
              <p:nvPr/>
            </p:nvSpPr>
            <p:spPr bwMode="auto">
              <a:xfrm>
                <a:off x="1148" y="3616"/>
                <a:ext cx="0" cy="3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5" name="Line 21"/>
              <p:cNvSpPr>
                <a:spLocks noChangeShapeType="1"/>
              </p:cNvSpPr>
              <p:nvPr/>
            </p:nvSpPr>
            <p:spPr bwMode="auto">
              <a:xfrm>
                <a:off x="143" y="3346"/>
                <a:ext cx="2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6" name="Line 22"/>
              <p:cNvSpPr>
                <a:spLocks noChangeShapeType="1"/>
              </p:cNvSpPr>
              <p:nvPr/>
            </p:nvSpPr>
            <p:spPr bwMode="auto">
              <a:xfrm>
                <a:off x="456" y="3346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7" name="Line 23"/>
              <p:cNvSpPr>
                <a:spLocks noChangeShapeType="1"/>
              </p:cNvSpPr>
              <p:nvPr/>
            </p:nvSpPr>
            <p:spPr bwMode="auto">
              <a:xfrm>
                <a:off x="502" y="3346"/>
                <a:ext cx="3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8" name="Line 24"/>
              <p:cNvSpPr>
                <a:spLocks noChangeShapeType="1"/>
              </p:cNvSpPr>
              <p:nvPr/>
            </p:nvSpPr>
            <p:spPr bwMode="auto">
              <a:xfrm>
                <a:off x="914" y="3346"/>
                <a:ext cx="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89" name="Line 25"/>
              <p:cNvSpPr>
                <a:spLocks noChangeShapeType="1"/>
              </p:cNvSpPr>
              <p:nvPr/>
            </p:nvSpPr>
            <p:spPr bwMode="auto">
              <a:xfrm>
                <a:off x="964" y="3346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0" name="Line 26"/>
              <p:cNvSpPr>
                <a:spLocks noChangeShapeType="1"/>
              </p:cNvSpPr>
              <p:nvPr/>
            </p:nvSpPr>
            <p:spPr bwMode="auto">
              <a:xfrm>
                <a:off x="1376" y="3346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1" name="Line 27"/>
              <p:cNvSpPr>
                <a:spLocks noChangeShapeType="1"/>
              </p:cNvSpPr>
              <p:nvPr/>
            </p:nvSpPr>
            <p:spPr bwMode="auto">
              <a:xfrm>
                <a:off x="1422" y="3346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2" name="Line 28"/>
              <p:cNvSpPr>
                <a:spLocks noChangeShapeType="1"/>
              </p:cNvSpPr>
              <p:nvPr/>
            </p:nvSpPr>
            <p:spPr bwMode="auto">
              <a:xfrm>
                <a:off x="1834" y="3346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3" name="Line 29"/>
              <p:cNvSpPr>
                <a:spLocks noChangeShapeType="1"/>
              </p:cNvSpPr>
              <p:nvPr/>
            </p:nvSpPr>
            <p:spPr bwMode="auto">
              <a:xfrm>
                <a:off x="1880" y="3346"/>
                <a:ext cx="2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4" name="Line 30"/>
              <p:cNvSpPr>
                <a:spLocks noChangeShapeType="1"/>
              </p:cNvSpPr>
              <p:nvPr/>
            </p:nvSpPr>
            <p:spPr bwMode="auto">
              <a:xfrm>
                <a:off x="3147" y="391"/>
                <a:ext cx="0" cy="3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5" name="Line 31"/>
              <p:cNvSpPr>
                <a:spLocks noChangeShapeType="1"/>
              </p:cNvSpPr>
              <p:nvPr/>
            </p:nvSpPr>
            <p:spPr bwMode="auto">
              <a:xfrm>
                <a:off x="3147" y="721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6" name="Line 32"/>
              <p:cNvSpPr>
                <a:spLocks noChangeShapeType="1"/>
              </p:cNvSpPr>
              <p:nvPr/>
            </p:nvSpPr>
            <p:spPr bwMode="auto">
              <a:xfrm>
                <a:off x="3147" y="767"/>
                <a:ext cx="0" cy="3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7" name="Line 33"/>
              <p:cNvSpPr>
                <a:spLocks noChangeShapeType="1"/>
              </p:cNvSpPr>
              <p:nvPr/>
            </p:nvSpPr>
            <p:spPr bwMode="auto">
              <a:xfrm>
                <a:off x="3147" y="1179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8" name="Line 34"/>
              <p:cNvSpPr>
                <a:spLocks noChangeShapeType="1"/>
              </p:cNvSpPr>
              <p:nvPr/>
            </p:nvSpPr>
            <p:spPr bwMode="auto">
              <a:xfrm>
                <a:off x="3147" y="1225"/>
                <a:ext cx="0" cy="3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099" name="Line 35"/>
              <p:cNvSpPr>
                <a:spLocks noChangeShapeType="1"/>
              </p:cNvSpPr>
              <p:nvPr/>
            </p:nvSpPr>
            <p:spPr bwMode="auto">
              <a:xfrm>
                <a:off x="3147" y="1638"/>
                <a:ext cx="0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0" name="Line 36"/>
              <p:cNvSpPr>
                <a:spLocks noChangeShapeType="1"/>
              </p:cNvSpPr>
              <p:nvPr/>
            </p:nvSpPr>
            <p:spPr bwMode="auto">
              <a:xfrm>
                <a:off x="3147" y="1684"/>
                <a:ext cx="0" cy="3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1" name="Line 37"/>
              <p:cNvSpPr>
                <a:spLocks noChangeShapeType="1"/>
              </p:cNvSpPr>
              <p:nvPr/>
            </p:nvSpPr>
            <p:spPr bwMode="auto">
              <a:xfrm>
                <a:off x="3147" y="2099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2" name="Line 38"/>
              <p:cNvSpPr>
                <a:spLocks noChangeShapeType="1"/>
              </p:cNvSpPr>
              <p:nvPr/>
            </p:nvSpPr>
            <p:spPr bwMode="auto">
              <a:xfrm>
                <a:off x="3147" y="2145"/>
                <a:ext cx="0" cy="3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3" name="Freeform 39"/>
              <p:cNvSpPr>
                <a:spLocks/>
              </p:cNvSpPr>
              <p:nvPr/>
            </p:nvSpPr>
            <p:spPr bwMode="auto">
              <a:xfrm>
                <a:off x="855" y="3049"/>
                <a:ext cx="587" cy="590"/>
              </a:xfrm>
              <a:custGeom>
                <a:avLst/>
                <a:gdLst>
                  <a:gd name="T0" fmla="*/ 61 w 1251"/>
                  <a:gd name="T1" fmla="*/ 28 h 1252"/>
                  <a:gd name="T2" fmla="*/ 60 w 1251"/>
                  <a:gd name="T3" fmla="*/ 25 h 1252"/>
                  <a:gd name="T4" fmla="*/ 59 w 1251"/>
                  <a:gd name="T5" fmla="*/ 22 h 1252"/>
                  <a:gd name="T6" fmla="*/ 58 w 1251"/>
                  <a:gd name="T7" fmla="*/ 19 h 1252"/>
                  <a:gd name="T8" fmla="*/ 57 w 1251"/>
                  <a:gd name="T9" fmla="*/ 16 h 1252"/>
                  <a:gd name="T10" fmla="*/ 55 w 1251"/>
                  <a:gd name="T11" fmla="*/ 13 h 1252"/>
                  <a:gd name="T12" fmla="*/ 53 w 1251"/>
                  <a:gd name="T13" fmla="*/ 11 h 1252"/>
                  <a:gd name="T14" fmla="*/ 51 w 1251"/>
                  <a:gd name="T15" fmla="*/ 8 h 1252"/>
                  <a:gd name="T16" fmla="*/ 48 w 1251"/>
                  <a:gd name="T17" fmla="*/ 6 h 1252"/>
                  <a:gd name="T18" fmla="*/ 46 w 1251"/>
                  <a:gd name="T19" fmla="*/ 4 h 1252"/>
                  <a:gd name="T20" fmla="*/ 43 w 1251"/>
                  <a:gd name="T21" fmla="*/ 3 h 1252"/>
                  <a:gd name="T22" fmla="*/ 40 w 1251"/>
                  <a:gd name="T23" fmla="*/ 1 h 1252"/>
                  <a:gd name="T24" fmla="*/ 37 w 1251"/>
                  <a:gd name="T25" fmla="*/ 0 h 1252"/>
                  <a:gd name="T26" fmla="*/ 33 w 1251"/>
                  <a:gd name="T27" fmla="*/ 0 h 1252"/>
                  <a:gd name="T28" fmla="*/ 30 w 1251"/>
                  <a:gd name="T29" fmla="*/ 0 h 1252"/>
                  <a:gd name="T30" fmla="*/ 27 w 1251"/>
                  <a:gd name="T31" fmla="*/ 0 h 1252"/>
                  <a:gd name="T32" fmla="*/ 24 w 1251"/>
                  <a:gd name="T33" fmla="*/ 0 h 1252"/>
                  <a:gd name="T34" fmla="*/ 21 w 1251"/>
                  <a:gd name="T35" fmla="*/ 1 h 1252"/>
                  <a:gd name="T36" fmla="*/ 18 w 1251"/>
                  <a:gd name="T37" fmla="*/ 3 h 1252"/>
                  <a:gd name="T38" fmla="*/ 15 w 1251"/>
                  <a:gd name="T39" fmla="*/ 4 h 1252"/>
                  <a:gd name="T40" fmla="*/ 12 w 1251"/>
                  <a:gd name="T41" fmla="*/ 6 h 1252"/>
                  <a:gd name="T42" fmla="*/ 10 w 1251"/>
                  <a:gd name="T43" fmla="*/ 8 h 1252"/>
                  <a:gd name="T44" fmla="*/ 8 w 1251"/>
                  <a:gd name="T45" fmla="*/ 11 h 1252"/>
                  <a:gd name="T46" fmla="*/ 6 w 1251"/>
                  <a:gd name="T47" fmla="*/ 13 h 1252"/>
                  <a:gd name="T48" fmla="*/ 4 w 1251"/>
                  <a:gd name="T49" fmla="*/ 16 h 1252"/>
                  <a:gd name="T50" fmla="*/ 2 w 1251"/>
                  <a:gd name="T51" fmla="*/ 19 h 1252"/>
                  <a:gd name="T52" fmla="*/ 1 w 1251"/>
                  <a:gd name="T53" fmla="*/ 22 h 1252"/>
                  <a:gd name="T54" fmla="*/ 0 w 1251"/>
                  <a:gd name="T55" fmla="*/ 25 h 1252"/>
                  <a:gd name="T56" fmla="*/ 0 w 1251"/>
                  <a:gd name="T57" fmla="*/ 28 h 1252"/>
                  <a:gd name="T58" fmla="*/ 0 w 1251"/>
                  <a:gd name="T59" fmla="*/ 32 h 1252"/>
                  <a:gd name="T60" fmla="*/ 0 w 1251"/>
                  <a:gd name="T61" fmla="*/ 35 h 1252"/>
                  <a:gd name="T62" fmla="*/ 1 w 1251"/>
                  <a:gd name="T63" fmla="*/ 38 h 1252"/>
                  <a:gd name="T64" fmla="*/ 2 w 1251"/>
                  <a:gd name="T65" fmla="*/ 41 h 1252"/>
                  <a:gd name="T66" fmla="*/ 3 w 1251"/>
                  <a:gd name="T67" fmla="*/ 44 h 1252"/>
                  <a:gd name="T68" fmla="*/ 5 w 1251"/>
                  <a:gd name="T69" fmla="*/ 47 h 1252"/>
                  <a:gd name="T70" fmla="*/ 7 w 1251"/>
                  <a:gd name="T71" fmla="*/ 50 h 1252"/>
                  <a:gd name="T72" fmla="*/ 8 w 1251"/>
                  <a:gd name="T73" fmla="*/ 52 h 1252"/>
                  <a:gd name="T74" fmla="*/ 11 w 1251"/>
                  <a:gd name="T75" fmla="*/ 55 h 1252"/>
                  <a:gd name="T76" fmla="*/ 14 w 1251"/>
                  <a:gd name="T77" fmla="*/ 57 h 1252"/>
                  <a:gd name="T78" fmla="*/ 16 w 1251"/>
                  <a:gd name="T79" fmla="*/ 58 h 1252"/>
                  <a:gd name="T80" fmla="*/ 19 w 1251"/>
                  <a:gd name="T81" fmla="*/ 60 h 1252"/>
                  <a:gd name="T82" fmla="*/ 22 w 1251"/>
                  <a:gd name="T83" fmla="*/ 61 h 1252"/>
                  <a:gd name="T84" fmla="*/ 25 w 1251"/>
                  <a:gd name="T85" fmla="*/ 62 h 1252"/>
                  <a:gd name="T86" fmla="*/ 29 w 1251"/>
                  <a:gd name="T87" fmla="*/ 62 h 1252"/>
                  <a:gd name="T88" fmla="*/ 32 w 1251"/>
                  <a:gd name="T89" fmla="*/ 62 h 1252"/>
                  <a:gd name="T90" fmla="*/ 35 w 1251"/>
                  <a:gd name="T91" fmla="*/ 62 h 1252"/>
                  <a:gd name="T92" fmla="*/ 38 w 1251"/>
                  <a:gd name="T93" fmla="*/ 61 h 1252"/>
                  <a:gd name="T94" fmla="*/ 41 w 1251"/>
                  <a:gd name="T95" fmla="*/ 60 h 1252"/>
                  <a:gd name="T96" fmla="*/ 44 w 1251"/>
                  <a:gd name="T97" fmla="*/ 58 h 1252"/>
                  <a:gd name="T98" fmla="*/ 47 w 1251"/>
                  <a:gd name="T99" fmla="*/ 57 h 1252"/>
                  <a:gd name="T100" fmla="*/ 50 w 1251"/>
                  <a:gd name="T101" fmla="*/ 55 h 1252"/>
                  <a:gd name="T102" fmla="*/ 52 w 1251"/>
                  <a:gd name="T103" fmla="*/ 52 h 1252"/>
                  <a:gd name="T104" fmla="*/ 54 w 1251"/>
                  <a:gd name="T105" fmla="*/ 50 h 1252"/>
                  <a:gd name="T106" fmla="*/ 56 w 1251"/>
                  <a:gd name="T107" fmla="*/ 47 h 1252"/>
                  <a:gd name="T108" fmla="*/ 57 w 1251"/>
                  <a:gd name="T109" fmla="*/ 44 h 1252"/>
                  <a:gd name="T110" fmla="*/ 59 w 1251"/>
                  <a:gd name="T111" fmla="*/ 41 h 1252"/>
                  <a:gd name="T112" fmla="*/ 60 w 1251"/>
                  <a:gd name="T113" fmla="*/ 38 h 1252"/>
                  <a:gd name="T114" fmla="*/ 61 w 1251"/>
                  <a:gd name="T115" fmla="*/ 35 h 1252"/>
                  <a:gd name="T116" fmla="*/ 61 w 1251"/>
                  <a:gd name="T117" fmla="*/ 32 h 125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251" h="1252">
                    <a:moveTo>
                      <a:pt x="1251" y="626"/>
                    </a:moveTo>
                    <a:lnTo>
                      <a:pt x="1251" y="609"/>
                    </a:lnTo>
                    <a:lnTo>
                      <a:pt x="1250" y="593"/>
                    </a:lnTo>
                    <a:lnTo>
                      <a:pt x="1249" y="576"/>
                    </a:lnTo>
                    <a:lnTo>
                      <a:pt x="1248" y="559"/>
                    </a:lnTo>
                    <a:lnTo>
                      <a:pt x="1245" y="543"/>
                    </a:lnTo>
                    <a:lnTo>
                      <a:pt x="1243" y="526"/>
                    </a:lnTo>
                    <a:lnTo>
                      <a:pt x="1240" y="510"/>
                    </a:lnTo>
                    <a:lnTo>
                      <a:pt x="1237" y="494"/>
                    </a:lnTo>
                    <a:lnTo>
                      <a:pt x="1234" y="477"/>
                    </a:lnTo>
                    <a:lnTo>
                      <a:pt x="1229" y="461"/>
                    </a:lnTo>
                    <a:lnTo>
                      <a:pt x="1224" y="445"/>
                    </a:lnTo>
                    <a:lnTo>
                      <a:pt x="1220" y="429"/>
                    </a:lnTo>
                    <a:lnTo>
                      <a:pt x="1213" y="413"/>
                    </a:lnTo>
                    <a:lnTo>
                      <a:pt x="1208" y="398"/>
                    </a:lnTo>
                    <a:lnTo>
                      <a:pt x="1202" y="383"/>
                    </a:lnTo>
                    <a:lnTo>
                      <a:pt x="1195" y="368"/>
                    </a:lnTo>
                    <a:lnTo>
                      <a:pt x="1188" y="353"/>
                    </a:lnTo>
                    <a:lnTo>
                      <a:pt x="1180" y="338"/>
                    </a:lnTo>
                    <a:lnTo>
                      <a:pt x="1173" y="323"/>
                    </a:lnTo>
                    <a:lnTo>
                      <a:pt x="1165" y="308"/>
                    </a:lnTo>
                    <a:lnTo>
                      <a:pt x="1156" y="294"/>
                    </a:lnTo>
                    <a:lnTo>
                      <a:pt x="1146" y="280"/>
                    </a:lnTo>
                    <a:lnTo>
                      <a:pt x="1138" y="266"/>
                    </a:lnTo>
                    <a:lnTo>
                      <a:pt x="1127" y="253"/>
                    </a:lnTo>
                    <a:lnTo>
                      <a:pt x="1118" y="240"/>
                    </a:lnTo>
                    <a:lnTo>
                      <a:pt x="1107" y="227"/>
                    </a:lnTo>
                    <a:lnTo>
                      <a:pt x="1096" y="214"/>
                    </a:lnTo>
                    <a:lnTo>
                      <a:pt x="1085" y="202"/>
                    </a:lnTo>
                    <a:lnTo>
                      <a:pt x="1074" y="190"/>
                    </a:lnTo>
                    <a:lnTo>
                      <a:pt x="1062" y="177"/>
                    </a:lnTo>
                    <a:lnTo>
                      <a:pt x="1050" y="166"/>
                    </a:lnTo>
                    <a:lnTo>
                      <a:pt x="1038" y="155"/>
                    </a:lnTo>
                    <a:lnTo>
                      <a:pt x="1025" y="144"/>
                    </a:lnTo>
                    <a:lnTo>
                      <a:pt x="1011" y="133"/>
                    </a:lnTo>
                    <a:lnTo>
                      <a:pt x="998" y="124"/>
                    </a:lnTo>
                    <a:lnTo>
                      <a:pt x="985" y="114"/>
                    </a:lnTo>
                    <a:lnTo>
                      <a:pt x="971" y="105"/>
                    </a:lnTo>
                    <a:lnTo>
                      <a:pt x="957" y="95"/>
                    </a:lnTo>
                    <a:lnTo>
                      <a:pt x="943" y="87"/>
                    </a:lnTo>
                    <a:lnTo>
                      <a:pt x="928" y="78"/>
                    </a:lnTo>
                    <a:lnTo>
                      <a:pt x="914" y="71"/>
                    </a:lnTo>
                    <a:lnTo>
                      <a:pt x="899" y="63"/>
                    </a:lnTo>
                    <a:lnTo>
                      <a:pt x="883" y="56"/>
                    </a:lnTo>
                    <a:lnTo>
                      <a:pt x="868" y="49"/>
                    </a:lnTo>
                    <a:lnTo>
                      <a:pt x="854" y="43"/>
                    </a:lnTo>
                    <a:lnTo>
                      <a:pt x="838" y="38"/>
                    </a:lnTo>
                    <a:lnTo>
                      <a:pt x="822" y="31"/>
                    </a:lnTo>
                    <a:lnTo>
                      <a:pt x="806" y="27"/>
                    </a:lnTo>
                    <a:lnTo>
                      <a:pt x="790" y="22"/>
                    </a:lnTo>
                    <a:lnTo>
                      <a:pt x="774" y="17"/>
                    </a:lnTo>
                    <a:lnTo>
                      <a:pt x="758" y="14"/>
                    </a:lnTo>
                    <a:lnTo>
                      <a:pt x="741" y="11"/>
                    </a:lnTo>
                    <a:lnTo>
                      <a:pt x="725" y="8"/>
                    </a:lnTo>
                    <a:lnTo>
                      <a:pt x="708" y="6"/>
                    </a:lnTo>
                    <a:lnTo>
                      <a:pt x="692" y="4"/>
                    </a:lnTo>
                    <a:lnTo>
                      <a:pt x="675" y="2"/>
                    </a:lnTo>
                    <a:lnTo>
                      <a:pt x="659" y="0"/>
                    </a:lnTo>
                    <a:lnTo>
                      <a:pt x="642" y="0"/>
                    </a:lnTo>
                    <a:lnTo>
                      <a:pt x="625" y="0"/>
                    </a:lnTo>
                    <a:lnTo>
                      <a:pt x="609" y="0"/>
                    </a:lnTo>
                    <a:lnTo>
                      <a:pt x="592" y="0"/>
                    </a:lnTo>
                    <a:lnTo>
                      <a:pt x="576" y="2"/>
                    </a:lnTo>
                    <a:lnTo>
                      <a:pt x="559" y="4"/>
                    </a:lnTo>
                    <a:lnTo>
                      <a:pt x="542" y="6"/>
                    </a:lnTo>
                    <a:lnTo>
                      <a:pt x="526" y="8"/>
                    </a:lnTo>
                    <a:lnTo>
                      <a:pt x="510" y="11"/>
                    </a:lnTo>
                    <a:lnTo>
                      <a:pt x="493" y="14"/>
                    </a:lnTo>
                    <a:lnTo>
                      <a:pt x="477" y="17"/>
                    </a:lnTo>
                    <a:lnTo>
                      <a:pt x="461" y="22"/>
                    </a:lnTo>
                    <a:lnTo>
                      <a:pt x="445" y="27"/>
                    </a:lnTo>
                    <a:lnTo>
                      <a:pt x="429" y="31"/>
                    </a:lnTo>
                    <a:lnTo>
                      <a:pt x="413" y="38"/>
                    </a:lnTo>
                    <a:lnTo>
                      <a:pt x="397" y="43"/>
                    </a:lnTo>
                    <a:lnTo>
                      <a:pt x="382" y="49"/>
                    </a:lnTo>
                    <a:lnTo>
                      <a:pt x="367" y="56"/>
                    </a:lnTo>
                    <a:lnTo>
                      <a:pt x="351" y="63"/>
                    </a:lnTo>
                    <a:lnTo>
                      <a:pt x="336" y="71"/>
                    </a:lnTo>
                    <a:lnTo>
                      <a:pt x="322" y="78"/>
                    </a:lnTo>
                    <a:lnTo>
                      <a:pt x="307" y="87"/>
                    </a:lnTo>
                    <a:lnTo>
                      <a:pt x="293" y="95"/>
                    </a:lnTo>
                    <a:lnTo>
                      <a:pt x="280" y="105"/>
                    </a:lnTo>
                    <a:lnTo>
                      <a:pt x="266" y="114"/>
                    </a:lnTo>
                    <a:lnTo>
                      <a:pt x="252" y="124"/>
                    </a:lnTo>
                    <a:lnTo>
                      <a:pt x="239" y="133"/>
                    </a:lnTo>
                    <a:lnTo>
                      <a:pt x="225" y="144"/>
                    </a:lnTo>
                    <a:lnTo>
                      <a:pt x="213" y="155"/>
                    </a:lnTo>
                    <a:lnTo>
                      <a:pt x="201" y="166"/>
                    </a:lnTo>
                    <a:lnTo>
                      <a:pt x="188" y="177"/>
                    </a:lnTo>
                    <a:lnTo>
                      <a:pt x="176" y="190"/>
                    </a:lnTo>
                    <a:lnTo>
                      <a:pt x="166" y="202"/>
                    </a:lnTo>
                    <a:lnTo>
                      <a:pt x="154" y="214"/>
                    </a:lnTo>
                    <a:lnTo>
                      <a:pt x="143" y="227"/>
                    </a:lnTo>
                    <a:lnTo>
                      <a:pt x="133" y="240"/>
                    </a:lnTo>
                    <a:lnTo>
                      <a:pt x="123" y="253"/>
                    </a:lnTo>
                    <a:lnTo>
                      <a:pt x="112" y="266"/>
                    </a:lnTo>
                    <a:lnTo>
                      <a:pt x="104" y="280"/>
                    </a:lnTo>
                    <a:lnTo>
                      <a:pt x="94" y="294"/>
                    </a:lnTo>
                    <a:lnTo>
                      <a:pt x="86" y="308"/>
                    </a:lnTo>
                    <a:lnTo>
                      <a:pt x="77" y="323"/>
                    </a:lnTo>
                    <a:lnTo>
                      <a:pt x="70" y="338"/>
                    </a:lnTo>
                    <a:lnTo>
                      <a:pt x="62" y="353"/>
                    </a:lnTo>
                    <a:lnTo>
                      <a:pt x="55" y="368"/>
                    </a:lnTo>
                    <a:lnTo>
                      <a:pt x="49" y="383"/>
                    </a:lnTo>
                    <a:lnTo>
                      <a:pt x="42" y="398"/>
                    </a:lnTo>
                    <a:lnTo>
                      <a:pt x="37" y="413"/>
                    </a:lnTo>
                    <a:lnTo>
                      <a:pt x="30" y="429"/>
                    </a:lnTo>
                    <a:lnTo>
                      <a:pt x="26" y="445"/>
                    </a:lnTo>
                    <a:lnTo>
                      <a:pt x="21" y="461"/>
                    </a:lnTo>
                    <a:lnTo>
                      <a:pt x="17" y="477"/>
                    </a:lnTo>
                    <a:lnTo>
                      <a:pt x="13" y="494"/>
                    </a:lnTo>
                    <a:lnTo>
                      <a:pt x="10" y="510"/>
                    </a:lnTo>
                    <a:lnTo>
                      <a:pt x="7" y="526"/>
                    </a:lnTo>
                    <a:lnTo>
                      <a:pt x="5" y="543"/>
                    </a:lnTo>
                    <a:lnTo>
                      <a:pt x="3" y="559"/>
                    </a:lnTo>
                    <a:lnTo>
                      <a:pt x="2" y="576"/>
                    </a:lnTo>
                    <a:lnTo>
                      <a:pt x="0" y="593"/>
                    </a:lnTo>
                    <a:lnTo>
                      <a:pt x="0" y="609"/>
                    </a:lnTo>
                    <a:lnTo>
                      <a:pt x="0" y="626"/>
                    </a:lnTo>
                    <a:lnTo>
                      <a:pt x="0" y="643"/>
                    </a:lnTo>
                    <a:lnTo>
                      <a:pt x="0" y="659"/>
                    </a:lnTo>
                    <a:lnTo>
                      <a:pt x="2" y="676"/>
                    </a:lnTo>
                    <a:lnTo>
                      <a:pt x="3" y="692"/>
                    </a:lnTo>
                    <a:lnTo>
                      <a:pt x="5" y="709"/>
                    </a:lnTo>
                    <a:lnTo>
                      <a:pt x="7" y="725"/>
                    </a:lnTo>
                    <a:lnTo>
                      <a:pt x="10" y="742"/>
                    </a:lnTo>
                    <a:lnTo>
                      <a:pt x="13" y="758"/>
                    </a:lnTo>
                    <a:lnTo>
                      <a:pt x="17" y="775"/>
                    </a:lnTo>
                    <a:lnTo>
                      <a:pt x="21" y="791"/>
                    </a:lnTo>
                    <a:lnTo>
                      <a:pt x="26" y="807"/>
                    </a:lnTo>
                    <a:lnTo>
                      <a:pt x="30" y="823"/>
                    </a:lnTo>
                    <a:lnTo>
                      <a:pt x="37" y="839"/>
                    </a:lnTo>
                    <a:lnTo>
                      <a:pt x="42" y="854"/>
                    </a:lnTo>
                    <a:lnTo>
                      <a:pt x="49" y="870"/>
                    </a:lnTo>
                    <a:lnTo>
                      <a:pt x="55" y="885"/>
                    </a:lnTo>
                    <a:lnTo>
                      <a:pt x="62" y="900"/>
                    </a:lnTo>
                    <a:lnTo>
                      <a:pt x="70" y="915"/>
                    </a:lnTo>
                    <a:lnTo>
                      <a:pt x="77" y="930"/>
                    </a:lnTo>
                    <a:lnTo>
                      <a:pt x="86" y="945"/>
                    </a:lnTo>
                    <a:lnTo>
                      <a:pt x="94" y="959"/>
                    </a:lnTo>
                    <a:lnTo>
                      <a:pt x="104" y="972"/>
                    </a:lnTo>
                    <a:lnTo>
                      <a:pt x="112" y="986"/>
                    </a:lnTo>
                    <a:lnTo>
                      <a:pt x="123" y="1000"/>
                    </a:lnTo>
                    <a:lnTo>
                      <a:pt x="133" y="1013"/>
                    </a:lnTo>
                    <a:lnTo>
                      <a:pt x="143" y="1026"/>
                    </a:lnTo>
                    <a:lnTo>
                      <a:pt x="154" y="1038"/>
                    </a:lnTo>
                    <a:lnTo>
                      <a:pt x="166" y="1051"/>
                    </a:lnTo>
                    <a:lnTo>
                      <a:pt x="176" y="1063"/>
                    </a:lnTo>
                    <a:lnTo>
                      <a:pt x="188" y="1075"/>
                    </a:lnTo>
                    <a:lnTo>
                      <a:pt x="201" y="1086"/>
                    </a:lnTo>
                    <a:lnTo>
                      <a:pt x="213" y="1098"/>
                    </a:lnTo>
                    <a:lnTo>
                      <a:pt x="225" y="1109"/>
                    </a:lnTo>
                    <a:lnTo>
                      <a:pt x="239" y="1119"/>
                    </a:lnTo>
                    <a:lnTo>
                      <a:pt x="252" y="1129"/>
                    </a:lnTo>
                    <a:lnTo>
                      <a:pt x="266" y="1138"/>
                    </a:lnTo>
                    <a:lnTo>
                      <a:pt x="280" y="1148"/>
                    </a:lnTo>
                    <a:lnTo>
                      <a:pt x="293" y="1158"/>
                    </a:lnTo>
                    <a:lnTo>
                      <a:pt x="307" y="1166"/>
                    </a:lnTo>
                    <a:lnTo>
                      <a:pt x="322" y="1174"/>
                    </a:lnTo>
                    <a:lnTo>
                      <a:pt x="336" y="1182"/>
                    </a:lnTo>
                    <a:lnTo>
                      <a:pt x="351" y="1190"/>
                    </a:lnTo>
                    <a:lnTo>
                      <a:pt x="367" y="1197"/>
                    </a:lnTo>
                    <a:lnTo>
                      <a:pt x="382" y="1203"/>
                    </a:lnTo>
                    <a:lnTo>
                      <a:pt x="397" y="1210"/>
                    </a:lnTo>
                    <a:lnTo>
                      <a:pt x="413" y="1215"/>
                    </a:lnTo>
                    <a:lnTo>
                      <a:pt x="429" y="1220"/>
                    </a:lnTo>
                    <a:lnTo>
                      <a:pt x="445" y="1226"/>
                    </a:lnTo>
                    <a:lnTo>
                      <a:pt x="461" y="1230"/>
                    </a:lnTo>
                    <a:lnTo>
                      <a:pt x="477" y="1234"/>
                    </a:lnTo>
                    <a:lnTo>
                      <a:pt x="493" y="1239"/>
                    </a:lnTo>
                    <a:lnTo>
                      <a:pt x="510" y="1242"/>
                    </a:lnTo>
                    <a:lnTo>
                      <a:pt x="526" y="1245"/>
                    </a:lnTo>
                    <a:lnTo>
                      <a:pt x="542" y="1247"/>
                    </a:lnTo>
                    <a:lnTo>
                      <a:pt x="559" y="1249"/>
                    </a:lnTo>
                    <a:lnTo>
                      <a:pt x="576" y="1250"/>
                    </a:lnTo>
                    <a:lnTo>
                      <a:pt x="592" y="1251"/>
                    </a:lnTo>
                    <a:lnTo>
                      <a:pt x="609" y="1252"/>
                    </a:lnTo>
                    <a:lnTo>
                      <a:pt x="625" y="1252"/>
                    </a:lnTo>
                    <a:lnTo>
                      <a:pt x="642" y="1252"/>
                    </a:lnTo>
                    <a:lnTo>
                      <a:pt x="659" y="1251"/>
                    </a:lnTo>
                    <a:lnTo>
                      <a:pt x="675" y="1250"/>
                    </a:lnTo>
                    <a:lnTo>
                      <a:pt x="692" y="1249"/>
                    </a:lnTo>
                    <a:lnTo>
                      <a:pt x="708" y="1247"/>
                    </a:lnTo>
                    <a:lnTo>
                      <a:pt x="725" y="1245"/>
                    </a:lnTo>
                    <a:lnTo>
                      <a:pt x="741" y="1242"/>
                    </a:lnTo>
                    <a:lnTo>
                      <a:pt x="758" y="1239"/>
                    </a:lnTo>
                    <a:lnTo>
                      <a:pt x="774" y="1234"/>
                    </a:lnTo>
                    <a:lnTo>
                      <a:pt x="790" y="1230"/>
                    </a:lnTo>
                    <a:lnTo>
                      <a:pt x="806" y="1226"/>
                    </a:lnTo>
                    <a:lnTo>
                      <a:pt x="822" y="1220"/>
                    </a:lnTo>
                    <a:lnTo>
                      <a:pt x="838" y="1215"/>
                    </a:lnTo>
                    <a:lnTo>
                      <a:pt x="854" y="1210"/>
                    </a:lnTo>
                    <a:lnTo>
                      <a:pt x="868" y="1203"/>
                    </a:lnTo>
                    <a:lnTo>
                      <a:pt x="883" y="1197"/>
                    </a:lnTo>
                    <a:lnTo>
                      <a:pt x="899" y="1190"/>
                    </a:lnTo>
                    <a:lnTo>
                      <a:pt x="914" y="1182"/>
                    </a:lnTo>
                    <a:lnTo>
                      <a:pt x="928" y="1174"/>
                    </a:lnTo>
                    <a:lnTo>
                      <a:pt x="943" y="1166"/>
                    </a:lnTo>
                    <a:lnTo>
                      <a:pt x="957" y="1158"/>
                    </a:lnTo>
                    <a:lnTo>
                      <a:pt x="971" y="1148"/>
                    </a:lnTo>
                    <a:lnTo>
                      <a:pt x="985" y="1138"/>
                    </a:lnTo>
                    <a:lnTo>
                      <a:pt x="998" y="1129"/>
                    </a:lnTo>
                    <a:lnTo>
                      <a:pt x="1011" y="1119"/>
                    </a:lnTo>
                    <a:lnTo>
                      <a:pt x="1025" y="1109"/>
                    </a:lnTo>
                    <a:lnTo>
                      <a:pt x="1038" y="1098"/>
                    </a:lnTo>
                    <a:lnTo>
                      <a:pt x="1050" y="1086"/>
                    </a:lnTo>
                    <a:lnTo>
                      <a:pt x="1062" y="1075"/>
                    </a:lnTo>
                    <a:lnTo>
                      <a:pt x="1074" y="1063"/>
                    </a:lnTo>
                    <a:lnTo>
                      <a:pt x="1085" y="1051"/>
                    </a:lnTo>
                    <a:lnTo>
                      <a:pt x="1096" y="1038"/>
                    </a:lnTo>
                    <a:lnTo>
                      <a:pt x="1107" y="1026"/>
                    </a:lnTo>
                    <a:lnTo>
                      <a:pt x="1118" y="1013"/>
                    </a:lnTo>
                    <a:lnTo>
                      <a:pt x="1127" y="1000"/>
                    </a:lnTo>
                    <a:lnTo>
                      <a:pt x="1138" y="986"/>
                    </a:lnTo>
                    <a:lnTo>
                      <a:pt x="1146" y="972"/>
                    </a:lnTo>
                    <a:lnTo>
                      <a:pt x="1156" y="959"/>
                    </a:lnTo>
                    <a:lnTo>
                      <a:pt x="1165" y="945"/>
                    </a:lnTo>
                    <a:lnTo>
                      <a:pt x="1173" y="930"/>
                    </a:lnTo>
                    <a:lnTo>
                      <a:pt x="1180" y="915"/>
                    </a:lnTo>
                    <a:lnTo>
                      <a:pt x="1188" y="900"/>
                    </a:lnTo>
                    <a:lnTo>
                      <a:pt x="1195" y="885"/>
                    </a:lnTo>
                    <a:lnTo>
                      <a:pt x="1202" y="870"/>
                    </a:lnTo>
                    <a:lnTo>
                      <a:pt x="1208" y="854"/>
                    </a:lnTo>
                    <a:lnTo>
                      <a:pt x="1213" y="839"/>
                    </a:lnTo>
                    <a:lnTo>
                      <a:pt x="1220" y="823"/>
                    </a:lnTo>
                    <a:lnTo>
                      <a:pt x="1224" y="807"/>
                    </a:lnTo>
                    <a:lnTo>
                      <a:pt x="1229" y="791"/>
                    </a:lnTo>
                    <a:lnTo>
                      <a:pt x="1234" y="775"/>
                    </a:lnTo>
                    <a:lnTo>
                      <a:pt x="1237" y="758"/>
                    </a:lnTo>
                    <a:lnTo>
                      <a:pt x="1240" y="742"/>
                    </a:lnTo>
                    <a:lnTo>
                      <a:pt x="1243" y="725"/>
                    </a:lnTo>
                    <a:lnTo>
                      <a:pt x="1245" y="709"/>
                    </a:lnTo>
                    <a:lnTo>
                      <a:pt x="1248" y="692"/>
                    </a:lnTo>
                    <a:lnTo>
                      <a:pt x="1249" y="676"/>
                    </a:lnTo>
                    <a:lnTo>
                      <a:pt x="1250" y="659"/>
                    </a:lnTo>
                    <a:lnTo>
                      <a:pt x="1251" y="643"/>
                    </a:lnTo>
                    <a:lnTo>
                      <a:pt x="1251" y="626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4" name="Freeform 40"/>
              <p:cNvSpPr>
                <a:spLocks/>
              </p:cNvSpPr>
              <p:nvPr/>
            </p:nvSpPr>
            <p:spPr bwMode="auto">
              <a:xfrm>
                <a:off x="2339" y="750"/>
                <a:ext cx="1619" cy="1623"/>
              </a:xfrm>
              <a:custGeom>
                <a:avLst/>
                <a:gdLst>
                  <a:gd name="T0" fmla="*/ 168 w 3443"/>
                  <a:gd name="T1" fmla="*/ 78 h 3444"/>
                  <a:gd name="T2" fmla="*/ 166 w 3443"/>
                  <a:gd name="T3" fmla="*/ 64 h 3444"/>
                  <a:gd name="T4" fmla="*/ 161 w 3443"/>
                  <a:gd name="T5" fmla="*/ 51 h 3444"/>
                  <a:gd name="T6" fmla="*/ 155 w 3443"/>
                  <a:gd name="T7" fmla="*/ 39 h 3444"/>
                  <a:gd name="T8" fmla="*/ 146 w 3443"/>
                  <a:gd name="T9" fmla="*/ 27 h 3444"/>
                  <a:gd name="T10" fmla="*/ 136 w 3443"/>
                  <a:gd name="T11" fmla="*/ 18 h 3444"/>
                  <a:gd name="T12" fmla="*/ 124 w 3443"/>
                  <a:gd name="T13" fmla="*/ 10 h 3444"/>
                  <a:gd name="T14" fmla="*/ 111 w 3443"/>
                  <a:gd name="T15" fmla="*/ 5 h 3444"/>
                  <a:gd name="T16" fmla="*/ 98 w 3443"/>
                  <a:gd name="T17" fmla="*/ 1 h 3444"/>
                  <a:gd name="T18" fmla="*/ 84 w 3443"/>
                  <a:gd name="T19" fmla="*/ 0 h 3444"/>
                  <a:gd name="T20" fmla="*/ 71 w 3443"/>
                  <a:gd name="T21" fmla="*/ 1 h 3444"/>
                  <a:gd name="T22" fmla="*/ 57 w 3443"/>
                  <a:gd name="T23" fmla="*/ 5 h 3444"/>
                  <a:gd name="T24" fmla="*/ 44 w 3443"/>
                  <a:gd name="T25" fmla="*/ 10 h 3444"/>
                  <a:gd name="T26" fmla="*/ 32 w 3443"/>
                  <a:gd name="T27" fmla="*/ 18 h 3444"/>
                  <a:gd name="T28" fmla="*/ 22 w 3443"/>
                  <a:gd name="T29" fmla="*/ 27 h 3444"/>
                  <a:gd name="T30" fmla="*/ 14 w 3443"/>
                  <a:gd name="T31" fmla="*/ 39 h 3444"/>
                  <a:gd name="T32" fmla="*/ 7 w 3443"/>
                  <a:gd name="T33" fmla="*/ 51 h 3444"/>
                  <a:gd name="T34" fmla="*/ 2 w 3443"/>
                  <a:gd name="T35" fmla="*/ 64 h 3444"/>
                  <a:gd name="T36" fmla="*/ 0 w 3443"/>
                  <a:gd name="T37" fmla="*/ 78 h 3444"/>
                  <a:gd name="T38" fmla="*/ 0 w 3443"/>
                  <a:gd name="T39" fmla="*/ 92 h 3444"/>
                  <a:gd name="T40" fmla="*/ 2 w 3443"/>
                  <a:gd name="T41" fmla="*/ 106 h 3444"/>
                  <a:gd name="T42" fmla="*/ 7 w 3443"/>
                  <a:gd name="T43" fmla="*/ 119 h 3444"/>
                  <a:gd name="T44" fmla="*/ 14 w 3443"/>
                  <a:gd name="T45" fmla="*/ 131 h 3444"/>
                  <a:gd name="T46" fmla="*/ 22 w 3443"/>
                  <a:gd name="T47" fmla="*/ 142 h 3444"/>
                  <a:gd name="T48" fmla="*/ 32 w 3443"/>
                  <a:gd name="T49" fmla="*/ 152 h 3444"/>
                  <a:gd name="T50" fmla="*/ 44 w 3443"/>
                  <a:gd name="T51" fmla="*/ 160 h 3444"/>
                  <a:gd name="T52" fmla="*/ 57 w 3443"/>
                  <a:gd name="T53" fmla="*/ 165 h 3444"/>
                  <a:gd name="T54" fmla="*/ 71 w 3443"/>
                  <a:gd name="T55" fmla="*/ 169 h 3444"/>
                  <a:gd name="T56" fmla="*/ 84 w 3443"/>
                  <a:gd name="T57" fmla="*/ 170 h 3444"/>
                  <a:gd name="T58" fmla="*/ 98 w 3443"/>
                  <a:gd name="T59" fmla="*/ 169 h 3444"/>
                  <a:gd name="T60" fmla="*/ 111 w 3443"/>
                  <a:gd name="T61" fmla="*/ 165 h 3444"/>
                  <a:gd name="T62" fmla="*/ 124 w 3443"/>
                  <a:gd name="T63" fmla="*/ 160 h 3444"/>
                  <a:gd name="T64" fmla="*/ 136 w 3443"/>
                  <a:gd name="T65" fmla="*/ 152 h 3444"/>
                  <a:gd name="T66" fmla="*/ 146 w 3443"/>
                  <a:gd name="T67" fmla="*/ 142 h 3444"/>
                  <a:gd name="T68" fmla="*/ 155 w 3443"/>
                  <a:gd name="T69" fmla="*/ 131 h 3444"/>
                  <a:gd name="T70" fmla="*/ 161 w 3443"/>
                  <a:gd name="T71" fmla="*/ 119 h 3444"/>
                  <a:gd name="T72" fmla="*/ 166 w 3443"/>
                  <a:gd name="T73" fmla="*/ 106 h 3444"/>
                  <a:gd name="T74" fmla="*/ 168 w 3443"/>
                  <a:gd name="T75" fmla="*/ 92 h 344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43" h="3444">
                    <a:moveTo>
                      <a:pt x="3443" y="1723"/>
                    </a:moveTo>
                    <a:lnTo>
                      <a:pt x="3436" y="1580"/>
                    </a:lnTo>
                    <a:lnTo>
                      <a:pt x="3419" y="1438"/>
                    </a:lnTo>
                    <a:lnTo>
                      <a:pt x="3390" y="1300"/>
                    </a:lnTo>
                    <a:lnTo>
                      <a:pt x="3349" y="1163"/>
                    </a:lnTo>
                    <a:lnTo>
                      <a:pt x="3298" y="1031"/>
                    </a:lnTo>
                    <a:lnTo>
                      <a:pt x="3235" y="903"/>
                    </a:lnTo>
                    <a:lnTo>
                      <a:pt x="3163" y="780"/>
                    </a:lnTo>
                    <a:lnTo>
                      <a:pt x="3080" y="664"/>
                    </a:lnTo>
                    <a:lnTo>
                      <a:pt x="2988" y="556"/>
                    </a:lnTo>
                    <a:lnTo>
                      <a:pt x="2887" y="456"/>
                    </a:lnTo>
                    <a:lnTo>
                      <a:pt x="2778" y="363"/>
                    </a:lnTo>
                    <a:lnTo>
                      <a:pt x="2663" y="280"/>
                    </a:lnTo>
                    <a:lnTo>
                      <a:pt x="2541" y="208"/>
                    </a:lnTo>
                    <a:lnTo>
                      <a:pt x="2413" y="145"/>
                    </a:lnTo>
                    <a:lnTo>
                      <a:pt x="2280" y="94"/>
                    </a:lnTo>
                    <a:lnTo>
                      <a:pt x="2144" y="52"/>
                    </a:lnTo>
                    <a:lnTo>
                      <a:pt x="2004" y="23"/>
                    </a:lnTo>
                    <a:lnTo>
                      <a:pt x="1864" y="6"/>
                    </a:lnTo>
                    <a:lnTo>
                      <a:pt x="1721" y="0"/>
                    </a:lnTo>
                    <a:lnTo>
                      <a:pt x="1579" y="6"/>
                    </a:lnTo>
                    <a:lnTo>
                      <a:pt x="1438" y="23"/>
                    </a:lnTo>
                    <a:lnTo>
                      <a:pt x="1299" y="52"/>
                    </a:lnTo>
                    <a:lnTo>
                      <a:pt x="1162" y="94"/>
                    </a:lnTo>
                    <a:lnTo>
                      <a:pt x="1030" y="145"/>
                    </a:lnTo>
                    <a:lnTo>
                      <a:pt x="902" y="208"/>
                    </a:lnTo>
                    <a:lnTo>
                      <a:pt x="780" y="280"/>
                    </a:lnTo>
                    <a:lnTo>
                      <a:pt x="664" y="363"/>
                    </a:lnTo>
                    <a:lnTo>
                      <a:pt x="555" y="456"/>
                    </a:lnTo>
                    <a:lnTo>
                      <a:pt x="455" y="556"/>
                    </a:lnTo>
                    <a:lnTo>
                      <a:pt x="363" y="664"/>
                    </a:lnTo>
                    <a:lnTo>
                      <a:pt x="280" y="780"/>
                    </a:lnTo>
                    <a:lnTo>
                      <a:pt x="208" y="903"/>
                    </a:lnTo>
                    <a:lnTo>
                      <a:pt x="145" y="1031"/>
                    </a:lnTo>
                    <a:lnTo>
                      <a:pt x="93" y="1163"/>
                    </a:lnTo>
                    <a:lnTo>
                      <a:pt x="52" y="1300"/>
                    </a:lnTo>
                    <a:lnTo>
                      <a:pt x="24" y="1438"/>
                    </a:lnTo>
                    <a:lnTo>
                      <a:pt x="6" y="1580"/>
                    </a:lnTo>
                    <a:lnTo>
                      <a:pt x="0" y="1723"/>
                    </a:lnTo>
                    <a:lnTo>
                      <a:pt x="6" y="1864"/>
                    </a:lnTo>
                    <a:lnTo>
                      <a:pt x="24" y="2006"/>
                    </a:lnTo>
                    <a:lnTo>
                      <a:pt x="52" y="2145"/>
                    </a:lnTo>
                    <a:lnTo>
                      <a:pt x="93" y="2282"/>
                    </a:lnTo>
                    <a:lnTo>
                      <a:pt x="145" y="2415"/>
                    </a:lnTo>
                    <a:lnTo>
                      <a:pt x="208" y="2542"/>
                    </a:lnTo>
                    <a:lnTo>
                      <a:pt x="280" y="2664"/>
                    </a:lnTo>
                    <a:lnTo>
                      <a:pt x="363" y="2780"/>
                    </a:lnTo>
                    <a:lnTo>
                      <a:pt x="455" y="2888"/>
                    </a:lnTo>
                    <a:lnTo>
                      <a:pt x="555" y="2990"/>
                    </a:lnTo>
                    <a:lnTo>
                      <a:pt x="664" y="3081"/>
                    </a:lnTo>
                    <a:lnTo>
                      <a:pt x="780" y="3164"/>
                    </a:lnTo>
                    <a:lnTo>
                      <a:pt x="902" y="3237"/>
                    </a:lnTo>
                    <a:lnTo>
                      <a:pt x="1030" y="3299"/>
                    </a:lnTo>
                    <a:lnTo>
                      <a:pt x="1162" y="3351"/>
                    </a:lnTo>
                    <a:lnTo>
                      <a:pt x="1299" y="3392"/>
                    </a:lnTo>
                    <a:lnTo>
                      <a:pt x="1438" y="3421"/>
                    </a:lnTo>
                    <a:lnTo>
                      <a:pt x="1579" y="3439"/>
                    </a:lnTo>
                    <a:lnTo>
                      <a:pt x="1721" y="3444"/>
                    </a:lnTo>
                    <a:lnTo>
                      <a:pt x="1864" y="3439"/>
                    </a:lnTo>
                    <a:lnTo>
                      <a:pt x="2004" y="3421"/>
                    </a:lnTo>
                    <a:lnTo>
                      <a:pt x="2144" y="3392"/>
                    </a:lnTo>
                    <a:lnTo>
                      <a:pt x="2280" y="3351"/>
                    </a:lnTo>
                    <a:lnTo>
                      <a:pt x="2413" y="3299"/>
                    </a:lnTo>
                    <a:lnTo>
                      <a:pt x="2541" y="3237"/>
                    </a:lnTo>
                    <a:lnTo>
                      <a:pt x="2663" y="3164"/>
                    </a:lnTo>
                    <a:lnTo>
                      <a:pt x="2778" y="3081"/>
                    </a:lnTo>
                    <a:lnTo>
                      <a:pt x="2887" y="2990"/>
                    </a:lnTo>
                    <a:lnTo>
                      <a:pt x="2988" y="2888"/>
                    </a:lnTo>
                    <a:lnTo>
                      <a:pt x="3080" y="2780"/>
                    </a:lnTo>
                    <a:lnTo>
                      <a:pt x="3163" y="2664"/>
                    </a:lnTo>
                    <a:lnTo>
                      <a:pt x="3235" y="2542"/>
                    </a:lnTo>
                    <a:lnTo>
                      <a:pt x="3298" y="2415"/>
                    </a:lnTo>
                    <a:lnTo>
                      <a:pt x="3349" y="2282"/>
                    </a:lnTo>
                    <a:lnTo>
                      <a:pt x="3390" y="2145"/>
                    </a:lnTo>
                    <a:lnTo>
                      <a:pt x="3419" y="2006"/>
                    </a:lnTo>
                    <a:lnTo>
                      <a:pt x="3436" y="1864"/>
                    </a:lnTo>
                    <a:lnTo>
                      <a:pt x="3443" y="1723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5" name="Line 41"/>
              <p:cNvSpPr>
                <a:spLocks noChangeShapeType="1"/>
              </p:cNvSpPr>
              <p:nvPr/>
            </p:nvSpPr>
            <p:spPr bwMode="auto">
              <a:xfrm flipH="1">
                <a:off x="1600" y="750"/>
                <a:ext cx="50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6" name="Line 42"/>
              <p:cNvSpPr>
                <a:spLocks noChangeShapeType="1"/>
              </p:cNvSpPr>
              <p:nvPr/>
            </p:nvSpPr>
            <p:spPr bwMode="auto">
              <a:xfrm flipH="1">
                <a:off x="189" y="750"/>
                <a:ext cx="50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7" name="Line 43"/>
              <p:cNvSpPr>
                <a:spLocks noChangeShapeType="1"/>
              </p:cNvSpPr>
              <p:nvPr/>
            </p:nvSpPr>
            <p:spPr bwMode="auto">
              <a:xfrm flipH="1">
                <a:off x="189" y="2373"/>
                <a:ext cx="191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8" name="Line 44"/>
              <p:cNvSpPr>
                <a:spLocks noChangeShapeType="1"/>
              </p:cNvSpPr>
              <p:nvPr/>
            </p:nvSpPr>
            <p:spPr bwMode="auto">
              <a:xfrm>
                <a:off x="2108" y="750"/>
                <a:ext cx="0" cy="16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09" name="Line 45"/>
              <p:cNvSpPr>
                <a:spLocks noChangeShapeType="1"/>
              </p:cNvSpPr>
              <p:nvPr/>
            </p:nvSpPr>
            <p:spPr bwMode="auto">
              <a:xfrm>
                <a:off x="189" y="750"/>
                <a:ext cx="0" cy="16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0" name="Line 46"/>
              <p:cNvSpPr>
                <a:spLocks noChangeShapeType="1"/>
              </p:cNvSpPr>
              <p:nvPr/>
            </p:nvSpPr>
            <p:spPr bwMode="auto">
              <a:xfrm flipH="1">
                <a:off x="189" y="2535"/>
                <a:ext cx="191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1" name="Line 47"/>
              <p:cNvSpPr>
                <a:spLocks noChangeShapeType="1"/>
              </p:cNvSpPr>
              <p:nvPr/>
            </p:nvSpPr>
            <p:spPr bwMode="auto">
              <a:xfrm flipH="1">
                <a:off x="189" y="4157"/>
                <a:ext cx="191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2" name="Line 48"/>
              <p:cNvSpPr>
                <a:spLocks noChangeShapeType="1"/>
              </p:cNvSpPr>
              <p:nvPr/>
            </p:nvSpPr>
            <p:spPr bwMode="auto">
              <a:xfrm>
                <a:off x="2108" y="2535"/>
                <a:ext cx="0" cy="1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3" name="Line 49"/>
              <p:cNvSpPr>
                <a:spLocks noChangeShapeType="1"/>
              </p:cNvSpPr>
              <p:nvPr/>
            </p:nvSpPr>
            <p:spPr bwMode="auto">
              <a:xfrm>
                <a:off x="189" y="2535"/>
                <a:ext cx="0" cy="162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4" name="Line 50"/>
              <p:cNvSpPr>
                <a:spLocks noChangeShapeType="1"/>
              </p:cNvSpPr>
              <p:nvPr/>
            </p:nvSpPr>
            <p:spPr bwMode="auto">
              <a:xfrm>
                <a:off x="855" y="457"/>
                <a:ext cx="58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5" name="Line 51"/>
              <p:cNvSpPr>
                <a:spLocks noChangeShapeType="1"/>
              </p:cNvSpPr>
              <p:nvPr/>
            </p:nvSpPr>
            <p:spPr bwMode="auto">
              <a:xfrm>
                <a:off x="2853" y="457"/>
                <a:ext cx="59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6" name="Line 52"/>
              <p:cNvSpPr>
                <a:spLocks noChangeShapeType="1"/>
              </p:cNvSpPr>
              <p:nvPr/>
            </p:nvSpPr>
            <p:spPr bwMode="auto">
              <a:xfrm flipH="1">
                <a:off x="2560" y="457"/>
                <a:ext cx="293" cy="5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7" name="Line 53"/>
              <p:cNvSpPr>
                <a:spLocks noChangeShapeType="1"/>
              </p:cNvSpPr>
              <p:nvPr/>
            </p:nvSpPr>
            <p:spPr bwMode="auto">
              <a:xfrm>
                <a:off x="3444" y="457"/>
                <a:ext cx="293" cy="54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8" name="Line 54"/>
              <p:cNvSpPr>
                <a:spLocks noChangeShapeType="1"/>
              </p:cNvSpPr>
              <p:nvPr/>
            </p:nvSpPr>
            <p:spPr bwMode="auto">
              <a:xfrm flipH="1">
                <a:off x="697" y="457"/>
                <a:ext cx="158" cy="2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0119" name="Line 55"/>
              <p:cNvSpPr>
                <a:spLocks noChangeShapeType="1"/>
              </p:cNvSpPr>
              <p:nvPr/>
            </p:nvSpPr>
            <p:spPr bwMode="auto">
              <a:xfrm>
                <a:off x="1442" y="457"/>
                <a:ext cx="158" cy="29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0120" name="Group 56"/>
              <p:cNvGrpSpPr>
                <a:grpSpLocks/>
              </p:cNvGrpSpPr>
              <p:nvPr/>
            </p:nvGrpSpPr>
            <p:grpSpPr bwMode="auto">
              <a:xfrm flipV="1">
                <a:off x="2254" y="1562"/>
                <a:ext cx="1805" cy="54"/>
                <a:chOff x="2799" y="1715"/>
                <a:chExt cx="2104" cy="0"/>
              </a:xfrm>
            </p:grpSpPr>
            <p:sp>
              <p:nvSpPr>
                <p:cNvPr id="130121" name="Line 57"/>
                <p:cNvSpPr>
                  <a:spLocks noChangeShapeType="1"/>
                </p:cNvSpPr>
                <p:nvPr/>
              </p:nvSpPr>
              <p:spPr bwMode="auto">
                <a:xfrm>
                  <a:off x="2799" y="1715"/>
                  <a:ext cx="38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2" name="Line 58"/>
                <p:cNvSpPr>
                  <a:spLocks noChangeShapeType="1"/>
                </p:cNvSpPr>
                <p:nvPr/>
              </p:nvSpPr>
              <p:spPr bwMode="auto">
                <a:xfrm>
                  <a:off x="3214" y="1715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3" name="Line 59"/>
                <p:cNvSpPr>
                  <a:spLocks noChangeShapeType="1"/>
                </p:cNvSpPr>
                <p:nvPr/>
              </p:nvSpPr>
              <p:spPr bwMode="auto">
                <a:xfrm>
                  <a:off x="3277" y="1715"/>
                  <a:ext cx="52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4" name="Line 60"/>
                <p:cNvSpPr>
                  <a:spLocks noChangeShapeType="1"/>
                </p:cNvSpPr>
                <p:nvPr/>
              </p:nvSpPr>
              <p:spPr bwMode="auto">
                <a:xfrm>
                  <a:off x="3837" y="1715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5" name="Line 61"/>
                <p:cNvSpPr>
                  <a:spLocks noChangeShapeType="1"/>
                </p:cNvSpPr>
                <p:nvPr/>
              </p:nvSpPr>
              <p:spPr bwMode="auto">
                <a:xfrm>
                  <a:off x="3900" y="1715"/>
                  <a:ext cx="52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6" name="Line 62"/>
                <p:cNvSpPr>
                  <a:spLocks noChangeShapeType="1"/>
                </p:cNvSpPr>
                <p:nvPr/>
              </p:nvSpPr>
              <p:spPr bwMode="auto">
                <a:xfrm>
                  <a:off x="4460" y="1715"/>
                  <a:ext cx="2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0127" name="Line 63"/>
                <p:cNvSpPr>
                  <a:spLocks noChangeShapeType="1"/>
                </p:cNvSpPr>
                <p:nvPr/>
              </p:nvSpPr>
              <p:spPr bwMode="auto">
                <a:xfrm>
                  <a:off x="4523" y="1715"/>
                  <a:ext cx="38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0065" name="Freeform 64"/>
            <p:cNvSpPr>
              <a:spLocks/>
            </p:cNvSpPr>
            <p:nvPr/>
          </p:nvSpPr>
          <p:spPr bwMode="auto">
            <a:xfrm>
              <a:off x="2560" y="750"/>
              <a:ext cx="1177" cy="254"/>
            </a:xfrm>
            <a:custGeom>
              <a:avLst/>
              <a:gdLst>
                <a:gd name="T0" fmla="*/ 122 w 2503"/>
                <a:gd name="T1" fmla="*/ 26 h 540"/>
                <a:gd name="T2" fmla="*/ 118 w 2503"/>
                <a:gd name="T3" fmla="*/ 22 h 540"/>
                <a:gd name="T4" fmla="*/ 112 w 2503"/>
                <a:gd name="T5" fmla="*/ 17 h 540"/>
                <a:gd name="T6" fmla="*/ 107 w 2503"/>
                <a:gd name="T7" fmla="*/ 13 h 540"/>
                <a:gd name="T8" fmla="*/ 101 w 2503"/>
                <a:gd name="T9" fmla="*/ 10 h 540"/>
                <a:gd name="T10" fmla="*/ 95 w 2503"/>
                <a:gd name="T11" fmla="*/ 7 h 540"/>
                <a:gd name="T12" fmla="*/ 88 w 2503"/>
                <a:gd name="T13" fmla="*/ 4 h 540"/>
                <a:gd name="T14" fmla="*/ 82 w 2503"/>
                <a:gd name="T15" fmla="*/ 2 h 540"/>
                <a:gd name="T16" fmla="*/ 75 w 2503"/>
                <a:gd name="T17" fmla="*/ 1 h 540"/>
                <a:gd name="T18" fmla="*/ 68 w 2503"/>
                <a:gd name="T19" fmla="*/ 0 h 540"/>
                <a:gd name="T20" fmla="*/ 61 w 2503"/>
                <a:gd name="T21" fmla="*/ 0 h 540"/>
                <a:gd name="T22" fmla="*/ 55 w 2503"/>
                <a:gd name="T23" fmla="*/ 0 h 540"/>
                <a:gd name="T24" fmla="*/ 47 w 2503"/>
                <a:gd name="T25" fmla="*/ 1 h 540"/>
                <a:gd name="T26" fmla="*/ 41 w 2503"/>
                <a:gd name="T27" fmla="*/ 2 h 540"/>
                <a:gd name="T28" fmla="*/ 34 w 2503"/>
                <a:gd name="T29" fmla="*/ 4 h 540"/>
                <a:gd name="T30" fmla="*/ 28 w 2503"/>
                <a:gd name="T31" fmla="*/ 7 h 540"/>
                <a:gd name="T32" fmla="*/ 22 w 2503"/>
                <a:gd name="T33" fmla="*/ 10 h 540"/>
                <a:gd name="T34" fmla="*/ 16 w 2503"/>
                <a:gd name="T35" fmla="*/ 13 h 540"/>
                <a:gd name="T36" fmla="*/ 10 w 2503"/>
                <a:gd name="T37" fmla="*/ 17 h 540"/>
                <a:gd name="T38" fmla="*/ 5 w 2503"/>
                <a:gd name="T39" fmla="*/ 22 h 540"/>
                <a:gd name="T40" fmla="*/ 0 w 2503"/>
                <a:gd name="T41" fmla="*/ 26 h 5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503" h="540">
                  <a:moveTo>
                    <a:pt x="2503" y="540"/>
                  </a:moveTo>
                  <a:lnTo>
                    <a:pt x="2403" y="442"/>
                  </a:lnTo>
                  <a:lnTo>
                    <a:pt x="2296" y="352"/>
                  </a:lnTo>
                  <a:lnTo>
                    <a:pt x="2181" y="273"/>
                  </a:lnTo>
                  <a:lnTo>
                    <a:pt x="2059" y="201"/>
                  </a:lnTo>
                  <a:lnTo>
                    <a:pt x="1934" y="141"/>
                  </a:lnTo>
                  <a:lnTo>
                    <a:pt x="1803" y="90"/>
                  </a:lnTo>
                  <a:lnTo>
                    <a:pt x="1667" y="51"/>
                  </a:lnTo>
                  <a:lnTo>
                    <a:pt x="1530" y="22"/>
                  </a:lnTo>
                  <a:lnTo>
                    <a:pt x="1392" y="5"/>
                  </a:lnTo>
                  <a:lnTo>
                    <a:pt x="1251" y="0"/>
                  </a:lnTo>
                  <a:lnTo>
                    <a:pt x="1112" y="5"/>
                  </a:lnTo>
                  <a:lnTo>
                    <a:pt x="972" y="22"/>
                  </a:lnTo>
                  <a:lnTo>
                    <a:pt x="835" y="51"/>
                  </a:lnTo>
                  <a:lnTo>
                    <a:pt x="701" y="90"/>
                  </a:lnTo>
                  <a:lnTo>
                    <a:pt x="570" y="141"/>
                  </a:lnTo>
                  <a:lnTo>
                    <a:pt x="444" y="201"/>
                  </a:lnTo>
                  <a:lnTo>
                    <a:pt x="323" y="273"/>
                  </a:lnTo>
                  <a:lnTo>
                    <a:pt x="208" y="352"/>
                  </a:lnTo>
                  <a:lnTo>
                    <a:pt x="100" y="442"/>
                  </a:lnTo>
                  <a:lnTo>
                    <a:pt x="0" y="54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6" name="Freeform 65"/>
            <p:cNvSpPr>
              <a:spLocks/>
            </p:cNvSpPr>
            <p:nvPr/>
          </p:nvSpPr>
          <p:spPr bwMode="auto">
            <a:xfrm>
              <a:off x="697" y="750"/>
              <a:ext cx="903" cy="254"/>
            </a:xfrm>
            <a:custGeom>
              <a:avLst/>
              <a:gdLst>
                <a:gd name="T0" fmla="*/ 3 w 1924"/>
                <a:gd name="T1" fmla="*/ 2 h 540"/>
                <a:gd name="T2" fmla="*/ 8 w 1924"/>
                <a:gd name="T3" fmla="*/ 6 h 540"/>
                <a:gd name="T4" fmla="*/ 12 w 1924"/>
                <a:gd name="T5" fmla="*/ 9 h 540"/>
                <a:gd name="T6" fmla="*/ 15 w 1924"/>
                <a:gd name="T7" fmla="*/ 11 h 540"/>
                <a:gd name="T8" fmla="*/ 17 w 1924"/>
                <a:gd name="T9" fmla="*/ 13 h 540"/>
                <a:gd name="T10" fmla="*/ 20 w 1924"/>
                <a:gd name="T11" fmla="*/ 15 h 540"/>
                <a:gd name="T12" fmla="*/ 23 w 1924"/>
                <a:gd name="T13" fmla="*/ 17 h 540"/>
                <a:gd name="T14" fmla="*/ 26 w 1924"/>
                <a:gd name="T15" fmla="*/ 19 h 540"/>
                <a:gd name="T16" fmla="*/ 29 w 1924"/>
                <a:gd name="T17" fmla="*/ 21 h 540"/>
                <a:gd name="T18" fmla="*/ 30 w 1924"/>
                <a:gd name="T19" fmla="*/ 22 h 540"/>
                <a:gd name="T20" fmla="*/ 31 w 1924"/>
                <a:gd name="T21" fmla="*/ 23 h 540"/>
                <a:gd name="T22" fmla="*/ 33 w 1924"/>
                <a:gd name="T23" fmla="*/ 23 h 540"/>
                <a:gd name="T24" fmla="*/ 35 w 1924"/>
                <a:gd name="T25" fmla="*/ 24 h 540"/>
                <a:gd name="T26" fmla="*/ 36 w 1924"/>
                <a:gd name="T27" fmla="*/ 24 h 540"/>
                <a:gd name="T28" fmla="*/ 38 w 1924"/>
                <a:gd name="T29" fmla="*/ 25 h 540"/>
                <a:gd name="T30" fmla="*/ 39 w 1924"/>
                <a:gd name="T31" fmla="*/ 25 h 540"/>
                <a:gd name="T32" fmla="*/ 41 w 1924"/>
                <a:gd name="T33" fmla="*/ 26 h 540"/>
                <a:gd name="T34" fmla="*/ 43 w 1924"/>
                <a:gd name="T35" fmla="*/ 26 h 540"/>
                <a:gd name="T36" fmla="*/ 44 w 1924"/>
                <a:gd name="T37" fmla="*/ 26 h 540"/>
                <a:gd name="T38" fmla="*/ 46 w 1924"/>
                <a:gd name="T39" fmla="*/ 26 h 540"/>
                <a:gd name="T40" fmla="*/ 47 w 1924"/>
                <a:gd name="T41" fmla="*/ 26 h 540"/>
                <a:gd name="T42" fmla="*/ 49 w 1924"/>
                <a:gd name="T43" fmla="*/ 26 h 540"/>
                <a:gd name="T44" fmla="*/ 51 w 1924"/>
                <a:gd name="T45" fmla="*/ 26 h 540"/>
                <a:gd name="T46" fmla="*/ 52 w 1924"/>
                <a:gd name="T47" fmla="*/ 26 h 540"/>
                <a:gd name="T48" fmla="*/ 54 w 1924"/>
                <a:gd name="T49" fmla="*/ 25 h 540"/>
                <a:gd name="T50" fmla="*/ 55 w 1924"/>
                <a:gd name="T51" fmla="*/ 25 h 540"/>
                <a:gd name="T52" fmla="*/ 57 w 1924"/>
                <a:gd name="T53" fmla="*/ 24 h 540"/>
                <a:gd name="T54" fmla="*/ 59 w 1924"/>
                <a:gd name="T55" fmla="*/ 24 h 540"/>
                <a:gd name="T56" fmla="*/ 61 w 1924"/>
                <a:gd name="T57" fmla="*/ 23 h 540"/>
                <a:gd name="T58" fmla="*/ 62 w 1924"/>
                <a:gd name="T59" fmla="*/ 23 h 540"/>
                <a:gd name="T60" fmla="*/ 63 w 1924"/>
                <a:gd name="T61" fmla="*/ 22 h 540"/>
                <a:gd name="T62" fmla="*/ 65 w 1924"/>
                <a:gd name="T63" fmla="*/ 21 h 540"/>
                <a:gd name="T64" fmla="*/ 67 w 1924"/>
                <a:gd name="T65" fmla="*/ 19 h 540"/>
                <a:gd name="T66" fmla="*/ 70 w 1924"/>
                <a:gd name="T67" fmla="*/ 17 h 540"/>
                <a:gd name="T68" fmla="*/ 73 w 1924"/>
                <a:gd name="T69" fmla="*/ 15 h 540"/>
                <a:gd name="T70" fmla="*/ 76 w 1924"/>
                <a:gd name="T71" fmla="*/ 13 h 540"/>
                <a:gd name="T72" fmla="*/ 79 w 1924"/>
                <a:gd name="T73" fmla="*/ 11 h 540"/>
                <a:gd name="T74" fmla="*/ 82 w 1924"/>
                <a:gd name="T75" fmla="*/ 9 h 540"/>
                <a:gd name="T76" fmla="*/ 85 w 1924"/>
                <a:gd name="T77" fmla="*/ 6 h 540"/>
                <a:gd name="T78" fmla="*/ 91 w 1924"/>
                <a:gd name="T79" fmla="*/ 2 h 54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924" h="540">
                  <a:moveTo>
                    <a:pt x="0" y="0"/>
                  </a:moveTo>
                  <a:lnTo>
                    <a:pt x="53" y="43"/>
                  </a:lnTo>
                  <a:lnTo>
                    <a:pt x="108" y="84"/>
                  </a:lnTo>
                  <a:lnTo>
                    <a:pt x="162" y="127"/>
                  </a:lnTo>
                  <a:lnTo>
                    <a:pt x="216" y="168"/>
                  </a:lnTo>
                  <a:lnTo>
                    <a:pt x="244" y="189"/>
                  </a:lnTo>
                  <a:lnTo>
                    <a:pt x="273" y="210"/>
                  </a:lnTo>
                  <a:lnTo>
                    <a:pt x="300" y="231"/>
                  </a:lnTo>
                  <a:lnTo>
                    <a:pt x="329" y="251"/>
                  </a:lnTo>
                  <a:lnTo>
                    <a:pt x="358" y="273"/>
                  </a:lnTo>
                  <a:lnTo>
                    <a:pt x="387" y="293"/>
                  </a:lnTo>
                  <a:lnTo>
                    <a:pt x="416" y="313"/>
                  </a:lnTo>
                  <a:lnTo>
                    <a:pt x="446" y="333"/>
                  </a:lnTo>
                  <a:lnTo>
                    <a:pt x="477" y="353"/>
                  </a:lnTo>
                  <a:lnTo>
                    <a:pt x="508" y="374"/>
                  </a:lnTo>
                  <a:lnTo>
                    <a:pt x="539" y="393"/>
                  </a:lnTo>
                  <a:lnTo>
                    <a:pt x="570" y="411"/>
                  </a:lnTo>
                  <a:lnTo>
                    <a:pt x="586" y="421"/>
                  </a:lnTo>
                  <a:lnTo>
                    <a:pt x="602" y="429"/>
                  </a:lnTo>
                  <a:lnTo>
                    <a:pt x="618" y="438"/>
                  </a:lnTo>
                  <a:lnTo>
                    <a:pt x="634" y="446"/>
                  </a:lnTo>
                  <a:lnTo>
                    <a:pt x="650" y="455"/>
                  </a:lnTo>
                  <a:lnTo>
                    <a:pt x="666" y="462"/>
                  </a:lnTo>
                  <a:lnTo>
                    <a:pt x="682" y="470"/>
                  </a:lnTo>
                  <a:lnTo>
                    <a:pt x="699" y="477"/>
                  </a:lnTo>
                  <a:lnTo>
                    <a:pt x="715" y="484"/>
                  </a:lnTo>
                  <a:lnTo>
                    <a:pt x="731" y="491"/>
                  </a:lnTo>
                  <a:lnTo>
                    <a:pt x="748" y="497"/>
                  </a:lnTo>
                  <a:lnTo>
                    <a:pt x="764" y="504"/>
                  </a:lnTo>
                  <a:lnTo>
                    <a:pt x="780" y="509"/>
                  </a:lnTo>
                  <a:lnTo>
                    <a:pt x="797" y="514"/>
                  </a:lnTo>
                  <a:lnTo>
                    <a:pt x="813" y="518"/>
                  </a:lnTo>
                  <a:lnTo>
                    <a:pt x="830" y="523"/>
                  </a:lnTo>
                  <a:lnTo>
                    <a:pt x="846" y="527"/>
                  </a:lnTo>
                  <a:lnTo>
                    <a:pt x="863" y="530"/>
                  </a:lnTo>
                  <a:lnTo>
                    <a:pt x="879" y="533"/>
                  </a:lnTo>
                  <a:lnTo>
                    <a:pt x="896" y="536"/>
                  </a:lnTo>
                  <a:lnTo>
                    <a:pt x="913" y="538"/>
                  </a:lnTo>
                  <a:lnTo>
                    <a:pt x="929" y="539"/>
                  </a:lnTo>
                  <a:lnTo>
                    <a:pt x="946" y="540"/>
                  </a:lnTo>
                  <a:lnTo>
                    <a:pt x="962" y="540"/>
                  </a:lnTo>
                  <a:lnTo>
                    <a:pt x="979" y="540"/>
                  </a:lnTo>
                  <a:lnTo>
                    <a:pt x="996" y="539"/>
                  </a:lnTo>
                  <a:lnTo>
                    <a:pt x="1012" y="538"/>
                  </a:lnTo>
                  <a:lnTo>
                    <a:pt x="1029" y="536"/>
                  </a:lnTo>
                  <a:lnTo>
                    <a:pt x="1045" y="533"/>
                  </a:lnTo>
                  <a:lnTo>
                    <a:pt x="1062" y="530"/>
                  </a:lnTo>
                  <a:lnTo>
                    <a:pt x="1079" y="527"/>
                  </a:lnTo>
                  <a:lnTo>
                    <a:pt x="1095" y="523"/>
                  </a:lnTo>
                  <a:lnTo>
                    <a:pt x="1112" y="518"/>
                  </a:lnTo>
                  <a:lnTo>
                    <a:pt x="1128" y="514"/>
                  </a:lnTo>
                  <a:lnTo>
                    <a:pt x="1145" y="509"/>
                  </a:lnTo>
                  <a:lnTo>
                    <a:pt x="1161" y="504"/>
                  </a:lnTo>
                  <a:lnTo>
                    <a:pt x="1177" y="497"/>
                  </a:lnTo>
                  <a:lnTo>
                    <a:pt x="1194" y="491"/>
                  </a:lnTo>
                  <a:lnTo>
                    <a:pt x="1210" y="484"/>
                  </a:lnTo>
                  <a:lnTo>
                    <a:pt x="1226" y="477"/>
                  </a:lnTo>
                  <a:lnTo>
                    <a:pt x="1243" y="470"/>
                  </a:lnTo>
                  <a:lnTo>
                    <a:pt x="1259" y="462"/>
                  </a:lnTo>
                  <a:lnTo>
                    <a:pt x="1275" y="455"/>
                  </a:lnTo>
                  <a:lnTo>
                    <a:pt x="1291" y="446"/>
                  </a:lnTo>
                  <a:lnTo>
                    <a:pt x="1307" y="438"/>
                  </a:lnTo>
                  <a:lnTo>
                    <a:pt x="1323" y="429"/>
                  </a:lnTo>
                  <a:lnTo>
                    <a:pt x="1339" y="421"/>
                  </a:lnTo>
                  <a:lnTo>
                    <a:pt x="1355" y="411"/>
                  </a:lnTo>
                  <a:lnTo>
                    <a:pt x="1385" y="393"/>
                  </a:lnTo>
                  <a:lnTo>
                    <a:pt x="1416" y="374"/>
                  </a:lnTo>
                  <a:lnTo>
                    <a:pt x="1447" y="353"/>
                  </a:lnTo>
                  <a:lnTo>
                    <a:pt x="1478" y="333"/>
                  </a:lnTo>
                  <a:lnTo>
                    <a:pt x="1508" y="313"/>
                  </a:lnTo>
                  <a:lnTo>
                    <a:pt x="1538" y="293"/>
                  </a:lnTo>
                  <a:lnTo>
                    <a:pt x="1566" y="273"/>
                  </a:lnTo>
                  <a:lnTo>
                    <a:pt x="1595" y="251"/>
                  </a:lnTo>
                  <a:lnTo>
                    <a:pt x="1624" y="231"/>
                  </a:lnTo>
                  <a:lnTo>
                    <a:pt x="1652" y="210"/>
                  </a:lnTo>
                  <a:lnTo>
                    <a:pt x="1680" y="189"/>
                  </a:lnTo>
                  <a:lnTo>
                    <a:pt x="1708" y="168"/>
                  </a:lnTo>
                  <a:lnTo>
                    <a:pt x="1762" y="127"/>
                  </a:lnTo>
                  <a:lnTo>
                    <a:pt x="1817" y="84"/>
                  </a:lnTo>
                  <a:lnTo>
                    <a:pt x="1871" y="43"/>
                  </a:lnTo>
                  <a:lnTo>
                    <a:pt x="192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7" name="Freeform 66"/>
            <p:cNvSpPr>
              <a:spLocks/>
            </p:cNvSpPr>
            <p:nvPr/>
          </p:nvSpPr>
          <p:spPr bwMode="auto">
            <a:xfrm>
              <a:off x="697" y="2755"/>
              <a:ext cx="903" cy="1181"/>
            </a:xfrm>
            <a:custGeom>
              <a:avLst/>
              <a:gdLst>
                <a:gd name="T0" fmla="*/ 49 w 1924"/>
                <a:gd name="T1" fmla="*/ 0 h 2505"/>
                <a:gd name="T2" fmla="*/ 53 w 1924"/>
                <a:gd name="T3" fmla="*/ 0 h 2505"/>
                <a:gd name="T4" fmla="*/ 55 w 1924"/>
                <a:gd name="T5" fmla="*/ 1 h 2505"/>
                <a:gd name="T6" fmla="*/ 58 w 1924"/>
                <a:gd name="T7" fmla="*/ 2 h 2505"/>
                <a:gd name="T8" fmla="*/ 63 w 1924"/>
                <a:gd name="T9" fmla="*/ 5 h 2505"/>
                <a:gd name="T10" fmla="*/ 68 w 1924"/>
                <a:gd name="T11" fmla="*/ 8 h 2505"/>
                <a:gd name="T12" fmla="*/ 73 w 1924"/>
                <a:gd name="T13" fmla="*/ 13 h 2505"/>
                <a:gd name="T14" fmla="*/ 77 w 1924"/>
                <a:gd name="T15" fmla="*/ 17 h 2505"/>
                <a:gd name="T16" fmla="*/ 81 w 1924"/>
                <a:gd name="T17" fmla="*/ 23 h 2505"/>
                <a:gd name="T18" fmla="*/ 84 w 1924"/>
                <a:gd name="T19" fmla="*/ 28 h 2505"/>
                <a:gd name="T20" fmla="*/ 88 w 1924"/>
                <a:gd name="T21" fmla="*/ 34 h 2505"/>
                <a:gd name="T22" fmla="*/ 90 w 1924"/>
                <a:gd name="T23" fmla="*/ 41 h 2505"/>
                <a:gd name="T24" fmla="*/ 92 w 1924"/>
                <a:gd name="T25" fmla="*/ 48 h 2505"/>
                <a:gd name="T26" fmla="*/ 93 w 1924"/>
                <a:gd name="T27" fmla="*/ 55 h 2505"/>
                <a:gd name="T28" fmla="*/ 93 w 1924"/>
                <a:gd name="T29" fmla="*/ 62 h 2505"/>
                <a:gd name="T30" fmla="*/ 93 w 1924"/>
                <a:gd name="T31" fmla="*/ 69 h 2505"/>
                <a:gd name="T32" fmla="*/ 92 w 1924"/>
                <a:gd name="T33" fmla="*/ 76 h 2505"/>
                <a:gd name="T34" fmla="*/ 90 w 1924"/>
                <a:gd name="T35" fmla="*/ 83 h 2505"/>
                <a:gd name="T36" fmla="*/ 88 w 1924"/>
                <a:gd name="T37" fmla="*/ 90 h 2505"/>
                <a:gd name="T38" fmla="*/ 84 w 1924"/>
                <a:gd name="T39" fmla="*/ 96 h 2505"/>
                <a:gd name="T40" fmla="*/ 81 w 1924"/>
                <a:gd name="T41" fmla="*/ 101 h 2505"/>
                <a:gd name="T42" fmla="*/ 77 w 1924"/>
                <a:gd name="T43" fmla="*/ 107 h 2505"/>
                <a:gd name="T44" fmla="*/ 73 w 1924"/>
                <a:gd name="T45" fmla="*/ 111 h 2505"/>
                <a:gd name="T46" fmla="*/ 68 w 1924"/>
                <a:gd name="T47" fmla="*/ 116 h 2505"/>
                <a:gd name="T48" fmla="*/ 63 w 1924"/>
                <a:gd name="T49" fmla="*/ 119 h 2505"/>
                <a:gd name="T50" fmla="*/ 58 w 1924"/>
                <a:gd name="T51" fmla="*/ 121 h 2505"/>
                <a:gd name="T52" fmla="*/ 55 w 1924"/>
                <a:gd name="T53" fmla="*/ 123 h 2505"/>
                <a:gd name="T54" fmla="*/ 53 w 1924"/>
                <a:gd name="T55" fmla="*/ 123 h 2505"/>
                <a:gd name="T56" fmla="*/ 49 w 1924"/>
                <a:gd name="T57" fmla="*/ 124 h 2505"/>
                <a:gd name="T58" fmla="*/ 46 w 1924"/>
                <a:gd name="T59" fmla="*/ 124 h 2505"/>
                <a:gd name="T60" fmla="*/ 43 w 1924"/>
                <a:gd name="T61" fmla="*/ 124 h 2505"/>
                <a:gd name="T62" fmla="*/ 39 w 1924"/>
                <a:gd name="T63" fmla="*/ 123 h 2505"/>
                <a:gd name="T64" fmla="*/ 37 w 1924"/>
                <a:gd name="T65" fmla="*/ 122 h 2505"/>
                <a:gd name="T66" fmla="*/ 33 w 1924"/>
                <a:gd name="T67" fmla="*/ 121 h 2505"/>
                <a:gd name="T68" fmla="*/ 29 w 1924"/>
                <a:gd name="T69" fmla="*/ 117 h 2505"/>
                <a:gd name="T70" fmla="*/ 23 w 1924"/>
                <a:gd name="T71" fmla="*/ 114 h 2505"/>
                <a:gd name="T72" fmla="*/ 19 w 1924"/>
                <a:gd name="T73" fmla="*/ 109 h 2505"/>
                <a:gd name="T74" fmla="*/ 15 w 1924"/>
                <a:gd name="T75" fmla="*/ 105 h 2505"/>
                <a:gd name="T76" fmla="*/ 11 w 1924"/>
                <a:gd name="T77" fmla="*/ 99 h 2505"/>
                <a:gd name="T78" fmla="*/ 8 w 1924"/>
                <a:gd name="T79" fmla="*/ 93 h 2505"/>
                <a:gd name="T80" fmla="*/ 5 w 1924"/>
                <a:gd name="T81" fmla="*/ 87 h 2505"/>
                <a:gd name="T82" fmla="*/ 2 w 1924"/>
                <a:gd name="T83" fmla="*/ 80 h 2505"/>
                <a:gd name="T84" fmla="*/ 1 w 1924"/>
                <a:gd name="T85" fmla="*/ 74 h 2505"/>
                <a:gd name="T86" fmla="*/ 0 w 1924"/>
                <a:gd name="T87" fmla="*/ 66 h 2505"/>
                <a:gd name="T88" fmla="*/ 0 w 1924"/>
                <a:gd name="T89" fmla="*/ 59 h 2505"/>
                <a:gd name="T90" fmla="*/ 0 w 1924"/>
                <a:gd name="T91" fmla="*/ 52 h 2505"/>
                <a:gd name="T92" fmla="*/ 2 w 1924"/>
                <a:gd name="T93" fmla="*/ 45 h 2505"/>
                <a:gd name="T94" fmla="*/ 4 w 1924"/>
                <a:gd name="T95" fmla="*/ 38 h 2505"/>
                <a:gd name="T96" fmla="*/ 7 w 1924"/>
                <a:gd name="T97" fmla="*/ 32 h 2505"/>
                <a:gd name="T98" fmla="*/ 10 w 1924"/>
                <a:gd name="T99" fmla="*/ 26 h 2505"/>
                <a:gd name="T100" fmla="*/ 14 w 1924"/>
                <a:gd name="T101" fmla="*/ 20 h 2505"/>
                <a:gd name="T102" fmla="*/ 18 w 1924"/>
                <a:gd name="T103" fmla="*/ 16 h 2505"/>
                <a:gd name="T104" fmla="*/ 22 w 1924"/>
                <a:gd name="T105" fmla="*/ 11 h 2505"/>
                <a:gd name="T106" fmla="*/ 27 w 1924"/>
                <a:gd name="T107" fmla="*/ 7 h 2505"/>
                <a:gd name="T108" fmla="*/ 32 w 1924"/>
                <a:gd name="T109" fmla="*/ 4 h 2505"/>
                <a:gd name="T110" fmla="*/ 36 w 1924"/>
                <a:gd name="T111" fmla="*/ 2 h 2505"/>
                <a:gd name="T112" fmla="*/ 39 w 1924"/>
                <a:gd name="T113" fmla="*/ 1 h 2505"/>
                <a:gd name="T114" fmla="*/ 42 w 1924"/>
                <a:gd name="T115" fmla="*/ 0 h 2505"/>
                <a:gd name="T116" fmla="*/ 46 w 1924"/>
                <a:gd name="T117" fmla="*/ 0 h 250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4" h="2505">
                  <a:moveTo>
                    <a:pt x="962" y="0"/>
                  </a:moveTo>
                  <a:lnTo>
                    <a:pt x="977" y="1"/>
                  </a:lnTo>
                  <a:lnTo>
                    <a:pt x="989" y="1"/>
                  </a:lnTo>
                  <a:lnTo>
                    <a:pt x="1003" y="2"/>
                  </a:lnTo>
                  <a:lnTo>
                    <a:pt x="1017" y="3"/>
                  </a:lnTo>
                  <a:lnTo>
                    <a:pt x="1030" y="5"/>
                  </a:lnTo>
                  <a:lnTo>
                    <a:pt x="1043" y="7"/>
                  </a:lnTo>
                  <a:lnTo>
                    <a:pt x="1055" y="9"/>
                  </a:lnTo>
                  <a:lnTo>
                    <a:pt x="1068" y="11"/>
                  </a:lnTo>
                  <a:lnTo>
                    <a:pt x="1081" y="14"/>
                  </a:lnTo>
                  <a:lnTo>
                    <a:pt x="1093" y="16"/>
                  </a:lnTo>
                  <a:lnTo>
                    <a:pt x="1105" y="19"/>
                  </a:lnTo>
                  <a:lnTo>
                    <a:pt x="1117" y="23"/>
                  </a:lnTo>
                  <a:lnTo>
                    <a:pt x="1130" y="26"/>
                  </a:lnTo>
                  <a:lnTo>
                    <a:pt x="1142" y="30"/>
                  </a:lnTo>
                  <a:lnTo>
                    <a:pt x="1153" y="34"/>
                  </a:lnTo>
                  <a:lnTo>
                    <a:pt x="1165" y="39"/>
                  </a:lnTo>
                  <a:lnTo>
                    <a:pt x="1177" y="43"/>
                  </a:lnTo>
                  <a:lnTo>
                    <a:pt x="1188" y="47"/>
                  </a:lnTo>
                  <a:lnTo>
                    <a:pt x="1199" y="51"/>
                  </a:lnTo>
                  <a:lnTo>
                    <a:pt x="1211" y="57"/>
                  </a:lnTo>
                  <a:lnTo>
                    <a:pt x="1233" y="67"/>
                  </a:lnTo>
                  <a:lnTo>
                    <a:pt x="1256" y="78"/>
                  </a:lnTo>
                  <a:lnTo>
                    <a:pt x="1278" y="90"/>
                  </a:lnTo>
                  <a:lnTo>
                    <a:pt x="1299" y="102"/>
                  </a:lnTo>
                  <a:lnTo>
                    <a:pt x="1320" y="115"/>
                  </a:lnTo>
                  <a:lnTo>
                    <a:pt x="1342" y="129"/>
                  </a:lnTo>
                  <a:lnTo>
                    <a:pt x="1363" y="143"/>
                  </a:lnTo>
                  <a:lnTo>
                    <a:pt x="1383" y="158"/>
                  </a:lnTo>
                  <a:lnTo>
                    <a:pt x="1404" y="173"/>
                  </a:lnTo>
                  <a:lnTo>
                    <a:pt x="1424" y="189"/>
                  </a:lnTo>
                  <a:lnTo>
                    <a:pt x="1444" y="206"/>
                  </a:lnTo>
                  <a:lnTo>
                    <a:pt x="1463" y="223"/>
                  </a:lnTo>
                  <a:lnTo>
                    <a:pt x="1482" y="240"/>
                  </a:lnTo>
                  <a:lnTo>
                    <a:pt x="1502" y="257"/>
                  </a:lnTo>
                  <a:lnTo>
                    <a:pt x="1521" y="276"/>
                  </a:lnTo>
                  <a:lnTo>
                    <a:pt x="1539" y="294"/>
                  </a:lnTo>
                  <a:lnTo>
                    <a:pt x="1557" y="313"/>
                  </a:lnTo>
                  <a:lnTo>
                    <a:pt x="1574" y="332"/>
                  </a:lnTo>
                  <a:lnTo>
                    <a:pt x="1591" y="352"/>
                  </a:lnTo>
                  <a:lnTo>
                    <a:pt x="1608" y="372"/>
                  </a:lnTo>
                  <a:lnTo>
                    <a:pt x="1624" y="392"/>
                  </a:lnTo>
                  <a:lnTo>
                    <a:pt x="1640" y="413"/>
                  </a:lnTo>
                  <a:lnTo>
                    <a:pt x="1656" y="434"/>
                  </a:lnTo>
                  <a:lnTo>
                    <a:pt x="1671" y="455"/>
                  </a:lnTo>
                  <a:lnTo>
                    <a:pt x="1686" y="476"/>
                  </a:lnTo>
                  <a:lnTo>
                    <a:pt x="1700" y="497"/>
                  </a:lnTo>
                  <a:lnTo>
                    <a:pt x="1714" y="521"/>
                  </a:lnTo>
                  <a:lnTo>
                    <a:pt x="1728" y="543"/>
                  </a:lnTo>
                  <a:lnTo>
                    <a:pt x="1742" y="567"/>
                  </a:lnTo>
                  <a:lnTo>
                    <a:pt x="1755" y="591"/>
                  </a:lnTo>
                  <a:lnTo>
                    <a:pt x="1768" y="616"/>
                  </a:lnTo>
                  <a:lnTo>
                    <a:pt x="1780" y="640"/>
                  </a:lnTo>
                  <a:lnTo>
                    <a:pt x="1793" y="666"/>
                  </a:lnTo>
                  <a:lnTo>
                    <a:pt x="1805" y="691"/>
                  </a:lnTo>
                  <a:lnTo>
                    <a:pt x="1816" y="718"/>
                  </a:lnTo>
                  <a:lnTo>
                    <a:pt x="1827" y="744"/>
                  </a:lnTo>
                  <a:lnTo>
                    <a:pt x="1837" y="771"/>
                  </a:lnTo>
                  <a:lnTo>
                    <a:pt x="1847" y="798"/>
                  </a:lnTo>
                  <a:lnTo>
                    <a:pt x="1856" y="825"/>
                  </a:lnTo>
                  <a:lnTo>
                    <a:pt x="1865" y="853"/>
                  </a:lnTo>
                  <a:lnTo>
                    <a:pt x="1873" y="882"/>
                  </a:lnTo>
                  <a:lnTo>
                    <a:pt x="1881" y="909"/>
                  </a:lnTo>
                  <a:lnTo>
                    <a:pt x="1888" y="938"/>
                  </a:lnTo>
                  <a:lnTo>
                    <a:pt x="1894" y="967"/>
                  </a:lnTo>
                  <a:lnTo>
                    <a:pt x="1900" y="996"/>
                  </a:lnTo>
                  <a:lnTo>
                    <a:pt x="1905" y="1024"/>
                  </a:lnTo>
                  <a:lnTo>
                    <a:pt x="1909" y="1053"/>
                  </a:lnTo>
                  <a:lnTo>
                    <a:pt x="1914" y="1082"/>
                  </a:lnTo>
                  <a:lnTo>
                    <a:pt x="1917" y="1111"/>
                  </a:lnTo>
                  <a:lnTo>
                    <a:pt x="1919" y="1139"/>
                  </a:lnTo>
                  <a:lnTo>
                    <a:pt x="1921" y="1168"/>
                  </a:lnTo>
                  <a:lnTo>
                    <a:pt x="1923" y="1197"/>
                  </a:lnTo>
                  <a:lnTo>
                    <a:pt x="1924" y="1226"/>
                  </a:lnTo>
                  <a:lnTo>
                    <a:pt x="1924" y="1253"/>
                  </a:lnTo>
                  <a:lnTo>
                    <a:pt x="1924" y="1281"/>
                  </a:lnTo>
                  <a:lnTo>
                    <a:pt x="1923" y="1310"/>
                  </a:lnTo>
                  <a:lnTo>
                    <a:pt x="1921" y="1339"/>
                  </a:lnTo>
                  <a:lnTo>
                    <a:pt x="1919" y="1367"/>
                  </a:lnTo>
                  <a:lnTo>
                    <a:pt x="1917" y="1396"/>
                  </a:lnTo>
                  <a:lnTo>
                    <a:pt x="1914" y="1425"/>
                  </a:lnTo>
                  <a:lnTo>
                    <a:pt x="1909" y="1453"/>
                  </a:lnTo>
                  <a:lnTo>
                    <a:pt x="1905" y="1482"/>
                  </a:lnTo>
                  <a:lnTo>
                    <a:pt x="1900" y="1511"/>
                  </a:lnTo>
                  <a:lnTo>
                    <a:pt x="1894" y="1540"/>
                  </a:lnTo>
                  <a:lnTo>
                    <a:pt x="1888" y="1568"/>
                  </a:lnTo>
                  <a:lnTo>
                    <a:pt x="1881" y="1597"/>
                  </a:lnTo>
                  <a:lnTo>
                    <a:pt x="1873" y="1625"/>
                  </a:lnTo>
                  <a:lnTo>
                    <a:pt x="1865" y="1653"/>
                  </a:lnTo>
                  <a:lnTo>
                    <a:pt x="1856" y="1681"/>
                  </a:lnTo>
                  <a:lnTo>
                    <a:pt x="1847" y="1708"/>
                  </a:lnTo>
                  <a:lnTo>
                    <a:pt x="1837" y="1736"/>
                  </a:lnTo>
                  <a:lnTo>
                    <a:pt x="1827" y="1762"/>
                  </a:lnTo>
                  <a:lnTo>
                    <a:pt x="1816" y="1789"/>
                  </a:lnTo>
                  <a:lnTo>
                    <a:pt x="1805" y="1815"/>
                  </a:lnTo>
                  <a:lnTo>
                    <a:pt x="1793" y="1841"/>
                  </a:lnTo>
                  <a:lnTo>
                    <a:pt x="1780" y="1867"/>
                  </a:lnTo>
                  <a:lnTo>
                    <a:pt x="1768" y="1891"/>
                  </a:lnTo>
                  <a:lnTo>
                    <a:pt x="1755" y="1916"/>
                  </a:lnTo>
                  <a:lnTo>
                    <a:pt x="1742" y="1940"/>
                  </a:lnTo>
                  <a:lnTo>
                    <a:pt x="1728" y="1963"/>
                  </a:lnTo>
                  <a:lnTo>
                    <a:pt x="1714" y="1986"/>
                  </a:lnTo>
                  <a:lnTo>
                    <a:pt x="1700" y="2008"/>
                  </a:lnTo>
                  <a:lnTo>
                    <a:pt x="1686" y="2031"/>
                  </a:lnTo>
                  <a:lnTo>
                    <a:pt x="1671" y="2052"/>
                  </a:lnTo>
                  <a:lnTo>
                    <a:pt x="1656" y="2073"/>
                  </a:lnTo>
                  <a:lnTo>
                    <a:pt x="1640" y="2093"/>
                  </a:lnTo>
                  <a:lnTo>
                    <a:pt x="1624" y="2115"/>
                  </a:lnTo>
                  <a:lnTo>
                    <a:pt x="1608" y="2135"/>
                  </a:lnTo>
                  <a:lnTo>
                    <a:pt x="1591" y="2154"/>
                  </a:lnTo>
                  <a:lnTo>
                    <a:pt x="1574" y="2174"/>
                  </a:lnTo>
                  <a:lnTo>
                    <a:pt x="1557" y="2193"/>
                  </a:lnTo>
                  <a:lnTo>
                    <a:pt x="1539" y="2213"/>
                  </a:lnTo>
                  <a:lnTo>
                    <a:pt x="1521" y="2231"/>
                  </a:lnTo>
                  <a:lnTo>
                    <a:pt x="1502" y="2249"/>
                  </a:lnTo>
                  <a:lnTo>
                    <a:pt x="1482" y="2267"/>
                  </a:lnTo>
                  <a:lnTo>
                    <a:pt x="1463" y="2284"/>
                  </a:lnTo>
                  <a:lnTo>
                    <a:pt x="1444" y="2301"/>
                  </a:lnTo>
                  <a:lnTo>
                    <a:pt x="1424" y="2318"/>
                  </a:lnTo>
                  <a:lnTo>
                    <a:pt x="1404" y="2333"/>
                  </a:lnTo>
                  <a:lnTo>
                    <a:pt x="1383" y="2349"/>
                  </a:lnTo>
                  <a:lnTo>
                    <a:pt x="1363" y="2364"/>
                  </a:lnTo>
                  <a:lnTo>
                    <a:pt x="1342" y="2378"/>
                  </a:lnTo>
                  <a:lnTo>
                    <a:pt x="1320" y="2391"/>
                  </a:lnTo>
                  <a:lnTo>
                    <a:pt x="1299" y="2404"/>
                  </a:lnTo>
                  <a:lnTo>
                    <a:pt x="1278" y="2417"/>
                  </a:lnTo>
                  <a:lnTo>
                    <a:pt x="1256" y="2429"/>
                  </a:lnTo>
                  <a:lnTo>
                    <a:pt x="1233" y="2439"/>
                  </a:lnTo>
                  <a:lnTo>
                    <a:pt x="1211" y="2450"/>
                  </a:lnTo>
                  <a:lnTo>
                    <a:pt x="1199" y="2454"/>
                  </a:lnTo>
                  <a:lnTo>
                    <a:pt x="1188" y="2460"/>
                  </a:lnTo>
                  <a:lnTo>
                    <a:pt x="1177" y="2464"/>
                  </a:lnTo>
                  <a:lnTo>
                    <a:pt x="1165" y="2468"/>
                  </a:lnTo>
                  <a:lnTo>
                    <a:pt x="1153" y="2472"/>
                  </a:lnTo>
                  <a:lnTo>
                    <a:pt x="1142" y="2477"/>
                  </a:lnTo>
                  <a:lnTo>
                    <a:pt x="1130" y="2480"/>
                  </a:lnTo>
                  <a:lnTo>
                    <a:pt x="1117" y="2484"/>
                  </a:lnTo>
                  <a:lnTo>
                    <a:pt x="1105" y="2487"/>
                  </a:lnTo>
                  <a:lnTo>
                    <a:pt x="1093" y="2490"/>
                  </a:lnTo>
                  <a:lnTo>
                    <a:pt x="1081" y="2493"/>
                  </a:lnTo>
                  <a:lnTo>
                    <a:pt x="1068" y="2496"/>
                  </a:lnTo>
                  <a:lnTo>
                    <a:pt x="1055" y="2498"/>
                  </a:lnTo>
                  <a:lnTo>
                    <a:pt x="1043" y="2500"/>
                  </a:lnTo>
                  <a:lnTo>
                    <a:pt x="1030" y="2501"/>
                  </a:lnTo>
                  <a:lnTo>
                    <a:pt x="1017" y="2503"/>
                  </a:lnTo>
                  <a:lnTo>
                    <a:pt x="1003" y="2504"/>
                  </a:lnTo>
                  <a:lnTo>
                    <a:pt x="989" y="2505"/>
                  </a:lnTo>
                  <a:lnTo>
                    <a:pt x="977" y="2505"/>
                  </a:lnTo>
                  <a:lnTo>
                    <a:pt x="962" y="2505"/>
                  </a:lnTo>
                  <a:lnTo>
                    <a:pt x="948" y="2505"/>
                  </a:lnTo>
                  <a:lnTo>
                    <a:pt x="935" y="2505"/>
                  </a:lnTo>
                  <a:lnTo>
                    <a:pt x="921" y="2504"/>
                  </a:lnTo>
                  <a:lnTo>
                    <a:pt x="907" y="2503"/>
                  </a:lnTo>
                  <a:lnTo>
                    <a:pt x="895" y="2501"/>
                  </a:lnTo>
                  <a:lnTo>
                    <a:pt x="882" y="2500"/>
                  </a:lnTo>
                  <a:lnTo>
                    <a:pt x="869" y="2498"/>
                  </a:lnTo>
                  <a:lnTo>
                    <a:pt x="856" y="2496"/>
                  </a:lnTo>
                  <a:lnTo>
                    <a:pt x="843" y="2493"/>
                  </a:lnTo>
                  <a:lnTo>
                    <a:pt x="832" y="2490"/>
                  </a:lnTo>
                  <a:lnTo>
                    <a:pt x="819" y="2487"/>
                  </a:lnTo>
                  <a:lnTo>
                    <a:pt x="807" y="2484"/>
                  </a:lnTo>
                  <a:lnTo>
                    <a:pt x="794" y="2480"/>
                  </a:lnTo>
                  <a:lnTo>
                    <a:pt x="783" y="2477"/>
                  </a:lnTo>
                  <a:lnTo>
                    <a:pt x="771" y="2472"/>
                  </a:lnTo>
                  <a:lnTo>
                    <a:pt x="759" y="2468"/>
                  </a:lnTo>
                  <a:lnTo>
                    <a:pt x="748" y="2464"/>
                  </a:lnTo>
                  <a:lnTo>
                    <a:pt x="736" y="2460"/>
                  </a:lnTo>
                  <a:lnTo>
                    <a:pt x="725" y="2454"/>
                  </a:lnTo>
                  <a:lnTo>
                    <a:pt x="714" y="2450"/>
                  </a:lnTo>
                  <a:lnTo>
                    <a:pt x="691" y="2439"/>
                  </a:lnTo>
                  <a:lnTo>
                    <a:pt x="669" y="2429"/>
                  </a:lnTo>
                  <a:lnTo>
                    <a:pt x="646" y="2417"/>
                  </a:lnTo>
                  <a:lnTo>
                    <a:pt x="625" y="2404"/>
                  </a:lnTo>
                  <a:lnTo>
                    <a:pt x="604" y="2391"/>
                  </a:lnTo>
                  <a:lnTo>
                    <a:pt x="583" y="2378"/>
                  </a:lnTo>
                  <a:lnTo>
                    <a:pt x="561" y="2364"/>
                  </a:lnTo>
                  <a:lnTo>
                    <a:pt x="541" y="2349"/>
                  </a:lnTo>
                  <a:lnTo>
                    <a:pt x="521" y="2333"/>
                  </a:lnTo>
                  <a:lnTo>
                    <a:pt x="501" y="2318"/>
                  </a:lnTo>
                  <a:lnTo>
                    <a:pt x="480" y="2301"/>
                  </a:lnTo>
                  <a:lnTo>
                    <a:pt x="461" y="2284"/>
                  </a:lnTo>
                  <a:lnTo>
                    <a:pt x="442" y="2267"/>
                  </a:lnTo>
                  <a:lnTo>
                    <a:pt x="423" y="2249"/>
                  </a:lnTo>
                  <a:lnTo>
                    <a:pt x="404" y="2231"/>
                  </a:lnTo>
                  <a:lnTo>
                    <a:pt x="386" y="2213"/>
                  </a:lnTo>
                  <a:lnTo>
                    <a:pt x="367" y="2193"/>
                  </a:lnTo>
                  <a:lnTo>
                    <a:pt x="350" y="2174"/>
                  </a:lnTo>
                  <a:lnTo>
                    <a:pt x="333" y="2154"/>
                  </a:lnTo>
                  <a:lnTo>
                    <a:pt x="316" y="2135"/>
                  </a:lnTo>
                  <a:lnTo>
                    <a:pt x="300" y="2115"/>
                  </a:lnTo>
                  <a:lnTo>
                    <a:pt x="284" y="2093"/>
                  </a:lnTo>
                  <a:lnTo>
                    <a:pt x="268" y="2073"/>
                  </a:lnTo>
                  <a:lnTo>
                    <a:pt x="254" y="2052"/>
                  </a:lnTo>
                  <a:lnTo>
                    <a:pt x="239" y="2031"/>
                  </a:lnTo>
                  <a:lnTo>
                    <a:pt x="225" y="2008"/>
                  </a:lnTo>
                  <a:lnTo>
                    <a:pt x="210" y="1986"/>
                  </a:lnTo>
                  <a:lnTo>
                    <a:pt x="196" y="1963"/>
                  </a:lnTo>
                  <a:lnTo>
                    <a:pt x="182" y="1940"/>
                  </a:lnTo>
                  <a:lnTo>
                    <a:pt x="169" y="1916"/>
                  </a:lnTo>
                  <a:lnTo>
                    <a:pt x="157" y="1891"/>
                  </a:lnTo>
                  <a:lnTo>
                    <a:pt x="144" y="1867"/>
                  </a:lnTo>
                  <a:lnTo>
                    <a:pt x="131" y="1841"/>
                  </a:lnTo>
                  <a:lnTo>
                    <a:pt x="119" y="1815"/>
                  </a:lnTo>
                  <a:lnTo>
                    <a:pt x="109" y="1789"/>
                  </a:lnTo>
                  <a:lnTo>
                    <a:pt x="97" y="1762"/>
                  </a:lnTo>
                  <a:lnTo>
                    <a:pt x="87" y="1736"/>
                  </a:lnTo>
                  <a:lnTo>
                    <a:pt x="78" y="1708"/>
                  </a:lnTo>
                  <a:lnTo>
                    <a:pt x="68" y="1681"/>
                  </a:lnTo>
                  <a:lnTo>
                    <a:pt x="60" y="1653"/>
                  </a:lnTo>
                  <a:lnTo>
                    <a:pt x="51" y="1625"/>
                  </a:lnTo>
                  <a:lnTo>
                    <a:pt x="44" y="1597"/>
                  </a:lnTo>
                  <a:lnTo>
                    <a:pt x="36" y="1568"/>
                  </a:lnTo>
                  <a:lnTo>
                    <a:pt x="30" y="1540"/>
                  </a:lnTo>
                  <a:lnTo>
                    <a:pt x="25" y="1511"/>
                  </a:lnTo>
                  <a:lnTo>
                    <a:pt x="19" y="1482"/>
                  </a:lnTo>
                  <a:lnTo>
                    <a:pt x="15" y="1453"/>
                  </a:lnTo>
                  <a:lnTo>
                    <a:pt x="11" y="1425"/>
                  </a:lnTo>
                  <a:lnTo>
                    <a:pt x="8" y="1396"/>
                  </a:lnTo>
                  <a:lnTo>
                    <a:pt x="4" y="1367"/>
                  </a:lnTo>
                  <a:lnTo>
                    <a:pt x="3" y="1339"/>
                  </a:lnTo>
                  <a:lnTo>
                    <a:pt x="1" y="1310"/>
                  </a:lnTo>
                  <a:lnTo>
                    <a:pt x="0" y="1281"/>
                  </a:lnTo>
                  <a:lnTo>
                    <a:pt x="0" y="1253"/>
                  </a:lnTo>
                  <a:lnTo>
                    <a:pt x="0" y="1226"/>
                  </a:lnTo>
                  <a:lnTo>
                    <a:pt x="1" y="1197"/>
                  </a:lnTo>
                  <a:lnTo>
                    <a:pt x="3" y="1168"/>
                  </a:lnTo>
                  <a:lnTo>
                    <a:pt x="4" y="1139"/>
                  </a:lnTo>
                  <a:lnTo>
                    <a:pt x="8" y="1111"/>
                  </a:lnTo>
                  <a:lnTo>
                    <a:pt x="11" y="1082"/>
                  </a:lnTo>
                  <a:lnTo>
                    <a:pt x="15" y="1053"/>
                  </a:lnTo>
                  <a:lnTo>
                    <a:pt x="19" y="1024"/>
                  </a:lnTo>
                  <a:lnTo>
                    <a:pt x="25" y="996"/>
                  </a:lnTo>
                  <a:lnTo>
                    <a:pt x="30" y="967"/>
                  </a:lnTo>
                  <a:lnTo>
                    <a:pt x="36" y="938"/>
                  </a:lnTo>
                  <a:lnTo>
                    <a:pt x="44" y="909"/>
                  </a:lnTo>
                  <a:lnTo>
                    <a:pt x="51" y="882"/>
                  </a:lnTo>
                  <a:lnTo>
                    <a:pt x="60" y="853"/>
                  </a:lnTo>
                  <a:lnTo>
                    <a:pt x="68" y="825"/>
                  </a:lnTo>
                  <a:lnTo>
                    <a:pt x="78" y="798"/>
                  </a:lnTo>
                  <a:lnTo>
                    <a:pt x="87" y="771"/>
                  </a:lnTo>
                  <a:lnTo>
                    <a:pt x="97" y="744"/>
                  </a:lnTo>
                  <a:lnTo>
                    <a:pt x="109" y="718"/>
                  </a:lnTo>
                  <a:lnTo>
                    <a:pt x="119" y="691"/>
                  </a:lnTo>
                  <a:lnTo>
                    <a:pt x="131" y="666"/>
                  </a:lnTo>
                  <a:lnTo>
                    <a:pt x="144" y="640"/>
                  </a:lnTo>
                  <a:lnTo>
                    <a:pt x="157" y="616"/>
                  </a:lnTo>
                  <a:lnTo>
                    <a:pt x="169" y="591"/>
                  </a:lnTo>
                  <a:lnTo>
                    <a:pt x="182" y="567"/>
                  </a:lnTo>
                  <a:lnTo>
                    <a:pt x="196" y="543"/>
                  </a:lnTo>
                  <a:lnTo>
                    <a:pt x="210" y="521"/>
                  </a:lnTo>
                  <a:lnTo>
                    <a:pt x="225" y="497"/>
                  </a:lnTo>
                  <a:lnTo>
                    <a:pt x="239" y="476"/>
                  </a:lnTo>
                  <a:lnTo>
                    <a:pt x="254" y="455"/>
                  </a:lnTo>
                  <a:lnTo>
                    <a:pt x="268" y="434"/>
                  </a:lnTo>
                  <a:lnTo>
                    <a:pt x="284" y="413"/>
                  </a:lnTo>
                  <a:lnTo>
                    <a:pt x="300" y="392"/>
                  </a:lnTo>
                  <a:lnTo>
                    <a:pt x="316" y="372"/>
                  </a:lnTo>
                  <a:lnTo>
                    <a:pt x="333" y="352"/>
                  </a:lnTo>
                  <a:lnTo>
                    <a:pt x="350" y="332"/>
                  </a:lnTo>
                  <a:lnTo>
                    <a:pt x="367" y="313"/>
                  </a:lnTo>
                  <a:lnTo>
                    <a:pt x="386" y="294"/>
                  </a:lnTo>
                  <a:lnTo>
                    <a:pt x="404" y="276"/>
                  </a:lnTo>
                  <a:lnTo>
                    <a:pt x="423" y="257"/>
                  </a:lnTo>
                  <a:lnTo>
                    <a:pt x="442" y="240"/>
                  </a:lnTo>
                  <a:lnTo>
                    <a:pt x="461" y="223"/>
                  </a:lnTo>
                  <a:lnTo>
                    <a:pt x="480" y="206"/>
                  </a:lnTo>
                  <a:lnTo>
                    <a:pt x="501" y="189"/>
                  </a:lnTo>
                  <a:lnTo>
                    <a:pt x="521" y="173"/>
                  </a:lnTo>
                  <a:lnTo>
                    <a:pt x="541" y="158"/>
                  </a:lnTo>
                  <a:lnTo>
                    <a:pt x="561" y="143"/>
                  </a:lnTo>
                  <a:lnTo>
                    <a:pt x="583" y="129"/>
                  </a:lnTo>
                  <a:lnTo>
                    <a:pt x="604" y="115"/>
                  </a:lnTo>
                  <a:lnTo>
                    <a:pt x="625" y="102"/>
                  </a:lnTo>
                  <a:lnTo>
                    <a:pt x="646" y="90"/>
                  </a:lnTo>
                  <a:lnTo>
                    <a:pt x="669" y="78"/>
                  </a:lnTo>
                  <a:lnTo>
                    <a:pt x="691" y="67"/>
                  </a:lnTo>
                  <a:lnTo>
                    <a:pt x="714" y="57"/>
                  </a:lnTo>
                  <a:lnTo>
                    <a:pt x="725" y="51"/>
                  </a:lnTo>
                  <a:lnTo>
                    <a:pt x="736" y="47"/>
                  </a:lnTo>
                  <a:lnTo>
                    <a:pt x="748" y="43"/>
                  </a:lnTo>
                  <a:lnTo>
                    <a:pt x="759" y="39"/>
                  </a:lnTo>
                  <a:lnTo>
                    <a:pt x="771" y="34"/>
                  </a:lnTo>
                  <a:lnTo>
                    <a:pt x="783" y="30"/>
                  </a:lnTo>
                  <a:lnTo>
                    <a:pt x="794" y="26"/>
                  </a:lnTo>
                  <a:lnTo>
                    <a:pt x="807" y="23"/>
                  </a:lnTo>
                  <a:lnTo>
                    <a:pt x="819" y="19"/>
                  </a:lnTo>
                  <a:lnTo>
                    <a:pt x="832" y="16"/>
                  </a:lnTo>
                  <a:lnTo>
                    <a:pt x="843" y="14"/>
                  </a:lnTo>
                  <a:lnTo>
                    <a:pt x="856" y="11"/>
                  </a:lnTo>
                  <a:lnTo>
                    <a:pt x="869" y="9"/>
                  </a:lnTo>
                  <a:lnTo>
                    <a:pt x="882" y="7"/>
                  </a:lnTo>
                  <a:lnTo>
                    <a:pt x="895" y="5"/>
                  </a:lnTo>
                  <a:lnTo>
                    <a:pt x="907" y="3"/>
                  </a:lnTo>
                  <a:lnTo>
                    <a:pt x="921" y="2"/>
                  </a:lnTo>
                  <a:lnTo>
                    <a:pt x="935" y="1"/>
                  </a:lnTo>
                  <a:lnTo>
                    <a:pt x="948" y="1"/>
                  </a:lnTo>
                  <a:lnTo>
                    <a:pt x="962" y="0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0051" name="Text Box 67"/>
          <p:cNvSpPr txBox="1">
            <a:spLocks noChangeArrowheads="1"/>
          </p:cNvSpPr>
          <p:nvPr/>
        </p:nvSpPr>
        <p:spPr bwMode="auto">
          <a:xfrm>
            <a:off x="0" y="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：求圆柱与圆锥相贯线的投影。</a:t>
            </a:r>
            <a:r>
              <a:rPr lang="zh-CN" altLang="en-US"/>
              <a:t> </a:t>
            </a:r>
          </a:p>
        </p:txBody>
      </p:sp>
      <p:grpSp>
        <p:nvGrpSpPr>
          <p:cNvPr id="252996" name="Group 68"/>
          <p:cNvGrpSpPr>
            <a:grpSpLocks/>
          </p:cNvGrpSpPr>
          <p:nvPr/>
        </p:nvGrpSpPr>
        <p:grpSpPr bwMode="auto">
          <a:xfrm>
            <a:off x="5076825" y="3213100"/>
            <a:ext cx="3744913" cy="3390900"/>
            <a:chOff x="3874" y="1487"/>
            <a:chExt cx="328" cy="297"/>
          </a:xfrm>
        </p:grpSpPr>
        <p:sp>
          <p:nvSpPr>
            <p:cNvPr id="130054" name="Freeform 69"/>
            <p:cNvSpPr>
              <a:spLocks/>
            </p:cNvSpPr>
            <p:nvPr/>
          </p:nvSpPr>
          <p:spPr bwMode="auto">
            <a:xfrm>
              <a:off x="4073" y="1487"/>
              <a:ext cx="129" cy="189"/>
            </a:xfrm>
            <a:custGeom>
              <a:avLst/>
              <a:gdLst>
                <a:gd name="T0" fmla="*/ 0 w 899"/>
                <a:gd name="T1" fmla="*/ 1 h 1325"/>
                <a:gd name="T2" fmla="*/ 0 w 899"/>
                <a:gd name="T3" fmla="*/ 1 h 1325"/>
                <a:gd name="T4" fmla="*/ 0 w 899"/>
                <a:gd name="T5" fmla="*/ 1 h 1325"/>
                <a:gd name="T6" fmla="*/ 0 w 899"/>
                <a:gd name="T7" fmla="*/ 1 h 1325"/>
                <a:gd name="T8" fmla="*/ 0 w 899"/>
                <a:gd name="T9" fmla="*/ 0 h 1325"/>
                <a:gd name="T10" fmla="*/ 0 w 899"/>
                <a:gd name="T11" fmla="*/ 0 h 1325"/>
                <a:gd name="T12" fmla="*/ 0 w 899"/>
                <a:gd name="T13" fmla="*/ 0 h 1325"/>
                <a:gd name="T14" fmla="*/ 0 w 899"/>
                <a:gd name="T15" fmla="*/ 0 h 1325"/>
                <a:gd name="T16" fmla="*/ 0 w 899"/>
                <a:gd name="T17" fmla="*/ 0 h 1325"/>
                <a:gd name="T18" fmla="*/ 0 w 899"/>
                <a:gd name="T19" fmla="*/ 0 h 1325"/>
                <a:gd name="T20" fmla="*/ 0 w 899"/>
                <a:gd name="T21" fmla="*/ 0 h 1325"/>
                <a:gd name="T22" fmla="*/ 0 w 899"/>
                <a:gd name="T23" fmla="*/ 0 h 1325"/>
                <a:gd name="T24" fmla="*/ 0 w 899"/>
                <a:gd name="T25" fmla="*/ 0 h 1325"/>
                <a:gd name="T26" fmla="*/ 0 w 899"/>
                <a:gd name="T27" fmla="*/ 0 h 1325"/>
                <a:gd name="T28" fmla="*/ 0 w 899"/>
                <a:gd name="T29" fmla="*/ 0 h 1325"/>
                <a:gd name="T30" fmla="*/ 0 w 899"/>
                <a:gd name="T31" fmla="*/ 0 h 1325"/>
                <a:gd name="T32" fmla="*/ 0 w 899"/>
                <a:gd name="T33" fmla="*/ 0 h 1325"/>
                <a:gd name="T34" fmla="*/ 0 w 899"/>
                <a:gd name="T35" fmla="*/ 0 h 1325"/>
                <a:gd name="T36" fmla="*/ 0 w 899"/>
                <a:gd name="T37" fmla="*/ 0 h 1325"/>
                <a:gd name="T38" fmla="*/ 0 w 899"/>
                <a:gd name="T39" fmla="*/ 0 h 1325"/>
                <a:gd name="T40" fmla="*/ 0 w 899"/>
                <a:gd name="T41" fmla="*/ 0 h 1325"/>
                <a:gd name="T42" fmla="*/ 0 w 899"/>
                <a:gd name="T43" fmla="*/ 0 h 1325"/>
                <a:gd name="T44" fmla="*/ 0 w 899"/>
                <a:gd name="T45" fmla="*/ 0 h 1325"/>
                <a:gd name="T46" fmla="*/ 0 w 899"/>
                <a:gd name="T47" fmla="*/ 0 h 1325"/>
                <a:gd name="T48" fmla="*/ 0 w 899"/>
                <a:gd name="T49" fmla="*/ 0 h 1325"/>
                <a:gd name="T50" fmla="*/ 0 w 899"/>
                <a:gd name="T51" fmla="*/ 0 h 1325"/>
                <a:gd name="T52" fmla="*/ 0 w 899"/>
                <a:gd name="T53" fmla="*/ 0 h 1325"/>
                <a:gd name="T54" fmla="*/ 0 w 899"/>
                <a:gd name="T55" fmla="*/ 0 h 1325"/>
                <a:gd name="T56" fmla="*/ 0 w 899"/>
                <a:gd name="T57" fmla="*/ 0 h 1325"/>
                <a:gd name="T58" fmla="*/ 0 w 899"/>
                <a:gd name="T59" fmla="*/ 0 h 1325"/>
                <a:gd name="T60" fmla="*/ 0 w 899"/>
                <a:gd name="T61" fmla="*/ 0 h 1325"/>
                <a:gd name="T62" fmla="*/ 0 w 899"/>
                <a:gd name="T63" fmla="*/ 0 h 1325"/>
                <a:gd name="T64" fmla="*/ 0 w 899"/>
                <a:gd name="T65" fmla="*/ 0 h 1325"/>
                <a:gd name="T66" fmla="*/ 0 w 899"/>
                <a:gd name="T67" fmla="*/ 0 h 1325"/>
                <a:gd name="T68" fmla="*/ 0 w 899"/>
                <a:gd name="T69" fmla="*/ 0 h 1325"/>
                <a:gd name="T70" fmla="*/ 0 w 899"/>
                <a:gd name="T71" fmla="*/ 0 h 1325"/>
                <a:gd name="T72" fmla="*/ 0 w 899"/>
                <a:gd name="T73" fmla="*/ 0 h 1325"/>
                <a:gd name="T74" fmla="*/ 0 w 899"/>
                <a:gd name="T75" fmla="*/ 0 h 1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99" h="1325">
                  <a:moveTo>
                    <a:pt x="745" y="1325"/>
                  </a:moveTo>
                  <a:lnTo>
                    <a:pt x="760" y="1315"/>
                  </a:lnTo>
                  <a:lnTo>
                    <a:pt x="775" y="1305"/>
                  </a:lnTo>
                  <a:lnTo>
                    <a:pt x="788" y="1293"/>
                  </a:lnTo>
                  <a:lnTo>
                    <a:pt x="801" y="1279"/>
                  </a:lnTo>
                  <a:lnTo>
                    <a:pt x="814" y="1265"/>
                  </a:lnTo>
                  <a:lnTo>
                    <a:pt x="826" y="1250"/>
                  </a:lnTo>
                  <a:lnTo>
                    <a:pt x="836" y="1234"/>
                  </a:lnTo>
                  <a:lnTo>
                    <a:pt x="846" y="1218"/>
                  </a:lnTo>
                  <a:lnTo>
                    <a:pt x="855" y="1200"/>
                  </a:lnTo>
                  <a:lnTo>
                    <a:pt x="864" y="1181"/>
                  </a:lnTo>
                  <a:lnTo>
                    <a:pt x="871" y="1162"/>
                  </a:lnTo>
                  <a:lnTo>
                    <a:pt x="878" y="1141"/>
                  </a:lnTo>
                  <a:lnTo>
                    <a:pt x="883" y="1119"/>
                  </a:lnTo>
                  <a:lnTo>
                    <a:pt x="888" y="1098"/>
                  </a:lnTo>
                  <a:lnTo>
                    <a:pt x="892" y="1075"/>
                  </a:lnTo>
                  <a:lnTo>
                    <a:pt x="895" y="1051"/>
                  </a:lnTo>
                  <a:lnTo>
                    <a:pt x="897" y="1028"/>
                  </a:lnTo>
                  <a:lnTo>
                    <a:pt x="898" y="1002"/>
                  </a:lnTo>
                  <a:lnTo>
                    <a:pt x="899" y="977"/>
                  </a:lnTo>
                  <a:lnTo>
                    <a:pt x="898" y="951"/>
                  </a:lnTo>
                  <a:lnTo>
                    <a:pt x="896" y="925"/>
                  </a:lnTo>
                  <a:lnTo>
                    <a:pt x="894" y="898"/>
                  </a:lnTo>
                  <a:lnTo>
                    <a:pt x="891" y="871"/>
                  </a:lnTo>
                  <a:lnTo>
                    <a:pt x="886" y="844"/>
                  </a:lnTo>
                  <a:lnTo>
                    <a:pt x="881" y="816"/>
                  </a:lnTo>
                  <a:lnTo>
                    <a:pt x="875" y="788"/>
                  </a:lnTo>
                  <a:lnTo>
                    <a:pt x="867" y="760"/>
                  </a:lnTo>
                  <a:lnTo>
                    <a:pt x="860" y="732"/>
                  </a:lnTo>
                  <a:lnTo>
                    <a:pt x="851" y="703"/>
                  </a:lnTo>
                  <a:lnTo>
                    <a:pt x="842" y="674"/>
                  </a:lnTo>
                  <a:lnTo>
                    <a:pt x="831" y="646"/>
                  </a:lnTo>
                  <a:lnTo>
                    <a:pt x="819" y="618"/>
                  </a:lnTo>
                  <a:lnTo>
                    <a:pt x="808" y="589"/>
                  </a:lnTo>
                  <a:lnTo>
                    <a:pt x="795" y="562"/>
                  </a:lnTo>
                  <a:lnTo>
                    <a:pt x="781" y="534"/>
                  </a:lnTo>
                  <a:lnTo>
                    <a:pt x="767" y="506"/>
                  </a:lnTo>
                  <a:lnTo>
                    <a:pt x="752" y="478"/>
                  </a:lnTo>
                  <a:lnTo>
                    <a:pt x="736" y="451"/>
                  </a:lnTo>
                  <a:lnTo>
                    <a:pt x="720" y="424"/>
                  </a:lnTo>
                  <a:lnTo>
                    <a:pt x="703" y="399"/>
                  </a:lnTo>
                  <a:lnTo>
                    <a:pt x="686" y="373"/>
                  </a:lnTo>
                  <a:lnTo>
                    <a:pt x="668" y="348"/>
                  </a:lnTo>
                  <a:lnTo>
                    <a:pt x="650" y="323"/>
                  </a:lnTo>
                  <a:lnTo>
                    <a:pt x="631" y="300"/>
                  </a:lnTo>
                  <a:lnTo>
                    <a:pt x="612" y="276"/>
                  </a:lnTo>
                  <a:lnTo>
                    <a:pt x="591" y="254"/>
                  </a:lnTo>
                  <a:lnTo>
                    <a:pt x="571" y="231"/>
                  </a:lnTo>
                  <a:lnTo>
                    <a:pt x="551" y="210"/>
                  </a:lnTo>
                  <a:lnTo>
                    <a:pt x="530" y="191"/>
                  </a:lnTo>
                  <a:lnTo>
                    <a:pt x="508" y="171"/>
                  </a:lnTo>
                  <a:lnTo>
                    <a:pt x="487" y="153"/>
                  </a:lnTo>
                  <a:lnTo>
                    <a:pt x="466" y="136"/>
                  </a:lnTo>
                  <a:lnTo>
                    <a:pt x="443" y="119"/>
                  </a:lnTo>
                  <a:lnTo>
                    <a:pt x="422" y="103"/>
                  </a:lnTo>
                  <a:lnTo>
                    <a:pt x="400" y="89"/>
                  </a:lnTo>
                  <a:lnTo>
                    <a:pt x="378" y="75"/>
                  </a:lnTo>
                  <a:lnTo>
                    <a:pt x="356" y="62"/>
                  </a:lnTo>
                  <a:lnTo>
                    <a:pt x="334" y="52"/>
                  </a:lnTo>
                  <a:lnTo>
                    <a:pt x="312" y="41"/>
                  </a:lnTo>
                  <a:lnTo>
                    <a:pt x="290" y="31"/>
                  </a:lnTo>
                  <a:lnTo>
                    <a:pt x="269" y="24"/>
                  </a:lnTo>
                  <a:lnTo>
                    <a:pt x="247" y="16"/>
                  </a:lnTo>
                  <a:lnTo>
                    <a:pt x="226" y="11"/>
                  </a:lnTo>
                  <a:lnTo>
                    <a:pt x="205" y="7"/>
                  </a:lnTo>
                  <a:lnTo>
                    <a:pt x="184" y="4"/>
                  </a:lnTo>
                  <a:lnTo>
                    <a:pt x="163" y="2"/>
                  </a:lnTo>
                  <a:lnTo>
                    <a:pt x="143" y="0"/>
                  </a:lnTo>
                  <a:lnTo>
                    <a:pt x="124" y="0"/>
                  </a:lnTo>
                  <a:lnTo>
                    <a:pt x="105" y="2"/>
                  </a:lnTo>
                  <a:lnTo>
                    <a:pt x="86" y="5"/>
                  </a:lnTo>
                  <a:lnTo>
                    <a:pt x="68" y="8"/>
                  </a:lnTo>
                  <a:lnTo>
                    <a:pt x="50" y="13"/>
                  </a:lnTo>
                  <a:lnTo>
                    <a:pt x="32" y="20"/>
                  </a:lnTo>
                  <a:lnTo>
                    <a:pt x="16" y="26"/>
                  </a:lnTo>
                  <a:lnTo>
                    <a:pt x="0" y="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55" name="Freeform 70"/>
            <p:cNvSpPr>
              <a:spLocks/>
            </p:cNvSpPr>
            <p:nvPr/>
          </p:nvSpPr>
          <p:spPr bwMode="auto">
            <a:xfrm>
              <a:off x="3874" y="1590"/>
              <a:ext cx="150" cy="194"/>
            </a:xfrm>
            <a:custGeom>
              <a:avLst/>
              <a:gdLst>
                <a:gd name="T0" fmla="*/ 0 w 1053"/>
                <a:gd name="T1" fmla="*/ 1 h 1360"/>
                <a:gd name="T2" fmla="*/ 0 w 1053"/>
                <a:gd name="T3" fmla="*/ 1 h 1360"/>
                <a:gd name="T4" fmla="*/ 0 w 1053"/>
                <a:gd name="T5" fmla="*/ 1 h 1360"/>
                <a:gd name="T6" fmla="*/ 0 w 1053"/>
                <a:gd name="T7" fmla="*/ 0 h 1360"/>
                <a:gd name="T8" fmla="*/ 0 w 1053"/>
                <a:gd name="T9" fmla="*/ 0 h 1360"/>
                <a:gd name="T10" fmla="*/ 0 w 1053"/>
                <a:gd name="T11" fmla="*/ 0 h 1360"/>
                <a:gd name="T12" fmla="*/ 0 w 1053"/>
                <a:gd name="T13" fmla="*/ 0 h 1360"/>
                <a:gd name="T14" fmla="*/ 0 w 1053"/>
                <a:gd name="T15" fmla="*/ 0 h 1360"/>
                <a:gd name="T16" fmla="*/ 0 w 1053"/>
                <a:gd name="T17" fmla="*/ 0 h 1360"/>
                <a:gd name="T18" fmla="*/ 0 w 1053"/>
                <a:gd name="T19" fmla="*/ 0 h 1360"/>
                <a:gd name="T20" fmla="*/ 0 w 1053"/>
                <a:gd name="T21" fmla="*/ 0 h 1360"/>
                <a:gd name="T22" fmla="*/ 0 w 1053"/>
                <a:gd name="T23" fmla="*/ 0 h 1360"/>
                <a:gd name="T24" fmla="*/ 0 w 1053"/>
                <a:gd name="T25" fmla="*/ 0 h 1360"/>
                <a:gd name="T26" fmla="*/ 0 w 1053"/>
                <a:gd name="T27" fmla="*/ 0 h 1360"/>
                <a:gd name="T28" fmla="*/ 0 w 1053"/>
                <a:gd name="T29" fmla="*/ 0 h 1360"/>
                <a:gd name="T30" fmla="*/ 0 w 1053"/>
                <a:gd name="T31" fmla="*/ 0 h 1360"/>
                <a:gd name="T32" fmla="*/ 0 w 1053"/>
                <a:gd name="T33" fmla="*/ 0 h 1360"/>
                <a:gd name="T34" fmla="*/ 0 w 1053"/>
                <a:gd name="T35" fmla="*/ 0 h 1360"/>
                <a:gd name="T36" fmla="*/ 0 w 1053"/>
                <a:gd name="T37" fmla="*/ 0 h 1360"/>
                <a:gd name="T38" fmla="*/ 0 w 1053"/>
                <a:gd name="T39" fmla="*/ 0 h 1360"/>
                <a:gd name="T40" fmla="*/ 0 w 1053"/>
                <a:gd name="T41" fmla="*/ 0 h 1360"/>
                <a:gd name="T42" fmla="*/ 0 w 1053"/>
                <a:gd name="T43" fmla="*/ 0 h 1360"/>
                <a:gd name="T44" fmla="*/ 0 w 1053"/>
                <a:gd name="T45" fmla="*/ 0 h 1360"/>
                <a:gd name="T46" fmla="*/ 0 w 1053"/>
                <a:gd name="T47" fmla="*/ 0 h 1360"/>
                <a:gd name="T48" fmla="*/ 0 w 1053"/>
                <a:gd name="T49" fmla="*/ 0 h 1360"/>
                <a:gd name="T50" fmla="*/ 0 w 1053"/>
                <a:gd name="T51" fmla="*/ 0 h 1360"/>
                <a:gd name="T52" fmla="*/ 0 w 1053"/>
                <a:gd name="T53" fmla="*/ 0 h 1360"/>
                <a:gd name="T54" fmla="*/ 0 w 1053"/>
                <a:gd name="T55" fmla="*/ 0 h 1360"/>
                <a:gd name="T56" fmla="*/ 0 w 1053"/>
                <a:gd name="T57" fmla="*/ 0 h 1360"/>
                <a:gd name="T58" fmla="*/ 0 w 1053"/>
                <a:gd name="T59" fmla="*/ 0 h 1360"/>
                <a:gd name="T60" fmla="*/ 0 w 1053"/>
                <a:gd name="T61" fmla="*/ 0 h 1360"/>
                <a:gd name="T62" fmla="*/ 0 w 1053"/>
                <a:gd name="T63" fmla="*/ 0 h 1360"/>
                <a:gd name="T64" fmla="*/ 0 w 1053"/>
                <a:gd name="T65" fmla="*/ 0 h 1360"/>
                <a:gd name="T66" fmla="*/ 0 w 1053"/>
                <a:gd name="T67" fmla="*/ 0 h 1360"/>
                <a:gd name="T68" fmla="*/ 0 w 1053"/>
                <a:gd name="T69" fmla="*/ 0 h 1360"/>
                <a:gd name="T70" fmla="*/ 0 w 1053"/>
                <a:gd name="T71" fmla="*/ 0 h 1360"/>
                <a:gd name="T72" fmla="*/ 0 w 1053"/>
                <a:gd name="T73" fmla="*/ 0 h 1360"/>
                <a:gd name="T74" fmla="*/ 0 w 1053"/>
                <a:gd name="T75" fmla="*/ 0 h 1360"/>
                <a:gd name="T76" fmla="*/ 0 w 1053"/>
                <a:gd name="T77" fmla="*/ 0 h 1360"/>
                <a:gd name="T78" fmla="*/ 0 w 1053"/>
                <a:gd name="T79" fmla="*/ 0 h 1360"/>
                <a:gd name="T80" fmla="*/ 0 w 1053"/>
                <a:gd name="T81" fmla="*/ 0 h 1360"/>
                <a:gd name="T82" fmla="*/ 0 w 1053"/>
                <a:gd name="T83" fmla="*/ 1 h 1360"/>
                <a:gd name="T84" fmla="*/ 0 w 1053"/>
                <a:gd name="T85" fmla="*/ 1 h 1360"/>
                <a:gd name="T86" fmla="*/ 0 w 1053"/>
                <a:gd name="T87" fmla="*/ 1 h 1360"/>
                <a:gd name="T88" fmla="*/ 0 w 1053"/>
                <a:gd name="T89" fmla="*/ 1 h 1360"/>
                <a:gd name="T90" fmla="*/ 0 w 1053"/>
                <a:gd name="T91" fmla="*/ 1 h 1360"/>
                <a:gd name="T92" fmla="*/ 0 w 1053"/>
                <a:gd name="T93" fmla="*/ 1 h 1360"/>
                <a:gd name="T94" fmla="*/ 0 w 1053"/>
                <a:gd name="T95" fmla="*/ 1 h 1360"/>
                <a:gd name="T96" fmla="*/ 0 w 1053"/>
                <a:gd name="T97" fmla="*/ 1 h 1360"/>
                <a:gd name="T98" fmla="*/ 0 w 1053"/>
                <a:gd name="T99" fmla="*/ 1 h 13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53" h="1360">
                  <a:moveTo>
                    <a:pt x="899" y="1324"/>
                  </a:moveTo>
                  <a:lnTo>
                    <a:pt x="914" y="1315"/>
                  </a:lnTo>
                  <a:lnTo>
                    <a:pt x="929" y="1304"/>
                  </a:lnTo>
                  <a:lnTo>
                    <a:pt x="943" y="1292"/>
                  </a:lnTo>
                  <a:lnTo>
                    <a:pt x="957" y="1280"/>
                  </a:lnTo>
                  <a:lnTo>
                    <a:pt x="968" y="1266"/>
                  </a:lnTo>
                  <a:lnTo>
                    <a:pt x="980" y="1251"/>
                  </a:lnTo>
                  <a:lnTo>
                    <a:pt x="991" y="1234"/>
                  </a:lnTo>
                  <a:lnTo>
                    <a:pt x="1001" y="1217"/>
                  </a:lnTo>
                  <a:lnTo>
                    <a:pt x="1010" y="1200"/>
                  </a:lnTo>
                  <a:lnTo>
                    <a:pt x="1018" y="1181"/>
                  </a:lnTo>
                  <a:lnTo>
                    <a:pt x="1026" y="1160"/>
                  </a:lnTo>
                  <a:lnTo>
                    <a:pt x="1032" y="1140"/>
                  </a:lnTo>
                  <a:lnTo>
                    <a:pt x="1039" y="1118"/>
                  </a:lnTo>
                  <a:lnTo>
                    <a:pt x="1043" y="1097"/>
                  </a:lnTo>
                  <a:lnTo>
                    <a:pt x="1047" y="1073"/>
                  </a:lnTo>
                  <a:lnTo>
                    <a:pt x="1050" y="1050"/>
                  </a:lnTo>
                  <a:lnTo>
                    <a:pt x="1051" y="1025"/>
                  </a:lnTo>
                  <a:lnTo>
                    <a:pt x="1052" y="1000"/>
                  </a:lnTo>
                  <a:lnTo>
                    <a:pt x="1053" y="974"/>
                  </a:lnTo>
                  <a:lnTo>
                    <a:pt x="1052" y="949"/>
                  </a:lnTo>
                  <a:lnTo>
                    <a:pt x="1050" y="922"/>
                  </a:lnTo>
                  <a:lnTo>
                    <a:pt x="1048" y="894"/>
                  </a:lnTo>
                  <a:lnTo>
                    <a:pt x="1044" y="868"/>
                  </a:lnTo>
                  <a:lnTo>
                    <a:pt x="1040" y="840"/>
                  </a:lnTo>
                  <a:lnTo>
                    <a:pt x="1034" y="811"/>
                  </a:lnTo>
                  <a:lnTo>
                    <a:pt x="1028" y="784"/>
                  </a:lnTo>
                  <a:lnTo>
                    <a:pt x="1020" y="755"/>
                  </a:lnTo>
                  <a:lnTo>
                    <a:pt x="1013" y="726"/>
                  </a:lnTo>
                  <a:lnTo>
                    <a:pt x="1003" y="697"/>
                  </a:lnTo>
                  <a:lnTo>
                    <a:pt x="994" y="670"/>
                  </a:lnTo>
                  <a:lnTo>
                    <a:pt x="983" y="641"/>
                  </a:lnTo>
                  <a:lnTo>
                    <a:pt x="971" y="612"/>
                  </a:lnTo>
                  <a:lnTo>
                    <a:pt x="960" y="583"/>
                  </a:lnTo>
                  <a:lnTo>
                    <a:pt x="946" y="556"/>
                  </a:lnTo>
                  <a:lnTo>
                    <a:pt x="932" y="527"/>
                  </a:lnTo>
                  <a:lnTo>
                    <a:pt x="918" y="499"/>
                  </a:lnTo>
                  <a:lnTo>
                    <a:pt x="903" y="472"/>
                  </a:lnTo>
                  <a:lnTo>
                    <a:pt x="887" y="445"/>
                  </a:lnTo>
                  <a:lnTo>
                    <a:pt x="870" y="418"/>
                  </a:lnTo>
                  <a:lnTo>
                    <a:pt x="853" y="392"/>
                  </a:lnTo>
                  <a:lnTo>
                    <a:pt x="835" y="366"/>
                  </a:lnTo>
                  <a:lnTo>
                    <a:pt x="817" y="341"/>
                  </a:lnTo>
                  <a:lnTo>
                    <a:pt x="799" y="316"/>
                  </a:lnTo>
                  <a:lnTo>
                    <a:pt x="780" y="293"/>
                  </a:lnTo>
                  <a:lnTo>
                    <a:pt x="760" y="269"/>
                  </a:lnTo>
                  <a:lnTo>
                    <a:pt x="739" y="247"/>
                  </a:lnTo>
                  <a:lnTo>
                    <a:pt x="719" y="226"/>
                  </a:lnTo>
                  <a:lnTo>
                    <a:pt x="699" y="204"/>
                  </a:lnTo>
                  <a:lnTo>
                    <a:pt x="678" y="184"/>
                  </a:lnTo>
                  <a:lnTo>
                    <a:pt x="656" y="165"/>
                  </a:lnTo>
                  <a:lnTo>
                    <a:pt x="634" y="147"/>
                  </a:lnTo>
                  <a:lnTo>
                    <a:pt x="613" y="130"/>
                  </a:lnTo>
                  <a:lnTo>
                    <a:pt x="590" y="114"/>
                  </a:lnTo>
                  <a:lnTo>
                    <a:pt x="568" y="98"/>
                  </a:lnTo>
                  <a:lnTo>
                    <a:pt x="547" y="84"/>
                  </a:lnTo>
                  <a:lnTo>
                    <a:pt x="524" y="70"/>
                  </a:lnTo>
                  <a:lnTo>
                    <a:pt x="502" y="59"/>
                  </a:lnTo>
                  <a:lnTo>
                    <a:pt x="480" y="48"/>
                  </a:lnTo>
                  <a:lnTo>
                    <a:pt x="458" y="37"/>
                  </a:lnTo>
                  <a:lnTo>
                    <a:pt x="436" y="29"/>
                  </a:lnTo>
                  <a:lnTo>
                    <a:pt x="415" y="21"/>
                  </a:lnTo>
                  <a:lnTo>
                    <a:pt x="392" y="15"/>
                  </a:lnTo>
                  <a:lnTo>
                    <a:pt x="371" y="10"/>
                  </a:lnTo>
                  <a:lnTo>
                    <a:pt x="350" y="5"/>
                  </a:lnTo>
                  <a:lnTo>
                    <a:pt x="329" y="2"/>
                  </a:lnTo>
                  <a:lnTo>
                    <a:pt x="309" y="1"/>
                  </a:lnTo>
                  <a:lnTo>
                    <a:pt x="289" y="0"/>
                  </a:lnTo>
                  <a:lnTo>
                    <a:pt x="270" y="1"/>
                  </a:lnTo>
                  <a:lnTo>
                    <a:pt x="251" y="3"/>
                  </a:lnTo>
                  <a:lnTo>
                    <a:pt x="231" y="6"/>
                  </a:lnTo>
                  <a:lnTo>
                    <a:pt x="213" y="11"/>
                  </a:lnTo>
                  <a:lnTo>
                    <a:pt x="196" y="16"/>
                  </a:lnTo>
                  <a:lnTo>
                    <a:pt x="179" y="23"/>
                  </a:lnTo>
                  <a:lnTo>
                    <a:pt x="163" y="31"/>
                  </a:lnTo>
                  <a:lnTo>
                    <a:pt x="147" y="40"/>
                  </a:lnTo>
                  <a:lnTo>
                    <a:pt x="132" y="50"/>
                  </a:lnTo>
                  <a:lnTo>
                    <a:pt x="117" y="62"/>
                  </a:lnTo>
                  <a:lnTo>
                    <a:pt x="104" y="73"/>
                  </a:lnTo>
                  <a:lnTo>
                    <a:pt x="91" y="87"/>
                  </a:lnTo>
                  <a:lnTo>
                    <a:pt x="79" y="102"/>
                  </a:lnTo>
                  <a:lnTo>
                    <a:pt x="68" y="117"/>
                  </a:lnTo>
                  <a:lnTo>
                    <a:pt x="58" y="134"/>
                  </a:lnTo>
                  <a:lnTo>
                    <a:pt x="48" y="151"/>
                  </a:lnTo>
                  <a:lnTo>
                    <a:pt x="39" y="170"/>
                  </a:lnTo>
                  <a:lnTo>
                    <a:pt x="31" y="190"/>
                  </a:lnTo>
                  <a:lnTo>
                    <a:pt x="24" y="210"/>
                  </a:lnTo>
                  <a:lnTo>
                    <a:pt x="18" y="231"/>
                  </a:lnTo>
                  <a:lnTo>
                    <a:pt x="13" y="253"/>
                  </a:lnTo>
                  <a:lnTo>
                    <a:pt x="9" y="276"/>
                  </a:lnTo>
                  <a:lnTo>
                    <a:pt x="6" y="299"/>
                  </a:lnTo>
                  <a:lnTo>
                    <a:pt x="2" y="323"/>
                  </a:lnTo>
                  <a:lnTo>
                    <a:pt x="1" y="348"/>
                  </a:lnTo>
                  <a:lnTo>
                    <a:pt x="0" y="373"/>
                  </a:lnTo>
                  <a:lnTo>
                    <a:pt x="1" y="399"/>
                  </a:lnTo>
                  <a:lnTo>
                    <a:pt x="2" y="425"/>
                  </a:lnTo>
                  <a:lnTo>
                    <a:pt x="5" y="451"/>
                  </a:lnTo>
                  <a:lnTo>
                    <a:pt x="8" y="479"/>
                  </a:lnTo>
                  <a:lnTo>
                    <a:pt x="12" y="507"/>
                  </a:lnTo>
                  <a:lnTo>
                    <a:pt x="16" y="534"/>
                  </a:lnTo>
                  <a:lnTo>
                    <a:pt x="23" y="562"/>
                  </a:lnTo>
                  <a:lnTo>
                    <a:pt x="29" y="591"/>
                  </a:lnTo>
                  <a:lnTo>
                    <a:pt x="38" y="620"/>
                  </a:lnTo>
                  <a:lnTo>
                    <a:pt x="46" y="648"/>
                  </a:lnTo>
                  <a:lnTo>
                    <a:pt x="55" y="677"/>
                  </a:lnTo>
                  <a:lnTo>
                    <a:pt x="65" y="705"/>
                  </a:lnTo>
                  <a:lnTo>
                    <a:pt x="76" y="734"/>
                  </a:lnTo>
                  <a:lnTo>
                    <a:pt x="89" y="762"/>
                  </a:lnTo>
                  <a:lnTo>
                    <a:pt x="100" y="791"/>
                  </a:lnTo>
                  <a:lnTo>
                    <a:pt x="114" y="819"/>
                  </a:lnTo>
                  <a:lnTo>
                    <a:pt x="128" y="846"/>
                  </a:lnTo>
                  <a:lnTo>
                    <a:pt x="143" y="874"/>
                  </a:lnTo>
                  <a:lnTo>
                    <a:pt x="159" y="902"/>
                  </a:lnTo>
                  <a:lnTo>
                    <a:pt x="175" y="928"/>
                  </a:lnTo>
                  <a:lnTo>
                    <a:pt x="192" y="955"/>
                  </a:lnTo>
                  <a:lnTo>
                    <a:pt x="209" y="982"/>
                  </a:lnTo>
                  <a:lnTo>
                    <a:pt x="227" y="1006"/>
                  </a:lnTo>
                  <a:lnTo>
                    <a:pt x="245" y="1032"/>
                  </a:lnTo>
                  <a:lnTo>
                    <a:pt x="264" y="1055"/>
                  </a:lnTo>
                  <a:lnTo>
                    <a:pt x="284" y="1080"/>
                  </a:lnTo>
                  <a:lnTo>
                    <a:pt x="304" y="1102"/>
                  </a:lnTo>
                  <a:lnTo>
                    <a:pt x="324" y="1124"/>
                  </a:lnTo>
                  <a:lnTo>
                    <a:pt x="345" y="1146"/>
                  </a:lnTo>
                  <a:lnTo>
                    <a:pt x="366" y="1166"/>
                  </a:lnTo>
                  <a:lnTo>
                    <a:pt x="387" y="1185"/>
                  </a:lnTo>
                  <a:lnTo>
                    <a:pt x="408" y="1204"/>
                  </a:lnTo>
                  <a:lnTo>
                    <a:pt x="431" y="1222"/>
                  </a:lnTo>
                  <a:lnTo>
                    <a:pt x="452" y="1239"/>
                  </a:lnTo>
                  <a:lnTo>
                    <a:pt x="474" y="1254"/>
                  </a:lnTo>
                  <a:lnTo>
                    <a:pt x="497" y="1269"/>
                  </a:lnTo>
                  <a:lnTo>
                    <a:pt x="519" y="1283"/>
                  </a:lnTo>
                  <a:lnTo>
                    <a:pt x="541" y="1296"/>
                  </a:lnTo>
                  <a:lnTo>
                    <a:pt x="563" y="1307"/>
                  </a:lnTo>
                  <a:lnTo>
                    <a:pt x="585" y="1318"/>
                  </a:lnTo>
                  <a:lnTo>
                    <a:pt x="607" y="1328"/>
                  </a:lnTo>
                  <a:lnTo>
                    <a:pt x="629" y="1335"/>
                  </a:lnTo>
                  <a:lnTo>
                    <a:pt x="651" y="1343"/>
                  </a:lnTo>
                  <a:lnTo>
                    <a:pt x="672" y="1348"/>
                  </a:lnTo>
                  <a:lnTo>
                    <a:pt x="694" y="1353"/>
                  </a:lnTo>
                  <a:lnTo>
                    <a:pt x="714" y="1356"/>
                  </a:lnTo>
                  <a:lnTo>
                    <a:pt x="735" y="1358"/>
                  </a:lnTo>
                  <a:lnTo>
                    <a:pt x="755" y="1360"/>
                  </a:lnTo>
                  <a:lnTo>
                    <a:pt x="774" y="1360"/>
                  </a:lnTo>
                  <a:lnTo>
                    <a:pt x="794" y="1358"/>
                  </a:lnTo>
                  <a:lnTo>
                    <a:pt x="813" y="1355"/>
                  </a:lnTo>
                  <a:lnTo>
                    <a:pt x="831" y="1352"/>
                  </a:lnTo>
                  <a:lnTo>
                    <a:pt x="849" y="1347"/>
                  </a:lnTo>
                  <a:lnTo>
                    <a:pt x="866" y="1340"/>
                  </a:lnTo>
                  <a:lnTo>
                    <a:pt x="883" y="1333"/>
                  </a:lnTo>
                  <a:lnTo>
                    <a:pt x="899" y="13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56" name="Freeform 71"/>
            <p:cNvSpPr>
              <a:spLocks/>
            </p:cNvSpPr>
            <p:nvPr/>
          </p:nvSpPr>
          <p:spPr bwMode="auto">
            <a:xfrm>
              <a:off x="3973" y="1551"/>
              <a:ext cx="118" cy="55"/>
            </a:xfrm>
            <a:custGeom>
              <a:avLst/>
              <a:gdLst>
                <a:gd name="T0" fmla="*/ 0 w 824"/>
                <a:gd name="T1" fmla="*/ 0 h 386"/>
                <a:gd name="T2" fmla="*/ 0 w 824"/>
                <a:gd name="T3" fmla="*/ 0 h 386"/>
                <a:gd name="T4" fmla="*/ 0 w 824"/>
                <a:gd name="T5" fmla="*/ 0 h 386"/>
                <a:gd name="T6" fmla="*/ 0 w 824"/>
                <a:gd name="T7" fmla="*/ 0 h 386"/>
                <a:gd name="T8" fmla="*/ 0 w 824"/>
                <a:gd name="T9" fmla="*/ 0 h 386"/>
                <a:gd name="T10" fmla="*/ 0 w 824"/>
                <a:gd name="T11" fmla="*/ 0 h 386"/>
                <a:gd name="T12" fmla="*/ 0 w 824"/>
                <a:gd name="T13" fmla="*/ 0 h 386"/>
                <a:gd name="T14" fmla="*/ 0 w 824"/>
                <a:gd name="T15" fmla="*/ 0 h 386"/>
                <a:gd name="T16" fmla="*/ 0 w 824"/>
                <a:gd name="T17" fmla="*/ 0 h 386"/>
                <a:gd name="T18" fmla="*/ 0 w 824"/>
                <a:gd name="T19" fmla="*/ 0 h 386"/>
                <a:gd name="T20" fmla="*/ 0 w 824"/>
                <a:gd name="T21" fmla="*/ 0 h 386"/>
                <a:gd name="T22" fmla="*/ 0 w 824"/>
                <a:gd name="T23" fmla="*/ 0 h 386"/>
                <a:gd name="T24" fmla="*/ 0 w 824"/>
                <a:gd name="T25" fmla="*/ 0 h 386"/>
                <a:gd name="T26" fmla="*/ 0 w 824"/>
                <a:gd name="T27" fmla="*/ 0 h 386"/>
                <a:gd name="T28" fmla="*/ 0 w 824"/>
                <a:gd name="T29" fmla="*/ 0 h 386"/>
                <a:gd name="T30" fmla="*/ 0 w 824"/>
                <a:gd name="T31" fmla="*/ 0 h 386"/>
                <a:gd name="T32" fmla="*/ 0 w 824"/>
                <a:gd name="T33" fmla="*/ 0 h 386"/>
                <a:gd name="T34" fmla="*/ 0 w 824"/>
                <a:gd name="T35" fmla="*/ 0 h 386"/>
                <a:gd name="T36" fmla="*/ 0 w 824"/>
                <a:gd name="T37" fmla="*/ 0 h 386"/>
                <a:gd name="T38" fmla="*/ 0 w 824"/>
                <a:gd name="T39" fmla="*/ 0 h 386"/>
                <a:gd name="T40" fmla="*/ 0 w 824"/>
                <a:gd name="T41" fmla="*/ 0 h 386"/>
                <a:gd name="T42" fmla="*/ 0 w 824"/>
                <a:gd name="T43" fmla="*/ 0 h 386"/>
                <a:gd name="T44" fmla="*/ 0 w 824"/>
                <a:gd name="T45" fmla="*/ 0 h 386"/>
                <a:gd name="T46" fmla="*/ 0 w 824"/>
                <a:gd name="T47" fmla="*/ 0 h 386"/>
                <a:gd name="T48" fmla="*/ 0 w 824"/>
                <a:gd name="T49" fmla="*/ 0 h 386"/>
                <a:gd name="T50" fmla="*/ 0 w 824"/>
                <a:gd name="T51" fmla="*/ 0 h 386"/>
                <a:gd name="T52" fmla="*/ 0 w 824"/>
                <a:gd name="T53" fmla="*/ 0 h 386"/>
                <a:gd name="T54" fmla="*/ 0 w 824"/>
                <a:gd name="T55" fmla="*/ 0 h 386"/>
                <a:gd name="T56" fmla="*/ 0 w 824"/>
                <a:gd name="T57" fmla="*/ 0 h 386"/>
                <a:gd name="T58" fmla="*/ 0 w 824"/>
                <a:gd name="T59" fmla="*/ 0 h 386"/>
                <a:gd name="T60" fmla="*/ 0 w 824"/>
                <a:gd name="T61" fmla="*/ 0 h 386"/>
                <a:gd name="T62" fmla="*/ 0 w 824"/>
                <a:gd name="T63" fmla="*/ 0 h 386"/>
                <a:gd name="T64" fmla="*/ 0 w 824"/>
                <a:gd name="T65" fmla="*/ 0 h 386"/>
                <a:gd name="T66" fmla="*/ 0 w 824"/>
                <a:gd name="T67" fmla="*/ 0 h 386"/>
                <a:gd name="T68" fmla="*/ 0 w 824"/>
                <a:gd name="T69" fmla="*/ 0 h 386"/>
                <a:gd name="T70" fmla="*/ 0 w 824"/>
                <a:gd name="T71" fmla="*/ 0 h 386"/>
                <a:gd name="T72" fmla="*/ 0 w 824"/>
                <a:gd name="T73" fmla="*/ 0 h 386"/>
                <a:gd name="T74" fmla="*/ 0 w 824"/>
                <a:gd name="T75" fmla="*/ 0 h 386"/>
                <a:gd name="T76" fmla="*/ 0 w 824"/>
                <a:gd name="T77" fmla="*/ 0 h 386"/>
                <a:gd name="T78" fmla="*/ 0 w 824"/>
                <a:gd name="T79" fmla="*/ 0 h 386"/>
                <a:gd name="T80" fmla="*/ 0 w 824"/>
                <a:gd name="T81" fmla="*/ 0 h 386"/>
                <a:gd name="T82" fmla="*/ 0 w 824"/>
                <a:gd name="T83" fmla="*/ 0 h 386"/>
                <a:gd name="T84" fmla="*/ 0 w 824"/>
                <a:gd name="T85" fmla="*/ 0 h 386"/>
                <a:gd name="T86" fmla="*/ 0 w 824"/>
                <a:gd name="T87" fmla="*/ 0 h 386"/>
                <a:gd name="T88" fmla="*/ 0 w 824"/>
                <a:gd name="T89" fmla="*/ 0 h 386"/>
                <a:gd name="T90" fmla="*/ 0 w 824"/>
                <a:gd name="T91" fmla="*/ 0 h 386"/>
                <a:gd name="T92" fmla="*/ 0 w 824"/>
                <a:gd name="T93" fmla="*/ 0 h 386"/>
                <a:gd name="T94" fmla="*/ 0 w 824"/>
                <a:gd name="T95" fmla="*/ 0 h 386"/>
                <a:gd name="T96" fmla="*/ 0 w 824"/>
                <a:gd name="T97" fmla="*/ 0 h 386"/>
                <a:gd name="T98" fmla="*/ 0 w 824"/>
                <a:gd name="T99" fmla="*/ 0 h 386"/>
                <a:gd name="T100" fmla="*/ 0 w 824"/>
                <a:gd name="T101" fmla="*/ 0 h 386"/>
                <a:gd name="T102" fmla="*/ 0 w 824"/>
                <a:gd name="T103" fmla="*/ 0 h 386"/>
                <a:gd name="T104" fmla="*/ 0 w 824"/>
                <a:gd name="T105" fmla="*/ 0 h 386"/>
                <a:gd name="T106" fmla="*/ 0 w 824"/>
                <a:gd name="T107" fmla="*/ 0 h 386"/>
                <a:gd name="T108" fmla="*/ 0 w 824"/>
                <a:gd name="T109" fmla="*/ 0 h 386"/>
                <a:gd name="T110" fmla="*/ 0 w 824"/>
                <a:gd name="T111" fmla="*/ 0 h 386"/>
                <a:gd name="T112" fmla="*/ 0 w 824"/>
                <a:gd name="T113" fmla="*/ 0 h 386"/>
                <a:gd name="T114" fmla="*/ 0 w 824"/>
                <a:gd name="T115" fmla="*/ 0 h 386"/>
                <a:gd name="T116" fmla="*/ 0 w 824"/>
                <a:gd name="T117" fmla="*/ 0 h 386"/>
                <a:gd name="T118" fmla="*/ 0 w 824"/>
                <a:gd name="T119" fmla="*/ 0 h 386"/>
                <a:gd name="T120" fmla="*/ 0 w 824"/>
                <a:gd name="T121" fmla="*/ 0 h 386"/>
                <a:gd name="T122" fmla="*/ 0 w 824"/>
                <a:gd name="T123" fmla="*/ 0 h 3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824" h="386">
                  <a:moveTo>
                    <a:pt x="824" y="369"/>
                  </a:moveTo>
                  <a:lnTo>
                    <a:pt x="816" y="373"/>
                  </a:lnTo>
                  <a:lnTo>
                    <a:pt x="809" y="376"/>
                  </a:lnTo>
                  <a:lnTo>
                    <a:pt x="802" y="379"/>
                  </a:lnTo>
                  <a:lnTo>
                    <a:pt x="795" y="381"/>
                  </a:lnTo>
                  <a:lnTo>
                    <a:pt x="786" y="383"/>
                  </a:lnTo>
                  <a:lnTo>
                    <a:pt x="779" y="384"/>
                  </a:lnTo>
                  <a:lnTo>
                    <a:pt x="772" y="385"/>
                  </a:lnTo>
                  <a:lnTo>
                    <a:pt x="763" y="386"/>
                  </a:lnTo>
                  <a:lnTo>
                    <a:pt x="747" y="386"/>
                  </a:lnTo>
                  <a:lnTo>
                    <a:pt x="731" y="386"/>
                  </a:lnTo>
                  <a:lnTo>
                    <a:pt x="714" y="384"/>
                  </a:lnTo>
                  <a:lnTo>
                    <a:pt x="696" y="381"/>
                  </a:lnTo>
                  <a:lnTo>
                    <a:pt x="679" y="377"/>
                  </a:lnTo>
                  <a:lnTo>
                    <a:pt x="661" y="373"/>
                  </a:lnTo>
                  <a:lnTo>
                    <a:pt x="643" y="368"/>
                  </a:lnTo>
                  <a:lnTo>
                    <a:pt x="625" y="363"/>
                  </a:lnTo>
                  <a:lnTo>
                    <a:pt x="607" y="356"/>
                  </a:lnTo>
                  <a:lnTo>
                    <a:pt x="587" y="350"/>
                  </a:lnTo>
                  <a:lnTo>
                    <a:pt x="550" y="336"/>
                  </a:lnTo>
                  <a:lnTo>
                    <a:pt x="513" y="321"/>
                  </a:lnTo>
                  <a:lnTo>
                    <a:pt x="477" y="305"/>
                  </a:lnTo>
                  <a:lnTo>
                    <a:pt x="459" y="298"/>
                  </a:lnTo>
                  <a:lnTo>
                    <a:pt x="439" y="289"/>
                  </a:lnTo>
                  <a:lnTo>
                    <a:pt x="402" y="271"/>
                  </a:lnTo>
                  <a:lnTo>
                    <a:pt x="365" y="253"/>
                  </a:lnTo>
                  <a:lnTo>
                    <a:pt x="328" y="235"/>
                  </a:lnTo>
                  <a:lnTo>
                    <a:pt x="290" y="216"/>
                  </a:lnTo>
                  <a:lnTo>
                    <a:pt x="273" y="206"/>
                  </a:lnTo>
                  <a:lnTo>
                    <a:pt x="255" y="198"/>
                  </a:lnTo>
                  <a:lnTo>
                    <a:pt x="238" y="188"/>
                  </a:lnTo>
                  <a:lnTo>
                    <a:pt x="222" y="179"/>
                  </a:lnTo>
                  <a:lnTo>
                    <a:pt x="206" y="171"/>
                  </a:lnTo>
                  <a:lnTo>
                    <a:pt x="191" y="161"/>
                  </a:lnTo>
                  <a:lnTo>
                    <a:pt x="176" y="154"/>
                  </a:lnTo>
                  <a:lnTo>
                    <a:pt x="163" y="145"/>
                  </a:lnTo>
                  <a:lnTo>
                    <a:pt x="149" y="137"/>
                  </a:lnTo>
                  <a:lnTo>
                    <a:pt x="135" y="129"/>
                  </a:lnTo>
                  <a:lnTo>
                    <a:pt x="122" y="122"/>
                  </a:lnTo>
                  <a:lnTo>
                    <a:pt x="109" y="113"/>
                  </a:lnTo>
                  <a:lnTo>
                    <a:pt x="98" y="106"/>
                  </a:lnTo>
                  <a:lnTo>
                    <a:pt x="87" y="99"/>
                  </a:lnTo>
                  <a:lnTo>
                    <a:pt x="76" y="92"/>
                  </a:lnTo>
                  <a:lnTo>
                    <a:pt x="66" y="85"/>
                  </a:lnTo>
                  <a:lnTo>
                    <a:pt x="57" y="78"/>
                  </a:lnTo>
                  <a:lnTo>
                    <a:pt x="49" y="72"/>
                  </a:lnTo>
                  <a:lnTo>
                    <a:pt x="40" y="66"/>
                  </a:lnTo>
                  <a:lnTo>
                    <a:pt x="33" y="60"/>
                  </a:lnTo>
                  <a:lnTo>
                    <a:pt x="26" y="55"/>
                  </a:lnTo>
                  <a:lnTo>
                    <a:pt x="21" y="50"/>
                  </a:lnTo>
                  <a:lnTo>
                    <a:pt x="16" y="44"/>
                  </a:lnTo>
                  <a:lnTo>
                    <a:pt x="11" y="39"/>
                  </a:lnTo>
                  <a:lnTo>
                    <a:pt x="8" y="35"/>
                  </a:lnTo>
                  <a:lnTo>
                    <a:pt x="5" y="30"/>
                  </a:lnTo>
                  <a:lnTo>
                    <a:pt x="3" y="26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7"/>
                  </a:lnTo>
                  <a:lnTo>
                    <a:pt x="2" y="4"/>
                  </a:lnTo>
                  <a:lnTo>
                    <a:pt x="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57" name="Freeform 72"/>
            <p:cNvSpPr>
              <a:spLocks/>
            </p:cNvSpPr>
            <p:nvPr/>
          </p:nvSpPr>
          <p:spPr bwMode="auto">
            <a:xfrm>
              <a:off x="4091" y="1538"/>
              <a:ext cx="12" cy="66"/>
            </a:xfrm>
            <a:custGeom>
              <a:avLst/>
              <a:gdLst>
                <a:gd name="T0" fmla="*/ 0 w 88"/>
                <a:gd name="T1" fmla="*/ 0 h 463"/>
                <a:gd name="T2" fmla="*/ 0 w 88"/>
                <a:gd name="T3" fmla="*/ 0 h 463"/>
                <a:gd name="T4" fmla="*/ 0 w 88"/>
                <a:gd name="T5" fmla="*/ 0 h 463"/>
                <a:gd name="T6" fmla="*/ 0 w 88"/>
                <a:gd name="T7" fmla="*/ 0 h 463"/>
                <a:gd name="T8" fmla="*/ 0 w 88"/>
                <a:gd name="T9" fmla="*/ 0 h 463"/>
                <a:gd name="T10" fmla="*/ 0 w 88"/>
                <a:gd name="T11" fmla="*/ 0 h 463"/>
                <a:gd name="T12" fmla="*/ 0 w 88"/>
                <a:gd name="T13" fmla="*/ 0 h 463"/>
                <a:gd name="T14" fmla="*/ 0 w 88"/>
                <a:gd name="T15" fmla="*/ 0 h 463"/>
                <a:gd name="T16" fmla="*/ 0 w 88"/>
                <a:gd name="T17" fmla="*/ 0 h 463"/>
                <a:gd name="T18" fmla="*/ 0 w 88"/>
                <a:gd name="T19" fmla="*/ 0 h 463"/>
                <a:gd name="T20" fmla="*/ 0 w 88"/>
                <a:gd name="T21" fmla="*/ 0 h 463"/>
                <a:gd name="T22" fmla="*/ 0 w 88"/>
                <a:gd name="T23" fmla="*/ 0 h 463"/>
                <a:gd name="T24" fmla="*/ 0 w 88"/>
                <a:gd name="T25" fmla="*/ 0 h 463"/>
                <a:gd name="T26" fmla="*/ 0 w 88"/>
                <a:gd name="T27" fmla="*/ 0 h 463"/>
                <a:gd name="T28" fmla="*/ 0 w 88"/>
                <a:gd name="T29" fmla="*/ 0 h 463"/>
                <a:gd name="T30" fmla="*/ 0 w 88"/>
                <a:gd name="T31" fmla="*/ 0 h 463"/>
                <a:gd name="T32" fmla="*/ 0 w 88"/>
                <a:gd name="T33" fmla="*/ 0 h 463"/>
                <a:gd name="T34" fmla="*/ 0 w 88"/>
                <a:gd name="T35" fmla="*/ 0 h 463"/>
                <a:gd name="T36" fmla="*/ 0 w 88"/>
                <a:gd name="T37" fmla="*/ 0 h 463"/>
                <a:gd name="T38" fmla="*/ 0 w 88"/>
                <a:gd name="T39" fmla="*/ 0 h 463"/>
                <a:gd name="T40" fmla="*/ 0 w 88"/>
                <a:gd name="T41" fmla="*/ 0 h 463"/>
                <a:gd name="T42" fmla="*/ 0 w 88"/>
                <a:gd name="T43" fmla="*/ 0 h 463"/>
                <a:gd name="T44" fmla="*/ 0 w 88"/>
                <a:gd name="T45" fmla="*/ 0 h 463"/>
                <a:gd name="T46" fmla="*/ 0 w 88"/>
                <a:gd name="T47" fmla="*/ 0 h 463"/>
                <a:gd name="T48" fmla="*/ 0 w 88"/>
                <a:gd name="T49" fmla="*/ 0 h 463"/>
                <a:gd name="T50" fmla="*/ 0 w 88"/>
                <a:gd name="T51" fmla="*/ 0 h 463"/>
                <a:gd name="T52" fmla="*/ 0 w 88"/>
                <a:gd name="T53" fmla="*/ 0 h 463"/>
                <a:gd name="T54" fmla="*/ 0 w 88"/>
                <a:gd name="T55" fmla="*/ 0 h 463"/>
                <a:gd name="T56" fmla="*/ 0 w 88"/>
                <a:gd name="T57" fmla="*/ 0 h 463"/>
                <a:gd name="T58" fmla="*/ 0 w 88"/>
                <a:gd name="T59" fmla="*/ 0 h 463"/>
                <a:gd name="T60" fmla="*/ 0 w 88"/>
                <a:gd name="T61" fmla="*/ 0 h 463"/>
                <a:gd name="T62" fmla="*/ 0 w 88"/>
                <a:gd name="T63" fmla="*/ 0 h 463"/>
                <a:gd name="T64" fmla="*/ 0 w 88"/>
                <a:gd name="T65" fmla="*/ 0 h 463"/>
                <a:gd name="T66" fmla="*/ 0 w 88"/>
                <a:gd name="T67" fmla="*/ 0 h 463"/>
                <a:gd name="T68" fmla="*/ 0 w 88"/>
                <a:gd name="T69" fmla="*/ 0 h 463"/>
                <a:gd name="T70" fmla="*/ 0 w 88"/>
                <a:gd name="T71" fmla="*/ 0 h 463"/>
                <a:gd name="T72" fmla="*/ 0 w 88"/>
                <a:gd name="T73" fmla="*/ 0 h 4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8" h="463">
                  <a:moveTo>
                    <a:pt x="17" y="0"/>
                  </a:moveTo>
                  <a:lnTo>
                    <a:pt x="25" y="14"/>
                  </a:lnTo>
                  <a:lnTo>
                    <a:pt x="34" y="26"/>
                  </a:lnTo>
                  <a:lnTo>
                    <a:pt x="41" y="41"/>
                  </a:lnTo>
                  <a:lnTo>
                    <a:pt x="49" y="55"/>
                  </a:lnTo>
                  <a:lnTo>
                    <a:pt x="55" y="70"/>
                  </a:lnTo>
                  <a:lnTo>
                    <a:pt x="60" y="85"/>
                  </a:lnTo>
                  <a:lnTo>
                    <a:pt x="66" y="101"/>
                  </a:lnTo>
                  <a:lnTo>
                    <a:pt x="71" y="116"/>
                  </a:lnTo>
                  <a:lnTo>
                    <a:pt x="74" y="131"/>
                  </a:lnTo>
                  <a:lnTo>
                    <a:pt x="79" y="147"/>
                  </a:lnTo>
                  <a:lnTo>
                    <a:pt x="81" y="162"/>
                  </a:lnTo>
                  <a:lnTo>
                    <a:pt x="84" y="178"/>
                  </a:lnTo>
                  <a:lnTo>
                    <a:pt x="85" y="194"/>
                  </a:lnTo>
                  <a:lnTo>
                    <a:pt x="87" y="210"/>
                  </a:lnTo>
                  <a:lnTo>
                    <a:pt x="87" y="226"/>
                  </a:lnTo>
                  <a:lnTo>
                    <a:pt x="88" y="243"/>
                  </a:lnTo>
                  <a:lnTo>
                    <a:pt x="87" y="259"/>
                  </a:lnTo>
                  <a:lnTo>
                    <a:pt x="87" y="276"/>
                  </a:lnTo>
                  <a:lnTo>
                    <a:pt x="85" y="292"/>
                  </a:lnTo>
                  <a:lnTo>
                    <a:pt x="83" y="308"/>
                  </a:lnTo>
                  <a:lnTo>
                    <a:pt x="81" y="323"/>
                  </a:lnTo>
                  <a:lnTo>
                    <a:pt x="76" y="339"/>
                  </a:lnTo>
                  <a:lnTo>
                    <a:pt x="73" y="355"/>
                  </a:lnTo>
                  <a:lnTo>
                    <a:pt x="68" y="369"/>
                  </a:lnTo>
                  <a:lnTo>
                    <a:pt x="63" y="384"/>
                  </a:lnTo>
                  <a:lnTo>
                    <a:pt x="56" y="398"/>
                  </a:lnTo>
                  <a:lnTo>
                    <a:pt x="50" y="411"/>
                  </a:lnTo>
                  <a:lnTo>
                    <a:pt x="41" y="424"/>
                  </a:lnTo>
                  <a:lnTo>
                    <a:pt x="37" y="429"/>
                  </a:lnTo>
                  <a:lnTo>
                    <a:pt x="33" y="435"/>
                  </a:lnTo>
                  <a:lnTo>
                    <a:pt x="29" y="441"/>
                  </a:lnTo>
                  <a:lnTo>
                    <a:pt x="23" y="446"/>
                  </a:lnTo>
                  <a:lnTo>
                    <a:pt x="18" y="450"/>
                  </a:lnTo>
                  <a:lnTo>
                    <a:pt x="11" y="454"/>
                  </a:lnTo>
                  <a:lnTo>
                    <a:pt x="6" y="459"/>
                  </a:lnTo>
                  <a:lnTo>
                    <a:pt x="0" y="46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58" name="Freeform 73"/>
            <p:cNvSpPr>
              <a:spLocks/>
            </p:cNvSpPr>
            <p:nvPr/>
          </p:nvSpPr>
          <p:spPr bwMode="auto">
            <a:xfrm>
              <a:off x="4003" y="1493"/>
              <a:ext cx="70" cy="41"/>
            </a:xfrm>
            <a:custGeom>
              <a:avLst/>
              <a:gdLst>
                <a:gd name="T0" fmla="*/ 0 w 493"/>
                <a:gd name="T1" fmla="*/ 0 h 284"/>
                <a:gd name="T2" fmla="*/ 0 w 493"/>
                <a:gd name="T3" fmla="*/ 0 h 284"/>
                <a:gd name="T4" fmla="*/ 0 w 493"/>
                <a:gd name="T5" fmla="*/ 0 h 284"/>
                <a:gd name="T6" fmla="*/ 0 w 493"/>
                <a:gd name="T7" fmla="*/ 0 h 284"/>
                <a:gd name="T8" fmla="*/ 0 w 493"/>
                <a:gd name="T9" fmla="*/ 0 h 284"/>
                <a:gd name="T10" fmla="*/ 0 w 493"/>
                <a:gd name="T11" fmla="*/ 0 h 284"/>
                <a:gd name="T12" fmla="*/ 0 w 493"/>
                <a:gd name="T13" fmla="*/ 0 h 284"/>
                <a:gd name="T14" fmla="*/ 0 w 493"/>
                <a:gd name="T15" fmla="*/ 0 h 284"/>
                <a:gd name="T16" fmla="*/ 0 w 493"/>
                <a:gd name="T17" fmla="*/ 0 h 284"/>
                <a:gd name="T18" fmla="*/ 0 w 493"/>
                <a:gd name="T19" fmla="*/ 0 h 284"/>
                <a:gd name="T20" fmla="*/ 0 w 493"/>
                <a:gd name="T21" fmla="*/ 0 h 284"/>
                <a:gd name="T22" fmla="*/ 0 w 493"/>
                <a:gd name="T23" fmla="*/ 0 h 284"/>
                <a:gd name="T24" fmla="*/ 0 w 493"/>
                <a:gd name="T25" fmla="*/ 0 h 284"/>
                <a:gd name="T26" fmla="*/ 0 w 493"/>
                <a:gd name="T27" fmla="*/ 0 h 284"/>
                <a:gd name="T28" fmla="*/ 0 w 493"/>
                <a:gd name="T29" fmla="*/ 0 h 284"/>
                <a:gd name="T30" fmla="*/ 0 w 493"/>
                <a:gd name="T31" fmla="*/ 0 h 284"/>
                <a:gd name="T32" fmla="*/ 0 w 493"/>
                <a:gd name="T33" fmla="*/ 0 h 284"/>
                <a:gd name="T34" fmla="*/ 0 w 493"/>
                <a:gd name="T35" fmla="*/ 0 h 284"/>
                <a:gd name="T36" fmla="*/ 0 w 493"/>
                <a:gd name="T37" fmla="*/ 0 h 284"/>
                <a:gd name="T38" fmla="*/ 0 w 493"/>
                <a:gd name="T39" fmla="*/ 0 h 284"/>
                <a:gd name="T40" fmla="*/ 0 w 493"/>
                <a:gd name="T41" fmla="*/ 0 h 284"/>
                <a:gd name="T42" fmla="*/ 0 w 493"/>
                <a:gd name="T43" fmla="*/ 0 h 284"/>
                <a:gd name="T44" fmla="*/ 0 w 493"/>
                <a:gd name="T45" fmla="*/ 0 h 284"/>
                <a:gd name="T46" fmla="*/ 0 w 493"/>
                <a:gd name="T47" fmla="*/ 0 h 284"/>
                <a:gd name="T48" fmla="*/ 0 w 493"/>
                <a:gd name="T49" fmla="*/ 0 h 284"/>
                <a:gd name="T50" fmla="*/ 0 w 493"/>
                <a:gd name="T51" fmla="*/ 0 h 284"/>
                <a:gd name="T52" fmla="*/ 0 w 493"/>
                <a:gd name="T53" fmla="*/ 0 h 284"/>
                <a:gd name="T54" fmla="*/ 0 w 493"/>
                <a:gd name="T55" fmla="*/ 0 h 284"/>
                <a:gd name="T56" fmla="*/ 0 w 493"/>
                <a:gd name="T57" fmla="*/ 0 h 284"/>
                <a:gd name="T58" fmla="*/ 0 w 493"/>
                <a:gd name="T59" fmla="*/ 0 h 284"/>
                <a:gd name="T60" fmla="*/ 0 w 493"/>
                <a:gd name="T61" fmla="*/ 0 h 284"/>
                <a:gd name="T62" fmla="*/ 0 w 493"/>
                <a:gd name="T63" fmla="*/ 0 h 284"/>
                <a:gd name="T64" fmla="*/ 0 w 493"/>
                <a:gd name="T65" fmla="*/ 0 h 284"/>
                <a:gd name="T66" fmla="*/ 0 w 493"/>
                <a:gd name="T67" fmla="*/ 0 h 284"/>
                <a:gd name="T68" fmla="*/ 0 w 493"/>
                <a:gd name="T69" fmla="*/ 0 h 284"/>
                <a:gd name="T70" fmla="*/ 0 w 493"/>
                <a:gd name="T71" fmla="*/ 0 h 284"/>
                <a:gd name="T72" fmla="*/ 0 w 493"/>
                <a:gd name="T73" fmla="*/ 0 h 284"/>
                <a:gd name="T74" fmla="*/ 0 w 493"/>
                <a:gd name="T75" fmla="*/ 0 h 284"/>
                <a:gd name="T76" fmla="*/ 0 w 493"/>
                <a:gd name="T77" fmla="*/ 0 h 284"/>
                <a:gd name="T78" fmla="*/ 0 w 493"/>
                <a:gd name="T79" fmla="*/ 0 h 284"/>
                <a:gd name="T80" fmla="*/ 0 w 493"/>
                <a:gd name="T81" fmla="*/ 0 h 284"/>
                <a:gd name="T82" fmla="*/ 0 w 493"/>
                <a:gd name="T83" fmla="*/ 0 h 284"/>
                <a:gd name="T84" fmla="*/ 0 w 493"/>
                <a:gd name="T85" fmla="*/ 0 h 28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93" h="284">
                  <a:moveTo>
                    <a:pt x="493" y="143"/>
                  </a:moveTo>
                  <a:lnTo>
                    <a:pt x="492" y="132"/>
                  </a:lnTo>
                  <a:lnTo>
                    <a:pt x="490" y="121"/>
                  </a:lnTo>
                  <a:lnTo>
                    <a:pt x="487" y="112"/>
                  </a:lnTo>
                  <a:lnTo>
                    <a:pt x="483" y="101"/>
                  </a:lnTo>
                  <a:lnTo>
                    <a:pt x="476" y="92"/>
                  </a:lnTo>
                  <a:lnTo>
                    <a:pt x="470" y="82"/>
                  </a:lnTo>
                  <a:lnTo>
                    <a:pt x="461" y="72"/>
                  </a:lnTo>
                  <a:lnTo>
                    <a:pt x="452" y="64"/>
                  </a:lnTo>
                  <a:lnTo>
                    <a:pt x="441" y="55"/>
                  </a:lnTo>
                  <a:lnTo>
                    <a:pt x="431" y="47"/>
                  </a:lnTo>
                  <a:lnTo>
                    <a:pt x="418" y="39"/>
                  </a:lnTo>
                  <a:lnTo>
                    <a:pt x="404" y="33"/>
                  </a:lnTo>
                  <a:lnTo>
                    <a:pt x="390" y="27"/>
                  </a:lnTo>
                  <a:lnTo>
                    <a:pt x="375" y="20"/>
                  </a:lnTo>
                  <a:lnTo>
                    <a:pt x="359" y="16"/>
                  </a:lnTo>
                  <a:lnTo>
                    <a:pt x="343" y="12"/>
                  </a:lnTo>
                  <a:lnTo>
                    <a:pt x="326" y="8"/>
                  </a:lnTo>
                  <a:lnTo>
                    <a:pt x="309" y="4"/>
                  </a:lnTo>
                  <a:lnTo>
                    <a:pt x="291" y="2"/>
                  </a:lnTo>
                  <a:lnTo>
                    <a:pt x="274" y="1"/>
                  </a:lnTo>
                  <a:lnTo>
                    <a:pt x="256" y="0"/>
                  </a:lnTo>
                  <a:lnTo>
                    <a:pt x="238" y="0"/>
                  </a:lnTo>
                  <a:lnTo>
                    <a:pt x="220" y="1"/>
                  </a:lnTo>
                  <a:lnTo>
                    <a:pt x="202" y="2"/>
                  </a:lnTo>
                  <a:lnTo>
                    <a:pt x="185" y="4"/>
                  </a:lnTo>
                  <a:lnTo>
                    <a:pt x="168" y="8"/>
                  </a:lnTo>
                  <a:lnTo>
                    <a:pt x="151" y="12"/>
                  </a:lnTo>
                  <a:lnTo>
                    <a:pt x="133" y="16"/>
                  </a:lnTo>
                  <a:lnTo>
                    <a:pt x="119" y="20"/>
                  </a:lnTo>
                  <a:lnTo>
                    <a:pt x="104" y="27"/>
                  </a:lnTo>
                  <a:lnTo>
                    <a:pt x="89" y="33"/>
                  </a:lnTo>
                  <a:lnTo>
                    <a:pt x="76" y="39"/>
                  </a:lnTo>
                  <a:lnTo>
                    <a:pt x="63" y="47"/>
                  </a:lnTo>
                  <a:lnTo>
                    <a:pt x="51" y="55"/>
                  </a:lnTo>
                  <a:lnTo>
                    <a:pt x="41" y="64"/>
                  </a:lnTo>
                  <a:lnTo>
                    <a:pt x="31" y="72"/>
                  </a:lnTo>
                  <a:lnTo>
                    <a:pt x="24" y="82"/>
                  </a:lnTo>
                  <a:lnTo>
                    <a:pt x="16" y="92"/>
                  </a:lnTo>
                  <a:lnTo>
                    <a:pt x="11" y="101"/>
                  </a:lnTo>
                  <a:lnTo>
                    <a:pt x="6" y="112"/>
                  </a:lnTo>
                  <a:lnTo>
                    <a:pt x="2" y="121"/>
                  </a:lnTo>
                  <a:lnTo>
                    <a:pt x="0" y="132"/>
                  </a:lnTo>
                  <a:lnTo>
                    <a:pt x="0" y="143"/>
                  </a:lnTo>
                  <a:lnTo>
                    <a:pt x="0" y="152"/>
                  </a:lnTo>
                  <a:lnTo>
                    <a:pt x="2" y="163"/>
                  </a:lnTo>
                  <a:lnTo>
                    <a:pt x="6" y="174"/>
                  </a:lnTo>
                  <a:lnTo>
                    <a:pt x="11" y="183"/>
                  </a:lnTo>
                  <a:lnTo>
                    <a:pt x="16" y="193"/>
                  </a:lnTo>
                  <a:lnTo>
                    <a:pt x="24" y="202"/>
                  </a:lnTo>
                  <a:lnTo>
                    <a:pt x="31" y="212"/>
                  </a:lnTo>
                  <a:lnTo>
                    <a:pt x="41" y="220"/>
                  </a:lnTo>
                  <a:lnTo>
                    <a:pt x="51" y="229"/>
                  </a:lnTo>
                  <a:lnTo>
                    <a:pt x="63" y="238"/>
                  </a:lnTo>
                  <a:lnTo>
                    <a:pt x="76" y="245"/>
                  </a:lnTo>
                  <a:lnTo>
                    <a:pt x="89" y="251"/>
                  </a:lnTo>
                  <a:lnTo>
                    <a:pt x="104" y="258"/>
                  </a:lnTo>
                  <a:lnTo>
                    <a:pt x="119" y="264"/>
                  </a:lnTo>
                  <a:lnTo>
                    <a:pt x="133" y="269"/>
                  </a:lnTo>
                  <a:lnTo>
                    <a:pt x="151" y="274"/>
                  </a:lnTo>
                  <a:lnTo>
                    <a:pt x="168" y="277"/>
                  </a:lnTo>
                  <a:lnTo>
                    <a:pt x="185" y="280"/>
                  </a:lnTo>
                  <a:lnTo>
                    <a:pt x="202" y="282"/>
                  </a:lnTo>
                  <a:lnTo>
                    <a:pt x="220" y="284"/>
                  </a:lnTo>
                  <a:lnTo>
                    <a:pt x="238" y="284"/>
                  </a:lnTo>
                  <a:lnTo>
                    <a:pt x="256" y="284"/>
                  </a:lnTo>
                  <a:lnTo>
                    <a:pt x="274" y="284"/>
                  </a:lnTo>
                  <a:lnTo>
                    <a:pt x="291" y="282"/>
                  </a:lnTo>
                  <a:lnTo>
                    <a:pt x="309" y="280"/>
                  </a:lnTo>
                  <a:lnTo>
                    <a:pt x="326" y="277"/>
                  </a:lnTo>
                  <a:lnTo>
                    <a:pt x="343" y="274"/>
                  </a:lnTo>
                  <a:lnTo>
                    <a:pt x="359" y="269"/>
                  </a:lnTo>
                  <a:lnTo>
                    <a:pt x="375" y="264"/>
                  </a:lnTo>
                  <a:lnTo>
                    <a:pt x="390" y="258"/>
                  </a:lnTo>
                  <a:lnTo>
                    <a:pt x="404" y="251"/>
                  </a:lnTo>
                  <a:lnTo>
                    <a:pt x="418" y="245"/>
                  </a:lnTo>
                  <a:lnTo>
                    <a:pt x="431" y="238"/>
                  </a:lnTo>
                  <a:lnTo>
                    <a:pt x="441" y="229"/>
                  </a:lnTo>
                  <a:lnTo>
                    <a:pt x="452" y="220"/>
                  </a:lnTo>
                  <a:lnTo>
                    <a:pt x="461" y="212"/>
                  </a:lnTo>
                  <a:lnTo>
                    <a:pt x="470" y="202"/>
                  </a:lnTo>
                  <a:lnTo>
                    <a:pt x="476" y="193"/>
                  </a:lnTo>
                  <a:lnTo>
                    <a:pt x="483" y="183"/>
                  </a:lnTo>
                  <a:lnTo>
                    <a:pt x="487" y="174"/>
                  </a:lnTo>
                  <a:lnTo>
                    <a:pt x="490" y="163"/>
                  </a:lnTo>
                  <a:lnTo>
                    <a:pt x="492" y="152"/>
                  </a:lnTo>
                  <a:lnTo>
                    <a:pt x="493" y="14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59" name="Line 74"/>
            <p:cNvSpPr>
              <a:spLocks noChangeShapeType="1"/>
            </p:cNvSpPr>
            <p:nvPr/>
          </p:nvSpPr>
          <p:spPr bwMode="auto">
            <a:xfrm flipV="1">
              <a:off x="4002" y="1676"/>
              <a:ext cx="178" cy="1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0" name="Line 75"/>
            <p:cNvSpPr>
              <a:spLocks noChangeShapeType="1"/>
            </p:cNvSpPr>
            <p:nvPr/>
          </p:nvSpPr>
          <p:spPr bwMode="auto">
            <a:xfrm flipV="1">
              <a:off x="3896" y="1549"/>
              <a:ext cx="79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1" name="Line 76"/>
            <p:cNvSpPr>
              <a:spLocks noChangeShapeType="1"/>
            </p:cNvSpPr>
            <p:nvPr/>
          </p:nvSpPr>
          <p:spPr bwMode="auto">
            <a:xfrm flipV="1">
              <a:off x="4062" y="1492"/>
              <a:ext cx="11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2" name="Line 77"/>
            <p:cNvSpPr>
              <a:spLocks noChangeShapeType="1"/>
            </p:cNvSpPr>
            <p:nvPr/>
          </p:nvSpPr>
          <p:spPr bwMode="auto">
            <a:xfrm flipH="1">
              <a:off x="3973" y="1506"/>
              <a:ext cx="32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063" name="Line 78"/>
            <p:cNvSpPr>
              <a:spLocks noChangeShapeType="1"/>
            </p:cNvSpPr>
            <p:nvPr/>
          </p:nvSpPr>
          <p:spPr bwMode="auto">
            <a:xfrm>
              <a:off x="4070" y="1506"/>
              <a:ext cx="23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0053" name="AutoShape 7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2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954" name="Group 2"/>
          <p:cNvGrpSpPr>
            <a:grpSpLocks/>
          </p:cNvGrpSpPr>
          <p:nvPr/>
        </p:nvGrpSpPr>
        <p:grpSpPr bwMode="auto">
          <a:xfrm>
            <a:off x="252413" y="628650"/>
            <a:ext cx="6407150" cy="6091238"/>
            <a:chOff x="159" y="396"/>
            <a:chExt cx="4036" cy="3837"/>
          </a:xfrm>
        </p:grpSpPr>
        <p:sp>
          <p:nvSpPr>
            <p:cNvPr id="131323" name="Line 3"/>
            <p:cNvSpPr>
              <a:spLocks noChangeShapeType="1"/>
            </p:cNvSpPr>
            <p:nvPr/>
          </p:nvSpPr>
          <p:spPr bwMode="auto">
            <a:xfrm>
              <a:off x="1109" y="410"/>
              <a:ext cx="0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4" name="Line 4"/>
            <p:cNvSpPr>
              <a:spLocks noChangeShapeType="1"/>
            </p:cNvSpPr>
            <p:nvPr/>
          </p:nvSpPr>
          <p:spPr bwMode="auto">
            <a:xfrm>
              <a:off x="1109" y="67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5" name="Line 5"/>
            <p:cNvSpPr>
              <a:spLocks noChangeShapeType="1"/>
            </p:cNvSpPr>
            <p:nvPr/>
          </p:nvSpPr>
          <p:spPr bwMode="auto">
            <a:xfrm>
              <a:off x="1109" y="713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6" name="Line 6"/>
            <p:cNvSpPr>
              <a:spLocks noChangeShapeType="1"/>
            </p:cNvSpPr>
            <p:nvPr/>
          </p:nvSpPr>
          <p:spPr bwMode="auto">
            <a:xfrm>
              <a:off x="1109" y="10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7" name="Line 7"/>
            <p:cNvSpPr>
              <a:spLocks noChangeShapeType="1"/>
            </p:cNvSpPr>
            <p:nvPr/>
          </p:nvSpPr>
          <p:spPr bwMode="auto">
            <a:xfrm>
              <a:off x="1109" y="1133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8" name="Line 8"/>
            <p:cNvSpPr>
              <a:spLocks noChangeShapeType="1"/>
            </p:cNvSpPr>
            <p:nvPr/>
          </p:nvSpPr>
          <p:spPr bwMode="auto">
            <a:xfrm>
              <a:off x="1109" y="150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29" name="Line 9"/>
            <p:cNvSpPr>
              <a:spLocks noChangeShapeType="1"/>
            </p:cNvSpPr>
            <p:nvPr/>
          </p:nvSpPr>
          <p:spPr bwMode="auto">
            <a:xfrm>
              <a:off x="1109" y="154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0" name="Line 10"/>
            <p:cNvSpPr>
              <a:spLocks noChangeShapeType="1"/>
            </p:cNvSpPr>
            <p:nvPr/>
          </p:nvSpPr>
          <p:spPr bwMode="auto">
            <a:xfrm>
              <a:off x="1109" y="192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1" name="Line 11"/>
            <p:cNvSpPr>
              <a:spLocks noChangeShapeType="1"/>
            </p:cNvSpPr>
            <p:nvPr/>
          </p:nvSpPr>
          <p:spPr bwMode="auto">
            <a:xfrm>
              <a:off x="1109" y="1966"/>
              <a:ext cx="0" cy="2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2" name="Line 12"/>
            <p:cNvSpPr>
              <a:spLocks noChangeShapeType="1"/>
            </p:cNvSpPr>
            <p:nvPr/>
          </p:nvSpPr>
          <p:spPr bwMode="auto">
            <a:xfrm>
              <a:off x="814" y="414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3" name="Line 13"/>
            <p:cNvSpPr>
              <a:spLocks noChangeShapeType="1"/>
            </p:cNvSpPr>
            <p:nvPr/>
          </p:nvSpPr>
          <p:spPr bwMode="auto">
            <a:xfrm>
              <a:off x="814" y="67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4" name="Line 14"/>
            <p:cNvSpPr>
              <a:spLocks noChangeShapeType="1"/>
            </p:cNvSpPr>
            <p:nvPr/>
          </p:nvSpPr>
          <p:spPr bwMode="auto">
            <a:xfrm>
              <a:off x="814" y="713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5" name="Line 15"/>
            <p:cNvSpPr>
              <a:spLocks noChangeShapeType="1"/>
            </p:cNvSpPr>
            <p:nvPr/>
          </p:nvSpPr>
          <p:spPr bwMode="auto">
            <a:xfrm>
              <a:off x="814" y="108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6" name="Line 16"/>
            <p:cNvSpPr>
              <a:spLocks noChangeShapeType="1"/>
            </p:cNvSpPr>
            <p:nvPr/>
          </p:nvSpPr>
          <p:spPr bwMode="auto">
            <a:xfrm>
              <a:off x="814" y="112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7" name="Line 17"/>
            <p:cNvSpPr>
              <a:spLocks noChangeShapeType="1"/>
            </p:cNvSpPr>
            <p:nvPr/>
          </p:nvSpPr>
          <p:spPr bwMode="auto">
            <a:xfrm>
              <a:off x="814" y="150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8" name="Line 18"/>
            <p:cNvSpPr>
              <a:spLocks noChangeShapeType="1"/>
            </p:cNvSpPr>
            <p:nvPr/>
          </p:nvSpPr>
          <p:spPr bwMode="auto">
            <a:xfrm>
              <a:off x="814" y="154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39" name="Line 19"/>
            <p:cNvSpPr>
              <a:spLocks noChangeShapeType="1"/>
            </p:cNvSpPr>
            <p:nvPr/>
          </p:nvSpPr>
          <p:spPr bwMode="auto">
            <a:xfrm>
              <a:off x="814" y="192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0" name="Line 20"/>
            <p:cNvSpPr>
              <a:spLocks noChangeShapeType="1"/>
            </p:cNvSpPr>
            <p:nvPr/>
          </p:nvSpPr>
          <p:spPr bwMode="auto">
            <a:xfrm>
              <a:off x="814" y="1966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1" name="Line 21"/>
            <p:cNvSpPr>
              <a:spLocks noChangeShapeType="1"/>
            </p:cNvSpPr>
            <p:nvPr/>
          </p:nvSpPr>
          <p:spPr bwMode="auto">
            <a:xfrm flipH="1">
              <a:off x="1771" y="3279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2" name="Line 22"/>
            <p:cNvSpPr>
              <a:spLocks noChangeShapeType="1"/>
            </p:cNvSpPr>
            <p:nvPr/>
          </p:nvSpPr>
          <p:spPr bwMode="auto">
            <a:xfrm flipH="1">
              <a:off x="1729" y="32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3" name="Line 23"/>
            <p:cNvSpPr>
              <a:spLocks noChangeShapeType="1"/>
            </p:cNvSpPr>
            <p:nvPr/>
          </p:nvSpPr>
          <p:spPr bwMode="auto">
            <a:xfrm flipH="1">
              <a:off x="1355" y="3279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4" name="Line 24"/>
            <p:cNvSpPr>
              <a:spLocks noChangeShapeType="1"/>
            </p:cNvSpPr>
            <p:nvPr/>
          </p:nvSpPr>
          <p:spPr bwMode="auto">
            <a:xfrm flipH="1">
              <a:off x="1312" y="3279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5" name="Line 25"/>
            <p:cNvSpPr>
              <a:spLocks noChangeShapeType="1"/>
            </p:cNvSpPr>
            <p:nvPr/>
          </p:nvSpPr>
          <p:spPr bwMode="auto">
            <a:xfrm flipH="1">
              <a:off x="938" y="3279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6" name="Line 26"/>
            <p:cNvSpPr>
              <a:spLocks noChangeShapeType="1"/>
            </p:cNvSpPr>
            <p:nvPr/>
          </p:nvSpPr>
          <p:spPr bwMode="auto">
            <a:xfrm flipH="1">
              <a:off x="896" y="3279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7" name="Line 27"/>
            <p:cNvSpPr>
              <a:spLocks noChangeShapeType="1"/>
            </p:cNvSpPr>
            <p:nvPr/>
          </p:nvSpPr>
          <p:spPr bwMode="auto">
            <a:xfrm flipH="1">
              <a:off x="518" y="3279"/>
              <a:ext cx="3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8" name="Line 28"/>
            <p:cNvSpPr>
              <a:spLocks noChangeShapeType="1"/>
            </p:cNvSpPr>
            <p:nvPr/>
          </p:nvSpPr>
          <p:spPr bwMode="auto">
            <a:xfrm flipH="1">
              <a:off x="476" y="3279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49" name="Line 29"/>
            <p:cNvSpPr>
              <a:spLocks noChangeShapeType="1"/>
            </p:cNvSpPr>
            <p:nvPr/>
          </p:nvSpPr>
          <p:spPr bwMode="auto">
            <a:xfrm flipH="1">
              <a:off x="159" y="3279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0" name="Line 30"/>
            <p:cNvSpPr>
              <a:spLocks noChangeShapeType="1"/>
            </p:cNvSpPr>
            <p:nvPr/>
          </p:nvSpPr>
          <p:spPr bwMode="auto">
            <a:xfrm flipH="1">
              <a:off x="1067" y="3514"/>
              <a:ext cx="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1" name="Line 31"/>
            <p:cNvSpPr>
              <a:spLocks noChangeShapeType="1"/>
            </p:cNvSpPr>
            <p:nvPr/>
          </p:nvSpPr>
          <p:spPr bwMode="auto">
            <a:xfrm flipH="1">
              <a:off x="1024" y="3514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2" name="Line 32"/>
            <p:cNvSpPr>
              <a:spLocks noChangeShapeType="1"/>
            </p:cNvSpPr>
            <p:nvPr/>
          </p:nvSpPr>
          <p:spPr bwMode="auto">
            <a:xfrm flipH="1">
              <a:off x="647" y="3514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3" name="Line 33"/>
            <p:cNvSpPr>
              <a:spLocks noChangeShapeType="1"/>
            </p:cNvSpPr>
            <p:nvPr/>
          </p:nvSpPr>
          <p:spPr bwMode="auto">
            <a:xfrm flipH="1">
              <a:off x="604" y="3514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4" name="Line 34"/>
            <p:cNvSpPr>
              <a:spLocks noChangeShapeType="1"/>
            </p:cNvSpPr>
            <p:nvPr/>
          </p:nvSpPr>
          <p:spPr bwMode="auto">
            <a:xfrm flipH="1">
              <a:off x="291" y="3514"/>
              <a:ext cx="2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5" name="Line 35"/>
            <p:cNvSpPr>
              <a:spLocks noChangeShapeType="1"/>
            </p:cNvSpPr>
            <p:nvPr/>
          </p:nvSpPr>
          <p:spPr bwMode="auto">
            <a:xfrm>
              <a:off x="3316" y="407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6" name="Line 36"/>
            <p:cNvSpPr>
              <a:spLocks noChangeShapeType="1"/>
            </p:cNvSpPr>
            <p:nvPr/>
          </p:nvSpPr>
          <p:spPr bwMode="auto">
            <a:xfrm>
              <a:off x="3316" y="670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7" name="Line 37"/>
            <p:cNvSpPr>
              <a:spLocks noChangeShapeType="1"/>
            </p:cNvSpPr>
            <p:nvPr/>
          </p:nvSpPr>
          <p:spPr bwMode="auto">
            <a:xfrm>
              <a:off x="3316" y="713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8" name="Line 38"/>
            <p:cNvSpPr>
              <a:spLocks noChangeShapeType="1"/>
            </p:cNvSpPr>
            <p:nvPr/>
          </p:nvSpPr>
          <p:spPr bwMode="auto">
            <a:xfrm>
              <a:off x="3316" y="10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59" name="Line 39"/>
            <p:cNvSpPr>
              <a:spLocks noChangeShapeType="1"/>
            </p:cNvSpPr>
            <p:nvPr/>
          </p:nvSpPr>
          <p:spPr bwMode="auto">
            <a:xfrm>
              <a:off x="3316" y="1133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0" name="Line 40"/>
            <p:cNvSpPr>
              <a:spLocks noChangeShapeType="1"/>
            </p:cNvSpPr>
            <p:nvPr/>
          </p:nvSpPr>
          <p:spPr bwMode="auto">
            <a:xfrm>
              <a:off x="3316" y="150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1" name="Line 41"/>
            <p:cNvSpPr>
              <a:spLocks noChangeShapeType="1"/>
            </p:cNvSpPr>
            <p:nvPr/>
          </p:nvSpPr>
          <p:spPr bwMode="auto">
            <a:xfrm>
              <a:off x="3316" y="154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2" name="Line 42"/>
            <p:cNvSpPr>
              <a:spLocks noChangeShapeType="1"/>
            </p:cNvSpPr>
            <p:nvPr/>
          </p:nvSpPr>
          <p:spPr bwMode="auto">
            <a:xfrm>
              <a:off x="3316" y="192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3" name="Line 43"/>
            <p:cNvSpPr>
              <a:spLocks noChangeShapeType="1"/>
            </p:cNvSpPr>
            <p:nvPr/>
          </p:nvSpPr>
          <p:spPr bwMode="auto">
            <a:xfrm>
              <a:off x="3316" y="1966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4" name="Line 44"/>
            <p:cNvSpPr>
              <a:spLocks noChangeShapeType="1"/>
            </p:cNvSpPr>
            <p:nvPr/>
          </p:nvSpPr>
          <p:spPr bwMode="auto">
            <a:xfrm>
              <a:off x="3551" y="396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5" name="Line 45"/>
            <p:cNvSpPr>
              <a:spLocks noChangeShapeType="1"/>
            </p:cNvSpPr>
            <p:nvPr/>
          </p:nvSpPr>
          <p:spPr bwMode="auto">
            <a:xfrm>
              <a:off x="3551" y="66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6" name="Line 46"/>
            <p:cNvSpPr>
              <a:spLocks noChangeShapeType="1"/>
            </p:cNvSpPr>
            <p:nvPr/>
          </p:nvSpPr>
          <p:spPr bwMode="auto">
            <a:xfrm>
              <a:off x="3551" y="709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7" name="Line 47"/>
            <p:cNvSpPr>
              <a:spLocks noChangeShapeType="1"/>
            </p:cNvSpPr>
            <p:nvPr/>
          </p:nvSpPr>
          <p:spPr bwMode="auto">
            <a:xfrm>
              <a:off x="3551" y="108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8" name="Line 48"/>
            <p:cNvSpPr>
              <a:spLocks noChangeShapeType="1"/>
            </p:cNvSpPr>
            <p:nvPr/>
          </p:nvSpPr>
          <p:spPr bwMode="auto">
            <a:xfrm>
              <a:off x="3551" y="1126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69" name="Line 49"/>
            <p:cNvSpPr>
              <a:spLocks noChangeShapeType="1"/>
            </p:cNvSpPr>
            <p:nvPr/>
          </p:nvSpPr>
          <p:spPr bwMode="auto">
            <a:xfrm>
              <a:off x="3551" y="1499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0" name="Line 50"/>
            <p:cNvSpPr>
              <a:spLocks noChangeShapeType="1"/>
            </p:cNvSpPr>
            <p:nvPr/>
          </p:nvSpPr>
          <p:spPr bwMode="auto">
            <a:xfrm>
              <a:off x="3551" y="1542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1" name="Line 51"/>
            <p:cNvSpPr>
              <a:spLocks noChangeShapeType="1"/>
            </p:cNvSpPr>
            <p:nvPr/>
          </p:nvSpPr>
          <p:spPr bwMode="auto">
            <a:xfrm>
              <a:off x="3551" y="191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2" name="Line 52"/>
            <p:cNvSpPr>
              <a:spLocks noChangeShapeType="1"/>
            </p:cNvSpPr>
            <p:nvPr/>
          </p:nvSpPr>
          <p:spPr bwMode="auto">
            <a:xfrm>
              <a:off x="3551" y="1962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3" name="Freeform 53"/>
            <p:cNvSpPr>
              <a:spLocks/>
            </p:cNvSpPr>
            <p:nvPr/>
          </p:nvSpPr>
          <p:spPr bwMode="auto">
            <a:xfrm>
              <a:off x="227" y="2396"/>
              <a:ext cx="1761" cy="1762"/>
            </a:xfrm>
            <a:custGeom>
              <a:avLst/>
              <a:gdLst>
                <a:gd name="T0" fmla="*/ 232 w 3461"/>
                <a:gd name="T1" fmla="*/ 109 h 3463"/>
                <a:gd name="T2" fmla="*/ 230 w 3461"/>
                <a:gd name="T3" fmla="*/ 97 h 3463"/>
                <a:gd name="T4" fmla="*/ 227 w 3461"/>
                <a:gd name="T5" fmla="*/ 84 h 3463"/>
                <a:gd name="T6" fmla="*/ 223 w 3461"/>
                <a:gd name="T7" fmla="*/ 72 h 3463"/>
                <a:gd name="T8" fmla="*/ 217 w 3461"/>
                <a:gd name="T9" fmla="*/ 60 h 3463"/>
                <a:gd name="T10" fmla="*/ 211 w 3461"/>
                <a:gd name="T11" fmla="*/ 49 h 3463"/>
                <a:gd name="T12" fmla="*/ 203 w 3461"/>
                <a:gd name="T13" fmla="*/ 39 h 3463"/>
                <a:gd name="T14" fmla="*/ 193 w 3461"/>
                <a:gd name="T15" fmla="*/ 30 h 3463"/>
                <a:gd name="T16" fmla="*/ 183 w 3461"/>
                <a:gd name="T17" fmla="*/ 21 h 3463"/>
                <a:gd name="T18" fmla="*/ 172 w 3461"/>
                <a:gd name="T19" fmla="*/ 14 h 3463"/>
                <a:gd name="T20" fmla="*/ 160 w 3461"/>
                <a:gd name="T21" fmla="*/ 9 h 3463"/>
                <a:gd name="T22" fmla="*/ 148 w 3461"/>
                <a:gd name="T23" fmla="*/ 5 h 3463"/>
                <a:gd name="T24" fmla="*/ 135 w 3461"/>
                <a:gd name="T25" fmla="*/ 2 h 3463"/>
                <a:gd name="T26" fmla="*/ 123 w 3461"/>
                <a:gd name="T27" fmla="*/ 1 h 3463"/>
                <a:gd name="T28" fmla="*/ 109 w 3461"/>
                <a:gd name="T29" fmla="*/ 1 h 3463"/>
                <a:gd name="T30" fmla="*/ 97 w 3461"/>
                <a:gd name="T31" fmla="*/ 2 h 3463"/>
                <a:gd name="T32" fmla="*/ 84 w 3461"/>
                <a:gd name="T33" fmla="*/ 5 h 3463"/>
                <a:gd name="T34" fmla="*/ 71 w 3461"/>
                <a:gd name="T35" fmla="*/ 9 h 3463"/>
                <a:gd name="T36" fmla="*/ 60 w 3461"/>
                <a:gd name="T37" fmla="*/ 14 h 3463"/>
                <a:gd name="T38" fmla="*/ 49 w 3461"/>
                <a:gd name="T39" fmla="*/ 21 h 3463"/>
                <a:gd name="T40" fmla="*/ 39 w 3461"/>
                <a:gd name="T41" fmla="*/ 30 h 3463"/>
                <a:gd name="T42" fmla="*/ 30 w 3461"/>
                <a:gd name="T43" fmla="*/ 39 h 3463"/>
                <a:gd name="T44" fmla="*/ 21 w 3461"/>
                <a:gd name="T45" fmla="*/ 49 h 3463"/>
                <a:gd name="T46" fmla="*/ 14 w 3461"/>
                <a:gd name="T47" fmla="*/ 60 h 3463"/>
                <a:gd name="T48" fmla="*/ 9 w 3461"/>
                <a:gd name="T49" fmla="*/ 72 h 3463"/>
                <a:gd name="T50" fmla="*/ 5 w 3461"/>
                <a:gd name="T51" fmla="*/ 84 h 3463"/>
                <a:gd name="T52" fmla="*/ 2 w 3461"/>
                <a:gd name="T53" fmla="*/ 97 h 3463"/>
                <a:gd name="T54" fmla="*/ 1 w 3461"/>
                <a:gd name="T55" fmla="*/ 109 h 3463"/>
                <a:gd name="T56" fmla="*/ 1 w 3461"/>
                <a:gd name="T57" fmla="*/ 123 h 3463"/>
                <a:gd name="T58" fmla="*/ 2 w 3461"/>
                <a:gd name="T59" fmla="*/ 136 h 3463"/>
                <a:gd name="T60" fmla="*/ 5 w 3461"/>
                <a:gd name="T61" fmla="*/ 148 h 3463"/>
                <a:gd name="T62" fmla="*/ 9 w 3461"/>
                <a:gd name="T63" fmla="*/ 160 h 3463"/>
                <a:gd name="T64" fmla="*/ 14 w 3461"/>
                <a:gd name="T65" fmla="*/ 172 h 3463"/>
                <a:gd name="T66" fmla="*/ 21 w 3461"/>
                <a:gd name="T67" fmla="*/ 183 h 3463"/>
                <a:gd name="T68" fmla="*/ 30 w 3461"/>
                <a:gd name="T69" fmla="*/ 193 h 3463"/>
                <a:gd name="T70" fmla="*/ 39 w 3461"/>
                <a:gd name="T71" fmla="*/ 203 h 3463"/>
                <a:gd name="T72" fmla="*/ 49 w 3461"/>
                <a:gd name="T73" fmla="*/ 211 h 3463"/>
                <a:gd name="T74" fmla="*/ 60 w 3461"/>
                <a:gd name="T75" fmla="*/ 218 h 3463"/>
                <a:gd name="T76" fmla="*/ 71 w 3461"/>
                <a:gd name="T77" fmla="*/ 223 h 3463"/>
                <a:gd name="T78" fmla="*/ 84 w 3461"/>
                <a:gd name="T79" fmla="*/ 227 h 3463"/>
                <a:gd name="T80" fmla="*/ 97 w 3461"/>
                <a:gd name="T81" fmla="*/ 230 h 3463"/>
                <a:gd name="T82" fmla="*/ 109 w 3461"/>
                <a:gd name="T83" fmla="*/ 232 h 3463"/>
                <a:gd name="T84" fmla="*/ 123 w 3461"/>
                <a:gd name="T85" fmla="*/ 232 h 3463"/>
                <a:gd name="T86" fmla="*/ 135 w 3461"/>
                <a:gd name="T87" fmla="*/ 230 h 3463"/>
                <a:gd name="T88" fmla="*/ 148 w 3461"/>
                <a:gd name="T89" fmla="*/ 227 h 3463"/>
                <a:gd name="T90" fmla="*/ 160 w 3461"/>
                <a:gd name="T91" fmla="*/ 223 h 3463"/>
                <a:gd name="T92" fmla="*/ 172 w 3461"/>
                <a:gd name="T93" fmla="*/ 218 h 3463"/>
                <a:gd name="T94" fmla="*/ 183 w 3461"/>
                <a:gd name="T95" fmla="*/ 211 h 3463"/>
                <a:gd name="T96" fmla="*/ 193 w 3461"/>
                <a:gd name="T97" fmla="*/ 203 h 3463"/>
                <a:gd name="T98" fmla="*/ 203 w 3461"/>
                <a:gd name="T99" fmla="*/ 193 h 3463"/>
                <a:gd name="T100" fmla="*/ 211 w 3461"/>
                <a:gd name="T101" fmla="*/ 183 h 3463"/>
                <a:gd name="T102" fmla="*/ 217 w 3461"/>
                <a:gd name="T103" fmla="*/ 172 h 3463"/>
                <a:gd name="T104" fmla="*/ 223 w 3461"/>
                <a:gd name="T105" fmla="*/ 160 h 3463"/>
                <a:gd name="T106" fmla="*/ 227 w 3461"/>
                <a:gd name="T107" fmla="*/ 148 h 3463"/>
                <a:gd name="T108" fmla="*/ 230 w 3461"/>
                <a:gd name="T109" fmla="*/ 136 h 3463"/>
                <a:gd name="T110" fmla="*/ 232 w 3461"/>
                <a:gd name="T111" fmla="*/ 123 h 34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461" h="3463">
                  <a:moveTo>
                    <a:pt x="3461" y="1732"/>
                  </a:moveTo>
                  <a:lnTo>
                    <a:pt x="3457" y="1635"/>
                  </a:lnTo>
                  <a:lnTo>
                    <a:pt x="3449" y="1538"/>
                  </a:lnTo>
                  <a:lnTo>
                    <a:pt x="3436" y="1441"/>
                  </a:lnTo>
                  <a:lnTo>
                    <a:pt x="3416" y="1346"/>
                  </a:lnTo>
                  <a:lnTo>
                    <a:pt x="3393" y="1252"/>
                  </a:lnTo>
                  <a:lnTo>
                    <a:pt x="3363" y="1160"/>
                  </a:lnTo>
                  <a:lnTo>
                    <a:pt x="3329" y="1069"/>
                  </a:lnTo>
                  <a:lnTo>
                    <a:pt x="3289" y="980"/>
                  </a:lnTo>
                  <a:lnTo>
                    <a:pt x="3244" y="894"/>
                  </a:lnTo>
                  <a:lnTo>
                    <a:pt x="3195" y="810"/>
                  </a:lnTo>
                  <a:lnTo>
                    <a:pt x="3141" y="730"/>
                  </a:lnTo>
                  <a:lnTo>
                    <a:pt x="3083" y="652"/>
                  </a:lnTo>
                  <a:lnTo>
                    <a:pt x="3021" y="578"/>
                  </a:lnTo>
                  <a:lnTo>
                    <a:pt x="2953" y="507"/>
                  </a:lnTo>
                  <a:lnTo>
                    <a:pt x="2882" y="441"/>
                  </a:lnTo>
                  <a:lnTo>
                    <a:pt x="2808" y="378"/>
                  </a:lnTo>
                  <a:lnTo>
                    <a:pt x="2731" y="320"/>
                  </a:lnTo>
                  <a:lnTo>
                    <a:pt x="2650" y="265"/>
                  </a:lnTo>
                  <a:lnTo>
                    <a:pt x="2567" y="217"/>
                  </a:lnTo>
                  <a:lnTo>
                    <a:pt x="2481" y="171"/>
                  </a:lnTo>
                  <a:lnTo>
                    <a:pt x="2392" y="133"/>
                  </a:lnTo>
                  <a:lnTo>
                    <a:pt x="2301" y="97"/>
                  </a:lnTo>
                  <a:lnTo>
                    <a:pt x="2209" y="69"/>
                  </a:lnTo>
                  <a:lnTo>
                    <a:pt x="2115" y="44"/>
                  </a:lnTo>
                  <a:lnTo>
                    <a:pt x="2020" y="24"/>
                  </a:lnTo>
                  <a:lnTo>
                    <a:pt x="1924" y="11"/>
                  </a:lnTo>
                  <a:lnTo>
                    <a:pt x="1827" y="3"/>
                  </a:lnTo>
                  <a:lnTo>
                    <a:pt x="1730" y="0"/>
                  </a:lnTo>
                  <a:lnTo>
                    <a:pt x="1634" y="3"/>
                  </a:lnTo>
                  <a:lnTo>
                    <a:pt x="1536" y="11"/>
                  </a:lnTo>
                  <a:lnTo>
                    <a:pt x="1440" y="24"/>
                  </a:lnTo>
                  <a:lnTo>
                    <a:pt x="1345" y="44"/>
                  </a:lnTo>
                  <a:lnTo>
                    <a:pt x="1251" y="69"/>
                  </a:lnTo>
                  <a:lnTo>
                    <a:pt x="1158" y="97"/>
                  </a:lnTo>
                  <a:lnTo>
                    <a:pt x="1068" y="133"/>
                  </a:lnTo>
                  <a:lnTo>
                    <a:pt x="979" y="171"/>
                  </a:lnTo>
                  <a:lnTo>
                    <a:pt x="893" y="217"/>
                  </a:lnTo>
                  <a:lnTo>
                    <a:pt x="810" y="265"/>
                  </a:lnTo>
                  <a:lnTo>
                    <a:pt x="729" y="320"/>
                  </a:lnTo>
                  <a:lnTo>
                    <a:pt x="651" y="378"/>
                  </a:lnTo>
                  <a:lnTo>
                    <a:pt x="577" y="441"/>
                  </a:lnTo>
                  <a:lnTo>
                    <a:pt x="507" y="507"/>
                  </a:lnTo>
                  <a:lnTo>
                    <a:pt x="440" y="578"/>
                  </a:lnTo>
                  <a:lnTo>
                    <a:pt x="378" y="652"/>
                  </a:lnTo>
                  <a:lnTo>
                    <a:pt x="319" y="730"/>
                  </a:lnTo>
                  <a:lnTo>
                    <a:pt x="265" y="810"/>
                  </a:lnTo>
                  <a:lnTo>
                    <a:pt x="215" y="894"/>
                  </a:lnTo>
                  <a:lnTo>
                    <a:pt x="171" y="980"/>
                  </a:lnTo>
                  <a:lnTo>
                    <a:pt x="131" y="1069"/>
                  </a:lnTo>
                  <a:lnTo>
                    <a:pt x="97" y="1160"/>
                  </a:lnTo>
                  <a:lnTo>
                    <a:pt x="67" y="1252"/>
                  </a:lnTo>
                  <a:lnTo>
                    <a:pt x="43" y="1346"/>
                  </a:lnTo>
                  <a:lnTo>
                    <a:pt x="24" y="1441"/>
                  </a:lnTo>
                  <a:lnTo>
                    <a:pt x="11" y="1538"/>
                  </a:lnTo>
                  <a:lnTo>
                    <a:pt x="3" y="1635"/>
                  </a:lnTo>
                  <a:lnTo>
                    <a:pt x="0" y="1732"/>
                  </a:lnTo>
                  <a:lnTo>
                    <a:pt x="3" y="1829"/>
                  </a:lnTo>
                  <a:lnTo>
                    <a:pt x="11" y="1925"/>
                  </a:lnTo>
                  <a:lnTo>
                    <a:pt x="24" y="2022"/>
                  </a:lnTo>
                  <a:lnTo>
                    <a:pt x="43" y="2117"/>
                  </a:lnTo>
                  <a:lnTo>
                    <a:pt x="67" y="2212"/>
                  </a:lnTo>
                  <a:lnTo>
                    <a:pt x="97" y="2303"/>
                  </a:lnTo>
                  <a:lnTo>
                    <a:pt x="131" y="2394"/>
                  </a:lnTo>
                  <a:lnTo>
                    <a:pt x="171" y="2484"/>
                  </a:lnTo>
                  <a:lnTo>
                    <a:pt x="215" y="2570"/>
                  </a:lnTo>
                  <a:lnTo>
                    <a:pt x="265" y="2653"/>
                  </a:lnTo>
                  <a:lnTo>
                    <a:pt x="319" y="2733"/>
                  </a:lnTo>
                  <a:lnTo>
                    <a:pt x="378" y="2812"/>
                  </a:lnTo>
                  <a:lnTo>
                    <a:pt x="440" y="2886"/>
                  </a:lnTo>
                  <a:lnTo>
                    <a:pt x="507" y="2957"/>
                  </a:lnTo>
                  <a:lnTo>
                    <a:pt x="577" y="3023"/>
                  </a:lnTo>
                  <a:lnTo>
                    <a:pt x="651" y="3086"/>
                  </a:lnTo>
                  <a:lnTo>
                    <a:pt x="729" y="3145"/>
                  </a:lnTo>
                  <a:lnTo>
                    <a:pt x="810" y="3198"/>
                  </a:lnTo>
                  <a:lnTo>
                    <a:pt x="893" y="3247"/>
                  </a:lnTo>
                  <a:lnTo>
                    <a:pt x="979" y="3292"/>
                  </a:lnTo>
                  <a:lnTo>
                    <a:pt x="1068" y="3331"/>
                  </a:lnTo>
                  <a:lnTo>
                    <a:pt x="1158" y="3367"/>
                  </a:lnTo>
                  <a:lnTo>
                    <a:pt x="1251" y="3395"/>
                  </a:lnTo>
                  <a:lnTo>
                    <a:pt x="1345" y="3420"/>
                  </a:lnTo>
                  <a:lnTo>
                    <a:pt x="1440" y="3439"/>
                  </a:lnTo>
                  <a:lnTo>
                    <a:pt x="1536" y="3453"/>
                  </a:lnTo>
                  <a:lnTo>
                    <a:pt x="1634" y="3461"/>
                  </a:lnTo>
                  <a:lnTo>
                    <a:pt x="1730" y="3463"/>
                  </a:lnTo>
                  <a:lnTo>
                    <a:pt x="1827" y="3461"/>
                  </a:lnTo>
                  <a:lnTo>
                    <a:pt x="1924" y="3453"/>
                  </a:lnTo>
                  <a:lnTo>
                    <a:pt x="2020" y="3439"/>
                  </a:lnTo>
                  <a:lnTo>
                    <a:pt x="2115" y="3420"/>
                  </a:lnTo>
                  <a:lnTo>
                    <a:pt x="2209" y="3395"/>
                  </a:lnTo>
                  <a:lnTo>
                    <a:pt x="2301" y="3367"/>
                  </a:lnTo>
                  <a:lnTo>
                    <a:pt x="2392" y="3331"/>
                  </a:lnTo>
                  <a:lnTo>
                    <a:pt x="2481" y="3292"/>
                  </a:lnTo>
                  <a:lnTo>
                    <a:pt x="2567" y="3247"/>
                  </a:lnTo>
                  <a:lnTo>
                    <a:pt x="2650" y="3198"/>
                  </a:lnTo>
                  <a:lnTo>
                    <a:pt x="2731" y="3145"/>
                  </a:lnTo>
                  <a:lnTo>
                    <a:pt x="2808" y="3086"/>
                  </a:lnTo>
                  <a:lnTo>
                    <a:pt x="2882" y="3023"/>
                  </a:lnTo>
                  <a:lnTo>
                    <a:pt x="2953" y="2957"/>
                  </a:lnTo>
                  <a:lnTo>
                    <a:pt x="3021" y="2886"/>
                  </a:lnTo>
                  <a:lnTo>
                    <a:pt x="3083" y="2812"/>
                  </a:lnTo>
                  <a:lnTo>
                    <a:pt x="3141" y="2733"/>
                  </a:lnTo>
                  <a:lnTo>
                    <a:pt x="3195" y="2653"/>
                  </a:lnTo>
                  <a:lnTo>
                    <a:pt x="3244" y="2570"/>
                  </a:lnTo>
                  <a:lnTo>
                    <a:pt x="3289" y="2484"/>
                  </a:lnTo>
                  <a:lnTo>
                    <a:pt x="3329" y="2394"/>
                  </a:lnTo>
                  <a:lnTo>
                    <a:pt x="3363" y="2303"/>
                  </a:lnTo>
                  <a:lnTo>
                    <a:pt x="3393" y="2212"/>
                  </a:lnTo>
                  <a:lnTo>
                    <a:pt x="3416" y="2117"/>
                  </a:lnTo>
                  <a:lnTo>
                    <a:pt x="3436" y="2022"/>
                  </a:lnTo>
                  <a:lnTo>
                    <a:pt x="3449" y="1925"/>
                  </a:lnTo>
                  <a:lnTo>
                    <a:pt x="3457" y="1829"/>
                  </a:lnTo>
                  <a:lnTo>
                    <a:pt x="3461" y="173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4" name="Freeform 54"/>
            <p:cNvSpPr>
              <a:spLocks/>
            </p:cNvSpPr>
            <p:nvPr/>
          </p:nvSpPr>
          <p:spPr bwMode="auto">
            <a:xfrm>
              <a:off x="344" y="3044"/>
              <a:ext cx="940" cy="936"/>
            </a:xfrm>
            <a:custGeom>
              <a:avLst/>
              <a:gdLst>
                <a:gd name="T0" fmla="*/ 124 w 1845"/>
                <a:gd name="T1" fmla="*/ 56 h 1847"/>
                <a:gd name="T2" fmla="*/ 123 w 1845"/>
                <a:gd name="T3" fmla="*/ 47 h 1847"/>
                <a:gd name="T4" fmla="*/ 120 w 1845"/>
                <a:gd name="T5" fmla="*/ 39 h 1847"/>
                <a:gd name="T6" fmla="*/ 116 w 1845"/>
                <a:gd name="T7" fmla="*/ 30 h 1847"/>
                <a:gd name="T8" fmla="*/ 111 w 1845"/>
                <a:gd name="T9" fmla="*/ 23 h 1847"/>
                <a:gd name="T10" fmla="*/ 104 w 1845"/>
                <a:gd name="T11" fmla="*/ 16 h 1847"/>
                <a:gd name="T12" fmla="*/ 97 w 1845"/>
                <a:gd name="T13" fmla="*/ 11 h 1847"/>
                <a:gd name="T14" fmla="*/ 89 w 1845"/>
                <a:gd name="T15" fmla="*/ 6 h 1847"/>
                <a:gd name="T16" fmla="*/ 80 w 1845"/>
                <a:gd name="T17" fmla="*/ 3 h 1847"/>
                <a:gd name="T18" fmla="*/ 71 w 1845"/>
                <a:gd name="T19" fmla="*/ 1 h 1847"/>
                <a:gd name="T20" fmla="*/ 62 w 1845"/>
                <a:gd name="T21" fmla="*/ 0 h 1847"/>
                <a:gd name="T22" fmla="*/ 53 w 1845"/>
                <a:gd name="T23" fmla="*/ 1 h 1847"/>
                <a:gd name="T24" fmla="*/ 44 w 1845"/>
                <a:gd name="T25" fmla="*/ 3 h 1847"/>
                <a:gd name="T26" fmla="*/ 35 w 1845"/>
                <a:gd name="T27" fmla="*/ 6 h 1847"/>
                <a:gd name="T28" fmla="*/ 27 w 1845"/>
                <a:gd name="T29" fmla="*/ 11 h 1847"/>
                <a:gd name="T30" fmla="*/ 20 w 1845"/>
                <a:gd name="T31" fmla="*/ 16 h 1847"/>
                <a:gd name="T32" fmla="*/ 13 w 1845"/>
                <a:gd name="T33" fmla="*/ 23 h 1847"/>
                <a:gd name="T34" fmla="*/ 8 w 1845"/>
                <a:gd name="T35" fmla="*/ 30 h 1847"/>
                <a:gd name="T36" fmla="*/ 4 w 1845"/>
                <a:gd name="T37" fmla="*/ 39 h 1847"/>
                <a:gd name="T38" fmla="*/ 2 w 1845"/>
                <a:gd name="T39" fmla="*/ 47 h 1847"/>
                <a:gd name="T40" fmla="*/ 1 w 1845"/>
                <a:gd name="T41" fmla="*/ 56 h 1847"/>
                <a:gd name="T42" fmla="*/ 1 w 1845"/>
                <a:gd name="T43" fmla="*/ 65 h 1847"/>
                <a:gd name="T44" fmla="*/ 2 w 1845"/>
                <a:gd name="T45" fmla="*/ 74 h 1847"/>
                <a:gd name="T46" fmla="*/ 4 w 1845"/>
                <a:gd name="T47" fmla="*/ 83 h 1847"/>
                <a:gd name="T48" fmla="*/ 8 w 1845"/>
                <a:gd name="T49" fmla="*/ 91 h 1847"/>
                <a:gd name="T50" fmla="*/ 13 w 1845"/>
                <a:gd name="T51" fmla="*/ 99 h 1847"/>
                <a:gd name="T52" fmla="*/ 20 w 1845"/>
                <a:gd name="T53" fmla="*/ 105 h 1847"/>
                <a:gd name="T54" fmla="*/ 27 w 1845"/>
                <a:gd name="T55" fmla="*/ 111 h 1847"/>
                <a:gd name="T56" fmla="*/ 35 w 1845"/>
                <a:gd name="T57" fmla="*/ 116 h 1847"/>
                <a:gd name="T58" fmla="*/ 44 w 1845"/>
                <a:gd name="T59" fmla="*/ 119 h 1847"/>
                <a:gd name="T60" fmla="*/ 53 w 1845"/>
                <a:gd name="T61" fmla="*/ 121 h 1847"/>
                <a:gd name="T62" fmla="*/ 62 w 1845"/>
                <a:gd name="T63" fmla="*/ 122 h 1847"/>
                <a:gd name="T64" fmla="*/ 71 w 1845"/>
                <a:gd name="T65" fmla="*/ 121 h 1847"/>
                <a:gd name="T66" fmla="*/ 80 w 1845"/>
                <a:gd name="T67" fmla="*/ 119 h 1847"/>
                <a:gd name="T68" fmla="*/ 89 w 1845"/>
                <a:gd name="T69" fmla="*/ 116 h 1847"/>
                <a:gd name="T70" fmla="*/ 97 w 1845"/>
                <a:gd name="T71" fmla="*/ 111 h 1847"/>
                <a:gd name="T72" fmla="*/ 104 w 1845"/>
                <a:gd name="T73" fmla="*/ 105 h 1847"/>
                <a:gd name="T74" fmla="*/ 111 w 1845"/>
                <a:gd name="T75" fmla="*/ 99 h 1847"/>
                <a:gd name="T76" fmla="*/ 116 w 1845"/>
                <a:gd name="T77" fmla="*/ 91 h 1847"/>
                <a:gd name="T78" fmla="*/ 120 w 1845"/>
                <a:gd name="T79" fmla="*/ 83 h 1847"/>
                <a:gd name="T80" fmla="*/ 123 w 1845"/>
                <a:gd name="T81" fmla="*/ 74 h 1847"/>
                <a:gd name="T82" fmla="*/ 124 w 1845"/>
                <a:gd name="T83" fmla="*/ 65 h 18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45" h="1847">
                  <a:moveTo>
                    <a:pt x="1845" y="924"/>
                  </a:moveTo>
                  <a:lnTo>
                    <a:pt x="1842" y="854"/>
                  </a:lnTo>
                  <a:lnTo>
                    <a:pt x="1835" y="786"/>
                  </a:lnTo>
                  <a:lnTo>
                    <a:pt x="1823" y="718"/>
                  </a:lnTo>
                  <a:lnTo>
                    <a:pt x="1804" y="651"/>
                  </a:lnTo>
                  <a:lnTo>
                    <a:pt x="1782" y="586"/>
                  </a:lnTo>
                  <a:lnTo>
                    <a:pt x="1754" y="523"/>
                  </a:lnTo>
                  <a:lnTo>
                    <a:pt x="1722" y="462"/>
                  </a:lnTo>
                  <a:lnTo>
                    <a:pt x="1684" y="403"/>
                  </a:lnTo>
                  <a:lnTo>
                    <a:pt x="1643" y="348"/>
                  </a:lnTo>
                  <a:lnTo>
                    <a:pt x="1599" y="295"/>
                  </a:lnTo>
                  <a:lnTo>
                    <a:pt x="1550" y="247"/>
                  </a:lnTo>
                  <a:lnTo>
                    <a:pt x="1498" y="201"/>
                  </a:lnTo>
                  <a:lnTo>
                    <a:pt x="1442" y="160"/>
                  </a:lnTo>
                  <a:lnTo>
                    <a:pt x="1384" y="124"/>
                  </a:lnTo>
                  <a:lnTo>
                    <a:pt x="1323" y="92"/>
                  </a:lnTo>
                  <a:lnTo>
                    <a:pt x="1260" y="64"/>
                  </a:lnTo>
                  <a:lnTo>
                    <a:pt x="1195" y="41"/>
                  </a:lnTo>
                  <a:lnTo>
                    <a:pt x="1127" y="23"/>
                  </a:lnTo>
                  <a:lnTo>
                    <a:pt x="1060" y="10"/>
                  </a:lnTo>
                  <a:lnTo>
                    <a:pt x="991" y="2"/>
                  </a:lnTo>
                  <a:lnTo>
                    <a:pt x="923" y="0"/>
                  </a:lnTo>
                  <a:lnTo>
                    <a:pt x="853" y="2"/>
                  </a:lnTo>
                  <a:lnTo>
                    <a:pt x="785" y="10"/>
                  </a:lnTo>
                  <a:lnTo>
                    <a:pt x="717" y="23"/>
                  </a:lnTo>
                  <a:lnTo>
                    <a:pt x="651" y="41"/>
                  </a:lnTo>
                  <a:lnTo>
                    <a:pt x="586" y="64"/>
                  </a:lnTo>
                  <a:lnTo>
                    <a:pt x="522" y="92"/>
                  </a:lnTo>
                  <a:lnTo>
                    <a:pt x="461" y="124"/>
                  </a:lnTo>
                  <a:lnTo>
                    <a:pt x="402" y="160"/>
                  </a:lnTo>
                  <a:lnTo>
                    <a:pt x="347" y="201"/>
                  </a:lnTo>
                  <a:lnTo>
                    <a:pt x="295" y="247"/>
                  </a:lnTo>
                  <a:lnTo>
                    <a:pt x="246" y="295"/>
                  </a:lnTo>
                  <a:lnTo>
                    <a:pt x="201" y="348"/>
                  </a:lnTo>
                  <a:lnTo>
                    <a:pt x="160" y="403"/>
                  </a:lnTo>
                  <a:lnTo>
                    <a:pt x="124" y="462"/>
                  </a:lnTo>
                  <a:lnTo>
                    <a:pt x="91" y="523"/>
                  </a:lnTo>
                  <a:lnTo>
                    <a:pt x="63" y="586"/>
                  </a:lnTo>
                  <a:lnTo>
                    <a:pt x="41" y="651"/>
                  </a:lnTo>
                  <a:lnTo>
                    <a:pt x="23" y="718"/>
                  </a:lnTo>
                  <a:lnTo>
                    <a:pt x="10" y="786"/>
                  </a:lnTo>
                  <a:lnTo>
                    <a:pt x="2" y="854"/>
                  </a:lnTo>
                  <a:lnTo>
                    <a:pt x="0" y="924"/>
                  </a:lnTo>
                  <a:lnTo>
                    <a:pt x="2" y="993"/>
                  </a:lnTo>
                  <a:lnTo>
                    <a:pt x="10" y="1061"/>
                  </a:lnTo>
                  <a:lnTo>
                    <a:pt x="23" y="1130"/>
                  </a:lnTo>
                  <a:lnTo>
                    <a:pt x="41" y="1196"/>
                  </a:lnTo>
                  <a:lnTo>
                    <a:pt x="63" y="1261"/>
                  </a:lnTo>
                  <a:lnTo>
                    <a:pt x="91" y="1324"/>
                  </a:lnTo>
                  <a:lnTo>
                    <a:pt x="124" y="1385"/>
                  </a:lnTo>
                  <a:lnTo>
                    <a:pt x="160" y="1444"/>
                  </a:lnTo>
                  <a:lnTo>
                    <a:pt x="201" y="1500"/>
                  </a:lnTo>
                  <a:lnTo>
                    <a:pt x="246" y="1552"/>
                  </a:lnTo>
                  <a:lnTo>
                    <a:pt x="295" y="1600"/>
                  </a:lnTo>
                  <a:lnTo>
                    <a:pt x="347" y="1646"/>
                  </a:lnTo>
                  <a:lnTo>
                    <a:pt x="402" y="1687"/>
                  </a:lnTo>
                  <a:lnTo>
                    <a:pt x="461" y="1723"/>
                  </a:lnTo>
                  <a:lnTo>
                    <a:pt x="522" y="1755"/>
                  </a:lnTo>
                  <a:lnTo>
                    <a:pt x="586" y="1783"/>
                  </a:lnTo>
                  <a:lnTo>
                    <a:pt x="651" y="1806"/>
                  </a:lnTo>
                  <a:lnTo>
                    <a:pt x="717" y="1824"/>
                  </a:lnTo>
                  <a:lnTo>
                    <a:pt x="785" y="1837"/>
                  </a:lnTo>
                  <a:lnTo>
                    <a:pt x="853" y="1845"/>
                  </a:lnTo>
                  <a:lnTo>
                    <a:pt x="923" y="1847"/>
                  </a:lnTo>
                  <a:lnTo>
                    <a:pt x="991" y="1845"/>
                  </a:lnTo>
                  <a:lnTo>
                    <a:pt x="1060" y="1837"/>
                  </a:lnTo>
                  <a:lnTo>
                    <a:pt x="1127" y="1824"/>
                  </a:lnTo>
                  <a:lnTo>
                    <a:pt x="1195" y="1806"/>
                  </a:lnTo>
                  <a:lnTo>
                    <a:pt x="1260" y="1783"/>
                  </a:lnTo>
                  <a:lnTo>
                    <a:pt x="1323" y="1755"/>
                  </a:lnTo>
                  <a:lnTo>
                    <a:pt x="1384" y="1723"/>
                  </a:lnTo>
                  <a:lnTo>
                    <a:pt x="1442" y="1687"/>
                  </a:lnTo>
                  <a:lnTo>
                    <a:pt x="1498" y="1646"/>
                  </a:lnTo>
                  <a:lnTo>
                    <a:pt x="1550" y="1600"/>
                  </a:lnTo>
                  <a:lnTo>
                    <a:pt x="1599" y="1552"/>
                  </a:lnTo>
                  <a:lnTo>
                    <a:pt x="1643" y="1500"/>
                  </a:lnTo>
                  <a:lnTo>
                    <a:pt x="1684" y="1444"/>
                  </a:lnTo>
                  <a:lnTo>
                    <a:pt x="1722" y="1385"/>
                  </a:lnTo>
                  <a:lnTo>
                    <a:pt x="1754" y="1324"/>
                  </a:lnTo>
                  <a:lnTo>
                    <a:pt x="1782" y="1261"/>
                  </a:lnTo>
                  <a:lnTo>
                    <a:pt x="1804" y="1196"/>
                  </a:lnTo>
                  <a:lnTo>
                    <a:pt x="1823" y="1130"/>
                  </a:lnTo>
                  <a:lnTo>
                    <a:pt x="1835" y="1061"/>
                  </a:lnTo>
                  <a:lnTo>
                    <a:pt x="1842" y="993"/>
                  </a:lnTo>
                  <a:lnTo>
                    <a:pt x="1845" y="9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5" name="Line 55"/>
            <p:cNvSpPr>
              <a:spLocks noChangeShapeType="1"/>
            </p:cNvSpPr>
            <p:nvPr/>
          </p:nvSpPr>
          <p:spPr bwMode="auto">
            <a:xfrm>
              <a:off x="227" y="2147"/>
              <a:ext cx="17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6" name="Line 56"/>
            <p:cNvSpPr>
              <a:spLocks noChangeShapeType="1"/>
            </p:cNvSpPr>
            <p:nvPr/>
          </p:nvSpPr>
          <p:spPr bwMode="auto">
            <a:xfrm flipH="1" flipV="1">
              <a:off x="1284" y="926"/>
              <a:ext cx="704" cy="12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7" name="Line 57"/>
            <p:cNvSpPr>
              <a:spLocks noChangeShapeType="1"/>
            </p:cNvSpPr>
            <p:nvPr/>
          </p:nvSpPr>
          <p:spPr bwMode="auto">
            <a:xfrm flipH="1">
              <a:off x="949" y="620"/>
              <a:ext cx="16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8" name="Line 58"/>
            <p:cNvSpPr>
              <a:spLocks noChangeShapeType="1"/>
            </p:cNvSpPr>
            <p:nvPr/>
          </p:nvSpPr>
          <p:spPr bwMode="auto">
            <a:xfrm flipH="1">
              <a:off x="928" y="919"/>
              <a:ext cx="1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79" name="Line 59"/>
            <p:cNvSpPr>
              <a:spLocks noChangeShapeType="1"/>
            </p:cNvSpPr>
            <p:nvPr/>
          </p:nvSpPr>
          <p:spPr bwMode="auto">
            <a:xfrm flipH="1">
              <a:off x="906" y="955"/>
              <a:ext cx="1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0" name="Line 60"/>
            <p:cNvSpPr>
              <a:spLocks noChangeShapeType="1"/>
            </p:cNvSpPr>
            <p:nvPr/>
          </p:nvSpPr>
          <p:spPr bwMode="auto">
            <a:xfrm flipH="1">
              <a:off x="753" y="990"/>
              <a:ext cx="143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1" name="Line 61"/>
            <p:cNvSpPr>
              <a:spLocks noChangeShapeType="1"/>
            </p:cNvSpPr>
            <p:nvPr/>
          </p:nvSpPr>
          <p:spPr bwMode="auto">
            <a:xfrm flipH="1">
              <a:off x="732" y="1254"/>
              <a:ext cx="1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2" name="Line 62"/>
            <p:cNvSpPr>
              <a:spLocks noChangeShapeType="1"/>
            </p:cNvSpPr>
            <p:nvPr/>
          </p:nvSpPr>
          <p:spPr bwMode="auto">
            <a:xfrm flipH="1">
              <a:off x="711" y="1293"/>
              <a:ext cx="1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3" name="Line 63"/>
            <p:cNvSpPr>
              <a:spLocks noChangeShapeType="1"/>
            </p:cNvSpPr>
            <p:nvPr/>
          </p:nvSpPr>
          <p:spPr bwMode="auto">
            <a:xfrm flipH="1">
              <a:off x="558" y="1329"/>
              <a:ext cx="142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4" name="Line 64"/>
            <p:cNvSpPr>
              <a:spLocks noChangeShapeType="1"/>
            </p:cNvSpPr>
            <p:nvPr/>
          </p:nvSpPr>
          <p:spPr bwMode="auto">
            <a:xfrm flipH="1">
              <a:off x="536" y="1592"/>
              <a:ext cx="1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5" name="Line 65"/>
            <p:cNvSpPr>
              <a:spLocks noChangeShapeType="1"/>
            </p:cNvSpPr>
            <p:nvPr/>
          </p:nvSpPr>
          <p:spPr bwMode="auto">
            <a:xfrm flipH="1">
              <a:off x="515" y="1628"/>
              <a:ext cx="1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6" name="Line 66"/>
            <p:cNvSpPr>
              <a:spLocks noChangeShapeType="1"/>
            </p:cNvSpPr>
            <p:nvPr/>
          </p:nvSpPr>
          <p:spPr bwMode="auto">
            <a:xfrm flipV="1">
              <a:off x="344" y="474"/>
              <a:ext cx="0" cy="14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7" name="Line 67"/>
            <p:cNvSpPr>
              <a:spLocks noChangeShapeType="1"/>
            </p:cNvSpPr>
            <p:nvPr/>
          </p:nvSpPr>
          <p:spPr bwMode="auto">
            <a:xfrm>
              <a:off x="344" y="474"/>
              <a:ext cx="9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8" name="Line 68"/>
            <p:cNvSpPr>
              <a:spLocks noChangeShapeType="1"/>
            </p:cNvSpPr>
            <p:nvPr/>
          </p:nvSpPr>
          <p:spPr bwMode="auto">
            <a:xfrm>
              <a:off x="1284" y="474"/>
              <a:ext cx="0" cy="4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89" name="Line 69"/>
            <p:cNvSpPr>
              <a:spLocks noChangeShapeType="1"/>
            </p:cNvSpPr>
            <p:nvPr/>
          </p:nvSpPr>
          <p:spPr bwMode="auto">
            <a:xfrm flipH="1">
              <a:off x="2433" y="2147"/>
              <a:ext cx="17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0" name="Line 70"/>
            <p:cNvSpPr>
              <a:spLocks noChangeShapeType="1"/>
            </p:cNvSpPr>
            <p:nvPr/>
          </p:nvSpPr>
          <p:spPr bwMode="auto">
            <a:xfrm flipV="1">
              <a:off x="2433" y="1026"/>
              <a:ext cx="648" cy="11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1" name="Line 71"/>
            <p:cNvSpPr>
              <a:spLocks noChangeShapeType="1"/>
            </p:cNvSpPr>
            <p:nvPr/>
          </p:nvSpPr>
          <p:spPr bwMode="auto">
            <a:xfrm flipH="1" flipV="1">
              <a:off x="4017" y="1841"/>
              <a:ext cx="178" cy="3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2" name="Line 72"/>
            <p:cNvSpPr>
              <a:spLocks noChangeShapeType="1"/>
            </p:cNvSpPr>
            <p:nvPr/>
          </p:nvSpPr>
          <p:spPr bwMode="auto">
            <a:xfrm>
              <a:off x="3081" y="474"/>
              <a:ext cx="9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3" name="Line 73"/>
            <p:cNvSpPr>
              <a:spLocks noChangeShapeType="1"/>
            </p:cNvSpPr>
            <p:nvPr/>
          </p:nvSpPr>
          <p:spPr bwMode="auto">
            <a:xfrm>
              <a:off x="4017" y="474"/>
              <a:ext cx="0" cy="13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4" name="Line 74"/>
            <p:cNvSpPr>
              <a:spLocks noChangeShapeType="1"/>
            </p:cNvSpPr>
            <p:nvPr/>
          </p:nvSpPr>
          <p:spPr bwMode="auto">
            <a:xfrm>
              <a:off x="3081" y="474"/>
              <a:ext cx="0" cy="5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5" name="Line 75"/>
            <p:cNvSpPr>
              <a:spLocks noChangeShapeType="1"/>
            </p:cNvSpPr>
            <p:nvPr/>
          </p:nvSpPr>
          <p:spPr bwMode="auto">
            <a:xfrm>
              <a:off x="814" y="2984"/>
              <a:ext cx="0" cy="2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6" name="Line 76"/>
            <p:cNvSpPr>
              <a:spLocks noChangeShapeType="1"/>
            </p:cNvSpPr>
            <p:nvPr/>
          </p:nvSpPr>
          <p:spPr bwMode="auto">
            <a:xfrm>
              <a:off x="814" y="330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7" name="Line 77"/>
            <p:cNvSpPr>
              <a:spLocks noChangeShapeType="1"/>
            </p:cNvSpPr>
            <p:nvPr/>
          </p:nvSpPr>
          <p:spPr bwMode="auto">
            <a:xfrm>
              <a:off x="814" y="3343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8" name="Line 78"/>
            <p:cNvSpPr>
              <a:spLocks noChangeShapeType="1"/>
            </p:cNvSpPr>
            <p:nvPr/>
          </p:nvSpPr>
          <p:spPr bwMode="auto">
            <a:xfrm>
              <a:off x="814" y="371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399" name="Line 79"/>
            <p:cNvSpPr>
              <a:spLocks noChangeShapeType="1"/>
            </p:cNvSpPr>
            <p:nvPr/>
          </p:nvSpPr>
          <p:spPr bwMode="auto">
            <a:xfrm>
              <a:off x="814" y="3760"/>
              <a:ext cx="0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0" name="Line 80"/>
            <p:cNvSpPr>
              <a:spLocks noChangeShapeType="1"/>
            </p:cNvSpPr>
            <p:nvPr/>
          </p:nvSpPr>
          <p:spPr bwMode="auto">
            <a:xfrm>
              <a:off x="1109" y="2332"/>
              <a:ext cx="0" cy="2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1" name="Line 81"/>
            <p:cNvSpPr>
              <a:spLocks noChangeShapeType="1"/>
            </p:cNvSpPr>
            <p:nvPr/>
          </p:nvSpPr>
          <p:spPr bwMode="auto">
            <a:xfrm>
              <a:off x="1109" y="264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2" name="Line 82"/>
            <p:cNvSpPr>
              <a:spLocks noChangeShapeType="1"/>
            </p:cNvSpPr>
            <p:nvPr/>
          </p:nvSpPr>
          <p:spPr bwMode="auto">
            <a:xfrm>
              <a:off x="1109" y="2688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3" name="Line 83"/>
            <p:cNvSpPr>
              <a:spLocks noChangeShapeType="1"/>
            </p:cNvSpPr>
            <p:nvPr/>
          </p:nvSpPr>
          <p:spPr bwMode="auto">
            <a:xfrm>
              <a:off x="1109" y="3066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4" name="Line 84"/>
            <p:cNvSpPr>
              <a:spLocks noChangeShapeType="1"/>
            </p:cNvSpPr>
            <p:nvPr/>
          </p:nvSpPr>
          <p:spPr bwMode="auto">
            <a:xfrm>
              <a:off x="1109" y="3108"/>
              <a:ext cx="0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5" name="Line 85"/>
            <p:cNvSpPr>
              <a:spLocks noChangeShapeType="1"/>
            </p:cNvSpPr>
            <p:nvPr/>
          </p:nvSpPr>
          <p:spPr bwMode="auto">
            <a:xfrm>
              <a:off x="1109" y="3482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6" name="Line 86"/>
            <p:cNvSpPr>
              <a:spLocks noChangeShapeType="1"/>
            </p:cNvSpPr>
            <p:nvPr/>
          </p:nvSpPr>
          <p:spPr bwMode="auto">
            <a:xfrm>
              <a:off x="1109" y="3525"/>
              <a:ext cx="0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7" name="Line 87"/>
            <p:cNvSpPr>
              <a:spLocks noChangeShapeType="1"/>
            </p:cNvSpPr>
            <p:nvPr/>
          </p:nvSpPr>
          <p:spPr bwMode="auto">
            <a:xfrm>
              <a:off x="1109" y="390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8" name="Line 88"/>
            <p:cNvSpPr>
              <a:spLocks noChangeShapeType="1"/>
            </p:cNvSpPr>
            <p:nvPr/>
          </p:nvSpPr>
          <p:spPr bwMode="auto">
            <a:xfrm>
              <a:off x="1109" y="3945"/>
              <a:ext cx="0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09" name="Line 89"/>
            <p:cNvSpPr>
              <a:spLocks noChangeShapeType="1"/>
            </p:cNvSpPr>
            <p:nvPr/>
          </p:nvSpPr>
          <p:spPr bwMode="auto">
            <a:xfrm flipH="1">
              <a:off x="227" y="1941"/>
              <a:ext cx="117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0" name="Line 90"/>
            <p:cNvSpPr>
              <a:spLocks noChangeShapeType="1"/>
            </p:cNvSpPr>
            <p:nvPr/>
          </p:nvSpPr>
          <p:spPr bwMode="auto">
            <a:xfrm flipH="1" flipV="1">
              <a:off x="1109" y="620"/>
              <a:ext cx="129" cy="2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1" name="Line 91"/>
            <p:cNvSpPr>
              <a:spLocks noChangeShapeType="1"/>
            </p:cNvSpPr>
            <p:nvPr/>
          </p:nvSpPr>
          <p:spPr bwMode="auto">
            <a:xfrm flipV="1">
              <a:off x="3107" y="869"/>
              <a:ext cx="63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2" name="Line 92"/>
            <p:cNvSpPr>
              <a:spLocks noChangeShapeType="1"/>
            </p:cNvSpPr>
            <p:nvPr/>
          </p:nvSpPr>
          <p:spPr bwMode="auto">
            <a:xfrm flipV="1">
              <a:off x="3181" y="834"/>
              <a:ext cx="1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3" name="Line 93"/>
            <p:cNvSpPr>
              <a:spLocks noChangeShapeType="1"/>
            </p:cNvSpPr>
            <p:nvPr/>
          </p:nvSpPr>
          <p:spPr bwMode="auto">
            <a:xfrm flipV="1">
              <a:off x="3202" y="798"/>
              <a:ext cx="1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4" name="Line 94"/>
            <p:cNvSpPr>
              <a:spLocks noChangeShapeType="1"/>
            </p:cNvSpPr>
            <p:nvPr/>
          </p:nvSpPr>
          <p:spPr bwMode="auto">
            <a:xfrm flipV="1">
              <a:off x="3223" y="620"/>
              <a:ext cx="93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5" name="Line 95"/>
            <p:cNvSpPr>
              <a:spLocks noChangeShapeType="1"/>
            </p:cNvSpPr>
            <p:nvPr/>
          </p:nvSpPr>
          <p:spPr bwMode="auto">
            <a:xfrm flipH="1" flipV="1">
              <a:off x="3889" y="1617"/>
              <a:ext cx="103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6" name="Line 96"/>
            <p:cNvSpPr>
              <a:spLocks noChangeShapeType="1"/>
            </p:cNvSpPr>
            <p:nvPr/>
          </p:nvSpPr>
          <p:spPr bwMode="auto">
            <a:xfrm flipH="1" flipV="1">
              <a:off x="3868" y="1578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7" name="Line 97"/>
            <p:cNvSpPr>
              <a:spLocks noChangeShapeType="1"/>
            </p:cNvSpPr>
            <p:nvPr/>
          </p:nvSpPr>
          <p:spPr bwMode="auto">
            <a:xfrm flipH="1" flipV="1">
              <a:off x="3846" y="1542"/>
              <a:ext cx="1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8" name="Line 98"/>
            <p:cNvSpPr>
              <a:spLocks noChangeShapeType="1"/>
            </p:cNvSpPr>
            <p:nvPr/>
          </p:nvSpPr>
          <p:spPr bwMode="auto">
            <a:xfrm flipH="1" flipV="1">
              <a:off x="3693" y="1279"/>
              <a:ext cx="143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19" name="Line 99"/>
            <p:cNvSpPr>
              <a:spLocks noChangeShapeType="1"/>
            </p:cNvSpPr>
            <p:nvPr/>
          </p:nvSpPr>
          <p:spPr bwMode="auto">
            <a:xfrm flipH="1" flipV="1">
              <a:off x="3672" y="1240"/>
              <a:ext cx="1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0" name="Line 100"/>
            <p:cNvSpPr>
              <a:spLocks noChangeShapeType="1"/>
            </p:cNvSpPr>
            <p:nvPr/>
          </p:nvSpPr>
          <p:spPr bwMode="auto">
            <a:xfrm flipH="1" flipV="1">
              <a:off x="3650" y="1204"/>
              <a:ext cx="11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1" name="Line 101"/>
            <p:cNvSpPr>
              <a:spLocks noChangeShapeType="1"/>
            </p:cNvSpPr>
            <p:nvPr/>
          </p:nvSpPr>
          <p:spPr bwMode="auto">
            <a:xfrm flipH="1" flipV="1">
              <a:off x="3497" y="941"/>
              <a:ext cx="143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2" name="Line 102"/>
            <p:cNvSpPr>
              <a:spLocks noChangeShapeType="1"/>
            </p:cNvSpPr>
            <p:nvPr/>
          </p:nvSpPr>
          <p:spPr bwMode="auto">
            <a:xfrm flipH="1" flipV="1">
              <a:off x="3480" y="901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3" name="Line 103"/>
            <p:cNvSpPr>
              <a:spLocks noChangeShapeType="1"/>
            </p:cNvSpPr>
            <p:nvPr/>
          </p:nvSpPr>
          <p:spPr bwMode="auto">
            <a:xfrm flipH="1" flipV="1">
              <a:off x="3458" y="866"/>
              <a:ext cx="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4" name="Line 104"/>
            <p:cNvSpPr>
              <a:spLocks noChangeShapeType="1"/>
            </p:cNvSpPr>
            <p:nvPr/>
          </p:nvSpPr>
          <p:spPr bwMode="auto">
            <a:xfrm flipH="1" flipV="1">
              <a:off x="3316" y="620"/>
              <a:ext cx="128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425" name="Line 105"/>
            <p:cNvSpPr>
              <a:spLocks noChangeShapeType="1"/>
            </p:cNvSpPr>
            <p:nvPr/>
          </p:nvSpPr>
          <p:spPr bwMode="auto">
            <a:xfrm flipH="1">
              <a:off x="375" y="1667"/>
              <a:ext cx="129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4058" name="Group 106"/>
          <p:cNvGrpSpPr>
            <a:grpSpLocks/>
          </p:cNvGrpSpPr>
          <p:nvPr/>
        </p:nvGrpSpPr>
        <p:grpSpPr bwMode="auto">
          <a:xfrm>
            <a:off x="546100" y="1244600"/>
            <a:ext cx="1492250" cy="2068513"/>
            <a:chOff x="344" y="784"/>
            <a:chExt cx="940" cy="1303"/>
          </a:xfrm>
        </p:grpSpPr>
        <p:sp>
          <p:nvSpPr>
            <p:cNvPr id="131306" name="Freeform 107"/>
            <p:cNvSpPr>
              <a:spLocks/>
            </p:cNvSpPr>
            <p:nvPr/>
          </p:nvSpPr>
          <p:spPr bwMode="auto">
            <a:xfrm>
              <a:off x="344" y="1129"/>
              <a:ext cx="940" cy="958"/>
            </a:xfrm>
            <a:custGeom>
              <a:avLst/>
              <a:gdLst>
                <a:gd name="T0" fmla="*/ 124 w 1845"/>
                <a:gd name="T1" fmla="*/ 0 h 1880"/>
                <a:gd name="T2" fmla="*/ 124 w 1845"/>
                <a:gd name="T3" fmla="*/ 6 h 1880"/>
                <a:gd name="T4" fmla="*/ 124 w 1845"/>
                <a:gd name="T5" fmla="*/ 12 h 1880"/>
                <a:gd name="T6" fmla="*/ 123 w 1845"/>
                <a:gd name="T7" fmla="*/ 16 h 1880"/>
                <a:gd name="T8" fmla="*/ 123 w 1845"/>
                <a:gd name="T9" fmla="*/ 19 h 1880"/>
                <a:gd name="T10" fmla="*/ 122 w 1845"/>
                <a:gd name="T11" fmla="*/ 22 h 1880"/>
                <a:gd name="T12" fmla="*/ 122 w 1845"/>
                <a:gd name="T13" fmla="*/ 25 h 1880"/>
                <a:gd name="T14" fmla="*/ 121 w 1845"/>
                <a:gd name="T15" fmla="*/ 29 h 1880"/>
                <a:gd name="T16" fmla="*/ 120 w 1845"/>
                <a:gd name="T17" fmla="*/ 32 h 1880"/>
                <a:gd name="T18" fmla="*/ 119 w 1845"/>
                <a:gd name="T19" fmla="*/ 35 h 1880"/>
                <a:gd name="T20" fmla="*/ 118 w 1845"/>
                <a:gd name="T21" fmla="*/ 38 h 1880"/>
                <a:gd name="T22" fmla="*/ 117 w 1845"/>
                <a:gd name="T23" fmla="*/ 41 h 1880"/>
                <a:gd name="T24" fmla="*/ 116 w 1845"/>
                <a:gd name="T25" fmla="*/ 44 h 1880"/>
                <a:gd name="T26" fmla="*/ 115 w 1845"/>
                <a:gd name="T27" fmla="*/ 47 h 1880"/>
                <a:gd name="T28" fmla="*/ 113 w 1845"/>
                <a:gd name="T29" fmla="*/ 50 h 1880"/>
                <a:gd name="T30" fmla="*/ 112 w 1845"/>
                <a:gd name="T31" fmla="*/ 54 h 1880"/>
                <a:gd name="T32" fmla="*/ 110 w 1845"/>
                <a:gd name="T33" fmla="*/ 57 h 1880"/>
                <a:gd name="T34" fmla="*/ 106 w 1845"/>
                <a:gd name="T35" fmla="*/ 63 h 1880"/>
                <a:gd name="T36" fmla="*/ 103 w 1845"/>
                <a:gd name="T37" fmla="*/ 68 h 1880"/>
                <a:gd name="T38" fmla="*/ 101 w 1845"/>
                <a:gd name="T39" fmla="*/ 71 h 1880"/>
                <a:gd name="T40" fmla="*/ 99 w 1845"/>
                <a:gd name="T41" fmla="*/ 74 h 1880"/>
                <a:gd name="T42" fmla="*/ 97 w 1845"/>
                <a:gd name="T43" fmla="*/ 76 h 1880"/>
                <a:gd name="T44" fmla="*/ 94 w 1845"/>
                <a:gd name="T45" fmla="*/ 79 h 1880"/>
                <a:gd name="T46" fmla="*/ 92 w 1845"/>
                <a:gd name="T47" fmla="*/ 83 h 1880"/>
                <a:gd name="T48" fmla="*/ 89 w 1845"/>
                <a:gd name="T49" fmla="*/ 85 h 1880"/>
                <a:gd name="T50" fmla="*/ 87 w 1845"/>
                <a:gd name="T51" fmla="*/ 88 h 1880"/>
                <a:gd name="T52" fmla="*/ 84 w 1845"/>
                <a:gd name="T53" fmla="*/ 91 h 1880"/>
                <a:gd name="T54" fmla="*/ 80 w 1845"/>
                <a:gd name="T55" fmla="*/ 93 h 1880"/>
                <a:gd name="T56" fmla="*/ 78 w 1845"/>
                <a:gd name="T57" fmla="*/ 96 h 1880"/>
                <a:gd name="T58" fmla="*/ 75 w 1845"/>
                <a:gd name="T59" fmla="*/ 98 h 1880"/>
                <a:gd name="T60" fmla="*/ 72 w 1845"/>
                <a:gd name="T61" fmla="*/ 101 h 1880"/>
                <a:gd name="T62" fmla="*/ 69 w 1845"/>
                <a:gd name="T63" fmla="*/ 103 h 1880"/>
                <a:gd name="T64" fmla="*/ 66 w 1845"/>
                <a:gd name="T65" fmla="*/ 105 h 1880"/>
                <a:gd name="T66" fmla="*/ 63 w 1845"/>
                <a:gd name="T67" fmla="*/ 108 h 1880"/>
                <a:gd name="T68" fmla="*/ 60 w 1845"/>
                <a:gd name="T69" fmla="*/ 110 h 1880"/>
                <a:gd name="T70" fmla="*/ 57 w 1845"/>
                <a:gd name="T71" fmla="*/ 112 h 1880"/>
                <a:gd name="T72" fmla="*/ 53 w 1845"/>
                <a:gd name="T73" fmla="*/ 114 h 1880"/>
                <a:gd name="T74" fmla="*/ 49 w 1845"/>
                <a:gd name="T75" fmla="*/ 115 h 1880"/>
                <a:gd name="T76" fmla="*/ 46 w 1845"/>
                <a:gd name="T77" fmla="*/ 117 h 1880"/>
                <a:gd name="T78" fmla="*/ 43 w 1845"/>
                <a:gd name="T79" fmla="*/ 119 h 1880"/>
                <a:gd name="T80" fmla="*/ 39 w 1845"/>
                <a:gd name="T81" fmla="*/ 120 h 1880"/>
                <a:gd name="T82" fmla="*/ 36 w 1845"/>
                <a:gd name="T83" fmla="*/ 122 h 1880"/>
                <a:gd name="T84" fmla="*/ 33 w 1845"/>
                <a:gd name="T85" fmla="*/ 123 h 1880"/>
                <a:gd name="T86" fmla="*/ 30 w 1845"/>
                <a:gd name="T87" fmla="*/ 124 h 1880"/>
                <a:gd name="T88" fmla="*/ 26 w 1845"/>
                <a:gd name="T89" fmla="*/ 125 h 1880"/>
                <a:gd name="T90" fmla="*/ 23 w 1845"/>
                <a:gd name="T91" fmla="*/ 126 h 1880"/>
                <a:gd name="T92" fmla="*/ 20 w 1845"/>
                <a:gd name="T93" fmla="*/ 126 h 1880"/>
                <a:gd name="T94" fmla="*/ 18 w 1845"/>
                <a:gd name="T95" fmla="*/ 126 h 1880"/>
                <a:gd name="T96" fmla="*/ 15 w 1845"/>
                <a:gd name="T97" fmla="*/ 127 h 1880"/>
                <a:gd name="T98" fmla="*/ 13 w 1845"/>
                <a:gd name="T99" fmla="*/ 127 h 1880"/>
                <a:gd name="T100" fmla="*/ 11 w 1845"/>
                <a:gd name="T101" fmla="*/ 126 h 1880"/>
                <a:gd name="T102" fmla="*/ 9 w 1845"/>
                <a:gd name="T103" fmla="*/ 126 h 1880"/>
                <a:gd name="T104" fmla="*/ 7 w 1845"/>
                <a:gd name="T105" fmla="*/ 126 h 1880"/>
                <a:gd name="T106" fmla="*/ 5 w 1845"/>
                <a:gd name="T107" fmla="*/ 125 h 1880"/>
                <a:gd name="T108" fmla="*/ 4 w 1845"/>
                <a:gd name="T109" fmla="*/ 124 h 1880"/>
                <a:gd name="T110" fmla="*/ 3 w 1845"/>
                <a:gd name="T111" fmla="*/ 123 h 1880"/>
                <a:gd name="T112" fmla="*/ 2 w 1845"/>
                <a:gd name="T113" fmla="*/ 122 h 1880"/>
                <a:gd name="T114" fmla="*/ 1 w 1845"/>
                <a:gd name="T115" fmla="*/ 121 h 1880"/>
                <a:gd name="T116" fmla="*/ 1 w 1845"/>
                <a:gd name="T117" fmla="*/ 119 h 1880"/>
                <a:gd name="T118" fmla="*/ 1 w 1845"/>
                <a:gd name="T119" fmla="*/ 118 h 1880"/>
                <a:gd name="T120" fmla="*/ 0 w 1845"/>
                <a:gd name="T121" fmla="*/ 116 h 18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45" h="1880">
                  <a:moveTo>
                    <a:pt x="1845" y="0"/>
                  </a:moveTo>
                  <a:lnTo>
                    <a:pt x="1842" y="91"/>
                  </a:lnTo>
                  <a:lnTo>
                    <a:pt x="1836" y="184"/>
                  </a:lnTo>
                  <a:lnTo>
                    <a:pt x="1830" y="232"/>
                  </a:lnTo>
                  <a:lnTo>
                    <a:pt x="1823" y="279"/>
                  </a:lnTo>
                  <a:lnTo>
                    <a:pt x="1815" y="327"/>
                  </a:lnTo>
                  <a:lnTo>
                    <a:pt x="1805" y="374"/>
                  </a:lnTo>
                  <a:lnTo>
                    <a:pt x="1794" y="422"/>
                  </a:lnTo>
                  <a:lnTo>
                    <a:pt x="1781" y="469"/>
                  </a:lnTo>
                  <a:lnTo>
                    <a:pt x="1767" y="517"/>
                  </a:lnTo>
                  <a:lnTo>
                    <a:pt x="1752" y="564"/>
                  </a:lnTo>
                  <a:lnTo>
                    <a:pt x="1734" y="612"/>
                  </a:lnTo>
                  <a:lnTo>
                    <a:pt x="1716" y="658"/>
                  </a:lnTo>
                  <a:lnTo>
                    <a:pt x="1697" y="705"/>
                  </a:lnTo>
                  <a:lnTo>
                    <a:pt x="1676" y="750"/>
                  </a:lnTo>
                  <a:lnTo>
                    <a:pt x="1653" y="795"/>
                  </a:lnTo>
                  <a:lnTo>
                    <a:pt x="1630" y="840"/>
                  </a:lnTo>
                  <a:lnTo>
                    <a:pt x="1580" y="927"/>
                  </a:lnTo>
                  <a:lnTo>
                    <a:pt x="1526" y="1010"/>
                  </a:lnTo>
                  <a:lnTo>
                    <a:pt x="1496" y="1052"/>
                  </a:lnTo>
                  <a:lnTo>
                    <a:pt x="1466" y="1094"/>
                  </a:lnTo>
                  <a:lnTo>
                    <a:pt x="1432" y="1136"/>
                  </a:lnTo>
                  <a:lnTo>
                    <a:pt x="1397" y="1178"/>
                  </a:lnTo>
                  <a:lnTo>
                    <a:pt x="1361" y="1220"/>
                  </a:lnTo>
                  <a:lnTo>
                    <a:pt x="1323" y="1262"/>
                  </a:lnTo>
                  <a:lnTo>
                    <a:pt x="1283" y="1303"/>
                  </a:lnTo>
                  <a:lnTo>
                    <a:pt x="1242" y="1343"/>
                  </a:lnTo>
                  <a:lnTo>
                    <a:pt x="1200" y="1382"/>
                  </a:lnTo>
                  <a:lnTo>
                    <a:pt x="1157" y="1420"/>
                  </a:lnTo>
                  <a:lnTo>
                    <a:pt x="1113" y="1457"/>
                  </a:lnTo>
                  <a:lnTo>
                    <a:pt x="1068" y="1494"/>
                  </a:lnTo>
                  <a:lnTo>
                    <a:pt x="1022" y="1528"/>
                  </a:lnTo>
                  <a:lnTo>
                    <a:pt x="977" y="1562"/>
                  </a:lnTo>
                  <a:lnTo>
                    <a:pt x="931" y="1593"/>
                  </a:lnTo>
                  <a:lnTo>
                    <a:pt x="884" y="1624"/>
                  </a:lnTo>
                  <a:lnTo>
                    <a:pt x="836" y="1654"/>
                  </a:lnTo>
                  <a:lnTo>
                    <a:pt x="787" y="1683"/>
                  </a:lnTo>
                  <a:lnTo>
                    <a:pt x="736" y="1711"/>
                  </a:lnTo>
                  <a:lnTo>
                    <a:pt x="686" y="1737"/>
                  </a:lnTo>
                  <a:lnTo>
                    <a:pt x="635" y="1761"/>
                  </a:lnTo>
                  <a:lnTo>
                    <a:pt x="585" y="1784"/>
                  </a:lnTo>
                  <a:lnTo>
                    <a:pt x="535" y="1805"/>
                  </a:lnTo>
                  <a:lnTo>
                    <a:pt x="485" y="1822"/>
                  </a:lnTo>
                  <a:lnTo>
                    <a:pt x="438" y="1838"/>
                  </a:lnTo>
                  <a:lnTo>
                    <a:pt x="391" y="1851"/>
                  </a:lnTo>
                  <a:lnTo>
                    <a:pt x="347" y="1862"/>
                  </a:lnTo>
                  <a:lnTo>
                    <a:pt x="305" y="1871"/>
                  </a:lnTo>
                  <a:lnTo>
                    <a:pt x="264" y="1876"/>
                  </a:lnTo>
                  <a:lnTo>
                    <a:pt x="227" y="1879"/>
                  </a:lnTo>
                  <a:lnTo>
                    <a:pt x="191" y="1880"/>
                  </a:lnTo>
                  <a:lnTo>
                    <a:pt x="158" y="1877"/>
                  </a:lnTo>
                  <a:lnTo>
                    <a:pt x="127" y="1873"/>
                  </a:lnTo>
                  <a:lnTo>
                    <a:pt x="101" y="1865"/>
                  </a:lnTo>
                  <a:lnTo>
                    <a:pt x="76" y="1854"/>
                  </a:lnTo>
                  <a:lnTo>
                    <a:pt x="55" y="1842"/>
                  </a:lnTo>
                  <a:lnTo>
                    <a:pt x="38" y="1827"/>
                  </a:lnTo>
                  <a:lnTo>
                    <a:pt x="23" y="1809"/>
                  </a:lnTo>
                  <a:lnTo>
                    <a:pt x="13" y="1789"/>
                  </a:lnTo>
                  <a:lnTo>
                    <a:pt x="5" y="1767"/>
                  </a:lnTo>
                  <a:lnTo>
                    <a:pt x="1" y="1744"/>
                  </a:lnTo>
                  <a:lnTo>
                    <a:pt x="0" y="171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1307" name="Group 108"/>
            <p:cNvGrpSpPr>
              <a:grpSpLocks/>
            </p:cNvGrpSpPr>
            <p:nvPr/>
          </p:nvGrpSpPr>
          <p:grpSpPr bwMode="auto">
            <a:xfrm>
              <a:off x="355" y="784"/>
              <a:ext cx="925" cy="1167"/>
              <a:chOff x="355" y="784"/>
              <a:chExt cx="925" cy="1167"/>
            </a:xfrm>
          </p:grpSpPr>
          <p:sp>
            <p:nvSpPr>
              <p:cNvPr id="131308" name="Freeform 109"/>
              <p:cNvSpPr>
                <a:spLocks/>
              </p:cNvSpPr>
              <p:nvPr/>
            </p:nvSpPr>
            <p:spPr bwMode="auto">
              <a:xfrm>
                <a:off x="355" y="1870"/>
                <a:ext cx="32" cy="81"/>
              </a:xfrm>
              <a:custGeom>
                <a:avLst/>
                <a:gdLst>
                  <a:gd name="T0" fmla="*/ 0 w 68"/>
                  <a:gd name="T1" fmla="*/ 11 h 161"/>
                  <a:gd name="T2" fmla="*/ 0 w 68"/>
                  <a:gd name="T3" fmla="*/ 8 h 161"/>
                  <a:gd name="T4" fmla="*/ 1 w 68"/>
                  <a:gd name="T5" fmla="*/ 6 h 161"/>
                  <a:gd name="T6" fmla="*/ 2 w 68"/>
                  <a:gd name="T7" fmla="*/ 4 h 161"/>
                  <a:gd name="T8" fmla="*/ 3 w 68"/>
                  <a:gd name="T9" fmla="*/ 2 h 161"/>
                  <a:gd name="T10" fmla="*/ 3 w 68"/>
                  <a:gd name="T11" fmla="*/ 0 h 1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161">
                    <a:moveTo>
                      <a:pt x="0" y="161"/>
                    </a:moveTo>
                    <a:lnTo>
                      <a:pt x="11" y="128"/>
                    </a:lnTo>
                    <a:lnTo>
                      <a:pt x="25" y="92"/>
                    </a:lnTo>
                    <a:lnTo>
                      <a:pt x="41" y="56"/>
                    </a:lnTo>
                    <a:lnTo>
                      <a:pt x="59" y="17"/>
                    </a:lnTo>
                    <a:lnTo>
                      <a:pt x="6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09" name="Freeform 110"/>
              <p:cNvSpPr>
                <a:spLocks/>
              </p:cNvSpPr>
              <p:nvPr/>
            </p:nvSpPr>
            <p:spPr bwMode="auto">
              <a:xfrm>
                <a:off x="397" y="1770"/>
                <a:ext cx="50" cy="82"/>
              </a:xfrm>
              <a:custGeom>
                <a:avLst/>
                <a:gdLst>
                  <a:gd name="T0" fmla="*/ 0 w 96"/>
                  <a:gd name="T1" fmla="*/ 11 h 158"/>
                  <a:gd name="T2" fmla="*/ 1 w 96"/>
                  <a:gd name="T3" fmla="*/ 10 h 158"/>
                  <a:gd name="T4" fmla="*/ 3 w 96"/>
                  <a:gd name="T5" fmla="*/ 7 h 158"/>
                  <a:gd name="T6" fmla="*/ 4 w 96"/>
                  <a:gd name="T7" fmla="*/ 4 h 158"/>
                  <a:gd name="T8" fmla="*/ 7 w 96"/>
                  <a:gd name="T9" fmla="*/ 0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158">
                    <a:moveTo>
                      <a:pt x="0" y="158"/>
                    </a:moveTo>
                    <a:lnTo>
                      <a:pt x="11" y="137"/>
                    </a:lnTo>
                    <a:lnTo>
                      <a:pt x="35" y="97"/>
                    </a:lnTo>
                    <a:lnTo>
                      <a:pt x="60" y="55"/>
                    </a:lnTo>
                    <a:lnTo>
                      <a:pt x="9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0" name="Freeform 111"/>
              <p:cNvSpPr>
                <a:spLocks/>
              </p:cNvSpPr>
              <p:nvPr/>
            </p:nvSpPr>
            <p:spPr bwMode="auto">
              <a:xfrm>
                <a:off x="462" y="1674"/>
                <a:ext cx="53" cy="75"/>
              </a:xfrm>
              <a:custGeom>
                <a:avLst/>
                <a:gdLst>
                  <a:gd name="T0" fmla="*/ 0 w 107"/>
                  <a:gd name="T1" fmla="*/ 9 h 151"/>
                  <a:gd name="T2" fmla="*/ 1 w 107"/>
                  <a:gd name="T3" fmla="*/ 7 h 151"/>
                  <a:gd name="T4" fmla="*/ 3 w 107"/>
                  <a:gd name="T5" fmla="*/ 4 h 151"/>
                  <a:gd name="T6" fmla="*/ 5 w 107"/>
                  <a:gd name="T7" fmla="*/ 2 h 151"/>
                  <a:gd name="T8" fmla="*/ 6 w 107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51">
                    <a:moveTo>
                      <a:pt x="0" y="151"/>
                    </a:moveTo>
                    <a:lnTo>
                      <a:pt x="20" y="121"/>
                    </a:lnTo>
                    <a:lnTo>
                      <a:pt x="50" y="79"/>
                    </a:lnTo>
                    <a:lnTo>
                      <a:pt x="80" y="36"/>
                    </a:lnTo>
                    <a:lnTo>
                      <a:pt x="10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1" name="Freeform 112"/>
              <p:cNvSpPr>
                <a:spLocks/>
              </p:cNvSpPr>
              <p:nvPr/>
            </p:nvSpPr>
            <p:spPr bwMode="auto">
              <a:xfrm>
                <a:off x="529" y="1578"/>
                <a:ext cx="54" cy="74"/>
              </a:xfrm>
              <a:custGeom>
                <a:avLst/>
                <a:gdLst>
                  <a:gd name="T0" fmla="*/ 0 w 109"/>
                  <a:gd name="T1" fmla="*/ 10 h 148"/>
                  <a:gd name="T2" fmla="*/ 2 w 109"/>
                  <a:gd name="T3" fmla="*/ 6 h 148"/>
                  <a:gd name="T4" fmla="*/ 6 w 109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148">
                    <a:moveTo>
                      <a:pt x="0" y="148"/>
                    </a:moveTo>
                    <a:lnTo>
                      <a:pt x="44" y="88"/>
                    </a:lnTo>
                    <a:lnTo>
                      <a:pt x="109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2" name="Freeform 113"/>
              <p:cNvSpPr>
                <a:spLocks/>
              </p:cNvSpPr>
              <p:nvPr/>
            </p:nvSpPr>
            <p:spPr bwMode="auto">
              <a:xfrm>
                <a:off x="597" y="1485"/>
                <a:ext cx="57" cy="75"/>
              </a:xfrm>
              <a:custGeom>
                <a:avLst/>
                <a:gdLst>
                  <a:gd name="T0" fmla="*/ 0 w 112"/>
                  <a:gd name="T1" fmla="*/ 10 h 147"/>
                  <a:gd name="T2" fmla="*/ 4 w 112"/>
                  <a:gd name="T3" fmla="*/ 6 h 147"/>
                  <a:gd name="T4" fmla="*/ 8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0" y="147"/>
                    </a:moveTo>
                    <a:lnTo>
                      <a:pt x="49" y="83"/>
                    </a:lnTo>
                    <a:lnTo>
                      <a:pt x="11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3" name="Freeform 114"/>
              <p:cNvSpPr>
                <a:spLocks/>
              </p:cNvSpPr>
              <p:nvPr/>
            </p:nvSpPr>
            <p:spPr bwMode="auto">
              <a:xfrm>
                <a:off x="668" y="1393"/>
                <a:ext cx="57" cy="74"/>
              </a:xfrm>
              <a:custGeom>
                <a:avLst/>
                <a:gdLst>
                  <a:gd name="T0" fmla="*/ 0 w 112"/>
                  <a:gd name="T1" fmla="*/ 10 h 147"/>
                  <a:gd name="T2" fmla="*/ 4 w 112"/>
                  <a:gd name="T3" fmla="*/ 5 h 147"/>
                  <a:gd name="T4" fmla="*/ 8 w 112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47">
                    <a:moveTo>
                      <a:pt x="0" y="147"/>
                    </a:moveTo>
                    <a:lnTo>
                      <a:pt x="58" y="72"/>
                    </a:lnTo>
                    <a:lnTo>
                      <a:pt x="11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4" name="Freeform 115"/>
              <p:cNvSpPr>
                <a:spLocks/>
              </p:cNvSpPr>
              <p:nvPr/>
            </p:nvSpPr>
            <p:spPr bwMode="auto">
              <a:xfrm>
                <a:off x="739" y="1297"/>
                <a:ext cx="57" cy="74"/>
              </a:xfrm>
              <a:custGeom>
                <a:avLst/>
                <a:gdLst>
                  <a:gd name="T0" fmla="*/ 0 w 111"/>
                  <a:gd name="T1" fmla="*/ 10 h 147"/>
                  <a:gd name="T2" fmla="*/ 5 w 111"/>
                  <a:gd name="T3" fmla="*/ 4 h 147"/>
                  <a:gd name="T4" fmla="*/ 8 w 111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1" h="147">
                    <a:moveTo>
                      <a:pt x="0" y="147"/>
                    </a:moveTo>
                    <a:lnTo>
                      <a:pt x="65" y="61"/>
                    </a:lnTo>
                    <a:lnTo>
                      <a:pt x="11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5" name="Freeform 116"/>
              <p:cNvSpPr>
                <a:spLocks/>
              </p:cNvSpPr>
              <p:nvPr/>
            </p:nvSpPr>
            <p:spPr bwMode="auto">
              <a:xfrm>
                <a:off x="810" y="1204"/>
                <a:ext cx="54" cy="75"/>
              </a:xfrm>
              <a:custGeom>
                <a:avLst/>
                <a:gdLst>
                  <a:gd name="T0" fmla="*/ 0 w 108"/>
                  <a:gd name="T1" fmla="*/ 10 h 150"/>
                  <a:gd name="T2" fmla="*/ 5 w 108"/>
                  <a:gd name="T3" fmla="*/ 4 h 150"/>
                  <a:gd name="T4" fmla="*/ 7 w 108"/>
                  <a:gd name="T5" fmla="*/ 0 h 1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50">
                    <a:moveTo>
                      <a:pt x="0" y="150"/>
                    </a:moveTo>
                    <a:lnTo>
                      <a:pt x="66" y="59"/>
                    </a:lnTo>
                    <a:lnTo>
                      <a:pt x="10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6" name="Freeform 117"/>
              <p:cNvSpPr>
                <a:spLocks/>
              </p:cNvSpPr>
              <p:nvPr/>
            </p:nvSpPr>
            <p:spPr bwMode="auto">
              <a:xfrm>
                <a:off x="878" y="1108"/>
                <a:ext cx="53" cy="75"/>
              </a:xfrm>
              <a:custGeom>
                <a:avLst/>
                <a:gdLst>
                  <a:gd name="T0" fmla="*/ 0 w 106"/>
                  <a:gd name="T1" fmla="*/ 10 h 150"/>
                  <a:gd name="T2" fmla="*/ 1 w 106"/>
                  <a:gd name="T3" fmla="*/ 10 h 150"/>
                  <a:gd name="T4" fmla="*/ 5 w 106"/>
                  <a:gd name="T5" fmla="*/ 4 h 150"/>
                  <a:gd name="T6" fmla="*/ 7 w 106"/>
                  <a:gd name="T7" fmla="*/ 0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6" h="150">
                    <a:moveTo>
                      <a:pt x="0" y="150"/>
                    </a:moveTo>
                    <a:lnTo>
                      <a:pt x="1" y="149"/>
                    </a:lnTo>
                    <a:lnTo>
                      <a:pt x="71" y="50"/>
                    </a:lnTo>
                    <a:lnTo>
                      <a:pt x="10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7" name="Freeform 118"/>
              <p:cNvSpPr>
                <a:spLocks/>
              </p:cNvSpPr>
              <p:nvPr/>
            </p:nvSpPr>
            <p:spPr bwMode="auto">
              <a:xfrm>
                <a:off x="946" y="1012"/>
                <a:ext cx="53" cy="75"/>
              </a:xfrm>
              <a:custGeom>
                <a:avLst/>
                <a:gdLst>
                  <a:gd name="T0" fmla="*/ 0 w 104"/>
                  <a:gd name="T1" fmla="*/ 9 h 153"/>
                  <a:gd name="T2" fmla="*/ 1 w 104"/>
                  <a:gd name="T3" fmla="*/ 8 h 153"/>
                  <a:gd name="T4" fmla="*/ 5 w 104"/>
                  <a:gd name="T5" fmla="*/ 2 h 153"/>
                  <a:gd name="T6" fmla="*/ 7 w 104"/>
                  <a:gd name="T7" fmla="*/ 0 h 1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153">
                    <a:moveTo>
                      <a:pt x="0" y="153"/>
                    </a:moveTo>
                    <a:lnTo>
                      <a:pt x="7" y="143"/>
                    </a:lnTo>
                    <a:lnTo>
                      <a:pt x="75" y="45"/>
                    </a:lnTo>
                    <a:lnTo>
                      <a:pt x="10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8" name="Freeform 119"/>
              <p:cNvSpPr>
                <a:spLocks/>
              </p:cNvSpPr>
              <p:nvPr/>
            </p:nvSpPr>
            <p:spPr bwMode="auto">
              <a:xfrm>
                <a:off x="1013" y="912"/>
                <a:ext cx="50" cy="78"/>
              </a:xfrm>
              <a:custGeom>
                <a:avLst/>
                <a:gdLst>
                  <a:gd name="T0" fmla="*/ 0 w 103"/>
                  <a:gd name="T1" fmla="*/ 10 h 154"/>
                  <a:gd name="T2" fmla="*/ 0 w 103"/>
                  <a:gd name="T3" fmla="*/ 9 h 154"/>
                  <a:gd name="T4" fmla="*/ 4 w 103"/>
                  <a:gd name="T5" fmla="*/ 3 h 154"/>
                  <a:gd name="T6" fmla="*/ 6 w 103"/>
                  <a:gd name="T7" fmla="*/ 0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3" h="154">
                    <a:moveTo>
                      <a:pt x="0" y="154"/>
                    </a:moveTo>
                    <a:lnTo>
                      <a:pt x="10" y="139"/>
                    </a:lnTo>
                    <a:lnTo>
                      <a:pt x="72" y="45"/>
                    </a:lnTo>
                    <a:lnTo>
                      <a:pt x="10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19" name="Freeform 120"/>
              <p:cNvSpPr>
                <a:spLocks/>
              </p:cNvSpPr>
              <p:nvPr/>
            </p:nvSpPr>
            <p:spPr bwMode="auto">
              <a:xfrm>
                <a:off x="1077" y="816"/>
                <a:ext cx="54" cy="78"/>
              </a:xfrm>
              <a:custGeom>
                <a:avLst/>
                <a:gdLst>
                  <a:gd name="T0" fmla="*/ 0 w 108"/>
                  <a:gd name="T1" fmla="*/ 11 h 149"/>
                  <a:gd name="T2" fmla="*/ 1 w 108"/>
                  <a:gd name="T3" fmla="*/ 10 h 149"/>
                  <a:gd name="T4" fmla="*/ 3 w 108"/>
                  <a:gd name="T5" fmla="*/ 8 h 149"/>
                  <a:gd name="T6" fmla="*/ 4 w 108"/>
                  <a:gd name="T7" fmla="*/ 4 h 149"/>
                  <a:gd name="T8" fmla="*/ 6 w 108"/>
                  <a:gd name="T9" fmla="*/ 2 h 149"/>
                  <a:gd name="T10" fmla="*/ 7 w 108"/>
                  <a:gd name="T11" fmla="*/ 0 h 1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149">
                    <a:moveTo>
                      <a:pt x="0" y="149"/>
                    </a:moveTo>
                    <a:lnTo>
                      <a:pt x="4" y="144"/>
                    </a:lnTo>
                    <a:lnTo>
                      <a:pt x="34" y="101"/>
                    </a:lnTo>
                    <a:lnTo>
                      <a:pt x="63" y="59"/>
                    </a:lnTo>
                    <a:lnTo>
                      <a:pt x="93" y="20"/>
                    </a:lnTo>
                    <a:lnTo>
                      <a:pt x="10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20" name="Freeform 121"/>
              <p:cNvSpPr>
                <a:spLocks/>
              </p:cNvSpPr>
              <p:nvPr/>
            </p:nvSpPr>
            <p:spPr bwMode="auto">
              <a:xfrm>
                <a:off x="1148" y="784"/>
                <a:ext cx="75" cy="36"/>
              </a:xfrm>
              <a:custGeom>
                <a:avLst/>
                <a:gdLst>
                  <a:gd name="T0" fmla="*/ 0 w 144"/>
                  <a:gd name="T1" fmla="*/ 3 h 69"/>
                  <a:gd name="T2" fmla="*/ 1 w 144"/>
                  <a:gd name="T3" fmla="*/ 2 h 69"/>
                  <a:gd name="T4" fmla="*/ 3 w 144"/>
                  <a:gd name="T5" fmla="*/ 1 h 69"/>
                  <a:gd name="T6" fmla="*/ 3 w 144"/>
                  <a:gd name="T7" fmla="*/ 1 h 69"/>
                  <a:gd name="T8" fmla="*/ 4 w 144"/>
                  <a:gd name="T9" fmla="*/ 1 h 69"/>
                  <a:gd name="T10" fmla="*/ 5 w 144"/>
                  <a:gd name="T11" fmla="*/ 0 h 69"/>
                  <a:gd name="T12" fmla="*/ 5 w 144"/>
                  <a:gd name="T13" fmla="*/ 1 h 69"/>
                  <a:gd name="T14" fmla="*/ 6 w 144"/>
                  <a:gd name="T15" fmla="*/ 1 h 69"/>
                  <a:gd name="T16" fmla="*/ 7 w 144"/>
                  <a:gd name="T17" fmla="*/ 1 h 69"/>
                  <a:gd name="T18" fmla="*/ 8 w 144"/>
                  <a:gd name="T19" fmla="*/ 2 h 69"/>
                  <a:gd name="T20" fmla="*/ 9 w 144"/>
                  <a:gd name="T21" fmla="*/ 3 h 69"/>
                  <a:gd name="T22" fmla="*/ 10 w 144"/>
                  <a:gd name="T23" fmla="*/ 4 h 69"/>
                  <a:gd name="T24" fmla="*/ 10 w 144"/>
                  <a:gd name="T25" fmla="*/ 5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4" h="69">
                    <a:moveTo>
                      <a:pt x="0" y="34"/>
                    </a:moveTo>
                    <a:lnTo>
                      <a:pt x="16" y="20"/>
                    </a:lnTo>
                    <a:lnTo>
                      <a:pt x="35" y="9"/>
                    </a:lnTo>
                    <a:lnTo>
                      <a:pt x="43" y="4"/>
                    </a:lnTo>
                    <a:lnTo>
                      <a:pt x="53" y="1"/>
                    </a:lnTo>
                    <a:lnTo>
                      <a:pt x="63" y="0"/>
                    </a:lnTo>
                    <a:lnTo>
                      <a:pt x="73" y="1"/>
                    </a:lnTo>
                    <a:lnTo>
                      <a:pt x="82" y="3"/>
                    </a:lnTo>
                    <a:lnTo>
                      <a:pt x="90" y="8"/>
                    </a:lnTo>
                    <a:lnTo>
                      <a:pt x="106" y="19"/>
                    </a:lnTo>
                    <a:lnTo>
                      <a:pt x="121" y="34"/>
                    </a:lnTo>
                    <a:lnTo>
                      <a:pt x="134" y="53"/>
                    </a:lnTo>
                    <a:lnTo>
                      <a:pt x="144" y="6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21" name="Freeform 122"/>
              <p:cNvSpPr>
                <a:spLocks/>
              </p:cNvSpPr>
              <p:nvPr/>
            </p:nvSpPr>
            <p:spPr bwMode="auto">
              <a:xfrm>
                <a:off x="1234" y="841"/>
                <a:ext cx="28" cy="89"/>
              </a:xfrm>
              <a:custGeom>
                <a:avLst/>
                <a:gdLst>
                  <a:gd name="T0" fmla="*/ 0 w 56"/>
                  <a:gd name="T1" fmla="*/ 0 h 176"/>
                  <a:gd name="T2" fmla="*/ 1 w 56"/>
                  <a:gd name="T3" fmla="*/ 1 h 176"/>
                  <a:gd name="T4" fmla="*/ 2 w 56"/>
                  <a:gd name="T5" fmla="*/ 3 h 176"/>
                  <a:gd name="T6" fmla="*/ 3 w 56"/>
                  <a:gd name="T7" fmla="*/ 6 h 176"/>
                  <a:gd name="T8" fmla="*/ 3 w 56"/>
                  <a:gd name="T9" fmla="*/ 9 h 176"/>
                  <a:gd name="T10" fmla="*/ 4 w 56"/>
                  <a:gd name="T11" fmla="*/ 12 h 1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76">
                    <a:moveTo>
                      <a:pt x="0" y="0"/>
                    </a:moveTo>
                    <a:lnTo>
                      <a:pt x="1" y="4"/>
                    </a:lnTo>
                    <a:lnTo>
                      <a:pt x="19" y="48"/>
                    </a:lnTo>
                    <a:lnTo>
                      <a:pt x="34" y="93"/>
                    </a:lnTo>
                    <a:lnTo>
                      <a:pt x="48" y="142"/>
                    </a:lnTo>
                    <a:lnTo>
                      <a:pt x="56" y="17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322" name="Freeform 123"/>
              <p:cNvSpPr>
                <a:spLocks/>
              </p:cNvSpPr>
              <p:nvPr/>
            </p:nvSpPr>
            <p:spPr bwMode="auto">
              <a:xfrm>
                <a:off x="1266" y="951"/>
                <a:ext cx="14" cy="89"/>
              </a:xfrm>
              <a:custGeom>
                <a:avLst/>
                <a:gdLst>
                  <a:gd name="T0" fmla="*/ 0 w 27"/>
                  <a:gd name="T1" fmla="*/ 0 h 175"/>
                  <a:gd name="T2" fmla="*/ 1 w 27"/>
                  <a:gd name="T3" fmla="*/ 2 h 175"/>
                  <a:gd name="T4" fmla="*/ 1 w 27"/>
                  <a:gd name="T5" fmla="*/ 5 h 175"/>
                  <a:gd name="T6" fmla="*/ 2 w 27"/>
                  <a:gd name="T7" fmla="*/ 8 h 175"/>
                  <a:gd name="T8" fmla="*/ 2 w 27"/>
                  <a:gd name="T9" fmla="*/ 12 h 1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5">
                    <a:moveTo>
                      <a:pt x="0" y="0"/>
                    </a:moveTo>
                    <a:lnTo>
                      <a:pt x="5" y="21"/>
                    </a:lnTo>
                    <a:lnTo>
                      <a:pt x="14" y="72"/>
                    </a:lnTo>
                    <a:lnTo>
                      <a:pt x="20" y="124"/>
                    </a:lnTo>
                    <a:lnTo>
                      <a:pt x="27" y="17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4076" name="Group 124"/>
          <p:cNvGrpSpPr>
            <a:grpSpLocks/>
          </p:cNvGrpSpPr>
          <p:nvPr/>
        </p:nvGrpSpPr>
        <p:grpSpPr bwMode="auto">
          <a:xfrm>
            <a:off x="4891088" y="1244600"/>
            <a:ext cx="1485900" cy="2068513"/>
            <a:chOff x="3081" y="784"/>
            <a:chExt cx="936" cy="1303"/>
          </a:xfrm>
        </p:grpSpPr>
        <p:sp>
          <p:nvSpPr>
            <p:cNvPr id="131286" name="Freeform 125"/>
            <p:cNvSpPr>
              <a:spLocks/>
            </p:cNvSpPr>
            <p:nvPr/>
          </p:nvSpPr>
          <p:spPr bwMode="auto">
            <a:xfrm>
              <a:off x="3081" y="1272"/>
              <a:ext cx="936" cy="815"/>
            </a:xfrm>
            <a:custGeom>
              <a:avLst/>
              <a:gdLst>
                <a:gd name="T0" fmla="*/ 122 w 1846"/>
                <a:gd name="T1" fmla="*/ 89 h 1600"/>
                <a:gd name="T2" fmla="*/ 122 w 1846"/>
                <a:gd name="T3" fmla="*/ 91 h 1600"/>
                <a:gd name="T4" fmla="*/ 122 w 1846"/>
                <a:gd name="T5" fmla="*/ 93 h 1600"/>
                <a:gd name="T6" fmla="*/ 121 w 1846"/>
                <a:gd name="T7" fmla="*/ 95 h 1600"/>
                <a:gd name="T8" fmla="*/ 121 w 1846"/>
                <a:gd name="T9" fmla="*/ 96 h 1600"/>
                <a:gd name="T10" fmla="*/ 120 w 1846"/>
                <a:gd name="T11" fmla="*/ 98 h 1600"/>
                <a:gd name="T12" fmla="*/ 119 w 1846"/>
                <a:gd name="T13" fmla="*/ 100 h 1600"/>
                <a:gd name="T14" fmla="*/ 118 w 1846"/>
                <a:gd name="T15" fmla="*/ 101 h 1600"/>
                <a:gd name="T16" fmla="*/ 117 w 1846"/>
                <a:gd name="T17" fmla="*/ 102 h 1600"/>
                <a:gd name="T18" fmla="*/ 115 w 1846"/>
                <a:gd name="T19" fmla="*/ 104 h 1600"/>
                <a:gd name="T20" fmla="*/ 113 w 1846"/>
                <a:gd name="T21" fmla="*/ 105 h 1600"/>
                <a:gd name="T22" fmla="*/ 111 w 1846"/>
                <a:gd name="T23" fmla="*/ 106 h 1600"/>
                <a:gd name="T24" fmla="*/ 109 w 1846"/>
                <a:gd name="T25" fmla="*/ 106 h 1600"/>
                <a:gd name="T26" fmla="*/ 106 w 1846"/>
                <a:gd name="T27" fmla="*/ 107 h 1600"/>
                <a:gd name="T28" fmla="*/ 104 w 1846"/>
                <a:gd name="T29" fmla="*/ 107 h 1600"/>
                <a:gd name="T30" fmla="*/ 102 w 1846"/>
                <a:gd name="T31" fmla="*/ 107 h 1600"/>
                <a:gd name="T32" fmla="*/ 99 w 1846"/>
                <a:gd name="T33" fmla="*/ 107 h 1600"/>
                <a:gd name="T34" fmla="*/ 96 w 1846"/>
                <a:gd name="T35" fmla="*/ 107 h 1600"/>
                <a:gd name="T36" fmla="*/ 93 w 1846"/>
                <a:gd name="T37" fmla="*/ 107 h 1600"/>
                <a:gd name="T38" fmla="*/ 90 w 1846"/>
                <a:gd name="T39" fmla="*/ 107 h 1600"/>
                <a:gd name="T40" fmla="*/ 87 w 1846"/>
                <a:gd name="T41" fmla="*/ 106 h 1600"/>
                <a:gd name="T42" fmla="*/ 83 w 1846"/>
                <a:gd name="T43" fmla="*/ 105 h 1600"/>
                <a:gd name="T44" fmla="*/ 80 w 1846"/>
                <a:gd name="T45" fmla="*/ 104 h 1600"/>
                <a:gd name="T46" fmla="*/ 77 w 1846"/>
                <a:gd name="T47" fmla="*/ 103 h 1600"/>
                <a:gd name="T48" fmla="*/ 73 w 1846"/>
                <a:gd name="T49" fmla="*/ 102 h 1600"/>
                <a:gd name="T50" fmla="*/ 69 w 1846"/>
                <a:gd name="T51" fmla="*/ 101 h 1600"/>
                <a:gd name="T52" fmla="*/ 66 w 1846"/>
                <a:gd name="T53" fmla="*/ 99 h 1600"/>
                <a:gd name="T54" fmla="*/ 63 w 1846"/>
                <a:gd name="T55" fmla="*/ 98 h 1600"/>
                <a:gd name="T56" fmla="*/ 60 w 1846"/>
                <a:gd name="T57" fmla="*/ 96 h 1600"/>
                <a:gd name="T58" fmla="*/ 57 w 1846"/>
                <a:gd name="T59" fmla="*/ 94 h 1600"/>
                <a:gd name="T60" fmla="*/ 53 w 1846"/>
                <a:gd name="T61" fmla="*/ 93 h 1600"/>
                <a:gd name="T62" fmla="*/ 50 w 1846"/>
                <a:gd name="T63" fmla="*/ 91 h 1600"/>
                <a:gd name="T64" fmla="*/ 47 w 1846"/>
                <a:gd name="T65" fmla="*/ 89 h 1600"/>
                <a:gd name="T66" fmla="*/ 44 w 1846"/>
                <a:gd name="T67" fmla="*/ 87 h 1600"/>
                <a:gd name="T68" fmla="*/ 42 w 1846"/>
                <a:gd name="T69" fmla="*/ 84 h 1600"/>
                <a:gd name="T70" fmla="*/ 39 w 1846"/>
                <a:gd name="T71" fmla="*/ 82 h 1600"/>
                <a:gd name="T72" fmla="*/ 35 w 1846"/>
                <a:gd name="T73" fmla="*/ 79 h 1600"/>
                <a:gd name="T74" fmla="*/ 33 w 1846"/>
                <a:gd name="T75" fmla="*/ 77 h 1600"/>
                <a:gd name="T76" fmla="*/ 30 w 1846"/>
                <a:gd name="T77" fmla="*/ 74 h 1600"/>
                <a:gd name="T78" fmla="*/ 28 w 1846"/>
                <a:gd name="T79" fmla="*/ 72 h 1600"/>
                <a:gd name="T80" fmla="*/ 26 w 1846"/>
                <a:gd name="T81" fmla="*/ 69 h 1600"/>
                <a:gd name="T82" fmla="*/ 24 w 1846"/>
                <a:gd name="T83" fmla="*/ 67 h 1600"/>
                <a:gd name="T84" fmla="*/ 22 w 1846"/>
                <a:gd name="T85" fmla="*/ 64 h 1600"/>
                <a:gd name="T86" fmla="*/ 20 w 1846"/>
                <a:gd name="T87" fmla="*/ 62 h 1600"/>
                <a:gd name="T88" fmla="*/ 18 w 1846"/>
                <a:gd name="T89" fmla="*/ 59 h 1600"/>
                <a:gd name="T90" fmla="*/ 16 w 1846"/>
                <a:gd name="T91" fmla="*/ 57 h 1600"/>
                <a:gd name="T92" fmla="*/ 14 w 1846"/>
                <a:gd name="T93" fmla="*/ 53 h 1600"/>
                <a:gd name="T94" fmla="*/ 13 w 1846"/>
                <a:gd name="T95" fmla="*/ 51 h 1600"/>
                <a:gd name="T96" fmla="*/ 11 w 1846"/>
                <a:gd name="T97" fmla="*/ 48 h 1600"/>
                <a:gd name="T98" fmla="*/ 10 w 1846"/>
                <a:gd name="T99" fmla="*/ 45 h 1600"/>
                <a:gd name="T100" fmla="*/ 9 w 1846"/>
                <a:gd name="T101" fmla="*/ 42 h 1600"/>
                <a:gd name="T102" fmla="*/ 8 w 1846"/>
                <a:gd name="T103" fmla="*/ 39 h 1600"/>
                <a:gd name="T104" fmla="*/ 6 w 1846"/>
                <a:gd name="T105" fmla="*/ 36 h 1600"/>
                <a:gd name="T106" fmla="*/ 5 w 1846"/>
                <a:gd name="T107" fmla="*/ 33 h 1600"/>
                <a:gd name="T108" fmla="*/ 4 w 1846"/>
                <a:gd name="T109" fmla="*/ 31 h 1600"/>
                <a:gd name="T110" fmla="*/ 4 w 1846"/>
                <a:gd name="T111" fmla="*/ 27 h 1600"/>
                <a:gd name="T112" fmla="*/ 3 w 1846"/>
                <a:gd name="T113" fmla="*/ 24 h 1600"/>
                <a:gd name="T114" fmla="*/ 2 w 1846"/>
                <a:gd name="T115" fmla="*/ 21 h 1600"/>
                <a:gd name="T116" fmla="*/ 2 w 1846"/>
                <a:gd name="T117" fmla="*/ 18 h 1600"/>
                <a:gd name="T118" fmla="*/ 1 w 1846"/>
                <a:gd name="T119" fmla="*/ 15 h 1600"/>
                <a:gd name="T120" fmla="*/ 1 w 1846"/>
                <a:gd name="T121" fmla="*/ 12 h 1600"/>
                <a:gd name="T122" fmla="*/ 1 w 1846"/>
                <a:gd name="T123" fmla="*/ 6 h 1600"/>
                <a:gd name="T124" fmla="*/ 0 w 1846"/>
                <a:gd name="T125" fmla="*/ 0 h 16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46" h="1600">
                  <a:moveTo>
                    <a:pt x="1846" y="1319"/>
                  </a:moveTo>
                  <a:lnTo>
                    <a:pt x="1845" y="1349"/>
                  </a:lnTo>
                  <a:lnTo>
                    <a:pt x="1842" y="1378"/>
                  </a:lnTo>
                  <a:lnTo>
                    <a:pt x="1835" y="1405"/>
                  </a:lnTo>
                  <a:lnTo>
                    <a:pt x="1826" y="1433"/>
                  </a:lnTo>
                  <a:lnTo>
                    <a:pt x="1814" y="1458"/>
                  </a:lnTo>
                  <a:lnTo>
                    <a:pt x="1800" y="1481"/>
                  </a:lnTo>
                  <a:lnTo>
                    <a:pt x="1782" y="1504"/>
                  </a:lnTo>
                  <a:lnTo>
                    <a:pt x="1761" y="1523"/>
                  </a:lnTo>
                  <a:lnTo>
                    <a:pt x="1738" y="1541"/>
                  </a:lnTo>
                  <a:lnTo>
                    <a:pt x="1711" y="1557"/>
                  </a:lnTo>
                  <a:lnTo>
                    <a:pt x="1681" y="1570"/>
                  </a:lnTo>
                  <a:lnTo>
                    <a:pt x="1649" y="1581"/>
                  </a:lnTo>
                  <a:lnTo>
                    <a:pt x="1615" y="1589"/>
                  </a:lnTo>
                  <a:lnTo>
                    <a:pt x="1578" y="1595"/>
                  </a:lnTo>
                  <a:lnTo>
                    <a:pt x="1540" y="1599"/>
                  </a:lnTo>
                  <a:lnTo>
                    <a:pt x="1498" y="1600"/>
                  </a:lnTo>
                  <a:lnTo>
                    <a:pt x="1454" y="1599"/>
                  </a:lnTo>
                  <a:lnTo>
                    <a:pt x="1407" y="1594"/>
                  </a:lnTo>
                  <a:lnTo>
                    <a:pt x="1360" y="1588"/>
                  </a:lnTo>
                  <a:lnTo>
                    <a:pt x="1310" y="1579"/>
                  </a:lnTo>
                  <a:lnTo>
                    <a:pt x="1259" y="1568"/>
                  </a:lnTo>
                  <a:lnTo>
                    <a:pt x="1208" y="1553"/>
                  </a:lnTo>
                  <a:lnTo>
                    <a:pt x="1156" y="1538"/>
                  </a:lnTo>
                  <a:lnTo>
                    <a:pt x="1104" y="1519"/>
                  </a:lnTo>
                  <a:lnTo>
                    <a:pt x="1052" y="1499"/>
                  </a:lnTo>
                  <a:lnTo>
                    <a:pt x="1002" y="1477"/>
                  </a:lnTo>
                  <a:lnTo>
                    <a:pt x="952" y="1454"/>
                  </a:lnTo>
                  <a:lnTo>
                    <a:pt x="904" y="1429"/>
                  </a:lnTo>
                  <a:lnTo>
                    <a:pt x="856" y="1404"/>
                  </a:lnTo>
                  <a:lnTo>
                    <a:pt x="808" y="1375"/>
                  </a:lnTo>
                  <a:lnTo>
                    <a:pt x="762" y="1347"/>
                  </a:lnTo>
                  <a:lnTo>
                    <a:pt x="715" y="1316"/>
                  </a:lnTo>
                  <a:lnTo>
                    <a:pt x="670" y="1284"/>
                  </a:lnTo>
                  <a:lnTo>
                    <a:pt x="625" y="1249"/>
                  </a:lnTo>
                  <a:lnTo>
                    <a:pt x="582" y="1215"/>
                  </a:lnTo>
                  <a:lnTo>
                    <a:pt x="541" y="1179"/>
                  </a:lnTo>
                  <a:lnTo>
                    <a:pt x="500" y="1142"/>
                  </a:lnTo>
                  <a:lnTo>
                    <a:pt x="462" y="1105"/>
                  </a:lnTo>
                  <a:lnTo>
                    <a:pt x="425" y="1067"/>
                  </a:lnTo>
                  <a:lnTo>
                    <a:pt x="390" y="1029"/>
                  </a:lnTo>
                  <a:lnTo>
                    <a:pt x="357" y="991"/>
                  </a:lnTo>
                  <a:lnTo>
                    <a:pt x="326" y="953"/>
                  </a:lnTo>
                  <a:lnTo>
                    <a:pt x="297" y="914"/>
                  </a:lnTo>
                  <a:lnTo>
                    <a:pt x="270" y="876"/>
                  </a:lnTo>
                  <a:lnTo>
                    <a:pt x="243" y="836"/>
                  </a:lnTo>
                  <a:lnTo>
                    <a:pt x="218" y="796"/>
                  </a:lnTo>
                  <a:lnTo>
                    <a:pt x="195" y="754"/>
                  </a:lnTo>
                  <a:lnTo>
                    <a:pt x="171" y="712"/>
                  </a:lnTo>
                  <a:lnTo>
                    <a:pt x="150" y="670"/>
                  </a:lnTo>
                  <a:lnTo>
                    <a:pt x="131" y="627"/>
                  </a:lnTo>
                  <a:lnTo>
                    <a:pt x="112" y="583"/>
                  </a:lnTo>
                  <a:lnTo>
                    <a:pt x="94" y="539"/>
                  </a:lnTo>
                  <a:lnTo>
                    <a:pt x="79" y="494"/>
                  </a:lnTo>
                  <a:lnTo>
                    <a:pt x="64" y="449"/>
                  </a:lnTo>
                  <a:lnTo>
                    <a:pt x="52" y="404"/>
                  </a:lnTo>
                  <a:lnTo>
                    <a:pt x="40" y="358"/>
                  </a:lnTo>
                  <a:lnTo>
                    <a:pt x="31" y="313"/>
                  </a:lnTo>
                  <a:lnTo>
                    <a:pt x="22" y="268"/>
                  </a:lnTo>
                  <a:lnTo>
                    <a:pt x="16" y="223"/>
                  </a:lnTo>
                  <a:lnTo>
                    <a:pt x="10" y="177"/>
                  </a:lnTo>
                  <a:lnTo>
                    <a:pt x="2" y="8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1287" name="Group 126"/>
            <p:cNvGrpSpPr>
              <a:grpSpLocks/>
            </p:cNvGrpSpPr>
            <p:nvPr/>
          </p:nvGrpSpPr>
          <p:grpSpPr bwMode="auto">
            <a:xfrm>
              <a:off x="3081" y="784"/>
              <a:ext cx="936" cy="1157"/>
              <a:chOff x="3081" y="784"/>
              <a:chExt cx="936" cy="1157"/>
            </a:xfrm>
          </p:grpSpPr>
          <p:grpSp>
            <p:nvGrpSpPr>
              <p:cNvPr id="131288" name="Group 127"/>
              <p:cNvGrpSpPr>
                <a:grpSpLocks/>
              </p:cNvGrpSpPr>
              <p:nvPr/>
            </p:nvGrpSpPr>
            <p:grpSpPr bwMode="auto">
              <a:xfrm>
                <a:off x="3081" y="784"/>
                <a:ext cx="751" cy="744"/>
                <a:chOff x="3081" y="784"/>
                <a:chExt cx="751" cy="744"/>
              </a:xfrm>
            </p:grpSpPr>
            <p:sp>
              <p:nvSpPr>
                <p:cNvPr id="131293" name="Freeform 128"/>
                <p:cNvSpPr>
                  <a:spLocks/>
                </p:cNvSpPr>
                <p:nvPr/>
              </p:nvSpPr>
              <p:spPr bwMode="auto">
                <a:xfrm>
                  <a:off x="3081" y="1190"/>
                  <a:ext cx="4" cy="82"/>
                </a:xfrm>
                <a:custGeom>
                  <a:avLst/>
                  <a:gdLst>
                    <a:gd name="T0" fmla="*/ 0 w 8"/>
                    <a:gd name="T1" fmla="*/ 11 h 163"/>
                    <a:gd name="T2" fmla="*/ 1 w 8"/>
                    <a:gd name="T3" fmla="*/ 7 h 163"/>
                    <a:gd name="T4" fmla="*/ 1 w 8"/>
                    <a:gd name="T5" fmla="*/ 4 h 163"/>
                    <a:gd name="T6" fmla="*/ 1 w 8"/>
                    <a:gd name="T7" fmla="*/ 1 h 163"/>
                    <a:gd name="T8" fmla="*/ 1 w 8"/>
                    <a:gd name="T9" fmla="*/ 0 h 1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" h="163">
                      <a:moveTo>
                        <a:pt x="0" y="163"/>
                      </a:moveTo>
                      <a:lnTo>
                        <a:pt x="1" y="109"/>
                      </a:lnTo>
                      <a:lnTo>
                        <a:pt x="3" y="55"/>
                      </a:lnTo>
                      <a:lnTo>
                        <a:pt x="8" y="1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4" name="Freeform 129"/>
                <p:cNvSpPr>
                  <a:spLocks/>
                </p:cNvSpPr>
                <p:nvPr/>
              </p:nvSpPr>
              <p:spPr bwMode="auto">
                <a:xfrm>
                  <a:off x="3088" y="1072"/>
                  <a:ext cx="14" cy="93"/>
                </a:xfrm>
                <a:custGeom>
                  <a:avLst/>
                  <a:gdLst>
                    <a:gd name="T0" fmla="*/ 0 w 30"/>
                    <a:gd name="T1" fmla="*/ 13 h 181"/>
                    <a:gd name="T2" fmla="*/ 0 w 30"/>
                    <a:gd name="T3" fmla="*/ 12 h 181"/>
                    <a:gd name="T4" fmla="*/ 0 w 30"/>
                    <a:gd name="T5" fmla="*/ 8 h 181"/>
                    <a:gd name="T6" fmla="*/ 1 w 30"/>
                    <a:gd name="T7" fmla="*/ 4 h 181"/>
                    <a:gd name="T8" fmla="*/ 1 w 30"/>
                    <a:gd name="T9" fmla="*/ 1 h 181"/>
                    <a:gd name="T10" fmla="*/ 1 w 30"/>
                    <a:gd name="T11" fmla="*/ 0 h 18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0" h="181">
                      <a:moveTo>
                        <a:pt x="0" y="181"/>
                      </a:moveTo>
                      <a:lnTo>
                        <a:pt x="0" y="173"/>
                      </a:lnTo>
                      <a:lnTo>
                        <a:pt x="8" y="117"/>
                      </a:lnTo>
                      <a:lnTo>
                        <a:pt x="18" y="61"/>
                      </a:lnTo>
                      <a:lnTo>
                        <a:pt x="29" y="6"/>
                      </a:lnTo>
                      <a:lnTo>
                        <a:pt x="30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5" name="Freeform 130"/>
                <p:cNvSpPr>
                  <a:spLocks/>
                </p:cNvSpPr>
                <p:nvPr/>
              </p:nvSpPr>
              <p:spPr bwMode="auto">
                <a:xfrm>
                  <a:off x="3106" y="958"/>
                  <a:ext cx="28" cy="93"/>
                </a:xfrm>
                <a:custGeom>
                  <a:avLst/>
                  <a:gdLst>
                    <a:gd name="T0" fmla="*/ 0 w 52"/>
                    <a:gd name="T1" fmla="*/ 14 h 177"/>
                    <a:gd name="T2" fmla="*/ 1 w 52"/>
                    <a:gd name="T3" fmla="*/ 13 h 177"/>
                    <a:gd name="T4" fmla="*/ 2 w 52"/>
                    <a:gd name="T5" fmla="*/ 9 h 177"/>
                    <a:gd name="T6" fmla="*/ 3 w 52"/>
                    <a:gd name="T7" fmla="*/ 5 h 177"/>
                    <a:gd name="T8" fmla="*/ 4 w 52"/>
                    <a:gd name="T9" fmla="*/ 1 h 177"/>
                    <a:gd name="T10" fmla="*/ 4 w 52"/>
                    <a:gd name="T11" fmla="*/ 0 h 17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2" h="177">
                      <a:moveTo>
                        <a:pt x="0" y="177"/>
                      </a:moveTo>
                      <a:lnTo>
                        <a:pt x="1" y="171"/>
                      </a:lnTo>
                      <a:lnTo>
                        <a:pt x="16" y="116"/>
                      </a:lnTo>
                      <a:lnTo>
                        <a:pt x="32" y="61"/>
                      </a:lnTo>
                      <a:lnTo>
                        <a:pt x="50" y="7"/>
                      </a:lnTo>
                      <a:lnTo>
                        <a:pt x="5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6" name="Freeform 131"/>
                <p:cNvSpPr>
                  <a:spLocks/>
                </p:cNvSpPr>
                <p:nvPr/>
              </p:nvSpPr>
              <p:spPr bwMode="auto">
                <a:xfrm>
                  <a:off x="3142" y="852"/>
                  <a:ext cx="39" cy="85"/>
                </a:xfrm>
                <a:custGeom>
                  <a:avLst/>
                  <a:gdLst>
                    <a:gd name="T0" fmla="*/ 0 w 77"/>
                    <a:gd name="T1" fmla="*/ 11 h 168"/>
                    <a:gd name="T2" fmla="*/ 1 w 77"/>
                    <a:gd name="T3" fmla="*/ 11 h 168"/>
                    <a:gd name="T4" fmla="*/ 2 w 77"/>
                    <a:gd name="T5" fmla="*/ 8 h 168"/>
                    <a:gd name="T6" fmla="*/ 3 w 77"/>
                    <a:gd name="T7" fmla="*/ 4 h 168"/>
                    <a:gd name="T8" fmla="*/ 5 w 77"/>
                    <a:gd name="T9" fmla="*/ 1 h 168"/>
                    <a:gd name="T10" fmla="*/ 5 w 77"/>
                    <a:gd name="T11" fmla="*/ 0 h 16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168">
                      <a:moveTo>
                        <a:pt x="0" y="168"/>
                      </a:moveTo>
                      <a:lnTo>
                        <a:pt x="1" y="165"/>
                      </a:lnTo>
                      <a:lnTo>
                        <a:pt x="22" y="114"/>
                      </a:lnTo>
                      <a:lnTo>
                        <a:pt x="44" y="63"/>
                      </a:lnTo>
                      <a:lnTo>
                        <a:pt x="68" y="14"/>
                      </a:lnTo>
                      <a:lnTo>
                        <a:pt x="77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7" name="Freeform 132"/>
                <p:cNvSpPr>
                  <a:spLocks/>
                </p:cNvSpPr>
                <p:nvPr/>
              </p:nvSpPr>
              <p:spPr bwMode="auto">
                <a:xfrm>
                  <a:off x="3191" y="784"/>
                  <a:ext cx="75" cy="50"/>
                </a:xfrm>
                <a:custGeom>
                  <a:avLst/>
                  <a:gdLst>
                    <a:gd name="T0" fmla="*/ 0 w 145"/>
                    <a:gd name="T1" fmla="*/ 7 h 96"/>
                    <a:gd name="T2" fmla="*/ 1 w 145"/>
                    <a:gd name="T3" fmla="*/ 6 h 96"/>
                    <a:gd name="T4" fmla="*/ 2 w 145"/>
                    <a:gd name="T5" fmla="*/ 5 h 96"/>
                    <a:gd name="T6" fmla="*/ 3 w 145"/>
                    <a:gd name="T7" fmla="*/ 3 h 96"/>
                    <a:gd name="T8" fmla="*/ 5 w 145"/>
                    <a:gd name="T9" fmla="*/ 2 h 96"/>
                    <a:gd name="T10" fmla="*/ 6 w 145"/>
                    <a:gd name="T11" fmla="*/ 1 h 96"/>
                    <a:gd name="T12" fmla="*/ 7 w 145"/>
                    <a:gd name="T13" fmla="*/ 1 h 96"/>
                    <a:gd name="T14" fmla="*/ 8 w 145"/>
                    <a:gd name="T15" fmla="*/ 1 h 96"/>
                    <a:gd name="T16" fmla="*/ 9 w 145"/>
                    <a:gd name="T17" fmla="*/ 0 h 96"/>
                    <a:gd name="T18" fmla="*/ 10 w 145"/>
                    <a:gd name="T19" fmla="*/ 0 h 96"/>
                    <a:gd name="T20" fmla="*/ 10 w 145"/>
                    <a:gd name="T21" fmla="*/ 1 h 9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45" h="96">
                      <a:moveTo>
                        <a:pt x="0" y="96"/>
                      </a:moveTo>
                      <a:lnTo>
                        <a:pt x="9" y="83"/>
                      </a:lnTo>
                      <a:lnTo>
                        <a:pt x="25" y="62"/>
                      </a:lnTo>
                      <a:lnTo>
                        <a:pt x="42" y="43"/>
                      </a:lnTo>
                      <a:lnTo>
                        <a:pt x="61" y="25"/>
                      </a:lnTo>
                      <a:lnTo>
                        <a:pt x="82" y="11"/>
                      </a:lnTo>
                      <a:lnTo>
                        <a:pt x="94" y="5"/>
                      </a:lnTo>
                      <a:lnTo>
                        <a:pt x="108" y="1"/>
                      </a:lnTo>
                      <a:lnTo>
                        <a:pt x="121" y="0"/>
                      </a:lnTo>
                      <a:lnTo>
                        <a:pt x="135" y="0"/>
                      </a:lnTo>
                      <a:lnTo>
                        <a:pt x="145" y="2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8" name="Freeform 133"/>
                <p:cNvSpPr>
                  <a:spLocks/>
                </p:cNvSpPr>
                <p:nvPr/>
              </p:nvSpPr>
              <p:spPr bwMode="auto">
                <a:xfrm>
                  <a:off x="3287" y="795"/>
                  <a:ext cx="64" cy="67"/>
                </a:xfrm>
                <a:custGeom>
                  <a:avLst/>
                  <a:gdLst>
                    <a:gd name="T0" fmla="*/ 0 w 128"/>
                    <a:gd name="T1" fmla="*/ 0 h 133"/>
                    <a:gd name="T2" fmla="*/ 2 w 128"/>
                    <a:gd name="T3" fmla="*/ 2 h 133"/>
                    <a:gd name="T4" fmla="*/ 4 w 128"/>
                    <a:gd name="T5" fmla="*/ 3 h 133"/>
                    <a:gd name="T6" fmla="*/ 5 w 128"/>
                    <a:gd name="T7" fmla="*/ 4 h 133"/>
                    <a:gd name="T8" fmla="*/ 8 w 128"/>
                    <a:gd name="T9" fmla="*/ 7 h 133"/>
                    <a:gd name="T10" fmla="*/ 8 w 128"/>
                    <a:gd name="T11" fmla="*/ 9 h 13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8" h="133">
                      <a:moveTo>
                        <a:pt x="0" y="0"/>
                      </a:moveTo>
                      <a:lnTo>
                        <a:pt x="24" y="19"/>
                      </a:lnTo>
                      <a:lnTo>
                        <a:pt x="49" y="41"/>
                      </a:lnTo>
                      <a:lnTo>
                        <a:pt x="71" y="64"/>
                      </a:lnTo>
                      <a:lnTo>
                        <a:pt x="113" y="112"/>
                      </a:lnTo>
                      <a:lnTo>
                        <a:pt x="128" y="133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299" name="Freeform 134"/>
                <p:cNvSpPr>
                  <a:spLocks/>
                </p:cNvSpPr>
                <p:nvPr/>
              </p:nvSpPr>
              <p:spPr bwMode="auto">
                <a:xfrm>
                  <a:off x="3369" y="880"/>
                  <a:ext cx="54" cy="75"/>
                </a:xfrm>
                <a:custGeom>
                  <a:avLst/>
                  <a:gdLst>
                    <a:gd name="T0" fmla="*/ 0 w 111"/>
                    <a:gd name="T1" fmla="*/ 0 h 148"/>
                    <a:gd name="T2" fmla="*/ 2 w 111"/>
                    <a:gd name="T3" fmla="*/ 4 h 148"/>
                    <a:gd name="T4" fmla="*/ 4 w 111"/>
                    <a:gd name="T5" fmla="*/ 7 h 148"/>
                    <a:gd name="T6" fmla="*/ 6 w 111"/>
                    <a:gd name="T7" fmla="*/ 10 h 14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1" h="148">
                      <a:moveTo>
                        <a:pt x="0" y="0"/>
                      </a:moveTo>
                      <a:lnTo>
                        <a:pt x="38" y="49"/>
                      </a:lnTo>
                      <a:lnTo>
                        <a:pt x="79" y="105"/>
                      </a:lnTo>
                      <a:lnTo>
                        <a:pt x="111" y="148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0" name="Freeform 135"/>
                <p:cNvSpPr>
                  <a:spLocks/>
                </p:cNvSpPr>
                <p:nvPr/>
              </p:nvSpPr>
              <p:spPr bwMode="auto">
                <a:xfrm>
                  <a:off x="3437" y="973"/>
                  <a:ext cx="57" cy="78"/>
                </a:xfrm>
                <a:custGeom>
                  <a:avLst/>
                  <a:gdLst>
                    <a:gd name="T0" fmla="*/ 0 w 108"/>
                    <a:gd name="T1" fmla="*/ 0 h 150"/>
                    <a:gd name="T2" fmla="*/ 2 w 108"/>
                    <a:gd name="T3" fmla="*/ 3 h 150"/>
                    <a:gd name="T4" fmla="*/ 8 w 108"/>
                    <a:gd name="T5" fmla="*/ 11 h 150"/>
                    <a:gd name="T6" fmla="*/ 8 w 108"/>
                    <a:gd name="T7" fmla="*/ 11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8" h="150">
                      <a:moveTo>
                        <a:pt x="0" y="0"/>
                      </a:moveTo>
                      <a:lnTo>
                        <a:pt x="24" y="34"/>
                      </a:lnTo>
                      <a:lnTo>
                        <a:pt x="108" y="149"/>
                      </a:lnTo>
                      <a:lnTo>
                        <a:pt x="108" y="15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1" name="Freeform 136"/>
                <p:cNvSpPr>
                  <a:spLocks/>
                </p:cNvSpPr>
                <p:nvPr/>
              </p:nvSpPr>
              <p:spPr bwMode="auto">
                <a:xfrm>
                  <a:off x="3505" y="1069"/>
                  <a:ext cx="56" cy="78"/>
                </a:xfrm>
                <a:custGeom>
                  <a:avLst/>
                  <a:gdLst>
                    <a:gd name="T0" fmla="*/ 0 w 108"/>
                    <a:gd name="T1" fmla="*/ 0 h 150"/>
                    <a:gd name="T2" fmla="*/ 1 w 108"/>
                    <a:gd name="T3" fmla="*/ 2 h 150"/>
                    <a:gd name="T4" fmla="*/ 4 w 108"/>
                    <a:gd name="T5" fmla="*/ 5 h 150"/>
                    <a:gd name="T6" fmla="*/ 8 w 108"/>
                    <a:gd name="T7" fmla="*/ 11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8" h="150">
                      <a:moveTo>
                        <a:pt x="0" y="0"/>
                      </a:moveTo>
                      <a:lnTo>
                        <a:pt x="14" y="19"/>
                      </a:lnTo>
                      <a:lnTo>
                        <a:pt x="54" y="75"/>
                      </a:lnTo>
                      <a:lnTo>
                        <a:pt x="108" y="15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2" name="Freeform 137"/>
                <p:cNvSpPr>
                  <a:spLocks/>
                </p:cNvSpPr>
                <p:nvPr/>
              </p:nvSpPr>
              <p:spPr bwMode="auto">
                <a:xfrm>
                  <a:off x="3576" y="1165"/>
                  <a:ext cx="53" cy="75"/>
                </a:xfrm>
                <a:custGeom>
                  <a:avLst/>
                  <a:gdLst>
                    <a:gd name="T0" fmla="*/ 0 w 108"/>
                    <a:gd name="T1" fmla="*/ 0 h 151"/>
                    <a:gd name="T2" fmla="*/ 4 w 108"/>
                    <a:gd name="T3" fmla="*/ 6 h 151"/>
                    <a:gd name="T4" fmla="*/ 6 w 108"/>
                    <a:gd name="T5" fmla="*/ 9 h 15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8" h="151">
                      <a:moveTo>
                        <a:pt x="0" y="0"/>
                      </a:moveTo>
                      <a:lnTo>
                        <a:pt x="77" y="106"/>
                      </a:lnTo>
                      <a:lnTo>
                        <a:pt x="108" y="15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3" name="Freeform 138"/>
                <p:cNvSpPr>
                  <a:spLocks/>
                </p:cNvSpPr>
                <p:nvPr/>
              </p:nvSpPr>
              <p:spPr bwMode="auto">
                <a:xfrm>
                  <a:off x="3643" y="1261"/>
                  <a:ext cx="54" cy="75"/>
                </a:xfrm>
                <a:custGeom>
                  <a:avLst/>
                  <a:gdLst>
                    <a:gd name="T0" fmla="*/ 0 w 107"/>
                    <a:gd name="T1" fmla="*/ 0 h 149"/>
                    <a:gd name="T2" fmla="*/ 7 w 107"/>
                    <a:gd name="T3" fmla="*/ 10 h 149"/>
                    <a:gd name="T4" fmla="*/ 7 w 107"/>
                    <a:gd name="T5" fmla="*/ 10 h 14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7" h="149">
                      <a:moveTo>
                        <a:pt x="0" y="0"/>
                      </a:moveTo>
                      <a:lnTo>
                        <a:pt x="105" y="145"/>
                      </a:lnTo>
                      <a:lnTo>
                        <a:pt x="107" y="14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4" name="Freeform 139"/>
                <p:cNvSpPr>
                  <a:spLocks/>
                </p:cNvSpPr>
                <p:nvPr/>
              </p:nvSpPr>
              <p:spPr bwMode="auto">
                <a:xfrm>
                  <a:off x="3711" y="1353"/>
                  <a:ext cx="57" cy="79"/>
                </a:xfrm>
                <a:custGeom>
                  <a:avLst/>
                  <a:gdLst>
                    <a:gd name="T0" fmla="*/ 0 w 108"/>
                    <a:gd name="T1" fmla="*/ 0 h 151"/>
                    <a:gd name="T2" fmla="*/ 4 w 108"/>
                    <a:gd name="T3" fmla="*/ 5 h 151"/>
                    <a:gd name="T4" fmla="*/ 8 w 108"/>
                    <a:gd name="T5" fmla="*/ 11 h 15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8" h="151">
                      <a:moveTo>
                        <a:pt x="0" y="0"/>
                      </a:moveTo>
                      <a:lnTo>
                        <a:pt x="52" y="72"/>
                      </a:lnTo>
                      <a:lnTo>
                        <a:pt x="108" y="15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1305" name="Freeform 140"/>
                <p:cNvSpPr>
                  <a:spLocks/>
                </p:cNvSpPr>
                <p:nvPr/>
              </p:nvSpPr>
              <p:spPr bwMode="auto">
                <a:xfrm>
                  <a:off x="3779" y="1450"/>
                  <a:ext cx="53" cy="78"/>
                </a:xfrm>
                <a:custGeom>
                  <a:avLst/>
                  <a:gdLst>
                    <a:gd name="T0" fmla="*/ 0 w 103"/>
                    <a:gd name="T1" fmla="*/ 0 h 152"/>
                    <a:gd name="T2" fmla="*/ 5 w 103"/>
                    <a:gd name="T3" fmla="*/ 7 h 152"/>
                    <a:gd name="T4" fmla="*/ 7 w 103"/>
                    <a:gd name="T5" fmla="*/ 11 h 15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3" h="152">
                      <a:moveTo>
                        <a:pt x="0" y="0"/>
                      </a:moveTo>
                      <a:lnTo>
                        <a:pt x="72" y="105"/>
                      </a:lnTo>
                      <a:lnTo>
                        <a:pt x="103" y="152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131289" name="Freeform 141"/>
              <p:cNvSpPr>
                <a:spLocks/>
              </p:cNvSpPr>
              <p:nvPr/>
            </p:nvSpPr>
            <p:spPr bwMode="auto">
              <a:xfrm>
                <a:off x="3846" y="1549"/>
                <a:ext cx="50" cy="79"/>
              </a:xfrm>
              <a:custGeom>
                <a:avLst/>
                <a:gdLst>
                  <a:gd name="T0" fmla="*/ 0 w 99"/>
                  <a:gd name="T1" fmla="*/ 0 h 157"/>
                  <a:gd name="T2" fmla="*/ 1 w 99"/>
                  <a:gd name="T3" fmla="*/ 2 h 157"/>
                  <a:gd name="T4" fmla="*/ 3 w 99"/>
                  <a:gd name="T5" fmla="*/ 5 h 157"/>
                  <a:gd name="T6" fmla="*/ 5 w 99"/>
                  <a:gd name="T7" fmla="*/ 8 h 157"/>
                  <a:gd name="T8" fmla="*/ 7 w 99"/>
                  <a:gd name="T9" fmla="*/ 10 h 1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57">
                    <a:moveTo>
                      <a:pt x="0" y="0"/>
                    </a:moveTo>
                    <a:lnTo>
                      <a:pt x="15" y="21"/>
                    </a:lnTo>
                    <a:lnTo>
                      <a:pt x="48" y="73"/>
                    </a:lnTo>
                    <a:lnTo>
                      <a:pt x="79" y="124"/>
                    </a:lnTo>
                    <a:lnTo>
                      <a:pt x="99" y="15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90" name="Freeform 142"/>
              <p:cNvSpPr>
                <a:spLocks/>
              </p:cNvSpPr>
              <p:nvPr/>
            </p:nvSpPr>
            <p:spPr bwMode="auto">
              <a:xfrm>
                <a:off x="3907" y="1649"/>
                <a:ext cx="46" cy="82"/>
              </a:xfrm>
              <a:custGeom>
                <a:avLst/>
                <a:gdLst>
                  <a:gd name="T0" fmla="*/ 0 w 90"/>
                  <a:gd name="T1" fmla="*/ 0 h 162"/>
                  <a:gd name="T2" fmla="*/ 2 w 90"/>
                  <a:gd name="T3" fmla="*/ 2 h 162"/>
                  <a:gd name="T4" fmla="*/ 5 w 90"/>
                  <a:gd name="T5" fmla="*/ 8 h 162"/>
                  <a:gd name="T6" fmla="*/ 6 w 90"/>
                  <a:gd name="T7" fmla="*/ 11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62">
                    <a:moveTo>
                      <a:pt x="0" y="0"/>
                    </a:moveTo>
                    <a:lnTo>
                      <a:pt x="17" y="27"/>
                    </a:lnTo>
                    <a:lnTo>
                      <a:pt x="72" y="127"/>
                    </a:lnTo>
                    <a:lnTo>
                      <a:pt x="90" y="16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91" name="Freeform 143"/>
              <p:cNvSpPr>
                <a:spLocks/>
              </p:cNvSpPr>
              <p:nvPr/>
            </p:nvSpPr>
            <p:spPr bwMode="auto">
              <a:xfrm>
                <a:off x="3964" y="1752"/>
                <a:ext cx="35" cy="86"/>
              </a:xfrm>
              <a:custGeom>
                <a:avLst/>
                <a:gdLst>
                  <a:gd name="T0" fmla="*/ 0 w 70"/>
                  <a:gd name="T1" fmla="*/ 0 h 170"/>
                  <a:gd name="T2" fmla="*/ 1 w 70"/>
                  <a:gd name="T3" fmla="*/ 2 h 170"/>
                  <a:gd name="T4" fmla="*/ 3 w 70"/>
                  <a:gd name="T5" fmla="*/ 5 h 170"/>
                  <a:gd name="T6" fmla="*/ 4 w 70"/>
                  <a:gd name="T7" fmla="*/ 8 h 170"/>
                  <a:gd name="T8" fmla="*/ 5 w 70"/>
                  <a:gd name="T9" fmla="*/ 11 h 170"/>
                  <a:gd name="T10" fmla="*/ 5 w 70"/>
                  <a:gd name="T11" fmla="*/ 11 h 1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170">
                    <a:moveTo>
                      <a:pt x="0" y="0"/>
                    </a:moveTo>
                    <a:lnTo>
                      <a:pt x="11" y="23"/>
                    </a:lnTo>
                    <a:lnTo>
                      <a:pt x="33" y="73"/>
                    </a:lnTo>
                    <a:lnTo>
                      <a:pt x="51" y="121"/>
                    </a:lnTo>
                    <a:lnTo>
                      <a:pt x="69" y="167"/>
                    </a:lnTo>
                    <a:lnTo>
                      <a:pt x="70" y="1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92" name="Freeform 144"/>
              <p:cNvSpPr>
                <a:spLocks/>
              </p:cNvSpPr>
              <p:nvPr/>
            </p:nvSpPr>
            <p:spPr bwMode="auto">
              <a:xfrm>
                <a:off x="4006" y="1859"/>
                <a:ext cx="11" cy="82"/>
              </a:xfrm>
              <a:custGeom>
                <a:avLst/>
                <a:gdLst>
                  <a:gd name="T0" fmla="*/ 0 w 25"/>
                  <a:gd name="T1" fmla="*/ 0 h 161"/>
                  <a:gd name="T2" fmla="*/ 0 w 25"/>
                  <a:gd name="T3" fmla="*/ 3 h 161"/>
                  <a:gd name="T4" fmla="*/ 1 w 25"/>
                  <a:gd name="T5" fmla="*/ 6 h 161"/>
                  <a:gd name="T6" fmla="*/ 1 w 25"/>
                  <a:gd name="T7" fmla="*/ 8 h 161"/>
                  <a:gd name="T8" fmla="*/ 1 w 25"/>
                  <a:gd name="T9" fmla="*/ 11 h 1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1">
                    <a:moveTo>
                      <a:pt x="0" y="0"/>
                    </a:moveTo>
                    <a:lnTo>
                      <a:pt x="11" y="42"/>
                    </a:lnTo>
                    <a:lnTo>
                      <a:pt x="18" y="84"/>
                    </a:lnTo>
                    <a:lnTo>
                      <a:pt x="23" y="123"/>
                    </a:lnTo>
                    <a:lnTo>
                      <a:pt x="25" y="16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54097" name="Freeform 145"/>
          <p:cNvSpPr>
            <a:spLocks/>
          </p:cNvSpPr>
          <p:nvPr/>
        </p:nvSpPr>
        <p:spPr bwMode="auto">
          <a:xfrm>
            <a:off x="546100" y="4832350"/>
            <a:ext cx="1492250" cy="1485900"/>
          </a:xfrm>
          <a:custGeom>
            <a:avLst/>
            <a:gdLst>
              <a:gd name="T0" fmla="*/ 2147483647 w 1845"/>
              <a:gd name="T1" fmla="*/ 2147483647 h 1847"/>
              <a:gd name="T2" fmla="*/ 2147483647 w 1845"/>
              <a:gd name="T3" fmla="*/ 2147483647 h 1847"/>
              <a:gd name="T4" fmla="*/ 2147483647 w 1845"/>
              <a:gd name="T5" fmla="*/ 2147483647 h 1847"/>
              <a:gd name="T6" fmla="*/ 2147483647 w 1845"/>
              <a:gd name="T7" fmla="*/ 2147483647 h 1847"/>
              <a:gd name="T8" fmla="*/ 2147483647 w 1845"/>
              <a:gd name="T9" fmla="*/ 2147483647 h 1847"/>
              <a:gd name="T10" fmla="*/ 2147483647 w 1845"/>
              <a:gd name="T11" fmla="*/ 2147483647 h 1847"/>
              <a:gd name="T12" fmla="*/ 2147483647 w 1845"/>
              <a:gd name="T13" fmla="*/ 2147483647 h 1847"/>
              <a:gd name="T14" fmla="*/ 2147483647 w 1845"/>
              <a:gd name="T15" fmla="*/ 2147483647 h 1847"/>
              <a:gd name="T16" fmla="*/ 2147483647 w 1845"/>
              <a:gd name="T17" fmla="*/ 2147483647 h 1847"/>
              <a:gd name="T18" fmla="*/ 2147483647 w 1845"/>
              <a:gd name="T19" fmla="*/ 2147483647 h 1847"/>
              <a:gd name="T20" fmla="*/ 2147483647 w 1845"/>
              <a:gd name="T21" fmla="*/ 0 h 1847"/>
              <a:gd name="T22" fmla="*/ 2147483647 w 1845"/>
              <a:gd name="T23" fmla="*/ 2147483647 h 1847"/>
              <a:gd name="T24" fmla="*/ 2147483647 w 1845"/>
              <a:gd name="T25" fmla="*/ 2147483647 h 1847"/>
              <a:gd name="T26" fmla="*/ 2147483647 w 1845"/>
              <a:gd name="T27" fmla="*/ 2147483647 h 1847"/>
              <a:gd name="T28" fmla="*/ 2147483647 w 1845"/>
              <a:gd name="T29" fmla="*/ 2147483647 h 1847"/>
              <a:gd name="T30" fmla="*/ 2147483647 w 1845"/>
              <a:gd name="T31" fmla="*/ 2147483647 h 1847"/>
              <a:gd name="T32" fmla="*/ 2147483647 w 1845"/>
              <a:gd name="T33" fmla="*/ 2147483647 h 1847"/>
              <a:gd name="T34" fmla="*/ 2147483647 w 1845"/>
              <a:gd name="T35" fmla="*/ 2147483647 h 1847"/>
              <a:gd name="T36" fmla="*/ 2147483647 w 1845"/>
              <a:gd name="T37" fmla="*/ 2147483647 h 1847"/>
              <a:gd name="T38" fmla="*/ 2147483647 w 1845"/>
              <a:gd name="T39" fmla="*/ 2147483647 h 1847"/>
              <a:gd name="T40" fmla="*/ 2147483647 w 1845"/>
              <a:gd name="T41" fmla="*/ 2147483647 h 1847"/>
              <a:gd name="T42" fmla="*/ 2147483647 w 1845"/>
              <a:gd name="T43" fmla="*/ 2147483647 h 1847"/>
              <a:gd name="T44" fmla="*/ 2147483647 w 1845"/>
              <a:gd name="T45" fmla="*/ 2147483647 h 1847"/>
              <a:gd name="T46" fmla="*/ 2147483647 w 1845"/>
              <a:gd name="T47" fmla="*/ 2147483647 h 1847"/>
              <a:gd name="T48" fmla="*/ 2147483647 w 1845"/>
              <a:gd name="T49" fmla="*/ 2147483647 h 1847"/>
              <a:gd name="T50" fmla="*/ 2147483647 w 1845"/>
              <a:gd name="T51" fmla="*/ 2147483647 h 1847"/>
              <a:gd name="T52" fmla="*/ 2147483647 w 1845"/>
              <a:gd name="T53" fmla="*/ 2147483647 h 1847"/>
              <a:gd name="T54" fmla="*/ 2147483647 w 1845"/>
              <a:gd name="T55" fmla="*/ 2147483647 h 1847"/>
              <a:gd name="T56" fmla="*/ 2147483647 w 1845"/>
              <a:gd name="T57" fmla="*/ 2147483647 h 1847"/>
              <a:gd name="T58" fmla="*/ 2147483647 w 1845"/>
              <a:gd name="T59" fmla="*/ 2147483647 h 1847"/>
              <a:gd name="T60" fmla="*/ 2147483647 w 1845"/>
              <a:gd name="T61" fmla="*/ 2147483647 h 1847"/>
              <a:gd name="T62" fmla="*/ 2147483647 w 1845"/>
              <a:gd name="T63" fmla="*/ 2147483647 h 1847"/>
              <a:gd name="T64" fmla="*/ 2147483647 w 1845"/>
              <a:gd name="T65" fmla="*/ 2147483647 h 1847"/>
              <a:gd name="T66" fmla="*/ 2147483647 w 1845"/>
              <a:gd name="T67" fmla="*/ 2147483647 h 1847"/>
              <a:gd name="T68" fmla="*/ 2147483647 w 1845"/>
              <a:gd name="T69" fmla="*/ 2147483647 h 1847"/>
              <a:gd name="T70" fmla="*/ 2147483647 w 1845"/>
              <a:gd name="T71" fmla="*/ 2147483647 h 1847"/>
              <a:gd name="T72" fmla="*/ 2147483647 w 1845"/>
              <a:gd name="T73" fmla="*/ 2147483647 h 1847"/>
              <a:gd name="T74" fmla="*/ 2147483647 w 1845"/>
              <a:gd name="T75" fmla="*/ 2147483647 h 1847"/>
              <a:gd name="T76" fmla="*/ 2147483647 w 1845"/>
              <a:gd name="T77" fmla="*/ 2147483647 h 1847"/>
              <a:gd name="T78" fmla="*/ 2147483647 w 1845"/>
              <a:gd name="T79" fmla="*/ 2147483647 h 1847"/>
              <a:gd name="T80" fmla="*/ 2147483647 w 1845"/>
              <a:gd name="T81" fmla="*/ 2147483647 h 1847"/>
              <a:gd name="T82" fmla="*/ 2147483647 w 1845"/>
              <a:gd name="T83" fmla="*/ 2147483647 h 184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1845" h="1847">
                <a:moveTo>
                  <a:pt x="1845" y="924"/>
                </a:moveTo>
                <a:lnTo>
                  <a:pt x="1842" y="854"/>
                </a:lnTo>
                <a:lnTo>
                  <a:pt x="1835" y="786"/>
                </a:lnTo>
                <a:lnTo>
                  <a:pt x="1823" y="718"/>
                </a:lnTo>
                <a:lnTo>
                  <a:pt x="1804" y="651"/>
                </a:lnTo>
                <a:lnTo>
                  <a:pt x="1782" y="586"/>
                </a:lnTo>
                <a:lnTo>
                  <a:pt x="1754" y="523"/>
                </a:lnTo>
                <a:lnTo>
                  <a:pt x="1722" y="462"/>
                </a:lnTo>
                <a:lnTo>
                  <a:pt x="1684" y="403"/>
                </a:lnTo>
                <a:lnTo>
                  <a:pt x="1643" y="348"/>
                </a:lnTo>
                <a:lnTo>
                  <a:pt x="1599" y="295"/>
                </a:lnTo>
                <a:lnTo>
                  <a:pt x="1550" y="247"/>
                </a:lnTo>
                <a:lnTo>
                  <a:pt x="1498" y="201"/>
                </a:lnTo>
                <a:lnTo>
                  <a:pt x="1442" y="160"/>
                </a:lnTo>
                <a:lnTo>
                  <a:pt x="1384" y="124"/>
                </a:lnTo>
                <a:lnTo>
                  <a:pt x="1323" y="92"/>
                </a:lnTo>
                <a:lnTo>
                  <a:pt x="1260" y="64"/>
                </a:lnTo>
                <a:lnTo>
                  <a:pt x="1195" y="41"/>
                </a:lnTo>
                <a:lnTo>
                  <a:pt x="1127" y="23"/>
                </a:lnTo>
                <a:lnTo>
                  <a:pt x="1060" y="10"/>
                </a:lnTo>
                <a:lnTo>
                  <a:pt x="991" y="2"/>
                </a:lnTo>
                <a:lnTo>
                  <a:pt x="923" y="0"/>
                </a:lnTo>
                <a:lnTo>
                  <a:pt x="853" y="2"/>
                </a:lnTo>
                <a:lnTo>
                  <a:pt x="785" y="10"/>
                </a:lnTo>
                <a:lnTo>
                  <a:pt x="717" y="23"/>
                </a:lnTo>
                <a:lnTo>
                  <a:pt x="651" y="41"/>
                </a:lnTo>
                <a:lnTo>
                  <a:pt x="586" y="64"/>
                </a:lnTo>
                <a:lnTo>
                  <a:pt x="522" y="92"/>
                </a:lnTo>
                <a:lnTo>
                  <a:pt x="461" y="124"/>
                </a:lnTo>
                <a:lnTo>
                  <a:pt x="402" y="160"/>
                </a:lnTo>
                <a:lnTo>
                  <a:pt x="347" y="201"/>
                </a:lnTo>
                <a:lnTo>
                  <a:pt x="295" y="247"/>
                </a:lnTo>
                <a:lnTo>
                  <a:pt x="246" y="295"/>
                </a:lnTo>
                <a:lnTo>
                  <a:pt x="201" y="348"/>
                </a:lnTo>
                <a:lnTo>
                  <a:pt x="160" y="403"/>
                </a:lnTo>
                <a:lnTo>
                  <a:pt x="124" y="462"/>
                </a:lnTo>
                <a:lnTo>
                  <a:pt x="91" y="523"/>
                </a:lnTo>
                <a:lnTo>
                  <a:pt x="63" y="586"/>
                </a:lnTo>
                <a:lnTo>
                  <a:pt x="41" y="651"/>
                </a:lnTo>
                <a:lnTo>
                  <a:pt x="23" y="718"/>
                </a:lnTo>
                <a:lnTo>
                  <a:pt x="10" y="786"/>
                </a:lnTo>
                <a:lnTo>
                  <a:pt x="2" y="854"/>
                </a:lnTo>
                <a:lnTo>
                  <a:pt x="0" y="924"/>
                </a:lnTo>
                <a:lnTo>
                  <a:pt x="2" y="993"/>
                </a:lnTo>
                <a:lnTo>
                  <a:pt x="10" y="1061"/>
                </a:lnTo>
                <a:lnTo>
                  <a:pt x="23" y="1130"/>
                </a:lnTo>
                <a:lnTo>
                  <a:pt x="41" y="1196"/>
                </a:lnTo>
                <a:lnTo>
                  <a:pt x="63" y="1261"/>
                </a:lnTo>
                <a:lnTo>
                  <a:pt x="91" y="1324"/>
                </a:lnTo>
                <a:lnTo>
                  <a:pt x="124" y="1385"/>
                </a:lnTo>
                <a:lnTo>
                  <a:pt x="160" y="1444"/>
                </a:lnTo>
                <a:lnTo>
                  <a:pt x="201" y="1500"/>
                </a:lnTo>
                <a:lnTo>
                  <a:pt x="246" y="1552"/>
                </a:lnTo>
                <a:lnTo>
                  <a:pt x="295" y="1600"/>
                </a:lnTo>
                <a:lnTo>
                  <a:pt x="347" y="1646"/>
                </a:lnTo>
                <a:lnTo>
                  <a:pt x="402" y="1687"/>
                </a:lnTo>
                <a:lnTo>
                  <a:pt x="461" y="1723"/>
                </a:lnTo>
                <a:lnTo>
                  <a:pt x="522" y="1755"/>
                </a:lnTo>
                <a:lnTo>
                  <a:pt x="586" y="1783"/>
                </a:lnTo>
                <a:lnTo>
                  <a:pt x="651" y="1806"/>
                </a:lnTo>
                <a:lnTo>
                  <a:pt x="717" y="1824"/>
                </a:lnTo>
                <a:lnTo>
                  <a:pt x="785" y="1837"/>
                </a:lnTo>
                <a:lnTo>
                  <a:pt x="853" y="1845"/>
                </a:lnTo>
                <a:lnTo>
                  <a:pt x="923" y="1847"/>
                </a:lnTo>
                <a:lnTo>
                  <a:pt x="991" y="1845"/>
                </a:lnTo>
                <a:lnTo>
                  <a:pt x="1060" y="1837"/>
                </a:lnTo>
                <a:lnTo>
                  <a:pt x="1127" y="1824"/>
                </a:lnTo>
                <a:lnTo>
                  <a:pt x="1195" y="1806"/>
                </a:lnTo>
                <a:lnTo>
                  <a:pt x="1260" y="1783"/>
                </a:lnTo>
                <a:lnTo>
                  <a:pt x="1323" y="1755"/>
                </a:lnTo>
                <a:lnTo>
                  <a:pt x="1384" y="1723"/>
                </a:lnTo>
                <a:lnTo>
                  <a:pt x="1442" y="1687"/>
                </a:lnTo>
                <a:lnTo>
                  <a:pt x="1498" y="1646"/>
                </a:lnTo>
                <a:lnTo>
                  <a:pt x="1550" y="1600"/>
                </a:lnTo>
                <a:lnTo>
                  <a:pt x="1599" y="1552"/>
                </a:lnTo>
                <a:lnTo>
                  <a:pt x="1643" y="1500"/>
                </a:lnTo>
                <a:lnTo>
                  <a:pt x="1684" y="1444"/>
                </a:lnTo>
                <a:lnTo>
                  <a:pt x="1722" y="1385"/>
                </a:lnTo>
                <a:lnTo>
                  <a:pt x="1754" y="1324"/>
                </a:lnTo>
                <a:lnTo>
                  <a:pt x="1782" y="1261"/>
                </a:lnTo>
                <a:lnTo>
                  <a:pt x="1804" y="1196"/>
                </a:lnTo>
                <a:lnTo>
                  <a:pt x="1823" y="1130"/>
                </a:lnTo>
                <a:lnTo>
                  <a:pt x="1835" y="1061"/>
                </a:lnTo>
                <a:lnTo>
                  <a:pt x="1842" y="993"/>
                </a:lnTo>
                <a:lnTo>
                  <a:pt x="1845" y="924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4098" name="Group 146"/>
          <p:cNvGrpSpPr>
            <a:grpSpLocks/>
          </p:cNvGrpSpPr>
          <p:nvPr/>
        </p:nvGrpSpPr>
        <p:grpSpPr bwMode="auto">
          <a:xfrm>
            <a:off x="546100" y="1470025"/>
            <a:ext cx="1492250" cy="1712913"/>
            <a:chOff x="344" y="926"/>
            <a:chExt cx="940" cy="1079"/>
          </a:xfrm>
        </p:grpSpPr>
        <p:sp>
          <p:nvSpPr>
            <p:cNvPr id="131284" name="Line 147"/>
            <p:cNvSpPr>
              <a:spLocks noChangeShapeType="1"/>
            </p:cNvSpPr>
            <p:nvPr/>
          </p:nvSpPr>
          <p:spPr bwMode="auto">
            <a:xfrm>
              <a:off x="1284" y="926"/>
              <a:ext cx="0" cy="203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285" name="Line 148"/>
            <p:cNvSpPr>
              <a:spLocks noChangeShapeType="1"/>
            </p:cNvSpPr>
            <p:nvPr/>
          </p:nvSpPr>
          <p:spPr bwMode="auto">
            <a:xfrm>
              <a:off x="344" y="1941"/>
              <a:ext cx="0" cy="6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4101" name="Group 149"/>
          <p:cNvGrpSpPr>
            <a:grpSpLocks/>
          </p:cNvGrpSpPr>
          <p:nvPr/>
        </p:nvGrpSpPr>
        <p:grpSpPr bwMode="auto">
          <a:xfrm>
            <a:off x="546100" y="1295400"/>
            <a:ext cx="1492250" cy="1785938"/>
            <a:chOff x="344" y="816"/>
            <a:chExt cx="940" cy="1125"/>
          </a:xfrm>
        </p:grpSpPr>
        <p:grpSp>
          <p:nvGrpSpPr>
            <p:cNvPr id="131278" name="Group 150"/>
            <p:cNvGrpSpPr>
              <a:grpSpLocks/>
            </p:cNvGrpSpPr>
            <p:nvPr/>
          </p:nvGrpSpPr>
          <p:grpSpPr bwMode="auto">
            <a:xfrm>
              <a:off x="344" y="1834"/>
              <a:ext cx="64" cy="107"/>
              <a:chOff x="344" y="1834"/>
              <a:chExt cx="64" cy="107"/>
            </a:xfrm>
          </p:grpSpPr>
          <p:sp>
            <p:nvSpPr>
              <p:cNvPr id="131282" name="Line 151"/>
              <p:cNvSpPr>
                <a:spLocks noChangeShapeType="1"/>
              </p:cNvSpPr>
              <p:nvPr/>
            </p:nvSpPr>
            <p:spPr bwMode="auto">
              <a:xfrm flipH="1">
                <a:off x="344" y="1834"/>
                <a:ext cx="64" cy="107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83" name="Line 152"/>
              <p:cNvSpPr>
                <a:spLocks noChangeShapeType="1"/>
              </p:cNvSpPr>
              <p:nvPr/>
            </p:nvSpPr>
            <p:spPr bwMode="auto">
              <a:xfrm flipH="1">
                <a:off x="355" y="1834"/>
                <a:ext cx="53" cy="93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79" name="Group 153"/>
            <p:cNvGrpSpPr>
              <a:grpSpLocks/>
            </p:cNvGrpSpPr>
            <p:nvPr/>
          </p:nvGrpSpPr>
          <p:grpSpPr bwMode="auto">
            <a:xfrm>
              <a:off x="1220" y="816"/>
              <a:ext cx="64" cy="110"/>
              <a:chOff x="1220" y="816"/>
              <a:chExt cx="64" cy="110"/>
            </a:xfrm>
          </p:grpSpPr>
          <p:sp>
            <p:nvSpPr>
              <p:cNvPr id="131280" name="Line 154"/>
              <p:cNvSpPr>
                <a:spLocks noChangeShapeType="1"/>
              </p:cNvSpPr>
              <p:nvPr/>
            </p:nvSpPr>
            <p:spPr bwMode="auto">
              <a:xfrm>
                <a:off x="1220" y="816"/>
                <a:ext cx="64" cy="110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81" name="Line 155"/>
              <p:cNvSpPr>
                <a:spLocks noChangeShapeType="1"/>
              </p:cNvSpPr>
              <p:nvPr/>
            </p:nvSpPr>
            <p:spPr bwMode="auto">
              <a:xfrm>
                <a:off x="1220" y="816"/>
                <a:ext cx="49" cy="8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4108" name="Group 156"/>
          <p:cNvGrpSpPr>
            <a:grpSpLocks/>
          </p:cNvGrpSpPr>
          <p:nvPr/>
        </p:nvGrpSpPr>
        <p:grpSpPr bwMode="auto">
          <a:xfrm>
            <a:off x="4891088" y="1628775"/>
            <a:ext cx="1485900" cy="1452563"/>
            <a:chOff x="3081" y="1026"/>
            <a:chExt cx="936" cy="915"/>
          </a:xfrm>
        </p:grpSpPr>
        <p:sp>
          <p:nvSpPr>
            <p:cNvPr id="131276" name="Line 157"/>
            <p:cNvSpPr>
              <a:spLocks noChangeShapeType="1"/>
            </p:cNvSpPr>
            <p:nvPr/>
          </p:nvSpPr>
          <p:spPr bwMode="auto">
            <a:xfrm>
              <a:off x="3081" y="1026"/>
              <a:ext cx="0" cy="24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277" name="Line 158"/>
            <p:cNvSpPr>
              <a:spLocks noChangeShapeType="1"/>
            </p:cNvSpPr>
            <p:nvPr/>
          </p:nvSpPr>
          <p:spPr bwMode="auto">
            <a:xfrm>
              <a:off x="4017" y="1841"/>
              <a:ext cx="0" cy="1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4111" name="Group 159"/>
          <p:cNvGrpSpPr>
            <a:grpSpLocks/>
          </p:cNvGrpSpPr>
          <p:nvPr/>
        </p:nvGrpSpPr>
        <p:grpSpPr bwMode="auto">
          <a:xfrm>
            <a:off x="4891088" y="1346200"/>
            <a:ext cx="1485900" cy="1576388"/>
            <a:chOff x="3081" y="848"/>
            <a:chExt cx="936" cy="993"/>
          </a:xfrm>
        </p:grpSpPr>
        <p:sp>
          <p:nvSpPr>
            <p:cNvPr id="131269" name="Line 160"/>
            <p:cNvSpPr>
              <a:spLocks noChangeShapeType="1"/>
            </p:cNvSpPr>
            <p:nvPr/>
          </p:nvSpPr>
          <p:spPr bwMode="auto">
            <a:xfrm flipH="1">
              <a:off x="3081" y="848"/>
              <a:ext cx="103" cy="178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270" name="Line 161"/>
            <p:cNvSpPr>
              <a:spLocks noChangeShapeType="1"/>
            </p:cNvSpPr>
            <p:nvPr/>
          </p:nvSpPr>
          <p:spPr bwMode="auto">
            <a:xfrm>
              <a:off x="3917" y="1663"/>
              <a:ext cx="100" cy="178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1271" name="Group 162"/>
            <p:cNvGrpSpPr>
              <a:grpSpLocks/>
            </p:cNvGrpSpPr>
            <p:nvPr/>
          </p:nvGrpSpPr>
          <p:grpSpPr bwMode="auto">
            <a:xfrm>
              <a:off x="3081" y="848"/>
              <a:ext cx="936" cy="993"/>
              <a:chOff x="3081" y="848"/>
              <a:chExt cx="936" cy="993"/>
            </a:xfrm>
          </p:grpSpPr>
          <p:sp>
            <p:nvSpPr>
              <p:cNvPr id="131272" name="Line 163"/>
              <p:cNvSpPr>
                <a:spLocks noChangeShapeType="1"/>
              </p:cNvSpPr>
              <p:nvPr/>
            </p:nvSpPr>
            <p:spPr bwMode="auto">
              <a:xfrm flipH="1">
                <a:off x="3138" y="848"/>
                <a:ext cx="46" cy="78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73" name="Line 164"/>
              <p:cNvSpPr>
                <a:spLocks noChangeShapeType="1"/>
              </p:cNvSpPr>
              <p:nvPr/>
            </p:nvSpPr>
            <p:spPr bwMode="auto">
              <a:xfrm flipH="1">
                <a:off x="3081" y="948"/>
                <a:ext cx="46" cy="78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74" name="Line 165"/>
              <p:cNvSpPr>
                <a:spLocks noChangeShapeType="1"/>
              </p:cNvSpPr>
              <p:nvPr/>
            </p:nvSpPr>
            <p:spPr bwMode="auto">
              <a:xfrm>
                <a:off x="3917" y="1663"/>
                <a:ext cx="43" cy="78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75" name="Line 166"/>
              <p:cNvSpPr>
                <a:spLocks noChangeShapeType="1"/>
              </p:cNvSpPr>
              <p:nvPr/>
            </p:nvSpPr>
            <p:spPr bwMode="auto">
              <a:xfrm>
                <a:off x="3974" y="1763"/>
                <a:ext cx="43" cy="78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4119" name="Group 167"/>
          <p:cNvGrpSpPr>
            <a:grpSpLocks/>
          </p:cNvGrpSpPr>
          <p:nvPr/>
        </p:nvGrpSpPr>
        <p:grpSpPr bwMode="auto">
          <a:xfrm>
            <a:off x="450850" y="4618038"/>
            <a:ext cx="1722438" cy="1887537"/>
            <a:chOff x="284" y="2909"/>
            <a:chExt cx="1085" cy="1189"/>
          </a:xfrm>
        </p:grpSpPr>
        <p:grpSp>
          <p:nvGrpSpPr>
            <p:cNvPr id="131228" name="Group 168"/>
            <p:cNvGrpSpPr>
              <a:grpSpLocks/>
            </p:cNvGrpSpPr>
            <p:nvPr/>
          </p:nvGrpSpPr>
          <p:grpSpPr bwMode="auto">
            <a:xfrm>
              <a:off x="1198" y="3254"/>
              <a:ext cx="150" cy="150"/>
              <a:chOff x="1198" y="3254"/>
              <a:chExt cx="150" cy="150"/>
            </a:xfrm>
          </p:grpSpPr>
          <p:sp>
            <p:nvSpPr>
              <p:cNvPr id="131265" name="Freeform 169"/>
              <p:cNvSpPr>
                <a:spLocks/>
              </p:cNvSpPr>
              <p:nvPr/>
            </p:nvSpPr>
            <p:spPr bwMode="auto">
              <a:xfrm>
                <a:off x="1198" y="3254"/>
                <a:ext cx="47" cy="46"/>
              </a:xfrm>
              <a:custGeom>
                <a:avLst/>
                <a:gdLst>
                  <a:gd name="T0" fmla="*/ 6 w 91"/>
                  <a:gd name="T1" fmla="*/ 3 h 92"/>
                  <a:gd name="T2" fmla="*/ 6 w 91"/>
                  <a:gd name="T3" fmla="*/ 2 h 92"/>
                  <a:gd name="T4" fmla="*/ 6 w 91"/>
                  <a:gd name="T5" fmla="*/ 2 h 92"/>
                  <a:gd name="T6" fmla="*/ 5 w 91"/>
                  <a:gd name="T7" fmla="*/ 1 h 92"/>
                  <a:gd name="T8" fmla="*/ 4 w 91"/>
                  <a:gd name="T9" fmla="*/ 1 h 92"/>
                  <a:gd name="T10" fmla="*/ 3 w 91"/>
                  <a:gd name="T11" fmla="*/ 0 h 92"/>
                  <a:gd name="T12" fmla="*/ 3 w 91"/>
                  <a:gd name="T13" fmla="*/ 1 h 92"/>
                  <a:gd name="T14" fmla="*/ 2 w 91"/>
                  <a:gd name="T15" fmla="*/ 1 h 92"/>
                  <a:gd name="T16" fmla="*/ 1 w 91"/>
                  <a:gd name="T17" fmla="*/ 2 h 92"/>
                  <a:gd name="T18" fmla="*/ 1 w 91"/>
                  <a:gd name="T19" fmla="*/ 2 h 92"/>
                  <a:gd name="T20" fmla="*/ 0 w 91"/>
                  <a:gd name="T21" fmla="*/ 3 h 92"/>
                  <a:gd name="T22" fmla="*/ 1 w 91"/>
                  <a:gd name="T23" fmla="*/ 4 h 92"/>
                  <a:gd name="T24" fmla="*/ 1 w 91"/>
                  <a:gd name="T25" fmla="*/ 5 h 92"/>
                  <a:gd name="T26" fmla="*/ 2 w 91"/>
                  <a:gd name="T27" fmla="*/ 6 h 92"/>
                  <a:gd name="T28" fmla="*/ 3 w 91"/>
                  <a:gd name="T29" fmla="*/ 6 h 92"/>
                  <a:gd name="T30" fmla="*/ 3 w 91"/>
                  <a:gd name="T31" fmla="*/ 6 h 92"/>
                  <a:gd name="T32" fmla="*/ 4 w 91"/>
                  <a:gd name="T33" fmla="*/ 6 h 92"/>
                  <a:gd name="T34" fmla="*/ 5 w 91"/>
                  <a:gd name="T35" fmla="*/ 6 h 92"/>
                  <a:gd name="T36" fmla="*/ 6 w 91"/>
                  <a:gd name="T37" fmla="*/ 5 h 92"/>
                  <a:gd name="T38" fmla="*/ 6 w 91"/>
                  <a:gd name="T39" fmla="*/ 4 h 92"/>
                  <a:gd name="T40" fmla="*/ 6 w 91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2">
                    <a:moveTo>
                      <a:pt x="91" y="46"/>
                    </a:moveTo>
                    <a:lnTo>
                      <a:pt x="89" y="32"/>
                    </a:lnTo>
                    <a:lnTo>
                      <a:pt x="82" y="18"/>
                    </a:lnTo>
                    <a:lnTo>
                      <a:pt x="72" y="8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8" y="73"/>
                    </a:lnTo>
                    <a:lnTo>
                      <a:pt x="18" y="84"/>
                    </a:lnTo>
                    <a:lnTo>
                      <a:pt x="32" y="90"/>
                    </a:lnTo>
                    <a:lnTo>
                      <a:pt x="46" y="92"/>
                    </a:lnTo>
                    <a:lnTo>
                      <a:pt x="60" y="90"/>
                    </a:lnTo>
                    <a:lnTo>
                      <a:pt x="72" y="84"/>
                    </a:lnTo>
                    <a:lnTo>
                      <a:pt x="82" y="73"/>
                    </a:lnTo>
                    <a:lnTo>
                      <a:pt x="89" y="60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6" name="Freeform 170"/>
              <p:cNvSpPr>
                <a:spLocks/>
              </p:cNvSpPr>
              <p:nvPr/>
            </p:nvSpPr>
            <p:spPr bwMode="auto">
              <a:xfrm>
                <a:off x="1316" y="3300"/>
                <a:ext cx="21" cy="15"/>
              </a:xfrm>
              <a:custGeom>
                <a:avLst/>
                <a:gdLst>
                  <a:gd name="T0" fmla="*/ 3 w 42"/>
                  <a:gd name="T1" fmla="*/ 0 h 34"/>
                  <a:gd name="T2" fmla="*/ 3 w 42"/>
                  <a:gd name="T3" fmla="*/ 0 h 34"/>
                  <a:gd name="T4" fmla="*/ 2 w 42"/>
                  <a:gd name="T5" fmla="*/ 0 h 34"/>
                  <a:gd name="T6" fmla="*/ 1 w 42"/>
                  <a:gd name="T7" fmla="*/ 0 h 34"/>
                  <a:gd name="T8" fmla="*/ 1 w 42"/>
                  <a:gd name="T9" fmla="*/ 1 h 34"/>
                  <a:gd name="T10" fmla="*/ 0 w 42"/>
                  <a:gd name="T11" fmla="*/ 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42" y="0"/>
                    </a:moveTo>
                    <a:lnTo>
                      <a:pt x="33" y="1"/>
                    </a:lnTo>
                    <a:lnTo>
                      <a:pt x="23" y="7"/>
                    </a:lnTo>
                    <a:lnTo>
                      <a:pt x="14" y="13"/>
                    </a:lnTo>
                    <a:lnTo>
                      <a:pt x="6" y="23"/>
                    </a:lnTo>
                    <a:lnTo>
                      <a:pt x="0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7" name="Freeform 171"/>
              <p:cNvSpPr>
                <a:spLocks/>
              </p:cNvSpPr>
              <p:nvPr/>
            </p:nvSpPr>
            <p:spPr bwMode="auto">
              <a:xfrm>
                <a:off x="1337" y="3300"/>
                <a:ext cx="11" cy="36"/>
              </a:xfrm>
              <a:custGeom>
                <a:avLst/>
                <a:gdLst>
                  <a:gd name="T0" fmla="*/ 1 w 22"/>
                  <a:gd name="T1" fmla="*/ 5 h 71"/>
                  <a:gd name="T2" fmla="*/ 1 w 22"/>
                  <a:gd name="T3" fmla="*/ 4 h 71"/>
                  <a:gd name="T4" fmla="*/ 2 w 22"/>
                  <a:gd name="T5" fmla="*/ 3 h 71"/>
                  <a:gd name="T6" fmla="*/ 2 w 22"/>
                  <a:gd name="T7" fmla="*/ 3 h 71"/>
                  <a:gd name="T8" fmla="*/ 2 w 22"/>
                  <a:gd name="T9" fmla="*/ 2 h 71"/>
                  <a:gd name="T10" fmla="*/ 2 w 22"/>
                  <a:gd name="T11" fmla="*/ 1 h 71"/>
                  <a:gd name="T12" fmla="*/ 1 w 22"/>
                  <a:gd name="T13" fmla="*/ 1 h 71"/>
                  <a:gd name="T14" fmla="*/ 1 w 22"/>
                  <a:gd name="T15" fmla="*/ 1 h 71"/>
                  <a:gd name="T16" fmla="*/ 0 w 22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71">
                    <a:moveTo>
                      <a:pt x="8" y="71"/>
                    </a:moveTo>
                    <a:lnTo>
                      <a:pt x="14" y="60"/>
                    </a:lnTo>
                    <a:lnTo>
                      <a:pt x="19" y="48"/>
                    </a:lnTo>
                    <a:lnTo>
                      <a:pt x="22" y="35"/>
                    </a:lnTo>
                    <a:lnTo>
                      <a:pt x="21" y="23"/>
                    </a:lnTo>
                    <a:lnTo>
                      <a:pt x="19" y="14"/>
                    </a:lnTo>
                    <a:lnTo>
                      <a:pt x="14" y="7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8" name="Freeform 172"/>
              <p:cNvSpPr>
                <a:spLocks/>
              </p:cNvSpPr>
              <p:nvPr/>
            </p:nvSpPr>
            <p:spPr bwMode="auto">
              <a:xfrm>
                <a:off x="1294" y="3336"/>
                <a:ext cx="47" cy="68"/>
              </a:xfrm>
              <a:custGeom>
                <a:avLst/>
                <a:gdLst>
                  <a:gd name="T0" fmla="*/ 5 w 97"/>
                  <a:gd name="T1" fmla="*/ 0 h 137"/>
                  <a:gd name="T2" fmla="*/ 0 w 97"/>
                  <a:gd name="T3" fmla="*/ 8 h 137"/>
                  <a:gd name="T4" fmla="*/ 4 w 97"/>
                  <a:gd name="T5" fmla="*/ 8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37">
                    <a:moveTo>
                      <a:pt x="97" y="0"/>
                    </a:moveTo>
                    <a:lnTo>
                      <a:pt x="0" y="137"/>
                    </a:lnTo>
                    <a:lnTo>
                      <a:pt x="66" y="13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29" name="Group 173"/>
            <p:cNvGrpSpPr>
              <a:grpSpLocks/>
            </p:cNvGrpSpPr>
            <p:nvPr/>
          </p:nvGrpSpPr>
          <p:grpSpPr bwMode="auto">
            <a:xfrm>
              <a:off x="1259" y="3489"/>
              <a:ext cx="110" cy="160"/>
              <a:chOff x="1259" y="3489"/>
              <a:chExt cx="110" cy="160"/>
            </a:xfrm>
          </p:grpSpPr>
          <p:sp>
            <p:nvSpPr>
              <p:cNvPr id="131257" name="Freeform 174"/>
              <p:cNvSpPr>
                <a:spLocks/>
              </p:cNvSpPr>
              <p:nvPr/>
            </p:nvSpPr>
            <p:spPr bwMode="auto">
              <a:xfrm>
                <a:off x="1259" y="3489"/>
                <a:ext cx="50" cy="46"/>
              </a:xfrm>
              <a:custGeom>
                <a:avLst/>
                <a:gdLst>
                  <a:gd name="T0" fmla="*/ 8 w 92"/>
                  <a:gd name="T1" fmla="*/ 3 h 91"/>
                  <a:gd name="T2" fmla="*/ 8 w 92"/>
                  <a:gd name="T3" fmla="*/ 2 h 91"/>
                  <a:gd name="T4" fmla="*/ 7 w 92"/>
                  <a:gd name="T5" fmla="*/ 2 h 91"/>
                  <a:gd name="T6" fmla="*/ 7 w 92"/>
                  <a:gd name="T7" fmla="*/ 1 h 91"/>
                  <a:gd name="T8" fmla="*/ 5 w 92"/>
                  <a:gd name="T9" fmla="*/ 1 h 91"/>
                  <a:gd name="T10" fmla="*/ 4 w 92"/>
                  <a:gd name="T11" fmla="*/ 0 h 91"/>
                  <a:gd name="T12" fmla="*/ 3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3 w 92"/>
                  <a:gd name="T29" fmla="*/ 6 h 91"/>
                  <a:gd name="T30" fmla="*/ 4 w 92"/>
                  <a:gd name="T31" fmla="*/ 6 h 91"/>
                  <a:gd name="T32" fmla="*/ 5 w 92"/>
                  <a:gd name="T33" fmla="*/ 6 h 91"/>
                  <a:gd name="T34" fmla="*/ 7 w 92"/>
                  <a:gd name="T35" fmla="*/ 6 h 91"/>
                  <a:gd name="T36" fmla="*/ 7 w 92"/>
                  <a:gd name="T37" fmla="*/ 5 h 91"/>
                  <a:gd name="T38" fmla="*/ 8 w 92"/>
                  <a:gd name="T39" fmla="*/ 4 h 91"/>
                  <a:gd name="T40" fmla="*/ 8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8"/>
                    </a:lnTo>
                    <a:lnTo>
                      <a:pt x="73" y="8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8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0" y="89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8" name="Line 175"/>
              <p:cNvSpPr>
                <a:spLocks noChangeShapeType="1"/>
              </p:cNvSpPr>
              <p:nvPr/>
            </p:nvSpPr>
            <p:spPr bwMode="auto">
              <a:xfrm>
                <a:off x="1341" y="3542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9" name="Freeform 176"/>
              <p:cNvSpPr>
                <a:spLocks/>
              </p:cNvSpPr>
              <p:nvPr/>
            </p:nvSpPr>
            <p:spPr bwMode="auto">
              <a:xfrm>
                <a:off x="1344" y="3542"/>
                <a:ext cx="25" cy="47"/>
              </a:xfrm>
              <a:custGeom>
                <a:avLst/>
                <a:gdLst>
                  <a:gd name="T0" fmla="*/ 0 w 48"/>
                  <a:gd name="T1" fmla="*/ 6 h 91"/>
                  <a:gd name="T2" fmla="*/ 1 w 48"/>
                  <a:gd name="T3" fmla="*/ 6 h 91"/>
                  <a:gd name="T4" fmla="*/ 2 w 48"/>
                  <a:gd name="T5" fmla="*/ 6 h 91"/>
                  <a:gd name="T6" fmla="*/ 2 w 48"/>
                  <a:gd name="T7" fmla="*/ 6 h 91"/>
                  <a:gd name="T8" fmla="*/ 3 w 48"/>
                  <a:gd name="T9" fmla="*/ 5 h 91"/>
                  <a:gd name="T10" fmla="*/ 3 w 48"/>
                  <a:gd name="T11" fmla="*/ 4 h 91"/>
                  <a:gd name="T12" fmla="*/ 4 w 48"/>
                  <a:gd name="T13" fmla="*/ 3 h 91"/>
                  <a:gd name="T14" fmla="*/ 4 w 48"/>
                  <a:gd name="T15" fmla="*/ 3 h 91"/>
                  <a:gd name="T16" fmla="*/ 4 w 48"/>
                  <a:gd name="T17" fmla="*/ 2 h 91"/>
                  <a:gd name="T18" fmla="*/ 3 w 48"/>
                  <a:gd name="T19" fmla="*/ 1 h 91"/>
                  <a:gd name="T20" fmla="*/ 3 w 48"/>
                  <a:gd name="T21" fmla="*/ 1 h 91"/>
                  <a:gd name="T22" fmla="*/ 3 w 48"/>
                  <a:gd name="T23" fmla="*/ 1 h 91"/>
                  <a:gd name="T24" fmla="*/ 2 w 48"/>
                  <a:gd name="T25" fmla="*/ 0 h 9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8" h="91">
                    <a:moveTo>
                      <a:pt x="0" y="91"/>
                    </a:moveTo>
                    <a:lnTo>
                      <a:pt x="9" y="90"/>
                    </a:lnTo>
                    <a:lnTo>
                      <a:pt x="18" y="86"/>
                    </a:lnTo>
                    <a:lnTo>
                      <a:pt x="27" y="78"/>
                    </a:lnTo>
                    <a:lnTo>
                      <a:pt x="34" y="68"/>
                    </a:lnTo>
                    <a:lnTo>
                      <a:pt x="41" y="57"/>
                    </a:lnTo>
                    <a:lnTo>
                      <a:pt x="46" y="45"/>
                    </a:lnTo>
                    <a:lnTo>
                      <a:pt x="48" y="34"/>
                    </a:lnTo>
                    <a:lnTo>
                      <a:pt x="47" y="23"/>
                    </a:lnTo>
                    <a:lnTo>
                      <a:pt x="44" y="13"/>
                    </a:lnTo>
                    <a:lnTo>
                      <a:pt x="40" y="5"/>
                    </a:lnTo>
                    <a:lnTo>
                      <a:pt x="33" y="1"/>
                    </a:lnTo>
                    <a:lnTo>
                      <a:pt x="2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0" name="Line 177"/>
              <p:cNvSpPr>
                <a:spLocks noChangeShapeType="1"/>
              </p:cNvSpPr>
              <p:nvPr/>
            </p:nvSpPr>
            <p:spPr bwMode="auto">
              <a:xfrm flipH="1">
                <a:off x="1337" y="3589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1" name="Freeform 178"/>
              <p:cNvSpPr>
                <a:spLocks/>
              </p:cNvSpPr>
              <p:nvPr/>
            </p:nvSpPr>
            <p:spPr bwMode="auto">
              <a:xfrm>
                <a:off x="1344" y="3589"/>
                <a:ext cx="11" cy="25"/>
              </a:xfrm>
              <a:custGeom>
                <a:avLst/>
                <a:gdLst>
                  <a:gd name="T0" fmla="*/ 2 w 22"/>
                  <a:gd name="T1" fmla="*/ 4 h 47"/>
                  <a:gd name="T2" fmla="*/ 2 w 22"/>
                  <a:gd name="T3" fmla="*/ 3 h 47"/>
                  <a:gd name="T4" fmla="*/ 2 w 22"/>
                  <a:gd name="T5" fmla="*/ 2 h 47"/>
                  <a:gd name="T6" fmla="*/ 2 w 22"/>
                  <a:gd name="T7" fmla="*/ 1 h 47"/>
                  <a:gd name="T8" fmla="*/ 1 w 22"/>
                  <a:gd name="T9" fmla="*/ 1 h 47"/>
                  <a:gd name="T10" fmla="*/ 1 w 22"/>
                  <a:gd name="T11" fmla="*/ 1 h 47"/>
                  <a:gd name="T12" fmla="*/ 0 w 22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7">
                    <a:moveTo>
                      <a:pt x="20" y="47"/>
                    </a:moveTo>
                    <a:lnTo>
                      <a:pt x="22" y="35"/>
                    </a:lnTo>
                    <a:lnTo>
                      <a:pt x="22" y="24"/>
                    </a:lnTo>
                    <a:lnTo>
                      <a:pt x="20" y="14"/>
                    </a:lnTo>
                    <a:lnTo>
                      <a:pt x="15" y="7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2" name="Line 179"/>
              <p:cNvSpPr>
                <a:spLocks noChangeShapeType="1"/>
              </p:cNvSpPr>
              <p:nvPr/>
            </p:nvSpPr>
            <p:spPr bwMode="auto">
              <a:xfrm flipH="1">
                <a:off x="1351" y="3614"/>
                <a:ext cx="4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3" name="Freeform 180"/>
              <p:cNvSpPr>
                <a:spLocks/>
              </p:cNvSpPr>
              <p:nvPr/>
            </p:nvSpPr>
            <p:spPr bwMode="auto">
              <a:xfrm>
                <a:off x="1330" y="3624"/>
                <a:ext cx="21" cy="25"/>
              </a:xfrm>
              <a:custGeom>
                <a:avLst/>
                <a:gdLst>
                  <a:gd name="T0" fmla="*/ 0 w 46"/>
                  <a:gd name="T1" fmla="*/ 4 h 46"/>
                  <a:gd name="T2" fmla="*/ 0 w 46"/>
                  <a:gd name="T3" fmla="*/ 4 h 46"/>
                  <a:gd name="T4" fmla="*/ 1 w 46"/>
                  <a:gd name="T5" fmla="*/ 4 h 46"/>
                  <a:gd name="T6" fmla="*/ 1 w 46"/>
                  <a:gd name="T7" fmla="*/ 3 h 46"/>
                  <a:gd name="T8" fmla="*/ 1 w 46"/>
                  <a:gd name="T9" fmla="*/ 2 h 46"/>
                  <a:gd name="T10" fmla="*/ 2 w 46"/>
                  <a:gd name="T11" fmla="*/ 1 h 46"/>
                  <a:gd name="T12" fmla="*/ 2 w 4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6">
                    <a:moveTo>
                      <a:pt x="0" y="46"/>
                    </a:moveTo>
                    <a:lnTo>
                      <a:pt x="9" y="44"/>
                    </a:lnTo>
                    <a:lnTo>
                      <a:pt x="18" y="40"/>
                    </a:lnTo>
                    <a:lnTo>
                      <a:pt x="27" y="32"/>
                    </a:lnTo>
                    <a:lnTo>
                      <a:pt x="35" y="23"/>
                    </a:lnTo>
                    <a:lnTo>
                      <a:pt x="41" y="12"/>
                    </a:lnTo>
                    <a:lnTo>
                      <a:pt x="4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64" name="Line 181"/>
              <p:cNvSpPr>
                <a:spLocks noChangeShapeType="1"/>
              </p:cNvSpPr>
              <p:nvPr/>
            </p:nvSpPr>
            <p:spPr bwMode="auto">
              <a:xfrm flipH="1">
                <a:off x="1312" y="364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0" name="Group 182"/>
            <p:cNvGrpSpPr>
              <a:grpSpLocks/>
            </p:cNvGrpSpPr>
            <p:nvPr/>
          </p:nvGrpSpPr>
          <p:grpSpPr bwMode="auto">
            <a:xfrm>
              <a:off x="1084" y="3852"/>
              <a:ext cx="121" cy="107"/>
              <a:chOff x="1084" y="3852"/>
              <a:chExt cx="121" cy="107"/>
            </a:xfrm>
          </p:grpSpPr>
          <p:sp>
            <p:nvSpPr>
              <p:cNvPr id="131254" name="Freeform 183"/>
              <p:cNvSpPr>
                <a:spLocks/>
              </p:cNvSpPr>
              <p:nvPr/>
            </p:nvSpPr>
            <p:spPr bwMode="auto">
              <a:xfrm>
                <a:off x="1084" y="3856"/>
                <a:ext cx="47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1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7"/>
                    </a:lnTo>
                    <a:lnTo>
                      <a:pt x="3" y="61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1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5" name="Freeform 184"/>
              <p:cNvSpPr>
                <a:spLocks/>
              </p:cNvSpPr>
              <p:nvPr/>
            </p:nvSpPr>
            <p:spPr bwMode="auto">
              <a:xfrm>
                <a:off x="1166" y="3852"/>
                <a:ext cx="39" cy="82"/>
              </a:xfrm>
              <a:custGeom>
                <a:avLst/>
                <a:gdLst>
                  <a:gd name="T0" fmla="*/ 4 w 81"/>
                  <a:gd name="T1" fmla="*/ 0 h 161"/>
                  <a:gd name="T2" fmla="*/ 0 w 81"/>
                  <a:gd name="T3" fmla="*/ 11 h 161"/>
                  <a:gd name="T4" fmla="*/ 4 w 81"/>
                  <a:gd name="T5" fmla="*/ 11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61">
                    <a:moveTo>
                      <a:pt x="76" y="0"/>
                    </a:moveTo>
                    <a:lnTo>
                      <a:pt x="0" y="161"/>
                    </a:lnTo>
                    <a:lnTo>
                      <a:pt x="81" y="1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6" name="Line 185"/>
              <p:cNvSpPr>
                <a:spLocks noChangeShapeType="1"/>
              </p:cNvSpPr>
              <p:nvPr/>
            </p:nvSpPr>
            <p:spPr bwMode="auto">
              <a:xfrm flipH="1">
                <a:off x="1188" y="3913"/>
                <a:ext cx="1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1" name="Group 186"/>
            <p:cNvGrpSpPr>
              <a:grpSpLocks/>
            </p:cNvGrpSpPr>
            <p:nvPr/>
          </p:nvGrpSpPr>
          <p:grpSpPr bwMode="auto">
            <a:xfrm>
              <a:off x="793" y="3959"/>
              <a:ext cx="117" cy="139"/>
              <a:chOff x="793" y="3959"/>
              <a:chExt cx="117" cy="139"/>
            </a:xfrm>
          </p:grpSpPr>
          <p:sp>
            <p:nvSpPr>
              <p:cNvPr id="131252" name="Freeform 187"/>
              <p:cNvSpPr>
                <a:spLocks/>
              </p:cNvSpPr>
              <p:nvPr/>
            </p:nvSpPr>
            <p:spPr bwMode="auto">
              <a:xfrm>
                <a:off x="793" y="3959"/>
                <a:ext cx="46" cy="46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2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4"/>
                    </a:lnTo>
                    <a:lnTo>
                      <a:pt x="19" y="84"/>
                    </a:lnTo>
                    <a:lnTo>
                      <a:pt x="32" y="90"/>
                    </a:lnTo>
                    <a:lnTo>
                      <a:pt x="47" y="92"/>
                    </a:lnTo>
                    <a:lnTo>
                      <a:pt x="61" y="90"/>
                    </a:lnTo>
                    <a:lnTo>
                      <a:pt x="73" y="84"/>
                    </a:lnTo>
                    <a:lnTo>
                      <a:pt x="83" y="74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3" name="Freeform 188"/>
              <p:cNvSpPr>
                <a:spLocks/>
              </p:cNvSpPr>
              <p:nvPr/>
            </p:nvSpPr>
            <p:spPr bwMode="auto">
              <a:xfrm>
                <a:off x="853" y="3991"/>
                <a:ext cx="57" cy="107"/>
              </a:xfrm>
              <a:custGeom>
                <a:avLst/>
                <a:gdLst>
                  <a:gd name="T0" fmla="*/ 0 w 112"/>
                  <a:gd name="T1" fmla="*/ 14 h 208"/>
                  <a:gd name="T2" fmla="*/ 2 w 112"/>
                  <a:gd name="T3" fmla="*/ 14 h 208"/>
                  <a:gd name="T4" fmla="*/ 3 w 112"/>
                  <a:gd name="T5" fmla="*/ 14 h 208"/>
                  <a:gd name="T6" fmla="*/ 4 w 112"/>
                  <a:gd name="T7" fmla="*/ 14 h 208"/>
                  <a:gd name="T8" fmla="*/ 4 w 112"/>
                  <a:gd name="T9" fmla="*/ 13 h 208"/>
                  <a:gd name="T10" fmla="*/ 5 w 112"/>
                  <a:gd name="T11" fmla="*/ 13 h 208"/>
                  <a:gd name="T12" fmla="*/ 5 w 112"/>
                  <a:gd name="T13" fmla="*/ 12 h 208"/>
                  <a:gd name="T14" fmla="*/ 5 w 112"/>
                  <a:gd name="T15" fmla="*/ 11 h 208"/>
                  <a:gd name="T16" fmla="*/ 6 w 112"/>
                  <a:gd name="T17" fmla="*/ 10 h 208"/>
                  <a:gd name="T18" fmla="*/ 6 w 112"/>
                  <a:gd name="T19" fmla="*/ 9 h 208"/>
                  <a:gd name="T20" fmla="*/ 6 w 112"/>
                  <a:gd name="T21" fmla="*/ 8 h 208"/>
                  <a:gd name="T22" fmla="*/ 6 w 112"/>
                  <a:gd name="T23" fmla="*/ 7 h 208"/>
                  <a:gd name="T24" fmla="*/ 5 w 112"/>
                  <a:gd name="T25" fmla="*/ 7 h 208"/>
                  <a:gd name="T26" fmla="*/ 5 w 112"/>
                  <a:gd name="T27" fmla="*/ 7 h 208"/>
                  <a:gd name="T28" fmla="*/ 4 w 112"/>
                  <a:gd name="T29" fmla="*/ 6 h 208"/>
                  <a:gd name="T30" fmla="*/ 2 w 112"/>
                  <a:gd name="T31" fmla="*/ 6 h 208"/>
                  <a:gd name="T32" fmla="*/ 4 w 112"/>
                  <a:gd name="T33" fmla="*/ 0 h 208"/>
                  <a:gd name="T34" fmla="*/ 8 w 112"/>
                  <a:gd name="T35" fmla="*/ 0 h 2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2" h="208">
                    <a:moveTo>
                      <a:pt x="0" y="208"/>
                    </a:moveTo>
                    <a:lnTo>
                      <a:pt x="32" y="208"/>
                    </a:lnTo>
                    <a:lnTo>
                      <a:pt x="41" y="205"/>
                    </a:lnTo>
                    <a:lnTo>
                      <a:pt x="50" y="201"/>
                    </a:lnTo>
                    <a:lnTo>
                      <a:pt x="59" y="194"/>
                    </a:lnTo>
                    <a:lnTo>
                      <a:pt x="67" y="184"/>
                    </a:lnTo>
                    <a:lnTo>
                      <a:pt x="73" y="173"/>
                    </a:lnTo>
                    <a:lnTo>
                      <a:pt x="78" y="161"/>
                    </a:lnTo>
                    <a:lnTo>
                      <a:pt x="83" y="138"/>
                    </a:lnTo>
                    <a:lnTo>
                      <a:pt x="85" y="126"/>
                    </a:lnTo>
                    <a:lnTo>
                      <a:pt x="85" y="115"/>
                    </a:lnTo>
                    <a:lnTo>
                      <a:pt x="83" y="106"/>
                    </a:lnTo>
                    <a:lnTo>
                      <a:pt x="78" y="98"/>
                    </a:lnTo>
                    <a:lnTo>
                      <a:pt x="71" y="94"/>
                    </a:lnTo>
                    <a:lnTo>
                      <a:pt x="63" y="91"/>
                    </a:lnTo>
                    <a:lnTo>
                      <a:pt x="31" y="91"/>
                    </a:lnTo>
                    <a:lnTo>
                      <a:pt x="55" y="0"/>
                    </a:lnTo>
                    <a:lnTo>
                      <a:pt x="11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2" name="Group 189"/>
            <p:cNvGrpSpPr>
              <a:grpSpLocks/>
            </p:cNvGrpSpPr>
            <p:nvPr/>
          </p:nvGrpSpPr>
          <p:grpSpPr bwMode="auto">
            <a:xfrm>
              <a:off x="284" y="3379"/>
              <a:ext cx="85" cy="156"/>
              <a:chOff x="284" y="3379"/>
              <a:chExt cx="85" cy="156"/>
            </a:xfrm>
          </p:grpSpPr>
          <p:sp>
            <p:nvSpPr>
              <p:cNvPr id="131250" name="Freeform 190"/>
              <p:cNvSpPr>
                <a:spLocks/>
              </p:cNvSpPr>
              <p:nvPr/>
            </p:nvSpPr>
            <p:spPr bwMode="auto">
              <a:xfrm>
                <a:off x="323" y="3489"/>
                <a:ext cx="46" cy="46"/>
              </a:xfrm>
              <a:custGeom>
                <a:avLst/>
                <a:gdLst>
                  <a:gd name="T0" fmla="*/ 6 w 92"/>
                  <a:gd name="T1" fmla="*/ 3 h 91"/>
                  <a:gd name="T2" fmla="*/ 6 w 92"/>
                  <a:gd name="T3" fmla="*/ 2 h 91"/>
                  <a:gd name="T4" fmla="*/ 6 w 92"/>
                  <a:gd name="T5" fmla="*/ 2 h 91"/>
                  <a:gd name="T6" fmla="*/ 5 w 92"/>
                  <a:gd name="T7" fmla="*/ 1 h 91"/>
                  <a:gd name="T8" fmla="*/ 4 w 92"/>
                  <a:gd name="T9" fmla="*/ 1 h 91"/>
                  <a:gd name="T10" fmla="*/ 3 w 92"/>
                  <a:gd name="T11" fmla="*/ 0 h 91"/>
                  <a:gd name="T12" fmla="*/ 2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2 w 92"/>
                  <a:gd name="T29" fmla="*/ 6 h 91"/>
                  <a:gd name="T30" fmla="*/ 3 w 92"/>
                  <a:gd name="T31" fmla="*/ 6 h 91"/>
                  <a:gd name="T32" fmla="*/ 4 w 92"/>
                  <a:gd name="T33" fmla="*/ 6 h 91"/>
                  <a:gd name="T34" fmla="*/ 5 w 92"/>
                  <a:gd name="T35" fmla="*/ 6 h 91"/>
                  <a:gd name="T36" fmla="*/ 6 w 92"/>
                  <a:gd name="T37" fmla="*/ 5 h 91"/>
                  <a:gd name="T38" fmla="*/ 6 w 92"/>
                  <a:gd name="T39" fmla="*/ 4 h 91"/>
                  <a:gd name="T40" fmla="*/ 6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89" y="32"/>
                    </a:lnTo>
                    <a:lnTo>
                      <a:pt x="84" y="18"/>
                    </a:lnTo>
                    <a:lnTo>
                      <a:pt x="72" y="8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8"/>
                    </a:lnTo>
                    <a:lnTo>
                      <a:pt x="8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8" y="73"/>
                    </a:lnTo>
                    <a:lnTo>
                      <a:pt x="18" y="83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0" y="89"/>
                    </a:lnTo>
                    <a:lnTo>
                      <a:pt x="72" y="83"/>
                    </a:lnTo>
                    <a:lnTo>
                      <a:pt x="84" y="73"/>
                    </a:lnTo>
                    <a:lnTo>
                      <a:pt x="89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51" name="Freeform 191"/>
              <p:cNvSpPr>
                <a:spLocks/>
              </p:cNvSpPr>
              <p:nvPr/>
            </p:nvSpPr>
            <p:spPr bwMode="auto">
              <a:xfrm>
                <a:off x="284" y="3379"/>
                <a:ext cx="46" cy="107"/>
              </a:xfrm>
              <a:custGeom>
                <a:avLst/>
                <a:gdLst>
                  <a:gd name="T0" fmla="*/ 0 w 88"/>
                  <a:gd name="T1" fmla="*/ 14 h 208"/>
                  <a:gd name="T2" fmla="*/ 7 w 88"/>
                  <a:gd name="T3" fmla="*/ 0 h 208"/>
                  <a:gd name="T4" fmla="*/ 2 w 88"/>
                  <a:gd name="T5" fmla="*/ 0 h 208"/>
                  <a:gd name="T6" fmla="*/ 2 w 88"/>
                  <a:gd name="T7" fmla="*/ 2 h 2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208">
                    <a:moveTo>
                      <a:pt x="0" y="208"/>
                    </a:moveTo>
                    <a:lnTo>
                      <a:pt x="88" y="0"/>
                    </a:lnTo>
                    <a:lnTo>
                      <a:pt x="24" y="0"/>
                    </a:lnTo>
                    <a:lnTo>
                      <a:pt x="17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3" name="Group 192"/>
            <p:cNvGrpSpPr>
              <a:grpSpLocks/>
            </p:cNvGrpSpPr>
            <p:nvPr/>
          </p:nvGrpSpPr>
          <p:grpSpPr bwMode="auto">
            <a:xfrm>
              <a:off x="373" y="3130"/>
              <a:ext cx="60" cy="170"/>
              <a:chOff x="373" y="3130"/>
              <a:chExt cx="60" cy="170"/>
            </a:xfrm>
          </p:grpSpPr>
          <p:sp>
            <p:nvSpPr>
              <p:cNvPr id="131244" name="Freeform 193"/>
              <p:cNvSpPr>
                <a:spLocks/>
              </p:cNvSpPr>
              <p:nvPr/>
            </p:nvSpPr>
            <p:spPr bwMode="auto">
              <a:xfrm>
                <a:off x="383" y="3254"/>
                <a:ext cx="50" cy="46"/>
              </a:xfrm>
              <a:custGeom>
                <a:avLst/>
                <a:gdLst>
                  <a:gd name="T0" fmla="*/ 8 w 92"/>
                  <a:gd name="T1" fmla="*/ 3 h 92"/>
                  <a:gd name="T2" fmla="*/ 8 w 92"/>
                  <a:gd name="T3" fmla="*/ 2 h 92"/>
                  <a:gd name="T4" fmla="*/ 7 w 92"/>
                  <a:gd name="T5" fmla="*/ 2 h 92"/>
                  <a:gd name="T6" fmla="*/ 7 w 92"/>
                  <a:gd name="T7" fmla="*/ 1 h 92"/>
                  <a:gd name="T8" fmla="*/ 5 w 92"/>
                  <a:gd name="T9" fmla="*/ 1 h 92"/>
                  <a:gd name="T10" fmla="*/ 4 w 92"/>
                  <a:gd name="T11" fmla="*/ 0 h 92"/>
                  <a:gd name="T12" fmla="*/ 3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3 w 92"/>
                  <a:gd name="T29" fmla="*/ 6 h 92"/>
                  <a:gd name="T30" fmla="*/ 4 w 92"/>
                  <a:gd name="T31" fmla="*/ 6 h 92"/>
                  <a:gd name="T32" fmla="*/ 5 w 92"/>
                  <a:gd name="T33" fmla="*/ 6 h 92"/>
                  <a:gd name="T34" fmla="*/ 7 w 92"/>
                  <a:gd name="T35" fmla="*/ 6 h 92"/>
                  <a:gd name="T36" fmla="*/ 7 w 92"/>
                  <a:gd name="T37" fmla="*/ 5 h 92"/>
                  <a:gd name="T38" fmla="*/ 8 w 92"/>
                  <a:gd name="T39" fmla="*/ 4 h 92"/>
                  <a:gd name="T40" fmla="*/ 8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8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8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90"/>
                    </a:lnTo>
                    <a:lnTo>
                      <a:pt x="47" y="92"/>
                    </a:lnTo>
                    <a:lnTo>
                      <a:pt x="61" y="90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5" name="Freeform 194"/>
              <p:cNvSpPr>
                <a:spLocks/>
              </p:cNvSpPr>
              <p:nvPr/>
            </p:nvSpPr>
            <p:spPr bwMode="auto">
              <a:xfrm>
                <a:off x="390" y="3130"/>
                <a:ext cx="32" cy="46"/>
              </a:xfrm>
              <a:custGeom>
                <a:avLst/>
                <a:gdLst>
                  <a:gd name="T0" fmla="*/ 3 w 69"/>
                  <a:gd name="T1" fmla="*/ 3 h 92"/>
                  <a:gd name="T2" fmla="*/ 3 w 69"/>
                  <a:gd name="T3" fmla="*/ 3 h 92"/>
                  <a:gd name="T4" fmla="*/ 3 w 69"/>
                  <a:gd name="T5" fmla="*/ 2 h 92"/>
                  <a:gd name="T6" fmla="*/ 3 w 69"/>
                  <a:gd name="T7" fmla="*/ 1 h 92"/>
                  <a:gd name="T8" fmla="*/ 3 w 69"/>
                  <a:gd name="T9" fmla="*/ 1 h 92"/>
                  <a:gd name="T10" fmla="*/ 3 w 69"/>
                  <a:gd name="T11" fmla="*/ 1 h 92"/>
                  <a:gd name="T12" fmla="*/ 2 w 69"/>
                  <a:gd name="T13" fmla="*/ 0 h 92"/>
                  <a:gd name="T14" fmla="*/ 2 w 69"/>
                  <a:gd name="T15" fmla="*/ 1 h 92"/>
                  <a:gd name="T16" fmla="*/ 1 w 69"/>
                  <a:gd name="T17" fmla="*/ 1 h 92"/>
                  <a:gd name="T18" fmla="*/ 1 w 69"/>
                  <a:gd name="T19" fmla="*/ 1 h 92"/>
                  <a:gd name="T20" fmla="*/ 0 w 69"/>
                  <a:gd name="T21" fmla="*/ 2 h 92"/>
                  <a:gd name="T22" fmla="*/ 0 w 69"/>
                  <a:gd name="T23" fmla="*/ 3 h 92"/>
                  <a:gd name="T24" fmla="*/ 0 w 69"/>
                  <a:gd name="T25" fmla="*/ 3 h 92"/>
                  <a:gd name="T26" fmla="*/ 0 w 69"/>
                  <a:gd name="T27" fmla="*/ 4 h 92"/>
                  <a:gd name="T28" fmla="*/ 0 w 69"/>
                  <a:gd name="T29" fmla="*/ 5 h 92"/>
                  <a:gd name="T30" fmla="*/ 0 w 69"/>
                  <a:gd name="T31" fmla="*/ 5 h 92"/>
                  <a:gd name="T32" fmla="*/ 0 w 69"/>
                  <a:gd name="T33" fmla="*/ 6 h 92"/>
                  <a:gd name="T34" fmla="*/ 0 w 69"/>
                  <a:gd name="T35" fmla="*/ 6 h 92"/>
                  <a:gd name="T36" fmla="*/ 1 w 69"/>
                  <a:gd name="T37" fmla="*/ 6 h 92"/>
                  <a:gd name="T38" fmla="*/ 1 w 69"/>
                  <a:gd name="T39" fmla="*/ 6 h 92"/>
                  <a:gd name="T40" fmla="*/ 2 w 69"/>
                  <a:gd name="T41" fmla="*/ 6 h 92"/>
                  <a:gd name="T42" fmla="*/ 2 w 69"/>
                  <a:gd name="T43" fmla="*/ 5 h 92"/>
                  <a:gd name="T44" fmla="*/ 3 w 69"/>
                  <a:gd name="T45" fmla="*/ 5 h 92"/>
                  <a:gd name="T46" fmla="*/ 3 w 69"/>
                  <a:gd name="T47" fmla="*/ 4 h 92"/>
                  <a:gd name="T48" fmla="*/ 3 w 69"/>
                  <a:gd name="T49" fmla="*/ 3 h 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92">
                    <a:moveTo>
                      <a:pt x="66" y="46"/>
                    </a:moveTo>
                    <a:lnTo>
                      <a:pt x="69" y="35"/>
                    </a:lnTo>
                    <a:lnTo>
                      <a:pt x="69" y="23"/>
                    </a:lnTo>
                    <a:lnTo>
                      <a:pt x="66" y="14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8" y="2"/>
                    </a:lnTo>
                    <a:lnTo>
                      <a:pt x="29" y="6"/>
                    </a:lnTo>
                    <a:lnTo>
                      <a:pt x="20" y="14"/>
                    </a:lnTo>
                    <a:lnTo>
                      <a:pt x="12" y="23"/>
                    </a:lnTo>
                    <a:lnTo>
                      <a:pt x="7" y="35"/>
                    </a:lnTo>
                    <a:lnTo>
                      <a:pt x="2" y="46"/>
                    </a:lnTo>
                    <a:lnTo>
                      <a:pt x="0" y="58"/>
                    </a:lnTo>
                    <a:lnTo>
                      <a:pt x="0" y="69"/>
                    </a:lnTo>
                    <a:lnTo>
                      <a:pt x="3" y="79"/>
                    </a:lnTo>
                    <a:lnTo>
                      <a:pt x="8" y="87"/>
                    </a:lnTo>
                    <a:lnTo>
                      <a:pt x="14" y="91"/>
                    </a:lnTo>
                    <a:lnTo>
                      <a:pt x="22" y="92"/>
                    </a:lnTo>
                    <a:lnTo>
                      <a:pt x="31" y="91"/>
                    </a:lnTo>
                    <a:lnTo>
                      <a:pt x="40" y="87"/>
                    </a:lnTo>
                    <a:lnTo>
                      <a:pt x="49" y="79"/>
                    </a:lnTo>
                    <a:lnTo>
                      <a:pt x="56" y="69"/>
                    </a:lnTo>
                    <a:lnTo>
                      <a:pt x="62" y="58"/>
                    </a:lnTo>
                    <a:lnTo>
                      <a:pt x="66" y="4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6" name="Freeform 195"/>
              <p:cNvSpPr>
                <a:spLocks/>
              </p:cNvSpPr>
              <p:nvPr/>
            </p:nvSpPr>
            <p:spPr bwMode="auto">
              <a:xfrm>
                <a:off x="376" y="3176"/>
                <a:ext cx="36" cy="25"/>
              </a:xfrm>
              <a:custGeom>
                <a:avLst/>
                <a:gdLst>
                  <a:gd name="T0" fmla="*/ 5 w 66"/>
                  <a:gd name="T1" fmla="*/ 4 h 47"/>
                  <a:gd name="T2" fmla="*/ 6 w 66"/>
                  <a:gd name="T3" fmla="*/ 3 h 47"/>
                  <a:gd name="T4" fmla="*/ 6 w 66"/>
                  <a:gd name="T5" fmla="*/ 2 h 47"/>
                  <a:gd name="T6" fmla="*/ 5 w 66"/>
                  <a:gd name="T7" fmla="*/ 1 h 47"/>
                  <a:gd name="T8" fmla="*/ 5 w 66"/>
                  <a:gd name="T9" fmla="*/ 1 h 47"/>
                  <a:gd name="T10" fmla="*/ 4 w 66"/>
                  <a:gd name="T11" fmla="*/ 1 h 47"/>
                  <a:gd name="T12" fmla="*/ 4 w 66"/>
                  <a:gd name="T13" fmla="*/ 0 h 47"/>
                  <a:gd name="T14" fmla="*/ 3 w 66"/>
                  <a:gd name="T15" fmla="*/ 1 h 47"/>
                  <a:gd name="T16" fmla="*/ 2 w 66"/>
                  <a:gd name="T17" fmla="*/ 1 h 47"/>
                  <a:gd name="T18" fmla="*/ 2 w 66"/>
                  <a:gd name="T19" fmla="*/ 1 h 47"/>
                  <a:gd name="T20" fmla="*/ 1 w 66"/>
                  <a:gd name="T21" fmla="*/ 2 h 47"/>
                  <a:gd name="T22" fmla="*/ 1 w 66"/>
                  <a:gd name="T23" fmla="*/ 3 h 47"/>
                  <a:gd name="T24" fmla="*/ 0 w 66"/>
                  <a:gd name="T25" fmla="*/ 4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47">
                    <a:moveTo>
                      <a:pt x="64" y="47"/>
                    </a:moveTo>
                    <a:lnTo>
                      <a:pt x="66" y="34"/>
                    </a:lnTo>
                    <a:lnTo>
                      <a:pt x="66" y="23"/>
                    </a:lnTo>
                    <a:lnTo>
                      <a:pt x="63" y="13"/>
                    </a:lnTo>
                    <a:lnTo>
                      <a:pt x="59" y="7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5" y="2"/>
                    </a:lnTo>
                    <a:lnTo>
                      <a:pt x="26" y="7"/>
                    </a:lnTo>
                    <a:lnTo>
                      <a:pt x="18" y="13"/>
                    </a:lnTo>
                    <a:lnTo>
                      <a:pt x="10" y="23"/>
                    </a:lnTo>
                    <a:lnTo>
                      <a:pt x="3" y="34"/>
                    </a:lnTo>
                    <a:lnTo>
                      <a:pt x="0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7" name="Line 196"/>
              <p:cNvSpPr>
                <a:spLocks noChangeShapeType="1"/>
              </p:cNvSpPr>
              <p:nvPr/>
            </p:nvSpPr>
            <p:spPr bwMode="auto">
              <a:xfrm flipH="1">
                <a:off x="408" y="3201"/>
                <a:ext cx="4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8" name="Freeform 197"/>
              <p:cNvSpPr>
                <a:spLocks/>
              </p:cNvSpPr>
              <p:nvPr/>
            </p:nvSpPr>
            <p:spPr bwMode="auto">
              <a:xfrm>
                <a:off x="373" y="3211"/>
                <a:ext cx="35" cy="25"/>
              </a:xfrm>
              <a:custGeom>
                <a:avLst/>
                <a:gdLst>
                  <a:gd name="T0" fmla="*/ 1 w 66"/>
                  <a:gd name="T1" fmla="*/ 0 h 46"/>
                  <a:gd name="T2" fmla="*/ 0 w 66"/>
                  <a:gd name="T3" fmla="*/ 1 h 46"/>
                  <a:gd name="T4" fmla="*/ 0 w 66"/>
                  <a:gd name="T5" fmla="*/ 2 h 46"/>
                  <a:gd name="T6" fmla="*/ 1 w 66"/>
                  <a:gd name="T7" fmla="*/ 3 h 46"/>
                  <a:gd name="T8" fmla="*/ 1 w 66"/>
                  <a:gd name="T9" fmla="*/ 4 h 46"/>
                  <a:gd name="T10" fmla="*/ 1 w 66"/>
                  <a:gd name="T11" fmla="*/ 4 h 46"/>
                  <a:gd name="T12" fmla="*/ 2 w 66"/>
                  <a:gd name="T13" fmla="*/ 4 h 46"/>
                  <a:gd name="T14" fmla="*/ 2 w 66"/>
                  <a:gd name="T15" fmla="*/ 4 h 46"/>
                  <a:gd name="T16" fmla="*/ 3 w 66"/>
                  <a:gd name="T17" fmla="*/ 4 h 46"/>
                  <a:gd name="T18" fmla="*/ 4 w 66"/>
                  <a:gd name="T19" fmla="*/ 3 h 46"/>
                  <a:gd name="T20" fmla="*/ 4 w 66"/>
                  <a:gd name="T21" fmla="*/ 2 h 46"/>
                  <a:gd name="T22" fmla="*/ 5 w 66"/>
                  <a:gd name="T23" fmla="*/ 1 h 46"/>
                  <a:gd name="T24" fmla="*/ 5 w 66"/>
                  <a:gd name="T25" fmla="*/ 0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46">
                    <a:moveTo>
                      <a:pt x="2" y="0"/>
                    </a:moveTo>
                    <a:lnTo>
                      <a:pt x="0" y="12"/>
                    </a:lnTo>
                    <a:lnTo>
                      <a:pt x="0" y="23"/>
                    </a:lnTo>
                    <a:lnTo>
                      <a:pt x="3" y="32"/>
                    </a:lnTo>
                    <a:lnTo>
                      <a:pt x="8" y="40"/>
                    </a:lnTo>
                    <a:lnTo>
                      <a:pt x="14" y="44"/>
                    </a:lnTo>
                    <a:lnTo>
                      <a:pt x="22" y="46"/>
                    </a:lnTo>
                    <a:lnTo>
                      <a:pt x="31" y="44"/>
                    </a:lnTo>
                    <a:lnTo>
                      <a:pt x="40" y="40"/>
                    </a:lnTo>
                    <a:lnTo>
                      <a:pt x="49" y="32"/>
                    </a:lnTo>
                    <a:lnTo>
                      <a:pt x="56" y="23"/>
                    </a:lnTo>
                    <a:lnTo>
                      <a:pt x="63" y="12"/>
                    </a:lnTo>
                    <a:lnTo>
                      <a:pt x="6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9" name="Line 198"/>
              <p:cNvSpPr>
                <a:spLocks noChangeShapeType="1"/>
              </p:cNvSpPr>
              <p:nvPr/>
            </p:nvSpPr>
            <p:spPr bwMode="auto">
              <a:xfrm flipV="1">
                <a:off x="373" y="3201"/>
                <a:ext cx="3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4" name="Group 199"/>
            <p:cNvGrpSpPr>
              <a:grpSpLocks/>
            </p:cNvGrpSpPr>
            <p:nvPr/>
          </p:nvGrpSpPr>
          <p:grpSpPr bwMode="auto">
            <a:xfrm>
              <a:off x="764" y="2909"/>
              <a:ext cx="75" cy="157"/>
              <a:chOff x="764" y="2909"/>
              <a:chExt cx="75" cy="157"/>
            </a:xfrm>
          </p:grpSpPr>
          <p:sp>
            <p:nvSpPr>
              <p:cNvPr id="131242" name="Freeform 200"/>
              <p:cNvSpPr>
                <a:spLocks/>
              </p:cNvSpPr>
              <p:nvPr/>
            </p:nvSpPr>
            <p:spPr bwMode="auto">
              <a:xfrm>
                <a:off x="793" y="3019"/>
                <a:ext cx="46" cy="47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2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20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20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4"/>
                    </a:lnTo>
                    <a:lnTo>
                      <a:pt x="19" y="84"/>
                    </a:lnTo>
                    <a:lnTo>
                      <a:pt x="32" y="90"/>
                    </a:lnTo>
                    <a:lnTo>
                      <a:pt x="47" y="92"/>
                    </a:lnTo>
                    <a:lnTo>
                      <a:pt x="61" y="90"/>
                    </a:lnTo>
                    <a:lnTo>
                      <a:pt x="73" y="84"/>
                    </a:lnTo>
                    <a:lnTo>
                      <a:pt x="83" y="74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3" name="Freeform 201"/>
              <p:cNvSpPr>
                <a:spLocks/>
              </p:cNvSpPr>
              <p:nvPr/>
            </p:nvSpPr>
            <p:spPr bwMode="auto">
              <a:xfrm>
                <a:off x="764" y="2909"/>
                <a:ext cx="46" cy="107"/>
              </a:xfrm>
              <a:custGeom>
                <a:avLst/>
                <a:gdLst>
                  <a:gd name="T0" fmla="*/ 0 w 94"/>
                  <a:gd name="T1" fmla="*/ 14 h 208"/>
                  <a:gd name="T2" fmla="*/ 1 w 94"/>
                  <a:gd name="T3" fmla="*/ 14 h 208"/>
                  <a:gd name="T4" fmla="*/ 1 w 94"/>
                  <a:gd name="T5" fmla="*/ 13 h 208"/>
                  <a:gd name="T6" fmla="*/ 2 w 94"/>
                  <a:gd name="T7" fmla="*/ 12 h 208"/>
                  <a:gd name="T8" fmla="*/ 3 w 94"/>
                  <a:gd name="T9" fmla="*/ 11 h 208"/>
                  <a:gd name="T10" fmla="*/ 4 w 94"/>
                  <a:gd name="T11" fmla="*/ 9 h 208"/>
                  <a:gd name="T12" fmla="*/ 4 w 94"/>
                  <a:gd name="T13" fmla="*/ 8 h 208"/>
                  <a:gd name="T14" fmla="*/ 5 w 94"/>
                  <a:gd name="T15" fmla="*/ 3 h 208"/>
                  <a:gd name="T16" fmla="*/ 5 w 94"/>
                  <a:gd name="T17" fmla="*/ 3 h 208"/>
                  <a:gd name="T18" fmla="*/ 5 w 94"/>
                  <a:gd name="T19" fmla="*/ 2 h 208"/>
                  <a:gd name="T20" fmla="*/ 5 w 94"/>
                  <a:gd name="T21" fmla="*/ 1 h 208"/>
                  <a:gd name="T22" fmla="*/ 5 w 94"/>
                  <a:gd name="T23" fmla="*/ 1 h 208"/>
                  <a:gd name="T24" fmla="*/ 4 w 94"/>
                  <a:gd name="T25" fmla="*/ 1 h 208"/>
                  <a:gd name="T26" fmla="*/ 4 w 94"/>
                  <a:gd name="T27" fmla="*/ 0 h 208"/>
                  <a:gd name="T28" fmla="*/ 3 w 94"/>
                  <a:gd name="T29" fmla="*/ 1 h 208"/>
                  <a:gd name="T30" fmla="*/ 3 w 94"/>
                  <a:gd name="T31" fmla="*/ 1 h 208"/>
                  <a:gd name="T32" fmla="*/ 2 w 94"/>
                  <a:gd name="T33" fmla="*/ 1 h 208"/>
                  <a:gd name="T34" fmla="*/ 2 w 94"/>
                  <a:gd name="T35" fmla="*/ 2 h 208"/>
                  <a:gd name="T36" fmla="*/ 2 w 94"/>
                  <a:gd name="T37" fmla="*/ 3 h 208"/>
                  <a:gd name="T38" fmla="*/ 1 w 94"/>
                  <a:gd name="T39" fmla="*/ 3 h 208"/>
                  <a:gd name="T40" fmla="*/ 1 w 94"/>
                  <a:gd name="T41" fmla="*/ 5 h 208"/>
                  <a:gd name="T42" fmla="*/ 1 w 94"/>
                  <a:gd name="T43" fmla="*/ 6 h 208"/>
                  <a:gd name="T44" fmla="*/ 1 w 94"/>
                  <a:gd name="T45" fmla="*/ 6 h 208"/>
                  <a:gd name="T46" fmla="*/ 1 w 94"/>
                  <a:gd name="T47" fmla="*/ 7 h 208"/>
                  <a:gd name="T48" fmla="*/ 1 w 94"/>
                  <a:gd name="T49" fmla="*/ 8 h 208"/>
                  <a:gd name="T50" fmla="*/ 2 w 94"/>
                  <a:gd name="T51" fmla="*/ 8 h 208"/>
                  <a:gd name="T52" fmla="*/ 2 w 94"/>
                  <a:gd name="T53" fmla="*/ 8 h 208"/>
                  <a:gd name="T54" fmla="*/ 4 w 94"/>
                  <a:gd name="T55" fmla="*/ 8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8">
                    <a:moveTo>
                      <a:pt x="0" y="208"/>
                    </a:moveTo>
                    <a:lnTo>
                      <a:pt x="16" y="199"/>
                    </a:lnTo>
                    <a:lnTo>
                      <a:pt x="31" y="186"/>
                    </a:lnTo>
                    <a:lnTo>
                      <a:pt x="45" y="171"/>
                    </a:lnTo>
                    <a:lnTo>
                      <a:pt x="58" y="152"/>
                    </a:lnTo>
                    <a:lnTo>
                      <a:pt x="68" y="131"/>
                    </a:lnTo>
                    <a:lnTo>
                      <a:pt x="75" y="110"/>
                    </a:lnTo>
                    <a:lnTo>
                      <a:pt x="92" y="47"/>
                    </a:lnTo>
                    <a:lnTo>
                      <a:pt x="94" y="35"/>
                    </a:lnTo>
                    <a:lnTo>
                      <a:pt x="94" y="24"/>
                    </a:lnTo>
                    <a:lnTo>
                      <a:pt x="92" y="14"/>
                    </a:lnTo>
                    <a:lnTo>
                      <a:pt x="86" y="7"/>
                    </a:lnTo>
                    <a:lnTo>
                      <a:pt x="80" y="1"/>
                    </a:lnTo>
                    <a:lnTo>
                      <a:pt x="72" y="0"/>
                    </a:lnTo>
                    <a:lnTo>
                      <a:pt x="63" y="1"/>
                    </a:lnTo>
                    <a:lnTo>
                      <a:pt x="54" y="7"/>
                    </a:lnTo>
                    <a:lnTo>
                      <a:pt x="45" y="14"/>
                    </a:lnTo>
                    <a:lnTo>
                      <a:pt x="38" y="24"/>
                    </a:lnTo>
                    <a:lnTo>
                      <a:pt x="32" y="35"/>
                    </a:lnTo>
                    <a:lnTo>
                      <a:pt x="28" y="47"/>
                    </a:lnTo>
                    <a:lnTo>
                      <a:pt x="21" y="70"/>
                    </a:lnTo>
                    <a:lnTo>
                      <a:pt x="19" y="81"/>
                    </a:lnTo>
                    <a:lnTo>
                      <a:pt x="20" y="92"/>
                    </a:lnTo>
                    <a:lnTo>
                      <a:pt x="22" y="102"/>
                    </a:lnTo>
                    <a:lnTo>
                      <a:pt x="27" y="110"/>
                    </a:lnTo>
                    <a:lnTo>
                      <a:pt x="33" y="114"/>
                    </a:lnTo>
                    <a:lnTo>
                      <a:pt x="41" y="115"/>
                    </a:lnTo>
                    <a:lnTo>
                      <a:pt x="74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235" name="Group 202"/>
            <p:cNvGrpSpPr>
              <a:grpSpLocks/>
            </p:cNvGrpSpPr>
            <p:nvPr/>
          </p:nvGrpSpPr>
          <p:grpSpPr bwMode="auto">
            <a:xfrm>
              <a:off x="1084" y="3016"/>
              <a:ext cx="146" cy="153"/>
              <a:chOff x="1084" y="3016"/>
              <a:chExt cx="146" cy="153"/>
            </a:xfrm>
          </p:grpSpPr>
          <p:sp>
            <p:nvSpPr>
              <p:cNvPr id="131236" name="Freeform 203"/>
              <p:cNvSpPr>
                <a:spLocks/>
              </p:cNvSpPr>
              <p:nvPr/>
            </p:nvSpPr>
            <p:spPr bwMode="auto">
              <a:xfrm>
                <a:off x="1084" y="3122"/>
                <a:ext cx="47" cy="47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2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5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1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5"/>
                    </a:lnTo>
                    <a:lnTo>
                      <a:pt x="3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1" y="90"/>
                    </a:lnTo>
                    <a:lnTo>
                      <a:pt x="46" y="92"/>
                    </a:lnTo>
                    <a:lnTo>
                      <a:pt x="60" y="90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37" name="Freeform 204"/>
              <p:cNvSpPr>
                <a:spLocks/>
              </p:cNvSpPr>
              <p:nvPr/>
            </p:nvSpPr>
            <p:spPr bwMode="auto">
              <a:xfrm>
                <a:off x="1156" y="3016"/>
                <a:ext cx="28" cy="106"/>
              </a:xfrm>
              <a:custGeom>
                <a:avLst/>
                <a:gdLst>
                  <a:gd name="T0" fmla="*/ 0 w 55"/>
                  <a:gd name="T1" fmla="*/ 14 h 208"/>
                  <a:gd name="T2" fmla="*/ 4 w 55"/>
                  <a:gd name="T3" fmla="*/ 0 h 208"/>
                  <a:gd name="T4" fmla="*/ 1 w 55"/>
                  <a:gd name="T5" fmla="*/ 3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8">
                    <a:moveTo>
                      <a:pt x="0" y="208"/>
                    </a:moveTo>
                    <a:lnTo>
                      <a:pt x="55" y="0"/>
                    </a:lnTo>
                    <a:lnTo>
                      <a:pt x="11" y="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38" name="Freeform 205"/>
              <p:cNvSpPr>
                <a:spLocks/>
              </p:cNvSpPr>
              <p:nvPr/>
            </p:nvSpPr>
            <p:spPr bwMode="auto">
              <a:xfrm>
                <a:off x="1188" y="3023"/>
                <a:ext cx="28" cy="92"/>
              </a:xfrm>
              <a:custGeom>
                <a:avLst/>
                <a:gdLst>
                  <a:gd name="T0" fmla="*/ 4 w 51"/>
                  <a:gd name="T1" fmla="*/ 0 h 185"/>
                  <a:gd name="T2" fmla="*/ 3 w 51"/>
                  <a:gd name="T3" fmla="*/ 1 h 185"/>
                  <a:gd name="T4" fmla="*/ 2 w 51"/>
                  <a:gd name="T5" fmla="*/ 3 h 185"/>
                  <a:gd name="T6" fmla="*/ 1 w 51"/>
                  <a:gd name="T7" fmla="*/ 4 h 185"/>
                  <a:gd name="T8" fmla="*/ 1 w 51"/>
                  <a:gd name="T9" fmla="*/ 6 h 185"/>
                  <a:gd name="T10" fmla="*/ 1 w 51"/>
                  <a:gd name="T11" fmla="*/ 8 h 185"/>
                  <a:gd name="T12" fmla="*/ 0 w 51"/>
                  <a:gd name="T13" fmla="*/ 9 h 185"/>
                  <a:gd name="T14" fmla="*/ 1 w 51"/>
                  <a:gd name="T15" fmla="*/ 11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85">
                    <a:moveTo>
                      <a:pt x="51" y="0"/>
                    </a:moveTo>
                    <a:lnTo>
                      <a:pt x="36" y="24"/>
                    </a:lnTo>
                    <a:lnTo>
                      <a:pt x="23" y="51"/>
                    </a:lnTo>
                    <a:lnTo>
                      <a:pt x="13" y="79"/>
                    </a:lnTo>
                    <a:lnTo>
                      <a:pt x="6" y="106"/>
                    </a:lnTo>
                    <a:lnTo>
                      <a:pt x="1" y="133"/>
                    </a:lnTo>
                    <a:lnTo>
                      <a:pt x="0" y="159"/>
                    </a:lnTo>
                    <a:lnTo>
                      <a:pt x="1" y="18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39" name="Freeform 206"/>
              <p:cNvSpPr>
                <a:spLocks/>
              </p:cNvSpPr>
              <p:nvPr/>
            </p:nvSpPr>
            <p:spPr bwMode="auto">
              <a:xfrm>
                <a:off x="1216" y="3016"/>
                <a:ext cx="14" cy="7"/>
              </a:xfrm>
              <a:custGeom>
                <a:avLst/>
                <a:gdLst>
                  <a:gd name="T0" fmla="*/ 1 w 32"/>
                  <a:gd name="T1" fmla="*/ 2 h 11"/>
                  <a:gd name="T2" fmla="*/ 1 w 32"/>
                  <a:gd name="T3" fmla="*/ 1 h 11"/>
                  <a:gd name="T4" fmla="*/ 1 w 32"/>
                  <a:gd name="T5" fmla="*/ 0 h 11"/>
                  <a:gd name="T6" fmla="*/ 0 w 32"/>
                  <a:gd name="T7" fmla="*/ 0 h 11"/>
                  <a:gd name="T8" fmla="*/ 0 w 32"/>
                  <a:gd name="T9" fmla="*/ 1 h 11"/>
                  <a:gd name="T10" fmla="*/ 0 w 32"/>
                  <a:gd name="T11" fmla="*/ 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11"/>
                    </a:moveTo>
                    <a:lnTo>
                      <a:pt x="28" y="3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6" y="3"/>
                    </a:lnTo>
                    <a:lnTo>
                      <a:pt x="0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0" name="Freeform 207"/>
              <p:cNvSpPr>
                <a:spLocks/>
              </p:cNvSpPr>
              <p:nvPr/>
            </p:nvSpPr>
            <p:spPr bwMode="auto">
              <a:xfrm>
                <a:off x="1205" y="3023"/>
                <a:ext cx="25" cy="92"/>
              </a:xfrm>
              <a:custGeom>
                <a:avLst/>
                <a:gdLst>
                  <a:gd name="T0" fmla="*/ 0 w 51"/>
                  <a:gd name="T1" fmla="*/ 11 h 185"/>
                  <a:gd name="T2" fmla="*/ 0 w 51"/>
                  <a:gd name="T3" fmla="*/ 9 h 185"/>
                  <a:gd name="T4" fmla="*/ 1 w 51"/>
                  <a:gd name="T5" fmla="*/ 8 h 185"/>
                  <a:gd name="T6" fmla="*/ 2 w 51"/>
                  <a:gd name="T7" fmla="*/ 6 h 185"/>
                  <a:gd name="T8" fmla="*/ 2 w 51"/>
                  <a:gd name="T9" fmla="*/ 4 h 185"/>
                  <a:gd name="T10" fmla="*/ 3 w 51"/>
                  <a:gd name="T11" fmla="*/ 3 h 185"/>
                  <a:gd name="T12" fmla="*/ 3 w 51"/>
                  <a:gd name="T13" fmla="*/ 1 h 185"/>
                  <a:gd name="T14" fmla="*/ 3 w 51"/>
                  <a:gd name="T15" fmla="*/ 0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85">
                    <a:moveTo>
                      <a:pt x="0" y="185"/>
                    </a:moveTo>
                    <a:lnTo>
                      <a:pt x="14" y="159"/>
                    </a:lnTo>
                    <a:lnTo>
                      <a:pt x="28" y="133"/>
                    </a:lnTo>
                    <a:lnTo>
                      <a:pt x="38" y="106"/>
                    </a:lnTo>
                    <a:lnTo>
                      <a:pt x="44" y="79"/>
                    </a:lnTo>
                    <a:lnTo>
                      <a:pt x="49" y="51"/>
                    </a:lnTo>
                    <a:lnTo>
                      <a:pt x="51" y="24"/>
                    </a:lnTo>
                    <a:lnTo>
                      <a:pt x="5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41" name="Freeform 208"/>
              <p:cNvSpPr>
                <a:spLocks/>
              </p:cNvSpPr>
              <p:nvPr/>
            </p:nvSpPr>
            <p:spPr bwMode="auto">
              <a:xfrm>
                <a:off x="1188" y="3115"/>
                <a:ext cx="17" cy="7"/>
              </a:xfrm>
              <a:custGeom>
                <a:avLst/>
                <a:gdLst>
                  <a:gd name="T0" fmla="*/ 0 w 32"/>
                  <a:gd name="T1" fmla="*/ 0 h 11"/>
                  <a:gd name="T2" fmla="*/ 1 w 32"/>
                  <a:gd name="T3" fmla="*/ 1 h 11"/>
                  <a:gd name="T4" fmla="*/ 1 w 32"/>
                  <a:gd name="T5" fmla="*/ 2 h 11"/>
                  <a:gd name="T6" fmla="*/ 2 w 32"/>
                  <a:gd name="T7" fmla="*/ 2 h 11"/>
                  <a:gd name="T8" fmla="*/ 2 w 32"/>
                  <a:gd name="T9" fmla="*/ 1 h 11"/>
                  <a:gd name="T10" fmla="*/ 3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0" y="0"/>
                    </a:moveTo>
                    <a:lnTo>
                      <a:pt x="3" y="6"/>
                    </a:lnTo>
                    <a:lnTo>
                      <a:pt x="10" y="11"/>
                    </a:lnTo>
                    <a:lnTo>
                      <a:pt x="17" y="11"/>
                    </a:lnTo>
                    <a:lnTo>
                      <a:pt x="24" y="6"/>
                    </a:lnTo>
                    <a:lnTo>
                      <a:pt x="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54161" name="Line 209"/>
          <p:cNvSpPr>
            <a:spLocks noChangeShapeType="1"/>
          </p:cNvSpPr>
          <p:nvPr/>
        </p:nvSpPr>
        <p:spPr bwMode="auto">
          <a:xfrm flipV="1">
            <a:off x="709613" y="5110163"/>
            <a:ext cx="1163637" cy="9318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4162" name="Group 210"/>
          <p:cNvGrpSpPr>
            <a:grpSpLocks/>
          </p:cNvGrpSpPr>
          <p:nvPr/>
        </p:nvGrpSpPr>
        <p:grpSpPr bwMode="auto">
          <a:xfrm>
            <a:off x="1839913" y="4918075"/>
            <a:ext cx="158750" cy="230188"/>
            <a:chOff x="1159" y="3098"/>
            <a:chExt cx="100" cy="145"/>
          </a:xfrm>
        </p:grpSpPr>
        <p:sp>
          <p:nvSpPr>
            <p:cNvPr id="131226" name="Freeform 211"/>
            <p:cNvSpPr>
              <a:spLocks/>
            </p:cNvSpPr>
            <p:nvPr/>
          </p:nvSpPr>
          <p:spPr bwMode="auto">
            <a:xfrm>
              <a:off x="1159" y="3197"/>
              <a:ext cx="46" cy="46"/>
            </a:xfrm>
            <a:custGeom>
              <a:avLst/>
              <a:gdLst>
                <a:gd name="T0" fmla="*/ 6 w 92"/>
                <a:gd name="T1" fmla="*/ 3 h 91"/>
                <a:gd name="T2" fmla="*/ 6 w 92"/>
                <a:gd name="T3" fmla="*/ 2 h 91"/>
                <a:gd name="T4" fmla="*/ 6 w 92"/>
                <a:gd name="T5" fmla="*/ 2 h 91"/>
                <a:gd name="T6" fmla="*/ 5 w 92"/>
                <a:gd name="T7" fmla="*/ 1 h 91"/>
                <a:gd name="T8" fmla="*/ 4 w 92"/>
                <a:gd name="T9" fmla="*/ 1 h 91"/>
                <a:gd name="T10" fmla="*/ 3 w 92"/>
                <a:gd name="T11" fmla="*/ 0 h 91"/>
                <a:gd name="T12" fmla="*/ 2 w 92"/>
                <a:gd name="T13" fmla="*/ 1 h 91"/>
                <a:gd name="T14" fmla="*/ 2 w 92"/>
                <a:gd name="T15" fmla="*/ 1 h 91"/>
                <a:gd name="T16" fmla="*/ 1 w 92"/>
                <a:gd name="T17" fmla="*/ 2 h 91"/>
                <a:gd name="T18" fmla="*/ 1 w 92"/>
                <a:gd name="T19" fmla="*/ 2 h 91"/>
                <a:gd name="T20" fmla="*/ 0 w 92"/>
                <a:gd name="T21" fmla="*/ 3 h 91"/>
                <a:gd name="T22" fmla="*/ 1 w 92"/>
                <a:gd name="T23" fmla="*/ 4 h 91"/>
                <a:gd name="T24" fmla="*/ 1 w 92"/>
                <a:gd name="T25" fmla="*/ 5 h 91"/>
                <a:gd name="T26" fmla="*/ 2 w 92"/>
                <a:gd name="T27" fmla="*/ 6 h 91"/>
                <a:gd name="T28" fmla="*/ 2 w 92"/>
                <a:gd name="T29" fmla="*/ 6 h 91"/>
                <a:gd name="T30" fmla="*/ 3 w 92"/>
                <a:gd name="T31" fmla="*/ 6 h 91"/>
                <a:gd name="T32" fmla="*/ 4 w 92"/>
                <a:gd name="T33" fmla="*/ 6 h 91"/>
                <a:gd name="T34" fmla="*/ 5 w 92"/>
                <a:gd name="T35" fmla="*/ 6 h 91"/>
                <a:gd name="T36" fmla="*/ 6 w 92"/>
                <a:gd name="T37" fmla="*/ 5 h 91"/>
                <a:gd name="T38" fmla="*/ 6 w 92"/>
                <a:gd name="T39" fmla="*/ 4 h 91"/>
                <a:gd name="T40" fmla="*/ 6 w 92"/>
                <a:gd name="T41" fmla="*/ 3 h 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1">
                  <a:moveTo>
                    <a:pt x="92" y="46"/>
                  </a:moveTo>
                  <a:lnTo>
                    <a:pt x="90" y="32"/>
                  </a:lnTo>
                  <a:lnTo>
                    <a:pt x="83" y="18"/>
                  </a:lnTo>
                  <a:lnTo>
                    <a:pt x="73" y="9"/>
                  </a:lnTo>
                  <a:lnTo>
                    <a:pt x="60" y="2"/>
                  </a:lnTo>
                  <a:lnTo>
                    <a:pt x="46" y="0"/>
                  </a:lnTo>
                  <a:lnTo>
                    <a:pt x="32" y="2"/>
                  </a:lnTo>
                  <a:lnTo>
                    <a:pt x="19" y="9"/>
                  </a:lnTo>
                  <a:lnTo>
                    <a:pt x="9" y="18"/>
                  </a:lnTo>
                  <a:lnTo>
                    <a:pt x="2" y="32"/>
                  </a:lnTo>
                  <a:lnTo>
                    <a:pt x="0" y="46"/>
                  </a:lnTo>
                  <a:lnTo>
                    <a:pt x="2" y="60"/>
                  </a:lnTo>
                  <a:lnTo>
                    <a:pt x="9" y="73"/>
                  </a:lnTo>
                  <a:lnTo>
                    <a:pt x="19" y="84"/>
                  </a:lnTo>
                  <a:lnTo>
                    <a:pt x="32" y="89"/>
                  </a:lnTo>
                  <a:lnTo>
                    <a:pt x="46" y="91"/>
                  </a:lnTo>
                  <a:lnTo>
                    <a:pt x="60" y="89"/>
                  </a:lnTo>
                  <a:lnTo>
                    <a:pt x="73" y="84"/>
                  </a:lnTo>
                  <a:lnTo>
                    <a:pt x="83" y="73"/>
                  </a:lnTo>
                  <a:lnTo>
                    <a:pt x="90" y="60"/>
                  </a:lnTo>
                  <a:lnTo>
                    <a:pt x="92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227" name="Freeform 212"/>
            <p:cNvSpPr>
              <a:spLocks/>
            </p:cNvSpPr>
            <p:nvPr/>
          </p:nvSpPr>
          <p:spPr bwMode="auto">
            <a:xfrm>
              <a:off x="1234" y="3098"/>
              <a:ext cx="25" cy="103"/>
            </a:xfrm>
            <a:custGeom>
              <a:avLst/>
              <a:gdLst>
                <a:gd name="T0" fmla="*/ 0 w 55"/>
                <a:gd name="T1" fmla="*/ 12 h 207"/>
                <a:gd name="T2" fmla="*/ 2 w 55"/>
                <a:gd name="T3" fmla="*/ 0 h 207"/>
                <a:gd name="T4" fmla="*/ 0 w 55"/>
                <a:gd name="T5" fmla="*/ 2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7">
                  <a:moveTo>
                    <a:pt x="0" y="207"/>
                  </a:moveTo>
                  <a:lnTo>
                    <a:pt x="55" y="0"/>
                  </a:lnTo>
                  <a:lnTo>
                    <a:pt x="11" y="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4165" name="Group 213"/>
          <p:cNvGrpSpPr>
            <a:grpSpLocks/>
          </p:cNvGrpSpPr>
          <p:nvPr/>
        </p:nvGrpSpPr>
        <p:grpSpPr bwMode="auto">
          <a:xfrm>
            <a:off x="585788" y="6002338"/>
            <a:ext cx="163512" cy="214312"/>
            <a:chOff x="369" y="3781"/>
            <a:chExt cx="103" cy="135"/>
          </a:xfrm>
        </p:grpSpPr>
        <p:sp>
          <p:nvSpPr>
            <p:cNvPr id="131224" name="Freeform 214"/>
            <p:cNvSpPr>
              <a:spLocks/>
            </p:cNvSpPr>
            <p:nvPr/>
          </p:nvSpPr>
          <p:spPr bwMode="auto">
            <a:xfrm>
              <a:off x="426" y="3781"/>
              <a:ext cx="46" cy="46"/>
            </a:xfrm>
            <a:custGeom>
              <a:avLst/>
              <a:gdLst>
                <a:gd name="T0" fmla="*/ 6 w 92"/>
                <a:gd name="T1" fmla="*/ 3 h 91"/>
                <a:gd name="T2" fmla="*/ 6 w 92"/>
                <a:gd name="T3" fmla="*/ 2 h 91"/>
                <a:gd name="T4" fmla="*/ 6 w 92"/>
                <a:gd name="T5" fmla="*/ 2 h 91"/>
                <a:gd name="T6" fmla="*/ 5 w 92"/>
                <a:gd name="T7" fmla="*/ 1 h 91"/>
                <a:gd name="T8" fmla="*/ 4 w 92"/>
                <a:gd name="T9" fmla="*/ 1 h 91"/>
                <a:gd name="T10" fmla="*/ 3 w 92"/>
                <a:gd name="T11" fmla="*/ 0 h 91"/>
                <a:gd name="T12" fmla="*/ 2 w 92"/>
                <a:gd name="T13" fmla="*/ 1 h 91"/>
                <a:gd name="T14" fmla="*/ 2 w 92"/>
                <a:gd name="T15" fmla="*/ 1 h 91"/>
                <a:gd name="T16" fmla="*/ 1 w 92"/>
                <a:gd name="T17" fmla="*/ 2 h 91"/>
                <a:gd name="T18" fmla="*/ 1 w 92"/>
                <a:gd name="T19" fmla="*/ 2 h 91"/>
                <a:gd name="T20" fmla="*/ 0 w 92"/>
                <a:gd name="T21" fmla="*/ 3 h 91"/>
                <a:gd name="T22" fmla="*/ 1 w 92"/>
                <a:gd name="T23" fmla="*/ 4 h 91"/>
                <a:gd name="T24" fmla="*/ 1 w 92"/>
                <a:gd name="T25" fmla="*/ 5 h 91"/>
                <a:gd name="T26" fmla="*/ 2 w 92"/>
                <a:gd name="T27" fmla="*/ 6 h 91"/>
                <a:gd name="T28" fmla="*/ 2 w 92"/>
                <a:gd name="T29" fmla="*/ 6 h 91"/>
                <a:gd name="T30" fmla="*/ 3 w 92"/>
                <a:gd name="T31" fmla="*/ 6 h 91"/>
                <a:gd name="T32" fmla="*/ 4 w 92"/>
                <a:gd name="T33" fmla="*/ 6 h 91"/>
                <a:gd name="T34" fmla="*/ 5 w 92"/>
                <a:gd name="T35" fmla="*/ 6 h 91"/>
                <a:gd name="T36" fmla="*/ 6 w 92"/>
                <a:gd name="T37" fmla="*/ 5 h 91"/>
                <a:gd name="T38" fmla="*/ 6 w 92"/>
                <a:gd name="T39" fmla="*/ 4 h 91"/>
                <a:gd name="T40" fmla="*/ 6 w 92"/>
                <a:gd name="T41" fmla="*/ 3 h 9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1">
                  <a:moveTo>
                    <a:pt x="92" y="46"/>
                  </a:moveTo>
                  <a:lnTo>
                    <a:pt x="89" y="32"/>
                  </a:lnTo>
                  <a:lnTo>
                    <a:pt x="83" y="18"/>
                  </a:lnTo>
                  <a:lnTo>
                    <a:pt x="73" y="8"/>
                  </a:lnTo>
                  <a:lnTo>
                    <a:pt x="61" y="2"/>
                  </a:lnTo>
                  <a:lnTo>
                    <a:pt x="46" y="0"/>
                  </a:lnTo>
                  <a:lnTo>
                    <a:pt x="32" y="2"/>
                  </a:lnTo>
                  <a:lnTo>
                    <a:pt x="19" y="8"/>
                  </a:lnTo>
                  <a:lnTo>
                    <a:pt x="9" y="18"/>
                  </a:lnTo>
                  <a:lnTo>
                    <a:pt x="2" y="32"/>
                  </a:lnTo>
                  <a:lnTo>
                    <a:pt x="0" y="46"/>
                  </a:lnTo>
                  <a:lnTo>
                    <a:pt x="2" y="60"/>
                  </a:lnTo>
                  <a:lnTo>
                    <a:pt x="9" y="73"/>
                  </a:lnTo>
                  <a:lnTo>
                    <a:pt x="19" y="82"/>
                  </a:lnTo>
                  <a:lnTo>
                    <a:pt x="32" y="89"/>
                  </a:lnTo>
                  <a:lnTo>
                    <a:pt x="46" y="91"/>
                  </a:lnTo>
                  <a:lnTo>
                    <a:pt x="61" y="89"/>
                  </a:lnTo>
                  <a:lnTo>
                    <a:pt x="73" y="82"/>
                  </a:lnTo>
                  <a:lnTo>
                    <a:pt x="83" y="73"/>
                  </a:lnTo>
                  <a:lnTo>
                    <a:pt x="89" y="60"/>
                  </a:lnTo>
                  <a:lnTo>
                    <a:pt x="92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225" name="Freeform 215"/>
            <p:cNvSpPr>
              <a:spLocks/>
            </p:cNvSpPr>
            <p:nvPr/>
          </p:nvSpPr>
          <p:spPr bwMode="auto">
            <a:xfrm>
              <a:off x="369" y="3813"/>
              <a:ext cx="50" cy="103"/>
            </a:xfrm>
            <a:custGeom>
              <a:avLst/>
              <a:gdLst>
                <a:gd name="T0" fmla="*/ 7 w 94"/>
                <a:gd name="T1" fmla="*/ 0 h 208"/>
                <a:gd name="T2" fmla="*/ 6 w 94"/>
                <a:gd name="T3" fmla="*/ 0 h 208"/>
                <a:gd name="T4" fmla="*/ 5 w 94"/>
                <a:gd name="T5" fmla="*/ 1 h 208"/>
                <a:gd name="T6" fmla="*/ 4 w 94"/>
                <a:gd name="T7" fmla="*/ 2 h 208"/>
                <a:gd name="T8" fmla="*/ 3 w 94"/>
                <a:gd name="T9" fmla="*/ 3 h 208"/>
                <a:gd name="T10" fmla="*/ 2 w 94"/>
                <a:gd name="T11" fmla="*/ 4 h 208"/>
                <a:gd name="T12" fmla="*/ 2 w 94"/>
                <a:gd name="T13" fmla="*/ 5 h 208"/>
                <a:gd name="T14" fmla="*/ 1 w 94"/>
                <a:gd name="T15" fmla="*/ 10 h 208"/>
                <a:gd name="T16" fmla="*/ 0 w 94"/>
                <a:gd name="T17" fmla="*/ 10 h 208"/>
                <a:gd name="T18" fmla="*/ 0 w 94"/>
                <a:gd name="T19" fmla="*/ 11 h 208"/>
                <a:gd name="T20" fmla="*/ 1 w 94"/>
                <a:gd name="T21" fmla="*/ 12 h 208"/>
                <a:gd name="T22" fmla="*/ 1 w 94"/>
                <a:gd name="T23" fmla="*/ 12 h 208"/>
                <a:gd name="T24" fmla="*/ 1 w 94"/>
                <a:gd name="T25" fmla="*/ 12 h 208"/>
                <a:gd name="T26" fmla="*/ 2 w 94"/>
                <a:gd name="T27" fmla="*/ 12 h 208"/>
                <a:gd name="T28" fmla="*/ 3 w 94"/>
                <a:gd name="T29" fmla="*/ 12 h 208"/>
                <a:gd name="T30" fmla="*/ 3 w 94"/>
                <a:gd name="T31" fmla="*/ 12 h 208"/>
                <a:gd name="T32" fmla="*/ 4 w 94"/>
                <a:gd name="T33" fmla="*/ 12 h 208"/>
                <a:gd name="T34" fmla="*/ 5 w 94"/>
                <a:gd name="T35" fmla="*/ 11 h 208"/>
                <a:gd name="T36" fmla="*/ 5 w 94"/>
                <a:gd name="T37" fmla="*/ 10 h 208"/>
                <a:gd name="T38" fmla="*/ 5 w 94"/>
                <a:gd name="T39" fmla="*/ 10 h 208"/>
                <a:gd name="T40" fmla="*/ 6 w 94"/>
                <a:gd name="T41" fmla="*/ 8 h 208"/>
                <a:gd name="T42" fmla="*/ 6 w 94"/>
                <a:gd name="T43" fmla="*/ 7 h 208"/>
                <a:gd name="T44" fmla="*/ 6 w 94"/>
                <a:gd name="T45" fmla="*/ 7 h 208"/>
                <a:gd name="T46" fmla="*/ 6 w 94"/>
                <a:gd name="T47" fmla="*/ 6 h 208"/>
                <a:gd name="T48" fmla="*/ 6 w 94"/>
                <a:gd name="T49" fmla="*/ 6 h 208"/>
                <a:gd name="T50" fmla="*/ 5 w 94"/>
                <a:gd name="T51" fmla="*/ 5 h 208"/>
                <a:gd name="T52" fmla="*/ 4 w 94"/>
                <a:gd name="T53" fmla="*/ 5 h 208"/>
                <a:gd name="T54" fmla="*/ 2 w 94"/>
                <a:gd name="T55" fmla="*/ 5 h 2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4" h="208">
                  <a:moveTo>
                    <a:pt x="94" y="0"/>
                  </a:moveTo>
                  <a:lnTo>
                    <a:pt x="79" y="9"/>
                  </a:lnTo>
                  <a:lnTo>
                    <a:pt x="65" y="21"/>
                  </a:lnTo>
                  <a:lnTo>
                    <a:pt x="51" y="37"/>
                  </a:lnTo>
                  <a:lnTo>
                    <a:pt x="39" y="54"/>
                  </a:lnTo>
                  <a:lnTo>
                    <a:pt x="29" y="73"/>
                  </a:lnTo>
                  <a:lnTo>
                    <a:pt x="21" y="93"/>
                  </a:lnTo>
                  <a:lnTo>
                    <a:pt x="3" y="163"/>
                  </a:lnTo>
                  <a:lnTo>
                    <a:pt x="0" y="174"/>
                  </a:lnTo>
                  <a:lnTo>
                    <a:pt x="0" y="186"/>
                  </a:lnTo>
                  <a:lnTo>
                    <a:pt x="4" y="195"/>
                  </a:lnTo>
                  <a:lnTo>
                    <a:pt x="8" y="202"/>
                  </a:lnTo>
                  <a:lnTo>
                    <a:pt x="15" y="207"/>
                  </a:lnTo>
                  <a:lnTo>
                    <a:pt x="23" y="208"/>
                  </a:lnTo>
                  <a:lnTo>
                    <a:pt x="31" y="207"/>
                  </a:lnTo>
                  <a:lnTo>
                    <a:pt x="40" y="202"/>
                  </a:lnTo>
                  <a:lnTo>
                    <a:pt x="49" y="195"/>
                  </a:lnTo>
                  <a:lnTo>
                    <a:pt x="57" y="186"/>
                  </a:lnTo>
                  <a:lnTo>
                    <a:pt x="63" y="174"/>
                  </a:lnTo>
                  <a:lnTo>
                    <a:pt x="67" y="163"/>
                  </a:lnTo>
                  <a:lnTo>
                    <a:pt x="73" y="139"/>
                  </a:lnTo>
                  <a:lnTo>
                    <a:pt x="77" y="126"/>
                  </a:lnTo>
                  <a:lnTo>
                    <a:pt x="77" y="115"/>
                  </a:lnTo>
                  <a:lnTo>
                    <a:pt x="75" y="105"/>
                  </a:lnTo>
                  <a:lnTo>
                    <a:pt x="69" y="97"/>
                  </a:lnTo>
                  <a:lnTo>
                    <a:pt x="62" y="93"/>
                  </a:lnTo>
                  <a:lnTo>
                    <a:pt x="54" y="93"/>
                  </a:lnTo>
                  <a:lnTo>
                    <a:pt x="21" y="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4168" name="Group 216"/>
          <p:cNvGrpSpPr>
            <a:grpSpLocks/>
          </p:cNvGrpSpPr>
          <p:nvPr/>
        </p:nvGrpSpPr>
        <p:grpSpPr bwMode="auto">
          <a:xfrm>
            <a:off x="4851400" y="1052513"/>
            <a:ext cx="1790700" cy="2293937"/>
            <a:chOff x="3056" y="663"/>
            <a:chExt cx="1128" cy="1445"/>
          </a:xfrm>
        </p:grpSpPr>
        <p:grpSp>
          <p:nvGrpSpPr>
            <p:cNvPr id="131156" name="Group 217"/>
            <p:cNvGrpSpPr>
              <a:grpSpLocks/>
            </p:cNvGrpSpPr>
            <p:nvPr/>
          </p:nvGrpSpPr>
          <p:grpSpPr bwMode="auto">
            <a:xfrm>
              <a:off x="3170" y="663"/>
              <a:ext cx="110" cy="142"/>
              <a:chOff x="3170" y="663"/>
              <a:chExt cx="110" cy="142"/>
            </a:xfrm>
          </p:grpSpPr>
          <p:sp>
            <p:nvSpPr>
              <p:cNvPr id="131220" name="Freeform 218"/>
              <p:cNvSpPr>
                <a:spLocks/>
              </p:cNvSpPr>
              <p:nvPr/>
            </p:nvSpPr>
            <p:spPr bwMode="auto">
              <a:xfrm>
                <a:off x="3234" y="759"/>
                <a:ext cx="46" cy="46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3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3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89" y="33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59" y="3"/>
                    </a:lnTo>
                    <a:lnTo>
                      <a:pt x="45" y="0"/>
                    </a:lnTo>
                    <a:lnTo>
                      <a:pt x="31" y="3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3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1" y="90"/>
                    </a:lnTo>
                    <a:lnTo>
                      <a:pt x="45" y="92"/>
                    </a:lnTo>
                    <a:lnTo>
                      <a:pt x="59" y="90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89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21" name="Freeform 219"/>
              <p:cNvSpPr>
                <a:spLocks/>
              </p:cNvSpPr>
              <p:nvPr/>
            </p:nvSpPr>
            <p:spPr bwMode="auto">
              <a:xfrm>
                <a:off x="3170" y="663"/>
                <a:ext cx="25" cy="107"/>
              </a:xfrm>
              <a:custGeom>
                <a:avLst/>
                <a:gdLst>
                  <a:gd name="T0" fmla="*/ 0 w 55"/>
                  <a:gd name="T1" fmla="*/ 14 h 208"/>
                  <a:gd name="T2" fmla="*/ 2 w 55"/>
                  <a:gd name="T3" fmla="*/ 0 h 208"/>
                  <a:gd name="T4" fmla="*/ 0 w 55"/>
                  <a:gd name="T5" fmla="*/ 3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8">
                    <a:moveTo>
                      <a:pt x="0" y="208"/>
                    </a:moveTo>
                    <a:lnTo>
                      <a:pt x="55" y="0"/>
                    </a:lnTo>
                    <a:lnTo>
                      <a:pt x="11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22" name="Line 220"/>
              <p:cNvSpPr>
                <a:spLocks noChangeShapeType="1"/>
              </p:cNvSpPr>
              <p:nvPr/>
            </p:nvSpPr>
            <p:spPr bwMode="auto">
              <a:xfrm flipV="1">
                <a:off x="3216" y="663"/>
                <a:ext cx="7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23" name="Line 221"/>
              <p:cNvSpPr>
                <a:spLocks noChangeShapeType="1"/>
              </p:cNvSpPr>
              <p:nvPr/>
            </p:nvSpPr>
            <p:spPr bwMode="auto">
              <a:xfrm flipH="1">
                <a:off x="3234" y="663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57" name="Group 222"/>
            <p:cNvGrpSpPr>
              <a:grpSpLocks/>
            </p:cNvGrpSpPr>
            <p:nvPr/>
          </p:nvGrpSpPr>
          <p:grpSpPr bwMode="auto">
            <a:xfrm>
              <a:off x="3291" y="702"/>
              <a:ext cx="185" cy="139"/>
              <a:chOff x="3291" y="702"/>
              <a:chExt cx="185" cy="139"/>
            </a:xfrm>
          </p:grpSpPr>
          <p:sp>
            <p:nvSpPr>
              <p:cNvPr id="131213" name="Line 223"/>
              <p:cNvSpPr>
                <a:spLocks noChangeShapeType="1"/>
              </p:cNvSpPr>
              <p:nvPr/>
            </p:nvSpPr>
            <p:spPr bwMode="auto">
              <a:xfrm flipH="1" flipV="1">
                <a:off x="3362" y="702"/>
                <a:ext cx="71" cy="12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4" name="Freeform 224"/>
              <p:cNvSpPr>
                <a:spLocks/>
              </p:cNvSpPr>
              <p:nvPr/>
            </p:nvSpPr>
            <p:spPr bwMode="auto">
              <a:xfrm>
                <a:off x="3291" y="795"/>
                <a:ext cx="46" cy="46"/>
              </a:xfrm>
              <a:custGeom>
                <a:avLst/>
                <a:gdLst>
                  <a:gd name="T0" fmla="*/ 6 w 91"/>
                  <a:gd name="T1" fmla="*/ 3 h 92"/>
                  <a:gd name="T2" fmla="*/ 6 w 91"/>
                  <a:gd name="T3" fmla="*/ 2 h 92"/>
                  <a:gd name="T4" fmla="*/ 6 w 91"/>
                  <a:gd name="T5" fmla="*/ 2 h 92"/>
                  <a:gd name="T6" fmla="*/ 5 w 91"/>
                  <a:gd name="T7" fmla="*/ 1 h 92"/>
                  <a:gd name="T8" fmla="*/ 4 w 91"/>
                  <a:gd name="T9" fmla="*/ 1 h 92"/>
                  <a:gd name="T10" fmla="*/ 3 w 91"/>
                  <a:gd name="T11" fmla="*/ 0 h 92"/>
                  <a:gd name="T12" fmla="*/ 2 w 91"/>
                  <a:gd name="T13" fmla="*/ 1 h 92"/>
                  <a:gd name="T14" fmla="*/ 2 w 91"/>
                  <a:gd name="T15" fmla="*/ 1 h 92"/>
                  <a:gd name="T16" fmla="*/ 1 w 91"/>
                  <a:gd name="T17" fmla="*/ 2 h 92"/>
                  <a:gd name="T18" fmla="*/ 1 w 91"/>
                  <a:gd name="T19" fmla="*/ 2 h 92"/>
                  <a:gd name="T20" fmla="*/ 0 w 91"/>
                  <a:gd name="T21" fmla="*/ 3 h 92"/>
                  <a:gd name="T22" fmla="*/ 1 w 91"/>
                  <a:gd name="T23" fmla="*/ 4 h 92"/>
                  <a:gd name="T24" fmla="*/ 1 w 91"/>
                  <a:gd name="T25" fmla="*/ 5 h 92"/>
                  <a:gd name="T26" fmla="*/ 2 w 91"/>
                  <a:gd name="T27" fmla="*/ 6 h 92"/>
                  <a:gd name="T28" fmla="*/ 2 w 91"/>
                  <a:gd name="T29" fmla="*/ 6 h 92"/>
                  <a:gd name="T30" fmla="*/ 3 w 91"/>
                  <a:gd name="T31" fmla="*/ 6 h 92"/>
                  <a:gd name="T32" fmla="*/ 4 w 91"/>
                  <a:gd name="T33" fmla="*/ 6 h 92"/>
                  <a:gd name="T34" fmla="*/ 5 w 91"/>
                  <a:gd name="T35" fmla="*/ 6 h 92"/>
                  <a:gd name="T36" fmla="*/ 6 w 91"/>
                  <a:gd name="T37" fmla="*/ 5 h 92"/>
                  <a:gd name="T38" fmla="*/ 6 w 91"/>
                  <a:gd name="T39" fmla="*/ 4 h 92"/>
                  <a:gd name="T40" fmla="*/ 6 w 91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2">
                    <a:moveTo>
                      <a:pt x="91" y="45"/>
                    </a:moveTo>
                    <a:lnTo>
                      <a:pt x="89" y="31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59" y="2"/>
                    </a:lnTo>
                    <a:lnTo>
                      <a:pt x="45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1"/>
                    </a:lnTo>
                    <a:lnTo>
                      <a:pt x="0" y="45"/>
                    </a:lnTo>
                    <a:lnTo>
                      <a:pt x="2" y="59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2" y="89"/>
                    </a:lnTo>
                    <a:lnTo>
                      <a:pt x="45" y="92"/>
                    </a:lnTo>
                    <a:lnTo>
                      <a:pt x="59" y="89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89" y="59"/>
                    </a:lnTo>
                    <a:lnTo>
                      <a:pt x="91" y="4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5" name="Freeform 225"/>
              <p:cNvSpPr>
                <a:spLocks/>
              </p:cNvSpPr>
              <p:nvPr/>
            </p:nvSpPr>
            <p:spPr bwMode="auto">
              <a:xfrm>
                <a:off x="3391" y="713"/>
                <a:ext cx="21" cy="18"/>
              </a:xfrm>
              <a:custGeom>
                <a:avLst/>
                <a:gdLst>
                  <a:gd name="T0" fmla="*/ 3 w 42"/>
                  <a:gd name="T1" fmla="*/ 0 h 34"/>
                  <a:gd name="T2" fmla="*/ 3 w 42"/>
                  <a:gd name="T3" fmla="*/ 1 h 34"/>
                  <a:gd name="T4" fmla="*/ 2 w 42"/>
                  <a:gd name="T5" fmla="*/ 1 h 34"/>
                  <a:gd name="T6" fmla="*/ 1 w 42"/>
                  <a:gd name="T7" fmla="*/ 1 h 34"/>
                  <a:gd name="T8" fmla="*/ 1 w 42"/>
                  <a:gd name="T9" fmla="*/ 2 h 34"/>
                  <a:gd name="T10" fmla="*/ 0 w 42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42" y="0"/>
                    </a:moveTo>
                    <a:lnTo>
                      <a:pt x="33" y="1"/>
                    </a:lnTo>
                    <a:lnTo>
                      <a:pt x="23" y="5"/>
                    </a:lnTo>
                    <a:lnTo>
                      <a:pt x="14" y="13"/>
                    </a:lnTo>
                    <a:lnTo>
                      <a:pt x="7" y="23"/>
                    </a:lnTo>
                    <a:lnTo>
                      <a:pt x="0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6" name="Freeform 226"/>
              <p:cNvSpPr>
                <a:spLocks/>
              </p:cNvSpPr>
              <p:nvPr/>
            </p:nvSpPr>
            <p:spPr bwMode="auto">
              <a:xfrm>
                <a:off x="3412" y="713"/>
                <a:ext cx="11" cy="35"/>
              </a:xfrm>
              <a:custGeom>
                <a:avLst/>
                <a:gdLst>
                  <a:gd name="T0" fmla="*/ 1 w 22"/>
                  <a:gd name="T1" fmla="*/ 5 h 69"/>
                  <a:gd name="T2" fmla="*/ 1 w 22"/>
                  <a:gd name="T3" fmla="*/ 4 h 69"/>
                  <a:gd name="T4" fmla="*/ 2 w 22"/>
                  <a:gd name="T5" fmla="*/ 3 h 69"/>
                  <a:gd name="T6" fmla="*/ 2 w 22"/>
                  <a:gd name="T7" fmla="*/ 3 h 69"/>
                  <a:gd name="T8" fmla="*/ 2 w 22"/>
                  <a:gd name="T9" fmla="*/ 2 h 69"/>
                  <a:gd name="T10" fmla="*/ 2 w 22"/>
                  <a:gd name="T11" fmla="*/ 1 h 69"/>
                  <a:gd name="T12" fmla="*/ 1 w 22"/>
                  <a:gd name="T13" fmla="*/ 1 h 69"/>
                  <a:gd name="T14" fmla="*/ 1 w 22"/>
                  <a:gd name="T15" fmla="*/ 1 h 69"/>
                  <a:gd name="T16" fmla="*/ 0 w 22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69">
                    <a:moveTo>
                      <a:pt x="9" y="69"/>
                    </a:moveTo>
                    <a:lnTo>
                      <a:pt x="16" y="58"/>
                    </a:lnTo>
                    <a:lnTo>
                      <a:pt x="20" y="46"/>
                    </a:lnTo>
                    <a:lnTo>
                      <a:pt x="22" y="34"/>
                    </a:lnTo>
                    <a:lnTo>
                      <a:pt x="22" y="23"/>
                    </a:lnTo>
                    <a:lnTo>
                      <a:pt x="19" y="13"/>
                    </a:lnTo>
                    <a:lnTo>
                      <a:pt x="14" y="5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7" name="Freeform 227"/>
              <p:cNvSpPr>
                <a:spLocks/>
              </p:cNvSpPr>
              <p:nvPr/>
            </p:nvSpPr>
            <p:spPr bwMode="auto">
              <a:xfrm>
                <a:off x="3366" y="748"/>
                <a:ext cx="50" cy="72"/>
              </a:xfrm>
              <a:custGeom>
                <a:avLst/>
                <a:gdLst>
                  <a:gd name="T0" fmla="*/ 7 w 97"/>
                  <a:gd name="T1" fmla="*/ 0 h 139"/>
                  <a:gd name="T2" fmla="*/ 0 w 97"/>
                  <a:gd name="T3" fmla="*/ 10 h 139"/>
                  <a:gd name="T4" fmla="*/ 5 w 97"/>
                  <a:gd name="T5" fmla="*/ 10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39">
                    <a:moveTo>
                      <a:pt x="97" y="0"/>
                    </a:moveTo>
                    <a:lnTo>
                      <a:pt x="0" y="139"/>
                    </a:lnTo>
                    <a:lnTo>
                      <a:pt x="65" y="13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8" name="Line 228"/>
              <p:cNvSpPr>
                <a:spLocks noChangeShapeType="1"/>
              </p:cNvSpPr>
              <p:nvPr/>
            </p:nvSpPr>
            <p:spPr bwMode="auto">
              <a:xfrm flipV="1">
                <a:off x="3444" y="713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9" name="Line 229"/>
              <p:cNvSpPr>
                <a:spLocks noChangeShapeType="1"/>
              </p:cNvSpPr>
              <p:nvPr/>
            </p:nvSpPr>
            <p:spPr bwMode="auto">
              <a:xfrm flipH="1">
                <a:off x="3465" y="713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58" name="Group 230"/>
            <p:cNvGrpSpPr>
              <a:grpSpLocks/>
            </p:cNvGrpSpPr>
            <p:nvPr/>
          </p:nvGrpSpPr>
          <p:grpSpPr bwMode="auto">
            <a:xfrm>
              <a:off x="3159" y="827"/>
              <a:ext cx="146" cy="171"/>
              <a:chOff x="3159" y="827"/>
              <a:chExt cx="146" cy="171"/>
            </a:xfrm>
          </p:grpSpPr>
          <p:sp>
            <p:nvSpPr>
              <p:cNvPr id="131205" name="Freeform 231"/>
              <p:cNvSpPr>
                <a:spLocks/>
              </p:cNvSpPr>
              <p:nvPr/>
            </p:nvSpPr>
            <p:spPr bwMode="auto">
              <a:xfrm>
                <a:off x="3159" y="827"/>
                <a:ext cx="47" cy="46"/>
              </a:xfrm>
              <a:custGeom>
                <a:avLst/>
                <a:gdLst>
                  <a:gd name="T0" fmla="*/ 6 w 93"/>
                  <a:gd name="T1" fmla="*/ 3 h 92"/>
                  <a:gd name="T2" fmla="*/ 6 w 93"/>
                  <a:gd name="T3" fmla="*/ 2 h 92"/>
                  <a:gd name="T4" fmla="*/ 6 w 93"/>
                  <a:gd name="T5" fmla="*/ 2 h 92"/>
                  <a:gd name="T6" fmla="*/ 5 w 93"/>
                  <a:gd name="T7" fmla="*/ 1 h 92"/>
                  <a:gd name="T8" fmla="*/ 4 w 93"/>
                  <a:gd name="T9" fmla="*/ 1 h 92"/>
                  <a:gd name="T10" fmla="*/ 3 w 93"/>
                  <a:gd name="T11" fmla="*/ 0 h 92"/>
                  <a:gd name="T12" fmla="*/ 2 w 93"/>
                  <a:gd name="T13" fmla="*/ 1 h 92"/>
                  <a:gd name="T14" fmla="*/ 2 w 93"/>
                  <a:gd name="T15" fmla="*/ 1 h 92"/>
                  <a:gd name="T16" fmla="*/ 1 w 93"/>
                  <a:gd name="T17" fmla="*/ 2 h 92"/>
                  <a:gd name="T18" fmla="*/ 1 w 93"/>
                  <a:gd name="T19" fmla="*/ 2 h 92"/>
                  <a:gd name="T20" fmla="*/ 0 w 93"/>
                  <a:gd name="T21" fmla="*/ 3 h 92"/>
                  <a:gd name="T22" fmla="*/ 1 w 93"/>
                  <a:gd name="T23" fmla="*/ 4 h 92"/>
                  <a:gd name="T24" fmla="*/ 1 w 93"/>
                  <a:gd name="T25" fmla="*/ 5 h 92"/>
                  <a:gd name="T26" fmla="*/ 2 w 93"/>
                  <a:gd name="T27" fmla="*/ 6 h 92"/>
                  <a:gd name="T28" fmla="*/ 2 w 93"/>
                  <a:gd name="T29" fmla="*/ 6 h 92"/>
                  <a:gd name="T30" fmla="*/ 3 w 93"/>
                  <a:gd name="T31" fmla="*/ 6 h 92"/>
                  <a:gd name="T32" fmla="*/ 4 w 93"/>
                  <a:gd name="T33" fmla="*/ 6 h 92"/>
                  <a:gd name="T34" fmla="*/ 5 w 93"/>
                  <a:gd name="T35" fmla="*/ 6 h 92"/>
                  <a:gd name="T36" fmla="*/ 6 w 93"/>
                  <a:gd name="T37" fmla="*/ 5 h 92"/>
                  <a:gd name="T38" fmla="*/ 6 w 93"/>
                  <a:gd name="T39" fmla="*/ 4 h 92"/>
                  <a:gd name="T40" fmla="*/ 6 w 93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" h="92">
                    <a:moveTo>
                      <a:pt x="93" y="46"/>
                    </a:moveTo>
                    <a:lnTo>
                      <a:pt x="91" y="32"/>
                    </a:lnTo>
                    <a:lnTo>
                      <a:pt x="84" y="19"/>
                    </a:lnTo>
                    <a:lnTo>
                      <a:pt x="74" y="9"/>
                    </a:lnTo>
                    <a:lnTo>
                      <a:pt x="61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20" y="9"/>
                    </a:lnTo>
                    <a:lnTo>
                      <a:pt x="9" y="19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1"/>
                    </a:lnTo>
                    <a:lnTo>
                      <a:pt x="9" y="73"/>
                    </a:lnTo>
                    <a:lnTo>
                      <a:pt x="20" y="83"/>
                    </a:lnTo>
                    <a:lnTo>
                      <a:pt x="32" y="89"/>
                    </a:lnTo>
                    <a:lnTo>
                      <a:pt x="46" y="92"/>
                    </a:lnTo>
                    <a:lnTo>
                      <a:pt x="61" y="89"/>
                    </a:lnTo>
                    <a:lnTo>
                      <a:pt x="74" y="83"/>
                    </a:lnTo>
                    <a:lnTo>
                      <a:pt x="84" y="73"/>
                    </a:lnTo>
                    <a:lnTo>
                      <a:pt x="91" y="61"/>
                    </a:lnTo>
                    <a:lnTo>
                      <a:pt x="93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6" name="Freeform 232"/>
              <p:cNvSpPr>
                <a:spLocks/>
              </p:cNvSpPr>
              <p:nvPr/>
            </p:nvSpPr>
            <p:spPr bwMode="auto">
              <a:xfrm>
                <a:off x="3170" y="891"/>
                <a:ext cx="28" cy="107"/>
              </a:xfrm>
              <a:custGeom>
                <a:avLst/>
                <a:gdLst>
                  <a:gd name="T0" fmla="*/ 0 w 55"/>
                  <a:gd name="T1" fmla="*/ 14 h 208"/>
                  <a:gd name="T2" fmla="*/ 4 w 55"/>
                  <a:gd name="T3" fmla="*/ 0 h 208"/>
                  <a:gd name="T4" fmla="*/ 1 w 55"/>
                  <a:gd name="T5" fmla="*/ 3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8">
                    <a:moveTo>
                      <a:pt x="0" y="208"/>
                    </a:moveTo>
                    <a:lnTo>
                      <a:pt x="55" y="0"/>
                    </a:lnTo>
                    <a:lnTo>
                      <a:pt x="11" y="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7" name="Freeform 233"/>
              <p:cNvSpPr>
                <a:spLocks/>
              </p:cNvSpPr>
              <p:nvPr/>
            </p:nvSpPr>
            <p:spPr bwMode="auto">
              <a:xfrm>
                <a:off x="3202" y="898"/>
                <a:ext cx="25" cy="92"/>
              </a:xfrm>
              <a:custGeom>
                <a:avLst/>
                <a:gdLst>
                  <a:gd name="T0" fmla="*/ 3 w 51"/>
                  <a:gd name="T1" fmla="*/ 0 h 185"/>
                  <a:gd name="T2" fmla="*/ 2 w 51"/>
                  <a:gd name="T3" fmla="*/ 1 h 185"/>
                  <a:gd name="T4" fmla="*/ 1 w 51"/>
                  <a:gd name="T5" fmla="*/ 3 h 185"/>
                  <a:gd name="T6" fmla="*/ 0 w 51"/>
                  <a:gd name="T7" fmla="*/ 4 h 185"/>
                  <a:gd name="T8" fmla="*/ 0 w 51"/>
                  <a:gd name="T9" fmla="*/ 6 h 185"/>
                  <a:gd name="T10" fmla="*/ 0 w 51"/>
                  <a:gd name="T11" fmla="*/ 8 h 185"/>
                  <a:gd name="T12" fmla="*/ 0 w 51"/>
                  <a:gd name="T13" fmla="*/ 10 h 185"/>
                  <a:gd name="T14" fmla="*/ 0 w 51"/>
                  <a:gd name="T15" fmla="*/ 11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85">
                    <a:moveTo>
                      <a:pt x="51" y="0"/>
                    </a:moveTo>
                    <a:lnTo>
                      <a:pt x="37" y="25"/>
                    </a:lnTo>
                    <a:lnTo>
                      <a:pt x="24" y="52"/>
                    </a:lnTo>
                    <a:lnTo>
                      <a:pt x="13" y="79"/>
                    </a:lnTo>
                    <a:lnTo>
                      <a:pt x="7" y="106"/>
                    </a:lnTo>
                    <a:lnTo>
                      <a:pt x="2" y="134"/>
                    </a:lnTo>
                    <a:lnTo>
                      <a:pt x="0" y="160"/>
                    </a:lnTo>
                    <a:lnTo>
                      <a:pt x="1" y="18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8" name="Freeform 234"/>
              <p:cNvSpPr>
                <a:spLocks/>
              </p:cNvSpPr>
              <p:nvPr/>
            </p:nvSpPr>
            <p:spPr bwMode="auto">
              <a:xfrm>
                <a:off x="3227" y="891"/>
                <a:ext cx="18" cy="7"/>
              </a:xfrm>
              <a:custGeom>
                <a:avLst/>
                <a:gdLst>
                  <a:gd name="T0" fmla="*/ 3 w 32"/>
                  <a:gd name="T1" fmla="*/ 2 h 11"/>
                  <a:gd name="T2" fmla="*/ 3 w 32"/>
                  <a:gd name="T3" fmla="*/ 1 h 11"/>
                  <a:gd name="T4" fmla="*/ 2 w 32"/>
                  <a:gd name="T5" fmla="*/ 0 h 11"/>
                  <a:gd name="T6" fmla="*/ 2 w 32"/>
                  <a:gd name="T7" fmla="*/ 0 h 11"/>
                  <a:gd name="T8" fmla="*/ 1 w 32"/>
                  <a:gd name="T9" fmla="*/ 1 h 11"/>
                  <a:gd name="T10" fmla="*/ 0 w 32"/>
                  <a:gd name="T11" fmla="*/ 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32" y="11"/>
                    </a:moveTo>
                    <a:lnTo>
                      <a:pt x="29" y="4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8" y="4"/>
                    </a:lnTo>
                    <a:lnTo>
                      <a:pt x="0" y="1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9" name="Freeform 235"/>
              <p:cNvSpPr>
                <a:spLocks/>
              </p:cNvSpPr>
              <p:nvPr/>
            </p:nvSpPr>
            <p:spPr bwMode="auto">
              <a:xfrm>
                <a:off x="3220" y="898"/>
                <a:ext cx="25" cy="92"/>
              </a:xfrm>
              <a:custGeom>
                <a:avLst/>
                <a:gdLst>
                  <a:gd name="T0" fmla="*/ 0 w 51"/>
                  <a:gd name="T1" fmla="*/ 11 h 185"/>
                  <a:gd name="T2" fmla="*/ 1 w 51"/>
                  <a:gd name="T3" fmla="*/ 10 h 185"/>
                  <a:gd name="T4" fmla="*/ 1 w 51"/>
                  <a:gd name="T5" fmla="*/ 8 h 185"/>
                  <a:gd name="T6" fmla="*/ 2 w 51"/>
                  <a:gd name="T7" fmla="*/ 6 h 185"/>
                  <a:gd name="T8" fmla="*/ 2 w 51"/>
                  <a:gd name="T9" fmla="*/ 4 h 185"/>
                  <a:gd name="T10" fmla="*/ 3 w 51"/>
                  <a:gd name="T11" fmla="*/ 3 h 185"/>
                  <a:gd name="T12" fmla="*/ 3 w 51"/>
                  <a:gd name="T13" fmla="*/ 1 h 185"/>
                  <a:gd name="T14" fmla="*/ 3 w 51"/>
                  <a:gd name="T15" fmla="*/ 0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85">
                    <a:moveTo>
                      <a:pt x="0" y="185"/>
                    </a:moveTo>
                    <a:lnTo>
                      <a:pt x="16" y="160"/>
                    </a:lnTo>
                    <a:lnTo>
                      <a:pt x="28" y="134"/>
                    </a:lnTo>
                    <a:lnTo>
                      <a:pt x="38" y="106"/>
                    </a:lnTo>
                    <a:lnTo>
                      <a:pt x="46" y="79"/>
                    </a:lnTo>
                    <a:lnTo>
                      <a:pt x="50" y="52"/>
                    </a:lnTo>
                    <a:lnTo>
                      <a:pt x="51" y="25"/>
                    </a:lnTo>
                    <a:lnTo>
                      <a:pt x="5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0" name="Freeform 236"/>
              <p:cNvSpPr>
                <a:spLocks/>
              </p:cNvSpPr>
              <p:nvPr/>
            </p:nvSpPr>
            <p:spPr bwMode="auto">
              <a:xfrm>
                <a:off x="3202" y="990"/>
                <a:ext cx="18" cy="8"/>
              </a:xfrm>
              <a:custGeom>
                <a:avLst/>
                <a:gdLst>
                  <a:gd name="T0" fmla="*/ 0 w 32"/>
                  <a:gd name="T1" fmla="*/ 0 h 11"/>
                  <a:gd name="T2" fmla="*/ 1 w 32"/>
                  <a:gd name="T3" fmla="*/ 2 h 11"/>
                  <a:gd name="T4" fmla="*/ 1 w 32"/>
                  <a:gd name="T5" fmla="*/ 3 h 11"/>
                  <a:gd name="T6" fmla="*/ 2 w 32"/>
                  <a:gd name="T7" fmla="*/ 3 h 11"/>
                  <a:gd name="T8" fmla="*/ 3 w 32"/>
                  <a:gd name="T9" fmla="*/ 2 h 11"/>
                  <a:gd name="T10" fmla="*/ 3 w 32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1">
                    <a:moveTo>
                      <a:pt x="0" y="0"/>
                    </a:moveTo>
                    <a:lnTo>
                      <a:pt x="4" y="7"/>
                    </a:lnTo>
                    <a:lnTo>
                      <a:pt x="10" y="11"/>
                    </a:lnTo>
                    <a:lnTo>
                      <a:pt x="17" y="11"/>
                    </a:lnTo>
                    <a:lnTo>
                      <a:pt x="26" y="7"/>
                    </a:lnTo>
                    <a:lnTo>
                      <a:pt x="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1" name="Line 237"/>
              <p:cNvSpPr>
                <a:spLocks noChangeShapeType="1"/>
              </p:cNvSpPr>
              <p:nvPr/>
            </p:nvSpPr>
            <p:spPr bwMode="auto">
              <a:xfrm flipV="1">
                <a:off x="3273" y="891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12" name="Line 238"/>
              <p:cNvSpPr>
                <a:spLocks noChangeShapeType="1"/>
              </p:cNvSpPr>
              <p:nvPr/>
            </p:nvSpPr>
            <p:spPr bwMode="auto">
              <a:xfrm flipH="1">
                <a:off x="3295" y="891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59" name="Group 239"/>
            <p:cNvGrpSpPr>
              <a:grpSpLocks/>
            </p:cNvGrpSpPr>
            <p:nvPr/>
          </p:nvGrpSpPr>
          <p:grpSpPr bwMode="auto">
            <a:xfrm>
              <a:off x="3056" y="1225"/>
              <a:ext cx="164" cy="104"/>
              <a:chOff x="3056" y="1225"/>
              <a:chExt cx="164" cy="104"/>
            </a:xfrm>
          </p:grpSpPr>
          <p:sp>
            <p:nvSpPr>
              <p:cNvPr id="131201" name="Freeform 240"/>
              <p:cNvSpPr>
                <a:spLocks/>
              </p:cNvSpPr>
              <p:nvPr/>
            </p:nvSpPr>
            <p:spPr bwMode="auto">
              <a:xfrm>
                <a:off x="3056" y="1247"/>
                <a:ext cx="46" cy="50"/>
              </a:xfrm>
              <a:custGeom>
                <a:avLst/>
                <a:gdLst>
                  <a:gd name="T0" fmla="*/ 5 w 93"/>
                  <a:gd name="T1" fmla="*/ 4 h 93"/>
                  <a:gd name="T2" fmla="*/ 5 w 93"/>
                  <a:gd name="T3" fmla="*/ 3 h 93"/>
                  <a:gd name="T4" fmla="*/ 5 w 93"/>
                  <a:gd name="T5" fmla="*/ 2 h 93"/>
                  <a:gd name="T6" fmla="*/ 4 w 93"/>
                  <a:gd name="T7" fmla="*/ 1 h 93"/>
                  <a:gd name="T8" fmla="*/ 3 w 93"/>
                  <a:gd name="T9" fmla="*/ 1 h 93"/>
                  <a:gd name="T10" fmla="*/ 2 w 93"/>
                  <a:gd name="T11" fmla="*/ 0 h 93"/>
                  <a:gd name="T12" fmla="*/ 2 w 93"/>
                  <a:gd name="T13" fmla="*/ 1 h 93"/>
                  <a:gd name="T14" fmla="*/ 1 w 93"/>
                  <a:gd name="T15" fmla="*/ 1 h 93"/>
                  <a:gd name="T16" fmla="*/ 0 w 93"/>
                  <a:gd name="T17" fmla="*/ 2 h 93"/>
                  <a:gd name="T18" fmla="*/ 0 w 93"/>
                  <a:gd name="T19" fmla="*/ 3 h 93"/>
                  <a:gd name="T20" fmla="*/ 0 w 93"/>
                  <a:gd name="T21" fmla="*/ 4 h 93"/>
                  <a:gd name="T22" fmla="*/ 0 w 93"/>
                  <a:gd name="T23" fmla="*/ 5 h 93"/>
                  <a:gd name="T24" fmla="*/ 0 w 93"/>
                  <a:gd name="T25" fmla="*/ 6 h 93"/>
                  <a:gd name="T26" fmla="*/ 1 w 93"/>
                  <a:gd name="T27" fmla="*/ 7 h 93"/>
                  <a:gd name="T28" fmla="*/ 2 w 93"/>
                  <a:gd name="T29" fmla="*/ 8 h 93"/>
                  <a:gd name="T30" fmla="*/ 2 w 93"/>
                  <a:gd name="T31" fmla="*/ 8 h 93"/>
                  <a:gd name="T32" fmla="*/ 3 w 93"/>
                  <a:gd name="T33" fmla="*/ 8 h 93"/>
                  <a:gd name="T34" fmla="*/ 4 w 93"/>
                  <a:gd name="T35" fmla="*/ 7 h 93"/>
                  <a:gd name="T36" fmla="*/ 5 w 93"/>
                  <a:gd name="T37" fmla="*/ 6 h 93"/>
                  <a:gd name="T38" fmla="*/ 5 w 93"/>
                  <a:gd name="T39" fmla="*/ 5 h 93"/>
                  <a:gd name="T40" fmla="*/ 5 w 93"/>
                  <a:gd name="T41" fmla="*/ 4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" h="93">
                    <a:moveTo>
                      <a:pt x="93" y="46"/>
                    </a:moveTo>
                    <a:lnTo>
                      <a:pt x="90" y="32"/>
                    </a:lnTo>
                    <a:lnTo>
                      <a:pt x="84" y="19"/>
                    </a:lnTo>
                    <a:lnTo>
                      <a:pt x="74" y="9"/>
                    </a:lnTo>
                    <a:lnTo>
                      <a:pt x="61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1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1" y="91"/>
                    </a:lnTo>
                    <a:lnTo>
                      <a:pt x="74" y="84"/>
                    </a:lnTo>
                    <a:lnTo>
                      <a:pt x="84" y="73"/>
                    </a:lnTo>
                    <a:lnTo>
                      <a:pt x="90" y="61"/>
                    </a:lnTo>
                    <a:lnTo>
                      <a:pt x="93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2" name="Freeform 241"/>
              <p:cNvSpPr>
                <a:spLocks/>
              </p:cNvSpPr>
              <p:nvPr/>
            </p:nvSpPr>
            <p:spPr bwMode="auto">
              <a:xfrm>
                <a:off x="3117" y="1225"/>
                <a:ext cx="49" cy="104"/>
              </a:xfrm>
              <a:custGeom>
                <a:avLst/>
                <a:gdLst>
                  <a:gd name="T0" fmla="*/ 0 w 94"/>
                  <a:gd name="T1" fmla="*/ 13 h 207"/>
                  <a:gd name="T2" fmla="*/ 1 w 94"/>
                  <a:gd name="T3" fmla="*/ 13 h 207"/>
                  <a:gd name="T4" fmla="*/ 2 w 94"/>
                  <a:gd name="T5" fmla="*/ 12 h 207"/>
                  <a:gd name="T6" fmla="*/ 4 w 94"/>
                  <a:gd name="T7" fmla="*/ 11 h 207"/>
                  <a:gd name="T8" fmla="*/ 4 w 94"/>
                  <a:gd name="T9" fmla="*/ 10 h 207"/>
                  <a:gd name="T10" fmla="*/ 5 w 94"/>
                  <a:gd name="T11" fmla="*/ 9 h 207"/>
                  <a:gd name="T12" fmla="*/ 5 w 94"/>
                  <a:gd name="T13" fmla="*/ 7 h 207"/>
                  <a:gd name="T14" fmla="*/ 7 w 94"/>
                  <a:gd name="T15" fmla="*/ 3 h 207"/>
                  <a:gd name="T16" fmla="*/ 7 w 94"/>
                  <a:gd name="T17" fmla="*/ 3 h 207"/>
                  <a:gd name="T18" fmla="*/ 7 w 94"/>
                  <a:gd name="T19" fmla="*/ 2 h 207"/>
                  <a:gd name="T20" fmla="*/ 7 w 94"/>
                  <a:gd name="T21" fmla="*/ 1 h 207"/>
                  <a:gd name="T22" fmla="*/ 6 w 94"/>
                  <a:gd name="T23" fmla="*/ 1 h 207"/>
                  <a:gd name="T24" fmla="*/ 6 w 94"/>
                  <a:gd name="T25" fmla="*/ 1 h 207"/>
                  <a:gd name="T26" fmla="*/ 5 w 94"/>
                  <a:gd name="T27" fmla="*/ 0 h 207"/>
                  <a:gd name="T28" fmla="*/ 5 w 94"/>
                  <a:gd name="T29" fmla="*/ 1 h 207"/>
                  <a:gd name="T30" fmla="*/ 4 w 94"/>
                  <a:gd name="T31" fmla="*/ 1 h 207"/>
                  <a:gd name="T32" fmla="*/ 4 w 94"/>
                  <a:gd name="T33" fmla="*/ 1 h 207"/>
                  <a:gd name="T34" fmla="*/ 3 w 94"/>
                  <a:gd name="T35" fmla="*/ 2 h 207"/>
                  <a:gd name="T36" fmla="*/ 3 w 94"/>
                  <a:gd name="T37" fmla="*/ 3 h 207"/>
                  <a:gd name="T38" fmla="*/ 2 w 94"/>
                  <a:gd name="T39" fmla="*/ 3 h 207"/>
                  <a:gd name="T40" fmla="*/ 2 w 94"/>
                  <a:gd name="T41" fmla="*/ 5 h 207"/>
                  <a:gd name="T42" fmla="*/ 2 w 94"/>
                  <a:gd name="T43" fmla="*/ 6 h 207"/>
                  <a:gd name="T44" fmla="*/ 2 w 94"/>
                  <a:gd name="T45" fmla="*/ 6 h 207"/>
                  <a:gd name="T46" fmla="*/ 2 w 94"/>
                  <a:gd name="T47" fmla="*/ 7 h 207"/>
                  <a:gd name="T48" fmla="*/ 2 w 94"/>
                  <a:gd name="T49" fmla="*/ 7 h 207"/>
                  <a:gd name="T50" fmla="*/ 3 w 94"/>
                  <a:gd name="T51" fmla="*/ 8 h 207"/>
                  <a:gd name="T52" fmla="*/ 3 w 94"/>
                  <a:gd name="T53" fmla="*/ 8 h 207"/>
                  <a:gd name="T54" fmla="*/ 5 w 94"/>
                  <a:gd name="T55" fmla="*/ 8 h 20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7">
                    <a:moveTo>
                      <a:pt x="0" y="207"/>
                    </a:moveTo>
                    <a:lnTo>
                      <a:pt x="16" y="198"/>
                    </a:lnTo>
                    <a:lnTo>
                      <a:pt x="31" y="185"/>
                    </a:lnTo>
                    <a:lnTo>
                      <a:pt x="46" y="170"/>
                    </a:lnTo>
                    <a:lnTo>
                      <a:pt x="58" y="151"/>
                    </a:lnTo>
                    <a:lnTo>
                      <a:pt x="68" y="131"/>
                    </a:lnTo>
                    <a:lnTo>
                      <a:pt x="75" y="109"/>
                    </a:lnTo>
                    <a:lnTo>
                      <a:pt x="92" y="46"/>
                    </a:lnTo>
                    <a:lnTo>
                      <a:pt x="94" y="34"/>
                    </a:lnTo>
                    <a:lnTo>
                      <a:pt x="94" y="23"/>
                    </a:lnTo>
                    <a:lnTo>
                      <a:pt x="92" y="13"/>
                    </a:lnTo>
                    <a:lnTo>
                      <a:pt x="86" y="6"/>
                    </a:lnTo>
                    <a:lnTo>
                      <a:pt x="81" y="2"/>
                    </a:lnTo>
                    <a:lnTo>
                      <a:pt x="72" y="0"/>
                    </a:lnTo>
                    <a:lnTo>
                      <a:pt x="63" y="2"/>
                    </a:lnTo>
                    <a:lnTo>
                      <a:pt x="54" y="6"/>
                    </a:lnTo>
                    <a:lnTo>
                      <a:pt x="46" y="13"/>
                    </a:lnTo>
                    <a:lnTo>
                      <a:pt x="38" y="23"/>
                    </a:lnTo>
                    <a:lnTo>
                      <a:pt x="32" y="34"/>
                    </a:lnTo>
                    <a:lnTo>
                      <a:pt x="28" y="46"/>
                    </a:lnTo>
                    <a:lnTo>
                      <a:pt x="21" y="69"/>
                    </a:lnTo>
                    <a:lnTo>
                      <a:pt x="19" y="81"/>
                    </a:lnTo>
                    <a:lnTo>
                      <a:pt x="20" y="92"/>
                    </a:lnTo>
                    <a:lnTo>
                      <a:pt x="22" y="101"/>
                    </a:lnTo>
                    <a:lnTo>
                      <a:pt x="27" y="109"/>
                    </a:lnTo>
                    <a:lnTo>
                      <a:pt x="33" y="113"/>
                    </a:lnTo>
                    <a:lnTo>
                      <a:pt x="41" y="116"/>
                    </a:lnTo>
                    <a:lnTo>
                      <a:pt x="74" y="1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3" name="Line 242"/>
              <p:cNvSpPr>
                <a:spLocks noChangeShapeType="1"/>
              </p:cNvSpPr>
              <p:nvPr/>
            </p:nvSpPr>
            <p:spPr bwMode="auto">
              <a:xfrm flipV="1">
                <a:off x="3188" y="1225"/>
                <a:ext cx="1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4" name="Line 243"/>
              <p:cNvSpPr>
                <a:spLocks noChangeShapeType="1"/>
              </p:cNvSpPr>
              <p:nvPr/>
            </p:nvSpPr>
            <p:spPr bwMode="auto">
              <a:xfrm flipH="1">
                <a:off x="3209" y="1225"/>
                <a:ext cx="11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0" name="Group 244"/>
            <p:cNvGrpSpPr>
              <a:grpSpLocks/>
            </p:cNvGrpSpPr>
            <p:nvPr/>
          </p:nvGrpSpPr>
          <p:grpSpPr bwMode="auto">
            <a:xfrm>
              <a:off x="3291" y="1720"/>
              <a:ext cx="178" cy="135"/>
              <a:chOff x="3291" y="1720"/>
              <a:chExt cx="178" cy="135"/>
            </a:xfrm>
          </p:grpSpPr>
          <p:sp>
            <p:nvSpPr>
              <p:cNvPr id="131193" name="Freeform 245"/>
              <p:cNvSpPr>
                <a:spLocks/>
              </p:cNvSpPr>
              <p:nvPr/>
            </p:nvSpPr>
            <p:spPr bwMode="auto">
              <a:xfrm>
                <a:off x="3291" y="1809"/>
                <a:ext cx="46" cy="46"/>
              </a:xfrm>
              <a:custGeom>
                <a:avLst/>
                <a:gdLst>
                  <a:gd name="T0" fmla="*/ 6 w 91"/>
                  <a:gd name="T1" fmla="*/ 3 h 92"/>
                  <a:gd name="T2" fmla="*/ 6 w 91"/>
                  <a:gd name="T3" fmla="*/ 2 h 92"/>
                  <a:gd name="T4" fmla="*/ 6 w 91"/>
                  <a:gd name="T5" fmla="*/ 2 h 92"/>
                  <a:gd name="T6" fmla="*/ 5 w 91"/>
                  <a:gd name="T7" fmla="*/ 1 h 92"/>
                  <a:gd name="T8" fmla="*/ 4 w 91"/>
                  <a:gd name="T9" fmla="*/ 1 h 92"/>
                  <a:gd name="T10" fmla="*/ 3 w 91"/>
                  <a:gd name="T11" fmla="*/ 0 h 92"/>
                  <a:gd name="T12" fmla="*/ 2 w 91"/>
                  <a:gd name="T13" fmla="*/ 1 h 92"/>
                  <a:gd name="T14" fmla="*/ 2 w 91"/>
                  <a:gd name="T15" fmla="*/ 1 h 92"/>
                  <a:gd name="T16" fmla="*/ 1 w 91"/>
                  <a:gd name="T17" fmla="*/ 2 h 92"/>
                  <a:gd name="T18" fmla="*/ 1 w 91"/>
                  <a:gd name="T19" fmla="*/ 2 h 92"/>
                  <a:gd name="T20" fmla="*/ 0 w 91"/>
                  <a:gd name="T21" fmla="*/ 3 h 92"/>
                  <a:gd name="T22" fmla="*/ 1 w 91"/>
                  <a:gd name="T23" fmla="*/ 4 h 92"/>
                  <a:gd name="T24" fmla="*/ 1 w 91"/>
                  <a:gd name="T25" fmla="*/ 5 h 92"/>
                  <a:gd name="T26" fmla="*/ 2 w 91"/>
                  <a:gd name="T27" fmla="*/ 6 h 92"/>
                  <a:gd name="T28" fmla="*/ 2 w 91"/>
                  <a:gd name="T29" fmla="*/ 6 h 92"/>
                  <a:gd name="T30" fmla="*/ 3 w 91"/>
                  <a:gd name="T31" fmla="*/ 6 h 92"/>
                  <a:gd name="T32" fmla="*/ 4 w 91"/>
                  <a:gd name="T33" fmla="*/ 6 h 92"/>
                  <a:gd name="T34" fmla="*/ 5 w 91"/>
                  <a:gd name="T35" fmla="*/ 6 h 92"/>
                  <a:gd name="T36" fmla="*/ 6 w 91"/>
                  <a:gd name="T37" fmla="*/ 5 h 92"/>
                  <a:gd name="T38" fmla="*/ 6 w 91"/>
                  <a:gd name="T39" fmla="*/ 4 h 92"/>
                  <a:gd name="T40" fmla="*/ 6 w 91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2">
                    <a:moveTo>
                      <a:pt x="91" y="46"/>
                    </a:moveTo>
                    <a:lnTo>
                      <a:pt x="89" y="31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59" y="2"/>
                    </a:lnTo>
                    <a:lnTo>
                      <a:pt x="45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1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2" y="90"/>
                    </a:lnTo>
                    <a:lnTo>
                      <a:pt x="45" y="92"/>
                    </a:lnTo>
                    <a:lnTo>
                      <a:pt x="59" y="90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89" y="60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4" name="Freeform 246"/>
              <p:cNvSpPr>
                <a:spLocks/>
              </p:cNvSpPr>
              <p:nvPr/>
            </p:nvSpPr>
            <p:spPr bwMode="auto">
              <a:xfrm>
                <a:off x="3380" y="1720"/>
                <a:ext cx="36" cy="46"/>
              </a:xfrm>
              <a:custGeom>
                <a:avLst/>
                <a:gdLst>
                  <a:gd name="T0" fmla="*/ 5 w 68"/>
                  <a:gd name="T1" fmla="*/ 2 h 93"/>
                  <a:gd name="T2" fmla="*/ 5 w 68"/>
                  <a:gd name="T3" fmla="*/ 2 h 93"/>
                  <a:gd name="T4" fmla="*/ 5 w 68"/>
                  <a:gd name="T5" fmla="*/ 1 h 93"/>
                  <a:gd name="T6" fmla="*/ 5 w 68"/>
                  <a:gd name="T7" fmla="*/ 0 h 93"/>
                  <a:gd name="T8" fmla="*/ 5 w 68"/>
                  <a:gd name="T9" fmla="*/ 0 h 93"/>
                  <a:gd name="T10" fmla="*/ 4 w 68"/>
                  <a:gd name="T11" fmla="*/ 0 h 93"/>
                  <a:gd name="T12" fmla="*/ 4 w 68"/>
                  <a:gd name="T13" fmla="*/ 0 h 93"/>
                  <a:gd name="T14" fmla="*/ 3 w 68"/>
                  <a:gd name="T15" fmla="*/ 0 h 93"/>
                  <a:gd name="T16" fmla="*/ 2 w 68"/>
                  <a:gd name="T17" fmla="*/ 0 h 93"/>
                  <a:gd name="T18" fmla="*/ 2 w 68"/>
                  <a:gd name="T19" fmla="*/ 0 h 93"/>
                  <a:gd name="T20" fmla="*/ 1 w 68"/>
                  <a:gd name="T21" fmla="*/ 1 h 93"/>
                  <a:gd name="T22" fmla="*/ 1 w 68"/>
                  <a:gd name="T23" fmla="*/ 2 h 93"/>
                  <a:gd name="T24" fmla="*/ 1 w 68"/>
                  <a:gd name="T25" fmla="*/ 2 h 93"/>
                  <a:gd name="T26" fmla="*/ 0 w 68"/>
                  <a:gd name="T27" fmla="*/ 3 h 93"/>
                  <a:gd name="T28" fmla="*/ 0 w 68"/>
                  <a:gd name="T29" fmla="*/ 4 h 93"/>
                  <a:gd name="T30" fmla="*/ 1 w 68"/>
                  <a:gd name="T31" fmla="*/ 5 h 93"/>
                  <a:gd name="T32" fmla="*/ 1 w 68"/>
                  <a:gd name="T33" fmla="*/ 5 h 93"/>
                  <a:gd name="T34" fmla="*/ 1 w 68"/>
                  <a:gd name="T35" fmla="*/ 5 h 93"/>
                  <a:gd name="T36" fmla="*/ 2 w 68"/>
                  <a:gd name="T37" fmla="*/ 5 h 93"/>
                  <a:gd name="T38" fmla="*/ 2 w 68"/>
                  <a:gd name="T39" fmla="*/ 5 h 93"/>
                  <a:gd name="T40" fmla="*/ 3 w 68"/>
                  <a:gd name="T41" fmla="*/ 5 h 93"/>
                  <a:gd name="T42" fmla="*/ 4 w 68"/>
                  <a:gd name="T43" fmla="*/ 5 h 93"/>
                  <a:gd name="T44" fmla="*/ 4 w 68"/>
                  <a:gd name="T45" fmla="*/ 4 h 93"/>
                  <a:gd name="T46" fmla="*/ 5 w 68"/>
                  <a:gd name="T47" fmla="*/ 3 h 93"/>
                  <a:gd name="T48" fmla="*/ 5 w 68"/>
                  <a:gd name="T49" fmla="*/ 2 h 9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8" h="93">
                    <a:moveTo>
                      <a:pt x="66" y="47"/>
                    </a:moveTo>
                    <a:lnTo>
                      <a:pt x="68" y="34"/>
                    </a:lnTo>
                    <a:lnTo>
                      <a:pt x="68" y="23"/>
                    </a:lnTo>
                    <a:lnTo>
                      <a:pt x="66" y="15"/>
                    </a:lnTo>
                    <a:lnTo>
                      <a:pt x="60" y="7"/>
                    </a:lnTo>
                    <a:lnTo>
                      <a:pt x="55" y="2"/>
                    </a:lnTo>
                    <a:lnTo>
                      <a:pt x="46" y="0"/>
                    </a:lnTo>
                    <a:lnTo>
                      <a:pt x="37" y="2"/>
                    </a:lnTo>
                    <a:lnTo>
                      <a:pt x="28" y="7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6" y="34"/>
                    </a:lnTo>
                    <a:lnTo>
                      <a:pt x="2" y="47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3" y="80"/>
                    </a:lnTo>
                    <a:lnTo>
                      <a:pt x="7" y="86"/>
                    </a:lnTo>
                    <a:lnTo>
                      <a:pt x="14" y="91"/>
                    </a:lnTo>
                    <a:lnTo>
                      <a:pt x="22" y="93"/>
                    </a:lnTo>
                    <a:lnTo>
                      <a:pt x="31" y="91"/>
                    </a:lnTo>
                    <a:lnTo>
                      <a:pt x="39" y="86"/>
                    </a:lnTo>
                    <a:lnTo>
                      <a:pt x="48" y="80"/>
                    </a:lnTo>
                    <a:lnTo>
                      <a:pt x="56" y="70"/>
                    </a:lnTo>
                    <a:lnTo>
                      <a:pt x="63" y="59"/>
                    </a:lnTo>
                    <a:lnTo>
                      <a:pt x="66" y="47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5" name="Freeform 247"/>
              <p:cNvSpPr>
                <a:spLocks/>
              </p:cNvSpPr>
              <p:nvPr/>
            </p:nvSpPr>
            <p:spPr bwMode="auto">
              <a:xfrm>
                <a:off x="3369" y="1766"/>
                <a:ext cx="36" cy="25"/>
              </a:xfrm>
              <a:custGeom>
                <a:avLst/>
                <a:gdLst>
                  <a:gd name="T0" fmla="*/ 5 w 67"/>
                  <a:gd name="T1" fmla="*/ 4 h 46"/>
                  <a:gd name="T2" fmla="*/ 5 w 67"/>
                  <a:gd name="T3" fmla="*/ 3 h 46"/>
                  <a:gd name="T4" fmla="*/ 5 w 67"/>
                  <a:gd name="T5" fmla="*/ 2 h 46"/>
                  <a:gd name="T6" fmla="*/ 5 w 67"/>
                  <a:gd name="T7" fmla="*/ 1 h 46"/>
                  <a:gd name="T8" fmla="*/ 5 w 67"/>
                  <a:gd name="T9" fmla="*/ 1 h 46"/>
                  <a:gd name="T10" fmla="*/ 4 w 67"/>
                  <a:gd name="T11" fmla="*/ 1 h 46"/>
                  <a:gd name="T12" fmla="*/ 4 w 67"/>
                  <a:gd name="T13" fmla="*/ 0 h 46"/>
                  <a:gd name="T14" fmla="*/ 3 w 67"/>
                  <a:gd name="T15" fmla="*/ 1 h 46"/>
                  <a:gd name="T16" fmla="*/ 2 w 67"/>
                  <a:gd name="T17" fmla="*/ 1 h 46"/>
                  <a:gd name="T18" fmla="*/ 2 w 67"/>
                  <a:gd name="T19" fmla="*/ 1 h 46"/>
                  <a:gd name="T20" fmla="*/ 1 w 67"/>
                  <a:gd name="T21" fmla="*/ 2 h 46"/>
                  <a:gd name="T22" fmla="*/ 1 w 67"/>
                  <a:gd name="T23" fmla="*/ 3 h 46"/>
                  <a:gd name="T24" fmla="*/ 0 w 67"/>
                  <a:gd name="T25" fmla="*/ 4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46">
                    <a:moveTo>
                      <a:pt x="65" y="46"/>
                    </a:moveTo>
                    <a:lnTo>
                      <a:pt x="67" y="34"/>
                    </a:lnTo>
                    <a:lnTo>
                      <a:pt x="67" y="23"/>
                    </a:lnTo>
                    <a:lnTo>
                      <a:pt x="63" y="13"/>
                    </a:lnTo>
                    <a:lnTo>
                      <a:pt x="59" y="6"/>
                    </a:lnTo>
                    <a:lnTo>
                      <a:pt x="52" y="1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7" y="6"/>
                    </a:lnTo>
                    <a:lnTo>
                      <a:pt x="18" y="13"/>
                    </a:lnTo>
                    <a:lnTo>
                      <a:pt x="10" y="23"/>
                    </a:lnTo>
                    <a:lnTo>
                      <a:pt x="4" y="34"/>
                    </a:lnTo>
                    <a:lnTo>
                      <a:pt x="0" y="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6" name="Line 248"/>
              <p:cNvSpPr>
                <a:spLocks noChangeShapeType="1"/>
              </p:cNvSpPr>
              <p:nvPr/>
            </p:nvSpPr>
            <p:spPr bwMode="auto">
              <a:xfrm flipH="1">
                <a:off x="3398" y="1791"/>
                <a:ext cx="3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7" name="Freeform 249"/>
              <p:cNvSpPr>
                <a:spLocks/>
              </p:cNvSpPr>
              <p:nvPr/>
            </p:nvSpPr>
            <p:spPr bwMode="auto">
              <a:xfrm>
                <a:off x="3366" y="1802"/>
                <a:ext cx="32" cy="21"/>
              </a:xfrm>
              <a:custGeom>
                <a:avLst/>
                <a:gdLst>
                  <a:gd name="T0" fmla="*/ 0 w 66"/>
                  <a:gd name="T1" fmla="*/ 0 h 45"/>
                  <a:gd name="T2" fmla="*/ 0 w 66"/>
                  <a:gd name="T3" fmla="*/ 0 h 45"/>
                  <a:gd name="T4" fmla="*/ 0 w 66"/>
                  <a:gd name="T5" fmla="*/ 1 h 45"/>
                  <a:gd name="T6" fmla="*/ 0 w 66"/>
                  <a:gd name="T7" fmla="*/ 1 h 45"/>
                  <a:gd name="T8" fmla="*/ 0 w 66"/>
                  <a:gd name="T9" fmla="*/ 2 h 45"/>
                  <a:gd name="T10" fmla="*/ 0 w 66"/>
                  <a:gd name="T11" fmla="*/ 2 h 45"/>
                  <a:gd name="T12" fmla="*/ 1 w 66"/>
                  <a:gd name="T13" fmla="*/ 2 h 45"/>
                  <a:gd name="T14" fmla="*/ 1 w 66"/>
                  <a:gd name="T15" fmla="*/ 2 h 45"/>
                  <a:gd name="T16" fmla="*/ 2 w 66"/>
                  <a:gd name="T17" fmla="*/ 2 h 45"/>
                  <a:gd name="T18" fmla="*/ 2 w 66"/>
                  <a:gd name="T19" fmla="*/ 1 h 45"/>
                  <a:gd name="T20" fmla="*/ 3 w 66"/>
                  <a:gd name="T21" fmla="*/ 1 h 45"/>
                  <a:gd name="T22" fmla="*/ 3 w 66"/>
                  <a:gd name="T23" fmla="*/ 0 h 45"/>
                  <a:gd name="T24" fmla="*/ 4 w 66"/>
                  <a:gd name="T25" fmla="*/ 0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45">
                    <a:moveTo>
                      <a:pt x="2" y="0"/>
                    </a:moveTo>
                    <a:lnTo>
                      <a:pt x="0" y="11"/>
                    </a:lnTo>
                    <a:lnTo>
                      <a:pt x="0" y="22"/>
                    </a:lnTo>
                    <a:lnTo>
                      <a:pt x="3" y="32"/>
                    </a:lnTo>
                    <a:lnTo>
                      <a:pt x="7" y="39"/>
                    </a:lnTo>
                    <a:lnTo>
                      <a:pt x="14" y="44"/>
                    </a:lnTo>
                    <a:lnTo>
                      <a:pt x="22" y="45"/>
                    </a:lnTo>
                    <a:lnTo>
                      <a:pt x="31" y="44"/>
                    </a:lnTo>
                    <a:lnTo>
                      <a:pt x="39" y="39"/>
                    </a:lnTo>
                    <a:lnTo>
                      <a:pt x="48" y="32"/>
                    </a:lnTo>
                    <a:lnTo>
                      <a:pt x="56" y="22"/>
                    </a:lnTo>
                    <a:lnTo>
                      <a:pt x="63" y="11"/>
                    </a:lnTo>
                    <a:lnTo>
                      <a:pt x="6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8" name="Line 250"/>
              <p:cNvSpPr>
                <a:spLocks noChangeShapeType="1"/>
              </p:cNvSpPr>
              <p:nvPr/>
            </p:nvSpPr>
            <p:spPr bwMode="auto">
              <a:xfrm flipV="1">
                <a:off x="3366" y="1791"/>
                <a:ext cx="3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9" name="Line 251"/>
              <p:cNvSpPr>
                <a:spLocks noChangeShapeType="1"/>
              </p:cNvSpPr>
              <p:nvPr/>
            </p:nvSpPr>
            <p:spPr bwMode="auto">
              <a:xfrm flipV="1">
                <a:off x="3440" y="1720"/>
                <a:ext cx="11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200" name="Line 252"/>
              <p:cNvSpPr>
                <a:spLocks noChangeShapeType="1"/>
              </p:cNvSpPr>
              <p:nvPr/>
            </p:nvSpPr>
            <p:spPr bwMode="auto">
              <a:xfrm flipH="1">
                <a:off x="3462" y="1720"/>
                <a:ext cx="7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1" name="Group 253"/>
            <p:cNvGrpSpPr>
              <a:grpSpLocks/>
            </p:cNvGrpSpPr>
            <p:nvPr/>
          </p:nvGrpSpPr>
          <p:grpSpPr bwMode="auto">
            <a:xfrm>
              <a:off x="3526" y="1880"/>
              <a:ext cx="156" cy="146"/>
              <a:chOff x="3526" y="1880"/>
              <a:chExt cx="156" cy="146"/>
            </a:xfrm>
          </p:grpSpPr>
          <p:sp>
            <p:nvSpPr>
              <p:cNvPr id="131189" name="Freeform 254"/>
              <p:cNvSpPr>
                <a:spLocks/>
              </p:cNvSpPr>
              <p:nvPr/>
            </p:nvSpPr>
            <p:spPr bwMode="auto">
              <a:xfrm>
                <a:off x="3526" y="1980"/>
                <a:ext cx="46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6"/>
                    </a:moveTo>
                    <a:lnTo>
                      <a:pt x="90" y="32"/>
                    </a:lnTo>
                    <a:lnTo>
                      <a:pt x="84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9"/>
                    </a:lnTo>
                    <a:lnTo>
                      <a:pt x="8" y="19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1"/>
                    </a:lnTo>
                    <a:lnTo>
                      <a:pt x="8" y="74"/>
                    </a:lnTo>
                    <a:lnTo>
                      <a:pt x="18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4" y="74"/>
                    </a:lnTo>
                    <a:lnTo>
                      <a:pt x="90" y="61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0" name="Freeform 255"/>
              <p:cNvSpPr>
                <a:spLocks/>
              </p:cNvSpPr>
              <p:nvPr/>
            </p:nvSpPr>
            <p:spPr bwMode="auto">
              <a:xfrm>
                <a:off x="3586" y="1880"/>
                <a:ext cx="47" cy="103"/>
              </a:xfrm>
              <a:custGeom>
                <a:avLst/>
                <a:gdLst>
                  <a:gd name="T0" fmla="*/ 0 w 89"/>
                  <a:gd name="T1" fmla="*/ 12 h 208"/>
                  <a:gd name="T2" fmla="*/ 7 w 89"/>
                  <a:gd name="T3" fmla="*/ 0 h 208"/>
                  <a:gd name="T4" fmla="*/ 2 w 89"/>
                  <a:gd name="T5" fmla="*/ 0 h 208"/>
                  <a:gd name="T6" fmla="*/ 2 w 89"/>
                  <a:gd name="T7" fmla="*/ 1 h 2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208">
                    <a:moveTo>
                      <a:pt x="0" y="208"/>
                    </a:moveTo>
                    <a:lnTo>
                      <a:pt x="89" y="0"/>
                    </a:lnTo>
                    <a:lnTo>
                      <a:pt x="24" y="0"/>
                    </a:lnTo>
                    <a:lnTo>
                      <a:pt x="18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1" name="Line 256"/>
              <p:cNvSpPr>
                <a:spLocks noChangeShapeType="1"/>
              </p:cNvSpPr>
              <p:nvPr/>
            </p:nvSpPr>
            <p:spPr bwMode="auto">
              <a:xfrm flipV="1">
                <a:off x="3650" y="1880"/>
                <a:ext cx="11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92" name="Line 257"/>
              <p:cNvSpPr>
                <a:spLocks noChangeShapeType="1"/>
              </p:cNvSpPr>
              <p:nvPr/>
            </p:nvSpPr>
            <p:spPr bwMode="auto">
              <a:xfrm flipH="1">
                <a:off x="3672" y="1880"/>
                <a:ext cx="1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2" name="Group 258"/>
            <p:cNvGrpSpPr>
              <a:grpSpLocks/>
            </p:cNvGrpSpPr>
            <p:nvPr/>
          </p:nvGrpSpPr>
          <p:grpSpPr bwMode="auto">
            <a:xfrm>
              <a:off x="3818" y="1944"/>
              <a:ext cx="124" cy="164"/>
              <a:chOff x="3818" y="1944"/>
              <a:chExt cx="124" cy="164"/>
            </a:xfrm>
          </p:grpSpPr>
          <p:sp>
            <p:nvSpPr>
              <p:cNvPr id="131185" name="Freeform 259"/>
              <p:cNvSpPr>
                <a:spLocks/>
              </p:cNvSpPr>
              <p:nvPr/>
            </p:nvSpPr>
            <p:spPr bwMode="auto">
              <a:xfrm>
                <a:off x="3818" y="2062"/>
                <a:ext cx="46" cy="46"/>
              </a:xfrm>
              <a:custGeom>
                <a:avLst/>
                <a:gdLst>
                  <a:gd name="T0" fmla="*/ 6 w 91"/>
                  <a:gd name="T1" fmla="*/ 2 h 93"/>
                  <a:gd name="T2" fmla="*/ 6 w 91"/>
                  <a:gd name="T3" fmla="*/ 2 h 93"/>
                  <a:gd name="T4" fmla="*/ 6 w 91"/>
                  <a:gd name="T5" fmla="*/ 1 h 93"/>
                  <a:gd name="T6" fmla="*/ 5 w 91"/>
                  <a:gd name="T7" fmla="*/ 0 h 93"/>
                  <a:gd name="T8" fmla="*/ 4 w 91"/>
                  <a:gd name="T9" fmla="*/ 0 h 93"/>
                  <a:gd name="T10" fmla="*/ 3 w 91"/>
                  <a:gd name="T11" fmla="*/ 0 h 93"/>
                  <a:gd name="T12" fmla="*/ 2 w 91"/>
                  <a:gd name="T13" fmla="*/ 0 h 93"/>
                  <a:gd name="T14" fmla="*/ 2 w 91"/>
                  <a:gd name="T15" fmla="*/ 0 h 93"/>
                  <a:gd name="T16" fmla="*/ 1 w 91"/>
                  <a:gd name="T17" fmla="*/ 1 h 93"/>
                  <a:gd name="T18" fmla="*/ 1 w 91"/>
                  <a:gd name="T19" fmla="*/ 2 h 93"/>
                  <a:gd name="T20" fmla="*/ 0 w 91"/>
                  <a:gd name="T21" fmla="*/ 2 h 93"/>
                  <a:gd name="T22" fmla="*/ 1 w 91"/>
                  <a:gd name="T23" fmla="*/ 3 h 93"/>
                  <a:gd name="T24" fmla="*/ 1 w 91"/>
                  <a:gd name="T25" fmla="*/ 4 h 93"/>
                  <a:gd name="T26" fmla="*/ 2 w 91"/>
                  <a:gd name="T27" fmla="*/ 5 h 93"/>
                  <a:gd name="T28" fmla="*/ 2 w 91"/>
                  <a:gd name="T29" fmla="*/ 5 h 93"/>
                  <a:gd name="T30" fmla="*/ 3 w 91"/>
                  <a:gd name="T31" fmla="*/ 5 h 93"/>
                  <a:gd name="T32" fmla="*/ 4 w 91"/>
                  <a:gd name="T33" fmla="*/ 5 h 93"/>
                  <a:gd name="T34" fmla="*/ 5 w 91"/>
                  <a:gd name="T35" fmla="*/ 5 h 93"/>
                  <a:gd name="T36" fmla="*/ 6 w 91"/>
                  <a:gd name="T37" fmla="*/ 4 h 93"/>
                  <a:gd name="T38" fmla="*/ 6 w 91"/>
                  <a:gd name="T39" fmla="*/ 3 h 93"/>
                  <a:gd name="T40" fmla="*/ 6 w 91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3">
                    <a:moveTo>
                      <a:pt x="91" y="47"/>
                    </a:moveTo>
                    <a:lnTo>
                      <a:pt x="89" y="32"/>
                    </a:lnTo>
                    <a:lnTo>
                      <a:pt x="82" y="19"/>
                    </a:lnTo>
                    <a:lnTo>
                      <a:pt x="73" y="9"/>
                    </a:lnTo>
                    <a:lnTo>
                      <a:pt x="59" y="2"/>
                    </a:lnTo>
                    <a:lnTo>
                      <a:pt x="45" y="0"/>
                    </a:lnTo>
                    <a:lnTo>
                      <a:pt x="32" y="2"/>
                    </a:lnTo>
                    <a:lnTo>
                      <a:pt x="18" y="9"/>
                    </a:lnTo>
                    <a:lnTo>
                      <a:pt x="8" y="19"/>
                    </a:lnTo>
                    <a:lnTo>
                      <a:pt x="2" y="32"/>
                    </a:lnTo>
                    <a:lnTo>
                      <a:pt x="0" y="47"/>
                    </a:lnTo>
                    <a:lnTo>
                      <a:pt x="2" y="61"/>
                    </a:lnTo>
                    <a:lnTo>
                      <a:pt x="8" y="74"/>
                    </a:lnTo>
                    <a:lnTo>
                      <a:pt x="18" y="84"/>
                    </a:lnTo>
                    <a:lnTo>
                      <a:pt x="32" y="91"/>
                    </a:lnTo>
                    <a:lnTo>
                      <a:pt x="45" y="93"/>
                    </a:lnTo>
                    <a:lnTo>
                      <a:pt x="59" y="91"/>
                    </a:lnTo>
                    <a:lnTo>
                      <a:pt x="73" y="84"/>
                    </a:lnTo>
                    <a:lnTo>
                      <a:pt x="82" y="74"/>
                    </a:lnTo>
                    <a:lnTo>
                      <a:pt x="89" y="61"/>
                    </a:lnTo>
                    <a:lnTo>
                      <a:pt x="91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6" name="Freeform 260"/>
              <p:cNvSpPr>
                <a:spLocks/>
              </p:cNvSpPr>
              <p:nvPr/>
            </p:nvSpPr>
            <p:spPr bwMode="auto">
              <a:xfrm>
                <a:off x="3839" y="1944"/>
                <a:ext cx="46" cy="107"/>
              </a:xfrm>
              <a:custGeom>
                <a:avLst/>
                <a:gdLst>
                  <a:gd name="T0" fmla="*/ 5 w 94"/>
                  <a:gd name="T1" fmla="*/ 0 h 208"/>
                  <a:gd name="T2" fmla="*/ 4 w 94"/>
                  <a:gd name="T3" fmla="*/ 1 h 208"/>
                  <a:gd name="T4" fmla="*/ 3 w 94"/>
                  <a:gd name="T5" fmla="*/ 2 h 208"/>
                  <a:gd name="T6" fmla="*/ 3 w 94"/>
                  <a:gd name="T7" fmla="*/ 3 h 208"/>
                  <a:gd name="T8" fmla="*/ 2 w 94"/>
                  <a:gd name="T9" fmla="*/ 4 h 208"/>
                  <a:gd name="T10" fmla="*/ 1 w 94"/>
                  <a:gd name="T11" fmla="*/ 5 h 208"/>
                  <a:gd name="T12" fmla="*/ 1 w 94"/>
                  <a:gd name="T13" fmla="*/ 7 h 208"/>
                  <a:gd name="T14" fmla="*/ 0 w 94"/>
                  <a:gd name="T15" fmla="*/ 11 h 208"/>
                  <a:gd name="T16" fmla="*/ 0 w 94"/>
                  <a:gd name="T17" fmla="*/ 12 h 208"/>
                  <a:gd name="T18" fmla="*/ 0 w 94"/>
                  <a:gd name="T19" fmla="*/ 13 h 208"/>
                  <a:gd name="T20" fmla="*/ 0 w 94"/>
                  <a:gd name="T21" fmla="*/ 13 h 208"/>
                  <a:gd name="T22" fmla="*/ 0 w 94"/>
                  <a:gd name="T23" fmla="*/ 14 h 208"/>
                  <a:gd name="T24" fmla="*/ 0 w 94"/>
                  <a:gd name="T25" fmla="*/ 14 h 208"/>
                  <a:gd name="T26" fmla="*/ 1 w 94"/>
                  <a:gd name="T27" fmla="*/ 14 h 208"/>
                  <a:gd name="T28" fmla="*/ 1 w 94"/>
                  <a:gd name="T29" fmla="*/ 14 h 208"/>
                  <a:gd name="T30" fmla="*/ 2 w 94"/>
                  <a:gd name="T31" fmla="*/ 14 h 208"/>
                  <a:gd name="T32" fmla="*/ 3 w 94"/>
                  <a:gd name="T33" fmla="*/ 13 h 208"/>
                  <a:gd name="T34" fmla="*/ 3 w 94"/>
                  <a:gd name="T35" fmla="*/ 13 h 208"/>
                  <a:gd name="T36" fmla="*/ 3 w 94"/>
                  <a:gd name="T37" fmla="*/ 12 h 208"/>
                  <a:gd name="T38" fmla="*/ 4 w 94"/>
                  <a:gd name="T39" fmla="*/ 11 h 208"/>
                  <a:gd name="T40" fmla="*/ 4 w 94"/>
                  <a:gd name="T41" fmla="*/ 10 h 208"/>
                  <a:gd name="T42" fmla="*/ 4 w 94"/>
                  <a:gd name="T43" fmla="*/ 9 h 208"/>
                  <a:gd name="T44" fmla="*/ 4 w 94"/>
                  <a:gd name="T45" fmla="*/ 8 h 208"/>
                  <a:gd name="T46" fmla="*/ 4 w 94"/>
                  <a:gd name="T47" fmla="*/ 7 h 208"/>
                  <a:gd name="T48" fmla="*/ 4 w 94"/>
                  <a:gd name="T49" fmla="*/ 7 h 208"/>
                  <a:gd name="T50" fmla="*/ 3 w 94"/>
                  <a:gd name="T51" fmla="*/ 7 h 208"/>
                  <a:gd name="T52" fmla="*/ 3 w 94"/>
                  <a:gd name="T53" fmla="*/ 7 h 208"/>
                  <a:gd name="T54" fmla="*/ 1 w 94"/>
                  <a:gd name="T55" fmla="*/ 7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8">
                    <a:moveTo>
                      <a:pt x="94" y="0"/>
                    </a:moveTo>
                    <a:lnTo>
                      <a:pt x="79" y="9"/>
                    </a:lnTo>
                    <a:lnTo>
                      <a:pt x="64" y="21"/>
                    </a:lnTo>
                    <a:lnTo>
                      <a:pt x="51" y="37"/>
                    </a:lnTo>
                    <a:lnTo>
                      <a:pt x="39" y="53"/>
                    </a:lnTo>
                    <a:lnTo>
                      <a:pt x="29" y="73"/>
                    </a:lnTo>
                    <a:lnTo>
                      <a:pt x="21" y="93"/>
                    </a:lnTo>
                    <a:lnTo>
                      <a:pt x="2" y="162"/>
                    </a:lnTo>
                    <a:lnTo>
                      <a:pt x="0" y="174"/>
                    </a:lnTo>
                    <a:lnTo>
                      <a:pt x="1" y="185"/>
                    </a:lnTo>
                    <a:lnTo>
                      <a:pt x="3" y="195"/>
                    </a:lnTo>
                    <a:lnTo>
                      <a:pt x="8" y="203"/>
                    </a:lnTo>
                    <a:lnTo>
                      <a:pt x="14" y="207"/>
                    </a:lnTo>
                    <a:lnTo>
                      <a:pt x="22" y="208"/>
                    </a:lnTo>
                    <a:lnTo>
                      <a:pt x="31" y="207"/>
                    </a:lnTo>
                    <a:lnTo>
                      <a:pt x="40" y="203"/>
                    </a:lnTo>
                    <a:lnTo>
                      <a:pt x="49" y="195"/>
                    </a:lnTo>
                    <a:lnTo>
                      <a:pt x="56" y="185"/>
                    </a:lnTo>
                    <a:lnTo>
                      <a:pt x="63" y="174"/>
                    </a:lnTo>
                    <a:lnTo>
                      <a:pt x="67" y="162"/>
                    </a:lnTo>
                    <a:lnTo>
                      <a:pt x="73" y="138"/>
                    </a:lnTo>
                    <a:lnTo>
                      <a:pt x="76" y="126"/>
                    </a:lnTo>
                    <a:lnTo>
                      <a:pt x="76" y="114"/>
                    </a:lnTo>
                    <a:lnTo>
                      <a:pt x="74" y="104"/>
                    </a:lnTo>
                    <a:lnTo>
                      <a:pt x="70" y="98"/>
                    </a:lnTo>
                    <a:lnTo>
                      <a:pt x="62" y="93"/>
                    </a:lnTo>
                    <a:lnTo>
                      <a:pt x="53" y="93"/>
                    </a:lnTo>
                    <a:lnTo>
                      <a:pt x="21" y="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7" name="Line 261"/>
              <p:cNvSpPr>
                <a:spLocks noChangeShapeType="1"/>
              </p:cNvSpPr>
              <p:nvPr/>
            </p:nvSpPr>
            <p:spPr bwMode="auto">
              <a:xfrm flipV="1">
                <a:off x="3910" y="1944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8" name="Line 262"/>
              <p:cNvSpPr>
                <a:spLocks noChangeShapeType="1"/>
              </p:cNvSpPr>
              <p:nvPr/>
            </p:nvSpPr>
            <p:spPr bwMode="auto">
              <a:xfrm flipH="1">
                <a:off x="3932" y="1944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3" name="Group 263"/>
            <p:cNvGrpSpPr>
              <a:grpSpLocks/>
            </p:cNvGrpSpPr>
            <p:nvPr/>
          </p:nvGrpSpPr>
          <p:grpSpPr bwMode="auto">
            <a:xfrm>
              <a:off x="3996" y="1813"/>
              <a:ext cx="188" cy="153"/>
              <a:chOff x="3996" y="1813"/>
              <a:chExt cx="188" cy="153"/>
            </a:xfrm>
          </p:grpSpPr>
          <p:sp>
            <p:nvSpPr>
              <p:cNvPr id="131181" name="Freeform 264"/>
              <p:cNvSpPr>
                <a:spLocks/>
              </p:cNvSpPr>
              <p:nvPr/>
            </p:nvSpPr>
            <p:spPr bwMode="auto">
              <a:xfrm>
                <a:off x="3996" y="1919"/>
                <a:ext cx="46" cy="47"/>
              </a:xfrm>
              <a:custGeom>
                <a:avLst/>
                <a:gdLst>
                  <a:gd name="T0" fmla="*/ 6 w 91"/>
                  <a:gd name="T1" fmla="*/ 3 h 92"/>
                  <a:gd name="T2" fmla="*/ 6 w 91"/>
                  <a:gd name="T3" fmla="*/ 2 h 92"/>
                  <a:gd name="T4" fmla="*/ 6 w 91"/>
                  <a:gd name="T5" fmla="*/ 2 h 92"/>
                  <a:gd name="T6" fmla="*/ 5 w 91"/>
                  <a:gd name="T7" fmla="*/ 1 h 92"/>
                  <a:gd name="T8" fmla="*/ 4 w 91"/>
                  <a:gd name="T9" fmla="*/ 1 h 92"/>
                  <a:gd name="T10" fmla="*/ 3 w 91"/>
                  <a:gd name="T11" fmla="*/ 0 h 92"/>
                  <a:gd name="T12" fmla="*/ 2 w 91"/>
                  <a:gd name="T13" fmla="*/ 1 h 92"/>
                  <a:gd name="T14" fmla="*/ 2 w 91"/>
                  <a:gd name="T15" fmla="*/ 1 h 92"/>
                  <a:gd name="T16" fmla="*/ 1 w 91"/>
                  <a:gd name="T17" fmla="*/ 2 h 92"/>
                  <a:gd name="T18" fmla="*/ 1 w 91"/>
                  <a:gd name="T19" fmla="*/ 2 h 92"/>
                  <a:gd name="T20" fmla="*/ 0 w 91"/>
                  <a:gd name="T21" fmla="*/ 3 h 92"/>
                  <a:gd name="T22" fmla="*/ 1 w 91"/>
                  <a:gd name="T23" fmla="*/ 4 h 92"/>
                  <a:gd name="T24" fmla="*/ 1 w 91"/>
                  <a:gd name="T25" fmla="*/ 5 h 92"/>
                  <a:gd name="T26" fmla="*/ 2 w 91"/>
                  <a:gd name="T27" fmla="*/ 6 h 92"/>
                  <a:gd name="T28" fmla="*/ 2 w 91"/>
                  <a:gd name="T29" fmla="*/ 6 h 92"/>
                  <a:gd name="T30" fmla="*/ 3 w 91"/>
                  <a:gd name="T31" fmla="*/ 6 h 92"/>
                  <a:gd name="T32" fmla="*/ 4 w 91"/>
                  <a:gd name="T33" fmla="*/ 6 h 92"/>
                  <a:gd name="T34" fmla="*/ 5 w 91"/>
                  <a:gd name="T35" fmla="*/ 6 h 92"/>
                  <a:gd name="T36" fmla="*/ 6 w 91"/>
                  <a:gd name="T37" fmla="*/ 5 h 92"/>
                  <a:gd name="T38" fmla="*/ 6 w 91"/>
                  <a:gd name="T39" fmla="*/ 4 h 92"/>
                  <a:gd name="T40" fmla="*/ 6 w 91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2">
                    <a:moveTo>
                      <a:pt x="91" y="46"/>
                    </a:moveTo>
                    <a:lnTo>
                      <a:pt x="89" y="32"/>
                    </a:lnTo>
                    <a:lnTo>
                      <a:pt x="82" y="19"/>
                    </a:lnTo>
                    <a:lnTo>
                      <a:pt x="72" y="8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8"/>
                    </a:lnTo>
                    <a:lnTo>
                      <a:pt x="8" y="19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8" y="74"/>
                    </a:lnTo>
                    <a:lnTo>
                      <a:pt x="18" y="84"/>
                    </a:lnTo>
                    <a:lnTo>
                      <a:pt x="32" y="90"/>
                    </a:lnTo>
                    <a:lnTo>
                      <a:pt x="46" y="92"/>
                    </a:lnTo>
                    <a:lnTo>
                      <a:pt x="60" y="90"/>
                    </a:lnTo>
                    <a:lnTo>
                      <a:pt x="72" y="84"/>
                    </a:lnTo>
                    <a:lnTo>
                      <a:pt x="82" y="74"/>
                    </a:lnTo>
                    <a:lnTo>
                      <a:pt x="89" y="60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2" name="Freeform 265"/>
              <p:cNvSpPr>
                <a:spLocks/>
              </p:cNvSpPr>
              <p:nvPr/>
            </p:nvSpPr>
            <p:spPr bwMode="auto">
              <a:xfrm>
                <a:off x="4078" y="1813"/>
                <a:ext cx="53" cy="106"/>
              </a:xfrm>
              <a:custGeom>
                <a:avLst/>
                <a:gdLst>
                  <a:gd name="T0" fmla="*/ 0 w 111"/>
                  <a:gd name="T1" fmla="*/ 14 h 207"/>
                  <a:gd name="T2" fmla="*/ 1 w 111"/>
                  <a:gd name="T3" fmla="*/ 14 h 207"/>
                  <a:gd name="T4" fmla="*/ 2 w 111"/>
                  <a:gd name="T5" fmla="*/ 14 h 207"/>
                  <a:gd name="T6" fmla="*/ 2 w 111"/>
                  <a:gd name="T7" fmla="*/ 14 h 207"/>
                  <a:gd name="T8" fmla="*/ 3 w 111"/>
                  <a:gd name="T9" fmla="*/ 13 h 207"/>
                  <a:gd name="T10" fmla="*/ 3 w 111"/>
                  <a:gd name="T11" fmla="*/ 13 h 207"/>
                  <a:gd name="T12" fmla="*/ 4 w 111"/>
                  <a:gd name="T13" fmla="*/ 12 h 207"/>
                  <a:gd name="T14" fmla="*/ 4 w 111"/>
                  <a:gd name="T15" fmla="*/ 11 h 207"/>
                  <a:gd name="T16" fmla="*/ 4 w 111"/>
                  <a:gd name="T17" fmla="*/ 9 h 207"/>
                  <a:gd name="T18" fmla="*/ 5 w 111"/>
                  <a:gd name="T19" fmla="*/ 9 h 207"/>
                  <a:gd name="T20" fmla="*/ 5 w 111"/>
                  <a:gd name="T21" fmla="*/ 8 h 207"/>
                  <a:gd name="T22" fmla="*/ 4 w 111"/>
                  <a:gd name="T23" fmla="*/ 7 h 207"/>
                  <a:gd name="T24" fmla="*/ 4 w 111"/>
                  <a:gd name="T25" fmla="*/ 7 h 207"/>
                  <a:gd name="T26" fmla="*/ 4 w 111"/>
                  <a:gd name="T27" fmla="*/ 7 h 207"/>
                  <a:gd name="T28" fmla="*/ 3 w 111"/>
                  <a:gd name="T29" fmla="*/ 6 h 207"/>
                  <a:gd name="T30" fmla="*/ 1 w 111"/>
                  <a:gd name="T31" fmla="*/ 6 h 207"/>
                  <a:gd name="T32" fmla="*/ 3 w 111"/>
                  <a:gd name="T33" fmla="*/ 0 h 207"/>
                  <a:gd name="T34" fmla="*/ 6 w 111"/>
                  <a:gd name="T35" fmla="*/ 0 h 20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207">
                    <a:moveTo>
                      <a:pt x="0" y="207"/>
                    </a:moveTo>
                    <a:lnTo>
                      <a:pt x="32" y="207"/>
                    </a:lnTo>
                    <a:lnTo>
                      <a:pt x="41" y="205"/>
                    </a:lnTo>
                    <a:lnTo>
                      <a:pt x="49" y="201"/>
                    </a:lnTo>
                    <a:lnTo>
                      <a:pt x="58" y="194"/>
                    </a:lnTo>
                    <a:lnTo>
                      <a:pt x="66" y="184"/>
                    </a:lnTo>
                    <a:lnTo>
                      <a:pt x="72" y="173"/>
                    </a:lnTo>
                    <a:lnTo>
                      <a:pt x="76" y="161"/>
                    </a:lnTo>
                    <a:lnTo>
                      <a:pt x="83" y="138"/>
                    </a:lnTo>
                    <a:lnTo>
                      <a:pt x="85" y="126"/>
                    </a:lnTo>
                    <a:lnTo>
                      <a:pt x="85" y="115"/>
                    </a:lnTo>
                    <a:lnTo>
                      <a:pt x="81" y="106"/>
                    </a:lnTo>
                    <a:lnTo>
                      <a:pt x="77" y="98"/>
                    </a:lnTo>
                    <a:lnTo>
                      <a:pt x="70" y="94"/>
                    </a:lnTo>
                    <a:lnTo>
                      <a:pt x="63" y="91"/>
                    </a:lnTo>
                    <a:lnTo>
                      <a:pt x="31" y="91"/>
                    </a:lnTo>
                    <a:lnTo>
                      <a:pt x="55" y="0"/>
                    </a:lnTo>
                    <a:lnTo>
                      <a:pt x="11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3" name="Line 266"/>
              <p:cNvSpPr>
                <a:spLocks noChangeShapeType="1"/>
              </p:cNvSpPr>
              <p:nvPr/>
            </p:nvSpPr>
            <p:spPr bwMode="auto">
              <a:xfrm flipV="1">
                <a:off x="4156" y="1813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4" name="Line 267"/>
              <p:cNvSpPr>
                <a:spLocks noChangeShapeType="1"/>
              </p:cNvSpPr>
              <p:nvPr/>
            </p:nvSpPr>
            <p:spPr bwMode="auto">
              <a:xfrm flipH="1">
                <a:off x="4177" y="1813"/>
                <a:ext cx="7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4" name="Group 268"/>
            <p:cNvGrpSpPr>
              <a:grpSpLocks/>
            </p:cNvGrpSpPr>
            <p:nvPr/>
          </p:nvGrpSpPr>
          <p:grpSpPr bwMode="auto">
            <a:xfrm>
              <a:off x="3754" y="1638"/>
              <a:ext cx="185" cy="139"/>
              <a:chOff x="3754" y="1638"/>
              <a:chExt cx="185" cy="139"/>
            </a:xfrm>
          </p:grpSpPr>
          <p:sp>
            <p:nvSpPr>
              <p:cNvPr id="131176" name="Freeform 269"/>
              <p:cNvSpPr>
                <a:spLocks/>
              </p:cNvSpPr>
              <p:nvPr/>
            </p:nvSpPr>
            <p:spPr bwMode="auto">
              <a:xfrm>
                <a:off x="3892" y="1638"/>
                <a:ext cx="47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2"/>
                    </a:lnTo>
                    <a:lnTo>
                      <a:pt x="0" y="47"/>
                    </a:lnTo>
                    <a:lnTo>
                      <a:pt x="2" y="61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91"/>
                    </a:lnTo>
                    <a:lnTo>
                      <a:pt x="47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7" name="Freeform 270"/>
              <p:cNvSpPr>
                <a:spLocks/>
              </p:cNvSpPr>
              <p:nvPr/>
            </p:nvSpPr>
            <p:spPr bwMode="auto">
              <a:xfrm>
                <a:off x="3754" y="1670"/>
                <a:ext cx="39" cy="82"/>
              </a:xfrm>
              <a:custGeom>
                <a:avLst/>
                <a:gdLst>
                  <a:gd name="T0" fmla="*/ 4 w 81"/>
                  <a:gd name="T1" fmla="*/ 0 h 161"/>
                  <a:gd name="T2" fmla="*/ 0 w 81"/>
                  <a:gd name="T3" fmla="*/ 11 h 161"/>
                  <a:gd name="T4" fmla="*/ 4 w 81"/>
                  <a:gd name="T5" fmla="*/ 11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61">
                    <a:moveTo>
                      <a:pt x="75" y="0"/>
                    </a:moveTo>
                    <a:lnTo>
                      <a:pt x="0" y="161"/>
                    </a:lnTo>
                    <a:lnTo>
                      <a:pt x="81" y="1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8" name="Line 271"/>
              <p:cNvSpPr>
                <a:spLocks noChangeShapeType="1"/>
              </p:cNvSpPr>
              <p:nvPr/>
            </p:nvSpPr>
            <p:spPr bwMode="auto">
              <a:xfrm flipH="1">
                <a:off x="3775" y="1731"/>
                <a:ext cx="11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9" name="Line 272"/>
              <p:cNvSpPr>
                <a:spLocks noChangeShapeType="1"/>
              </p:cNvSpPr>
              <p:nvPr/>
            </p:nvSpPr>
            <p:spPr bwMode="auto">
              <a:xfrm flipV="1">
                <a:off x="3832" y="1670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80" name="Line 273"/>
              <p:cNvSpPr>
                <a:spLocks noChangeShapeType="1"/>
              </p:cNvSpPr>
              <p:nvPr/>
            </p:nvSpPr>
            <p:spPr bwMode="auto">
              <a:xfrm flipH="1">
                <a:off x="3853" y="1670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65" name="Group 274"/>
            <p:cNvGrpSpPr>
              <a:grpSpLocks/>
            </p:cNvGrpSpPr>
            <p:nvPr/>
          </p:nvGrpSpPr>
          <p:grpSpPr bwMode="auto">
            <a:xfrm>
              <a:off x="3401" y="1104"/>
              <a:ext cx="171" cy="143"/>
              <a:chOff x="3401" y="1104"/>
              <a:chExt cx="171" cy="143"/>
            </a:xfrm>
          </p:grpSpPr>
          <p:sp>
            <p:nvSpPr>
              <p:cNvPr id="131166" name="Freeform 275"/>
              <p:cNvSpPr>
                <a:spLocks/>
              </p:cNvSpPr>
              <p:nvPr/>
            </p:nvSpPr>
            <p:spPr bwMode="auto">
              <a:xfrm>
                <a:off x="3526" y="1104"/>
                <a:ext cx="46" cy="50"/>
              </a:xfrm>
              <a:custGeom>
                <a:avLst/>
                <a:gdLst>
                  <a:gd name="T0" fmla="*/ 6 w 92"/>
                  <a:gd name="T1" fmla="*/ 4 h 93"/>
                  <a:gd name="T2" fmla="*/ 6 w 92"/>
                  <a:gd name="T3" fmla="*/ 3 h 93"/>
                  <a:gd name="T4" fmla="*/ 6 w 92"/>
                  <a:gd name="T5" fmla="*/ 2 h 93"/>
                  <a:gd name="T6" fmla="*/ 5 w 92"/>
                  <a:gd name="T7" fmla="*/ 1 h 93"/>
                  <a:gd name="T8" fmla="*/ 4 w 92"/>
                  <a:gd name="T9" fmla="*/ 1 h 93"/>
                  <a:gd name="T10" fmla="*/ 3 w 92"/>
                  <a:gd name="T11" fmla="*/ 0 h 93"/>
                  <a:gd name="T12" fmla="*/ 2 w 92"/>
                  <a:gd name="T13" fmla="*/ 1 h 93"/>
                  <a:gd name="T14" fmla="*/ 2 w 92"/>
                  <a:gd name="T15" fmla="*/ 1 h 93"/>
                  <a:gd name="T16" fmla="*/ 1 w 92"/>
                  <a:gd name="T17" fmla="*/ 2 h 93"/>
                  <a:gd name="T18" fmla="*/ 1 w 92"/>
                  <a:gd name="T19" fmla="*/ 3 h 93"/>
                  <a:gd name="T20" fmla="*/ 0 w 92"/>
                  <a:gd name="T21" fmla="*/ 4 h 93"/>
                  <a:gd name="T22" fmla="*/ 1 w 92"/>
                  <a:gd name="T23" fmla="*/ 5 h 93"/>
                  <a:gd name="T24" fmla="*/ 1 w 92"/>
                  <a:gd name="T25" fmla="*/ 6 h 93"/>
                  <a:gd name="T26" fmla="*/ 2 w 92"/>
                  <a:gd name="T27" fmla="*/ 7 h 93"/>
                  <a:gd name="T28" fmla="*/ 2 w 92"/>
                  <a:gd name="T29" fmla="*/ 8 h 93"/>
                  <a:gd name="T30" fmla="*/ 3 w 92"/>
                  <a:gd name="T31" fmla="*/ 8 h 93"/>
                  <a:gd name="T32" fmla="*/ 4 w 92"/>
                  <a:gd name="T33" fmla="*/ 8 h 93"/>
                  <a:gd name="T34" fmla="*/ 5 w 92"/>
                  <a:gd name="T35" fmla="*/ 7 h 93"/>
                  <a:gd name="T36" fmla="*/ 6 w 92"/>
                  <a:gd name="T37" fmla="*/ 6 h 93"/>
                  <a:gd name="T38" fmla="*/ 6 w 92"/>
                  <a:gd name="T39" fmla="*/ 5 h 93"/>
                  <a:gd name="T40" fmla="*/ 6 w 92"/>
                  <a:gd name="T41" fmla="*/ 4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90" y="32"/>
                    </a:lnTo>
                    <a:lnTo>
                      <a:pt x="84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9"/>
                    </a:lnTo>
                    <a:lnTo>
                      <a:pt x="8" y="19"/>
                    </a:lnTo>
                    <a:lnTo>
                      <a:pt x="2" y="32"/>
                    </a:lnTo>
                    <a:lnTo>
                      <a:pt x="0" y="47"/>
                    </a:lnTo>
                    <a:lnTo>
                      <a:pt x="2" y="61"/>
                    </a:lnTo>
                    <a:lnTo>
                      <a:pt x="8" y="74"/>
                    </a:lnTo>
                    <a:lnTo>
                      <a:pt x="18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4" y="74"/>
                    </a:lnTo>
                    <a:lnTo>
                      <a:pt x="90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67" name="Line 276"/>
              <p:cNvSpPr>
                <a:spLocks noChangeShapeType="1"/>
              </p:cNvSpPr>
              <p:nvPr/>
            </p:nvSpPr>
            <p:spPr bwMode="auto">
              <a:xfrm>
                <a:off x="3430" y="1140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68" name="Freeform 277"/>
              <p:cNvSpPr>
                <a:spLocks/>
              </p:cNvSpPr>
              <p:nvPr/>
            </p:nvSpPr>
            <p:spPr bwMode="auto">
              <a:xfrm>
                <a:off x="3433" y="1140"/>
                <a:ext cx="25" cy="50"/>
              </a:xfrm>
              <a:custGeom>
                <a:avLst/>
                <a:gdLst>
                  <a:gd name="T0" fmla="*/ 0 w 47"/>
                  <a:gd name="T1" fmla="*/ 8 h 92"/>
                  <a:gd name="T2" fmla="*/ 1 w 47"/>
                  <a:gd name="T3" fmla="*/ 8 h 92"/>
                  <a:gd name="T4" fmla="*/ 2 w 47"/>
                  <a:gd name="T5" fmla="*/ 8 h 92"/>
                  <a:gd name="T6" fmla="*/ 2 w 47"/>
                  <a:gd name="T7" fmla="*/ 7 h 92"/>
                  <a:gd name="T8" fmla="*/ 3 w 47"/>
                  <a:gd name="T9" fmla="*/ 6 h 92"/>
                  <a:gd name="T10" fmla="*/ 3 w 47"/>
                  <a:gd name="T11" fmla="*/ 5 h 92"/>
                  <a:gd name="T12" fmla="*/ 3 w 47"/>
                  <a:gd name="T13" fmla="*/ 4 h 92"/>
                  <a:gd name="T14" fmla="*/ 4 w 47"/>
                  <a:gd name="T15" fmla="*/ 3 h 92"/>
                  <a:gd name="T16" fmla="*/ 4 w 47"/>
                  <a:gd name="T17" fmla="*/ 2 h 92"/>
                  <a:gd name="T18" fmla="*/ 3 w 47"/>
                  <a:gd name="T19" fmla="*/ 1 h 92"/>
                  <a:gd name="T20" fmla="*/ 3 w 47"/>
                  <a:gd name="T21" fmla="*/ 1 h 92"/>
                  <a:gd name="T22" fmla="*/ 3 w 47"/>
                  <a:gd name="T23" fmla="*/ 1 h 92"/>
                  <a:gd name="T24" fmla="*/ 2 w 47"/>
                  <a:gd name="T25" fmla="*/ 0 h 9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92">
                    <a:moveTo>
                      <a:pt x="0" y="92"/>
                    </a:moveTo>
                    <a:lnTo>
                      <a:pt x="9" y="91"/>
                    </a:lnTo>
                    <a:lnTo>
                      <a:pt x="18" y="86"/>
                    </a:lnTo>
                    <a:lnTo>
                      <a:pt x="27" y="78"/>
                    </a:lnTo>
                    <a:lnTo>
                      <a:pt x="35" y="70"/>
                    </a:lnTo>
                    <a:lnTo>
                      <a:pt x="40" y="57"/>
                    </a:lnTo>
                    <a:lnTo>
                      <a:pt x="44" y="46"/>
                    </a:lnTo>
                    <a:lnTo>
                      <a:pt x="47" y="34"/>
                    </a:lnTo>
                    <a:lnTo>
                      <a:pt x="47" y="23"/>
                    </a:lnTo>
                    <a:lnTo>
                      <a:pt x="44" y="13"/>
                    </a:lnTo>
                    <a:lnTo>
                      <a:pt x="39" y="5"/>
                    </a:lnTo>
                    <a:lnTo>
                      <a:pt x="32" y="1"/>
                    </a:lnTo>
                    <a:lnTo>
                      <a:pt x="2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69" name="Line 278"/>
              <p:cNvSpPr>
                <a:spLocks noChangeShapeType="1"/>
              </p:cNvSpPr>
              <p:nvPr/>
            </p:nvSpPr>
            <p:spPr bwMode="auto">
              <a:xfrm flipH="1">
                <a:off x="3426" y="1190"/>
                <a:ext cx="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0" name="Freeform 279"/>
              <p:cNvSpPr>
                <a:spLocks/>
              </p:cNvSpPr>
              <p:nvPr/>
            </p:nvSpPr>
            <p:spPr bwMode="auto">
              <a:xfrm>
                <a:off x="3433" y="1190"/>
                <a:ext cx="11" cy="21"/>
              </a:xfrm>
              <a:custGeom>
                <a:avLst/>
                <a:gdLst>
                  <a:gd name="T0" fmla="*/ 2 w 22"/>
                  <a:gd name="T1" fmla="*/ 2 h 46"/>
                  <a:gd name="T2" fmla="*/ 2 w 22"/>
                  <a:gd name="T3" fmla="*/ 1 h 46"/>
                  <a:gd name="T4" fmla="*/ 2 w 22"/>
                  <a:gd name="T5" fmla="*/ 1 h 46"/>
                  <a:gd name="T6" fmla="*/ 2 w 22"/>
                  <a:gd name="T7" fmla="*/ 0 h 46"/>
                  <a:gd name="T8" fmla="*/ 1 w 22"/>
                  <a:gd name="T9" fmla="*/ 0 h 46"/>
                  <a:gd name="T10" fmla="*/ 1 w 22"/>
                  <a:gd name="T11" fmla="*/ 0 h 46"/>
                  <a:gd name="T12" fmla="*/ 0 w 22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46">
                    <a:moveTo>
                      <a:pt x="20" y="46"/>
                    </a:moveTo>
                    <a:lnTo>
                      <a:pt x="22" y="34"/>
                    </a:lnTo>
                    <a:lnTo>
                      <a:pt x="22" y="23"/>
                    </a:lnTo>
                    <a:lnTo>
                      <a:pt x="19" y="14"/>
                    </a:lnTo>
                    <a:lnTo>
                      <a:pt x="15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1" name="Line 280"/>
              <p:cNvSpPr>
                <a:spLocks noChangeShapeType="1"/>
              </p:cNvSpPr>
              <p:nvPr/>
            </p:nvSpPr>
            <p:spPr bwMode="auto">
              <a:xfrm flipH="1">
                <a:off x="3440" y="1211"/>
                <a:ext cx="4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2" name="Freeform 281"/>
              <p:cNvSpPr>
                <a:spLocks/>
              </p:cNvSpPr>
              <p:nvPr/>
            </p:nvSpPr>
            <p:spPr bwMode="auto">
              <a:xfrm>
                <a:off x="3416" y="1222"/>
                <a:ext cx="24" cy="25"/>
              </a:xfrm>
              <a:custGeom>
                <a:avLst/>
                <a:gdLst>
                  <a:gd name="T0" fmla="*/ 0 w 45"/>
                  <a:gd name="T1" fmla="*/ 4 h 47"/>
                  <a:gd name="T2" fmla="*/ 1 w 45"/>
                  <a:gd name="T3" fmla="*/ 4 h 47"/>
                  <a:gd name="T4" fmla="*/ 2 w 45"/>
                  <a:gd name="T5" fmla="*/ 3 h 47"/>
                  <a:gd name="T6" fmla="*/ 2 w 45"/>
                  <a:gd name="T7" fmla="*/ 3 h 47"/>
                  <a:gd name="T8" fmla="*/ 3 w 45"/>
                  <a:gd name="T9" fmla="*/ 2 h 47"/>
                  <a:gd name="T10" fmla="*/ 3 w 45"/>
                  <a:gd name="T11" fmla="*/ 1 h 47"/>
                  <a:gd name="T12" fmla="*/ 4 w 45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7">
                    <a:moveTo>
                      <a:pt x="0" y="47"/>
                    </a:moveTo>
                    <a:lnTo>
                      <a:pt x="9" y="45"/>
                    </a:lnTo>
                    <a:lnTo>
                      <a:pt x="18" y="40"/>
                    </a:lnTo>
                    <a:lnTo>
                      <a:pt x="27" y="33"/>
                    </a:lnTo>
                    <a:lnTo>
                      <a:pt x="35" y="24"/>
                    </a:lnTo>
                    <a:lnTo>
                      <a:pt x="40" y="12"/>
                    </a:lnTo>
                    <a:lnTo>
                      <a:pt x="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3" name="Line 282"/>
              <p:cNvSpPr>
                <a:spLocks noChangeShapeType="1"/>
              </p:cNvSpPr>
              <p:nvPr/>
            </p:nvSpPr>
            <p:spPr bwMode="auto">
              <a:xfrm flipH="1">
                <a:off x="3401" y="1247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4" name="Line 283"/>
              <p:cNvSpPr>
                <a:spLocks noChangeShapeType="1"/>
              </p:cNvSpPr>
              <p:nvPr/>
            </p:nvSpPr>
            <p:spPr bwMode="auto">
              <a:xfrm flipV="1">
                <a:off x="3480" y="114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75" name="Line 284"/>
              <p:cNvSpPr>
                <a:spLocks noChangeShapeType="1"/>
              </p:cNvSpPr>
              <p:nvPr/>
            </p:nvSpPr>
            <p:spPr bwMode="auto">
              <a:xfrm flipH="1">
                <a:off x="3501" y="1140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4237" name="Group 285"/>
          <p:cNvGrpSpPr>
            <a:grpSpLocks/>
          </p:cNvGrpSpPr>
          <p:nvPr/>
        </p:nvGrpSpPr>
        <p:grpSpPr bwMode="auto">
          <a:xfrm>
            <a:off x="349250" y="1012825"/>
            <a:ext cx="1846263" cy="2333625"/>
            <a:chOff x="220" y="638"/>
            <a:chExt cx="1163" cy="1470"/>
          </a:xfrm>
        </p:grpSpPr>
        <p:grpSp>
          <p:nvGrpSpPr>
            <p:cNvPr id="131098" name="Group 286"/>
            <p:cNvGrpSpPr>
              <a:grpSpLocks/>
            </p:cNvGrpSpPr>
            <p:nvPr/>
          </p:nvGrpSpPr>
          <p:grpSpPr bwMode="auto">
            <a:xfrm>
              <a:off x="1159" y="638"/>
              <a:ext cx="100" cy="167"/>
              <a:chOff x="1159" y="638"/>
              <a:chExt cx="100" cy="167"/>
            </a:xfrm>
          </p:grpSpPr>
          <p:sp>
            <p:nvSpPr>
              <p:cNvPr id="131153" name="Freeform 287"/>
              <p:cNvSpPr>
                <a:spLocks/>
              </p:cNvSpPr>
              <p:nvPr/>
            </p:nvSpPr>
            <p:spPr bwMode="auto">
              <a:xfrm>
                <a:off x="1159" y="759"/>
                <a:ext cx="46" cy="46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3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3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3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3"/>
                    </a:lnTo>
                    <a:lnTo>
                      <a:pt x="46" y="0"/>
                    </a:lnTo>
                    <a:lnTo>
                      <a:pt x="32" y="3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3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2" y="90"/>
                    </a:lnTo>
                    <a:lnTo>
                      <a:pt x="46" y="92"/>
                    </a:lnTo>
                    <a:lnTo>
                      <a:pt x="60" y="90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54" name="Freeform 288"/>
              <p:cNvSpPr>
                <a:spLocks/>
              </p:cNvSpPr>
              <p:nvPr/>
            </p:nvSpPr>
            <p:spPr bwMode="auto">
              <a:xfrm>
                <a:off x="1202" y="638"/>
                <a:ext cx="28" cy="103"/>
              </a:xfrm>
              <a:custGeom>
                <a:avLst/>
                <a:gdLst>
                  <a:gd name="T0" fmla="*/ 0 w 55"/>
                  <a:gd name="T1" fmla="*/ 12 h 208"/>
                  <a:gd name="T2" fmla="*/ 4 w 55"/>
                  <a:gd name="T3" fmla="*/ 0 h 208"/>
                  <a:gd name="T4" fmla="*/ 1 w 55"/>
                  <a:gd name="T5" fmla="*/ 2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8">
                    <a:moveTo>
                      <a:pt x="0" y="208"/>
                    </a:moveTo>
                    <a:lnTo>
                      <a:pt x="55" y="0"/>
                    </a:lnTo>
                    <a:lnTo>
                      <a:pt x="11" y="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55" name="Line 289"/>
              <p:cNvSpPr>
                <a:spLocks noChangeShapeType="1"/>
              </p:cNvSpPr>
              <p:nvPr/>
            </p:nvSpPr>
            <p:spPr bwMode="auto">
              <a:xfrm flipV="1">
                <a:off x="1248" y="638"/>
                <a:ext cx="11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099" name="Group 290"/>
            <p:cNvGrpSpPr>
              <a:grpSpLocks/>
            </p:cNvGrpSpPr>
            <p:nvPr/>
          </p:nvGrpSpPr>
          <p:grpSpPr bwMode="auto">
            <a:xfrm>
              <a:off x="1127" y="795"/>
              <a:ext cx="118" cy="174"/>
              <a:chOff x="1127" y="795"/>
              <a:chExt cx="118" cy="174"/>
            </a:xfrm>
          </p:grpSpPr>
          <p:sp>
            <p:nvSpPr>
              <p:cNvPr id="131148" name="Freeform 291"/>
              <p:cNvSpPr>
                <a:spLocks/>
              </p:cNvSpPr>
              <p:nvPr/>
            </p:nvSpPr>
            <p:spPr bwMode="auto">
              <a:xfrm>
                <a:off x="1198" y="795"/>
                <a:ext cx="47" cy="46"/>
              </a:xfrm>
              <a:custGeom>
                <a:avLst/>
                <a:gdLst>
                  <a:gd name="T0" fmla="*/ 6 w 91"/>
                  <a:gd name="T1" fmla="*/ 3 h 92"/>
                  <a:gd name="T2" fmla="*/ 6 w 91"/>
                  <a:gd name="T3" fmla="*/ 2 h 92"/>
                  <a:gd name="T4" fmla="*/ 6 w 91"/>
                  <a:gd name="T5" fmla="*/ 2 h 92"/>
                  <a:gd name="T6" fmla="*/ 5 w 91"/>
                  <a:gd name="T7" fmla="*/ 1 h 92"/>
                  <a:gd name="T8" fmla="*/ 4 w 91"/>
                  <a:gd name="T9" fmla="*/ 1 h 92"/>
                  <a:gd name="T10" fmla="*/ 3 w 91"/>
                  <a:gd name="T11" fmla="*/ 0 h 92"/>
                  <a:gd name="T12" fmla="*/ 3 w 91"/>
                  <a:gd name="T13" fmla="*/ 1 h 92"/>
                  <a:gd name="T14" fmla="*/ 2 w 91"/>
                  <a:gd name="T15" fmla="*/ 1 h 92"/>
                  <a:gd name="T16" fmla="*/ 1 w 91"/>
                  <a:gd name="T17" fmla="*/ 2 h 92"/>
                  <a:gd name="T18" fmla="*/ 1 w 91"/>
                  <a:gd name="T19" fmla="*/ 2 h 92"/>
                  <a:gd name="T20" fmla="*/ 0 w 91"/>
                  <a:gd name="T21" fmla="*/ 3 h 92"/>
                  <a:gd name="T22" fmla="*/ 1 w 91"/>
                  <a:gd name="T23" fmla="*/ 4 h 92"/>
                  <a:gd name="T24" fmla="*/ 1 w 91"/>
                  <a:gd name="T25" fmla="*/ 5 h 92"/>
                  <a:gd name="T26" fmla="*/ 2 w 91"/>
                  <a:gd name="T27" fmla="*/ 6 h 92"/>
                  <a:gd name="T28" fmla="*/ 3 w 91"/>
                  <a:gd name="T29" fmla="*/ 6 h 92"/>
                  <a:gd name="T30" fmla="*/ 3 w 91"/>
                  <a:gd name="T31" fmla="*/ 6 h 92"/>
                  <a:gd name="T32" fmla="*/ 4 w 91"/>
                  <a:gd name="T33" fmla="*/ 6 h 92"/>
                  <a:gd name="T34" fmla="*/ 5 w 91"/>
                  <a:gd name="T35" fmla="*/ 6 h 92"/>
                  <a:gd name="T36" fmla="*/ 6 w 91"/>
                  <a:gd name="T37" fmla="*/ 5 h 92"/>
                  <a:gd name="T38" fmla="*/ 6 w 91"/>
                  <a:gd name="T39" fmla="*/ 4 h 92"/>
                  <a:gd name="T40" fmla="*/ 6 w 91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92">
                    <a:moveTo>
                      <a:pt x="91" y="45"/>
                    </a:moveTo>
                    <a:lnTo>
                      <a:pt x="89" y="31"/>
                    </a:lnTo>
                    <a:lnTo>
                      <a:pt x="82" y="19"/>
                    </a:lnTo>
                    <a:lnTo>
                      <a:pt x="72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9"/>
                    </a:lnTo>
                    <a:lnTo>
                      <a:pt x="8" y="19"/>
                    </a:lnTo>
                    <a:lnTo>
                      <a:pt x="2" y="31"/>
                    </a:lnTo>
                    <a:lnTo>
                      <a:pt x="0" y="45"/>
                    </a:lnTo>
                    <a:lnTo>
                      <a:pt x="2" y="59"/>
                    </a:lnTo>
                    <a:lnTo>
                      <a:pt x="8" y="73"/>
                    </a:lnTo>
                    <a:lnTo>
                      <a:pt x="18" y="83"/>
                    </a:lnTo>
                    <a:lnTo>
                      <a:pt x="32" y="89"/>
                    </a:lnTo>
                    <a:lnTo>
                      <a:pt x="46" y="92"/>
                    </a:lnTo>
                    <a:lnTo>
                      <a:pt x="60" y="89"/>
                    </a:lnTo>
                    <a:lnTo>
                      <a:pt x="72" y="83"/>
                    </a:lnTo>
                    <a:lnTo>
                      <a:pt x="82" y="73"/>
                    </a:lnTo>
                    <a:lnTo>
                      <a:pt x="89" y="59"/>
                    </a:lnTo>
                    <a:lnTo>
                      <a:pt x="91" y="45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9" name="Freeform 292"/>
              <p:cNvSpPr>
                <a:spLocks/>
              </p:cNvSpPr>
              <p:nvPr/>
            </p:nvSpPr>
            <p:spPr bwMode="auto">
              <a:xfrm>
                <a:off x="1152" y="862"/>
                <a:ext cx="21" cy="18"/>
              </a:xfrm>
              <a:custGeom>
                <a:avLst/>
                <a:gdLst>
                  <a:gd name="T0" fmla="*/ 3 w 42"/>
                  <a:gd name="T1" fmla="*/ 0 h 34"/>
                  <a:gd name="T2" fmla="*/ 3 w 42"/>
                  <a:gd name="T3" fmla="*/ 1 h 34"/>
                  <a:gd name="T4" fmla="*/ 2 w 42"/>
                  <a:gd name="T5" fmla="*/ 1 h 34"/>
                  <a:gd name="T6" fmla="*/ 1 w 42"/>
                  <a:gd name="T7" fmla="*/ 1 h 34"/>
                  <a:gd name="T8" fmla="*/ 1 w 42"/>
                  <a:gd name="T9" fmla="*/ 2 h 34"/>
                  <a:gd name="T10" fmla="*/ 0 w 42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42" y="0"/>
                    </a:moveTo>
                    <a:lnTo>
                      <a:pt x="33" y="1"/>
                    </a:lnTo>
                    <a:lnTo>
                      <a:pt x="23" y="5"/>
                    </a:lnTo>
                    <a:lnTo>
                      <a:pt x="14" y="13"/>
                    </a:lnTo>
                    <a:lnTo>
                      <a:pt x="6" y="23"/>
                    </a:lnTo>
                    <a:lnTo>
                      <a:pt x="0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50" name="Freeform 293"/>
              <p:cNvSpPr>
                <a:spLocks/>
              </p:cNvSpPr>
              <p:nvPr/>
            </p:nvSpPr>
            <p:spPr bwMode="auto">
              <a:xfrm>
                <a:off x="1173" y="862"/>
                <a:ext cx="11" cy="36"/>
              </a:xfrm>
              <a:custGeom>
                <a:avLst/>
                <a:gdLst>
                  <a:gd name="T0" fmla="*/ 1 w 22"/>
                  <a:gd name="T1" fmla="*/ 5 h 69"/>
                  <a:gd name="T2" fmla="*/ 1 w 22"/>
                  <a:gd name="T3" fmla="*/ 4 h 69"/>
                  <a:gd name="T4" fmla="*/ 2 w 22"/>
                  <a:gd name="T5" fmla="*/ 4 h 69"/>
                  <a:gd name="T6" fmla="*/ 2 w 22"/>
                  <a:gd name="T7" fmla="*/ 3 h 69"/>
                  <a:gd name="T8" fmla="*/ 2 w 22"/>
                  <a:gd name="T9" fmla="*/ 2 h 69"/>
                  <a:gd name="T10" fmla="*/ 2 w 22"/>
                  <a:gd name="T11" fmla="*/ 1 h 69"/>
                  <a:gd name="T12" fmla="*/ 1 w 22"/>
                  <a:gd name="T13" fmla="*/ 1 h 69"/>
                  <a:gd name="T14" fmla="*/ 1 w 22"/>
                  <a:gd name="T15" fmla="*/ 1 h 69"/>
                  <a:gd name="T16" fmla="*/ 0 w 22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69">
                    <a:moveTo>
                      <a:pt x="9" y="69"/>
                    </a:moveTo>
                    <a:lnTo>
                      <a:pt x="15" y="58"/>
                    </a:lnTo>
                    <a:lnTo>
                      <a:pt x="20" y="46"/>
                    </a:lnTo>
                    <a:lnTo>
                      <a:pt x="22" y="34"/>
                    </a:lnTo>
                    <a:lnTo>
                      <a:pt x="22" y="23"/>
                    </a:lnTo>
                    <a:lnTo>
                      <a:pt x="19" y="13"/>
                    </a:lnTo>
                    <a:lnTo>
                      <a:pt x="14" y="5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51" name="Freeform 294"/>
              <p:cNvSpPr>
                <a:spLocks/>
              </p:cNvSpPr>
              <p:nvPr/>
            </p:nvSpPr>
            <p:spPr bwMode="auto">
              <a:xfrm>
                <a:off x="1127" y="898"/>
                <a:ext cx="50" cy="71"/>
              </a:xfrm>
              <a:custGeom>
                <a:avLst/>
                <a:gdLst>
                  <a:gd name="T0" fmla="*/ 7 w 98"/>
                  <a:gd name="T1" fmla="*/ 0 h 139"/>
                  <a:gd name="T2" fmla="*/ 0 w 98"/>
                  <a:gd name="T3" fmla="*/ 9 h 139"/>
                  <a:gd name="T4" fmla="*/ 5 w 98"/>
                  <a:gd name="T5" fmla="*/ 9 h 1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39">
                    <a:moveTo>
                      <a:pt x="98" y="0"/>
                    </a:moveTo>
                    <a:lnTo>
                      <a:pt x="0" y="139"/>
                    </a:lnTo>
                    <a:lnTo>
                      <a:pt x="66" y="13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52" name="Line 295"/>
              <p:cNvSpPr>
                <a:spLocks noChangeShapeType="1"/>
              </p:cNvSpPr>
              <p:nvPr/>
            </p:nvSpPr>
            <p:spPr bwMode="auto">
              <a:xfrm flipV="1">
                <a:off x="1205" y="862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0" name="Group 296"/>
            <p:cNvGrpSpPr>
              <a:grpSpLocks/>
            </p:cNvGrpSpPr>
            <p:nvPr/>
          </p:nvGrpSpPr>
          <p:grpSpPr bwMode="auto">
            <a:xfrm>
              <a:off x="1259" y="1104"/>
              <a:ext cx="124" cy="168"/>
              <a:chOff x="1259" y="1104"/>
              <a:chExt cx="124" cy="168"/>
            </a:xfrm>
          </p:grpSpPr>
          <p:sp>
            <p:nvSpPr>
              <p:cNvPr id="131139" name="Freeform 297"/>
              <p:cNvSpPr>
                <a:spLocks/>
              </p:cNvSpPr>
              <p:nvPr/>
            </p:nvSpPr>
            <p:spPr bwMode="auto">
              <a:xfrm>
                <a:off x="1259" y="1104"/>
                <a:ext cx="50" cy="50"/>
              </a:xfrm>
              <a:custGeom>
                <a:avLst/>
                <a:gdLst>
                  <a:gd name="T0" fmla="*/ 8 w 92"/>
                  <a:gd name="T1" fmla="*/ 4 h 93"/>
                  <a:gd name="T2" fmla="*/ 8 w 92"/>
                  <a:gd name="T3" fmla="*/ 3 h 93"/>
                  <a:gd name="T4" fmla="*/ 7 w 92"/>
                  <a:gd name="T5" fmla="*/ 2 h 93"/>
                  <a:gd name="T6" fmla="*/ 7 w 92"/>
                  <a:gd name="T7" fmla="*/ 1 h 93"/>
                  <a:gd name="T8" fmla="*/ 5 w 92"/>
                  <a:gd name="T9" fmla="*/ 1 h 93"/>
                  <a:gd name="T10" fmla="*/ 4 w 92"/>
                  <a:gd name="T11" fmla="*/ 0 h 93"/>
                  <a:gd name="T12" fmla="*/ 3 w 92"/>
                  <a:gd name="T13" fmla="*/ 1 h 93"/>
                  <a:gd name="T14" fmla="*/ 2 w 92"/>
                  <a:gd name="T15" fmla="*/ 1 h 93"/>
                  <a:gd name="T16" fmla="*/ 1 w 92"/>
                  <a:gd name="T17" fmla="*/ 2 h 93"/>
                  <a:gd name="T18" fmla="*/ 1 w 92"/>
                  <a:gd name="T19" fmla="*/ 3 h 93"/>
                  <a:gd name="T20" fmla="*/ 0 w 92"/>
                  <a:gd name="T21" fmla="*/ 4 h 93"/>
                  <a:gd name="T22" fmla="*/ 1 w 92"/>
                  <a:gd name="T23" fmla="*/ 5 h 93"/>
                  <a:gd name="T24" fmla="*/ 1 w 92"/>
                  <a:gd name="T25" fmla="*/ 6 h 93"/>
                  <a:gd name="T26" fmla="*/ 2 w 92"/>
                  <a:gd name="T27" fmla="*/ 7 h 93"/>
                  <a:gd name="T28" fmla="*/ 3 w 92"/>
                  <a:gd name="T29" fmla="*/ 8 h 93"/>
                  <a:gd name="T30" fmla="*/ 4 w 92"/>
                  <a:gd name="T31" fmla="*/ 8 h 93"/>
                  <a:gd name="T32" fmla="*/ 5 w 92"/>
                  <a:gd name="T33" fmla="*/ 8 h 93"/>
                  <a:gd name="T34" fmla="*/ 7 w 92"/>
                  <a:gd name="T35" fmla="*/ 7 h 93"/>
                  <a:gd name="T36" fmla="*/ 7 w 92"/>
                  <a:gd name="T37" fmla="*/ 6 h 93"/>
                  <a:gd name="T38" fmla="*/ 8 w 92"/>
                  <a:gd name="T39" fmla="*/ 5 h 93"/>
                  <a:gd name="T40" fmla="*/ 8 w 92"/>
                  <a:gd name="T41" fmla="*/ 4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7"/>
                    </a:lnTo>
                    <a:lnTo>
                      <a:pt x="3" y="61"/>
                    </a:lnTo>
                    <a:lnTo>
                      <a:pt x="9" y="74"/>
                    </a:lnTo>
                    <a:lnTo>
                      <a:pt x="19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3" y="74"/>
                    </a:lnTo>
                    <a:lnTo>
                      <a:pt x="90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0" name="Line 298"/>
              <p:cNvSpPr>
                <a:spLocks noChangeShapeType="1"/>
              </p:cNvSpPr>
              <p:nvPr/>
            </p:nvSpPr>
            <p:spPr bwMode="auto">
              <a:xfrm>
                <a:off x="1323" y="1165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1" name="Freeform 299"/>
              <p:cNvSpPr>
                <a:spLocks/>
              </p:cNvSpPr>
              <p:nvPr/>
            </p:nvSpPr>
            <p:spPr bwMode="auto">
              <a:xfrm>
                <a:off x="1326" y="1165"/>
                <a:ext cx="22" cy="46"/>
              </a:xfrm>
              <a:custGeom>
                <a:avLst/>
                <a:gdLst>
                  <a:gd name="T0" fmla="*/ 0 w 47"/>
                  <a:gd name="T1" fmla="*/ 5 h 93"/>
                  <a:gd name="T2" fmla="*/ 0 w 47"/>
                  <a:gd name="T3" fmla="*/ 5 h 93"/>
                  <a:gd name="T4" fmla="*/ 1 w 47"/>
                  <a:gd name="T5" fmla="*/ 5 h 93"/>
                  <a:gd name="T6" fmla="*/ 1 w 47"/>
                  <a:gd name="T7" fmla="*/ 5 h 93"/>
                  <a:gd name="T8" fmla="*/ 1 w 47"/>
                  <a:gd name="T9" fmla="*/ 4 h 93"/>
                  <a:gd name="T10" fmla="*/ 2 w 47"/>
                  <a:gd name="T11" fmla="*/ 3 h 93"/>
                  <a:gd name="T12" fmla="*/ 2 w 47"/>
                  <a:gd name="T13" fmla="*/ 2 h 93"/>
                  <a:gd name="T14" fmla="*/ 2 w 47"/>
                  <a:gd name="T15" fmla="*/ 2 h 93"/>
                  <a:gd name="T16" fmla="*/ 2 w 47"/>
                  <a:gd name="T17" fmla="*/ 1 h 93"/>
                  <a:gd name="T18" fmla="*/ 2 w 47"/>
                  <a:gd name="T19" fmla="*/ 0 h 93"/>
                  <a:gd name="T20" fmla="*/ 2 w 47"/>
                  <a:gd name="T21" fmla="*/ 0 h 93"/>
                  <a:gd name="T22" fmla="*/ 1 w 47"/>
                  <a:gd name="T23" fmla="*/ 0 h 93"/>
                  <a:gd name="T24" fmla="*/ 1 w 47"/>
                  <a:gd name="T25" fmla="*/ 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7" h="93">
                    <a:moveTo>
                      <a:pt x="0" y="93"/>
                    </a:moveTo>
                    <a:lnTo>
                      <a:pt x="9" y="91"/>
                    </a:lnTo>
                    <a:lnTo>
                      <a:pt x="18" y="87"/>
                    </a:lnTo>
                    <a:lnTo>
                      <a:pt x="27" y="80"/>
                    </a:lnTo>
                    <a:lnTo>
                      <a:pt x="35" y="70"/>
                    </a:lnTo>
                    <a:lnTo>
                      <a:pt x="41" y="59"/>
                    </a:lnTo>
                    <a:lnTo>
                      <a:pt x="45" y="47"/>
                    </a:lnTo>
                    <a:lnTo>
                      <a:pt x="47" y="35"/>
                    </a:lnTo>
                    <a:lnTo>
                      <a:pt x="47" y="24"/>
                    </a:lnTo>
                    <a:lnTo>
                      <a:pt x="45" y="14"/>
                    </a:lnTo>
                    <a:lnTo>
                      <a:pt x="40" y="7"/>
                    </a:lnTo>
                    <a:lnTo>
                      <a:pt x="34" y="3"/>
                    </a:lnTo>
                    <a:lnTo>
                      <a:pt x="2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2" name="Line 300"/>
              <p:cNvSpPr>
                <a:spLocks noChangeShapeType="1"/>
              </p:cNvSpPr>
              <p:nvPr/>
            </p:nvSpPr>
            <p:spPr bwMode="auto">
              <a:xfrm flipH="1">
                <a:off x="1316" y="1211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3" name="Freeform 301"/>
              <p:cNvSpPr>
                <a:spLocks/>
              </p:cNvSpPr>
              <p:nvPr/>
            </p:nvSpPr>
            <p:spPr bwMode="auto">
              <a:xfrm>
                <a:off x="1326" y="1211"/>
                <a:ext cx="11" cy="25"/>
              </a:xfrm>
              <a:custGeom>
                <a:avLst/>
                <a:gdLst>
                  <a:gd name="T0" fmla="*/ 1 w 23"/>
                  <a:gd name="T1" fmla="*/ 4 h 47"/>
                  <a:gd name="T2" fmla="*/ 1 w 23"/>
                  <a:gd name="T3" fmla="*/ 3 h 47"/>
                  <a:gd name="T4" fmla="*/ 1 w 23"/>
                  <a:gd name="T5" fmla="*/ 2 h 47"/>
                  <a:gd name="T6" fmla="*/ 1 w 23"/>
                  <a:gd name="T7" fmla="*/ 1 h 47"/>
                  <a:gd name="T8" fmla="*/ 0 w 23"/>
                  <a:gd name="T9" fmla="*/ 1 h 47"/>
                  <a:gd name="T10" fmla="*/ 0 w 23"/>
                  <a:gd name="T11" fmla="*/ 1 h 47"/>
                  <a:gd name="T12" fmla="*/ 0 w 23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7">
                    <a:moveTo>
                      <a:pt x="20" y="47"/>
                    </a:moveTo>
                    <a:lnTo>
                      <a:pt x="23" y="34"/>
                    </a:lnTo>
                    <a:lnTo>
                      <a:pt x="23" y="23"/>
                    </a:lnTo>
                    <a:lnTo>
                      <a:pt x="19" y="13"/>
                    </a:lnTo>
                    <a:lnTo>
                      <a:pt x="15" y="6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4" name="Line 302"/>
              <p:cNvSpPr>
                <a:spLocks noChangeShapeType="1"/>
              </p:cNvSpPr>
              <p:nvPr/>
            </p:nvSpPr>
            <p:spPr bwMode="auto">
              <a:xfrm flipH="1">
                <a:off x="1333" y="1236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5" name="Freeform 303"/>
              <p:cNvSpPr>
                <a:spLocks/>
              </p:cNvSpPr>
              <p:nvPr/>
            </p:nvSpPr>
            <p:spPr bwMode="auto">
              <a:xfrm>
                <a:off x="1309" y="1247"/>
                <a:ext cx="24" cy="25"/>
              </a:xfrm>
              <a:custGeom>
                <a:avLst/>
                <a:gdLst>
                  <a:gd name="T0" fmla="*/ 0 w 46"/>
                  <a:gd name="T1" fmla="*/ 4 h 46"/>
                  <a:gd name="T2" fmla="*/ 1 w 46"/>
                  <a:gd name="T3" fmla="*/ 4 h 46"/>
                  <a:gd name="T4" fmla="*/ 2 w 46"/>
                  <a:gd name="T5" fmla="*/ 4 h 46"/>
                  <a:gd name="T6" fmla="*/ 2 w 46"/>
                  <a:gd name="T7" fmla="*/ 3 h 46"/>
                  <a:gd name="T8" fmla="*/ 3 w 46"/>
                  <a:gd name="T9" fmla="*/ 2 h 46"/>
                  <a:gd name="T10" fmla="*/ 3 w 46"/>
                  <a:gd name="T11" fmla="*/ 1 h 46"/>
                  <a:gd name="T12" fmla="*/ 4 w 4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46">
                    <a:moveTo>
                      <a:pt x="0" y="46"/>
                    </a:moveTo>
                    <a:lnTo>
                      <a:pt x="9" y="45"/>
                    </a:lnTo>
                    <a:lnTo>
                      <a:pt x="18" y="41"/>
                    </a:lnTo>
                    <a:lnTo>
                      <a:pt x="27" y="33"/>
                    </a:lnTo>
                    <a:lnTo>
                      <a:pt x="35" y="23"/>
                    </a:lnTo>
                    <a:lnTo>
                      <a:pt x="41" y="12"/>
                    </a:lnTo>
                    <a:lnTo>
                      <a:pt x="4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6" name="Line 304"/>
              <p:cNvSpPr>
                <a:spLocks noChangeShapeType="1"/>
              </p:cNvSpPr>
              <p:nvPr/>
            </p:nvSpPr>
            <p:spPr bwMode="auto">
              <a:xfrm flipH="1">
                <a:off x="1294" y="1272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47" name="Line 305"/>
              <p:cNvSpPr>
                <a:spLocks noChangeShapeType="1"/>
              </p:cNvSpPr>
              <p:nvPr/>
            </p:nvSpPr>
            <p:spPr bwMode="auto">
              <a:xfrm flipV="1">
                <a:off x="1373" y="1165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1" name="Group 306"/>
            <p:cNvGrpSpPr>
              <a:grpSpLocks/>
            </p:cNvGrpSpPr>
            <p:nvPr/>
          </p:nvGrpSpPr>
          <p:grpSpPr bwMode="auto">
            <a:xfrm>
              <a:off x="1084" y="1628"/>
              <a:ext cx="164" cy="106"/>
              <a:chOff x="1084" y="1628"/>
              <a:chExt cx="164" cy="106"/>
            </a:xfrm>
          </p:grpSpPr>
          <p:sp>
            <p:nvSpPr>
              <p:cNvPr id="131135" name="Freeform 307"/>
              <p:cNvSpPr>
                <a:spLocks/>
              </p:cNvSpPr>
              <p:nvPr/>
            </p:nvSpPr>
            <p:spPr bwMode="auto">
              <a:xfrm>
                <a:off x="1084" y="1638"/>
                <a:ext cx="47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1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7"/>
                    </a:lnTo>
                    <a:lnTo>
                      <a:pt x="3" y="61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1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6" name="Freeform 308"/>
              <p:cNvSpPr>
                <a:spLocks/>
              </p:cNvSpPr>
              <p:nvPr/>
            </p:nvSpPr>
            <p:spPr bwMode="auto">
              <a:xfrm>
                <a:off x="1156" y="1628"/>
                <a:ext cx="42" cy="81"/>
              </a:xfrm>
              <a:custGeom>
                <a:avLst/>
                <a:gdLst>
                  <a:gd name="T0" fmla="*/ 5 w 81"/>
                  <a:gd name="T1" fmla="*/ 0 h 161"/>
                  <a:gd name="T2" fmla="*/ 0 w 81"/>
                  <a:gd name="T3" fmla="*/ 11 h 161"/>
                  <a:gd name="T4" fmla="*/ 6 w 81"/>
                  <a:gd name="T5" fmla="*/ 11 h 1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61">
                    <a:moveTo>
                      <a:pt x="75" y="0"/>
                    </a:moveTo>
                    <a:lnTo>
                      <a:pt x="0" y="161"/>
                    </a:lnTo>
                    <a:lnTo>
                      <a:pt x="81" y="1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7" name="Line 309"/>
              <p:cNvSpPr>
                <a:spLocks noChangeShapeType="1"/>
              </p:cNvSpPr>
              <p:nvPr/>
            </p:nvSpPr>
            <p:spPr bwMode="auto">
              <a:xfrm flipH="1">
                <a:off x="1180" y="1684"/>
                <a:ext cx="11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8" name="Line 310"/>
              <p:cNvSpPr>
                <a:spLocks noChangeShapeType="1"/>
              </p:cNvSpPr>
              <p:nvPr/>
            </p:nvSpPr>
            <p:spPr bwMode="auto">
              <a:xfrm flipV="1">
                <a:off x="1237" y="1628"/>
                <a:ext cx="11" cy="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2" name="Group 311"/>
            <p:cNvGrpSpPr>
              <a:grpSpLocks/>
            </p:cNvGrpSpPr>
            <p:nvPr/>
          </p:nvGrpSpPr>
          <p:grpSpPr bwMode="auto">
            <a:xfrm>
              <a:off x="793" y="1919"/>
              <a:ext cx="163" cy="125"/>
              <a:chOff x="793" y="1919"/>
              <a:chExt cx="163" cy="125"/>
            </a:xfrm>
          </p:grpSpPr>
          <p:sp>
            <p:nvSpPr>
              <p:cNvPr id="131132" name="Freeform 312"/>
              <p:cNvSpPr>
                <a:spLocks/>
              </p:cNvSpPr>
              <p:nvPr/>
            </p:nvSpPr>
            <p:spPr bwMode="auto">
              <a:xfrm>
                <a:off x="793" y="1919"/>
                <a:ext cx="46" cy="47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2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4"/>
                    </a:lnTo>
                    <a:lnTo>
                      <a:pt x="19" y="84"/>
                    </a:lnTo>
                    <a:lnTo>
                      <a:pt x="32" y="90"/>
                    </a:lnTo>
                    <a:lnTo>
                      <a:pt x="47" y="92"/>
                    </a:lnTo>
                    <a:lnTo>
                      <a:pt x="61" y="90"/>
                    </a:lnTo>
                    <a:lnTo>
                      <a:pt x="73" y="84"/>
                    </a:lnTo>
                    <a:lnTo>
                      <a:pt x="83" y="74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3" name="Freeform 313"/>
              <p:cNvSpPr>
                <a:spLocks/>
              </p:cNvSpPr>
              <p:nvPr/>
            </p:nvSpPr>
            <p:spPr bwMode="auto">
              <a:xfrm>
                <a:off x="864" y="1937"/>
                <a:ext cx="57" cy="107"/>
              </a:xfrm>
              <a:custGeom>
                <a:avLst/>
                <a:gdLst>
                  <a:gd name="T0" fmla="*/ 0 w 113"/>
                  <a:gd name="T1" fmla="*/ 14 h 208"/>
                  <a:gd name="T2" fmla="*/ 3 w 113"/>
                  <a:gd name="T3" fmla="*/ 14 h 208"/>
                  <a:gd name="T4" fmla="*/ 3 w 113"/>
                  <a:gd name="T5" fmla="*/ 14 h 208"/>
                  <a:gd name="T6" fmla="*/ 4 w 113"/>
                  <a:gd name="T7" fmla="*/ 14 h 208"/>
                  <a:gd name="T8" fmla="*/ 4 w 113"/>
                  <a:gd name="T9" fmla="*/ 13 h 208"/>
                  <a:gd name="T10" fmla="*/ 5 w 113"/>
                  <a:gd name="T11" fmla="*/ 13 h 208"/>
                  <a:gd name="T12" fmla="*/ 5 w 113"/>
                  <a:gd name="T13" fmla="*/ 12 h 208"/>
                  <a:gd name="T14" fmla="*/ 5 w 113"/>
                  <a:gd name="T15" fmla="*/ 11 h 208"/>
                  <a:gd name="T16" fmla="*/ 6 w 113"/>
                  <a:gd name="T17" fmla="*/ 10 h 208"/>
                  <a:gd name="T18" fmla="*/ 6 w 113"/>
                  <a:gd name="T19" fmla="*/ 9 h 208"/>
                  <a:gd name="T20" fmla="*/ 6 w 113"/>
                  <a:gd name="T21" fmla="*/ 8 h 208"/>
                  <a:gd name="T22" fmla="*/ 6 w 113"/>
                  <a:gd name="T23" fmla="*/ 7 h 208"/>
                  <a:gd name="T24" fmla="*/ 5 w 113"/>
                  <a:gd name="T25" fmla="*/ 7 h 208"/>
                  <a:gd name="T26" fmla="*/ 5 w 113"/>
                  <a:gd name="T27" fmla="*/ 7 h 208"/>
                  <a:gd name="T28" fmla="*/ 4 w 113"/>
                  <a:gd name="T29" fmla="*/ 7 h 208"/>
                  <a:gd name="T30" fmla="*/ 2 w 113"/>
                  <a:gd name="T31" fmla="*/ 7 h 208"/>
                  <a:gd name="T32" fmla="*/ 4 w 113"/>
                  <a:gd name="T33" fmla="*/ 0 h 208"/>
                  <a:gd name="T34" fmla="*/ 8 w 113"/>
                  <a:gd name="T35" fmla="*/ 0 h 20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3" h="208">
                    <a:moveTo>
                      <a:pt x="0" y="208"/>
                    </a:moveTo>
                    <a:lnTo>
                      <a:pt x="33" y="208"/>
                    </a:lnTo>
                    <a:lnTo>
                      <a:pt x="41" y="207"/>
                    </a:lnTo>
                    <a:lnTo>
                      <a:pt x="51" y="202"/>
                    </a:lnTo>
                    <a:lnTo>
                      <a:pt x="59" y="195"/>
                    </a:lnTo>
                    <a:lnTo>
                      <a:pt x="67" y="185"/>
                    </a:lnTo>
                    <a:lnTo>
                      <a:pt x="73" y="174"/>
                    </a:lnTo>
                    <a:lnTo>
                      <a:pt x="78" y="161"/>
                    </a:lnTo>
                    <a:lnTo>
                      <a:pt x="84" y="139"/>
                    </a:lnTo>
                    <a:lnTo>
                      <a:pt x="85" y="127"/>
                    </a:lnTo>
                    <a:lnTo>
                      <a:pt x="85" y="116"/>
                    </a:lnTo>
                    <a:lnTo>
                      <a:pt x="83" y="106"/>
                    </a:lnTo>
                    <a:lnTo>
                      <a:pt x="79" y="98"/>
                    </a:lnTo>
                    <a:lnTo>
                      <a:pt x="72" y="94"/>
                    </a:lnTo>
                    <a:lnTo>
                      <a:pt x="63" y="93"/>
                    </a:lnTo>
                    <a:lnTo>
                      <a:pt x="31" y="93"/>
                    </a:lnTo>
                    <a:lnTo>
                      <a:pt x="57" y="0"/>
                    </a:lnTo>
                    <a:lnTo>
                      <a:pt x="11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4" name="Line 314"/>
              <p:cNvSpPr>
                <a:spLocks noChangeShapeType="1"/>
              </p:cNvSpPr>
              <p:nvPr/>
            </p:nvSpPr>
            <p:spPr bwMode="auto">
              <a:xfrm flipV="1">
                <a:off x="946" y="1937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3" name="Group 315"/>
            <p:cNvGrpSpPr>
              <a:grpSpLocks/>
            </p:cNvGrpSpPr>
            <p:nvPr/>
          </p:nvGrpSpPr>
          <p:grpSpPr bwMode="auto">
            <a:xfrm>
              <a:off x="426" y="1944"/>
              <a:ext cx="139" cy="164"/>
              <a:chOff x="426" y="1944"/>
              <a:chExt cx="139" cy="164"/>
            </a:xfrm>
          </p:grpSpPr>
          <p:sp>
            <p:nvSpPr>
              <p:cNvPr id="131129" name="Freeform 316"/>
              <p:cNvSpPr>
                <a:spLocks/>
              </p:cNvSpPr>
              <p:nvPr/>
            </p:nvSpPr>
            <p:spPr bwMode="auto">
              <a:xfrm>
                <a:off x="426" y="2062"/>
                <a:ext cx="46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7"/>
                    </a:moveTo>
                    <a:lnTo>
                      <a:pt x="89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1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2" y="32"/>
                    </a:lnTo>
                    <a:lnTo>
                      <a:pt x="0" y="47"/>
                    </a:lnTo>
                    <a:lnTo>
                      <a:pt x="2" y="61"/>
                    </a:lnTo>
                    <a:lnTo>
                      <a:pt x="9" y="74"/>
                    </a:lnTo>
                    <a:lnTo>
                      <a:pt x="19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1" y="91"/>
                    </a:lnTo>
                    <a:lnTo>
                      <a:pt x="73" y="84"/>
                    </a:lnTo>
                    <a:lnTo>
                      <a:pt x="83" y="74"/>
                    </a:lnTo>
                    <a:lnTo>
                      <a:pt x="89" y="61"/>
                    </a:lnTo>
                    <a:lnTo>
                      <a:pt x="92" y="47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0" name="Freeform 317"/>
              <p:cNvSpPr>
                <a:spLocks/>
              </p:cNvSpPr>
              <p:nvPr/>
            </p:nvSpPr>
            <p:spPr bwMode="auto">
              <a:xfrm>
                <a:off x="479" y="1944"/>
                <a:ext cx="50" cy="107"/>
              </a:xfrm>
              <a:custGeom>
                <a:avLst/>
                <a:gdLst>
                  <a:gd name="T0" fmla="*/ 7 w 94"/>
                  <a:gd name="T1" fmla="*/ 0 h 208"/>
                  <a:gd name="T2" fmla="*/ 6 w 94"/>
                  <a:gd name="T3" fmla="*/ 1 h 208"/>
                  <a:gd name="T4" fmla="*/ 5 w 94"/>
                  <a:gd name="T5" fmla="*/ 2 h 208"/>
                  <a:gd name="T6" fmla="*/ 4 w 94"/>
                  <a:gd name="T7" fmla="*/ 3 h 208"/>
                  <a:gd name="T8" fmla="*/ 3 w 94"/>
                  <a:gd name="T9" fmla="*/ 4 h 208"/>
                  <a:gd name="T10" fmla="*/ 2 w 94"/>
                  <a:gd name="T11" fmla="*/ 5 h 208"/>
                  <a:gd name="T12" fmla="*/ 2 w 94"/>
                  <a:gd name="T13" fmla="*/ 7 h 208"/>
                  <a:gd name="T14" fmla="*/ 1 w 94"/>
                  <a:gd name="T15" fmla="*/ 11 h 208"/>
                  <a:gd name="T16" fmla="*/ 0 w 94"/>
                  <a:gd name="T17" fmla="*/ 12 h 208"/>
                  <a:gd name="T18" fmla="*/ 0 w 94"/>
                  <a:gd name="T19" fmla="*/ 13 h 208"/>
                  <a:gd name="T20" fmla="*/ 1 w 94"/>
                  <a:gd name="T21" fmla="*/ 13 h 208"/>
                  <a:gd name="T22" fmla="*/ 1 w 94"/>
                  <a:gd name="T23" fmla="*/ 14 h 208"/>
                  <a:gd name="T24" fmla="*/ 1 w 94"/>
                  <a:gd name="T25" fmla="*/ 14 h 208"/>
                  <a:gd name="T26" fmla="*/ 2 w 94"/>
                  <a:gd name="T27" fmla="*/ 14 h 208"/>
                  <a:gd name="T28" fmla="*/ 3 w 94"/>
                  <a:gd name="T29" fmla="*/ 14 h 208"/>
                  <a:gd name="T30" fmla="*/ 3 w 94"/>
                  <a:gd name="T31" fmla="*/ 14 h 208"/>
                  <a:gd name="T32" fmla="*/ 4 w 94"/>
                  <a:gd name="T33" fmla="*/ 13 h 208"/>
                  <a:gd name="T34" fmla="*/ 5 w 94"/>
                  <a:gd name="T35" fmla="*/ 13 h 208"/>
                  <a:gd name="T36" fmla="*/ 5 w 94"/>
                  <a:gd name="T37" fmla="*/ 12 h 208"/>
                  <a:gd name="T38" fmla="*/ 5 w 94"/>
                  <a:gd name="T39" fmla="*/ 11 h 208"/>
                  <a:gd name="T40" fmla="*/ 6 w 94"/>
                  <a:gd name="T41" fmla="*/ 10 h 208"/>
                  <a:gd name="T42" fmla="*/ 6 w 94"/>
                  <a:gd name="T43" fmla="*/ 9 h 208"/>
                  <a:gd name="T44" fmla="*/ 6 w 94"/>
                  <a:gd name="T45" fmla="*/ 8 h 208"/>
                  <a:gd name="T46" fmla="*/ 6 w 94"/>
                  <a:gd name="T47" fmla="*/ 7 h 208"/>
                  <a:gd name="T48" fmla="*/ 6 w 94"/>
                  <a:gd name="T49" fmla="*/ 7 h 208"/>
                  <a:gd name="T50" fmla="*/ 5 w 94"/>
                  <a:gd name="T51" fmla="*/ 7 h 208"/>
                  <a:gd name="T52" fmla="*/ 4 w 94"/>
                  <a:gd name="T53" fmla="*/ 7 h 208"/>
                  <a:gd name="T54" fmla="*/ 2 w 94"/>
                  <a:gd name="T55" fmla="*/ 7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8">
                    <a:moveTo>
                      <a:pt x="94" y="0"/>
                    </a:moveTo>
                    <a:lnTo>
                      <a:pt x="79" y="9"/>
                    </a:lnTo>
                    <a:lnTo>
                      <a:pt x="64" y="21"/>
                    </a:lnTo>
                    <a:lnTo>
                      <a:pt x="51" y="36"/>
                    </a:lnTo>
                    <a:lnTo>
                      <a:pt x="39" y="53"/>
                    </a:lnTo>
                    <a:lnTo>
                      <a:pt x="29" y="72"/>
                    </a:lnTo>
                    <a:lnTo>
                      <a:pt x="21" y="93"/>
                    </a:lnTo>
                    <a:lnTo>
                      <a:pt x="2" y="162"/>
                    </a:lnTo>
                    <a:lnTo>
                      <a:pt x="0" y="174"/>
                    </a:lnTo>
                    <a:lnTo>
                      <a:pt x="0" y="185"/>
                    </a:lnTo>
                    <a:lnTo>
                      <a:pt x="4" y="195"/>
                    </a:lnTo>
                    <a:lnTo>
                      <a:pt x="8" y="201"/>
                    </a:lnTo>
                    <a:lnTo>
                      <a:pt x="15" y="207"/>
                    </a:lnTo>
                    <a:lnTo>
                      <a:pt x="22" y="208"/>
                    </a:lnTo>
                    <a:lnTo>
                      <a:pt x="31" y="207"/>
                    </a:lnTo>
                    <a:lnTo>
                      <a:pt x="40" y="201"/>
                    </a:lnTo>
                    <a:lnTo>
                      <a:pt x="49" y="195"/>
                    </a:lnTo>
                    <a:lnTo>
                      <a:pt x="57" y="185"/>
                    </a:lnTo>
                    <a:lnTo>
                      <a:pt x="63" y="174"/>
                    </a:lnTo>
                    <a:lnTo>
                      <a:pt x="68" y="162"/>
                    </a:lnTo>
                    <a:lnTo>
                      <a:pt x="73" y="138"/>
                    </a:lnTo>
                    <a:lnTo>
                      <a:pt x="76" y="126"/>
                    </a:lnTo>
                    <a:lnTo>
                      <a:pt x="76" y="114"/>
                    </a:lnTo>
                    <a:lnTo>
                      <a:pt x="74" y="104"/>
                    </a:lnTo>
                    <a:lnTo>
                      <a:pt x="70" y="96"/>
                    </a:lnTo>
                    <a:lnTo>
                      <a:pt x="62" y="93"/>
                    </a:lnTo>
                    <a:lnTo>
                      <a:pt x="53" y="93"/>
                    </a:lnTo>
                    <a:lnTo>
                      <a:pt x="21" y="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31" name="Line 318"/>
              <p:cNvSpPr>
                <a:spLocks noChangeShapeType="1"/>
              </p:cNvSpPr>
              <p:nvPr/>
            </p:nvSpPr>
            <p:spPr bwMode="auto">
              <a:xfrm flipV="1">
                <a:off x="554" y="1944"/>
                <a:ext cx="11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4" name="Group 319"/>
            <p:cNvGrpSpPr>
              <a:grpSpLocks/>
            </p:cNvGrpSpPr>
            <p:nvPr/>
          </p:nvGrpSpPr>
          <p:grpSpPr bwMode="auto">
            <a:xfrm>
              <a:off x="220" y="1894"/>
              <a:ext cx="149" cy="132"/>
              <a:chOff x="220" y="1894"/>
              <a:chExt cx="149" cy="132"/>
            </a:xfrm>
          </p:grpSpPr>
          <p:sp>
            <p:nvSpPr>
              <p:cNvPr id="131126" name="Freeform 320"/>
              <p:cNvSpPr>
                <a:spLocks/>
              </p:cNvSpPr>
              <p:nvPr/>
            </p:nvSpPr>
            <p:spPr bwMode="auto">
              <a:xfrm>
                <a:off x="323" y="1980"/>
                <a:ext cx="46" cy="46"/>
              </a:xfrm>
              <a:custGeom>
                <a:avLst/>
                <a:gdLst>
                  <a:gd name="T0" fmla="*/ 6 w 92"/>
                  <a:gd name="T1" fmla="*/ 2 h 93"/>
                  <a:gd name="T2" fmla="*/ 6 w 92"/>
                  <a:gd name="T3" fmla="*/ 2 h 93"/>
                  <a:gd name="T4" fmla="*/ 6 w 92"/>
                  <a:gd name="T5" fmla="*/ 1 h 93"/>
                  <a:gd name="T6" fmla="*/ 5 w 92"/>
                  <a:gd name="T7" fmla="*/ 0 h 93"/>
                  <a:gd name="T8" fmla="*/ 4 w 92"/>
                  <a:gd name="T9" fmla="*/ 0 h 93"/>
                  <a:gd name="T10" fmla="*/ 3 w 92"/>
                  <a:gd name="T11" fmla="*/ 0 h 93"/>
                  <a:gd name="T12" fmla="*/ 2 w 92"/>
                  <a:gd name="T13" fmla="*/ 0 h 93"/>
                  <a:gd name="T14" fmla="*/ 2 w 92"/>
                  <a:gd name="T15" fmla="*/ 0 h 93"/>
                  <a:gd name="T16" fmla="*/ 1 w 92"/>
                  <a:gd name="T17" fmla="*/ 1 h 93"/>
                  <a:gd name="T18" fmla="*/ 1 w 92"/>
                  <a:gd name="T19" fmla="*/ 2 h 93"/>
                  <a:gd name="T20" fmla="*/ 0 w 92"/>
                  <a:gd name="T21" fmla="*/ 2 h 93"/>
                  <a:gd name="T22" fmla="*/ 1 w 92"/>
                  <a:gd name="T23" fmla="*/ 3 h 93"/>
                  <a:gd name="T24" fmla="*/ 1 w 92"/>
                  <a:gd name="T25" fmla="*/ 4 h 93"/>
                  <a:gd name="T26" fmla="*/ 2 w 92"/>
                  <a:gd name="T27" fmla="*/ 5 h 93"/>
                  <a:gd name="T28" fmla="*/ 2 w 92"/>
                  <a:gd name="T29" fmla="*/ 5 h 93"/>
                  <a:gd name="T30" fmla="*/ 3 w 92"/>
                  <a:gd name="T31" fmla="*/ 5 h 93"/>
                  <a:gd name="T32" fmla="*/ 4 w 92"/>
                  <a:gd name="T33" fmla="*/ 5 h 93"/>
                  <a:gd name="T34" fmla="*/ 5 w 92"/>
                  <a:gd name="T35" fmla="*/ 5 h 93"/>
                  <a:gd name="T36" fmla="*/ 6 w 92"/>
                  <a:gd name="T37" fmla="*/ 4 h 93"/>
                  <a:gd name="T38" fmla="*/ 6 w 92"/>
                  <a:gd name="T39" fmla="*/ 3 h 93"/>
                  <a:gd name="T40" fmla="*/ 6 w 92"/>
                  <a:gd name="T41" fmla="*/ 2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6"/>
                    </a:moveTo>
                    <a:lnTo>
                      <a:pt x="89" y="32"/>
                    </a:lnTo>
                    <a:lnTo>
                      <a:pt x="84" y="19"/>
                    </a:lnTo>
                    <a:lnTo>
                      <a:pt x="72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8" y="9"/>
                    </a:lnTo>
                    <a:lnTo>
                      <a:pt x="8" y="19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1"/>
                    </a:lnTo>
                    <a:lnTo>
                      <a:pt x="8" y="74"/>
                    </a:lnTo>
                    <a:lnTo>
                      <a:pt x="18" y="84"/>
                    </a:lnTo>
                    <a:lnTo>
                      <a:pt x="32" y="91"/>
                    </a:lnTo>
                    <a:lnTo>
                      <a:pt x="46" y="93"/>
                    </a:lnTo>
                    <a:lnTo>
                      <a:pt x="60" y="91"/>
                    </a:lnTo>
                    <a:lnTo>
                      <a:pt x="72" y="84"/>
                    </a:lnTo>
                    <a:lnTo>
                      <a:pt x="84" y="74"/>
                    </a:lnTo>
                    <a:lnTo>
                      <a:pt x="89" y="61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7" name="Freeform 321"/>
              <p:cNvSpPr>
                <a:spLocks/>
              </p:cNvSpPr>
              <p:nvPr/>
            </p:nvSpPr>
            <p:spPr bwMode="auto">
              <a:xfrm>
                <a:off x="220" y="1894"/>
                <a:ext cx="46" cy="107"/>
              </a:xfrm>
              <a:custGeom>
                <a:avLst/>
                <a:gdLst>
                  <a:gd name="T0" fmla="*/ 0 w 88"/>
                  <a:gd name="T1" fmla="*/ 14 h 208"/>
                  <a:gd name="T2" fmla="*/ 7 w 88"/>
                  <a:gd name="T3" fmla="*/ 0 h 208"/>
                  <a:gd name="T4" fmla="*/ 2 w 88"/>
                  <a:gd name="T5" fmla="*/ 0 h 208"/>
                  <a:gd name="T6" fmla="*/ 2 w 88"/>
                  <a:gd name="T7" fmla="*/ 2 h 2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8" h="208">
                    <a:moveTo>
                      <a:pt x="0" y="208"/>
                    </a:moveTo>
                    <a:lnTo>
                      <a:pt x="88" y="0"/>
                    </a:lnTo>
                    <a:lnTo>
                      <a:pt x="24" y="0"/>
                    </a:lnTo>
                    <a:lnTo>
                      <a:pt x="17" y="2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8" name="Line 322"/>
              <p:cNvSpPr>
                <a:spLocks noChangeShapeType="1"/>
              </p:cNvSpPr>
              <p:nvPr/>
            </p:nvSpPr>
            <p:spPr bwMode="auto">
              <a:xfrm flipV="1">
                <a:off x="284" y="1894"/>
                <a:ext cx="11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5" name="Group 323"/>
            <p:cNvGrpSpPr>
              <a:grpSpLocks/>
            </p:cNvGrpSpPr>
            <p:nvPr/>
          </p:nvGrpSpPr>
          <p:grpSpPr bwMode="auto">
            <a:xfrm>
              <a:off x="381" y="1674"/>
              <a:ext cx="85" cy="181"/>
              <a:chOff x="381" y="1674"/>
              <a:chExt cx="85" cy="181"/>
            </a:xfrm>
          </p:grpSpPr>
          <p:sp>
            <p:nvSpPr>
              <p:cNvPr id="131119" name="Freeform 324"/>
              <p:cNvSpPr>
                <a:spLocks/>
              </p:cNvSpPr>
              <p:nvPr/>
            </p:nvSpPr>
            <p:spPr bwMode="auto">
              <a:xfrm>
                <a:off x="383" y="1809"/>
                <a:ext cx="50" cy="46"/>
              </a:xfrm>
              <a:custGeom>
                <a:avLst/>
                <a:gdLst>
                  <a:gd name="T0" fmla="*/ 8 w 92"/>
                  <a:gd name="T1" fmla="*/ 3 h 92"/>
                  <a:gd name="T2" fmla="*/ 8 w 92"/>
                  <a:gd name="T3" fmla="*/ 2 h 92"/>
                  <a:gd name="T4" fmla="*/ 7 w 92"/>
                  <a:gd name="T5" fmla="*/ 2 h 92"/>
                  <a:gd name="T6" fmla="*/ 7 w 92"/>
                  <a:gd name="T7" fmla="*/ 1 h 92"/>
                  <a:gd name="T8" fmla="*/ 5 w 92"/>
                  <a:gd name="T9" fmla="*/ 1 h 92"/>
                  <a:gd name="T10" fmla="*/ 4 w 92"/>
                  <a:gd name="T11" fmla="*/ 0 h 92"/>
                  <a:gd name="T12" fmla="*/ 3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3 w 92"/>
                  <a:gd name="T29" fmla="*/ 6 h 92"/>
                  <a:gd name="T30" fmla="*/ 4 w 92"/>
                  <a:gd name="T31" fmla="*/ 6 h 92"/>
                  <a:gd name="T32" fmla="*/ 5 w 92"/>
                  <a:gd name="T33" fmla="*/ 6 h 92"/>
                  <a:gd name="T34" fmla="*/ 7 w 92"/>
                  <a:gd name="T35" fmla="*/ 6 h 92"/>
                  <a:gd name="T36" fmla="*/ 7 w 92"/>
                  <a:gd name="T37" fmla="*/ 5 h 92"/>
                  <a:gd name="T38" fmla="*/ 8 w 92"/>
                  <a:gd name="T39" fmla="*/ 4 h 92"/>
                  <a:gd name="T40" fmla="*/ 8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1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1"/>
                    </a:lnTo>
                    <a:lnTo>
                      <a:pt x="0" y="46"/>
                    </a:lnTo>
                    <a:lnTo>
                      <a:pt x="3" y="60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2" y="90"/>
                    </a:lnTo>
                    <a:lnTo>
                      <a:pt x="47" y="92"/>
                    </a:lnTo>
                    <a:lnTo>
                      <a:pt x="61" y="90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0" name="Freeform 325"/>
              <p:cNvSpPr>
                <a:spLocks/>
              </p:cNvSpPr>
              <p:nvPr/>
            </p:nvSpPr>
            <p:spPr bwMode="auto">
              <a:xfrm>
                <a:off x="395" y="1674"/>
                <a:ext cx="36" cy="46"/>
              </a:xfrm>
              <a:custGeom>
                <a:avLst/>
                <a:gdLst>
                  <a:gd name="T0" fmla="*/ 5 w 69"/>
                  <a:gd name="T1" fmla="*/ 2 h 93"/>
                  <a:gd name="T2" fmla="*/ 5 w 69"/>
                  <a:gd name="T3" fmla="*/ 2 h 93"/>
                  <a:gd name="T4" fmla="*/ 5 w 69"/>
                  <a:gd name="T5" fmla="*/ 1 h 93"/>
                  <a:gd name="T6" fmla="*/ 5 w 69"/>
                  <a:gd name="T7" fmla="*/ 0 h 93"/>
                  <a:gd name="T8" fmla="*/ 5 w 69"/>
                  <a:gd name="T9" fmla="*/ 0 h 93"/>
                  <a:gd name="T10" fmla="*/ 4 w 69"/>
                  <a:gd name="T11" fmla="*/ 0 h 93"/>
                  <a:gd name="T12" fmla="*/ 4 w 69"/>
                  <a:gd name="T13" fmla="*/ 0 h 93"/>
                  <a:gd name="T14" fmla="*/ 3 w 69"/>
                  <a:gd name="T15" fmla="*/ 0 h 93"/>
                  <a:gd name="T16" fmla="*/ 2 w 69"/>
                  <a:gd name="T17" fmla="*/ 0 h 93"/>
                  <a:gd name="T18" fmla="*/ 2 w 69"/>
                  <a:gd name="T19" fmla="*/ 0 h 93"/>
                  <a:gd name="T20" fmla="*/ 1 w 69"/>
                  <a:gd name="T21" fmla="*/ 1 h 93"/>
                  <a:gd name="T22" fmla="*/ 1 w 69"/>
                  <a:gd name="T23" fmla="*/ 2 h 93"/>
                  <a:gd name="T24" fmla="*/ 1 w 69"/>
                  <a:gd name="T25" fmla="*/ 2 h 93"/>
                  <a:gd name="T26" fmla="*/ 0 w 69"/>
                  <a:gd name="T27" fmla="*/ 3 h 93"/>
                  <a:gd name="T28" fmla="*/ 0 w 69"/>
                  <a:gd name="T29" fmla="*/ 4 h 93"/>
                  <a:gd name="T30" fmla="*/ 1 w 69"/>
                  <a:gd name="T31" fmla="*/ 4 h 93"/>
                  <a:gd name="T32" fmla="*/ 1 w 69"/>
                  <a:gd name="T33" fmla="*/ 5 h 93"/>
                  <a:gd name="T34" fmla="*/ 1 w 69"/>
                  <a:gd name="T35" fmla="*/ 5 h 93"/>
                  <a:gd name="T36" fmla="*/ 2 w 69"/>
                  <a:gd name="T37" fmla="*/ 5 h 93"/>
                  <a:gd name="T38" fmla="*/ 2 w 69"/>
                  <a:gd name="T39" fmla="*/ 5 h 93"/>
                  <a:gd name="T40" fmla="*/ 3 w 69"/>
                  <a:gd name="T41" fmla="*/ 5 h 93"/>
                  <a:gd name="T42" fmla="*/ 4 w 69"/>
                  <a:gd name="T43" fmla="*/ 4 h 93"/>
                  <a:gd name="T44" fmla="*/ 4 w 69"/>
                  <a:gd name="T45" fmla="*/ 4 h 93"/>
                  <a:gd name="T46" fmla="*/ 5 w 69"/>
                  <a:gd name="T47" fmla="*/ 3 h 93"/>
                  <a:gd name="T48" fmla="*/ 5 w 69"/>
                  <a:gd name="T49" fmla="*/ 2 h 9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93">
                    <a:moveTo>
                      <a:pt x="67" y="46"/>
                    </a:moveTo>
                    <a:lnTo>
                      <a:pt x="69" y="34"/>
                    </a:lnTo>
                    <a:lnTo>
                      <a:pt x="69" y="23"/>
                    </a:lnTo>
                    <a:lnTo>
                      <a:pt x="67" y="13"/>
                    </a:lnTo>
                    <a:lnTo>
                      <a:pt x="61" y="6"/>
                    </a:lnTo>
                    <a:lnTo>
                      <a:pt x="54" y="1"/>
                    </a:lnTo>
                    <a:lnTo>
                      <a:pt x="47" y="0"/>
                    </a:lnTo>
                    <a:lnTo>
                      <a:pt x="38" y="1"/>
                    </a:lnTo>
                    <a:lnTo>
                      <a:pt x="29" y="6"/>
                    </a:lnTo>
                    <a:lnTo>
                      <a:pt x="20" y="13"/>
                    </a:lnTo>
                    <a:lnTo>
                      <a:pt x="12" y="23"/>
                    </a:lnTo>
                    <a:lnTo>
                      <a:pt x="7" y="34"/>
                    </a:lnTo>
                    <a:lnTo>
                      <a:pt x="2" y="46"/>
                    </a:lnTo>
                    <a:lnTo>
                      <a:pt x="0" y="58"/>
                    </a:lnTo>
                    <a:lnTo>
                      <a:pt x="0" y="69"/>
                    </a:lnTo>
                    <a:lnTo>
                      <a:pt x="2" y="78"/>
                    </a:lnTo>
                    <a:lnTo>
                      <a:pt x="8" y="86"/>
                    </a:lnTo>
                    <a:lnTo>
                      <a:pt x="15" y="90"/>
                    </a:lnTo>
                    <a:lnTo>
                      <a:pt x="22" y="93"/>
                    </a:lnTo>
                    <a:lnTo>
                      <a:pt x="31" y="90"/>
                    </a:lnTo>
                    <a:lnTo>
                      <a:pt x="40" y="86"/>
                    </a:lnTo>
                    <a:lnTo>
                      <a:pt x="49" y="78"/>
                    </a:lnTo>
                    <a:lnTo>
                      <a:pt x="57" y="69"/>
                    </a:lnTo>
                    <a:lnTo>
                      <a:pt x="62" y="58"/>
                    </a:lnTo>
                    <a:lnTo>
                      <a:pt x="67" y="4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1" name="Freeform 326"/>
              <p:cNvSpPr>
                <a:spLocks/>
              </p:cNvSpPr>
              <p:nvPr/>
            </p:nvSpPr>
            <p:spPr bwMode="auto">
              <a:xfrm>
                <a:off x="385" y="1720"/>
                <a:ext cx="35" cy="25"/>
              </a:xfrm>
              <a:custGeom>
                <a:avLst/>
                <a:gdLst>
                  <a:gd name="T0" fmla="*/ 5 w 67"/>
                  <a:gd name="T1" fmla="*/ 4 h 45"/>
                  <a:gd name="T2" fmla="*/ 5 w 67"/>
                  <a:gd name="T3" fmla="*/ 3 h 45"/>
                  <a:gd name="T4" fmla="*/ 5 w 67"/>
                  <a:gd name="T5" fmla="*/ 2 h 45"/>
                  <a:gd name="T6" fmla="*/ 5 w 67"/>
                  <a:gd name="T7" fmla="*/ 1 h 45"/>
                  <a:gd name="T8" fmla="*/ 4 w 67"/>
                  <a:gd name="T9" fmla="*/ 1 h 45"/>
                  <a:gd name="T10" fmla="*/ 4 w 67"/>
                  <a:gd name="T11" fmla="*/ 1 h 45"/>
                  <a:gd name="T12" fmla="*/ 4 w 67"/>
                  <a:gd name="T13" fmla="*/ 0 h 45"/>
                  <a:gd name="T14" fmla="*/ 3 w 67"/>
                  <a:gd name="T15" fmla="*/ 1 h 45"/>
                  <a:gd name="T16" fmla="*/ 2 w 67"/>
                  <a:gd name="T17" fmla="*/ 1 h 45"/>
                  <a:gd name="T18" fmla="*/ 2 w 67"/>
                  <a:gd name="T19" fmla="*/ 1 h 45"/>
                  <a:gd name="T20" fmla="*/ 1 w 67"/>
                  <a:gd name="T21" fmla="*/ 2 h 45"/>
                  <a:gd name="T22" fmla="*/ 1 w 67"/>
                  <a:gd name="T23" fmla="*/ 3 h 45"/>
                  <a:gd name="T24" fmla="*/ 0 w 67"/>
                  <a:gd name="T25" fmla="*/ 4 h 4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45">
                    <a:moveTo>
                      <a:pt x="65" y="45"/>
                    </a:moveTo>
                    <a:lnTo>
                      <a:pt x="67" y="34"/>
                    </a:lnTo>
                    <a:lnTo>
                      <a:pt x="67" y="22"/>
                    </a:lnTo>
                    <a:lnTo>
                      <a:pt x="64" y="13"/>
                    </a:lnTo>
                    <a:lnTo>
                      <a:pt x="60" y="5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36" y="1"/>
                    </a:lnTo>
                    <a:lnTo>
                      <a:pt x="28" y="5"/>
                    </a:lnTo>
                    <a:lnTo>
                      <a:pt x="19" y="13"/>
                    </a:lnTo>
                    <a:lnTo>
                      <a:pt x="11" y="22"/>
                    </a:lnTo>
                    <a:lnTo>
                      <a:pt x="4" y="34"/>
                    </a:lnTo>
                    <a:lnTo>
                      <a:pt x="0" y="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2" name="Line 327"/>
              <p:cNvSpPr>
                <a:spLocks noChangeShapeType="1"/>
              </p:cNvSpPr>
              <p:nvPr/>
            </p:nvSpPr>
            <p:spPr bwMode="auto">
              <a:xfrm flipH="1">
                <a:off x="413" y="1745"/>
                <a:ext cx="4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3" name="Freeform 328"/>
              <p:cNvSpPr>
                <a:spLocks/>
              </p:cNvSpPr>
              <p:nvPr/>
            </p:nvSpPr>
            <p:spPr bwMode="auto">
              <a:xfrm>
                <a:off x="381" y="1756"/>
                <a:ext cx="32" cy="25"/>
              </a:xfrm>
              <a:custGeom>
                <a:avLst/>
                <a:gdLst>
                  <a:gd name="T0" fmla="*/ 0 w 67"/>
                  <a:gd name="T1" fmla="*/ 0 h 47"/>
                  <a:gd name="T2" fmla="*/ 0 w 67"/>
                  <a:gd name="T3" fmla="*/ 1 h 47"/>
                  <a:gd name="T4" fmla="*/ 0 w 67"/>
                  <a:gd name="T5" fmla="*/ 2 h 47"/>
                  <a:gd name="T6" fmla="*/ 0 w 67"/>
                  <a:gd name="T7" fmla="*/ 3 h 47"/>
                  <a:gd name="T8" fmla="*/ 0 w 67"/>
                  <a:gd name="T9" fmla="*/ 3 h 47"/>
                  <a:gd name="T10" fmla="*/ 0 w 67"/>
                  <a:gd name="T11" fmla="*/ 4 h 47"/>
                  <a:gd name="T12" fmla="*/ 1 w 67"/>
                  <a:gd name="T13" fmla="*/ 4 h 47"/>
                  <a:gd name="T14" fmla="*/ 1 w 67"/>
                  <a:gd name="T15" fmla="*/ 4 h 47"/>
                  <a:gd name="T16" fmla="*/ 2 w 67"/>
                  <a:gd name="T17" fmla="*/ 3 h 47"/>
                  <a:gd name="T18" fmla="*/ 2 w 67"/>
                  <a:gd name="T19" fmla="*/ 3 h 47"/>
                  <a:gd name="T20" fmla="*/ 3 w 67"/>
                  <a:gd name="T21" fmla="*/ 2 h 47"/>
                  <a:gd name="T22" fmla="*/ 3 w 67"/>
                  <a:gd name="T23" fmla="*/ 1 h 47"/>
                  <a:gd name="T24" fmla="*/ 3 w 67"/>
                  <a:gd name="T25" fmla="*/ 0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7" h="47">
                    <a:moveTo>
                      <a:pt x="2" y="0"/>
                    </a:moveTo>
                    <a:lnTo>
                      <a:pt x="0" y="12"/>
                    </a:lnTo>
                    <a:lnTo>
                      <a:pt x="0" y="23"/>
                    </a:lnTo>
                    <a:lnTo>
                      <a:pt x="4" y="33"/>
                    </a:lnTo>
                    <a:lnTo>
                      <a:pt x="8" y="40"/>
                    </a:lnTo>
                    <a:lnTo>
                      <a:pt x="15" y="45"/>
                    </a:lnTo>
                    <a:lnTo>
                      <a:pt x="22" y="47"/>
                    </a:lnTo>
                    <a:lnTo>
                      <a:pt x="31" y="45"/>
                    </a:lnTo>
                    <a:lnTo>
                      <a:pt x="40" y="40"/>
                    </a:lnTo>
                    <a:lnTo>
                      <a:pt x="49" y="33"/>
                    </a:lnTo>
                    <a:lnTo>
                      <a:pt x="57" y="23"/>
                    </a:lnTo>
                    <a:lnTo>
                      <a:pt x="62" y="12"/>
                    </a:lnTo>
                    <a:lnTo>
                      <a:pt x="6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4" name="Line 329"/>
              <p:cNvSpPr>
                <a:spLocks noChangeShapeType="1"/>
              </p:cNvSpPr>
              <p:nvPr/>
            </p:nvSpPr>
            <p:spPr bwMode="auto">
              <a:xfrm flipV="1">
                <a:off x="381" y="1745"/>
                <a:ext cx="4" cy="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25" name="Line 330"/>
              <p:cNvSpPr>
                <a:spLocks noChangeShapeType="1"/>
              </p:cNvSpPr>
              <p:nvPr/>
            </p:nvSpPr>
            <p:spPr bwMode="auto">
              <a:xfrm flipV="1">
                <a:off x="456" y="1674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6" name="Group 331"/>
            <p:cNvGrpSpPr>
              <a:grpSpLocks/>
            </p:cNvGrpSpPr>
            <p:nvPr/>
          </p:nvGrpSpPr>
          <p:grpSpPr bwMode="auto">
            <a:xfrm>
              <a:off x="793" y="1247"/>
              <a:ext cx="153" cy="117"/>
              <a:chOff x="793" y="1247"/>
              <a:chExt cx="153" cy="117"/>
            </a:xfrm>
          </p:grpSpPr>
          <p:sp>
            <p:nvSpPr>
              <p:cNvPr id="131116" name="Freeform 332"/>
              <p:cNvSpPr>
                <a:spLocks/>
              </p:cNvSpPr>
              <p:nvPr/>
            </p:nvSpPr>
            <p:spPr bwMode="auto">
              <a:xfrm>
                <a:off x="793" y="1247"/>
                <a:ext cx="46" cy="50"/>
              </a:xfrm>
              <a:custGeom>
                <a:avLst/>
                <a:gdLst>
                  <a:gd name="T0" fmla="*/ 6 w 92"/>
                  <a:gd name="T1" fmla="*/ 4 h 93"/>
                  <a:gd name="T2" fmla="*/ 6 w 92"/>
                  <a:gd name="T3" fmla="*/ 3 h 93"/>
                  <a:gd name="T4" fmla="*/ 6 w 92"/>
                  <a:gd name="T5" fmla="*/ 2 h 93"/>
                  <a:gd name="T6" fmla="*/ 5 w 92"/>
                  <a:gd name="T7" fmla="*/ 1 h 93"/>
                  <a:gd name="T8" fmla="*/ 4 w 92"/>
                  <a:gd name="T9" fmla="*/ 1 h 93"/>
                  <a:gd name="T10" fmla="*/ 3 w 92"/>
                  <a:gd name="T11" fmla="*/ 0 h 93"/>
                  <a:gd name="T12" fmla="*/ 2 w 92"/>
                  <a:gd name="T13" fmla="*/ 1 h 93"/>
                  <a:gd name="T14" fmla="*/ 2 w 92"/>
                  <a:gd name="T15" fmla="*/ 1 h 93"/>
                  <a:gd name="T16" fmla="*/ 1 w 92"/>
                  <a:gd name="T17" fmla="*/ 2 h 93"/>
                  <a:gd name="T18" fmla="*/ 1 w 92"/>
                  <a:gd name="T19" fmla="*/ 3 h 93"/>
                  <a:gd name="T20" fmla="*/ 0 w 92"/>
                  <a:gd name="T21" fmla="*/ 4 h 93"/>
                  <a:gd name="T22" fmla="*/ 1 w 92"/>
                  <a:gd name="T23" fmla="*/ 5 h 93"/>
                  <a:gd name="T24" fmla="*/ 1 w 92"/>
                  <a:gd name="T25" fmla="*/ 6 h 93"/>
                  <a:gd name="T26" fmla="*/ 2 w 92"/>
                  <a:gd name="T27" fmla="*/ 7 h 93"/>
                  <a:gd name="T28" fmla="*/ 2 w 92"/>
                  <a:gd name="T29" fmla="*/ 8 h 93"/>
                  <a:gd name="T30" fmla="*/ 3 w 92"/>
                  <a:gd name="T31" fmla="*/ 8 h 93"/>
                  <a:gd name="T32" fmla="*/ 4 w 92"/>
                  <a:gd name="T33" fmla="*/ 8 h 93"/>
                  <a:gd name="T34" fmla="*/ 5 w 92"/>
                  <a:gd name="T35" fmla="*/ 7 h 93"/>
                  <a:gd name="T36" fmla="*/ 6 w 92"/>
                  <a:gd name="T37" fmla="*/ 6 h 93"/>
                  <a:gd name="T38" fmla="*/ 6 w 92"/>
                  <a:gd name="T39" fmla="*/ 5 h 93"/>
                  <a:gd name="T40" fmla="*/ 6 w 92"/>
                  <a:gd name="T41" fmla="*/ 4 h 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3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1" y="2"/>
                    </a:lnTo>
                    <a:lnTo>
                      <a:pt x="47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1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91"/>
                    </a:lnTo>
                    <a:lnTo>
                      <a:pt x="47" y="93"/>
                    </a:lnTo>
                    <a:lnTo>
                      <a:pt x="61" y="91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1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7" name="Freeform 333"/>
              <p:cNvSpPr>
                <a:spLocks/>
              </p:cNvSpPr>
              <p:nvPr/>
            </p:nvSpPr>
            <p:spPr bwMode="auto">
              <a:xfrm>
                <a:off x="864" y="1257"/>
                <a:ext cx="50" cy="107"/>
              </a:xfrm>
              <a:custGeom>
                <a:avLst/>
                <a:gdLst>
                  <a:gd name="T0" fmla="*/ 0 w 95"/>
                  <a:gd name="T1" fmla="*/ 14 h 208"/>
                  <a:gd name="T2" fmla="*/ 2 w 95"/>
                  <a:gd name="T3" fmla="*/ 14 h 208"/>
                  <a:gd name="T4" fmla="*/ 3 w 95"/>
                  <a:gd name="T5" fmla="*/ 13 h 208"/>
                  <a:gd name="T6" fmla="*/ 4 w 95"/>
                  <a:gd name="T7" fmla="*/ 12 h 208"/>
                  <a:gd name="T8" fmla="*/ 4 w 95"/>
                  <a:gd name="T9" fmla="*/ 11 h 208"/>
                  <a:gd name="T10" fmla="*/ 5 w 95"/>
                  <a:gd name="T11" fmla="*/ 9 h 208"/>
                  <a:gd name="T12" fmla="*/ 6 w 95"/>
                  <a:gd name="T13" fmla="*/ 8 h 208"/>
                  <a:gd name="T14" fmla="*/ 7 w 95"/>
                  <a:gd name="T15" fmla="*/ 3 h 208"/>
                  <a:gd name="T16" fmla="*/ 7 w 95"/>
                  <a:gd name="T17" fmla="*/ 3 h 208"/>
                  <a:gd name="T18" fmla="*/ 7 w 95"/>
                  <a:gd name="T19" fmla="*/ 2 h 208"/>
                  <a:gd name="T20" fmla="*/ 7 w 95"/>
                  <a:gd name="T21" fmla="*/ 1 h 208"/>
                  <a:gd name="T22" fmla="*/ 7 w 95"/>
                  <a:gd name="T23" fmla="*/ 1 h 208"/>
                  <a:gd name="T24" fmla="*/ 6 w 95"/>
                  <a:gd name="T25" fmla="*/ 1 h 208"/>
                  <a:gd name="T26" fmla="*/ 6 w 95"/>
                  <a:gd name="T27" fmla="*/ 0 h 208"/>
                  <a:gd name="T28" fmla="*/ 5 w 95"/>
                  <a:gd name="T29" fmla="*/ 1 h 208"/>
                  <a:gd name="T30" fmla="*/ 4 w 95"/>
                  <a:gd name="T31" fmla="*/ 1 h 208"/>
                  <a:gd name="T32" fmla="*/ 4 w 95"/>
                  <a:gd name="T33" fmla="*/ 1 h 208"/>
                  <a:gd name="T34" fmla="*/ 3 w 95"/>
                  <a:gd name="T35" fmla="*/ 2 h 208"/>
                  <a:gd name="T36" fmla="*/ 3 w 95"/>
                  <a:gd name="T37" fmla="*/ 3 h 208"/>
                  <a:gd name="T38" fmla="*/ 2 w 95"/>
                  <a:gd name="T39" fmla="*/ 3 h 208"/>
                  <a:gd name="T40" fmla="*/ 2 w 95"/>
                  <a:gd name="T41" fmla="*/ 5 h 208"/>
                  <a:gd name="T42" fmla="*/ 2 w 95"/>
                  <a:gd name="T43" fmla="*/ 6 h 208"/>
                  <a:gd name="T44" fmla="*/ 2 w 95"/>
                  <a:gd name="T45" fmla="*/ 7 h 208"/>
                  <a:gd name="T46" fmla="*/ 2 w 95"/>
                  <a:gd name="T47" fmla="*/ 7 h 208"/>
                  <a:gd name="T48" fmla="*/ 2 w 95"/>
                  <a:gd name="T49" fmla="*/ 8 h 208"/>
                  <a:gd name="T50" fmla="*/ 3 w 95"/>
                  <a:gd name="T51" fmla="*/ 8 h 208"/>
                  <a:gd name="T52" fmla="*/ 3 w 95"/>
                  <a:gd name="T53" fmla="*/ 8 h 208"/>
                  <a:gd name="T54" fmla="*/ 6 w 95"/>
                  <a:gd name="T55" fmla="*/ 8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5" h="208">
                    <a:moveTo>
                      <a:pt x="0" y="208"/>
                    </a:moveTo>
                    <a:lnTo>
                      <a:pt x="17" y="199"/>
                    </a:lnTo>
                    <a:lnTo>
                      <a:pt x="32" y="185"/>
                    </a:lnTo>
                    <a:lnTo>
                      <a:pt x="47" y="170"/>
                    </a:lnTo>
                    <a:lnTo>
                      <a:pt x="59" y="151"/>
                    </a:lnTo>
                    <a:lnTo>
                      <a:pt x="69" y="130"/>
                    </a:lnTo>
                    <a:lnTo>
                      <a:pt x="75" y="109"/>
                    </a:lnTo>
                    <a:lnTo>
                      <a:pt x="93" y="46"/>
                    </a:lnTo>
                    <a:lnTo>
                      <a:pt x="95" y="34"/>
                    </a:lnTo>
                    <a:lnTo>
                      <a:pt x="95" y="23"/>
                    </a:lnTo>
                    <a:lnTo>
                      <a:pt x="92" y="13"/>
                    </a:lnTo>
                    <a:lnTo>
                      <a:pt x="88" y="6"/>
                    </a:lnTo>
                    <a:lnTo>
                      <a:pt x="81" y="1"/>
                    </a:lnTo>
                    <a:lnTo>
                      <a:pt x="73" y="0"/>
                    </a:lnTo>
                    <a:lnTo>
                      <a:pt x="64" y="1"/>
                    </a:lnTo>
                    <a:lnTo>
                      <a:pt x="55" y="6"/>
                    </a:lnTo>
                    <a:lnTo>
                      <a:pt x="47" y="13"/>
                    </a:lnTo>
                    <a:lnTo>
                      <a:pt x="39" y="23"/>
                    </a:lnTo>
                    <a:lnTo>
                      <a:pt x="32" y="34"/>
                    </a:lnTo>
                    <a:lnTo>
                      <a:pt x="28" y="46"/>
                    </a:lnTo>
                    <a:lnTo>
                      <a:pt x="22" y="69"/>
                    </a:lnTo>
                    <a:lnTo>
                      <a:pt x="20" y="80"/>
                    </a:lnTo>
                    <a:lnTo>
                      <a:pt x="20" y="93"/>
                    </a:lnTo>
                    <a:lnTo>
                      <a:pt x="22" y="101"/>
                    </a:lnTo>
                    <a:lnTo>
                      <a:pt x="28" y="109"/>
                    </a:lnTo>
                    <a:lnTo>
                      <a:pt x="34" y="114"/>
                    </a:lnTo>
                    <a:lnTo>
                      <a:pt x="42" y="115"/>
                    </a:lnTo>
                    <a:lnTo>
                      <a:pt x="74" y="1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8" name="Line 334"/>
              <p:cNvSpPr>
                <a:spLocks noChangeShapeType="1"/>
              </p:cNvSpPr>
              <p:nvPr/>
            </p:nvSpPr>
            <p:spPr bwMode="auto">
              <a:xfrm flipV="1">
                <a:off x="938" y="1257"/>
                <a:ext cx="8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1107" name="Group 335"/>
            <p:cNvGrpSpPr>
              <a:grpSpLocks/>
            </p:cNvGrpSpPr>
            <p:nvPr/>
          </p:nvGrpSpPr>
          <p:grpSpPr bwMode="auto">
            <a:xfrm>
              <a:off x="956" y="748"/>
              <a:ext cx="175" cy="136"/>
              <a:chOff x="956" y="748"/>
              <a:chExt cx="175" cy="136"/>
            </a:xfrm>
          </p:grpSpPr>
          <p:sp>
            <p:nvSpPr>
              <p:cNvPr id="131108" name="Line 336"/>
              <p:cNvSpPr>
                <a:spLocks noChangeShapeType="1"/>
              </p:cNvSpPr>
              <p:nvPr/>
            </p:nvSpPr>
            <p:spPr bwMode="auto">
              <a:xfrm flipV="1">
                <a:off x="956" y="748"/>
                <a:ext cx="79" cy="136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09" name="Freeform 337"/>
              <p:cNvSpPr>
                <a:spLocks/>
              </p:cNvSpPr>
              <p:nvPr/>
            </p:nvSpPr>
            <p:spPr bwMode="auto">
              <a:xfrm>
                <a:off x="1084" y="827"/>
                <a:ext cx="47" cy="46"/>
              </a:xfrm>
              <a:custGeom>
                <a:avLst/>
                <a:gdLst>
                  <a:gd name="T0" fmla="*/ 6 w 92"/>
                  <a:gd name="T1" fmla="*/ 3 h 92"/>
                  <a:gd name="T2" fmla="*/ 6 w 92"/>
                  <a:gd name="T3" fmla="*/ 2 h 92"/>
                  <a:gd name="T4" fmla="*/ 6 w 92"/>
                  <a:gd name="T5" fmla="*/ 2 h 92"/>
                  <a:gd name="T6" fmla="*/ 5 w 92"/>
                  <a:gd name="T7" fmla="*/ 1 h 92"/>
                  <a:gd name="T8" fmla="*/ 4 w 92"/>
                  <a:gd name="T9" fmla="*/ 1 h 92"/>
                  <a:gd name="T10" fmla="*/ 3 w 92"/>
                  <a:gd name="T11" fmla="*/ 0 h 92"/>
                  <a:gd name="T12" fmla="*/ 2 w 92"/>
                  <a:gd name="T13" fmla="*/ 1 h 92"/>
                  <a:gd name="T14" fmla="*/ 2 w 92"/>
                  <a:gd name="T15" fmla="*/ 1 h 92"/>
                  <a:gd name="T16" fmla="*/ 1 w 92"/>
                  <a:gd name="T17" fmla="*/ 2 h 92"/>
                  <a:gd name="T18" fmla="*/ 1 w 92"/>
                  <a:gd name="T19" fmla="*/ 2 h 92"/>
                  <a:gd name="T20" fmla="*/ 0 w 92"/>
                  <a:gd name="T21" fmla="*/ 3 h 92"/>
                  <a:gd name="T22" fmla="*/ 1 w 92"/>
                  <a:gd name="T23" fmla="*/ 4 h 92"/>
                  <a:gd name="T24" fmla="*/ 1 w 92"/>
                  <a:gd name="T25" fmla="*/ 5 h 92"/>
                  <a:gd name="T26" fmla="*/ 2 w 92"/>
                  <a:gd name="T27" fmla="*/ 6 h 92"/>
                  <a:gd name="T28" fmla="*/ 2 w 92"/>
                  <a:gd name="T29" fmla="*/ 6 h 92"/>
                  <a:gd name="T30" fmla="*/ 3 w 92"/>
                  <a:gd name="T31" fmla="*/ 6 h 92"/>
                  <a:gd name="T32" fmla="*/ 4 w 92"/>
                  <a:gd name="T33" fmla="*/ 6 h 92"/>
                  <a:gd name="T34" fmla="*/ 5 w 92"/>
                  <a:gd name="T35" fmla="*/ 6 h 92"/>
                  <a:gd name="T36" fmla="*/ 6 w 92"/>
                  <a:gd name="T37" fmla="*/ 5 h 92"/>
                  <a:gd name="T38" fmla="*/ 6 w 92"/>
                  <a:gd name="T39" fmla="*/ 4 h 92"/>
                  <a:gd name="T40" fmla="*/ 6 w 92"/>
                  <a:gd name="T41" fmla="*/ 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2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9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1" y="2"/>
                    </a:lnTo>
                    <a:lnTo>
                      <a:pt x="19" y="9"/>
                    </a:lnTo>
                    <a:lnTo>
                      <a:pt x="9" y="19"/>
                    </a:lnTo>
                    <a:lnTo>
                      <a:pt x="3" y="32"/>
                    </a:lnTo>
                    <a:lnTo>
                      <a:pt x="0" y="46"/>
                    </a:lnTo>
                    <a:lnTo>
                      <a:pt x="3" y="61"/>
                    </a:lnTo>
                    <a:lnTo>
                      <a:pt x="9" y="73"/>
                    </a:lnTo>
                    <a:lnTo>
                      <a:pt x="19" y="83"/>
                    </a:lnTo>
                    <a:lnTo>
                      <a:pt x="31" y="89"/>
                    </a:lnTo>
                    <a:lnTo>
                      <a:pt x="46" y="92"/>
                    </a:lnTo>
                    <a:lnTo>
                      <a:pt x="60" y="89"/>
                    </a:lnTo>
                    <a:lnTo>
                      <a:pt x="73" y="83"/>
                    </a:lnTo>
                    <a:lnTo>
                      <a:pt x="83" y="73"/>
                    </a:lnTo>
                    <a:lnTo>
                      <a:pt x="90" y="61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0" name="Freeform 338"/>
              <p:cNvSpPr>
                <a:spLocks/>
              </p:cNvSpPr>
              <p:nvPr/>
            </p:nvSpPr>
            <p:spPr bwMode="auto">
              <a:xfrm>
                <a:off x="978" y="770"/>
                <a:ext cx="25" cy="107"/>
              </a:xfrm>
              <a:custGeom>
                <a:avLst/>
                <a:gdLst>
                  <a:gd name="T0" fmla="*/ 0 w 55"/>
                  <a:gd name="T1" fmla="*/ 14 h 208"/>
                  <a:gd name="T2" fmla="*/ 2 w 55"/>
                  <a:gd name="T3" fmla="*/ 0 h 208"/>
                  <a:gd name="T4" fmla="*/ 0 w 55"/>
                  <a:gd name="T5" fmla="*/ 3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8">
                    <a:moveTo>
                      <a:pt x="0" y="208"/>
                    </a:moveTo>
                    <a:lnTo>
                      <a:pt x="55" y="0"/>
                    </a:lnTo>
                    <a:lnTo>
                      <a:pt x="11" y="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1" name="Freeform 339"/>
              <p:cNvSpPr>
                <a:spLocks/>
              </p:cNvSpPr>
              <p:nvPr/>
            </p:nvSpPr>
            <p:spPr bwMode="auto">
              <a:xfrm>
                <a:off x="1010" y="777"/>
                <a:ext cx="25" cy="92"/>
              </a:xfrm>
              <a:custGeom>
                <a:avLst/>
                <a:gdLst>
                  <a:gd name="T0" fmla="*/ 3 w 51"/>
                  <a:gd name="T1" fmla="*/ 0 h 184"/>
                  <a:gd name="T2" fmla="*/ 2 w 51"/>
                  <a:gd name="T3" fmla="*/ 2 h 184"/>
                  <a:gd name="T4" fmla="*/ 1 w 51"/>
                  <a:gd name="T5" fmla="*/ 4 h 184"/>
                  <a:gd name="T6" fmla="*/ 0 w 51"/>
                  <a:gd name="T7" fmla="*/ 5 h 184"/>
                  <a:gd name="T8" fmla="*/ 0 w 51"/>
                  <a:gd name="T9" fmla="*/ 7 h 184"/>
                  <a:gd name="T10" fmla="*/ 0 w 51"/>
                  <a:gd name="T11" fmla="*/ 9 h 184"/>
                  <a:gd name="T12" fmla="*/ 0 w 51"/>
                  <a:gd name="T13" fmla="*/ 10 h 184"/>
                  <a:gd name="T14" fmla="*/ 0 w 51"/>
                  <a:gd name="T15" fmla="*/ 12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84">
                    <a:moveTo>
                      <a:pt x="51" y="0"/>
                    </a:moveTo>
                    <a:lnTo>
                      <a:pt x="37" y="24"/>
                    </a:lnTo>
                    <a:lnTo>
                      <a:pt x="24" y="50"/>
                    </a:lnTo>
                    <a:lnTo>
                      <a:pt x="14" y="78"/>
                    </a:lnTo>
                    <a:lnTo>
                      <a:pt x="7" y="106"/>
                    </a:lnTo>
                    <a:lnTo>
                      <a:pt x="3" y="132"/>
                    </a:lnTo>
                    <a:lnTo>
                      <a:pt x="0" y="159"/>
                    </a:lnTo>
                    <a:lnTo>
                      <a:pt x="1" y="18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2" name="Freeform 340"/>
              <p:cNvSpPr>
                <a:spLocks/>
              </p:cNvSpPr>
              <p:nvPr/>
            </p:nvSpPr>
            <p:spPr bwMode="auto">
              <a:xfrm>
                <a:off x="1035" y="770"/>
                <a:ext cx="17" cy="7"/>
              </a:xfrm>
              <a:custGeom>
                <a:avLst/>
                <a:gdLst>
                  <a:gd name="T0" fmla="*/ 3 w 32"/>
                  <a:gd name="T1" fmla="*/ 1 h 13"/>
                  <a:gd name="T2" fmla="*/ 2 w 32"/>
                  <a:gd name="T3" fmla="*/ 1 h 13"/>
                  <a:gd name="T4" fmla="*/ 2 w 32"/>
                  <a:gd name="T5" fmla="*/ 0 h 13"/>
                  <a:gd name="T6" fmla="*/ 2 w 32"/>
                  <a:gd name="T7" fmla="*/ 0 h 13"/>
                  <a:gd name="T8" fmla="*/ 1 w 32"/>
                  <a:gd name="T9" fmla="*/ 1 h 13"/>
                  <a:gd name="T10" fmla="*/ 0 w 32"/>
                  <a:gd name="T11" fmla="*/ 1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3">
                    <a:moveTo>
                      <a:pt x="32" y="13"/>
                    </a:moveTo>
                    <a:lnTo>
                      <a:pt x="29" y="5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8" y="5"/>
                    </a:lnTo>
                    <a:lnTo>
                      <a:pt x="0" y="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3" name="Freeform 341"/>
              <p:cNvSpPr>
                <a:spLocks/>
              </p:cNvSpPr>
              <p:nvPr/>
            </p:nvSpPr>
            <p:spPr bwMode="auto">
              <a:xfrm>
                <a:off x="1027" y="777"/>
                <a:ext cx="25" cy="92"/>
              </a:xfrm>
              <a:custGeom>
                <a:avLst/>
                <a:gdLst>
                  <a:gd name="T0" fmla="*/ 0 w 50"/>
                  <a:gd name="T1" fmla="*/ 12 h 184"/>
                  <a:gd name="T2" fmla="*/ 1 w 50"/>
                  <a:gd name="T3" fmla="*/ 10 h 184"/>
                  <a:gd name="T4" fmla="*/ 2 w 50"/>
                  <a:gd name="T5" fmla="*/ 9 h 184"/>
                  <a:gd name="T6" fmla="*/ 3 w 50"/>
                  <a:gd name="T7" fmla="*/ 7 h 184"/>
                  <a:gd name="T8" fmla="*/ 3 w 50"/>
                  <a:gd name="T9" fmla="*/ 5 h 184"/>
                  <a:gd name="T10" fmla="*/ 4 w 50"/>
                  <a:gd name="T11" fmla="*/ 4 h 184"/>
                  <a:gd name="T12" fmla="*/ 4 w 50"/>
                  <a:gd name="T13" fmla="*/ 2 h 184"/>
                  <a:gd name="T14" fmla="*/ 4 w 50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184">
                    <a:moveTo>
                      <a:pt x="0" y="184"/>
                    </a:moveTo>
                    <a:lnTo>
                      <a:pt x="14" y="159"/>
                    </a:lnTo>
                    <a:lnTo>
                      <a:pt x="27" y="132"/>
                    </a:lnTo>
                    <a:lnTo>
                      <a:pt x="37" y="106"/>
                    </a:lnTo>
                    <a:lnTo>
                      <a:pt x="44" y="78"/>
                    </a:lnTo>
                    <a:lnTo>
                      <a:pt x="49" y="50"/>
                    </a:lnTo>
                    <a:lnTo>
                      <a:pt x="50" y="24"/>
                    </a:lnTo>
                    <a:lnTo>
                      <a:pt x="4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4" name="Freeform 342"/>
              <p:cNvSpPr>
                <a:spLocks/>
              </p:cNvSpPr>
              <p:nvPr/>
            </p:nvSpPr>
            <p:spPr bwMode="auto">
              <a:xfrm>
                <a:off x="1010" y="869"/>
                <a:ext cx="17" cy="8"/>
              </a:xfrm>
              <a:custGeom>
                <a:avLst/>
                <a:gdLst>
                  <a:gd name="T0" fmla="*/ 0 w 33"/>
                  <a:gd name="T1" fmla="*/ 0 h 11"/>
                  <a:gd name="T2" fmla="*/ 1 w 33"/>
                  <a:gd name="T3" fmla="*/ 2 h 11"/>
                  <a:gd name="T4" fmla="*/ 1 w 33"/>
                  <a:gd name="T5" fmla="*/ 3 h 11"/>
                  <a:gd name="T6" fmla="*/ 2 w 33"/>
                  <a:gd name="T7" fmla="*/ 3 h 11"/>
                  <a:gd name="T8" fmla="*/ 2 w 33"/>
                  <a:gd name="T9" fmla="*/ 2 h 11"/>
                  <a:gd name="T10" fmla="*/ 3 w 33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lnTo>
                      <a:pt x="4" y="7"/>
                    </a:lnTo>
                    <a:lnTo>
                      <a:pt x="10" y="11"/>
                    </a:lnTo>
                    <a:lnTo>
                      <a:pt x="17" y="11"/>
                    </a:lnTo>
                    <a:lnTo>
                      <a:pt x="26" y="7"/>
                    </a:lnTo>
                    <a:lnTo>
                      <a:pt x="3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1115" name="Line 343"/>
              <p:cNvSpPr>
                <a:spLocks noChangeShapeType="1"/>
              </p:cNvSpPr>
              <p:nvPr/>
            </p:nvSpPr>
            <p:spPr bwMode="auto">
              <a:xfrm flipV="1">
                <a:off x="1081" y="770"/>
                <a:ext cx="10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4296" name="Group 344"/>
          <p:cNvGrpSpPr>
            <a:grpSpLocks/>
          </p:cNvGrpSpPr>
          <p:nvPr/>
        </p:nvGrpSpPr>
        <p:grpSpPr bwMode="auto">
          <a:xfrm>
            <a:off x="6291263" y="3500438"/>
            <a:ext cx="2457450" cy="3024187"/>
            <a:chOff x="3487" y="2608"/>
            <a:chExt cx="494" cy="608"/>
          </a:xfrm>
        </p:grpSpPr>
        <p:sp>
          <p:nvSpPr>
            <p:cNvPr id="131090" name="Freeform 345"/>
            <p:cNvSpPr>
              <a:spLocks/>
            </p:cNvSpPr>
            <p:nvPr/>
          </p:nvSpPr>
          <p:spPr bwMode="auto">
            <a:xfrm>
              <a:off x="3487" y="3033"/>
              <a:ext cx="422" cy="183"/>
            </a:xfrm>
            <a:custGeom>
              <a:avLst/>
              <a:gdLst>
                <a:gd name="T0" fmla="*/ 0 w 2953"/>
                <a:gd name="T1" fmla="*/ 0 h 1287"/>
                <a:gd name="T2" fmla="*/ 0 w 2953"/>
                <a:gd name="T3" fmla="*/ 0 h 1287"/>
                <a:gd name="T4" fmla="*/ 0 w 2953"/>
                <a:gd name="T5" fmla="*/ 0 h 1287"/>
                <a:gd name="T6" fmla="*/ 0 w 2953"/>
                <a:gd name="T7" fmla="*/ 0 h 1287"/>
                <a:gd name="T8" fmla="*/ 0 w 2953"/>
                <a:gd name="T9" fmla="*/ 0 h 1287"/>
                <a:gd name="T10" fmla="*/ 0 w 2953"/>
                <a:gd name="T11" fmla="*/ 0 h 1287"/>
                <a:gd name="T12" fmla="*/ 0 w 2953"/>
                <a:gd name="T13" fmla="*/ 0 h 1287"/>
                <a:gd name="T14" fmla="*/ 0 w 2953"/>
                <a:gd name="T15" fmla="*/ 0 h 1287"/>
                <a:gd name="T16" fmla="*/ 0 w 2953"/>
                <a:gd name="T17" fmla="*/ 0 h 1287"/>
                <a:gd name="T18" fmla="*/ 0 w 2953"/>
                <a:gd name="T19" fmla="*/ 0 h 1287"/>
                <a:gd name="T20" fmla="*/ 0 w 2953"/>
                <a:gd name="T21" fmla="*/ 0 h 1287"/>
                <a:gd name="T22" fmla="*/ 0 w 2953"/>
                <a:gd name="T23" fmla="*/ 0 h 1287"/>
                <a:gd name="T24" fmla="*/ 0 w 2953"/>
                <a:gd name="T25" fmla="*/ 0 h 1287"/>
                <a:gd name="T26" fmla="*/ 0 w 2953"/>
                <a:gd name="T27" fmla="*/ 0 h 1287"/>
                <a:gd name="T28" fmla="*/ 0 w 2953"/>
                <a:gd name="T29" fmla="*/ 0 h 1287"/>
                <a:gd name="T30" fmla="*/ 0 w 2953"/>
                <a:gd name="T31" fmla="*/ 0 h 1287"/>
                <a:gd name="T32" fmla="*/ 0 w 2953"/>
                <a:gd name="T33" fmla="*/ 0 h 1287"/>
                <a:gd name="T34" fmla="*/ 0 w 2953"/>
                <a:gd name="T35" fmla="*/ 0 h 1287"/>
                <a:gd name="T36" fmla="*/ 0 w 2953"/>
                <a:gd name="T37" fmla="*/ 0 h 1287"/>
                <a:gd name="T38" fmla="*/ 0 w 2953"/>
                <a:gd name="T39" fmla="*/ 0 h 1287"/>
                <a:gd name="T40" fmla="*/ 0 w 2953"/>
                <a:gd name="T41" fmla="*/ 0 h 1287"/>
                <a:gd name="T42" fmla="*/ 0 w 2953"/>
                <a:gd name="T43" fmla="*/ 0 h 1287"/>
                <a:gd name="T44" fmla="*/ 0 w 2953"/>
                <a:gd name="T45" fmla="*/ 0 h 1287"/>
                <a:gd name="T46" fmla="*/ 0 w 2953"/>
                <a:gd name="T47" fmla="*/ 0 h 1287"/>
                <a:gd name="T48" fmla="*/ 0 w 2953"/>
                <a:gd name="T49" fmla="*/ 0 h 1287"/>
                <a:gd name="T50" fmla="*/ 0 w 2953"/>
                <a:gd name="T51" fmla="*/ 0 h 1287"/>
                <a:gd name="T52" fmla="*/ 0 w 2953"/>
                <a:gd name="T53" fmla="*/ 0 h 1287"/>
                <a:gd name="T54" fmla="*/ 0 w 2953"/>
                <a:gd name="T55" fmla="*/ 1 h 1287"/>
                <a:gd name="T56" fmla="*/ 0 w 2953"/>
                <a:gd name="T57" fmla="*/ 1 h 1287"/>
                <a:gd name="T58" fmla="*/ 1 w 2953"/>
                <a:gd name="T59" fmla="*/ 1 h 1287"/>
                <a:gd name="T60" fmla="*/ 1 w 2953"/>
                <a:gd name="T61" fmla="*/ 1 h 1287"/>
                <a:gd name="T62" fmla="*/ 1 w 2953"/>
                <a:gd name="T63" fmla="*/ 1 h 1287"/>
                <a:gd name="T64" fmla="*/ 1 w 2953"/>
                <a:gd name="T65" fmla="*/ 1 h 1287"/>
                <a:gd name="T66" fmla="*/ 1 w 2953"/>
                <a:gd name="T67" fmla="*/ 1 h 1287"/>
                <a:gd name="T68" fmla="*/ 1 w 2953"/>
                <a:gd name="T69" fmla="*/ 1 h 1287"/>
                <a:gd name="T70" fmla="*/ 1 w 2953"/>
                <a:gd name="T71" fmla="*/ 1 h 1287"/>
                <a:gd name="T72" fmla="*/ 1 w 2953"/>
                <a:gd name="T73" fmla="*/ 1 h 1287"/>
                <a:gd name="T74" fmla="*/ 1 w 2953"/>
                <a:gd name="T75" fmla="*/ 1 h 1287"/>
                <a:gd name="T76" fmla="*/ 1 w 2953"/>
                <a:gd name="T77" fmla="*/ 1 h 1287"/>
                <a:gd name="T78" fmla="*/ 1 w 2953"/>
                <a:gd name="T79" fmla="*/ 1 h 1287"/>
                <a:gd name="T80" fmla="*/ 1 w 2953"/>
                <a:gd name="T81" fmla="*/ 1 h 1287"/>
                <a:gd name="T82" fmla="*/ 1 w 2953"/>
                <a:gd name="T83" fmla="*/ 0 h 1287"/>
                <a:gd name="T84" fmla="*/ 1 w 2953"/>
                <a:gd name="T85" fmla="*/ 0 h 1287"/>
                <a:gd name="T86" fmla="*/ 1 w 2953"/>
                <a:gd name="T87" fmla="*/ 0 h 1287"/>
                <a:gd name="T88" fmla="*/ 1 w 2953"/>
                <a:gd name="T89" fmla="*/ 0 h 1287"/>
                <a:gd name="T90" fmla="*/ 1 w 2953"/>
                <a:gd name="T91" fmla="*/ 0 h 1287"/>
                <a:gd name="T92" fmla="*/ 1 w 2953"/>
                <a:gd name="T93" fmla="*/ 0 h 1287"/>
                <a:gd name="T94" fmla="*/ 1 w 2953"/>
                <a:gd name="T95" fmla="*/ 0 h 1287"/>
                <a:gd name="T96" fmla="*/ 1 w 2953"/>
                <a:gd name="T97" fmla="*/ 0 h 12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953" h="1287">
                  <a:moveTo>
                    <a:pt x="73" y="0"/>
                  </a:moveTo>
                  <a:lnTo>
                    <a:pt x="47" y="53"/>
                  </a:lnTo>
                  <a:lnTo>
                    <a:pt x="27" y="107"/>
                  </a:lnTo>
                  <a:lnTo>
                    <a:pt x="13" y="161"/>
                  </a:lnTo>
                  <a:lnTo>
                    <a:pt x="4" y="216"/>
                  </a:lnTo>
                  <a:lnTo>
                    <a:pt x="0" y="272"/>
                  </a:lnTo>
                  <a:lnTo>
                    <a:pt x="1" y="327"/>
                  </a:lnTo>
                  <a:lnTo>
                    <a:pt x="8" y="382"/>
                  </a:lnTo>
                  <a:lnTo>
                    <a:pt x="19" y="436"/>
                  </a:lnTo>
                  <a:lnTo>
                    <a:pt x="35" y="490"/>
                  </a:lnTo>
                  <a:lnTo>
                    <a:pt x="57" y="545"/>
                  </a:lnTo>
                  <a:lnTo>
                    <a:pt x="84" y="598"/>
                  </a:lnTo>
                  <a:lnTo>
                    <a:pt x="116" y="650"/>
                  </a:lnTo>
                  <a:lnTo>
                    <a:pt x="153" y="700"/>
                  </a:lnTo>
                  <a:lnTo>
                    <a:pt x="195" y="750"/>
                  </a:lnTo>
                  <a:lnTo>
                    <a:pt x="242" y="798"/>
                  </a:lnTo>
                  <a:lnTo>
                    <a:pt x="293" y="844"/>
                  </a:lnTo>
                  <a:lnTo>
                    <a:pt x="348" y="889"/>
                  </a:lnTo>
                  <a:lnTo>
                    <a:pt x="408" y="933"/>
                  </a:lnTo>
                  <a:lnTo>
                    <a:pt x="471" y="973"/>
                  </a:lnTo>
                  <a:lnTo>
                    <a:pt x="538" y="1013"/>
                  </a:lnTo>
                  <a:lnTo>
                    <a:pt x="609" y="1050"/>
                  </a:lnTo>
                  <a:lnTo>
                    <a:pt x="684" y="1084"/>
                  </a:lnTo>
                  <a:lnTo>
                    <a:pt x="761" y="1116"/>
                  </a:lnTo>
                  <a:lnTo>
                    <a:pt x="842" y="1146"/>
                  </a:lnTo>
                  <a:lnTo>
                    <a:pt x="925" y="1172"/>
                  </a:lnTo>
                  <a:lnTo>
                    <a:pt x="1011" y="1197"/>
                  </a:lnTo>
                  <a:lnTo>
                    <a:pt x="1098" y="1219"/>
                  </a:lnTo>
                  <a:lnTo>
                    <a:pt x="1188" y="1238"/>
                  </a:lnTo>
                  <a:lnTo>
                    <a:pt x="1280" y="1253"/>
                  </a:lnTo>
                  <a:lnTo>
                    <a:pt x="1373" y="1266"/>
                  </a:lnTo>
                  <a:lnTo>
                    <a:pt x="1467" y="1276"/>
                  </a:lnTo>
                  <a:lnTo>
                    <a:pt x="1562" y="1283"/>
                  </a:lnTo>
                  <a:lnTo>
                    <a:pt x="1657" y="1286"/>
                  </a:lnTo>
                  <a:lnTo>
                    <a:pt x="1752" y="1287"/>
                  </a:lnTo>
                  <a:lnTo>
                    <a:pt x="1847" y="1285"/>
                  </a:lnTo>
                  <a:lnTo>
                    <a:pt x="1942" y="1280"/>
                  </a:lnTo>
                  <a:lnTo>
                    <a:pt x="2037" y="1272"/>
                  </a:lnTo>
                  <a:lnTo>
                    <a:pt x="2130" y="1261"/>
                  </a:lnTo>
                  <a:lnTo>
                    <a:pt x="2223" y="1246"/>
                  </a:lnTo>
                  <a:lnTo>
                    <a:pt x="2313" y="1229"/>
                  </a:lnTo>
                  <a:lnTo>
                    <a:pt x="2402" y="1209"/>
                  </a:lnTo>
                  <a:lnTo>
                    <a:pt x="2489" y="1186"/>
                  </a:lnTo>
                  <a:lnTo>
                    <a:pt x="2573" y="1160"/>
                  </a:lnTo>
                  <a:lnTo>
                    <a:pt x="2656" y="1133"/>
                  </a:lnTo>
                  <a:lnTo>
                    <a:pt x="2734" y="1102"/>
                  </a:lnTo>
                  <a:lnTo>
                    <a:pt x="2811" y="1068"/>
                  </a:lnTo>
                  <a:lnTo>
                    <a:pt x="2883" y="1033"/>
                  </a:lnTo>
                  <a:lnTo>
                    <a:pt x="2953" y="99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1" name="Freeform 346"/>
            <p:cNvSpPr>
              <a:spLocks/>
            </p:cNvSpPr>
            <p:nvPr/>
          </p:nvSpPr>
          <p:spPr bwMode="auto">
            <a:xfrm>
              <a:off x="3909" y="3015"/>
              <a:ext cx="72" cy="160"/>
            </a:xfrm>
            <a:custGeom>
              <a:avLst/>
              <a:gdLst>
                <a:gd name="T0" fmla="*/ 0 w 506"/>
                <a:gd name="T1" fmla="*/ 0 h 1114"/>
                <a:gd name="T2" fmla="*/ 0 w 506"/>
                <a:gd name="T3" fmla="*/ 0 h 1114"/>
                <a:gd name="T4" fmla="*/ 0 w 506"/>
                <a:gd name="T5" fmla="*/ 0 h 1114"/>
                <a:gd name="T6" fmla="*/ 0 w 506"/>
                <a:gd name="T7" fmla="*/ 0 h 1114"/>
                <a:gd name="T8" fmla="*/ 0 w 506"/>
                <a:gd name="T9" fmla="*/ 0 h 1114"/>
                <a:gd name="T10" fmla="*/ 0 w 506"/>
                <a:gd name="T11" fmla="*/ 0 h 1114"/>
                <a:gd name="T12" fmla="*/ 0 w 506"/>
                <a:gd name="T13" fmla="*/ 0 h 1114"/>
                <a:gd name="T14" fmla="*/ 0 w 506"/>
                <a:gd name="T15" fmla="*/ 0 h 1114"/>
                <a:gd name="T16" fmla="*/ 0 w 506"/>
                <a:gd name="T17" fmla="*/ 0 h 1114"/>
                <a:gd name="T18" fmla="*/ 0 w 506"/>
                <a:gd name="T19" fmla="*/ 0 h 1114"/>
                <a:gd name="T20" fmla="*/ 0 w 506"/>
                <a:gd name="T21" fmla="*/ 0 h 1114"/>
                <a:gd name="T22" fmla="*/ 0 w 506"/>
                <a:gd name="T23" fmla="*/ 0 h 1114"/>
                <a:gd name="T24" fmla="*/ 0 w 506"/>
                <a:gd name="T25" fmla="*/ 0 h 1114"/>
                <a:gd name="T26" fmla="*/ 0 w 506"/>
                <a:gd name="T27" fmla="*/ 0 h 1114"/>
                <a:gd name="T28" fmla="*/ 0 w 506"/>
                <a:gd name="T29" fmla="*/ 0 h 1114"/>
                <a:gd name="T30" fmla="*/ 0 w 506"/>
                <a:gd name="T31" fmla="*/ 0 h 1114"/>
                <a:gd name="T32" fmla="*/ 0 w 506"/>
                <a:gd name="T33" fmla="*/ 0 h 1114"/>
                <a:gd name="T34" fmla="*/ 0 w 506"/>
                <a:gd name="T35" fmla="*/ 0 h 1114"/>
                <a:gd name="T36" fmla="*/ 0 w 506"/>
                <a:gd name="T37" fmla="*/ 0 h 1114"/>
                <a:gd name="T38" fmla="*/ 0 w 506"/>
                <a:gd name="T39" fmla="*/ 0 h 1114"/>
                <a:gd name="T40" fmla="*/ 0 w 506"/>
                <a:gd name="T41" fmla="*/ 0 h 1114"/>
                <a:gd name="T42" fmla="*/ 0 w 506"/>
                <a:gd name="T43" fmla="*/ 0 h 1114"/>
                <a:gd name="T44" fmla="*/ 0 w 506"/>
                <a:gd name="T45" fmla="*/ 0 h 11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06" h="1114">
                  <a:moveTo>
                    <a:pt x="0" y="1114"/>
                  </a:moveTo>
                  <a:lnTo>
                    <a:pt x="65" y="1075"/>
                  </a:lnTo>
                  <a:lnTo>
                    <a:pt x="126" y="1033"/>
                  </a:lnTo>
                  <a:lnTo>
                    <a:pt x="184" y="990"/>
                  </a:lnTo>
                  <a:lnTo>
                    <a:pt x="237" y="944"/>
                  </a:lnTo>
                  <a:lnTo>
                    <a:pt x="285" y="897"/>
                  </a:lnTo>
                  <a:lnTo>
                    <a:pt x="329" y="848"/>
                  </a:lnTo>
                  <a:lnTo>
                    <a:pt x="369" y="798"/>
                  </a:lnTo>
                  <a:lnTo>
                    <a:pt x="404" y="747"/>
                  </a:lnTo>
                  <a:lnTo>
                    <a:pt x="433" y="696"/>
                  </a:lnTo>
                  <a:lnTo>
                    <a:pt x="458" y="642"/>
                  </a:lnTo>
                  <a:lnTo>
                    <a:pt x="478" y="589"/>
                  </a:lnTo>
                  <a:lnTo>
                    <a:pt x="493" y="535"/>
                  </a:lnTo>
                  <a:lnTo>
                    <a:pt x="502" y="481"/>
                  </a:lnTo>
                  <a:lnTo>
                    <a:pt x="506" y="426"/>
                  </a:lnTo>
                  <a:lnTo>
                    <a:pt x="505" y="371"/>
                  </a:lnTo>
                  <a:lnTo>
                    <a:pt x="500" y="316"/>
                  </a:lnTo>
                  <a:lnTo>
                    <a:pt x="489" y="262"/>
                  </a:lnTo>
                  <a:lnTo>
                    <a:pt x="472" y="208"/>
                  </a:lnTo>
                  <a:lnTo>
                    <a:pt x="450" y="155"/>
                  </a:lnTo>
                  <a:lnTo>
                    <a:pt x="423" y="102"/>
                  </a:lnTo>
                  <a:lnTo>
                    <a:pt x="392" y="50"/>
                  </a:lnTo>
                  <a:lnTo>
                    <a:pt x="35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2" name="Freeform 347"/>
            <p:cNvSpPr>
              <a:spLocks/>
            </p:cNvSpPr>
            <p:nvPr/>
          </p:nvSpPr>
          <p:spPr bwMode="auto">
            <a:xfrm>
              <a:off x="3498" y="2888"/>
              <a:ext cx="225" cy="187"/>
            </a:xfrm>
            <a:custGeom>
              <a:avLst/>
              <a:gdLst>
                <a:gd name="T0" fmla="*/ 1 w 1575"/>
                <a:gd name="T1" fmla="*/ 0 h 1315"/>
                <a:gd name="T2" fmla="*/ 1 w 1575"/>
                <a:gd name="T3" fmla="*/ 0 h 1315"/>
                <a:gd name="T4" fmla="*/ 1 w 1575"/>
                <a:gd name="T5" fmla="*/ 0 h 1315"/>
                <a:gd name="T6" fmla="*/ 1 w 1575"/>
                <a:gd name="T7" fmla="*/ 0 h 1315"/>
                <a:gd name="T8" fmla="*/ 1 w 1575"/>
                <a:gd name="T9" fmla="*/ 0 h 1315"/>
                <a:gd name="T10" fmla="*/ 1 w 1575"/>
                <a:gd name="T11" fmla="*/ 0 h 1315"/>
                <a:gd name="T12" fmla="*/ 1 w 1575"/>
                <a:gd name="T13" fmla="*/ 0 h 1315"/>
                <a:gd name="T14" fmla="*/ 1 w 1575"/>
                <a:gd name="T15" fmla="*/ 0 h 1315"/>
                <a:gd name="T16" fmla="*/ 0 w 1575"/>
                <a:gd name="T17" fmla="*/ 0 h 1315"/>
                <a:gd name="T18" fmla="*/ 0 w 1575"/>
                <a:gd name="T19" fmla="*/ 0 h 1315"/>
                <a:gd name="T20" fmla="*/ 0 w 1575"/>
                <a:gd name="T21" fmla="*/ 0 h 1315"/>
                <a:gd name="T22" fmla="*/ 0 w 1575"/>
                <a:gd name="T23" fmla="*/ 0 h 1315"/>
                <a:gd name="T24" fmla="*/ 0 w 1575"/>
                <a:gd name="T25" fmla="*/ 0 h 1315"/>
                <a:gd name="T26" fmla="*/ 0 w 1575"/>
                <a:gd name="T27" fmla="*/ 0 h 1315"/>
                <a:gd name="T28" fmla="*/ 0 w 1575"/>
                <a:gd name="T29" fmla="*/ 0 h 1315"/>
                <a:gd name="T30" fmla="*/ 0 w 1575"/>
                <a:gd name="T31" fmla="*/ 0 h 1315"/>
                <a:gd name="T32" fmla="*/ 0 w 1575"/>
                <a:gd name="T33" fmla="*/ 0 h 1315"/>
                <a:gd name="T34" fmla="*/ 0 w 1575"/>
                <a:gd name="T35" fmla="*/ 0 h 1315"/>
                <a:gd name="T36" fmla="*/ 0 w 1575"/>
                <a:gd name="T37" fmla="*/ 0 h 1315"/>
                <a:gd name="T38" fmla="*/ 0 w 1575"/>
                <a:gd name="T39" fmla="*/ 0 h 1315"/>
                <a:gd name="T40" fmla="*/ 0 w 1575"/>
                <a:gd name="T41" fmla="*/ 1 h 1315"/>
                <a:gd name="T42" fmla="*/ 0 w 1575"/>
                <a:gd name="T43" fmla="*/ 1 h 1315"/>
                <a:gd name="T44" fmla="*/ 0 w 1575"/>
                <a:gd name="T45" fmla="*/ 1 h 1315"/>
                <a:gd name="T46" fmla="*/ 0 w 1575"/>
                <a:gd name="T47" fmla="*/ 1 h 1315"/>
                <a:gd name="T48" fmla="*/ 0 w 1575"/>
                <a:gd name="T49" fmla="*/ 1 h 1315"/>
                <a:gd name="T50" fmla="*/ 0 w 1575"/>
                <a:gd name="T51" fmla="*/ 1 h 1315"/>
                <a:gd name="T52" fmla="*/ 0 w 1575"/>
                <a:gd name="T53" fmla="*/ 1 h 1315"/>
                <a:gd name="T54" fmla="*/ 0 w 1575"/>
                <a:gd name="T55" fmla="*/ 1 h 1315"/>
                <a:gd name="T56" fmla="*/ 0 w 1575"/>
                <a:gd name="T57" fmla="*/ 1 h 1315"/>
                <a:gd name="T58" fmla="*/ 0 w 1575"/>
                <a:gd name="T59" fmla="*/ 1 h 1315"/>
                <a:gd name="T60" fmla="*/ 0 w 1575"/>
                <a:gd name="T61" fmla="*/ 1 h 1315"/>
                <a:gd name="T62" fmla="*/ 0 w 1575"/>
                <a:gd name="T63" fmla="*/ 1 h 1315"/>
                <a:gd name="T64" fmla="*/ 0 w 1575"/>
                <a:gd name="T65" fmla="*/ 1 h 1315"/>
                <a:gd name="T66" fmla="*/ 0 w 1575"/>
                <a:gd name="T67" fmla="*/ 1 h 1315"/>
                <a:gd name="T68" fmla="*/ 0 w 1575"/>
                <a:gd name="T69" fmla="*/ 1 h 1315"/>
                <a:gd name="T70" fmla="*/ 0 w 1575"/>
                <a:gd name="T71" fmla="*/ 1 h 1315"/>
                <a:gd name="T72" fmla="*/ 0 w 1575"/>
                <a:gd name="T73" fmla="*/ 1 h 1315"/>
                <a:gd name="T74" fmla="*/ 0 w 1575"/>
                <a:gd name="T75" fmla="*/ 1 h 1315"/>
                <a:gd name="T76" fmla="*/ 0 w 1575"/>
                <a:gd name="T77" fmla="*/ 1 h 1315"/>
                <a:gd name="T78" fmla="*/ 0 w 1575"/>
                <a:gd name="T79" fmla="*/ 1 h 1315"/>
                <a:gd name="T80" fmla="*/ 0 w 1575"/>
                <a:gd name="T81" fmla="*/ 1 h 1315"/>
                <a:gd name="T82" fmla="*/ 0 w 1575"/>
                <a:gd name="T83" fmla="*/ 1 h 1315"/>
                <a:gd name="T84" fmla="*/ 0 w 1575"/>
                <a:gd name="T85" fmla="*/ 0 h 1315"/>
                <a:gd name="T86" fmla="*/ 0 w 1575"/>
                <a:gd name="T87" fmla="*/ 0 h 1315"/>
                <a:gd name="T88" fmla="*/ 0 w 1575"/>
                <a:gd name="T89" fmla="*/ 0 h 13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575" h="1315">
                  <a:moveTo>
                    <a:pt x="1575" y="0"/>
                  </a:moveTo>
                  <a:lnTo>
                    <a:pt x="1537" y="80"/>
                  </a:lnTo>
                  <a:lnTo>
                    <a:pt x="1496" y="160"/>
                  </a:lnTo>
                  <a:lnTo>
                    <a:pt x="1452" y="240"/>
                  </a:lnTo>
                  <a:lnTo>
                    <a:pt x="1406" y="319"/>
                  </a:lnTo>
                  <a:lnTo>
                    <a:pt x="1357" y="398"/>
                  </a:lnTo>
                  <a:lnTo>
                    <a:pt x="1305" y="474"/>
                  </a:lnTo>
                  <a:lnTo>
                    <a:pt x="1252" y="549"/>
                  </a:lnTo>
                  <a:lnTo>
                    <a:pt x="1197" y="621"/>
                  </a:lnTo>
                  <a:lnTo>
                    <a:pt x="1140" y="691"/>
                  </a:lnTo>
                  <a:lnTo>
                    <a:pt x="1082" y="757"/>
                  </a:lnTo>
                  <a:lnTo>
                    <a:pt x="1023" y="820"/>
                  </a:lnTo>
                  <a:lnTo>
                    <a:pt x="965" y="880"/>
                  </a:lnTo>
                  <a:lnTo>
                    <a:pt x="905" y="936"/>
                  </a:lnTo>
                  <a:lnTo>
                    <a:pt x="846" y="988"/>
                  </a:lnTo>
                  <a:lnTo>
                    <a:pt x="785" y="1039"/>
                  </a:lnTo>
                  <a:lnTo>
                    <a:pt x="722" y="1087"/>
                  </a:lnTo>
                  <a:lnTo>
                    <a:pt x="657" y="1131"/>
                  </a:lnTo>
                  <a:lnTo>
                    <a:pt x="593" y="1172"/>
                  </a:lnTo>
                  <a:lnTo>
                    <a:pt x="529" y="1208"/>
                  </a:lnTo>
                  <a:lnTo>
                    <a:pt x="466" y="1240"/>
                  </a:lnTo>
                  <a:lnTo>
                    <a:pt x="435" y="1253"/>
                  </a:lnTo>
                  <a:lnTo>
                    <a:pt x="404" y="1267"/>
                  </a:lnTo>
                  <a:lnTo>
                    <a:pt x="374" y="1278"/>
                  </a:lnTo>
                  <a:lnTo>
                    <a:pt x="346" y="1287"/>
                  </a:lnTo>
                  <a:lnTo>
                    <a:pt x="318" y="1295"/>
                  </a:lnTo>
                  <a:lnTo>
                    <a:pt x="290" y="1302"/>
                  </a:lnTo>
                  <a:lnTo>
                    <a:pt x="264" y="1308"/>
                  </a:lnTo>
                  <a:lnTo>
                    <a:pt x="239" y="1311"/>
                  </a:lnTo>
                  <a:lnTo>
                    <a:pt x="213" y="1314"/>
                  </a:lnTo>
                  <a:lnTo>
                    <a:pt x="189" y="1315"/>
                  </a:lnTo>
                  <a:lnTo>
                    <a:pt x="166" y="1314"/>
                  </a:lnTo>
                  <a:lnTo>
                    <a:pt x="142" y="1312"/>
                  </a:lnTo>
                  <a:lnTo>
                    <a:pt x="121" y="1309"/>
                  </a:lnTo>
                  <a:lnTo>
                    <a:pt x="101" y="1303"/>
                  </a:lnTo>
                  <a:lnTo>
                    <a:pt x="83" y="1295"/>
                  </a:lnTo>
                  <a:lnTo>
                    <a:pt x="66" y="1287"/>
                  </a:lnTo>
                  <a:lnTo>
                    <a:pt x="51" y="1276"/>
                  </a:lnTo>
                  <a:lnTo>
                    <a:pt x="37" y="1263"/>
                  </a:lnTo>
                  <a:lnTo>
                    <a:pt x="26" y="1249"/>
                  </a:lnTo>
                  <a:lnTo>
                    <a:pt x="16" y="1234"/>
                  </a:lnTo>
                  <a:lnTo>
                    <a:pt x="10" y="1216"/>
                  </a:lnTo>
                  <a:lnTo>
                    <a:pt x="4" y="1197"/>
                  </a:lnTo>
                  <a:lnTo>
                    <a:pt x="1" y="1176"/>
                  </a:lnTo>
                  <a:lnTo>
                    <a:pt x="0" y="115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3" name="Freeform 348"/>
            <p:cNvSpPr>
              <a:spLocks/>
            </p:cNvSpPr>
            <p:nvPr/>
          </p:nvSpPr>
          <p:spPr bwMode="auto">
            <a:xfrm>
              <a:off x="3723" y="2759"/>
              <a:ext cx="38" cy="129"/>
            </a:xfrm>
            <a:custGeom>
              <a:avLst/>
              <a:gdLst>
                <a:gd name="T0" fmla="*/ 0 w 271"/>
                <a:gd name="T1" fmla="*/ 0 h 902"/>
                <a:gd name="T2" fmla="*/ 0 w 271"/>
                <a:gd name="T3" fmla="*/ 0 h 902"/>
                <a:gd name="T4" fmla="*/ 0 w 271"/>
                <a:gd name="T5" fmla="*/ 0 h 902"/>
                <a:gd name="T6" fmla="*/ 0 w 271"/>
                <a:gd name="T7" fmla="*/ 0 h 902"/>
                <a:gd name="T8" fmla="*/ 0 w 271"/>
                <a:gd name="T9" fmla="*/ 0 h 902"/>
                <a:gd name="T10" fmla="*/ 0 w 271"/>
                <a:gd name="T11" fmla="*/ 0 h 902"/>
                <a:gd name="T12" fmla="*/ 0 w 271"/>
                <a:gd name="T13" fmla="*/ 0 h 902"/>
                <a:gd name="T14" fmla="*/ 0 w 271"/>
                <a:gd name="T15" fmla="*/ 0 h 902"/>
                <a:gd name="T16" fmla="*/ 0 w 271"/>
                <a:gd name="T17" fmla="*/ 0 h 902"/>
                <a:gd name="T18" fmla="*/ 0 w 271"/>
                <a:gd name="T19" fmla="*/ 0 h 902"/>
                <a:gd name="T20" fmla="*/ 0 w 271"/>
                <a:gd name="T21" fmla="*/ 0 h 902"/>
                <a:gd name="T22" fmla="*/ 0 w 271"/>
                <a:gd name="T23" fmla="*/ 0 h 902"/>
                <a:gd name="T24" fmla="*/ 0 w 271"/>
                <a:gd name="T25" fmla="*/ 0 h 902"/>
                <a:gd name="T26" fmla="*/ 0 w 271"/>
                <a:gd name="T27" fmla="*/ 0 h 902"/>
                <a:gd name="T28" fmla="*/ 0 w 271"/>
                <a:gd name="T29" fmla="*/ 0 h 902"/>
                <a:gd name="T30" fmla="*/ 0 w 271"/>
                <a:gd name="T31" fmla="*/ 0 h 902"/>
                <a:gd name="T32" fmla="*/ 0 w 271"/>
                <a:gd name="T33" fmla="*/ 0 h 902"/>
                <a:gd name="T34" fmla="*/ 0 w 271"/>
                <a:gd name="T35" fmla="*/ 0 h 902"/>
                <a:gd name="T36" fmla="*/ 0 w 271"/>
                <a:gd name="T37" fmla="*/ 0 h 902"/>
                <a:gd name="T38" fmla="*/ 0 w 271"/>
                <a:gd name="T39" fmla="*/ 0 h 902"/>
                <a:gd name="T40" fmla="*/ 0 w 271"/>
                <a:gd name="T41" fmla="*/ 0 h 902"/>
                <a:gd name="T42" fmla="*/ 0 w 271"/>
                <a:gd name="T43" fmla="*/ 0 h 902"/>
                <a:gd name="T44" fmla="*/ 0 w 271"/>
                <a:gd name="T45" fmla="*/ 0 h 902"/>
                <a:gd name="T46" fmla="*/ 0 w 271"/>
                <a:gd name="T47" fmla="*/ 0 h 9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71" h="902">
                  <a:moveTo>
                    <a:pt x="271" y="0"/>
                  </a:moveTo>
                  <a:lnTo>
                    <a:pt x="269" y="2"/>
                  </a:lnTo>
                  <a:lnTo>
                    <a:pt x="269" y="5"/>
                  </a:lnTo>
                  <a:lnTo>
                    <a:pt x="268" y="8"/>
                  </a:lnTo>
                  <a:lnTo>
                    <a:pt x="267" y="13"/>
                  </a:lnTo>
                  <a:lnTo>
                    <a:pt x="266" y="21"/>
                  </a:lnTo>
                  <a:lnTo>
                    <a:pt x="264" y="30"/>
                  </a:lnTo>
                  <a:lnTo>
                    <a:pt x="263" y="40"/>
                  </a:lnTo>
                  <a:lnTo>
                    <a:pt x="258" y="63"/>
                  </a:lnTo>
                  <a:lnTo>
                    <a:pt x="253" y="91"/>
                  </a:lnTo>
                  <a:lnTo>
                    <a:pt x="247" y="121"/>
                  </a:lnTo>
                  <a:lnTo>
                    <a:pt x="241" y="153"/>
                  </a:lnTo>
                  <a:lnTo>
                    <a:pt x="227" y="216"/>
                  </a:lnTo>
                  <a:lnTo>
                    <a:pt x="213" y="276"/>
                  </a:lnTo>
                  <a:lnTo>
                    <a:pt x="198" y="339"/>
                  </a:lnTo>
                  <a:lnTo>
                    <a:pt x="181" y="404"/>
                  </a:lnTo>
                  <a:lnTo>
                    <a:pt x="162" y="468"/>
                  </a:lnTo>
                  <a:lnTo>
                    <a:pt x="142" y="533"/>
                  </a:lnTo>
                  <a:lnTo>
                    <a:pt x="121" y="597"/>
                  </a:lnTo>
                  <a:lnTo>
                    <a:pt x="99" y="661"/>
                  </a:lnTo>
                  <a:lnTo>
                    <a:pt x="75" y="724"/>
                  </a:lnTo>
                  <a:lnTo>
                    <a:pt x="51" y="785"/>
                  </a:lnTo>
                  <a:lnTo>
                    <a:pt x="25" y="845"/>
                  </a:lnTo>
                  <a:lnTo>
                    <a:pt x="0" y="90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4" name="Freeform 349"/>
            <p:cNvSpPr>
              <a:spLocks/>
            </p:cNvSpPr>
            <p:nvPr/>
          </p:nvSpPr>
          <p:spPr bwMode="auto">
            <a:xfrm>
              <a:off x="3498" y="2608"/>
              <a:ext cx="263" cy="152"/>
            </a:xfrm>
            <a:custGeom>
              <a:avLst/>
              <a:gdLst>
                <a:gd name="T0" fmla="*/ 1 w 1846"/>
                <a:gd name="T1" fmla="*/ 0 h 1066"/>
                <a:gd name="T2" fmla="*/ 1 w 1846"/>
                <a:gd name="T3" fmla="*/ 0 h 1066"/>
                <a:gd name="T4" fmla="*/ 1 w 1846"/>
                <a:gd name="T5" fmla="*/ 0 h 1066"/>
                <a:gd name="T6" fmla="*/ 1 w 1846"/>
                <a:gd name="T7" fmla="*/ 0 h 1066"/>
                <a:gd name="T8" fmla="*/ 1 w 1846"/>
                <a:gd name="T9" fmla="*/ 0 h 1066"/>
                <a:gd name="T10" fmla="*/ 1 w 1846"/>
                <a:gd name="T11" fmla="*/ 0 h 1066"/>
                <a:gd name="T12" fmla="*/ 1 w 1846"/>
                <a:gd name="T13" fmla="*/ 0 h 1066"/>
                <a:gd name="T14" fmla="*/ 1 w 1846"/>
                <a:gd name="T15" fmla="*/ 0 h 1066"/>
                <a:gd name="T16" fmla="*/ 0 w 1846"/>
                <a:gd name="T17" fmla="*/ 0 h 1066"/>
                <a:gd name="T18" fmla="*/ 0 w 1846"/>
                <a:gd name="T19" fmla="*/ 0 h 1066"/>
                <a:gd name="T20" fmla="*/ 0 w 1846"/>
                <a:gd name="T21" fmla="*/ 0 h 1066"/>
                <a:gd name="T22" fmla="*/ 0 w 1846"/>
                <a:gd name="T23" fmla="*/ 0 h 1066"/>
                <a:gd name="T24" fmla="*/ 0 w 1846"/>
                <a:gd name="T25" fmla="*/ 0 h 1066"/>
                <a:gd name="T26" fmla="*/ 0 w 1846"/>
                <a:gd name="T27" fmla="*/ 0 h 1066"/>
                <a:gd name="T28" fmla="*/ 0 w 1846"/>
                <a:gd name="T29" fmla="*/ 0 h 1066"/>
                <a:gd name="T30" fmla="*/ 0 w 1846"/>
                <a:gd name="T31" fmla="*/ 0 h 1066"/>
                <a:gd name="T32" fmla="*/ 0 w 1846"/>
                <a:gd name="T33" fmla="*/ 0 h 1066"/>
                <a:gd name="T34" fmla="*/ 0 w 1846"/>
                <a:gd name="T35" fmla="*/ 0 h 1066"/>
                <a:gd name="T36" fmla="*/ 0 w 1846"/>
                <a:gd name="T37" fmla="*/ 0 h 1066"/>
                <a:gd name="T38" fmla="*/ 0 w 1846"/>
                <a:gd name="T39" fmla="*/ 0 h 1066"/>
                <a:gd name="T40" fmla="*/ 0 w 1846"/>
                <a:gd name="T41" fmla="*/ 0 h 1066"/>
                <a:gd name="T42" fmla="*/ 0 w 1846"/>
                <a:gd name="T43" fmla="*/ 0 h 1066"/>
                <a:gd name="T44" fmla="*/ 0 w 1846"/>
                <a:gd name="T45" fmla="*/ 0 h 1066"/>
                <a:gd name="T46" fmla="*/ 0 w 1846"/>
                <a:gd name="T47" fmla="*/ 0 h 1066"/>
                <a:gd name="T48" fmla="*/ 0 w 1846"/>
                <a:gd name="T49" fmla="*/ 0 h 1066"/>
                <a:gd name="T50" fmla="*/ 0 w 1846"/>
                <a:gd name="T51" fmla="*/ 0 h 1066"/>
                <a:gd name="T52" fmla="*/ 0 w 1846"/>
                <a:gd name="T53" fmla="*/ 0 h 1066"/>
                <a:gd name="T54" fmla="*/ 0 w 1846"/>
                <a:gd name="T55" fmla="*/ 0 h 1066"/>
                <a:gd name="T56" fmla="*/ 0 w 1846"/>
                <a:gd name="T57" fmla="*/ 0 h 1066"/>
                <a:gd name="T58" fmla="*/ 0 w 1846"/>
                <a:gd name="T59" fmla="*/ 0 h 1066"/>
                <a:gd name="T60" fmla="*/ 0 w 1846"/>
                <a:gd name="T61" fmla="*/ 0 h 1066"/>
                <a:gd name="T62" fmla="*/ 0 w 1846"/>
                <a:gd name="T63" fmla="*/ 0 h 1066"/>
                <a:gd name="T64" fmla="*/ 0 w 1846"/>
                <a:gd name="T65" fmla="*/ 0 h 1066"/>
                <a:gd name="T66" fmla="*/ 1 w 1846"/>
                <a:gd name="T67" fmla="*/ 0 h 1066"/>
                <a:gd name="T68" fmla="*/ 1 w 1846"/>
                <a:gd name="T69" fmla="*/ 0 h 1066"/>
                <a:gd name="T70" fmla="*/ 1 w 1846"/>
                <a:gd name="T71" fmla="*/ 0 h 1066"/>
                <a:gd name="T72" fmla="*/ 1 w 1846"/>
                <a:gd name="T73" fmla="*/ 0 h 1066"/>
                <a:gd name="T74" fmla="*/ 1 w 1846"/>
                <a:gd name="T75" fmla="*/ 0 h 1066"/>
                <a:gd name="T76" fmla="*/ 1 w 1846"/>
                <a:gd name="T77" fmla="*/ 0 h 1066"/>
                <a:gd name="T78" fmla="*/ 1 w 1846"/>
                <a:gd name="T79" fmla="*/ 0 h 1066"/>
                <a:gd name="T80" fmla="*/ 1 w 1846"/>
                <a:gd name="T81" fmla="*/ 0 h 10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46" h="1066">
                  <a:moveTo>
                    <a:pt x="1846" y="533"/>
                  </a:moveTo>
                  <a:lnTo>
                    <a:pt x="1842" y="492"/>
                  </a:lnTo>
                  <a:lnTo>
                    <a:pt x="1835" y="451"/>
                  </a:lnTo>
                  <a:lnTo>
                    <a:pt x="1821" y="412"/>
                  </a:lnTo>
                  <a:lnTo>
                    <a:pt x="1802" y="372"/>
                  </a:lnTo>
                  <a:lnTo>
                    <a:pt x="1778" y="334"/>
                  </a:lnTo>
                  <a:lnTo>
                    <a:pt x="1749" y="297"/>
                  </a:lnTo>
                  <a:lnTo>
                    <a:pt x="1715" y="260"/>
                  </a:lnTo>
                  <a:lnTo>
                    <a:pt x="1678" y="226"/>
                  </a:lnTo>
                  <a:lnTo>
                    <a:pt x="1634" y="194"/>
                  </a:lnTo>
                  <a:lnTo>
                    <a:pt x="1587" y="163"/>
                  </a:lnTo>
                  <a:lnTo>
                    <a:pt x="1536" y="135"/>
                  </a:lnTo>
                  <a:lnTo>
                    <a:pt x="1482" y="109"/>
                  </a:lnTo>
                  <a:lnTo>
                    <a:pt x="1424" y="86"/>
                  </a:lnTo>
                  <a:lnTo>
                    <a:pt x="1364" y="65"/>
                  </a:lnTo>
                  <a:lnTo>
                    <a:pt x="1300" y="47"/>
                  </a:lnTo>
                  <a:lnTo>
                    <a:pt x="1234" y="31"/>
                  </a:lnTo>
                  <a:lnTo>
                    <a:pt x="1167" y="19"/>
                  </a:lnTo>
                  <a:lnTo>
                    <a:pt x="1098" y="9"/>
                  </a:lnTo>
                  <a:lnTo>
                    <a:pt x="1029" y="4"/>
                  </a:lnTo>
                  <a:lnTo>
                    <a:pt x="958" y="0"/>
                  </a:lnTo>
                  <a:lnTo>
                    <a:pt x="887" y="0"/>
                  </a:lnTo>
                  <a:lnTo>
                    <a:pt x="817" y="4"/>
                  </a:lnTo>
                  <a:lnTo>
                    <a:pt x="747" y="9"/>
                  </a:lnTo>
                  <a:lnTo>
                    <a:pt x="678" y="19"/>
                  </a:lnTo>
                  <a:lnTo>
                    <a:pt x="611" y="31"/>
                  </a:lnTo>
                  <a:lnTo>
                    <a:pt x="545" y="47"/>
                  </a:lnTo>
                  <a:lnTo>
                    <a:pt x="482" y="65"/>
                  </a:lnTo>
                  <a:lnTo>
                    <a:pt x="421" y="86"/>
                  </a:lnTo>
                  <a:lnTo>
                    <a:pt x="363" y="109"/>
                  </a:lnTo>
                  <a:lnTo>
                    <a:pt x="308" y="135"/>
                  </a:lnTo>
                  <a:lnTo>
                    <a:pt x="257" y="163"/>
                  </a:lnTo>
                  <a:lnTo>
                    <a:pt x="211" y="194"/>
                  </a:lnTo>
                  <a:lnTo>
                    <a:pt x="168" y="226"/>
                  </a:lnTo>
                  <a:lnTo>
                    <a:pt x="129" y="260"/>
                  </a:lnTo>
                  <a:lnTo>
                    <a:pt x="96" y="297"/>
                  </a:lnTo>
                  <a:lnTo>
                    <a:pt x="67" y="334"/>
                  </a:lnTo>
                  <a:lnTo>
                    <a:pt x="43" y="372"/>
                  </a:lnTo>
                  <a:lnTo>
                    <a:pt x="24" y="412"/>
                  </a:lnTo>
                  <a:lnTo>
                    <a:pt x="11" y="451"/>
                  </a:lnTo>
                  <a:lnTo>
                    <a:pt x="2" y="492"/>
                  </a:lnTo>
                  <a:lnTo>
                    <a:pt x="0" y="533"/>
                  </a:lnTo>
                  <a:lnTo>
                    <a:pt x="2" y="574"/>
                  </a:lnTo>
                  <a:lnTo>
                    <a:pt x="11" y="615"/>
                  </a:lnTo>
                  <a:lnTo>
                    <a:pt x="24" y="655"/>
                  </a:lnTo>
                  <a:lnTo>
                    <a:pt x="43" y="693"/>
                  </a:lnTo>
                  <a:lnTo>
                    <a:pt x="67" y="732"/>
                  </a:lnTo>
                  <a:lnTo>
                    <a:pt x="96" y="770"/>
                  </a:lnTo>
                  <a:lnTo>
                    <a:pt x="129" y="805"/>
                  </a:lnTo>
                  <a:lnTo>
                    <a:pt x="168" y="839"/>
                  </a:lnTo>
                  <a:lnTo>
                    <a:pt x="211" y="872"/>
                  </a:lnTo>
                  <a:lnTo>
                    <a:pt x="257" y="902"/>
                  </a:lnTo>
                  <a:lnTo>
                    <a:pt x="308" y="931"/>
                  </a:lnTo>
                  <a:lnTo>
                    <a:pt x="363" y="958"/>
                  </a:lnTo>
                  <a:lnTo>
                    <a:pt x="421" y="981"/>
                  </a:lnTo>
                  <a:lnTo>
                    <a:pt x="482" y="1002"/>
                  </a:lnTo>
                  <a:lnTo>
                    <a:pt x="545" y="1019"/>
                  </a:lnTo>
                  <a:lnTo>
                    <a:pt x="611" y="1035"/>
                  </a:lnTo>
                  <a:lnTo>
                    <a:pt x="678" y="1047"/>
                  </a:lnTo>
                  <a:lnTo>
                    <a:pt x="747" y="1056"/>
                  </a:lnTo>
                  <a:lnTo>
                    <a:pt x="817" y="1063"/>
                  </a:lnTo>
                  <a:lnTo>
                    <a:pt x="887" y="1066"/>
                  </a:lnTo>
                  <a:lnTo>
                    <a:pt x="958" y="1066"/>
                  </a:lnTo>
                  <a:lnTo>
                    <a:pt x="1029" y="1063"/>
                  </a:lnTo>
                  <a:lnTo>
                    <a:pt x="1098" y="1056"/>
                  </a:lnTo>
                  <a:lnTo>
                    <a:pt x="1167" y="1047"/>
                  </a:lnTo>
                  <a:lnTo>
                    <a:pt x="1234" y="1035"/>
                  </a:lnTo>
                  <a:lnTo>
                    <a:pt x="1300" y="1019"/>
                  </a:lnTo>
                  <a:lnTo>
                    <a:pt x="1364" y="1002"/>
                  </a:lnTo>
                  <a:lnTo>
                    <a:pt x="1424" y="981"/>
                  </a:lnTo>
                  <a:lnTo>
                    <a:pt x="1482" y="958"/>
                  </a:lnTo>
                  <a:lnTo>
                    <a:pt x="1536" y="931"/>
                  </a:lnTo>
                  <a:lnTo>
                    <a:pt x="1587" y="902"/>
                  </a:lnTo>
                  <a:lnTo>
                    <a:pt x="1634" y="872"/>
                  </a:lnTo>
                  <a:lnTo>
                    <a:pt x="1678" y="839"/>
                  </a:lnTo>
                  <a:lnTo>
                    <a:pt x="1715" y="805"/>
                  </a:lnTo>
                  <a:lnTo>
                    <a:pt x="1749" y="770"/>
                  </a:lnTo>
                  <a:lnTo>
                    <a:pt x="1778" y="732"/>
                  </a:lnTo>
                  <a:lnTo>
                    <a:pt x="1802" y="693"/>
                  </a:lnTo>
                  <a:lnTo>
                    <a:pt x="1821" y="655"/>
                  </a:lnTo>
                  <a:lnTo>
                    <a:pt x="1835" y="615"/>
                  </a:lnTo>
                  <a:lnTo>
                    <a:pt x="1842" y="574"/>
                  </a:lnTo>
                  <a:lnTo>
                    <a:pt x="1846" y="53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5" name="Line 350"/>
            <p:cNvSpPr>
              <a:spLocks noChangeShapeType="1"/>
            </p:cNvSpPr>
            <p:nvPr/>
          </p:nvSpPr>
          <p:spPr bwMode="auto">
            <a:xfrm>
              <a:off x="3761" y="2759"/>
              <a:ext cx="199" cy="2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6" name="Line 351"/>
            <p:cNvSpPr>
              <a:spLocks noChangeShapeType="1"/>
            </p:cNvSpPr>
            <p:nvPr/>
          </p:nvSpPr>
          <p:spPr bwMode="auto">
            <a:xfrm flipV="1">
              <a:off x="3761" y="2684"/>
              <a:ext cx="0" cy="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097" name="Line 352"/>
            <p:cNvSpPr>
              <a:spLocks noChangeShapeType="1"/>
            </p:cNvSpPr>
            <p:nvPr/>
          </p:nvSpPr>
          <p:spPr bwMode="auto">
            <a:xfrm flipV="1">
              <a:off x="3498" y="2684"/>
              <a:ext cx="0" cy="3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1089" name="Text Box 353"/>
          <p:cNvSpPr txBox="1">
            <a:spLocks noChangeArrowheads="1"/>
          </p:cNvSpPr>
          <p:nvPr/>
        </p:nvSpPr>
        <p:spPr bwMode="auto">
          <a:xfrm>
            <a:off x="0" y="0"/>
            <a:ext cx="9540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3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4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4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54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54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254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54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54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54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54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54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254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54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254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4097" grpId="0" animBg="1"/>
      <p:bldP spid="254161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>
            <a:grpSpLocks/>
          </p:cNvGrpSpPr>
          <p:nvPr/>
        </p:nvGrpSpPr>
        <p:grpSpPr bwMode="auto">
          <a:xfrm>
            <a:off x="252413" y="628650"/>
            <a:ext cx="6407150" cy="6091238"/>
            <a:chOff x="159" y="396"/>
            <a:chExt cx="4036" cy="3837"/>
          </a:xfrm>
        </p:grpSpPr>
        <p:grpSp>
          <p:nvGrpSpPr>
            <p:cNvPr id="132132" name="Group 3"/>
            <p:cNvGrpSpPr>
              <a:grpSpLocks/>
            </p:cNvGrpSpPr>
            <p:nvPr/>
          </p:nvGrpSpPr>
          <p:grpSpPr bwMode="auto">
            <a:xfrm>
              <a:off x="159" y="396"/>
              <a:ext cx="4036" cy="3837"/>
              <a:chOff x="159" y="396"/>
              <a:chExt cx="4036" cy="3837"/>
            </a:xfrm>
          </p:grpSpPr>
          <p:sp>
            <p:nvSpPr>
              <p:cNvPr id="132370" name="Line 4"/>
              <p:cNvSpPr>
                <a:spLocks noChangeShapeType="1"/>
              </p:cNvSpPr>
              <p:nvPr/>
            </p:nvSpPr>
            <p:spPr bwMode="auto">
              <a:xfrm>
                <a:off x="1109" y="410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1" name="Line 5"/>
              <p:cNvSpPr>
                <a:spLocks noChangeShapeType="1"/>
              </p:cNvSpPr>
              <p:nvPr/>
            </p:nvSpPr>
            <p:spPr bwMode="auto">
              <a:xfrm>
                <a:off x="1109" y="67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2" name="Line 6"/>
              <p:cNvSpPr>
                <a:spLocks noChangeShapeType="1"/>
              </p:cNvSpPr>
              <p:nvPr/>
            </p:nvSpPr>
            <p:spPr bwMode="auto">
              <a:xfrm>
                <a:off x="1109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3" name="Line 7"/>
              <p:cNvSpPr>
                <a:spLocks noChangeShapeType="1"/>
              </p:cNvSpPr>
              <p:nvPr/>
            </p:nvSpPr>
            <p:spPr bwMode="auto">
              <a:xfrm>
                <a:off x="1109" y="109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4" name="Line 8"/>
              <p:cNvSpPr>
                <a:spLocks noChangeShapeType="1"/>
              </p:cNvSpPr>
              <p:nvPr/>
            </p:nvSpPr>
            <p:spPr bwMode="auto">
              <a:xfrm>
                <a:off x="1109" y="1133"/>
                <a:ext cx="0" cy="3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5" name="Line 9"/>
              <p:cNvSpPr>
                <a:spLocks noChangeShapeType="1"/>
              </p:cNvSpPr>
              <p:nvPr/>
            </p:nvSpPr>
            <p:spPr bwMode="auto">
              <a:xfrm>
                <a:off x="1109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6" name="Line 10"/>
              <p:cNvSpPr>
                <a:spLocks noChangeShapeType="1"/>
              </p:cNvSpPr>
              <p:nvPr/>
            </p:nvSpPr>
            <p:spPr bwMode="auto">
              <a:xfrm>
                <a:off x="1109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7" name="Line 11"/>
              <p:cNvSpPr>
                <a:spLocks noChangeShapeType="1"/>
              </p:cNvSpPr>
              <p:nvPr/>
            </p:nvSpPr>
            <p:spPr bwMode="auto">
              <a:xfrm>
                <a:off x="1109" y="192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8" name="Line 12"/>
              <p:cNvSpPr>
                <a:spLocks noChangeShapeType="1"/>
              </p:cNvSpPr>
              <p:nvPr/>
            </p:nvSpPr>
            <p:spPr bwMode="auto">
              <a:xfrm>
                <a:off x="1109" y="1966"/>
                <a:ext cx="0" cy="2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79" name="Line 13"/>
              <p:cNvSpPr>
                <a:spLocks noChangeShapeType="1"/>
              </p:cNvSpPr>
              <p:nvPr/>
            </p:nvSpPr>
            <p:spPr bwMode="auto">
              <a:xfrm>
                <a:off x="814" y="414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0" name="Line 14"/>
              <p:cNvSpPr>
                <a:spLocks noChangeShapeType="1"/>
              </p:cNvSpPr>
              <p:nvPr/>
            </p:nvSpPr>
            <p:spPr bwMode="auto">
              <a:xfrm>
                <a:off x="814" y="67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1" name="Line 15"/>
              <p:cNvSpPr>
                <a:spLocks noChangeShapeType="1"/>
              </p:cNvSpPr>
              <p:nvPr/>
            </p:nvSpPr>
            <p:spPr bwMode="auto">
              <a:xfrm>
                <a:off x="814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2" name="Line 16"/>
              <p:cNvSpPr>
                <a:spLocks noChangeShapeType="1"/>
              </p:cNvSpPr>
              <p:nvPr/>
            </p:nvSpPr>
            <p:spPr bwMode="auto">
              <a:xfrm>
                <a:off x="814" y="1087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3" name="Line 17"/>
              <p:cNvSpPr>
                <a:spLocks noChangeShapeType="1"/>
              </p:cNvSpPr>
              <p:nvPr/>
            </p:nvSpPr>
            <p:spPr bwMode="auto">
              <a:xfrm>
                <a:off x="814" y="112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4" name="Line 18"/>
              <p:cNvSpPr>
                <a:spLocks noChangeShapeType="1"/>
              </p:cNvSpPr>
              <p:nvPr/>
            </p:nvSpPr>
            <p:spPr bwMode="auto">
              <a:xfrm>
                <a:off x="814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5" name="Line 19"/>
              <p:cNvSpPr>
                <a:spLocks noChangeShapeType="1"/>
              </p:cNvSpPr>
              <p:nvPr/>
            </p:nvSpPr>
            <p:spPr bwMode="auto">
              <a:xfrm>
                <a:off x="814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6" name="Line 20"/>
              <p:cNvSpPr>
                <a:spLocks noChangeShapeType="1"/>
              </p:cNvSpPr>
              <p:nvPr/>
            </p:nvSpPr>
            <p:spPr bwMode="auto">
              <a:xfrm>
                <a:off x="814" y="192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7" name="Line 21"/>
              <p:cNvSpPr>
                <a:spLocks noChangeShapeType="1"/>
              </p:cNvSpPr>
              <p:nvPr/>
            </p:nvSpPr>
            <p:spPr bwMode="auto">
              <a:xfrm>
                <a:off x="814" y="1966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8" name="Line 22"/>
              <p:cNvSpPr>
                <a:spLocks noChangeShapeType="1"/>
              </p:cNvSpPr>
              <p:nvPr/>
            </p:nvSpPr>
            <p:spPr bwMode="auto">
              <a:xfrm flipH="1">
                <a:off x="1771" y="3279"/>
                <a:ext cx="2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89" name="Line 23"/>
              <p:cNvSpPr>
                <a:spLocks noChangeShapeType="1"/>
              </p:cNvSpPr>
              <p:nvPr/>
            </p:nvSpPr>
            <p:spPr bwMode="auto">
              <a:xfrm flipH="1">
                <a:off x="1729" y="327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0" name="Line 24"/>
              <p:cNvSpPr>
                <a:spLocks noChangeShapeType="1"/>
              </p:cNvSpPr>
              <p:nvPr/>
            </p:nvSpPr>
            <p:spPr bwMode="auto">
              <a:xfrm flipH="1">
                <a:off x="1355" y="3279"/>
                <a:ext cx="3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1" name="Line 25"/>
              <p:cNvSpPr>
                <a:spLocks noChangeShapeType="1"/>
              </p:cNvSpPr>
              <p:nvPr/>
            </p:nvSpPr>
            <p:spPr bwMode="auto">
              <a:xfrm flipH="1">
                <a:off x="1312" y="327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2" name="Line 26"/>
              <p:cNvSpPr>
                <a:spLocks noChangeShapeType="1"/>
              </p:cNvSpPr>
              <p:nvPr/>
            </p:nvSpPr>
            <p:spPr bwMode="auto">
              <a:xfrm flipH="1">
                <a:off x="938" y="3279"/>
                <a:ext cx="3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3" name="Line 27"/>
              <p:cNvSpPr>
                <a:spLocks noChangeShapeType="1"/>
              </p:cNvSpPr>
              <p:nvPr/>
            </p:nvSpPr>
            <p:spPr bwMode="auto">
              <a:xfrm flipH="1">
                <a:off x="896" y="327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4" name="Line 28"/>
              <p:cNvSpPr>
                <a:spLocks noChangeShapeType="1"/>
              </p:cNvSpPr>
              <p:nvPr/>
            </p:nvSpPr>
            <p:spPr bwMode="auto">
              <a:xfrm flipH="1">
                <a:off x="518" y="3279"/>
                <a:ext cx="3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5" name="Line 29"/>
              <p:cNvSpPr>
                <a:spLocks noChangeShapeType="1"/>
              </p:cNvSpPr>
              <p:nvPr/>
            </p:nvSpPr>
            <p:spPr bwMode="auto">
              <a:xfrm flipH="1">
                <a:off x="476" y="327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6" name="Line 30"/>
              <p:cNvSpPr>
                <a:spLocks noChangeShapeType="1"/>
              </p:cNvSpPr>
              <p:nvPr/>
            </p:nvSpPr>
            <p:spPr bwMode="auto">
              <a:xfrm flipH="1">
                <a:off x="159" y="3279"/>
                <a:ext cx="29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7" name="Line 31"/>
              <p:cNvSpPr>
                <a:spLocks noChangeShapeType="1"/>
              </p:cNvSpPr>
              <p:nvPr/>
            </p:nvSpPr>
            <p:spPr bwMode="auto">
              <a:xfrm flipH="1">
                <a:off x="1067" y="3514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8" name="Line 32"/>
              <p:cNvSpPr>
                <a:spLocks noChangeShapeType="1"/>
              </p:cNvSpPr>
              <p:nvPr/>
            </p:nvSpPr>
            <p:spPr bwMode="auto">
              <a:xfrm flipH="1">
                <a:off x="1024" y="3514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99" name="Line 33"/>
              <p:cNvSpPr>
                <a:spLocks noChangeShapeType="1"/>
              </p:cNvSpPr>
              <p:nvPr/>
            </p:nvSpPr>
            <p:spPr bwMode="auto">
              <a:xfrm flipH="1">
                <a:off x="647" y="3514"/>
                <a:ext cx="3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0" name="Line 34"/>
              <p:cNvSpPr>
                <a:spLocks noChangeShapeType="1"/>
              </p:cNvSpPr>
              <p:nvPr/>
            </p:nvSpPr>
            <p:spPr bwMode="auto">
              <a:xfrm flipH="1">
                <a:off x="604" y="3514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1" name="Line 35"/>
              <p:cNvSpPr>
                <a:spLocks noChangeShapeType="1"/>
              </p:cNvSpPr>
              <p:nvPr/>
            </p:nvSpPr>
            <p:spPr bwMode="auto">
              <a:xfrm flipH="1">
                <a:off x="291" y="3514"/>
                <a:ext cx="2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2" name="Line 36"/>
              <p:cNvSpPr>
                <a:spLocks noChangeShapeType="1"/>
              </p:cNvSpPr>
              <p:nvPr/>
            </p:nvSpPr>
            <p:spPr bwMode="auto">
              <a:xfrm>
                <a:off x="3316" y="407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3" name="Line 37"/>
              <p:cNvSpPr>
                <a:spLocks noChangeShapeType="1"/>
              </p:cNvSpPr>
              <p:nvPr/>
            </p:nvSpPr>
            <p:spPr bwMode="auto">
              <a:xfrm>
                <a:off x="3316" y="670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4" name="Line 38"/>
              <p:cNvSpPr>
                <a:spLocks noChangeShapeType="1"/>
              </p:cNvSpPr>
              <p:nvPr/>
            </p:nvSpPr>
            <p:spPr bwMode="auto">
              <a:xfrm>
                <a:off x="3316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5" name="Line 39"/>
              <p:cNvSpPr>
                <a:spLocks noChangeShapeType="1"/>
              </p:cNvSpPr>
              <p:nvPr/>
            </p:nvSpPr>
            <p:spPr bwMode="auto">
              <a:xfrm>
                <a:off x="3316" y="109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6" name="Line 40"/>
              <p:cNvSpPr>
                <a:spLocks noChangeShapeType="1"/>
              </p:cNvSpPr>
              <p:nvPr/>
            </p:nvSpPr>
            <p:spPr bwMode="auto">
              <a:xfrm>
                <a:off x="3316" y="113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7" name="Line 41"/>
              <p:cNvSpPr>
                <a:spLocks noChangeShapeType="1"/>
              </p:cNvSpPr>
              <p:nvPr/>
            </p:nvSpPr>
            <p:spPr bwMode="auto">
              <a:xfrm>
                <a:off x="3316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8" name="Line 42"/>
              <p:cNvSpPr>
                <a:spLocks noChangeShapeType="1"/>
              </p:cNvSpPr>
              <p:nvPr/>
            </p:nvSpPr>
            <p:spPr bwMode="auto">
              <a:xfrm>
                <a:off x="3316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09" name="Line 43"/>
              <p:cNvSpPr>
                <a:spLocks noChangeShapeType="1"/>
              </p:cNvSpPr>
              <p:nvPr/>
            </p:nvSpPr>
            <p:spPr bwMode="auto">
              <a:xfrm>
                <a:off x="3316" y="192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0" name="Line 44"/>
              <p:cNvSpPr>
                <a:spLocks noChangeShapeType="1"/>
              </p:cNvSpPr>
              <p:nvPr/>
            </p:nvSpPr>
            <p:spPr bwMode="auto">
              <a:xfrm>
                <a:off x="3316" y="1966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1" name="Line 45"/>
              <p:cNvSpPr>
                <a:spLocks noChangeShapeType="1"/>
              </p:cNvSpPr>
              <p:nvPr/>
            </p:nvSpPr>
            <p:spPr bwMode="auto">
              <a:xfrm>
                <a:off x="3551" y="396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2" name="Line 46"/>
              <p:cNvSpPr>
                <a:spLocks noChangeShapeType="1"/>
              </p:cNvSpPr>
              <p:nvPr/>
            </p:nvSpPr>
            <p:spPr bwMode="auto">
              <a:xfrm>
                <a:off x="3551" y="66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3" name="Line 47"/>
              <p:cNvSpPr>
                <a:spLocks noChangeShapeType="1"/>
              </p:cNvSpPr>
              <p:nvPr/>
            </p:nvSpPr>
            <p:spPr bwMode="auto">
              <a:xfrm>
                <a:off x="3551" y="70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4" name="Line 48"/>
              <p:cNvSpPr>
                <a:spLocks noChangeShapeType="1"/>
              </p:cNvSpPr>
              <p:nvPr/>
            </p:nvSpPr>
            <p:spPr bwMode="auto">
              <a:xfrm>
                <a:off x="3551" y="108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5" name="Line 49"/>
              <p:cNvSpPr>
                <a:spLocks noChangeShapeType="1"/>
              </p:cNvSpPr>
              <p:nvPr/>
            </p:nvSpPr>
            <p:spPr bwMode="auto">
              <a:xfrm>
                <a:off x="3551" y="1126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6" name="Line 50"/>
              <p:cNvSpPr>
                <a:spLocks noChangeShapeType="1"/>
              </p:cNvSpPr>
              <p:nvPr/>
            </p:nvSpPr>
            <p:spPr bwMode="auto">
              <a:xfrm>
                <a:off x="3551" y="1499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7" name="Line 51"/>
              <p:cNvSpPr>
                <a:spLocks noChangeShapeType="1"/>
              </p:cNvSpPr>
              <p:nvPr/>
            </p:nvSpPr>
            <p:spPr bwMode="auto">
              <a:xfrm>
                <a:off x="3551" y="1542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8" name="Line 52"/>
              <p:cNvSpPr>
                <a:spLocks noChangeShapeType="1"/>
              </p:cNvSpPr>
              <p:nvPr/>
            </p:nvSpPr>
            <p:spPr bwMode="auto">
              <a:xfrm>
                <a:off x="3551" y="1919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19" name="Line 53"/>
              <p:cNvSpPr>
                <a:spLocks noChangeShapeType="1"/>
              </p:cNvSpPr>
              <p:nvPr/>
            </p:nvSpPr>
            <p:spPr bwMode="auto">
              <a:xfrm>
                <a:off x="3551" y="1962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0" name="Freeform 54"/>
              <p:cNvSpPr>
                <a:spLocks/>
              </p:cNvSpPr>
              <p:nvPr/>
            </p:nvSpPr>
            <p:spPr bwMode="auto">
              <a:xfrm>
                <a:off x="227" y="2396"/>
                <a:ext cx="1761" cy="1762"/>
              </a:xfrm>
              <a:custGeom>
                <a:avLst/>
                <a:gdLst>
                  <a:gd name="T0" fmla="*/ 232 w 3461"/>
                  <a:gd name="T1" fmla="*/ 109 h 3463"/>
                  <a:gd name="T2" fmla="*/ 230 w 3461"/>
                  <a:gd name="T3" fmla="*/ 97 h 3463"/>
                  <a:gd name="T4" fmla="*/ 227 w 3461"/>
                  <a:gd name="T5" fmla="*/ 84 h 3463"/>
                  <a:gd name="T6" fmla="*/ 223 w 3461"/>
                  <a:gd name="T7" fmla="*/ 72 h 3463"/>
                  <a:gd name="T8" fmla="*/ 217 w 3461"/>
                  <a:gd name="T9" fmla="*/ 60 h 3463"/>
                  <a:gd name="T10" fmla="*/ 211 w 3461"/>
                  <a:gd name="T11" fmla="*/ 49 h 3463"/>
                  <a:gd name="T12" fmla="*/ 203 w 3461"/>
                  <a:gd name="T13" fmla="*/ 39 h 3463"/>
                  <a:gd name="T14" fmla="*/ 193 w 3461"/>
                  <a:gd name="T15" fmla="*/ 30 h 3463"/>
                  <a:gd name="T16" fmla="*/ 183 w 3461"/>
                  <a:gd name="T17" fmla="*/ 21 h 3463"/>
                  <a:gd name="T18" fmla="*/ 172 w 3461"/>
                  <a:gd name="T19" fmla="*/ 14 h 3463"/>
                  <a:gd name="T20" fmla="*/ 160 w 3461"/>
                  <a:gd name="T21" fmla="*/ 9 h 3463"/>
                  <a:gd name="T22" fmla="*/ 148 w 3461"/>
                  <a:gd name="T23" fmla="*/ 5 h 3463"/>
                  <a:gd name="T24" fmla="*/ 135 w 3461"/>
                  <a:gd name="T25" fmla="*/ 2 h 3463"/>
                  <a:gd name="T26" fmla="*/ 123 w 3461"/>
                  <a:gd name="T27" fmla="*/ 1 h 3463"/>
                  <a:gd name="T28" fmla="*/ 109 w 3461"/>
                  <a:gd name="T29" fmla="*/ 1 h 3463"/>
                  <a:gd name="T30" fmla="*/ 97 w 3461"/>
                  <a:gd name="T31" fmla="*/ 2 h 3463"/>
                  <a:gd name="T32" fmla="*/ 84 w 3461"/>
                  <a:gd name="T33" fmla="*/ 5 h 3463"/>
                  <a:gd name="T34" fmla="*/ 71 w 3461"/>
                  <a:gd name="T35" fmla="*/ 9 h 3463"/>
                  <a:gd name="T36" fmla="*/ 60 w 3461"/>
                  <a:gd name="T37" fmla="*/ 14 h 3463"/>
                  <a:gd name="T38" fmla="*/ 49 w 3461"/>
                  <a:gd name="T39" fmla="*/ 21 h 3463"/>
                  <a:gd name="T40" fmla="*/ 39 w 3461"/>
                  <a:gd name="T41" fmla="*/ 30 h 3463"/>
                  <a:gd name="T42" fmla="*/ 30 w 3461"/>
                  <a:gd name="T43" fmla="*/ 39 h 3463"/>
                  <a:gd name="T44" fmla="*/ 21 w 3461"/>
                  <a:gd name="T45" fmla="*/ 49 h 3463"/>
                  <a:gd name="T46" fmla="*/ 14 w 3461"/>
                  <a:gd name="T47" fmla="*/ 60 h 3463"/>
                  <a:gd name="T48" fmla="*/ 9 w 3461"/>
                  <a:gd name="T49" fmla="*/ 72 h 3463"/>
                  <a:gd name="T50" fmla="*/ 5 w 3461"/>
                  <a:gd name="T51" fmla="*/ 84 h 3463"/>
                  <a:gd name="T52" fmla="*/ 2 w 3461"/>
                  <a:gd name="T53" fmla="*/ 97 h 3463"/>
                  <a:gd name="T54" fmla="*/ 1 w 3461"/>
                  <a:gd name="T55" fmla="*/ 109 h 3463"/>
                  <a:gd name="T56" fmla="*/ 1 w 3461"/>
                  <a:gd name="T57" fmla="*/ 123 h 3463"/>
                  <a:gd name="T58" fmla="*/ 2 w 3461"/>
                  <a:gd name="T59" fmla="*/ 136 h 3463"/>
                  <a:gd name="T60" fmla="*/ 5 w 3461"/>
                  <a:gd name="T61" fmla="*/ 148 h 3463"/>
                  <a:gd name="T62" fmla="*/ 9 w 3461"/>
                  <a:gd name="T63" fmla="*/ 160 h 3463"/>
                  <a:gd name="T64" fmla="*/ 14 w 3461"/>
                  <a:gd name="T65" fmla="*/ 172 h 3463"/>
                  <a:gd name="T66" fmla="*/ 21 w 3461"/>
                  <a:gd name="T67" fmla="*/ 183 h 3463"/>
                  <a:gd name="T68" fmla="*/ 30 w 3461"/>
                  <a:gd name="T69" fmla="*/ 193 h 3463"/>
                  <a:gd name="T70" fmla="*/ 39 w 3461"/>
                  <a:gd name="T71" fmla="*/ 203 h 3463"/>
                  <a:gd name="T72" fmla="*/ 49 w 3461"/>
                  <a:gd name="T73" fmla="*/ 211 h 3463"/>
                  <a:gd name="T74" fmla="*/ 60 w 3461"/>
                  <a:gd name="T75" fmla="*/ 218 h 3463"/>
                  <a:gd name="T76" fmla="*/ 71 w 3461"/>
                  <a:gd name="T77" fmla="*/ 223 h 3463"/>
                  <a:gd name="T78" fmla="*/ 84 w 3461"/>
                  <a:gd name="T79" fmla="*/ 227 h 3463"/>
                  <a:gd name="T80" fmla="*/ 97 w 3461"/>
                  <a:gd name="T81" fmla="*/ 230 h 3463"/>
                  <a:gd name="T82" fmla="*/ 109 w 3461"/>
                  <a:gd name="T83" fmla="*/ 232 h 3463"/>
                  <a:gd name="T84" fmla="*/ 123 w 3461"/>
                  <a:gd name="T85" fmla="*/ 232 h 3463"/>
                  <a:gd name="T86" fmla="*/ 135 w 3461"/>
                  <a:gd name="T87" fmla="*/ 230 h 3463"/>
                  <a:gd name="T88" fmla="*/ 148 w 3461"/>
                  <a:gd name="T89" fmla="*/ 227 h 3463"/>
                  <a:gd name="T90" fmla="*/ 160 w 3461"/>
                  <a:gd name="T91" fmla="*/ 223 h 3463"/>
                  <a:gd name="T92" fmla="*/ 172 w 3461"/>
                  <a:gd name="T93" fmla="*/ 218 h 3463"/>
                  <a:gd name="T94" fmla="*/ 183 w 3461"/>
                  <a:gd name="T95" fmla="*/ 211 h 3463"/>
                  <a:gd name="T96" fmla="*/ 193 w 3461"/>
                  <a:gd name="T97" fmla="*/ 203 h 3463"/>
                  <a:gd name="T98" fmla="*/ 203 w 3461"/>
                  <a:gd name="T99" fmla="*/ 193 h 3463"/>
                  <a:gd name="T100" fmla="*/ 211 w 3461"/>
                  <a:gd name="T101" fmla="*/ 183 h 3463"/>
                  <a:gd name="T102" fmla="*/ 217 w 3461"/>
                  <a:gd name="T103" fmla="*/ 172 h 3463"/>
                  <a:gd name="T104" fmla="*/ 223 w 3461"/>
                  <a:gd name="T105" fmla="*/ 160 h 3463"/>
                  <a:gd name="T106" fmla="*/ 227 w 3461"/>
                  <a:gd name="T107" fmla="*/ 148 h 3463"/>
                  <a:gd name="T108" fmla="*/ 230 w 3461"/>
                  <a:gd name="T109" fmla="*/ 136 h 3463"/>
                  <a:gd name="T110" fmla="*/ 232 w 3461"/>
                  <a:gd name="T111" fmla="*/ 123 h 34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461" h="3463">
                    <a:moveTo>
                      <a:pt x="3461" y="1732"/>
                    </a:moveTo>
                    <a:lnTo>
                      <a:pt x="3457" y="1635"/>
                    </a:lnTo>
                    <a:lnTo>
                      <a:pt x="3449" y="1538"/>
                    </a:lnTo>
                    <a:lnTo>
                      <a:pt x="3436" y="1441"/>
                    </a:lnTo>
                    <a:lnTo>
                      <a:pt x="3416" y="1346"/>
                    </a:lnTo>
                    <a:lnTo>
                      <a:pt x="3393" y="1252"/>
                    </a:lnTo>
                    <a:lnTo>
                      <a:pt x="3363" y="1160"/>
                    </a:lnTo>
                    <a:lnTo>
                      <a:pt x="3329" y="1069"/>
                    </a:lnTo>
                    <a:lnTo>
                      <a:pt x="3289" y="980"/>
                    </a:lnTo>
                    <a:lnTo>
                      <a:pt x="3244" y="894"/>
                    </a:lnTo>
                    <a:lnTo>
                      <a:pt x="3195" y="810"/>
                    </a:lnTo>
                    <a:lnTo>
                      <a:pt x="3141" y="730"/>
                    </a:lnTo>
                    <a:lnTo>
                      <a:pt x="3083" y="652"/>
                    </a:lnTo>
                    <a:lnTo>
                      <a:pt x="3021" y="578"/>
                    </a:lnTo>
                    <a:lnTo>
                      <a:pt x="2953" y="507"/>
                    </a:lnTo>
                    <a:lnTo>
                      <a:pt x="2882" y="441"/>
                    </a:lnTo>
                    <a:lnTo>
                      <a:pt x="2808" y="378"/>
                    </a:lnTo>
                    <a:lnTo>
                      <a:pt x="2731" y="320"/>
                    </a:lnTo>
                    <a:lnTo>
                      <a:pt x="2650" y="265"/>
                    </a:lnTo>
                    <a:lnTo>
                      <a:pt x="2567" y="217"/>
                    </a:lnTo>
                    <a:lnTo>
                      <a:pt x="2481" y="171"/>
                    </a:lnTo>
                    <a:lnTo>
                      <a:pt x="2392" y="133"/>
                    </a:lnTo>
                    <a:lnTo>
                      <a:pt x="2301" y="97"/>
                    </a:lnTo>
                    <a:lnTo>
                      <a:pt x="2209" y="69"/>
                    </a:lnTo>
                    <a:lnTo>
                      <a:pt x="2115" y="44"/>
                    </a:lnTo>
                    <a:lnTo>
                      <a:pt x="2020" y="24"/>
                    </a:lnTo>
                    <a:lnTo>
                      <a:pt x="1924" y="11"/>
                    </a:lnTo>
                    <a:lnTo>
                      <a:pt x="1827" y="3"/>
                    </a:lnTo>
                    <a:lnTo>
                      <a:pt x="1730" y="0"/>
                    </a:lnTo>
                    <a:lnTo>
                      <a:pt x="1634" y="3"/>
                    </a:lnTo>
                    <a:lnTo>
                      <a:pt x="1536" y="11"/>
                    </a:lnTo>
                    <a:lnTo>
                      <a:pt x="1440" y="24"/>
                    </a:lnTo>
                    <a:lnTo>
                      <a:pt x="1345" y="44"/>
                    </a:lnTo>
                    <a:lnTo>
                      <a:pt x="1251" y="69"/>
                    </a:lnTo>
                    <a:lnTo>
                      <a:pt x="1158" y="97"/>
                    </a:lnTo>
                    <a:lnTo>
                      <a:pt x="1068" y="133"/>
                    </a:lnTo>
                    <a:lnTo>
                      <a:pt x="979" y="171"/>
                    </a:lnTo>
                    <a:lnTo>
                      <a:pt x="893" y="217"/>
                    </a:lnTo>
                    <a:lnTo>
                      <a:pt x="810" y="265"/>
                    </a:lnTo>
                    <a:lnTo>
                      <a:pt x="729" y="320"/>
                    </a:lnTo>
                    <a:lnTo>
                      <a:pt x="651" y="378"/>
                    </a:lnTo>
                    <a:lnTo>
                      <a:pt x="577" y="441"/>
                    </a:lnTo>
                    <a:lnTo>
                      <a:pt x="507" y="507"/>
                    </a:lnTo>
                    <a:lnTo>
                      <a:pt x="440" y="578"/>
                    </a:lnTo>
                    <a:lnTo>
                      <a:pt x="378" y="652"/>
                    </a:lnTo>
                    <a:lnTo>
                      <a:pt x="319" y="730"/>
                    </a:lnTo>
                    <a:lnTo>
                      <a:pt x="265" y="810"/>
                    </a:lnTo>
                    <a:lnTo>
                      <a:pt x="215" y="894"/>
                    </a:lnTo>
                    <a:lnTo>
                      <a:pt x="171" y="980"/>
                    </a:lnTo>
                    <a:lnTo>
                      <a:pt x="131" y="1069"/>
                    </a:lnTo>
                    <a:lnTo>
                      <a:pt x="97" y="1160"/>
                    </a:lnTo>
                    <a:lnTo>
                      <a:pt x="67" y="1252"/>
                    </a:lnTo>
                    <a:lnTo>
                      <a:pt x="43" y="1346"/>
                    </a:lnTo>
                    <a:lnTo>
                      <a:pt x="24" y="1441"/>
                    </a:lnTo>
                    <a:lnTo>
                      <a:pt x="11" y="1538"/>
                    </a:lnTo>
                    <a:lnTo>
                      <a:pt x="3" y="1635"/>
                    </a:lnTo>
                    <a:lnTo>
                      <a:pt x="0" y="1732"/>
                    </a:lnTo>
                    <a:lnTo>
                      <a:pt x="3" y="1829"/>
                    </a:lnTo>
                    <a:lnTo>
                      <a:pt x="11" y="1925"/>
                    </a:lnTo>
                    <a:lnTo>
                      <a:pt x="24" y="2022"/>
                    </a:lnTo>
                    <a:lnTo>
                      <a:pt x="43" y="2117"/>
                    </a:lnTo>
                    <a:lnTo>
                      <a:pt x="67" y="2212"/>
                    </a:lnTo>
                    <a:lnTo>
                      <a:pt x="97" y="2303"/>
                    </a:lnTo>
                    <a:lnTo>
                      <a:pt x="131" y="2394"/>
                    </a:lnTo>
                    <a:lnTo>
                      <a:pt x="171" y="2484"/>
                    </a:lnTo>
                    <a:lnTo>
                      <a:pt x="215" y="2570"/>
                    </a:lnTo>
                    <a:lnTo>
                      <a:pt x="265" y="2653"/>
                    </a:lnTo>
                    <a:lnTo>
                      <a:pt x="319" y="2733"/>
                    </a:lnTo>
                    <a:lnTo>
                      <a:pt x="378" y="2812"/>
                    </a:lnTo>
                    <a:lnTo>
                      <a:pt x="440" y="2886"/>
                    </a:lnTo>
                    <a:lnTo>
                      <a:pt x="507" y="2957"/>
                    </a:lnTo>
                    <a:lnTo>
                      <a:pt x="577" y="3023"/>
                    </a:lnTo>
                    <a:lnTo>
                      <a:pt x="651" y="3086"/>
                    </a:lnTo>
                    <a:lnTo>
                      <a:pt x="729" y="3145"/>
                    </a:lnTo>
                    <a:lnTo>
                      <a:pt x="810" y="3198"/>
                    </a:lnTo>
                    <a:lnTo>
                      <a:pt x="893" y="3247"/>
                    </a:lnTo>
                    <a:lnTo>
                      <a:pt x="979" y="3292"/>
                    </a:lnTo>
                    <a:lnTo>
                      <a:pt x="1068" y="3331"/>
                    </a:lnTo>
                    <a:lnTo>
                      <a:pt x="1158" y="3367"/>
                    </a:lnTo>
                    <a:lnTo>
                      <a:pt x="1251" y="3395"/>
                    </a:lnTo>
                    <a:lnTo>
                      <a:pt x="1345" y="3420"/>
                    </a:lnTo>
                    <a:lnTo>
                      <a:pt x="1440" y="3439"/>
                    </a:lnTo>
                    <a:lnTo>
                      <a:pt x="1536" y="3453"/>
                    </a:lnTo>
                    <a:lnTo>
                      <a:pt x="1634" y="3461"/>
                    </a:lnTo>
                    <a:lnTo>
                      <a:pt x="1730" y="3463"/>
                    </a:lnTo>
                    <a:lnTo>
                      <a:pt x="1827" y="3461"/>
                    </a:lnTo>
                    <a:lnTo>
                      <a:pt x="1924" y="3453"/>
                    </a:lnTo>
                    <a:lnTo>
                      <a:pt x="2020" y="3439"/>
                    </a:lnTo>
                    <a:lnTo>
                      <a:pt x="2115" y="3420"/>
                    </a:lnTo>
                    <a:lnTo>
                      <a:pt x="2209" y="3395"/>
                    </a:lnTo>
                    <a:lnTo>
                      <a:pt x="2301" y="3367"/>
                    </a:lnTo>
                    <a:lnTo>
                      <a:pt x="2392" y="3331"/>
                    </a:lnTo>
                    <a:lnTo>
                      <a:pt x="2481" y="3292"/>
                    </a:lnTo>
                    <a:lnTo>
                      <a:pt x="2567" y="3247"/>
                    </a:lnTo>
                    <a:lnTo>
                      <a:pt x="2650" y="3198"/>
                    </a:lnTo>
                    <a:lnTo>
                      <a:pt x="2731" y="3145"/>
                    </a:lnTo>
                    <a:lnTo>
                      <a:pt x="2808" y="3086"/>
                    </a:lnTo>
                    <a:lnTo>
                      <a:pt x="2882" y="3023"/>
                    </a:lnTo>
                    <a:lnTo>
                      <a:pt x="2953" y="2957"/>
                    </a:lnTo>
                    <a:lnTo>
                      <a:pt x="3021" y="2886"/>
                    </a:lnTo>
                    <a:lnTo>
                      <a:pt x="3083" y="2812"/>
                    </a:lnTo>
                    <a:lnTo>
                      <a:pt x="3141" y="2733"/>
                    </a:lnTo>
                    <a:lnTo>
                      <a:pt x="3195" y="2653"/>
                    </a:lnTo>
                    <a:lnTo>
                      <a:pt x="3244" y="2570"/>
                    </a:lnTo>
                    <a:lnTo>
                      <a:pt x="3289" y="2484"/>
                    </a:lnTo>
                    <a:lnTo>
                      <a:pt x="3329" y="2394"/>
                    </a:lnTo>
                    <a:lnTo>
                      <a:pt x="3363" y="2303"/>
                    </a:lnTo>
                    <a:lnTo>
                      <a:pt x="3393" y="2212"/>
                    </a:lnTo>
                    <a:lnTo>
                      <a:pt x="3416" y="2117"/>
                    </a:lnTo>
                    <a:lnTo>
                      <a:pt x="3436" y="2022"/>
                    </a:lnTo>
                    <a:lnTo>
                      <a:pt x="3449" y="1925"/>
                    </a:lnTo>
                    <a:lnTo>
                      <a:pt x="3457" y="1829"/>
                    </a:lnTo>
                    <a:lnTo>
                      <a:pt x="3461" y="173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1" name="Freeform 55"/>
              <p:cNvSpPr>
                <a:spLocks/>
              </p:cNvSpPr>
              <p:nvPr/>
            </p:nvSpPr>
            <p:spPr bwMode="auto">
              <a:xfrm>
                <a:off x="344" y="3044"/>
                <a:ext cx="940" cy="936"/>
              </a:xfrm>
              <a:custGeom>
                <a:avLst/>
                <a:gdLst>
                  <a:gd name="T0" fmla="*/ 124 w 1845"/>
                  <a:gd name="T1" fmla="*/ 56 h 1847"/>
                  <a:gd name="T2" fmla="*/ 123 w 1845"/>
                  <a:gd name="T3" fmla="*/ 47 h 1847"/>
                  <a:gd name="T4" fmla="*/ 120 w 1845"/>
                  <a:gd name="T5" fmla="*/ 39 h 1847"/>
                  <a:gd name="T6" fmla="*/ 116 w 1845"/>
                  <a:gd name="T7" fmla="*/ 30 h 1847"/>
                  <a:gd name="T8" fmla="*/ 111 w 1845"/>
                  <a:gd name="T9" fmla="*/ 23 h 1847"/>
                  <a:gd name="T10" fmla="*/ 104 w 1845"/>
                  <a:gd name="T11" fmla="*/ 16 h 1847"/>
                  <a:gd name="T12" fmla="*/ 97 w 1845"/>
                  <a:gd name="T13" fmla="*/ 11 h 1847"/>
                  <a:gd name="T14" fmla="*/ 89 w 1845"/>
                  <a:gd name="T15" fmla="*/ 6 h 1847"/>
                  <a:gd name="T16" fmla="*/ 80 w 1845"/>
                  <a:gd name="T17" fmla="*/ 3 h 1847"/>
                  <a:gd name="T18" fmla="*/ 71 w 1845"/>
                  <a:gd name="T19" fmla="*/ 1 h 1847"/>
                  <a:gd name="T20" fmla="*/ 62 w 1845"/>
                  <a:gd name="T21" fmla="*/ 0 h 1847"/>
                  <a:gd name="T22" fmla="*/ 53 w 1845"/>
                  <a:gd name="T23" fmla="*/ 1 h 1847"/>
                  <a:gd name="T24" fmla="*/ 44 w 1845"/>
                  <a:gd name="T25" fmla="*/ 3 h 1847"/>
                  <a:gd name="T26" fmla="*/ 35 w 1845"/>
                  <a:gd name="T27" fmla="*/ 6 h 1847"/>
                  <a:gd name="T28" fmla="*/ 27 w 1845"/>
                  <a:gd name="T29" fmla="*/ 11 h 1847"/>
                  <a:gd name="T30" fmla="*/ 20 w 1845"/>
                  <a:gd name="T31" fmla="*/ 16 h 1847"/>
                  <a:gd name="T32" fmla="*/ 13 w 1845"/>
                  <a:gd name="T33" fmla="*/ 23 h 1847"/>
                  <a:gd name="T34" fmla="*/ 8 w 1845"/>
                  <a:gd name="T35" fmla="*/ 30 h 1847"/>
                  <a:gd name="T36" fmla="*/ 4 w 1845"/>
                  <a:gd name="T37" fmla="*/ 39 h 1847"/>
                  <a:gd name="T38" fmla="*/ 2 w 1845"/>
                  <a:gd name="T39" fmla="*/ 47 h 1847"/>
                  <a:gd name="T40" fmla="*/ 1 w 1845"/>
                  <a:gd name="T41" fmla="*/ 56 h 1847"/>
                  <a:gd name="T42" fmla="*/ 1 w 1845"/>
                  <a:gd name="T43" fmla="*/ 65 h 1847"/>
                  <a:gd name="T44" fmla="*/ 2 w 1845"/>
                  <a:gd name="T45" fmla="*/ 74 h 1847"/>
                  <a:gd name="T46" fmla="*/ 4 w 1845"/>
                  <a:gd name="T47" fmla="*/ 83 h 1847"/>
                  <a:gd name="T48" fmla="*/ 8 w 1845"/>
                  <a:gd name="T49" fmla="*/ 91 h 1847"/>
                  <a:gd name="T50" fmla="*/ 13 w 1845"/>
                  <a:gd name="T51" fmla="*/ 99 h 1847"/>
                  <a:gd name="T52" fmla="*/ 20 w 1845"/>
                  <a:gd name="T53" fmla="*/ 105 h 1847"/>
                  <a:gd name="T54" fmla="*/ 27 w 1845"/>
                  <a:gd name="T55" fmla="*/ 111 h 1847"/>
                  <a:gd name="T56" fmla="*/ 35 w 1845"/>
                  <a:gd name="T57" fmla="*/ 116 h 1847"/>
                  <a:gd name="T58" fmla="*/ 44 w 1845"/>
                  <a:gd name="T59" fmla="*/ 119 h 1847"/>
                  <a:gd name="T60" fmla="*/ 53 w 1845"/>
                  <a:gd name="T61" fmla="*/ 121 h 1847"/>
                  <a:gd name="T62" fmla="*/ 62 w 1845"/>
                  <a:gd name="T63" fmla="*/ 122 h 1847"/>
                  <a:gd name="T64" fmla="*/ 71 w 1845"/>
                  <a:gd name="T65" fmla="*/ 121 h 1847"/>
                  <a:gd name="T66" fmla="*/ 80 w 1845"/>
                  <a:gd name="T67" fmla="*/ 119 h 1847"/>
                  <a:gd name="T68" fmla="*/ 89 w 1845"/>
                  <a:gd name="T69" fmla="*/ 116 h 1847"/>
                  <a:gd name="T70" fmla="*/ 97 w 1845"/>
                  <a:gd name="T71" fmla="*/ 111 h 1847"/>
                  <a:gd name="T72" fmla="*/ 104 w 1845"/>
                  <a:gd name="T73" fmla="*/ 105 h 1847"/>
                  <a:gd name="T74" fmla="*/ 111 w 1845"/>
                  <a:gd name="T75" fmla="*/ 99 h 1847"/>
                  <a:gd name="T76" fmla="*/ 116 w 1845"/>
                  <a:gd name="T77" fmla="*/ 91 h 1847"/>
                  <a:gd name="T78" fmla="*/ 120 w 1845"/>
                  <a:gd name="T79" fmla="*/ 83 h 1847"/>
                  <a:gd name="T80" fmla="*/ 123 w 1845"/>
                  <a:gd name="T81" fmla="*/ 74 h 1847"/>
                  <a:gd name="T82" fmla="*/ 124 w 1845"/>
                  <a:gd name="T83" fmla="*/ 65 h 184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45" h="1847">
                    <a:moveTo>
                      <a:pt x="1845" y="924"/>
                    </a:moveTo>
                    <a:lnTo>
                      <a:pt x="1842" y="854"/>
                    </a:lnTo>
                    <a:lnTo>
                      <a:pt x="1835" y="786"/>
                    </a:lnTo>
                    <a:lnTo>
                      <a:pt x="1823" y="718"/>
                    </a:lnTo>
                    <a:lnTo>
                      <a:pt x="1804" y="651"/>
                    </a:lnTo>
                    <a:lnTo>
                      <a:pt x="1782" y="586"/>
                    </a:lnTo>
                    <a:lnTo>
                      <a:pt x="1754" y="523"/>
                    </a:lnTo>
                    <a:lnTo>
                      <a:pt x="1722" y="462"/>
                    </a:lnTo>
                    <a:lnTo>
                      <a:pt x="1684" y="403"/>
                    </a:lnTo>
                    <a:lnTo>
                      <a:pt x="1643" y="348"/>
                    </a:lnTo>
                    <a:lnTo>
                      <a:pt x="1599" y="295"/>
                    </a:lnTo>
                    <a:lnTo>
                      <a:pt x="1550" y="247"/>
                    </a:lnTo>
                    <a:lnTo>
                      <a:pt x="1498" y="201"/>
                    </a:lnTo>
                    <a:lnTo>
                      <a:pt x="1442" y="160"/>
                    </a:lnTo>
                    <a:lnTo>
                      <a:pt x="1384" y="124"/>
                    </a:lnTo>
                    <a:lnTo>
                      <a:pt x="1323" y="92"/>
                    </a:lnTo>
                    <a:lnTo>
                      <a:pt x="1260" y="64"/>
                    </a:lnTo>
                    <a:lnTo>
                      <a:pt x="1195" y="41"/>
                    </a:lnTo>
                    <a:lnTo>
                      <a:pt x="1127" y="23"/>
                    </a:lnTo>
                    <a:lnTo>
                      <a:pt x="1060" y="10"/>
                    </a:lnTo>
                    <a:lnTo>
                      <a:pt x="991" y="2"/>
                    </a:lnTo>
                    <a:lnTo>
                      <a:pt x="923" y="0"/>
                    </a:lnTo>
                    <a:lnTo>
                      <a:pt x="853" y="2"/>
                    </a:lnTo>
                    <a:lnTo>
                      <a:pt x="785" y="10"/>
                    </a:lnTo>
                    <a:lnTo>
                      <a:pt x="717" y="23"/>
                    </a:lnTo>
                    <a:lnTo>
                      <a:pt x="651" y="41"/>
                    </a:lnTo>
                    <a:lnTo>
                      <a:pt x="586" y="64"/>
                    </a:lnTo>
                    <a:lnTo>
                      <a:pt x="522" y="92"/>
                    </a:lnTo>
                    <a:lnTo>
                      <a:pt x="461" y="124"/>
                    </a:lnTo>
                    <a:lnTo>
                      <a:pt x="402" y="160"/>
                    </a:lnTo>
                    <a:lnTo>
                      <a:pt x="347" y="201"/>
                    </a:lnTo>
                    <a:lnTo>
                      <a:pt x="295" y="247"/>
                    </a:lnTo>
                    <a:lnTo>
                      <a:pt x="246" y="295"/>
                    </a:lnTo>
                    <a:lnTo>
                      <a:pt x="201" y="348"/>
                    </a:lnTo>
                    <a:lnTo>
                      <a:pt x="160" y="403"/>
                    </a:lnTo>
                    <a:lnTo>
                      <a:pt x="124" y="462"/>
                    </a:lnTo>
                    <a:lnTo>
                      <a:pt x="91" y="523"/>
                    </a:lnTo>
                    <a:lnTo>
                      <a:pt x="63" y="586"/>
                    </a:lnTo>
                    <a:lnTo>
                      <a:pt x="41" y="651"/>
                    </a:lnTo>
                    <a:lnTo>
                      <a:pt x="23" y="718"/>
                    </a:lnTo>
                    <a:lnTo>
                      <a:pt x="10" y="786"/>
                    </a:lnTo>
                    <a:lnTo>
                      <a:pt x="2" y="854"/>
                    </a:lnTo>
                    <a:lnTo>
                      <a:pt x="0" y="924"/>
                    </a:lnTo>
                    <a:lnTo>
                      <a:pt x="2" y="993"/>
                    </a:lnTo>
                    <a:lnTo>
                      <a:pt x="10" y="1061"/>
                    </a:lnTo>
                    <a:lnTo>
                      <a:pt x="23" y="1130"/>
                    </a:lnTo>
                    <a:lnTo>
                      <a:pt x="41" y="1196"/>
                    </a:lnTo>
                    <a:lnTo>
                      <a:pt x="63" y="1261"/>
                    </a:lnTo>
                    <a:lnTo>
                      <a:pt x="91" y="1324"/>
                    </a:lnTo>
                    <a:lnTo>
                      <a:pt x="124" y="1385"/>
                    </a:lnTo>
                    <a:lnTo>
                      <a:pt x="160" y="1444"/>
                    </a:lnTo>
                    <a:lnTo>
                      <a:pt x="201" y="1500"/>
                    </a:lnTo>
                    <a:lnTo>
                      <a:pt x="246" y="1552"/>
                    </a:lnTo>
                    <a:lnTo>
                      <a:pt x="295" y="1600"/>
                    </a:lnTo>
                    <a:lnTo>
                      <a:pt x="347" y="1646"/>
                    </a:lnTo>
                    <a:lnTo>
                      <a:pt x="402" y="1687"/>
                    </a:lnTo>
                    <a:lnTo>
                      <a:pt x="461" y="1723"/>
                    </a:lnTo>
                    <a:lnTo>
                      <a:pt x="522" y="1755"/>
                    </a:lnTo>
                    <a:lnTo>
                      <a:pt x="586" y="1783"/>
                    </a:lnTo>
                    <a:lnTo>
                      <a:pt x="651" y="1806"/>
                    </a:lnTo>
                    <a:lnTo>
                      <a:pt x="717" y="1824"/>
                    </a:lnTo>
                    <a:lnTo>
                      <a:pt x="785" y="1837"/>
                    </a:lnTo>
                    <a:lnTo>
                      <a:pt x="853" y="1845"/>
                    </a:lnTo>
                    <a:lnTo>
                      <a:pt x="923" y="1847"/>
                    </a:lnTo>
                    <a:lnTo>
                      <a:pt x="991" y="1845"/>
                    </a:lnTo>
                    <a:lnTo>
                      <a:pt x="1060" y="1837"/>
                    </a:lnTo>
                    <a:lnTo>
                      <a:pt x="1127" y="1824"/>
                    </a:lnTo>
                    <a:lnTo>
                      <a:pt x="1195" y="1806"/>
                    </a:lnTo>
                    <a:lnTo>
                      <a:pt x="1260" y="1783"/>
                    </a:lnTo>
                    <a:lnTo>
                      <a:pt x="1323" y="1755"/>
                    </a:lnTo>
                    <a:lnTo>
                      <a:pt x="1384" y="1723"/>
                    </a:lnTo>
                    <a:lnTo>
                      <a:pt x="1442" y="1687"/>
                    </a:lnTo>
                    <a:lnTo>
                      <a:pt x="1498" y="1646"/>
                    </a:lnTo>
                    <a:lnTo>
                      <a:pt x="1550" y="1600"/>
                    </a:lnTo>
                    <a:lnTo>
                      <a:pt x="1599" y="1552"/>
                    </a:lnTo>
                    <a:lnTo>
                      <a:pt x="1643" y="1500"/>
                    </a:lnTo>
                    <a:lnTo>
                      <a:pt x="1684" y="1444"/>
                    </a:lnTo>
                    <a:lnTo>
                      <a:pt x="1722" y="1385"/>
                    </a:lnTo>
                    <a:lnTo>
                      <a:pt x="1754" y="1324"/>
                    </a:lnTo>
                    <a:lnTo>
                      <a:pt x="1782" y="1261"/>
                    </a:lnTo>
                    <a:lnTo>
                      <a:pt x="1804" y="1196"/>
                    </a:lnTo>
                    <a:lnTo>
                      <a:pt x="1823" y="1130"/>
                    </a:lnTo>
                    <a:lnTo>
                      <a:pt x="1835" y="1061"/>
                    </a:lnTo>
                    <a:lnTo>
                      <a:pt x="1842" y="993"/>
                    </a:lnTo>
                    <a:lnTo>
                      <a:pt x="1845" y="92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2" name="Line 56"/>
              <p:cNvSpPr>
                <a:spLocks noChangeShapeType="1"/>
              </p:cNvSpPr>
              <p:nvPr/>
            </p:nvSpPr>
            <p:spPr bwMode="auto">
              <a:xfrm>
                <a:off x="227" y="2147"/>
                <a:ext cx="17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3" name="Line 57"/>
              <p:cNvSpPr>
                <a:spLocks noChangeShapeType="1"/>
              </p:cNvSpPr>
              <p:nvPr/>
            </p:nvSpPr>
            <p:spPr bwMode="auto">
              <a:xfrm flipH="1" flipV="1">
                <a:off x="1284" y="926"/>
                <a:ext cx="704" cy="12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4" name="Line 58"/>
              <p:cNvSpPr>
                <a:spLocks noChangeShapeType="1"/>
              </p:cNvSpPr>
              <p:nvPr/>
            </p:nvSpPr>
            <p:spPr bwMode="auto">
              <a:xfrm flipH="1">
                <a:off x="949" y="620"/>
                <a:ext cx="160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5" name="Line 59"/>
              <p:cNvSpPr>
                <a:spLocks noChangeShapeType="1"/>
              </p:cNvSpPr>
              <p:nvPr/>
            </p:nvSpPr>
            <p:spPr bwMode="auto">
              <a:xfrm flipH="1">
                <a:off x="928" y="919"/>
                <a:ext cx="1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6" name="Line 60"/>
              <p:cNvSpPr>
                <a:spLocks noChangeShapeType="1"/>
              </p:cNvSpPr>
              <p:nvPr/>
            </p:nvSpPr>
            <p:spPr bwMode="auto">
              <a:xfrm flipH="1">
                <a:off x="906" y="955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7" name="Line 61"/>
              <p:cNvSpPr>
                <a:spLocks noChangeShapeType="1"/>
              </p:cNvSpPr>
              <p:nvPr/>
            </p:nvSpPr>
            <p:spPr bwMode="auto">
              <a:xfrm flipH="1">
                <a:off x="753" y="990"/>
                <a:ext cx="143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8" name="Line 62"/>
              <p:cNvSpPr>
                <a:spLocks noChangeShapeType="1"/>
              </p:cNvSpPr>
              <p:nvPr/>
            </p:nvSpPr>
            <p:spPr bwMode="auto">
              <a:xfrm flipH="1">
                <a:off x="732" y="1254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29" name="Line 63"/>
              <p:cNvSpPr>
                <a:spLocks noChangeShapeType="1"/>
              </p:cNvSpPr>
              <p:nvPr/>
            </p:nvSpPr>
            <p:spPr bwMode="auto">
              <a:xfrm flipH="1">
                <a:off x="711" y="1293"/>
                <a:ext cx="1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0" name="Line 64"/>
              <p:cNvSpPr>
                <a:spLocks noChangeShapeType="1"/>
              </p:cNvSpPr>
              <p:nvPr/>
            </p:nvSpPr>
            <p:spPr bwMode="auto">
              <a:xfrm flipH="1">
                <a:off x="558" y="1329"/>
                <a:ext cx="142" cy="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1" name="Line 65"/>
              <p:cNvSpPr>
                <a:spLocks noChangeShapeType="1"/>
              </p:cNvSpPr>
              <p:nvPr/>
            </p:nvSpPr>
            <p:spPr bwMode="auto">
              <a:xfrm flipH="1">
                <a:off x="536" y="1592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2" name="Line 66"/>
              <p:cNvSpPr>
                <a:spLocks noChangeShapeType="1"/>
              </p:cNvSpPr>
              <p:nvPr/>
            </p:nvSpPr>
            <p:spPr bwMode="auto">
              <a:xfrm flipH="1">
                <a:off x="515" y="1628"/>
                <a:ext cx="11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3" name="Line 67"/>
              <p:cNvSpPr>
                <a:spLocks noChangeShapeType="1"/>
              </p:cNvSpPr>
              <p:nvPr/>
            </p:nvSpPr>
            <p:spPr bwMode="auto">
              <a:xfrm flipV="1">
                <a:off x="344" y="474"/>
                <a:ext cx="0" cy="14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4" name="Line 68"/>
              <p:cNvSpPr>
                <a:spLocks noChangeShapeType="1"/>
              </p:cNvSpPr>
              <p:nvPr/>
            </p:nvSpPr>
            <p:spPr bwMode="auto">
              <a:xfrm>
                <a:off x="344" y="474"/>
                <a:ext cx="9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5" name="Line 69"/>
              <p:cNvSpPr>
                <a:spLocks noChangeShapeType="1"/>
              </p:cNvSpPr>
              <p:nvPr/>
            </p:nvSpPr>
            <p:spPr bwMode="auto">
              <a:xfrm>
                <a:off x="1284" y="474"/>
                <a:ext cx="0" cy="4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6" name="Line 70"/>
              <p:cNvSpPr>
                <a:spLocks noChangeShapeType="1"/>
              </p:cNvSpPr>
              <p:nvPr/>
            </p:nvSpPr>
            <p:spPr bwMode="auto">
              <a:xfrm flipH="1">
                <a:off x="2433" y="2147"/>
                <a:ext cx="17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7" name="Line 71"/>
              <p:cNvSpPr>
                <a:spLocks noChangeShapeType="1"/>
              </p:cNvSpPr>
              <p:nvPr/>
            </p:nvSpPr>
            <p:spPr bwMode="auto">
              <a:xfrm flipV="1">
                <a:off x="2433" y="1026"/>
                <a:ext cx="648" cy="11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8" name="Line 72"/>
              <p:cNvSpPr>
                <a:spLocks noChangeShapeType="1"/>
              </p:cNvSpPr>
              <p:nvPr/>
            </p:nvSpPr>
            <p:spPr bwMode="auto">
              <a:xfrm flipH="1" flipV="1">
                <a:off x="4017" y="1841"/>
                <a:ext cx="178" cy="3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39" name="Line 73"/>
              <p:cNvSpPr>
                <a:spLocks noChangeShapeType="1"/>
              </p:cNvSpPr>
              <p:nvPr/>
            </p:nvSpPr>
            <p:spPr bwMode="auto">
              <a:xfrm>
                <a:off x="3081" y="474"/>
                <a:ext cx="9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0" name="Line 74"/>
              <p:cNvSpPr>
                <a:spLocks noChangeShapeType="1"/>
              </p:cNvSpPr>
              <p:nvPr/>
            </p:nvSpPr>
            <p:spPr bwMode="auto">
              <a:xfrm>
                <a:off x="4017" y="474"/>
                <a:ext cx="0" cy="13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1" name="Line 75"/>
              <p:cNvSpPr>
                <a:spLocks noChangeShapeType="1"/>
              </p:cNvSpPr>
              <p:nvPr/>
            </p:nvSpPr>
            <p:spPr bwMode="auto">
              <a:xfrm>
                <a:off x="3081" y="474"/>
                <a:ext cx="0" cy="5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2" name="Line 76"/>
              <p:cNvSpPr>
                <a:spLocks noChangeShapeType="1"/>
              </p:cNvSpPr>
              <p:nvPr/>
            </p:nvSpPr>
            <p:spPr bwMode="auto">
              <a:xfrm>
                <a:off x="814" y="2984"/>
                <a:ext cx="0" cy="2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3" name="Line 77"/>
              <p:cNvSpPr>
                <a:spLocks noChangeShapeType="1"/>
              </p:cNvSpPr>
              <p:nvPr/>
            </p:nvSpPr>
            <p:spPr bwMode="auto">
              <a:xfrm>
                <a:off x="814" y="330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4" name="Line 78"/>
              <p:cNvSpPr>
                <a:spLocks noChangeShapeType="1"/>
              </p:cNvSpPr>
              <p:nvPr/>
            </p:nvSpPr>
            <p:spPr bwMode="auto">
              <a:xfrm>
                <a:off x="814" y="3343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5" name="Line 79"/>
              <p:cNvSpPr>
                <a:spLocks noChangeShapeType="1"/>
              </p:cNvSpPr>
              <p:nvPr/>
            </p:nvSpPr>
            <p:spPr bwMode="auto">
              <a:xfrm>
                <a:off x="814" y="3717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6" name="Line 80"/>
              <p:cNvSpPr>
                <a:spLocks noChangeShapeType="1"/>
              </p:cNvSpPr>
              <p:nvPr/>
            </p:nvSpPr>
            <p:spPr bwMode="auto">
              <a:xfrm>
                <a:off x="814" y="3760"/>
                <a:ext cx="0" cy="2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7" name="Line 81"/>
              <p:cNvSpPr>
                <a:spLocks noChangeShapeType="1"/>
              </p:cNvSpPr>
              <p:nvPr/>
            </p:nvSpPr>
            <p:spPr bwMode="auto">
              <a:xfrm>
                <a:off x="1109" y="2332"/>
                <a:ext cx="0" cy="2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8" name="Line 82"/>
              <p:cNvSpPr>
                <a:spLocks noChangeShapeType="1"/>
              </p:cNvSpPr>
              <p:nvPr/>
            </p:nvSpPr>
            <p:spPr bwMode="auto">
              <a:xfrm>
                <a:off x="1109" y="2649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49" name="Line 83"/>
              <p:cNvSpPr>
                <a:spLocks noChangeShapeType="1"/>
              </p:cNvSpPr>
              <p:nvPr/>
            </p:nvSpPr>
            <p:spPr bwMode="auto">
              <a:xfrm>
                <a:off x="1109" y="2688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0" name="Line 84"/>
              <p:cNvSpPr>
                <a:spLocks noChangeShapeType="1"/>
              </p:cNvSpPr>
              <p:nvPr/>
            </p:nvSpPr>
            <p:spPr bwMode="auto">
              <a:xfrm>
                <a:off x="1109" y="3066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1" name="Line 85"/>
              <p:cNvSpPr>
                <a:spLocks noChangeShapeType="1"/>
              </p:cNvSpPr>
              <p:nvPr/>
            </p:nvSpPr>
            <p:spPr bwMode="auto">
              <a:xfrm>
                <a:off x="1109" y="3108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2" name="Line 86"/>
              <p:cNvSpPr>
                <a:spLocks noChangeShapeType="1"/>
              </p:cNvSpPr>
              <p:nvPr/>
            </p:nvSpPr>
            <p:spPr bwMode="auto">
              <a:xfrm>
                <a:off x="1109" y="3482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3" name="Line 87"/>
              <p:cNvSpPr>
                <a:spLocks noChangeShapeType="1"/>
              </p:cNvSpPr>
              <p:nvPr/>
            </p:nvSpPr>
            <p:spPr bwMode="auto">
              <a:xfrm>
                <a:off x="1109" y="3525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4" name="Line 88"/>
              <p:cNvSpPr>
                <a:spLocks noChangeShapeType="1"/>
              </p:cNvSpPr>
              <p:nvPr/>
            </p:nvSpPr>
            <p:spPr bwMode="auto">
              <a:xfrm>
                <a:off x="1109" y="3902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5" name="Line 89"/>
              <p:cNvSpPr>
                <a:spLocks noChangeShapeType="1"/>
              </p:cNvSpPr>
              <p:nvPr/>
            </p:nvSpPr>
            <p:spPr bwMode="auto">
              <a:xfrm>
                <a:off x="1109" y="3945"/>
                <a:ext cx="0" cy="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6" name="Line 90"/>
              <p:cNvSpPr>
                <a:spLocks noChangeShapeType="1"/>
              </p:cNvSpPr>
              <p:nvPr/>
            </p:nvSpPr>
            <p:spPr bwMode="auto">
              <a:xfrm flipH="1">
                <a:off x="227" y="1941"/>
                <a:ext cx="117" cy="2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7" name="Line 91"/>
              <p:cNvSpPr>
                <a:spLocks noChangeShapeType="1"/>
              </p:cNvSpPr>
              <p:nvPr/>
            </p:nvSpPr>
            <p:spPr bwMode="auto">
              <a:xfrm flipH="1" flipV="1">
                <a:off x="1109" y="620"/>
                <a:ext cx="129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8" name="Line 92"/>
              <p:cNvSpPr>
                <a:spLocks noChangeShapeType="1"/>
              </p:cNvSpPr>
              <p:nvPr/>
            </p:nvSpPr>
            <p:spPr bwMode="auto">
              <a:xfrm flipV="1">
                <a:off x="3107" y="869"/>
                <a:ext cx="63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59" name="Line 93"/>
              <p:cNvSpPr>
                <a:spLocks noChangeShapeType="1"/>
              </p:cNvSpPr>
              <p:nvPr/>
            </p:nvSpPr>
            <p:spPr bwMode="auto">
              <a:xfrm flipV="1">
                <a:off x="3181" y="834"/>
                <a:ext cx="1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0" name="Line 94"/>
              <p:cNvSpPr>
                <a:spLocks noChangeShapeType="1"/>
              </p:cNvSpPr>
              <p:nvPr/>
            </p:nvSpPr>
            <p:spPr bwMode="auto">
              <a:xfrm flipV="1">
                <a:off x="3202" y="798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1" name="Line 95"/>
              <p:cNvSpPr>
                <a:spLocks noChangeShapeType="1"/>
              </p:cNvSpPr>
              <p:nvPr/>
            </p:nvSpPr>
            <p:spPr bwMode="auto">
              <a:xfrm flipV="1">
                <a:off x="3223" y="620"/>
                <a:ext cx="93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2" name="Line 96"/>
              <p:cNvSpPr>
                <a:spLocks noChangeShapeType="1"/>
              </p:cNvSpPr>
              <p:nvPr/>
            </p:nvSpPr>
            <p:spPr bwMode="auto">
              <a:xfrm flipH="1" flipV="1">
                <a:off x="3889" y="1617"/>
                <a:ext cx="103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3" name="Line 97"/>
              <p:cNvSpPr>
                <a:spLocks noChangeShapeType="1"/>
              </p:cNvSpPr>
              <p:nvPr/>
            </p:nvSpPr>
            <p:spPr bwMode="auto">
              <a:xfrm flipH="1" flipV="1">
                <a:off x="3868" y="1578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4" name="Line 98"/>
              <p:cNvSpPr>
                <a:spLocks noChangeShapeType="1"/>
              </p:cNvSpPr>
              <p:nvPr/>
            </p:nvSpPr>
            <p:spPr bwMode="auto">
              <a:xfrm flipH="1" flipV="1">
                <a:off x="3846" y="1542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5" name="Line 99"/>
              <p:cNvSpPr>
                <a:spLocks noChangeShapeType="1"/>
              </p:cNvSpPr>
              <p:nvPr/>
            </p:nvSpPr>
            <p:spPr bwMode="auto">
              <a:xfrm flipH="1" flipV="1">
                <a:off x="3693" y="1279"/>
                <a:ext cx="143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6" name="Line 100"/>
              <p:cNvSpPr>
                <a:spLocks noChangeShapeType="1"/>
              </p:cNvSpPr>
              <p:nvPr/>
            </p:nvSpPr>
            <p:spPr bwMode="auto">
              <a:xfrm flipH="1" flipV="1">
                <a:off x="3672" y="1240"/>
                <a:ext cx="1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7" name="Line 101"/>
              <p:cNvSpPr>
                <a:spLocks noChangeShapeType="1"/>
              </p:cNvSpPr>
              <p:nvPr/>
            </p:nvSpPr>
            <p:spPr bwMode="auto">
              <a:xfrm flipH="1" flipV="1">
                <a:off x="3650" y="1204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8" name="Line 102"/>
              <p:cNvSpPr>
                <a:spLocks noChangeShapeType="1"/>
              </p:cNvSpPr>
              <p:nvPr/>
            </p:nvSpPr>
            <p:spPr bwMode="auto">
              <a:xfrm flipH="1" flipV="1">
                <a:off x="3497" y="941"/>
                <a:ext cx="143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69" name="Line 103"/>
              <p:cNvSpPr>
                <a:spLocks noChangeShapeType="1"/>
              </p:cNvSpPr>
              <p:nvPr/>
            </p:nvSpPr>
            <p:spPr bwMode="auto">
              <a:xfrm flipH="1" flipV="1">
                <a:off x="3480" y="901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70" name="Line 104"/>
              <p:cNvSpPr>
                <a:spLocks noChangeShapeType="1"/>
              </p:cNvSpPr>
              <p:nvPr/>
            </p:nvSpPr>
            <p:spPr bwMode="auto">
              <a:xfrm flipH="1" flipV="1">
                <a:off x="3458" y="866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71" name="Line 105"/>
              <p:cNvSpPr>
                <a:spLocks noChangeShapeType="1"/>
              </p:cNvSpPr>
              <p:nvPr/>
            </p:nvSpPr>
            <p:spPr bwMode="auto">
              <a:xfrm flipH="1" flipV="1">
                <a:off x="3316" y="620"/>
                <a:ext cx="128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472" name="Line 106"/>
              <p:cNvSpPr>
                <a:spLocks noChangeShapeType="1"/>
              </p:cNvSpPr>
              <p:nvPr/>
            </p:nvSpPr>
            <p:spPr bwMode="auto">
              <a:xfrm flipH="1">
                <a:off x="375" y="1667"/>
                <a:ext cx="129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2133" name="Group 107"/>
            <p:cNvGrpSpPr>
              <a:grpSpLocks/>
            </p:cNvGrpSpPr>
            <p:nvPr/>
          </p:nvGrpSpPr>
          <p:grpSpPr bwMode="auto">
            <a:xfrm>
              <a:off x="344" y="784"/>
              <a:ext cx="940" cy="1303"/>
              <a:chOff x="344" y="784"/>
              <a:chExt cx="940" cy="1303"/>
            </a:xfrm>
          </p:grpSpPr>
          <p:sp>
            <p:nvSpPr>
              <p:cNvPr id="132353" name="Freeform 108"/>
              <p:cNvSpPr>
                <a:spLocks/>
              </p:cNvSpPr>
              <p:nvPr/>
            </p:nvSpPr>
            <p:spPr bwMode="auto">
              <a:xfrm>
                <a:off x="344" y="1129"/>
                <a:ext cx="940" cy="958"/>
              </a:xfrm>
              <a:custGeom>
                <a:avLst/>
                <a:gdLst>
                  <a:gd name="T0" fmla="*/ 124 w 1845"/>
                  <a:gd name="T1" fmla="*/ 0 h 1880"/>
                  <a:gd name="T2" fmla="*/ 124 w 1845"/>
                  <a:gd name="T3" fmla="*/ 6 h 1880"/>
                  <a:gd name="T4" fmla="*/ 124 w 1845"/>
                  <a:gd name="T5" fmla="*/ 12 h 1880"/>
                  <a:gd name="T6" fmla="*/ 123 w 1845"/>
                  <a:gd name="T7" fmla="*/ 16 h 1880"/>
                  <a:gd name="T8" fmla="*/ 123 w 1845"/>
                  <a:gd name="T9" fmla="*/ 19 h 1880"/>
                  <a:gd name="T10" fmla="*/ 122 w 1845"/>
                  <a:gd name="T11" fmla="*/ 22 h 1880"/>
                  <a:gd name="T12" fmla="*/ 122 w 1845"/>
                  <a:gd name="T13" fmla="*/ 25 h 1880"/>
                  <a:gd name="T14" fmla="*/ 121 w 1845"/>
                  <a:gd name="T15" fmla="*/ 29 h 1880"/>
                  <a:gd name="T16" fmla="*/ 120 w 1845"/>
                  <a:gd name="T17" fmla="*/ 32 h 1880"/>
                  <a:gd name="T18" fmla="*/ 119 w 1845"/>
                  <a:gd name="T19" fmla="*/ 35 h 1880"/>
                  <a:gd name="T20" fmla="*/ 118 w 1845"/>
                  <a:gd name="T21" fmla="*/ 38 h 1880"/>
                  <a:gd name="T22" fmla="*/ 117 w 1845"/>
                  <a:gd name="T23" fmla="*/ 41 h 1880"/>
                  <a:gd name="T24" fmla="*/ 116 w 1845"/>
                  <a:gd name="T25" fmla="*/ 44 h 1880"/>
                  <a:gd name="T26" fmla="*/ 115 w 1845"/>
                  <a:gd name="T27" fmla="*/ 47 h 1880"/>
                  <a:gd name="T28" fmla="*/ 113 w 1845"/>
                  <a:gd name="T29" fmla="*/ 50 h 1880"/>
                  <a:gd name="T30" fmla="*/ 112 w 1845"/>
                  <a:gd name="T31" fmla="*/ 54 h 1880"/>
                  <a:gd name="T32" fmla="*/ 110 w 1845"/>
                  <a:gd name="T33" fmla="*/ 57 h 1880"/>
                  <a:gd name="T34" fmla="*/ 106 w 1845"/>
                  <a:gd name="T35" fmla="*/ 63 h 1880"/>
                  <a:gd name="T36" fmla="*/ 103 w 1845"/>
                  <a:gd name="T37" fmla="*/ 68 h 1880"/>
                  <a:gd name="T38" fmla="*/ 101 w 1845"/>
                  <a:gd name="T39" fmla="*/ 71 h 1880"/>
                  <a:gd name="T40" fmla="*/ 99 w 1845"/>
                  <a:gd name="T41" fmla="*/ 74 h 1880"/>
                  <a:gd name="T42" fmla="*/ 97 w 1845"/>
                  <a:gd name="T43" fmla="*/ 76 h 1880"/>
                  <a:gd name="T44" fmla="*/ 94 w 1845"/>
                  <a:gd name="T45" fmla="*/ 79 h 1880"/>
                  <a:gd name="T46" fmla="*/ 92 w 1845"/>
                  <a:gd name="T47" fmla="*/ 83 h 1880"/>
                  <a:gd name="T48" fmla="*/ 89 w 1845"/>
                  <a:gd name="T49" fmla="*/ 85 h 1880"/>
                  <a:gd name="T50" fmla="*/ 87 w 1845"/>
                  <a:gd name="T51" fmla="*/ 88 h 1880"/>
                  <a:gd name="T52" fmla="*/ 84 w 1845"/>
                  <a:gd name="T53" fmla="*/ 91 h 1880"/>
                  <a:gd name="T54" fmla="*/ 80 w 1845"/>
                  <a:gd name="T55" fmla="*/ 93 h 1880"/>
                  <a:gd name="T56" fmla="*/ 78 w 1845"/>
                  <a:gd name="T57" fmla="*/ 96 h 1880"/>
                  <a:gd name="T58" fmla="*/ 75 w 1845"/>
                  <a:gd name="T59" fmla="*/ 98 h 1880"/>
                  <a:gd name="T60" fmla="*/ 72 w 1845"/>
                  <a:gd name="T61" fmla="*/ 101 h 1880"/>
                  <a:gd name="T62" fmla="*/ 69 w 1845"/>
                  <a:gd name="T63" fmla="*/ 103 h 1880"/>
                  <a:gd name="T64" fmla="*/ 66 w 1845"/>
                  <a:gd name="T65" fmla="*/ 105 h 1880"/>
                  <a:gd name="T66" fmla="*/ 63 w 1845"/>
                  <a:gd name="T67" fmla="*/ 108 h 1880"/>
                  <a:gd name="T68" fmla="*/ 60 w 1845"/>
                  <a:gd name="T69" fmla="*/ 110 h 1880"/>
                  <a:gd name="T70" fmla="*/ 57 w 1845"/>
                  <a:gd name="T71" fmla="*/ 112 h 1880"/>
                  <a:gd name="T72" fmla="*/ 53 w 1845"/>
                  <a:gd name="T73" fmla="*/ 114 h 1880"/>
                  <a:gd name="T74" fmla="*/ 49 w 1845"/>
                  <a:gd name="T75" fmla="*/ 115 h 1880"/>
                  <a:gd name="T76" fmla="*/ 46 w 1845"/>
                  <a:gd name="T77" fmla="*/ 117 h 1880"/>
                  <a:gd name="T78" fmla="*/ 43 w 1845"/>
                  <a:gd name="T79" fmla="*/ 119 h 1880"/>
                  <a:gd name="T80" fmla="*/ 39 w 1845"/>
                  <a:gd name="T81" fmla="*/ 120 h 1880"/>
                  <a:gd name="T82" fmla="*/ 36 w 1845"/>
                  <a:gd name="T83" fmla="*/ 122 h 1880"/>
                  <a:gd name="T84" fmla="*/ 33 w 1845"/>
                  <a:gd name="T85" fmla="*/ 123 h 1880"/>
                  <a:gd name="T86" fmla="*/ 30 w 1845"/>
                  <a:gd name="T87" fmla="*/ 124 h 1880"/>
                  <a:gd name="T88" fmla="*/ 26 w 1845"/>
                  <a:gd name="T89" fmla="*/ 125 h 1880"/>
                  <a:gd name="T90" fmla="*/ 23 w 1845"/>
                  <a:gd name="T91" fmla="*/ 126 h 1880"/>
                  <a:gd name="T92" fmla="*/ 20 w 1845"/>
                  <a:gd name="T93" fmla="*/ 126 h 1880"/>
                  <a:gd name="T94" fmla="*/ 18 w 1845"/>
                  <a:gd name="T95" fmla="*/ 126 h 1880"/>
                  <a:gd name="T96" fmla="*/ 15 w 1845"/>
                  <a:gd name="T97" fmla="*/ 127 h 1880"/>
                  <a:gd name="T98" fmla="*/ 13 w 1845"/>
                  <a:gd name="T99" fmla="*/ 127 h 1880"/>
                  <a:gd name="T100" fmla="*/ 11 w 1845"/>
                  <a:gd name="T101" fmla="*/ 126 h 1880"/>
                  <a:gd name="T102" fmla="*/ 9 w 1845"/>
                  <a:gd name="T103" fmla="*/ 126 h 1880"/>
                  <a:gd name="T104" fmla="*/ 7 w 1845"/>
                  <a:gd name="T105" fmla="*/ 126 h 1880"/>
                  <a:gd name="T106" fmla="*/ 5 w 1845"/>
                  <a:gd name="T107" fmla="*/ 125 h 1880"/>
                  <a:gd name="T108" fmla="*/ 4 w 1845"/>
                  <a:gd name="T109" fmla="*/ 124 h 1880"/>
                  <a:gd name="T110" fmla="*/ 3 w 1845"/>
                  <a:gd name="T111" fmla="*/ 123 h 1880"/>
                  <a:gd name="T112" fmla="*/ 2 w 1845"/>
                  <a:gd name="T113" fmla="*/ 122 h 1880"/>
                  <a:gd name="T114" fmla="*/ 1 w 1845"/>
                  <a:gd name="T115" fmla="*/ 121 h 1880"/>
                  <a:gd name="T116" fmla="*/ 1 w 1845"/>
                  <a:gd name="T117" fmla="*/ 119 h 1880"/>
                  <a:gd name="T118" fmla="*/ 1 w 1845"/>
                  <a:gd name="T119" fmla="*/ 118 h 1880"/>
                  <a:gd name="T120" fmla="*/ 0 w 1845"/>
                  <a:gd name="T121" fmla="*/ 116 h 188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45" h="1880">
                    <a:moveTo>
                      <a:pt x="1845" y="0"/>
                    </a:moveTo>
                    <a:lnTo>
                      <a:pt x="1842" y="91"/>
                    </a:lnTo>
                    <a:lnTo>
                      <a:pt x="1836" y="184"/>
                    </a:lnTo>
                    <a:lnTo>
                      <a:pt x="1830" y="232"/>
                    </a:lnTo>
                    <a:lnTo>
                      <a:pt x="1823" y="279"/>
                    </a:lnTo>
                    <a:lnTo>
                      <a:pt x="1815" y="327"/>
                    </a:lnTo>
                    <a:lnTo>
                      <a:pt x="1805" y="374"/>
                    </a:lnTo>
                    <a:lnTo>
                      <a:pt x="1794" y="422"/>
                    </a:lnTo>
                    <a:lnTo>
                      <a:pt x="1781" y="469"/>
                    </a:lnTo>
                    <a:lnTo>
                      <a:pt x="1767" y="517"/>
                    </a:lnTo>
                    <a:lnTo>
                      <a:pt x="1752" y="564"/>
                    </a:lnTo>
                    <a:lnTo>
                      <a:pt x="1734" y="612"/>
                    </a:lnTo>
                    <a:lnTo>
                      <a:pt x="1716" y="658"/>
                    </a:lnTo>
                    <a:lnTo>
                      <a:pt x="1697" y="705"/>
                    </a:lnTo>
                    <a:lnTo>
                      <a:pt x="1676" y="750"/>
                    </a:lnTo>
                    <a:lnTo>
                      <a:pt x="1653" y="795"/>
                    </a:lnTo>
                    <a:lnTo>
                      <a:pt x="1630" y="840"/>
                    </a:lnTo>
                    <a:lnTo>
                      <a:pt x="1580" y="927"/>
                    </a:lnTo>
                    <a:lnTo>
                      <a:pt x="1526" y="1010"/>
                    </a:lnTo>
                    <a:lnTo>
                      <a:pt x="1496" y="1052"/>
                    </a:lnTo>
                    <a:lnTo>
                      <a:pt x="1466" y="1094"/>
                    </a:lnTo>
                    <a:lnTo>
                      <a:pt x="1432" y="1136"/>
                    </a:lnTo>
                    <a:lnTo>
                      <a:pt x="1397" y="1178"/>
                    </a:lnTo>
                    <a:lnTo>
                      <a:pt x="1361" y="1220"/>
                    </a:lnTo>
                    <a:lnTo>
                      <a:pt x="1323" y="1262"/>
                    </a:lnTo>
                    <a:lnTo>
                      <a:pt x="1283" y="1303"/>
                    </a:lnTo>
                    <a:lnTo>
                      <a:pt x="1242" y="1343"/>
                    </a:lnTo>
                    <a:lnTo>
                      <a:pt x="1200" y="1382"/>
                    </a:lnTo>
                    <a:lnTo>
                      <a:pt x="1157" y="1420"/>
                    </a:lnTo>
                    <a:lnTo>
                      <a:pt x="1113" y="1457"/>
                    </a:lnTo>
                    <a:lnTo>
                      <a:pt x="1068" y="1494"/>
                    </a:lnTo>
                    <a:lnTo>
                      <a:pt x="1022" y="1528"/>
                    </a:lnTo>
                    <a:lnTo>
                      <a:pt x="977" y="1562"/>
                    </a:lnTo>
                    <a:lnTo>
                      <a:pt x="931" y="1593"/>
                    </a:lnTo>
                    <a:lnTo>
                      <a:pt x="884" y="1624"/>
                    </a:lnTo>
                    <a:lnTo>
                      <a:pt x="836" y="1654"/>
                    </a:lnTo>
                    <a:lnTo>
                      <a:pt x="787" y="1683"/>
                    </a:lnTo>
                    <a:lnTo>
                      <a:pt x="736" y="1711"/>
                    </a:lnTo>
                    <a:lnTo>
                      <a:pt x="686" y="1737"/>
                    </a:lnTo>
                    <a:lnTo>
                      <a:pt x="635" y="1761"/>
                    </a:lnTo>
                    <a:lnTo>
                      <a:pt x="585" y="1784"/>
                    </a:lnTo>
                    <a:lnTo>
                      <a:pt x="535" y="1805"/>
                    </a:lnTo>
                    <a:lnTo>
                      <a:pt x="485" y="1822"/>
                    </a:lnTo>
                    <a:lnTo>
                      <a:pt x="438" y="1838"/>
                    </a:lnTo>
                    <a:lnTo>
                      <a:pt x="391" y="1851"/>
                    </a:lnTo>
                    <a:lnTo>
                      <a:pt x="347" y="1862"/>
                    </a:lnTo>
                    <a:lnTo>
                      <a:pt x="305" y="1871"/>
                    </a:lnTo>
                    <a:lnTo>
                      <a:pt x="264" y="1876"/>
                    </a:lnTo>
                    <a:lnTo>
                      <a:pt x="227" y="1879"/>
                    </a:lnTo>
                    <a:lnTo>
                      <a:pt x="191" y="1880"/>
                    </a:lnTo>
                    <a:lnTo>
                      <a:pt x="158" y="1877"/>
                    </a:lnTo>
                    <a:lnTo>
                      <a:pt x="127" y="1873"/>
                    </a:lnTo>
                    <a:lnTo>
                      <a:pt x="101" y="1865"/>
                    </a:lnTo>
                    <a:lnTo>
                      <a:pt x="76" y="1854"/>
                    </a:lnTo>
                    <a:lnTo>
                      <a:pt x="55" y="1842"/>
                    </a:lnTo>
                    <a:lnTo>
                      <a:pt x="38" y="1827"/>
                    </a:lnTo>
                    <a:lnTo>
                      <a:pt x="23" y="1809"/>
                    </a:lnTo>
                    <a:lnTo>
                      <a:pt x="13" y="1789"/>
                    </a:lnTo>
                    <a:lnTo>
                      <a:pt x="5" y="1767"/>
                    </a:lnTo>
                    <a:lnTo>
                      <a:pt x="1" y="1744"/>
                    </a:lnTo>
                    <a:lnTo>
                      <a:pt x="0" y="171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2354" name="Group 109"/>
              <p:cNvGrpSpPr>
                <a:grpSpLocks/>
              </p:cNvGrpSpPr>
              <p:nvPr/>
            </p:nvGrpSpPr>
            <p:grpSpPr bwMode="auto">
              <a:xfrm>
                <a:off x="355" y="784"/>
                <a:ext cx="925" cy="1167"/>
                <a:chOff x="355" y="784"/>
                <a:chExt cx="925" cy="1167"/>
              </a:xfrm>
            </p:grpSpPr>
            <p:sp>
              <p:nvSpPr>
                <p:cNvPr id="132355" name="Freeform 110"/>
                <p:cNvSpPr>
                  <a:spLocks/>
                </p:cNvSpPr>
                <p:nvPr/>
              </p:nvSpPr>
              <p:spPr bwMode="auto">
                <a:xfrm>
                  <a:off x="355" y="1870"/>
                  <a:ext cx="32" cy="81"/>
                </a:xfrm>
                <a:custGeom>
                  <a:avLst/>
                  <a:gdLst>
                    <a:gd name="T0" fmla="*/ 0 w 68"/>
                    <a:gd name="T1" fmla="*/ 11 h 161"/>
                    <a:gd name="T2" fmla="*/ 0 w 68"/>
                    <a:gd name="T3" fmla="*/ 8 h 161"/>
                    <a:gd name="T4" fmla="*/ 1 w 68"/>
                    <a:gd name="T5" fmla="*/ 6 h 161"/>
                    <a:gd name="T6" fmla="*/ 2 w 68"/>
                    <a:gd name="T7" fmla="*/ 4 h 161"/>
                    <a:gd name="T8" fmla="*/ 3 w 68"/>
                    <a:gd name="T9" fmla="*/ 2 h 161"/>
                    <a:gd name="T10" fmla="*/ 3 w 68"/>
                    <a:gd name="T11" fmla="*/ 0 h 1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8" h="161">
                      <a:moveTo>
                        <a:pt x="0" y="161"/>
                      </a:moveTo>
                      <a:lnTo>
                        <a:pt x="11" y="128"/>
                      </a:lnTo>
                      <a:lnTo>
                        <a:pt x="25" y="92"/>
                      </a:lnTo>
                      <a:lnTo>
                        <a:pt x="41" y="56"/>
                      </a:lnTo>
                      <a:lnTo>
                        <a:pt x="59" y="17"/>
                      </a:lnTo>
                      <a:lnTo>
                        <a:pt x="6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56" name="Freeform 111"/>
                <p:cNvSpPr>
                  <a:spLocks/>
                </p:cNvSpPr>
                <p:nvPr/>
              </p:nvSpPr>
              <p:spPr bwMode="auto">
                <a:xfrm>
                  <a:off x="397" y="1770"/>
                  <a:ext cx="50" cy="82"/>
                </a:xfrm>
                <a:custGeom>
                  <a:avLst/>
                  <a:gdLst>
                    <a:gd name="T0" fmla="*/ 0 w 96"/>
                    <a:gd name="T1" fmla="*/ 11 h 158"/>
                    <a:gd name="T2" fmla="*/ 1 w 96"/>
                    <a:gd name="T3" fmla="*/ 10 h 158"/>
                    <a:gd name="T4" fmla="*/ 3 w 96"/>
                    <a:gd name="T5" fmla="*/ 7 h 158"/>
                    <a:gd name="T6" fmla="*/ 4 w 96"/>
                    <a:gd name="T7" fmla="*/ 4 h 158"/>
                    <a:gd name="T8" fmla="*/ 7 w 96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6" h="158">
                      <a:moveTo>
                        <a:pt x="0" y="158"/>
                      </a:moveTo>
                      <a:lnTo>
                        <a:pt x="11" y="137"/>
                      </a:lnTo>
                      <a:lnTo>
                        <a:pt x="35" y="97"/>
                      </a:lnTo>
                      <a:lnTo>
                        <a:pt x="60" y="55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57" name="Freeform 112"/>
                <p:cNvSpPr>
                  <a:spLocks/>
                </p:cNvSpPr>
                <p:nvPr/>
              </p:nvSpPr>
              <p:spPr bwMode="auto">
                <a:xfrm>
                  <a:off x="462" y="1674"/>
                  <a:ext cx="53" cy="75"/>
                </a:xfrm>
                <a:custGeom>
                  <a:avLst/>
                  <a:gdLst>
                    <a:gd name="T0" fmla="*/ 0 w 107"/>
                    <a:gd name="T1" fmla="*/ 9 h 151"/>
                    <a:gd name="T2" fmla="*/ 1 w 107"/>
                    <a:gd name="T3" fmla="*/ 7 h 151"/>
                    <a:gd name="T4" fmla="*/ 3 w 107"/>
                    <a:gd name="T5" fmla="*/ 4 h 151"/>
                    <a:gd name="T6" fmla="*/ 5 w 107"/>
                    <a:gd name="T7" fmla="*/ 2 h 151"/>
                    <a:gd name="T8" fmla="*/ 6 w 107"/>
                    <a:gd name="T9" fmla="*/ 0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07" h="151">
                      <a:moveTo>
                        <a:pt x="0" y="151"/>
                      </a:moveTo>
                      <a:lnTo>
                        <a:pt x="20" y="121"/>
                      </a:lnTo>
                      <a:lnTo>
                        <a:pt x="50" y="79"/>
                      </a:lnTo>
                      <a:lnTo>
                        <a:pt x="80" y="36"/>
                      </a:lnTo>
                      <a:lnTo>
                        <a:pt x="107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58" name="Freeform 113"/>
                <p:cNvSpPr>
                  <a:spLocks/>
                </p:cNvSpPr>
                <p:nvPr/>
              </p:nvSpPr>
              <p:spPr bwMode="auto">
                <a:xfrm>
                  <a:off x="529" y="1578"/>
                  <a:ext cx="54" cy="74"/>
                </a:xfrm>
                <a:custGeom>
                  <a:avLst/>
                  <a:gdLst>
                    <a:gd name="T0" fmla="*/ 0 w 109"/>
                    <a:gd name="T1" fmla="*/ 10 h 148"/>
                    <a:gd name="T2" fmla="*/ 2 w 109"/>
                    <a:gd name="T3" fmla="*/ 6 h 148"/>
                    <a:gd name="T4" fmla="*/ 6 w 109"/>
                    <a:gd name="T5" fmla="*/ 0 h 1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9" h="148">
                      <a:moveTo>
                        <a:pt x="0" y="148"/>
                      </a:moveTo>
                      <a:lnTo>
                        <a:pt x="44" y="88"/>
                      </a:lnTo>
                      <a:lnTo>
                        <a:pt x="109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59" name="Freeform 114"/>
                <p:cNvSpPr>
                  <a:spLocks/>
                </p:cNvSpPr>
                <p:nvPr/>
              </p:nvSpPr>
              <p:spPr bwMode="auto">
                <a:xfrm>
                  <a:off x="597" y="1485"/>
                  <a:ext cx="57" cy="75"/>
                </a:xfrm>
                <a:custGeom>
                  <a:avLst/>
                  <a:gdLst>
                    <a:gd name="T0" fmla="*/ 0 w 112"/>
                    <a:gd name="T1" fmla="*/ 10 h 147"/>
                    <a:gd name="T2" fmla="*/ 4 w 112"/>
                    <a:gd name="T3" fmla="*/ 6 h 147"/>
                    <a:gd name="T4" fmla="*/ 8 w 112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147">
                      <a:moveTo>
                        <a:pt x="0" y="147"/>
                      </a:moveTo>
                      <a:lnTo>
                        <a:pt x="49" y="83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0" name="Freeform 115"/>
                <p:cNvSpPr>
                  <a:spLocks/>
                </p:cNvSpPr>
                <p:nvPr/>
              </p:nvSpPr>
              <p:spPr bwMode="auto">
                <a:xfrm>
                  <a:off x="668" y="1393"/>
                  <a:ext cx="57" cy="74"/>
                </a:xfrm>
                <a:custGeom>
                  <a:avLst/>
                  <a:gdLst>
                    <a:gd name="T0" fmla="*/ 0 w 112"/>
                    <a:gd name="T1" fmla="*/ 10 h 147"/>
                    <a:gd name="T2" fmla="*/ 4 w 112"/>
                    <a:gd name="T3" fmla="*/ 5 h 147"/>
                    <a:gd name="T4" fmla="*/ 8 w 112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147">
                      <a:moveTo>
                        <a:pt x="0" y="147"/>
                      </a:moveTo>
                      <a:lnTo>
                        <a:pt x="58" y="72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1" name="Freeform 116"/>
                <p:cNvSpPr>
                  <a:spLocks/>
                </p:cNvSpPr>
                <p:nvPr/>
              </p:nvSpPr>
              <p:spPr bwMode="auto">
                <a:xfrm>
                  <a:off x="739" y="1297"/>
                  <a:ext cx="57" cy="74"/>
                </a:xfrm>
                <a:custGeom>
                  <a:avLst/>
                  <a:gdLst>
                    <a:gd name="T0" fmla="*/ 0 w 111"/>
                    <a:gd name="T1" fmla="*/ 10 h 147"/>
                    <a:gd name="T2" fmla="*/ 5 w 111"/>
                    <a:gd name="T3" fmla="*/ 4 h 147"/>
                    <a:gd name="T4" fmla="*/ 8 w 111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1" h="147">
                      <a:moveTo>
                        <a:pt x="0" y="147"/>
                      </a:moveTo>
                      <a:lnTo>
                        <a:pt x="65" y="61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2" name="Freeform 117"/>
                <p:cNvSpPr>
                  <a:spLocks/>
                </p:cNvSpPr>
                <p:nvPr/>
              </p:nvSpPr>
              <p:spPr bwMode="auto">
                <a:xfrm>
                  <a:off x="810" y="1204"/>
                  <a:ext cx="54" cy="75"/>
                </a:xfrm>
                <a:custGeom>
                  <a:avLst/>
                  <a:gdLst>
                    <a:gd name="T0" fmla="*/ 0 w 108"/>
                    <a:gd name="T1" fmla="*/ 10 h 150"/>
                    <a:gd name="T2" fmla="*/ 5 w 108"/>
                    <a:gd name="T3" fmla="*/ 4 h 150"/>
                    <a:gd name="T4" fmla="*/ 7 w 108"/>
                    <a:gd name="T5" fmla="*/ 0 h 1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8" h="150">
                      <a:moveTo>
                        <a:pt x="0" y="150"/>
                      </a:moveTo>
                      <a:lnTo>
                        <a:pt x="66" y="59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3" name="Freeform 118"/>
                <p:cNvSpPr>
                  <a:spLocks/>
                </p:cNvSpPr>
                <p:nvPr/>
              </p:nvSpPr>
              <p:spPr bwMode="auto">
                <a:xfrm>
                  <a:off x="878" y="1108"/>
                  <a:ext cx="53" cy="75"/>
                </a:xfrm>
                <a:custGeom>
                  <a:avLst/>
                  <a:gdLst>
                    <a:gd name="T0" fmla="*/ 0 w 106"/>
                    <a:gd name="T1" fmla="*/ 10 h 150"/>
                    <a:gd name="T2" fmla="*/ 1 w 106"/>
                    <a:gd name="T3" fmla="*/ 10 h 150"/>
                    <a:gd name="T4" fmla="*/ 5 w 106"/>
                    <a:gd name="T5" fmla="*/ 4 h 150"/>
                    <a:gd name="T6" fmla="*/ 7 w 106"/>
                    <a:gd name="T7" fmla="*/ 0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6" h="150">
                      <a:moveTo>
                        <a:pt x="0" y="150"/>
                      </a:moveTo>
                      <a:lnTo>
                        <a:pt x="1" y="149"/>
                      </a:lnTo>
                      <a:lnTo>
                        <a:pt x="71" y="50"/>
                      </a:lnTo>
                      <a:lnTo>
                        <a:pt x="106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4" name="Freeform 119"/>
                <p:cNvSpPr>
                  <a:spLocks/>
                </p:cNvSpPr>
                <p:nvPr/>
              </p:nvSpPr>
              <p:spPr bwMode="auto">
                <a:xfrm>
                  <a:off x="946" y="1012"/>
                  <a:ext cx="53" cy="75"/>
                </a:xfrm>
                <a:custGeom>
                  <a:avLst/>
                  <a:gdLst>
                    <a:gd name="T0" fmla="*/ 0 w 104"/>
                    <a:gd name="T1" fmla="*/ 9 h 153"/>
                    <a:gd name="T2" fmla="*/ 1 w 104"/>
                    <a:gd name="T3" fmla="*/ 8 h 153"/>
                    <a:gd name="T4" fmla="*/ 5 w 104"/>
                    <a:gd name="T5" fmla="*/ 2 h 153"/>
                    <a:gd name="T6" fmla="*/ 7 w 104"/>
                    <a:gd name="T7" fmla="*/ 0 h 1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4" h="153">
                      <a:moveTo>
                        <a:pt x="0" y="153"/>
                      </a:moveTo>
                      <a:lnTo>
                        <a:pt x="7" y="143"/>
                      </a:lnTo>
                      <a:lnTo>
                        <a:pt x="75" y="45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5" name="Freeform 120"/>
                <p:cNvSpPr>
                  <a:spLocks/>
                </p:cNvSpPr>
                <p:nvPr/>
              </p:nvSpPr>
              <p:spPr bwMode="auto">
                <a:xfrm>
                  <a:off x="1013" y="912"/>
                  <a:ext cx="50" cy="78"/>
                </a:xfrm>
                <a:custGeom>
                  <a:avLst/>
                  <a:gdLst>
                    <a:gd name="T0" fmla="*/ 0 w 103"/>
                    <a:gd name="T1" fmla="*/ 10 h 154"/>
                    <a:gd name="T2" fmla="*/ 0 w 103"/>
                    <a:gd name="T3" fmla="*/ 9 h 154"/>
                    <a:gd name="T4" fmla="*/ 4 w 103"/>
                    <a:gd name="T5" fmla="*/ 3 h 154"/>
                    <a:gd name="T6" fmla="*/ 6 w 103"/>
                    <a:gd name="T7" fmla="*/ 0 h 1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3" h="154">
                      <a:moveTo>
                        <a:pt x="0" y="154"/>
                      </a:moveTo>
                      <a:lnTo>
                        <a:pt x="10" y="139"/>
                      </a:lnTo>
                      <a:lnTo>
                        <a:pt x="72" y="45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6" name="Freeform 121"/>
                <p:cNvSpPr>
                  <a:spLocks/>
                </p:cNvSpPr>
                <p:nvPr/>
              </p:nvSpPr>
              <p:spPr bwMode="auto">
                <a:xfrm>
                  <a:off x="1077" y="816"/>
                  <a:ext cx="54" cy="78"/>
                </a:xfrm>
                <a:custGeom>
                  <a:avLst/>
                  <a:gdLst>
                    <a:gd name="T0" fmla="*/ 0 w 108"/>
                    <a:gd name="T1" fmla="*/ 11 h 149"/>
                    <a:gd name="T2" fmla="*/ 1 w 108"/>
                    <a:gd name="T3" fmla="*/ 10 h 149"/>
                    <a:gd name="T4" fmla="*/ 3 w 108"/>
                    <a:gd name="T5" fmla="*/ 8 h 149"/>
                    <a:gd name="T6" fmla="*/ 4 w 108"/>
                    <a:gd name="T7" fmla="*/ 4 h 149"/>
                    <a:gd name="T8" fmla="*/ 6 w 108"/>
                    <a:gd name="T9" fmla="*/ 2 h 149"/>
                    <a:gd name="T10" fmla="*/ 7 w 108"/>
                    <a:gd name="T11" fmla="*/ 0 h 14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08" h="149">
                      <a:moveTo>
                        <a:pt x="0" y="149"/>
                      </a:moveTo>
                      <a:lnTo>
                        <a:pt x="4" y="144"/>
                      </a:lnTo>
                      <a:lnTo>
                        <a:pt x="34" y="101"/>
                      </a:lnTo>
                      <a:lnTo>
                        <a:pt x="63" y="59"/>
                      </a:lnTo>
                      <a:lnTo>
                        <a:pt x="93" y="20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7" name="Freeform 122"/>
                <p:cNvSpPr>
                  <a:spLocks/>
                </p:cNvSpPr>
                <p:nvPr/>
              </p:nvSpPr>
              <p:spPr bwMode="auto">
                <a:xfrm>
                  <a:off x="1148" y="784"/>
                  <a:ext cx="75" cy="36"/>
                </a:xfrm>
                <a:custGeom>
                  <a:avLst/>
                  <a:gdLst>
                    <a:gd name="T0" fmla="*/ 0 w 144"/>
                    <a:gd name="T1" fmla="*/ 3 h 69"/>
                    <a:gd name="T2" fmla="*/ 1 w 144"/>
                    <a:gd name="T3" fmla="*/ 2 h 69"/>
                    <a:gd name="T4" fmla="*/ 3 w 144"/>
                    <a:gd name="T5" fmla="*/ 1 h 69"/>
                    <a:gd name="T6" fmla="*/ 3 w 144"/>
                    <a:gd name="T7" fmla="*/ 1 h 69"/>
                    <a:gd name="T8" fmla="*/ 4 w 144"/>
                    <a:gd name="T9" fmla="*/ 1 h 69"/>
                    <a:gd name="T10" fmla="*/ 5 w 144"/>
                    <a:gd name="T11" fmla="*/ 0 h 69"/>
                    <a:gd name="T12" fmla="*/ 5 w 144"/>
                    <a:gd name="T13" fmla="*/ 1 h 69"/>
                    <a:gd name="T14" fmla="*/ 6 w 144"/>
                    <a:gd name="T15" fmla="*/ 1 h 69"/>
                    <a:gd name="T16" fmla="*/ 7 w 144"/>
                    <a:gd name="T17" fmla="*/ 1 h 69"/>
                    <a:gd name="T18" fmla="*/ 8 w 144"/>
                    <a:gd name="T19" fmla="*/ 2 h 69"/>
                    <a:gd name="T20" fmla="*/ 9 w 144"/>
                    <a:gd name="T21" fmla="*/ 3 h 69"/>
                    <a:gd name="T22" fmla="*/ 10 w 144"/>
                    <a:gd name="T23" fmla="*/ 4 h 69"/>
                    <a:gd name="T24" fmla="*/ 10 w 144"/>
                    <a:gd name="T25" fmla="*/ 5 h 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44" h="69">
                      <a:moveTo>
                        <a:pt x="0" y="34"/>
                      </a:moveTo>
                      <a:lnTo>
                        <a:pt x="16" y="20"/>
                      </a:lnTo>
                      <a:lnTo>
                        <a:pt x="35" y="9"/>
                      </a:lnTo>
                      <a:lnTo>
                        <a:pt x="43" y="4"/>
                      </a:lnTo>
                      <a:lnTo>
                        <a:pt x="53" y="1"/>
                      </a:lnTo>
                      <a:lnTo>
                        <a:pt x="63" y="0"/>
                      </a:lnTo>
                      <a:lnTo>
                        <a:pt x="73" y="1"/>
                      </a:lnTo>
                      <a:lnTo>
                        <a:pt x="82" y="3"/>
                      </a:lnTo>
                      <a:lnTo>
                        <a:pt x="90" y="8"/>
                      </a:lnTo>
                      <a:lnTo>
                        <a:pt x="106" y="19"/>
                      </a:lnTo>
                      <a:lnTo>
                        <a:pt x="121" y="34"/>
                      </a:lnTo>
                      <a:lnTo>
                        <a:pt x="134" y="53"/>
                      </a:lnTo>
                      <a:lnTo>
                        <a:pt x="144" y="6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8" name="Freeform 123"/>
                <p:cNvSpPr>
                  <a:spLocks/>
                </p:cNvSpPr>
                <p:nvPr/>
              </p:nvSpPr>
              <p:spPr bwMode="auto">
                <a:xfrm>
                  <a:off x="1234" y="841"/>
                  <a:ext cx="28" cy="89"/>
                </a:xfrm>
                <a:custGeom>
                  <a:avLst/>
                  <a:gdLst>
                    <a:gd name="T0" fmla="*/ 0 w 56"/>
                    <a:gd name="T1" fmla="*/ 0 h 176"/>
                    <a:gd name="T2" fmla="*/ 1 w 56"/>
                    <a:gd name="T3" fmla="*/ 1 h 176"/>
                    <a:gd name="T4" fmla="*/ 2 w 56"/>
                    <a:gd name="T5" fmla="*/ 3 h 176"/>
                    <a:gd name="T6" fmla="*/ 3 w 56"/>
                    <a:gd name="T7" fmla="*/ 6 h 176"/>
                    <a:gd name="T8" fmla="*/ 3 w 56"/>
                    <a:gd name="T9" fmla="*/ 9 h 176"/>
                    <a:gd name="T10" fmla="*/ 4 w 56"/>
                    <a:gd name="T11" fmla="*/ 12 h 17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6" h="176">
                      <a:moveTo>
                        <a:pt x="0" y="0"/>
                      </a:moveTo>
                      <a:lnTo>
                        <a:pt x="1" y="4"/>
                      </a:lnTo>
                      <a:lnTo>
                        <a:pt x="19" y="48"/>
                      </a:lnTo>
                      <a:lnTo>
                        <a:pt x="34" y="93"/>
                      </a:lnTo>
                      <a:lnTo>
                        <a:pt x="48" y="142"/>
                      </a:lnTo>
                      <a:lnTo>
                        <a:pt x="56" y="176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69" name="Freeform 124"/>
                <p:cNvSpPr>
                  <a:spLocks/>
                </p:cNvSpPr>
                <p:nvPr/>
              </p:nvSpPr>
              <p:spPr bwMode="auto">
                <a:xfrm>
                  <a:off x="1266" y="951"/>
                  <a:ext cx="14" cy="89"/>
                </a:xfrm>
                <a:custGeom>
                  <a:avLst/>
                  <a:gdLst>
                    <a:gd name="T0" fmla="*/ 0 w 27"/>
                    <a:gd name="T1" fmla="*/ 0 h 175"/>
                    <a:gd name="T2" fmla="*/ 1 w 27"/>
                    <a:gd name="T3" fmla="*/ 2 h 175"/>
                    <a:gd name="T4" fmla="*/ 1 w 27"/>
                    <a:gd name="T5" fmla="*/ 5 h 175"/>
                    <a:gd name="T6" fmla="*/ 2 w 27"/>
                    <a:gd name="T7" fmla="*/ 8 h 175"/>
                    <a:gd name="T8" fmla="*/ 2 w 27"/>
                    <a:gd name="T9" fmla="*/ 12 h 17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7" h="175">
                      <a:moveTo>
                        <a:pt x="0" y="0"/>
                      </a:moveTo>
                      <a:lnTo>
                        <a:pt x="5" y="21"/>
                      </a:lnTo>
                      <a:lnTo>
                        <a:pt x="14" y="72"/>
                      </a:lnTo>
                      <a:lnTo>
                        <a:pt x="20" y="124"/>
                      </a:lnTo>
                      <a:lnTo>
                        <a:pt x="27" y="175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134" name="Group 125"/>
            <p:cNvGrpSpPr>
              <a:grpSpLocks/>
            </p:cNvGrpSpPr>
            <p:nvPr/>
          </p:nvGrpSpPr>
          <p:grpSpPr bwMode="auto">
            <a:xfrm>
              <a:off x="3081" y="784"/>
              <a:ext cx="936" cy="1303"/>
              <a:chOff x="3081" y="784"/>
              <a:chExt cx="936" cy="1303"/>
            </a:xfrm>
          </p:grpSpPr>
          <p:sp>
            <p:nvSpPr>
              <p:cNvPr id="132333" name="Freeform 126"/>
              <p:cNvSpPr>
                <a:spLocks/>
              </p:cNvSpPr>
              <p:nvPr/>
            </p:nvSpPr>
            <p:spPr bwMode="auto">
              <a:xfrm>
                <a:off x="3081" y="1272"/>
                <a:ext cx="936" cy="815"/>
              </a:xfrm>
              <a:custGeom>
                <a:avLst/>
                <a:gdLst>
                  <a:gd name="T0" fmla="*/ 122 w 1846"/>
                  <a:gd name="T1" fmla="*/ 89 h 1600"/>
                  <a:gd name="T2" fmla="*/ 122 w 1846"/>
                  <a:gd name="T3" fmla="*/ 91 h 1600"/>
                  <a:gd name="T4" fmla="*/ 122 w 1846"/>
                  <a:gd name="T5" fmla="*/ 93 h 1600"/>
                  <a:gd name="T6" fmla="*/ 121 w 1846"/>
                  <a:gd name="T7" fmla="*/ 95 h 1600"/>
                  <a:gd name="T8" fmla="*/ 121 w 1846"/>
                  <a:gd name="T9" fmla="*/ 96 h 1600"/>
                  <a:gd name="T10" fmla="*/ 120 w 1846"/>
                  <a:gd name="T11" fmla="*/ 98 h 1600"/>
                  <a:gd name="T12" fmla="*/ 119 w 1846"/>
                  <a:gd name="T13" fmla="*/ 100 h 1600"/>
                  <a:gd name="T14" fmla="*/ 118 w 1846"/>
                  <a:gd name="T15" fmla="*/ 101 h 1600"/>
                  <a:gd name="T16" fmla="*/ 117 w 1846"/>
                  <a:gd name="T17" fmla="*/ 102 h 1600"/>
                  <a:gd name="T18" fmla="*/ 115 w 1846"/>
                  <a:gd name="T19" fmla="*/ 104 h 1600"/>
                  <a:gd name="T20" fmla="*/ 113 w 1846"/>
                  <a:gd name="T21" fmla="*/ 105 h 1600"/>
                  <a:gd name="T22" fmla="*/ 111 w 1846"/>
                  <a:gd name="T23" fmla="*/ 106 h 1600"/>
                  <a:gd name="T24" fmla="*/ 109 w 1846"/>
                  <a:gd name="T25" fmla="*/ 106 h 1600"/>
                  <a:gd name="T26" fmla="*/ 106 w 1846"/>
                  <a:gd name="T27" fmla="*/ 107 h 1600"/>
                  <a:gd name="T28" fmla="*/ 104 w 1846"/>
                  <a:gd name="T29" fmla="*/ 107 h 1600"/>
                  <a:gd name="T30" fmla="*/ 102 w 1846"/>
                  <a:gd name="T31" fmla="*/ 107 h 1600"/>
                  <a:gd name="T32" fmla="*/ 99 w 1846"/>
                  <a:gd name="T33" fmla="*/ 107 h 1600"/>
                  <a:gd name="T34" fmla="*/ 96 w 1846"/>
                  <a:gd name="T35" fmla="*/ 107 h 1600"/>
                  <a:gd name="T36" fmla="*/ 93 w 1846"/>
                  <a:gd name="T37" fmla="*/ 107 h 1600"/>
                  <a:gd name="T38" fmla="*/ 90 w 1846"/>
                  <a:gd name="T39" fmla="*/ 107 h 1600"/>
                  <a:gd name="T40" fmla="*/ 87 w 1846"/>
                  <a:gd name="T41" fmla="*/ 106 h 1600"/>
                  <a:gd name="T42" fmla="*/ 83 w 1846"/>
                  <a:gd name="T43" fmla="*/ 105 h 1600"/>
                  <a:gd name="T44" fmla="*/ 80 w 1846"/>
                  <a:gd name="T45" fmla="*/ 104 h 1600"/>
                  <a:gd name="T46" fmla="*/ 77 w 1846"/>
                  <a:gd name="T47" fmla="*/ 103 h 1600"/>
                  <a:gd name="T48" fmla="*/ 73 w 1846"/>
                  <a:gd name="T49" fmla="*/ 102 h 1600"/>
                  <a:gd name="T50" fmla="*/ 69 w 1846"/>
                  <a:gd name="T51" fmla="*/ 101 h 1600"/>
                  <a:gd name="T52" fmla="*/ 66 w 1846"/>
                  <a:gd name="T53" fmla="*/ 99 h 1600"/>
                  <a:gd name="T54" fmla="*/ 63 w 1846"/>
                  <a:gd name="T55" fmla="*/ 98 h 1600"/>
                  <a:gd name="T56" fmla="*/ 60 w 1846"/>
                  <a:gd name="T57" fmla="*/ 96 h 1600"/>
                  <a:gd name="T58" fmla="*/ 57 w 1846"/>
                  <a:gd name="T59" fmla="*/ 94 h 1600"/>
                  <a:gd name="T60" fmla="*/ 53 w 1846"/>
                  <a:gd name="T61" fmla="*/ 93 h 1600"/>
                  <a:gd name="T62" fmla="*/ 50 w 1846"/>
                  <a:gd name="T63" fmla="*/ 91 h 1600"/>
                  <a:gd name="T64" fmla="*/ 47 w 1846"/>
                  <a:gd name="T65" fmla="*/ 89 h 1600"/>
                  <a:gd name="T66" fmla="*/ 44 w 1846"/>
                  <a:gd name="T67" fmla="*/ 87 h 1600"/>
                  <a:gd name="T68" fmla="*/ 42 w 1846"/>
                  <a:gd name="T69" fmla="*/ 84 h 1600"/>
                  <a:gd name="T70" fmla="*/ 39 w 1846"/>
                  <a:gd name="T71" fmla="*/ 82 h 1600"/>
                  <a:gd name="T72" fmla="*/ 35 w 1846"/>
                  <a:gd name="T73" fmla="*/ 79 h 1600"/>
                  <a:gd name="T74" fmla="*/ 33 w 1846"/>
                  <a:gd name="T75" fmla="*/ 77 h 1600"/>
                  <a:gd name="T76" fmla="*/ 30 w 1846"/>
                  <a:gd name="T77" fmla="*/ 74 h 1600"/>
                  <a:gd name="T78" fmla="*/ 28 w 1846"/>
                  <a:gd name="T79" fmla="*/ 72 h 1600"/>
                  <a:gd name="T80" fmla="*/ 26 w 1846"/>
                  <a:gd name="T81" fmla="*/ 69 h 1600"/>
                  <a:gd name="T82" fmla="*/ 24 w 1846"/>
                  <a:gd name="T83" fmla="*/ 67 h 1600"/>
                  <a:gd name="T84" fmla="*/ 22 w 1846"/>
                  <a:gd name="T85" fmla="*/ 64 h 1600"/>
                  <a:gd name="T86" fmla="*/ 20 w 1846"/>
                  <a:gd name="T87" fmla="*/ 62 h 1600"/>
                  <a:gd name="T88" fmla="*/ 18 w 1846"/>
                  <a:gd name="T89" fmla="*/ 59 h 1600"/>
                  <a:gd name="T90" fmla="*/ 16 w 1846"/>
                  <a:gd name="T91" fmla="*/ 57 h 1600"/>
                  <a:gd name="T92" fmla="*/ 14 w 1846"/>
                  <a:gd name="T93" fmla="*/ 53 h 1600"/>
                  <a:gd name="T94" fmla="*/ 13 w 1846"/>
                  <a:gd name="T95" fmla="*/ 51 h 1600"/>
                  <a:gd name="T96" fmla="*/ 11 w 1846"/>
                  <a:gd name="T97" fmla="*/ 48 h 1600"/>
                  <a:gd name="T98" fmla="*/ 10 w 1846"/>
                  <a:gd name="T99" fmla="*/ 45 h 1600"/>
                  <a:gd name="T100" fmla="*/ 9 w 1846"/>
                  <a:gd name="T101" fmla="*/ 42 h 1600"/>
                  <a:gd name="T102" fmla="*/ 8 w 1846"/>
                  <a:gd name="T103" fmla="*/ 39 h 1600"/>
                  <a:gd name="T104" fmla="*/ 6 w 1846"/>
                  <a:gd name="T105" fmla="*/ 36 h 1600"/>
                  <a:gd name="T106" fmla="*/ 5 w 1846"/>
                  <a:gd name="T107" fmla="*/ 33 h 1600"/>
                  <a:gd name="T108" fmla="*/ 4 w 1846"/>
                  <a:gd name="T109" fmla="*/ 31 h 1600"/>
                  <a:gd name="T110" fmla="*/ 4 w 1846"/>
                  <a:gd name="T111" fmla="*/ 27 h 1600"/>
                  <a:gd name="T112" fmla="*/ 3 w 1846"/>
                  <a:gd name="T113" fmla="*/ 24 h 1600"/>
                  <a:gd name="T114" fmla="*/ 2 w 1846"/>
                  <a:gd name="T115" fmla="*/ 21 h 1600"/>
                  <a:gd name="T116" fmla="*/ 2 w 1846"/>
                  <a:gd name="T117" fmla="*/ 18 h 1600"/>
                  <a:gd name="T118" fmla="*/ 1 w 1846"/>
                  <a:gd name="T119" fmla="*/ 15 h 1600"/>
                  <a:gd name="T120" fmla="*/ 1 w 1846"/>
                  <a:gd name="T121" fmla="*/ 12 h 1600"/>
                  <a:gd name="T122" fmla="*/ 1 w 1846"/>
                  <a:gd name="T123" fmla="*/ 6 h 1600"/>
                  <a:gd name="T124" fmla="*/ 0 w 1846"/>
                  <a:gd name="T125" fmla="*/ 0 h 160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6" h="1600">
                    <a:moveTo>
                      <a:pt x="1846" y="1319"/>
                    </a:moveTo>
                    <a:lnTo>
                      <a:pt x="1845" y="1349"/>
                    </a:lnTo>
                    <a:lnTo>
                      <a:pt x="1842" y="1378"/>
                    </a:lnTo>
                    <a:lnTo>
                      <a:pt x="1835" y="1405"/>
                    </a:lnTo>
                    <a:lnTo>
                      <a:pt x="1826" y="1433"/>
                    </a:lnTo>
                    <a:lnTo>
                      <a:pt x="1814" y="1458"/>
                    </a:lnTo>
                    <a:lnTo>
                      <a:pt x="1800" y="1481"/>
                    </a:lnTo>
                    <a:lnTo>
                      <a:pt x="1782" y="1504"/>
                    </a:lnTo>
                    <a:lnTo>
                      <a:pt x="1761" y="1523"/>
                    </a:lnTo>
                    <a:lnTo>
                      <a:pt x="1738" y="1541"/>
                    </a:lnTo>
                    <a:lnTo>
                      <a:pt x="1711" y="1557"/>
                    </a:lnTo>
                    <a:lnTo>
                      <a:pt x="1681" y="1570"/>
                    </a:lnTo>
                    <a:lnTo>
                      <a:pt x="1649" y="1581"/>
                    </a:lnTo>
                    <a:lnTo>
                      <a:pt x="1615" y="1589"/>
                    </a:lnTo>
                    <a:lnTo>
                      <a:pt x="1578" y="1595"/>
                    </a:lnTo>
                    <a:lnTo>
                      <a:pt x="1540" y="1599"/>
                    </a:lnTo>
                    <a:lnTo>
                      <a:pt x="1498" y="1600"/>
                    </a:lnTo>
                    <a:lnTo>
                      <a:pt x="1454" y="1599"/>
                    </a:lnTo>
                    <a:lnTo>
                      <a:pt x="1407" y="1594"/>
                    </a:lnTo>
                    <a:lnTo>
                      <a:pt x="1360" y="1588"/>
                    </a:lnTo>
                    <a:lnTo>
                      <a:pt x="1310" y="1579"/>
                    </a:lnTo>
                    <a:lnTo>
                      <a:pt x="1259" y="1568"/>
                    </a:lnTo>
                    <a:lnTo>
                      <a:pt x="1208" y="1553"/>
                    </a:lnTo>
                    <a:lnTo>
                      <a:pt x="1156" y="1538"/>
                    </a:lnTo>
                    <a:lnTo>
                      <a:pt x="1104" y="1519"/>
                    </a:lnTo>
                    <a:lnTo>
                      <a:pt x="1052" y="1499"/>
                    </a:lnTo>
                    <a:lnTo>
                      <a:pt x="1002" y="1477"/>
                    </a:lnTo>
                    <a:lnTo>
                      <a:pt x="952" y="1454"/>
                    </a:lnTo>
                    <a:lnTo>
                      <a:pt x="904" y="1429"/>
                    </a:lnTo>
                    <a:lnTo>
                      <a:pt x="856" y="1404"/>
                    </a:lnTo>
                    <a:lnTo>
                      <a:pt x="808" y="1375"/>
                    </a:lnTo>
                    <a:lnTo>
                      <a:pt x="762" y="1347"/>
                    </a:lnTo>
                    <a:lnTo>
                      <a:pt x="715" y="1316"/>
                    </a:lnTo>
                    <a:lnTo>
                      <a:pt x="670" y="1284"/>
                    </a:lnTo>
                    <a:lnTo>
                      <a:pt x="625" y="1249"/>
                    </a:lnTo>
                    <a:lnTo>
                      <a:pt x="582" y="1215"/>
                    </a:lnTo>
                    <a:lnTo>
                      <a:pt x="541" y="1179"/>
                    </a:lnTo>
                    <a:lnTo>
                      <a:pt x="500" y="1142"/>
                    </a:lnTo>
                    <a:lnTo>
                      <a:pt x="462" y="1105"/>
                    </a:lnTo>
                    <a:lnTo>
                      <a:pt x="425" y="1067"/>
                    </a:lnTo>
                    <a:lnTo>
                      <a:pt x="390" y="1029"/>
                    </a:lnTo>
                    <a:lnTo>
                      <a:pt x="357" y="991"/>
                    </a:lnTo>
                    <a:lnTo>
                      <a:pt x="326" y="953"/>
                    </a:lnTo>
                    <a:lnTo>
                      <a:pt x="297" y="914"/>
                    </a:lnTo>
                    <a:lnTo>
                      <a:pt x="270" y="876"/>
                    </a:lnTo>
                    <a:lnTo>
                      <a:pt x="243" y="836"/>
                    </a:lnTo>
                    <a:lnTo>
                      <a:pt x="218" y="796"/>
                    </a:lnTo>
                    <a:lnTo>
                      <a:pt x="195" y="754"/>
                    </a:lnTo>
                    <a:lnTo>
                      <a:pt x="171" y="712"/>
                    </a:lnTo>
                    <a:lnTo>
                      <a:pt x="150" y="670"/>
                    </a:lnTo>
                    <a:lnTo>
                      <a:pt x="131" y="627"/>
                    </a:lnTo>
                    <a:lnTo>
                      <a:pt x="112" y="583"/>
                    </a:lnTo>
                    <a:lnTo>
                      <a:pt x="94" y="539"/>
                    </a:lnTo>
                    <a:lnTo>
                      <a:pt x="79" y="494"/>
                    </a:lnTo>
                    <a:lnTo>
                      <a:pt x="64" y="449"/>
                    </a:lnTo>
                    <a:lnTo>
                      <a:pt x="52" y="404"/>
                    </a:lnTo>
                    <a:lnTo>
                      <a:pt x="40" y="358"/>
                    </a:lnTo>
                    <a:lnTo>
                      <a:pt x="31" y="313"/>
                    </a:lnTo>
                    <a:lnTo>
                      <a:pt x="22" y="268"/>
                    </a:lnTo>
                    <a:lnTo>
                      <a:pt x="16" y="223"/>
                    </a:lnTo>
                    <a:lnTo>
                      <a:pt x="10" y="177"/>
                    </a:lnTo>
                    <a:lnTo>
                      <a:pt x="2" y="8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2334" name="Group 127"/>
              <p:cNvGrpSpPr>
                <a:grpSpLocks/>
              </p:cNvGrpSpPr>
              <p:nvPr/>
            </p:nvGrpSpPr>
            <p:grpSpPr bwMode="auto">
              <a:xfrm>
                <a:off x="3081" y="784"/>
                <a:ext cx="936" cy="1157"/>
                <a:chOff x="3081" y="784"/>
                <a:chExt cx="936" cy="1157"/>
              </a:xfrm>
            </p:grpSpPr>
            <p:grpSp>
              <p:nvGrpSpPr>
                <p:cNvPr id="132335" name="Group 128"/>
                <p:cNvGrpSpPr>
                  <a:grpSpLocks/>
                </p:cNvGrpSpPr>
                <p:nvPr/>
              </p:nvGrpSpPr>
              <p:grpSpPr bwMode="auto">
                <a:xfrm>
                  <a:off x="3081" y="784"/>
                  <a:ext cx="751" cy="744"/>
                  <a:chOff x="3081" y="784"/>
                  <a:chExt cx="751" cy="744"/>
                </a:xfrm>
              </p:grpSpPr>
              <p:sp>
                <p:nvSpPr>
                  <p:cNvPr id="132340" name="Freeform 129"/>
                  <p:cNvSpPr>
                    <a:spLocks/>
                  </p:cNvSpPr>
                  <p:nvPr/>
                </p:nvSpPr>
                <p:spPr bwMode="auto">
                  <a:xfrm>
                    <a:off x="3081" y="1190"/>
                    <a:ext cx="4" cy="82"/>
                  </a:xfrm>
                  <a:custGeom>
                    <a:avLst/>
                    <a:gdLst>
                      <a:gd name="T0" fmla="*/ 0 w 8"/>
                      <a:gd name="T1" fmla="*/ 11 h 163"/>
                      <a:gd name="T2" fmla="*/ 1 w 8"/>
                      <a:gd name="T3" fmla="*/ 7 h 163"/>
                      <a:gd name="T4" fmla="*/ 1 w 8"/>
                      <a:gd name="T5" fmla="*/ 4 h 163"/>
                      <a:gd name="T6" fmla="*/ 1 w 8"/>
                      <a:gd name="T7" fmla="*/ 1 h 163"/>
                      <a:gd name="T8" fmla="*/ 1 w 8"/>
                      <a:gd name="T9" fmla="*/ 0 h 1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8" h="163">
                        <a:moveTo>
                          <a:pt x="0" y="163"/>
                        </a:moveTo>
                        <a:lnTo>
                          <a:pt x="1" y="109"/>
                        </a:lnTo>
                        <a:lnTo>
                          <a:pt x="3" y="55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1" name="Freeform 130"/>
                  <p:cNvSpPr>
                    <a:spLocks/>
                  </p:cNvSpPr>
                  <p:nvPr/>
                </p:nvSpPr>
                <p:spPr bwMode="auto">
                  <a:xfrm>
                    <a:off x="3088" y="1072"/>
                    <a:ext cx="14" cy="93"/>
                  </a:xfrm>
                  <a:custGeom>
                    <a:avLst/>
                    <a:gdLst>
                      <a:gd name="T0" fmla="*/ 0 w 30"/>
                      <a:gd name="T1" fmla="*/ 13 h 181"/>
                      <a:gd name="T2" fmla="*/ 0 w 30"/>
                      <a:gd name="T3" fmla="*/ 12 h 181"/>
                      <a:gd name="T4" fmla="*/ 0 w 30"/>
                      <a:gd name="T5" fmla="*/ 8 h 181"/>
                      <a:gd name="T6" fmla="*/ 1 w 30"/>
                      <a:gd name="T7" fmla="*/ 4 h 181"/>
                      <a:gd name="T8" fmla="*/ 1 w 30"/>
                      <a:gd name="T9" fmla="*/ 1 h 181"/>
                      <a:gd name="T10" fmla="*/ 1 w 30"/>
                      <a:gd name="T11" fmla="*/ 0 h 18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0" h="181">
                        <a:moveTo>
                          <a:pt x="0" y="181"/>
                        </a:moveTo>
                        <a:lnTo>
                          <a:pt x="0" y="173"/>
                        </a:lnTo>
                        <a:lnTo>
                          <a:pt x="8" y="117"/>
                        </a:lnTo>
                        <a:lnTo>
                          <a:pt x="18" y="61"/>
                        </a:lnTo>
                        <a:lnTo>
                          <a:pt x="29" y="6"/>
                        </a:lnTo>
                        <a:lnTo>
                          <a:pt x="3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2" name="Freeform 131"/>
                  <p:cNvSpPr>
                    <a:spLocks/>
                  </p:cNvSpPr>
                  <p:nvPr/>
                </p:nvSpPr>
                <p:spPr bwMode="auto">
                  <a:xfrm>
                    <a:off x="3106" y="958"/>
                    <a:ext cx="28" cy="93"/>
                  </a:xfrm>
                  <a:custGeom>
                    <a:avLst/>
                    <a:gdLst>
                      <a:gd name="T0" fmla="*/ 0 w 52"/>
                      <a:gd name="T1" fmla="*/ 14 h 177"/>
                      <a:gd name="T2" fmla="*/ 1 w 52"/>
                      <a:gd name="T3" fmla="*/ 13 h 177"/>
                      <a:gd name="T4" fmla="*/ 2 w 52"/>
                      <a:gd name="T5" fmla="*/ 9 h 177"/>
                      <a:gd name="T6" fmla="*/ 3 w 52"/>
                      <a:gd name="T7" fmla="*/ 5 h 177"/>
                      <a:gd name="T8" fmla="*/ 4 w 52"/>
                      <a:gd name="T9" fmla="*/ 1 h 177"/>
                      <a:gd name="T10" fmla="*/ 4 w 52"/>
                      <a:gd name="T11" fmla="*/ 0 h 17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2" h="177">
                        <a:moveTo>
                          <a:pt x="0" y="177"/>
                        </a:moveTo>
                        <a:lnTo>
                          <a:pt x="1" y="171"/>
                        </a:lnTo>
                        <a:lnTo>
                          <a:pt x="16" y="116"/>
                        </a:lnTo>
                        <a:lnTo>
                          <a:pt x="32" y="61"/>
                        </a:lnTo>
                        <a:lnTo>
                          <a:pt x="50" y="7"/>
                        </a:lnTo>
                        <a:lnTo>
                          <a:pt x="52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3" name="Freeform 132"/>
                  <p:cNvSpPr>
                    <a:spLocks/>
                  </p:cNvSpPr>
                  <p:nvPr/>
                </p:nvSpPr>
                <p:spPr bwMode="auto">
                  <a:xfrm>
                    <a:off x="3142" y="852"/>
                    <a:ext cx="39" cy="85"/>
                  </a:xfrm>
                  <a:custGeom>
                    <a:avLst/>
                    <a:gdLst>
                      <a:gd name="T0" fmla="*/ 0 w 77"/>
                      <a:gd name="T1" fmla="*/ 11 h 168"/>
                      <a:gd name="T2" fmla="*/ 1 w 77"/>
                      <a:gd name="T3" fmla="*/ 11 h 168"/>
                      <a:gd name="T4" fmla="*/ 2 w 77"/>
                      <a:gd name="T5" fmla="*/ 8 h 168"/>
                      <a:gd name="T6" fmla="*/ 3 w 77"/>
                      <a:gd name="T7" fmla="*/ 4 h 168"/>
                      <a:gd name="T8" fmla="*/ 5 w 77"/>
                      <a:gd name="T9" fmla="*/ 1 h 168"/>
                      <a:gd name="T10" fmla="*/ 5 w 77"/>
                      <a:gd name="T11" fmla="*/ 0 h 16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7" h="168">
                        <a:moveTo>
                          <a:pt x="0" y="168"/>
                        </a:moveTo>
                        <a:lnTo>
                          <a:pt x="1" y="165"/>
                        </a:lnTo>
                        <a:lnTo>
                          <a:pt x="22" y="114"/>
                        </a:lnTo>
                        <a:lnTo>
                          <a:pt x="44" y="63"/>
                        </a:lnTo>
                        <a:lnTo>
                          <a:pt x="68" y="14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4" name="Freeform 133"/>
                  <p:cNvSpPr>
                    <a:spLocks/>
                  </p:cNvSpPr>
                  <p:nvPr/>
                </p:nvSpPr>
                <p:spPr bwMode="auto">
                  <a:xfrm>
                    <a:off x="3191" y="784"/>
                    <a:ext cx="75" cy="50"/>
                  </a:xfrm>
                  <a:custGeom>
                    <a:avLst/>
                    <a:gdLst>
                      <a:gd name="T0" fmla="*/ 0 w 145"/>
                      <a:gd name="T1" fmla="*/ 7 h 96"/>
                      <a:gd name="T2" fmla="*/ 1 w 145"/>
                      <a:gd name="T3" fmla="*/ 6 h 96"/>
                      <a:gd name="T4" fmla="*/ 2 w 145"/>
                      <a:gd name="T5" fmla="*/ 5 h 96"/>
                      <a:gd name="T6" fmla="*/ 3 w 145"/>
                      <a:gd name="T7" fmla="*/ 3 h 96"/>
                      <a:gd name="T8" fmla="*/ 5 w 145"/>
                      <a:gd name="T9" fmla="*/ 2 h 96"/>
                      <a:gd name="T10" fmla="*/ 6 w 145"/>
                      <a:gd name="T11" fmla="*/ 1 h 96"/>
                      <a:gd name="T12" fmla="*/ 7 w 145"/>
                      <a:gd name="T13" fmla="*/ 1 h 96"/>
                      <a:gd name="T14" fmla="*/ 8 w 145"/>
                      <a:gd name="T15" fmla="*/ 1 h 96"/>
                      <a:gd name="T16" fmla="*/ 9 w 145"/>
                      <a:gd name="T17" fmla="*/ 0 h 96"/>
                      <a:gd name="T18" fmla="*/ 10 w 145"/>
                      <a:gd name="T19" fmla="*/ 0 h 96"/>
                      <a:gd name="T20" fmla="*/ 10 w 145"/>
                      <a:gd name="T21" fmla="*/ 1 h 9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145" h="96">
                        <a:moveTo>
                          <a:pt x="0" y="96"/>
                        </a:moveTo>
                        <a:lnTo>
                          <a:pt x="9" y="83"/>
                        </a:lnTo>
                        <a:lnTo>
                          <a:pt x="25" y="62"/>
                        </a:lnTo>
                        <a:lnTo>
                          <a:pt x="42" y="43"/>
                        </a:lnTo>
                        <a:lnTo>
                          <a:pt x="61" y="25"/>
                        </a:lnTo>
                        <a:lnTo>
                          <a:pt x="82" y="11"/>
                        </a:lnTo>
                        <a:lnTo>
                          <a:pt x="94" y="5"/>
                        </a:lnTo>
                        <a:lnTo>
                          <a:pt x="108" y="1"/>
                        </a:lnTo>
                        <a:lnTo>
                          <a:pt x="121" y="0"/>
                        </a:lnTo>
                        <a:lnTo>
                          <a:pt x="135" y="0"/>
                        </a:lnTo>
                        <a:lnTo>
                          <a:pt x="145" y="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5" name="Freeform 134"/>
                  <p:cNvSpPr>
                    <a:spLocks/>
                  </p:cNvSpPr>
                  <p:nvPr/>
                </p:nvSpPr>
                <p:spPr bwMode="auto">
                  <a:xfrm>
                    <a:off x="3287" y="795"/>
                    <a:ext cx="64" cy="67"/>
                  </a:xfrm>
                  <a:custGeom>
                    <a:avLst/>
                    <a:gdLst>
                      <a:gd name="T0" fmla="*/ 0 w 128"/>
                      <a:gd name="T1" fmla="*/ 0 h 133"/>
                      <a:gd name="T2" fmla="*/ 2 w 128"/>
                      <a:gd name="T3" fmla="*/ 2 h 133"/>
                      <a:gd name="T4" fmla="*/ 4 w 128"/>
                      <a:gd name="T5" fmla="*/ 3 h 133"/>
                      <a:gd name="T6" fmla="*/ 5 w 128"/>
                      <a:gd name="T7" fmla="*/ 4 h 133"/>
                      <a:gd name="T8" fmla="*/ 8 w 128"/>
                      <a:gd name="T9" fmla="*/ 7 h 133"/>
                      <a:gd name="T10" fmla="*/ 8 w 128"/>
                      <a:gd name="T11" fmla="*/ 9 h 13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128" h="133">
                        <a:moveTo>
                          <a:pt x="0" y="0"/>
                        </a:moveTo>
                        <a:lnTo>
                          <a:pt x="24" y="19"/>
                        </a:lnTo>
                        <a:lnTo>
                          <a:pt x="49" y="41"/>
                        </a:lnTo>
                        <a:lnTo>
                          <a:pt x="71" y="64"/>
                        </a:lnTo>
                        <a:lnTo>
                          <a:pt x="113" y="112"/>
                        </a:lnTo>
                        <a:lnTo>
                          <a:pt x="128" y="133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6" name="Freeform 135"/>
                  <p:cNvSpPr>
                    <a:spLocks/>
                  </p:cNvSpPr>
                  <p:nvPr/>
                </p:nvSpPr>
                <p:spPr bwMode="auto">
                  <a:xfrm>
                    <a:off x="3369" y="880"/>
                    <a:ext cx="54" cy="75"/>
                  </a:xfrm>
                  <a:custGeom>
                    <a:avLst/>
                    <a:gdLst>
                      <a:gd name="T0" fmla="*/ 0 w 111"/>
                      <a:gd name="T1" fmla="*/ 0 h 148"/>
                      <a:gd name="T2" fmla="*/ 2 w 111"/>
                      <a:gd name="T3" fmla="*/ 4 h 148"/>
                      <a:gd name="T4" fmla="*/ 4 w 111"/>
                      <a:gd name="T5" fmla="*/ 7 h 148"/>
                      <a:gd name="T6" fmla="*/ 6 w 111"/>
                      <a:gd name="T7" fmla="*/ 10 h 14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1" h="148">
                        <a:moveTo>
                          <a:pt x="0" y="0"/>
                        </a:moveTo>
                        <a:lnTo>
                          <a:pt x="38" y="49"/>
                        </a:lnTo>
                        <a:lnTo>
                          <a:pt x="79" y="105"/>
                        </a:lnTo>
                        <a:lnTo>
                          <a:pt x="111" y="148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7" name="Freeform 136"/>
                  <p:cNvSpPr>
                    <a:spLocks/>
                  </p:cNvSpPr>
                  <p:nvPr/>
                </p:nvSpPr>
                <p:spPr bwMode="auto">
                  <a:xfrm>
                    <a:off x="3437" y="973"/>
                    <a:ext cx="57" cy="78"/>
                  </a:xfrm>
                  <a:custGeom>
                    <a:avLst/>
                    <a:gdLst>
                      <a:gd name="T0" fmla="*/ 0 w 108"/>
                      <a:gd name="T1" fmla="*/ 0 h 150"/>
                      <a:gd name="T2" fmla="*/ 2 w 108"/>
                      <a:gd name="T3" fmla="*/ 3 h 150"/>
                      <a:gd name="T4" fmla="*/ 8 w 108"/>
                      <a:gd name="T5" fmla="*/ 11 h 150"/>
                      <a:gd name="T6" fmla="*/ 8 w 108"/>
                      <a:gd name="T7" fmla="*/ 11 h 15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8" h="150">
                        <a:moveTo>
                          <a:pt x="0" y="0"/>
                        </a:moveTo>
                        <a:lnTo>
                          <a:pt x="24" y="34"/>
                        </a:lnTo>
                        <a:lnTo>
                          <a:pt x="108" y="149"/>
                        </a:lnTo>
                        <a:lnTo>
                          <a:pt x="108" y="15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8" name="Freeform 137"/>
                  <p:cNvSpPr>
                    <a:spLocks/>
                  </p:cNvSpPr>
                  <p:nvPr/>
                </p:nvSpPr>
                <p:spPr bwMode="auto">
                  <a:xfrm>
                    <a:off x="3505" y="1069"/>
                    <a:ext cx="56" cy="78"/>
                  </a:xfrm>
                  <a:custGeom>
                    <a:avLst/>
                    <a:gdLst>
                      <a:gd name="T0" fmla="*/ 0 w 108"/>
                      <a:gd name="T1" fmla="*/ 0 h 150"/>
                      <a:gd name="T2" fmla="*/ 1 w 108"/>
                      <a:gd name="T3" fmla="*/ 2 h 150"/>
                      <a:gd name="T4" fmla="*/ 4 w 108"/>
                      <a:gd name="T5" fmla="*/ 5 h 150"/>
                      <a:gd name="T6" fmla="*/ 8 w 108"/>
                      <a:gd name="T7" fmla="*/ 11 h 15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8" h="150">
                        <a:moveTo>
                          <a:pt x="0" y="0"/>
                        </a:moveTo>
                        <a:lnTo>
                          <a:pt x="14" y="19"/>
                        </a:lnTo>
                        <a:lnTo>
                          <a:pt x="54" y="75"/>
                        </a:lnTo>
                        <a:lnTo>
                          <a:pt x="108" y="15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49" name="Freeform 138"/>
                  <p:cNvSpPr>
                    <a:spLocks/>
                  </p:cNvSpPr>
                  <p:nvPr/>
                </p:nvSpPr>
                <p:spPr bwMode="auto">
                  <a:xfrm>
                    <a:off x="3576" y="1165"/>
                    <a:ext cx="53" cy="75"/>
                  </a:xfrm>
                  <a:custGeom>
                    <a:avLst/>
                    <a:gdLst>
                      <a:gd name="T0" fmla="*/ 0 w 108"/>
                      <a:gd name="T1" fmla="*/ 0 h 151"/>
                      <a:gd name="T2" fmla="*/ 4 w 108"/>
                      <a:gd name="T3" fmla="*/ 6 h 151"/>
                      <a:gd name="T4" fmla="*/ 6 w 108"/>
                      <a:gd name="T5" fmla="*/ 9 h 15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8" h="151">
                        <a:moveTo>
                          <a:pt x="0" y="0"/>
                        </a:moveTo>
                        <a:lnTo>
                          <a:pt x="77" y="106"/>
                        </a:lnTo>
                        <a:lnTo>
                          <a:pt x="108" y="151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50" name="Freeform 139"/>
                  <p:cNvSpPr>
                    <a:spLocks/>
                  </p:cNvSpPr>
                  <p:nvPr/>
                </p:nvSpPr>
                <p:spPr bwMode="auto">
                  <a:xfrm>
                    <a:off x="3643" y="1261"/>
                    <a:ext cx="54" cy="75"/>
                  </a:xfrm>
                  <a:custGeom>
                    <a:avLst/>
                    <a:gdLst>
                      <a:gd name="T0" fmla="*/ 0 w 107"/>
                      <a:gd name="T1" fmla="*/ 0 h 149"/>
                      <a:gd name="T2" fmla="*/ 7 w 107"/>
                      <a:gd name="T3" fmla="*/ 10 h 149"/>
                      <a:gd name="T4" fmla="*/ 7 w 107"/>
                      <a:gd name="T5" fmla="*/ 10 h 14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7" h="149">
                        <a:moveTo>
                          <a:pt x="0" y="0"/>
                        </a:moveTo>
                        <a:lnTo>
                          <a:pt x="105" y="145"/>
                        </a:lnTo>
                        <a:lnTo>
                          <a:pt x="107" y="149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51" name="Freeform 140"/>
                  <p:cNvSpPr>
                    <a:spLocks/>
                  </p:cNvSpPr>
                  <p:nvPr/>
                </p:nvSpPr>
                <p:spPr bwMode="auto">
                  <a:xfrm>
                    <a:off x="3711" y="1353"/>
                    <a:ext cx="57" cy="79"/>
                  </a:xfrm>
                  <a:custGeom>
                    <a:avLst/>
                    <a:gdLst>
                      <a:gd name="T0" fmla="*/ 0 w 108"/>
                      <a:gd name="T1" fmla="*/ 0 h 151"/>
                      <a:gd name="T2" fmla="*/ 4 w 108"/>
                      <a:gd name="T3" fmla="*/ 5 h 151"/>
                      <a:gd name="T4" fmla="*/ 8 w 108"/>
                      <a:gd name="T5" fmla="*/ 11 h 15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8" h="151">
                        <a:moveTo>
                          <a:pt x="0" y="0"/>
                        </a:moveTo>
                        <a:lnTo>
                          <a:pt x="52" y="72"/>
                        </a:lnTo>
                        <a:lnTo>
                          <a:pt x="108" y="151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352" name="Freeform 141"/>
                  <p:cNvSpPr>
                    <a:spLocks/>
                  </p:cNvSpPr>
                  <p:nvPr/>
                </p:nvSpPr>
                <p:spPr bwMode="auto">
                  <a:xfrm>
                    <a:off x="3779" y="1450"/>
                    <a:ext cx="53" cy="78"/>
                  </a:xfrm>
                  <a:custGeom>
                    <a:avLst/>
                    <a:gdLst>
                      <a:gd name="T0" fmla="*/ 0 w 103"/>
                      <a:gd name="T1" fmla="*/ 0 h 152"/>
                      <a:gd name="T2" fmla="*/ 5 w 103"/>
                      <a:gd name="T3" fmla="*/ 7 h 152"/>
                      <a:gd name="T4" fmla="*/ 7 w 103"/>
                      <a:gd name="T5" fmla="*/ 11 h 15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3" h="152">
                        <a:moveTo>
                          <a:pt x="0" y="0"/>
                        </a:moveTo>
                        <a:lnTo>
                          <a:pt x="72" y="105"/>
                        </a:lnTo>
                        <a:lnTo>
                          <a:pt x="103" y="15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2336" name="Freeform 142"/>
                <p:cNvSpPr>
                  <a:spLocks/>
                </p:cNvSpPr>
                <p:nvPr/>
              </p:nvSpPr>
              <p:spPr bwMode="auto">
                <a:xfrm>
                  <a:off x="3846" y="1549"/>
                  <a:ext cx="50" cy="79"/>
                </a:xfrm>
                <a:custGeom>
                  <a:avLst/>
                  <a:gdLst>
                    <a:gd name="T0" fmla="*/ 0 w 99"/>
                    <a:gd name="T1" fmla="*/ 0 h 157"/>
                    <a:gd name="T2" fmla="*/ 1 w 99"/>
                    <a:gd name="T3" fmla="*/ 2 h 157"/>
                    <a:gd name="T4" fmla="*/ 3 w 99"/>
                    <a:gd name="T5" fmla="*/ 5 h 157"/>
                    <a:gd name="T6" fmla="*/ 5 w 99"/>
                    <a:gd name="T7" fmla="*/ 8 h 157"/>
                    <a:gd name="T8" fmla="*/ 7 w 99"/>
                    <a:gd name="T9" fmla="*/ 10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9" h="157">
                      <a:moveTo>
                        <a:pt x="0" y="0"/>
                      </a:moveTo>
                      <a:lnTo>
                        <a:pt x="15" y="21"/>
                      </a:lnTo>
                      <a:lnTo>
                        <a:pt x="48" y="73"/>
                      </a:lnTo>
                      <a:lnTo>
                        <a:pt x="79" y="124"/>
                      </a:lnTo>
                      <a:lnTo>
                        <a:pt x="99" y="157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37" name="Freeform 143"/>
                <p:cNvSpPr>
                  <a:spLocks/>
                </p:cNvSpPr>
                <p:nvPr/>
              </p:nvSpPr>
              <p:spPr bwMode="auto">
                <a:xfrm>
                  <a:off x="3907" y="1649"/>
                  <a:ext cx="46" cy="82"/>
                </a:xfrm>
                <a:custGeom>
                  <a:avLst/>
                  <a:gdLst>
                    <a:gd name="T0" fmla="*/ 0 w 90"/>
                    <a:gd name="T1" fmla="*/ 0 h 162"/>
                    <a:gd name="T2" fmla="*/ 2 w 90"/>
                    <a:gd name="T3" fmla="*/ 2 h 162"/>
                    <a:gd name="T4" fmla="*/ 5 w 90"/>
                    <a:gd name="T5" fmla="*/ 8 h 162"/>
                    <a:gd name="T6" fmla="*/ 6 w 90"/>
                    <a:gd name="T7" fmla="*/ 11 h 16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0" h="162">
                      <a:moveTo>
                        <a:pt x="0" y="0"/>
                      </a:moveTo>
                      <a:lnTo>
                        <a:pt x="17" y="27"/>
                      </a:lnTo>
                      <a:lnTo>
                        <a:pt x="72" y="127"/>
                      </a:lnTo>
                      <a:lnTo>
                        <a:pt x="90" y="162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38" name="Freeform 144"/>
                <p:cNvSpPr>
                  <a:spLocks/>
                </p:cNvSpPr>
                <p:nvPr/>
              </p:nvSpPr>
              <p:spPr bwMode="auto">
                <a:xfrm>
                  <a:off x="3964" y="1752"/>
                  <a:ext cx="35" cy="86"/>
                </a:xfrm>
                <a:custGeom>
                  <a:avLst/>
                  <a:gdLst>
                    <a:gd name="T0" fmla="*/ 0 w 70"/>
                    <a:gd name="T1" fmla="*/ 0 h 170"/>
                    <a:gd name="T2" fmla="*/ 1 w 70"/>
                    <a:gd name="T3" fmla="*/ 2 h 170"/>
                    <a:gd name="T4" fmla="*/ 3 w 70"/>
                    <a:gd name="T5" fmla="*/ 5 h 170"/>
                    <a:gd name="T6" fmla="*/ 4 w 70"/>
                    <a:gd name="T7" fmla="*/ 8 h 170"/>
                    <a:gd name="T8" fmla="*/ 5 w 70"/>
                    <a:gd name="T9" fmla="*/ 11 h 170"/>
                    <a:gd name="T10" fmla="*/ 5 w 70"/>
                    <a:gd name="T11" fmla="*/ 11 h 17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0" h="170">
                      <a:moveTo>
                        <a:pt x="0" y="0"/>
                      </a:moveTo>
                      <a:lnTo>
                        <a:pt x="11" y="23"/>
                      </a:lnTo>
                      <a:lnTo>
                        <a:pt x="33" y="73"/>
                      </a:lnTo>
                      <a:lnTo>
                        <a:pt x="51" y="121"/>
                      </a:lnTo>
                      <a:lnTo>
                        <a:pt x="69" y="167"/>
                      </a:lnTo>
                      <a:lnTo>
                        <a:pt x="70" y="17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39" name="Freeform 145"/>
                <p:cNvSpPr>
                  <a:spLocks/>
                </p:cNvSpPr>
                <p:nvPr/>
              </p:nvSpPr>
              <p:spPr bwMode="auto">
                <a:xfrm>
                  <a:off x="4006" y="1859"/>
                  <a:ext cx="11" cy="82"/>
                </a:xfrm>
                <a:custGeom>
                  <a:avLst/>
                  <a:gdLst>
                    <a:gd name="T0" fmla="*/ 0 w 25"/>
                    <a:gd name="T1" fmla="*/ 0 h 161"/>
                    <a:gd name="T2" fmla="*/ 0 w 25"/>
                    <a:gd name="T3" fmla="*/ 3 h 161"/>
                    <a:gd name="T4" fmla="*/ 1 w 25"/>
                    <a:gd name="T5" fmla="*/ 6 h 161"/>
                    <a:gd name="T6" fmla="*/ 1 w 25"/>
                    <a:gd name="T7" fmla="*/ 8 h 161"/>
                    <a:gd name="T8" fmla="*/ 1 w 25"/>
                    <a:gd name="T9" fmla="*/ 11 h 1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61">
                      <a:moveTo>
                        <a:pt x="0" y="0"/>
                      </a:moveTo>
                      <a:lnTo>
                        <a:pt x="11" y="42"/>
                      </a:lnTo>
                      <a:lnTo>
                        <a:pt x="18" y="84"/>
                      </a:lnTo>
                      <a:lnTo>
                        <a:pt x="23" y="123"/>
                      </a:lnTo>
                      <a:lnTo>
                        <a:pt x="25" y="16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2135" name="Freeform 146"/>
            <p:cNvSpPr>
              <a:spLocks/>
            </p:cNvSpPr>
            <p:nvPr/>
          </p:nvSpPr>
          <p:spPr bwMode="auto">
            <a:xfrm>
              <a:off x="344" y="3044"/>
              <a:ext cx="940" cy="936"/>
            </a:xfrm>
            <a:custGeom>
              <a:avLst/>
              <a:gdLst>
                <a:gd name="T0" fmla="*/ 124 w 1845"/>
                <a:gd name="T1" fmla="*/ 56 h 1847"/>
                <a:gd name="T2" fmla="*/ 123 w 1845"/>
                <a:gd name="T3" fmla="*/ 47 h 1847"/>
                <a:gd name="T4" fmla="*/ 120 w 1845"/>
                <a:gd name="T5" fmla="*/ 39 h 1847"/>
                <a:gd name="T6" fmla="*/ 116 w 1845"/>
                <a:gd name="T7" fmla="*/ 30 h 1847"/>
                <a:gd name="T8" fmla="*/ 111 w 1845"/>
                <a:gd name="T9" fmla="*/ 23 h 1847"/>
                <a:gd name="T10" fmla="*/ 104 w 1845"/>
                <a:gd name="T11" fmla="*/ 16 h 1847"/>
                <a:gd name="T12" fmla="*/ 97 w 1845"/>
                <a:gd name="T13" fmla="*/ 11 h 1847"/>
                <a:gd name="T14" fmla="*/ 89 w 1845"/>
                <a:gd name="T15" fmla="*/ 6 h 1847"/>
                <a:gd name="T16" fmla="*/ 80 w 1845"/>
                <a:gd name="T17" fmla="*/ 3 h 1847"/>
                <a:gd name="T18" fmla="*/ 71 w 1845"/>
                <a:gd name="T19" fmla="*/ 1 h 1847"/>
                <a:gd name="T20" fmla="*/ 62 w 1845"/>
                <a:gd name="T21" fmla="*/ 0 h 1847"/>
                <a:gd name="T22" fmla="*/ 53 w 1845"/>
                <a:gd name="T23" fmla="*/ 1 h 1847"/>
                <a:gd name="T24" fmla="*/ 44 w 1845"/>
                <a:gd name="T25" fmla="*/ 3 h 1847"/>
                <a:gd name="T26" fmla="*/ 35 w 1845"/>
                <a:gd name="T27" fmla="*/ 6 h 1847"/>
                <a:gd name="T28" fmla="*/ 27 w 1845"/>
                <a:gd name="T29" fmla="*/ 11 h 1847"/>
                <a:gd name="T30" fmla="*/ 20 w 1845"/>
                <a:gd name="T31" fmla="*/ 16 h 1847"/>
                <a:gd name="T32" fmla="*/ 13 w 1845"/>
                <a:gd name="T33" fmla="*/ 23 h 1847"/>
                <a:gd name="T34" fmla="*/ 8 w 1845"/>
                <a:gd name="T35" fmla="*/ 30 h 1847"/>
                <a:gd name="T36" fmla="*/ 4 w 1845"/>
                <a:gd name="T37" fmla="*/ 39 h 1847"/>
                <a:gd name="T38" fmla="*/ 2 w 1845"/>
                <a:gd name="T39" fmla="*/ 47 h 1847"/>
                <a:gd name="T40" fmla="*/ 1 w 1845"/>
                <a:gd name="T41" fmla="*/ 56 h 1847"/>
                <a:gd name="T42" fmla="*/ 1 w 1845"/>
                <a:gd name="T43" fmla="*/ 65 h 1847"/>
                <a:gd name="T44" fmla="*/ 2 w 1845"/>
                <a:gd name="T45" fmla="*/ 74 h 1847"/>
                <a:gd name="T46" fmla="*/ 4 w 1845"/>
                <a:gd name="T47" fmla="*/ 83 h 1847"/>
                <a:gd name="T48" fmla="*/ 8 w 1845"/>
                <a:gd name="T49" fmla="*/ 91 h 1847"/>
                <a:gd name="T50" fmla="*/ 13 w 1845"/>
                <a:gd name="T51" fmla="*/ 99 h 1847"/>
                <a:gd name="T52" fmla="*/ 20 w 1845"/>
                <a:gd name="T53" fmla="*/ 105 h 1847"/>
                <a:gd name="T54" fmla="*/ 27 w 1845"/>
                <a:gd name="T55" fmla="*/ 111 h 1847"/>
                <a:gd name="T56" fmla="*/ 35 w 1845"/>
                <a:gd name="T57" fmla="*/ 116 h 1847"/>
                <a:gd name="T58" fmla="*/ 44 w 1845"/>
                <a:gd name="T59" fmla="*/ 119 h 1847"/>
                <a:gd name="T60" fmla="*/ 53 w 1845"/>
                <a:gd name="T61" fmla="*/ 121 h 1847"/>
                <a:gd name="T62" fmla="*/ 62 w 1845"/>
                <a:gd name="T63" fmla="*/ 122 h 1847"/>
                <a:gd name="T64" fmla="*/ 71 w 1845"/>
                <a:gd name="T65" fmla="*/ 121 h 1847"/>
                <a:gd name="T66" fmla="*/ 80 w 1845"/>
                <a:gd name="T67" fmla="*/ 119 h 1847"/>
                <a:gd name="T68" fmla="*/ 89 w 1845"/>
                <a:gd name="T69" fmla="*/ 116 h 1847"/>
                <a:gd name="T70" fmla="*/ 97 w 1845"/>
                <a:gd name="T71" fmla="*/ 111 h 1847"/>
                <a:gd name="T72" fmla="*/ 104 w 1845"/>
                <a:gd name="T73" fmla="*/ 105 h 1847"/>
                <a:gd name="T74" fmla="*/ 111 w 1845"/>
                <a:gd name="T75" fmla="*/ 99 h 1847"/>
                <a:gd name="T76" fmla="*/ 116 w 1845"/>
                <a:gd name="T77" fmla="*/ 91 h 1847"/>
                <a:gd name="T78" fmla="*/ 120 w 1845"/>
                <a:gd name="T79" fmla="*/ 83 h 1847"/>
                <a:gd name="T80" fmla="*/ 123 w 1845"/>
                <a:gd name="T81" fmla="*/ 74 h 1847"/>
                <a:gd name="T82" fmla="*/ 124 w 1845"/>
                <a:gd name="T83" fmla="*/ 65 h 18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45" h="1847">
                  <a:moveTo>
                    <a:pt x="1845" y="924"/>
                  </a:moveTo>
                  <a:lnTo>
                    <a:pt x="1842" y="854"/>
                  </a:lnTo>
                  <a:lnTo>
                    <a:pt x="1835" y="786"/>
                  </a:lnTo>
                  <a:lnTo>
                    <a:pt x="1823" y="718"/>
                  </a:lnTo>
                  <a:lnTo>
                    <a:pt x="1804" y="651"/>
                  </a:lnTo>
                  <a:lnTo>
                    <a:pt x="1782" y="586"/>
                  </a:lnTo>
                  <a:lnTo>
                    <a:pt x="1754" y="523"/>
                  </a:lnTo>
                  <a:lnTo>
                    <a:pt x="1722" y="462"/>
                  </a:lnTo>
                  <a:lnTo>
                    <a:pt x="1684" y="403"/>
                  </a:lnTo>
                  <a:lnTo>
                    <a:pt x="1643" y="348"/>
                  </a:lnTo>
                  <a:lnTo>
                    <a:pt x="1599" y="295"/>
                  </a:lnTo>
                  <a:lnTo>
                    <a:pt x="1550" y="247"/>
                  </a:lnTo>
                  <a:lnTo>
                    <a:pt x="1498" y="201"/>
                  </a:lnTo>
                  <a:lnTo>
                    <a:pt x="1442" y="160"/>
                  </a:lnTo>
                  <a:lnTo>
                    <a:pt x="1384" y="124"/>
                  </a:lnTo>
                  <a:lnTo>
                    <a:pt x="1323" y="92"/>
                  </a:lnTo>
                  <a:lnTo>
                    <a:pt x="1260" y="64"/>
                  </a:lnTo>
                  <a:lnTo>
                    <a:pt x="1195" y="41"/>
                  </a:lnTo>
                  <a:lnTo>
                    <a:pt x="1127" y="23"/>
                  </a:lnTo>
                  <a:lnTo>
                    <a:pt x="1060" y="10"/>
                  </a:lnTo>
                  <a:lnTo>
                    <a:pt x="991" y="2"/>
                  </a:lnTo>
                  <a:lnTo>
                    <a:pt x="923" y="0"/>
                  </a:lnTo>
                  <a:lnTo>
                    <a:pt x="853" y="2"/>
                  </a:lnTo>
                  <a:lnTo>
                    <a:pt x="785" y="10"/>
                  </a:lnTo>
                  <a:lnTo>
                    <a:pt x="717" y="23"/>
                  </a:lnTo>
                  <a:lnTo>
                    <a:pt x="651" y="41"/>
                  </a:lnTo>
                  <a:lnTo>
                    <a:pt x="586" y="64"/>
                  </a:lnTo>
                  <a:lnTo>
                    <a:pt x="522" y="92"/>
                  </a:lnTo>
                  <a:lnTo>
                    <a:pt x="461" y="124"/>
                  </a:lnTo>
                  <a:lnTo>
                    <a:pt x="402" y="160"/>
                  </a:lnTo>
                  <a:lnTo>
                    <a:pt x="347" y="201"/>
                  </a:lnTo>
                  <a:lnTo>
                    <a:pt x="295" y="247"/>
                  </a:lnTo>
                  <a:lnTo>
                    <a:pt x="246" y="295"/>
                  </a:lnTo>
                  <a:lnTo>
                    <a:pt x="201" y="348"/>
                  </a:lnTo>
                  <a:lnTo>
                    <a:pt x="160" y="403"/>
                  </a:lnTo>
                  <a:lnTo>
                    <a:pt x="124" y="462"/>
                  </a:lnTo>
                  <a:lnTo>
                    <a:pt x="91" y="523"/>
                  </a:lnTo>
                  <a:lnTo>
                    <a:pt x="63" y="586"/>
                  </a:lnTo>
                  <a:lnTo>
                    <a:pt x="41" y="651"/>
                  </a:lnTo>
                  <a:lnTo>
                    <a:pt x="23" y="718"/>
                  </a:lnTo>
                  <a:lnTo>
                    <a:pt x="10" y="786"/>
                  </a:lnTo>
                  <a:lnTo>
                    <a:pt x="2" y="854"/>
                  </a:lnTo>
                  <a:lnTo>
                    <a:pt x="0" y="924"/>
                  </a:lnTo>
                  <a:lnTo>
                    <a:pt x="2" y="993"/>
                  </a:lnTo>
                  <a:lnTo>
                    <a:pt x="10" y="1061"/>
                  </a:lnTo>
                  <a:lnTo>
                    <a:pt x="23" y="1130"/>
                  </a:lnTo>
                  <a:lnTo>
                    <a:pt x="41" y="1196"/>
                  </a:lnTo>
                  <a:lnTo>
                    <a:pt x="63" y="1261"/>
                  </a:lnTo>
                  <a:lnTo>
                    <a:pt x="91" y="1324"/>
                  </a:lnTo>
                  <a:lnTo>
                    <a:pt x="124" y="1385"/>
                  </a:lnTo>
                  <a:lnTo>
                    <a:pt x="160" y="1444"/>
                  </a:lnTo>
                  <a:lnTo>
                    <a:pt x="201" y="1500"/>
                  </a:lnTo>
                  <a:lnTo>
                    <a:pt x="246" y="1552"/>
                  </a:lnTo>
                  <a:lnTo>
                    <a:pt x="295" y="1600"/>
                  </a:lnTo>
                  <a:lnTo>
                    <a:pt x="347" y="1646"/>
                  </a:lnTo>
                  <a:lnTo>
                    <a:pt x="402" y="1687"/>
                  </a:lnTo>
                  <a:lnTo>
                    <a:pt x="461" y="1723"/>
                  </a:lnTo>
                  <a:lnTo>
                    <a:pt x="522" y="1755"/>
                  </a:lnTo>
                  <a:lnTo>
                    <a:pt x="586" y="1783"/>
                  </a:lnTo>
                  <a:lnTo>
                    <a:pt x="651" y="1806"/>
                  </a:lnTo>
                  <a:lnTo>
                    <a:pt x="717" y="1824"/>
                  </a:lnTo>
                  <a:lnTo>
                    <a:pt x="785" y="1837"/>
                  </a:lnTo>
                  <a:lnTo>
                    <a:pt x="853" y="1845"/>
                  </a:lnTo>
                  <a:lnTo>
                    <a:pt x="923" y="1847"/>
                  </a:lnTo>
                  <a:lnTo>
                    <a:pt x="991" y="1845"/>
                  </a:lnTo>
                  <a:lnTo>
                    <a:pt x="1060" y="1837"/>
                  </a:lnTo>
                  <a:lnTo>
                    <a:pt x="1127" y="1824"/>
                  </a:lnTo>
                  <a:lnTo>
                    <a:pt x="1195" y="1806"/>
                  </a:lnTo>
                  <a:lnTo>
                    <a:pt x="1260" y="1783"/>
                  </a:lnTo>
                  <a:lnTo>
                    <a:pt x="1323" y="1755"/>
                  </a:lnTo>
                  <a:lnTo>
                    <a:pt x="1384" y="1723"/>
                  </a:lnTo>
                  <a:lnTo>
                    <a:pt x="1442" y="1687"/>
                  </a:lnTo>
                  <a:lnTo>
                    <a:pt x="1498" y="1646"/>
                  </a:lnTo>
                  <a:lnTo>
                    <a:pt x="1550" y="1600"/>
                  </a:lnTo>
                  <a:lnTo>
                    <a:pt x="1599" y="1552"/>
                  </a:lnTo>
                  <a:lnTo>
                    <a:pt x="1643" y="1500"/>
                  </a:lnTo>
                  <a:lnTo>
                    <a:pt x="1684" y="1444"/>
                  </a:lnTo>
                  <a:lnTo>
                    <a:pt x="1722" y="1385"/>
                  </a:lnTo>
                  <a:lnTo>
                    <a:pt x="1754" y="1324"/>
                  </a:lnTo>
                  <a:lnTo>
                    <a:pt x="1782" y="1261"/>
                  </a:lnTo>
                  <a:lnTo>
                    <a:pt x="1804" y="1196"/>
                  </a:lnTo>
                  <a:lnTo>
                    <a:pt x="1823" y="1130"/>
                  </a:lnTo>
                  <a:lnTo>
                    <a:pt x="1835" y="1061"/>
                  </a:lnTo>
                  <a:lnTo>
                    <a:pt x="1842" y="993"/>
                  </a:lnTo>
                  <a:lnTo>
                    <a:pt x="1845" y="92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2136" name="Group 147"/>
            <p:cNvGrpSpPr>
              <a:grpSpLocks/>
            </p:cNvGrpSpPr>
            <p:nvPr/>
          </p:nvGrpSpPr>
          <p:grpSpPr bwMode="auto">
            <a:xfrm>
              <a:off x="344" y="926"/>
              <a:ext cx="940" cy="1079"/>
              <a:chOff x="344" y="926"/>
              <a:chExt cx="940" cy="1079"/>
            </a:xfrm>
          </p:grpSpPr>
          <p:sp>
            <p:nvSpPr>
              <p:cNvPr id="132331" name="Line 148"/>
              <p:cNvSpPr>
                <a:spLocks noChangeShapeType="1"/>
              </p:cNvSpPr>
              <p:nvPr/>
            </p:nvSpPr>
            <p:spPr bwMode="auto">
              <a:xfrm>
                <a:off x="1284" y="926"/>
                <a:ext cx="0" cy="203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32" name="Line 149"/>
              <p:cNvSpPr>
                <a:spLocks noChangeShapeType="1"/>
              </p:cNvSpPr>
              <p:nvPr/>
            </p:nvSpPr>
            <p:spPr bwMode="auto">
              <a:xfrm>
                <a:off x="344" y="1941"/>
                <a:ext cx="0" cy="6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2137" name="Group 150"/>
            <p:cNvGrpSpPr>
              <a:grpSpLocks/>
            </p:cNvGrpSpPr>
            <p:nvPr/>
          </p:nvGrpSpPr>
          <p:grpSpPr bwMode="auto">
            <a:xfrm>
              <a:off x="344" y="816"/>
              <a:ext cx="940" cy="1125"/>
              <a:chOff x="344" y="816"/>
              <a:chExt cx="940" cy="1125"/>
            </a:xfrm>
          </p:grpSpPr>
          <p:grpSp>
            <p:nvGrpSpPr>
              <p:cNvPr id="132325" name="Group 151"/>
              <p:cNvGrpSpPr>
                <a:grpSpLocks/>
              </p:cNvGrpSpPr>
              <p:nvPr/>
            </p:nvGrpSpPr>
            <p:grpSpPr bwMode="auto">
              <a:xfrm>
                <a:off x="344" y="1834"/>
                <a:ext cx="64" cy="107"/>
                <a:chOff x="344" y="1834"/>
                <a:chExt cx="64" cy="107"/>
              </a:xfrm>
            </p:grpSpPr>
            <p:sp>
              <p:nvSpPr>
                <p:cNvPr id="132329" name="Line 152"/>
                <p:cNvSpPr>
                  <a:spLocks noChangeShapeType="1"/>
                </p:cNvSpPr>
                <p:nvPr/>
              </p:nvSpPr>
              <p:spPr bwMode="auto">
                <a:xfrm flipH="1">
                  <a:off x="344" y="1834"/>
                  <a:ext cx="64" cy="107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30" name="Line 153"/>
                <p:cNvSpPr>
                  <a:spLocks noChangeShapeType="1"/>
                </p:cNvSpPr>
                <p:nvPr/>
              </p:nvSpPr>
              <p:spPr bwMode="auto">
                <a:xfrm flipH="1">
                  <a:off x="355" y="1834"/>
                  <a:ext cx="53" cy="93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326" name="Group 154"/>
              <p:cNvGrpSpPr>
                <a:grpSpLocks/>
              </p:cNvGrpSpPr>
              <p:nvPr/>
            </p:nvGrpSpPr>
            <p:grpSpPr bwMode="auto">
              <a:xfrm>
                <a:off x="1220" y="816"/>
                <a:ext cx="64" cy="110"/>
                <a:chOff x="1220" y="816"/>
                <a:chExt cx="64" cy="110"/>
              </a:xfrm>
            </p:grpSpPr>
            <p:sp>
              <p:nvSpPr>
                <p:cNvPr id="132327" name="Line 155"/>
                <p:cNvSpPr>
                  <a:spLocks noChangeShapeType="1"/>
                </p:cNvSpPr>
                <p:nvPr/>
              </p:nvSpPr>
              <p:spPr bwMode="auto">
                <a:xfrm>
                  <a:off x="1220" y="816"/>
                  <a:ext cx="64" cy="110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28" name="Line 156"/>
                <p:cNvSpPr>
                  <a:spLocks noChangeShapeType="1"/>
                </p:cNvSpPr>
                <p:nvPr/>
              </p:nvSpPr>
              <p:spPr bwMode="auto">
                <a:xfrm>
                  <a:off x="1220" y="816"/>
                  <a:ext cx="49" cy="89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138" name="Group 157"/>
            <p:cNvGrpSpPr>
              <a:grpSpLocks/>
            </p:cNvGrpSpPr>
            <p:nvPr/>
          </p:nvGrpSpPr>
          <p:grpSpPr bwMode="auto">
            <a:xfrm>
              <a:off x="3081" y="1026"/>
              <a:ext cx="936" cy="915"/>
              <a:chOff x="3081" y="1026"/>
              <a:chExt cx="936" cy="915"/>
            </a:xfrm>
          </p:grpSpPr>
          <p:sp>
            <p:nvSpPr>
              <p:cNvPr id="132323" name="Line 158"/>
              <p:cNvSpPr>
                <a:spLocks noChangeShapeType="1"/>
              </p:cNvSpPr>
              <p:nvPr/>
            </p:nvSpPr>
            <p:spPr bwMode="auto">
              <a:xfrm>
                <a:off x="3081" y="1026"/>
                <a:ext cx="0" cy="24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24" name="Line 159"/>
              <p:cNvSpPr>
                <a:spLocks noChangeShapeType="1"/>
              </p:cNvSpPr>
              <p:nvPr/>
            </p:nvSpPr>
            <p:spPr bwMode="auto">
              <a:xfrm>
                <a:off x="4017" y="1841"/>
                <a:ext cx="0" cy="1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2139" name="Group 160"/>
            <p:cNvGrpSpPr>
              <a:grpSpLocks/>
            </p:cNvGrpSpPr>
            <p:nvPr/>
          </p:nvGrpSpPr>
          <p:grpSpPr bwMode="auto">
            <a:xfrm>
              <a:off x="3081" y="848"/>
              <a:ext cx="936" cy="993"/>
              <a:chOff x="3081" y="848"/>
              <a:chExt cx="936" cy="993"/>
            </a:xfrm>
          </p:grpSpPr>
          <p:sp>
            <p:nvSpPr>
              <p:cNvPr id="132316" name="Line 161"/>
              <p:cNvSpPr>
                <a:spLocks noChangeShapeType="1"/>
              </p:cNvSpPr>
              <p:nvPr/>
            </p:nvSpPr>
            <p:spPr bwMode="auto">
              <a:xfrm flipH="1">
                <a:off x="3081" y="848"/>
                <a:ext cx="103" cy="17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317" name="Line 162"/>
              <p:cNvSpPr>
                <a:spLocks noChangeShapeType="1"/>
              </p:cNvSpPr>
              <p:nvPr/>
            </p:nvSpPr>
            <p:spPr bwMode="auto">
              <a:xfrm>
                <a:off x="3917" y="1663"/>
                <a:ext cx="100" cy="17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2318" name="Group 163"/>
              <p:cNvGrpSpPr>
                <a:grpSpLocks/>
              </p:cNvGrpSpPr>
              <p:nvPr/>
            </p:nvGrpSpPr>
            <p:grpSpPr bwMode="auto">
              <a:xfrm>
                <a:off x="3081" y="848"/>
                <a:ext cx="936" cy="993"/>
                <a:chOff x="3081" y="848"/>
                <a:chExt cx="936" cy="993"/>
              </a:xfrm>
            </p:grpSpPr>
            <p:sp>
              <p:nvSpPr>
                <p:cNvPr id="132319" name="Line 164"/>
                <p:cNvSpPr>
                  <a:spLocks noChangeShapeType="1"/>
                </p:cNvSpPr>
                <p:nvPr/>
              </p:nvSpPr>
              <p:spPr bwMode="auto">
                <a:xfrm flipH="1">
                  <a:off x="3138" y="848"/>
                  <a:ext cx="46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20" name="Line 165"/>
                <p:cNvSpPr>
                  <a:spLocks noChangeShapeType="1"/>
                </p:cNvSpPr>
                <p:nvPr/>
              </p:nvSpPr>
              <p:spPr bwMode="auto">
                <a:xfrm flipH="1">
                  <a:off x="3081" y="948"/>
                  <a:ext cx="46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21" name="Line 166"/>
                <p:cNvSpPr>
                  <a:spLocks noChangeShapeType="1"/>
                </p:cNvSpPr>
                <p:nvPr/>
              </p:nvSpPr>
              <p:spPr bwMode="auto">
                <a:xfrm>
                  <a:off x="3917" y="1663"/>
                  <a:ext cx="43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22" name="Line 167"/>
                <p:cNvSpPr>
                  <a:spLocks noChangeShapeType="1"/>
                </p:cNvSpPr>
                <p:nvPr/>
              </p:nvSpPr>
              <p:spPr bwMode="auto">
                <a:xfrm>
                  <a:off x="3974" y="1763"/>
                  <a:ext cx="43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140" name="Group 168"/>
            <p:cNvGrpSpPr>
              <a:grpSpLocks/>
            </p:cNvGrpSpPr>
            <p:nvPr/>
          </p:nvGrpSpPr>
          <p:grpSpPr bwMode="auto">
            <a:xfrm>
              <a:off x="284" y="2909"/>
              <a:ext cx="1085" cy="1189"/>
              <a:chOff x="284" y="2909"/>
              <a:chExt cx="1085" cy="1189"/>
            </a:xfrm>
          </p:grpSpPr>
          <p:grpSp>
            <p:nvGrpSpPr>
              <p:cNvPr id="132275" name="Group 169"/>
              <p:cNvGrpSpPr>
                <a:grpSpLocks/>
              </p:cNvGrpSpPr>
              <p:nvPr/>
            </p:nvGrpSpPr>
            <p:grpSpPr bwMode="auto">
              <a:xfrm>
                <a:off x="1198" y="3254"/>
                <a:ext cx="150" cy="150"/>
                <a:chOff x="1198" y="3254"/>
                <a:chExt cx="150" cy="150"/>
              </a:xfrm>
            </p:grpSpPr>
            <p:sp>
              <p:nvSpPr>
                <p:cNvPr id="132312" name="Freeform 170"/>
                <p:cNvSpPr>
                  <a:spLocks/>
                </p:cNvSpPr>
                <p:nvPr/>
              </p:nvSpPr>
              <p:spPr bwMode="auto">
                <a:xfrm>
                  <a:off x="1198" y="3254"/>
                  <a:ext cx="47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3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3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2"/>
                      </a:lnTo>
                      <a:lnTo>
                        <a:pt x="82" y="18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8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3"/>
                      </a:lnTo>
                      <a:lnTo>
                        <a:pt x="18" y="84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2" y="84"/>
                      </a:lnTo>
                      <a:lnTo>
                        <a:pt x="82" y="73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13" name="Freeform 171"/>
                <p:cNvSpPr>
                  <a:spLocks/>
                </p:cNvSpPr>
                <p:nvPr/>
              </p:nvSpPr>
              <p:spPr bwMode="auto">
                <a:xfrm>
                  <a:off x="1316" y="3300"/>
                  <a:ext cx="21" cy="15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0 h 34"/>
                    <a:gd name="T4" fmla="*/ 2 w 42"/>
                    <a:gd name="T5" fmla="*/ 0 h 34"/>
                    <a:gd name="T6" fmla="*/ 1 w 42"/>
                    <a:gd name="T7" fmla="*/ 0 h 34"/>
                    <a:gd name="T8" fmla="*/ 1 w 42"/>
                    <a:gd name="T9" fmla="*/ 1 h 34"/>
                    <a:gd name="T10" fmla="*/ 0 w 42"/>
                    <a:gd name="T11" fmla="*/ 1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7"/>
                      </a:lnTo>
                      <a:lnTo>
                        <a:pt x="14" y="13"/>
                      </a:lnTo>
                      <a:lnTo>
                        <a:pt x="6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14" name="Freeform 172"/>
                <p:cNvSpPr>
                  <a:spLocks/>
                </p:cNvSpPr>
                <p:nvPr/>
              </p:nvSpPr>
              <p:spPr bwMode="auto">
                <a:xfrm>
                  <a:off x="1337" y="3300"/>
                  <a:ext cx="11" cy="36"/>
                </a:xfrm>
                <a:custGeom>
                  <a:avLst/>
                  <a:gdLst>
                    <a:gd name="T0" fmla="*/ 1 w 22"/>
                    <a:gd name="T1" fmla="*/ 5 h 71"/>
                    <a:gd name="T2" fmla="*/ 1 w 22"/>
                    <a:gd name="T3" fmla="*/ 4 h 71"/>
                    <a:gd name="T4" fmla="*/ 2 w 22"/>
                    <a:gd name="T5" fmla="*/ 3 h 71"/>
                    <a:gd name="T6" fmla="*/ 2 w 22"/>
                    <a:gd name="T7" fmla="*/ 3 h 71"/>
                    <a:gd name="T8" fmla="*/ 2 w 22"/>
                    <a:gd name="T9" fmla="*/ 2 h 71"/>
                    <a:gd name="T10" fmla="*/ 2 w 22"/>
                    <a:gd name="T11" fmla="*/ 1 h 71"/>
                    <a:gd name="T12" fmla="*/ 1 w 22"/>
                    <a:gd name="T13" fmla="*/ 1 h 71"/>
                    <a:gd name="T14" fmla="*/ 1 w 22"/>
                    <a:gd name="T15" fmla="*/ 1 h 71"/>
                    <a:gd name="T16" fmla="*/ 0 w 22"/>
                    <a:gd name="T17" fmla="*/ 0 h 7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71">
                      <a:moveTo>
                        <a:pt x="8" y="71"/>
                      </a:moveTo>
                      <a:lnTo>
                        <a:pt x="14" y="60"/>
                      </a:lnTo>
                      <a:lnTo>
                        <a:pt x="19" y="48"/>
                      </a:lnTo>
                      <a:lnTo>
                        <a:pt x="22" y="35"/>
                      </a:lnTo>
                      <a:lnTo>
                        <a:pt x="21" y="23"/>
                      </a:lnTo>
                      <a:lnTo>
                        <a:pt x="19" y="14"/>
                      </a:lnTo>
                      <a:lnTo>
                        <a:pt x="14" y="7"/>
                      </a:lnTo>
                      <a:lnTo>
                        <a:pt x="8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15" name="Freeform 173"/>
                <p:cNvSpPr>
                  <a:spLocks/>
                </p:cNvSpPr>
                <p:nvPr/>
              </p:nvSpPr>
              <p:spPr bwMode="auto">
                <a:xfrm>
                  <a:off x="1294" y="3336"/>
                  <a:ext cx="47" cy="68"/>
                </a:xfrm>
                <a:custGeom>
                  <a:avLst/>
                  <a:gdLst>
                    <a:gd name="T0" fmla="*/ 5 w 97"/>
                    <a:gd name="T1" fmla="*/ 0 h 137"/>
                    <a:gd name="T2" fmla="*/ 0 w 97"/>
                    <a:gd name="T3" fmla="*/ 8 h 137"/>
                    <a:gd name="T4" fmla="*/ 4 w 97"/>
                    <a:gd name="T5" fmla="*/ 8 h 1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7" h="137">
                      <a:moveTo>
                        <a:pt x="97" y="0"/>
                      </a:moveTo>
                      <a:lnTo>
                        <a:pt x="0" y="137"/>
                      </a:lnTo>
                      <a:lnTo>
                        <a:pt x="66" y="13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76" name="Group 174"/>
              <p:cNvGrpSpPr>
                <a:grpSpLocks/>
              </p:cNvGrpSpPr>
              <p:nvPr/>
            </p:nvGrpSpPr>
            <p:grpSpPr bwMode="auto">
              <a:xfrm>
                <a:off x="1259" y="3489"/>
                <a:ext cx="110" cy="160"/>
                <a:chOff x="1259" y="3489"/>
                <a:chExt cx="110" cy="160"/>
              </a:xfrm>
            </p:grpSpPr>
            <p:sp>
              <p:nvSpPr>
                <p:cNvPr id="132304" name="Freeform 175"/>
                <p:cNvSpPr>
                  <a:spLocks/>
                </p:cNvSpPr>
                <p:nvPr/>
              </p:nvSpPr>
              <p:spPr bwMode="auto">
                <a:xfrm>
                  <a:off x="1259" y="3489"/>
                  <a:ext cx="50" cy="46"/>
                </a:xfrm>
                <a:custGeom>
                  <a:avLst/>
                  <a:gdLst>
                    <a:gd name="T0" fmla="*/ 8 w 92"/>
                    <a:gd name="T1" fmla="*/ 3 h 91"/>
                    <a:gd name="T2" fmla="*/ 8 w 92"/>
                    <a:gd name="T3" fmla="*/ 2 h 91"/>
                    <a:gd name="T4" fmla="*/ 7 w 92"/>
                    <a:gd name="T5" fmla="*/ 2 h 91"/>
                    <a:gd name="T6" fmla="*/ 7 w 92"/>
                    <a:gd name="T7" fmla="*/ 1 h 91"/>
                    <a:gd name="T8" fmla="*/ 5 w 92"/>
                    <a:gd name="T9" fmla="*/ 1 h 91"/>
                    <a:gd name="T10" fmla="*/ 4 w 92"/>
                    <a:gd name="T11" fmla="*/ 0 h 91"/>
                    <a:gd name="T12" fmla="*/ 3 w 92"/>
                    <a:gd name="T13" fmla="*/ 1 h 91"/>
                    <a:gd name="T14" fmla="*/ 2 w 92"/>
                    <a:gd name="T15" fmla="*/ 1 h 91"/>
                    <a:gd name="T16" fmla="*/ 1 w 92"/>
                    <a:gd name="T17" fmla="*/ 2 h 91"/>
                    <a:gd name="T18" fmla="*/ 1 w 92"/>
                    <a:gd name="T19" fmla="*/ 2 h 91"/>
                    <a:gd name="T20" fmla="*/ 0 w 92"/>
                    <a:gd name="T21" fmla="*/ 3 h 91"/>
                    <a:gd name="T22" fmla="*/ 1 w 92"/>
                    <a:gd name="T23" fmla="*/ 4 h 91"/>
                    <a:gd name="T24" fmla="*/ 1 w 92"/>
                    <a:gd name="T25" fmla="*/ 5 h 91"/>
                    <a:gd name="T26" fmla="*/ 2 w 92"/>
                    <a:gd name="T27" fmla="*/ 6 h 91"/>
                    <a:gd name="T28" fmla="*/ 3 w 92"/>
                    <a:gd name="T29" fmla="*/ 6 h 91"/>
                    <a:gd name="T30" fmla="*/ 4 w 92"/>
                    <a:gd name="T31" fmla="*/ 6 h 91"/>
                    <a:gd name="T32" fmla="*/ 5 w 92"/>
                    <a:gd name="T33" fmla="*/ 6 h 91"/>
                    <a:gd name="T34" fmla="*/ 7 w 92"/>
                    <a:gd name="T35" fmla="*/ 6 h 91"/>
                    <a:gd name="T36" fmla="*/ 7 w 92"/>
                    <a:gd name="T37" fmla="*/ 5 h 91"/>
                    <a:gd name="T38" fmla="*/ 8 w 92"/>
                    <a:gd name="T39" fmla="*/ 4 h 91"/>
                    <a:gd name="T40" fmla="*/ 8 w 92"/>
                    <a:gd name="T41" fmla="*/ 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1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8"/>
                      </a:lnTo>
                      <a:lnTo>
                        <a:pt x="73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8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89"/>
                      </a:lnTo>
                      <a:lnTo>
                        <a:pt x="46" y="91"/>
                      </a:lnTo>
                      <a:lnTo>
                        <a:pt x="60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5" name="Line 176"/>
                <p:cNvSpPr>
                  <a:spLocks noChangeShapeType="1"/>
                </p:cNvSpPr>
                <p:nvPr/>
              </p:nvSpPr>
              <p:spPr bwMode="auto">
                <a:xfrm>
                  <a:off x="1341" y="3542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6" name="Freeform 177"/>
                <p:cNvSpPr>
                  <a:spLocks/>
                </p:cNvSpPr>
                <p:nvPr/>
              </p:nvSpPr>
              <p:spPr bwMode="auto">
                <a:xfrm>
                  <a:off x="1344" y="3542"/>
                  <a:ext cx="25" cy="47"/>
                </a:xfrm>
                <a:custGeom>
                  <a:avLst/>
                  <a:gdLst>
                    <a:gd name="T0" fmla="*/ 0 w 48"/>
                    <a:gd name="T1" fmla="*/ 6 h 91"/>
                    <a:gd name="T2" fmla="*/ 1 w 48"/>
                    <a:gd name="T3" fmla="*/ 6 h 91"/>
                    <a:gd name="T4" fmla="*/ 2 w 48"/>
                    <a:gd name="T5" fmla="*/ 6 h 91"/>
                    <a:gd name="T6" fmla="*/ 2 w 48"/>
                    <a:gd name="T7" fmla="*/ 6 h 91"/>
                    <a:gd name="T8" fmla="*/ 3 w 48"/>
                    <a:gd name="T9" fmla="*/ 5 h 91"/>
                    <a:gd name="T10" fmla="*/ 3 w 48"/>
                    <a:gd name="T11" fmla="*/ 4 h 91"/>
                    <a:gd name="T12" fmla="*/ 4 w 48"/>
                    <a:gd name="T13" fmla="*/ 3 h 91"/>
                    <a:gd name="T14" fmla="*/ 4 w 48"/>
                    <a:gd name="T15" fmla="*/ 3 h 91"/>
                    <a:gd name="T16" fmla="*/ 4 w 48"/>
                    <a:gd name="T17" fmla="*/ 2 h 91"/>
                    <a:gd name="T18" fmla="*/ 3 w 48"/>
                    <a:gd name="T19" fmla="*/ 1 h 91"/>
                    <a:gd name="T20" fmla="*/ 3 w 48"/>
                    <a:gd name="T21" fmla="*/ 1 h 91"/>
                    <a:gd name="T22" fmla="*/ 3 w 48"/>
                    <a:gd name="T23" fmla="*/ 1 h 91"/>
                    <a:gd name="T24" fmla="*/ 2 w 48"/>
                    <a:gd name="T25" fmla="*/ 0 h 9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8" h="91">
                      <a:moveTo>
                        <a:pt x="0" y="91"/>
                      </a:moveTo>
                      <a:lnTo>
                        <a:pt x="9" y="90"/>
                      </a:lnTo>
                      <a:lnTo>
                        <a:pt x="18" y="86"/>
                      </a:lnTo>
                      <a:lnTo>
                        <a:pt x="27" y="78"/>
                      </a:lnTo>
                      <a:lnTo>
                        <a:pt x="34" y="68"/>
                      </a:lnTo>
                      <a:lnTo>
                        <a:pt x="41" y="57"/>
                      </a:lnTo>
                      <a:lnTo>
                        <a:pt x="46" y="45"/>
                      </a:lnTo>
                      <a:lnTo>
                        <a:pt x="48" y="34"/>
                      </a:lnTo>
                      <a:lnTo>
                        <a:pt x="47" y="23"/>
                      </a:lnTo>
                      <a:lnTo>
                        <a:pt x="44" y="13"/>
                      </a:lnTo>
                      <a:lnTo>
                        <a:pt x="40" y="5"/>
                      </a:lnTo>
                      <a:lnTo>
                        <a:pt x="33" y="1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7" name="Line 178"/>
                <p:cNvSpPr>
                  <a:spLocks noChangeShapeType="1"/>
                </p:cNvSpPr>
                <p:nvPr/>
              </p:nvSpPr>
              <p:spPr bwMode="auto">
                <a:xfrm flipH="1">
                  <a:off x="1337" y="3589"/>
                  <a:ext cx="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8" name="Freeform 179"/>
                <p:cNvSpPr>
                  <a:spLocks/>
                </p:cNvSpPr>
                <p:nvPr/>
              </p:nvSpPr>
              <p:spPr bwMode="auto">
                <a:xfrm>
                  <a:off x="1344" y="3589"/>
                  <a:ext cx="11" cy="25"/>
                </a:xfrm>
                <a:custGeom>
                  <a:avLst/>
                  <a:gdLst>
                    <a:gd name="T0" fmla="*/ 2 w 22"/>
                    <a:gd name="T1" fmla="*/ 4 h 47"/>
                    <a:gd name="T2" fmla="*/ 2 w 22"/>
                    <a:gd name="T3" fmla="*/ 3 h 47"/>
                    <a:gd name="T4" fmla="*/ 2 w 22"/>
                    <a:gd name="T5" fmla="*/ 2 h 47"/>
                    <a:gd name="T6" fmla="*/ 2 w 22"/>
                    <a:gd name="T7" fmla="*/ 1 h 47"/>
                    <a:gd name="T8" fmla="*/ 1 w 22"/>
                    <a:gd name="T9" fmla="*/ 1 h 47"/>
                    <a:gd name="T10" fmla="*/ 1 w 22"/>
                    <a:gd name="T11" fmla="*/ 1 h 47"/>
                    <a:gd name="T12" fmla="*/ 0 w 22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" h="47">
                      <a:moveTo>
                        <a:pt x="20" y="47"/>
                      </a:moveTo>
                      <a:lnTo>
                        <a:pt x="22" y="35"/>
                      </a:lnTo>
                      <a:lnTo>
                        <a:pt x="22" y="24"/>
                      </a:lnTo>
                      <a:lnTo>
                        <a:pt x="20" y="14"/>
                      </a:lnTo>
                      <a:lnTo>
                        <a:pt x="15" y="7"/>
                      </a:lnTo>
                      <a:lnTo>
                        <a:pt x="8" y="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9" name="Line 180"/>
                <p:cNvSpPr>
                  <a:spLocks noChangeShapeType="1"/>
                </p:cNvSpPr>
                <p:nvPr/>
              </p:nvSpPr>
              <p:spPr bwMode="auto">
                <a:xfrm flipH="1">
                  <a:off x="1351" y="3614"/>
                  <a:ext cx="4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10" name="Freeform 181"/>
                <p:cNvSpPr>
                  <a:spLocks/>
                </p:cNvSpPr>
                <p:nvPr/>
              </p:nvSpPr>
              <p:spPr bwMode="auto">
                <a:xfrm>
                  <a:off x="1330" y="3624"/>
                  <a:ext cx="21" cy="25"/>
                </a:xfrm>
                <a:custGeom>
                  <a:avLst/>
                  <a:gdLst>
                    <a:gd name="T0" fmla="*/ 0 w 46"/>
                    <a:gd name="T1" fmla="*/ 4 h 46"/>
                    <a:gd name="T2" fmla="*/ 0 w 46"/>
                    <a:gd name="T3" fmla="*/ 4 h 46"/>
                    <a:gd name="T4" fmla="*/ 1 w 46"/>
                    <a:gd name="T5" fmla="*/ 4 h 46"/>
                    <a:gd name="T6" fmla="*/ 1 w 46"/>
                    <a:gd name="T7" fmla="*/ 3 h 46"/>
                    <a:gd name="T8" fmla="*/ 1 w 46"/>
                    <a:gd name="T9" fmla="*/ 2 h 46"/>
                    <a:gd name="T10" fmla="*/ 2 w 46"/>
                    <a:gd name="T11" fmla="*/ 1 h 46"/>
                    <a:gd name="T12" fmla="*/ 2 w 46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6" h="46">
                      <a:moveTo>
                        <a:pt x="0" y="46"/>
                      </a:moveTo>
                      <a:lnTo>
                        <a:pt x="9" y="44"/>
                      </a:lnTo>
                      <a:lnTo>
                        <a:pt x="18" y="40"/>
                      </a:lnTo>
                      <a:lnTo>
                        <a:pt x="27" y="32"/>
                      </a:lnTo>
                      <a:lnTo>
                        <a:pt x="35" y="23"/>
                      </a:lnTo>
                      <a:lnTo>
                        <a:pt x="41" y="12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11" name="Line 182"/>
                <p:cNvSpPr>
                  <a:spLocks noChangeShapeType="1"/>
                </p:cNvSpPr>
                <p:nvPr/>
              </p:nvSpPr>
              <p:spPr bwMode="auto">
                <a:xfrm flipH="1">
                  <a:off x="1312" y="3649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77" name="Group 183"/>
              <p:cNvGrpSpPr>
                <a:grpSpLocks/>
              </p:cNvGrpSpPr>
              <p:nvPr/>
            </p:nvGrpSpPr>
            <p:grpSpPr bwMode="auto">
              <a:xfrm>
                <a:off x="1084" y="3852"/>
                <a:ext cx="121" cy="107"/>
                <a:chOff x="1084" y="3852"/>
                <a:chExt cx="121" cy="107"/>
              </a:xfrm>
            </p:grpSpPr>
            <p:sp>
              <p:nvSpPr>
                <p:cNvPr id="132301" name="Freeform 184"/>
                <p:cNvSpPr>
                  <a:spLocks/>
                </p:cNvSpPr>
                <p:nvPr/>
              </p:nvSpPr>
              <p:spPr bwMode="auto">
                <a:xfrm>
                  <a:off x="1084" y="3856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1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2" name="Freeform 185"/>
                <p:cNvSpPr>
                  <a:spLocks/>
                </p:cNvSpPr>
                <p:nvPr/>
              </p:nvSpPr>
              <p:spPr bwMode="auto">
                <a:xfrm>
                  <a:off x="1166" y="3852"/>
                  <a:ext cx="39" cy="82"/>
                </a:xfrm>
                <a:custGeom>
                  <a:avLst/>
                  <a:gdLst>
                    <a:gd name="T0" fmla="*/ 4 w 81"/>
                    <a:gd name="T1" fmla="*/ 0 h 161"/>
                    <a:gd name="T2" fmla="*/ 0 w 81"/>
                    <a:gd name="T3" fmla="*/ 11 h 161"/>
                    <a:gd name="T4" fmla="*/ 4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6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3" name="Line 186"/>
                <p:cNvSpPr>
                  <a:spLocks noChangeShapeType="1"/>
                </p:cNvSpPr>
                <p:nvPr/>
              </p:nvSpPr>
              <p:spPr bwMode="auto">
                <a:xfrm flipH="1">
                  <a:off x="1188" y="3913"/>
                  <a:ext cx="10" cy="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78" name="Group 187"/>
              <p:cNvGrpSpPr>
                <a:grpSpLocks/>
              </p:cNvGrpSpPr>
              <p:nvPr/>
            </p:nvGrpSpPr>
            <p:grpSpPr bwMode="auto">
              <a:xfrm>
                <a:off x="793" y="3959"/>
                <a:ext cx="117" cy="139"/>
                <a:chOff x="793" y="3959"/>
                <a:chExt cx="117" cy="139"/>
              </a:xfrm>
            </p:grpSpPr>
            <p:sp>
              <p:nvSpPr>
                <p:cNvPr id="132299" name="Freeform 188"/>
                <p:cNvSpPr>
                  <a:spLocks/>
                </p:cNvSpPr>
                <p:nvPr/>
              </p:nvSpPr>
              <p:spPr bwMode="auto">
                <a:xfrm>
                  <a:off x="793" y="39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300" name="Freeform 189"/>
                <p:cNvSpPr>
                  <a:spLocks/>
                </p:cNvSpPr>
                <p:nvPr/>
              </p:nvSpPr>
              <p:spPr bwMode="auto">
                <a:xfrm>
                  <a:off x="853" y="3991"/>
                  <a:ext cx="57" cy="107"/>
                </a:xfrm>
                <a:custGeom>
                  <a:avLst/>
                  <a:gdLst>
                    <a:gd name="T0" fmla="*/ 0 w 112"/>
                    <a:gd name="T1" fmla="*/ 14 h 208"/>
                    <a:gd name="T2" fmla="*/ 2 w 112"/>
                    <a:gd name="T3" fmla="*/ 14 h 208"/>
                    <a:gd name="T4" fmla="*/ 3 w 112"/>
                    <a:gd name="T5" fmla="*/ 14 h 208"/>
                    <a:gd name="T6" fmla="*/ 4 w 112"/>
                    <a:gd name="T7" fmla="*/ 14 h 208"/>
                    <a:gd name="T8" fmla="*/ 4 w 112"/>
                    <a:gd name="T9" fmla="*/ 13 h 208"/>
                    <a:gd name="T10" fmla="*/ 5 w 112"/>
                    <a:gd name="T11" fmla="*/ 13 h 208"/>
                    <a:gd name="T12" fmla="*/ 5 w 112"/>
                    <a:gd name="T13" fmla="*/ 12 h 208"/>
                    <a:gd name="T14" fmla="*/ 5 w 112"/>
                    <a:gd name="T15" fmla="*/ 11 h 208"/>
                    <a:gd name="T16" fmla="*/ 6 w 112"/>
                    <a:gd name="T17" fmla="*/ 10 h 208"/>
                    <a:gd name="T18" fmla="*/ 6 w 112"/>
                    <a:gd name="T19" fmla="*/ 9 h 208"/>
                    <a:gd name="T20" fmla="*/ 6 w 112"/>
                    <a:gd name="T21" fmla="*/ 8 h 208"/>
                    <a:gd name="T22" fmla="*/ 6 w 112"/>
                    <a:gd name="T23" fmla="*/ 7 h 208"/>
                    <a:gd name="T24" fmla="*/ 5 w 112"/>
                    <a:gd name="T25" fmla="*/ 7 h 208"/>
                    <a:gd name="T26" fmla="*/ 5 w 112"/>
                    <a:gd name="T27" fmla="*/ 7 h 208"/>
                    <a:gd name="T28" fmla="*/ 4 w 112"/>
                    <a:gd name="T29" fmla="*/ 6 h 208"/>
                    <a:gd name="T30" fmla="*/ 2 w 112"/>
                    <a:gd name="T31" fmla="*/ 6 h 208"/>
                    <a:gd name="T32" fmla="*/ 4 w 112"/>
                    <a:gd name="T33" fmla="*/ 0 h 208"/>
                    <a:gd name="T34" fmla="*/ 8 w 112"/>
                    <a:gd name="T35" fmla="*/ 0 h 20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2" h="208">
                      <a:moveTo>
                        <a:pt x="0" y="208"/>
                      </a:moveTo>
                      <a:lnTo>
                        <a:pt x="32" y="208"/>
                      </a:lnTo>
                      <a:lnTo>
                        <a:pt x="41" y="205"/>
                      </a:lnTo>
                      <a:lnTo>
                        <a:pt x="50" y="201"/>
                      </a:lnTo>
                      <a:lnTo>
                        <a:pt x="59" y="194"/>
                      </a:lnTo>
                      <a:lnTo>
                        <a:pt x="67" y="184"/>
                      </a:lnTo>
                      <a:lnTo>
                        <a:pt x="73" y="173"/>
                      </a:lnTo>
                      <a:lnTo>
                        <a:pt x="78" y="161"/>
                      </a:lnTo>
                      <a:lnTo>
                        <a:pt x="83" y="138"/>
                      </a:lnTo>
                      <a:lnTo>
                        <a:pt x="85" y="126"/>
                      </a:lnTo>
                      <a:lnTo>
                        <a:pt x="85" y="115"/>
                      </a:lnTo>
                      <a:lnTo>
                        <a:pt x="83" y="106"/>
                      </a:lnTo>
                      <a:lnTo>
                        <a:pt x="78" y="98"/>
                      </a:lnTo>
                      <a:lnTo>
                        <a:pt x="71" y="94"/>
                      </a:lnTo>
                      <a:lnTo>
                        <a:pt x="63" y="91"/>
                      </a:lnTo>
                      <a:lnTo>
                        <a:pt x="31" y="91"/>
                      </a:lnTo>
                      <a:lnTo>
                        <a:pt x="55" y="0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79" name="Group 190"/>
              <p:cNvGrpSpPr>
                <a:grpSpLocks/>
              </p:cNvGrpSpPr>
              <p:nvPr/>
            </p:nvGrpSpPr>
            <p:grpSpPr bwMode="auto">
              <a:xfrm>
                <a:off x="284" y="3379"/>
                <a:ext cx="85" cy="156"/>
                <a:chOff x="284" y="3379"/>
                <a:chExt cx="85" cy="156"/>
              </a:xfrm>
            </p:grpSpPr>
            <p:sp>
              <p:nvSpPr>
                <p:cNvPr id="132297" name="Freeform 191"/>
                <p:cNvSpPr>
                  <a:spLocks/>
                </p:cNvSpPr>
                <p:nvPr/>
              </p:nvSpPr>
              <p:spPr bwMode="auto">
                <a:xfrm>
                  <a:off x="323" y="3489"/>
                  <a:ext cx="46" cy="46"/>
                </a:xfrm>
                <a:custGeom>
                  <a:avLst/>
                  <a:gdLst>
                    <a:gd name="T0" fmla="*/ 6 w 92"/>
                    <a:gd name="T1" fmla="*/ 3 h 91"/>
                    <a:gd name="T2" fmla="*/ 6 w 92"/>
                    <a:gd name="T3" fmla="*/ 2 h 91"/>
                    <a:gd name="T4" fmla="*/ 6 w 92"/>
                    <a:gd name="T5" fmla="*/ 2 h 91"/>
                    <a:gd name="T6" fmla="*/ 5 w 92"/>
                    <a:gd name="T7" fmla="*/ 1 h 91"/>
                    <a:gd name="T8" fmla="*/ 4 w 92"/>
                    <a:gd name="T9" fmla="*/ 1 h 91"/>
                    <a:gd name="T10" fmla="*/ 3 w 92"/>
                    <a:gd name="T11" fmla="*/ 0 h 91"/>
                    <a:gd name="T12" fmla="*/ 2 w 92"/>
                    <a:gd name="T13" fmla="*/ 1 h 91"/>
                    <a:gd name="T14" fmla="*/ 2 w 92"/>
                    <a:gd name="T15" fmla="*/ 1 h 91"/>
                    <a:gd name="T16" fmla="*/ 1 w 92"/>
                    <a:gd name="T17" fmla="*/ 2 h 91"/>
                    <a:gd name="T18" fmla="*/ 1 w 92"/>
                    <a:gd name="T19" fmla="*/ 2 h 91"/>
                    <a:gd name="T20" fmla="*/ 0 w 92"/>
                    <a:gd name="T21" fmla="*/ 3 h 91"/>
                    <a:gd name="T22" fmla="*/ 1 w 92"/>
                    <a:gd name="T23" fmla="*/ 4 h 91"/>
                    <a:gd name="T24" fmla="*/ 1 w 92"/>
                    <a:gd name="T25" fmla="*/ 5 h 91"/>
                    <a:gd name="T26" fmla="*/ 2 w 92"/>
                    <a:gd name="T27" fmla="*/ 6 h 91"/>
                    <a:gd name="T28" fmla="*/ 2 w 92"/>
                    <a:gd name="T29" fmla="*/ 6 h 91"/>
                    <a:gd name="T30" fmla="*/ 3 w 92"/>
                    <a:gd name="T31" fmla="*/ 6 h 91"/>
                    <a:gd name="T32" fmla="*/ 4 w 92"/>
                    <a:gd name="T33" fmla="*/ 6 h 91"/>
                    <a:gd name="T34" fmla="*/ 5 w 92"/>
                    <a:gd name="T35" fmla="*/ 6 h 91"/>
                    <a:gd name="T36" fmla="*/ 6 w 92"/>
                    <a:gd name="T37" fmla="*/ 5 h 91"/>
                    <a:gd name="T38" fmla="*/ 6 w 92"/>
                    <a:gd name="T39" fmla="*/ 4 h 91"/>
                    <a:gd name="T40" fmla="*/ 6 w 92"/>
                    <a:gd name="T41" fmla="*/ 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1">
                      <a:moveTo>
                        <a:pt x="92" y="46"/>
                      </a:moveTo>
                      <a:lnTo>
                        <a:pt x="89" y="32"/>
                      </a:lnTo>
                      <a:lnTo>
                        <a:pt x="84" y="18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8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3"/>
                      </a:lnTo>
                      <a:lnTo>
                        <a:pt x="18" y="83"/>
                      </a:lnTo>
                      <a:lnTo>
                        <a:pt x="32" y="89"/>
                      </a:lnTo>
                      <a:lnTo>
                        <a:pt x="46" y="91"/>
                      </a:lnTo>
                      <a:lnTo>
                        <a:pt x="60" y="89"/>
                      </a:lnTo>
                      <a:lnTo>
                        <a:pt x="72" y="83"/>
                      </a:lnTo>
                      <a:lnTo>
                        <a:pt x="84" y="73"/>
                      </a:lnTo>
                      <a:lnTo>
                        <a:pt x="89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8" name="Freeform 192"/>
                <p:cNvSpPr>
                  <a:spLocks/>
                </p:cNvSpPr>
                <p:nvPr/>
              </p:nvSpPr>
              <p:spPr bwMode="auto">
                <a:xfrm>
                  <a:off x="284" y="3379"/>
                  <a:ext cx="46" cy="107"/>
                </a:xfrm>
                <a:custGeom>
                  <a:avLst/>
                  <a:gdLst>
                    <a:gd name="T0" fmla="*/ 0 w 88"/>
                    <a:gd name="T1" fmla="*/ 14 h 208"/>
                    <a:gd name="T2" fmla="*/ 7 w 88"/>
                    <a:gd name="T3" fmla="*/ 0 h 208"/>
                    <a:gd name="T4" fmla="*/ 2 w 88"/>
                    <a:gd name="T5" fmla="*/ 0 h 208"/>
                    <a:gd name="T6" fmla="*/ 2 w 88"/>
                    <a:gd name="T7" fmla="*/ 2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8" h="208">
                      <a:moveTo>
                        <a:pt x="0" y="208"/>
                      </a:move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17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80" name="Group 193"/>
              <p:cNvGrpSpPr>
                <a:grpSpLocks/>
              </p:cNvGrpSpPr>
              <p:nvPr/>
            </p:nvGrpSpPr>
            <p:grpSpPr bwMode="auto">
              <a:xfrm>
                <a:off x="373" y="3130"/>
                <a:ext cx="60" cy="170"/>
                <a:chOff x="373" y="3130"/>
                <a:chExt cx="60" cy="170"/>
              </a:xfrm>
            </p:grpSpPr>
            <p:sp>
              <p:nvSpPr>
                <p:cNvPr id="132291" name="Freeform 194"/>
                <p:cNvSpPr>
                  <a:spLocks/>
                </p:cNvSpPr>
                <p:nvPr/>
              </p:nvSpPr>
              <p:spPr bwMode="auto">
                <a:xfrm>
                  <a:off x="383" y="3254"/>
                  <a:ext cx="50" cy="46"/>
                </a:xfrm>
                <a:custGeom>
                  <a:avLst/>
                  <a:gdLst>
                    <a:gd name="T0" fmla="*/ 8 w 92"/>
                    <a:gd name="T1" fmla="*/ 3 h 92"/>
                    <a:gd name="T2" fmla="*/ 8 w 92"/>
                    <a:gd name="T3" fmla="*/ 2 h 92"/>
                    <a:gd name="T4" fmla="*/ 7 w 92"/>
                    <a:gd name="T5" fmla="*/ 2 h 92"/>
                    <a:gd name="T6" fmla="*/ 7 w 92"/>
                    <a:gd name="T7" fmla="*/ 1 h 92"/>
                    <a:gd name="T8" fmla="*/ 5 w 92"/>
                    <a:gd name="T9" fmla="*/ 1 h 92"/>
                    <a:gd name="T10" fmla="*/ 4 w 92"/>
                    <a:gd name="T11" fmla="*/ 0 h 92"/>
                    <a:gd name="T12" fmla="*/ 3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3 w 92"/>
                    <a:gd name="T29" fmla="*/ 6 h 92"/>
                    <a:gd name="T30" fmla="*/ 4 w 92"/>
                    <a:gd name="T31" fmla="*/ 6 h 92"/>
                    <a:gd name="T32" fmla="*/ 5 w 92"/>
                    <a:gd name="T33" fmla="*/ 6 h 92"/>
                    <a:gd name="T34" fmla="*/ 7 w 92"/>
                    <a:gd name="T35" fmla="*/ 6 h 92"/>
                    <a:gd name="T36" fmla="*/ 7 w 92"/>
                    <a:gd name="T37" fmla="*/ 5 h 92"/>
                    <a:gd name="T38" fmla="*/ 8 w 92"/>
                    <a:gd name="T39" fmla="*/ 4 h 92"/>
                    <a:gd name="T40" fmla="*/ 8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8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8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2" name="Freeform 195"/>
                <p:cNvSpPr>
                  <a:spLocks/>
                </p:cNvSpPr>
                <p:nvPr/>
              </p:nvSpPr>
              <p:spPr bwMode="auto">
                <a:xfrm>
                  <a:off x="390" y="3130"/>
                  <a:ext cx="32" cy="46"/>
                </a:xfrm>
                <a:custGeom>
                  <a:avLst/>
                  <a:gdLst>
                    <a:gd name="T0" fmla="*/ 3 w 69"/>
                    <a:gd name="T1" fmla="*/ 3 h 92"/>
                    <a:gd name="T2" fmla="*/ 3 w 69"/>
                    <a:gd name="T3" fmla="*/ 3 h 92"/>
                    <a:gd name="T4" fmla="*/ 3 w 69"/>
                    <a:gd name="T5" fmla="*/ 2 h 92"/>
                    <a:gd name="T6" fmla="*/ 3 w 69"/>
                    <a:gd name="T7" fmla="*/ 1 h 92"/>
                    <a:gd name="T8" fmla="*/ 3 w 69"/>
                    <a:gd name="T9" fmla="*/ 1 h 92"/>
                    <a:gd name="T10" fmla="*/ 3 w 69"/>
                    <a:gd name="T11" fmla="*/ 1 h 92"/>
                    <a:gd name="T12" fmla="*/ 2 w 69"/>
                    <a:gd name="T13" fmla="*/ 0 h 92"/>
                    <a:gd name="T14" fmla="*/ 2 w 69"/>
                    <a:gd name="T15" fmla="*/ 1 h 92"/>
                    <a:gd name="T16" fmla="*/ 1 w 69"/>
                    <a:gd name="T17" fmla="*/ 1 h 92"/>
                    <a:gd name="T18" fmla="*/ 1 w 69"/>
                    <a:gd name="T19" fmla="*/ 1 h 92"/>
                    <a:gd name="T20" fmla="*/ 0 w 69"/>
                    <a:gd name="T21" fmla="*/ 2 h 92"/>
                    <a:gd name="T22" fmla="*/ 0 w 69"/>
                    <a:gd name="T23" fmla="*/ 3 h 92"/>
                    <a:gd name="T24" fmla="*/ 0 w 69"/>
                    <a:gd name="T25" fmla="*/ 3 h 92"/>
                    <a:gd name="T26" fmla="*/ 0 w 69"/>
                    <a:gd name="T27" fmla="*/ 4 h 92"/>
                    <a:gd name="T28" fmla="*/ 0 w 69"/>
                    <a:gd name="T29" fmla="*/ 5 h 92"/>
                    <a:gd name="T30" fmla="*/ 0 w 69"/>
                    <a:gd name="T31" fmla="*/ 5 h 92"/>
                    <a:gd name="T32" fmla="*/ 0 w 69"/>
                    <a:gd name="T33" fmla="*/ 6 h 92"/>
                    <a:gd name="T34" fmla="*/ 0 w 69"/>
                    <a:gd name="T35" fmla="*/ 6 h 92"/>
                    <a:gd name="T36" fmla="*/ 1 w 69"/>
                    <a:gd name="T37" fmla="*/ 6 h 92"/>
                    <a:gd name="T38" fmla="*/ 1 w 69"/>
                    <a:gd name="T39" fmla="*/ 6 h 92"/>
                    <a:gd name="T40" fmla="*/ 2 w 69"/>
                    <a:gd name="T41" fmla="*/ 6 h 92"/>
                    <a:gd name="T42" fmla="*/ 2 w 69"/>
                    <a:gd name="T43" fmla="*/ 5 h 92"/>
                    <a:gd name="T44" fmla="*/ 3 w 69"/>
                    <a:gd name="T45" fmla="*/ 5 h 92"/>
                    <a:gd name="T46" fmla="*/ 3 w 69"/>
                    <a:gd name="T47" fmla="*/ 4 h 92"/>
                    <a:gd name="T48" fmla="*/ 3 w 69"/>
                    <a:gd name="T49" fmla="*/ 3 h 9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9" h="92">
                      <a:moveTo>
                        <a:pt x="66" y="46"/>
                      </a:moveTo>
                      <a:lnTo>
                        <a:pt x="69" y="35"/>
                      </a:lnTo>
                      <a:lnTo>
                        <a:pt x="69" y="23"/>
                      </a:lnTo>
                      <a:lnTo>
                        <a:pt x="66" y="14"/>
                      </a:lnTo>
                      <a:lnTo>
                        <a:pt x="61" y="6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8" y="2"/>
                      </a:lnTo>
                      <a:lnTo>
                        <a:pt x="29" y="6"/>
                      </a:lnTo>
                      <a:lnTo>
                        <a:pt x="20" y="14"/>
                      </a:lnTo>
                      <a:lnTo>
                        <a:pt x="12" y="23"/>
                      </a:lnTo>
                      <a:lnTo>
                        <a:pt x="7" y="35"/>
                      </a:lnTo>
                      <a:lnTo>
                        <a:pt x="2" y="46"/>
                      </a:lnTo>
                      <a:lnTo>
                        <a:pt x="0" y="58"/>
                      </a:lnTo>
                      <a:lnTo>
                        <a:pt x="0" y="69"/>
                      </a:lnTo>
                      <a:lnTo>
                        <a:pt x="3" y="79"/>
                      </a:lnTo>
                      <a:lnTo>
                        <a:pt x="8" y="87"/>
                      </a:lnTo>
                      <a:lnTo>
                        <a:pt x="14" y="91"/>
                      </a:lnTo>
                      <a:lnTo>
                        <a:pt x="22" y="92"/>
                      </a:lnTo>
                      <a:lnTo>
                        <a:pt x="31" y="91"/>
                      </a:lnTo>
                      <a:lnTo>
                        <a:pt x="40" y="87"/>
                      </a:lnTo>
                      <a:lnTo>
                        <a:pt x="49" y="79"/>
                      </a:lnTo>
                      <a:lnTo>
                        <a:pt x="56" y="69"/>
                      </a:lnTo>
                      <a:lnTo>
                        <a:pt x="62" y="58"/>
                      </a:lnTo>
                      <a:lnTo>
                        <a:pt x="66" y="46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3" name="Freeform 196"/>
                <p:cNvSpPr>
                  <a:spLocks/>
                </p:cNvSpPr>
                <p:nvPr/>
              </p:nvSpPr>
              <p:spPr bwMode="auto">
                <a:xfrm>
                  <a:off x="376" y="3176"/>
                  <a:ext cx="36" cy="25"/>
                </a:xfrm>
                <a:custGeom>
                  <a:avLst/>
                  <a:gdLst>
                    <a:gd name="T0" fmla="*/ 5 w 66"/>
                    <a:gd name="T1" fmla="*/ 4 h 47"/>
                    <a:gd name="T2" fmla="*/ 6 w 66"/>
                    <a:gd name="T3" fmla="*/ 3 h 47"/>
                    <a:gd name="T4" fmla="*/ 6 w 66"/>
                    <a:gd name="T5" fmla="*/ 2 h 47"/>
                    <a:gd name="T6" fmla="*/ 5 w 66"/>
                    <a:gd name="T7" fmla="*/ 1 h 47"/>
                    <a:gd name="T8" fmla="*/ 5 w 66"/>
                    <a:gd name="T9" fmla="*/ 1 h 47"/>
                    <a:gd name="T10" fmla="*/ 4 w 66"/>
                    <a:gd name="T11" fmla="*/ 1 h 47"/>
                    <a:gd name="T12" fmla="*/ 4 w 66"/>
                    <a:gd name="T13" fmla="*/ 0 h 47"/>
                    <a:gd name="T14" fmla="*/ 3 w 66"/>
                    <a:gd name="T15" fmla="*/ 1 h 47"/>
                    <a:gd name="T16" fmla="*/ 2 w 66"/>
                    <a:gd name="T17" fmla="*/ 1 h 47"/>
                    <a:gd name="T18" fmla="*/ 2 w 66"/>
                    <a:gd name="T19" fmla="*/ 1 h 47"/>
                    <a:gd name="T20" fmla="*/ 1 w 66"/>
                    <a:gd name="T21" fmla="*/ 2 h 47"/>
                    <a:gd name="T22" fmla="*/ 1 w 66"/>
                    <a:gd name="T23" fmla="*/ 3 h 47"/>
                    <a:gd name="T24" fmla="*/ 0 w 66"/>
                    <a:gd name="T25" fmla="*/ 4 h 4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7">
                      <a:moveTo>
                        <a:pt x="64" y="47"/>
                      </a:moveTo>
                      <a:lnTo>
                        <a:pt x="66" y="34"/>
                      </a:lnTo>
                      <a:lnTo>
                        <a:pt x="66" y="23"/>
                      </a:lnTo>
                      <a:lnTo>
                        <a:pt x="63" y="13"/>
                      </a:lnTo>
                      <a:lnTo>
                        <a:pt x="59" y="7"/>
                      </a:lnTo>
                      <a:lnTo>
                        <a:pt x="52" y="2"/>
                      </a:lnTo>
                      <a:lnTo>
                        <a:pt x="44" y="0"/>
                      </a:lnTo>
                      <a:lnTo>
                        <a:pt x="35" y="2"/>
                      </a:lnTo>
                      <a:lnTo>
                        <a:pt x="26" y="7"/>
                      </a:lnTo>
                      <a:lnTo>
                        <a:pt x="18" y="13"/>
                      </a:lnTo>
                      <a:lnTo>
                        <a:pt x="10" y="23"/>
                      </a:lnTo>
                      <a:lnTo>
                        <a:pt x="3" y="34"/>
                      </a:lnTo>
                      <a:lnTo>
                        <a:pt x="0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4" name="Line 197"/>
                <p:cNvSpPr>
                  <a:spLocks noChangeShapeType="1"/>
                </p:cNvSpPr>
                <p:nvPr/>
              </p:nvSpPr>
              <p:spPr bwMode="auto">
                <a:xfrm flipH="1">
                  <a:off x="408" y="3201"/>
                  <a:ext cx="4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5" name="Freeform 198"/>
                <p:cNvSpPr>
                  <a:spLocks/>
                </p:cNvSpPr>
                <p:nvPr/>
              </p:nvSpPr>
              <p:spPr bwMode="auto">
                <a:xfrm>
                  <a:off x="373" y="3211"/>
                  <a:ext cx="35" cy="25"/>
                </a:xfrm>
                <a:custGeom>
                  <a:avLst/>
                  <a:gdLst>
                    <a:gd name="T0" fmla="*/ 1 w 66"/>
                    <a:gd name="T1" fmla="*/ 0 h 46"/>
                    <a:gd name="T2" fmla="*/ 0 w 66"/>
                    <a:gd name="T3" fmla="*/ 1 h 46"/>
                    <a:gd name="T4" fmla="*/ 0 w 66"/>
                    <a:gd name="T5" fmla="*/ 2 h 46"/>
                    <a:gd name="T6" fmla="*/ 1 w 66"/>
                    <a:gd name="T7" fmla="*/ 3 h 46"/>
                    <a:gd name="T8" fmla="*/ 1 w 66"/>
                    <a:gd name="T9" fmla="*/ 4 h 46"/>
                    <a:gd name="T10" fmla="*/ 1 w 66"/>
                    <a:gd name="T11" fmla="*/ 4 h 46"/>
                    <a:gd name="T12" fmla="*/ 2 w 66"/>
                    <a:gd name="T13" fmla="*/ 4 h 46"/>
                    <a:gd name="T14" fmla="*/ 2 w 66"/>
                    <a:gd name="T15" fmla="*/ 4 h 46"/>
                    <a:gd name="T16" fmla="*/ 3 w 66"/>
                    <a:gd name="T17" fmla="*/ 4 h 46"/>
                    <a:gd name="T18" fmla="*/ 4 w 66"/>
                    <a:gd name="T19" fmla="*/ 3 h 46"/>
                    <a:gd name="T20" fmla="*/ 4 w 66"/>
                    <a:gd name="T21" fmla="*/ 2 h 46"/>
                    <a:gd name="T22" fmla="*/ 5 w 66"/>
                    <a:gd name="T23" fmla="*/ 1 h 46"/>
                    <a:gd name="T24" fmla="*/ 5 w 66"/>
                    <a:gd name="T25" fmla="*/ 0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6">
                      <a:moveTo>
                        <a:pt x="2" y="0"/>
                      </a:move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3" y="32"/>
                      </a:lnTo>
                      <a:lnTo>
                        <a:pt x="8" y="40"/>
                      </a:lnTo>
                      <a:lnTo>
                        <a:pt x="14" y="44"/>
                      </a:lnTo>
                      <a:lnTo>
                        <a:pt x="22" y="46"/>
                      </a:lnTo>
                      <a:lnTo>
                        <a:pt x="31" y="44"/>
                      </a:lnTo>
                      <a:lnTo>
                        <a:pt x="40" y="40"/>
                      </a:lnTo>
                      <a:lnTo>
                        <a:pt x="49" y="32"/>
                      </a:lnTo>
                      <a:lnTo>
                        <a:pt x="56" y="23"/>
                      </a:lnTo>
                      <a:lnTo>
                        <a:pt x="63" y="12"/>
                      </a:lnTo>
                      <a:lnTo>
                        <a:pt x="6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6" name="Line 199"/>
                <p:cNvSpPr>
                  <a:spLocks noChangeShapeType="1"/>
                </p:cNvSpPr>
                <p:nvPr/>
              </p:nvSpPr>
              <p:spPr bwMode="auto">
                <a:xfrm flipV="1">
                  <a:off x="373" y="3201"/>
                  <a:ext cx="3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81" name="Group 200"/>
              <p:cNvGrpSpPr>
                <a:grpSpLocks/>
              </p:cNvGrpSpPr>
              <p:nvPr/>
            </p:nvGrpSpPr>
            <p:grpSpPr bwMode="auto">
              <a:xfrm>
                <a:off x="764" y="2909"/>
                <a:ext cx="75" cy="157"/>
                <a:chOff x="764" y="2909"/>
                <a:chExt cx="75" cy="157"/>
              </a:xfrm>
            </p:grpSpPr>
            <p:sp>
              <p:nvSpPr>
                <p:cNvPr id="132289" name="Freeform 201"/>
                <p:cNvSpPr>
                  <a:spLocks/>
                </p:cNvSpPr>
                <p:nvPr/>
              </p:nvSpPr>
              <p:spPr bwMode="auto">
                <a:xfrm>
                  <a:off x="793" y="3019"/>
                  <a:ext cx="46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20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20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90" name="Freeform 202"/>
                <p:cNvSpPr>
                  <a:spLocks/>
                </p:cNvSpPr>
                <p:nvPr/>
              </p:nvSpPr>
              <p:spPr bwMode="auto">
                <a:xfrm>
                  <a:off x="764" y="2909"/>
                  <a:ext cx="46" cy="107"/>
                </a:xfrm>
                <a:custGeom>
                  <a:avLst/>
                  <a:gdLst>
                    <a:gd name="T0" fmla="*/ 0 w 94"/>
                    <a:gd name="T1" fmla="*/ 14 h 208"/>
                    <a:gd name="T2" fmla="*/ 1 w 94"/>
                    <a:gd name="T3" fmla="*/ 14 h 208"/>
                    <a:gd name="T4" fmla="*/ 1 w 94"/>
                    <a:gd name="T5" fmla="*/ 13 h 208"/>
                    <a:gd name="T6" fmla="*/ 2 w 94"/>
                    <a:gd name="T7" fmla="*/ 12 h 208"/>
                    <a:gd name="T8" fmla="*/ 3 w 94"/>
                    <a:gd name="T9" fmla="*/ 11 h 208"/>
                    <a:gd name="T10" fmla="*/ 4 w 94"/>
                    <a:gd name="T11" fmla="*/ 9 h 208"/>
                    <a:gd name="T12" fmla="*/ 4 w 94"/>
                    <a:gd name="T13" fmla="*/ 8 h 208"/>
                    <a:gd name="T14" fmla="*/ 5 w 94"/>
                    <a:gd name="T15" fmla="*/ 3 h 208"/>
                    <a:gd name="T16" fmla="*/ 5 w 94"/>
                    <a:gd name="T17" fmla="*/ 3 h 208"/>
                    <a:gd name="T18" fmla="*/ 5 w 94"/>
                    <a:gd name="T19" fmla="*/ 2 h 208"/>
                    <a:gd name="T20" fmla="*/ 5 w 94"/>
                    <a:gd name="T21" fmla="*/ 1 h 208"/>
                    <a:gd name="T22" fmla="*/ 5 w 94"/>
                    <a:gd name="T23" fmla="*/ 1 h 208"/>
                    <a:gd name="T24" fmla="*/ 4 w 94"/>
                    <a:gd name="T25" fmla="*/ 1 h 208"/>
                    <a:gd name="T26" fmla="*/ 4 w 94"/>
                    <a:gd name="T27" fmla="*/ 0 h 208"/>
                    <a:gd name="T28" fmla="*/ 3 w 94"/>
                    <a:gd name="T29" fmla="*/ 1 h 208"/>
                    <a:gd name="T30" fmla="*/ 3 w 94"/>
                    <a:gd name="T31" fmla="*/ 1 h 208"/>
                    <a:gd name="T32" fmla="*/ 2 w 94"/>
                    <a:gd name="T33" fmla="*/ 1 h 208"/>
                    <a:gd name="T34" fmla="*/ 2 w 94"/>
                    <a:gd name="T35" fmla="*/ 2 h 208"/>
                    <a:gd name="T36" fmla="*/ 2 w 94"/>
                    <a:gd name="T37" fmla="*/ 3 h 208"/>
                    <a:gd name="T38" fmla="*/ 1 w 94"/>
                    <a:gd name="T39" fmla="*/ 3 h 208"/>
                    <a:gd name="T40" fmla="*/ 1 w 94"/>
                    <a:gd name="T41" fmla="*/ 5 h 208"/>
                    <a:gd name="T42" fmla="*/ 1 w 94"/>
                    <a:gd name="T43" fmla="*/ 6 h 208"/>
                    <a:gd name="T44" fmla="*/ 1 w 94"/>
                    <a:gd name="T45" fmla="*/ 6 h 208"/>
                    <a:gd name="T46" fmla="*/ 1 w 94"/>
                    <a:gd name="T47" fmla="*/ 7 h 208"/>
                    <a:gd name="T48" fmla="*/ 1 w 94"/>
                    <a:gd name="T49" fmla="*/ 8 h 208"/>
                    <a:gd name="T50" fmla="*/ 2 w 94"/>
                    <a:gd name="T51" fmla="*/ 8 h 208"/>
                    <a:gd name="T52" fmla="*/ 2 w 94"/>
                    <a:gd name="T53" fmla="*/ 8 h 208"/>
                    <a:gd name="T54" fmla="*/ 4 w 94"/>
                    <a:gd name="T55" fmla="*/ 8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0" y="208"/>
                      </a:moveTo>
                      <a:lnTo>
                        <a:pt x="16" y="199"/>
                      </a:lnTo>
                      <a:lnTo>
                        <a:pt x="31" y="186"/>
                      </a:lnTo>
                      <a:lnTo>
                        <a:pt x="45" y="171"/>
                      </a:lnTo>
                      <a:lnTo>
                        <a:pt x="58" y="152"/>
                      </a:lnTo>
                      <a:lnTo>
                        <a:pt x="68" y="131"/>
                      </a:lnTo>
                      <a:lnTo>
                        <a:pt x="75" y="110"/>
                      </a:lnTo>
                      <a:lnTo>
                        <a:pt x="92" y="47"/>
                      </a:lnTo>
                      <a:lnTo>
                        <a:pt x="94" y="35"/>
                      </a:lnTo>
                      <a:lnTo>
                        <a:pt x="94" y="24"/>
                      </a:lnTo>
                      <a:lnTo>
                        <a:pt x="92" y="14"/>
                      </a:lnTo>
                      <a:lnTo>
                        <a:pt x="86" y="7"/>
                      </a:lnTo>
                      <a:lnTo>
                        <a:pt x="80" y="1"/>
                      </a:lnTo>
                      <a:lnTo>
                        <a:pt x="72" y="0"/>
                      </a:lnTo>
                      <a:lnTo>
                        <a:pt x="63" y="1"/>
                      </a:lnTo>
                      <a:lnTo>
                        <a:pt x="54" y="7"/>
                      </a:lnTo>
                      <a:lnTo>
                        <a:pt x="45" y="14"/>
                      </a:lnTo>
                      <a:lnTo>
                        <a:pt x="38" y="24"/>
                      </a:lnTo>
                      <a:lnTo>
                        <a:pt x="32" y="35"/>
                      </a:lnTo>
                      <a:lnTo>
                        <a:pt x="28" y="47"/>
                      </a:lnTo>
                      <a:lnTo>
                        <a:pt x="21" y="70"/>
                      </a:lnTo>
                      <a:lnTo>
                        <a:pt x="19" y="81"/>
                      </a:lnTo>
                      <a:lnTo>
                        <a:pt x="20" y="92"/>
                      </a:lnTo>
                      <a:lnTo>
                        <a:pt x="22" y="102"/>
                      </a:lnTo>
                      <a:lnTo>
                        <a:pt x="27" y="110"/>
                      </a:lnTo>
                      <a:lnTo>
                        <a:pt x="33" y="114"/>
                      </a:lnTo>
                      <a:lnTo>
                        <a:pt x="41" y="115"/>
                      </a:lnTo>
                      <a:lnTo>
                        <a:pt x="74" y="11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82" name="Group 203"/>
              <p:cNvGrpSpPr>
                <a:grpSpLocks/>
              </p:cNvGrpSpPr>
              <p:nvPr/>
            </p:nvGrpSpPr>
            <p:grpSpPr bwMode="auto">
              <a:xfrm>
                <a:off x="1084" y="3016"/>
                <a:ext cx="146" cy="153"/>
                <a:chOff x="1084" y="3016"/>
                <a:chExt cx="146" cy="153"/>
              </a:xfrm>
            </p:grpSpPr>
            <p:sp>
              <p:nvSpPr>
                <p:cNvPr id="132283" name="Freeform 204"/>
                <p:cNvSpPr>
                  <a:spLocks/>
                </p:cNvSpPr>
                <p:nvPr/>
              </p:nvSpPr>
              <p:spPr bwMode="auto">
                <a:xfrm>
                  <a:off x="1084" y="3122"/>
                  <a:ext cx="47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5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5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84" name="Freeform 205"/>
                <p:cNvSpPr>
                  <a:spLocks/>
                </p:cNvSpPr>
                <p:nvPr/>
              </p:nvSpPr>
              <p:spPr bwMode="auto">
                <a:xfrm>
                  <a:off x="1156" y="3016"/>
                  <a:ext cx="28" cy="106"/>
                </a:xfrm>
                <a:custGeom>
                  <a:avLst/>
                  <a:gdLst>
                    <a:gd name="T0" fmla="*/ 0 w 55"/>
                    <a:gd name="T1" fmla="*/ 14 h 208"/>
                    <a:gd name="T2" fmla="*/ 4 w 55"/>
                    <a:gd name="T3" fmla="*/ 0 h 208"/>
                    <a:gd name="T4" fmla="*/ 1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85" name="Freeform 206"/>
                <p:cNvSpPr>
                  <a:spLocks/>
                </p:cNvSpPr>
                <p:nvPr/>
              </p:nvSpPr>
              <p:spPr bwMode="auto">
                <a:xfrm>
                  <a:off x="1188" y="3023"/>
                  <a:ext cx="28" cy="92"/>
                </a:xfrm>
                <a:custGeom>
                  <a:avLst/>
                  <a:gdLst>
                    <a:gd name="T0" fmla="*/ 4 w 51"/>
                    <a:gd name="T1" fmla="*/ 0 h 185"/>
                    <a:gd name="T2" fmla="*/ 3 w 51"/>
                    <a:gd name="T3" fmla="*/ 1 h 185"/>
                    <a:gd name="T4" fmla="*/ 2 w 51"/>
                    <a:gd name="T5" fmla="*/ 3 h 185"/>
                    <a:gd name="T6" fmla="*/ 1 w 51"/>
                    <a:gd name="T7" fmla="*/ 4 h 185"/>
                    <a:gd name="T8" fmla="*/ 1 w 51"/>
                    <a:gd name="T9" fmla="*/ 6 h 185"/>
                    <a:gd name="T10" fmla="*/ 1 w 51"/>
                    <a:gd name="T11" fmla="*/ 8 h 185"/>
                    <a:gd name="T12" fmla="*/ 0 w 51"/>
                    <a:gd name="T13" fmla="*/ 9 h 185"/>
                    <a:gd name="T14" fmla="*/ 1 w 51"/>
                    <a:gd name="T15" fmla="*/ 11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51" y="0"/>
                      </a:moveTo>
                      <a:lnTo>
                        <a:pt x="36" y="24"/>
                      </a:lnTo>
                      <a:lnTo>
                        <a:pt x="23" y="51"/>
                      </a:lnTo>
                      <a:lnTo>
                        <a:pt x="13" y="79"/>
                      </a:lnTo>
                      <a:lnTo>
                        <a:pt x="6" y="106"/>
                      </a:lnTo>
                      <a:lnTo>
                        <a:pt x="1" y="133"/>
                      </a:lnTo>
                      <a:lnTo>
                        <a:pt x="0" y="159"/>
                      </a:lnTo>
                      <a:lnTo>
                        <a:pt x="1" y="18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86" name="Freeform 207"/>
                <p:cNvSpPr>
                  <a:spLocks/>
                </p:cNvSpPr>
                <p:nvPr/>
              </p:nvSpPr>
              <p:spPr bwMode="auto">
                <a:xfrm>
                  <a:off x="1216" y="3016"/>
                  <a:ext cx="14" cy="7"/>
                </a:xfrm>
                <a:custGeom>
                  <a:avLst/>
                  <a:gdLst>
                    <a:gd name="T0" fmla="*/ 1 w 32"/>
                    <a:gd name="T1" fmla="*/ 2 h 11"/>
                    <a:gd name="T2" fmla="*/ 1 w 32"/>
                    <a:gd name="T3" fmla="*/ 1 h 11"/>
                    <a:gd name="T4" fmla="*/ 1 w 32"/>
                    <a:gd name="T5" fmla="*/ 0 h 11"/>
                    <a:gd name="T6" fmla="*/ 0 w 32"/>
                    <a:gd name="T7" fmla="*/ 0 h 11"/>
                    <a:gd name="T8" fmla="*/ 0 w 32"/>
                    <a:gd name="T9" fmla="*/ 1 h 11"/>
                    <a:gd name="T10" fmla="*/ 0 w 32"/>
                    <a:gd name="T11" fmla="*/ 2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32" y="11"/>
                      </a:moveTo>
                      <a:lnTo>
                        <a:pt x="28" y="3"/>
                      </a:lnTo>
                      <a:lnTo>
                        <a:pt x="22" y="0"/>
                      </a:lnTo>
                      <a:lnTo>
                        <a:pt x="15" y="0"/>
                      </a:lnTo>
                      <a:lnTo>
                        <a:pt x="6" y="3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87" name="Freeform 208"/>
                <p:cNvSpPr>
                  <a:spLocks/>
                </p:cNvSpPr>
                <p:nvPr/>
              </p:nvSpPr>
              <p:spPr bwMode="auto">
                <a:xfrm>
                  <a:off x="1205" y="3023"/>
                  <a:ext cx="25" cy="92"/>
                </a:xfrm>
                <a:custGeom>
                  <a:avLst/>
                  <a:gdLst>
                    <a:gd name="T0" fmla="*/ 0 w 51"/>
                    <a:gd name="T1" fmla="*/ 11 h 185"/>
                    <a:gd name="T2" fmla="*/ 0 w 51"/>
                    <a:gd name="T3" fmla="*/ 9 h 185"/>
                    <a:gd name="T4" fmla="*/ 1 w 51"/>
                    <a:gd name="T5" fmla="*/ 8 h 185"/>
                    <a:gd name="T6" fmla="*/ 2 w 51"/>
                    <a:gd name="T7" fmla="*/ 6 h 185"/>
                    <a:gd name="T8" fmla="*/ 2 w 51"/>
                    <a:gd name="T9" fmla="*/ 4 h 185"/>
                    <a:gd name="T10" fmla="*/ 3 w 51"/>
                    <a:gd name="T11" fmla="*/ 3 h 185"/>
                    <a:gd name="T12" fmla="*/ 3 w 51"/>
                    <a:gd name="T13" fmla="*/ 1 h 185"/>
                    <a:gd name="T14" fmla="*/ 3 w 51"/>
                    <a:gd name="T15" fmla="*/ 0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0" y="185"/>
                      </a:moveTo>
                      <a:lnTo>
                        <a:pt x="14" y="159"/>
                      </a:lnTo>
                      <a:lnTo>
                        <a:pt x="28" y="133"/>
                      </a:lnTo>
                      <a:lnTo>
                        <a:pt x="38" y="106"/>
                      </a:lnTo>
                      <a:lnTo>
                        <a:pt x="44" y="79"/>
                      </a:lnTo>
                      <a:lnTo>
                        <a:pt x="49" y="51"/>
                      </a:lnTo>
                      <a:lnTo>
                        <a:pt x="51" y="24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88" name="Freeform 209"/>
                <p:cNvSpPr>
                  <a:spLocks/>
                </p:cNvSpPr>
                <p:nvPr/>
              </p:nvSpPr>
              <p:spPr bwMode="auto">
                <a:xfrm>
                  <a:off x="1188" y="3115"/>
                  <a:ext cx="17" cy="7"/>
                </a:xfrm>
                <a:custGeom>
                  <a:avLst/>
                  <a:gdLst>
                    <a:gd name="T0" fmla="*/ 0 w 32"/>
                    <a:gd name="T1" fmla="*/ 0 h 11"/>
                    <a:gd name="T2" fmla="*/ 1 w 32"/>
                    <a:gd name="T3" fmla="*/ 1 h 11"/>
                    <a:gd name="T4" fmla="*/ 1 w 32"/>
                    <a:gd name="T5" fmla="*/ 2 h 11"/>
                    <a:gd name="T6" fmla="*/ 2 w 32"/>
                    <a:gd name="T7" fmla="*/ 2 h 11"/>
                    <a:gd name="T8" fmla="*/ 2 w 32"/>
                    <a:gd name="T9" fmla="*/ 1 h 11"/>
                    <a:gd name="T10" fmla="*/ 3 w 32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0" y="0"/>
                      </a:moveTo>
                      <a:lnTo>
                        <a:pt x="3" y="6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4" y="6"/>
                      </a:lnTo>
                      <a:lnTo>
                        <a:pt x="3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141" name="Group 210"/>
            <p:cNvGrpSpPr>
              <a:grpSpLocks/>
            </p:cNvGrpSpPr>
            <p:nvPr/>
          </p:nvGrpSpPr>
          <p:grpSpPr bwMode="auto">
            <a:xfrm>
              <a:off x="1159" y="3098"/>
              <a:ext cx="100" cy="145"/>
              <a:chOff x="1159" y="3098"/>
              <a:chExt cx="100" cy="145"/>
            </a:xfrm>
          </p:grpSpPr>
          <p:sp>
            <p:nvSpPr>
              <p:cNvPr id="132273" name="Freeform 211"/>
              <p:cNvSpPr>
                <a:spLocks/>
              </p:cNvSpPr>
              <p:nvPr/>
            </p:nvSpPr>
            <p:spPr bwMode="auto">
              <a:xfrm>
                <a:off x="1159" y="3197"/>
                <a:ext cx="46" cy="46"/>
              </a:xfrm>
              <a:custGeom>
                <a:avLst/>
                <a:gdLst>
                  <a:gd name="T0" fmla="*/ 6 w 92"/>
                  <a:gd name="T1" fmla="*/ 3 h 91"/>
                  <a:gd name="T2" fmla="*/ 6 w 92"/>
                  <a:gd name="T3" fmla="*/ 2 h 91"/>
                  <a:gd name="T4" fmla="*/ 6 w 92"/>
                  <a:gd name="T5" fmla="*/ 2 h 91"/>
                  <a:gd name="T6" fmla="*/ 5 w 92"/>
                  <a:gd name="T7" fmla="*/ 1 h 91"/>
                  <a:gd name="T8" fmla="*/ 4 w 92"/>
                  <a:gd name="T9" fmla="*/ 1 h 91"/>
                  <a:gd name="T10" fmla="*/ 3 w 92"/>
                  <a:gd name="T11" fmla="*/ 0 h 91"/>
                  <a:gd name="T12" fmla="*/ 2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2 w 92"/>
                  <a:gd name="T29" fmla="*/ 6 h 91"/>
                  <a:gd name="T30" fmla="*/ 3 w 92"/>
                  <a:gd name="T31" fmla="*/ 6 h 91"/>
                  <a:gd name="T32" fmla="*/ 4 w 92"/>
                  <a:gd name="T33" fmla="*/ 6 h 91"/>
                  <a:gd name="T34" fmla="*/ 5 w 92"/>
                  <a:gd name="T35" fmla="*/ 6 h 91"/>
                  <a:gd name="T36" fmla="*/ 6 w 92"/>
                  <a:gd name="T37" fmla="*/ 5 h 91"/>
                  <a:gd name="T38" fmla="*/ 6 w 92"/>
                  <a:gd name="T39" fmla="*/ 4 h 91"/>
                  <a:gd name="T40" fmla="*/ 6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8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0" y="89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274" name="Freeform 212"/>
              <p:cNvSpPr>
                <a:spLocks/>
              </p:cNvSpPr>
              <p:nvPr/>
            </p:nvSpPr>
            <p:spPr bwMode="auto">
              <a:xfrm>
                <a:off x="1234" y="3098"/>
                <a:ext cx="25" cy="103"/>
              </a:xfrm>
              <a:custGeom>
                <a:avLst/>
                <a:gdLst>
                  <a:gd name="T0" fmla="*/ 0 w 55"/>
                  <a:gd name="T1" fmla="*/ 12 h 207"/>
                  <a:gd name="T2" fmla="*/ 2 w 55"/>
                  <a:gd name="T3" fmla="*/ 0 h 207"/>
                  <a:gd name="T4" fmla="*/ 0 w 55"/>
                  <a:gd name="T5" fmla="*/ 2 h 2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7">
                    <a:moveTo>
                      <a:pt x="0" y="207"/>
                    </a:moveTo>
                    <a:lnTo>
                      <a:pt x="55" y="0"/>
                    </a:lnTo>
                    <a:lnTo>
                      <a:pt x="11" y="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2142" name="Group 213"/>
            <p:cNvGrpSpPr>
              <a:grpSpLocks/>
            </p:cNvGrpSpPr>
            <p:nvPr/>
          </p:nvGrpSpPr>
          <p:grpSpPr bwMode="auto">
            <a:xfrm>
              <a:off x="369" y="3781"/>
              <a:ext cx="103" cy="135"/>
              <a:chOff x="369" y="3781"/>
              <a:chExt cx="103" cy="135"/>
            </a:xfrm>
          </p:grpSpPr>
          <p:sp>
            <p:nvSpPr>
              <p:cNvPr id="132271" name="Freeform 214"/>
              <p:cNvSpPr>
                <a:spLocks/>
              </p:cNvSpPr>
              <p:nvPr/>
            </p:nvSpPr>
            <p:spPr bwMode="auto">
              <a:xfrm>
                <a:off x="426" y="3781"/>
                <a:ext cx="46" cy="46"/>
              </a:xfrm>
              <a:custGeom>
                <a:avLst/>
                <a:gdLst>
                  <a:gd name="T0" fmla="*/ 6 w 92"/>
                  <a:gd name="T1" fmla="*/ 3 h 91"/>
                  <a:gd name="T2" fmla="*/ 6 w 92"/>
                  <a:gd name="T3" fmla="*/ 2 h 91"/>
                  <a:gd name="T4" fmla="*/ 6 w 92"/>
                  <a:gd name="T5" fmla="*/ 2 h 91"/>
                  <a:gd name="T6" fmla="*/ 5 w 92"/>
                  <a:gd name="T7" fmla="*/ 1 h 91"/>
                  <a:gd name="T8" fmla="*/ 4 w 92"/>
                  <a:gd name="T9" fmla="*/ 1 h 91"/>
                  <a:gd name="T10" fmla="*/ 3 w 92"/>
                  <a:gd name="T11" fmla="*/ 0 h 91"/>
                  <a:gd name="T12" fmla="*/ 2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2 w 92"/>
                  <a:gd name="T29" fmla="*/ 6 h 91"/>
                  <a:gd name="T30" fmla="*/ 3 w 92"/>
                  <a:gd name="T31" fmla="*/ 6 h 91"/>
                  <a:gd name="T32" fmla="*/ 4 w 92"/>
                  <a:gd name="T33" fmla="*/ 6 h 91"/>
                  <a:gd name="T34" fmla="*/ 5 w 92"/>
                  <a:gd name="T35" fmla="*/ 6 h 91"/>
                  <a:gd name="T36" fmla="*/ 6 w 92"/>
                  <a:gd name="T37" fmla="*/ 5 h 91"/>
                  <a:gd name="T38" fmla="*/ 6 w 92"/>
                  <a:gd name="T39" fmla="*/ 4 h 91"/>
                  <a:gd name="T40" fmla="*/ 6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89" y="32"/>
                    </a:lnTo>
                    <a:lnTo>
                      <a:pt x="83" y="18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2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1" y="89"/>
                    </a:lnTo>
                    <a:lnTo>
                      <a:pt x="73" y="82"/>
                    </a:lnTo>
                    <a:lnTo>
                      <a:pt x="83" y="73"/>
                    </a:lnTo>
                    <a:lnTo>
                      <a:pt x="89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2272" name="Freeform 215"/>
              <p:cNvSpPr>
                <a:spLocks/>
              </p:cNvSpPr>
              <p:nvPr/>
            </p:nvSpPr>
            <p:spPr bwMode="auto">
              <a:xfrm>
                <a:off x="369" y="3813"/>
                <a:ext cx="50" cy="103"/>
              </a:xfrm>
              <a:custGeom>
                <a:avLst/>
                <a:gdLst>
                  <a:gd name="T0" fmla="*/ 7 w 94"/>
                  <a:gd name="T1" fmla="*/ 0 h 208"/>
                  <a:gd name="T2" fmla="*/ 6 w 94"/>
                  <a:gd name="T3" fmla="*/ 0 h 208"/>
                  <a:gd name="T4" fmla="*/ 5 w 94"/>
                  <a:gd name="T5" fmla="*/ 1 h 208"/>
                  <a:gd name="T6" fmla="*/ 4 w 94"/>
                  <a:gd name="T7" fmla="*/ 2 h 208"/>
                  <a:gd name="T8" fmla="*/ 3 w 94"/>
                  <a:gd name="T9" fmla="*/ 3 h 208"/>
                  <a:gd name="T10" fmla="*/ 2 w 94"/>
                  <a:gd name="T11" fmla="*/ 4 h 208"/>
                  <a:gd name="T12" fmla="*/ 2 w 94"/>
                  <a:gd name="T13" fmla="*/ 5 h 208"/>
                  <a:gd name="T14" fmla="*/ 1 w 94"/>
                  <a:gd name="T15" fmla="*/ 10 h 208"/>
                  <a:gd name="T16" fmla="*/ 0 w 94"/>
                  <a:gd name="T17" fmla="*/ 10 h 208"/>
                  <a:gd name="T18" fmla="*/ 0 w 94"/>
                  <a:gd name="T19" fmla="*/ 11 h 208"/>
                  <a:gd name="T20" fmla="*/ 1 w 94"/>
                  <a:gd name="T21" fmla="*/ 12 h 208"/>
                  <a:gd name="T22" fmla="*/ 1 w 94"/>
                  <a:gd name="T23" fmla="*/ 12 h 208"/>
                  <a:gd name="T24" fmla="*/ 1 w 94"/>
                  <a:gd name="T25" fmla="*/ 12 h 208"/>
                  <a:gd name="T26" fmla="*/ 2 w 94"/>
                  <a:gd name="T27" fmla="*/ 12 h 208"/>
                  <a:gd name="T28" fmla="*/ 3 w 94"/>
                  <a:gd name="T29" fmla="*/ 12 h 208"/>
                  <a:gd name="T30" fmla="*/ 3 w 94"/>
                  <a:gd name="T31" fmla="*/ 12 h 208"/>
                  <a:gd name="T32" fmla="*/ 4 w 94"/>
                  <a:gd name="T33" fmla="*/ 12 h 208"/>
                  <a:gd name="T34" fmla="*/ 5 w 94"/>
                  <a:gd name="T35" fmla="*/ 11 h 208"/>
                  <a:gd name="T36" fmla="*/ 5 w 94"/>
                  <a:gd name="T37" fmla="*/ 10 h 208"/>
                  <a:gd name="T38" fmla="*/ 5 w 94"/>
                  <a:gd name="T39" fmla="*/ 10 h 208"/>
                  <a:gd name="T40" fmla="*/ 6 w 94"/>
                  <a:gd name="T41" fmla="*/ 8 h 208"/>
                  <a:gd name="T42" fmla="*/ 6 w 94"/>
                  <a:gd name="T43" fmla="*/ 7 h 208"/>
                  <a:gd name="T44" fmla="*/ 6 w 94"/>
                  <a:gd name="T45" fmla="*/ 7 h 208"/>
                  <a:gd name="T46" fmla="*/ 6 w 94"/>
                  <a:gd name="T47" fmla="*/ 6 h 208"/>
                  <a:gd name="T48" fmla="*/ 6 w 94"/>
                  <a:gd name="T49" fmla="*/ 6 h 208"/>
                  <a:gd name="T50" fmla="*/ 5 w 94"/>
                  <a:gd name="T51" fmla="*/ 5 h 208"/>
                  <a:gd name="T52" fmla="*/ 4 w 94"/>
                  <a:gd name="T53" fmla="*/ 5 h 208"/>
                  <a:gd name="T54" fmla="*/ 2 w 94"/>
                  <a:gd name="T55" fmla="*/ 5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8">
                    <a:moveTo>
                      <a:pt x="94" y="0"/>
                    </a:moveTo>
                    <a:lnTo>
                      <a:pt x="79" y="9"/>
                    </a:lnTo>
                    <a:lnTo>
                      <a:pt x="65" y="21"/>
                    </a:lnTo>
                    <a:lnTo>
                      <a:pt x="51" y="37"/>
                    </a:lnTo>
                    <a:lnTo>
                      <a:pt x="39" y="54"/>
                    </a:lnTo>
                    <a:lnTo>
                      <a:pt x="29" y="73"/>
                    </a:lnTo>
                    <a:lnTo>
                      <a:pt x="21" y="93"/>
                    </a:lnTo>
                    <a:lnTo>
                      <a:pt x="3" y="163"/>
                    </a:lnTo>
                    <a:lnTo>
                      <a:pt x="0" y="174"/>
                    </a:lnTo>
                    <a:lnTo>
                      <a:pt x="0" y="186"/>
                    </a:lnTo>
                    <a:lnTo>
                      <a:pt x="4" y="195"/>
                    </a:lnTo>
                    <a:lnTo>
                      <a:pt x="8" y="202"/>
                    </a:lnTo>
                    <a:lnTo>
                      <a:pt x="15" y="207"/>
                    </a:lnTo>
                    <a:lnTo>
                      <a:pt x="23" y="208"/>
                    </a:lnTo>
                    <a:lnTo>
                      <a:pt x="31" y="207"/>
                    </a:lnTo>
                    <a:lnTo>
                      <a:pt x="40" y="202"/>
                    </a:lnTo>
                    <a:lnTo>
                      <a:pt x="49" y="195"/>
                    </a:lnTo>
                    <a:lnTo>
                      <a:pt x="57" y="186"/>
                    </a:lnTo>
                    <a:lnTo>
                      <a:pt x="63" y="174"/>
                    </a:lnTo>
                    <a:lnTo>
                      <a:pt x="67" y="163"/>
                    </a:lnTo>
                    <a:lnTo>
                      <a:pt x="73" y="139"/>
                    </a:lnTo>
                    <a:lnTo>
                      <a:pt x="77" y="126"/>
                    </a:lnTo>
                    <a:lnTo>
                      <a:pt x="77" y="115"/>
                    </a:lnTo>
                    <a:lnTo>
                      <a:pt x="75" y="105"/>
                    </a:lnTo>
                    <a:lnTo>
                      <a:pt x="69" y="97"/>
                    </a:lnTo>
                    <a:lnTo>
                      <a:pt x="62" y="93"/>
                    </a:lnTo>
                    <a:lnTo>
                      <a:pt x="54" y="93"/>
                    </a:lnTo>
                    <a:lnTo>
                      <a:pt x="21" y="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2143" name="Group 216"/>
            <p:cNvGrpSpPr>
              <a:grpSpLocks/>
            </p:cNvGrpSpPr>
            <p:nvPr/>
          </p:nvGrpSpPr>
          <p:grpSpPr bwMode="auto">
            <a:xfrm>
              <a:off x="3056" y="663"/>
              <a:ext cx="1128" cy="1445"/>
              <a:chOff x="3056" y="663"/>
              <a:chExt cx="1128" cy="1445"/>
            </a:xfrm>
          </p:grpSpPr>
          <p:grpSp>
            <p:nvGrpSpPr>
              <p:cNvPr id="132203" name="Group 217"/>
              <p:cNvGrpSpPr>
                <a:grpSpLocks/>
              </p:cNvGrpSpPr>
              <p:nvPr/>
            </p:nvGrpSpPr>
            <p:grpSpPr bwMode="auto">
              <a:xfrm>
                <a:off x="3170" y="663"/>
                <a:ext cx="110" cy="142"/>
                <a:chOff x="3170" y="663"/>
                <a:chExt cx="110" cy="142"/>
              </a:xfrm>
            </p:grpSpPr>
            <p:sp>
              <p:nvSpPr>
                <p:cNvPr id="132267" name="Freeform 218"/>
                <p:cNvSpPr>
                  <a:spLocks/>
                </p:cNvSpPr>
                <p:nvPr/>
              </p:nvSpPr>
              <p:spPr bwMode="auto">
                <a:xfrm>
                  <a:off x="3234" y="7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3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3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89" y="33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3"/>
                      </a:lnTo>
                      <a:lnTo>
                        <a:pt x="45" y="0"/>
                      </a:lnTo>
                      <a:lnTo>
                        <a:pt x="31" y="3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3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90"/>
                      </a:lnTo>
                      <a:lnTo>
                        <a:pt x="45" y="92"/>
                      </a:lnTo>
                      <a:lnTo>
                        <a:pt x="59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8" name="Freeform 219"/>
                <p:cNvSpPr>
                  <a:spLocks/>
                </p:cNvSpPr>
                <p:nvPr/>
              </p:nvSpPr>
              <p:spPr bwMode="auto">
                <a:xfrm>
                  <a:off x="3170" y="663"/>
                  <a:ext cx="25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2 w 55"/>
                    <a:gd name="T3" fmla="*/ 0 h 208"/>
                    <a:gd name="T4" fmla="*/ 0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9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3216" y="663"/>
                  <a:ext cx="7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70" name="Line 221"/>
                <p:cNvSpPr>
                  <a:spLocks noChangeShapeType="1"/>
                </p:cNvSpPr>
                <p:nvPr/>
              </p:nvSpPr>
              <p:spPr bwMode="auto">
                <a:xfrm flipH="1">
                  <a:off x="3234" y="66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4" name="Group 222"/>
              <p:cNvGrpSpPr>
                <a:grpSpLocks/>
              </p:cNvGrpSpPr>
              <p:nvPr/>
            </p:nvGrpSpPr>
            <p:grpSpPr bwMode="auto">
              <a:xfrm>
                <a:off x="3291" y="702"/>
                <a:ext cx="185" cy="139"/>
                <a:chOff x="3291" y="702"/>
                <a:chExt cx="185" cy="139"/>
              </a:xfrm>
            </p:grpSpPr>
            <p:sp>
              <p:nvSpPr>
                <p:cNvPr id="132260" name="Line 223"/>
                <p:cNvSpPr>
                  <a:spLocks noChangeShapeType="1"/>
                </p:cNvSpPr>
                <p:nvPr/>
              </p:nvSpPr>
              <p:spPr bwMode="auto">
                <a:xfrm flipH="1" flipV="1">
                  <a:off x="3362" y="702"/>
                  <a:ext cx="71" cy="12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1" name="Freeform 224"/>
                <p:cNvSpPr>
                  <a:spLocks/>
                </p:cNvSpPr>
                <p:nvPr/>
              </p:nvSpPr>
              <p:spPr bwMode="auto">
                <a:xfrm>
                  <a:off x="3291" y="795"/>
                  <a:ext cx="46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5"/>
                      </a:moveTo>
                      <a:lnTo>
                        <a:pt x="89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1"/>
                      </a:lnTo>
                      <a:lnTo>
                        <a:pt x="0" y="45"/>
                      </a:lnTo>
                      <a:lnTo>
                        <a:pt x="2" y="59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89"/>
                      </a:lnTo>
                      <a:lnTo>
                        <a:pt x="45" y="92"/>
                      </a:lnTo>
                      <a:lnTo>
                        <a:pt x="59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59"/>
                      </a:lnTo>
                      <a:lnTo>
                        <a:pt x="91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2" name="Freeform 225"/>
                <p:cNvSpPr>
                  <a:spLocks/>
                </p:cNvSpPr>
                <p:nvPr/>
              </p:nvSpPr>
              <p:spPr bwMode="auto">
                <a:xfrm>
                  <a:off x="3391" y="713"/>
                  <a:ext cx="21" cy="18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1 h 34"/>
                    <a:gd name="T4" fmla="*/ 2 w 42"/>
                    <a:gd name="T5" fmla="*/ 1 h 34"/>
                    <a:gd name="T6" fmla="*/ 1 w 42"/>
                    <a:gd name="T7" fmla="*/ 1 h 34"/>
                    <a:gd name="T8" fmla="*/ 1 w 42"/>
                    <a:gd name="T9" fmla="*/ 2 h 34"/>
                    <a:gd name="T10" fmla="*/ 0 w 42"/>
                    <a:gd name="T11" fmla="*/ 3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5"/>
                      </a:lnTo>
                      <a:lnTo>
                        <a:pt x="14" y="13"/>
                      </a:lnTo>
                      <a:lnTo>
                        <a:pt x="7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3" name="Freeform 226"/>
                <p:cNvSpPr>
                  <a:spLocks/>
                </p:cNvSpPr>
                <p:nvPr/>
              </p:nvSpPr>
              <p:spPr bwMode="auto">
                <a:xfrm>
                  <a:off x="3412" y="713"/>
                  <a:ext cx="11" cy="35"/>
                </a:xfrm>
                <a:custGeom>
                  <a:avLst/>
                  <a:gdLst>
                    <a:gd name="T0" fmla="*/ 1 w 22"/>
                    <a:gd name="T1" fmla="*/ 5 h 69"/>
                    <a:gd name="T2" fmla="*/ 1 w 22"/>
                    <a:gd name="T3" fmla="*/ 4 h 69"/>
                    <a:gd name="T4" fmla="*/ 2 w 22"/>
                    <a:gd name="T5" fmla="*/ 3 h 69"/>
                    <a:gd name="T6" fmla="*/ 2 w 22"/>
                    <a:gd name="T7" fmla="*/ 3 h 69"/>
                    <a:gd name="T8" fmla="*/ 2 w 22"/>
                    <a:gd name="T9" fmla="*/ 2 h 69"/>
                    <a:gd name="T10" fmla="*/ 2 w 22"/>
                    <a:gd name="T11" fmla="*/ 1 h 69"/>
                    <a:gd name="T12" fmla="*/ 1 w 22"/>
                    <a:gd name="T13" fmla="*/ 1 h 69"/>
                    <a:gd name="T14" fmla="*/ 1 w 22"/>
                    <a:gd name="T15" fmla="*/ 1 h 69"/>
                    <a:gd name="T16" fmla="*/ 0 w 22"/>
                    <a:gd name="T17" fmla="*/ 0 h 6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69">
                      <a:moveTo>
                        <a:pt x="9" y="69"/>
                      </a:moveTo>
                      <a:lnTo>
                        <a:pt x="16" y="58"/>
                      </a:lnTo>
                      <a:lnTo>
                        <a:pt x="20" y="46"/>
                      </a:ln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3"/>
                      </a:lnTo>
                      <a:lnTo>
                        <a:pt x="14" y="5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4" name="Freeform 227"/>
                <p:cNvSpPr>
                  <a:spLocks/>
                </p:cNvSpPr>
                <p:nvPr/>
              </p:nvSpPr>
              <p:spPr bwMode="auto">
                <a:xfrm>
                  <a:off x="3366" y="748"/>
                  <a:ext cx="50" cy="72"/>
                </a:xfrm>
                <a:custGeom>
                  <a:avLst/>
                  <a:gdLst>
                    <a:gd name="T0" fmla="*/ 7 w 97"/>
                    <a:gd name="T1" fmla="*/ 0 h 139"/>
                    <a:gd name="T2" fmla="*/ 0 w 97"/>
                    <a:gd name="T3" fmla="*/ 10 h 139"/>
                    <a:gd name="T4" fmla="*/ 5 w 97"/>
                    <a:gd name="T5" fmla="*/ 10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7" h="139">
                      <a:moveTo>
                        <a:pt x="97" y="0"/>
                      </a:moveTo>
                      <a:lnTo>
                        <a:pt x="0" y="139"/>
                      </a:lnTo>
                      <a:lnTo>
                        <a:pt x="65" y="13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5" name="Line 228"/>
                <p:cNvSpPr>
                  <a:spLocks noChangeShapeType="1"/>
                </p:cNvSpPr>
                <p:nvPr/>
              </p:nvSpPr>
              <p:spPr bwMode="auto">
                <a:xfrm flipV="1">
                  <a:off x="3444" y="7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66" name="Line 229"/>
                <p:cNvSpPr>
                  <a:spLocks noChangeShapeType="1"/>
                </p:cNvSpPr>
                <p:nvPr/>
              </p:nvSpPr>
              <p:spPr bwMode="auto">
                <a:xfrm flipH="1">
                  <a:off x="3465" y="7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5" name="Group 230"/>
              <p:cNvGrpSpPr>
                <a:grpSpLocks/>
              </p:cNvGrpSpPr>
              <p:nvPr/>
            </p:nvGrpSpPr>
            <p:grpSpPr bwMode="auto">
              <a:xfrm>
                <a:off x="3159" y="827"/>
                <a:ext cx="146" cy="171"/>
                <a:chOff x="3159" y="827"/>
                <a:chExt cx="146" cy="171"/>
              </a:xfrm>
            </p:grpSpPr>
            <p:sp>
              <p:nvSpPr>
                <p:cNvPr id="132252" name="Freeform 231"/>
                <p:cNvSpPr>
                  <a:spLocks/>
                </p:cNvSpPr>
                <p:nvPr/>
              </p:nvSpPr>
              <p:spPr bwMode="auto">
                <a:xfrm>
                  <a:off x="3159" y="827"/>
                  <a:ext cx="47" cy="46"/>
                </a:xfrm>
                <a:custGeom>
                  <a:avLst/>
                  <a:gdLst>
                    <a:gd name="T0" fmla="*/ 6 w 93"/>
                    <a:gd name="T1" fmla="*/ 3 h 92"/>
                    <a:gd name="T2" fmla="*/ 6 w 93"/>
                    <a:gd name="T3" fmla="*/ 2 h 92"/>
                    <a:gd name="T4" fmla="*/ 6 w 93"/>
                    <a:gd name="T5" fmla="*/ 2 h 92"/>
                    <a:gd name="T6" fmla="*/ 5 w 93"/>
                    <a:gd name="T7" fmla="*/ 1 h 92"/>
                    <a:gd name="T8" fmla="*/ 4 w 93"/>
                    <a:gd name="T9" fmla="*/ 1 h 92"/>
                    <a:gd name="T10" fmla="*/ 3 w 93"/>
                    <a:gd name="T11" fmla="*/ 0 h 92"/>
                    <a:gd name="T12" fmla="*/ 2 w 93"/>
                    <a:gd name="T13" fmla="*/ 1 h 92"/>
                    <a:gd name="T14" fmla="*/ 2 w 93"/>
                    <a:gd name="T15" fmla="*/ 1 h 92"/>
                    <a:gd name="T16" fmla="*/ 1 w 93"/>
                    <a:gd name="T17" fmla="*/ 2 h 92"/>
                    <a:gd name="T18" fmla="*/ 1 w 93"/>
                    <a:gd name="T19" fmla="*/ 2 h 92"/>
                    <a:gd name="T20" fmla="*/ 0 w 93"/>
                    <a:gd name="T21" fmla="*/ 3 h 92"/>
                    <a:gd name="T22" fmla="*/ 1 w 93"/>
                    <a:gd name="T23" fmla="*/ 4 h 92"/>
                    <a:gd name="T24" fmla="*/ 1 w 93"/>
                    <a:gd name="T25" fmla="*/ 5 h 92"/>
                    <a:gd name="T26" fmla="*/ 2 w 93"/>
                    <a:gd name="T27" fmla="*/ 6 h 92"/>
                    <a:gd name="T28" fmla="*/ 2 w 93"/>
                    <a:gd name="T29" fmla="*/ 6 h 92"/>
                    <a:gd name="T30" fmla="*/ 3 w 93"/>
                    <a:gd name="T31" fmla="*/ 6 h 92"/>
                    <a:gd name="T32" fmla="*/ 4 w 93"/>
                    <a:gd name="T33" fmla="*/ 6 h 92"/>
                    <a:gd name="T34" fmla="*/ 5 w 93"/>
                    <a:gd name="T35" fmla="*/ 6 h 92"/>
                    <a:gd name="T36" fmla="*/ 6 w 93"/>
                    <a:gd name="T37" fmla="*/ 5 h 92"/>
                    <a:gd name="T38" fmla="*/ 6 w 93"/>
                    <a:gd name="T39" fmla="*/ 4 h 92"/>
                    <a:gd name="T40" fmla="*/ 6 w 93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3" h="92">
                      <a:moveTo>
                        <a:pt x="93" y="46"/>
                      </a:moveTo>
                      <a:lnTo>
                        <a:pt x="91" y="32"/>
                      </a:lnTo>
                      <a:lnTo>
                        <a:pt x="84" y="19"/>
                      </a:lnTo>
                      <a:lnTo>
                        <a:pt x="74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20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20" y="83"/>
                      </a:lnTo>
                      <a:lnTo>
                        <a:pt x="32" y="89"/>
                      </a:lnTo>
                      <a:lnTo>
                        <a:pt x="46" y="92"/>
                      </a:lnTo>
                      <a:lnTo>
                        <a:pt x="61" y="89"/>
                      </a:lnTo>
                      <a:lnTo>
                        <a:pt x="74" y="83"/>
                      </a:lnTo>
                      <a:lnTo>
                        <a:pt x="84" y="73"/>
                      </a:lnTo>
                      <a:lnTo>
                        <a:pt x="91" y="61"/>
                      </a:lnTo>
                      <a:lnTo>
                        <a:pt x="93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3" name="Freeform 232"/>
                <p:cNvSpPr>
                  <a:spLocks/>
                </p:cNvSpPr>
                <p:nvPr/>
              </p:nvSpPr>
              <p:spPr bwMode="auto">
                <a:xfrm>
                  <a:off x="3170" y="891"/>
                  <a:ext cx="28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4 w 55"/>
                    <a:gd name="T3" fmla="*/ 0 h 208"/>
                    <a:gd name="T4" fmla="*/ 1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4" name="Freeform 233"/>
                <p:cNvSpPr>
                  <a:spLocks/>
                </p:cNvSpPr>
                <p:nvPr/>
              </p:nvSpPr>
              <p:spPr bwMode="auto">
                <a:xfrm>
                  <a:off x="3202" y="898"/>
                  <a:ext cx="25" cy="92"/>
                </a:xfrm>
                <a:custGeom>
                  <a:avLst/>
                  <a:gdLst>
                    <a:gd name="T0" fmla="*/ 3 w 51"/>
                    <a:gd name="T1" fmla="*/ 0 h 185"/>
                    <a:gd name="T2" fmla="*/ 2 w 51"/>
                    <a:gd name="T3" fmla="*/ 1 h 185"/>
                    <a:gd name="T4" fmla="*/ 1 w 51"/>
                    <a:gd name="T5" fmla="*/ 3 h 185"/>
                    <a:gd name="T6" fmla="*/ 0 w 51"/>
                    <a:gd name="T7" fmla="*/ 4 h 185"/>
                    <a:gd name="T8" fmla="*/ 0 w 51"/>
                    <a:gd name="T9" fmla="*/ 6 h 185"/>
                    <a:gd name="T10" fmla="*/ 0 w 51"/>
                    <a:gd name="T11" fmla="*/ 8 h 185"/>
                    <a:gd name="T12" fmla="*/ 0 w 51"/>
                    <a:gd name="T13" fmla="*/ 10 h 185"/>
                    <a:gd name="T14" fmla="*/ 0 w 51"/>
                    <a:gd name="T15" fmla="*/ 11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51" y="0"/>
                      </a:moveTo>
                      <a:lnTo>
                        <a:pt x="37" y="25"/>
                      </a:lnTo>
                      <a:lnTo>
                        <a:pt x="24" y="52"/>
                      </a:lnTo>
                      <a:lnTo>
                        <a:pt x="13" y="79"/>
                      </a:lnTo>
                      <a:lnTo>
                        <a:pt x="7" y="106"/>
                      </a:lnTo>
                      <a:lnTo>
                        <a:pt x="2" y="134"/>
                      </a:lnTo>
                      <a:lnTo>
                        <a:pt x="0" y="160"/>
                      </a:lnTo>
                      <a:lnTo>
                        <a:pt x="1" y="18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5" name="Freeform 234"/>
                <p:cNvSpPr>
                  <a:spLocks/>
                </p:cNvSpPr>
                <p:nvPr/>
              </p:nvSpPr>
              <p:spPr bwMode="auto">
                <a:xfrm>
                  <a:off x="3227" y="891"/>
                  <a:ext cx="18" cy="7"/>
                </a:xfrm>
                <a:custGeom>
                  <a:avLst/>
                  <a:gdLst>
                    <a:gd name="T0" fmla="*/ 3 w 32"/>
                    <a:gd name="T1" fmla="*/ 2 h 11"/>
                    <a:gd name="T2" fmla="*/ 3 w 32"/>
                    <a:gd name="T3" fmla="*/ 1 h 11"/>
                    <a:gd name="T4" fmla="*/ 2 w 32"/>
                    <a:gd name="T5" fmla="*/ 0 h 11"/>
                    <a:gd name="T6" fmla="*/ 2 w 32"/>
                    <a:gd name="T7" fmla="*/ 0 h 11"/>
                    <a:gd name="T8" fmla="*/ 1 w 32"/>
                    <a:gd name="T9" fmla="*/ 1 h 11"/>
                    <a:gd name="T10" fmla="*/ 0 w 32"/>
                    <a:gd name="T11" fmla="*/ 2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32" y="11"/>
                      </a:moveTo>
                      <a:lnTo>
                        <a:pt x="29" y="4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8" y="4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6" name="Freeform 235"/>
                <p:cNvSpPr>
                  <a:spLocks/>
                </p:cNvSpPr>
                <p:nvPr/>
              </p:nvSpPr>
              <p:spPr bwMode="auto">
                <a:xfrm>
                  <a:off x="3220" y="898"/>
                  <a:ext cx="25" cy="92"/>
                </a:xfrm>
                <a:custGeom>
                  <a:avLst/>
                  <a:gdLst>
                    <a:gd name="T0" fmla="*/ 0 w 51"/>
                    <a:gd name="T1" fmla="*/ 11 h 185"/>
                    <a:gd name="T2" fmla="*/ 1 w 51"/>
                    <a:gd name="T3" fmla="*/ 10 h 185"/>
                    <a:gd name="T4" fmla="*/ 1 w 51"/>
                    <a:gd name="T5" fmla="*/ 8 h 185"/>
                    <a:gd name="T6" fmla="*/ 2 w 51"/>
                    <a:gd name="T7" fmla="*/ 6 h 185"/>
                    <a:gd name="T8" fmla="*/ 2 w 51"/>
                    <a:gd name="T9" fmla="*/ 4 h 185"/>
                    <a:gd name="T10" fmla="*/ 3 w 51"/>
                    <a:gd name="T11" fmla="*/ 3 h 185"/>
                    <a:gd name="T12" fmla="*/ 3 w 51"/>
                    <a:gd name="T13" fmla="*/ 1 h 185"/>
                    <a:gd name="T14" fmla="*/ 3 w 51"/>
                    <a:gd name="T15" fmla="*/ 0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0" y="185"/>
                      </a:moveTo>
                      <a:lnTo>
                        <a:pt x="16" y="160"/>
                      </a:lnTo>
                      <a:lnTo>
                        <a:pt x="28" y="134"/>
                      </a:lnTo>
                      <a:lnTo>
                        <a:pt x="38" y="106"/>
                      </a:lnTo>
                      <a:lnTo>
                        <a:pt x="46" y="79"/>
                      </a:lnTo>
                      <a:lnTo>
                        <a:pt x="50" y="52"/>
                      </a:lnTo>
                      <a:lnTo>
                        <a:pt x="51" y="25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7" name="Freeform 236"/>
                <p:cNvSpPr>
                  <a:spLocks/>
                </p:cNvSpPr>
                <p:nvPr/>
              </p:nvSpPr>
              <p:spPr bwMode="auto">
                <a:xfrm>
                  <a:off x="3202" y="990"/>
                  <a:ext cx="18" cy="8"/>
                </a:xfrm>
                <a:custGeom>
                  <a:avLst/>
                  <a:gdLst>
                    <a:gd name="T0" fmla="*/ 0 w 32"/>
                    <a:gd name="T1" fmla="*/ 0 h 11"/>
                    <a:gd name="T2" fmla="*/ 1 w 32"/>
                    <a:gd name="T3" fmla="*/ 2 h 11"/>
                    <a:gd name="T4" fmla="*/ 1 w 32"/>
                    <a:gd name="T5" fmla="*/ 3 h 11"/>
                    <a:gd name="T6" fmla="*/ 2 w 32"/>
                    <a:gd name="T7" fmla="*/ 3 h 11"/>
                    <a:gd name="T8" fmla="*/ 3 w 32"/>
                    <a:gd name="T9" fmla="*/ 2 h 11"/>
                    <a:gd name="T10" fmla="*/ 3 w 32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0" y="0"/>
                      </a:moveTo>
                      <a:lnTo>
                        <a:pt x="4" y="7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6" y="7"/>
                      </a:lnTo>
                      <a:lnTo>
                        <a:pt x="3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8" name="Line 237"/>
                <p:cNvSpPr>
                  <a:spLocks noChangeShapeType="1"/>
                </p:cNvSpPr>
                <p:nvPr/>
              </p:nvSpPr>
              <p:spPr bwMode="auto">
                <a:xfrm flipV="1">
                  <a:off x="3273" y="891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9" name="Line 238"/>
                <p:cNvSpPr>
                  <a:spLocks noChangeShapeType="1"/>
                </p:cNvSpPr>
                <p:nvPr/>
              </p:nvSpPr>
              <p:spPr bwMode="auto">
                <a:xfrm flipH="1">
                  <a:off x="3295" y="891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6" name="Group 239"/>
              <p:cNvGrpSpPr>
                <a:grpSpLocks/>
              </p:cNvGrpSpPr>
              <p:nvPr/>
            </p:nvGrpSpPr>
            <p:grpSpPr bwMode="auto">
              <a:xfrm>
                <a:off x="3056" y="1225"/>
                <a:ext cx="164" cy="104"/>
                <a:chOff x="3056" y="1225"/>
                <a:chExt cx="164" cy="104"/>
              </a:xfrm>
            </p:grpSpPr>
            <p:sp>
              <p:nvSpPr>
                <p:cNvPr id="132248" name="Freeform 240"/>
                <p:cNvSpPr>
                  <a:spLocks/>
                </p:cNvSpPr>
                <p:nvPr/>
              </p:nvSpPr>
              <p:spPr bwMode="auto">
                <a:xfrm>
                  <a:off x="3056" y="1247"/>
                  <a:ext cx="46" cy="50"/>
                </a:xfrm>
                <a:custGeom>
                  <a:avLst/>
                  <a:gdLst>
                    <a:gd name="T0" fmla="*/ 5 w 93"/>
                    <a:gd name="T1" fmla="*/ 4 h 93"/>
                    <a:gd name="T2" fmla="*/ 5 w 93"/>
                    <a:gd name="T3" fmla="*/ 3 h 93"/>
                    <a:gd name="T4" fmla="*/ 5 w 93"/>
                    <a:gd name="T5" fmla="*/ 2 h 93"/>
                    <a:gd name="T6" fmla="*/ 4 w 93"/>
                    <a:gd name="T7" fmla="*/ 1 h 93"/>
                    <a:gd name="T8" fmla="*/ 3 w 93"/>
                    <a:gd name="T9" fmla="*/ 1 h 93"/>
                    <a:gd name="T10" fmla="*/ 2 w 93"/>
                    <a:gd name="T11" fmla="*/ 0 h 93"/>
                    <a:gd name="T12" fmla="*/ 2 w 93"/>
                    <a:gd name="T13" fmla="*/ 1 h 93"/>
                    <a:gd name="T14" fmla="*/ 1 w 93"/>
                    <a:gd name="T15" fmla="*/ 1 h 93"/>
                    <a:gd name="T16" fmla="*/ 0 w 93"/>
                    <a:gd name="T17" fmla="*/ 2 h 93"/>
                    <a:gd name="T18" fmla="*/ 0 w 93"/>
                    <a:gd name="T19" fmla="*/ 3 h 93"/>
                    <a:gd name="T20" fmla="*/ 0 w 93"/>
                    <a:gd name="T21" fmla="*/ 4 h 93"/>
                    <a:gd name="T22" fmla="*/ 0 w 93"/>
                    <a:gd name="T23" fmla="*/ 5 h 93"/>
                    <a:gd name="T24" fmla="*/ 0 w 93"/>
                    <a:gd name="T25" fmla="*/ 6 h 93"/>
                    <a:gd name="T26" fmla="*/ 1 w 93"/>
                    <a:gd name="T27" fmla="*/ 7 h 93"/>
                    <a:gd name="T28" fmla="*/ 2 w 93"/>
                    <a:gd name="T29" fmla="*/ 8 h 93"/>
                    <a:gd name="T30" fmla="*/ 2 w 93"/>
                    <a:gd name="T31" fmla="*/ 8 h 93"/>
                    <a:gd name="T32" fmla="*/ 3 w 93"/>
                    <a:gd name="T33" fmla="*/ 8 h 93"/>
                    <a:gd name="T34" fmla="*/ 4 w 93"/>
                    <a:gd name="T35" fmla="*/ 7 h 93"/>
                    <a:gd name="T36" fmla="*/ 5 w 93"/>
                    <a:gd name="T37" fmla="*/ 6 h 93"/>
                    <a:gd name="T38" fmla="*/ 5 w 93"/>
                    <a:gd name="T39" fmla="*/ 5 h 93"/>
                    <a:gd name="T40" fmla="*/ 5 w 93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3" h="93">
                      <a:moveTo>
                        <a:pt x="93" y="46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4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1" y="91"/>
                      </a:lnTo>
                      <a:lnTo>
                        <a:pt x="74" y="84"/>
                      </a:lnTo>
                      <a:lnTo>
                        <a:pt x="84" y="73"/>
                      </a:lnTo>
                      <a:lnTo>
                        <a:pt x="90" y="61"/>
                      </a:lnTo>
                      <a:lnTo>
                        <a:pt x="93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9" name="Freeform 241"/>
                <p:cNvSpPr>
                  <a:spLocks/>
                </p:cNvSpPr>
                <p:nvPr/>
              </p:nvSpPr>
              <p:spPr bwMode="auto">
                <a:xfrm>
                  <a:off x="3117" y="1225"/>
                  <a:ext cx="49" cy="104"/>
                </a:xfrm>
                <a:custGeom>
                  <a:avLst/>
                  <a:gdLst>
                    <a:gd name="T0" fmla="*/ 0 w 94"/>
                    <a:gd name="T1" fmla="*/ 13 h 207"/>
                    <a:gd name="T2" fmla="*/ 1 w 94"/>
                    <a:gd name="T3" fmla="*/ 13 h 207"/>
                    <a:gd name="T4" fmla="*/ 2 w 94"/>
                    <a:gd name="T5" fmla="*/ 12 h 207"/>
                    <a:gd name="T6" fmla="*/ 4 w 94"/>
                    <a:gd name="T7" fmla="*/ 11 h 207"/>
                    <a:gd name="T8" fmla="*/ 4 w 94"/>
                    <a:gd name="T9" fmla="*/ 10 h 207"/>
                    <a:gd name="T10" fmla="*/ 5 w 94"/>
                    <a:gd name="T11" fmla="*/ 9 h 207"/>
                    <a:gd name="T12" fmla="*/ 5 w 94"/>
                    <a:gd name="T13" fmla="*/ 7 h 207"/>
                    <a:gd name="T14" fmla="*/ 7 w 94"/>
                    <a:gd name="T15" fmla="*/ 3 h 207"/>
                    <a:gd name="T16" fmla="*/ 7 w 94"/>
                    <a:gd name="T17" fmla="*/ 3 h 207"/>
                    <a:gd name="T18" fmla="*/ 7 w 94"/>
                    <a:gd name="T19" fmla="*/ 2 h 207"/>
                    <a:gd name="T20" fmla="*/ 7 w 94"/>
                    <a:gd name="T21" fmla="*/ 1 h 207"/>
                    <a:gd name="T22" fmla="*/ 6 w 94"/>
                    <a:gd name="T23" fmla="*/ 1 h 207"/>
                    <a:gd name="T24" fmla="*/ 6 w 94"/>
                    <a:gd name="T25" fmla="*/ 1 h 207"/>
                    <a:gd name="T26" fmla="*/ 5 w 94"/>
                    <a:gd name="T27" fmla="*/ 0 h 207"/>
                    <a:gd name="T28" fmla="*/ 5 w 94"/>
                    <a:gd name="T29" fmla="*/ 1 h 207"/>
                    <a:gd name="T30" fmla="*/ 4 w 94"/>
                    <a:gd name="T31" fmla="*/ 1 h 207"/>
                    <a:gd name="T32" fmla="*/ 4 w 94"/>
                    <a:gd name="T33" fmla="*/ 1 h 207"/>
                    <a:gd name="T34" fmla="*/ 3 w 94"/>
                    <a:gd name="T35" fmla="*/ 2 h 207"/>
                    <a:gd name="T36" fmla="*/ 3 w 94"/>
                    <a:gd name="T37" fmla="*/ 3 h 207"/>
                    <a:gd name="T38" fmla="*/ 2 w 94"/>
                    <a:gd name="T39" fmla="*/ 3 h 207"/>
                    <a:gd name="T40" fmla="*/ 2 w 94"/>
                    <a:gd name="T41" fmla="*/ 5 h 207"/>
                    <a:gd name="T42" fmla="*/ 2 w 94"/>
                    <a:gd name="T43" fmla="*/ 6 h 207"/>
                    <a:gd name="T44" fmla="*/ 2 w 94"/>
                    <a:gd name="T45" fmla="*/ 6 h 207"/>
                    <a:gd name="T46" fmla="*/ 2 w 94"/>
                    <a:gd name="T47" fmla="*/ 7 h 207"/>
                    <a:gd name="T48" fmla="*/ 2 w 94"/>
                    <a:gd name="T49" fmla="*/ 7 h 207"/>
                    <a:gd name="T50" fmla="*/ 3 w 94"/>
                    <a:gd name="T51" fmla="*/ 8 h 207"/>
                    <a:gd name="T52" fmla="*/ 3 w 94"/>
                    <a:gd name="T53" fmla="*/ 8 h 207"/>
                    <a:gd name="T54" fmla="*/ 5 w 94"/>
                    <a:gd name="T55" fmla="*/ 8 h 2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7">
                      <a:moveTo>
                        <a:pt x="0" y="207"/>
                      </a:moveTo>
                      <a:lnTo>
                        <a:pt x="16" y="198"/>
                      </a:lnTo>
                      <a:lnTo>
                        <a:pt x="31" y="185"/>
                      </a:lnTo>
                      <a:lnTo>
                        <a:pt x="46" y="170"/>
                      </a:lnTo>
                      <a:lnTo>
                        <a:pt x="58" y="151"/>
                      </a:lnTo>
                      <a:lnTo>
                        <a:pt x="68" y="131"/>
                      </a:lnTo>
                      <a:lnTo>
                        <a:pt x="75" y="109"/>
                      </a:lnTo>
                      <a:lnTo>
                        <a:pt x="92" y="46"/>
                      </a:lnTo>
                      <a:lnTo>
                        <a:pt x="94" y="34"/>
                      </a:lnTo>
                      <a:lnTo>
                        <a:pt x="94" y="23"/>
                      </a:lnTo>
                      <a:lnTo>
                        <a:pt x="92" y="13"/>
                      </a:lnTo>
                      <a:lnTo>
                        <a:pt x="86" y="6"/>
                      </a:lnTo>
                      <a:lnTo>
                        <a:pt x="81" y="2"/>
                      </a:lnTo>
                      <a:lnTo>
                        <a:pt x="72" y="0"/>
                      </a:lnTo>
                      <a:lnTo>
                        <a:pt x="63" y="2"/>
                      </a:lnTo>
                      <a:lnTo>
                        <a:pt x="54" y="6"/>
                      </a:lnTo>
                      <a:lnTo>
                        <a:pt x="46" y="13"/>
                      </a:lnTo>
                      <a:lnTo>
                        <a:pt x="38" y="23"/>
                      </a:lnTo>
                      <a:lnTo>
                        <a:pt x="32" y="34"/>
                      </a:lnTo>
                      <a:lnTo>
                        <a:pt x="28" y="46"/>
                      </a:lnTo>
                      <a:lnTo>
                        <a:pt x="21" y="69"/>
                      </a:lnTo>
                      <a:lnTo>
                        <a:pt x="19" y="81"/>
                      </a:lnTo>
                      <a:lnTo>
                        <a:pt x="20" y="92"/>
                      </a:lnTo>
                      <a:lnTo>
                        <a:pt x="22" y="101"/>
                      </a:lnTo>
                      <a:lnTo>
                        <a:pt x="27" y="109"/>
                      </a:lnTo>
                      <a:lnTo>
                        <a:pt x="33" y="113"/>
                      </a:lnTo>
                      <a:lnTo>
                        <a:pt x="41" y="116"/>
                      </a:lnTo>
                      <a:lnTo>
                        <a:pt x="74" y="11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0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3188" y="1225"/>
                  <a:ext cx="1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51" name="Line 243"/>
                <p:cNvSpPr>
                  <a:spLocks noChangeShapeType="1"/>
                </p:cNvSpPr>
                <p:nvPr/>
              </p:nvSpPr>
              <p:spPr bwMode="auto">
                <a:xfrm flipH="1">
                  <a:off x="3209" y="1225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7" name="Group 244"/>
              <p:cNvGrpSpPr>
                <a:grpSpLocks/>
              </p:cNvGrpSpPr>
              <p:nvPr/>
            </p:nvGrpSpPr>
            <p:grpSpPr bwMode="auto">
              <a:xfrm>
                <a:off x="3291" y="1720"/>
                <a:ext cx="178" cy="135"/>
                <a:chOff x="3291" y="1720"/>
                <a:chExt cx="178" cy="135"/>
              </a:xfrm>
            </p:grpSpPr>
            <p:sp>
              <p:nvSpPr>
                <p:cNvPr id="132240" name="Freeform 245"/>
                <p:cNvSpPr>
                  <a:spLocks/>
                </p:cNvSpPr>
                <p:nvPr/>
              </p:nvSpPr>
              <p:spPr bwMode="auto">
                <a:xfrm>
                  <a:off x="3291" y="1809"/>
                  <a:ext cx="46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1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5" y="92"/>
                      </a:lnTo>
                      <a:lnTo>
                        <a:pt x="59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1" name="Freeform 246"/>
                <p:cNvSpPr>
                  <a:spLocks/>
                </p:cNvSpPr>
                <p:nvPr/>
              </p:nvSpPr>
              <p:spPr bwMode="auto">
                <a:xfrm>
                  <a:off x="3380" y="1720"/>
                  <a:ext cx="36" cy="46"/>
                </a:xfrm>
                <a:custGeom>
                  <a:avLst/>
                  <a:gdLst>
                    <a:gd name="T0" fmla="*/ 5 w 68"/>
                    <a:gd name="T1" fmla="*/ 2 h 93"/>
                    <a:gd name="T2" fmla="*/ 5 w 68"/>
                    <a:gd name="T3" fmla="*/ 2 h 93"/>
                    <a:gd name="T4" fmla="*/ 5 w 68"/>
                    <a:gd name="T5" fmla="*/ 1 h 93"/>
                    <a:gd name="T6" fmla="*/ 5 w 68"/>
                    <a:gd name="T7" fmla="*/ 0 h 93"/>
                    <a:gd name="T8" fmla="*/ 5 w 68"/>
                    <a:gd name="T9" fmla="*/ 0 h 93"/>
                    <a:gd name="T10" fmla="*/ 4 w 68"/>
                    <a:gd name="T11" fmla="*/ 0 h 93"/>
                    <a:gd name="T12" fmla="*/ 4 w 68"/>
                    <a:gd name="T13" fmla="*/ 0 h 93"/>
                    <a:gd name="T14" fmla="*/ 3 w 68"/>
                    <a:gd name="T15" fmla="*/ 0 h 93"/>
                    <a:gd name="T16" fmla="*/ 2 w 68"/>
                    <a:gd name="T17" fmla="*/ 0 h 93"/>
                    <a:gd name="T18" fmla="*/ 2 w 68"/>
                    <a:gd name="T19" fmla="*/ 0 h 93"/>
                    <a:gd name="T20" fmla="*/ 1 w 68"/>
                    <a:gd name="T21" fmla="*/ 1 h 93"/>
                    <a:gd name="T22" fmla="*/ 1 w 68"/>
                    <a:gd name="T23" fmla="*/ 2 h 93"/>
                    <a:gd name="T24" fmla="*/ 1 w 68"/>
                    <a:gd name="T25" fmla="*/ 2 h 93"/>
                    <a:gd name="T26" fmla="*/ 0 w 68"/>
                    <a:gd name="T27" fmla="*/ 3 h 93"/>
                    <a:gd name="T28" fmla="*/ 0 w 68"/>
                    <a:gd name="T29" fmla="*/ 4 h 93"/>
                    <a:gd name="T30" fmla="*/ 1 w 68"/>
                    <a:gd name="T31" fmla="*/ 5 h 93"/>
                    <a:gd name="T32" fmla="*/ 1 w 68"/>
                    <a:gd name="T33" fmla="*/ 5 h 93"/>
                    <a:gd name="T34" fmla="*/ 1 w 68"/>
                    <a:gd name="T35" fmla="*/ 5 h 93"/>
                    <a:gd name="T36" fmla="*/ 2 w 68"/>
                    <a:gd name="T37" fmla="*/ 5 h 93"/>
                    <a:gd name="T38" fmla="*/ 2 w 68"/>
                    <a:gd name="T39" fmla="*/ 5 h 93"/>
                    <a:gd name="T40" fmla="*/ 3 w 68"/>
                    <a:gd name="T41" fmla="*/ 5 h 93"/>
                    <a:gd name="T42" fmla="*/ 4 w 68"/>
                    <a:gd name="T43" fmla="*/ 5 h 93"/>
                    <a:gd name="T44" fmla="*/ 4 w 68"/>
                    <a:gd name="T45" fmla="*/ 4 h 93"/>
                    <a:gd name="T46" fmla="*/ 5 w 68"/>
                    <a:gd name="T47" fmla="*/ 3 h 93"/>
                    <a:gd name="T48" fmla="*/ 5 w 68"/>
                    <a:gd name="T49" fmla="*/ 2 h 9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8" h="93">
                      <a:moveTo>
                        <a:pt x="66" y="47"/>
                      </a:moveTo>
                      <a:lnTo>
                        <a:pt x="68" y="34"/>
                      </a:lnTo>
                      <a:lnTo>
                        <a:pt x="68" y="23"/>
                      </a:lnTo>
                      <a:lnTo>
                        <a:pt x="66" y="15"/>
                      </a:lnTo>
                      <a:lnTo>
                        <a:pt x="60" y="7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7" y="2"/>
                      </a:lnTo>
                      <a:lnTo>
                        <a:pt x="28" y="7"/>
                      </a:lnTo>
                      <a:lnTo>
                        <a:pt x="19" y="15"/>
                      </a:lnTo>
                      <a:lnTo>
                        <a:pt x="12" y="23"/>
                      </a:lnTo>
                      <a:lnTo>
                        <a:pt x="6" y="34"/>
                      </a:lnTo>
                      <a:lnTo>
                        <a:pt x="2" y="47"/>
                      </a:lnTo>
                      <a:lnTo>
                        <a:pt x="0" y="59"/>
                      </a:lnTo>
                      <a:lnTo>
                        <a:pt x="0" y="70"/>
                      </a:lnTo>
                      <a:lnTo>
                        <a:pt x="3" y="80"/>
                      </a:lnTo>
                      <a:lnTo>
                        <a:pt x="7" y="86"/>
                      </a:lnTo>
                      <a:lnTo>
                        <a:pt x="14" y="91"/>
                      </a:lnTo>
                      <a:lnTo>
                        <a:pt x="22" y="93"/>
                      </a:lnTo>
                      <a:lnTo>
                        <a:pt x="31" y="91"/>
                      </a:lnTo>
                      <a:lnTo>
                        <a:pt x="39" y="86"/>
                      </a:lnTo>
                      <a:lnTo>
                        <a:pt x="48" y="80"/>
                      </a:lnTo>
                      <a:lnTo>
                        <a:pt x="56" y="70"/>
                      </a:lnTo>
                      <a:lnTo>
                        <a:pt x="63" y="59"/>
                      </a:lnTo>
                      <a:lnTo>
                        <a:pt x="66" y="47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2" name="Freeform 247"/>
                <p:cNvSpPr>
                  <a:spLocks/>
                </p:cNvSpPr>
                <p:nvPr/>
              </p:nvSpPr>
              <p:spPr bwMode="auto">
                <a:xfrm>
                  <a:off x="3369" y="1766"/>
                  <a:ext cx="36" cy="25"/>
                </a:xfrm>
                <a:custGeom>
                  <a:avLst/>
                  <a:gdLst>
                    <a:gd name="T0" fmla="*/ 5 w 67"/>
                    <a:gd name="T1" fmla="*/ 4 h 46"/>
                    <a:gd name="T2" fmla="*/ 5 w 67"/>
                    <a:gd name="T3" fmla="*/ 3 h 46"/>
                    <a:gd name="T4" fmla="*/ 5 w 67"/>
                    <a:gd name="T5" fmla="*/ 2 h 46"/>
                    <a:gd name="T6" fmla="*/ 5 w 67"/>
                    <a:gd name="T7" fmla="*/ 1 h 46"/>
                    <a:gd name="T8" fmla="*/ 5 w 67"/>
                    <a:gd name="T9" fmla="*/ 1 h 46"/>
                    <a:gd name="T10" fmla="*/ 4 w 67"/>
                    <a:gd name="T11" fmla="*/ 1 h 46"/>
                    <a:gd name="T12" fmla="*/ 4 w 67"/>
                    <a:gd name="T13" fmla="*/ 0 h 46"/>
                    <a:gd name="T14" fmla="*/ 3 w 67"/>
                    <a:gd name="T15" fmla="*/ 1 h 46"/>
                    <a:gd name="T16" fmla="*/ 2 w 67"/>
                    <a:gd name="T17" fmla="*/ 1 h 46"/>
                    <a:gd name="T18" fmla="*/ 2 w 67"/>
                    <a:gd name="T19" fmla="*/ 1 h 46"/>
                    <a:gd name="T20" fmla="*/ 1 w 67"/>
                    <a:gd name="T21" fmla="*/ 2 h 46"/>
                    <a:gd name="T22" fmla="*/ 1 w 67"/>
                    <a:gd name="T23" fmla="*/ 3 h 46"/>
                    <a:gd name="T24" fmla="*/ 0 w 67"/>
                    <a:gd name="T25" fmla="*/ 4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6">
                      <a:moveTo>
                        <a:pt x="65" y="46"/>
                      </a:moveTo>
                      <a:lnTo>
                        <a:pt x="67" y="34"/>
                      </a:lnTo>
                      <a:lnTo>
                        <a:pt x="67" y="23"/>
                      </a:lnTo>
                      <a:lnTo>
                        <a:pt x="63" y="13"/>
                      </a:lnTo>
                      <a:lnTo>
                        <a:pt x="59" y="6"/>
                      </a:lnTo>
                      <a:lnTo>
                        <a:pt x="52" y="1"/>
                      </a:lnTo>
                      <a:lnTo>
                        <a:pt x="45" y="0"/>
                      </a:lnTo>
                      <a:lnTo>
                        <a:pt x="36" y="1"/>
                      </a:lnTo>
                      <a:lnTo>
                        <a:pt x="27" y="6"/>
                      </a:lnTo>
                      <a:lnTo>
                        <a:pt x="18" y="13"/>
                      </a:lnTo>
                      <a:lnTo>
                        <a:pt x="10" y="23"/>
                      </a:lnTo>
                      <a:lnTo>
                        <a:pt x="4" y="34"/>
                      </a:lnTo>
                      <a:lnTo>
                        <a:pt x="0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3" name="Line 248"/>
                <p:cNvSpPr>
                  <a:spLocks noChangeShapeType="1"/>
                </p:cNvSpPr>
                <p:nvPr/>
              </p:nvSpPr>
              <p:spPr bwMode="auto">
                <a:xfrm flipH="1">
                  <a:off x="3398" y="1791"/>
                  <a:ext cx="3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4" name="Freeform 249"/>
                <p:cNvSpPr>
                  <a:spLocks/>
                </p:cNvSpPr>
                <p:nvPr/>
              </p:nvSpPr>
              <p:spPr bwMode="auto">
                <a:xfrm>
                  <a:off x="3366" y="1802"/>
                  <a:ext cx="32" cy="21"/>
                </a:xfrm>
                <a:custGeom>
                  <a:avLst/>
                  <a:gdLst>
                    <a:gd name="T0" fmla="*/ 0 w 66"/>
                    <a:gd name="T1" fmla="*/ 0 h 45"/>
                    <a:gd name="T2" fmla="*/ 0 w 66"/>
                    <a:gd name="T3" fmla="*/ 0 h 45"/>
                    <a:gd name="T4" fmla="*/ 0 w 66"/>
                    <a:gd name="T5" fmla="*/ 1 h 45"/>
                    <a:gd name="T6" fmla="*/ 0 w 66"/>
                    <a:gd name="T7" fmla="*/ 1 h 45"/>
                    <a:gd name="T8" fmla="*/ 0 w 66"/>
                    <a:gd name="T9" fmla="*/ 2 h 45"/>
                    <a:gd name="T10" fmla="*/ 0 w 66"/>
                    <a:gd name="T11" fmla="*/ 2 h 45"/>
                    <a:gd name="T12" fmla="*/ 1 w 66"/>
                    <a:gd name="T13" fmla="*/ 2 h 45"/>
                    <a:gd name="T14" fmla="*/ 1 w 66"/>
                    <a:gd name="T15" fmla="*/ 2 h 45"/>
                    <a:gd name="T16" fmla="*/ 2 w 66"/>
                    <a:gd name="T17" fmla="*/ 2 h 45"/>
                    <a:gd name="T18" fmla="*/ 2 w 66"/>
                    <a:gd name="T19" fmla="*/ 1 h 45"/>
                    <a:gd name="T20" fmla="*/ 3 w 66"/>
                    <a:gd name="T21" fmla="*/ 1 h 45"/>
                    <a:gd name="T22" fmla="*/ 3 w 66"/>
                    <a:gd name="T23" fmla="*/ 0 h 45"/>
                    <a:gd name="T24" fmla="*/ 4 w 66"/>
                    <a:gd name="T25" fmla="*/ 0 h 4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5">
                      <a:moveTo>
                        <a:pt x="2" y="0"/>
                      </a:moveTo>
                      <a:lnTo>
                        <a:pt x="0" y="11"/>
                      </a:lnTo>
                      <a:lnTo>
                        <a:pt x="0" y="22"/>
                      </a:lnTo>
                      <a:lnTo>
                        <a:pt x="3" y="32"/>
                      </a:lnTo>
                      <a:lnTo>
                        <a:pt x="7" y="39"/>
                      </a:lnTo>
                      <a:lnTo>
                        <a:pt x="14" y="44"/>
                      </a:lnTo>
                      <a:lnTo>
                        <a:pt x="22" y="45"/>
                      </a:lnTo>
                      <a:lnTo>
                        <a:pt x="31" y="44"/>
                      </a:lnTo>
                      <a:lnTo>
                        <a:pt x="39" y="39"/>
                      </a:lnTo>
                      <a:lnTo>
                        <a:pt x="48" y="32"/>
                      </a:lnTo>
                      <a:lnTo>
                        <a:pt x="56" y="22"/>
                      </a:lnTo>
                      <a:lnTo>
                        <a:pt x="63" y="11"/>
                      </a:lnTo>
                      <a:lnTo>
                        <a:pt x="6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5" name="Line 250"/>
                <p:cNvSpPr>
                  <a:spLocks noChangeShapeType="1"/>
                </p:cNvSpPr>
                <p:nvPr/>
              </p:nvSpPr>
              <p:spPr bwMode="auto">
                <a:xfrm flipV="1">
                  <a:off x="3366" y="1791"/>
                  <a:ext cx="3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6" name="Line 251"/>
                <p:cNvSpPr>
                  <a:spLocks noChangeShapeType="1"/>
                </p:cNvSpPr>
                <p:nvPr/>
              </p:nvSpPr>
              <p:spPr bwMode="auto">
                <a:xfrm flipV="1">
                  <a:off x="3440" y="1720"/>
                  <a:ext cx="11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47" name="Line 252"/>
                <p:cNvSpPr>
                  <a:spLocks noChangeShapeType="1"/>
                </p:cNvSpPr>
                <p:nvPr/>
              </p:nvSpPr>
              <p:spPr bwMode="auto">
                <a:xfrm flipH="1">
                  <a:off x="3462" y="1720"/>
                  <a:ext cx="7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8" name="Group 253"/>
              <p:cNvGrpSpPr>
                <a:grpSpLocks/>
              </p:cNvGrpSpPr>
              <p:nvPr/>
            </p:nvGrpSpPr>
            <p:grpSpPr bwMode="auto">
              <a:xfrm>
                <a:off x="3526" y="1880"/>
                <a:ext cx="156" cy="146"/>
                <a:chOff x="3526" y="1880"/>
                <a:chExt cx="156" cy="146"/>
              </a:xfrm>
            </p:grpSpPr>
            <p:sp>
              <p:nvSpPr>
                <p:cNvPr id="132236" name="Freeform 254"/>
                <p:cNvSpPr>
                  <a:spLocks/>
                </p:cNvSpPr>
                <p:nvPr/>
              </p:nvSpPr>
              <p:spPr bwMode="auto">
                <a:xfrm>
                  <a:off x="3526" y="1980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4" y="74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7" name="Freeform 255"/>
                <p:cNvSpPr>
                  <a:spLocks/>
                </p:cNvSpPr>
                <p:nvPr/>
              </p:nvSpPr>
              <p:spPr bwMode="auto">
                <a:xfrm>
                  <a:off x="3586" y="1880"/>
                  <a:ext cx="47" cy="103"/>
                </a:xfrm>
                <a:custGeom>
                  <a:avLst/>
                  <a:gdLst>
                    <a:gd name="T0" fmla="*/ 0 w 89"/>
                    <a:gd name="T1" fmla="*/ 12 h 208"/>
                    <a:gd name="T2" fmla="*/ 7 w 89"/>
                    <a:gd name="T3" fmla="*/ 0 h 208"/>
                    <a:gd name="T4" fmla="*/ 2 w 89"/>
                    <a:gd name="T5" fmla="*/ 0 h 208"/>
                    <a:gd name="T6" fmla="*/ 2 w 89"/>
                    <a:gd name="T7" fmla="*/ 1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208">
                      <a:moveTo>
                        <a:pt x="0" y="208"/>
                      </a:moveTo>
                      <a:lnTo>
                        <a:pt x="89" y="0"/>
                      </a:lnTo>
                      <a:lnTo>
                        <a:pt x="24" y="0"/>
                      </a:lnTo>
                      <a:lnTo>
                        <a:pt x="18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8" name="Line 256"/>
                <p:cNvSpPr>
                  <a:spLocks noChangeShapeType="1"/>
                </p:cNvSpPr>
                <p:nvPr/>
              </p:nvSpPr>
              <p:spPr bwMode="auto">
                <a:xfrm flipV="1">
                  <a:off x="3650" y="1880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9" name="Line 257"/>
                <p:cNvSpPr>
                  <a:spLocks noChangeShapeType="1"/>
                </p:cNvSpPr>
                <p:nvPr/>
              </p:nvSpPr>
              <p:spPr bwMode="auto">
                <a:xfrm flipH="1">
                  <a:off x="3672" y="1880"/>
                  <a:ext cx="1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09" name="Group 258"/>
              <p:cNvGrpSpPr>
                <a:grpSpLocks/>
              </p:cNvGrpSpPr>
              <p:nvPr/>
            </p:nvGrpSpPr>
            <p:grpSpPr bwMode="auto">
              <a:xfrm>
                <a:off x="3818" y="1944"/>
                <a:ext cx="124" cy="164"/>
                <a:chOff x="3818" y="1944"/>
                <a:chExt cx="124" cy="164"/>
              </a:xfrm>
            </p:grpSpPr>
            <p:sp>
              <p:nvSpPr>
                <p:cNvPr id="132232" name="Freeform 259"/>
                <p:cNvSpPr>
                  <a:spLocks/>
                </p:cNvSpPr>
                <p:nvPr/>
              </p:nvSpPr>
              <p:spPr bwMode="auto">
                <a:xfrm>
                  <a:off x="3818" y="2062"/>
                  <a:ext cx="46" cy="46"/>
                </a:xfrm>
                <a:custGeom>
                  <a:avLst/>
                  <a:gdLst>
                    <a:gd name="T0" fmla="*/ 6 w 91"/>
                    <a:gd name="T1" fmla="*/ 2 h 93"/>
                    <a:gd name="T2" fmla="*/ 6 w 91"/>
                    <a:gd name="T3" fmla="*/ 2 h 93"/>
                    <a:gd name="T4" fmla="*/ 6 w 91"/>
                    <a:gd name="T5" fmla="*/ 1 h 93"/>
                    <a:gd name="T6" fmla="*/ 5 w 91"/>
                    <a:gd name="T7" fmla="*/ 0 h 93"/>
                    <a:gd name="T8" fmla="*/ 4 w 91"/>
                    <a:gd name="T9" fmla="*/ 0 h 93"/>
                    <a:gd name="T10" fmla="*/ 3 w 91"/>
                    <a:gd name="T11" fmla="*/ 0 h 93"/>
                    <a:gd name="T12" fmla="*/ 2 w 91"/>
                    <a:gd name="T13" fmla="*/ 0 h 93"/>
                    <a:gd name="T14" fmla="*/ 2 w 91"/>
                    <a:gd name="T15" fmla="*/ 0 h 93"/>
                    <a:gd name="T16" fmla="*/ 1 w 91"/>
                    <a:gd name="T17" fmla="*/ 1 h 93"/>
                    <a:gd name="T18" fmla="*/ 1 w 91"/>
                    <a:gd name="T19" fmla="*/ 2 h 93"/>
                    <a:gd name="T20" fmla="*/ 0 w 91"/>
                    <a:gd name="T21" fmla="*/ 2 h 93"/>
                    <a:gd name="T22" fmla="*/ 1 w 91"/>
                    <a:gd name="T23" fmla="*/ 3 h 93"/>
                    <a:gd name="T24" fmla="*/ 1 w 91"/>
                    <a:gd name="T25" fmla="*/ 4 h 93"/>
                    <a:gd name="T26" fmla="*/ 2 w 91"/>
                    <a:gd name="T27" fmla="*/ 5 h 93"/>
                    <a:gd name="T28" fmla="*/ 2 w 91"/>
                    <a:gd name="T29" fmla="*/ 5 h 93"/>
                    <a:gd name="T30" fmla="*/ 3 w 91"/>
                    <a:gd name="T31" fmla="*/ 5 h 93"/>
                    <a:gd name="T32" fmla="*/ 4 w 91"/>
                    <a:gd name="T33" fmla="*/ 5 h 93"/>
                    <a:gd name="T34" fmla="*/ 5 w 91"/>
                    <a:gd name="T35" fmla="*/ 5 h 93"/>
                    <a:gd name="T36" fmla="*/ 6 w 91"/>
                    <a:gd name="T37" fmla="*/ 4 h 93"/>
                    <a:gd name="T38" fmla="*/ 6 w 91"/>
                    <a:gd name="T39" fmla="*/ 3 h 93"/>
                    <a:gd name="T40" fmla="*/ 6 w 91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3">
                      <a:moveTo>
                        <a:pt x="91" y="47"/>
                      </a:moveTo>
                      <a:lnTo>
                        <a:pt x="89" y="32"/>
                      </a:lnTo>
                      <a:lnTo>
                        <a:pt x="82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5" y="93"/>
                      </a:lnTo>
                      <a:lnTo>
                        <a:pt x="59" y="91"/>
                      </a:lnTo>
                      <a:lnTo>
                        <a:pt x="73" y="84"/>
                      </a:lnTo>
                      <a:lnTo>
                        <a:pt x="82" y="74"/>
                      </a:lnTo>
                      <a:lnTo>
                        <a:pt x="89" y="61"/>
                      </a:lnTo>
                      <a:lnTo>
                        <a:pt x="91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3" name="Freeform 260"/>
                <p:cNvSpPr>
                  <a:spLocks/>
                </p:cNvSpPr>
                <p:nvPr/>
              </p:nvSpPr>
              <p:spPr bwMode="auto">
                <a:xfrm>
                  <a:off x="3839" y="1944"/>
                  <a:ext cx="46" cy="107"/>
                </a:xfrm>
                <a:custGeom>
                  <a:avLst/>
                  <a:gdLst>
                    <a:gd name="T0" fmla="*/ 5 w 94"/>
                    <a:gd name="T1" fmla="*/ 0 h 208"/>
                    <a:gd name="T2" fmla="*/ 4 w 94"/>
                    <a:gd name="T3" fmla="*/ 1 h 208"/>
                    <a:gd name="T4" fmla="*/ 3 w 94"/>
                    <a:gd name="T5" fmla="*/ 2 h 208"/>
                    <a:gd name="T6" fmla="*/ 3 w 94"/>
                    <a:gd name="T7" fmla="*/ 3 h 208"/>
                    <a:gd name="T8" fmla="*/ 2 w 94"/>
                    <a:gd name="T9" fmla="*/ 4 h 208"/>
                    <a:gd name="T10" fmla="*/ 1 w 94"/>
                    <a:gd name="T11" fmla="*/ 5 h 208"/>
                    <a:gd name="T12" fmla="*/ 1 w 94"/>
                    <a:gd name="T13" fmla="*/ 7 h 208"/>
                    <a:gd name="T14" fmla="*/ 0 w 94"/>
                    <a:gd name="T15" fmla="*/ 11 h 208"/>
                    <a:gd name="T16" fmla="*/ 0 w 94"/>
                    <a:gd name="T17" fmla="*/ 12 h 208"/>
                    <a:gd name="T18" fmla="*/ 0 w 94"/>
                    <a:gd name="T19" fmla="*/ 13 h 208"/>
                    <a:gd name="T20" fmla="*/ 0 w 94"/>
                    <a:gd name="T21" fmla="*/ 13 h 208"/>
                    <a:gd name="T22" fmla="*/ 0 w 94"/>
                    <a:gd name="T23" fmla="*/ 14 h 208"/>
                    <a:gd name="T24" fmla="*/ 0 w 94"/>
                    <a:gd name="T25" fmla="*/ 14 h 208"/>
                    <a:gd name="T26" fmla="*/ 1 w 94"/>
                    <a:gd name="T27" fmla="*/ 14 h 208"/>
                    <a:gd name="T28" fmla="*/ 1 w 94"/>
                    <a:gd name="T29" fmla="*/ 14 h 208"/>
                    <a:gd name="T30" fmla="*/ 2 w 94"/>
                    <a:gd name="T31" fmla="*/ 14 h 208"/>
                    <a:gd name="T32" fmla="*/ 3 w 94"/>
                    <a:gd name="T33" fmla="*/ 13 h 208"/>
                    <a:gd name="T34" fmla="*/ 3 w 94"/>
                    <a:gd name="T35" fmla="*/ 13 h 208"/>
                    <a:gd name="T36" fmla="*/ 3 w 94"/>
                    <a:gd name="T37" fmla="*/ 12 h 208"/>
                    <a:gd name="T38" fmla="*/ 4 w 94"/>
                    <a:gd name="T39" fmla="*/ 11 h 208"/>
                    <a:gd name="T40" fmla="*/ 4 w 94"/>
                    <a:gd name="T41" fmla="*/ 10 h 208"/>
                    <a:gd name="T42" fmla="*/ 4 w 94"/>
                    <a:gd name="T43" fmla="*/ 9 h 208"/>
                    <a:gd name="T44" fmla="*/ 4 w 94"/>
                    <a:gd name="T45" fmla="*/ 8 h 208"/>
                    <a:gd name="T46" fmla="*/ 4 w 94"/>
                    <a:gd name="T47" fmla="*/ 7 h 208"/>
                    <a:gd name="T48" fmla="*/ 4 w 94"/>
                    <a:gd name="T49" fmla="*/ 7 h 208"/>
                    <a:gd name="T50" fmla="*/ 3 w 94"/>
                    <a:gd name="T51" fmla="*/ 7 h 208"/>
                    <a:gd name="T52" fmla="*/ 3 w 94"/>
                    <a:gd name="T53" fmla="*/ 7 h 208"/>
                    <a:gd name="T54" fmla="*/ 1 w 94"/>
                    <a:gd name="T55" fmla="*/ 7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94" y="0"/>
                      </a:moveTo>
                      <a:lnTo>
                        <a:pt x="79" y="9"/>
                      </a:lnTo>
                      <a:lnTo>
                        <a:pt x="64" y="21"/>
                      </a:lnTo>
                      <a:lnTo>
                        <a:pt x="51" y="37"/>
                      </a:lnTo>
                      <a:lnTo>
                        <a:pt x="39" y="53"/>
                      </a:lnTo>
                      <a:lnTo>
                        <a:pt x="29" y="73"/>
                      </a:lnTo>
                      <a:lnTo>
                        <a:pt x="21" y="93"/>
                      </a:lnTo>
                      <a:lnTo>
                        <a:pt x="2" y="162"/>
                      </a:lnTo>
                      <a:lnTo>
                        <a:pt x="0" y="174"/>
                      </a:lnTo>
                      <a:lnTo>
                        <a:pt x="1" y="185"/>
                      </a:lnTo>
                      <a:lnTo>
                        <a:pt x="3" y="195"/>
                      </a:lnTo>
                      <a:lnTo>
                        <a:pt x="8" y="203"/>
                      </a:lnTo>
                      <a:lnTo>
                        <a:pt x="14" y="207"/>
                      </a:lnTo>
                      <a:lnTo>
                        <a:pt x="22" y="208"/>
                      </a:lnTo>
                      <a:lnTo>
                        <a:pt x="31" y="207"/>
                      </a:lnTo>
                      <a:lnTo>
                        <a:pt x="40" y="203"/>
                      </a:lnTo>
                      <a:lnTo>
                        <a:pt x="49" y="195"/>
                      </a:lnTo>
                      <a:lnTo>
                        <a:pt x="56" y="185"/>
                      </a:lnTo>
                      <a:lnTo>
                        <a:pt x="63" y="174"/>
                      </a:lnTo>
                      <a:lnTo>
                        <a:pt x="67" y="162"/>
                      </a:lnTo>
                      <a:lnTo>
                        <a:pt x="73" y="138"/>
                      </a:lnTo>
                      <a:lnTo>
                        <a:pt x="76" y="126"/>
                      </a:lnTo>
                      <a:lnTo>
                        <a:pt x="76" y="114"/>
                      </a:lnTo>
                      <a:lnTo>
                        <a:pt x="74" y="104"/>
                      </a:lnTo>
                      <a:lnTo>
                        <a:pt x="70" y="98"/>
                      </a:lnTo>
                      <a:lnTo>
                        <a:pt x="62" y="93"/>
                      </a:lnTo>
                      <a:lnTo>
                        <a:pt x="53" y="93"/>
                      </a:lnTo>
                      <a:lnTo>
                        <a:pt x="21" y="9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4" name="Line 261"/>
                <p:cNvSpPr>
                  <a:spLocks noChangeShapeType="1"/>
                </p:cNvSpPr>
                <p:nvPr/>
              </p:nvSpPr>
              <p:spPr bwMode="auto">
                <a:xfrm flipV="1">
                  <a:off x="3910" y="1944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5" name="Line 262"/>
                <p:cNvSpPr>
                  <a:spLocks noChangeShapeType="1"/>
                </p:cNvSpPr>
                <p:nvPr/>
              </p:nvSpPr>
              <p:spPr bwMode="auto">
                <a:xfrm flipH="1">
                  <a:off x="3932" y="1944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10" name="Group 263"/>
              <p:cNvGrpSpPr>
                <a:grpSpLocks/>
              </p:cNvGrpSpPr>
              <p:nvPr/>
            </p:nvGrpSpPr>
            <p:grpSpPr bwMode="auto">
              <a:xfrm>
                <a:off x="3996" y="1813"/>
                <a:ext cx="188" cy="153"/>
                <a:chOff x="3996" y="1813"/>
                <a:chExt cx="188" cy="153"/>
              </a:xfrm>
            </p:grpSpPr>
            <p:sp>
              <p:nvSpPr>
                <p:cNvPr id="132228" name="Freeform 264"/>
                <p:cNvSpPr>
                  <a:spLocks/>
                </p:cNvSpPr>
                <p:nvPr/>
              </p:nvSpPr>
              <p:spPr bwMode="auto">
                <a:xfrm>
                  <a:off x="3996" y="1919"/>
                  <a:ext cx="46" cy="47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2"/>
                      </a:lnTo>
                      <a:lnTo>
                        <a:pt x="82" y="19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2" y="84"/>
                      </a:lnTo>
                      <a:lnTo>
                        <a:pt x="82" y="74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9" name="Freeform 265"/>
                <p:cNvSpPr>
                  <a:spLocks/>
                </p:cNvSpPr>
                <p:nvPr/>
              </p:nvSpPr>
              <p:spPr bwMode="auto">
                <a:xfrm>
                  <a:off x="4078" y="1813"/>
                  <a:ext cx="53" cy="106"/>
                </a:xfrm>
                <a:custGeom>
                  <a:avLst/>
                  <a:gdLst>
                    <a:gd name="T0" fmla="*/ 0 w 111"/>
                    <a:gd name="T1" fmla="*/ 14 h 207"/>
                    <a:gd name="T2" fmla="*/ 1 w 111"/>
                    <a:gd name="T3" fmla="*/ 14 h 207"/>
                    <a:gd name="T4" fmla="*/ 2 w 111"/>
                    <a:gd name="T5" fmla="*/ 14 h 207"/>
                    <a:gd name="T6" fmla="*/ 2 w 111"/>
                    <a:gd name="T7" fmla="*/ 14 h 207"/>
                    <a:gd name="T8" fmla="*/ 3 w 111"/>
                    <a:gd name="T9" fmla="*/ 13 h 207"/>
                    <a:gd name="T10" fmla="*/ 3 w 111"/>
                    <a:gd name="T11" fmla="*/ 13 h 207"/>
                    <a:gd name="T12" fmla="*/ 4 w 111"/>
                    <a:gd name="T13" fmla="*/ 12 h 207"/>
                    <a:gd name="T14" fmla="*/ 4 w 111"/>
                    <a:gd name="T15" fmla="*/ 11 h 207"/>
                    <a:gd name="T16" fmla="*/ 4 w 111"/>
                    <a:gd name="T17" fmla="*/ 9 h 207"/>
                    <a:gd name="T18" fmla="*/ 5 w 111"/>
                    <a:gd name="T19" fmla="*/ 9 h 207"/>
                    <a:gd name="T20" fmla="*/ 5 w 111"/>
                    <a:gd name="T21" fmla="*/ 8 h 207"/>
                    <a:gd name="T22" fmla="*/ 4 w 111"/>
                    <a:gd name="T23" fmla="*/ 7 h 207"/>
                    <a:gd name="T24" fmla="*/ 4 w 111"/>
                    <a:gd name="T25" fmla="*/ 7 h 207"/>
                    <a:gd name="T26" fmla="*/ 4 w 111"/>
                    <a:gd name="T27" fmla="*/ 7 h 207"/>
                    <a:gd name="T28" fmla="*/ 3 w 111"/>
                    <a:gd name="T29" fmla="*/ 6 h 207"/>
                    <a:gd name="T30" fmla="*/ 1 w 111"/>
                    <a:gd name="T31" fmla="*/ 6 h 207"/>
                    <a:gd name="T32" fmla="*/ 3 w 111"/>
                    <a:gd name="T33" fmla="*/ 0 h 207"/>
                    <a:gd name="T34" fmla="*/ 6 w 111"/>
                    <a:gd name="T35" fmla="*/ 0 h 20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1" h="207">
                      <a:moveTo>
                        <a:pt x="0" y="207"/>
                      </a:moveTo>
                      <a:lnTo>
                        <a:pt x="32" y="207"/>
                      </a:lnTo>
                      <a:lnTo>
                        <a:pt x="41" y="205"/>
                      </a:lnTo>
                      <a:lnTo>
                        <a:pt x="49" y="201"/>
                      </a:lnTo>
                      <a:lnTo>
                        <a:pt x="58" y="194"/>
                      </a:lnTo>
                      <a:lnTo>
                        <a:pt x="66" y="184"/>
                      </a:lnTo>
                      <a:lnTo>
                        <a:pt x="72" y="173"/>
                      </a:lnTo>
                      <a:lnTo>
                        <a:pt x="76" y="161"/>
                      </a:lnTo>
                      <a:lnTo>
                        <a:pt x="83" y="138"/>
                      </a:lnTo>
                      <a:lnTo>
                        <a:pt x="85" y="126"/>
                      </a:lnTo>
                      <a:lnTo>
                        <a:pt x="85" y="115"/>
                      </a:lnTo>
                      <a:lnTo>
                        <a:pt x="81" y="106"/>
                      </a:lnTo>
                      <a:lnTo>
                        <a:pt x="77" y="98"/>
                      </a:lnTo>
                      <a:lnTo>
                        <a:pt x="70" y="94"/>
                      </a:lnTo>
                      <a:lnTo>
                        <a:pt x="63" y="91"/>
                      </a:lnTo>
                      <a:lnTo>
                        <a:pt x="31" y="91"/>
                      </a:lnTo>
                      <a:lnTo>
                        <a:pt x="55" y="0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0" name="Line 266"/>
                <p:cNvSpPr>
                  <a:spLocks noChangeShapeType="1"/>
                </p:cNvSpPr>
                <p:nvPr/>
              </p:nvSpPr>
              <p:spPr bwMode="auto">
                <a:xfrm flipV="1">
                  <a:off x="4156" y="18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31" name="Line 267"/>
                <p:cNvSpPr>
                  <a:spLocks noChangeShapeType="1"/>
                </p:cNvSpPr>
                <p:nvPr/>
              </p:nvSpPr>
              <p:spPr bwMode="auto">
                <a:xfrm flipH="1">
                  <a:off x="4177" y="1813"/>
                  <a:ext cx="7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11" name="Group 268"/>
              <p:cNvGrpSpPr>
                <a:grpSpLocks/>
              </p:cNvGrpSpPr>
              <p:nvPr/>
            </p:nvGrpSpPr>
            <p:grpSpPr bwMode="auto">
              <a:xfrm>
                <a:off x="3754" y="1638"/>
                <a:ext cx="185" cy="139"/>
                <a:chOff x="3754" y="1638"/>
                <a:chExt cx="185" cy="139"/>
              </a:xfrm>
            </p:grpSpPr>
            <p:sp>
              <p:nvSpPr>
                <p:cNvPr id="132223" name="Freeform 269"/>
                <p:cNvSpPr>
                  <a:spLocks/>
                </p:cNvSpPr>
                <p:nvPr/>
              </p:nvSpPr>
              <p:spPr bwMode="auto">
                <a:xfrm>
                  <a:off x="3892" y="1638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7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4" name="Freeform 270"/>
                <p:cNvSpPr>
                  <a:spLocks/>
                </p:cNvSpPr>
                <p:nvPr/>
              </p:nvSpPr>
              <p:spPr bwMode="auto">
                <a:xfrm>
                  <a:off x="3754" y="1670"/>
                  <a:ext cx="39" cy="82"/>
                </a:xfrm>
                <a:custGeom>
                  <a:avLst/>
                  <a:gdLst>
                    <a:gd name="T0" fmla="*/ 4 w 81"/>
                    <a:gd name="T1" fmla="*/ 0 h 161"/>
                    <a:gd name="T2" fmla="*/ 0 w 81"/>
                    <a:gd name="T3" fmla="*/ 11 h 161"/>
                    <a:gd name="T4" fmla="*/ 4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5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5" name="Line 271"/>
                <p:cNvSpPr>
                  <a:spLocks noChangeShapeType="1"/>
                </p:cNvSpPr>
                <p:nvPr/>
              </p:nvSpPr>
              <p:spPr bwMode="auto">
                <a:xfrm flipH="1">
                  <a:off x="3775" y="1731"/>
                  <a:ext cx="11" cy="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6" name="Line 272"/>
                <p:cNvSpPr>
                  <a:spLocks noChangeShapeType="1"/>
                </p:cNvSpPr>
                <p:nvPr/>
              </p:nvSpPr>
              <p:spPr bwMode="auto">
                <a:xfrm flipV="1">
                  <a:off x="3832" y="167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7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853" y="167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212" name="Group 274"/>
              <p:cNvGrpSpPr>
                <a:grpSpLocks/>
              </p:cNvGrpSpPr>
              <p:nvPr/>
            </p:nvGrpSpPr>
            <p:grpSpPr bwMode="auto">
              <a:xfrm>
                <a:off x="3401" y="1104"/>
                <a:ext cx="171" cy="143"/>
                <a:chOff x="3401" y="1104"/>
                <a:chExt cx="171" cy="143"/>
              </a:xfrm>
            </p:grpSpPr>
            <p:sp>
              <p:nvSpPr>
                <p:cNvPr id="132213" name="Freeform 275"/>
                <p:cNvSpPr>
                  <a:spLocks/>
                </p:cNvSpPr>
                <p:nvPr/>
              </p:nvSpPr>
              <p:spPr bwMode="auto">
                <a:xfrm>
                  <a:off x="3526" y="1104"/>
                  <a:ext cx="46" cy="50"/>
                </a:xfrm>
                <a:custGeom>
                  <a:avLst/>
                  <a:gdLst>
                    <a:gd name="T0" fmla="*/ 6 w 92"/>
                    <a:gd name="T1" fmla="*/ 4 h 93"/>
                    <a:gd name="T2" fmla="*/ 6 w 92"/>
                    <a:gd name="T3" fmla="*/ 3 h 93"/>
                    <a:gd name="T4" fmla="*/ 6 w 92"/>
                    <a:gd name="T5" fmla="*/ 2 h 93"/>
                    <a:gd name="T6" fmla="*/ 5 w 92"/>
                    <a:gd name="T7" fmla="*/ 1 h 93"/>
                    <a:gd name="T8" fmla="*/ 4 w 92"/>
                    <a:gd name="T9" fmla="*/ 1 h 93"/>
                    <a:gd name="T10" fmla="*/ 3 w 92"/>
                    <a:gd name="T11" fmla="*/ 0 h 93"/>
                    <a:gd name="T12" fmla="*/ 2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2 w 92"/>
                    <a:gd name="T29" fmla="*/ 8 h 93"/>
                    <a:gd name="T30" fmla="*/ 3 w 92"/>
                    <a:gd name="T31" fmla="*/ 8 h 93"/>
                    <a:gd name="T32" fmla="*/ 4 w 92"/>
                    <a:gd name="T33" fmla="*/ 8 h 93"/>
                    <a:gd name="T34" fmla="*/ 5 w 92"/>
                    <a:gd name="T35" fmla="*/ 7 h 93"/>
                    <a:gd name="T36" fmla="*/ 6 w 92"/>
                    <a:gd name="T37" fmla="*/ 6 h 93"/>
                    <a:gd name="T38" fmla="*/ 6 w 92"/>
                    <a:gd name="T39" fmla="*/ 5 h 93"/>
                    <a:gd name="T40" fmla="*/ 6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4" y="74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4" name="Line 276"/>
                <p:cNvSpPr>
                  <a:spLocks noChangeShapeType="1"/>
                </p:cNvSpPr>
                <p:nvPr/>
              </p:nvSpPr>
              <p:spPr bwMode="auto">
                <a:xfrm>
                  <a:off x="3430" y="1140"/>
                  <a:ext cx="1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5" name="Freeform 277"/>
                <p:cNvSpPr>
                  <a:spLocks/>
                </p:cNvSpPr>
                <p:nvPr/>
              </p:nvSpPr>
              <p:spPr bwMode="auto">
                <a:xfrm>
                  <a:off x="3433" y="1140"/>
                  <a:ext cx="25" cy="50"/>
                </a:xfrm>
                <a:custGeom>
                  <a:avLst/>
                  <a:gdLst>
                    <a:gd name="T0" fmla="*/ 0 w 47"/>
                    <a:gd name="T1" fmla="*/ 8 h 92"/>
                    <a:gd name="T2" fmla="*/ 1 w 47"/>
                    <a:gd name="T3" fmla="*/ 8 h 92"/>
                    <a:gd name="T4" fmla="*/ 2 w 47"/>
                    <a:gd name="T5" fmla="*/ 8 h 92"/>
                    <a:gd name="T6" fmla="*/ 2 w 47"/>
                    <a:gd name="T7" fmla="*/ 7 h 92"/>
                    <a:gd name="T8" fmla="*/ 3 w 47"/>
                    <a:gd name="T9" fmla="*/ 6 h 92"/>
                    <a:gd name="T10" fmla="*/ 3 w 47"/>
                    <a:gd name="T11" fmla="*/ 5 h 92"/>
                    <a:gd name="T12" fmla="*/ 3 w 47"/>
                    <a:gd name="T13" fmla="*/ 4 h 92"/>
                    <a:gd name="T14" fmla="*/ 4 w 47"/>
                    <a:gd name="T15" fmla="*/ 3 h 92"/>
                    <a:gd name="T16" fmla="*/ 4 w 47"/>
                    <a:gd name="T17" fmla="*/ 2 h 92"/>
                    <a:gd name="T18" fmla="*/ 3 w 47"/>
                    <a:gd name="T19" fmla="*/ 1 h 92"/>
                    <a:gd name="T20" fmla="*/ 3 w 47"/>
                    <a:gd name="T21" fmla="*/ 1 h 92"/>
                    <a:gd name="T22" fmla="*/ 3 w 47"/>
                    <a:gd name="T23" fmla="*/ 1 h 92"/>
                    <a:gd name="T24" fmla="*/ 2 w 47"/>
                    <a:gd name="T25" fmla="*/ 0 h 9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7" h="92">
                      <a:moveTo>
                        <a:pt x="0" y="92"/>
                      </a:moveTo>
                      <a:lnTo>
                        <a:pt x="9" y="91"/>
                      </a:lnTo>
                      <a:lnTo>
                        <a:pt x="18" y="86"/>
                      </a:lnTo>
                      <a:lnTo>
                        <a:pt x="27" y="78"/>
                      </a:lnTo>
                      <a:lnTo>
                        <a:pt x="35" y="70"/>
                      </a:lnTo>
                      <a:lnTo>
                        <a:pt x="40" y="57"/>
                      </a:lnTo>
                      <a:lnTo>
                        <a:pt x="44" y="46"/>
                      </a:lnTo>
                      <a:lnTo>
                        <a:pt x="47" y="34"/>
                      </a:lnTo>
                      <a:lnTo>
                        <a:pt x="47" y="23"/>
                      </a:lnTo>
                      <a:lnTo>
                        <a:pt x="44" y="13"/>
                      </a:lnTo>
                      <a:lnTo>
                        <a:pt x="39" y="5"/>
                      </a:lnTo>
                      <a:lnTo>
                        <a:pt x="32" y="1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6" name="Line 278"/>
                <p:cNvSpPr>
                  <a:spLocks noChangeShapeType="1"/>
                </p:cNvSpPr>
                <p:nvPr/>
              </p:nvSpPr>
              <p:spPr bwMode="auto">
                <a:xfrm flipH="1">
                  <a:off x="3426" y="1190"/>
                  <a:ext cx="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7" name="Freeform 279"/>
                <p:cNvSpPr>
                  <a:spLocks/>
                </p:cNvSpPr>
                <p:nvPr/>
              </p:nvSpPr>
              <p:spPr bwMode="auto">
                <a:xfrm>
                  <a:off x="3433" y="1190"/>
                  <a:ext cx="11" cy="21"/>
                </a:xfrm>
                <a:custGeom>
                  <a:avLst/>
                  <a:gdLst>
                    <a:gd name="T0" fmla="*/ 2 w 22"/>
                    <a:gd name="T1" fmla="*/ 2 h 46"/>
                    <a:gd name="T2" fmla="*/ 2 w 22"/>
                    <a:gd name="T3" fmla="*/ 1 h 46"/>
                    <a:gd name="T4" fmla="*/ 2 w 22"/>
                    <a:gd name="T5" fmla="*/ 1 h 46"/>
                    <a:gd name="T6" fmla="*/ 2 w 22"/>
                    <a:gd name="T7" fmla="*/ 0 h 46"/>
                    <a:gd name="T8" fmla="*/ 1 w 22"/>
                    <a:gd name="T9" fmla="*/ 0 h 46"/>
                    <a:gd name="T10" fmla="*/ 1 w 22"/>
                    <a:gd name="T11" fmla="*/ 0 h 46"/>
                    <a:gd name="T12" fmla="*/ 0 w 22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" h="46">
                      <a:moveTo>
                        <a:pt x="20" y="46"/>
                      </a:move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4"/>
                      </a:lnTo>
                      <a:lnTo>
                        <a:pt x="15" y="6"/>
                      </a:lnTo>
                      <a:lnTo>
                        <a:pt x="8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8" name="Line 280"/>
                <p:cNvSpPr>
                  <a:spLocks noChangeShapeType="1"/>
                </p:cNvSpPr>
                <p:nvPr/>
              </p:nvSpPr>
              <p:spPr bwMode="auto">
                <a:xfrm flipH="1">
                  <a:off x="3440" y="1211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19" name="Freeform 281"/>
                <p:cNvSpPr>
                  <a:spLocks/>
                </p:cNvSpPr>
                <p:nvPr/>
              </p:nvSpPr>
              <p:spPr bwMode="auto">
                <a:xfrm>
                  <a:off x="3416" y="1222"/>
                  <a:ext cx="24" cy="25"/>
                </a:xfrm>
                <a:custGeom>
                  <a:avLst/>
                  <a:gdLst>
                    <a:gd name="T0" fmla="*/ 0 w 45"/>
                    <a:gd name="T1" fmla="*/ 4 h 47"/>
                    <a:gd name="T2" fmla="*/ 1 w 45"/>
                    <a:gd name="T3" fmla="*/ 4 h 47"/>
                    <a:gd name="T4" fmla="*/ 2 w 45"/>
                    <a:gd name="T5" fmla="*/ 3 h 47"/>
                    <a:gd name="T6" fmla="*/ 2 w 45"/>
                    <a:gd name="T7" fmla="*/ 3 h 47"/>
                    <a:gd name="T8" fmla="*/ 3 w 45"/>
                    <a:gd name="T9" fmla="*/ 2 h 47"/>
                    <a:gd name="T10" fmla="*/ 3 w 45"/>
                    <a:gd name="T11" fmla="*/ 1 h 47"/>
                    <a:gd name="T12" fmla="*/ 4 w 45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5" h="47">
                      <a:moveTo>
                        <a:pt x="0" y="47"/>
                      </a:moveTo>
                      <a:lnTo>
                        <a:pt x="9" y="45"/>
                      </a:lnTo>
                      <a:lnTo>
                        <a:pt x="18" y="40"/>
                      </a:lnTo>
                      <a:lnTo>
                        <a:pt x="27" y="33"/>
                      </a:lnTo>
                      <a:lnTo>
                        <a:pt x="35" y="24"/>
                      </a:lnTo>
                      <a:lnTo>
                        <a:pt x="40" y="12"/>
                      </a:lnTo>
                      <a:lnTo>
                        <a:pt x="4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0" name="Line 282"/>
                <p:cNvSpPr>
                  <a:spLocks noChangeShapeType="1"/>
                </p:cNvSpPr>
                <p:nvPr/>
              </p:nvSpPr>
              <p:spPr bwMode="auto">
                <a:xfrm flipH="1">
                  <a:off x="3401" y="1247"/>
                  <a:ext cx="1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1" name="Line 283"/>
                <p:cNvSpPr>
                  <a:spLocks noChangeShapeType="1"/>
                </p:cNvSpPr>
                <p:nvPr/>
              </p:nvSpPr>
              <p:spPr bwMode="auto">
                <a:xfrm flipV="1">
                  <a:off x="3480" y="1140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22" name="Line 284"/>
                <p:cNvSpPr>
                  <a:spLocks noChangeShapeType="1"/>
                </p:cNvSpPr>
                <p:nvPr/>
              </p:nvSpPr>
              <p:spPr bwMode="auto">
                <a:xfrm flipH="1">
                  <a:off x="3501" y="114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2144" name="Group 285"/>
            <p:cNvGrpSpPr>
              <a:grpSpLocks/>
            </p:cNvGrpSpPr>
            <p:nvPr/>
          </p:nvGrpSpPr>
          <p:grpSpPr bwMode="auto">
            <a:xfrm>
              <a:off x="220" y="638"/>
              <a:ext cx="1163" cy="1470"/>
              <a:chOff x="220" y="638"/>
              <a:chExt cx="1163" cy="1470"/>
            </a:xfrm>
          </p:grpSpPr>
          <p:grpSp>
            <p:nvGrpSpPr>
              <p:cNvPr id="132145" name="Group 286"/>
              <p:cNvGrpSpPr>
                <a:grpSpLocks/>
              </p:cNvGrpSpPr>
              <p:nvPr/>
            </p:nvGrpSpPr>
            <p:grpSpPr bwMode="auto">
              <a:xfrm>
                <a:off x="1159" y="638"/>
                <a:ext cx="100" cy="167"/>
                <a:chOff x="1159" y="638"/>
                <a:chExt cx="100" cy="167"/>
              </a:xfrm>
            </p:grpSpPr>
            <p:sp>
              <p:nvSpPr>
                <p:cNvPr id="132200" name="Freeform 287"/>
                <p:cNvSpPr>
                  <a:spLocks/>
                </p:cNvSpPr>
                <p:nvPr/>
              </p:nvSpPr>
              <p:spPr bwMode="auto">
                <a:xfrm>
                  <a:off x="1159" y="7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3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3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3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3"/>
                      </a:lnTo>
                      <a:lnTo>
                        <a:pt x="46" y="0"/>
                      </a:lnTo>
                      <a:lnTo>
                        <a:pt x="32" y="3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3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01" name="Freeform 288"/>
                <p:cNvSpPr>
                  <a:spLocks/>
                </p:cNvSpPr>
                <p:nvPr/>
              </p:nvSpPr>
              <p:spPr bwMode="auto">
                <a:xfrm>
                  <a:off x="1202" y="638"/>
                  <a:ext cx="28" cy="103"/>
                </a:xfrm>
                <a:custGeom>
                  <a:avLst/>
                  <a:gdLst>
                    <a:gd name="T0" fmla="*/ 0 w 55"/>
                    <a:gd name="T1" fmla="*/ 12 h 208"/>
                    <a:gd name="T2" fmla="*/ 4 w 55"/>
                    <a:gd name="T3" fmla="*/ 0 h 208"/>
                    <a:gd name="T4" fmla="*/ 1 w 55"/>
                    <a:gd name="T5" fmla="*/ 2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202" name="Line 289"/>
                <p:cNvSpPr>
                  <a:spLocks noChangeShapeType="1"/>
                </p:cNvSpPr>
                <p:nvPr/>
              </p:nvSpPr>
              <p:spPr bwMode="auto">
                <a:xfrm flipV="1">
                  <a:off x="1248" y="638"/>
                  <a:ext cx="11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46" name="Group 290"/>
              <p:cNvGrpSpPr>
                <a:grpSpLocks/>
              </p:cNvGrpSpPr>
              <p:nvPr/>
            </p:nvGrpSpPr>
            <p:grpSpPr bwMode="auto">
              <a:xfrm>
                <a:off x="1127" y="795"/>
                <a:ext cx="118" cy="174"/>
                <a:chOff x="1127" y="795"/>
                <a:chExt cx="118" cy="174"/>
              </a:xfrm>
            </p:grpSpPr>
            <p:sp>
              <p:nvSpPr>
                <p:cNvPr id="132195" name="Freeform 291"/>
                <p:cNvSpPr>
                  <a:spLocks/>
                </p:cNvSpPr>
                <p:nvPr/>
              </p:nvSpPr>
              <p:spPr bwMode="auto">
                <a:xfrm>
                  <a:off x="1198" y="795"/>
                  <a:ext cx="47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3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3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5"/>
                      </a:moveTo>
                      <a:lnTo>
                        <a:pt x="89" y="31"/>
                      </a:lnTo>
                      <a:lnTo>
                        <a:pt x="82" y="19"/>
                      </a:lnTo>
                      <a:lnTo>
                        <a:pt x="72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1"/>
                      </a:lnTo>
                      <a:lnTo>
                        <a:pt x="0" y="45"/>
                      </a:lnTo>
                      <a:lnTo>
                        <a:pt x="2" y="59"/>
                      </a:lnTo>
                      <a:lnTo>
                        <a:pt x="8" y="73"/>
                      </a:lnTo>
                      <a:lnTo>
                        <a:pt x="18" y="83"/>
                      </a:lnTo>
                      <a:lnTo>
                        <a:pt x="32" y="89"/>
                      </a:lnTo>
                      <a:lnTo>
                        <a:pt x="46" y="92"/>
                      </a:lnTo>
                      <a:lnTo>
                        <a:pt x="60" y="89"/>
                      </a:lnTo>
                      <a:lnTo>
                        <a:pt x="72" y="83"/>
                      </a:lnTo>
                      <a:lnTo>
                        <a:pt x="82" y="73"/>
                      </a:lnTo>
                      <a:lnTo>
                        <a:pt x="89" y="59"/>
                      </a:lnTo>
                      <a:lnTo>
                        <a:pt x="91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6" name="Freeform 292"/>
                <p:cNvSpPr>
                  <a:spLocks/>
                </p:cNvSpPr>
                <p:nvPr/>
              </p:nvSpPr>
              <p:spPr bwMode="auto">
                <a:xfrm>
                  <a:off x="1152" y="862"/>
                  <a:ext cx="21" cy="18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1 h 34"/>
                    <a:gd name="T4" fmla="*/ 2 w 42"/>
                    <a:gd name="T5" fmla="*/ 1 h 34"/>
                    <a:gd name="T6" fmla="*/ 1 w 42"/>
                    <a:gd name="T7" fmla="*/ 1 h 34"/>
                    <a:gd name="T8" fmla="*/ 1 w 42"/>
                    <a:gd name="T9" fmla="*/ 2 h 34"/>
                    <a:gd name="T10" fmla="*/ 0 w 42"/>
                    <a:gd name="T11" fmla="*/ 3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5"/>
                      </a:lnTo>
                      <a:lnTo>
                        <a:pt x="14" y="13"/>
                      </a:lnTo>
                      <a:lnTo>
                        <a:pt x="6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7" name="Freeform 293"/>
                <p:cNvSpPr>
                  <a:spLocks/>
                </p:cNvSpPr>
                <p:nvPr/>
              </p:nvSpPr>
              <p:spPr bwMode="auto">
                <a:xfrm>
                  <a:off x="1173" y="862"/>
                  <a:ext cx="11" cy="36"/>
                </a:xfrm>
                <a:custGeom>
                  <a:avLst/>
                  <a:gdLst>
                    <a:gd name="T0" fmla="*/ 1 w 22"/>
                    <a:gd name="T1" fmla="*/ 5 h 69"/>
                    <a:gd name="T2" fmla="*/ 1 w 22"/>
                    <a:gd name="T3" fmla="*/ 4 h 69"/>
                    <a:gd name="T4" fmla="*/ 2 w 22"/>
                    <a:gd name="T5" fmla="*/ 4 h 69"/>
                    <a:gd name="T6" fmla="*/ 2 w 22"/>
                    <a:gd name="T7" fmla="*/ 3 h 69"/>
                    <a:gd name="T8" fmla="*/ 2 w 22"/>
                    <a:gd name="T9" fmla="*/ 2 h 69"/>
                    <a:gd name="T10" fmla="*/ 2 w 22"/>
                    <a:gd name="T11" fmla="*/ 1 h 69"/>
                    <a:gd name="T12" fmla="*/ 1 w 22"/>
                    <a:gd name="T13" fmla="*/ 1 h 69"/>
                    <a:gd name="T14" fmla="*/ 1 w 22"/>
                    <a:gd name="T15" fmla="*/ 1 h 69"/>
                    <a:gd name="T16" fmla="*/ 0 w 22"/>
                    <a:gd name="T17" fmla="*/ 0 h 6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69">
                      <a:moveTo>
                        <a:pt x="9" y="69"/>
                      </a:moveTo>
                      <a:lnTo>
                        <a:pt x="15" y="58"/>
                      </a:lnTo>
                      <a:lnTo>
                        <a:pt x="20" y="46"/>
                      </a:ln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3"/>
                      </a:lnTo>
                      <a:lnTo>
                        <a:pt x="14" y="5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8" name="Freeform 294"/>
                <p:cNvSpPr>
                  <a:spLocks/>
                </p:cNvSpPr>
                <p:nvPr/>
              </p:nvSpPr>
              <p:spPr bwMode="auto">
                <a:xfrm>
                  <a:off x="1127" y="898"/>
                  <a:ext cx="50" cy="71"/>
                </a:xfrm>
                <a:custGeom>
                  <a:avLst/>
                  <a:gdLst>
                    <a:gd name="T0" fmla="*/ 7 w 98"/>
                    <a:gd name="T1" fmla="*/ 0 h 139"/>
                    <a:gd name="T2" fmla="*/ 0 w 98"/>
                    <a:gd name="T3" fmla="*/ 9 h 139"/>
                    <a:gd name="T4" fmla="*/ 5 w 98"/>
                    <a:gd name="T5" fmla="*/ 9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8" h="139">
                      <a:moveTo>
                        <a:pt x="98" y="0"/>
                      </a:moveTo>
                      <a:lnTo>
                        <a:pt x="0" y="139"/>
                      </a:lnTo>
                      <a:lnTo>
                        <a:pt x="66" y="13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9" name="Line 295"/>
                <p:cNvSpPr>
                  <a:spLocks noChangeShapeType="1"/>
                </p:cNvSpPr>
                <p:nvPr/>
              </p:nvSpPr>
              <p:spPr bwMode="auto">
                <a:xfrm flipV="1">
                  <a:off x="1205" y="862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47" name="Group 296"/>
              <p:cNvGrpSpPr>
                <a:grpSpLocks/>
              </p:cNvGrpSpPr>
              <p:nvPr/>
            </p:nvGrpSpPr>
            <p:grpSpPr bwMode="auto">
              <a:xfrm>
                <a:off x="1259" y="1104"/>
                <a:ext cx="124" cy="168"/>
                <a:chOff x="1259" y="1104"/>
                <a:chExt cx="124" cy="168"/>
              </a:xfrm>
            </p:grpSpPr>
            <p:sp>
              <p:nvSpPr>
                <p:cNvPr id="132186" name="Freeform 297"/>
                <p:cNvSpPr>
                  <a:spLocks/>
                </p:cNvSpPr>
                <p:nvPr/>
              </p:nvSpPr>
              <p:spPr bwMode="auto">
                <a:xfrm>
                  <a:off x="1259" y="1104"/>
                  <a:ext cx="50" cy="50"/>
                </a:xfrm>
                <a:custGeom>
                  <a:avLst/>
                  <a:gdLst>
                    <a:gd name="T0" fmla="*/ 8 w 92"/>
                    <a:gd name="T1" fmla="*/ 4 h 93"/>
                    <a:gd name="T2" fmla="*/ 8 w 92"/>
                    <a:gd name="T3" fmla="*/ 3 h 93"/>
                    <a:gd name="T4" fmla="*/ 7 w 92"/>
                    <a:gd name="T5" fmla="*/ 2 h 93"/>
                    <a:gd name="T6" fmla="*/ 7 w 92"/>
                    <a:gd name="T7" fmla="*/ 1 h 93"/>
                    <a:gd name="T8" fmla="*/ 5 w 92"/>
                    <a:gd name="T9" fmla="*/ 1 h 93"/>
                    <a:gd name="T10" fmla="*/ 4 w 92"/>
                    <a:gd name="T11" fmla="*/ 0 h 93"/>
                    <a:gd name="T12" fmla="*/ 3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3 w 92"/>
                    <a:gd name="T29" fmla="*/ 8 h 93"/>
                    <a:gd name="T30" fmla="*/ 4 w 92"/>
                    <a:gd name="T31" fmla="*/ 8 h 93"/>
                    <a:gd name="T32" fmla="*/ 5 w 92"/>
                    <a:gd name="T33" fmla="*/ 8 h 93"/>
                    <a:gd name="T34" fmla="*/ 7 w 92"/>
                    <a:gd name="T35" fmla="*/ 7 h 93"/>
                    <a:gd name="T36" fmla="*/ 7 w 92"/>
                    <a:gd name="T37" fmla="*/ 6 h 93"/>
                    <a:gd name="T38" fmla="*/ 8 w 92"/>
                    <a:gd name="T39" fmla="*/ 5 h 93"/>
                    <a:gd name="T40" fmla="*/ 8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7" name="Line 298"/>
                <p:cNvSpPr>
                  <a:spLocks noChangeShapeType="1"/>
                </p:cNvSpPr>
                <p:nvPr/>
              </p:nvSpPr>
              <p:spPr bwMode="auto">
                <a:xfrm>
                  <a:off x="1323" y="1165"/>
                  <a:ext cx="1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8" name="Freeform 299"/>
                <p:cNvSpPr>
                  <a:spLocks/>
                </p:cNvSpPr>
                <p:nvPr/>
              </p:nvSpPr>
              <p:spPr bwMode="auto">
                <a:xfrm>
                  <a:off x="1326" y="1165"/>
                  <a:ext cx="22" cy="46"/>
                </a:xfrm>
                <a:custGeom>
                  <a:avLst/>
                  <a:gdLst>
                    <a:gd name="T0" fmla="*/ 0 w 47"/>
                    <a:gd name="T1" fmla="*/ 5 h 93"/>
                    <a:gd name="T2" fmla="*/ 0 w 47"/>
                    <a:gd name="T3" fmla="*/ 5 h 93"/>
                    <a:gd name="T4" fmla="*/ 1 w 47"/>
                    <a:gd name="T5" fmla="*/ 5 h 93"/>
                    <a:gd name="T6" fmla="*/ 1 w 47"/>
                    <a:gd name="T7" fmla="*/ 5 h 93"/>
                    <a:gd name="T8" fmla="*/ 1 w 47"/>
                    <a:gd name="T9" fmla="*/ 4 h 93"/>
                    <a:gd name="T10" fmla="*/ 2 w 47"/>
                    <a:gd name="T11" fmla="*/ 3 h 93"/>
                    <a:gd name="T12" fmla="*/ 2 w 47"/>
                    <a:gd name="T13" fmla="*/ 2 h 93"/>
                    <a:gd name="T14" fmla="*/ 2 w 47"/>
                    <a:gd name="T15" fmla="*/ 2 h 93"/>
                    <a:gd name="T16" fmla="*/ 2 w 47"/>
                    <a:gd name="T17" fmla="*/ 1 h 93"/>
                    <a:gd name="T18" fmla="*/ 2 w 47"/>
                    <a:gd name="T19" fmla="*/ 0 h 93"/>
                    <a:gd name="T20" fmla="*/ 2 w 47"/>
                    <a:gd name="T21" fmla="*/ 0 h 93"/>
                    <a:gd name="T22" fmla="*/ 1 w 47"/>
                    <a:gd name="T23" fmla="*/ 0 h 93"/>
                    <a:gd name="T24" fmla="*/ 1 w 47"/>
                    <a:gd name="T25" fmla="*/ 0 h 9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7" h="93">
                      <a:moveTo>
                        <a:pt x="0" y="93"/>
                      </a:moveTo>
                      <a:lnTo>
                        <a:pt x="9" y="91"/>
                      </a:lnTo>
                      <a:lnTo>
                        <a:pt x="18" y="87"/>
                      </a:lnTo>
                      <a:lnTo>
                        <a:pt x="27" y="80"/>
                      </a:lnTo>
                      <a:lnTo>
                        <a:pt x="35" y="70"/>
                      </a:lnTo>
                      <a:lnTo>
                        <a:pt x="41" y="59"/>
                      </a:lnTo>
                      <a:lnTo>
                        <a:pt x="45" y="47"/>
                      </a:lnTo>
                      <a:lnTo>
                        <a:pt x="47" y="35"/>
                      </a:lnTo>
                      <a:lnTo>
                        <a:pt x="47" y="24"/>
                      </a:lnTo>
                      <a:lnTo>
                        <a:pt x="45" y="14"/>
                      </a:lnTo>
                      <a:lnTo>
                        <a:pt x="40" y="7"/>
                      </a:lnTo>
                      <a:lnTo>
                        <a:pt x="34" y="3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9" name="Line 300"/>
                <p:cNvSpPr>
                  <a:spLocks noChangeShapeType="1"/>
                </p:cNvSpPr>
                <p:nvPr/>
              </p:nvSpPr>
              <p:spPr bwMode="auto">
                <a:xfrm flipH="1">
                  <a:off x="1316" y="1211"/>
                  <a:ext cx="1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0" name="Freeform 301"/>
                <p:cNvSpPr>
                  <a:spLocks/>
                </p:cNvSpPr>
                <p:nvPr/>
              </p:nvSpPr>
              <p:spPr bwMode="auto">
                <a:xfrm>
                  <a:off x="1326" y="1211"/>
                  <a:ext cx="11" cy="25"/>
                </a:xfrm>
                <a:custGeom>
                  <a:avLst/>
                  <a:gdLst>
                    <a:gd name="T0" fmla="*/ 1 w 23"/>
                    <a:gd name="T1" fmla="*/ 4 h 47"/>
                    <a:gd name="T2" fmla="*/ 1 w 23"/>
                    <a:gd name="T3" fmla="*/ 3 h 47"/>
                    <a:gd name="T4" fmla="*/ 1 w 23"/>
                    <a:gd name="T5" fmla="*/ 2 h 47"/>
                    <a:gd name="T6" fmla="*/ 1 w 23"/>
                    <a:gd name="T7" fmla="*/ 1 h 47"/>
                    <a:gd name="T8" fmla="*/ 0 w 23"/>
                    <a:gd name="T9" fmla="*/ 1 h 47"/>
                    <a:gd name="T10" fmla="*/ 0 w 23"/>
                    <a:gd name="T11" fmla="*/ 1 h 47"/>
                    <a:gd name="T12" fmla="*/ 0 w 23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3" h="47">
                      <a:moveTo>
                        <a:pt x="20" y="47"/>
                      </a:moveTo>
                      <a:lnTo>
                        <a:pt x="23" y="34"/>
                      </a:lnTo>
                      <a:lnTo>
                        <a:pt x="23" y="23"/>
                      </a:lnTo>
                      <a:lnTo>
                        <a:pt x="19" y="13"/>
                      </a:lnTo>
                      <a:lnTo>
                        <a:pt x="15" y="6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1" name="Line 302"/>
                <p:cNvSpPr>
                  <a:spLocks noChangeShapeType="1"/>
                </p:cNvSpPr>
                <p:nvPr/>
              </p:nvSpPr>
              <p:spPr bwMode="auto">
                <a:xfrm flipH="1">
                  <a:off x="1333" y="1236"/>
                  <a:ext cx="0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2" name="Freeform 303"/>
                <p:cNvSpPr>
                  <a:spLocks/>
                </p:cNvSpPr>
                <p:nvPr/>
              </p:nvSpPr>
              <p:spPr bwMode="auto">
                <a:xfrm>
                  <a:off x="1309" y="1247"/>
                  <a:ext cx="24" cy="25"/>
                </a:xfrm>
                <a:custGeom>
                  <a:avLst/>
                  <a:gdLst>
                    <a:gd name="T0" fmla="*/ 0 w 46"/>
                    <a:gd name="T1" fmla="*/ 4 h 46"/>
                    <a:gd name="T2" fmla="*/ 1 w 46"/>
                    <a:gd name="T3" fmla="*/ 4 h 46"/>
                    <a:gd name="T4" fmla="*/ 2 w 46"/>
                    <a:gd name="T5" fmla="*/ 4 h 46"/>
                    <a:gd name="T6" fmla="*/ 2 w 46"/>
                    <a:gd name="T7" fmla="*/ 3 h 46"/>
                    <a:gd name="T8" fmla="*/ 3 w 46"/>
                    <a:gd name="T9" fmla="*/ 2 h 46"/>
                    <a:gd name="T10" fmla="*/ 3 w 46"/>
                    <a:gd name="T11" fmla="*/ 1 h 46"/>
                    <a:gd name="T12" fmla="*/ 4 w 46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6" h="46">
                      <a:moveTo>
                        <a:pt x="0" y="46"/>
                      </a:moveTo>
                      <a:lnTo>
                        <a:pt x="9" y="45"/>
                      </a:lnTo>
                      <a:lnTo>
                        <a:pt x="18" y="41"/>
                      </a:lnTo>
                      <a:lnTo>
                        <a:pt x="27" y="33"/>
                      </a:lnTo>
                      <a:lnTo>
                        <a:pt x="35" y="23"/>
                      </a:lnTo>
                      <a:lnTo>
                        <a:pt x="41" y="12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3" name="Line 304"/>
                <p:cNvSpPr>
                  <a:spLocks noChangeShapeType="1"/>
                </p:cNvSpPr>
                <p:nvPr/>
              </p:nvSpPr>
              <p:spPr bwMode="auto">
                <a:xfrm flipH="1">
                  <a:off x="1294" y="1272"/>
                  <a:ext cx="1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94" name="Line 305"/>
                <p:cNvSpPr>
                  <a:spLocks noChangeShapeType="1"/>
                </p:cNvSpPr>
                <p:nvPr/>
              </p:nvSpPr>
              <p:spPr bwMode="auto">
                <a:xfrm flipV="1">
                  <a:off x="1373" y="1165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48" name="Group 306"/>
              <p:cNvGrpSpPr>
                <a:grpSpLocks/>
              </p:cNvGrpSpPr>
              <p:nvPr/>
            </p:nvGrpSpPr>
            <p:grpSpPr bwMode="auto">
              <a:xfrm>
                <a:off x="1084" y="1628"/>
                <a:ext cx="164" cy="106"/>
                <a:chOff x="1084" y="1628"/>
                <a:chExt cx="164" cy="106"/>
              </a:xfrm>
            </p:grpSpPr>
            <p:sp>
              <p:nvSpPr>
                <p:cNvPr id="132182" name="Freeform 307"/>
                <p:cNvSpPr>
                  <a:spLocks/>
                </p:cNvSpPr>
                <p:nvPr/>
              </p:nvSpPr>
              <p:spPr bwMode="auto">
                <a:xfrm>
                  <a:off x="1084" y="1638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1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3" name="Freeform 308"/>
                <p:cNvSpPr>
                  <a:spLocks/>
                </p:cNvSpPr>
                <p:nvPr/>
              </p:nvSpPr>
              <p:spPr bwMode="auto">
                <a:xfrm>
                  <a:off x="1156" y="1628"/>
                  <a:ext cx="42" cy="81"/>
                </a:xfrm>
                <a:custGeom>
                  <a:avLst/>
                  <a:gdLst>
                    <a:gd name="T0" fmla="*/ 5 w 81"/>
                    <a:gd name="T1" fmla="*/ 0 h 161"/>
                    <a:gd name="T2" fmla="*/ 0 w 81"/>
                    <a:gd name="T3" fmla="*/ 11 h 161"/>
                    <a:gd name="T4" fmla="*/ 6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5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4" name="Line 309"/>
                <p:cNvSpPr>
                  <a:spLocks noChangeShapeType="1"/>
                </p:cNvSpPr>
                <p:nvPr/>
              </p:nvSpPr>
              <p:spPr bwMode="auto">
                <a:xfrm flipH="1">
                  <a:off x="1180" y="1684"/>
                  <a:ext cx="11" cy="5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5" name="Line 310"/>
                <p:cNvSpPr>
                  <a:spLocks noChangeShapeType="1"/>
                </p:cNvSpPr>
                <p:nvPr/>
              </p:nvSpPr>
              <p:spPr bwMode="auto">
                <a:xfrm flipV="1">
                  <a:off x="1237" y="1628"/>
                  <a:ext cx="11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49" name="Group 311"/>
              <p:cNvGrpSpPr>
                <a:grpSpLocks/>
              </p:cNvGrpSpPr>
              <p:nvPr/>
            </p:nvGrpSpPr>
            <p:grpSpPr bwMode="auto">
              <a:xfrm>
                <a:off x="793" y="1919"/>
                <a:ext cx="163" cy="125"/>
                <a:chOff x="793" y="1919"/>
                <a:chExt cx="163" cy="125"/>
              </a:xfrm>
            </p:grpSpPr>
            <p:sp>
              <p:nvSpPr>
                <p:cNvPr id="132179" name="Freeform 312"/>
                <p:cNvSpPr>
                  <a:spLocks/>
                </p:cNvSpPr>
                <p:nvPr/>
              </p:nvSpPr>
              <p:spPr bwMode="auto">
                <a:xfrm>
                  <a:off x="793" y="1919"/>
                  <a:ext cx="46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0" name="Freeform 313"/>
                <p:cNvSpPr>
                  <a:spLocks/>
                </p:cNvSpPr>
                <p:nvPr/>
              </p:nvSpPr>
              <p:spPr bwMode="auto">
                <a:xfrm>
                  <a:off x="864" y="1937"/>
                  <a:ext cx="57" cy="107"/>
                </a:xfrm>
                <a:custGeom>
                  <a:avLst/>
                  <a:gdLst>
                    <a:gd name="T0" fmla="*/ 0 w 113"/>
                    <a:gd name="T1" fmla="*/ 14 h 208"/>
                    <a:gd name="T2" fmla="*/ 3 w 113"/>
                    <a:gd name="T3" fmla="*/ 14 h 208"/>
                    <a:gd name="T4" fmla="*/ 3 w 113"/>
                    <a:gd name="T5" fmla="*/ 14 h 208"/>
                    <a:gd name="T6" fmla="*/ 4 w 113"/>
                    <a:gd name="T7" fmla="*/ 14 h 208"/>
                    <a:gd name="T8" fmla="*/ 4 w 113"/>
                    <a:gd name="T9" fmla="*/ 13 h 208"/>
                    <a:gd name="T10" fmla="*/ 5 w 113"/>
                    <a:gd name="T11" fmla="*/ 13 h 208"/>
                    <a:gd name="T12" fmla="*/ 5 w 113"/>
                    <a:gd name="T13" fmla="*/ 12 h 208"/>
                    <a:gd name="T14" fmla="*/ 5 w 113"/>
                    <a:gd name="T15" fmla="*/ 11 h 208"/>
                    <a:gd name="T16" fmla="*/ 6 w 113"/>
                    <a:gd name="T17" fmla="*/ 10 h 208"/>
                    <a:gd name="T18" fmla="*/ 6 w 113"/>
                    <a:gd name="T19" fmla="*/ 9 h 208"/>
                    <a:gd name="T20" fmla="*/ 6 w 113"/>
                    <a:gd name="T21" fmla="*/ 8 h 208"/>
                    <a:gd name="T22" fmla="*/ 6 w 113"/>
                    <a:gd name="T23" fmla="*/ 7 h 208"/>
                    <a:gd name="T24" fmla="*/ 5 w 113"/>
                    <a:gd name="T25" fmla="*/ 7 h 208"/>
                    <a:gd name="T26" fmla="*/ 5 w 113"/>
                    <a:gd name="T27" fmla="*/ 7 h 208"/>
                    <a:gd name="T28" fmla="*/ 4 w 113"/>
                    <a:gd name="T29" fmla="*/ 7 h 208"/>
                    <a:gd name="T30" fmla="*/ 2 w 113"/>
                    <a:gd name="T31" fmla="*/ 7 h 208"/>
                    <a:gd name="T32" fmla="*/ 4 w 113"/>
                    <a:gd name="T33" fmla="*/ 0 h 208"/>
                    <a:gd name="T34" fmla="*/ 8 w 113"/>
                    <a:gd name="T35" fmla="*/ 0 h 20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3" h="208">
                      <a:moveTo>
                        <a:pt x="0" y="208"/>
                      </a:moveTo>
                      <a:lnTo>
                        <a:pt x="33" y="208"/>
                      </a:lnTo>
                      <a:lnTo>
                        <a:pt x="41" y="207"/>
                      </a:lnTo>
                      <a:lnTo>
                        <a:pt x="51" y="202"/>
                      </a:lnTo>
                      <a:lnTo>
                        <a:pt x="59" y="195"/>
                      </a:lnTo>
                      <a:lnTo>
                        <a:pt x="67" y="185"/>
                      </a:lnTo>
                      <a:lnTo>
                        <a:pt x="73" y="174"/>
                      </a:lnTo>
                      <a:lnTo>
                        <a:pt x="78" y="161"/>
                      </a:lnTo>
                      <a:lnTo>
                        <a:pt x="84" y="139"/>
                      </a:lnTo>
                      <a:lnTo>
                        <a:pt x="85" y="127"/>
                      </a:lnTo>
                      <a:lnTo>
                        <a:pt x="85" y="116"/>
                      </a:lnTo>
                      <a:lnTo>
                        <a:pt x="83" y="106"/>
                      </a:lnTo>
                      <a:lnTo>
                        <a:pt x="79" y="98"/>
                      </a:lnTo>
                      <a:lnTo>
                        <a:pt x="72" y="94"/>
                      </a:lnTo>
                      <a:lnTo>
                        <a:pt x="63" y="93"/>
                      </a:lnTo>
                      <a:lnTo>
                        <a:pt x="31" y="93"/>
                      </a:lnTo>
                      <a:lnTo>
                        <a:pt x="57" y="0"/>
                      </a:lnTo>
                      <a:lnTo>
                        <a:pt x="113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81" name="Line 314"/>
                <p:cNvSpPr>
                  <a:spLocks noChangeShapeType="1"/>
                </p:cNvSpPr>
                <p:nvPr/>
              </p:nvSpPr>
              <p:spPr bwMode="auto">
                <a:xfrm flipV="1">
                  <a:off x="946" y="1937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50" name="Group 315"/>
              <p:cNvGrpSpPr>
                <a:grpSpLocks/>
              </p:cNvGrpSpPr>
              <p:nvPr/>
            </p:nvGrpSpPr>
            <p:grpSpPr bwMode="auto">
              <a:xfrm>
                <a:off x="426" y="1944"/>
                <a:ext cx="139" cy="164"/>
                <a:chOff x="426" y="1944"/>
                <a:chExt cx="139" cy="164"/>
              </a:xfrm>
            </p:grpSpPr>
            <p:sp>
              <p:nvSpPr>
                <p:cNvPr id="132176" name="Freeform 316"/>
                <p:cNvSpPr>
                  <a:spLocks/>
                </p:cNvSpPr>
                <p:nvPr/>
              </p:nvSpPr>
              <p:spPr bwMode="auto">
                <a:xfrm>
                  <a:off x="426" y="2062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89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1" y="91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89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7" name="Freeform 317"/>
                <p:cNvSpPr>
                  <a:spLocks/>
                </p:cNvSpPr>
                <p:nvPr/>
              </p:nvSpPr>
              <p:spPr bwMode="auto">
                <a:xfrm>
                  <a:off x="479" y="1944"/>
                  <a:ext cx="50" cy="107"/>
                </a:xfrm>
                <a:custGeom>
                  <a:avLst/>
                  <a:gdLst>
                    <a:gd name="T0" fmla="*/ 7 w 94"/>
                    <a:gd name="T1" fmla="*/ 0 h 208"/>
                    <a:gd name="T2" fmla="*/ 6 w 94"/>
                    <a:gd name="T3" fmla="*/ 1 h 208"/>
                    <a:gd name="T4" fmla="*/ 5 w 94"/>
                    <a:gd name="T5" fmla="*/ 2 h 208"/>
                    <a:gd name="T6" fmla="*/ 4 w 94"/>
                    <a:gd name="T7" fmla="*/ 3 h 208"/>
                    <a:gd name="T8" fmla="*/ 3 w 94"/>
                    <a:gd name="T9" fmla="*/ 4 h 208"/>
                    <a:gd name="T10" fmla="*/ 2 w 94"/>
                    <a:gd name="T11" fmla="*/ 5 h 208"/>
                    <a:gd name="T12" fmla="*/ 2 w 94"/>
                    <a:gd name="T13" fmla="*/ 7 h 208"/>
                    <a:gd name="T14" fmla="*/ 1 w 94"/>
                    <a:gd name="T15" fmla="*/ 11 h 208"/>
                    <a:gd name="T16" fmla="*/ 0 w 94"/>
                    <a:gd name="T17" fmla="*/ 12 h 208"/>
                    <a:gd name="T18" fmla="*/ 0 w 94"/>
                    <a:gd name="T19" fmla="*/ 13 h 208"/>
                    <a:gd name="T20" fmla="*/ 1 w 94"/>
                    <a:gd name="T21" fmla="*/ 13 h 208"/>
                    <a:gd name="T22" fmla="*/ 1 w 94"/>
                    <a:gd name="T23" fmla="*/ 14 h 208"/>
                    <a:gd name="T24" fmla="*/ 1 w 94"/>
                    <a:gd name="T25" fmla="*/ 14 h 208"/>
                    <a:gd name="T26" fmla="*/ 2 w 94"/>
                    <a:gd name="T27" fmla="*/ 14 h 208"/>
                    <a:gd name="T28" fmla="*/ 3 w 94"/>
                    <a:gd name="T29" fmla="*/ 14 h 208"/>
                    <a:gd name="T30" fmla="*/ 3 w 94"/>
                    <a:gd name="T31" fmla="*/ 14 h 208"/>
                    <a:gd name="T32" fmla="*/ 4 w 94"/>
                    <a:gd name="T33" fmla="*/ 13 h 208"/>
                    <a:gd name="T34" fmla="*/ 5 w 94"/>
                    <a:gd name="T35" fmla="*/ 13 h 208"/>
                    <a:gd name="T36" fmla="*/ 5 w 94"/>
                    <a:gd name="T37" fmla="*/ 12 h 208"/>
                    <a:gd name="T38" fmla="*/ 5 w 94"/>
                    <a:gd name="T39" fmla="*/ 11 h 208"/>
                    <a:gd name="T40" fmla="*/ 6 w 94"/>
                    <a:gd name="T41" fmla="*/ 10 h 208"/>
                    <a:gd name="T42" fmla="*/ 6 w 94"/>
                    <a:gd name="T43" fmla="*/ 9 h 208"/>
                    <a:gd name="T44" fmla="*/ 6 w 94"/>
                    <a:gd name="T45" fmla="*/ 8 h 208"/>
                    <a:gd name="T46" fmla="*/ 6 w 94"/>
                    <a:gd name="T47" fmla="*/ 7 h 208"/>
                    <a:gd name="T48" fmla="*/ 6 w 94"/>
                    <a:gd name="T49" fmla="*/ 7 h 208"/>
                    <a:gd name="T50" fmla="*/ 5 w 94"/>
                    <a:gd name="T51" fmla="*/ 7 h 208"/>
                    <a:gd name="T52" fmla="*/ 4 w 94"/>
                    <a:gd name="T53" fmla="*/ 7 h 208"/>
                    <a:gd name="T54" fmla="*/ 2 w 94"/>
                    <a:gd name="T55" fmla="*/ 7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94" y="0"/>
                      </a:moveTo>
                      <a:lnTo>
                        <a:pt x="79" y="9"/>
                      </a:lnTo>
                      <a:lnTo>
                        <a:pt x="64" y="21"/>
                      </a:lnTo>
                      <a:lnTo>
                        <a:pt x="51" y="36"/>
                      </a:lnTo>
                      <a:lnTo>
                        <a:pt x="39" y="53"/>
                      </a:lnTo>
                      <a:lnTo>
                        <a:pt x="29" y="72"/>
                      </a:lnTo>
                      <a:lnTo>
                        <a:pt x="21" y="93"/>
                      </a:lnTo>
                      <a:lnTo>
                        <a:pt x="2" y="162"/>
                      </a:lnTo>
                      <a:lnTo>
                        <a:pt x="0" y="174"/>
                      </a:lnTo>
                      <a:lnTo>
                        <a:pt x="0" y="185"/>
                      </a:lnTo>
                      <a:lnTo>
                        <a:pt x="4" y="195"/>
                      </a:lnTo>
                      <a:lnTo>
                        <a:pt x="8" y="201"/>
                      </a:lnTo>
                      <a:lnTo>
                        <a:pt x="15" y="207"/>
                      </a:lnTo>
                      <a:lnTo>
                        <a:pt x="22" y="208"/>
                      </a:lnTo>
                      <a:lnTo>
                        <a:pt x="31" y="207"/>
                      </a:lnTo>
                      <a:lnTo>
                        <a:pt x="40" y="201"/>
                      </a:lnTo>
                      <a:lnTo>
                        <a:pt x="49" y="195"/>
                      </a:lnTo>
                      <a:lnTo>
                        <a:pt x="57" y="185"/>
                      </a:lnTo>
                      <a:lnTo>
                        <a:pt x="63" y="174"/>
                      </a:lnTo>
                      <a:lnTo>
                        <a:pt x="68" y="162"/>
                      </a:lnTo>
                      <a:lnTo>
                        <a:pt x="73" y="138"/>
                      </a:lnTo>
                      <a:lnTo>
                        <a:pt x="76" y="126"/>
                      </a:lnTo>
                      <a:lnTo>
                        <a:pt x="76" y="114"/>
                      </a:lnTo>
                      <a:lnTo>
                        <a:pt x="74" y="104"/>
                      </a:lnTo>
                      <a:lnTo>
                        <a:pt x="70" y="96"/>
                      </a:lnTo>
                      <a:lnTo>
                        <a:pt x="62" y="93"/>
                      </a:lnTo>
                      <a:lnTo>
                        <a:pt x="53" y="93"/>
                      </a:lnTo>
                      <a:lnTo>
                        <a:pt x="21" y="9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8" name="Line 318"/>
                <p:cNvSpPr>
                  <a:spLocks noChangeShapeType="1"/>
                </p:cNvSpPr>
                <p:nvPr/>
              </p:nvSpPr>
              <p:spPr bwMode="auto">
                <a:xfrm flipV="1">
                  <a:off x="554" y="1944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51" name="Group 319"/>
              <p:cNvGrpSpPr>
                <a:grpSpLocks/>
              </p:cNvGrpSpPr>
              <p:nvPr/>
            </p:nvGrpSpPr>
            <p:grpSpPr bwMode="auto">
              <a:xfrm>
                <a:off x="220" y="1894"/>
                <a:ext cx="149" cy="132"/>
                <a:chOff x="220" y="1894"/>
                <a:chExt cx="149" cy="132"/>
              </a:xfrm>
            </p:grpSpPr>
            <p:sp>
              <p:nvSpPr>
                <p:cNvPr id="132173" name="Freeform 320"/>
                <p:cNvSpPr>
                  <a:spLocks/>
                </p:cNvSpPr>
                <p:nvPr/>
              </p:nvSpPr>
              <p:spPr bwMode="auto">
                <a:xfrm>
                  <a:off x="323" y="1980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89" y="32"/>
                      </a:lnTo>
                      <a:lnTo>
                        <a:pt x="84" y="19"/>
                      </a:lnTo>
                      <a:lnTo>
                        <a:pt x="72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2" y="84"/>
                      </a:lnTo>
                      <a:lnTo>
                        <a:pt x="84" y="74"/>
                      </a:lnTo>
                      <a:lnTo>
                        <a:pt x="89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4" name="Freeform 321"/>
                <p:cNvSpPr>
                  <a:spLocks/>
                </p:cNvSpPr>
                <p:nvPr/>
              </p:nvSpPr>
              <p:spPr bwMode="auto">
                <a:xfrm>
                  <a:off x="220" y="1894"/>
                  <a:ext cx="46" cy="107"/>
                </a:xfrm>
                <a:custGeom>
                  <a:avLst/>
                  <a:gdLst>
                    <a:gd name="T0" fmla="*/ 0 w 88"/>
                    <a:gd name="T1" fmla="*/ 14 h 208"/>
                    <a:gd name="T2" fmla="*/ 7 w 88"/>
                    <a:gd name="T3" fmla="*/ 0 h 208"/>
                    <a:gd name="T4" fmla="*/ 2 w 88"/>
                    <a:gd name="T5" fmla="*/ 0 h 208"/>
                    <a:gd name="T6" fmla="*/ 2 w 88"/>
                    <a:gd name="T7" fmla="*/ 2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8" h="208">
                      <a:moveTo>
                        <a:pt x="0" y="208"/>
                      </a:move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17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5" name="Line 322"/>
                <p:cNvSpPr>
                  <a:spLocks noChangeShapeType="1"/>
                </p:cNvSpPr>
                <p:nvPr/>
              </p:nvSpPr>
              <p:spPr bwMode="auto">
                <a:xfrm flipV="1">
                  <a:off x="284" y="1894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52" name="Group 323"/>
              <p:cNvGrpSpPr>
                <a:grpSpLocks/>
              </p:cNvGrpSpPr>
              <p:nvPr/>
            </p:nvGrpSpPr>
            <p:grpSpPr bwMode="auto">
              <a:xfrm>
                <a:off x="381" y="1674"/>
                <a:ext cx="85" cy="181"/>
                <a:chOff x="381" y="1674"/>
                <a:chExt cx="85" cy="181"/>
              </a:xfrm>
            </p:grpSpPr>
            <p:sp>
              <p:nvSpPr>
                <p:cNvPr id="132166" name="Freeform 324"/>
                <p:cNvSpPr>
                  <a:spLocks/>
                </p:cNvSpPr>
                <p:nvPr/>
              </p:nvSpPr>
              <p:spPr bwMode="auto">
                <a:xfrm>
                  <a:off x="383" y="1809"/>
                  <a:ext cx="50" cy="46"/>
                </a:xfrm>
                <a:custGeom>
                  <a:avLst/>
                  <a:gdLst>
                    <a:gd name="T0" fmla="*/ 8 w 92"/>
                    <a:gd name="T1" fmla="*/ 3 h 92"/>
                    <a:gd name="T2" fmla="*/ 8 w 92"/>
                    <a:gd name="T3" fmla="*/ 2 h 92"/>
                    <a:gd name="T4" fmla="*/ 7 w 92"/>
                    <a:gd name="T5" fmla="*/ 2 h 92"/>
                    <a:gd name="T6" fmla="*/ 7 w 92"/>
                    <a:gd name="T7" fmla="*/ 1 h 92"/>
                    <a:gd name="T8" fmla="*/ 5 w 92"/>
                    <a:gd name="T9" fmla="*/ 1 h 92"/>
                    <a:gd name="T10" fmla="*/ 4 w 92"/>
                    <a:gd name="T11" fmla="*/ 0 h 92"/>
                    <a:gd name="T12" fmla="*/ 3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3 w 92"/>
                    <a:gd name="T29" fmla="*/ 6 h 92"/>
                    <a:gd name="T30" fmla="*/ 4 w 92"/>
                    <a:gd name="T31" fmla="*/ 6 h 92"/>
                    <a:gd name="T32" fmla="*/ 5 w 92"/>
                    <a:gd name="T33" fmla="*/ 6 h 92"/>
                    <a:gd name="T34" fmla="*/ 7 w 92"/>
                    <a:gd name="T35" fmla="*/ 6 h 92"/>
                    <a:gd name="T36" fmla="*/ 7 w 92"/>
                    <a:gd name="T37" fmla="*/ 5 h 92"/>
                    <a:gd name="T38" fmla="*/ 8 w 92"/>
                    <a:gd name="T39" fmla="*/ 4 h 92"/>
                    <a:gd name="T40" fmla="*/ 8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1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7" name="Freeform 325"/>
                <p:cNvSpPr>
                  <a:spLocks/>
                </p:cNvSpPr>
                <p:nvPr/>
              </p:nvSpPr>
              <p:spPr bwMode="auto">
                <a:xfrm>
                  <a:off x="395" y="1674"/>
                  <a:ext cx="36" cy="46"/>
                </a:xfrm>
                <a:custGeom>
                  <a:avLst/>
                  <a:gdLst>
                    <a:gd name="T0" fmla="*/ 5 w 69"/>
                    <a:gd name="T1" fmla="*/ 2 h 93"/>
                    <a:gd name="T2" fmla="*/ 5 w 69"/>
                    <a:gd name="T3" fmla="*/ 2 h 93"/>
                    <a:gd name="T4" fmla="*/ 5 w 69"/>
                    <a:gd name="T5" fmla="*/ 1 h 93"/>
                    <a:gd name="T6" fmla="*/ 5 w 69"/>
                    <a:gd name="T7" fmla="*/ 0 h 93"/>
                    <a:gd name="T8" fmla="*/ 5 w 69"/>
                    <a:gd name="T9" fmla="*/ 0 h 93"/>
                    <a:gd name="T10" fmla="*/ 4 w 69"/>
                    <a:gd name="T11" fmla="*/ 0 h 93"/>
                    <a:gd name="T12" fmla="*/ 4 w 69"/>
                    <a:gd name="T13" fmla="*/ 0 h 93"/>
                    <a:gd name="T14" fmla="*/ 3 w 69"/>
                    <a:gd name="T15" fmla="*/ 0 h 93"/>
                    <a:gd name="T16" fmla="*/ 2 w 69"/>
                    <a:gd name="T17" fmla="*/ 0 h 93"/>
                    <a:gd name="T18" fmla="*/ 2 w 69"/>
                    <a:gd name="T19" fmla="*/ 0 h 93"/>
                    <a:gd name="T20" fmla="*/ 1 w 69"/>
                    <a:gd name="T21" fmla="*/ 1 h 93"/>
                    <a:gd name="T22" fmla="*/ 1 w 69"/>
                    <a:gd name="T23" fmla="*/ 2 h 93"/>
                    <a:gd name="T24" fmla="*/ 1 w 69"/>
                    <a:gd name="T25" fmla="*/ 2 h 93"/>
                    <a:gd name="T26" fmla="*/ 0 w 69"/>
                    <a:gd name="T27" fmla="*/ 3 h 93"/>
                    <a:gd name="T28" fmla="*/ 0 w 69"/>
                    <a:gd name="T29" fmla="*/ 4 h 93"/>
                    <a:gd name="T30" fmla="*/ 1 w 69"/>
                    <a:gd name="T31" fmla="*/ 4 h 93"/>
                    <a:gd name="T32" fmla="*/ 1 w 69"/>
                    <a:gd name="T33" fmla="*/ 5 h 93"/>
                    <a:gd name="T34" fmla="*/ 1 w 69"/>
                    <a:gd name="T35" fmla="*/ 5 h 93"/>
                    <a:gd name="T36" fmla="*/ 2 w 69"/>
                    <a:gd name="T37" fmla="*/ 5 h 93"/>
                    <a:gd name="T38" fmla="*/ 2 w 69"/>
                    <a:gd name="T39" fmla="*/ 5 h 93"/>
                    <a:gd name="T40" fmla="*/ 3 w 69"/>
                    <a:gd name="T41" fmla="*/ 5 h 93"/>
                    <a:gd name="T42" fmla="*/ 4 w 69"/>
                    <a:gd name="T43" fmla="*/ 4 h 93"/>
                    <a:gd name="T44" fmla="*/ 4 w 69"/>
                    <a:gd name="T45" fmla="*/ 4 h 93"/>
                    <a:gd name="T46" fmla="*/ 5 w 69"/>
                    <a:gd name="T47" fmla="*/ 3 h 93"/>
                    <a:gd name="T48" fmla="*/ 5 w 69"/>
                    <a:gd name="T49" fmla="*/ 2 h 9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9" h="93">
                      <a:moveTo>
                        <a:pt x="67" y="46"/>
                      </a:moveTo>
                      <a:lnTo>
                        <a:pt x="69" y="34"/>
                      </a:lnTo>
                      <a:lnTo>
                        <a:pt x="69" y="23"/>
                      </a:lnTo>
                      <a:lnTo>
                        <a:pt x="67" y="13"/>
                      </a:lnTo>
                      <a:lnTo>
                        <a:pt x="61" y="6"/>
                      </a:lnTo>
                      <a:lnTo>
                        <a:pt x="54" y="1"/>
                      </a:lnTo>
                      <a:lnTo>
                        <a:pt x="47" y="0"/>
                      </a:lnTo>
                      <a:lnTo>
                        <a:pt x="38" y="1"/>
                      </a:lnTo>
                      <a:lnTo>
                        <a:pt x="29" y="6"/>
                      </a:lnTo>
                      <a:lnTo>
                        <a:pt x="20" y="13"/>
                      </a:lnTo>
                      <a:lnTo>
                        <a:pt x="12" y="23"/>
                      </a:lnTo>
                      <a:lnTo>
                        <a:pt x="7" y="34"/>
                      </a:lnTo>
                      <a:lnTo>
                        <a:pt x="2" y="46"/>
                      </a:lnTo>
                      <a:lnTo>
                        <a:pt x="0" y="58"/>
                      </a:lnTo>
                      <a:lnTo>
                        <a:pt x="0" y="69"/>
                      </a:lnTo>
                      <a:lnTo>
                        <a:pt x="2" y="78"/>
                      </a:lnTo>
                      <a:lnTo>
                        <a:pt x="8" y="86"/>
                      </a:lnTo>
                      <a:lnTo>
                        <a:pt x="15" y="90"/>
                      </a:lnTo>
                      <a:lnTo>
                        <a:pt x="22" y="93"/>
                      </a:lnTo>
                      <a:lnTo>
                        <a:pt x="31" y="90"/>
                      </a:lnTo>
                      <a:lnTo>
                        <a:pt x="40" y="86"/>
                      </a:lnTo>
                      <a:lnTo>
                        <a:pt x="49" y="78"/>
                      </a:lnTo>
                      <a:lnTo>
                        <a:pt x="57" y="69"/>
                      </a:lnTo>
                      <a:lnTo>
                        <a:pt x="62" y="58"/>
                      </a:lnTo>
                      <a:lnTo>
                        <a:pt x="67" y="46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8" name="Freeform 326"/>
                <p:cNvSpPr>
                  <a:spLocks/>
                </p:cNvSpPr>
                <p:nvPr/>
              </p:nvSpPr>
              <p:spPr bwMode="auto">
                <a:xfrm>
                  <a:off x="385" y="1720"/>
                  <a:ext cx="35" cy="25"/>
                </a:xfrm>
                <a:custGeom>
                  <a:avLst/>
                  <a:gdLst>
                    <a:gd name="T0" fmla="*/ 5 w 67"/>
                    <a:gd name="T1" fmla="*/ 4 h 45"/>
                    <a:gd name="T2" fmla="*/ 5 w 67"/>
                    <a:gd name="T3" fmla="*/ 3 h 45"/>
                    <a:gd name="T4" fmla="*/ 5 w 67"/>
                    <a:gd name="T5" fmla="*/ 2 h 45"/>
                    <a:gd name="T6" fmla="*/ 5 w 67"/>
                    <a:gd name="T7" fmla="*/ 1 h 45"/>
                    <a:gd name="T8" fmla="*/ 4 w 67"/>
                    <a:gd name="T9" fmla="*/ 1 h 45"/>
                    <a:gd name="T10" fmla="*/ 4 w 67"/>
                    <a:gd name="T11" fmla="*/ 1 h 45"/>
                    <a:gd name="T12" fmla="*/ 4 w 67"/>
                    <a:gd name="T13" fmla="*/ 0 h 45"/>
                    <a:gd name="T14" fmla="*/ 3 w 67"/>
                    <a:gd name="T15" fmla="*/ 1 h 45"/>
                    <a:gd name="T16" fmla="*/ 2 w 67"/>
                    <a:gd name="T17" fmla="*/ 1 h 45"/>
                    <a:gd name="T18" fmla="*/ 2 w 67"/>
                    <a:gd name="T19" fmla="*/ 1 h 45"/>
                    <a:gd name="T20" fmla="*/ 1 w 67"/>
                    <a:gd name="T21" fmla="*/ 2 h 45"/>
                    <a:gd name="T22" fmla="*/ 1 w 67"/>
                    <a:gd name="T23" fmla="*/ 3 h 45"/>
                    <a:gd name="T24" fmla="*/ 0 w 67"/>
                    <a:gd name="T25" fmla="*/ 4 h 4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5">
                      <a:moveTo>
                        <a:pt x="65" y="45"/>
                      </a:moveTo>
                      <a:lnTo>
                        <a:pt x="67" y="34"/>
                      </a:lnTo>
                      <a:lnTo>
                        <a:pt x="67" y="22"/>
                      </a:lnTo>
                      <a:lnTo>
                        <a:pt x="64" y="13"/>
                      </a:lnTo>
                      <a:lnTo>
                        <a:pt x="60" y="5"/>
                      </a:lnTo>
                      <a:lnTo>
                        <a:pt x="53" y="1"/>
                      </a:lnTo>
                      <a:lnTo>
                        <a:pt x="45" y="0"/>
                      </a:lnTo>
                      <a:lnTo>
                        <a:pt x="36" y="1"/>
                      </a:lnTo>
                      <a:lnTo>
                        <a:pt x="28" y="5"/>
                      </a:lnTo>
                      <a:lnTo>
                        <a:pt x="19" y="13"/>
                      </a:lnTo>
                      <a:lnTo>
                        <a:pt x="11" y="22"/>
                      </a:lnTo>
                      <a:lnTo>
                        <a:pt x="4" y="34"/>
                      </a:lnTo>
                      <a:lnTo>
                        <a:pt x="0" y="4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9" name="Line 327"/>
                <p:cNvSpPr>
                  <a:spLocks noChangeShapeType="1"/>
                </p:cNvSpPr>
                <p:nvPr/>
              </p:nvSpPr>
              <p:spPr bwMode="auto">
                <a:xfrm flipH="1">
                  <a:off x="413" y="1745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0" name="Freeform 328"/>
                <p:cNvSpPr>
                  <a:spLocks/>
                </p:cNvSpPr>
                <p:nvPr/>
              </p:nvSpPr>
              <p:spPr bwMode="auto">
                <a:xfrm>
                  <a:off x="381" y="1756"/>
                  <a:ext cx="32" cy="25"/>
                </a:xfrm>
                <a:custGeom>
                  <a:avLst/>
                  <a:gdLst>
                    <a:gd name="T0" fmla="*/ 0 w 67"/>
                    <a:gd name="T1" fmla="*/ 0 h 47"/>
                    <a:gd name="T2" fmla="*/ 0 w 67"/>
                    <a:gd name="T3" fmla="*/ 1 h 47"/>
                    <a:gd name="T4" fmla="*/ 0 w 67"/>
                    <a:gd name="T5" fmla="*/ 2 h 47"/>
                    <a:gd name="T6" fmla="*/ 0 w 67"/>
                    <a:gd name="T7" fmla="*/ 3 h 47"/>
                    <a:gd name="T8" fmla="*/ 0 w 67"/>
                    <a:gd name="T9" fmla="*/ 3 h 47"/>
                    <a:gd name="T10" fmla="*/ 0 w 67"/>
                    <a:gd name="T11" fmla="*/ 4 h 47"/>
                    <a:gd name="T12" fmla="*/ 1 w 67"/>
                    <a:gd name="T13" fmla="*/ 4 h 47"/>
                    <a:gd name="T14" fmla="*/ 1 w 67"/>
                    <a:gd name="T15" fmla="*/ 4 h 47"/>
                    <a:gd name="T16" fmla="*/ 2 w 67"/>
                    <a:gd name="T17" fmla="*/ 3 h 47"/>
                    <a:gd name="T18" fmla="*/ 2 w 67"/>
                    <a:gd name="T19" fmla="*/ 3 h 47"/>
                    <a:gd name="T20" fmla="*/ 3 w 67"/>
                    <a:gd name="T21" fmla="*/ 2 h 47"/>
                    <a:gd name="T22" fmla="*/ 3 w 67"/>
                    <a:gd name="T23" fmla="*/ 1 h 47"/>
                    <a:gd name="T24" fmla="*/ 3 w 67"/>
                    <a:gd name="T25" fmla="*/ 0 h 4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7">
                      <a:moveTo>
                        <a:pt x="2" y="0"/>
                      </a:move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4" y="33"/>
                      </a:lnTo>
                      <a:lnTo>
                        <a:pt x="8" y="40"/>
                      </a:lnTo>
                      <a:lnTo>
                        <a:pt x="15" y="45"/>
                      </a:lnTo>
                      <a:lnTo>
                        <a:pt x="22" y="47"/>
                      </a:lnTo>
                      <a:lnTo>
                        <a:pt x="31" y="45"/>
                      </a:lnTo>
                      <a:lnTo>
                        <a:pt x="40" y="40"/>
                      </a:lnTo>
                      <a:lnTo>
                        <a:pt x="49" y="33"/>
                      </a:lnTo>
                      <a:lnTo>
                        <a:pt x="57" y="23"/>
                      </a:lnTo>
                      <a:lnTo>
                        <a:pt x="62" y="12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1" name="Line 329"/>
                <p:cNvSpPr>
                  <a:spLocks noChangeShapeType="1"/>
                </p:cNvSpPr>
                <p:nvPr/>
              </p:nvSpPr>
              <p:spPr bwMode="auto">
                <a:xfrm flipV="1">
                  <a:off x="381" y="1745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72" name="Line 330"/>
                <p:cNvSpPr>
                  <a:spLocks noChangeShapeType="1"/>
                </p:cNvSpPr>
                <p:nvPr/>
              </p:nvSpPr>
              <p:spPr bwMode="auto">
                <a:xfrm flipV="1">
                  <a:off x="456" y="1674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53" name="Group 331"/>
              <p:cNvGrpSpPr>
                <a:grpSpLocks/>
              </p:cNvGrpSpPr>
              <p:nvPr/>
            </p:nvGrpSpPr>
            <p:grpSpPr bwMode="auto">
              <a:xfrm>
                <a:off x="793" y="1247"/>
                <a:ext cx="153" cy="117"/>
                <a:chOff x="793" y="1247"/>
                <a:chExt cx="153" cy="117"/>
              </a:xfrm>
            </p:grpSpPr>
            <p:sp>
              <p:nvSpPr>
                <p:cNvPr id="132163" name="Freeform 332"/>
                <p:cNvSpPr>
                  <a:spLocks/>
                </p:cNvSpPr>
                <p:nvPr/>
              </p:nvSpPr>
              <p:spPr bwMode="auto">
                <a:xfrm>
                  <a:off x="793" y="1247"/>
                  <a:ext cx="46" cy="50"/>
                </a:xfrm>
                <a:custGeom>
                  <a:avLst/>
                  <a:gdLst>
                    <a:gd name="T0" fmla="*/ 6 w 92"/>
                    <a:gd name="T1" fmla="*/ 4 h 93"/>
                    <a:gd name="T2" fmla="*/ 6 w 92"/>
                    <a:gd name="T3" fmla="*/ 3 h 93"/>
                    <a:gd name="T4" fmla="*/ 6 w 92"/>
                    <a:gd name="T5" fmla="*/ 2 h 93"/>
                    <a:gd name="T6" fmla="*/ 5 w 92"/>
                    <a:gd name="T7" fmla="*/ 1 h 93"/>
                    <a:gd name="T8" fmla="*/ 4 w 92"/>
                    <a:gd name="T9" fmla="*/ 1 h 93"/>
                    <a:gd name="T10" fmla="*/ 3 w 92"/>
                    <a:gd name="T11" fmla="*/ 0 h 93"/>
                    <a:gd name="T12" fmla="*/ 2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2 w 92"/>
                    <a:gd name="T29" fmla="*/ 8 h 93"/>
                    <a:gd name="T30" fmla="*/ 3 w 92"/>
                    <a:gd name="T31" fmla="*/ 8 h 93"/>
                    <a:gd name="T32" fmla="*/ 4 w 92"/>
                    <a:gd name="T33" fmla="*/ 8 h 93"/>
                    <a:gd name="T34" fmla="*/ 5 w 92"/>
                    <a:gd name="T35" fmla="*/ 7 h 93"/>
                    <a:gd name="T36" fmla="*/ 6 w 92"/>
                    <a:gd name="T37" fmla="*/ 6 h 93"/>
                    <a:gd name="T38" fmla="*/ 6 w 92"/>
                    <a:gd name="T39" fmla="*/ 5 h 93"/>
                    <a:gd name="T40" fmla="*/ 6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7" y="93"/>
                      </a:lnTo>
                      <a:lnTo>
                        <a:pt x="61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4" name="Freeform 333"/>
                <p:cNvSpPr>
                  <a:spLocks/>
                </p:cNvSpPr>
                <p:nvPr/>
              </p:nvSpPr>
              <p:spPr bwMode="auto">
                <a:xfrm>
                  <a:off x="864" y="1257"/>
                  <a:ext cx="50" cy="107"/>
                </a:xfrm>
                <a:custGeom>
                  <a:avLst/>
                  <a:gdLst>
                    <a:gd name="T0" fmla="*/ 0 w 95"/>
                    <a:gd name="T1" fmla="*/ 14 h 208"/>
                    <a:gd name="T2" fmla="*/ 2 w 95"/>
                    <a:gd name="T3" fmla="*/ 14 h 208"/>
                    <a:gd name="T4" fmla="*/ 3 w 95"/>
                    <a:gd name="T5" fmla="*/ 13 h 208"/>
                    <a:gd name="T6" fmla="*/ 4 w 95"/>
                    <a:gd name="T7" fmla="*/ 12 h 208"/>
                    <a:gd name="T8" fmla="*/ 4 w 95"/>
                    <a:gd name="T9" fmla="*/ 11 h 208"/>
                    <a:gd name="T10" fmla="*/ 5 w 95"/>
                    <a:gd name="T11" fmla="*/ 9 h 208"/>
                    <a:gd name="T12" fmla="*/ 6 w 95"/>
                    <a:gd name="T13" fmla="*/ 8 h 208"/>
                    <a:gd name="T14" fmla="*/ 7 w 95"/>
                    <a:gd name="T15" fmla="*/ 3 h 208"/>
                    <a:gd name="T16" fmla="*/ 7 w 95"/>
                    <a:gd name="T17" fmla="*/ 3 h 208"/>
                    <a:gd name="T18" fmla="*/ 7 w 95"/>
                    <a:gd name="T19" fmla="*/ 2 h 208"/>
                    <a:gd name="T20" fmla="*/ 7 w 95"/>
                    <a:gd name="T21" fmla="*/ 1 h 208"/>
                    <a:gd name="T22" fmla="*/ 7 w 95"/>
                    <a:gd name="T23" fmla="*/ 1 h 208"/>
                    <a:gd name="T24" fmla="*/ 6 w 95"/>
                    <a:gd name="T25" fmla="*/ 1 h 208"/>
                    <a:gd name="T26" fmla="*/ 6 w 95"/>
                    <a:gd name="T27" fmla="*/ 0 h 208"/>
                    <a:gd name="T28" fmla="*/ 5 w 95"/>
                    <a:gd name="T29" fmla="*/ 1 h 208"/>
                    <a:gd name="T30" fmla="*/ 4 w 95"/>
                    <a:gd name="T31" fmla="*/ 1 h 208"/>
                    <a:gd name="T32" fmla="*/ 4 w 95"/>
                    <a:gd name="T33" fmla="*/ 1 h 208"/>
                    <a:gd name="T34" fmla="*/ 3 w 95"/>
                    <a:gd name="T35" fmla="*/ 2 h 208"/>
                    <a:gd name="T36" fmla="*/ 3 w 95"/>
                    <a:gd name="T37" fmla="*/ 3 h 208"/>
                    <a:gd name="T38" fmla="*/ 2 w 95"/>
                    <a:gd name="T39" fmla="*/ 3 h 208"/>
                    <a:gd name="T40" fmla="*/ 2 w 95"/>
                    <a:gd name="T41" fmla="*/ 5 h 208"/>
                    <a:gd name="T42" fmla="*/ 2 w 95"/>
                    <a:gd name="T43" fmla="*/ 6 h 208"/>
                    <a:gd name="T44" fmla="*/ 2 w 95"/>
                    <a:gd name="T45" fmla="*/ 7 h 208"/>
                    <a:gd name="T46" fmla="*/ 2 w 95"/>
                    <a:gd name="T47" fmla="*/ 7 h 208"/>
                    <a:gd name="T48" fmla="*/ 2 w 95"/>
                    <a:gd name="T49" fmla="*/ 8 h 208"/>
                    <a:gd name="T50" fmla="*/ 3 w 95"/>
                    <a:gd name="T51" fmla="*/ 8 h 208"/>
                    <a:gd name="T52" fmla="*/ 3 w 95"/>
                    <a:gd name="T53" fmla="*/ 8 h 208"/>
                    <a:gd name="T54" fmla="*/ 6 w 95"/>
                    <a:gd name="T55" fmla="*/ 8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5" h="208">
                      <a:moveTo>
                        <a:pt x="0" y="208"/>
                      </a:moveTo>
                      <a:lnTo>
                        <a:pt x="17" y="199"/>
                      </a:lnTo>
                      <a:lnTo>
                        <a:pt x="32" y="185"/>
                      </a:lnTo>
                      <a:lnTo>
                        <a:pt x="47" y="170"/>
                      </a:lnTo>
                      <a:lnTo>
                        <a:pt x="59" y="151"/>
                      </a:lnTo>
                      <a:lnTo>
                        <a:pt x="69" y="130"/>
                      </a:lnTo>
                      <a:lnTo>
                        <a:pt x="75" y="109"/>
                      </a:lnTo>
                      <a:lnTo>
                        <a:pt x="93" y="46"/>
                      </a:lnTo>
                      <a:lnTo>
                        <a:pt x="95" y="34"/>
                      </a:lnTo>
                      <a:lnTo>
                        <a:pt x="95" y="23"/>
                      </a:lnTo>
                      <a:lnTo>
                        <a:pt x="92" y="13"/>
                      </a:lnTo>
                      <a:lnTo>
                        <a:pt x="88" y="6"/>
                      </a:lnTo>
                      <a:lnTo>
                        <a:pt x="81" y="1"/>
                      </a:lnTo>
                      <a:lnTo>
                        <a:pt x="73" y="0"/>
                      </a:lnTo>
                      <a:lnTo>
                        <a:pt x="64" y="1"/>
                      </a:lnTo>
                      <a:lnTo>
                        <a:pt x="55" y="6"/>
                      </a:lnTo>
                      <a:lnTo>
                        <a:pt x="47" y="13"/>
                      </a:lnTo>
                      <a:lnTo>
                        <a:pt x="39" y="23"/>
                      </a:lnTo>
                      <a:lnTo>
                        <a:pt x="32" y="34"/>
                      </a:lnTo>
                      <a:lnTo>
                        <a:pt x="28" y="46"/>
                      </a:lnTo>
                      <a:lnTo>
                        <a:pt x="22" y="69"/>
                      </a:lnTo>
                      <a:lnTo>
                        <a:pt x="20" y="80"/>
                      </a:lnTo>
                      <a:lnTo>
                        <a:pt x="20" y="93"/>
                      </a:lnTo>
                      <a:lnTo>
                        <a:pt x="22" y="101"/>
                      </a:lnTo>
                      <a:lnTo>
                        <a:pt x="28" y="109"/>
                      </a:lnTo>
                      <a:lnTo>
                        <a:pt x="34" y="114"/>
                      </a:lnTo>
                      <a:lnTo>
                        <a:pt x="42" y="115"/>
                      </a:lnTo>
                      <a:lnTo>
                        <a:pt x="74" y="11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5" name="Line 334"/>
                <p:cNvSpPr>
                  <a:spLocks noChangeShapeType="1"/>
                </p:cNvSpPr>
                <p:nvPr/>
              </p:nvSpPr>
              <p:spPr bwMode="auto">
                <a:xfrm flipV="1">
                  <a:off x="938" y="1257"/>
                  <a:ext cx="8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2154" name="Group 335"/>
              <p:cNvGrpSpPr>
                <a:grpSpLocks/>
              </p:cNvGrpSpPr>
              <p:nvPr/>
            </p:nvGrpSpPr>
            <p:grpSpPr bwMode="auto">
              <a:xfrm>
                <a:off x="956" y="748"/>
                <a:ext cx="175" cy="136"/>
                <a:chOff x="956" y="748"/>
                <a:chExt cx="175" cy="136"/>
              </a:xfrm>
            </p:grpSpPr>
            <p:sp>
              <p:nvSpPr>
                <p:cNvPr id="132155" name="Line 336"/>
                <p:cNvSpPr>
                  <a:spLocks noChangeShapeType="1"/>
                </p:cNvSpPr>
                <p:nvPr/>
              </p:nvSpPr>
              <p:spPr bwMode="auto">
                <a:xfrm flipV="1">
                  <a:off x="956" y="748"/>
                  <a:ext cx="79" cy="136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56" name="Freeform 337"/>
                <p:cNvSpPr>
                  <a:spLocks/>
                </p:cNvSpPr>
                <p:nvPr/>
              </p:nvSpPr>
              <p:spPr bwMode="auto">
                <a:xfrm>
                  <a:off x="1084" y="827"/>
                  <a:ext cx="47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89"/>
                      </a:lnTo>
                      <a:lnTo>
                        <a:pt x="46" y="92"/>
                      </a:lnTo>
                      <a:lnTo>
                        <a:pt x="60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57" name="Freeform 338"/>
                <p:cNvSpPr>
                  <a:spLocks/>
                </p:cNvSpPr>
                <p:nvPr/>
              </p:nvSpPr>
              <p:spPr bwMode="auto">
                <a:xfrm>
                  <a:off x="978" y="770"/>
                  <a:ext cx="25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2 w 55"/>
                    <a:gd name="T3" fmla="*/ 0 h 208"/>
                    <a:gd name="T4" fmla="*/ 0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58" name="Freeform 339"/>
                <p:cNvSpPr>
                  <a:spLocks/>
                </p:cNvSpPr>
                <p:nvPr/>
              </p:nvSpPr>
              <p:spPr bwMode="auto">
                <a:xfrm>
                  <a:off x="1010" y="777"/>
                  <a:ext cx="25" cy="92"/>
                </a:xfrm>
                <a:custGeom>
                  <a:avLst/>
                  <a:gdLst>
                    <a:gd name="T0" fmla="*/ 3 w 51"/>
                    <a:gd name="T1" fmla="*/ 0 h 184"/>
                    <a:gd name="T2" fmla="*/ 2 w 51"/>
                    <a:gd name="T3" fmla="*/ 2 h 184"/>
                    <a:gd name="T4" fmla="*/ 1 w 51"/>
                    <a:gd name="T5" fmla="*/ 4 h 184"/>
                    <a:gd name="T6" fmla="*/ 0 w 51"/>
                    <a:gd name="T7" fmla="*/ 5 h 184"/>
                    <a:gd name="T8" fmla="*/ 0 w 51"/>
                    <a:gd name="T9" fmla="*/ 7 h 184"/>
                    <a:gd name="T10" fmla="*/ 0 w 51"/>
                    <a:gd name="T11" fmla="*/ 9 h 184"/>
                    <a:gd name="T12" fmla="*/ 0 w 51"/>
                    <a:gd name="T13" fmla="*/ 10 h 184"/>
                    <a:gd name="T14" fmla="*/ 0 w 51"/>
                    <a:gd name="T15" fmla="*/ 12 h 18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4">
                      <a:moveTo>
                        <a:pt x="51" y="0"/>
                      </a:moveTo>
                      <a:lnTo>
                        <a:pt x="37" y="24"/>
                      </a:lnTo>
                      <a:lnTo>
                        <a:pt x="24" y="50"/>
                      </a:lnTo>
                      <a:lnTo>
                        <a:pt x="14" y="78"/>
                      </a:lnTo>
                      <a:lnTo>
                        <a:pt x="7" y="106"/>
                      </a:lnTo>
                      <a:lnTo>
                        <a:pt x="3" y="132"/>
                      </a:lnTo>
                      <a:lnTo>
                        <a:pt x="0" y="159"/>
                      </a:lnTo>
                      <a:lnTo>
                        <a:pt x="1" y="18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59" name="Freeform 340"/>
                <p:cNvSpPr>
                  <a:spLocks/>
                </p:cNvSpPr>
                <p:nvPr/>
              </p:nvSpPr>
              <p:spPr bwMode="auto">
                <a:xfrm>
                  <a:off x="1035" y="770"/>
                  <a:ext cx="17" cy="7"/>
                </a:xfrm>
                <a:custGeom>
                  <a:avLst/>
                  <a:gdLst>
                    <a:gd name="T0" fmla="*/ 3 w 32"/>
                    <a:gd name="T1" fmla="*/ 1 h 13"/>
                    <a:gd name="T2" fmla="*/ 2 w 32"/>
                    <a:gd name="T3" fmla="*/ 1 h 13"/>
                    <a:gd name="T4" fmla="*/ 2 w 32"/>
                    <a:gd name="T5" fmla="*/ 0 h 13"/>
                    <a:gd name="T6" fmla="*/ 2 w 32"/>
                    <a:gd name="T7" fmla="*/ 0 h 13"/>
                    <a:gd name="T8" fmla="*/ 1 w 32"/>
                    <a:gd name="T9" fmla="*/ 1 h 13"/>
                    <a:gd name="T10" fmla="*/ 0 w 32"/>
                    <a:gd name="T11" fmla="*/ 1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3">
                      <a:moveTo>
                        <a:pt x="32" y="13"/>
                      </a:moveTo>
                      <a:lnTo>
                        <a:pt x="29" y="5"/>
                      </a:lnTo>
                      <a:lnTo>
                        <a:pt x="22" y="0"/>
                      </a:lnTo>
                      <a:lnTo>
                        <a:pt x="16" y="0"/>
                      </a:lnTo>
                      <a:lnTo>
                        <a:pt x="8" y="5"/>
                      </a:lnTo>
                      <a:lnTo>
                        <a:pt x="0" y="1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0" name="Freeform 341"/>
                <p:cNvSpPr>
                  <a:spLocks/>
                </p:cNvSpPr>
                <p:nvPr/>
              </p:nvSpPr>
              <p:spPr bwMode="auto">
                <a:xfrm>
                  <a:off x="1027" y="777"/>
                  <a:ext cx="25" cy="92"/>
                </a:xfrm>
                <a:custGeom>
                  <a:avLst/>
                  <a:gdLst>
                    <a:gd name="T0" fmla="*/ 0 w 50"/>
                    <a:gd name="T1" fmla="*/ 12 h 184"/>
                    <a:gd name="T2" fmla="*/ 1 w 50"/>
                    <a:gd name="T3" fmla="*/ 10 h 184"/>
                    <a:gd name="T4" fmla="*/ 2 w 50"/>
                    <a:gd name="T5" fmla="*/ 9 h 184"/>
                    <a:gd name="T6" fmla="*/ 3 w 50"/>
                    <a:gd name="T7" fmla="*/ 7 h 184"/>
                    <a:gd name="T8" fmla="*/ 3 w 50"/>
                    <a:gd name="T9" fmla="*/ 5 h 184"/>
                    <a:gd name="T10" fmla="*/ 4 w 50"/>
                    <a:gd name="T11" fmla="*/ 4 h 184"/>
                    <a:gd name="T12" fmla="*/ 4 w 50"/>
                    <a:gd name="T13" fmla="*/ 2 h 184"/>
                    <a:gd name="T14" fmla="*/ 4 w 50"/>
                    <a:gd name="T15" fmla="*/ 0 h 18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" h="184">
                      <a:moveTo>
                        <a:pt x="0" y="184"/>
                      </a:moveTo>
                      <a:lnTo>
                        <a:pt x="14" y="159"/>
                      </a:lnTo>
                      <a:lnTo>
                        <a:pt x="27" y="132"/>
                      </a:lnTo>
                      <a:lnTo>
                        <a:pt x="37" y="106"/>
                      </a:lnTo>
                      <a:lnTo>
                        <a:pt x="44" y="78"/>
                      </a:lnTo>
                      <a:lnTo>
                        <a:pt x="49" y="50"/>
                      </a:lnTo>
                      <a:lnTo>
                        <a:pt x="50" y="24"/>
                      </a:lnTo>
                      <a:lnTo>
                        <a:pt x="49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1" name="Freeform 342"/>
                <p:cNvSpPr>
                  <a:spLocks/>
                </p:cNvSpPr>
                <p:nvPr/>
              </p:nvSpPr>
              <p:spPr bwMode="auto">
                <a:xfrm>
                  <a:off x="1010" y="869"/>
                  <a:ext cx="17" cy="8"/>
                </a:xfrm>
                <a:custGeom>
                  <a:avLst/>
                  <a:gdLst>
                    <a:gd name="T0" fmla="*/ 0 w 33"/>
                    <a:gd name="T1" fmla="*/ 0 h 11"/>
                    <a:gd name="T2" fmla="*/ 1 w 33"/>
                    <a:gd name="T3" fmla="*/ 2 h 11"/>
                    <a:gd name="T4" fmla="*/ 1 w 33"/>
                    <a:gd name="T5" fmla="*/ 3 h 11"/>
                    <a:gd name="T6" fmla="*/ 2 w 33"/>
                    <a:gd name="T7" fmla="*/ 3 h 11"/>
                    <a:gd name="T8" fmla="*/ 2 w 33"/>
                    <a:gd name="T9" fmla="*/ 2 h 11"/>
                    <a:gd name="T10" fmla="*/ 3 w 33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3" h="11">
                      <a:moveTo>
                        <a:pt x="0" y="0"/>
                      </a:moveTo>
                      <a:lnTo>
                        <a:pt x="4" y="7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6" y="7"/>
                      </a:lnTo>
                      <a:lnTo>
                        <a:pt x="33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2162" name="Line 343"/>
                <p:cNvSpPr>
                  <a:spLocks noChangeShapeType="1"/>
                </p:cNvSpPr>
                <p:nvPr/>
              </p:nvSpPr>
              <p:spPr bwMode="auto">
                <a:xfrm flipV="1">
                  <a:off x="1081" y="770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55320" name="Group 344"/>
          <p:cNvGrpSpPr>
            <a:grpSpLocks/>
          </p:cNvGrpSpPr>
          <p:nvPr/>
        </p:nvGrpSpPr>
        <p:grpSpPr bwMode="auto">
          <a:xfrm>
            <a:off x="3924300" y="3949700"/>
            <a:ext cx="3527425" cy="2719388"/>
            <a:chOff x="2472" y="2488"/>
            <a:chExt cx="2222" cy="1713"/>
          </a:xfrm>
        </p:grpSpPr>
        <p:sp>
          <p:nvSpPr>
            <p:cNvPr id="132108" name="Line 345"/>
            <p:cNvSpPr>
              <a:spLocks noChangeShapeType="1"/>
            </p:cNvSpPr>
            <p:nvPr/>
          </p:nvSpPr>
          <p:spPr bwMode="auto">
            <a:xfrm>
              <a:off x="2472" y="4201"/>
              <a:ext cx="22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09" name="Line 346"/>
            <p:cNvSpPr>
              <a:spLocks noChangeShapeType="1"/>
            </p:cNvSpPr>
            <p:nvPr/>
          </p:nvSpPr>
          <p:spPr bwMode="auto">
            <a:xfrm flipH="1">
              <a:off x="2472" y="3198"/>
              <a:ext cx="579" cy="10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0" name="Freeform 347"/>
            <p:cNvSpPr>
              <a:spLocks/>
            </p:cNvSpPr>
            <p:nvPr/>
          </p:nvSpPr>
          <p:spPr bwMode="auto">
            <a:xfrm>
              <a:off x="3051" y="3500"/>
              <a:ext cx="1643" cy="399"/>
            </a:xfrm>
            <a:custGeom>
              <a:avLst/>
              <a:gdLst>
                <a:gd name="T0" fmla="*/ 402 w 2627"/>
                <a:gd name="T1" fmla="*/ 19 h 641"/>
                <a:gd name="T2" fmla="*/ 382 w 2627"/>
                <a:gd name="T3" fmla="*/ 28 h 641"/>
                <a:gd name="T4" fmla="*/ 361 w 2627"/>
                <a:gd name="T5" fmla="*/ 37 h 641"/>
                <a:gd name="T6" fmla="*/ 340 w 2627"/>
                <a:gd name="T7" fmla="*/ 45 h 641"/>
                <a:gd name="T8" fmla="*/ 320 w 2627"/>
                <a:gd name="T9" fmla="*/ 54 h 641"/>
                <a:gd name="T10" fmla="*/ 300 w 2627"/>
                <a:gd name="T11" fmla="*/ 61 h 641"/>
                <a:gd name="T12" fmla="*/ 280 w 2627"/>
                <a:gd name="T13" fmla="*/ 67 h 641"/>
                <a:gd name="T14" fmla="*/ 261 w 2627"/>
                <a:gd name="T15" fmla="*/ 73 h 641"/>
                <a:gd name="T16" fmla="*/ 251 w 2627"/>
                <a:gd name="T17" fmla="*/ 77 h 641"/>
                <a:gd name="T18" fmla="*/ 242 w 2627"/>
                <a:gd name="T19" fmla="*/ 79 h 641"/>
                <a:gd name="T20" fmla="*/ 233 w 2627"/>
                <a:gd name="T21" fmla="*/ 82 h 641"/>
                <a:gd name="T22" fmla="*/ 223 w 2627"/>
                <a:gd name="T23" fmla="*/ 83 h 641"/>
                <a:gd name="T24" fmla="*/ 215 w 2627"/>
                <a:gd name="T25" fmla="*/ 85 h 641"/>
                <a:gd name="T26" fmla="*/ 205 w 2627"/>
                <a:gd name="T27" fmla="*/ 87 h 641"/>
                <a:gd name="T28" fmla="*/ 197 w 2627"/>
                <a:gd name="T29" fmla="*/ 89 h 641"/>
                <a:gd name="T30" fmla="*/ 188 w 2627"/>
                <a:gd name="T31" fmla="*/ 90 h 641"/>
                <a:gd name="T32" fmla="*/ 180 w 2627"/>
                <a:gd name="T33" fmla="*/ 92 h 641"/>
                <a:gd name="T34" fmla="*/ 171 w 2627"/>
                <a:gd name="T35" fmla="*/ 93 h 641"/>
                <a:gd name="T36" fmla="*/ 163 w 2627"/>
                <a:gd name="T37" fmla="*/ 94 h 641"/>
                <a:gd name="T38" fmla="*/ 156 w 2627"/>
                <a:gd name="T39" fmla="*/ 95 h 641"/>
                <a:gd name="T40" fmla="*/ 148 w 2627"/>
                <a:gd name="T41" fmla="*/ 95 h 641"/>
                <a:gd name="T42" fmla="*/ 140 w 2627"/>
                <a:gd name="T43" fmla="*/ 96 h 641"/>
                <a:gd name="T44" fmla="*/ 133 w 2627"/>
                <a:gd name="T45" fmla="*/ 96 h 641"/>
                <a:gd name="T46" fmla="*/ 125 w 2627"/>
                <a:gd name="T47" fmla="*/ 96 h 641"/>
                <a:gd name="T48" fmla="*/ 118 w 2627"/>
                <a:gd name="T49" fmla="*/ 96 h 641"/>
                <a:gd name="T50" fmla="*/ 111 w 2627"/>
                <a:gd name="T51" fmla="*/ 96 h 641"/>
                <a:gd name="T52" fmla="*/ 104 w 2627"/>
                <a:gd name="T53" fmla="*/ 96 h 641"/>
                <a:gd name="T54" fmla="*/ 98 w 2627"/>
                <a:gd name="T55" fmla="*/ 95 h 641"/>
                <a:gd name="T56" fmla="*/ 91 w 2627"/>
                <a:gd name="T57" fmla="*/ 94 h 641"/>
                <a:gd name="T58" fmla="*/ 85 w 2627"/>
                <a:gd name="T59" fmla="*/ 93 h 641"/>
                <a:gd name="T60" fmla="*/ 79 w 2627"/>
                <a:gd name="T61" fmla="*/ 92 h 641"/>
                <a:gd name="T62" fmla="*/ 73 w 2627"/>
                <a:gd name="T63" fmla="*/ 91 h 641"/>
                <a:gd name="T64" fmla="*/ 68 w 2627"/>
                <a:gd name="T65" fmla="*/ 89 h 641"/>
                <a:gd name="T66" fmla="*/ 62 w 2627"/>
                <a:gd name="T67" fmla="*/ 88 h 641"/>
                <a:gd name="T68" fmla="*/ 56 w 2627"/>
                <a:gd name="T69" fmla="*/ 86 h 641"/>
                <a:gd name="T70" fmla="*/ 52 w 2627"/>
                <a:gd name="T71" fmla="*/ 83 h 641"/>
                <a:gd name="T72" fmla="*/ 47 w 2627"/>
                <a:gd name="T73" fmla="*/ 82 h 641"/>
                <a:gd name="T74" fmla="*/ 43 w 2627"/>
                <a:gd name="T75" fmla="*/ 79 h 641"/>
                <a:gd name="T76" fmla="*/ 38 w 2627"/>
                <a:gd name="T77" fmla="*/ 77 h 641"/>
                <a:gd name="T78" fmla="*/ 34 w 2627"/>
                <a:gd name="T79" fmla="*/ 73 h 641"/>
                <a:gd name="T80" fmla="*/ 31 w 2627"/>
                <a:gd name="T81" fmla="*/ 71 h 641"/>
                <a:gd name="T82" fmla="*/ 27 w 2627"/>
                <a:gd name="T83" fmla="*/ 68 h 641"/>
                <a:gd name="T84" fmla="*/ 24 w 2627"/>
                <a:gd name="T85" fmla="*/ 65 h 641"/>
                <a:gd name="T86" fmla="*/ 21 w 2627"/>
                <a:gd name="T87" fmla="*/ 61 h 641"/>
                <a:gd name="T88" fmla="*/ 18 w 2627"/>
                <a:gd name="T89" fmla="*/ 58 h 641"/>
                <a:gd name="T90" fmla="*/ 15 w 2627"/>
                <a:gd name="T91" fmla="*/ 54 h 641"/>
                <a:gd name="T92" fmla="*/ 12 w 2627"/>
                <a:gd name="T93" fmla="*/ 50 h 641"/>
                <a:gd name="T94" fmla="*/ 10 w 2627"/>
                <a:gd name="T95" fmla="*/ 46 h 641"/>
                <a:gd name="T96" fmla="*/ 8 w 2627"/>
                <a:gd name="T97" fmla="*/ 42 h 641"/>
                <a:gd name="T98" fmla="*/ 6 w 2627"/>
                <a:gd name="T99" fmla="*/ 37 h 641"/>
                <a:gd name="T100" fmla="*/ 5 w 2627"/>
                <a:gd name="T101" fmla="*/ 34 h 641"/>
                <a:gd name="T102" fmla="*/ 4 w 2627"/>
                <a:gd name="T103" fmla="*/ 29 h 641"/>
                <a:gd name="T104" fmla="*/ 3 w 2627"/>
                <a:gd name="T105" fmla="*/ 24 h 641"/>
                <a:gd name="T106" fmla="*/ 2 w 2627"/>
                <a:gd name="T107" fmla="*/ 20 h 641"/>
                <a:gd name="T108" fmla="*/ 1 w 2627"/>
                <a:gd name="T109" fmla="*/ 15 h 641"/>
                <a:gd name="T110" fmla="*/ 1 w 2627"/>
                <a:gd name="T111" fmla="*/ 10 h 641"/>
                <a:gd name="T112" fmla="*/ 0 w 2627"/>
                <a:gd name="T113" fmla="*/ 0 h 6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627" h="641">
                  <a:moveTo>
                    <a:pt x="2627" y="127"/>
                  </a:moveTo>
                  <a:lnTo>
                    <a:pt x="2492" y="190"/>
                  </a:lnTo>
                  <a:lnTo>
                    <a:pt x="2356" y="250"/>
                  </a:lnTo>
                  <a:lnTo>
                    <a:pt x="2223" y="306"/>
                  </a:lnTo>
                  <a:lnTo>
                    <a:pt x="2090" y="358"/>
                  </a:lnTo>
                  <a:lnTo>
                    <a:pt x="1959" y="406"/>
                  </a:lnTo>
                  <a:lnTo>
                    <a:pt x="1829" y="450"/>
                  </a:lnTo>
                  <a:lnTo>
                    <a:pt x="1703" y="490"/>
                  </a:lnTo>
                  <a:lnTo>
                    <a:pt x="1640" y="507"/>
                  </a:lnTo>
                  <a:lnTo>
                    <a:pt x="1579" y="525"/>
                  </a:lnTo>
                  <a:lnTo>
                    <a:pt x="1519" y="541"/>
                  </a:lnTo>
                  <a:lnTo>
                    <a:pt x="1459" y="555"/>
                  </a:lnTo>
                  <a:lnTo>
                    <a:pt x="1400" y="568"/>
                  </a:lnTo>
                  <a:lnTo>
                    <a:pt x="1342" y="582"/>
                  </a:lnTo>
                  <a:lnTo>
                    <a:pt x="1285" y="593"/>
                  </a:lnTo>
                  <a:lnTo>
                    <a:pt x="1229" y="603"/>
                  </a:lnTo>
                  <a:lnTo>
                    <a:pt x="1175" y="611"/>
                  </a:lnTo>
                  <a:lnTo>
                    <a:pt x="1121" y="619"/>
                  </a:lnTo>
                  <a:lnTo>
                    <a:pt x="1068" y="626"/>
                  </a:lnTo>
                  <a:lnTo>
                    <a:pt x="1017" y="631"/>
                  </a:lnTo>
                  <a:lnTo>
                    <a:pt x="966" y="636"/>
                  </a:lnTo>
                  <a:lnTo>
                    <a:pt x="916" y="639"/>
                  </a:lnTo>
                  <a:lnTo>
                    <a:pt x="867" y="641"/>
                  </a:lnTo>
                  <a:lnTo>
                    <a:pt x="819" y="641"/>
                  </a:lnTo>
                  <a:lnTo>
                    <a:pt x="773" y="641"/>
                  </a:lnTo>
                  <a:lnTo>
                    <a:pt x="726" y="640"/>
                  </a:lnTo>
                  <a:lnTo>
                    <a:pt x="682" y="637"/>
                  </a:lnTo>
                  <a:lnTo>
                    <a:pt x="638" y="633"/>
                  </a:lnTo>
                  <a:lnTo>
                    <a:pt x="596" y="628"/>
                  </a:lnTo>
                  <a:lnTo>
                    <a:pt x="555" y="621"/>
                  </a:lnTo>
                  <a:lnTo>
                    <a:pt x="515" y="614"/>
                  </a:lnTo>
                  <a:lnTo>
                    <a:pt x="477" y="605"/>
                  </a:lnTo>
                  <a:lnTo>
                    <a:pt x="440" y="595"/>
                  </a:lnTo>
                  <a:lnTo>
                    <a:pt x="405" y="584"/>
                  </a:lnTo>
                  <a:lnTo>
                    <a:pt x="370" y="572"/>
                  </a:lnTo>
                  <a:lnTo>
                    <a:pt x="338" y="557"/>
                  </a:lnTo>
                  <a:lnTo>
                    <a:pt x="307" y="543"/>
                  </a:lnTo>
                  <a:lnTo>
                    <a:pt x="277" y="526"/>
                  </a:lnTo>
                  <a:lnTo>
                    <a:pt x="250" y="510"/>
                  </a:lnTo>
                  <a:lnTo>
                    <a:pt x="223" y="491"/>
                  </a:lnTo>
                  <a:lnTo>
                    <a:pt x="198" y="472"/>
                  </a:lnTo>
                  <a:lnTo>
                    <a:pt x="175" y="451"/>
                  </a:lnTo>
                  <a:lnTo>
                    <a:pt x="153" y="430"/>
                  </a:lnTo>
                  <a:lnTo>
                    <a:pt x="133" y="407"/>
                  </a:lnTo>
                  <a:lnTo>
                    <a:pt x="113" y="384"/>
                  </a:lnTo>
                  <a:lnTo>
                    <a:pt x="96" y="359"/>
                  </a:lnTo>
                  <a:lnTo>
                    <a:pt x="80" y="334"/>
                  </a:lnTo>
                  <a:lnTo>
                    <a:pt x="65" y="307"/>
                  </a:lnTo>
                  <a:lnTo>
                    <a:pt x="53" y="280"/>
                  </a:lnTo>
                  <a:lnTo>
                    <a:pt x="41" y="251"/>
                  </a:lnTo>
                  <a:lnTo>
                    <a:pt x="31" y="222"/>
                  </a:lnTo>
                  <a:lnTo>
                    <a:pt x="23" y="192"/>
                  </a:lnTo>
                  <a:lnTo>
                    <a:pt x="15" y="163"/>
                  </a:lnTo>
                  <a:lnTo>
                    <a:pt x="10" y="131"/>
                  </a:lnTo>
                  <a:lnTo>
                    <a:pt x="6" y="100"/>
                  </a:lnTo>
                  <a:lnTo>
                    <a:pt x="2" y="66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1" name="Freeform 348"/>
            <p:cNvSpPr>
              <a:spLocks/>
            </p:cNvSpPr>
            <p:nvPr/>
          </p:nvSpPr>
          <p:spPr bwMode="auto">
            <a:xfrm>
              <a:off x="3068" y="3250"/>
              <a:ext cx="22" cy="97"/>
            </a:xfrm>
            <a:custGeom>
              <a:avLst/>
              <a:gdLst>
                <a:gd name="T0" fmla="*/ 0 w 39"/>
                <a:gd name="T1" fmla="*/ 23 h 156"/>
                <a:gd name="T2" fmla="*/ 2 w 39"/>
                <a:gd name="T3" fmla="*/ 12 h 156"/>
                <a:gd name="T4" fmla="*/ 3 w 39"/>
                <a:gd name="T5" fmla="*/ 1 h 156"/>
                <a:gd name="T6" fmla="*/ 4 w 39"/>
                <a:gd name="T7" fmla="*/ 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56">
                  <a:moveTo>
                    <a:pt x="0" y="156"/>
                  </a:moveTo>
                  <a:lnTo>
                    <a:pt x="17" y="84"/>
                  </a:lnTo>
                  <a:lnTo>
                    <a:pt x="36" y="9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2" name="Freeform 349"/>
            <p:cNvSpPr>
              <a:spLocks/>
            </p:cNvSpPr>
            <p:nvPr/>
          </p:nvSpPr>
          <p:spPr bwMode="auto">
            <a:xfrm>
              <a:off x="3099" y="3114"/>
              <a:ext cx="39" cy="110"/>
            </a:xfrm>
            <a:custGeom>
              <a:avLst/>
              <a:gdLst>
                <a:gd name="T0" fmla="*/ 0 w 61"/>
                <a:gd name="T1" fmla="*/ 28 h 174"/>
                <a:gd name="T2" fmla="*/ 1 w 61"/>
                <a:gd name="T3" fmla="*/ 24 h 174"/>
                <a:gd name="T4" fmla="*/ 6 w 61"/>
                <a:gd name="T5" fmla="*/ 11 h 174"/>
                <a:gd name="T6" fmla="*/ 10 w 61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74">
                  <a:moveTo>
                    <a:pt x="0" y="174"/>
                  </a:moveTo>
                  <a:lnTo>
                    <a:pt x="7" y="151"/>
                  </a:lnTo>
                  <a:lnTo>
                    <a:pt x="35" y="73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3" name="Freeform 350"/>
            <p:cNvSpPr>
              <a:spLocks/>
            </p:cNvSpPr>
            <p:nvPr/>
          </p:nvSpPr>
          <p:spPr bwMode="auto">
            <a:xfrm>
              <a:off x="3147" y="2983"/>
              <a:ext cx="48" cy="105"/>
            </a:xfrm>
            <a:custGeom>
              <a:avLst/>
              <a:gdLst>
                <a:gd name="T0" fmla="*/ 0 w 73"/>
                <a:gd name="T1" fmla="*/ 24 h 171"/>
                <a:gd name="T2" fmla="*/ 4 w 73"/>
                <a:gd name="T3" fmla="*/ 17 h 171"/>
                <a:gd name="T4" fmla="*/ 11 w 73"/>
                <a:gd name="T5" fmla="*/ 6 h 171"/>
                <a:gd name="T6" fmla="*/ 14 w 73"/>
                <a:gd name="T7" fmla="*/ 0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71">
                  <a:moveTo>
                    <a:pt x="0" y="171"/>
                  </a:moveTo>
                  <a:lnTo>
                    <a:pt x="20" y="121"/>
                  </a:lnTo>
                  <a:lnTo>
                    <a:pt x="56" y="37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4" name="Freeform 351"/>
            <p:cNvSpPr>
              <a:spLocks/>
            </p:cNvSpPr>
            <p:nvPr/>
          </p:nvSpPr>
          <p:spPr bwMode="auto">
            <a:xfrm>
              <a:off x="3204" y="2852"/>
              <a:ext cx="52" cy="105"/>
            </a:xfrm>
            <a:custGeom>
              <a:avLst/>
              <a:gdLst>
                <a:gd name="T0" fmla="*/ 0 w 81"/>
                <a:gd name="T1" fmla="*/ 27 h 165"/>
                <a:gd name="T2" fmla="*/ 1 w 81"/>
                <a:gd name="T3" fmla="*/ 26 h 165"/>
                <a:gd name="T4" fmla="*/ 8 w 81"/>
                <a:gd name="T5" fmla="*/ 11 h 165"/>
                <a:gd name="T6" fmla="*/ 13 w 81"/>
                <a:gd name="T7" fmla="*/ 0 h 1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65">
                  <a:moveTo>
                    <a:pt x="0" y="165"/>
                  </a:moveTo>
                  <a:lnTo>
                    <a:pt x="3" y="157"/>
                  </a:lnTo>
                  <a:lnTo>
                    <a:pt x="46" y="69"/>
                  </a:lnTo>
                  <a:lnTo>
                    <a:pt x="8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5" name="Freeform 352"/>
            <p:cNvSpPr>
              <a:spLocks/>
            </p:cNvSpPr>
            <p:nvPr/>
          </p:nvSpPr>
          <p:spPr bwMode="auto">
            <a:xfrm>
              <a:off x="3270" y="2725"/>
              <a:ext cx="57" cy="100"/>
            </a:xfrm>
            <a:custGeom>
              <a:avLst/>
              <a:gdLst>
                <a:gd name="T0" fmla="*/ 0 w 88"/>
                <a:gd name="T1" fmla="*/ 23 h 163"/>
                <a:gd name="T2" fmla="*/ 6 w 88"/>
                <a:gd name="T3" fmla="*/ 13 h 163"/>
                <a:gd name="T4" fmla="*/ 16 w 88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3">
                  <a:moveTo>
                    <a:pt x="0" y="163"/>
                  </a:moveTo>
                  <a:lnTo>
                    <a:pt x="38" y="92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6" name="Freeform 353"/>
            <p:cNvSpPr>
              <a:spLocks/>
            </p:cNvSpPr>
            <p:nvPr/>
          </p:nvSpPr>
          <p:spPr bwMode="auto">
            <a:xfrm>
              <a:off x="3340" y="2598"/>
              <a:ext cx="57" cy="100"/>
            </a:xfrm>
            <a:custGeom>
              <a:avLst/>
              <a:gdLst>
                <a:gd name="T0" fmla="*/ 0 w 92"/>
                <a:gd name="T1" fmla="*/ 24 h 160"/>
                <a:gd name="T2" fmla="*/ 4 w 92"/>
                <a:gd name="T3" fmla="*/ 16 h 160"/>
                <a:gd name="T4" fmla="*/ 12 w 92"/>
                <a:gd name="T5" fmla="*/ 2 h 160"/>
                <a:gd name="T6" fmla="*/ 14 w 92"/>
                <a:gd name="T7" fmla="*/ 0 h 1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160">
                  <a:moveTo>
                    <a:pt x="0" y="160"/>
                  </a:moveTo>
                  <a:lnTo>
                    <a:pt x="30" y="107"/>
                  </a:lnTo>
                  <a:lnTo>
                    <a:pt x="84" y="13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7" name="Freeform 354"/>
            <p:cNvSpPr>
              <a:spLocks/>
            </p:cNvSpPr>
            <p:nvPr/>
          </p:nvSpPr>
          <p:spPr bwMode="auto">
            <a:xfrm>
              <a:off x="3410" y="2488"/>
              <a:ext cx="52" cy="88"/>
            </a:xfrm>
            <a:custGeom>
              <a:avLst/>
              <a:gdLst>
                <a:gd name="T0" fmla="*/ 0 w 83"/>
                <a:gd name="T1" fmla="*/ 24 h 136"/>
                <a:gd name="T2" fmla="*/ 4 w 83"/>
                <a:gd name="T3" fmla="*/ 17 h 136"/>
                <a:gd name="T4" fmla="*/ 13 w 83"/>
                <a:gd name="T5" fmla="*/ 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36">
                  <a:moveTo>
                    <a:pt x="0" y="136"/>
                  </a:moveTo>
                  <a:lnTo>
                    <a:pt x="25" y="96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8" name="Freeform 355"/>
            <p:cNvSpPr>
              <a:spLocks/>
            </p:cNvSpPr>
            <p:nvPr/>
          </p:nvSpPr>
          <p:spPr bwMode="auto">
            <a:xfrm>
              <a:off x="3331" y="2633"/>
              <a:ext cx="57" cy="57"/>
            </a:xfrm>
            <a:custGeom>
              <a:avLst/>
              <a:gdLst>
                <a:gd name="T0" fmla="*/ 14 w 91"/>
                <a:gd name="T1" fmla="*/ 7 h 92"/>
                <a:gd name="T2" fmla="*/ 14 w 91"/>
                <a:gd name="T3" fmla="*/ 4 h 92"/>
                <a:gd name="T4" fmla="*/ 13 w 91"/>
                <a:gd name="T5" fmla="*/ 2 h 92"/>
                <a:gd name="T6" fmla="*/ 11 w 91"/>
                <a:gd name="T7" fmla="*/ 1 h 92"/>
                <a:gd name="T8" fmla="*/ 9 w 91"/>
                <a:gd name="T9" fmla="*/ 1 h 92"/>
                <a:gd name="T10" fmla="*/ 7 w 91"/>
                <a:gd name="T11" fmla="*/ 0 h 92"/>
                <a:gd name="T12" fmla="*/ 5 w 91"/>
                <a:gd name="T13" fmla="*/ 1 h 92"/>
                <a:gd name="T14" fmla="*/ 3 w 91"/>
                <a:gd name="T15" fmla="*/ 1 h 92"/>
                <a:gd name="T16" fmla="*/ 2 w 91"/>
                <a:gd name="T17" fmla="*/ 2 h 92"/>
                <a:gd name="T18" fmla="*/ 1 w 91"/>
                <a:gd name="T19" fmla="*/ 4 h 92"/>
                <a:gd name="T20" fmla="*/ 0 w 91"/>
                <a:gd name="T21" fmla="*/ 7 h 92"/>
                <a:gd name="T22" fmla="*/ 1 w 91"/>
                <a:gd name="T23" fmla="*/ 9 h 92"/>
                <a:gd name="T24" fmla="*/ 2 w 91"/>
                <a:gd name="T25" fmla="*/ 11 h 92"/>
                <a:gd name="T26" fmla="*/ 3 w 91"/>
                <a:gd name="T27" fmla="*/ 12 h 92"/>
                <a:gd name="T28" fmla="*/ 5 w 91"/>
                <a:gd name="T29" fmla="*/ 14 h 92"/>
                <a:gd name="T30" fmla="*/ 7 w 91"/>
                <a:gd name="T31" fmla="*/ 14 h 92"/>
                <a:gd name="T32" fmla="*/ 9 w 91"/>
                <a:gd name="T33" fmla="*/ 14 h 92"/>
                <a:gd name="T34" fmla="*/ 11 w 91"/>
                <a:gd name="T35" fmla="*/ 12 h 92"/>
                <a:gd name="T36" fmla="*/ 13 w 91"/>
                <a:gd name="T37" fmla="*/ 11 h 92"/>
                <a:gd name="T38" fmla="*/ 14 w 91"/>
                <a:gd name="T39" fmla="*/ 9 h 92"/>
                <a:gd name="T40" fmla="*/ 14 w 91"/>
                <a:gd name="T41" fmla="*/ 7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92">
                  <a:moveTo>
                    <a:pt x="91" y="47"/>
                  </a:moveTo>
                  <a:lnTo>
                    <a:pt x="89" y="32"/>
                  </a:lnTo>
                  <a:lnTo>
                    <a:pt x="83" y="19"/>
                  </a:lnTo>
                  <a:lnTo>
                    <a:pt x="73" y="9"/>
                  </a:lnTo>
                  <a:lnTo>
                    <a:pt x="59" y="3"/>
                  </a:lnTo>
                  <a:lnTo>
                    <a:pt x="46" y="0"/>
                  </a:lnTo>
                  <a:lnTo>
                    <a:pt x="32" y="3"/>
                  </a:lnTo>
                  <a:lnTo>
                    <a:pt x="19" y="9"/>
                  </a:lnTo>
                  <a:lnTo>
                    <a:pt x="9" y="19"/>
                  </a:lnTo>
                  <a:lnTo>
                    <a:pt x="2" y="32"/>
                  </a:lnTo>
                  <a:lnTo>
                    <a:pt x="0" y="47"/>
                  </a:lnTo>
                  <a:lnTo>
                    <a:pt x="2" y="60"/>
                  </a:lnTo>
                  <a:lnTo>
                    <a:pt x="9" y="73"/>
                  </a:lnTo>
                  <a:lnTo>
                    <a:pt x="19" y="83"/>
                  </a:lnTo>
                  <a:lnTo>
                    <a:pt x="32" y="90"/>
                  </a:lnTo>
                  <a:lnTo>
                    <a:pt x="46" y="92"/>
                  </a:lnTo>
                  <a:lnTo>
                    <a:pt x="59" y="90"/>
                  </a:lnTo>
                  <a:lnTo>
                    <a:pt x="73" y="83"/>
                  </a:lnTo>
                  <a:lnTo>
                    <a:pt x="83" y="73"/>
                  </a:lnTo>
                  <a:lnTo>
                    <a:pt x="89" y="60"/>
                  </a:lnTo>
                  <a:lnTo>
                    <a:pt x="91" y="4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19" name="Freeform 356"/>
            <p:cNvSpPr>
              <a:spLocks/>
            </p:cNvSpPr>
            <p:nvPr/>
          </p:nvSpPr>
          <p:spPr bwMode="auto">
            <a:xfrm>
              <a:off x="3020" y="3469"/>
              <a:ext cx="61" cy="57"/>
            </a:xfrm>
            <a:custGeom>
              <a:avLst/>
              <a:gdLst>
                <a:gd name="T0" fmla="*/ 18 w 92"/>
                <a:gd name="T1" fmla="*/ 6 h 93"/>
                <a:gd name="T2" fmla="*/ 18 w 92"/>
                <a:gd name="T3" fmla="*/ 4 h 93"/>
                <a:gd name="T4" fmla="*/ 17 w 92"/>
                <a:gd name="T5" fmla="*/ 2 h 93"/>
                <a:gd name="T6" fmla="*/ 14 w 92"/>
                <a:gd name="T7" fmla="*/ 1 h 93"/>
                <a:gd name="T8" fmla="*/ 12 w 92"/>
                <a:gd name="T9" fmla="*/ 1 h 93"/>
                <a:gd name="T10" fmla="*/ 9 w 92"/>
                <a:gd name="T11" fmla="*/ 0 h 93"/>
                <a:gd name="T12" fmla="*/ 6 w 92"/>
                <a:gd name="T13" fmla="*/ 1 h 93"/>
                <a:gd name="T14" fmla="*/ 4 w 92"/>
                <a:gd name="T15" fmla="*/ 1 h 93"/>
                <a:gd name="T16" fmla="*/ 1 w 92"/>
                <a:gd name="T17" fmla="*/ 2 h 93"/>
                <a:gd name="T18" fmla="*/ 1 w 92"/>
                <a:gd name="T19" fmla="*/ 4 h 93"/>
                <a:gd name="T20" fmla="*/ 0 w 92"/>
                <a:gd name="T21" fmla="*/ 6 h 93"/>
                <a:gd name="T22" fmla="*/ 1 w 92"/>
                <a:gd name="T23" fmla="*/ 9 h 93"/>
                <a:gd name="T24" fmla="*/ 1 w 92"/>
                <a:gd name="T25" fmla="*/ 10 h 93"/>
                <a:gd name="T26" fmla="*/ 4 w 92"/>
                <a:gd name="T27" fmla="*/ 12 h 93"/>
                <a:gd name="T28" fmla="*/ 6 w 92"/>
                <a:gd name="T29" fmla="*/ 13 h 93"/>
                <a:gd name="T30" fmla="*/ 9 w 92"/>
                <a:gd name="T31" fmla="*/ 13 h 93"/>
                <a:gd name="T32" fmla="*/ 12 w 92"/>
                <a:gd name="T33" fmla="*/ 13 h 93"/>
                <a:gd name="T34" fmla="*/ 14 w 92"/>
                <a:gd name="T35" fmla="*/ 12 h 93"/>
                <a:gd name="T36" fmla="*/ 17 w 92"/>
                <a:gd name="T37" fmla="*/ 10 h 93"/>
                <a:gd name="T38" fmla="*/ 18 w 92"/>
                <a:gd name="T39" fmla="*/ 9 h 93"/>
                <a:gd name="T40" fmla="*/ 18 w 92"/>
                <a:gd name="T41" fmla="*/ 6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3">
                  <a:moveTo>
                    <a:pt x="92" y="46"/>
                  </a:moveTo>
                  <a:lnTo>
                    <a:pt x="90" y="32"/>
                  </a:lnTo>
                  <a:lnTo>
                    <a:pt x="84" y="20"/>
                  </a:lnTo>
                  <a:lnTo>
                    <a:pt x="74" y="9"/>
                  </a:lnTo>
                  <a:lnTo>
                    <a:pt x="60" y="3"/>
                  </a:lnTo>
                  <a:lnTo>
                    <a:pt x="46" y="0"/>
                  </a:lnTo>
                  <a:lnTo>
                    <a:pt x="32" y="3"/>
                  </a:lnTo>
                  <a:lnTo>
                    <a:pt x="19" y="9"/>
                  </a:lnTo>
                  <a:lnTo>
                    <a:pt x="8" y="20"/>
                  </a:lnTo>
                  <a:lnTo>
                    <a:pt x="2" y="32"/>
                  </a:lnTo>
                  <a:lnTo>
                    <a:pt x="0" y="46"/>
                  </a:lnTo>
                  <a:lnTo>
                    <a:pt x="2" y="61"/>
                  </a:lnTo>
                  <a:lnTo>
                    <a:pt x="8" y="74"/>
                  </a:lnTo>
                  <a:lnTo>
                    <a:pt x="19" y="84"/>
                  </a:lnTo>
                  <a:lnTo>
                    <a:pt x="32" y="90"/>
                  </a:lnTo>
                  <a:lnTo>
                    <a:pt x="46" y="93"/>
                  </a:lnTo>
                  <a:lnTo>
                    <a:pt x="60" y="90"/>
                  </a:lnTo>
                  <a:lnTo>
                    <a:pt x="74" y="84"/>
                  </a:lnTo>
                  <a:lnTo>
                    <a:pt x="84" y="74"/>
                  </a:lnTo>
                  <a:lnTo>
                    <a:pt x="90" y="61"/>
                  </a:lnTo>
                  <a:lnTo>
                    <a:pt x="92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0" name="Freeform 357"/>
            <p:cNvSpPr>
              <a:spLocks/>
            </p:cNvSpPr>
            <p:nvPr/>
          </p:nvSpPr>
          <p:spPr bwMode="auto">
            <a:xfrm>
              <a:off x="3528" y="3872"/>
              <a:ext cx="57" cy="57"/>
            </a:xfrm>
            <a:custGeom>
              <a:avLst/>
              <a:gdLst>
                <a:gd name="T0" fmla="*/ 14 w 92"/>
                <a:gd name="T1" fmla="*/ 7 h 92"/>
                <a:gd name="T2" fmla="*/ 14 w 92"/>
                <a:gd name="T3" fmla="*/ 4 h 92"/>
                <a:gd name="T4" fmla="*/ 12 w 92"/>
                <a:gd name="T5" fmla="*/ 2 h 92"/>
                <a:gd name="T6" fmla="*/ 11 w 92"/>
                <a:gd name="T7" fmla="*/ 1 h 92"/>
                <a:gd name="T8" fmla="*/ 9 w 92"/>
                <a:gd name="T9" fmla="*/ 1 h 92"/>
                <a:gd name="T10" fmla="*/ 7 w 92"/>
                <a:gd name="T11" fmla="*/ 0 h 92"/>
                <a:gd name="T12" fmla="*/ 4 w 92"/>
                <a:gd name="T13" fmla="*/ 1 h 92"/>
                <a:gd name="T14" fmla="*/ 2 w 92"/>
                <a:gd name="T15" fmla="*/ 1 h 92"/>
                <a:gd name="T16" fmla="*/ 1 w 92"/>
                <a:gd name="T17" fmla="*/ 2 h 92"/>
                <a:gd name="T18" fmla="*/ 1 w 92"/>
                <a:gd name="T19" fmla="*/ 4 h 92"/>
                <a:gd name="T20" fmla="*/ 0 w 92"/>
                <a:gd name="T21" fmla="*/ 7 h 92"/>
                <a:gd name="T22" fmla="*/ 1 w 92"/>
                <a:gd name="T23" fmla="*/ 9 h 92"/>
                <a:gd name="T24" fmla="*/ 1 w 92"/>
                <a:gd name="T25" fmla="*/ 11 h 92"/>
                <a:gd name="T26" fmla="*/ 2 w 92"/>
                <a:gd name="T27" fmla="*/ 12 h 92"/>
                <a:gd name="T28" fmla="*/ 4 w 92"/>
                <a:gd name="T29" fmla="*/ 13 h 92"/>
                <a:gd name="T30" fmla="*/ 7 w 92"/>
                <a:gd name="T31" fmla="*/ 14 h 92"/>
                <a:gd name="T32" fmla="*/ 9 w 92"/>
                <a:gd name="T33" fmla="*/ 13 h 92"/>
                <a:gd name="T34" fmla="*/ 11 w 92"/>
                <a:gd name="T35" fmla="*/ 12 h 92"/>
                <a:gd name="T36" fmla="*/ 12 w 92"/>
                <a:gd name="T37" fmla="*/ 11 h 92"/>
                <a:gd name="T38" fmla="*/ 14 w 92"/>
                <a:gd name="T39" fmla="*/ 9 h 92"/>
                <a:gd name="T40" fmla="*/ 14 w 92"/>
                <a:gd name="T41" fmla="*/ 7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2">
                  <a:moveTo>
                    <a:pt x="92" y="45"/>
                  </a:moveTo>
                  <a:lnTo>
                    <a:pt x="90" y="31"/>
                  </a:lnTo>
                  <a:lnTo>
                    <a:pt x="84" y="19"/>
                  </a:lnTo>
                  <a:lnTo>
                    <a:pt x="73" y="9"/>
                  </a:lnTo>
                  <a:lnTo>
                    <a:pt x="60" y="2"/>
                  </a:lnTo>
                  <a:lnTo>
                    <a:pt x="46" y="0"/>
                  </a:lnTo>
                  <a:lnTo>
                    <a:pt x="32" y="2"/>
                  </a:lnTo>
                  <a:lnTo>
                    <a:pt x="18" y="9"/>
                  </a:lnTo>
                  <a:lnTo>
                    <a:pt x="8" y="19"/>
                  </a:lnTo>
                  <a:lnTo>
                    <a:pt x="2" y="31"/>
                  </a:lnTo>
                  <a:lnTo>
                    <a:pt x="0" y="45"/>
                  </a:lnTo>
                  <a:lnTo>
                    <a:pt x="2" y="60"/>
                  </a:lnTo>
                  <a:lnTo>
                    <a:pt x="8" y="73"/>
                  </a:lnTo>
                  <a:lnTo>
                    <a:pt x="18" y="83"/>
                  </a:lnTo>
                  <a:lnTo>
                    <a:pt x="32" y="89"/>
                  </a:lnTo>
                  <a:lnTo>
                    <a:pt x="46" y="92"/>
                  </a:lnTo>
                  <a:lnTo>
                    <a:pt x="60" y="89"/>
                  </a:lnTo>
                  <a:lnTo>
                    <a:pt x="73" y="83"/>
                  </a:lnTo>
                  <a:lnTo>
                    <a:pt x="84" y="73"/>
                  </a:lnTo>
                  <a:lnTo>
                    <a:pt x="90" y="60"/>
                  </a:lnTo>
                  <a:lnTo>
                    <a:pt x="92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1" name="Freeform 358"/>
            <p:cNvSpPr>
              <a:spLocks/>
            </p:cNvSpPr>
            <p:nvPr/>
          </p:nvSpPr>
          <p:spPr bwMode="auto">
            <a:xfrm>
              <a:off x="3559" y="3715"/>
              <a:ext cx="57" cy="127"/>
            </a:xfrm>
            <a:custGeom>
              <a:avLst/>
              <a:gdLst>
                <a:gd name="T0" fmla="*/ 13 w 94"/>
                <a:gd name="T1" fmla="*/ 0 h 208"/>
                <a:gd name="T2" fmla="*/ 11 w 94"/>
                <a:gd name="T3" fmla="*/ 1 h 208"/>
                <a:gd name="T4" fmla="*/ 9 w 94"/>
                <a:gd name="T5" fmla="*/ 3 h 208"/>
                <a:gd name="T6" fmla="*/ 7 w 94"/>
                <a:gd name="T7" fmla="*/ 5 h 208"/>
                <a:gd name="T8" fmla="*/ 5 w 94"/>
                <a:gd name="T9" fmla="*/ 7 h 208"/>
                <a:gd name="T10" fmla="*/ 4 w 94"/>
                <a:gd name="T11" fmla="*/ 10 h 208"/>
                <a:gd name="T12" fmla="*/ 3 w 94"/>
                <a:gd name="T13" fmla="*/ 13 h 208"/>
                <a:gd name="T14" fmla="*/ 1 w 94"/>
                <a:gd name="T15" fmla="*/ 23 h 208"/>
                <a:gd name="T16" fmla="*/ 0 w 94"/>
                <a:gd name="T17" fmla="*/ 24 h 208"/>
                <a:gd name="T18" fmla="*/ 1 w 94"/>
                <a:gd name="T19" fmla="*/ 26 h 208"/>
                <a:gd name="T20" fmla="*/ 1 w 94"/>
                <a:gd name="T21" fmla="*/ 27 h 208"/>
                <a:gd name="T22" fmla="*/ 1 w 94"/>
                <a:gd name="T23" fmla="*/ 28 h 208"/>
                <a:gd name="T24" fmla="*/ 2 w 94"/>
                <a:gd name="T25" fmla="*/ 28 h 208"/>
                <a:gd name="T26" fmla="*/ 3 w 94"/>
                <a:gd name="T27" fmla="*/ 29 h 208"/>
                <a:gd name="T28" fmla="*/ 4 w 94"/>
                <a:gd name="T29" fmla="*/ 28 h 208"/>
                <a:gd name="T30" fmla="*/ 5 w 94"/>
                <a:gd name="T31" fmla="*/ 28 h 208"/>
                <a:gd name="T32" fmla="*/ 7 w 94"/>
                <a:gd name="T33" fmla="*/ 27 h 208"/>
                <a:gd name="T34" fmla="*/ 8 w 94"/>
                <a:gd name="T35" fmla="*/ 26 h 208"/>
                <a:gd name="T36" fmla="*/ 8 w 94"/>
                <a:gd name="T37" fmla="*/ 24 h 208"/>
                <a:gd name="T38" fmla="*/ 9 w 94"/>
                <a:gd name="T39" fmla="*/ 23 h 208"/>
                <a:gd name="T40" fmla="*/ 10 w 94"/>
                <a:gd name="T41" fmla="*/ 19 h 208"/>
                <a:gd name="T42" fmla="*/ 11 w 94"/>
                <a:gd name="T43" fmla="*/ 18 h 208"/>
                <a:gd name="T44" fmla="*/ 11 w 94"/>
                <a:gd name="T45" fmla="*/ 16 h 208"/>
                <a:gd name="T46" fmla="*/ 10 w 94"/>
                <a:gd name="T47" fmla="*/ 15 h 208"/>
                <a:gd name="T48" fmla="*/ 9 w 94"/>
                <a:gd name="T49" fmla="*/ 13 h 208"/>
                <a:gd name="T50" fmla="*/ 8 w 94"/>
                <a:gd name="T51" fmla="*/ 13 h 208"/>
                <a:gd name="T52" fmla="*/ 7 w 94"/>
                <a:gd name="T53" fmla="*/ 13 h 208"/>
                <a:gd name="T54" fmla="*/ 3 w 94"/>
                <a:gd name="T55" fmla="*/ 13 h 2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4" h="208">
                  <a:moveTo>
                    <a:pt x="94" y="0"/>
                  </a:moveTo>
                  <a:lnTo>
                    <a:pt x="79" y="9"/>
                  </a:lnTo>
                  <a:lnTo>
                    <a:pt x="64" y="21"/>
                  </a:lnTo>
                  <a:lnTo>
                    <a:pt x="51" y="35"/>
                  </a:lnTo>
                  <a:lnTo>
                    <a:pt x="39" y="53"/>
                  </a:lnTo>
                  <a:lnTo>
                    <a:pt x="29" y="72"/>
                  </a:lnTo>
                  <a:lnTo>
                    <a:pt x="21" y="92"/>
                  </a:lnTo>
                  <a:lnTo>
                    <a:pt x="2" y="161"/>
                  </a:lnTo>
                  <a:lnTo>
                    <a:pt x="0" y="173"/>
                  </a:lnTo>
                  <a:lnTo>
                    <a:pt x="1" y="184"/>
                  </a:lnTo>
                  <a:lnTo>
                    <a:pt x="4" y="194"/>
                  </a:lnTo>
                  <a:lnTo>
                    <a:pt x="8" y="201"/>
                  </a:lnTo>
                  <a:lnTo>
                    <a:pt x="15" y="205"/>
                  </a:lnTo>
                  <a:lnTo>
                    <a:pt x="22" y="208"/>
                  </a:lnTo>
                  <a:lnTo>
                    <a:pt x="31" y="205"/>
                  </a:lnTo>
                  <a:lnTo>
                    <a:pt x="40" y="201"/>
                  </a:lnTo>
                  <a:lnTo>
                    <a:pt x="49" y="194"/>
                  </a:lnTo>
                  <a:lnTo>
                    <a:pt x="57" y="184"/>
                  </a:lnTo>
                  <a:lnTo>
                    <a:pt x="63" y="173"/>
                  </a:lnTo>
                  <a:lnTo>
                    <a:pt x="68" y="161"/>
                  </a:lnTo>
                  <a:lnTo>
                    <a:pt x="73" y="138"/>
                  </a:lnTo>
                  <a:lnTo>
                    <a:pt x="77" y="126"/>
                  </a:lnTo>
                  <a:lnTo>
                    <a:pt x="77" y="114"/>
                  </a:lnTo>
                  <a:lnTo>
                    <a:pt x="74" y="104"/>
                  </a:lnTo>
                  <a:lnTo>
                    <a:pt x="70" y="96"/>
                  </a:lnTo>
                  <a:lnTo>
                    <a:pt x="62" y="93"/>
                  </a:lnTo>
                  <a:lnTo>
                    <a:pt x="53" y="92"/>
                  </a:lnTo>
                  <a:lnTo>
                    <a:pt x="21" y="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2" name="Line 359"/>
            <p:cNvSpPr>
              <a:spLocks noChangeShapeType="1"/>
            </p:cNvSpPr>
            <p:nvPr/>
          </p:nvSpPr>
          <p:spPr bwMode="auto">
            <a:xfrm flipV="1">
              <a:off x="3651" y="3715"/>
              <a:ext cx="13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3" name="Freeform 360"/>
            <p:cNvSpPr>
              <a:spLocks/>
            </p:cNvSpPr>
            <p:nvPr/>
          </p:nvSpPr>
          <p:spPr bwMode="auto">
            <a:xfrm>
              <a:off x="3116" y="3412"/>
              <a:ext cx="57" cy="132"/>
            </a:xfrm>
            <a:custGeom>
              <a:avLst/>
              <a:gdLst>
                <a:gd name="T0" fmla="*/ 0 w 89"/>
                <a:gd name="T1" fmla="*/ 34 h 208"/>
                <a:gd name="T2" fmla="*/ 15 w 89"/>
                <a:gd name="T3" fmla="*/ 0 h 208"/>
                <a:gd name="T4" fmla="*/ 4 w 89"/>
                <a:gd name="T5" fmla="*/ 0 h 208"/>
                <a:gd name="T6" fmla="*/ 3 w 89"/>
                <a:gd name="T7" fmla="*/ 4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208">
                  <a:moveTo>
                    <a:pt x="0" y="208"/>
                  </a:moveTo>
                  <a:lnTo>
                    <a:pt x="89" y="0"/>
                  </a:lnTo>
                  <a:lnTo>
                    <a:pt x="23" y="0"/>
                  </a:lnTo>
                  <a:lnTo>
                    <a:pt x="18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4" name="Line 361"/>
            <p:cNvSpPr>
              <a:spLocks noChangeShapeType="1"/>
            </p:cNvSpPr>
            <p:nvPr/>
          </p:nvSpPr>
          <p:spPr bwMode="auto">
            <a:xfrm flipV="1">
              <a:off x="3195" y="3412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5" name="Freeform 362"/>
            <p:cNvSpPr>
              <a:spLocks/>
            </p:cNvSpPr>
            <p:nvPr/>
          </p:nvSpPr>
          <p:spPr bwMode="auto">
            <a:xfrm>
              <a:off x="3235" y="2562"/>
              <a:ext cx="43" cy="57"/>
            </a:xfrm>
            <a:custGeom>
              <a:avLst/>
              <a:gdLst>
                <a:gd name="T0" fmla="*/ 10 w 69"/>
                <a:gd name="T1" fmla="*/ 7 h 93"/>
                <a:gd name="T2" fmla="*/ 11 w 69"/>
                <a:gd name="T3" fmla="*/ 5 h 93"/>
                <a:gd name="T4" fmla="*/ 11 w 69"/>
                <a:gd name="T5" fmla="*/ 4 h 93"/>
                <a:gd name="T6" fmla="*/ 10 w 69"/>
                <a:gd name="T7" fmla="*/ 2 h 93"/>
                <a:gd name="T8" fmla="*/ 9 w 69"/>
                <a:gd name="T9" fmla="*/ 1 h 93"/>
                <a:gd name="T10" fmla="*/ 9 w 69"/>
                <a:gd name="T11" fmla="*/ 1 h 93"/>
                <a:gd name="T12" fmla="*/ 7 w 69"/>
                <a:gd name="T13" fmla="*/ 0 h 93"/>
                <a:gd name="T14" fmla="*/ 6 w 69"/>
                <a:gd name="T15" fmla="*/ 1 h 93"/>
                <a:gd name="T16" fmla="*/ 4 w 69"/>
                <a:gd name="T17" fmla="*/ 1 h 93"/>
                <a:gd name="T18" fmla="*/ 2 w 69"/>
                <a:gd name="T19" fmla="*/ 2 h 93"/>
                <a:gd name="T20" fmla="*/ 1 w 69"/>
                <a:gd name="T21" fmla="*/ 4 h 93"/>
                <a:gd name="T22" fmla="*/ 1 w 69"/>
                <a:gd name="T23" fmla="*/ 5 h 93"/>
                <a:gd name="T24" fmla="*/ 1 w 69"/>
                <a:gd name="T25" fmla="*/ 7 h 93"/>
                <a:gd name="T26" fmla="*/ 0 w 69"/>
                <a:gd name="T27" fmla="*/ 8 h 93"/>
                <a:gd name="T28" fmla="*/ 0 w 69"/>
                <a:gd name="T29" fmla="*/ 10 h 93"/>
                <a:gd name="T30" fmla="*/ 1 w 69"/>
                <a:gd name="T31" fmla="*/ 11 h 93"/>
                <a:gd name="T32" fmla="*/ 1 w 69"/>
                <a:gd name="T33" fmla="*/ 12 h 93"/>
                <a:gd name="T34" fmla="*/ 2 w 69"/>
                <a:gd name="T35" fmla="*/ 13 h 93"/>
                <a:gd name="T36" fmla="*/ 4 w 69"/>
                <a:gd name="T37" fmla="*/ 13 h 93"/>
                <a:gd name="T38" fmla="*/ 4 w 69"/>
                <a:gd name="T39" fmla="*/ 13 h 93"/>
                <a:gd name="T40" fmla="*/ 6 w 69"/>
                <a:gd name="T41" fmla="*/ 12 h 93"/>
                <a:gd name="T42" fmla="*/ 7 w 69"/>
                <a:gd name="T43" fmla="*/ 11 h 93"/>
                <a:gd name="T44" fmla="*/ 9 w 69"/>
                <a:gd name="T45" fmla="*/ 10 h 93"/>
                <a:gd name="T46" fmla="*/ 9 w 69"/>
                <a:gd name="T47" fmla="*/ 8 h 93"/>
                <a:gd name="T48" fmla="*/ 10 w 69"/>
                <a:gd name="T49" fmla="*/ 7 h 9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9" h="93">
                  <a:moveTo>
                    <a:pt x="67" y="47"/>
                  </a:moveTo>
                  <a:lnTo>
                    <a:pt x="69" y="35"/>
                  </a:lnTo>
                  <a:lnTo>
                    <a:pt x="69" y="24"/>
                  </a:lnTo>
                  <a:lnTo>
                    <a:pt x="67" y="14"/>
                  </a:lnTo>
                  <a:lnTo>
                    <a:pt x="62" y="7"/>
                  </a:lnTo>
                  <a:lnTo>
                    <a:pt x="56" y="3"/>
                  </a:lnTo>
                  <a:lnTo>
                    <a:pt x="47" y="0"/>
                  </a:lnTo>
                  <a:lnTo>
                    <a:pt x="38" y="3"/>
                  </a:lnTo>
                  <a:lnTo>
                    <a:pt x="29" y="7"/>
                  </a:lnTo>
                  <a:lnTo>
                    <a:pt x="20" y="14"/>
                  </a:lnTo>
                  <a:lnTo>
                    <a:pt x="12" y="24"/>
                  </a:lnTo>
                  <a:lnTo>
                    <a:pt x="7" y="35"/>
                  </a:lnTo>
                  <a:lnTo>
                    <a:pt x="3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8" y="87"/>
                  </a:lnTo>
                  <a:lnTo>
                    <a:pt x="15" y="91"/>
                  </a:lnTo>
                  <a:lnTo>
                    <a:pt x="22" y="93"/>
                  </a:lnTo>
                  <a:lnTo>
                    <a:pt x="31" y="91"/>
                  </a:lnTo>
                  <a:lnTo>
                    <a:pt x="40" y="87"/>
                  </a:lnTo>
                  <a:lnTo>
                    <a:pt x="49" y="80"/>
                  </a:lnTo>
                  <a:lnTo>
                    <a:pt x="57" y="70"/>
                  </a:lnTo>
                  <a:lnTo>
                    <a:pt x="63" y="59"/>
                  </a:lnTo>
                  <a:lnTo>
                    <a:pt x="67" y="4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6" name="Freeform 363"/>
            <p:cNvSpPr>
              <a:spLocks/>
            </p:cNvSpPr>
            <p:nvPr/>
          </p:nvSpPr>
          <p:spPr bwMode="auto">
            <a:xfrm>
              <a:off x="3221" y="2619"/>
              <a:ext cx="44" cy="31"/>
            </a:xfrm>
            <a:custGeom>
              <a:avLst/>
              <a:gdLst>
                <a:gd name="T0" fmla="*/ 12 w 67"/>
                <a:gd name="T1" fmla="*/ 9 h 47"/>
                <a:gd name="T2" fmla="*/ 12 w 67"/>
                <a:gd name="T3" fmla="*/ 7 h 47"/>
                <a:gd name="T4" fmla="*/ 12 w 67"/>
                <a:gd name="T5" fmla="*/ 5 h 47"/>
                <a:gd name="T6" fmla="*/ 12 w 67"/>
                <a:gd name="T7" fmla="*/ 3 h 47"/>
                <a:gd name="T8" fmla="*/ 11 w 67"/>
                <a:gd name="T9" fmla="*/ 1 h 47"/>
                <a:gd name="T10" fmla="*/ 9 w 67"/>
                <a:gd name="T11" fmla="*/ 1 h 47"/>
                <a:gd name="T12" fmla="*/ 8 w 67"/>
                <a:gd name="T13" fmla="*/ 0 h 47"/>
                <a:gd name="T14" fmla="*/ 7 w 67"/>
                <a:gd name="T15" fmla="*/ 1 h 47"/>
                <a:gd name="T16" fmla="*/ 5 w 67"/>
                <a:gd name="T17" fmla="*/ 1 h 47"/>
                <a:gd name="T18" fmla="*/ 3 w 67"/>
                <a:gd name="T19" fmla="*/ 3 h 47"/>
                <a:gd name="T20" fmla="*/ 2 w 67"/>
                <a:gd name="T21" fmla="*/ 5 h 47"/>
                <a:gd name="T22" fmla="*/ 1 w 67"/>
                <a:gd name="T23" fmla="*/ 7 h 47"/>
                <a:gd name="T24" fmla="*/ 0 w 67"/>
                <a:gd name="T25" fmla="*/ 9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47">
                  <a:moveTo>
                    <a:pt x="64" y="47"/>
                  </a:moveTo>
                  <a:lnTo>
                    <a:pt x="67" y="35"/>
                  </a:lnTo>
                  <a:lnTo>
                    <a:pt x="67" y="23"/>
                  </a:lnTo>
                  <a:lnTo>
                    <a:pt x="63" y="14"/>
                  </a:lnTo>
                  <a:lnTo>
                    <a:pt x="59" y="6"/>
                  </a:lnTo>
                  <a:lnTo>
                    <a:pt x="52" y="1"/>
                  </a:lnTo>
                  <a:lnTo>
                    <a:pt x="44" y="0"/>
                  </a:lnTo>
                  <a:lnTo>
                    <a:pt x="36" y="1"/>
                  </a:lnTo>
                  <a:lnTo>
                    <a:pt x="27" y="6"/>
                  </a:lnTo>
                  <a:lnTo>
                    <a:pt x="18" y="14"/>
                  </a:lnTo>
                  <a:lnTo>
                    <a:pt x="10" y="23"/>
                  </a:lnTo>
                  <a:lnTo>
                    <a:pt x="5" y="35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7" name="Line 364"/>
            <p:cNvSpPr>
              <a:spLocks noChangeShapeType="1"/>
            </p:cNvSpPr>
            <p:nvPr/>
          </p:nvSpPr>
          <p:spPr bwMode="auto">
            <a:xfrm flipH="1">
              <a:off x="3261" y="2650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8" name="Freeform 365"/>
            <p:cNvSpPr>
              <a:spLocks/>
            </p:cNvSpPr>
            <p:nvPr/>
          </p:nvSpPr>
          <p:spPr bwMode="auto">
            <a:xfrm>
              <a:off x="3217" y="2663"/>
              <a:ext cx="44" cy="27"/>
            </a:xfrm>
            <a:custGeom>
              <a:avLst/>
              <a:gdLst>
                <a:gd name="T0" fmla="*/ 1 w 67"/>
                <a:gd name="T1" fmla="*/ 0 h 46"/>
                <a:gd name="T2" fmla="*/ 0 w 67"/>
                <a:gd name="T3" fmla="*/ 1 h 46"/>
                <a:gd name="T4" fmla="*/ 0 w 67"/>
                <a:gd name="T5" fmla="*/ 3 h 46"/>
                <a:gd name="T6" fmla="*/ 1 w 67"/>
                <a:gd name="T7" fmla="*/ 4 h 46"/>
                <a:gd name="T8" fmla="*/ 1 w 67"/>
                <a:gd name="T9" fmla="*/ 5 h 46"/>
                <a:gd name="T10" fmla="*/ 3 w 67"/>
                <a:gd name="T11" fmla="*/ 5 h 46"/>
                <a:gd name="T12" fmla="*/ 4 w 67"/>
                <a:gd name="T13" fmla="*/ 5 h 46"/>
                <a:gd name="T14" fmla="*/ 6 w 67"/>
                <a:gd name="T15" fmla="*/ 5 h 46"/>
                <a:gd name="T16" fmla="*/ 7 w 67"/>
                <a:gd name="T17" fmla="*/ 5 h 46"/>
                <a:gd name="T18" fmla="*/ 9 w 67"/>
                <a:gd name="T19" fmla="*/ 4 h 46"/>
                <a:gd name="T20" fmla="*/ 11 w 67"/>
                <a:gd name="T21" fmla="*/ 3 h 46"/>
                <a:gd name="T22" fmla="*/ 12 w 67"/>
                <a:gd name="T23" fmla="*/ 1 h 46"/>
                <a:gd name="T24" fmla="*/ 12 w 67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46">
                  <a:moveTo>
                    <a:pt x="3" y="0"/>
                  </a:moveTo>
                  <a:lnTo>
                    <a:pt x="0" y="12"/>
                  </a:lnTo>
                  <a:lnTo>
                    <a:pt x="0" y="23"/>
                  </a:lnTo>
                  <a:lnTo>
                    <a:pt x="4" y="33"/>
                  </a:lnTo>
                  <a:lnTo>
                    <a:pt x="8" y="41"/>
                  </a:lnTo>
                  <a:lnTo>
                    <a:pt x="15" y="45"/>
                  </a:lnTo>
                  <a:lnTo>
                    <a:pt x="22" y="46"/>
                  </a:lnTo>
                  <a:lnTo>
                    <a:pt x="31" y="45"/>
                  </a:lnTo>
                  <a:lnTo>
                    <a:pt x="40" y="41"/>
                  </a:lnTo>
                  <a:lnTo>
                    <a:pt x="49" y="33"/>
                  </a:lnTo>
                  <a:lnTo>
                    <a:pt x="57" y="23"/>
                  </a:lnTo>
                  <a:lnTo>
                    <a:pt x="63" y="12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29" name="Line 366"/>
            <p:cNvSpPr>
              <a:spLocks noChangeShapeType="1"/>
            </p:cNvSpPr>
            <p:nvPr/>
          </p:nvSpPr>
          <p:spPr bwMode="auto">
            <a:xfrm flipV="1">
              <a:off x="3217" y="2650"/>
              <a:ext cx="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30" name="Line 367"/>
            <p:cNvSpPr>
              <a:spLocks noChangeShapeType="1"/>
            </p:cNvSpPr>
            <p:nvPr/>
          </p:nvSpPr>
          <p:spPr bwMode="auto">
            <a:xfrm flipV="1">
              <a:off x="3309" y="2562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31" name="Line 368"/>
            <p:cNvSpPr>
              <a:spLocks noChangeShapeType="1"/>
            </p:cNvSpPr>
            <p:nvPr/>
          </p:nvSpPr>
          <p:spPr bwMode="auto">
            <a:xfrm flipV="1">
              <a:off x="3051" y="2488"/>
              <a:ext cx="0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5345" name="Line 369"/>
          <p:cNvSpPr>
            <a:spLocks noChangeShapeType="1"/>
          </p:cNvSpPr>
          <p:nvPr/>
        </p:nvSpPr>
        <p:spPr bwMode="auto">
          <a:xfrm>
            <a:off x="4843463" y="5076825"/>
            <a:ext cx="0" cy="47942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5346" name="Group 370"/>
          <p:cNvGrpSpPr>
            <a:grpSpLocks/>
          </p:cNvGrpSpPr>
          <p:nvPr/>
        </p:nvGrpSpPr>
        <p:grpSpPr bwMode="auto">
          <a:xfrm>
            <a:off x="4843463" y="4227513"/>
            <a:ext cx="493712" cy="849312"/>
            <a:chOff x="3051" y="2663"/>
            <a:chExt cx="311" cy="535"/>
          </a:xfrm>
        </p:grpSpPr>
        <p:sp>
          <p:nvSpPr>
            <p:cNvPr id="132103" name="Line 371"/>
            <p:cNvSpPr>
              <a:spLocks noChangeShapeType="1"/>
            </p:cNvSpPr>
            <p:nvPr/>
          </p:nvSpPr>
          <p:spPr bwMode="auto">
            <a:xfrm flipH="1">
              <a:off x="3051" y="2663"/>
              <a:ext cx="311" cy="535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04" name="Line 372"/>
            <p:cNvSpPr>
              <a:spLocks noChangeShapeType="1"/>
            </p:cNvSpPr>
            <p:nvPr/>
          </p:nvSpPr>
          <p:spPr bwMode="auto">
            <a:xfrm flipH="1">
              <a:off x="3300" y="2663"/>
              <a:ext cx="62" cy="105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05" name="Line 373"/>
            <p:cNvSpPr>
              <a:spLocks noChangeShapeType="1"/>
            </p:cNvSpPr>
            <p:nvPr/>
          </p:nvSpPr>
          <p:spPr bwMode="auto">
            <a:xfrm flipH="1">
              <a:off x="3226" y="2795"/>
              <a:ext cx="57" cy="9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06" name="Line 374"/>
            <p:cNvSpPr>
              <a:spLocks noChangeShapeType="1"/>
            </p:cNvSpPr>
            <p:nvPr/>
          </p:nvSpPr>
          <p:spPr bwMode="auto">
            <a:xfrm flipH="1">
              <a:off x="3156" y="2917"/>
              <a:ext cx="57" cy="10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107" name="Line 375"/>
            <p:cNvSpPr>
              <a:spLocks noChangeShapeType="1"/>
            </p:cNvSpPr>
            <p:nvPr/>
          </p:nvSpPr>
          <p:spPr bwMode="auto">
            <a:xfrm flipH="1">
              <a:off x="3077" y="3044"/>
              <a:ext cx="61" cy="10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2102" name="Text Box 376"/>
          <p:cNvSpPr txBox="1">
            <a:spLocks noChangeArrowheads="1"/>
          </p:cNvSpPr>
          <p:nvPr/>
        </p:nvSpPr>
        <p:spPr bwMode="auto">
          <a:xfrm>
            <a:off x="0" y="0"/>
            <a:ext cx="9540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5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5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5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5345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>
            <a:grpSpLocks/>
          </p:cNvGrpSpPr>
          <p:nvPr/>
        </p:nvGrpSpPr>
        <p:grpSpPr bwMode="auto">
          <a:xfrm>
            <a:off x="252413" y="628650"/>
            <a:ext cx="6407150" cy="6091238"/>
            <a:chOff x="159" y="396"/>
            <a:chExt cx="4036" cy="3837"/>
          </a:xfrm>
        </p:grpSpPr>
        <p:grpSp>
          <p:nvGrpSpPr>
            <p:cNvPr id="133196" name="Group 3"/>
            <p:cNvGrpSpPr>
              <a:grpSpLocks/>
            </p:cNvGrpSpPr>
            <p:nvPr/>
          </p:nvGrpSpPr>
          <p:grpSpPr bwMode="auto">
            <a:xfrm>
              <a:off x="159" y="396"/>
              <a:ext cx="4036" cy="3837"/>
              <a:chOff x="159" y="396"/>
              <a:chExt cx="4036" cy="3837"/>
            </a:xfrm>
          </p:grpSpPr>
          <p:sp>
            <p:nvSpPr>
              <p:cNvPr id="133434" name="Line 4"/>
              <p:cNvSpPr>
                <a:spLocks noChangeShapeType="1"/>
              </p:cNvSpPr>
              <p:nvPr/>
            </p:nvSpPr>
            <p:spPr bwMode="auto">
              <a:xfrm>
                <a:off x="1109" y="410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35" name="Line 5"/>
              <p:cNvSpPr>
                <a:spLocks noChangeShapeType="1"/>
              </p:cNvSpPr>
              <p:nvPr/>
            </p:nvSpPr>
            <p:spPr bwMode="auto">
              <a:xfrm>
                <a:off x="1109" y="67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36" name="Line 6"/>
              <p:cNvSpPr>
                <a:spLocks noChangeShapeType="1"/>
              </p:cNvSpPr>
              <p:nvPr/>
            </p:nvSpPr>
            <p:spPr bwMode="auto">
              <a:xfrm>
                <a:off x="1109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37" name="Line 7"/>
              <p:cNvSpPr>
                <a:spLocks noChangeShapeType="1"/>
              </p:cNvSpPr>
              <p:nvPr/>
            </p:nvSpPr>
            <p:spPr bwMode="auto">
              <a:xfrm>
                <a:off x="1109" y="109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38" name="Line 8"/>
              <p:cNvSpPr>
                <a:spLocks noChangeShapeType="1"/>
              </p:cNvSpPr>
              <p:nvPr/>
            </p:nvSpPr>
            <p:spPr bwMode="auto">
              <a:xfrm>
                <a:off x="1109" y="1133"/>
                <a:ext cx="0" cy="3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39" name="Line 9"/>
              <p:cNvSpPr>
                <a:spLocks noChangeShapeType="1"/>
              </p:cNvSpPr>
              <p:nvPr/>
            </p:nvSpPr>
            <p:spPr bwMode="auto">
              <a:xfrm>
                <a:off x="1109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0" name="Line 10"/>
              <p:cNvSpPr>
                <a:spLocks noChangeShapeType="1"/>
              </p:cNvSpPr>
              <p:nvPr/>
            </p:nvSpPr>
            <p:spPr bwMode="auto">
              <a:xfrm>
                <a:off x="1109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1" name="Line 11"/>
              <p:cNvSpPr>
                <a:spLocks noChangeShapeType="1"/>
              </p:cNvSpPr>
              <p:nvPr/>
            </p:nvSpPr>
            <p:spPr bwMode="auto">
              <a:xfrm>
                <a:off x="1109" y="192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2" name="Line 12"/>
              <p:cNvSpPr>
                <a:spLocks noChangeShapeType="1"/>
              </p:cNvSpPr>
              <p:nvPr/>
            </p:nvSpPr>
            <p:spPr bwMode="auto">
              <a:xfrm>
                <a:off x="1109" y="1966"/>
                <a:ext cx="0" cy="2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3" name="Line 13"/>
              <p:cNvSpPr>
                <a:spLocks noChangeShapeType="1"/>
              </p:cNvSpPr>
              <p:nvPr/>
            </p:nvSpPr>
            <p:spPr bwMode="auto">
              <a:xfrm>
                <a:off x="814" y="414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4" name="Line 14"/>
              <p:cNvSpPr>
                <a:spLocks noChangeShapeType="1"/>
              </p:cNvSpPr>
              <p:nvPr/>
            </p:nvSpPr>
            <p:spPr bwMode="auto">
              <a:xfrm>
                <a:off x="814" y="67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5" name="Line 15"/>
              <p:cNvSpPr>
                <a:spLocks noChangeShapeType="1"/>
              </p:cNvSpPr>
              <p:nvPr/>
            </p:nvSpPr>
            <p:spPr bwMode="auto">
              <a:xfrm>
                <a:off x="814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6" name="Line 16"/>
              <p:cNvSpPr>
                <a:spLocks noChangeShapeType="1"/>
              </p:cNvSpPr>
              <p:nvPr/>
            </p:nvSpPr>
            <p:spPr bwMode="auto">
              <a:xfrm>
                <a:off x="814" y="1087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7" name="Line 17"/>
              <p:cNvSpPr>
                <a:spLocks noChangeShapeType="1"/>
              </p:cNvSpPr>
              <p:nvPr/>
            </p:nvSpPr>
            <p:spPr bwMode="auto">
              <a:xfrm>
                <a:off x="814" y="112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8" name="Line 18"/>
              <p:cNvSpPr>
                <a:spLocks noChangeShapeType="1"/>
              </p:cNvSpPr>
              <p:nvPr/>
            </p:nvSpPr>
            <p:spPr bwMode="auto">
              <a:xfrm>
                <a:off x="814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49" name="Line 19"/>
              <p:cNvSpPr>
                <a:spLocks noChangeShapeType="1"/>
              </p:cNvSpPr>
              <p:nvPr/>
            </p:nvSpPr>
            <p:spPr bwMode="auto">
              <a:xfrm>
                <a:off x="814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0" name="Line 20"/>
              <p:cNvSpPr>
                <a:spLocks noChangeShapeType="1"/>
              </p:cNvSpPr>
              <p:nvPr/>
            </p:nvSpPr>
            <p:spPr bwMode="auto">
              <a:xfrm>
                <a:off x="814" y="192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1" name="Line 21"/>
              <p:cNvSpPr>
                <a:spLocks noChangeShapeType="1"/>
              </p:cNvSpPr>
              <p:nvPr/>
            </p:nvSpPr>
            <p:spPr bwMode="auto">
              <a:xfrm>
                <a:off x="814" y="1966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2" name="Line 22"/>
              <p:cNvSpPr>
                <a:spLocks noChangeShapeType="1"/>
              </p:cNvSpPr>
              <p:nvPr/>
            </p:nvSpPr>
            <p:spPr bwMode="auto">
              <a:xfrm flipH="1">
                <a:off x="1771" y="3279"/>
                <a:ext cx="2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3" name="Line 23"/>
              <p:cNvSpPr>
                <a:spLocks noChangeShapeType="1"/>
              </p:cNvSpPr>
              <p:nvPr/>
            </p:nvSpPr>
            <p:spPr bwMode="auto">
              <a:xfrm flipH="1">
                <a:off x="1729" y="327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4" name="Line 24"/>
              <p:cNvSpPr>
                <a:spLocks noChangeShapeType="1"/>
              </p:cNvSpPr>
              <p:nvPr/>
            </p:nvSpPr>
            <p:spPr bwMode="auto">
              <a:xfrm flipH="1">
                <a:off x="1355" y="3279"/>
                <a:ext cx="3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5" name="Line 25"/>
              <p:cNvSpPr>
                <a:spLocks noChangeShapeType="1"/>
              </p:cNvSpPr>
              <p:nvPr/>
            </p:nvSpPr>
            <p:spPr bwMode="auto">
              <a:xfrm flipH="1">
                <a:off x="1312" y="327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6" name="Line 26"/>
              <p:cNvSpPr>
                <a:spLocks noChangeShapeType="1"/>
              </p:cNvSpPr>
              <p:nvPr/>
            </p:nvSpPr>
            <p:spPr bwMode="auto">
              <a:xfrm flipH="1">
                <a:off x="938" y="3279"/>
                <a:ext cx="3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7" name="Line 27"/>
              <p:cNvSpPr>
                <a:spLocks noChangeShapeType="1"/>
              </p:cNvSpPr>
              <p:nvPr/>
            </p:nvSpPr>
            <p:spPr bwMode="auto">
              <a:xfrm flipH="1">
                <a:off x="896" y="3279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8" name="Line 28"/>
              <p:cNvSpPr>
                <a:spLocks noChangeShapeType="1"/>
              </p:cNvSpPr>
              <p:nvPr/>
            </p:nvSpPr>
            <p:spPr bwMode="auto">
              <a:xfrm flipH="1">
                <a:off x="518" y="3279"/>
                <a:ext cx="35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59" name="Line 29"/>
              <p:cNvSpPr>
                <a:spLocks noChangeShapeType="1"/>
              </p:cNvSpPr>
              <p:nvPr/>
            </p:nvSpPr>
            <p:spPr bwMode="auto">
              <a:xfrm flipH="1">
                <a:off x="476" y="3279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0" name="Line 30"/>
              <p:cNvSpPr>
                <a:spLocks noChangeShapeType="1"/>
              </p:cNvSpPr>
              <p:nvPr/>
            </p:nvSpPr>
            <p:spPr bwMode="auto">
              <a:xfrm flipH="1">
                <a:off x="159" y="3279"/>
                <a:ext cx="29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1" name="Line 31"/>
              <p:cNvSpPr>
                <a:spLocks noChangeShapeType="1"/>
              </p:cNvSpPr>
              <p:nvPr/>
            </p:nvSpPr>
            <p:spPr bwMode="auto">
              <a:xfrm flipH="1">
                <a:off x="1067" y="3514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2" name="Line 32"/>
              <p:cNvSpPr>
                <a:spLocks noChangeShapeType="1"/>
              </p:cNvSpPr>
              <p:nvPr/>
            </p:nvSpPr>
            <p:spPr bwMode="auto">
              <a:xfrm flipH="1">
                <a:off x="1024" y="3514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3" name="Line 33"/>
              <p:cNvSpPr>
                <a:spLocks noChangeShapeType="1"/>
              </p:cNvSpPr>
              <p:nvPr/>
            </p:nvSpPr>
            <p:spPr bwMode="auto">
              <a:xfrm flipH="1">
                <a:off x="647" y="3514"/>
                <a:ext cx="3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4" name="Line 34"/>
              <p:cNvSpPr>
                <a:spLocks noChangeShapeType="1"/>
              </p:cNvSpPr>
              <p:nvPr/>
            </p:nvSpPr>
            <p:spPr bwMode="auto">
              <a:xfrm flipH="1">
                <a:off x="604" y="3514"/>
                <a:ext cx="2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5" name="Line 35"/>
              <p:cNvSpPr>
                <a:spLocks noChangeShapeType="1"/>
              </p:cNvSpPr>
              <p:nvPr/>
            </p:nvSpPr>
            <p:spPr bwMode="auto">
              <a:xfrm flipH="1">
                <a:off x="291" y="3514"/>
                <a:ext cx="2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6" name="Line 36"/>
              <p:cNvSpPr>
                <a:spLocks noChangeShapeType="1"/>
              </p:cNvSpPr>
              <p:nvPr/>
            </p:nvSpPr>
            <p:spPr bwMode="auto">
              <a:xfrm>
                <a:off x="3316" y="407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7" name="Line 37"/>
              <p:cNvSpPr>
                <a:spLocks noChangeShapeType="1"/>
              </p:cNvSpPr>
              <p:nvPr/>
            </p:nvSpPr>
            <p:spPr bwMode="auto">
              <a:xfrm>
                <a:off x="3316" y="670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8" name="Line 38"/>
              <p:cNvSpPr>
                <a:spLocks noChangeShapeType="1"/>
              </p:cNvSpPr>
              <p:nvPr/>
            </p:nvSpPr>
            <p:spPr bwMode="auto">
              <a:xfrm>
                <a:off x="3316" y="71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69" name="Line 39"/>
              <p:cNvSpPr>
                <a:spLocks noChangeShapeType="1"/>
              </p:cNvSpPr>
              <p:nvPr/>
            </p:nvSpPr>
            <p:spPr bwMode="auto">
              <a:xfrm>
                <a:off x="3316" y="109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0" name="Line 40"/>
              <p:cNvSpPr>
                <a:spLocks noChangeShapeType="1"/>
              </p:cNvSpPr>
              <p:nvPr/>
            </p:nvSpPr>
            <p:spPr bwMode="auto">
              <a:xfrm>
                <a:off x="3316" y="1133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1" name="Line 41"/>
              <p:cNvSpPr>
                <a:spLocks noChangeShapeType="1"/>
              </p:cNvSpPr>
              <p:nvPr/>
            </p:nvSpPr>
            <p:spPr bwMode="auto">
              <a:xfrm>
                <a:off x="3316" y="150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2" name="Line 42"/>
              <p:cNvSpPr>
                <a:spLocks noChangeShapeType="1"/>
              </p:cNvSpPr>
              <p:nvPr/>
            </p:nvSpPr>
            <p:spPr bwMode="auto">
              <a:xfrm>
                <a:off x="3316" y="154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3" name="Line 43"/>
              <p:cNvSpPr>
                <a:spLocks noChangeShapeType="1"/>
              </p:cNvSpPr>
              <p:nvPr/>
            </p:nvSpPr>
            <p:spPr bwMode="auto">
              <a:xfrm>
                <a:off x="3316" y="192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4" name="Line 44"/>
              <p:cNvSpPr>
                <a:spLocks noChangeShapeType="1"/>
              </p:cNvSpPr>
              <p:nvPr/>
            </p:nvSpPr>
            <p:spPr bwMode="auto">
              <a:xfrm>
                <a:off x="3316" y="1966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5" name="Line 45"/>
              <p:cNvSpPr>
                <a:spLocks noChangeShapeType="1"/>
              </p:cNvSpPr>
              <p:nvPr/>
            </p:nvSpPr>
            <p:spPr bwMode="auto">
              <a:xfrm>
                <a:off x="3551" y="396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6" name="Line 46"/>
              <p:cNvSpPr>
                <a:spLocks noChangeShapeType="1"/>
              </p:cNvSpPr>
              <p:nvPr/>
            </p:nvSpPr>
            <p:spPr bwMode="auto">
              <a:xfrm>
                <a:off x="3551" y="66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7" name="Line 47"/>
              <p:cNvSpPr>
                <a:spLocks noChangeShapeType="1"/>
              </p:cNvSpPr>
              <p:nvPr/>
            </p:nvSpPr>
            <p:spPr bwMode="auto">
              <a:xfrm>
                <a:off x="3551" y="709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8" name="Line 48"/>
              <p:cNvSpPr>
                <a:spLocks noChangeShapeType="1"/>
              </p:cNvSpPr>
              <p:nvPr/>
            </p:nvSpPr>
            <p:spPr bwMode="auto">
              <a:xfrm>
                <a:off x="3551" y="108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79" name="Line 49"/>
              <p:cNvSpPr>
                <a:spLocks noChangeShapeType="1"/>
              </p:cNvSpPr>
              <p:nvPr/>
            </p:nvSpPr>
            <p:spPr bwMode="auto">
              <a:xfrm>
                <a:off x="3551" y="1126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0" name="Line 50"/>
              <p:cNvSpPr>
                <a:spLocks noChangeShapeType="1"/>
              </p:cNvSpPr>
              <p:nvPr/>
            </p:nvSpPr>
            <p:spPr bwMode="auto">
              <a:xfrm>
                <a:off x="3551" y="1499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1" name="Line 51"/>
              <p:cNvSpPr>
                <a:spLocks noChangeShapeType="1"/>
              </p:cNvSpPr>
              <p:nvPr/>
            </p:nvSpPr>
            <p:spPr bwMode="auto">
              <a:xfrm>
                <a:off x="3551" y="1542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2" name="Line 52"/>
              <p:cNvSpPr>
                <a:spLocks noChangeShapeType="1"/>
              </p:cNvSpPr>
              <p:nvPr/>
            </p:nvSpPr>
            <p:spPr bwMode="auto">
              <a:xfrm>
                <a:off x="3551" y="1919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3" name="Line 53"/>
              <p:cNvSpPr>
                <a:spLocks noChangeShapeType="1"/>
              </p:cNvSpPr>
              <p:nvPr/>
            </p:nvSpPr>
            <p:spPr bwMode="auto">
              <a:xfrm>
                <a:off x="3551" y="1962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4" name="Freeform 54"/>
              <p:cNvSpPr>
                <a:spLocks/>
              </p:cNvSpPr>
              <p:nvPr/>
            </p:nvSpPr>
            <p:spPr bwMode="auto">
              <a:xfrm>
                <a:off x="227" y="2396"/>
                <a:ext cx="1761" cy="1762"/>
              </a:xfrm>
              <a:custGeom>
                <a:avLst/>
                <a:gdLst>
                  <a:gd name="T0" fmla="*/ 232 w 3461"/>
                  <a:gd name="T1" fmla="*/ 109 h 3463"/>
                  <a:gd name="T2" fmla="*/ 230 w 3461"/>
                  <a:gd name="T3" fmla="*/ 97 h 3463"/>
                  <a:gd name="T4" fmla="*/ 227 w 3461"/>
                  <a:gd name="T5" fmla="*/ 84 h 3463"/>
                  <a:gd name="T6" fmla="*/ 223 w 3461"/>
                  <a:gd name="T7" fmla="*/ 72 h 3463"/>
                  <a:gd name="T8" fmla="*/ 217 w 3461"/>
                  <a:gd name="T9" fmla="*/ 60 h 3463"/>
                  <a:gd name="T10" fmla="*/ 211 w 3461"/>
                  <a:gd name="T11" fmla="*/ 49 h 3463"/>
                  <a:gd name="T12" fmla="*/ 203 w 3461"/>
                  <a:gd name="T13" fmla="*/ 39 h 3463"/>
                  <a:gd name="T14" fmla="*/ 193 w 3461"/>
                  <a:gd name="T15" fmla="*/ 30 h 3463"/>
                  <a:gd name="T16" fmla="*/ 183 w 3461"/>
                  <a:gd name="T17" fmla="*/ 21 h 3463"/>
                  <a:gd name="T18" fmla="*/ 172 w 3461"/>
                  <a:gd name="T19" fmla="*/ 14 h 3463"/>
                  <a:gd name="T20" fmla="*/ 160 w 3461"/>
                  <a:gd name="T21" fmla="*/ 9 h 3463"/>
                  <a:gd name="T22" fmla="*/ 148 w 3461"/>
                  <a:gd name="T23" fmla="*/ 5 h 3463"/>
                  <a:gd name="T24" fmla="*/ 135 w 3461"/>
                  <a:gd name="T25" fmla="*/ 2 h 3463"/>
                  <a:gd name="T26" fmla="*/ 123 w 3461"/>
                  <a:gd name="T27" fmla="*/ 1 h 3463"/>
                  <a:gd name="T28" fmla="*/ 109 w 3461"/>
                  <a:gd name="T29" fmla="*/ 1 h 3463"/>
                  <a:gd name="T30" fmla="*/ 97 w 3461"/>
                  <a:gd name="T31" fmla="*/ 2 h 3463"/>
                  <a:gd name="T32" fmla="*/ 84 w 3461"/>
                  <a:gd name="T33" fmla="*/ 5 h 3463"/>
                  <a:gd name="T34" fmla="*/ 71 w 3461"/>
                  <a:gd name="T35" fmla="*/ 9 h 3463"/>
                  <a:gd name="T36" fmla="*/ 60 w 3461"/>
                  <a:gd name="T37" fmla="*/ 14 h 3463"/>
                  <a:gd name="T38" fmla="*/ 49 w 3461"/>
                  <a:gd name="T39" fmla="*/ 21 h 3463"/>
                  <a:gd name="T40" fmla="*/ 39 w 3461"/>
                  <a:gd name="T41" fmla="*/ 30 h 3463"/>
                  <a:gd name="T42" fmla="*/ 30 w 3461"/>
                  <a:gd name="T43" fmla="*/ 39 h 3463"/>
                  <a:gd name="T44" fmla="*/ 21 w 3461"/>
                  <a:gd name="T45" fmla="*/ 49 h 3463"/>
                  <a:gd name="T46" fmla="*/ 14 w 3461"/>
                  <a:gd name="T47" fmla="*/ 60 h 3463"/>
                  <a:gd name="T48" fmla="*/ 9 w 3461"/>
                  <a:gd name="T49" fmla="*/ 72 h 3463"/>
                  <a:gd name="T50" fmla="*/ 5 w 3461"/>
                  <a:gd name="T51" fmla="*/ 84 h 3463"/>
                  <a:gd name="T52" fmla="*/ 2 w 3461"/>
                  <a:gd name="T53" fmla="*/ 97 h 3463"/>
                  <a:gd name="T54" fmla="*/ 1 w 3461"/>
                  <a:gd name="T55" fmla="*/ 109 h 3463"/>
                  <a:gd name="T56" fmla="*/ 1 w 3461"/>
                  <a:gd name="T57" fmla="*/ 123 h 3463"/>
                  <a:gd name="T58" fmla="*/ 2 w 3461"/>
                  <a:gd name="T59" fmla="*/ 136 h 3463"/>
                  <a:gd name="T60" fmla="*/ 5 w 3461"/>
                  <a:gd name="T61" fmla="*/ 148 h 3463"/>
                  <a:gd name="T62" fmla="*/ 9 w 3461"/>
                  <a:gd name="T63" fmla="*/ 160 h 3463"/>
                  <a:gd name="T64" fmla="*/ 14 w 3461"/>
                  <a:gd name="T65" fmla="*/ 172 h 3463"/>
                  <a:gd name="T66" fmla="*/ 21 w 3461"/>
                  <a:gd name="T67" fmla="*/ 183 h 3463"/>
                  <a:gd name="T68" fmla="*/ 30 w 3461"/>
                  <a:gd name="T69" fmla="*/ 193 h 3463"/>
                  <a:gd name="T70" fmla="*/ 39 w 3461"/>
                  <a:gd name="T71" fmla="*/ 203 h 3463"/>
                  <a:gd name="T72" fmla="*/ 49 w 3461"/>
                  <a:gd name="T73" fmla="*/ 211 h 3463"/>
                  <a:gd name="T74" fmla="*/ 60 w 3461"/>
                  <a:gd name="T75" fmla="*/ 218 h 3463"/>
                  <a:gd name="T76" fmla="*/ 71 w 3461"/>
                  <a:gd name="T77" fmla="*/ 223 h 3463"/>
                  <a:gd name="T78" fmla="*/ 84 w 3461"/>
                  <a:gd name="T79" fmla="*/ 227 h 3463"/>
                  <a:gd name="T80" fmla="*/ 97 w 3461"/>
                  <a:gd name="T81" fmla="*/ 230 h 3463"/>
                  <a:gd name="T82" fmla="*/ 109 w 3461"/>
                  <a:gd name="T83" fmla="*/ 232 h 3463"/>
                  <a:gd name="T84" fmla="*/ 123 w 3461"/>
                  <a:gd name="T85" fmla="*/ 232 h 3463"/>
                  <a:gd name="T86" fmla="*/ 135 w 3461"/>
                  <a:gd name="T87" fmla="*/ 230 h 3463"/>
                  <a:gd name="T88" fmla="*/ 148 w 3461"/>
                  <a:gd name="T89" fmla="*/ 227 h 3463"/>
                  <a:gd name="T90" fmla="*/ 160 w 3461"/>
                  <a:gd name="T91" fmla="*/ 223 h 3463"/>
                  <a:gd name="T92" fmla="*/ 172 w 3461"/>
                  <a:gd name="T93" fmla="*/ 218 h 3463"/>
                  <a:gd name="T94" fmla="*/ 183 w 3461"/>
                  <a:gd name="T95" fmla="*/ 211 h 3463"/>
                  <a:gd name="T96" fmla="*/ 193 w 3461"/>
                  <a:gd name="T97" fmla="*/ 203 h 3463"/>
                  <a:gd name="T98" fmla="*/ 203 w 3461"/>
                  <a:gd name="T99" fmla="*/ 193 h 3463"/>
                  <a:gd name="T100" fmla="*/ 211 w 3461"/>
                  <a:gd name="T101" fmla="*/ 183 h 3463"/>
                  <a:gd name="T102" fmla="*/ 217 w 3461"/>
                  <a:gd name="T103" fmla="*/ 172 h 3463"/>
                  <a:gd name="T104" fmla="*/ 223 w 3461"/>
                  <a:gd name="T105" fmla="*/ 160 h 3463"/>
                  <a:gd name="T106" fmla="*/ 227 w 3461"/>
                  <a:gd name="T107" fmla="*/ 148 h 3463"/>
                  <a:gd name="T108" fmla="*/ 230 w 3461"/>
                  <a:gd name="T109" fmla="*/ 136 h 3463"/>
                  <a:gd name="T110" fmla="*/ 232 w 3461"/>
                  <a:gd name="T111" fmla="*/ 123 h 34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461" h="3463">
                    <a:moveTo>
                      <a:pt x="3461" y="1732"/>
                    </a:moveTo>
                    <a:lnTo>
                      <a:pt x="3457" y="1635"/>
                    </a:lnTo>
                    <a:lnTo>
                      <a:pt x="3449" y="1538"/>
                    </a:lnTo>
                    <a:lnTo>
                      <a:pt x="3436" y="1441"/>
                    </a:lnTo>
                    <a:lnTo>
                      <a:pt x="3416" y="1346"/>
                    </a:lnTo>
                    <a:lnTo>
                      <a:pt x="3393" y="1252"/>
                    </a:lnTo>
                    <a:lnTo>
                      <a:pt x="3363" y="1160"/>
                    </a:lnTo>
                    <a:lnTo>
                      <a:pt x="3329" y="1069"/>
                    </a:lnTo>
                    <a:lnTo>
                      <a:pt x="3289" y="980"/>
                    </a:lnTo>
                    <a:lnTo>
                      <a:pt x="3244" y="894"/>
                    </a:lnTo>
                    <a:lnTo>
                      <a:pt x="3195" y="810"/>
                    </a:lnTo>
                    <a:lnTo>
                      <a:pt x="3141" y="730"/>
                    </a:lnTo>
                    <a:lnTo>
                      <a:pt x="3083" y="652"/>
                    </a:lnTo>
                    <a:lnTo>
                      <a:pt x="3021" y="578"/>
                    </a:lnTo>
                    <a:lnTo>
                      <a:pt x="2953" y="507"/>
                    </a:lnTo>
                    <a:lnTo>
                      <a:pt x="2882" y="441"/>
                    </a:lnTo>
                    <a:lnTo>
                      <a:pt x="2808" y="378"/>
                    </a:lnTo>
                    <a:lnTo>
                      <a:pt x="2731" y="320"/>
                    </a:lnTo>
                    <a:lnTo>
                      <a:pt x="2650" y="265"/>
                    </a:lnTo>
                    <a:lnTo>
                      <a:pt x="2567" y="217"/>
                    </a:lnTo>
                    <a:lnTo>
                      <a:pt x="2481" y="171"/>
                    </a:lnTo>
                    <a:lnTo>
                      <a:pt x="2392" y="133"/>
                    </a:lnTo>
                    <a:lnTo>
                      <a:pt x="2301" y="97"/>
                    </a:lnTo>
                    <a:lnTo>
                      <a:pt x="2209" y="69"/>
                    </a:lnTo>
                    <a:lnTo>
                      <a:pt x="2115" y="44"/>
                    </a:lnTo>
                    <a:lnTo>
                      <a:pt x="2020" y="24"/>
                    </a:lnTo>
                    <a:lnTo>
                      <a:pt x="1924" y="11"/>
                    </a:lnTo>
                    <a:lnTo>
                      <a:pt x="1827" y="3"/>
                    </a:lnTo>
                    <a:lnTo>
                      <a:pt x="1730" y="0"/>
                    </a:lnTo>
                    <a:lnTo>
                      <a:pt x="1634" y="3"/>
                    </a:lnTo>
                    <a:lnTo>
                      <a:pt x="1536" y="11"/>
                    </a:lnTo>
                    <a:lnTo>
                      <a:pt x="1440" y="24"/>
                    </a:lnTo>
                    <a:lnTo>
                      <a:pt x="1345" y="44"/>
                    </a:lnTo>
                    <a:lnTo>
                      <a:pt x="1251" y="69"/>
                    </a:lnTo>
                    <a:lnTo>
                      <a:pt x="1158" y="97"/>
                    </a:lnTo>
                    <a:lnTo>
                      <a:pt x="1068" y="133"/>
                    </a:lnTo>
                    <a:lnTo>
                      <a:pt x="979" y="171"/>
                    </a:lnTo>
                    <a:lnTo>
                      <a:pt x="893" y="217"/>
                    </a:lnTo>
                    <a:lnTo>
                      <a:pt x="810" y="265"/>
                    </a:lnTo>
                    <a:lnTo>
                      <a:pt x="729" y="320"/>
                    </a:lnTo>
                    <a:lnTo>
                      <a:pt x="651" y="378"/>
                    </a:lnTo>
                    <a:lnTo>
                      <a:pt x="577" y="441"/>
                    </a:lnTo>
                    <a:lnTo>
                      <a:pt x="507" y="507"/>
                    </a:lnTo>
                    <a:lnTo>
                      <a:pt x="440" y="578"/>
                    </a:lnTo>
                    <a:lnTo>
                      <a:pt x="378" y="652"/>
                    </a:lnTo>
                    <a:lnTo>
                      <a:pt x="319" y="730"/>
                    </a:lnTo>
                    <a:lnTo>
                      <a:pt x="265" y="810"/>
                    </a:lnTo>
                    <a:lnTo>
                      <a:pt x="215" y="894"/>
                    </a:lnTo>
                    <a:lnTo>
                      <a:pt x="171" y="980"/>
                    </a:lnTo>
                    <a:lnTo>
                      <a:pt x="131" y="1069"/>
                    </a:lnTo>
                    <a:lnTo>
                      <a:pt x="97" y="1160"/>
                    </a:lnTo>
                    <a:lnTo>
                      <a:pt x="67" y="1252"/>
                    </a:lnTo>
                    <a:lnTo>
                      <a:pt x="43" y="1346"/>
                    </a:lnTo>
                    <a:lnTo>
                      <a:pt x="24" y="1441"/>
                    </a:lnTo>
                    <a:lnTo>
                      <a:pt x="11" y="1538"/>
                    </a:lnTo>
                    <a:lnTo>
                      <a:pt x="3" y="1635"/>
                    </a:lnTo>
                    <a:lnTo>
                      <a:pt x="0" y="1732"/>
                    </a:lnTo>
                    <a:lnTo>
                      <a:pt x="3" y="1829"/>
                    </a:lnTo>
                    <a:lnTo>
                      <a:pt x="11" y="1925"/>
                    </a:lnTo>
                    <a:lnTo>
                      <a:pt x="24" y="2022"/>
                    </a:lnTo>
                    <a:lnTo>
                      <a:pt x="43" y="2117"/>
                    </a:lnTo>
                    <a:lnTo>
                      <a:pt x="67" y="2212"/>
                    </a:lnTo>
                    <a:lnTo>
                      <a:pt x="97" y="2303"/>
                    </a:lnTo>
                    <a:lnTo>
                      <a:pt x="131" y="2394"/>
                    </a:lnTo>
                    <a:lnTo>
                      <a:pt x="171" y="2484"/>
                    </a:lnTo>
                    <a:lnTo>
                      <a:pt x="215" y="2570"/>
                    </a:lnTo>
                    <a:lnTo>
                      <a:pt x="265" y="2653"/>
                    </a:lnTo>
                    <a:lnTo>
                      <a:pt x="319" y="2733"/>
                    </a:lnTo>
                    <a:lnTo>
                      <a:pt x="378" y="2812"/>
                    </a:lnTo>
                    <a:lnTo>
                      <a:pt x="440" y="2886"/>
                    </a:lnTo>
                    <a:lnTo>
                      <a:pt x="507" y="2957"/>
                    </a:lnTo>
                    <a:lnTo>
                      <a:pt x="577" y="3023"/>
                    </a:lnTo>
                    <a:lnTo>
                      <a:pt x="651" y="3086"/>
                    </a:lnTo>
                    <a:lnTo>
                      <a:pt x="729" y="3145"/>
                    </a:lnTo>
                    <a:lnTo>
                      <a:pt x="810" y="3198"/>
                    </a:lnTo>
                    <a:lnTo>
                      <a:pt x="893" y="3247"/>
                    </a:lnTo>
                    <a:lnTo>
                      <a:pt x="979" y="3292"/>
                    </a:lnTo>
                    <a:lnTo>
                      <a:pt x="1068" y="3331"/>
                    </a:lnTo>
                    <a:lnTo>
                      <a:pt x="1158" y="3367"/>
                    </a:lnTo>
                    <a:lnTo>
                      <a:pt x="1251" y="3395"/>
                    </a:lnTo>
                    <a:lnTo>
                      <a:pt x="1345" y="3420"/>
                    </a:lnTo>
                    <a:lnTo>
                      <a:pt x="1440" y="3439"/>
                    </a:lnTo>
                    <a:lnTo>
                      <a:pt x="1536" y="3453"/>
                    </a:lnTo>
                    <a:lnTo>
                      <a:pt x="1634" y="3461"/>
                    </a:lnTo>
                    <a:lnTo>
                      <a:pt x="1730" y="3463"/>
                    </a:lnTo>
                    <a:lnTo>
                      <a:pt x="1827" y="3461"/>
                    </a:lnTo>
                    <a:lnTo>
                      <a:pt x="1924" y="3453"/>
                    </a:lnTo>
                    <a:lnTo>
                      <a:pt x="2020" y="3439"/>
                    </a:lnTo>
                    <a:lnTo>
                      <a:pt x="2115" y="3420"/>
                    </a:lnTo>
                    <a:lnTo>
                      <a:pt x="2209" y="3395"/>
                    </a:lnTo>
                    <a:lnTo>
                      <a:pt x="2301" y="3367"/>
                    </a:lnTo>
                    <a:lnTo>
                      <a:pt x="2392" y="3331"/>
                    </a:lnTo>
                    <a:lnTo>
                      <a:pt x="2481" y="3292"/>
                    </a:lnTo>
                    <a:lnTo>
                      <a:pt x="2567" y="3247"/>
                    </a:lnTo>
                    <a:lnTo>
                      <a:pt x="2650" y="3198"/>
                    </a:lnTo>
                    <a:lnTo>
                      <a:pt x="2731" y="3145"/>
                    </a:lnTo>
                    <a:lnTo>
                      <a:pt x="2808" y="3086"/>
                    </a:lnTo>
                    <a:lnTo>
                      <a:pt x="2882" y="3023"/>
                    </a:lnTo>
                    <a:lnTo>
                      <a:pt x="2953" y="2957"/>
                    </a:lnTo>
                    <a:lnTo>
                      <a:pt x="3021" y="2886"/>
                    </a:lnTo>
                    <a:lnTo>
                      <a:pt x="3083" y="2812"/>
                    </a:lnTo>
                    <a:lnTo>
                      <a:pt x="3141" y="2733"/>
                    </a:lnTo>
                    <a:lnTo>
                      <a:pt x="3195" y="2653"/>
                    </a:lnTo>
                    <a:lnTo>
                      <a:pt x="3244" y="2570"/>
                    </a:lnTo>
                    <a:lnTo>
                      <a:pt x="3289" y="2484"/>
                    </a:lnTo>
                    <a:lnTo>
                      <a:pt x="3329" y="2394"/>
                    </a:lnTo>
                    <a:lnTo>
                      <a:pt x="3363" y="2303"/>
                    </a:lnTo>
                    <a:lnTo>
                      <a:pt x="3393" y="2212"/>
                    </a:lnTo>
                    <a:lnTo>
                      <a:pt x="3416" y="2117"/>
                    </a:lnTo>
                    <a:lnTo>
                      <a:pt x="3436" y="2022"/>
                    </a:lnTo>
                    <a:lnTo>
                      <a:pt x="3449" y="1925"/>
                    </a:lnTo>
                    <a:lnTo>
                      <a:pt x="3457" y="1829"/>
                    </a:lnTo>
                    <a:lnTo>
                      <a:pt x="3461" y="173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5" name="Freeform 55"/>
              <p:cNvSpPr>
                <a:spLocks/>
              </p:cNvSpPr>
              <p:nvPr/>
            </p:nvSpPr>
            <p:spPr bwMode="auto">
              <a:xfrm>
                <a:off x="344" y="3044"/>
                <a:ext cx="940" cy="936"/>
              </a:xfrm>
              <a:custGeom>
                <a:avLst/>
                <a:gdLst>
                  <a:gd name="T0" fmla="*/ 124 w 1845"/>
                  <a:gd name="T1" fmla="*/ 56 h 1847"/>
                  <a:gd name="T2" fmla="*/ 123 w 1845"/>
                  <a:gd name="T3" fmla="*/ 47 h 1847"/>
                  <a:gd name="T4" fmla="*/ 120 w 1845"/>
                  <a:gd name="T5" fmla="*/ 39 h 1847"/>
                  <a:gd name="T6" fmla="*/ 116 w 1845"/>
                  <a:gd name="T7" fmla="*/ 30 h 1847"/>
                  <a:gd name="T8" fmla="*/ 111 w 1845"/>
                  <a:gd name="T9" fmla="*/ 23 h 1847"/>
                  <a:gd name="T10" fmla="*/ 104 w 1845"/>
                  <a:gd name="T11" fmla="*/ 16 h 1847"/>
                  <a:gd name="T12" fmla="*/ 97 w 1845"/>
                  <a:gd name="T13" fmla="*/ 11 h 1847"/>
                  <a:gd name="T14" fmla="*/ 89 w 1845"/>
                  <a:gd name="T15" fmla="*/ 6 h 1847"/>
                  <a:gd name="T16" fmla="*/ 80 w 1845"/>
                  <a:gd name="T17" fmla="*/ 3 h 1847"/>
                  <a:gd name="T18" fmla="*/ 71 w 1845"/>
                  <a:gd name="T19" fmla="*/ 1 h 1847"/>
                  <a:gd name="T20" fmla="*/ 62 w 1845"/>
                  <a:gd name="T21" fmla="*/ 0 h 1847"/>
                  <a:gd name="T22" fmla="*/ 53 w 1845"/>
                  <a:gd name="T23" fmla="*/ 1 h 1847"/>
                  <a:gd name="T24" fmla="*/ 44 w 1845"/>
                  <a:gd name="T25" fmla="*/ 3 h 1847"/>
                  <a:gd name="T26" fmla="*/ 35 w 1845"/>
                  <a:gd name="T27" fmla="*/ 6 h 1847"/>
                  <a:gd name="T28" fmla="*/ 27 w 1845"/>
                  <a:gd name="T29" fmla="*/ 11 h 1847"/>
                  <a:gd name="T30" fmla="*/ 20 w 1845"/>
                  <a:gd name="T31" fmla="*/ 16 h 1847"/>
                  <a:gd name="T32" fmla="*/ 13 w 1845"/>
                  <a:gd name="T33" fmla="*/ 23 h 1847"/>
                  <a:gd name="T34" fmla="*/ 8 w 1845"/>
                  <a:gd name="T35" fmla="*/ 30 h 1847"/>
                  <a:gd name="T36" fmla="*/ 4 w 1845"/>
                  <a:gd name="T37" fmla="*/ 39 h 1847"/>
                  <a:gd name="T38" fmla="*/ 2 w 1845"/>
                  <a:gd name="T39" fmla="*/ 47 h 1847"/>
                  <a:gd name="T40" fmla="*/ 1 w 1845"/>
                  <a:gd name="T41" fmla="*/ 56 h 1847"/>
                  <a:gd name="T42" fmla="*/ 1 w 1845"/>
                  <a:gd name="T43" fmla="*/ 65 h 1847"/>
                  <a:gd name="T44" fmla="*/ 2 w 1845"/>
                  <a:gd name="T45" fmla="*/ 74 h 1847"/>
                  <a:gd name="T46" fmla="*/ 4 w 1845"/>
                  <a:gd name="T47" fmla="*/ 83 h 1847"/>
                  <a:gd name="T48" fmla="*/ 8 w 1845"/>
                  <a:gd name="T49" fmla="*/ 91 h 1847"/>
                  <a:gd name="T50" fmla="*/ 13 w 1845"/>
                  <a:gd name="T51" fmla="*/ 99 h 1847"/>
                  <a:gd name="T52" fmla="*/ 20 w 1845"/>
                  <a:gd name="T53" fmla="*/ 105 h 1847"/>
                  <a:gd name="T54" fmla="*/ 27 w 1845"/>
                  <a:gd name="T55" fmla="*/ 111 h 1847"/>
                  <a:gd name="T56" fmla="*/ 35 w 1845"/>
                  <a:gd name="T57" fmla="*/ 116 h 1847"/>
                  <a:gd name="T58" fmla="*/ 44 w 1845"/>
                  <a:gd name="T59" fmla="*/ 119 h 1847"/>
                  <a:gd name="T60" fmla="*/ 53 w 1845"/>
                  <a:gd name="T61" fmla="*/ 121 h 1847"/>
                  <a:gd name="T62" fmla="*/ 62 w 1845"/>
                  <a:gd name="T63" fmla="*/ 122 h 1847"/>
                  <a:gd name="T64" fmla="*/ 71 w 1845"/>
                  <a:gd name="T65" fmla="*/ 121 h 1847"/>
                  <a:gd name="T66" fmla="*/ 80 w 1845"/>
                  <a:gd name="T67" fmla="*/ 119 h 1847"/>
                  <a:gd name="T68" fmla="*/ 89 w 1845"/>
                  <a:gd name="T69" fmla="*/ 116 h 1847"/>
                  <a:gd name="T70" fmla="*/ 97 w 1845"/>
                  <a:gd name="T71" fmla="*/ 111 h 1847"/>
                  <a:gd name="T72" fmla="*/ 104 w 1845"/>
                  <a:gd name="T73" fmla="*/ 105 h 1847"/>
                  <a:gd name="T74" fmla="*/ 111 w 1845"/>
                  <a:gd name="T75" fmla="*/ 99 h 1847"/>
                  <a:gd name="T76" fmla="*/ 116 w 1845"/>
                  <a:gd name="T77" fmla="*/ 91 h 1847"/>
                  <a:gd name="T78" fmla="*/ 120 w 1845"/>
                  <a:gd name="T79" fmla="*/ 83 h 1847"/>
                  <a:gd name="T80" fmla="*/ 123 w 1845"/>
                  <a:gd name="T81" fmla="*/ 74 h 1847"/>
                  <a:gd name="T82" fmla="*/ 124 w 1845"/>
                  <a:gd name="T83" fmla="*/ 65 h 184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845" h="1847">
                    <a:moveTo>
                      <a:pt x="1845" y="924"/>
                    </a:moveTo>
                    <a:lnTo>
                      <a:pt x="1842" y="854"/>
                    </a:lnTo>
                    <a:lnTo>
                      <a:pt x="1835" y="786"/>
                    </a:lnTo>
                    <a:lnTo>
                      <a:pt x="1823" y="718"/>
                    </a:lnTo>
                    <a:lnTo>
                      <a:pt x="1804" y="651"/>
                    </a:lnTo>
                    <a:lnTo>
                      <a:pt x="1782" y="586"/>
                    </a:lnTo>
                    <a:lnTo>
                      <a:pt x="1754" y="523"/>
                    </a:lnTo>
                    <a:lnTo>
                      <a:pt x="1722" y="462"/>
                    </a:lnTo>
                    <a:lnTo>
                      <a:pt x="1684" y="403"/>
                    </a:lnTo>
                    <a:lnTo>
                      <a:pt x="1643" y="348"/>
                    </a:lnTo>
                    <a:lnTo>
                      <a:pt x="1599" y="295"/>
                    </a:lnTo>
                    <a:lnTo>
                      <a:pt x="1550" y="247"/>
                    </a:lnTo>
                    <a:lnTo>
                      <a:pt x="1498" y="201"/>
                    </a:lnTo>
                    <a:lnTo>
                      <a:pt x="1442" y="160"/>
                    </a:lnTo>
                    <a:lnTo>
                      <a:pt x="1384" y="124"/>
                    </a:lnTo>
                    <a:lnTo>
                      <a:pt x="1323" y="92"/>
                    </a:lnTo>
                    <a:lnTo>
                      <a:pt x="1260" y="64"/>
                    </a:lnTo>
                    <a:lnTo>
                      <a:pt x="1195" y="41"/>
                    </a:lnTo>
                    <a:lnTo>
                      <a:pt x="1127" y="23"/>
                    </a:lnTo>
                    <a:lnTo>
                      <a:pt x="1060" y="10"/>
                    </a:lnTo>
                    <a:lnTo>
                      <a:pt x="991" y="2"/>
                    </a:lnTo>
                    <a:lnTo>
                      <a:pt x="923" y="0"/>
                    </a:lnTo>
                    <a:lnTo>
                      <a:pt x="853" y="2"/>
                    </a:lnTo>
                    <a:lnTo>
                      <a:pt x="785" y="10"/>
                    </a:lnTo>
                    <a:lnTo>
                      <a:pt x="717" y="23"/>
                    </a:lnTo>
                    <a:lnTo>
                      <a:pt x="651" y="41"/>
                    </a:lnTo>
                    <a:lnTo>
                      <a:pt x="586" y="64"/>
                    </a:lnTo>
                    <a:lnTo>
                      <a:pt x="522" y="92"/>
                    </a:lnTo>
                    <a:lnTo>
                      <a:pt x="461" y="124"/>
                    </a:lnTo>
                    <a:lnTo>
                      <a:pt x="402" y="160"/>
                    </a:lnTo>
                    <a:lnTo>
                      <a:pt x="347" y="201"/>
                    </a:lnTo>
                    <a:lnTo>
                      <a:pt x="295" y="247"/>
                    </a:lnTo>
                    <a:lnTo>
                      <a:pt x="246" y="295"/>
                    </a:lnTo>
                    <a:lnTo>
                      <a:pt x="201" y="348"/>
                    </a:lnTo>
                    <a:lnTo>
                      <a:pt x="160" y="403"/>
                    </a:lnTo>
                    <a:lnTo>
                      <a:pt x="124" y="462"/>
                    </a:lnTo>
                    <a:lnTo>
                      <a:pt x="91" y="523"/>
                    </a:lnTo>
                    <a:lnTo>
                      <a:pt x="63" y="586"/>
                    </a:lnTo>
                    <a:lnTo>
                      <a:pt x="41" y="651"/>
                    </a:lnTo>
                    <a:lnTo>
                      <a:pt x="23" y="718"/>
                    </a:lnTo>
                    <a:lnTo>
                      <a:pt x="10" y="786"/>
                    </a:lnTo>
                    <a:lnTo>
                      <a:pt x="2" y="854"/>
                    </a:lnTo>
                    <a:lnTo>
                      <a:pt x="0" y="924"/>
                    </a:lnTo>
                    <a:lnTo>
                      <a:pt x="2" y="993"/>
                    </a:lnTo>
                    <a:lnTo>
                      <a:pt x="10" y="1061"/>
                    </a:lnTo>
                    <a:lnTo>
                      <a:pt x="23" y="1130"/>
                    </a:lnTo>
                    <a:lnTo>
                      <a:pt x="41" y="1196"/>
                    </a:lnTo>
                    <a:lnTo>
                      <a:pt x="63" y="1261"/>
                    </a:lnTo>
                    <a:lnTo>
                      <a:pt x="91" y="1324"/>
                    </a:lnTo>
                    <a:lnTo>
                      <a:pt x="124" y="1385"/>
                    </a:lnTo>
                    <a:lnTo>
                      <a:pt x="160" y="1444"/>
                    </a:lnTo>
                    <a:lnTo>
                      <a:pt x="201" y="1500"/>
                    </a:lnTo>
                    <a:lnTo>
                      <a:pt x="246" y="1552"/>
                    </a:lnTo>
                    <a:lnTo>
                      <a:pt x="295" y="1600"/>
                    </a:lnTo>
                    <a:lnTo>
                      <a:pt x="347" y="1646"/>
                    </a:lnTo>
                    <a:lnTo>
                      <a:pt x="402" y="1687"/>
                    </a:lnTo>
                    <a:lnTo>
                      <a:pt x="461" y="1723"/>
                    </a:lnTo>
                    <a:lnTo>
                      <a:pt x="522" y="1755"/>
                    </a:lnTo>
                    <a:lnTo>
                      <a:pt x="586" y="1783"/>
                    </a:lnTo>
                    <a:lnTo>
                      <a:pt x="651" y="1806"/>
                    </a:lnTo>
                    <a:lnTo>
                      <a:pt x="717" y="1824"/>
                    </a:lnTo>
                    <a:lnTo>
                      <a:pt x="785" y="1837"/>
                    </a:lnTo>
                    <a:lnTo>
                      <a:pt x="853" y="1845"/>
                    </a:lnTo>
                    <a:lnTo>
                      <a:pt x="923" y="1847"/>
                    </a:lnTo>
                    <a:lnTo>
                      <a:pt x="991" y="1845"/>
                    </a:lnTo>
                    <a:lnTo>
                      <a:pt x="1060" y="1837"/>
                    </a:lnTo>
                    <a:lnTo>
                      <a:pt x="1127" y="1824"/>
                    </a:lnTo>
                    <a:lnTo>
                      <a:pt x="1195" y="1806"/>
                    </a:lnTo>
                    <a:lnTo>
                      <a:pt x="1260" y="1783"/>
                    </a:lnTo>
                    <a:lnTo>
                      <a:pt x="1323" y="1755"/>
                    </a:lnTo>
                    <a:lnTo>
                      <a:pt x="1384" y="1723"/>
                    </a:lnTo>
                    <a:lnTo>
                      <a:pt x="1442" y="1687"/>
                    </a:lnTo>
                    <a:lnTo>
                      <a:pt x="1498" y="1646"/>
                    </a:lnTo>
                    <a:lnTo>
                      <a:pt x="1550" y="1600"/>
                    </a:lnTo>
                    <a:lnTo>
                      <a:pt x="1599" y="1552"/>
                    </a:lnTo>
                    <a:lnTo>
                      <a:pt x="1643" y="1500"/>
                    </a:lnTo>
                    <a:lnTo>
                      <a:pt x="1684" y="1444"/>
                    </a:lnTo>
                    <a:lnTo>
                      <a:pt x="1722" y="1385"/>
                    </a:lnTo>
                    <a:lnTo>
                      <a:pt x="1754" y="1324"/>
                    </a:lnTo>
                    <a:lnTo>
                      <a:pt x="1782" y="1261"/>
                    </a:lnTo>
                    <a:lnTo>
                      <a:pt x="1804" y="1196"/>
                    </a:lnTo>
                    <a:lnTo>
                      <a:pt x="1823" y="1130"/>
                    </a:lnTo>
                    <a:lnTo>
                      <a:pt x="1835" y="1061"/>
                    </a:lnTo>
                    <a:lnTo>
                      <a:pt x="1842" y="993"/>
                    </a:lnTo>
                    <a:lnTo>
                      <a:pt x="1845" y="924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6" name="Line 56"/>
              <p:cNvSpPr>
                <a:spLocks noChangeShapeType="1"/>
              </p:cNvSpPr>
              <p:nvPr/>
            </p:nvSpPr>
            <p:spPr bwMode="auto">
              <a:xfrm>
                <a:off x="227" y="2147"/>
                <a:ext cx="176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7" name="Line 57"/>
              <p:cNvSpPr>
                <a:spLocks noChangeShapeType="1"/>
              </p:cNvSpPr>
              <p:nvPr/>
            </p:nvSpPr>
            <p:spPr bwMode="auto">
              <a:xfrm flipH="1" flipV="1">
                <a:off x="1284" y="926"/>
                <a:ext cx="704" cy="12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8" name="Line 58"/>
              <p:cNvSpPr>
                <a:spLocks noChangeShapeType="1"/>
              </p:cNvSpPr>
              <p:nvPr/>
            </p:nvSpPr>
            <p:spPr bwMode="auto">
              <a:xfrm flipH="1">
                <a:off x="949" y="620"/>
                <a:ext cx="160" cy="2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89" name="Line 59"/>
              <p:cNvSpPr>
                <a:spLocks noChangeShapeType="1"/>
              </p:cNvSpPr>
              <p:nvPr/>
            </p:nvSpPr>
            <p:spPr bwMode="auto">
              <a:xfrm flipH="1">
                <a:off x="928" y="919"/>
                <a:ext cx="1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0" name="Line 60"/>
              <p:cNvSpPr>
                <a:spLocks noChangeShapeType="1"/>
              </p:cNvSpPr>
              <p:nvPr/>
            </p:nvSpPr>
            <p:spPr bwMode="auto">
              <a:xfrm flipH="1">
                <a:off x="906" y="955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1" name="Line 61"/>
              <p:cNvSpPr>
                <a:spLocks noChangeShapeType="1"/>
              </p:cNvSpPr>
              <p:nvPr/>
            </p:nvSpPr>
            <p:spPr bwMode="auto">
              <a:xfrm flipH="1">
                <a:off x="753" y="990"/>
                <a:ext cx="143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2" name="Line 62"/>
              <p:cNvSpPr>
                <a:spLocks noChangeShapeType="1"/>
              </p:cNvSpPr>
              <p:nvPr/>
            </p:nvSpPr>
            <p:spPr bwMode="auto">
              <a:xfrm flipH="1">
                <a:off x="732" y="1254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3" name="Line 63"/>
              <p:cNvSpPr>
                <a:spLocks noChangeShapeType="1"/>
              </p:cNvSpPr>
              <p:nvPr/>
            </p:nvSpPr>
            <p:spPr bwMode="auto">
              <a:xfrm flipH="1">
                <a:off x="711" y="1293"/>
                <a:ext cx="10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4" name="Line 64"/>
              <p:cNvSpPr>
                <a:spLocks noChangeShapeType="1"/>
              </p:cNvSpPr>
              <p:nvPr/>
            </p:nvSpPr>
            <p:spPr bwMode="auto">
              <a:xfrm flipH="1">
                <a:off x="558" y="1329"/>
                <a:ext cx="142" cy="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5" name="Line 65"/>
              <p:cNvSpPr>
                <a:spLocks noChangeShapeType="1"/>
              </p:cNvSpPr>
              <p:nvPr/>
            </p:nvSpPr>
            <p:spPr bwMode="auto">
              <a:xfrm flipH="1">
                <a:off x="536" y="1592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6" name="Line 66"/>
              <p:cNvSpPr>
                <a:spLocks noChangeShapeType="1"/>
              </p:cNvSpPr>
              <p:nvPr/>
            </p:nvSpPr>
            <p:spPr bwMode="auto">
              <a:xfrm flipH="1">
                <a:off x="515" y="1628"/>
                <a:ext cx="11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7" name="Line 67"/>
              <p:cNvSpPr>
                <a:spLocks noChangeShapeType="1"/>
              </p:cNvSpPr>
              <p:nvPr/>
            </p:nvSpPr>
            <p:spPr bwMode="auto">
              <a:xfrm flipV="1">
                <a:off x="344" y="474"/>
                <a:ext cx="0" cy="14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8" name="Line 68"/>
              <p:cNvSpPr>
                <a:spLocks noChangeShapeType="1"/>
              </p:cNvSpPr>
              <p:nvPr/>
            </p:nvSpPr>
            <p:spPr bwMode="auto">
              <a:xfrm>
                <a:off x="344" y="474"/>
                <a:ext cx="9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499" name="Line 69"/>
              <p:cNvSpPr>
                <a:spLocks noChangeShapeType="1"/>
              </p:cNvSpPr>
              <p:nvPr/>
            </p:nvSpPr>
            <p:spPr bwMode="auto">
              <a:xfrm>
                <a:off x="1284" y="474"/>
                <a:ext cx="0" cy="4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0" name="Line 70"/>
              <p:cNvSpPr>
                <a:spLocks noChangeShapeType="1"/>
              </p:cNvSpPr>
              <p:nvPr/>
            </p:nvSpPr>
            <p:spPr bwMode="auto">
              <a:xfrm flipH="1">
                <a:off x="2433" y="2147"/>
                <a:ext cx="176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1" name="Line 71"/>
              <p:cNvSpPr>
                <a:spLocks noChangeShapeType="1"/>
              </p:cNvSpPr>
              <p:nvPr/>
            </p:nvSpPr>
            <p:spPr bwMode="auto">
              <a:xfrm flipV="1">
                <a:off x="2433" y="1026"/>
                <a:ext cx="648" cy="112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2" name="Line 72"/>
              <p:cNvSpPr>
                <a:spLocks noChangeShapeType="1"/>
              </p:cNvSpPr>
              <p:nvPr/>
            </p:nvSpPr>
            <p:spPr bwMode="auto">
              <a:xfrm flipH="1" flipV="1">
                <a:off x="4017" y="1841"/>
                <a:ext cx="178" cy="3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3" name="Line 73"/>
              <p:cNvSpPr>
                <a:spLocks noChangeShapeType="1"/>
              </p:cNvSpPr>
              <p:nvPr/>
            </p:nvSpPr>
            <p:spPr bwMode="auto">
              <a:xfrm>
                <a:off x="3081" y="474"/>
                <a:ext cx="93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4" name="Line 74"/>
              <p:cNvSpPr>
                <a:spLocks noChangeShapeType="1"/>
              </p:cNvSpPr>
              <p:nvPr/>
            </p:nvSpPr>
            <p:spPr bwMode="auto">
              <a:xfrm>
                <a:off x="4017" y="474"/>
                <a:ext cx="0" cy="13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5" name="Line 75"/>
              <p:cNvSpPr>
                <a:spLocks noChangeShapeType="1"/>
              </p:cNvSpPr>
              <p:nvPr/>
            </p:nvSpPr>
            <p:spPr bwMode="auto">
              <a:xfrm>
                <a:off x="3081" y="474"/>
                <a:ext cx="0" cy="55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6" name="Line 76"/>
              <p:cNvSpPr>
                <a:spLocks noChangeShapeType="1"/>
              </p:cNvSpPr>
              <p:nvPr/>
            </p:nvSpPr>
            <p:spPr bwMode="auto">
              <a:xfrm>
                <a:off x="814" y="2984"/>
                <a:ext cx="0" cy="2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7" name="Line 77"/>
              <p:cNvSpPr>
                <a:spLocks noChangeShapeType="1"/>
              </p:cNvSpPr>
              <p:nvPr/>
            </p:nvSpPr>
            <p:spPr bwMode="auto">
              <a:xfrm>
                <a:off x="814" y="330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8" name="Line 78"/>
              <p:cNvSpPr>
                <a:spLocks noChangeShapeType="1"/>
              </p:cNvSpPr>
              <p:nvPr/>
            </p:nvSpPr>
            <p:spPr bwMode="auto">
              <a:xfrm>
                <a:off x="814" y="3343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09" name="Line 79"/>
              <p:cNvSpPr>
                <a:spLocks noChangeShapeType="1"/>
              </p:cNvSpPr>
              <p:nvPr/>
            </p:nvSpPr>
            <p:spPr bwMode="auto">
              <a:xfrm>
                <a:off x="814" y="3717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0" name="Line 80"/>
              <p:cNvSpPr>
                <a:spLocks noChangeShapeType="1"/>
              </p:cNvSpPr>
              <p:nvPr/>
            </p:nvSpPr>
            <p:spPr bwMode="auto">
              <a:xfrm>
                <a:off x="814" y="3760"/>
                <a:ext cx="0" cy="2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1" name="Line 81"/>
              <p:cNvSpPr>
                <a:spLocks noChangeShapeType="1"/>
              </p:cNvSpPr>
              <p:nvPr/>
            </p:nvSpPr>
            <p:spPr bwMode="auto">
              <a:xfrm>
                <a:off x="1109" y="2332"/>
                <a:ext cx="0" cy="2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2" name="Line 82"/>
              <p:cNvSpPr>
                <a:spLocks noChangeShapeType="1"/>
              </p:cNvSpPr>
              <p:nvPr/>
            </p:nvSpPr>
            <p:spPr bwMode="auto">
              <a:xfrm>
                <a:off x="1109" y="2649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3" name="Line 83"/>
              <p:cNvSpPr>
                <a:spLocks noChangeShapeType="1"/>
              </p:cNvSpPr>
              <p:nvPr/>
            </p:nvSpPr>
            <p:spPr bwMode="auto">
              <a:xfrm>
                <a:off x="1109" y="2688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4" name="Line 84"/>
              <p:cNvSpPr>
                <a:spLocks noChangeShapeType="1"/>
              </p:cNvSpPr>
              <p:nvPr/>
            </p:nvSpPr>
            <p:spPr bwMode="auto">
              <a:xfrm>
                <a:off x="1109" y="3066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5" name="Line 85"/>
              <p:cNvSpPr>
                <a:spLocks noChangeShapeType="1"/>
              </p:cNvSpPr>
              <p:nvPr/>
            </p:nvSpPr>
            <p:spPr bwMode="auto">
              <a:xfrm>
                <a:off x="1109" y="3108"/>
                <a:ext cx="0" cy="3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6" name="Line 86"/>
              <p:cNvSpPr>
                <a:spLocks noChangeShapeType="1"/>
              </p:cNvSpPr>
              <p:nvPr/>
            </p:nvSpPr>
            <p:spPr bwMode="auto">
              <a:xfrm>
                <a:off x="1109" y="3482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7" name="Line 87"/>
              <p:cNvSpPr>
                <a:spLocks noChangeShapeType="1"/>
              </p:cNvSpPr>
              <p:nvPr/>
            </p:nvSpPr>
            <p:spPr bwMode="auto">
              <a:xfrm>
                <a:off x="1109" y="3525"/>
                <a:ext cx="0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8" name="Line 88"/>
              <p:cNvSpPr>
                <a:spLocks noChangeShapeType="1"/>
              </p:cNvSpPr>
              <p:nvPr/>
            </p:nvSpPr>
            <p:spPr bwMode="auto">
              <a:xfrm>
                <a:off x="1109" y="3902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19" name="Line 89"/>
              <p:cNvSpPr>
                <a:spLocks noChangeShapeType="1"/>
              </p:cNvSpPr>
              <p:nvPr/>
            </p:nvSpPr>
            <p:spPr bwMode="auto">
              <a:xfrm>
                <a:off x="1109" y="3945"/>
                <a:ext cx="0" cy="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0" name="Line 90"/>
              <p:cNvSpPr>
                <a:spLocks noChangeShapeType="1"/>
              </p:cNvSpPr>
              <p:nvPr/>
            </p:nvSpPr>
            <p:spPr bwMode="auto">
              <a:xfrm flipH="1">
                <a:off x="227" y="1941"/>
                <a:ext cx="117" cy="2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1" name="Line 91"/>
              <p:cNvSpPr>
                <a:spLocks noChangeShapeType="1"/>
              </p:cNvSpPr>
              <p:nvPr/>
            </p:nvSpPr>
            <p:spPr bwMode="auto">
              <a:xfrm flipH="1" flipV="1">
                <a:off x="1109" y="620"/>
                <a:ext cx="129" cy="2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2" name="Line 92"/>
              <p:cNvSpPr>
                <a:spLocks noChangeShapeType="1"/>
              </p:cNvSpPr>
              <p:nvPr/>
            </p:nvSpPr>
            <p:spPr bwMode="auto">
              <a:xfrm flipV="1">
                <a:off x="3107" y="869"/>
                <a:ext cx="63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3" name="Line 93"/>
              <p:cNvSpPr>
                <a:spLocks noChangeShapeType="1"/>
              </p:cNvSpPr>
              <p:nvPr/>
            </p:nvSpPr>
            <p:spPr bwMode="auto">
              <a:xfrm flipV="1">
                <a:off x="3181" y="834"/>
                <a:ext cx="1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4" name="Line 94"/>
              <p:cNvSpPr>
                <a:spLocks noChangeShapeType="1"/>
              </p:cNvSpPr>
              <p:nvPr/>
            </p:nvSpPr>
            <p:spPr bwMode="auto">
              <a:xfrm flipV="1">
                <a:off x="3202" y="798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5" name="Line 95"/>
              <p:cNvSpPr>
                <a:spLocks noChangeShapeType="1"/>
              </p:cNvSpPr>
              <p:nvPr/>
            </p:nvSpPr>
            <p:spPr bwMode="auto">
              <a:xfrm flipV="1">
                <a:off x="3223" y="620"/>
                <a:ext cx="93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6" name="Line 96"/>
              <p:cNvSpPr>
                <a:spLocks noChangeShapeType="1"/>
              </p:cNvSpPr>
              <p:nvPr/>
            </p:nvSpPr>
            <p:spPr bwMode="auto">
              <a:xfrm flipH="1" flipV="1">
                <a:off x="3889" y="1617"/>
                <a:ext cx="103" cy="1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7" name="Line 97"/>
              <p:cNvSpPr>
                <a:spLocks noChangeShapeType="1"/>
              </p:cNvSpPr>
              <p:nvPr/>
            </p:nvSpPr>
            <p:spPr bwMode="auto">
              <a:xfrm flipH="1" flipV="1">
                <a:off x="3868" y="1578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8" name="Line 98"/>
              <p:cNvSpPr>
                <a:spLocks noChangeShapeType="1"/>
              </p:cNvSpPr>
              <p:nvPr/>
            </p:nvSpPr>
            <p:spPr bwMode="auto">
              <a:xfrm flipH="1" flipV="1">
                <a:off x="3846" y="1542"/>
                <a:ext cx="11" cy="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29" name="Line 99"/>
              <p:cNvSpPr>
                <a:spLocks noChangeShapeType="1"/>
              </p:cNvSpPr>
              <p:nvPr/>
            </p:nvSpPr>
            <p:spPr bwMode="auto">
              <a:xfrm flipH="1" flipV="1">
                <a:off x="3693" y="1279"/>
                <a:ext cx="143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0" name="Line 100"/>
              <p:cNvSpPr>
                <a:spLocks noChangeShapeType="1"/>
              </p:cNvSpPr>
              <p:nvPr/>
            </p:nvSpPr>
            <p:spPr bwMode="auto">
              <a:xfrm flipH="1" flipV="1">
                <a:off x="3672" y="1240"/>
                <a:ext cx="1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1" name="Line 101"/>
              <p:cNvSpPr>
                <a:spLocks noChangeShapeType="1"/>
              </p:cNvSpPr>
              <p:nvPr/>
            </p:nvSpPr>
            <p:spPr bwMode="auto">
              <a:xfrm flipH="1" flipV="1">
                <a:off x="3650" y="1204"/>
                <a:ext cx="11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2" name="Line 102"/>
              <p:cNvSpPr>
                <a:spLocks noChangeShapeType="1"/>
              </p:cNvSpPr>
              <p:nvPr/>
            </p:nvSpPr>
            <p:spPr bwMode="auto">
              <a:xfrm flipH="1" flipV="1">
                <a:off x="3497" y="941"/>
                <a:ext cx="143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3" name="Line 103"/>
              <p:cNvSpPr>
                <a:spLocks noChangeShapeType="1"/>
              </p:cNvSpPr>
              <p:nvPr/>
            </p:nvSpPr>
            <p:spPr bwMode="auto">
              <a:xfrm flipH="1" flipV="1">
                <a:off x="3480" y="901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4" name="Line 104"/>
              <p:cNvSpPr>
                <a:spLocks noChangeShapeType="1"/>
              </p:cNvSpPr>
              <p:nvPr/>
            </p:nvSpPr>
            <p:spPr bwMode="auto">
              <a:xfrm flipH="1" flipV="1">
                <a:off x="3458" y="866"/>
                <a:ext cx="7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5" name="Line 105"/>
              <p:cNvSpPr>
                <a:spLocks noChangeShapeType="1"/>
              </p:cNvSpPr>
              <p:nvPr/>
            </p:nvSpPr>
            <p:spPr bwMode="auto">
              <a:xfrm flipH="1" flipV="1">
                <a:off x="3316" y="620"/>
                <a:ext cx="128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536" name="Line 106"/>
              <p:cNvSpPr>
                <a:spLocks noChangeShapeType="1"/>
              </p:cNvSpPr>
              <p:nvPr/>
            </p:nvSpPr>
            <p:spPr bwMode="auto">
              <a:xfrm flipH="1">
                <a:off x="375" y="1667"/>
                <a:ext cx="129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3197" name="Group 107"/>
            <p:cNvGrpSpPr>
              <a:grpSpLocks/>
            </p:cNvGrpSpPr>
            <p:nvPr/>
          </p:nvGrpSpPr>
          <p:grpSpPr bwMode="auto">
            <a:xfrm>
              <a:off x="344" y="784"/>
              <a:ext cx="940" cy="1303"/>
              <a:chOff x="344" y="784"/>
              <a:chExt cx="940" cy="1303"/>
            </a:xfrm>
          </p:grpSpPr>
          <p:sp>
            <p:nvSpPr>
              <p:cNvPr id="133417" name="Freeform 108"/>
              <p:cNvSpPr>
                <a:spLocks/>
              </p:cNvSpPr>
              <p:nvPr/>
            </p:nvSpPr>
            <p:spPr bwMode="auto">
              <a:xfrm>
                <a:off x="344" y="1129"/>
                <a:ext cx="940" cy="958"/>
              </a:xfrm>
              <a:custGeom>
                <a:avLst/>
                <a:gdLst>
                  <a:gd name="T0" fmla="*/ 124 w 1845"/>
                  <a:gd name="T1" fmla="*/ 0 h 1880"/>
                  <a:gd name="T2" fmla="*/ 124 w 1845"/>
                  <a:gd name="T3" fmla="*/ 6 h 1880"/>
                  <a:gd name="T4" fmla="*/ 124 w 1845"/>
                  <a:gd name="T5" fmla="*/ 12 h 1880"/>
                  <a:gd name="T6" fmla="*/ 123 w 1845"/>
                  <a:gd name="T7" fmla="*/ 16 h 1880"/>
                  <a:gd name="T8" fmla="*/ 123 w 1845"/>
                  <a:gd name="T9" fmla="*/ 19 h 1880"/>
                  <a:gd name="T10" fmla="*/ 122 w 1845"/>
                  <a:gd name="T11" fmla="*/ 22 h 1880"/>
                  <a:gd name="T12" fmla="*/ 122 w 1845"/>
                  <a:gd name="T13" fmla="*/ 25 h 1880"/>
                  <a:gd name="T14" fmla="*/ 121 w 1845"/>
                  <a:gd name="T15" fmla="*/ 29 h 1880"/>
                  <a:gd name="T16" fmla="*/ 120 w 1845"/>
                  <a:gd name="T17" fmla="*/ 32 h 1880"/>
                  <a:gd name="T18" fmla="*/ 119 w 1845"/>
                  <a:gd name="T19" fmla="*/ 35 h 1880"/>
                  <a:gd name="T20" fmla="*/ 118 w 1845"/>
                  <a:gd name="T21" fmla="*/ 38 h 1880"/>
                  <a:gd name="T22" fmla="*/ 117 w 1845"/>
                  <a:gd name="T23" fmla="*/ 41 h 1880"/>
                  <a:gd name="T24" fmla="*/ 116 w 1845"/>
                  <a:gd name="T25" fmla="*/ 44 h 1880"/>
                  <a:gd name="T26" fmla="*/ 115 w 1845"/>
                  <a:gd name="T27" fmla="*/ 47 h 1880"/>
                  <a:gd name="T28" fmla="*/ 113 w 1845"/>
                  <a:gd name="T29" fmla="*/ 50 h 1880"/>
                  <a:gd name="T30" fmla="*/ 112 w 1845"/>
                  <a:gd name="T31" fmla="*/ 54 h 1880"/>
                  <a:gd name="T32" fmla="*/ 110 w 1845"/>
                  <a:gd name="T33" fmla="*/ 57 h 1880"/>
                  <a:gd name="T34" fmla="*/ 106 w 1845"/>
                  <a:gd name="T35" fmla="*/ 63 h 1880"/>
                  <a:gd name="T36" fmla="*/ 103 w 1845"/>
                  <a:gd name="T37" fmla="*/ 68 h 1880"/>
                  <a:gd name="T38" fmla="*/ 101 w 1845"/>
                  <a:gd name="T39" fmla="*/ 71 h 1880"/>
                  <a:gd name="T40" fmla="*/ 99 w 1845"/>
                  <a:gd name="T41" fmla="*/ 74 h 1880"/>
                  <a:gd name="T42" fmla="*/ 97 w 1845"/>
                  <a:gd name="T43" fmla="*/ 76 h 1880"/>
                  <a:gd name="T44" fmla="*/ 94 w 1845"/>
                  <a:gd name="T45" fmla="*/ 79 h 1880"/>
                  <a:gd name="T46" fmla="*/ 92 w 1845"/>
                  <a:gd name="T47" fmla="*/ 83 h 1880"/>
                  <a:gd name="T48" fmla="*/ 89 w 1845"/>
                  <a:gd name="T49" fmla="*/ 85 h 1880"/>
                  <a:gd name="T50" fmla="*/ 87 w 1845"/>
                  <a:gd name="T51" fmla="*/ 88 h 1880"/>
                  <a:gd name="T52" fmla="*/ 84 w 1845"/>
                  <a:gd name="T53" fmla="*/ 91 h 1880"/>
                  <a:gd name="T54" fmla="*/ 80 w 1845"/>
                  <a:gd name="T55" fmla="*/ 93 h 1880"/>
                  <a:gd name="T56" fmla="*/ 78 w 1845"/>
                  <a:gd name="T57" fmla="*/ 96 h 1880"/>
                  <a:gd name="T58" fmla="*/ 75 w 1845"/>
                  <a:gd name="T59" fmla="*/ 98 h 1880"/>
                  <a:gd name="T60" fmla="*/ 72 w 1845"/>
                  <a:gd name="T61" fmla="*/ 101 h 1880"/>
                  <a:gd name="T62" fmla="*/ 69 w 1845"/>
                  <a:gd name="T63" fmla="*/ 103 h 1880"/>
                  <a:gd name="T64" fmla="*/ 66 w 1845"/>
                  <a:gd name="T65" fmla="*/ 105 h 1880"/>
                  <a:gd name="T66" fmla="*/ 63 w 1845"/>
                  <a:gd name="T67" fmla="*/ 108 h 1880"/>
                  <a:gd name="T68" fmla="*/ 60 w 1845"/>
                  <a:gd name="T69" fmla="*/ 110 h 1880"/>
                  <a:gd name="T70" fmla="*/ 57 w 1845"/>
                  <a:gd name="T71" fmla="*/ 112 h 1880"/>
                  <a:gd name="T72" fmla="*/ 53 w 1845"/>
                  <a:gd name="T73" fmla="*/ 114 h 1880"/>
                  <a:gd name="T74" fmla="*/ 49 w 1845"/>
                  <a:gd name="T75" fmla="*/ 115 h 1880"/>
                  <a:gd name="T76" fmla="*/ 46 w 1845"/>
                  <a:gd name="T77" fmla="*/ 117 h 1880"/>
                  <a:gd name="T78" fmla="*/ 43 w 1845"/>
                  <a:gd name="T79" fmla="*/ 119 h 1880"/>
                  <a:gd name="T80" fmla="*/ 39 w 1845"/>
                  <a:gd name="T81" fmla="*/ 120 h 1880"/>
                  <a:gd name="T82" fmla="*/ 36 w 1845"/>
                  <a:gd name="T83" fmla="*/ 122 h 1880"/>
                  <a:gd name="T84" fmla="*/ 33 w 1845"/>
                  <a:gd name="T85" fmla="*/ 123 h 1880"/>
                  <a:gd name="T86" fmla="*/ 30 w 1845"/>
                  <a:gd name="T87" fmla="*/ 124 h 1880"/>
                  <a:gd name="T88" fmla="*/ 26 w 1845"/>
                  <a:gd name="T89" fmla="*/ 125 h 1880"/>
                  <a:gd name="T90" fmla="*/ 23 w 1845"/>
                  <a:gd name="T91" fmla="*/ 126 h 1880"/>
                  <a:gd name="T92" fmla="*/ 20 w 1845"/>
                  <a:gd name="T93" fmla="*/ 126 h 1880"/>
                  <a:gd name="T94" fmla="*/ 18 w 1845"/>
                  <a:gd name="T95" fmla="*/ 126 h 1880"/>
                  <a:gd name="T96" fmla="*/ 15 w 1845"/>
                  <a:gd name="T97" fmla="*/ 127 h 1880"/>
                  <a:gd name="T98" fmla="*/ 13 w 1845"/>
                  <a:gd name="T99" fmla="*/ 127 h 1880"/>
                  <a:gd name="T100" fmla="*/ 11 w 1845"/>
                  <a:gd name="T101" fmla="*/ 126 h 1880"/>
                  <a:gd name="T102" fmla="*/ 9 w 1845"/>
                  <a:gd name="T103" fmla="*/ 126 h 1880"/>
                  <a:gd name="T104" fmla="*/ 7 w 1845"/>
                  <a:gd name="T105" fmla="*/ 126 h 1880"/>
                  <a:gd name="T106" fmla="*/ 5 w 1845"/>
                  <a:gd name="T107" fmla="*/ 125 h 1880"/>
                  <a:gd name="T108" fmla="*/ 4 w 1845"/>
                  <a:gd name="T109" fmla="*/ 124 h 1880"/>
                  <a:gd name="T110" fmla="*/ 3 w 1845"/>
                  <a:gd name="T111" fmla="*/ 123 h 1880"/>
                  <a:gd name="T112" fmla="*/ 2 w 1845"/>
                  <a:gd name="T113" fmla="*/ 122 h 1880"/>
                  <a:gd name="T114" fmla="*/ 1 w 1845"/>
                  <a:gd name="T115" fmla="*/ 121 h 1880"/>
                  <a:gd name="T116" fmla="*/ 1 w 1845"/>
                  <a:gd name="T117" fmla="*/ 119 h 1880"/>
                  <a:gd name="T118" fmla="*/ 1 w 1845"/>
                  <a:gd name="T119" fmla="*/ 118 h 1880"/>
                  <a:gd name="T120" fmla="*/ 0 w 1845"/>
                  <a:gd name="T121" fmla="*/ 116 h 188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45" h="1880">
                    <a:moveTo>
                      <a:pt x="1845" y="0"/>
                    </a:moveTo>
                    <a:lnTo>
                      <a:pt x="1842" y="91"/>
                    </a:lnTo>
                    <a:lnTo>
                      <a:pt x="1836" y="184"/>
                    </a:lnTo>
                    <a:lnTo>
                      <a:pt x="1830" y="232"/>
                    </a:lnTo>
                    <a:lnTo>
                      <a:pt x="1823" y="279"/>
                    </a:lnTo>
                    <a:lnTo>
                      <a:pt x="1815" y="327"/>
                    </a:lnTo>
                    <a:lnTo>
                      <a:pt x="1805" y="374"/>
                    </a:lnTo>
                    <a:lnTo>
                      <a:pt x="1794" y="422"/>
                    </a:lnTo>
                    <a:lnTo>
                      <a:pt x="1781" y="469"/>
                    </a:lnTo>
                    <a:lnTo>
                      <a:pt x="1767" y="517"/>
                    </a:lnTo>
                    <a:lnTo>
                      <a:pt x="1752" y="564"/>
                    </a:lnTo>
                    <a:lnTo>
                      <a:pt x="1734" y="612"/>
                    </a:lnTo>
                    <a:lnTo>
                      <a:pt x="1716" y="658"/>
                    </a:lnTo>
                    <a:lnTo>
                      <a:pt x="1697" y="705"/>
                    </a:lnTo>
                    <a:lnTo>
                      <a:pt x="1676" y="750"/>
                    </a:lnTo>
                    <a:lnTo>
                      <a:pt x="1653" y="795"/>
                    </a:lnTo>
                    <a:lnTo>
                      <a:pt x="1630" y="840"/>
                    </a:lnTo>
                    <a:lnTo>
                      <a:pt x="1580" y="927"/>
                    </a:lnTo>
                    <a:lnTo>
                      <a:pt x="1526" y="1010"/>
                    </a:lnTo>
                    <a:lnTo>
                      <a:pt x="1496" y="1052"/>
                    </a:lnTo>
                    <a:lnTo>
                      <a:pt x="1466" y="1094"/>
                    </a:lnTo>
                    <a:lnTo>
                      <a:pt x="1432" y="1136"/>
                    </a:lnTo>
                    <a:lnTo>
                      <a:pt x="1397" y="1178"/>
                    </a:lnTo>
                    <a:lnTo>
                      <a:pt x="1361" y="1220"/>
                    </a:lnTo>
                    <a:lnTo>
                      <a:pt x="1323" y="1262"/>
                    </a:lnTo>
                    <a:lnTo>
                      <a:pt x="1283" y="1303"/>
                    </a:lnTo>
                    <a:lnTo>
                      <a:pt x="1242" y="1343"/>
                    </a:lnTo>
                    <a:lnTo>
                      <a:pt x="1200" y="1382"/>
                    </a:lnTo>
                    <a:lnTo>
                      <a:pt x="1157" y="1420"/>
                    </a:lnTo>
                    <a:lnTo>
                      <a:pt x="1113" y="1457"/>
                    </a:lnTo>
                    <a:lnTo>
                      <a:pt x="1068" y="1494"/>
                    </a:lnTo>
                    <a:lnTo>
                      <a:pt x="1022" y="1528"/>
                    </a:lnTo>
                    <a:lnTo>
                      <a:pt x="977" y="1562"/>
                    </a:lnTo>
                    <a:lnTo>
                      <a:pt x="931" y="1593"/>
                    </a:lnTo>
                    <a:lnTo>
                      <a:pt x="884" y="1624"/>
                    </a:lnTo>
                    <a:lnTo>
                      <a:pt x="836" y="1654"/>
                    </a:lnTo>
                    <a:lnTo>
                      <a:pt x="787" y="1683"/>
                    </a:lnTo>
                    <a:lnTo>
                      <a:pt x="736" y="1711"/>
                    </a:lnTo>
                    <a:lnTo>
                      <a:pt x="686" y="1737"/>
                    </a:lnTo>
                    <a:lnTo>
                      <a:pt x="635" y="1761"/>
                    </a:lnTo>
                    <a:lnTo>
                      <a:pt x="585" y="1784"/>
                    </a:lnTo>
                    <a:lnTo>
                      <a:pt x="535" y="1805"/>
                    </a:lnTo>
                    <a:lnTo>
                      <a:pt x="485" y="1822"/>
                    </a:lnTo>
                    <a:lnTo>
                      <a:pt x="438" y="1838"/>
                    </a:lnTo>
                    <a:lnTo>
                      <a:pt x="391" y="1851"/>
                    </a:lnTo>
                    <a:lnTo>
                      <a:pt x="347" y="1862"/>
                    </a:lnTo>
                    <a:lnTo>
                      <a:pt x="305" y="1871"/>
                    </a:lnTo>
                    <a:lnTo>
                      <a:pt x="264" y="1876"/>
                    </a:lnTo>
                    <a:lnTo>
                      <a:pt x="227" y="1879"/>
                    </a:lnTo>
                    <a:lnTo>
                      <a:pt x="191" y="1880"/>
                    </a:lnTo>
                    <a:lnTo>
                      <a:pt x="158" y="1877"/>
                    </a:lnTo>
                    <a:lnTo>
                      <a:pt x="127" y="1873"/>
                    </a:lnTo>
                    <a:lnTo>
                      <a:pt x="101" y="1865"/>
                    </a:lnTo>
                    <a:lnTo>
                      <a:pt x="76" y="1854"/>
                    </a:lnTo>
                    <a:lnTo>
                      <a:pt x="55" y="1842"/>
                    </a:lnTo>
                    <a:lnTo>
                      <a:pt x="38" y="1827"/>
                    </a:lnTo>
                    <a:lnTo>
                      <a:pt x="23" y="1809"/>
                    </a:lnTo>
                    <a:lnTo>
                      <a:pt x="13" y="1789"/>
                    </a:lnTo>
                    <a:lnTo>
                      <a:pt x="5" y="1767"/>
                    </a:lnTo>
                    <a:lnTo>
                      <a:pt x="1" y="1744"/>
                    </a:lnTo>
                    <a:lnTo>
                      <a:pt x="0" y="171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3418" name="Group 109"/>
              <p:cNvGrpSpPr>
                <a:grpSpLocks/>
              </p:cNvGrpSpPr>
              <p:nvPr/>
            </p:nvGrpSpPr>
            <p:grpSpPr bwMode="auto">
              <a:xfrm>
                <a:off x="355" y="784"/>
                <a:ext cx="925" cy="1167"/>
                <a:chOff x="355" y="784"/>
                <a:chExt cx="925" cy="1167"/>
              </a:xfrm>
            </p:grpSpPr>
            <p:sp>
              <p:nvSpPr>
                <p:cNvPr id="133419" name="Freeform 110"/>
                <p:cNvSpPr>
                  <a:spLocks/>
                </p:cNvSpPr>
                <p:nvPr/>
              </p:nvSpPr>
              <p:spPr bwMode="auto">
                <a:xfrm>
                  <a:off x="355" y="1870"/>
                  <a:ext cx="32" cy="81"/>
                </a:xfrm>
                <a:custGeom>
                  <a:avLst/>
                  <a:gdLst>
                    <a:gd name="T0" fmla="*/ 0 w 68"/>
                    <a:gd name="T1" fmla="*/ 11 h 161"/>
                    <a:gd name="T2" fmla="*/ 0 w 68"/>
                    <a:gd name="T3" fmla="*/ 8 h 161"/>
                    <a:gd name="T4" fmla="*/ 1 w 68"/>
                    <a:gd name="T5" fmla="*/ 6 h 161"/>
                    <a:gd name="T6" fmla="*/ 2 w 68"/>
                    <a:gd name="T7" fmla="*/ 4 h 161"/>
                    <a:gd name="T8" fmla="*/ 3 w 68"/>
                    <a:gd name="T9" fmla="*/ 2 h 161"/>
                    <a:gd name="T10" fmla="*/ 3 w 68"/>
                    <a:gd name="T11" fmla="*/ 0 h 1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8" h="161">
                      <a:moveTo>
                        <a:pt x="0" y="161"/>
                      </a:moveTo>
                      <a:lnTo>
                        <a:pt x="11" y="128"/>
                      </a:lnTo>
                      <a:lnTo>
                        <a:pt x="25" y="92"/>
                      </a:lnTo>
                      <a:lnTo>
                        <a:pt x="41" y="56"/>
                      </a:lnTo>
                      <a:lnTo>
                        <a:pt x="59" y="17"/>
                      </a:lnTo>
                      <a:lnTo>
                        <a:pt x="6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0" name="Freeform 111"/>
                <p:cNvSpPr>
                  <a:spLocks/>
                </p:cNvSpPr>
                <p:nvPr/>
              </p:nvSpPr>
              <p:spPr bwMode="auto">
                <a:xfrm>
                  <a:off x="397" y="1770"/>
                  <a:ext cx="50" cy="82"/>
                </a:xfrm>
                <a:custGeom>
                  <a:avLst/>
                  <a:gdLst>
                    <a:gd name="T0" fmla="*/ 0 w 96"/>
                    <a:gd name="T1" fmla="*/ 11 h 158"/>
                    <a:gd name="T2" fmla="*/ 1 w 96"/>
                    <a:gd name="T3" fmla="*/ 10 h 158"/>
                    <a:gd name="T4" fmla="*/ 3 w 96"/>
                    <a:gd name="T5" fmla="*/ 7 h 158"/>
                    <a:gd name="T6" fmla="*/ 4 w 96"/>
                    <a:gd name="T7" fmla="*/ 4 h 158"/>
                    <a:gd name="T8" fmla="*/ 7 w 96"/>
                    <a:gd name="T9" fmla="*/ 0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6" h="158">
                      <a:moveTo>
                        <a:pt x="0" y="158"/>
                      </a:moveTo>
                      <a:lnTo>
                        <a:pt x="11" y="137"/>
                      </a:lnTo>
                      <a:lnTo>
                        <a:pt x="35" y="97"/>
                      </a:lnTo>
                      <a:lnTo>
                        <a:pt x="60" y="55"/>
                      </a:lnTo>
                      <a:lnTo>
                        <a:pt x="96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1" name="Freeform 112"/>
                <p:cNvSpPr>
                  <a:spLocks/>
                </p:cNvSpPr>
                <p:nvPr/>
              </p:nvSpPr>
              <p:spPr bwMode="auto">
                <a:xfrm>
                  <a:off x="462" y="1674"/>
                  <a:ext cx="53" cy="75"/>
                </a:xfrm>
                <a:custGeom>
                  <a:avLst/>
                  <a:gdLst>
                    <a:gd name="T0" fmla="*/ 0 w 107"/>
                    <a:gd name="T1" fmla="*/ 9 h 151"/>
                    <a:gd name="T2" fmla="*/ 1 w 107"/>
                    <a:gd name="T3" fmla="*/ 7 h 151"/>
                    <a:gd name="T4" fmla="*/ 3 w 107"/>
                    <a:gd name="T5" fmla="*/ 4 h 151"/>
                    <a:gd name="T6" fmla="*/ 5 w 107"/>
                    <a:gd name="T7" fmla="*/ 2 h 151"/>
                    <a:gd name="T8" fmla="*/ 6 w 107"/>
                    <a:gd name="T9" fmla="*/ 0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07" h="151">
                      <a:moveTo>
                        <a:pt x="0" y="151"/>
                      </a:moveTo>
                      <a:lnTo>
                        <a:pt x="20" y="121"/>
                      </a:lnTo>
                      <a:lnTo>
                        <a:pt x="50" y="79"/>
                      </a:lnTo>
                      <a:lnTo>
                        <a:pt x="80" y="36"/>
                      </a:lnTo>
                      <a:lnTo>
                        <a:pt x="107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2" name="Freeform 113"/>
                <p:cNvSpPr>
                  <a:spLocks/>
                </p:cNvSpPr>
                <p:nvPr/>
              </p:nvSpPr>
              <p:spPr bwMode="auto">
                <a:xfrm>
                  <a:off x="529" y="1578"/>
                  <a:ext cx="54" cy="74"/>
                </a:xfrm>
                <a:custGeom>
                  <a:avLst/>
                  <a:gdLst>
                    <a:gd name="T0" fmla="*/ 0 w 109"/>
                    <a:gd name="T1" fmla="*/ 10 h 148"/>
                    <a:gd name="T2" fmla="*/ 2 w 109"/>
                    <a:gd name="T3" fmla="*/ 6 h 148"/>
                    <a:gd name="T4" fmla="*/ 6 w 109"/>
                    <a:gd name="T5" fmla="*/ 0 h 1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9" h="148">
                      <a:moveTo>
                        <a:pt x="0" y="148"/>
                      </a:moveTo>
                      <a:lnTo>
                        <a:pt x="44" y="88"/>
                      </a:lnTo>
                      <a:lnTo>
                        <a:pt x="109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3" name="Freeform 114"/>
                <p:cNvSpPr>
                  <a:spLocks/>
                </p:cNvSpPr>
                <p:nvPr/>
              </p:nvSpPr>
              <p:spPr bwMode="auto">
                <a:xfrm>
                  <a:off x="597" y="1485"/>
                  <a:ext cx="57" cy="75"/>
                </a:xfrm>
                <a:custGeom>
                  <a:avLst/>
                  <a:gdLst>
                    <a:gd name="T0" fmla="*/ 0 w 112"/>
                    <a:gd name="T1" fmla="*/ 10 h 147"/>
                    <a:gd name="T2" fmla="*/ 4 w 112"/>
                    <a:gd name="T3" fmla="*/ 6 h 147"/>
                    <a:gd name="T4" fmla="*/ 8 w 112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147">
                      <a:moveTo>
                        <a:pt x="0" y="147"/>
                      </a:moveTo>
                      <a:lnTo>
                        <a:pt x="49" y="83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4" name="Freeform 115"/>
                <p:cNvSpPr>
                  <a:spLocks/>
                </p:cNvSpPr>
                <p:nvPr/>
              </p:nvSpPr>
              <p:spPr bwMode="auto">
                <a:xfrm>
                  <a:off x="668" y="1393"/>
                  <a:ext cx="57" cy="74"/>
                </a:xfrm>
                <a:custGeom>
                  <a:avLst/>
                  <a:gdLst>
                    <a:gd name="T0" fmla="*/ 0 w 112"/>
                    <a:gd name="T1" fmla="*/ 10 h 147"/>
                    <a:gd name="T2" fmla="*/ 4 w 112"/>
                    <a:gd name="T3" fmla="*/ 5 h 147"/>
                    <a:gd name="T4" fmla="*/ 8 w 112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147">
                      <a:moveTo>
                        <a:pt x="0" y="147"/>
                      </a:moveTo>
                      <a:lnTo>
                        <a:pt x="58" y="72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5" name="Freeform 116"/>
                <p:cNvSpPr>
                  <a:spLocks/>
                </p:cNvSpPr>
                <p:nvPr/>
              </p:nvSpPr>
              <p:spPr bwMode="auto">
                <a:xfrm>
                  <a:off x="739" y="1297"/>
                  <a:ext cx="57" cy="74"/>
                </a:xfrm>
                <a:custGeom>
                  <a:avLst/>
                  <a:gdLst>
                    <a:gd name="T0" fmla="*/ 0 w 111"/>
                    <a:gd name="T1" fmla="*/ 10 h 147"/>
                    <a:gd name="T2" fmla="*/ 5 w 111"/>
                    <a:gd name="T3" fmla="*/ 4 h 147"/>
                    <a:gd name="T4" fmla="*/ 8 w 111"/>
                    <a:gd name="T5" fmla="*/ 0 h 1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1" h="147">
                      <a:moveTo>
                        <a:pt x="0" y="147"/>
                      </a:moveTo>
                      <a:lnTo>
                        <a:pt x="65" y="61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6" name="Freeform 117"/>
                <p:cNvSpPr>
                  <a:spLocks/>
                </p:cNvSpPr>
                <p:nvPr/>
              </p:nvSpPr>
              <p:spPr bwMode="auto">
                <a:xfrm>
                  <a:off x="810" y="1204"/>
                  <a:ext cx="54" cy="75"/>
                </a:xfrm>
                <a:custGeom>
                  <a:avLst/>
                  <a:gdLst>
                    <a:gd name="T0" fmla="*/ 0 w 108"/>
                    <a:gd name="T1" fmla="*/ 10 h 150"/>
                    <a:gd name="T2" fmla="*/ 5 w 108"/>
                    <a:gd name="T3" fmla="*/ 4 h 150"/>
                    <a:gd name="T4" fmla="*/ 7 w 108"/>
                    <a:gd name="T5" fmla="*/ 0 h 1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8" h="150">
                      <a:moveTo>
                        <a:pt x="0" y="150"/>
                      </a:moveTo>
                      <a:lnTo>
                        <a:pt x="66" y="59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7" name="Freeform 118"/>
                <p:cNvSpPr>
                  <a:spLocks/>
                </p:cNvSpPr>
                <p:nvPr/>
              </p:nvSpPr>
              <p:spPr bwMode="auto">
                <a:xfrm>
                  <a:off x="878" y="1108"/>
                  <a:ext cx="53" cy="75"/>
                </a:xfrm>
                <a:custGeom>
                  <a:avLst/>
                  <a:gdLst>
                    <a:gd name="T0" fmla="*/ 0 w 106"/>
                    <a:gd name="T1" fmla="*/ 10 h 150"/>
                    <a:gd name="T2" fmla="*/ 1 w 106"/>
                    <a:gd name="T3" fmla="*/ 10 h 150"/>
                    <a:gd name="T4" fmla="*/ 5 w 106"/>
                    <a:gd name="T5" fmla="*/ 4 h 150"/>
                    <a:gd name="T6" fmla="*/ 7 w 106"/>
                    <a:gd name="T7" fmla="*/ 0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6" h="150">
                      <a:moveTo>
                        <a:pt x="0" y="150"/>
                      </a:moveTo>
                      <a:lnTo>
                        <a:pt x="1" y="149"/>
                      </a:lnTo>
                      <a:lnTo>
                        <a:pt x="71" y="50"/>
                      </a:lnTo>
                      <a:lnTo>
                        <a:pt x="106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8" name="Freeform 119"/>
                <p:cNvSpPr>
                  <a:spLocks/>
                </p:cNvSpPr>
                <p:nvPr/>
              </p:nvSpPr>
              <p:spPr bwMode="auto">
                <a:xfrm>
                  <a:off x="946" y="1012"/>
                  <a:ext cx="53" cy="75"/>
                </a:xfrm>
                <a:custGeom>
                  <a:avLst/>
                  <a:gdLst>
                    <a:gd name="T0" fmla="*/ 0 w 104"/>
                    <a:gd name="T1" fmla="*/ 9 h 153"/>
                    <a:gd name="T2" fmla="*/ 1 w 104"/>
                    <a:gd name="T3" fmla="*/ 8 h 153"/>
                    <a:gd name="T4" fmla="*/ 5 w 104"/>
                    <a:gd name="T5" fmla="*/ 2 h 153"/>
                    <a:gd name="T6" fmla="*/ 7 w 104"/>
                    <a:gd name="T7" fmla="*/ 0 h 15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4" h="153">
                      <a:moveTo>
                        <a:pt x="0" y="153"/>
                      </a:moveTo>
                      <a:lnTo>
                        <a:pt x="7" y="143"/>
                      </a:lnTo>
                      <a:lnTo>
                        <a:pt x="75" y="45"/>
                      </a:lnTo>
                      <a:lnTo>
                        <a:pt x="104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29" name="Freeform 120"/>
                <p:cNvSpPr>
                  <a:spLocks/>
                </p:cNvSpPr>
                <p:nvPr/>
              </p:nvSpPr>
              <p:spPr bwMode="auto">
                <a:xfrm>
                  <a:off x="1013" y="912"/>
                  <a:ext cx="50" cy="78"/>
                </a:xfrm>
                <a:custGeom>
                  <a:avLst/>
                  <a:gdLst>
                    <a:gd name="T0" fmla="*/ 0 w 103"/>
                    <a:gd name="T1" fmla="*/ 10 h 154"/>
                    <a:gd name="T2" fmla="*/ 0 w 103"/>
                    <a:gd name="T3" fmla="*/ 9 h 154"/>
                    <a:gd name="T4" fmla="*/ 4 w 103"/>
                    <a:gd name="T5" fmla="*/ 3 h 154"/>
                    <a:gd name="T6" fmla="*/ 6 w 103"/>
                    <a:gd name="T7" fmla="*/ 0 h 1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3" h="154">
                      <a:moveTo>
                        <a:pt x="0" y="154"/>
                      </a:moveTo>
                      <a:lnTo>
                        <a:pt x="10" y="139"/>
                      </a:lnTo>
                      <a:lnTo>
                        <a:pt x="72" y="45"/>
                      </a:lnTo>
                      <a:lnTo>
                        <a:pt x="103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30" name="Freeform 121"/>
                <p:cNvSpPr>
                  <a:spLocks/>
                </p:cNvSpPr>
                <p:nvPr/>
              </p:nvSpPr>
              <p:spPr bwMode="auto">
                <a:xfrm>
                  <a:off x="1077" y="816"/>
                  <a:ext cx="54" cy="78"/>
                </a:xfrm>
                <a:custGeom>
                  <a:avLst/>
                  <a:gdLst>
                    <a:gd name="T0" fmla="*/ 0 w 108"/>
                    <a:gd name="T1" fmla="*/ 11 h 149"/>
                    <a:gd name="T2" fmla="*/ 1 w 108"/>
                    <a:gd name="T3" fmla="*/ 10 h 149"/>
                    <a:gd name="T4" fmla="*/ 3 w 108"/>
                    <a:gd name="T5" fmla="*/ 8 h 149"/>
                    <a:gd name="T6" fmla="*/ 4 w 108"/>
                    <a:gd name="T7" fmla="*/ 4 h 149"/>
                    <a:gd name="T8" fmla="*/ 6 w 108"/>
                    <a:gd name="T9" fmla="*/ 2 h 149"/>
                    <a:gd name="T10" fmla="*/ 7 w 108"/>
                    <a:gd name="T11" fmla="*/ 0 h 14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08" h="149">
                      <a:moveTo>
                        <a:pt x="0" y="149"/>
                      </a:moveTo>
                      <a:lnTo>
                        <a:pt x="4" y="144"/>
                      </a:lnTo>
                      <a:lnTo>
                        <a:pt x="34" y="101"/>
                      </a:lnTo>
                      <a:lnTo>
                        <a:pt x="63" y="59"/>
                      </a:lnTo>
                      <a:lnTo>
                        <a:pt x="93" y="20"/>
                      </a:lnTo>
                      <a:lnTo>
                        <a:pt x="108" y="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31" name="Freeform 122"/>
                <p:cNvSpPr>
                  <a:spLocks/>
                </p:cNvSpPr>
                <p:nvPr/>
              </p:nvSpPr>
              <p:spPr bwMode="auto">
                <a:xfrm>
                  <a:off x="1148" y="784"/>
                  <a:ext cx="75" cy="36"/>
                </a:xfrm>
                <a:custGeom>
                  <a:avLst/>
                  <a:gdLst>
                    <a:gd name="T0" fmla="*/ 0 w 144"/>
                    <a:gd name="T1" fmla="*/ 3 h 69"/>
                    <a:gd name="T2" fmla="*/ 1 w 144"/>
                    <a:gd name="T3" fmla="*/ 2 h 69"/>
                    <a:gd name="T4" fmla="*/ 3 w 144"/>
                    <a:gd name="T5" fmla="*/ 1 h 69"/>
                    <a:gd name="T6" fmla="*/ 3 w 144"/>
                    <a:gd name="T7" fmla="*/ 1 h 69"/>
                    <a:gd name="T8" fmla="*/ 4 w 144"/>
                    <a:gd name="T9" fmla="*/ 1 h 69"/>
                    <a:gd name="T10" fmla="*/ 5 w 144"/>
                    <a:gd name="T11" fmla="*/ 0 h 69"/>
                    <a:gd name="T12" fmla="*/ 5 w 144"/>
                    <a:gd name="T13" fmla="*/ 1 h 69"/>
                    <a:gd name="T14" fmla="*/ 6 w 144"/>
                    <a:gd name="T15" fmla="*/ 1 h 69"/>
                    <a:gd name="T16" fmla="*/ 7 w 144"/>
                    <a:gd name="T17" fmla="*/ 1 h 69"/>
                    <a:gd name="T18" fmla="*/ 8 w 144"/>
                    <a:gd name="T19" fmla="*/ 2 h 69"/>
                    <a:gd name="T20" fmla="*/ 9 w 144"/>
                    <a:gd name="T21" fmla="*/ 3 h 69"/>
                    <a:gd name="T22" fmla="*/ 10 w 144"/>
                    <a:gd name="T23" fmla="*/ 4 h 69"/>
                    <a:gd name="T24" fmla="*/ 10 w 144"/>
                    <a:gd name="T25" fmla="*/ 5 h 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144" h="69">
                      <a:moveTo>
                        <a:pt x="0" y="34"/>
                      </a:moveTo>
                      <a:lnTo>
                        <a:pt x="16" y="20"/>
                      </a:lnTo>
                      <a:lnTo>
                        <a:pt x="35" y="9"/>
                      </a:lnTo>
                      <a:lnTo>
                        <a:pt x="43" y="4"/>
                      </a:lnTo>
                      <a:lnTo>
                        <a:pt x="53" y="1"/>
                      </a:lnTo>
                      <a:lnTo>
                        <a:pt x="63" y="0"/>
                      </a:lnTo>
                      <a:lnTo>
                        <a:pt x="73" y="1"/>
                      </a:lnTo>
                      <a:lnTo>
                        <a:pt x="82" y="3"/>
                      </a:lnTo>
                      <a:lnTo>
                        <a:pt x="90" y="8"/>
                      </a:lnTo>
                      <a:lnTo>
                        <a:pt x="106" y="19"/>
                      </a:lnTo>
                      <a:lnTo>
                        <a:pt x="121" y="34"/>
                      </a:lnTo>
                      <a:lnTo>
                        <a:pt x="134" y="53"/>
                      </a:lnTo>
                      <a:lnTo>
                        <a:pt x="144" y="69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32" name="Freeform 123"/>
                <p:cNvSpPr>
                  <a:spLocks/>
                </p:cNvSpPr>
                <p:nvPr/>
              </p:nvSpPr>
              <p:spPr bwMode="auto">
                <a:xfrm>
                  <a:off x="1234" y="841"/>
                  <a:ext cx="28" cy="89"/>
                </a:xfrm>
                <a:custGeom>
                  <a:avLst/>
                  <a:gdLst>
                    <a:gd name="T0" fmla="*/ 0 w 56"/>
                    <a:gd name="T1" fmla="*/ 0 h 176"/>
                    <a:gd name="T2" fmla="*/ 1 w 56"/>
                    <a:gd name="T3" fmla="*/ 1 h 176"/>
                    <a:gd name="T4" fmla="*/ 2 w 56"/>
                    <a:gd name="T5" fmla="*/ 3 h 176"/>
                    <a:gd name="T6" fmla="*/ 3 w 56"/>
                    <a:gd name="T7" fmla="*/ 6 h 176"/>
                    <a:gd name="T8" fmla="*/ 3 w 56"/>
                    <a:gd name="T9" fmla="*/ 9 h 176"/>
                    <a:gd name="T10" fmla="*/ 4 w 56"/>
                    <a:gd name="T11" fmla="*/ 12 h 17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6" h="176">
                      <a:moveTo>
                        <a:pt x="0" y="0"/>
                      </a:moveTo>
                      <a:lnTo>
                        <a:pt x="1" y="4"/>
                      </a:lnTo>
                      <a:lnTo>
                        <a:pt x="19" y="48"/>
                      </a:lnTo>
                      <a:lnTo>
                        <a:pt x="34" y="93"/>
                      </a:lnTo>
                      <a:lnTo>
                        <a:pt x="48" y="142"/>
                      </a:lnTo>
                      <a:lnTo>
                        <a:pt x="56" y="176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33" name="Freeform 124"/>
                <p:cNvSpPr>
                  <a:spLocks/>
                </p:cNvSpPr>
                <p:nvPr/>
              </p:nvSpPr>
              <p:spPr bwMode="auto">
                <a:xfrm>
                  <a:off x="1266" y="951"/>
                  <a:ext cx="14" cy="89"/>
                </a:xfrm>
                <a:custGeom>
                  <a:avLst/>
                  <a:gdLst>
                    <a:gd name="T0" fmla="*/ 0 w 27"/>
                    <a:gd name="T1" fmla="*/ 0 h 175"/>
                    <a:gd name="T2" fmla="*/ 1 w 27"/>
                    <a:gd name="T3" fmla="*/ 2 h 175"/>
                    <a:gd name="T4" fmla="*/ 1 w 27"/>
                    <a:gd name="T5" fmla="*/ 5 h 175"/>
                    <a:gd name="T6" fmla="*/ 2 w 27"/>
                    <a:gd name="T7" fmla="*/ 8 h 175"/>
                    <a:gd name="T8" fmla="*/ 2 w 27"/>
                    <a:gd name="T9" fmla="*/ 12 h 17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7" h="175">
                      <a:moveTo>
                        <a:pt x="0" y="0"/>
                      </a:moveTo>
                      <a:lnTo>
                        <a:pt x="5" y="21"/>
                      </a:lnTo>
                      <a:lnTo>
                        <a:pt x="14" y="72"/>
                      </a:lnTo>
                      <a:lnTo>
                        <a:pt x="20" y="124"/>
                      </a:lnTo>
                      <a:lnTo>
                        <a:pt x="27" y="175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198" name="Group 125"/>
            <p:cNvGrpSpPr>
              <a:grpSpLocks/>
            </p:cNvGrpSpPr>
            <p:nvPr/>
          </p:nvGrpSpPr>
          <p:grpSpPr bwMode="auto">
            <a:xfrm>
              <a:off x="3081" y="784"/>
              <a:ext cx="936" cy="1303"/>
              <a:chOff x="3081" y="784"/>
              <a:chExt cx="936" cy="1303"/>
            </a:xfrm>
          </p:grpSpPr>
          <p:sp>
            <p:nvSpPr>
              <p:cNvPr id="133397" name="Freeform 126"/>
              <p:cNvSpPr>
                <a:spLocks/>
              </p:cNvSpPr>
              <p:nvPr/>
            </p:nvSpPr>
            <p:spPr bwMode="auto">
              <a:xfrm>
                <a:off x="3081" y="1272"/>
                <a:ext cx="936" cy="815"/>
              </a:xfrm>
              <a:custGeom>
                <a:avLst/>
                <a:gdLst>
                  <a:gd name="T0" fmla="*/ 122 w 1846"/>
                  <a:gd name="T1" fmla="*/ 89 h 1600"/>
                  <a:gd name="T2" fmla="*/ 122 w 1846"/>
                  <a:gd name="T3" fmla="*/ 91 h 1600"/>
                  <a:gd name="T4" fmla="*/ 122 w 1846"/>
                  <a:gd name="T5" fmla="*/ 93 h 1600"/>
                  <a:gd name="T6" fmla="*/ 121 w 1846"/>
                  <a:gd name="T7" fmla="*/ 95 h 1600"/>
                  <a:gd name="T8" fmla="*/ 121 w 1846"/>
                  <a:gd name="T9" fmla="*/ 96 h 1600"/>
                  <a:gd name="T10" fmla="*/ 120 w 1846"/>
                  <a:gd name="T11" fmla="*/ 98 h 1600"/>
                  <a:gd name="T12" fmla="*/ 119 w 1846"/>
                  <a:gd name="T13" fmla="*/ 100 h 1600"/>
                  <a:gd name="T14" fmla="*/ 118 w 1846"/>
                  <a:gd name="T15" fmla="*/ 101 h 1600"/>
                  <a:gd name="T16" fmla="*/ 117 w 1846"/>
                  <a:gd name="T17" fmla="*/ 102 h 1600"/>
                  <a:gd name="T18" fmla="*/ 115 w 1846"/>
                  <a:gd name="T19" fmla="*/ 104 h 1600"/>
                  <a:gd name="T20" fmla="*/ 113 w 1846"/>
                  <a:gd name="T21" fmla="*/ 105 h 1600"/>
                  <a:gd name="T22" fmla="*/ 111 w 1846"/>
                  <a:gd name="T23" fmla="*/ 106 h 1600"/>
                  <a:gd name="T24" fmla="*/ 109 w 1846"/>
                  <a:gd name="T25" fmla="*/ 106 h 1600"/>
                  <a:gd name="T26" fmla="*/ 106 w 1846"/>
                  <a:gd name="T27" fmla="*/ 107 h 1600"/>
                  <a:gd name="T28" fmla="*/ 104 w 1846"/>
                  <a:gd name="T29" fmla="*/ 107 h 1600"/>
                  <a:gd name="T30" fmla="*/ 102 w 1846"/>
                  <a:gd name="T31" fmla="*/ 107 h 1600"/>
                  <a:gd name="T32" fmla="*/ 99 w 1846"/>
                  <a:gd name="T33" fmla="*/ 107 h 1600"/>
                  <a:gd name="T34" fmla="*/ 96 w 1846"/>
                  <a:gd name="T35" fmla="*/ 107 h 1600"/>
                  <a:gd name="T36" fmla="*/ 93 w 1846"/>
                  <a:gd name="T37" fmla="*/ 107 h 1600"/>
                  <a:gd name="T38" fmla="*/ 90 w 1846"/>
                  <a:gd name="T39" fmla="*/ 107 h 1600"/>
                  <a:gd name="T40" fmla="*/ 87 w 1846"/>
                  <a:gd name="T41" fmla="*/ 106 h 1600"/>
                  <a:gd name="T42" fmla="*/ 83 w 1846"/>
                  <a:gd name="T43" fmla="*/ 105 h 1600"/>
                  <a:gd name="T44" fmla="*/ 80 w 1846"/>
                  <a:gd name="T45" fmla="*/ 104 h 1600"/>
                  <a:gd name="T46" fmla="*/ 77 w 1846"/>
                  <a:gd name="T47" fmla="*/ 103 h 1600"/>
                  <a:gd name="T48" fmla="*/ 73 w 1846"/>
                  <a:gd name="T49" fmla="*/ 102 h 1600"/>
                  <a:gd name="T50" fmla="*/ 69 w 1846"/>
                  <a:gd name="T51" fmla="*/ 101 h 1600"/>
                  <a:gd name="T52" fmla="*/ 66 w 1846"/>
                  <a:gd name="T53" fmla="*/ 99 h 1600"/>
                  <a:gd name="T54" fmla="*/ 63 w 1846"/>
                  <a:gd name="T55" fmla="*/ 98 h 1600"/>
                  <a:gd name="T56" fmla="*/ 60 w 1846"/>
                  <a:gd name="T57" fmla="*/ 96 h 1600"/>
                  <a:gd name="T58" fmla="*/ 57 w 1846"/>
                  <a:gd name="T59" fmla="*/ 94 h 1600"/>
                  <a:gd name="T60" fmla="*/ 53 w 1846"/>
                  <a:gd name="T61" fmla="*/ 93 h 1600"/>
                  <a:gd name="T62" fmla="*/ 50 w 1846"/>
                  <a:gd name="T63" fmla="*/ 91 h 1600"/>
                  <a:gd name="T64" fmla="*/ 47 w 1846"/>
                  <a:gd name="T65" fmla="*/ 89 h 1600"/>
                  <a:gd name="T66" fmla="*/ 44 w 1846"/>
                  <a:gd name="T67" fmla="*/ 87 h 1600"/>
                  <a:gd name="T68" fmla="*/ 42 w 1846"/>
                  <a:gd name="T69" fmla="*/ 84 h 1600"/>
                  <a:gd name="T70" fmla="*/ 39 w 1846"/>
                  <a:gd name="T71" fmla="*/ 82 h 1600"/>
                  <a:gd name="T72" fmla="*/ 35 w 1846"/>
                  <a:gd name="T73" fmla="*/ 79 h 1600"/>
                  <a:gd name="T74" fmla="*/ 33 w 1846"/>
                  <a:gd name="T75" fmla="*/ 77 h 1600"/>
                  <a:gd name="T76" fmla="*/ 30 w 1846"/>
                  <a:gd name="T77" fmla="*/ 74 h 1600"/>
                  <a:gd name="T78" fmla="*/ 28 w 1846"/>
                  <a:gd name="T79" fmla="*/ 72 h 1600"/>
                  <a:gd name="T80" fmla="*/ 26 w 1846"/>
                  <a:gd name="T81" fmla="*/ 69 h 1600"/>
                  <a:gd name="T82" fmla="*/ 24 w 1846"/>
                  <a:gd name="T83" fmla="*/ 67 h 1600"/>
                  <a:gd name="T84" fmla="*/ 22 w 1846"/>
                  <a:gd name="T85" fmla="*/ 64 h 1600"/>
                  <a:gd name="T86" fmla="*/ 20 w 1846"/>
                  <a:gd name="T87" fmla="*/ 62 h 1600"/>
                  <a:gd name="T88" fmla="*/ 18 w 1846"/>
                  <a:gd name="T89" fmla="*/ 59 h 1600"/>
                  <a:gd name="T90" fmla="*/ 16 w 1846"/>
                  <a:gd name="T91" fmla="*/ 57 h 1600"/>
                  <a:gd name="T92" fmla="*/ 14 w 1846"/>
                  <a:gd name="T93" fmla="*/ 53 h 1600"/>
                  <a:gd name="T94" fmla="*/ 13 w 1846"/>
                  <a:gd name="T95" fmla="*/ 51 h 1600"/>
                  <a:gd name="T96" fmla="*/ 11 w 1846"/>
                  <a:gd name="T97" fmla="*/ 48 h 1600"/>
                  <a:gd name="T98" fmla="*/ 10 w 1846"/>
                  <a:gd name="T99" fmla="*/ 45 h 1600"/>
                  <a:gd name="T100" fmla="*/ 9 w 1846"/>
                  <a:gd name="T101" fmla="*/ 42 h 1600"/>
                  <a:gd name="T102" fmla="*/ 8 w 1846"/>
                  <a:gd name="T103" fmla="*/ 39 h 1600"/>
                  <a:gd name="T104" fmla="*/ 6 w 1846"/>
                  <a:gd name="T105" fmla="*/ 36 h 1600"/>
                  <a:gd name="T106" fmla="*/ 5 w 1846"/>
                  <a:gd name="T107" fmla="*/ 33 h 1600"/>
                  <a:gd name="T108" fmla="*/ 4 w 1846"/>
                  <a:gd name="T109" fmla="*/ 31 h 1600"/>
                  <a:gd name="T110" fmla="*/ 4 w 1846"/>
                  <a:gd name="T111" fmla="*/ 27 h 1600"/>
                  <a:gd name="T112" fmla="*/ 3 w 1846"/>
                  <a:gd name="T113" fmla="*/ 24 h 1600"/>
                  <a:gd name="T114" fmla="*/ 2 w 1846"/>
                  <a:gd name="T115" fmla="*/ 21 h 1600"/>
                  <a:gd name="T116" fmla="*/ 2 w 1846"/>
                  <a:gd name="T117" fmla="*/ 18 h 1600"/>
                  <a:gd name="T118" fmla="*/ 1 w 1846"/>
                  <a:gd name="T119" fmla="*/ 15 h 1600"/>
                  <a:gd name="T120" fmla="*/ 1 w 1846"/>
                  <a:gd name="T121" fmla="*/ 12 h 1600"/>
                  <a:gd name="T122" fmla="*/ 1 w 1846"/>
                  <a:gd name="T123" fmla="*/ 6 h 1600"/>
                  <a:gd name="T124" fmla="*/ 0 w 1846"/>
                  <a:gd name="T125" fmla="*/ 0 h 1600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6" h="1600">
                    <a:moveTo>
                      <a:pt x="1846" y="1319"/>
                    </a:moveTo>
                    <a:lnTo>
                      <a:pt x="1845" y="1349"/>
                    </a:lnTo>
                    <a:lnTo>
                      <a:pt x="1842" y="1378"/>
                    </a:lnTo>
                    <a:lnTo>
                      <a:pt x="1835" y="1405"/>
                    </a:lnTo>
                    <a:lnTo>
                      <a:pt x="1826" y="1433"/>
                    </a:lnTo>
                    <a:lnTo>
                      <a:pt x="1814" y="1458"/>
                    </a:lnTo>
                    <a:lnTo>
                      <a:pt x="1800" y="1481"/>
                    </a:lnTo>
                    <a:lnTo>
                      <a:pt x="1782" y="1504"/>
                    </a:lnTo>
                    <a:lnTo>
                      <a:pt x="1761" y="1523"/>
                    </a:lnTo>
                    <a:lnTo>
                      <a:pt x="1738" y="1541"/>
                    </a:lnTo>
                    <a:lnTo>
                      <a:pt x="1711" y="1557"/>
                    </a:lnTo>
                    <a:lnTo>
                      <a:pt x="1681" y="1570"/>
                    </a:lnTo>
                    <a:lnTo>
                      <a:pt x="1649" y="1581"/>
                    </a:lnTo>
                    <a:lnTo>
                      <a:pt x="1615" y="1589"/>
                    </a:lnTo>
                    <a:lnTo>
                      <a:pt x="1578" y="1595"/>
                    </a:lnTo>
                    <a:lnTo>
                      <a:pt x="1540" y="1599"/>
                    </a:lnTo>
                    <a:lnTo>
                      <a:pt x="1498" y="1600"/>
                    </a:lnTo>
                    <a:lnTo>
                      <a:pt x="1454" y="1599"/>
                    </a:lnTo>
                    <a:lnTo>
                      <a:pt x="1407" y="1594"/>
                    </a:lnTo>
                    <a:lnTo>
                      <a:pt x="1360" y="1588"/>
                    </a:lnTo>
                    <a:lnTo>
                      <a:pt x="1310" y="1579"/>
                    </a:lnTo>
                    <a:lnTo>
                      <a:pt x="1259" y="1568"/>
                    </a:lnTo>
                    <a:lnTo>
                      <a:pt x="1208" y="1553"/>
                    </a:lnTo>
                    <a:lnTo>
                      <a:pt x="1156" y="1538"/>
                    </a:lnTo>
                    <a:lnTo>
                      <a:pt x="1104" y="1519"/>
                    </a:lnTo>
                    <a:lnTo>
                      <a:pt x="1052" y="1499"/>
                    </a:lnTo>
                    <a:lnTo>
                      <a:pt x="1002" y="1477"/>
                    </a:lnTo>
                    <a:lnTo>
                      <a:pt x="952" y="1454"/>
                    </a:lnTo>
                    <a:lnTo>
                      <a:pt x="904" y="1429"/>
                    </a:lnTo>
                    <a:lnTo>
                      <a:pt x="856" y="1404"/>
                    </a:lnTo>
                    <a:lnTo>
                      <a:pt x="808" y="1375"/>
                    </a:lnTo>
                    <a:lnTo>
                      <a:pt x="762" y="1347"/>
                    </a:lnTo>
                    <a:lnTo>
                      <a:pt x="715" y="1316"/>
                    </a:lnTo>
                    <a:lnTo>
                      <a:pt x="670" y="1284"/>
                    </a:lnTo>
                    <a:lnTo>
                      <a:pt x="625" y="1249"/>
                    </a:lnTo>
                    <a:lnTo>
                      <a:pt x="582" y="1215"/>
                    </a:lnTo>
                    <a:lnTo>
                      <a:pt x="541" y="1179"/>
                    </a:lnTo>
                    <a:lnTo>
                      <a:pt x="500" y="1142"/>
                    </a:lnTo>
                    <a:lnTo>
                      <a:pt x="462" y="1105"/>
                    </a:lnTo>
                    <a:lnTo>
                      <a:pt x="425" y="1067"/>
                    </a:lnTo>
                    <a:lnTo>
                      <a:pt x="390" y="1029"/>
                    </a:lnTo>
                    <a:lnTo>
                      <a:pt x="357" y="991"/>
                    </a:lnTo>
                    <a:lnTo>
                      <a:pt x="326" y="953"/>
                    </a:lnTo>
                    <a:lnTo>
                      <a:pt x="297" y="914"/>
                    </a:lnTo>
                    <a:lnTo>
                      <a:pt x="270" y="876"/>
                    </a:lnTo>
                    <a:lnTo>
                      <a:pt x="243" y="836"/>
                    </a:lnTo>
                    <a:lnTo>
                      <a:pt x="218" y="796"/>
                    </a:lnTo>
                    <a:lnTo>
                      <a:pt x="195" y="754"/>
                    </a:lnTo>
                    <a:lnTo>
                      <a:pt x="171" y="712"/>
                    </a:lnTo>
                    <a:lnTo>
                      <a:pt x="150" y="670"/>
                    </a:lnTo>
                    <a:lnTo>
                      <a:pt x="131" y="627"/>
                    </a:lnTo>
                    <a:lnTo>
                      <a:pt x="112" y="583"/>
                    </a:lnTo>
                    <a:lnTo>
                      <a:pt x="94" y="539"/>
                    </a:lnTo>
                    <a:lnTo>
                      <a:pt x="79" y="494"/>
                    </a:lnTo>
                    <a:lnTo>
                      <a:pt x="64" y="449"/>
                    </a:lnTo>
                    <a:lnTo>
                      <a:pt x="52" y="404"/>
                    </a:lnTo>
                    <a:lnTo>
                      <a:pt x="40" y="358"/>
                    </a:lnTo>
                    <a:lnTo>
                      <a:pt x="31" y="313"/>
                    </a:lnTo>
                    <a:lnTo>
                      <a:pt x="22" y="268"/>
                    </a:lnTo>
                    <a:lnTo>
                      <a:pt x="16" y="223"/>
                    </a:lnTo>
                    <a:lnTo>
                      <a:pt x="10" y="177"/>
                    </a:lnTo>
                    <a:lnTo>
                      <a:pt x="2" y="88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3398" name="Group 127"/>
              <p:cNvGrpSpPr>
                <a:grpSpLocks/>
              </p:cNvGrpSpPr>
              <p:nvPr/>
            </p:nvGrpSpPr>
            <p:grpSpPr bwMode="auto">
              <a:xfrm>
                <a:off x="3081" y="784"/>
                <a:ext cx="936" cy="1157"/>
                <a:chOff x="3081" y="784"/>
                <a:chExt cx="936" cy="1157"/>
              </a:xfrm>
            </p:grpSpPr>
            <p:grpSp>
              <p:nvGrpSpPr>
                <p:cNvPr id="133399" name="Group 128"/>
                <p:cNvGrpSpPr>
                  <a:grpSpLocks/>
                </p:cNvGrpSpPr>
                <p:nvPr/>
              </p:nvGrpSpPr>
              <p:grpSpPr bwMode="auto">
                <a:xfrm>
                  <a:off x="3081" y="784"/>
                  <a:ext cx="751" cy="744"/>
                  <a:chOff x="3081" y="784"/>
                  <a:chExt cx="751" cy="744"/>
                </a:xfrm>
              </p:grpSpPr>
              <p:sp>
                <p:nvSpPr>
                  <p:cNvPr id="133404" name="Freeform 129"/>
                  <p:cNvSpPr>
                    <a:spLocks/>
                  </p:cNvSpPr>
                  <p:nvPr/>
                </p:nvSpPr>
                <p:spPr bwMode="auto">
                  <a:xfrm>
                    <a:off x="3081" y="1190"/>
                    <a:ext cx="4" cy="82"/>
                  </a:xfrm>
                  <a:custGeom>
                    <a:avLst/>
                    <a:gdLst>
                      <a:gd name="T0" fmla="*/ 0 w 8"/>
                      <a:gd name="T1" fmla="*/ 11 h 163"/>
                      <a:gd name="T2" fmla="*/ 1 w 8"/>
                      <a:gd name="T3" fmla="*/ 7 h 163"/>
                      <a:gd name="T4" fmla="*/ 1 w 8"/>
                      <a:gd name="T5" fmla="*/ 4 h 163"/>
                      <a:gd name="T6" fmla="*/ 1 w 8"/>
                      <a:gd name="T7" fmla="*/ 1 h 163"/>
                      <a:gd name="T8" fmla="*/ 1 w 8"/>
                      <a:gd name="T9" fmla="*/ 0 h 1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8" h="163">
                        <a:moveTo>
                          <a:pt x="0" y="163"/>
                        </a:moveTo>
                        <a:lnTo>
                          <a:pt x="1" y="109"/>
                        </a:lnTo>
                        <a:lnTo>
                          <a:pt x="3" y="55"/>
                        </a:lnTo>
                        <a:lnTo>
                          <a:pt x="8" y="1"/>
                        </a:lnTo>
                        <a:lnTo>
                          <a:pt x="8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05" name="Freeform 130"/>
                  <p:cNvSpPr>
                    <a:spLocks/>
                  </p:cNvSpPr>
                  <p:nvPr/>
                </p:nvSpPr>
                <p:spPr bwMode="auto">
                  <a:xfrm>
                    <a:off x="3088" y="1072"/>
                    <a:ext cx="14" cy="93"/>
                  </a:xfrm>
                  <a:custGeom>
                    <a:avLst/>
                    <a:gdLst>
                      <a:gd name="T0" fmla="*/ 0 w 30"/>
                      <a:gd name="T1" fmla="*/ 13 h 181"/>
                      <a:gd name="T2" fmla="*/ 0 w 30"/>
                      <a:gd name="T3" fmla="*/ 12 h 181"/>
                      <a:gd name="T4" fmla="*/ 0 w 30"/>
                      <a:gd name="T5" fmla="*/ 8 h 181"/>
                      <a:gd name="T6" fmla="*/ 1 w 30"/>
                      <a:gd name="T7" fmla="*/ 4 h 181"/>
                      <a:gd name="T8" fmla="*/ 1 w 30"/>
                      <a:gd name="T9" fmla="*/ 1 h 181"/>
                      <a:gd name="T10" fmla="*/ 1 w 30"/>
                      <a:gd name="T11" fmla="*/ 0 h 18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0" h="181">
                        <a:moveTo>
                          <a:pt x="0" y="181"/>
                        </a:moveTo>
                        <a:lnTo>
                          <a:pt x="0" y="173"/>
                        </a:lnTo>
                        <a:lnTo>
                          <a:pt x="8" y="117"/>
                        </a:lnTo>
                        <a:lnTo>
                          <a:pt x="18" y="61"/>
                        </a:lnTo>
                        <a:lnTo>
                          <a:pt x="29" y="6"/>
                        </a:lnTo>
                        <a:lnTo>
                          <a:pt x="30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06" name="Freeform 131"/>
                  <p:cNvSpPr>
                    <a:spLocks/>
                  </p:cNvSpPr>
                  <p:nvPr/>
                </p:nvSpPr>
                <p:spPr bwMode="auto">
                  <a:xfrm>
                    <a:off x="3106" y="958"/>
                    <a:ext cx="28" cy="93"/>
                  </a:xfrm>
                  <a:custGeom>
                    <a:avLst/>
                    <a:gdLst>
                      <a:gd name="T0" fmla="*/ 0 w 52"/>
                      <a:gd name="T1" fmla="*/ 14 h 177"/>
                      <a:gd name="T2" fmla="*/ 1 w 52"/>
                      <a:gd name="T3" fmla="*/ 13 h 177"/>
                      <a:gd name="T4" fmla="*/ 2 w 52"/>
                      <a:gd name="T5" fmla="*/ 9 h 177"/>
                      <a:gd name="T6" fmla="*/ 3 w 52"/>
                      <a:gd name="T7" fmla="*/ 5 h 177"/>
                      <a:gd name="T8" fmla="*/ 4 w 52"/>
                      <a:gd name="T9" fmla="*/ 1 h 177"/>
                      <a:gd name="T10" fmla="*/ 4 w 52"/>
                      <a:gd name="T11" fmla="*/ 0 h 17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2" h="177">
                        <a:moveTo>
                          <a:pt x="0" y="177"/>
                        </a:moveTo>
                        <a:lnTo>
                          <a:pt x="1" y="171"/>
                        </a:lnTo>
                        <a:lnTo>
                          <a:pt x="16" y="116"/>
                        </a:lnTo>
                        <a:lnTo>
                          <a:pt x="32" y="61"/>
                        </a:lnTo>
                        <a:lnTo>
                          <a:pt x="50" y="7"/>
                        </a:lnTo>
                        <a:lnTo>
                          <a:pt x="52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07" name="Freeform 132"/>
                  <p:cNvSpPr>
                    <a:spLocks/>
                  </p:cNvSpPr>
                  <p:nvPr/>
                </p:nvSpPr>
                <p:spPr bwMode="auto">
                  <a:xfrm>
                    <a:off x="3142" y="852"/>
                    <a:ext cx="39" cy="85"/>
                  </a:xfrm>
                  <a:custGeom>
                    <a:avLst/>
                    <a:gdLst>
                      <a:gd name="T0" fmla="*/ 0 w 77"/>
                      <a:gd name="T1" fmla="*/ 11 h 168"/>
                      <a:gd name="T2" fmla="*/ 1 w 77"/>
                      <a:gd name="T3" fmla="*/ 11 h 168"/>
                      <a:gd name="T4" fmla="*/ 2 w 77"/>
                      <a:gd name="T5" fmla="*/ 8 h 168"/>
                      <a:gd name="T6" fmla="*/ 3 w 77"/>
                      <a:gd name="T7" fmla="*/ 4 h 168"/>
                      <a:gd name="T8" fmla="*/ 5 w 77"/>
                      <a:gd name="T9" fmla="*/ 1 h 168"/>
                      <a:gd name="T10" fmla="*/ 5 w 77"/>
                      <a:gd name="T11" fmla="*/ 0 h 16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77" h="168">
                        <a:moveTo>
                          <a:pt x="0" y="168"/>
                        </a:moveTo>
                        <a:lnTo>
                          <a:pt x="1" y="165"/>
                        </a:lnTo>
                        <a:lnTo>
                          <a:pt x="22" y="114"/>
                        </a:lnTo>
                        <a:lnTo>
                          <a:pt x="44" y="63"/>
                        </a:lnTo>
                        <a:lnTo>
                          <a:pt x="68" y="14"/>
                        </a:lnTo>
                        <a:lnTo>
                          <a:pt x="77" y="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08" name="Freeform 133"/>
                  <p:cNvSpPr>
                    <a:spLocks/>
                  </p:cNvSpPr>
                  <p:nvPr/>
                </p:nvSpPr>
                <p:spPr bwMode="auto">
                  <a:xfrm>
                    <a:off x="3191" y="784"/>
                    <a:ext cx="75" cy="50"/>
                  </a:xfrm>
                  <a:custGeom>
                    <a:avLst/>
                    <a:gdLst>
                      <a:gd name="T0" fmla="*/ 0 w 145"/>
                      <a:gd name="T1" fmla="*/ 7 h 96"/>
                      <a:gd name="T2" fmla="*/ 1 w 145"/>
                      <a:gd name="T3" fmla="*/ 6 h 96"/>
                      <a:gd name="T4" fmla="*/ 2 w 145"/>
                      <a:gd name="T5" fmla="*/ 5 h 96"/>
                      <a:gd name="T6" fmla="*/ 3 w 145"/>
                      <a:gd name="T7" fmla="*/ 3 h 96"/>
                      <a:gd name="T8" fmla="*/ 5 w 145"/>
                      <a:gd name="T9" fmla="*/ 2 h 96"/>
                      <a:gd name="T10" fmla="*/ 6 w 145"/>
                      <a:gd name="T11" fmla="*/ 1 h 96"/>
                      <a:gd name="T12" fmla="*/ 7 w 145"/>
                      <a:gd name="T13" fmla="*/ 1 h 96"/>
                      <a:gd name="T14" fmla="*/ 8 w 145"/>
                      <a:gd name="T15" fmla="*/ 1 h 96"/>
                      <a:gd name="T16" fmla="*/ 9 w 145"/>
                      <a:gd name="T17" fmla="*/ 0 h 96"/>
                      <a:gd name="T18" fmla="*/ 10 w 145"/>
                      <a:gd name="T19" fmla="*/ 0 h 96"/>
                      <a:gd name="T20" fmla="*/ 10 w 145"/>
                      <a:gd name="T21" fmla="*/ 1 h 9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145" h="96">
                        <a:moveTo>
                          <a:pt x="0" y="96"/>
                        </a:moveTo>
                        <a:lnTo>
                          <a:pt x="9" y="83"/>
                        </a:lnTo>
                        <a:lnTo>
                          <a:pt x="25" y="62"/>
                        </a:lnTo>
                        <a:lnTo>
                          <a:pt x="42" y="43"/>
                        </a:lnTo>
                        <a:lnTo>
                          <a:pt x="61" y="25"/>
                        </a:lnTo>
                        <a:lnTo>
                          <a:pt x="82" y="11"/>
                        </a:lnTo>
                        <a:lnTo>
                          <a:pt x="94" y="5"/>
                        </a:lnTo>
                        <a:lnTo>
                          <a:pt x="108" y="1"/>
                        </a:lnTo>
                        <a:lnTo>
                          <a:pt x="121" y="0"/>
                        </a:lnTo>
                        <a:lnTo>
                          <a:pt x="135" y="0"/>
                        </a:lnTo>
                        <a:lnTo>
                          <a:pt x="145" y="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09" name="Freeform 134"/>
                  <p:cNvSpPr>
                    <a:spLocks/>
                  </p:cNvSpPr>
                  <p:nvPr/>
                </p:nvSpPr>
                <p:spPr bwMode="auto">
                  <a:xfrm>
                    <a:off x="3287" y="795"/>
                    <a:ext cx="64" cy="67"/>
                  </a:xfrm>
                  <a:custGeom>
                    <a:avLst/>
                    <a:gdLst>
                      <a:gd name="T0" fmla="*/ 0 w 128"/>
                      <a:gd name="T1" fmla="*/ 0 h 133"/>
                      <a:gd name="T2" fmla="*/ 2 w 128"/>
                      <a:gd name="T3" fmla="*/ 2 h 133"/>
                      <a:gd name="T4" fmla="*/ 4 w 128"/>
                      <a:gd name="T5" fmla="*/ 3 h 133"/>
                      <a:gd name="T6" fmla="*/ 5 w 128"/>
                      <a:gd name="T7" fmla="*/ 4 h 133"/>
                      <a:gd name="T8" fmla="*/ 8 w 128"/>
                      <a:gd name="T9" fmla="*/ 7 h 133"/>
                      <a:gd name="T10" fmla="*/ 8 w 128"/>
                      <a:gd name="T11" fmla="*/ 9 h 13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128" h="133">
                        <a:moveTo>
                          <a:pt x="0" y="0"/>
                        </a:moveTo>
                        <a:lnTo>
                          <a:pt x="24" y="19"/>
                        </a:lnTo>
                        <a:lnTo>
                          <a:pt x="49" y="41"/>
                        </a:lnTo>
                        <a:lnTo>
                          <a:pt x="71" y="64"/>
                        </a:lnTo>
                        <a:lnTo>
                          <a:pt x="113" y="112"/>
                        </a:lnTo>
                        <a:lnTo>
                          <a:pt x="128" y="133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0" name="Freeform 135"/>
                  <p:cNvSpPr>
                    <a:spLocks/>
                  </p:cNvSpPr>
                  <p:nvPr/>
                </p:nvSpPr>
                <p:spPr bwMode="auto">
                  <a:xfrm>
                    <a:off x="3369" y="880"/>
                    <a:ext cx="54" cy="75"/>
                  </a:xfrm>
                  <a:custGeom>
                    <a:avLst/>
                    <a:gdLst>
                      <a:gd name="T0" fmla="*/ 0 w 111"/>
                      <a:gd name="T1" fmla="*/ 0 h 148"/>
                      <a:gd name="T2" fmla="*/ 2 w 111"/>
                      <a:gd name="T3" fmla="*/ 4 h 148"/>
                      <a:gd name="T4" fmla="*/ 4 w 111"/>
                      <a:gd name="T5" fmla="*/ 7 h 148"/>
                      <a:gd name="T6" fmla="*/ 6 w 111"/>
                      <a:gd name="T7" fmla="*/ 10 h 14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1" h="148">
                        <a:moveTo>
                          <a:pt x="0" y="0"/>
                        </a:moveTo>
                        <a:lnTo>
                          <a:pt x="38" y="49"/>
                        </a:lnTo>
                        <a:lnTo>
                          <a:pt x="79" y="105"/>
                        </a:lnTo>
                        <a:lnTo>
                          <a:pt x="111" y="148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1" name="Freeform 136"/>
                  <p:cNvSpPr>
                    <a:spLocks/>
                  </p:cNvSpPr>
                  <p:nvPr/>
                </p:nvSpPr>
                <p:spPr bwMode="auto">
                  <a:xfrm>
                    <a:off x="3437" y="973"/>
                    <a:ext cx="57" cy="78"/>
                  </a:xfrm>
                  <a:custGeom>
                    <a:avLst/>
                    <a:gdLst>
                      <a:gd name="T0" fmla="*/ 0 w 108"/>
                      <a:gd name="T1" fmla="*/ 0 h 150"/>
                      <a:gd name="T2" fmla="*/ 2 w 108"/>
                      <a:gd name="T3" fmla="*/ 3 h 150"/>
                      <a:gd name="T4" fmla="*/ 8 w 108"/>
                      <a:gd name="T5" fmla="*/ 11 h 150"/>
                      <a:gd name="T6" fmla="*/ 8 w 108"/>
                      <a:gd name="T7" fmla="*/ 11 h 15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8" h="150">
                        <a:moveTo>
                          <a:pt x="0" y="0"/>
                        </a:moveTo>
                        <a:lnTo>
                          <a:pt x="24" y="34"/>
                        </a:lnTo>
                        <a:lnTo>
                          <a:pt x="108" y="149"/>
                        </a:lnTo>
                        <a:lnTo>
                          <a:pt x="108" y="15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2" name="Freeform 137"/>
                  <p:cNvSpPr>
                    <a:spLocks/>
                  </p:cNvSpPr>
                  <p:nvPr/>
                </p:nvSpPr>
                <p:spPr bwMode="auto">
                  <a:xfrm>
                    <a:off x="3505" y="1069"/>
                    <a:ext cx="56" cy="78"/>
                  </a:xfrm>
                  <a:custGeom>
                    <a:avLst/>
                    <a:gdLst>
                      <a:gd name="T0" fmla="*/ 0 w 108"/>
                      <a:gd name="T1" fmla="*/ 0 h 150"/>
                      <a:gd name="T2" fmla="*/ 1 w 108"/>
                      <a:gd name="T3" fmla="*/ 2 h 150"/>
                      <a:gd name="T4" fmla="*/ 4 w 108"/>
                      <a:gd name="T5" fmla="*/ 5 h 150"/>
                      <a:gd name="T6" fmla="*/ 8 w 108"/>
                      <a:gd name="T7" fmla="*/ 11 h 15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08" h="150">
                        <a:moveTo>
                          <a:pt x="0" y="0"/>
                        </a:moveTo>
                        <a:lnTo>
                          <a:pt x="14" y="19"/>
                        </a:lnTo>
                        <a:lnTo>
                          <a:pt x="54" y="75"/>
                        </a:lnTo>
                        <a:lnTo>
                          <a:pt x="108" y="150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3" name="Freeform 138"/>
                  <p:cNvSpPr>
                    <a:spLocks/>
                  </p:cNvSpPr>
                  <p:nvPr/>
                </p:nvSpPr>
                <p:spPr bwMode="auto">
                  <a:xfrm>
                    <a:off x="3576" y="1165"/>
                    <a:ext cx="53" cy="75"/>
                  </a:xfrm>
                  <a:custGeom>
                    <a:avLst/>
                    <a:gdLst>
                      <a:gd name="T0" fmla="*/ 0 w 108"/>
                      <a:gd name="T1" fmla="*/ 0 h 151"/>
                      <a:gd name="T2" fmla="*/ 4 w 108"/>
                      <a:gd name="T3" fmla="*/ 6 h 151"/>
                      <a:gd name="T4" fmla="*/ 6 w 108"/>
                      <a:gd name="T5" fmla="*/ 9 h 15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8" h="151">
                        <a:moveTo>
                          <a:pt x="0" y="0"/>
                        </a:moveTo>
                        <a:lnTo>
                          <a:pt x="77" y="106"/>
                        </a:lnTo>
                        <a:lnTo>
                          <a:pt x="108" y="151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4" name="Freeform 139"/>
                  <p:cNvSpPr>
                    <a:spLocks/>
                  </p:cNvSpPr>
                  <p:nvPr/>
                </p:nvSpPr>
                <p:spPr bwMode="auto">
                  <a:xfrm>
                    <a:off x="3643" y="1261"/>
                    <a:ext cx="54" cy="75"/>
                  </a:xfrm>
                  <a:custGeom>
                    <a:avLst/>
                    <a:gdLst>
                      <a:gd name="T0" fmla="*/ 0 w 107"/>
                      <a:gd name="T1" fmla="*/ 0 h 149"/>
                      <a:gd name="T2" fmla="*/ 7 w 107"/>
                      <a:gd name="T3" fmla="*/ 10 h 149"/>
                      <a:gd name="T4" fmla="*/ 7 w 107"/>
                      <a:gd name="T5" fmla="*/ 10 h 14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7" h="149">
                        <a:moveTo>
                          <a:pt x="0" y="0"/>
                        </a:moveTo>
                        <a:lnTo>
                          <a:pt x="105" y="145"/>
                        </a:lnTo>
                        <a:lnTo>
                          <a:pt x="107" y="149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5" name="Freeform 140"/>
                  <p:cNvSpPr>
                    <a:spLocks/>
                  </p:cNvSpPr>
                  <p:nvPr/>
                </p:nvSpPr>
                <p:spPr bwMode="auto">
                  <a:xfrm>
                    <a:off x="3711" y="1353"/>
                    <a:ext cx="57" cy="79"/>
                  </a:xfrm>
                  <a:custGeom>
                    <a:avLst/>
                    <a:gdLst>
                      <a:gd name="T0" fmla="*/ 0 w 108"/>
                      <a:gd name="T1" fmla="*/ 0 h 151"/>
                      <a:gd name="T2" fmla="*/ 4 w 108"/>
                      <a:gd name="T3" fmla="*/ 5 h 151"/>
                      <a:gd name="T4" fmla="*/ 8 w 108"/>
                      <a:gd name="T5" fmla="*/ 11 h 15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8" h="151">
                        <a:moveTo>
                          <a:pt x="0" y="0"/>
                        </a:moveTo>
                        <a:lnTo>
                          <a:pt x="52" y="72"/>
                        </a:lnTo>
                        <a:lnTo>
                          <a:pt x="108" y="151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416" name="Freeform 141"/>
                  <p:cNvSpPr>
                    <a:spLocks/>
                  </p:cNvSpPr>
                  <p:nvPr/>
                </p:nvSpPr>
                <p:spPr bwMode="auto">
                  <a:xfrm>
                    <a:off x="3779" y="1450"/>
                    <a:ext cx="53" cy="78"/>
                  </a:xfrm>
                  <a:custGeom>
                    <a:avLst/>
                    <a:gdLst>
                      <a:gd name="T0" fmla="*/ 0 w 103"/>
                      <a:gd name="T1" fmla="*/ 0 h 152"/>
                      <a:gd name="T2" fmla="*/ 5 w 103"/>
                      <a:gd name="T3" fmla="*/ 7 h 152"/>
                      <a:gd name="T4" fmla="*/ 7 w 103"/>
                      <a:gd name="T5" fmla="*/ 11 h 15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3" h="152">
                        <a:moveTo>
                          <a:pt x="0" y="0"/>
                        </a:moveTo>
                        <a:lnTo>
                          <a:pt x="72" y="105"/>
                        </a:lnTo>
                        <a:lnTo>
                          <a:pt x="103" y="152"/>
                        </a:lnTo>
                      </a:path>
                    </a:pathLst>
                  </a:custGeom>
                  <a:noFill/>
                  <a:ln w="19050" cmpd="sng">
                    <a:solidFill>
                      <a:srgbClr val="FF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133400" name="Freeform 142"/>
                <p:cNvSpPr>
                  <a:spLocks/>
                </p:cNvSpPr>
                <p:nvPr/>
              </p:nvSpPr>
              <p:spPr bwMode="auto">
                <a:xfrm>
                  <a:off x="3846" y="1549"/>
                  <a:ext cx="50" cy="79"/>
                </a:xfrm>
                <a:custGeom>
                  <a:avLst/>
                  <a:gdLst>
                    <a:gd name="T0" fmla="*/ 0 w 99"/>
                    <a:gd name="T1" fmla="*/ 0 h 157"/>
                    <a:gd name="T2" fmla="*/ 1 w 99"/>
                    <a:gd name="T3" fmla="*/ 2 h 157"/>
                    <a:gd name="T4" fmla="*/ 3 w 99"/>
                    <a:gd name="T5" fmla="*/ 5 h 157"/>
                    <a:gd name="T6" fmla="*/ 5 w 99"/>
                    <a:gd name="T7" fmla="*/ 8 h 157"/>
                    <a:gd name="T8" fmla="*/ 7 w 99"/>
                    <a:gd name="T9" fmla="*/ 10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99" h="157">
                      <a:moveTo>
                        <a:pt x="0" y="0"/>
                      </a:moveTo>
                      <a:lnTo>
                        <a:pt x="15" y="21"/>
                      </a:lnTo>
                      <a:lnTo>
                        <a:pt x="48" y="73"/>
                      </a:lnTo>
                      <a:lnTo>
                        <a:pt x="79" y="124"/>
                      </a:lnTo>
                      <a:lnTo>
                        <a:pt x="99" y="157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01" name="Freeform 143"/>
                <p:cNvSpPr>
                  <a:spLocks/>
                </p:cNvSpPr>
                <p:nvPr/>
              </p:nvSpPr>
              <p:spPr bwMode="auto">
                <a:xfrm>
                  <a:off x="3907" y="1649"/>
                  <a:ext cx="46" cy="82"/>
                </a:xfrm>
                <a:custGeom>
                  <a:avLst/>
                  <a:gdLst>
                    <a:gd name="T0" fmla="*/ 0 w 90"/>
                    <a:gd name="T1" fmla="*/ 0 h 162"/>
                    <a:gd name="T2" fmla="*/ 2 w 90"/>
                    <a:gd name="T3" fmla="*/ 2 h 162"/>
                    <a:gd name="T4" fmla="*/ 5 w 90"/>
                    <a:gd name="T5" fmla="*/ 8 h 162"/>
                    <a:gd name="T6" fmla="*/ 6 w 90"/>
                    <a:gd name="T7" fmla="*/ 11 h 16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0" h="162">
                      <a:moveTo>
                        <a:pt x="0" y="0"/>
                      </a:moveTo>
                      <a:lnTo>
                        <a:pt x="17" y="27"/>
                      </a:lnTo>
                      <a:lnTo>
                        <a:pt x="72" y="127"/>
                      </a:lnTo>
                      <a:lnTo>
                        <a:pt x="90" y="162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02" name="Freeform 144"/>
                <p:cNvSpPr>
                  <a:spLocks/>
                </p:cNvSpPr>
                <p:nvPr/>
              </p:nvSpPr>
              <p:spPr bwMode="auto">
                <a:xfrm>
                  <a:off x="3964" y="1752"/>
                  <a:ext cx="35" cy="86"/>
                </a:xfrm>
                <a:custGeom>
                  <a:avLst/>
                  <a:gdLst>
                    <a:gd name="T0" fmla="*/ 0 w 70"/>
                    <a:gd name="T1" fmla="*/ 0 h 170"/>
                    <a:gd name="T2" fmla="*/ 1 w 70"/>
                    <a:gd name="T3" fmla="*/ 2 h 170"/>
                    <a:gd name="T4" fmla="*/ 3 w 70"/>
                    <a:gd name="T5" fmla="*/ 5 h 170"/>
                    <a:gd name="T6" fmla="*/ 4 w 70"/>
                    <a:gd name="T7" fmla="*/ 8 h 170"/>
                    <a:gd name="T8" fmla="*/ 5 w 70"/>
                    <a:gd name="T9" fmla="*/ 11 h 170"/>
                    <a:gd name="T10" fmla="*/ 5 w 70"/>
                    <a:gd name="T11" fmla="*/ 11 h 17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0" h="170">
                      <a:moveTo>
                        <a:pt x="0" y="0"/>
                      </a:moveTo>
                      <a:lnTo>
                        <a:pt x="11" y="23"/>
                      </a:lnTo>
                      <a:lnTo>
                        <a:pt x="33" y="73"/>
                      </a:lnTo>
                      <a:lnTo>
                        <a:pt x="51" y="121"/>
                      </a:lnTo>
                      <a:lnTo>
                        <a:pt x="69" y="167"/>
                      </a:lnTo>
                      <a:lnTo>
                        <a:pt x="70" y="170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403" name="Freeform 145"/>
                <p:cNvSpPr>
                  <a:spLocks/>
                </p:cNvSpPr>
                <p:nvPr/>
              </p:nvSpPr>
              <p:spPr bwMode="auto">
                <a:xfrm>
                  <a:off x="4006" y="1859"/>
                  <a:ext cx="11" cy="82"/>
                </a:xfrm>
                <a:custGeom>
                  <a:avLst/>
                  <a:gdLst>
                    <a:gd name="T0" fmla="*/ 0 w 25"/>
                    <a:gd name="T1" fmla="*/ 0 h 161"/>
                    <a:gd name="T2" fmla="*/ 0 w 25"/>
                    <a:gd name="T3" fmla="*/ 3 h 161"/>
                    <a:gd name="T4" fmla="*/ 1 w 25"/>
                    <a:gd name="T5" fmla="*/ 6 h 161"/>
                    <a:gd name="T6" fmla="*/ 1 w 25"/>
                    <a:gd name="T7" fmla="*/ 8 h 161"/>
                    <a:gd name="T8" fmla="*/ 1 w 25"/>
                    <a:gd name="T9" fmla="*/ 11 h 1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5" h="161">
                      <a:moveTo>
                        <a:pt x="0" y="0"/>
                      </a:moveTo>
                      <a:lnTo>
                        <a:pt x="11" y="42"/>
                      </a:lnTo>
                      <a:lnTo>
                        <a:pt x="18" y="84"/>
                      </a:lnTo>
                      <a:lnTo>
                        <a:pt x="23" y="123"/>
                      </a:lnTo>
                      <a:lnTo>
                        <a:pt x="25" y="161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33199" name="Freeform 146"/>
            <p:cNvSpPr>
              <a:spLocks/>
            </p:cNvSpPr>
            <p:nvPr/>
          </p:nvSpPr>
          <p:spPr bwMode="auto">
            <a:xfrm>
              <a:off x="344" y="3044"/>
              <a:ext cx="940" cy="936"/>
            </a:xfrm>
            <a:custGeom>
              <a:avLst/>
              <a:gdLst>
                <a:gd name="T0" fmla="*/ 124 w 1845"/>
                <a:gd name="T1" fmla="*/ 56 h 1847"/>
                <a:gd name="T2" fmla="*/ 123 w 1845"/>
                <a:gd name="T3" fmla="*/ 47 h 1847"/>
                <a:gd name="T4" fmla="*/ 120 w 1845"/>
                <a:gd name="T5" fmla="*/ 39 h 1847"/>
                <a:gd name="T6" fmla="*/ 116 w 1845"/>
                <a:gd name="T7" fmla="*/ 30 h 1847"/>
                <a:gd name="T8" fmla="*/ 111 w 1845"/>
                <a:gd name="T9" fmla="*/ 23 h 1847"/>
                <a:gd name="T10" fmla="*/ 104 w 1845"/>
                <a:gd name="T11" fmla="*/ 16 h 1847"/>
                <a:gd name="T12" fmla="*/ 97 w 1845"/>
                <a:gd name="T13" fmla="*/ 11 h 1847"/>
                <a:gd name="T14" fmla="*/ 89 w 1845"/>
                <a:gd name="T15" fmla="*/ 6 h 1847"/>
                <a:gd name="T16" fmla="*/ 80 w 1845"/>
                <a:gd name="T17" fmla="*/ 3 h 1847"/>
                <a:gd name="T18" fmla="*/ 71 w 1845"/>
                <a:gd name="T19" fmla="*/ 1 h 1847"/>
                <a:gd name="T20" fmla="*/ 62 w 1845"/>
                <a:gd name="T21" fmla="*/ 0 h 1847"/>
                <a:gd name="T22" fmla="*/ 53 w 1845"/>
                <a:gd name="T23" fmla="*/ 1 h 1847"/>
                <a:gd name="T24" fmla="*/ 44 w 1845"/>
                <a:gd name="T25" fmla="*/ 3 h 1847"/>
                <a:gd name="T26" fmla="*/ 35 w 1845"/>
                <a:gd name="T27" fmla="*/ 6 h 1847"/>
                <a:gd name="T28" fmla="*/ 27 w 1845"/>
                <a:gd name="T29" fmla="*/ 11 h 1847"/>
                <a:gd name="T30" fmla="*/ 20 w 1845"/>
                <a:gd name="T31" fmla="*/ 16 h 1847"/>
                <a:gd name="T32" fmla="*/ 13 w 1845"/>
                <a:gd name="T33" fmla="*/ 23 h 1847"/>
                <a:gd name="T34" fmla="*/ 8 w 1845"/>
                <a:gd name="T35" fmla="*/ 30 h 1847"/>
                <a:gd name="T36" fmla="*/ 4 w 1845"/>
                <a:gd name="T37" fmla="*/ 39 h 1847"/>
                <a:gd name="T38" fmla="*/ 2 w 1845"/>
                <a:gd name="T39" fmla="*/ 47 h 1847"/>
                <a:gd name="T40" fmla="*/ 1 w 1845"/>
                <a:gd name="T41" fmla="*/ 56 h 1847"/>
                <a:gd name="T42" fmla="*/ 1 w 1845"/>
                <a:gd name="T43" fmla="*/ 65 h 1847"/>
                <a:gd name="T44" fmla="*/ 2 w 1845"/>
                <a:gd name="T45" fmla="*/ 74 h 1847"/>
                <a:gd name="T46" fmla="*/ 4 w 1845"/>
                <a:gd name="T47" fmla="*/ 83 h 1847"/>
                <a:gd name="T48" fmla="*/ 8 w 1845"/>
                <a:gd name="T49" fmla="*/ 91 h 1847"/>
                <a:gd name="T50" fmla="*/ 13 w 1845"/>
                <a:gd name="T51" fmla="*/ 99 h 1847"/>
                <a:gd name="T52" fmla="*/ 20 w 1845"/>
                <a:gd name="T53" fmla="*/ 105 h 1847"/>
                <a:gd name="T54" fmla="*/ 27 w 1845"/>
                <a:gd name="T55" fmla="*/ 111 h 1847"/>
                <a:gd name="T56" fmla="*/ 35 w 1845"/>
                <a:gd name="T57" fmla="*/ 116 h 1847"/>
                <a:gd name="T58" fmla="*/ 44 w 1845"/>
                <a:gd name="T59" fmla="*/ 119 h 1847"/>
                <a:gd name="T60" fmla="*/ 53 w 1845"/>
                <a:gd name="T61" fmla="*/ 121 h 1847"/>
                <a:gd name="T62" fmla="*/ 62 w 1845"/>
                <a:gd name="T63" fmla="*/ 122 h 1847"/>
                <a:gd name="T64" fmla="*/ 71 w 1845"/>
                <a:gd name="T65" fmla="*/ 121 h 1847"/>
                <a:gd name="T66" fmla="*/ 80 w 1845"/>
                <a:gd name="T67" fmla="*/ 119 h 1847"/>
                <a:gd name="T68" fmla="*/ 89 w 1845"/>
                <a:gd name="T69" fmla="*/ 116 h 1847"/>
                <a:gd name="T70" fmla="*/ 97 w 1845"/>
                <a:gd name="T71" fmla="*/ 111 h 1847"/>
                <a:gd name="T72" fmla="*/ 104 w 1845"/>
                <a:gd name="T73" fmla="*/ 105 h 1847"/>
                <a:gd name="T74" fmla="*/ 111 w 1845"/>
                <a:gd name="T75" fmla="*/ 99 h 1847"/>
                <a:gd name="T76" fmla="*/ 116 w 1845"/>
                <a:gd name="T77" fmla="*/ 91 h 1847"/>
                <a:gd name="T78" fmla="*/ 120 w 1845"/>
                <a:gd name="T79" fmla="*/ 83 h 1847"/>
                <a:gd name="T80" fmla="*/ 123 w 1845"/>
                <a:gd name="T81" fmla="*/ 74 h 1847"/>
                <a:gd name="T82" fmla="*/ 124 w 1845"/>
                <a:gd name="T83" fmla="*/ 65 h 184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845" h="1847">
                  <a:moveTo>
                    <a:pt x="1845" y="924"/>
                  </a:moveTo>
                  <a:lnTo>
                    <a:pt x="1842" y="854"/>
                  </a:lnTo>
                  <a:lnTo>
                    <a:pt x="1835" y="786"/>
                  </a:lnTo>
                  <a:lnTo>
                    <a:pt x="1823" y="718"/>
                  </a:lnTo>
                  <a:lnTo>
                    <a:pt x="1804" y="651"/>
                  </a:lnTo>
                  <a:lnTo>
                    <a:pt x="1782" y="586"/>
                  </a:lnTo>
                  <a:lnTo>
                    <a:pt x="1754" y="523"/>
                  </a:lnTo>
                  <a:lnTo>
                    <a:pt x="1722" y="462"/>
                  </a:lnTo>
                  <a:lnTo>
                    <a:pt x="1684" y="403"/>
                  </a:lnTo>
                  <a:lnTo>
                    <a:pt x="1643" y="348"/>
                  </a:lnTo>
                  <a:lnTo>
                    <a:pt x="1599" y="295"/>
                  </a:lnTo>
                  <a:lnTo>
                    <a:pt x="1550" y="247"/>
                  </a:lnTo>
                  <a:lnTo>
                    <a:pt x="1498" y="201"/>
                  </a:lnTo>
                  <a:lnTo>
                    <a:pt x="1442" y="160"/>
                  </a:lnTo>
                  <a:lnTo>
                    <a:pt x="1384" y="124"/>
                  </a:lnTo>
                  <a:lnTo>
                    <a:pt x="1323" y="92"/>
                  </a:lnTo>
                  <a:lnTo>
                    <a:pt x="1260" y="64"/>
                  </a:lnTo>
                  <a:lnTo>
                    <a:pt x="1195" y="41"/>
                  </a:lnTo>
                  <a:lnTo>
                    <a:pt x="1127" y="23"/>
                  </a:lnTo>
                  <a:lnTo>
                    <a:pt x="1060" y="10"/>
                  </a:lnTo>
                  <a:lnTo>
                    <a:pt x="991" y="2"/>
                  </a:lnTo>
                  <a:lnTo>
                    <a:pt x="923" y="0"/>
                  </a:lnTo>
                  <a:lnTo>
                    <a:pt x="853" y="2"/>
                  </a:lnTo>
                  <a:lnTo>
                    <a:pt x="785" y="10"/>
                  </a:lnTo>
                  <a:lnTo>
                    <a:pt x="717" y="23"/>
                  </a:lnTo>
                  <a:lnTo>
                    <a:pt x="651" y="41"/>
                  </a:lnTo>
                  <a:lnTo>
                    <a:pt x="586" y="64"/>
                  </a:lnTo>
                  <a:lnTo>
                    <a:pt x="522" y="92"/>
                  </a:lnTo>
                  <a:lnTo>
                    <a:pt x="461" y="124"/>
                  </a:lnTo>
                  <a:lnTo>
                    <a:pt x="402" y="160"/>
                  </a:lnTo>
                  <a:lnTo>
                    <a:pt x="347" y="201"/>
                  </a:lnTo>
                  <a:lnTo>
                    <a:pt x="295" y="247"/>
                  </a:lnTo>
                  <a:lnTo>
                    <a:pt x="246" y="295"/>
                  </a:lnTo>
                  <a:lnTo>
                    <a:pt x="201" y="348"/>
                  </a:lnTo>
                  <a:lnTo>
                    <a:pt x="160" y="403"/>
                  </a:lnTo>
                  <a:lnTo>
                    <a:pt x="124" y="462"/>
                  </a:lnTo>
                  <a:lnTo>
                    <a:pt x="91" y="523"/>
                  </a:lnTo>
                  <a:lnTo>
                    <a:pt x="63" y="586"/>
                  </a:lnTo>
                  <a:lnTo>
                    <a:pt x="41" y="651"/>
                  </a:lnTo>
                  <a:lnTo>
                    <a:pt x="23" y="718"/>
                  </a:lnTo>
                  <a:lnTo>
                    <a:pt x="10" y="786"/>
                  </a:lnTo>
                  <a:lnTo>
                    <a:pt x="2" y="854"/>
                  </a:lnTo>
                  <a:lnTo>
                    <a:pt x="0" y="924"/>
                  </a:lnTo>
                  <a:lnTo>
                    <a:pt x="2" y="993"/>
                  </a:lnTo>
                  <a:lnTo>
                    <a:pt x="10" y="1061"/>
                  </a:lnTo>
                  <a:lnTo>
                    <a:pt x="23" y="1130"/>
                  </a:lnTo>
                  <a:lnTo>
                    <a:pt x="41" y="1196"/>
                  </a:lnTo>
                  <a:lnTo>
                    <a:pt x="63" y="1261"/>
                  </a:lnTo>
                  <a:lnTo>
                    <a:pt x="91" y="1324"/>
                  </a:lnTo>
                  <a:lnTo>
                    <a:pt x="124" y="1385"/>
                  </a:lnTo>
                  <a:lnTo>
                    <a:pt x="160" y="1444"/>
                  </a:lnTo>
                  <a:lnTo>
                    <a:pt x="201" y="1500"/>
                  </a:lnTo>
                  <a:lnTo>
                    <a:pt x="246" y="1552"/>
                  </a:lnTo>
                  <a:lnTo>
                    <a:pt x="295" y="1600"/>
                  </a:lnTo>
                  <a:lnTo>
                    <a:pt x="347" y="1646"/>
                  </a:lnTo>
                  <a:lnTo>
                    <a:pt x="402" y="1687"/>
                  </a:lnTo>
                  <a:lnTo>
                    <a:pt x="461" y="1723"/>
                  </a:lnTo>
                  <a:lnTo>
                    <a:pt x="522" y="1755"/>
                  </a:lnTo>
                  <a:lnTo>
                    <a:pt x="586" y="1783"/>
                  </a:lnTo>
                  <a:lnTo>
                    <a:pt x="651" y="1806"/>
                  </a:lnTo>
                  <a:lnTo>
                    <a:pt x="717" y="1824"/>
                  </a:lnTo>
                  <a:lnTo>
                    <a:pt x="785" y="1837"/>
                  </a:lnTo>
                  <a:lnTo>
                    <a:pt x="853" y="1845"/>
                  </a:lnTo>
                  <a:lnTo>
                    <a:pt x="923" y="1847"/>
                  </a:lnTo>
                  <a:lnTo>
                    <a:pt x="991" y="1845"/>
                  </a:lnTo>
                  <a:lnTo>
                    <a:pt x="1060" y="1837"/>
                  </a:lnTo>
                  <a:lnTo>
                    <a:pt x="1127" y="1824"/>
                  </a:lnTo>
                  <a:lnTo>
                    <a:pt x="1195" y="1806"/>
                  </a:lnTo>
                  <a:lnTo>
                    <a:pt x="1260" y="1783"/>
                  </a:lnTo>
                  <a:lnTo>
                    <a:pt x="1323" y="1755"/>
                  </a:lnTo>
                  <a:lnTo>
                    <a:pt x="1384" y="1723"/>
                  </a:lnTo>
                  <a:lnTo>
                    <a:pt x="1442" y="1687"/>
                  </a:lnTo>
                  <a:lnTo>
                    <a:pt x="1498" y="1646"/>
                  </a:lnTo>
                  <a:lnTo>
                    <a:pt x="1550" y="1600"/>
                  </a:lnTo>
                  <a:lnTo>
                    <a:pt x="1599" y="1552"/>
                  </a:lnTo>
                  <a:lnTo>
                    <a:pt x="1643" y="1500"/>
                  </a:lnTo>
                  <a:lnTo>
                    <a:pt x="1684" y="1444"/>
                  </a:lnTo>
                  <a:lnTo>
                    <a:pt x="1722" y="1385"/>
                  </a:lnTo>
                  <a:lnTo>
                    <a:pt x="1754" y="1324"/>
                  </a:lnTo>
                  <a:lnTo>
                    <a:pt x="1782" y="1261"/>
                  </a:lnTo>
                  <a:lnTo>
                    <a:pt x="1804" y="1196"/>
                  </a:lnTo>
                  <a:lnTo>
                    <a:pt x="1823" y="1130"/>
                  </a:lnTo>
                  <a:lnTo>
                    <a:pt x="1835" y="1061"/>
                  </a:lnTo>
                  <a:lnTo>
                    <a:pt x="1842" y="993"/>
                  </a:lnTo>
                  <a:lnTo>
                    <a:pt x="1845" y="924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3200" name="Group 147"/>
            <p:cNvGrpSpPr>
              <a:grpSpLocks/>
            </p:cNvGrpSpPr>
            <p:nvPr/>
          </p:nvGrpSpPr>
          <p:grpSpPr bwMode="auto">
            <a:xfrm>
              <a:off x="344" y="926"/>
              <a:ext cx="940" cy="1079"/>
              <a:chOff x="344" y="926"/>
              <a:chExt cx="940" cy="1079"/>
            </a:xfrm>
          </p:grpSpPr>
          <p:sp>
            <p:nvSpPr>
              <p:cNvPr id="133395" name="Line 148"/>
              <p:cNvSpPr>
                <a:spLocks noChangeShapeType="1"/>
              </p:cNvSpPr>
              <p:nvPr/>
            </p:nvSpPr>
            <p:spPr bwMode="auto">
              <a:xfrm>
                <a:off x="1284" y="926"/>
                <a:ext cx="0" cy="203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396" name="Line 149"/>
              <p:cNvSpPr>
                <a:spLocks noChangeShapeType="1"/>
              </p:cNvSpPr>
              <p:nvPr/>
            </p:nvSpPr>
            <p:spPr bwMode="auto">
              <a:xfrm>
                <a:off x="344" y="1941"/>
                <a:ext cx="0" cy="6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3201" name="Group 150"/>
            <p:cNvGrpSpPr>
              <a:grpSpLocks/>
            </p:cNvGrpSpPr>
            <p:nvPr/>
          </p:nvGrpSpPr>
          <p:grpSpPr bwMode="auto">
            <a:xfrm>
              <a:off x="344" y="816"/>
              <a:ext cx="940" cy="1125"/>
              <a:chOff x="344" y="816"/>
              <a:chExt cx="940" cy="1125"/>
            </a:xfrm>
          </p:grpSpPr>
          <p:grpSp>
            <p:nvGrpSpPr>
              <p:cNvPr id="133389" name="Group 151"/>
              <p:cNvGrpSpPr>
                <a:grpSpLocks/>
              </p:cNvGrpSpPr>
              <p:nvPr/>
            </p:nvGrpSpPr>
            <p:grpSpPr bwMode="auto">
              <a:xfrm>
                <a:off x="344" y="1834"/>
                <a:ext cx="64" cy="107"/>
                <a:chOff x="344" y="1834"/>
                <a:chExt cx="64" cy="107"/>
              </a:xfrm>
            </p:grpSpPr>
            <p:sp>
              <p:nvSpPr>
                <p:cNvPr id="133393" name="Line 152"/>
                <p:cNvSpPr>
                  <a:spLocks noChangeShapeType="1"/>
                </p:cNvSpPr>
                <p:nvPr/>
              </p:nvSpPr>
              <p:spPr bwMode="auto">
                <a:xfrm flipH="1">
                  <a:off x="344" y="1834"/>
                  <a:ext cx="64" cy="107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94" name="Line 153"/>
                <p:cNvSpPr>
                  <a:spLocks noChangeShapeType="1"/>
                </p:cNvSpPr>
                <p:nvPr/>
              </p:nvSpPr>
              <p:spPr bwMode="auto">
                <a:xfrm flipH="1">
                  <a:off x="355" y="1834"/>
                  <a:ext cx="53" cy="93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90" name="Group 154"/>
              <p:cNvGrpSpPr>
                <a:grpSpLocks/>
              </p:cNvGrpSpPr>
              <p:nvPr/>
            </p:nvGrpSpPr>
            <p:grpSpPr bwMode="auto">
              <a:xfrm>
                <a:off x="1220" y="816"/>
                <a:ext cx="64" cy="110"/>
                <a:chOff x="1220" y="816"/>
                <a:chExt cx="64" cy="110"/>
              </a:xfrm>
            </p:grpSpPr>
            <p:sp>
              <p:nvSpPr>
                <p:cNvPr id="133391" name="Line 155"/>
                <p:cNvSpPr>
                  <a:spLocks noChangeShapeType="1"/>
                </p:cNvSpPr>
                <p:nvPr/>
              </p:nvSpPr>
              <p:spPr bwMode="auto">
                <a:xfrm>
                  <a:off x="1220" y="816"/>
                  <a:ext cx="64" cy="110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92" name="Line 156"/>
                <p:cNvSpPr>
                  <a:spLocks noChangeShapeType="1"/>
                </p:cNvSpPr>
                <p:nvPr/>
              </p:nvSpPr>
              <p:spPr bwMode="auto">
                <a:xfrm>
                  <a:off x="1220" y="816"/>
                  <a:ext cx="49" cy="89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02" name="Group 157"/>
            <p:cNvGrpSpPr>
              <a:grpSpLocks/>
            </p:cNvGrpSpPr>
            <p:nvPr/>
          </p:nvGrpSpPr>
          <p:grpSpPr bwMode="auto">
            <a:xfrm>
              <a:off x="3081" y="1026"/>
              <a:ext cx="936" cy="915"/>
              <a:chOff x="3081" y="1026"/>
              <a:chExt cx="936" cy="915"/>
            </a:xfrm>
          </p:grpSpPr>
          <p:sp>
            <p:nvSpPr>
              <p:cNvPr id="133387" name="Line 158"/>
              <p:cNvSpPr>
                <a:spLocks noChangeShapeType="1"/>
              </p:cNvSpPr>
              <p:nvPr/>
            </p:nvSpPr>
            <p:spPr bwMode="auto">
              <a:xfrm>
                <a:off x="3081" y="1026"/>
                <a:ext cx="0" cy="24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388" name="Line 159"/>
              <p:cNvSpPr>
                <a:spLocks noChangeShapeType="1"/>
              </p:cNvSpPr>
              <p:nvPr/>
            </p:nvSpPr>
            <p:spPr bwMode="auto">
              <a:xfrm>
                <a:off x="4017" y="1841"/>
                <a:ext cx="0" cy="1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3203" name="Group 160"/>
            <p:cNvGrpSpPr>
              <a:grpSpLocks/>
            </p:cNvGrpSpPr>
            <p:nvPr/>
          </p:nvGrpSpPr>
          <p:grpSpPr bwMode="auto">
            <a:xfrm>
              <a:off x="3081" y="848"/>
              <a:ext cx="936" cy="993"/>
              <a:chOff x="3081" y="848"/>
              <a:chExt cx="936" cy="993"/>
            </a:xfrm>
          </p:grpSpPr>
          <p:sp>
            <p:nvSpPr>
              <p:cNvPr id="133380" name="Line 161"/>
              <p:cNvSpPr>
                <a:spLocks noChangeShapeType="1"/>
              </p:cNvSpPr>
              <p:nvPr/>
            </p:nvSpPr>
            <p:spPr bwMode="auto">
              <a:xfrm flipH="1">
                <a:off x="3081" y="848"/>
                <a:ext cx="103" cy="17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381" name="Line 162"/>
              <p:cNvSpPr>
                <a:spLocks noChangeShapeType="1"/>
              </p:cNvSpPr>
              <p:nvPr/>
            </p:nvSpPr>
            <p:spPr bwMode="auto">
              <a:xfrm>
                <a:off x="3917" y="1663"/>
                <a:ext cx="100" cy="17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33382" name="Group 163"/>
              <p:cNvGrpSpPr>
                <a:grpSpLocks/>
              </p:cNvGrpSpPr>
              <p:nvPr/>
            </p:nvGrpSpPr>
            <p:grpSpPr bwMode="auto">
              <a:xfrm>
                <a:off x="3081" y="848"/>
                <a:ext cx="936" cy="993"/>
                <a:chOff x="3081" y="848"/>
                <a:chExt cx="936" cy="993"/>
              </a:xfrm>
            </p:grpSpPr>
            <p:sp>
              <p:nvSpPr>
                <p:cNvPr id="133383" name="Line 164"/>
                <p:cNvSpPr>
                  <a:spLocks noChangeShapeType="1"/>
                </p:cNvSpPr>
                <p:nvPr/>
              </p:nvSpPr>
              <p:spPr bwMode="auto">
                <a:xfrm flipH="1">
                  <a:off x="3138" y="848"/>
                  <a:ext cx="46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84" name="Line 165"/>
                <p:cNvSpPr>
                  <a:spLocks noChangeShapeType="1"/>
                </p:cNvSpPr>
                <p:nvPr/>
              </p:nvSpPr>
              <p:spPr bwMode="auto">
                <a:xfrm flipH="1">
                  <a:off x="3081" y="948"/>
                  <a:ext cx="46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85" name="Line 166"/>
                <p:cNvSpPr>
                  <a:spLocks noChangeShapeType="1"/>
                </p:cNvSpPr>
                <p:nvPr/>
              </p:nvSpPr>
              <p:spPr bwMode="auto">
                <a:xfrm>
                  <a:off x="3917" y="1663"/>
                  <a:ext cx="43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86" name="Line 167"/>
                <p:cNvSpPr>
                  <a:spLocks noChangeShapeType="1"/>
                </p:cNvSpPr>
                <p:nvPr/>
              </p:nvSpPr>
              <p:spPr bwMode="auto">
                <a:xfrm>
                  <a:off x="3974" y="1763"/>
                  <a:ext cx="43" cy="78"/>
                </a:xfrm>
                <a:prstGeom prst="line">
                  <a:avLst/>
                </a:prstGeom>
                <a:noFill/>
                <a:ln w="1905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04" name="Group 168"/>
            <p:cNvGrpSpPr>
              <a:grpSpLocks/>
            </p:cNvGrpSpPr>
            <p:nvPr/>
          </p:nvGrpSpPr>
          <p:grpSpPr bwMode="auto">
            <a:xfrm>
              <a:off x="284" y="2909"/>
              <a:ext cx="1085" cy="1189"/>
              <a:chOff x="284" y="2909"/>
              <a:chExt cx="1085" cy="1189"/>
            </a:xfrm>
          </p:grpSpPr>
          <p:grpSp>
            <p:nvGrpSpPr>
              <p:cNvPr id="133339" name="Group 169"/>
              <p:cNvGrpSpPr>
                <a:grpSpLocks/>
              </p:cNvGrpSpPr>
              <p:nvPr/>
            </p:nvGrpSpPr>
            <p:grpSpPr bwMode="auto">
              <a:xfrm>
                <a:off x="1198" y="3254"/>
                <a:ext cx="150" cy="150"/>
                <a:chOff x="1198" y="3254"/>
                <a:chExt cx="150" cy="150"/>
              </a:xfrm>
            </p:grpSpPr>
            <p:sp>
              <p:nvSpPr>
                <p:cNvPr id="133376" name="Freeform 170"/>
                <p:cNvSpPr>
                  <a:spLocks/>
                </p:cNvSpPr>
                <p:nvPr/>
              </p:nvSpPr>
              <p:spPr bwMode="auto">
                <a:xfrm>
                  <a:off x="1198" y="3254"/>
                  <a:ext cx="47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3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3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2"/>
                      </a:lnTo>
                      <a:lnTo>
                        <a:pt x="82" y="18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8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3"/>
                      </a:lnTo>
                      <a:lnTo>
                        <a:pt x="18" y="84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2" y="84"/>
                      </a:lnTo>
                      <a:lnTo>
                        <a:pt x="82" y="73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7" name="Freeform 171"/>
                <p:cNvSpPr>
                  <a:spLocks/>
                </p:cNvSpPr>
                <p:nvPr/>
              </p:nvSpPr>
              <p:spPr bwMode="auto">
                <a:xfrm>
                  <a:off x="1316" y="3300"/>
                  <a:ext cx="21" cy="15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0 h 34"/>
                    <a:gd name="T4" fmla="*/ 2 w 42"/>
                    <a:gd name="T5" fmla="*/ 0 h 34"/>
                    <a:gd name="T6" fmla="*/ 1 w 42"/>
                    <a:gd name="T7" fmla="*/ 0 h 34"/>
                    <a:gd name="T8" fmla="*/ 1 w 42"/>
                    <a:gd name="T9" fmla="*/ 1 h 34"/>
                    <a:gd name="T10" fmla="*/ 0 w 42"/>
                    <a:gd name="T11" fmla="*/ 1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7"/>
                      </a:lnTo>
                      <a:lnTo>
                        <a:pt x="14" y="13"/>
                      </a:lnTo>
                      <a:lnTo>
                        <a:pt x="6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8" name="Freeform 172"/>
                <p:cNvSpPr>
                  <a:spLocks/>
                </p:cNvSpPr>
                <p:nvPr/>
              </p:nvSpPr>
              <p:spPr bwMode="auto">
                <a:xfrm>
                  <a:off x="1337" y="3300"/>
                  <a:ext cx="11" cy="36"/>
                </a:xfrm>
                <a:custGeom>
                  <a:avLst/>
                  <a:gdLst>
                    <a:gd name="T0" fmla="*/ 1 w 22"/>
                    <a:gd name="T1" fmla="*/ 5 h 71"/>
                    <a:gd name="T2" fmla="*/ 1 w 22"/>
                    <a:gd name="T3" fmla="*/ 4 h 71"/>
                    <a:gd name="T4" fmla="*/ 2 w 22"/>
                    <a:gd name="T5" fmla="*/ 3 h 71"/>
                    <a:gd name="T6" fmla="*/ 2 w 22"/>
                    <a:gd name="T7" fmla="*/ 3 h 71"/>
                    <a:gd name="T8" fmla="*/ 2 w 22"/>
                    <a:gd name="T9" fmla="*/ 2 h 71"/>
                    <a:gd name="T10" fmla="*/ 2 w 22"/>
                    <a:gd name="T11" fmla="*/ 1 h 71"/>
                    <a:gd name="T12" fmla="*/ 1 w 22"/>
                    <a:gd name="T13" fmla="*/ 1 h 71"/>
                    <a:gd name="T14" fmla="*/ 1 w 22"/>
                    <a:gd name="T15" fmla="*/ 1 h 71"/>
                    <a:gd name="T16" fmla="*/ 0 w 22"/>
                    <a:gd name="T17" fmla="*/ 0 h 7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71">
                      <a:moveTo>
                        <a:pt x="8" y="71"/>
                      </a:moveTo>
                      <a:lnTo>
                        <a:pt x="14" y="60"/>
                      </a:lnTo>
                      <a:lnTo>
                        <a:pt x="19" y="48"/>
                      </a:lnTo>
                      <a:lnTo>
                        <a:pt x="22" y="35"/>
                      </a:lnTo>
                      <a:lnTo>
                        <a:pt x="21" y="23"/>
                      </a:lnTo>
                      <a:lnTo>
                        <a:pt x="19" y="14"/>
                      </a:lnTo>
                      <a:lnTo>
                        <a:pt x="14" y="7"/>
                      </a:lnTo>
                      <a:lnTo>
                        <a:pt x="8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9" name="Freeform 173"/>
                <p:cNvSpPr>
                  <a:spLocks/>
                </p:cNvSpPr>
                <p:nvPr/>
              </p:nvSpPr>
              <p:spPr bwMode="auto">
                <a:xfrm>
                  <a:off x="1294" y="3336"/>
                  <a:ext cx="47" cy="68"/>
                </a:xfrm>
                <a:custGeom>
                  <a:avLst/>
                  <a:gdLst>
                    <a:gd name="T0" fmla="*/ 5 w 97"/>
                    <a:gd name="T1" fmla="*/ 0 h 137"/>
                    <a:gd name="T2" fmla="*/ 0 w 97"/>
                    <a:gd name="T3" fmla="*/ 8 h 137"/>
                    <a:gd name="T4" fmla="*/ 4 w 97"/>
                    <a:gd name="T5" fmla="*/ 8 h 13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7" h="137">
                      <a:moveTo>
                        <a:pt x="97" y="0"/>
                      </a:moveTo>
                      <a:lnTo>
                        <a:pt x="0" y="137"/>
                      </a:lnTo>
                      <a:lnTo>
                        <a:pt x="66" y="13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0" name="Group 174"/>
              <p:cNvGrpSpPr>
                <a:grpSpLocks/>
              </p:cNvGrpSpPr>
              <p:nvPr/>
            </p:nvGrpSpPr>
            <p:grpSpPr bwMode="auto">
              <a:xfrm>
                <a:off x="1259" y="3489"/>
                <a:ext cx="110" cy="160"/>
                <a:chOff x="1259" y="3489"/>
                <a:chExt cx="110" cy="160"/>
              </a:xfrm>
            </p:grpSpPr>
            <p:sp>
              <p:nvSpPr>
                <p:cNvPr id="133368" name="Freeform 175"/>
                <p:cNvSpPr>
                  <a:spLocks/>
                </p:cNvSpPr>
                <p:nvPr/>
              </p:nvSpPr>
              <p:spPr bwMode="auto">
                <a:xfrm>
                  <a:off x="1259" y="3489"/>
                  <a:ext cx="50" cy="46"/>
                </a:xfrm>
                <a:custGeom>
                  <a:avLst/>
                  <a:gdLst>
                    <a:gd name="T0" fmla="*/ 8 w 92"/>
                    <a:gd name="T1" fmla="*/ 3 h 91"/>
                    <a:gd name="T2" fmla="*/ 8 w 92"/>
                    <a:gd name="T3" fmla="*/ 2 h 91"/>
                    <a:gd name="T4" fmla="*/ 7 w 92"/>
                    <a:gd name="T5" fmla="*/ 2 h 91"/>
                    <a:gd name="T6" fmla="*/ 7 w 92"/>
                    <a:gd name="T7" fmla="*/ 1 h 91"/>
                    <a:gd name="T8" fmla="*/ 5 w 92"/>
                    <a:gd name="T9" fmla="*/ 1 h 91"/>
                    <a:gd name="T10" fmla="*/ 4 w 92"/>
                    <a:gd name="T11" fmla="*/ 0 h 91"/>
                    <a:gd name="T12" fmla="*/ 3 w 92"/>
                    <a:gd name="T13" fmla="*/ 1 h 91"/>
                    <a:gd name="T14" fmla="*/ 2 w 92"/>
                    <a:gd name="T15" fmla="*/ 1 h 91"/>
                    <a:gd name="T16" fmla="*/ 1 w 92"/>
                    <a:gd name="T17" fmla="*/ 2 h 91"/>
                    <a:gd name="T18" fmla="*/ 1 w 92"/>
                    <a:gd name="T19" fmla="*/ 2 h 91"/>
                    <a:gd name="T20" fmla="*/ 0 w 92"/>
                    <a:gd name="T21" fmla="*/ 3 h 91"/>
                    <a:gd name="T22" fmla="*/ 1 w 92"/>
                    <a:gd name="T23" fmla="*/ 4 h 91"/>
                    <a:gd name="T24" fmla="*/ 1 w 92"/>
                    <a:gd name="T25" fmla="*/ 5 h 91"/>
                    <a:gd name="T26" fmla="*/ 2 w 92"/>
                    <a:gd name="T27" fmla="*/ 6 h 91"/>
                    <a:gd name="T28" fmla="*/ 3 w 92"/>
                    <a:gd name="T29" fmla="*/ 6 h 91"/>
                    <a:gd name="T30" fmla="*/ 4 w 92"/>
                    <a:gd name="T31" fmla="*/ 6 h 91"/>
                    <a:gd name="T32" fmla="*/ 5 w 92"/>
                    <a:gd name="T33" fmla="*/ 6 h 91"/>
                    <a:gd name="T34" fmla="*/ 7 w 92"/>
                    <a:gd name="T35" fmla="*/ 6 h 91"/>
                    <a:gd name="T36" fmla="*/ 7 w 92"/>
                    <a:gd name="T37" fmla="*/ 5 h 91"/>
                    <a:gd name="T38" fmla="*/ 8 w 92"/>
                    <a:gd name="T39" fmla="*/ 4 h 91"/>
                    <a:gd name="T40" fmla="*/ 8 w 92"/>
                    <a:gd name="T41" fmla="*/ 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1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8"/>
                      </a:lnTo>
                      <a:lnTo>
                        <a:pt x="73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8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89"/>
                      </a:lnTo>
                      <a:lnTo>
                        <a:pt x="46" y="91"/>
                      </a:lnTo>
                      <a:lnTo>
                        <a:pt x="60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9" name="Line 176"/>
                <p:cNvSpPr>
                  <a:spLocks noChangeShapeType="1"/>
                </p:cNvSpPr>
                <p:nvPr/>
              </p:nvSpPr>
              <p:spPr bwMode="auto">
                <a:xfrm>
                  <a:off x="1341" y="3542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0" name="Freeform 177"/>
                <p:cNvSpPr>
                  <a:spLocks/>
                </p:cNvSpPr>
                <p:nvPr/>
              </p:nvSpPr>
              <p:spPr bwMode="auto">
                <a:xfrm>
                  <a:off x="1344" y="3542"/>
                  <a:ext cx="25" cy="47"/>
                </a:xfrm>
                <a:custGeom>
                  <a:avLst/>
                  <a:gdLst>
                    <a:gd name="T0" fmla="*/ 0 w 48"/>
                    <a:gd name="T1" fmla="*/ 6 h 91"/>
                    <a:gd name="T2" fmla="*/ 1 w 48"/>
                    <a:gd name="T3" fmla="*/ 6 h 91"/>
                    <a:gd name="T4" fmla="*/ 2 w 48"/>
                    <a:gd name="T5" fmla="*/ 6 h 91"/>
                    <a:gd name="T6" fmla="*/ 2 w 48"/>
                    <a:gd name="T7" fmla="*/ 6 h 91"/>
                    <a:gd name="T8" fmla="*/ 3 w 48"/>
                    <a:gd name="T9" fmla="*/ 5 h 91"/>
                    <a:gd name="T10" fmla="*/ 3 w 48"/>
                    <a:gd name="T11" fmla="*/ 4 h 91"/>
                    <a:gd name="T12" fmla="*/ 4 w 48"/>
                    <a:gd name="T13" fmla="*/ 3 h 91"/>
                    <a:gd name="T14" fmla="*/ 4 w 48"/>
                    <a:gd name="T15" fmla="*/ 3 h 91"/>
                    <a:gd name="T16" fmla="*/ 4 w 48"/>
                    <a:gd name="T17" fmla="*/ 2 h 91"/>
                    <a:gd name="T18" fmla="*/ 3 w 48"/>
                    <a:gd name="T19" fmla="*/ 1 h 91"/>
                    <a:gd name="T20" fmla="*/ 3 w 48"/>
                    <a:gd name="T21" fmla="*/ 1 h 91"/>
                    <a:gd name="T22" fmla="*/ 3 w 48"/>
                    <a:gd name="T23" fmla="*/ 1 h 91"/>
                    <a:gd name="T24" fmla="*/ 2 w 48"/>
                    <a:gd name="T25" fmla="*/ 0 h 9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8" h="91">
                      <a:moveTo>
                        <a:pt x="0" y="91"/>
                      </a:moveTo>
                      <a:lnTo>
                        <a:pt x="9" y="90"/>
                      </a:lnTo>
                      <a:lnTo>
                        <a:pt x="18" y="86"/>
                      </a:lnTo>
                      <a:lnTo>
                        <a:pt x="27" y="78"/>
                      </a:lnTo>
                      <a:lnTo>
                        <a:pt x="34" y="68"/>
                      </a:lnTo>
                      <a:lnTo>
                        <a:pt x="41" y="57"/>
                      </a:lnTo>
                      <a:lnTo>
                        <a:pt x="46" y="45"/>
                      </a:lnTo>
                      <a:lnTo>
                        <a:pt x="48" y="34"/>
                      </a:lnTo>
                      <a:lnTo>
                        <a:pt x="47" y="23"/>
                      </a:lnTo>
                      <a:lnTo>
                        <a:pt x="44" y="13"/>
                      </a:lnTo>
                      <a:lnTo>
                        <a:pt x="40" y="5"/>
                      </a:lnTo>
                      <a:lnTo>
                        <a:pt x="33" y="1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1" name="Line 178"/>
                <p:cNvSpPr>
                  <a:spLocks noChangeShapeType="1"/>
                </p:cNvSpPr>
                <p:nvPr/>
              </p:nvSpPr>
              <p:spPr bwMode="auto">
                <a:xfrm flipH="1">
                  <a:off x="1337" y="3589"/>
                  <a:ext cx="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2" name="Freeform 179"/>
                <p:cNvSpPr>
                  <a:spLocks/>
                </p:cNvSpPr>
                <p:nvPr/>
              </p:nvSpPr>
              <p:spPr bwMode="auto">
                <a:xfrm>
                  <a:off x="1344" y="3589"/>
                  <a:ext cx="11" cy="25"/>
                </a:xfrm>
                <a:custGeom>
                  <a:avLst/>
                  <a:gdLst>
                    <a:gd name="T0" fmla="*/ 2 w 22"/>
                    <a:gd name="T1" fmla="*/ 4 h 47"/>
                    <a:gd name="T2" fmla="*/ 2 w 22"/>
                    <a:gd name="T3" fmla="*/ 3 h 47"/>
                    <a:gd name="T4" fmla="*/ 2 w 22"/>
                    <a:gd name="T5" fmla="*/ 2 h 47"/>
                    <a:gd name="T6" fmla="*/ 2 w 22"/>
                    <a:gd name="T7" fmla="*/ 1 h 47"/>
                    <a:gd name="T8" fmla="*/ 1 w 22"/>
                    <a:gd name="T9" fmla="*/ 1 h 47"/>
                    <a:gd name="T10" fmla="*/ 1 w 22"/>
                    <a:gd name="T11" fmla="*/ 1 h 47"/>
                    <a:gd name="T12" fmla="*/ 0 w 22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" h="47">
                      <a:moveTo>
                        <a:pt x="20" y="47"/>
                      </a:moveTo>
                      <a:lnTo>
                        <a:pt x="22" y="35"/>
                      </a:lnTo>
                      <a:lnTo>
                        <a:pt x="22" y="24"/>
                      </a:lnTo>
                      <a:lnTo>
                        <a:pt x="20" y="14"/>
                      </a:lnTo>
                      <a:lnTo>
                        <a:pt x="15" y="7"/>
                      </a:lnTo>
                      <a:lnTo>
                        <a:pt x="8" y="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3" name="Line 180"/>
                <p:cNvSpPr>
                  <a:spLocks noChangeShapeType="1"/>
                </p:cNvSpPr>
                <p:nvPr/>
              </p:nvSpPr>
              <p:spPr bwMode="auto">
                <a:xfrm flipH="1">
                  <a:off x="1351" y="3614"/>
                  <a:ext cx="4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4" name="Freeform 181"/>
                <p:cNvSpPr>
                  <a:spLocks/>
                </p:cNvSpPr>
                <p:nvPr/>
              </p:nvSpPr>
              <p:spPr bwMode="auto">
                <a:xfrm>
                  <a:off x="1330" y="3624"/>
                  <a:ext cx="21" cy="25"/>
                </a:xfrm>
                <a:custGeom>
                  <a:avLst/>
                  <a:gdLst>
                    <a:gd name="T0" fmla="*/ 0 w 46"/>
                    <a:gd name="T1" fmla="*/ 4 h 46"/>
                    <a:gd name="T2" fmla="*/ 0 w 46"/>
                    <a:gd name="T3" fmla="*/ 4 h 46"/>
                    <a:gd name="T4" fmla="*/ 1 w 46"/>
                    <a:gd name="T5" fmla="*/ 4 h 46"/>
                    <a:gd name="T6" fmla="*/ 1 w 46"/>
                    <a:gd name="T7" fmla="*/ 3 h 46"/>
                    <a:gd name="T8" fmla="*/ 1 w 46"/>
                    <a:gd name="T9" fmla="*/ 2 h 46"/>
                    <a:gd name="T10" fmla="*/ 2 w 46"/>
                    <a:gd name="T11" fmla="*/ 1 h 46"/>
                    <a:gd name="T12" fmla="*/ 2 w 46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6" h="46">
                      <a:moveTo>
                        <a:pt x="0" y="46"/>
                      </a:moveTo>
                      <a:lnTo>
                        <a:pt x="9" y="44"/>
                      </a:lnTo>
                      <a:lnTo>
                        <a:pt x="18" y="40"/>
                      </a:lnTo>
                      <a:lnTo>
                        <a:pt x="27" y="32"/>
                      </a:lnTo>
                      <a:lnTo>
                        <a:pt x="35" y="23"/>
                      </a:lnTo>
                      <a:lnTo>
                        <a:pt x="41" y="12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75" name="Line 182"/>
                <p:cNvSpPr>
                  <a:spLocks noChangeShapeType="1"/>
                </p:cNvSpPr>
                <p:nvPr/>
              </p:nvSpPr>
              <p:spPr bwMode="auto">
                <a:xfrm flipH="1">
                  <a:off x="1312" y="3649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1" name="Group 183"/>
              <p:cNvGrpSpPr>
                <a:grpSpLocks/>
              </p:cNvGrpSpPr>
              <p:nvPr/>
            </p:nvGrpSpPr>
            <p:grpSpPr bwMode="auto">
              <a:xfrm>
                <a:off x="1084" y="3852"/>
                <a:ext cx="121" cy="107"/>
                <a:chOff x="1084" y="3852"/>
                <a:chExt cx="121" cy="107"/>
              </a:xfrm>
            </p:grpSpPr>
            <p:sp>
              <p:nvSpPr>
                <p:cNvPr id="133365" name="Freeform 184"/>
                <p:cNvSpPr>
                  <a:spLocks/>
                </p:cNvSpPr>
                <p:nvPr/>
              </p:nvSpPr>
              <p:spPr bwMode="auto">
                <a:xfrm>
                  <a:off x="1084" y="3856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1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6" name="Freeform 185"/>
                <p:cNvSpPr>
                  <a:spLocks/>
                </p:cNvSpPr>
                <p:nvPr/>
              </p:nvSpPr>
              <p:spPr bwMode="auto">
                <a:xfrm>
                  <a:off x="1166" y="3852"/>
                  <a:ext cx="39" cy="82"/>
                </a:xfrm>
                <a:custGeom>
                  <a:avLst/>
                  <a:gdLst>
                    <a:gd name="T0" fmla="*/ 4 w 81"/>
                    <a:gd name="T1" fmla="*/ 0 h 161"/>
                    <a:gd name="T2" fmla="*/ 0 w 81"/>
                    <a:gd name="T3" fmla="*/ 11 h 161"/>
                    <a:gd name="T4" fmla="*/ 4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6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7" name="Line 186"/>
                <p:cNvSpPr>
                  <a:spLocks noChangeShapeType="1"/>
                </p:cNvSpPr>
                <p:nvPr/>
              </p:nvSpPr>
              <p:spPr bwMode="auto">
                <a:xfrm flipH="1">
                  <a:off x="1188" y="3913"/>
                  <a:ext cx="10" cy="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2" name="Group 187"/>
              <p:cNvGrpSpPr>
                <a:grpSpLocks/>
              </p:cNvGrpSpPr>
              <p:nvPr/>
            </p:nvGrpSpPr>
            <p:grpSpPr bwMode="auto">
              <a:xfrm>
                <a:off x="793" y="3959"/>
                <a:ext cx="117" cy="139"/>
                <a:chOff x="793" y="3959"/>
                <a:chExt cx="117" cy="139"/>
              </a:xfrm>
            </p:grpSpPr>
            <p:sp>
              <p:nvSpPr>
                <p:cNvPr id="133363" name="Freeform 188"/>
                <p:cNvSpPr>
                  <a:spLocks/>
                </p:cNvSpPr>
                <p:nvPr/>
              </p:nvSpPr>
              <p:spPr bwMode="auto">
                <a:xfrm>
                  <a:off x="793" y="39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4" name="Freeform 189"/>
                <p:cNvSpPr>
                  <a:spLocks/>
                </p:cNvSpPr>
                <p:nvPr/>
              </p:nvSpPr>
              <p:spPr bwMode="auto">
                <a:xfrm>
                  <a:off x="853" y="3991"/>
                  <a:ext cx="57" cy="107"/>
                </a:xfrm>
                <a:custGeom>
                  <a:avLst/>
                  <a:gdLst>
                    <a:gd name="T0" fmla="*/ 0 w 112"/>
                    <a:gd name="T1" fmla="*/ 14 h 208"/>
                    <a:gd name="T2" fmla="*/ 2 w 112"/>
                    <a:gd name="T3" fmla="*/ 14 h 208"/>
                    <a:gd name="T4" fmla="*/ 3 w 112"/>
                    <a:gd name="T5" fmla="*/ 14 h 208"/>
                    <a:gd name="T6" fmla="*/ 4 w 112"/>
                    <a:gd name="T7" fmla="*/ 14 h 208"/>
                    <a:gd name="T8" fmla="*/ 4 w 112"/>
                    <a:gd name="T9" fmla="*/ 13 h 208"/>
                    <a:gd name="T10" fmla="*/ 5 w 112"/>
                    <a:gd name="T11" fmla="*/ 13 h 208"/>
                    <a:gd name="T12" fmla="*/ 5 w 112"/>
                    <a:gd name="T13" fmla="*/ 12 h 208"/>
                    <a:gd name="T14" fmla="*/ 5 w 112"/>
                    <a:gd name="T15" fmla="*/ 11 h 208"/>
                    <a:gd name="T16" fmla="*/ 6 w 112"/>
                    <a:gd name="T17" fmla="*/ 10 h 208"/>
                    <a:gd name="T18" fmla="*/ 6 w 112"/>
                    <a:gd name="T19" fmla="*/ 9 h 208"/>
                    <a:gd name="T20" fmla="*/ 6 w 112"/>
                    <a:gd name="T21" fmla="*/ 8 h 208"/>
                    <a:gd name="T22" fmla="*/ 6 w 112"/>
                    <a:gd name="T23" fmla="*/ 7 h 208"/>
                    <a:gd name="T24" fmla="*/ 5 w 112"/>
                    <a:gd name="T25" fmla="*/ 7 h 208"/>
                    <a:gd name="T26" fmla="*/ 5 w 112"/>
                    <a:gd name="T27" fmla="*/ 7 h 208"/>
                    <a:gd name="T28" fmla="*/ 4 w 112"/>
                    <a:gd name="T29" fmla="*/ 6 h 208"/>
                    <a:gd name="T30" fmla="*/ 2 w 112"/>
                    <a:gd name="T31" fmla="*/ 6 h 208"/>
                    <a:gd name="T32" fmla="*/ 4 w 112"/>
                    <a:gd name="T33" fmla="*/ 0 h 208"/>
                    <a:gd name="T34" fmla="*/ 8 w 112"/>
                    <a:gd name="T35" fmla="*/ 0 h 20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2" h="208">
                      <a:moveTo>
                        <a:pt x="0" y="208"/>
                      </a:moveTo>
                      <a:lnTo>
                        <a:pt x="32" y="208"/>
                      </a:lnTo>
                      <a:lnTo>
                        <a:pt x="41" y="205"/>
                      </a:lnTo>
                      <a:lnTo>
                        <a:pt x="50" y="201"/>
                      </a:lnTo>
                      <a:lnTo>
                        <a:pt x="59" y="194"/>
                      </a:lnTo>
                      <a:lnTo>
                        <a:pt x="67" y="184"/>
                      </a:lnTo>
                      <a:lnTo>
                        <a:pt x="73" y="173"/>
                      </a:lnTo>
                      <a:lnTo>
                        <a:pt x="78" y="161"/>
                      </a:lnTo>
                      <a:lnTo>
                        <a:pt x="83" y="138"/>
                      </a:lnTo>
                      <a:lnTo>
                        <a:pt x="85" y="126"/>
                      </a:lnTo>
                      <a:lnTo>
                        <a:pt x="85" y="115"/>
                      </a:lnTo>
                      <a:lnTo>
                        <a:pt x="83" y="106"/>
                      </a:lnTo>
                      <a:lnTo>
                        <a:pt x="78" y="98"/>
                      </a:lnTo>
                      <a:lnTo>
                        <a:pt x="71" y="94"/>
                      </a:lnTo>
                      <a:lnTo>
                        <a:pt x="63" y="91"/>
                      </a:lnTo>
                      <a:lnTo>
                        <a:pt x="31" y="91"/>
                      </a:lnTo>
                      <a:lnTo>
                        <a:pt x="55" y="0"/>
                      </a:lnTo>
                      <a:lnTo>
                        <a:pt x="11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3" name="Group 190"/>
              <p:cNvGrpSpPr>
                <a:grpSpLocks/>
              </p:cNvGrpSpPr>
              <p:nvPr/>
            </p:nvGrpSpPr>
            <p:grpSpPr bwMode="auto">
              <a:xfrm>
                <a:off x="284" y="3379"/>
                <a:ext cx="85" cy="156"/>
                <a:chOff x="284" y="3379"/>
                <a:chExt cx="85" cy="156"/>
              </a:xfrm>
            </p:grpSpPr>
            <p:sp>
              <p:nvSpPr>
                <p:cNvPr id="133361" name="Freeform 191"/>
                <p:cNvSpPr>
                  <a:spLocks/>
                </p:cNvSpPr>
                <p:nvPr/>
              </p:nvSpPr>
              <p:spPr bwMode="auto">
                <a:xfrm>
                  <a:off x="323" y="3489"/>
                  <a:ext cx="46" cy="46"/>
                </a:xfrm>
                <a:custGeom>
                  <a:avLst/>
                  <a:gdLst>
                    <a:gd name="T0" fmla="*/ 6 w 92"/>
                    <a:gd name="T1" fmla="*/ 3 h 91"/>
                    <a:gd name="T2" fmla="*/ 6 w 92"/>
                    <a:gd name="T3" fmla="*/ 2 h 91"/>
                    <a:gd name="T4" fmla="*/ 6 w 92"/>
                    <a:gd name="T5" fmla="*/ 2 h 91"/>
                    <a:gd name="T6" fmla="*/ 5 w 92"/>
                    <a:gd name="T7" fmla="*/ 1 h 91"/>
                    <a:gd name="T8" fmla="*/ 4 w 92"/>
                    <a:gd name="T9" fmla="*/ 1 h 91"/>
                    <a:gd name="T10" fmla="*/ 3 w 92"/>
                    <a:gd name="T11" fmla="*/ 0 h 91"/>
                    <a:gd name="T12" fmla="*/ 2 w 92"/>
                    <a:gd name="T13" fmla="*/ 1 h 91"/>
                    <a:gd name="T14" fmla="*/ 2 w 92"/>
                    <a:gd name="T15" fmla="*/ 1 h 91"/>
                    <a:gd name="T16" fmla="*/ 1 w 92"/>
                    <a:gd name="T17" fmla="*/ 2 h 91"/>
                    <a:gd name="T18" fmla="*/ 1 w 92"/>
                    <a:gd name="T19" fmla="*/ 2 h 91"/>
                    <a:gd name="T20" fmla="*/ 0 w 92"/>
                    <a:gd name="T21" fmla="*/ 3 h 91"/>
                    <a:gd name="T22" fmla="*/ 1 w 92"/>
                    <a:gd name="T23" fmla="*/ 4 h 91"/>
                    <a:gd name="T24" fmla="*/ 1 w 92"/>
                    <a:gd name="T25" fmla="*/ 5 h 91"/>
                    <a:gd name="T26" fmla="*/ 2 w 92"/>
                    <a:gd name="T27" fmla="*/ 6 h 91"/>
                    <a:gd name="T28" fmla="*/ 2 w 92"/>
                    <a:gd name="T29" fmla="*/ 6 h 91"/>
                    <a:gd name="T30" fmla="*/ 3 w 92"/>
                    <a:gd name="T31" fmla="*/ 6 h 91"/>
                    <a:gd name="T32" fmla="*/ 4 w 92"/>
                    <a:gd name="T33" fmla="*/ 6 h 91"/>
                    <a:gd name="T34" fmla="*/ 5 w 92"/>
                    <a:gd name="T35" fmla="*/ 6 h 91"/>
                    <a:gd name="T36" fmla="*/ 6 w 92"/>
                    <a:gd name="T37" fmla="*/ 5 h 91"/>
                    <a:gd name="T38" fmla="*/ 6 w 92"/>
                    <a:gd name="T39" fmla="*/ 4 h 91"/>
                    <a:gd name="T40" fmla="*/ 6 w 92"/>
                    <a:gd name="T41" fmla="*/ 3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1">
                      <a:moveTo>
                        <a:pt x="92" y="46"/>
                      </a:moveTo>
                      <a:lnTo>
                        <a:pt x="89" y="32"/>
                      </a:lnTo>
                      <a:lnTo>
                        <a:pt x="84" y="18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8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3"/>
                      </a:lnTo>
                      <a:lnTo>
                        <a:pt x="18" y="83"/>
                      </a:lnTo>
                      <a:lnTo>
                        <a:pt x="32" y="89"/>
                      </a:lnTo>
                      <a:lnTo>
                        <a:pt x="46" y="91"/>
                      </a:lnTo>
                      <a:lnTo>
                        <a:pt x="60" y="89"/>
                      </a:lnTo>
                      <a:lnTo>
                        <a:pt x="72" y="83"/>
                      </a:lnTo>
                      <a:lnTo>
                        <a:pt x="84" y="73"/>
                      </a:lnTo>
                      <a:lnTo>
                        <a:pt x="89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2" name="Freeform 192"/>
                <p:cNvSpPr>
                  <a:spLocks/>
                </p:cNvSpPr>
                <p:nvPr/>
              </p:nvSpPr>
              <p:spPr bwMode="auto">
                <a:xfrm>
                  <a:off x="284" y="3379"/>
                  <a:ext cx="46" cy="107"/>
                </a:xfrm>
                <a:custGeom>
                  <a:avLst/>
                  <a:gdLst>
                    <a:gd name="T0" fmla="*/ 0 w 88"/>
                    <a:gd name="T1" fmla="*/ 14 h 208"/>
                    <a:gd name="T2" fmla="*/ 7 w 88"/>
                    <a:gd name="T3" fmla="*/ 0 h 208"/>
                    <a:gd name="T4" fmla="*/ 2 w 88"/>
                    <a:gd name="T5" fmla="*/ 0 h 208"/>
                    <a:gd name="T6" fmla="*/ 2 w 88"/>
                    <a:gd name="T7" fmla="*/ 2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8" h="208">
                      <a:moveTo>
                        <a:pt x="0" y="208"/>
                      </a:move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17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4" name="Group 193"/>
              <p:cNvGrpSpPr>
                <a:grpSpLocks/>
              </p:cNvGrpSpPr>
              <p:nvPr/>
            </p:nvGrpSpPr>
            <p:grpSpPr bwMode="auto">
              <a:xfrm>
                <a:off x="373" y="3130"/>
                <a:ext cx="60" cy="170"/>
                <a:chOff x="373" y="3130"/>
                <a:chExt cx="60" cy="170"/>
              </a:xfrm>
            </p:grpSpPr>
            <p:sp>
              <p:nvSpPr>
                <p:cNvPr id="133355" name="Freeform 194"/>
                <p:cNvSpPr>
                  <a:spLocks/>
                </p:cNvSpPr>
                <p:nvPr/>
              </p:nvSpPr>
              <p:spPr bwMode="auto">
                <a:xfrm>
                  <a:off x="383" y="3254"/>
                  <a:ext cx="50" cy="46"/>
                </a:xfrm>
                <a:custGeom>
                  <a:avLst/>
                  <a:gdLst>
                    <a:gd name="T0" fmla="*/ 8 w 92"/>
                    <a:gd name="T1" fmla="*/ 3 h 92"/>
                    <a:gd name="T2" fmla="*/ 8 w 92"/>
                    <a:gd name="T3" fmla="*/ 2 h 92"/>
                    <a:gd name="T4" fmla="*/ 7 w 92"/>
                    <a:gd name="T5" fmla="*/ 2 h 92"/>
                    <a:gd name="T6" fmla="*/ 7 w 92"/>
                    <a:gd name="T7" fmla="*/ 1 h 92"/>
                    <a:gd name="T8" fmla="*/ 5 w 92"/>
                    <a:gd name="T9" fmla="*/ 1 h 92"/>
                    <a:gd name="T10" fmla="*/ 4 w 92"/>
                    <a:gd name="T11" fmla="*/ 0 h 92"/>
                    <a:gd name="T12" fmla="*/ 3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3 w 92"/>
                    <a:gd name="T29" fmla="*/ 6 h 92"/>
                    <a:gd name="T30" fmla="*/ 4 w 92"/>
                    <a:gd name="T31" fmla="*/ 6 h 92"/>
                    <a:gd name="T32" fmla="*/ 5 w 92"/>
                    <a:gd name="T33" fmla="*/ 6 h 92"/>
                    <a:gd name="T34" fmla="*/ 7 w 92"/>
                    <a:gd name="T35" fmla="*/ 6 h 92"/>
                    <a:gd name="T36" fmla="*/ 7 w 92"/>
                    <a:gd name="T37" fmla="*/ 5 h 92"/>
                    <a:gd name="T38" fmla="*/ 8 w 92"/>
                    <a:gd name="T39" fmla="*/ 4 h 92"/>
                    <a:gd name="T40" fmla="*/ 8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8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8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6" name="Freeform 195"/>
                <p:cNvSpPr>
                  <a:spLocks/>
                </p:cNvSpPr>
                <p:nvPr/>
              </p:nvSpPr>
              <p:spPr bwMode="auto">
                <a:xfrm>
                  <a:off x="390" y="3130"/>
                  <a:ext cx="32" cy="46"/>
                </a:xfrm>
                <a:custGeom>
                  <a:avLst/>
                  <a:gdLst>
                    <a:gd name="T0" fmla="*/ 3 w 69"/>
                    <a:gd name="T1" fmla="*/ 3 h 92"/>
                    <a:gd name="T2" fmla="*/ 3 w 69"/>
                    <a:gd name="T3" fmla="*/ 3 h 92"/>
                    <a:gd name="T4" fmla="*/ 3 w 69"/>
                    <a:gd name="T5" fmla="*/ 2 h 92"/>
                    <a:gd name="T6" fmla="*/ 3 w 69"/>
                    <a:gd name="T7" fmla="*/ 1 h 92"/>
                    <a:gd name="T8" fmla="*/ 3 w 69"/>
                    <a:gd name="T9" fmla="*/ 1 h 92"/>
                    <a:gd name="T10" fmla="*/ 3 w 69"/>
                    <a:gd name="T11" fmla="*/ 1 h 92"/>
                    <a:gd name="T12" fmla="*/ 2 w 69"/>
                    <a:gd name="T13" fmla="*/ 0 h 92"/>
                    <a:gd name="T14" fmla="*/ 2 w 69"/>
                    <a:gd name="T15" fmla="*/ 1 h 92"/>
                    <a:gd name="T16" fmla="*/ 1 w 69"/>
                    <a:gd name="T17" fmla="*/ 1 h 92"/>
                    <a:gd name="T18" fmla="*/ 1 w 69"/>
                    <a:gd name="T19" fmla="*/ 1 h 92"/>
                    <a:gd name="T20" fmla="*/ 0 w 69"/>
                    <a:gd name="T21" fmla="*/ 2 h 92"/>
                    <a:gd name="T22" fmla="*/ 0 w 69"/>
                    <a:gd name="T23" fmla="*/ 3 h 92"/>
                    <a:gd name="T24" fmla="*/ 0 w 69"/>
                    <a:gd name="T25" fmla="*/ 3 h 92"/>
                    <a:gd name="T26" fmla="*/ 0 w 69"/>
                    <a:gd name="T27" fmla="*/ 4 h 92"/>
                    <a:gd name="T28" fmla="*/ 0 w 69"/>
                    <a:gd name="T29" fmla="*/ 5 h 92"/>
                    <a:gd name="T30" fmla="*/ 0 w 69"/>
                    <a:gd name="T31" fmla="*/ 5 h 92"/>
                    <a:gd name="T32" fmla="*/ 0 w 69"/>
                    <a:gd name="T33" fmla="*/ 6 h 92"/>
                    <a:gd name="T34" fmla="*/ 0 w 69"/>
                    <a:gd name="T35" fmla="*/ 6 h 92"/>
                    <a:gd name="T36" fmla="*/ 1 w 69"/>
                    <a:gd name="T37" fmla="*/ 6 h 92"/>
                    <a:gd name="T38" fmla="*/ 1 w 69"/>
                    <a:gd name="T39" fmla="*/ 6 h 92"/>
                    <a:gd name="T40" fmla="*/ 2 w 69"/>
                    <a:gd name="T41" fmla="*/ 6 h 92"/>
                    <a:gd name="T42" fmla="*/ 2 w 69"/>
                    <a:gd name="T43" fmla="*/ 5 h 92"/>
                    <a:gd name="T44" fmla="*/ 3 w 69"/>
                    <a:gd name="T45" fmla="*/ 5 h 92"/>
                    <a:gd name="T46" fmla="*/ 3 w 69"/>
                    <a:gd name="T47" fmla="*/ 4 h 92"/>
                    <a:gd name="T48" fmla="*/ 3 w 69"/>
                    <a:gd name="T49" fmla="*/ 3 h 9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9" h="92">
                      <a:moveTo>
                        <a:pt x="66" y="46"/>
                      </a:moveTo>
                      <a:lnTo>
                        <a:pt x="69" y="35"/>
                      </a:lnTo>
                      <a:lnTo>
                        <a:pt x="69" y="23"/>
                      </a:lnTo>
                      <a:lnTo>
                        <a:pt x="66" y="14"/>
                      </a:lnTo>
                      <a:lnTo>
                        <a:pt x="61" y="6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8" y="2"/>
                      </a:lnTo>
                      <a:lnTo>
                        <a:pt x="29" y="6"/>
                      </a:lnTo>
                      <a:lnTo>
                        <a:pt x="20" y="14"/>
                      </a:lnTo>
                      <a:lnTo>
                        <a:pt x="12" y="23"/>
                      </a:lnTo>
                      <a:lnTo>
                        <a:pt x="7" y="35"/>
                      </a:lnTo>
                      <a:lnTo>
                        <a:pt x="2" y="46"/>
                      </a:lnTo>
                      <a:lnTo>
                        <a:pt x="0" y="58"/>
                      </a:lnTo>
                      <a:lnTo>
                        <a:pt x="0" y="69"/>
                      </a:lnTo>
                      <a:lnTo>
                        <a:pt x="3" y="79"/>
                      </a:lnTo>
                      <a:lnTo>
                        <a:pt x="8" y="87"/>
                      </a:lnTo>
                      <a:lnTo>
                        <a:pt x="14" y="91"/>
                      </a:lnTo>
                      <a:lnTo>
                        <a:pt x="22" y="92"/>
                      </a:lnTo>
                      <a:lnTo>
                        <a:pt x="31" y="91"/>
                      </a:lnTo>
                      <a:lnTo>
                        <a:pt x="40" y="87"/>
                      </a:lnTo>
                      <a:lnTo>
                        <a:pt x="49" y="79"/>
                      </a:lnTo>
                      <a:lnTo>
                        <a:pt x="56" y="69"/>
                      </a:lnTo>
                      <a:lnTo>
                        <a:pt x="62" y="58"/>
                      </a:lnTo>
                      <a:lnTo>
                        <a:pt x="66" y="46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7" name="Freeform 196"/>
                <p:cNvSpPr>
                  <a:spLocks/>
                </p:cNvSpPr>
                <p:nvPr/>
              </p:nvSpPr>
              <p:spPr bwMode="auto">
                <a:xfrm>
                  <a:off x="376" y="3176"/>
                  <a:ext cx="36" cy="25"/>
                </a:xfrm>
                <a:custGeom>
                  <a:avLst/>
                  <a:gdLst>
                    <a:gd name="T0" fmla="*/ 5 w 66"/>
                    <a:gd name="T1" fmla="*/ 4 h 47"/>
                    <a:gd name="T2" fmla="*/ 6 w 66"/>
                    <a:gd name="T3" fmla="*/ 3 h 47"/>
                    <a:gd name="T4" fmla="*/ 6 w 66"/>
                    <a:gd name="T5" fmla="*/ 2 h 47"/>
                    <a:gd name="T6" fmla="*/ 5 w 66"/>
                    <a:gd name="T7" fmla="*/ 1 h 47"/>
                    <a:gd name="T8" fmla="*/ 5 w 66"/>
                    <a:gd name="T9" fmla="*/ 1 h 47"/>
                    <a:gd name="T10" fmla="*/ 4 w 66"/>
                    <a:gd name="T11" fmla="*/ 1 h 47"/>
                    <a:gd name="T12" fmla="*/ 4 w 66"/>
                    <a:gd name="T13" fmla="*/ 0 h 47"/>
                    <a:gd name="T14" fmla="*/ 3 w 66"/>
                    <a:gd name="T15" fmla="*/ 1 h 47"/>
                    <a:gd name="T16" fmla="*/ 2 w 66"/>
                    <a:gd name="T17" fmla="*/ 1 h 47"/>
                    <a:gd name="T18" fmla="*/ 2 w 66"/>
                    <a:gd name="T19" fmla="*/ 1 h 47"/>
                    <a:gd name="T20" fmla="*/ 1 w 66"/>
                    <a:gd name="T21" fmla="*/ 2 h 47"/>
                    <a:gd name="T22" fmla="*/ 1 w 66"/>
                    <a:gd name="T23" fmla="*/ 3 h 47"/>
                    <a:gd name="T24" fmla="*/ 0 w 66"/>
                    <a:gd name="T25" fmla="*/ 4 h 4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7">
                      <a:moveTo>
                        <a:pt x="64" y="47"/>
                      </a:moveTo>
                      <a:lnTo>
                        <a:pt x="66" y="34"/>
                      </a:lnTo>
                      <a:lnTo>
                        <a:pt x="66" y="23"/>
                      </a:lnTo>
                      <a:lnTo>
                        <a:pt x="63" y="13"/>
                      </a:lnTo>
                      <a:lnTo>
                        <a:pt x="59" y="7"/>
                      </a:lnTo>
                      <a:lnTo>
                        <a:pt x="52" y="2"/>
                      </a:lnTo>
                      <a:lnTo>
                        <a:pt x="44" y="0"/>
                      </a:lnTo>
                      <a:lnTo>
                        <a:pt x="35" y="2"/>
                      </a:lnTo>
                      <a:lnTo>
                        <a:pt x="26" y="7"/>
                      </a:lnTo>
                      <a:lnTo>
                        <a:pt x="18" y="13"/>
                      </a:lnTo>
                      <a:lnTo>
                        <a:pt x="10" y="23"/>
                      </a:lnTo>
                      <a:lnTo>
                        <a:pt x="3" y="34"/>
                      </a:lnTo>
                      <a:lnTo>
                        <a:pt x="0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8" name="Line 197"/>
                <p:cNvSpPr>
                  <a:spLocks noChangeShapeType="1"/>
                </p:cNvSpPr>
                <p:nvPr/>
              </p:nvSpPr>
              <p:spPr bwMode="auto">
                <a:xfrm flipH="1">
                  <a:off x="408" y="3201"/>
                  <a:ext cx="4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9" name="Freeform 198"/>
                <p:cNvSpPr>
                  <a:spLocks/>
                </p:cNvSpPr>
                <p:nvPr/>
              </p:nvSpPr>
              <p:spPr bwMode="auto">
                <a:xfrm>
                  <a:off x="373" y="3211"/>
                  <a:ext cx="35" cy="25"/>
                </a:xfrm>
                <a:custGeom>
                  <a:avLst/>
                  <a:gdLst>
                    <a:gd name="T0" fmla="*/ 1 w 66"/>
                    <a:gd name="T1" fmla="*/ 0 h 46"/>
                    <a:gd name="T2" fmla="*/ 0 w 66"/>
                    <a:gd name="T3" fmla="*/ 1 h 46"/>
                    <a:gd name="T4" fmla="*/ 0 w 66"/>
                    <a:gd name="T5" fmla="*/ 2 h 46"/>
                    <a:gd name="T6" fmla="*/ 1 w 66"/>
                    <a:gd name="T7" fmla="*/ 3 h 46"/>
                    <a:gd name="T8" fmla="*/ 1 w 66"/>
                    <a:gd name="T9" fmla="*/ 4 h 46"/>
                    <a:gd name="T10" fmla="*/ 1 w 66"/>
                    <a:gd name="T11" fmla="*/ 4 h 46"/>
                    <a:gd name="T12" fmla="*/ 2 w 66"/>
                    <a:gd name="T13" fmla="*/ 4 h 46"/>
                    <a:gd name="T14" fmla="*/ 2 w 66"/>
                    <a:gd name="T15" fmla="*/ 4 h 46"/>
                    <a:gd name="T16" fmla="*/ 3 w 66"/>
                    <a:gd name="T17" fmla="*/ 4 h 46"/>
                    <a:gd name="T18" fmla="*/ 4 w 66"/>
                    <a:gd name="T19" fmla="*/ 3 h 46"/>
                    <a:gd name="T20" fmla="*/ 4 w 66"/>
                    <a:gd name="T21" fmla="*/ 2 h 46"/>
                    <a:gd name="T22" fmla="*/ 5 w 66"/>
                    <a:gd name="T23" fmla="*/ 1 h 46"/>
                    <a:gd name="T24" fmla="*/ 5 w 66"/>
                    <a:gd name="T25" fmla="*/ 0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6">
                      <a:moveTo>
                        <a:pt x="2" y="0"/>
                      </a:move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3" y="32"/>
                      </a:lnTo>
                      <a:lnTo>
                        <a:pt x="8" y="40"/>
                      </a:lnTo>
                      <a:lnTo>
                        <a:pt x="14" y="44"/>
                      </a:lnTo>
                      <a:lnTo>
                        <a:pt x="22" y="46"/>
                      </a:lnTo>
                      <a:lnTo>
                        <a:pt x="31" y="44"/>
                      </a:lnTo>
                      <a:lnTo>
                        <a:pt x="40" y="40"/>
                      </a:lnTo>
                      <a:lnTo>
                        <a:pt x="49" y="32"/>
                      </a:lnTo>
                      <a:lnTo>
                        <a:pt x="56" y="23"/>
                      </a:lnTo>
                      <a:lnTo>
                        <a:pt x="63" y="12"/>
                      </a:lnTo>
                      <a:lnTo>
                        <a:pt x="6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60" name="Line 199"/>
                <p:cNvSpPr>
                  <a:spLocks noChangeShapeType="1"/>
                </p:cNvSpPr>
                <p:nvPr/>
              </p:nvSpPr>
              <p:spPr bwMode="auto">
                <a:xfrm flipV="1">
                  <a:off x="373" y="3201"/>
                  <a:ext cx="3" cy="1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5" name="Group 200"/>
              <p:cNvGrpSpPr>
                <a:grpSpLocks/>
              </p:cNvGrpSpPr>
              <p:nvPr/>
            </p:nvGrpSpPr>
            <p:grpSpPr bwMode="auto">
              <a:xfrm>
                <a:off x="764" y="2909"/>
                <a:ext cx="75" cy="157"/>
                <a:chOff x="764" y="2909"/>
                <a:chExt cx="75" cy="157"/>
              </a:xfrm>
            </p:grpSpPr>
            <p:sp>
              <p:nvSpPr>
                <p:cNvPr id="133353" name="Freeform 201"/>
                <p:cNvSpPr>
                  <a:spLocks/>
                </p:cNvSpPr>
                <p:nvPr/>
              </p:nvSpPr>
              <p:spPr bwMode="auto">
                <a:xfrm>
                  <a:off x="793" y="3019"/>
                  <a:ext cx="46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20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20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4" name="Freeform 202"/>
                <p:cNvSpPr>
                  <a:spLocks/>
                </p:cNvSpPr>
                <p:nvPr/>
              </p:nvSpPr>
              <p:spPr bwMode="auto">
                <a:xfrm>
                  <a:off x="764" y="2909"/>
                  <a:ext cx="46" cy="107"/>
                </a:xfrm>
                <a:custGeom>
                  <a:avLst/>
                  <a:gdLst>
                    <a:gd name="T0" fmla="*/ 0 w 94"/>
                    <a:gd name="T1" fmla="*/ 14 h 208"/>
                    <a:gd name="T2" fmla="*/ 1 w 94"/>
                    <a:gd name="T3" fmla="*/ 14 h 208"/>
                    <a:gd name="T4" fmla="*/ 1 w 94"/>
                    <a:gd name="T5" fmla="*/ 13 h 208"/>
                    <a:gd name="T6" fmla="*/ 2 w 94"/>
                    <a:gd name="T7" fmla="*/ 12 h 208"/>
                    <a:gd name="T8" fmla="*/ 3 w 94"/>
                    <a:gd name="T9" fmla="*/ 11 h 208"/>
                    <a:gd name="T10" fmla="*/ 4 w 94"/>
                    <a:gd name="T11" fmla="*/ 9 h 208"/>
                    <a:gd name="T12" fmla="*/ 4 w 94"/>
                    <a:gd name="T13" fmla="*/ 8 h 208"/>
                    <a:gd name="T14" fmla="*/ 5 w 94"/>
                    <a:gd name="T15" fmla="*/ 3 h 208"/>
                    <a:gd name="T16" fmla="*/ 5 w 94"/>
                    <a:gd name="T17" fmla="*/ 3 h 208"/>
                    <a:gd name="T18" fmla="*/ 5 w 94"/>
                    <a:gd name="T19" fmla="*/ 2 h 208"/>
                    <a:gd name="T20" fmla="*/ 5 w 94"/>
                    <a:gd name="T21" fmla="*/ 1 h 208"/>
                    <a:gd name="T22" fmla="*/ 5 w 94"/>
                    <a:gd name="T23" fmla="*/ 1 h 208"/>
                    <a:gd name="T24" fmla="*/ 4 w 94"/>
                    <a:gd name="T25" fmla="*/ 1 h 208"/>
                    <a:gd name="T26" fmla="*/ 4 w 94"/>
                    <a:gd name="T27" fmla="*/ 0 h 208"/>
                    <a:gd name="T28" fmla="*/ 3 w 94"/>
                    <a:gd name="T29" fmla="*/ 1 h 208"/>
                    <a:gd name="T30" fmla="*/ 3 w 94"/>
                    <a:gd name="T31" fmla="*/ 1 h 208"/>
                    <a:gd name="T32" fmla="*/ 2 w 94"/>
                    <a:gd name="T33" fmla="*/ 1 h 208"/>
                    <a:gd name="T34" fmla="*/ 2 w 94"/>
                    <a:gd name="T35" fmla="*/ 2 h 208"/>
                    <a:gd name="T36" fmla="*/ 2 w 94"/>
                    <a:gd name="T37" fmla="*/ 3 h 208"/>
                    <a:gd name="T38" fmla="*/ 1 w 94"/>
                    <a:gd name="T39" fmla="*/ 3 h 208"/>
                    <a:gd name="T40" fmla="*/ 1 w 94"/>
                    <a:gd name="T41" fmla="*/ 5 h 208"/>
                    <a:gd name="T42" fmla="*/ 1 w 94"/>
                    <a:gd name="T43" fmla="*/ 6 h 208"/>
                    <a:gd name="T44" fmla="*/ 1 w 94"/>
                    <a:gd name="T45" fmla="*/ 6 h 208"/>
                    <a:gd name="T46" fmla="*/ 1 w 94"/>
                    <a:gd name="T47" fmla="*/ 7 h 208"/>
                    <a:gd name="T48" fmla="*/ 1 w 94"/>
                    <a:gd name="T49" fmla="*/ 8 h 208"/>
                    <a:gd name="T50" fmla="*/ 2 w 94"/>
                    <a:gd name="T51" fmla="*/ 8 h 208"/>
                    <a:gd name="T52" fmla="*/ 2 w 94"/>
                    <a:gd name="T53" fmla="*/ 8 h 208"/>
                    <a:gd name="T54" fmla="*/ 4 w 94"/>
                    <a:gd name="T55" fmla="*/ 8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0" y="208"/>
                      </a:moveTo>
                      <a:lnTo>
                        <a:pt x="16" y="199"/>
                      </a:lnTo>
                      <a:lnTo>
                        <a:pt x="31" y="186"/>
                      </a:lnTo>
                      <a:lnTo>
                        <a:pt x="45" y="171"/>
                      </a:lnTo>
                      <a:lnTo>
                        <a:pt x="58" y="152"/>
                      </a:lnTo>
                      <a:lnTo>
                        <a:pt x="68" y="131"/>
                      </a:lnTo>
                      <a:lnTo>
                        <a:pt x="75" y="110"/>
                      </a:lnTo>
                      <a:lnTo>
                        <a:pt x="92" y="47"/>
                      </a:lnTo>
                      <a:lnTo>
                        <a:pt x="94" y="35"/>
                      </a:lnTo>
                      <a:lnTo>
                        <a:pt x="94" y="24"/>
                      </a:lnTo>
                      <a:lnTo>
                        <a:pt x="92" y="14"/>
                      </a:lnTo>
                      <a:lnTo>
                        <a:pt x="86" y="7"/>
                      </a:lnTo>
                      <a:lnTo>
                        <a:pt x="80" y="1"/>
                      </a:lnTo>
                      <a:lnTo>
                        <a:pt x="72" y="0"/>
                      </a:lnTo>
                      <a:lnTo>
                        <a:pt x="63" y="1"/>
                      </a:lnTo>
                      <a:lnTo>
                        <a:pt x="54" y="7"/>
                      </a:lnTo>
                      <a:lnTo>
                        <a:pt x="45" y="14"/>
                      </a:lnTo>
                      <a:lnTo>
                        <a:pt x="38" y="24"/>
                      </a:lnTo>
                      <a:lnTo>
                        <a:pt x="32" y="35"/>
                      </a:lnTo>
                      <a:lnTo>
                        <a:pt x="28" y="47"/>
                      </a:lnTo>
                      <a:lnTo>
                        <a:pt x="21" y="70"/>
                      </a:lnTo>
                      <a:lnTo>
                        <a:pt x="19" y="81"/>
                      </a:lnTo>
                      <a:lnTo>
                        <a:pt x="20" y="92"/>
                      </a:lnTo>
                      <a:lnTo>
                        <a:pt x="22" y="102"/>
                      </a:lnTo>
                      <a:lnTo>
                        <a:pt x="27" y="110"/>
                      </a:lnTo>
                      <a:lnTo>
                        <a:pt x="33" y="114"/>
                      </a:lnTo>
                      <a:lnTo>
                        <a:pt x="41" y="115"/>
                      </a:lnTo>
                      <a:lnTo>
                        <a:pt x="74" y="11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346" name="Group 203"/>
              <p:cNvGrpSpPr>
                <a:grpSpLocks/>
              </p:cNvGrpSpPr>
              <p:nvPr/>
            </p:nvGrpSpPr>
            <p:grpSpPr bwMode="auto">
              <a:xfrm>
                <a:off x="1084" y="3016"/>
                <a:ext cx="146" cy="153"/>
                <a:chOff x="1084" y="3016"/>
                <a:chExt cx="146" cy="153"/>
              </a:xfrm>
            </p:grpSpPr>
            <p:sp>
              <p:nvSpPr>
                <p:cNvPr id="133347" name="Freeform 204"/>
                <p:cNvSpPr>
                  <a:spLocks/>
                </p:cNvSpPr>
                <p:nvPr/>
              </p:nvSpPr>
              <p:spPr bwMode="auto">
                <a:xfrm>
                  <a:off x="1084" y="3122"/>
                  <a:ext cx="47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5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5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48" name="Freeform 205"/>
                <p:cNvSpPr>
                  <a:spLocks/>
                </p:cNvSpPr>
                <p:nvPr/>
              </p:nvSpPr>
              <p:spPr bwMode="auto">
                <a:xfrm>
                  <a:off x="1156" y="3016"/>
                  <a:ext cx="28" cy="106"/>
                </a:xfrm>
                <a:custGeom>
                  <a:avLst/>
                  <a:gdLst>
                    <a:gd name="T0" fmla="*/ 0 w 55"/>
                    <a:gd name="T1" fmla="*/ 14 h 208"/>
                    <a:gd name="T2" fmla="*/ 4 w 55"/>
                    <a:gd name="T3" fmla="*/ 0 h 208"/>
                    <a:gd name="T4" fmla="*/ 1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49" name="Freeform 206"/>
                <p:cNvSpPr>
                  <a:spLocks/>
                </p:cNvSpPr>
                <p:nvPr/>
              </p:nvSpPr>
              <p:spPr bwMode="auto">
                <a:xfrm>
                  <a:off x="1188" y="3023"/>
                  <a:ext cx="28" cy="92"/>
                </a:xfrm>
                <a:custGeom>
                  <a:avLst/>
                  <a:gdLst>
                    <a:gd name="T0" fmla="*/ 4 w 51"/>
                    <a:gd name="T1" fmla="*/ 0 h 185"/>
                    <a:gd name="T2" fmla="*/ 3 w 51"/>
                    <a:gd name="T3" fmla="*/ 1 h 185"/>
                    <a:gd name="T4" fmla="*/ 2 w 51"/>
                    <a:gd name="T5" fmla="*/ 3 h 185"/>
                    <a:gd name="T6" fmla="*/ 1 w 51"/>
                    <a:gd name="T7" fmla="*/ 4 h 185"/>
                    <a:gd name="T8" fmla="*/ 1 w 51"/>
                    <a:gd name="T9" fmla="*/ 6 h 185"/>
                    <a:gd name="T10" fmla="*/ 1 w 51"/>
                    <a:gd name="T11" fmla="*/ 8 h 185"/>
                    <a:gd name="T12" fmla="*/ 0 w 51"/>
                    <a:gd name="T13" fmla="*/ 9 h 185"/>
                    <a:gd name="T14" fmla="*/ 1 w 51"/>
                    <a:gd name="T15" fmla="*/ 11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51" y="0"/>
                      </a:moveTo>
                      <a:lnTo>
                        <a:pt x="36" y="24"/>
                      </a:lnTo>
                      <a:lnTo>
                        <a:pt x="23" y="51"/>
                      </a:lnTo>
                      <a:lnTo>
                        <a:pt x="13" y="79"/>
                      </a:lnTo>
                      <a:lnTo>
                        <a:pt x="6" y="106"/>
                      </a:lnTo>
                      <a:lnTo>
                        <a:pt x="1" y="133"/>
                      </a:lnTo>
                      <a:lnTo>
                        <a:pt x="0" y="159"/>
                      </a:lnTo>
                      <a:lnTo>
                        <a:pt x="1" y="18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0" name="Freeform 207"/>
                <p:cNvSpPr>
                  <a:spLocks/>
                </p:cNvSpPr>
                <p:nvPr/>
              </p:nvSpPr>
              <p:spPr bwMode="auto">
                <a:xfrm>
                  <a:off x="1216" y="3016"/>
                  <a:ext cx="14" cy="7"/>
                </a:xfrm>
                <a:custGeom>
                  <a:avLst/>
                  <a:gdLst>
                    <a:gd name="T0" fmla="*/ 1 w 32"/>
                    <a:gd name="T1" fmla="*/ 2 h 11"/>
                    <a:gd name="T2" fmla="*/ 1 w 32"/>
                    <a:gd name="T3" fmla="*/ 1 h 11"/>
                    <a:gd name="T4" fmla="*/ 1 w 32"/>
                    <a:gd name="T5" fmla="*/ 0 h 11"/>
                    <a:gd name="T6" fmla="*/ 0 w 32"/>
                    <a:gd name="T7" fmla="*/ 0 h 11"/>
                    <a:gd name="T8" fmla="*/ 0 w 32"/>
                    <a:gd name="T9" fmla="*/ 1 h 11"/>
                    <a:gd name="T10" fmla="*/ 0 w 32"/>
                    <a:gd name="T11" fmla="*/ 2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32" y="11"/>
                      </a:moveTo>
                      <a:lnTo>
                        <a:pt x="28" y="3"/>
                      </a:lnTo>
                      <a:lnTo>
                        <a:pt x="22" y="0"/>
                      </a:lnTo>
                      <a:lnTo>
                        <a:pt x="15" y="0"/>
                      </a:lnTo>
                      <a:lnTo>
                        <a:pt x="6" y="3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1" name="Freeform 208"/>
                <p:cNvSpPr>
                  <a:spLocks/>
                </p:cNvSpPr>
                <p:nvPr/>
              </p:nvSpPr>
              <p:spPr bwMode="auto">
                <a:xfrm>
                  <a:off x="1205" y="3023"/>
                  <a:ext cx="25" cy="92"/>
                </a:xfrm>
                <a:custGeom>
                  <a:avLst/>
                  <a:gdLst>
                    <a:gd name="T0" fmla="*/ 0 w 51"/>
                    <a:gd name="T1" fmla="*/ 11 h 185"/>
                    <a:gd name="T2" fmla="*/ 0 w 51"/>
                    <a:gd name="T3" fmla="*/ 9 h 185"/>
                    <a:gd name="T4" fmla="*/ 1 w 51"/>
                    <a:gd name="T5" fmla="*/ 8 h 185"/>
                    <a:gd name="T6" fmla="*/ 2 w 51"/>
                    <a:gd name="T7" fmla="*/ 6 h 185"/>
                    <a:gd name="T8" fmla="*/ 2 w 51"/>
                    <a:gd name="T9" fmla="*/ 4 h 185"/>
                    <a:gd name="T10" fmla="*/ 3 w 51"/>
                    <a:gd name="T11" fmla="*/ 3 h 185"/>
                    <a:gd name="T12" fmla="*/ 3 w 51"/>
                    <a:gd name="T13" fmla="*/ 1 h 185"/>
                    <a:gd name="T14" fmla="*/ 3 w 51"/>
                    <a:gd name="T15" fmla="*/ 0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0" y="185"/>
                      </a:moveTo>
                      <a:lnTo>
                        <a:pt x="14" y="159"/>
                      </a:lnTo>
                      <a:lnTo>
                        <a:pt x="28" y="133"/>
                      </a:lnTo>
                      <a:lnTo>
                        <a:pt x="38" y="106"/>
                      </a:lnTo>
                      <a:lnTo>
                        <a:pt x="44" y="79"/>
                      </a:lnTo>
                      <a:lnTo>
                        <a:pt x="49" y="51"/>
                      </a:lnTo>
                      <a:lnTo>
                        <a:pt x="51" y="24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52" name="Freeform 209"/>
                <p:cNvSpPr>
                  <a:spLocks/>
                </p:cNvSpPr>
                <p:nvPr/>
              </p:nvSpPr>
              <p:spPr bwMode="auto">
                <a:xfrm>
                  <a:off x="1188" y="3115"/>
                  <a:ext cx="17" cy="7"/>
                </a:xfrm>
                <a:custGeom>
                  <a:avLst/>
                  <a:gdLst>
                    <a:gd name="T0" fmla="*/ 0 w 32"/>
                    <a:gd name="T1" fmla="*/ 0 h 11"/>
                    <a:gd name="T2" fmla="*/ 1 w 32"/>
                    <a:gd name="T3" fmla="*/ 1 h 11"/>
                    <a:gd name="T4" fmla="*/ 1 w 32"/>
                    <a:gd name="T5" fmla="*/ 2 h 11"/>
                    <a:gd name="T6" fmla="*/ 2 w 32"/>
                    <a:gd name="T7" fmla="*/ 2 h 11"/>
                    <a:gd name="T8" fmla="*/ 2 w 32"/>
                    <a:gd name="T9" fmla="*/ 1 h 11"/>
                    <a:gd name="T10" fmla="*/ 3 w 32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0" y="0"/>
                      </a:moveTo>
                      <a:lnTo>
                        <a:pt x="3" y="6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4" y="6"/>
                      </a:lnTo>
                      <a:lnTo>
                        <a:pt x="3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05" name="Group 210"/>
            <p:cNvGrpSpPr>
              <a:grpSpLocks/>
            </p:cNvGrpSpPr>
            <p:nvPr/>
          </p:nvGrpSpPr>
          <p:grpSpPr bwMode="auto">
            <a:xfrm>
              <a:off x="1159" y="3098"/>
              <a:ext cx="100" cy="145"/>
              <a:chOff x="1159" y="3098"/>
              <a:chExt cx="100" cy="145"/>
            </a:xfrm>
          </p:grpSpPr>
          <p:sp>
            <p:nvSpPr>
              <p:cNvPr id="133337" name="Freeform 211"/>
              <p:cNvSpPr>
                <a:spLocks/>
              </p:cNvSpPr>
              <p:nvPr/>
            </p:nvSpPr>
            <p:spPr bwMode="auto">
              <a:xfrm>
                <a:off x="1159" y="3197"/>
                <a:ext cx="46" cy="46"/>
              </a:xfrm>
              <a:custGeom>
                <a:avLst/>
                <a:gdLst>
                  <a:gd name="T0" fmla="*/ 6 w 92"/>
                  <a:gd name="T1" fmla="*/ 3 h 91"/>
                  <a:gd name="T2" fmla="*/ 6 w 92"/>
                  <a:gd name="T3" fmla="*/ 2 h 91"/>
                  <a:gd name="T4" fmla="*/ 6 w 92"/>
                  <a:gd name="T5" fmla="*/ 2 h 91"/>
                  <a:gd name="T6" fmla="*/ 5 w 92"/>
                  <a:gd name="T7" fmla="*/ 1 h 91"/>
                  <a:gd name="T8" fmla="*/ 4 w 92"/>
                  <a:gd name="T9" fmla="*/ 1 h 91"/>
                  <a:gd name="T10" fmla="*/ 3 w 92"/>
                  <a:gd name="T11" fmla="*/ 0 h 91"/>
                  <a:gd name="T12" fmla="*/ 2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2 w 92"/>
                  <a:gd name="T29" fmla="*/ 6 h 91"/>
                  <a:gd name="T30" fmla="*/ 3 w 92"/>
                  <a:gd name="T31" fmla="*/ 6 h 91"/>
                  <a:gd name="T32" fmla="*/ 4 w 92"/>
                  <a:gd name="T33" fmla="*/ 6 h 91"/>
                  <a:gd name="T34" fmla="*/ 5 w 92"/>
                  <a:gd name="T35" fmla="*/ 6 h 91"/>
                  <a:gd name="T36" fmla="*/ 6 w 92"/>
                  <a:gd name="T37" fmla="*/ 5 h 91"/>
                  <a:gd name="T38" fmla="*/ 6 w 92"/>
                  <a:gd name="T39" fmla="*/ 4 h 91"/>
                  <a:gd name="T40" fmla="*/ 6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90" y="32"/>
                    </a:lnTo>
                    <a:lnTo>
                      <a:pt x="83" y="18"/>
                    </a:lnTo>
                    <a:lnTo>
                      <a:pt x="73" y="9"/>
                    </a:lnTo>
                    <a:lnTo>
                      <a:pt x="60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9"/>
                    </a:lnTo>
                    <a:lnTo>
                      <a:pt x="9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4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0" y="89"/>
                    </a:lnTo>
                    <a:lnTo>
                      <a:pt x="73" y="84"/>
                    </a:lnTo>
                    <a:lnTo>
                      <a:pt x="83" y="73"/>
                    </a:lnTo>
                    <a:lnTo>
                      <a:pt x="90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338" name="Freeform 212"/>
              <p:cNvSpPr>
                <a:spLocks/>
              </p:cNvSpPr>
              <p:nvPr/>
            </p:nvSpPr>
            <p:spPr bwMode="auto">
              <a:xfrm>
                <a:off x="1234" y="3098"/>
                <a:ext cx="25" cy="103"/>
              </a:xfrm>
              <a:custGeom>
                <a:avLst/>
                <a:gdLst>
                  <a:gd name="T0" fmla="*/ 0 w 55"/>
                  <a:gd name="T1" fmla="*/ 12 h 207"/>
                  <a:gd name="T2" fmla="*/ 2 w 55"/>
                  <a:gd name="T3" fmla="*/ 0 h 207"/>
                  <a:gd name="T4" fmla="*/ 0 w 55"/>
                  <a:gd name="T5" fmla="*/ 2 h 20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7">
                    <a:moveTo>
                      <a:pt x="0" y="207"/>
                    </a:moveTo>
                    <a:lnTo>
                      <a:pt x="55" y="0"/>
                    </a:lnTo>
                    <a:lnTo>
                      <a:pt x="11" y="4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3206" name="Group 213"/>
            <p:cNvGrpSpPr>
              <a:grpSpLocks/>
            </p:cNvGrpSpPr>
            <p:nvPr/>
          </p:nvGrpSpPr>
          <p:grpSpPr bwMode="auto">
            <a:xfrm>
              <a:off x="369" y="3781"/>
              <a:ext cx="103" cy="135"/>
              <a:chOff x="369" y="3781"/>
              <a:chExt cx="103" cy="135"/>
            </a:xfrm>
          </p:grpSpPr>
          <p:sp>
            <p:nvSpPr>
              <p:cNvPr id="133335" name="Freeform 214"/>
              <p:cNvSpPr>
                <a:spLocks/>
              </p:cNvSpPr>
              <p:nvPr/>
            </p:nvSpPr>
            <p:spPr bwMode="auto">
              <a:xfrm>
                <a:off x="426" y="3781"/>
                <a:ext cx="46" cy="46"/>
              </a:xfrm>
              <a:custGeom>
                <a:avLst/>
                <a:gdLst>
                  <a:gd name="T0" fmla="*/ 6 w 92"/>
                  <a:gd name="T1" fmla="*/ 3 h 91"/>
                  <a:gd name="T2" fmla="*/ 6 w 92"/>
                  <a:gd name="T3" fmla="*/ 2 h 91"/>
                  <a:gd name="T4" fmla="*/ 6 w 92"/>
                  <a:gd name="T5" fmla="*/ 2 h 91"/>
                  <a:gd name="T6" fmla="*/ 5 w 92"/>
                  <a:gd name="T7" fmla="*/ 1 h 91"/>
                  <a:gd name="T8" fmla="*/ 4 w 92"/>
                  <a:gd name="T9" fmla="*/ 1 h 91"/>
                  <a:gd name="T10" fmla="*/ 3 w 92"/>
                  <a:gd name="T11" fmla="*/ 0 h 91"/>
                  <a:gd name="T12" fmla="*/ 2 w 92"/>
                  <a:gd name="T13" fmla="*/ 1 h 91"/>
                  <a:gd name="T14" fmla="*/ 2 w 92"/>
                  <a:gd name="T15" fmla="*/ 1 h 91"/>
                  <a:gd name="T16" fmla="*/ 1 w 92"/>
                  <a:gd name="T17" fmla="*/ 2 h 91"/>
                  <a:gd name="T18" fmla="*/ 1 w 92"/>
                  <a:gd name="T19" fmla="*/ 2 h 91"/>
                  <a:gd name="T20" fmla="*/ 0 w 92"/>
                  <a:gd name="T21" fmla="*/ 3 h 91"/>
                  <a:gd name="T22" fmla="*/ 1 w 92"/>
                  <a:gd name="T23" fmla="*/ 4 h 91"/>
                  <a:gd name="T24" fmla="*/ 1 w 92"/>
                  <a:gd name="T25" fmla="*/ 5 h 91"/>
                  <a:gd name="T26" fmla="*/ 2 w 92"/>
                  <a:gd name="T27" fmla="*/ 6 h 91"/>
                  <a:gd name="T28" fmla="*/ 2 w 92"/>
                  <a:gd name="T29" fmla="*/ 6 h 91"/>
                  <a:gd name="T30" fmla="*/ 3 w 92"/>
                  <a:gd name="T31" fmla="*/ 6 h 91"/>
                  <a:gd name="T32" fmla="*/ 4 w 92"/>
                  <a:gd name="T33" fmla="*/ 6 h 91"/>
                  <a:gd name="T34" fmla="*/ 5 w 92"/>
                  <a:gd name="T35" fmla="*/ 6 h 91"/>
                  <a:gd name="T36" fmla="*/ 6 w 92"/>
                  <a:gd name="T37" fmla="*/ 5 h 91"/>
                  <a:gd name="T38" fmla="*/ 6 w 92"/>
                  <a:gd name="T39" fmla="*/ 4 h 91"/>
                  <a:gd name="T40" fmla="*/ 6 w 92"/>
                  <a:gd name="T41" fmla="*/ 3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2" h="91">
                    <a:moveTo>
                      <a:pt x="92" y="46"/>
                    </a:moveTo>
                    <a:lnTo>
                      <a:pt x="89" y="32"/>
                    </a:lnTo>
                    <a:lnTo>
                      <a:pt x="83" y="18"/>
                    </a:lnTo>
                    <a:lnTo>
                      <a:pt x="73" y="8"/>
                    </a:lnTo>
                    <a:lnTo>
                      <a:pt x="61" y="2"/>
                    </a:lnTo>
                    <a:lnTo>
                      <a:pt x="46" y="0"/>
                    </a:lnTo>
                    <a:lnTo>
                      <a:pt x="32" y="2"/>
                    </a:lnTo>
                    <a:lnTo>
                      <a:pt x="19" y="8"/>
                    </a:lnTo>
                    <a:lnTo>
                      <a:pt x="9" y="18"/>
                    </a:lnTo>
                    <a:lnTo>
                      <a:pt x="2" y="32"/>
                    </a:lnTo>
                    <a:lnTo>
                      <a:pt x="0" y="46"/>
                    </a:lnTo>
                    <a:lnTo>
                      <a:pt x="2" y="60"/>
                    </a:lnTo>
                    <a:lnTo>
                      <a:pt x="9" y="73"/>
                    </a:lnTo>
                    <a:lnTo>
                      <a:pt x="19" y="82"/>
                    </a:lnTo>
                    <a:lnTo>
                      <a:pt x="32" y="89"/>
                    </a:lnTo>
                    <a:lnTo>
                      <a:pt x="46" y="91"/>
                    </a:lnTo>
                    <a:lnTo>
                      <a:pt x="61" y="89"/>
                    </a:lnTo>
                    <a:lnTo>
                      <a:pt x="73" y="82"/>
                    </a:lnTo>
                    <a:lnTo>
                      <a:pt x="83" y="73"/>
                    </a:lnTo>
                    <a:lnTo>
                      <a:pt x="89" y="60"/>
                    </a:lnTo>
                    <a:lnTo>
                      <a:pt x="92" y="4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336" name="Freeform 215"/>
              <p:cNvSpPr>
                <a:spLocks/>
              </p:cNvSpPr>
              <p:nvPr/>
            </p:nvSpPr>
            <p:spPr bwMode="auto">
              <a:xfrm>
                <a:off x="369" y="3813"/>
                <a:ext cx="50" cy="103"/>
              </a:xfrm>
              <a:custGeom>
                <a:avLst/>
                <a:gdLst>
                  <a:gd name="T0" fmla="*/ 7 w 94"/>
                  <a:gd name="T1" fmla="*/ 0 h 208"/>
                  <a:gd name="T2" fmla="*/ 6 w 94"/>
                  <a:gd name="T3" fmla="*/ 0 h 208"/>
                  <a:gd name="T4" fmla="*/ 5 w 94"/>
                  <a:gd name="T5" fmla="*/ 1 h 208"/>
                  <a:gd name="T6" fmla="*/ 4 w 94"/>
                  <a:gd name="T7" fmla="*/ 2 h 208"/>
                  <a:gd name="T8" fmla="*/ 3 w 94"/>
                  <a:gd name="T9" fmla="*/ 3 h 208"/>
                  <a:gd name="T10" fmla="*/ 2 w 94"/>
                  <a:gd name="T11" fmla="*/ 4 h 208"/>
                  <a:gd name="T12" fmla="*/ 2 w 94"/>
                  <a:gd name="T13" fmla="*/ 5 h 208"/>
                  <a:gd name="T14" fmla="*/ 1 w 94"/>
                  <a:gd name="T15" fmla="*/ 10 h 208"/>
                  <a:gd name="T16" fmla="*/ 0 w 94"/>
                  <a:gd name="T17" fmla="*/ 10 h 208"/>
                  <a:gd name="T18" fmla="*/ 0 w 94"/>
                  <a:gd name="T19" fmla="*/ 11 h 208"/>
                  <a:gd name="T20" fmla="*/ 1 w 94"/>
                  <a:gd name="T21" fmla="*/ 12 h 208"/>
                  <a:gd name="T22" fmla="*/ 1 w 94"/>
                  <a:gd name="T23" fmla="*/ 12 h 208"/>
                  <a:gd name="T24" fmla="*/ 1 w 94"/>
                  <a:gd name="T25" fmla="*/ 12 h 208"/>
                  <a:gd name="T26" fmla="*/ 2 w 94"/>
                  <a:gd name="T27" fmla="*/ 12 h 208"/>
                  <a:gd name="T28" fmla="*/ 3 w 94"/>
                  <a:gd name="T29" fmla="*/ 12 h 208"/>
                  <a:gd name="T30" fmla="*/ 3 w 94"/>
                  <a:gd name="T31" fmla="*/ 12 h 208"/>
                  <a:gd name="T32" fmla="*/ 4 w 94"/>
                  <a:gd name="T33" fmla="*/ 12 h 208"/>
                  <a:gd name="T34" fmla="*/ 5 w 94"/>
                  <a:gd name="T35" fmla="*/ 11 h 208"/>
                  <a:gd name="T36" fmla="*/ 5 w 94"/>
                  <a:gd name="T37" fmla="*/ 10 h 208"/>
                  <a:gd name="T38" fmla="*/ 5 w 94"/>
                  <a:gd name="T39" fmla="*/ 10 h 208"/>
                  <a:gd name="T40" fmla="*/ 6 w 94"/>
                  <a:gd name="T41" fmla="*/ 8 h 208"/>
                  <a:gd name="T42" fmla="*/ 6 w 94"/>
                  <a:gd name="T43" fmla="*/ 7 h 208"/>
                  <a:gd name="T44" fmla="*/ 6 w 94"/>
                  <a:gd name="T45" fmla="*/ 7 h 208"/>
                  <a:gd name="T46" fmla="*/ 6 w 94"/>
                  <a:gd name="T47" fmla="*/ 6 h 208"/>
                  <a:gd name="T48" fmla="*/ 6 w 94"/>
                  <a:gd name="T49" fmla="*/ 6 h 208"/>
                  <a:gd name="T50" fmla="*/ 5 w 94"/>
                  <a:gd name="T51" fmla="*/ 5 h 208"/>
                  <a:gd name="T52" fmla="*/ 4 w 94"/>
                  <a:gd name="T53" fmla="*/ 5 h 208"/>
                  <a:gd name="T54" fmla="*/ 2 w 94"/>
                  <a:gd name="T55" fmla="*/ 5 h 20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4" h="208">
                    <a:moveTo>
                      <a:pt x="94" y="0"/>
                    </a:moveTo>
                    <a:lnTo>
                      <a:pt x="79" y="9"/>
                    </a:lnTo>
                    <a:lnTo>
                      <a:pt x="65" y="21"/>
                    </a:lnTo>
                    <a:lnTo>
                      <a:pt x="51" y="37"/>
                    </a:lnTo>
                    <a:lnTo>
                      <a:pt x="39" y="54"/>
                    </a:lnTo>
                    <a:lnTo>
                      <a:pt x="29" y="73"/>
                    </a:lnTo>
                    <a:lnTo>
                      <a:pt x="21" y="93"/>
                    </a:lnTo>
                    <a:lnTo>
                      <a:pt x="3" y="163"/>
                    </a:lnTo>
                    <a:lnTo>
                      <a:pt x="0" y="174"/>
                    </a:lnTo>
                    <a:lnTo>
                      <a:pt x="0" y="186"/>
                    </a:lnTo>
                    <a:lnTo>
                      <a:pt x="4" y="195"/>
                    </a:lnTo>
                    <a:lnTo>
                      <a:pt x="8" y="202"/>
                    </a:lnTo>
                    <a:lnTo>
                      <a:pt x="15" y="207"/>
                    </a:lnTo>
                    <a:lnTo>
                      <a:pt x="23" y="208"/>
                    </a:lnTo>
                    <a:lnTo>
                      <a:pt x="31" y="207"/>
                    </a:lnTo>
                    <a:lnTo>
                      <a:pt x="40" y="202"/>
                    </a:lnTo>
                    <a:lnTo>
                      <a:pt x="49" y="195"/>
                    </a:lnTo>
                    <a:lnTo>
                      <a:pt x="57" y="186"/>
                    </a:lnTo>
                    <a:lnTo>
                      <a:pt x="63" y="174"/>
                    </a:lnTo>
                    <a:lnTo>
                      <a:pt x="67" y="163"/>
                    </a:lnTo>
                    <a:lnTo>
                      <a:pt x="73" y="139"/>
                    </a:lnTo>
                    <a:lnTo>
                      <a:pt x="77" y="126"/>
                    </a:lnTo>
                    <a:lnTo>
                      <a:pt x="77" y="115"/>
                    </a:lnTo>
                    <a:lnTo>
                      <a:pt x="75" y="105"/>
                    </a:lnTo>
                    <a:lnTo>
                      <a:pt x="69" y="97"/>
                    </a:lnTo>
                    <a:lnTo>
                      <a:pt x="62" y="93"/>
                    </a:lnTo>
                    <a:lnTo>
                      <a:pt x="54" y="93"/>
                    </a:lnTo>
                    <a:lnTo>
                      <a:pt x="21" y="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3207" name="Group 216"/>
            <p:cNvGrpSpPr>
              <a:grpSpLocks/>
            </p:cNvGrpSpPr>
            <p:nvPr/>
          </p:nvGrpSpPr>
          <p:grpSpPr bwMode="auto">
            <a:xfrm>
              <a:off x="3056" y="663"/>
              <a:ext cx="1128" cy="1445"/>
              <a:chOff x="3056" y="663"/>
              <a:chExt cx="1128" cy="1445"/>
            </a:xfrm>
          </p:grpSpPr>
          <p:grpSp>
            <p:nvGrpSpPr>
              <p:cNvPr id="133267" name="Group 217"/>
              <p:cNvGrpSpPr>
                <a:grpSpLocks/>
              </p:cNvGrpSpPr>
              <p:nvPr/>
            </p:nvGrpSpPr>
            <p:grpSpPr bwMode="auto">
              <a:xfrm>
                <a:off x="3170" y="663"/>
                <a:ext cx="110" cy="142"/>
                <a:chOff x="3170" y="663"/>
                <a:chExt cx="110" cy="142"/>
              </a:xfrm>
            </p:grpSpPr>
            <p:sp>
              <p:nvSpPr>
                <p:cNvPr id="133331" name="Freeform 218"/>
                <p:cNvSpPr>
                  <a:spLocks/>
                </p:cNvSpPr>
                <p:nvPr/>
              </p:nvSpPr>
              <p:spPr bwMode="auto">
                <a:xfrm>
                  <a:off x="3234" y="7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3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3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89" y="33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3"/>
                      </a:lnTo>
                      <a:lnTo>
                        <a:pt x="45" y="0"/>
                      </a:lnTo>
                      <a:lnTo>
                        <a:pt x="31" y="3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3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90"/>
                      </a:lnTo>
                      <a:lnTo>
                        <a:pt x="45" y="92"/>
                      </a:lnTo>
                      <a:lnTo>
                        <a:pt x="59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32" name="Freeform 219"/>
                <p:cNvSpPr>
                  <a:spLocks/>
                </p:cNvSpPr>
                <p:nvPr/>
              </p:nvSpPr>
              <p:spPr bwMode="auto">
                <a:xfrm>
                  <a:off x="3170" y="663"/>
                  <a:ext cx="25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2 w 55"/>
                    <a:gd name="T3" fmla="*/ 0 h 208"/>
                    <a:gd name="T4" fmla="*/ 0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33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3216" y="663"/>
                  <a:ext cx="7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34" name="Line 221"/>
                <p:cNvSpPr>
                  <a:spLocks noChangeShapeType="1"/>
                </p:cNvSpPr>
                <p:nvPr/>
              </p:nvSpPr>
              <p:spPr bwMode="auto">
                <a:xfrm flipH="1">
                  <a:off x="3234" y="66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68" name="Group 222"/>
              <p:cNvGrpSpPr>
                <a:grpSpLocks/>
              </p:cNvGrpSpPr>
              <p:nvPr/>
            </p:nvGrpSpPr>
            <p:grpSpPr bwMode="auto">
              <a:xfrm>
                <a:off x="3291" y="702"/>
                <a:ext cx="185" cy="139"/>
                <a:chOff x="3291" y="702"/>
                <a:chExt cx="185" cy="139"/>
              </a:xfrm>
            </p:grpSpPr>
            <p:sp>
              <p:nvSpPr>
                <p:cNvPr id="133324" name="Line 223"/>
                <p:cNvSpPr>
                  <a:spLocks noChangeShapeType="1"/>
                </p:cNvSpPr>
                <p:nvPr/>
              </p:nvSpPr>
              <p:spPr bwMode="auto">
                <a:xfrm flipH="1" flipV="1">
                  <a:off x="3362" y="702"/>
                  <a:ext cx="71" cy="12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5" name="Freeform 224"/>
                <p:cNvSpPr>
                  <a:spLocks/>
                </p:cNvSpPr>
                <p:nvPr/>
              </p:nvSpPr>
              <p:spPr bwMode="auto">
                <a:xfrm>
                  <a:off x="3291" y="795"/>
                  <a:ext cx="46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5"/>
                      </a:moveTo>
                      <a:lnTo>
                        <a:pt x="89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1"/>
                      </a:lnTo>
                      <a:lnTo>
                        <a:pt x="0" y="45"/>
                      </a:lnTo>
                      <a:lnTo>
                        <a:pt x="2" y="59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89"/>
                      </a:lnTo>
                      <a:lnTo>
                        <a:pt x="45" y="92"/>
                      </a:lnTo>
                      <a:lnTo>
                        <a:pt x="59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59"/>
                      </a:lnTo>
                      <a:lnTo>
                        <a:pt x="91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6" name="Freeform 225"/>
                <p:cNvSpPr>
                  <a:spLocks/>
                </p:cNvSpPr>
                <p:nvPr/>
              </p:nvSpPr>
              <p:spPr bwMode="auto">
                <a:xfrm>
                  <a:off x="3391" y="713"/>
                  <a:ext cx="21" cy="18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1 h 34"/>
                    <a:gd name="T4" fmla="*/ 2 w 42"/>
                    <a:gd name="T5" fmla="*/ 1 h 34"/>
                    <a:gd name="T6" fmla="*/ 1 w 42"/>
                    <a:gd name="T7" fmla="*/ 1 h 34"/>
                    <a:gd name="T8" fmla="*/ 1 w 42"/>
                    <a:gd name="T9" fmla="*/ 2 h 34"/>
                    <a:gd name="T10" fmla="*/ 0 w 42"/>
                    <a:gd name="T11" fmla="*/ 3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5"/>
                      </a:lnTo>
                      <a:lnTo>
                        <a:pt x="14" y="13"/>
                      </a:lnTo>
                      <a:lnTo>
                        <a:pt x="7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7" name="Freeform 226"/>
                <p:cNvSpPr>
                  <a:spLocks/>
                </p:cNvSpPr>
                <p:nvPr/>
              </p:nvSpPr>
              <p:spPr bwMode="auto">
                <a:xfrm>
                  <a:off x="3412" y="713"/>
                  <a:ext cx="11" cy="35"/>
                </a:xfrm>
                <a:custGeom>
                  <a:avLst/>
                  <a:gdLst>
                    <a:gd name="T0" fmla="*/ 1 w 22"/>
                    <a:gd name="T1" fmla="*/ 5 h 69"/>
                    <a:gd name="T2" fmla="*/ 1 w 22"/>
                    <a:gd name="T3" fmla="*/ 4 h 69"/>
                    <a:gd name="T4" fmla="*/ 2 w 22"/>
                    <a:gd name="T5" fmla="*/ 3 h 69"/>
                    <a:gd name="T6" fmla="*/ 2 w 22"/>
                    <a:gd name="T7" fmla="*/ 3 h 69"/>
                    <a:gd name="T8" fmla="*/ 2 w 22"/>
                    <a:gd name="T9" fmla="*/ 2 h 69"/>
                    <a:gd name="T10" fmla="*/ 2 w 22"/>
                    <a:gd name="T11" fmla="*/ 1 h 69"/>
                    <a:gd name="T12" fmla="*/ 1 w 22"/>
                    <a:gd name="T13" fmla="*/ 1 h 69"/>
                    <a:gd name="T14" fmla="*/ 1 w 22"/>
                    <a:gd name="T15" fmla="*/ 1 h 69"/>
                    <a:gd name="T16" fmla="*/ 0 w 22"/>
                    <a:gd name="T17" fmla="*/ 0 h 6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69">
                      <a:moveTo>
                        <a:pt x="9" y="69"/>
                      </a:moveTo>
                      <a:lnTo>
                        <a:pt x="16" y="58"/>
                      </a:lnTo>
                      <a:lnTo>
                        <a:pt x="20" y="46"/>
                      </a:ln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3"/>
                      </a:lnTo>
                      <a:lnTo>
                        <a:pt x="14" y="5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8" name="Freeform 227"/>
                <p:cNvSpPr>
                  <a:spLocks/>
                </p:cNvSpPr>
                <p:nvPr/>
              </p:nvSpPr>
              <p:spPr bwMode="auto">
                <a:xfrm>
                  <a:off x="3366" y="748"/>
                  <a:ext cx="50" cy="72"/>
                </a:xfrm>
                <a:custGeom>
                  <a:avLst/>
                  <a:gdLst>
                    <a:gd name="T0" fmla="*/ 7 w 97"/>
                    <a:gd name="T1" fmla="*/ 0 h 139"/>
                    <a:gd name="T2" fmla="*/ 0 w 97"/>
                    <a:gd name="T3" fmla="*/ 10 h 139"/>
                    <a:gd name="T4" fmla="*/ 5 w 97"/>
                    <a:gd name="T5" fmla="*/ 10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7" h="139">
                      <a:moveTo>
                        <a:pt x="97" y="0"/>
                      </a:moveTo>
                      <a:lnTo>
                        <a:pt x="0" y="139"/>
                      </a:lnTo>
                      <a:lnTo>
                        <a:pt x="65" y="13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9" name="Line 228"/>
                <p:cNvSpPr>
                  <a:spLocks noChangeShapeType="1"/>
                </p:cNvSpPr>
                <p:nvPr/>
              </p:nvSpPr>
              <p:spPr bwMode="auto">
                <a:xfrm flipV="1">
                  <a:off x="3444" y="7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30" name="Line 229"/>
                <p:cNvSpPr>
                  <a:spLocks noChangeShapeType="1"/>
                </p:cNvSpPr>
                <p:nvPr/>
              </p:nvSpPr>
              <p:spPr bwMode="auto">
                <a:xfrm flipH="1">
                  <a:off x="3465" y="7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69" name="Group 230"/>
              <p:cNvGrpSpPr>
                <a:grpSpLocks/>
              </p:cNvGrpSpPr>
              <p:nvPr/>
            </p:nvGrpSpPr>
            <p:grpSpPr bwMode="auto">
              <a:xfrm>
                <a:off x="3159" y="827"/>
                <a:ext cx="146" cy="171"/>
                <a:chOff x="3159" y="827"/>
                <a:chExt cx="146" cy="171"/>
              </a:xfrm>
            </p:grpSpPr>
            <p:sp>
              <p:nvSpPr>
                <p:cNvPr id="133316" name="Freeform 231"/>
                <p:cNvSpPr>
                  <a:spLocks/>
                </p:cNvSpPr>
                <p:nvPr/>
              </p:nvSpPr>
              <p:spPr bwMode="auto">
                <a:xfrm>
                  <a:off x="3159" y="827"/>
                  <a:ext cx="47" cy="46"/>
                </a:xfrm>
                <a:custGeom>
                  <a:avLst/>
                  <a:gdLst>
                    <a:gd name="T0" fmla="*/ 6 w 93"/>
                    <a:gd name="T1" fmla="*/ 3 h 92"/>
                    <a:gd name="T2" fmla="*/ 6 w 93"/>
                    <a:gd name="T3" fmla="*/ 2 h 92"/>
                    <a:gd name="T4" fmla="*/ 6 w 93"/>
                    <a:gd name="T5" fmla="*/ 2 h 92"/>
                    <a:gd name="T6" fmla="*/ 5 w 93"/>
                    <a:gd name="T7" fmla="*/ 1 h 92"/>
                    <a:gd name="T8" fmla="*/ 4 w 93"/>
                    <a:gd name="T9" fmla="*/ 1 h 92"/>
                    <a:gd name="T10" fmla="*/ 3 w 93"/>
                    <a:gd name="T11" fmla="*/ 0 h 92"/>
                    <a:gd name="T12" fmla="*/ 2 w 93"/>
                    <a:gd name="T13" fmla="*/ 1 h 92"/>
                    <a:gd name="T14" fmla="*/ 2 w 93"/>
                    <a:gd name="T15" fmla="*/ 1 h 92"/>
                    <a:gd name="T16" fmla="*/ 1 w 93"/>
                    <a:gd name="T17" fmla="*/ 2 h 92"/>
                    <a:gd name="T18" fmla="*/ 1 w 93"/>
                    <a:gd name="T19" fmla="*/ 2 h 92"/>
                    <a:gd name="T20" fmla="*/ 0 w 93"/>
                    <a:gd name="T21" fmla="*/ 3 h 92"/>
                    <a:gd name="T22" fmla="*/ 1 w 93"/>
                    <a:gd name="T23" fmla="*/ 4 h 92"/>
                    <a:gd name="T24" fmla="*/ 1 w 93"/>
                    <a:gd name="T25" fmla="*/ 5 h 92"/>
                    <a:gd name="T26" fmla="*/ 2 w 93"/>
                    <a:gd name="T27" fmla="*/ 6 h 92"/>
                    <a:gd name="T28" fmla="*/ 2 w 93"/>
                    <a:gd name="T29" fmla="*/ 6 h 92"/>
                    <a:gd name="T30" fmla="*/ 3 w 93"/>
                    <a:gd name="T31" fmla="*/ 6 h 92"/>
                    <a:gd name="T32" fmla="*/ 4 w 93"/>
                    <a:gd name="T33" fmla="*/ 6 h 92"/>
                    <a:gd name="T34" fmla="*/ 5 w 93"/>
                    <a:gd name="T35" fmla="*/ 6 h 92"/>
                    <a:gd name="T36" fmla="*/ 6 w 93"/>
                    <a:gd name="T37" fmla="*/ 5 h 92"/>
                    <a:gd name="T38" fmla="*/ 6 w 93"/>
                    <a:gd name="T39" fmla="*/ 4 h 92"/>
                    <a:gd name="T40" fmla="*/ 6 w 93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3" h="92">
                      <a:moveTo>
                        <a:pt x="93" y="46"/>
                      </a:moveTo>
                      <a:lnTo>
                        <a:pt x="91" y="32"/>
                      </a:lnTo>
                      <a:lnTo>
                        <a:pt x="84" y="19"/>
                      </a:lnTo>
                      <a:lnTo>
                        <a:pt x="74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20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20" y="83"/>
                      </a:lnTo>
                      <a:lnTo>
                        <a:pt x="32" y="89"/>
                      </a:lnTo>
                      <a:lnTo>
                        <a:pt x="46" y="92"/>
                      </a:lnTo>
                      <a:lnTo>
                        <a:pt x="61" y="89"/>
                      </a:lnTo>
                      <a:lnTo>
                        <a:pt x="74" y="83"/>
                      </a:lnTo>
                      <a:lnTo>
                        <a:pt x="84" y="73"/>
                      </a:lnTo>
                      <a:lnTo>
                        <a:pt x="91" y="61"/>
                      </a:lnTo>
                      <a:lnTo>
                        <a:pt x="93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7" name="Freeform 232"/>
                <p:cNvSpPr>
                  <a:spLocks/>
                </p:cNvSpPr>
                <p:nvPr/>
              </p:nvSpPr>
              <p:spPr bwMode="auto">
                <a:xfrm>
                  <a:off x="3170" y="891"/>
                  <a:ext cx="28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4 w 55"/>
                    <a:gd name="T3" fmla="*/ 0 h 208"/>
                    <a:gd name="T4" fmla="*/ 1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8" name="Freeform 233"/>
                <p:cNvSpPr>
                  <a:spLocks/>
                </p:cNvSpPr>
                <p:nvPr/>
              </p:nvSpPr>
              <p:spPr bwMode="auto">
                <a:xfrm>
                  <a:off x="3202" y="898"/>
                  <a:ext cx="25" cy="92"/>
                </a:xfrm>
                <a:custGeom>
                  <a:avLst/>
                  <a:gdLst>
                    <a:gd name="T0" fmla="*/ 3 w 51"/>
                    <a:gd name="T1" fmla="*/ 0 h 185"/>
                    <a:gd name="T2" fmla="*/ 2 w 51"/>
                    <a:gd name="T3" fmla="*/ 1 h 185"/>
                    <a:gd name="T4" fmla="*/ 1 w 51"/>
                    <a:gd name="T5" fmla="*/ 3 h 185"/>
                    <a:gd name="T6" fmla="*/ 0 w 51"/>
                    <a:gd name="T7" fmla="*/ 4 h 185"/>
                    <a:gd name="T8" fmla="*/ 0 w 51"/>
                    <a:gd name="T9" fmla="*/ 6 h 185"/>
                    <a:gd name="T10" fmla="*/ 0 w 51"/>
                    <a:gd name="T11" fmla="*/ 8 h 185"/>
                    <a:gd name="T12" fmla="*/ 0 w 51"/>
                    <a:gd name="T13" fmla="*/ 10 h 185"/>
                    <a:gd name="T14" fmla="*/ 0 w 51"/>
                    <a:gd name="T15" fmla="*/ 11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51" y="0"/>
                      </a:moveTo>
                      <a:lnTo>
                        <a:pt x="37" y="25"/>
                      </a:lnTo>
                      <a:lnTo>
                        <a:pt x="24" y="52"/>
                      </a:lnTo>
                      <a:lnTo>
                        <a:pt x="13" y="79"/>
                      </a:lnTo>
                      <a:lnTo>
                        <a:pt x="7" y="106"/>
                      </a:lnTo>
                      <a:lnTo>
                        <a:pt x="2" y="134"/>
                      </a:lnTo>
                      <a:lnTo>
                        <a:pt x="0" y="160"/>
                      </a:lnTo>
                      <a:lnTo>
                        <a:pt x="1" y="18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9" name="Freeform 234"/>
                <p:cNvSpPr>
                  <a:spLocks/>
                </p:cNvSpPr>
                <p:nvPr/>
              </p:nvSpPr>
              <p:spPr bwMode="auto">
                <a:xfrm>
                  <a:off x="3227" y="891"/>
                  <a:ext cx="18" cy="7"/>
                </a:xfrm>
                <a:custGeom>
                  <a:avLst/>
                  <a:gdLst>
                    <a:gd name="T0" fmla="*/ 3 w 32"/>
                    <a:gd name="T1" fmla="*/ 2 h 11"/>
                    <a:gd name="T2" fmla="*/ 3 w 32"/>
                    <a:gd name="T3" fmla="*/ 1 h 11"/>
                    <a:gd name="T4" fmla="*/ 2 w 32"/>
                    <a:gd name="T5" fmla="*/ 0 h 11"/>
                    <a:gd name="T6" fmla="*/ 2 w 32"/>
                    <a:gd name="T7" fmla="*/ 0 h 11"/>
                    <a:gd name="T8" fmla="*/ 1 w 32"/>
                    <a:gd name="T9" fmla="*/ 1 h 11"/>
                    <a:gd name="T10" fmla="*/ 0 w 32"/>
                    <a:gd name="T11" fmla="*/ 2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32" y="11"/>
                      </a:moveTo>
                      <a:lnTo>
                        <a:pt x="29" y="4"/>
                      </a:lnTo>
                      <a:lnTo>
                        <a:pt x="23" y="0"/>
                      </a:lnTo>
                      <a:lnTo>
                        <a:pt x="15" y="0"/>
                      </a:lnTo>
                      <a:lnTo>
                        <a:pt x="8" y="4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0" name="Freeform 235"/>
                <p:cNvSpPr>
                  <a:spLocks/>
                </p:cNvSpPr>
                <p:nvPr/>
              </p:nvSpPr>
              <p:spPr bwMode="auto">
                <a:xfrm>
                  <a:off x="3220" y="898"/>
                  <a:ext cx="25" cy="92"/>
                </a:xfrm>
                <a:custGeom>
                  <a:avLst/>
                  <a:gdLst>
                    <a:gd name="T0" fmla="*/ 0 w 51"/>
                    <a:gd name="T1" fmla="*/ 11 h 185"/>
                    <a:gd name="T2" fmla="*/ 1 w 51"/>
                    <a:gd name="T3" fmla="*/ 10 h 185"/>
                    <a:gd name="T4" fmla="*/ 1 w 51"/>
                    <a:gd name="T5" fmla="*/ 8 h 185"/>
                    <a:gd name="T6" fmla="*/ 2 w 51"/>
                    <a:gd name="T7" fmla="*/ 6 h 185"/>
                    <a:gd name="T8" fmla="*/ 2 w 51"/>
                    <a:gd name="T9" fmla="*/ 4 h 185"/>
                    <a:gd name="T10" fmla="*/ 3 w 51"/>
                    <a:gd name="T11" fmla="*/ 3 h 185"/>
                    <a:gd name="T12" fmla="*/ 3 w 51"/>
                    <a:gd name="T13" fmla="*/ 1 h 185"/>
                    <a:gd name="T14" fmla="*/ 3 w 51"/>
                    <a:gd name="T15" fmla="*/ 0 h 18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5">
                      <a:moveTo>
                        <a:pt x="0" y="185"/>
                      </a:moveTo>
                      <a:lnTo>
                        <a:pt x="16" y="160"/>
                      </a:lnTo>
                      <a:lnTo>
                        <a:pt x="28" y="134"/>
                      </a:lnTo>
                      <a:lnTo>
                        <a:pt x="38" y="106"/>
                      </a:lnTo>
                      <a:lnTo>
                        <a:pt x="46" y="79"/>
                      </a:lnTo>
                      <a:lnTo>
                        <a:pt x="50" y="52"/>
                      </a:lnTo>
                      <a:lnTo>
                        <a:pt x="51" y="25"/>
                      </a:lnTo>
                      <a:lnTo>
                        <a:pt x="5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1" name="Freeform 236"/>
                <p:cNvSpPr>
                  <a:spLocks/>
                </p:cNvSpPr>
                <p:nvPr/>
              </p:nvSpPr>
              <p:spPr bwMode="auto">
                <a:xfrm>
                  <a:off x="3202" y="990"/>
                  <a:ext cx="18" cy="8"/>
                </a:xfrm>
                <a:custGeom>
                  <a:avLst/>
                  <a:gdLst>
                    <a:gd name="T0" fmla="*/ 0 w 32"/>
                    <a:gd name="T1" fmla="*/ 0 h 11"/>
                    <a:gd name="T2" fmla="*/ 1 w 32"/>
                    <a:gd name="T3" fmla="*/ 2 h 11"/>
                    <a:gd name="T4" fmla="*/ 1 w 32"/>
                    <a:gd name="T5" fmla="*/ 3 h 11"/>
                    <a:gd name="T6" fmla="*/ 2 w 32"/>
                    <a:gd name="T7" fmla="*/ 3 h 11"/>
                    <a:gd name="T8" fmla="*/ 3 w 32"/>
                    <a:gd name="T9" fmla="*/ 2 h 11"/>
                    <a:gd name="T10" fmla="*/ 3 w 32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1">
                      <a:moveTo>
                        <a:pt x="0" y="0"/>
                      </a:moveTo>
                      <a:lnTo>
                        <a:pt x="4" y="7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6" y="7"/>
                      </a:lnTo>
                      <a:lnTo>
                        <a:pt x="32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2" name="Line 237"/>
                <p:cNvSpPr>
                  <a:spLocks noChangeShapeType="1"/>
                </p:cNvSpPr>
                <p:nvPr/>
              </p:nvSpPr>
              <p:spPr bwMode="auto">
                <a:xfrm flipV="1">
                  <a:off x="3273" y="891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23" name="Line 238"/>
                <p:cNvSpPr>
                  <a:spLocks noChangeShapeType="1"/>
                </p:cNvSpPr>
                <p:nvPr/>
              </p:nvSpPr>
              <p:spPr bwMode="auto">
                <a:xfrm flipH="1">
                  <a:off x="3295" y="891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0" name="Group 239"/>
              <p:cNvGrpSpPr>
                <a:grpSpLocks/>
              </p:cNvGrpSpPr>
              <p:nvPr/>
            </p:nvGrpSpPr>
            <p:grpSpPr bwMode="auto">
              <a:xfrm>
                <a:off x="3056" y="1225"/>
                <a:ext cx="164" cy="104"/>
                <a:chOff x="3056" y="1225"/>
                <a:chExt cx="164" cy="104"/>
              </a:xfrm>
            </p:grpSpPr>
            <p:sp>
              <p:nvSpPr>
                <p:cNvPr id="133312" name="Freeform 240"/>
                <p:cNvSpPr>
                  <a:spLocks/>
                </p:cNvSpPr>
                <p:nvPr/>
              </p:nvSpPr>
              <p:spPr bwMode="auto">
                <a:xfrm>
                  <a:off x="3056" y="1247"/>
                  <a:ext cx="46" cy="50"/>
                </a:xfrm>
                <a:custGeom>
                  <a:avLst/>
                  <a:gdLst>
                    <a:gd name="T0" fmla="*/ 5 w 93"/>
                    <a:gd name="T1" fmla="*/ 4 h 93"/>
                    <a:gd name="T2" fmla="*/ 5 w 93"/>
                    <a:gd name="T3" fmla="*/ 3 h 93"/>
                    <a:gd name="T4" fmla="*/ 5 w 93"/>
                    <a:gd name="T5" fmla="*/ 2 h 93"/>
                    <a:gd name="T6" fmla="*/ 4 w 93"/>
                    <a:gd name="T7" fmla="*/ 1 h 93"/>
                    <a:gd name="T8" fmla="*/ 3 w 93"/>
                    <a:gd name="T9" fmla="*/ 1 h 93"/>
                    <a:gd name="T10" fmla="*/ 2 w 93"/>
                    <a:gd name="T11" fmla="*/ 0 h 93"/>
                    <a:gd name="T12" fmla="*/ 2 w 93"/>
                    <a:gd name="T13" fmla="*/ 1 h 93"/>
                    <a:gd name="T14" fmla="*/ 1 w 93"/>
                    <a:gd name="T15" fmla="*/ 1 h 93"/>
                    <a:gd name="T16" fmla="*/ 0 w 93"/>
                    <a:gd name="T17" fmla="*/ 2 h 93"/>
                    <a:gd name="T18" fmla="*/ 0 w 93"/>
                    <a:gd name="T19" fmla="*/ 3 h 93"/>
                    <a:gd name="T20" fmla="*/ 0 w 93"/>
                    <a:gd name="T21" fmla="*/ 4 h 93"/>
                    <a:gd name="T22" fmla="*/ 0 w 93"/>
                    <a:gd name="T23" fmla="*/ 5 h 93"/>
                    <a:gd name="T24" fmla="*/ 0 w 93"/>
                    <a:gd name="T25" fmla="*/ 6 h 93"/>
                    <a:gd name="T26" fmla="*/ 1 w 93"/>
                    <a:gd name="T27" fmla="*/ 7 h 93"/>
                    <a:gd name="T28" fmla="*/ 2 w 93"/>
                    <a:gd name="T29" fmla="*/ 8 h 93"/>
                    <a:gd name="T30" fmla="*/ 2 w 93"/>
                    <a:gd name="T31" fmla="*/ 8 h 93"/>
                    <a:gd name="T32" fmla="*/ 3 w 93"/>
                    <a:gd name="T33" fmla="*/ 8 h 93"/>
                    <a:gd name="T34" fmla="*/ 4 w 93"/>
                    <a:gd name="T35" fmla="*/ 7 h 93"/>
                    <a:gd name="T36" fmla="*/ 5 w 93"/>
                    <a:gd name="T37" fmla="*/ 6 h 93"/>
                    <a:gd name="T38" fmla="*/ 5 w 93"/>
                    <a:gd name="T39" fmla="*/ 5 h 93"/>
                    <a:gd name="T40" fmla="*/ 5 w 93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3" h="93">
                      <a:moveTo>
                        <a:pt x="93" y="46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4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1" y="91"/>
                      </a:lnTo>
                      <a:lnTo>
                        <a:pt x="74" y="84"/>
                      </a:lnTo>
                      <a:lnTo>
                        <a:pt x="84" y="73"/>
                      </a:lnTo>
                      <a:lnTo>
                        <a:pt x="90" y="61"/>
                      </a:lnTo>
                      <a:lnTo>
                        <a:pt x="93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3" name="Freeform 241"/>
                <p:cNvSpPr>
                  <a:spLocks/>
                </p:cNvSpPr>
                <p:nvPr/>
              </p:nvSpPr>
              <p:spPr bwMode="auto">
                <a:xfrm>
                  <a:off x="3117" y="1225"/>
                  <a:ext cx="49" cy="104"/>
                </a:xfrm>
                <a:custGeom>
                  <a:avLst/>
                  <a:gdLst>
                    <a:gd name="T0" fmla="*/ 0 w 94"/>
                    <a:gd name="T1" fmla="*/ 13 h 207"/>
                    <a:gd name="T2" fmla="*/ 1 w 94"/>
                    <a:gd name="T3" fmla="*/ 13 h 207"/>
                    <a:gd name="T4" fmla="*/ 2 w 94"/>
                    <a:gd name="T5" fmla="*/ 12 h 207"/>
                    <a:gd name="T6" fmla="*/ 4 w 94"/>
                    <a:gd name="T7" fmla="*/ 11 h 207"/>
                    <a:gd name="T8" fmla="*/ 4 w 94"/>
                    <a:gd name="T9" fmla="*/ 10 h 207"/>
                    <a:gd name="T10" fmla="*/ 5 w 94"/>
                    <a:gd name="T11" fmla="*/ 9 h 207"/>
                    <a:gd name="T12" fmla="*/ 5 w 94"/>
                    <a:gd name="T13" fmla="*/ 7 h 207"/>
                    <a:gd name="T14" fmla="*/ 7 w 94"/>
                    <a:gd name="T15" fmla="*/ 3 h 207"/>
                    <a:gd name="T16" fmla="*/ 7 w 94"/>
                    <a:gd name="T17" fmla="*/ 3 h 207"/>
                    <a:gd name="T18" fmla="*/ 7 w 94"/>
                    <a:gd name="T19" fmla="*/ 2 h 207"/>
                    <a:gd name="T20" fmla="*/ 7 w 94"/>
                    <a:gd name="T21" fmla="*/ 1 h 207"/>
                    <a:gd name="T22" fmla="*/ 6 w 94"/>
                    <a:gd name="T23" fmla="*/ 1 h 207"/>
                    <a:gd name="T24" fmla="*/ 6 w 94"/>
                    <a:gd name="T25" fmla="*/ 1 h 207"/>
                    <a:gd name="T26" fmla="*/ 5 w 94"/>
                    <a:gd name="T27" fmla="*/ 0 h 207"/>
                    <a:gd name="T28" fmla="*/ 5 w 94"/>
                    <a:gd name="T29" fmla="*/ 1 h 207"/>
                    <a:gd name="T30" fmla="*/ 4 w 94"/>
                    <a:gd name="T31" fmla="*/ 1 h 207"/>
                    <a:gd name="T32" fmla="*/ 4 w 94"/>
                    <a:gd name="T33" fmla="*/ 1 h 207"/>
                    <a:gd name="T34" fmla="*/ 3 w 94"/>
                    <a:gd name="T35" fmla="*/ 2 h 207"/>
                    <a:gd name="T36" fmla="*/ 3 w 94"/>
                    <a:gd name="T37" fmla="*/ 3 h 207"/>
                    <a:gd name="T38" fmla="*/ 2 w 94"/>
                    <a:gd name="T39" fmla="*/ 3 h 207"/>
                    <a:gd name="T40" fmla="*/ 2 w 94"/>
                    <a:gd name="T41" fmla="*/ 5 h 207"/>
                    <a:gd name="T42" fmla="*/ 2 w 94"/>
                    <a:gd name="T43" fmla="*/ 6 h 207"/>
                    <a:gd name="T44" fmla="*/ 2 w 94"/>
                    <a:gd name="T45" fmla="*/ 6 h 207"/>
                    <a:gd name="T46" fmla="*/ 2 w 94"/>
                    <a:gd name="T47" fmla="*/ 7 h 207"/>
                    <a:gd name="T48" fmla="*/ 2 w 94"/>
                    <a:gd name="T49" fmla="*/ 7 h 207"/>
                    <a:gd name="T50" fmla="*/ 3 w 94"/>
                    <a:gd name="T51" fmla="*/ 8 h 207"/>
                    <a:gd name="T52" fmla="*/ 3 w 94"/>
                    <a:gd name="T53" fmla="*/ 8 h 207"/>
                    <a:gd name="T54" fmla="*/ 5 w 94"/>
                    <a:gd name="T55" fmla="*/ 8 h 20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7">
                      <a:moveTo>
                        <a:pt x="0" y="207"/>
                      </a:moveTo>
                      <a:lnTo>
                        <a:pt x="16" y="198"/>
                      </a:lnTo>
                      <a:lnTo>
                        <a:pt x="31" y="185"/>
                      </a:lnTo>
                      <a:lnTo>
                        <a:pt x="46" y="170"/>
                      </a:lnTo>
                      <a:lnTo>
                        <a:pt x="58" y="151"/>
                      </a:lnTo>
                      <a:lnTo>
                        <a:pt x="68" y="131"/>
                      </a:lnTo>
                      <a:lnTo>
                        <a:pt x="75" y="109"/>
                      </a:lnTo>
                      <a:lnTo>
                        <a:pt x="92" y="46"/>
                      </a:lnTo>
                      <a:lnTo>
                        <a:pt x="94" y="34"/>
                      </a:lnTo>
                      <a:lnTo>
                        <a:pt x="94" y="23"/>
                      </a:lnTo>
                      <a:lnTo>
                        <a:pt x="92" y="13"/>
                      </a:lnTo>
                      <a:lnTo>
                        <a:pt x="86" y="6"/>
                      </a:lnTo>
                      <a:lnTo>
                        <a:pt x="81" y="2"/>
                      </a:lnTo>
                      <a:lnTo>
                        <a:pt x="72" y="0"/>
                      </a:lnTo>
                      <a:lnTo>
                        <a:pt x="63" y="2"/>
                      </a:lnTo>
                      <a:lnTo>
                        <a:pt x="54" y="6"/>
                      </a:lnTo>
                      <a:lnTo>
                        <a:pt x="46" y="13"/>
                      </a:lnTo>
                      <a:lnTo>
                        <a:pt x="38" y="23"/>
                      </a:lnTo>
                      <a:lnTo>
                        <a:pt x="32" y="34"/>
                      </a:lnTo>
                      <a:lnTo>
                        <a:pt x="28" y="46"/>
                      </a:lnTo>
                      <a:lnTo>
                        <a:pt x="21" y="69"/>
                      </a:lnTo>
                      <a:lnTo>
                        <a:pt x="19" y="81"/>
                      </a:lnTo>
                      <a:lnTo>
                        <a:pt x="20" y="92"/>
                      </a:lnTo>
                      <a:lnTo>
                        <a:pt x="22" y="101"/>
                      </a:lnTo>
                      <a:lnTo>
                        <a:pt x="27" y="109"/>
                      </a:lnTo>
                      <a:lnTo>
                        <a:pt x="33" y="113"/>
                      </a:lnTo>
                      <a:lnTo>
                        <a:pt x="41" y="116"/>
                      </a:lnTo>
                      <a:lnTo>
                        <a:pt x="74" y="11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4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3188" y="1225"/>
                  <a:ext cx="1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5" name="Line 243"/>
                <p:cNvSpPr>
                  <a:spLocks noChangeShapeType="1"/>
                </p:cNvSpPr>
                <p:nvPr/>
              </p:nvSpPr>
              <p:spPr bwMode="auto">
                <a:xfrm flipH="1">
                  <a:off x="3209" y="1225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1" name="Group 244"/>
              <p:cNvGrpSpPr>
                <a:grpSpLocks/>
              </p:cNvGrpSpPr>
              <p:nvPr/>
            </p:nvGrpSpPr>
            <p:grpSpPr bwMode="auto">
              <a:xfrm>
                <a:off x="3291" y="1720"/>
                <a:ext cx="178" cy="135"/>
                <a:chOff x="3291" y="1720"/>
                <a:chExt cx="178" cy="135"/>
              </a:xfrm>
            </p:grpSpPr>
            <p:sp>
              <p:nvSpPr>
                <p:cNvPr id="133304" name="Freeform 245"/>
                <p:cNvSpPr>
                  <a:spLocks/>
                </p:cNvSpPr>
                <p:nvPr/>
              </p:nvSpPr>
              <p:spPr bwMode="auto">
                <a:xfrm>
                  <a:off x="3291" y="1809"/>
                  <a:ext cx="46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1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5" y="92"/>
                      </a:lnTo>
                      <a:lnTo>
                        <a:pt x="59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5" name="Freeform 246"/>
                <p:cNvSpPr>
                  <a:spLocks/>
                </p:cNvSpPr>
                <p:nvPr/>
              </p:nvSpPr>
              <p:spPr bwMode="auto">
                <a:xfrm>
                  <a:off x="3380" y="1720"/>
                  <a:ext cx="36" cy="46"/>
                </a:xfrm>
                <a:custGeom>
                  <a:avLst/>
                  <a:gdLst>
                    <a:gd name="T0" fmla="*/ 5 w 68"/>
                    <a:gd name="T1" fmla="*/ 2 h 93"/>
                    <a:gd name="T2" fmla="*/ 5 w 68"/>
                    <a:gd name="T3" fmla="*/ 2 h 93"/>
                    <a:gd name="T4" fmla="*/ 5 w 68"/>
                    <a:gd name="T5" fmla="*/ 1 h 93"/>
                    <a:gd name="T6" fmla="*/ 5 w 68"/>
                    <a:gd name="T7" fmla="*/ 0 h 93"/>
                    <a:gd name="T8" fmla="*/ 5 w 68"/>
                    <a:gd name="T9" fmla="*/ 0 h 93"/>
                    <a:gd name="T10" fmla="*/ 4 w 68"/>
                    <a:gd name="T11" fmla="*/ 0 h 93"/>
                    <a:gd name="T12" fmla="*/ 4 w 68"/>
                    <a:gd name="T13" fmla="*/ 0 h 93"/>
                    <a:gd name="T14" fmla="*/ 3 w 68"/>
                    <a:gd name="T15" fmla="*/ 0 h 93"/>
                    <a:gd name="T16" fmla="*/ 2 w 68"/>
                    <a:gd name="T17" fmla="*/ 0 h 93"/>
                    <a:gd name="T18" fmla="*/ 2 w 68"/>
                    <a:gd name="T19" fmla="*/ 0 h 93"/>
                    <a:gd name="T20" fmla="*/ 1 w 68"/>
                    <a:gd name="T21" fmla="*/ 1 h 93"/>
                    <a:gd name="T22" fmla="*/ 1 w 68"/>
                    <a:gd name="T23" fmla="*/ 2 h 93"/>
                    <a:gd name="T24" fmla="*/ 1 w 68"/>
                    <a:gd name="T25" fmla="*/ 2 h 93"/>
                    <a:gd name="T26" fmla="*/ 0 w 68"/>
                    <a:gd name="T27" fmla="*/ 3 h 93"/>
                    <a:gd name="T28" fmla="*/ 0 w 68"/>
                    <a:gd name="T29" fmla="*/ 4 h 93"/>
                    <a:gd name="T30" fmla="*/ 1 w 68"/>
                    <a:gd name="T31" fmla="*/ 5 h 93"/>
                    <a:gd name="T32" fmla="*/ 1 w 68"/>
                    <a:gd name="T33" fmla="*/ 5 h 93"/>
                    <a:gd name="T34" fmla="*/ 1 w 68"/>
                    <a:gd name="T35" fmla="*/ 5 h 93"/>
                    <a:gd name="T36" fmla="*/ 2 w 68"/>
                    <a:gd name="T37" fmla="*/ 5 h 93"/>
                    <a:gd name="T38" fmla="*/ 2 w 68"/>
                    <a:gd name="T39" fmla="*/ 5 h 93"/>
                    <a:gd name="T40" fmla="*/ 3 w 68"/>
                    <a:gd name="T41" fmla="*/ 5 h 93"/>
                    <a:gd name="T42" fmla="*/ 4 w 68"/>
                    <a:gd name="T43" fmla="*/ 5 h 93"/>
                    <a:gd name="T44" fmla="*/ 4 w 68"/>
                    <a:gd name="T45" fmla="*/ 4 h 93"/>
                    <a:gd name="T46" fmla="*/ 5 w 68"/>
                    <a:gd name="T47" fmla="*/ 3 h 93"/>
                    <a:gd name="T48" fmla="*/ 5 w 68"/>
                    <a:gd name="T49" fmla="*/ 2 h 9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8" h="93">
                      <a:moveTo>
                        <a:pt x="66" y="47"/>
                      </a:moveTo>
                      <a:lnTo>
                        <a:pt x="68" y="34"/>
                      </a:lnTo>
                      <a:lnTo>
                        <a:pt x="68" y="23"/>
                      </a:lnTo>
                      <a:lnTo>
                        <a:pt x="66" y="15"/>
                      </a:lnTo>
                      <a:lnTo>
                        <a:pt x="60" y="7"/>
                      </a:lnTo>
                      <a:lnTo>
                        <a:pt x="55" y="2"/>
                      </a:lnTo>
                      <a:lnTo>
                        <a:pt x="46" y="0"/>
                      </a:lnTo>
                      <a:lnTo>
                        <a:pt x="37" y="2"/>
                      </a:lnTo>
                      <a:lnTo>
                        <a:pt x="28" y="7"/>
                      </a:lnTo>
                      <a:lnTo>
                        <a:pt x="19" y="15"/>
                      </a:lnTo>
                      <a:lnTo>
                        <a:pt x="12" y="23"/>
                      </a:lnTo>
                      <a:lnTo>
                        <a:pt x="6" y="34"/>
                      </a:lnTo>
                      <a:lnTo>
                        <a:pt x="2" y="47"/>
                      </a:lnTo>
                      <a:lnTo>
                        <a:pt x="0" y="59"/>
                      </a:lnTo>
                      <a:lnTo>
                        <a:pt x="0" y="70"/>
                      </a:lnTo>
                      <a:lnTo>
                        <a:pt x="3" y="80"/>
                      </a:lnTo>
                      <a:lnTo>
                        <a:pt x="7" y="86"/>
                      </a:lnTo>
                      <a:lnTo>
                        <a:pt x="14" y="91"/>
                      </a:lnTo>
                      <a:lnTo>
                        <a:pt x="22" y="93"/>
                      </a:lnTo>
                      <a:lnTo>
                        <a:pt x="31" y="91"/>
                      </a:lnTo>
                      <a:lnTo>
                        <a:pt x="39" y="86"/>
                      </a:lnTo>
                      <a:lnTo>
                        <a:pt x="48" y="80"/>
                      </a:lnTo>
                      <a:lnTo>
                        <a:pt x="56" y="70"/>
                      </a:lnTo>
                      <a:lnTo>
                        <a:pt x="63" y="59"/>
                      </a:lnTo>
                      <a:lnTo>
                        <a:pt x="66" y="47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6" name="Freeform 247"/>
                <p:cNvSpPr>
                  <a:spLocks/>
                </p:cNvSpPr>
                <p:nvPr/>
              </p:nvSpPr>
              <p:spPr bwMode="auto">
                <a:xfrm>
                  <a:off x="3369" y="1766"/>
                  <a:ext cx="36" cy="25"/>
                </a:xfrm>
                <a:custGeom>
                  <a:avLst/>
                  <a:gdLst>
                    <a:gd name="T0" fmla="*/ 5 w 67"/>
                    <a:gd name="T1" fmla="*/ 4 h 46"/>
                    <a:gd name="T2" fmla="*/ 5 w 67"/>
                    <a:gd name="T3" fmla="*/ 3 h 46"/>
                    <a:gd name="T4" fmla="*/ 5 w 67"/>
                    <a:gd name="T5" fmla="*/ 2 h 46"/>
                    <a:gd name="T6" fmla="*/ 5 w 67"/>
                    <a:gd name="T7" fmla="*/ 1 h 46"/>
                    <a:gd name="T8" fmla="*/ 5 w 67"/>
                    <a:gd name="T9" fmla="*/ 1 h 46"/>
                    <a:gd name="T10" fmla="*/ 4 w 67"/>
                    <a:gd name="T11" fmla="*/ 1 h 46"/>
                    <a:gd name="T12" fmla="*/ 4 w 67"/>
                    <a:gd name="T13" fmla="*/ 0 h 46"/>
                    <a:gd name="T14" fmla="*/ 3 w 67"/>
                    <a:gd name="T15" fmla="*/ 1 h 46"/>
                    <a:gd name="T16" fmla="*/ 2 w 67"/>
                    <a:gd name="T17" fmla="*/ 1 h 46"/>
                    <a:gd name="T18" fmla="*/ 2 w 67"/>
                    <a:gd name="T19" fmla="*/ 1 h 46"/>
                    <a:gd name="T20" fmla="*/ 1 w 67"/>
                    <a:gd name="T21" fmla="*/ 2 h 46"/>
                    <a:gd name="T22" fmla="*/ 1 w 67"/>
                    <a:gd name="T23" fmla="*/ 3 h 46"/>
                    <a:gd name="T24" fmla="*/ 0 w 67"/>
                    <a:gd name="T25" fmla="*/ 4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6">
                      <a:moveTo>
                        <a:pt x="65" y="46"/>
                      </a:moveTo>
                      <a:lnTo>
                        <a:pt x="67" y="34"/>
                      </a:lnTo>
                      <a:lnTo>
                        <a:pt x="67" y="23"/>
                      </a:lnTo>
                      <a:lnTo>
                        <a:pt x="63" y="13"/>
                      </a:lnTo>
                      <a:lnTo>
                        <a:pt x="59" y="6"/>
                      </a:lnTo>
                      <a:lnTo>
                        <a:pt x="52" y="1"/>
                      </a:lnTo>
                      <a:lnTo>
                        <a:pt x="45" y="0"/>
                      </a:lnTo>
                      <a:lnTo>
                        <a:pt x="36" y="1"/>
                      </a:lnTo>
                      <a:lnTo>
                        <a:pt x="27" y="6"/>
                      </a:lnTo>
                      <a:lnTo>
                        <a:pt x="18" y="13"/>
                      </a:lnTo>
                      <a:lnTo>
                        <a:pt x="10" y="23"/>
                      </a:lnTo>
                      <a:lnTo>
                        <a:pt x="4" y="34"/>
                      </a:lnTo>
                      <a:lnTo>
                        <a:pt x="0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7" name="Line 248"/>
                <p:cNvSpPr>
                  <a:spLocks noChangeShapeType="1"/>
                </p:cNvSpPr>
                <p:nvPr/>
              </p:nvSpPr>
              <p:spPr bwMode="auto">
                <a:xfrm flipH="1">
                  <a:off x="3398" y="1791"/>
                  <a:ext cx="3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8" name="Freeform 249"/>
                <p:cNvSpPr>
                  <a:spLocks/>
                </p:cNvSpPr>
                <p:nvPr/>
              </p:nvSpPr>
              <p:spPr bwMode="auto">
                <a:xfrm>
                  <a:off x="3366" y="1802"/>
                  <a:ext cx="32" cy="21"/>
                </a:xfrm>
                <a:custGeom>
                  <a:avLst/>
                  <a:gdLst>
                    <a:gd name="T0" fmla="*/ 0 w 66"/>
                    <a:gd name="T1" fmla="*/ 0 h 45"/>
                    <a:gd name="T2" fmla="*/ 0 w 66"/>
                    <a:gd name="T3" fmla="*/ 0 h 45"/>
                    <a:gd name="T4" fmla="*/ 0 w 66"/>
                    <a:gd name="T5" fmla="*/ 1 h 45"/>
                    <a:gd name="T6" fmla="*/ 0 w 66"/>
                    <a:gd name="T7" fmla="*/ 1 h 45"/>
                    <a:gd name="T8" fmla="*/ 0 w 66"/>
                    <a:gd name="T9" fmla="*/ 2 h 45"/>
                    <a:gd name="T10" fmla="*/ 0 w 66"/>
                    <a:gd name="T11" fmla="*/ 2 h 45"/>
                    <a:gd name="T12" fmla="*/ 1 w 66"/>
                    <a:gd name="T13" fmla="*/ 2 h 45"/>
                    <a:gd name="T14" fmla="*/ 1 w 66"/>
                    <a:gd name="T15" fmla="*/ 2 h 45"/>
                    <a:gd name="T16" fmla="*/ 2 w 66"/>
                    <a:gd name="T17" fmla="*/ 2 h 45"/>
                    <a:gd name="T18" fmla="*/ 2 w 66"/>
                    <a:gd name="T19" fmla="*/ 1 h 45"/>
                    <a:gd name="T20" fmla="*/ 3 w 66"/>
                    <a:gd name="T21" fmla="*/ 1 h 45"/>
                    <a:gd name="T22" fmla="*/ 3 w 66"/>
                    <a:gd name="T23" fmla="*/ 0 h 45"/>
                    <a:gd name="T24" fmla="*/ 4 w 66"/>
                    <a:gd name="T25" fmla="*/ 0 h 4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6" h="45">
                      <a:moveTo>
                        <a:pt x="2" y="0"/>
                      </a:moveTo>
                      <a:lnTo>
                        <a:pt x="0" y="11"/>
                      </a:lnTo>
                      <a:lnTo>
                        <a:pt x="0" y="22"/>
                      </a:lnTo>
                      <a:lnTo>
                        <a:pt x="3" y="32"/>
                      </a:lnTo>
                      <a:lnTo>
                        <a:pt x="7" y="39"/>
                      </a:lnTo>
                      <a:lnTo>
                        <a:pt x="14" y="44"/>
                      </a:lnTo>
                      <a:lnTo>
                        <a:pt x="22" y="45"/>
                      </a:lnTo>
                      <a:lnTo>
                        <a:pt x="31" y="44"/>
                      </a:lnTo>
                      <a:lnTo>
                        <a:pt x="39" y="39"/>
                      </a:lnTo>
                      <a:lnTo>
                        <a:pt x="48" y="32"/>
                      </a:lnTo>
                      <a:lnTo>
                        <a:pt x="56" y="22"/>
                      </a:lnTo>
                      <a:lnTo>
                        <a:pt x="63" y="11"/>
                      </a:lnTo>
                      <a:lnTo>
                        <a:pt x="6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9" name="Line 250"/>
                <p:cNvSpPr>
                  <a:spLocks noChangeShapeType="1"/>
                </p:cNvSpPr>
                <p:nvPr/>
              </p:nvSpPr>
              <p:spPr bwMode="auto">
                <a:xfrm flipV="1">
                  <a:off x="3366" y="1791"/>
                  <a:ext cx="3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0" name="Line 251"/>
                <p:cNvSpPr>
                  <a:spLocks noChangeShapeType="1"/>
                </p:cNvSpPr>
                <p:nvPr/>
              </p:nvSpPr>
              <p:spPr bwMode="auto">
                <a:xfrm flipV="1">
                  <a:off x="3440" y="1720"/>
                  <a:ext cx="11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11" name="Line 252"/>
                <p:cNvSpPr>
                  <a:spLocks noChangeShapeType="1"/>
                </p:cNvSpPr>
                <p:nvPr/>
              </p:nvSpPr>
              <p:spPr bwMode="auto">
                <a:xfrm flipH="1">
                  <a:off x="3462" y="1720"/>
                  <a:ext cx="7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2" name="Group 253"/>
              <p:cNvGrpSpPr>
                <a:grpSpLocks/>
              </p:cNvGrpSpPr>
              <p:nvPr/>
            </p:nvGrpSpPr>
            <p:grpSpPr bwMode="auto">
              <a:xfrm>
                <a:off x="3526" y="1880"/>
                <a:ext cx="156" cy="146"/>
                <a:chOff x="3526" y="1880"/>
                <a:chExt cx="156" cy="146"/>
              </a:xfrm>
            </p:grpSpPr>
            <p:sp>
              <p:nvSpPr>
                <p:cNvPr id="133300" name="Freeform 254"/>
                <p:cNvSpPr>
                  <a:spLocks/>
                </p:cNvSpPr>
                <p:nvPr/>
              </p:nvSpPr>
              <p:spPr bwMode="auto">
                <a:xfrm>
                  <a:off x="3526" y="1980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4" y="74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1" name="Freeform 255"/>
                <p:cNvSpPr>
                  <a:spLocks/>
                </p:cNvSpPr>
                <p:nvPr/>
              </p:nvSpPr>
              <p:spPr bwMode="auto">
                <a:xfrm>
                  <a:off x="3586" y="1880"/>
                  <a:ext cx="47" cy="103"/>
                </a:xfrm>
                <a:custGeom>
                  <a:avLst/>
                  <a:gdLst>
                    <a:gd name="T0" fmla="*/ 0 w 89"/>
                    <a:gd name="T1" fmla="*/ 12 h 208"/>
                    <a:gd name="T2" fmla="*/ 7 w 89"/>
                    <a:gd name="T3" fmla="*/ 0 h 208"/>
                    <a:gd name="T4" fmla="*/ 2 w 89"/>
                    <a:gd name="T5" fmla="*/ 0 h 208"/>
                    <a:gd name="T6" fmla="*/ 2 w 89"/>
                    <a:gd name="T7" fmla="*/ 1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208">
                      <a:moveTo>
                        <a:pt x="0" y="208"/>
                      </a:moveTo>
                      <a:lnTo>
                        <a:pt x="89" y="0"/>
                      </a:lnTo>
                      <a:lnTo>
                        <a:pt x="24" y="0"/>
                      </a:lnTo>
                      <a:lnTo>
                        <a:pt x="18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2" name="Line 256"/>
                <p:cNvSpPr>
                  <a:spLocks noChangeShapeType="1"/>
                </p:cNvSpPr>
                <p:nvPr/>
              </p:nvSpPr>
              <p:spPr bwMode="auto">
                <a:xfrm flipV="1">
                  <a:off x="3650" y="1880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303" name="Line 257"/>
                <p:cNvSpPr>
                  <a:spLocks noChangeShapeType="1"/>
                </p:cNvSpPr>
                <p:nvPr/>
              </p:nvSpPr>
              <p:spPr bwMode="auto">
                <a:xfrm flipH="1">
                  <a:off x="3672" y="1880"/>
                  <a:ext cx="10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3" name="Group 258"/>
              <p:cNvGrpSpPr>
                <a:grpSpLocks/>
              </p:cNvGrpSpPr>
              <p:nvPr/>
            </p:nvGrpSpPr>
            <p:grpSpPr bwMode="auto">
              <a:xfrm>
                <a:off x="3818" y="1944"/>
                <a:ext cx="124" cy="164"/>
                <a:chOff x="3818" y="1944"/>
                <a:chExt cx="124" cy="164"/>
              </a:xfrm>
            </p:grpSpPr>
            <p:sp>
              <p:nvSpPr>
                <p:cNvPr id="133296" name="Freeform 259"/>
                <p:cNvSpPr>
                  <a:spLocks/>
                </p:cNvSpPr>
                <p:nvPr/>
              </p:nvSpPr>
              <p:spPr bwMode="auto">
                <a:xfrm>
                  <a:off x="3818" y="2062"/>
                  <a:ext cx="46" cy="46"/>
                </a:xfrm>
                <a:custGeom>
                  <a:avLst/>
                  <a:gdLst>
                    <a:gd name="T0" fmla="*/ 6 w 91"/>
                    <a:gd name="T1" fmla="*/ 2 h 93"/>
                    <a:gd name="T2" fmla="*/ 6 w 91"/>
                    <a:gd name="T3" fmla="*/ 2 h 93"/>
                    <a:gd name="T4" fmla="*/ 6 w 91"/>
                    <a:gd name="T5" fmla="*/ 1 h 93"/>
                    <a:gd name="T6" fmla="*/ 5 w 91"/>
                    <a:gd name="T7" fmla="*/ 0 h 93"/>
                    <a:gd name="T8" fmla="*/ 4 w 91"/>
                    <a:gd name="T9" fmla="*/ 0 h 93"/>
                    <a:gd name="T10" fmla="*/ 3 w 91"/>
                    <a:gd name="T11" fmla="*/ 0 h 93"/>
                    <a:gd name="T12" fmla="*/ 2 w 91"/>
                    <a:gd name="T13" fmla="*/ 0 h 93"/>
                    <a:gd name="T14" fmla="*/ 2 w 91"/>
                    <a:gd name="T15" fmla="*/ 0 h 93"/>
                    <a:gd name="T16" fmla="*/ 1 w 91"/>
                    <a:gd name="T17" fmla="*/ 1 h 93"/>
                    <a:gd name="T18" fmla="*/ 1 w 91"/>
                    <a:gd name="T19" fmla="*/ 2 h 93"/>
                    <a:gd name="T20" fmla="*/ 0 w 91"/>
                    <a:gd name="T21" fmla="*/ 2 h 93"/>
                    <a:gd name="T22" fmla="*/ 1 w 91"/>
                    <a:gd name="T23" fmla="*/ 3 h 93"/>
                    <a:gd name="T24" fmla="*/ 1 w 91"/>
                    <a:gd name="T25" fmla="*/ 4 h 93"/>
                    <a:gd name="T26" fmla="*/ 2 w 91"/>
                    <a:gd name="T27" fmla="*/ 5 h 93"/>
                    <a:gd name="T28" fmla="*/ 2 w 91"/>
                    <a:gd name="T29" fmla="*/ 5 h 93"/>
                    <a:gd name="T30" fmla="*/ 3 w 91"/>
                    <a:gd name="T31" fmla="*/ 5 h 93"/>
                    <a:gd name="T32" fmla="*/ 4 w 91"/>
                    <a:gd name="T33" fmla="*/ 5 h 93"/>
                    <a:gd name="T34" fmla="*/ 5 w 91"/>
                    <a:gd name="T35" fmla="*/ 5 h 93"/>
                    <a:gd name="T36" fmla="*/ 6 w 91"/>
                    <a:gd name="T37" fmla="*/ 4 h 93"/>
                    <a:gd name="T38" fmla="*/ 6 w 91"/>
                    <a:gd name="T39" fmla="*/ 3 h 93"/>
                    <a:gd name="T40" fmla="*/ 6 w 91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3">
                      <a:moveTo>
                        <a:pt x="91" y="47"/>
                      </a:moveTo>
                      <a:lnTo>
                        <a:pt x="89" y="32"/>
                      </a:lnTo>
                      <a:lnTo>
                        <a:pt x="82" y="19"/>
                      </a:lnTo>
                      <a:lnTo>
                        <a:pt x="73" y="9"/>
                      </a:lnTo>
                      <a:lnTo>
                        <a:pt x="59" y="2"/>
                      </a:lnTo>
                      <a:lnTo>
                        <a:pt x="45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5" y="93"/>
                      </a:lnTo>
                      <a:lnTo>
                        <a:pt x="59" y="91"/>
                      </a:lnTo>
                      <a:lnTo>
                        <a:pt x="73" y="84"/>
                      </a:lnTo>
                      <a:lnTo>
                        <a:pt x="82" y="74"/>
                      </a:lnTo>
                      <a:lnTo>
                        <a:pt x="89" y="61"/>
                      </a:lnTo>
                      <a:lnTo>
                        <a:pt x="91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7" name="Freeform 260"/>
                <p:cNvSpPr>
                  <a:spLocks/>
                </p:cNvSpPr>
                <p:nvPr/>
              </p:nvSpPr>
              <p:spPr bwMode="auto">
                <a:xfrm>
                  <a:off x="3839" y="1944"/>
                  <a:ext cx="46" cy="107"/>
                </a:xfrm>
                <a:custGeom>
                  <a:avLst/>
                  <a:gdLst>
                    <a:gd name="T0" fmla="*/ 5 w 94"/>
                    <a:gd name="T1" fmla="*/ 0 h 208"/>
                    <a:gd name="T2" fmla="*/ 4 w 94"/>
                    <a:gd name="T3" fmla="*/ 1 h 208"/>
                    <a:gd name="T4" fmla="*/ 3 w 94"/>
                    <a:gd name="T5" fmla="*/ 2 h 208"/>
                    <a:gd name="T6" fmla="*/ 3 w 94"/>
                    <a:gd name="T7" fmla="*/ 3 h 208"/>
                    <a:gd name="T8" fmla="*/ 2 w 94"/>
                    <a:gd name="T9" fmla="*/ 4 h 208"/>
                    <a:gd name="T10" fmla="*/ 1 w 94"/>
                    <a:gd name="T11" fmla="*/ 5 h 208"/>
                    <a:gd name="T12" fmla="*/ 1 w 94"/>
                    <a:gd name="T13" fmla="*/ 7 h 208"/>
                    <a:gd name="T14" fmla="*/ 0 w 94"/>
                    <a:gd name="T15" fmla="*/ 11 h 208"/>
                    <a:gd name="T16" fmla="*/ 0 w 94"/>
                    <a:gd name="T17" fmla="*/ 12 h 208"/>
                    <a:gd name="T18" fmla="*/ 0 w 94"/>
                    <a:gd name="T19" fmla="*/ 13 h 208"/>
                    <a:gd name="T20" fmla="*/ 0 w 94"/>
                    <a:gd name="T21" fmla="*/ 13 h 208"/>
                    <a:gd name="T22" fmla="*/ 0 w 94"/>
                    <a:gd name="T23" fmla="*/ 14 h 208"/>
                    <a:gd name="T24" fmla="*/ 0 w 94"/>
                    <a:gd name="T25" fmla="*/ 14 h 208"/>
                    <a:gd name="T26" fmla="*/ 1 w 94"/>
                    <a:gd name="T27" fmla="*/ 14 h 208"/>
                    <a:gd name="T28" fmla="*/ 1 w 94"/>
                    <a:gd name="T29" fmla="*/ 14 h 208"/>
                    <a:gd name="T30" fmla="*/ 2 w 94"/>
                    <a:gd name="T31" fmla="*/ 14 h 208"/>
                    <a:gd name="T32" fmla="*/ 3 w 94"/>
                    <a:gd name="T33" fmla="*/ 13 h 208"/>
                    <a:gd name="T34" fmla="*/ 3 w 94"/>
                    <a:gd name="T35" fmla="*/ 13 h 208"/>
                    <a:gd name="T36" fmla="*/ 3 w 94"/>
                    <a:gd name="T37" fmla="*/ 12 h 208"/>
                    <a:gd name="T38" fmla="*/ 4 w 94"/>
                    <a:gd name="T39" fmla="*/ 11 h 208"/>
                    <a:gd name="T40" fmla="*/ 4 w 94"/>
                    <a:gd name="T41" fmla="*/ 10 h 208"/>
                    <a:gd name="T42" fmla="*/ 4 w 94"/>
                    <a:gd name="T43" fmla="*/ 9 h 208"/>
                    <a:gd name="T44" fmla="*/ 4 w 94"/>
                    <a:gd name="T45" fmla="*/ 8 h 208"/>
                    <a:gd name="T46" fmla="*/ 4 w 94"/>
                    <a:gd name="T47" fmla="*/ 7 h 208"/>
                    <a:gd name="T48" fmla="*/ 4 w 94"/>
                    <a:gd name="T49" fmla="*/ 7 h 208"/>
                    <a:gd name="T50" fmla="*/ 3 w 94"/>
                    <a:gd name="T51" fmla="*/ 7 h 208"/>
                    <a:gd name="T52" fmla="*/ 3 w 94"/>
                    <a:gd name="T53" fmla="*/ 7 h 208"/>
                    <a:gd name="T54" fmla="*/ 1 w 94"/>
                    <a:gd name="T55" fmla="*/ 7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94" y="0"/>
                      </a:moveTo>
                      <a:lnTo>
                        <a:pt x="79" y="9"/>
                      </a:lnTo>
                      <a:lnTo>
                        <a:pt x="64" y="21"/>
                      </a:lnTo>
                      <a:lnTo>
                        <a:pt x="51" y="37"/>
                      </a:lnTo>
                      <a:lnTo>
                        <a:pt x="39" y="53"/>
                      </a:lnTo>
                      <a:lnTo>
                        <a:pt x="29" y="73"/>
                      </a:lnTo>
                      <a:lnTo>
                        <a:pt x="21" y="93"/>
                      </a:lnTo>
                      <a:lnTo>
                        <a:pt x="2" y="162"/>
                      </a:lnTo>
                      <a:lnTo>
                        <a:pt x="0" y="174"/>
                      </a:lnTo>
                      <a:lnTo>
                        <a:pt x="1" y="185"/>
                      </a:lnTo>
                      <a:lnTo>
                        <a:pt x="3" y="195"/>
                      </a:lnTo>
                      <a:lnTo>
                        <a:pt x="8" y="203"/>
                      </a:lnTo>
                      <a:lnTo>
                        <a:pt x="14" y="207"/>
                      </a:lnTo>
                      <a:lnTo>
                        <a:pt x="22" y="208"/>
                      </a:lnTo>
                      <a:lnTo>
                        <a:pt x="31" y="207"/>
                      </a:lnTo>
                      <a:lnTo>
                        <a:pt x="40" y="203"/>
                      </a:lnTo>
                      <a:lnTo>
                        <a:pt x="49" y="195"/>
                      </a:lnTo>
                      <a:lnTo>
                        <a:pt x="56" y="185"/>
                      </a:lnTo>
                      <a:lnTo>
                        <a:pt x="63" y="174"/>
                      </a:lnTo>
                      <a:lnTo>
                        <a:pt x="67" y="162"/>
                      </a:lnTo>
                      <a:lnTo>
                        <a:pt x="73" y="138"/>
                      </a:lnTo>
                      <a:lnTo>
                        <a:pt x="76" y="126"/>
                      </a:lnTo>
                      <a:lnTo>
                        <a:pt x="76" y="114"/>
                      </a:lnTo>
                      <a:lnTo>
                        <a:pt x="74" y="104"/>
                      </a:lnTo>
                      <a:lnTo>
                        <a:pt x="70" y="98"/>
                      </a:lnTo>
                      <a:lnTo>
                        <a:pt x="62" y="93"/>
                      </a:lnTo>
                      <a:lnTo>
                        <a:pt x="53" y="93"/>
                      </a:lnTo>
                      <a:lnTo>
                        <a:pt x="21" y="9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8" name="Line 261"/>
                <p:cNvSpPr>
                  <a:spLocks noChangeShapeType="1"/>
                </p:cNvSpPr>
                <p:nvPr/>
              </p:nvSpPr>
              <p:spPr bwMode="auto">
                <a:xfrm flipV="1">
                  <a:off x="3910" y="1944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9" name="Line 262"/>
                <p:cNvSpPr>
                  <a:spLocks noChangeShapeType="1"/>
                </p:cNvSpPr>
                <p:nvPr/>
              </p:nvSpPr>
              <p:spPr bwMode="auto">
                <a:xfrm flipH="1">
                  <a:off x="3932" y="1944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4" name="Group 263"/>
              <p:cNvGrpSpPr>
                <a:grpSpLocks/>
              </p:cNvGrpSpPr>
              <p:nvPr/>
            </p:nvGrpSpPr>
            <p:grpSpPr bwMode="auto">
              <a:xfrm>
                <a:off x="3996" y="1813"/>
                <a:ext cx="188" cy="153"/>
                <a:chOff x="3996" y="1813"/>
                <a:chExt cx="188" cy="153"/>
              </a:xfrm>
            </p:grpSpPr>
            <p:sp>
              <p:nvSpPr>
                <p:cNvPr id="133292" name="Freeform 264"/>
                <p:cNvSpPr>
                  <a:spLocks/>
                </p:cNvSpPr>
                <p:nvPr/>
              </p:nvSpPr>
              <p:spPr bwMode="auto">
                <a:xfrm>
                  <a:off x="3996" y="1919"/>
                  <a:ext cx="46" cy="47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2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2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6"/>
                      </a:moveTo>
                      <a:lnTo>
                        <a:pt x="89" y="32"/>
                      </a:lnTo>
                      <a:lnTo>
                        <a:pt x="82" y="19"/>
                      </a:lnTo>
                      <a:lnTo>
                        <a:pt x="72" y="8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8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2" y="84"/>
                      </a:lnTo>
                      <a:lnTo>
                        <a:pt x="82" y="74"/>
                      </a:lnTo>
                      <a:lnTo>
                        <a:pt x="89" y="60"/>
                      </a:lnTo>
                      <a:lnTo>
                        <a:pt x="91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3" name="Freeform 265"/>
                <p:cNvSpPr>
                  <a:spLocks/>
                </p:cNvSpPr>
                <p:nvPr/>
              </p:nvSpPr>
              <p:spPr bwMode="auto">
                <a:xfrm>
                  <a:off x="4078" y="1813"/>
                  <a:ext cx="53" cy="106"/>
                </a:xfrm>
                <a:custGeom>
                  <a:avLst/>
                  <a:gdLst>
                    <a:gd name="T0" fmla="*/ 0 w 111"/>
                    <a:gd name="T1" fmla="*/ 14 h 207"/>
                    <a:gd name="T2" fmla="*/ 1 w 111"/>
                    <a:gd name="T3" fmla="*/ 14 h 207"/>
                    <a:gd name="T4" fmla="*/ 2 w 111"/>
                    <a:gd name="T5" fmla="*/ 14 h 207"/>
                    <a:gd name="T6" fmla="*/ 2 w 111"/>
                    <a:gd name="T7" fmla="*/ 14 h 207"/>
                    <a:gd name="T8" fmla="*/ 3 w 111"/>
                    <a:gd name="T9" fmla="*/ 13 h 207"/>
                    <a:gd name="T10" fmla="*/ 3 w 111"/>
                    <a:gd name="T11" fmla="*/ 13 h 207"/>
                    <a:gd name="T12" fmla="*/ 4 w 111"/>
                    <a:gd name="T13" fmla="*/ 12 h 207"/>
                    <a:gd name="T14" fmla="*/ 4 w 111"/>
                    <a:gd name="T15" fmla="*/ 11 h 207"/>
                    <a:gd name="T16" fmla="*/ 4 w 111"/>
                    <a:gd name="T17" fmla="*/ 9 h 207"/>
                    <a:gd name="T18" fmla="*/ 5 w 111"/>
                    <a:gd name="T19" fmla="*/ 9 h 207"/>
                    <a:gd name="T20" fmla="*/ 5 w 111"/>
                    <a:gd name="T21" fmla="*/ 8 h 207"/>
                    <a:gd name="T22" fmla="*/ 4 w 111"/>
                    <a:gd name="T23" fmla="*/ 7 h 207"/>
                    <a:gd name="T24" fmla="*/ 4 w 111"/>
                    <a:gd name="T25" fmla="*/ 7 h 207"/>
                    <a:gd name="T26" fmla="*/ 4 w 111"/>
                    <a:gd name="T27" fmla="*/ 7 h 207"/>
                    <a:gd name="T28" fmla="*/ 3 w 111"/>
                    <a:gd name="T29" fmla="*/ 6 h 207"/>
                    <a:gd name="T30" fmla="*/ 1 w 111"/>
                    <a:gd name="T31" fmla="*/ 6 h 207"/>
                    <a:gd name="T32" fmla="*/ 3 w 111"/>
                    <a:gd name="T33" fmla="*/ 0 h 207"/>
                    <a:gd name="T34" fmla="*/ 6 w 111"/>
                    <a:gd name="T35" fmla="*/ 0 h 20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1" h="207">
                      <a:moveTo>
                        <a:pt x="0" y="207"/>
                      </a:moveTo>
                      <a:lnTo>
                        <a:pt x="32" y="207"/>
                      </a:lnTo>
                      <a:lnTo>
                        <a:pt x="41" y="205"/>
                      </a:lnTo>
                      <a:lnTo>
                        <a:pt x="49" y="201"/>
                      </a:lnTo>
                      <a:lnTo>
                        <a:pt x="58" y="194"/>
                      </a:lnTo>
                      <a:lnTo>
                        <a:pt x="66" y="184"/>
                      </a:lnTo>
                      <a:lnTo>
                        <a:pt x="72" y="173"/>
                      </a:lnTo>
                      <a:lnTo>
                        <a:pt x="76" y="161"/>
                      </a:lnTo>
                      <a:lnTo>
                        <a:pt x="83" y="138"/>
                      </a:lnTo>
                      <a:lnTo>
                        <a:pt x="85" y="126"/>
                      </a:lnTo>
                      <a:lnTo>
                        <a:pt x="85" y="115"/>
                      </a:lnTo>
                      <a:lnTo>
                        <a:pt x="81" y="106"/>
                      </a:lnTo>
                      <a:lnTo>
                        <a:pt x="77" y="98"/>
                      </a:lnTo>
                      <a:lnTo>
                        <a:pt x="70" y="94"/>
                      </a:lnTo>
                      <a:lnTo>
                        <a:pt x="63" y="91"/>
                      </a:lnTo>
                      <a:lnTo>
                        <a:pt x="31" y="91"/>
                      </a:lnTo>
                      <a:lnTo>
                        <a:pt x="55" y="0"/>
                      </a:lnTo>
                      <a:lnTo>
                        <a:pt x="111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4" name="Line 266"/>
                <p:cNvSpPr>
                  <a:spLocks noChangeShapeType="1"/>
                </p:cNvSpPr>
                <p:nvPr/>
              </p:nvSpPr>
              <p:spPr bwMode="auto">
                <a:xfrm flipV="1">
                  <a:off x="4156" y="1813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5" name="Line 267"/>
                <p:cNvSpPr>
                  <a:spLocks noChangeShapeType="1"/>
                </p:cNvSpPr>
                <p:nvPr/>
              </p:nvSpPr>
              <p:spPr bwMode="auto">
                <a:xfrm flipH="1">
                  <a:off x="4177" y="1813"/>
                  <a:ext cx="7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5" name="Group 268"/>
              <p:cNvGrpSpPr>
                <a:grpSpLocks/>
              </p:cNvGrpSpPr>
              <p:nvPr/>
            </p:nvGrpSpPr>
            <p:grpSpPr bwMode="auto">
              <a:xfrm>
                <a:off x="3754" y="1638"/>
                <a:ext cx="185" cy="139"/>
                <a:chOff x="3754" y="1638"/>
                <a:chExt cx="185" cy="139"/>
              </a:xfrm>
            </p:grpSpPr>
            <p:sp>
              <p:nvSpPr>
                <p:cNvPr id="133287" name="Freeform 269"/>
                <p:cNvSpPr>
                  <a:spLocks/>
                </p:cNvSpPr>
                <p:nvPr/>
              </p:nvSpPr>
              <p:spPr bwMode="auto">
                <a:xfrm>
                  <a:off x="3892" y="1638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7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8" name="Freeform 270"/>
                <p:cNvSpPr>
                  <a:spLocks/>
                </p:cNvSpPr>
                <p:nvPr/>
              </p:nvSpPr>
              <p:spPr bwMode="auto">
                <a:xfrm>
                  <a:off x="3754" y="1670"/>
                  <a:ext cx="39" cy="82"/>
                </a:xfrm>
                <a:custGeom>
                  <a:avLst/>
                  <a:gdLst>
                    <a:gd name="T0" fmla="*/ 4 w 81"/>
                    <a:gd name="T1" fmla="*/ 0 h 161"/>
                    <a:gd name="T2" fmla="*/ 0 w 81"/>
                    <a:gd name="T3" fmla="*/ 11 h 161"/>
                    <a:gd name="T4" fmla="*/ 4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5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9" name="Line 271"/>
                <p:cNvSpPr>
                  <a:spLocks noChangeShapeType="1"/>
                </p:cNvSpPr>
                <p:nvPr/>
              </p:nvSpPr>
              <p:spPr bwMode="auto">
                <a:xfrm flipH="1">
                  <a:off x="3775" y="1731"/>
                  <a:ext cx="11" cy="4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0" name="Line 272"/>
                <p:cNvSpPr>
                  <a:spLocks noChangeShapeType="1"/>
                </p:cNvSpPr>
                <p:nvPr/>
              </p:nvSpPr>
              <p:spPr bwMode="auto">
                <a:xfrm flipV="1">
                  <a:off x="3832" y="167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91" name="Line 273"/>
                <p:cNvSpPr>
                  <a:spLocks noChangeShapeType="1"/>
                </p:cNvSpPr>
                <p:nvPr/>
              </p:nvSpPr>
              <p:spPr bwMode="auto">
                <a:xfrm flipH="1">
                  <a:off x="3853" y="167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76" name="Group 274"/>
              <p:cNvGrpSpPr>
                <a:grpSpLocks/>
              </p:cNvGrpSpPr>
              <p:nvPr/>
            </p:nvGrpSpPr>
            <p:grpSpPr bwMode="auto">
              <a:xfrm>
                <a:off x="3401" y="1104"/>
                <a:ext cx="171" cy="143"/>
                <a:chOff x="3401" y="1104"/>
                <a:chExt cx="171" cy="143"/>
              </a:xfrm>
            </p:grpSpPr>
            <p:sp>
              <p:nvSpPr>
                <p:cNvPr id="133277" name="Freeform 275"/>
                <p:cNvSpPr>
                  <a:spLocks/>
                </p:cNvSpPr>
                <p:nvPr/>
              </p:nvSpPr>
              <p:spPr bwMode="auto">
                <a:xfrm>
                  <a:off x="3526" y="1104"/>
                  <a:ext cx="46" cy="50"/>
                </a:xfrm>
                <a:custGeom>
                  <a:avLst/>
                  <a:gdLst>
                    <a:gd name="T0" fmla="*/ 6 w 92"/>
                    <a:gd name="T1" fmla="*/ 4 h 93"/>
                    <a:gd name="T2" fmla="*/ 6 w 92"/>
                    <a:gd name="T3" fmla="*/ 3 h 93"/>
                    <a:gd name="T4" fmla="*/ 6 w 92"/>
                    <a:gd name="T5" fmla="*/ 2 h 93"/>
                    <a:gd name="T6" fmla="*/ 5 w 92"/>
                    <a:gd name="T7" fmla="*/ 1 h 93"/>
                    <a:gd name="T8" fmla="*/ 4 w 92"/>
                    <a:gd name="T9" fmla="*/ 1 h 93"/>
                    <a:gd name="T10" fmla="*/ 3 w 92"/>
                    <a:gd name="T11" fmla="*/ 0 h 93"/>
                    <a:gd name="T12" fmla="*/ 2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2 w 92"/>
                    <a:gd name="T29" fmla="*/ 8 h 93"/>
                    <a:gd name="T30" fmla="*/ 3 w 92"/>
                    <a:gd name="T31" fmla="*/ 8 h 93"/>
                    <a:gd name="T32" fmla="*/ 4 w 92"/>
                    <a:gd name="T33" fmla="*/ 8 h 93"/>
                    <a:gd name="T34" fmla="*/ 5 w 92"/>
                    <a:gd name="T35" fmla="*/ 7 h 93"/>
                    <a:gd name="T36" fmla="*/ 6 w 92"/>
                    <a:gd name="T37" fmla="*/ 6 h 93"/>
                    <a:gd name="T38" fmla="*/ 6 w 92"/>
                    <a:gd name="T39" fmla="*/ 5 h 93"/>
                    <a:gd name="T40" fmla="*/ 6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4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4" y="74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78" name="Line 276"/>
                <p:cNvSpPr>
                  <a:spLocks noChangeShapeType="1"/>
                </p:cNvSpPr>
                <p:nvPr/>
              </p:nvSpPr>
              <p:spPr bwMode="auto">
                <a:xfrm>
                  <a:off x="3430" y="1140"/>
                  <a:ext cx="1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79" name="Freeform 277"/>
                <p:cNvSpPr>
                  <a:spLocks/>
                </p:cNvSpPr>
                <p:nvPr/>
              </p:nvSpPr>
              <p:spPr bwMode="auto">
                <a:xfrm>
                  <a:off x="3433" y="1140"/>
                  <a:ext cx="25" cy="50"/>
                </a:xfrm>
                <a:custGeom>
                  <a:avLst/>
                  <a:gdLst>
                    <a:gd name="T0" fmla="*/ 0 w 47"/>
                    <a:gd name="T1" fmla="*/ 8 h 92"/>
                    <a:gd name="T2" fmla="*/ 1 w 47"/>
                    <a:gd name="T3" fmla="*/ 8 h 92"/>
                    <a:gd name="T4" fmla="*/ 2 w 47"/>
                    <a:gd name="T5" fmla="*/ 8 h 92"/>
                    <a:gd name="T6" fmla="*/ 2 w 47"/>
                    <a:gd name="T7" fmla="*/ 7 h 92"/>
                    <a:gd name="T8" fmla="*/ 3 w 47"/>
                    <a:gd name="T9" fmla="*/ 6 h 92"/>
                    <a:gd name="T10" fmla="*/ 3 w 47"/>
                    <a:gd name="T11" fmla="*/ 5 h 92"/>
                    <a:gd name="T12" fmla="*/ 3 w 47"/>
                    <a:gd name="T13" fmla="*/ 4 h 92"/>
                    <a:gd name="T14" fmla="*/ 4 w 47"/>
                    <a:gd name="T15" fmla="*/ 3 h 92"/>
                    <a:gd name="T16" fmla="*/ 4 w 47"/>
                    <a:gd name="T17" fmla="*/ 2 h 92"/>
                    <a:gd name="T18" fmla="*/ 3 w 47"/>
                    <a:gd name="T19" fmla="*/ 1 h 92"/>
                    <a:gd name="T20" fmla="*/ 3 w 47"/>
                    <a:gd name="T21" fmla="*/ 1 h 92"/>
                    <a:gd name="T22" fmla="*/ 3 w 47"/>
                    <a:gd name="T23" fmla="*/ 1 h 92"/>
                    <a:gd name="T24" fmla="*/ 2 w 47"/>
                    <a:gd name="T25" fmla="*/ 0 h 9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7" h="92">
                      <a:moveTo>
                        <a:pt x="0" y="92"/>
                      </a:moveTo>
                      <a:lnTo>
                        <a:pt x="9" y="91"/>
                      </a:lnTo>
                      <a:lnTo>
                        <a:pt x="18" y="86"/>
                      </a:lnTo>
                      <a:lnTo>
                        <a:pt x="27" y="78"/>
                      </a:lnTo>
                      <a:lnTo>
                        <a:pt x="35" y="70"/>
                      </a:lnTo>
                      <a:lnTo>
                        <a:pt x="40" y="57"/>
                      </a:lnTo>
                      <a:lnTo>
                        <a:pt x="44" y="46"/>
                      </a:lnTo>
                      <a:lnTo>
                        <a:pt x="47" y="34"/>
                      </a:lnTo>
                      <a:lnTo>
                        <a:pt x="47" y="23"/>
                      </a:lnTo>
                      <a:lnTo>
                        <a:pt x="44" y="13"/>
                      </a:lnTo>
                      <a:lnTo>
                        <a:pt x="39" y="5"/>
                      </a:lnTo>
                      <a:lnTo>
                        <a:pt x="32" y="1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0" name="Line 278"/>
                <p:cNvSpPr>
                  <a:spLocks noChangeShapeType="1"/>
                </p:cNvSpPr>
                <p:nvPr/>
              </p:nvSpPr>
              <p:spPr bwMode="auto">
                <a:xfrm flipH="1">
                  <a:off x="3426" y="1190"/>
                  <a:ext cx="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1" name="Freeform 279"/>
                <p:cNvSpPr>
                  <a:spLocks/>
                </p:cNvSpPr>
                <p:nvPr/>
              </p:nvSpPr>
              <p:spPr bwMode="auto">
                <a:xfrm>
                  <a:off x="3433" y="1190"/>
                  <a:ext cx="11" cy="21"/>
                </a:xfrm>
                <a:custGeom>
                  <a:avLst/>
                  <a:gdLst>
                    <a:gd name="T0" fmla="*/ 2 w 22"/>
                    <a:gd name="T1" fmla="*/ 2 h 46"/>
                    <a:gd name="T2" fmla="*/ 2 w 22"/>
                    <a:gd name="T3" fmla="*/ 1 h 46"/>
                    <a:gd name="T4" fmla="*/ 2 w 22"/>
                    <a:gd name="T5" fmla="*/ 1 h 46"/>
                    <a:gd name="T6" fmla="*/ 2 w 22"/>
                    <a:gd name="T7" fmla="*/ 0 h 46"/>
                    <a:gd name="T8" fmla="*/ 1 w 22"/>
                    <a:gd name="T9" fmla="*/ 0 h 46"/>
                    <a:gd name="T10" fmla="*/ 1 w 22"/>
                    <a:gd name="T11" fmla="*/ 0 h 46"/>
                    <a:gd name="T12" fmla="*/ 0 w 22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" h="46">
                      <a:moveTo>
                        <a:pt x="20" y="46"/>
                      </a:move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4"/>
                      </a:lnTo>
                      <a:lnTo>
                        <a:pt x="15" y="6"/>
                      </a:lnTo>
                      <a:lnTo>
                        <a:pt x="8" y="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2" name="Line 280"/>
                <p:cNvSpPr>
                  <a:spLocks noChangeShapeType="1"/>
                </p:cNvSpPr>
                <p:nvPr/>
              </p:nvSpPr>
              <p:spPr bwMode="auto">
                <a:xfrm flipH="1">
                  <a:off x="3440" y="1211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3" name="Freeform 281"/>
                <p:cNvSpPr>
                  <a:spLocks/>
                </p:cNvSpPr>
                <p:nvPr/>
              </p:nvSpPr>
              <p:spPr bwMode="auto">
                <a:xfrm>
                  <a:off x="3416" y="1222"/>
                  <a:ext cx="24" cy="25"/>
                </a:xfrm>
                <a:custGeom>
                  <a:avLst/>
                  <a:gdLst>
                    <a:gd name="T0" fmla="*/ 0 w 45"/>
                    <a:gd name="T1" fmla="*/ 4 h 47"/>
                    <a:gd name="T2" fmla="*/ 1 w 45"/>
                    <a:gd name="T3" fmla="*/ 4 h 47"/>
                    <a:gd name="T4" fmla="*/ 2 w 45"/>
                    <a:gd name="T5" fmla="*/ 3 h 47"/>
                    <a:gd name="T6" fmla="*/ 2 w 45"/>
                    <a:gd name="T7" fmla="*/ 3 h 47"/>
                    <a:gd name="T8" fmla="*/ 3 w 45"/>
                    <a:gd name="T9" fmla="*/ 2 h 47"/>
                    <a:gd name="T10" fmla="*/ 3 w 45"/>
                    <a:gd name="T11" fmla="*/ 1 h 47"/>
                    <a:gd name="T12" fmla="*/ 4 w 45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5" h="47">
                      <a:moveTo>
                        <a:pt x="0" y="47"/>
                      </a:moveTo>
                      <a:lnTo>
                        <a:pt x="9" y="45"/>
                      </a:lnTo>
                      <a:lnTo>
                        <a:pt x="18" y="40"/>
                      </a:lnTo>
                      <a:lnTo>
                        <a:pt x="27" y="33"/>
                      </a:lnTo>
                      <a:lnTo>
                        <a:pt x="35" y="24"/>
                      </a:lnTo>
                      <a:lnTo>
                        <a:pt x="40" y="12"/>
                      </a:lnTo>
                      <a:lnTo>
                        <a:pt x="4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4" name="Line 282"/>
                <p:cNvSpPr>
                  <a:spLocks noChangeShapeType="1"/>
                </p:cNvSpPr>
                <p:nvPr/>
              </p:nvSpPr>
              <p:spPr bwMode="auto">
                <a:xfrm flipH="1">
                  <a:off x="3401" y="1247"/>
                  <a:ext cx="1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5" name="Line 283"/>
                <p:cNvSpPr>
                  <a:spLocks noChangeShapeType="1"/>
                </p:cNvSpPr>
                <p:nvPr/>
              </p:nvSpPr>
              <p:spPr bwMode="auto">
                <a:xfrm flipV="1">
                  <a:off x="3480" y="1140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86" name="Line 284"/>
                <p:cNvSpPr>
                  <a:spLocks noChangeShapeType="1"/>
                </p:cNvSpPr>
                <p:nvPr/>
              </p:nvSpPr>
              <p:spPr bwMode="auto">
                <a:xfrm flipH="1">
                  <a:off x="3501" y="1140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133208" name="Group 285"/>
            <p:cNvGrpSpPr>
              <a:grpSpLocks/>
            </p:cNvGrpSpPr>
            <p:nvPr/>
          </p:nvGrpSpPr>
          <p:grpSpPr bwMode="auto">
            <a:xfrm>
              <a:off x="220" y="638"/>
              <a:ext cx="1163" cy="1470"/>
              <a:chOff x="220" y="638"/>
              <a:chExt cx="1163" cy="1470"/>
            </a:xfrm>
          </p:grpSpPr>
          <p:grpSp>
            <p:nvGrpSpPr>
              <p:cNvPr id="133209" name="Group 286"/>
              <p:cNvGrpSpPr>
                <a:grpSpLocks/>
              </p:cNvGrpSpPr>
              <p:nvPr/>
            </p:nvGrpSpPr>
            <p:grpSpPr bwMode="auto">
              <a:xfrm>
                <a:off x="1159" y="638"/>
                <a:ext cx="100" cy="167"/>
                <a:chOff x="1159" y="638"/>
                <a:chExt cx="100" cy="167"/>
              </a:xfrm>
            </p:grpSpPr>
            <p:sp>
              <p:nvSpPr>
                <p:cNvPr id="133264" name="Freeform 287"/>
                <p:cNvSpPr>
                  <a:spLocks/>
                </p:cNvSpPr>
                <p:nvPr/>
              </p:nvSpPr>
              <p:spPr bwMode="auto">
                <a:xfrm>
                  <a:off x="1159" y="759"/>
                  <a:ext cx="46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3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3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3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3"/>
                      </a:lnTo>
                      <a:lnTo>
                        <a:pt x="46" y="0"/>
                      </a:lnTo>
                      <a:lnTo>
                        <a:pt x="32" y="3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3"/>
                      </a:lnTo>
                      <a:lnTo>
                        <a:pt x="0" y="46"/>
                      </a:lnTo>
                      <a:lnTo>
                        <a:pt x="2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6" y="92"/>
                      </a:lnTo>
                      <a:lnTo>
                        <a:pt x="60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5" name="Freeform 288"/>
                <p:cNvSpPr>
                  <a:spLocks/>
                </p:cNvSpPr>
                <p:nvPr/>
              </p:nvSpPr>
              <p:spPr bwMode="auto">
                <a:xfrm>
                  <a:off x="1202" y="638"/>
                  <a:ext cx="28" cy="103"/>
                </a:xfrm>
                <a:custGeom>
                  <a:avLst/>
                  <a:gdLst>
                    <a:gd name="T0" fmla="*/ 0 w 55"/>
                    <a:gd name="T1" fmla="*/ 12 h 208"/>
                    <a:gd name="T2" fmla="*/ 4 w 55"/>
                    <a:gd name="T3" fmla="*/ 0 h 208"/>
                    <a:gd name="T4" fmla="*/ 1 w 55"/>
                    <a:gd name="T5" fmla="*/ 2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6" name="Line 289"/>
                <p:cNvSpPr>
                  <a:spLocks noChangeShapeType="1"/>
                </p:cNvSpPr>
                <p:nvPr/>
              </p:nvSpPr>
              <p:spPr bwMode="auto">
                <a:xfrm flipV="1">
                  <a:off x="1248" y="638"/>
                  <a:ext cx="11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0" name="Group 290"/>
              <p:cNvGrpSpPr>
                <a:grpSpLocks/>
              </p:cNvGrpSpPr>
              <p:nvPr/>
            </p:nvGrpSpPr>
            <p:grpSpPr bwMode="auto">
              <a:xfrm>
                <a:off x="1127" y="795"/>
                <a:ext cx="118" cy="174"/>
                <a:chOff x="1127" y="795"/>
                <a:chExt cx="118" cy="174"/>
              </a:xfrm>
            </p:grpSpPr>
            <p:sp>
              <p:nvSpPr>
                <p:cNvPr id="133259" name="Freeform 291"/>
                <p:cNvSpPr>
                  <a:spLocks/>
                </p:cNvSpPr>
                <p:nvPr/>
              </p:nvSpPr>
              <p:spPr bwMode="auto">
                <a:xfrm>
                  <a:off x="1198" y="795"/>
                  <a:ext cx="47" cy="46"/>
                </a:xfrm>
                <a:custGeom>
                  <a:avLst/>
                  <a:gdLst>
                    <a:gd name="T0" fmla="*/ 6 w 91"/>
                    <a:gd name="T1" fmla="*/ 3 h 92"/>
                    <a:gd name="T2" fmla="*/ 6 w 91"/>
                    <a:gd name="T3" fmla="*/ 2 h 92"/>
                    <a:gd name="T4" fmla="*/ 6 w 91"/>
                    <a:gd name="T5" fmla="*/ 2 h 92"/>
                    <a:gd name="T6" fmla="*/ 5 w 91"/>
                    <a:gd name="T7" fmla="*/ 1 h 92"/>
                    <a:gd name="T8" fmla="*/ 4 w 91"/>
                    <a:gd name="T9" fmla="*/ 1 h 92"/>
                    <a:gd name="T10" fmla="*/ 3 w 91"/>
                    <a:gd name="T11" fmla="*/ 0 h 92"/>
                    <a:gd name="T12" fmla="*/ 3 w 91"/>
                    <a:gd name="T13" fmla="*/ 1 h 92"/>
                    <a:gd name="T14" fmla="*/ 2 w 91"/>
                    <a:gd name="T15" fmla="*/ 1 h 92"/>
                    <a:gd name="T16" fmla="*/ 1 w 91"/>
                    <a:gd name="T17" fmla="*/ 2 h 92"/>
                    <a:gd name="T18" fmla="*/ 1 w 91"/>
                    <a:gd name="T19" fmla="*/ 2 h 92"/>
                    <a:gd name="T20" fmla="*/ 0 w 91"/>
                    <a:gd name="T21" fmla="*/ 3 h 92"/>
                    <a:gd name="T22" fmla="*/ 1 w 91"/>
                    <a:gd name="T23" fmla="*/ 4 h 92"/>
                    <a:gd name="T24" fmla="*/ 1 w 91"/>
                    <a:gd name="T25" fmla="*/ 5 h 92"/>
                    <a:gd name="T26" fmla="*/ 2 w 91"/>
                    <a:gd name="T27" fmla="*/ 6 h 92"/>
                    <a:gd name="T28" fmla="*/ 3 w 91"/>
                    <a:gd name="T29" fmla="*/ 6 h 92"/>
                    <a:gd name="T30" fmla="*/ 3 w 91"/>
                    <a:gd name="T31" fmla="*/ 6 h 92"/>
                    <a:gd name="T32" fmla="*/ 4 w 91"/>
                    <a:gd name="T33" fmla="*/ 6 h 92"/>
                    <a:gd name="T34" fmla="*/ 5 w 91"/>
                    <a:gd name="T35" fmla="*/ 6 h 92"/>
                    <a:gd name="T36" fmla="*/ 6 w 91"/>
                    <a:gd name="T37" fmla="*/ 5 h 92"/>
                    <a:gd name="T38" fmla="*/ 6 w 91"/>
                    <a:gd name="T39" fmla="*/ 4 h 92"/>
                    <a:gd name="T40" fmla="*/ 6 w 91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1" h="92">
                      <a:moveTo>
                        <a:pt x="91" y="45"/>
                      </a:moveTo>
                      <a:lnTo>
                        <a:pt x="89" y="31"/>
                      </a:lnTo>
                      <a:lnTo>
                        <a:pt x="82" y="19"/>
                      </a:lnTo>
                      <a:lnTo>
                        <a:pt x="72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1"/>
                      </a:lnTo>
                      <a:lnTo>
                        <a:pt x="0" y="45"/>
                      </a:lnTo>
                      <a:lnTo>
                        <a:pt x="2" y="59"/>
                      </a:lnTo>
                      <a:lnTo>
                        <a:pt x="8" y="73"/>
                      </a:lnTo>
                      <a:lnTo>
                        <a:pt x="18" y="83"/>
                      </a:lnTo>
                      <a:lnTo>
                        <a:pt x="32" y="89"/>
                      </a:lnTo>
                      <a:lnTo>
                        <a:pt x="46" y="92"/>
                      </a:lnTo>
                      <a:lnTo>
                        <a:pt x="60" y="89"/>
                      </a:lnTo>
                      <a:lnTo>
                        <a:pt x="72" y="83"/>
                      </a:lnTo>
                      <a:lnTo>
                        <a:pt x="82" y="73"/>
                      </a:lnTo>
                      <a:lnTo>
                        <a:pt x="89" y="59"/>
                      </a:lnTo>
                      <a:lnTo>
                        <a:pt x="91" y="4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0" name="Freeform 292"/>
                <p:cNvSpPr>
                  <a:spLocks/>
                </p:cNvSpPr>
                <p:nvPr/>
              </p:nvSpPr>
              <p:spPr bwMode="auto">
                <a:xfrm>
                  <a:off x="1152" y="862"/>
                  <a:ext cx="21" cy="18"/>
                </a:xfrm>
                <a:custGeom>
                  <a:avLst/>
                  <a:gdLst>
                    <a:gd name="T0" fmla="*/ 3 w 42"/>
                    <a:gd name="T1" fmla="*/ 0 h 34"/>
                    <a:gd name="T2" fmla="*/ 3 w 42"/>
                    <a:gd name="T3" fmla="*/ 1 h 34"/>
                    <a:gd name="T4" fmla="*/ 2 w 42"/>
                    <a:gd name="T5" fmla="*/ 1 h 34"/>
                    <a:gd name="T6" fmla="*/ 1 w 42"/>
                    <a:gd name="T7" fmla="*/ 1 h 34"/>
                    <a:gd name="T8" fmla="*/ 1 w 42"/>
                    <a:gd name="T9" fmla="*/ 2 h 34"/>
                    <a:gd name="T10" fmla="*/ 0 w 42"/>
                    <a:gd name="T11" fmla="*/ 3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" h="34">
                      <a:moveTo>
                        <a:pt x="42" y="0"/>
                      </a:moveTo>
                      <a:lnTo>
                        <a:pt x="33" y="1"/>
                      </a:lnTo>
                      <a:lnTo>
                        <a:pt x="23" y="5"/>
                      </a:lnTo>
                      <a:lnTo>
                        <a:pt x="14" y="13"/>
                      </a:lnTo>
                      <a:lnTo>
                        <a:pt x="6" y="23"/>
                      </a:lnTo>
                      <a:lnTo>
                        <a:pt x="0" y="3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1" name="Freeform 293"/>
                <p:cNvSpPr>
                  <a:spLocks/>
                </p:cNvSpPr>
                <p:nvPr/>
              </p:nvSpPr>
              <p:spPr bwMode="auto">
                <a:xfrm>
                  <a:off x="1173" y="862"/>
                  <a:ext cx="11" cy="36"/>
                </a:xfrm>
                <a:custGeom>
                  <a:avLst/>
                  <a:gdLst>
                    <a:gd name="T0" fmla="*/ 1 w 22"/>
                    <a:gd name="T1" fmla="*/ 5 h 69"/>
                    <a:gd name="T2" fmla="*/ 1 w 22"/>
                    <a:gd name="T3" fmla="*/ 4 h 69"/>
                    <a:gd name="T4" fmla="*/ 2 w 22"/>
                    <a:gd name="T5" fmla="*/ 4 h 69"/>
                    <a:gd name="T6" fmla="*/ 2 w 22"/>
                    <a:gd name="T7" fmla="*/ 3 h 69"/>
                    <a:gd name="T8" fmla="*/ 2 w 22"/>
                    <a:gd name="T9" fmla="*/ 2 h 69"/>
                    <a:gd name="T10" fmla="*/ 2 w 22"/>
                    <a:gd name="T11" fmla="*/ 1 h 69"/>
                    <a:gd name="T12" fmla="*/ 1 w 22"/>
                    <a:gd name="T13" fmla="*/ 1 h 69"/>
                    <a:gd name="T14" fmla="*/ 1 w 22"/>
                    <a:gd name="T15" fmla="*/ 1 h 69"/>
                    <a:gd name="T16" fmla="*/ 0 w 22"/>
                    <a:gd name="T17" fmla="*/ 0 h 6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2" h="69">
                      <a:moveTo>
                        <a:pt x="9" y="69"/>
                      </a:moveTo>
                      <a:lnTo>
                        <a:pt x="15" y="58"/>
                      </a:lnTo>
                      <a:lnTo>
                        <a:pt x="20" y="46"/>
                      </a:lnTo>
                      <a:lnTo>
                        <a:pt x="22" y="34"/>
                      </a:lnTo>
                      <a:lnTo>
                        <a:pt x="22" y="23"/>
                      </a:lnTo>
                      <a:lnTo>
                        <a:pt x="19" y="13"/>
                      </a:lnTo>
                      <a:lnTo>
                        <a:pt x="14" y="5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2" name="Freeform 294"/>
                <p:cNvSpPr>
                  <a:spLocks/>
                </p:cNvSpPr>
                <p:nvPr/>
              </p:nvSpPr>
              <p:spPr bwMode="auto">
                <a:xfrm>
                  <a:off x="1127" y="898"/>
                  <a:ext cx="50" cy="71"/>
                </a:xfrm>
                <a:custGeom>
                  <a:avLst/>
                  <a:gdLst>
                    <a:gd name="T0" fmla="*/ 7 w 98"/>
                    <a:gd name="T1" fmla="*/ 0 h 139"/>
                    <a:gd name="T2" fmla="*/ 0 w 98"/>
                    <a:gd name="T3" fmla="*/ 9 h 139"/>
                    <a:gd name="T4" fmla="*/ 5 w 98"/>
                    <a:gd name="T5" fmla="*/ 9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8" h="139">
                      <a:moveTo>
                        <a:pt x="98" y="0"/>
                      </a:moveTo>
                      <a:lnTo>
                        <a:pt x="0" y="139"/>
                      </a:lnTo>
                      <a:lnTo>
                        <a:pt x="66" y="139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63" name="Line 295"/>
                <p:cNvSpPr>
                  <a:spLocks noChangeShapeType="1"/>
                </p:cNvSpPr>
                <p:nvPr/>
              </p:nvSpPr>
              <p:spPr bwMode="auto">
                <a:xfrm flipV="1">
                  <a:off x="1205" y="862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1" name="Group 296"/>
              <p:cNvGrpSpPr>
                <a:grpSpLocks/>
              </p:cNvGrpSpPr>
              <p:nvPr/>
            </p:nvGrpSpPr>
            <p:grpSpPr bwMode="auto">
              <a:xfrm>
                <a:off x="1259" y="1104"/>
                <a:ext cx="124" cy="168"/>
                <a:chOff x="1259" y="1104"/>
                <a:chExt cx="124" cy="168"/>
              </a:xfrm>
            </p:grpSpPr>
            <p:sp>
              <p:nvSpPr>
                <p:cNvPr id="133250" name="Freeform 297"/>
                <p:cNvSpPr>
                  <a:spLocks/>
                </p:cNvSpPr>
                <p:nvPr/>
              </p:nvSpPr>
              <p:spPr bwMode="auto">
                <a:xfrm>
                  <a:off x="1259" y="1104"/>
                  <a:ext cx="50" cy="50"/>
                </a:xfrm>
                <a:custGeom>
                  <a:avLst/>
                  <a:gdLst>
                    <a:gd name="T0" fmla="*/ 8 w 92"/>
                    <a:gd name="T1" fmla="*/ 4 h 93"/>
                    <a:gd name="T2" fmla="*/ 8 w 92"/>
                    <a:gd name="T3" fmla="*/ 3 h 93"/>
                    <a:gd name="T4" fmla="*/ 7 w 92"/>
                    <a:gd name="T5" fmla="*/ 2 h 93"/>
                    <a:gd name="T6" fmla="*/ 7 w 92"/>
                    <a:gd name="T7" fmla="*/ 1 h 93"/>
                    <a:gd name="T8" fmla="*/ 5 w 92"/>
                    <a:gd name="T9" fmla="*/ 1 h 93"/>
                    <a:gd name="T10" fmla="*/ 4 w 92"/>
                    <a:gd name="T11" fmla="*/ 0 h 93"/>
                    <a:gd name="T12" fmla="*/ 3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3 w 92"/>
                    <a:gd name="T29" fmla="*/ 8 h 93"/>
                    <a:gd name="T30" fmla="*/ 4 w 92"/>
                    <a:gd name="T31" fmla="*/ 8 h 93"/>
                    <a:gd name="T32" fmla="*/ 5 w 92"/>
                    <a:gd name="T33" fmla="*/ 8 h 93"/>
                    <a:gd name="T34" fmla="*/ 7 w 92"/>
                    <a:gd name="T35" fmla="*/ 7 h 93"/>
                    <a:gd name="T36" fmla="*/ 7 w 92"/>
                    <a:gd name="T37" fmla="*/ 6 h 93"/>
                    <a:gd name="T38" fmla="*/ 8 w 92"/>
                    <a:gd name="T39" fmla="*/ 5 h 93"/>
                    <a:gd name="T40" fmla="*/ 8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1" name="Line 298"/>
                <p:cNvSpPr>
                  <a:spLocks noChangeShapeType="1"/>
                </p:cNvSpPr>
                <p:nvPr/>
              </p:nvSpPr>
              <p:spPr bwMode="auto">
                <a:xfrm>
                  <a:off x="1323" y="1165"/>
                  <a:ext cx="1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2" name="Freeform 299"/>
                <p:cNvSpPr>
                  <a:spLocks/>
                </p:cNvSpPr>
                <p:nvPr/>
              </p:nvSpPr>
              <p:spPr bwMode="auto">
                <a:xfrm>
                  <a:off x="1326" y="1165"/>
                  <a:ext cx="22" cy="46"/>
                </a:xfrm>
                <a:custGeom>
                  <a:avLst/>
                  <a:gdLst>
                    <a:gd name="T0" fmla="*/ 0 w 47"/>
                    <a:gd name="T1" fmla="*/ 5 h 93"/>
                    <a:gd name="T2" fmla="*/ 0 w 47"/>
                    <a:gd name="T3" fmla="*/ 5 h 93"/>
                    <a:gd name="T4" fmla="*/ 1 w 47"/>
                    <a:gd name="T5" fmla="*/ 5 h 93"/>
                    <a:gd name="T6" fmla="*/ 1 w 47"/>
                    <a:gd name="T7" fmla="*/ 5 h 93"/>
                    <a:gd name="T8" fmla="*/ 1 w 47"/>
                    <a:gd name="T9" fmla="*/ 4 h 93"/>
                    <a:gd name="T10" fmla="*/ 2 w 47"/>
                    <a:gd name="T11" fmla="*/ 3 h 93"/>
                    <a:gd name="T12" fmla="*/ 2 w 47"/>
                    <a:gd name="T13" fmla="*/ 2 h 93"/>
                    <a:gd name="T14" fmla="*/ 2 w 47"/>
                    <a:gd name="T15" fmla="*/ 2 h 93"/>
                    <a:gd name="T16" fmla="*/ 2 w 47"/>
                    <a:gd name="T17" fmla="*/ 1 h 93"/>
                    <a:gd name="T18" fmla="*/ 2 w 47"/>
                    <a:gd name="T19" fmla="*/ 0 h 93"/>
                    <a:gd name="T20" fmla="*/ 2 w 47"/>
                    <a:gd name="T21" fmla="*/ 0 h 93"/>
                    <a:gd name="T22" fmla="*/ 1 w 47"/>
                    <a:gd name="T23" fmla="*/ 0 h 93"/>
                    <a:gd name="T24" fmla="*/ 1 w 47"/>
                    <a:gd name="T25" fmla="*/ 0 h 9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47" h="93">
                      <a:moveTo>
                        <a:pt x="0" y="93"/>
                      </a:moveTo>
                      <a:lnTo>
                        <a:pt x="9" y="91"/>
                      </a:lnTo>
                      <a:lnTo>
                        <a:pt x="18" y="87"/>
                      </a:lnTo>
                      <a:lnTo>
                        <a:pt x="27" y="80"/>
                      </a:lnTo>
                      <a:lnTo>
                        <a:pt x="35" y="70"/>
                      </a:lnTo>
                      <a:lnTo>
                        <a:pt x="41" y="59"/>
                      </a:lnTo>
                      <a:lnTo>
                        <a:pt x="45" y="47"/>
                      </a:lnTo>
                      <a:lnTo>
                        <a:pt x="47" y="35"/>
                      </a:lnTo>
                      <a:lnTo>
                        <a:pt x="47" y="24"/>
                      </a:lnTo>
                      <a:lnTo>
                        <a:pt x="45" y="14"/>
                      </a:lnTo>
                      <a:lnTo>
                        <a:pt x="40" y="7"/>
                      </a:lnTo>
                      <a:lnTo>
                        <a:pt x="34" y="3"/>
                      </a:lnTo>
                      <a:lnTo>
                        <a:pt x="25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3" name="Line 300"/>
                <p:cNvSpPr>
                  <a:spLocks noChangeShapeType="1"/>
                </p:cNvSpPr>
                <p:nvPr/>
              </p:nvSpPr>
              <p:spPr bwMode="auto">
                <a:xfrm flipH="1">
                  <a:off x="1316" y="1211"/>
                  <a:ext cx="1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4" name="Freeform 301"/>
                <p:cNvSpPr>
                  <a:spLocks/>
                </p:cNvSpPr>
                <p:nvPr/>
              </p:nvSpPr>
              <p:spPr bwMode="auto">
                <a:xfrm>
                  <a:off x="1326" y="1211"/>
                  <a:ext cx="11" cy="25"/>
                </a:xfrm>
                <a:custGeom>
                  <a:avLst/>
                  <a:gdLst>
                    <a:gd name="T0" fmla="*/ 1 w 23"/>
                    <a:gd name="T1" fmla="*/ 4 h 47"/>
                    <a:gd name="T2" fmla="*/ 1 w 23"/>
                    <a:gd name="T3" fmla="*/ 3 h 47"/>
                    <a:gd name="T4" fmla="*/ 1 w 23"/>
                    <a:gd name="T5" fmla="*/ 2 h 47"/>
                    <a:gd name="T6" fmla="*/ 1 w 23"/>
                    <a:gd name="T7" fmla="*/ 1 h 47"/>
                    <a:gd name="T8" fmla="*/ 0 w 23"/>
                    <a:gd name="T9" fmla="*/ 1 h 47"/>
                    <a:gd name="T10" fmla="*/ 0 w 23"/>
                    <a:gd name="T11" fmla="*/ 1 h 47"/>
                    <a:gd name="T12" fmla="*/ 0 w 23"/>
                    <a:gd name="T13" fmla="*/ 0 h 4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3" h="47">
                      <a:moveTo>
                        <a:pt x="20" y="47"/>
                      </a:moveTo>
                      <a:lnTo>
                        <a:pt x="23" y="34"/>
                      </a:lnTo>
                      <a:lnTo>
                        <a:pt x="23" y="23"/>
                      </a:lnTo>
                      <a:lnTo>
                        <a:pt x="19" y="13"/>
                      </a:lnTo>
                      <a:lnTo>
                        <a:pt x="15" y="6"/>
                      </a:lnTo>
                      <a:lnTo>
                        <a:pt x="8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5" name="Line 302"/>
                <p:cNvSpPr>
                  <a:spLocks noChangeShapeType="1"/>
                </p:cNvSpPr>
                <p:nvPr/>
              </p:nvSpPr>
              <p:spPr bwMode="auto">
                <a:xfrm flipH="1">
                  <a:off x="1333" y="1236"/>
                  <a:ext cx="0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6" name="Freeform 303"/>
                <p:cNvSpPr>
                  <a:spLocks/>
                </p:cNvSpPr>
                <p:nvPr/>
              </p:nvSpPr>
              <p:spPr bwMode="auto">
                <a:xfrm>
                  <a:off x="1309" y="1247"/>
                  <a:ext cx="24" cy="25"/>
                </a:xfrm>
                <a:custGeom>
                  <a:avLst/>
                  <a:gdLst>
                    <a:gd name="T0" fmla="*/ 0 w 46"/>
                    <a:gd name="T1" fmla="*/ 4 h 46"/>
                    <a:gd name="T2" fmla="*/ 1 w 46"/>
                    <a:gd name="T3" fmla="*/ 4 h 46"/>
                    <a:gd name="T4" fmla="*/ 2 w 46"/>
                    <a:gd name="T5" fmla="*/ 4 h 46"/>
                    <a:gd name="T6" fmla="*/ 2 w 46"/>
                    <a:gd name="T7" fmla="*/ 3 h 46"/>
                    <a:gd name="T8" fmla="*/ 3 w 46"/>
                    <a:gd name="T9" fmla="*/ 2 h 46"/>
                    <a:gd name="T10" fmla="*/ 3 w 46"/>
                    <a:gd name="T11" fmla="*/ 1 h 46"/>
                    <a:gd name="T12" fmla="*/ 4 w 46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46" h="46">
                      <a:moveTo>
                        <a:pt x="0" y="46"/>
                      </a:moveTo>
                      <a:lnTo>
                        <a:pt x="9" y="45"/>
                      </a:lnTo>
                      <a:lnTo>
                        <a:pt x="18" y="41"/>
                      </a:lnTo>
                      <a:lnTo>
                        <a:pt x="27" y="33"/>
                      </a:lnTo>
                      <a:lnTo>
                        <a:pt x="35" y="23"/>
                      </a:lnTo>
                      <a:lnTo>
                        <a:pt x="41" y="12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7" name="Line 304"/>
                <p:cNvSpPr>
                  <a:spLocks noChangeShapeType="1"/>
                </p:cNvSpPr>
                <p:nvPr/>
              </p:nvSpPr>
              <p:spPr bwMode="auto">
                <a:xfrm flipH="1">
                  <a:off x="1294" y="1272"/>
                  <a:ext cx="1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58" name="Line 305"/>
                <p:cNvSpPr>
                  <a:spLocks noChangeShapeType="1"/>
                </p:cNvSpPr>
                <p:nvPr/>
              </p:nvSpPr>
              <p:spPr bwMode="auto">
                <a:xfrm flipV="1">
                  <a:off x="1373" y="1165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2" name="Group 306"/>
              <p:cNvGrpSpPr>
                <a:grpSpLocks/>
              </p:cNvGrpSpPr>
              <p:nvPr/>
            </p:nvGrpSpPr>
            <p:grpSpPr bwMode="auto">
              <a:xfrm>
                <a:off x="1084" y="1628"/>
                <a:ext cx="164" cy="106"/>
                <a:chOff x="1084" y="1628"/>
                <a:chExt cx="164" cy="106"/>
              </a:xfrm>
            </p:grpSpPr>
            <p:sp>
              <p:nvSpPr>
                <p:cNvPr id="133246" name="Freeform 307"/>
                <p:cNvSpPr>
                  <a:spLocks/>
                </p:cNvSpPr>
                <p:nvPr/>
              </p:nvSpPr>
              <p:spPr bwMode="auto">
                <a:xfrm>
                  <a:off x="1084" y="1638"/>
                  <a:ext cx="47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7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1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7" name="Freeform 308"/>
                <p:cNvSpPr>
                  <a:spLocks/>
                </p:cNvSpPr>
                <p:nvPr/>
              </p:nvSpPr>
              <p:spPr bwMode="auto">
                <a:xfrm>
                  <a:off x="1156" y="1628"/>
                  <a:ext cx="42" cy="81"/>
                </a:xfrm>
                <a:custGeom>
                  <a:avLst/>
                  <a:gdLst>
                    <a:gd name="T0" fmla="*/ 5 w 81"/>
                    <a:gd name="T1" fmla="*/ 0 h 161"/>
                    <a:gd name="T2" fmla="*/ 0 w 81"/>
                    <a:gd name="T3" fmla="*/ 11 h 161"/>
                    <a:gd name="T4" fmla="*/ 6 w 81"/>
                    <a:gd name="T5" fmla="*/ 11 h 16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1" h="161">
                      <a:moveTo>
                        <a:pt x="75" y="0"/>
                      </a:moveTo>
                      <a:lnTo>
                        <a:pt x="0" y="161"/>
                      </a:lnTo>
                      <a:lnTo>
                        <a:pt x="81" y="161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8" name="Line 309"/>
                <p:cNvSpPr>
                  <a:spLocks noChangeShapeType="1"/>
                </p:cNvSpPr>
                <p:nvPr/>
              </p:nvSpPr>
              <p:spPr bwMode="auto">
                <a:xfrm flipH="1">
                  <a:off x="1180" y="1684"/>
                  <a:ext cx="11" cy="5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9" name="Line 310"/>
                <p:cNvSpPr>
                  <a:spLocks noChangeShapeType="1"/>
                </p:cNvSpPr>
                <p:nvPr/>
              </p:nvSpPr>
              <p:spPr bwMode="auto">
                <a:xfrm flipV="1">
                  <a:off x="1237" y="1628"/>
                  <a:ext cx="11" cy="2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3" name="Group 311"/>
              <p:cNvGrpSpPr>
                <a:grpSpLocks/>
              </p:cNvGrpSpPr>
              <p:nvPr/>
            </p:nvGrpSpPr>
            <p:grpSpPr bwMode="auto">
              <a:xfrm>
                <a:off x="793" y="1919"/>
                <a:ext cx="163" cy="125"/>
                <a:chOff x="793" y="1919"/>
                <a:chExt cx="163" cy="125"/>
              </a:xfrm>
            </p:grpSpPr>
            <p:sp>
              <p:nvSpPr>
                <p:cNvPr id="133243" name="Freeform 312"/>
                <p:cNvSpPr>
                  <a:spLocks/>
                </p:cNvSpPr>
                <p:nvPr/>
              </p:nvSpPr>
              <p:spPr bwMode="auto">
                <a:xfrm>
                  <a:off x="793" y="1919"/>
                  <a:ext cx="46" cy="47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8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8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4" name="Freeform 313"/>
                <p:cNvSpPr>
                  <a:spLocks/>
                </p:cNvSpPr>
                <p:nvPr/>
              </p:nvSpPr>
              <p:spPr bwMode="auto">
                <a:xfrm>
                  <a:off x="864" y="1937"/>
                  <a:ext cx="57" cy="107"/>
                </a:xfrm>
                <a:custGeom>
                  <a:avLst/>
                  <a:gdLst>
                    <a:gd name="T0" fmla="*/ 0 w 113"/>
                    <a:gd name="T1" fmla="*/ 14 h 208"/>
                    <a:gd name="T2" fmla="*/ 3 w 113"/>
                    <a:gd name="T3" fmla="*/ 14 h 208"/>
                    <a:gd name="T4" fmla="*/ 3 w 113"/>
                    <a:gd name="T5" fmla="*/ 14 h 208"/>
                    <a:gd name="T6" fmla="*/ 4 w 113"/>
                    <a:gd name="T7" fmla="*/ 14 h 208"/>
                    <a:gd name="T8" fmla="*/ 4 w 113"/>
                    <a:gd name="T9" fmla="*/ 13 h 208"/>
                    <a:gd name="T10" fmla="*/ 5 w 113"/>
                    <a:gd name="T11" fmla="*/ 13 h 208"/>
                    <a:gd name="T12" fmla="*/ 5 w 113"/>
                    <a:gd name="T13" fmla="*/ 12 h 208"/>
                    <a:gd name="T14" fmla="*/ 5 w 113"/>
                    <a:gd name="T15" fmla="*/ 11 h 208"/>
                    <a:gd name="T16" fmla="*/ 6 w 113"/>
                    <a:gd name="T17" fmla="*/ 10 h 208"/>
                    <a:gd name="T18" fmla="*/ 6 w 113"/>
                    <a:gd name="T19" fmla="*/ 9 h 208"/>
                    <a:gd name="T20" fmla="*/ 6 w 113"/>
                    <a:gd name="T21" fmla="*/ 8 h 208"/>
                    <a:gd name="T22" fmla="*/ 6 w 113"/>
                    <a:gd name="T23" fmla="*/ 7 h 208"/>
                    <a:gd name="T24" fmla="*/ 5 w 113"/>
                    <a:gd name="T25" fmla="*/ 7 h 208"/>
                    <a:gd name="T26" fmla="*/ 5 w 113"/>
                    <a:gd name="T27" fmla="*/ 7 h 208"/>
                    <a:gd name="T28" fmla="*/ 4 w 113"/>
                    <a:gd name="T29" fmla="*/ 7 h 208"/>
                    <a:gd name="T30" fmla="*/ 2 w 113"/>
                    <a:gd name="T31" fmla="*/ 7 h 208"/>
                    <a:gd name="T32" fmla="*/ 4 w 113"/>
                    <a:gd name="T33" fmla="*/ 0 h 208"/>
                    <a:gd name="T34" fmla="*/ 8 w 113"/>
                    <a:gd name="T35" fmla="*/ 0 h 208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13" h="208">
                      <a:moveTo>
                        <a:pt x="0" y="208"/>
                      </a:moveTo>
                      <a:lnTo>
                        <a:pt x="33" y="208"/>
                      </a:lnTo>
                      <a:lnTo>
                        <a:pt x="41" y="207"/>
                      </a:lnTo>
                      <a:lnTo>
                        <a:pt x="51" y="202"/>
                      </a:lnTo>
                      <a:lnTo>
                        <a:pt x="59" y="195"/>
                      </a:lnTo>
                      <a:lnTo>
                        <a:pt x="67" y="185"/>
                      </a:lnTo>
                      <a:lnTo>
                        <a:pt x="73" y="174"/>
                      </a:lnTo>
                      <a:lnTo>
                        <a:pt x="78" y="161"/>
                      </a:lnTo>
                      <a:lnTo>
                        <a:pt x="84" y="139"/>
                      </a:lnTo>
                      <a:lnTo>
                        <a:pt x="85" y="127"/>
                      </a:lnTo>
                      <a:lnTo>
                        <a:pt x="85" y="116"/>
                      </a:lnTo>
                      <a:lnTo>
                        <a:pt x="83" y="106"/>
                      </a:lnTo>
                      <a:lnTo>
                        <a:pt x="79" y="98"/>
                      </a:lnTo>
                      <a:lnTo>
                        <a:pt x="72" y="94"/>
                      </a:lnTo>
                      <a:lnTo>
                        <a:pt x="63" y="93"/>
                      </a:lnTo>
                      <a:lnTo>
                        <a:pt x="31" y="93"/>
                      </a:lnTo>
                      <a:lnTo>
                        <a:pt x="57" y="0"/>
                      </a:lnTo>
                      <a:lnTo>
                        <a:pt x="113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5" name="Line 314"/>
                <p:cNvSpPr>
                  <a:spLocks noChangeShapeType="1"/>
                </p:cNvSpPr>
                <p:nvPr/>
              </p:nvSpPr>
              <p:spPr bwMode="auto">
                <a:xfrm flipV="1">
                  <a:off x="946" y="1937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4" name="Group 315"/>
              <p:cNvGrpSpPr>
                <a:grpSpLocks/>
              </p:cNvGrpSpPr>
              <p:nvPr/>
            </p:nvGrpSpPr>
            <p:grpSpPr bwMode="auto">
              <a:xfrm>
                <a:off x="426" y="1944"/>
                <a:ext cx="139" cy="164"/>
                <a:chOff x="426" y="1944"/>
                <a:chExt cx="139" cy="164"/>
              </a:xfrm>
            </p:grpSpPr>
            <p:sp>
              <p:nvSpPr>
                <p:cNvPr id="133240" name="Freeform 316"/>
                <p:cNvSpPr>
                  <a:spLocks/>
                </p:cNvSpPr>
                <p:nvPr/>
              </p:nvSpPr>
              <p:spPr bwMode="auto">
                <a:xfrm>
                  <a:off x="426" y="2062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7"/>
                      </a:moveTo>
                      <a:lnTo>
                        <a:pt x="89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2" y="32"/>
                      </a:lnTo>
                      <a:lnTo>
                        <a:pt x="0" y="47"/>
                      </a:lnTo>
                      <a:lnTo>
                        <a:pt x="2" y="61"/>
                      </a:lnTo>
                      <a:lnTo>
                        <a:pt x="9" y="74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1" y="91"/>
                      </a:lnTo>
                      <a:lnTo>
                        <a:pt x="73" y="84"/>
                      </a:lnTo>
                      <a:lnTo>
                        <a:pt x="83" y="74"/>
                      </a:lnTo>
                      <a:lnTo>
                        <a:pt x="89" y="61"/>
                      </a:lnTo>
                      <a:lnTo>
                        <a:pt x="92" y="4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1" name="Freeform 317"/>
                <p:cNvSpPr>
                  <a:spLocks/>
                </p:cNvSpPr>
                <p:nvPr/>
              </p:nvSpPr>
              <p:spPr bwMode="auto">
                <a:xfrm>
                  <a:off x="479" y="1944"/>
                  <a:ext cx="50" cy="107"/>
                </a:xfrm>
                <a:custGeom>
                  <a:avLst/>
                  <a:gdLst>
                    <a:gd name="T0" fmla="*/ 7 w 94"/>
                    <a:gd name="T1" fmla="*/ 0 h 208"/>
                    <a:gd name="T2" fmla="*/ 6 w 94"/>
                    <a:gd name="T3" fmla="*/ 1 h 208"/>
                    <a:gd name="T4" fmla="*/ 5 w 94"/>
                    <a:gd name="T5" fmla="*/ 2 h 208"/>
                    <a:gd name="T6" fmla="*/ 4 w 94"/>
                    <a:gd name="T7" fmla="*/ 3 h 208"/>
                    <a:gd name="T8" fmla="*/ 3 w 94"/>
                    <a:gd name="T9" fmla="*/ 4 h 208"/>
                    <a:gd name="T10" fmla="*/ 2 w 94"/>
                    <a:gd name="T11" fmla="*/ 5 h 208"/>
                    <a:gd name="T12" fmla="*/ 2 w 94"/>
                    <a:gd name="T13" fmla="*/ 7 h 208"/>
                    <a:gd name="T14" fmla="*/ 1 w 94"/>
                    <a:gd name="T15" fmla="*/ 11 h 208"/>
                    <a:gd name="T16" fmla="*/ 0 w 94"/>
                    <a:gd name="T17" fmla="*/ 12 h 208"/>
                    <a:gd name="T18" fmla="*/ 0 w 94"/>
                    <a:gd name="T19" fmla="*/ 13 h 208"/>
                    <a:gd name="T20" fmla="*/ 1 w 94"/>
                    <a:gd name="T21" fmla="*/ 13 h 208"/>
                    <a:gd name="T22" fmla="*/ 1 w 94"/>
                    <a:gd name="T23" fmla="*/ 14 h 208"/>
                    <a:gd name="T24" fmla="*/ 1 w 94"/>
                    <a:gd name="T25" fmla="*/ 14 h 208"/>
                    <a:gd name="T26" fmla="*/ 2 w 94"/>
                    <a:gd name="T27" fmla="*/ 14 h 208"/>
                    <a:gd name="T28" fmla="*/ 3 w 94"/>
                    <a:gd name="T29" fmla="*/ 14 h 208"/>
                    <a:gd name="T30" fmla="*/ 3 w 94"/>
                    <a:gd name="T31" fmla="*/ 14 h 208"/>
                    <a:gd name="T32" fmla="*/ 4 w 94"/>
                    <a:gd name="T33" fmla="*/ 13 h 208"/>
                    <a:gd name="T34" fmla="*/ 5 w 94"/>
                    <a:gd name="T35" fmla="*/ 13 h 208"/>
                    <a:gd name="T36" fmla="*/ 5 w 94"/>
                    <a:gd name="T37" fmla="*/ 12 h 208"/>
                    <a:gd name="T38" fmla="*/ 5 w 94"/>
                    <a:gd name="T39" fmla="*/ 11 h 208"/>
                    <a:gd name="T40" fmla="*/ 6 w 94"/>
                    <a:gd name="T41" fmla="*/ 10 h 208"/>
                    <a:gd name="T42" fmla="*/ 6 w 94"/>
                    <a:gd name="T43" fmla="*/ 9 h 208"/>
                    <a:gd name="T44" fmla="*/ 6 w 94"/>
                    <a:gd name="T45" fmla="*/ 8 h 208"/>
                    <a:gd name="T46" fmla="*/ 6 w 94"/>
                    <a:gd name="T47" fmla="*/ 7 h 208"/>
                    <a:gd name="T48" fmla="*/ 6 w 94"/>
                    <a:gd name="T49" fmla="*/ 7 h 208"/>
                    <a:gd name="T50" fmla="*/ 5 w 94"/>
                    <a:gd name="T51" fmla="*/ 7 h 208"/>
                    <a:gd name="T52" fmla="*/ 4 w 94"/>
                    <a:gd name="T53" fmla="*/ 7 h 208"/>
                    <a:gd name="T54" fmla="*/ 2 w 94"/>
                    <a:gd name="T55" fmla="*/ 7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4" h="208">
                      <a:moveTo>
                        <a:pt x="94" y="0"/>
                      </a:moveTo>
                      <a:lnTo>
                        <a:pt x="79" y="9"/>
                      </a:lnTo>
                      <a:lnTo>
                        <a:pt x="64" y="21"/>
                      </a:lnTo>
                      <a:lnTo>
                        <a:pt x="51" y="36"/>
                      </a:lnTo>
                      <a:lnTo>
                        <a:pt x="39" y="53"/>
                      </a:lnTo>
                      <a:lnTo>
                        <a:pt x="29" y="72"/>
                      </a:lnTo>
                      <a:lnTo>
                        <a:pt x="21" y="93"/>
                      </a:lnTo>
                      <a:lnTo>
                        <a:pt x="2" y="162"/>
                      </a:lnTo>
                      <a:lnTo>
                        <a:pt x="0" y="174"/>
                      </a:lnTo>
                      <a:lnTo>
                        <a:pt x="0" y="185"/>
                      </a:lnTo>
                      <a:lnTo>
                        <a:pt x="4" y="195"/>
                      </a:lnTo>
                      <a:lnTo>
                        <a:pt x="8" y="201"/>
                      </a:lnTo>
                      <a:lnTo>
                        <a:pt x="15" y="207"/>
                      </a:lnTo>
                      <a:lnTo>
                        <a:pt x="22" y="208"/>
                      </a:lnTo>
                      <a:lnTo>
                        <a:pt x="31" y="207"/>
                      </a:lnTo>
                      <a:lnTo>
                        <a:pt x="40" y="201"/>
                      </a:lnTo>
                      <a:lnTo>
                        <a:pt x="49" y="195"/>
                      </a:lnTo>
                      <a:lnTo>
                        <a:pt x="57" y="185"/>
                      </a:lnTo>
                      <a:lnTo>
                        <a:pt x="63" y="174"/>
                      </a:lnTo>
                      <a:lnTo>
                        <a:pt x="68" y="162"/>
                      </a:lnTo>
                      <a:lnTo>
                        <a:pt x="73" y="138"/>
                      </a:lnTo>
                      <a:lnTo>
                        <a:pt x="76" y="126"/>
                      </a:lnTo>
                      <a:lnTo>
                        <a:pt x="76" y="114"/>
                      </a:lnTo>
                      <a:lnTo>
                        <a:pt x="74" y="104"/>
                      </a:lnTo>
                      <a:lnTo>
                        <a:pt x="70" y="96"/>
                      </a:lnTo>
                      <a:lnTo>
                        <a:pt x="62" y="93"/>
                      </a:lnTo>
                      <a:lnTo>
                        <a:pt x="53" y="93"/>
                      </a:lnTo>
                      <a:lnTo>
                        <a:pt x="21" y="9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42" name="Line 318"/>
                <p:cNvSpPr>
                  <a:spLocks noChangeShapeType="1"/>
                </p:cNvSpPr>
                <p:nvPr/>
              </p:nvSpPr>
              <p:spPr bwMode="auto">
                <a:xfrm flipV="1">
                  <a:off x="554" y="1944"/>
                  <a:ext cx="11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5" name="Group 319"/>
              <p:cNvGrpSpPr>
                <a:grpSpLocks/>
              </p:cNvGrpSpPr>
              <p:nvPr/>
            </p:nvGrpSpPr>
            <p:grpSpPr bwMode="auto">
              <a:xfrm>
                <a:off x="220" y="1894"/>
                <a:ext cx="149" cy="132"/>
                <a:chOff x="220" y="1894"/>
                <a:chExt cx="149" cy="132"/>
              </a:xfrm>
            </p:grpSpPr>
            <p:sp>
              <p:nvSpPr>
                <p:cNvPr id="133237" name="Freeform 320"/>
                <p:cNvSpPr>
                  <a:spLocks/>
                </p:cNvSpPr>
                <p:nvPr/>
              </p:nvSpPr>
              <p:spPr bwMode="auto">
                <a:xfrm>
                  <a:off x="323" y="1980"/>
                  <a:ext cx="46" cy="46"/>
                </a:xfrm>
                <a:custGeom>
                  <a:avLst/>
                  <a:gdLst>
                    <a:gd name="T0" fmla="*/ 6 w 92"/>
                    <a:gd name="T1" fmla="*/ 2 h 93"/>
                    <a:gd name="T2" fmla="*/ 6 w 92"/>
                    <a:gd name="T3" fmla="*/ 2 h 93"/>
                    <a:gd name="T4" fmla="*/ 6 w 92"/>
                    <a:gd name="T5" fmla="*/ 1 h 93"/>
                    <a:gd name="T6" fmla="*/ 5 w 92"/>
                    <a:gd name="T7" fmla="*/ 0 h 93"/>
                    <a:gd name="T8" fmla="*/ 4 w 92"/>
                    <a:gd name="T9" fmla="*/ 0 h 93"/>
                    <a:gd name="T10" fmla="*/ 3 w 92"/>
                    <a:gd name="T11" fmla="*/ 0 h 93"/>
                    <a:gd name="T12" fmla="*/ 2 w 92"/>
                    <a:gd name="T13" fmla="*/ 0 h 93"/>
                    <a:gd name="T14" fmla="*/ 2 w 92"/>
                    <a:gd name="T15" fmla="*/ 0 h 93"/>
                    <a:gd name="T16" fmla="*/ 1 w 92"/>
                    <a:gd name="T17" fmla="*/ 1 h 93"/>
                    <a:gd name="T18" fmla="*/ 1 w 92"/>
                    <a:gd name="T19" fmla="*/ 2 h 93"/>
                    <a:gd name="T20" fmla="*/ 0 w 92"/>
                    <a:gd name="T21" fmla="*/ 2 h 93"/>
                    <a:gd name="T22" fmla="*/ 1 w 92"/>
                    <a:gd name="T23" fmla="*/ 3 h 93"/>
                    <a:gd name="T24" fmla="*/ 1 w 92"/>
                    <a:gd name="T25" fmla="*/ 4 h 93"/>
                    <a:gd name="T26" fmla="*/ 2 w 92"/>
                    <a:gd name="T27" fmla="*/ 5 h 93"/>
                    <a:gd name="T28" fmla="*/ 2 w 92"/>
                    <a:gd name="T29" fmla="*/ 5 h 93"/>
                    <a:gd name="T30" fmla="*/ 3 w 92"/>
                    <a:gd name="T31" fmla="*/ 5 h 93"/>
                    <a:gd name="T32" fmla="*/ 4 w 92"/>
                    <a:gd name="T33" fmla="*/ 5 h 93"/>
                    <a:gd name="T34" fmla="*/ 5 w 92"/>
                    <a:gd name="T35" fmla="*/ 5 h 93"/>
                    <a:gd name="T36" fmla="*/ 6 w 92"/>
                    <a:gd name="T37" fmla="*/ 4 h 93"/>
                    <a:gd name="T38" fmla="*/ 6 w 92"/>
                    <a:gd name="T39" fmla="*/ 3 h 93"/>
                    <a:gd name="T40" fmla="*/ 6 w 92"/>
                    <a:gd name="T41" fmla="*/ 2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89" y="32"/>
                      </a:lnTo>
                      <a:lnTo>
                        <a:pt x="84" y="19"/>
                      </a:lnTo>
                      <a:lnTo>
                        <a:pt x="72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2" y="2"/>
                      </a:lnTo>
                      <a:lnTo>
                        <a:pt x="18" y="9"/>
                      </a:lnTo>
                      <a:lnTo>
                        <a:pt x="8" y="19"/>
                      </a:lnTo>
                      <a:lnTo>
                        <a:pt x="2" y="32"/>
                      </a:lnTo>
                      <a:lnTo>
                        <a:pt x="0" y="46"/>
                      </a:lnTo>
                      <a:lnTo>
                        <a:pt x="2" y="61"/>
                      </a:lnTo>
                      <a:lnTo>
                        <a:pt x="8" y="74"/>
                      </a:lnTo>
                      <a:lnTo>
                        <a:pt x="18" y="84"/>
                      </a:lnTo>
                      <a:lnTo>
                        <a:pt x="32" y="91"/>
                      </a:lnTo>
                      <a:lnTo>
                        <a:pt x="46" y="93"/>
                      </a:lnTo>
                      <a:lnTo>
                        <a:pt x="60" y="91"/>
                      </a:lnTo>
                      <a:lnTo>
                        <a:pt x="72" y="84"/>
                      </a:lnTo>
                      <a:lnTo>
                        <a:pt x="84" y="74"/>
                      </a:lnTo>
                      <a:lnTo>
                        <a:pt x="89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8" name="Freeform 321"/>
                <p:cNvSpPr>
                  <a:spLocks/>
                </p:cNvSpPr>
                <p:nvPr/>
              </p:nvSpPr>
              <p:spPr bwMode="auto">
                <a:xfrm>
                  <a:off x="220" y="1894"/>
                  <a:ext cx="46" cy="107"/>
                </a:xfrm>
                <a:custGeom>
                  <a:avLst/>
                  <a:gdLst>
                    <a:gd name="T0" fmla="*/ 0 w 88"/>
                    <a:gd name="T1" fmla="*/ 14 h 208"/>
                    <a:gd name="T2" fmla="*/ 7 w 88"/>
                    <a:gd name="T3" fmla="*/ 0 h 208"/>
                    <a:gd name="T4" fmla="*/ 2 w 88"/>
                    <a:gd name="T5" fmla="*/ 0 h 208"/>
                    <a:gd name="T6" fmla="*/ 2 w 88"/>
                    <a:gd name="T7" fmla="*/ 2 h 20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8" h="208">
                      <a:moveTo>
                        <a:pt x="0" y="208"/>
                      </a:moveTo>
                      <a:lnTo>
                        <a:pt x="88" y="0"/>
                      </a:lnTo>
                      <a:lnTo>
                        <a:pt x="24" y="0"/>
                      </a:lnTo>
                      <a:lnTo>
                        <a:pt x="17" y="2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9" name="Line 322"/>
                <p:cNvSpPr>
                  <a:spLocks noChangeShapeType="1"/>
                </p:cNvSpPr>
                <p:nvPr/>
              </p:nvSpPr>
              <p:spPr bwMode="auto">
                <a:xfrm flipV="1">
                  <a:off x="284" y="1894"/>
                  <a:ext cx="11" cy="2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6" name="Group 323"/>
              <p:cNvGrpSpPr>
                <a:grpSpLocks/>
              </p:cNvGrpSpPr>
              <p:nvPr/>
            </p:nvGrpSpPr>
            <p:grpSpPr bwMode="auto">
              <a:xfrm>
                <a:off x="381" y="1674"/>
                <a:ext cx="85" cy="181"/>
                <a:chOff x="381" y="1674"/>
                <a:chExt cx="85" cy="181"/>
              </a:xfrm>
            </p:grpSpPr>
            <p:sp>
              <p:nvSpPr>
                <p:cNvPr id="133230" name="Freeform 324"/>
                <p:cNvSpPr>
                  <a:spLocks/>
                </p:cNvSpPr>
                <p:nvPr/>
              </p:nvSpPr>
              <p:spPr bwMode="auto">
                <a:xfrm>
                  <a:off x="383" y="1809"/>
                  <a:ext cx="50" cy="46"/>
                </a:xfrm>
                <a:custGeom>
                  <a:avLst/>
                  <a:gdLst>
                    <a:gd name="T0" fmla="*/ 8 w 92"/>
                    <a:gd name="T1" fmla="*/ 3 h 92"/>
                    <a:gd name="T2" fmla="*/ 8 w 92"/>
                    <a:gd name="T3" fmla="*/ 2 h 92"/>
                    <a:gd name="T4" fmla="*/ 7 w 92"/>
                    <a:gd name="T5" fmla="*/ 2 h 92"/>
                    <a:gd name="T6" fmla="*/ 7 w 92"/>
                    <a:gd name="T7" fmla="*/ 1 h 92"/>
                    <a:gd name="T8" fmla="*/ 5 w 92"/>
                    <a:gd name="T9" fmla="*/ 1 h 92"/>
                    <a:gd name="T10" fmla="*/ 4 w 92"/>
                    <a:gd name="T11" fmla="*/ 0 h 92"/>
                    <a:gd name="T12" fmla="*/ 3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3 w 92"/>
                    <a:gd name="T29" fmla="*/ 6 h 92"/>
                    <a:gd name="T30" fmla="*/ 4 w 92"/>
                    <a:gd name="T31" fmla="*/ 6 h 92"/>
                    <a:gd name="T32" fmla="*/ 5 w 92"/>
                    <a:gd name="T33" fmla="*/ 6 h 92"/>
                    <a:gd name="T34" fmla="*/ 7 w 92"/>
                    <a:gd name="T35" fmla="*/ 6 h 92"/>
                    <a:gd name="T36" fmla="*/ 7 w 92"/>
                    <a:gd name="T37" fmla="*/ 5 h 92"/>
                    <a:gd name="T38" fmla="*/ 8 w 92"/>
                    <a:gd name="T39" fmla="*/ 4 h 92"/>
                    <a:gd name="T40" fmla="*/ 8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1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1"/>
                      </a:lnTo>
                      <a:lnTo>
                        <a:pt x="0" y="46"/>
                      </a:lnTo>
                      <a:lnTo>
                        <a:pt x="3" y="60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2" y="90"/>
                      </a:lnTo>
                      <a:lnTo>
                        <a:pt x="47" y="92"/>
                      </a:lnTo>
                      <a:lnTo>
                        <a:pt x="61" y="90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0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1" name="Freeform 325"/>
                <p:cNvSpPr>
                  <a:spLocks/>
                </p:cNvSpPr>
                <p:nvPr/>
              </p:nvSpPr>
              <p:spPr bwMode="auto">
                <a:xfrm>
                  <a:off x="395" y="1674"/>
                  <a:ext cx="36" cy="46"/>
                </a:xfrm>
                <a:custGeom>
                  <a:avLst/>
                  <a:gdLst>
                    <a:gd name="T0" fmla="*/ 5 w 69"/>
                    <a:gd name="T1" fmla="*/ 2 h 93"/>
                    <a:gd name="T2" fmla="*/ 5 w 69"/>
                    <a:gd name="T3" fmla="*/ 2 h 93"/>
                    <a:gd name="T4" fmla="*/ 5 w 69"/>
                    <a:gd name="T5" fmla="*/ 1 h 93"/>
                    <a:gd name="T6" fmla="*/ 5 w 69"/>
                    <a:gd name="T7" fmla="*/ 0 h 93"/>
                    <a:gd name="T8" fmla="*/ 5 w 69"/>
                    <a:gd name="T9" fmla="*/ 0 h 93"/>
                    <a:gd name="T10" fmla="*/ 4 w 69"/>
                    <a:gd name="T11" fmla="*/ 0 h 93"/>
                    <a:gd name="T12" fmla="*/ 4 w 69"/>
                    <a:gd name="T13" fmla="*/ 0 h 93"/>
                    <a:gd name="T14" fmla="*/ 3 w 69"/>
                    <a:gd name="T15" fmla="*/ 0 h 93"/>
                    <a:gd name="T16" fmla="*/ 2 w 69"/>
                    <a:gd name="T17" fmla="*/ 0 h 93"/>
                    <a:gd name="T18" fmla="*/ 2 w 69"/>
                    <a:gd name="T19" fmla="*/ 0 h 93"/>
                    <a:gd name="T20" fmla="*/ 1 w 69"/>
                    <a:gd name="T21" fmla="*/ 1 h 93"/>
                    <a:gd name="T22" fmla="*/ 1 w 69"/>
                    <a:gd name="T23" fmla="*/ 2 h 93"/>
                    <a:gd name="T24" fmla="*/ 1 w 69"/>
                    <a:gd name="T25" fmla="*/ 2 h 93"/>
                    <a:gd name="T26" fmla="*/ 0 w 69"/>
                    <a:gd name="T27" fmla="*/ 3 h 93"/>
                    <a:gd name="T28" fmla="*/ 0 w 69"/>
                    <a:gd name="T29" fmla="*/ 4 h 93"/>
                    <a:gd name="T30" fmla="*/ 1 w 69"/>
                    <a:gd name="T31" fmla="*/ 4 h 93"/>
                    <a:gd name="T32" fmla="*/ 1 w 69"/>
                    <a:gd name="T33" fmla="*/ 5 h 93"/>
                    <a:gd name="T34" fmla="*/ 1 w 69"/>
                    <a:gd name="T35" fmla="*/ 5 h 93"/>
                    <a:gd name="T36" fmla="*/ 2 w 69"/>
                    <a:gd name="T37" fmla="*/ 5 h 93"/>
                    <a:gd name="T38" fmla="*/ 2 w 69"/>
                    <a:gd name="T39" fmla="*/ 5 h 93"/>
                    <a:gd name="T40" fmla="*/ 3 w 69"/>
                    <a:gd name="T41" fmla="*/ 5 h 93"/>
                    <a:gd name="T42" fmla="*/ 4 w 69"/>
                    <a:gd name="T43" fmla="*/ 4 h 93"/>
                    <a:gd name="T44" fmla="*/ 4 w 69"/>
                    <a:gd name="T45" fmla="*/ 4 h 93"/>
                    <a:gd name="T46" fmla="*/ 5 w 69"/>
                    <a:gd name="T47" fmla="*/ 3 h 93"/>
                    <a:gd name="T48" fmla="*/ 5 w 69"/>
                    <a:gd name="T49" fmla="*/ 2 h 9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0" t="0" r="r" b="b"/>
                  <a:pathLst>
                    <a:path w="69" h="93">
                      <a:moveTo>
                        <a:pt x="67" y="46"/>
                      </a:moveTo>
                      <a:lnTo>
                        <a:pt x="69" y="34"/>
                      </a:lnTo>
                      <a:lnTo>
                        <a:pt x="69" y="23"/>
                      </a:lnTo>
                      <a:lnTo>
                        <a:pt x="67" y="13"/>
                      </a:lnTo>
                      <a:lnTo>
                        <a:pt x="61" y="6"/>
                      </a:lnTo>
                      <a:lnTo>
                        <a:pt x="54" y="1"/>
                      </a:lnTo>
                      <a:lnTo>
                        <a:pt x="47" y="0"/>
                      </a:lnTo>
                      <a:lnTo>
                        <a:pt x="38" y="1"/>
                      </a:lnTo>
                      <a:lnTo>
                        <a:pt x="29" y="6"/>
                      </a:lnTo>
                      <a:lnTo>
                        <a:pt x="20" y="13"/>
                      </a:lnTo>
                      <a:lnTo>
                        <a:pt x="12" y="23"/>
                      </a:lnTo>
                      <a:lnTo>
                        <a:pt x="7" y="34"/>
                      </a:lnTo>
                      <a:lnTo>
                        <a:pt x="2" y="46"/>
                      </a:lnTo>
                      <a:lnTo>
                        <a:pt x="0" y="58"/>
                      </a:lnTo>
                      <a:lnTo>
                        <a:pt x="0" y="69"/>
                      </a:lnTo>
                      <a:lnTo>
                        <a:pt x="2" y="78"/>
                      </a:lnTo>
                      <a:lnTo>
                        <a:pt x="8" y="86"/>
                      </a:lnTo>
                      <a:lnTo>
                        <a:pt x="15" y="90"/>
                      </a:lnTo>
                      <a:lnTo>
                        <a:pt x="22" y="93"/>
                      </a:lnTo>
                      <a:lnTo>
                        <a:pt x="31" y="90"/>
                      </a:lnTo>
                      <a:lnTo>
                        <a:pt x="40" y="86"/>
                      </a:lnTo>
                      <a:lnTo>
                        <a:pt x="49" y="78"/>
                      </a:lnTo>
                      <a:lnTo>
                        <a:pt x="57" y="69"/>
                      </a:lnTo>
                      <a:lnTo>
                        <a:pt x="62" y="58"/>
                      </a:lnTo>
                      <a:lnTo>
                        <a:pt x="67" y="46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2" name="Freeform 326"/>
                <p:cNvSpPr>
                  <a:spLocks/>
                </p:cNvSpPr>
                <p:nvPr/>
              </p:nvSpPr>
              <p:spPr bwMode="auto">
                <a:xfrm>
                  <a:off x="385" y="1720"/>
                  <a:ext cx="35" cy="25"/>
                </a:xfrm>
                <a:custGeom>
                  <a:avLst/>
                  <a:gdLst>
                    <a:gd name="T0" fmla="*/ 5 w 67"/>
                    <a:gd name="T1" fmla="*/ 4 h 45"/>
                    <a:gd name="T2" fmla="*/ 5 w 67"/>
                    <a:gd name="T3" fmla="*/ 3 h 45"/>
                    <a:gd name="T4" fmla="*/ 5 w 67"/>
                    <a:gd name="T5" fmla="*/ 2 h 45"/>
                    <a:gd name="T6" fmla="*/ 5 w 67"/>
                    <a:gd name="T7" fmla="*/ 1 h 45"/>
                    <a:gd name="T8" fmla="*/ 4 w 67"/>
                    <a:gd name="T9" fmla="*/ 1 h 45"/>
                    <a:gd name="T10" fmla="*/ 4 w 67"/>
                    <a:gd name="T11" fmla="*/ 1 h 45"/>
                    <a:gd name="T12" fmla="*/ 4 w 67"/>
                    <a:gd name="T13" fmla="*/ 0 h 45"/>
                    <a:gd name="T14" fmla="*/ 3 w 67"/>
                    <a:gd name="T15" fmla="*/ 1 h 45"/>
                    <a:gd name="T16" fmla="*/ 2 w 67"/>
                    <a:gd name="T17" fmla="*/ 1 h 45"/>
                    <a:gd name="T18" fmla="*/ 2 w 67"/>
                    <a:gd name="T19" fmla="*/ 1 h 45"/>
                    <a:gd name="T20" fmla="*/ 1 w 67"/>
                    <a:gd name="T21" fmla="*/ 2 h 45"/>
                    <a:gd name="T22" fmla="*/ 1 w 67"/>
                    <a:gd name="T23" fmla="*/ 3 h 45"/>
                    <a:gd name="T24" fmla="*/ 0 w 67"/>
                    <a:gd name="T25" fmla="*/ 4 h 4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5">
                      <a:moveTo>
                        <a:pt x="65" y="45"/>
                      </a:moveTo>
                      <a:lnTo>
                        <a:pt x="67" y="34"/>
                      </a:lnTo>
                      <a:lnTo>
                        <a:pt x="67" y="22"/>
                      </a:lnTo>
                      <a:lnTo>
                        <a:pt x="64" y="13"/>
                      </a:lnTo>
                      <a:lnTo>
                        <a:pt x="60" y="5"/>
                      </a:lnTo>
                      <a:lnTo>
                        <a:pt x="53" y="1"/>
                      </a:lnTo>
                      <a:lnTo>
                        <a:pt x="45" y="0"/>
                      </a:lnTo>
                      <a:lnTo>
                        <a:pt x="36" y="1"/>
                      </a:lnTo>
                      <a:lnTo>
                        <a:pt x="28" y="5"/>
                      </a:lnTo>
                      <a:lnTo>
                        <a:pt x="19" y="13"/>
                      </a:lnTo>
                      <a:lnTo>
                        <a:pt x="11" y="22"/>
                      </a:lnTo>
                      <a:lnTo>
                        <a:pt x="4" y="34"/>
                      </a:lnTo>
                      <a:lnTo>
                        <a:pt x="0" y="4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3" name="Line 327"/>
                <p:cNvSpPr>
                  <a:spLocks noChangeShapeType="1"/>
                </p:cNvSpPr>
                <p:nvPr/>
              </p:nvSpPr>
              <p:spPr bwMode="auto">
                <a:xfrm flipH="1">
                  <a:off x="413" y="1745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4" name="Freeform 328"/>
                <p:cNvSpPr>
                  <a:spLocks/>
                </p:cNvSpPr>
                <p:nvPr/>
              </p:nvSpPr>
              <p:spPr bwMode="auto">
                <a:xfrm>
                  <a:off x="381" y="1756"/>
                  <a:ext cx="32" cy="25"/>
                </a:xfrm>
                <a:custGeom>
                  <a:avLst/>
                  <a:gdLst>
                    <a:gd name="T0" fmla="*/ 0 w 67"/>
                    <a:gd name="T1" fmla="*/ 0 h 47"/>
                    <a:gd name="T2" fmla="*/ 0 w 67"/>
                    <a:gd name="T3" fmla="*/ 1 h 47"/>
                    <a:gd name="T4" fmla="*/ 0 w 67"/>
                    <a:gd name="T5" fmla="*/ 2 h 47"/>
                    <a:gd name="T6" fmla="*/ 0 w 67"/>
                    <a:gd name="T7" fmla="*/ 3 h 47"/>
                    <a:gd name="T8" fmla="*/ 0 w 67"/>
                    <a:gd name="T9" fmla="*/ 3 h 47"/>
                    <a:gd name="T10" fmla="*/ 0 w 67"/>
                    <a:gd name="T11" fmla="*/ 4 h 47"/>
                    <a:gd name="T12" fmla="*/ 1 w 67"/>
                    <a:gd name="T13" fmla="*/ 4 h 47"/>
                    <a:gd name="T14" fmla="*/ 1 w 67"/>
                    <a:gd name="T15" fmla="*/ 4 h 47"/>
                    <a:gd name="T16" fmla="*/ 2 w 67"/>
                    <a:gd name="T17" fmla="*/ 3 h 47"/>
                    <a:gd name="T18" fmla="*/ 2 w 67"/>
                    <a:gd name="T19" fmla="*/ 3 h 47"/>
                    <a:gd name="T20" fmla="*/ 3 w 67"/>
                    <a:gd name="T21" fmla="*/ 2 h 47"/>
                    <a:gd name="T22" fmla="*/ 3 w 67"/>
                    <a:gd name="T23" fmla="*/ 1 h 47"/>
                    <a:gd name="T24" fmla="*/ 3 w 67"/>
                    <a:gd name="T25" fmla="*/ 0 h 4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67" h="47">
                      <a:moveTo>
                        <a:pt x="2" y="0"/>
                      </a:move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4" y="33"/>
                      </a:lnTo>
                      <a:lnTo>
                        <a:pt x="8" y="40"/>
                      </a:lnTo>
                      <a:lnTo>
                        <a:pt x="15" y="45"/>
                      </a:lnTo>
                      <a:lnTo>
                        <a:pt x="22" y="47"/>
                      </a:lnTo>
                      <a:lnTo>
                        <a:pt x="31" y="45"/>
                      </a:lnTo>
                      <a:lnTo>
                        <a:pt x="40" y="40"/>
                      </a:lnTo>
                      <a:lnTo>
                        <a:pt x="49" y="33"/>
                      </a:lnTo>
                      <a:lnTo>
                        <a:pt x="57" y="23"/>
                      </a:lnTo>
                      <a:lnTo>
                        <a:pt x="62" y="12"/>
                      </a:lnTo>
                      <a:lnTo>
                        <a:pt x="67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5" name="Line 329"/>
                <p:cNvSpPr>
                  <a:spLocks noChangeShapeType="1"/>
                </p:cNvSpPr>
                <p:nvPr/>
              </p:nvSpPr>
              <p:spPr bwMode="auto">
                <a:xfrm flipV="1">
                  <a:off x="381" y="1745"/>
                  <a:ext cx="4" cy="1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36" name="Line 330"/>
                <p:cNvSpPr>
                  <a:spLocks noChangeShapeType="1"/>
                </p:cNvSpPr>
                <p:nvPr/>
              </p:nvSpPr>
              <p:spPr bwMode="auto">
                <a:xfrm flipV="1">
                  <a:off x="456" y="1674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7" name="Group 331"/>
              <p:cNvGrpSpPr>
                <a:grpSpLocks/>
              </p:cNvGrpSpPr>
              <p:nvPr/>
            </p:nvGrpSpPr>
            <p:grpSpPr bwMode="auto">
              <a:xfrm>
                <a:off x="793" y="1247"/>
                <a:ext cx="153" cy="117"/>
                <a:chOff x="793" y="1247"/>
                <a:chExt cx="153" cy="117"/>
              </a:xfrm>
            </p:grpSpPr>
            <p:sp>
              <p:nvSpPr>
                <p:cNvPr id="133227" name="Freeform 332"/>
                <p:cNvSpPr>
                  <a:spLocks/>
                </p:cNvSpPr>
                <p:nvPr/>
              </p:nvSpPr>
              <p:spPr bwMode="auto">
                <a:xfrm>
                  <a:off x="793" y="1247"/>
                  <a:ext cx="46" cy="50"/>
                </a:xfrm>
                <a:custGeom>
                  <a:avLst/>
                  <a:gdLst>
                    <a:gd name="T0" fmla="*/ 6 w 92"/>
                    <a:gd name="T1" fmla="*/ 4 h 93"/>
                    <a:gd name="T2" fmla="*/ 6 w 92"/>
                    <a:gd name="T3" fmla="*/ 3 h 93"/>
                    <a:gd name="T4" fmla="*/ 6 w 92"/>
                    <a:gd name="T5" fmla="*/ 2 h 93"/>
                    <a:gd name="T6" fmla="*/ 5 w 92"/>
                    <a:gd name="T7" fmla="*/ 1 h 93"/>
                    <a:gd name="T8" fmla="*/ 4 w 92"/>
                    <a:gd name="T9" fmla="*/ 1 h 93"/>
                    <a:gd name="T10" fmla="*/ 3 w 92"/>
                    <a:gd name="T11" fmla="*/ 0 h 93"/>
                    <a:gd name="T12" fmla="*/ 2 w 92"/>
                    <a:gd name="T13" fmla="*/ 1 h 93"/>
                    <a:gd name="T14" fmla="*/ 2 w 92"/>
                    <a:gd name="T15" fmla="*/ 1 h 93"/>
                    <a:gd name="T16" fmla="*/ 1 w 92"/>
                    <a:gd name="T17" fmla="*/ 2 h 93"/>
                    <a:gd name="T18" fmla="*/ 1 w 92"/>
                    <a:gd name="T19" fmla="*/ 3 h 93"/>
                    <a:gd name="T20" fmla="*/ 0 w 92"/>
                    <a:gd name="T21" fmla="*/ 4 h 93"/>
                    <a:gd name="T22" fmla="*/ 1 w 92"/>
                    <a:gd name="T23" fmla="*/ 5 h 93"/>
                    <a:gd name="T24" fmla="*/ 1 w 92"/>
                    <a:gd name="T25" fmla="*/ 6 h 93"/>
                    <a:gd name="T26" fmla="*/ 2 w 92"/>
                    <a:gd name="T27" fmla="*/ 7 h 93"/>
                    <a:gd name="T28" fmla="*/ 2 w 92"/>
                    <a:gd name="T29" fmla="*/ 8 h 93"/>
                    <a:gd name="T30" fmla="*/ 3 w 92"/>
                    <a:gd name="T31" fmla="*/ 8 h 93"/>
                    <a:gd name="T32" fmla="*/ 4 w 92"/>
                    <a:gd name="T33" fmla="*/ 8 h 93"/>
                    <a:gd name="T34" fmla="*/ 5 w 92"/>
                    <a:gd name="T35" fmla="*/ 7 h 93"/>
                    <a:gd name="T36" fmla="*/ 6 w 92"/>
                    <a:gd name="T37" fmla="*/ 6 h 93"/>
                    <a:gd name="T38" fmla="*/ 6 w 92"/>
                    <a:gd name="T39" fmla="*/ 5 h 93"/>
                    <a:gd name="T40" fmla="*/ 6 w 92"/>
                    <a:gd name="T41" fmla="*/ 4 h 9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3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1" y="2"/>
                      </a:lnTo>
                      <a:lnTo>
                        <a:pt x="47" y="0"/>
                      </a:lnTo>
                      <a:lnTo>
                        <a:pt x="32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4"/>
                      </a:lnTo>
                      <a:lnTo>
                        <a:pt x="32" y="91"/>
                      </a:lnTo>
                      <a:lnTo>
                        <a:pt x="47" y="93"/>
                      </a:lnTo>
                      <a:lnTo>
                        <a:pt x="61" y="91"/>
                      </a:lnTo>
                      <a:lnTo>
                        <a:pt x="73" y="84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8" name="Freeform 333"/>
                <p:cNvSpPr>
                  <a:spLocks/>
                </p:cNvSpPr>
                <p:nvPr/>
              </p:nvSpPr>
              <p:spPr bwMode="auto">
                <a:xfrm>
                  <a:off x="864" y="1257"/>
                  <a:ext cx="50" cy="107"/>
                </a:xfrm>
                <a:custGeom>
                  <a:avLst/>
                  <a:gdLst>
                    <a:gd name="T0" fmla="*/ 0 w 95"/>
                    <a:gd name="T1" fmla="*/ 14 h 208"/>
                    <a:gd name="T2" fmla="*/ 2 w 95"/>
                    <a:gd name="T3" fmla="*/ 14 h 208"/>
                    <a:gd name="T4" fmla="*/ 3 w 95"/>
                    <a:gd name="T5" fmla="*/ 13 h 208"/>
                    <a:gd name="T6" fmla="*/ 4 w 95"/>
                    <a:gd name="T7" fmla="*/ 12 h 208"/>
                    <a:gd name="T8" fmla="*/ 4 w 95"/>
                    <a:gd name="T9" fmla="*/ 11 h 208"/>
                    <a:gd name="T10" fmla="*/ 5 w 95"/>
                    <a:gd name="T11" fmla="*/ 9 h 208"/>
                    <a:gd name="T12" fmla="*/ 6 w 95"/>
                    <a:gd name="T13" fmla="*/ 8 h 208"/>
                    <a:gd name="T14" fmla="*/ 7 w 95"/>
                    <a:gd name="T15" fmla="*/ 3 h 208"/>
                    <a:gd name="T16" fmla="*/ 7 w 95"/>
                    <a:gd name="T17" fmla="*/ 3 h 208"/>
                    <a:gd name="T18" fmla="*/ 7 w 95"/>
                    <a:gd name="T19" fmla="*/ 2 h 208"/>
                    <a:gd name="T20" fmla="*/ 7 w 95"/>
                    <a:gd name="T21" fmla="*/ 1 h 208"/>
                    <a:gd name="T22" fmla="*/ 7 w 95"/>
                    <a:gd name="T23" fmla="*/ 1 h 208"/>
                    <a:gd name="T24" fmla="*/ 6 w 95"/>
                    <a:gd name="T25" fmla="*/ 1 h 208"/>
                    <a:gd name="T26" fmla="*/ 6 w 95"/>
                    <a:gd name="T27" fmla="*/ 0 h 208"/>
                    <a:gd name="T28" fmla="*/ 5 w 95"/>
                    <a:gd name="T29" fmla="*/ 1 h 208"/>
                    <a:gd name="T30" fmla="*/ 4 w 95"/>
                    <a:gd name="T31" fmla="*/ 1 h 208"/>
                    <a:gd name="T32" fmla="*/ 4 w 95"/>
                    <a:gd name="T33" fmla="*/ 1 h 208"/>
                    <a:gd name="T34" fmla="*/ 3 w 95"/>
                    <a:gd name="T35" fmla="*/ 2 h 208"/>
                    <a:gd name="T36" fmla="*/ 3 w 95"/>
                    <a:gd name="T37" fmla="*/ 3 h 208"/>
                    <a:gd name="T38" fmla="*/ 2 w 95"/>
                    <a:gd name="T39" fmla="*/ 3 h 208"/>
                    <a:gd name="T40" fmla="*/ 2 w 95"/>
                    <a:gd name="T41" fmla="*/ 5 h 208"/>
                    <a:gd name="T42" fmla="*/ 2 w 95"/>
                    <a:gd name="T43" fmla="*/ 6 h 208"/>
                    <a:gd name="T44" fmla="*/ 2 w 95"/>
                    <a:gd name="T45" fmla="*/ 7 h 208"/>
                    <a:gd name="T46" fmla="*/ 2 w 95"/>
                    <a:gd name="T47" fmla="*/ 7 h 208"/>
                    <a:gd name="T48" fmla="*/ 2 w 95"/>
                    <a:gd name="T49" fmla="*/ 8 h 208"/>
                    <a:gd name="T50" fmla="*/ 3 w 95"/>
                    <a:gd name="T51" fmla="*/ 8 h 208"/>
                    <a:gd name="T52" fmla="*/ 3 w 95"/>
                    <a:gd name="T53" fmla="*/ 8 h 208"/>
                    <a:gd name="T54" fmla="*/ 6 w 95"/>
                    <a:gd name="T55" fmla="*/ 8 h 20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0" t="0" r="r" b="b"/>
                  <a:pathLst>
                    <a:path w="95" h="208">
                      <a:moveTo>
                        <a:pt x="0" y="208"/>
                      </a:moveTo>
                      <a:lnTo>
                        <a:pt x="17" y="199"/>
                      </a:lnTo>
                      <a:lnTo>
                        <a:pt x="32" y="185"/>
                      </a:lnTo>
                      <a:lnTo>
                        <a:pt x="47" y="170"/>
                      </a:lnTo>
                      <a:lnTo>
                        <a:pt x="59" y="151"/>
                      </a:lnTo>
                      <a:lnTo>
                        <a:pt x="69" y="130"/>
                      </a:lnTo>
                      <a:lnTo>
                        <a:pt x="75" y="109"/>
                      </a:lnTo>
                      <a:lnTo>
                        <a:pt x="93" y="46"/>
                      </a:lnTo>
                      <a:lnTo>
                        <a:pt x="95" y="34"/>
                      </a:lnTo>
                      <a:lnTo>
                        <a:pt x="95" y="23"/>
                      </a:lnTo>
                      <a:lnTo>
                        <a:pt x="92" y="13"/>
                      </a:lnTo>
                      <a:lnTo>
                        <a:pt x="88" y="6"/>
                      </a:lnTo>
                      <a:lnTo>
                        <a:pt x="81" y="1"/>
                      </a:lnTo>
                      <a:lnTo>
                        <a:pt x="73" y="0"/>
                      </a:lnTo>
                      <a:lnTo>
                        <a:pt x="64" y="1"/>
                      </a:lnTo>
                      <a:lnTo>
                        <a:pt x="55" y="6"/>
                      </a:lnTo>
                      <a:lnTo>
                        <a:pt x="47" y="13"/>
                      </a:lnTo>
                      <a:lnTo>
                        <a:pt x="39" y="23"/>
                      </a:lnTo>
                      <a:lnTo>
                        <a:pt x="32" y="34"/>
                      </a:lnTo>
                      <a:lnTo>
                        <a:pt x="28" y="46"/>
                      </a:lnTo>
                      <a:lnTo>
                        <a:pt x="22" y="69"/>
                      </a:lnTo>
                      <a:lnTo>
                        <a:pt x="20" y="80"/>
                      </a:lnTo>
                      <a:lnTo>
                        <a:pt x="20" y="93"/>
                      </a:lnTo>
                      <a:lnTo>
                        <a:pt x="22" y="101"/>
                      </a:lnTo>
                      <a:lnTo>
                        <a:pt x="28" y="109"/>
                      </a:lnTo>
                      <a:lnTo>
                        <a:pt x="34" y="114"/>
                      </a:lnTo>
                      <a:lnTo>
                        <a:pt x="42" y="115"/>
                      </a:lnTo>
                      <a:lnTo>
                        <a:pt x="74" y="115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9" name="Line 334"/>
                <p:cNvSpPr>
                  <a:spLocks noChangeShapeType="1"/>
                </p:cNvSpPr>
                <p:nvPr/>
              </p:nvSpPr>
              <p:spPr bwMode="auto">
                <a:xfrm flipV="1">
                  <a:off x="938" y="1257"/>
                  <a:ext cx="8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3218" name="Group 335"/>
              <p:cNvGrpSpPr>
                <a:grpSpLocks/>
              </p:cNvGrpSpPr>
              <p:nvPr/>
            </p:nvGrpSpPr>
            <p:grpSpPr bwMode="auto">
              <a:xfrm>
                <a:off x="956" y="748"/>
                <a:ext cx="175" cy="136"/>
                <a:chOff x="956" y="748"/>
                <a:chExt cx="175" cy="136"/>
              </a:xfrm>
            </p:grpSpPr>
            <p:sp>
              <p:nvSpPr>
                <p:cNvPr id="133219" name="Line 336"/>
                <p:cNvSpPr>
                  <a:spLocks noChangeShapeType="1"/>
                </p:cNvSpPr>
                <p:nvPr/>
              </p:nvSpPr>
              <p:spPr bwMode="auto">
                <a:xfrm flipV="1">
                  <a:off x="956" y="748"/>
                  <a:ext cx="79" cy="136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0" name="Freeform 337"/>
                <p:cNvSpPr>
                  <a:spLocks/>
                </p:cNvSpPr>
                <p:nvPr/>
              </p:nvSpPr>
              <p:spPr bwMode="auto">
                <a:xfrm>
                  <a:off x="1084" y="827"/>
                  <a:ext cx="47" cy="46"/>
                </a:xfrm>
                <a:custGeom>
                  <a:avLst/>
                  <a:gdLst>
                    <a:gd name="T0" fmla="*/ 6 w 92"/>
                    <a:gd name="T1" fmla="*/ 3 h 92"/>
                    <a:gd name="T2" fmla="*/ 6 w 92"/>
                    <a:gd name="T3" fmla="*/ 2 h 92"/>
                    <a:gd name="T4" fmla="*/ 6 w 92"/>
                    <a:gd name="T5" fmla="*/ 2 h 92"/>
                    <a:gd name="T6" fmla="*/ 5 w 92"/>
                    <a:gd name="T7" fmla="*/ 1 h 92"/>
                    <a:gd name="T8" fmla="*/ 4 w 92"/>
                    <a:gd name="T9" fmla="*/ 1 h 92"/>
                    <a:gd name="T10" fmla="*/ 3 w 92"/>
                    <a:gd name="T11" fmla="*/ 0 h 92"/>
                    <a:gd name="T12" fmla="*/ 2 w 92"/>
                    <a:gd name="T13" fmla="*/ 1 h 92"/>
                    <a:gd name="T14" fmla="*/ 2 w 92"/>
                    <a:gd name="T15" fmla="*/ 1 h 92"/>
                    <a:gd name="T16" fmla="*/ 1 w 92"/>
                    <a:gd name="T17" fmla="*/ 2 h 92"/>
                    <a:gd name="T18" fmla="*/ 1 w 92"/>
                    <a:gd name="T19" fmla="*/ 2 h 92"/>
                    <a:gd name="T20" fmla="*/ 0 w 92"/>
                    <a:gd name="T21" fmla="*/ 3 h 92"/>
                    <a:gd name="T22" fmla="*/ 1 w 92"/>
                    <a:gd name="T23" fmla="*/ 4 h 92"/>
                    <a:gd name="T24" fmla="*/ 1 w 92"/>
                    <a:gd name="T25" fmla="*/ 5 h 92"/>
                    <a:gd name="T26" fmla="*/ 2 w 92"/>
                    <a:gd name="T27" fmla="*/ 6 h 92"/>
                    <a:gd name="T28" fmla="*/ 2 w 92"/>
                    <a:gd name="T29" fmla="*/ 6 h 92"/>
                    <a:gd name="T30" fmla="*/ 3 w 92"/>
                    <a:gd name="T31" fmla="*/ 6 h 92"/>
                    <a:gd name="T32" fmla="*/ 4 w 92"/>
                    <a:gd name="T33" fmla="*/ 6 h 92"/>
                    <a:gd name="T34" fmla="*/ 5 w 92"/>
                    <a:gd name="T35" fmla="*/ 6 h 92"/>
                    <a:gd name="T36" fmla="*/ 6 w 92"/>
                    <a:gd name="T37" fmla="*/ 5 h 92"/>
                    <a:gd name="T38" fmla="*/ 6 w 92"/>
                    <a:gd name="T39" fmla="*/ 4 h 92"/>
                    <a:gd name="T40" fmla="*/ 6 w 92"/>
                    <a:gd name="T41" fmla="*/ 3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92" h="92">
                      <a:moveTo>
                        <a:pt x="92" y="46"/>
                      </a:moveTo>
                      <a:lnTo>
                        <a:pt x="90" y="32"/>
                      </a:lnTo>
                      <a:lnTo>
                        <a:pt x="83" y="19"/>
                      </a:lnTo>
                      <a:lnTo>
                        <a:pt x="73" y="9"/>
                      </a:lnTo>
                      <a:lnTo>
                        <a:pt x="60" y="2"/>
                      </a:lnTo>
                      <a:lnTo>
                        <a:pt x="46" y="0"/>
                      </a:lnTo>
                      <a:lnTo>
                        <a:pt x="31" y="2"/>
                      </a:lnTo>
                      <a:lnTo>
                        <a:pt x="19" y="9"/>
                      </a:lnTo>
                      <a:lnTo>
                        <a:pt x="9" y="19"/>
                      </a:lnTo>
                      <a:lnTo>
                        <a:pt x="3" y="32"/>
                      </a:lnTo>
                      <a:lnTo>
                        <a:pt x="0" y="46"/>
                      </a:lnTo>
                      <a:lnTo>
                        <a:pt x="3" y="61"/>
                      </a:lnTo>
                      <a:lnTo>
                        <a:pt x="9" y="73"/>
                      </a:lnTo>
                      <a:lnTo>
                        <a:pt x="19" y="83"/>
                      </a:lnTo>
                      <a:lnTo>
                        <a:pt x="31" y="89"/>
                      </a:lnTo>
                      <a:lnTo>
                        <a:pt x="46" y="92"/>
                      </a:lnTo>
                      <a:lnTo>
                        <a:pt x="60" y="89"/>
                      </a:lnTo>
                      <a:lnTo>
                        <a:pt x="73" y="83"/>
                      </a:lnTo>
                      <a:lnTo>
                        <a:pt x="83" y="73"/>
                      </a:lnTo>
                      <a:lnTo>
                        <a:pt x="90" y="61"/>
                      </a:lnTo>
                      <a:lnTo>
                        <a:pt x="9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1" name="Freeform 338"/>
                <p:cNvSpPr>
                  <a:spLocks/>
                </p:cNvSpPr>
                <p:nvPr/>
              </p:nvSpPr>
              <p:spPr bwMode="auto">
                <a:xfrm>
                  <a:off x="978" y="770"/>
                  <a:ext cx="25" cy="107"/>
                </a:xfrm>
                <a:custGeom>
                  <a:avLst/>
                  <a:gdLst>
                    <a:gd name="T0" fmla="*/ 0 w 55"/>
                    <a:gd name="T1" fmla="*/ 14 h 208"/>
                    <a:gd name="T2" fmla="*/ 2 w 55"/>
                    <a:gd name="T3" fmla="*/ 0 h 208"/>
                    <a:gd name="T4" fmla="*/ 0 w 55"/>
                    <a:gd name="T5" fmla="*/ 3 h 2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208">
                      <a:moveTo>
                        <a:pt x="0" y="208"/>
                      </a:moveTo>
                      <a:lnTo>
                        <a:pt x="55" y="0"/>
                      </a:lnTo>
                      <a:lnTo>
                        <a:pt x="11" y="47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2" name="Freeform 339"/>
                <p:cNvSpPr>
                  <a:spLocks/>
                </p:cNvSpPr>
                <p:nvPr/>
              </p:nvSpPr>
              <p:spPr bwMode="auto">
                <a:xfrm>
                  <a:off x="1010" y="777"/>
                  <a:ext cx="25" cy="92"/>
                </a:xfrm>
                <a:custGeom>
                  <a:avLst/>
                  <a:gdLst>
                    <a:gd name="T0" fmla="*/ 3 w 51"/>
                    <a:gd name="T1" fmla="*/ 0 h 184"/>
                    <a:gd name="T2" fmla="*/ 2 w 51"/>
                    <a:gd name="T3" fmla="*/ 2 h 184"/>
                    <a:gd name="T4" fmla="*/ 1 w 51"/>
                    <a:gd name="T5" fmla="*/ 4 h 184"/>
                    <a:gd name="T6" fmla="*/ 0 w 51"/>
                    <a:gd name="T7" fmla="*/ 5 h 184"/>
                    <a:gd name="T8" fmla="*/ 0 w 51"/>
                    <a:gd name="T9" fmla="*/ 7 h 184"/>
                    <a:gd name="T10" fmla="*/ 0 w 51"/>
                    <a:gd name="T11" fmla="*/ 9 h 184"/>
                    <a:gd name="T12" fmla="*/ 0 w 51"/>
                    <a:gd name="T13" fmla="*/ 10 h 184"/>
                    <a:gd name="T14" fmla="*/ 0 w 51"/>
                    <a:gd name="T15" fmla="*/ 12 h 18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" h="184">
                      <a:moveTo>
                        <a:pt x="51" y="0"/>
                      </a:moveTo>
                      <a:lnTo>
                        <a:pt x="37" y="24"/>
                      </a:lnTo>
                      <a:lnTo>
                        <a:pt x="24" y="50"/>
                      </a:lnTo>
                      <a:lnTo>
                        <a:pt x="14" y="78"/>
                      </a:lnTo>
                      <a:lnTo>
                        <a:pt x="7" y="106"/>
                      </a:lnTo>
                      <a:lnTo>
                        <a:pt x="3" y="132"/>
                      </a:lnTo>
                      <a:lnTo>
                        <a:pt x="0" y="159"/>
                      </a:lnTo>
                      <a:lnTo>
                        <a:pt x="1" y="184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3" name="Freeform 340"/>
                <p:cNvSpPr>
                  <a:spLocks/>
                </p:cNvSpPr>
                <p:nvPr/>
              </p:nvSpPr>
              <p:spPr bwMode="auto">
                <a:xfrm>
                  <a:off x="1035" y="770"/>
                  <a:ext cx="17" cy="7"/>
                </a:xfrm>
                <a:custGeom>
                  <a:avLst/>
                  <a:gdLst>
                    <a:gd name="T0" fmla="*/ 3 w 32"/>
                    <a:gd name="T1" fmla="*/ 1 h 13"/>
                    <a:gd name="T2" fmla="*/ 2 w 32"/>
                    <a:gd name="T3" fmla="*/ 1 h 13"/>
                    <a:gd name="T4" fmla="*/ 2 w 32"/>
                    <a:gd name="T5" fmla="*/ 0 h 13"/>
                    <a:gd name="T6" fmla="*/ 2 w 32"/>
                    <a:gd name="T7" fmla="*/ 0 h 13"/>
                    <a:gd name="T8" fmla="*/ 1 w 32"/>
                    <a:gd name="T9" fmla="*/ 1 h 13"/>
                    <a:gd name="T10" fmla="*/ 0 w 32"/>
                    <a:gd name="T11" fmla="*/ 1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2" h="13">
                      <a:moveTo>
                        <a:pt x="32" y="13"/>
                      </a:moveTo>
                      <a:lnTo>
                        <a:pt x="29" y="5"/>
                      </a:lnTo>
                      <a:lnTo>
                        <a:pt x="22" y="0"/>
                      </a:lnTo>
                      <a:lnTo>
                        <a:pt x="16" y="0"/>
                      </a:lnTo>
                      <a:lnTo>
                        <a:pt x="8" y="5"/>
                      </a:lnTo>
                      <a:lnTo>
                        <a:pt x="0" y="13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4" name="Freeform 341"/>
                <p:cNvSpPr>
                  <a:spLocks/>
                </p:cNvSpPr>
                <p:nvPr/>
              </p:nvSpPr>
              <p:spPr bwMode="auto">
                <a:xfrm>
                  <a:off x="1027" y="777"/>
                  <a:ext cx="25" cy="92"/>
                </a:xfrm>
                <a:custGeom>
                  <a:avLst/>
                  <a:gdLst>
                    <a:gd name="T0" fmla="*/ 0 w 50"/>
                    <a:gd name="T1" fmla="*/ 12 h 184"/>
                    <a:gd name="T2" fmla="*/ 1 w 50"/>
                    <a:gd name="T3" fmla="*/ 10 h 184"/>
                    <a:gd name="T4" fmla="*/ 2 w 50"/>
                    <a:gd name="T5" fmla="*/ 9 h 184"/>
                    <a:gd name="T6" fmla="*/ 3 w 50"/>
                    <a:gd name="T7" fmla="*/ 7 h 184"/>
                    <a:gd name="T8" fmla="*/ 3 w 50"/>
                    <a:gd name="T9" fmla="*/ 5 h 184"/>
                    <a:gd name="T10" fmla="*/ 4 w 50"/>
                    <a:gd name="T11" fmla="*/ 4 h 184"/>
                    <a:gd name="T12" fmla="*/ 4 w 50"/>
                    <a:gd name="T13" fmla="*/ 2 h 184"/>
                    <a:gd name="T14" fmla="*/ 4 w 50"/>
                    <a:gd name="T15" fmla="*/ 0 h 18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" h="184">
                      <a:moveTo>
                        <a:pt x="0" y="184"/>
                      </a:moveTo>
                      <a:lnTo>
                        <a:pt x="14" y="159"/>
                      </a:lnTo>
                      <a:lnTo>
                        <a:pt x="27" y="132"/>
                      </a:lnTo>
                      <a:lnTo>
                        <a:pt x="37" y="106"/>
                      </a:lnTo>
                      <a:lnTo>
                        <a:pt x="44" y="78"/>
                      </a:lnTo>
                      <a:lnTo>
                        <a:pt x="49" y="50"/>
                      </a:lnTo>
                      <a:lnTo>
                        <a:pt x="50" y="24"/>
                      </a:lnTo>
                      <a:lnTo>
                        <a:pt x="49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5" name="Freeform 342"/>
                <p:cNvSpPr>
                  <a:spLocks/>
                </p:cNvSpPr>
                <p:nvPr/>
              </p:nvSpPr>
              <p:spPr bwMode="auto">
                <a:xfrm>
                  <a:off x="1010" y="869"/>
                  <a:ext cx="17" cy="8"/>
                </a:xfrm>
                <a:custGeom>
                  <a:avLst/>
                  <a:gdLst>
                    <a:gd name="T0" fmla="*/ 0 w 33"/>
                    <a:gd name="T1" fmla="*/ 0 h 11"/>
                    <a:gd name="T2" fmla="*/ 1 w 33"/>
                    <a:gd name="T3" fmla="*/ 2 h 11"/>
                    <a:gd name="T4" fmla="*/ 1 w 33"/>
                    <a:gd name="T5" fmla="*/ 3 h 11"/>
                    <a:gd name="T6" fmla="*/ 2 w 33"/>
                    <a:gd name="T7" fmla="*/ 3 h 11"/>
                    <a:gd name="T8" fmla="*/ 2 w 33"/>
                    <a:gd name="T9" fmla="*/ 2 h 11"/>
                    <a:gd name="T10" fmla="*/ 3 w 33"/>
                    <a:gd name="T11" fmla="*/ 0 h 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3" h="11">
                      <a:moveTo>
                        <a:pt x="0" y="0"/>
                      </a:moveTo>
                      <a:lnTo>
                        <a:pt x="4" y="7"/>
                      </a:lnTo>
                      <a:lnTo>
                        <a:pt x="10" y="11"/>
                      </a:lnTo>
                      <a:lnTo>
                        <a:pt x="17" y="11"/>
                      </a:lnTo>
                      <a:lnTo>
                        <a:pt x="26" y="7"/>
                      </a:lnTo>
                      <a:lnTo>
                        <a:pt x="33" y="0"/>
                      </a:lnTo>
                    </a:path>
                  </a:pathLst>
                </a:custGeom>
                <a:noFill/>
                <a:ln w="1905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3226" name="Line 343"/>
                <p:cNvSpPr>
                  <a:spLocks noChangeShapeType="1"/>
                </p:cNvSpPr>
                <p:nvPr/>
              </p:nvSpPr>
              <p:spPr bwMode="auto">
                <a:xfrm flipV="1">
                  <a:off x="1081" y="770"/>
                  <a:ext cx="10" cy="2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256344" name="Group 344"/>
          <p:cNvGrpSpPr>
            <a:grpSpLocks/>
          </p:cNvGrpSpPr>
          <p:nvPr/>
        </p:nvGrpSpPr>
        <p:grpSpPr bwMode="auto">
          <a:xfrm>
            <a:off x="4810125" y="3941763"/>
            <a:ext cx="2930525" cy="2439987"/>
            <a:chOff x="3030" y="2483"/>
            <a:chExt cx="1846" cy="1537"/>
          </a:xfrm>
        </p:grpSpPr>
        <p:sp>
          <p:nvSpPr>
            <p:cNvPr id="133133" name="Line 345"/>
            <p:cNvSpPr>
              <a:spLocks noChangeShapeType="1"/>
            </p:cNvSpPr>
            <p:nvPr/>
          </p:nvSpPr>
          <p:spPr bwMode="auto">
            <a:xfrm>
              <a:off x="3776" y="2483"/>
              <a:ext cx="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4" name="Line 346"/>
            <p:cNvSpPr>
              <a:spLocks noChangeShapeType="1"/>
            </p:cNvSpPr>
            <p:nvPr/>
          </p:nvSpPr>
          <p:spPr bwMode="auto">
            <a:xfrm>
              <a:off x="3776" y="268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5" name="Line 347"/>
            <p:cNvSpPr>
              <a:spLocks noChangeShapeType="1"/>
            </p:cNvSpPr>
            <p:nvPr/>
          </p:nvSpPr>
          <p:spPr bwMode="auto">
            <a:xfrm>
              <a:off x="3776" y="2719"/>
              <a:ext cx="0" cy="3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6" name="Line 348"/>
            <p:cNvSpPr>
              <a:spLocks noChangeShapeType="1"/>
            </p:cNvSpPr>
            <p:nvPr/>
          </p:nvSpPr>
          <p:spPr bwMode="auto">
            <a:xfrm>
              <a:off x="3776" y="305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7" name="Line 349"/>
            <p:cNvSpPr>
              <a:spLocks noChangeShapeType="1"/>
            </p:cNvSpPr>
            <p:nvPr/>
          </p:nvSpPr>
          <p:spPr bwMode="auto">
            <a:xfrm>
              <a:off x="3776" y="3092"/>
              <a:ext cx="0" cy="3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8" name="Line 350"/>
            <p:cNvSpPr>
              <a:spLocks noChangeShapeType="1"/>
            </p:cNvSpPr>
            <p:nvPr/>
          </p:nvSpPr>
          <p:spPr bwMode="auto">
            <a:xfrm>
              <a:off x="3776" y="343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9" name="Line 351"/>
            <p:cNvSpPr>
              <a:spLocks noChangeShapeType="1"/>
            </p:cNvSpPr>
            <p:nvPr/>
          </p:nvSpPr>
          <p:spPr bwMode="auto">
            <a:xfrm>
              <a:off x="3776" y="3468"/>
              <a:ext cx="0" cy="3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0" name="Line 352"/>
            <p:cNvSpPr>
              <a:spLocks noChangeShapeType="1"/>
            </p:cNvSpPr>
            <p:nvPr/>
          </p:nvSpPr>
          <p:spPr bwMode="auto">
            <a:xfrm>
              <a:off x="3776" y="380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1" name="Line 353"/>
            <p:cNvSpPr>
              <a:spLocks noChangeShapeType="1"/>
            </p:cNvSpPr>
            <p:nvPr/>
          </p:nvSpPr>
          <p:spPr bwMode="auto">
            <a:xfrm>
              <a:off x="3776" y="384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2" name="Line 354"/>
            <p:cNvSpPr>
              <a:spLocks noChangeShapeType="1"/>
            </p:cNvSpPr>
            <p:nvPr/>
          </p:nvSpPr>
          <p:spPr bwMode="auto">
            <a:xfrm flipH="1" flipV="1">
              <a:off x="4404" y="3204"/>
              <a:ext cx="472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3" name="Line 355"/>
            <p:cNvSpPr>
              <a:spLocks noChangeShapeType="1"/>
            </p:cNvSpPr>
            <p:nvPr/>
          </p:nvSpPr>
          <p:spPr bwMode="auto">
            <a:xfrm>
              <a:off x="4404" y="2483"/>
              <a:ext cx="0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4" name="Freeform 356"/>
            <p:cNvSpPr>
              <a:spLocks/>
            </p:cNvSpPr>
            <p:nvPr/>
          </p:nvSpPr>
          <p:spPr bwMode="auto">
            <a:xfrm>
              <a:off x="4404" y="3934"/>
              <a:ext cx="0" cy="86"/>
            </a:xfrm>
            <a:custGeom>
              <a:avLst/>
              <a:gdLst>
                <a:gd name="T0" fmla="*/ 0 w 4"/>
                <a:gd name="T1" fmla="*/ 0 h 191"/>
                <a:gd name="T2" fmla="*/ 0 w 4"/>
                <a:gd name="T3" fmla="*/ 4 h 191"/>
                <a:gd name="T4" fmla="*/ 0 w 4"/>
                <a:gd name="T5" fmla="*/ 8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91">
                  <a:moveTo>
                    <a:pt x="4" y="0"/>
                  </a:moveTo>
                  <a:lnTo>
                    <a:pt x="2" y="95"/>
                  </a:lnTo>
                  <a:lnTo>
                    <a:pt x="0" y="19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5" name="Freeform 357"/>
            <p:cNvSpPr>
              <a:spLocks/>
            </p:cNvSpPr>
            <p:nvPr/>
          </p:nvSpPr>
          <p:spPr bwMode="auto">
            <a:xfrm>
              <a:off x="4015" y="2671"/>
              <a:ext cx="42" cy="42"/>
            </a:xfrm>
            <a:custGeom>
              <a:avLst/>
              <a:gdLst>
                <a:gd name="T0" fmla="*/ 4 w 93"/>
                <a:gd name="T1" fmla="*/ 2 h 92"/>
                <a:gd name="T2" fmla="*/ 4 w 93"/>
                <a:gd name="T3" fmla="*/ 1 h 92"/>
                <a:gd name="T4" fmla="*/ 4 w 93"/>
                <a:gd name="T5" fmla="*/ 1 h 92"/>
                <a:gd name="T6" fmla="*/ 3 w 93"/>
                <a:gd name="T7" fmla="*/ 0 h 92"/>
                <a:gd name="T8" fmla="*/ 3 w 93"/>
                <a:gd name="T9" fmla="*/ 0 h 92"/>
                <a:gd name="T10" fmla="*/ 2 w 93"/>
                <a:gd name="T11" fmla="*/ 0 h 92"/>
                <a:gd name="T12" fmla="*/ 1 w 93"/>
                <a:gd name="T13" fmla="*/ 0 h 92"/>
                <a:gd name="T14" fmla="*/ 1 w 93"/>
                <a:gd name="T15" fmla="*/ 0 h 92"/>
                <a:gd name="T16" fmla="*/ 0 w 93"/>
                <a:gd name="T17" fmla="*/ 1 h 92"/>
                <a:gd name="T18" fmla="*/ 0 w 93"/>
                <a:gd name="T19" fmla="*/ 1 h 92"/>
                <a:gd name="T20" fmla="*/ 0 w 93"/>
                <a:gd name="T21" fmla="*/ 2 h 92"/>
                <a:gd name="T22" fmla="*/ 0 w 93"/>
                <a:gd name="T23" fmla="*/ 2 h 92"/>
                <a:gd name="T24" fmla="*/ 0 w 93"/>
                <a:gd name="T25" fmla="*/ 3 h 92"/>
                <a:gd name="T26" fmla="*/ 1 w 93"/>
                <a:gd name="T27" fmla="*/ 4 h 92"/>
                <a:gd name="T28" fmla="*/ 1 w 93"/>
                <a:gd name="T29" fmla="*/ 4 h 92"/>
                <a:gd name="T30" fmla="*/ 2 w 93"/>
                <a:gd name="T31" fmla="*/ 4 h 92"/>
                <a:gd name="T32" fmla="*/ 3 w 93"/>
                <a:gd name="T33" fmla="*/ 4 h 92"/>
                <a:gd name="T34" fmla="*/ 3 w 93"/>
                <a:gd name="T35" fmla="*/ 4 h 92"/>
                <a:gd name="T36" fmla="*/ 4 w 93"/>
                <a:gd name="T37" fmla="*/ 3 h 92"/>
                <a:gd name="T38" fmla="*/ 4 w 93"/>
                <a:gd name="T39" fmla="*/ 2 h 92"/>
                <a:gd name="T40" fmla="*/ 4 w 93"/>
                <a:gd name="T41" fmla="*/ 2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92">
                  <a:moveTo>
                    <a:pt x="93" y="45"/>
                  </a:moveTo>
                  <a:lnTo>
                    <a:pt x="91" y="32"/>
                  </a:lnTo>
                  <a:lnTo>
                    <a:pt x="84" y="19"/>
                  </a:lnTo>
                  <a:lnTo>
                    <a:pt x="73" y="9"/>
                  </a:lnTo>
                  <a:lnTo>
                    <a:pt x="61" y="2"/>
                  </a:lnTo>
                  <a:lnTo>
                    <a:pt x="47" y="0"/>
                  </a:lnTo>
                  <a:lnTo>
                    <a:pt x="32" y="2"/>
                  </a:lnTo>
                  <a:lnTo>
                    <a:pt x="19" y="9"/>
                  </a:lnTo>
                  <a:lnTo>
                    <a:pt x="9" y="19"/>
                  </a:lnTo>
                  <a:lnTo>
                    <a:pt x="2" y="32"/>
                  </a:lnTo>
                  <a:lnTo>
                    <a:pt x="0" y="45"/>
                  </a:lnTo>
                  <a:lnTo>
                    <a:pt x="2" y="60"/>
                  </a:lnTo>
                  <a:lnTo>
                    <a:pt x="9" y="73"/>
                  </a:lnTo>
                  <a:lnTo>
                    <a:pt x="19" y="83"/>
                  </a:lnTo>
                  <a:lnTo>
                    <a:pt x="32" y="90"/>
                  </a:lnTo>
                  <a:lnTo>
                    <a:pt x="47" y="92"/>
                  </a:lnTo>
                  <a:lnTo>
                    <a:pt x="61" y="90"/>
                  </a:lnTo>
                  <a:lnTo>
                    <a:pt x="73" y="83"/>
                  </a:lnTo>
                  <a:lnTo>
                    <a:pt x="84" y="73"/>
                  </a:lnTo>
                  <a:lnTo>
                    <a:pt x="91" y="60"/>
                  </a:lnTo>
                  <a:lnTo>
                    <a:pt x="93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3146" name="Group 358"/>
            <p:cNvGrpSpPr>
              <a:grpSpLocks/>
            </p:cNvGrpSpPr>
            <p:nvPr/>
          </p:nvGrpSpPr>
          <p:grpSpPr bwMode="auto">
            <a:xfrm>
              <a:off x="3030" y="2693"/>
              <a:ext cx="1358" cy="1327"/>
              <a:chOff x="3030" y="2693"/>
              <a:chExt cx="1358" cy="1327"/>
            </a:xfrm>
          </p:grpSpPr>
          <p:sp>
            <p:nvSpPr>
              <p:cNvPr id="133170" name="Freeform 359"/>
              <p:cNvSpPr>
                <a:spLocks/>
              </p:cNvSpPr>
              <p:nvPr/>
            </p:nvSpPr>
            <p:spPr bwMode="auto">
              <a:xfrm>
                <a:off x="4184" y="2821"/>
                <a:ext cx="38" cy="77"/>
              </a:xfrm>
              <a:custGeom>
                <a:avLst/>
                <a:gdLst>
                  <a:gd name="T0" fmla="*/ 0 w 82"/>
                  <a:gd name="T1" fmla="*/ 0 h 166"/>
                  <a:gd name="T2" fmla="*/ 2 w 82"/>
                  <a:gd name="T3" fmla="*/ 3 h 166"/>
                  <a:gd name="T4" fmla="*/ 3 w 82"/>
                  <a:gd name="T5" fmla="*/ 7 h 166"/>
                  <a:gd name="T6" fmla="*/ 4 w 82"/>
                  <a:gd name="T7" fmla="*/ 8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66">
                    <a:moveTo>
                      <a:pt x="0" y="0"/>
                    </a:moveTo>
                    <a:lnTo>
                      <a:pt x="39" y="73"/>
                    </a:lnTo>
                    <a:lnTo>
                      <a:pt x="74" y="148"/>
                    </a:lnTo>
                    <a:lnTo>
                      <a:pt x="82" y="1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1" name="Line 360"/>
              <p:cNvSpPr>
                <a:spLocks noChangeShapeType="1"/>
              </p:cNvSpPr>
              <p:nvPr/>
            </p:nvSpPr>
            <p:spPr bwMode="auto">
              <a:xfrm flipV="1">
                <a:off x="3030" y="3956"/>
                <a:ext cx="48" cy="6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2" name="Line 361"/>
              <p:cNvSpPr>
                <a:spLocks noChangeShapeType="1"/>
              </p:cNvSpPr>
              <p:nvPr/>
            </p:nvSpPr>
            <p:spPr bwMode="auto">
              <a:xfrm flipV="1">
                <a:off x="3087" y="3870"/>
                <a:ext cx="51" cy="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3" name="Line 362"/>
              <p:cNvSpPr>
                <a:spLocks noChangeShapeType="1"/>
              </p:cNvSpPr>
              <p:nvPr/>
            </p:nvSpPr>
            <p:spPr bwMode="auto">
              <a:xfrm flipV="1">
                <a:off x="3148" y="3784"/>
                <a:ext cx="48" cy="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4" name="Freeform 363"/>
              <p:cNvSpPr>
                <a:spLocks/>
              </p:cNvSpPr>
              <p:nvPr/>
            </p:nvSpPr>
            <p:spPr bwMode="auto">
              <a:xfrm>
                <a:off x="3209" y="3695"/>
                <a:ext cx="47" cy="70"/>
              </a:xfrm>
              <a:custGeom>
                <a:avLst/>
                <a:gdLst>
                  <a:gd name="T0" fmla="*/ 0 w 105"/>
                  <a:gd name="T1" fmla="*/ 7 h 152"/>
                  <a:gd name="T2" fmla="*/ 4 w 105"/>
                  <a:gd name="T3" fmla="*/ 0 h 152"/>
                  <a:gd name="T4" fmla="*/ 4 w 105"/>
                  <a:gd name="T5" fmla="*/ 0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152">
                    <a:moveTo>
                      <a:pt x="0" y="152"/>
                    </a:moveTo>
                    <a:lnTo>
                      <a:pt x="104" y="3"/>
                    </a:lnTo>
                    <a:lnTo>
                      <a:pt x="105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5" name="Freeform 364"/>
              <p:cNvSpPr>
                <a:spLocks/>
              </p:cNvSpPr>
              <p:nvPr/>
            </p:nvSpPr>
            <p:spPr bwMode="auto">
              <a:xfrm>
                <a:off x="3269" y="3609"/>
                <a:ext cx="48" cy="70"/>
              </a:xfrm>
              <a:custGeom>
                <a:avLst/>
                <a:gdLst>
                  <a:gd name="T0" fmla="*/ 0 w 104"/>
                  <a:gd name="T1" fmla="*/ 7 h 153"/>
                  <a:gd name="T2" fmla="*/ 4 w 104"/>
                  <a:gd name="T3" fmla="*/ 0 h 153"/>
                  <a:gd name="T4" fmla="*/ 5 w 104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53">
                    <a:moveTo>
                      <a:pt x="0" y="153"/>
                    </a:moveTo>
                    <a:lnTo>
                      <a:pt x="94" y="16"/>
                    </a:lnTo>
                    <a:lnTo>
                      <a:pt x="104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6" name="Freeform 365"/>
              <p:cNvSpPr>
                <a:spLocks/>
              </p:cNvSpPr>
              <p:nvPr/>
            </p:nvSpPr>
            <p:spPr bwMode="auto">
              <a:xfrm>
                <a:off x="3327" y="3523"/>
                <a:ext cx="47" cy="70"/>
              </a:xfrm>
              <a:custGeom>
                <a:avLst/>
                <a:gdLst>
                  <a:gd name="T0" fmla="*/ 0 w 103"/>
                  <a:gd name="T1" fmla="*/ 7 h 153"/>
                  <a:gd name="T2" fmla="*/ 4 w 103"/>
                  <a:gd name="T3" fmla="*/ 1 h 153"/>
                  <a:gd name="T4" fmla="*/ 5 w 103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3">
                    <a:moveTo>
                      <a:pt x="0" y="153"/>
                    </a:moveTo>
                    <a:lnTo>
                      <a:pt x="82" y="31"/>
                    </a:lnTo>
                    <a:lnTo>
                      <a:pt x="10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7" name="Freeform 366"/>
              <p:cNvSpPr>
                <a:spLocks/>
              </p:cNvSpPr>
              <p:nvPr/>
            </p:nvSpPr>
            <p:spPr bwMode="auto">
              <a:xfrm>
                <a:off x="3387" y="3436"/>
                <a:ext cx="48" cy="67"/>
              </a:xfrm>
              <a:custGeom>
                <a:avLst/>
                <a:gdLst>
                  <a:gd name="T0" fmla="*/ 0 w 102"/>
                  <a:gd name="T1" fmla="*/ 6 h 153"/>
                  <a:gd name="T2" fmla="*/ 3 w 102"/>
                  <a:gd name="T3" fmla="*/ 2 h 153"/>
                  <a:gd name="T4" fmla="*/ 5 w 102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53">
                    <a:moveTo>
                      <a:pt x="0" y="153"/>
                    </a:moveTo>
                    <a:lnTo>
                      <a:pt x="69" y="49"/>
                    </a:lnTo>
                    <a:lnTo>
                      <a:pt x="102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8" name="Freeform 367"/>
              <p:cNvSpPr>
                <a:spLocks/>
              </p:cNvSpPr>
              <p:nvPr/>
            </p:nvSpPr>
            <p:spPr bwMode="auto">
              <a:xfrm>
                <a:off x="3444" y="3347"/>
                <a:ext cx="48" cy="70"/>
              </a:xfrm>
              <a:custGeom>
                <a:avLst/>
                <a:gdLst>
                  <a:gd name="T0" fmla="*/ 0 w 103"/>
                  <a:gd name="T1" fmla="*/ 7 h 154"/>
                  <a:gd name="T2" fmla="*/ 3 w 103"/>
                  <a:gd name="T3" fmla="*/ 3 h 154"/>
                  <a:gd name="T4" fmla="*/ 5 w 103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4">
                    <a:moveTo>
                      <a:pt x="0" y="154"/>
                    </a:moveTo>
                    <a:lnTo>
                      <a:pt x="56" y="70"/>
                    </a:lnTo>
                    <a:lnTo>
                      <a:pt x="10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79" name="Freeform 368"/>
              <p:cNvSpPr>
                <a:spLocks/>
              </p:cNvSpPr>
              <p:nvPr/>
            </p:nvSpPr>
            <p:spPr bwMode="auto">
              <a:xfrm>
                <a:off x="3505" y="3261"/>
                <a:ext cx="45" cy="70"/>
              </a:xfrm>
              <a:custGeom>
                <a:avLst/>
                <a:gdLst>
                  <a:gd name="T0" fmla="*/ 0 w 102"/>
                  <a:gd name="T1" fmla="*/ 6 h 155"/>
                  <a:gd name="T2" fmla="*/ 2 w 102"/>
                  <a:gd name="T3" fmla="*/ 4 h 155"/>
                  <a:gd name="T4" fmla="*/ 4 w 102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155">
                    <a:moveTo>
                      <a:pt x="0" y="155"/>
                    </a:moveTo>
                    <a:lnTo>
                      <a:pt x="41" y="93"/>
                    </a:lnTo>
                    <a:lnTo>
                      <a:pt x="102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0" name="Freeform 369"/>
              <p:cNvSpPr>
                <a:spLocks/>
              </p:cNvSpPr>
              <p:nvPr/>
            </p:nvSpPr>
            <p:spPr bwMode="auto">
              <a:xfrm>
                <a:off x="3562" y="3172"/>
                <a:ext cx="45" cy="70"/>
              </a:xfrm>
              <a:custGeom>
                <a:avLst/>
                <a:gdLst>
                  <a:gd name="T0" fmla="*/ 0 w 103"/>
                  <a:gd name="T1" fmla="*/ 7 h 154"/>
                  <a:gd name="T2" fmla="*/ 1 w 103"/>
                  <a:gd name="T3" fmla="*/ 5 h 154"/>
                  <a:gd name="T4" fmla="*/ 4 w 103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4">
                    <a:moveTo>
                      <a:pt x="0" y="154"/>
                    </a:moveTo>
                    <a:lnTo>
                      <a:pt x="24" y="118"/>
                    </a:lnTo>
                    <a:lnTo>
                      <a:pt x="10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1" name="Freeform 370"/>
              <p:cNvSpPr>
                <a:spLocks/>
              </p:cNvSpPr>
              <p:nvPr/>
            </p:nvSpPr>
            <p:spPr bwMode="auto">
              <a:xfrm>
                <a:off x="3620" y="3086"/>
                <a:ext cx="48" cy="70"/>
              </a:xfrm>
              <a:custGeom>
                <a:avLst/>
                <a:gdLst>
                  <a:gd name="T0" fmla="*/ 0 w 103"/>
                  <a:gd name="T1" fmla="*/ 7 h 153"/>
                  <a:gd name="T2" fmla="*/ 0 w 103"/>
                  <a:gd name="T3" fmla="*/ 6 h 153"/>
                  <a:gd name="T4" fmla="*/ 5 w 103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3">
                    <a:moveTo>
                      <a:pt x="0" y="153"/>
                    </a:moveTo>
                    <a:lnTo>
                      <a:pt x="5" y="145"/>
                    </a:lnTo>
                    <a:lnTo>
                      <a:pt x="10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2" name="Freeform 371"/>
              <p:cNvSpPr>
                <a:spLocks/>
              </p:cNvSpPr>
              <p:nvPr/>
            </p:nvSpPr>
            <p:spPr bwMode="auto">
              <a:xfrm>
                <a:off x="3677" y="2996"/>
                <a:ext cx="48" cy="71"/>
              </a:xfrm>
              <a:custGeom>
                <a:avLst/>
                <a:gdLst>
                  <a:gd name="T0" fmla="*/ 0 w 103"/>
                  <a:gd name="T1" fmla="*/ 7 h 153"/>
                  <a:gd name="T2" fmla="*/ 4 w 103"/>
                  <a:gd name="T3" fmla="*/ 1 h 153"/>
                  <a:gd name="T4" fmla="*/ 5 w 103"/>
                  <a:gd name="T5" fmla="*/ 0 h 1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153">
                    <a:moveTo>
                      <a:pt x="0" y="153"/>
                    </a:moveTo>
                    <a:lnTo>
                      <a:pt x="89" y="22"/>
                    </a:lnTo>
                    <a:lnTo>
                      <a:pt x="10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3" name="Freeform 372"/>
              <p:cNvSpPr>
                <a:spLocks/>
              </p:cNvSpPr>
              <p:nvPr/>
            </p:nvSpPr>
            <p:spPr bwMode="auto">
              <a:xfrm>
                <a:off x="3738" y="2913"/>
                <a:ext cx="48" cy="67"/>
              </a:xfrm>
              <a:custGeom>
                <a:avLst/>
                <a:gdLst>
                  <a:gd name="T0" fmla="*/ 0 w 107"/>
                  <a:gd name="T1" fmla="*/ 6 h 151"/>
                  <a:gd name="T2" fmla="*/ 0 w 107"/>
                  <a:gd name="T3" fmla="*/ 5 h 151"/>
                  <a:gd name="T4" fmla="*/ 3 w 107"/>
                  <a:gd name="T5" fmla="*/ 2 h 151"/>
                  <a:gd name="T6" fmla="*/ 4 w 107"/>
                  <a:gd name="T7" fmla="*/ 0 h 1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7" h="151">
                    <a:moveTo>
                      <a:pt x="0" y="151"/>
                    </a:moveTo>
                    <a:lnTo>
                      <a:pt x="11" y="135"/>
                    </a:lnTo>
                    <a:lnTo>
                      <a:pt x="63" y="61"/>
                    </a:lnTo>
                    <a:lnTo>
                      <a:pt x="107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4" name="Freeform 373"/>
              <p:cNvSpPr>
                <a:spLocks/>
              </p:cNvSpPr>
              <p:nvPr/>
            </p:nvSpPr>
            <p:spPr bwMode="auto">
              <a:xfrm>
                <a:off x="3798" y="2827"/>
                <a:ext cx="51" cy="67"/>
              </a:xfrm>
              <a:custGeom>
                <a:avLst/>
                <a:gdLst>
                  <a:gd name="T0" fmla="*/ 0 w 113"/>
                  <a:gd name="T1" fmla="*/ 6 h 146"/>
                  <a:gd name="T2" fmla="*/ 1 w 113"/>
                  <a:gd name="T3" fmla="*/ 5 h 146"/>
                  <a:gd name="T4" fmla="*/ 4 w 113"/>
                  <a:gd name="T5" fmla="*/ 1 h 146"/>
                  <a:gd name="T6" fmla="*/ 5 w 113"/>
                  <a:gd name="T7" fmla="*/ 0 h 1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146">
                    <a:moveTo>
                      <a:pt x="0" y="146"/>
                    </a:moveTo>
                    <a:lnTo>
                      <a:pt x="34" y="101"/>
                    </a:lnTo>
                    <a:lnTo>
                      <a:pt x="87" y="32"/>
                    </a:lnTo>
                    <a:lnTo>
                      <a:pt x="113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5" name="Freeform 374"/>
              <p:cNvSpPr>
                <a:spLocks/>
              </p:cNvSpPr>
              <p:nvPr/>
            </p:nvSpPr>
            <p:spPr bwMode="auto">
              <a:xfrm>
                <a:off x="3865" y="2751"/>
                <a:ext cx="58" cy="60"/>
              </a:xfrm>
              <a:custGeom>
                <a:avLst/>
                <a:gdLst>
                  <a:gd name="T0" fmla="*/ 0 w 126"/>
                  <a:gd name="T1" fmla="*/ 5 h 134"/>
                  <a:gd name="T2" fmla="*/ 3 w 126"/>
                  <a:gd name="T3" fmla="*/ 3 h 134"/>
                  <a:gd name="T4" fmla="*/ 5 w 126"/>
                  <a:gd name="T5" fmla="*/ 0 h 134"/>
                  <a:gd name="T6" fmla="*/ 6 w 126"/>
                  <a:gd name="T7" fmla="*/ 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6" h="134">
                    <a:moveTo>
                      <a:pt x="0" y="134"/>
                    </a:moveTo>
                    <a:lnTo>
                      <a:pt x="55" y="72"/>
                    </a:lnTo>
                    <a:lnTo>
                      <a:pt x="112" y="13"/>
                    </a:lnTo>
                    <a:lnTo>
                      <a:pt x="126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6" name="Freeform 375"/>
              <p:cNvSpPr>
                <a:spLocks/>
              </p:cNvSpPr>
              <p:nvPr/>
            </p:nvSpPr>
            <p:spPr bwMode="auto">
              <a:xfrm>
                <a:off x="3939" y="2697"/>
                <a:ext cx="70" cy="41"/>
              </a:xfrm>
              <a:custGeom>
                <a:avLst/>
                <a:gdLst>
                  <a:gd name="T0" fmla="*/ 0 w 159"/>
                  <a:gd name="T1" fmla="*/ 4 h 91"/>
                  <a:gd name="T2" fmla="*/ 0 w 159"/>
                  <a:gd name="T3" fmla="*/ 4 h 91"/>
                  <a:gd name="T4" fmla="*/ 2 w 159"/>
                  <a:gd name="T5" fmla="*/ 2 h 91"/>
                  <a:gd name="T6" fmla="*/ 3 w 159"/>
                  <a:gd name="T7" fmla="*/ 2 h 91"/>
                  <a:gd name="T8" fmla="*/ 4 w 159"/>
                  <a:gd name="T9" fmla="*/ 1 h 91"/>
                  <a:gd name="T10" fmla="*/ 5 w 159"/>
                  <a:gd name="T11" fmla="*/ 0 h 91"/>
                  <a:gd name="T12" fmla="*/ 6 w 159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91">
                    <a:moveTo>
                      <a:pt x="0" y="91"/>
                    </a:moveTo>
                    <a:lnTo>
                      <a:pt x="10" y="82"/>
                    </a:lnTo>
                    <a:lnTo>
                      <a:pt x="42" y="59"/>
                    </a:lnTo>
                    <a:lnTo>
                      <a:pt x="75" y="37"/>
                    </a:lnTo>
                    <a:lnTo>
                      <a:pt x="109" y="18"/>
                    </a:lnTo>
                    <a:lnTo>
                      <a:pt x="145" y="5"/>
                    </a:lnTo>
                    <a:lnTo>
                      <a:pt x="159" y="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7" name="Freeform 376"/>
              <p:cNvSpPr>
                <a:spLocks/>
              </p:cNvSpPr>
              <p:nvPr/>
            </p:nvSpPr>
            <p:spPr bwMode="auto">
              <a:xfrm>
                <a:off x="4031" y="2693"/>
                <a:ext cx="77" cy="29"/>
              </a:xfrm>
              <a:custGeom>
                <a:avLst/>
                <a:gdLst>
                  <a:gd name="T0" fmla="*/ 0 w 169"/>
                  <a:gd name="T1" fmla="*/ 0 h 61"/>
                  <a:gd name="T2" fmla="*/ 0 w 169"/>
                  <a:gd name="T3" fmla="*/ 0 h 61"/>
                  <a:gd name="T4" fmla="*/ 1 w 169"/>
                  <a:gd name="T5" fmla="*/ 0 h 61"/>
                  <a:gd name="T6" fmla="*/ 2 w 169"/>
                  <a:gd name="T7" fmla="*/ 0 h 61"/>
                  <a:gd name="T8" fmla="*/ 3 w 169"/>
                  <a:gd name="T9" fmla="*/ 0 h 61"/>
                  <a:gd name="T10" fmla="*/ 5 w 169"/>
                  <a:gd name="T11" fmla="*/ 1 h 61"/>
                  <a:gd name="T12" fmla="*/ 6 w 169"/>
                  <a:gd name="T13" fmla="*/ 2 h 61"/>
                  <a:gd name="T14" fmla="*/ 7 w 169"/>
                  <a:gd name="T15" fmla="*/ 3 h 61"/>
                  <a:gd name="T16" fmla="*/ 7 w 169"/>
                  <a:gd name="T17" fmla="*/ 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9" h="61">
                    <a:moveTo>
                      <a:pt x="0" y="0"/>
                    </a:moveTo>
                    <a:lnTo>
                      <a:pt x="10" y="0"/>
                    </a:lnTo>
                    <a:lnTo>
                      <a:pt x="28" y="0"/>
                    </a:lnTo>
                    <a:lnTo>
                      <a:pt x="44" y="2"/>
                    </a:lnTo>
                    <a:lnTo>
                      <a:pt x="78" y="9"/>
                    </a:lnTo>
                    <a:lnTo>
                      <a:pt x="107" y="22"/>
                    </a:lnTo>
                    <a:lnTo>
                      <a:pt x="137" y="38"/>
                    </a:lnTo>
                    <a:lnTo>
                      <a:pt x="165" y="58"/>
                    </a:lnTo>
                    <a:lnTo>
                      <a:pt x="169" y="61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8" name="Freeform 377"/>
              <p:cNvSpPr>
                <a:spLocks/>
              </p:cNvSpPr>
              <p:nvPr/>
            </p:nvSpPr>
            <p:spPr bwMode="auto">
              <a:xfrm>
                <a:off x="4124" y="2735"/>
                <a:ext cx="51" cy="67"/>
              </a:xfrm>
              <a:custGeom>
                <a:avLst/>
                <a:gdLst>
                  <a:gd name="T0" fmla="*/ 0 w 110"/>
                  <a:gd name="T1" fmla="*/ 0 h 147"/>
                  <a:gd name="T2" fmla="*/ 0 w 110"/>
                  <a:gd name="T3" fmla="*/ 1 h 147"/>
                  <a:gd name="T4" fmla="*/ 2 w 110"/>
                  <a:gd name="T5" fmla="*/ 2 h 147"/>
                  <a:gd name="T6" fmla="*/ 3 w 110"/>
                  <a:gd name="T7" fmla="*/ 3 h 147"/>
                  <a:gd name="T8" fmla="*/ 4 w 110"/>
                  <a:gd name="T9" fmla="*/ 5 h 147"/>
                  <a:gd name="T10" fmla="*/ 5 w 110"/>
                  <a:gd name="T11" fmla="*/ 6 h 1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147">
                    <a:moveTo>
                      <a:pt x="0" y="0"/>
                    </a:moveTo>
                    <a:lnTo>
                      <a:pt x="16" y="17"/>
                    </a:lnTo>
                    <a:lnTo>
                      <a:pt x="42" y="47"/>
                    </a:lnTo>
                    <a:lnTo>
                      <a:pt x="66" y="79"/>
                    </a:lnTo>
                    <a:lnTo>
                      <a:pt x="89" y="113"/>
                    </a:lnTo>
                    <a:lnTo>
                      <a:pt x="110" y="147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89" name="Freeform 378"/>
              <p:cNvSpPr>
                <a:spLocks/>
              </p:cNvSpPr>
              <p:nvPr/>
            </p:nvSpPr>
            <p:spPr bwMode="auto">
              <a:xfrm>
                <a:off x="4229" y="2917"/>
                <a:ext cx="32" cy="76"/>
              </a:xfrm>
              <a:custGeom>
                <a:avLst/>
                <a:gdLst>
                  <a:gd name="T0" fmla="*/ 0 w 65"/>
                  <a:gd name="T1" fmla="*/ 0 h 172"/>
                  <a:gd name="T2" fmla="*/ 0 w 65"/>
                  <a:gd name="T3" fmla="*/ 1 h 172"/>
                  <a:gd name="T4" fmla="*/ 2 w 65"/>
                  <a:gd name="T5" fmla="*/ 4 h 172"/>
                  <a:gd name="T6" fmla="*/ 4 w 65"/>
                  <a:gd name="T7" fmla="*/ 7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72">
                    <a:moveTo>
                      <a:pt x="0" y="0"/>
                    </a:moveTo>
                    <a:lnTo>
                      <a:pt x="6" y="17"/>
                    </a:lnTo>
                    <a:lnTo>
                      <a:pt x="37" y="95"/>
                    </a:lnTo>
                    <a:lnTo>
                      <a:pt x="65" y="172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0" name="Freeform 379"/>
              <p:cNvSpPr>
                <a:spLocks/>
              </p:cNvSpPr>
              <p:nvPr/>
            </p:nvSpPr>
            <p:spPr bwMode="auto">
              <a:xfrm>
                <a:off x="4267" y="3016"/>
                <a:ext cx="26" cy="79"/>
              </a:xfrm>
              <a:custGeom>
                <a:avLst/>
                <a:gdLst>
                  <a:gd name="T0" fmla="*/ 0 w 55"/>
                  <a:gd name="T1" fmla="*/ 0 h 175"/>
                  <a:gd name="T2" fmla="*/ 0 w 55"/>
                  <a:gd name="T3" fmla="*/ 2 h 175"/>
                  <a:gd name="T4" fmla="*/ 2 w 55"/>
                  <a:gd name="T5" fmla="*/ 5 h 175"/>
                  <a:gd name="T6" fmla="*/ 3 w 55"/>
                  <a:gd name="T7" fmla="*/ 7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75">
                    <a:moveTo>
                      <a:pt x="0" y="0"/>
                    </a:moveTo>
                    <a:lnTo>
                      <a:pt x="14" y="42"/>
                    </a:lnTo>
                    <a:lnTo>
                      <a:pt x="40" y="126"/>
                    </a:lnTo>
                    <a:lnTo>
                      <a:pt x="55" y="175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1" name="Freeform 380"/>
              <p:cNvSpPr>
                <a:spLocks/>
              </p:cNvSpPr>
              <p:nvPr/>
            </p:nvSpPr>
            <p:spPr bwMode="auto">
              <a:xfrm>
                <a:off x="4299" y="3114"/>
                <a:ext cx="19" cy="83"/>
              </a:xfrm>
              <a:custGeom>
                <a:avLst/>
                <a:gdLst>
                  <a:gd name="T0" fmla="*/ 0 w 46"/>
                  <a:gd name="T1" fmla="*/ 0 h 179"/>
                  <a:gd name="T2" fmla="*/ 1 w 46"/>
                  <a:gd name="T3" fmla="*/ 4 h 179"/>
                  <a:gd name="T4" fmla="*/ 1 w 46"/>
                  <a:gd name="T5" fmla="*/ 8 h 179"/>
                  <a:gd name="T6" fmla="*/ 1 w 46"/>
                  <a:gd name="T7" fmla="*/ 8 h 1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179">
                    <a:moveTo>
                      <a:pt x="0" y="0"/>
                    </a:moveTo>
                    <a:lnTo>
                      <a:pt x="21" y="78"/>
                    </a:lnTo>
                    <a:lnTo>
                      <a:pt x="44" y="167"/>
                    </a:lnTo>
                    <a:lnTo>
                      <a:pt x="46" y="179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2" name="Freeform 381"/>
              <p:cNvSpPr>
                <a:spLocks/>
              </p:cNvSpPr>
              <p:nvPr/>
            </p:nvSpPr>
            <p:spPr bwMode="auto">
              <a:xfrm>
                <a:off x="4324" y="3216"/>
                <a:ext cx="16" cy="83"/>
              </a:xfrm>
              <a:custGeom>
                <a:avLst/>
                <a:gdLst>
                  <a:gd name="T0" fmla="*/ 0 w 39"/>
                  <a:gd name="T1" fmla="*/ 0 h 180"/>
                  <a:gd name="T2" fmla="*/ 0 w 39"/>
                  <a:gd name="T3" fmla="*/ 1 h 180"/>
                  <a:gd name="T4" fmla="*/ 1 w 39"/>
                  <a:gd name="T5" fmla="*/ 6 h 180"/>
                  <a:gd name="T6" fmla="*/ 1 w 39"/>
                  <a:gd name="T7" fmla="*/ 8 h 1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0">
                    <a:moveTo>
                      <a:pt x="0" y="0"/>
                    </a:moveTo>
                    <a:lnTo>
                      <a:pt x="7" y="33"/>
                    </a:lnTo>
                    <a:lnTo>
                      <a:pt x="27" y="123"/>
                    </a:lnTo>
                    <a:lnTo>
                      <a:pt x="39" y="180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3" name="Freeform 382"/>
              <p:cNvSpPr>
                <a:spLocks/>
              </p:cNvSpPr>
              <p:nvPr/>
            </p:nvSpPr>
            <p:spPr bwMode="auto">
              <a:xfrm>
                <a:off x="4347" y="3318"/>
                <a:ext cx="13" cy="83"/>
              </a:xfrm>
              <a:custGeom>
                <a:avLst/>
                <a:gdLst>
                  <a:gd name="T0" fmla="*/ 0 w 33"/>
                  <a:gd name="T1" fmla="*/ 0 h 183"/>
                  <a:gd name="T2" fmla="*/ 0 w 33"/>
                  <a:gd name="T3" fmla="*/ 3 h 183"/>
                  <a:gd name="T4" fmla="*/ 1 w 33"/>
                  <a:gd name="T5" fmla="*/ 8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83">
                    <a:moveTo>
                      <a:pt x="0" y="0"/>
                    </a:moveTo>
                    <a:lnTo>
                      <a:pt x="16" y="79"/>
                    </a:lnTo>
                    <a:lnTo>
                      <a:pt x="33" y="183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4" name="Freeform 383"/>
              <p:cNvSpPr>
                <a:spLocks/>
              </p:cNvSpPr>
              <p:nvPr/>
            </p:nvSpPr>
            <p:spPr bwMode="auto">
              <a:xfrm>
                <a:off x="4366" y="3424"/>
                <a:ext cx="9" cy="83"/>
              </a:xfrm>
              <a:custGeom>
                <a:avLst/>
                <a:gdLst>
                  <a:gd name="T0" fmla="*/ 0 w 27"/>
                  <a:gd name="T1" fmla="*/ 0 h 182"/>
                  <a:gd name="T2" fmla="*/ 0 w 27"/>
                  <a:gd name="T3" fmla="*/ 1 h 182"/>
                  <a:gd name="T4" fmla="*/ 0 w 27"/>
                  <a:gd name="T5" fmla="*/ 8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2">
                    <a:moveTo>
                      <a:pt x="0" y="0"/>
                    </a:moveTo>
                    <a:lnTo>
                      <a:pt x="6" y="34"/>
                    </a:lnTo>
                    <a:lnTo>
                      <a:pt x="27" y="182"/>
                    </a:lnTo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3195" name="Line 384"/>
              <p:cNvSpPr>
                <a:spLocks noChangeShapeType="1"/>
              </p:cNvSpPr>
              <p:nvPr/>
            </p:nvSpPr>
            <p:spPr bwMode="auto">
              <a:xfrm>
                <a:off x="4379" y="3526"/>
                <a:ext cx="9" cy="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3147" name="Freeform 385"/>
            <p:cNvSpPr>
              <a:spLocks/>
            </p:cNvSpPr>
            <p:nvPr/>
          </p:nvSpPr>
          <p:spPr bwMode="auto">
            <a:xfrm>
              <a:off x="3754" y="2907"/>
              <a:ext cx="41" cy="42"/>
            </a:xfrm>
            <a:custGeom>
              <a:avLst/>
              <a:gdLst>
                <a:gd name="T0" fmla="*/ 4 w 92"/>
                <a:gd name="T1" fmla="*/ 2 h 92"/>
                <a:gd name="T2" fmla="*/ 4 w 92"/>
                <a:gd name="T3" fmla="*/ 1 h 92"/>
                <a:gd name="T4" fmla="*/ 3 w 92"/>
                <a:gd name="T5" fmla="*/ 1 h 92"/>
                <a:gd name="T6" fmla="*/ 3 w 92"/>
                <a:gd name="T7" fmla="*/ 0 h 92"/>
                <a:gd name="T8" fmla="*/ 2 w 92"/>
                <a:gd name="T9" fmla="*/ 0 h 92"/>
                <a:gd name="T10" fmla="*/ 2 w 92"/>
                <a:gd name="T11" fmla="*/ 0 h 92"/>
                <a:gd name="T12" fmla="*/ 1 w 92"/>
                <a:gd name="T13" fmla="*/ 0 h 92"/>
                <a:gd name="T14" fmla="*/ 1 w 92"/>
                <a:gd name="T15" fmla="*/ 0 h 92"/>
                <a:gd name="T16" fmla="*/ 0 w 92"/>
                <a:gd name="T17" fmla="*/ 1 h 92"/>
                <a:gd name="T18" fmla="*/ 0 w 92"/>
                <a:gd name="T19" fmla="*/ 1 h 92"/>
                <a:gd name="T20" fmla="*/ 0 w 92"/>
                <a:gd name="T21" fmla="*/ 2 h 92"/>
                <a:gd name="T22" fmla="*/ 0 w 92"/>
                <a:gd name="T23" fmla="*/ 2 h 92"/>
                <a:gd name="T24" fmla="*/ 0 w 92"/>
                <a:gd name="T25" fmla="*/ 3 h 92"/>
                <a:gd name="T26" fmla="*/ 1 w 92"/>
                <a:gd name="T27" fmla="*/ 4 h 92"/>
                <a:gd name="T28" fmla="*/ 1 w 92"/>
                <a:gd name="T29" fmla="*/ 4 h 92"/>
                <a:gd name="T30" fmla="*/ 2 w 92"/>
                <a:gd name="T31" fmla="*/ 4 h 92"/>
                <a:gd name="T32" fmla="*/ 2 w 92"/>
                <a:gd name="T33" fmla="*/ 4 h 92"/>
                <a:gd name="T34" fmla="*/ 3 w 92"/>
                <a:gd name="T35" fmla="*/ 4 h 92"/>
                <a:gd name="T36" fmla="*/ 3 w 92"/>
                <a:gd name="T37" fmla="*/ 3 h 92"/>
                <a:gd name="T38" fmla="*/ 4 w 92"/>
                <a:gd name="T39" fmla="*/ 2 h 92"/>
                <a:gd name="T40" fmla="*/ 4 w 92"/>
                <a:gd name="T41" fmla="*/ 2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2">
                  <a:moveTo>
                    <a:pt x="92" y="46"/>
                  </a:moveTo>
                  <a:lnTo>
                    <a:pt x="90" y="33"/>
                  </a:lnTo>
                  <a:lnTo>
                    <a:pt x="83" y="19"/>
                  </a:lnTo>
                  <a:lnTo>
                    <a:pt x="73" y="9"/>
                  </a:lnTo>
                  <a:lnTo>
                    <a:pt x="60" y="3"/>
                  </a:lnTo>
                  <a:lnTo>
                    <a:pt x="46" y="0"/>
                  </a:lnTo>
                  <a:lnTo>
                    <a:pt x="31" y="3"/>
                  </a:lnTo>
                  <a:lnTo>
                    <a:pt x="19" y="9"/>
                  </a:lnTo>
                  <a:lnTo>
                    <a:pt x="9" y="19"/>
                  </a:lnTo>
                  <a:lnTo>
                    <a:pt x="3" y="33"/>
                  </a:lnTo>
                  <a:lnTo>
                    <a:pt x="0" y="46"/>
                  </a:lnTo>
                  <a:lnTo>
                    <a:pt x="3" y="60"/>
                  </a:lnTo>
                  <a:lnTo>
                    <a:pt x="9" y="73"/>
                  </a:lnTo>
                  <a:lnTo>
                    <a:pt x="19" y="83"/>
                  </a:lnTo>
                  <a:lnTo>
                    <a:pt x="31" y="90"/>
                  </a:lnTo>
                  <a:lnTo>
                    <a:pt x="46" y="92"/>
                  </a:lnTo>
                  <a:lnTo>
                    <a:pt x="60" y="90"/>
                  </a:lnTo>
                  <a:lnTo>
                    <a:pt x="73" y="83"/>
                  </a:lnTo>
                  <a:lnTo>
                    <a:pt x="83" y="73"/>
                  </a:lnTo>
                  <a:lnTo>
                    <a:pt x="90" y="60"/>
                  </a:lnTo>
                  <a:lnTo>
                    <a:pt x="92" y="4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8" name="Freeform 386"/>
            <p:cNvSpPr>
              <a:spLocks/>
            </p:cNvSpPr>
            <p:nvPr/>
          </p:nvSpPr>
          <p:spPr bwMode="auto">
            <a:xfrm>
              <a:off x="4385" y="3912"/>
              <a:ext cx="41" cy="41"/>
            </a:xfrm>
            <a:custGeom>
              <a:avLst/>
              <a:gdLst>
                <a:gd name="T0" fmla="*/ 4 w 92"/>
                <a:gd name="T1" fmla="*/ 2 h 93"/>
                <a:gd name="T2" fmla="*/ 4 w 92"/>
                <a:gd name="T3" fmla="*/ 1 h 93"/>
                <a:gd name="T4" fmla="*/ 3 w 92"/>
                <a:gd name="T5" fmla="*/ 1 h 93"/>
                <a:gd name="T6" fmla="*/ 3 w 92"/>
                <a:gd name="T7" fmla="*/ 0 h 93"/>
                <a:gd name="T8" fmla="*/ 2 w 92"/>
                <a:gd name="T9" fmla="*/ 0 h 93"/>
                <a:gd name="T10" fmla="*/ 2 w 92"/>
                <a:gd name="T11" fmla="*/ 0 h 93"/>
                <a:gd name="T12" fmla="*/ 1 w 92"/>
                <a:gd name="T13" fmla="*/ 0 h 93"/>
                <a:gd name="T14" fmla="*/ 1 w 92"/>
                <a:gd name="T15" fmla="*/ 0 h 93"/>
                <a:gd name="T16" fmla="*/ 0 w 92"/>
                <a:gd name="T17" fmla="*/ 1 h 93"/>
                <a:gd name="T18" fmla="*/ 0 w 92"/>
                <a:gd name="T19" fmla="*/ 1 h 93"/>
                <a:gd name="T20" fmla="*/ 0 w 92"/>
                <a:gd name="T21" fmla="*/ 2 h 93"/>
                <a:gd name="T22" fmla="*/ 0 w 92"/>
                <a:gd name="T23" fmla="*/ 2 h 93"/>
                <a:gd name="T24" fmla="*/ 0 w 92"/>
                <a:gd name="T25" fmla="*/ 3 h 93"/>
                <a:gd name="T26" fmla="*/ 1 w 92"/>
                <a:gd name="T27" fmla="*/ 3 h 93"/>
                <a:gd name="T28" fmla="*/ 1 w 92"/>
                <a:gd name="T29" fmla="*/ 4 h 93"/>
                <a:gd name="T30" fmla="*/ 2 w 92"/>
                <a:gd name="T31" fmla="*/ 4 h 93"/>
                <a:gd name="T32" fmla="*/ 2 w 92"/>
                <a:gd name="T33" fmla="*/ 4 h 93"/>
                <a:gd name="T34" fmla="*/ 3 w 92"/>
                <a:gd name="T35" fmla="*/ 3 h 93"/>
                <a:gd name="T36" fmla="*/ 3 w 92"/>
                <a:gd name="T37" fmla="*/ 3 h 93"/>
                <a:gd name="T38" fmla="*/ 4 w 92"/>
                <a:gd name="T39" fmla="*/ 2 h 93"/>
                <a:gd name="T40" fmla="*/ 4 w 92"/>
                <a:gd name="T41" fmla="*/ 2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93">
                  <a:moveTo>
                    <a:pt x="92" y="47"/>
                  </a:moveTo>
                  <a:lnTo>
                    <a:pt x="90" y="32"/>
                  </a:lnTo>
                  <a:lnTo>
                    <a:pt x="83" y="19"/>
                  </a:lnTo>
                  <a:lnTo>
                    <a:pt x="73" y="9"/>
                  </a:lnTo>
                  <a:lnTo>
                    <a:pt x="60" y="2"/>
                  </a:lnTo>
                  <a:lnTo>
                    <a:pt x="47" y="0"/>
                  </a:lnTo>
                  <a:lnTo>
                    <a:pt x="32" y="2"/>
                  </a:lnTo>
                  <a:lnTo>
                    <a:pt x="19" y="9"/>
                  </a:lnTo>
                  <a:lnTo>
                    <a:pt x="9" y="19"/>
                  </a:lnTo>
                  <a:lnTo>
                    <a:pt x="2" y="32"/>
                  </a:lnTo>
                  <a:lnTo>
                    <a:pt x="0" y="47"/>
                  </a:lnTo>
                  <a:lnTo>
                    <a:pt x="2" y="61"/>
                  </a:lnTo>
                  <a:lnTo>
                    <a:pt x="9" y="73"/>
                  </a:lnTo>
                  <a:lnTo>
                    <a:pt x="19" y="84"/>
                  </a:lnTo>
                  <a:lnTo>
                    <a:pt x="32" y="91"/>
                  </a:lnTo>
                  <a:lnTo>
                    <a:pt x="47" y="93"/>
                  </a:lnTo>
                  <a:lnTo>
                    <a:pt x="60" y="91"/>
                  </a:lnTo>
                  <a:lnTo>
                    <a:pt x="73" y="84"/>
                  </a:lnTo>
                  <a:lnTo>
                    <a:pt x="83" y="73"/>
                  </a:lnTo>
                  <a:lnTo>
                    <a:pt x="90" y="61"/>
                  </a:lnTo>
                  <a:lnTo>
                    <a:pt x="92" y="4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49" name="Freeform 387"/>
            <p:cNvSpPr>
              <a:spLocks/>
            </p:cNvSpPr>
            <p:nvPr/>
          </p:nvSpPr>
          <p:spPr bwMode="auto">
            <a:xfrm>
              <a:off x="4159" y="2792"/>
              <a:ext cx="41" cy="42"/>
            </a:xfrm>
            <a:custGeom>
              <a:avLst/>
              <a:gdLst>
                <a:gd name="T0" fmla="*/ 4 w 93"/>
                <a:gd name="T1" fmla="*/ 2 h 93"/>
                <a:gd name="T2" fmla="*/ 4 w 93"/>
                <a:gd name="T3" fmla="*/ 1 h 93"/>
                <a:gd name="T4" fmla="*/ 3 w 93"/>
                <a:gd name="T5" fmla="*/ 1 h 93"/>
                <a:gd name="T6" fmla="*/ 3 w 93"/>
                <a:gd name="T7" fmla="*/ 0 h 93"/>
                <a:gd name="T8" fmla="*/ 2 w 93"/>
                <a:gd name="T9" fmla="*/ 0 h 93"/>
                <a:gd name="T10" fmla="*/ 2 w 93"/>
                <a:gd name="T11" fmla="*/ 0 h 93"/>
                <a:gd name="T12" fmla="*/ 1 w 93"/>
                <a:gd name="T13" fmla="*/ 0 h 93"/>
                <a:gd name="T14" fmla="*/ 1 w 93"/>
                <a:gd name="T15" fmla="*/ 0 h 93"/>
                <a:gd name="T16" fmla="*/ 0 w 93"/>
                <a:gd name="T17" fmla="*/ 1 h 93"/>
                <a:gd name="T18" fmla="*/ 0 w 93"/>
                <a:gd name="T19" fmla="*/ 1 h 93"/>
                <a:gd name="T20" fmla="*/ 0 w 93"/>
                <a:gd name="T21" fmla="*/ 2 h 93"/>
                <a:gd name="T22" fmla="*/ 0 w 93"/>
                <a:gd name="T23" fmla="*/ 3 h 93"/>
                <a:gd name="T24" fmla="*/ 0 w 93"/>
                <a:gd name="T25" fmla="*/ 3 h 93"/>
                <a:gd name="T26" fmla="*/ 1 w 93"/>
                <a:gd name="T27" fmla="*/ 4 h 93"/>
                <a:gd name="T28" fmla="*/ 1 w 93"/>
                <a:gd name="T29" fmla="*/ 4 h 93"/>
                <a:gd name="T30" fmla="*/ 2 w 93"/>
                <a:gd name="T31" fmla="*/ 4 h 93"/>
                <a:gd name="T32" fmla="*/ 2 w 93"/>
                <a:gd name="T33" fmla="*/ 4 h 93"/>
                <a:gd name="T34" fmla="*/ 3 w 93"/>
                <a:gd name="T35" fmla="*/ 4 h 93"/>
                <a:gd name="T36" fmla="*/ 3 w 93"/>
                <a:gd name="T37" fmla="*/ 3 h 93"/>
                <a:gd name="T38" fmla="*/ 4 w 93"/>
                <a:gd name="T39" fmla="*/ 3 h 93"/>
                <a:gd name="T40" fmla="*/ 4 w 93"/>
                <a:gd name="T41" fmla="*/ 2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3" h="93">
                  <a:moveTo>
                    <a:pt x="93" y="47"/>
                  </a:moveTo>
                  <a:lnTo>
                    <a:pt x="91" y="32"/>
                  </a:lnTo>
                  <a:lnTo>
                    <a:pt x="84" y="20"/>
                  </a:lnTo>
                  <a:lnTo>
                    <a:pt x="74" y="9"/>
                  </a:lnTo>
                  <a:lnTo>
                    <a:pt x="61" y="2"/>
                  </a:lnTo>
                  <a:lnTo>
                    <a:pt x="46" y="0"/>
                  </a:lnTo>
                  <a:lnTo>
                    <a:pt x="32" y="2"/>
                  </a:lnTo>
                  <a:lnTo>
                    <a:pt x="20" y="9"/>
                  </a:lnTo>
                  <a:lnTo>
                    <a:pt x="9" y="20"/>
                  </a:lnTo>
                  <a:lnTo>
                    <a:pt x="2" y="32"/>
                  </a:lnTo>
                  <a:lnTo>
                    <a:pt x="0" y="47"/>
                  </a:lnTo>
                  <a:lnTo>
                    <a:pt x="2" y="61"/>
                  </a:lnTo>
                  <a:lnTo>
                    <a:pt x="9" y="74"/>
                  </a:lnTo>
                  <a:lnTo>
                    <a:pt x="20" y="84"/>
                  </a:lnTo>
                  <a:lnTo>
                    <a:pt x="32" y="91"/>
                  </a:lnTo>
                  <a:lnTo>
                    <a:pt x="46" y="93"/>
                  </a:lnTo>
                  <a:lnTo>
                    <a:pt x="61" y="91"/>
                  </a:lnTo>
                  <a:lnTo>
                    <a:pt x="74" y="84"/>
                  </a:lnTo>
                  <a:lnTo>
                    <a:pt x="84" y="74"/>
                  </a:lnTo>
                  <a:lnTo>
                    <a:pt x="91" y="61"/>
                  </a:lnTo>
                  <a:lnTo>
                    <a:pt x="93" y="4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0" name="Freeform 388"/>
            <p:cNvSpPr>
              <a:spLocks/>
            </p:cNvSpPr>
            <p:nvPr/>
          </p:nvSpPr>
          <p:spPr bwMode="auto">
            <a:xfrm>
              <a:off x="4006" y="2560"/>
              <a:ext cx="28" cy="92"/>
            </a:xfrm>
            <a:custGeom>
              <a:avLst/>
              <a:gdLst>
                <a:gd name="T0" fmla="*/ 0 w 57"/>
                <a:gd name="T1" fmla="*/ 8 h 207"/>
                <a:gd name="T2" fmla="*/ 3 w 57"/>
                <a:gd name="T3" fmla="*/ 0 h 207"/>
                <a:gd name="T4" fmla="*/ 0 w 57"/>
                <a:gd name="T5" fmla="*/ 2 h 2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07">
                  <a:moveTo>
                    <a:pt x="0" y="207"/>
                  </a:moveTo>
                  <a:lnTo>
                    <a:pt x="57" y="0"/>
                  </a:lnTo>
                  <a:lnTo>
                    <a:pt x="11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1" name="Line 389"/>
            <p:cNvSpPr>
              <a:spLocks noChangeShapeType="1"/>
            </p:cNvSpPr>
            <p:nvPr/>
          </p:nvSpPr>
          <p:spPr bwMode="auto">
            <a:xfrm flipV="1">
              <a:off x="4050" y="2560"/>
              <a:ext cx="1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2" name="Freeform 390"/>
            <p:cNvSpPr>
              <a:spLocks/>
            </p:cNvSpPr>
            <p:nvPr/>
          </p:nvSpPr>
          <p:spPr bwMode="auto">
            <a:xfrm>
              <a:off x="4238" y="2684"/>
              <a:ext cx="16" cy="16"/>
            </a:xfrm>
            <a:custGeom>
              <a:avLst/>
              <a:gdLst>
                <a:gd name="T0" fmla="*/ 1 w 41"/>
                <a:gd name="T1" fmla="*/ 0 h 35"/>
                <a:gd name="T2" fmla="*/ 1 w 41"/>
                <a:gd name="T3" fmla="*/ 0 h 35"/>
                <a:gd name="T4" fmla="*/ 1 w 41"/>
                <a:gd name="T5" fmla="*/ 0 h 35"/>
                <a:gd name="T6" fmla="*/ 0 w 41"/>
                <a:gd name="T7" fmla="*/ 0 h 35"/>
                <a:gd name="T8" fmla="*/ 0 w 41"/>
                <a:gd name="T9" fmla="*/ 1 h 35"/>
                <a:gd name="T10" fmla="*/ 0 w 4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41" y="0"/>
                  </a:moveTo>
                  <a:lnTo>
                    <a:pt x="32" y="2"/>
                  </a:lnTo>
                  <a:lnTo>
                    <a:pt x="24" y="6"/>
                  </a:lnTo>
                  <a:lnTo>
                    <a:pt x="15" y="14"/>
                  </a:lnTo>
                  <a:lnTo>
                    <a:pt x="7" y="23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3" name="Freeform 391"/>
            <p:cNvSpPr>
              <a:spLocks/>
            </p:cNvSpPr>
            <p:nvPr/>
          </p:nvSpPr>
          <p:spPr bwMode="auto">
            <a:xfrm>
              <a:off x="4254" y="2684"/>
              <a:ext cx="13" cy="32"/>
            </a:xfrm>
            <a:custGeom>
              <a:avLst/>
              <a:gdLst>
                <a:gd name="T0" fmla="*/ 1 w 22"/>
                <a:gd name="T1" fmla="*/ 3 h 70"/>
                <a:gd name="T2" fmla="*/ 2 w 22"/>
                <a:gd name="T3" fmla="*/ 2 h 70"/>
                <a:gd name="T4" fmla="*/ 2 w 22"/>
                <a:gd name="T5" fmla="*/ 2 h 70"/>
                <a:gd name="T6" fmla="*/ 3 w 22"/>
                <a:gd name="T7" fmla="*/ 1 h 70"/>
                <a:gd name="T8" fmla="*/ 3 w 22"/>
                <a:gd name="T9" fmla="*/ 1 h 70"/>
                <a:gd name="T10" fmla="*/ 2 w 22"/>
                <a:gd name="T11" fmla="*/ 0 h 70"/>
                <a:gd name="T12" fmla="*/ 2 w 22"/>
                <a:gd name="T13" fmla="*/ 0 h 70"/>
                <a:gd name="T14" fmla="*/ 1 w 22"/>
                <a:gd name="T15" fmla="*/ 0 h 70"/>
                <a:gd name="T16" fmla="*/ 0 w 22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70">
                  <a:moveTo>
                    <a:pt x="9" y="70"/>
                  </a:moveTo>
                  <a:lnTo>
                    <a:pt x="16" y="59"/>
                  </a:lnTo>
                  <a:lnTo>
                    <a:pt x="20" y="47"/>
                  </a:lnTo>
                  <a:lnTo>
                    <a:pt x="22" y="35"/>
                  </a:lnTo>
                  <a:lnTo>
                    <a:pt x="22" y="24"/>
                  </a:lnTo>
                  <a:lnTo>
                    <a:pt x="20" y="14"/>
                  </a:lnTo>
                  <a:lnTo>
                    <a:pt x="16" y="6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4" name="Freeform 392"/>
            <p:cNvSpPr>
              <a:spLocks/>
            </p:cNvSpPr>
            <p:nvPr/>
          </p:nvSpPr>
          <p:spPr bwMode="auto">
            <a:xfrm>
              <a:off x="4216" y="2716"/>
              <a:ext cx="45" cy="64"/>
            </a:xfrm>
            <a:custGeom>
              <a:avLst/>
              <a:gdLst>
                <a:gd name="T0" fmla="*/ 5 w 96"/>
                <a:gd name="T1" fmla="*/ 0 h 137"/>
                <a:gd name="T2" fmla="*/ 0 w 96"/>
                <a:gd name="T3" fmla="*/ 7 h 137"/>
                <a:gd name="T4" fmla="*/ 3 w 96"/>
                <a:gd name="T5" fmla="*/ 7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37">
                  <a:moveTo>
                    <a:pt x="96" y="0"/>
                  </a:moveTo>
                  <a:lnTo>
                    <a:pt x="0" y="137"/>
                  </a:lnTo>
                  <a:lnTo>
                    <a:pt x="64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5" name="Line 393"/>
            <p:cNvSpPr>
              <a:spLocks noChangeShapeType="1"/>
            </p:cNvSpPr>
            <p:nvPr/>
          </p:nvSpPr>
          <p:spPr bwMode="auto">
            <a:xfrm flipV="1">
              <a:off x="4286" y="2684"/>
              <a:ext cx="1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6" name="Line 394"/>
            <p:cNvSpPr>
              <a:spLocks noChangeShapeType="1"/>
            </p:cNvSpPr>
            <p:nvPr/>
          </p:nvSpPr>
          <p:spPr bwMode="auto">
            <a:xfrm>
              <a:off x="4484" y="3883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7" name="Freeform 395"/>
            <p:cNvSpPr>
              <a:spLocks/>
            </p:cNvSpPr>
            <p:nvPr/>
          </p:nvSpPr>
          <p:spPr bwMode="auto">
            <a:xfrm>
              <a:off x="4487" y="3883"/>
              <a:ext cx="19" cy="41"/>
            </a:xfrm>
            <a:custGeom>
              <a:avLst/>
              <a:gdLst>
                <a:gd name="T0" fmla="*/ 0 w 47"/>
                <a:gd name="T1" fmla="*/ 4 h 93"/>
                <a:gd name="T2" fmla="*/ 0 w 47"/>
                <a:gd name="T3" fmla="*/ 4 h 93"/>
                <a:gd name="T4" fmla="*/ 0 w 47"/>
                <a:gd name="T5" fmla="*/ 3 h 93"/>
                <a:gd name="T6" fmla="*/ 1 w 47"/>
                <a:gd name="T7" fmla="*/ 3 h 93"/>
                <a:gd name="T8" fmla="*/ 1 w 47"/>
                <a:gd name="T9" fmla="*/ 3 h 93"/>
                <a:gd name="T10" fmla="*/ 1 w 47"/>
                <a:gd name="T11" fmla="*/ 2 h 93"/>
                <a:gd name="T12" fmla="*/ 1 w 47"/>
                <a:gd name="T13" fmla="*/ 2 h 93"/>
                <a:gd name="T14" fmla="*/ 1 w 47"/>
                <a:gd name="T15" fmla="*/ 1 h 93"/>
                <a:gd name="T16" fmla="*/ 1 w 47"/>
                <a:gd name="T17" fmla="*/ 1 h 93"/>
                <a:gd name="T18" fmla="*/ 1 w 47"/>
                <a:gd name="T19" fmla="*/ 0 h 93"/>
                <a:gd name="T20" fmla="*/ 1 w 47"/>
                <a:gd name="T21" fmla="*/ 0 h 93"/>
                <a:gd name="T22" fmla="*/ 1 w 47"/>
                <a:gd name="T23" fmla="*/ 0 h 93"/>
                <a:gd name="T24" fmla="*/ 1 w 47"/>
                <a:gd name="T25" fmla="*/ 0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93">
                  <a:moveTo>
                    <a:pt x="0" y="93"/>
                  </a:moveTo>
                  <a:lnTo>
                    <a:pt x="9" y="91"/>
                  </a:lnTo>
                  <a:lnTo>
                    <a:pt x="18" y="86"/>
                  </a:lnTo>
                  <a:lnTo>
                    <a:pt x="27" y="80"/>
                  </a:lnTo>
                  <a:lnTo>
                    <a:pt x="35" y="70"/>
                  </a:lnTo>
                  <a:lnTo>
                    <a:pt x="40" y="59"/>
                  </a:lnTo>
                  <a:lnTo>
                    <a:pt x="45" y="47"/>
                  </a:lnTo>
                  <a:lnTo>
                    <a:pt x="47" y="34"/>
                  </a:lnTo>
                  <a:lnTo>
                    <a:pt x="47" y="23"/>
                  </a:lnTo>
                  <a:lnTo>
                    <a:pt x="45" y="15"/>
                  </a:lnTo>
                  <a:lnTo>
                    <a:pt x="39" y="7"/>
                  </a:lnTo>
                  <a:lnTo>
                    <a:pt x="32" y="2"/>
                  </a:lnTo>
                  <a:lnTo>
                    <a:pt x="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8" name="Line 396"/>
            <p:cNvSpPr>
              <a:spLocks noChangeShapeType="1"/>
            </p:cNvSpPr>
            <p:nvPr/>
          </p:nvSpPr>
          <p:spPr bwMode="auto">
            <a:xfrm flipH="1">
              <a:off x="4477" y="3924"/>
              <a:ext cx="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59" name="Freeform 397"/>
            <p:cNvSpPr>
              <a:spLocks/>
            </p:cNvSpPr>
            <p:nvPr/>
          </p:nvSpPr>
          <p:spPr bwMode="auto">
            <a:xfrm>
              <a:off x="4487" y="3924"/>
              <a:ext cx="10" cy="23"/>
            </a:xfrm>
            <a:custGeom>
              <a:avLst/>
              <a:gdLst>
                <a:gd name="T0" fmla="*/ 1 w 23"/>
                <a:gd name="T1" fmla="*/ 3 h 46"/>
                <a:gd name="T2" fmla="*/ 1 w 23"/>
                <a:gd name="T3" fmla="*/ 3 h 46"/>
                <a:gd name="T4" fmla="*/ 1 w 23"/>
                <a:gd name="T5" fmla="*/ 2 h 46"/>
                <a:gd name="T6" fmla="*/ 0 w 23"/>
                <a:gd name="T7" fmla="*/ 1 h 46"/>
                <a:gd name="T8" fmla="*/ 0 w 23"/>
                <a:gd name="T9" fmla="*/ 1 h 46"/>
                <a:gd name="T10" fmla="*/ 0 w 23"/>
                <a:gd name="T11" fmla="*/ 1 h 46"/>
                <a:gd name="T12" fmla="*/ 0 w 23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6">
                  <a:moveTo>
                    <a:pt x="20" y="46"/>
                  </a:moveTo>
                  <a:lnTo>
                    <a:pt x="23" y="34"/>
                  </a:lnTo>
                  <a:lnTo>
                    <a:pt x="23" y="23"/>
                  </a:lnTo>
                  <a:lnTo>
                    <a:pt x="19" y="13"/>
                  </a:lnTo>
                  <a:lnTo>
                    <a:pt x="15" y="7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0" name="Line 398"/>
            <p:cNvSpPr>
              <a:spLocks noChangeShapeType="1"/>
            </p:cNvSpPr>
            <p:nvPr/>
          </p:nvSpPr>
          <p:spPr bwMode="auto">
            <a:xfrm flipH="1">
              <a:off x="4493" y="394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1" name="Freeform 399"/>
            <p:cNvSpPr>
              <a:spLocks/>
            </p:cNvSpPr>
            <p:nvPr/>
          </p:nvSpPr>
          <p:spPr bwMode="auto">
            <a:xfrm>
              <a:off x="4471" y="3956"/>
              <a:ext cx="22" cy="19"/>
            </a:xfrm>
            <a:custGeom>
              <a:avLst/>
              <a:gdLst>
                <a:gd name="T0" fmla="*/ 0 w 45"/>
                <a:gd name="T1" fmla="*/ 1 h 45"/>
                <a:gd name="T2" fmla="*/ 0 w 45"/>
                <a:gd name="T3" fmla="*/ 1 h 45"/>
                <a:gd name="T4" fmla="*/ 1 w 45"/>
                <a:gd name="T5" fmla="*/ 1 h 45"/>
                <a:gd name="T6" fmla="*/ 1 w 45"/>
                <a:gd name="T7" fmla="*/ 1 h 45"/>
                <a:gd name="T8" fmla="*/ 2 w 45"/>
                <a:gd name="T9" fmla="*/ 1 h 45"/>
                <a:gd name="T10" fmla="*/ 2 w 45"/>
                <a:gd name="T11" fmla="*/ 0 h 45"/>
                <a:gd name="T12" fmla="*/ 2 w 45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45">
                  <a:moveTo>
                    <a:pt x="0" y="45"/>
                  </a:moveTo>
                  <a:lnTo>
                    <a:pt x="9" y="44"/>
                  </a:lnTo>
                  <a:lnTo>
                    <a:pt x="18" y="39"/>
                  </a:lnTo>
                  <a:lnTo>
                    <a:pt x="27" y="32"/>
                  </a:lnTo>
                  <a:lnTo>
                    <a:pt x="35" y="22"/>
                  </a:lnTo>
                  <a:lnTo>
                    <a:pt x="40" y="11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2" name="Line 400"/>
            <p:cNvSpPr>
              <a:spLocks noChangeShapeType="1"/>
            </p:cNvSpPr>
            <p:nvPr/>
          </p:nvSpPr>
          <p:spPr bwMode="auto">
            <a:xfrm flipH="1">
              <a:off x="4458" y="397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3" name="Line 401"/>
            <p:cNvSpPr>
              <a:spLocks noChangeShapeType="1"/>
            </p:cNvSpPr>
            <p:nvPr/>
          </p:nvSpPr>
          <p:spPr bwMode="auto">
            <a:xfrm flipV="1">
              <a:off x="4528" y="3883"/>
              <a:ext cx="1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4" name="Freeform 402"/>
            <p:cNvSpPr>
              <a:spLocks/>
            </p:cNvSpPr>
            <p:nvPr/>
          </p:nvSpPr>
          <p:spPr bwMode="auto">
            <a:xfrm>
              <a:off x="3655" y="2837"/>
              <a:ext cx="25" cy="92"/>
            </a:xfrm>
            <a:custGeom>
              <a:avLst/>
              <a:gdLst>
                <a:gd name="T0" fmla="*/ 0 w 56"/>
                <a:gd name="T1" fmla="*/ 8 h 208"/>
                <a:gd name="T2" fmla="*/ 2 w 56"/>
                <a:gd name="T3" fmla="*/ 0 h 208"/>
                <a:gd name="T4" fmla="*/ 0 w 56"/>
                <a:gd name="T5" fmla="*/ 2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08">
                  <a:moveTo>
                    <a:pt x="0" y="208"/>
                  </a:moveTo>
                  <a:lnTo>
                    <a:pt x="56" y="0"/>
                  </a:lnTo>
                  <a:lnTo>
                    <a:pt x="11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5" name="Freeform 403"/>
            <p:cNvSpPr>
              <a:spLocks/>
            </p:cNvSpPr>
            <p:nvPr/>
          </p:nvSpPr>
          <p:spPr bwMode="auto">
            <a:xfrm>
              <a:off x="3687" y="2840"/>
              <a:ext cx="22" cy="86"/>
            </a:xfrm>
            <a:custGeom>
              <a:avLst/>
              <a:gdLst>
                <a:gd name="T0" fmla="*/ 2 w 51"/>
                <a:gd name="T1" fmla="*/ 0 h 186"/>
                <a:gd name="T2" fmla="*/ 1 w 51"/>
                <a:gd name="T3" fmla="*/ 1 h 186"/>
                <a:gd name="T4" fmla="*/ 1 w 51"/>
                <a:gd name="T5" fmla="*/ 2 h 186"/>
                <a:gd name="T6" fmla="*/ 0 w 51"/>
                <a:gd name="T7" fmla="*/ 4 h 186"/>
                <a:gd name="T8" fmla="*/ 0 w 51"/>
                <a:gd name="T9" fmla="*/ 5 h 186"/>
                <a:gd name="T10" fmla="*/ 0 w 51"/>
                <a:gd name="T11" fmla="*/ 6 h 186"/>
                <a:gd name="T12" fmla="*/ 0 w 51"/>
                <a:gd name="T13" fmla="*/ 7 h 186"/>
                <a:gd name="T14" fmla="*/ 0 w 51"/>
                <a:gd name="T15" fmla="*/ 8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86">
                  <a:moveTo>
                    <a:pt x="51" y="0"/>
                  </a:moveTo>
                  <a:lnTo>
                    <a:pt x="37" y="26"/>
                  </a:lnTo>
                  <a:lnTo>
                    <a:pt x="24" y="52"/>
                  </a:lnTo>
                  <a:lnTo>
                    <a:pt x="14" y="80"/>
                  </a:lnTo>
                  <a:lnTo>
                    <a:pt x="7" y="107"/>
                  </a:lnTo>
                  <a:lnTo>
                    <a:pt x="2" y="134"/>
                  </a:lnTo>
                  <a:lnTo>
                    <a:pt x="0" y="161"/>
                  </a:lnTo>
                  <a:lnTo>
                    <a:pt x="2" y="1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6" name="Freeform 404"/>
            <p:cNvSpPr>
              <a:spLocks/>
            </p:cNvSpPr>
            <p:nvPr/>
          </p:nvSpPr>
          <p:spPr bwMode="auto">
            <a:xfrm>
              <a:off x="3709" y="2837"/>
              <a:ext cx="13" cy="3"/>
            </a:xfrm>
            <a:custGeom>
              <a:avLst/>
              <a:gdLst>
                <a:gd name="T0" fmla="*/ 1 w 32"/>
                <a:gd name="T1" fmla="*/ 0 h 11"/>
                <a:gd name="T2" fmla="*/ 1 w 32"/>
                <a:gd name="T3" fmla="*/ 0 h 11"/>
                <a:gd name="T4" fmla="*/ 1 w 32"/>
                <a:gd name="T5" fmla="*/ 0 h 11"/>
                <a:gd name="T6" fmla="*/ 0 w 32"/>
                <a:gd name="T7" fmla="*/ 0 h 11"/>
                <a:gd name="T8" fmla="*/ 0 w 32"/>
                <a:gd name="T9" fmla="*/ 0 h 11"/>
                <a:gd name="T10" fmla="*/ 0 w 3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lnTo>
                    <a:pt x="29" y="5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0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7" name="Freeform 405"/>
            <p:cNvSpPr>
              <a:spLocks/>
            </p:cNvSpPr>
            <p:nvPr/>
          </p:nvSpPr>
          <p:spPr bwMode="auto">
            <a:xfrm>
              <a:off x="3700" y="2840"/>
              <a:ext cx="25" cy="86"/>
            </a:xfrm>
            <a:custGeom>
              <a:avLst/>
              <a:gdLst>
                <a:gd name="T0" fmla="*/ 0 w 51"/>
                <a:gd name="T1" fmla="*/ 8 h 186"/>
                <a:gd name="T2" fmla="*/ 0 w 51"/>
                <a:gd name="T3" fmla="*/ 7 h 186"/>
                <a:gd name="T4" fmla="*/ 1 w 51"/>
                <a:gd name="T5" fmla="*/ 6 h 186"/>
                <a:gd name="T6" fmla="*/ 2 w 51"/>
                <a:gd name="T7" fmla="*/ 5 h 186"/>
                <a:gd name="T8" fmla="*/ 2 w 51"/>
                <a:gd name="T9" fmla="*/ 4 h 186"/>
                <a:gd name="T10" fmla="*/ 3 w 51"/>
                <a:gd name="T11" fmla="*/ 2 h 186"/>
                <a:gd name="T12" fmla="*/ 3 w 51"/>
                <a:gd name="T13" fmla="*/ 1 h 186"/>
                <a:gd name="T14" fmla="*/ 3 w 51"/>
                <a:gd name="T15" fmla="*/ 0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186">
                  <a:moveTo>
                    <a:pt x="0" y="186"/>
                  </a:moveTo>
                  <a:lnTo>
                    <a:pt x="15" y="161"/>
                  </a:lnTo>
                  <a:lnTo>
                    <a:pt x="27" y="134"/>
                  </a:lnTo>
                  <a:lnTo>
                    <a:pt x="37" y="107"/>
                  </a:lnTo>
                  <a:lnTo>
                    <a:pt x="45" y="80"/>
                  </a:lnTo>
                  <a:lnTo>
                    <a:pt x="49" y="52"/>
                  </a:lnTo>
                  <a:lnTo>
                    <a:pt x="51" y="26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8" name="Freeform 406"/>
            <p:cNvSpPr>
              <a:spLocks/>
            </p:cNvSpPr>
            <p:nvPr/>
          </p:nvSpPr>
          <p:spPr bwMode="auto">
            <a:xfrm>
              <a:off x="3687" y="2926"/>
              <a:ext cx="13" cy="3"/>
            </a:xfrm>
            <a:custGeom>
              <a:avLst/>
              <a:gdLst>
                <a:gd name="T0" fmla="*/ 0 w 32"/>
                <a:gd name="T1" fmla="*/ 0 h 11"/>
                <a:gd name="T2" fmla="*/ 0 w 32"/>
                <a:gd name="T3" fmla="*/ 0 h 11"/>
                <a:gd name="T4" fmla="*/ 0 w 32"/>
                <a:gd name="T5" fmla="*/ 0 h 11"/>
                <a:gd name="T6" fmla="*/ 0 w 32"/>
                <a:gd name="T7" fmla="*/ 0 h 11"/>
                <a:gd name="T8" fmla="*/ 1 w 32"/>
                <a:gd name="T9" fmla="*/ 0 h 11"/>
                <a:gd name="T10" fmla="*/ 1 w 3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1">
                  <a:moveTo>
                    <a:pt x="0" y="0"/>
                  </a:moveTo>
                  <a:lnTo>
                    <a:pt x="4" y="7"/>
                  </a:lnTo>
                  <a:lnTo>
                    <a:pt x="9" y="11"/>
                  </a:lnTo>
                  <a:lnTo>
                    <a:pt x="17" y="11"/>
                  </a:lnTo>
                  <a:lnTo>
                    <a:pt x="25" y="7"/>
                  </a:lnTo>
                  <a:lnTo>
                    <a:pt x="3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69" name="Line 407"/>
            <p:cNvSpPr>
              <a:spLocks noChangeShapeType="1"/>
            </p:cNvSpPr>
            <p:nvPr/>
          </p:nvSpPr>
          <p:spPr bwMode="auto">
            <a:xfrm flipV="1">
              <a:off x="3747" y="2837"/>
              <a:ext cx="1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6408" name="Line 408"/>
          <p:cNvSpPr>
            <a:spLocks noChangeShapeType="1"/>
          </p:cNvSpPr>
          <p:nvPr/>
        </p:nvSpPr>
        <p:spPr bwMode="auto">
          <a:xfrm>
            <a:off x="6991350" y="5086350"/>
            <a:ext cx="0" cy="1158875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6409" name="Group 409"/>
          <p:cNvGrpSpPr>
            <a:grpSpLocks/>
          </p:cNvGrpSpPr>
          <p:nvPr/>
        </p:nvGrpSpPr>
        <p:grpSpPr bwMode="auto">
          <a:xfrm>
            <a:off x="6637338" y="4468813"/>
            <a:ext cx="354012" cy="617537"/>
            <a:chOff x="4181" y="2815"/>
            <a:chExt cx="223" cy="389"/>
          </a:xfrm>
        </p:grpSpPr>
        <p:sp>
          <p:nvSpPr>
            <p:cNvPr id="133128" name="Line 410"/>
            <p:cNvSpPr>
              <a:spLocks noChangeShapeType="1"/>
            </p:cNvSpPr>
            <p:nvPr/>
          </p:nvSpPr>
          <p:spPr bwMode="auto">
            <a:xfrm>
              <a:off x="4181" y="2815"/>
              <a:ext cx="223" cy="389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29" name="Line 411"/>
            <p:cNvSpPr>
              <a:spLocks noChangeShapeType="1"/>
            </p:cNvSpPr>
            <p:nvPr/>
          </p:nvSpPr>
          <p:spPr bwMode="auto">
            <a:xfrm>
              <a:off x="4181" y="2815"/>
              <a:ext cx="45" cy="76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0" name="Line 412"/>
            <p:cNvSpPr>
              <a:spLocks noChangeShapeType="1"/>
            </p:cNvSpPr>
            <p:nvPr/>
          </p:nvSpPr>
          <p:spPr bwMode="auto">
            <a:xfrm>
              <a:off x="4235" y="2910"/>
              <a:ext cx="42" cy="7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1" name="Line 413"/>
            <p:cNvSpPr>
              <a:spLocks noChangeShapeType="1"/>
            </p:cNvSpPr>
            <p:nvPr/>
          </p:nvSpPr>
          <p:spPr bwMode="auto">
            <a:xfrm>
              <a:off x="4286" y="3000"/>
              <a:ext cx="45" cy="73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132" name="Line 414"/>
            <p:cNvSpPr>
              <a:spLocks noChangeShapeType="1"/>
            </p:cNvSpPr>
            <p:nvPr/>
          </p:nvSpPr>
          <p:spPr bwMode="auto">
            <a:xfrm>
              <a:off x="4340" y="3092"/>
              <a:ext cx="45" cy="7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3126" name="Text Box 415"/>
          <p:cNvSpPr txBox="1">
            <a:spLocks noChangeArrowheads="1"/>
          </p:cNvSpPr>
          <p:nvPr/>
        </p:nvSpPr>
        <p:spPr bwMode="auto">
          <a:xfrm>
            <a:off x="0" y="0"/>
            <a:ext cx="9540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4</a:t>
            </a:r>
          </a:p>
        </p:txBody>
      </p:sp>
      <p:sp>
        <p:nvSpPr>
          <p:cNvPr id="133127" name="AutoShape 41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6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56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6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408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026" name="Group 2"/>
          <p:cNvGrpSpPr>
            <a:grpSpLocks/>
          </p:cNvGrpSpPr>
          <p:nvPr/>
        </p:nvGrpSpPr>
        <p:grpSpPr bwMode="auto">
          <a:xfrm>
            <a:off x="323850" y="633413"/>
            <a:ext cx="6048375" cy="6035675"/>
            <a:chOff x="204" y="399"/>
            <a:chExt cx="3810" cy="3802"/>
          </a:xfrm>
        </p:grpSpPr>
        <p:sp>
          <p:nvSpPr>
            <p:cNvPr id="134237" name="Line 3"/>
            <p:cNvSpPr>
              <a:spLocks noChangeShapeType="1"/>
            </p:cNvSpPr>
            <p:nvPr/>
          </p:nvSpPr>
          <p:spPr bwMode="auto">
            <a:xfrm>
              <a:off x="3829" y="2002"/>
              <a:ext cx="49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8" name="Line 4"/>
            <p:cNvSpPr>
              <a:spLocks noChangeShapeType="1"/>
            </p:cNvSpPr>
            <p:nvPr/>
          </p:nvSpPr>
          <p:spPr bwMode="auto">
            <a:xfrm flipV="1">
              <a:off x="2974" y="502"/>
              <a:ext cx="156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9" name="Line 5"/>
            <p:cNvSpPr>
              <a:spLocks noChangeShapeType="1"/>
            </p:cNvSpPr>
            <p:nvPr/>
          </p:nvSpPr>
          <p:spPr bwMode="auto">
            <a:xfrm>
              <a:off x="3282" y="831"/>
              <a:ext cx="6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0" name="Line 6"/>
            <p:cNvSpPr>
              <a:spLocks noChangeShapeType="1"/>
            </p:cNvSpPr>
            <p:nvPr/>
          </p:nvSpPr>
          <p:spPr bwMode="auto">
            <a:xfrm flipH="1">
              <a:off x="2304" y="2002"/>
              <a:ext cx="1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1" name="Line 7"/>
            <p:cNvSpPr>
              <a:spLocks noChangeShapeType="1"/>
            </p:cNvSpPr>
            <p:nvPr/>
          </p:nvSpPr>
          <p:spPr bwMode="auto">
            <a:xfrm>
              <a:off x="1462" y="2479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2" name="Line 8"/>
            <p:cNvSpPr>
              <a:spLocks noChangeShapeType="1"/>
            </p:cNvSpPr>
            <p:nvPr/>
          </p:nvSpPr>
          <p:spPr bwMode="auto">
            <a:xfrm flipV="1">
              <a:off x="1462" y="4028"/>
              <a:ext cx="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3" name="Line 9"/>
            <p:cNvSpPr>
              <a:spLocks noChangeShapeType="1"/>
            </p:cNvSpPr>
            <p:nvPr/>
          </p:nvSpPr>
          <p:spPr bwMode="auto">
            <a:xfrm>
              <a:off x="204" y="1414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4" name="Line 10"/>
            <p:cNvSpPr>
              <a:spLocks noChangeShapeType="1"/>
            </p:cNvSpPr>
            <p:nvPr/>
          </p:nvSpPr>
          <p:spPr bwMode="auto">
            <a:xfrm>
              <a:off x="368" y="1414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5" name="Line 11"/>
            <p:cNvSpPr>
              <a:spLocks noChangeShapeType="1"/>
            </p:cNvSpPr>
            <p:nvPr/>
          </p:nvSpPr>
          <p:spPr bwMode="auto">
            <a:xfrm>
              <a:off x="401" y="1414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6" name="Line 12"/>
            <p:cNvSpPr>
              <a:spLocks noChangeShapeType="1"/>
            </p:cNvSpPr>
            <p:nvPr/>
          </p:nvSpPr>
          <p:spPr bwMode="auto">
            <a:xfrm>
              <a:off x="697" y="1414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7" name="Line 13"/>
            <p:cNvSpPr>
              <a:spLocks noChangeShapeType="1"/>
            </p:cNvSpPr>
            <p:nvPr/>
          </p:nvSpPr>
          <p:spPr bwMode="auto">
            <a:xfrm>
              <a:off x="730" y="1414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8" name="Line 14"/>
            <p:cNvSpPr>
              <a:spLocks noChangeShapeType="1"/>
            </p:cNvSpPr>
            <p:nvPr/>
          </p:nvSpPr>
          <p:spPr bwMode="auto">
            <a:xfrm>
              <a:off x="1026" y="141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49" name="Line 15"/>
            <p:cNvSpPr>
              <a:spLocks noChangeShapeType="1"/>
            </p:cNvSpPr>
            <p:nvPr/>
          </p:nvSpPr>
          <p:spPr bwMode="auto">
            <a:xfrm>
              <a:off x="1059" y="1414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0" name="Line 16"/>
            <p:cNvSpPr>
              <a:spLocks noChangeShapeType="1"/>
            </p:cNvSpPr>
            <p:nvPr/>
          </p:nvSpPr>
          <p:spPr bwMode="auto">
            <a:xfrm>
              <a:off x="1359" y="141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1" name="Line 17"/>
            <p:cNvSpPr>
              <a:spLocks noChangeShapeType="1"/>
            </p:cNvSpPr>
            <p:nvPr/>
          </p:nvSpPr>
          <p:spPr bwMode="auto">
            <a:xfrm>
              <a:off x="1392" y="1414"/>
              <a:ext cx="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2" name="Line 18"/>
            <p:cNvSpPr>
              <a:spLocks noChangeShapeType="1"/>
            </p:cNvSpPr>
            <p:nvPr/>
          </p:nvSpPr>
          <p:spPr bwMode="auto">
            <a:xfrm>
              <a:off x="1248" y="399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3" name="Line 19"/>
            <p:cNvSpPr>
              <a:spLocks noChangeShapeType="1"/>
            </p:cNvSpPr>
            <p:nvPr/>
          </p:nvSpPr>
          <p:spPr bwMode="auto">
            <a:xfrm>
              <a:off x="1248" y="629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4" name="Line 20"/>
            <p:cNvSpPr>
              <a:spLocks noChangeShapeType="1"/>
            </p:cNvSpPr>
            <p:nvPr/>
          </p:nvSpPr>
          <p:spPr bwMode="auto">
            <a:xfrm>
              <a:off x="1248" y="66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5" name="Line 21"/>
            <p:cNvSpPr>
              <a:spLocks noChangeShapeType="1"/>
            </p:cNvSpPr>
            <p:nvPr/>
          </p:nvSpPr>
          <p:spPr bwMode="auto">
            <a:xfrm>
              <a:off x="1248" y="95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6" name="Line 22"/>
            <p:cNvSpPr>
              <a:spLocks noChangeShapeType="1"/>
            </p:cNvSpPr>
            <p:nvPr/>
          </p:nvSpPr>
          <p:spPr bwMode="auto">
            <a:xfrm>
              <a:off x="1248" y="991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7" name="Line 23"/>
            <p:cNvSpPr>
              <a:spLocks noChangeShapeType="1"/>
            </p:cNvSpPr>
            <p:nvPr/>
          </p:nvSpPr>
          <p:spPr bwMode="auto">
            <a:xfrm>
              <a:off x="1248" y="128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8" name="Line 24"/>
            <p:cNvSpPr>
              <a:spLocks noChangeShapeType="1"/>
            </p:cNvSpPr>
            <p:nvPr/>
          </p:nvSpPr>
          <p:spPr bwMode="auto">
            <a:xfrm>
              <a:off x="1248" y="1320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59" name="Line 25"/>
            <p:cNvSpPr>
              <a:spLocks noChangeShapeType="1"/>
            </p:cNvSpPr>
            <p:nvPr/>
          </p:nvSpPr>
          <p:spPr bwMode="auto">
            <a:xfrm>
              <a:off x="1248" y="1620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0" name="Line 26"/>
            <p:cNvSpPr>
              <a:spLocks noChangeShapeType="1"/>
            </p:cNvSpPr>
            <p:nvPr/>
          </p:nvSpPr>
          <p:spPr bwMode="auto">
            <a:xfrm>
              <a:off x="1248" y="1653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1" name="Line 27"/>
            <p:cNvSpPr>
              <a:spLocks noChangeShapeType="1"/>
            </p:cNvSpPr>
            <p:nvPr/>
          </p:nvSpPr>
          <p:spPr bwMode="auto">
            <a:xfrm>
              <a:off x="1248" y="194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2" name="Line 28"/>
            <p:cNvSpPr>
              <a:spLocks noChangeShapeType="1"/>
            </p:cNvSpPr>
            <p:nvPr/>
          </p:nvSpPr>
          <p:spPr bwMode="auto">
            <a:xfrm>
              <a:off x="1248" y="1981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3" name="Line 29"/>
            <p:cNvSpPr>
              <a:spLocks noChangeShapeType="1"/>
            </p:cNvSpPr>
            <p:nvPr/>
          </p:nvSpPr>
          <p:spPr bwMode="auto">
            <a:xfrm>
              <a:off x="874" y="752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4" name="Line 30"/>
            <p:cNvSpPr>
              <a:spLocks noChangeShapeType="1"/>
            </p:cNvSpPr>
            <p:nvPr/>
          </p:nvSpPr>
          <p:spPr bwMode="auto">
            <a:xfrm>
              <a:off x="874" y="107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5" name="Line 31"/>
            <p:cNvSpPr>
              <a:spLocks noChangeShapeType="1"/>
            </p:cNvSpPr>
            <p:nvPr/>
          </p:nvSpPr>
          <p:spPr bwMode="auto">
            <a:xfrm>
              <a:off x="874" y="1106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6" name="Line 32"/>
            <p:cNvSpPr>
              <a:spLocks noChangeShapeType="1"/>
            </p:cNvSpPr>
            <p:nvPr/>
          </p:nvSpPr>
          <p:spPr bwMode="auto">
            <a:xfrm>
              <a:off x="874" y="140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7" name="Line 33"/>
            <p:cNvSpPr>
              <a:spLocks noChangeShapeType="1"/>
            </p:cNvSpPr>
            <p:nvPr/>
          </p:nvSpPr>
          <p:spPr bwMode="auto">
            <a:xfrm>
              <a:off x="874" y="1439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8" name="Line 34"/>
            <p:cNvSpPr>
              <a:spLocks noChangeShapeType="1"/>
            </p:cNvSpPr>
            <p:nvPr/>
          </p:nvSpPr>
          <p:spPr bwMode="auto">
            <a:xfrm>
              <a:off x="874" y="173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69" name="Line 35"/>
            <p:cNvSpPr>
              <a:spLocks noChangeShapeType="1"/>
            </p:cNvSpPr>
            <p:nvPr/>
          </p:nvSpPr>
          <p:spPr bwMode="auto">
            <a:xfrm>
              <a:off x="874" y="1768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0" name="Line 36"/>
            <p:cNvSpPr>
              <a:spLocks noChangeShapeType="1"/>
            </p:cNvSpPr>
            <p:nvPr/>
          </p:nvSpPr>
          <p:spPr bwMode="auto">
            <a:xfrm>
              <a:off x="426" y="3305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1" name="Line 37"/>
            <p:cNvSpPr>
              <a:spLocks noChangeShapeType="1"/>
            </p:cNvSpPr>
            <p:nvPr/>
          </p:nvSpPr>
          <p:spPr bwMode="auto">
            <a:xfrm>
              <a:off x="619" y="3305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2" name="Line 38"/>
            <p:cNvSpPr>
              <a:spLocks noChangeShapeType="1"/>
            </p:cNvSpPr>
            <p:nvPr/>
          </p:nvSpPr>
          <p:spPr bwMode="auto">
            <a:xfrm>
              <a:off x="652" y="3305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3" name="Line 39"/>
            <p:cNvSpPr>
              <a:spLocks noChangeShapeType="1"/>
            </p:cNvSpPr>
            <p:nvPr/>
          </p:nvSpPr>
          <p:spPr bwMode="auto">
            <a:xfrm>
              <a:off x="948" y="330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4" name="Line 40"/>
            <p:cNvSpPr>
              <a:spLocks noChangeShapeType="1"/>
            </p:cNvSpPr>
            <p:nvPr/>
          </p:nvSpPr>
          <p:spPr bwMode="auto">
            <a:xfrm>
              <a:off x="981" y="3305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5" name="Line 41"/>
            <p:cNvSpPr>
              <a:spLocks noChangeShapeType="1"/>
            </p:cNvSpPr>
            <p:nvPr/>
          </p:nvSpPr>
          <p:spPr bwMode="auto">
            <a:xfrm>
              <a:off x="1277" y="3305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6" name="Line 42"/>
            <p:cNvSpPr>
              <a:spLocks noChangeShapeType="1"/>
            </p:cNvSpPr>
            <p:nvPr/>
          </p:nvSpPr>
          <p:spPr bwMode="auto">
            <a:xfrm>
              <a:off x="1310" y="3305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7" name="Line 43"/>
            <p:cNvSpPr>
              <a:spLocks noChangeShapeType="1"/>
            </p:cNvSpPr>
            <p:nvPr/>
          </p:nvSpPr>
          <p:spPr bwMode="auto">
            <a:xfrm>
              <a:off x="1610" y="3305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8" name="Line 44"/>
            <p:cNvSpPr>
              <a:spLocks noChangeShapeType="1"/>
            </p:cNvSpPr>
            <p:nvPr/>
          </p:nvSpPr>
          <p:spPr bwMode="auto">
            <a:xfrm>
              <a:off x="1643" y="3305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79" name="Line 45"/>
            <p:cNvSpPr>
              <a:spLocks noChangeShapeType="1"/>
            </p:cNvSpPr>
            <p:nvPr/>
          </p:nvSpPr>
          <p:spPr bwMode="auto">
            <a:xfrm>
              <a:off x="1938" y="3305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0" name="Line 46"/>
            <p:cNvSpPr>
              <a:spLocks noChangeShapeType="1"/>
            </p:cNvSpPr>
            <p:nvPr/>
          </p:nvSpPr>
          <p:spPr bwMode="auto">
            <a:xfrm>
              <a:off x="1971" y="3305"/>
              <a:ext cx="1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1" name="Line 47"/>
            <p:cNvSpPr>
              <a:spLocks noChangeShapeType="1"/>
            </p:cNvSpPr>
            <p:nvPr/>
          </p:nvSpPr>
          <p:spPr bwMode="auto">
            <a:xfrm flipH="1">
              <a:off x="500" y="2109"/>
              <a:ext cx="7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2" name="Line 48"/>
            <p:cNvSpPr>
              <a:spLocks noChangeShapeType="1"/>
            </p:cNvSpPr>
            <p:nvPr/>
          </p:nvSpPr>
          <p:spPr bwMode="auto">
            <a:xfrm flipV="1">
              <a:off x="500" y="1924"/>
              <a:ext cx="86" cy="1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3" name="Line 49"/>
            <p:cNvSpPr>
              <a:spLocks noChangeShapeType="1"/>
            </p:cNvSpPr>
            <p:nvPr/>
          </p:nvSpPr>
          <p:spPr bwMode="auto">
            <a:xfrm>
              <a:off x="1248" y="2109"/>
              <a:ext cx="7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4" name="Line 50"/>
            <p:cNvSpPr>
              <a:spLocks noChangeShapeType="1"/>
            </p:cNvSpPr>
            <p:nvPr/>
          </p:nvSpPr>
          <p:spPr bwMode="auto">
            <a:xfrm>
              <a:off x="1248" y="502"/>
              <a:ext cx="752" cy="16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5" name="Line 51"/>
            <p:cNvSpPr>
              <a:spLocks noChangeShapeType="1"/>
            </p:cNvSpPr>
            <p:nvPr/>
          </p:nvSpPr>
          <p:spPr bwMode="auto">
            <a:xfrm>
              <a:off x="3130" y="428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6" name="Line 52"/>
            <p:cNvSpPr>
              <a:spLocks noChangeShapeType="1"/>
            </p:cNvSpPr>
            <p:nvPr/>
          </p:nvSpPr>
          <p:spPr bwMode="auto">
            <a:xfrm>
              <a:off x="3130" y="633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7" name="Line 53"/>
            <p:cNvSpPr>
              <a:spLocks noChangeShapeType="1"/>
            </p:cNvSpPr>
            <p:nvPr/>
          </p:nvSpPr>
          <p:spPr bwMode="auto">
            <a:xfrm>
              <a:off x="3130" y="666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8" name="Line 54"/>
            <p:cNvSpPr>
              <a:spLocks noChangeShapeType="1"/>
            </p:cNvSpPr>
            <p:nvPr/>
          </p:nvSpPr>
          <p:spPr bwMode="auto">
            <a:xfrm>
              <a:off x="3130" y="962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89" name="Line 55"/>
            <p:cNvSpPr>
              <a:spLocks noChangeShapeType="1"/>
            </p:cNvSpPr>
            <p:nvPr/>
          </p:nvSpPr>
          <p:spPr bwMode="auto">
            <a:xfrm>
              <a:off x="3130" y="995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0" name="Line 56"/>
            <p:cNvSpPr>
              <a:spLocks noChangeShapeType="1"/>
            </p:cNvSpPr>
            <p:nvPr/>
          </p:nvSpPr>
          <p:spPr bwMode="auto">
            <a:xfrm>
              <a:off x="3130" y="1295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1" name="Line 57"/>
            <p:cNvSpPr>
              <a:spLocks noChangeShapeType="1"/>
            </p:cNvSpPr>
            <p:nvPr/>
          </p:nvSpPr>
          <p:spPr bwMode="auto">
            <a:xfrm>
              <a:off x="3130" y="1328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2" name="Line 58"/>
            <p:cNvSpPr>
              <a:spLocks noChangeShapeType="1"/>
            </p:cNvSpPr>
            <p:nvPr/>
          </p:nvSpPr>
          <p:spPr bwMode="auto">
            <a:xfrm>
              <a:off x="3130" y="1624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3" name="Line 59"/>
            <p:cNvSpPr>
              <a:spLocks noChangeShapeType="1"/>
            </p:cNvSpPr>
            <p:nvPr/>
          </p:nvSpPr>
          <p:spPr bwMode="auto">
            <a:xfrm>
              <a:off x="3130" y="1657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4" name="Line 60"/>
            <p:cNvSpPr>
              <a:spLocks noChangeShapeType="1"/>
            </p:cNvSpPr>
            <p:nvPr/>
          </p:nvSpPr>
          <p:spPr bwMode="auto">
            <a:xfrm>
              <a:off x="3130" y="195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5" name="Line 61"/>
            <p:cNvSpPr>
              <a:spLocks noChangeShapeType="1"/>
            </p:cNvSpPr>
            <p:nvPr/>
          </p:nvSpPr>
          <p:spPr bwMode="auto">
            <a:xfrm>
              <a:off x="3130" y="1986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6" name="Line 62"/>
            <p:cNvSpPr>
              <a:spLocks noChangeShapeType="1"/>
            </p:cNvSpPr>
            <p:nvPr/>
          </p:nvSpPr>
          <p:spPr bwMode="auto">
            <a:xfrm flipH="1">
              <a:off x="2378" y="2109"/>
              <a:ext cx="7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7" name="Line 63"/>
            <p:cNvSpPr>
              <a:spLocks noChangeShapeType="1"/>
            </p:cNvSpPr>
            <p:nvPr/>
          </p:nvSpPr>
          <p:spPr bwMode="auto">
            <a:xfrm flipV="1">
              <a:off x="2378" y="2002"/>
              <a:ext cx="5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8" name="Line 64"/>
            <p:cNvSpPr>
              <a:spLocks noChangeShapeType="1"/>
            </p:cNvSpPr>
            <p:nvPr/>
          </p:nvSpPr>
          <p:spPr bwMode="auto">
            <a:xfrm>
              <a:off x="3130" y="2109"/>
              <a:ext cx="7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99" name="Line 65"/>
            <p:cNvSpPr>
              <a:spLocks noChangeShapeType="1"/>
            </p:cNvSpPr>
            <p:nvPr/>
          </p:nvSpPr>
          <p:spPr bwMode="auto">
            <a:xfrm>
              <a:off x="3130" y="502"/>
              <a:ext cx="152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0" name="Freeform 66"/>
            <p:cNvSpPr>
              <a:spLocks/>
            </p:cNvSpPr>
            <p:nvPr/>
          </p:nvSpPr>
          <p:spPr bwMode="auto">
            <a:xfrm>
              <a:off x="1347" y="2561"/>
              <a:ext cx="86" cy="16"/>
            </a:xfrm>
            <a:custGeom>
              <a:avLst/>
              <a:gdLst>
                <a:gd name="T0" fmla="*/ 16 w 151"/>
                <a:gd name="T1" fmla="*/ 3 h 30"/>
                <a:gd name="T2" fmla="*/ 15 w 151"/>
                <a:gd name="T3" fmla="*/ 2 h 30"/>
                <a:gd name="T4" fmla="*/ 14 w 151"/>
                <a:gd name="T5" fmla="*/ 2 h 30"/>
                <a:gd name="T6" fmla="*/ 13 w 151"/>
                <a:gd name="T7" fmla="*/ 2 h 30"/>
                <a:gd name="T8" fmla="*/ 11 w 151"/>
                <a:gd name="T9" fmla="*/ 2 h 30"/>
                <a:gd name="T10" fmla="*/ 10 w 151"/>
                <a:gd name="T11" fmla="*/ 1 h 30"/>
                <a:gd name="T12" fmla="*/ 9 w 151"/>
                <a:gd name="T13" fmla="*/ 1 h 30"/>
                <a:gd name="T14" fmla="*/ 7 w 151"/>
                <a:gd name="T15" fmla="*/ 1 h 30"/>
                <a:gd name="T16" fmla="*/ 6 w 151"/>
                <a:gd name="T17" fmla="*/ 1 h 30"/>
                <a:gd name="T18" fmla="*/ 5 w 151"/>
                <a:gd name="T19" fmla="*/ 1 h 30"/>
                <a:gd name="T20" fmla="*/ 3 w 151"/>
                <a:gd name="T21" fmla="*/ 1 h 30"/>
                <a:gd name="T22" fmla="*/ 2 w 151"/>
                <a:gd name="T23" fmla="*/ 1 h 30"/>
                <a:gd name="T24" fmla="*/ 1 w 151"/>
                <a:gd name="T25" fmla="*/ 1 h 30"/>
                <a:gd name="T26" fmla="*/ 0 w 151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1" h="30">
                  <a:moveTo>
                    <a:pt x="151" y="30"/>
                  </a:moveTo>
                  <a:lnTo>
                    <a:pt x="140" y="26"/>
                  </a:lnTo>
                  <a:lnTo>
                    <a:pt x="128" y="23"/>
                  </a:lnTo>
                  <a:lnTo>
                    <a:pt x="116" y="21"/>
                  </a:lnTo>
                  <a:lnTo>
                    <a:pt x="105" y="19"/>
                  </a:lnTo>
                  <a:lnTo>
                    <a:pt x="93" y="15"/>
                  </a:lnTo>
                  <a:lnTo>
                    <a:pt x="80" y="13"/>
                  </a:lnTo>
                  <a:lnTo>
                    <a:pt x="68" y="11"/>
                  </a:lnTo>
                  <a:lnTo>
                    <a:pt x="56" y="9"/>
                  </a:lnTo>
                  <a:lnTo>
                    <a:pt x="45" y="6"/>
                  </a:lnTo>
                  <a:lnTo>
                    <a:pt x="33" y="5"/>
                  </a:lnTo>
                  <a:lnTo>
                    <a:pt x="21" y="3"/>
                  </a:lnTo>
                  <a:lnTo>
                    <a:pt x="9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1" name="Freeform 67"/>
            <p:cNvSpPr>
              <a:spLocks/>
            </p:cNvSpPr>
            <p:nvPr/>
          </p:nvSpPr>
          <p:spPr bwMode="auto">
            <a:xfrm>
              <a:off x="1223" y="2557"/>
              <a:ext cx="99" cy="0"/>
            </a:xfrm>
            <a:custGeom>
              <a:avLst/>
              <a:gdLst>
                <a:gd name="T0" fmla="*/ 21 w 165"/>
                <a:gd name="T1" fmla="*/ 0 h 5"/>
                <a:gd name="T2" fmla="*/ 20 w 165"/>
                <a:gd name="T3" fmla="*/ 0 h 5"/>
                <a:gd name="T4" fmla="*/ 19 w 165"/>
                <a:gd name="T5" fmla="*/ 0 h 5"/>
                <a:gd name="T6" fmla="*/ 17 w 165"/>
                <a:gd name="T7" fmla="*/ 0 h 5"/>
                <a:gd name="T8" fmla="*/ 15 w 165"/>
                <a:gd name="T9" fmla="*/ 0 h 5"/>
                <a:gd name="T10" fmla="*/ 14 w 165"/>
                <a:gd name="T11" fmla="*/ 0 h 5"/>
                <a:gd name="T12" fmla="*/ 12 w 165"/>
                <a:gd name="T13" fmla="*/ 0 h 5"/>
                <a:gd name="T14" fmla="*/ 10 w 165"/>
                <a:gd name="T15" fmla="*/ 0 h 5"/>
                <a:gd name="T16" fmla="*/ 9 w 165"/>
                <a:gd name="T17" fmla="*/ 0 h 5"/>
                <a:gd name="T18" fmla="*/ 7 w 165"/>
                <a:gd name="T19" fmla="*/ 0 h 5"/>
                <a:gd name="T20" fmla="*/ 6 w 165"/>
                <a:gd name="T21" fmla="*/ 0 h 5"/>
                <a:gd name="T22" fmla="*/ 4 w 165"/>
                <a:gd name="T23" fmla="*/ 0 h 5"/>
                <a:gd name="T24" fmla="*/ 2 w 165"/>
                <a:gd name="T25" fmla="*/ 0 h 5"/>
                <a:gd name="T26" fmla="*/ 1 w 165"/>
                <a:gd name="T27" fmla="*/ 0 h 5"/>
                <a:gd name="T28" fmla="*/ 0 w 165"/>
                <a:gd name="T29" fmla="*/ 0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5">
                  <a:moveTo>
                    <a:pt x="165" y="5"/>
                  </a:moveTo>
                  <a:lnTo>
                    <a:pt x="154" y="4"/>
                  </a:lnTo>
                  <a:lnTo>
                    <a:pt x="142" y="4"/>
                  </a:lnTo>
                  <a:lnTo>
                    <a:pt x="130" y="3"/>
                  </a:lnTo>
                  <a:lnTo>
                    <a:pt x="117" y="2"/>
                  </a:lnTo>
                  <a:lnTo>
                    <a:pt x="105" y="1"/>
                  </a:lnTo>
                  <a:lnTo>
                    <a:pt x="93" y="1"/>
                  </a:lnTo>
                  <a:lnTo>
                    <a:pt x="81" y="1"/>
                  </a:lnTo>
                  <a:lnTo>
                    <a:pt x="69" y="0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32" y="0"/>
                  </a:lnTo>
                  <a:lnTo>
                    <a:pt x="20" y="0"/>
                  </a:lnTo>
                  <a:lnTo>
                    <a:pt x="8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2" name="Freeform 68"/>
            <p:cNvSpPr>
              <a:spLocks/>
            </p:cNvSpPr>
            <p:nvPr/>
          </p:nvSpPr>
          <p:spPr bwMode="auto">
            <a:xfrm>
              <a:off x="1104" y="2557"/>
              <a:ext cx="95" cy="12"/>
            </a:xfrm>
            <a:custGeom>
              <a:avLst/>
              <a:gdLst>
                <a:gd name="T0" fmla="*/ 19 w 162"/>
                <a:gd name="T1" fmla="*/ 0 h 21"/>
                <a:gd name="T2" fmla="*/ 18 w 162"/>
                <a:gd name="T3" fmla="*/ 0 h 21"/>
                <a:gd name="T4" fmla="*/ 16 w 162"/>
                <a:gd name="T5" fmla="*/ 1 h 21"/>
                <a:gd name="T6" fmla="*/ 15 w 162"/>
                <a:gd name="T7" fmla="*/ 1 h 21"/>
                <a:gd name="T8" fmla="*/ 13 w 162"/>
                <a:gd name="T9" fmla="*/ 1 h 21"/>
                <a:gd name="T10" fmla="*/ 12 w 162"/>
                <a:gd name="T11" fmla="*/ 1 h 21"/>
                <a:gd name="T12" fmla="*/ 11 w 162"/>
                <a:gd name="T13" fmla="*/ 1 h 21"/>
                <a:gd name="T14" fmla="*/ 9 w 162"/>
                <a:gd name="T15" fmla="*/ 1 h 21"/>
                <a:gd name="T16" fmla="*/ 8 w 162"/>
                <a:gd name="T17" fmla="*/ 1 h 21"/>
                <a:gd name="T18" fmla="*/ 6 w 162"/>
                <a:gd name="T19" fmla="*/ 1 h 21"/>
                <a:gd name="T20" fmla="*/ 5 w 162"/>
                <a:gd name="T21" fmla="*/ 1 h 21"/>
                <a:gd name="T22" fmla="*/ 4 w 162"/>
                <a:gd name="T23" fmla="*/ 2 h 21"/>
                <a:gd name="T24" fmla="*/ 2 w 162"/>
                <a:gd name="T25" fmla="*/ 2 h 21"/>
                <a:gd name="T26" fmla="*/ 1 w 162"/>
                <a:gd name="T27" fmla="*/ 2 h 21"/>
                <a:gd name="T28" fmla="*/ 0 w 162"/>
                <a:gd name="T29" fmla="*/ 2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1">
                  <a:moveTo>
                    <a:pt x="162" y="0"/>
                  </a:moveTo>
                  <a:lnTo>
                    <a:pt x="150" y="0"/>
                  </a:lnTo>
                  <a:lnTo>
                    <a:pt x="138" y="1"/>
                  </a:lnTo>
                  <a:lnTo>
                    <a:pt x="126" y="2"/>
                  </a:lnTo>
                  <a:lnTo>
                    <a:pt x="114" y="3"/>
                  </a:lnTo>
                  <a:lnTo>
                    <a:pt x="102" y="5"/>
                  </a:lnTo>
                  <a:lnTo>
                    <a:pt x="89" y="7"/>
                  </a:lnTo>
                  <a:lnTo>
                    <a:pt x="78" y="8"/>
                  </a:lnTo>
                  <a:lnTo>
                    <a:pt x="66" y="10"/>
                  </a:lnTo>
                  <a:lnTo>
                    <a:pt x="54" y="11"/>
                  </a:lnTo>
                  <a:lnTo>
                    <a:pt x="42" y="13"/>
                  </a:lnTo>
                  <a:lnTo>
                    <a:pt x="30" y="16"/>
                  </a:lnTo>
                  <a:lnTo>
                    <a:pt x="18" y="18"/>
                  </a:lnTo>
                  <a:lnTo>
                    <a:pt x="5" y="20"/>
                  </a:lnTo>
                  <a:lnTo>
                    <a:pt x="0" y="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3" name="Freeform 69"/>
            <p:cNvSpPr>
              <a:spLocks/>
            </p:cNvSpPr>
            <p:nvPr/>
          </p:nvSpPr>
          <p:spPr bwMode="auto">
            <a:xfrm>
              <a:off x="989" y="2573"/>
              <a:ext cx="95" cy="29"/>
            </a:xfrm>
            <a:custGeom>
              <a:avLst/>
              <a:gdLst>
                <a:gd name="T0" fmla="*/ 21 w 157"/>
                <a:gd name="T1" fmla="*/ 0 h 47"/>
                <a:gd name="T2" fmla="*/ 21 w 157"/>
                <a:gd name="T3" fmla="*/ 1 h 47"/>
                <a:gd name="T4" fmla="*/ 19 w 157"/>
                <a:gd name="T5" fmla="*/ 1 h 47"/>
                <a:gd name="T6" fmla="*/ 18 w 157"/>
                <a:gd name="T7" fmla="*/ 1 h 47"/>
                <a:gd name="T8" fmla="*/ 16 w 157"/>
                <a:gd name="T9" fmla="*/ 1 h 47"/>
                <a:gd name="T10" fmla="*/ 15 w 157"/>
                <a:gd name="T11" fmla="*/ 2 h 47"/>
                <a:gd name="T12" fmla="*/ 13 w 157"/>
                <a:gd name="T13" fmla="*/ 2 h 47"/>
                <a:gd name="T14" fmla="*/ 11 w 157"/>
                <a:gd name="T15" fmla="*/ 2 h 47"/>
                <a:gd name="T16" fmla="*/ 10 w 157"/>
                <a:gd name="T17" fmla="*/ 4 h 47"/>
                <a:gd name="T18" fmla="*/ 8 w 157"/>
                <a:gd name="T19" fmla="*/ 4 h 47"/>
                <a:gd name="T20" fmla="*/ 7 w 157"/>
                <a:gd name="T21" fmla="*/ 4 h 47"/>
                <a:gd name="T22" fmla="*/ 5 w 157"/>
                <a:gd name="T23" fmla="*/ 5 h 47"/>
                <a:gd name="T24" fmla="*/ 4 w 157"/>
                <a:gd name="T25" fmla="*/ 6 h 47"/>
                <a:gd name="T26" fmla="*/ 2 w 157"/>
                <a:gd name="T27" fmla="*/ 6 h 47"/>
                <a:gd name="T28" fmla="*/ 1 w 157"/>
                <a:gd name="T29" fmla="*/ 6 h 47"/>
                <a:gd name="T30" fmla="*/ 0 w 157"/>
                <a:gd name="T31" fmla="*/ 7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7" h="47">
                  <a:moveTo>
                    <a:pt x="157" y="0"/>
                  </a:moveTo>
                  <a:lnTo>
                    <a:pt x="155" y="1"/>
                  </a:lnTo>
                  <a:lnTo>
                    <a:pt x="144" y="3"/>
                  </a:lnTo>
                  <a:lnTo>
                    <a:pt x="132" y="6"/>
                  </a:lnTo>
                  <a:lnTo>
                    <a:pt x="119" y="10"/>
                  </a:lnTo>
                  <a:lnTo>
                    <a:pt x="108" y="13"/>
                  </a:lnTo>
                  <a:lnTo>
                    <a:pt x="96" y="16"/>
                  </a:lnTo>
                  <a:lnTo>
                    <a:pt x="84" y="20"/>
                  </a:lnTo>
                  <a:lnTo>
                    <a:pt x="73" y="23"/>
                  </a:lnTo>
                  <a:lnTo>
                    <a:pt x="61" y="26"/>
                  </a:lnTo>
                  <a:lnTo>
                    <a:pt x="50" y="30"/>
                  </a:lnTo>
                  <a:lnTo>
                    <a:pt x="38" y="34"/>
                  </a:lnTo>
                  <a:lnTo>
                    <a:pt x="27" y="37"/>
                  </a:lnTo>
                  <a:lnTo>
                    <a:pt x="16" y="42"/>
                  </a:lnTo>
                  <a:lnTo>
                    <a:pt x="3" y="46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4" name="Freeform 70"/>
            <p:cNvSpPr>
              <a:spLocks/>
            </p:cNvSpPr>
            <p:nvPr/>
          </p:nvSpPr>
          <p:spPr bwMode="auto">
            <a:xfrm>
              <a:off x="878" y="2610"/>
              <a:ext cx="90" cy="41"/>
            </a:xfrm>
            <a:custGeom>
              <a:avLst/>
              <a:gdLst>
                <a:gd name="T0" fmla="*/ 20 w 148"/>
                <a:gd name="T1" fmla="*/ 0 h 72"/>
                <a:gd name="T2" fmla="*/ 20 w 148"/>
                <a:gd name="T3" fmla="*/ 1 h 72"/>
                <a:gd name="T4" fmla="*/ 18 w 148"/>
                <a:gd name="T5" fmla="*/ 1 h 72"/>
                <a:gd name="T6" fmla="*/ 17 w 148"/>
                <a:gd name="T7" fmla="*/ 1 h 72"/>
                <a:gd name="T8" fmla="*/ 15 w 148"/>
                <a:gd name="T9" fmla="*/ 2 h 72"/>
                <a:gd name="T10" fmla="*/ 14 w 148"/>
                <a:gd name="T11" fmla="*/ 2 h 72"/>
                <a:gd name="T12" fmla="*/ 12 w 148"/>
                <a:gd name="T13" fmla="*/ 3 h 72"/>
                <a:gd name="T14" fmla="*/ 11 w 148"/>
                <a:gd name="T15" fmla="*/ 3 h 72"/>
                <a:gd name="T16" fmla="*/ 9 w 148"/>
                <a:gd name="T17" fmla="*/ 4 h 72"/>
                <a:gd name="T18" fmla="*/ 8 w 148"/>
                <a:gd name="T19" fmla="*/ 5 h 72"/>
                <a:gd name="T20" fmla="*/ 6 w 148"/>
                <a:gd name="T21" fmla="*/ 5 h 72"/>
                <a:gd name="T22" fmla="*/ 5 w 148"/>
                <a:gd name="T23" fmla="*/ 6 h 72"/>
                <a:gd name="T24" fmla="*/ 3 w 148"/>
                <a:gd name="T25" fmla="*/ 6 h 72"/>
                <a:gd name="T26" fmla="*/ 2 w 148"/>
                <a:gd name="T27" fmla="*/ 7 h 72"/>
                <a:gd name="T28" fmla="*/ 1 w 148"/>
                <a:gd name="T29" fmla="*/ 7 h 72"/>
                <a:gd name="T30" fmla="*/ 0 w 148"/>
                <a:gd name="T31" fmla="*/ 7 h 7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8" h="72">
                  <a:moveTo>
                    <a:pt x="148" y="0"/>
                  </a:moveTo>
                  <a:lnTo>
                    <a:pt x="145" y="2"/>
                  </a:lnTo>
                  <a:lnTo>
                    <a:pt x="134" y="6"/>
                  </a:lnTo>
                  <a:lnTo>
                    <a:pt x="123" y="11"/>
                  </a:lnTo>
                  <a:lnTo>
                    <a:pt x="112" y="16"/>
                  </a:lnTo>
                  <a:lnTo>
                    <a:pt x="101" y="21"/>
                  </a:lnTo>
                  <a:lnTo>
                    <a:pt x="90" y="26"/>
                  </a:lnTo>
                  <a:lnTo>
                    <a:pt x="79" y="31"/>
                  </a:lnTo>
                  <a:lnTo>
                    <a:pt x="68" y="36"/>
                  </a:lnTo>
                  <a:lnTo>
                    <a:pt x="57" y="42"/>
                  </a:lnTo>
                  <a:lnTo>
                    <a:pt x="46" y="47"/>
                  </a:lnTo>
                  <a:lnTo>
                    <a:pt x="35" y="53"/>
                  </a:lnTo>
                  <a:lnTo>
                    <a:pt x="25" y="58"/>
                  </a:lnTo>
                  <a:lnTo>
                    <a:pt x="14" y="65"/>
                  </a:lnTo>
                  <a:lnTo>
                    <a:pt x="3" y="70"/>
                  </a:lnTo>
                  <a:lnTo>
                    <a:pt x="0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5" name="Freeform 71"/>
            <p:cNvSpPr>
              <a:spLocks/>
            </p:cNvSpPr>
            <p:nvPr/>
          </p:nvSpPr>
          <p:spPr bwMode="auto">
            <a:xfrm>
              <a:off x="779" y="2664"/>
              <a:ext cx="78" cy="57"/>
            </a:xfrm>
            <a:custGeom>
              <a:avLst/>
              <a:gdLst>
                <a:gd name="T0" fmla="*/ 15 w 134"/>
                <a:gd name="T1" fmla="*/ 0 h 94"/>
                <a:gd name="T2" fmla="*/ 15 w 134"/>
                <a:gd name="T3" fmla="*/ 1 h 94"/>
                <a:gd name="T4" fmla="*/ 14 w 134"/>
                <a:gd name="T5" fmla="*/ 1 h 94"/>
                <a:gd name="T6" fmla="*/ 13 w 134"/>
                <a:gd name="T7" fmla="*/ 2 h 94"/>
                <a:gd name="T8" fmla="*/ 12 w 134"/>
                <a:gd name="T9" fmla="*/ 3 h 94"/>
                <a:gd name="T10" fmla="*/ 10 w 134"/>
                <a:gd name="T11" fmla="*/ 4 h 94"/>
                <a:gd name="T12" fmla="*/ 9 w 134"/>
                <a:gd name="T13" fmla="*/ 5 h 94"/>
                <a:gd name="T14" fmla="*/ 8 w 134"/>
                <a:gd name="T15" fmla="*/ 6 h 94"/>
                <a:gd name="T16" fmla="*/ 7 w 134"/>
                <a:gd name="T17" fmla="*/ 7 h 94"/>
                <a:gd name="T18" fmla="*/ 6 w 134"/>
                <a:gd name="T19" fmla="*/ 8 h 94"/>
                <a:gd name="T20" fmla="*/ 5 w 134"/>
                <a:gd name="T21" fmla="*/ 9 h 94"/>
                <a:gd name="T22" fmla="*/ 3 w 134"/>
                <a:gd name="T23" fmla="*/ 9 h 94"/>
                <a:gd name="T24" fmla="*/ 2 w 134"/>
                <a:gd name="T25" fmla="*/ 11 h 94"/>
                <a:gd name="T26" fmla="*/ 1 w 134"/>
                <a:gd name="T27" fmla="*/ 12 h 94"/>
                <a:gd name="T28" fmla="*/ 0 w 134"/>
                <a:gd name="T29" fmla="*/ 13 h 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4" h="94">
                  <a:moveTo>
                    <a:pt x="134" y="0"/>
                  </a:moveTo>
                  <a:lnTo>
                    <a:pt x="130" y="2"/>
                  </a:lnTo>
                  <a:lnTo>
                    <a:pt x="120" y="8"/>
                  </a:lnTo>
                  <a:lnTo>
                    <a:pt x="110" y="15"/>
                  </a:lnTo>
                  <a:lnTo>
                    <a:pt x="100" y="22"/>
                  </a:lnTo>
                  <a:lnTo>
                    <a:pt x="89" y="28"/>
                  </a:lnTo>
                  <a:lnTo>
                    <a:pt x="79" y="35"/>
                  </a:lnTo>
                  <a:lnTo>
                    <a:pt x="69" y="43"/>
                  </a:lnTo>
                  <a:lnTo>
                    <a:pt x="59" y="49"/>
                  </a:lnTo>
                  <a:lnTo>
                    <a:pt x="49" y="56"/>
                  </a:lnTo>
                  <a:lnTo>
                    <a:pt x="39" y="64"/>
                  </a:lnTo>
                  <a:lnTo>
                    <a:pt x="30" y="70"/>
                  </a:lnTo>
                  <a:lnTo>
                    <a:pt x="20" y="78"/>
                  </a:lnTo>
                  <a:lnTo>
                    <a:pt x="10" y="86"/>
                  </a:lnTo>
                  <a:lnTo>
                    <a:pt x="0" y="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6" name="Freeform 72"/>
            <p:cNvSpPr>
              <a:spLocks/>
            </p:cNvSpPr>
            <p:nvPr/>
          </p:nvSpPr>
          <p:spPr bwMode="auto">
            <a:xfrm>
              <a:off x="693" y="2738"/>
              <a:ext cx="70" cy="66"/>
            </a:xfrm>
            <a:custGeom>
              <a:avLst/>
              <a:gdLst>
                <a:gd name="T0" fmla="*/ 15 w 117"/>
                <a:gd name="T1" fmla="*/ 0 h 114"/>
                <a:gd name="T2" fmla="*/ 15 w 117"/>
                <a:gd name="T3" fmla="*/ 1 h 114"/>
                <a:gd name="T4" fmla="*/ 13 w 117"/>
                <a:gd name="T5" fmla="*/ 1 h 114"/>
                <a:gd name="T6" fmla="*/ 12 w 117"/>
                <a:gd name="T7" fmla="*/ 2 h 114"/>
                <a:gd name="T8" fmla="*/ 11 w 117"/>
                <a:gd name="T9" fmla="*/ 3 h 114"/>
                <a:gd name="T10" fmla="*/ 10 w 117"/>
                <a:gd name="T11" fmla="*/ 4 h 114"/>
                <a:gd name="T12" fmla="*/ 8 w 117"/>
                <a:gd name="T13" fmla="*/ 5 h 114"/>
                <a:gd name="T14" fmla="*/ 8 w 117"/>
                <a:gd name="T15" fmla="*/ 6 h 114"/>
                <a:gd name="T16" fmla="*/ 7 w 117"/>
                <a:gd name="T17" fmla="*/ 7 h 114"/>
                <a:gd name="T18" fmla="*/ 5 w 117"/>
                <a:gd name="T19" fmla="*/ 8 h 114"/>
                <a:gd name="T20" fmla="*/ 4 w 117"/>
                <a:gd name="T21" fmla="*/ 9 h 114"/>
                <a:gd name="T22" fmla="*/ 3 w 117"/>
                <a:gd name="T23" fmla="*/ 10 h 114"/>
                <a:gd name="T24" fmla="*/ 2 w 117"/>
                <a:gd name="T25" fmla="*/ 11 h 114"/>
                <a:gd name="T26" fmla="*/ 1 w 117"/>
                <a:gd name="T27" fmla="*/ 12 h 114"/>
                <a:gd name="T28" fmla="*/ 0 w 117"/>
                <a:gd name="T29" fmla="*/ 13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7" h="114">
                  <a:moveTo>
                    <a:pt x="117" y="0"/>
                  </a:moveTo>
                  <a:lnTo>
                    <a:pt x="113" y="4"/>
                  </a:lnTo>
                  <a:lnTo>
                    <a:pt x="103" y="12"/>
                  </a:lnTo>
                  <a:lnTo>
                    <a:pt x="94" y="20"/>
                  </a:lnTo>
                  <a:lnTo>
                    <a:pt x="85" y="29"/>
                  </a:lnTo>
                  <a:lnTo>
                    <a:pt x="76" y="37"/>
                  </a:lnTo>
                  <a:lnTo>
                    <a:pt x="67" y="45"/>
                  </a:lnTo>
                  <a:lnTo>
                    <a:pt x="59" y="53"/>
                  </a:lnTo>
                  <a:lnTo>
                    <a:pt x="50" y="62"/>
                  </a:lnTo>
                  <a:lnTo>
                    <a:pt x="41" y="71"/>
                  </a:lnTo>
                  <a:lnTo>
                    <a:pt x="33" y="80"/>
                  </a:lnTo>
                  <a:lnTo>
                    <a:pt x="24" y="88"/>
                  </a:lnTo>
                  <a:lnTo>
                    <a:pt x="15" y="97"/>
                  </a:lnTo>
                  <a:lnTo>
                    <a:pt x="8" y="106"/>
                  </a:lnTo>
                  <a:lnTo>
                    <a:pt x="0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7" name="Freeform 73"/>
            <p:cNvSpPr>
              <a:spLocks/>
            </p:cNvSpPr>
            <p:nvPr/>
          </p:nvSpPr>
          <p:spPr bwMode="auto">
            <a:xfrm>
              <a:off x="619" y="2820"/>
              <a:ext cx="58" cy="78"/>
            </a:xfrm>
            <a:custGeom>
              <a:avLst/>
              <a:gdLst>
                <a:gd name="T0" fmla="*/ 13 w 97"/>
                <a:gd name="T1" fmla="*/ 0 h 132"/>
                <a:gd name="T2" fmla="*/ 12 w 97"/>
                <a:gd name="T3" fmla="*/ 1 h 132"/>
                <a:gd name="T4" fmla="*/ 11 w 97"/>
                <a:gd name="T5" fmla="*/ 2 h 132"/>
                <a:gd name="T6" fmla="*/ 10 w 97"/>
                <a:gd name="T7" fmla="*/ 3 h 132"/>
                <a:gd name="T8" fmla="*/ 9 w 97"/>
                <a:gd name="T9" fmla="*/ 4 h 132"/>
                <a:gd name="T10" fmla="*/ 8 w 97"/>
                <a:gd name="T11" fmla="*/ 5 h 132"/>
                <a:gd name="T12" fmla="*/ 7 w 97"/>
                <a:gd name="T13" fmla="*/ 7 h 132"/>
                <a:gd name="T14" fmla="*/ 6 w 97"/>
                <a:gd name="T15" fmla="*/ 8 h 132"/>
                <a:gd name="T16" fmla="*/ 5 w 97"/>
                <a:gd name="T17" fmla="*/ 9 h 132"/>
                <a:gd name="T18" fmla="*/ 4 w 97"/>
                <a:gd name="T19" fmla="*/ 11 h 132"/>
                <a:gd name="T20" fmla="*/ 4 w 97"/>
                <a:gd name="T21" fmla="*/ 12 h 132"/>
                <a:gd name="T22" fmla="*/ 2 w 97"/>
                <a:gd name="T23" fmla="*/ 12 h 132"/>
                <a:gd name="T24" fmla="*/ 1 w 97"/>
                <a:gd name="T25" fmla="*/ 14 h 132"/>
                <a:gd name="T26" fmla="*/ 1 w 97"/>
                <a:gd name="T27" fmla="*/ 15 h 132"/>
                <a:gd name="T28" fmla="*/ 0 w 97"/>
                <a:gd name="T29" fmla="*/ 16 h 1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7" h="132">
                  <a:moveTo>
                    <a:pt x="97" y="0"/>
                  </a:moveTo>
                  <a:lnTo>
                    <a:pt x="93" y="6"/>
                  </a:lnTo>
                  <a:lnTo>
                    <a:pt x="85" y="16"/>
                  </a:lnTo>
                  <a:lnTo>
                    <a:pt x="77" y="25"/>
                  </a:lnTo>
                  <a:lnTo>
                    <a:pt x="70" y="35"/>
                  </a:lnTo>
                  <a:lnTo>
                    <a:pt x="62" y="45"/>
                  </a:lnTo>
                  <a:lnTo>
                    <a:pt x="54" y="54"/>
                  </a:lnTo>
                  <a:lnTo>
                    <a:pt x="48" y="64"/>
                  </a:lnTo>
                  <a:lnTo>
                    <a:pt x="40" y="74"/>
                  </a:lnTo>
                  <a:lnTo>
                    <a:pt x="33" y="84"/>
                  </a:lnTo>
                  <a:lnTo>
                    <a:pt x="26" y="94"/>
                  </a:lnTo>
                  <a:lnTo>
                    <a:pt x="19" y="104"/>
                  </a:lnTo>
                  <a:lnTo>
                    <a:pt x="12" y="114"/>
                  </a:lnTo>
                  <a:lnTo>
                    <a:pt x="6" y="124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8" name="Freeform 74"/>
            <p:cNvSpPr>
              <a:spLocks/>
            </p:cNvSpPr>
            <p:nvPr/>
          </p:nvSpPr>
          <p:spPr bwMode="auto">
            <a:xfrm>
              <a:off x="562" y="2919"/>
              <a:ext cx="45" cy="86"/>
            </a:xfrm>
            <a:custGeom>
              <a:avLst/>
              <a:gdLst>
                <a:gd name="T0" fmla="*/ 10 w 75"/>
                <a:gd name="T1" fmla="*/ 0 h 146"/>
                <a:gd name="T2" fmla="*/ 10 w 75"/>
                <a:gd name="T3" fmla="*/ 1 h 146"/>
                <a:gd name="T4" fmla="*/ 8 w 75"/>
                <a:gd name="T5" fmla="*/ 2 h 146"/>
                <a:gd name="T6" fmla="*/ 8 w 75"/>
                <a:gd name="T7" fmla="*/ 4 h 146"/>
                <a:gd name="T8" fmla="*/ 7 w 75"/>
                <a:gd name="T9" fmla="*/ 5 h 146"/>
                <a:gd name="T10" fmla="*/ 6 w 75"/>
                <a:gd name="T11" fmla="*/ 6 h 146"/>
                <a:gd name="T12" fmla="*/ 5 w 75"/>
                <a:gd name="T13" fmla="*/ 8 h 146"/>
                <a:gd name="T14" fmla="*/ 5 w 75"/>
                <a:gd name="T15" fmla="*/ 9 h 146"/>
                <a:gd name="T16" fmla="*/ 4 w 75"/>
                <a:gd name="T17" fmla="*/ 10 h 146"/>
                <a:gd name="T18" fmla="*/ 3 w 75"/>
                <a:gd name="T19" fmla="*/ 11 h 146"/>
                <a:gd name="T20" fmla="*/ 2 w 75"/>
                <a:gd name="T21" fmla="*/ 13 h 146"/>
                <a:gd name="T22" fmla="*/ 2 w 75"/>
                <a:gd name="T23" fmla="*/ 14 h 146"/>
                <a:gd name="T24" fmla="*/ 1 w 75"/>
                <a:gd name="T25" fmla="*/ 15 h 146"/>
                <a:gd name="T26" fmla="*/ 1 w 75"/>
                <a:gd name="T27" fmla="*/ 16 h 146"/>
                <a:gd name="T28" fmla="*/ 0 w 75"/>
                <a:gd name="T29" fmla="*/ 18 h 1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46">
                  <a:moveTo>
                    <a:pt x="75" y="0"/>
                  </a:moveTo>
                  <a:lnTo>
                    <a:pt x="71" y="9"/>
                  </a:lnTo>
                  <a:lnTo>
                    <a:pt x="64" y="19"/>
                  </a:lnTo>
                  <a:lnTo>
                    <a:pt x="58" y="30"/>
                  </a:lnTo>
                  <a:lnTo>
                    <a:pt x="52" y="41"/>
                  </a:lnTo>
                  <a:lnTo>
                    <a:pt x="46" y="51"/>
                  </a:lnTo>
                  <a:lnTo>
                    <a:pt x="41" y="62"/>
                  </a:lnTo>
                  <a:lnTo>
                    <a:pt x="35" y="73"/>
                  </a:lnTo>
                  <a:lnTo>
                    <a:pt x="30" y="84"/>
                  </a:lnTo>
                  <a:lnTo>
                    <a:pt x="24" y="94"/>
                  </a:lnTo>
                  <a:lnTo>
                    <a:pt x="19" y="105"/>
                  </a:lnTo>
                  <a:lnTo>
                    <a:pt x="13" y="116"/>
                  </a:lnTo>
                  <a:lnTo>
                    <a:pt x="9" y="127"/>
                  </a:lnTo>
                  <a:lnTo>
                    <a:pt x="3" y="138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09" name="Freeform 75"/>
            <p:cNvSpPr>
              <a:spLocks/>
            </p:cNvSpPr>
            <p:nvPr/>
          </p:nvSpPr>
          <p:spPr bwMode="auto">
            <a:xfrm>
              <a:off x="525" y="3025"/>
              <a:ext cx="28" cy="95"/>
            </a:xfrm>
            <a:custGeom>
              <a:avLst/>
              <a:gdLst>
                <a:gd name="T0" fmla="*/ 4 w 52"/>
                <a:gd name="T1" fmla="*/ 0 h 156"/>
                <a:gd name="T2" fmla="*/ 4 w 52"/>
                <a:gd name="T3" fmla="*/ 1 h 156"/>
                <a:gd name="T4" fmla="*/ 4 w 52"/>
                <a:gd name="T5" fmla="*/ 3 h 156"/>
                <a:gd name="T6" fmla="*/ 3 w 52"/>
                <a:gd name="T7" fmla="*/ 5 h 156"/>
                <a:gd name="T8" fmla="*/ 3 w 52"/>
                <a:gd name="T9" fmla="*/ 6 h 156"/>
                <a:gd name="T10" fmla="*/ 3 w 52"/>
                <a:gd name="T11" fmla="*/ 8 h 156"/>
                <a:gd name="T12" fmla="*/ 2 w 52"/>
                <a:gd name="T13" fmla="*/ 10 h 156"/>
                <a:gd name="T14" fmla="*/ 2 w 52"/>
                <a:gd name="T15" fmla="*/ 11 h 156"/>
                <a:gd name="T16" fmla="*/ 2 w 52"/>
                <a:gd name="T17" fmla="*/ 13 h 156"/>
                <a:gd name="T18" fmla="*/ 2 w 52"/>
                <a:gd name="T19" fmla="*/ 14 h 156"/>
                <a:gd name="T20" fmla="*/ 1 w 52"/>
                <a:gd name="T21" fmla="*/ 16 h 156"/>
                <a:gd name="T22" fmla="*/ 1 w 52"/>
                <a:gd name="T23" fmla="*/ 18 h 156"/>
                <a:gd name="T24" fmla="*/ 1 w 52"/>
                <a:gd name="T25" fmla="*/ 19 h 156"/>
                <a:gd name="T26" fmla="*/ 1 w 52"/>
                <a:gd name="T27" fmla="*/ 21 h 156"/>
                <a:gd name="T28" fmla="*/ 0 w 52"/>
                <a:gd name="T29" fmla="*/ 21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156">
                  <a:moveTo>
                    <a:pt x="52" y="0"/>
                  </a:moveTo>
                  <a:lnTo>
                    <a:pt x="48" y="11"/>
                  </a:lnTo>
                  <a:lnTo>
                    <a:pt x="44" y="22"/>
                  </a:lnTo>
                  <a:lnTo>
                    <a:pt x="39" y="34"/>
                  </a:lnTo>
                  <a:lnTo>
                    <a:pt x="35" y="46"/>
                  </a:lnTo>
                  <a:lnTo>
                    <a:pt x="31" y="57"/>
                  </a:lnTo>
                  <a:lnTo>
                    <a:pt x="27" y="69"/>
                  </a:lnTo>
                  <a:lnTo>
                    <a:pt x="24" y="80"/>
                  </a:lnTo>
                  <a:lnTo>
                    <a:pt x="19" y="92"/>
                  </a:lnTo>
                  <a:lnTo>
                    <a:pt x="16" y="103"/>
                  </a:lnTo>
                  <a:lnTo>
                    <a:pt x="13" y="115"/>
                  </a:lnTo>
                  <a:lnTo>
                    <a:pt x="9" y="126"/>
                  </a:lnTo>
                  <a:lnTo>
                    <a:pt x="6" y="138"/>
                  </a:lnTo>
                  <a:lnTo>
                    <a:pt x="3" y="151"/>
                  </a:lnTo>
                  <a:lnTo>
                    <a:pt x="0" y="1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0" name="Freeform 76"/>
            <p:cNvSpPr>
              <a:spLocks/>
            </p:cNvSpPr>
            <p:nvPr/>
          </p:nvSpPr>
          <p:spPr bwMode="auto">
            <a:xfrm>
              <a:off x="504" y="3141"/>
              <a:ext cx="12" cy="94"/>
            </a:xfrm>
            <a:custGeom>
              <a:avLst/>
              <a:gdLst>
                <a:gd name="T0" fmla="*/ 1 w 26"/>
                <a:gd name="T1" fmla="*/ 0 h 162"/>
                <a:gd name="T2" fmla="*/ 1 w 26"/>
                <a:gd name="T3" fmla="*/ 1 h 162"/>
                <a:gd name="T4" fmla="*/ 1 w 26"/>
                <a:gd name="T5" fmla="*/ 2 h 162"/>
                <a:gd name="T6" fmla="*/ 1 w 26"/>
                <a:gd name="T7" fmla="*/ 3 h 162"/>
                <a:gd name="T8" fmla="*/ 1 w 26"/>
                <a:gd name="T9" fmla="*/ 4 h 162"/>
                <a:gd name="T10" fmla="*/ 0 w 26"/>
                <a:gd name="T11" fmla="*/ 6 h 162"/>
                <a:gd name="T12" fmla="*/ 0 w 26"/>
                <a:gd name="T13" fmla="*/ 7 h 162"/>
                <a:gd name="T14" fmla="*/ 0 w 26"/>
                <a:gd name="T15" fmla="*/ 8 h 162"/>
                <a:gd name="T16" fmla="*/ 0 w 26"/>
                <a:gd name="T17" fmla="*/ 9 h 162"/>
                <a:gd name="T18" fmla="*/ 0 w 26"/>
                <a:gd name="T19" fmla="*/ 11 h 162"/>
                <a:gd name="T20" fmla="*/ 0 w 26"/>
                <a:gd name="T21" fmla="*/ 12 h 162"/>
                <a:gd name="T22" fmla="*/ 0 w 26"/>
                <a:gd name="T23" fmla="*/ 14 h 162"/>
                <a:gd name="T24" fmla="*/ 0 w 26"/>
                <a:gd name="T25" fmla="*/ 15 h 162"/>
                <a:gd name="T26" fmla="*/ 0 w 26"/>
                <a:gd name="T27" fmla="*/ 16 h 162"/>
                <a:gd name="T28" fmla="*/ 0 w 26"/>
                <a:gd name="T29" fmla="*/ 18 h 162"/>
                <a:gd name="T30" fmla="*/ 0 w 26"/>
                <a:gd name="T31" fmla="*/ 19 h 1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" h="162">
                  <a:moveTo>
                    <a:pt x="26" y="0"/>
                  </a:moveTo>
                  <a:lnTo>
                    <a:pt x="24" y="2"/>
                  </a:lnTo>
                  <a:lnTo>
                    <a:pt x="22" y="13"/>
                  </a:lnTo>
                  <a:lnTo>
                    <a:pt x="20" y="25"/>
                  </a:lnTo>
                  <a:lnTo>
                    <a:pt x="18" y="37"/>
                  </a:lnTo>
                  <a:lnTo>
                    <a:pt x="16" y="50"/>
                  </a:lnTo>
                  <a:lnTo>
                    <a:pt x="13" y="62"/>
                  </a:lnTo>
                  <a:lnTo>
                    <a:pt x="11" y="73"/>
                  </a:lnTo>
                  <a:lnTo>
                    <a:pt x="9" y="85"/>
                  </a:lnTo>
                  <a:lnTo>
                    <a:pt x="7" y="97"/>
                  </a:lnTo>
                  <a:lnTo>
                    <a:pt x="6" y="109"/>
                  </a:lnTo>
                  <a:lnTo>
                    <a:pt x="5" y="121"/>
                  </a:lnTo>
                  <a:lnTo>
                    <a:pt x="2" y="134"/>
                  </a:lnTo>
                  <a:lnTo>
                    <a:pt x="1" y="146"/>
                  </a:lnTo>
                  <a:lnTo>
                    <a:pt x="0" y="158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1" name="Freeform 77"/>
            <p:cNvSpPr>
              <a:spLocks/>
            </p:cNvSpPr>
            <p:nvPr/>
          </p:nvSpPr>
          <p:spPr bwMode="auto">
            <a:xfrm>
              <a:off x="500" y="3260"/>
              <a:ext cx="0" cy="98"/>
            </a:xfrm>
            <a:custGeom>
              <a:avLst/>
              <a:gdLst>
                <a:gd name="T0" fmla="*/ 1 w 2"/>
                <a:gd name="T1" fmla="*/ 0 h 165"/>
                <a:gd name="T2" fmla="*/ 1 w 2"/>
                <a:gd name="T3" fmla="*/ 1 h 165"/>
                <a:gd name="T4" fmla="*/ 1 w 2"/>
                <a:gd name="T5" fmla="*/ 2 h 165"/>
                <a:gd name="T6" fmla="*/ 0 w 2"/>
                <a:gd name="T7" fmla="*/ 4 h 165"/>
                <a:gd name="T8" fmla="*/ 0 w 2"/>
                <a:gd name="T9" fmla="*/ 5 h 165"/>
                <a:gd name="T10" fmla="*/ 0 w 2"/>
                <a:gd name="T11" fmla="*/ 7 h 165"/>
                <a:gd name="T12" fmla="*/ 0 w 2"/>
                <a:gd name="T13" fmla="*/ 8 h 165"/>
                <a:gd name="T14" fmla="*/ 0 w 2"/>
                <a:gd name="T15" fmla="*/ 10 h 165"/>
                <a:gd name="T16" fmla="*/ 0 w 2"/>
                <a:gd name="T17" fmla="*/ 11 h 165"/>
                <a:gd name="T18" fmla="*/ 0 w 2"/>
                <a:gd name="T19" fmla="*/ 12 h 165"/>
                <a:gd name="T20" fmla="*/ 0 w 2"/>
                <a:gd name="T21" fmla="*/ 14 h 165"/>
                <a:gd name="T22" fmla="*/ 0 w 2"/>
                <a:gd name="T23" fmla="*/ 15 h 165"/>
                <a:gd name="T24" fmla="*/ 1 w 2"/>
                <a:gd name="T25" fmla="*/ 17 h 165"/>
                <a:gd name="T26" fmla="*/ 1 w 2"/>
                <a:gd name="T27" fmla="*/ 18 h 165"/>
                <a:gd name="T28" fmla="*/ 1 w 2"/>
                <a:gd name="T29" fmla="*/ 20 h 165"/>
                <a:gd name="T30" fmla="*/ 1 w 2"/>
                <a:gd name="T31" fmla="*/ 20 h 1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" h="165">
                  <a:moveTo>
                    <a:pt x="2" y="0"/>
                  </a:moveTo>
                  <a:lnTo>
                    <a:pt x="1" y="4"/>
                  </a:lnTo>
                  <a:lnTo>
                    <a:pt x="1" y="16"/>
                  </a:lnTo>
                  <a:lnTo>
                    <a:pt x="0" y="28"/>
                  </a:lnTo>
                  <a:lnTo>
                    <a:pt x="0" y="40"/>
                  </a:lnTo>
                  <a:lnTo>
                    <a:pt x="0" y="52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0" y="101"/>
                  </a:lnTo>
                  <a:lnTo>
                    <a:pt x="0" y="113"/>
                  </a:lnTo>
                  <a:lnTo>
                    <a:pt x="0" y="125"/>
                  </a:lnTo>
                  <a:lnTo>
                    <a:pt x="1" y="137"/>
                  </a:lnTo>
                  <a:lnTo>
                    <a:pt x="1" y="149"/>
                  </a:lnTo>
                  <a:lnTo>
                    <a:pt x="2" y="162"/>
                  </a:lnTo>
                  <a:lnTo>
                    <a:pt x="2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2" name="Freeform 78"/>
            <p:cNvSpPr>
              <a:spLocks/>
            </p:cNvSpPr>
            <p:nvPr/>
          </p:nvSpPr>
          <p:spPr bwMode="auto">
            <a:xfrm>
              <a:off x="504" y="3383"/>
              <a:ext cx="16" cy="95"/>
            </a:xfrm>
            <a:custGeom>
              <a:avLst/>
              <a:gdLst>
                <a:gd name="T0" fmla="*/ 0 w 28"/>
                <a:gd name="T1" fmla="*/ 0 h 161"/>
                <a:gd name="T2" fmla="*/ 1 w 28"/>
                <a:gd name="T3" fmla="*/ 1 h 161"/>
                <a:gd name="T4" fmla="*/ 1 w 28"/>
                <a:gd name="T5" fmla="*/ 2 h 161"/>
                <a:gd name="T6" fmla="*/ 1 w 28"/>
                <a:gd name="T7" fmla="*/ 4 h 161"/>
                <a:gd name="T8" fmla="*/ 1 w 28"/>
                <a:gd name="T9" fmla="*/ 5 h 161"/>
                <a:gd name="T10" fmla="*/ 1 w 28"/>
                <a:gd name="T11" fmla="*/ 6 h 161"/>
                <a:gd name="T12" fmla="*/ 1 w 28"/>
                <a:gd name="T13" fmla="*/ 8 h 161"/>
                <a:gd name="T14" fmla="*/ 1 w 28"/>
                <a:gd name="T15" fmla="*/ 9 h 161"/>
                <a:gd name="T16" fmla="*/ 1 w 28"/>
                <a:gd name="T17" fmla="*/ 11 h 161"/>
                <a:gd name="T18" fmla="*/ 2 w 28"/>
                <a:gd name="T19" fmla="*/ 12 h 161"/>
                <a:gd name="T20" fmla="*/ 2 w 28"/>
                <a:gd name="T21" fmla="*/ 14 h 161"/>
                <a:gd name="T22" fmla="*/ 2 w 28"/>
                <a:gd name="T23" fmla="*/ 15 h 161"/>
                <a:gd name="T24" fmla="*/ 2 w 28"/>
                <a:gd name="T25" fmla="*/ 17 h 161"/>
                <a:gd name="T26" fmla="*/ 3 w 28"/>
                <a:gd name="T27" fmla="*/ 18 h 161"/>
                <a:gd name="T28" fmla="*/ 3 w 28"/>
                <a:gd name="T29" fmla="*/ 19 h 161"/>
                <a:gd name="T30" fmla="*/ 3 w 28"/>
                <a:gd name="T31" fmla="*/ 19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" h="161">
                  <a:moveTo>
                    <a:pt x="0" y="0"/>
                  </a:moveTo>
                  <a:lnTo>
                    <a:pt x="1" y="4"/>
                  </a:lnTo>
                  <a:lnTo>
                    <a:pt x="2" y="16"/>
                  </a:lnTo>
                  <a:lnTo>
                    <a:pt x="3" y="29"/>
                  </a:lnTo>
                  <a:lnTo>
                    <a:pt x="6" y="41"/>
                  </a:lnTo>
                  <a:lnTo>
                    <a:pt x="7" y="53"/>
                  </a:lnTo>
                  <a:lnTo>
                    <a:pt x="9" y="64"/>
                  </a:lnTo>
                  <a:lnTo>
                    <a:pt x="10" y="76"/>
                  </a:lnTo>
                  <a:lnTo>
                    <a:pt x="12" y="88"/>
                  </a:lnTo>
                  <a:lnTo>
                    <a:pt x="15" y="100"/>
                  </a:lnTo>
                  <a:lnTo>
                    <a:pt x="17" y="113"/>
                  </a:lnTo>
                  <a:lnTo>
                    <a:pt x="19" y="125"/>
                  </a:lnTo>
                  <a:lnTo>
                    <a:pt x="22" y="136"/>
                  </a:lnTo>
                  <a:lnTo>
                    <a:pt x="24" y="148"/>
                  </a:lnTo>
                  <a:lnTo>
                    <a:pt x="27" y="160"/>
                  </a:lnTo>
                  <a:lnTo>
                    <a:pt x="28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3" name="Freeform 79"/>
            <p:cNvSpPr>
              <a:spLocks/>
            </p:cNvSpPr>
            <p:nvPr/>
          </p:nvSpPr>
          <p:spPr bwMode="auto">
            <a:xfrm>
              <a:off x="525" y="3498"/>
              <a:ext cx="32" cy="95"/>
            </a:xfrm>
            <a:custGeom>
              <a:avLst/>
              <a:gdLst>
                <a:gd name="T0" fmla="*/ 0 w 52"/>
                <a:gd name="T1" fmla="*/ 0 h 156"/>
                <a:gd name="T2" fmla="*/ 1 w 52"/>
                <a:gd name="T3" fmla="*/ 1 h 156"/>
                <a:gd name="T4" fmla="*/ 1 w 52"/>
                <a:gd name="T5" fmla="*/ 2 h 156"/>
                <a:gd name="T6" fmla="*/ 1 w 52"/>
                <a:gd name="T7" fmla="*/ 4 h 156"/>
                <a:gd name="T8" fmla="*/ 1 w 52"/>
                <a:gd name="T9" fmla="*/ 5 h 156"/>
                <a:gd name="T10" fmla="*/ 2 w 52"/>
                <a:gd name="T11" fmla="*/ 7 h 156"/>
                <a:gd name="T12" fmla="*/ 2 w 52"/>
                <a:gd name="T13" fmla="*/ 9 h 156"/>
                <a:gd name="T14" fmla="*/ 4 w 52"/>
                <a:gd name="T15" fmla="*/ 10 h 156"/>
                <a:gd name="T16" fmla="*/ 4 w 52"/>
                <a:gd name="T17" fmla="*/ 12 h 156"/>
                <a:gd name="T18" fmla="*/ 4 w 52"/>
                <a:gd name="T19" fmla="*/ 14 h 156"/>
                <a:gd name="T20" fmla="*/ 5 w 52"/>
                <a:gd name="T21" fmla="*/ 15 h 156"/>
                <a:gd name="T22" fmla="*/ 6 w 52"/>
                <a:gd name="T23" fmla="*/ 17 h 156"/>
                <a:gd name="T24" fmla="*/ 6 w 52"/>
                <a:gd name="T25" fmla="*/ 18 h 156"/>
                <a:gd name="T26" fmla="*/ 7 w 52"/>
                <a:gd name="T27" fmla="*/ 20 h 156"/>
                <a:gd name="T28" fmla="*/ 7 w 52"/>
                <a:gd name="T29" fmla="*/ 21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156">
                  <a:moveTo>
                    <a:pt x="0" y="0"/>
                  </a:moveTo>
                  <a:lnTo>
                    <a:pt x="1" y="7"/>
                  </a:lnTo>
                  <a:lnTo>
                    <a:pt x="4" y="18"/>
                  </a:lnTo>
                  <a:lnTo>
                    <a:pt x="7" y="30"/>
                  </a:lnTo>
                  <a:lnTo>
                    <a:pt x="11" y="41"/>
                  </a:lnTo>
                  <a:lnTo>
                    <a:pt x="14" y="53"/>
                  </a:lnTo>
                  <a:lnTo>
                    <a:pt x="19" y="65"/>
                  </a:lnTo>
                  <a:lnTo>
                    <a:pt x="22" y="76"/>
                  </a:lnTo>
                  <a:lnTo>
                    <a:pt x="26" y="87"/>
                  </a:lnTo>
                  <a:lnTo>
                    <a:pt x="30" y="99"/>
                  </a:lnTo>
                  <a:lnTo>
                    <a:pt x="34" y="110"/>
                  </a:lnTo>
                  <a:lnTo>
                    <a:pt x="38" y="123"/>
                  </a:lnTo>
                  <a:lnTo>
                    <a:pt x="43" y="134"/>
                  </a:lnTo>
                  <a:lnTo>
                    <a:pt x="47" y="145"/>
                  </a:lnTo>
                  <a:lnTo>
                    <a:pt x="52" y="1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4" name="Freeform 80"/>
            <p:cNvSpPr>
              <a:spLocks/>
            </p:cNvSpPr>
            <p:nvPr/>
          </p:nvSpPr>
          <p:spPr bwMode="auto">
            <a:xfrm>
              <a:off x="566" y="3613"/>
              <a:ext cx="45" cy="87"/>
            </a:xfrm>
            <a:custGeom>
              <a:avLst/>
              <a:gdLst>
                <a:gd name="T0" fmla="*/ 0 w 78"/>
                <a:gd name="T1" fmla="*/ 0 h 145"/>
                <a:gd name="T2" fmla="*/ 1 w 78"/>
                <a:gd name="T3" fmla="*/ 1 h 145"/>
                <a:gd name="T4" fmla="*/ 1 w 78"/>
                <a:gd name="T5" fmla="*/ 2 h 145"/>
                <a:gd name="T6" fmla="*/ 2 w 78"/>
                <a:gd name="T7" fmla="*/ 4 h 145"/>
                <a:gd name="T8" fmla="*/ 2 w 78"/>
                <a:gd name="T9" fmla="*/ 5 h 145"/>
                <a:gd name="T10" fmla="*/ 3 w 78"/>
                <a:gd name="T11" fmla="*/ 7 h 145"/>
                <a:gd name="T12" fmla="*/ 3 w 78"/>
                <a:gd name="T13" fmla="*/ 8 h 145"/>
                <a:gd name="T14" fmla="*/ 4 w 78"/>
                <a:gd name="T15" fmla="*/ 10 h 145"/>
                <a:gd name="T16" fmla="*/ 5 w 78"/>
                <a:gd name="T17" fmla="*/ 11 h 145"/>
                <a:gd name="T18" fmla="*/ 5 w 78"/>
                <a:gd name="T19" fmla="*/ 12 h 145"/>
                <a:gd name="T20" fmla="*/ 6 w 78"/>
                <a:gd name="T21" fmla="*/ 14 h 145"/>
                <a:gd name="T22" fmla="*/ 7 w 78"/>
                <a:gd name="T23" fmla="*/ 15 h 145"/>
                <a:gd name="T24" fmla="*/ 7 w 78"/>
                <a:gd name="T25" fmla="*/ 17 h 145"/>
                <a:gd name="T26" fmla="*/ 8 w 78"/>
                <a:gd name="T27" fmla="*/ 17 h 145"/>
                <a:gd name="T28" fmla="*/ 9 w 78"/>
                <a:gd name="T29" fmla="*/ 19 h 1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45">
                  <a:moveTo>
                    <a:pt x="0" y="0"/>
                  </a:moveTo>
                  <a:lnTo>
                    <a:pt x="3" y="8"/>
                  </a:lnTo>
                  <a:lnTo>
                    <a:pt x="9" y="19"/>
                  </a:lnTo>
                  <a:lnTo>
                    <a:pt x="15" y="30"/>
                  </a:lnTo>
                  <a:lnTo>
                    <a:pt x="20" y="41"/>
                  </a:lnTo>
                  <a:lnTo>
                    <a:pt x="24" y="51"/>
                  </a:lnTo>
                  <a:lnTo>
                    <a:pt x="30" y="62"/>
                  </a:lnTo>
                  <a:lnTo>
                    <a:pt x="37" y="73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53" y="105"/>
                  </a:lnTo>
                  <a:lnTo>
                    <a:pt x="60" y="116"/>
                  </a:lnTo>
                  <a:lnTo>
                    <a:pt x="65" y="126"/>
                  </a:lnTo>
                  <a:lnTo>
                    <a:pt x="72" y="137"/>
                  </a:lnTo>
                  <a:lnTo>
                    <a:pt x="78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5" name="Freeform 81"/>
            <p:cNvSpPr>
              <a:spLocks/>
            </p:cNvSpPr>
            <p:nvPr/>
          </p:nvSpPr>
          <p:spPr bwMode="auto">
            <a:xfrm>
              <a:off x="623" y="3720"/>
              <a:ext cx="58" cy="74"/>
            </a:xfrm>
            <a:custGeom>
              <a:avLst/>
              <a:gdLst>
                <a:gd name="T0" fmla="*/ 0 w 98"/>
                <a:gd name="T1" fmla="*/ 0 h 130"/>
                <a:gd name="T2" fmla="*/ 1 w 98"/>
                <a:gd name="T3" fmla="*/ 1 h 130"/>
                <a:gd name="T4" fmla="*/ 1 w 98"/>
                <a:gd name="T5" fmla="*/ 2 h 130"/>
                <a:gd name="T6" fmla="*/ 2 w 98"/>
                <a:gd name="T7" fmla="*/ 3 h 130"/>
                <a:gd name="T8" fmla="*/ 3 w 98"/>
                <a:gd name="T9" fmla="*/ 4 h 130"/>
                <a:gd name="T10" fmla="*/ 4 w 98"/>
                <a:gd name="T11" fmla="*/ 5 h 130"/>
                <a:gd name="T12" fmla="*/ 5 w 98"/>
                <a:gd name="T13" fmla="*/ 6 h 130"/>
                <a:gd name="T14" fmla="*/ 6 w 98"/>
                <a:gd name="T15" fmla="*/ 7 h 130"/>
                <a:gd name="T16" fmla="*/ 7 w 98"/>
                <a:gd name="T17" fmla="*/ 8 h 130"/>
                <a:gd name="T18" fmla="*/ 8 w 98"/>
                <a:gd name="T19" fmla="*/ 9 h 130"/>
                <a:gd name="T20" fmla="*/ 8 w 98"/>
                <a:gd name="T21" fmla="*/ 10 h 130"/>
                <a:gd name="T22" fmla="*/ 9 w 98"/>
                <a:gd name="T23" fmla="*/ 11 h 130"/>
                <a:gd name="T24" fmla="*/ 11 w 98"/>
                <a:gd name="T25" fmla="*/ 12 h 130"/>
                <a:gd name="T26" fmla="*/ 11 w 98"/>
                <a:gd name="T27" fmla="*/ 13 h 130"/>
                <a:gd name="T28" fmla="*/ 12 w 98"/>
                <a:gd name="T29" fmla="*/ 14 h 1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130">
                  <a:moveTo>
                    <a:pt x="0" y="0"/>
                  </a:moveTo>
                  <a:lnTo>
                    <a:pt x="4" y="7"/>
                  </a:lnTo>
                  <a:lnTo>
                    <a:pt x="12" y="17"/>
                  </a:lnTo>
                  <a:lnTo>
                    <a:pt x="18" y="27"/>
                  </a:lnTo>
                  <a:lnTo>
                    <a:pt x="25" y="37"/>
                  </a:lnTo>
                  <a:lnTo>
                    <a:pt x="33" y="47"/>
                  </a:lnTo>
                  <a:lnTo>
                    <a:pt x="39" y="57"/>
                  </a:lnTo>
                  <a:lnTo>
                    <a:pt x="47" y="67"/>
                  </a:lnTo>
                  <a:lnTo>
                    <a:pt x="54" y="77"/>
                  </a:lnTo>
                  <a:lnTo>
                    <a:pt x="62" y="86"/>
                  </a:lnTo>
                  <a:lnTo>
                    <a:pt x="69" y="96"/>
                  </a:lnTo>
                  <a:lnTo>
                    <a:pt x="77" y="106"/>
                  </a:lnTo>
                  <a:lnTo>
                    <a:pt x="85" y="114"/>
                  </a:lnTo>
                  <a:lnTo>
                    <a:pt x="92" y="124"/>
                  </a:lnTo>
                  <a:lnTo>
                    <a:pt x="98" y="1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6" name="Freeform 82"/>
            <p:cNvSpPr>
              <a:spLocks/>
            </p:cNvSpPr>
            <p:nvPr/>
          </p:nvSpPr>
          <p:spPr bwMode="auto">
            <a:xfrm>
              <a:off x="697" y="3815"/>
              <a:ext cx="70" cy="65"/>
            </a:xfrm>
            <a:custGeom>
              <a:avLst/>
              <a:gdLst>
                <a:gd name="T0" fmla="*/ 0 w 119"/>
                <a:gd name="T1" fmla="*/ 0 h 114"/>
                <a:gd name="T2" fmla="*/ 1 w 119"/>
                <a:gd name="T3" fmla="*/ 1 h 114"/>
                <a:gd name="T4" fmla="*/ 2 w 119"/>
                <a:gd name="T5" fmla="*/ 2 h 114"/>
                <a:gd name="T6" fmla="*/ 3 w 119"/>
                <a:gd name="T7" fmla="*/ 3 h 114"/>
                <a:gd name="T8" fmla="*/ 4 w 119"/>
                <a:gd name="T9" fmla="*/ 3 h 114"/>
                <a:gd name="T10" fmla="*/ 5 w 119"/>
                <a:gd name="T11" fmla="*/ 5 h 114"/>
                <a:gd name="T12" fmla="*/ 6 w 119"/>
                <a:gd name="T13" fmla="*/ 6 h 114"/>
                <a:gd name="T14" fmla="*/ 7 w 119"/>
                <a:gd name="T15" fmla="*/ 6 h 114"/>
                <a:gd name="T16" fmla="*/ 8 w 119"/>
                <a:gd name="T17" fmla="*/ 7 h 114"/>
                <a:gd name="T18" fmla="*/ 9 w 119"/>
                <a:gd name="T19" fmla="*/ 8 h 114"/>
                <a:gd name="T20" fmla="*/ 11 w 119"/>
                <a:gd name="T21" fmla="*/ 9 h 114"/>
                <a:gd name="T22" fmla="*/ 11 w 119"/>
                <a:gd name="T23" fmla="*/ 10 h 114"/>
                <a:gd name="T24" fmla="*/ 12 w 119"/>
                <a:gd name="T25" fmla="*/ 11 h 114"/>
                <a:gd name="T26" fmla="*/ 14 w 119"/>
                <a:gd name="T27" fmla="*/ 11 h 114"/>
                <a:gd name="T28" fmla="*/ 14 w 119"/>
                <a:gd name="T29" fmla="*/ 12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14">
                  <a:moveTo>
                    <a:pt x="0" y="0"/>
                  </a:moveTo>
                  <a:lnTo>
                    <a:pt x="7" y="9"/>
                  </a:lnTo>
                  <a:lnTo>
                    <a:pt x="16" y="18"/>
                  </a:lnTo>
                  <a:lnTo>
                    <a:pt x="25" y="26"/>
                  </a:lnTo>
                  <a:lnTo>
                    <a:pt x="33" y="35"/>
                  </a:lnTo>
                  <a:lnTo>
                    <a:pt x="42" y="43"/>
                  </a:lnTo>
                  <a:lnTo>
                    <a:pt x="50" y="52"/>
                  </a:lnTo>
                  <a:lnTo>
                    <a:pt x="59" y="61"/>
                  </a:lnTo>
                  <a:lnTo>
                    <a:pt x="68" y="68"/>
                  </a:lnTo>
                  <a:lnTo>
                    <a:pt x="77" y="77"/>
                  </a:lnTo>
                  <a:lnTo>
                    <a:pt x="86" y="85"/>
                  </a:lnTo>
                  <a:lnTo>
                    <a:pt x="95" y="94"/>
                  </a:lnTo>
                  <a:lnTo>
                    <a:pt x="105" y="102"/>
                  </a:lnTo>
                  <a:lnTo>
                    <a:pt x="113" y="109"/>
                  </a:lnTo>
                  <a:lnTo>
                    <a:pt x="119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7" name="Freeform 83"/>
            <p:cNvSpPr>
              <a:spLocks/>
            </p:cNvSpPr>
            <p:nvPr/>
          </p:nvSpPr>
          <p:spPr bwMode="auto">
            <a:xfrm>
              <a:off x="784" y="3897"/>
              <a:ext cx="82" cy="53"/>
            </a:xfrm>
            <a:custGeom>
              <a:avLst/>
              <a:gdLst>
                <a:gd name="T0" fmla="*/ 0 w 135"/>
                <a:gd name="T1" fmla="*/ 0 h 94"/>
                <a:gd name="T2" fmla="*/ 1 w 135"/>
                <a:gd name="T3" fmla="*/ 1 h 94"/>
                <a:gd name="T4" fmla="*/ 1 w 135"/>
                <a:gd name="T5" fmla="*/ 1 h 94"/>
                <a:gd name="T6" fmla="*/ 2 w 135"/>
                <a:gd name="T7" fmla="*/ 2 h 94"/>
                <a:gd name="T8" fmla="*/ 4 w 135"/>
                <a:gd name="T9" fmla="*/ 2 h 94"/>
                <a:gd name="T10" fmla="*/ 5 w 135"/>
                <a:gd name="T11" fmla="*/ 3 h 94"/>
                <a:gd name="T12" fmla="*/ 7 w 135"/>
                <a:gd name="T13" fmla="*/ 4 h 94"/>
                <a:gd name="T14" fmla="*/ 8 w 135"/>
                <a:gd name="T15" fmla="*/ 5 h 94"/>
                <a:gd name="T16" fmla="*/ 10 w 135"/>
                <a:gd name="T17" fmla="*/ 5 h 94"/>
                <a:gd name="T18" fmla="*/ 11 w 135"/>
                <a:gd name="T19" fmla="*/ 6 h 94"/>
                <a:gd name="T20" fmla="*/ 12 w 135"/>
                <a:gd name="T21" fmla="*/ 7 h 94"/>
                <a:gd name="T22" fmla="*/ 13 w 135"/>
                <a:gd name="T23" fmla="*/ 7 h 94"/>
                <a:gd name="T24" fmla="*/ 15 w 135"/>
                <a:gd name="T25" fmla="*/ 8 h 94"/>
                <a:gd name="T26" fmla="*/ 16 w 135"/>
                <a:gd name="T27" fmla="*/ 8 h 94"/>
                <a:gd name="T28" fmla="*/ 18 w 135"/>
                <a:gd name="T29" fmla="*/ 9 h 94"/>
                <a:gd name="T30" fmla="*/ 18 w 135"/>
                <a:gd name="T31" fmla="*/ 10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5" h="94">
                  <a:moveTo>
                    <a:pt x="0" y="0"/>
                  </a:moveTo>
                  <a:lnTo>
                    <a:pt x="1" y="1"/>
                  </a:lnTo>
                  <a:lnTo>
                    <a:pt x="11" y="9"/>
                  </a:lnTo>
                  <a:lnTo>
                    <a:pt x="20" y="16"/>
                  </a:lnTo>
                  <a:lnTo>
                    <a:pt x="30" y="23"/>
                  </a:lnTo>
                  <a:lnTo>
                    <a:pt x="40" y="31"/>
                  </a:lnTo>
                  <a:lnTo>
                    <a:pt x="50" y="38"/>
                  </a:lnTo>
                  <a:lnTo>
                    <a:pt x="60" y="44"/>
                  </a:lnTo>
                  <a:lnTo>
                    <a:pt x="69" y="52"/>
                  </a:lnTo>
                  <a:lnTo>
                    <a:pt x="79" y="59"/>
                  </a:lnTo>
                  <a:lnTo>
                    <a:pt x="89" y="65"/>
                  </a:lnTo>
                  <a:lnTo>
                    <a:pt x="100" y="72"/>
                  </a:lnTo>
                  <a:lnTo>
                    <a:pt x="110" y="79"/>
                  </a:lnTo>
                  <a:lnTo>
                    <a:pt x="120" y="85"/>
                  </a:lnTo>
                  <a:lnTo>
                    <a:pt x="131" y="91"/>
                  </a:lnTo>
                  <a:lnTo>
                    <a:pt x="135" y="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8" name="Freeform 84"/>
            <p:cNvSpPr>
              <a:spLocks/>
            </p:cNvSpPr>
            <p:nvPr/>
          </p:nvSpPr>
          <p:spPr bwMode="auto">
            <a:xfrm>
              <a:off x="886" y="3963"/>
              <a:ext cx="87" cy="41"/>
            </a:xfrm>
            <a:custGeom>
              <a:avLst/>
              <a:gdLst>
                <a:gd name="T0" fmla="*/ 0 w 148"/>
                <a:gd name="T1" fmla="*/ 0 h 71"/>
                <a:gd name="T2" fmla="*/ 1 w 148"/>
                <a:gd name="T3" fmla="*/ 1 h 71"/>
                <a:gd name="T4" fmla="*/ 1 w 148"/>
                <a:gd name="T5" fmla="*/ 1 h 71"/>
                <a:gd name="T6" fmla="*/ 3 w 148"/>
                <a:gd name="T7" fmla="*/ 2 h 71"/>
                <a:gd name="T8" fmla="*/ 4 w 148"/>
                <a:gd name="T9" fmla="*/ 2 h 71"/>
                <a:gd name="T10" fmla="*/ 5 w 148"/>
                <a:gd name="T11" fmla="*/ 3 h 71"/>
                <a:gd name="T12" fmla="*/ 6 w 148"/>
                <a:gd name="T13" fmla="*/ 3 h 71"/>
                <a:gd name="T14" fmla="*/ 8 w 148"/>
                <a:gd name="T15" fmla="*/ 4 h 71"/>
                <a:gd name="T16" fmla="*/ 9 w 148"/>
                <a:gd name="T17" fmla="*/ 5 h 71"/>
                <a:gd name="T18" fmla="*/ 11 w 148"/>
                <a:gd name="T19" fmla="*/ 5 h 71"/>
                <a:gd name="T20" fmla="*/ 12 w 148"/>
                <a:gd name="T21" fmla="*/ 6 h 71"/>
                <a:gd name="T22" fmla="*/ 13 w 148"/>
                <a:gd name="T23" fmla="*/ 6 h 71"/>
                <a:gd name="T24" fmla="*/ 15 w 148"/>
                <a:gd name="T25" fmla="*/ 7 h 71"/>
                <a:gd name="T26" fmla="*/ 16 w 148"/>
                <a:gd name="T27" fmla="*/ 8 h 71"/>
                <a:gd name="T28" fmla="*/ 17 w 148"/>
                <a:gd name="T29" fmla="*/ 8 h 71"/>
                <a:gd name="T30" fmla="*/ 18 w 148"/>
                <a:gd name="T31" fmla="*/ 8 h 7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8" h="71">
                  <a:moveTo>
                    <a:pt x="0" y="0"/>
                  </a:moveTo>
                  <a:lnTo>
                    <a:pt x="2" y="2"/>
                  </a:lnTo>
                  <a:lnTo>
                    <a:pt x="12" y="8"/>
                  </a:lnTo>
                  <a:lnTo>
                    <a:pt x="23" y="13"/>
                  </a:lnTo>
                  <a:lnTo>
                    <a:pt x="34" y="19"/>
                  </a:lnTo>
                  <a:lnTo>
                    <a:pt x="45" y="24"/>
                  </a:lnTo>
                  <a:lnTo>
                    <a:pt x="55" y="30"/>
                  </a:lnTo>
                  <a:lnTo>
                    <a:pt x="66" y="35"/>
                  </a:lnTo>
                  <a:lnTo>
                    <a:pt x="78" y="41"/>
                  </a:lnTo>
                  <a:lnTo>
                    <a:pt x="89" y="45"/>
                  </a:lnTo>
                  <a:lnTo>
                    <a:pt x="100" y="51"/>
                  </a:lnTo>
                  <a:lnTo>
                    <a:pt x="111" y="55"/>
                  </a:lnTo>
                  <a:lnTo>
                    <a:pt x="122" y="61"/>
                  </a:lnTo>
                  <a:lnTo>
                    <a:pt x="134" y="65"/>
                  </a:lnTo>
                  <a:lnTo>
                    <a:pt x="145" y="70"/>
                  </a:lnTo>
                  <a:lnTo>
                    <a:pt x="148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19" name="Freeform 85"/>
            <p:cNvSpPr>
              <a:spLocks/>
            </p:cNvSpPr>
            <p:nvPr/>
          </p:nvSpPr>
          <p:spPr bwMode="auto">
            <a:xfrm>
              <a:off x="993" y="4012"/>
              <a:ext cx="95" cy="29"/>
            </a:xfrm>
            <a:custGeom>
              <a:avLst/>
              <a:gdLst>
                <a:gd name="T0" fmla="*/ 0 w 158"/>
                <a:gd name="T1" fmla="*/ 0 h 47"/>
                <a:gd name="T2" fmla="*/ 1 w 158"/>
                <a:gd name="T3" fmla="*/ 1 h 47"/>
                <a:gd name="T4" fmla="*/ 2 w 158"/>
                <a:gd name="T5" fmla="*/ 1 h 47"/>
                <a:gd name="T6" fmla="*/ 4 w 158"/>
                <a:gd name="T7" fmla="*/ 1 h 47"/>
                <a:gd name="T8" fmla="*/ 5 w 158"/>
                <a:gd name="T9" fmla="*/ 2 h 47"/>
                <a:gd name="T10" fmla="*/ 7 w 158"/>
                <a:gd name="T11" fmla="*/ 2 h 47"/>
                <a:gd name="T12" fmla="*/ 8 w 158"/>
                <a:gd name="T13" fmla="*/ 3 h 47"/>
                <a:gd name="T14" fmla="*/ 10 w 158"/>
                <a:gd name="T15" fmla="*/ 4 h 47"/>
                <a:gd name="T16" fmla="*/ 11 w 158"/>
                <a:gd name="T17" fmla="*/ 4 h 47"/>
                <a:gd name="T18" fmla="*/ 13 w 158"/>
                <a:gd name="T19" fmla="*/ 4 h 47"/>
                <a:gd name="T20" fmla="*/ 14 w 158"/>
                <a:gd name="T21" fmla="*/ 5 h 47"/>
                <a:gd name="T22" fmla="*/ 16 w 158"/>
                <a:gd name="T23" fmla="*/ 6 h 47"/>
                <a:gd name="T24" fmla="*/ 17 w 158"/>
                <a:gd name="T25" fmla="*/ 6 h 47"/>
                <a:gd name="T26" fmla="*/ 19 w 158"/>
                <a:gd name="T27" fmla="*/ 6 h 47"/>
                <a:gd name="T28" fmla="*/ 20 w 158"/>
                <a:gd name="T29" fmla="*/ 7 h 47"/>
                <a:gd name="T30" fmla="*/ 20 w 158"/>
                <a:gd name="T31" fmla="*/ 7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8" h="47">
                  <a:moveTo>
                    <a:pt x="0" y="0"/>
                  </a:moveTo>
                  <a:lnTo>
                    <a:pt x="4" y="2"/>
                  </a:lnTo>
                  <a:lnTo>
                    <a:pt x="15" y="6"/>
                  </a:lnTo>
                  <a:lnTo>
                    <a:pt x="27" y="10"/>
                  </a:lnTo>
                  <a:lnTo>
                    <a:pt x="39" y="13"/>
                  </a:lnTo>
                  <a:lnTo>
                    <a:pt x="51" y="18"/>
                  </a:lnTo>
                  <a:lnTo>
                    <a:pt x="62" y="21"/>
                  </a:lnTo>
                  <a:lnTo>
                    <a:pt x="74" y="24"/>
                  </a:lnTo>
                  <a:lnTo>
                    <a:pt x="85" y="28"/>
                  </a:lnTo>
                  <a:lnTo>
                    <a:pt x="97" y="31"/>
                  </a:lnTo>
                  <a:lnTo>
                    <a:pt x="109" y="34"/>
                  </a:lnTo>
                  <a:lnTo>
                    <a:pt x="120" y="38"/>
                  </a:lnTo>
                  <a:lnTo>
                    <a:pt x="132" y="40"/>
                  </a:lnTo>
                  <a:lnTo>
                    <a:pt x="145" y="43"/>
                  </a:lnTo>
                  <a:lnTo>
                    <a:pt x="156" y="47"/>
                  </a:lnTo>
                  <a:lnTo>
                    <a:pt x="158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0" name="Freeform 86"/>
            <p:cNvSpPr>
              <a:spLocks/>
            </p:cNvSpPr>
            <p:nvPr/>
          </p:nvSpPr>
          <p:spPr bwMode="auto">
            <a:xfrm>
              <a:off x="1112" y="4045"/>
              <a:ext cx="95" cy="12"/>
            </a:xfrm>
            <a:custGeom>
              <a:avLst/>
              <a:gdLst>
                <a:gd name="T0" fmla="*/ 0 w 162"/>
                <a:gd name="T1" fmla="*/ 0 h 20"/>
                <a:gd name="T2" fmla="*/ 1 w 162"/>
                <a:gd name="T3" fmla="*/ 1 h 20"/>
                <a:gd name="T4" fmla="*/ 2 w 162"/>
                <a:gd name="T5" fmla="*/ 1 h 20"/>
                <a:gd name="T6" fmla="*/ 4 w 162"/>
                <a:gd name="T7" fmla="*/ 1 h 20"/>
                <a:gd name="T8" fmla="*/ 5 w 162"/>
                <a:gd name="T9" fmla="*/ 1 h 20"/>
                <a:gd name="T10" fmla="*/ 6 w 162"/>
                <a:gd name="T11" fmla="*/ 1 h 20"/>
                <a:gd name="T12" fmla="*/ 8 w 162"/>
                <a:gd name="T13" fmla="*/ 1 h 20"/>
                <a:gd name="T14" fmla="*/ 9 w 162"/>
                <a:gd name="T15" fmla="*/ 1 h 20"/>
                <a:gd name="T16" fmla="*/ 11 w 162"/>
                <a:gd name="T17" fmla="*/ 2 h 20"/>
                <a:gd name="T18" fmla="*/ 12 w 162"/>
                <a:gd name="T19" fmla="*/ 2 h 20"/>
                <a:gd name="T20" fmla="*/ 13 w 162"/>
                <a:gd name="T21" fmla="*/ 2 h 20"/>
                <a:gd name="T22" fmla="*/ 15 w 162"/>
                <a:gd name="T23" fmla="*/ 2 h 20"/>
                <a:gd name="T24" fmla="*/ 16 w 162"/>
                <a:gd name="T25" fmla="*/ 2 h 20"/>
                <a:gd name="T26" fmla="*/ 18 w 162"/>
                <a:gd name="T27" fmla="*/ 2 h 20"/>
                <a:gd name="T28" fmla="*/ 19 w 162"/>
                <a:gd name="T29" fmla="*/ 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2" h="20">
                  <a:moveTo>
                    <a:pt x="0" y="0"/>
                  </a:moveTo>
                  <a:lnTo>
                    <a:pt x="5" y="1"/>
                  </a:lnTo>
                  <a:lnTo>
                    <a:pt x="17" y="4"/>
                  </a:lnTo>
                  <a:lnTo>
                    <a:pt x="30" y="6"/>
                  </a:lnTo>
                  <a:lnTo>
                    <a:pt x="42" y="8"/>
                  </a:lnTo>
                  <a:lnTo>
                    <a:pt x="54" y="9"/>
                  </a:lnTo>
                  <a:lnTo>
                    <a:pt x="66" y="11"/>
                  </a:lnTo>
                  <a:lnTo>
                    <a:pt x="78" y="12"/>
                  </a:lnTo>
                  <a:lnTo>
                    <a:pt x="90" y="15"/>
                  </a:lnTo>
                  <a:lnTo>
                    <a:pt x="102" y="16"/>
                  </a:lnTo>
                  <a:lnTo>
                    <a:pt x="115" y="17"/>
                  </a:lnTo>
                  <a:lnTo>
                    <a:pt x="126" y="18"/>
                  </a:lnTo>
                  <a:lnTo>
                    <a:pt x="138" y="19"/>
                  </a:lnTo>
                  <a:lnTo>
                    <a:pt x="150" y="20"/>
                  </a:lnTo>
                  <a:lnTo>
                    <a:pt x="162" y="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1" name="Freeform 87"/>
            <p:cNvSpPr>
              <a:spLocks/>
            </p:cNvSpPr>
            <p:nvPr/>
          </p:nvSpPr>
          <p:spPr bwMode="auto">
            <a:xfrm>
              <a:off x="1232" y="4053"/>
              <a:ext cx="94" cy="4"/>
            </a:xfrm>
            <a:custGeom>
              <a:avLst/>
              <a:gdLst>
                <a:gd name="T0" fmla="*/ 0 w 164"/>
                <a:gd name="T1" fmla="*/ 1 h 6"/>
                <a:gd name="T2" fmla="*/ 1 w 164"/>
                <a:gd name="T3" fmla="*/ 1 h 6"/>
                <a:gd name="T4" fmla="*/ 2 w 164"/>
                <a:gd name="T5" fmla="*/ 1 h 6"/>
                <a:gd name="T6" fmla="*/ 3 w 164"/>
                <a:gd name="T7" fmla="*/ 1 h 6"/>
                <a:gd name="T8" fmla="*/ 5 w 164"/>
                <a:gd name="T9" fmla="*/ 1 h 6"/>
                <a:gd name="T10" fmla="*/ 6 w 164"/>
                <a:gd name="T11" fmla="*/ 1 h 6"/>
                <a:gd name="T12" fmla="*/ 7 w 164"/>
                <a:gd name="T13" fmla="*/ 1 h 6"/>
                <a:gd name="T14" fmla="*/ 9 w 164"/>
                <a:gd name="T15" fmla="*/ 1 h 6"/>
                <a:gd name="T16" fmla="*/ 10 w 164"/>
                <a:gd name="T17" fmla="*/ 1 h 6"/>
                <a:gd name="T18" fmla="*/ 11 w 164"/>
                <a:gd name="T19" fmla="*/ 1 h 6"/>
                <a:gd name="T20" fmla="*/ 13 w 164"/>
                <a:gd name="T21" fmla="*/ 1 h 6"/>
                <a:gd name="T22" fmla="*/ 14 w 164"/>
                <a:gd name="T23" fmla="*/ 1 h 6"/>
                <a:gd name="T24" fmla="*/ 15 w 164"/>
                <a:gd name="T25" fmla="*/ 1 h 6"/>
                <a:gd name="T26" fmla="*/ 17 w 164"/>
                <a:gd name="T27" fmla="*/ 1 h 6"/>
                <a:gd name="T28" fmla="*/ 18 w 164"/>
                <a:gd name="T29" fmla="*/ 0 h 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4" h="6">
                  <a:moveTo>
                    <a:pt x="0" y="6"/>
                  </a:moveTo>
                  <a:lnTo>
                    <a:pt x="7" y="6"/>
                  </a:lnTo>
                  <a:lnTo>
                    <a:pt x="19" y="6"/>
                  </a:lnTo>
                  <a:lnTo>
                    <a:pt x="31" y="6"/>
                  </a:lnTo>
                  <a:lnTo>
                    <a:pt x="43" y="6"/>
                  </a:lnTo>
                  <a:lnTo>
                    <a:pt x="55" y="6"/>
                  </a:lnTo>
                  <a:lnTo>
                    <a:pt x="68" y="6"/>
                  </a:lnTo>
                  <a:lnTo>
                    <a:pt x="80" y="6"/>
                  </a:lnTo>
                  <a:lnTo>
                    <a:pt x="92" y="5"/>
                  </a:lnTo>
                  <a:lnTo>
                    <a:pt x="104" y="5"/>
                  </a:lnTo>
                  <a:lnTo>
                    <a:pt x="116" y="4"/>
                  </a:lnTo>
                  <a:lnTo>
                    <a:pt x="128" y="3"/>
                  </a:lnTo>
                  <a:lnTo>
                    <a:pt x="141" y="2"/>
                  </a:lnTo>
                  <a:lnTo>
                    <a:pt x="153" y="1"/>
                  </a:lnTo>
                  <a:lnTo>
                    <a:pt x="16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2" name="Freeform 88"/>
            <p:cNvSpPr>
              <a:spLocks/>
            </p:cNvSpPr>
            <p:nvPr/>
          </p:nvSpPr>
          <p:spPr bwMode="auto">
            <a:xfrm>
              <a:off x="1351" y="4032"/>
              <a:ext cx="90" cy="17"/>
            </a:xfrm>
            <a:custGeom>
              <a:avLst/>
              <a:gdLst>
                <a:gd name="T0" fmla="*/ 0 w 151"/>
                <a:gd name="T1" fmla="*/ 3 h 30"/>
                <a:gd name="T2" fmla="*/ 1 w 151"/>
                <a:gd name="T3" fmla="*/ 3 h 30"/>
                <a:gd name="T4" fmla="*/ 3 w 151"/>
                <a:gd name="T5" fmla="*/ 3 h 30"/>
                <a:gd name="T6" fmla="*/ 4 w 151"/>
                <a:gd name="T7" fmla="*/ 3 h 30"/>
                <a:gd name="T8" fmla="*/ 6 w 151"/>
                <a:gd name="T9" fmla="*/ 3 h 30"/>
                <a:gd name="T10" fmla="*/ 7 w 151"/>
                <a:gd name="T11" fmla="*/ 2 h 30"/>
                <a:gd name="T12" fmla="*/ 8 w 151"/>
                <a:gd name="T13" fmla="*/ 2 h 30"/>
                <a:gd name="T14" fmla="*/ 10 w 151"/>
                <a:gd name="T15" fmla="*/ 2 h 30"/>
                <a:gd name="T16" fmla="*/ 12 w 151"/>
                <a:gd name="T17" fmla="*/ 2 h 30"/>
                <a:gd name="T18" fmla="*/ 14 w 151"/>
                <a:gd name="T19" fmla="*/ 1 h 30"/>
                <a:gd name="T20" fmla="*/ 14 w 151"/>
                <a:gd name="T21" fmla="*/ 1 h 30"/>
                <a:gd name="T22" fmla="*/ 16 w 151"/>
                <a:gd name="T23" fmla="*/ 1 h 30"/>
                <a:gd name="T24" fmla="*/ 17 w 151"/>
                <a:gd name="T25" fmla="*/ 1 h 30"/>
                <a:gd name="T26" fmla="*/ 19 w 151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1" h="30">
                  <a:moveTo>
                    <a:pt x="0" y="30"/>
                  </a:moveTo>
                  <a:lnTo>
                    <a:pt x="8" y="29"/>
                  </a:lnTo>
                  <a:lnTo>
                    <a:pt x="21" y="27"/>
                  </a:lnTo>
                  <a:lnTo>
                    <a:pt x="33" y="26"/>
                  </a:lnTo>
                  <a:lnTo>
                    <a:pt x="45" y="24"/>
                  </a:lnTo>
                  <a:lnTo>
                    <a:pt x="56" y="21"/>
                  </a:lnTo>
                  <a:lnTo>
                    <a:pt x="68" y="19"/>
                  </a:lnTo>
                  <a:lnTo>
                    <a:pt x="80" y="17"/>
                  </a:lnTo>
                  <a:lnTo>
                    <a:pt x="92" y="14"/>
                  </a:lnTo>
                  <a:lnTo>
                    <a:pt x="105" y="12"/>
                  </a:lnTo>
                  <a:lnTo>
                    <a:pt x="116" y="9"/>
                  </a:lnTo>
                  <a:lnTo>
                    <a:pt x="128" y="6"/>
                  </a:lnTo>
                  <a:lnTo>
                    <a:pt x="140" y="4"/>
                  </a:lnTo>
                  <a:lnTo>
                    <a:pt x="1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3" name="Line 89"/>
            <p:cNvSpPr>
              <a:spLocks noChangeShapeType="1"/>
            </p:cNvSpPr>
            <p:nvPr/>
          </p:nvSpPr>
          <p:spPr bwMode="auto">
            <a:xfrm flipH="1">
              <a:off x="290" y="4135"/>
              <a:ext cx="1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4" name="Line 90"/>
            <p:cNvSpPr>
              <a:spLocks noChangeShapeType="1"/>
            </p:cNvSpPr>
            <p:nvPr/>
          </p:nvSpPr>
          <p:spPr bwMode="auto">
            <a:xfrm flipH="1">
              <a:off x="290" y="2479"/>
              <a:ext cx="117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5" name="Line 91"/>
            <p:cNvSpPr>
              <a:spLocks noChangeShapeType="1"/>
            </p:cNvSpPr>
            <p:nvPr/>
          </p:nvSpPr>
          <p:spPr bwMode="auto">
            <a:xfrm>
              <a:off x="290" y="2479"/>
              <a:ext cx="0" cy="16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6" name="Line 92"/>
            <p:cNvSpPr>
              <a:spLocks noChangeShapeType="1"/>
            </p:cNvSpPr>
            <p:nvPr/>
          </p:nvSpPr>
          <p:spPr bwMode="auto">
            <a:xfrm flipV="1">
              <a:off x="2304" y="831"/>
              <a:ext cx="0" cy="1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7" name="Line 93"/>
            <p:cNvSpPr>
              <a:spLocks noChangeShapeType="1"/>
            </p:cNvSpPr>
            <p:nvPr/>
          </p:nvSpPr>
          <p:spPr bwMode="auto">
            <a:xfrm>
              <a:off x="2304" y="831"/>
              <a:ext cx="6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8" name="Line 94"/>
            <p:cNvSpPr>
              <a:spLocks noChangeShapeType="1"/>
            </p:cNvSpPr>
            <p:nvPr/>
          </p:nvSpPr>
          <p:spPr bwMode="auto">
            <a:xfrm>
              <a:off x="3956" y="831"/>
              <a:ext cx="0" cy="1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29" name="Line 95"/>
            <p:cNvSpPr>
              <a:spLocks noChangeShapeType="1"/>
            </p:cNvSpPr>
            <p:nvPr/>
          </p:nvSpPr>
          <p:spPr bwMode="auto">
            <a:xfrm flipH="1">
              <a:off x="3829" y="2002"/>
              <a:ext cx="1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0" name="Line 96"/>
            <p:cNvSpPr>
              <a:spLocks noChangeShapeType="1"/>
            </p:cNvSpPr>
            <p:nvPr/>
          </p:nvSpPr>
          <p:spPr bwMode="auto">
            <a:xfrm>
              <a:off x="2230" y="1414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1" name="Line 97"/>
            <p:cNvSpPr>
              <a:spLocks noChangeShapeType="1"/>
            </p:cNvSpPr>
            <p:nvPr/>
          </p:nvSpPr>
          <p:spPr bwMode="auto">
            <a:xfrm>
              <a:off x="2456" y="1414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2" name="Line 98"/>
            <p:cNvSpPr>
              <a:spLocks noChangeShapeType="1"/>
            </p:cNvSpPr>
            <p:nvPr/>
          </p:nvSpPr>
          <p:spPr bwMode="auto">
            <a:xfrm>
              <a:off x="2489" y="1414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3" name="Line 99"/>
            <p:cNvSpPr>
              <a:spLocks noChangeShapeType="1"/>
            </p:cNvSpPr>
            <p:nvPr/>
          </p:nvSpPr>
          <p:spPr bwMode="auto">
            <a:xfrm>
              <a:off x="2785" y="1414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4" name="Line 100"/>
            <p:cNvSpPr>
              <a:spLocks noChangeShapeType="1"/>
            </p:cNvSpPr>
            <p:nvPr/>
          </p:nvSpPr>
          <p:spPr bwMode="auto">
            <a:xfrm>
              <a:off x="2818" y="1414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5" name="Line 101"/>
            <p:cNvSpPr>
              <a:spLocks noChangeShapeType="1"/>
            </p:cNvSpPr>
            <p:nvPr/>
          </p:nvSpPr>
          <p:spPr bwMode="auto">
            <a:xfrm>
              <a:off x="3118" y="141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6" name="Line 102"/>
            <p:cNvSpPr>
              <a:spLocks noChangeShapeType="1"/>
            </p:cNvSpPr>
            <p:nvPr/>
          </p:nvSpPr>
          <p:spPr bwMode="auto">
            <a:xfrm>
              <a:off x="3151" y="1414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7" name="Line 103"/>
            <p:cNvSpPr>
              <a:spLocks noChangeShapeType="1"/>
            </p:cNvSpPr>
            <p:nvPr/>
          </p:nvSpPr>
          <p:spPr bwMode="auto">
            <a:xfrm>
              <a:off x="3447" y="141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8" name="Line 104"/>
            <p:cNvSpPr>
              <a:spLocks noChangeShapeType="1"/>
            </p:cNvSpPr>
            <p:nvPr/>
          </p:nvSpPr>
          <p:spPr bwMode="auto">
            <a:xfrm>
              <a:off x="3480" y="1414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39" name="Line 105"/>
            <p:cNvSpPr>
              <a:spLocks noChangeShapeType="1"/>
            </p:cNvSpPr>
            <p:nvPr/>
          </p:nvSpPr>
          <p:spPr bwMode="auto">
            <a:xfrm>
              <a:off x="3776" y="141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0" name="Line 106"/>
            <p:cNvSpPr>
              <a:spLocks noChangeShapeType="1"/>
            </p:cNvSpPr>
            <p:nvPr/>
          </p:nvSpPr>
          <p:spPr bwMode="auto">
            <a:xfrm>
              <a:off x="3808" y="1414"/>
              <a:ext cx="2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1" name="Line 107"/>
            <p:cNvSpPr>
              <a:spLocks noChangeShapeType="1"/>
            </p:cNvSpPr>
            <p:nvPr/>
          </p:nvSpPr>
          <p:spPr bwMode="auto">
            <a:xfrm>
              <a:off x="874" y="2409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2" name="Line 108"/>
            <p:cNvSpPr>
              <a:spLocks noChangeShapeType="1"/>
            </p:cNvSpPr>
            <p:nvPr/>
          </p:nvSpPr>
          <p:spPr bwMode="auto">
            <a:xfrm>
              <a:off x="874" y="263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3" name="Line 109"/>
            <p:cNvSpPr>
              <a:spLocks noChangeShapeType="1"/>
            </p:cNvSpPr>
            <p:nvPr/>
          </p:nvSpPr>
          <p:spPr bwMode="auto">
            <a:xfrm>
              <a:off x="874" y="2668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4" name="Line 110"/>
            <p:cNvSpPr>
              <a:spLocks noChangeShapeType="1"/>
            </p:cNvSpPr>
            <p:nvPr/>
          </p:nvSpPr>
          <p:spPr bwMode="auto">
            <a:xfrm>
              <a:off x="874" y="2968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5" name="Line 111"/>
            <p:cNvSpPr>
              <a:spLocks noChangeShapeType="1"/>
            </p:cNvSpPr>
            <p:nvPr/>
          </p:nvSpPr>
          <p:spPr bwMode="auto">
            <a:xfrm>
              <a:off x="874" y="3001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6" name="Line 112"/>
            <p:cNvSpPr>
              <a:spLocks noChangeShapeType="1"/>
            </p:cNvSpPr>
            <p:nvPr/>
          </p:nvSpPr>
          <p:spPr bwMode="auto">
            <a:xfrm>
              <a:off x="874" y="329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7" name="Line 113"/>
            <p:cNvSpPr>
              <a:spLocks noChangeShapeType="1"/>
            </p:cNvSpPr>
            <p:nvPr/>
          </p:nvSpPr>
          <p:spPr bwMode="auto">
            <a:xfrm>
              <a:off x="874" y="3330"/>
              <a:ext cx="0" cy="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8" name="Line 114"/>
            <p:cNvSpPr>
              <a:spLocks noChangeShapeType="1"/>
            </p:cNvSpPr>
            <p:nvPr/>
          </p:nvSpPr>
          <p:spPr bwMode="auto">
            <a:xfrm>
              <a:off x="874" y="362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49" name="Line 115"/>
            <p:cNvSpPr>
              <a:spLocks noChangeShapeType="1"/>
            </p:cNvSpPr>
            <p:nvPr/>
          </p:nvSpPr>
          <p:spPr bwMode="auto">
            <a:xfrm>
              <a:off x="874" y="3658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0" name="Line 116"/>
            <p:cNvSpPr>
              <a:spLocks noChangeShapeType="1"/>
            </p:cNvSpPr>
            <p:nvPr/>
          </p:nvSpPr>
          <p:spPr bwMode="auto">
            <a:xfrm>
              <a:off x="874" y="3958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1" name="Line 117"/>
            <p:cNvSpPr>
              <a:spLocks noChangeShapeType="1"/>
            </p:cNvSpPr>
            <p:nvPr/>
          </p:nvSpPr>
          <p:spPr bwMode="auto">
            <a:xfrm>
              <a:off x="874" y="3991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2" name="Line 118"/>
            <p:cNvSpPr>
              <a:spLocks noChangeShapeType="1"/>
            </p:cNvSpPr>
            <p:nvPr/>
          </p:nvSpPr>
          <p:spPr bwMode="auto">
            <a:xfrm>
              <a:off x="1248" y="2458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3" name="Line 119"/>
            <p:cNvSpPr>
              <a:spLocks noChangeShapeType="1"/>
            </p:cNvSpPr>
            <p:nvPr/>
          </p:nvSpPr>
          <p:spPr bwMode="auto">
            <a:xfrm>
              <a:off x="1248" y="261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4" name="Line 120"/>
            <p:cNvSpPr>
              <a:spLocks noChangeShapeType="1"/>
            </p:cNvSpPr>
            <p:nvPr/>
          </p:nvSpPr>
          <p:spPr bwMode="auto">
            <a:xfrm>
              <a:off x="1248" y="2651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5" name="Line 121"/>
            <p:cNvSpPr>
              <a:spLocks noChangeShapeType="1"/>
            </p:cNvSpPr>
            <p:nvPr/>
          </p:nvSpPr>
          <p:spPr bwMode="auto">
            <a:xfrm>
              <a:off x="1248" y="2947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6" name="Line 122"/>
            <p:cNvSpPr>
              <a:spLocks noChangeShapeType="1"/>
            </p:cNvSpPr>
            <p:nvPr/>
          </p:nvSpPr>
          <p:spPr bwMode="auto">
            <a:xfrm>
              <a:off x="1248" y="2980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7" name="Line 123"/>
            <p:cNvSpPr>
              <a:spLocks noChangeShapeType="1"/>
            </p:cNvSpPr>
            <p:nvPr/>
          </p:nvSpPr>
          <p:spPr bwMode="auto">
            <a:xfrm>
              <a:off x="1248" y="3280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8" name="Line 124"/>
            <p:cNvSpPr>
              <a:spLocks noChangeShapeType="1"/>
            </p:cNvSpPr>
            <p:nvPr/>
          </p:nvSpPr>
          <p:spPr bwMode="auto">
            <a:xfrm>
              <a:off x="1248" y="3313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59" name="Line 125"/>
            <p:cNvSpPr>
              <a:spLocks noChangeShapeType="1"/>
            </p:cNvSpPr>
            <p:nvPr/>
          </p:nvSpPr>
          <p:spPr bwMode="auto">
            <a:xfrm>
              <a:off x="1248" y="3609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0" name="Line 126"/>
            <p:cNvSpPr>
              <a:spLocks noChangeShapeType="1"/>
            </p:cNvSpPr>
            <p:nvPr/>
          </p:nvSpPr>
          <p:spPr bwMode="auto">
            <a:xfrm>
              <a:off x="1248" y="3642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1" name="Line 127"/>
            <p:cNvSpPr>
              <a:spLocks noChangeShapeType="1"/>
            </p:cNvSpPr>
            <p:nvPr/>
          </p:nvSpPr>
          <p:spPr bwMode="auto">
            <a:xfrm>
              <a:off x="1248" y="393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2" name="Line 128"/>
            <p:cNvSpPr>
              <a:spLocks noChangeShapeType="1"/>
            </p:cNvSpPr>
            <p:nvPr/>
          </p:nvSpPr>
          <p:spPr bwMode="auto">
            <a:xfrm>
              <a:off x="1248" y="3971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3" name="Line 129"/>
            <p:cNvSpPr>
              <a:spLocks noChangeShapeType="1"/>
            </p:cNvSpPr>
            <p:nvPr/>
          </p:nvSpPr>
          <p:spPr bwMode="auto">
            <a:xfrm flipV="1">
              <a:off x="1079" y="502"/>
              <a:ext cx="169" cy="3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4" name="Freeform 130"/>
            <p:cNvSpPr>
              <a:spLocks/>
            </p:cNvSpPr>
            <p:nvPr/>
          </p:nvSpPr>
          <p:spPr bwMode="auto">
            <a:xfrm>
              <a:off x="1462" y="2586"/>
              <a:ext cx="538" cy="1442"/>
            </a:xfrm>
            <a:custGeom>
              <a:avLst/>
              <a:gdLst>
                <a:gd name="T0" fmla="*/ 6 w 920"/>
                <a:gd name="T1" fmla="*/ 291 h 2455"/>
                <a:gd name="T2" fmla="*/ 13 w 920"/>
                <a:gd name="T3" fmla="*/ 287 h 2455"/>
                <a:gd name="T4" fmla="*/ 20 w 920"/>
                <a:gd name="T5" fmla="*/ 284 h 2455"/>
                <a:gd name="T6" fmla="*/ 27 w 920"/>
                <a:gd name="T7" fmla="*/ 281 h 2455"/>
                <a:gd name="T8" fmla="*/ 35 w 920"/>
                <a:gd name="T9" fmla="*/ 277 h 2455"/>
                <a:gd name="T10" fmla="*/ 41 w 920"/>
                <a:gd name="T11" fmla="*/ 273 h 2455"/>
                <a:gd name="T12" fmla="*/ 47 w 920"/>
                <a:gd name="T13" fmla="*/ 268 h 2455"/>
                <a:gd name="T14" fmla="*/ 54 w 920"/>
                <a:gd name="T15" fmla="*/ 263 h 2455"/>
                <a:gd name="T16" fmla="*/ 60 w 920"/>
                <a:gd name="T17" fmla="*/ 258 h 2455"/>
                <a:gd name="T18" fmla="*/ 65 w 920"/>
                <a:gd name="T19" fmla="*/ 252 h 2455"/>
                <a:gd name="T20" fmla="*/ 70 w 920"/>
                <a:gd name="T21" fmla="*/ 246 h 2455"/>
                <a:gd name="T22" fmla="*/ 75 w 920"/>
                <a:gd name="T23" fmla="*/ 240 h 2455"/>
                <a:gd name="T24" fmla="*/ 80 w 920"/>
                <a:gd name="T25" fmla="*/ 234 h 2455"/>
                <a:gd name="T26" fmla="*/ 84 w 920"/>
                <a:gd name="T27" fmla="*/ 227 h 2455"/>
                <a:gd name="T28" fmla="*/ 89 w 920"/>
                <a:gd name="T29" fmla="*/ 220 h 2455"/>
                <a:gd name="T30" fmla="*/ 92 w 920"/>
                <a:gd name="T31" fmla="*/ 213 h 2455"/>
                <a:gd name="T32" fmla="*/ 96 w 920"/>
                <a:gd name="T33" fmla="*/ 206 h 2455"/>
                <a:gd name="T34" fmla="*/ 98 w 920"/>
                <a:gd name="T35" fmla="*/ 198 h 2455"/>
                <a:gd name="T36" fmla="*/ 101 w 920"/>
                <a:gd name="T37" fmla="*/ 190 h 2455"/>
                <a:gd name="T38" fmla="*/ 104 w 920"/>
                <a:gd name="T39" fmla="*/ 183 h 2455"/>
                <a:gd name="T40" fmla="*/ 105 w 920"/>
                <a:gd name="T41" fmla="*/ 175 h 2455"/>
                <a:gd name="T42" fmla="*/ 106 w 920"/>
                <a:gd name="T43" fmla="*/ 167 h 2455"/>
                <a:gd name="T44" fmla="*/ 107 w 920"/>
                <a:gd name="T45" fmla="*/ 159 h 2455"/>
                <a:gd name="T46" fmla="*/ 108 w 920"/>
                <a:gd name="T47" fmla="*/ 151 h 2455"/>
                <a:gd name="T48" fmla="*/ 108 w 920"/>
                <a:gd name="T49" fmla="*/ 143 h 2455"/>
                <a:gd name="T50" fmla="*/ 107 w 920"/>
                <a:gd name="T51" fmla="*/ 135 h 2455"/>
                <a:gd name="T52" fmla="*/ 106 w 920"/>
                <a:gd name="T53" fmla="*/ 127 h 2455"/>
                <a:gd name="T54" fmla="*/ 105 w 920"/>
                <a:gd name="T55" fmla="*/ 119 h 2455"/>
                <a:gd name="T56" fmla="*/ 104 w 920"/>
                <a:gd name="T57" fmla="*/ 111 h 2455"/>
                <a:gd name="T58" fmla="*/ 102 w 920"/>
                <a:gd name="T59" fmla="*/ 103 h 2455"/>
                <a:gd name="T60" fmla="*/ 99 w 920"/>
                <a:gd name="T61" fmla="*/ 96 h 2455"/>
                <a:gd name="T62" fmla="*/ 96 w 920"/>
                <a:gd name="T63" fmla="*/ 88 h 2455"/>
                <a:gd name="T64" fmla="*/ 94 w 920"/>
                <a:gd name="T65" fmla="*/ 80 h 2455"/>
                <a:gd name="T66" fmla="*/ 90 w 920"/>
                <a:gd name="T67" fmla="*/ 74 h 2455"/>
                <a:gd name="T68" fmla="*/ 86 w 920"/>
                <a:gd name="T69" fmla="*/ 67 h 2455"/>
                <a:gd name="T70" fmla="*/ 82 w 920"/>
                <a:gd name="T71" fmla="*/ 60 h 2455"/>
                <a:gd name="T72" fmla="*/ 77 w 920"/>
                <a:gd name="T73" fmla="*/ 53 h 2455"/>
                <a:gd name="T74" fmla="*/ 72 w 920"/>
                <a:gd name="T75" fmla="*/ 47 h 2455"/>
                <a:gd name="T76" fmla="*/ 67 w 920"/>
                <a:gd name="T77" fmla="*/ 41 h 2455"/>
                <a:gd name="T78" fmla="*/ 61 w 920"/>
                <a:gd name="T79" fmla="*/ 35 h 2455"/>
                <a:gd name="T80" fmla="*/ 55 w 920"/>
                <a:gd name="T81" fmla="*/ 31 h 2455"/>
                <a:gd name="T82" fmla="*/ 49 w 920"/>
                <a:gd name="T83" fmla="*/ 25 h 2455"/>
                <a:gd name="T84" fmla="*/ 43 w 920"/>
                <a:gd name="T85" fmla="*/ 21 h 2455"/>
                <a:gd name="T86" fmla="*/ 36 w 920"/>
                <a:gd name="T87" fmla="*/ 16 h 2455"/>
                <a:gd name="T88" fmla="*/ 29 w 920"/>
                <a:gd name="T89" fmla="*/ 12 h 2455"/>
                <a:gd name="T90" fmla="*/ 22 w 920"/>
                <a:gd name="T91" fmla="*/ 9 h 2455"/>
                <a:gd name="T92" fmla="*/ 15 w 920"/>
                <a:gd name="T93" fmla="*/ 5 h 2455"/>
                <a:gd name="T94" fmla="*/ 8 w 920"/>
                <a:gd name="T95" fmla="*/ 2 h 2455"/>
                <a:gd name="T96" fmla="*/ 0 w 920"/>
                <a:gd name="T97" fmla="*/ 0 h 24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920" h="2455">
                  <a:moveTo>
                    <a:pt x="0" y="2455"/>
                  </a:moveTo>
                  <a:lnTo>
                    <a:pt x="17" y="2450"/>
                  </a:lnTo>
                  <a:lnTo>
                    <a:pt x="34" y="2445"/>
                  </a:lnTo>
                  <a:lnTo>
                    <a:pt x="49" y="2439"/>
                  </a:lnTo>
                  <a:lnTo>
                    <a:pt x="65" y="2434"/>
                  </a:lnTo>
                  <a:lnTo>
                    <a:pt x="81" y="2428"/>
                  </a:lnTo>
                  <a:lnTo>
                    <a:pt x="97" y="2422"/>
                  </a:lnTo>
                  <a:lnTo>
                    <a:pt x="112" y="2416"/>
                  </a:lnTo>
                  <a:lnTo>
                    <a:pt x="129" y="2410"/>
                  </a:lnTo>
                  <a:lnTo>
                    <a:pt x="144" y="2404"/>
                  </a:lnTo>
                  <a:lnTo>
                    <a:pt x="160" y="2397"/>
                  </a:lnTo>
                  <a:lnTo>
                    <a:pt x="174" y="2389"/>
                  </a:lnTo>
                  <a:lnTo>
                    <a:pt x="189" y="2383"/>
                  </a:lnTo>
                  <a:lnTo>
                    <a:pt x="205" y="2375"/>
                  </a:lnTo>
                  <a:lnTo>
                    <a:pt x="220" y="2367"/>
                  </a:lnTo>
                  <a:lnTo>
                    <a:pt x="235" y="2359"/>
                  </a:lnTo>
                  <a:lnTo>
                    <a:pt x="250" y="2352"/>
                  </a:lnTo>
                  <a:lnTo>
                    <a:pt x="265" y="2344"/>
                  </a:lnTo>
                  <a:lnTo>
                    <a:pt x="279" y="2335"/>
                  </a:lnTo>
                  <a:lnTo>
                    <a:pt x="294" y="2327"/>
                  </a:lnTo>
                  <a:lnTo>
                    <a:pt x="309" y="2319"/>
                  </a:lnTo>
                  <a:lnTo>
                    <a:pt x="323" y="2310"/>
                  </a:lnTo>
                  <a:lnTo>
                    <a:pt x="336" y="2301"/>
                  </a:lnTo>
                  <a:lnTo>
                    <a:pt x="351" y="2291"/>
                  </a:lnTo>
                  <a:lnTo>
                    <a:pt x="365" y="2282"/>
                  </a:lnTo>
                  <a:lnTo>
                    <a:pt x="378" y="2272"/>
                  </a:lnTo>
                  <a:lnTo>
                    <a:pt x="393" y="2262"/>
                  </a:lnTo>
                  <a:lnTo>
                    <a:pt x="406" y="2252"/>
                  </a:lnTo>
                  <a:lnTo>
                    <a:pt x="419" y="2242"/>
                  </a:lnTo>
                  <a:lnTo>
                    <a:pt x="433" y="2231"/>
                  </a:lnTo>
                  <a:lnTo>
                    <a:pt x="446" y="2221"/>
                  </a:lnTo>
                  <a:lnTo>
                    <a:pt x="459" y="2210"/>
                  </a:lnTo>
                  <a:lnTo>
                    <a:pt x="472" y="2199"/>
                  </a:lnTo>
                  <a:lnTo>
                    <a:pt x="485" y="2188"/>
                  </a:lnTo>
                  <a:lnTo>
                    <a:pt x="498" y="2177"/>
                  </a:lnTo>
                  <a:lnTo>
                    <a:pt x="510" y="2166"/>
                  </a:lnTo>
                  <a:lnTo>
                    <a:pt x="522" y="2154"/>
                  </a:lnTo>
                  <a:lnTo>
                    <a:pt x="534" y="2143"/>
                  </a:lnTo>
                  <a:lnTo>
                    <a:pt x="546" y="2131"/>
                  </a:lnTo>
                  <a:lnTo>
                    <a:pt x="559" y="2119"/>
                  </a:lnTo>
                  <a:lnTo>
                    <a:pt x="570" y="2106"/>
                  </a:lnTo>
                  <a:lnTo>
                    <a:pt x="582" y="2094"/>
                  </a:lnTo>
                  <a:lnTo>
                    <a:pt x="593" y="2082"/>
                  </a:lnTo>
                  <a:lnTo>
                    <a:pt x="604" y="2069"/>
                  </a:lnTo>
                  <a:lnTo>
                    <a:pt x="615" y="2057"/>
                  </a:lnTo>
                  <a:lnTo>
                    <a:pt x="626" y="2043"/>
                  </a:lnTo>
                  <a:lnTo>
                    <a:pt x="636" y="2030"/>
                  </a:lnTo>
                  <a:lnTo>
                    <a:pt x="647" y="2017"/>
                  </a:lnTo>
                  <a:lnTo>
                    <a:pt x="657" y="2004"/>
                  </a:lnTo>
                  <a:lnTo>
                    <a:pt x="667" y="1990"/>
                  </a:lnTo>
                  <a:lnTo>
                    <a:pt x="677" y="1977"/>
                  </a:lnTo>
                  <a:lnTo>
                    <a:pt x="687" y="1963"/>
                  </a:lnTo>
                  <a:lnTo>
                    <a:pt x="697" y="1949"/>
                  </a:lnTo>
                  <a:lnTo>
                    <a:pt x="707" y="1935"/>
                  </a:lnTo>
                  <a:lnTo>
                    <a:pt x="716" y="1921"/>
                  </a:lnTo>
                  <a:lnTo>
                    <a:pt x="724" y="1907"/>
                  </a:lnTo>
                  <a:lnTo>
                    <a:pt x="733" y="1893"/>
                  </a:lnTo>
                  <a:lnTo>
                    <a:pt x="742" y="1879"/>
                  </a:lnTo>
                  <a:lnTo>
                    <a:pt x="751" y="1863"/>
                  </a:lnTo>
                  <a:lnTo>
                    <a:pt x="759" y="1849"/>
                  </a:lnTo>
                  <a:lnTo>
                    <a:pt x="767" y="1834"/>
                  </a:lnTo>
                  <a:lnTo>
                    <a:pt x="775" y="1819"/>
                  </a:lnTo>
                  <a:lnTo>
                    <a:pt x="783" y="1805"/>
                  </a:lnTo>
                  <a:lnTo>
                    <a:pt x="790" y="1789"/>
                  </a:lnTo>
                  <a:lnTo>
                    <a:pt x="797" y="1774"/>
                  </a:lnTo>
                  <a:lnTo>
                    <a:pt x="805" y="1758"/>
                  </a:lnTo>
                  <a:lnTo>
                    <a:pt x="812" y="1743"/>
                  </a:lnTo>
                  <a:lnTo>
                    <a:pt x="818" y="1727"/>
                  </a:lnTo>
                  <a:lnTo>
                    <a:pt x="825" y="1712"/>
                  </a:lnTo>
                  <a:lnTo>
                    <a:pt x="830" y="1696"/>
                  </a:lnTo>
                  <a:lnTo>
                    <a:pt x="837" y="1681"/>
                  </a:lnTo>
                  <a:lnTo>
                    <a:pt x="843" y="1665"/>
                  </a:lnTo>
                  <a:lnTo>
                    <a:pt x="848" y="1649"/>
                  </a:lnTo>
                  <a:lnTo>
                    <a:pt x="854" y="1633"/>
                  </a:lnTo>
                  <a:lnTo>
                    <a:pt x="859" y="1617"/>
                  </a:lnTo>
                  <a:lnTo>
                    <a:pt x="865" y="1601"/>
                  </a:lnTo>
                  <a:lnTo>
                    <a:pt x="869" y="1585"/>
                  </a:lnTo>
                  <a:lnTo>
                    <a:pt x="874" y="1568"/>
                  </a:lnTo>
                  <a:lnTo>
                    <a:pt x="878" y="1553"/>
                  </a:lnTo>
                  <a:lnTo>
                    <a:pt x="882" y="1536"/>
                  </a:lnTo>
                  <a:lnTo>
                    <a:pt x="887" y="1519"/>
                  </a:lnTo>
                  <a:lnTo>
                    <a:pt x="890" y="1503"/>
                  </a:lnTo>
                  <a:lnTo>
                    <a:pt x="893" y="1486"/>
                  </a:lnTo>
                  <a:lnTo>
                    <a:pt x="897" y="1470"/>
                  </a:lnTo>
                  <a:lnTo>
                    <a:pt x="900" y="1453"/>
                  </a:lnTo>
                  <a:lnTo>
                    <a:pt x="903" y="1437"/>
                  </a:lnTo>
                  <a:lnTo>
                    <a:pt x="906" y="1420"/>
                  </a:lnTo>
                  <a:lnTo>
                    <a:pt x="908" y="1403"/>
                  </a:lnTo>
                  <a:lnTo>
                    <a:pt x="910" y="1387"/>
                  </a:lnTo>
                  <a:lnTo>
                    <a:pt x="912" y="1370"/>
                  </a:lnTo>
                  <a:lnTo>
                    <a:pt x="914" y="1354"/>
                  </a:lnTo>
                  <a:lnTo>
                    <a:pt x="916" y="1336"/>
                  </a:lnTo>
                  <a:lnTo>
                    <a:pt x="917" y="1319"/>
                  </a:lnTo>
                  <a:lnTo>
                    <a:pt x="918" y="1303"/>
                  </a:lnTo>
                  <a:lnTo>
                    <a:pt x="919" y="1286"/>
                  </a:lnTo>
                  <a:lnTo>
                    <a:pt x="920" y="1269"/>
                  </a:lnTo>
                  <a:lnTo>
                    <a:pt x="920" y="1252"/>
                  </a:lnTo>
                  <a:lnTo>
                    <a:pt x="920" y="1235"/>
                  </a:lnTo>
                  <a:lnTo>
                    <a:pt x="920" y="1219"/>
                  </a:lnTo>
                  <a:lnTo>
                    <a:pt x="920" y="1201"/>
                  </a:lnTo>
                  <a:lnTo>
                    <a:pt x="920" y="1185"/>
                  </a:lnTo>
                  <a:lnTo>
                    <a:pt x="919" y="1168"/>
                  </a:lnTo>
                  <a:lnTo>
                    <a:pt x="918" y="1151"/>
                  </a:lnTo>
                  <a:lnTo>
                    <a:pt x="917" y="1134"/>
                  </a:lnTo>
                  <a:lnTo>
                    <a:pt x="916" y="1117"/>
                  </a:lnTo>
                  <a:lnTo>
                    <a:pt x="914" y="1101"/>
                  </a:lnTo>
                  <a:lnTo>
                    <a:pt x="912" y="1084"/>
                  </a:lnTo>
                  <a:lnTo>
                    <a:pt x="910" y="1067"/>
                  </a:lnTo>
                  <a:lnTo>
                    <a:pt x="908" y="1050"/>
                  </a:lnTo>
                  <a:lnTo>
                    <a:pt x="906" y="1033"/>
                  </a:lnTo>
                  <a:lnTo>
                    <a:pt x="903" y="1017"/>
                  </a:lnTo>
                  <a:lnTo>
                    <a:pt x="900" y="1000"/>
                  </a:lnTo>
                  <a:lnTo>
                    <a:pt x="897" y="983"/>
                  </a:lnTo>
                  <a:lnTo>
                    <a:pt x="893" y="967"/>
                  </a:lnTo>
                  <a:lnTo>
                    <a:pt x="890" y="950"/>
                  </a:lnTo>
                  <a:lnTo>
                    <a:pt x="887" y="934"/>
                  </a:lnTo>
                  <a:lnTo>
                    <a:pt x="882" y="918"/>
                  </a:lnTo>
                  <a:lnTo>
                    <a:pt x="878" y="902"/>
                  </a:lnTo>
                  <a:lnTo>
                    <a:pt x="874" y="885"/>
                  </a:lnTo>
                  <a:lnTo>
                    <a:pt x="869" y="868"/>
                  </a:lnTo>
                  <a:lnTo>
                    <a:pt x="865" y="853"/>
                  </a:lnTo>
                  <a:lnTo>
                    <a:pt x="859" y="836"/>
                  </a:lnTo>
                  <a:lnTo>
                    <a:pt x="854" y="821"/>
                  </a:lnTo>
                  <a:lnTo>
                    <a:pt x="848" y="804"/>
                  </a:lnTo>
                  <a:lnTo>
                    <a:pt x="843" y="789"/>
                  </a:lnTo>
                  <a:lnTo>
                    <a:pt x="837" y="773"/>
                  </a:lnTo>
                  <a:lnTo>
                    <a:pt x="830" y="757"/>
                  </a:lnTo>
                  <a:lnTo>
                    <a:pt x="825" y="741"/>
                  </a:lnTo>
                  <a:lnTo>
                    <a:pt x="818" y="726"/>
                  </a:lnTo>
                  <a:lnTo>
                    <a:pt x="812" y="710"/>
                  </a:lnTo>
                  <a:lnTo>
                    <a:pt x="805" y="695"/>
                  </a:lnTo>
                  <a:lnTo>
                    <a:pt x="797" y="679"/>
                  </a:lnTo>
                  <a:lnTo>
                    <a:pt x="790" y="665"/>
                  </a:lnTo>
                  <a:lnTo>
                    <a:pt x="783" y="650"/>
                  </a:lnTo>
                  <a:lnTo>
                    <a:pt x="775" y="634"/>
                  </a:lnTo>
                  <a:lnTo>
                    <a:pt x="767" y="620"/>
                  </a:lnTo>
                  <a:lnTo>
                    <a:pt x="759" y="604"/>
                  </a:lnTo>
                  <a:lnTo>
                    <a:pt x="751" y="590"/>
                  </a:lnTo>
                  <a:lnTo>
                    <a:pt x="742" y="576"/>
                  </a:lnTo>
                  <a:lnTo>
                    <a:pt x="733" y="561"/>
                  </a:lnTo>
                  <a:lnTo>
                    <a:pt x="724" y="547"/>
                  </a:lnTo>
                  <a:lnTo>
                    <a:pt x="716" y="532"/>
                  </a:lnTo>
                  <a:lnTo>
                    <a:pt x="707" y="518"/>
                  </a:lnTo>
                  <a:lnTo>
                    <a:pt x="697" y="505"/>
                  </a:lnTo>
                  <a:lnTo>
                    <a:pt x="687" y="490"/>
                  </a:lnTo>
                  <a:lnTo>
                    <a:pt x="677" y="477"/>
                  </a:lnTo>
                  <a:lnTo>
                    <a:pt x="667" y="463"/>
                  </a:lnTo>
                  <a:lnTo>
                    <a:pt x="657" y="450"/>
                  </a:lnTo>
                  <a:lnTo>
                    <a:pt x="647" y="436"/>
                  </a:lnTo>
                  <a:lnTo>
                    <a:pt x="636" y="423"/>
                  </a:lnTo>
                  <a:lnTo>
                    <a:pt x="626" y="410"/>
                  </a:lnTo>
                  <a:lnTo>
                    <a:pt x="615" y="398"/>
                  </a:lnTo>
                  <a:lnTo>
                    <a:pt x="604" y="384"/>
                  </a:lnTo>
                  <a:lnTo>
                    <a:pt x="593" y="372"/>
                  </a:lnTo>
                  <a:lnTo>
                    <a:pt x="582" y="359"/>
                  </a:lnTo>
                  <a:lnTo>
                    <a:pt x="570" y="347"/>
                  </a:lnTo>
                  <a:lnTo>
                    <a:pt x="559" y="335"/>
                  </a:lnTo>
                  <a:lnTo>
                    <a:pt x="546" y="322"/>
                  </a:lnTo>
                  <a:lnTo>
                    <a:pt x="534" y="311"/>
                  </a:lnTo>
                  <a:lnTo>
                    <a:pt x="522" y="299"/>
                  </a:lnTo>
                  <a:lnTo>
                    <a:pt x="510" y="288"/>
                  </a:lnTo>
                  <a:lnTo>
                    <a:pt x="498" y="276"/>
                  </a:lnTo>
                  <a:lnTo>
                    <a:pt x="485" y="265"/>
                  </a:lnTo>
                  <a:lnTo>
                    <a:pt x="472" y="254"/>
                  </a:lnTo>
                  <a:lnTo>
                    <a:pt x="459" y="243"/>
                  </a:lnTo>
                  <a:lnTo>
                    <a:pt x="446" y="233"/>
                  </a:lnTo>
                  <a:lnTo>
                    <a:pt x="433" y="222"/>
                  </a:lnTo>
                  <a:lnTo>
                    <a:pt x="419" y="212"/>
                  </a:lnTo>
                  <a:lnTo>
                    <a:pt x="406" y="202"/>
                  </a:lnTo>
                  <a:lnTo>
                    <a:pt x="393" y="192"/>
                  </a:lnTo>
                  <a:lnTo>
                    <a:pt x="378" y="182"/>
                  </a:lnTo>
                  <a:lnTo>
                    <a:pt x="365" y="172"/>
                  </a:lnTo>
                  <a:lnTo>
                    <a:pt x="351" y="162"/>
                  </a:lnTo>
                  <a:lnTo>
                    <a:pt x="336" y="153"/>
                  </a:lnTo>
                  <a:lnTo>
                    <a:pt x="323" y="145"/>
                  </a:lnTo>
                  <a:lnTo>
                    <a:pt x="309" y="136"/>
                  </a:lnTo>
                  <a:lnTo>
                    <a:pt x="294" y="127"/>
                  </a:lnTo>
                  <a:lnTo>
                    <a:pt x="279" y="118"/>
                  </a:lnTo>
                  <a:lnTo>
                    <a:pt x="265" y="110"/>
                  </a:lnTo>
                  <a:lnTo>
                    <a:pt x="250" y="101"/>
                  </a:lnTo>
                  <a:lnTo>
                    <a:pt x="235" y="94"/>
                  </a:lnTo>
                  <a:lnTo>
                    <a:pt x="220" y="86"/>
                  </a:lnTo>
                  <a:lnTo>
                    <a:pt x="205" y="78"/>
                  </a:lnTo>
                  <a:lnTo>
                    <a:pt x="189" y="72"/>
                  </a:lnTo>
                  <a:lnTo>
                    <a:pt x="174" y="64"/>
                  </a:lnTo>
                  <a:lnTo>
                    <a:pt x="160" y="57"/>
                  </a:lnTo>
                  <a:lnTo>
                    <a:pt x="144" y="51"/>
                  </a:lnTo>
                  <a:lnTo>
                    <a:pt x="129" y="44"/>
                  </a:lnTo>
                  <a:lnTo>
                    <a:pt x="112" y="37"/>
                  </a:lnTo>
                  <a:lnTo>
                    <a:pt x="97" y="32"/>
                  </a:lnTo>
                  <a:lnTo>
                    <a:pt x="81" y="25"/>
                  </a:lnTo>
                  <a:lnTo>
                    <a:pt x="65" y="20"/>
                  </a:lnTo>
                  <a:lnTo>
                    <a:pt x="49" y="14"/>
                  </a:lnTo>
                  <a:lnTo>
                    <a:pt x="34" y="10"/>
                  </a:lnTo>
                  <a:lnTo>
                    <a:pt x="17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365" name="Freeform 131"/>
            <p:cNvSpPr>
              <a:spLocks/>
            </p:cNvSpPr>
            <p:nvPr/>
          </p:nvSpPr>
          <p:spPr bwMode="auto">
            <a:xfrm>
              <a:off x="290" y="831"/>
              <a:ext cx="1172" cy="1171"/>
            </a:xfrm>
            <a:custGeom>
              <a:avLst/>
              <a:gdLst>
                <a:gd name="T0" fmla="*/ 237 w 1995"/>
                <a:gd name="T1" fmla="*/ 107 h 1997"/>
                <a:gd name="T2" fmla="*/ 236 w 1995"/>
                <a:gd name="T3" fmla="*/ 95 h 1997"/>
                <a:gd name="T4" fmla="*/ 232 w 1995"/>
                <a:gd name="T5" fmla="*/ 83 h 1997"/>
                <a:gd name="T6" fmla="*/ 228 w 1995"/>
                <a:gd name="T7" fmla="*/ 71 h 1997"/>
                <a:gd name="T8" fmla="*/ 222 w 1995"/>
                <a:gd name="T9" fmla="*/ 60 h 1997"/>
                <a:gd name="T10" fmla="*/ 216 w 1995"/>
                <a:gd name="T11" fmla="*/ 49 h 1997"/>
                <a:gd name="T12" fmla="*/ 207 w 1995"/>
                <a:gd name="T13" fmla="*/ 39 h 1997"/>
                <a:gd name="T14" fmla="*/ 199 w 1995"/>
                <a:gd name="T15" fmla="*/ 30 h 1997"/>
                <a:gd name="T16" fmla="*/ 189 w 1995"/>
                <a:gd name="T17" fmla="*/ 22 h 1997"/>
                <a:gd name="T18" fmla="*/ 178 w 1995"/>
                <a:gd name="T19" fmla="*/ 15 h 1997"/>
                <a:gd name="T20" fmla="*/ 166 w 1995"/>
                <a:gd name="T21" fmla="*/ 10 h 1997"/>
                <a:gd name="T22" fmla="*/ 155 w 1995"/>
                <a:gd name="T23" fmla="*/ 5 h 1997"/>
                <a:gd name="T24" fmla="*/ 142 w 1995"/>
                <a:gd name="T25" fmla="*/ 2 h 1997"/>
                <a:gd name="T26" fmla="*/ 130 w 1995"/>
                <a:gd name="T27" fmla="*/ 1 h 1997"/>
                <a:gd name="T28" fmla="*/ 117 w 1995"/>
                <a:gd name="T29" fmla="*/ 0 h 1997"/>
                <a:gd name="T30" fmla="*/ 105 w 1995"/>
                <a:gd name="T31" fmla="*/ 1 h 1997"/>
                <a:gd name="T32" fmla="*/ 92 w 1995"/>
                <a:gd name="T33" fmla="*/ 3 h 1997"/>
                <a:gd name="T34" fmla="*/ 80 w 1995"/>
                <a:gd name="T35" fmla="*/ 6 h 1997"/>
                <a:gd name="T36" fmla="*/ 68 w 1995"/>
                <a:gd name="T37" fmla="*/ 11 h 1997"/>
                <a:gd name="T38" fmla="*/ 57 w 1995"/>
                <a:gd name="T39" fmla="*/ 17 h 1997"/>
                <a:gd name="T40" fmla="*/ 46 w 1995"/>
                <a:gd name="T41" fmla="*/ 25 h 1997"/>
                <a:gd name="T42" fmla="*/ 37 w 1995"/>
                <a:gd name="T43" fmla="*/ 33 h 1997"/>
                <a:gd name="T44" fmla="*/ 28 w 1995"/>
                <a:gd name="T45" fmla="*/ 42 h 1997"/>
                <a:gd name="T46" fmla="*/ 21 w 1995"/>
                <a:gd name="T47" fmla="*/ 52 h 1997"/>
                <a:gd name="T48" fmla="*/ 14 w 1995"/>
                <a:gd name="T49" fmla="*/ 63 h 1997"/>
                <a:gd name="T50" fmla="*/ 9 w 1995"/>
                <a:gd name="T51" fmla="*/ 74 h 1997"/>
                <a:gd name="T52" fmla="*/ 5 w 1995"/>
                <a:gd name="T53" fmla="*/ 86 h 1997"/>
                <a:gd name="T54" fmla="*/ 2 w 1995"/>
                <a:gd name="T55" fmla="*/ 99 h 1997"/>
                <a:gd name="T56" fmla="*/ 1 w 1995"/>
                <a:gd name="T57" fmla="*/ 111 h 1997"/>
                <a:gd name="T58" fmla="*/ 1 w 1995"/>
                <a:gd name="T59" fmla="*/ 124 h 1997"/>
                <a:gd name="T60" fmla="*/ 1 w 1995"/>
                <a:gd name="T61" fmla="*/ 136 h 1997"/>
                <a:gd name="T62" fmla="*/ 4 w 1995"/>
                <a:gd name="T63" fmla="*/ 148 h 1997"/>
                <a:gd name="T64" fmla="*/ 8 w 1995"/>
                <a:gd name="T65" fmla="*/ 160 h 1997"/>
                <a:gd name="T66" fmla="*/ 13 w 1995"/>
                <a:gd name="T67" fmla="*/ 172 h 1997"/>
                <a:gd name="T68" fmla="*/ 19 w 1995"/>
                <a:gd name="T69" fmla="*/ 182 h 1997"/>
                <a:gd name="T70" fmla="*/ 27 w 1995"/>
                <a:gd name="T71" fmla="*/ 193 h 1997"/>
                <a:gd name="T72" fmla="*/ 36 w 1995"/>
                <a:gd name="T73" fmla="*/ 202 h 1997"/>
                <a:gd name="T74" fmla="*/ 45 w 1995"/>
                <a:gd name="T75" fmla="*/ 211 h 1997"/>
                <a:gd name="T76" fmla="*/ 55 w 1995"/>
                <a:gd name="T77" fmla="*/ 218 h 1997"/>
                <a:gd name="T78" fmla="*/ 66 w 1995"/>
                <a:gd name="T79" fmla="*/ 224 h 1997"/>
                <a:gd name="T80" fmla="*/ 78 w 1995"/>
                <a:gd name="T81" fmla="*/ 229 h 1997"/>
                <a:gd name="T82" fmla="*/ 90 w 1995"/>
                <a:gd name="T83" fmla="*/ 232 h 1997"/>
                <a:gd name="T84" fmla="*/ 102 w 1995"/>
                <a:gd name="T85" fmla="*/ 235 h 1997"/>
                <a:gd name="T86" fmla="*/ 115 w 1995"/>
                <a:gd name="T87" fmla="*/ 236 h 1997"/>
                <a:gd name="T88" fmla="*/ 128 w 1995"/>
                <a:gd name="T89" fmla="*/ 236 h 1997"/>
                <a:gd name="T90" fmla="*/ 140 w 1995"/>
                <a:gd name="T91" fmla="*/ 234 h 1997"/>
                <a:gd name="T92" fmla="*/ 153 w 1995"/>
                <a:gd name="T93" fmla="*/ 231 h 1997"/>
                <a:gd name="T94" fmla="*/ 164 w 1995"/>
                <a:gd name="T95" fmla="*/ 227 h 1997"/>
                <a:gd name="T96" fmla="*/ 176 w 1995"/>
                <a:gd name="T97" fmla="*/ 222 h 1997"/>
                <a:gd name="T98" fmla="*/ 187 w 1995"/>
                <a:gd name="T99" fmla="*/ 215 h 1997"/>
                <a:gd name="T100" fmla="*/ 197 w 1995"/>
                <a:gd name="T101" fmla="*/ 207 h 1997"/>
                <a:gd name="T102" fmla="*/ 206 w 1995"/>
                <a:gd name="T103" fmla="*/ 198 h 1997"/>
                <a:gd name="T104" fmla="*/ 214 w 1995"/>
                <a:gd name="T105" fmla="*/ 188 h 1997"/>
                <a:gd name="T106" fmla="*/ 221 w 1995"/>
                <a:gd name="T107" fmla="*/ 178 h 1997"/>
                <a:gd name="T108" fmla="*/ 227 w 1995"/>
                <a:gd name="T109" fmla="*/ 167 h 1997"/>
                <a:gd name="T110" fmla="*/ 231 w 1995"/>
                <a:gd name="T111" fmla="*/ 155 h 1997"/>
                <a:gd name="T112" fmla="*/ 235 w 1995"/>
                <a:gd name="T113" fmla="*/ 143 h 1997"/>
                <a:gd name="T114" fmla="*/ 237 w 1995"/>
                <a:gd name="T115" fmla="*/ 131 h 1997"/>
                <a:gd name="T116" fmla="*/ 238 w 1995"/>
                <a:gd name="T117" fmla="*/ 118 h 199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95" h="1997">
                  <a:moveTo>
                    <a:pt x="1995" y="998"/>
                  </a:moveTo>
                  <a:lnTo>
                    <a:pt x="1995" y="983"/>
                  </a:lnTo>
                  <a:lnTo>
                    <a:pt x="1995" y="968"/>
                  </a:lnTo>
                  <a:lnTo>
                    <a:pt x="1994" y="952"/>
                  </a:lnTo>
                  <a:lnTo>
                    <a:pt x="1994" y="937"/>
                  </a:lnTo>
                  <a:lnTo>
                    <a:pt x="1993" y="923"/>
                  </a:lnTo>
                  <a:lnTo>
                    <a:pt x="1992" y="907"/>
                  </a:lnTo>
                  <a:lnTo>
                    <a:pt x="1990" y="892"/>
                  </a:lnTo>
                  <a:lnTo>
                    <a:pt x="1989" y="876"/>
                  </a:lnTo>
                  <a:lnTo>
                    <a:pt x="1987" y="862"/>
                  </a:lnTo>
                  <a:lnTo>
                    <a:pt x="1984" y="846"/>
                  </a:lnTo>
                  <a:lnTo>
                    <a:pt x="1982" y="832"/>
                  </a:lnTo>
                  <a:lnTo>
                    <a:pt x="1979" y="816"/>
                  </a:lnTo>
                  <a:lnTo>
                    <a:pt x="1977" y="801"/>
                  </a:lnTo>
                  <a:lnTo>
                    <a:pt x="1973" y="787"/>
                  </a:lnTo>
                  <a:lnTo>
                    <a:pt x="1970" y="772"/>
                  </a:lnTo>
                  <a:lnTo>
                    <a:pt x="1967" y="757"/>
                  </a:lnTo>
                  <a:lnTo>
                    <a:pt x="1962" y="742"/>
                  </a:lnTo>
                  <a:lnTo>
                    <a:pt x="1959" y="727"/>
                  </a:lnTo>
                  <a:lnTo>
                    <a:pt x="1955" y="713"/>
                  </a:lnTo>
                  <a:lnTo>
                    <a:pt x="1950" y="698"/>
                  </a:lnTo>
                  <a:lnTo>
                    <a:pt x="1946" y="684"/>
                  </a:lnTo>
                  <a:lnTo>
                    <a:pt x="1940" y="669"/>
                  </a:lnTo>
                  <a:lnTo>
                    <a:pt x="1935" y="655"/>
                  </a:lnTo>
                  <a:lnTo>
                    <a:pt x="1930" y="641"/>
                  </a:lnTo>
                  <a:lnTo>
                    <a:pt x="1925" y="626"/>
                  </a:lnTo>
                  <a:lnTo>
                    <a:pt x="1918" y="612"/>
                  </a:lnTo>
                  <a:lnTo>
                    <a:pt x="1913" y="599"/>
                  </a:lnTo>
                  <a:lnTo>
                    <a:pt x="1906" y="584"/>
                  </a:lnTo>
                  <a:lnTo>
                    <a:pt x="1900" y="571"/>
                  </a:lnTo>
                  <a:lnTo>
                    <a:pt x="1894" y="557"/>
                  </a:lnTo>
                  <a:lnTo>
                    <a:pt x="1886" y="543"/>
                  </a:lnTo>
                  <a:lnTo>
                    <a:pt x="1879" y="530"/>
                  </a:lnTo>
                  <a:lnTo>
                    <a:pt x="1872" y="517"/>
                  </a:lnTo>
                  <a:lnTo>
                    <a:pt x="1865" y="504"/>
                  </a:lnTo>
                  <a:lnTo>
                    <a:pt x="1857" y="490"/>
                  </a:lnTo>
                  <a:lnTo>
                    <a:pt x="1850" y="477"/>
                  </a:lnTo>
                  <a:lnTo>
                    <a:pt x="1841" y="464"/>
                  </a:lnTo>
                  <a:lnTo>
                    <a:pt x="1833" y="452"/>
                  </a:lnTo>
                  <a:lnTo>
                    <a:pt x="1824" y="438"/>
                  </a:lnTo>
                  <a:lnTo>
                    <a:pt x="1816" y="426"/>
                  </a:lnTo>
                  <a:lnTo>
                    <a:pt x="1808" y="414"/>
                  </a:lnTo>
                  <a:lnTo>
                    <a:pt x="1798" y="402"/>
                  </a:lnTo>
                  <a:lnTo>
                    <a:pt x="1789" y="390"/>
                  </a:lnTo>
                  <a:lnTo>
                    <a:pt x="1780" y="378"/>
                  </a:lnTo>
                  <a:lnTo>
                    <a:pt x="1770" y="366"/>
                  </a:lnTo>
                  <a:lnTo>
                    <a:pt x="1760" y="353"/>
                  </a:lnTo>
                  <a:lnTo>
                    <a:pt x="1750" y="342"/>
                  </a:lnTo>
                  <a:lnTo>
                    <a:pt x="1740" y="331"/>
                  </a:lnTo>
                  <a:lnTo>
                    <a:pt x="1730" y="319"/>
                  </a:lnTo>
                  <a:lnTo>
                    <a:pt x="1719" y="308"/>
                  </a:lnTo>
                  <a:lnTo>
                    <a:pt x="1709" y="297"/>
                  </a:lnTo>
                  <a:lnTo>
                    <a:pt x="1698" y="287"/>
                  </a:lnTo>
                  <a:lnTo>
                    <a:pt x="1687" y="276"/>
                  </a:lnTo>
                  <a:lnTo>
                    <a:pt x="1676" y="266"/>
                  </a:lnTo>
                  <a:lnTo>
                    <a:pt x="1665" y="255"/>
                  </a:lnTo>
                  <a:lnTo>
                    <a:pt x="1654" y="245"/>
                  </a:lnTo>
                  <a:lnTo>
                    <a:pt x="1642" y="235"/>
                  </a:lnTo>
                  <a:lnTo>
                    <a:pt x="1631" y="226"/>
                  </a:lnTo>
                  <a:lnTo>
                    <a:pt x="1619" y="216"/>
                  </a:lnTo>
                  <a:lnTo>
                    <a:pt x="1606" y="206"/>
                  </a:lnTo>
                  <a:lnTo>
                    <a:pt x="1594" y="198"/>
                  </a:lnTo>
                  <a:lnTo>
                    <a:pt x="1582" y="189"/>
                  </a:lnTo>
                  <a:lnTo>
                    <a:pt x="1570" y="180"/>
                  </a:lnTo>
                  <a:lnTo>
                    <a:pt x="1557" y="171"/>
                  </a:lnTo>
                  <a:lnTo>
                    <a:pt x="1544" y="162"/>
                  </a:lnTo>
                  <a:lnTo>
                    <a:pt x="1531" y="154"/>
                  </a:lnTo>
                  <a:lnTo>
                    <a:pt x="1519" y="147"/>
                  </a:lnTo>
                  <a:lnTo>
                    <a:pt x="1506" y="139"/>
                  </a:lnTo>
                  <a:lnTo>
                    <a:pt x="1493" y="131"/>
                  </a:lnTo>
                  <a:lnTo>
                    <a:pt x="1479" y="123"/>
                  </a:lnTo>
                  <a:lnTo>
                    <a:pt x="1466" y="116"/>
                  </a:lnTo>
                  <a:lnTo>
                    <a:pt x="1453" y="109"/>
                  </a:lnTo>
                  <a:lnTo>
                    <a:pt x="1438" y="102"/>
                  </a:lnTo>
                  <a:lnTo>
                    <a:pt x="1425" y="96"/>
                  </a:lnTo>
                  <a:lnTo>
                    <a:pt x="1412" y="89"/>
                  </a:lnTo>
                  <a:lnTo>
                    <a:pt x="1397" y="84"/>
                  </a:lnTo>
                  <a:lnTo>
                    <a:pt x="1383" y="77"/>
                  </a:lnTo>
                  <a:lnTo>
                    <a:pt x="1370" y="72"/>
                  </a:lnTo>
                  <a:lnTo>
                    <a:pt x="1355" y="66"/>
                  </a:lnTo>
                  <a:lnTo>
                    <a:pt x="1341" y="60"/>
                  </a:lnTo>
                  <a:lnTo>
                    <a:pt x="1327" y="55"/>
                  </a:lnTo>
                  <a:lnTo>
                    <a:pt x="1312" y="51"/>
                  </a:lnTo>
                  <a:lnTo>
                    <a:pt x="1298" y="46"/>
                  </a:lnTo>
                  <a:lnTo>
                    <a:pt x="1284" y="42"/>
                  </a:lnTo>
                  <a:lnTo>
                    <a:pt x="1268" y="37"/>
                  </a:lnTo>
                  <a:lnTo>
                    <a:pt x="1254" y="33"/>
                  </a:lnTo>
                  <a:lnTo>
                    <a:pt x="1239" y="30"/>
                  </a:lnTo>
                  <a:lnTo>
                    <a:pt x="1224" y="26"/>
                  </a:lnTo>
                  <a:lnTo>
                    <a:pt x="1210" y="23"/>
                  </a:lnTo>
                  <a:lnTo>
                    <a:pt x="1194" y="20"/>
                  </a:lnTo>
                  <a:lnTo>
                    <a:pt x="1180" y="16"/>
                  </a:lnTo>
                  <a:lnTo>
                    <a:pt x="1164" y="14"/>
                  </a:lnTo>
                  <a:lnTo>
                    <a:pt x="1150" y="11"/>
                  </a:lnTo>
                  <a:lnTo>
                    <a:pt x="1134" y="9"/>
                  </a:lnTo>
                  <a:lnTo>
                    <a:pt x="1120" y="7"/>
                  </a:lnTo>
                  <a:lnTo>
                    <a:pt x="1105" y="5"/>
                  </a:lnTo>
                  <a:lnTo>
                    <a:pt x="1089" y="4"/>
                  </a:lnTo>
                  <a:lnTo>
                    <a:pt x="1074" y="3"/>
                  </a:lnTo>
                  <a:lnTo>
                    <a:pt x="1059" y="2"/>
                  </a:lnTo>
                  <a:lnTo>
                    <a:pt x="1044" y="1"/>
                  </a:lnTo>
                  <a:lnTo>
                    <a:pt x="1028" y="0"/>
                  </a:lnTo>
                  <a:lnTo>
                    <a:pt x="1013" y="0"/>
                  </a:lnTo>
                  <a:lnTo>
                    <a:pt x="998" y="0"/>
                  </a:lnTo>
                  <a:lnTo>
                    <a:pt x="983" y="0"/>
                  </a:lnTo>
                  <a:lnTo>
                    <a:pt x="968" y="0"/>
                  </a:lnTo>
                  <a:lnTo>
                    <a:pt x="952" y="1"/>
                  </a:lnTo>
                  <a:lnTo>
                    <a:pt x="938" y="2"/>
                  </a:lnTo>
                  <a:lnTo>
                    <a:pt x="922" y="3"/>
                  </a:lnTo>
                  <a:lnTo>
                    <a:pt x="907" y="4"/>
                  </a:lnTo>
                  <a:lnTo>
                    <a:pt x="892" y="5"/>
                  </a:lnTo>
                  <a:lnTo>
                    <a:pt x="877" y="7"/>
                  </a:lnTo>
                  <a:lnTo>
                    <a:pt x="861" y="9"/>
                  </a:lnTo>
                  <a:lnTo>
                    <a:pt x="847" y="11"/>
                  </a:lnTo>
                  <a:lnTo>
                    <a:pt x="832" y="14"/>
                  </a:lnTo>
                  <a:lnTo>
                    <a:pt x="816" y="16"/>
                  </a:lnTo>
                  <a:lnTo>
                    <a:pt x="802" y="20"/>
                  </a:lnTo>
                  <a:lnTo>
                    <a:pt x="786" y="23"/>
                  </a:lnTo>
                  <a:lnTo>
                    <a:pt x="772" y="26"/>
                  </a:lnTo>
                  <a:lnTo>
                    <a:pt x="758" y="30"/>
                  </a:lnTo>
                  <a:lnTo>
                    <a:pt x="742" y="33"/>
                  </a:lnTo>
                  <a:lnTo>
                    <a:pt x="728" y="37"/>
                  </a:lnTo>
                  <a:lnTo>
                    <a:pt x="713" y="42"/>
                  </a:lnTo>
                  <a:lnTo>
                    <a:pt x="699" y="46"/>
                  </a:lnTo>
                  <a:lnTo>
                    <a:pt x="685" y="51"/>
                  </a:lnTo>
                  <a:lnTo>
                    <a:pt x="669" y="55"/>
                  </a:lnTo>
                  <a:lnTo>
                    <a:pt x="656" y="60"/>
                  </a:lnTo>
                  <a:lnTo>
                    <a:pt x="641" y="66"/>
                  </a:lnTo>
                  <a:lnTo>
                    <a:pt x="627" y="72"/>
                  </a:lnTo>
                  <a:lnTo>
                    <a:pt x="613" y="77"/>
                  </a:lnTo>
                  <a:lnTo>
                    <a:pt x="598" y="84"/>
                  </a:lnTo>
                  <a:lnTo>
                    <a:pt x="585" y="89"/>
                  </a:lnTo>
                  <a:lnTo>
                    <a:pt x="571" y="96"/>
                  </a:lnTo>
                  <a:lnTo>
                    <a:pt x="557" y="102"/>
                  </a:lnTo>
                  <a:lnTo>
                    <a:pt x="544" y="109"/>
                  </a:lnTo>
                  <a:lnTo>
                    <a:pt x="530" y="116"/>
                  </a:lnTo>
                  <a:lnTo>
                    <a:pt x="517" y="123"/>
                  </a:lnTo>
                  <a:lnTo>
                    <a:pt x="503" y="131"/>
                  </a:lnTo>
                  <a:lnTo>
                    <a:pt x="490" y="139"/>
                  </a:lnTo>
                  <a:lnTo>
                    <a:pt x="478" y="147"/>
                  </a:lnTo>
                  <a:lnTo>
                    <a:pt x="465" y="154"/>
                  </a:lnTo>
                  <a:lnTo>
                    <a:pt x="451" y="162"/>
                  </a:lnTo>
                  <a:lnTo>
                    <a:pt x="439" y="171"/>
                  </a:lnTo>
                  <a:lnTo>
                    <a:pt x="427" y="180"/>
                  </a:lnTo>
                  <a:lnTo>
                    <a:pt x="414" y="189"/>
                  </a:lnTo>
                  <a:lnTo>
                    <a:pt x="402" y="198"/>
                  </a:lnTo>
                  <a:lnTo>
                    <a:pt x="389" y="206"/>
                  </a:lnTo>
                  <a:lnTo>
                    <a:pt x="377" y="216"/>
                  </a:lnTo>
                  <a:lnTo>
                    <a:pt x="366" y="226"/>
                  </a:lnTo>
                  <a:lnTo>
                    <a:pt x="354" y="235"/>
                  </a:lnTo>
                  <a:lnTo>
                    <a:pt x="343" y="245"/>
                  </a:lnTo>
                  <a:lnTo>
                    <a:pt x="331" y="255"/>
                  </a:lnTo>
                  <a:lnTo>
                    <a:pt x="320" y="266"/>
                  </a:lnTo>
                  <a:lnTo>
                    <a:pt x="309" y="276"/>
                  </a:lnTo>
                  <a:lnTo>
                    <a:pt x="298" y="287"/>
                  </a:lnTo>
                  <a:lnTo>
                    <a:pt x="288" y="297"/>
                  </a:lnTo>
                  <a:lnTo>
                    <a:pt x="277" y="308"/>
                  </a:lnTo>
                  <a:lnTo>
                    <a:pt x="267" y="319"/>
                  </a:lnTo>
                  <a:lnTo>
                    <a:pt x="256" y="331"/>
                  </a:lnTo>
                  <a:lnTo>
                    <a:pt x="246" y="342"/>
                  </a:lnTo>
                  <a:lnTo>
                    <a:pt x="236" y="353"/>
                  </a:lnTo>
                  <a:lnTo>
                    <a:pt x="226" y="366"/>
                  </a:lnTo>
                  <a:lnTo>
                    <a:pt x="217" y="378"/>
                  </a:lnTo>
                  <a:lnTo>
                    <a:pt x="207" y="390"/>
                  </a:lnTo>
                  <a:lnTo>
                    <a:pt x="198" y="402"/>
                  </a:lnTo>
                  <a:lnTo>
                    <a:pt x="189" y="414"/>
                  </a:lnTo>
                  <a:lnTo>
                    <a:pt x="181" y="426"/>
                  </a:lnTo>
                  <a:lnTo>
                    <a:pt x="172" y="438"/>
                  </a:lnTo>
                  <a:lnTo>
                    <a:pt x="163" y="452"/>
                  </a:lnTo>
                  <a:lnTo>
                    <a:pt x="155" y="464"/>
                  </a:lnTo>
                  <a:lnTo>
                    <a:pt x="147" y="477"/>
                  </a:lnTo>
                  <a:lnTo>
                    <a:pt x="140" y="490"/>
                  </a:lnTo>
                  <a:lnTo>
                    <a:pt x="132" y="504"/>
                  </a:lnTo>
                  <a:lnTo>
                    <a:pt x="124" y="517"/>
                  </a:lnTo>
                  <a:lnTo>
                    <a:pt x="116" y="530"/>
                  </a:lnTo>
                  <a:lnTo>
                    <a:pt x="110" y="543"/>
                  </a:lnTo>
                  <a:lnTo>
                    <a:pt x="103" y="557"/>
                  </a:lnTo>
                  <a:lnTo>
                    <a:pt x="97" y="571"/>
                  </a:lnTo>
                  <a:lnTo>
                    <a:pt x="90" y="584"/>
                  </a:lnTo>
                  <a:lnTo>
                    <a:pt x="83" y="599"/>
                  </a:lnTo>
                  <a:lnTo>
                    <a:pt x="78" y="612"/>
                  </a:lnTo>
                  <a:lnTo>
                    <a:pt x="72" y="626"/>
                  </a:lnTo>
                  <a:lnTo>
                    <a:pt x="67" y="641"/>
                  </a:lnTo>
                  <a:lnTo>
                    <a:pt x="61" y="655"/>
                  </a:lnTo>
                  <a:lnTo>
                    <a:pt x="56" y="669"/>
                  </a:lnTo>
                  <a:lnTo>
                    <a:pt x="51" y="684"/>
                  </a:lnTo>
                  <a:lnTo>
                    <a:pt x="47" y="698"/>
                  </a:lnTo>
                  <a:lnTo>
                    <a:pt x="42" y="713"/>
                  </a:lnTo>
                  <a:lnTo>
                    <a:pt x="38" y="727"/>
                  </a:lnTo>
                  <a:lnTo>
                    <a:pt x="34" y="742"/>
                  </a:lnTo>
                  <a:lnTo>
                    <a:pt x="30" y="757"/>
                  </a:lnTo>
                  <a:lnTo>
                    <a:pt x="26" y="772"/>
                  </a:lnTo>
                  <a:lnTo>
                    <a:pt x="23" y="787"/>
                  </a:lnTo>
                  <a:lnTo>
                    <a:pt x="20" y="801"/>
                  </a:lnTo>
                  <a:lnTo>
                    <a:pt x="17" y="816"/>
                  </a:lnTo>
                  <a:lnTo>
                    <a:pt x="15" y="832"/>
                  </a:lnTo>
                  <a:lnTo>
                    <a:pt x="11" y="846"/>
                  </a:lnTo>
                  <a:lnTo>
                    <a:pt x="9" y="862"/>
                  </a:lnTo>
                  <a:lnTo>
                    <a:pt x="8" y="876"/>
                  </a:lnTo>
                  <a:lnTo>
                    <a:pt x="6" y="892"/>
                  </a:lnTo>
                  <a:lnTo>
                    <a:pt x="5" y="907"/>
                  </a:lnTo>
                  <a:lnTo>
                    <a:pt x="4" y="923"/>
                  </a:lnTo>
                  <a:lnTo>
                    <a:pt x="3" y="937"/>
                  </a:lnTo>
                  <a:lnTo>
                    <a:pt x="2" y="952"/>
                  </a:lnTo>
                  <a:lnTo>
                    <a:pt x="0" y="968"/>
                  </a:lnTo>
                  <a:lnTo>
                    <a:pt x="0" y="983"/>
                  </a:lnTo>
                  <a:lnTo>
                    <a:pt x="0" y="998"/>
                  </a:lnTo>
                  <a:lnTo>
                    <a:pt x="0" y="1013"/>
                  </a:lnTo>
                  <a:lnTo>
                    <a:pt x="0" y="1029"/>
                  </a:lnTo>
                  <a:lnTo>
                    <a:pt x="2" y="1044"/>
                  </a:lnTo>
                  <a:lnTo>
                    <a:pt x="3" y="1059"/>
                  </a:lnTo>
                  <a:lnTo>
                    <a:pt x="4" y="1074"/>
                  </a:lnTo>
                  <a:lnTo>
                    <a:pt x="5" y="1089"/>
                  </a:lnTo>
                  <a:lnTo>
                    <a:pt x="6" y="1105"/>
                  </a:lnTo>
                  <a:lnTo>
                    <a:pt x="8" y="1119"/>
                  </a:lnTo>
                  <a:lnTo>
                    <a:pt x="9" y="1135"/>
                  </a:lnTo>
                  <a:lnTo>
                    <a:pt x="11" y="1150"/>
                  </a:lnTo>
                  <a:lnTo>
                    <a:pt x="15" y="1165"/>
                  </a:lnTo>
                  <a:lnTo>
                    <a:pt x="17" y="1180"/>
                  </a:lnTo>
                  <a:lnTo>
                    <a:pt x="20" y="1194"/>
                  </a:lnTo>
                  <a:lnTo>
                    <a:pt x="23" y="1210"/>
                  </a:lnTo>
                  <a:lnTo>
                    <a:pt x="26" y="1224"/>
                  </a:lnTo>
                  <a:lnTo>
                    <a:pt x="30" y="1240"/>
                  </a:lnTo>
                  <a:lnTo>
                    <a:pt x="34" y="1254"/>
                  </a:lnTo>
                  <a:lnTo>
                    <a:pt x="38" y="1269"/>
                  </a:lnTo>
                  <a:lnTo>
                    <a:pt x="42" y="1283"/>
                  </a:lnTo>
                  <a:lnTo>
                    <a:pt x="47" y="1298"/>
                  </a:lnTo>
                  <a:lnTo>
                    <a:pt x="51" y="1313"/>
                  </a:lnTo>
                  <a:lnTo>
                    <a:pt x="56" y="1327"/>
                  </a:lnTo>
                  <a:lnTo>
                    <a:pt x="61" y="1341"/>
                  </a:lnTo>
                  <a:lnTo>
                    <a:pt x="67" y="1356"/>
                  </a:lnTo>
                  <a:lnTo>
                    <a:pt x="72" y="1370"/>
                  </a:lnTo>
                  <a:lnTo>
                    <a:pt x="78" y="1383"/>
                  </a:lnTo>
                  <a:lnTo>
                    <a:pt x="83" y="1398"/>
                  </a:lnTo>
                  <a:lnTo>
                    <a:pt x="90" y="1412"/>
                  </a:lnTo>
                  <a:lnTo>
                    <a:pt x="97" y="1425"/>
                  </a:lnTo>
                  <a:lnTo>
                    <a:pt x="103" y="1439"/>
                  </a:lnTo>
                  <a:lnTo>
                    <a:pt x="110" y="1453"/>
                  </a:lnTo>
                  <a:lnTo>
                    <a:pt x="116" y="1466"/>
                  </a:lnTo>
                  <a:lnTo>
                    <a:pt x="124" y="1480"/>
                  </a:lnTo>
                  <a:lnTo>
                    <a:pt x="132" y="1493"/>
                  </a:lnTo>
                  <a:lnTo>
                    <a:pt x="140" y="1506"/>
                  </a:lnTo>
                  <a:lnTo>
                    <a:pt x="147" y="1519"/>
                  </a:lnTo>
                  <a:lnTo>
                    <a:pt x="155" y="1533"/>
                  </a:lnTo>
                  <a:lnTo>
                    <a:pt x="163" y="1545"/>
                  </a:lnTo>
                  <a:lnTo>
                    <a:pt x="172" y="1558"/>
                  </a:lnTo>
                  <a:lnTo>
                    <a:pt x="181" y="1570"/>
                  </a:lnTo>
                  <a:lnTo>
                    <a:pt x="189" y="1582"/>
                  </a:lnTo>
                  <a:lnTo>
                    <a:pt x="198" y="1595"/>
                  </a:lnTo>
                  <a:lnTo>
                    <a:pt x="207" y="1607"/>
                  </a:lnTo>
                  <a:lnTo>
                    <a:pt x="217" y="1619"/>
                  </a:lnTo>
                  <a:lnTo>
                    <a:pt x="226" y="1631"/>
                  </a:lnTo>
                  <a:lnTo>
                    <a:pt x="236" y="1642"/>
                  </a:lnTo>
                  <a:lnTo>
                    <a:pt x="246" y="1654"/>
                  </a:lnTo>
                  <a:lnTo>
                    <a:pt x="256" y="1665"/>
                  </a:lnTo>
                  <a:lnTo>
                    <a:pt x="267" y="1676"/>
                  </a:lnTo>
                  <a:lnTo>
                    <a:pt x="277" y="1687"/>
                  </a:lnTo>
                  <a:lnTo>
                    <a:pt x="288" y="1698"/>
                  </a:lnTo>
                  <a:lnTo>
                    <a:pt x="298" y="1710"/>
                  </a:lnTo>
                  <a:lnTo>
                    <a:pt x="309" y="1721"/>
                  </a:lnTo>
                  <a:lnTo>
                    <a:pt x="320" y="1731"/>
                  </a:lnTo>
                  <a:lnTo>
                    <a:pt x="331" y="1740"/>
                  </a:lnTo>
                  <a:lnTo>
                    <a:pt x="343" y="1750"/>
                  </a:lnTo>
                  <a:lnTo>
                    <a:pt x="354" y="1760"/>
                  </a:lnTo>
                  <a:lnTo>
                    <a:pt x="366" y="1770"/>
                  </a:lnTo>
                  <a:lnTo>
                    <a:pt x="377" y="1780"/>
                  </a:lnTo>
                  <a:lnTo>
                    <a:pt x="389" y="1789"/>
                  </a:lnTo>
                  <a:lnTo>
                    <a:pt x="402" y="1799"/>
                  </a:lnTo>
                  <a:lnTo>
                    <a:pt x="414" y="1808"/>
                  </a:lnTo>
                  <a:lnTo>
                    <a:pt x="427" y="1817"/>
                  </a:lnTo>
                  <a:lnTo>
                    <a:pt x="439" y="1826"/>
                  </a:lnTo>
                  <a:lnTo>
                    <a:pt x="451" y="1833"/>
                  </a:lnTo>
                  <a:lnTo>
                    <a:pt x="465" y="1842"/>
                  </a:lnTo>
                  <a:lnTo>
                    <a:pt x="478" y="1850"/>
                  </a:lnTo>
                  <a:lnTo>
                    <a:pt x="490" y="1858"/>
                  </a:lnTo>
                  <a:lnTo>
                    <a:pt x="503" y="1865"/>
                  </a:lnTo>
                  <a:lnTo>
                    <a:pt x="517" y="1873"/>
                  </a:lnTo>
                  <a:lnTo>
                    <a:pt x="530" y="1880"/>
                  </a:lnTo>
                  <a:lnTo>
                    <a:pt x="544" y="1887"/>
                  </a:lnTo>
                  <a:lnTo>
                    <a:pt x="557" y="1894"/>
                  </a:lnTo>
                  <a:lnTo>
                    <a:pt x="571" y="1901"/>
                  </a:lnTo>
                  <a:lnTo>
                    <a:pt x="585" y="1907"/>
                  </a:lnTo>
                  <a:lnTo>
                    <a:pt x="598" y="1913"/>
                  </a:lnTo>
                  <a:lnTo>
                    <a:pt x="613" y="1920"/>
                  </a:lnTo>
                  <a:lnTo>
                    <a:pt x="627" y="1925"/>
                  </a:lnTo>
                  <a:lnTo>
                    <a:pt x="641" y="1931"/>
                  </a:lnTo>
                  <a:lnTo>
                    <a:pt x="656" y="1936"/>
                  </a:lnTo>
                  <a:lnTo>
                    <a:pt x="669" y="1941"/>
                  </a:lnTo>
                  <a:lnTo>
                    <a:pt x="685" y="1946"/>
                  </a:lnTo>
                  <a:lnTo>
                    <a:pt x="699" y="1950"/>
                  </a:lnTo>
                  <a:lnTo>
                    <a:pt x="713" y="1955"/>
                  </a:lnTo>
                  <a:lnTo>
                    <a:pt x="728" y="1959"/>
                  </a:lnTo>
                  <a:lnTo>
                    <a:pt x="742" y="1964"/>
                  </a:lnTo>
                  <a:lnTo>
                    <a:pt x="758" y="1967"/>
                  </a:lnTo>
                  <a:lnTo>
                    <a:pt x="772" y="1970"/>
                  </a:lnTo>
                  <a:lnTo>
                    <a:pt x="786" y="1974"/>
                  </a:lnTo>
                  <a:lnTo>
                    <a:pt x="802" y="1977"/>
                  </a:lnTo>
                  <a:lnTo>
                    <a:pt x="816" y="1980"/>
                  </a:lnTo>
                  <a:lnTo>
                    <a:pt x="832" y="1983"/>
                  </a:lnTo>
                  <a:lnTo>
                    <a:pt x="847" y="1985"/>
                  </a:lnTo>
                  <a:lnTo>
                    <a:pt x="861" y="1987"/>
                  </a:lnTo>
                  <a:lnTo>
                    <a:pt x="877" y="1989"/>
                  </a:lnTo>
                  <a:lnTo>
                    <a:pt x="892" y="1991"/>
                  </a:lnTo>
                  <a:lnTo>
                    <a:pt x="907" y="1992"/>
                  </a:lnTo>
                  <a:lnTo>
                    <a:pt x="922" y="1994"/>
                  </a:lnTo>
                  <a:lnTo>
                    <a:pt x="938" y="1995"/>
                  </a:lnTo>
                  <a:lnTo>
                    <a:pt x="952" y="1996"/>
                  </a:lnTo>
                  <a:lnTo>
                    <a:pt x="968" y="1996"/>
                  </a:lnTo>
                  <a:lnTo>
                    <a:pt x="983" y="1997"/>
                  </a:lnTo>
                  <a:lnTo>
                    <a:pt x="998" y="1997"/>
                  </a:lnTo>
                  <a:lnTo>
                    <a:pt x="1013" y="1997"/>
                  </a:lnTo>
                  <a:lnTo>
                    <a:pt x="1028" y="1996"/>
                  </a:lnTo>
                  <a:lnTo>
                    <a:pt x="1044" y="1996"/>
                  </a:lnTo>
                  <a:lnTo>
                    <a:pt x="1059" y="1995"/>
                  </a:lnTo>
                  <a:lnTo>
                    <a:pt x="1074" y="1994"/>
                  </a:lnTo>
                  <a:lnTo>
                    <a:pt x="1089" y="1992"/>
                  </a:lnTo>
                  <a:lnTo>
                    <a:pt x="1105" y="1991"/>
                  </a:lnTo>
                  <a:lnTo>
                    <a:pt x="1120" y="1989"/>
                  </a:lnTo>
                  <a:lnTo>
                    <a:pt x="1134" y="1987"/>
                  </a:lnTo>
                  <a:lnTo>
                    <a:pt x="1150" y="1985"/>
                  </a:lnTo>
                  <a:lnTo>
                    <a:pt x="1164" y="1983"/>
                  </a:lnTo>
                  <a:lnTo>
                    <a:pt x="1180" y="1980"/>
                  </a:lnTo>
                  <a:lnTo>
                    <a:pt x="1194" y="1977"/>
                  </a:lnTo>
                  <a:lnTo>
                    <a:pt x="1210" y="1974"/>
                  </a:lnTo>
                  <a:lnTo>
                    <a:pt x="1224" y="1970"/>
                  </a:lnTo>
                  <a:lnTo>
                    <a:pt x="1239" y="1967"/>
                  </a:lnTo>
                  <a:lnTo>
                    <a:pt x="1254" y="1964"/>
                  </a:lnTo>
                  <a:lnTo>
                    <a:pt x="1268" y="1959"/>
                  </a:lnTo>
                  <a:lnTo>
                    <a:pt x="1284" y="1955"/>
                  </a:lnTo>
                  <a:lnTo>
                    <a:pt x="1298" y="1950"/>
                  </a:lnTo>
                  <a:lnTo>
                    <a:pt x="1312" y="1946"/>
                  </a:lnTo>
                  <a:lnTo>
                    <a:pt x="1327" y="1941"/>
                  </a:lnTo>
                  <a:lnTo>
                    <a:pt x="1341" y="1936"/>
                  </a:lnTo>
                  <a:lnTo>
                    <a:pt x="1355" y="1931"/>
                  </a:lnTo>
                  <a:lnTo>
                    <a:pt x="1370" y="1925"/>
                  </a:lnTo>
                  <a:lnTo>
                    <a:pt x="1383" y="1920"/>
                  </a:lnTo>
                  <a:lnTo>
                    <a:pt x="1397" y="1913"/>
                  </a:lnTo>
                  <a:lnTo>
                    <a:pt x="1412" y="1907"/>
                  </a:lnTo>
                  <a:lnTo>
                    <a:pt x="1425" y="1901"/>
                  </a:lnTo>
                  <a:lnTo>
                    <a:pt x="1438" y="1894"/>
                  </a:lnTo>
                  <a:lnTo>
                    <a:pt x="1453" y="1887"/>
                  </a:lnTo>
                  <a:lnTo>
                    <a:pt x="1466" y="1880"/>
                  </a:lnTo>
                  <a:lnTo>
                    <a:pt x="1479" y="1873"/>
                  </a:lnTo>
                  <a:lnTo>
                    <a:pt x="1493" y="1865"/>
                  </a:lnTo>
                  <a:lnTo>
                    <a:pt x="1506" y="1858"/>
                  </a:lnTo>
                  <a:lnTo>
                    <a:pt x="1519" y="1850"/>
                  </a:lnTo>
                  <a:lnTo>
                    <a:pt x="1531" y="1842"/>
                  </a:lnTo>
                  <a:lnTo>
                    <a:pt x="1544" y="1833"/>
                  </a:lnTo>
                  <a:lnTo>
                    <a:pt x="1557" y="1826"/>
                  </a:lnTo>
                  <a:lnTo>
                    <a:pt x="1570" y="1817"/>
                  </a:lnTo>
                  <a:lnTo>
                    <a:pt x="1582" y="1808"/>
                  </a:lnTo>
                  <a:lnTo>
                    <a:pt x="1594" y="1799"/>
                  </a:lnTo>
                  <a:lnTo>
                    <a:pt x="1606" y="1789"/>
                  </a:lnTo>
                  <a:lnTo>
                    <a:pt x="1619" y="1780"/>
                  </a:lnTo>
                  <a:lnTo>
                    <a:pt x="1631" y="1770"/>
                  </a:lnTo>
                  <a:lnTo>
                    <a:pt x="1642" y="1760"/>
                  </a:lnTo>
                  <a:lnTo>
                    <a:pt x="1654" y="1750"/>
                  </a:lnTo>
                  <a:lnTo>
                    <a:pt x="1665" y="1740"/>
                  </a:lnTo>
                  <a:lnTo>
                    <a:pt x="1676" y="1731"/>
                  </a:lnTo>
                  <a:lnTo>
                    <a:pt x="1687" y="1721"/>
                  </a:lnTo>
                  <a:lnTo>
                    <a:pt x="1698" y="1710"/>
                  </a:lnTo>
                  <a:lnTo>
                    <a:pt x="1709" y="1698"/>
                  </a:lnTo>
                  <a:lnTo>
                    <a:pt x="1719" y="1687"/>
                  </a:lnTo>
                  <a:lnTo>
                    <a:pt x="1730" y="1676"/>
                  </a:lnTo>
                  <a:lnTo>
                    <a:pt x="1740" y="1665"/>
                  </a:lnTo>
                  <a:lnTo>
                    <a:pt x="1750" y="1654"/>
                  </a:lnTo>
                  <a:lnTo>
                    <a:pt x="1760" y="1642"/>
                  </a:lnTo>
                  <a:lnTo>
                    <a:pt x="1770" y="1631"/>
                  </a:lnTo>
                  <a:lnTo>
                    <a:pt x="1780" y="1619"/>
                  </a:lnTo>
                  <a:lnTo>
                    <a:pt x="1789" y="1607"/>
                  </a:lnTo>
                  <a:lnTo>
                    <a:pt x="1798" y="1595"/>
                  </a:lnTo>
                  <a:lnTo>
                    <a:pt x="1808" y="1582"/>
                  </a:lnTo>
                  <a:lnTo>
                    <a:pt x="1816" y="1570"/>
                  </a:lnTo>
                  <a:lnTo>
                    <a:pt x="1824" y="1558"/>
                  </a:lnTo>
                  <a:lnTo>
                    <a:pt x="1833" y="1545"/>
                  </a:lnTo>
                  <a:lnTo>
                    <a:pt x="1841" y="1533"/>
                  </a:lnTo>
                  <a:lnTo>
                    <a:pt x="1850" y="1519"/>
                  </a:lnTo>
                  <a:lnTo>
                    <a:pt x="1857" y="1506"/>
                  </a:lnTo>
                  <a:lnTo>
                    <a:pt x="1865" y="1493"/>
                  </a:lnTo>
                  <a:lnTo>
                    <a:pt x="1872" y="1480"/>
                  </a:lnTo>
                  <a:lnTo>
                    <a:pt x="1879" y="1466"/>
                  </a:lnTo>
                  <a:lnTo>
                    <a:pt x="1886" y="1453"/>
                  </a:lnTo>
                  <a:lnTo>
                    <a:pt x="1894" y="1439"/>
                  </a:lnTo>
                  <a:lnTo>
                    <a:pt x="1900" y="1425"/>
                  </a:lnTo>
                  <a:lnTo>
                    <a:pt x="1906" y="1412"/>
                  </a:lnTo>
                  <a:lnTo>
                    <a:pt x="1913" y="1398"/>
                  </a:lnTo>
                  <a:lnTo>
                    <a:pt x="1918" y="1383"/>
                  </a:lnTo>
                  <a:lnTo>
                    <a:pt x="1925" y="1370"/>
                  </a:lnTo>
                  <a:lnTo>
                    <a:pt x="1930" y="1356"/>
                  </a:lnTo>
                  <a:lnTo>
                    <a:pt x="1935" y="1341"/>
                  </a:lnTo>
                  <a:lnTo>
                    <a:pt x="1940" y="1327"/>
                  </a:lnTo>
                  <a:lnTo>
                    <a:pt x="1946" y="1313"/>
                  </a:lnTo>
                  <a:lnTo>
                    <a:pt x="1950" y="1298"/>
                  </a:lnTo>
                  <a:lnTo>
                    <a:pt x="1955" y="1283"/>
                  </a:lnTo>
                  <a:lnTo>
                    <a:pt x="1959" y="1269"/>
                  </a:lnTo>
                  <a:lnTo>
                    <a:pt x="1962" y="1254"/>
                  </a:lnTo>
                  <a:lnTo>
                    <a:pt x="1967" y="1240"/>
                  </a:lnTo>
                  <a:lnTo>
                    <a:pt x="1970" y="1224"/>
                  </a:lnTo>
                  <a:lnTo>
                    <a:pt x="1973" y="1210"/>
                  </a:lnTo>
                  <a:lnTo>
                    <a:pt x="1977" y="1194"/>
                  </a:lnTo>
                  <a:lnTo>
                    <a:pt x="1979" y="1180"/>
                  </a:lnTo>
                  <a:lnTo>
                    <a:pt x="1982" y="1165"/>
                  </a:lnTo>
                  <a:lnTo>
                    <a:pt x="1984" y="1150"/>
                  </a:lnTo>
                  <a:lnTo>
                    <a:pt x="1987" y="1135"/>
                  </a:lnTo>
                  <a:lnTo>
                    <a:pt x="1989" y="1119"/>
                  </a:lnTo>
                  <a:lnTo>
                    <a:pt x="1990" y="1105"/>
                  </a:lnTo>
                  <a:lnTo>
                    <a:pt x="1992" y="1089"/>
                  </a:lnTo>
                  <a:lnTo>
                    <a:pt x="1993" y="1074"/>
                  </a:lnTo>
                  <a:lnTo>
                    <a:pt x="1994" y="1059"/>
                  </a:lnTo>
                  <a:lnTo>
                    <a:pt x="1994" y="1044"/>
                  </a:lnTo>
                  <a:lnTo>
                    <a:pt x="1995" y="1029"/>
                  </a:lnTo>
                  <a:lnTo>
                    <a:pt x="1995" y="1013"/>
                  </a:lnTo>
                  <a:lnTo>
                    <a:pt x="1995" y="99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147" name="Text Box 132"/>
          <p:cNvSpPr txBox="1">
            <a:spLocks noChangeArrowheads="1"/>
          </p:cNvSpPr>
          <p:nvPr/>
        </p:nvSpPr>
        <p:spPr bwMode="auto">
          <a:xfrm>
            <a:off x="0" y="0"/>
            <a:ext cx="9540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5</a:t>
            </a:r>
          </a:p>
        </p:txBody>
      </p:sp>
      <p:sp>
        <p:nvSpPr>
          <p:cNvPr id="257157" name="Freeform 133"/>
          <p:cNvSpPr>
            <a:spLocks/>
          </p:cNvSpPr>
          <p:nvPr/>
        </p:nvSpPr>
        <p:spPr bwMode="auto">
          <a:xfrm>
            <a:off x="930275" y="1377950"/>
            <a:ext cx="1390650" cy="1800225"/>
          </a:xfrm>
          <a:custGeom>
            <a:avLst/>
            <a:gdLst>
              <a:gd name="T0" fmla="*/ 2147483647 w 1489"/>
              <a:gd name="T1" fmla="*/ 2147483647 h 1934"/>
              <a:gd name="T2" fmla="*/ 2147483647 w 1489"/>
              <a:gd name="T3" fmla="*/ 2147483647 h 1934"/>
              <a:gd name="T4" fmla="*/ 2147483647 w 1489"/>
              <a:gd name="T5" fmla="*/ 2147483647 h 1934"/>
              <a:gd name="T6" fmla="*/ 2147483647 w 1489"/>
              <a:gd name="T7" fmla="*/ 2147483647 h 1934"/>
              <a:gd name="T8" fmla="*/ 2147483647 w 1489"/>
              <a:gd name="T9" fmla="*/ 2147483647 h 1934"/>
              <a:gd name="T10" fmla="*/ 2147483647 w 1489"/>
              <a:gd name="T11" fmla="*/ 2147483647 h 1934"/>
              <a:gd name="T12" fmla="*/ 2147483647 w 1489"/>
              <a:gd name="T13" fmla="*/ 2147483647 h 1934"/>
              <a:gd name="T14" fmla="*/ 2147483647 w 1489"/>
              <a:gd name="T15" fmla="*/ 2147483647 h 1934"/>
              <a:gd name="T16" fmla="*/ 2147483647 w 1489"/>
              <a:gd name="T17" fmla="*/ 2147483647 h 1934"/>
              <a:gd name="T18" fmla="*/ 2147483647 w 1489"/>
              <a:gd name="T19" fmla="*/ 2147483647 h 1934"/>
              <a:gd name="T20" fmla="*/ 2147483647 w 1489"/>
              <a:gd name="T21" fmla="*/ 2147483647 h 1934"/>
              <a:gd name="T22" fmla="*/ 2147483647 w 1489"/>
              <a:gd name="T23" fmla="*/ 2147483647 h 1934"/>
              <a:gd name="T24" fmla="*/ 2147483647 w 1489"/>
              <a:gd name="T25" fmla="*/ 2147483647 h 1934"/>
              <a:gd name="T26" fmla="*/ 2147483647 w 1489"/>
              <a:gd name="T27" fmla="*/ 2147483647 h 1934"/>
              <a:gd name="T28" fmla="*/ 2147483647 w 1489"/>
              <a:gd name="T29" fmla="*/ 2147483647 h 1934"/>
              <a:gd name="T30" fmla="*/ 2147483647 w 1489"/>
              <a:gd name="T31" fmla="*/ 2147483647 h 1934"/>
              <a:gd name="T32" fmla="*/ 2147483647 w 1489"/>
              <a:gd name="T33" fmla="*/ 2147483647 h 1934"/>
              <a:gd name="T34" fmla="*/ 2147483647 w 1489"/>
              <a:gd name="T35" fmla="*/ 2147483647 h 1934"/>
              <a:gd name="T36" fmla="*/ 2147483647 w 1489"/>
              <a:gd name="T37" fmla="*/ 2147483647 h 1934"/>
              <a:gd name="T38" fmla="*/ 2147483647 w 1489"/>
              <a:gd name="T39" fmla="*/ 2147483647 h 1934"/>
              <a:gd name="T40" fmla="*/ 2147483647 w 1489"/>
              <a:gd name="T41" fmla="*/ 2147483647 h 1934"/>
              <a:gd name="T42" fmla="*/ 2147483647 w 1489"/>
              <a:gd name="T43" fmla="*/ 2147483647 h 1934"/>
              <a:gd name="T44" fmla="*/ 2147483647 w 1489"/>
              <a:gd name="T45" fmla="*/ 2147483647 h 1934"/>
              <a:gd name="T46" fmla="*/ 2147483647 w 1489"/>
              <a:gd name="T47" fmla="*/ 2147483647 h 1934"/>
              <a:gd name="T48" fmla="*/ 2147483647 w 1489"/>
              <a:gd name="T49" fmla="*/ 2147483647 h 1934"/>
              <a:gd name="T50" fmla="*/ 2147483647 w 1489"/>
              <a:gd name="T51" fmla="*/ 2147483647 h 1934"/>
              <a:gd name="T52" fmla="*/ 2147483647 w 1489"/>
              <a:gd name="T53" fmla="*/ 2147483647 h 1934"/>
              <a:gd name="T54" fmla="*/ 2147483647 w 1489"/>
              <a:gd name="T55" fmla="*/ 2147483647 h 1934"/>
              <a:gd name="T56" fmla="*/ 2147483647 w 1489"/>
              <a:gd name="T57" fmla="*/ 2147483647 h 1934"/>
              <a:gd name="T58" fmla="*/ 2147483647 w 1489"/>
              <a:gd name="T59" fmla="*/ 2147483647 h 1934"/>
              <a:gd name="T60" fmla="*/ 2147483647 w 1489"/>
              <a:gd name="T61" fmla="*/ 2147483647 h 1934"/>
              <a:gd name="T62" fmla="*/ 2147483647 w 1489"/>
              <a:gd name="T63" fmla="*/ 2147483647 h 1934"/>
              <a:gd name="T64" fmla="*/ 2147483647 w 1489"/>
              <a:gd name="T65" fmla="*/ 2147483647 h 1934"/>
              <a:gd name="T66" fmla="*/ 2147483647 w 1489"/>
              <a:gd name="T67" fmla="*/ 2147483647 h 1934"/>
              <a:gd name="T68" fmla="*/ 2147483647 w 1489"/>
              <a:gd name="T69" fmla="*/ 2147483647 h 1934"/>
              <a:gd name="T70" fmla="*/ 2147483647 w 1489"/>
              <a:gd name="T71" fmla="*/ 2147483647 h 1934"/>
              <a:gd name="T72" fmla="*/ 2147483647 w 1489"/>
              <a:gd name="T73" fmla="*/ 2147483647 h 1934"/>
              <a:gd name="T74" fmla="*/ 2147483647 w 1489"/>
              <a:gd name="T75" fmla="*/ 2147483647 h 1934"/>
              <a:gd name="T76" fmla="*/ 2147483647 w 1489"/>
              <a:gd name="T77" fmla="*/ 2147483647 h 1934"/>
              <a:gd name="T78" fmla="*/ 2147483647 w 1489"/>
              <a:gd name="T79" fmla="*/ 2147483647 h 1934"/>
              <a:gd name="T80" fmla="*/ 2147483647 w 1489"/>
              <a:gd name="T81" fmla="*/ 2147483647 h 1934"/>
              <a:gd name="T82" fmla="*/ 2147483647 w 1489"/>
              <a:gd name="T83" fmla="*/ 2147483647 h 1934"/>
              <a:gd name="T84" fmla="*/ 2147483647 w 1489"/>
              <a:gd name="T85" fmla="*/ 2147483647 h 1934"/>
              <a:gd name="T86" fmla="*/ 2147483647 w 1489"/>
              <a:gd name="T87" fmla="*/ 2147483647 h 1934"/>
              <a:gd name="T88" fmla="*/ 2147483647 w 1489"/>
              <a:gd name="T89" fmla="*/ 2147483647 h 1934"/>
              <a:gd name="T90" fmla="*/ 2147483647 w 1489"/>
              <a:gd name="T91" fmla="*/ 2147483647 h 1934"/>
              <a:gd name="T92" fmla="*/ 2147483647 w 1489"/>
              <a:gd name="T93" fmla="*/ 2147483647 h 1934"/>
              <a:gd name="T94" fmla="*/ 2147483647 w 1489"/>
              <a:gd name="T95" fmla="*/ 2147483647 h 1934"/>
              <a:gd name="T96" fmla="*/ 2147483647 w 1489"/>
              <a:gd name="T97" fmla="*/ 2147483647 h 1934"/>
              <a:gd name="T98" fmla="*/ 2147483647 w 1489"/>
              <a:gd name="T99" fmla="*/ 2147483647 h 1934"/>
              <a:gd name="T100" fmla="*/ 2147483647 w 1489"/>
              <a:gd name="T101" fmla="*/ 2147483647 h 1934"/>
              <a:gd name="T102" fmla="*/ 2147483647 w 1489"/>
              <a:gd name="T103" fmla="*/ 2147483647 h 1934"/>
              <a:gd name="T104" fmla="*/ 2147483647 w 1489"/>
              <a:gd name="T105" fmla="*/ 2147483647 h 1934"/>
              <a:gd name="T106" fmla="*/ 2147483647 w 1489"/>
              <a:gd name="T107" fmla="*/ 2147483647 h 19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489" h="1934">
                <a:moveTo>
                  <a:pt x="0" y="1803"/>
                </a:moveTo>
                <a:lnTo>
                  <a:pt x="13" y="1810"/>
                </a:lnTo>
                <a:lnTo>
                  <a:pt x="26" y="1818"/>
                </a:lnTo>
                <a:lnTo>
                  <a:pt x="39" y="1824"/>
                </a:lnTo>
                <a:lnTo>
                  <a:pt x="53" y="1832"/>
                </a:lnTo>
                <a:lnTo>
                  <a:pt x="67" y="1839"/>
                </a:lnTo>
                <a:lnTo>
                  <a:pt x="80" y="1844"/>
                </a:lnTo>
                <a:lnTo>
                  <a:pt x="95" y="1851"/>
                </a:lnTo>
                <a:lnTo>
                  <a:pt x="109" y="1857"/>
                </a:lnTo>
                <a:lnTo>
                  <a:pt x="122" y="1863"/>
                </a:lnTo>
                <a:lnTo>
                  <a:pt x="137" y="1869"/>
                </a:lnTo>
                <a:lnTo>
                  <a:pt x="151" y="1873"/>
                </a:lnTo>
                <a:lnTo>
                  <a:pt x="165" y="1879"/>
                </a:lnTo>
                <a:lnTo>
                  <a:pt x="180" y="1883"/>
                </a:lnTo>
                <a:lnTo>
                  <a:pt x="194" y="1889"/>
                </a:lnTo>
                <a:lnTo>
                  <a:pt x="210" y="1893"/>
                </a:lnTo>
                <a:lnTo>
                  <a:pt x="224" y="1896"/>
                </a:lnTo>
                <a:lnTo>
                  <a:pt x="238" y="1901"/>
                </a:lnTo>
                <a:lnTo>
                  <a:pt x="253" y="1904"/>
                </a:lnTo>
                <a:lnTo>
                  <a:pt x="268" y="1908"/>
                </a:lnTo>
                <a:lnTo>
                  <a:pt x="282" y="1912"/>
                </a:lnTo>
                <a:lnTo>
                  <a:pt x="298" y="1914"/>
                </a:lnTo>
                <a:lnTo>
                  <a:pt x="312" y="1917"/>
                </a:lnTo>
                <a:lnTo>
                  <a:pt x="328" y="1920"/>
                </a:lnTo>
                <a:lnTo>
                  <a:pt x="343" y="1923"/>
                </a:lnTo>
                <a:lnTo>
                  <a:pt x="358" y="1925"/>
                </a:lnTo>
                <a:lnTo>
                  <a:pt x="373" y="1926"/>
                </a:lnTo>
                <a:lnTo>
                  <a:pt x="389" y="1928"/>
                </a:lnTo>
                <a:lnTo>
                  <a:pt x="403" y="1929"/>
                </a:lnTo>
                <a:lnTo>
                  <a:pt x="418" y="1931"/>
                </a:lnTo>
                <a:lnTo>
                  <a:pt x="434" y="1932"/>
                </a:lnTo>
                <a:lnTo>
                  <a:pt x="449" y="1933"/>
                </a:lnTo>
                <a:lnTo>
                  <a:pt x="465" y="1933"/>
                </a:lnTo>
                <a:lnTo>
                  <a:pt x="479" y="1934"/>
                </a:lnTo>
                <a:lnTo>
                  <a:pt x="495" y="1934"/>
                </a:lnTo>
                <a:lnTo>
                  <a:pt x="510" y="1934"/>
                </a:lnTo>
                <a:lnTo>
                  <a:pt x="526" y="1933"/>
                </a:lnTo>
                <a:lnTo>
                  <a:pt x="540" y="1933"/>
                </a:lnTo>
                <a:lnTo>
                  <a:pt x="555" y="1932"/>
                </a:lnTo>
                <a:lnTo>
                  <a:pt x="571" y="1931"/>
                </a:lnTo>
                <a:lnTo>
                  <a:pt x="586" y="1929"/>
                </a:lnTo>
                <a:lnTo>
                  <a:pt x="602" y="1927"/>
                </a:lnTo>
                <a:lnTo>
                  <a:pt x="616" y="1926"/>
                </a:lnTo>
                <a:lnTo>
                  <a:pt x="632" y="1924"/>
                </a:lnTo>
                <a:lnTo>
                  <a:pt x="647" y="1922"/>
                </a:lnTo>
                <a:lnTo>
                  <a:pt x="662" y="1920"/>
                </a:lnTo>
                <a:lnTo>
                  <a:pt x="677" y="1916"/>
                </a:lnTo>
                <a:lnTo>
                  <a:pt x="691" y="1914"/>
                </a:lnTo>
                <a:lnTo>
                  <a:pt x="707" y="1911"/>
                </a:lnTo>
                <a:lnTo>
                  <a:pt x="721" y="1907"/>
                </a:lnTo>
                <a:lnTo>
                  <a:pt x="737" y="1903"/>
                </a:lnTo>
                <a:lnTo>
                  <a:pt x="751" y="1900"/>
                </a:lnTo>
                <a:lnTo>
                  <a:pt x="765" y="1895"/>
                </a:lnTo>
                <a:lnTo>
                  <a:pt x="781" y="1891"/>
                </a:lnTo>
                <a:lnTo>
                  <a:pt x="795" y="1886"/>
                </a:lnTo>
                <a:lnTo>
                  <a:pt x="810" y="1882"/>
                </a:lnTo>
                <a:lnTo>
                  <a:pt x="824" y="1876"/>
                </a:lnTo>
                <a:lnTo>
                  <a:pt x="838" y="1872"/>
                </a:lnTo>
                <a:lnTo>
                  <a:pt x="853" y="1866"/>
                </a:lnTo>
                <a:lnTo>
                  <a:pt x="867" y="1861"/>
                </a:lnTo>
                <a:lnTo>
                  <a:pt x="880" y="1854"/>
                </a:lnTo>
                <a:lnTo>
                  <a:pt x="895" y="1849"/>
                </a:lnTo>
                <a:lnTo>
                  <a:pt x="909" y="1842"/>
                </a:lnTo>
                <a:lnTo>
                  <a:pt x="922" y="1836"/>
                </a:lnTo>
                <a:lnTo>
                  <a:pt x="936" y="1829"/>
                </a:lnTo>
                <a:lnTo>
                  <a:pt x="950" y="1822"/>
                </a:lnTo>
                <a:lnTo>
                  <a:pt x="963" y="1816"/>
                </a:lnTo>
                <a:lnTo>
                  <a:pt x="977" y="1808"/>
                </a:lnTo>
                <a:lnTo>
                  <a:pt x="990" y="1800"/>
                </a:lnTo>
                <a:lnTo>
                  <a:pt x="1003" y="1792"/>
                </a:lnTo>
                <a:lnTo>
                  <a:pt x="1016" y="1785"/>
                </a:lnTo>
                <a:lnTo>
                  <a:pt x="1029" y="1777"/>
                </a:lnTo>
                <a:lnTo>
                  <a:pt x="1042" y="1768"/>
                </a:lnTo>
                <a:lnTo>
                  <a:pt x="1054" y="1760"/>
                </a:lnTo>
                <a:lnTo>
                  <a:pt x="1067" y="1752"/>
                </a:lnTo>
                <a:lnTo>
                  <a:pt x="1079" y="1743"/>
                </a:lnTo>
                <a:lnTo>
                  <a:pt x="1092" y="1733"/>
                </a:lnTo>
                <a:lnTo>
                  <a:pt x="1104" y="1724"/>
                </a:lnTo>
                <a:lnTo>
                  <a:pt x="1116" y="1715"/>
                </a:lnTo>
                <a:lnTo>
                  <a:pt x="1128" y="1705"/>
                </a:lnTo>
                <a:lnTo>
                  <a:pt x="1139" y="1695"/>
                </a:lnTo>
                <a:lnTo>
                  <a:pt x="1151" y="1685"/>
                </a:lnTo>
                <a:lnTo>
                  <a:pt x="1162" y="1675"/>
                </a:lnTo>
                <a:lnTo>
                  <a:pt x="1173" y="1664"/>
                </a:lnTo>
                <a:lnTo>
                  <a:pt x="1184" y="1654"/>
                </a:lnTo>
                <a:lnTo>
                  <a:pt x="1195" y="1643"/>
                </a:lnTo>
                <a:lnTo>
                  <a:pt x="1206" y="1632"/>
                </a:lnTo>
                <a:lnTo>
                  <a:pt x="1216" y="1621"/>
                </a:lnTo>
                <a:lnTo>
                  <a:pt x="1227" y="1610"/>
                </a:lnTo>
                <a:lnTo>
                  <a:pt x="1237" y="1599"/>
                </a:lnTo>
                <a:lnTo>
                  <a:pt x="1247" y="1588"/>
                </a:lnTo>
                <a:lnTo>
                  <a:pt x="1257" y="1576"/>
                </a:lnTo>
                <a:lnTo>
                  <a:pt x="1267" y="1565"/>
                </a:lnTo>
                <a:lnTo>
                  <a:pt x="1276" y="1553"/>
                </a:lnTo>
                <a:lnTo>
                  <a:pt x="1286" y="1540"/>
                </a:lnTo>
                <a:lnTo>
                  <a:pt x="1295" y="1528"/>
                </a:lnTo>
                <a:lnTo>
                  <a:pt x="1304" y="1516"/>
                </a:lnTo>
                <a:lnTo>
                  <a:pt x="1313" y="1503"/>
                </a:lnTo>
                <a:lnTo>
                  <a:pt x="1321" y="1491"/>
                </a:lnTo>
                <a:lnTo>
                  <a:pt x="1329" y="1477"/>
                </a:lnTo>
                <a:lnTo>
                  <a:pt x="1338" y="1465"/>
                </a:lnTo>
                <a:lnTo>
                  <a:pt x="1346" y="1452"/>
                </a:lnTo>
                <a:lnTo>
                  <a:pt x="1353" y="1439"/>
                </a:lnTo>
                <a:lnTo>
                  <a:pt x="1361" y="1425"/>
                </a:lnTo>
                <a:lnTo>
                  <a:pt x="1369" y="1412"/>
                </a:lnTo>
                <a:lnTo>
                  <a:pt x="1376" y="1399"/>
                </a:lnTo>
                <a:lnTo>
                  <a:pt x="1382" y="1386"/>
                </a:lnTo>
                <a:lnTo>
                  <a:pt x="1390" y="1371"/>
                </a:lnTo>
                <a:lnTo>
                  <a:pt x="1397" y="1358"/>
                </a:lnTo>
                <a:lnTo>
                  <a:pt x="1402" y="1344"/>
                </a:lnTo>
                <a:lnTo>
                  <a:pt x="1409" y="1330"/>
                </a:lnTo>
                <a:lnTo>
                  <a:pt x="1414" y="1316"/>
                </a:lnTo>
                <a:lnTo>
                  <a:pt x="1420" y="1302"/>
                </a:lnTo>
                <a:lnTo>
                  <a:pt x="1425" y="1287"/>
                </a:lnTo>
                <a:lnTo>
                  <a:pt x="1431" y="1273"/>
                </a:lnTo>
                <a:lnTo>
                  <a:pt x="1436" y="1259"/>
                </a:lnTo>
                <a:lnTo>
                  <a:pt x="1441" y="1244"/>
                </a:lnTo>
                <a:lnTo>
                  <a:pt x="1445" y="1230"/>
                </a:lnTo>
                <a:lnTo>
                  <a:pt x="1450" y="1215"/>
                </a:lnTo>
                <a:lnTo>
                  <a:pt x="1454" y="1200"/>
                </a:lnTo>
                <a:lnTo>
                  <a:pt x="1458" y="1186"/>
                </a:lnTo>
                <a:lnTo>
                  <a:pt x="1462" y="1171"/>
                </a:lnTo>
                <a:lnTo>
                  <a:pt x="1465" y="1156"/>
                </a:lnTo>
                <a:lnTo>
                  <a:pt x="1468" y="1141"/>
                </a:lnTo>
                <a:lnTo>
                  <a:pt x="1472" y="1126"/>
                </a:lnTo>
                <a:lnTo>
                  <a:pt x="1474" y="1112"/>
                </a:lnTo>
                <a:lnTo>
                  <a:pt x="1477" y="1096"/>
                </a:lnTo>
                <a:lnTo>
                  <a:pt x="1479" y="1081"/>
                </a:lnTo>
                <a:lnTo>
                  <a:pt x="1482" y="1066"/>
                </a:lnTo>
                <a:lnTo>
                  <a:pt x="1483" y="1051"/>
                </a:lnTo>
                <a:lnTo>
                  <a:pt x="1485" y="1035"/>
                </a:lnTo>
                <a:lnTo>
                  <a:pt x="1486" y="1021"/>
                </a:lnTo>
                <a:lnTo>
                  <a:pt x="1487" y="1005"/>
                </a:lnTo>
                <a:lnTo>
                  <a:pt x="1488" y="990"/>
                </a:lnTo>
                <a:lnTo>
                  <a:pt x="1489" y="975"/>
                </a:lnTo>
                <a:lnTo>
                  <a:pt x="1489" y="959"/>
                </a:lnTo>
                <a:lnTo>
                  <a:pt x="1489" y="945"/>
                </a:lnTo>
                <a:lnTo>
                  <a:pt x="1489" y="929"/>
                </a:lnTo>
                <a:lnTo>
                  <a:pt x="1489" y="914"/>
                </a:lnTo>
                <a:lnTo>
                  <a:pt x="1489" y="898"/>
                </a:lnTo>
                <a:lnTo>
                  <a:pt x="1488" y="883"/>
                </a:lnTo>
                <a:lnTo>
                  <a:pt x="1487" y="868"/>
                </a:lnTo>
                <a:lnTo>
                  <a:pt x="1486" y="853"/>
                </a:lnTo>
                <a:lnTo>
                  <a:pt x="1485" y="837"/>
                </a:lnTo>
                <a:lnTo>
                  <a:pt x="1484" y="822"/>
                </a:lnTo>
                <a:lnTo>
                  <a:pt x="1482" y="808"/>
                </a:lnTo>
                <a:lnTo>
                  <a:pt x="1479" y="792"/>
                </a:lnTo>
                <a:lnTo>
                  <a:pt x="1477" y="777"/>
                </a:lnTo>
                <a:lnTo>
                  <a:pt x="1475" y="762"/>
                </a:lnTo>
                <a:lnTo>
                  <a:pt x="1472" y="747"/>
                </a:lnTo>
                <a:lnTo>
                  <a:pt x="1470" y="732"/>
                </a:lnTo>
                <a:lnTo>
                  <a:pt x="1466" y="717"/>
                </a:lnTo>
                <a:lnTo>
                  <a:pt x="1462" y="703"/>
                </a:lnTo>
                <a:lnTo>
                  <a:pt x="1458" y="687"/>
                </a:lnTo>
                <a:lnTo>
                  <a:pt x="1455" y="673"/>
                </a:lnTo>
                <a:lnTo>
                  <a:pt x="1451" y="658"/>
                </a:lnTo>
                <a:lnTo>
                  <a:pt x="1446" y="643"/>
                </a:lnTo>
                <a:lnTo>
                  <a:pt x="1442" y="629"/>
                </a:lnTo>
                <a:lnTo>
                  <a:pt x="1437" y="614"/>
                </a:lnTo>
                <a:lnTo>
                  <a:pt x="1432" y="600"/>
                </a:lnTo>
                <a:lnTo>
                  <a:pt x="1426" y="585"/>
                </a:lnTo>
                <a:lnTo>
                  <a:pt x="1421" y="571"/>
                </a:lnTo>
                <a:lnTo>
                  <a:pt x="1415" y="557"/>
                </a:lnTo>
                <a:lnTo>
                  <a:pt x="1410" y="543"/>
                </a:lnTo>
                <a:lnTo>
                  <a:pt x="1403" y="529"/>
                </a:lnTo>
                <a:lnTo>
                  <a:pt x="1398" y="515"/>
                </a:lnTo>
                <a:lnTo>
                  <a:pt x="1391" y="501"/>
                </a:lnTo>
                <a:lnTo>
                  <a:pt x="1384" y="488"/>
                </a:lnTo>
                <a:lnTo>
                  <a:pt x="1377" y="474"/>
                </a:lnTo>
                <a:lnTo>
                  <a:pt x="1370" y="461"/>
                </a:lnTo>
                <a:lnTo>
                  <a:pt x="1362" y="447"/>
                </a:lnTo>
                <a:lnTo>
                  <a:pt x="1355" y="434"/>
                </a:lnTo>
                <a:lnTo>
                  <a:pt x="1347" y="421"/>
                </a:lnTo>
                <a:lnTo>
                  <a:pt x="1339" y="408"/>
                </a:lnTo>
                <a:lnTo>
                  <a:pt x="1331" y="395"/>
                </a:lnTo>
                <a:lnTo>
                  <a:pt x="1323" y="382"/>
                </a:lnTo>
                <a:lnTo>
                  <a:pt x="1315" y="370"/>
                </a:lnTo>
                <a:lnTo>
                  <a:pt x="1306" y="357"/>
                </a:lnTo>
                <a:lnTo>
                  <a:pt x="1297" y="345"/>
                </a:lnTo>
                <a:lnTo>
                  <a:pt x="1287" y="332"/>
                </a:lnTo>
                <a:lnTo>
                  <a:pt x="1278" y="320"/>
                </a:lnTo>
                <a:lnTo>
                  <a:pt x="1268" y="308"/>
                </a:lnTo>
                <a:lnTo>
                  <a:pt x="1260" y="297"/>
                </a:lnTo>
                <a:lnTo>
                  <a:pt x="1250" y="285"/>
                </a:lnTo>
                <a:lnTo>
                  <a:pt x="1240" y="274"/>
                </a:lnTo>
                <a:lnTo>
                  <a:pt x="1229" y="262"/>
                </a:lnTo>
                <a:lnTo>
                  <a:pt x="1219" y="251"/>
                </a:lnTo>
                <a:lnTo>
                  <a:pt x="1209" y="240"/>
                </a:lnTo>
                <a:lnTo>
                  <a:pt x="1198" y="228"/>
                </a:lnTo>
                <a:lnTo>
                  <a:pt x="1187" y="219"/>
                </a:lnTo>
                <a:lnTo>
                  <a:pt x="1176" y="207"/>
                </a:lnTo>
                <a:lnTo>
                  <a:pt x="1164" y="198"/>
                </a:lnTo>
                <a:lnTo>
                  <a:pt x="1153" y="188"/>
                </a:lnTo>
                <a:lnTo>
                  <a:pt x="1141" y="178"/>
                </a:lnTo>
                <a:lnTo>
                  <a:pt x="1130" y="168"/>
                </a:lnTo>
                <a:lnTo>
                  <a:pt x="1118" y="158"/>
                </a:lnTo>
                <a:lnTo>
                  <a:pt x="1106" y="148"/>
                </a:lnTo>
                <a:lnTo>
                  <a:pt x="1094" y="139"/>
                </a:lnTo>
                <a:lnTo>
                  <a:pt x="1082" y="130"/>
                </a:lnTo>
                <a:lnTo>
                  <a:pt x="1069" y="121"/>
                </a:lnTo>
                <a:lnTo>
                  <a:pt x="1057" y="112"/>
                </a:lnTo>
                <a:lnTo>
                  <a:pt x="1044" y="104"/>
                </a:lnTo>
                <a:lnTo>
                  <a:pt x="1032" y="95"/>
                </a:lnTo>
                <a:lnTo>
                  <a:pt x="1019" y="87"/>
                </a:lnTo>
                <a:lnTo>
                  <a:pt x="1005" y="79"/>
                </a:lnTo>
                <a:lnTo>
                  <a:pt x="992" y="72"/>
                </a:lnTo>
                <a:lnTo>
                  <a:pt x="979" y="64"/>
                </a:lnTo>
                <a:lnTo>
                  <a:pt x="966" y="56"/>
                </a:lnTo>
                <a:lnTo>
                  <a:pt x="952" y="49"/>
                </a:lnTo>
                <a:lnTo>
                  <a:pt x="939" y="43"/>
                </a:lnTo>
                <a:lnTo>
                  <a:pt x="925" y="35"/>
                </a:lnTo>
                <a:lnTo>
                  <a:pt x="911" y="30"/>
                </a:lnTo>
                <a:lnTo>
                  <a:pt x="897" y="23"/>
                </a:lnTo>
                <a:lnTo>
                  <a:pt x="884" y="16"/>
                </a:lnTo>
                <a:lnTo>
                  <a:pt x="869" y="11"/>
                </a:lnTo>
                <a:lnTo>
                  <a:pt x="855" y="5"/>
                </a:lnTo>
                <a:lnTo>
                  <a:pt x="841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7158" name="Group 134"/>
          <p:cNvGrpSpPr>
            <a:grpSpLocks/>
          </p:cNvGrpSpPr>
          <p:nvPr/>
        </p:nvGrpSpPr>
        <p:grpSpPr bwMode="auto">
          <a:xfrm>
            <a:off x="1712913" y="4659313"/>
            <a:ext cx="608012" cy="1181100"/>
            <a:chOff x="1079" y="2935"/>
            <a:chExt cx="383" cy="744"/>
          </a:xfrm>
        </p:grpSpPr>
        <p:sp>
          <p:nvSpPr>
            <p:cNvPr id="134235" name="Freeform 135"/>
            <p:cNvSpPr>
              <a:spLocks/>
            </p:cNvSpPr>
            <p:nvPr/>
          </p:nvSpPr>
          <p:spPr bwMode="auto">
            <a:xfrm>
              <a:off x="1441" y="2935"/>
              <a:ext cx="21" cy="66"/>
            </a:xfrm>
            <a:custGeom>
              <a:avLst/>
              <a:gdLst>
                <a:gd name="T0" fmla="*/ 0 w 29"/>
                <a:gd name="T1" fmla="*/ 13 h 114"/>
                <a:gd name="T2" fmla="*/ 1 w 29"/>
                <a:gd name="T3" fmla="*/ 12 h 114"/>
                <a:gd name="T4" fmla="*/ 2 w 29"/>
                <a:gd name="T5" fmla="*/ 12 h 114"/>
                <a:gd name="T6" fmla="*/ 3 w 29"/>
                <a:gd name="T7" fmla="*/ 11 h 114"/>
                <a:gd name="T8" fmla="*/ 4 w 29"/>
                <a:gd name="T9" fmla="*/ 10 h 114"/>
                <a:gd name="T10" fmla="*/ 5 w 29"/>
                <a:gd name="T11" fmla="*/ 9 h 114"/>
                <a:gd name="T12" fmla="*/ 5 w 29"/>
                <a:gd name="T13" fmla="*/ 8 h 114"/>
                <a:gd name="T14" fmla="*/ 6 w 29"/>
                <a:gd name="T15" fmla="*/ 8 h 114"/>
                <a:gd name="T16" fmla="*/ 7 w 29"/>
                <a:gd name="T17" fmla="*/ 7 h 114"/>
                <a:gd name="T18" fmla="*/ 7 w 29"/>
                <a:gd name="T19" fmla="*/ 6 h 114"/>
                <a:gd name="T20" fmla="*/ 7 w 29"/>
                <a:gd name="T21" fmla="*/ 5 h 114"/>
                <a:gd name="T22" fmla="*/ 7 w 29"/>
                <a:gd name="T23" fmla="*/ 5 h 114"/>
                <a:gd name="T24" fmla="*/ 7 w 29"/>
                <a:gd name="T25" fmla="*/ 3 h 114"/>
                <a:gd name="T26" fmla="*/ 7 w 29"/>
                <a:gd name="T27" fmla="*/ 3 h 114"/>
                <a:gd name="T28" fmla="*/ 8 w 29"/>
                <a:gd name="T29" fmla="*/ 2 h 114"/>
                <a:gd name="T30" fmla="*/ 8 w 29"/>
                <a:gd name="T31" fmla="*/ 1 h 114"/>
                <a:gd name="T32" fmla="*/ 8 w 29"/>
                <a:gd name="T33" fmla="*/ 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9" h="114">
                  <a:moveTo>
                    <a:pt x="0" y="114"/>
                  </a:moveTo>
                  <a:lnTo>
                    <a:pt x="4" y="109"/>
                  </a:lnTo>
                  <a:lnTo>
                    <a:pt x="7" y="102"/>
                  </a:lnTo>
                  <a:lnTo>
                    <a:pt x="11" y="95"/>
                  </a:lnTo>
                  <a:lnTo>
                    <a:pt x="13" y="90"/>
                  </a:lnTo>
                  <a:lnTo>
                    <a:pt x="16" y="83"/>
                  </a:lnTo>
                  <a:lnTo>
                    <a:pt x="18" y="76"/>
                  </a:lnTo>
                  <a:lnTo>
                    <a:pt x="21" y="69"/>
                  </a:lnTo>
                  <a:lnTo>
                    <a:pt x="23" y="62"/>
                  </a:lnTo>
                  <a:lnTo>
                    <a:pt x="24" y="55"/>
                  </a:lnTo>
                  <a:lnTo>
                    <a:pt x="26" y="47"/>
                  </a:lnTo>
                  <a:lnTo>
                    <a:pt x="27" y="40"/>
                  </a:lnTo>
                  <a:lnTo>
                    <a:pt x="28" y="32"/>
                  </a:lnTo>
                  <a:lnTo>
                    <a:pt x="28" y="25"/>
                  </a:lnTo>
                  <a:lnTo>
                    <a:pt x="29" y="16"/>
                  </a:lnTo>
                  <a:lnTo>
                    <a:pt x="29" y="8"/>
                  </a:lnTo>
                  <a:lnTo>
                    <a:pt x="2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6" name="Freeform 136"/>
            <p:cNvSpPr>
              <a:spLocks/>
            </p:cNvSpPr>
            <p:nvPr/>
          </p:nvSpPr>
          <p:spPr bwMode="auto">
            <a:xfrm>
              <a:off x="1079" y="3001"/>
              <a:ext cx="383" cy="678"/>
            </a:xfrm>
            <a:custGeom>
              <a:avLst/>
              <a:gdLst>
                <a:gd name="T0" fmla="*/ 79 w 648"/>
                <a:gd name="T1" fmla="*/ 137 h 1152"/>
                <a:gd name="T2" fmla="*/ 79 w 648"/>
                <a:gd name="T3" fmla="*/ 134 h 1152"/>
                <a:gd name="T4" fmla="*/ 79 w 648"/>
                <a:gd name="T5" fmla="*/ 132 h 1152"/>
                <a:gd name="T6" fmla="*/ 78 w 648"/>
                <a:gd name="T7" fmla="*/ 130 h 1152"/>
                <a:gd name="T8" fmla="*/ 77 w 648"/>
                <a:gd name="T9" fmla="*/ 128 h 1152"/>
                <a:gd name="T10" fmla="*/ 76 w 648"/>
                <a:gd name="T11" fmla="*/ 126 h 1152"/>
                <a:gd name="T12" fmla="*/ 76 w 648"/>
                <a:gd name="T13" fmla="*/ 124 h 1152"/>
                <a:gd name="T14" fmla="*/ 74 w 648"/>
                <a:gd name="T15" fmla="*/ 122 h 1152"/>
                <a:gd name="T16" fmla="*/ 73 w 648"/>
                <a:gd name="T17" fmla="*/ 121 h 1152"/>
                <a:gd name="T18" fmla="*/ 72 w 648"/>
                <a:gd name="T19" fmla="*/ 119 h 1152"/>
                <a:gd name="T20" fmla="*/ 70 w 648"/>
                <a:gd name="T21" fmla="*/ 118 h 1152"/>
                <a:gd name="T22" fmla="*/ 67 w 648"/>
                <a:gd name="T23" fmla="*/ 117 h 1152"/>
                <a:gd name="T24" fmla="*/ 65 w 648"/>
                <a:gd name="T25" fmla="*/ 116 h 1152"/>
                <a:gd name="T26" fmla="*/ 63 w 648"/>
                <a:gd name="T27" fmla="*/ 115 h 1152"/>
                <a:gd name="T28" fmla="*/ 59 w 648"/>
                <a:gd name="T29" fmla="*/ 114 h 1152"/>
                <a:gd name="T30" fmla="*/ 53 w 648"/>
                <a:gd name="T31" fmla="*/ 112 h 1152"/>
                <a:gd name="T32" fmla="*/ 48 w 648"/>
                <a:gd name="T33" fmla="*/ 111 h 1152"/>
                <a:gd name="T34" fmla="*/ 45 w 648"/>
                <a:gd name="T35" fmla="*/ 110 h 1152"/>
                <a:gd name="T36" fmla="*/ 40 w 648"/>
                <a:gd name="T37" fmla="*/ 108 h 1152"/>
                <a:gd name="T38" fmla="*/ 35 w 648"/>
                <a:gd name="T39" fmla="*/ 107 h 1152"/>
                <a:gd name="T40" fmla="*/ 32 w 648"/>
                <a:gd name="T41" fmla="*/ 105 h 1152"/>
                <a:gd name="T42" fmla="*/ 28 w 648"/>
                <a:gd name="T43" fmla="*/ 103 h 1152"/>
                <a:gd name="T44" fmla="*/ 24 w 648"/>
                <a:gd name="T45" fmla="*/ 101 h 1152"/>
                <a:gd name="T46" fmla="*/ 21 w 648"/>
                <a:gd name="T47" fmla="*/ 99 h 1152"/>
                <a:gd name="T48" fmla="*/ 17 w 648"/>
                <a:gd name="T49" fmla="*/ 97 h 1152"/>
                <a:gd name="T50" fmla="*/ 14 w 648"/>
                <a:gd name="T51" fmla="*/ 93 h 1152"/>
                <a:gd name="T52" fmla="*/ 11 w 648"/>
                <a:gd name="T53" fmla="*/ 89 h 1152"/>
                <a:gd name="T54" fmla="*/ 7 w 648"/>
                <a:gd name="T55" fmla="*/ 85 h 1152"/>
                <a:gd name="T56" fmla="*/ 5 w 648"/>
                <a:gd name="T57" fmla="*/ 81 h 1152"/>
                <a:gd name="T58" fmla="*/ 3 w 648"/>
                <a:gd name="T59" fmla="*/ 77 h 1152"/>
                <a:gd name="T60" fmla="*/ 1 w 648"/>
                <a:gd name="T61" fmla="*/ 73 h 1152"/>
                <a:gd name="T62" fmla="*/ 1 w 648"/>
                <a:gd name="T63" fmla="*/ 68 h 1152"/>
                <a:gd name="T64" fmla="*/ 0 w 648"/>
                <a:gd name="T65" fmla="*/ 63 h 1152"/>
                <a:gd name="T66" fmla="*/ 1 w 648"/>
                <a:gd name="T67" fmla="*/ 58 h 1152"/>
                <a:gd name="T68" fmla="*/ 1 w 648"/>
                <a:gd name="T69" fmla="*/ 53 h 1152"/>
                <a:gd name="T70" fmla="*/ 2 w 648"/>
                <a:gd name="T71" fmla="*/ 48 h 1152"/>
                <a:gd name="T72" fmla="*/ 5 w 648"/>
                <a:gd name="T73" fmla="*/ 44 h 1152"/>
                <a:gd name="T74" fmla="*/ 7 w 648"/>
                <a:gd name="T75" fmla="*/ 39 h 1152"/>
                <a:gd name="T76" fmla="*/ 10 w 648"/>
                <a:gd name="T77" fmla="*/ 35 h 1152"/>
                <a:gd name="T78" fmla="*/ 13 w 648"/>
                <a:gd name="T79" fmla="*/ 32 h 1152"/>
                <a:gd name="T80" fmla="*/ 17 w 648"/>
                <a:gd name="T81" fmla="*/ 29 h 1152"/>
                <a:gd name="T82" fmla="*/ 20 w 648"/>
                <a:gd name="T83" fmla="*/ 26 h 1152"/>
                <a:gd name="T84" fmla="*/ 24 w 648"/>
                <a:gd name="T85" fmla="*/ 24 h 1152"/>
                <a:gd name="T86" fmla="*/ 28 w 648"/>
                <a:gd name="T87" fmla="*/ 21 h 1152"/>
                <a:gd name="T88" fmla="*/ 31 w 648"/>
                <a:gd name="T89" fmla="*/ 20 h 1152"/>
                <a:gd name="T90" fmla="*/ 35 w 648"/>
                <a:gd name="T91" fmla="*/ 18 h 1152"/>
                <a:gd name="T92" fmla="*/ 40 w 648"/>
                <a:gd name="T93" fmla="*/ 16 h 1152"/>
                <a:gd name="T94" fmla="*/ 44 w 648"/>
                <a:gd name="T95" fmla="*/ 15 h 1152"/>
                <a:gd name="T96" fmla="*/ 48 w 648"/>
                <a:gd name="T97" fmla="*/ 14 h 1152"/>
                <a:gd name="T98" fmla="*/ 51 w 648"/>
                <a:gd name="T99" fmla="*/ 13 h 1152"/>
                <a:gd name="T100" fmla="*/ 57 w 648"/>
                <a:gd name="T101" fmla="*/ 11 h 1152"/>
                <a:gd name="T102" fmla="*/ 61 w 648"/>
                <a:gd name="T103" fmla="*/ 10 h 1152"/>
                <a:gd name="T104" fmla="*/ 64 w 648"/>
                <a:gd name="T105" fmla="*/ 9 h 1152"/>
                <a:gd name="T106" fmla="*/ 66 w 648"/>
                <a:gd name="T107" fmla="*/ 8 h 1152"/>
                <a:gd name="T108" fmla="*/ 69 w 648"/>
                <a:gd name="T109" fmla="*/ 6 h 1152"/>
                <a:gd name="T110" fmla="*/ 70 w 648"/>
                <a:gd name="T111" fmla="*/ 5 h 1152"/>
                <a:gd name="T112" fmla="*/ 72 w 648"/>
                <a:gd name="T113" fmla="*/ 4 h 1152"/>
                <a:gd name="T114" fmla="*/ 74 w 648"/>
                <a:gd name="T115" fmla="*/ 2 h 1152"/>
                <a:gd name="T116" fmla="*/ 75 w 648"/>
                <a:gd name="T117" fmla="*/ 1 h 115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8" h="1152">
                  <a:moveTo>
                    <a:pt x="648" y="1152"/>
                  </a:moveTo>
                  <a:lnTo>
                    <a:pt x="648" y="1146"/>
                  </a:lnTo>
                  <a:lnTo>
                    <a:pt x="648" y="1142"/>
                  </a:lnTo>
                  <a:lnTo>
                    <a:pt x="648" y="1138"/>
                  </a:lnTo>
                  <a:lnTo>
                    <a:pt x="648" y="1132"/>
                  </a:lnTo>
                  <a:lnTo>
                    <a:pt x="647" y="1128"/>
                  </a:lnTo>
                  <a:lnTo>
                    <a:pt x="647" y="1123"/>
                  </a:lnTo>
                  <a:lnTo>
                    <a:pt x="647" y="1118"/>
                  </a:lnTo>
                  <a:lnTo>
                    <a:pt x="646" y="1113"/>
                  </a:lnTo>
                  <a:lnTo>
                    <a:pt x="645" y="1109"/>
                  </a:lnTo>
                  <a:lnTo>
                    <a:pt x="645" y="1104"/>
                  </a:lnTo>
                  <a:lnTo>
                    <a:pt x="644" y="1100"/>
                  </a:lnTo>
                  <a:lnTo>
                    <a:pt x="643" y="1096"/>
                  </a:lnTo>
                  <a:lnTo>
                    <a:pt x="642" y="1091"/>
                  </a:lnTo>
                  <a:lnTo>
                    <a:pt x="641" y="1087"/>
                  </a:lnTo>
                  <a:lnTo>
                    <a:pt x="640" y="1082"/>
                  </a:lnTo>
                  <a:lnTo>
                    <a:pt x="638" y="1079"/>
                  </a:lnTo>
                  <a:lnTo>
                    <a:pt x="636" y="1075"/>
                  </a:lnTo>
                  <a:lnTo>
                    <a:pt x="635" y="1070"/>
                  </a:lnTo>
                  <a:lnTo>
                    <a:pt x="634" y="1067"/>
                  </a:lnTo>
                  <a:lnTo>
                    <a:pt x="632" y="1062"/>
                  </a:lnTo>
                  <a:lnTo>
                    <a:pt x="631" y="1059"/>
                  </a:lnTo>
                  <a:lnTo>
                    <a:pt x="629" y="1055"/>
                  </a:lnTo>
                  <a:lnTo>
                    <a:pt x="626" y="1051"/>
                  </a:lnTo>
                  <a:lnTo>
                    <a:pt x="625" y="1047"/>
                  </a:lnTo>
                  <a:lnTo>
                    <a:pt x="623" y="1044"/>
                  </a:lnTo>
                  <a:lnTo>
                    <a:pt x="621" y="1040"/>
                  </a:lnTo>
                  <a:lnTo>
                    <a:pt x="619" y="1037"/>
                  </a:lnTo>
                  <a:lnTo>
                    <a:pt x="616" y="1033"/>
                  </a:lnTo>
                  <a:lnTo>
                    <a:pt x="614" y="1029"/>
                  </a:lnTo>
                  <a:lnTo>
                    <a:pt x="611" y="1026"/>
                  </a:lnTo>
                  <a:lnTo>
                    <a:pt x="609" y="1023"/>
                  </a:lnTo>
                  <a:lnTo>
                    <a:pt x="605" y="1019"/>
                  </a:lnTo>
                  <a:lnTo>
                    <a:pt x="603" y="1016"/>
                  </a:lnTo>
                  <a:lnTo>
                    <a:pt x="600" y="1013"/>
                  </a:lnTo>
                  <a:lnTo>
                    <a:pt x="598" y="1009"/>
                  </a:lnTo>
                  <a:lnTo>
                    <a:pt x="594" y="1007"/>
                  </a:lnTo>
                  <a:lnTo>
                    <a:pt x="591" y="1004"/>
                  </a:lnTo>
                  <a:lnTo>
                    <a:pt x="588" y="1000"/>
                  </a:lnTo>
                  <a:lnTo>
                    <a:pt x="584" y="997"/>
                  </a:lnTo>
                  <a:lnTo>
                    <a:pt x="580" y="995"/>
                  </a:lnTo>
                  <a:lnTo>
                    <a:pt x="577" y="992"/>
                  </a:lnTo>
                  <a:lnTo>
                    <a:pt x="572" y="989"/>
                  </a:lnTo>
                  <a:lnTo>
                    <a:pt x="569" y="986"/>
                  </a:lnTo>
                  <a:lnTo>
                    <a:pt x="564" y="984"/>
                  </a:lnTo>
                  <a:lnTo>
                    <a:pt x="560" y="981"/>
                  </a:lnTo>
                  <a:lnTo>
                    <a:pt x="557" y="978"/>
                  </a:lnTo>
                  <a:lnTo>
                    <a:pt x="552" y="976"/>
                  </a:lnTo>
                  <a:lnTo>
                    <a:pt x="548" y="974"/>
                  </a:lnTo>
                  <a:lnTo>
                    <a:pt x="542" y="972"/>
                  </a:lnTo>
                  <a:lnTo>
                    <a:pt x="538" y="968"/>
                  </a:lnTo>
                  <a:lnTo>
                    <a:pt x="533" y="966"/>
                  </a:lnTo>
                  <a:lnTo>
                    <a:pt x="528" y="964"/>
                  </a:lnTo>
                  <a:lnTo>
                    <a:pt x="524" y="962"/>
                  </a:lnTo>
                  <a:lnTo>
                    <a:pt x="518" y="960"/>
                  </a:lnTo>
                  <a:lnTo>
                    <a:pt x="514" y="958"/>
                  </a:lnTo>
                  <a:lnTo>
                    <a:pt x="508" y="956"/>
                  </a:lnTo>
                  <a:lnTo>
                    <a:pt x="503" y="954"/>
                  </a:lnTo>
                  <a:lnTo>
                    <a:pt x="497" y="952"/>
                  </a:lnTo>
                  <a:lnTo>
                    <a:pt x="486" y="949"/>
                  </a:lnTo>
                  <a:lnTo>
                    <a:pt x="475" y="945"/>
                  </a:lnTo>
                  <a:lnTo>
                    <a:pt x="463" y="941"/>
                  </a:lnTo>
                  <a:lnTo>
                    <a:pt x="451" y="937"/>
                  </a:lnTo>
                  <a:lnTo>
                    <a:pt x="438" y="934"/>
                  </a:lnTo>
                  <a:lnTo>
                    <a:pt x="426" y="931"/>
                  </a:lnTo>
                  <a:lnTo>
                    <a:pt x="414" y="928"/>
                  </a:lnTo>
                  <a:lnTo>
                    <a:pt x="402" y="924"/>
                  </a:lnTo>
                  <a:lnTo>
                    <a:pt x="395" y="922"/>
                  </a:lnTo>
                  <a:lnTo>
                    <a:pt x="389" y="920"/>
                  </a:lnTo>
                  <a:lnTo>
                    <a:pt x="381" y="919"/>
                  </a:lnTo>
                  <a:lnTo>
                    <a:pt x="374" y="916"/>
                  </a:lnTo>
                  <a:lnTo>
                    <a:pt x="368" y="914"/>
                  </a:lnTo>
                  <a:lnTo>
                    <a:pt x="360" y="912"/>
                  </a:lnTo>
                  <a:lnTo>
                    <a:pt x="352" y="910"/>
                  </a:lnTo>
                  <a:lnTo>
                    <a:pt x="344" y="908"/>
                  </a:lnTo>
                  <a:lnTo>
                    <a:pt x="330" y="902"/>
                  </a:lnTo>
                  <a:lnTo>
                    <a:pt x="315" y="898"/>
                  </a:lnTo>
                  <a:lnTo>
                    <a:pt x="307" y="894"/>
                  </a:lnTo>
                  <a:lnTo>
                    <a:pt x="300" y="892"/>
                  </a:lnTo>
                  <a:lnTo>
                    <a:pt x="293" y="889"/>
                  </a:lnTo>
                  <a:lnTo>
                    <a:pt x="285" y="887"/>
                  </a:lnTo>
                  <a:lnTo>
                    <a:pt x="278" y="883"/>
                  </a:lnTo>
                  <a:lnTo>
                    <a:pt x="270" y="880"/>
                  </a:lnTo>
                  <a:lnTo>
                    <a:pt x="263" y="877"/>
                  </a:lnTo>
                  <a:lnTo>
                    <a:pt x="255" y="873"/>
                  </a:lnTo>
                  <a:lnTo>
                    <a:pt x="247" y="870"/>
                  </a:lnTo>
                  <a:lnTo>
                    <a:pt x="239" y="866"/>
                  </a:lnTo>
                  <a:lnTo>
                    <a:pt x="232" y="862"/>
                  </a:lnTo>
                  <a:lnTo>
                    <a:pt x="224" y="858"/>
                  </a:lnTo>
                  <a:lnTo>
                    <a:pt x="215" y="853"/>
                  </a:lnTo>
                  <a:lnTo>
                    <a:pt x="207" y="849"/>
                  </a:lnTo>
                  <a:lnTo>
                    <a:pt x="200" y="845"/>
                  </a:lnTo>
                  <a:lnTo>
                    <a:pt x="192" y="839"/>
                  </a:lnTo>
                  <a:lnTo>
                    <a:pt x="184" y="835"/>
                  </a:lnTo>
                  <a:lnTo>
                    <a:pt x="176" y="829"/>
                  </a:lnTo>
                  <a:lnTo>
                    <a:pt x="169" y="824"/>
                  </a:lnTo>
                  <a:lnTo>
                    <a:pt x="161" y="818"/>
                  </a:lnTo>
                  <a:lnTo>
                    <a:pt x="153" y="813"/>
                  </a:lnTo>
                  <a:lnTo>
                    <a:pt x="147" y="807"/>
                  </a:lnTo>
                  <a:lnTo>
                    <a:pt x="139" y="802"/>
                  </a:lnTo>
                  <a:lnTo>
                    <a:pt x="132" y="796"/>
                  </a:lnTo>
                  <a:lnTo>
                    <a:pt x="126" y="789"/>
                  </a:lnTo>
                  <a:lnTo>
                    <a:pt x="118" y="783"/>
                  </a:lnTo>
                  <a:lnTo>
                    <a:pt x="111" y="776"/>
                  </a:lnTo>
                  <a:lnTo>
                    <a:pt x="105" y="769"/>
                  </a:lnTo>
                  <a:lnTo>
                    <a:pt x="98" y="762"/>
                  </a:lnTo>
                  <a:lnTo>
                    <a:pt x="91" y="755"/>
                  </a:lnTo>
                  <a:lnTo>
                    <a:pt x="85" y="747"/>
                  </a:lnTo>
                  <a:lnTo>
                    <a:pt x="78" y="740"/>
                  </a:lnTo>
                  <a:lnTo>
                    <a:pt x="71" y="731"/>
                  </a:lnTo>
                  <a:lnTo>
                    <a:pt x="66" y="723"/>
                  </a:lnTo>
                  <a:lnTo>
                    <a:pt x="60" y="714"/>
                  </a:lnTo>
                  <a:lnTo>
                    <a:pt x="55" y="705"/>
                  </a:lnTo>
                  <a:lnTo>
                    <a:pt x="49" y="698"/>
                  </a:lnTo>
                  <a:lnTo>
                    <a:pt x="45" y="689"/>
                  </a:lnTo>
                  <a:lnTo>
                    <a:pt x="39" y="680"/>
                  </a:lnTo>
                  <a:lnTo>
                    <a:pt x="36" y="671"/>
                  </a:lnTo>
                  <a:lnTo>
                    <a:pt x="32" y="662"/>
                  </a:lnTo>
                  <a:lnTo>
                    <a:pt x="27" y="653"/>
                  </a:lnTo>
                  <a:lnTo>
                    <a:pt x="24" y="643"/>
                  </a:lnTo>
                  <a:lnTo>
                    <a:pt x="20" y="635"/>
                  </a:lnTo>
                  <a:lnTo>
                    <a:pt x="16" y="625"/>
                  </a:lnTo>
                  <a:lnTo>
                    <a:pt x="14" y="615"/>
                  </a:lnTo>
                  <a:lnTo>
                    <a:pt x="11" y="605"/>
                  </a:lnTo>
                  <a:lnTo>
                    <a:pt x="8" y="594"/>
                  </a:lnTo>
                  <a:lnTo>
                    <a:pt x="6" y="584"/>
                  </a:lnTo>
                  <a:lnTo>
                    <a:pt x="4" y="574"/>
                  </a:lnTo>
                  <a:lnTo>
                    <a:pt x="3" y="563"/>
                  </a:lnTo>
                  <a:lnTo>
                    <a:pt x="2" y="553"/>
                  </a:lnTo>
                  <a:lnTo>
                    <a:pt x="1" y="543"/>
                  </a:lnTo>
                  <a:lnTo>
                    <a:pt x="1" y="532"/>
                  </a:lnTo>
                  <a:lnTo>
                    <a:pt x="0" y="522"/>
                  </a:lnTo>
                  <a:lnTo>
                    <a:pt x="0" y="513"/>
                  </a:lnTo>
                  <a:lnTo>
                    <a:pt x="1" y="503"/>
                  </a:lnTo>
                  <a:lnTo>
                    <a:pt x="1" y="492"/>
                  </a:lnTo>
                  <a:lnTo>
                    <a:pt x="2" y="482"/>
                  </a:lnTo>
                  <a:lnTo>
                    <a:pt x="3" y="472"/>
                  </a:lnTo>
                  <a:lnTo>
                    <a:pt x="5" y="461"/>
                  </a:lnTo>
                  <a:lnTo>
                    <a:pt x="6" y="451"/>
                  </a:lnTo>
                  <a:lnTo>
                    <a:pt x="8" y="441"/>
                  </a:lnTo>
                  <a:lnTo>
                    <a:pt x="12" y="430"/>
                  </a:lnTo>
                  <a:lnTo>
                    <a:pt x="14" y="420"/>
                  </a:lnTo>
                  <a:lnTo>
                    <a:pt x="17" y="410"/>
                  </a:lnTo>
                  <a:lnTo>
                    <a:pt x="21" y="400"/>
                  </a:lnTo>
                  <a:lnTo>
                    <a:pt x="25" y="391"/>
                  </a:lnTo>
                  <a:lnTo>
                    <a:pt x="28" y="382"/>
                  </a:lnTo>
                  <a:lnTo>
                    <a:pt x="33" y="373"/>
                  </a:lnTo>
                  <a:lnTo>
                    <a:pt x="37" y="364"/>
                  </a:lnTo>
                  <a:lnTo>
                    <a:pt x="42" y="355"/>
                  </a:lnTo>
                  <a:lnTo>
                    <a:pt x="46" y="346"/>
                  </a:lnTo>
                  <a:lnTo>
                    <a:pt x="50" y="338"/>
                  </a:lnTo>
                  <a:lnTo>
                    <a:pt x="56" y="330"/>
                  </a:lnTo>
                  <a:lnTo>
                    <a:pt x="62" y="321"/>
                  </a:lnTo>
                  <a:lnTo>
                    <a:pt x="67" y="313"/>
                  </a:lnTo>
                  <a:lnTo>
                    <a:pt x="74" y="304"/>
                  </a:lnTo>
                  <a:lnTo>
                    <a:pt x="80" y="296"/>
                  </a:lnTo>
                  <a:lnTo>
                    <a:pt x="86" y="289"/>
                  </a:lnTo>
                  <a:lnTo>
                    <a:pt x="92" y="281"/>
                  </a:lnTo>
                  <a:lnTo>
                    <a:pt x="99" y="273"/>
                  </a:lnTo>
                  <a:lnTo>
                    <a:pt x="107" y="267"/>
                  </a:lnTo>
                  <a:lnTo>
                    <a:pt x="113" y="259"/>
                  </a:lnTo>
                  <a:lnTo>
                    <a:pt x="120" y="252"/>
                  </a:lnTo>
                  <a:lnTo>
                    <a:pt x="127" y="247"/>
                  </a:lnTo>
                  <a:lnTo>
                    <a:pt x="134" y="240"/>
                  </a:lnTo>
                  <a:lnTo>
                    <a:pt x="141" y="235"/>
                  </a:lnTo>
                  <a:lnTo>
                    <a:pt x="148" y="229"/>
                  </a:lnTo>
                  <a:lnTo>
                    <a:pt x="155" y="223"/>
                  </a:lnTo>
                  <a:lnTo>
                    <a:pt x="163" y="218"/>
                  </a:lnTo>
                  <a:lnTo>
                    <a:pt x="171" y="212"/>
                  </a:lnTo>
                  <a:lnTo>
                    <a:pt x="178" y="207"/>
                  </a:lnTo>
                  <a:lnTo>
                    <a:pt x="186" y="202"/>
                  </a:lnTo>
                  <a:lnTo>
                    <a:pt x="194" y="197"/>
                  </a:lnTo>
                  <a:lnTo>
                    <a:pt x="202" y="193"/>
                  </a:lnTo>
                  <a:lnTo>
                    <a:pt x="210" y="188"/>
                  </a:lnTo>
                  <a:lnTo>
                    <a:pt x="217" y="183"/>
                  </a:lnTo>
                  <a:lnTo>
                    <a:pt x="225" y="179"/>
                  </a:lnTo>
                  <a:lnTo>
                    <a:pt x="234" y="175"/>
                  </a:lnTo>
                  <a:lnTo>
                    <a:pt x="242" y="170"/>
                  </a:lnTo>
                  <a:lnTo>
                    <a:pt x="249" y="167"/>
                  </a:lnTo>
                  <a:lnTo>
                    <a:pt x="257" y="164"/>
                  </a:lnTo>
                  <a:lnTo>
                    <a:pt x="265" y="160"/>
                  </a:lnTo>
                  <a:lnTo>
                    <a:pt x="273" y="157"/>
                  </a:lnTo>
                  <a:lnTo>
                    <a:pt x="280" y="154"/>
                  </a:lnTo>
                  <a:lnTo>
                    <a:pt x="287" y="151"/>
                  </a:lnTo>
                  <a:lnTo>
                    <a:pt x="295" y="148"/>
                  </a:lnTo>
                  <a:lnTo>
                    <a:pt x="301" y="145"/>
                  </a:lnTo>
                  <a:lnTo>
                    <a:pt x="309" y="143"/>
                  </a:lnTo>
                  <a:lnTo>
                    <a:pt x="325" y="137"/>
                  </a:lnTo>
                  <a:lnTo>
                    <a:pt x="340" y="132"/>
                  </a:lnTo>
                  <a:lnTo>
                    <a:pt x="347" y="130"/>
                  </a:lnTo>
                  <a:lnTo>
                    <a:pt x="354" y="127"/>
                  </a:lnTo>
                  <a:lnTo>
                    <a:pt x="362" y="125"/>
                  </a:lnTo>
                  <a:lnTo>
                    <a:pt x="369" y="123"/>
                  </a:lnTo>
                  <a:lnTo>
                    <a:pt x="377" y="121"/>
                  </a:lnTo>
                  <a:lnTo>
                    <a:pt x="383" y="118"/>
                  </a:lnTo>
                  <a:lnTo>
                    <a:pt x="390" y="117"/>
                  </a:lnTo>
                  <a:lnTo>
                    <a:pt x="396" y="115"/>
                  </a:lnTo>
                  <a:lnTo>
                    <a:pt x="403" y="113"/>
                  </a:lnTo>
                  <a:lnTo>
                    <a:pt x="410" y="112"/>
                  </a:lnTo>
                  <a:lnTo>
                    <a:pt x="422" y="109"/>
                  </a:lnTo>
                  <a:lnTo>
                    <a:pt x="434" y="105"/>
                  </a:lnTo>
                  <a:lnTo>
                    <a:pt x="446" y="101"/>
                  </a:lnTo>
                  <a:lnTo>
                    <a:pt x="458" y="97"/>
                  </a:lnTo>
                  <a:lnTo>
                    <a:pt x="470" y="94"/>
                  </a:lnTo>
                  <a:lnTo>
                    <a:pt x="482" y="91"/>
                  </a:lnTo>
                  <a:lnTo>
                    <a:pt x="494" y="88"/>
                  </a:lnTo>
                  <a:lnTo>
                    <a:pt x="499" y="85"/>
                  </a:lnTo>
                  <a:lnTo>
                    <a:pt x="504" y="83"/>
                  </a:lnTo>
                  <a:lnTo>
                    <a:pt x="509" y="81"/>
                  </a:lnTo>
                  <a:lnTo>
                    <a:pt x="515" y="79"/>
                  </a:lnTo>
                  <a:lnTo>
                    <a:pt x="520" y="78"/>
                  </a:lnTo>
                  <a:lnTo>
                    <a:pt x="525" y="75"/>
                  </a:lnTo>
                  <a:lnTo>
                    <a:pt x="530" y="73"/>
                  </a:lnTo>
                  <a:lnTo>
                    <a:pt x="535" y="71"/>
                  </a:lnTo>
                  <a:lnTo>
                    <a:pt x="539" y="69"/>
                  </a:lnTo>
                  <a:lnTo>
                    <a:pt x="545" y="65"/>
                  </a:lnTo>
                  <a:lnTo>
                    <a:pt x="549" y="63"/>
                  </a:lnTo>
                  <a:lnTo>
                    <a:pt x="553" y="61"/>
                  </a:lnTo>
                  <a:lnTo>
                    <a:pt x="558" y="59"/>
                  </a:lnTo>
                  <a:lnTo>
                    <a:pt x="562" y="55"/>
                  </a:lnTo>
                  <a:lnTo>
                    <a:pt x="566" y="53"/>
                  </a:lnTo>
                  <a:lnTo>
                    <a:pt x="570" y="51"/>
                  </a:lnTo>
                  <a:lnTo>
                    <a:pt x="573" y="48"/>
                  </a:lnTo>
                  <a:lnTo>
                    <a:pt x="578" y="46"/>
                  </a:lnTo>
                  <a:lnTo>
                    <a:pt x="581" y="42"/>
                  </a:lnTo>
                  <a:lnTo>
                    <a:pt x="584" y="39"/>
                  </a:lnTo>
                  <a:lnTo>
                    <a:pt x="589" y="37"/>
                  </a:lnTo>
                  <a:lnTo>
                    <a:pt x="592" y="33"/>
                  </a:lnTo>
                  <a:lnTo>
                    <a:pt x="594" y="30"/>
                  </a:lnTo>
                  <a:lnTo>
                    <a:pt x="598" y="27"/>
                  </a:lnTo>
                  <a:lnTo>
                    <a:pt x="601" y="23"/>
                  </a:lnTo>
                  <a:lnTo>
                    <a:pt x="604" y="20"/>
                  </a:lnTo>
                  <a:lnTo>
                    <a:pt x="606" y="17"/>
                  </a:lnTo>
                  <a:lnTo>
                    <a:pt x="610" y="13"/>
                  </a:lnTo>
                  <a:lnTo>
                    <a:pt x="612" y="10"/>
                  </a:lnTo>
                  <a:lnTo>
                    <a:pt x="614" y="7"/>
                  </a:lnTo>
                  <a:lnTo>
                    <a:pt x="616" y="4"/>
                  </a:lnTo>
                  <a:lnTo>
                    <a:pt x="61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7161" name="Group 137"/>
          <p:cNvGrpSpPr>
            <a:grpSpLocks/>
          </p:cNvGrpSpPr>
          <p:nvPr/>
        </p:nvGrpSpPr>
        <p:grpSpPr bwMode="auto">
          <a:xfrm>
            <a:off x="930275" y="4195763"/>
            <a:ext cx="1376363" cy="2108200"/>
            <a:chOff x="586" y="2643"/>
            <a:chExt cx="867" cy="1328"/>
          </a:xfrm>
        </p:grpSpPr>
        <p:sp>
          <p:nvSpPr>
            <p:cNvPr id="134212" name="Freeform 138"/>
            <p:cNvSpPr>
              <a:spLocks/>
            </p:cNvSpPr>
            <p:nvPr/>
          </p:nvSpPr>
          <p:spPr bwMode="auto">
            <a:xfrm>
              <a:off x="1404" y="2783"/>
              <a:ext cx="45" cy="90"/>
            </a:xfrm>
            <a:custGeom>
              <a:avLst/>
              <a:gdLst>
                <a:gd name="T0" fmla="*/ 9 w 79"/>
                <a:gd name="T1" fmla="*/ 20 h 149"/>
                <a:gd name="T2" fmla="*/ 8 w 79"/>
                <a:gd name="T3" fmla="*/ 19 h 149"/>
                <a:gd name="T4" fmla="*/ 8 w 79"/>
                <a:gd name="T5" fmla="*/ 19 h 149"/>
                <a:gd name="T6" fmla="*/ 8 w 79"/>
                <a:gd name="T7" fmla="*/ 18 h 149"/>
                <a:gd name="T8" fmla="*/ 7 w 79"/>
                <a:gd name="T9" fmla="*/ 17 h 149"/>
                <a:gd name="T10" fmla="*/ 7 w 79"/>
                <a:gd name="T11" fmla="*/ 16 h 149"/>
                <a:gd name="T12" fmla="*/ 7 w 79"/>
                <a:gd name="T13" fmla="*/ 16 h 149"/>
                <a:gd name="T14" fmla="*/ 7 w 79"/>
                <a:gd name="T15" fmla="*/ 14 h 149"/>
                <a:gd name="T16" fmla="*/ 6 w 79"/>
                <a:gd name="T17" fmla="*/ 14 h 149"/>
                <a:gd name="T18" fmla="*/ 6 w 79"/>
                <a:gd name="T19" fmla="*/ 13 h 149"/>
                <a:gd name="T20" fmla="*/ 6 w 79"/>
                <a:gd name="T21" fmla="*/ 13 h 149"/>
                <a:gd name="T22" fmla="*/ 6 w 79"/>
                <a:gd name="T23" fmla="*/ 12 h 149"/>
                <a:gd name="T24" fmla="*/ 6 w 79"/>
                <a:gd name="T25" fmla="*/ 11 h 149"/>
                <a:gd name="T26" fmla="*/ 5 w 79"/>
                <a:gd name="T27" fmla="*/ 10 h 149"/>
                <a:gd name="T28" fmla="*/ 5 w 79"/>
                <a:gd name="T29" fmla="*/ 10 h 149"/>
                <a:gd name="T30" fmla="*/ 5 w 79"/>
                <a:gd name="T31" fmla="*/ 9 h 149"/>
                <a:gd name="T32" fmla="*/ 4 w 79"/>
                <a:gd name="T33" fmla="*/ 8 h 149"/>
                <a:gd name="T34" fmla="*/ 4 w 79"/>
                <a:gd name="T35" fmla="*/ 8 h 149"/>
                <a:gd name="T36" fmla="*/ 4 w 79"/>
                <a:gd name="T37" fmla="*/ 7 h 149"/>
                <a:gd name="T38" fmla="*/ 3 w 79"/>
                <a:gd name="T39" fmla="*/ 6 h 149"/>
                <a:gd name="T40" fmla="*/ 3 w 79"/>
                <a:gd name="T41" fmla="*/ 5 h 149"/>
                <a:gd name="T42" fmla="*/ 3 w 79"/>
                <a:gd name="T43" fmla="*/ 5 h 149"/>
                <a:gd name="T44" fmla="*/ 2 w 79"/>
                <a:gd name="T45" fmla="*/ 4 h 149"/>
                <a:gd name="T46" fmla="*/ 2 w 79"/>
                <a:gd name="T47" fmla="*/ 4 h 149"/>
                <a:gd name="T48" fmla="*/ 2 w 79"/>
                <a:gd name="T49" fmla="*/ 3 h 149"/>
                <a:gd name="T50" fmla="*/ 1 w 79"/>
                <a:gd name="T51" fmla="*/ 2 h 149"/>
                <a:gd name="T52" fmla="*/ 1 w 79"/>
                <a:gd name="T53" fmla="*/ 1 h 149"/>
                <a:gd name="T54" fmla="*/ 1 w 79"/>
                <a:gd name="T55" fmla="*/ 1 h 149"/>
                <a:gd name="T56" fmla="*/ 1 w 79"/>
                <a:gd name="T57" fmla="*/ 1 h 149"/>
                <a:gd name="T58" fmla="*/ 0 w 79"/>
                <a:gd name="T59" fmla="*/ 0 h 14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9" h="149">
                  <a:moveTo>
                    <a:pt x="79" y="149"/>
                  </a:moveTo>
                  <a:lnTo>
                    <a:pt x="78" y="145"/>
                  </a:lnTo>
                  <a:lnTo>
                    <a:pt x="75" y="139"/>
                  </a:lnTo>
                  <a:lnTo>
                    <a:pt x="73" y="134"/>
                  </a:lnTo>
                  <a:lnTo>
                    <a:pt x="71" y="128"/>
                  </a:lnTo>
                  <a:lnTo>
                    <a:pt x="70" y="123"/>
                  </a:lnTo>
                  <a:lnTo>
                    <a:pt x="68" y="117"/>
                  </a:lnTo>
                  <a:lnTo>
                    <a:pt x="65" y="111"/>
                  </a:lnTo>
                  <a:lnTo>
                    <a:pt x="62" y="106"/>
                  </a:lnTo>
                  <a:lnTo>
                    <a:pt x="60" y="100"/>
                  </a:lnTo>
                  <a:lnTo>
                    <a:pt x="58" y="95"/>
                  </a:lnTo>
                  <a:lnTo>
                    <a:pt x="56" y="89"/>
                  </a:lnTo>
                  <a:lnTo>
                    <a:pt x="52" y="84"/>
                  </a:lnTo>
                  <a:lnTo>
                    <a:pt x="50" y="78"/>
                  </a:lnTo>
                  <a:lnTo>
                    <a:pt x="47" y="74"/>
                  </a:lnTo>
                  <a:lnTo>
                    <a:pt x="44" y="68"/>
                  </a:lnTo>
                  <a:lnTo>
                    <a:pt x="41" y="63"/>
                  </a:lnTo>
                  <a:lnTo>
                    <a:pt x="38" y="57"/>
                  </a:lnTo>
                  <a:lnTo>
                    <a:pt x="36" y="52"/>
                  </a:lnTo>
                  <a:lnTo>
                    <a:pt x="32" y="47"/>
                  </a:lnTo>
                  <a:lnTo>
                    <a:pt x="29" y="42"/>
                  </a:lnTo>
                  <a:lnTo>
                    <a:pt x="26" y="36"/>
                  </a:lnTo>
                  <a:lnTo>
                    <a:pt x="22" y="31"/>
                  </a:lnTo>
                  <a:lnTo>
                    <a:pt x="19" y="26"/>
                  </a:lnTo>
                  <a:lnTo>
                    <a:pt x="16" y="21"/>
                  </a:lnTo>
                  <a:lnTo>
                    <a:pt x="11" y="16"/>
                  </a:lnTo>
                  <a:lnTo>
                    <a:pt x="8" y="11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3" name="Freeform 139"/>
            <p:cNvSpPr>
              <a:spLocks/>
            </p:cNvSpPr>
            <p:nvPr/>
          </p:nvSpPr>
          <p:spPr bwMode="auto">
            <a:xfrm>
              <a:off x="1314" y="2705"/>
              <a:ext cx="74" cy="62"/>
            </a:xfrm>
            <a:custGeom>
              <a:avLst/>
              <a:gdLst>
                <a:gd name="T0" fmla="*/ 15 w 125"/>
                <a:gd name="T1" fmla="*/ 12 h 106"/>
                <a:gd name="T2" fmla="*/ 15 w 125"/>
                <a:gd name="T3" fmla="*/ 12 h 106"/>
                <a:gd name="T4" fmla="*/ 14 w 125"/>
                <a:gd name="T5" fmla="*/ 12 h 106"/>
                <a:gd name="T6" fmla="*/ 14 w 125"/>
                <a:gd name="T7" fmla="*/ 11 h 106"/>
                <a:gd name="T8" fmla="*/ 13 w 125"/>
                <a:gd name="T9" fmla="*/ 11 h 106"/>
                <a:gd name="T10" fmla="*/ 13 w 125"/>
                <a:gd name="T11" fmla="*/ 10 h 106"/>
                <a:gd name="T12" fmla="*/ 12 w 125"/>
                <a:gd name="T13" fmla="*/ 9 h 106"/>
                <a:gd name="T14" fmla="*/ 12 w 125"/>
                <a:gd name="T15" fmla="*/ 9 h 106"/>
                <a:gd name="T16" fmla="*/ 11 w 125"/>
                <a:gd name="T17" fmla="*/ 8 h 106"/>
                <a:gd name="T18" fmla="*/ 11 w 125"/>
                <a:gd name="T19" fmla="*/ 8 h 106"/>
                <a:gd name="T20" fmla="*/ 9 w 125"/>
                <a:gd name="T21" fmla="*/ 7 h 106"/>
                <a:gd name="T22" fmla="*/ 9 w 125"/>
                <a:gd name="T23" fmla="*/ 6 h 106"/>
                <a:gd name="T24" fmla="*/ 8 w 125"/>
                <a:gd name="T25" fmla="*/ 6 h 106"/>
                <a:gd name="T26" fmla="*/ 8 w 125"/>
                <a:gd name="T27" fmla="*/ 5 h 106"/>
                <a:gd name="T28" fmla="*/ 7 w 125"/>
                <a:gd name="T29" fmla="*/ 5 h 106"/>
                <a:gd name="T30" fmla="*/ 7 w 125"/>
                <a:gd name="T31" fmla="*/ 4 h 106"/>
                <a:gd name="T32" fmla="*/ 5 w 125"/>
                <a:gd name="T33" fmla="*/ 4 h 106"/>
                <a:gd name="T34" fmla="*/ 5 w 125"/>
                <a:gd name="T35" fmla="*/ 3 h 106"/>
                <a:gd name="T36" fmla="*/ 4 w 125"/>
                <a:gd name="T37" fmla="*/ 3 h 106"/>
                <a:gd name="T38" fmla="*/ 3 w 125"/>
                <a:gd name="T39" fmla="*/ 2 h 106"/>
                <a:gd name="T40" fmla="*/ 2 w 125"/>
                <a:gd name="T41" fmla="*/ 2 h 106"/>
                <a:gd name="T42" fmla="*/ 2 w 125"/>
                <a:gd name="T43" fmla="*/ 1 h 106"/>
                <a:gd name="T44" fmla="*/ 1 w 125"/>
                <a:gd name="T45" fmla="*/ 1 h 106"/>
                <a:gd name="T46" fmla="*/ 1 w 125"/>
                <a:gd name="T47" fmla="*/ 0 h 106"/>
                <a:gd name="T48" fmla="*/ 0 w 125"/>
                <a:gd name="T49" fmla="*/ 0 h 1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5" h="106">
                  <a:moveTo>
                    <a:pt x="125" y="106"/>
                  </a:moveTo>
                  <a:lnTo>
                    <a:pt x="123" y="105"/>
                  </a:lnTo>
                  <a:lnTo>
                    <a:pt x="118" y="99"/>
                  </a:lnTo>
                  <a:lnTo>
                    <a:pt x="114" y="95"/>
                  </a:lnTo>
                  <a:lnTo>
                    <a:pt x="109" y="89"/>
                  </a:lnTo>
                  <a:lnTo>
                    <a:pt x="104" y="85"/>
                  </a:lnTo>
                  <a:lnTo>
                    <a:pt x="99" y="79"/>
                  </a:lnTo>
                  <a:lnTo>
                    <a:pt x="94" y="75"/>
                  </a:lnTo>
                  <a:lnTo>
                    <a:pt x="89" y="69"/>
                  </a:lnTo>
                  <a:lnTo>
                    <a:pt x="84" y="65"/>
                  </a:lnTo>
                  <a:lnTo>
                    <a:pt x="78" y="59"/>
                  </a:lnTo>
                  <a:lnTo>
                    <a:pt x="73" y="55"/>
                  </a:lnTo>
                  <a:lnTo>
                    <a:pt x="67" y="51"/>
                  </a:lnTo>
                  <a:lnTo>
                    <a:pt x="62" y="45"/>
                  </a:lnTo>
                  <a:lnTo>
                    <a:pt x="56" y="41"/>
                  </a:lnTo>
                  <a:lnTo>
                    <a:pt x="51" y="36"/>
                  </a:lnTo>
                  <a:lnTo>
                    <a:pt x="45" y="32"/>
                  </a:lnTo>
                  <a:lnTo>
                    <a:pt x="39" y="26"/>
                  </a:lnTo>
                  <a:lnTo>
                    <a:pt x="33" y="22"/>
                  </a:lnTo>
                  <a:lnTo>
                    <a:pt x="26" y="17"/>
                  </a:lnTo>
                  <a:lnTo>
                    <a:pt x="21" y="13"/>
                  </a:lnTo>
                  <a:lnTo>
                    <a:pt x="14" y="9"/>
                  </a:lnTo>
                  <a:lnTo>
                    <a:pt x="8" y="4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4" name="Freeform 140"/>
            <p:cNvSpPr>
              <a:spLocks/>
            </p:cNvSpPr>
            <p:nvPr/>
          </p:nvSpPr>
          <p:spPr bwMode="auto">
            <a:xfrm>
              <a:off x="1207" y="2656"/>
              <a:ext cx="90" cy="37"/>
            </a:xfrm>
            <a:custGeom>
              <a:avLst/>
              <a:gdLst>
                <a:gd name="T0" fmla="*/ 18 w 153"/>
                <a:gd name="T1" fmla="*/ 8 h 61"/>
                <a:gd name="T2" fmla="*/ 18 w 153"/>
                <a:gd name="T3" fmla="*/ 8 h 61"/>
                <a:gd name="T4" fmla="*/ 17 w 153"/>
                <a:gd name="T5" fmla="*/ 7 h 61"/>
                <a:gd name="T6" fmla="*/ 16 w 153"/>
                <a:gd name="T7" fmla="*/ 7 h 61"/>
                <a:gd name="T8" fmla="*/ 15 w 153"/>
                <a:gd name="T9" fmla="*/ 7 h 61"/>
                <a:gd name="T10" fmla="*/ 15 w 153"/>
                <a:gd name="T11" fmla="*/ 6 h 61"/>
                <a:gd name="T12" fmla="*/ 14 w 153"/>
                <a:gd name="T13" fmla="*/ 5 h 61"/>
                <a:gd name="T14" fmla="*/ 12 w 153"/>
                <a:gd name="T15" fmla="*/ 5 h 61"/>
                <a:gd name="T16" fmla="*/ 12 w 153"/>
                <a:gd name="T17" fmla="*/ 4 h 61"/>
                <a:gd name="T18" fmla="*/ 11 w 153"/>
                <a:gd name="T19" fmla="*/ 4 h 61"/>
                <a:gd name="T20" fmla="*/ 10 w 153"/>
                <a:gd name="T21" fmla="*/ 4 h 61"/>
                <a:gd name="T22" fmla="*/ 9 w 153"/>
                <a:gd name="T23" fmla="*/ 3 h 61"/>
                <a:gd name="T24" fmla="*/ 8 w 153"/>
                <a:gd name="T25" fmla="*/ 3 h 61"/>
                <a:gd name="T26" fmla="*/ 7 w 153"/>
                <a:gd name="T27" fmla="*/ 2 h 61"/>
                <a:gd name="T28" fmla="*/ 6 w 153"/>
                <a:gd name="T29" fmla="*/ 2 h 61"/>
                <a:gd name="T30" fmla="*/ 5 w 153"/>
                <a:gd name="T31" fmla="*/ 2 h 61"/>
                <a:gd name="T32" fmla="*/ 5 w 153"/>
                <a:gd name="T33" fmla="*/ 1 h 61"/>
                <a:gd name="T34" fmla="*/ 4 w 153"/>
                <a:gd name="T35" fmla="*/ 1 h 61"/>
                <a:gd name="T36" fmla="*/ 2 w 153"/>
                <a:gd name="T37" fmla="*/ 1 h 61"/>
                <a:gd name="T38" fmla="*/ 2 w 153"/>
                <a:gd name="T39" fmla="*/ 1 h 61"/>
                <a:gd name="T40" fmla="*/ 1 w 153"/>
                <a:gd name="T41" fmla="*/ 1 h 61"/>
                <a:gd name="T42" fmla="*/ 0 w 153"/>
                <a:gd name="T43" fmla="*/ 0 h 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3" h="61">
                  <a:moveTo>
                    <a:pt x="153" y="61"/>
                  </a:moveTo>
                  <a:lnTo>
                    <a:pt x="147" y="57"/>
                  </a:lnTo>
                  <a:lnTo>
                    <a:pt x="141" y="54"/>
                  </a:lnTo>
                  <a:lnTo>
                    <a:pt x="134" y="51"/>
                  </a:lnTo>
                  <a:lnTo>
                    <a:pt x="126" y="47"/>
                  </a:lnTo>
                  <a:lnTo>
                    <a:pt x="120" y="43"/>
                  </a:lnTo>
                  <a:lnTo>
                    <a:pt x="112" y="40"/>
                  </a:lnTo>
                  <a:lnTo>
                    <a:pt x="105" y="36"/>
                  </a:lnTo>
                  <a:lnTo>
                    <a:pt x="97" y="33"/>
                  </a:lnTo>
                  <a:lnTo>
                    <a:pt x="91" y="31"/>
                  </a:lnTo>
                  <a:lnTo>
                    <a:pt x="83" y="28"/>
                  </a:lnTo>
                  <a:lnTo>
                    <a:pt x="75" y="24"/>
                  </a:lnTo>
                  <a:lnTo>
                    <a:pt x="69" y="22"/>
                  </a:lnTo>
                  <a:lnTo>
                    <a:pt x="61" y="19"/>
                  </a:lnTo>
                  <a:lnTo>
                    <a:pt x="53" y="16"/>
                  </a:lnTo>
                  <a:lnTo>
                    <a:pt x="45" y="13"/>
                  </a:lnTo>
                  <a:lnTo>
                    <a:pt x="38" y="11"/>
                  </a:lnTo>
                  <a:lnTo>
                    <a:pt x="30" y="9"/>
                  </a:lnTo>
                  <a:lnTo>
                    <a:pt x="21" y="7"/>
                  </a:lnTo>
                  <a:lnTo>
                    <a:pt x="13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5" name="Freeform 141"/>
            <p:cNvSpPr>
              <a:spLocks/>
            </p:cNvSpPr>
            <p:nvPr/>
          </p:nvSpPr>
          <p:spPr bwMode="auto">
            <a:xfrm>
              <a:off x="1088" y="2643"/>
              <a:ext cx="94" cy="8"/>
            </a:xfrm>
            <a:custGeom>
              <a:avLst/>
              <a:gdLst>
                <a:gd name="T0" fmla="*/ 18 w 163"/>
                <a:gd name="T1" fmla="*/ 3 h 11"/>
                <a:gd name="T2" fmla="*/ 17 w 163"/>
                <a:gd name="T3" fmla="*/ 3 h 11"/>
                <a:gd name="T4" fmla="*/ 17 w 163"/>
                <a:gd name="T5" fmla="*/ 3 h 11"/>
                <a:gd name="T6" fmla="*/ 16 w 163"/>
                <a:gd name="T7" fmla="*/ 2 h 11"/>
                <a:gd name="T8" fmla="*/ 14 w 163"/>
                <a:gd name="T9" fmla="*/ 2 h 11"/>
                <a:gd name="T10" fmla="*/ 13 w 163"/>
                <a:gd name="T11" fmla="*/ 1 h 11"/>
                <a:gd name="T12" fmla="*/ 12 w 163"/>
                <a:gd name="T13" fmla="*/ 1 h 11"/>
                <a:gd name="T14" fmla="*/ 12 w 163"/>
                <a:gd name="T15" fmla="*/ 1 h 11"/>
                <a:gd name="T16" fmla="*/ 10 w 163"/>
                <a:gd name="T17" fmla="*/ 1 h 11"/>
                <a:gd name="T18" fmla="*/ 9 w 163"/>
                <a:gd name="T19" fmla="*/ 1 h 11"/>
                <a:gd name="T20" fmla="*/ 8 w 163"/>
                <a:gd name="T21" fmla="*/ 1 h 11"/>
                <a:gd name="T22" fmla="*/ 7 w 163"/>
                <a:gd name="T23" fmla="*/ 0 h 11"/>
                <a:gd name="T24" fmla="*/ 6 w 163"/>
                <a:gd name="T25" fmla="*/ 0 h 11"/>
                <a:gd name="T26" fmla="*/ 5 w 163"/>
                <a:gd name="T27" fmla="*/ 0 h 11"/>
                <a:gd name="T28" fmla="*/ 4 w 163"/>
                <a:gd name="T29" fmla="*/ 0 h 11"/>
                <a:gd name="T30" fmla="*/ 3 w 163"/>
                <a:gd name="T31" fmla="*/ 0 h 11"/>
                <a:gd name="T32" fmla="*/ 2 w 163"/>
                <a:gd name="T33" fmla="*/ 0 h 11"/>
                <a:gd name="T34" fmla="*/ 1 w 163"/>
                <a:gd name="T35" fmla="*/ 1 h 11"/>
                <a:gd name="T36" fmla="*/ 0 w 163"/>
                <a:gd name="T37" fmla="*/ 1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3" h="11">
                  <a:moveTo>
                    <a:pt x="163" y="11"/>
                  </a:moveTo>
                  <a:lnTo>
                    <a:pt x="157" y="10"/>
                  </a:lnTo>
                  <a:lnTo>
                    <a:pt x="149" y="9"/>
                  </a:lnTo>
                  <a:lnTo>
                    <a:pt x="139" y="8"/>
                  </a:lnTo>
                  <a:lnTo>
                    <a:pt x="130" y="7"/>
                  </a:lnTo>
                  <a:lnTo>
                    <a:pt x="121" y="4"/>
                  </a:lnTo>
                  <a:lnTo>
                    <a:pt x="113" y="4"/>
                  </a:lnTo>
                  <a:lnTo>
                    <a:pt x="104" y="3"/>
                  </a:lnTo>
                  <a:lnTo>
                    <a:pt x="94" y="2"/>
                  </a:lnTo>
                  <a:lnTo>
                    <a:pt x="85" y="1"/>
                  </a:lnTo>
                  <a:lnTo>
                    <a:pt x="75" y="1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37" y="0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9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6" name="Freeform 142"/>
            <p:cNvSpPr>
              <a:spLocks/>
            </p:cNvSpPr>
            <p:nvPr/>
          </p:nvSpPr>
          <p:spPr bwMode="auto">
            <a:xfrm>
              <a:off x="968" y="2647"/>
              <a:ext cx="95" cy="21"/>
            </a:xfrm>
            <a:custGeom>
              <a:avLst/>
              <a:gdLst>
                <a:gd name="T0" fmla="*/ 20 w 159"/>
                <a:gd name="T1" fmla="*/ 0 h 37"/>
                <a:gd name="T2" fmla="*/ 19 w 159"/>
                <a:gd name="T3" fmla="*/ 1 h 37"/>
                <a:gd name="T4" fmla="*/ 18 w 159"/>
                <a:gd name="T5" fmla="*/ 1 h 37"/>
                <a:gd name="T6" fmla="*/ 17 w 159"/>
                <a:gd name="T7" fmla="*/ 1 h 37"/>
                <a:gd name="T8" fmla="*/ 16 w 159"/>
                <a:gd name="T9" fmla="*/ 1 h 37"/>
                <a:gd name="T10" fmla="*/ 14 w 159"/>
                <a:gd name="T11" fmla="*/ 1 h 37"/>
                <a:gd name="T12" fmla="*/ 13 w 159"/>
                <a:gd name="T13" fmla="*/ 1 h 37"/>
                <a:gd name="T14" fmla="*/ 11 w 159"/>
                <a:gd name="T15" fmla="*/ 1 h 37"/>
                <a:gd name="T16" fmla="*/ 10 w 159"/>
                <a:gd name="T17" fmla="*/ 1 h 37"/>
                <a:gd name="T18" fmla="*/ 10 w 159"/>
                <a:gd name="T19" fmla="*/ 2 h 37"/>
                <a:gd name="T20" fmla="*/ 8 w 159"/>
                <a:gd name="T21" fmla="*/ 2 h 37"/>
                <a:gd name="T22" fmla="*/ 7 w 159"/>
                <a:gd name="T23" fmla="*/ 2 h 37"/>
                <a:gd name="T24" fmla="*/ 6 w 159"/>
                <a:gd name="T25" fmla="*/ 2 h 37"/>
                <a:gd name="T26" fmla="*/ 4 w 159"/>
                <a:gd name="T27" fmla="*/ 3 h 37"/>
                <a:gd name="T28" fmla="*/ 3 w 159"/>
                <a:gd name="T29" fmla="*/ 3 h 37"/>
                <a:gd name="T30" fmla="*/ 2 w 159"/>
                <a:gd name="T31" fmla="*/ 3 h 37"/>
                <a:gd name="T32" fmla="*/ 1 w 159"/>
                <a:gd name="T33" fmla="*/ 3 h 37"/>
                <a:gd name="T34" fmla="*/ 0 w 159"/>
                <a:gd name="T35" fmla="*/ 4 h 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9" h="37">
                  <a:moveTo>
                    <a:pt x="159" y="0"/>
                  </a:moveTo>
                  <a:lnTo>
                    <a:pt x="150" y="1"/>
                  </a:lnTo>
                  <a:lnTo>
                    <a:pt x="140" y="2"/>
                  </a:lnTo>
                  <a:lnTo>
                    <a:pt x="130" y="3"/>
                  </a:lnTo>
                  <a:lnTo>
                    <a:pt x="121" y="5"/>
                  </a:lnTo>
                  <a:lnTo>
                    <a:pt x="111" y="6"/>
                  </a:lnTo>
                  <a:lnTo>
                    <a:pt x="101" y="8"/>
                  </a:lnTo>
                  <a:lnTo>
                    <a:pt x="91" y="11"/>
                  </a:lnTo>
                  <a:lnTo>
                    <a:pt x="82" y="13"/>
                  </a:lnTo>
                  <a:lnTo>
                    <a:pt x="72" y="15"/>
                  </a:lnTo>
                  <a:lnTo>
                    <a:pt x="62" y="17"/>
                  </a:lnTo>
                  <a:lnTo>
                    <a:pt x="53" y="21"/>
                  </a:lnTo>
                  <a:lnTo>
                    <a:pt x="43" y="23"/>
                  </a:lnTo>
                  <a:lnTo>
                    <a:pt x="33" y="26"/>
                  </a:lnTo>
                  <a:lnTo>
                    <a:pt x="23" y="28"/>
                  </a:lnTo>
                  <a:lnTo>
                    <a:pt x="14" y="32"/>
                  </a:lnTo>
                  <a:lnTo>
                    <a:pt x="4" y="35"/>
                  </a:lnTo>
                  <a:lnTo>
                    <a:pt x="0" y="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7" name="Freeform 143"/>
            <p:cNvSpPr>
              <a:spLocks/>
            </p:cNvSpPr>
            <p:nvPr/>
          </p:nvSpPr>
          <p:spPr bwMode="auto">
            <a:xfrm>
              <a:off x="862" y="2676"/>
              <a:ext cx="86" cy="45"/>
            </a:xfrm>
            <a:custGeom>
              <a:avLst/>
              <a:gdLst>
                <a:gd name="T0" fmla="*/ 18 w 144"/>
                <a:gd name="T1" fmla="*/ 0 h 79"/>
                <a:gd name="T2" fmla="*/ 18 w 144"/>
                <a:gd name="T3" fmla="*/ 1 h 79"/>
                <a:gd name="T4" fmla="*/ 17 w 144"/>
                <a:gd name="T5" fmla="*/ 1 h 79"/>
                <a:gd name="T6" fmla="*/ 16 w 144"/>
                <a:gd name="T7" fmla="*/ 1 h 79"/>
                <a:gd name="T8" fmla="*/ 14 w 144"/>
                <a:gd name="T9" fmla="*/ 2 h 79"/>
                <a:gd name="T10" fmla="*/ 13 w 144"/>
                <a:gd name="T11" fmla="*/ 2 h 79"/>
                <a:gd name="T12" fmla="*/ 12 w 144"/>
                <a:gd name="T13" fmla="*/ 3 h 79"/>
                <a:gd name="T14" fmla="*/ 11 w 144"/>
                <a:gd name="T15" fmla="*/ 3 h 79"/>
                <a:gd name="T16" fmla="*/ 10 w 144"/>
                <a:gd name="T17" fmla="*/ 3 h 79"/>
                <a:gd name="T18" fmla="*/ 8 w 144"/>
                <a:gd name="T19" fmla="*/ 4 h 79"/>
                <a:gd name="T20" fmla="*/ 8 w 144"/>
                <a:gd name="T21" fmla="*/ 5 h 79"/>
                <a:gd name="T22" fmla="*/ 7 w 144"/>
                <a:gd name="T23" fmla="*/ 5 h 79"/>
                <a:gd name="T24" fmla="*/ 5 w 144"/>
                <a:gd name="T25" fmla="*/ 6 h 79"/>
                <a:gd name="T26" fmla="*/ 4 w 144"/>
                <a:gd name="T27" fmla="*/ 6 h 79"/>
                <a:gd name="T28" fmla="*/ 3 w 144"/>
                <a:gd name="T29" fmla="*/ 7 h 79"/>
                <a:gd name="T30" fmla="*/ 2 w 144"/>
                <a:gd name="T31" fmla="*/ 7 h 79"/>
                <a:gd name="T32" fmla="*/ 1 w 144"/>
                <a:gd name="T33" fmla="*/ 8 h 79"/>
                <a:gd name="T34" fmla="*/ 0 w 144"/>
                <a:gd name="T35" fmla="*/ 9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79">
                  <a:moveTo>
                    <a:pt x="144" y="0"/>
                  </a:moveTo>
                  <a:lnTo>
                    <a:pt x="140" y="3"/>
                  </a:lnTo>
                  <a:lnTo>
                    <a:pt x="131" y="6"/>
                  </a:lnTo>
                  <a:lnTo>
                    <a:pt x="122" y="10"/>
                  </a:lnTo>
                  <a:lnTo>
                    <a:pt x="112" y="15"/>
                  </a:lnTo>
                  <a:lnTo>
                    <a:pt x="103" y="19"/>
                  </a:lnTo>
                  <a:lnTo>
                    <a:pt x="94" y="24"/>
                  </a:lnTo>
                  <a:lnTo>
                    <a:pt x="85" y="28"/>
                  </a:lnTo>
                  <a:lnTo>
                    <a:pt x="77" y="33"/>
                  </a:lnTo>
                  <a:lnTo>
                    <a:pt x="68" y="38"/>
                  </a:lnTo>
                  <a:lnTo>
                    <a:pt x="59" y="42"/>
                  </a:lnTo>
                  <a:lnTo>
                    <a:pt x="50" y="48"/>
                  </a:lnTo>
                  <a:lnTo>
                    <a:pt x="41" y="52"/>
                  </a:lnTo>
                  <a:lnTo>
                    <a:pt x="32" y="58"/>
                  </a:lnTo>
                  <a:lnTo>
                    <a:pt x="24" y="63"/>
                  </a:lnTo>
                  <a:lnTo>
                    <a:pt x="15" y="69"/>
                  </a:lnTo>
                  <a:lnTo>
                    <a:pt x="7" y="75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8" name="Freeform 144"/>
            <p:cNvSpPr>
              <a:spLocks/>
            </p:cNvSpPr>
            <p:nvPr/>
          </p:nvSpPr>
          <p:spPr bwMode="auto">
            <a:xfrm>
              <a:off x="771" y="2738"/>
              <a:ext cx="70" cy="66"/>
            </a:xfrm>
            <a:custGeom>
              <a:avLst/>
              <a:gdLst>
                <a:gd name="T0" fmla="*/ 13 w 122"/>
                <a:gd name="T1" fmla="*/ 0 h 110"/>
                <a:gd name="T2" fmla="*/ 13 w 122"/>
                <a:gd name="T3" fmla="*/ 1 h 110"/>
                <a:gd name="T4" fmla="*/ 12 w 122"/>
                <a:gd name="T5" fmla="*/ 1 h 110"/>
                <a:gd name="T6" fmla="*/ 11 w 122"/>
                <a:gd name="T7" fmla="*/ 2 h 110"/>
                <a:gd name="T8" fmla="*/ 10 w 122"/>
                <a:gd name="T9" fmla="*/ 3 h 110"/>
                <a:gd name="T10" fmla="*/ 9 w 122"/>
                <a:gd name="T11" fmla="*/ 4 h 110"/>
                <a:gd name="T12" fmla="*/ 9 w 122"/>
                <a:gd name="T13" fmla="*/ 5 h 110"/>
                <a:gd name="T14" fmla="*/ 7 w 122"/>
                <a:gd name="T15" fmla="*/ 5 h 110"/>
                <a:gd name="T16" fmla="*/ 7 w 122"/>
                <a:gd name="T17" fmla="*/ 6 h 110"/>
                <a:gd name="T18" fmla="*/ 6 w 122"/>
                <a:gd name="T19" fmla="*/ 7 h 110"/>
                <a:gd name="T20" fmla="*/ 5 w 122"/>
                <a:gd name="T21" fmla="*/ 8 h 110"/>
                <a:gd name="T22" fmla="*/ 4 w 122"/>
                <a:gd name="T23" fmla="*/ 9 h 110"/>
                <a:gd name="T24" fmla="*/ 3 w 122"/>
                <a:gd name="T25" fmla="*/ 10 h 110"/>
                <a:gd name="T26" fmla="*/ 3 w 122"/>
                <a:gd name="T27" fmla="*/ 11 h 110"/>
                <a:gd name="T28" fmla="*/ 2 w 122"/>
                <a:gd name="T29" fmla="*/ 12 h 110"/>
                <a:gd name="T30" fmla="*/ 1 w 122"/>
                <a:gd name="T31" fmla="*/ 13 h 110"/>
                <a:gd name="T32" fmla="*/ 1 w 122"/>
                <a:gd name="T33" fmla="*/ 14 h 110"/>
                <a:gd name="T34" fmla="*/ 0 w 122"/>
                <a:gd name="T35" fmla="*/ 14 h 1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2" h="110">
                  <a:moveTo>
                    <a:pt x="122" y="0"/>
                  </a:moveTo>
                  <a:lnTo>
                    <a:pt x="119" y="1"/>
                  </a:lnTo>
                  <a:lnTo>
                    <a:pt x="111" y="8"/>
                  </a:lnTo>
                  <a:lnTo>
                    <a:pt x="102" y="15"/>
                  </a:lnTo>
                  <a:lnTo>
                    <a:pt x="95" y="21"/>
                  </a:lnTo>
                  <a:lnTo>
                    <a:pt x="86" y="28"/>
                  </a:lnTo>
                  <a:lnTo>
                    <a:pt x="78" y="35"/>
                  </a:lnTo>
                  <a:lnTo>
                    <a:pt x="70" y="41"/>
                  </a:lnTo>
                  <a:lnTo>
                    <a:pt x="63" y="49"/>
                  </a:lnTo>
                  <a:lnTo>
                    <a:pt x="55" y="56"/>
                  </a:lnTo>
                  <a:lnTo>
                    <a:pt x="47" y="63"/>
                  </a:lnTo>
                  <a:lnTo>
                    <a:pt x="39" y="70"/>
                  </a:lnTo>
                  <a:lnTo>
                    <a:pt x="32" y="78"/>
                  </a:lnTo>
                  <a:lnTo>
                    <a:pt x="24" y="85"/>
                  </a:lnTo>
                  <a:lnTo>
                    <a:pt x="16" y="92"/>
                  </a:lnTo>
                  <a:lnTo>
                    <a:pt x="8" y="100"/>
                  </a:lnTo>
                  <a:lnTo>
                    <a:pt x="2" y="107"/>
                  </a:lnTo>
                  <a:lnTo>
                    <a:pt x="0" y="1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9" name="Freeform 145"/>
            <p:cNvSpPr>
              <a:spLocks/>
            </p:cNvSpPr>
            <p:nvPr/>
          </p:nvSpPr>
          <p:spPr bwMode="auto">
            <a:xfrm>
              <a:off x="697" y="2820"/>
              <a:ext cx="58" cy="78"/>
            </a:xfrm>
            <a:custGeom>
              <a:avLst/>
              <a:gdLst>
                <a:gd name="T0" fmla="*/ 13 w 97"/>
                <a:gd name="T1" fmla="*/ 0 h 132"/>
                <a:gd name="T2" fmla="*/ 11 w 97"/>
                <a:gd name="T3" fmla="*/ 1 h 132"/>
                <a:gd name="T4" fmla="*/ 11 w 97"/>
                <a:gd name="T5" fmla="*/ 2 h 132"/>
                <a:gd name="T6" fmla="*/ 10 w 97"/>
                <a:gd name="T7" fmla="*/ 3 h 132"/>
                <a:gd name="T8" fmla="*/ 9 w 97"/>
                <a:gd name="T9" fmla="*/ 4 h 132"/>
                <a:gd name="T10" fmla="*/ 8 w 97"/>
                <a:gd name="T11" fmla="*/ 5 h 132"/>
                <a:gd name="T12" fmla="*/ 8 w 97"/>
                <a:gd name="T13" fmla="*/ 6 h 132"/>
                <a:gd name="T14" fmla="*/ 7 w 97"/>
                <a:gd name="T15" fmla="*/ 7 h 132"/>
                <a:gd name="T16" fmla="*/ 6 w 97"/>
                <a:gd name="T17" fmla="*/ 8 h 132"/>
                <a:gd name="T18" fmla="*/ 5 w 97"/>
                <a:gd name="T19" fmla="*/ 9 h 132"/>
                <a:gd name="T20" fmla="*/ 4 w 97"/>
                <a:gd name="T21" fmla="*/ 10 h 132"/>
                <a:gd name="T22" fmla="*/ 4 w 97"/>
                <a:gd name="T23" fmla="*/ 11 h 132"/>
                <a:gd name="T24" fmla="*/ 3 w 97"/>
                <a:gd name="T25" fmla="*/ 12 h 132"/>
                <a:gd name="T26" fmla="*/ 2 w 97"/>
                <a:gd name="T27" fmla="*/ 13 h 132"/>
                <a:gd name="T28" fmla="*/ 1 w 97"/>
                <a:gd name="T29" fmla="*/ 14 h 132"/>
                <a:gd name="T30" fmla="*/ 1 w 97"/>
                <a:gd name="T31" fmla="*/ 15 h 132"/>
                <a:gd name="T32" fmla="*/ 0 w 97"/>
                <a:gd name="T33" fmla="*/ 16 h 1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7" h="132">
                  <a:moveTo>
                    <a:pt x="97" y="0"/>
                  </a:moveTo>
                  <a:lnTo>
                    <a:pt x="91" y="7"/>
                  </a:lnTo>
                  <a:lnTo>
                    <a:pt x="84" y="16"/>
                  </a:lnTo>
                  <a:lnTo>
                    <a:pt x="77" y="24"/>
                  </a:lnTo>
                  <a:lnTo>
                    <a:pt x="70" y="32"/>
                  </a:lnTo>
                  <a:lnTo>
                    <a:pt x="64" y="40"/>
                  </a:lnTo>
                  <a:lnTo>
                    <a:pt x="58" y="49"/>
                  </a:lnTo>
                  <a:lnTo>
                    <a:pt x="52" y="57"/>
                  </a:lnTo>
                  <a:lnTo>
                    <a:pt x="45" y="66"/>
                  </a:lnTo>
                  <a:lnTo>
                    <a:pt x="39" y="74"/>
                  </a:lnTo>
                  <a:lnTo>
                    <a:pt x="33" y="82"/>
                  </a:lnTo>
                  <a:lnTo>
                    <a:pt x="27" y="91"/>
                  </a:lnTo>
                  <a:lnTo>
                    <a:pt x="21" y="100"/>
                  </a:lnTo>
                  <a:lnTo>
                    <a:pt x="15" y="109"/>
                  </a:lnTo>
                  <a:lnTo>
                    <a:pt x="10" y="117"/>
                  </a:lnTo>
                  <a:lnTo>
                    <a:pt x="4" y="126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0" name="Freeform 146"/>
            <p:cNvSpPr>
              <a:spLocks/>
            </p:cNvSpPr>
            <p:nvPr/>
          </p:nvSpPr>
          <p:spPr bwMode="auto">
            <a:xfrm>
              <a:off x="644" y="2919"/>
              <a:ext cx="41" cy="86"/>
            </a:xfrm>
            <a:custGeom>
              <a:avLst/>
              <a:gdLst>
                <a:gd name="T0" fmla="*/ 7 w 72"/>
                <a:gd name="T1" fmla="*/ 0 h 147"/>
                <a:gd name="T2" fmla="*/ 7 w 72"/>
                <a:gd name="T3" fmla="*/ 1 h 147"/>
                <a:gd name="T4" fmla="*/ 7 w 72"/>
                <a:gd name="T5" fmla="*/ 1 h 147"/>
                <a:gd name="T6" fmla="*/ 6 w 72"/>
                <a:gd name="T7" fmla="*/ 2 h 147"/>
                <a:gd name="T8" fmla="*/ 6 w 72"/>
                <a:gd name="T9" fmla="*/ 3 h 147"/>
                <a:gd name="T10" fmla="*/ 6 w 72"/>
                <a:gd name="T11" fmla="*/ 5 h 147"/>
                <a:gd name="T12" fmla="*/ 5 w 72"/>
                <a:gd name="T13" fmla="*/ 5 h 147"/>
                <a:gd name="T14" fmla="*/ 5 w 72"/>
                <a:gd name="T15" fmla="*/ 6 h 147"/>
                <a:gd name="T16" fmla="*/ 4 w 72"/>
                <a:gd name="T17" fmla="*/ 8 h 147"/>
                <a:gd name="T18" fmla="*/ 3 w 72"/>
                <a:gd name="T19" fmla="*/ 9 h 147"/>
                <a:gd name="T20" fmla="*/ 3 w 72"/>
                <a:gd name="T21" fmla="*/ 9 h 147"/>
                <a:gd name="T22" fmla="*/ 3 w 72"/>
                <a:gd name="T23" fmla="*/ 11 h 147"/>
                <a:gd name="T24" fmla="*/ 2 w 72"/>
                <a:gd name="T25" fmla="*/ 12 h 147"/>
                <a:gd name="T26" fmla="*/ 2 w 72"/>
                <a:gd name="T27" fmla="*/ 13 h 147"/>
                <a:gd name="T28" fmla="*/ 1 w 72"/>
                <a:gd name="T29" fmla="*/ 13 h 147"/>
                <a:gd name="T30" fmla="*/ 1 w 72"/>
                <a:gd name="T31" fmla="*/ 15 h 147"/>
                <a:gd name="T32" fmla="*/ 1 w 72"/>
                <a:gd name="T33" fmla="*/ 16 h 147"/>
                <a:gd name="T34" fmla="*/ 0 w 72"/>
                <a:gd name="T35" fmla="*/ 17 h 14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147">
                  <a:moveTo>
                    <a:pt x="72" y="0"/>
                  </a:moveTo>
                  <a:lnTo>
                    <a:pt x="71" y="2"/>
                  </a:lnTo>
                  <a:lnTo>
                    <a:pt x="66" y="11"/>
                  </a:lnTo>
                  <a:lnTo>
                    <a:pt x="61" y="19"/>
                  </a:lnTo>
                  <a:lnTo>
                    <a:pt x="56" y="28"/>
                  </a:lnTo>
                  <a:lnTo>
                    <a:pt x="52" y="37"/>
                  </a:lnTo>
                  <a:lnTo>
                    <a:pt x="47" y="46"/>
                  </a:lnTo>
                  <a:lnTo>
                    <a:pt x="42" y="55"/>
                  </a:lnTo>
                  <a:lnTo>
                    <a:pt x="37" y="64"/>
                  </a:lnTo>
                  <a:lnTo>
                    <a:pt x="33" y="72"/>
                  </a:lnTo>
                  <a:lnTo>
                    <a:pt x="29" y="81"/>
                  </a:lnTo>
                  <a:lnTo>
                    <a:pt x="25" y="90"/>
                  </a:lnTo>
                  <a:lnTo>
                    <a:pt x="21" y="100"/>
                  </a:lnTo>
                  <a:lnTo>
                    <a:pt x="16" y="109"/>
                  </a:lnTo>
                  <a:lnTo>
                    <a:pt x="12" y="118"/>
                  </a:lnTo>
                  <a:lnTo>
                    <a:pt x="9" y="128"/>
                  </a:lnTo>
                  <a:lnTo>
                    <a:pt x="4" y="138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1" name="Freeform 147"/>
            <p:cNvSpPr>
              <a:spLocks/>
            </p:cNvSpPr>
            <p:nvPr/>
          </p:nvSpPr>
          <p:spPr bwMode="auto">
            <a:xfrm>
              <a:off x="607" y="3025"/>
              <a:ext cx="29" cy="95"/>
            </a:xfrm>
            <a:custGeom>
              <a:avLst/>
              <a:gdLst>
                <a:gd name="T0" fmla="*/ 7 w 47"/>
                <a:gd name="T1" fmla="*/ 0 h 157"/>
                <a:gd name="T2" fmla="*/ 7 w 47"/>
                <a:gd name="T3" fmla="*/ 1 h 157"/>
                <a:gd name="T4" fmla="*/ 6 w 47"/>
                <a:gd name="T5" fmla="*/ 1 h 157"/>
                <a:gd name="T6" fmla="*/ 6 w 47"/>
                <a:gd name="T7" fmla="*/ 3 h 157"/>
                <a:gd name="T8" fmla="*/ 6 w 47"/>
                <a:gd name="T9" fmla="*/ 4 h 157"/>
                <a:gd name="T10" fmla="*/ 4 w 47"/>
                <a:gd name="T11" fmla="*/ 5 h 157"/>
                <a:gd name="T12" fmla="*/ 4 w 47"/>
                <a:gd name="T13" fmla="*/ 7 h 157"/>
                <a:gd name="T14" fmla="*/ 4 w 47"/>
                <a:gd name="T15" fmla="*/ 8 h 157"/>
                <a:gd name="T16" fmla="*/ 4 w 47"/>
                <a:gd name="T17" fmla="*/ 10 h 157"/>
                <a:gd name="T18" fmla="*/ 3 w 47"/>
                <a:gd name="T19" fmla="*/ 11 h 157"/>
                <a:gd name="T20" fmla="*/ 2 w 47"/>
                <a:gd name="T21" fmla="*/ 13 h 157"/>
                <a:gd name="T22" fmla="*/ 2 w 47"/>
                <a:gd name="T23" fmla="*/ 14 h 157"/>
                <a:gd name="T24" fmla="*/ 1 w 47"/>
                <a:gd name="T25" fmla="*/ 15 h 157"/>
                <a:gd name="T26" fmla="*/ 1 w 47"/>
                <a:gd name="T27" fmla="*/ 16 h 157"/>
                <a:gd name="T28" fmla="*/ 1 w 47"/>
                <a:gd name="T29" fmla="*/ 18 h 157"/>
                <a:gd name="T30" fmla="*/ 1 w 47"/>
                <a:gd name="T31" fmla="*/ 19 h 157"/>
                <a:gd name="T32" fmla="*/ 1 w 47"/>
                <a:gd name="T33" fmla="*/ 21 h 157"/>
                <a:gd name="T34" fmla="*/ 0 w 47"/>
                <a:gd name="T35" fmla="*/ 21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7" h="157">
                  <a:moveTo>
                    <a:pt x="47" y="0"/>
                  </a:moveTo>
                  <a:lnTo>
                    <a:pt x="47" y="1"/>
                  </a:lnTo>
                  <a:lnTo>
                    <a:pt x="43" y="11"/>
                  </a:lnTo>
                  <a:lnTo>
                    <a:pt x="40" y="21"/>
                  </a:lnTo>
                  <a:lnTo>
                    <a:pt x="36" y="31"/>
                  </a:lnTo>
                  <a:lnTo>
                    <a:pt x="33" y="41"/>
                  </a:lnTo>
                  <a:lnTo>
                    <a:pt x="30" y="51"/>
                  </a:lnTo>
                  <a:lnTo>
                    <a:pt x="26" y="61"/>
                  </a:lnTo>
                  <a:lnTo>
                    <a:pt x="23" y="71"/>
                  </a:lnTo>
                  <a:lnTo>
                    <a:pt x="21" y="81"/>
                  </a:lnTo>
                  <a:lnTo>
                    <a:pt x="18" y="92"/>
                  </a:lnTo>
                  <a:lnTo>
                    <a:pt x="14" y="102"/>
                  </a:lnTo>
                  <a:lnTo>
                    <a:pt x="12" y="112"/>
                  </a:lnTo>
                  <a:lnTo>
                    <a:pt x="9" y="123"/>
                  </a:lnTo>
                  <a:lnTo>
                    <a:pt x="7" y="133"/>
                  </a:lnTo>
                  <a:lnTo>
                    <a:pt x="3" y="144"/>
                  </a:lnTo>
                  <a:lnTo>
                    <a:pt x="1" y="154"/>
                  </a:lnTo>
                  <a:lnTo>
                    <a:pt x="0" y="1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2" name="Freeform 148"/>
            <p:cNvSpPr>
              <a:spLocks/>
            </p:cNvSpPr>
            <p:nvPr/>
          </p:nvSpPr>
          <p:spPr bwMode="auto">
            <a:xfrm>
              <a:off x="586" y="3145"/>
              <a:ext cx="17" cy="94"/>
            </a:xfrm>
            <a:custGeom>
              <a:avLst/>
              <a:gdLst>
                <a:gd name="T0" fmla="*/ 7 w 23"/>
                <a:gd name="T1" fmla="*/ 0 h 163"/>
                <a:gd name="T2" fmla="*/ 7 w 23"/>
                <a:gd name="T3" fmla="*/ 1 h 163"/>
                <a:gd name="T4" fmla="*/ 5 w 23"/>
                <a:gd name="T5" fmla="*/ 2 h 163"/>
                <a:gd name="T6" fmla="*/ 5 w 23"/>
                <a:gd name="T7" fmla="*/ 3 h 163"/>
                <a:gd name="T8" fmla="*/ 4 w 23"/>
                <a:gd name="T9" fmla="*/ 5 h 163"/>
                <a:gd name="T10" fmla="*/ 4 w 23"/>
                <a:gd name="T11" fmla="*/ 6 h 163"/>
                <a:gd name="T12" fmla="*/ 4 w 23"/>
                <a:gd name="T13" fmla="*/ 7 h 163"/>
                <a:gd name="T14" fmla="*/ 3 w 23"/>
                <a:gd name="T15" fmla="*/ 8 h 163"/>
                <a:gd name="T16" fmla="*/ 3 w 23"/>
                <a:gd name="T17" fmla="*/ 9 h 163"/>
                <a:gd name="T18" fmla="*/ 2 w 23"/>
                <a:gd name="T19" fmla="*/ 10 h 163"/>
                <a:gd name="T20" fmla="*/ 1 w 23"/>
                <a:gd name="T21" fmla="*/ 12 h 163"/>
                <a:gd name="T22" fmla="*/ 1 w 23"/>
                <a:gd name="T23" fmla="*/ 13 h 163"/>
                <a:gd name="T24" fmla="*/ 1 w 23"/>
                <a:gd name="T25" fmla="*/ 14 h 163"/>
                <a:gd name="T26" fmla="*/ 1 w 23"/>
                <a:gd name="T27" fmla="*/ 15 h 163"/>
                <a:gd name="T28" fmla="*/ 1 w 23"/>
                <a:gd name="T29" fmla="*/ 16 h 163"/>
                <a:gd name="T30" fmla="*/ 0 w 23"/>
                <a:gd name="T31" fmla="*/ 17 h 163"/>
                <a:gd name="T32" fmla="*/ 0 w 23"/>
                <a:gd name="T33" fmla="*/ 18 h 1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163">
                  <a:moveTo>
                    <a:pt x="23" y="0"/>
                  </a:moveTo>
                  <a:lnTo>
                    <a:pt x="21" y="9"/>
                  </a:lnTo>
                  <a:lnTo>
                    <a:pt x="19" y="19"/>
                  </a:lnTo>
                  <a:lnTo>
                    <a:pt x="17" y="30"/>
                  </a:lnTo>
                  <a:lnTo>
                    <a:pt x="15" y="41"/>
                  </a:lnTo>
                  <a:lnTo>
                    <a:pt x="13" y="51"/>
                  </a:lnTo>
                  <a:lnTo>
                    <a:pt x="12" y="62"/>
                  </a:lnTo>
                  <a:lnTo>
                    <a:pt x="10" y="72"/>
                  </a:lnTo>
                  <a:lnTo>
                    <a:pt x="9" y="83"/>
                  </a:lnTo>
                  <a:lnTo>
                    <a:pt x="7" y="93"/>
                  </a:lnTo>
                  <a:lnTo>
                    <a:pt x="5" y="104"/>
                  </a:lnTo>
                  <a:lnTo>
                    <a:pt x="4" y="115"/>
                  </a:lnTo>
                  <a:lnTo>
                    <a:pt x="3" y="125"/>
                  </a:lnTo>
                  <a:lnTo>
                    <a:pt x="2" y="136"/>
                  </a:lnTo>
                  <a:lnTo>
                    <a:pt x="1" y="146"/>
                  </a:lnTo>
                  <a:lnTo>
                    <a:pt x="0" y="157"/>
                  </a:lnTo>
                  <a:lnTo>
                    <a:pt x="0" y="1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3" name="Freeform 149"/>
            <p:cNvSpPr>
              <a:spLocks/>
            </p:cNvSpPr>
            <p:nvPr/>
          </p:nvSpPr>
          <p:spPr bwMode="auto">
            <a:xfrm>
              <a:off x="586" y="3264"/>
              <a:ext cx="0" cy="94"/>
            </a:xfrm>
            <a:custGeom>
              <a:avLst/>
              <a:gdLst>
                <a:gd name="T0" fmla="*/ 1 w 2"/>
                <a:gd name="T1" fmla="*/ 0 h 164"/>
                <a:gd name="T2" fmla="*/ 1 w 2"/>
                <a:gd name="T3" fmla="*/ 1 h 164"/>
                <a:gd name="T4" fmla="*/ 1 w 2"/>
                <a:gd name="T5" fmla="*/ 2 h 164"/>
                <a:gd name="T6" fmla="*/ 0 w 2"/>
                <a:gd name="T7" fmla="*/ 3 h 164"/>
                <a:gd name="T8" fmla="*/ 0 w 2"/>
                <a:gd name="T9" fmla="*/ 4 h 164"/>
                <a:gd name="T10" fmla="*/ 0 w 2"/>
                <a:gd name="T11" fmla="*/ 5 h 164"/>
                <a:gd name="T12" fmla="*/ 0 w 2"/>
                <a:gd name="T13" fmla="*/ 6 h 164"/>
                <a:gd name="T14" fmla="*/ 0 w 2"/>
                <a:gd name="T15" fmla="*/ 7 h 164"/>
                <a:gd name="T16" fmla="*/ 0 w 2"/>
                <a:gd name="T17" fmla="*/ 8 h 164"/>
                <a:gd name="T18" fmla="*/ 0 w 2"/>
                <a:gd name="T19" fmla="*/ 10 h 164"/>
                <a:gd name="T20" fmla="*/ 0 w 2"/>
                <a:gd name="T21" fmla="*/ 10 h 164"/>
                <a:gd name="T22" fmla="*/ 0 w 2"/>
                <a:gd name="T23" fmla="*/ 12 h 164"/>
                <a:gd name="T24" fmla="*/ 0 w 2"/>
                <a:gd name="T25" fmla="*/ 13 h 164"/>
                <a:gd name="T26" fmla="*/ 0 w 2"/>
                <a:gd name="T27" fmla="*/ 14 h 164"/>
                <a:gd name="T28" fmla="*/ 1 w 2"/>
                <a:gd name="T29" fmla="*/ 15 h 164"/>
                <a:gd name="T30" fmla="*/ 1 w 2"/>
                <a:gd name="T31" fmla="*/ 16 h 164"/>
                <a:gd name="T32" fmla="*/ 1 w 2"/>
                <a:gd name="T33" fmla="*/ 17 h 164"/>
                <a:gd name="T34" fmla="*/ 1 w 2"/>
                <a:gd name="T35" fmla="*/ 18 h 16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" h="164">
                  <a:moveTo>
                    <a:pt x="1" y="0"/>
                  </a:moveTo>
                  <a:lnTo>
                    <a:pt x="1" y="6"/>
                  </a:lnTo>
                  <a:lnTo>
                    <a:pt x="1" y="16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0" y="47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77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0" y="128"/>
                  </a:lnTo>
                  <a:lnTo>
                    <a:pt x="1" y="137"/>
                  </a:lnTo>
                  <a:lnTo>
                    <a:pt x="1" y="149"/>
                  </a:lnTo>
                  <a:lnTo>
                    <a:pt x="2" y="158"/>
                  </a:lnTo>
                  <a:lnTo>
                    <a:pt x="2" y="16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4" name="Freeform 150"/>
            <p:cNvSpPr>
              <a:spLocks/>
            </p:cNvSpPr>
            <p:nvPr/>
          </p:nvSpPr>
          <p:spPr bwMode="auto">
            <a:xfrm>
              <a:off x="590" y="3383"/>
              <a:ext cx="13" cy="95"/>
            </a:xfrm>
            <a:custGeom>
              <a:avLst/>
              <a:gdLst>
                <a:gd name="T0" fmla="*/ 0 w 24"/>
                <a:gd name="T1" fmla="*/ 0 h 162"/>
                <a:gd name="T2" fmla="*/ 0 w 24"/>
                <a:gd name="T3" fmla="*/ 1 h 162"/>
                <a:gd name="T4" fmla="*/ 1 w 24"/>
                <a:gd name="T5" fmla="*/ 2 h 162"/>
                <a:gd name="T6" fmla="*/ 1 w 24"/>
                <a:gd name="T7" fmla="*/ 3 h 162"/>
                <a:gd name="T8" fmla="*/ 1 w 24"/>
                <a:gd name="T9" fmla="*/ 5 h 162"/>
                <a:gd name="T10" fmla="*/ 1 w 24"/>
                <a:gd name="T11" fmla="*/ 5 h 162"/>
                <a:gd name="T12" fmla="*/ 1 w 24"/>
                <a:gd name="T13" fmla="*/ 7 h 162"/>
                <a:gd name="T14" fmla="*/ 1 w 24"/>
                <a:gd name="T15" fmla="*/ 8 h 162"/>
                <a:gd name="T16" fmla="*/ 1 w 24"/>
                <a:gd name="T17" fmla="*/ 9 h 162"/>
                <a:gd name="T18" fmla="*/ 1 w 24"/>
                <a:gd name="T19" fmla="*/ 11 h 162"/>
                <a:gd name="T20" fmla="*/ 1 w 24"/>
                <a:gd name="T21" fmla="*/ 12 h 162"/>
                <a:gd name="T22" fmla="*/ 1 w 24"/>
                <a:gd name="T23" fmla="*/ 13 h 162"/>
                <a:gd name="T24" fmla="*/ 2 w 24"/>
                <a:gd name="T25" fmla="*/ 15 h 162"/>
                <a:gd name="T26" fmla="*/ 2 w 24"/>
                <a:gd name="T27" fmla="*/ 16 h 162"/>
                <a:gd name="T28" fmla="*/ 2 w 24"/>
                <a:gd name="T29" fmla="*/ 17 h 162"/>
                <a:gd name="T30" fmla="*/ 2 w 24"/>
                <a:gd name="T31" fmla="*/ 18 h 162"/>
                <a:gd name="T32" fmla="*/ 2 w 24"/>
                <a:gd name="T33" fmla="*/ 19 h 1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162">
                  <a:moveTo>
                    <a:pt x="0" y="0"/>
                  </a:moveTo>
                  <a:lnTo>
                    <a:pt x="0" y="5"/>
                  </a:lnTo>
                  <a:lnTo>
                    <a:pt x="1" y="16"/>
                  </a:lnTo>
                  <a:lnTo>
                    <a:pt x="2" y="26"/>
                  </a:lnTo>
                  <a:lnTo>
                    <a:pt x="3" y="37"/>
                  </a:lnTo>
                  <a:lnTo>
                    <a:pt x="4" y="47"/>
                  </a:lnTo>
                  <a:lnTo>
                    <a:pt x="7" y="58"/>
                  </a:lnTo>
                  <a:lnTo>
                    <a:pt x="8" y="70"/>
                  </a:lnTo>
                  <a:lnTo>
                    <a:pt x="9" y="79"/>
                  </a:lnTo>
                  <a:lnTo>
                    <a:pt x="11" y="91"/>
                  </a:lnTo>
                  <a:lnTo>
                    <a:pt x="12" y="100"/>
                  </a:lnTo>
                  <a:lnTo>
                    <a:pt x="14" y="112"/>
                  </a:lnTo>
                  <a:lnTo>
                    <a:pt x="17" y="123"/>
                  </a:lnTo>
                  <a:lnTo>
                    <a:pt x="18" y="133"/>
                  </a:lnTo>
                  <a:lnTo>
                    <a:pt x="20" y="144"/>
                  </a:lnTo>
                  <a:lnTo>
                    <a:pt x="22" y="154"/>
                  </a:lnTo>
                  <a:lnTo>
                    <a:pt x="24" y="1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5" name="Freeform 151"/>
            <p:cNvSpPr>
              <a:spLocks/>
            </p:cNvSpPr>
            <p:nvPr/>
          </p:nvSpPr>
          <p:spPr bwMode="auto">
            <a:xfrm>
              <a:off x="607" y="3502"/>
              <a:ext cx="29" cy="91"/>
            </a:xfrm>
            <a:custGeom>
              <a:avLst/>
              <a:gdLst>
                <a:gd name="T0" fmla="*/ 0 w 49"/>
                <a:gd name="T1" fmla="*/ 0 h 157"/>
                <a:gd name="T2" fmla="*/ 1 w 49"/>
                <a:gd name="T3" fmla="*/ 1 h 157"/>
                <a:gd name="T4" fmla="*/ 1 w 49"/>
                <a:gd name="T5" fmla="*/ 2 h 157"/>
                <a:gd name="T6" fmla="*/ 1 w 49"/>
                <a:gd name="T7" fmla="*/ 3 h 157"/>
                <a:gd name="T8" fmla="*/ 1 w 49"/>
                <a:gd name="T9" fmla="*/ 4 h 157"/>
                <a:gd name="T10" fmla="*/ 1 w 49"/>
                <a:gd name="T11" fmla="*/ 5 h 157"/>
                <a:gd name="T12" fmla="*/ 2 w 49"/>
                <a:gd name="T13" fmla="*/ 6 h 157"/>
                <a:gd name="T14" fmla="*/ 2 w 49"/>
                <a:gd name="T15" fmla="*/ 8 h 157"/>
                <a:gd name="T16" fmla="*/ 2 w 49"/>
                <a:gd name="T17" fmla="*/ 9 h 157"/>
                <a:gd name="T18" fmla="*/ 3 w 49"/>
                <a:gd name="T19" fmla="*/ 10 h 157"/>
                <a:gd name="T20" fmla="*/ 4 w 49"/>
                <a:gd name="T21" fmla="*/ 11 h 157"/>
                <a:gd name="T22" fmla="*/ 4 w 49"/>
                <a:gd name="T23" fmla="*/ 12 h 157"/>
                <a:gd name="T24" fmla="*/ 4 w 49"/>
                <a:gd name="T25" fmla="*/ 13 h 157"/>
                <a:gd name="T26" fmla="*/ 5 w 49"/>
                <a:gd name="T27" fmla="*/ 14 h 157"/>
                <a:gd name="T28" fmla="*/ 5 w 49"/>
                <a:gd name="T29" fmla="*/ 16 h 157"/>
                <a:gd name="T30" fmla="*/ 5 w 49"/>
                <a:gd name="T31" fmla="*/ 16 h 157"/>
                <a:gd name="T32" fmla="*/ 6 w 49"/>
                <a:gd name="T33" fmla="*/ 18 h 1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57">
                  <a:moveTo>
                    <a:pt x="0" y="0"/>
                  </a:moveTo>
                  <a:lnTo>
                    <a:pt x="1" y="5"/>
                  </a:lnTo>
                  <a:lnTo>
                    <a:pt x="4" y="15"/>
                  </a:lnTo>
                  <a:lnTo>
                    <a:pt x="7" y="26"/>
                  </a:lnTo>
                  <a:lnTo>
                    <a:pt x="9" y="36"/>
                  </a:lnTo>
                  <a:lnTo>
                    <a:pt x="12" y="45"/>
                  </a:lnTo>
                  <a:lnTo>
                    <a:pt x="15" y="57"/>
                  </a:lnTo>
                  <a:lnTo>
                    <a:pt x="18" y="66"/>
                  </a:lnTo>
                  <a:lnTo>
                    <a:pt x="21" y="76"/>
                  </a:lnTo>
                  <a:lnTo>
                    <a:pt x="25" y="86"/>
                  </a:lnTo>
                  <a:lnTo>
                    <a:pt x="28" y="97"/>
                  </a:lnTo>
                  <a:lnTo>
                    <a:pt x="31" y="107"/>
                  </a:lnTo>
                  <a:lnTo>
                    <a:pt x="34" y="117"/>
                  </a:lnTo>
                  <a:lnTo>
                    <a:pt x="38" y="127"/>
                  </a:lnTo>
                  <a:lnTo>
                    <a:pt x="41" y="137"/>
                  </a:lnTo>
                  <a:lnTo>
                    <a:pt x="44" y="147"/>
                  </a:lnTo>
                  <a:lnTo>
                    <a:pt x="49" y="1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6" name="Freeform 152"/>
            <p:cNvSpPr>
              <a:spLocks/>
            </p:cNvSpPr>
            <p:nvPr/>
          </p:nvSpPr>
          <p:spPr bwMode="auto">
            <a:xfrm>
              <a:off x="644" y="3617"/>
              <a:ext cx="45" cy="87"/>
            </a:xfrm>
            <a:custGeom>
              <a:avLst/>
              <a:gdLst>
                <a:gd name="T0" fmla="*/ 0 w 73"/>
                <a:gd name="T1" fmla="*/ 0 h 146"/>
                <a:gd name="T2" fmla="*/ 1 w 73"/>
                <a:gd name="T3" fmla="*/ 1 h 146"/>
                <a:gd name="T4" fmla="*/ 1 w 73"/>
                <a:gd name="T5" fmla="*/ 2 h 146"/>
                <a:gd name="T6" fmla="*/ 1 w 73"/>
                <a:gd name="T7" fmla="*/ 4 h 146"/>
                <a:gd name="T8" fmla="*/ 2 w 73"/>
                <a:gd name="T9" fmla="*/ 5 h 146"/>
                <a:gd name="T10" fmla="*/ 2 w 73"/>
                <a:gd name="T11" fmla="*/ 6 h 146"/>
                <a:gd name="T12" fmla="*/ 4 w 73"/>
                <a:gd name="T13" fmla="*/ 7 h 146"/>
                <a:gd name="T14" fmla="*/ 4 w 73"/>
                <a:gd name="T15" fmla="*/ 8 h 146"/>
                <a:gd name="T16" fmla="*/ 4 w 73"/>
                <a:gd name="T17" fmla="*/ 9 h 146"/>
                <a:gd name="T18" fmla="*/ 6 w 73"/>
                <a:gd name="T19" fmla="*/ 10 h 146"/>
                <a:gd name="T20" fmla="*/ 6 w 73"/>
                <a:gd name="T21" fmla="*/ 12 h 146"/>
                <a:gd name="T22" fmla="*/ 7 w 73"/>
                <a:gd name="T23" fmla="*/ 13 h 146"/>
                <a:gd name="T24" fmla="*/ 7 w 73"/>
                <a:gd name="T25" fmla="*/ 14 h 146"/>
                <a:gd name="T26" fmla="*/ 9 w 73"/>
                <a:gd name="T27" fmla="*/ 15 h 146"/>
                <a:gd name="T28" fmla="*/ 9 w 73"/>
                <a:gd name="T29" fmla="*/ 16 h 146"/>
                <a:gd name="T30" fmla="*/ 9 w 73"/>
                <a:gd name="T31" fmla="*/ 17 h 146"/>
                <a:gd name="T32" fmla="*/ 10 w 73"/>
                <a:gd name="T33" fmla="*/ 18 h 146"/>
                <a:gd name="T34" fmla="*/ 10 w 73"/>
                <a:gd name="T35" fmla="*/ 18 h 1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146">
                  <a:moveTo>
                    <a:pt x="0" y="0"/>
                  </a:moveTo>
                  <a:lnTo>
                    <a:pt x="4" y="9"/>
                  </a:lnTo>
                  <a:lnTo>
                    <a:pt x="8" y="19"/>
                  </a:lnTo>
                  <a:lnTo>
                    <a:pt x="12" y="27"/>
                  </a:lnTo>
                  <a:lnTo>
                    <a:pt x="17" y="37"/>
                  </a:lnTo>
                  <a:lnTo>
                    <a:pt x="20" y="46"/>
                  </a:lnTo>
                  <a:lnTo>
                    <a:pt x="25" y="55"/>
                  </a:lnTo>
                  <a:lnTo>
                    <a:pt x="29" y="64"/>
                  </a:lnTo>
                  <a:lnTo>
                    <a:pt x="33" y="74"/>
                  </a:lnTo>
                  <a:lnTo>
                    <a:pt x="38" y="83"/>
                  </a:lnTo>
                  <a:lnTo>
                    <a:pt x="42" y="92"/>
                  </a:lnTo>
                  <a:lnTo>
                    <a:pt x="48" y="100"/>
                  </a:lnTo>
                  <a:lnTo>
                    <a:pt x="52" y="108"/>
                  </a:lnTo>
                  <a:lnTo>
                    <a:pt x="57" y="117"/>
                  </a:lnTo>
                  <a:lnTo>
                    <a:pt x="62" y="126"/>
                  </a:lnTo>
                  <a:lnTo>
                    <a:pt x="67" y="135"/>
                  </a:lnTo>
                  <a:lnTo>
                    <a:pt x="72" y="143"/>
                  </a:lnTo>
                  <a:lnTo>
                    <a:pt x="73" y="1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7" name="Freeform 153"/>
            <p:cNvSpPr>
              <a:spLocks/>
            </p:cNvSpPr>
            <p:nvPr/>
          </p:nvSpPr>
          <p:spPr bwMode="auto">
            <a:xfrm>
              <a:off x="701" y="3724"/>
              <a:ext cx="58" cy="74"/>
            </a:xfrm>
            <a:custGeom>
              <a:avLst/>
              <a:gdLst>
                <a:gd name="T0" fmla="*/ 0 w 99"/>
                <a:gd name="T1" fmla="*/ 0 h 132"/>
                <a:gd name="T2" fmla="*/ 1 w 99"/>
                <a:gd name="T3" fmla="*/ 1 h 132"/>
                <a:gd name="T4" fmla="*/ 1 w 99"/>
                <a:gd name="T5" fmla="*/ 2 h 132"/>
                <a:gd name="T6" fmla="*/ 2 w 99"/>
                <a:gd name="T7" fmla="*/ 2 h 132"/>
                <a:gd name="T8" fmla="*/ 2 w 99"/>
                <a:gd name="T9" fmla="*/ 3 h 132"/>
                <a:gd name="T10" fmla="*/ 3 w 99"/>
                <a:gd name="T11" fmla="*/ 4 h 132"/>
                <a:gd name="T12" fmla="*/ 4 w 99"/>
                <a:gd name="T13" fmla="*/ 5 h 132"/>
                <a:gd name="T14" fmla="*/ 5 w 99"/>
                <a:gd name="T15" fmla="*/ 6 h 132"/>
                <a:gd name="T16" fmla="*/ 5 w 99"/>
                <a:gd name="T17" fmla="*/ 7 h 132"/>
                <a:gd name="T18" fmla="*/ 6 w 99"/>
                <a:gd name="T19" fmla="*/ 7 h 132"/>
                <a:gd name="T20" fmla="*/ 7 w 99"/>
                <a:gd name="T21" fmla="*/ 8 h 132"/>
                <a:gd name="T22" fmla="*/ 8 w 99"/>
                <a:gd name="T23" fmla="*/ 9 h 132"/>
                <a:gd name="T24" fmla="*/ 9 w 99"/>
                <a:gd name="T25" fmla="*/ 10 h 132"/>
                <a:gd name="T26" fmla="*/ 9 w 99"/>
                <a:gd name="T27" fmla="*/ 11 h 132"/>
                <a:gd name="T28" fmla="*/ 10 w 99"/>
                <a:gd name="T29" fmla="*/ 11 h 132"/>
                <a:gd name="T30" fmla="*/ 11 w 99"/>
                <a:gd name="T31" fmla="*/ 12 h 132"/>
                <a:gd name="T32" fmla="*/ 12 w 99"/>
                <a:gd name="T33" fmla="*/ 13 h 1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132">
                  <a:moveTo>
                    <a:pt x="0" y="0"/>
                  </a:moveTo>
                  <a:lnTo>
                    <a:pt x="4" y="7"/>
                  </a:lnTo>
                  <a:lnTo>
                    <a:pt x="9" y="16"/>
                  </a:lnTo>
                  <a:lnTo>
                    <a:pt x="15" y="23"/>
                  </a:lnTo>
                  <a:lnTo>
                    <a:pt x="21" y="32"/>
                  </a:lnTo>
                  <a:lnTo>
                    <a:pt x="27" y="41"/>
                  </a:lnTo>
                  <a:lnTo>
                    <a:pt x="34" y="50"/>
                  </a:lnTo>
                  <a:lnTo>
                    <a:pt x="39" y="58"/>
                  </a:lnTo>
                  <a:lnTo>
                    <a:pt x="46" y="66"/>
                  </a:lnTo>
                  <a:lnTo>
                    <a:pt x="52" y="75"/>
                  </a:lnTo>
                  <a:lnTo>
                    <a:pt x="59" y="83"/>
                  </a:lnTo>
                  <a:lnTo>
                    <a:pt x="66" y="92"/>
                  </a:lnTo>
                  <a:lnTo>
                    <a:pt x="72" y="100"/>
                  </a:lnTo>
                  <a:lnTo>
                    <a:pt x="79" y="108"/>
                  </a:lnTo>
                  <a:lnTo>
                    <a:pt x="85" y="116"/>
                  </a:lnTo>
                  <a:lnTo>
                    <a:pt x="92" y="124"/>
                  </a:lnTo>
                  <a:lnTo>
                    <a:pt x="99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8" name="Freeform 154"/>
            <p:cNvSpPr>
              <a:spLocks/>
            </p:cNvSpPr>
            <p:nvPr/>
          </p:nvSpPr>
          <p:spPr bwMode="auto">
            <a:xfrm>
              <a:off x="775" y="3819"/>
              <a:ext cx="74" cy="61"/>
            </a:xfrm>
            <a:custGeom>
              <a:avLst/>
              <a:gdLst>
                <a:gd name="T0" fmla="*/ 0 w 124"/>
                <a:gd name="T1" fmla="*/ 0 h 109"/>
                <a:gd name="T2" fmla="*/ 1 w 124"/>
                <a:gd name="T3" fmla="*/ 1 h 109"/>
                <a:gd name="T4" fmla="*/ 1 w 124"/>
                <a:gd name="T5" fmla="*/ 1 h 109"/>
                <a:gd name="T6" fmla="*/ 2 w 124"/>
                <a:gd name="T7" fmla="*/ 2 h 109"/>
                <a:gd name="T8" fmla="*/ 3 w 124"/>
                <a:gd name="T9" fmla="*/ 2 h 109"/>
                <a:gd name="T10" fmla="*/ 4 w 124"/>
                <a:gd name="T11" fmla="*/ 3 h 109"/>
                <a:gd name="T12" fmla="*/ 5 w 124"/>
                <a:gd name="T13" fmla="*/ 4 h 109"/>
                <a:gd name="T14" fmla="*/ 6 w 124"/>
                <a:gd name="T15" fmla="*/ 4 h 109"/>
                <a:gd name="T16" fmla="*/ 7 w 124"/>
                <a:gd name="T17" fmla="*/ 6 h 109"/>
                <a:gd name="T18" fmla="*/ 8 w 124"/>
                <a:gd name="T19" fmla="*/ 6 h 109"/>
                <a:gd name="T20" fmla="*/ 10 w 124"/>
                <a:gd name="T21" fmla="*/ 7 h 109"/>
                <a:gd name="T22" fmla="*/ 10 w 124"/>
                <a:gd name="T23" fmla="*/ 7 h 109"/>
                <a:gd name="T24" fmla="*/ 11 w 124"/>
                <a:gd name="T25" fmla="*/ 8 h 109"/>
                <a:gd name="T26" fmla="*/ 13 w 124"/>
                <a:gd name="T27" fmla="*/ 8 h 109"/>
                <a:gd name="T28" fmla="*/ 13 w 124"/>
                <a:gd name="T29" fmla="*/ 10 h 109"/>
                <a:gd name="T30" fmla="*/ 14 w 124"/>
                <a:gd name="T31" fmla="*/ 10 h 109"/>
                <a:gd name="T32" fmla="*/ 16 w 124"/>
                <a:gd name="T33" fmla="*/ 11 h 109"/>
                <a:gd name="T34" fmla="*/ 16 w 124"/>
                <a:gd name="T35" fmla="*/ 11 h 1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4" h="109">
                  <a:moveTo>
                    <a:pt x="0" y="0"/>
                  </a:moveTo>
                  <a:lnTo>
                    <a:pt x="3" y="3"/>
                  </a:lnTo>
                  <a:lnTo>
                    <a:pt x="9" y="10"/>
                  </a:lnTo>
                  <a:lnTo>
                    <a:pt x="17" y="17"/>
                  </a:lnTo>
                  <a:lnTo>
                    <a:pt x="25" y="25"/>
                  </a:lnTo>
                  <a:lnTo>
                    <a:pt x="32" y="32"/>
                  </a:lnTo>
                  <a:lnTo>
                    <a:pt x="40" y="39"/>
                  </a:lnTo>
                  <a:lnTo>
                    <a:pt x="48" y="47"/>
                  </a:lnTo>
                  <a:lnTo>
                    <a:pt x="56" y="53"/>
                  </a:lnTo>
                  <a:lnTo>
                    <a:pt x="63" y="60"/>
                  </a:lnTo>
                  <a:lnTo>
                    <a:pt x="72" y="68"/>
                  </a:lnTo>
                  <a:lnTo>
                    <a:pt x="80" y="74"/>
                  </a:lnTo>
                  <a:lnTo>
                    <a:pt x="88" y="81"/>
                  </a:lnTo>
                  <a:lnTo>
                    <a:pt x="97" y="88"/>
                  </a:lnTo>
                  <a:lnTo>
                    <a:pt x="104" y="94"/>
                  </a:lnTo>
                  <a:lnTo>
                    <a:pt x="113" y="100"/>
                  </a:lnTo>
                  <a:lnTo>
                    <a:pt x="121" y="107"/>
                  </a:lnTo>
                  <a:lnTo>
                    <a:pt x="124" y="1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29" name="Freeform 155"/>
            <p:cNvSpPr>
              <a:spLocks/>
            </p:cNvSpPr>
            <p:nvPr/>
          </p:nvSpPr>
          <p:spPr bwMode="auto">
            <a:xfrm>
              <a:off x="866" y="3893"/>
              <a:ext cx="86" cy="45"/>
            </a:xfrm>
            <a:custGeom>
              <a:avLst/>
              <a:gdLst>
                <a:gd name="T0" fmla="*/ 0 w 146"/>
                <a:gd name="T1" fmla="*/ 0 h 76"/>
                <a:gd name="T2" fmla="*/ 1 w 146"/>
                <a:gd name="T3" fmla="*/ 1 h 76"/>
                <a:gd name="T4" fmla="*/ 2 w 146"/>
                <a:gd name="T5" fmla="*/ 1 h 76"/>
                <a:gd name="T6" fmla="*/ 3 w 146"/>
                <a:gd name="T7" fmla="*/ 2 h 76"/>
                <a:gd name="T8" fmla="*/ 4 w 146"/>
                <a:gd name="T9" fmla="*/ 2 h 76"/>
                <a:gd name="T10" fmla="*/ 5 w 146"/>
                <a:gd name="T11" fmla="*/ 3 h 76"/>
                <a:gd name="T12" fmla="*/ 6 w 146"/>
                <a:gd name="T13" fmla="*/ 4 h 76"/>
                <a:gd name="T14" fmla="*/ 7 w 146"/>
                <a:gd name="T15" fmla="*/ 4 h 76"/>
                <a:gd name="T16" fmla="*/ 8 w 146"/>
                <a:gd name="T17" fmla="*/ 5 h 76"/>
                <a:gd name="T18" fmla="*/ 9 w 146"/>
                <a:gd name="T19" fmla="*/ 5 h 76"/>
                <a:gd name="T20" fmla="*/ 11 w 146"/>
                <a:gd name="T21" fmla="*/ 6 h 76"/>
                <a:gd name="T22" fmla="*/ 11 w 146"/>
                <a:gd name="T23" fmla="*/ 7 h 76"/>
                <a:gd name="T24" fmla="*/ 12 w 146"/>
                <a:gd name="T25" fmla="*/ 7 h 76"/>
                <a:gd name="T26" fmla="*/ 14 w 146"/>
                <a:gd name="T27" fmla="*/ 8 h 76"/>
                <a:gd name="T28" fmla="*/ 15 w 146"/>
                <a:gd name="T29" fmla="*/ 8 h 76"/>
                <a:gd name="T30" fmla="*/ 16 w 146"/>
                <a:gd name="T31" fmla="*/ 8 h 76"/>
                <a:gd name="T32" fmla="*/ 17 w 146"/>
                <a:gd name="T33" fmla="*/ 9 h 76"/>
                <a:gd name="T34" fmla="*/ 18 w 146"/>
                <a:gd name="T35" fmla="*/ 9 h 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6" h="76">
                  <a:moveTo>
                    <a:pt x="0" y="0"/>
                  </a:moveTo>
                  <a:lnTo>
                    <a:pt x="7" y="4"/>
                  </a:lnTo>
                  <a:lnTo>
                    <a:pt x="16" y="10"/>
                  </a:lnTo>
                  <a:lnTo>
                    <a:pt x="25" y="14"/>
                  </a:lnTo>
                  <a:lnTo>
                    <a:pt x="33" y="20"/>
                  </a:lnTo>
                  <a:lnTo>
                    <a:pt x="42" y="25"/>
                  </a:lnTo>
                  <a:lnTo>
                    <a:pt x="51" y="30"/>
                  </a:lnTo>
                  <a:lnTo>
                    <a:pt x="60" y="35"/>
                  </a:lnTo>
                  <a:lnTo>
                    <a:pt x="69" y="40"/>
                  </a:lnTo>
                  <a:lnTo>
                    <a:pt x="78" y="44"/>
                  </a:lnTo>
                  <a:lnTo>
                    <a:pt x="87" y="49"/>
                  </a:lnTo>
                  <a:lnTo>
                    <a:pt x="95" y="53"/>
                  </a:lnTo>
                  <a:lnTo>
                    <a:pt x="104" y="57"/>
                  </a:lnTo>
                  <a:lnTo>
                    <a:pt x="113" y="62"/>
                  </a:lnTo>
                  <a:lnTo>
                    <a:pt x="123" y="66"/>
                  </a:lnTo>
                  <a:lnTo>
                    <a:pt x="132" y="70"/>
                  </a:lnTo>
                  <a:lnTo>
                    <a:pt x="141" y="74"/>
                  </a:lnTo>
                  <a:lnTo>
                    <a:pt x="146" y="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0" name="Freeform 156"/>
            <p:cNvSpPr>
              <a:spLocks/>
            </p:cNvSpPr>
            <p:nvPr/>
          </p:nvSpPr>
          <p:spPr bwMode="auto">
            <a:xfrm>
              <a:off x="977" y="3946"/>
              <a:ext cx="94" cy="21"/>
            </a:xfrm>
            <a:custGeom>
              <a:avLst/>
              <a:gdLst>
                <a:gd name="T0" fmla="*/ 0 w 160"/>
                <a:gd name="T1" fmla="*/ 0 h 36"/>
                <a:gd name="T2" fmla="*/ 1 w 160"/>
                <a:gd name="T3" fmla="*/ 1 h 36"/>
                <a:gd name="T4" fmla="*/ 2 w 160"/>
                <a:gd name="T5" fmla="*/ 1 h 36"/>
                <a:gd name="T6" fmla="*/ 3 w 160"/>
                <a:gd name="T7" fmla="*/ 1 h 36"/>
                <a:gd name="T8" fmla="*/ 4 w 160"/>
                <a:gd name="T9" fmla="*/ 1 h 36"/>
                <a:gd name="T10" fmla="*/ 5 w 160"/>
                <a:gd name="T11" fmla="*/ 2 h 36"/>
                <a:gd name="T12" fmla="*/ 6 w 160"/>
                <a:gd name="T13" fmla="*/ 2 h 36"/>
                <a:gd name="T14" fmla="*/ 8 w 160"/>
                <a:gd name="T15" fmla="*/ 2 h 36"/>
                <a:gd name="T16" fmla="*/ 9 w 160"/>
                <a:gd name="T17" fmla="*/ 2 h 36"/>
                <a:gd name="T18" fmla="*/ 10 w 160"/>
                <a:gd name="T19" fmla="*/ 3 h 36"/>
                <a:gd name="T20" fmla="*/ 11 w 160"/>
                <a:gd name="T21" fmla="*/ 3 h 36"/>
                <a:gd name="T22" fmla="*/ 12 w 160"/>
                <a:gd name="T23" fmla="*/ 3 h 36"/>
                <a:gd name="T24" fmla="*/ 13 w 160"/>
                <a:gd name="T25" fmla="*/ 4 h 36"/>
                <a:gd name="T26" fmla="*/ 15 w 160"/>
                <a:gd name="T27" fmla="*/ 4 h 36"/>
                <a:gd name="T28" fmla="*/ 15 w 160"/>
                <a:gd name="T29" fmla="*/ 4 h 36"/>
                <a:gd name="T30" fmla="*/ 17 w 160"/>
                <a:gd name="T31" fmla="*/ 4 h 36"/>
                <a:gd name="T32" fmla="*/ 18 w 160"/>
                <a:gd name="T33" fmla="*/ 4 h 36"/>
                <a:gd name="T34" fmla="*/ 19 w 160"/>
                <a:gd name="T35" fmla="*/ 4 h 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36">
                  <a:moveTo>
                    <a:pt x="0" y="0"/>
                  </a:moveTo>
                  <a:lnTo>
                    <a:pt x="4" y="3"/>
                  </a:lnTo>
                  <a:lnTo>
                    <a:pt x="14" y="6"/>
                  </a:lnTo>
                  <a:lnTo>
                    <a:pt x="24" y="8"/>
                  </a:lnTo>
                  <a:lnTo>
                    <a:pt x="34" y="12"/>
                  </a:lnTo>
                  <a:lnTo>
                    <a:pt x="43" y="14"/>
                  </a:lnTo>
                  <a:lnTo>
                    <a:pt x="53" y="17"/>
                  </a:lnTo>
                  <a:lnTo>
                    <a:pt x="63" y="19"/>
                  </a:lnTo>
                  <a:lnTo>
                    <a:pt x="73" y="21"/>
                  </a:lnTo>
                  <a:lnTo>
                    <a:pt x="83" y="24"/>
                  </a:lnTo>
                  <a:lnTo>
                    <a:pt x="93" y="26"/>
                  </a:lnTo>
                  <a:lnTo>
                    <a:pt x="103" y="28"/>
                  </a:lnTo>
                  <a:lnTo>
                    <a:pt x="111" y="29"/>
                  </a:lnTo>
                  <a:lnTo>
                    <a:pt x="121" y="31"/>
                  </a:lnTo>
                  <a:lnTo>
                    <a:pt x="131" y="33"/>
                  </a:lnTo>
                  <a:lnTo>
                    <a:pt x="141" y="34"/>
                  </a:lnTo>
                  <a:lnTo>
                    <a:pt x="151" y="35"/>
                  </a:lnTo>
                  <a:lnTo>
                    <a:pt x="160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1" name="Freeform 157"/>
            <p:cNvSpPr>
              <a:spLocks/>
            </p:cNvSpPr>
            <p:nvPr/>
          </p:nvSpPr>
          <p:spPr bwMode="auto">
            <a:xfrm>
              <a:off x="1092" y="3963"/>
              <a:ext cx="98" cy="8"/>
            </a:xfrm>
            <a:custGeom>
              <a:avLst/>
              <a:gdLst>
                <a:gd name="T0" fmla="*/ 0 w 164"/>
                <a:gd name="T1" fmla="*/ 2 h 13"/>
                <a:gd name="T2" fmla="*/ 1 w 164"/>
                <a:gd name="T3" fmla="*/ 2 h 13"/>
                <a:gd name="T4" fmla="*/ 2 w 164"/>
                <a:gd name="T5" fmla="*/ 2 h 13"/>
                <a:gd name="T6" fmla="*/ 4 w 164"/>
                <a:gd name="T7" fmla="*/ 2 h 13"/>
                <a:gd name="T8" fmla="*/ 5 w 164"/>
                <a:gd name="T9" fmla="*/ 2 h 13"/>
                <a:gd name="T10" fmla="*/ 6 w 164"/>
                <a:gd name="T11" fmla="*/ 2 h 13"/>
                <a:gd name="T12" fmla="*/ 7 w 164"/>
                <a:gd name="T13" fmla="*/ 2 h 13"/>
                <a:gd name="T14" fmla="*/ 8 w 164"/>
                <a:gd name="T15" fmla="*/ 2 h 13"/>
                <a:gd name="T16" fmla="*/ 10 w 164"/>
                <a:gd name="T17" fmla="*/ 1 h 13"/>
                <a:gd name="T18" fmla="*/ 11 w 164"/>
                <a:gd name="T19" fmla="*/ 1 h 13"/>
                <a:gd name="T20" fmla="*/ 12 w 164"/>
                <a:gd name="T21" fmla="*/ 1 h 13"/>
                <a:gd name="T22" fmla="*/ 13 w 164"/>
                <a:gd name="T23" fmla="*/ 1 h 13"/>
                <a:gd name="T24" fmla="*/ 14 w 164"/>
                <a:gd name="T25" fmla="*/ 1 h 13"/>
                <a:gd name="T26" fmla="*/ 16 w 164"/>
                <a:gd name="T27" fmla="*/ 1 h 13"/>
                <a:gd name="T28" fmla="*/ 16 w 164"/>
                <a:gd name="T29" fmla="*/ 1 h 13"/>
                <a:gd name="T30" fmla="*/ 17 w 164"/>
                <a:gd name="T31" fmla="*/ 1 h 13"/>
                <a:gd name="T32" fmla="*/ 19 w 164"/>
                <a:gd name="T33" fmla="*/ 1 h 13"/>
                <a:gd name="T34" fmla="*/ 20 w 164"/>
                <a:gd name="T35" fmla="*/ 1 h 13"/>
                <a:gd name="T36" fmla="*/ 21 w 164"/>
                <a:gd name="T37" fmla="*/ 0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4" h="13">
                  <a:moveTo>
                    <a:pt x="0" y="13"/>
                  </a:moveTo>
                  <a:lnTo>
                    <a:pt x="9" y="13"/>
                  </a:lnTo>
                  <a:lnTo>
                    <a:pt x="18" y="13"/>
                  </a:lnTo>
                  <a:lnTo>
                    <a:pt x="28" y="13"/>
                  </a:lnTo>
                  <a:lnTo>
                    <a:pt x="38" y="13"/>
                  </a:lnTo>
                  <a:lnTo>
                    <a:pt x="46" y="13"/>
                  </a:lnTo>
                  <a:lnTo>
                    <a:pt x="56" y="13"/>
                  </a:lnTo>
                  <a:lnTo>
                    <a:pt x="65" y="13"/>
                  </a:lnTo>
                  <a:lnTo>
                    <a:pt x="75" y="12"/>
                  </a:lnTo>
                  <a:lnTo>
                    <a:pt x="84" y="11"/>
                  </a:lnTo>
                  <a:lnTo>
                    <a:pt x="93" y="11"/>
                  </a:lnTo>
                  <a:lnTo>
                    <a:pt x="103" y="10"/>
                  </a:lnTo>
                  <a:lnTo>
                    <a:pt x="112" y="9"/>
                  </a:lnTo>
                  <a:lnTo>
                    <a:pt x="120" y="8"/>
                  </a:lnTo>
                  <a:lnTo>
                    <a:pt x="129" y="7"/>
                  </a:lnTo>
                  <a:lnTo>
                    <a:pt x="138" y="4"/>
                  </a:lnTo>
                  <a:lnTo>
                    <a:pt x="147" y="3"/>
                  </a:lnTo>
                  <a:lnTo>
                    <a:pt x="156" y="1"/>
                  </a:lnTo>
                  <a:lnTo>
                    <a:pt x="1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2" name="Freeform 158"/>
            <p:cNvSpPr>
              <a:spLocks/>
            </p:cNvSpPr>
            <p:nvPr/>
          </p:nvSpPr>
          <p:spPr bwMode="auto">
            <a:xfrm>
              <a:off x="1211" y="3917"/>
              <a:ext cx="90" cy="37"/>
            </a:xfrm>
            <a:custGeom>
              <a:avLst/>
              <a:gdLst>
                <a:gd name="T0" fmla="*/ 0 w 151"/>
                <a:gd name="T1" fmla="*/ 8 h 63"/>
                <a:gd name="T2" fmla="*/ 1 w 151"/>
                <a:gd name="T3" fmla="*/ 8 h 63"/>
                <a:gd name="T4" fmla="*/ 1 w 151"/>
                <a:gd name="T5" fmla="*/ 7 h 63"/>
                <a:gd name="T6" fmla="*/ 2 w 151"/>
                <a:gd name="T7" fmla="*/ 6 h 63"/>
                <a:gd name="T8" fmla="*/ 4 w 151"/>
                <a:gd name="T9" fmla="*/ 6 h 63"/>
                <a:gd name="T10" fmla="*/ 5 w 151"/>
                <a:gd name="T11" fmla="*/ 6 h 63"/>
                <a:gd name="T12" fmla="*/ 5 w 151"/>
                <a:gd name="T13" fmla="*/ 6 h 63"/>
                <a:gd name="T14" fmla="*/ 7 w 151"/>
                <a:gd name="T15" fmla="*/ 5 h 63"/>
                <a:gd name="T16" fmla="*/ 8 w 151"/>
                <a:gd name="T17" fmla="*/ 5 h 63"/>
                <a:gd name="T18" fmla="*/ 8 w 151"/>
                <a:gd name="T19" fmla="*/ 5 h 63"/>
                <a:gd name="T20" fmla="*/ 9 w 151"/>
                <a:gd name="T21" fmla="*/ 5 h 63"/>
                <a:gd name="T22" fmla="*/ 10 w 151"/>
                <a:gd name="T23" fmla="*/ 4 h 63"/>
                <a:gd name="T24" fmla="*/ 11 w 151"/>
                <a:gd name="T25" fmla="*/ 4 h 63"/>
                <a:gd name="T26" fmla="*/ 12 w 151"/>
                <a:gd name="T27" fmla="*/ 4 h 63"/>
                <a:gd name="T28" fmla="*/ 13 w 151"/>
                <a:gd name="T29" fmla="*/ 3 h 63"/>
                <a:gd name="T30" fmla="*/ 14 w 151"/>
                <a:gd name="T31" fmla="*/ 3 h 63"/>
                <a:gd name="T32" fmla="*/ 14 w 151"/>
                <a:gd name="T33" fmla="*/ 2 h 63"/>
                <a:gd name="T34" fmla="*/ 15 w 151"/>
                <a:gd name="T35" fmla="*/ 2 h 63"/>
                <a:gd name="T36" fmla="*/ 16 w 151"/>
                <a:gd name="T37" fmla="*/ 1 h 63"/>
                <a:gd name="T38" fmla="*/ 17 w 151"/>
                <a:gd name="T39" fmla="*/ 1 h 63"/>
                <a:gd name="T40" fmla="*/ 18 w 151"/>
                <a:gd name="T41" fmla="*/ 1 h 63"/>
                <a:gd name="T42" fmla="*/ 19 w 151"/>
                <a:gd name="T43" fmla="*/ 0 h 6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1" h="63">
                  <a:moveTo>
                    <a:pt x="0" y="63"/>
                  </a:moveTo>
                  <a:lnTo>
                    <a:pt x="4" y="63"/>
                  </a:lnTo>
                  <a:lnTo>
                    <a:pt x="11" y="61"/>
                  </a:lnTo>
                  <a:lnTo>
                    <a:pt x="19" y="57"/>
                  </a:lnTo>
                  <a:lnTo>
                    <a:pt x="27" y="55"/>
                  </a:lnTo>
                  <a:lnTo>
                    <a:pt x="35" y="53"/>
                  </a:lnTo>
                  <a:lnTo>
                    <a:pt x="42" y="50"/>
                  </a:lnTo>
                  <a:lnTo>
                    <a:pt x="50" y="47"/>
                  </a:lnTo>
                  <a:lnTo>
                    <a:pt x="58" y="44"/>
                  </a:lnTo>
                  <a:lnTo>
                    <a:pt x="66" y="42"/>
                  </a:lnTo>
                  <a:lnTo>
                    <a:pt x="72" y="39"/>
                  </a:lnTo>
                  <a:lnTo>
                    <a:pt x="80" y="35"/>
                  </a:lnTo>
                  <a:lnTo>
                    <a:pt x="88" y="33"/>
                  </a:lnTo>
                  <a:lnTo>
                    <a:pt x="94" y="30"/>
                  </a:lnTo>
                  <a:lnTo>
                    <a:pt x="102" y="26"/>
                  </a:lnTo>
                  <a:lnTo>
                    <a:pt x="109" y="23"/>
                  </a:lnTo>
                  <a:lnTo>
                    <a:pt x="116" y="19"/>
                  </a:lnTo>
                  <a:lnTo>
                    <a:pt x="123" y="15"/>
                  </a:lnTo>
                  <a:lnTo>
                    <a:pt x="130" y="12"/>
                  </a:lnTo>
                  <a:lnTo>
                    <a:pt x="137" y="8"/>
                  </a:lnTo>
                  <a:lnTo>
                    <a:pt x="144" y="4"/>
                  </a:lnTo>
                  <a:lnTo>
                    <a:pt x="15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3" name="Freeform 159"/>
            <p:cNvSpPr>
              <a:spLocks/>
            </p:cNvSpPr>
            <p:nvPr/>
          </p:nvSpPr>
          <p:spPr bwMode="auto">
            <a:xfrm>
              <a:off x="1322" y="3843"/>
              <a:ext cx="70" cy="62"/>
            </a:xfrm>
            <a:custGeom>
              <a:avLst/>
              <a:gdLst>
                <a:gd name="T0" fmla="*/ 0 w 122"/>
                <a:gd name="T1" fmla="*/ 11 h 110"/>
                <a:gd name="T2" fmla="*/ 1 w 122"/>
                <a:gd name="T3" fmla="*/ 11 h 110"/>
                <a:gd name="T4" fmla="*/ 1 w 122"/>
                <a:gd name="T5" fmla="*/ 11 h 110"/>
                <a:gd name="T6" fmla="*/ 2 w 122"/>
                <a:gd name="T7" fmla="*/ 10 h 110"/>
                <a:gd name="T8" fmla="*/ 2 w 122"/>
                <a:gd name="T9" fmla="*/ 9 h 110"/>
                <a:gd name="T10" fmla="*/ 3 w 122"/>
                <a:gd name="T11" fmla="*/ 9 h 110"/>
                <a:gd name="T12" fmla="*/ 3 w 122"/>
                <a:gd name="T13" fmla="*/ 8 h 110"/>
                <a:gd name="T14" fmla="*/ 5 w 122"/>
                <a:gd name="T15" fmla="*/ 8 h 110"/>
                <a:gd name="T16" fmla="*/ 5 w 122"/>
                <a:gd name="T17" fmla="*/ 8 h 110"/>
                <a:gd name="T18" fmla="*/ 6 w 122"/>
                <a:gd name="T19" fmla="*/ 7 h 110"/>
                <a:gd name="T20" fmla="*/ 6 w 122"/>
                <a:gd name="T21" fmla="*/ 7 h 110"/>
                <a:gd name="T22" fmla="*/ 7 w 122"/>
                <a:gd name="T23" fmla="*/ 6 h 110"/>
                <a:gd name="T24" fmla="*/ 7 w 122"/>
                <a:gd name="T25" fmla="*/ 6 h 110"/>
                <a:gd name="T26" fmla="*/ 8 w 122"/>
                <a:gd name="T27" fmla="*/ 5 h 110"/>
                <a:gd name="T28" fmla="*/ 9 w 122"/>
                <a:gd name="T29" fmla="*/ 5 h 110"/>
                <a:gd name="T30" fmla="*/ 9 w 122"/>
                <a:gd name="T31" fmla="*/ 4 h 110"/>
                <a:gd name="T32" fmla="*/ 10 w 122"/>
                <a:gd name="T33" fmla="*/ 3 h 110"/>
                <a:gd name="T34" fmla="*/ 10 w 122"/>
                <a:gd name="T35" fmla="*/ 3 h 110"/>
                <a:gd name="T36" fmla="*/ 10 w 122"/>
                <a:gd name="T37" fmla="*/ 3 h 110"/>
                <a:gd name="T38" fmla="*/ 11 w 122"/>
                <a:gd name="T39" fmla="*/ 2 h 110"/>
                <a:gd name="T40" fmla="*/ 12 w 122"/>
                <a:gd name="T41" fmla="*/ 2 h 110"/>
                <a:gd name="T42" fmla="*/ 12 w 122"/>
                <a:gd name="T43" fmla="*/ 1 h 110"/>
                <a:gd name="T44" fmla="*/ 13 w 122"/>
                <a:gd name="T45" fmla="*/ 1 h 110"/>
                <a:gd name="T46" fmla="*/ 13 w 122"/>
                <a:gd name="T47" fmla="*/ 1 h 110"/>
                <a:gd name="T48" fmla="*/ 13 w 122"/>
                <a:gd name="T49" fmla="*/ 0 h 1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2" h="110">
                  <a:moveTo>
                    <a:pt x="0" y="110"/>
                  </a:moveTo>
                  <a:lnTo>
                    <a:pt x="4" y="108"/>
                  </a:lnTo>
                  <a:lnTo>
                    <a:pt x="11" y="103"/>
                  </a:lnTo>
                  <a:lnTo>
                    <a:pt x="17" y="98"/>
                  </a:lnTo>
                  <a:lnTo>
                    <a:pt x="23" y="93"/>
                  </a:lnTo>
                  <a:lnTo>
                    <a:pt x="29" y="89"/>
                  </a:lnTo>
                  <a:lnTo>
                    <a:pt x="35" y="84"/>
                  </a:lnTo>
                  <a:lnTo>
                    <a:pt x="41" y="80"/>
                  </a:lnTo>
                  <a:lnTo>
                    <a:pt x="46" y="76"/>
                  </a:lnTo>
                  <a:lnTo>
                    <a:pt x="52" y="70"/>
                  </a:lnTo>
                  <a:lnTo>
                    <a:pt x="57" y="66"/>
                  </a:lnTo>
                  <a:lnTo>
                    <a:pt x="63" y="61"/>
                  </a:lnTo>
                  <a:lnTo>
                    <a:pt x="69" y="56"/>
                  </a:lnTo>
                  <a:lnTo>
                    <a:pt x="74" y="51"/>
                  </a:lnTo>
                  <a:lnTo>
                    <a:pt x="80" y="46"/>
                  </a:lnTo>
                  <a:lnTo>
                    <a:pt x="84" y="41"/>
                  </a:lnTo>
                  <a:lnTo>
                    <a:pt x="90" y="36"/>
                  </a:lnTo>
                  <a:lnTo>
                    <a:pt x="94" y="31"/>
                  </a:lnTo>
                  <a:lnTo>
                    <a:pt x="98" y="26"/>
                  </a:lnTo>
                  <a:lnTo>
                    <a:pt x="104" y="21"/>
                  </a:lnTo>
                  <a:lnTo>
                    <a:pt x="108" y="16"/>
                  </a:lnTo>
                  <a:lnTo>
                    <a:pt x="113" y="11"/>
                  </a:lnTo>
                  <a:lnTo>
                    <a:pt x="117" y="6"/>
                  </a:lnTo>
                  <a:lnTo>
                    <a:pt x="122" y="2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34" name="Freeform 160"/>
            <p:cNvSpPr>
              <a:spLocks/>
            </p:cNvSpPr>
            <p:nvPr/>
          </p:nvSpPr>
          <p:spPr bwMode="auto">
            <a:xfrm>
              <a:off x="1408" y="3732"/>
              <a:ext cx="45" cy="91"/>
            </a:xfrm>
            <a:custGeom>
              <a:avLst/>
              <a:gdLst>
                <a:gd name="T0" fmla="*/ 0 w 75"/>
                <a:gd name="T1" fmla="*/ 20 h 151"/>
                <a:gd name="T2" fmla="*/ 1 w 75"/>
                <a:gd name="T3" fmla="*/ 20 h 151"/>
                <a:gd name="T4" fmla="*/ 1 w 75"/>
                <a:gd name="T5" fmla="*/ 19 h 151"/>
                <a:gd name="T6" fmla="*/ 1 w 75"/>
                <a:gd name="T7" fmla="*/ 19 h 151"/>
                <a:gd name="T8" fmla="*/ 1 w 75"/>
                <a:gd name="T9" fmla="*/ 18 h 151"/>
                <a:gd name="T10" fmla="*/ 2 w 75"/>
                <a:gd name="T11" fmla="*/ 17 h 151"/>
                <a:gd name="T12" fmla="*/ 2 w 75"/>
                <a:gd name="T13" fmla="*/ 16 h 151"/>
                <a:gd name="T14" fmla="*/ 3 w 75"/>
                <a:gd name="T15" fmla="*/ 16 h 151"/>
                <a:gd name="T16" fmla="*/ 3 w 75"/>
                <a:gd name="T17" fmla="*/ 15 h 151"/>
                <a:gd name="T18" fmla="*/ 4 w 75"/>
                <a:gd name="T19" fmla="*/ 14 h 151"/>
                <a:gd name="T20" fmla="*/ 4 w 75"/>
                <a:gd name="T21" fmla="*/ 13 h 151"/>
                <a:gd name="T22" fmla="*/ 4 w 75"/>
                <a:gd name="T23" fmla="*/ 13 h 151"/>
                <a:gd name="T24" fmla="*/ 5 w 75"/>
                <a:gd name="T25" fmla="*/ 12 h 151"/>
                <a:gd name="T26" fmla="*/ 5 w 75"/>
                <a:gd name="T27" fmla="*/ 11 h 151"/>
                <a:gd name="T28" fmla="*/ 5 w 75"/>
                <a:gd name="T29" fmla="*/ 11 h 151"/>
                <a:gd name="T30" fmla="*/ 6 w 75"/>
                <a:gd name="T31" fmla="*/ 10 h 151"/>
                <a:gd name="T32" fmla="*/ 6 w 75"/>
                <a:gd name="T33" fmla="*/ 10 h 151"/>
                <a:gd name="T34" fmla="*/ 7 w 75"/>
                <a:gd name="T35" fmla="*/ 8 h 151"/>
                <a:gd name="T36" fmla="*/ 7 w 75"/>
                <a:gd name="T37" fmla="*/ 8 h 151"/>
                <a:gd name="T38" fmla="*/ 7 w 75"/>
                <a:gd name="T39" fmla="*/ 7 h 151"/>
                <a:gd name="T40" fmla="*/ 7 w 75"/>
                <a:gd name="T41" fmla="*/ 7 h 151"/>
                <a:gd name="T42" fmla="*/ 8 w 75"/>
                <a:gd name="T43" fmla="*/ 6 h 151"/>
                <a:gd name="T44" fmla="*/ 8 w 75"/>
                <a:gd name="T45" fmla="*/ 5 h 151"/>
                <a:gd name="T46" fmla="*/ 8 w 75"/>
                <a:gd name="T47" fmla="*/ 4 h 151"/>
                <a:gd name="T48" fmla="*/ 8 w 75"/>
                <a:gd name="T49" fmla="*/ 4 h 151"/>
                <a:gd name="T50" fmla="*/ 8 w 75"/>
                <a:gd name="T51" fmla="*/ 3 h 151"/>
                <a:gd name="T52" fmla="*/ 9 w 75"/>
                <a:gd name="T53" fmla="*/ 2 h 151"/>
                <a:gd name="T54" fmla="*/ 10 w 75"/>
                <a:gd name="T55" fmla="*/ 1 h 151"/>
                <a:gd name="T56" fmla="*/ 10 w 75"/>
                <a:gd name="T57" fmla="*/ 1 h 151"/>
                <a:gd name="T58" fmla="*/ 10 w 75"/>
                <a:gd name="T59" fmla="*/ 0 h 15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5" h="151">
                  <a:moveTo>
                    <a:pt x="0" y="151"/>
                  </a:moveTo>
                  <a:lnTo>
                    <a:pt x="1" y="150"/>
                  </a:lnTo>
                  <a:lnTo>
                    <a:pt x="4" y="145"/>
                  </a:lnTo>
                  <a:lnTo>
                    <a:pt x="8" y="139"/>
                  </a:lnTo>
                  <a:lnTo>
                    <a:pt x="11" y="135"/>
                  </a:lnTo>
                  <a:lnTo>
                    <a:pt x="15" y="129"/>
                  </a:lnTo>
                  <a:lnTo>
                    <a:pt x="19" y="124"/>
                  </a:lnTo>
                  <a:lnTo>
                    <a:pt x="22" y="119"/>
                  </a:lnTo>
                  <a:lnTo>
                    <a:pt x="24" y="114"/>
                  </a:lnTo>
                  <a:lnTo>
                    <a:pt x="28" y="108"/>
                  </a:lnTo>
                  <a:lnTo>
                    <a:pt x="31" y="103"/>
                  </a:lnTo>
                  <a:lnTo>
                    <a:pt x="34" y="98"/>
                  </a:lnTo>
                  <a:lnTo>
                    <a:pt x="36" y="93"/>
                  </a:lnTo>
                  <a:lnTo>
                    <a:pt x="40" y="87"/>
                  </a:lnTo>
                  <a:lnTo>
                    <a:pt x="42" y="82"/>
                  </a:lnTo>
                  <a:lnTo>
                    <a:pt x="45" y="76"/>
                  </a:lnTo>
                  <a:lnTo>
                    <a:pt x="48" y="71"/>
                  </a:lnTo>
                  <a:lnTo>
                    <a:pt x="51" y="65"/>
                  </a:lnTo>
                  <a:lnTo>
                    <a:pt x="53" y="60"/>
                  </a:lnTo>
                  <a:lnTo>
                    <a:pt x="55" y="55"/>
                  </a:lnTo>
                  <a:lnTo>
                    <a:pt x="57" y="50"/>
                  </a:lnTo>
                  <a:lnTo>
                    <a:pt x="60" y="44"/>
                  </a:lnTo>
                  <a:lnTo>
                    <a:pt x="62" y="39"/>
                  </a:lnTo>
                  <a:lnTo>
                    <a:pt x="64" y="33"/>
                  </a:lnTo>
                  <a:lnTo>
                    <a:pt x="66" y="28"/>
                  </a:lnTo>
                  <a:lnTo>
                    <a:pt x="67" y="22"/>
                  </a:lnTo>
                  <a:lnTo>
                    <a:pt x="70" y="17"/>
                  </a:lnTo>
                  <a:lnTo>
                    <a:pt x="72" y="11"/>
                  </a:lnTo>
                  <a:lnTo>
                    <a:pt x="73" y="5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7185" name="Freeform 161"/>
          <p:cNvSpPr>
            <a:spLocks/>
          </p:cNvSpPr>
          <p:nvPr/>
        </p:nvSpPr>
        <p:spPr bwMode="auto">
          <a:xfrm>
            <a:off x="4029075" y="3054350"/>
            <a:ext cx="1879600" cy="123825"/>
          </a:xfrm>
          <a:custGeom>
            <a:avLst/>
            <a:gdLst>
              <a:gd name="T0" fmla="*/ 2147483647 w 2015"/>
              <a:gd name="T1" fmla="*/ 2147483647 h 131"/>
              <a:gd name="T2" fmla="*/ 2147483647 w 2015"/>
              <a:gd name="T3" fmla="*/ 2147483647 h 131"/>
              <a:gd name="T4" fmla="*/ 2147483647 w 2015"/>
              <a:gd name="T5" fmla="*/ 2147483647 h 131"/>
              <a:gd name="T6" fmla="*/ 2147483647 w 2015"/>
              <a:gd name="T7" fmla="*/ 2147483647 h 131"/>
              <a:gd name="T8" fmla="*/ 2147483647 w 2015"/>
              <a:gd name="T9" fmla="*/ 2147483647 h 131"/>
              <a:gd name="T10" fmla="*/ 2147483647 w 2015"/>
              <a:gd name="T11" fmla="*/ 2147483647 h 131"/>
              <a:gd name="T12" fmla="*/ 2147483647 w 2015"/>
              <a:gd name="T13" fmla="*/ 2147483647 h 131"/>
              <a:gd name="T14" fmla="*/ 2147483647 w 2015"/>
              <a:gd name="T15" fmla="*/ 2147483647 h 131"/>
              <a:gd name="T16" fmla="*/ 2147483647 w 2015"/>
              <a:gd name="T17" fmla="*/ 2147483647 h 131"/>
              <a:gd name="T18" fmla="*/ 2147483647 w 2015"/>
              <a:gd name="T19" fmla="*/ 2147483647 h 131"/>
              <a:gd name="T20" fmla="*/ 2147483647 w 2015"/>
              <a:gd name="T21" fmla="*/ 2147483647 h 131"/>
              <a:gd name="T22" fmla="*/ 2147483647 w 2015"/>
              <a:gd name="T23" fmla="*/ 2147483647 h 131"/>
              <a:gd name="T24" fmla="*/ 2147483647 w 2015"/>
              <a:gd name="T25" fmla="*/ 2147483647 h 131"/>
              <a:gd name="T26" fmla="*/ 2147483647 w 2015"/>
              <a:gd name="T27" fmla="*/ 2147483647 h 131"/>
              <a:gd name="T28" fmla="*/ 2147483647 w 2015"/>
              <a:gd name="T29" fmla="*/ 2147483647 h 131"/>
              <a:gd name="T30" fmla="*/ 2147483647 w 2015"/>
              <a:gd name="T31" fmla="*/ 2147483647 h 131"/>
              <a:gd name="T32" fmla="*/ 2147483647 w 2015"/>
              <a:gd name="T33" fmla="*/ 2147483647 h 131"/>
              <a:gd name="T34" fmla="*/ 2147483647 w 2015"/>
              <a:gd name="T35" fmla="*/ 2147483647 h 131"/>
              <a:gd name="T36" fmla="*/ 2147483647 w 2015"/>
              <a:gd name="T37" fmla="*/ 2147483647 h 131"/>
              <a:gd name="T38" fmla="*/ 2147483647 w 2015"/>
              <a:gd name="T39" fmla="*/ 2147483647 h 131"/>
              <a:gd name="T40" fmla="*/ 2147483647 w 2015"/>
              <a:gd name="T41" fmla="*/ 2147483647 h 131"/>
              <a:gd name="T42" fmla="*/ 2147483647 w 2015"/>
              <a:gd name="T43" fmla="*/ 2147483647 h 131"/>
              <a:gd name="T44" fmla="*/ 2147483647 w 2015"/>
              <a:gd name="T45" fmla="*/ 2147483647 h 131"/>
              <a:gd name="T46" fmla="*/ 2147483647 w 2015"/>
              <a:gd name="T47" fmla="*/ 2147483647 h 131"/>
              <a:gd name="T48" fmla="*/ 2147483647 w 2015"/>
              <a:gd name="T49" fmla="*/ 2147483647 h 131"/>
              <a:gd name="T50" fmla="*/ 2147483647 w 2015"/>
              <a:gd name="T51" fmla="*/ 2147483647 h 131"/>
              <a:gd name="T52" fmla="*/ 2147483647 w 2015"/>
              <a:gd name="T53" fmla="*/ 2147483647 h 131"/>
              <a:gd name="T54" fmla="*/ 2147483647 w 2015"/>
              <a:gd name="T55" fmla="*/ 2147483647 h 131"/>
              <a:gd name="T56" fmla="*/ 2147483647 w 2015"/>
              <a:gd name="T57" fmla="*/ 0 h 131"/>
              <a:gd name="T58" fmla="*/ 2147483647 w 2015"/>
              <a:gd name="T59" fmla="*/ 0 h 131"/>
              <a:gd name="T60" fmla="*/ 2147483647 w 2015"/>
              <a:gd name="T61" fmla="*/ 0 h 131"/>
              <a:gd name="T62" fmla="*/ 2147483647 w 2015"/>
              <a:gd name="T63" fmla="*/ 2147483647 h 131"/>
              <a:gd name="T64" fmla="*/ 2147483647 w 2015"/>
              <a:gd name="T65" fmla="*/ 2147483647 h 131"/>
              <a:gd name="T66" fmla="*/ 2147483647 w 2015"/>
              <a:gd name="T67" fmla="*/ 2147483647 h 131"/>
              <a:gd name="T68" fmla="*/ 2147483647 w 2015"/>
              <a:gd name="T69" fmla="*/ 2147483647 h 131"/>
              <a:gd name="T70" fmla="*/ 2147483647 w 2015"/>
              <a:gd name="T71" fmla="*/ 2147483647 h 131"/>
              <a:gd name="T72" fmla="*/ 2147483647 w 2015"/>
              <a:gd name="T73" fmla="*/ 2147483647 h 131"/>
              <a:gd name="T74" fmla="*/ 2147483647 w 2015"/>
              <a:gd name="T75" fmla="*/ 2147483647 h 131"/>
              <a:gd name="T76" fmla="*/ 2147483647 w 2015"/>
              <a:gd name="T77" fmla="*/ 2147483647 h 131"/>
              <a:gd name="T78" fmla="*/ 2147483647 w 2015"/>
              <a:gd name="T79" fmla="*/ 2147483647 h 131"/>
              <a:gd name="T80" fmla="*/ 2147483647 w 2015"/>
              <a:gd name="T81" fmla="*/ 2147483647 h 131"/>
              <a:gd name="T82" fmla="*/ 2147483647 w 2015"/>
              <a:gd name="T83" fmla="*/ 2147483647 h 131"/>
              <a:gd name="T84" fmla="*/ 2147483647 w 2015"/>
              <a:gd name="T85" fmla="*/ 2147483647 h 131"/>
              <a:gd name="T86" fmla="*/ 2147483647 w 2015"/>
              <a:gd name="T87" fmla="*/ 2147483647 h 131"/>
              <a:gd name="T88" fmla="*/ 2147483647 w 2015"/>
              <a:gd name="T89" fmla="*/ 2147483647 h 131"/>
              <a:gd name="T90" fmla="*/ 2147483647 w 2015"/>
              <a:gd name="T91" fmla="*/ 2147483647 h 131"/>
              <a:gd name="T92" fmla="*/ 2147483647 w 2015"/>
              <a:gd name="T93" fmla="*/ 2147483647 h 131"/>
              <a:gd name="T94" fmla="*/ 2147483647 w 2015"/>
              <a:gd name="T95" fmla="*/ 2147483647 h 131"/>
              <a:gd name="T96" fmla="*/ 2147483647 w 2015"/>
              <a:gd name="T97" fmla="*/ 2147483647 h 131"/>
              <a:gd name="T98" fmla="*/ 2147483647 w 2015"/>
              <a:gd name="T99" fmla="*/ 2147483647 h 131"/>
              <a:gd name="T100" fmla="*/ 2147483647 w 2015"/>
              <a:gd name="T101" fmla="*/ 2147483647 h 131"/>
              <a:gd name="T102" fmla="*/ 2147483647 w 2015"/>
              <a:gd name="T103" fmla="*/ 2147483647 h 131"/>
              <a:gd name="T104" fmla="*/ 2147483647 w 2015"/>
              <a:gd name="T105" fmla="*/ 2147483647 h 131"/>
              <a:gd name="T106" fmla="*/ 2147483647 w 2015"/>
              <a:gd name="T107" fmla="*/ 2147483647 h 131"/>
              <a:gd name="T108" fmla="*/ 2147483647 w 2015"/>
              <a:gd name="T109" fmla="*/ 2147483647 h 131"/>
              <a:gd name="T110" fmla="*/ 2147483647 w 2015"/>
              <a:gd name="T111" fmla="*/ 2147483647 h 131"/>
              <a:gd name="T112" fmla="*/ 2147483647 w 2015"/>
              <a:gd name="T113" fmla="*/ 2147483647 h 131"/>
              <a:gd name="T114" fmla="*/ 2147483647 w 2015"/>
              <a:gd name="T115" fmla="*/ 2147483647 h 131"/>
              <a:gd name="T116" fmla="*/ 2147483647 w 2015"/>
              <a:gd name="T117" fmla="*/ 2147483647 h 13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015" h="131">
                <a:moveTo>
                  <a:pt x="0" y="131"/>
                </a:moveTo>
                <a:lnTo>
                  <a:pt x="10" y="131"/>
                </a:lnTo>
                <a:lnTo>
                  <a:pt x="20" y="130"/>
                </a:lnTo>
                <a:lnTo>
                  <a:pt x="31" y="130"/>
                </a:lnTo>
                <a:lnTo>
                  <a:pt x="41" y="129"/>
                </a:lnTo>
                <a:lnTo>
                  <a:pt x="53" y="128"/>
                </a:lnTo>
                <a:lnTo>
                  <a:pt x="64" y="126"/>
                </a:lnTo>
                <a:lnTo>
                  <a:pt x="76" y="125"/>
                </a:lnTo>
                <a:lnTo>
                  <a:pt x="89" y="124"/>
                </a:lnTo>
                <a:lnTo>
                  <a:pt x="101" y="122"/>
                </a:lnTo>
                <a:lnTo>
                  <a:pt x="113" y="120"/>
                </a:lnTo>
                <a:lnTo>
                  <a:pt x="126" y="119"/>
                </a:lnTo>
                <a:lnTo>
                  <a:pt x="139" y="117"/>
                </a:lnTo>
                <a:lnTo>
                  <a:pt x="153" y="114"/>
                </a:lnTo>
                <a:lnTo>
                  <a:pt x="167" y="111"/>
                </a:lnTo>
                <a:lnTo>
                  <a:pt x="180" y="109"/>
                </a:lnTo>
                <a:lnTo>
                  <a:pt x="195" y="107"/>
                </a:lnTo>
                <a:lnTo>
                  <a:pt x="209" y="103"/>
                </a:lnTo>
                <a:lnTo>
                  <a:pt x="223" y="101"/>
                </a:lnTo>
                <a:lnTo>
                  <a:pt x="239" y="98"/>
                </a:lnTo>
                <a:lnTo>
                  <a:pt x="253" y="96"/>
                </a:lnTo>
                <a:lnTo>
                  <a:pt x="283" y="89"/>
                </a:lnTo>
                <a:lnTo>
                  <a:pt x="314" y="83"/>
                </a:lnTo>
                <a:lnTo>
                  <a:pt x="375" y="71"/>
                </a:lnTo>
                <a:lnTo>
                  <a:pt x="390" y="68"/>
                </a:lnTo>
                <a:lnTo>
                  <a:pt x="406" y="66"/>
                </a:lnTo>
                <a:lnTo>
                  <a:pt x="421" y="62"/>
                </a:lnTo>
                <a:lnTo>
                  <a:pt x="437" y="59"/>
                </a:lnTo>
                <a:lnTo>
                  <a:pt x="453" y="56"/>
                </a:lnTo>
                <a:lnTo>
                  <a:pt x="470" y="54"/>
                </a:lnTo>
                <a:lnTo>
                  <a:pt x="486" y="50"/>
                </a:lnTo>
                <a:lnTo>
                  <a:pt x="503" y="47"/>
                </a:lnTo>
                <a:lnTo>
                  <a:pt x="520" y="45"/>
                </a:lnTo>
                <a:lnTo>
                  <a:pt x="537" y="41"/>
                </a:lnTo>
                <a:lnTo>
                  <a:pt x="555" y="39"/>
                </a:lnTo>
                <a:lnTo>
                  <a:pt x="572" y="36"/>
                </a:lnTo>
                <a:lnTo>
                  <a:pt x="589" y="34"/>
                </a:lnTo>
                <a:lnTo>
                  <a:pt x="607" y="30"/>
                </a:lnTo>
                <a:lnTo>
                  <a:pt x="626" y="28"/>
                </a:lnTo>
                <a:lnTo>
                  <a:pt x="643" y="26"/>
                </a:lnTo>
                <a:lnTo>
                  <a:pt x="661" y="24"/>
                </a:lnTo>
                <a:lnTo>
                  <a:pt x="680" y="20"/>
                </a:lnTo>
                <a:lnTo>
                  <a:pt x="698" y="19"/>
                </a:lnTo>
                <a:lnTo>
                  <a:pt x="716" y="17"/>
                </a:lnTo>
                <a:lnTo>
                  <a:pt x="735" y="15"/>
                </a:lnTo>
                <a:lnTo>
                  <a:pt x="753" y="13"/>
                </a:lnTo>
                <a:lnTo>
                  <a:pt x="772" y="12"/>
                </a:lnTo>
                <a:lnTo>
                  <a:pt x="790" y="9"/>
                </a:lnTo>
                <a:lnTo>
                  <a:pt x="808" y="8"/>
                </a:lnTo>
                <a:lnTo>
                  <a:pt x="827" y="7"/>
                </a:lnTo>
                <a:lnTo>
                  <a:pt x="846" y="5"/>
                </a:lnTo>
                <a:lnTo>
                  <a:pt x="863" y="4"/>
                </a:lnTo>
                <a:lnTo>
                  <a:pt x="882" y="4"/>
                </a:lnTo>
                <a:lnTo>
                  <a:pt x="901" y="3"/>
                </a:lnTo>
                <a:lnTo>
                  <a:pt x="919" y="2"/>
                </a:lnTo>
                <a:lnTo>
                  <a:pt x="936" y="2"/>
                </a:lnTo>
                <a:lnTo>
                  <a:pt x="955" y="0"/>
                </a:lnTo>
                <a:lnTo>
                  <a:pt x="973" y="0"/>
                </a:lnTo>
                <a:lnTo>
                  <a:pt x="990" y="0"/>
                </a:lnTo>
                <a:lnTo>
                  <a:pt x="1008" y="0"/>
                </a:lnTo>
                <a:lnTo>
                  <a:pt x="1025" y="0"/>
                </a:lnTo>
                <a:lnTo>
                  <a:pt x="1042" y="0"/>
                </a:lnTo>
                <a:lnTo>
                  <a:pt x="1061" y="0"/>
                </a:lnTo>
                <a:lnTo>
                  <a:pt x="1079" y="2"/>
                </a:lnTo>
                <a:lnTo>
                  <a:pt x="1097" y="2"/>
                </a:lnTo>
                <a:lnTo>
                  <a:pt x="1115" y="3"/>
                </a:lnTo>
                <a:lnTo>
                  <a:pt x="1133" y="4"/>
                </a:lnTo>
                <a:lnTo>
                  <a:pt x="1152" y="4"/>
                </a:lnTo>
                <a:lnTo>
                  <a:pt x="1170" y="5"/>
                </a:lnTo>
                <a:lnTo>
                  <a:pt x="1188" y="7"/>
                </a:lnTo>
                <a:lnTo>
                  <a:pt x="1207" y="8"/>
                </a:lnTo>
                <a:lnTo>
                  <a:pt x="1225" y="9"/>
                </a:lnTo>
                <a:lnTo>
                  <a:pt x="1244" y="12"/>
                </a:lnTo>
                <a:lnTo>
                  <a:pt x="1262" y="13"/>
                </a:lnTo>
                <a:lnTo>
                  <a:pt x="1281" y="15"/>
                </a:lnTo>
                <a:lnTo>
                  <a:pt x="1299" y="17"/>
                </a:lnTo>
                <a:lnTo>
                  <a:pt x="1318" y="19"/>
                </a:lnTo>
                <a:lnTo>
                  <a:pt x="1335" y="20"/>
                </a:lnTo>
                <a:lnTo>
                  <a:pt x="1354" y="24"/>
                </a:lnTo>
                <a:lnTo>
                  <a:pt x="1372" y="26"/>
                </a:lnTo>
                <a:lnTo>
                  <a:pt x="1391" y="28"/>
                </a:lnTo>
                <a:lnTo>
                  <a:pt x="1408" y="30"/>
                </a:lnTo>
                <a:lnTo>
                  <a:pt x="1426" y="34"/>
                </a:lnTo>
                <a:lnTo>
                  <a:pt x="1444" y="36"/>
                </a:lnTo>
                <a:lnTo>
                  <a:pt x="1461" y="39"/>
                </a:lnTo>
                <a:lnTo>
                  <a:pt x="1478" y="41"/>
                </a:lnTo>
                <a:lnTo>
                  <a:pt x="1496" y="45"/>
                </a:lnTo>
                <a:lnTo>
                  <a:pt x="1512" y="47"/>
                </a:lnTo>
                <a:lnTo>
                  <a:pt x="1529" y="50"/>
                </a:lnTo>
                <a:lnTo>
                  <a:pt x="1545" y="54"/>
                </a:lnTo>
                <a:lnTo>
                  <a:pt x="1562" y="56"/>
                </a:lnTo>
                <a:lnTo>
                  <a:pt x="1578" y="59"/>
                </a:lnTo>
                <a:lnTo>
                  <a:pt x="1594" y="62"/>
                </a:lnTo>
                <a:lnTo>
                  <a:pt x="1609" y="66"/>
                </a:lnTo>
                <a:lnTo>
                  <a:pt x="1625" y="68"/>
                </a:lnTo>
                <a:lnTo>
                  <a:pt x="1640" y="71"/>
                </a:lnTo>
                <a:lnTo>
                  <a:pt x="1701" y="83"/>
                </a:lnTo>
                <a:lnTo>
                  <a:pt x="1732" y="89"/>
                </a:lnTo>
                <a:lnTo>
                  <a:pt x="1762" y="96"/>
                </a:lnTo>
                <a:lnTo>
                  <a:pt x="1776" y="98"/>
                </a:lnTo>
                <a:lnTo>
                  <a:pt x="1792" y="101"/>
                </a:lnTo>
                <a:lnTo>
                  <a:pt x="1806" y="103"/>
                </a:lnTo>
                <a:lnTo>
                  <a:pt x="1821" y="107"/>
                </a:lnTo>
                <a:lnTo>
                  <a:pt x="1835" y="109"/>
                </a:lnTo>
                <a:lnTo>
                  <a:pt x="1848" y="111"/>
                </a:lnTo>
                <a:lnTo>
                  <a:pt x="1863" y="114"/>
                </a:lnTo>
                <a:lnTo>
                  <a:pt x="1876" y="117"/>
                </a:lnTo>
                <a:lnTo>
                  <a:pt x="1889" y="119"/>
                </a:lnTo>
                <a:lnTo>
                  <a:pt x="1902" y="120"/>
                </a:lnTo>
                <a:lnTo>
                  <a:pt x="1914" y="122"/>
                </a:lnTo>
                <a:lnTo>
                  <a:pt x="1927" y="124"/>
                </a:lnTo>
                <a:lnTo>
                  <a:pt x="1939" y="125"/>
                </a:lnTo>
                <a:lnTo>
                  <a:pt x="1951" y="126"/>
                </a:lnTo>
                <a:lnTo>
                  <a:pt x="1963" y="128"/>
                </a:lnTo>
                <a:lnTo>
                  <a:pt x="1974" y="129"/>
                </a:lnTo>
                <a:lnTo>
                  <a:pt x="1985" y="130"/>
                </a:lnTo>
                <a:lnTo>
                  <a:pt x="1995" y="130"/>
                </a:lnTo>
                <a:lnTo>
                  <a:pt x="2005" y="131"/>
                </a:lnTo>
                <a:lnTo>
                  <a:pt x="2015" y="13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7186" name="Group 162"/>
          <p:cNvGrpSpPr>
            <a:grpSpLocks/>
          </p:cNvGrpSpPr>
          <p:nvPr/>
        </p:nvGrpSpPr>
        <p:grpSpPr bwMode="auto">
          <a:xfrm>
            <a:off x="3913188" y="1377950"/>
            <a:ext cx="2106612" cy="1800225"/>
            <a:chOff x="2465" y="868"/>
            <a:chExt cx="1327" cy="1134"/>
          </a:xfrm>
        </p:grpSpPr>
        <p:sp>
          <p:nvSpPr>
            <p:cNvPr id="134187" name="Freeform 163"/>
            <p:cNvSpPr>
              <a:spLocks/>
            </p:cNvSpPr>
            <p:nvPr/>
          </p:nvSpPr>
          <p:spPr bwMode="auto">
            <a:xfrm>
              <a:off x="2802" y="1274"/>
              <a:ext cx="24" cy="54"/>
            </a:xfrm>
            <a:custGeom>
              <a:avLst/>
              <a:gdLst>
                <a:gd name="T0" fmla="*/ 5 w 42"/>
                <a:gd name="T1" fmla="*/ 0 h 96"/>
                <a:gd name="T2" fmla="*/ 4 w 42"/>
                <a:gd name="T3" fmla="*/ 1 h 96"/>
                <a:gd name="T4" fmla="*/ 3 w 42"/>
                <a:gd name="T5" fmla="*/ 3 h 96"/>
                <a:gd name="T6" fmla="*/ 3 w 42"/>
                <a:gd name="T7" fmla="*/ 4 h 96"/>
                <a:gd name="T8" fmla="*/ 2 w 42"/>
                <a:gd name="T9" fmla="*/ 6 h 96"/>
                <a:gd name="T10" fmla="*/ 1 w 42"/>
                <a:gd name="T11" fmla="*/ 7 h 96"/>
                <a:gd name="T12" fmla="*/ 1 w 42"/>
                <a:gd name="T13" fmla="*/ 8 h 96"/>
                <a:gd name="T14" fmla="*/ 1 w 42"/>
                <a:gd name="T15" fmla="*/ 10 h 96"/>
                <a:gd name="T16" fmla="*/ 0 w 42"/>
                <a:gd name="T17" fmla="*/ 1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96">
                  <a:moveTo>
                    <a:pt x="42" y="0"/>
                  </a:moveTo>
                  <a:lnTo>
                    <a:pt x="36" y="13"/>
                  </a:lnTo>
                  <a:lnTo>
                    <a:pt x="31" y="26"/>
                  </a:lnTo>
                  <a:lnTo>
                    <a:pt x="25" y="41"/>
                  </a:lnTo>
                  <a:lnTo>
                    <a:pt x="19" y="54"/>
                  </a:lnTo>
                  <a:lnTo>
                    <a:pt x="13" y="67"/>
                  </a:lnTo>
                  <a:lnTo>
                    <a:pt x="8" y="81"/>
                  </a:lnTo>
                  <a:lnTo>
                    <a:pt x="1" y="95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88" name="Freeform 164"/>
            <p:cNvSpPr>
              <a:spLocks/>
            </p:cNvSpPr>
            <p:nvPr/>
          </p:nvSpPr>
          <p:spPr bwMode="auto">
            <a:xfrm>
              <a:off x="2744" y="1353"/>
              <a:ext cx="45" cy="82"/>
            </a:xfrm>
            <a:custGeom>
              <a:avLst/>
              <a:gdLst>
                <a:gd name="T0" fmla="*/ 9 w 76"/>
                <a:gd name="T1" fmla="*/ 0 h 146"/>
                <a:gd name="T2" fmla="*/ 9 w 76"/>
                <a:gd name="T3" fmla="*/ 1 h 146"/>
                <a:gd name="T4" fmla="*/ 7 w 76"/>
                <a:gd name="T5" fmla="*/ 3 h 146"/>
                <a:gd name="T6" fmla="*/ 5 w 76"/>
                <a:gd name="T7" fmla="*/ 6 h 146"/>
                <a:gd name="T8" fmla="*/ 4 w 76"/>
                <a:gd name="T9" fmla="*/ 9 h 146"/>
                <a:gd name="T10" fmla="*/ 2 w 76"/>
                <a:gd name="T11" fmla="*/ 11 h 146"/>
                <a:gd name="T12" fmla="*/ 1 w 76"/>
                <a:gd name="T13" fmla="*/ 14 h 146"/>
                <a:gd name="T14" fmla="*/ 0 w 76"/>
                <a:gd name="T15" fmla="*/ 15 h 1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46">
                  <a:moveTo>
                    <a:pt x="76" y="0"/>
                  </a:moveTo>
                  <a:lnTo>
                    <a:pt x="74" y="4"/>
                  </a:lnTo>
                  <a:lnTo>
                    <a:pt x="61" y="31"/>
                  </a:lnTo>
                  <a:lnTo>
                    <a:pt x="46" y="59"/>
                  </a:lnTo>
                  <a:lnTo>
                    <a:pt x="32" y="87"/>
                  </a:lnTo>
                  <a:lnTo>
                    <a:pt x="18" y="114"/>
                  </a:lnTo>
                  <a:lnTo>
                    <a:pt x="2" y="142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89" name="Freeform 165"/>
            <p:cNvSpPr>
              <a:spLocks/>
            </p:cNvSpPr>
            <p:nvPr/>
          </p:nvSpPr>
          <p:spPr bwMode="auto">
            <a:xfrm>
              <a:off x="2686" y="1459"/>
              <a:ext cx="50" cy="83"/>
            </a:xfrm>
            <a:custGeom>
              <a:avLst/>
              <a:gdLst>
                <a:gd name="T0" fmla="*/ 11 w 83"/>
                <a:gd name="T1" fmla="*/ 0 h 141"/>
                <a:gd name="T2" fmla="*/ 10 w 83"/>
                <a:gd name="T3" fmla="*/ 2 h 141"/>
                <a:gd name="T4" fmla="*/ 8 w 83"/>
                <a:gd name="T5" fmla="*/ 5 h 141"/>
                <a:gd name="T6" fmla="*/ 6 w 83"/>
                <a:gd name="T7" fmla="*/ 8 h 141"/>
                <a:gd name="T8" fmla="*/ 4 w 83"/>
                <a:gd name="T9" fmla="*/ 12 h 141"/>
                <a:gd name="T10" fmla="*/ 1 w 83"/>
                <a:gd name="T11" fmla="*/ 15 h 141"/>
                <a:gd name="T12" fmla="*/ 0 w 83"/>
                <a:gd name="T13" fmla="*/ 17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41">
                  <a:moveTo>
                    <a:pt x="83" y="0"/>
                  </a:moveTo>
                  <a:lnTo>
                    <a:pt x="74" y="15"/>
                  </a:lnTo>
                  <a:lnTo>
                    <a:pt x="59" y="43"/>
                  </a:lnTo>
                  <a:lnTo>
                    <a:pt x="43" y="69"/>
                  </a:lnTo>
                  <a:lnTo>
                    <a:pt x="27" y="97"/>
                  </a:lnTo>
                  <a:lnTo>
                    <a:pt x="10" y="123"/>
                  </a:lnTo>
                  <a:lnTo>
                    <a:pt x="0" y="1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0" name="Freeform 166"/>
            <p:cNvSpPr>
              <a:spLocks/>
            </p:cNvSpPr>
            <p:nvPr/>
          </p:nvSpPr>
          <p:spPr bwMode="auto">
            <a:xfrm>
              <a:off x="2621" y="1562"/>
              <a:ext cx="53" cy="82"/>
            </a:xfrm>
            <a:custGeom>
              <a:avLst/>
              <a:gdLst>
                <a:gd name="T0" fmla="*/ 12 w 86"/>
                <a:gd name="T1" fmla="*/ 0 h 139"/>
                <a:gd name="T2" fmla="*/ 10 w 86"/>
                <a:gd name="T3" fmla="*/ 3 h 139"/>
                <a:gd name="T4" fmla="*/ 7 w 86"/>
                <a:gd name="T5" fmla="*/ 6 h 139"/>
                <a:gd name="T6" fmla="*/ 6 w 86"/>
                <a:gd name="T7" fmla="*/ 9 h 139"/>
                <a:gd name="T8" fmla="*/ 4 w 86"/>
                <a:gd name="T9" fmla="*/ 12 h 139"/>
                <a:gd name="T10" fmla="*/ 1 w 86"/>
                <a:gd name="T11" fmla="*/ 15 h 139"/>
                <a:gd name="T12" fmla="*/ 0 w 86"/>
                <a:gd name="T13" fmla="*/ 17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39">
                  <a:moveTo>
                    <a:pt x="86" y="0"/>
                  </a:moveTo>
                  <a:lnTo>
                    <a:pt x="71" y="26"/>
                  </a:lnTo>
                  <a:lnTo>
                    <a:pt x="54" y="51"/>
                  </a:lnTo>
                  <a:lnTo>
                    <a:pt x="39" y="77"/>
                  </a:lnTo>
                  <a:lnTo>
                    <a:pt x="23" y="102"/>
                  </a:lnTo>
                  <a:lnTo>
                    <a:pt x="8" y="127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1" name="Freeform 167"/>
            <p:cNvSpPr>
              <a:spLocks/>
            </p:cNvSpPr>
            <p:nvPr/>
          </p:nvSpPr>
          <p:spPr bwMode="auto">
            <a:xfrm>
              <a:off x="2559" y="1665"/>
              <a:ext cx="49" cy="82"/>
            </a:xfrm>
            <a:custGeom>
              <a:avLst/>
              <a:gdLst>
                <a:gd name="T0" fmla="*/ 9 w 86"/>
                <a:gd name="T1" fmla="*/ 0 h 139"/>
                <a:gd name="T2" fmla="*/ 9 w 86"/>
                <a:gd name="T3" fmla="*/ 1 h 139"/>
                <a:gd name="T4" fmla="*/ 8 w 86"/>
                <a:gd name="T5" fmla="*/ 1 h 139"/>
                <a:gd name="T6" fmla="*/ 7 w 86"/>
                <a:gd name="T7" fmla="*/ 3 h 139"/>
                <a:gd name="T8" fmla="*/ 6 w 86"/>
                <a:gd name="T9" fmla="*/ 6 h 139"/>
                <a:gd name="T10" fmla="*/ 5 w 86"/>
                <a:gd name="T11" fmla="*/ 9 h 139"/>
                <a:gd name="T12" fmla="*/ 1 w 86"/>
                <a:gd name="T13" fmla="*/ 14 h 139"/>
                <a:gd name="T14" fmla="*/ 0 w 86"/>
                <a:gd name="T15" fmla="*/ 17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139">
                  <a:moveTo>
                    <a:pt x="86" y="0"/>
                  </a:moveTo>
                  <a:lnTo>
                    <a:pt x="85" y="1"/>
                  </a:lnTo>
                  <a:lnTo>
                    <a:pt x="78" y="12"/>
                  </a:lnTo>
                  <a:lnTo>
                    <a:pt x="70" y="24"/>
                  </a:lnTo>
                  <a:lnTo>
                    <a:pt x="56" y="48"/>
                  </a:lnTo>
                  <a:lnTo>
                    <a:pt x="42" y="71"/>
                  </a:lnTo>
                  <a:lnTo>
                    <a:pt x="12" y="118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2" name="Freeform 168"/>
            <p:cNvSpPr>
              <a:spLocks/>
            </p:cNvSpPr>
            <p:nvPr/>
          </p:nvSpPr>
          <p:spPr bwMode="auto">
            <a:xfrm>
              <a:off x="2497" y="1768"/>
              <a:ext cx="50" cy="82"/>
            </a:xfrm>
            <a:custGeom>
              <a:avLst/>
              <a:gdLst>
                <a:gd name="T0" fmla="*/ 12 w 80"/>
                <a:gd name="T1" fmla="*/ 0 h 143"/>
                <a:gd name="T2" fmla="*/ 12 w 80"/>
                <a:gd name="T3" fmla="*/ 1 h 143"/>
                <a:gd name="T4" fmla="*/ 11 w 80"/>
                <a:gd name="T5" fmla="*/ 2 h 143"/>
                <a:gd name="T6" fmla="*/ 10 w 80"/>
                <a:gd name="T7" fmla="*/ 3 h 143"/>
                <a:gd name="T8" fmla="*/ 9 w 80"/>
                <a:gd name="T9" fmla="*/ 4 h 143"/>
                <a:gd name="T10" fmla="*/ 8 w 80"/>
                <a:gd name="T11" fmla="*/ 5 h 143"/>
                <a:gd name="T12" fmla="*/ 7 w 80"/>
                <a:gd name="T13" fmla="*/ 6 h 143"/>
                <a:gd name="T14" fmla="*/ 6 w 80"/>
                <a:gd name="T15" fmla="*/ 8 h 143"/>
                <a:gd name="T16" fmla="*/ 5 w 80"/>
                <a:gd name="T17" fmla="*/ 9 h 143"/>
                <a:gd name="T18" fmla="*/ 4 w 80"/>
                <a:gd name="T19" fmla="*/ 10 h 143"/>
                <a:gd name="T20" fmla="*/ 3 w 80"/>
                <a:gd name="T21" fmla="*/ 11 h 143"/>
                <a:gd name="T22" fmla="*/ 3 w 80"/>
                <a:gd name="T23" fmla="*/ 12 h 143"/>
                <a:gd name="T24" fmla="*/ 2 w 80"/>
                <a:gd name="T25" fmla="*/ 14 h 143"/>
                <a:gd name="T26" fmla="*/ 1 w 80"/>
                <a:gd name="T27" fmla="*/ 14 h 143"/>
                <a:gd name="T28" fmla="*/ 0 w 80"/>
                <a:gd name="T29" fmla="*/ 15 h 1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43">
                  <a:moveTo>
                    <a:pt x="80" y="0"/>
                  </a:moveTo>
                  <a:lnTo>
                    <a:pt x="77" y="2"/>
                  </a:lnTo>
                  <a:lnTo>
                    <a:pt x="71" y="14"/>
                  </a:lnTo>
                  <a:lnTo>
                    <a:pt x="64" y="25"/>
                  </a:lnTo>
                  <a:lnTo>
                    <a:pt x="57" y="37"/>
                  </a:lnTo>
                  <a:lnTo>
                    <a:pt x="51" y="48"/>
                  </a:lnTo>
                  <a:lnTo>
                    <a:pt x="44" y="59"/>
                  </a:lnTo>
                  <a:lnTo>
                    <a:pt x="39" y="71"/>
                  </a:lnTo>
                  <a:lnTo>
                    <a:pt x="32" y="82"/>
                  </a:lnTo>
                  <a:lnTo>
                    <a:pt x="26" y="92"/>
                  </a:lnTo>
                  <a:lnTo>
                    <a:pt x="21" y="103"/>
                  </a:lnTo>
                  <a:lnTo>
                    <a:pt x="15" y="113"/>
                  </a:lnTo>
                  <a:lnTo>
                    <a:pt x="10" y="124"/>
                  </a:lnTo>
                  <a:lnTo>
                    <a:pt x="4" y="134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3" name="Freeform 169"/>
            <p:cNvSpPr>
              <a:spLocks/>
            </p:cNvSpPr>
            <p:nvPr/>
          </p:nvSpPr>
          <p:spPr bwMode="auto">
            <a:xfrm>
              <a:off x="2465" y="1870"/>
              <a:ext cx="24" cy="95"/>
            </a:xfrm>
            <a:custGeom>
              <a:avLst/>
              <a:gdLst>
                <a:gd name="T0" fmla="*/ 6 w 38"/>
                <a:gd name="T1" fmla="*/ 0 h 158"/>
                <a:gd name="T2" fmla="*/ 5 w 38"/>
                <a:gd name="T3" fmla="*/ 1 h 158"/>
                <a:gd name="T4" fmla="*/ 5 w 38"/>
                <a:gd name="T5" fmla="*/ 2 h 158"/>
                <a:gd name="T6" fmla="*/ 4 w 38"/>
                <a:gd name="T7" fmla="*/ 4 h 158"/>
                <a:gd name="T8" fmla="*/ 4 w 38"/>
                <a:gd name="T9" fmla="*/ 5 h 158"/>
                <a:gd name="T10" fmla="*/ 3 w 38"/>
                <a:gd name="T11" fmla="*/ 6 h 158"/>
                <a:gd name="T12" fmla="*/ 3 w 38"/>
                <a:gd name="T13" fmla="*/ 7 h 158"/>
                <a:gd name="T14" fmla="*/ 3 w 38"/>
                <a:gd name="T15" fmla="*/ 8 h 158"/>
                <a:gd name="T16" fmla="*/ 2 w 38"/>
                <a:gd name="T17" fmla="*/ 9 h 158"/>
                <a:gd name="T18" fmla="*/ 2 w 38"/>
                <a:gd name="T19" fmla="*/ 10 h 158"/>
                <a:gd name="T20" fmla="*/ 1 w 38"/>
                <a:gd name="T21" fmla="*/ 11 h 158"/>
                <a:gd name="T22" fmla="*/ 1 w 38"/>
                <a:gd name="T23" fmla="*/ 12 h 158"/>
                <a:gd name="T24" fmla="*/ 1 w 38"/>
                <a:gd name="T25" fmla="*/ 13 h 158"/>
                <a:gd name="T26" fmla="*/ 1 w 38"/>
                <a:gd name="T27" fmla="*/ 14 h 158"/>
                <a:gd name="T28" fmla="*/ 1 w 38"/>
                <a:gd name="T29" fmla="*/ 15 h 158"/>
                <a:gd name="T30" fmla="*/ 1 w 38"/>
                <a:gd name="T31" fmla="*/ 16 h 158"/>
                <a:gd name="T32" fmla="*/ 0 w 38"/>
                <a:gd name="T33" fmla="*/ 17 h 158"/>
                <a:gd name="T34" fmla="*/ 0 w 38"/>
                <a:gd name="T35" fmla="*/ 17 h 158"/>
                <a:gd name="T36" fmla="*/ 0 w 38"/>
                <a:gd name="T37" fmla="*/ 19 h 158"/>
                <a:gd name="T38" fmla="*/ 1 w 38"/>
                <a:gd name="T39" fmla="*/ 19 h 158"/>
                <a:gd name="T40" fmla="*/ 1 w 38"/>
                <a:gd name="T41" fmla="*/ 20 h 158"/>
                <a:gd name="T42" fmla="*/ 1 w 38"/>
                <a:gd name="T43" fmla="*/ 20 h 158"/>
                <a:gd name="T44" fmla="*/ 1 w 38"/>
                <a:gd name="T45" fmla="*/ 20 h 15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" h="158">
                  <a:moveTo>
                    <a:pt x="38" y="0"/>
                  </a:moveTo>
                  <a:lnTo>
                    <a:pt x="34" y="9"/>
                  </a:lnTo>
                  <a:lnTo>
                    <a:pt x="31" y="18"/>
                  </a:lnTo>
                  <a:lnTo>
                    <a:pt x="27" y="26"/>
                  </a:lnTo>
                  <a:lnTo>
                    <a:pt x="24" y="35"/>
                  </a:lnTo>
                  <a:lnTo>
                    <a:pt x="21" y="44"/>
                  </a:lnTo>
                  <a:lnTo>
                    <a:pt x="17" y="52"/>
                  </a:lnTo>
                  <a:lnTo>
                    <a:pt x="14" y="61"/>
                  </a:lnTo>
                  <a:lnTo>
                    <a:pt x="12" y="68"/>
                  </a:lnTo>
                  <a:lnTo>
                    <a:pt x="10" y="76"/>
                  </a:lnTo>
                  <a:lnTo>
                    <a:pt x="7" y="84"/>
                  </a:lnTo>
                  <a:lnTo>
                    <a:pt x="5" y="92"/>
                  </a:lnTo>
                  <a:lnTo>
                    <a:pt x="4" y="99"/>
                  </a:lnTo>
                  <a:lnTo>
                    <a:pt x="3" y="106"/>
                  </a:lnTo>
                  <a:lnTo>
                    <a:pt x="2" y="114"/>
                  </a:lnTo>
                  <a:lnTo>
                    <a:pt x="1" y="120"/>
                  </a:lnTo>
                  <a:lnTo>
                    <a:pt x="0" y="127"/>
                  </a:lnTo>
                  <a:lnTo>
                    <a:pt x="0" y="134"/>
                  </a:lnTo>
                  <a:lnTo>
                    <a:pt x="0" y="139"/>
                  </a:lnTo>
                  <a:lnTo>
                    <a:pt x="1" y="146"/>
                  </a:lnTo>
                  <a:lnTo>
                    <a:pt x="1" y="151"/>
                  </a:lnTo>
                  <a:lnTo>
                    <a:pt x="2" y="157"/>
                  </a:lnTo>
                  <a:lnTo>
                    <a:pt x="2" y="1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4" name="Freeform 170"/>
            <p:cNvSpPr>
              <a:spLocks/>
            </p:cNvSpPr>
            <p:nvPr/>
          </p:nvSpPr>
          <p:spPr bwMode="auto">
            <a:xfrm>
              <a:off x="2481" y="1986"/>
              <a:ext cx="57" cy="16"/>
            </a:xfrm>
            <a:custGeom>
              <a:avLst/>
              <a:gdLst>
                <a:gd name="T0" fmla="*/ 0 w 99"/>
                <a:gd name="T1" fmla="*/ 0 h 27"/>
                <a:gd name="T2" fmla="*/ 1 w 99"/>
                <a:gd name="T3" fmla="*/ 1 h 27"/>
                <a:gd name="T4" fmla="*/ 1 w 99"/>
                <a:gd name="T5" fmla="*/ 1 h 27"/>
                <a:gd name="T6" fmla="*/ 1 w 99"/>
                <a:gd name="T7" fmla="*/ 1 h 27"/>
                <a:gd name="T8" fmla="*/ 2 w 99"/>
                <a:gd name="T9" fmla="*/ 1 h 27"/>
                <a:gd name="T10" fmla="*/ 2 w 99"/>
                <a:gd name="T11" fmla="*/ 2 h 27"/>
                <a:gd name="T12" fmla="*/ 3 w 99"/>
                <a:gd name="T13" fmla="*/ 2 h 27"/>
                <a:gd name="T14" fmla="*/ 3 w 99"/>
                <a:gd name="T15" fmla="*/ 2 h 27"/>
                <a:gd name="T16" fmla="*/ 4 w 99"/>
                <a:gd name="T17" fmla="*/ 2 h 27"/>
                <a:gd name="T18" fmla="*/ 5 w 99"/>
                <a:gd name="T19" fmla="*/ 2 h 27"/>
                <a:gd name="T20" fmla="*/ 5 w 99"/>
                <a:gd name="T21" fmla="*/ 3 h 27"/>
                <a:gd name="T22" fmla="*/ 6 w 99"/>
                <a:gd name="T23" fmla="*/ 3 h 27"/>
                <a:gd name="T24" fmla="*/ 7 w 99"/>
                <a:gd name="T25" fmla="*/ 3 h 27"/>
                <a:gd name="T26" fmla="*/ 7 w 99"/>
                <a:gd name="T27" fmla="*/ 3 h 27"/>
                <a:gd name="T28" fmla="*/ 8 w 99"/>
                <a:gd name="T29" fmla="*/ 3 h 27"/>
                <a:gd name="T30" fmla="*/ 9 w 99"/>
                <a:gd name="T31" fmla="*/ 3 h 27"/>
                <a:gd name="T32" fmla="*/ 10 w 99"/>
                <a:gd name="T33" fmla="*/ 3 h 27"/>
                <a:gd name="T34" fmla="*/ 11 w 99"/>
                <a:gd name="T35" fmla="*/ 3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lnTo>
                    <a:pt x="2" y="3"/>
                  </a:lnTo>
                  <a:lnTo>
                    <a:pt x="6" y="6"/>
                  </a:lnTo>
                  <a:lnTo>
                    <a:pt x="11" y="8"/>
                  </a:lnTo>
                  <a:lnTo>
                    <a:pt x="15" y="11"/>
                  </a:lnTo>
                  <a:lnTo>
                    <a:pt x="21" y="14"/>
                  </a:lnTo>
                  <a:lnTo>
                    <a:pt x="25" y="16"/>
                  </a:lnTo>
                  <a:lnTo>
                    <a:pt x="31" y="18"/>
                  </a:lnTo>
                  <a:lnTo>
                    <a:pt x="36" y="19"/>
                  </a:lnTo>
                  <a:lnTo>
                    <a:pt x="43" y="21"/>
                  </a:lnTo>
                  <a:lnTo>
                    <a:pt x="48" y="22"/>
                  </a:lnTo>
                  <a:lnTo>
                    <a:pt x="55" y="24"/>
                  </a:lnTo>
                  <a:lnTo>
                    <a:pt x="62" y="25"/>
                  </a:lnTo>
                  <a:lnTo>
                    <a:pt x="69" y="26"/>
                  </a:lnTo>
                  <a:lnTo>
                    <a:pt x="76" y="26"/>
                  </a:lnTo>
                  <a:lnTo>
                    <a:pt x="84" y="26"/>
                  </a:lnTo>
                  <a:lnTo>
                    <a:pt x="91" y="27"/>
                  </a:lnTo>
                  <a:lnTo>
                    <a:pt x="99" y="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5" name="Freeform 171"/>
            <p:cNvSpPr>
              <a:spLocks/>
            </p:cNvSpPr>
            <p:nvPr/>
          </p:nvSpPr>
          <p:spPr bwMode="auto">
            <a:xfrm>
              <a:off x="3722" y="1957"/>
              <a:ext cx="70" cy="45"/>
            </a:xfrm>
            <a:custGeom>
              <a:avLst/>
              <a:gdLst>
                <a:gd name="T0" fmla="*/ 0 w 122"/>
                <a:gd name="T1" fmla="*/ 10 h 74"/>
                <a:gd name="T2" fmla="*/ 1 w 122"/>
                <a:gd name="T3" fmla="*/ 10 h 74"/>
                <a:gd name="T4" fmla="*/ 2 w 122"/>
                <a:gd name="T5" fmla="*/ 10 h 74"/>
                <a:gd name="T6" fmla="*/ 3 w 122"/>
                <a:gd name="T7" fmla="*/ 10 h 74"/>
                <a:gd name="T8" fmla="*/ 3 w 122"/>
                <a:gd name="T9" fmla="*/ 10 h 74"/>
                <a:gd name="T10" fmla="*/ 5 w 122"/>
                <a:gd name="T11" fmla="*/ 10 h 74"/>
                <a:gd name="T12" fmla="*/ 5 w 122"/>
                <a:gd name="T13" fmla="*/ 10 h 74"/>
                <a:gd name="T14" fmla="*/ 6 w 122"/>
                <a:gd name="T15" fmla="*/ 9 h 74"/>
                <a:gd name="T16" fmla="*/ 6 w 122"/>
                <a:gd name="T17" fmla="*/ 9 h 74"/>
                <a:gd name="T18" fmla="*/ 7 w 122"/>
                <a:gd name="T19" fmla="*/ 9 h 74"/>
                <a:gd name="T20" fmla="*/ 8 w 122"/>
                <a:gd name="T21" fmla="*/ 9 h 74"/>
                <a:gd name="T22" fmla="*/ 9 w 122"/>
                <a:gd name="T23" fmla="*/ 9 h 74"/>
                <a:gd name="T24" fmla="*/ 9 w 122"/>
                <a:gd name="T25" fmla="*/ 8 h 74"/>
                <a:gd name="T26" fmla="*/ 10 w 122"/>
                <a:gd name="T27" fmla="*/ 7 h 74"/>
                <a:gd name="T28" fmla="*/ 10 w 122"/>
                <a:gd name="T29" fmla="*/ 7 h 74"/>
                <a:gd name="T30" fmla="*/ 10 w 122"/>
                <a:gd name="T31" fmla="*/ 7 h 74"/>
                <a:gd name="T32" fmla="*/ 11 w 122"/>
                <a:gd name="T33" fmla="*/ 6 h 74"/>
                <a:gd name="T34" fmla="*/ 11 w 122"/>
                <a:gd name="T35" fmla="*/ 5 h 74"/>
                <a:gd name="T36" fmla="*/ 12 w 122"/>
                <a:gd name="T37" fmla="*/ 5 h 74"/>
                <a:gd name="T38" fmla="*/ 12 w 122"/>
                <a:gd name="T39" fmla="*/ 4 h 74"/>
                <a:gd name="T40" fmla="*/ 12 w 122"/>
                <a:gd name="T41" fmla="*/ 4 h 74"/>
                <a:gd name="T42" fmla="*/ 13 w 122"/>
                <a:gd name="T43" fmla="*/ 3 h 74"/>
                <a:gd name="T44" fmla="*/ 13 w 122"/>
                <a:gd name="T45" fmla="*/ 2 h 74"/>
                <a:gd name="T46" fmla="*/ 13 w 122"/>
                <a:gd name="T47" fmla="*/ 1 h 74"/>
                <a:gd name="T48" fmla="*/ 13 w 122"/>
                <a:gd name="T49" fmla="*/ 1 h 74"/>
                <a:gd name="T50" fmla="*/ 13 w 122"/>
                <a:gd name="T51" fmla="*/ 0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2" h="74">
                  <a:moveTo>
                    <a:pt x="0" y="74"/>
                  </a:moveTo>
                  <a:lnTo>
                    <a:pt x="9" y="74"/>
                  </a:lnTo>
                  <a:lnTo>
                    <a:pt x="18" y="73"/>
                  </a:lnTo>
                  <a:lnTo>
                    <a:pt x="25" y="73"/>
                  </a:lnTo>
                  <a:lnTo>
                    <a:pt x="33" y="72"/>
                  </a:lnTo>
                  <a:lnTo>
                    <a:pt x="41" y="71"/>
                  </a:lnTo>
                  <a:lnTo>
                    <a:pt x="48" y="69"/>
                  </a:lnTo>
                  <a:lnTo>
                    <a:pt x="54" y="68"/>
                  </a:lnTo>
                  <a:lnTo>
                    <a:pt x="61" y="67"/>
                  </a:lnTo>
                  <a:lnTo>
                    <a:pt x="67" y="65"/>
                  </a:lnTo>
                  <a:lnTo>
                    <a:pt x="73" y="63"/>
                  </a:lnTo>
                  <a:lnTo>
                    <a:pt x="79" y="61"/>
                  </a:lnTo>
                  <a:lnTo>
                    <a:pt x="84" y="58"/>
                  </a:lnTo>
                  <a:lnTo>
                    <a:pt x="90" y="55"/>
                  </a:lnTo>
                  <a:lnTo>
                    <a:pt x="94" y="52"/>
                  </a:lnTo>
                  <a:lnTo>
                    <a:pt x="98" y="48"/>
                  </a:lnTo>
                  <a:lnTo>
                    <a:pt x="102" y="44"/>
                  </a:lnTo>
                  <a:lnTo>
                    <a:pt x="106" y="41"/>
                  </a:lnTo>
                  <a:lnTo>
                    <a:pt x="109" y="36"/>
                  </a:lnTo>
                  <a:lnTo>
                    <a:pt x="112" y="32"/>
                  </a:lnTo>
                  <a:lnTo>
                    <a:pt x="114" y="26"/>
                  </a:lnTo>
                  <a:lnTo>
                    <a:pt x="116" y="22"/>
                  </a:lnTo>
                  <a:lnTo>
                    <a:pt x="118" y="16"/>
                  </a:lnTo>
                  <a:lnTo>
                    <a:pt x="119" y="10"/>
                  </a:lnTo>
                  <a:lnTo>
                    <a:pt x="121" y="4"/>
                  </a:lnTo>
                  <a:lnTo>
                    <a:pt x="12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6" name="Freeform 172"/>
            <p:cNvSpPr>
              <a:spLocks/>
            </p:cNvSpPr>
            <p:nvPr/>
          </p:nvSpPr>
          <p:spPr bwMode="auto">
            <a:xfrm>
              <a:off x="3755" y="1846"/>
              <a:ext cx="33" cy="86"/>
            </a:xfrm>
            <a:custGeom>
              <a:avLst/>
              <a:gdLst>
                <a:gd name="T0" fmla="*/ 6 w 58"/>
                <a:gd name="T1" fmla="*/ 15 h 153"/>
                <a:gd name="T2" fmla="*/ 6 w 58"/>
                <a:gd name="T3" fmla="*/ 15 h 153"/>
                <a:gd name="T4" fmla="*/ 6 w 58"/>
                <a:gd name="T5" fmla="*/ 14 h 153"/>
                <a:gd name="T6" fmla="*/ 6 w 58"/>
                <a:gd name="T7" fmla="*/ 13 h 153"/>
                <a:gd name="T8" fmla="*/ 6 w 58"/>
                <a:gd name="T9" fmla="*/ 12 h 153"/>
                <a:gd name="T10" fmla="*/ 5 w 58"/>
                <a:gd name="T11" fmla="*/ 12 h 153"/>
                <a:gd name="T12" fmla="*/ 5 w 58"/>
                <a:gd name="T13" fmla="*/ 11 h 153"/>
                <a:gd name="T14" fmla="*/ 5 w 58"/>
                <a:gd name="T15" fmla="*/ 10 h 153"/>
                <a:gd name="T16" fmla="*/ 4 w 58"/>
                <a:gd name="T17" fmla="*/ 9 h 153"/>
                <a:gd name="T18" fmla="*/ 3 w 58"/>
                <a:gd name="T19" fmla="*/ 8 h 153"/>
                <a:gd name="T20" fmla="*/ 3 w 58"/>
                <a:gd name="T21" fmla="*/ 7 h 153"/>
                <a:gd name="T22" fmla="*/ 3 w 58"/>
                <a:gd name="T23" fmla="*/ 6 h 153"/>
                <a:gd name="T24" fmla="*/ 3 w 58"/>
                <a:gd name="T25" fmla="*/ 5 h 153"/>
                <a:gd name="T26" fmla="*/ 2 w 58"/>
                <a:gd name="T27" fmla="*/ 4 h 153"/>
                <a:gd name="T28" fmla="*/ 2 w 58"/>
                <a:gd name="T29" fmla="*/ 3 h 153"/>
                <a:gd name="T30" fmla="*/ 1 w 58"/>
                <a:gd name="T31" fmla="*/ 2 h 153"/>
                <a:gd name="T32" fmla="*/ 1 w 58"/>
                <a:gd name="T33" fmla="*/ 1 h 153"/>
                <a:gd name="T34" fmla="*/ 0 w 58"/>
                <a:gd name="T35" fmla="*/ 0 h 1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153">
                  <a:moveTo>
                    <a:pt x="58" y="153"/>
                  </a:moveTo>
                  <a:lnTo>
                    <a:pt x="58" y="149"/>
                  </a:lnTo>
                  <a:lnTo>
                    <a:pt x="56" y="141"/>
                  </a:lnTo>
                  <a:lnTo>
                    <a:pt x="54" y="132"/>
                  </a:lnTo>
                  <a:lnTo>
                    <a:pt x="52" y="124"/>
                  </a:lnTo>
                  <a:lnTo>
                    <a:pt x="49" y="115"/>
                  </a:lnTo>
                  <a:lnTo>
                    <a:pt x="46" y="107"/>
                  </a:lnTo>
                  <a:lnTo>
                    <a:pt x="43" y="98"/>
                  </a:lnTo>
                  <a:lnTo>
                    <a:pt x="40" y="88"/>
                  </a:lnTo>
                  <a:lnTo>
                    <a:pt x="36" y="79"/>
                  </a:lnTo>
                  <a:lnTo>
                    <a:pt x="32" y="69"/>
                  </a:lnTo>
                  <a:lnTo>
                    <a:pt x="28" y="60"/>
                  </a:lnTo>
                  <a:lnTo>
                    <a:pt x="24" y="50"/>
                  </a:lnTo>
                  <a:lnTo>
                    <a:pt x="20" y="40"/>
                  </a:lnTo>
                  <a:lnTo>
                    <a:pt x="15" y="30"/>
                  </a:lnTo>
                  <a:lnTo>
                    <a:pt x="10" y="20"/>
                  </a:lnTo>
                  <a:lnTo>
                    <a:pt x="4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7" name="Freeform 173"/>
            <p:cNvSpPr>
              <a:spLocks/>
            </p:cNvSpPr>
            <p:nvPr/>
          </p:nvSpPr>
          <p:spPr bwMode="auto">
            <a:xfrm>
              <a:off x="3698" y="1739"/>
              <a:ext cx="45" cy="82"/>
            </a:xfrm>
            <a:custGeom>
              <a:avLst/>
              <a:gdLst>
                <a:gd name="T0" fmla="*/ 8 w 82"/>
                <a:gd name="T1" fmla="*/ 15 h 143"/>
                <a:gd name="T2" fmla="*/ 7 w 82"/>
                <a:gd name="T3" fmla="*/ 14 h 143"/>
                <a:gd name="T4" fmla="*/ 7 w 82"/>
                <a:gd name="T5" fmla="*/ 13 h 143"/>
                <a:gd name="T6" fmla="*/ 5 w 82"/>
                <a:gd name="T7" fmla="*/ 12 h 143"/>
                <a:gd name="T8" fmla="*/ 5 w 82"/>
                <a:gd name="T9" fmla="*/ 10 h 143"/>
                <a:gd name="T10" fmla="*/ 4 w 82"/>
                <a:gd name="T11" fmla="*/ 9 h 143"/>
                <a:gd name="T12" fmla="*/ 4 w 82"/>
                <a:gd name="T13" fmla="*/ 8 h 143"/>
                <a:gd name="T14" fmla="*/ 3 w 82"/>
                <a:gd name="T15" fmla="*/ 6 h 143"/>
                <a:gd name="T16" fmla="*/ 2 w 82"/>
                <a:gd name="T17" fmla="*/ 5 h 143"/>
                <a:gd name="T18" fmla="*/ 2 w 82"/>
                <a:gd name="T19" fmla="*/ 3 h 143"/>
                <a:gd name="T20" fmla="*/ 1 w 82"/>
                <a:gd name="T21" fmla="*/ 2 h 143"/>
                <a:gd name="T22" fmla="*/ 0 w 82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43">
                  <a:moveTo>
                    <a:pt x="82" y="143"/>
                  </a:moveTo>
                  <a:lnTo>
                    <a:pt x="76" y="132"/>
                  </a:lnTo>
                  <a:lnTo>
                    <a:pt x="70" y="121"/>
                  </a:lnTo>
                  <a:lnTo>
                    <a:pt x="63" y="109"/>
                  </a:lnTo>
                  <a:lnTo>
                    <a:pt x="57" y="97"/>
                  </a:lnTo>
                  <a:lnTo>
                    <a:pt x="49" y="84"/>
                  </a:lnTo>
                  <a:lnTo>
                    <a:pt x="42" y="72"/>
                  </a:lnTo>
                  <a:lnTo>
                    <a:pt x="34" y="59"/>
                  </a:lnTo>
                  <a:lnTo>
                    <a:pt x="27" y="47"/>
                  </a:lnTo>
                  <a:lnTo>
                    <a:pt x="20" y="34"/>
                  </a:lnTo>
                  <a:lnTo>
                    <a:pt x="12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8" name="Freeform 174"/>
            <p:cNvSpPr>
              <a:spLocks/>
            </p:cNvSpPr>
            <p:nvPr/>
          </p:nvSpPr>
          <p:spPr bwMode="auto">
            <a:xfrm>
              <a:off x="3632" y="1636"/>
              <a:ext cx="53" cy="82"/>
            </a:xfrm>
            <a:custGeom>
              <a:avLst/>
              <a:gdLst>
                <a:gd name="T0" fmla="*/ 12 w 86"/>
                <a:gd name="T1" fmla="*/ 17 h 139"/>
                <a:gd name="T2" fmla="*/ 10 w 86"/>
                <a:gd name="T3" fmla="*/ 14 h 139"/>
                <a:gd name="T4" fmla="*/ 9 w 86"/>
                <a:gd name="T5" fmla="*/ 11 h 139"/>
                <a:gd name="T6" fmla="*/ 6 w 86"/>
                <a:gd name="T7" fmla="*/ 8 h 139"/>
                <a:gd name="T8" fmla="*/ 4 w 86"/>
                <a:gd name="T9" fmla="*/ 6 h 139"/>
                <a:gd name="T10" fmla="*/ 4 w 86"/>
                <a:gd name="T11" fmla="*/ 5 h 139"/>
                <a:gd name="T12" fmla="*/ 2 w 86"/>
                <a:gd name="T13" fmla="*/ 3 h 139"/>
                <a:gd name="T14" fmla="*/ 1 w 86"/>
                <a:gd name="T15" fmla="*/ 2 h 139"/>
                <a:gd name="T16" fmla="*/ 0 w 86"/>
                <a:gd name="T17" fmla="*/ 0 h 1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139">
                  <a:moveTo>
                    <a:pt x="86" y="139"/>
                  </a:moveTo>
                  <a:lnTo>
                    <a:pt x="73" y="116"/>
                  </a:lnTo>
                  <a:lnTo>
                    <a:pt x="56" y="90"/>
                  </a:lnTo>
                  <a:lnTo>
                    <a:pt x="41" y="65"/>
                  </a:lnTo>
                  <a:lnTo>
                    <a:pt x="33" y="52"/>
                  </a:lnTo>
                  <a:lnTo>
                    <a:pt x="24" y="40"/>
                  </a:lnTo>
                  <a:lnTo>
                    <a:pt x="16" y="26"/>
                  </a:lnTo>
                  <a:lnTo>
                    <a:pt x="8" y="1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99" name="Freeform 175"/>
            <p:cNvSpPr>
              <a:spLocks/>
            </p:cNvSpPr>
            <p:nvPr/>
          </p:nvSpPr>
          <p:spPr bwMode="auto">
            <a:xfrm>
              <a:off x="3570" y="1533"/>
              <a:ext cx="49" cy="83"/>
            </a:xfrm>
            <a:custGeom>
              <a:avLst/>
              <a:gdLst>
                <a:gd name="T0" fmla="*/ 9 w 86"/>
                <a:gd name="T1" fmla="*/ 18 h 139"/>
                <a:gd name="T2" fmla="*/ 9 w 86"/>
                <a:gd name="T3" fmla="*/ 17 h 139"/>
                <a:gd name="T4" fmla="*/ 8 w 86"/>
                <a:gd name="T5" fmla="*/ 16 h 139"/>
                <a:gd name="T6" fmla="*/ 7 w 86"/>
                <a:gd name="T7" fmla="*/ 14 h 139"/>
                <a:gd name="T8" fmla="*/ 5 w 86"/>
                <a:gd name="T9" fmla="*/ 10 h 139"/>
                <a:gd name="T10" fmla="*/ 3 w 86"/>
                <a:gd name="T11" fmla="*/ 7 h 139"/>
                <a:gd name="T12" fmla="*/ 1 w 86"/>
                <a:gd name="T13" fmla="*/ 3 h 139"/>
                <a:gd name="T14" fmla="*/ 0 w 86"/>
                <a:gd name="T15" fmla="*/ 0 h 1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139">
                  <a:moveTo>
                    <a:pt x="86" y="139"/>
                  </a:moveTo>
                  <a:lnTo>
                    <a:pt x="82" y="135"/>
                  </a:lnTo>
                  <a:lnTo>
                    <a:pt x="74" y="121"/>
                  </a:lnTo>
                  <a:lnTo>
                    <a:pt x="65" y="107"/>
                  </a:lnTo>
                  <a:lnTo>
                    <a:pt x="48" y="79"/>
                  </a:lnTo>
                  <a:lnTo>
                    <a:pt x="30" y="51"/>
                  </a:lnTo>
                  <a:lnTo>
                    <a:pt x="13" y="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0" name="Freeform 176"/>
            <p:cNvSpPr>
              <a:spLocks/>
            </p:cNvSpPr>
            <p:nvPr/>
          </p:nvSpPr>
          <p:spPr bwMode="auto">
            <a:xfrm>
              <a:off x="3508" y="1431"/>
              <a:ext cx="50" cy="82"/>
            </a:xfrm>
            <a:custGeom>
              <a:avLst/>
              <a:gdLst>
                <a:gd name="T0" fmla="*/ 11 w 82"/>
                <a:gd name="T1" fmla="*/ 15 h 143"/>
                <a:gd name="T2" fmla="*/ 11 w 82"/>
                <a:gd name="T3" fmla="*/ 15 h 143"/>
                <a:gd name="T4" fmla="*/ 9 w 82"/>
                <a:gd name="T5" fmla="*/ 12 h 143"/>
                <a:gd name="T6" fmla="*/ 6 w 82"/>
                <a:gd name="T7" fmla="*/ 9 h 143"/>
                <a:gd name="T8" fmla="*/ 4 w 82"/>
                <a:gd name="T9" fmla="*/ 6 h 143"/>
                <a:gd name="T10" fmla="*/ 1 w 82"/>
                <a:gd name="T11" fmla="*/ 2 h 143"/>
                <a:gd name="T12" fmla="*/ 0 w 82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43">
                  <a:moveTo>
                    <a:pt x="82" y="143"/>
                  </a:moveTo>
                  <a:lnTo>
                    <a:pt x="80" y="142"/>
                  </a:lnTo>
                  <a:lnTo>
                    <a:pt x="63" y="112"/>
                  </a:lnTo>
                  <a:lnTo>
                    <a:pt x="45" y="82"/>
                  </a:lnTo>
                  <a:lnTo>
                    <a:pt x="28" y="52"/>
                  </a:lnTo>
                  <a:lnTo>
                    <a:pt x="12" y="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1" name="Freeform 177"/>
            <p:cNvSpPr>
              <a:spLocks/>
            </p:cNvSpPr>
            <p:nvPr/>
          </p:nvSpPr>
          <p:spPr bwMode="auto">
            <a:xfrm>
              <a:off x="3455" y="1324"/>
              <a:ext cx="41" cy="86"/>
            </a:xfrm>
            <a:custGeom>
              <a:avLst/>
              <a:gdLst>
                <a:gd name="T0" fmla="*/ 7 w 73"/>
                <a:gd name="T1" fmla="*/ 17 h 148"/>
                <a:gd name="T2" fmla="*/ 7 w 73"/>
                <a:gd name="T3" fmla="*/ 16 h 148"/>
                <a:gd name="T4" fmla="*/ 6 w 73"/>
                <a:gd name="T5" fmla="*/ 13 h 148"/>
                <a:gd name="T6" fmla="*/ 4 w 73"/>
                <a:gd name="T7" fmla="*/ 12 h 148"/>
                <a:gd name="T8" fmla="*/ 4 w 73"/>
                <a:gd name="T9" fmla="*/ 9 h 148"/>
                <a:gd name="T10" fmla="*/ 3 w 73"/>
                <a:gd name="T11" fmla="*/ 8 h 148"/>
                <a:gd name="T12" fmla="*/ 2 w 73"/>
                <a:gd name="T13" fmla="*/ 6 h 148"/>
                <a:gd name="T14" fmla="*/ 2 w 73"/>
                <a:gd name="T15" fmla="*/ 5 h 148"/>
                <a:gd name="T16" fmla="*/ 1 w 73"/>
                <a:gd name="T17" fmla="*/ 3 h 148"/>
                <a:gd name="T18" fmla="*/ 1 w 73"/>
                <a:gd name="T19" fmla="*/ 1 h 148"/>
                <a:gd name="T20" fmla="*/ 0 w 73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48">
                  <a:moveTo>
                    <a:pt x="73" y="148"/>
                  </a:moveTo>
                  <a:lnTo>
                    <a:pt x="72" y="145"/>
                  </a:lnTo>
                  <a:lnTo>
                    <a:pt x="55" y="115"/>
                  </a:lnTo>
                  <a:lnTo>
                    <a:pt x="47" y="99"/>
                  </a:lnTo>
                  <a:lnTo>
                    <a:pt x="40" y="85"/>
                  </a:lnTo>
                  <a:lnTo>
                    <a:pt x="33" y="69"/>
                  </a:lnTo>
                  <a:lnTo>
                    <a:pt x="25" y="54"/>
                  </a:lnTo>
                  <a:lnTo>
                    <a:pt x="18" y="40"/>
                  </a:lnTo>
                  <a:lnTo>
                    <a:pt x="11" y="24"/>
                  </a:lnTo>
                  <a:lnTo>
                    <a:pt x="4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2" name="Freeform 178"/>
            <p:cNvSpPr>
              <a:spLocks/>
            </p:cNvSpPr>
            <p:nvPr/>
          </p:nvSpPr>
          <p:spPr bwMode="auto">
            <a:xfrm>
              <a:off x="3410" y="1209"/>
              <a:ext cx="33" cy="90"/>
            </a:xfrm>
            <a:custGeom>
              <a:avLst/>
              <a:gdLst>
                <a:gd name="T0" fmla="*/ 6 w 57"/>
                <a:gd name="T1" fmla="*/ 18 h 153"/>
                <a:gd name="T2" fmla="*/ 6 w 57"/>
                <a:gd name="T3" fmla="*/ 16 h 153"/>
                <a:gd name="T4" fmla="*/ 5 w 57"/>
                <a:gd name="T5" fmla="*/ 15 h 153"/>
                <a:gd name="T6" fmla="*/ 5 w 57"/>
                <a:gd name="T7" fmla="*/ 13 h 153"/>
                <a:gd name="T8" fmla="*/ 4 w 57"/>
                <a:gd name="T9" fmla="*/ 11 h 153"/>
                <a:gd name="T10" fmla="*/ 3 w 57"/>
                <a:gd name="T11" fmla="*/ 9 h 153"/>
                <a:gd name="T12" fmla="*/ 3 w 57"/>
                <a:gd name="T13" fmla="*/ 8 h 153"/>
                <a:gd name="T14" fmla="*/ 2 w 57"/>
                <a:gd name="T15" fmla="*/ 6 h 153"/>
                <a:gd name="T16" fmla="*/ 1 w 57"/>
                <a:gd name="T17" fmla="*/ 4 h 153"/>
                <a:gd name="T18" fmla="*/ 1 w 57"/>
                <a:gd name="T19" fmla="*/ 2 h 153"/>
                <a:gd name="T20" fmla="*/ 1 w 57"/>
                <a:gd name="T21" fmla="*/ 1 h 153"/>
                <a:gd name="T22" fmla="*/ 0 w 57"/>
                <a:gd name="T23" fmla="*/ 0 h 1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153">
                  <a:moveTo>
                    <a:pt x="57" y="153"/>
                  </a:moveTo>
                  <a:lnTo>
                    <a:pt x="52" y="140"/>
                  </a:lnTo>
                  <a:lnTo>
                    <a:pt x="46" y="126"/>
                  </a:lnTo>
                  <a:lnTo>
                    <a:pt x="40" y="111"/>
                  </a:lnTo>
                  <a:lnTo>
                    <a:pt x="34" y="96"/>
                  </a:lnTo>
                  <a:lnTo>
                    <a:pt x="29" y="81"/>
                  </a:lnTo>
                  <a:lnTo>
                    <a:pt x="23" y="66"/>
                  </a:lnTo>
                  <a:lnTo>
                    <a:pt x="18" y="52"/>
                  </a:lnTo>
                  <a:lnTo>
                    <a:pt x="12" y="36"/>
                  </a:lnTo>
                  <a:lnTo>
                    <a:pt x="6" y="21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3" name="Freeform 179"/>
            <p:cNvSpPr>
              <a:spLocks/>
            </p:cNvSpPr>
            <p:nvPr/>
          </p:nvSpPr>
          <p:spPr bwMode="auto">
            <a:xfrm>
              <a:off x="3381" y="1094"/>
              <a:ext cx="25" cy="94"/>
            </a:xfrm>
            <a:custGeom>
              <a:avLst/>
              <a:gdLst>
                <a:gd name="T0" fmla="*/ 6 w 39"/>
                <a:gd name="T1" fmla="*/ 19 h 160"/>
                <a:gd name="T2" fmla="*/ 6 w 39"/>
                <a:gd name="T3" fmla="*/ 19 h 160"/>
                <a:gd name="T4" fmla="*/ 6 w 39"/>
                <a:gd name="T5" fmla="*/ 17 h 160"/>
                <a:gd name="T6" fmla="*/ 5 w 39"/>
                <a:gd name="T7" fmla="*/ 15 h 160"/>
                <a:gd name="T8" fmla="*/ 4 w 39"/>
                <a:gd name="T9" fmla="*/ 14 h 160"/>
                <a:gd name="T10" fmla="*/ 4 w 39"/>
                <a:gd name="T11" fmla="*/ 11 h 160"/>
                <a:gd name="T12" fmla="*/ 3 w 39"/>
                <a:gd name="T13" fmla="*/ 9 h 160"/>
                <a:gd name="T14" fmla="*/ 3 w 39"/>
                <a:gd name="T15" fmla="*/ 8 h 160"/>
                <a:gd name="T16" fmla="*/ 2 w 39"/>
                <a:gd name="T17" fmla="*/ 6 h 160"/>
                <a:gd name="T18" fmla="*/ 1 w 39"/>
                <a:gd name="T19" fmla="*/ 4 h 160"/>
                <a:gd name="T20" fmla="*/ 1 w 39"/>
                <a:gd name="T21" fmla="*/ 3 h 160"/>
                <a:gd name="T22" fmla="*/ 1 w 39"/>
                <a:gd name="T23" fmla="*/ 1 h 160"/>
                <a:gd name="T24" fmla="*/ 0 w 39"/>
                <a:gd name="T25" fmla="*/ 0 h 16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60">
                  <a:moveTo>
                    <a:pt x="39" y="160"/>
                  </a:moveTo>
                  <a:lnTo>
                    <a:pt x="39" y="158"/>
                  </a:lnTo>
                  <a:lnTo>
                    <a:pt x="34" y="142"/>
                  </a:lnTo>
                  <a:lnTo>
                    <a:pt x="30" y="127"/>
                  </a:lnTo>
                  <a:lnTo>
                    <a:pt x="25" y="112"/>
                  </a:lnTo>
                  <a:lnTo>
                    <a:pt x="22" y="97"/>
                  </a:lnTo>
                  <a:lnTo>
                    <a:pt x="18" y="81"/>
                  </a:lnTo>
                  <a:lnTo>
                    <a:pt x="14" y="66"/>
                  </a:lnTo>
                  <a:lnTo>
                    <a:pt x="11" y="52"/>
                  </a:lnTo>
                  <a:lnTo>
                    <a:pt x="8" y="36"/>
                  </a:lnTo>
                  <a:lnTo>
                    <a:pt x="4" y="22"/>
                  </a:lnTo>
                  <a:lnTo>
                    <a:pt x="1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4" name="Freeform 180"/>
            <p:cNvSpPr>
              <a:spLocks/>
            </p:cNvSpPr>
            <p:nvPr/>
          </p:nvSpPr>
          <p:spPr bwMode="auto">
            <a:xfrm>
              <a:off x="3352" y="979"/>
              <a:ext cx="25" cy="90"/>
            </a:xfrm>
            <a:custGeom>
              <a:avLst/>
              <a:gdLst>
                <a:gd name="T0" fmla="*/ 5 w 42"/>
                <a:gd name="T1" fmla="*/ 17 h 158"/>
                <a:gd name="T2" fmla="*/ 5 w 42"/>
                <a:gd name="T3" fmla="*/ 15 h 158"/>
                <a:gd name="T4" fmla="*/ 5 w 42"/>
                <a:gd name="T5" fmla="*/ 14 h 158"/>
                <a:gd name="T6" fmla="*/ 4 w 42"/>
                <a:gd name="T7" fmla="*/ 13 h 158"/>
                <a:gd name="T8" fmla="*/ 4 w 42"/>
                <a:gd name="T9" fmla="*/ 12 h 158"/>
                <a:gd name="T10" fmla="*/ 4 w 42"/>
                <a:gd name="T11" fmla="*/ 10 h 158"/>
                <a:gd name="T12" fmla="*/ 4 w 42"/>
                <a:gd name="T13" fmla="*/ 9 h 158"/>
                <a:gd name="T14" fmla="*/ 3 w 42"/>
                <a:gd name="T15" fmla="*/ 8 h 158"/>
                <a:gd name="T16" fmla="*/ 2 w 42"/>
                <a:gd name="T17" fmla="*/ 6 h 158"/>
                <a:gd name="T18" fmla="*/ 2 w 42"/>
                <a:gd name="T19" fmla="*/ 5 h 158"/>
                <a:gd name="T20" fmla="*/ 1 w 42"/>
                <a:gd name="T21" fmla="*/ 4 h 158"/>
                <a:gd name="T22" fmla="*/ 1 w 42"/>
                <a:gd name="T23" fmla="*/ 3 h 158"/>
                <a:gd name="T24" fmla="*/ 1 w 42"/>
                <a:gd name="T25" fmla="*/ 1 h 158"/>
                <a:gd name="T26" fmla="*/ 0 w 42"/>
                <a:gd name="T27" fmla="*/ 1 h 158"/>
                <a:gd name="T28" fmla="*/ 0 w 42"/>
                <a:gd name="T29" fmla="*/ 0 h 1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158">
                  <a:moveTo>
                    <a:pt x="42" y="158"/>
                  </a:moveTo>
                  <a:lnTo>
                    <a:pt x="40" y="150"/>
                  </a:lnTo>
                  <a:lnTo>
                    <a:pt x="38" y="137"/>
                  </a:lnTo>
                  <a:lnTo>
                    <a:pt x="34" y="124"/>
                  </a:lnTo>
                  <a:lnTo>
                    <a:pt x="32" y="111"/>
                  </a:lnTo>
                  <a:lnTo>
                    <a:pt x="29" y="98"/>
                  </a:lnTo>
                  <a:lnTo>
                    <a:pt x="27" y="86"/>
                  </a:lnTo>
                  <a:lnTo>
                    <a:pt x="23" y="74"/>
                  </a:lnTo>
                  <a:lnTo>
                    <a:pt x="20" y="62"/>
                  </a:lnTo>
                  <a:lnTo>
                    <a:pt x="17" y="50"/>
                  </a:lnTo>
                  <a:lnTo>
                    <a:pt x="12" y="37"/>
                  </a:lnTo>
                  <a:lnTo>
                    <a:pt x="9" y="25"/>
                  </a:lnTo>
                  <a:lnTo>
                    <a:pt x="5" y="13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5" name="Freeform 181"/>
            <p:cNvSpPr>
              <a:spLocks/>
            </p:cNvSpPr>
            <p:nvPr/>
          </p:nvSpPr>
          <p:spPr bwMode="auto">
            <a:xfrm>
              <a:off x="3270" y="892"/>
              <a:ext cx="70" cy="62"/>
            </a:xfrm>
            <a:custGeom>
              <a:avLst/>
              <a:gdLst>
                <a:gd name="T0" fmla="*/ 15 w 117"/>
                <a:gd name="T1" fmla="*/ 11 h 109"/>
                <a:gd name="T2" fmla="*/ 15 w 117"/>
                <a:gd name="T3" fmla="*/ 11 h 109"/>
                <a:gd name="T4" fmla="*/ 14 w 117"/>
                <a:gd name="T5" fmla="*/ 10 h 109"/>
                <a:gd name="T6" fmla="*/ 14 w 117"/>
                <a:gd name="T7" fmla="*/ 10 h 109"/>
                <a:gd name="T8" fmla="*/ 14 w 117"/>
                <a:gd name="T9" fmla="*/ 9 h 109"/>
                <a:gd name="T10" fmla="*/ 13 w 117"/>
                <a:gd name="T11" fmla="*/ 9 h 109"/>
                <a:gd name="T12" fmla="*/ 13 w 117"/>
                <a:gd name="T13" fmla="*/ 8 h 109"/>
                <a:gd name="T14" fmla="*/ 12 w 117"/>
                <a:gd name="T15" fmla="*/ 8 h 109"/>
                <a:gd name="T16" fmla="*/ 11 w 117"/>
                <a:gd name="T17" fmla="*/ 7 h 109"/>
                <a:gd name="T18" fmla="*/ 11 w 117"/>
                <a:gd name="T19" fmla="*/ 7 h 109"/>
                <a:gd name="T20" fmla="*/ 11 w 117"/>
                <a:gd name="T21" fmla="*/ 6 h 109"/>
                <a:gd name="T22" fmla="*/ 10 w 117"/>
                <a:gd name="T23" fmla="*/ 6 h 109"/>
                <a:gd name="T24" fmla="*/ 10 w 117"/>
                <a:gd name="T25" fmla="*/ 6 h 109"/>
                <a:gd name="T26" fmla="*/ 10 w 117"/>
                <a:gd name="T27" fmla="*/ 5 h 109"/>
                <a:gd name="T28" fmla="*/ 9 w 117"/>
                <a:gd name="T29" fmla="*/ 5 h 109"/>
                <a:gd name="T30" fmla="*/ 8 w 117"/>
                <a:gd name="T31" fmla="*/ 4 h 109"/>
                <a:gd name="T32" fmla="*/ 8 w 117"/>
                <a:gd name="T33" fmla="*/ 3 h 109"/>
                <a:gd name="T34" fmla="*/ 7 w 117"/>
                <a:gd name="T35" fmla="*/ 3 h 109"/>
                <a:gd name="T36" fmla="*/ 7 w 117"/>
                <a:gd name="T37" fmla="*/ 3 h 109"/>
                <a:gd name="T38" fmla="*/ 6 w 117"/>
                <a:gd name="T39" fmla="*/ 3 h 109"/>
                <a:gd name="T40" fmla="*/ 5 w 117"/>
                <a:gd name="T41" fmla="*/ 2 h 109"/>
                <a:gd name="T42" fmla="*/ 5 w 117"/>
                <a:gd name="T43" fmla="*/ 2 h 109"/>
                <a:gd name="T44" fmla="*/ 4 w 117"/>
                <a:gd name="T45" fmla="*/ 2 h 109"/>
                <a:gd name="T46" fmla="*/ 4 w 117"/>
                <a:gd name="T47" fmla="*/ 1 h 109"/>
                <a:gd name="T48" fmla="*/ 2 w 117"/>
                <a:gd name="T49" fmla="*/ 1 h 109"/>
                <a:gd name="T50" fmla="*/ 2 w 117"/>
                <a:gd name="T51" fmla="*/ 1 h 109"/>
                <a:gd name="T52" fmla="*/ 1 w 117"/>
                <a:gd name="T53" fmla="*/ 1 h 109"/>
                <a:gd name="T54" fmla="*/ 1 w 117"/>
                <a:gd name="T55" fmla="*/ 1 h 109"/>
                <a:gd name="T56" fmla="*/ 0 w 117"/>
                <a:gd name="T57" fmla="*/ 0 h 10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17" h="109">
                  <a:moveTo>
                    <a:pt x="117" y="109"/>
                  </a:moveTo>
                  <a:lnTo>
                    <a:pt x="116" y="108"/>
                  </a:lnTo>
                  <a:lnTo>
                    <a:pt x="111" y="98"/>
                  </a:lnTo>
                  <a:lnTo>
                    <a:pt x="109" y="93"/>
                  </a:lnTo>
                  <a:lnTo>
                    <a:pt x="105" y="88"/>
                  </a:lnTo>
                  <a:lnTo>
                    <a:pt x="102" y="84"/>
                  </a:lnTo>
                  <a:lnTo>
                    <a:pt x="99" y="78"/>
                  </a:lnTo>
                  <a:lnTo>
                    <a:pt x="95" y="74"/>
                  </a:lnTo>
                  <a:lnTo>
                    <a:pt x="91" y="69"/>
                  </a:lnTo>
                  <a:lnTo>
                    <a:pt x="88" y="65"/>
                  </a:lnTo>
                  <a:lnTo>
                    <a:pt x="84" y="61"/>
                  </a:lnTo>
                  <a:lnTo>
                    <a:pt x="80" y="56"/>
                  </a:lnTo>
                  <a:lnTo>
                    <a:pt x="75" y="52"/>
                  </a:lnTo>
                  <a:lnTo>
                    <a:pt x="72" y="47"/>
                  </a:lnTo>
                  <a:lnTo>
                    <a:pt x="68" y="44"/>
                  </a:lnTo>
                  <a:lnTo>
                    <a:pt x="63" y="40"/>
                  </a:lnTo>
                  <a:lnTo>
                    <a:pt x="59" y="36"/>
                  </a:lnTo>
                  <a:lnTo>
                    <a:pt x="54" y="32"/>
                  </a:lnTo>
                  <a:lnTo>
                    <a:pt x="50" y="29"/>
                  </a:lnTo>
                  <a:lnTo>
                    <a:pt x="45" y="25"/>
                  </a:lnTo>
                  <a:lnTo>
                    <a:pt x="40" y="22"/>
                  </a:lnTo>
                  <a:lnTo>
                    <a:pt x="36" y="19"/>
                  </a:lnTo>
                  <a:lnTo>
                    <a:pt x="30" y="15"/>
                  </a:lnTo>
                  <a:lnTo>
                    <a:pt x="26" y="13"/>
                  </a:lnTo>
                  <a:lnTo>
                    <a:pt x="20" y="10"/>
                  </a:lnTo>
                  <a:lnTo>
                    <a:pt x="15" y="6"/>
                  </a:lnTo>
                  <a:lnTo>
                    <a:pt x="9" y="3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6" name="Freeform 182"/>
            <p:cNvSpPr>
              <a:spLocks/>
            </p:cNvSpPr>
            <p:nvPr/>
          </p:nvSpPr>
          <p:spPr bwMode="auto">
            <a:xfrm>
              <a:off x="3155" y="868"/>
              <a:ext cx="95" cy="12"/>
            </a:xfrm>
            <a:custGeom>
              <a:avLst/>
              <a:gdLst>
                <a:gd name="T0" fmla="*/ 19 w 162"/>
                <a:gd name="T1" fmla="*/ 1 h 26"/>
                <a:gd name="T2" fmla="*/ 19 w 162"/>
                <a:gd name="T3" fmla="*/ 1 h 26"/>
                <a:gd name="T4" fmla="*/ 18 w 162"/>
                <a:gd name="T5" fmla="*/ 1 h 26"/>
                <a:gd name="T6" fmla="*/ 17 w 162"/>
                <a:gd name="T7" fmla="*/ 1 h 26"/>
                <a:gd name="T8" fmla="*/ 15 w 162"/>
                <a:gd name="T9" fmla="*/ 1 h 26"/>
                <a:gd name="T10" fmla="*/ 13 w 162"/>
                <a:gd name="T11" fmla="*/ 0 h 26"/>
                <a:gd name="T12" fmla="*/ 13 w 162"/>
                <a:gd name="T13" fmla="*/ 0 h 26"/>
                <a:gd name="T14" fmla="*/ 12 w 162"/>
                <a:gd name="T15" fmla="*/ 0 h 26"/>
                <a:gd name="T16" fmla="*/ 11 w 162"/>
                <a:gd name="T17" fmla="*/ 0 h 26"/>
                <a:gd name="T18" fmla="*/ 10 w 162"/>
                <a:gd name="T19" fmla="*/ 0 h 26"/>
                <a:gd name="T20" fmla="*/ 9 w 162"/>
                <a:gd name="T21" fmla="*/ 0 h 26"/>
                <a:gd name="T22" fmla="*/ 8 w 162"/>
                <a:gd name="T23" fmla="*/ 0 h 26"/>
                <a:gd name="T24" fmla="*/ 7 w 162"/>
                <a:gd name="T25" fmla="*/ 0 h 26"/>
                <a:gd name="T26" fmla="*/ 6 w 162"/>
                <a:gd name="T27" fmla="*/ 0 h 26"/>
                <a:gd name="T28" fmla="*/ 4 w 162"/>
                <a:gd name="T29" fmla="*/ 0 h 26"/>
                <a:gd name="T30" fmla="*/ 2 w 162"/>
                <a:gd name="T31" fmla="*/ 0 h 26"/>
                <a:gd name="T32" fmla="*/ 1 w 162"/>
                <a:gd name="T33" fmla="*/ 0 h 26"/>
                <a:gd name="T34" fmla="*/ 0 w 162"/>
                <a:gd name="T35" fmla="*/ 0 h 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2" h="26">
                  <a:moveTo>
                    <a:pt x="162" y="26"/>
                  </a:moveTo>
                  <a:lnTo>
                    <a:pt x="157" y="25"/>
                  </a:lnTo>
                  <a:lnTo>
                    <a:pt x="151" y="23"/>
                  </a:lnTo>
                  <a:lnTo>
                    <a:pt x="143" y="21"/>
                  </a:lnTo>
                  <a:lnTo>
                    <a:pt x="128" y="17"/>
                  </a:lnTo>
                  <a:lnTo>
                    <a:pt x="115" y="14"/>
                  </a:lnTo>
                  <a:lnTo>
                    <a:pt x="107" y="12"/>
                  </a:lnTo>
                  <a:lnTo>
                    <a:pt x="100" y="11"/>
                  </a:lnTo>
                  <a:lnTo>
                    <a:pt x="93" y="10"/>
                  </a:lnTo>
                  <a:lnTo>
                    <a:pt x="85" y="9"/>
                  </a:lnTo>
                  <a:lnTo>
                    <a:pt x="77" y="8"/>
                  </a:lnTo>
                  <a:lnTo>
                    <a:pt x="69" y="6"/>
                  </a:lnTo>
                  <a:lnTo>
                    <a:pt x="61" y="5"/>
                  </a:lnTo>
                  <a:lnTo>
                    <a:pt x="52" y="4"/>
                  </a:lnTo>
                  <a:lnTo>
                    <a:pt x="36" y="2"/>
                  </a:lnTo>
                  <a:lnTo>
                    <a:pt x="19" y="1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7" name="Freeform 183"/>
            <p:cNvSpPr>
              <a:spLocks/>
            </p:cNvSpPr>
            <p:nvPr/>
          </p:nvSpPr>
          <p:spPr bwMode="auto">
            <a:xfrm>
              <a:off x="3036" y="868"/>
              <a:ext cx="94" cy="8"/>
            </a:xfrm>
            <a:custGeom>
              <a:avLst/>
              <a:gdLst>
                <a:gd name="T0" fmla="*/ 18 w 163"/>
                <a:gd name="T1" fmla="*/ 0 h 15"/>
                <a:gd name="T2" fmla="*/ 17 w 163"/>
                <a:gd name="T3" fmla="*/ 0 h 15"/>
                <a:gd name="T4" fmla="*/ 16 w 163"/>
                <a:gd name="T5" fmla="*/ 0 h 15"/>
                <a:gd name="T6" fmla="*/ 16 w 163"/>
                <a:gd name="T7" fmla="*/ 0 h 15"/>
                <a:gd name="T8" fmla="*/ 13 w 163"/>
                <a:gd name="T9" fmla="*/ 1 h 15"/>
                <a:gd name="T10" fmla="*/ 12 w 163"/>
                <a:gd name="T11" fmla="*/ 1 h 15"/>
                <a:gd name="T12" fmla="*/ 10 w 163"/>
                <a:gd name="T13" fmla="*/ 1 h 15"/>
                <a:gd name="T14" fmla="*/ 8 w 163"/>
                <a:gd name="T15" fmla="*/ 1 h 15"/>
                <a:gd name="T16" fmla="*/ 7 w 163"/>
                <a:gd name="T17" fmla="*/ 1 h 15"/>
                <a:gd name="T18" fmla="*/ 6 w 163"/>
                <a:gd name="T19" fmla="*/ 1 h 15"/>
                <a:gd name="T20" fmla="*/ 5 w 163"/>
                <a:gd name="T21" fmla="*/ 1 h 15"/>
                <a:gd name="T22" fmla="*/ 4 w 163"/>
                <a:gd name="T23" fmla="*/ 1 h 15"/>
                <a:gd name="T24" fmla="*/ 3 w 163"/>
                <a:gd name="T25" fmla="*/ 1 h 15"/>
                <a:gd name="T26" fmla="*/ 2 w 163"/>
                <a:gd name="T27" fmla="*/ 1 h 15"/>
                <a:gd name="T28" fmla="*/ 2 w 163"/>
                <a:gd name="T29" fmla="*/ 1 h 15"/>
                <a:gd name="T30" fmla="*/ 1 w 163"/>
                <a:gd name="T31" fmla="*/ 1 h 15"/>
                <a:gd name="T32" fmla="*/ 0 w 163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63" h="15">
                  <a:moveTo>
                    <a:pt x="163" y="0"/>
                  </a:moveTo>
                  <a:lnTo>
                    <a:pt x="156" y="0"/>
                  </a:lnTo>
                  <a:lnTo>
                    <a:pt x="147" y="0"/>
                  </a:lnTo>
                  <a:lnTo>
                    <a:pt x="139" y="0"/>
                  </a:lnTo>
                  <a:lnTo>
                    <a:pt x="122" y="1"/>
                  </a:lnTo>
                  <a:lnTo>
                    <a:pt x="105" y="2"/>
                  </a:lnTo>
                  <a:lnTo>
                    <a:pt x="88" y="3"/>
                  </a:lnTo>
                  <a:lnTo>
                    <a:pt x="71" y="4"/>
                  </a:lnTo>
                  <a:lnTo>
                    <a:pt x="63" y="5"/>
                  </a:lnTo>
                  <a:lnTo>
                    <a:pt x="54" y="6"/>
                  </a:lnTo>
                  <a:lnTo>
                    <a:pt x="46" y="7"/>
                  </a:lnTo>
                  <a:lnTo>
                    <a:pt x="38" y="9"/>
                  </a:lnTo>
                  <a:lnTo>
                    <a:pt x="31" y="10"/>
                  </a:lnTo>
                  <a:lnTo>
                    <a:pt x="23" y="11"/>
                  </a:lnTo>
                  <a:lnTo>
                    <a:pt x="15" y="13"/>
                  </a:lnTo>
                  <a:lnTo>
                    <a:pt x="8" y="14"/>
                  </a:lnTo>
                  <a:lnTo>
                    <a:pt x="0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8" name="Freeform 184"/>
            <p:cNvSpPr>
              <a:spLocks/>
            </p:cNvSpPr>
            <p:nvPr/>
          </p:nvSpPr>
          <p:spPr bwMode="auto">
            <a:xfrm>
              <a:off x="2933" y="880"/>
              <a:ext cx="78" cy="53"/>
            </a:xfrm>
            <a:custGeom>
              <a:avLst/>
              <a:gdLst>
                <a:gd name="T0" fmla="*/ 15 w 135"/>
                <a:gd name="T1" fmla="*/ 0 h 88"/>
                <a:gd name="T2" fmla="*/ 14 w 135"/>
                <a:gd name="T3" fmla="*/ 0 h 88"/>
                <a:gd name="T4" fmla="*/ 14 w 135"/>
                <a:gd name="T5" fmla="*/ 1 h 88"/>
                <a:gd name="T6" fmla="*/ 13 w 135"/>
                <a:gd name="T7" fmla="*/ 1 h 88"/>
                <a:gd name="T8" fmla="*/ 13 w 135"/>
                <a:gd name="T9" fmla="*/ 1 h 88"/>
                <a:gd name="T10" fmla="*/ 12 w 135"/>
                <a:gd name="T11" fmla="*/ 1 h 88"/>
                <a:gd name="T12" fmla="*/ 12 w 135"/>
                <a:gd name="T13" fmla="*/ 1 h 88"/>
                <a:gd name="T14" fmla="*/ 10 w 135"/>
                <a:gd name="T15" fmla="*/ 2 h 88"/>
                <a:gd name="T16" fmla="*/ 10 w 135"/>
                <a:gd name="T17" fmla="*/ 2 h 88"/>
                <a:gd name="T18" fmla="*/ 9 w 135"/>
                <a:gd name="T19" fmla="*/ 3 h 88"/>
                <a:gd name="T20" fmla="*/ 8 w 135"/>
                <a:gd name="T21" fmla="*/ 3 h 88"/>
                <a:gd name="T22" fmla="*/ 8 w 135"/>
                <a:gd name="T23" fmla="*/ 4 h 88"/>
                <a:gd name="T24" fmla="*/ 8 w 135"/>
                <a:gd name="T25" fmla="*/ 4 h 88"/>
                <a:gd name="T26" fmla="*/ 7 w 135"/>
                <a:gd name="T27" fmla="*/ 4 h 88"/>
                <a:gd name="T28" fmla="*/ 6 w 135"/>
                <a:gd name="T29" fmla="*/ 5 h 88"/>
                <a:gd name="T30" fmla="*/ 6 w 135"/>
                <a:gd name="T31" fmla="*/ 5 h 88"/>
                <a:gd name="T32" fmla="*/ 5 w 135"/>
                <a:gd name="T33" fmla="*/ 6 h 88"/>
                <a:gd name="T34" fmla="*/ 5 w 135"/>
                <a:gd name="T35" fmla="*/ 6 h 88"/>
                <a:gd name="T36" fmla="*/ 4 w 135"/>
                <a:gd name="T37" fmla="*/ 7 h 88"/>
                <a:gd name="T38" fmla="*/ 3 w 135"/>
                <a:gd name="T39" fmla="*/ 7 h 88"/>
                <a:gd name="T40" fmla="*/ 3 w 135"/>
                <a:gd name="T41" fmla="*/ 8 h 88"/>
                <a:gd name="T42" fmla="*/ 3 w 135"/>
                <a:gd name="T43" fmla="*/ 8 h 88"/>
                <a:gd name="T44" fmla="*/ 2 w 135"/>
                <a:gd name="T45" fmla="*/ 8 h 88"/>
                <a:gd name="T46" fmla="*/ 2 w 135"/>
                <a:gd name="T47" fmla="*/ 9 h 88"/>
                <a:gd name="T48" fmla="*/ 1 w 135"/>
                <a:gd name="T49" fmla="*/ 10 h 88"/>
                <a:gd name="T50" fmla="*/ 1 w 135"/>
                <a:gd name="T51" fmla="*/ 10 h 88"/>
                <a:gd name="T52" fmla="*/ 1 w 135"/>
                <a:gd name="T53" fmla="*/ 11 h 88"/>
                <a:gd name="T54" fmla="*/ 0 w 135"/>
                <a:gd name="T55" fmla="*/ 11 h 8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5" h="88">
                  <a:moveTo>
                    <a:pt x="135" y="0"/>
                  </a:moveTo>
                  <a:lnTo>
                    <a:pt x="133" y="0"/>
                  </a:lnTo>
                  <a:lnTo>
                    <a:pt x="126" y="2"/>
                  </a:lnTo>
                  <a:lnTo>
                    <a:pt x="120" y="6"/>
                  </a:lnTo>
                  <a:lnTo>
                    <a:pt x="113" y="8"/>
                  </a:lnTo>
                  <a:lnTo>
                    <a:pt x="106" y="10"/>
                  </a:lnTo>
                  <a:lnTo>
                    <a:pt x="100" y="12"/>
                  </a:lnTo>
                  <a:lnTo>
                    <a:pt x="94" y="16"/>
                  </a:lnTo>
                  <a:lnTo>
                    <a:pt x="87" y="19"/>
                  </a:lnTo>
                  <a:lnTo>
                    <a:pt x="82" y="21"/>
                  </a:lnTo>
                  <a:lnTo>
                    <a:pt x="76" y="25"/>
                  </a:lnTo>
                  <a:lnTo>
                    <a:pt x="71" y="28"/>
                  </a:lnTo>
                  <a:lnTo>
                    <a:pt x="65" y="30"/>
                  </a:lnTo>
                  <a:lnTo>
                    <a:pt x="61" y="33"/>
                  </a:lnTo>
                  <a:lnTo>
                    <a:pt x="55" y="37"/>
                  </a:lnTo>
                  <a:lnTo>
                    <a:pt x="51" y="40"/>
                  </a:lnTo>
                  <a:lnTo>
                    <a:pt x="45" y="43"/>
                  </a:lnTo>
                  <a:lnTo>
                    <a:pt x="41" y="47"/>
                  </a:lnTo>
                  <a:lnTo>
                    <a:pt x="37" y="50"/>
                  </a:lnTo>
                  <a:lnTo>
                    <a:pt x="32" y="54"/>
                  </a:lnTo>
                  <a:lnTo>
                    <a:pt x="28" y="58"/>
                  </a:lnTo>
                  <a:lnTo>
                    <a:pt x="23" y="62"/>
                  </a:lnTo>
                  <a:lnTo>
                    <a:pt x="19" y="65"/>
                  </a:lnTo>
                  <a:lnTo>
                    <a:pt x="16" y="70"/>
                  </a:lnTo>
                  <a:lnTo>
                    <a:pt x="11" y="74"/>
                  </a:lnTo>
                  <a:lnTo>
                    <a:pt x="7" y="79"/>
                  </a:lnTo>
                  <a:lnTo>
                    <a:pt x="3" y="83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09" name="Freeform 185"/>
            <p:cNvSpPr>
              <a:spLocks/>
            </p:cNvSpPr>
            <p:nvPr/>
          </p:nvSpPr>
          <p:spPr bwMode="auto">
            <a:xfrm>
              <a:off x="2888" y="954"/>
              <a:ext cx="29" cy="90"/>
            </a:xfrm>
            <a:custGeom>
              <a:avLst/>
              <a:gdLst>
                <a:gd name="T0" fmla="*/ 5 w 52"/>
                <a:gd name="T1" fmla="*/ 0 h 156"/>
                <a:gd name="T2" fmla="*/ 4 w 52"/>
                <a:gd name="T3" fmla="*/ 1 h 156"/>
                <a:gd name="T4" fmla="*/ 4 w 52"/>
                <a:gd name="T5" fmla="*/ 2 h 156"/>
                <a:gd name="T6" fmla="*/ 4 w 52"/>
                <a:gd name="T7" fmla="*/ 3 h 156"/>
                <a:gd name="T8" fmla="*/ 4 w 52"/>
                <a:gd name="T9" fmla="*/ 3 h 156"/>
                <a:gd name="T10" fmla="*/ 3 w 52"/>
                <a:gd name="T11" fmla="*/ 4 h 156"/>
                <a:gd name="T12" fmla="*/ 3 w 52"/>
                <a:gd name="T13" fmla="*/ 4 h 156"/>
                <a:gd name="T14" fmla="*/ 3 w 52"/>
                <a:gd name="T15" fmla="*/ 5 h 156"/>
                <a:gd name="T16" fmla="*/ 3 w 52"/>
                <a:gd name="T17" fmla="*/ 6 h 156"/>
                <a:gd name="T18" fmla="*/ 2 w 52"/>
                <a:gd name="T19" fmla="*/ 7 h 156"/>
                <a:gd name="T20" fmla="*/ 2 w 52"/>
                <a:gd name="T21" fmla="*/ 8 h 156"/>
                <a:gd name="T22" fmla="*/ 2 w 52"/>
                <a:gd name="T23" fmla="*/ 10 h 156"/>
                <a:gd name="T24" fmla="*/ 1 w 52"/>
                <a:gd name="T25" fmla="*/ 11 h 156"/>
                <a:gd name="T26" fmla="*/ 1 w 52"/>
                <a:gd name="T27" fmla="*/ 12 h 156"/>
                <a:gd name="T28" fmla="*/ 1 w 52"/>
                <a:gd name="T29" fmla="*/ 14 h 156"/>
                <a:gd name="T30" fmla="*/ 1 w 52"/>
                <a:gd name="T31" fmla="*/ 15 h 156"/>
                <a:gd name="T32" fmla="*/ 1 w 52"/>
                <a:gd name="T33" fmla="*/ 17 h 156"/>
                <a:gd name="T34" fmla="*/ 0 w 52"/>
                <a:gd name="T35" fmla="*/ 17 h 1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56">
                  <a:moveTo>
                    <a:pt x="52" y="0"/>
                  </a:moveTo>
                  <a:lnTo>
                    <a:pt x="48" y="9"/>
                  </a:lnTo>
                  <a:lnTo>
                    <a:pt x="42" y="19"/>
                  </a:lnTo>
                  <a:lnTo>
                    <a:pt x="40" y="24"/>
                  </a:lnTo>
                  <a:lnTo>
                    <a:pt x="38" y="30"/>
                  </a:lnTo>
                  <a:lnTo>
                    <a:pt x="35" y="34"/>
                  </a:lnTo>
                  <a:lnTo>
                    <a:pt x="33" y="40"/>
                  </a:lnTo>
                  <a:lnTo>
                    <a:pt x="31" y="45"/>
                  </a:lnTo>
                  <a:lnTo>
                    <a:pt x="29" y="51"/>
                  </a:lnTo>
                  <a:lnTo>
                    <a:pt x="24" y="63"/>
                  </a:lnTo>
                  <a:lnTo>
                    <a:pt x="21" y="75"/>
                  </a:lnTo>
                  <a:lnTo>
                    <a:pt x="18" y="87"/>
                  </a:lnTo>
                  <a:lnTo>
                    <a:pt x="13" y="99"/>
                  </a:lnTo>
                  <a:lnTo>
                    <a:pt x="10" y="111"/>
                  </a:lnTo>
                  <a:lnTo>
                    <a:pt x="8" y="124"/>
                  </a:lnTo>
                  <a:lnTo>
                    <a:pt x="4" y="136"/>
                  </a:lnTo>
                  <a:lnTo>
                    <a:pt x="1" y="149"/>
                  </a:lnTo>
                  <a:lnTo>
                    <a:pt x="0" y="1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0" name="Freeform 186"/>
            <p:cNvSpPr>
              <a:spLocks/>
            </p:cNvSpPr>
            <p:nvPr/>
          </p:nvSpPr>
          <p:spPr bwMode="auto">
            <a:xfrm>
              <a:off x="2863" y="1069"/>
              <a:ext cx="21" cy="95"/>
            </a:xfrm>
            <a:custGeom>
              <a:avLst/>
              <a:gdLst>
                <a:gd name="T0" fmla="*/ 4 w 36"/>
                <a:gd name="T1" fmla="*/ 0 h 161"/>
                <a:gd name="T2" fmla="*/ 4 w 36"/>
                <a:gd name="T3" fmla="*/ 1 h 161"/>
                <a:gd name="T4" fmla="*/ 4 w 36"/>
                <a:gd name="T5" fmla="*/ 2 h 161"/>
                <a:gd name="T6" fmla="*/ 4 w 36"/>
                <a:gd name="T7" fmla="*/ 4 h 161"/>
                <a:gd name="T8" fmla="*/ 3 w 36"/>
                <a:gd name="T9" fmla="*/ 6 h 161"/>
                <a:gd name="T10" fmla="*/ 3 w 36"/>
                <a:gd name="T11" fmla="*/ 7 h 161"/>
                <a:gd name="T12" fmla="*/ 2 w 36"/>
                <a:gd name="T13" fmla="*/ 9 h 161"/>
                <a:gd name="T14" fmla="*/ 2 w 36"/>
                <a:gd name="T15" fmla="*/ 11 h 161"/>
                <a:gd name="T16" fmla="*/ 2 w 36"/>
                <a:gd name="T17" fmla="*/ 13 h 161"/>
                <a:gd name="T18" fmla="*/ 1 w 36"/>
                <a:gd name="T19" fmla="*/ 15 h 161"/>
                <a:gd name="T20" fmla="*/ 1 w 36"/>
                <a:gd name="T21" fmla="*/ 17 h 161"/>
                <a:gd name="T22" fmla="*/ 1 w 36"/>
                <a:gd name="T23" fmla="*/ 18 h 161"/>
                <a:gd name="T24" fmla="*/ 0 w 36"/>
                <a:gd name="T25" fmla="*/ 19 h 1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61">
                  <a:moveTo>
                    <a:pt x="36" y="0"/>
                  </a:moveTo>
                  <a:lnTo>
                    <a:pt x="35" y="6"/>
                  </a:lnTo>
                  <a:lnTo>
                    <a:pt x="32" y="19"/>
                  </a:lnTo>
                  <a:lnTo>
                    <a:pt x="30" y="34"/>
                  </a:lnTo>
                  <a:lnTo>
                    <a:pt x="26" y="47"/>
                  </a:lnTo>
                  <a:lnTo>
                    <a:pt x="23" y="61"/>
                  </a:lnTo>
                  <a:lnTo>
                    <a:pt x="20" y="77"/>
                  </a:lnTo>
                  <a:lnTo>
                    <a:pt x="16" y="91"/>
                  </a:lnTo>
                  <a:lnTo>
                    <a:pt x="13" y="105"/>
                  </a:lnTo>
                  <a:lnTo>
                    <a:pt x="10" y="121"/>
                  </a:lnTo>
                  <a:lnTo>
                    <a:pt x="5" y="136"/>
                  </a:lnTo>
                  <a:lnTo>
                    <a:pt x="2" y="152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211" name="Freeform 187"/>
            <p:cNvSpPr>
              <a:spLocks/>
            </p:cNvSpPr>
            <p:nvPr/>
          </p:nvSpPr>
          <p:spPr bwMode="auto">
            <a:xfrm>
              <a:off x="2826" y="1184"/>
              <a:ext cx="29" cy="90"/>
            </a:xfrm>
            <a:custGeom>
              <a:avLst/>
              <a:gdLst>
                <a:gd name="T0" fmla="*/ 5 w 51"/>
                <a:gd name="T1" fmla="*/ 0 h 151"/>
                <a:gd name="T2" fmla="*/ 5 w 51"/>
                <a:gd name="T3" fmla="*/ 2 h 151"/>
                <a:gd name="T4" fmla="*/ 5 w 51"/>
                <a:gd name="T5" fmla="*/ 4 h 151"/>
                <a:gd name="T6" fmla="*/ 4 w 51"/>
                <a:gd name="T7" fmla="*/ 6 h 151"/>
                <a:gd name="T8" fmla="*/ 3 w 51"/>
                <a:gd name="T9" fmla="*/ 8 h 151"/>
                <a:gd name="T10" fmla="*/ 3 w 51"/>
                <a:gd name="T11" fmla="*/ 10 h 151"/>
                <a:gd name="T12" fmla="*/ 2 w 51"/>
                <a:gd name="T13" fmla="*/ 11 h 151"/>
                <a:gd name="T14" fmla="*/ 2 w 51"/>
                <a:gd name="T15" fmla="*/ 14 h 151"/>
                <a:gd name="T16" fmla="*/ 1 w 51"/>
                <a:gd name="T17" fmla="*/ 15 h 151"/>
                <a:gd name="T18" fmla="*/ 1 w 51"/>
                <a:gd name="T19" fmla="*/ 17 h 151"/>
                <a:gd name="T20" fmla="*/ 0 w 51"/>
                <a:gd name="T21" fmla="*/ 19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51">
                  <a:moveTo>
                    <a:pt x="51" y="0"/>
                  </a:moveTo>
                  <a:lnTo>
                    <a:pt x="46" y="14"/>
                  </a:lnTo>
                  <a:lnTo>
                    <a:pt x="42" y="29"/>
                  </a:lnTo>
                  <a:lnTo>
                    <a:pt x="37" y="45"/>
                  </a:lnTo>
                  <a:lnTo>
                    <a:pt x="32" y="60"/>
                  </a:lnTo>
                  <a:lnTo>
                    <a:pt x="27" y="76"/>
                  </a:lnTo>
                  <a:lnTo>
                    <a:pt x="22" y="91"/>
                  </a:lnTo>
                  <a:lnTo>
                    <a:pt x="16" y="106"/>
                  </a:lnTo>
                  <a:lnTo>
                    <a:pt x="11" y="121"/>
                  </a:lnTo>
                  <a:lnTo>
                    <a:pt x="5" y="136"/>
                  </a:lnTo>
                  <a:lnTo>
                    <a:pt x="0" y="1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7212" name="Group 188"/>
          <p:cNvGrpSpPr>
            <a:grpSpLocks/>
          </p:cNvGrpSpPr>
          <p:nvPr/>
        </p:nvGrpSpPr>
        <p:grpSpPr bwMode="auto">
          <a:xfrm>
            <a:off x="2320925" y="4105275"/>
            <a:ext cx="0" cy="2289175"/>
            <a:chOff x="1462" y="2586"/>
            <a:chExt cx="0" cy="1442"/>
          </a:xfrm>
        </p:grpSpPr>
        <p:sp>
          <p:nvSpPr>
            <p:cNvPr id="134185" name="Line 189"/>
            <p:cNvSpPr>
              <a:spLocks noChangeShapeType="1"/>
            </p:cNvSpPr>
            <p:nvPr/>
          </p:nvSpPr>
          <p:spPr bwMode="auto">
            <a:xfrm>
              <a:off x="1462" y="3679"/>
              <a:ext cx="0" cy="34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86" name="Line 190"/>
            <p:cNvSpPr>
              <a:spLocks noChangeShapeType="1"/>
            </p:cNvSpPr>
            <p:nvPr/>
          </p:nvSpPr>
          <p:spPr bwMode="auto">
            <a:xfrm>
              <a:off x="1462" y="2586"/>
              <a:ext cx="0" cy="349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7215" name="Line 191"/>
          <p:cNvSpPr>
            <a:spLocks noChangeShapeType="1"/>
          </p:cNvSpPr>
          <p:nvPr/>
        </p:nvSpPr>
        <p:spPr bwMode="auto">
          <a:xfrm>
            <a:off x="4721225" y="1319213"/>
            <a:ext cx="488950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7216" name="Group 192"/>
          <p:cNvGrpSpPr>
            <a:grpSpLocks/>
          </p:cNvGrpSpPr>
          <p:nvPr/>
        </p:nvGrpSpPr>
        <p:grpSpPr bwMode="auto">
          <a:xfrm>
            <a:off x="3854450" y="3178175"/>
            <a:ext cx="2224088" cy="0"/>
            <a:chOff x="2428" y="2002"/>
            <a:chExt cx="1401" cy="0"/>
          </a:xfrm>
        </p:grpSpPr>
        <p:sp>
          <p:nvSpPr>
            <p:cNvPr id="134183" name="Line 193"/>
            <p:cNvSpPr>
              <a:spLocks noChangeShapeType="1"/>
            </p:cNvSpPr>
            <p:nvPr/>
          </p:nvSpPr>
          <p:spPr bwMode="auto">
            <a:xfrm>
              <a:off x="3722" y="2002"/>
              <a:ext cx="10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84" name="Line 194"/>
            <p:cNvSpPr>
              <a:spLocks noChangeShapeType="1"/>
            </p:cNvSpPr>
            <p:nvPr/>
          </p:nvSpPr>
          <p:spPr bwMode="auto">
            <a:xfrm>
              <a:off x="2428" y="2002"/>
              <a:ext cx="11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7219" name="Group 195"/>
          <p:cNvGrpSpPr>
            <a:grpSpLocks/>
          </p:cNvGrpSpPr>
          <p:nvPr/>
        </p:nvGrpSpPr>
        <p:grpSpPr bwMode="auto">
          <a:xfrm>
            <a:off x="3867150" y="1344613"/>
            <a:ext cx="2198688" cy="1808162"/>
            <a:chOff x="2436" y="847"/>
            <a:chExt cx="1385" cy="1139"/>
          </a:xfrm>
        </p:grpSpPr>
        <p:grpSp>
          <p:nvGrpSpPr>
            <p:cNvPr id="134173" name="Group 196"/>
            <p:cNvGrpSpPr>
              <a:grpSpLocks/>
            </p:cNvGrpSpPr>
            <p:nvPr/>
          </p:nvGrpSpPr>
          <p:grpSpPr bwMode="auto">
            <a:xfrm>
              <a:off x="2436" y="855"/>
              <a:ext cx="526" cy="1131"/>
              <a:chOff x="2436" y="855"/>
              <a:chExt cx="526" cy="1131"/>
            </a:xfrm>
          </p:grpSpPr>
          <p:sp>
            <p:nvSpPr>
              <p:cNvPr id="134179" name="Line 197"/>
              <p:cNvSpPr>
                <a:spLocks noChangeShapeType="1"/>
              </p:cNvSpPr>
              <p:nvPr/>
            </p:nvSpPr>
            <p:spPr bwMode="auto">
              <a:xfrm flipH="1">
                <a:off x="2436" y="1932"/>
                <a:ext cx="24" cy="54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80" name="Line 198"/>
              <p:cNvSpPr>
                <a:spLocks noChangeShapeType="1"/>
              </p:cNvSpPr>
              <p:nvPr/>
            </p:nvSpPr>
            <p:spPr bwMode="auto">
              <a:xfrm flipH="1">
                <a:off x="2941" y="855"/>
                <a:ext cx="21" cy="5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81" name="Line 199"/>
              <p:cNvSpPr>
                <a:spLocks noChangeShapeType="1"/>
              </p:cNvSpPr>
              <p:nvPr/>
            </p:nvSpPr>
            <p:spPr bwMode="auto">
              <a:xfrm flipH="1">
                <a:off x="2913" y="921"/>
                <a:ext cx="20" cy="45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82" name="Line 200"/>
              <p:cNvSpPr>
                <a:spLocks noChangeShapeType="1"/>
              </p:cNvSpPr>
              <p:nvPr/>
            </p:nvSpPr>
            <p:spPr bwMode="auto">
              <a:xfrm flipH="1">
                <a:off x="2469" y="1866"/>
                <a:ext cx="24" cy="5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4174" name="Group 201"/>
            <p:cNvGrpSpPr>
              <a:grpSpLocks/>
            </p:cNvGrpSpPr>
            <p:nvPr/>
          </p:nvGrpSpPr>
          <p:grpSpPr bwMode="auto">
            <a:xfrm>
              <a:off x="3291" y="847"/>
              <a:ext cx="530" cy="1134"/>
              <a:chOff x="3291" y="847"/>
              <a:chExt cx="530" cy="1134"/>
            </a:xfrm>
          </p:grpSpPr>
          <p:sp>
            <p:nvSpPr>
              <p:cNvPr id="134175" name="Line 202"/>
              <p:cNvSpPr>
                <a:spLocks noChangeShapeType="1"/>
              </p:cNvSpPr>
              <p:nvPr/>
            </p:nvSpPr>
            <p:spPr bwMode="auto">
              <a:xfrm>
                <a:off x="3767" y="1866"/>
                <a:ext cx="21" cy="5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76" name="Line 203"/>
              <p:cNvSpPr>
                <a:spLocks noChangeShapeType="1"/>
              </p:cNvSpPr>
              <p:nvPr/>
            </p:nvSpPr>
            <p:spPr bwMode="auto">
              <a:xfrm>
                <a:off x="3796" y="1932"/>
                <a:ext cx="25" cy="4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77" name="Line 204"/>
              <p:cNvSpPr>
                <a:spLocks noChangeShapeType="1"/>
              </p:cNvSpPr>
              <p:nvPr/>
            </p:nvSpPr>
            <p:spPr bwMode="auto">
              <a:xfrm>
                <a:off x="3291" y="847"/>
                <a:ext cx="24" cy="4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4178" name="Line 205"/>
              <p:cNvSpPr>
                <a:spLocks noChangeShapeType="1"/>
              </p:cNvSpPr>
              <p:nvPr/>
            </p:nvSpPr>
            <p:spPr bwMode="auto">
              <a:xfrm>
                <a:off x="3324" y="913"/>
                <a:ext cx="20" cy="53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57230" name="Group 206"/>
          <p:cNvGrpSpPr>
            <a:grpSpLocks/>
          </p:cNvGrpSpPr>
          <p:nvPr/>
        </p:nvGrpSpPr>
        <p:grpSpPr bwMode="auto">
          <a:xfrm>
            <a:off x="5003800" y="3295650"/>
            <a:ext cx="3201988" cy="3228975"/>
            <a:chOff x="2658" y="2091"/>
            <a:chExt cx="241" cy="243"/>
          </a:xfrm>
        </p:grpSpPr>
        <p:sp>
          <p:nvSpPr>
            <p:cNvPr id="134159" name="Freeform 207"/>
            <p:cNvSpPr>
              <a:spLocks/>
            </p:cNvSpPr>
            <p:nvPr/>
          </p:nvSpPr>
          <p:spPr bwMode="auto">
            <a:xfrm>
              <a:off x="2658" y="2172"/>
              <a:ext cx="99" cy="128"/>
            </a:xfrm>
            <a:custGeom>
              <a:avLst/>
              <a:gdLst>
                <a:gd name="T0" fmla="*/ 0 w 695"/>
                <a:gd name="T1" fmla="*/ 0 h 899"/>
                <a:gd name="T2" fmla="*/ 0 w 695"/>
                <a:gd name="T3" fmla="*/ 0 h 899"/>
                <a:gd name="T4" fmla="*/ 0 w 695"/>
                <a:gd name="T5" fmla="*/ 0 h 899"/>
                <a:gd name="T6" fmla="*/ 0 w 695"/>
                <a:gd name="T7" fmla="*/ 0 h 899"/>
                <a:gd name="T8" fmla="*/ 0 w 695"/>
                <a:gd name="T9" fmla="*/ 0 h 899"/>
                <a:gd name="T10" fmla="*/ 0 w 695"/>
                <a:gd name="T11" fmla="*/ 0 h 899"/>
                <a:gd name="T12" fmla="*/ 0 w 695"/>
                <a:gd name="T13" fmla="*/ 0 h 899"/>
                <a:gd name="T14" fmla="*/ 0 w 695"/>
                <a:gd name="T15" fmla="*/ 0 h 899"/>
                <a:gd name="T16" fmla="*/ 0 w 695"/>
                <a:gd name="T17" fmla="*/ 0 h 899"/>
                <a:gd name="T18" fmla="*/ 0 w 695"/>
                <a:gd name="T19" fmla="*/ 0 h 899"/>
                <a:gd name="T20" fmla="*/ 0 w 695"/>
                <a:gd name="T21" fmla="*/ 0 h 899"/>
                <a:gd name="T22" fmla="*/ 0 w 695"/>
                <a:gd name="T23" fmla="*/ 0 h 899"/>
                <a:gd name="T24" fmla="*/ 0 w 695"/>
                <a:gd name="T25" fmla="*/ 0 h 899"/>
                <a:gd name="T26" fmla="*/ 0 w 695"/>
                <a:gd name="T27" fmla="*/ 0 h 899"/>
                <a:gd name="T28" fmla="*/ 0 w 695"/>
                <a:gd name="T29" fmla="*/ 0 h 899"/>
                <a:gd name="T30" fmla="*/ 0 w 695"/>
                <a:gd name="T31" fmla="*/ 0 h 899"/>
                <a:gd name="T32" fmla="*/ 0 w 695"/>
                <a:gd name="T33" fmla="*/ 0 h 899"/>
                <a:gd name="T34" fmla="*/ 0 w 695"/>
                <a:gd name="T35" fmla="*/ 0 h 899"/>
                <a:gd name="T36" fmla="*/ 0 w 695"/>
                <a:gd name="T37" fmla="*/ 0 h 899"/>
                <a:gd name="T38" fmla="*/ 0 w 695"/>
                <a:gd name="T39" fmla="*/ 0 h 899"/>
                <a:gd name="T40" fmla="*/ 0 w 695"/>
                <a:gd name="T41" fmla="*/ 0 h 899"/>
                <a:gd name="T42" fmla="*/ 0 w 695"/>
                <a:gd name="T43" fmla="*/ 0 h 899"/>
                <a:gd name="T44" fmla="*/ 0 w 695"/>
                <a:gd name="T45" fmla="*/ 0 h 899"/>
                <a:gd name="T46" fmla="*/ 0 w 695"/>
                <a:gd name="T47" fmla="*/ 0 h 899"/>
                <a:gd name="T48" fmla="*/ 0 w 695"/>
                <a:gd name="T49" fmla="*/ 0 h 899"/>
                <a:gd name="T50" fmla="*/ 0 w 695"/>
                <a:gd name="T51" fmla="*/ 0 h 899"/>
                <a:gd name="T52" fmla="*/ 0 w 695"/>
                <a:gd name="T53" fmla="*/ 0 h 899"/>
                <a:gd name="T54" fmla="*/ 0 w 695"/>
                <a:gd name="T55" fmla="*/ 0 h 899"/>
                <a:gd name="T56" fmla="*/ 0 w 695"/>
                <a:gd name="T57" fmla="*/ 0 h 899"/>
                <a:gd name="T58" fmla="*/ 0 w 695"/>
                <a:gd name="T59" fmla="*/ 0 h 899"/>
                <a:gd name="T60" fmla="*/ 0 w 695"/>
                <a:gd name="T61" fmla="*/ 0 h 899"/>
                <a:gd name="T62" fmla="*/ 0 w 695"/>
                <a:gd name="T63" fmla="*/ 0 h 899"/>
                <a:gd name="T64" fmla="*/ 0 w 695"/>
                <a:gd name="T65" fmla="*/ 0 h 899"/>
                <a:gd name="T66" fmla="*/ 0 w 695"/>
                <a:gd name="T67" fmla="*/ 0 h 899"/>
                <a:gd name="T68" fmla="*/ 0 w 695"/>
                <a:gd name="T69" fmla="*/ 0 h 899"/>
                <a:gd name="T70" fmla="*/ 0 w 695"/>
                <a:gd name="T71" fmla="*/ 0 h 899"/>
                <a:gd name="T72" fmla="*/ 0 w 695"/>
                <a:gd name="T73" fmla="*/ 0 h 899"/>
                <a:gd name="T74" fmla="*/ 0 w 695"/>
                <a:gd name="T75" fmla="*/ 0 h 899"/>
                <a:gd name="T76" fmla="*/ 0 w 695"/>
                <a:gd name="T77" fmla="*/ 0 h 899"/>
                <a:gd name="T78" fmla="*/ 0 w 695"/>
                <a:gd name="T79" fmla="*/ 0 h 899"/>
                <a:gd name="T80" fmla="*/ 0 w 695"/>
                <a:gd name="T81" fmla="*/ 0 h 899"/>
                <a:gd name="T82" fmla="*/ 0 w 695"/>
                <a:gd name="T83" fmla="*/ 0 h 899"/>
                <a:gd name="T84" fmla="*/ 0 w 695"/>
                <a:gd name="T85" fmla="*/ 0 h 899"/>
                <a:gd name="T86" fmla="*/ 0 w 695"/>
                <a:gd name="T87" fmla="*/ 0 h 899"/>
                <a:gd name="T88" fmla="*/ 0 w 695"/>
                <a:gd name="T89" fmla="*/ 0 h 899"/>
                <a:gd name="T90" fmla="*/ 0 w 695"/>
                <a:gd name="T91" fmla="*/ 0 h 899"/>
                <a:gd name="T92" fmla="*/ 0 w 695"/>
                <a:gd name="T93" fmla="*/ 0 h 899"/>
                <a:gd name="T94" fmla="*/ 0 w 695"/>
                <a:gd name="T95" fmla="*/ 0 h 899"/>
                <a:gd name="T96" fmla="*/ 0 w 695"/>
                <a:gd name="T97" fmla="*/ 0 h 899"/>
                <a:gd name="T98" fmla="*/ 0 w 695"/>
                <a:gd name="T99" fmla="*/ 0 h 899"/>
                <a:gd name="T100" fmla="*/ 0 w 695"/>
                <a:gd name="T101" fmla="*/ 0 h 899"/>
                <a:gd name="T102" fmla="*/ 0 w 695"/>
                <a:gd name="T103" fmla="*/ 0 h 899"/>
                <a:gd name="T104" fmla="*/ 0 w 695"/>
                <a:gd name="T105" fmla="*/ 0 h 899"/>
                <a:gd name="T106" fmla="*/ 0 w 695"/>
                <a:gd name="T107" fmla="*/ 0 h 899"/>
                <a:gd name="T108" fmla="*/ 0 w 695"/>
                <a:gd name="T109" fmla="*/ 0 h 899"/>
                <a:gd name="T110" fmla="*/ 0 w 695"/>
                <a:gd name="T111" fmla="*/ 0 h 899"/>
                <a:gd name="T112" fmla="*/ 0 w 695"/>
                <a:gd name="T113" fmla="*/ 0 h 89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95" h="899">
                  <a:moveTo>
                    <a:pt x="593" y="876"/>
                  </a:moveTo>
                  <a:lnTo>
                    <a:pt x="602" y="871"/>
                  </a:lnTo>
                  <a:lnTo>
                    <a:pt x="611" y="864"/>
                  </a:lnTo>
                  <a:lnTo>
                    <a:pt x="619" y="858"/>
                  </a:lnTo>
                  <a:lnTo>
                    <a:pt x="626" y="851"/>
                  </a:lnTo>
                  <a:lnTo>
                    <a:pt x="634" y="843"/>
                  </a:lnTo>
                  <a:lnTo>
                    <a:pt x="641" y="834"/>
                  </a:lnTo>
                  <a:lnTo>
                    <a:pt x="647" y="827"/>
                  </a:lnTo>
                  <a:lnTo>
                    <a:pt x="654" y="817"/>
                  </a:lnTo>
                  <a:lnTo>
                    <a:pt x="660" y="807"/>
                  </a:lnTo>
                  <a:lnTo>
                    <a:pt x="665" y="797"/>
                  </a:lnTo>
                  <a:lnTo>
                    <a:pt x="670" y="787"/>
                  </a:lnTo>
                  <a:lnTo>
                    <a:pt x="674" y="776"/>
                  </a:lnTo>
                  <a:lnTo>
                    <a:pt x="678" y="764"/>
                  </a:lnTo>
                  <a:lnTo>
                    <a:pt x="682" y="752"/>
                  </a:lnTo>
                  <a:lnTo>
                    <a:pt x="685" y="739"/>
                  </a:lnTo>
                  <a:lnTo>
                    <a:pt x="688" y="727"/>
                  </a:lnTo>
                  <a:lnTo>
                    <a:pt x="691" y="714"/>
                  </a:lnTo>
                  <a:lnTo>
                    <a:pt x="693" y="701"/>
                  </a:lnTo>
                  <a:lnTo>
                    <a:pt x="694" y="686"/>
                  </a:lnTo>
                  <a:lnTo>
                    <a:pt x="695" y="672"/>
                  </a:lnTo>
                  <a:lnTo>
                    <a:pt x="695" y="658"/>
                  </a:lnTo>
                  <a:lnTo>
                    <a:pt x="695" y="643"/>
                  </a:lnTo>
                  <a:lnTo>
                    <a:pt x="695" y="629"/>
                  </a:lnTo>
                  <a:lnTo>
                    <a:pt x="694" y="613"/>
                  </a:lnTo>
                  <a:lnTo>
                    <a:pt x="693" y="598"/>
                  </a:lnTo>
                  <a:lnTo>
                    <a:pt x="691" y="582"/>
                  </a:lnTo>
                  <a:lnTo>
                    <a:pt x="688" y="567"/>
                  </a:lnTo>
                  <a:lnTo>
                    <a:pt x="685" y="550"/>
                  </a:lnTo>
                  <a:lnTo>
                    <a:pt x="682" y="535"/>
                  </a:lnTo>
                  <a:lnTo>
                    <a:pt x="678" y="518"/>
                  </a:lnTo>
                  <a:lnTo>
                    <a:pt x="674" y="502"/>
                  </a:lnTo>
                  <a:lnTo>
                    <a:pt x="670" y="485"/>
                  </a:lnTo>
                  <a:lnTo>
                    <a:pt x="665" y="470"/>
                  </a:lnTo>
                  <a:lnTo>
                    <a:pt x="660" y="453"/>
                  </a:lnTo>
                  <a:lnTo>
                    <a:pt x="654" y="437"/>
                  </a:lnTo>
                  <a:lnTo>
                    <a:pt x="647" y="420"/>
                  </a:lnTo>
                  <a:lnTo>
                    <a:pt x="641" y="403"/>
                  </a:lnTo>
                  <a:lnTo>
                    <a:pt x="634" y="388"/>
                  </a:lnTo>
                  <a:lnTo>
                    <a:pt x="626" y="371"/>
                  </a:lnTo>
                  <a:lnTo>
                    <a:pt x="619" y="355"/>
                  </a:lnTo>
                  <a:lnTo>
                    <a:pt x="611" y="339"/>
                  </a:lnTo>
                  <a:lnTo>
                    <a:pt x="602" y="324"/>
                  </a:lnTo>
                  <a:lnTo>
                    <a:pt x="593" y="307"/>
                  </a:lnTo>
                  <a:lnTo>
                    <a:pt x="584" y="292"/>
                  </a:lnTo>
                  <a:lnTo>
                    <a:pt x="575" y="277"/>
                  </a:lnTo>
                  <a:lnTo>
                    <a:pt x="565" y="262"/>
                  </a:lnTo>
                  <a:lnTo>
                    <a:pt x="555" y="248"/>
                  </a:lnTo>
                  <a:lnTo>
                    <a:pt x="545" y="232"/>
                  </a:lnTo>
                  <a:lnTo>
                    <a:pt x="534" y="219"/>
                  </a:lnTo>
                  <a:lnTo>
                    <a:pt x="523" y="204"/>
                  </a:lnTo>
                  <a:lnTo>
                    <a:pt x="512" y="191"/>
                  </a:lnTo>
                  <a:lnTo>
                    <a:pt x="500" y="178"/>
                  </a:lnTo>
                  <a:lnTo>
                    <a:pt x="489" y="165"/>
                  </a:lnTo>
                  <a:lnTo>
                    <a:pt x="477" y="153"/>
                  </a:lnTo>
                  <a:lnTo>
                    <a:pt x="465" y="140"/>
                  </a:lnTo>
                  <a:lnTo>
                    <a:pt x="454" y="128"/>
                  </a:lnTo>
                  <a:lnTo>
                    <a:pt x="442" y="117"/>
                  </a:lnTo>
                  <a:lnTo>
                    <a:pt x="429" y="106"/>
                  </a:lnTo>
                  <a:lnTo>
                    <a:pt x="416" y="96"/>
                  </a:lnTo>
                  <a:lnTo>
                    <a:pt x="404" y="86"/>
                  </a:lnTo>
                  <a:lnTo>
                    <a:pt x="392" y="76"/>
                  </a:lnTo>
                  <a:lnTo>
                    <a:pt x="379" y="67"/>
                  </a:lnTo>
                  <a:lnTo>
                    <a:pt x="367" y="60"/>
                  </a:lnTo>
                  <a:lnTo>
                    <a:pt x="353" y="52"/>
                  </a:lnTo>
                  <a:lnTo>
                    <a:pt x="341" y="44"/>
                  </a:lnTo>
                  <a:lnTo>
                    <a:pt x="328" y="38"/>
                  </a:lnTo>
                  <a:lnTo>
                    <a:pt x="316" y="31"/>
                  </a:lnTo>
                  <a:lnTo>
                    <a:pt x="303" y="25"/>
                  </a:lnTo>
                  <a:lnTo>
                    <a:pt x="290" y="20"/>
                  </a:lnTo>
                  <a:lnTo>
                    <a:pt x="278" y="15"/>
                  </a:lnTo>
                  <a:lnTo>
                    <a:pt x="265" y="12"/>
                  </a:lnTo>
                  <a:lnTo>
                    <a:pt x="253" y="9"/>
                  </a:lnTo>
                  <a:lnTo>
                    <a:pt x="241" y="6"/>
                  </a:lnTo>
                  <a:lnTo>
                    <a:pt x="229" y="3"/>
                  </a:lnTo>
                  <a:lnTo>
                    <a:pt x="218" y="2"/>
                  </a:lnTo>
                  <a:lnTo>
                    <a:pt x="205" y="1"/>
                  </a:lnTo>
                  <a:lnTo>
                    <a:pt x="194" y="0"/>
                  </a:lnTo>
                  <a:lnTo>
                    <a:pt x="182" y="1"/>
                  </a:lnTo>
                  <a:lnTo>
                    <a:pt x="171" y="1"/>
                  </a:lnTo>
                  <a:lnTo>
                    <a:pt x="161" y="3"/>
                  </a:lnTo>
                  <a:lnTo>
                    <a:pt x="150" y="4"/>
                  </a:lnTo>
                  <a:lnTo>
                    <a:pt x="140" y="8"/>
                  </a:lnTo>
                  <a:lnTo>
                    <a:pt x="130" y="11"/>
                  </a:lnTo>
                  <a:lnTo>
                    <a:pt x="120" y="14"/>
                  </a:lnTo>
                  <a:lnTo>
                    <a:pt x="110" y="19"/>
                  </a:lnTo>
                  <a:lnTo>
                    <a:pt x="101" y="23"/>
                  </a:lnTo>
                  <a:lnTo>
                    <a:pt x="93" y="29"/>
                  </a:lnTo>
                  <a:lnTo>
                    <a:pt x="84" y="35"/>
                  </a:lnTo>
                  <a:lnTo>
                    <a:pt x="76" y="42"/>
                  </a:lnTo>
                  <a:lnTo>
                    <a:pt x="68" y="49"/>
                  </a:lnTo>
                  <a:lnTo>
                    <a:pt x="61" y="56"/>
                  </a:lnTo>
                  <a:lnTo>
                    <a:pt x="54" y="64"/>
                  </a:lnTo>
                  <a:lnTo>
                    <a:pt x="47" y="73"/>
                  </a:lnTo>
                  <a:lnTo>
                    <a:pt x="41" y="83"/>
                  </a:lnTo>
                  <a:lnTo>
                    <a:pt x="35" y="92"/>
                  </a:lnTo>
                  <a:lnTo>
                    <a:pt x="30" y="103"/>
                  </a:lnTo>
                  <a:lnTo>
                    <a:pt x="25" y="113"/>
                  </a:lnTo>
                  <a:lnTo>
                    <a:pt x="21" y="124"/>
                  </a:lnTo>
                  <a:lnTo>
                    <a:pt x="16" y="136"/>
                  </a:lnTo>
                  <a:lnTo>
                    <a:pt x="12" y="148"/>
                  </a:lnTo>
                  <a:lnTo>
                    <a:pt x="10" y="160"/>
                  </a:lnTo>
                  <a:lnTo>
                    <a:pt x="6" y="172"/>
                  </a:lnTo>
                  <a:lnTo>
                    <a:pt x="4" y="186"/>
                  </a:lnTo>
                  <a:lnTo>
                    <a:pt x="2" y="199"/>
                  </a:lnTo>
                  <a:lnTo>
                    <a:pt x="1" y="213"/>
                  </a:lnTo>
                  <a:lnTo>
                    <a:pt x="0" y="227"/>
                  </a:lnTo>
                  <a:lnTo>
                    <a:pt x="0" y="242"/>
                  </a:lnTo>
                  <a:lnTo>
                    <a:pt x="0" y="256"/>
                  </a:lnTo>
                  <a:lnTo>
                    <a:pt x="0" y="271"/>
                  </a:lnTo>
                  <a:lnTo>
                    <a:pt x="1" y="286"/>
                  </a:lnTo>
                  <a:lnTo>
                    <a:pt x="2" y="302"/>
                  </a:lnTo>
                  <a:lnTo>
                    <a:pt x="4" y="317"/>
                  </a:lnTo>
                  <a:lnTo>
                    <a:pt x="6" y="333"/>
                  </a:lnTo>
                  <a:lnTo>
                    <a:pt x="10" y="349"/>
                  </a:lnTo>
                  <a:lnTo>
                    <a:pt x="12" y="365"/>
                  </a:lnTo>
                  <a:lnTo>
                    <a:pt x="16" y="381"/>
                  </a:lnTo>
                  <a:lnTo>
                    <a:pt x="21" y="398"/>
                  </a:lnTo>
                  <a:lnTo>
                    <a:pt x="25" y="413"/>
                  </a:lnTo>
                  <a:lnTo>
                    <a:pt x="30" y="430"/>
                  </a:lnTo>
                  <a:lnTo>
                    <a:pt x="35" y="447"/>
                  </a:lnTo>
                  <a:lnTo>
                    <a:pt x="41" y="463"/>
                  </a:lnTo>
                  <a:lnTo>
                    <a:pt x="47" y="480"/>
                  </a:lnTo>
                  <a:lnTo>
                    <a:pt x="54" y="496"/>
                  </a:lnTo>
                  <a:lnTo>
                    <a:pt x="61" y="512"/>
                  </a:lnTo>
                  <a:lnTo>
                    <a:pt x="68" y="528"/>
                  </a:lnTo>
                  <a:lnTo>
                    <a:pt x="76" y="545"/>
                  </a:lnTo>
                  <a:lnTo>
                    <a:pt x="84" y="560"/>
                  </a:lnTo>
                  <a:lnTo>
                    <a:pt x="93" y="576"/>
                  </a:lnTo>
                  <a:lnTo>
                    <a:pt x="101" y="592"/>
                  </a:lnTo>
                  <a:lnTo>
                    <a:pt x="110" y="608"/>
                  </a:lnTo>
                  <a:lnTo>
                    <a:pt x="120" y="622"/>
                  </a:lnTo>
                  <a:lnTo>
                    <a:pt x="130" y="638"/>
                  </a:lnTo>
                  <a:lnTo>
                    <a:pt x="140" y="652"/>
                  </a:lnTo>
                  <a:lnTo>
                    <a:pt x="150" y="666"/>
                  </a:lnTo>
                  <a:lnTo>
                    <a:pt x="161" y="681"/>
                  </a:lnTo>
                  <a:lnTo>
                    <a:pt x="171" y="695"/>
                  </a:lnTo>
                  <a:lnTo>
                    <a:pt x="182" y="708"/>
                  </a:lnTo>
                  <a:lnTo>
                    <a:pt x="194" y="722"/>
                  </a:lnTo>
                  <a:lnTo>
                    <a:pt x="205" y="735"/>
                  </a:lnTo>
                  <a:lnTo>
                    <a:pt x="218" y="747"/>
                  </a:lnTo>
                  <a:lnTo>
                    <a:pt x="229" y="759"/>
                  </a:lnTo>
                  <a:lnTo>
                    <a:pt x="241" y="771"/>
                  </a:lnTo>
                  <a:lnTo>
                    <a:pt x="253" y="783"/>
                  </a:lnTo>
                  <a:lnTo>
                    <a:pt x="265" y="794"/>
                  </a:lnTo>
                  <a:lnTo>
                    <a:pt x="278" y="804"/>
                  </a:lnTo>
                  <a:lnTo>
                    <a:pt x="290" y="813"/>
                  </a:lnTo>
                  <a:lnTo>
                    <a:pt x="303" y="822"/>
                  </a:lnTo>
                  <a:lnTo>
                    <a:pt x="316" y="831"/>
                  </a:lnTo>
                  <a:lnTo>
                    <a:pt x="328" y="840"/>
                  </a:lnTo>
                  <a:lnTo>
                    <a:pt x="341" y="848"/>
                  </a:lnTo>
                  <a:lnTo>
                    <a:pt x="353" y="855"/>
                  </a:lnTo>
                  <a:lnTo>
                    <a:pt x="367" y="862"/>
                  </a:lnTo>
                  <a:lnTo>
                    <a:pt x="379" y="869"/>
                  </a:lnTo>
                  <a:lnTo>
                    <a:pt x="392" y="874"/>
                  </a:lnTo>
                  <a:lnTo>
                    <a:pt x="404" y="879"/>
                  </a:lnTo>
                  <a:lnTo>
                    <a:pt x="416" y="884"/>
                  </a:lnTo>
                  <a:lnTo>
                    <a:pt x="429" y="888"/>
                  </a:lnTo>
                  <a:lnTo>
                    <a:pt x="442" y="891"/>
                  </a:lnTo>
                  <a:lnTo>
                    <a:pt x="454" y="894"/>
                  </a:lnTo>
                  <a:lnTo>
                    <a:pt x="465" y="896"/>
                  </a:lnTo>
                  <a:lnTo>
                    <a:pt x="477" y="897"/>
                  </a:lnTo>
                  <a:lnTo>
                    <a:pt x="489" y="899"/>
                  </a:lnTo>
                  <a:lnTo>
                    <a:pt x="500" y="899"/>
                  </a:lnTo>
                  <a:lnTo>
                    <a:pt x="512" y="899"/>
                  </a:lnTo>
                  <a:lnTo>
                    <a:pt x="523" y="899"/>
                  </a:lnTo>
                  <a:lnTo>
                    <a:pt x="534" y="896"/>
                  </a:lnTo>
                  <a:lnTo>
                    <a:pt x="545" y="895"/>
                  </a:lnTo>
                  <a:lnTo>
                    <a:pt x="555" y="892"/>
                  </a:lnTo>
                  <a:lnTo>
                    <a:pt x="565" y="889"/>
                  </a:lnTo>
                  <a:lnTo>
                    <a:pt x="575" y="885"/>
                  </a:lnTo>
                  <a:lnTo>
                    <a:pt x="584" y="881"/>
                  </a:lnTo>
                  <a:lnTo>
                    <a:pt x="593" y="876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0" name="Freeform 208"/>
            <p:cNvSpPr>
              <a:spLocks/>
            </p:cNvSpPr>
            <p:nvPr/>
          </p:nvSpPr>
          <p:spPr bwMode="auto">
            <a:xfrm>
              <a:off x="2883" y="2184"/>
              <a:ext cx="14" cy="32"/>
            </a:xfrm>
            <a:custGeom>
              <a:avLst/>
              <a:gdLst>
                <a:gd name="T0" fmla="*/ 0 w 101"/>
                <a:gd name="T1" fmla="*/ 0 h 225"/>
                <a:gd name="T2" fmla="*/ 0 w 101"/>
                <a:gd name="T3" fmla="*/ 0 h 225"/>
                <a:gd name="T4" fmla="*/ 0 w 101"/>
                <a:gd name="T5" fmla="*/ 0 h 225"/>
                <a:gd name="T6" fmla="*/ 0 w 101"/>
                <a:gd name="T7" fmla="*/ 0 h 225"/>
                <a:gd name="T8" fmla="*/ 0 w 101"/>
                <a:gd name="T9" fmla="*/ 0 h 225"/>
                <a:gd name="T10" fmla="*/ 0 w 101"/>
                <a:gd name="T11" fmla="*/ 0 h 225"/>
                <a:gd name="T12" fmla="*/ 0 w 101"/>
                <a:gd name="T13" fmla="*/ 0 h 225"/>
                <a:gd name="T14" fmla="*/ 0 w 101"/>
                <a:gd name="T15" fmla="*/ 0 h 225"/>
                <a:gd name="T16" fmla="*/ 0 w 101"/>
                <a:gd name="T17" fmla="*/ 0 h 225"/>
                <a:gd name="T18" fmla="*/ 0 w 101"/>
                <a:gd name="T19" fmla="*/ 0 h 225"/>
                <a:gd name="T20" fmla="*/ 0 w 101"/>
                <a:gd name="T21" fmla="*/ 0 h 225"/>
                <a:gd name="T22" fmla="*/ 0 w 101"/>
                <a:gd name="T23" fmla="*/ 0 h 225"/>
                <a:gd name="T24" fmla="*/ 0 w 101"/>
                <a:gd name="T25" fmla="*/ 0 h 225"/>
                <a:gd name="T26" fmla="*/ 0 w 101"/>
                <a:gd name="T27" fmla="*/ 0 h 225"/>
                <a:gd name="T28" fmla="*/ 0 w 101"/>
                <a:gd name="T29" fmla="*/ 0 h 225"/>
                <a:gd name="T30" fmla="*/ 0 w 101"/>
                <a:gd name="T31" fmla="*/ 0 h 225"/>
                <a:gd name="T32" fmla="*/ 0 w 101"/>
                <a:gd name="T33" fmla="*/ 0 h 225"/>
                <a:gd name="T34" fmla="*/ 0 w 101"/>
                <a:gd name="T35" fmla="*/ 0 h 225"/>
                <a:gd name="T36" fmla="*/ 0 w 101"/>
                <a:gd name="T37" fmla="*/ 0 h 225"/>
                <a:gd name="T38" fmla="*/ 0 w 101"/>
                <a:gd name="T39" fmla="*/ 0 h 225"/>
                <a:gd name="T40" fmla="*/ 0 w 101"/>
                <a:gd name="T41" fmla="*/ 0 h 225"/>
                <a:gd name="T42" fmla="*/ 0 w 101"/>
                <a:gd name="T43" fmla="*/ 0 h 225"/>
                <a:gd name="T44" fmla="*/ 0 w 101"/>
                <a:gd name="T45" fmla="*/ 0 h 22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225">
                  <a:moveTo>
                    <a:pt x="0" y="225"/>
                  </a:moveTo>
                  <a:lnTo>
                    <a:pt x="8" y="220"/>
                  </a:lnTo>
                  <a:lnTo>
                    <a:pt x="16" y="214"/>
                  </a:lnTo>
                  <a:lnTo>
                    <a:pt x="24" y="208"/>
                  </a:lnTo>
                  <a:lnTo>
                    <a:pt x="32" y="201"/>
                  </a:lnTo>
                  <a:lnTo>
                    <a:pt x="38" y="193"/>
                  </a:lnTo>
                  <a:lnTo>
                    <a:pt x="46" y="186"/>
                  </a:lnTo>
                  <a:lnTo>
                    <a:pt x="53" y="177"/>
                  </a:lnTo>
                  <a:lnTo>
                    <a:pt x="58" y="168"/>
                  </a:lnTo>
                  <a:lnTo>
                    <a:pt x="64" y="158"/>
                  </a:lnTo>
                  <a:lnTo>
                    <a:pt x="69" y="149"/>
                  </a:lnTo>
                  <a:lnTo>
                    <a:pt x="75" y="138"/>
                  </a:lnTo>
                  <a:lnTo>
                    <a:pt x="79" y="128"/>
                  </a:lnTo>
                  <a:lnTo>
                    <a:pt x="84" y="116"/>
                  </a:lnTo>
                  <a:lnTo>
                    <a:pt x="87" y="105"/>
                  </a:lnTo>
                  <a:lnTo>
                    <a:pt x="90" y="93"/>
                  </a:lnTo>
                  <a:lnTo>
                    <a:pt x="94" y="81"/>
                  </a:lnTo>
                  <a:lnTo>
                    <a:pt x="96" y="69"/>
                  </a:lnTo>
                  <a:lnTo>
                    <a:pt x="97" y="55"/>
                  </a:lnTo>
                  <a:lnTo>
                    <a:pt x="99" y="42"/>
                  </a:lnTo>
                  <a:lnTo>
                    <a:pt x="100" y="28"/>
                  </a:lnTo>
                  <a:lnTo>
                    <a:pt x="100" y="14"/>
                  </a:lnTo>
                  <a:lnTo>
                    <a:pt x="10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1" name="Freeform 209"/>
            <p:cNvSpPr>
              <a:spLocks/>
            </p:cNvSpPr>
            <p:nvPr/>
          </p:nvSpPr>
          <p:spPr bwMode="auto">
            <a:xfrm>
              <a:off x="2812" y="2091"/>
              <a:ext cx="85" cy="93"/>
            </a:xfrm>
            <a:custGeom>
              <a:avLst/>
              <a:gdLst>
                <a:gd name="T0" fmla="*/ 0 w 593"/>
                <a:gd name="T1" fmla="*/ 0 h 650"/>
                <a:gd name="T2" fmla="*/ 0 w 593"/>
                <a:gd name="T3" fmla="*/ 0 h 650"/>
                <a:gd name="T4" fmla="*/ 0 w 593"/>
                <a:gd name="T5" fmla="*/ 0 h 650"/>
                <a:gd name="T6" fmla="*/ 0 w 593"/>
                <a:gd name="T7" fmla="*/ 0 h 650"/>
                <a:gd name="T8" fmla="*/ 0 w 593"/>
                <a:gd name="T9" fmla="*/ 0 h 650"/>
                <a:gd name="T10" fmla="*/ 0 w 593"/>
                <a:gd name="T11" fmla="*/ 0 h 650"/>
                <a:gd name="T12" fmla="*/ 0 w 593"/>
                <a:gd name="T13" fmla="*/ 0 h 650"/>
                <a:gd name="T14" fmla="*/ 0 w 593"/>
                <a:gd name="T15" fmla="*/ 0 h 650"/>
                <a:gd name="T16" fmla="*/ 0 w 593"/>
                <a:gd name="T17" fmla="*/ 0 h 650"/>
                <a:gd name="T18" fmla="*/ 0 w 593"/>
                <a:gd name="T19" fmla="*/ 0 h 650"/>
                <a:gd name="T20" fmla="*/ 0 w 593"/>
                <a:gd name="T21" fmla="*/ 0 h 650"/>
                <a:gd name="T22" fmla="*/ 0 w 593"/>
                <a:gd name="T23" fmla="*/ 0 h 650"/>
                <a:gd name="T24" fmla="*/ 0 w 593"/>
                <a:gd name="T25" fmla="*/ 0 h 650"/>
                <a:gd name="T26" fmla="*/ 0 w 593"/>
                <a:gd name="T27" fmla="*/ 0 h 650"/>
                <a:gd name="T28" fmla="*/ 0 w 593"/>
                <a:gd name="T29" fmla="*/ 0 h 650"/>
                <a:gd name="T30" fmla="*/ 0 w 593"/>
                <a:gd name="T31" fmla="*/ 0 h 650"/>
                <a:gd name="T32" fmla="*/ 0 w 593"/>
                <a:gd name="T33" fmla="*/ 0 h 650"/>
                <a:gd name="T34" fmla="*/ 0 w 593"/>
                <a:gd name="T35" fmla="*/ 0 h 650"/>
                <a:gd name="T36" fmla="*/ 0 w 593"/>
                <a:gd name="T37" fmla="*/ 0 h 650"/>
                <a:gd name="T38" fmla="*/ 0 w 593"/>
                <a:gd name="T39" fmla="*/ 0 h 650"/>
                <a:gd name="T40" fmla="*/ 0 w 593"/>
                <a:gd name="T41" fmla="*/ 0 h 650"/>
                <a:gd name="T42" fmla="*/ 0 w 593"/>
                <a:gd name="T43" fmla="*/ 0 h 650"/>
                <a:gd name="T44" fmla="*/ 0 w 593"/>
                <a:gd name="T45" fmla="*/ 0 h 650"/>
                <a:gd name="T46" fmla="*/ 0 w 593"/>
                <a:gd name="T47" fmla="*/ 0 h 650"/>
                <a:gd name="T48" fmla="*/ 0 w 593"/>
                <a:gd name="T49" fmla="*/ 0 h 650"/>
                <a:gd name="T50" fmla="*/ 0 w 593"/>
                <a:gd name="T51" fmla="*/ 0 h 650"/>
                <a:gd name="T52" fmla="*/ 0 w 593"/>
                <a:gd name="T53" fmla="*/ 0 h 650"/>
                <a:gd name="T54" fmla="*/ 0 w 593"/>
                <a:gd name="T55" fmla="*/ 0 h 650"/>
                <a:gd name="T56" fmla="*/ 0 w 593"/>
                <a:gd name="T57" fmla="*/ 0 h 650"/>
                <a:gd name="T58" fmla="*/ 0 w 593"/>
                <a:gd name="T59" fmla="*/ 0 h 650"/>
                <a:gd name="T60" fmla="*/ 0 w 593"/>
                <a:gd name="T61" fmla="*/ 0 h 650"/>
                <a:gd name="T62" fmla="*/ 0 w 593"/>
                <a:gd name="T63" fmla="*/ 0 h 650"/>
                <a:gd name="T64" fmla="*/ 0 w 593"/>
                <a:gd name="T65" fmla="*/ 0 h 6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3" h="650">
                  <a:moveTo>
                    <a:pt x="593" y="650"/>
                  </a:moveTo>
                  <a:lnTo>
                    <a:pt x="592" y="636"/>
                  </a:lnTo>
                  <a:lnTo>
                    <a:pt x="592" y="620"/>
                  </a:lnTo>
                  <a:lnTo>
                    <a:pt x="591" y="605"/>
                  </a:lnTo>
                  <a:lnTo>
                    <a:pt x="589" y="589"/>
                  </a:lnTo>
                  <a:lnTo>
                    <a:pt x="588" y="574"/>
                  </a:lnTo>
                  <a:lnTo>
                    <a:pt x="585" y="558"/>
                  </a:lnTo>
                  <a:lnTo>
                    <a:pt x="582" y="543"/>
                  </a:lnTo>
                  <a:lnTo>
                    <a:pt x="579" y="526"/>
                  </a:lnTo>
                  <a:lnTo>
                    <a:pt x="575" y="511"/>
                  </a:lnTo>
                  <a:lnTo>
                    <a:pt x="570" y="494"/>
                  </a:lnTo>
                  <a:lnTo>
                    <a:pt x="566" y="478"/>
                  </a:lnTo>
                  <a:lnTo>
                    <a:pt x="560" y="462"/>
                  </a:lnTo>
                  <a:lnTo>
                    <a:pt x="555" y="446"/>
                  </a:lnTo>
                  <a:lnTo>
                    <a:pt x="549" y="429"/>
                  </a:lnTo>
                  <a:lnTo>
                    <a:pt x="543" y="413"/>
                  </a:lnTo>
                  <a:lnTo>
                    <a:pt x="536" y="397"/>
                  </a:lnTo>
                  <a:lnTo>
                    <a:pt x="529" y="380"/>
                  </a:lnTo>
                  <a:lnTo>
                    <a:pt x="522" y="365"/>
                  </a:lnTo>
                  <a:lnTo>
                    <a:pt x="514" y="348"/>
                  </a:lnTo>
                  <a:lnTo>
                    <a:pt x="506" y="333"/>
                  </a:lnTo>
                  <a:lnTo>
                    <a:pt x="497" y="317"/>
                  </a:lnTo>
                  <a:lnTo>
                    <a:pt x="488" y="302"/>
                  </a:lnTo>
                  <a:lnTo>
                    <a:pt x="480" y="286"/>
                  </a:lnTo>
                  <a:lnTo>
                    <a:pt x="470" y="271"/>
                  </a:lnTo>
                  <a:lnTo>
                    <a:pt x="460" y="257"/>
                  </a:lnTo>
                  <a:lnTo>
                    <a:pt x="450" y="242"/>
                  </a:lnTo>
                  <a:lnTo>
                    <a:pt x="440" y="228"/>
                  </a:lnTo>
                  <a:lnTo>
                    <a:pt x="429" y="213"/>
                  </a:lnTo>
                  <a:lnTo>
                    <a:pt x="418" y="200"/>
                  </a:lnTo>
                  <a:lnTo>
                    <a:pt x="407" y="187"/>
                  </a:lnTo>
                  <a:lnTo>
                    <a:pt x="396" y="174"/>
                  </a:lnTo>
                  <a:lnTo>
                    <a:pt x="385" y="160"/>
                  </a:lnTo>
                  <a:lnTo>
                    <a:pt x="372" y="148"/>
                  </a:lnTo>
                  <a:lnTo>
                    <a:pt x="360" y="136"/>
                  </a:lnTo>
                  <a:lnTo>
                    <a:pt x="349" y="125"/>
                  </a:lnTo>
                  <a:lnTo>
                    <a:pt x="337" y="114"/>
                  </a:lnTo>
                  <a:lnTo>
                    <a:pt x="325" y="103"/>
                  </a:lnTo>
                  <a:lnTo>
                    <a:pt x="312" y="93"/>
                  </a:lnTo>
                  <a:lnTo>
                    <a:pt x="299" y="83"/>
                  </a:lnTo>
                  <a:lnTo>
                    <a:pt x="287" y="74"/>
                  </a:lnTo>
                  <a:lnTo>
                    <a:pt x="275" y="65"/>
                  </a:lnTo>
                  <a:lnTo>
                    <a:pt x="262" y="58"/>
                  </a:lnTo>
                  <a:lnTo>
                    <a:pt x="250" y="50"/>
                  </a:lnTo>
                  <a:lnTo>
                    <a:pt x="236" y="42"/>
                  </a:lnTo>
                  <a:lnTo>
                    <a:pt x="224" y="35"/>
                  </a:lnTo>
                  <a:lnTo>
                    <a:pt x="212" y="30"/>
                  </a:lnTo>
                  <a:lnTo>
                    <a:pt x="199" y="24"/>
                  </a:lnTo>
                  <a:lnTo>
                    <a:pt x="187" y="19"/>
                  </a:lnTo>
                  <a:lnTo>
                    <a:pt x="175" y="14"/>
                  </a:lnTo>
                  <a:lnTo>
                    <a:pt x="162" y="11"/>
                  </a:lnTo>
                  <a:lnTo>
                    <a:pt x="150" y="8"/>
                  </a:lnTo>
                  <a:lnTo>
                    <a:pt x="138" y="5"/>
                  </a:lnTo>
                  <a:lnTo>
                    <a:pt x="126" y="2"/>
                  </a:lnTo>
                  <a:lnTo>
                    <a:pt x="114" y="1"/>
                  </a:lnTo>
                  <a:lnTo>
                    <a:pt x="103" y="0"/>
                  </a:lnTo>
                  <a:lnTo>
                    <a:pt x="92" y="0"/>
                  </a:lnTo>
                  <a:lnTo>
                    <a:pt x="80" y="0"/>
                  </a:lnTo>
                  <a:lnTo>
                    <a:pt x="68" y="1"/>
                  </a:lnTo>
                  <a:lnTo>
                    <a:pt x="59" y="2"/>
                  </a:lnTo>
                  <a:lnTo>
                    <a:pt x="47" y="5"/>
                  </a:lnTo>
                  <a:lnTo>
                    <a:pt x="38" y="7"/>
                  </a:lnTo>
                  <a:lnTo>
                    <a:pt x="28" y="10"/>
                  </a:lnTo>
                  <a:lnTo>
                    <a:pt x="18" y="13"/>
                  </a:lnTo>
                  <a:lnTo>
                    <a:pt x="9" y="18"/>
                  </a:lnTo>
                  <a:lnTo>
                    <a:pt x="0" y="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2" name="Freeform 210"/>
            <p:cNvSpPr>
              <a:spLocks/>
            </p:cNvSpPr>
            <p:nvPr/>
          </p:nvSpPr>
          <p:spPr bwMode="auto">
            <a:xfrm>
              <a:off x="2851" y="2195"/>
              <a:ext cx="11" cy="17"/>
            </a:xfrm>
            <a:custGeom>
              <a:avLst/>
              <a:gdLst>
                <a:gd name="T0" fmla="*/ 0 w 76"/>
                <a:gd name="T1" fmla="*/ 0 h 123"/>
                <a:gd name="T2" fmla="*/ 0 w 76"/>
                <a:gd name="T3" fmla="*/ 0 h 123"/>
                <a:gd name="T4" fmla="*/ 0 w 76"/>
                <a:gd name="T5" fmla="*/ 0 h 123"/>
                <a:gd name="T6" fmla="*/ 0 w 76"/>
                <a:gd name="T7" fmla="*/ 0 h 123"/>
                <a:gd name="T8" fmla="*/ 0 w 76"/>
                <a:gd name="T9" fmla="*/ 0 h 123"/>
                <a:gd name="T10" fmla="*/ 0 w 76"/>
                <a:gd name="T11" fmla="*/ 0 h 123"/>
                <a:gd name="T12" fmla="*/ 0 w 76"/>
                <a:gd name="T13" fmla="*/ 0 h 123"/>
                <a:gd name="T14" fmla="*/ 0 w 76"/>
                <a:gd name="T15" fmla="*/ 0 h 123"/>
                <a:gd name="T16" fmla="*/ 0 w 76"/>
                <a:gd name="T17" fmla="*/ 0 h 123"/>
                <a:gd name="T18" fmla="*/ 0 w 76"/>
                <a:gd name="T19" fmla="*/ 0 h 123"/>
                <a:gd name="T20" fmla="*/ 0 w 76"/>
                <a:gd name="T21" fmla="*/ 0 h 123"/>
                <a:gd name="T22" fmla="*/ 0 w 76"/>
                <a:gd name="T23" fmla="*/ 0 h 123"/>
                <a:gd name="T24" fmla="*/ 0 w 76"/>
                <a:gd name="T25" fmla="*/ 0 h 123"/>
                <a:gd name="T26" fmla="*/ 0 w 76"/>
                <a:gd name="T27" fmla="*/ 0 h 123"/>
                <a:gd name="T28" fmla="*/ 0 w 76"/>
                <a:gd name="T29" fmla="*/ 0 h 123"/>
                <a:gd name="T30" fmla="*/ 0 w 76"/>
                <a:gd name="T31" fmla="*/ 0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6" h="123">
                  <a:moveTo>
                    <a:pt x="0" y="0"/>
                  </a:moveTo>
                  <a:lnTo>
                    <a:pt x="11" y="18"/>
                  </a:lnTo>
                  <a:lnTo>
                    <a:pt x="17" y="27"/>
                  </a:lnTo>
                  <a:lnTo>
                    <a:pt x="21" y="36"/>
                  </a:lnTo>
                  <a:lnTo>
                    <a:pt x="26" y="43"/>
                  </a:lnTo>
                  <a:lnTo>
                    <a:pt x="32" y="52"/>
                  </a:lnTo>
                  <a:lnTo>
                    <a:pt x="36" y="60"/>
                  </a:lnTo>
                  <a:lnTo>
                    <a:pt x="42" y="68"/>
                  </a:lnTo>
                  <a:lnTo>
                    <a:pt x="46" y="75"/>
                  </a:lnTo>
                  <a:lnTo>
                    <a:pt x="51" y="83"/>
                  </a:lnTo>
                  <a:lnTo>
                    <a:pt x="55" y="90"/>
                  </a:lnTo>
                  <a:lnTo>
                    <a:pt x="60" y="97"/>
                  </a:lnTo>
                  <a:lnTo>
                    <a:pt x="64" y="104"/>
                  </a:lnTo>
                  <a:lnTo>
                    <a:pt x="68" y="111"/>
                  </a:lnTo>
                  <a:lnTo>
                    <a:pt x="73" y="117"/>
                  </a:lnTo>
                  <a:lnTo>
                    <a:pt x="76" y="12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3" name="Freeform 211"/>
            <p:cNvSpPr>
              <a:spLocks/>
            </p:cNvSpPr>
            <p:nvPr/>
          </p:nvSpPr>
          <p:spPr bwMode="auto">
            <a:xfrm>
              <a:off x="2760" y="2157"/>
              <a:ext cx="40" cy="130"/>
            </a:xfrm>
            <a:custGeom>
              <a:avLst/>
              <a:gdLst>
                <a:gd name="T0" fmla="*/ 0 w 281"/>
                <a:gd name="T1" fmla="*/ 0 h 910"/>
                <a:gd name="T2" fmla="*/ 0 w 281"/>
                <a:gd name="T3" fmla="*/ 0 h 910"/>
                <a:gd name="T4" fmla="*/ 0 w 281"/>
                <a:gd name="T5" fmla="*/ 0 h 910"/>
                <a:gd name="T6" fmla="*/ 0 w 281"/>
                <a:gd name="T7" fmla="*/ 0 h 910"/>
                <a:gd name="T8" fmla="*/ 0 w 281"/>
                <a:gd name="T9" fmla="*/ 0 h 910"/>
                <a:gd name="T10" fmla="*/ 0 w 281"/>
                <a:gd name="T11" fmla="*/ 0 h 910"/>
                <a:gd name="T12" fmla="*/ 0 w 281"/>
                <a:gd name="T13" fmla="*/ 0 h 910"/>
                <a:gd name="T14" fmla="*/ 0 w 281"/>
                <a:gd name="T15" fmla="*/ 0 h 910"/>
                <a:gd name="T16" fmla="*/ 0 w 281"/>
                <a:gd name="T17" fmla="*/ 0 h 910"/>
                <a:gd name="T18" fmla="*/ 0 w 281"/>
                <a:gd name="T19" fmla="*/ 0 h 910"/>
                <a:gd name="T20" fmla="*/ 0 w 281"/>
                <a:gd name="T21" fmla="*/ 0 h 910"/>
                <a:gd name="T22" fmla="*/ 0 w 281"/>
                <a:gd name="T23" fmla="*/ 0 h 910"/>
                <a:gd name="T24" fmla="*/ 0 w 281"/>
                <a:gd name="T25" fmla="*/ 0 h 910"/>
                <a:gd name="T26" fmla="*/ 0 w 281"/>
                <a:gd name="T27" fmla="*/ 0 h 910"/>
                <a:gd name="T28" fmla="*/ 0 w 281"/>
                <a:gd name="T29" fmla="*/ 0 h 910"/>
                <a:gd name="T30" fmla="*/ 0 w 281"/>
                <a:gd name="T31" fmla="*/ 0 h 910"/>
                <a:gd name="T32" fmla="*/ 0 w 281"/>
                <a:gd name="T33" fmla="*/ 0 h 910"/>
                <a:gd name="T34" fmla="*/ 0 w 281"/>
                <a:gd name="T35" fmla="*/ 0 h 910"/>
                <a:gd name="T36" fmla="*/ 0 w 281"/>
                <a:gd name="T37" fmla="*/ 0 h 910"/>
                <a:gd name="T38" fmla="*/ 0 w 281"/>
                <a:gd name="T39" fmla="*/ 0 h 910"/>
                <a:gd name="T40" fmla="*/ 0 w 281"/>
                <a:gd name="T41" fmla="*/ 0 h 910"/>
                <a:gd name="T42" fmla="*/ 0 w 281"/>
                <a:gd name="T43" fmla="*/ 0 h 910"/>
                <a:gd name="T44" fmla="*/ 0 w 281"/>
                <a:gd name="T45" fmla="*/ 0 h 910"/>
                <a:gd name="T46" fmla="*/ 0 w 281"/>
                <a:gd name="T47" fmla="*/ 0 h 910"/>
                <a:gd name="T48" fmla="*/ 0 w 281"/>
                <a:gd name="T49" fmla="*/ 0 h 910"/>
                <a:gd name="T50" fmla="*/ 0 w 281"/>
                <a:gd name="T51" fmla="*/ 0 h 910"/>
                <a:gd name="T52" fmla="*/ 0 w 281"/>
                <a:gd name="T53" fmla="*/ 0 h 910"/>
                <a:gd name="T54" fmla="*/ 0 w 281"/>
                <a:gd name="T55" fmla="*/ 0 h 910"/>
                <a:gd name="T56" fmla="*/ 0 w 281"/>
                <a:gd name="T57" fmla="*/ 0 h 910"/>
                <a:gd name="T58" fmla="*/ 0 w 281"/>
                <a:gd name="T59" fmla="*/ 0 h 910"/>
                <a:gd name="T60" fmla="*/ 0 w 281"/>
                <a:gd name="T61" fmla="*/ 0 h 910"/>
                <a:gd name="T62" fmla="*/ 0 w 281"/>
                <a:gd name="T63" fmla="*/ 0 h 910"/>
                <a:gd name="T64" fmla="*/ 0 w 281"/>
                <a:gd name="T65" fmla="*/ 0 h 910"/>
                <a:gd name="T66" fmla="*/ 0 w 281"/>
                <a:gd name="T67" fmla="*/ 0 h 910"/>
                <a:gd name="T68" fmla="*/ 0 w 281"/>
                <a:gd name="T69" fmla="*/ 0 h 910"/>
                <a:gd name="T70" fmla="*/ 0 w 281"/>
                <a:gd name="T71" fmla="*/ 0 h 910"/>
                <a:gd name="T72" fmla="*/ 0 w 281"/>
                <a:gd name="T73" fmla="*/ 0 h 910"/>
                <a:gd name="T74" fmla="*/ 0 w 281"/>
                <a:gd name="T75" fmla="*/ 0 h 910"/>
                <a:gd name="T76" fmla="*/ 0 w 281"/>
                <a:gd name="T77" fmla="*/ 0 h 910"/>
                <a:gd name="T78" fmla="*/ 0 w 281"/>
                <a:gd name="T79" fmla="*/ 0 h 9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81" h="910">
                  <a:moveTo>
                    <a:pt x="0" y="910"/>
                  </a:moveTo>
                  <a:lnTo>
                    <a:pt x="12" y="903"/>
                  </a:lnTo>
                  <a:lnTo>
                    <a:pt x="24" y="894"/>
                  </a:lnTo>
                  <a:lnTo>
                    <a:pt x="38" y="886"/>
                  </a:lnTo>
                  <a:lnTo>
                    <a:pt x="50" y="876"/>
                  </a:lnTo>
                  <a:lnTo>
                    <a:pt x="61" y="868"/>
                  </a:lnTo>
                  <a:lnTo>
                    <a:pt x="73" y="858"/>
                  </a:lnTo>
                  <a:lnTo>
                    <a:pt x="85" y="847"/>
                  </a:lnTo>
                  <a:lnTo>
                    <a:pt x="96" y="836"/>
                  </a:lnTo>
                  <a:lnTo>
                    <a:pt x="107" y="826"/>
                  </a:lnTo>
                  <a:lnTo>
                    <a:pt x="117" y="815"/>
                  </a:lnTo>
                  <a:lnTo>
                    <a:pt x="127" y="804"/>
                  </a:lnTo>
                  <a:lnTo>
                    <a:pt x="137" y="791"/>
                  </a:lnTo>
                  <a:lnTo>
                    <a:pt x="147" y="779"/>
                  </a:lnTo>
                  <a:lnTo>
                    <a:pt x="157" y="767"/>
                  </a:lnTo>
                  <a:lnTo>
                    <a:pt x="166" y="755"/>
                  </a:lnTo>
                  <a:lnTo>
                    <a:pt x="176" y="742"/>
                  </a:lnTo>
                  <a:lnTo>
                    <a:pt x="185" y="728"/>
                  </a:lnTo>
                  <a:lnTo>
                    <a:pt x="193" y="714"/>
                  </a:lnTo>
                  <a:lnTo>
                    <a:pt x="201" y="700"/>
                  </a:lnTo>
                  <a:lnTo>
                    <a:pt x="210" y="685"/>
                  </a:lnTo>
                  <a:lnTo>
                    <a:pt x="218" y="671"/>
                  </a:lnTo>
                  <a:lnTo>
                    <a:pt x="225" y="657"/>
                  </a:lnTo>
                  <a:lnTo>
                    <a:pt x="232" y="641"/>
                  </a:lnTo>
                  <a:lnTo>
                    <a:pt x="239" y="626"/>
                  </a:lnTo>
                  <a:lnTo>
                    <a:pt x="245" y="610"/>
                  </a:lnTo>
                  <a:lnTo>
                    <a:pt x="251" y="595"/>
                  </a:lnTo>
                  <a:lnTo>
                    <a:pt x="256" y="578"/>
                  </a:lnTo>
                  <a:lnTo>
                    <a:pt x="261" y="563"/>
                  </a:lnTo>
                  <a:lnTo>
                    <a:pt x="265" y="547"/>
                  </a:lnTo>
                  <a:lnTo>
                    <a:pt x="270" y="531"/>
                  </a:lnTo>
                  <a:lnTo>
                    <a:pt x="273" y="515"/>
                  </a:lnTo>
                  <a:lnTo>
                    <a:pt x="275" y="498"/>
                  </a:lnTo>
                  <a:lnTo>
                    <a:pt x="277" y="483"/>
                  </a:lnTo>
                  <a:lnTo>
                    <a:pt x="280" y="468"/>
                  </a:lnTo>
                  <a:lnTo>
                    <a:pt x="280" y="459"/>
                  </a:lnTo>
                  <a:lnTo>
                    <a:pt x="280" y="451"/>
                  </a:lnTo>
                  <a:lnTo>
                    <a:pt x="281" y="442"/>
                  </a:lnTo>
                  <a:lnTo>
                    <a:pt x="281" y="434"/>
                  </a:lnTo>
                  <a:lnTo>
                    <a:pt x="281" y="426"/>
                  </a:lnTo>
                  <a:lnTo>
                    <a:pt x="281" y="418"/>
                  </a:lnTo>
                  <a:lnTo>
                    <a:pt x="280" y="409"/>
                  </a:lnTo>
                  <a:lnTo>
                    <a:pt x="280" y="400"/>
                  </a:lnTo>
                  <a:lnTo>
                    <a:pt x="279" y="392"/>
                  </a:lnTo>
                  <a:lnTo>
                    <a:pt x="277" y="384"/>
                  </a:lnTo>
                  <a:lnTo>
                    <a:pt x="276" y="366"/>
                  </a:lnTo>
                  <a:lnTo>
                    <a:pt x="273" y="349"/>
                  </a:lnTo>
                  <a:lnTo>
                    <a:pt x="270" y="332"/>
                  </a:lnTo>
                  <a:lnTo>
                    <a:pt x="265" y="315"/>
                  </a:lnTo>
                  <a:lnTo>
                    <a:pt x="261" y="298"/>
                  </a:lnTo>
                  <a:lnTo>
                    <a:pt x="256" y="282"/>
                  </a:lnTo>
                  <a:lnTo>
                    <a:pt x="251" y="265"/>
                  </a:lnTo>
                  <a:lnTo>
                    <a:pt x="246" y="250"/>
                  </a:lnTo>
                  <a:lnTo>
                    <a:pt x="241" y="234"/>
                  </a:lnTo>
                  <a:lnTo>
                    <a:pt x="238" y="227"/>
                  </a:lnTo>
                  <a:lnTo>
                    <a:pt x="235" y="219"/>
                  </a:lnTo>
                  <a:lnTo>
                    <a:pt x="229" y="202"/>
                  </a:lnTo>
                  <a:lnTo>
                    <a:pt x="223" y="186"/>
                  </a:lnTo>
                  <a:lnTo>
                    <a:pt x="220" y="178"/>
                  </a:lnTo>
                  <a:lnTo>
                    <a:pt x="218" y="170"/>
                  </a:lnTo>
                  <a:lnTo>
                    <a:pt x="212" y="155"/>
                  </a:lnTo>
                  <a:lnTo>
                    <a:pt x="208" y="139"/>
                  </a:lnTo>
                  <a:lnTo>
                    <a:pt x="202" y="124"/>
                  </a:lnTo>
                  <a:lnTo>
                    <a:pt x="200" y="115"/>
                  </a:lnTo>
                  <a:lnTo>
                    <a:pt x="199" y="107"/>
                  </a:lnTo>
                  <a:lnTo>
                    <a:pt x="197" y="99"/>
                  </a:lnTo>
                  <a:lnTo>
                    <a:pt x="196" y="93"/>
                  </a:lnTo>
                  <a:lnTo>
                    <a:pt x="195" y="85"/>
                  </a:lnTo>
                  <a:lnTo>
                    <a:pt x="193" y="77"/>
                  </a:lnTo>
                  <a:lnTo>
                    <a:pt x="193" y="71"/>
                  </a:lnTo>
                  <a:lnTo>
                    <a:pt x="192" y="64"/>
                  </a:lnTo>
                  <a:lnTo>
                    <a:pt x="192" y="56"/>
                  </a:lnTo>
                  <a:lnTo>
                    <a:pt x="192" y="50"/>
                  </a:lnTo>
                  <a:lnTo>
                    <a:pt x="193" y="43"/>
                  </a:lnTo>
                  <a:lnTo>
                    <a:pt x="195" y="35"/>
                  </a:lnTo>
                  <a:lnTo>
                    <a:pt x="196" y="29"/>
                  </a:lnTo>
                  <a:lnTo>
                    <a:pt x="198" y="23"/>
                  </a:lnTo>
                  <a:lnTo>
                    <a:pt x="199" y="17"/>
                  </a:lnTo>
                  <a:lnTo>
                    <a:pt x="201" y="11"/>
                  </a:lnTo>
                  <a:lnTo>
                    <a:pt x="204" y="6"/>
                  </a:lnTo>
                  <a:lnTo>
                    <a:pt x="20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4" name="Freeform 212"/>
            <p:cNvSpPr>
              <a:spLocks/>
            </p:cNvSpPr>
            <p:nvPr/>
          </p:nvSpPr>
          <p:spPr bwMode="auto">
            <a:xfrm>
              <a:off x="2841" y="2177"/>
              <a:ext cx="10" cy="18"/>
            </a:xfrm>
            <a:custGeom>
              <a:avLst/>
              <a:gdLst>
                <a:gd name="T0" fmla="*/ 0 w 72"/>
                <a:gd name="T1" fmla="*/ 0 h 121"/>
                <a:gd name="T2" fmla="*/ 0 w 72"/>
                <a:gd name="T3" fmla="*/ 0 h 121"/>
                <a:gd name="T4" fmla="*/ 0 w 72"/>
                <a:gd name="T5" fmla="*/ 0 h 121"/>
                <a:gd name="T6" fmla="*/ 0 w 72"/>
                <a:gd name="T7" fmla="*/ 0 h 121"/>
                <a:gd name="T8" fmla="*/ 0 w 72"/>
                <a:gd name="T9" fmla="*/ 0 h 121"/>
                <a:gd name="T10" fmla="*/ 0 w 72"/>
                <a:gd name="T11" fmla="*/ 0 h 121"/>
                <a:gd name="T12" fmla="*/ 0 w 72"/>
                <a:gd name="T13" fmla="*/ 0 h 121"/>
                <a:gd name="T14" fmla="*/ 0 w 72"/>
                <a:gd name="T15" fmla="*/ 0 h 121"/>
                <a:gd name="T16" fmla="*/ 0 w 72"/>
                <a:gd name="T17" fmla="*/ 0 h 121"/>
                <a:gd name="T18" fmla="*/ 0 w 72"/>
                <a:gd name="T19" fmla="*/ 0 h 121"/>
                <a:gd name="T20" fmla="*/ 0 w 72"/>
                <a:gd name="T21" fmla="*/ 0 h 121"/>
                <a:gd name="T22" fmla="*/ 0 w 72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2" h="121">
                  <a:moveTo>
                    <a:pt x="0" y="0"/>
                  </a:moveTo>
                  <a:lnTo>
                    <a:pt x="10" y="16"/>
                  </a:lnTo>
                  <a:lnTo>
                    <a:pt x="20" y="33"/>
                  </a:lnTo>
                  <a:lnTo>
                    <a:pt x="29" y="48"/>
                  </a:lnTo>
                  <a:lnTo>
                    <a:pt x="39" y="65"/>
                  </a:lnTo>
                  <a:lnTo>
                    <a:pt x="48" y="79"/>
                  </a:lnTo>
                  <a:lnTo>
                    <a:pt x="52" y="87"/>
                  </a:lnTo>
                  <a:lnTo>
                    <a:pt x="55" y="95"/>
                  </a:lnTo>
                  <a:lnTo>
                    <a:pt x="60" y="101"/>
                  </a:lnTo>
                  <a:lnTo>
                    <a:pt x="64" y="108"/>
                  </a:lnTo>
                  <a:lnTo>
                    <a:pt x="68" y="115"/>
                  </a:lnTo>
                  <a:lnTo>
                    <a:pt x="72" y="1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5" name="Freeform 213"/>
            <p:cNvSpPr>
              <a:spLocks/>
            </p:cNvSpPr>
            <p:nvPr/>
          </p:nvSpPr>
          <p:spPr bwMode="auto">
            <a:xfrm>
              <a:off x="2725" y="2300"/>
              <a:ext cx="148" cy="34"/>
            </a:xfrm>
            <a:custGeom>
              <a:avLst/>
              <a:gdLst>
                <a:gd name="T0" fmla="*/ 0 w 1036"/>
                <a:gd name="T1" fmla="*/ 0 h 238"/>
                <a:gd name="T2" fmla="*/ 0 w 1036"/>
                <a:gd name="T3" fmla="*/ 0 h 238"/>
                <a:gd name="T4" fmla="*/ 0 w 1036"/>
                <a:gd name="T5" fmla="*/ 0 h 238"/>
                <a:gd name="T6" fmla="*/ 0 w 1036"/>
                <a:gd name="T7" fmla="*/ 0 h 238"/>
                <a:gd name="T8" fmla="*/ 0 w 1036"/>
                <a:gd name="T9" fmla="*/ 0 h 238"/>
                <a:gd name="T10" fmla="*/ 0 w 1036"/>
                <a:gd name="T11" fmla="*/ 0 h 238"/>
                <a:gd name="T12" fmla="*/ 0 w 1036"/>
                <a:gd name="T13" fmla="*/ 0 h 238"/>
                <a:gd name="T14" fmla="*/ 0 w 1036"/>
                <a:gd name="T15" fmla="*/ 0 h 238"/>
                <a:gd name="T16" fmla="*/ 0 w 1036"/>
                <a:gd name="T17" fmla="*/ 0 h 238"/>
                <a:gd name="T18" fmla="*/ 0 w 1036"/>
                <a:gd name="T19" fmla="*/ 0 h 238"/>
                <a:gd name="T20" fmla="*/ 0 w 1036"/>
                <a:gd name="T21" fmla="*/ 0 h 238"/>
                <a:gd name="T22" fmla="*/ 0 w 1036"/>
                <a:gd name="T23" fmla="*/ 0 h 238"/>
                <a:gd name="T24" fmla="*/ 0 w 1036"/>
                <a:gd name="T25" fmla="*/ 0 h 238"/>
                <a:gd name="T26" fmla="*/ 0 w 1036"/>
                <a:gd name="T27" fmla="*/ 0 h 238"/>
                <a:gd name="T28" fmla="*/ 0 w 1036"/>
                <a:gd name="T29" fmla="*/ 0 h 238"/>
                <a:gd name="T30" fmla="*/ 0 w 1036"/>
                <a:gd name="T31" fmla="*/ 0 h 238"/>
                <a:gd name="T32" fmla="*/ 0 w 1036"/>
                <a:gd name="T33" fmla="*/ 0 h 238"/>
                <a:gd name="T34" fmla="*/ 0 w 1036"/>
                <a:gd name="T35" fmla="*/ 0 h 238"/>
                <a:gd name="T36" fmla="*/ 0 w 1036"/>
                <a:gd name="T37" fmla="*/ 0 h 238"/>
                <a:gd name="T38" fmla="*/ 0 w 1036"/>
                <a:gd name="T39" fmla="*/ 0 h 238"/>
                <a:gd name="T40" fmla="*/ 0 w 1036"/>
                <a:gd name="T41" fmla="*/ 0 h 238"/>
                <a:gd name="T42" fmla="*/ 0 w 1036"/>
                <a:gd name="T43" fmla="*/ 0 h 238"/>
                <a:gd name="T44" fmla="*/ 0 w 1036"/>
                <a:gd name="T45" fmla="*/ 0 h 238"/>
                <a:gd name="T46" fmla="*/ 0 w 1036"/>
                <a:gd name="T47" fmla="*/ 0 h 238"/>
                <a:gd name="T48" fmla="*/ 0 w 1036"/>
                <a:gd name="T49" fmla="*/ 0 h 238"/>
                <a:gd name="T50" fmla="*/ 0 w 1036"/>
                <a:gd name="T51" fmla="*/ 0 h 238"/>
                <a:gd name="T52" fmla="*/ 0 w 1036"/>
                <a:gd name="T53" fmla="*/ 0 h 238"/>
                <a:gd name="T54" fmla="*/ 0 w 1036"/>
                <a:gd name="T55" fmla="*/ 0 h 238"/>
                <a:gd name="T56" fmla="*/ 0 w 1036"/>
                <a:gd name="T57" fmla="*/ 0 h 238"/>
                <a:gd name="T58" fmla="*/ 0 w 1036"/>
                <a:gd name="T59" fmla="*/ 0 h 238"/>
                <a:gd name="T60" fmla="*/ 0 w 1036"/>
                <a:gd name="T61" fmla="*/ 0 h 238"/>
                <a:gd name="T62" fmla="*/ 0 w 1036"/>
                <a:gd name="T63" fmla="*/ 0 h 238"/>
                <a:gd name="T64" fmla="*/ 0 w 1036"/>
                <a:gd name="T65" fmla="*/ 0 h 238"/>
                <a:gd name="T66" fmla="*/ 0 w 1036"/>
                <a:gd name="T67" fmla="*/ 0 h 238"/>
                <a:gd name="T68" fmla="*/ 0 w 1036"/>
                <a:gd name="T69" fmla="*/ 0 h 238"/>
                <a:gd name="T70" fmla="*/ 0 w 1036"/>
                <a:gd name="T71" fmla="*/ 0 h 238"/>
                <a:gd name="T72" fmla="*/ 0 w 1036"/>
                <a:gd name="T73" fmla="*/ 0 h 238"/>
                <a:gd name="T74" fmla="*/ 0 w 1036"/>
                <a:gd name="T75" fmla="*/ 0 h 238"/>
                <a:gd name="T76" fmla="*/ 0 w 1036"/>
                <a:gd name="T77" fmla="*/ 0 h 238"/>
                <a:gd name="T78" fmla="*/ 0 w 1036"/>
                <a:gd name="T79" fmla="*/ 0 h 238"/>
                <a:gd name="T80" fmla="*/ 0 w 1036"/>
                <a:gd name="T81" fmla="*/ 0 h 238"/>
                <a:gd name="T82" fmla="*/ 0 w 1036"/>
                <a:gd name="T83" fmla="*/ 0 h 238"/>
                <a:gd name="T84" fmla="*/ 0 w 1036"/>
                <a:gd name="T85" fmla="*/ 0 h 238"/>
                <a:gd name="T86" fmla="*/ 0 w 1036"/>
                <a:gd name="T87" fmla="*/ 0 h 238"/>
                <a:gd name="T88" fmla="*/ 0 w 1036"/>
                <a:gd name="T89" fmla="*/ 0 h 238"/>
                <a:gd name="T90" fmla="*/ 0 w 1036"/>
                <a:gd name="T91" fmla="*/ 0 h 238"/>
                <a:gd name="T92" fmla="*/ 0 w 1036"/>
                <a:gd name="T93" fmla="*/ 0 h 238"/>
                <a:gd name="T94" fmla="*/ 0 w 1036"/>
                <a:gd name="T95" fmla="*/ 0 h 238"/>
                <a:gd name="T96" fmla="*/ 0 w 1036"/>
                <a:gd name="T97" fmla="*/ 0 h 238"/>
                <a:gd name="T98" fmla="*/ 0 w 1036"/>
                <a:gd name="T99" fmla="*/ 0 h 238"/>
                <a:gd name="T100" fmla="*/ 0 w 1036"/>
                <a:gd name="T101" fmla="*/ 0 h 238"/>
                <a:gd name="T102" fmla="*/ 0 w 1036"/>
                <a:gd name="T103" fmla="*/ 0 h 238"/>
                <a:gd name="T104" fmla="*/ 0 w 1036"/>
                <a:gd name="T105" fmla="*/ 0 h 238"/>
                <a:gd name="T106" fmla="*/ 0 w 1036"/>
                <a:gd name="T107" fmla="*/ 0 h 238"/>
                <a:gd name="T108" fmla="*/ 0 w 1036"/>
                <a:gd name="T109" fmla="*/ 0 h 238"/>
                <a:gd name="T110" fmla="*/ 0 w 1036"/>
                <a:gd name="T111" fmla="*/ 0 h 238"/>
                <a:gd name="T112" fmla="*/ 0 w 1036"/>
                <a:gd name="T113" fmla="*/ 0 h 238"/>
                <a:gd name="T114" fmla="*/ 0 w 1036"/>
                <a:gd name="T115" fmla="*/ 0 h 238"/>
                <a:gd name="T116" fmla="*/ 0 w 1036"/>
                <a:gd name="T117" fmla="*/ 0 h 238"/>
                <a:gd name="T118" fmla="*/ 0 w 1036"/>
                <a:gd name="T119" fmla="*/ 0 h 238"/>
                <a:gd name="T120" fmla="*/ 0 w 1036"/>
                <a:gd name="T121" fmla="*/ 0 h 238"/>
                <a:gd name="T122" fmla="*/ 0 w 1036"/>
                <a:gd name="T123" fmla="*/ 0 h 238"/>
                <a:gd name="T124" fmla="*/ 0 w 1036"/>
                <a:gd name="T125" fmla="*/ 0 h 2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36" h="238">
                  <a:moveTo>
                    <a:pt x="0" y="0"/>
                  </a:moveTo>
                  <a:lnTo>
                    <a:pt x="7" y="11"/>
                  </a:lnTo>
                  <a:lnTo>
                    <a:pt x="15" y="22"/>
                  </a:lnTo>
                  <a:lnTo>
                    <a:pt x="24" y="34"/>
                  </a:lnTo>
                  <a:lnTo>
                    <a:pt x="33" y="43"/>
                  </a:lnTo>
                  <a:lnTo>
                    <a:pt x="43" y="53"/>
                  </a:lnTo>
                  <a:lnTo>
                    <a:pt x="53" y="64"/>
                  </a:lnTo>
                  <a:lnTo>
                    <a:pt x="64" y="74"/>
                  </a:lnTo>
                  <a:lnTo>
                    <a:pt x="75" y="83"/>
                  </a:lnTo>
                  <a:lnTo>
                    <a:pt x="87" y="93"/>
                  </a:lnTo>
                  <a:lnTo>
                    <a:pt x="100" y="102"/>
                  </a:lnTo>
                  <a:lnTo>
                    <a:pt x="112" y="112"/>
                  </a:lnTo>
                  <a:lnTo>
                    <a:pt x="127" y="120"/>
                  </a:lnTo>
                  <a:lnTo>
                    <a:pt x="140" y="129"/>
                  </a:lnTo>
                  <a:lnTo>
                    <a:pt x="154" y="137"/>
                  </a:lnTo>
                  <a:lnTo>
                    <a:pt x="170" y="145"/>
                  </a:lnTo>
                  <a:lnTo>
                    <a:pt x="185" y="153"/>
                  </a:lnTo>
                  <a:lnTo>
                    <a:pt x="201" y="161"/>
                  </a:lnTo>
                  <a:lnTo>
                    <a:pt x="217" y="167"/>
                  </a:lnTo>
                  <a:lnTo>
                    <a:pt x="234" y="174"/>
                  </a:lnTo>
                  <a:lnTo>
                    <a:pt x="250" y="181"/>
                  </a:lnTo>
                  <a:lnTo>
                    <a:pt x="268" y="187"/>
                  </a:lnTo>
                  <a:lnTo>
                    <a:pt x="286" y="193"/>
                  </a:lnTo>
                  <a:lnTo>
                    <a:pt x="303" y="198"/>
                  </a:lnTo>
                  <a:lnTo>
                    <a:pt x="321" y="204"/>
                  </a:lnTo>
                  <a:lnTo>
                    <a:pt x="340" y="208"/>
                  </a:lnTo>
                  <a:lnTo>
                    <a:pt x="359" y="213"/>
                  </a:lnTo>
                  <a:lnTo>
                    <a:pt x="378" y="217"/>
                  </a:lnTo>
                  <a:lnTo>
                    <a:pt x="397" y="220"/>
                  </a:lnTo>
                  <a:lnTo>
                    <a:pt x="416" y="224"/>
                  </a:lnTo>
                  <a:lnTo>
                    <a:pt x="436" y="227"/>
                  </a:lnTo>
                  <a:lnTo>
                    <a:pt x="456" y="230"/>
                  </a:lnTo>
                  <a:lnTo>
                    <a:pt x="476" y="232"/>
                  </a:lnTo>
                  <a:lnTo>
                    <a:pt x="496" y="235"/>
                  </a:lnTo>
                  <a:lnTo>
                    <a:pt x="516" y="236"/>
                  </a:lnTo>
                  <a:lnTo>
                    <a:pt x="537" y="237"/>
                  </a:lnTo>
                  <a:lnTo>
                    <a:pt x="557" y="238"/>
                  </a:lnTo>
                  <a:lnTo>
                    <a:pt x="576" y="238"/>
                  </a:lnTo>
                  <a:lnTo>
                    <a:pt x="597" y="238"/>
                  </a:lnTo>
                  <a:lnTo>
                    <a:pt x="617" y="238"/>
                  </a:lnTo>
                  <a:lnTo>
                    <a:pt x="638" y="237"/>
                  </a:lnTo>
                  <a:lnTo>
                    <a:pt x="658" y="236"/>
                  </a:lnTo>
                  <a:lnTo>
                    <a:pt x="678" y="235"/>
                  </a:lnTo>
                  <a:lnTo>
                    <a:pt x="698" y="232"/>
                  </a:lnTo>
                  <a:lnTo>
                    <a:pt x="718" y="230"/>
                  </a:lnTo>
                  <a:lnTo>
                    <a:pt x="738" y="228"/>
                  </a:lnTo>
                  <a:lnTo>
                    <a:pt x="758" y="225"/>
                  </a:lnTo>
                  <a:lnTo>
                    <a:pt x="778" y="221"/>
                  </a:lnTo>
                  <a:lnTo>
                    <a:pt x="796" y="218"/>
                  </a:lnTo>
                  <a:lnTo>
                    <a:pt x="816" y="214"/>
                  </a:lnTo>
                  <a:lnTo>
                    <a:pt x="835" y="210"/>
                  </a:lnTo>
                  <a:lnTo>
                    <a:pt x="854" y="205"/>
                  </a:lnTo>
                  <a:lnTo>
                    <a:pt x="872" y="200"/>
                  </a:lnTo>
                  <a:lnTo>
                    <a:pt x="889" y="195"/>
                  </a:lnTo>
                  <a:lnTo>
                    <a:pt x="908" y="189"/>
                  </a:lnTo>
                  <a:lnTo>
                    <a:pt x="925" y="183"/>
                  </a:lnTo>
                  <a:lnTo>
                    <a:pt x="942" y="176"/>
                  </a:lnTo>
                  <a:lnTo>
                    <a:pt x="959" y="169"/>
                  </a:lnTo>
                  <a:lnTo>
                    <a:pt x="975" y="163"/>
                  </a:lnTo>
                  <a:lnTo>
                    <a:pt x="991" y="155"/>
                  </a:lnTo>
                  <a:lnTo>
                    <a:pt x="1006" y="147"/>
                  </a:lnTo>
                  <a:lnTo>
                    <a:pt x="1022" y="140"/>
                  </a:lnTo>
                  <a:lnTo>
                    <a:pt x="1036" y="13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6" name="Freeform 214"/>
            <p:cNvSpPr>
              <a:spLocks/>
            </p:cNvSpPr>
            <p:nvPr/>
          </p:nvSpPr>
          <p:spPr bwMode="auto">
            <a:xfrm>
              <a:off x="2873" y="2265"/>
              <a:ext cx="26" cy="54"/>
            </a:xfrm>
            <a:custGeom>
              <a:avLst/>
              <a:gdLst>
                <a:gd name="T0" fmla="*/ 0 w 185"/>
                <a:gd name="T1" fmla="*/ 0 h 378"/>
                <a:gd name="T2" fmla="*/ 0 w 185"/>
                <a:gd name="T3" fmla="*/ 0 h 378"/>
                <a:gd name="T4" fmla="*/ 0 w 185"/>
                <a:gd name="T5" fmla="*/ 0 h 378"/>
                <a:gd name="T6" fmla="*/ 0 w 185"/>
                <a:gd name="T7" fmla="*/ 0 h 378"/>
                <a:gd name="T8" fmla="*/ 0 w 185"/>
                <a:gd name="T9" fmla="*/ 0 h 378"/>
                <a:gd name="T10" fmla="*/ 0 w 185"/>
                <a:gd name="T11" fmla="*/ 0 h 378"/>
                <a:gd name="T12" fmla="*/ 0 w 185"/>
                <a:gd name="T13" fmla="*/ 0 h 378"/>
                <a:gd name="T14" fmla="*/ 0 w 185"/>
                <a:gd name="T15" fmla="*/ 0 h 378"/>
                <a:gd name="T16" fmla="*/ 0 w 185"/>
                <a:gd name="T17" fmla="*/ 0 h 378"/>
                <a:gd name="T18" fmla="*/ 0 w 185"/>
                <a:gd name="T19" fmla="*/ 0 h 378"/>
                <a:gd name="T20" fmla="*/ 0 w 185"/>
                <a:gd name="T21" fmla="*/ 0 h 378"/>
                <a:gd name="T22" fmla="*/ 0 w 185"/>
                <a:gd name="T23" fmla="*/ 0 h 378"/>
                <a:gd name="T24" fmla="*/ 0 w 185"/>
                <a:gd name="T25" fmla="*/ 0 h 378"/>
                <a:gd name="T26" fmla="*/ 0 w 185"/>
                <a:gd name="T27" fmla="*/ 0 h 378"/>
                <a:gd name="T28" fmla="*/ 0 w 185"/>
                <a:gd name="T29" fmla="*/ 0 h 378"/>
                <a:gd name="T30" fmla="*/ 0 w 185"/>
                <a:gd name="T31" fmla="*/ 0 h 378"/>
                <a:gd name="T32" fmla="*/ 0 w 185"/>
                <a:gd name="T33" fmla="*/ 0 h 378"/>
                <a:gd name="T34" fmla="*/ 0 w 185"/>
                <a:gd name="T35" fmla="*/ 0 h 378"/>
                <a:gd name="T36" fmla="*/ 0 w 185"/>
                <a:gd name="T37" fmla="*/ 0 h 378"/>
                <a:gd name="T38" fmla="*/ 0 w 185"/>
                <a:gd name="T39" fmla="*/ 0 h 378"/>
                <a:gd name="T40" fmla="*/ 0 w 185"/>
                <a:gd name="T41" fmla="*/ 0 h 378"/>
                <a:gd name="T42" fmla="*/ 0 w 185"/>
                <a:gd name="T43" fmla="*/ 0 h 378"/>
                <a:gd name="T44" fmla="*/ 0 w 185"/>
                <a:gd name="T45" fmla="*/ 0 h 378"/>
                <a:gd name="T46" fmla="*/ 0 w 185"/>
                <a:gd name="T47" fmla="*/ 0 h 378"/>
                <a:gd name="T48" fmla="*/ 0 w 185"/>
                <a:gd name="T49" fmla="*/ 0 h 378"/>
                <a:gd name="T50" fmla="*/ 0 w 185"/>
                <a:gd name="T51" fmla="*/ 0 h 378"/>
                <a:gd name="T52" fmla="*/ 0 w 185"/>
                <a:gd name="T53" fmla="*/ 0 h 378"/>
                <a:gd name="T54" fmla="*/ 0 w 185"/>
                <a:gd name="T55" fmla="*/ 0 h 378"/>
                <a:gd name="T56" fmla="*/ 0 w 185"/>
                <a:gd name="T57" fmla="*/ 0 h 378"/>
                <a:gd name="T58" fmla="*/ 0 w 185"/>
                <a:gd name="T59" fmla="*/ 0 h 378"/>
                <a:gd name="T60" fmla="*/ 0 w 185"/>
                <a:gd name="T61" fmla="*/ 0 h 378"/>
                <a:gd name="T62" fmla="*/ 0 w 185"/>
                <a:gd name="T63" fmla="*/ 0 h 378"/>
                <a:gd name="T64" fmla="*/ 0 w 185"/>
                <a:gd name="T65" fmla="*/ 0 h 378"/>
                <a:gd name="T66" fmla="*/ 0 w 185"/>
                <a:gd name="T67" fmla="*/ 0 h 378"/>
                <a:gd name="T68" fmla="*/ 0 w 185"/>
                <a:gd name="T69" fmla="*/ 0 h 378"/>
                <a:gd name="T70" fmla="*/ 0 w 185"/>
                <a:gd name="T71" fmla="*/ 0 h 37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85" h="378">
                  <a:moveTo>
                    <a:pt x="0" y="378"/>
                  </a:moveTo>
                  <a:lnTo>
                    <a:pt x="15" y="369"/>
                  </a:lnTo>
                  <a:lnTo>
                    <a:pt x="28" y="360"/>
                  </a:lnTo>
                  <a:lnTo>
                    <a:pt x="41" y="351"/>
                  </a:lnTo>
                  <a:lnTo>
                    <a:pt x="53" y="343"/>
                  </a:lnTo>
                  <a:lnTo>
                    <a:pt x="65" y="334"/>
                  </a:lnTo>
                  <a:lnTo>
                    <a:pt x="77" y="324"/>
                  </a:lnTo>
                  <a:lnTo>
                    <a:pt x="88" y="314"/>
                  </a:lnTo>
                  <a:lnTo>
                    <a:pt x="99" y="304"/>
                  </a:lnTo>
                  <a:lnTo>
                    <a:pt x="109" y="294"/>
                  </a:lnTo>
                  <a:lnTo>
                    <a:pt x="117" y="284"/>
                  </a:lnTo>
                  <a:lnTo>
                    <a:pt x="126" y="273"/>
                  </a:lnTo>
                  <a:lnTo>
                    <a:pt x="135" y="262"/>
                  </a:lnTo>
                  <a:lnTo>
                    <a:pt x="143" y="252"/>
                  </a:lnTo>
                  <a:lnTo>
                    <a:pt x="149" y="241"/>
                  </a:lnTo>
                  <a:lnTo>
                    <a:pt x="156" y="230"/>
                  </a:lnTo>
                  <a:lnTo>
                    <a:pt x="162" y="219"/>
                  </a:lnTo>
                  <a:lnTo>
                    <a:pt x="166" y="207"/>
                  </a:lnTo>
                  <a:lnTo>
                    <a:pt x="170" y="196"/>
                  </a:lnTo>
                  <a:lnTo>
                    <a:pt x="175" y="184"/>
                  </a:lnTo>
                  <a:lnTo>
                    <a:pt x="178" y="172"/>
                  </a:lnTo>
                  <a:lnTo>
                    <a:pt x="180" y="161"/>
                  </a:lnTo>
                  <a:lnTo>
                    <a:pt x="183" y="149"/>
                  </a:lnTo>
                  <a:lnTo>
                    <a:pt x="184" y="138"/>
                  </a:lnTo>
                  <a:lnTo>
                    <a:pt x="185" y="126"/>
                  </a:lnTo>
                  <a:lnTo>
                    <a:pt x="185" y="115"/>
                  </a:lnTo>
                  <a:lnTo>
                    <a:pt x="184" y="103"/>
                  </a:lnTo>
                  <a:lnTo>
                    <a:pt x="183" y="92"/>
                  </a:lnTo>
                  <a:lnTo>
                    <a:pt x="180" y="79"/>
                  </a:lnTo>
                  <a:lnTo>
                    <a:pt x="178" y="68"/>
                  </a:lnTo>
                  <a:lnTo>
                    <a:pt x="175" y="56"/>
                  </a:lnTo>
                  <a:lnTo>
                    <a:pt x="170" y="45"/>
                  </a:lnTo>
                  <a:lnTo>
                    <a:pt x="166" y="33"/>
                  </a:lnTo>
                  <a:lnTo>
                    <a:pt x="162" y="22"/>
                  </a:lnTo>
                  <a:lnTo>
                    <a:pt x="156" y="11"/>
                  </a:lnTo>
                  <a:lnTo>
                    <a:pt x="14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7" name="Line 215"/>
            <p:cNvSpPr>
              <a:spLocks noChangeShapeType="1"/>
            </p:cNvSpPr>
            <p:nvPr/>
          </p:nvSpPr>
          <p:spPr bwMode="auto">
            <a:xfrm flipH="1">
              <a:off x="2672" y="2094"/>
              <a:ext cx="140" cy="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8" name="Line 216"/>
            <p:cNvSpPr>
              <a:spLocks noChangeShapeType="1"/>
            </p:cNvSpPr>
            <p:nvPr/>
          </p:nvSpPr>
          <p:spPr bwMode="auto">
            <a:xfrm flipH="1">
              <a:off x="2742" y="2287"/>
              <a:ext cx="18" cy="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69" name="Line 217"/>
            <p:cNvSpPr>
              <a:spLocks noChangeShapeType="1"/>
            </p:cNvSpPr>
            <p:nvPr/>
          </p:nvSpPr>
          <p:spPr bwMode="auto">
            <a:xfrm flipH="1">
              <a:off x="2869" y="2216"/>
              <a:ext cx="14" cy="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70" name="Line 218"/>
            <p:cNvSpPr>
              <a:spLocks noChangeShapeType="1"/>
            </p:cNvSpPr>
            <p:nvPr/>
          </p:nvSpPr>
          <p:spPr bwMode="auto">
            <a:xfrm flipH="1">
              <a:off x="2790" y="2125"/>
              <a:ext cx="19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71" name="Line 219"/>
            <p:cNvSpPr>
              <a:spLocks noChangeShapeType="1"/>
            </p:cNvSpPr>
            <p:nvPr/>
          </p:nvSpPr>
          <p:spPr bwMode="auto">
            <a:xfrm>
              <a:off x="2862" y="2212"/>
              <a:ext cx="32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172" name="Line 220"/>
            <p:cNvSpPr>
              <a:spLocks noChangeShapeType="1"/>
            </p:cNvSpPr>
            <p:nvPr/>
          </p:nvSpPr>
          <p:spPr bwMode="auto">
            <a:xfrm>
              <a:off x="2809" y="2125"/>
              <a:ext cx="32" cy="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4158" name="AutoShape 22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205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7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7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7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57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57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57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57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57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257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57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57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157" grpId="0" animBg="1"/>
      <p:bldP spid="257185" grpId="0" animBg="1"/>
      <p:bldP spid="257215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050" name="Group 2"/>
          <p:cNvGrpSpPr>
            <a:grpSpLocks/>
          </p:cNvGrpSpPr>
          <p:nvPr/>
        </p:nvGrpSpPr>
        <p:grpSpPr bwMode="auto">
          <a:xfrm>
            <a:off x="2124075" y="188913"/>
            <a:ext cx="3100388" cy="6573837"/>
            <a:chOff x="1338" y="119"/>
            <a:chExt cx="1953" cy="4141"/>
          </a:xfrm>
        </p:grpSpPr>
        <p:sp>
          <p:nvSpPr>
            <p:cNvPr id="135291" name="Line 3"/>
            <p:cNvSpPr>
              <a:spLocks noChangeShapeType="1"/>
            </p:cNvSpPr>
            <p:nvPr/>
          </p:nvSpPr>
          <p:spPr bwMode="auto">
            <a:xfrm>
              <a:off x="2256" y="119"/>
              <a:ext cx="0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2" name="Line 4"/>
            <p:cNvSpPr>
              <a:spLocks noChangeShapeType="1"/>
            </p:cNvSpPr>
            <p:nvPr/>
          </p:nvSpPr>
          <p:spPr bwMode="auto">
            <a:xfrm>
              <a:off x="2256" y="37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3" name="Line 5"/>
            <p:cNvSpPr>
              <a:spLocks noChangeShapeType="1"/>
            </p:cNvSpPr>
            <p:nvPr/>
          </p:nvSpPr>
          <p:spPr bwMode="auto">
            <a:xfrm>
              <a:off x="2256" y="412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4" name="Line 6"/>
            <p:cNvSpPr>
              <a:spLocks noChangeShapeType="1"/>
            </p:cNvSpPr>
            <p:nvPr/>
          </p:nvSpPr>
          <p:spPr bwMode="auto">
            <a:xfrm>
              <a:off x="2256" y="744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5" name="Line 7"/>
            <p:cNvSpPr>
              <a:spLocks noChangeShapeType="1"/>
            </p:cNvSpPr>
            <p:nvPr/>
          </p:nvSpPr>
          <p:spPr bwMode="auto">
            <a:xfrm>
              <a:off x="2256" y="780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6" name="Line 8"/>
            <p:cNvSpPr>
              <a:spLocks noChangeShapeType="1"/>
            </p:cNvSpPr>
            <p:nvPr/>
          </p:nvSpPr>
          <p:spPr bwMode="auto">
            <a:xfrm>
              <a:off x="2256" y="111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7" name="Line 9"/>
            <p:cNvSpPr>
              <a:spLocks noChangeShapeType="1"/>
            </p:cNvSpPr>
            <p:nvPr/>
          </p:nvSpPr>
          <p:spPr bwMode="auto">
            <a:xfrm>
              <a:off x="2256" y="1149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8" name="Line 10"/>
            <p:cNvSpPr>
              <a:spLocks noChangeShapeType="1"/>
            </p:cNvSpPr>
            <p:nvPr/>
          </p:nvSpPr>
          <p:spPr bwMode="auto">
            <a:xfrm>
              <a:off x="2256" y="147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9" name="Line 11"/>
            <p:cNvSpPr>
              <a:spLocks noChangeShapeType="1"/>
            </p:cNvSpPr>
            <p:nvPr/>
          </p:nvSpPr>
          <p:spPr bwMode="auto">
            <a:xfrm>
              <a:off x="2256" y="1515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0" name="Line 12"/>
            <p:cNvSpPr>
              <a:spLocks noChangeShapeType="1"/>
            </p:cNvSpPr>
            <p:nvPr/>
          </p:nvSpPr>
          <p:spPr bwMode="auto">
            <a:xfrm>
              <a:off x="2256" y="1847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1" name="Line 13"/>
            <p:cNvSpPr>
              <a:spLocks noChangeShapeType="1"/>
            </p:cNvSpPr>
            <p:nvPr/>
          </p:nvSpPr>
          <p:spPr bwMode="auto">
            <a:xfrm>
              <a:off x="2256" y="1884"/>
              <a:ext cx="0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2" name="Line 14"/>
            <p:cNvSpPr>
              <a:spLocks noChangeShapeType="1"/>
            </p:cNvSpPr>
            <p:nvPr/>
          </p:nvSpPr>
          <p:spPr bwMode="auto">
            <a:xfrm>
              <a:off x="2256" y="2417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3" name="Line 15"/>
            <p:cNvSpPr>
              <a:spLocks noChangeShapeType="1"/>
            </p:cNvSpPr>
            <p:nvPr/>
          </p:nvSpPr>
          <p:spPr bwMode="auto">
            <a:xfrm>
              <a:off x="2256" y="2595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4" name="Line 16"/>
            <p:cNvSpPr>
              <a:spLocks noChangeShapeType="1"/>
            </p:cNvSpPr>
            <p:nvPr/>
          </p:nvSpPr>
          <p:spPr bwMode="auto">
            <a:xfrm>
              <a:off x="2256" y="2631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5" name="Line 17"/>
            <p:cNvSpPr>
              <a:spLocks noChangeShapeType="1"/>
            </p:cNvSpPr>
            <p:nvPr/>
          </p:nvSpPr>
          <p:spPr bwMode="auto">
            <a:xfrm>
              <a:off x="2256" y="296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6" name="Line 18"/>
            <p:cNvSpPr>
              <a:spLocks noChangeShapeType="1"/>
            </p:cNvSpPr>
            <p:nvPr/>
          </p:nvSpPr>
          <p:spPr bwMode="auto">
            <a:xfrm>
              <a:off x="2256" y="3000"/>
              <a:ext cx="0" cy="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7" name="Line 19"/>
            <p:cNvSpPr>
              <a:spLocks noChangeShapeType="1"/>
            </p:cNvSpPr>
            <p:nvPr/>
          </p:nvSpPr>
          <p:spPr bwMode="auto">
            <a:xfrm>
              <a:off x="2256" y="3329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8" name="Line 20"/>
            <p:cNvSpPr>
              <a:spLocks noChangeShapeType="1"/>
            </p:cNvSpPr>
            <p:nvPr/>
          </p:nvSpPr>
          <p:spPr bwMode="auto">
            <a:xfrm>
              <a:off x="2256" y="3366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09" name="Line 21"/>
            <p:cNvSpPr>
              <a:spLocks noChangeShapeType="1"/>
            </p:cNvSpPr>
            <p:nvPr/>
          </p:nvSpPr>
          <p:spPr bwMode="auto">
            <a:xfrm>
              <a:off x="2256" y="369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0" name="Line 22"/>
            <p:cNvSpPr>
              <a:spLocks noChangeShapeType="1"/>
            </p:cNvSpPr>
            <p:nvPr/>
          </p:nvSpPr>
          <p:spPr bwMode="auto">
            <a:xfrm>
              <a:off x="2256" y="3735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1" name="Line 23"/>
            <p:cNvSpPr>
              <a:spLocks noChangeShapeType="1"/>
            </p:cNvSpPr>
            <p:nvPr/>
          </p:nvSpPr>
          <p:spPr bwMode="auto">
            <a:xfrm>
              <a:off x="2256" y="406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2" name="Line 24"/>
            <p:cNvSpPr>
              <a:spLocks noChangeShapeType="1"/>
            </p:cNvSpPr>
            <p:nvPr/>
          </p:nvSpPr>
          <p:spPr bwMode="auto">
            <a:xfrm>
              <a:off x="2256" y="4103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3" name="Line 25"/>
            <p:cNvSpPr>
              <a:spLocks noChangeShapeType="1"/>
            </p:cNvSpPr>
            <p:nvPr/>
          </p:nvSpPr>
          <p:spPr bwMode="auto">
            <a:xfrm>
              <a:off x="1338" y="3361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4" name="Line 26"/>
            <p:cNvSpPr>
              <a:spLocks noChangeShapeType="1"/>
            </p:cNvSpPr>
            <p:nvPr/>
          </p:nvSpPr>
          <p:spPr bwMode="auto">
            <a:xfrm>
              <a:off x="1552" y="336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5" name="Line 27"/>
            <p:cNvSpPr>
              <a:spLocks noChangeShapeType="1"/>
            </p:cNvSpPr>
            <p:nvPr/>
          </p:nvSpPr>
          <p:spPr bwMode="auto">
            <a:xfrm>
              <a:off x="1589" y="3361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6" name="Line 28"/>
            <p:cNvSpPr>
              <a:spLocks noChangeShapeType="1"/>
            </p:cNvSpPr>
            <p:nvPr/>
          </p:nvSpPr>
          <p:spPr bwMode="auto">
            <a:xfrm>
              <a:off x="1918" y="336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7" name="Line 29"/>
            <p:cNvSpPr>
              <a:spLocks noChangeShapeType="1"/>
            </p:cNvSpPr>
            <p:nvPr/>
          </p:nvSpPr>
          <p:spPr bwMode="auto">
            <a:xfrm>
              <a:off x="1958" y="3361"/>
              <a:ext cx="3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8" name="Line 30"/>
            <p:cNvSpPr>
              <a:spLocks noChangeShapeType="1"/>
            </p:cNvSpPr>
            <p:nvPr/>
          </p:nvSpPr>
          <p:spPr bwMode="auto">
            <a:xfrm>
              <a:off x="2287" y="3361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19" name="Line 31"/>
            <p:cNvSpPr>
              <a:spLocks noChangeShapeType="1"/>
            </p:cNvSpPr>
            <p:nvPr/>
          </p:nvSpPr>
          <p:spPr bwMode="auto">
            <a:xfrm>
              <a:off x="2324" y="3361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0" name="Line 32"/>
            <p:cNvSpPr>
              <a:spLocks noChangeShapeType="1"/>
            </p:cNvSpPr>
            <p:nvPr/>
          </p:nvSpPr>
          <p:spPr bwMode="auto">
            <a:xfrm>
              <a:off x="2656" y="3361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1" name="Line 33"/>
            <p:cNvSpPr>
              <a:spLocks noChangeShapeType="1"/>
            </p:cNvSpPr>
            <p:nvPr/>
          </p:nvSpPr>
          <p:spPr bwMode="auto">
            <a:xfrm>
              <a:off x="2692" y="3361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2" name="Line 34"/>
            <p:cNvSpPr>
              <a:spLocks noChangeShapeType="1"/>
            </p:cNvSpPr>
            <p:nvPr/>
          </p:nvSpPr>
          <p:spPr bwMode="auto">
            <a:xfrm>
              <a:off x="3022" y="336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3" name="Line 35"/>
            <p:cNvSpPr>
              <a:spLocks noChangeShapeType="1"/>
            </p:cNvSpPr>
            <p:nvPr/>
          </p:nvSpPr>
          <p:spPr bwMode="auto">
            <a:xfrm>
              <a:off x="3061" y="3361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4" name="Line 36"/>
            <p:cNvSpPr>
              <a:spLocks noChangeShapeType="1"/>
            </p:cNvSpPr>
            <p:nvPr/>
          </p:nvSpPr>
          <p:spPr bwMode="auto">
            <a:xfrm flipV="1">
              <a:off x="1419" y="234"/>
              <a:ext cx="837" cy="17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5" name="Line 37"/>
            <p:cNvSpPr>
              <a:spLocks noChangeShapeType="1"/>
            </p:cNvSpPr>
            <p:nvPr/>
          </p:nvSpPr>
          <p:spPr bwMode="auto">
            <a:xfrm>
              <a:off x="1419" y="2025"/>
              <a:ext cx="7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6" name="Line 38"/>
            <p:cNvSpPr>
              <a:spLocks noChangeShapeType="1"/>
            </p:cNvSpPr>
            <p:nvPr/>
          </p:nvSpPr>
          <p:spPr bwMode="auto">
            <a:xfrm>
              <a:off x="2256" y="234"/>
              <a:ext cx="486" cy="10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7" name="Freeform 39"/>
            <p:cNvSpPr>
              <a:spLocks/>
            </p:cNvSpPr>
            <p:nvPr/>
          </p:nvSpPr>
          <p:spPr bwMode="auto">
            <a:xfrm>
              <a:off x="1419" y="2524"/>
              <a:ext cx="1524" cy="1673"/>
            </a:xfrm>
            <a:custGeom>
              <a:avLst/>
              <a:gdLst>
                <a:gd name="T0" fmla="*/ 78 w 4082"/>
                <a:gd name="T1" fmla="*/ 16 h 4483"/>
                <a:gd name="T2" fmla="*/ 75 w 4082"/>
                <a:gd name="T3" fmla="*/ 13 h 4483"/>
                <a:gd name="T4" fmla="*/ 72 w 4082"/>
                <a:gd name="T5" fmla="*/ 11 h 4483"/>
                <a:gd name="T6" fmla="*/ 69 w 4082"/>
                <a:gd name="T7" fmla="*/ 9 h 4483"/>
                <a:gd name="T8" fmla="*/ 66 w 4082"/>
                <a:gd name="T9" fmla="*/ 7 h 4483"/>
                <a:gd name="T10" fmla="*/ 63 w 4082"/>
                <a:gd name="T11" fmla="*/ 5 h 4483"/>
                <a:gd name="T12" fmla="*/ 60 w 4082"/>
                <a:gd name="T13" fmla="*/ 3 h 4483"/>
                <a:gd name="T14" fmla="*/ 56 w 4082"/>
                <a:gd name="T15" fmla="*/ 2 h 4483"/>
                <a:gd name="T16" fmla="*/ 53 w 4082"/>
                <a:gd name="T17" fmla="*/ 1 h 4483"/>
                <a:gd name="T18" fmla="*/ 49 w 4082"/>
                <a:gd name="T19" fmla="*/ 0 h 4483"/>
                <a:gd name="T20" fmla="*/ 46 w 4082"/>
                <a:gd name="T21" fmla="*/ 0 h 4483"/>
                <a:gd name="T22" fmla="*/ 42 w 4082"/>
                <a:gd name="T23" fmla="*/ 0 h 4483"/>
                <a:gd name="T24" fmla="*/ 38 w 4082"/>
                <a:gd name="T25" fmla="*/ 0 h 4483"/>
                <a:gd name="T26" fmla="*/ 34 w 4082"/>
                <a:gd name="T27" fmla="*/ 1 h 4483"/>
                <a:gd name="T28" fmla="*/ 31 w 4082"/>
                <a:gd name="T29" fmla="*/ 2 h 4483"/>
                <a:gd name="T30" fmla="*/ 27 w 4082"/>
                <a:gd name="T31" fmla="*/ 3 h 4483"/>
                <a:gd name="T32" fmla="*/ 24 w 4082"/>
                <a:gd name="T33" fmla="*/ 4 h 4483"/>
                <a:gd name="T34" fmla="*/ 21 w 4082"/>
                <a:gd name="T35" fmla="*/ 6 h 4483"/>
                <a:gd name="T36" fmla="*/ 18 w 4082"/>
                <a:gd name="T37" fmla="*/ 9 h 4483"/>
                <a:gd name="T38" fmla="*/ 15 w 4082"/>
                <a:gd name="T39" fmla="*/ 11 h 4483"/>
                <a:gd name="T40" fmla="*/ 12 w 4082"/>
                <a:gd name="T41" fmla="*/ 13 h 4483"/>
                <a:gd name="T42" fmla="*/ 10 w 4082"/>
                <a:gd name="T43" fmla="*/ 16 h 4483"/>
                <a:gd name="T44" fmla="*/ 7 w 4082"/>
                <a:gd name="T45" fmla="*/ 19 h 4483"/>
                <a:gd name="T46" fmla="*/ 6 w 4082"/>
                <a:gd name="T47" fmla="*/ 22 h 4483"/>
                <a:gd name="T48" fmla="*/ 4 w 4082"/>
                <a:gd name="T49" fmla="*/ 25 h 4483"/>
                <a:gd name="T50" fmla="*/ 3 w 4082"/>
                <a:gd name="T51" fmla="*/ 29 h 4483"/>
                <a:gd name="T52" fmla="*/ 1 w 4082"/>
                <a:gd name="T53" fmla="*/ 32 h 4483"/>
                <a:gd name="T54" fmla="*/ 0 w 4082"/>
                <a:gd name="T55" fmla="*/ 36 h 4483"/>
                <a:gd name="T56" fmla="*/ 0 w 4082"/>
                <a:gd name="T57" fmla="*/ 40 h 4483"/>
                <a:gd name="T58" fmla="*/ 0 w 4082"/>
                <a:gd name="T59" fmla="*/ 43 h 4483"/>
                <a:gd name="T60" fmla="*/ 0 w 4082"/>
                <a:gd name="T61" fmla="*/ 47 h 4483"/>
                <a:gd name="T62" fmla="*/ 0 w 4082"/>
                <a:gd name="T63" fmla="*/ 51 h 4483"/>
                <a:gd name="T64" fmla="*/ 1 w 4082"/>
                <a:gd name="T65" fmla="*/ 54 h 4483"/>
                <a:gd name="T66" fmla="*/ 3 w 4082"/>
                <a:gd name="T67" fmla="*/ 58 h 4483"/>
                <a:gd name="T68" fmla="*/ 4 w 4082"/>
                <a:gd name="T69" fmla="*/ 62 h 4483"/>
                <a:gd name="T70" fmla="*/ 6 w 4082"/>
                <a:gd name="T71" fmla="*/ 65 h 4483"/>
                <a:gd name="T72" fmla="*/ 7 w 4082"/>
                <a:gd name="T73" fmla="*/ 68 h 4483"/>
                <a:gd name="T74" fmla="*/ 10 w 4082"/>
                <a:gd name="T75" fmla="*/ 71 h 4483"/>
                <a:gd name="T76" fmla="*/ 12 w 4082"/>
                <a:gd name="T77" fmla="*/ 74 h 4483"/>
                <a:gd name="T78" fmla="*/ 15 w 4082"/>
                <a:gd name="T79" fmla="*/ 76 h 4483"/>
                <a:gd name="T80" fmla="*/ 18 w 4082"/>
                <a:gd name="T81" fmla="*/ 78 h 4483"/>
                <a:gd name="T82" fmla="*/ 21 w 4082"/>
                <a:gd name="T83" fmla="*/ 81 h 4483"/>
                <a:gd name="T84" fmla="*/ 24 w 4082"/>
                <a:gd name="T85" fmla="*/ 82 h 4483"/>
                <a:gd name="T86" fmla="*/ 27 w 4082"/>
                <a:gd name="T87" fmla="*/ 84 h 4483"/>
                <a:gd name="T88" fmla="*/ 31 w 4082"/>
                <a:gd name="T89" fmla="*/ 85 h 4483"/>
                <a:gd name="T90" fmla="*/ 34 w 4082"/>
                <a:gd name="T91" fmla="*/ 86 h 4483"/>
                <a:gd name="T92" fmla="*/ 38 w 4082"/>
                <a:gd name="T93" fmla="*/ 87 h 4483"/>
                <a:gd name="T94" fmla="*/ 42 w 4082"/>
                <a:gd name="T95" fmla="*/ 87 h 4483"/>
                <a:gd name="T96" fmla="*/ 46 w 4082"/>
                <a:gd name="T97" fmla="*/ 87 h 4483"/>
                <a:gd name="T98" fmla="*/ 49 w 4082"/>
                <a:gd name="T99" fmla="*/ 87 h 4483"/>
                <a:gd name="T100" fmla="*/ 53 w 4082"/>
                <a:gd name="T101" fmla="*/ 86 h 4483"/>
                <a:gd name="T102" fmla="*/ 56 w 4082"/>
                <a:gd name="T103" fmla="*/ 85 h 4483"/>
                <a:gd name="T104" fmla="*/ 60 w 4082"/>
                <a:gd name="T105" fmla="*/ 84 h 4483"/>
                <a:gd name="T106" fmla="*/ 63 w 4082"/>
                <a:gd name="T107" fmla="*/ 82 h 4483"/>
                <a:gd name="T108" fmla="*/ 66 w 4082"/>
                <a:gd name="T109" fmla="*/ 81 h 4483"/>
                <a:gd name="T110" fmla="*/ 69 w 4082"/>
                <a:gd name="T111" fmla="*/ 78 h 4483"/>
                <a:gd name="T112" fmla="*/ 72 w 4082"/>
                <a:gd name="T113" fmla="*/ 76 h 4483"/>
                <a:gd name="T114" fmla="*/ 75 w 4082"/>
                <a:gd name="T115" fmla="*/ 74 h 4483"/>
                <a:gd name="T116" fmla="*/ 78 w 4082"/>
                <a:gd name="T117" fmla="*/ 71 h 448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82" h="4483">
                  <a:moveTo>
                    <a:pt x="4082" y="966"/>
                  </a:moveTo>
                  <a:lnTo>
                    <a:pt x="4064" y="940"/>
                  </a:lnTo>
                  <a:lnTo>
                    <a:pt x="4045" y="915"/>
                  </a:lnTo>
                  <a:lnTo>
                    <a:pt x="4027" y="889"/>
                  </a:lnTo>
                  <a:lnTo>
                    <a:pt x="4007" y="864"/>
                  </a:lnTo>
                  <a:lnTo>
                    <a:pt x="3987" y="839"/>
                  </a:lnTo>
                  <a:lnTo>
                    <a:pt x="3967" y="814"/>
                  </a:lnTo>
                  <a:lnTo>
                    <a:pt x="3947" y="790"/>
                  </a:lnTo>
                  <a:lnTo>
                    <a:pt x="3927" y="766"/>
                  </a:lnTo>
                  <a:lnTo>
                    <a:pt x="3905" y="742"/>
                  </a:lnTo>
                  <a:lnTo>
                    <a:pt x="3884" y="719"/>
                  </a:lnTo>
                  <a:lnTo>
                    <a:pt x="3862" y="696"/>
                  </a:lnTo>
                  <a:lnTo>
                    <a:pt x="3840" y="672"/>
                  </a:lnTo>
                  <a:lnTo>
                    <a:pt x="3818" y="650"/>
                  </a:lnTo>
                  <a:lnTo>
                    <a:pt x="3795" y="627"/>
                  </a:lnTo>
                  <a:lnTo>
                    <a:pt x="3772" y="606"/>
                  </a:lnTo>
                  <a:lnTo>
                    <a:pt x="3749" y="585"/>
                  </a:lnTo>
                  <a:lnTo>
                    <a:pt x="3725" y="564"/>
                  </a:lnTo>
                  <a:lnTo>
                    <a:pt x="3701" y="542"/>
                  </a:lnTo>
                  <a:lnTo>
                    <a:pt x="3676" y="522"/>
                  </a:lnTo>
                  <a:lnTo>
                    <a:pt x="3652" y="502"/>
                  </a:lnTo>
                  <a:lnTo>
                    <a:pt x="3627" y="482"/>
                  </a:lnTo>
                  <a:lnTo>
                    <a:pt x="3603" y="462"/>
                  </a:lnTo>
                  <a:lnTo>
                    <a:pt x="3577" y="443"/>
                  </a:lnTo>
                  <a:lnTo>
                    <a:pt x="3552" y="424"/>
                  </a:lnTo>
                  <a:lnTo>
                    <a:pt x="3525" y="406"/>
                  </a:lnTo>
                  <a:lnTo>
                    <a:pt x="3500" y="388"/>
                  </a:lnTo>
                  <a:lnTo>
                    <a:pt x="3473" y="370"/>
                  </a:lnTo>
                  <a:lnTo>
                    <a:pt x="3446" y="353"/>
                  </a:lnTo>
                  <a:lnTo>
                    <a:pt x="3420" y="336"/>
                  </a:lnTo>
                  <a:lnTo>
                    <a:pt x="3392" y="320"/>
                  </a:lnTo>
                  <a:lnTo>
                    <a:pt x="3366" y="304"/>
                  </a:lnTo>
                  <a:lnTo>
                    <a:pt x="3338" y="288"/>
                  </a:lnTo>
                  <a:lnTo>
                    <a:pt x="3310" y="272"/>
                  </a:lnTo>
                  <a:lnTo>
                    <a:pt x="3282" y="257"/>
                  </a:lnTo>
                  <a:lnTo>
                    <a:pt x="3254" y="243"/>
                  </a:lnTo>
                  <a:lnTo>
                    <a:pt x="3225" y="228"/>
                  </a:lnTo>
                  <a:lnTo>
                    <a:pt x="3196" y="214"/>
                  </a:lnTo>
                  <a:lnTo>
                    <a:pt x="3167" y="202"/>
                  </a:lnTo>
                  <a:lnTo>
                    <a:pt x="3139" y="189"/>
                  </a:lnTo>
                  <a:lnTo>
                    <a:pt x="3110" y="176"/>
                  </a:lnTo>
                  <a:lnTo>
                    <a:pt x="3080" y="164"/>
                  </a:lnTo>
                  <a:lnTo>
                    <a:pt x="3051" y="153"/>
                  </a:lnTo>
                  <a:lnTo>
                    <a:pt x="3022" y="141"/>
                  </a:lnTo>
                  <a:lnTo>
                    <a:pt x="2992" y="130"/>
                  </a:lnTo>
                  <a:lnTo>
                    <a:pt x="2962" y="120"/>
                  </a:lnTo>
                  <a:lnTo>
                    <a:pt x="2931" y="110"/>
                  </a:lnTo>
                  <a:lnTo>
                    <a:pt x="2901" y="100"/>
                  </a:lnTo>
                  <a:lnTo>
                    <a:pt x="2870" y="91"/>
                  </a:lnTo>
                  <a:lnTo>
                    <a:pt x="2841" y="82"/>
                  </a:lnTo>
                  <a:lnTo>
                    <a:pt x="2810" y="74"/>
                  </a:lnTo>
                  <a:lnTo>
                    <a:pt x="2779" y="66"/>
                  </a:lnTo>
                  <a:lnTo>
                    <a:pt x="2748" y="59"/>
                  </a:lnTo>
                  <a:lnTo>
                    <a:pt x="2717" y="52"/>
                  </a:lnTo>
                  <a:lnTo>
                    <a:pt x="2686" y="45"/>
                  </a:lnTo>
                  <a:lnTo>
                    <a:pt x="2655" y="39"/>
                  </a:lnTo>
                  <a:lnTo>
                    <a:pt x="2623" y="33"/>
                  </a:lnTo>
                  <a:lnTo>
                    <a:pt x="2592" y="28"/>
                  </a:lnTo>
                  <a:lnTo>
                    <a:pt x="2561" y="23"/>
                  </a:lnTo>
                  <a:lnTo>
                    <a:pt x="2530" y="19"/>
                  </a:lnTo>
                  <a:lnTo>
                    <a:pt x="2498" y="15"/>
                  </a:lnTo>
                  <a:lnTo>
                    <a:pt x="2467" y="12"/>
                  </a:lnTo>
                  <a:lnTo>
                    <a:pt x="2435" y="9"/>
                  </a:lnTo>
                  <a:lnTo>
                    <a:pt x="2403" y="6"/>
                  </a:lnTo>
                  <a:lnTo>
                    <a:pt x="2371" y="4"/>
                  </a:lnTo>
                  <a:lnTo>
                    <a:pt x="2340" y="3"/>
                  </a:lnTo>
                  <a:lnTo>
                    <a:pt x="2308" y="1"/>
                  </a:lnTo>
                  <a:lnTo>
                    <a:pt x="2276" y="0"/>
                  </a:lnTo>
                  <a:lnTo>
                    <a:pt x="2244" y="0"/>
                  </a:lnTo>
                  <a:lnTo>
                    <a:pt x="2212" y="0"/>
                  </a:lnTo>
                  <a:lnTo>
                    <a:pt x="2181" y="1"/>
                  </a:lnTo>
                  <a:lnTo>
                    <a:pt x="2149" y="3"/>
                  </a:lnTo>
                  <a:lnTo>
                    <a:pt x="2118" y="4"/>
                  </a:lnTo>
                  <a:lnTo>
                    <a:pt x="2086" y="6"/>
                  </a:lnTo>
                  <a:lnTo>
                    <a:pt x="2055" y="8"/>
                  </a:lnTo>
                  <a:lnTo>
                    <a:pt x="2023" y="11"/>
                  </a:lnTo>
                  <a:lnTo>
                    <a:pt x="1991" y="14"/>
                  </a:lnTo>
                  <a:lnTo>
                    <a:pt x="1960" y="17"/>
                  </a:lnTo>
                  <a:lnTo>
                    <a:pt x="1928" y="22"/>
                  </a:lnTo>
                  <a:lnTo>
                    <a:pt x="1897" y="27"/>
                  </a:lnTo>
                  <a:lnTo>
                    <a:pt x="1865" y="31"/>
                  </a:lnTo>
                  <a:lnTo>
                    <a:pt x="1834" y="38"/>
                  </a:lnTo>
                  <a:lnTo>
                    <a:pt x="1803" y="43"/>
                  </a:lnTo>
                  <a:lnTo>
                    <a:pt x="1771" y="49"/>
                  </a:lnTo>
                  <a:lnTo>
                    <a:pt x="1741" y="57"/>
                  </a:lnTo>
                  <a:lnTo>
                    <a:pt x="1710" y="64"/>
                  </a:lnTo>
                  <a:lnTo>
                    <a:pt x="1679" y="72"/>
                  </a:lnTo>
                  <a:lnTo>
                    <a:pt x="1649" y="80"/>
                  </a:lnTo>
                  <a:lnTo>
                    <a:pt x="1618" y="89"/>
                  </a:lnTo>
                  <a:lnTo>
                    <a:pt x="1587" y="97"/>
                  </a:lnTo>
                  <a:lnTo>
                    <a:pt x="1557" y="107"/>
                  </a:lnTo>
                  <a:lnTo>
                    <a:pt x="1528" y="116"/>
                  </a:lnTo>
                  <a:lnTo>
                    <a:pt x="1497" y="127"/>
                  </a:lnTo>
                  <a:lnTo>
                    <a:pt x="1467" y="138"/>
                  </a:lnTo>
                  <a:lnTo>
                    <a:pt x="1437" y="149"/>
                  </a:lnTo>
                  <a:lnTo>
                    <a:pt x="1408" y="160"/>
                  </a:lnTo>
                  <a:lnTo>
                    <a:pt x="1379" y="173"/>
                  </a:lnTo>
                  <a:lnTo>
                    <a:pt x="1350" y="185"/>
                  </a:lnTo>
                  <a:lnTo>
                    <a:pt x="1320" y="197"/>
                  </a:lnTo>
                  <a:lnTo>
                    <a:pt x="1291" y="211"/>
                  </a:lnTo>
                  <a:lnTo>
                    <a:pt x="1263" y="225"/>
                  </a:lnTo>
                  <a:lnTo>
                    <a:pt x="1235" y="239"/>
                  </a:lnTo>
                  <a:lnTo>
                    <a:pt x="1206" y="253"/>
                  </a:lnTo>
                  <a:lnTo>
                    <a:pt x="1178" y="268"/>
                  </a:lnTo>
                  <a:lnTo>
                    <a:pt x="1151" y="284"/>
                  </a:lnTo>
                  <a:lnTo>
                    <a:pt x="1123" y="299"/>
                  </a:lnTo>
                  <a:lnTo>
                    <a:pt x="1095" y="316"/>
                  </a:lnTo>
                  <a:lnTo>
                    <a:pt x="1068" y="332"/>
                  </a:lnTo>
                  <a:lnTo>
                    <a:pt x="1041" y="349"/>
                  </a:lnTo>
                  <a:lnTo>
                    <a:pt x="1014" y="366"/>
                  </a:lnTo>
                  <a:lnTo>
                    <a:pt x="988" y="383"/>
                  </a:lnTo>
                  <a:lnTo>
                    <a:pt x="962" y="401"/>
                  </a:lnTo>
                  <a:lnTo>
                    <a:pt x="936" y="419"/>
                  </a:lnTo>
                  <a:lnTo>
                    <a:pt x="910" y="438"/>
                  </a:lnTo>
                  <a:lnTo>
                    <a:pt x="885" y="457"/>
                  </a:lnTo>
                  <a:lnTo>
                    <a:pt x="860" y="476"/>
                  </a:lnTo>
                  <a:lnTo>
                    <a:pt x="834" y="497"/>
                  </a:lnTo>
                  <a:lnTo>
                    <a:pt x="810" y="516"/>
                  </a:lnTo>
                  <a:lnTo>
                    <a:pt x="785" y="537"/>
                  </a:lnTo>
                  <a:lnTo>
                    <a:pt x="762" y="557"/>
                  </a:lnTo>
                  <a:lnTo>
                    <a:pt x="739" y="579"/>
                  </a:lnTo>
                  <a:lnTo>
                    <a:pt x="715" y="600"/>
                  </a:lnTo>
                  <a:lnTo>
                    <a:pt x="692" y="622"/>
                  </a:lnTo>
                  <a:lnTo>
                    <a:pt x="669" y="643"/>
                  </a:lnTo>
                  <a:lnTo>
                    <a:pt x="647" y="667"/>
                  </a:lnTo>
                  <a:lnTo>
                    <a:pt x="625" y="689"/>
                  </a:lnTo>
                  <a:lnTo>
                    <a:pt x="602" y="713"/>
                  </a:lnTo>
                  <a:lnTo>
                    <a:pt x="581" y="735"/>
                  </a:lnTo>
                  <a:lnTo>
                    <a:pt x="560" y="759"/>
                  </a:lnTo>
                  <a:lnTo>
                    <a:pt x="540" y="783"/>
                  </a:lnTo>
                  <a:lnTo>
                    <a:pt x="518" y="807"/>
                  </a:lnTo>
                  <a:lnTo>
                    <a:pt x="498" y="832"/>
                  </a:lnTo>
                  <a:lnTo>
                    <a:pt x="479" y="856"/>
                  </a:lnTo>
                  <a:lnTo>
                    <a:pt x="460" y="882"/>
                  </a:lnTo>
                  <a:lnTo>
                    <a:pt x="440" y="907"/>
                  </a:lnTo>
                  <a:lnTo>
                    <a:pt x="421" y="933"/>
                  </a:lnTo>
                  <a:lnTo>
                    <a:pt x="403" y="959"/>
                  </a:lnTo>
                  <a:lnTo>
                    <a:pt x="385" y="985"/>
                  </a:lnTo>
                  <a:lnTo>
                    <a:pt x="367" y="1012"/>
                  </a:lnTo>
                  <a:lnTo>
                    <a:pt x="350" y="1038"/>
                  </a:lnTo>
                  <a:lnTo>
                    <a:pt x="333" y="1065"/>
                  </a:lnTo>
                  <a:lnTo>
                    <a:pt x="317" y="1093"/>
                  </a:lnTo>
                  <a:lnTo>
                    <a:pt x="301" y="1119"/>
                  </a:lnTo>
                  <a:lnTo>
                    <a:pt x="285" y="1147"/>
                  </a:lnTo>
                  <a:lnTo>
                    <a:pt x="270" y="1175"/>
                  </a:lnTo>
                  <a:lnTo>
                    <a:pt x="255" y="1203"/>
                  </a:lnTo>
                  <a:lnTo>
                    <a:pt x="240" y="1231"/>
                  </a:lnTo>
                  <a:lnTo>
                    <a:pt x="226" y="1260"/>
                  </a:lnTo>
                  <a:lnTo>
                    <a:pt x="213" y="1289"/>
                  </a:lnTo>
                  <a:lnTo>
                    <a:pt x="200" y="1317"/>
                  </a:lnTo>
                  <a:lnTo>
                    <a:pt x="186" y="1346"/>
                  </a:lnTo>
                  <a:lnTo>
                    <a:pt x="174" y="1376"/>
                  </a:lnTo>
                  <a:lnTo>
                    <a:pt x="161" y="1405"/>
                  </a:lnTo>
                  <a:lnTo>
                    <a:pt x="151" y="1434"/>
                  </a:lnTo>
                  <a:lnTo>
                    <a:pt x="139" y="1464"/>
                  </a:lnTo>
                  <a:lnTo>
                    <a:pt x="128" y="1494"/>
                  </a:lnTo>
                  <a:lnTo>
                    <a:pt x="118" y="1524"/>
                  </a:lnTo>
                  <a:lnTo>
                    <a:pt x="108" y="1554"/>
                  </a:lnTo>
                  <a:lnTo>
                    <a:pt x="99" y="1585"/>
                  </a:lnTo>
                  <a:lnTo>
                    <a:pt x="89" y="1614"/>
                  </a:lnTo>
                  <a:lnTo>
                    <a:pt x="81" y="1645"/>
                  </a:lnTo>
                  <a:lnTo>
                    <a:pt x="72" y="1676"/>
                  </a:lnTo>
                  <a:lnTo>
                    <a:pt x="65" y="1707"/>
                  </a:lnTo>
                  <a:lnTo>
                    <a:pt x="57" y="1738"/>
                  </a:lnTo>
                  <a:lnTo>
                    <a:pt x="51" y="1769"/>
                  </a:lnTo>
                  <a:lnTo>
                    <a:pt x="44" y="1800"/>
                  </a:lnTo>
                  <a:lnTo>
                    <a:pt x="38" y="1831"/>
                  </a:lnTo>
                  <a:lnTo>
                    <a:pt x="33" y="1862"/>
                  </a:lnTo>
                  <a:lnTo>
                    <a:pt x="27" y="1893"/>
                  </a:lnTo>
                  <a:lnTo>
                    <a:pt x="22" y="1925"/>
                  </a:lnTo>
                  <a:lnTo>
                    <a:pt x="18" y="1956"/>
                  </a:lnTo>
                  <a:lnTo>
                    <a:pt x="15" y="1988"/>
                  </a:lnTo>
                  <a:lnTo>
                    <a:pt x="11" y="2020"/>
                  </a:lnTo>
                  <a:lnTo>
                    <a:pt x="8" y="2051"/>
                  </a:lnTo>
                  <a:lnTo>
                    <a:pt x="6" y="2083"/>
                  </a:lnTo>
                  <a:lnTo>
                    <a:pt x="4" y="2115"/>
                  </a:lnTo>
                  <a:lnTo>
                    <a:pt x="2" y="2147"/>
                  </a:lnTo>
                  <a:lnTo>
                    <a:pt x="1" y="2178"/>
                  </a:lnTo>
                  <a:lnTo>
                    <a:pt x="1" y="2210"/>
                  </a:lnTo>
                  <a:lnTo>
                    <a:pt x="0" y="2241"/>
                  </a:lnTo>
                  <a:lnTo>
                    <a:pt x="1" y="2273"/>
                  </a:lnTo>
                  <a:lnTo>
                    <a:pt x="1" y="2305"/>
                  </a:lnTo>
                  <a:lnTo>
                    <a:pt x="2" y="2337"/>
                  </a:lnTo>
                  <a:lnTo>
                    <a:pt x="4" y="2368"/>
                  </a:lnTo>
                  <a:lnTo>
                    <a:pt x="6" y="2400"/>
                  </a:lnTo>
                  <a:lnTo>
                    <a:pt x="8" y="2432"/>
                  </a:lnTo>
                  <a:lnTo>
                    <a:pt x="11" y="2464"/>
                  </a:lnTo>
                  <a:lnTo>
                    <a:pt x="15" y="2495"/>
                  </a:lnTo>
                  <a:lnTo>
                    <a:pt x="18" y="2527"/>
                  </a:lnTo>
                  <a:lnTo>
                    <a:pt x="22" y="2558"/>
                  </a:lnTo>
                  <a:lnTo>
                    <a:pt x="27" y="2590"/>
                  </a:lnTo>
                  <a:lnTo>
                    <a:pt x="33" y="2620"/>
                  </a:lnTo>
                  <a:lnTo>
                    <a:pt x="38" y="2652"/>
                  </a:lnTo>
                  <a:lnTo>
                    <a:pt x="44" y="2683"/>
                  </a:lnTo>
                  <a:lnTo>
                    <a:pt x="51" y="2714"/>
                  </a:lnTo>
                  <a:lnTo>
                    <a:pt x="57" y="2745"/>
                  </a:lnTo>
                  <a:lnTo>
                    <a:pt x="65" y="2776"/>
                  </a:lnTo>
                  <a:lnTo>
                    <a:pt x="72" y="2807"/>
                  </a:lnTo>
                  <a:lnTo>
                    <a:pt x="81" y="2838"/>
                  </a:lnTo>
                  <a:lnTo>
                    <a:pt x="89" y="2869"/>
                  </a:lnTo>
                  <a:lnTo>
                    <a:pt x="99" y="2898"/>
                  </a:lnTo>
                  <a:lnTo>
                    <a:pt x="108" y="2929"/>
                  </a:lnTo>
                  <a:lnTo>
                    <a:pt x="118" y="2959"/>
                  </a:lnTo>
                  <a:lnTo>
                    <a:pt x="128" y="2989"/>
                  </a:lnTo>
                  <a:lnTo>
                    <a:pt x="139" y="3019"/>
                  </a:lnTo>
                  <a:lnTo>
                    <a:pt x="151" y="3048"/>
                  </a:lnTo>
                  <a:lnTo>
                    <a:pt x="161" y="3078"/>
                  </a:lnTo>
                  <a:lnTo>
                    <a:pt x="174" y="3108"/>
                  </a:lnTo>
                  <a:lnTo>
                    <a:pt x="186" y="3137"/>
                  </a:lnTo>
                  <a:lnTo>
                    <a:pt x="200" y="3166"/>
                  </a:lnTo>
                  <a:lnTo>
                    <a:pt x="213" y="3194"/>
                  </a:lnTo>
                  <a:lnTo>
                    <a:pt x="226" y="3223"/>
                  </a:lnTo>
                  <a:lnTo>
                    <a:pt x="240" y="3252"/>
                  </a:lnTo>
                  <a:lnTo>
                    <a:pt x="255" y="3281"/>
                  </a:lnTo>
                  <a:lnTo>
                    <a:pt x="270" y="3308"/>
                  </a:lnTo>
                  <a:lnTo>
                    <a:pt x="285" y="3336"/>
                  </a:lnTo>
                  <a:lnTo>
                    <a:pt x="301" y="3364"/>
                  </a:lnTo>
                  <a:lnTo>
                    <a:pt x="317" y="3391"/>
                  </a:lnTo>
                  <a:lnTo>
                    <a:pt x="333" y="3418"/>
                  </a:lnTo>
                  <a:lnTo>
                    <a:pt x="350" y="3445"/>
                  </a:lnTo>
                  <a:lnTo>
                    <a:pt x="367" y="3471"/>
                  </a:lnTo>
                  <a:lnTo>
                    <a:pt x="385" y="3498"/>
                  </a:lnTo>
                  <a:lnTo>
                    <a:pt x="403" y="3524"/>
                  </a:lnTo>
                  <a:lnTo>
                    <a:pt x="421" y="3550"/>
                  </a:lnTo>
                  <a:lnTo>
                    <a:pt x="440" y="3575"/>
                  </a:lnTo>
                  <a:lnTo>
                    <a:pt x="460" y="3601"/>
                  </a:lnTo>
                  <a:lnTo>
                    <a:pt x="479" y="3627"/>
                  </a:lnTo>
                  <a:lnTo>
                    <a:pt x="498" y="3651"/>
                  </a:lnTo>
                  <a:lnTo>
                    <a:pt x="518" y="3676"/>
                  </a:lnTo>
                  <a:lnTo>
                    <a:pt x="540" y="3700"/>
                  </a:lnTo>
                  <a:lnTo>
                    <a:pt x="560" y="3723"/>
                  </a:lnTo>
                  <a:lnTo>
                    <a:pt x="581" y="3748"/>
                  </a:lnTo>
                  <a:lnTo>
                    <a:pt x="602" y="3771"/>
                  </a:lnTo>
                  <a:lnTo>
                    <a:pt x="625" y="3794"/>
                  </a:lnTo>
                  <a:lnTo>
                    <a:pt x="647" y="3817"/>
                  </a:lnTo>
                  <a:lnTo>
                    <a:pt x="669" y="3840"/>
                  </a:lnTo>
                  <a:lnTo>
                    <a:pt x="692" y="3861"/>
                  </a:lnTo>
                  <a:lnTo>
                    <a:pt x="715" y="3883"/>
                  </a:lnTo>
                  <a:lnTo>
                    <a:pt x="739" y="3904"/>
                  </a:lnTo>
                  <a:lnTo>
                    <a:pt x="762" y="3926"/>
                  </a:lnTo>
                  <a:lnTo>
                    <a:pt x="785" y="3946"/>
                  </a:lnTo>
                  <a:lnTo>
                    <a:pt x="810" y="3967"/>
                  </a:lnTo>
                  <a:lnTo>
                    <a:pt x="834" y="3987"/>
                  </a:lnTo>
                  <a:lnTo>
                    <a:pt x="860" y="4007"/>
                  </a:lnTo>
                  <a:lnTo>
                    <a:pt x="885" y="4026"/>
                  </a:lnTo>
                  <a:lnTo>
                    <a:pt x="910" y="4045"/>
                  </a:lnTo>
                  <a:lnTo>
                    <a:pt x="936" y="4064"/>
                  </a:lnTo>
                  <a:lnTo>
                    <a:pt x="962" y="4082"/>
                  </a:lnTo>
                  <a:lnTo>
                    <a:pt x="988" y="4100"/>
                  </a:lnTo>
                  <a:lnTo>
                    <a:pt x="1014" y="4117"/>
                  </a:lnTo>
                  <a:lnTo>
                    <a:pt x="1041" y="4134"/>
                  </a:lnTo>
                  <a:lnTo>
                    <a:pt x="1068" y="4151"/>
                  </a:lnTo>
                  <a:lnTo>
                    <a:pt x="1095" y="4168"/>
                  </a:lnTo>
                  <a:lnTo>
                    <a:pt x="1123" y="4184"/>
                  </a:lnTo>
                  <a:lnTo>
                    <a:pt x="1151" y="4199"/>
                  </a:lnTo>
                  <a:lnTo>
                    <a:pt x="1178" y="4215"/>
                  </a:lnTo>
                  <a:lnTo>
                    <a:pt x="1206" y="4230"/>
                  </a:lnTo>
                  <a:lnTo>
                    <a:pt x="1235" y="4244"/>
                  </a:lnTo>
                  <a:lnTo>
                    <a:pt x="1263" y="4258"/>
                  </a:lnTo>
                  <a:lnTo>
                    <a:pt x="1291" y="4272"/>
                  </a:lnTo>
                  <a:lnTo>
                    <a:pt x="1320" y="4286"/>
                  </a:lnTo>
                  <a:lnTo>
                    <a:pt x="1350" y="4298"/>
                  </a:lnTo>
                  <a:lnTo>
                    <a:pt x="1379" y="4310"/>
                  </a:lnTo>
                  <a:lnTo>
                    <a:pt x="1408" y="4323"/>
                  </a:lnTo>
                  <a:lnTo>
                    <a:pt x="1437" y="4335"/>
                  </a:lnTo>
                  <a:lnTo>
                    <a:pt x="1467" y="4345"/>
                  </a:lnTo>
                  <a:lnTo>
                    <a:pt x="1497" y="4356"/>
                  </a:lnTo>
                  <a:lnTo>
                    <a:pt x="1528" y="4367"/>
                  </a:lnTo>
                  <a:lnTo>
                    <a:pt x="1557" y="4376"/>
                  </a:lnTo>
                  <a:lnTo>
                    <a:pt x="1587" y="4386"/>
                  </a:lnTo>
                  <a:lnTo>
                    <a:pt x="1618" y="4395"/>
                  </a:lnTo>
                  <a:lnTo>
                    <a:pt x="1649" y="4404"/>
                  </a:lnTo>
                  <a:lnTo>
                    <a:pt x="1679" y="4411"/>
                  </a:lnTo>
                  <a:lnTo>
                    <a:pt x="1710" y="4420"/>
                  </a:lnTo>
                  <a:lnTo>
                    <a:pt x="1741" y="4426"/>
                  </a:lnTo>
                  <a:lnTo>
                    <a:pt x="1771" y="4434"/>
                  </a:lnTo>
                  <a:lnTo>
                    <a:pt x="1803" y="4440"/>
                  </a:lnTo>
                  <a:lnTo>
                    <a:pt x="1834" y="4445"/>
                  </a:lnTo>
                  <a:lnTo>
                    <a:pt x="1865" y="4452"/>
                  </a:lnTo>
                  <a:lnTo>
                    <a:pt x="1897" y="4456"/>
                  </a:lnTo>
                  <a:lnTo>
                    <a:pt x="1928" y="4461"/>
                  </a:lnTo>
                  <a:lnTo>
                    <a:pt x="1960" y="4466"/>
                  </a:lnTo>
                  <a:lnTo>
                    <a:pt x="1991" y="4469"/>
                  </a:lnTo>
                  <a:lnTo>
                    <a:pt x="2023" y="4472"/>
                  </a:lnTo>
                  <a:lnTo>
                    <a:pt x="2055" y="4475"/>
                  </a:lnTo>
                  <a:lnTo>
                    <a:pt x="2086" y="4477"/>
                  </a:lnTo>
                  <a:lnTo>
                    <a:pt x="2118" y="4479"/>
                  </a:lnTo>
                  <a:lnTo>
                    <a:pt x="2149" y="4481"/>
                  </a:lnTo>
                  <a:lnTo>
                    <a:pt x="2181" y="4483"/>
                  </a:lnTo>
                  <a:lnTo>
                    <a:pt x="2212" y="4483"/>
                  </a:lnTo>
                  <a:lnTo>
                    <a:pt x="2244" y="4483"/>
                  </a:lnTo>
                  <a:lnTo>
                    <a:pt x="2276" y="4483"/>
                  </a:lnTo>
                  <a:lnTo>
                    <a:pt x="2308" y="4481"/>
                  </a:lnTo>
                  <a:lnTo>
                    <a:pt x="2340" y="4480"/>
                  </a:lnTo>
                  <a:lnTo>
                    <a:pt x="2371" y="4479"/>
                  </a:lnTo>
                  <a:lnTo>
                    <a:pt x="2403" y="4477"/>
                  </a:lnTo>
                  <a:lnTo>
                    <a:pt x="2435" y="4474"/>
                  </a:lnTo>
                  <a:lnTo>
                    <a:pt x="2467" y="4472"/>
                  </a:lnTo>
                  <a:lnTo>
                    <a:pt x="2498" y="4468"/>
                  </a:lnTo>
                  <a:lnTo>
                    <a:pt x="2530" y="4464"/>
                  </a:lnTo>
                  <a:lnTo>
                    <a:pt x="2561" y="4460"/>
                  </a:lnTo>
                  <a:lnTo>
                    <a:pt x="2592" y="4455"/>
                  </a:lnTo>
                  <a:lnTo>
                    <a:pt x="2623" y="4450"/>
                  </a:lnTo>
                  <a:lnTo>
                    <a:pt x="2655" y="4444"/>
                  </a:lnTo>
                  <a:lnTo>
                    <a:pt x="2686" y="4438"/>
                  </a:lnTo>
                  <a:lnTo>
                    <a:pt x="2717" y="4431"/>
                  </a:lnTo>
                  <a:lnTo>
                    <a:pt x="2748" y="4425"/>
                  </a:lnTo>
                  <a:lnTo>
                    <a:pt x="2779" y="4418"/>
                  </a:lnTo>
                  <a:lnTo>
                    <a:pt x="2810" y="4409"/>
                  </a:lnTo>
                  <a:lnTo>
                    <a:pt x="2841" y="4401"/>
                  </a:lnTo>
                  <a:lnTo>
                    <a:pt x="2870" y="4392"/>
                  </a:lnTo>
                  <a:lnTo>
                    <a:pt x="2901" y="4384"/>
                  </a:lnTo>
                  <a:lnTo>
                    <a:pt x="2931" y="4374"/>
                  </a:lnTo>
                  <a:lnTo>
                    <a:pt x="2962" y="4363"/>
                  </a:lnTo>
                  <a:lnTo>
                    <a:pt x="2992" y="4353"/>
                  </a:lnTo>
                  <a:lnTo>
                    <a:pt x="3022" y="4342"/>
                  </a:lnTo>
                  <a:lnTo>
                    <a:pt x="3051" y="4331"/>
                  </a:lnTo>
                  <a:lnTo>
                    <a:pt x="3080" y="4320"/>
                  </a:lnTo>
                  <a:lnTo>
                    <a:pt x="3110" y="4307"/>
                  </a:lnTo>
                  <a:lnTo>
                    <a:pt x="3139" y="4294"/>
                  </a:lnTo>
                  <a:lnTo>
                    <a:pt x="3167" y="4281"/>
                  </a:lnTo>
                  <a:lnTo>
                    <a:pt x="3196" y="4269"/>
                  </a:lnTo>
                  <a:lnTo>
                    <a:pt x="3225" y="4255"/>
                  </a:lnTo>
                  <a:lnTo>
                    <a:pt x="3254" y="4240"/>
                  </a:lnTo>
                  <a:lnTo>
                    <a:pt x="3282" y="4226"/>
                  </a:lnTo>
                  <a:lnTo>
                    <a:pt x="3310" y="4211"/>
                  </a:lnTo>
                  <a:lnTo>
                    <a:pt x="3338" y="4195"/>
                  </a:lnTo>
                  <a:lnTo>
                    <a:pt x="3366" y="4180"/>
                  </a:lnTo>
                  <a:lnTo>
                    <a:pt x="3392" y="4163"/>
                  </a:lnTo>
                  <a:lnTo>
                    <a:pt x="3420" y="4147"/>
                  </a:lnTo>
                  <a:lnTo>
                    <a:pt x="3446" y="4130"/>
                  </a:lnTo>
                  <a:lnTo>
                    <a:pt x="3473" y="4113"/>
                  </a:lnTo>
                  <a:lnTo>
                    <a:pt x="3500" y="4095"/>
                  </a:lnTo>
                  <a:lnTo>
                    <a:pt x="3525" y="4077"/>
                  </a:lnTo>
                  <a:lnTo>
                    <a:pt x="3552" y="4059"/>
                  </a:lnTo>
                  <a:lnTo>
                    <a:pt x="3577" y="4040"/>
                  </a:lnTo>
                  <a:lnTo>
                    <a:pt x="3603" y="4021"/>
                  </a:lnTo>
                  <a:lnTo>
                    <a:pt x="3627" y="4001"/>
                  </a:lnTo>
                  <a:lnTo>
                    <a:pt x="3652" y="3981"/>
                  </a:lnTo>
                  <a:lnTo>
                    <a:pt x="3676" y="3961"/>
                  </a:lnTo>
                  <a:lnTo>
                    <a:pt x="3701" y="3941"/>
                  </a:lnTo>
                  <a:lnTo>
                    <a:pt x="3725" y="3919"/>
                  </a:lnTo>
                  <a:lnTo>
                    <a:pt x="3749" y="3898"/>
                  </a:lnTo>
                  <a:lnTo>
                    <a:pt x="3772" y="3877"/>
                  </a:lnTo>
                  <a:lnTo>
                    <a:pt x="3795" y="3855"/>
                  </a:lnTo>
                  <a:lnTo>
                    <a:pt x="3818" y="3833"/>
                  </a:lnTo>
                  <a:lnTo>
                    <a:pt x="3840" y="3811"/>
                  </a:lnTo>
                  <a:lnTo>
                    <a:pt x="3862" y="3787"/>
                  </a:lnTo>
                  <a:lnTo>
                    <a:pt x="3884" y="3764"/>
                  </a:lnTo>
                  <a:lnTo>
                    <a:pt x="3905" y="3740"/>
                  </a:lnTo>
                  <a:lnTo>
                    <a:pt x="3927" y="3717"/>
                  </a:lnTo>
                  <a:lnTo>
                    <a:pt x="3947" y="3694"/>
                  </a:lnTo>
                  <a:lnTo>
                    <a:pt x="3967" y="3669"/>
                  </a:lnTo>
                  <a:lnTo>
                    <a:pt x="3987" y="3645"/>
                  </a:lnTo>
                  <a:lnTo>
                    <a:pt x="4007" y="3619"/>
                  </a:lnTo>
                  <a:lnTo>
                    <a:pt x="4027" y="3595"/>
                  </a:lnTo>
                  <a:lnTo>
                    <a:pt x="4045" y="3569"/>
                  </a:lnTo>
                  <a:lnTo>
                    <a:pt x="4064" y="3542"/>
                  </a:lnTo>
                  <a:lnTo>
                    <a:pt x="4082" y="35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8" name="Line 40"/>
            <p:cNvSpPr>
              <a:spLocks noChangeShapeType="1"/>
            </p:cNvSpPr>
            <p:nvPr/>
          </p:nvSpPr>
          <p:spPr bwMode="auto">
            <a:xfrm>
              <a:off x="2682" y="1186"/>
              <a:ext cx="0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29" name="Line 41"/>
            <p:cNvSpPr>
              <a:spLocks noChangeShapeType="1"/>
            </p:cNvSpPr>
            <p:nvPr/>
          </p:nvSpPr>
          <p:spPr bwMode="auto">
            <a:xfrm>
              <a:off x="2682" y="1434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0" name="Line 42"/>
            <p:cNvSpPr>
              <a:spLocks noChangeShapeType="1"/>
            </p:cNvSpPr>
            <p:nvPr/>
          </p:nvSpPr>
          <p:spPr bwMode="auto">
            <a:xfrm>
              <a:off x="2682" y="1471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1" name="Line 43"/>
            <p:cNvSpPr>
              <a:spLocks noChangeShapeType="1"/>
            </p:cNvSpPr>
            <p:nvPr/>
          </p:nvSpPr>
          <p:spPr bwMode="auto">
            <a:xfrm>
              <a:off x="2682" y="180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2" name="Line 44"/>
            <p:cNvSpPr>
              <a:spLocks noChangeShapeType="1"/>
            </p:cNvSpPr>
            <p:nvPr/>
          </p:nvSpPr>
          <p:spPr bwMode="auto">
            <a:xfrm>
              <a:off x="2682" y="1839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3" name="Line 45"/>
            <p:cNvSpPr>
              <a:spLocks noChangeShapeType="1"/>
            </p:cNvSpPr>
            <p:nvPr/>
          </p:nvSpPr>
          <p:spPr bwMode="auto">
            <a:xfrm>
              <a:off x="2682" y="216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4" name="Line 46"/>
            <p:cNvSpPr>
              <a:spLocks noChangeShapeType="1"/>
            </p:cNvSpPr>
            <p:nvPr/>
          </p:nvSpPr>
          <p:spPr bwMode="auto">
            <a:xfrm>
              <a:off x="2682" y="2205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5" name="Line 47"/>
            <p:cNvSpPr>
              <a:spLocks noChangeShapeType="1"/>
            </p:cNvSpPr>
            <p:nvPr/>
          </p:nvSpPr>
          <p:spPr bwMode="auto">
            <a:xfrm>
              <a:off x="2054" y="1813"/>
              <a:ext cx="2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6" name="Line 48"/>
            <p:cNvSpPr>
              <a:spLocks noChangeShapeType="1"/>
            </p:cNvSpPr>
            <p:nvPr/>
          </p:nvSpPr>
          <p:spPr bwMode="auto">
            <a:xfrm>
              <a:off x="2295" y="181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7" name="Line 49"/>
            <p:cNvSpPr>
              <a:spLocks noChangeShapeType="1"/>
            </p:cNvSpPr>
            <p:nvPr/>
          </p:nvSpPr>
          <p:spPr bwMode="auto">
            <a:xfrm>
              <a:off x="2334" y="1813"/>
              <a:ext cx="3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8" name="Line 50"/>
            <p:cNvSpPr>
              <a:spLocks noChangeShapeType="1"/>
            </p:cNvSpPr>
            <p:nvPr/>
          </p:nvSpPr>
          <p:spPr bwMode="auto">
            <a:xfrm>
              <a:off x="2664" y="1813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39" name="Line 51"/>
            <p:cNvSpPr>
              <a:spLocks noChangeShapeType="1"/>
            </p:cNvSpPr>
            <p:nvPr/>
          </p:nvSpPr>
          <p:spPr bwMode="auto">
            <a:xfrm>
              <a:off x="2700" y="1813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0" name="Line 52"/>
            <p:cNvSpPr>
              <a:spLocks noChangeShapeType="1"/>
            </p:cNvSpPr>
            <p:nvPr/>
          </p:nvSpPr>
          <p:spPr bwMode="auto">
            <a:xfrm>
              <a:off x="3032" y="1813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1" name="Line 53"/>
            <p:cNvSpPr>
              <a:spLocks noChangeShapeType="1"/>
            </p:cNvSpPr>
            <p:nvPr/>
          </p:nvSpPr>
          <p:spPr bwMode="auto">
            <a:xfrm>
              <a:off x="3069" y="1813"/>
              <a:ext cx="2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2" name="Freeform 54"/>
            <p:cNvSpPr>
              <a:spLocks/>
            </p:cNvSpPr>
            <p:nvPr/>
          </p:nvSpPr>
          <p:spPr bwMode="auto">
            <a:xfrm>
              <a:off x="2182" y="1275"/>
              <a:ext cx="1044" cy="1082"/>
            </a:xfrm>
            <a:custGeom>
              <a:avLst/>
              <a:gdLst>
                <a:gd name="T0" fmla="*/ 1 w 2791"/>
                <a:gd name="T1" fmla="*/ 41 h 2900"/>
                <a:gd name="T2" fmla="*/ 2 w 2791"/>
                <a:gd name="T3" fmla="*/ 43 h 2900"/>
                <a:gd name="T4" fmla="*/ 3 w 2791"/>
                <a:gd name="T5" fmla="*/ 44 h 2900"/>
                <a:gd name="T6" fmla="*/ 4 w 2791"/>
                <a:gd name="T7" fmla="*/ 46 h 2900"/>
                <a:gd name="T8" fmla="*/ 6 w 2791"/>
                <a:gd name="T9" fmla="*/ 47 h 2900"/>
                <a:gd name="T10" fmla="*/ 7 w 2791"/>
                <a:gd name="T11" fmla="*/ 49 h 2900"/>
                <a:gd name="T12" fmla="*/ 9 w 2791"/>
                <a:gd name="T13" fmla="*/ 50 h 2900"/>
                <a:gd name="T14" fmla="*/ 10 w 2791"/>
                <a:gd name="T15" fmla="*/ 51 h 2900"/>
                <a:gd name="T16" fmla="*/ 12 w 2791"/>
                <a:gd name="T17" fmla="*/ 53 h 2900"/>
                <a:gd name="T18" fmla="*/ 14 w 2791"/>
                <a:gd name="T19" fmla="*/ 54 h 2900"/>
                <a:gd name="T20" fmla="*/ 16 w 2791"/>
                <a:gd name="T21" fmla="*/ 54 h 2900"/>
                <a:gd name="T22" fmla="*/ 18 w 2791"/>
                <a:gd name="T23" fmla="*/ 55 h 2900"/>
                <a:gd name="T24" fmla="*/ 20 w 2791"/>
                <a:gd name="T25" fmla="*/ 56 h 2900"/>
                <a:gd name="T26" fmla="*/ 22 w 2791"/>
                <a:gd name="T27" fmla="*/ 56 h 2900"/>
                <a:gd name="T28" fmla="*/ 24 w 2791"/>
                <a:gd name="T29" fmla="*/ 56 h 2900"/>
                <a:gd name="T30" fmla="*/ 27 w 2791"/>
                <a:gd name="T31" fmla="*/ 56 h 2900"/>
                <a:gd name="T32" fmla="*/ 29 w 2791"/>
                <a:gd name="T33" fmla="*/ 56 h 2900"/>
                <a:gd name="T34" fmla="*/ 31 w 2791"/>
                <a:gd name="T35" fmla="*/ 56 h 2900"/>
                <a:gd name="T36" fmla="*/ 33 w 2791"/>
                <a:gd name="T37" fmla="*/ 55 h 2900"/>
                <a:gd name="T38" fmla="*/ 35 w 2791"/>
                <a:gd name="T39" fmla="*/ 55 h 2900"/>
                <a:gd name="T40" fmla="*/ 37 w 2791"/>
                <a:gd name="T41" fmla="*/ 54 h 2900"/>
                <a:gd name="T42" fmla="*/ 39 w 2791"/>
                <a:gd name="T43" fmla="*/ 53 h 2900"/>
                <a:gd name="T44" fmla="*/ 41 w 2791"/>
                <a:gd name="T45" fmla="*/ 52 h 2900"/>
                <a:gd name="T46" fmla="*/ 43 w 2791"/>
                <a:gd name="T47" fmla="*/ 51 h 2900"/>
                <a:gd name="T48" fmla="*/ 44 w 2791"/>
                <a:gd name="T49" fmla="*/ 50 h 2900"/>
                <a:gd name="T50" fmla="*/ 46 w 2791"/>
                <a:gd name="T51" fmla="*/ 49 h 2900"/>
                <a:gd name="T52" fmla="*/ 47 w 2791"/>
                <a:gd name="T53" fmla="*/ 47 h 2900"/>
                <a:gd name="T54" fmla="*/ 49 w 2791"/>
                <a:gd name="T55" fmla="*/ 45 h 2900"/>
                <a:gd name="T56" fmla="*/ 50 w 2791"/>
                <a:gd name="T57" fmla="*/ 44 h 2900"/>
                <a:gd name="T58" fmla="*/ 51 w 2791"/>
                <a:gd name="T59" fmla="*/ 42 h 2900"/>
                <a:gd name="T60" fmla="*/ 52 w 2791"/>
                <a:gd name="T61" fmla="*/ 40 h 2900"/>
                <a:gd name="T62" fmla="*/ 53 w 2791"/>
                <a:gd name="T63" fmla="*/ 38 h 2900"/>
                <a:gd name="T64" fmla="*/ 53 w 2791"/>
                <a:gd name="T65" fmla="*/ 36 h 2900"/>
                <a:gd name="T66" fmla="*/ 54 w 2791"/>
                <a:gd name="T67" fmla="*/ 34 h 2900"/>
                <a:gd name="T68" fmla="*/ 55 w 2791"/>
                <a:gd name="T69" fmla="*/ 32 h 2900"/>
                <a:gd name="T70" fmla="*/ 55 w 2791"/>
                <a:gd name="T71" fmla="*/ 29 h 2900"/>
                <a:gd name="T72" fmla="*/ 55 w 2791"/>
                <a:gd name="T73" fmla="*/ 28 h 2900"/>
                <a:gd name="T74" fmla="*/ 55 w 2791"/>
                <a:gd name="T75" fmla="*/ 25 h 2900"/>
                <a:gd name="T76" fmla="*/ 54 w 2791"/>
                <a:gd name="T77" fmla="*/ 24 h 2900"/>
                <a:gd name="T78" fmla="*/ 54 w 2791"/>
                <a:gd name="T79" fmla="*/ 21 h 2900"/>
                <a:gd name="T80" fmla="*/ 53 w 2791"/>
                <a:gd name="T81" fmla="*/ 19 h 2900"/>
                <a:gd name="T82" fmla="*/ 52 w 2791"/>
                <a:gd name="T83" fmla="*/ 17 h 2900"/>
                <a:gd name="T84" fmla="*/ 52 w 2791"/>
                <a:gd name="T85" fmla="*/ 15 h 2900"/>
                <a:gd name="T86" fmla="*/ 50 w 2791"/>
                <a:gd name="T87" fmla="*/ 13 h 2900"/>
                <a:gd name="T88" fmla="*/ 49 w 2791"/>
                <a:gd name="T89" fmla="*/ 12 h 2900"/>
                <a:gd name="T90" fmla="*/ 48 w 2791"/>
                <a:gd name="T91" fmla="*/ 10 h 2900"/>
                <a:gd name="T92" fmla="*/ 47 w 2791"/>
                <a:gd name="T93" fmla="*/ 9 h 2900"/>
                <a:gd name="T94" fmla="*/ 45 w 2791"/>
                <a:gd name="T95" fmla="*/ 7 h 2900"/>
                <a:gd name="T96" fmla="*/ 44 w 2791"/>
                <a:gd name="T97" fmla="*/ 6 h 2900"/>
                <a:gd name="T98" fmla="*/ 42 w 2791"/>
                <a:gd name="T99" fmla="*/ 4 h 2900"/>
                <a:gd name="T100" fmla="*/ 40 w 2791"/>
                <a:gd name="T101" fmla="*/ 3 h 2900"/>
                <a:gd name="T102" fmla="*/ 38 w 2791"/>
                <a:gd name="T103" fmla="*/ 3 h 2900"/>
                <a:gd name="T104" fmla="*/ 36 w 2791"/>
                <a:gd name="T105" fmla="*/ 1 h 2900"/>
                <a:gd name="T106" fmla="*/ 34 w 2791"/>
                <a:gd name="T107" fmla="*/ 1 h 2900"/>
                <a:gd name="T108" fmla="*/ 32 w 2791"/>
                <a:gd name="T109" fmla="*/ 0 h 2900"/>
                <a:gd name="T110" fmla="*/ 30 w 2791"/>
                <a:gd name="T111" fmla="*/ 0 h 29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91" h="2900">
                  <a:moveTo>
                    <a:pt x="0" y="2012"/>
                  </a:moveTo>
                  <a:lnTo>
                    <a:pt x="8" y="2029"/>
                  </a:lnTo>
                  <a:lnTo>
                    <a:pt x="15" y="2045"/>
                  </a:lnTo>
                  <a:lnTo>
                    <a:pt x="23" y="2062"/>
                  </a:lnTo>
                  <a:lnTo>
                    <a:pt x="30" y="2078"/>
                  </a:lnTo>
                  <a:lnTo>
                    <a:pt x="39" y="2095"/>
                  </a:lnTo>
                  <a:lnTo>
                    <a:pt x="46" y="2111"/>
                  </a:lnTo>
                  <a:lnTo>
                    <a:pt x="55" y="2127"/>
                  </a:lnTo>
                  <a:lnTo>
                    <a:pt x="63" y="2143"/>
                  </a:lnTo>
                  <a:lnTo>
                    <a:pt x="73" y="2159"/>
                  </a:lnTo>
                  <a:lnTo>
                    <a:pt x="81" y="2175"/>
                  </a:lnTo>
                  <a:lnTo>
                    <a:pt x="91" y="2190"/>
                  </a:lnTo>
                  <a:lnTo>
                    <a:pt x="99" y="2206"/>
                  </a:lnTo>
                  <a:lnTo>
                    <a:pt x="109" y="2221"/>
                  </a:lnTo>
                  <a:lnTo>
                    <a:pt x="119" y="2237"/>
                  </a:lnTo>
                  <a:lnTo>
                    <a:pt x="129" y="2252"/>
                  </a:lnTo>
                  <a:lnTo>
                    <a:pt x="139" y="2267"/>
                  </a:lnTo>
                  <a:lnTo>
                    <a:pt x="149" y="2282"/>
                  </a:lnTo>
                  <a:lnTo>
                    <a:pt x="160" y="2297"/>
                  </a:lnTo>
                  <a:lnTo>
                    <a:pt x="171" y="2311"/>
                  </a:lnTo>
                  <a:lnTo>
                    <a:pt x="181" y="2325"/>
                  </a:lnTo>
                  <a:lnTo>
                    <a:pt x="193" y="2340"/>
                  </a:lnTo>
                  <a:lnTo>
                    <a:pt x="204" y="2354"/>
                  </a:lnTo>
                  <a:lnTo>
                    <a:pt x="215" y="2368"/>
                  </a:lnTo>
                  <a:lnTo>
                    <a:pt x="227" y="2382"/>
                  </a:lnTo>
                  <a:lnTo>
                    <a:pt x="239" y="2396"/>
                  </a:lnTo>
                  <a:lnTo>
                    <a:pt x="250" y="2409"/>
                  </a:lnTo>
                  <a:lnTo>
                    <a:pt x="262" y="2423"/>
                  </a:lnTo>
                  <a:lnTo>
                    <a:pt x="275" y="2437"/>
                  </a:lnTo>
                  <a:lnTo>
                    <a:pt x="288" y="2450"/>
                  </a:lnTo>
                  <a:lnTo>
                    <a:pt x="299" y="2463"/>
                  </a:lnTo>
                  <a:lnTo>
                    <a:pt x="312" y="2475"/>
                  </a:lnTo>
                  <a:lnTo>
                    <a:pt x="326" y="2488"/>
                  </a:lnTo>
                  <a:lnTo>
                    <a:pt x="339" y="2501"/>
                  </a:lnTo>
                  <a:lnTo>
                    <a:pt x="352" y="2514"/>
                  </a:lnTo>
                  <a:lnTo>
                    <a:pt x="365" y="2525"/>
                  </a:lnTo>
                  <a:lnTo>
                    <a:pt x="379" y="2537"/>
                  </a:lnTo>
                  <a:lnTo>
                    <a:pt x="392" y="2550"/>
                  </a:lnTo>
                  <a:lnTo>
                    <a:pt x="406" y="2562"/>
                  </a:lnTo>
                  <a:lnTo>
                    <a:pt x="421" y="2573"/>
                  </a:lnTo>
                  <a:lnTo>
                    <a:pt x="435" y="2584"/>
                  </a:lnTo>
                  <a:lnTo>
                    <a:pt x="448" y="2596"/>
                  </a:lnTo>
                  <a:lnTo>
                    <a:pt x="463" y="2606"/>
                  </a:lnTo>
                  <a:lnTo>
                    <a:pt x="477" y="2617"/>
                  </a:lnTo>
                  <a:lnTo>
                    <a:pt x="492" y="2628"/>
                  </a:lnTo>
                  <a:lnTo>
                    <a:pt x="507" y="2638"/>
                  </a:lnTo>
                  <a:lnTo>
                    <a:pt x="522" y="2649"/>
                  </a:lnTo>
                  <a:lnTo>
                    <a:pt x="537" y="2659"/>
                  </a:lnTo>
                  <a:lnTo>
                    <a:pt x="552" y="2669"/>
                  </a:lnTo>
                  <a:lnTo>
                    <a:pt x="568" y="2679"/>
                  </a:lnTo>
                  <a:lnTo>
                    <a:pt x="583" y="2688"/>
                  </a:lnTo>
                  <a:lnTo>
                    <a:pt x="599" y="2697"/>
                  </a:lnTo>
                  <a:lnTo>
                    <a:pt x="615" y="2706"/>
                  </a:lnTo>
                  <a:lnTo>
                    <a:pt x="630" y="2715"/>
                  </a:lnTo>
                  <a:lnTo>
                    <a:pt x="645" y="2725"/>
                  </a:lnTo>
                  <a:lnTo>
                    <a:pt x="661" y="2733"/>
                  </a:lnTo>
                  <a:lnTo>
                    <a:pt x="678" y="2740"/>
                  </a:lnTo>
                  <a:lnTo>
                    <a:pt x="694" y="2749"/>
                  </a:lnTo>
                  <a:lnTo>
                    <a:pt x="710" y="2758"/>
                  </a:lnTo>
                  <a:lnTo>
                    <a:pt x="726" y="2765"/>
                  </a:lnTo>
                  <a:lnTo>
                    <a:pt x="743" y="2772"/>
                  </a:lnTo>
                  <a:lnTo>
                    <a:pt x="760" y="2780"/>
                  </a:lnTo>
                  <a:lnTo>
                    <a:pt x="776" y="2786"/>
                  </a:lnTo>
                  <a:lnTo>
                    <a:pt x="793" y="2794"/>
                  </a:lnTo>
                  <a:lnTo>
                    <a:pt x="811" y="2800"/>
                  </a:lnTo>
                  <a:lnTo>
                    <a:pt x="828" y="2806"/>
                  </a:lnTo>
                  <a:lnTo>
                    <a:pt x="845" y="2813"/>
                  </a:lnTo>
                  <a:lnTo>
                    <a:pt x="862" y="2819"/>
                  </a:lnTo>
                  <a:lnTo>
                    <a:pt x="879" y="2825"/>
                  </a:lnTo>
                  <a:lnTo>
                    <a:pt x="896" y="2831"/>
                  </a:lnTo>
                  <a:lnTo>
                    <a:pt x="913" y="2836"/>
                  </a:lnTo>
                  <a:lnTo>
                    <a:pt x="931" y="2842"/>
                  </a:lnTo>
                  <a:lnTo>
                    <a:pt x="948" y="2846"/>
                  </a:lnTo>
                  <a:lnTo>
                    <a:pt x="965" y="2851"/>
                  </a:lnTo>
                  <a:lnTo>
                    <a:pt x="983" y="2855"/>
                  </a:lnTo>
                  <a:lnTo>
                    <a:pt x="1000" y="2860"/>
                  </a:lnTo>
                  <a:lnTo>
                    <a:pt x="1018" y="2864"/>
                  </a:lnTo>
                  <a:lnTo>
                    <a:pt x="1036" y="2868"/>
                  </a:lnTo>
                  <a:lnTo>
                    <a:pt x="1053" y="2871"/>
                  </a:lnTo>
                  <a:lnTo>
                    <a:pt x="1071" y="2875"/>
                  </a:lnTo>
                  <a:lnTo>
                    <a:pt x="1090" y="2878"/>
                  </a:lnTo>
                  <a:lnTo>
                    <a:pt x="1107" y="2881"/>
                  </a:lnTo>
                  <a:lnTo>
                    <a:pt x="1125" y="2884"/>
                  </a:lnTo>
                  <a:lnTo>
                    <a:pt x="1143" y="2886"/>
                  </a:lnTo>
                  <a:lnTo>
                    <a:pt x="1161" y="2888"/>
                  </a:lnTo>
                  <a:lnTo>
                    <a:pt x="1179" y="2891"/>
                  </a:lnTo>
                  <a:lnTo>
                    <a:pt x="1197" y="2893"/>
                  </a:lnTo>
                  <a:lnTo>
                    <a:pt x="1215" y="2895"/>
                  </a:lnTo>
                  <a:lnTo>
                    <a:pt x="1233" y="2896"/>
                  </a:lnTo>
                  <a:lnTo>
                    <a:pt x="1251" y="2897"/>
                  </a:lnTo>
                  <a:lnTo>
                    <a:pt x="1269" y="2898"/>
                  </a:lnTo>
                  <a:lnTo>
                    <a:pt x="1288" y="2899"/>
                  </a:lnTo>
                  <a:lnTo>
                    <a:pt x="1306" y="2899"/>
                  </a:lnTo>
                  <a:lnTo>
                    <a:pt x="1324" y="2900"/>
                  </a:lnTo>
                  <a:lnTo>
                    <a:pt x="1342" y="2900"/>
                  </a:lnTo>
                  <a:lnTo>
                    <a:pt x="1360" y="2900"/>
                  </a:lnTo>
                  <a:lnTo>
                    <a:pt x="1378" y="2899"/>
                  </a:lnTo>
                  <a:lnTo>
                    <a:pt x="1396" y="2899"/>
                  </a:lnTo>
                  <a:lnTo>
                    <a:pt x="1414" y="2898"/>
                  </a:lnTo>
                  <a:lnTo>
                    <a:pt x="1432" y="2897"/>
                  </a:lnTo>
                  <a:lnTo>
                    <a:pt x="1450" y="2896"/>
                  </a:lnTo>
                  <a:lnTo>
                    <a:pt x="1469" y="2894"/>
                  </a:lnTo>
                  <a:lnTo>
                    <a:pt x="1487" y="2893"/>
                  </a:lnTo>
                  <a:lnTo>
                    <a:pt x="1505" y="2891"/>
                  </a:lnTo>
                  <a:lnTo>
                    <a:pt x="1523" y="2888"/>
                  </a:lnTo>
                  <a:lnTo>
                    <a:pt x="1541" y="2885"/>
                  </a:lnTo>
                  <a:lnTo>
                    <a:pt x="1558" y="2883"/>
                  </a:lnTo>
                  <a:lnTo>
                    <a:pt x="1576" y="2880"/>
                  </a:lnTo>
                  <a:lnTo>
                    <a:pt x="1594" y="2877"/>
                  </a:lnTo>
                  <a:lnTo>
                    <a:pt x="1612" y="2874"/>
                  </a:lnTo>
                  <a:lnTo>
                    <a:pt x="1629" y="2870"/>
                  </a:lnTo>
                  <a:lnTo>
                    <a:pt x="1647" y="2866"/>
                  </a:lnTo>
                  <a:lnTo>
                    <a:pt x="1666" y="2863"/>
                  </a:lnTo>
                  <a:lnTo>
                    <a:pt x="1683" y="2859"/>
                  </a:lnTo>
                  <a:lnTo>
                    <a:pt x="1701" y="2854"/>
                  </a:lnTo>
                  <a:lnTo>
                    <a:pt x="1718" y="2849"/>
                  </a:lnTo>
                  <a:lnTo>
                    <a:pt x="1736" y="2845"/>
                  </a:lnTo>
                  <a:lnTo>
                    <a:pt x="1753" y="2840"/>
                  </a:lnTo>
                  <a:lnTo>
                    <a:pt x="1770" y="2834"/>
                  </a:lnTo>
                  <a:lnTo>
                    <a:pt x="1787" y="2829"/>
                  </a:lnTo>
                  <a:lnTo>
                    <a:pt x="1805" y="2822"/>
                  </a:lnTo>
                  <a:lnTo>
                    <a:pt x="1822" y="2817"/>
                  </a:lnTo>
                  <a:lnTo>
                    <a:pt x="1839" y="2811"/>
                  </a:lnTo>
                  <a:lnTo>
                    <a:pt x="1856" y="2804"/>
                  </a:lnTo>
                  <a:lnTo>
                    <a:pt x="1873" y="2798"/>
                  </a:lnTo>
                  <a:lnTo>
                    <a:pt x="1889" y="2792"/>
                  </a:lnTo>
                  <a:lnTo>
                    <a:pt x="1906" y="2784"/>
                  </a:lnTo>
                  <a:lnTo>
                    <a:pt x="1923" y="2777"/>
                  </a:lnTo>
                  <a:lnTo>
                    <a:pt x="1939" y="2769"/>
                  </a:lnTo>
                  <a:lnTo>
                    <a:pt x="1956" y="2762"/>
                  </a:lnTo>
                  <a:lnTo>
                    <a:pt x="1972" y="2754"/>
                  </a:lnTo>
                  <a:lnTo>
                    <a:pt x="1988" y="2746"/>
                  </a:lnTo>
                  <a:lnTo>
                    <a:pt x="2005" y="2738"/>
                  </a:lnTo>
                  <a:lnTo>
                    <a:pt x="2021" y="2730"/>
                  </a:lnTo>
                  <a:lnTo>
                    <a:pt x="2037" y="2721"/>
                  </a:lnTo>
                  <a:lnTo>
                    <a:pt x="2052" y="2712"/>
                  </a:lnTo>
                  <a:lnTo>
                    <a:pt x="2068" y="2703"/>
                  </a:lnTo>
                  <a:lnTo>
                    <a:pt x="2084" y="2694"/>
                  </a:lnTo>
                  <a:lnTo>
                    <a:pt x="2099" y="2684"/>
                  </a:lnTo>
                  <a:lnTo>
                    <a:pt x="2115" y="2674"/>
                  </a:lnTo>
                  <a:lnTo>
                    <a:pt x="2130" y="2665"/>
                  </a:lnTo>
                  <a:lnTo>
                    <a:pt x="2145" y="2655"/>
                  </a:lnTo>
                  <a:lnTo>
                    <a:pt x="2161" y="2645"/>
                  </a:lnTo>
                  <a:lnTo>
                    <a:pt x="2176" y="2635"/>
                  </a:lnTo>
                  <a:lnTo>
                    <a:pt x="2189" y="2624"/>
                  </a:lnTo>
                  <a:lnTo>
                    <a:pt x="2204" y="2614"/>
                  </a:lnTo>
                  <a:lnTo>
                    <a:pt x="2219" y="2602"/>
                  </a:lnTo>
                  <a:lnTo>
                    <a:pt x="2233" y="2591"/>
                  </a:lnTo>
                  <a:lnTo>
                    <a:pt x="2248" y="2580"/>
                  </a:lnTo>
                  <a:lnTo>
                    <a:pt x="2262" y="2569"/>
                  </a:lnTo>
                  <a:lnTo>
                    <a:pt x="2276" y="2557"/>
                  </a:lnTo>
                  <a:lnTo>
                    <a:pt x="2290" y="2546"/>
                  </a:lnTo>
                  <a:lnTo>
                    <a:pt x="2303" y="2533"/>
                  </a:lnTo>
                  <a:lnTo>
                    <a:pt x="2316" y="2521"/>
                  </a:lnTo>
                  <a:lnTo>
                    <a:pt x="2330" y="2509"/>
                  </a:lnTo>
                  <a:lnTo>
                    <a:pt x="2343" y="2497"/>
                  </a:lnTo>
                  <a:lnTo>
                    <a:pt x="2356" y="2484"/>
                  </a:lnTo>
                  <a:lnTo>
                    <a:pt x="2368" y="2471"/>
                  </a:lnTo>
                  <a:lnTo>
                    <a:pt x="2381" y="2458"/>
                  </a:lnTo>
                  <a:lnTo>
                    <a:pt x="2394" y="2445"/>
                  </a:lnTo>
                  <a:lnTo>
                    <a:pt x="2407" y="2432"/>
                  </a:lnTo>
                  <a:lnTo>
                    <a:pt x="2418" y="2418"/>
                  </a:lnTo>
                  <a:lnTo>
                    <a:pt x="2431" y="2405"/>
                  </a:lnTo>
                  <a:lnTo>
                    <a:pt x="2443" y="2391"/>
                  </a:lnTo>
                  <a:lnTo>
                    <a:pt x="2455" y="2377"/>
                  </a:lnTo>
                  <a:lnTo>
                    <a:pt x="2466" y="2364"/>
                  </a:lnTo>
                  <a:lnTo>
                    <a:pt x="2477" y="2349"/>
                  </a:lnTo>
                  <a:lnTo>
                    <a:pt x="2489" y="2335"/>
                  </a:lnTo>
                  <a:lnTo>
                    <a:pt x="2499" y="2320"/>
                  </a:lnTo>
                  <a:lnTo>
                    <a:pt x="2510" y="2306"/>
                  </a:lnTo>
                  <a:lnTo>
                    <a:pt x="2521" y="2291"/>
                  </a:lnTo>
                  <a:lnTo>
                    <a:pt x="2531" y="2276"/>
                  </a:lnTo>
                  <a:lnTo>
                    <a:pt x="2542" y="2261"/>
                  </a:lnTo>
                  <a:lnTo>
                    <a:pt x="2551" y="2246"/>
                  </a:lnTo>
                  <a:lnTo>
                    <a:pt x="2561" y="2232"/>
                  </a:lnTo>
                  <a:lnTo>
                    <a:pt x="2571" y="2216"/>
                  </a:lnTo>
                  <a:lnTo>
                    <a:pt x="2580" y="2201"/>
                  </a:lnTo>
                  <a:lnTo>
                    <a:pt x="2590" y="2185"/>
                  </a:lnTo>
                  <a:lnTo>
                    <a:pt x="2599" y="2169"/>
                  </a:lnTo>
                  <a:lnTo>
                    <a:pt x="2608" y="2153"/>
                  </a:lnTo>
                  <a:lnTo>
                    <a:pt x="2616" y="2138"/>
                  </a:lnTo>
                  <a:lnTo>
                    <a:pt x="2625" y="2121"/>
                  </a:lnTo>
                  <a:lnTo>
                    <a:pt x="2633" y="2105"/>
                  </a:lnTo>
                  <a:lnTo>
                    <a:pt x="2642" y="2089"/>
                  </a:lnTo>
                  <a:lnTo>
                    <a:pt x="2649" y="2073"/>
                  </a:lnTo>
                  <a:lnTo>
                    <a:pt x="2657" y="2056"/>
                  </a:lnTo>
                  <a:lnTo>
                    <a:pt x="2664" y="2040"/>
                  </a:lnTo>
                  <a:lnTo>
                    <a:pt x="2672" y="2023"/>
                  </a:lnTo>
                  <a:lnTo>
                    <a:pt x="2679" y="2007"/>
                  </a:lnTo>
                  <a:lnTo>
                    <a:pt x="2686" y="1990"/>
                  </a:lnTo>
                  <a:lnTo>
                    <a:pt x="2693" y="1973"/>
                  </a:lnTo>
                  <a:lnTo>
                    <a:pt x="2700" y="1956"/>
                  </a:lnTo>
                  <a:lnTo>
                    <a:pt x="2706" y="1939"/>
                  </a:lnTo>
                  <a:lnTo>
                    <a:pt x="2711" y="1922"/>
                  </a:lnTo>
                  <a:lnTo>
                    <a:pt x="2718" y="1905"/>
                  </a:lnTo>
                  <a:lnTo>
                    <a:pt x="2723" y="1888"/>
                  </a:lnTo>
                  <a:lnTo>
                    <a:pt x="2728" y="1870"/>
                  </a:lnTo>
                  <a:lnTo>
                    <a:pt x="2734" y="1853"/>
                  </a:lnTo>
                  <a:lnTo>
                    <a:pt x="2739" y="1836"/>
                  </a:lnTo>
                  <a:lnTo>
                    <a:pt x="2743" y="1817"/>
                  </a:lnTo>
                  <a:lnTo>
                    <a:pt x="2747" y="1800"/>
                  </a:lnTo>
                  <a:lnTo>
                    <a:pt x="2752" y="1782"/>
                  </a:lnTo>
                  <a:lnTo>
                    <a:pt x="2756" y="1765"/>
                  </a:lnTo>
                  <a:lnTo>
                    <a:pt x="2760" y="1747"/>
                  </a:lnTo>
                  <a:lnTo>
                    <a:pt x="2763" y="1729"/>
                  </a:lnTo>
                  <a:lnTo>
                    <a:pt x="2768" y="1712"/>
                  </a:lnTo>
                  <a:lnTo>
                    <a:pt x="2771" y="1694"/>
                  </a:lnTo>
                  <a:lnTo>
                    <a:pt x="2773" y="1676"/>
                  </a:lnTo>
                  <a:lnTo>
                    <a:pt x="2776" y="1658"/>
                  </a:lnTo>
                  <a:lnTo>
                    <a:pt x="2778" y="1640"/>
                  </a:lnTo>
                  <a:lnTo>
                    <a:pt x="2780" y="1622"/>
                  </a:lnTo>
                  <a:lnTo>
                    <a:pt x="2783" y="1603"/>
                  </a:lnTo>
                  <a:lnTo>
                    <a:pt x="2785" y="1585"/>
                  </a:lnTo>
                  <a:lnTo>
                    <a:pt x="2787" y="1567"/>
                  </a:lnTo>
                  <a:lnTo>
                    <a:pt x="2788" y="1549"/>
                  </a:lnTo>
                  <a:lnTo>
                    <a:pt x="2789" y="1531"/>
                  </a:lnTo>
                  <a:lnTo>
                    <a:pt x="2790" y="1513"/>
                  </a:lnTo>
                  <a:lnTo>
                    <a:pt x="2791" y="1495"/>
                  </a:lnTo>
                  <a:lnTo>
                    <a:pt x="2791" y="1477"/>
                  </a:lnTo>
                  <a:lnTo>
                    <a:pt x="2791" y="1459"/>
                  </a:lnTo>
                  <a:lnTo>
                    <a:pt x="2791" y="1441"/>
                  </a:lnTo>
                  <a:lnTo>
                    <a:pt x="2791" y="1422"/>
                  </a:lnTo>
                  <a:lnTo>
                    <a:pt x="2791" y="1404"/>
                  </a:lnTo>
                  <a:lnTo>
                    <a:pt x="2790" y="1386"/>
                  </a:lnTo>
                  <a:lnTo>
                    <a:pt x="2790" y="1368"/>
                  </a:lnTo>
                  <a:lnTo>
                    <a:pt x="2789" y="1350"/>
                  </a:lnTo>
                  <a:lnTo>
                    <a:pt x="2787" y="1332"/>
                  </a:lnTo>
                  <a:lnTo>
                    <a:pt x="2786" y="1314"/>
                  </a:lnTo>
                  <a:lnTo>
                    <a:pt x="2784" y="1296"/>
                  </a:lnTo>
                  <a:lnTo>
                    <a:pt x="2781" y="1278"/>
                  </a:lnTo>
                  <a:lnTo>
                    <a:pt x="2779" y="1260"/>
                  </a:lnTo>
                  <a:lnTo>
                    <a:pt x="2777" y="1243"/>
                  </a:lnTo>
                  <a:lnTo>
                    <a:pt x="2775" y="1224"/>
                  </a:lnTo>
                  <a:lnTo>
                    <a:pt x="2772" y="1206"/>
                  </a:lnTo>
                  <a:lnTo>
                    <a:pt x="2769" y="1188"/>
                  </a:lnTo>
                  <a:lnTo>
                    <a:pt x="2766" y="1170"/>
                  </a:lnTo>
                  <a:lnTo>
                    <a:pt x="2761" y="1153"/>
                  </a:lnTo>
                  <a:lnTo>
                    <a:pt x="2758" y="1135"/>
                  </a:lnTo>
                  <a:lnTo>
                    <a:pt x="2754" y="1117"/>
                  </a:lnTo>
                  <a:lnTo>
                    <a:pt x="2750" y="1100"/>
                  </a:lnTo>
                  <a:lnTo>
                    <a:pt x="2745" y="1082"/>
                  </a:lnTo>
                  <a:lnTo>
                    <a:pt x="2741" y="1065"/>
                  </a:lnTo>
                  <a:lnTo>
                    <a:pt x="2736" y="1047"/>
                  </a:lnTo>
                  <a:lnTo>
                    <a:pt x="2730" y="1030"/>
                  </a:lnTo>
                  <a:lnTo>
                    <a:pt x="2725" y="1013"/>
                  </a:lnTo>
                  <a:lnTo>
                    <a:pt x="2720" y="994"/>
                  </a:lnTo>
                  <a:lnTo>
                    <a:pt x="2714" y="977"/>
                  </a:lnTo>
                  <a:lnTo>
                    <a:pt x="2708" y="960"/>
                  </a:lnTo>
                  <a:lnTo>
                    <a:pt x="2702" y="943"/>
                  </a:lnTo>
                  <a:lnTo>
                    <a:pt x="2695" y="926"/>
                  </a:lnTo>
                  <a:lnTo>
                    <a:pt x="2689" y="909"/>
                  </a:lnTo>
                  <a:lnTo>
                    <a:pt x="2682" y="893"/>
                  </a:lnTo>
                  <a:lnTo>
                    <a:pt x="2675" y="876"/>
                  </a:lnTo>
                  <a:lnTo>
                    <a:pt x="2669" y="859"/>
                  </a:lnTo>
                  <a:lnTo>
                    <a:pt x="2661" y="843"/>
                  </a:lnTo>
                  <a:lnTo>
                    <a:pt x="2653" y="826"/>
                  </a:lnTo>
                  <a:lnTo>
                    <a:pt x="2645" y="810"/>
                  </a:lnTo>
                  <a:lnTo>
                    <a:pt x="2638" y="794"/>
                  </a:lnTo>
                  <a:lnTo>
                    <a:pt x="2629" y="777"/>
                  </a:lnTo>
                  <a:lnTo>
                    <a:pt x="2621" y="761"/>
                  </a:lnTo>
                  <a:lnTo>
                    <a:pt x="2612" y="745"/>
                  </a:lnTo>
                  <a:lnTo>
                    <a:pt x="2604" y="729"/>
                  </a:lnTo>
                  <a:lnTo>
                    <a:pt x="2594" y="714"/>
                  </a:lnTo>
                  <a:lnTo>
                    <a:pt x="2585" y="699"/>
                  </a:lnTo>
                  <a:lnTo>
                    <a:pt x="2576" y="683"/>
                  </a:lnTo>
                  <a:lnTo>
                    <a:pt x="2566" y="668"/>
                  </a:lnTo>
                  <a:lnTo>
                    <a:pt x="2556" y="653"/>
                  </a:lnTo>
                  <a:lnTo>
                    <a:pt x="2546" y="637"/>
                  </a:lnTo>
                  <a:lnTo>
                    <a:pt x="2536" y="622"/>
                  </a:lnTo>
                  <a:lnTo>
                    <a:pt x="2526" y="607"/>
                  </a:lnTo>
                  <a:lnTo>
                    <a:pt x="2515" y="593"/>
                  </a:lnTo>
                  <a:lnTo>
                    <a:pt x="2505" y="578"/>
                  </a:lnTo>
                  <a:lnTo>
                    <a:pt x="2493" y="563"/>
                  </a:lnTo>
                  <a:lnTo>
                    <a:pt x="2482" y="549"/>
                  </a:lnTo>
                  <a:lnTo>
                    <a:pt x="2471" y="535"/>
                  </a:lnTo>
                  <a:lnTo>
                    <a:pt x="2460" y="521"/>
                  </a:lnTo>
                  <a:lnTo>
                    <a:pt x="2448" y="507"/>
                  </a:lnTo>
                  <a:lnTo>
                    <a:pt x="2437" y="493"/>
                  </a:lnTo>
                  <a:lnTo>
                    <a:pt x="2424" y="479"/>
                  </a:lnTo>
                  <a:lnTo>
                    <a:pt x="2412" y="466"/>
                  </a:lnTo>
                  <a:lnTo>
                    <a:pt x="2400" y="453"/>
                  </a:lnTo>
                  <a:lnTo>
                    <a:pt x="2388" y="440"/>
                  </a:lnTo>
                  <a:lnTo>
                    <a:pt x="2375" y="427"/>
                  </a:lnTo>
                  <a:lnTo>
                    <a:pt x="2362" y="413"/>
                  </a:lnTo>
                  <a:lnTo>
                    <a:pt x="2349" y="401"/>
                  </a:lnTo>
                  <a:lnTo>
                    <a:pt x="2335" y="389"/>
                  </a:lnTo>
                  <a:lnTo>
                    <a:pt x="2323" y="376"/>
                  </a:lnTo>
                  <a:lnTo>
                    <a:pt x="2309" y="364"/>
                  </a:lnTo>
                  <a:lnTo>
                    <a:pt x="2296" y="351"/>
                  </a:lnTo>
                  <a:lnTo>
                    <a:pt x="2282" y="340"/>
                  </a:lnTo>
                  <a:lnTo>
                    <a:pt x="2268" y="328"/>
                  </a:lnTo>
                  <a:lnTo>
                    <a:pt x="2254" y="316"/>
                  </a:lnTo>
                  <a:lnTo>
                    <a:pt x="2240" y="306"/>
                  </a:lnTo>
                  <a:lnTo>
                    <a:pt x="2226" y="294"/>
                  </a:lnTo>
                  <a:lnTo>
                    <a:pt x="2211" y="283"/>
                  </a:lnTo>
                  <a:lnTo>
                    <a:pt x="2197" y="273"/>
                  </a:lnTo>
                  <a:lnTo>
                    <a:pt x="2182" y="262"/>
                  </a:lnTo>
                  <a:lnTo>
                    <a:pt x="2167" y="251"/>
                  </a:lnTo>
                  <a:lnTo>
                    <a:pt x="2152" y="241"/>
                  </a:lnTo>
                  <a:lnTo>
                    <a:pt x="2137" y="231"/>
                  </a:lnTo>
                  <a:lnTo>
                    <a:pt x="2121" y="222"/>
                  </a:lnTo>
                  <a:lnTo>
                    <a:pt x="2106" y="212"/>
                  </a:lnTo>
                  <a:lnTo>
                    <a:pt x="2092" y="202"/>
                  </a:lnTo>
                  <a:lnTo>
                    <a:pt x="2076" y="193"/>
                  </a:lnTo>
                  <a:lnTo>
                    <a:pt x="2060" y="183"/>
                  </a:lnTo>
                  <a:lnTo>
                    <a:pt x="2044" y="175"/>
                  </a:lnTo>
                  <a:lnTo>
                    <a:pt x="2028" y="166"/>
                  </a:lnTo>
                  <a:lnTo>
                    <a:pt x="2012" y="158"/>
                  </a:lnTo>
                  <a:lnTo>
                    <a:pt x="1996" y="149"/>
                  </a:lnTo>
                  <a:lnTo>
                    <a:pt x="1980" y="141"/>
                  </a:lnTo>
                  <a:lnTo>
                    <a:pt x="1964" y="133"/>
                  </a:lnTo>
                  <a:lnTo>
                    <a:pt x="1947" y="126"/>
                  </a:lnTo>
                  <a:lnTo>
                    <a:pt x="1931" y="118"/>
                  </a:lnTo>
                  <a:lnTo>
                    <a:pt x="1914" y="111"/>
                  </a:lnTo>
                  <a:lnTo>
                    <a:pt x="1898" y="103"/>
                  </a:lnTo>
                  <a:lnTo>
                    <a:pt x="1881" y="97"/>
                  </a:lnTo>
                  <a:lnTo>
                    <a:pt x="1864" y="91"/>
                  </a:lnTo>
                  <a:lnTo>
                    <a:pt x="1847" y="84"/>
                  </a:lnTo>
                  <a:lnTo>
                    <a:pt x="1830" y="78"/>
                  </a:lnTo>
                  <a:lnTo>
                    <a:pt x="1813" y="71"/>
                  </a:lnTo>
                  <a:lnTo>
                    <a:pt x="1795" y="66"/>
                  </a:lnTo>
                  <a:lnTo>
                    <a:pt x="1778" y="60"/>
                  </a:lnTo>
                  <a:lnTo>
                    <a:pt x="1760" y="54"/>
                  </a:lnTo>
                  <a:lnTo>
                    <a:pt x="1743" y="49"/>
                  </a:lnTo>
                  <a:lnTo>
                    <a:pt x="1726" y="45"/>
                  </a:lnTo>
                  <a:lnTo>
                    <a:pt x="1708" y="39"/>
                  </a:lnTo>
                  <a:lnTo>
                    <a:pt x="1691" y="35"/>
                  </a:lnTo>
                  <a:lnTo>
                    <a:pt x="1673" y="31"/>
                  </a:lnTo>
                  <a:lnTo>
                    <a:pt x="1656" y="27"/>
                  </a:lnTo>
                  <a:lnTo>
                    <a:pt x="1638" y="24"/>
                  </a:lnTo>
                  <a:lnTo>
                    <a:pt x="1620" y="19"/>
                  </a:lnTo>
                  <a:lnTo>
                    <a:pt x="1603" y="16"/>
                  </a:lnTo>
                  <a:lnTo>
                    <a:pt x="1585" y="13"/>
                  </a:lnTo>
                  <a:lnTo>
                    <a:pt x="1567" y="10"/>
                  </a:lnTo>
                  <a:lnTo>
                    <a:pt x="1548" y="8"/>
                  </a:lnTo>
                  <a:lnTo>
                    <a:pt x="1530" y="4"/>
                  </a:lnTo>
                  <a:lnTo>
                    <a:pt x="1512" y="2"/>
                  </a:lnTo>
                  <a:lnTo>
                    <a:pt x="149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3" name="Freeform 55"/>
            <p:cNvSpPr>
              <a:spLocks/>
            </p:cNvSpPr>
            <p:nvPr/>
          </p:nvSpPr>
          <p:spPr bwMode="auto">
            <a:xfrm>
              <a:off x="2943" y="2885"/>
              <a:ext cx="283" cy="951"/>
            </a:xfrm>
            <a:custGeom>
              <a:avLst/>
              <a:gdLst>
                <a:gd name="T0" fmla="*/ 0 w 755"/>
                <a:gd name="T1" fmla="*/ 49 h 2551"/>
                <a:gd name="T2" fmla="*/ 1 w 755"/>
                <a:gd name="T3" fmla="*/ 48 h 2551"/>
                <a:gd name="T4" fmla="*/ 2 w 755"/>
                <a:gd name="T5" fmla="*/ 48 h 2551"/>
                <a:gd name="T6" fmla="*/ 3 w 755"/>
                <a:gd name="T7" fmla="*/ 47 h 2551"/>
                <a:gd name="T8" fmla="*/ 4 w 755"/>
                <a:gd name="T9" fmla="*/ 47 h 2551"/>
                <a:gd name="T10" fmla="*/ 5 w 755"/>
                <a:gd name="T11" fmla="*/ 46 h 2551"/>
                <a:gd name="T12" fmla="*/ 6 w 755"/>
                <a:gd name="T13" fmla="*/ 45 h 2551"/>
                <a:gd name="T14" fmla="*/ 6 w 755"/>
                <a:gd name="T15" fmla="*/ 45 h 2551"/>
                <a:gd name="T16" fmla="*/ 7 w 755"/>
                <a:gd name="T17" fmla="*/ 44 h 2551"/>
                <a:gd name="T18" fmla="*/ 8 w 755"/>
                <a:gd name="T19" fmla="*/ 43 h 2551"/>
                <a:gd name="T20" fmla="*/ 9 w 755"/>
                <a:gd name="T21" fmla="*/ 42 h 2551"/>
                <a:gd name="T22" fmla="*/ 9 w 755"/>
                <a:gd name="T23" fmla="*/ 41 h 2551"/>
                <a:gd name="T24" fmla="*/ 10 w 755"/>
                <a:gd name="T25" fmla="*/ 41 h 2551"/>
                <a:gd name="T26" fmla="*/ 10 w 755"/>
                <a:gd name="T27" fmla="*/ 40 h 2551"/>
                <a:gd name="T28" fmla="*/ 11 w 755"/>
                <a:gd name="T29" fmla="*/ 39 h 2551"/>
                <a:gd name="T30" fmla="*/ 12 w 755"/>
                <a:gd name="T31" fmla="*/ 38 h 2551"/>
                <a:gd name="T32" fmla="*/ 12 w 755"/>
                <a:gd name="T33" fmla="*/ 37 h 2551"/>
                <a:gd name="T34" fmla="*/ 12 w 755"/>
                <a:gd name="T35" fmla="*/ 36 h 2551"/>
                <a:gd name="T36" fmla="*/ 13 w 755"/>
                <a:gd name="T37" fmla="*/ 35 h 2551"/>
                <a:gd name="T38" fmla="*/ 13 w 755"/>
                <a:gd name="T39" fmla="*/ 34 h 2551"/>
                <a:gd name="T40" fmla="*/ 13 w 755"/>
                <a:gd name="T41" fmla="*/ 33 h 2551"/>
                <a:gd name="T42" fmla="*/ 14 w 755"/>
                <a:gd name="T43" fmla="*/ 32 h 2551"/>
                <a:gd name="T44" fmla="*/ 14 w 755"/>
                <a:gd name="T45" fmla="*/ 31 h 2551"/>
                <a:gd name="T46" fmla="*/ 15 w 755"/>
                <a:gd name="T47" fmla="*/ 30 h 2551"/>
                <a:gd name="T48" fmla="*/ 15 w 755"/>
                <a:gd name="T49" fmla="*/ 29 h 2551"/>
                <a:gd name="T50" fmla="*/ 15 w 755"/>
                <a:gd name="T51" fmla="*/ 28 h 2551"/>
                <a:gd name="T52" fmla="*/ 15 w 755"/>
                <a:gd name="T53" fmla="*/ 27 h 2551"/>
                <a:gd name="T54" fmla="*/ 15 w 755"/>
                <a:gd name="T55" fmla="*/ 26 h 2551"/>
                <a:gd name="T56" fmla="*/ 15 w 755"/>
                <a:gd name="T57" fmla="*/ 25 h 2551"/>
                <a:gd name="T58" fmla="*/ 15 w 755"/>
                <a:gd name="T59" fmla="*/ 23 h 2551"/>
                <a:gd name="T60" fmla="*/ 15 w 755"/>
                <a:gd name="T61" fmla="*/ 22 h 2551"/>
                <a:gd name="T62" fmla="*/ 15 w 755"/>
                <a:gd name="T63" fmla="*/ 22 h 2551"/>
                <a:gd name="T64" fmla="*/ 15 w 755"/>
                <a:gd name="T65" fmla="*/ 21 h 2551"/>
                <a:gd name="T66" fmla="*/ 15 w 755"/>
                <a:gd name="T67" fmla="*/ 19 h 2551"/>
                <a:gd name="T68" fmla="*/ 14 w 755"/>
                <a:gd name="T69" fmla="*/ 18 h 2551"/>
                <a:gd name="T70" fmla="*/ 14 w 755"/>
                <a:gd name="T71" fmla="*/ 18 h 2551"/>
                <a:gd name="T72" fmla="*/ 13 w 755"/>
                <a:gd name="T73" fmla="*/ 16 h 2551"/>
                <a:gd name="T74" fmla="*/ 13 w 755"/>
                <a:gd name="T75" fmla="*/ 15 h 2551"/>
                <a:gd name="T76" fmla="*/ 13 w 755"/>
                <a:gd name="T77" fmla="*/ 14 h 2551"/>
                <a:gd name="T78" fmla="*/ 12 w 755"/>
                <a:gd name="T79" fmla="*/ 13 h 2551"/>
                <a:gd name="T80" fmla="*/ 12 w 755"/>
                <a:gd name="T81" fmla="*/ 12 h 2551"/>
                <a:gd name="T82" fmla="*/ 12 w 755"/>
                <a:gd name="T83" fmla="*/ 12 h 2551"/>
                <a:gd name="T84" fmla="*/ 11 w 755"/>
                <a:gd name="T85" fmla="*/ 10 h 2551"/>
                <a:gd name="T86" fmla="*/ 10 w 755"/>
                <a:gd name="T87" fmla="*/ 10 h 2551"/>
                <a:gd name="T88" fmla="*/ 10 w 755"/>
                <a:gd name="T89" fmla="*/ 9 h 2551"/>
                <a:gd name="T90" fmla="*/ 9 w 755"/>
                <a:gd name="T91" fmla="*/ 8 h 2551"/>
                <a:gd name="T92" fmla="*/ 9 w 755"/>
                <a:gd name="T93" fmla="*/ 7 h 2551"/>
                <a:gd name="T94" fmla="*/ 8 w 755"/>
                <a:gd name="T95" fmla="*/ 6 h 2551"/>
                <a:gd name="T96" fmla="*/ 7 w 755"/>
                <a:gd name="T97" fmla="*/ 6 h 2551"/>
                <a:gd name="T98" fmla="*/ 6 w 755"/>
                <a:gd name="T99" fmla="*/ 5 h 2551"/>
                <a:gd name="T100" fmla="*/ 6 w 755"/>
                <a:gd name="T101" fmla="*/ 4 h 2551"/>
                <a:gd name="T102" fmla="*/ 5 w 755"/>
                <a:gd name="T103" fmla="*/ 3 h 2551"/>
                <a:gd name="T104" fmla="*/ 4 w 755"/>
                <a:gd name="T105" fmla="*/ 3 h 2551"/>
                <a:gd name="T106" fmla="*/ 3 w 755"/>
                <a:gd name="T107" fmla="*/ 2 h 2551"/>
                <a:gd name="T108" fmla="*/ 2 w 755"/>
                <a:gd name="T109" fmla="*/ 1 h 2551"/>
                <a:gd name="T110" fmla="*/ 1 w 755"/>
                <a:gd name="T111" fmla="*/ 1 h 2551"/>
                <a:gd name="T112" fmla="*/ 0 w 755"/>
                <a:gd name="T113" fmla="*/ 0 h 25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55" h="2551">
                  <a:moveTo>
                    <a:pt x="0" y="2551"/>
                  </a:moveTo>
                  <a:lnTo>
                    <a:pt x="24" y="2538"/>
                  </a:lnTo>
                  <a:lnTo>
                    <a:pt x="48" y="2524"/>
                  </a:lnTo>
                  <a:lnTo>
                    <a:pt x="70" y="2509"/>
                  </a:lnTo>
                  <a:lnTo>
                    <a:pt x="94" y="2494"/>
                  </a:lnTo>
                  <a:lnTo>
                    <a:pt x="116" y="2480"/>
                  </a:lnTo>
                  <a:lnTo>
                    <a:pt x="139" y="2465"/>
                  </a:lnTo>
                  <a:lnTo>
                    <a:pt x="161" y="2449"/>
                  </a:lnTo>
                  <a:lnTo>
                    <a:pt x="183" y="2432"/>
                  </a:lnTo>
                  <a:lnTo>
                    <a:pt x="205" y="2416"/>
                  </a:lnTo>
                  <a:lnTo>
                    <a:pt x="226" y="2399"/>
                  </a:lnTo>
                  <a:lnTo>
                    <a:pt x="247" y="2381"/>
                  </a:lnTo>
                  <a:lnTo>
                    <a:pt x="267" y="2362"/>
                  </a:lnTo>
                  <a:lnTo>
                    <a:pt x="288" y="2344"/>
                  </a:lnTo>
                  <a:lnTo>
                    <a:pt x="308" y="2326"/>
                  </a:lnTo>
                  <a:lnTo>
                    <a:pt x="327" y="2307"/>
                  </a:lnTo>
                  <a:lnTo>
                    <a:pt x="346" y="2287"/>
                  </a:lnTo>
                  <a:lnTo>
                    <a:pt x="365" y="2268"/>
                  </a:lnTo>
                  <a:lnTo>
                    <a:pt x="383" y="2247"/>
                  </a:lnTo>
                  <a:lnTo>
                    <a:pt x="402" y="2227"/>
                  </a:lnTo>
                  <a:lnTo>
                    <a:pt x="419" y="2206"/>
                  </a:lnTo>
                  <a:lnTo>
                    <a:pt x="437" y="2185"/>
                  </a:lnTo>
                  <a:lnTo>
                    <a:pt x="453" y="2163"/>
                  </a:lnTo>
                  <a:lnTo>
                    <a:pt x="470" y="2142"/>
                  </a:lnTo>
                  <a:lnTo>
                    <a:pt x="486" y="2120"/>
                  </a:lnTo>
                  <a:lnTo>
                    <a:pt x="502" y="2097"/>
                  </a:lnTo>
                  <a:lnTo>
                    <a:pt x="517" y="2075"/>
                  </a:lnTo>
                  <a:lnTo>
                    <a:pt x="531" y="2052"/>
                  </a:lnTo>
                  <a:lnTo>
                    <a:pt x="545" y="2028"/>
                  </a:lnTo>
                  <a:lnTo>
                    <a:pt x="559" y="2005"/>
                  </a:lnTo>
                  <a:lnTo>
                    <a:pt x="573" y="1981"/>
                  </a:lnTo>
                  <a:lnTo>
                    <a:pt x="586" y="1957"/>
                  </a:lnTo>
                  <a:lnTo>
                    <a:pt x="599" y="1933"/>
                  </a:lnTo>
                  <a:lnTo>
                    <a:pt x="610" y="1909"/>
                  </a:lnTo>
                  <a:lnTo>
                    <a:pt x="622" y="1884"/>
                  </a:lnTo>
                  <a:lnTo>
                    <a:pt x="634" y="1859"/>
                  </a:lnTo>
                  <a:lnTo>
                    <a:pt x="644" y="1834"/>
                  </a:lnTo>
                  <a:lnTo>
                    <a:pt x="654" y="1809"/>
                  </a:lnTo>
                  <a:lnTo>
                    <a:pt x="665" y="1783"/>
                  </a:lnTo>
                  <a:lnTo>
                    <a:pt x="673" y="1758"/>
                  </a:lnTo>
                  <a:lnTo>
                    <a:pt x="683" y="1732"/>
                  </a:lnTo>
                  <a:lnTo>
                    <a:pt x="690" y="1706"/>
                  </a:lnTo>
                  <a:lnTo>
                    <a:pt x="699" y="1680"/>
                  </a:lnTo>
                  <a:lnTo>
                    <a:pt x="706" y="1653"/>
                  </a:lnTo>
                  <a:lnTo>
                    <a:pt x="712" y="1627"/>
                  </a:lnTo>
                  <a:lnTo>
                    <a:pt x="719" y="1600"/>
                  </a:lnTo>
                  <a:lnTo>
                    <a:pt x="724" y="1574"/>
                  </a:lnTo>
                  <a:lnTo>
                    <a:pt x="731" y="1547"/>
                  </a:lnTo>
                  <a:lnTo>
                    <a:pt x="735" y="1520"/>
                  </a:lnTo>
                  <a:lnTo>
                    <a:pt x="739" y="1493"/>
                  </a:lnTo>
                  <a:lnTo>
                    <a:pt x="743" y="1466"/>
                  </a:lnTo>
                  <a:lnTo>
                    <a:pt x="747" y="1439"/>
                  </a:lnTo>
                  <a:lnTo>
                    <a:pt x="749" y="1412"/>
                  </a:lnTo>
                  <a:lnTo>
                    <a:pt x="752" y="1385"/>
                  </a:lnTo>
                  <a:lnTo>
                    <a:pt x="753" y="1357"/>
                  </a:lnTo>
                  <a:lnTo>
                    <a:pt x="755" y="1330"/>
                  </a:lnTo>
                  <a:lnTo>
                    <a:pt x="755" y="1303"/>
                  </a:lnTo>
                  <a:lnTo>
                    <a:pt x="755" y="1275"/>
                  </a:lnTo>
                  <a:lnTo>
                    <a:pt x="755" y="1248"/>
                  </a:lnTo>
                  <a:lnTo>
                    <a:pt x="755" y="1221"/>
                  </a:lnTo>
                  <a:lnTo>
                    <a:pt x="753" y="1194"/>
                  </a:lnTo>
                  <a:lnTo>
                    <a:pt x="752" y="1167"/>
                  </a:lnTo>
                  <a:lnTo>
                    <a:pt x="749" y="1139"/>
                  </a:lnTo>
                  <a:lnTo>
                    <a:pt x="747" y="1113"/>
                  </a:lnTo>
                  <a:lnTo>
                    <a:pt x="743" y="1085"/>
                  </a:lnTo>
                  <a:lnTo>
                    <a:pt x="739" y="1058"/>
                  </a:lnTo>
                  <a:lnTo>
                    <a:pt x="735" y="1031"/>
                  </a:lnTo>
                  <a:lnTo>
                    <a:pt x="731" y="1004"/>
                  </a:lnTo>
                  <a:lnTo>
                    <a:pt x="724" y="977"/>
                  </a:lnTo>
                  <a:lnTo>
                    <a:pt x="719" y="951"/>
                  </a:lnTo>
                  <a:lnTo>
                    <a:pt x="712" y="924"/>
                  </a:lnTo>
                  <a:lnTo>
                    <a:pt x="706" y="898"/>
                  </a:lnTo>
                  <a:lnTo>
                    <a:pt x="699" y="872"/>
                  </a:lnTo>
                  <a:lnTo>
                    <a:pt x="690" y="845"/>
                  </a:lnTo>
                  <a:lnTo>
                    <a:pt x="683" y="820"/>
                  </a:lnTo>
                  <a:lnTo>
                    <a:pt x="673" y="793"/>
                  </a:lnTo>
                  <a:lnTo>
                    <a:pt x="665" y="768"/>
                  </a:lnTo>
                  <a:lnTo>
                    <a:pt x="654" y="742"/>
                  </a:lnTo>
                  <a:lnTo>
                    <a:pt x="644" y="718"/>
                  </a:lnTo>
                  <a:lnTo>
                    <a:pt x="634" y="692"/>
                  </a:lnTo>
                  <a:lnTo>
                    <a:pt x="622" y="668"/>
                  </a:lnTo>
                  <a:lnTo>
                    <a:pt x="610" y="642"/>
                  </a:lnTo>
                  <a:lnTo>
                    <a:pt x="599" y="618"/>
                  </a:lnTo>
                  <a:lnTo>
                    <a:pt x="586" y="594"/>
                  </a:lnTo>
                  <a:lnTo>
                    <a:pt x="573" y="570"/>
                  </a:lnTo>
                  <a:lnTo>
                    <a:pt x="559" y="546"/>
                  </a:lnTo>
                  <a:lnTo>
                    <a:pt x="545" y="523"/>
                  </a:lnTo>
                  <a:lnTo>
                    <a:pt x="531" y="499"/>
                  </a:lnTo>
                  <a:lnTo>
                    <a:pt x="517" y="476"/>
                  </a:lnTo>
                  <a:lnTo>
                    <a:pt x="502" y="454"/>
                  </a:lnTo>
                  <a:lnTo>
                    <a:pt x="486" y="431"/>
                  </a:lnTo>
                  <a:lnTo>
                    <a:pt x="470" y="409"/>
                  </a:lnTo>
                  <a:lnTo>
                    <a:pt x="453" y="388"/>
                  </a:lnTo>
                  <a:lnTo>
                    <a:pt x="437" y="366"/>
                  </a:lnTo>
                  <a:lnTo>
                    <a:pt x="419" y="345"/>
                  </a:lnTo>
                  <a:lnTo>
                    <a:pt x="402" y="324"/>
                  </a:lnTo>
                  <a:lnTo>
                    <a:pt x="383" y="303"/>
                  </a:lnTo>
                  <a:lnTo>
                    <a:pt x="365" y="283"/>
                  </a:lnTo>
                  <a:lnTo>
                    <a:pt x="346" y="264"/>
                  </a:lnTo>
                  <a:lnTo>
                    <a:pt x="327" y="244"/>
                  </a:lnTo>
                  <a:lnTo>
                    <a:pt x="308" y="226"/>
                  </a:lnTo>
                  <a:lnTo>
                    <a:pt x="288" y="207"/>
                  </a:lnTo>
                  <a:lnTo>
                    <a:pt x="267" y="188"/>
                  </a:lnTo>
                  <a:lnTo>
                    <a:pt x="247" y="170"/>
                  </a:lnTo>
                  <a:lnTo>
                    <a:pt x="226" y="153"/>
                  </a:lnTo>
                  <a:lnTo>
                    <a:pt x="205" y="135"/>
                  </a:lnTo>
                  <a:lnTo>
                    <a:pt x="183" y="119"/>
                  </a:lnTo>
                  <a:lnTo>
                    <a:pt x="161" y="102"/>
                  </a:lnTo>
                  <a:lnTo>
                    <a:pt x="139" y="86"/>
                  </a:lnTo>
                  <a:lnTo>
                    <a:pt x="116" y="71"/>
                  </a:lnTo>
                  <a:lnTo>
                    <a:pt x="94" y="56"/>
                  </a:lnTo>
                  <a:lnTo>
                    <a:pt x="70" y="42"/>
                  </a:lnTo>
                  <a:lnTo>
                    <a:pt x="48" y="28"/>
                  </a:lnTo>
                  <a:lnTo>
                    <a:pt x="24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4" name="Line 56"/>
            <p:cNvSpPr>
              <a:spLocks noChangeShapeType="1"/>
            </p:cNvSpPr>
            <p:nvPr/>
          </p:nvSpPr>
          <p:spPr bwMode="auto">
            <a:xfrm>
              <a:off x="2682" y="2754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5" name="Line 57"/>
            <p:cNvSpPr>
              <a:spLocks noChangeShapeType="1"/>
            </p:cNvSpPr>
            <p:nvPr/>
          </p:nvSpPr>
          <p:spPr bwMode="auto">
            <a:xfrm>
              <a:off x="2682" y="298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6" name="Line 58"/>
            <p:cNvSpPr>
              <a:spLocks noChangeShapeType="1"/>
            </p:cNvSpPr>
            <p:nvPr/>
          </p:nvSpPr>
          <p:spPr bwMode="auto">
            <a:xfrm>
              <a:off x="2682" y="3029"/>
              <a:ext cx="0" cy="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7" name="Line 59"/>
            <p:cNvSpPr>
              <a:spLocks noChangeShapeType="1"/>
            </p:cNvSpPr>
            <p:nvPr/>
          </p:nvSpPr>
          <p:spPr bwMode="auto">
            <a:xfrm>
              <a:off x="2682" y="335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8" name="Line 60"/>
            <p:cNvSpPr>
              <a:spLocks noChangeShapeType="1"/>
            </p:cNvSpPr>
            <p:nvPr/>
          </p:nvSpPr>
          <p:spPr bwMode="auto">
            <a:xfrm>
              <a:off x="2682" y="3397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49" name="Line 61"/>
            <p:cNvSpPr>
              <a:spLocks noChangeShapeType="1"/>
            </p:cNvSpPr>
            <p:nvPr/>
          </p:nvSpPr>
          <p:spPr bwMode="auto">
            <a:xfrm>
              <a:off x="2682" y="3727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350" name="Line 62"/>
            <p:cNvSpPr>
              <a:spLocks noChangeShapeType="1"/>
            </p:cNvSpPr>
            <p:nvPr/>
          </p:nvSpPr>
          <p:spPr bwMode="auto">
            <a:xfrm>
              <a:off x="2682" y="3763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11" name="Freeform 63"/>
          <p:cNvSpPr>
            <a:spLocks/>
          </p:cNvSpPr>
          <p:nvPr/>
        </p:nvSpPr>
        <p:spPr bwMode="auto">
          <a:xfrm>
            <a:off x="4730750" y="3189288"/>
            <a:ext cx="49213" cy="49212"/>
          </a:xfrm>
          <a:custGeom>
            <a:avLst/>
            <a:gdLst>
              <a:gd name="T0" fmla="*/ 2147483647 w 88"/>
              <a:gd name="T1" fmla="*/ 2147483647 h 88"/>
              <a:gd name="T2" fmla="*/ 2147483647 w 88"/>
              <a:gd name="T3" fmla="*/ 2147483647 h 88"/>
              <a:gd name="T4" fmla="*/ 2147483647 w 88"/>
              <a:gd name="T5" fmla="*/ 2147483647 h 88"/>
              <a:gd name="T6" fmla="*/ 2147483647 w 88"/>
              <a:gd name="T7" fmla="*/ 2147483647 h 88"/>
              <a:gd name="T8" fmla="*/ 2147483647 w 88"/>
              <a:gd name="T9" fmla="*/ 2147483647 h 88"/>
              <a:gd name="T10" fmla="*/ 2147483647 w 88"/>
              <a:gd name="T11" fmla="*/ 2147483647 h 88"/>
              <a:gd name="T12" fmla="*/ 2147483647 w 88"/>
              <a:gd name="T13" fmla="*/ 2147483647 h 88"/>
              <a:gd name="T14" fmla="*/ 2147483647 w 88"/>
              <a:gd name="T15" fmla="*/ 2147483647 h 88"/>
              <a:gd name="T16" fmla="*/ 2147483647 w 88"/>
              <a:gd name="T17" fmla="*/ 2147483647 h 88"/>
              <a:gd name="T18" fmla="*/ 2147483647 w 88"/>
              <a:gd name="T19" fmla="*/ 0 h 88"/>
              <a:gd name="T20" fmla="*/ 2147483647 w 88"/>
              <a:gd name="T21" fmla="*/ 0 h 88"/>
              <a:gd name="T22" fmla="*/ 2147483647 w 88"/>
              <a:gd name="T23" fmla="*/ 0 h 88"/>
              <a:gd name="T24" fmla="*/ 2147483647 w 88"/>
              <a:gd name="T25" fmla="*/ 2147483647 h 88"/>
              <a:gd name="T26" fmla="*/ 2147483647 w 88"/>
              <a:gd name="T27" fmla="*/ 2147483647 h 88"/>
              <a:gd name="T28" fmla="*/ 2147483647 w 88"/>
              <a:gd name="T29" fmla="*/ 2147483647 h 88"/>
              <a:gd name="T30" fmla="*/ 2147483647 w 88"/>
              <a:gd name="T31" fmla="*/ 2147483647 h 88"/>
              <a:gd name="T32" fmla="*/ 2147483647 w 88"/>
              <a:gd name="T33" fmla="*/ 2147483647 h 88"/>
              <a:gd name="T34" fmla="*/ 2147483647 w 88"/>
              <a:gd name="T35" fmla="*/ 2147483647 h 88"/>
              <a:gd name="T36" fmla="*/ 2147483647 w 88"/>
              <a:gd name="T37" fmla="*/ 2147483647 h 88"/>
              <a:gd name="T38" fmla="*/ 2147483647 w 88"/>
              <a:gd name="T39" fmla="*/ 2147483647 h 88"/>
              <a:gd name="T40" fmla="*/ 0 w 88"/>
              <a:gd name="T41" fmla="*/ 2147483647 h 88"/>
              <a:gd name="T42" fmla="*/ 0 w 88"/>
              <a:gd name="T43" fmla="*/ 2147483647 h 88"/>
              <a:gd name="T44" fmla="*/ 2147483647 w 88"/>
              <a:gd name="T45" fmla="*/ 2147483647 h 88"/>
              <a:gd name="T46" fmla="*/ 2147483647 w 88"/>
              <a:gd name="T47" fmla="*/ 2147483647 h 88"/>
              <a:gd name="T48" fmla="*/ 2147483647 w 88"/>
              <a:gd name="T49" fmla="*/ 2147483647 h 88"/>
              <a:gd name="T50" fmla="*/ 2147483647 w 88"/>
              <a:gd name="T51" fmla="*/ 2147483647 h 88"/>
              <a:gd name="T52" fmla="*/ 2147483647 w 88"/>
              <a:gd name="T53" fmla="*/ 2147483647 h 88"/>
              <a:gd name="T54" fmla="*/ 2147483647 w 88"/>
              <a:gd name="T55" fmla="*/ 2147483647 h 88"/>
              <a:gd name="T56" fmla="*/ 2147483647 w 88"/>
              <a:gd name="T57" fmla="*/ 2147483647 h 88"/>
              <a:gd name="T58" fmla="*/ 2147483647 w 88"/>
              <a:gd name="T59" fmla="*/ 2147483647 h 88"/>
              <a:gd name="T60" fmla="*/ 2147483647 w 88"/>
              <a:gd name="T61" fmla="*/ 2147483647 h 88"/>
              <a:gd name="T62" fmla="*/ 2147483647 w 88"/>
              <a:gd name="T63" fmla="*/ 2147483647 h 88"/>
              <a:gd name="T64" fmla="*/ 2147483647 w 88"/>
              <a:gd name="T65" fmla="*/ 2147483647 h 88"/>
              <a:gd name="T66" fmla="*/ 2147483647 w 88"/>
              <a:gd name="T67" fmla="*/ 2147483647 h 88"/>
              <a:gd name="T68" fmla="*/ 2147483647 w 88"/>
              <a:gd name="T69" fmla="*/ 2147483647 h 88"/>
              <a:gd name="T70" fmla="*/ 2147483647 w 88"/>
              <a:gd name="T71" fmla="*/ 2147483647 h 88"/>
              <a:gd name="T72" fmla="*/ 2147483647 w 88"/>
              <a:gd name="T73" fmla="*/ 2147483647 h 88"/>
              <a:gd name="T74" fmla="*/ 2147483647 w 88"/>
              <a:gd name="T75" fmla="*/ 2147483647 h 88"/>
              <a:gd name="T76" fmla="*/ 2147483647 w 88"/>
              <a:gd name="T77" fmla="*/ 2147483647 h 88"/>
              <a:gd name="T78" fmla="*/ 2147483647 w 88"/>
              <a:gd name="T79" fmla="*/ 2147483647 h 88"/>
              <a:gd name="T80" fmla="*/ 2147483647 w 88"/>
              <a:gd name="T81" fmla="*/ 2147483647 h 88"/>
              <a:gd name="T82" fmla="*/ 2147483647 w 88"/>
              <a:gd name="T83" fmla="*/ 2147483647 h 8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88" h="88">
                <a:moveTo>
                  <a:pt x="88" y="43"/>
                </a:moveTo>
                <a:lnTo>
                  <a:pt x="88" y="40"/>
                </a:lnTo>
                <a:lnTo>
                  <a:pt x="88" y="37"/>
                </a:lnTo>
                <a:lnTo>
                  <a:pt x="87" y="34"/>
                </a:lnTo>
                <a:lnTo>
                  <a:pt x="86" y="30"/>
                </a:lnTo>
                <a:lnTo>
                  <a:pt x="85" y="27"/>
                </a:lnTo>
                <a:lnTo>
                  <a:pt x="84" y="24"/>
                </a:lnTo>
                <a:lnTo>
                  <a:pt x="83" y="21"/>
                </a:lnTo>
                <a:lnTo>
                  <a:pt x="81" y="19"/>
                </a:lnTo>
                <a:lnTo>
                  <a:pt x="79" y="16"/>
                </a:lnTo>
                <a:lnTo>
                  <a:pt x="77" y="13"/>
                </a:lnTo>
                <a:lnTo>
                  <a:pt x="75" y="11"/>
                </a:lnTo>
                <a:lnTo>
                  <a:pt x="72" y="9"/>
                </a:lnTo>
                <a:lnTo>
                  <a:pt x="69" y="7"/>
                </a:lnTo>
                <a:lnTo>
                  <a:pt x="66" y="5"/>
                </a:lnTo>
                <a:lnTo>
                  <a:pt x="64" y="4"/>
                </a:lnTo>
                <a:lnTo>
                  <a:pt x="61" y="2"/>
                </a:lnTo>
                <a:lnTo>
                  <a:pt x="57" y="1"/>
                </a:lnTo>
                <a:lnTo>
                  <a:pt x="54" y="1"/>
                </a:lnTo>
                <a:lnTo>
                  <a:pt x="51" y="0"/>
                </a:lnTo>
                <a:lnTo>
                  <a:pt x="48" y="0"/>
                </a:lnTo>
                <a:lnTo>
                  <a:pt x="45" y="0"/>
                </a:lnTo>
                <a:lnTo>
                  <a:pt x="41" y="0"/>
                </a:lnTo>
                <a:lnTo>
                  <a:pt x="37" y="0"/>
                </a:lnTo>
                <a:lnTo>
                  <a:pt x="34" y="1"/>
                </a:lnTo>
                <a:lnTo>
                  <a:pt x="31" y="1"/>
                </a:lnTo>
                <a:lnTo>
                  <a:pt x="28" y="2"/>
                </a:lnTo>
                <a:lnTo>
                  <a:pt x="26" y="4"/>
                </a:lnTo>
                <a:lnTo>
                  <a:pt x="22" y="5"/>
                </a:lnTo>
                <a:lnTo>
                  <a:pt x="19" y="7"/>
                </a:lnTo>
                <a:lnTo>
                  <a:pt x="17" y="9"/>
                </a:lnTo>
                <a:lnTo>
                  <a:pt x="14" y="11"/>
                </a:lnTo>
                <a:lnTo>
                  <a:pt x="12" y="13"/>
                </a:lnTo>
                <a:lnTo>
                  <a:pt x="10" y="16"/>
                </a:lnTo>
                <a:lnTo>
                  <a:pt x="7" y="19"/>
                </a:lnTo>
                <a:lnTo>
                  <a:pt x="6" y="21"/>
                </a:lnTo>
                <a:lnTo>
                  <a:pt x="4" y="24"/>
                </a:lnTo>
                <a:lnTo>
                  <a:pt x="3" y="27"/>
                </a:lnTo>
                <a:lnTo>
                  <a:pt x="2" y="30"/>
                </a:lnTo>
                <a:lnTo>
                  <a:pt x="1" y="34"/>
                </a:lnTo>
                <a:lnTo>
                  <a:pt x="1" y="37"/>
                </a:lnTo>
                <a:lnTo>
                  <a:pt x="0" y="40"/>
                </a:lnTo>
                <a:lnTo>
                  <a:pt x="0" y="43"/>
                </a:lnTo>
                <a:lnTo>
                  <a:pt x="0" y="46"/>
                </a:lnTo>
                <a:lnTo>
                  <a:pt x="1" y="50"/>
                </a:lnTo>
                <a:lnTo>
                  <a:pt x="1" y="53"/>
                </a:lnTo>
                <a:lnTo>
                  <a:pt x="2" y="56"/>
                </a:lnTo>
                <a:lnTo>
                  <a:pt x="3" y="59"/>
                </a:lnTo>
                <a:lnTo>
                  <a:pt x="4" y="62"/>
                </a:lnTo>
                <a:lnTo>
                  <a:pt x="6" y="66"/>
                </a:lnTo>
                <a:lnTo>
                  <a:pt x="7" y="69"/>
                </a:lnTo>
                <a:lnTo>
                  <a:pt x="10" y="71"/>
                </a:lnTo>
                <a:lnTo>
                  <a:pt x="12" y="73"/>
                </a:lnTo>
                <a:lnTo>
                  <a:pt x="14" y="76"/>
                </a:lnTo>
                <a:lnTo>
                  <a:pt x="17" y="78"/>
                </a:lnTo>
                <a:lnTo>
                  <a:pt x="19" y="81"/>
                </a:lnTo>
                <a:lnTo>
                  <a:pt x="22" y="82"/>
                </a:lnTo>
                <a:lnTo>
                  <a:pt x="26" y="84"/>
                </a:lnTo>
                <a:lnTo>
                  <a:pt x="28" y="85"/>
                </a:lnTo>
                <a:lnTo>
                  <a:pt x="31" y="86"/>
                </a:lnTo>
                <a:lnTo>
                  <a:pt x="34" y="87"/>
                </a:lnTo>
                <a:lnTo>
                  <a:pt x="37" y="87"/>
                </a:lnTo>
                <a:lnTo>
                  <a:pt x="41" y="88"/>
                </a:lnTo>
                <a:lnTo>
                  <a:pt x="45" y="88"/>
                </a:lnTo>
                <a:lnTo>
                  <a:pt x="48" y="88"/>
                </a:lnTo>
                <a:lnTo>
                  <a:pt x="51" y="87"/>
                </a:lnTo>
                <a:lnTo>
                  <a:pt x="54" y="87"/>
                </a:lnTo>
                <a:lnTo>
                  <a:pt x="57" y="86"/>
                </a:lnTo>
                <a:lnTo>
                  <a:pt x="61" y="85"/>
                </a:lnTo>
                <a:lnTo>
                  <a:pt x="64" y="84"/>
                </a:lnTo>
                <a:lnTo>
                  <a:pt x="66" y="82"/>
                </a:lnTo>
                <a:lnTo>
                  <a:pt x="69" y="81"/>
                </a:lnTo>
                <a:lnTo>
                  <a:pt x="72" y="78"/>
                </a:lnTo>
                <a:lnTo>
                  <a:pt x="75" y="76"/>
                </a:lnTo>
                <a:lnTo>
                  <a:pt x="77" y="73"/>
                </a:lnTo>
                <a:lnTo>
                  <a:pt x="79" y="71"/>
                </a:lnTo>
                <a:lnTo>
                  <a:pt x="81" y="69"/>
                </a:lnTo>
                <a:lnTo>
                  <a:pt x="83" y="66"/>
                </a:lnTo>
                <a:lnTo>
                  <a:pt x="84" y="62"/>
                </a:lnTo>
                <a:lnTo>
                  <a:pt x="85" y="59"/>
                </a:lnTo>
                <a:lnTo>
                  <a:pt x="86" y="56"/>
                </a:lnTo>
                <a:lnTo>
                  <a:pt x="87" y="53"/>
                </a:lnTo>
                <a:lnTo>
                  <a:pt x="88" y="50"/>
                </a:lnTo>
                <a:lnTo>
                  <a:pt x="88" y="46"/>
                </a:lnTo>
                <a:lnTo>
                  <a:pt x="88" y="4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8112" name="Line 64"/>
          <p:cNvSpPr>
            <a:spLocks noChangeShapeType="1"/>
          </p:cNvSpPr>
          <p:nvPr/>
        </p:nvSpPr>
        <p:spPr bwMode="auto">
          <a:xfrm>
            <a:off x="3463925" y="3214688"/>
            <a:ext cx="12922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13" name="Line 65"/>
          <p:cNvSpPr>
            <a:spLocks noChangeShapeType="1"/>
          </p:cNvSpPr>
          <p:nvPr/>
        </p:nvSpPr>
        <p:spPr bwMode="auto">
          <a:xfrm>
            <a:off x="3463925" y="3214688"/>
            <a:ext cx="0" cy="21209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14" name="Line 66"/>
          <p:cNvSpPr>
            <a:spLocks noChangeShapeType="1"/>
          </p:cNvSpPr>
          <p:nvPr/>
        </p:nvSpPr>
        <p:spPr bwMode="auto">
          <a:xfrm flipV="1">
            <a:off x="4756150" y="3214688"/>
            <a:ext cx="0" cy="273526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8115" name="Group 67"/>
          <p:cNvGrpSpPr>
            <a:grpSpLocks/>
          </p:cNvGrpSpPr>
          <p:nvPr/>
        </p:nvGrpSpPr>
        <p:grpSpPr bwMode="auto">
          <a:xfrm>
            <a:off x="3463925" y="4541838"/>
            <a:ext cx="1292225" cy="1585912"/>
            <a:chOff x="2182" y="2861"/>
            <a:chExt cx="814" cy="999"/>
          </a:xfrm>
        </p:grpSpPr>
        <p:sp>
          <p:nvSpPr>
            <p:cNvPr id="135269" name="Freeform 68"/>
            <p:cNvSpPr>
              <a:spLocks/>
            </p:cNvSpPr>
            <p:nvPr/>
          </p:nvSpPr>
          <p:spPr bwMode="auto">
            <a:xfrm>
              <a:off x="2930" y="2927"/>
              <a:ext cx="66" cy="44"/>
            </a:xfrm>
            <a:custGeom>
              <a:avLst/>
              <a:gdLst>
                <a:gd name="T0" fmla="*/ 3 w 177"/>
                <a:gd name="T1" fmla="*/ 2 h 119"/>
                <a:gd name="T2" fmla="*/ 3 w 177"/>
                <a:gd name="T3" fmla="*/ 2 h 119"/>
                <a:gd name="T4" fmla="*/ 3 w 177"/>
                <a:gd name="T5" fmla="*/ 2 h 119"/>
                <a:gd name="T6" fmla="*/ 3 w 177"/>
                <a:gd name="T7" fmla="*/ 1 h 119"/>
                <a:gd name="T8" fmla="*/ 2 w 177"/>
                <a:gd name="T9" fmla="*/ 1 h 119"/>
                <a:gd name="T10" fmla="*/ 2 w 177"/>
                <a:gd name="T11" fmla="*/ 1 h 119"/>
                <a:gd name="T12" fmla="*/ 2 w 177"/>
                <a:gd name="T13" fmla="*/ 1 h 119"/>
                <a:gd name="T14" fmla="*/ 1 w 177"/>
                <a:gd name="T15" fmla="*/ 1 h 119"/>
                <a:gd name="T16" fmla="*/ 1 w 177"/>
                <a:gd name="T17" fmla="*/ 1 h 119"/>
                <a:gd name="T18" fmla="*/ 1 w 177"/>
                <a:gd name="T19" fmla="*/ 0 h 119"/>
                <a:gd name="T20" fmla="*/ 1 w 177"/>
                <a:gd name="T21" fmla="*/ 0 h 119"/>
                <a:gd name="T22" fmla="*/ 0 w 177"/>
                <a:gd name="T23" fmla="*/ 0 h 119"/>
                <a:gd name="T24" fmla="*/ 0 w 177"/>
                <a:gd name="T25" fmla="*/ 0 h 119"/>
                <a:gd name="T26" fmla="*/ 0 w 177"/>
                <a:gd name="T27" fmla="*/ 0 h 1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7" h="119">
                  <a:moveTo>
                    <a:pt x="177" y="119"/>
                  </a:moveTo>
                  <a:lnTo>
                    <a:pt x="163" y="108"/>
                  </a:lnTo>
                  <a:lnTo>
                    <a:pt x="150" y="99"/>
                  </a:lnTo>
                  <a:lnTo>
                    <a:pt x="136" y="88"/>
                  </a:lnTo>
                  <a:lnTo>
                    <a:pt x="122" y="79"/>
                  </a:lnTo>
                  <a:lnTo>
                    <a:pt x="109" y="68"/>
                  </a:lnTo>
                  <a:lnTo>
                    <a:pt x="95" y="58"/>
                  </a:lnTo>
                  <a:lnTo>
                    <a:pt x="81" y="49"/>
                  </a:lnTo>
                  <a:lnTo>
                    <a:pt x="66" y="40"/>
                  </a:lnTo>
                  <a:lnTo>
                    <a:pt x="52" y="31"/>
                  </a:lnTo>
                  <a:lnTo>
                    <a:pt x="38" y="22"/>
                  </a:lnTo>
                  <a:lnTo>
                    <a:pt x="23" y="13"/>
                  </a:ln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0" name="Freeform 69"/>
            <p:cNvSpPr>
              <a:spLocks/>
            </p:cNvSpPr>
            <p:nvPr/>
          </p:nvSpPr>
          <p:spPr bwMode="auto">
            <a:xfrm>
              <a:off x="2836" y="2885"/>
              <a:ext cx="76" cy="31"/>
            </a:xfrm>
            <a:custGeom>
              <a:avLst/>
              <a:gdLst>
                <a:gd name="T0" fmla="*/ 4 w 204"/>
                <a:gd name="T1" fmla="*/ 1 h 85"/>
                <a:gd name="T2" fmla="*/ 4 w 204"/>
                <a:gd name="T3" fmla="*/ 1 h 85"/>
                <a:gd name="T4" fmla="*/ 4 w 204"/>
                <a:gd name="T5" fmla="*/ 1 h 85"/>
                <a:gd name="T6" fmla="*/ 3 w 204"/>
                <a:gd name="T7" fmla="*/ 1 h 85"/>
                <a:gd name="T8" fmla="*/ 3 w 204"/>
                <a:gd name="T9" fmla="*/ 1 h 85"/>
                <a:gd name="T10" fmla="*/ 3 w 204"/>
                <a:gd name="T11" fmla="*/ 1 h 85"/>
                <a:gd name="T12" fmla="*/ 3 w 204"/>
                <a:gd name="T13" fmla="*/ 1 h 85"/>
                <a:gd name="T14" fmla="*/ 2 w 204"/>
                <a:gd name="T15" fmla="*/ 1 h 85"/>
                <a:gd name="T16" fmla="*/ 2 w 204"/>
                <a:gd name="T17" fmla="*/ 1 h 85"/>
                <a:gd name="T18" fmla="*/ 1 w 204"/>
                <a:gd name="T19" fmla="*/ 0 h 85"/>
                <a:gd name="T20" fmla="*/ 1 w 204"/>
                <a:gd name="T21" fmla="*/ 0 h 85"/>
                <a:gd name="T22" fmla="*/ 1 w 204"/>
                <a:gd name="T23" fmla="*/ 0 h 85"/>
                <a:gd name="T24" fmla="*/ 0 w 204"/>
                <a:gd name="T25" fmla="*/ 0 h 85"/>
                <a:gd name="T26" fmla="*/ 0 w 204"/>
                <a:gd name="T27" fmla="*/ 0 h 85"/>
                <a:gd name="T28" fmla="*/ 0 w 204"/>
                <a:gd name="T29" fmla="*/ 0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85">
                  <a:moveTo>
                    <a:pt x="204" y="85"/>
                  </a:moveTo>
                  <a:lnTo>
                    <a:pt x="202" y="84"/>
                  </a:lnTo>
                  <a:lnTo>
                    <a:pt x="187" y="77"/>
                  </a:lnTo>
                  <a:lnTo>
                    <a:pt x="172" y="69"/>
                  </a:lnTo>
                  <a:lnTo>
                    <a:pt x="156" y="62"/>
                  </a:lnTo>
                  <a:lnTo>
                    <a:pt x="141" y="54"/>
                  </a:lnTo>
                  <a:lnTo>
                    <a:pt x="125" y="48"/>
                  </a:lnTo>
                  <a:lnTo>
                    <a:pt x="110" y="42"/>
                  </a:lnTo>
                  <a:lnTo>
                    <a:pt x="94" y="35"/>
                  </a:lnTo>
                  <a:lnTo>
                    <a:pt x="78" y="29"/>
                  </a:lnTo>
                  <a:lnTo>
                    <a:pt x="62" y="22"/>
                  </a:lnTo>
                  <a:lnTo>
                    <a:pt x="47" y="16"/>
                  </a:lnTo>
                  <a:lnTo>
                    <a:pt x="31" y="11"/>
                  </a:lnTo>
                  <a:lnTo>
                    <a:pt x="1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1" name="Freeform 70"/>
            <p:cNvSpPr>
              <a:spLocks/>
            </p:cNvSpPr>
            <p:nvPr/>
          </p:nvSpPr>
          <p:spPr bwMode="auto">
            <a:xfrm>
              <a:off x="2734" y="2864"/>
              <a:ext cx="81" cy="16"/>
            </a:xfrm>
            <a:custGeom>
              <a:avLst/>
              <a:gdLst>
                <a:gd name="T0" fmla="*/ 4 w 217"/>
                <a:gd name="T1" fmla="*/ 1 h 40"/>
                <a:gd name="T2" fmla="*/ 4 w 217"/>
                <a:gd name="T3" fmla="*/ 1 h 40"/>
                <a:gd name="T4" fmla="*/ 4 w 217"/>
                <a:gd name="T5" fmla="*/ 1 h 40"/>
                <a:gd name="T6" fmla="*/ 3 w 217"/>
                <a:gd name="T7" fmla="*/ 1 h 40"/>
                <a:gd name="T8" fmla="*/ 3 w 217"/>
                <a:gd name="T9" fmla="*/ 1 h 40"/>
                <a:gd name="T10" fmla="*/ 3 w 217"/>
                <a:gd name="T11" fmla="*/ 0 h 40"/>
                <a:gd name="T12" fmla="*/ 2 w 217"/>
                <a:gd name="T13" fmla="*/ 0 h 40"/>
                <a:gd name="T14" fmla="*/ 2 w 217"/>
                <a:gd name="T15" fmla="*/ 0 h 40"/>
                <a:gd name="T16" fmla="*/ 1 w 217"/>
                <a:gd name="T17" fmla="*/ 0 h 40"/>
                <a:gd name="T18" fmla="*/ 1 w 217"/>
                <a:gd name="T19" fmla="*/ 0 h 40"/>
                <a:gd name="T20" fmla="*/ 1 w 217"/>
                <a:gd name="T21" fmla="*/ 0 h 40"/>
                <a:gd name="T22" fmla="*/ 1 w 217"/>
                <a:gd name="T23" fmla="*/ 0 h 40"/>
                <a:gd name="T24" fmla="*/ 0 w 217"/>
                <a:gd name="T25" fmla="*/ 0 h 40"/>
                <a:gd name="T26" fmla="*/ 0 w 217"/>
                <a:gd name="T27" fmla="*/ 0 h 40"/>
                <a:gd name="T28" fmla="*/ 0 w 217"/>
                <a:gd name="T29" fmla="*/ 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7" h="40">
                  <a:moveTo>
                    <a:pt x="217" y="40"/>
                  </a:moveTo>
                  <a:lnTo>
                    <a:pt x="203" y="37"/>
                  </a:lnTo>
                  <a:lnTo>
                    <a:pt x="188" y="33"/>
                  </a:lnTo>
                  <a:lnTo>
                    <a:pt x="170" y="28"/>
                  </a:lnTo>
                  <a:lnTo>
                    <a:pt x="155" y="25"/>
                  </a:lnTo>
                  <a:lnTo>
                    <a:pt x="137" y="21"/>
                  </a:lnTo>
                  <a:lnTo>
                    <a:pt x="121" y="18"/>
                  </a:lnTo>
                  <a:lnTo>
                    <a:pt x="104" y="15"/>
                  </a:lnTo>
                  <a:lnTo>
                    <a:pt x="87" y="11"/>
                  </a:lnTo>
                  <a:lnTo>
                    <a:pt x="71" y="9"/>
                  </a:lnTo>
                  <a:lnTo>
                    <a:pt x="54" y="6"/>
                  </a:lnTo>
                  <a:lnTo>
                    <a:pt x="37" y="4"/>
                  </a:lnTo>
                  <a:lnTo>
                    <a:pt x="21" y="2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2" name="Freeform 71"/>
            <p:cNvSpPr>
              <a:spLocks/>
            </p:cNvSpPr>
            <p:nvPr/>
          </p:nvSpPr>
          <p:spPr bwMode="auto">
            <a:xfrm>
              <a:off x="2632" y="2861"/>
              <a:ext cx="81" cy="3"/>
            </a:xfrm>
            <a:custGeom>
              <a:avLst/>
              <a:gdLst>
                <a:gd name="T0" fmla="*/ 4 w 222"/>
                <a:gd name="T1" fmla="*/ 0 h 8"/>
                <a:gd name="T2" fmla="*/ 4 w 222"/>
                <a:gd name="T3" fmla="*/ 0 h 8"/>
                <a:gd name="T4" fmla="*/ 3 w 222"/>
                <a:gd name="T5" fmla="*/ 0 h 8"/>
                <a:gd name="T6" fmla="*/ 3 w 222"/>
                <a:gd name="T7" fmla="*/ 0 h 8"/>
                <a:gd name="T8" fmla="*/ 3 w 222"/>
                <a:gd name="T9" fmla="*/ 0 h 8"/>
                <a:gd name="T10" fmla="*/ 3 w 222"/>
                <a:gd name="T11" fmla="*/ 0 h 8"/>
                <a:gd name="T12" fmla="*/ 2 w 222"/>
                <a:gd name="T13" fmla="*/ 0 h 8"/>
                <a:gd name="T14" fmla="*/ 2 w 222"/>
                <a:gd name="T15" fmla="*/ 0 h 8"/>
                <a:gd name="T16" fmla="*/ 2 w 222"/>
                <a:gd name="T17" fmla="*/ 0 h 8"/>
                <a:gd name="T18" fmla="*/ 1 w 222"/>
                <a:gd name="T19" fmla="*/ 0 h 8"/>
                <a:gd name="T20" fmla="*/ 1 w 222"/>
                <a:gd name="T21" fmla="*/ 0 h 8"/>
                <a:gd name="T22" fmla="*/ 1 w 222"/>
                <a:gd name="T23" fmla="*/ 0 h 8"/>
                <a:gd name="T24" fmla="*/ 0 w 222"/>
                <a:gd name="T25" fmla="*/ 0 h 8"/>
                <a:gd name="T26" fmla="*/ 0 w 222"/>
                <a:gd name="T27" fmla="*/ 0 h 8"/>
                <a:gd name="T28" fmla="*/ 0 w 222"/>
                <a:gd name="T29" fmla="*/ 0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2" h="8">
                  <a:moveTo>
                    <a:pt x="222" y="3"/>
                  </a:moveTo>
                  <a:lnTo>
                    <a:pt x="213" y="2"/>
                  </a:lnTo>
                  <a:lnTo>
                    <a:pt x="196" y="2"/>
                  </a:lnTo>
                  <a:lnTo>
                    <a:pt x="179" y="1"/>
                  </a:lnTo>
                  <a:lnTo>
                    <a:pt x="163" y="1"/>
                  </a:lnTo>
                  <a:lnTo>
                    <a:pt x="146" y="0"/>
                  </a:lnTo>
                  <a:lnTo>
                    <a:pt x="129" y="0"/>
                  </a:lnTo>
                  <a:lnTo>
                    <a:pt x="112" y="1"/>
                  </a:lnTo>
                  <a:lnTo>
                    <a:pt x="95" y="1"/>
                  </a:lnTo>
                  <a:lnTo>
                    <a:pt x="78" y="2"/>
                  </a:lnTo>
                  <a:lnTo>
                    <a:pt x="61" y="2"/>
                  </a:lnTo>
                  <a:lnTo>
                    <a:pt x="44" y="3"/>
                  </a:lnTo>
                  <a:lnTo>
                    <a:pt x="27" y="5"/>
                  </a:lnTo>
                  <a:lnTo>
                    <a:pt x="11" y="7"/>
                  </a:lnTo>
                  <a:lnTo>
                    <a:pt x="0" y="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3" name="Freeform 72"/>
            <p:cNvSpPr>
              <a:spLocks/>
            </p:cNvSpPr>
            <p:nvPr/>
          </p:nvSpPr>
          <p:spPr bwMode="auto">
            <a:xfrm>
              <a:off x="2530" y="2867"/>
              <a:ext cx="81" cy="18"/>
            </a:xfrm>
            <a:custGeom>
              <a:avLst/>
              <a:gdLst>
                <a:gd name="T0" fmla="*/ 4 w 216"/>
                <a:gd name="T1" fmla="*/ 0 h 50"/>
                <a:gd name="T2" fmla="*/ 4 w 216"/>
                <a:gd name="T3" fmla="*/ 0 h 50"/>
                <a:gd name="T4" fmla="*/ 4 w 216"/>
                <a:gd name="T5" fmla="*/ 0 h 50"/>
                <a:gd name="T6" fmla="*/ 4 w 216"/>
                <a:gd name="T7" fmla="*/ 0 h 50"/>
                <a:gd name="T8" fmla="*/ 3 w 216"/>
                <a:gd name="T9" fmla="*/ 0 h 50"/>
                <a:gd name="T10" fmla="*/ 3 w 216"/>
                <a:gd name="T11" fmla="*/ 0 h 50"/>
                <a:gd name="T12" fmla="*/ 3 w 216"/>
                <a:gd name="T13" fmla="*/ 0 h 50"/>
                <a:gd name="T14" fmla="*/ 2 w 216"/>
                <a:gd name="T15" fmla="*/ 0 h 50"/>
                <a:gd name="T16" fmla="*/ 2 w 216"/>
                <a:gd name="T17" fmla="*/ 0 h 50"/>
                <a:gd name="T18" fmla="*/ 2 w 216"/>
                <a:gd name="T19" fmla="*/ 0 h 50"/>
                <a:gd name="T20" fmla="*/ 1 w 216"/>
                <a:gd name="T21" fmla="*/ 0 h 50"/>
                <a:gd name="T22" fmla="*/ 1 w 216"/>
                <a:gd name="T23" fmla="*/ 1 h 50"/>
                <a:gd name="T24" fmla="*/ 1 w 216"/>
                <a:gd name="T25" fmla="*/ 1 h 50"/>
                <a:gd name="T26" fmla="*/ 0 w 216"/>
                <a:gd name="T27" fmla="*/ 1 h 50"/>
                <a:gd name="T28" fmla="*/ 0 w 216"/>
                <a:gd name="T29" fmla="*/ 1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6" h="50">
                  <a:moveTo>
                    <a:pt x="216" y="0"/>
                  </a:moveTo>
                  <a:lnTo>
                    <a:pt x="213" y="1"/>
                  </a:lnTo>
                  <a:lnTo>
                    <a:pt x="197" y="3"/>
                  </a:lnTo>
                  <a:lnTo>
                    <a:pt x="180" y="6"/>
                  </a:lnTo>
                  <a:lnTo>
                    <a:pt x="163" y="10"/>
                  </a:lnTo>
                  <a:lnTo>
                    <a:pt x="147" y="13"/>
                  </a:lnTo>
                  <a:lnTo>
                    <a:pt x="130" y="16"/>
                  </a:lnTo>
                  <a:lnTo>
                    <a:pt x="114" y="19"/>
                  </a:lnTo>
                  <a:lnTo>
                    <a:pt x="97" y="23"/>
                  </a:lnTo>
                  <a:lnTo>
                    <a:pt x="81" y="28"/>
                  </a:lnTo>
                  <a:lnTo>
                    <a:pt x="64" y="32"/>
                  </a:lnTo>
                  <a:lnTo>
                    <a:pt x="48" y="36"/>
                  </a:lnTo>
                  <a:lnTo>
                    <a:pt x="32" y="40"/>
                  </a:lnTo>
                  <a:lnTo>
                    <a:pt x="15" y="46"/>
                  </a:lnTo>
                  <a:lnTo>
                    <a:pt x="0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4" name="Freeform 73"/>
            <p:cNvSpPr>
              <a:spLocks/>
            </p:cNvSpPr>
            <p:nvPr/>
          </p:nvSpPr>
          <p:spPr bwMode="auto">
            <a:xfrm>
              <a:off x="2436" y="2890"/>
              <a:ext cx="76" cy="37"/>
            </a:xfrm>
            <a:custGeom>
              <a:avLst/>
              <a:gdLst>
                <a:gd name="T0" fmla="*/ 4 w 201"/>
                <a:gd name="T1" fmla="*/ 0 h 94"/>
                <a:gd name="T2" fmla="*/ 4 w 201"/>
                <a:gd name="T3" fmla="*/ 0 h 94"/>
                <a:gd name="T4" fmla="*/ 3 w 201"/>
                <a:gd name="T5" fmla="*/ 0 h 94"/>
                <a:gd name="T6" fmla="*/ 3 w 201"/>
                <a:gd name="T7" fmla="*/ 0 h 94"/>
                <a:gd name="T8" fmla="*/ 3 w 201"/>
                <a:gd name="T9" fmla="*/ 1 h 94"/>
                <a:gd name="T10" fmla="*/ 3 w 201"/>
                <a:gd name="T11" fmla="*/ 1 h 94"/>
                <a:gd name="T12" fmla="*/ 2 w 201"/>
                <a:gd name="T13" fmla="*/ 1 h 94"/>
                <a:gd name="T14" fmla="*/ 2 w 201"/>
                <a:gd name="T15" fmla="*/ 1 h 94"/>
                <a:gd name="T16" fmla="*/ 2 w 201"/>
                <a:gd name="T17" fmla="*/ 1 h 94"/>
                <a:gd name="T18" fmla="*/ 1 w 201"/>
                <a:gd name="T19" fmla="*/ 2 h 94"/>
                <a:gd name="T20" fmla="*/ 1 w 201"/>
                <a:gd name="T21" fmla="*/ 2 h 94"/>
                <a:gd name="T22" fmla="*/ 1 w 201"/>
                <a:gd name="T23" fmla="*/ 2 h 94"/>
                <a:gd name="T24" fmla="*/ 0 w 201"/>
                <a:gd name="T25" fmla="*/ 2 h 94"/>
                <a:gd name="T26" fmla="*/ 0 w 201"/>
                <a:gd name="T27" fmla="*/ 2 h 94"/>
                <a:gd name="T28" fmla="*/ 0 w 201"/>
                <a:gd name="T29" fmla="*/ 2 h 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1" h="94">
                  <a:moveTo>
                    <a:pt x="201" y="0"/>
                  </a:moveTo>
                  <a:lnTo>
                    <a:pt x="188" y="5"/>
                  </a:lnTo>
                  <a:lnTo>
                    <a:pt x="172" y="11"/>
                  </a:lnTo>
                  <a:lnTo>
                    <a:pt x="156" y="17"/>
                  </a:lnTo>
                  <a:lnTo>
                    <a:pt x="141" y="24"/>
                  </a:lnTo>
                  <a:lnTo>
                    <a:pt x="125" y="31"/>
                  </a:lnTo>
                  <a:lnTo>
                    <a:pt x="110" y="37"/>
                  </a:lnTo>
                  <a:lnTo>
                    <a:pt x="94" y="45"/>
                  </a:lnTo>
                  <a:lnTo>
                    <a:pt x="79" y="52"/>
                  </a:lnTo>
                  <a:lnTo>
                    <a:pt x="63" y="60"/>
                  </a:lnTo>
                  <a:lnTo>
                    <a:pt x="48" y="67"/>
                  </a:lnTo>
                  <a:lnTo>
                    <a:pt x="33" y="75"/>
                  </a:lnTo>
                  <a:lnTo>
                    <a:pt x="19" y="83"/>
                  </a:lnTo>
                  <a:lnTo>
                    <a:pt x="4" y="92"/>
                  </a:lnTo>
                  <a:lnTo>
                    <a:pt x="0" y="9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5" name="Freeform 74"/>
            <p:cNvSpPr>
              <a:spLocks/>
            </p:cNvSpPr>
            <p:nvPr/>
          </p:nvSpPr>
          <p:spPr bwMode="auto">
            <a:xfrm>
              <a:off x="2352" y="2937"/>
              <a:ext cx="66" cy="50"/>
            </a:xfrm>
            <a:custGeom>
              <a:avLst/>
              <a:gdLst>
                <a:gd name="T0" fmla="*/ 3 w 177"/>
                <a:gd name="T1" fmla="*/ 0 h 132"/>
                <a:gd name="T2" fmla="*/ 3 w 177"/>
                <a:gd name="T3" fmla="*/ 0 h 132"/>
                <a:gd name="T4" fmla="*/ 3 w 177"/>
                <a:gd name="T5" fmla="*/ 0 h 132"/>
                <a:gd name="T6" fmla="*/ 3 w 177"/>
                <a:gd name="T7" fmla="*/ 0 h 132"/>
                <a:gd name="T8" fmla="*/ 3 w 177"/>
                <a:gd name="T9" fmla="*/ 1 h 132"/>
                <a:gd name="T10" fmla="*/ 2 w 177"/>
                <a:gd name="T11" fmla="*/ 1 h 132"/>
                <a:gd name="T12" fmla="*/ 2 w 177"/>
                <a:gd name="T13" fmla="*/ 1 h 132"/>
                <a:gd name="T14" fmla="*/ 1 w 177"/>
                <a:gd name="T15" fmla="*/ 1 h 132"/>
                <a:gd name="T16" fmla="*/ 1 w 177"/>
                <a:gd name="T17" fmla="*/ 2 h 132"/>
                <a:gd name="T18" fmla="*/ 1 w 177"/>
                <a:gd name="T19" fmla="*/ 2 h 132"/>
                <a:gd name="T20" fmla="*/ 1 w 177"/>
                <a:gd name="T21" fmla="*/ 2 h 132"/>
                <a:gd name="T22" fmla="*/ 0 w 177"/>
                <a:gd name="T23" fmla="*/ 2 h 132"/>
                <a:gd name="T24" fmla="*/ 0 w 177"/>
                <a:gd name="T25" fmla="*/ 2 h 132"/>
                <a:gd name="T26" fmla="*/ 0 w 177"/>
                <a:gd name="T27" fmla="*/ 3 h 132"/>
                <a:gd name="T28" fmla="*/ 0 w 177"/>
                <a:gd name="T29" fmla="*/ 3 h 1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32">
                  <a:moveTo>
                    <a:pt x="177" y="0"/>
                  </a:moveTo>
                  <a:lnTo>
                    <a:pt x="170" y="4"/>
                  </a:lnTo>
                  <a:lnTo>
                    <a:pt x="155" y="13"/>
                  </a:lnTo>
                  <a:lnTo>
                    <a:pt x="141" y="23"/>
                  </a:lnTo>
                  <a:lnTo>
                    <a:pt x="128" y="33"/>
                  </a:lnTo>
                  <a:lnTo>
                    <a:pt x="114" y="42"/>
                  </a:lnTo>
                  <a:lnTo>
                    <a:pt x="100" y="52"/>
                  </a:lnTo>
                  <a:lnTo>
                    <a:pt x="86" y="61"/>
                  </a:lnTo>
                  <a:lnTo>
                    <a:pt x="72" y="72"/>
                  </a:lnTo>
                  <a:lnTo>
                    <a:pt x="59" y="83"/>
                  </a:lnTo>
                  <a:lnTo>
                    <a:pt x="46" y="93"/>
                  </a:lnTo>
                  <a:lnTo>
                    <a:pt x="33" y="104"/>
                  </a:lnTo>
                  <a:lnTo>
                    <a:pt x="20" y="114"/>
                  </a:lnTo>
                  <a:lnTo>
                    <a:pt x="7" y="125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6" name="Freeform 75"/>
            <p:cNvSpPr>
              <a:spLocks/>
            </p:cNvSpPr>
            <p:nvPr/>
          </p:nvSpPr>
          <p:spPr bwMode="auto">
            <a:xfrm>
              <a:off x="2282" y="3000"/>
              <a:ext cx="55" cy="63"/>
            </a:xfrm>
            <a:custGeom>
              <a:avLst/>
              <a:gdLst>
                <a:gd name="T0" fmla="*/ 3 w 147"/>
                <a:gd name="T1" fmla="*/ 0 h 165"/>
                <a:gd name="T2" fmla="*/ 3 w 147"/>
                <a:gd name="T3" fmla="*/ 0 h 165"/>
                <a:gd name="T4" fmla="*/ 3 w 147"/>
                <a:gd name="T5" fmla="*/ 0 h 165"/>
                <a:gd name="T6" fmla="*/ 2 w 147"/>
                <a:gd name="T7" fmla="*/ 1 h 165"/>
                <a:gd name="T8" fmla="*/ 2 w 147"/>
                <a:gd name="T9" fmla="*/ 1 h 165"/>
                <a:gd name="T10" fmla="*/ 2 w 147"/>
                <a:gd name="T11" fmla="*/ 1 h 165"/>
                <a:gd name="T12" fmla="*/ 1 w 147"/>
                <a:gd name="T13" fmla="*/ 1 h 165"/>
                <a:gd name="T14" fmla="*/ 1 w 147"/>
                <a:gd name="T15" fmla="*/ 2 h 165"/>
                <a:gd name="T16" fmla="*/ 1 w 147"/>
                <a:gd name="T17" fmla="*/ 2 h 165"/>
                <a:gd name="T18" fmla="*/ 1 w 147"/>
                <a:gd name="T19" fmla="*/ 2 h 165"/>
                <a:gd name="T20" fmla="*/ 1 w 147"/>
                <a:gd name="T21" fmla="*/ 2 h 165"/>
                <a:gd name="T22" fmla="*/ 0 w 147"/>
                <a:gd name="T23" fmla="*/ 3 h 165"/>
                <a:gd name="T24" fmla="*/ 0 w 147"/>
                <a:gd name="T25" fmla="*/ 3 h 165"/>
                <a:gd name="T26" fmla="*/ 0 w 147"/>
                <a:gd name="T27" fmla="*/ 3 h 165"/>
                <a:gd name="T28" fmla="*/ 0 w 147"/>
                <a:gd name="T29" fmla="*/ 3 h 16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65">
                  <a:moveTo>
                    <a:pt x="147" y="0"/>
                  </a:moveTo>
                  <a:lnTo>
                    <a:pt x="145" y="1"/>
                  </a:lnTo>
                  <a:lnTo>
                    <a:pt x="132" y="13"/>
                  </a:lnTo>
                  <a:lnTo>
                    <a:pt x="121" y="25"/>
                  </a:lnTo>
                  <a:lnTo>
                    <a:pt x="109" y="37"/>
                  </a:lnTo>
                  <a:lnTo>
                    <a:pt x="97" y="50"/>
                  </a:lnTo>
                  <a:lnTo>
                    <a:pt x="86" y="62"/>
                  </a:lnTo>
                  <a:lnTo>
                    <a:pt x="75" y="74"/>
                  </a:lnTo>
                  <a:lnTo>
                    <a:pt x="63" y="87"/>
                  </a:lnTo>
                  <a:lnTo>
                    <a:pt x="53" y="100"/>
                  </a:lnTo>
                  <a:lnTo>
                    <a:pt x="42" y="113"/>
                  </a:lnTo>
                  <a:lnTo>
                    <a:pt x="30" y="127"/>
                  </a:lnTo>
                  <a:lnTo>
                    <a:pt x="21" y="139"/>
                  </a:lnTo>
                  <a:lnTo>
                    <a:pt x="10" y="153"/>
                  </a:lnTo>
                  <a:lnTo>
                    <a:pt x="0" y="16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7" name="Freeform 76"/>
            <p:cNvSpPr>
              <a:spLocks/>
            </p:cNvSpPr>
            <p:nvPr/>
          </p:nvSpPr>
          <p:spPr bwMode="auto">
            <a:xfrm>
              <a:off x="2230" y="3078"/>
              <a:ext cx="39" cy="74"/>
            </a:xfrm>
            <a:custGeom>
              <a:avLst/>
              <a:gdLst>
                <a:gd name="T0" fmla="*/ 2 w 108"/>
                <a:gd name="T1" fmla="*/ 0 h 191"/>
                <a:gd name="T2" fmla="*/ 2 w 108"/>
                <a:gd name="T3" fmla="*/ 0 h 191"/>
                <a:gd name="T4" fmla="*/ 1 w 108"/>
                <a:gd name="T5" fmla="*/ 1 h 191"/>
                <a:gd name="T6" fmla="*/ 1 w 108"/>
                <a:gd name="T7" fmla="*/ 1 h 191"/>
                <a:gd name="T8" fmla="*/ 1 w 108"/>
                <a:gd name="T9" fmla="*/ 1 h 191"/>
                <a:gd name="T10" fmla="*/ 1 w 108"/>
                <a:gd name="T11" fmla="*/ 2 h 191"/>
                <a:gd name="T12" fmla="*/ 1 w 108"/>
                <a:gd name="T13" fmla="*/ 2 h 191"/>
                <a:gd name="T14" fmla="*/ 1 w 108"/>
                <a:gd name="T15" fmla="*/ 2 h 191"/>
                <a:gd name="T16" fmla="*/ 1 w 108"/>
                <a:gd name="T17" fmla="*/ 3 h 191"/>
                <a:gd name="T18" fmla="*/ 0 w 108"/>
                <a:gd name="T19" fmla="*/ 3 h 191"/>
                <a:gd name="T20" fmla="*/ 0 w 108"/>
                <a:gd name="T21" fmla="*/ 3 h 191"/>
                <a:gd name="T22" fmla="*/ 0 w 108"/>
                <a:gd name="T23" fmla="*/ 3 h 191"/>
                <a:gd name="T24" fmla="*/ 0 w 108"/>
                <a:gd name="T25" fmla="*/ 4 h 191"/>
                <a:gd name="T26" fmla="*/ 0 w 108"/>
                <a:gd name="T27" fmla="*/ 4 h 191"/>
                <a:gd name="T28" fmla="*/ 0 w 108"/>
                <a:gd name="T29" fmla="*/ 4 h 1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91">
                  <a:moveTo>
                    <a:pt x="108" y="0"/>
                  </a:moveTo>
                  <a:lnTo>
                    <a:pt x="101" y="11"/>
                  </a:lnTo>
                  <a:lnTo>
                    <a:pt x="91" y="25"/>
                  </a:lnTo>
                  <a:lnTo>
                    <a:pt x="82" y="39"/>
                  </a:lnTo>
                  <a:lnTo>
                    <a:pt x="73" y="54"/>
                  </a:lnTo>
                  <a:lnTo>
                    <a:pt x="65" y="68"/>
                  </a:lnTo>
                  <a:lnTo>
                    <a:pt x="56" y="83"/>
                  </a:lnTo>
                  <a:lnTo>
                    <a:pt x="48" y="98"/>
                  </a:lnTo>
                  <a:lnTo>
                    <a:pt x="39" y="112"/>
                  </a:lnTo>
                  <a:lnTo>
                    <a:pt x="31" y="127"/>
                  </a:lnTo>
                  <a:lnTo>
                    <a:pt x="23" y="142"/>
                  </a:lnTo>
                  <a:lnTo>
                    <a:pt x="16" y="157"/>
                  </a:lnTo>
                  <a:lnTo>
                    <a:pt x="8" y="173"/>
                  </a:lnTo>
                  <a:lnTo>
                    <a:pt x="1" y="188"/>
                  </a:lnTo>
                  <a:lnTo>
                    <a:pt x="0" y="1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8" name="Freeform 77"/>
            <p:cNvSpPr>
              <a:spLocks/>
            </p:cNvSpPr>
            <p:nvPr/>
          </p:nvSpPr>
          <p:spPr bwMode="auto">
            <a:xfrm>
              <a:off x="2196" y="3170"/>
              <a:ext cx="26" cy="78"/>
            </a:xfrm>
            <a:custGeom>
              <a:avLst/>
              <a:gdLst>
                <a:gd name="T0" fmla="*/ 2 w 68"/>
                <a:gd name="T1" fmla="*/ 0 h 211"/>
                <a:gd name="T2" fmla="*/ 2 w 68"/>
                <a:gd name="T3" fmla="*/ 0 h 211"/>
                <a:gd name="T4" fmla="*/ 1 w 68"/>
                <a:gd name="T5" fmla="*/ 0 h 211"/>
                <a:gd name="T6" fmla="*/ 1 w 68"/>
                <a:gd name="T7" fmla="*/ 1 h 211"/>
                <a:gd name="T8" fmla="*/ 1 w 68"/>
                <a:gd name="T9" fmla="*/ 1 h 211"/>
                <a:gd name="T10" fmla="*/ 1 w 68"/>
                <a:gd name="T11" fmla="*/ 1 h 211"/>
                <a:gd name="T12" fmla="*/ 1 w 68"/>
                <a:gd name="T13" fmla="*/ 1 h 211"/>
                <a:gd name="T14" fmla="*/ 1 w 68"/>
                <a:gd name="T15" fmla="*/ 2 h 211"/>
                <a:gd name="T16" fmla="*/ 1 w 68"/>
                <a:gd name="T17" fmla="*/ 2 h 211"/>
                <a:gd name="T18" fmla="*/ 0 w 68"/>
                <a:gd name="T19" fmla="*/ 3 h 211"/>
                <a:gd name="T20" fmla="*/ 0 w 68"/>
                <a:gd name="T21" fmla="*/ 3 h 211"/>
                <a:gd name="T22" fmla="*/ 0 w 68"/>
                <a:gd name="T23" fmla="*/ 3 h 211"/>
                <a:gd name="T24" fmla="*/ 0 w 68"/>
                <a:gd name="T25" fmla="*/ 4 h 211"/>
                <a:gd name="T26" fmla="*/ 0 w 68"/>
                <a:gd name="T27" fmla="*/ 4 h 211"/>
                <a:gd name="T28" fmla="*/ 0 w 68"/>
                <a:gd name="T29" fmla="*/ 4 h 2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211">
                  <a:moveTo>
                    <a:pt x="68" y="0"/>
                  </a:moveTo>
                  <a:lnTo>
                    <a:pt x="65" y="8"/>
                  </a:lnTo>
                  <a:lnTo>
                    <a:pt x="59" y="24"/>
                  </a:lnTo>
                  <a:lnTo>
                    <a:pt x="52" y="40"/>
                  </a:lnTo>
                  <a:lnTo>
                    <a:pt x="46" y="56"/>
                  </a:lnTo>
                  <a:lnTo>
                    <a:pt x="41" y="72"/>
                  </a:lnTo>
                  <a:lnTo>
                    <a:pt x="35" y="88"/>
                  </a:lnTo>
                  <a:lnTo>
                    <a:pt x="30" y="104"/>
                  </a:lnTo>
                  <a:lnTo>
                    <a:pt x="25" y="120"/>
                  </a:lnTo>
                  <a:lnTo>
                    <a:pt x="21" y="137"/>
                  </a:lnTo>
                  <a:lnTo>
                    <a:pt x="15" y="153"/>
                  </a:lnTo>
                  <a:lnTo>
                    <a:pt x="11" y="169"/>
                  </a:lnTo>
                  <a:lnTo>
                    <a:pt x="7" y="186"/>
                  </a:lnTo>
                  <a:lnTo>
                    <a:pt x="2" y="202"/>
                  </a:lnTo>
                  <a:lnTo>
                    <a:pt x="0" y="2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79" name="Freeform 78"/>
            <p:cNvSpPr>
              <a:spLocks/>
            </p:cNvSpPr>
            <p:nvPr/>
          </p:nvSpPr>
          <p:spPr bwMode="auto">
            <a:xfrm>
              <a:off x="2182" y="3269"/>
              <a:ext cx="11" cy="81"/>
            </a:xfrm>
            <a:custGeom>
              <a:avLst/>
              <a:gdLst>
                <a:gd name="T0" fmla="*/ 1 w 24"/>
                <a:gd name="T1" fmla="*/ 0 h 221"/>
                <a:gd name="T2" fmla="*/ 1 w 24"/>
                <a:gd name="T3" fmla="*/ 0 h 221"/>
                <a:gd name="T4" fmla="*/ 1 w 24"/>
                <a:gd name="T5" fmla="*/ 0 h 221"/>
                <a:gd name="T6" fmla="*/ 1 w 24"/>
                <a:gd name="T7" fmla="*/ 1 h 221"/>
                <a:gd name="T8" fmla="*/ 0 w 24"/>
                <a:gd name="T9" fmla="*/ 1 h 221"/>
                <a:gd name="T10" fmla="*/ 0 w 24"/>
                <a:gd name="T11" fmla="*/ 1 h 221"/>
                <a:gd name="T12" fmla="*/ 0 w 24"/>
                <a:gd name="T13" fmla="*/ 1 h 221"/>
                <a:gd name="T14" fmla="*/ 0 w 24"/>
                <a:gd name="T15" fmla="*/ 2 h 221"/>
                <a:gd name="T16" fmla="*/ 0 w 24"/>
                <a:gd name="T17" fmla="*/ 2 h 221"/>
                <a:gd name="T18" fmla="*/ 0 w 24"/>
                <a:gd name="T19" fmla="*/ 3 h 221"/>
                <a:gd name="T20" fmla="*/ 0 w 24"/>
                <a:gd name="T21" fmla="*/ 3 h 221"/>
                <a:gd name="T22" fmla="*/ 0 w 24"/>
                <a:gd name="T23" fmla="*/ 3 h 221"/>
                <a:gd name="T24" fmla="*/ 0 w 24"/>
                <a:gd name="T25" fmla="*/ 3 h 221"/>
                <a:gd name="T26" fmla="*/ 0 w 24"/>
                <a:gd name="T27" fmla="*/ 4 h 221"/>
                <a:gd name="T28" fmla="*/ 0 w 24"/>
                <a:gd name="T29" fmla="*/ 4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221">
                  <a:moveTo>
                    <a:pt x="24" y="0"/>
                  </a:moveTo>
                  <a:lnTo>
                    <a:pt x="23" y="4"/>
                  </a:lnTo>
                  <a:lnTo>
                    <a:pt x="19" y="21"/>
                  </a:lnTo>
                  <a:lnTo>
                    <a:pt x="17" y="38"/>
                  </a:lnTo>
                  <a:lnTo>
                    <a:pt x="14" y="55"/>
                  </a:lnTo>
                  <a:lnTo>
                    <a:pt x="12" y="71"/>
                  </a:lnTo>
                  <a:lnTo>
                    <a:pt x="10" y="88"/>
                  </a:lnTo>
                  <a:lnTo>
                    <a:pt x="8" y="105"/>
                  </a:lnTo>
                  <a:lnTo>
                    <a:pt x="7" y="122"/>
                  </a:lnTo>
                  <a:lnTo>
                    <a:pt x="4" y="139"/>
                  </a:lnTo>
                  <a:lnTo>
                    <a:pt x="3" y="156"/>
                  </a:lnTo>
                  <a:lnTo>
                    <a:pt x="2" y="172"/>
                  </a:lnTo>
                  <a:lnTo>
                    <a:pt x="1" y="189"/>
                  </a:lnTo>
                  <a:lnTo>
                    <a:pt x="1" y="206"/>
                  </a:lnTo>
                  <a:lnTo>
                    <a:pt x="0" y="2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0" name="Freeform 79"/>
            <p:cNvSpPr>
              <a:spLocks/>
            </p:cNvSpPr>
            <p:nvPr/>
          </p:nvSpPr>
          <p:spPr bwMode="auto">
            <a:xfrm>
              <a:off x="2182" y="3371"/>
              <a:ext cx="11" cy="84"/>
            </a:xfrm>
            <a:custGeom>
              <a:avLst/>
              <a:gdLst>
                <a:gd name="T0" fmla="*/ 0 w 24"/>
                <a:gd name="T1" fmla="*/ 0 h 221"/>
                <a:gd name="T2" fmla="*/ 0 w 24"/>
                <a:gd name="T3" fmla="*/ 0 h 221"/>
                <a:gd name="T4" fmla="*/ 0 w 24"/>
                <a:gd name="T5" fmla="*/ 1 h 221"/>
                <a:gd name="T6" fmla="*/ 0 w 24"/>
                <a:gd name="T7" fmla="*/ 1 h 221"/>
                <a:gd name="T8" fmla="*/ 0 w 24"/>
                <a:gd name="T9" fmla="*/ 2 h 221"/>
                <a:gd name="T10" fmla="*/ 0 w 24"/>
                <a:gd name="T11" fmla="*/ 2 h 221"/>
                <a:gd name="T12" fmla="*/ 0 w 24"/>
                <a:gd name="T13" fmla="*/ 2 h 221"/>
                <a:gd name="T14" fmla="*/ 0 w 24"/>
                <a:gd name="T15" fmla="*/ 2 h 221"/>
                <a:gd name="T16" fmla="*/ 0 w 24"/>
                <a:gd name="T17" fmla="*/ 3 h 221"/>
                <a:gd name="T18" fmla="*/ 0 w 24"/>
                <a:gd name="T19" fmla="*/ 3 h 221"/>
                <a:gd name="T20" fmla="*/ 0 w 24"/>
                <a:gd name="T21" fmla="*/ 3 h 221"/>
                <a:gd name="T22" fmla="*/ 1 w 24"/>
                <a:gd name="T23" fmla="*/ 4 h 221"/>
                <a:gd name="T24" fmla="*/ 1 w 24"/>
                <a:gd name="T25" fmla="*/ 4 h 221"/>
                <a:gd name="T26" fmla="*/ 1 w 24"/>
                <a:gd name="T27" fmla="*/ 5 h 221"/>
                <a:gd name="T28" fmla="*/ 1 w 24"/>
                <a:gd name="T29" fmla="*/ 5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221">
                  <a:moveTo>
                    <a:pt x="0" y="0"/>
                  </a:moveTo>
                  <a:lnTo>
                    <a:pt x="1" y="15"/>
                  </a:lnTo>
                  <a:lnTo>
                    <a:pt x="1" y="32"/>
                  </a:lnTo>
                  <a:lnTo>
                    <a:pt x="2" y="49"/>
                  </a:lnTo>
                  <a:lnTo>
                    <a:pt x="3" y="66"/>
                  </a:lnTo>
                  <a:lnTo>
                    <a:pt x="4" y="82"/>
                  </a:lnTo>
                  <a:lnTo>
                    <a:pt x="7" y="99"/>
                  </a:lnTo>
                  <a:lnTo>
                    <a:pt x="8" y="116"/>
                  </a:lnTo>
                  <a:lnTo>
                    <a:pt x="10" y="133"/>
                  </a:lnTo>
                  <a:lnTo>
                    <a:pt x="12" y="150"/>
                  </a:lnTo>
                  <a:lnTo>
                    <a:pt x="14" y="167"/>
                  </a:lnTo>
                  <a:lnTo>
                    <a:pt x="17" y="183"/>
                  </a:lnTo>
                  <a:lnTo>
                    <a:pt x="19" y="200"/>
                  </a:lnTo>
                  <a:lnTo>
                    <a:pt x="23" y="217"/>
                  </a:lnTo>
                  <a:lnTo>
                    <a:pt x="24" y="2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1" name="Freeform 80"/>
            <p:cNvSpPr>
              <a:spLocks/>
            </p:cNvSpPr>
            <p:nvPr/>
          </p:nvSpPr>
          <p:spPr bwMode="auto">
            <a:xfrm>
              <a:off x="2196" y="3473"/>
              <a:ext cx="26" cy="79"/>
            </a:xfrm>
            <a:custGeom>
              <a:avLst/>
              <a:gdLst>
                <a:gd name="T0" fmla="*/ 0 w 68"/>
                <a:gd name="T1" fmla="*/ 0 h 210"/>
                <a:gd name="T2" fmla="*/ 0 w 68"/>
                <a:gd name="T3" fmla="*/ 0 h 210"/>
                <a:gd name="T4" fmla="*/ 0 w 68"/>
                <a:gd name="T5" fmla="*/ 0 h 210"/>
                <a:gd name="T6" fmla="*/ 0 w 68"/>
                <a:gd name="T7" fmla="*/ 1 h 210"/>
                <a:gd name="T8" fmla="*/ 0 w 68"/>
                <a:gd name="T9" fmla="*/ 1 h 210"/>
                <a:gd name="T10" fmla="*/ 0 w 68"/>
                <a:gd name="T11" fmla="*/ 2 h 210"/>
                <a:gd name="T12" fmla="*/ 1 w 68"/>
                <a:gd name="T13" fmla="*/ 2 h 210"/>
                <a:gd name="T14" fmla="*/ 1 w 68"/>
                <a:gd name="T15" fmla="*/ 2 h 210"/>
                <a:gd name="T16" fmla="*/ 1 w 68"/>
                <a:gd name="T17" fmla="*/ 2 h 210"/>
                <a:gd name="T18" fmla="*/ 1 w 68"/>
                <a:gd name="T19" fmla="*/ 3 h 210"/>
                <a:gd name="T20" fmla="*/ 1 w 68"/>
                <a:gd name="T21" fmla="*/ 3 h 210"/>
                <a:gd name="T22" fmla="*/ 1 w 68"/>
                <a:gd name="T23" fmla="*/ 3 h 210"/>
                <a:gd name="T24" fmla="*/ 1 w 68"/>
                <a:gd name="T25" fmla="*/ 4 h 210"/>
                <a:gd name="T26" fmla="*/ 2 w 68"/>
                <a:gd name="T27" fmla="*/ 4 h 210"/>
                <a:gd name="T28" fmla="*/ 2 w 68"/>
                <a:gd name="T29" fmla="*/ 4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210">
                  <a:moveTo>
                    <a:pt x="0" y="0"/>
                  </a:moveTo>
                  <a:lnTo>
                    <a:pt x="2" y="8"/>
                  </a:lnTo>
                  <a:lnTo>
                    <a:pt x="7" y="24"/>
                  </a:lnTo>
                  <a:lnTo>
                    <a:pt x="11" y="41"/>
                  </a:lnTo>
                  <a:lnTo>
                    <a:pt x="15" y="57"/>
                  </a:lnTo>
                  <a:lnTo>
                    <a:pt x="21" y="74"/>
                  </a:lnTo>
                  <a:lnTo>
                    <a:pt x="25" y="90"/>
                  </a:lnTo>
                  <a:lnTo>
                    <a:pt x="30" y="106"/>
                  </a:lnTo>
                  <a:lnTo>
                    <a:pt x="35" y="122"/>
                  </a:lnTo>
                  <a:lnTo>
                    <a:pt x="41" y="138"/>
                  </a:lnTo>
                  <a:lnTo>
                    <a:pt x="46" y="154"/>
                  </a:lnTo>
                  <a:lnTo>
                    <a:pt x="52" y="170"/>
                  </a:lnTo>
                  <a:lnTo>
                    <a:pt x="59" y="186"/>
                  </a:lnTo>
                  <a:lnTo>
                    <a:pt x="65" y="202"/>
                  </a:lnTo>
                  <a:lnTo>
                    <a:pt x="68" y="2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2" name="Freeform 81"/>
            <p:cNvSpPr>
              <a:spLocks/>
            </p:cNvSpPr>
            <p:nvPr/>
          </p:nvSpPr>
          <p:spPr bwMode="auto">
            <a:xfrm>
              <a:off x="2230" y="3572"/>
              <a:ext cx="39" cy="71"/>
            </a:xfrm>
            <a:custGeom>
              <a:avLst/>
              <a:gdLst>
                <a:gd name="T0" fmla="*/ 0 w 108"/>
                <a:gd name="T1" fmla="*/ 0 h 192"/>
                <a:gd name="T2" fmla="*/ 0 w 108"/>
                <a:gd name="T3" fmla="*/ 0 h 192"/>
                <a:gd name="T4" fmla="*/ 0 w 108"/>
                <a:gd name="T5" fmla="*/ 0 h 192"/>
                <a:gd name="T6" fmla="*/ 0 w 108"/>
                <a:gd name="T7" fmla="*/ 1 h 192"/>
                <a:gd name="T8" fmla="*/ 0 w 108"/>
                <a:gd name="T9" fmla="*/ 1 h 192"/>
                <a:gd name="T10" fmla="*/ 0 w 108"/>
                <a:gd name="T11" fmla="*/ 1 h 192"/>
                <a:gd name="T12" fmla="*/ 1 w 108"/>
                <a:gd name="T13" fmla="*/ 1 h 192"/>
                <a:gd name="T14" fmla="*/ 1 w 108"/>
                <a:gd name="T15" fmla="*/ 2 h 192"/>
                <a:gd name="T16" fmla="*/ 1 w 108"/>
                <a:gd name="T17" fmla="*/ 2 h 192"/>
                <a:gd name="T18" fmla="*/ 1 w 108"/>
                <a:gd name="T19" fmla="*/ 2 h 192"/>
                <a:gd name="T20" fmla="*/ 1 w 108"/>
                <a:gd name="T21" fmla="*/ 3 h 192"/>
                <a:gd name="T22" fmla="*/ 1 w 108"/>
                <a:gd name="T23" fmla="*/ 3 h 192"/>
                <a:gd name="T24" fmla="*/ 1 w 108"/>
                <a:gd name="T25" fmla="*/ 3 h 192"/>
                <a:gd name="T26" fmla="*/ 2 w 108"/>
                <a:gd name="T27" fmla="*/ 3 h 192"/>
                <a:gd name="T28" fmla="*/ 2 w 108"/>
                <a:gd name="T29" fmla="*/ 4 h 19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" h="192">
                  <a:moveTo>
                    <a:pt x="0" y="0"/>
                  </a:moveTo>
                  <a:lnTo>
                    <a:pt x="1" y="3"/>
                  </a:lnTo>
                  <a:lnTo>
                    <a:pt x="8" y="19"/>
                  </a:lnTo>
                  <a:lnTo>
                    <a:pt x="16" y="34"/>
                  </a:lnTo>
                  <a:lnTo>
                    <a:pt x="23" y="49"/>
                  </a:lnTo>
                  <a:lnTo>
                    <a:pt x="31" y="64"/>
                  </a:lnTo>
                  <a:lnTo>
                    <a:pt x="39" y="78"/>
                  </a:lnTo>
                  <a:lnTo>
                    <a:pt x="48" y="93"/>
                  </a:lnTo>
                  <a:lnTo>
                    <a:pt x="56" y="108"/>
                  </a:lnTo>
                  <a:lnTo>
                    <a:pt x="65" y="123"/>
                  </a:lnTo>
                  <a:lnTo>
                    <a:pt x="73" y="137"/>
                  </a:lnTo>
                  <a:lnTo>
                    <a:pt x="82" y="152"/>
                  </a:lnTo>
                  <a:lnTo>
                    <a:pt x="91" y="166"/>
                  </a:lnTo>
                  <a:lnTo>
                    <a:pt x="101" y="180"/>
                  </a:lnTo>
                  <a:lnTo>
                    <a:pt x="108" y="1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3" name="Freeform 82"/>
            <p:cNvSpPr>
              <a:spLocks/>
            </p:cNvSpPr>
            <p:nvPr/>
          </p:nvSpPr>
          <p:spPr bwMode="auto">
            <a:xfrm>
              <a:off x="2282" y="3659"/>
              <a:ext cx="55" cy="62"/>
            </a:xfrm>
            <a:custGeom>
              <a:avLst/>
              <a:gdLst>
                <a:gd name="T0" fmla="*/ 0 w 147"/>
                <a:gd name="T1" fmla="*/ 0 h 166"/>
                <a:gd name="T2" fmla="*/ 0 w 147"/>
                <a:gd name="T3" fmla="*/ 0 h 166"/>
                <a:gd name="T4" fmla="*/ 0 w 147"/>
                <a:gd name="T5" fmla="*/ 0 h 166"/>
                <a:gd name="T6" fmla="*/ 0 w 147"/>
                <a:gd name="T7" fmla="*/ 1 h 166"/>
                <a:gd name="T8" fmla="*/ 1 w 147"/>
                <a:gd name="T9" fmla="*/ 1 h 166"/>
                <a:gd name="T10" fmla="*/ 1 w 147"/>
                <a:gd name="T11" fmla="*/ 1 h 166"/>
                <a:gd name="T12" fmla="*/ 1 w 147"/>
                <a:gd name="T13" fmla="*/ 1 h 166"/>
                <a:gd name="T14" fmla="*/ 1 w 147"/>
                <a:gd name="T15" fmla="*/ 2 h 166"/>
                <a:gd name="T16" fmla="*/ 1 w 147"/>
                <a:gd name="T17" fmla="*/ 2 h 166"/>
                <a:gd name="T18" fmla="*/ 2 w 147"/>
                <a:gd name="T19" fmla="*/ 2 h 166"/>
                <a:gd name="T20" fmla="*/ 2 w 147"/>
                <a:gd name="T21" fmla="*/ 3 h 166"/>
                <a:gd name="T22" fmla="*/ 2 w 147"/>
                <a:gd name="T23" fmla="*/ 3 h 166"/>
                <a:gd name="T24" fmla="*/ 3 w 147"/>
                <a:gd name="T25" fmla="*/ 3 h 166"/>
                <a:gd name="T26" fmla="*/ 3 w 147"/>
                <a:gd name="T27" fmla="*/ 3 h 166"/>
                <a:gd name="T28" fmla="*/ 3 w 147"/>
                <a:gd name="T29" fmla="*/ 3 h 1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166">
                  <a:moveTo>
                    <a:pt x="0" y="0"/>
                  </a:moveTo>
                  <a:lnTo>
                    <a:pt x="10" y="12"/>
                  </a:lnTo>
                  <a:lnTo>
                    <a:pt x="21" y="26"/>
                  </a:lnTo>
                  <a:lnTo>
                    <a:pt x="30" y="38"/>
                  </a:lnTo>
                  <a:lnTo>
                    <a:pt x="42" y="52"/>
                  </a:lnTo>
                  <a:lnTo>
                    <a:pt x="53" y="65"/>
                  </a:lnTo>
                  <a:lnTo>
                    <a:pt x="63" y="78"/>
                  </a:lnTo>
                  <a:lnTo>
                    <a:pt x="75" y="91"/>
                  </a:lnTo>
                  <a:lnTo>
                    <a:pt x="86" y="103"/>
                  </a:lnTo>
                  <a:lnTo>
                    <a:pt x="97" y="115"/>
                  </a:lnTo>
                  <a:lnTo>
                    <a:pt x="109" y="128"/>
                  </a:lnTo>
                  <a:lnTo>
                    <a:pt x="121" y="140"/>
                  </a:lnTo>
                  <a:lnTo>
                    <a:pt x="132" y="152"/>
                  </a:lnTo>
                  <a:lnTo>
                    <a:pt x="145" y="164"/>
                  </a:lnTo>
                  <a:lnTo>
                    <a:pt x="147" y="1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4" name="Freeform 83"/>
            <p:cNvSpPr>
              <a:spLocks/>
            </p:cNvSpPr>
            <p:nvPr/>
          </p:nvSpPr>
          <p:spPr bwMode="auto">
            <a:xfrm>
              <a:off x="2352" y="3735"/>
              <a:ext cx="66" cy="49"/>
            </a:xfrm>
            <a:custGeom>
              <a:avLst/>
              <a:gdLst>
                <a:gd name="T0" fmla="*/ 0 w 177"/>
                <a:gd name="T1" fmla="*/ 0 h 132"/>
                <a:gd name="T2" fmla="*/ 0 w 177"/>
                <a:gd name="T3" fmla="*/ 0 h 132"/>
                <a:gd name="T4" fmla="*/ 0 w 177"/>
                <a:gd name="T5" fmla="*/ 0 h 132"/>
                <a:gd name="T6" fmla="*/ 0 w 177"/>
                <a:gd name="T7" fmla="*/ 0 h 132"/>
                <a:gd name="T8" fmla="*/ 1 w 177"/>
                <a:gd name="T9" fmla="*/ 1 h 132"/>
                <a:gd name="T10" fmla="*/ 1 w 177"/>
                <a:gd name="T11" fmla="*/ 1 h 132"/>
                <a:gd name="T12" fmla="*/ 1 w 177"/>
                <a:gd name="T13" fmla="*/ 1 h 132"/>
                <a:gd name="T14" fmla="*/ 1 w 177"/>
                <a:gd name="T15" fmla="*/ 1 h 132"/>
                <a:gd name="T16" fmla="*/ 2 w 177"/>
                <a:gd name="T17" fmla="*/ 1 h 132"/>
                <a:gd name="T18" fmla="*/ 2 w 177"/>
                <a:gd name="T19" fmla="*/ 1 h 132"/>
                <a:gd name="T20" fmla="*/ 3 w 177"/>
                <a:gd name="T21" fmla="*/ 2 h 132"/>
                <a:gd name="T22" fmla="*/ 3 w 177"/>
                <a:gd name="T23" fmla="*/ 2 h 132"/>
                <a:gd name="T24" fmla="*/ 3 w 177"/>
                <a:gd name="T25" fmla="*/ 2 h 132"/>
                <a:gd name="T26" fmla="*/ 3 w 177"/>
                <a:gd name="T27" fmla="*/ 3 h 132"/>
                <a:gd name="T28" fmla="*/ 3 w 177"/>
                <a:gd name="T29" fmla="*/ 3 h 1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7" h="132">
                  <a:moveTo>
                    <a:pt x="0" y="0"/>
                  </a:moveTo>
                  <a:lnTo>
                    <a:pt x="7" y="7"/>
                  </a:lnTo>
                  <a:lnTo>
                    <a:pt x="20" y="17"/>
                  </a:lnTo>
                  <a:lnTo>
                    <a:pt x="33" y="28"/>
                  </a:lnTo>
                  <a:lnTo>
                    <a:pt x="46" y="39"/>
                  </a:lnTo>
                  <a:lnTo>
                    <a:pt x="59" y="49"/>
                  </a:lnTo>
                  <a:lnTo>
                    <a:pt x="72" y="60"/>
                  </a:lnTo>
                  <a:lnTo>
                    <a:pt x="86" y="71"/>
                  </a:lnTo>
                  <a:lnTo>
                    <a:pt x="100" y="80"/>
                  </a:lnTo>
                  <a:lnTo>
                    <a:pt x="114" y="90"/>
                  </a:lnTo>
                  <a:lnTo>
                    <a:pt x="128" y="99"/>
                  </a:lnTo>
                  <a:lnTo>
                    <a:pt x="141" y="109"/>
                  </a:lnTo>
                  <a:lnTo>
                    <a:pt x="155" y="119"/>
                  </a:lnTo>
                  <a:lnTo>
                    <a:pt x="170" y="128"/>
                  </a:lnTo>
                  <a:lnTo>
                    <a:pt x="177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5" name="Freeform 84"/>
            <p:cNvSpPr>
              <a:spLocks/>
            </p:cNvSpPr>
            <p:nvPr/>
          </p:nvSpPr>
          <p:spPr bwMode="auto">
            <a:xfrm>
              <a:off x="2436" y="3795"/>
              <a:ext cx="76" cy="36"/>
            </a:xfrm>
            <a:custGeom>
              <a:avLst/>
              <a:gdLst>
                <a:gd name="T0" fmla="*/ 0 w 201"/>
                <a:gd name="T1" fmla="*/ 0 h 93"/>
                <a:gd name="T2" fmla="*/ 0 w 201"/>
                <a:gd name="T3" fmla="*/ 0 h 93"/>
                <a:gd name="T4" fmla="*/ 0 w 201"/>
                <a:gd name="T5" fmla="*/ 0 h 93"/>
                <a:gd name="T6" fmla="*/ 1 w 201"/>
                <a:gd name="T7" fmla="*/ 0 h 93"/>
                <a:gd name="T8" fmla="*/ 1 w 201"/>
                <a:gd name="T9" fmla="*/ 1 h 93"/>
                <a:gd name="T10" fmla="*/ 1 w 201"/>
                <a:gd name="T11" fmla="*/ 1 h 93"/>
                <a:gd name="T12" fmla="*/ 2 w 201"/>
                <a:gd name="T13" fmla="*/ 1 h 93"/>
                <a:gd name="T14" fmla="*/ 2 w 201"/>
                <a:gd name="T15" fmla="*/ 1 h 93"/>
                <a:gd name="T16" fmla="*/ 2 w 201"/>
                <a:gd name="T17" fmla="*/ 1 h 93"/>
                <a:gd name="T18" fmla="*/ 3 w 201"/>
                <a:gd name="T19" fmla="*/ 1 h 93"/>
                <a:gd name="T20" fmla="*/ 3 w 201"/>
                <a:gd name="T21" fmla="*/ 2 h 93"/>
                <a:gd name="T22" fmla="*/ 3 w 201"/>
                <a:gd name="T23" fmla="*/ 2 h 93"/>
                <a:gd name="T24" fmla="*/ 3 w 201"/>
                <a:gd name="T25" fmla="*/ 2 h 93"/>
                <a:gd name="T26" fmla="*/ 4 w 201"/>
                <a:gd name="T27" fmla="*/ 2 h 93"/>
                <a:gd name="T28" fmla="*/ 4 w 201"/>
                <a:gd name="T29" fmla="*/ 2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1" h="93">
                  <a:moveTo>
                    <a:pt x="0" y="0"/>
                  </a:moveTo>
                  <a:lnTo>
                    <a:pt x="4" y="1"/>
                  </a:lnTo>
                  <a:lnTo>
                    <a:pt x="19" y="10"/>
                  </a:lnTo>
                  <a:lnTo>
                    <a:pt x="33" y="18"/>
                  </a:lnTo>
                  <a:lnTo>
                    <a:pt x="48" y="26"/>
                  </a:lnTo>
                  <a:lnTo>
                    <a:pt x="63" y="33"/>
                  </a:lnTo>
                  <a:lnTo>
                    <a:pt x="79" y="41"/>
                  </a:lnTo>
                  <a:lnTo>
                    <a:pt x="94" y="48"/>
                  </a:lnTo>
                  <a:lnTo>
                    <a:pt x="110" y="56"/>
                  </a:lnTo>
                  <a:lnTo>
                    <a:pt x="125" y="62"/>
                  </a:lnTo>
                  <a:lnTo>
                    <a:pt x="141" y="69"/>
                  </a:lnTo>
                  <a:lnTo>
                    <a:pt x="156" y="76"/>
                  </a:lnTo>
                  <a:lnTo>
                    <a:pt x="172" y="82"/>
                  </a:lnTo>
                  <a:lnTo>
                    <a:pt x="188" y="88"/>
                  </a:lnTo>
                  <a:lnTo>
                    <a:pt x="201" y="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6" name="Freeform 85"/>
            <p:cNvSpPr>
              <a:spLocks/>
            </p:cNvSpPr>
            <p:nvPr/>
          </p:nvSpPr>
          <p:spPr bwMode="auto">
            <a:xfrm>
              <a:off x="2530" y="3836"/>
              <a:ext cx="81" cy="19"/>
            </a:xfrm>
            <a:custGeom>
              <a:avLst/>
              <a:gdLst>
                <a:gd name="T0" fmla="*/ 0 w 216"/>
                <a:gd name="T1" fmla="*/ 0 h 50"/>
                <a:gd name="T2" fmla="*/ 0 w 216"/>
                <a:gd name="T3" fmla="*/ 0 h 50"/>
                <a:gd name="T4" fmla="*/ 1 w 216"/>
                <a:gd name="T5" fmla="*/ 0 h 50"/>
                <a:gd name="T6" fmla="*/ 1 w 216"/>
                <a:gd name="T7" fmla="*/ 0 h 50"/>
                <a:gd name="T8" fmla="*/ 1 w 216"/>
                <a:gd name="T9" fmla="*/ 0 h 50"/>
                <a:gd name="T10" fmla="*/ 2 w 216"/>
                <a:gd name="T11" fmla="*/ 0 h 50"/>
                <a:gd name="T12" fmla="*/ 2 w 216"/>
                <a:gd name="T13" fmla="*/ 1 h 50"/>
                <a:gd name="T14" fmla="*/ 2 w 216"/>
                <a:gd name="T15" fmla="*/ 1 h 50"/>
                <a:gd name="T16" fmla="*/ 3 w 216"/>
                <a:gd name="T17" fmla="*/ 1 h 50"/>
                <a:gd name="T18" fmla="*/ 3 w 216"/>
                <a:gd name="T19" fmla="*/ 1 h 50"/>
                <a:gd name="T20" fmla="*/ 3 w 216"/>
                <a:gd name="T21" fmla="*/ 1 h 50"/>
                <a:gd name="T22" fmla="*/ 4 w 216"/>
                <a:gd name="T23" fmla="*/ 1 h 50"/>
                <a:gd name="T24" fmla="*/ 4 w 216"/>
                <a:gd name="T25" fmla="*/ 1 h 50"/>
                <a:gd name="T26" fmla="*/ 4 w 216"/>
                <a:gd name="T27" fmla="*/ 1 h 50"/>
                <a:gd name="T28" fmla="*/ 4 w 216"/>
                <a:gd name="T29" fmla="*/ 1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6" h="50">
                  <a:moveTo>
                    <a:pt x="0" y="0"/>
                  </a:moveTo>
                  <a:lnTo>
                    <a:pt x="15" y="4"/>
                  </a:lnTo>
                  <a:lnTo>
                    <a:pt x="32" y="10"/>
                  </a:lnTo>
                  <a:lnTo>
                    <a:pt x="48" y="14"/>
                  </a:lnTo>
                  <a:lnTo>
                    <a:pt x="64" y="18"/>
                  </a:lnTo>
                  <a:lnTo>
                    <a:pt x="81" y="22"/>
                  </a:lnTo>
                  <a:lnTo>
                    <a:pt x="97" y="27"/>
                  </a:lnTo>
                  <a:lnTo>
                    <a:pt x="114" y="31"/>
                  </a:lnTo>
                  <a:lnTo>
                    <a:pt x="130" y="34"/>
                  </a:lnTo>
                  <a:lnTo>
                    <a:pt x="147" y="37"/>
                  </a:lnTo>
                  <a:lnTo>
                    <a:pt x="163" y="40"/>
                  </a:lnTo>
                  <a:lnTo>
                    <a:pt x="180" y="44"/>
                  </a:lnTo>
                  <a:lnTo>
                    <a:pt x="197" y="47"/>
                  </a:lnTo>
                  <a:lnTo>
                    <a:pt x="213" y="49"/>
                  </a:lnTo>
                  <a:lnTo>
                    <a:pt x="216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7" name="Freeform 86"/>
            <p:cNvSpPr>
              <a:spLocks/>
            </p:cNvSpPr>
            <p:nvPr/>
          </p:nvSpPr>
          <p:spPr bwMode="auto">
            <a:xfrm>
              <a:off x="2632" y="3857"/>
              <a:ext cx="81" cy="3"/>
            </a:xfrm>
            <a:custGeom>
              <a:avLst/>
              <a:gdLst>
                <a:gd name="T0" fmla="*/ 0 w 222"/>
                <a:gd name="T1" fmla="*/ 0 h 8"/>
                <a:gd name="T2" fmla="*/ 0 w 222"/>
                <a:gd name="T3" fmla="*/ 0 h 8"/>
                <a:gd name="T4" fmla="*/ 0 w 222"/>
                <a:gd name="T5" fmla="*/ 0 h 8"/>
                <a:gd name="T6" fmla="*/ 1 w 222"/>
                <a:gd name="T7" fmla="*/ 0 h 8"/>
                <a:gd name="T8" fmla="*/ 1 w 222"/>
                <a:gd name="T9" fmla="*/ 0 h 8"/>
                <a:gd name="T10" fmla="*/ 1 w 222"/>
                <a:gd name="T11" fmla="*/ 0 h 8"/>
                <a:gd name="T12" fmla="*/ 2 w 222"/>
                <a:gd name="T13" fmla="*/ 0 h 8"/>
                <a:gd name="T14" fmla="*/ 2 w 222"/>
                <a:gd name="T15" fmla="*/ 0 h 8"/>
                <a:gd name="T16" fmla="*/ 2 w 222"/>
                <a:gd name="T17" fmla="*/ 0 h 8"/>
                <a:gd name="T18" fmla="*/ 3 w 222"/>
                <a:gd name="T19" fmla="*/ 0 h 8"/>
                <a:gd name="T20" fmla="*/ 3 w 222"/>
                <a:gd name="T21" fmla="*/ 0 h 8"/>
                <a:gd name="T22" fmla="*/ 3 w 222"/>
                <a:gd name="T23" fmla="*/ 0 h 8"/>
                <a:gd name="T24" fmla="*/ 3 w 222"/>
                <a:gd name="T25" fmla="*/ 0 h 8"/>
                <a:gd name="T26" fmla="*/ 4 w 222"/>
                <a:gd name="T27" fmla="*/ 0 h 8"/>
                <a:gd name="T28" fmla="*/ 4 w 222"/>
                <a:gd name="T29" fmla="*/ 0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2" h="8">
                  <a:moveTo>
                    <a:pt x="0" y="0"/>
                  </a:moveTo>
                  <a:lnTo>
                    <a:pt x="11" y="1"/>
                  </a:lnTo>
                  <a:lnTo>
                    <a:pt x="27" y="2"/>
                  </a:lnTo>
                  <a:lnTo>
                    <a:pt x="44" y="5"/>
                  </a:lnTo>
                  <a:lnTo>
                    <a:pt x="61" y="6"/>
                  </a:lnTo>
                  <a:lnTo>
                    <a:pt x="78" y="6"/>
                  </a:lnTo>
                  <a:lnTo>
                    <a:pt x="95" y="7"/>
                  </a:lnTo>
                  <a:lnTo>
                    <a:pt x="112" y="8"/>
                  </a:lnTo>
                  <a:lnTo>
                    <a:pt x="129" y="8"/>
                  </a:lnTo>
                  <a:lnTo>
                    <a:pt x="146" y="8"/>
                  </a:lnTo>
                  <a:lnTo>
                    <a:pt x="163" y="8"/>
                  </a:lnTo>
                  <a:lnTo>
                    <a:pt x="179" y="7"/>
                  </a:lnTo>
                  <a:lnTo>
                    <a:pt x="196" y="7"/>
                  </a:lnTo>
                  <a:lnTo>
                    <a:pt x="213" y="6"/>
                  </a:lnTo>
                  <a:lnTo>
                    <a:pt x="222" y="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8" name="Freeform 87"/>
            <p:cNvSpPr>
              <a:spLocks/>
            </p:cNvSpPr>
            <p:nvPr/>
          </p:nvSpPr>
          <p:spPr bwMode="auto">
            <a:xfrm>
              <a:off x="2734" y="3844"/>
              <a:ext cx="81" cy="13"/>
            </a:xfrm>
            <a:custGeom>
              <a:avLst/>
              <a:gdLst>
                <a:gd name="T0" fmla="*/ 0 w 217"/>
                <a:gd name="T1" fmla="*/ 0 h 40"/>
                <a:gd name="T2" fmla="*/ 0 w 217"/>
                <a:gd name="T3" fmla="*/ 0 h 40"/>
                <a:gd name="T4" fmla="*/ 0 w 217"/>
                <a:gd name="T5" fmla="*/ 0 h 40"/>
                <a:gd name="T6" fmla="*/ 1 w 217"/>
                <a:gd name="T7" fmla="*/ 0 h 40"/>
                <a:gd name="T8" fmla="*/ 1 w 217"/>
                <a:gd name="T9" fmla="*/ 0 h 40"/>
                <a:gd name="T10" fmla="*/ 1 w 217"/>
                <a:gd name="T11" fmla="*/ 0 h 40"/>
                <a:gd name="T12" fmla="*/ 1 w 217"/>
                <a:gd name="T13" fmla="*/ 0 h 40"/>
                <a:gd name="T14" fmla="*/ 2 w 217"/>
                <a:gd name="T15" fmla="*/ 0 h 40"/>
                <a:gd name="T16" fmla="*/ 2 w 217"/>
                <a:gd name="T17" fmla="*/ 0 h 40"/>
                <a:gd name="T18" fmla="*/ 3 w 217"/>
                <a:gd name="T19" fmla="*/ 0 h 40"/>
                <a:gd name="T20" fmla="*/ 3 w 217"/>
                <a:gd name="T21" fmla="*/ 0 h 40"/>
                <a:gd name="T22" fmla="*/ 3 w 217"/>
                <a:gd name="T23" fmla="*/ 0 h 40"/>
                <a:gd name="T24" fmla="*/ 4 w 217"/>
                <a:gd name="T25" fmla="*/ 0 h 40"/>
                <a:gd name="T26" fmla="*/ 4 w 217"/>
                <a:gd name="T27" fmla="*/ 0 h 40"/>
                <a:gd name="T28" fmla="*/ 4 w 217"/>
                <a:gd name="T29" fmla="*/ 0 h 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7" h="40">
                  <a:moveTo>
                    <a:pt x="0" y="40"/>
                  </a:moveTo>
                  <a:lnTo>
                    <a:pt x="4" y="40"/>
                  </a:lnTo>
                  <a:lnTo>
                    <a:pt x="21" y="38"/>
                  </a:lnTo>
                  <a:lnTo>
                    <a:pt x="37" y="36"/>
                  </a:lnTo>
                  <a:lnTo>
                    <a:pt x="54" y="34"/>
                  </a:lnTo>
                  <a:lnTo>
                    <a:pt x="71" y="31"/>
                  </a:lnTo>
                  <a:lnTo>
                    <a:pt x="87" y="29"/>
                  </a:lnTo>
                  <a:lnTo>
                    <a:pt x="104" y="25"/>
                  </a:lnTo>
                  <a:lnTo>
                    <a:pt x="121" y="22"/>
                  </a:lnTo>
                  <a:lnTo>
                    <a:pt x="137" y="19"/>
                  </a:lnTo>
                  <a:lnTo>
                    <a:pt x="155" y="15"/>
                  </a:lnTo>
                  <a:lnTo>
                    <a:pt x="170" y="12"/>
                  </a:lnTo>
                  <a:lnTo>
                    <a:pt x="188" y="7"/>
                  </a:lnTo>
                  <a:lnTo>
                    <a:pt x="203" y="3"/>
                  </a:lnTo>
                  <a:lnTo>
                    <a:pt x="21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89" name="Freeform 88"/>
            <p:cNvSpPr>
              <a:spLocks/>
            </p:cNvSpPr>
            <p:nvPr/>
          </p:nvSpPr>
          <p:spPr bwMode="auto">
            <a:xfrm>
              <a:off x="2836" y="3805"/>
              <a:ext cx="76" cy="31"/>
            </a:xfrm>
            <a:custGeom>
              <a:avLst/>
              <a:gdLst>
                <a:gd name="T0" fmla="*/ 0 w 204"/>
                <a:gd name="T1" fmla="*/ 1 h 85"/>
                <a:gd name="T2" fmla="*/ 0 w 204"/>
                <a:gd name="T3" fmla="*/ 1 h 85"/>
                <a:gd name="T4" fmla="*/ 0 w 204"/>
                <a:gd name="T5" fmla="*/ 1 h 85"/>
                <a:gd name="T6" fmla="*/ 1 w 204"/>
                <a:gd name="T7" fmla="*/ 1 h 85"/>
                <a:gd name="T8" fmla="*/ 1 w 204"/>
                <a:gd name="T9" fmla="*/ 1 h 85"/>
                <a:gd name="T10" fmla="*/ 1 w 204"/>
                <a:gd name="T11" fmla="*/ 1 h 85"/>
                <a:gd name="T12" fmla="*/ 2 w 204"/>
                <a:gd name="T13" fmla="*/ 1 h 85"/>
                <a:gd name="T14" fmla="*/ 2 w 204"/>
                <a:gd name="T15" fmla="*/ 1 h 85"/>
                <a:gd name="T16" fmla="*/ 3 w 204"/>
                <a:gd name="T17" fmla="*/ 1 h 85"/>
                <a:gd name="T18" fmla="*/ 3 w 204"/>
                <a:gd name="T19" fmla="*/ 0 h 85"/>
                <a:gd name="T20" fmla="*/ 3 w 204"/>
                <a:gd name="T21" fmla="*/ 0 h 85"/>
                <a:gd name="T22" fmla="*/ 3 w 204"/>
                <a:gd name="T23" fmla="*/ 0 h 85"/>
                <a:gd name="T24" fmla="*/ 4 w 204"/>
                <a:gd name="T25" fmla="*/ 0 h 85"/>
                <a:gd name="T26" fmla="*/ 4 w 204"/>
                <a:gd name="T27" fmla="*/ 0 h 85"/>
                <a:gd name="T28" fmla="*/ 4 w 204"/>
                <a:gd name="T29" fmla="*/ 0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4" h="85">
                  <a:moveTo>
                    <a:pt x="0" y="85"/>
                  </a:moveTo>
                  <a:lnTo>
                    <a:pt x="15" y="80"/>
                  </a:lnTo>
                  <a:lnTo>
                    <a:pt x="31" y="74"/>
                  </a:lnTo>
                  <a:lnTo>
                    <a:pt x="47" y="69"/>
                  </a:lnTo>
                  <a:lnTo>
                    <a:pt x="62" y="63"/>
                  </a:lnTo>
                  <a:lnTo>
                    <a:pt x="78" y="56"/>
                  </a:lnTo>
                  <a:lnTo>
                    <a:pt x="94" y="51"/>
                  </a:lnTo>
                  <a:lnTo>
                    <a:pt x="110" y="44"/>
                  </a:lnTo>
                  <a:lnTo>
                    <a:pt x="125" y="37"/>
                  </a:lnTo>
                  <a:lnTo>
                    <a:pt x="141" y="31"/>
                  </a:lnTo>
                  <a:lnTo>
                    <a:pt x="156" y="23"/>
                  </a:lnTo>
                  <a:lnTo>
                    <a:pt x="172" y="16"/>
                  </a:lnTo>
                  <a:lnTo>
                    <a:pt x="187" y="8"/>
                  </a:lnTo>
                  <a:lnTo>
                    <a:pt x="202" y="1"/>
                  </a:lnTo>
                  <a:lnTo>
                    <a:pt x="20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90" name="Freeform 89"/>
            <p:cNvSpPr>
              <a:spLocks/>
            </p:cNvSpPr>
            <p:nvPr/>
          </p:nvSpPr>
          <p:spPr bwMode="auto">
            <a:xfrm>
              <a:off x="2930" y="3750"/>
              <a:ext cx="66" cy="45"/>
            </a:xfrm>
            <a:custGeom>
              <a:avLst/>
              <a:gdLst>
                <a:gd name="T0" fmla="*/ 0 w 177"/>
                <a:gd name="T1" fmla="*/ 2 h 120"/>
                <a:gd name="T2" fmla="*/ 0 w 177"/>
                <a:gd name="T3" fmla="*/ 2 h 120"/>
                <a:gd name="T4" fmla="*/ 0 w 177"/>
                <a:gd name="T5" fmla="*/ 2 h 120"/>
                <a:gd name="T6" fmla="*/ 1 w 177"/>
                <a:gd name="T7" fmla="*/ 2 h 120"/>
                <a:gd name="T8" fmla="*/ 1 w 177"/>
                <a:gd name="T9" fmla="*/ 2 h 120"/>
                <a:gd name="T10" fmla="*/ 1 w 177"/>
                <a:gd name="T11" fmla="*/ 2 h 120"/>
                <a:gd name="T12" fmla="*/ 1 w 177"/>
                <a:gd name="T13" fmla="*/ 2 h 120"/>
                <a:gd name="T14" fmla="*/ 2 w 177"/>
                <a:gd name="T15" fmla="*/ 1 h 120"/>
                <a:gd name="T16" fmla="*/ 2 w 177"/>
                <a:gd name="T17" fmla="*/ 1 h 120"/>
                <a:gd name="T18" fmla="*/ 2 w 177"/>
                <a:gd name="T19" fmla="*/ 1 h 120"/>
                <a:gd name="T20" fmla="*/ 3 w 177"/>
                <a:gd name="T21" fmla="*/ 1 h 120"/>
                <a:gd name="T22" fmla="*/ 3 w 177"/>
                <a:gd name="T23" fmla="*/ 0 h 120"/>
                <a:gd name="T24" fmla="*/ 3 w 177"/>
                <a:gd name="T25" fmla="*/ 0 h 120"/>
                <a:gd name="T26" fmla="*/ 3 w 177"/>
                <a:gd name="T27" fmla="*/ 0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7" h="120">
                  <a:moveTo>
                    <a:pt x="0" y="120"/>
                  </a:moveTo>
                  <a:lnTo>
                    <a:pt x="8" y="115"/>
                  </a:lnTo>
                  <a:lnTo>
                    <a:pt x="23" y="106"/>
                  </a:lnTo>
                  <a:lnTo>
                    <a:pt x="38" y="97"/>
                  </a:lnTo>
                  <a:lnTo>
                    <a:pt x="52" y="88"/>
                  </a:lnTo>
                  <a:lnTo>
                    <a:pt x="66" y="79"/>
                  </a:lnTo>
                  <a:lnTo>
                    <a:pt x="81" y="70"/>
                  </a:lnTo>
                  <a:lnTo>
                    <a:pt x="95" y="61"/>
                  </a:lnTo>
                  <a:lnTo>
                    <a:pt x="109" y="51"/>
                  </a:lnTo>
                  <a:lnTo>
                    <a:pt x="122" y="40"/>
                  </a:lnTo>
                  <a:lnTo>
                    <a:pt x="136" y="31"/>
                  </a:lnTo>
                  <a:lnTo>
                    <a:pt x="150" y="20"/>
                  </a:lnTo>
                  <a:lnTo>
                    <a:pt x="163" y="11"/>
                  </a:lnTo>
                  <a:lnTo>
                    <a:pt x="17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8138" name="Group 90"/>
          <p:cNvGrpSpPr>
            <a:grpSpLocks/>
          </p:cNvGrpSpPr>
          <p:nvPr/>
        </p:nvGrpSpPr>
        <p:grpSpPr bwMode="auto">
          <a:xfrm>
            <a:off x="4689475" y="4600575"/>
            <a:ext cx="66675" cy="1465263"/>
            <a:chOff x="2954" y="2898"/>
            <a:chExt cx="42" cy="923"/>
          </a:xfrm>
        </p:grpSpPr>
        <p:sp>
          <p:nvSpPr>
            <p:cNvPr id="135265" name="Freeform 91"/>
            <p:cNvSpPr>
              <a:spLocks/>
            </p:cNvSpPr>
            <p:nvPr/>
          </p:nvSpPr>
          <p:spPr bwMode="auto">
            <a:xfrm>
              <a:off x="2954" y="3792"/>
              <a:ext cx="18" cy="29"/>
            </a:xfrm>
            <a:custGeom>
              <a:avLst/>
              <a:gdLst>
                <a:gd name="T0" fmla="*/ 0 w 51"/>
                <a:gd name="T1" fmla="*/ 1 h 81"/>
                <a:gd name="T2" fmla="*/ 0 w 51"/>
                <a:gd name="T3" fmla="*/ 1 h 81"/>
                <a:gd name="T4" fmla="*/ 0 w 51"/>
                <a:gd name="T5" fmla="*/ 1 h 81"/>
                <a:gd name="T6" fmla="*/ 0 w 51"/>
                <a:gd name="T7" fmla="*/ 1 h 81"/>
                <a:gd name="T8" fmla="*/ 1 w 51"/>
                <a:gd name="T9" fmla="*/ 0 h 81"/>
                <a:gd name="T10" fmla="*/ 1 w 51"/>
                <a:gd name="T11" fmla="*/ 0 h 81"/>
                <a:gd name="T12" fmla="*/ 1 w 51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81">
                  <a:moveTo>
                    <a:pt x="0" y="81"/>
                  </a:moveTo>
                  <a:lnTo>
                    <a:pt x="8" y="67"/>
                  </a:lnTo>
                  <a:lnTo>
                    <a:pt x="18" y="54"/>
                  </a:lnTo>
                  <a:lnTo>
                    <a:pt x="27" y="39"/>
                  </a:lnTo>
                  <a:lnTo>
                    <a:pt x="36" y="25"/>
                  </a:lnTo>
                  <a:lnTo>
                    <a:pt x="45" y="10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6" name="Freeform 92"/>
            <p:cNvSpPr>
              <a:spLocks/>
            </p:cNvSpPr>
            <p:nvPr/>
          </p:nvSpPr>
          <p:spPr bwMode="auto">
            <a:xfrm>
              <a:off x="2977" y="3750"/>
              <a:ext cx="19" cy="32"/>
            </a:xfrm>
            <a:custGeom>
              <a:avLst/>
              <a:gdLst>
                <a:gd name="T0" fmla="*/ 0 w 47"/>
                <a:gd name="T1" fmla="*/ 2 h 84"/>
                <a:gd name="T2" fmla="*/ 0 w 47"/>
                <a:gd name="T3" fmla="*/ 2 h 84"/>
                <a:gd name="T4" fmla="*/ 0 w 47"/>
                <a:gd name="T5" fmla="*/ 1 h 84"/>
                <a:gd name="T6" fmla="*/ 1 w 47"/>
                <a:gd name="T7" fmla="*/ 1 h 84"/>
                <a:gd name="T8" fmla="*/ 1 w 47"/>
                <a:gd name="T9" fmla="*/ 1 h 84"/>
                <a:gd name="T10" fmla="*/ 1 w 47"/>
                <a:gd name="T11" fmla="*/ 0 h 84"/>
                <a:gd name="T12" fmla="*/ 1 w 47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84">
                  <a:moveTo>
                    <a:pt x="0" y="84"/>
                  </a:moveTo>
                  <a:lnTo>
                    <a:pt x="5" y="73"/>
                  </a:lnTo>
                  <a:lnTo>
                    <a:pt x="14" y="60"/>
                  </a:lnTo>
                  <a:lnTo>
                    <a:pt x="22" y="45"/>
                  </a:lnTo>
                  <a:lnTo>
                    <a:pt x="31" y="30"/>
                  </a:lnTo>
                  <a:lnTo>
                    <a:pt x="38" y="15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7" name="Freeform 93"/>
            <p:cNvSpPr>
              <a:spLocks/>
            </p:cNvSpPr>
            <p:nvPr/>
          </p:nvSpPr>
          <p:spPr bwMode="auto">
            <a:xfrm>
              <a:off x="2977" y="2940"/>
              <a:ext cx="19" cy="31"/>
            </a:xfrm>
            <a:custGeom>
              <a:avLst/>
              <a:gdLst>
                <a:gd name="T0" fmla="*/ 1 w 48"/>
                <a:gd name="T1" fmla="*/ 1 h 86"/>
                <a:gd name="T2" fmla="*/ 1 w 48"/>
                <a:gd name="T3" fmla="*/ 1 h 86"/>
                <a:gd name="T4" fmla="*/ 1 w 48"/>
                <a:gd name="T5" fmla="*/ 1 h 86"/>
                <a:gd name="T6" fmla="*/ 1 w 48"/>
                <a:gd name="T7" fmla="*/ 1 h 86"/>
                <a:gd name="T8" fmla="*/ 1 w 48"/>
                <a:gd name="T9" fmla="*/ 1 h 86"/>
                <a:gd name="T10" fmla="*/ 0 w 48"/>
                <a:gd name="T11" fmla="*/ 0 h 86"/>
                <a:gd name="T12" fmla="*/ 0 w 48"/>
                <a:gd name="T13" fmla="*/ 0 h 86"/>
                <a:gd name="T14" fmla="*/ 0 w 48"/>
                <a:gd name="T15" fmla="*/ 0 h 86"/>
                <a:gd name="T16" fmla="*/ 0 w 48"/>
                <a:gd name="T17" fmla="*/ 0 h 86"/>
                <a:gd name="T18" fmla="*/ 0 w 48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86">
                  <a:moveTo>
                    <a:pt x="48" y="86"/>
                  </a:moveTo>
                  <a:lnTo>
                    <a:pt x="41" y="75"/>
                  </a:lnTo>
                  <a:lnTo>
                    <a:pt x="36" y="66"/>
                  </a:lnTo>
                  <a:lnTo>
                    <a:pt x="31" y="55"/>
                  </a:lnTo>
                  <a:lnTo>
                    <a:pt x="24" y="45"/>
                  </a:lnTo>
                  <a:lnTo>
                    <a:pt x="19" y="34"/>
                  </a:lnTo>
                  <a:lnTo>
                    <a:pt x="14" y="24"/>
                  </a:lnTo>
                  <a:lnTo>
                    <a:pt x="7" y="14"/>
                  </a:lnTo>
                  <a:lnTo>
                    <a:pt x="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8" name="Freeform 94"/>
            <p:cNvSpPr>
              <a:spLocks/>
            </p:cNvSpPr>
            <p:nvPr/>
          </p:nvSpPr>
          <p:spPr bwMode="auto">
            <a:xfrm>
              <a:off x="2954" y="2898"/>
              <a:ext cx="18" cy="31"/>
            </a:xfrm>
            <a:custGeom>
              <a:avLst/>
              <a:gdLst>
                <a:gd name="T0" fmla="*/ 1 w 52"/>
                <a:gd name="T1" fmla="*/ 1 h 84"/>
                <a:gd name="T2" fmla="*/ 1 w 52"/>
                <a:gd name="T3" fmla="*/ 1 h 84"/>
                <a:gd name="T4" fmla="*/ 1 w 52"/>
                <a:gd name="T5" fmla="*/ 1 h 84"/>
                <a:gd name="T6" fmla="*/ 1 w 52"/>
                <a:gd name="T7" fmla="*/ 1 h 84"/>
                <a:gd name="T8" fmla="*/ 0 w 52"/>
                <a:gd name="T9" fmla="*/ 1 h 84"/>
                <a:gd name="T10" fmla="*/ 0 w 52"/>
                <a:gd name="T11" fmla="*/ 1 h 84"/>
                <a:gd name="T12" fmla="*/ 0 w 52"/>
                <a:gd name="T13" fmla="*/ 0 h 84"/>
                <a:gd name="T14" fmla="*/ 0 w 52"/>
                <a:gd name="T15" fmla="*/ 0 h 84"/>
                <a:gd name="T16" fmla="*/ 0 w 52"/>
                <a:gd name="T17" fmla="*/ 0 h 84"/>
                <a:gd name="T18" fmla="*/ 0 w 52"/>
                <a:gd name="T19" fmla="*/ 0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84">
                  <a:moveTo>
                    <a:pt x="52" y="84"/>
                  </a:moveTo>
                  <a:lnTo>
                    <a:pt x="50" y="81"/>
                  </a:lnTo>
                  <a:lnTo>
                    <a:pt x="44" y="71"/>
                  </a:lnTo>
                  <a:lnTo>
                    <a:pt x="38" y="61"/>
                  </a:lnTo>
                  <a:lnTo>
                    <a:pt x="32" y="50"/>
                  </a:lnTo>
                  <a:lnTo>
                    <a:pt x="25" y="41"/>
                  </a:lnTo>
                  <a:lnTo>
                    <a:pt x="19" y="30"/>
                  </a:lnTo>
                  <a:lnTo>
                    <a:pt x="12" y="21"/>
                  </a:lnTo>
                  <a:lnTo>
                    <a:pt x="6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8143" name="Group 95"/>
          <p:cNvGrpSpPr>
            <a:grpSpLocks/>
          </p:cNvGrpSpPr>
          <p:nvPr/>
        </p:nvGrpSpPr>
        <p:grpSpPr bwMode="auto">
          <a:xfrm>
            <a:off x="4730750" y="4691063"/>
            <a:ext cx="49213" cy="1292225"/>
            <a:chOff x="2980" y="2955"/>
            <a:chExt cx="31" cy="814"/>
          </a:xfrm>
        </p:grpSpPr>
        <p:sp>
          <p:nvSpPr>
            <p:cNvPr id="135263" name="Freeform 96"/>
            <p:cNvSpPr>
              <a:spLocks/>
            </p:cNvSpPr>
            <p:nvPr/>
          </p:nvSpPr>
          <p:spPr bwMode="auto">
            <a:xfrm>
              <a:off x="2980" y="2955"/>
              <a:ext cx="31" cy="32"/>
            </a:xfrm>
            <a:custGeom>
              <a:avLst/>
              <a:gdLst>
                <a:gd name="T0" fmla="*/ 1 w 88"/>
                <a:gd name="T1" fmla="*/ 1 h 89"/>
                <a:gd name="T2" fmla="*/ 1 w 88"/>
                <a:gd name="T3" fmla="*/ 1 h 89"/>
                <a:gd name="T4" fmla="*/ 1 w 88"/>
                <a:gd name="T5" fmla="*/ 0 h 89"/>
                <a:gd name="T6" fmla="*/ 1 w 88"/>
                <a:gd name="T7" fmla="*/ 0 h 89"/>
                <a:gd name="T8" fmla="*/ 1 w 88"/>
                <a:gd name="T9" fmla="*/ 0 h 89"/>
                <a:gd name="T10" fmla="*/ 1 w 88"/>
                <a:gd name="T11" fmla="*/ 0 h 89"/>
                <a:gd name="T12" fmla="*/ 1 w 88"/>
                <a:gd name="T13" fmla="*/ 0 h 89"/>
                <a:gd name="T14" fmla="*/ 1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1 w 88"/>
                <a:gd name="T27" fmla="*/ 0 h 89"/>
                <a:gd name="T28" fmla="*/ 1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0 h 89"/>
                <a:gd name="T40" fmla="*/ 0 w 88"/>
                <a:gd name="T41" fmla="*/ 0 h 89"/>
                <a:gd name="T42" fmla="*/ 0 w 88"/>
                <a:gd name="T43" fmla="*/ 0 h 89"/>
                <a:gd name="T44" fmla="*/ 0 w 88"/>
                <a:gd name="T45" fmla="*/ 0 h 89"/>
                <a:gd name="T46" fmla="*/ 0 w 88"/>
                <a:gd name="T47" fmla="*/ 0 h 89"/>
                <a:gd name="T48" fmla="*/ 0 w 88"/>
                <a:gd name="T49" fmla="*/ 0 h 89"/>
                <a:gd name="T50" fmla="*/ 0 w 88"/>
                <a:gd name="T51" fmla="*/ 1 h 89"/>
                <a:gd name="T52" fmla="*/ 0 w 88"/>
                <a:gd name="T53" fmla="*/ 1 h 89"/>
                <a:gd name="T54" fmla="*/ 0 w 88"/>
                <a:gd name="T55" fmla="*/ 1 h 89"/>
                <a:gd name="T56" fmla="*/ 0 w 88"/>
                <a:gd name="T57" fmla="*/ 1 h 89"/>
                <a:gd name="T58" fmla="*/ 0 w 88"/>
                <a:gd name="T59" fmla="*/ 1 h 89"/>
                <a:gd name="T60" fmla="*/ 0 w 88"/>
                <a:gd name="T61" fmla="*/ 1 h 89"/>
                <a:gd name="T62" fmla="*/ 0 w 88"/>
                <a:gd name="T63" fmla="*/ 1 h 89"/>
                <a:gd name="T64" fmla="*/ 0 w 88"/>
                <a:gd name="T65" fmla="*/ 1 h 89"/>
                <a:gd name="T66" fmla="*/ 0 w 88"/>
                <a:gd name="T67" fmla="*/ 1 h 89"/>
                <a:gd name="T68" fmla="*/ 0 w 88"/>
                <a:gd name="T69" fmla="*/ 1 h 89"/>
                <a:gd name="T70" fmla="*/ 0 w 88"/>
                <a:gd name="T71" fmla="*/ 1 h 89"/>
                <a:gd name="T72" fmla="*/ 0 w 88"/>
                <a:gd name="T73" fmla="*/ 1 h 89"/>
                <a:gd name="T74" fmla="*/ 0 w 88"/>
                <a:gd name="T75" fmla="*/ 1 h 89"/>
                <a:gd name="T76" fmla="*/ 1 w 88"/>
                <a:gd name="T77" fmla="*/ 1 h 89"/>
                <a:gd name="T78" fmla="*/ 1 w 88"/>
                <a:gd name="T79" fmla="*/ 1 h 89"/>
                <a:gd name="T80" fmla="*/ 1 w 88"/>
                <a:gd name="T81" fmla="*/ 1 h 89"/>
                <a:gd name="T82" fmla="*/ 1 w 88"/>
                <a:gd name="T83" fmla="*/ 1 h 89"/>
                <a:gd name="T84" fmla="*/ 1 w 88"/>
                <a:gd name="T85" fmla="*/ 1 h 89"/>
                <a:gd name="T86" fmla="*/ 1 w 88"/>
                <a:gd name="T87" fmla="*/ 1 h 89"/>
                <a:gd name="T88" fmla="*/ 1 w 88"/>
                <a:gd name="T89" fmla="*/ 1 h 89"/>
                <a:gd name="T90" fmla="*/ 1 w 88"/>
                <a:gd name="T91" fmla="*/ 1 h 89"/>
                <a:gd name="T92" fmla="*/ 1 w 88"/>
                <a:gd name="T93" fmla="*/ 1 h 89"/>
                <a:gd name="T94" fmla="*/ 1 w 88"/>
                <a:gd name="T95" fmla="*/ 1 h 89"/>
                <a:gd name="T96" fmla="*/ 1 w 88"/>
                <a:gd name="T97" fmla="*/ 1 h 89"/>
                <a:gd name="T98" fmla="*/ 1 w 88"/>
                <a:gd name="T99" fmla="*/ 1 h 89"/>
                <a:gd name="T100" fmla="*/ 1 w 88"/>
                <a:gd name="T101" fmla="*/ 1 h 89"/>
                <a:gd name="T102" fmla="*/ 1 w 88"/>
                <a:gd name="T103" fmla="*/ 1 h 89"/>
                <a:gd name="T104" fmla="*/ 1 w 88"/>
                <a:gd name="T105" fmla="*/ 1 h 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8" h="89">
                  <a:moveTo>
                    <a:pt x="88" y="44"/>
                  </a:moveTo>
                  <a:lnTo>
                    <a:pt x="88" y="39"/>
                  </a:lnTo>
                  <a:lnTo>
                    <a:pt x="87" y="33"/>
                  </a:lnTo>
                  <a:lnTo>
                    <a:pt x="85" y="29"/>
                  </a:lnTo>
                  <a:lnTo>
                    <a:pt x="83" y="24"/>
                  </a:lnTo>
                  <a:lnTo>
                    <a:pt x="81" y="20"/>
                  </a:lnTo>
                  <a:lnTo>
                    <a:pt x="78" y="15"/>
                  </a:lnTo>
                  <a:lnTo>
                    <a:pt x="73" y="11"/>
                  </a:lnTo>
                  <a:lnTo>
                    <a:pt x="69" y="8"/>
                  </a:lnTo>
                  <a:lnTo>
                    <a:pt x="65" y="5"/>
                  </a:lnTo>
                  <a:lnTo>
                    <a:pt x="60" y="3"/>
                  </a:lnTo>
                  <a:lnTo>
                    <a:pt x="55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39" y="0"/>
                  </a:lnTo>
                  <a:lnTo>
                    <a:pt x="34" y="1"/>
                  </a:lnTo>
                  <a:lnTo>
                    <a:pt x="29" y="3"/>
                  </a:lnTo>
                  <a:lnTo>
                    <a:pt x="23" y="5"/>
                  </a:lnTo>
                  <a:lnTo>
                    <a:pt x="19" y="8"/>
                  </a:lnTo>
                  <a:lnTo>
                    <a:pt x="15" y="11"/>
                  </a:lnTo>
                  <a:lnTo>
                    <a:pt x="12" y="15"/>
                  </a:lnTo>
                  <a:lnTo>
                    <a:pt x="7" y="20"/>
                  </a:lnTo>
                  <a:lnTo>
                    <a:pt x="5" y="24"/>
                  </a:lnTo>
                  <a:lnTo>
                    <a:pt x="3" y="29"/>
                  </a:lnTo>
                  <a:lnTo>
                    <a:pt x="1" y="33"/>
                  </a:lnTo>
                  <a:lnTo>
                    <a:pt x="0" y="39"/>
                  </a:lnTo>
                  <a:lnTo>
                    <a:pt x="0" y="44"/>
                  </a:lnTo>
                  <a:lnTo>
                    <a:pt x="0" y="49"/>
                  </a:lnTo>
                  <a:lnTo>
                    <a:pt x="1" y="55"/>
                  </a:lnTo>
                  <a:lnTo>
                    <a:pt x="3" y="60"/>
                  </a:lnTo>
                  <a:lnTo>
                    <a:pt x="5" y="65"/>
                  </a:lnTo>
                  <a:lnTo>
                    <a:pt x="7" y="70"/>
                  </a:lnTo>
                  <a:lnTo>
                    <a:pt x="12" y="74"/>
                  </a:lnTo>
                  <a:lnTo>
                    <a:pt x="15" y="77"/>
                  </a:lnTo>
                  <a:lnTo>
                    <a:pt x="19" y="81"/>
                  </a:lnTo>
                  <a:lnTo>
                    <a:pt x="23" y="83"/>
                  </a:lnTo>
                  <a:lnTo>
                    <a:pt x="29" y="86"/>
                  </a:lnTo>
                  <a:lnTo>
                    <a:pt x="34" y="88"/>
                  </a:lnTo>
                  <a:lnTo>
                    <a:pt x="39" y="89"/>
                  </a:lnTo>
                  <a:lnTo>
                    <a:pt x="45" y="89"/>
                  </a:lnTo>
                  <a:lnTo>
                    <a:pt x="50" y="89"/>
                  </a:lnTo>
                  <a:lnTo>
                    <a:pt x="55" y="88"/>
                  </a:lnTo>
                  <a:lnTo>
                    <a:pt x="60" y="86"/>
                  </a:lnTo>
                  <a:lnTo>
                    <a:pt x="65" y="83"/>
                  </a:lnTo>
                  <a:lnTo>
                    <a:pt x="69" y="81"/>
                  </a:lnTo>
                  <a:lnTo>
                    <a:pt x="73" y="77"/>
                  </a:lnTo>
                  <a:lnTo>
                    <a:pt x="78" y="74"/>
                  </a:lnTo>
                  <a:lnTo>
                    <a:pt x="81" y="70"/>
                  </a:lnTo>
                  <a:lnTo>
                    <a:pt x="83" y="65"/>
                  </a:lnTo>
                  <a:lnTo>
                    <a:pt x="85" y="60"/>
                  </a:lnTo>
                  <a:lnTo>
                    <a:pt x="87" y="55"/>
                  </a:lnTo>
                  <a:lnTo>
                    <a:pt x="88" y="49"/>
                  </a:lnTo>
                  <a:lnTo>
                    <a:pt x="8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4" name="Freeform 97"/>
            <p:cNvSpPr>
              <a:spLocks/>
            </p:cNvSpPr>
            <p:nvPr/>
          </p:nvSpPr>
          <p:spPr bwMode="auto">
            <a:xfrm>
              <a:off x="2980" y="3735"/>
              <a:ext cx="31" cy="34"/>
            </a:xfrm>
            <a:custGeom>
              <a:avLst/>
              <a:gdLst>
                <a:gd name="T0" fmla="*/ 1 w 88"/>
                <a:gd name="T1" fmla="*/ 1 h 89"/>
                <a:gd name="T2" fmla="*/ 1 w 88"/>
                <a:gd name="T3" fmla="*/ 1 h 89"/>
                <a:gd name="T4" fmla="*/ 1 w 88"/>
                <a:gd name="T5" fmla="*/ 1 h 89"/>
                <a:gd name="T6" fmla="*/ 1 w 88"/>
                <a:gd name="T7" fmla="*/ 0 h 89"/>
                <a:gd name="T8" fmla="*/ 1 w 88"/>
                <a:gd name="T9" fmla="*/ 0 h 89"/>
                <a:gd name="T10" fmla="*/ 1 w 88"/>
                <a:gd name="T11" fmla="*/ 0 h 89"/>
                <a:gd name="T12" fmla="*/ 1 w 88"/>
                <a:gd name="T13" fmla="*/ 0 h 89"/>
                <a:gd name="T14" fmla="*/ 1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0 w 88"/>
                <a:gd name="T25" fmla="*/ 0 h 89"/>
                <a:gd name="T26" fmla="*/ 0 w 88"/>
                <a:gd name="T27" fmla="*/ 0 h 89"/>
                <a:gd name="T28" fmla="*/ 0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1 h 89"/>
                <a:gd name="T38" fmla="*/ 0 w 88"/>
                <a:gd name="T39" fmla="*/ 1 h 89"/>
                <a:gd name="T40" fmla="*/ 0 w 88"/>
                <a:gd name="T41" fmla="*/ 1 h 89"/>
                <a:gd name="T42" fmla="*/ 0 w 88"/>
                <a:gd name="T43" fmla="*/ 1 h 89"/>
                <a:gd name="T44" fmla="*/ 0 w 88"/>
                <a:gd name="T45" fmla="*/ 1 h 89"/>
                <a:gd name="T46" fmla="*/ 0 w 88"/>
                <a:gd name="T47" fmla="*/ 1 h 89"/>
                <a:gd name="T48" fmla="*/ 0 w 88"/>
                <a:gd name="T49" fmla="*/ 2 h 89"/>
                <a:gd name="T50" fmla="*/ 0 w 88"/>
                <a:gd name="T51" fmla="*/ 2 h 89"/>
                <a:gd name="T52" fmla="*/ 0 w 88"/>
                <a:gd name="T53" fmla="*/ 2 h 89"/>
                <a:gd name="T54" fmla="*/ 0 w 88"/>
                <a:gd name="T55" fmla="*/ 2 h 89"/>
                <a:gd name="T56" fmla="*/ 0 w 88"/>
                <a:gd name="T57" fmla="*/ 2 h 89"/>
                <a:gd name="T58" fmla="*/ 0 w 88"/>
                <a:gd name="T59" fmla="*/ 2 h 89"/>
                <a:gd name="T60" fmla="*/ 1 w 88"/>
                <a:gd name="T61" fmla="*/ 2 h 89"/>
                <a:gd name="T62" fmla="*/ 1 w 88"/>
                <a:gd name="T63" fmla="*/ 2 h 89"/>
                <a:gd name="T64" fmla="*/ 1 w 88"/>
                <a:gd name="T65" fmla="*/ 2 h 89"/>
                <a:gd name="T66" fmla="*/ 1 w 88"/>
                <a:gd name="T67" fmla="*/ 2 h 89"/>
                <a:gd name="T68" fmla="*/ 1 w 88"/>
                <a:gd name="T69" fmla="*/ 2 h 89"/>
                <a:gd name="T70" fmla="*/ 1 w 88"/>
                <a:gd name="T71" fmla="*/ 2 h 89"/>
                <a:gd name="T72" fmla="*/ 1 w 88"/>
                <a:gd name="T73" fmla="*/ 2 h 89"/>
                <a:gd name="T74" fmla="*/ 1 w 88"/>
                <a:gd name="T75" fmla="*/ 2 h 89"/>
                <a:gd name="T76" fmla="*/ 1 w 88"/>
                <a:gd name="T77" fmla="*/ 2 h 89"/>
                <a:gd name="T78" fmla="*/ 1 w 88"/>
                <a:gd name="T79" fmla="*/ 1 h 89"/>
                <a:gd name="T80" fmla="*/ 1 w 88"/>
                <a:gd name="T81" fmla="*/ 1 h 89"/>
                <a:gd name="T82" fmla="*/ 1 w 88"/>
                <a:gd name="T83" fmla="*/ 1 h 8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8" h="89">
                  <a:moveTo>
                    <a:pt x="88" y="45"/>
                  </a:moveTo>
                  <a:lnTo>
                    <a:pt x="88" y="42"/>
                  </a:lnTo>
                  <a:lnTo>
                    <a:pt x="88" y="39"/>
                  </a:lnTo>
                  <a:lnTo>
                    <a:pt x="87" y="35"/>
                  </a:lnTo>
                  <a:lnTo>
                    <a:pt x="86" y="32"/>
                  </a:lnTo>
                  <a:lnTo>
                    <a:pt x="85" y="29"/>
                  </a:lnTo>
                  <a:lnTo>
                    <a:pt x="84" y="26"/>
                  </a:lnTo>
                  <a:lnTo>
                    <a:pt x="83" y="23"/>
                  </a:lnTo>
                  <a:lnTo>
                    <a:pt x="81" y="19"/>
                  </a:lnTo>
                  <a:lnTo>
                    <a:pt x="79" y="17"/>
                  </a:lnTo>
                  <a:lnTo>
                    <a:pt x="77" y="15"/>
                  </a:lnTo>
                  <a:lnTo>
                    <a:pt x="75" y="12"/>
                  </a:lnTo>
                  <a:lnTo>
                    <a:pt x="72" y="10"/>
                  </a:lnTo>
                  <a:lnTo>
                    <a:pt x="69" y="8"/>
                  </a:lnTo>
                  <a:lnTo>
                    <a:pt x="66" y="7"/>
                  </a:lnTo>
                  <a:lnTo>
                    <a:pt x="64" y="4"/>
                  </a:lnTo>
                  <a:lnTo>
                    <a:pt x="61" y="3"/>
                  </a:lnTo>
                  <a:lnTo>
                    <a:pt x="57" y="2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4" y="1"/>
                  </a:lnTo>
                  <a:lnTo>
                    <a:pt x="31" y="2"/>
                  </a:lnTo>
                  <a:lnTo>
                    <a:pt x="28" y="3"/>
                  </a:lnTo>
                  <a:lnTo>
                    <a:pt x="26" y="4"/>
                  </a:lnTo>
                  <a:lnTo>
                    <a:pt x="22" y="7"/>
                  </a:lnTo>
                  <a:lnTo>
                    <a:pt x="19" y="8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2" y="15"/>
                  </a:lnTo>
                  <a:lnTo>
                    <a:pt x="10" y="17"/>
                  </a:lnTo>
                  <a:lnTo>
                    <a:pt x="7" y="19"/>
                  </a:lnTo>
                  <a:lnTo>
                    <a:pt x="6" y="23"/>
                  </a:lnTo>
                  <a:lnTo>
                    <a:pt x="4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1" y="51"/>
                  </a:lnTo>
                  <a:lnTo>
                    <a:pt x="1" y="54"/>
                  </a:lnTo>
                  <a:lnTo>
                    <a:pt x="2" y="58"/>
                  </a:lnTo>
                  <a:lnTo>
                    <a:pt x="3" y="61"/>
                  </a:lnTo>
                  <a:lnTo>
                    <a:pt x="4" y="64"/>
                  </a:lnTo>
                  <a:lnTo>
                    <a:pt x="6" y="67"/>
                  </a:lnTo>
                  <a:lnTo>
                    <a:pt x="7" y="69"/>
                  </a:lnTo>
                  <a:lnTo>
                    <a:pt x="10" y="73"/>
                  </a:lnTo>
                  <a:lnTo>
                    <a:pt x="12" y="75"/>
                  </a:lnTo>
                  <a:lnTo>
                    <a:pt x="14" y="77"/>
                  </a:lnTo>
                  <a:lnTo>
                    <a:pt x="17" y="79"/>
                  </a:lnTo>
                  <a:lnTo>
                    <a:pt x="19" y="81"/>
                  </a:lnTo>
                  <a:lnTo>
                    <a:pt x="22" y="83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1" y="87"/>
                  </a:lnTo>
                  <a:lnTo>
                    <a:pt x="34" y="87"/>
                  </a:lnTo>
                  <a:lnTo>
                    <a:pt x="37" y="89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8" y="89"/>
                  </a:lnTo>
                  <a:lnTo>
                    <a:pt x="51" y="89"/>
                  </a:lnTo>
                  <a:lnTo>
                    <a:pt x="54" y="87"/>
                  </a:lnTo>
                  <a:lnTo>
                    <a:pt x="57" y="87"/>
                  </a:lnTo>
                  <a:lnTo>
                    <a:pt x="61" y="86"/>
                  </a:lnTo>
                  <a:lnTo>
                    <a:pt x="64" y="84"/>
                  </a:lnTo>
                  <a:lnTo>
                    <a:pt x="66" y="83"/>
                  </a:lnTo>
                  <a:lnTo>
                    <a:pt x="69" y="81"/>
                  </a:lnTo>
                  <a:lnTo>
                    <a:pt x="72" y="79"/>
                  </a:lnTo>
                  <a:lnTo>
                    <a:pt x="75" y="77"/>
                  </a:lnTo>
                  <a:lnTo>
                    <a:pt x="77" y="75"/>
                  </a:lnTo>
                  <a:lnTo>
                    <a:pt x="79" y="73"/>
                  </a:lnTo>
                  <a:lnTo>
                    <a:pt x="81" y="69"/>
                  </a:lnTo>
                  <a:lnTo>
                    <a:pt x="83" y="67"/>
                  </a:lnTo>
                  <a:lnTo>
                    <a:pt x="84" y="64"/>
                  </a:lnTo>
                  <a:lnTo>
                    <a:pt x="85" y="61"/>
                  </a:lnTo>
                  <a:lnTo>
                    <a:pt x="86" y="58"/>
                  </a:lnTo>
                  <a:lnTo>
                    <a:pt x="87" y="54"/>
                  </a:lnTo>
                  <a:lnTo>
                    <a:pt x="88" y="51"/>
                  </a:lnTo>
                  <a:lnTo>
                    <a:pt x="88" y="48"/>
                  </a:lnTo>
                  <a:lnTo>
                    <a:pt x="88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46" name="Line 98"/>
          <p:cNvSpPr>
            <a:spLocks noChangeShapeType="1"/>
          </p:cNvSpPr>
          <p:nvPr/>
        </p:nvSpPr>
        <p:spPr bwMode="auto">
          <a:xfrm flipH="1">
            <a:off x="2409825" y="2878138"/>
            <a:ext cx="8509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47" name="Line 99"/>
          <p:cNvSpPr>
            <a:spLocks noChangeShapeType="1"/>
          </p:cNvSpPr>
          <p:nvPr/>
        </p:nvSpPr>
        <p:spPr bwMode="auto">
          <a:xfrm>
            <a:off x="2409825" y="2878138"/>
            <a:ext cx="0" cy="24574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48" name="Freeform 100"/>
          <p:cNvSpPr>
            <a:spLocks/>
          </p:cNvSpPr>
          <p:nvPr/>
        </p:nvSpPr>
        <p:spPr bwMode="auto">
          <a:xfrm>
            <a:off x="2409825" y="4164013"/>
            <a:ext cx="2341563" cy="2346325"/>
          </a:xfrm>
          <a:custGeom>
            <a:avLst/>
            <a:gdLst>
              <a:gd name="T0" fmla="*/ 2147483647 w 3950"/>
              <a:gd name="T1" fmla="*/ 2147483647 h 3955"/>
              <a:gd name="T2" fmla="*/ 2147483647 w 3950"/>
              <a:gd name="T3" fmla="*/ 2147483647 h 3955"/>
              <a:gd name="T4" fmla="*/ 2147483647 w 3950"/>
              <a:gd name="T5" fmla="*/ 2147483647 h 3955"/>
              <a:gd name="T6" fmla="*/ 2147483647 w 3950"/>
              <a:gd name="T7" fmla="*/ 2147483647 h 3955"/>
              <a:gd name="T8" fmla="*/ 2147483647 w 3950"/>
              <a:gd name="T9" fmla="*/ 2147483647 h 3955"/>
              <a:gd name="T10" fmla="*/ 2147483647 w 3950"/>
              <a:gd name="T11" fmla="*/ 2147483647 h 3955"/>
              <a:gd name="T12" fmla="*/ 2147483647 w 3950"/>
              <a:gd name="T13" fmla="*/ 2147483647 h 3955"/>
              <a:gd name="T14" fmla="*/ 2147483647 w 3950"/>
              <a:gd name="T15" fmla="*/ 2147483647 h 3955"/>
              <a:gd name="T16" fmla="*/ 2147483647 w 3950"/>
              <a:gd name="T17" fmla="*/ 2147483647 h 3955"/>
              <a:gd name="T18" fmla="*/ 2147483647 w 3950"/>
              <a:gd name="T19" fmla="*/ 2147483647 h 3955"/>
              <a:gd name="T20" fmla="*/ 2147483647 w 3950"/>
              <a:gd name="T21" fmla="*/ 2147483647 h 3955"/>
              <a:gd name="T22" fmla="*/ 2147483647 w 3950"/>
              <a:gd name="T23" fmla="*/ 2147483647 h 3955"/>
              <a:gd name="T24" fmla="*/ 2147483647 w 3950"/>
              <a:gd name="T25" fmla="*/ 2147483647 h 3955"/>
              <a:gd name="T26" fmla="*/ 2147483647 w 3950"/>
              <a:gd name="T27" fmla="*/ 2147483647 h 3955"/>
              <a:gd name="T28" fmla="*/ 2147483647 w 3950"/>
              <a:gd name="T29" fmla="*/ 2147483647 h 3955"/>
              <a:gd name="T30" fmla="*/ 2147483647 w 3950"/>
              <a:gd name="T31" fmla="*/ 0 h 3955"/>
              <a:gd name="T32" fmla="*/ 2147483647 w 3950"/>
              <a:gd name="T33" fmla="*/ 2147483647 h 3955"/>
              <a:gd name="T34" fmla="*/ 2147483647 w 3950"/>
              <a:gd name="T35" fmla="*/ 2147483647 h 3955"/>
              <a:gd name="T36" fmla="*/ 2147483647 w 3950"/>
              <a:gd name="T37" fmla="*/ 2147483647 h 3955"/>
              <a:gd name="T38" fmla="*/ 2147483647 w 3950"/>
              <a:gd name="T39" fmla="*/ 2147483647 h 3955"/>
              <a:gd name="T40" fmla="*/ 2147483647 w 3950"/>
              <a:gd name="T41" fmla="*/ 2147483647 h 3955"/>
              <a:gd name="T42" fmla="*/ 2147483647 w 3950"/>
              <a:gd name="T43" fmla="*/ 2147483647 h 3955"/>
              <a:gd name="T44" fmla="*/ 2147483647 w 3950"/>
              <a:gd name="T45" fmla="*/ 2147483647 h 3955"/>
              <a:gd name="T46" fmla="*/ 2147483647 w 3950"/>
              <a:gd name="T47" fmla="*/ 2147483647 h 3955"/>
              <a:gd name="T48" fmla="*/ 2147483647 w 3950"/>
              <a:gd name="T49" fmla="*/ 2147483647 h 3955"/>
              <a:gd name="T50" fmla="*/ 2147483647 w 3950"/>
              <a:gd name="T51" fmla="*/ 2147483647 h 3955"/>
              <a:gd name="T52" fmla="*/ 2147483647 w 3950"/>
              <a:gd name="T53" fmla="*/ 2147483647 h 3955"/>
              <a:gd name="T54" fmla="*/ 2147483647 w 3950"/>
              <a:gd name="T55" fmla="*/ 2147483647 h 3955"/>
              <a:gd name="T56" fmla="*/ 2147483647 w 3950"/>
              <a:gd name="T57" fmla="*/ 2147483647 h 3955"/>
              <a:gd name="T58" fmla="*/ 2147483647 w 3950"/>
              <a:gd name="T59" fmla="*/ 2147483647 h 3955"/>
              <a:gd name="T60" fmla="*/ 2147483647 w 3950"/>
              <a:gd name="T61" fmla="*/ 2147483647 h 3955"/>
              <a:gd name="T62" fmla="*/ 0 w 3950"/>
              <a:gd name="T63" fmla="*/ 2147483647 h 3955"/>
              <a:gd name="T64" fmla="*/ 2147483647 w 3950"/>
              <a:gd name="T65" fmla="*/ 2147483647 h 3955"/>
              <a:gd name="T66" fmla="*/ 2147483647 w 3950"/>
              <a:gd name="T67" fmla="*/ 2147483647 h 3955"/>
              <a:gd name="T68" fmla="*/ 2147483647 w 3950"/>
              <a:gd name="T69" fmla="*/ 2147483647 h 3955"/>
              <a:gd name="T70" fmla="*/ 2147483647 w 3950"/>
              <a:gd name="T71" fmla="*/ 2147483647 h 3955"/>
              <a:gd name="T72" fmla="*/ 2147483647 w 3950"/>
              <a:gd name="T73" fmla="*/ 2147483647 h 3955"/>
              <a:gd name="T74" fmla="*/ 2147483647 w 3950"/>
              <a:gd name="T75" fmla="*/ 2147483647 h 3955"/>
              <a:gd name="T76" fmla="*/ 2147483647 w 3950"/>
              <a:gd name="T77" fmla="*/ 2147483647 h 3955"/>
              <a:gd name="T78" fmla="*/ 2147483647 w 3950"/>
              <a:gd name="T79" fmla="*/ 2147483647 h 3955"/>
              <a:gd name="T80" fmla="*/ 2147483647 w 3950"/>
              <a:gd name="T81" fmla="*/ 2147483647 h 3955"/>
              <a:gd name="T82" fmla="*/ 2147483647 w 3950"/>
              <a:gd name="T83" fmla="*/ 2147483647 h 3955"/>
              <a:gd name="T84" fmla="*/ 2147483647 w 3950"/>
              <a:gd name="T85" fmla="*/ 2147483647 h 3955"/>
              <a:gd name="T86" fmla="*/ 2147483647 w 3950"/>
              <a:gd name="T87" fmla="*/ 2147483647 h 3955"/>
              <a:gd name="T88" fmla="*/ 2147483647 w 3950"/>
              <a:gd name="T89" fmla="*/ 2147483647 h 3955"/>
              <a:gd name="T90" fmla="*/ 2147483647 w 3950"/>
              <a:gd name="T91" fmla="*/ 2147483647 h 3955"/>
              <a:gd name="T92" fmla="*/ 2147483647 w 3950"/>
              <a:gd name="T93" fmla="*/ 2147483647 h 3955"/>
              <a:gd name="T94" fmla="*/ 2147483647 w 3950"/>
              <a:gd name="T95" fmla="*/ 2147483647 h 3955"/>
              <a:gd name="T96" fmla="*/ 2147483647 w 3950"/>
              <a:gd name="T97" fmla="*/ 2147483647 h 3955"/>
              <a:gd name="T98" fmla="*/ 2147483647 w 3950"/>
              <a:gd name="T99" fmla="*/ 2147483647 h 3955"/>
              <a:gd name="T100" fmla="*/ 2147483647 w 3950"/>
              <a:gd name="T101" fmla="*/ 2147483647 h 3955"/>
              <a:gd name="T102" fmla="*/ 2147483647 w 3950"/>
              <a:gd name="T103" fmla="*/ 2147483647 h 3955"/>
              <a:gd name="T104" fmla="*/ 2147483647 w 3950"/>
              <a:gd name="T105" fmla="*/ 2147483647 h 3955"/>
              <a:gd name="T106" fmla="*/ 2147483647 w 3950"/>
              <a:gd name="T107" fmla="*/ 2147483647 h 3955"/>
              <a:gd name="T108" fmla="*/ 2147483647 w 3950"/>
              <a:gd name="T109" fmla="*/ 2147483647 h 3955"/>
              <a:gd name="T110" fmla="*/ 2147483647 w 3950"/>
              <a:gd name="T111" fmla="*/ 2147483647 h 3955"/>
              <a:gd name="T112" fmla="*/ 2147483647 w 3950"/>
              <a:gd name="T113" fmla="*/ 2147483647 h 3955"/>
              <a:gd name="T114" fmla="*/ 2147483647 w 3950"/>
              <a:gd name="T115" fmla="*/ 2147483647 h 3955"/>
              <a:gd name="T116" fmla="*/ 2147483647 w 3950"/>
              <a:gd name="T117" fmla="*/ 2147483647 h 3955"/>
              <a:gd name="T118" fmla="*/ 2147483647 w 3950"/>
              <a:gd name="T119" fmla="*/ 2147483647 h 3955"/>
              <a:gd name="T120" fmla="*/ 2147483647 w 3950"/>
              <a:gd name="T121" fmla="*/ 2147483647 h 3955"/>
              <a:gd name="T122" fmla="*/ 2147483647 w 3950"/>
              <a:gd name="T123" fmla="*/ 2147483647 h 3955"/>
              <a:gd name="T124" fmla="*/ 2147483647 w 3950"/>
              <a:gd name="T125" fmla="*/ 2147483647 h 395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3950" h="3955">
                <a:moveTo>
                  <a:pt x="3950" y="1977"/>
                </a:moveTo>
                <a:lnTo>
                  <a:pt x="3950" y="1950"/>
                </a:lnTo>
                <a:lnTo>
                  <a:pt x="3950" y="1922"/>
                </a:lnTo>
                <a:lnTo>
                  <a:pt x="3949" y="1893"/>
                </a:lnTo>
                <a:lnTo>
                  <a:pt x="3947" y="1866"/>
                </a:lnTo>
                <a:lnTo>
                  <a:pt x="3946" y="1838"/>
                </a:lnTo>
                <a:lnTo>
                  <a:pt x="3944" y="1810"/>
                </a:lnTo>
                <a:lnTo>
                  <a:pt x="3941" y="1782"/>
                </a:lnTo>
                <a:lnTo>
                  <a:pt x="3939" y="1754"/>
                </a:lnTo>
                <a:lnTo>
                  <a:pt x="3934" y="1726"/>
                </a:lnTo>
                <a:lnTo>
                  <a:pt x="3931" y="1699"/>
                </a:lnTo>
                <a:lnTo>
                  <a:pt x="3927" y="1671"/>
                </a:lnTo>
                <a:lnTo>
                  <a:pt x="3923" y="1643"/>
                </a:lnTo>
                <a:lnTo>
                  <a:pt x="3917" y="1616"/>
                </a:lnTo>
                <a:lnTo>
                  <a:pt x="3912" y="1589"/>
                </a:lnTo>
                <a:lnTo>
                  <a:pt x="3907" y="1561"/>
                </a:lnTo>
                <a:lnTo>
                  <a:pt x="3900" y="1534"/>
                </a:lnTo>
                <a:lnTo>
                  <a:pt x="3894" y="1507"/>
                </a:lnTo>
                <a:lnTo>
                  <a:pt x="3887" y="1479"/>
                </a:lnTo>
                <a:lnTo>
                  <a:pt x="3880" y="1453"/>
                </a:lnTo>
                <a:lnTo>
                  <a:pt x="3873" y="1426"/>
                </a:lnTo>
                <a:lnTo>
                  <a:pt x="3864" y="1398"/>
                </a:lnTo>
                <a:lnTo>
                  <a:pt x="3855" y="1372"/>
                </a:lnTo>
                <a:lnTo>
                  <a:pt x="3847" y="1345"/>
                </a:lnTo>
                <a:lnTo>
                  <a:pt x="3837" y="1320"/>
                </a:lnTo>
                <a:lnTo>
                  <a:pt x="3828" y="1293"/>
                </a:lnTo>
                <a:lnTo>
                  <a:pt x="3818" y="1266"/>
                </a:lnTo>
                <a:lnTo>
                  <a:pt x="3809" y="1241"/>
                </a:lnTo>
                <a:lnTo>
                  <a:pt x="3798" y="1214"/>
                </a:lnTo>
                <a:lnTo>
                  <a:pt x="3786" y="1189"/>
                </a:lnTo>
                <a:lnTo>
                  <a:pt x="3776" y="1163"/>
                </a:lnTo>
                <a:lnTo>
                  <a:pt x="3764" y="1137"/>
                </a:lnTo>
                <a:lnTo>
                  <a:pt x="3751" y="1113"/>
                </a:lnTo>
                <a:lnTo>
                  <a:pt x="3739" y="1087"/>
                </a:lnTo>
                <a:lnTo>
                  <a:pt x="3727" y="1063"/>
                </a:lnTo>
                <a:lnTo>
                  <a:pt x="3713" y="1038"/>
                </a:lnTo>
                <a:lnTo>
                  <a:pt x="3700" y="1014"/>
                </a:lnTo>
                <a:lnTo>
                  <a:pt x="3686" y="989"/>
                </a:lnTo>
                <a:lnTo>
                  <a:pt x="3672" y="965"/>
                </a:lnTo>
                <a:lnTo>
                  <a:pt x="3657" y="942"/>
                </a:lnTo>
                <a:lnTo>
                  <a:pt x="3643" y="917"/>
                </a:lnTo>
                <a:lnTo>
                  <a:pt x="3628" y="894"/>
                </a:lnTo>
                <a:lnTo>
                  <a:pt x="3612" y="870"/>
                </a:lnTo>
                <a:lnTo>
                  <a:pt x="3596" y="848"/>
                </a:lnTo>
                <a:lnTo>
                  <a:pt x="3580" y="824"/>
                </a:lnTo>
                <a:lnTo>
                  <a:pt x="3564" y="802"/>
                </a:lnTo>
                <a:lnTo>
                  <a:pt x="3547" y="780"/>
                </a:lnTo>
                <a:lnTo>
                  <a:pt x="3530" y="757"/>
                </a:lnTo>
                <a:lnTo>
                  <a:pt x="3513" y="736"/>
                </a:lnTo>
                <a:lnTo>
                  <a:pt x="3494" y="714"/>
                </a:lnTo>
                <a:lnTo>
                  <a:pt x="3476" y="692"/>
                </a:lnTo>
                <a:lnTo>
                  <a:pt x="3458" y="671"/>
                </a:lnTo>
                <a:lnTo>
                  <a:pt x="3439" y="651"/>
                </a:lnTo>
                <a:lnTo>
                  <a:pt x="3421" y="630"/>
                </a:lnTo>
                <a:lnTo>
                  <a:pt x="3402" y="609"/>
                </a:lnTo>
                <a:lnTo>
                  <a:pt x="3382" y="590"/>
                </a:lnTo>
                <a:lnTo>
                  <a:pt x="3362" y="570"/>
                </a:lnTo>
                <a:lnTo>
                  <a:pt x="3342" y="551"/>
                </a:lnTo>
                <a:lnTo>
                  <a:pt x="3322" y="532"/>
                </a:lnTo>
                <a:lnTo>
                  <a:pt x="3301" y="513"/>
                </a:lnTo>
                <a:lnTo>
                  <a:pt x="3280" y="493"/>
                </a:lnTo>
                <a:lnTo>
                  <a:pt x="3259" y="475"/>
                </a:lnTo>
                <a:lnTo>
                  <a:pt x="3238" y="457"/>
                </a:lnTo>
                <a:lnTo>
                  <a:pt x="3217" y="440"/>
                </a:lnTo>
                <a:lnTo>
                  <a:pt x="3194" y="422"/>
                </a:lnTo>
                <a:lnTo>
                  <a:pt x="3172" y="405"/>
                </a:lnTo>
                <a:lnTo>
                  <a:pt x="3149" y="388"/>
                </a:lnTo>
                <a:lnTo>
                  <a:pt x="3127" y="372"/>
                </a:lnTo>
                <a:lnTo>
                  <a:pt x="3105" y="356"/>
                </a:lnTo>
                <a:lnTo>
                  <a:pt x="3081" y="340"/>
                </a:lnTo>
                <a:lnTo>
                  <a:pt x="3058" y="324"/>
                </a:lnTo>
                <a:lnTo>
                  <a:pt x="3034" y="309"/>
                </a:lnTo>
                <a:lnTo>
                  <a:pt x="3011" y="294"/>
                </a:lnTo>
                <a:lnTo>
                  <a:pt x="2987" y="279"/>
                </a:lnTo>
                <a:lnTo>
                  <a:pt x="2963" y="266"/>
                </a:lnTo>
                <a:lnTo>
                  <a:pt x="2939" y="252"/>
                </a:lnTo>
                <a:lnTo>
                  <a:pt x="2914" y="239"/>
                </a:lnTo>
                <a:lnTo>
                  <a:pt x="2890" y="225"/>
                </a:lnTo>
                <a:lnTo>
                  <a:pt x="2864" y="212"/>
                </a:lnTo>
                <a:lnTo>
                  <a:pt x="2840" y="201"/>
                </a:lnTo>
                <a:lnTo>
                  <a:pt x="2814" y="188"/>
                </a:lnTo>
                <a:lnTo>
                  <a:pt x="2789" y="176"/>
                </a:lnTo>
                <a:lnTo>
                  <a:pt x="2763" y="165"/>
                </a:lnTo>
                <a:lnTo>
                  <a:pt x="2737" y="154"/>
                </a:lnTo>
                <a:lnTo>
                  <a:pt x="2712" y="143"/>
                </a:lnTo>
                <a:lnTo>
                  <a:pt x="2685" y="134"/>
                </a:lnTo>
                <a:lnTo>
                  <a:pt x="2660" y="123"/>
                </a:lnTo>
                <a:lnTo>
                  <a:pt x="2633" y="113"/>
                </a:lnTo>
                <a:lnTo>
                  <a:pt x="2606" y="105"/>
                </a:lnTo>
                <a:lnTo>
                  <a:pt x="2580" y="96"/>
                </a:lnTo>
                <a:lnTo>
                  <a:pt x="2553" y="88"/>
                </a:lnTo>
                <a:lnTo>
                  <a:pt x="2527" y="79"/>
                </a:lnTo>
                <a:lnTo>
                  <a:pt x="2500" y="72"/>
                </a:lnTo>
                <a:lnTo>
                  <a:pt x="2473" y="64"/>
                </a:lnTo>
                <a:lnTo>
                  <a:pt x="2446" y="58"/>
                </a:lnTo>
                <a:lnTo>
                  <a:pt x="2419" y="52"/>
                </a:lnTo>
                <a:lnTo>
                  <a:pt x="2391" y="45"/>
                </a:lnTo>
                <a:lnTo>
                  <a:pt x="2364" y="40"/>
                </a:lnTo>
                <a:lnTo>
                  <a:pt x="2336" y="35"/>
                </a:lnTo>
                <a:lnTo>
                  <a:pt x="2309" y="29"/>
                </a:lnTo>
                <a:lnTo>
                  <a:pt x="2282" y="25"/>
                </a:lnTo>
                <a:lnTo>
                  <a:pt x="2254" y="21"/>
                </a:lnTo>
                <a:lnTo>
                  <a:pt x="2226" y="16"/>
                </a:lnTo>
                <a:lnTo>
                  <a:pt x="2199" y="13"/>
                </a:lnTo>
                <a:lnTo>
                  <a:pt x="2171" y="11"/>
                </a:lnTo>
                <a:lnTo>
                  <a:pt x="2142" y="8"/>
                </a:lnTo>
                <a:lnTo>
                  <a:pt x="2114" y="6"/>
                </a:lnTo>
                <a:lnTo>
                  <a:pt x="2087" y="4"/>
                </a:lnTo>
                <a:lnTo>
                  <a:pt x="2059" y="3"/>
                </a:lnTo>
                <a:lnTo>
                  <a:pt x="2031" y="1"/>
                </a:lnTo>
                <a:lnTo>
                  <a:pt x="2003" y="1"/>
                </a:lnTo>
                <a:lnTo>
                  <a:pt x="1975" y="0"/>
                </a:lnTo>
                <a:lnTo>
                  <a:pt x="1947" y="1"/>
                </a:lnTo>
                <a:lnTo>
                  <a:pt x="1920" y="1"/>
                </a:lnTo>
                <a:lnTo>
                  <a:pt x="1891" y="3"/>
                </a:lnTo>
                <a:lnTo>
                  <a:pt x="1863" y="4"/>
                </a:lnTo>
                <a:lnTo>
                  <a:pt x="1836" y="6"/>
                </a:lnTo>
                <a:lnTo>
                  <a:pt x="1808" y="8"/>
                </a:lnTo>
                <a:lnTo>
                  <a:pt x="1780" y="11"/>
                </a:lnTo>
                <a:lnTo>
                  <a:pt x="1752" y="13"/>
                </a:lnTo>
                <a:lnTo>
                  <a:pt x="1724" y="16"/>
                </a:lnTo>
                <a:lnTo>
                  <a:pt x="1696" y="21"/>
                </a:lnTo>
                <a:lnTo>
                  <a:pt x="1668" y="25"/>
                </a:lnTo>
                <a:lnTo>
                  <a:pt x="1642" y="29"/>
                </a:lnTo>
                <a:lnTo>
                  <a:pt x="1614" y="35"/>
                </a:lnTo>
                <a:lnTo>
                  <a:pt x="1586" y="40"/>
                </a:lnTo>
                <a:lnTo>
                  <a:pt x="1559" y="45"/>
                </a:lnTo>
                <a:lnTo>
                  <a:pt x="1532" y="52"/>
                </a:lnTo>
                <a:lnTo>
                  <a:pt x="1504" y="58"/>
                </a:lnTo>
                <a:lnTo>
                  <a:pt x="1478" y="64"/>
                </a:lnTo>
                <a:lnTo>
                  <a:pt x="1450" y="72"/>
                </a:lnTo>
                <a:lnTo>
                  <a:pt x="1423" y="79"/>
                </a:lnTo>
                <a:lnTo>
                  <a:pt x="1397" y="88"/>
                </a:lnTo>
                <a:lnTo>
                  <a:pt x="1370" y="96"/>
                </a:lnTo>
                <a:lnTo>
                  <a:pt x="1344" y="105"/>
                </a:lnTo>
                <a:lnTo>
                  <a:pt x="1317" y="113"/>
                </a:lnTo>
                <a:lnTo>
                  <a:pt x="1290" y="123"/>
                </a:lnTo>
                <a:lnTo>
                  <a:pt x="1265" y="134"/>
                </a:lnTo>
                <a:lnTo>
                  <a:pt x="1238" y="143"/>
                </a:lnTo>
                <a:lnTo>
                  <a:pt x="1213" y="154"/>
                </a:lnTo>
                <a:lnTo>
                  <a:pt x="1187" y="165"/>
                </a:lnTo>
                <a:lnTo>
                  <a:pt x="1161" y="176"/>
                </a:lnTo>
                <a:lnTo>
                  <a:pt x="1136" y="188"/>
                </a:lnTo>
                <a:lnTo>
                  <a:pt x="1110" y="201"/>
                </a:lnTo>
                <a:lnTo>
                  <a:pt x="1086" y="212"/>
                </a:lnTo>
                <a:lnTo>
                  <a:pt x="1060" y="225"/>
                </a:lnTo>
                <a:lnTo>
                  <a:pt x="1036" y="239"/>
                </a:lnTo>
                <a:lnTo>
                  <a:pt x="1011" y="252"/>
                </a:lnTo>
                <a:lnTo>
                  <a:pt x="987" y="266"/>
                </a:lnTo>
                <a:lnTo>
                  <a:pt x="963" y="279"/>
                </a:lnTo>
                <a:lnTo>
                  <a:pt x="939" y="294"/>
                </a:lnTo>
                <a:lnTo>
                  <a:pt x="916" y="309"/>
                </a:lnTo>
                <a:lnTo>
                  <a:pt x="892" y="324"/>
                </a:lnTo>
                <a:lnTo>
                  <a:pt x="869" y="340"/>
                </a:lnTo>
                <a:lnTo>
                  <a:pt x="846" y="356"/>
                </a:lnTo>
                <a:lnTo>
                  <a:pt x="823" y="372"/>
                </a:lnTo>
                <a:lnTo>
                  <a:pt x="801" y="388"/>
                </a:lnTo>
                <a:lnTo>
                  <a:pt x="778" y="405"/>
                </a:lnTo>
                <a:lnTo>
                  <a:pt x="756" y="422"/>
                </a:lnTo>
                <a:lnTo>
                  <a:pt x="735" y="440"/>
                </a:lnTo>
                <a:lnTo>
                  <a:pt x="712" y="457"/>
                </a:lnTo>
                <a:lnTo>
                  <a:pt x="691" y="475"/>
                </a:lnTo>
                <a:lnTo>
                  <a:pt x="670" y="493"/>
                </a:lnTo>
                <a:lnTo>
                  <a:pt x="649" y="513"/>
                </a:lnTo>
                <a:lnTo>
                  <a:pt x="628" y="532"/>
                </a:lnTo>
                <a:lnTo>
                  <a:pt x="608" y="551"/>
                </a:lnTo>
                <a:lnTo>
                  <a:pt x="589" y="570"/>
                </a:lnTo>
                <a:lnTo>
                  <a:pt x="568" y="590"/>
                </a:lnTo>
                <a:lnTo>
                  <a:pt x="549" y="609"/>
                </a:lnTo>
                <a:lnTo>
                  <a:pt x="530" y="630"/>
                </a:lnTo>
                <a:lnTo>
                  <a:pt x="511" y="651"/>
                </a:lnTo>
                <a:lnTo>
                  <a:pt x="492" y="671"/>
                </a:lnTo>
                <a:lnTo>
                  <a:pt x="474" y="692"/>
                </a:lnTo>
                <a:lnTo>
                  <a:pt x="456" y="714"/>
                </a:lnTo>
                <a:lnTo>
                  <a:pt x="438" y="736"/>
                </a:lnTo>
                <a:lnTo>
                  <a:pt x="420" y="757"/>
                </a:lnTo>
                <a:lnTo>
                  <a:pt x="403" y="780"/>
                </a:lnTo>
                <a:lnTo>
                  <a:pt x="386" y="802"/>
                </a:lnTo>
                <a:lnTo>
                  <a:pt x="370" y="824"/>
                </a:lnTo>
                <a:lnTo>
                  <a:pt x="354" y="848"/>
                </a:lnTo>
                <a:lnTo>
                  <a:pt x="338" y="870"/>
                </a:lnTo>
                <a:lnTo>
                  <a:pt x="322" y="894"/>
                </a:lnTo>
                <a:lnTo>
                  <a:pt x="308" y="917"/>
                </a:lnTo>
                <a:lnTo>
                  <a:pt x="293" y="942"/>
                </a:lnTo>
                <a:lnTo>
                  <a:pt x="279" y="965"/>
                </a:lnTo>
                <a:lnTo>
                  <a:pt x="264" y="989"/>
                </a:lnTo>
                <a:lnTo>
                  <a:pt x="250" y="1014"/>
                </a:lnTo>
                <a:lnTo>
                  <a:pt x="237" y="1038"/>
                </a:lnTo>
                <a:lnTo>
                  <a:pt x="223" y="1063"/>
                </a:lnTo>
                <a:lnTo>
                  <a:pt x="211" y="1087"/>
                </a:lnTo>
                <a:lnTo>
                  <a:pt x="199" y="1113"/>
                </a:lnTo>
                <a:lnTo>
                  <a:pt x="187" y="1137"/>
                </a:lnTo>
                <a:lnTo>
                  <a:pt x="175" y="1163"/>
                </a:lnTo>
                <a:lnTo>
                  <a:pt x="164" y="1189"/>
                </a:lnTo>
                <a:lnTo>
                  <a:pt x="153" y="1214"/>
                </a:lnTo>
                <a:lnTo>
                  <a:pt x="142" y="1241"/>
                </a:lnTo>
                <a:lnTo>
                  <a:pt x="132" y="1266"/>
                </a:lnTo>
                <a:lnTo>
                  <a:pt x="122" y="1293"/>
                </a:lnTo>
                <a:lnTo>
                  <a:pt x="113" y="1320"/>
                </a:lnTo>
                <a:lnTo>
                  <a:pt x="103" y="1345"/>
                </a:lnTo>
                <a:lnTo>
                  <a:pt x="95" y="1372"/>
                </a:lnTo>
                <a:lnTo>
                  <a:pt x="86" y="1398"/>
                </a:lnTo>
                <a:lnTo>
                  <a:pt x="79" y="1426"/>
                </a:lnTo>
                <a:lnTo>
                  <a:pt x="70" y="1453"/>
                </a:lnTo>
                <a:lnTo>
                  <a:pt x="64" y="1479"/>
                </a:lnTo>
                <a:lnTo>
                  <a:pt x="56" y="1507"/>
                </a:lnTo>
                <a:lnTo>
                  <a:pt x="50" y="1534"/>
                </a:lnTo>
                <a:lnTo>
                  <a:pt x="43" y="1561"/>
                </a:lnTo>
                <a:lnTo>
                  <a:pt x="38" y="1589"/>
                </a:lnTo>
                <a:lnTo>
                  <a:pt x="33" y="1616"/>
                </a:lnTo>
                <a:lnTo>
                  <a:pt x="29" y="1643"/>
                </a:lnTo>
                <a:lnTo>
                  <a:pt x="23" y="1671"/>
                </a:lnTo>
                <a:lnTo>
                  <a:pt x="19" y="1699"/>
                </a:lnTo>
                <a:lnTo>
                  <a:pt x="16" y="1726"/>
                </a:lnTo>
                <a:lnTo>
                  <a:pt x="13" y="1754"/>
                </a:lnTo>
                <a:lnTo>
                  <a:pt x="9" y="1782"/>
                </a:lnTo>
                <a:lnTo>
                  <a:pt x="7" y="1810"/>
                </a:lnTo>
                <a:lnTo>
                  <a:pt x="4" y="1838"/>
                </a:lnTo>
                <a:lnTo>
                  <a:pt x="3" y="1866"/>
                </a:lnTo>
                <a:lnTo>
                  <a:pt x="1" y="1893"/>
                </a:lnTo>
                <a:lnTo>
                  <a:pt x="1" y="1922"/>
                </a:lnTo>
                <a:lnTo>
                  <a:pt x="0" y="1950"/>
                </a:lnTo>
                <a:lnTo>
                  <a:pt x="0" y="1977"/>
                </a:lnTo>
                <a:lnTo>
                  <a:pt x="0" y="2005"/>
                </a:lnTo>
                <a:lnTo>
                  <a:pt x="1" y="2034"/>
                </a:lnTo>
                <a:lnTo>
                  <a:pt x="1" y="2062"/>
                </a:lnTo>
                <a:lnTo>
                  <a:pt x="3" y="2089"/>
                </a:lnTo>
                <a:lnTo>
                  <a:pt x="4" y="2117"/>
                </a:lnTo>
                <a:lnTo>
                  <a:pt x="7" y="2146"/>
                </a:lnTo>
                <a:lnTo>
                  <a:pt x="9" y="2173"/>
                </a:lnTo>
                <a:lnTo>
                  <a:pt x="13" y="2201"/>
                </a:lnTo>
                <a:lnTo>
                  <a:pt x="16" y="2229"/>
                </a:lnTo>
                <a:lnTo>
                  <a:pt x="19" y="2256"/>
                </a:lnTo>
                <a:lnTo>
                  <a:pt x="23" y="2284"/>
                </a:lnTo>
                <a:lnTo>
                  <a:pt x="29" y="2312"/>
                </a:lnTo>
                <a:lnTo>
                  <a:pt x="33" y="2339"/>
                </a:lnTo>
                <a:lnTo>
                  <a:pt x="38" y="2366"/>
                </a:lnTo>
                <a:lnTo>
                  <a:pt x="43" y="2394"/>
                </a:lnTo>
                <a:lnTo>
                  <a:pt x="50" y="2421"/>
                </a:lnTo>
                <a:lnTo>
                  <a:pt x="56" y="2448"/>
                </a:lnTo>
                <a:lnTo>
                  <a:pt x="64" y="2476"/>
                </a:lnTo>
                <a:lnTo>
                  <a:pt x="70" y="2502"/>
                </a:lnTo>
                <a:lnTo>
                  <a:pt x="79" y="2530"/>
                </a:lnTo>
                <a:lnTo>
                  <a:pt x="86" y="2557"/>
                </a:lnTo>
                <a:lnTo>
                  <a:pt x="95" y="2583"/>
                </a:lnTo>
                <a:lnTo>
                  <a:pt x="103" y="2610"/>
                </a:lnTo>
                <a:lnTo>
                  <a:pt x="113" y="2636"/>
                </a:lnTo>
                <a:lnTo>
                  <a:pt x="122" y="2662"/>
                </a:lnTo>
                <a:lnTo>
                  <a:pt x="132" y="2689"/>
                </a:lnTo>
                <a:lnTo>
                  <a:pt x="142" y="2714"/>
                </a:lnTo>
                <a:lnTo>
                  <a:pt x="153" y="2741"/>
                </a:lnTo>
                <a:lnTo>
                  <a:pt x="164" y="2766"/>
                </a:lnTo>
                <a:lnTo>
                  <a:pt x="175" y="2792"/>
                </a:lnTo>
                <a:lnTo>
                  <a:pt x="187" y="2817"/>
                </a:lnTo>
                <a:lnTo>
                  <a:pt x="199" y="2842"/>
                </a:lnTo>
                <a:lnTo>
                  <a:pt x="211" y="2868"/>
                </a:lnTo>
                <a:lnTo>
                  <a:pt x="223" y="2892"/>
                </a:lnTo>
                <a:lnTo>
                  <a:pt x="237" y="2918"/>
                </a:lnTo>
                <a:lnTo>
                  <a:pt x="250" y="2942"/>
                </a:lnTo>
                <a:lnTo>
                  <a:pt x="264" y="2965"/>
                </a:lnTo>
                <a:lnTo>
                  <a:pt x="279" y="2990"/>
                </a:lnTo>
                <a:lnTo>
                  <a:pt x="293" y="3014"/>
                </a:lnTo>
                <a:lnTo>
                  <a:pt x="308" y="3038"/>
                </a:lnTo>
                <a:lnTo>
                  <a:pt x="322" y="3061"/>
                </a:lnTo>
                <a:lnTo>
                  <a:pt x="338" y="3085"/>
                </a:lnTo>
                <a:lnTo>
                  <a:pt x="354" y="3107"/>
                </a:lnTo>
                <a:lnTo>
                  <a:pt x="370" y="3130"/>
                </a:lnTo>
                <a:lnTo>
                  <a:pt x="386" y="3153"/>
                </a:lnTo>
                <a:lnTo>
                  <a:pt x="403" y="3175"/>
                </a:lnTo>
                <a:lnTo>
                  <a:pt x="420" y="3198"/>
                </a:lnTo>
                <a:lnTo>
                  <a:pt x="438" y="3219"/>
                </a:lnTo>
                <a:lnTo>
                  <a:pt x="456" y="3241"/>
                </a:lnTo>
                <a:lnTo>
                  <a:pt x="474" y="3263"/>
                </a:lnTo>
                <a:lnTo>
                  <a:pt x="492" y="3284"/>
                </a:lnTo>
                <a:lnTo>
                  <a:pt x="511" y="3304"/>
                </a:lnTo>
                <a:lnTo>
                  <a:pt x="530" y="3325"/>
                </a:lnTo>
                <a:lnTo>
                  <a:pt x="549" y="3346"/>
                </a:lnTo>
                <a:lnTo>
                  <a:pt x="568" y="3366"/>
                </a:lnTo>
                <a:lnTo>
                  <a:pt x="589" y="3385"/>
                </a:lnTo>
                <a:lnTo>
                  <a:pt x="608" y="3404"/>
                </a:lnTo>
                <a:lnTo>
                  <a:pt x="628" y="3424"/>
                </a:lnTo>
                <a:lnTo>
                  <a:pt x="649" y="3442"/>
                </a:lnTo>
                <a:lnTo>
                  <a:pt x="670" y="3462"/>
                </a:lnTo>
                <a:lnTo>
                  <a:pt x="691" y="3480"/>
                </a:lnTo>
                <a:lnTo>
                  <a:pt x="712" y="3498"/>
                </a:lnTo>
                <a:lnTo>
                  <a:pt x="735" y="3516"/>
                </a:lnTo>
                <a:lnTo>
                  <a:pt x="756" y="3533"/>
                </a:lnTo>
                <a:lnTo>
                  <a:pt x="778" y="3550"/>
                </a:lnTo>
                <a:lnTo>
                  <a:pt x="801" y="3567"/>
                </a:lnTo>
                <a:lnTo>
                  <a:pt x="823" y="3583"/>
                </a:lnTo>
                <a:lnTo>
                  <a:pt x="846" y="3599"/>
                </a:lnTo>
                <a:lnTo>
                  <a:pt x="869" y="3615"/>
                </a:lnTo>
                <a:lnTo>
                  <a:pt x="892" y="3631"/>
                </a:lnTo>
                <a:lnTo>
                  <a:pt x="916" y="3646"/>
                </a:lnTo>
                <a:lnTo>
                  <a:pt x="939" y="3661"/>
                </a:lnTo>
                <a:lnTo>
                  <a:pt x="963" y="3676"/>
                </a:lnTo>
                <a:lnTo>
                  <a:pt x="987" y="3689"/>
                </a:lnTo>
                <a:lnTo>
                  <a:pt x="1011" y="3703"/>
                </a:lnTo>
                <a:lnTo>
                  <a:pt x="1036" y="3717"/>
                </a:lnTo>
                <a:lnTo>
                  <a:pt x="1060" y="3730"/>
                </a:lnTo>
                <a:lnTo>
                  <a:pt x="1086" y="3743"/>
                </a:lnTo>
                <a:lnTo>
                  <a:pt x="1110" y="3755"/>
                </a:lnTo>
                <a:lnTo>
                  <a:pt x="1136" y="3767"/>
                </a:lnTo>
                <a:lnTo>
                  <a:pt x="1161" y="3779"/>
                </a:lnTo>
                <a:lnTo>
                  <a:pt x="1187" y="3791"/>
                </a:lnTo>
                <a:lnTo>
                  <a:pt x="1213" y="3801"/>
                </a:lnTo>
                <a:lnTo>
                  <a:pt x="1238" y="3812"/>
                </a:lnTo>
                <a:lnTo>
                  <a:pt x="1265" y="3821"/>
                </a:lnTo>
                <a:lnTo>
                  <a:pt x="1290" y="3832"/>
                </a:lnTo>
                <a:lnTo>
                  <a:pt x="1317" y="3842"/>
                </a:lnTo>
                <a:lnTo>
                  <a:pt x="1344" y="3850"/>
                </a:lnTo>
                <a:lnTo>
                  <a:pt x="1370" y="3859"/>
                </a:lnTo>
                <a:lnTo>
                  <a:pt x="1397" y="3867"/>
                </a:lnTo>
                <a:lnTo>
                  <a:pt x="1423" y="3876"/>
                </a:lnTo>
                <a:lnTo>
                  <a:pt x="1450" y="3883"/>
                </a:lnTo>
                <a:lnTo>
                  <a:pt x="1478" y="3891"/>
                </a:lnTo>
                <a:lnTo>
                  <a:pt x="1504" y="3897"/>
                </a:lnTo>
                <a:lnTo>
                  <a:pt x="1532" y="3903"/>
                </a:lnTo>
                <a:lnTo>
                  <a:pt x="1559" y="3910"/>
                </a:lnTo>
                <a:lnTo>
                  <a:pt x="1586" y="3915"/>
                </a:lnTo>
                <a:lnTo>
                  <a:pt x="1614" y="3920"/>
                </a:lnTo>
                <a:lnTo>
                  <a:pt x="1642" y="3926"/>
                </a:lnTo>
                <a:lnTo>
                  <a:pt x="1668" y="3930"/>
                </a:lnTo>
                <a:lnTo>
                  <a:pt x="1696" y="3934"/>
                </a:lnTo>
                <a:lnTo>
                  <a:pt x="1724" y="3939"/>
                </a:lnTo>
                <a:lnTo>
                  <a:pt x="1752" y="3942"/>
                </a:lnTo>
                <a:lnTo>
                  <a:pt x="1780" y="3945"/>
                </a:lnTo>
                <a:lnTo>
                  <a:pt x="1808" y="3947"/>
                </a:lnTo>
                <a:lnTo>
                  <a:pt x="1836" y="3949"/>
                </a:lnTo>
                <a:lnTo>
                  <a:pt x="1863" y="3951"/>
                </a:lnTo>
                <a:lnTo>
                  <a:pt x="1891" y="3952"/>
                </a:lnTo>
                <a:lnTo>
                  <a:pt x="1920" y="3953"/>
                </a:lnTo>
                <a:lnTo>
                  <a:pt x="1947" y="3955"/>
                </a:lnTo>
                <a:lnTo>
                  <a:pt x="1975" y="3955"/>
                </a:lnTo>
                <a:lnTo>
                  <a:pt x="2003" y="3955"/>
                </a:lnTo>
                <a:lnTo>
                  <a:pt x="2031" y="3953"/>
                </a:lnTo>
                <a:lnTo>
                  <a:pt x="2059" y="3952"/>
                </a:lnTo>
                <a:lnTo>
                  <a:pt x="2087" y="3951"/>
                </a:lnTo>
                <a:lnTo>
                  <a:pt x="2114" y="3949"/>
                </a:lnTo>
                <a:lnTo>
                  <a:pt x="2142" y="3947"/>
                </a:lnTo>
                <a:lnTo>
                  <a:pt x="2171" y="3945"/>
                </a:lnTo>
                <a:lnTo>
                  <a:pt x="2199" y="3942"/>
                </a:lnTo>
                <a:lnTo>
                  <a:pt x="2226" y="3939"/>
                </a:lnTo>
                <a:lnTo>
                  <a:pt x="2254" y="3934"/>
                </a:lnTo>
                <a:lnTo>
                  <a:pt x="2282" y="3930"/>
                </a:lnTo>
                <a:lnTo>
                  <a:pt x="2309" y="3926"/>
                </a:lnTo>
                <a:lnTo>
                  <a:pt x="2336" y="3920"/>
                </a:lnTo>
                <a:lnTo>
                  <a:pt x="2364" y="3915"/>
                </a:lnTo>
                <a:lnTo>
                  <a:pt x="2391" y="3910"/>
                </a:lnTo>
                <a:lnTo>
                  <a:pt x="2419" y="3903"/>
                </a:lnTo>
                <a:lnTo>
                  <a:pt x="2446" y="3897"/>
                </a:lnTo>
                <a:lnTo>
                  <a:pt x="2473" y="3891"/>
                </a:lnTo>
                <a:lnTo>
                  <a:pt x="2500" y="3883"/>
                </a:lnTo>
                <a:lnTo>
                  <a:pt x="2527" y="3876"/>
                </a:lnTo>
                <a:lnTo>
                  <a:pt x="2553" y="3867"/>
                </a:lnTo>
                <a:lnTo>
                  <a:pt x="2580" y="3859"/>
                </a:lnTo>
                <a:lnTo>
                  <a:pt x="2606" y="3850"/>
                </a:lnTo>
                <a:lnTo>
                  <a:pt x="2633" y="3842"/>
                </a:lnTo>
                <a:lnTo>
                  <a:pt x="2660" y="3832"/>
                </a:lnTo>
                <a:lnTo>
                  <a:pt x="2685" y="3821"/>
                </a:lnTo>
                <a:lnTo>
                  <a:pt x="2712" y="3812"/>
                </a:lnTo>
                <a:lnTo>
                  <a:pt x="2737" y="3801"/>
                </a:lnTo>
                <a:lnTo>
                  <a:pt x="2763" y="3791"/>
                </a:lnTo>
                <a:lnTo>
                  <a:pt x="2789" y="3779"/>
                </a:lnTo>
                <a:lnTo>
                  <a:pt x="2814" y="3767"/>
                </a:lnTo>
                <a:lnTo>
                  <a:pt x="2840" y="3755"/>
                </a:lnTo>
                <a:lnTo>
                  <a:pt x="2864" y="3743"/>
                </a:lnTo>
                <a:lnTo>
                  <a:pt x="2890" y="3730"/>
                </a:lnTo>
                <a:lnTo>
                  <a:pt x="2914" y="3717"/>
                </a:lnTo>
                <a:lnTo>
                  <a:pt x="2939" y="3703"/>
                </a:lnTo>
                <a:lnTo>
                  <a:pt x="2963" y="3689"/>
                </a:lnTo>
                <a:lnTo>
                  <a:pt x="2987" y="3676"/>
                </a:lnTo>
                <a:lnTo>
                  <a:pt x="3011" y="3661"/>
                </a:lnTo>
                <a:lnTo>
                  <a:pt x="3034" y="3646"/>
                </a:lnTo>
                <a:lnTo>
                  <a:pt x="3058" y="3631"/>
                </a:lnTo>
                <a:lnTo>
                  <a:pt x="3081" y="3615"/>
                </a:lnTo>
                <a:lnTo>
                  <a:pt x="3105" y="3599"/>
                </a:lnTo>
                <a:lnTo>
                  <a:pt x="3127" y="3583"/>
                </a:lnTo>
                <a:lnTo>
                  <a:pt x="3149" y="3567"/>
                </a:lnTo>
                <a:lnTo>
                  <a:pt x="3172" y="3550"/>
                </a:lnTo>
                <a:lnTo>
                  <a:pt x="3194" y="3533"/>
                </a:lnTo>
                <a:lnTo>
                  <a:pt x="3217" y="3516"/>
                </a:lnTo>
                <a:lnTo>
                  <a:pt x="3238" y="3498"/>
                </a:lnTo>
                <a:lnTo>
                  <a:pt x="3259" y="3480"/>
                </a:lnTo>
                <a:lnTo>
                  <a:pt x="3280" y="3462"/>
                </a:lnTo>
                <a:lnTo>
                  <a:pt x="3301" y="3442"/>
                </a:lnTo>
                <a:lnTo>
                  <a:pt x="3322" y="3424"/>
                </a:lnTo>
                <a:lnTo>
                  <a:pt x="3342" y="3404"/>
                </a:lnTo>
                <a:lnTo>
                  <a:pt x="3362" y="3385"/>
                </a:lnTo>
                <a:lnTo>
                  <a:pt x="3382" y="3366"/>
                </a:lnTo>
                <a:lnTo>
                  <a:pt x="3402" y="3346"/>
                </a:lnTo>
                <a:lnTo>
                  <a:pt x="3421" y="3325"/>
                </a:lnTo>
                <a:lnTo>
                  <a:pt x="3439" y="3304"/>
                </a:lnTo>
                <a:lnTo>
                  <a:pt x="3458" y="3284"/>
                </a:lnTo>
                <a:lnTo>
                  <a:pt x="3476" y="3263"/>
                </a:lnTo>
                <a:lnTo>
                  <a:pt x="3494" y="3241"/>
                </a:lnTo>
                <a:lnTo>
                  <a:pt x="3513" y="3219"/>
                </a:lnTo>
                <a:lnTo>
                  <a:pt x="3530" y="3198"/>
                </a:lnTo>
                <a:lnTo>
                  <a:pt x="3547" y="3175"/>
                </a:lnTo>
                <a:lnTo>
                  <a:pt x="3564" y="3153"/>
                </a:lnTo>
                <a:lnTo>
                  <a:pt x="3580" y="3130"/>
                </a:lnTo>
                <a:lnTo>
                  <a:pt x="3596" y="3107"/>
                </a:lnTo>
                <a:lnTo>
                  <a:pt x="3612" y="3085"/>
                </a:lnTo>
                <a:lnTo>
                  <a:pt x="3628" y="3061"/>
                </a:lnTo>
                <a:lnTo>
                  <a:pt x="3643" y="3038"/>
                </a:lnTo>
                <a:lnTo>
                  <a:pt x="3657" y="3014"/>
                </a:lnTo>
                <a:lnTo>
                  <a:pt x="3672" y="2990"/>
                </a:lnTo>
                <a:lnTo>
                  <a:pt x="3686" y="2965"/>
                </a:lnTo>
                <a:lnTo>
                  <a:pt x="3700" y="2942"/>
                </a:lnTo>
                <a:lnTo>
                  <a:pt x="3713" y="2918"/>
                </a:lnTo>
                <a:lnTo>
                  <a:pt x="3727" y="2892"/>
                </a:lnTo>
                <a:lnTo>
                  <a:pt x="3739" y="2868"/>
                </a:lnTo>
                <a:lnTo>
                  <a:pt x="3751" y="2842"/>
                </a:lnTo>
                <a:lnTo>
                  <a:pt x="3764" y="2817"/>
                </a:lnTo>
                <a:lnTo>
                  <a:pt x="3776" y="2792"/>
                </a:lnTo>
                <a:lnTo>
                  <a:pt x="3786" y="2766"/>
                </a:lnTo>
                <a:lnTo>
                  <a:pt x="3798" y="2741"/>
                </a:lnTo>
                <a:lnTo>
                  <a:pt x="3809" y="2714"/>
                </a:lnTo>
                <a:lnTo>
                  <a:pt x="3818" y="2689"/>
                </a:lnTo>
                <a:lnTo>
                  <a:pt x="3828" y="2662"/>
                </a:lnTo>
                <a:lnTo>
                  <a:pt x="3837" y="2636"/>
                </a:lnTo>
                <a:lnTo>
                  <a:pt x="3847" y="2610"/>
                </a:lnTo>
                <a:lnTo>
                  <a:pt x="3855" y="2583"/>
                </a:lnTo>
                <a:lnTo>
                  <a:pt x="3864" y="2557"/>
                </a:lnTo>
                <a:lnTo>
                  <a:pt x="3873" y="2530"/>
                </a:lnTo>
                <a:lnTo>
                  <a:pt x="3880" y="2502"/>
                </a:lnTo>
                <a:lnTo>
                  <a:pt x="3887" y="2476"/>
                </a:lnTo>
                <a:lnTo>
                  <a:pt x="3894" y="2448"/>
                </a:lnTo>
                <a:lnTo>
                  <a:pt x="3900" y="2421"/>
                </a:lnTo>
                <a:lnTo>
                  <a:pt x="3907" y="2394"/>
                </a:lnTo>
                <a:lnTo>
                  <a:pt x="3912" y="2366"/>
                </a:lnTo>
                <a:lnTo>
                  <a:pt x="3917" y="2339"/>
                </a:lnTo>
                <a:lnTo>
                  <a:pt x="3923" y="2312"/>
                </a:lnTo>
                <a:lnTo>
                  <a:pt x="3927" y="2284"/>
                </a:lnTo>
                <a:lnTo>
                  <a:pt x="3931" y="2256"/>
                </a:lnTo>
                <a:lnTo>
                  <a:pt x="3934" y="2229"/>
                </a:lnTo>
                <a:lnTo>
                  <a:pt x="3939" y="2201"/>
                </a:lnTo>
                <a:lnTo>
                  <a:pt x="3941" y="2173"/>
                </a:lnTo>
                <a:lnTo>
                  <a:pt x="3944" y="2146"/>
                </a:lnTo>
                <a:lnTo>
                  <a:pt x="3946" y="2117"/>
                </a:lnTo>
                <a:lnTo>
                  <a:pt x="3947" y="2089"/>
                </a:lnTo>
                <a:lnTo>
                  <a:pt x="3949" y="2062"/>
                </a:lnTo>
                <a:lnTo>
                  <a:pt x="3950" y="2034"/>
                </a:lnTo>
                <a:lnTo>
                  <a:pt x="3950" y="2005"/>
                </a:lnTo>
                <a:lnTo>
                  <a:pt x="3950" y="1977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49" name="Freeform 101"/>
          <p:cNvSpPr>
            <a:spLocks/>
          </p:cNvSpPr>
          <p:nvPr/>
        </p:nvSpPr>
        <p:spPr bwMode="auto">
          <a:xfrm>
            <a:off x="3398838" y="4471988"/>
            <a:ext cx="1722437" cy="1725612"/>
          </a:xfrm>
          <a:custGeom>
            <a:avLst/>
            <a:gdLst>
              <a:gd name="T0" fmla="*/ 2147483647 w 2906"/>
              <a:gd name="T1" fmla="*/ 2147483647 h 2909"/>
              <a:gd name="T2" fmla="*/ 2147483647 w 2906"/>
              <a:gd name="T3" fmla="*/ 2147483647 h 2909"/>
              <a:gd name="T4" fmla="*/ 2147483647 w 2906"/>
              <a:gd name="T5" fmla="*/ 2147483647 h 2909"/>
              <a:gd name="T6" fmla="*/ 2147483647 w 2906"/>
              <a:gd name="T7" fmla="*/ 2147483647 h 2909"/>
              <a:gd name="T8" fmla="*/ 2147483647 w 2906"/>
              <a:gd name="T9" fmla="*/ 2147483647 h 2909"/>
              <a:gd name="T10" fmla="*/ 2147483647 w 2906"/>
              <a:gd name="T11" fmla="*/ 2147483647 h 2909"/>
              <a:gd name="T12" fmla="*/ 2147483647 w 2906"/>
              <a:gd name="T13" fmla="*/ 2147483647 h 2909"/>
              <a:gd name="T14" fmla="*/ 2147483647 w 2906"/>
              <a:gd name="T15" fmla="*/ 2147483647 h 2909"/>
              <a:gd name="T16" fmla="*/ 2147483647 w 2906"/>
              <a:gd name="T17" fmla="*/ 2147483647 h 2909"/>
              <a:gd name="T18" fmla="*/ 2147483647 w 2906"/>
              <a:gd name="T19" fmla="*/ 2147483647 h 2909"/>
              <a:gd name="T20" fmla="*/ 2147483647 w 2906"/>
              <a:gd name="T21" fmla="*/ 2147483647 h 2909"/>
              <a:gd name="T22" fmla="*/ 2147483647 w 2906"/>
              <a:gd name="T23" fmla="*/ 2147483647 h 2909"/>
              <a:gd name="T24" fmla="*/ 2147483647 w 2906"/>
              <a:gd name="T25" fmla="*/ 2147483647 h 2909"/>
              <a:gd name="T26" fmla="*/ 2147483647 w 2906"/>
              <a:gd name="T27" fmla="*/ 2147483647 h 2909"/>
              <a:gd name="T28" fmla="*/ 2147483647 w 2906"/>
              <a:gd name="T29" fmla="*/ 2147483647 h 2909"/>
              <a:gd name="T30" fmla="*/ 2147483647 w 2906"/>
              <a:gd name="T31" fmla="*/ 2147483647 h 2909"/>
              <a:gd name="T32" fmla="*/ 2147483647 w 2906"/>
              <a:gd name="T33" fmla="*/ 2147483647 h 2909"/>
              <a:gd name="T34" fmla="*/ 2147483647 w 2906"/>
              <a:gd name="T35" fmla="*/ 2147483647 h 2909"/>
              <a:gd name="T36" fmla="*/ 2147483647 w 2906"/>
              <a:gd name="T37" fmla="*/ 2147483647 h 2909"/>
              <a:gd name="T38" fmla="*/ 2147483647 w 2906"/>
              <a:gd name="T39" fmla="*/ 2147483647 h 2909"/>
              <a:gd name="T40" fmla="*/ 2147483647 w 2906"/>
              <a:gd name="T41" fmla="*/ 2147483647 h 2909"/>
              <a:gd name="T42" fmla="*/ 2147483647 w 2906"/>
              <a:gd name="T43" fmla="*/ 2147483647 h 2909"/>
              <a:gd name="T44" fmla="*/ 2147483647 w 2906"/>
              <a:gd name="T45" fmla="*/ 2147483647 h 2909"/>
              <a:gd name="T46" fmla="*/ 2147483647 w 2906"/>
              <a:gd name="T47" fmla="*/ 2147483647 h 2909"/>
              <a:gd name="T48" fmla="*/ 2147483647 w 2906"/>
              <a:gd name="T49" fmla="*/ 2147483647 h 2909"/>
              <a:gd name="T50" fmla="*/ 2147483647 w 2906"/>
              <a:gd name="T51" fmla="*/ 2147483647 h 2909"/>
              <a:gd name="T52" fmla="*/ 2147483647 w 2906"/>
              <a:gd name="T53" fmla="*/ 2147483647 h 2909"/>
              <a:gd name="T54" fmla="*/ 2147483647 w 2906"/>
              <a:gd name="T55" fmla="*/ 2147483647 h 2909"/>
              <a:gd name="T56" fmla="*/ 2147483647 w 2906"/>
              <a:gd name="T57" fmla="*/ 2147483647 h 2909"/>
              <a:gd name="T58" fmla="*/ 2147483647 w 2906"/>
              <a:gd name="T59" fmla="*/ 2147483647 h 2909"/>
              <a:gd name="T60" fmla="*/ 0 w 2906"/>
              <a:gd name="T61" fmla="*/ 2147483647 h 2909"/>
              <a:gd name="T62" fmla="*/ 2147483647 w 2906"/>
              <a:gd name="T63" fmla="*/ 2147483647 h 2909"/>
              <a:gd name="T64" fmla="*/ 2147483647 w 2906"/>
              <a:gd name="T65" fmla="*/ 2147483647 h 2909"/>
              <a:gd name="T66" fmla="*/ 2147483647 w 2906"/>
              <a:gd name="T67" fmla="*/ 2147483647 h 2909"/>
              <a:gd name="T68" fmla="*/ 2147483647 w 2906"/>
              <a:gd name="T69" fmla="*/ 2147483647 h 2909"/>
              <a:gd name="T70" fmla="*/ 2147483647 w 2906"/>
              <a:gd name="T71" fmla="*/ 2147483647 h 2909"/>
              <a:gd name="T72" fmla="*/ 2147483647 w 2906"/>
              <a:gd name="T73" fmla="*/ 2147483647 h 2909"/>
              <a:gd name="T74" fmla="*/ 2147483647 w 2906"/>
              <a:gd name="T75" fmla="*/ 2147483647 h 2909"/>
              <a:gd name="T76" fmla="*/ 2147483647 w 2906"/>
              <a:gd name="T77" fmla="*/ 2147483647 h 2909"/>
              <a:gd name="T78" fmla="*/ 2147483647 w 2906"/>
              <a:gd name="T79" fmla="*/ 2147483647 h 2909"/>
              <a:gd name="T80" fmla="*/ 2147483647 w 2906"/>
              <a:gd name="T81" fmla="*/ 2147483647 h 2909"/>
              <a:gd name="T82" fmla="*/ 2147483647 w 2906"/>
              <a:gd name="T83" fmla="*/ 2147483647 h 2909"/>
              <a:gd name="T84" fmla="*/ 2147483647 w 2906"/>
              <a:gd name="T85" fmla="*/ 2147483647 h 2909"/>
              <a:gd name="T86" fmla="*/ 2147483647 w 2906"/>
              <a:gd name="T87" fmla="*/ 2147483647 h 2909"/>
              <a:gd name="T88" fmla="*/ 2147483647 w 2906"/>
              <a:gd name="T89" fmla="*/ 2147483647 h 2909"/>
              <a:gd name="T90" fmla="*/ 2147483647 w 2906"/>
              <a:gd name="T91" fmla="*/ 2147483647 h 2909"/>
              <a:gd name="T92" fmla="*/ 2147483647 w 2906"/>
              <a:gd name="T93" fmla="*/ 2147483647 h 2909"/>
              <a:gd name="T94" fmla="*/ 2147483647 w 2906"/>
              <a:gd name="T95" fmla="*/ 2147483647 h 2909"/>
              <a:gd name="T96" fmla="*/ 2147483647 w 2906"/>
              <a:gd name="T97" fmla="*/ 2147483647 h 2909"/>
              <a:gd name="T98" fmla="*/ 2147483647 w 2906"/>
              <a:gd name="T99" fmla="*/ 2147483647 h 2909"/>
              <a:gd name="T100" fmla="*/ 2147483647 w 2906"/>
              <a:gd name="T101" fmla="*/ 2147483647 h 2909"/>
              <a:gd name="T102" fmla="*/ 2147483647 w 2906"/>
              <a:gd name="T103" fmla="*/ 2147483647 h 2909"/>
              <a:gd name="T104" fmla="*/ 2147483647 w 2906"/>
              <a:gd name="T105" fmla="*/ 2147483647 h 2909"/>
              <a:gd name="T106" fmla="*/ 2147483647 w 2906"/>
              <a:gd name="T107" fmla="*/ 2147483647 h 2909"/>
              <a:gd name="T108" fmla="*/ 2147483647 w 2906"/>
              <a:gd name="T109" fmla="*/ 2147483647 h 2909"/>
              <a:gd name="T110" fmla="*/ 2147483647 w 2906"/>
              <a:gd name="T111" fmla="*/ 2147483647 h 2909"/>
              <a:gd name="T112" fmla="*/ 2147483647 w 2906"/>
              <a:gd name="T113" fmla="*/ 2147483647 h 2909"/>
              <a:gd name="T114" fmla="*/ 2147483647 w 2906"/>
              <a:gd name="T115" fmla="*/ 2147483647 h 2909"/>
              <a:gd name="T116" fmla="*/ 2147483647 w 2906"/>
              <a:gd name="T117" fmla="*/ 2147483647 h 2909"/>
              <a:gd name="T118" fmla="*/ 2147483647 w 2906"/>
              <a:gd name="T119" fmla="*/ 2147483647 h 2909"/>
              <a:gd name="T120" fmla="*/ 2147483647 w 2906"/>
              <a:gd name="T121" fmla="*/ 2147483647 h 290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2906" h="2909">
                <a:moveTo>
                  <a:pt x="2906" y="1454"/>
                </a:moveTo>
                <a:lnTo>
                  <a:pt x="2906" y="1433"/>
                </a:lnTo>
                <a:lnTo>
                  <a:pt x="2906" y="1412"/>
                </a:lnTo>
                <a:lnTo>
                  <a:pt x="2905" y="1391"/>
                </a:lnTo>
                <a:lnTo>
                  <a:pt x="2904" y="1370"/>
                </a:lnTo>
                <a:lnTo>
                  <a:pt x="2903" y="1349"/>
                </a:lnTo>
                <a:lnTo>
                  <a:pt x="2901" y="1328"/>
                </a:lnTo>
                <a:lnTo>
                  <a:pt x="2899" y="1306"/>
                </a:lnTo>
                <a:lnTo>
                  <a:pt x="2896" y="1286"/>
                </a:lnTo>
                <a:lnTo>
                  <a:pt x="2894" y="1265"/>
                </a:lnTo>
                <a:lnTo>
                  <a:pt x="2891" y="1244"/>
                </a:lnTo>
                <a:lnTo>
                  <a:pt x="2888" y="1222"/>
                </a:lnTo>
                <a:lnTo>
                  <a:pt x="2885" y="1202"/>
                </a:lnTo>
                <a:lnTo>
                  <a:pt x="2881" y="1181"/>
                </a:lnTo>
                <a:lnTo>
                  <a:pt x="2876" y="1161"/>
                </a:lnTo>
                <a:lnTo>
                  <a:pt x="2872" y="1139"/>
                </a:lnTo>
                <a:lnTo>
                  <a:pt x="2868" y="1119"/>
                </a:lnTo>
                <a:lnTo>
                  <a:pt x="2862" y="1099"/>
                </a:lnTo>
                <a:lnTo>
                  <a:pt x="2857" y="1079"/>
                </a:lnTo>
                <a:lnTo>
                  <a:pt x="2852" y="1057"/>
                </a:lnTo>
                <a:lnTo>
                  <a:pt x="2845" y="1037"/>
                </a:lnTo>
                <a:lnTo>
                  <a:pt x="2839" y="1017"/>
                </a:lnTo>
                <a:lnTo>
                  <a:pt x="2833" y="997"/>
                </a:lnTo>
                <a:lnTo>
                  <a:pt x="2826" y="978"/>
                </a:lnTo>
                <a:lnTo>
                  <a:pt x="2819" y="957"/>
                </a:lnTo>
                <a:lnTo>
                  <a:pt x="2811" y="937"/>
                </a:lnTo>
                <a:lnTo>
                  <a:pt x="2804" y="918"/>
                </a:lnTo>
                <a:lnTo>
                  <a:pt x="2796" y="898"/>
                </a:lnTo>
                <a:lnTo>
                  <a:pt x="2788" y="879"/>
                </a:lnTo>
                <a:lnTo>
                  <a:pt x="2779" y="859"/>
                </a:lnTo>
                <a:lnTo>
                  <a:pt x="2771" y="840"/>
                </a:lnTo>
                <a:lnTo>
                  <a:pt x="2761" y="821"/>
                </a:lnTo>
                <a:lnTo>
                  <a:pt x="2752" y="802"/>
                </a:lnTo>
                <a:lnTo>
                  <a:pt x="2742" y="783"/>
                </a:lnTo>
                <a:lnTo>
                  <a:pt x="2733" y="765"/>
                </a:lnTo>
                <a:lnTo>
                  <a:pt x="2722" y="745"/>
                </a:lnTo>
                <a:lnTo>
                  <a:pt x="2712" y="727"/>
                </a:lnTo>
                <a:lnTo>
                  <a:pt x="2702" y="709"/>
                </a:lnTo>
                <a:lnTo>
                  <a:pt x="2690" y="691"/>
                </a:lnTo>
                <a:lnTo>
                  <a:pt x="2679" y="673"/>
                </a:lnTo>
                <a:lnTo>
                  <a:pt x="2668" y="656"/>
                </a:lnTo>
                <a:lnTo>
                  <a:pt x="2656" y="638"/>
                </a:lnTo>
                <a:lnTo>
                  <a:pt x="2644" y="621"/>
                </a:lnTo>
                <a:lnTo>
                  <a:pt x="2631" y="604"/>
                </a:lnTo>
                <a:lnTo>
                  <a:pt x="2619" y="587"/>
                </a:lnTo>
                <a:lnTo>
                  <a:pt x="2606" y="570"/>
                </a:lnTo>
                <a:lnTo>
                  <a:pt x="2593" y="553"/>
                </a:lnTo>
                <a:lnTo>
                  <a:pt x="2580" y="537"/>
                </a:lnTo>
                <a:lnTo>
                  <a:pt x="2566" y="520"/>
                </a:lnTo>
                <a:lnTo>
                  <a:pt x="2553" y="504"/>
                </a:lnTo>
                <a:lnTo>
                  <a:pt x="2539" y="488"/>
                </a:lnTo>
                <a:lnTo>
                  <a:pt x="2525" y="472"/>
                </a:lnTo>
                <a:lnTo>
                  <a:pt x="2510" y="457"/>
                </a:lnTo>
                <a:lnTo>
                  <a:pt x="2496" y="442"/>
                </a:lnTo>
                <a:lnTo>
                  <a:pt x="2481" y="426"/>
                </a:lnTo>
                <a:lnTo>
                  <a:pt x="2466" y="411"/>
                </a:lnTo>
                <a:lnTo>
                  <a:pt x="2450" y="397"/>
                </a:lnTo>
                <a:lnTo>
                  <a:pt x="2435" y="382"/>
                </a:lnTo>
                <a:lnTo>
                  <a:pt x="2419" y="369"/>
                </a:lnTo>
                <a:lnTo>
                  <a:pt x="2403" y="355"/>
                </a:lnTo>
                <a:lnTo>
                  <a:pt x="2388" y="341"/>
                </a:lnTo>
                <a:lnTo>
                  <a:pt x="2372" y="327"/>
                </a:lnTo>
                <a:lnTo>
                  <a:pt x="2355" y="314"/>
                </a:lnTo>
                <a:lnTo>
                  <a:pt x="2339" y="301"/>
                </a:lnTo>
                <a:lnTo>
                  <a:pt x="2322" y="289"/>
                </a:lnTo>
                <a:lnTo>
                  <a:pt x="2304" y="276"/>
                </a:lnTo>
                <a:lnTo>
                  <a:pt x="2287" y="263"/>
                </a:lnTo>
                <a:lnTo>
                  <a:pt x="2269" y="251"/>
                </a:lnTo>
                <a:lnTo>
                  <a:pt x="2252" y="240"/>
                </a:lnTo>
                <a:lnTo>
                  <a:pt x="2234" y="228"/>
                </a:lnTo>
                <a:lnTo>
                  <a:pt x="2216" y="217"/>
                </a:lnTo>
                <a:lnTo>
                  <a:pt x="2198" y="206"/>
                </a:lnTo>
                <a:lnTo>
                  <a:pt x="2180" y="195"/>
                </a:lnTo>
                <a:lnTo>
                  <a:pt x="2162" y="185"/>
                </a:lnTo>
                <a:lnTo>
                  <a:pt x="2143" y="175"/>
                </a:lnTo>
                <a:lnTo>
                  <a:pt x="2125" y="165"/>
                </a:lnTo>
                <a:lnTo>
                  <a:pt x="2105" y="156"/>
                </a:lnTo>
                <a:lnTo>
                  <a:pt x="2086" y="146"/>
                </a:lnTo>
                <a:lnTo>
                  <a:pt x="2068" y="136"/>
                </a:lnTo>
                <a:lnTo>
                  <a:pt x="2048" y="128"/>
                </a:lnTo>
                <a:lnTo>
                  <a:pt x="2029" y="119"/>
                </a:lnTo>
                <a:lnTo>
                  <a:pt x="2010" y="111"/>
                </a:lnTo>
                <a:lnTo>
                  <a:pt x="1990" y="103"/>
                </a:lnTo>
                <a:lnTo>
                  <a:pt x="1970" y="96"/>
                </a:lnTo>
                <a:lnTo>
                  <a:pt x="1951" y="89"/>
                </a:lnTo>
                <a:lnTo>
                  <a:pt x="1931" y="81"/>
                </a:lnTo>
                <a:lnTo>
                  <a:pt x="1910" y="75"/>
                </a:lnTo>
                <a:lnTo>
                  <a:pt x="1890" y="68"/>
                </a:lnTo>
                <a:lnTo>
                  <a:pt x="1870" y="62"/>
                </a:lnTo>
                <a:lnTo>
                  <a:pt x="1850" y="56"/>
                </a:lnTo>
                <a:lnTo>
                  <a:pt x="1830" y="50"/>
                </a:lnTo>
                <a:lnTo>
                  <a:pt x="1809" y="45"/>
                </a:lnTo>
                <a:lnTo>
                  <a:pt x="1789" y="40"/>
                </a:lnTo>
                <a:lnTo>
                  <a:pt x="1768" y="35"/>
                </a:lnTo>
                <a:lnTo>
                  <a:pt x="1748" y="31"/>
                </a:lnTo>
                <a:lnTo>
                  <a:pt x="1726" y="27"/>
                </a:lnTo>
                <a:lnTo>
                  <a:pt x="1706" y="23"/>
                </a:lnTo>
                <a:lnTo>
                  <a:pt x="1685" y="19"/>
                </a:lnTo>
                <a:lnTo>
                  <a:pt x="1665" y="16"/>
                </a:lnTo>
                <a:lnTo>
                  <a:pt x="1643" y="13"/>
                </a:lnTo>
                <a:lnTo>
                  <a:pt x="1622" y="11"/>
                </a:lnTo>
                <a:lnTo>
                  <a:pt x="1602" y="8"/>
                </a:lnTo>
                <a:lnTo>
                  <a:pt x="1580" y="7"/>
                </a:lnTo>
                <a:lnTo>
                  <a:pt x="1559" y="4"/>
                </a:lnTo>
                <a:lnTo>
                  <a:pt x="1538" y="3"/>
                </a:lnTo>
                <a:lnTo>
                  <a:pt x="1517" y="2"/>
                </a:lnTo>
                <a:lnTo>
                  <a:pt x="1496" y="1"/>
                </a:lnTo>
                <a:lnTo>
                  <a:pt x="1475" y="1"/>
                </a:lnTo>
                <a:lnTo>
                  <a:pt x="1454" y="0"/>
                </a:lnTo>
                <a:lnTo>
                  <a:pt x="1432" y="1"/>
                </a:lnTo>
                <a:lnTo>
                  <a:pt x="1411" y="1"/>
                </a:lnTo>
                <a:lnTo>
                  <a:pt x="1390" y="2"/>
                </a:lnTo>
                <a:lnTo>
                  <a:pt x="1368" y="3"/>
                </a:lnTo>
                <a:lnTo>
                  <a:pt x="1348" y="4"/>
                </a:lnTo>
                <a:lnTo>
                  <a:pt x="1327" y="7"/>
                </a:lnTo>
                <a:lnTo>
                  <a:pt x="1306" y="8"/>
                </a:lnTo>
                <a:lnTo>
                  <a:pt x="1284" y="11"/>
                </a:lnTo>
                <a:lnTo>
                  <a:pt x="1264" y="13"/>
                </a:lnTo>
                <a:lnTo>
                  <a:pt x="1243" y="16"/>
                </a:lnTo>
                <a:lnTo>
                  <a:pt x="1222" y="19"/>
                </a:lnTo>
                <a:lnTo>
                  <a:pt x="1201" y="23"/>
                </a:lnTo>
                <a:lnTo>
                  <a:pt x="1180" y="27"/>
                </a:lnTo>
                <a:lnTo>
                  <a:pt x="1160" y="31"/>
                </a:lnTo>
                <a:lnTo>
                  <a:pt x="1138" y="35"/>
                </a:lnTo>
                <a:lnTo>
                  <a:pt x="1118" y="40"/>
                </a:lnTo>
                <a:lnTo>
                  <a:pt x="1098" y="45"/>
                </a:lnTo>
                <a:lnTo>
                  <a:pt x="1078" y="50"/>
                </a:lnTo>
                <a:lnTo>
                  <a:pt x="1057" y="56"/>
                </a:lnTo>
                <a:lnTo>
                  <a:pt x="1036" y="62"/>
                </a:lnTo>
                <a:lnTo>
                  <a:pt x="1016" y="68"/>
                </a:lnTo>
                <a:lnTo>
                  <a:pt x="997" y="75"/>
                </a:lnTo>
                <a:lnTo>
                  <a:pt x="977" y="81"/>
                </a:lnTo>
                <a:lnTo>
                  <a:pt x="956" y="89"/>
                </a:lnTo>
                <a:lnTo>
                  <a:pt x="936" y="96"/>
                </a:lnTo>
                <a:lnTo>
                  <a:pt x="917" y="103"/>
                </a:lnTo>
                <a:lnTo>
                  <a:pt x="898" y="111"/>
                </a:lnTo>
                <a:lnTo>
                  <a:pt x="878" y="119"/>
                </a:lnTo>
                <a:lnTo>
                  <a:pt x="858" y="128"/>
                </a:lnTo>
                <a:lnTo>
                  <a:pt x="839" y="136"/>
                </a:lnTo>
                <a:lnTo>
                  <a:pt x="820" y="146"/>
                </a:lnTo>
                <a:lnTo>
                  <a:pt x="801" y="156"/>
                </a:lnTo>
                <a:lnTo>
                  <a:pt x="783" y="165"/>
                </a:lnTo>
                <a:lnTo>
                  <a:pt x="764" y="175"/>
                </a:lnTo>
                <a:lnTo>
                  <a:pt x="746" y="185"/>
                </a:lnTo>
                <a:lnTo>
                  <a:pt x="726" y="195"/>
                </a:lnTo>
                <a:lnTo>
                  <a:pt x="708" y="206"/>
                </a:lnTo>
                <a:lnTo>
                  <a:pt x="690" y="217"/>
                </a:lnTo>
                <a:lnTo>
                  <a:pt x="673" y="228"/>
                </a:lnTo>
                <a:lnTo>
                  <a:pt x="655" y="240"/>
                </a:lnTo>
                <a:lnTo>
                  <a:pt x="637" y="251"/>
                </a:lnTo>
                <a:lnTo>
                  <a:pt x="620" y="263"/>
                </a:lnTo>
                <a:lnTo>
                  <a:pt x="603" y="276"/>
                </a:lnTo>
                <a:lnTo>
                  <a:pt x="586" y="289"/>
                </a:lnTo>
                <a:lnTo>
                  <a:pt x="569" y="301"/>
                </a:lnTo>
                <a:lnTo>
                  <a:pt x="552" y="314"/>
                </a:lnTo>
                <a:lnTo>
                  <a:pt x="536" y="327"/>
                </a:lnTo>
                <a:lnTo>
                  <a:pt x="520" y="341"/>
                </a:lnTo>
                <a:lnTo>
                  <a:pt x="504" y="355"/>
                </a:lnTo>
                <a:lnTo>
                  <a:pt x="488" y="369"/>
                </a:lnTo>
                <a:lnTo>
                  <a:pt x="472" y="382"/>
                </a:lnTo>
                <a:lnTo>
                  <a:pt x="456" y="397"/>
                </a:lnTo>
                <a:lnTo>
                  <a:pt x="441" y="411"/>
                </a:lnTo>
                <a:lnTo>
                  <a:pt x="426" y="426"/>
                </a:lnTo>
                <a:lnTo>
                  <a:pt x="411" y="442"/>
                </a:lnTo>
                <a:lnTo>
                  <a:pt x="396" y="457"/>
                </a:lnTo>
                <a:lnTo>
                  <a:pt x="382" y="472"/>
                </a:lnTo>
                <a:lnTo>
                  <a:pt x="368" y="488"/>
                </a:lnTo>
                <a:lnTo>
                  <a:pt x="354" y="504"/>
                </a:lnTo>
                <a:lnTo>
                  <a:pt x="340" y="520"/>
                </a:lnTo>
                <a:lnTo>
                  <a:pt x="327" y="537"/>
                </a:lnTo>
                <a:lnTo>
                  <a:pt x="313" y="553"/>
                </a:lnTo>
                <a:lnTo>
                  <a:pt x="300" y="570"/>
                </a:lnTo>
                <a:lnTo>
                  <a:pt x="288" y="587"/>
                </a:lnTo>
                <a:lnTo>
                  <a:pt x="275" y="604"/>
                </a:lnTo>
                <a:lnTo>
                  <a:pt x="263" y="621"/>
                </a:lnTo>
                <a:lnTo>
                  <a:pt x="252" y="638"/>
                </a:lnTo>
                <a:lnTo>
                  <a:pt x="240" y="656"/>
                </a:lnTo>
                <a:lnTo>
                  <a:pt x="228" y="673"/>
                </a:lnTo>
                <a:lnTo>
                  <a:pt x="216" y="691"/>
                </a:lnTo>
                <a:lnTo>
                  <a:pt x="206" y="709"/>
                </a:lnTo>
                <a:lnTo>
                  <a:pt x="195" y="727"/>
                </a:lnTo>
                <a:lnTo>
                  <a:pt x="184" y="745"/>
                </a:lnTo>
                <a:lnTo>
                  <a:pt x="175" y="765"/>
                </a:lnTo>
                <a:lnTo>
                  <a:pt x="164" y="783"/>
                </a:lnTo>
                <a:lnTo>
                  <a:pt x="155" y="802"/>
                </a:lnTo>
                <a:lnTo>
                  <a:pt x="146" y="821"/>
                </a:lnTo>
                <a:lnTo>
                  <a:pt x="137" y="840"/>
                </a:lnTo>
                <a:lnTo>
                  <a:pt x="128" y="859"/>
                </a:lnTo>
                <a:lnTo>
                  <a:pt x="119" y="879"/>
                </a:lnTo>
                <a:lnTo>
                  <a:pt x="111" y="898"/>
                </a:lnTo>
                <a:lnTo>
                  <a:pt x="104" y="918"/>
                </a:lnTo>
                <a:lnTo>
                  <a:pt x="95" y="937"/>
                </a:lnTo>
                <a:lnTo>
                  <a:pt x="88" y="957"/>
                </a:lnTo>
                <a:lnTo>
                  <a:pt x="81" y="978"/>
                </a:lnTo>
                <a:lnTo>
                  <a:pt x="74" y="997"/>
                </a:lnTo>
                <a:lnTo>
                  <a:pt x="67" y="1017"/>
                </a:lnTo>
                <a:lnTo>
                  <a:pt x="61" y="1037"/>
                </a:lnTo>
                <a:lnTo>
                  <a:pt x="56" y="1057"/>
                </a:lnTo>
                <a:lnTo>
                  <a:pt x="50" y="1079"/>
                </a:lnTo>
                <a:lnTo>
                  <a:pt x="45" y="1099"/>
                </a:lnTo>
                <a:lnTo>
                  <a:pt x="40" y="1119"/>
                </a:lnTo>
                <a:lnTo>
                  <a:pt x="34" y="1139"/>
                </a:lnTo>
                <a:lnTo>
                  <a:pt x="30" y="1161"/>
                </a:lnTo>
                <a:lnTo>
                  <a:pt x="26" y="1181"/>
                </a:lnTo>
                <a:lnTo>
                  <a:pt x="23" y="1202"/>
                </a:lnTo>
                <a:lnTo>
                  <a:pt x="19" y="1222"/>
                </a:lnTo>
                <a:lnTo>
                  <a:pt x="16" y="1244"/>
                </a:lnTo>
                <a:lnTo>
                  <a:pt x="13" y="1265"/>
                </a:lnTo>
                <a:lnTo>
                  <a:pt x="10" y="1286"/>
                </a:lnTo>
                <a:lnTo>
                  <a:pt x="8" y="1306"/>
                </a:lnTo>
                <a:lnTo>
                  <a:pt x="6" y="1328"/>
                </a:lnTo>
                <a:lnTo>
                  <a:pt x="4" y="1349"/>
                </a:lnTo>
                <a:lnTo>
                  <a:pt x="2" y="1370"/>
                </a:lnTo>
                <a:lnTo>
                  <a:pt x="1" y="1391"/>
                </a:lnTo>
                <a:lnTo>
                  <a:pt x="1" y="1412"/>
                </a:lnTo>
                <a:lnTo>
                  <a:pt x="0" y="1433"/>
                </a:lnTo>
                <a:lnTo>
                  <a:pt x="0" y="1454"/>
                </a:lnTo>
                <a:lnTo>
                  <a:pt x="0" y="1476"/>
                </a:lnTo>
                <a:lnTo>
                  <a:pt x="1" y="1497"/>
                </a:lnTo>
                <a:lnTo>
                  <a:pt x="1" y="1518"/>
                </a:lnTo>
                <a:lnTo>
                  <a:pt x="2" y="1539"/>
                </a:lnTo>
                <a:lnTo>
                  <a:pt x="4" y="1560"/>
                </a:lnTo>
                <a:lnTo>
                  <a:pt x="6" y="1581"/>
                </a:lnTo>
                <a:lnTo>
                  <a:pt x="8" y="1602"/>
                </a:lnTo>
                <a:lnTo>
                  <a:pt x="10" y="1624"/>
                </a:lnTo>
                <a:lnTo>
                  <a:pt x="13" y="1644"/>
                </a:lnTo>
                <a:lnTo>
                  <a:pt x="16" y="1665"/>
                </a:lnTo>
                <a:lnTo>
                  <a:pt x="19" y="1687"/>
                </a:lnTo>
                <a:lnTo>
                  <a:pt x="23" y="1707"/>
                </a:lnTo>
                <a:lnTo>
                  <a:pt x="26" y="1728"/>
                </a:lnTo>
                <a:lnTo>
                  <a:pt x="30" y="1748"/>
                </a:lnTo>
                <a:lnTo>
                  <a:pt x="34" y="1770"/>
                </a:lnTo>
                <a:lnTo>
                  <a:pt x="40" y="1790"/>
                </a:lnTo>
                <a:lnTo>
                  <a:pt x="45" y="1810"/>
                </a:lnTo>
                <a:lnTo>
                  <a:pt x="50" y="1831"/>
                </a:lnTo>
                <a:lnTo>
                  <a:pt x="56" y="1852"/>
                </a:lnTo>
                <a:lnTo>
                  <a:pt x="61" y="1872"/>
                </a:lnTo>
                <a:lnTo>
                  <a:pt x="67" y="1892"/>
                </a:lnTo>
                <a:lnTo>
                  <a:pt x="74" y="1912"/>
                </a:lnTo>
                <a:lnTo>
                  <a:pt x="81" y="1931"/>
                </a:lnTo>
                <a:lnTo>
                  <a:pt x="88" y="1952"/>
                </a:lnTo>
                <a:lnTo>
                  <a:pt x="95" y="1972"/>
                </a:lnTo>
                <a:lnTo>
                  <a:pt x="104" y="1991"/>
                </a:lnTo>
                <a:lnTo>
                  <a:pt x="111" y="2011"/>
                </a:lnTo>
                <a:lnTo>
                  <a:pt x="119" y="2030"/>
                </a:lnTo>
                <a:lnTo>
                  <a:pt x="128" y="2050"/>
                </a:lnTo>
                <a:lnTo>
                  <a:pt x="137" y="2069"/>
                </a:lnTo>
                <a:lnTo>
                  <a:pt x="146" y="2088"/>
                </a:lnTo>
                <a:lnTo>
                  <a:pt x="155" y="2107"/>
                </a:lnTo>
                <a:lnTo>
                  <a:pt x="164" y="2126"/>
                </a:lnTo>
                <a:lnTo>
                  <a:pt x="175" y="2144"/>
                </a:lnTo>
                <a:lnTo>
                  <a:pt x="184" y="2164"/>
                </a:lnTo>
                <a:lnTo>
                  <a:pt x="195" y="2182"/>
                </a:lnTo>
                <a:lnTo>
                  <a:pt x="206" y="2200"/>
                </a:lnTo>
                <a:lnTo>
                  <a:pt x="216" y="2218"/>
                </a:lnTo>
                <a:lnTo>
                  <a:pt x="228" y="2236"/>
                </a:lnTo>
                <a:lnTo>
                  <a:pt x="240" y="2254"/>
                </a:lnTo>
                <a:lnTo>
                  <a:pt x="252" y="2271"/>
                </a:lnTo>
                <a:lnTo>
                  <a:pt x="263" y="2288"/>
                </a:lnTo>
                <a:lnTo>
                  <a:pt x="275" y="2306"/>
                </a:lnTo>
                <a:lnTo>
                  <a:pt x="288" y="2323"/>
                </a:lnTo>
                <a:lnTo>
                  <a:pt x="300" y="2339"/>
                </a:lnTo>
                <a:lnTo>
                  <a:pt x="313" y="2356"/>
                </a:lnTo>
                <a:lnTo>
                  <a:pt x="327" y="2373"/>
                </a:lnTo>
                <a:lnTo>
                  <a:pt x="340" y="2389"/>
                </a:lnTo>
                <a:lnTo>
                  <a:pt x="354" y="2405"/>
                </a:lnTo>
                <a:lnTo>
                  <a:pt x="368" y="2421"/>
                </a:lnTo>
                <a:lnTo>
                  <a:pt x="382" y="2437"/>
                </a:lnTo>
                <a:lnTo>
                  <a:pt x="396" y="2452"/>
                </a:lnTo>
                <a:lnTo>
                  <a:pt x="411" y="2468"/>
                </a:lnTo>
                <a:lnTo>
                  <a:pt x="426" y="2483"/>
                </a:lnTo>
                <a:lnTo>
                  <a:pt x="441" y="2498"/>
                </a:lnTo>
                <a:lnTo>
                  <a:pt x="456" y="2512"/>
                </a:lnTo>
                <a:lnTo>
                  <a:pt x="472" y="2527"/>
                </a:lnTo>
                <a:lnTo>
                  <a:pt x="488" y="2540"/>
                </a:lnTo>
                <a:lnTo>
                  <a:pt x="504" y="2554"/>
                </a:lnTo>
                <a:lnTo>
                  <a:pt x="520" y="2568"/>
                </a:lnTo>
                <a:lnTo>
                  <a:pt x="536" y="2582"/>
                </a:lnTo>
                <a:lnTo>
                  <a:pt x="552" y="2595"/>
                </a:lnTo>
                <a:lnTo>
                  <a:pt x="569" y="2609"/>
                </a:lnTo>
                <a:lnTo>
                  <a:pt x="586" y="2621"/>
                </a:lnTo>
                <a:lnTo>
                  <a:pt x="603" y="2633"/>
                </a:lnTo>
                <a:lnTo>
                  <a:pt x="620" y="2646"/>
                </a:lnTo>
                <a:lnTo>
                  <a:pt x="637" y="2658"/>
                </a:lnTo>
                <a:lnTo>
                  <a:pt x="655" y="2669"/>
                </a:lnTo>
                <a:lnTo>
                  <a:pt x="673" y="2681"/>
                </a:lnTo>
                <a:lnTo>
                  <a:pt x="690" y="2692"/>
                </a:lnTo>
                <a:lnTo>
                  <a:pt x="708" y="2703"/>
                </a:lnTo>
                <a:lnTo>
                  <a:pt x="726" y="2714"/>
                </a:lnTo>
                <a:lnTo>
                  <a:pt x="746" y="2725"/>
                </a:lnTo>
                <a:lnTo>
                  <a:pt x="764" y="2734"/>
                </a:lnTo>
                <a:lnTo>
                  <a:pt x="783" y="2744"/>
                </a:lnTo>
                <a:lnTo>
                  <a:pt x="801" y="2753"/>
                </a:lnTo>
                <a:lnTo>
                  <a:pt x="820" y="2763"/>
                </a:lnTo>
                <a:lnTo>
                  <a:pt x="839" y="2773"/>
                </a:lnTo>
                <a:lnTo>
                  <a:pt x="858" y="2781"/>
                </a:lnTo>
                <a:lnTo>
                  <a:pt x="878" y="2790"/>
                </a:lnTo>
                <a:lnTo>
                  <a:pt x="898" y="2798"/>
                </a:lnTo>
                <a:lnTo>
                  <a:pt x="917" y="2806"/>
                </a:lnTo>
                <a:lnTo>
                  <a:pt x="936" y="2813"/>
                </a:lnTo>
                <a:lnTo>
                  <a:pt x="956" y="2820"/>
                </a:lnTo>
                <a:lnTo>
                  <a:pt x="977" y="2828"/>
                </a:lnTo>
                <a:lnTo>
                  <a:pt x="997" y="2834"/>
                </a:lnTo>
                <a:lnTo>
                  <a:pt x="1016" y="2842"/>
                </a:lnTo>
                <a:lnTo>
                  <a:pt x="1036" y="2847"/>
                </a:lnTo>
                <a:lnTo>
                  <a:pt x="1057" y="2853"/>
                </a:lnTo>
                <a:lnTo>
                  <a:pt x="1078" y="2859"/>
                </a:lnTo>
                <a:lnTo>
                  <a:pt x="1098" y="2864"/>
                </a:lnTo>
                <a:lnTo>
                  <a:pt x="1118" y="2869"/>
                </a:lnTo>
                <a:lnTo>
                  <a:pt x="1138" y="2874"/>
                </a:lnTo>
                <a:lnTo>
                  <a:pt x="1160" y="2879"/>
                </a:lnTo>
                <a:lnTo>
                  <a:pt x="1180" y="2882"/>
                </a:lnTo>
                <a:lnTo>
                  <a:pt x="1201" y="2886"/>
                </a:lnTo>
                <a:lnTo>
                  <a:pt x="1222" y="2890"/>
                </a:lnTo>
                <a:lnTo>
                  <a:pt x="1243" y="2893"/>
                </a:lnTo>
                <a:lnTo>
                  <a:pt x="1264" y="2896"/>
                </a:lnTo>
                <a:lnTo>
                  <a:pt x="1284" y="2899"/>
                </a:lnTo>
                <a:lnTo>
                  <a:pt x="1306" y="2901"/>
                </a:lnTo>
                <a:lnTo>
                  <a:pt x="1327" y="2903"/>
                </a:lnTo>
                <a:lnTo>
                  <a:pt x="1348" y="2905"/>
                </a:lnTo>
                <a:lnTo>
                  <a:pt x="1368" y="2906"/>
                </a:lnTo>
                <a:lnTo>
                  <a:pt x="1390" y="2907"/>
                </a:lnTo>
                <a:lnTo>
                  <a:pt x="1411" y="2908"/>
                </a:lnTo>
                <a:lnTo>
                  <a:pt x="1432" y="2909"/>
                </a:lnTo>
                <a:lnTo>
                  <a:pt x="1454" y="2909"/>
                </a:lnTo>
                <a:lnTo>
                  <a:pt x="1475" y="2909"/>
                </a:lnTo>
                <a:lnTo>
                  <a:pt x="1496" y="2908"/>
                </a:lnTo>
                <a:lnTo>
                  <a:pt x="1517" y="2907"/>
                </a:lnTo>
                <a:lnTo>
                  <a:pt x="1538" y="2906"/>
                </a:lnTo>
                <a:lnTo>
                  <a:pt x="1559" y="2905"/>
                </a:lnTo>
                <a:lnTo>
                  <a:pt x="1580" y="2903"/>
                </a:lnTo>
                <a:lnTo>
                  <a:pt x="1602" y="2901"/>
                </a:lnTo>
                <a:lnTo>
                  <a:pt x="1622" y="2899"/>
                </a:lnTo>
                <a:lnTo>
                  <a:pt x="1643" y="2896"/>
                </a:lnTo>
                <a:lnTo>
                  <a:pt x="1665" y="2893"/>
                </a:lnTo>
                <a:lnTo>
                  <a:pt x="1685" y="2890"/>
                </a:lnTo>
                <a:lnTo>
                  <a:pt x="1706" y="2886"/>
                </a:lnTo>
                <a:lnTo>
                  <a:pt x="1726" y="2882"/>
                </a:lnTo>
                <a:lnTo>
                  <a:pt x="1748" y="2879"/>
                </a:lnTo>
                <a:lnTo>
                  <a:pt x="1768" y="2874"/>
                </a:lnTo>
                <a:lnTo>
                  <a:pt x="1789" y="2869"/>
                </a:lnTo>
                <a:lnTo>
                  <a:pt x="1809" y="2864"/>
                </a:lnTo>
                <a:lnTo>
                  <a:pt x="1830" y="2859"/>
                </a:lnTo>
                <a:lnTo>
                  <a:pt x="1850" y="2853"/>
                </a:lnTo>
                <a:lnTo>
                  <a:pt x="1870" y="2847"/>
                </a:lnTo>
                <a:lnTo>
                  <a:pt x="1890" y="2842"/>
                </a:lnTo>
                <a:lnTo>
                  <a:pt x="1910" y="2834"/>
                </a:lnTo>
                <a:lnTo>
                  <a:pt x="1931" y="2828"/>
                </a:lnTo>
                <a:lnTo>
                  <a:pt x="1951" y="2820"/>
                </a:lnTo>
                <a:lnTo>
                  <a:pt x="1970" y="2813"/>
                </a:lnTo>
                <a:lnTo>
                  <a:pt x="1990" y="2806"/>
                </a:lnTo>
                <a:lnTo>
                  <a:pt x="2010" y="2798"/>
                </a:lnTo>
                <a:lnTo>
                  <a:pt x="2029" y="2790"/>
                </a:lnTo>
                <a:lnTo>
                  <a:pt x="2048" y="2781"/>
                </a:lnTo>
                <a:lnTo>
                  <a:pt x="2068" y="2773"/>
                </a:lnTo>
                <a:lnTo>
                  <a:pt x="2086" y="2763"/>
                </a:lnTo>
                <a:lnTo>
                  <a:pt x="2105" y="2753"/>
                </a:lnTo>
                <a:lnTo>
                  <a:pt x="2125" y="2744"/>
                </a:lnTo>
                <a:lnTo>
                  <a:pt x="2143" y="2734"/>
                </a:lnTo>
                <a:lnTo>
                  <a:pt x="2162" y="2725"/>
                </a:lnTo>
                <a:lnTo>
                  <a:pt x="2180" y="2714"/>
                </a:lnTo>
                <a:lnTo>
                  <a:pt x="2198" y="2703"/>
                </a:lnTo>
                <a:lnTo>
                  <a:pt x="2216" y="2692"/>
                </a:lnTo>
                <a:lnTo>
                  <a:pt x="2234" y="2681"/>
                </a:lnTo>
                <a:lnTo>
                  <a:pt x="2252" y="2669"/>
                </a:lnTo>
                <a:lnTo>
                  <a:pt x="2269" y="2658"/>
                </a:lnTo>
                <a:lnTo>
                  <a:pt x="2287" y="2646"/>
                </a:lnTo>
                <a:lnTo>
                  <a:pt x="2304" y="2633"/>
                </a:lnTo>
                <a:lnTo>
                  <a:pt x="2322" y="2621"/>
                </a:lnTo>
                <a:lnTo>
                  <a:pt x="2339" y="2609"/>
                </a:lnTo>
                <a:lnTo>
                  <a:pt x="2355" y="2595"/>
                </a:lnTo>
                <a:lnTo>
                  <a:pt x="2372" y="2582"/>
                </a:lnTo>
                <a:lnTo>
                  <a:pt x="2388" y="2568"/>
                </a:lnTo>
                <a:lnTo>
                  <a:pt x="2403" y="2554"/>
                </a:lnTo>
                <a:lnTo>
                  <a:pt x="2419" y="2540"/>
                </a:lnTo>
                <a:lnTo>
                  <a:pt x="2435" y="2527"/>
                </a:lnTo>
                <a:lnTo>
                  <a:pt x="2450" y="2512"/>
                </a:lnTo>
                <a:lnTo>
                  <a:pt x="2466" y="2498"/>
                </a:lnTo>
                <a:lnTo>
                  <a:pt x="2481" y="2483"/>
                </a:lnTo>
                <a:lnTo>
                  <a:pt x="2496" y="2468"/>
                </a:lnTo>
                <a:lnTo>
                  <a:pt x="2510" y="2452"/>
                </a:lnTo>
                <a:lnTo>
                  <a:pt x="2525" y="2437"/>
                </a:lnTo>
                <a:lnTo>
                  <a:pt x="2539" y="2421"/>
                </a:lnTo>
                <a:lnTo>
                  <a:pt x="2553" y="2405"/>
                </a:lnTo>
                <a:lnTo>
                  <a:pt x="2566" y="2389"/>
                </a:lnTo>
                <a:lnTo>
                  <a:pt x="2580" y="2373"/>
                </a:lnTo>
                <a:lnTo>
                  <a:pt x="2593" y="2356"/>
                </a:lnTo>
                <a:lnTo>
                  <a:pt x="2606" y="2339"/>
                </a:lnTo>
                <a:lnTo>
                  <a:pt x="2619" y="2323"/>
                </a:lnTo>
                <a:lnTo>
                  <a:pt x="2631" y="2306"/>
                </a:lnTo>
                <a:lnTo>
                  <a:pt x="2644" y="2288"/>
                </a:lnTo>
                <a:lnTo>
                  <a:pt x="2656" y="2271"/>
                </a:lnTo>
                <a:lnTo>
                  <a:pt x="2668" y="2254"/>
                </a:lnTo>
                <a:lnTo>
                  <a:pt x="2679" y="2236"/>
                </a:lnTo>
                <a:lnTo>
                  <a:pt x="2690" y="2218"/>
                </a:lnTo>
                <a:lnTo>
                  <a:pt x="2702" y="2200"/>
                </a:lnTo>
                <a:lnTo>
                  <a:pt x="2712" y="2182"/>
                </a:lnTo>
                <a:lnTo>
                  <a:pt x="2722" y="2164"/>
                </a:lnTo>
                <a:lnTo>
                  <a:pt x="2733" y="2144"/>
                </a:lnTo>
                <a:lnTo>
                  <a:pt x="2742" y="2126"/>
                </a:lnTo>
                <a:lnTo>
                  <a:pt x="2752" y="2107"/>
                </a:lnTo>
                <a:lnTo>
                  <a:pt x="2761" y="2088"/>
                </a:lnTo>
                <a:lnTo>
                  <a:pt x="2771" y="2069"/>
                </a:lnTo>
                <a:lnTo>
                  <a:pt x="2779" y="2050"/>
                </a:lnTo>
                <a:lnTo>
                  <a:pt x="2788" y="2030"/>
                </a:lnTo>
                <a:lnTo>
                  <a:pt x="2796" y="2011"/>
                </a:lnTo>
                <a:lnTo>
                  <a:pt x="2804" y="1991"/>
                </a:lnTo>
                <a:lnTo>
                  <a:pt x="2811" y="1972"/>
                </a:lnTo>
                <a:lnTo>
                  <a:pt x="2819" y="1952"/>
                </a:lnTo>
                <a:lnTo>
                  <a:pt x="2826" y="1931"/>
                </a:lnTo>
                <a:lnTo>
                  <a:pt x="2833" y="1912"/>
                </a:lnTo>
                <a:lnTo>
                  <a:pt x="2839" y="1892"/>
                </a:lnTo>
                <a:lnTo>
                  <a:pt x="2845" y="1872"/>
                </a:lnTo>
                <a:lnTo>
                  <a:pt x="2852" y="1852"/>
                </a:lnTo>
                <a:lnTo>
                  <a:pt x="2857" y="1831"/>
                </a:lnTo>
                <a:lnTo>
                  <a:pt x="2862" y="1810"/>
                </a:lnTo>
                <a:lnTo>
                  <a:pt x="2868" y="1790"/>
                </a:lnTo>
                <a:lnTo>
                  <a:pt x="2872" y="1770"/>
                </a:lnTo>
                <a:lnTo>
                  <a:pt x="2876" y="1748"/>
                </a:lnTo>
                <a:lnTo>
                  <a:pt x="2881" y="1728"/>
                </a:lnTo>
                <a:lnTo>
                  <a:pt x="2885" y="1707"/>
                </a:lnTo>
                <a:lnTo>
                  <a:pt x="2888" y="1687"/>
                </a:lnTo>
                <a:lnTo>
                  <a:pt x="2891" y="1665"/>
                </a:lnTo>
                <a:lnTo>
                  <a:pt x="2894" y="1644"/>
                </a:lnTo>
                <a:lnTo>
                  <a:pt x="2896" y="1624"/>
                </a:lnTo>
                <a:lnTo>
                  <a:pt x="2899" y="1602"/>
                </a:lnTo>
                <a:lnTo>
                  <a:pt x="2901" y="1581"/>
                </a:lnTo>
                <a:lnTo>
                  <a:pt x="2903" y="1560"/>
                </a:lnTo>
                <a:lnTo>
                  <a:pt x="2904" y="1539"/>
                </a:lnTo>
                <a:lnTo>
                  <a:pt x="2905" y="1518"/>
                </a:lnTo>
                <a:lnTo>
                  <a:pt x="2906" y="1497"/>
                </a:lnTo>
                <a:lnTo>
                  <a:pt x="2906" y="1476"/>
                </a:lnTo>
                <a:lnTo>
                  <a:pt x="2906" y="1454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50" name="Line 102"/>
          <p:cNvSpPr>
            <a:spLocks noChangeShapeType="1"/>
          </p:cNvSpPr>
          <p:nvPr/>
        </p:nvSpPr>
        <p:spPr bwMode="auto">
          <a:xfrm>
            <a:off x="3460750" y="3213100"/>
            <a:ext cx="12922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51" name="Line 103"/>
          <p:cNvSpPr>
            <a:spLocks noChangeAspect="1" noChangeShapeType="1"/>
          </p:cNvSpPr>
          <p:nvPr/>
        </p:nvSpPr>
        <p:spPr bwMode="auto">
          <a:xfrm>
            <a:off x="4381500" y="2878138"/>
            <a:ext cx="1588" cy="3321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52" name="Freeform 104"/>
          <p:cNvSpPr>
            <a:spLocks/>
          </p:cNvSpPr>
          <p:nvPr/>
        </p:nvSpPr>
        <p:spPr bwMode="auto">
          <a:xfrm>
            <a:off x="4357688" y="2852738"/>
            <a:ext cx="53975" cy="53975"/>
          </a:xfrm>
          <a:custGeom>
            <a:avLst/>
            <a:gdLst>
              <a:gd name="T0" fmla="*/ 2147483647 w 88"/>
              <a:gd name="T1" fmla="*/ 2147483647 h 90"/>
              <a:gd name="T2" fmla="*/ 2147483647 w 88"/>
              <a:gd name="T3" fmla="*/ 2147483647 h 90"/>
              <a:gd name="T4" fmla="*/ 2147483647 w 88"/>
              <a:gd name="T5" fmla="*/ 2147483647 h 90"/>
              <a:gd name="T6" fmla="*/ 2147483647 w 88"/>
              <a:gd name="T7" fmla="*/ 2147483647 h 90"/>
              <a:gd name="T8" fmla="*/ 2147483647 w 88"/>
              <a:gd name="T9" fmla="*/ 2147483647 h 90"/>
              <a:gd name="T10" fmla="*/ 2147483647 w 88"/>
              <a:gd name="T11" fmla="*/ 2147483647 h 90"/>
              <a:gd name="T12" fmla="*/ 2147483647 w 88"/>
              <a:gd name="T13" fmla="*/ 2147483647 h 90"/>
              <a:gd name="T14" fmla="*/ 2147483647 w 88"/>
              <a:gd name="T15" fmla="*/ 2147483647 h 90"/>
              <a:gd name="T16" fmla="*/ 2147483647 w 88"/>
              <a:gd name="T17" fmla="*/ 2147483647 h 90"/>
              <a:gd name="T18" fmla="*/ 2147483647 w 88"/>
              <a:gd name="T19" fmla="*/ 2147483647 h 90"/>
              <a:gd name="T20" fmla="*/ 2147483647 w 88"/>
              <a:gd name="T21" fmla="*/ 2147483647 h 90"/>
              <a:gd name="T22" fmla="*/ 2147483647 w 88"/>
              <a:gd name="T23" fmla="*/ 2147483647 h 90"/>
              <a:gd name="T24" fmla="*/ 2147483647 w 88"/>
              <a:gd name="T25" fmla="*/ 2147483647 h 90"/>
              <a:gd name="T26" fmla="*/ 2147483647 w 88"/>
              <a:gd name="T27" fmla="*/ 0 h 90"/>
              <a:gd name="T28" fmla="*/ 2147483647 w 88"/>
              <a:gd name="T29" fmla="*/ 2147483647 h 90"/>
              <a:gd name="T30" fmla="*/ 2147483647 w 88"/>
              <a:gd name="T31" fmla="*/ 2147483647 h 90"/>
              <a:gd name="T32" fmla="*/ 2147483647 w 88"/>
              <a:gd name="T33" fmla="*/ 2147483647 h 90"/>
              <a:gd name="T34" fmla="*/ 2147483647 w 88"/>
              <a:gd name="T35" fmla="*/ 2147483647 h 90"/>
              <a:gd name="T36" fmla="*/ 2147483647 w 88"/>
              <a:gd name="T37" fmla="*/ 2147483647 h 90"/>
              <a:gd name="T38" fmla="*/ 2147483647 w 88"/>
              <a:gd name="T39" fmla="*/ 2147483647 h 90"/>
              <a:gd name="T40" fmla="*/ 2147483647 w 88"/>
              <a:gd name="T41" fmla="*/ 2147483647 h 90"/>
              <a:gd name="T42" fmla="*/ 2147483647 w 88"/>
              <a:gd name="T43" fmla="*/ 2147483647 h 90"/>
              <a:gd name="T44" fmla="*/ 2147483647 w 88"/>
              <a:gd name="T45" fmla="*/ 2147483647 h 90"/>
              <a:gd name="T46" fmla="*/ 2147483647 w 88"/>
              <a:gd name="T47" fmla="*/ 2147483647 h 90"/>
              <a:gd name="T48" fmla="*/ 2147483647 w 88"/>
              <a:gd name="T49" fmla="*/ 2147483647 h 90"/>
              <a:gd name="T50" fmla="*/ 2147483647 w 88"/>
              <a:gd name="T51" fmla="*/ 2147483647 h 90"/>
              <a:gd name="T52" fmla="*/ 0 w 88"/>
              <a:gd name="T53" fmla="*/ 2147483647 h 90"/>
              <a:gd name="T54" fmla="*/ 0 w 88"/>
              <a:gd name="T55" fmla="*/ 2147483647 h 90"/>
              <a:gd name="T56" fmla="*/ 0 w 88"/>
              <a:gd name="T57" fmla="*/ 2147483647 h 90"/>
              <a:gd name="T58" fmla="*/ 2147483647 w 88"/>
              <a:gd name="T59" fmla="*/ 2147483647 h 90"/>
              <a:gd name="T60" fmla="*/ 2147483647 w 88"/>
              <a:gd name="T61" fmla="*/ 2147483647 h 90"/>
              <a:gd name="T62" fmla="*/ 2147483647 w 88"/>
              <a:gd name="T63" fmla="*/ 2147483647 h 90"/>
              <a:gd name="T64" fmla="*/ 2147483647 w 88"/>
              <a:gd name="T65" fmla="*/ 2147483647 h 90"/>
              <a:gd name="T66" fmla="*/ 2147483647 w 88"/>
              <a:gd name="T67" fmla="*/ 2147483647 h 90"/>
              <a:gd name="T68" fmla="*/ 2147483647 w 88"/>
              <a:gd name="T69" fmla="*/ 2147483647 h 90"/>
              <a:gd name="T70" fmla="*/ 2147483647 w 88"/>
              <a:gd name="T71" fmla="*/ 2147483647 h 90"/>
              <a:gd name="T72" fmla="*/ 2147483647 w 88"/>
              <a:gd name="T73" fmla="*/ 2147483647 h 90"/>
              <a:gd name="T74" fmla="*/ 2147483647 w 88"/>
              <a:gd name="T75" fmla="*/ 2147483647 h 90"/>
              <a:gd name="T76" fmla="*/ 2147483647 w 88"/>
              <a:gd name="T77" fmla="*/ 2147483647 h 90"/>
              <a:gd name="T78" fmla="*/ 2147483647 w 88"/>
              <a:gd name="T79" fmla="*/ 2147483647 h 90"/>
              <a:gd name="T80" fmla="*/ 2147483647 w 88"/>
              <a:gd name="T81" fmla="*/ 2147483647 h 90"/>
              <a:gd name="T82" fmla="*/ 2147483647 w 88"/>
              <a:gd name="T83" fmla="*/ 2147483647 h 90"/>
              <a:gd name="T84" fmla="*/ 2147483647 w 88"/>
              <a:gd name="T85" fmla="*/ 2147483647 h 90"/>
              <a:gd name="T86" fmla="*/ 2147483647 w 88"/>
              <a:gd name="T87" fmla="*/ 2147483647 h 90"/>
              <a:gd name="T88" fmla="*/ 2147483647 w 88"/>
              <a:gd name="T89" fmla="*/ 2147483647 h 90"/>
              <a:gd name="T90" fmla="*/ 2147483647 w 88"/>
              <a:gd name="T91" fmla="*/ 2147483647 h 90"/>
              <a:gd name="T92" fmla="*/ 2147483647 w 88"/>
              <a:gd name="T93" fmla="*/ 2147483647 h 90"/>
              <a:gd name="T94" fmla="*/ 2147483647 w 88"/>
              <a:gd name="T95" fmla="*/ 2147483647 h 90"/>
              <a:gd name="T96" fmla="*/ 2147483647 w 88"/>
              <a:gd name="T97" fmla="*/ 2147483647 h 90"/>
              <a:gd name="T98" fmla="*/ 2147483647 w 88"/>
              <a:gd name="T99" fmla="*/ 2147483647 h 90"/>
              <a:gd name="T100" fmla="*/ 2147483647 w 88"/>
              <a:gd name="T101" fmla="*/ 2147483647 h 90"/>
              <a:gd name="T102" fmla="*/ 2147483647 w 88"/>
              <a:gd name="T103" fmla="*/ 2147483647 h 90"/>
              <a:gd name="T104" fmla="*/ 2147483647 w 88"/>
              <a:gd name="T105" fmla="*/ 2147483647 h 90"/>
              <a:gd name="T106" fmla="*/ 2147483647 w 88"/>
              <a:gd name="T107" fmla="*/ 2147483647 h 90"/>
              <a:gd name="T108" fmla="*/ 2147483647 w 88"/>
              <a:gd name="T109" fmla="*/ 2147483647 h 90"/>
              <a:gd name="T110" fmla="*/ 2147483647 w 88"/>
              <a:gd name="T111" fmla="*/ 2147483647 h 9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8" h="90">
                <a:moveTo>
                  <a:pt x="88" y="45"/>
                </a:moveTo>
                <a:lnTo>
                  <a:pt x="88" y="43"/>
                </a:lnTo>
                <a:lnTo>
                  <a:pt x="88" y="42"/>
                </a:lnTo>
                <a:lnTo>
                  <a:pt x="88" y="40"/>
                </a:lnTo>
                <a:lnTo>
                  <a:pt x="88" y="38"/>
                </a:lnTo>
                <a:lnTo>
                  <a:pt x="87" y="36"/>
                </a:lnTo>
                <a:lnTo>
                  <a:pt x="87" y="35"/>
                </a:lnTo>
                <a:lnTo>
                  <a:pt x="87" y="33"/>
                </a:lnTo>
                <a:lnTo>
                  <a:pt x="86" y="32"/>
                </a:lnTo>
                <a:lnTo>
                  <a:pt x="86" y="30"/>
                </a:lnTo>
                <a:lnTo>
                  <a:pt x="85" y="29"/>
                </a:lnTo>
                <a:lnTo>
                  <a:pt x="85" y="27"/>
                </a:lnTo>
                <a:lnTo>
                  <a:pt x="84" y="26"/>
                </a:lnTo>
                <a:lnTo>
                  <a:pt x="83" y="25"/>
                </a:lnTo>
                <a:lnTo>
                  <a:pt x="82" y="23"/>
                </a:lnTo>
                <a:lnTo>
                  <a:pt x="82" y="21"/>
                </a:lnTo>
                <a:lnTo>
                  <a:pt x="81" y="20"/>
                </a:lnTo>
                <a:lnTo>
                  <a:pt x="80" y="18"/>
                </a:lnTo>
                <a:lnTo>
                  <a:pt x="79" y="17"/>
                </a:lnTo>
                <a:lnTo>
                  <a:pt x="78" y="16"/>
                </a:lnTo>
                <a:lnTo>
                  <a:pt x="76" y="15"/>
                </a:lnTo>
                <a:lnTo>
                  <a:pt x="75" y="14"/>
                </a:lnTo>
                <a:lnTo>
                  <a:pt x="74" y="12"/>
                </a:lnTo>
                <a:lnTo>
                  <a:pt x="73" y="11"/>
                </a:lnTo>
                <a:lnTo>
                  <a:pt x="71" y="10"/>
                </a:lnTo>
                <a:lnTo>
                  <a:pt x="70" y="10"/>
                </a:lnTo>
                <a:lnTo>
                  <a:pt x="69" y="9"/>
                </a:lnTo>
                <a:lnTo>
                  <a:pt x="68" y="8"/>
                </a:lnTo>
                <a:lnTo>
                  <a:pt x="66" y="7"/>
                </a:lnTo>
                <a:lnTo>
                  <a:pt x="65" y="5"/>
                </a:lnTo>
                <a:lnTo>
                  <a:pt x="63" y="5"/>
                </a:lnTo>
                <a:lnTo>
                  <a:pt x="62" y="4"/>
                </a:lnTo>
                <a:lnTo>
                  <a:pt x="60" y="3"/>
                </a:lnTo>
                <a:lnTo>
                  <a:pt x="58" y="3"/>
                </a:lnTo>
                <a:lnTo>
                  <a:pt x="57" y="2"/>
                </a:lnTo>
                <a:lnTo>
                  <a:pt x="55" y="2"/>
                </a:lnTo>
                <a:lnTo>
                  <a:pt x="54" y="1"/>
                </a:lnTo>
                <a:lnTo>
                  <a:pt x="52" y="1"/>
                </a:lnTo>
                <a:lnTo>
                  <a:pt x="51" y="1"/>
                </a:lnTo>
                <a:lnTo>
                  <a:pt x="49" y="1"/>
                </a:lnTo>
                <a:lnTo>
                  <a:pt x="48" y="1"/>
                </a:lnTo>
                <a:lnTo>
                  <a:pt x="46" y="0"/>
                </a:lnTo>
                <a:lnTo>
                  <a:pt x="43" y="0"/>
                </a:lnTo>
                <a:lnTo>
                  <a:pt x="42" y="0"/>
                </a:lnTo>
                <a:lnTo>
                  <a:pt x="40" y="1"/>
                </a:lnTo>
                <a:lnTo>
                  <a:pt x="39" y="1"/>
                </a:lnTo>
                <a:lnTo>
                  <a:pt x="37" y="1"/>
                </a:lnTo>
                <a:lnTo>
                  <a:pt x="36" y="1"/>
                </a:lnTo>
                <a:lnTo>
                  <a:pt x="34" y="1"/>
                </a:lnTo>
                <a:lnTo>
                  <a:pt x="33" y="2"/>
                </a:lnTo>
                <a:lnTo>
                  <a:pt x="31" y="2"/>
                </a:lnTo>
                <a:lnTo>
                  <a:pt x="30" y="3"/>
                </a:lnTo>
                <a:lnTo>
                  <a:pt x="27" y="3"/>
                </a:lnTo>
                <a:lnTo>
                  <a:pt x="26" y="4"/>
                </a:lnTo>
                <a:lnTo>
                  <a:pt x="24" y="5"/>
                </a:lnTo>
                <a:lnTo>
                  <a:pt x="23" y="5"/>
                </a:lnTo>
                <a:lnTo>
                  <a:pt x="22" y="7"/>
                </a:lnTo>
                <a:lnTo>
                  <a:pt x="20" y="8"/>
                </a:lnTo>
                <a:lnTo>
                  <a:pt x="19" y="9"/>
                </a:lnTo>
                <a:lnTo>
                  <a:pt x="18" y="10"/>
                </a:lnTo>
                <a:lnTo>
                  <a:pt x="17" y="10"/>
                </a:lnTo>
                <a:lnTo>
                  <a:pt x="15" y="11"/>
                </a:lnTo>
                <a:lnTo>
                  <a:pt x="14" y="12"/>
                </a:lnTo>
                <a:lnTo>
                  <a:pt x="13" y="14"/>
                </a:lnTo>
                <a:lnTo>
                  <a:pt x="12" y="15"/>
                </a:lnTo>
                <a:lnTo>
                  <a:pt x="10" y="16"/>
                </a:lnTo>
                <a:lnTo>
                  <a:pt x="9" y="17"/>
                </a:lnTo>
                <a:lnTo>
                  <a:pt x="8" y="18"/>
                </a:lnTo>
                <a:lnTo>
                  <a:pt x="7" y="20"/>
                </a:lnTo>
                <a:lnTo>
                  <a:pt x="6" y="21"/>
                </a:lnTo>
                <a:lnTo>
                  <a:pt x="5" y="23"/>
                </a:lnTo>
                <a:lnTo>
                  <a:pt x="5" y="25"/>
                </a:lnTo>
                <a:lnTo>
                  <a:pt x="4" y="26"/>
                </a:lnTo>
                <a:lnTo>
                  <a:pt x="3" y="27"/>
                </a:lnTo>
                <a:lnTo>
                  <a:pt x="3" y="29"/>
                </a:lnTo>
                <a:lnTo>
                  <a:pt x="2" y="30"/>
                </a:lnTo>
                <a:lnTo>
                  <a:pt x="2" y="32"/>
                </a:lnTo>
                <a:lnTo>
                  <a:pt x="1" y="33"/>
                </a:lnTo>
                <a:lnTo>
                  <a:pt x="1" y="35"/>
                </a:lnTo>
                <a:lnTo>
                  <a:pt x="1" y="36"/>
                </a:lnTo>
                <a:lnTo>
                  <a:pt x="0" y="38"/>
                </a:lnTo>
                <a:lnTo>
                  <a:pt x="0" y="40"/>
                </a:lnTo>
                <a:lnTo>
                  <a:pt x="0" y="42"/>
                </a:lnTo>
                <a:lnTo>
                  <a:pt x="0" y="43"/>
                </a:lnTo>
                <a:lnTo>
                  <a:pt x="0" y="45"/>
                </a:lnTo>
                <a:lnTo>
                  <a:pt x="0" y="47"/>
                </a:lnTo>
                <a:lnTo>
                  <a:pt x="0" y="48"/>
                </a:lnTo>
                <a:lnTo>
                  <a:pt x="0" y="50"/>
                </a:lnTo>
                <a:lnTo>
                  <a:pt x="0" y="51"/>
                </a:lnTo>
                <a:lnTo>
                  <a:pt x="1" y="53"/>
                </a:lnTo>
                <a:lnTo>
                  <a:pt x="1" y="54"/>
                </a:lnTo>
                <a:lnTo>
                  <a:pt x="1" y="57"/>
                </a:lnTo>
                <a:lnTo>
                  <a:pt x="2" y="58"/>
                </a:lnTo>
                <a:lnTo>
                  <a:pt x="2" y="60"/>
                </a:lnTo>
                <a:lnTo>
                  <a:pt x="3" y="61"/>
                </a:lnTo>
                <a:lnTo>
                  <a:pt x="3" y="63"/>
                </a:lnTo>
                <a:lnTo>
                  <a:pt x="4" y="64"/>
                </a:lnTo>
                <a:lnTo>
                  <a:pt x="5" y="65"/>
                </a:lnTo>
                <a:lnTo>
                  <a:pt x="5" y="67"/>
                </a:lnTo>
                <a:lnTo>
                  <a:pt x="6" y="68"/>
                </a:lnTo>
                <a:lnTo>
                  <a:pt x="7" y="69"/>
                </a:lnTo>
                <a:lnTo>
                  <a:pt x="8" y="72"/>
                </a:lnTo>
                <a:lnTo>
                  <a:pt x="9" y="73"/>
                </a:lnTo>
                <a:lnTo>
                  <a:pt x="10" y="74"/>
                </a:lnTo>
                <a:lnTo>
                  <a:pt x="12" y="75"/>
                </a:lnTo>
                <a:lnTo>
                  <a:pt x="13" y="76"/>
                </a:lnTo>
                <a:lnTo>
                  <a:pt x="14" y="77"/>
                </a:lnTo>
                <a:lnTo>
                  <a:pt x="15" y="79"/>
                </a:lnTo>
                <a:lnTo>
                  <a:pt x="17" y="80"/>
                </a:lnTo>
                <a:lnTo>
                  <a:pt x="18" y="80"/>
                </a:lnTo>
                <a:lnTo>
                  <a:pt x="19" y="81"/>
                </a:lnTo>
                <a:lnTo>
                  <a:pt x="20" y="82"/>
                </a:lnTo>
                <a:lnTo>
                  <a:pt x="22" y="83"/>
                </a:lnTo>
                <a:lnTo>
                  <a:pt x="23" y="84"/>
                </a:lnTo>
                <a:lnTo>
                  <a:pt x="24" y="84"/>
                </a:lnTo>
                <a:lnTo>
                  <a:pt x="26" y="85"/>
                </a:lnTo>
                <a:lnTo>
                  <a:pt x="27" y="86"/>
                </a:lnTo>
                <a:lnTo>
                  <a:pt x="30" y="86"/>
                </a:lnTo>
                <a:lnTo>
                  <a:pt x="31" y="87"/>
                </a:lnTo>
                <a:lnTo>
                  <a:pt x="33" y="87"/>
                </a:lnTo>
                <a:lnTo>
                  <a:pt x="34" y="89"/>
                </a:lnTo>
                <a:lnTo>
                  <a:pt x="36" y="89"/>
                </a:lnTo>
                <a:lnTo>
                  <a:pt x="37" y="89"/>
                </a:lnTo>
                <a:lnTo>
                  <a:pt x="39" y="89"/>
                </a:lnTo>
                <a:lnTo>
                  <a:pt x="40" y="89"/>
                </a:lnTo>
                <a:lnTo>
                  <a:pt x="42" y="90"/>
                </a:lnTo>
                <a:lnTo>
                  <a:pt x="43" y="90"/>
                </a:lnTo>
                <a:lnTo>
                  <a:pt x="46" y="90"/>
                </a:lnTo>
                <a:lnTo>
                  <a:pt x="48" y="89"/>
                </a:lnTo>
                <a:lnTo>
                  <a:pt x="49" y="89"/>
                </a:lnTo>
                <a:lnTo>
                  <a:pt x="51" y="89"/>
                </a:lnTo>
                <a:lnTo>
                  <a:pt x="52" y="89"/>
                </a:lnTo>
                <a:lnTo>
                  <a:pt x="54" y="89"/>
                </a:lnTo>
                <a:lnTo>
                  <a:pt x="55" y="87"/>
                </a:lnTo>
                <a:lnTo>
                  <a:pt x="57" y="87"/>
                </a:lnTo>
                <a:lnTo>
                  <a:pt x="58" y="86"/>
                </a:lnTo>
                <a:lnTo>
                  <a:pt x="60" y="86"/>
                </a:lnTo>
                <a:lnTo>
                  <a:pt x="62" y="85"/>
                </a:lnTo>
                <a:lnTo>
                  <a:pt x="63" y="84"/>
                </a:lnTo>
                <a:lnTo>
                  <a:pt x="65" y="84"/>
                </a:lnTo>
                <a:lnTo>
                  <a:pt x="66" y="83"/>
                </a:lnTo>
                <a:lnTo>
                  <a:pt x="68" y="82"/>
                </a:lnTo>
                <a:lnTo>
                  <a:pt x="69" y="81"/>
                </a:lnTo>
                <a:lnTo>
                  <a:pt x="70" y="80"/>
                </a:lnTo>
                <a:lnTo>
                  <a:pt x="71" y="80"/>
                </a:lnTo>
                <a:lnTo>
                  <a:pt x="73" y="79"/>
                </a:lnTo>
                <a:lnTo>
                  <a:pt x="74" y="77"/>
                </a:lnTo>
                <a:lnTo>
                  <a:pt x="75" y="76"/>
                </a:lnTo>
                <a:lnTo>
                  <a:pt x="76" y="75"/>
                </a:lnTo>
                <a:lnTo>
                  <a:pt x="78" y="74"/>
                </a:lnTo>
                <a:lnTo>
                  <a:pt x="79" y="73"/>
                </a:lnTo>
                <a:lnTo>
                  <a:pt x="80" y="72"/>
                </a:lnTo>
                <a:lnTo>
                  <a:pt x="81" y="69"/>
                </a:lnTo>
                <a:lnTo>
                  <a:pt x="82" y="68"/>
                </a:lnTo>
                <a:lnTo>
                  <a:pt x="82" y="67"/>
                </a:lnTo>
                <a:lnTo>
                  <a:pt x="83" y="65"/>
                </a:lnTo>
                <a:lnTo>
                  <a:pt x="84" y="64"/>
                </a:lnTo>
                <a:lnTo>
                  <a:pt x="85" y="63"/>
                </a:lnTo>
                <a:lnTo>
                  <a:pt x="85" y="61"/>
                </a:lnTo>
                <a:lnTo>
                  <a:pt x="86" y="60"/>
                </a:lnTo>
                <a:lnTo>
                  <a:pt x="86" y="58"/>
                </a:lnTo>
                <a:lnTo>
                  <a:pt x="87" y="57"/>
                </a:lnTo>
                <a:lnTo>
                  <a:pt x="87" y="54"/>
                </a:lnTo>
                <a:lnTo>
                  <a:pt x="87" y="53"/>
                </a:lnTo>
                <a:lnTo>
                  <a:pt x="88" y="51"/>
                </a:lnTo>
                <a:lnTo>
                  <a:pt x="88" y="50"/>
                </a:lnTo>
                <a:lnTo>
                  <a:pt x="88" y="48"/>
                </a:lnTo>
                <a:lnTo>
                  <a:pt x="88" y="47"/>
                </a:lnTo>
                <a:lnTo>
                  <a:pt x="88" y="45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58153" name="Group 105"/>
          <p:cNvGrpSpPr>
            <a:grpSpLocks/>
          </p:cNvGrpSpPr>
          <p:nvPr/>
        </p:nvGrpSpPr>
        <p:grpSpPr bwMode="auto">
          <a:xfrm>
            <a:off x="4357688" y="4454525"/>
            <a:ext cx="53975" cy="1760538"/>
            <a:chOff x="2745" y="2806"/>
            <a:chExt cx="34" cy="1109"/>
          </a:xfrm>
        </p:grpSpPr>
        <p:sp>
          <p:nvSpPr>
            <p:cNvPr id="135261" name="Freeform 106"/>
            <p:cNvSpPr>
              <a:spLocks/>
            </p:cNvSpPr>
            <p:nvPr/>
          </p:nvSpPr>
          <p:spPr bwMode="auto">
            <a:xfrm>
              <a:off x="2745" y="2806"/>
              <a:ext cx="34" cy="34"/>
            </a:xfrm>
            <a:custGeom>
              <a:avLst/>
              <a:gdLst>
                <a:gd name="T0" fmla="*/ 2 w 88"/>
                <a:gd name="T1" fmla="*/ 1 h 89"/>
                <a:gd name="T2" fmla="*/ 2 w 88"/>
                <a:gd name="T3" fmla="*/ 1 h 89"/>
                <a:gd name="T4" fmla="*/ 2 w 88"/>
                <a:gd name="T5" fmla="*/ 1 h 89"/>
                <a:gd name="T6" fmla="*/ 2 w 88"/>
                <a:gd name="T7" fmla="*/ 1 h 89"/>
                <a:gd name="T8" fmla="*/ 2 w 88"/>
                <a:gd name="T9" fmla="*/ 0 h 89"/>
                <a:gd name="T10" fmla="*/ 2 w 88"/>
                <a:gd name="T11" fmla="*/ 0 h 89"/>
                <a:gd name="T12" fmla="*/ 2 w 88"/>
                <a:gd name="T13" fmla="*/ 0 h 89"/>
                <a:gd name="T14" fmla="*/ 2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1 w 88"/>
                <a:gd name="T27" fmla="*/ 0 h 89"/>
                <a:gd name="T28" fmla="*/ 1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1 h 89"/>
                <a:gd name="T40" fmla="*/ 0 w 88"/>
                <a:gd name="T41" fmla="*/ 1 h 89"/>
                <a:gd name="T42" fmla="*/ 0 w 88"/>
                <a:gd name="T43" fmla="*/ 1 h 89"/>
                <a:gd name="T44" fmla="*/ 0 w 88"/>
                <a:gd name="T45" fmla="*/ 1 h 89"/>
                <a:gd name="T46" fmla="*/ 0 w 88"/>
                <a:gd name="T47" fmla="*/ 1 h 89"/>
                <a:gd name="T48" fmla="*/ 0 w 88"/>
                <a:gd name="T49" fmla="*/ 1 h 89"/>
                <a:gd name="T50" fmla="*/ 0 w 88"/>
                <a:gd name="T51" fmla="*/ 1 h 89"/>
                <a:gd name="T52" fmla="*/ 0 w 88"/>
                <a:gd name="T53" fmla="*/ 2 h 89"/>
                <a:gd name="T54" fmla="*/ 0 w 88"/>
                <a:gd name="T55" fmla="*/ 2 h 89"/>
                <a:gd name="T56" fmla="*/ 0 w 88"/>
                <a:gd name="T57" fmla="*/ 2 h 89"/>
                <a:gd name="T58" fmla="*/ 0 w 88"/>
                <a:gd name="T59" fmla="*/ 2 h 89"/>
                <a:gd name="T60" fmla="*/ 0 w 88"/>
                <a:gd name="T61" fmla="*/ 2 h 89"/>
                <a:gd name="T62" fmla="*/ 1 w 88"/>
                <a:gd name="T63" fmla="*/ 2 h 89"/>
                <a:gd name="T64" fmla="*/ 1 w 88"/>
                <a:gd name="T65" fmla="*/ 2 h 89"/>
                <a:gd name="T66" fmla="*/ 1 w 88"/>
                <a:gd name="T67" fmla="*/ 2 h 89"/>
                <a:gd name="T68" fmla="*/ 1 w 88"/>
                <a:gd name="T69" fmla="*/ 2 h 89"/>
                <a:gd name="T70" fmla="*/ 1 w 88"/>
                <a:gd name="T71" fmla="*/ 2 h 89"/>
                <a:gd name="T72" fmla="*/ 1 w 88"/>
                <a:gd name="T73" fmla="*/ 2 h 89"/>
                <a:gd name="T74" fmla="*/ 1 w 88"/>
                <a:gd name="T75" fmla="*/ 2 h 89"/>
                <a:gd name="T76" fmla="*/ 2 w 88"/>
                <a:gd name="T77" fmla="*/ 2 h 89"/>
                <a:gd name="T78" fmla="*/ 2 w 88"/>
                <a:gd name="T79" fmla="*/ 2 h 89"/>
                <a:gd name="T80" fmla="*/ 2 w 88"/>
                <a:gd name="T81" fmla="*/ 2 h 89"/>
                <a:gd name="T82" fmla="*/ 2 w 88"/>
                <a:gd name="T83" fmla="*/ 2 h 89"/>
                <a:gd name="T84" fmla="*/ 2 w 88"/>
                <a:gd name="T85" fmla="*/ 2 h 89"/>
                <a:gd name="T86" fmla="*/ 2 w 88"/>
                <a:gd name="T87" fmla="*/ 1 h 89"/>
                <a:gd name="T88" fmla="*/ 2 w 88"/>
                <a:gd name="T89" fmla="*/ 1 h 89"/>
                <a:gd name="T90" fmla="*/ 2 w 88"/>
                <a:gd name="T91" fmla="*/ 1 h 8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8" h="89">
                  <a:moveTo>
                    <a:pt x="88" y="45"/>
                  </a:moveTo>
                  <a:lnTo>
                    <a:pt x="88" y="42"/>
                  </a:lnTo>
                  <a:lnTo>
                    <a:pt x="88" y="39"/>
                  </a:lnTo>
                  <a:lnTo>
                    <a:pt x="87" y="36"/>
                  </a:lnTo>
                  <a:lnTo>
                    <a:pt x="86" y="33"/>
                  </a:lnTo>
                  <a:lnTo>
                    <a:pt x="86" y="30"/>
                  </a:lnTo>
                  <a:lnTo>
                    <a:pt x="85" y="27"/>
                  </a:lnTo>
                  <a:lnTo>
                    <a:pt x="83" y="25"/>
                  </a:lnTo>
                  <a:lnTo>
                    <a:pt x="82" y="22"/>
                  </a:lnTo>
                  <a:lnTo>
                    <a:pt x="80" y="20"/>
                  </a:lnTo>
                  <a:lnTo>
                    <a:pt x="79" y="17"/>
                  </a:lnTo>
                  <a:lnTo>
                    <a:pt x="76" y="14"/>
                  </a:lnTo>
                  <a:lnTo>
                    <a:pt x="74" y="12"/>
                  </a:lnTo>
                  <a:lnTo>
                    <a:pt x="72" y="11"/>
                  </a:lnTo>
                  <a:lnTo>
                    <a:pt x="69" y="9"/>
                  </a:lnTo>
                  <a:lnTo>
                    <a:pt x="67" y="7"/>
                  </a:lnTo>
                  <a:lnTo>
                    <a:pt x="65" y="6"/>
                  </a:lnTo>
                  <a:lnTo>
                    <a:pt x="62" y="5"/>
                  </a:lnTo>
                  <a:lnTo>
                    <a:pt x="58" y="4"/>
                  </a:lnTo>
                  <a:lnTo>
                    <a:pt x="56" y="3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2" y="3"/>
                  </a:lnTo>
                  <a:lnTo>
                    <a:pt x="30" y="4"/>
                  </a:lnTo>
                  <a:lnTo>
                    <a:pt x="26" y="5"/>
                  </a:lnTo>
                  <a:lnTo>
                    <a:pt x="23" y="6"/>
                  </a:lnTo>
                  <a:lnTo>
                    <a:pt x="21" y="7"/>
                  </a:lnTo>
                  <a:lnTo>
                    <a:pt x="18" y="9"/>
                  </a:lnTo>
                  <a:lnTo>
                    <a:pt x="16" y="11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9" y="17"/>
                  </a:lnTo>
                  <a:lnTo>
                    <a:pt x="7" y="20"/>
                  </a:lnTo>
                  <a:lnTo>
                    <a:pt x="6" y="22"/>
                  </a:lnTo>
                  <a:lnTo>
                    <a:pt x="5" y="25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1" y="33"/>
                  </a:lnTo>
                  <a:lnTo>
                    <a:pt x="1" y="36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4"/>
                  </a:lnTo>
                  <a:lnTo>
                    <a:pt x="1" y="57"/>
                  </a:lnTo>
                  <a:lnTo>
                    <a:pt x="2" y="60"/>
                  </a:lnTo>
                  <a:lnTo>
                    <a:pt x="3" y="62"/>
                  </a:lnTo>
                  <a:lnTo>
                    <a:pt x="5" y="65"/>
                  </a:lnTo>
                  <a:lnTo>
                    <a:pt x="6" y="68"/>
                  </a:lnTo>
                  <a:lnTo>
                    <a:pt x="7" y="71"/>
                  </a:lnTo>
                  <a:lnTo>
                    <a:pt x="9" y="73"/>
                  </a:lnTo>
                  <a:lnTo>
                    <a:pt x="12" y="75"/>
                  </a:lnTo>
                  <a:lnTo>
                    <a:pt x="14" y="77"/>
                  </a:lnTo>
                  <a:lnTo>
                    <a:pt x="16" y="79"/>
                  </a:lnTo>
                  <a:lnTo>
                    <a:pt x="18" y="81"/>
                  </a:lnTo>
                  <a:lnTo>
                    <a:pt x="21" y="82"/>
                  </a:lnTo>
                  <a:lnTo>
                    <a:pt x="23" y="85"/>
                  </a:lnTo>
                  <a:lnTo>
                    <a:pt x="26" y="86"/>
                  </a:lnTo>
                  <a:lnTo>
                    <a:pt x="30" y="87"/>
                  </a:lnTo>
                  <a:lnTo>
                    <a:pt x="32" y="88"/>
                  </a:lnTo>
                  <a:lnTo>
                    <a:pt x="35" y="88"/>
                  </a:lnTo>
                  <a:lnTo>
                    <a:pt x="38" y="89"/>
                  </a:lnTo>
                  <a:lnTo>
                    <a:pt x="41" y="89"/>
                  </a:lnTo>
                  <a:lnTo>
                    <a:pt x="43" y="89"/>
                  </a:lnTo>
                  <a:lnTo>
                    <a:pt x="47" y="89"/>
                  </a:lnTo>
                  <a:lnTo>
                    <a:pt x="50" y="89"/>
                  </a:lnTo>
                  <a:lnTo>
                    <a:pt x="53" y="88"/>
                  </a:lnTo>
                  <a:lnTo>
                    <a:pt x="56" y="88"/>
                  </a:lnTo>
                  <a:lnTo>
                    <a:pt x="58" y="87"/>
                  </a:lnTo>
                  <a:lnTo>
                    <a:pt x="62" y="86"/>
                  </a:lnTo>
                  <a:lnTo>
                    <a:pt x="65" y="85"/>
                  </a:lnTo>
                  <a:lnTo>
                    <a:pt x="67" y="82"/>
                  </a:lnTo>
                  <a:lnTo>
                    <a:pt x="69" y="81"/>
                  </a:lnTo>
                  <a:lnTo>
                    <a:pt x="72" y="79"/>
                  </a:lnTo>
                  <a:lnTo>
                    <a:pt x="74" y="77"/>
                  </a:lnTo>
                  <a:lnTo>
                    <a:pt x="76" y="75"/>
                  </a:lnTo>
                  <a:lnTo>
                    <a:pt x="79" y="73"/>
                  </a:lnTo>
                  <a:lnTo>
                    <a:pt x="80" y="71"/>
                  </a:lnTo>
                  <a:lnTo>
                    <a:pt x="82" y="68"/>
                  </a:lnTo>
                  <a:lnTo>
                    <a:pt x="83" y="65"/>
                  </a:lnTo>
                  <a:lnTo>
                    <a:pt x="85" y="62"/>
                  </a:lnTo>
                  <a:lnTo>
                    <a:pt x="86" y="60"/>
                  </a:lnTo>
                  <a:lnTo>
                    <a:pt x="86" y="57"/>
                  </a:lnTo>
                  <a:lnTo>
                    <a:pt x="87" y="54"/>
                  </a:lnTo>
                  <a:lnTo>
                    <a:pt x="88" y="50"/>
                  </a:lnTo>
                  <a:lnTo>
                    <a:pt x="88" y="48"/>
                  </a:lnTo>
                  <a:lnTo>
                    <a:pt x="88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2" name="Freeform 107"/>
            <p:cNvSpPr>
              <a:spLocks/>
            </p:cNvSpPr>
            <p:nvPr/>
          </p:nvSpPr>
          <p:spPr bwMode="auto">
            <a:xfrm>
              <a:off x="2745" y="3881"/>
              <a:ext cx="34" cy="34"/>
            </a:xfrm>
            <a:custGeom>
              <a:avLst/>
              <a:gdLst>
                <a:gd name="T0" fmla="*/ 2 w 88"/>
                <a:gd name="T1" fmla="*/ 1 h 89"/>
                <a:gd name="T2" fmla="*/ 2 w 88"/>
                <a:gd name="T3" fmla="*/ 1 h 89"/>
                <a:gd name="T4" fmla="*/ 2 w 88"/>
                <a:gd name="T5" fmla="*/ 1 h 89"/>
                <a:gd name="T6" fmla="*/ 2 w 88"/>
                <a:gd name="T7" fmla="*/ 0 h 89"/>
                <a:gd name="T8" fmla="*/ 2 w 88"/>
                <a:gd name="T9" fmla="*/ 0 h 89"/>
                <a:gd name="T10" fmla="*/ 2 w 88"/>
                <a:gd name="T11" fmla="*/ 0 h 89"/>
                <a:gd name="T12" fmla="*/ 2 w 88"/>
                <a:gd name="T13" fmla="*/ 0 h 89"/>
                <a:gd name="T14" fmla="*/ 1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0 w 88"/>
                <a:gd name="T27" fmla="*/ 0 h 89"/>
                <a:gd name="T28" fmla="*/ 0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1 h 89"/>
                <a:gd name="T38" fmla="*/ 0 w 88"/>
                <a:gd name="T39" fmla="*/ 1 h 89"/>
                <a:gd name="T40" fmla="*/ 0 w 88"/>
                <a:gd name="T41" fmla="*/ 1 h 89"/>
                <a:gd name="T42" fmla="*/ 0 w 88"/>
                <a:gd name="T43" fmla="*/ 1 h 89"/>
                <a:gd name="T44" fmla="*/ 0 w 88"/>
                <a:gd name="T45" fmla="*/ 1 h 89"/>
                <a:gd name="T46" fmla="*/ 0 w 88"/>
                <a:gd name="T47" fmla="*/ 1 h 89"/>
                <a:gd name="T48" fmla="*/ 0 w 88"/>
                <a:gd name="T49" fmla="*/ 2 h 89"/>
                <a:gd name="T50" fmla="*/ 0 w 88"/>
                <a:gd name="T51" fmla="*/ 2 h 89"/>
                <a:gd name="T52" fmla="*/ 0 w 88"/>
                <a:gd name="T53" fmla="*/ 2 h 89"/>
                <a:gd name="T54" fmla="*/ 0 w 88"/>
                <a:gd name="T55" fmla="*/ 2 h 89"/>
                <a:gd name="T56" fmla="*/ 0 w 88"/>
                <a:gd name="T57" fmla="*/ 2 h 89"/>
                <a:gd name="T58" fmla="*/ 1 w 88"/>
                <a:gd name="T59" fmla="*/ 2 h 89"/>
                <a:gd name="T60" fmla="*/ 1 w 88"/>
                <a:gd name="T61" fmla="*/ 2 h 89"/>
                <a:gd name="T62" fmla="*/ 1 w 88"/>
                <a:gd name="T63" fmla="*/ 2 h 89"/>
                <a:gd name="T64" fmla="*/ 1 w 88"/>
                <a:gd name="T65" fmla="*/ 2 h 89"/>
                <a:gd name="T66" fmla="*/ 1 w 88"/>
                <a:gd name="T67" fmla="*/ 2 h 89"/>
                <a:gd name="T68" fmla="*/ 1 w 88"/>
                <a:gd name="T69" fmla="*/ 2 h 89"/>
                <a:gd name="T70" fmla="*/ 2 w 88"/>
                <a:gd name="T71" fmla="*/ 2 h 89"/>
                <a:gd name="T72" fmla="*/ 2 w 88"/>
                <a:gd name="T73" fmla="*/ 2 h 89"/>
                <a:gd name="T74" fmla="*/ 2 w 88"/>
                <a:gd name="T75" fmla="*/ 2 h 89"/>
                <a:gd name="T76" fmla="*/ 2 w 88"/>
                <a:gd name="T77" fmla="*/ 2 h 89"/>
                <a:gd name="T78" fmla="*/ 2 w 88"/>
                <a:gd name="T79" fmla="*/ 1 h 89"/>
                <a:gd name="T80" fmla="*/ 2 w 88"/>
                <a:gd name="T81" fmla="*/ 1 h 89"/>
                <a:gd name="T82" fmla="*/ 2 w 88"/>
                <a:gd name="T83" fmla="*/ 1 h 8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88" h="89">
                  <a:moveTo>
                    <a:pt x="88" y="44"/>
                  </a:moveTo>
                  <a:lnTo>
                    <a:pt x="88" y="41"/>
                  </a:lnTo>
                  <a:lnTo>
                    <a:pt x="88" y="37"/>
                  </a:lnTo>
                  <a:lnTo>
                    <a:pt x="87" y="34"/>
                  </a:lnTo>
                  <a:lnTo>
                    <a:pt x="86" y="31"/>
                  </a:lnTo>
                  <a:lnTo>
                    <a:pt x="85" y="28"/>
                  </a:lnTo>
                  <a:lnTo>
                    <a:pt x="84" y="25"/>
                  </a:lnTo>
                  <a:lnTo>
                    <a:pt x="82" y="23"/>
                  </a:lnTo>
                  <a:lnTo>
                    <a:pt x="81" y="19"/>
                  </a:lnTo>
                  <a:lnTo>
                    <a:pt x="79" y="16"/>
                  </a:lnTo>
                  <a:lnTo>
                    <a:pt x="76" y="14"/>
                  </a:lnTo>
                  <a:lnTo>
                    <a:pt x="74" y="12"/>
                  </a:lnTo>
                  <a:lnTo>
                    <a:pt x="71" y="10"/>
                  </a:lnTo>
                  <a:lnTo>
                    <a:pt x="69" y="8"/>
                  </a:lnTo>
                  <a:lnTo>
                    <a:pt x="66" y="5"/>
                  </a:lnTo>
                  <a:lnTo>
                    <a:pt x="63" y="4"/>
                  </a:lnTo>
                  <a:lnTo>
                    <a:pt x="60" y="3"/>
                  </a:lnTo>
                  <a:lnTo>
                    <a:pt x="57" y="2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1" y="2"/>
                  </a:lnTo>
                  <a:lnTo>
                    <a:pt x="27" y="3"/>
                  </a:lnTo>
                  <a:lnTo>
                    <a:pt x="24" y="4"/>
                  </a:lnTo>
                  <a:lnTo>
                    <a:pt x="22" y="5"/>
                  </a:lnTo>
                  <a:lnTo>
                    <a:pt x="19" y="8"/>
                  </a:lnTo>
                  <a:lnTo>
                    <a:pt x="17" y="10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9" y="16"/>
                  </a:lnTo>
                  <a:lnTo>
                    <a:pt x="7" y="19"/>
                  </a:lnTo>
                  <a:lnTo>
                    <a:pt x="5" y="23"/>
                  </a:lnTo>
                  <a:lnTo>
                    <a:pt x="4" y="25"/>
                  </a:lnTo>
                  <a:lnTo>
                    <a:pt x="3" y="28"/>
                  </a:lnTo>
                  <a:lnTo>
                    <a:pt x="2" y="31"/>
                  </a:lnTo>
                  <a:lnTo>
                    <a:pt x="1" y="34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2" y="58"/>
                  </a:lnTo>
                  <a:lnTo>
                    <a:pt x="3" y="61"/>
                  </a:lnTo>
                  <a:lnTo>
                    <a:pt x="4" y="63"/>
                  </a:lnTo>
                  <a:lnTo>
                    <a:pt x="5" y="66"/>
                  </a:lnTo>
                  <a:lnTo>
                    <a:pt x="7" y="69"/>
                  </a:lnTo>
                  <a:lnTo>
                    <a:pt x="9" y="71"/>
                  </a:lnTo>
                  <a:lnTo>
                    <a:pt x="12" y="75"/>
                  </a:lnTo>
                  <a:lnTo>
                    <a:pt x="14" y="77"/>
                  </a:lnTo>
                  <a:lnTo>
                    <a:pt x="17" y="79"/>
                  </a:lnTo>
                  <a:lnTo>
                    <a:pt x="19" y="81"/>
                  </a:lnTo>
                  <a:lnTo>
                    <a:pt x="22" y="82"/>
                  </a:lnTo>
                  <a:lnTo>
                    <a:pt x="24" y="84"/>
                  </a:lnTo>
                  <a:lnTo>
                    <a:pt x="27" y="85"/>
                  </a:lnTo>
                  <a:lnTo>
                    <a:pt x="31" y="86"/>
                  </a:lnTo>
                  <a:lnTo>
                    <a:pt x="34" y="87"/>
                  </a:lnTo>
                  <a:lnTo>
                    <a:pt x="37" y="87"/>
                  </a:lnTo>
                  <a:lnTo>
                    <a:pt x="40" y="89"/>
                  </a:lnTo>
                  <a:lnTo>
                    <a:pt x="43" y="89"/>
                  </a:lnTo>
                  <a:lnTo>
                    <a:pt x="48" y="89"/>
                  </a:lnTo>
                  <a:lnTo>
                    <a:pt x="51" y="87"/>
                  </a:lnTo>
                  <a:lnTo>
                    <a:pt x="54" y="87"/>
                  </a:lnTo>
                  <a:lnTo>
                    <a:pt x="57" y="86"/>
                  </a:lnTo>
                  <a:lnTo>
                    <a:pt x="60" y="85"/>
                  </a:lnTo>
                  <a:lnTo>
                    <a:pt x="63" y="84"/>
                  </a:lnTo>
                  <a:lnTo>
                    <a:pt x="66" y="82"/>
                  </a:lnTo>
                  <a:lnTo>
                    <a:pt x="69" y="81"/>
                  </a:lnTo>
                  <a:lnTo>
                    <a:pt x="71" y="79"/>
                  </a:lnTo>
                  <a:lnTo>
                    <a:pt x="74" y="77"/>
                  </a:lnTo>
                  <a:lnTo>
                    <a:pt x="76" y="75"/>
                  </a:lnTo>
                  <a:lnTo>
                    <a:pt x="79" y="71"/>
                  </a:lnTo>
                  <a:lnTo>
                    <a:pt x="81" y="69"/>
                  </a:lnTo>
                  <a:lnTo>
                    <a:pt x="82" y="66"/>
                  </a:lnTo>
                  <a:lnTo>
                    <a:pt x="84" y="63"/>
                  </a:lnTo>
                  <a:lnTo>
                    <a:pt x="85" y="61"/>
                  </a:lnTo>
                  <a:lnTo>
                    <a:pt x="86" y="58"/>
                  </a:lnTo>
                  <a:lnTo>
                    <a:pt x="87" y="54"/>
                  </a:lnTo>
                  <a:lnTo>
                    <a:pt x="88" y="51"/>
                  </a:lnTo>
                  <a:lnTo>
                    <a:pt x="88" y="47"/>
                  </a:lnTo>
                  <a:lnTo>
                    <a:pt x="8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56" name="Line 108"/>
          <p:cNvSpPr>
            <a:spLocks noChangeShapeType="1"/>
          </p:cNvSpPr>
          <p:nvPr/>
        </p:nvSpPr>
        <p:spPr bwMode="auto">
          <a:xfrm flipV="1">
            <a:off x="4573588" y="3055938"/>
            <a:ext cx="0" cy="30368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57" name="Freeform 109"/>
          <p:cNvSpPr>
            <a:spLocks/>
          </p:cNvSpPr>
          <p:nvPr/>
        </p:nvSpPr>
        <p:spPr bwMode="auto">
          <a:xfrm>
            <a:off x="4530725" y="3032125"/>
            <a:ext cx="53975" cy="53975"/>
          </a:xfrm>
          <a:custGeom>
            <a:avLst/>
            <a:gdLst>
              <a:gd name="T0" fmla="*/ 2147483647 w 88"/>
              <a:gd name="T1" fmla="*/ 2147483647 h 88"/>
              <a:gd name="T2" fmla="*/ 2147483647 w 88"/>
              <a:gd name="T3" fmla="*/ 2147483647 h 88"/>
              <a:gd name="T4" fmla="*/ 2147483647 w 88"/>
              <a:gd name="T5" fmla="*/ 2147483647 h 88"/>
              <a:gd name="T6" fmla="*/ 2147483647 w 88"/>
              <a:gd name="T7" fmla="*/ 2147483647 h 88"/>
              <a:gd name="T8" fmla="*/ 2147483647 w 88"/>
              <a:gd name="T9" fmla="*/ 2147483647 h 88"/>
              <a:gd name="T10" fmla="*/ 2147483647 w 88"/>
              <a:gd name="T11" fmla="*/ 2147483647 h 88"/>
              <a:gd name="T12" fmla="*/ 2147483647 w 88"/>
              <a:gd name="T13" fmla="*/ 2147483647 h 88"/>
              <a:gd name="T14" fmla="*/ 2147483647 w 88"/>
              <a:gd name="T15" fmla="*/ 2147483647 h 88"/>
              <a:gd name="T16" fmla="*/ 2147483647 w 88"/>
              <a:gd name="T17" fmla="*/ 2147483647 h 88"/>
              <a:gd name="T18" fmla="*/ 2147483647 w 88"/>
              <a:gd name="T19" fmla="*/ 2147483647 h 88"/>
              <a:gd name="T20" fmla="*/ 2147483647 w 88"/>
              <a:gd name="T21" fmla="*/ 2147483647 h 88"/>
              <a:gd name="T22" fmla="*/ 2147483647 w 88"/>
              <a:gd name="T23" fmla="*/ 2147483647 h 88"/>
              <a:gd name="T24" fmla="*/ 2147483647 w 88"/>
              <a:gd name="T25" fmla="*/ 2147483647 h 88"/>
              <a:gd name="T26" fmla="*/ 2147483647 w 88"/>
              <a:gd name="T27" fmla="*/ 0 h 88"/>
              <a:gd name="T28" fmla="*/ 2147483647 w 88"/>
              <a:gd name="T29" fmla="*/ 0 h 88"/>
              <a:gd name="T30" fmla="*/ 2147483647 w 88"/>
              <a:gd name="T31" fmla="*/ 2147483647 h 88"/>
              <a:gd name="T32" fmla="*/ 2147483647 w 88"/>
              <a:gd name="T33" fmla="*/ 2147483647 h 88"/>
              <a:gd name="T34" fmla="*/ 2147483647 w 88"/>
              <a:gd name="T35" fmla="*/ 2147483647 h 88"/>
              <a:gd name="T36" fmla="*/ 2147483647 w 88"/>
              <a:gd name="T37" fmla="*/ 2147483647 h 88"/>
              <a:gd name="T38" fmla="*/ 2147483647 w 88"/>
              <a:gd name="T39" fmla="*/ 2147483647 h 88"/>
              <a:gd name="T40" fmla="*/ 2147483647 w 88"/>
              <a:gd name="T41" fmla="*/ 2147483647 h 88"/>
              <a:gd name="T42" fmla="*/ 2147483647 w 88"/>
              <a:gd name="T43" fmla="*/ 2147483647 h 88"/>
              <a:gd name="T44" fmla="*/ 2147483647 w 88"/>
              <a:gd name="T45" fmla="*/ 2147483647 h 88"/>
              <a:gd name="T46" fmla="*/ 2147483647 w 88"/>
              <a:gd name="T47" fmla="*/ 2147483647 h 88"/>
              <a:gd name="T48" fmla="*/ 2147483647 w 88"/>
              <a:gd name="T49" fmla="*/ 2147483647 h 88"/>
              <a:gd name="T50" fmla="*/ 2147483647 w 88"/>
              <a:gd name="T51" fmla="*/ 2147483647 h 88"/>
              <a:gd name="T52" fmla="*/ 2147483647 w 88"/>
              <a:gd name="T53" fmla="*/ 2147483647 h 88"/>
              <a:gd name="T54" fmla="*/ 0 w 88"/>
              <a:gd name="T55" fmla="*/ 2147483647 h 88"/>
              <a:gd name="T56" fmla="*/ 0 w 88"/>
              <a:gd name="T57" fmla="*/ 2147483647 h 88"/>
              <a:gd name="T58" fmla="*/ 2147483647 w 88"/>
              <a:gd name="T59" fmla="*/ 2147483647 h 88"/>
              <a:gd name="T60" fmla="*/ 2147483647 w 88"/>
              <a:gd name="T61" fmla="*/ 2147483647 h 88"/>
              <a:gd name="T62" fmla="*/ 2147483647 w 88"/>
              <a:gd name="T63" fmla="*/ 2147483647 h 88"/>
              <a:gd name="T64" fmla="*/ 2147483647 w 88"/>
              <a:gd name="T65" fmla="*/ 2147483647 h 88"/>
              <a:gd name="T66" fmla="*/ 2147483647 w 88"/>
              <a:gd name="T67" fmla="*/ 2147483647 h 88"/>
              <a:gd name="T68" fmla="*/ 2147483647 w 88"/>
              <a:gd name="T69" fmla="*/ 2147483647 h 88"/>
              <a:gd name="T70" fmla="*/ 2147483647 w 88"/>
              <a:gd name="T71" fmla="*/ 2147483647 h 88"/>
              <a:gd name="T72" fmla="*/ 2147483647 w 88"/>
              <a:gd name="T73" fmla="*/ 2147483647 h 88"/>
              <a:gd name="T74" fmla="*/ 2147483647 w 88"/>
              <a:gd name="T75" fmla="*/ 2147483647 h 88"/>
              <a:gd name="T76" fmla="*/ 2147483647 w 88"/>
              <a:gd name="T77" fmla="*/ 2147483647 h 88"/>
              <a:gd name="T78" fmla="*/ 2147483647 w 88"/>
              <a:gd name="T79" fmla="*/ 2147483647 h 88"/>
              <a:gd name="T80" fmla="*/ 2147483647 w 88"/>
              <a:gd name="T81" fmla="*/ 2147483647 h 88"/>
              <a:gd name="T82" fmla="*/ 2147483647 w 88"/>
              <a:gd name="T83" fmla="*/ 2147483647 h 88"/>
              <a:gd name="T84" fmla="*/ 2147483647 w 88"/>
              <a:gd name="T85" fmla="*/ 2147483647 h 88"/>
              <a:gd name="T86" fmla="*/ 2147483647 w 88"/>
              <a:gd name="T87" fmla="*/ 2147483647 h 88"/>
              <a:gd name="T88" fmla="*/ 2147483647 w 88"/>
              <a:gd name="T89" fmla="*/ 2147483647 h 88"/>
              <a:gd name="T90" fmla="*/ 2147483647 w 88"/>
              <a:gd name="T91" fmla="*/ 2147483647 h 88"/>
              <a:gd name="T92" fmla="*/ 2147483647 w 88"/>
              <a:gd name="T93" fmla="*/ 2147483647 h 88"/>
              <a:gd name="T94" fmla="*/ 2147483647 w 88"/>
              <a:gd name="T95" fmla="*/ 2147483647 h 88"/>
              <a:gd name="T96" fmla="*/ 2147483647 w 88"/>
              <a:gd name="T97" fmla="*/ 2147483647 h 88"/>
              <a:gd name="T98" fmla="*/ 2147483647 w 88"/>
              <a:gd name="T99" fmla="*/ 2147483647 h 88"/>
              <a:gd name="T100" fmla="*/ 2147483647 w 88"/>
              <a:gd name="T101" fmla="*/ 2147483647 h 88"/>
              <a:gd name="T102" fmla="*/ 2147483647 w 88"/>
              <a:gd name="T103" fmla="*/ 2147483647 h 88"/>
              <a:gd name="T104" fmla="*/ 2147483647 w 88"/>
              <a:gd name="T105" fmla="*/ 2147483647 h 88"/>
              <a:gd name="T106" fmla="*/ 2147483647 w 88"/>
              <a:gd name="T107" fmla="*/ 2147483647 h 88"/>
              <a:gd name="T108" fmla="*/ 2147483647 w 88"/>
              <a:gd name="T109" fmla="*/ 2147483647 h 88"/>
              <a:gd name="T110" fmla="*/ 2147483647 w 88"/>
              <a:gd name="T111" fmla="*/ 2147483647 h 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8" h="88">
                <a:moveTo>
                  <a:pt x="88" y="44"/>
                </a:moveTo>
                <a:lnTo>
                  <a:pt x="88" y="42"/>
                </a:lnTo>
                <a:lnTo>
                  <a:pt x="88" y="41"/>
                </a:lnTo>
                <a:lnTo>
                  <a:pt x="88" y="39"/>
                </a:lnTo>
                <a:lnTo>
                  <a:pt x="88" y="38"/>
                </a:lnTo>
                <a:lnTo>
                  <a:pt x="88" y="36"/>
                </a:lnTo>
                <a:lnTo>
                  <a:pt x="87" y="34"/>
                </a:lnTo>
                <a:lnTo>
                  <a:pt x="87" y="33"/>
                </a:lnTo>
                <a:lnTo>
                  <a:pt x="86" y="30"/>
                </a:lnTo>
                <a:lnTo>
                  <a:pt x="86" y="29"/>
                </a:lnTo>
                <a:lnTo>
                  <a:pt x="85" y="28"/>
                </a:lnTo>
                <a:lnTo>
                  <a:pt x="85" y="26"/>
                </a:lnTo>
                <a:lnTo>
                  <a:pt x="84" y="25"/>
                </a:lnTo>
                <a:lnTo>
                  <a:pt x="84" y="23"/>
                </a:lnTo>
                <a:lnTo>
                  <a:pt x="83" y="22"/>
                </a:lnTo>
                <a:lnTo>
                  <a:pt x="82" y="21"/>
                </a:lnTo>
                <a:lnTo>
                  <a:pt x="81" y="19"/>
                </a:lnTo>
                <a:lnTo>
                  <a:pt x="79" y="18"/>
                </a:lnTo>
                <a:lnTo>
                  <a:pt x="78" y="17"/>
                </a:lnTo>
                <a:lnTo>
                  <a:pt x="77" y="16"/>
                </a:lnTo>
                <a:lnTo>
                  <a:pt x="76" y="13"/>
                </a:lnTo>
                <a:lnTo>
                  <a:pt x="75" y="12"/>
                </a:lnTo>
                <a:lnTo>
                  <a:pt x="74" y="11"/>
                </a:lnTo>
                <a:lnTo>
                  <a:pt x="73" y="10"/>
                </a:lnTo>
                <a:lnTo>
                  <a:pt x="72" y="9"/>
                </a:lnTo>
                <a:lnTo>
                  <a:pt x="70" y="8"/>
                </a:lnTo>
                <a:lnTo>
                  <a:pt x="69" y="7"/>
                </a:lnTo>
                <a:lnTo>
                  <a:pt x="68" y="6"/>
                </a:lnTo>
                <a:lnTo>
                  <a:pt x="67" y="6"/>
                </a:lnTo>
                <a:lnTo>
                  <a:pt x="65" y="5"/>
                </a:lnTo>
                <a:lnTo>
                  <a:pt x="64" y="4"/>
                </a:lnTo>
                <a:lnTo>
                  <a:pt x="61" y="4"/>
                </a:lnTo>
                <a:lnTo>
                  <a:pt x="60" y="3"/>
                </a:lnTo>
                <a:lnTo>
                  <a:pt x="58" y="2"/>
                </a:lnTo>
                <a:lnTo>
                  <a:pt x="57" y="2"/>
                </a:lnTo>
                <a:lnTo>
                  <a:pt x="56" y="2"/>
                </a:lnTo>
                <a:lnTo>
                  <a:pt x="54" y="1"/>
                </a:lnTo>
                <a:lnTo>
                  <a:pt x="52" y="1"/>
                </a:lnTo>
                <a:lnTo>
                  <a:pt x="51" y="1"/>
                </a:lnTo>
                <a:lnTo>
                  <a:pt x="49" y="0"/>
                </a:lnTo>
                <a:lnTo>
                  <a:pt x="48" y="0"/>
                </a:lnTo>
                <a:lnTo>
                  <a:pt x="45" y="0"/>
                </a:lnTo>
                <a:lnTo>
                  <a:pt x="44" y="0"/>
                </a:lnTo>
                <a:lnTo>
                  <a:pt x="42" y="0"/>
                </a:lnTo>
                <a:lnTo>
                  <a:pt x="41" y="0"/>
                </a:lnTo>
                <a:lnTo>
                  <a:pt x="39" y="0"/>
                </a:lnTo>
                <a:lnTo>
                  <a:pt x="38" y="1"/>
                </a:lnTo>
                <a:lnTo>
                  <a:pt x="36" y="1"/>
                </a:lnTo>
                <a:lnTo>
                  <a:pt x="35" y="1"/>
                </a:lnTo>
                <a:lnTo>
                  <a:pt x="33" y="2"/>
                </a:lnTo>
                <a:lnTo>
                  <a:pt x="32" y="2"/>
                </a:lnTo>
                <a:lnTo>
                  <a:pt x="29" y="2"/>
                </a:lnTo>
                <a:lnTo>
                  <a:pt x="28" y="3"/>
                </a:lnTo>
                <a:lnTo>
                  <a:pt x="26" y="4"/>
                </a:lnTo>
                <a:lnTo>
                  <a:pt x="25" y="4"/>
                </a:lnTo>
                <a:lnTo>
                  <a:pt x="23" y="5"/>
                </a:lnTo>
                <a:lnTo>
                  <a:pt x="22" y="6"/>
                </a:lnTo>
                <a:lnTo>
                  <a:pt x="21" y="6"/>
                </a:lnTo>
                <a:lnTo>
                  <a:pt x="19" y="7"/>
                </a:lnTo>
                <a:lnTo>
                  <a:pt x="18" y="8"/>
                </a:lnTo>
                <a:lnTo>
                  <a:pt x="17" y="9"/>
                </a:lnTo>
                <a:lnTo>
                  <a:pt x="16" y="10"/>
                </a:lnTo>
                <a:lnTo>
                  <a:pt x="15" y="11"/>
                </a:lnTo>
                <a:lnTo>
                  <a:pt x="12" y="12"/>
                </a:lnTo>
                <a:lnTo>
                  <a:pt x="11" y="13"/>
                </a:lnTo>
                <a:lnTo>
                  <a:pt x="10" y="16"/>
                </a:lnTo>
                <a:lnTo>
                  <a:pt x="9" y="17"/>
                </a:lnTo>
                <a:lnTo>
                  <a:pt x="8" y="18"/>
                </a:lnTo>
                <a:lnTo>
                  <a:pt x="7" y="19"/>
                </a:lnTo>
                <a:lnTo>
                  <a:pt x="7" y="21"/>
                </a:lnTo>
                <a:lnTo>
                  <a:pt x="6" y="22"/>
                </a:lnTo>
                <a:lnTo>
                  <a:pt x="5" y="23"/>
                </a:lnTo>
                <a:lnTo>
                  <a:pt x="4" y="25"/>
                </a:lnTo>
                <a:lnTo>
                  <a:pt x="4" y="26"/>
                </a:lnTo>
                <a:lnTo>
                  <a:pt x="3" y="28"/>
                </a:lnTo>
                <a:lnTo>
                  <a:pt x="3" y="29"/>
                </a:lnTo>
                <a:lnTo>
                  <a:pt x="2" y="30"/>
                </a:lnTo>
                <a:lnTo>
                  <a:pt x="2" y="33"/>
                </a:lnTo>
                <a:lnTo>
                  <a:pt x="1" y="34"/>
                </a:lnTo>
                <a:lnTo>
                  <a:pt x="1" y="36"/>
                </a:lnTo>
                <a:lnTo>
                  <a:pt x="1" y="38"/>
                </a:lnTo>
                <a:lnTo>
                  <a:pt x="0" y="39"/>
                </a:lnTo>
                <a:lnTo>
                  <a:pt x="0" y="41"/>
                </a:lnTo>
                <a:lnTo>
                  <a:pt x="0" y="42"/>
                </a:lnTo>
                <a:lnTo>
                  <a:pt x="0" y="44"/>
                </a:lnTo>
                <a:lnTo>
                  <a:pt x="0" y="45"/>
                </a:lnTo>
                <a:lnTo>
                  <a:pt x="0" y="48"/>
                </a:lnTo>
                <a:lnTo>
                  <a:pt x="0" y="49"/>
                </a:lnTo>
                <a:lnTo>
                  <a:pt x="1" y="51"/>
                </a:lnTo>
                <a:lnTo>
                  <a:pt x="1" y="52"/>
                </a:lnTo>
                <a:lnTo>
                  <a:pt x="1" y="54"/>
                </a:lnTo>
                <a:lnTo>
                  <a:pt x="2" y="55"/>
                </a:lnTo>
                <a:lnTo>
                  <a:pt x="2" y="57"/>
                </a:lnTo>
                <a:lnTo>
                  <a:pt x="3" y="58"/>
                </a:lnTo>
                <a:lnTo>
                  <a:pt x="3" y="60"/>
                </a:lnTo>
                <a:lnTo>
                  <a:pt x="4" y="61"/>
                </a:lnTo>
                <a:lnTo>
                  <a:pt x="4" y="63"/>
                </a:lnTo>
                <a:lnTo>
                  <a:pt x="5" y="65"/>
                </a:lnTo>
                <a:lnTo>
                  <a:pt x="6" y="67"/>
                </a:lnTo>
                <a:lnTo>
                  <a:pt x="7" y="68"/>
                </a:lnTo>
                <a:lnTo>
                  <a:pt x="7" y="69"/>
                </a:lnTo>
                <a:lnTo>
                  <a:pt x="8" y="70"/>
                </a:lnTo>
                <a:lnTo>
                  <a:pt x="9" y="72"/>
                </a:lnTo>
                <a:lnTo>
                  <a:pt x="10" y="73"/>
                </a:lnTo>
                <a:lnTo>
                  <a:pt x="11" y="74"/>
                </a:lnTo>
                <a:lnTo>
                  <a:pt x="12" y="75"/>
                </a:lnTo>
                <a:lnTo>
                  <a:pt x="15" y="76"/>
                </a:lnTo>
                <a:lnTo>
                  <a:pt x="16" y="77"/>
                </a:lnTo>
                <a:lnTo>
                  <a:pt x="17" y="78"/>
                </a:lnTo>
                <a:lnTo>
                  <a:pt x="18" y="79"/>
                </a:lnTo>
                <a:lnTo>
                  <a:pt x="19" y="81"/>
                </a:lnTo>
                <a:lnTo>
                  <a:pt x="21" y="82"/>
                </a:lnTo>
                <a:lnTo>
                  <a:pt x="22" y="83"/>
                </a:lnTo>
                <a:lnTo>
                  <a:pt x="23" y="83"/>
                </a:lnTo>
                <a:lnTo>
                  <a:pt x="25" y="84"/>
                </a:lnTo>
                <a:lnTo>
                  <a:pt x="26" y="85"/>
                </a:lnTo>
                <a:lnTo>
                  <a:pt x="28" y="85"/>
                </a:lnTo>
                <a:lnTo>
                  <a:pt x="29" y="86"/>
                </a:lnTo>
                <a:lnTo>
                  <a:pt x="32" y="86"/>
                </a:lnTo>
                <a:lnTo>
                  <a:pt x="33" y="87"/>
                </a:lnTo>
                <a:lnTo>
                  <a:pt x="35" y="87"/>
                </a:lnTo>
                <a:lnTo>
                  <a:pt x="36" y="88"/>
                </a:lnTo>
                <a:lnTo>
                  <a:pt x="38" y="88"/>
                </a:lnTo>
                <a:lnTo>
                  <a:pt x="39" y="88"/>
                </a:lnTo>
                <a:lnTo>
                  <a:pt x="41" y="88"/>
                </a:lnTo>
                <a:lnTo>
                  <a:pt x="42" y="88"/>
                </a:lnTo>
                <a:lnTo>
                  <a:pt x="44" y="88"/>
                </a:lnTo>
                <a:lnTo>
                  <a:pt x="45" y="88"/>
                </a:lnTo>
                <a:lnTo>
                  <a:pt x="48" y="88"/>
                </a:lnTo>
                <a:lnTo>
                  <a:pt x="49" y="88"/>
                </a:lnTo>
                <a:lnTo>
                  <a:pt x="51" y="88"/>
                </a:lnTo>
                <a:lnTo>
                  <a:pt x="52" y="88"/>
                </a:lnTo>
                <a:lnTo>
                  <a:pt x="54" y="87"/>
                </a:lnTo>
                <a:lnTo>
                  <a:pt x="56" y="87"/>
                </a:lnTo>
                <a:lnTo>
                  <a:pt x="57" y="86"/>
                </a:lnTo>
                <a:lnTo>
                  <a:pt x="58" y="86"/>
                </a:lnTo>
                <a:lnTo>
                  <a:pt x="60" y="85"/>
                </a:lnTo>
                <a:lnTo>
                  <a:pt x="61" y="85"/>
                </a:lnTo>
                <a:lnTo>
                  <a:pt x="64" y="84"/>
                </a:lnTo>
                <a:lnTo>
                  <a:pt x="65" y="83"/>
                </a:lnTo>
                <a:lnTo>
                  <a:pt x="67" y="83"/>
                </a:lnTo>
                <a:lnTo>
                  <a:pt x="68" y="82"/>
                </a:lnTo>
                <a:lnTo>
                  <a:pt x="69" y="81"/>
                </a:lnTo>
                <a:lnTo>
                  <a:pt x="70" y="79"/>
                </a:lnTo>
                <a:lnTo>
                  <a:pt x="72" y="78"/>
                </a:lnTo>
                <a:lnTo>
                  <a:pt x="73" y="77"/>
                </a:lnTo>
                <a:lnTo>
                  <a:pt x="74" y="76"/>
                </a:lnTo>
                <a:lnTo>
                  <a:pt x="75" y="75"/>
                </a:lnTo>
                <a:lnTo>
                  <a:pt x="76" y="74"/>
                </a:lnTo>
                <a:lnTo>
                  <a:pt x="77" y="73"/>
                </a:lnTo>
                <a:lnTo>
                  <a:pt x="78" y="72"/>
                </a:lnTo>
                <a:lnTo>
                  <a:pt x="79" y="70"/>
                </a:lnTo>
                <a:lnTo>
                  <a:pt x="81" y="69"/>
                </a:lnTo>
                <a:lnTo>
                  <a:pt x="82" y="68"/>
                </a:lnTo>
                <a:lnTo>
                  <a:pt x="83" y="67"/>
                </a:lnTo>
                <a:lnTo>
                  <a:pt x="84" y="65"/>
                </a:lnTo>
                <a:lnTo>
                  <a:pt x="84" y="63"/>
                </a:lnTo>
                <a:lnTo>
                  <a:pt x="85" y="61"/>
                </a:lnTo>
                <a:lnTo>
                  <a:pt x="85" y="60"/>
                </a:lnTo>
                <a:lnTo>
                  <a:pt x="86" y="58"/>
                </a:lnTo>
                <a:lnTo>
                  <a:pt x="86" y="57"/>
                </a:lnTo>
                <a:lnTo>
                  <a:pt x="87" y="55"/>
                </a:lnTo>
                <a:lnTo>
                  <a:pt x="87" y="54"/>
                </a:lnTo>
                <a:lnTo>
                  <a:pt x="88" y="52"/>
                </a:lnTo>
                <a:lnTo>
                  <a:pt x="88" y="51"/>
                </a:lnTo>
                <a:lnTo>
                  <a:pt x="88" y="49"/>
                </a:lnTo>
                <a:lnTo>
                  <a:pt x="88" y="48"/>
                </a:lnTo>
                <a:lnTo>
                  <a:pt x="88" y="45"/>
                </a:lnTo>
                <a:lnTo>
                  <a:pt x="88" y="4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8158" name="Line 110"/>
          <p:cNvSpPr>
            <a:spLocks noChangeShapeType="1"/>
          </p:cNvSpPr>
          <p:nvPr/>
        </p:nvSpPr>
        <p:spPr bwMode="auto">
          <a:xfrm flipH="1">
            <a:off x="2339975" y="3055938"/>
            <a:ext cx="27781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59" name="Line 111"/>
          <p:cNvSpPr>
            <a:spLocks noChangeShapeType="1"/>
          </p:cNvSpPr>
          <p:nvPr/>
        </p:nvSpPr>
        <p:spPr bwMode="auto">
          <a:xfrm>
            <a:off x="2339975" y="3068638"/>
            <a:ext cx="0" cy="22796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60" name="Freeform 112"/>
          <p:cNvSpPr>
            <a:spLocks/>
          </p:cNvSpPr>
          <p:nvPr/>
        </p:nvSpPr>
        <p:spPr bwMode="auto">
          <a:xfrm>
            <a:off x="2322513" y="4078288"/>
            <a:ext cx="2511425" cy="2514600"/>
          </a:xfrm>
          <a:custGeom>
            <a:avLst/>
            <a:gdLst>
              <a:gd name="T0" fmla="*/ 2147483647 w 4234"/>
              <a:gd name="T1" fmla="*/ 2147483647 h 4237"/>
              <a:gd name="T2" fmla="*/ 2147483647 w 4234"/>
              <a:gd name="T3" fmla="*/ 2147483647 h 4237"/>
              <a:gd name="T4" fmla="*/ 2147483647 w 4234"/>
              <a:gd name="T5" fmla="*/ 2147483647 h 4237"/>
              <a:gd name="T6" fmla="*/ 2147483647 w 4234"/>
              <a:gd name="T7" fmla="*/ 2147483647 h 4237"/>
              <a:gd name="T8" fmla="*/ 2147483647 w 4234"/>
              <a:gd name="T9" fmla="*/ 2147483647 h 4237"/>
              <a:gd name="T10" fmla="*/ 2147483647 w 4234"/>
              <a:gd name="T11" fmla="*/ 2147483647 h 4237"/>
              <a:gd name="T12" fmla="*/ 2147483647 w 4234"/>
              <a:gd name="T13" fmla="*/ 2147483647 h 4237"/>
              <a:gd name="T14" fmla="*/ 2147483647 w 4234"/>
              <a:gd name="T15" fmla="*/ 2147483647 h 4237"/>
              <a:gd name="T16" fmla="*/ 2147483647 w 4234"/>
              <a:gd name="T17" fmla="*/ 2147483647 h 4237"/>
              <a:gd name="T18" fmla="*/ 2147483647 w 4234"/>
              <a:gd name="T19" fmla="*/ 2147483647 h 4237"/>
              <a:gd name="T20" fmla="*/ 2147483647 w 4234"/>
              <a:gd name="T21" fmla="*/ 2147483647 h 4237"/>
              <a:gd name="T22" fmla="*/ 2147483647 w 4234"/>
              <a:gd name="T23" fmla="*/ 2147483647 h 4237"/>
              <a:gd name="T24" fmla="*/ 2147483647 w 4234"/>
              <a:gd name="T25" fmla="*/ 2147483647 h 4237"/>
              <a:gd name="T26" fmla="*/ 2147483647 w 4234"/>
              <a:gd name="T27" fmla="*/ 2147483647 h 4237"/>
              <a:gd name="T28" fmla="*/ 2147483647 w 4234"/>
              <a:gd name="T29" fmla="*/ 2147483647 h 4237"/>
              <a:gd name="T30" fmla="*/ 2147483647 w 4234"/>
              <a:gd name="T31" fmla="*/ 2147483647 h 4237"/>
              <a:gd name="T32" fmla="*/ 2147483647 w 4234"/>
              <a:gd name="T33" fmla="*/ 2147483647 h 4237"/>
              <a:gd name="T34" fmla="*/ 2147483647 w 4234"/>
              <a:gd name="T35" fmla="*/ 2147483647 h 4237"/>
              <a:gd name="T36" fmla="*/ 2147483647 w 4234"/>
              <a:gd name="T37" fmla="*/ 2147483647 h 4237"/>
              <a:gd name="T38" fmla="*/ 2147483647 w 4234"/>
              <a:gd name="T39" fmla="*/ 2147483647 h 4237"/>
              <a:gd name="T40" fmla="*/ 2147483647 w 4234"/>
              <a:gd name="T41" fmla="*/ 2147483647 h 4237"/>
              <a:gd name="T42" fmla="*/ 2147483647 w 4234"/>
              <a:gd name="T43" fmla="*/ 2147483647 h 4237"/>
              <a:gd name="T44" fmla="*/ 2147483647 w 4234"/>
              <a:gd name="T45" fmla="*/ 2147483647 h 4237"/>
              <a:gd name="T46" fmla="*/ 2147483647 w 4234"/>
              <a:gd name="T47" fmla="*/ 2147483647 h 4237"/>
              <a:gd name="T48" fmla="*/ 2147483647 w 4234"/>
              <a:gd name="T49" fmla="*/ 2147483647 h 4237"/>
              <a:gd name="T50" fmla="*/ 2147483647 w 4234"/>
              <a:gd name="T51" fmla="*/ 2147483647 h 4237"/>
              <a:gd name="T52" fmla="*/ 2147483647 w 4234"/>
              <a:gd name="T53" fmla="*/ 2147483647 h 4237"/>
              <a:gd name="T54" fmla="*/ 2147483647 w 4234"/>
              <a:gd name="T55" fmla="*/ 2147483647 h 4237"/>
              <a:gd name="T56" fmla="*/ 2147483647 w 4234"/>
              <a:gd name="T57" fmla="*/ 2147483647 h 4237"/>
              <a:gd name="T58" fmla="*/ 2147483647 w 4234"/>
              <a:gd name="T59" fmla="*/ 2147483647 h 4237"/>
              <a:gd name="T60" fmla="*/ 0 w 4234"/>
              <a:gd name="T61" fmla="*/ 2147483647 h 4237"/>
              <a:gd name="T62" fmla="*/ 2147483647 w 4234"/>
              <a:gd name="T63" fmla="*/ 2147483647 h 4237"/>
              <a:gd name="T64" fmla="*/ 2147483647 w 4234"/>
              <a:gd name="T65" fmla="*/ 2147483647 h 4237"/>
              <a:gd name="T66" fmla="*/ 2147483647 w 4234"/>
              <a:gd name="T67" fmla="*/ 2147483647 h 4237"/>
              <a:gd name="T68" fmla="*/ 2147483647 w 4234"/>
              <a:gd name="T69" fmla="*/ 2147483647 h 4237"/>
              <a:gd name="T70" fmla="*/ 2147483647 w 4234"/>
              <a:gd name="T71" fmla="*/ 2147483647 h 4237"/>
              <a:gd name="T72" fmla="*/ 2147483647 w 4234"/>
              <a:gd name="T73" fmla="*/ 2147483647 h 4237"/>
              <a:gd name="T74" fmla="*/ 2147483647 w 4234"/>
              <a:gd name="T75" fmla="*/ 2147483647 h 4237"/>
              <a:gd name="T76" fmla="*/ 2147483647 w 4234"/>
              <a:gd name="T77" fmla="*/ 2147483647 h 4237"/>
              <a:gd name="T78" fmla="*/ 2147483647 w 4234"/>
              <a:gd name="T79" fmla="*/ 2147483647 h 4237"/>
              <a:gd name="T80" fmla="*/ 2147483647 w 4234"/>
              <a:gd name="T81" fmla="*/ 2147483647 h 4237"/>
              <a:gd name="T82" fmla="*/ 2147483647 w 4234"/>
              <a:gd name="T83" fmla="*/ 2147483647 h 4237"/>
              <a:gd name="T84" fmla="*/ 2147483647 w 4234"/>
              <a:gd name="T85" fmla="*/ 2147483647 h 4237"/>
              <a:gd name="T86" fmla="*/ 2147483647 w 4234"/>
              <a:gd name="T87" fmla="*/ 2147483647 h 4237"/>
              <a:gd name="T88" fmla="*/ 2147483647 w 4234"/>
              <a:gd name="T89" fmla="*/ 2147483647 h 4237"/>
              <a:gd name="T90" fmla="*/ 2147483647 w 4234"/>
              <a:gd name="T91" fmla="*/ 2147483647 h 4237"/>
              <a:gd name="T92" fmla="*/ 2147483647 w 4234"/>
              <a:gd name="T93" fmla="*/ 2147483647 h 4237"/>
              <a:gd name="T94" fmla="*/ 2147483647 w 4234"/>
              <a:gd name="T95" fmla="*/ 2147483647 h 4237"/>
              <a:gd name="T96" fmla="*/ 2147483647 w 4234"/>
              <a:gd name="T97" fmla="*/ 2147483647 h 4237"/>
              <a:gd name="T98" fmla="*/ 2147483647 w 4234"/>
              <a:gd name="T99" fmla="*/ 2147483647 h 4237"/>
              <a:gd name="T100" fmla="*/ 2147483647 w 4234"/>
              <a:gd name="T101" fmla="*/ 2147483647 h 4237"/>
              <a:gd name="T102" fmla="*/ 2147483647 w 4234"/>
              <a:gd name="T103" fmla="*/ 2147483647 h 4237"/>
              <a:gd name="T104" fmla="*/ 2147483647 w 4234"/>
              <a:gd name="T105" fmla="*/ 2147483647 h 4237"/>
              <a:gd name="T106" fmla="*/ 2147483647 w 4234"/>
              <a:gd name="T107" fmla="*/ 2147483647 h 4237"/>
              <a:gd name="T108" fmla="*/ 2147483647 w 4234"/>
              <a:gd name="T109" fmla="*/ 2147483647 h 4237"/>
              <a:gd name="T110" fmla="*/ 2147483647 w 4234"/>
              <a:gd name="T111" fmla="*/ 2147483647 h 4237"/>
              <a:gd name="T112" fmla="*/ 2147483647 w 4234"/>
              <a:gd name="T113" fmla="*/ 2147483647 h 4237"/>
              <a:gd name="T114" fmla="*/ 2147483647 w 4234"/>
              <a:gd name="T115" fmla="*/ 2147483647 h 4237"/>
              <a:gd name="T116" fmla="*/ 2147483647 w 4234"/>
              <a:gd name="T117" fmla="*/ 2147483647 h 4237"/>
              <a:gd name="T118" fmla="*/ 2147483647 w 4234"/>
              <a:gd name="T119" fmla="*/ 2147483647 h 4237"/>
              <a:gd name="T120" fmla="*/ 2147483647 w 4234"/>
              <a:gd name="T121" fmla="*/ 2147483647 h 4237"/>
              <a:gd name="T122" fmla="*/ 2147483647 w 4234"/>
              <a:gd name="T123" fmla="*/ 2147483647 h 4237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234" h="4237">
                <a:moveTo>
                  <a:pt x="4234" y="2118"/>
                </a:moveTo>
                <a:lnTo>
                  <a:pt x="4234" y="2095"/>
                </a:lnTo>
                <a:lnTo>
                  <a:pt x="4234" y="2071"/>
                </a:lnTo>
                <a:lnTo>
                  <a:pt x="4233" y="2047"/>
                </a:lnTo>
                <a:lnTo>
                  <a:pt x="4232" y="2024"/>
                </a:lnTo>
                <a:lnTo>
                  <a:pt x="4231" y="2000"/>
                </a:lnTo>
                <a:lnTo>
                  <a:pt x="4230" y="1976"/>
                </a:lnTo>
                <a:lnTo>
                  <a:pt x="4227" y="1952"/>
                </a:lnTo>
                <a:lnTo>
                  <a:pt x="4225" y="1929"/>
                </a:lnTo>
                <a:lnTo>
                  <a:pt x="4223" y="1904"/>
                </a:lnTo>
                <a:lnTo>
                  <a:pt x="4221" y="1881"/>
                </a:lnTo>
                <a:lnTo>
                  <a:pt x="4218" y="1858"/>
                </a:lnTo>
                <a:lnTo>
                  <a:pt x="4215" y="1834"/>
                </a:lnTo>
                <a:lnTo>
                  <a:pt x="4211" y="1811"/>
                </a:lnTo>
                <a:lnTo>
                  <a:pt x="4208" y="1787"/>
                </a:lnTo>
                <a:lnTo>
                  <a:pt x="4204" y="1764"/>
                </a:lnTo>
                <a:lnTo>
                  <a:pt x="4200" y="1741"/>
                </a:lnTo>
                <a:lnTo>
                  <a:pt x="4196" y="1717"/>
                </a:lnTo>
                <a:lnTo>
                  <a:pt x="4191" y="1694"/>
                </a:lnTo>
                <a:lnTo>
                  <a:pt x="4186" y="1670"/>
                </a:lnTo>
                <a:lnTo>
                  <a:pt x="4181" y="1647"/>
                </a:lnTo>
                <a:lnTo>
                  <a:pt x="4175" y="1624"/>
                </a:lnTo>
                <a:lnTo>
                  <a:pt x="4170" y="1601"/>
                </a:lnTo>
                <a:lnTo>
                  <a:pt x="4164" y="1578"/>
                </a:lnTo>
                <a:lnTo>
                  <a:pt x="4158" y="1555"/>
                </a:lnTo>
                <a:lnTo>
                  <a:pt x="4152" y="1532"/>
                </a:lnTo>
                <a:lnTo>
                  <a:pt x="4144" y="1510"/>
                </a:lnTo>
                <a:lnTo>
                  <a:pt x="4138" y="1486"/>
                </a:lnTo>
                <a:lnTo>
                  <a:pt x="4131" y="1464"/>
                </a:lnTo>
                <a:lnTo>
                  <a:pt x="4123" y="1441"/>
                </a:lnTo>
                <a:lnTo>
                  <a:pt x="4116" y="1419"/>
                </a:lnTo>
                <a:lnTo>
                  <a:pt x="4107" y="1397"/>
                </a:lnTo>
                <a:lnTo>
                  <a:pt x="4100" y="1374"/>
                </a:lnTo>
                <a:lnTo>
                  <a:pt x="4091" y="1352"/>
                </a:lnTo>
                <a:lnTo>
                  <a:pt x="4082" y="1330"/>
                </a:lnTo>
                <a:lnTo>
                  <a:pt x="4073" y="1308"/>
                </a:lnTo>
                <a:lnTo>
                  <a:pt x="4063" y="1286"/>
                </a:lnTo>
                <a:lnTo>
                  <a:pt x="4054" y="1265"/>
                </a:lnTo>
                <a:lnTo>
                  <a:pt x="4044" y="1242"/>
                </a:lnTo>
                <a:lnTo>
                  <a:pt x="4035" y="1221"/>
                </a:lnTo>
                <a:lnTo>
                  <a:pt x="4024" y="1200"/>
                </a:lnTo>
                <a:lnTo>
                  <a:pt x="4015" y="1178"/>
                </a:lnTo>
                <a:lnTo>
                  <a:pt x="4004" y="1157"/>
                </a:lnTo>
                <a:lnTo>
                  <a:pt x="3992" y="1136"/>
                </a:lnTo>
                <a:lnTo>
                  <a:pt x="3981" y="1115"/>
                </a:lnTo>
                <a:lnTo>
                  <a:pt x="3970" y="1094"/>
                </a:lnTo>
                <a:lnTo>
                  <a:pt x="3958" y="1073"/>
                </a:lnTo>
                <a:lnTo>
                  <a:pt x="3946" y="1053"/>
                </a:lnTo>
                <a:lnTo>
                  <a:pt x="3935" y="1033"/>
                </a:lnTo>
                <a:lnTo>
                  <a:pt x="3922" y="1011"/>
                </a:lnTo>
                <a:lnTo>
                  <a:pt x="3910" y="991"/>
                </a:lnTo>
                <a:lnTo>
                  <a:pt x="3897" y="972"/>
                </a:lnTo>
                <a:lnTo>
                  <a:pt x="3884" y="952"/>
                </a:lnTo>
                <a:lnTo>
                  <a:pt x="3871" y="931"/>
                </a:lnTo>
                <a:lnTo>
                  <a:pt x="3857" y="912"/>
                </a:lnTo>
                <a:lnTo>
                  <a:pt x="3844" y="893"/>
                </a:lnTo>
                <a:lnTo>
                  <a:pt x="3830" y="874"/>
                </a:lnTo>
                <a:lnTo>
                  <a:pt x="3815" y="855"/>
                </a:lnTo>
                <a:lnTo>
                  <a:pt x="3802" y="836"/>
                </a:lnTo>
                <a:lnTo>
                  <a:pt x="3787" y="816"/>
                </a:lnTo>
                <a:lnTo>
                  <a:pt x="3773" y="798"/>
                </a:lnTo>
                <a:lnTo>
                  <a:pt x="3758" y="779"/>
                </a:lnTo>
                <a:lnTo>
                  <a:pt x="3742" y="761"/>
                </a:lnTo>
                <a:lnTo>
                  <a:pt x="3727" y="743"/>
                </a:lnTo>
                <a:lnTo>
                  <a:pt x="3711" y="725"/>
                </a:lnTo>
                <a:lnTo>
                  <a:pt x="3696" y="707"/>
                </a:lnTo>
                <a:lnTo>
                  <a:pt x="3680" y="690"/>
                </a:lnTo>
                <a:lnTo>
                  <a:pt x="3663" y="672"/>
                </a:lnTo>
                <a:lnTo>
                  <a:pt x="3647" y="655"/>
                </a:lnTo>
                <a:lnTo>
                  <a:pt x="3631" y="638"/>
                </a:lnTo>
                <a:lnTo>
                  <a:pt x="3614" y="621"/>
                </a:lnTo>
                <a:lnTo>
                  <a:pt x="3597" y="603"/>
                </a:lnTo>
                <a:lnTo>
                  <a:pt x="3580" y="588"/>
                </a:lnTo>
                <a:lnTo>
                  <a:pt x="3563" y="572"/>
                </a:lnTo>
                <a:lnTo>
                  <a:pt x="3545" y="555"/>
                </a:lnTo>
                <a:lnTo>
                  <a:pt x="3528" y="539"/>
                </a:lnTo>
                <a:lnTo>
                  <a:pt x="3510" y="524"/>
                </a:lnTo>
                <a:lnTo>
                  <a:pt x="3492" y="508"/>
                </a:lnTo>
                <a:lnTo>
                  <a:pt x="3474" y="493"/>
                </a:lnTo>
                <a:lnTo>
                  <a:pt x="3455" y="477"/>
                </a:lnTo>
                <a:lnTo>
                  <a:pt x="3437" y="462"/>
                </a:lnTo>
                <a:lnTo>
                  <a:pt x="3418" y="448"/>
                </a:lnTo>
                <a:lnTo>
                  <a:pt x="3400" y="433"/>
                </a:lnTo>
                <a:lnTo>
                  <a:pt x="3381" y="419"/>
                </a:lnTo>
                <a:lnTo>
                  <a:pt x="3362" y="404"/>
                </a:lnTo>
                <a:lnTo>
                  <a:pt x="3343" y="391"/>
                </a:lnTo>
                <a:lnTo>
                  <a:pt x="3322" y="378"/>
                </a:lnTo>
                <a:lnTo>
                  <a:pt x="3303" y="364"/>
                </a:lnTo>
                <a:lnTo>
                  <a:pt x="3283" y="351"/>
                </a:lnTo>
                <a:lnTo>
                  <a:pt x="3264" y="337"/>
                </a:lnTo>
                <a:lnTo>
                  <a:pt x="3244" y="325"/>
                </a:lnTo>
                <a:lnTo>
                  <a:pt x="3223" y="313"/>
                </a:lnTo>
                <a:lnTo>
                  <a:pt x="3203" y="300"/>
                </a:lnTo>
                <a:lnTo>
                  <a:pt x="3183" y="288"/>
                </a:lnTo>
                <a:lnTo>
                  <a:pt x="3162" y="277"/>
                </a:lnTo>
                <a:lnTo>
                  <a:pt x="3141" y="265"/>
                </a:lnTo>
                <a:lnTo>
                  <a:pt x="3120" y="253"/>
                </a:lnTo>
                <a:lnTo>
                  <a:pt x="3100" y="242"/>
                </a:lnTo>
                <a:lnTo>
                  <a:pt x="3079" y="231"/>
                </a:lnTo>
                <a:lnTo>
                  <a:pt x="3057" y="220"/>
                </a:lnTo>
                <a:lnTo>
                  <a:pt x="3036" y="210"/>
                </a:lnTo>
                <a:lnTo>
                  <a:pt x="3015" y="200"/>
                </a:lnTo>
                <a:lnTo>
                  <a:pt x="2992" y="190"/>
                </a:lnTo>
                <a:lnTo>
                  <a:pt x="2971" y="180"/>
                </a:lnTo>
                <a:lnTo>
                  <a:pt x="2950" y="171"/>
                </a:lnTo>
                <a:lnTo>
                  <a:pt x="2927" y="162"/>
                </a:lnTo>
                <a:lnTo>
                  <a:pt x="2905" y="152"/>
                </a:lnTo>
                <a:lnTo>
                  <a:pt x="2884" y="144"/>
                </a:lnTo>
                <a:lnTo>
                  <a:pt x="2861" y="135"/>
                </a:lnTo>
                <a:lnTo>
                  <a:pt x="2839" y="128"/>
                </a:lnTo>
                <a:lnTo>
                  <a:pt x="2817" y="119"/>
                </a:lnTo>
                <a:lnTo>
                  <a:pt x="2794" y="112"/>
                </a:lnTo>
                <a:lnTo>
                  <a:pt x="2772" y="104"/>
                </a:lnTo>
                <a:lnTo>
                  <a:pt x="2748" y="97"/>
                </a:lnTo>
                <a:lnTo>
                  <a:pt x="2726" y="89"/>
                </a:lnTo>
                <a:lnTo>
                  <a:pt x="2704" y="83"/>
                </a:lnTo>
                <a:lnTo>
                  <a:pt x="2680" y="76"/>
                </a:lnTo>
                <a:lnTo>
                  <a:pt x="2658" y="70"/>
                </a:lnTo>
                <a:lnTo>
                  <a:pt x="2635" y="65"/>
                </a:lnTo>
                <a:lnTo>
                  <a:pt x="2611" y="58"/>
                </a:lnTo>
                <a:lnTo>
                  <a:pt x="2589" y="53"/>
                </a:lnTo>
                <a:lnTo>
                  <a:pt x="2565" y="48"/>
                </a:lnTo>
                <a:lnTo>
                  <a:pt x="2542" y="43"/>
                </a:lnTo>
                <a:lnTo>
                  <a:pt x="2518" y="38"/>
                </a:lnTo>
                <a:lnTo>
                  <a:pt x="2495" y="34"/>
                </a:lnTo>
                <a:lnTo>
                  <a:pt x="2472" y="31"/>
                </a:lnTo>
                <a:lnTo>
                  <a:pt x="2448" y="26"/>
                </a:lnTo>
                <a:lnTo>
                  <a:pt x="2425" y="23"/>
                </a:lnTo>
                <a:lnTo>
                  <a:pt x="2401" y="19"/>
                </a:lnTo>
                <a:lnTo>
                  <a:pt x="2378" y="17"/>
                </a:lnTo>
                <a:lnTo>
                  <a:pt x="2354" y="14"/>
                </a:lnTo>
                <a:lnTo>
                  <a:pt x="2331" y="12"/>
                </a:lnTo>
                <a:lnTo>
                  <a:pt x="2307" y="8"/>
                </a:lnTo>
                <a:lnTo>
                  <a:pt x="2283" y="7"/>
                </a:lnTo>
                <a:lnTo>
                  <a:pt x="2260" y="5"/>
                </a:lnTo>
                <a:lnTo>
                  <a:pt x="2236" y="4"/>
                </a:lnTo>
                <a:lnTo>
                  <a:pt x="2212" y="2"/>
                </a:lnTo>
                <a:lnTo>
                  <a:pt x="2188" y="2"/>
                </a:lnTo>
                <a:lnTo>
                  <a:pt x="2165" y="1"/>
                </a:lnTo>
                <a:lnTo>
                  <a:pt x="2140" y="1"/>
                </a:lnTo>
                <a:lnTo>
                  <a:pt x="2117" y="0"/>
                </a:lnTo>
                <a:lnTo>
                  <a:pt x="2094" y="1"/>
                </a:lnTo>
                <a:lnTo>
                  <a:pt x="2070" y="1"/>
                </a:lnTo>
                <a:lnTo>
                  <a:pt x="2046" y="2"/>
                </a:lnTo>
                <a:lnTo>
                  <a:pt x="2022" y="2"/>
                </a:lnTo>
                <a:lnTo>
                  <a:pt x="1999" y="4"/>
                </a:lnTo>
                <a:lnTo>
                  <a:pt x="1974" y="5"/>
                </a:lnTo>
                <a:lnTo>
                  <a:pt x="1951" y="7"/>
                </a:lnTo>
                <a:lnTo>
                  <a:pt x="1927" y="8"/>
                </a:lnTo>
                <a:lnTo>
                  <a:pt x="1904" y="12"/>
                </a:lnTo>
                <a:lnTo>
                  <a:pt x="1881" y="14"/>
                </a:lnTo>
                <a:lnTo>
                  <a:pt x="1856" y="17"/>
                </a:lnTo>
                <a:lnTo>
                  <a:pt x="1833" y="19"/>
                </a:lnTo>
                <a:lnTo>
                  <a:pt x="1809" y="23"/>
                </a:lnTo>
                <a:lnTo>
                  <a:pt x="1786" y="26"/>
                </a:lnTo>
                <a:lnTo>
                  <a:pt x="1762" y="31"/>
                </a:lnTo>
                <a:lnTo>
                  <a:pt x="1739" y="34"/>
                </a:lnTo>
                <a:lnTo>
                  <a:pt x="1716" y="38"/>
                </a:lnTo>
                <a:lnTo>
                  <a:pt x="1692" y="43"/>
                </a:lnTo>
                <a:lnTo>
                  <a:pt x="1669" y="48"/>
                </a:lnTo>
                <a:lnTo>
                  <a:pt x="1646" y="53"/>
                </a:lnTo>
                <a:lnTo>
                  <a:pt x="1623" y="58"/>
                </a:lnTo>
                <a:lnTo>
                  <a:pt x="1600" y="65"/>
                </a:lnTo>
                <a:lnTo>
                  <a:pt x="1577" y="70"/>
                </a:lnTo>
                <a:lnTo>
                  <a:pt x="1554" y="76"/>
                </a:lnTo>
                <a:lnTo>
                  <a:pt x="1531" y="83"/>
                </a:lnTo>
                <a:lnTo>
                  <a:pt x="1508" y="89"/>
                </a:lnTo>
                <a:lnTo>
                  <a:pt x="1486" y="97"/>
                </a:lnTo>
                <a:lnTo>
                  <a:pt x="1463" y="104"/>
                </a:lnTo>
                <a:lnTo>
                  <a:pt x="1441" y="112"/>
                </a:lnTo>
                <a:lnTo>
                  <a:pt x="1417" y="119"/>
                </a:lnTo>
                <a:lnTo>
                  <a:pt x="1395" y="128"/>
                </a:lnTo>
                <a:lnTo>
                  <a:pt x="1374" y="135"/>
                </a:lnTo>
                <a:lnTo>
                  <a:pt x="1351" y="144"/>
                </a:lnTo>
                <a:lnTo>
                  <a:pt x="1329" y="152"/>
                </a:lnTo>
                <a:lnTo>
                  <a:pt x="1307" y="162"/>
                </a:lnTo>
                <a:lnTo>
                  <a:pt x="1285" y="171"/>
                </a:lnTo>
                <a:lnTo>
                  <a:pt x="1263" y="180"/>
                </a:lnTo>
                <a:lnTo>
                  <a:pt x="1242" y="190"/>
                </a:lnTo>
                <a:lnTo>
                  <a:pt x="1220" y="200"/>
                </a:lnTo>
                <a:lnTo>
                  <a:pt x="1198" y="210"/>
                </a:lnTo>
                <a:lnTo>
                  <a:pt x="1177" y="220"/>
                </a:lnTo>
                <a:lnTo>
                  <a:pt x="1155" y="231"/>
                </a:lnTo>
                <a:lnTo>
                  <a:pt x="1135" y="242"/>
                </a:lnTo>
                <a:lnTo>
                  <a:pt x="1114" y="253"/>
                </a:lnTo>
                <a:lnTo>
                  <a:pt x="1093" y="265"/>
                </a:lnTo>
                <a:lnTo>
                  <a:pt x="1072" y="277"/>
                </a:lnTo>
                <a:lnTo>
                  <a:pt x="1052" y="288"/>
                </a:lnTo>
                <a:lnTo>
                  <a:pt x="1031" y="300"/>
                </a:lnTo>
                <a:lnTo>
                  <a:pt x="1011" y="313"/>
                </a:lnTo>
                <a:lnTo>
                  <a:pt x="990" y="325"/>
                </a:lnTo>
                <a:lnTo>
                  <a:pt x="970" y="337"/>
                </a:lnTo>
                <a:lnTo>
                  <a:pt x="951" y="351"/>
                </a:lnTo>
                <a:lnTo>
                  <a:pt x="931" y="364"/>
                </a:lnTo>
                <a:lnTo>
                  <a:pt x="912" y="378"/>
                </a:lnTo>
                <a:lnTo>
                  <a:pt x="892" y="391"/>
                </a:lnTo>
                <a:lnTo>
                  <a:pt x="872" y="404"/>
                </a:lnTo>
                <a:lnTo>
                  <a:pt x="853" y="419"/>
                </a:lnTo>
                <a:lnTo>
                  <a:pt x="835" y="433"/>
                </a:lnTo>
                <a:lnTo>
                  <a:pt x="816" y="448"/>
                </a:lnTo>
                <a:lnTo>
                  <a:pt x="797" y="462"/>
                </a:lnTo>
                <a:lnTo>
                  <a:pt x="779" y="477"/>
                </a:lnTo>
                <a:lnTo>
                  <a:pt x="760" y="493"/>
                </a:lnTo>
                <a:lnTo>
                  <a:pt x="742" y="508"/>
                </a:lnTo>
                <a:lnTo>
                  <a:pt x="724" y="524"/>
                </a:lnTo>
                <a:lnTo>
                  <a:pt x="706" y="539"/>
                </a:lnTo>
                <a:lnTo>
                  <a:pt x="689" y="555"/>
                </a:lnTo>
                <a:lnTo>
                  <a:pt x="671" y="572"/>
                </a:lnTo>
                <a:lnTo>
                  <a:pt x="654" y="588"/>
                </a:lnTo>
                <a:lnTo>
                  <a:pt x="637" y="603"/>
                </a:lnTo>
                <a:lnTo>
                  <a:pt x="620" y="621"/>
                </a:lnTo>
                <a:lnTo>
                  <a:pt x="604" y="638"/>
                </a:lnTo>
                <a:lnTo>
                  <a:pt x="587" y="655"/>
                </a:lnTo>
                <a:lnTo>
                  <a:pt x="571" y="672"/>
                </a:lnTo>
                <a:lnTo>
                  <a:pt x="555" y="690"/>
                </a:lnTo>
                <a:lnTo>
                  <a:pt x="539" y="707"/>
                </a:lnTo>
                <a:lnTo>
                  <a:pt x="523" y="725"/>
                </a:lnTo>
                <a:lnTo>
                  <a:pt x="507" y="743"/>
                </a:lnTo>
                <a:lnTo>
                  <a:pt x="492" y="761"/>
                </a:lnTo>
                <a:lnTo>
                  <a:pt x="477" y="779"/>
                </a:lnTo>
                <a:lnTo>
                  <a:pt x="462" y="798"/>
                </a:lnTo>
                <a:lnTo>
                  <a:pt x="447" y="816"/>
                </a:lnTo>
                <a:lnTo>
                  <a:pt x="432" y="836"/>
                </a:lnTo>
                <a:lnTo>
                  <a:pt x="419" y="855"/>
                </a:lnTo>
                <a:lnTo>
                  <a:pt x="405" y="874"/>
                </a:lnTo>
                <a:lnTo>
                  <a:pt x="391" y="893"/>
                </a:lnTo>
                <a:lnTo>
                  <a:pt x="377" y="912"/>
                </a:lnTo>
                <a:lnTo>
                  <a:pt x="363" y="931"/>
                </a:lnTo>
                <a:lnTo>
                  <a:pt x="350" y="952"/>
                </a:lnTo>
                <a:lnTo>
                  <a:pt x="338" y="972"/>
                </a:lnTo>
                <a:lnTo>
                  <a:pt x="325" y="991"/>
                </a:lnTo>
                <a:lnTo>
                  <a:pt x="312" y="1011"/>
                </a:lnTo>
                <a:lnTo>
                  <a:pt x="299" y="1033"/>
                </a:lnTo>
                <a:lnTo>
                  <a:pt x="288" y="1053"/>
                </a:lnTo>
                <a:lnTo>
                  <a:pt x="276" y="1073"/>
                </a:lnTo>
                <a:lnTo>
                  <a:pt x="264" y="1094"/>
                </a:lnTo>
                <a:lnTo>
                  <a:pt x="253" y="1115"/>
                </a:lnTo>
                <a:lnTo>
                  <a:pt x="242" y="1136"/>
                </a:lnTo>
                <a:lnTo>
                  <a:pt x="231" y="1157"/>
                </a:lnTo>
                <a:lnTo>
                  <a:pt x="221" y="1178"/>
                </a:lnTo>
                <a:lnTo>
                  <a:pt x="210" y="1200"/>
                </a:lnTo>
                <a:lnTo>
                  <a:pt x="199" y="1221"/>
                </a:lnTo>
                <a:lnTo>
                  <a:pt x="190" y="1242"/>
                </a:lnTo>
                <a:lnTo>
                  <a:pt x="180" y="1265"/>
                </a:lnTo>
                <a:lnTo>
                  <a:pt x="171" y="1286"/>
                </a:lnTo>
                <a:lnTo>
                  <a:pt x="161" y="1308"/>
                </a:lnTo>
                <a:lnTo>
                  <a:pt x="152" y="1330"/>
                </a:lnTo>
                <a:lnTo>
                  <a:pt x="144" y="1352"/>
                </a:lnTo>
                <a:lnTo>
                  <a:pt x="135" y="1374"/>
                </a:lnTo>
                <a:lnTo>
                  <a:pt x="127" y="1397"/>
                </a:lnTo>
                <a:lnTo>
                  <a:pt x="118" y="1419"/>
                </a:lnTo>
                <a:lnTo>
                  <a:pt x="111" y="1441"/>
                </a:lnTo>
                <a:lnTo>
                  <a:pt x="103" y="1464"/>
                </a:lnTo>
                <a:lnTo>
                  <a:pt x="96" y="1486"/>
                </a:lnTo>
                <a:lnTo>
                  <a:pt x="90" y="1510"/>
                </a:lnTo>
                <a:lnTo>
                  <a:pt x="83" y="1532"/>
                </a:lnTo>
                <a:lnTo>
                  <a:pt x="77" y="1555"/>
                </a:lnTo>
                <a:lnTo>
                  <a:pt x="70" y="1578"/>
                </a:lnTo>
                <a:lnTo>
                  <a:pt x="64" y="1601"/>
                </a:lnTo>
                <a:lnTo>
                  <a:pt x="59" y="1624"/>
                </a:lnTo>
                <a:lnTo>
                  <a:pt x="53" y="1647"/>
                </a:lnTo>
                <a:lnTo>
                  <a:pt x="48" y="1670"/>
                </a:lnTo>
                <a:lnTo>
                  <a:pt x="43" y="1694"/>
                </a:lnTo>
                <a:lnTo>
                  <a:pt x="38" y="1717"/>
                </a:lnTo>
                <a:lnTo>
                  <a:pt x="34" y="1741"/>
                </a:lnTo>
                <a:lnTo>
                  <a:pt x="30" y="1764"/>
                </a:lnTo>
                <a:lnTo>
                  <a:pt x="26" y="1787"/>
                </a:lnTo>
                <a:lnTo>
                  <a:pt x="23" y="1811"/>
                </a:lnTo>
                <a:lnTo>
                  <a:pt x="19" y="1834"/>
                </a:lnTo>
                <a:lnTo>
                  <a:pt x="16" y="1858"/>
                </a:lnTo>
                <a:lnTo>
                  <a:pt x="13" y="1881"/>
                </a:lnTo>
                <a:lnTo>
                  <a:pt x="11" y="1904"/>
                </a:lnTo>
                <a:lnTo>
                  <a:pt x="9" y="1929"/>
                </a:lnTo>
                <a:lnTo>
                  <a:pt x="7" y="1952"/>
                </a:lnTo>
                <a:lnTo>
                  <a:pt x="4" y="1976"/>
                </a:lnTo>
                <a:lnTo>
                  <a:pt x="3" y="2000"/>
                </a:lnTo>
                <a:lnTo>
                  <a:pt x="2" y="2024"/>
                </a:lnTo>
                <a:lnTo>
                  <a:pt x="1" y="2047"/>
                </a:lnTo>
                <a:lnTo>
                  <a:pt x="0" y="2071"/>
                </a:lnTo>
                <a:lnTo>
                  <a:pt x="0" y="2095"/>
                </a:lnTo>
                <a:lnTo>
                  <a:pt x="0" y="2118"/>
                </a:lnTo>
                <a:lnTo>
                  <a:pt x="0" y="2142"/>
                </a:lnTo>
                <a:lnTo>
                  <a:pt x="0" y="2166"/>
                </a:lnTo>
                <a:lnTo>
                  <a:pt x="1" y="2190"/>
                </a:lnTo>
                <a:lnTo>
                  <a:pt x="2" y="2213"/>
                </a:lnTo>
                <a:lnTo>
                  <a:pt x="3" y="2238"/>
                </a:lnTo>
                <a:lnTo>
                  <a:pt x="4" y="2261"/>
                </a:lnTo>
                <a:lnTo>
                  <a:pt x="7" y="2285"/>
                </a:lnTo>
                <a:lnTo>
                  <a:pt x="9" y="2308"/>
                </a:lnTo>
                <a:lnTo>
                  <a:pt x="11" y="2332"/>
                </a:lnTo>
                <a:lnTo>
                  <a:pt x="13" y="2356"/>
                </a:lnTo>
                <a:lnTo>
                  <a:pt x="16" y="2379"/>
                </a:lnTo>
                <a:lnTo>
                  <a:pt x="19" y="2403"/>
                </a:lnTo>
                <a:lnTo>
                  <a:pt x="23" y="2426"/>
                </a:lnTo>
                <a:lnTo>
                  <a:pt x="26" y="2450"/>
                </a:lnTo>
                <a:lnTo>
                  <a:pt x="30" y="2473"/>
                </a:lnTo>
                <a:lnTo>
                  <a:pt x="34" y="2496"/>
                </a:lnTo>
                <a:lnTo>
                  <a:pt x="38" y="2520"/>
                </a:lnTo>
                <a:lnTo>
                  <a:pt x="43" y="2543"/>
                </a:lnTo>
                <a:lnTo>
                  <a:pt x="48" y="2567"/>
                </a:lnTo>
                <a:lnTo>
                  <a:pt x="53" y="2590"/>
                </a:lnTo>
                <a:lnTo>
                  <a:pt x="59" y="2614"/>
                </a:lnTo>
                <a:lnTo>
                  <a:pt x="64" y="2636"/>
                </a:lnTo>
                <a:lnTo>
                  <a:pt x="70" y="2659"/>
                </a:lnTo>
                <a:lnTo>
                  <a:pt x="77" y="2682"/>
                </a:lnTo>
                <a:lnTo>
                  <a:pt x="83" y="2705"/>
                </a:lnTo>
                <a:lnTo>
                  <a:pt x="90" y="2727"/>
                </a:lnTo>
                <a:lnTo>
                  <a:pt x="96" y="2751"/>
                </a:lnTo>
                <a:lnTo>
                  <a:pt x="103" y="2773"/>
                </a:lnTo>
                <a:lnTo>
                  <a:pt x="111" y="2796"/>
                </a:lnTo>
                <a:lnTo>
                  <a:pt x="118" y="2818"/>
                </a:lnTo>
                <a:lnTo>
                  <a:pt x="127" y="2840"/>
                </a:lnTo>
                <a:lnTo>
                  <a:pt x="135" y="2863"/>
                </a:lnTo>
                <a:lnTo>
                  <a:pt x="144" y="2885"/>
                </a:lnTo>
                <a:lnTo>
                  <a:pt x="152" y="2907"/>
                </a:lnTo>
                <a:lnTo>
                  <a:pt x="161" y="2929"/>
                </a:lnTo>
                <a:lnTo>
                  <a:pt x="171" y="2951"/>
                </a:lnTo>
                <a:lnTo>
                  <a:pt x="180" y="2973"/>
                </a:lnTo>
                <a:lnTo>
                  <a:pt x="190" y="2995"/>
                </a:lnTo>
                <a:lnTo>
                  <a:pt x="199" y="3016"/>
                </a:lnTo>
                <a:lnTo>
                  <a:pt x="210" y="3037"/>
                </a:lnTo>
                <a:lnTo>
                  <a:pt x="221" y="3059"/>
                </a:lnTo>
                <a:lnTo>
                  <a:pt x="231" y="3080"/>
                </a:lnTo>
                <a:lnTo>
                  <a:pt x="242" y="3101"/>
                </a:lnTo>
                <a:lnTo>
                  <a:pt x="253" y="3122"/>
                </a:lnTo>
                <a:lnTo>
                  <a:pt x="264" y="3143"/>
                </a:lnTo>
                <a:lnTo>
                  <a:pt x="276" y="3164"/>
                </a:lnTo>
                <a:lnTo>
                  <a:pt x="288" y="3184"/>
                </a:lnTo>
                <a:lnTo>
                  <a:pt x="299" y="3205"/>
                </a:lnTo>
                <a:lnTo>
                  <a:pt x="312" y="3226"/>
                </a:lnTo>
                <a:lnTo>
                  <a:pt x="325" y="3246"/>
                </a:lnTo>
                <a:lnTo>
                  <a:pt x="338" y="3265"/>
                </a:lnTo>
                <a:lnTo>
                  <a:pt x="350" y="3285"/>
                </a:lnTo>
                <a:lnTo>
                  <a:pt x="363" y="3306"/>
                </a:lnTo>
                <a:lnTo>
                  <a:pt x="377" y="3325"/>
                </a:lnTo>
                <a:lnTo>
                  <a:pt x="391" y="3344"/>
                </a:lnTo>
                <a:lnTo>
                  <a:pt x="405" y="3364"/>
                </a:lnTo>
                <a:lnTo>
                  <a:pt x="419" y="3383"/>
                </a:lnTo>
                <a:lnTo>
                  <a:pt x="432" y="3401"/>
                </a:lnTo>
                <a:lnTo>
                  <a:pt x="447" y="3421"/>
                </a:lnTo>
                <a:lnTo>
                  <a:pt x="462" y="3440"/>
                </a:lnTo>
                <a:lnTo>
                  <a:pt x="477" y="3458"/>
                </a:lnTo>
                <a:lnTo>
                  <a:pt x="492" y="3476"/>
                </a:lnTo>
                <a:lnTo>
                  <a:pt x="507" y="3494"/>
                </a:lnTo>
                <a:lnTo>
                  <a:pt x="523" y="3512"/>
                </a:lnTo>
                <a:lnTo>
                  <a:pt x="539" y="3530"/>
                </a:lnTo>
                <a:lnTo>
                  <a:pt x="555" y="3547"/>
                </a:lnTo>
                <a:lnTo>
                  <a:pt x="571" y="3565"/>
                </a:lnTo>
                <a:lnTo>
                  <a:pt x="587" y="3582"/>
                </a:lnTo>
                <a:lnTo>
                  <a:pt x="604" y="3599"/>
                </a:lnTo>
                <a:lnTo>
                  <a:pt x="620" y="3616"/>
                </a:lnTo>
                <a:lnTo>
                  <a:pt x="637" y="3633"/>
                </a:lnTo>
                <a:lnTo>
                  <a:pt x="654" y="3649"/>
                </a:lnTo>
                <a:lnTo>
                  <a:pt x="671" y="3666"/>
                </a:lnTo>
                <a:lnTo>
                  <a:pt x="689" y="3682"/>
                </a:lnTo>
                <a:lnTo>
                  <a:pt x="706" y="3698"/>
                </a:lnTo>
                <a:lnTo>
                  <a:pt x="724" y="3713"/>
                </a:lnTo>
                <a:lnTo>
                  <a:pt x="742" y="3729"/>
                </a:lnTo>
                <a:lnTo>
                  <a:pt x="760" y="3744"/>
                </a:lnTo>
                <a:lnTo>
                  <a:pt x="779" y="3760"/>
                </a:lnTo>
                <a:lnTo>
                  <a:pt x="797" y="3775"/>
                </a:lnTo>
                <a:lnTo>
                  <a:pt x="816" y="3789"/>
                </a:lnTo>
                <a:lnTo>
                  <a:pt x="835" y="3804"/>
                </a:lnTo>
                <a:lnTo>
                  <a:pt x="853" y="3819"/>
                </a:lnTo>
                <a:lnTo>
                  <a:pt x="872" y="3833"/>
                </a:lnTo>
                <a:lnTo>
                  <a:pt x="892" y="3846"/>
                </a:lnTo>
                <a:lnTo>
                  <a:pt x="912" y="3860"/>
                </a:lnTo>
                <a:lnTo>
                  <a:pt x="931" y="3873"/>
                </a:lnTo>
                <a:lnTo>
                  <a:pt x="951" y="3887"/>
                </a:lnTo>
                <a:lnTo>
                  <a:pt x="970" y="3900"/>
                </a:lnTo>
                <a:lnTo>
                  <a:pt x="990" y="3912"/>
                </a:lnTo>
                <a:lnTo>
                  <a:pt x="1011" y="3925"/>
                </a:lnTo>
                <a:lnTo>
                  <a:pt x="1031" y="3937"/>
                </a:lnTo>
                <a:lnTo>
                  <a:pt x="1052" y="3949"/>
                </a:lnTo>
                <a:lnTo>
                  <a:pt x="1072" y="3961"/>
                </a:lnTo>
                <a:lnTo>
                  <a:pt x="1093" y="3972"/>
                </a:lnTo>
                <a:lnTo>
                  <a:pt x="1114" y="3984"/>
                </a:lnTo>
                <a:lnTo>
                  <a:pt x="1135" y="3995"/>
                </a:lnTo>
                <a:lnTo>
                  <a:pt x="1155" y="4006"/>
                </a:lnTo>
                <a:lnTo>
                  <a:pt x="1177" y="4017"/>
                </a:lnTo>
                <a:lnTo>
                  <a:pt x="1198" y="4027"/>
                </a:lnTo>
                <a:lnTo>
                  <a:pt x="1220" y="4037"/>
                </a:lnTo>
                <a:lnTo>
                  <a:pt x="1242" y="4048"/>
                </a:lnTo>
                <a:lnTo>
                  <a:pt x="1263" y="4057"/>
                </a:lnTo>
                <a:lnTo>
                  <a:pt x="1285" y="4067"/>
                </a:lnTo>
                <a:lnTo>
                  <a:pt x="1307" y="4075"/>
                </a:lnTo>
                <a:lnTo>
                  <a:pt x="1329" y="4085"/>
                </a:lnTo>
                <a:lnTo>
                  <a:pt x="1351" y="4093"/>
                </a:lnTo>
                <a:lnTo>
                  <a:pt x="1374" y="4102"/>
                </a:lnTo>
                <a:lnTo>
                  <a:pt x="1395" y="4110"/>
                </a:lnTo>
                <a:lnTo>
                  <a:pt x="1417" y="4118"/>
                </a:lnTo>
                <a:lnTo>
                  <a:pt x="1441" y="4125"/>
                </a:lnTo>
                <a:lnTo>
                  <a:pt x="1463" y="4133"/>
                </a:lnTo>
                <a:lnTo>
                  <a:pt x="1486" y="4140"/>
                </a:lnTo>
                <a:lnTo>
                  <a:pt x="1508" y="4148"/>
                </a:lnTo>
                <a:lnTo>
                  <a:pt x="1531" y="4154"/>
                </a:lnTo>
                <a:lnTo>
                  <a:pt x="1554" y="4160"/>
                </a:lnTo>
                <a:lnTo>
                  <a:pt x="1577" y="4167"/>
                </a:lnTo>
                <a:lnTo>
                  <a:pt x="1600" y="4172"/>
                </a:lnTo>
                <a:lnTo>
                  <a:pt x="1623" y="4179"/>
                </a:lnTo>
                <a:lnTo>
                  <a:pt x="1646" y="4184"/>
                </a:lnTo>
                <a:lnTo>
                  <a:pt x="1669" y="4189"/>
                </a:lnTo>
                <a:lnTo>
                  <a:pt x="1692" y="4193"/>
                </a:lnTo>
                <a:lnTo>
                  <a:pt x="1716" y="4199"/>
                </a:lnTo>
                <a:lnTo>
                  <a:pt x="1739" y="4203"/>
                </a:lnTo>
                <a:lnTo>
                  <a:pt x="1762" y="4207"/>
                </a:lnTo>
                <a:lnTo>
                  <a:pt x="1786" y="4211"/>
                </a:lnTo>
                <a:lnTo>
                  <a:pt x="1809" y="4215"/>
                </a:lnTo>
                <a:lnTo>
                  <a:pt x="1833" y="4218"/>
                </a:lnTo>
                <a:lnTo>
                  <a:pt x="1856" y="4221"/>
                </a:lnTo>
                <a:lnTo>
                  <a:pt x="1881" y="4223"/>
                </a:lnTo>
                <a:lnTo>
                  <a:pt x="1904" y="4226"/>
                </a:lnTo>
                <a:lnTo>
                  <a:pt x="1927" y="4229"/>
                </a:lnTo>
                <a:lnTo>
                  <a:pt x="1951" y="4231"/>
                </a:lnTo>
                <a:lnTo>
                  <a:pt x="1974" y="4232"/>
                </a:lnTo>
                <a:lnTo>
                  <a:pt x="1999" y="4234"/>
                </a:lnTo>
                <a:lnTo>
                  <a:pt x="2022" y="4235"/>
                </a:lnTo>
                <a:lnTo>
                  <a:pt x="2046" y="4236"/>
                </a:lnTo>
                <a:lnTo>
                  <a:pt x="2070" y="4236"/>
                </a:lnTo>
                <a:lnTo>
                  <a:pt x="2094" y="4237"/>
                </a:lnTo>
                <a:lnTo>
                  <a:pt x="2117" y="4237"/>
                </a:lnTo>
                <a:lnTo>
                  <a:pt x="2140" y="4237"/>
                </a:lnTo>
                <a:lnTo>
                  <a:pt x="2165" y="4236"/>
                </a:lnTo>
                <a:lnTo>
                  <a:pt x="2188" y="4236"/>
                </a:lnTo>
                <a:lnTo>
                  <a:pt x="2212" y="4235"/>
                </a:lnTo>
                <a:lnTo>
                  <a:pt x="2236" y="4234"/>
                </a:lnTo>
                <a:lnTo>
                  <a:pt x="2260" y="4232"/>
                </a:lnTo>
                <a:lnTo>
                  <a:pt x="2283" y="4231"/>
                </a:lnTo>
                <a:lnTo>
                  <a:pt x="2307" y="4229"/>
                </a:lnTo>
                <a:lnTo>
                  <a:pt x="2331" y="4226"/>
                </a:lnTo>
                <a:lnTo>
                  <a:pt x="2354" y="4223"/>
                </a:lnTo>
                <a:lnTo>
                  <a:pt x="2378" y="4221"/>
                </a:lnTo>
                <a:lnTo>
                  <a:pt x="2401" y="4218"/>
                </a:lnTo>
                <a:lnTo>
                  <a:pt x="2425" y="4215"/>
                </a:lnTo>
                <a:lnTo>
                  <a:pt x="2448" y="4211"/>
                </a:lnTo>
                <a:lnTo>
                  <a:pt x="2472" y="4207"/>
                </a:lnTo>
                <a:lnTo>
                  <a:pt x="2495" y="4203"/>
                </a:lnTo>
                <a:lnTo>
                  <a:pt x="2518" y="4199"/>
                </a:lnTo>
                <a:lnTo>
                  <a:pt x="2542" y="4193"/>
                </a:lnTo>
                <a:lnTo>
                  <a:pt x="2565" y="4189"/>
                </a:lnTo>
                <a:lnTo>
                  <a:pt x="2589" y="4184"/>
                </a:lnTo>
                <a:lnTo>
                  <a:pt x="2611" y="4179"/>
                </a:lnTo>
                <a:lnTo>
                  <a:pt x="2635" y="4172"/>
                </a:lnTo>
                <a:lnTo>
                  <a:pt x="2658" y="4167"/>
                </a:lnTo>
                <a:lnTo>
                  <a:pt x="2680" y="4160"/>
                </a:lnTo>
                <a:lnTo>
                  <a:pt x="2704" y="4154"/>
                </a:lnTo>
                <a:lnTo>
                  <a:pt x="2726" y="4148"/>
                </a:lnTo>
                <a:lnTo>
                  <a:pt x="2748" y="4140"/>
                </a:lnTo>
                <a:lnTo>
                  <a:pt x="2772" y="4133"/>
                </a:lnTo>
                <a:lnTo>
                  <a:pt x="2794" y="4125"/>
                </a:lnTo>
                <a:lnTo>
                  <a:pt x="2817" y="4118"/>
                </a:lnTo>
                <a:lnTo>
                  <a:pt x="2839" y="4110"/>
                </a:lnTo>
                <a:lnTo>
                  <a:pt x="2861" y="4102"/>
                </a:lnTo>
                <a:lnTo>
                  <a:pt x="2884" y="4093"/>
                </a:lnTo>
                <a:lnTo>
                  <a:pt x="2905" y="4085"/>
                </a:lnTo>
                <a:lnTo>
                  <a:pt x="2927" y="4075"/>
                </a:lnTo>
                <a:lnTo>
                  <a:pt x="2950" y="4067"/>
                </a:lnTo>
                <a:lnTo>
                  <a:pt x="2971" y="4057"/>
                </a:lnTo>
                <a:lnTo>
                  <a:pt x="2992" y="4048"/>
                </a:lnTo>
                <a:lnTo>
                  <a:pt x="3015" y="4037"/>
                </a:lnTo>
                <a:lnTo>
                  <a:pt x="3036" y="4027"/>
                </a:lnTo>
                <a:lnTo>
                  <a:pt x="3057" y="4017"/>
                </a:lnTo>
                <a:lnTo>
                  <a:pt x="3079" y="4006"/>
                </a:lnTo>
                <a:lnTo>
                  <a:pt x="3100" y="3995"/>
                </a:lnTo>
                <a:lnTo>
                  <a:pt x="3120" y="3984"/>
                </a:lnTo>
                <a:lnTo>
                  <a:pt x="3141" y="3972"/>
                </a:lnTo>
                <a:lnTo>
                  <a:pt x="3162" y="3961"/>
                </a:lnTo>
                <a:lnTo>
                  <a:pt x="3183" y="3949"/>
                </a:lnTo>
                <a:lnTo>
                  <a:pt x="3203" y="3937"/>
                </a:lnTo>
                <a:lnTo>
                  <a:pt x="3223" y="3925"/>
                </a:lnTo>
                <a:lnTo>
                  <a:pt x="3244" y="3912"/>
                </a:lnTo>
                <a:lnTo>
                  <a:pt x="3264" y="3900"/>
                </a:lnTo>
                <a:lnTo>
                  <a:pt x="3283" y="3887"/>
                </a:lnTo>
                <a:lnTo>
                  <a:pt x="3303" y="3873"/>
                </a:lnTo>
                <a:lnTo>
                  <a:pt x="3322" y="3860"/>
                </a:lnTo>
                <a:lnTo>
                  <a:pt x="3343" y="3846"/>
                </a:lnTo>
                <a:lnTo>
                  <a:pt x="3362" y="3833"/>
                </a:lnTo>
                <a:lnTo>
                  <a:pt x="3381" y="3819"/>
                </a:lnTo>
                <a:lnTo>
                  <a:pt x="3400" y="3804"/>
                </a:lnTo>
                <a:lnTo>
                  <a:pt x="3418" y="3789"/>
                </a:lnTo>
                <a:lnTo>
                  <a:pt x="3437" y="3775"/>
                </a:lnTo>
                <a:lnTo>
                  <a:pt x="3455" y="3760"/>
                </a:lnTo>
                <a:lnTo>
                  <a:pt x="3474" y="3744"/>
                </a:lnTo>
                <a:lnTo>
                  <a:pt x="3492" y="3729"/>
                </a:lnTo>
                <a:lnTo>
                  <a:pt x="3510" y="3713"/>
                </a:lnTo>
                <a:lnTo>
                  <a:pt x="3528" y="3698"/>
                </a:lnTo>
                <a:lnTo>
                  <a:pt x="3545" y="3682"/>
                </a:lnTo>
                <a:lnTo>
                  <a:pt x="3563" y="3666"/>
                </a:lnTo>
                <a:lnTo>
                  <a:pt x="3580" y="3649"/>
                </a:lnTo>
                <a:lnTo>
                  <a:pt x="3597" y="3633"/>
                </a:lnTo>
                <a:lnTo>
                  <a:pt x="3614" y="3616"/>
                </a:lnTo>
                <a:lnTo>
                  <a:pt x="3631" y="3599"/>
                </a:lnTo>
                <a:lnTo>
                  <a:pt x="3647" y="3582"/>
                </a:lnTo>
                <a:lnTo>
                  <a:pt x="3663" y="3565"/>
                </a:lnTo>
                <a:lnTo>
                  <a:pt x="3680" y="3547"/>
                </a:lnTo>
                <a:lnTo>
                  <a:pt x="3696" y="3530"/>
                </a:lnTo>
                <a:lnTo>
                  <a:pt x="3711" y="3512"/>
                </a:lnTo>
                <a:lnTo>
                  <a:pt x="3727" y="3494"/>
                </a:lnTo>
                <a:lnTo>
                  <a:pt x="3742" y="3476"/>
                </a:lnTo>
                <a:lnTo>
                  <a:pt x="3758" y="3458"/>
                </a:lnTo>
                <a:lnTo>
                  <a:pt x="3773" y="3440"/>
                </a:lnTo>
                <a:lnTo>
                  <a:pt x="3787" y="3421"/>
                </a:lnTo>
                <a:lnTo>
                  <a:pt x="3802" y="3401"/>
                </a:lnTo>
                <a:lnTo>
                  <a:pt x="3815" y="3383"/>
                </a:lnTo>
                <a:lnTo>
                  <a:pt x="3830" y="3364"/>
                </a:lnTo>
                <a:lnTo>
                  <a:pt x="3844" y="3344"/>
                </a:lnTo>
                <a:lnTo>
                  <a:pt x="3857" y="3325"/>
                </a:lnTo>
                <a:lnTo>
                  <a:pt x="3871" y="3306"/>
                </a:lnTo>
                <a:lnTo>
                  <a:pt x="3884" y="3285"/>
                </a:lnTo>
                <a:lnTo>
                  <a:pt x="3897" y="3265"/>
                </a:lnTo>
                <a:lnTo>
                  <a:pt x="3910" y="3246"/>
                </a:lnTo>
                <a:lnTo>
                  <a:pt x="3922" y="3226"/>
                </a:lnTo>
                <a:lnTo>
                  <a:pt x="3935" y="3205"/>
                </a:lnTo>
                <a:lnTo>
                  <a:pt x="3946" y="3184"/>
                </a:lnTo>
                <a:lnTo>
                  <a:pt x="3958" y="3164"/>
                </a:lnTo>
                <a:lnTo>
                  <a:pt x="3970" y="3143"/>
                </a:lnTo>
                <a:lnTo>
                  <a:pt x="3981" y="3122"/>
                </a:lnTo>
                <a:lnTo>
                  <a:pt x="3992" y="3101"/>
                </a:lnTo>
                <a:lnTo>
                  <a:pt x="4004" y="3080"/>
                </a:lnTo>
                <a:lnTo>
                  <a:pt x="4015" y="3059"/>
                </a:lnTo>
                <a:lnTo>
                  <a:pt x="4024" y="3037"/>
                </a:lnTo>
                <a:lnTo>
                  <a:pt x="4035" y="3016"/>
                </a:lnTo>
                <a:lnTo>
                  <a:pt x="4044" y="2995"/>
                </a:lnTo>
                <a:lnTo>
                  <a:pt x="4054" y="2973"/>
                </a:lnTo>
                <a:lnTo>
                  <a:pt x="4063" y="2951"/>
                </a:lnTo>
                <a:lnTo>
                  <a:pt x="4073" y="2929"/>
                </a:lnTo>
                <a:lnTo>
                  <a:pt x="4082" y="2907"/>
                </a:lnTo>
                <a:lnTo>
                  <a:pt x="4091" y="2885"/>
                </a:lnTo>
                <a:lnTo>
                  <a:pt x="4100" y="2863"/>
                </a:lnTo>
                <a:lnTo>
                  <a:pt x="4107" y="2840"/>
                </a:lnTo>
                <a:lnTo>
                  <a:pt x="4116" y="2818"/>
                </a:lnTo>
                <a:lnTo>
                  <a:pt x="4123" y="2796"/>
                </a:lnTo>
                <a:lnTo>
                  <a:pt x="4131" y="2773"/>
                </a:lnTo>
                <a:lnTo>
                  <a:pt x="4138" y="2751"/>
                </a:lnTo>
                <a:lnTo>
                  <a:pt x="4144" y="2727"/>
                </a:lnTo>
                <a:lnTo>
                  <a:pt x="4152" y="2705"/>
                </a:lnTo>
                <a:lnTo>
                  <a:pt x="4158" y="2682"/>
                </a:lnTo>
                <a:lnTo>
                  <a:pt x="4164" y="2659"/>
                </a:lnTo>
                <a:lnTo>
                  <a:pt x="4170" y="2636"/>
                </a:lnTo>
                <a:lnTo>
                  <a:pt x="4175" y="2614"/>
                </a:lnTo>
                <a:lnTo>
                  <a:pt x="4181" y="2590"/>
                </a:lnTo>
                <a:lnTo>
                  <a:pt x="4186" y="2567"/>
                </a:lnTo>
                <a:lnTo>
                  <a:pt x="4191" y="2543"/>
                </a:lnTo>
                <a:lnTo>
                  <a:pt x="4196" y="2520"/>
                </a:lnTo>
                <a:lnTo>
                  <a:pt x="4200" y="2496"/>
                </a:lnTo>
                <a:lnTo>
                  <a:pt x="4204" y="2473"/>
                </a:lnTo>
                <a:lnTo>
                  <a:pt x="4208" y="2450"/>
                </a:lnTo>
                <a:lnTo>
                  <a:pt x="4211" y="2426"/>
                </a:lnTo>
                <a:lnTo>
                  <a:pt x="4215" y="2403"/>
                </a:lnTo>
                <a:lnTo>
                  <a:pt x="4218" y="2379"/>
                </a:lnTo>
                <a:lnTo>
                  <a:pt x="4221" y="2356"/>
                </a:lnTo>
                <a:lnTo>
                  <a:pt x="4223" y="2332"/>
                </a:lnTo>
                <a:lnTo>
                  <a:pt x="4225" y="2308"/>
                </a:lnTo>
                <a:lnTo>
                  <a:pt x="4227" y="2285"/>
                </a:lnTo>
                <a:lnTo>
                  <a:pt x="4230" y="2261"/>
                </a:lnTo>
                <a:lnTo>
                  <a:pt x="4231" y="2238"/>
                </a:lnTo>
                <a:lnTo>
                  <a:pt x="4232" y="2213"/>
                </a:lnTo>
                <a:lnTo>
                  <a:pt x="4233" y="2190"/>
                </a:lnTo>
                <a:lnTo>
                  <a:pt x="4234" y="2166"/>
                </a:lnTo>
                <a:lnTo>
                  <a:pt x="4234" y="2142"/>
                </a:lnTo>
                <a:lnTo>
                  <a:pt x="4234" y="211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61" name="Line 113"/>
          <p:cNvSpPr>
            <a:spLocks noChangeShapeType="1"/>
          </p:cNvSpPr>
          <p:nvPr/>
        </p:nvSpPr>
        <p:spPr bwMode="auto">
          <a:xfrm>
            <a:off x="3432175" y="3055938"/>
            <a:ext cx="0" cy="22796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62" name="Freeform 114"/>
          <p:cNvSpPr>
            <a:spLocks/>
          </p:cNvSpPr>
          <p:nvPr/>
        </p:nvSpPr>
        <p:spPr bwMode="auto">
          <a:xfrm>
            <a:off x="3414713" y="4492625"/>
            <a:ext cx="1685925" cy="1684338"/>
          </a:xfrm>
          <a:custGeom>
            <a:avLst/>
            <a:gdLst>
              <a:gd name="T0" fmla="*/ 2147483647 w 2843"/>
              <a:gd name="T1" fmla="*/ 2147483647 h 2845"/>
              <a:gd name="T2" fmla="*/ 2147483647 w 2843"/>
              <a:gd name="T3" fmla="*/ 2147483647 h 2845"/>
              <a:gd name="T4" fmla="*/ 2147483647 w 2843"/>
              <a:gd name="T5" fmla="*/ 2147483647 h 2845"/>
              <a:gd name="T6" fmla="*/ 2147483647 w 2843"/>
              <a:gd name="T7" fmla="*/ 2147483647 h 2845"/>
              <a:gd name="T8" fmla="*/ 2147483647 w 2843"/>
              <a:gd name="T9" fmla="*/ 2147483647 h 2845"/>
              <a:gd name="T10" fmla="*/ 2147483647 w 2843"/>
              <a:gd name="T11" fmla="*/ 2147483647 h 2845"/>
              <a:gd name="T12" fmla="*/ 2147483647 w 2843"/>
              <a:gd name="T13" fmla="*/ 2147483647 h 2845"/>
              <a:gd name="T14" fmla="*/ 2147483647 w 2843"/>
              <a:gd name="T15" fmla="*/ 2147483647 h 2845"/>
              <a:gd name="T16" fmla="*/ 2147483647 w 2843"/>
              <a:gd name="T17" fmla="*/ 2147483647 h 2845"/>
              <a:gd name="T18" fmla="*/ 2147483647 w 2843"/>
              <a:gd name="T19" fmla="*/ 2147483647 h 2845"/>
              <a:gd name="T20" fmla="*/ 2147483647 w 2843"/>
              <a:gd name="T21" fmla="*/ 2147483647 h 2845"/>
              <a:gd name="T22" fmla="*/ 2147483647 w 2843"/>
              <a:gd name="T23" fmla="*/ 2147483647 h 2845"/>
              <a:gd name="T24" fmla="*/ 2147483647 w 2843"/>
              <a:gd name="T25" fmla="*/ 2147483647 h 2845"/>
              <a:gd name="T26" fmla="*/ 2147483647 w 2843"/>
              <a:gd name="T27" fmla="*/ 2147483647 h 2845"/>
              <a:gd name="T28" fmla="*/ 2147483647 w 2843"/>
              <a:gd name="T29" fmla="*/ 2147483647 h 2845"/>
              <a:gd name="T30" fmla="*/ 2147483647 w 2843"/>
              <a:gd name="T31" fmla="*/ 2147483647 h 2845"/>
              <a:gd name="T32" fmla="*/ 2147483647 w 2843"/>
              <a:gd name="T33" fmla="*/ 2147483647 h 2845"/>
              <a:gd name="T34" fmla="*/ 2147483647 w 2843"/>
              <a:gd name="T35" fmla="*/ 2147483647 h 2845"/>
              <a:gd name="T36" fmla="*/ 2147483647 w 2843"/>
              <a:gd name="T37" fmla="*/ 2147483647 h 2845"/>
              <a:gd name="T38" fmla="*/ 2147483647 w 2843"/>
              <a:gd name="T39" fmla="*/ 2147483647 h 2845"/>
              <a:gd name="T40" fmla="*/ 2147483647 w 2843"/>
              <a:gd name="T41" fmla="*/ 2147483647 h 2845"/>
              <a:gd name="T42" fmla="*/ 2147483647 w 2843"/>
              <a:gd name="T43" fmla="*/ 2147483647 h 2845"/>
              <a:gd name="T44" fmla="*/ 2147483647 w 2843"/>
              <a:gd name="T45" fmla="*/ 2147483647 h 2845"/>
              <a:gd name="T46" fmla="*/ 2147483647 w 2843"/>
              <a:gd name="T47" fmla="*/ 2147483647 h 2845"/>
              <a:gd name="T48" fmla="*/ 2147483647 w 2843"/>
              <a:gd name="T49" fmla="*/ 2147483647 h 2845"/>
              <a:gd name="T50" fmla="*/ 2147483647 w 2843"/>
              <a:gd name="T51" fmla="*/ 2147483647 h 2845"/>
              <a:gd name="T52" fmla="*/ 2147483647 w 2843"/>
              <a:gd name="T53" fmla="*/ 2147483647 h 2845"/>
              <a:gd name="T54" fmla="*/ 2147483647 w 2843"/>
              <a:gd name="T55" fmla="*/ 2147483647 h 2845"/>
              <a:gd name="T56" fmla="*/ 2147483647 w 2843"/>
              <a:gd name="T57" fmla="*/ 2147483647 h 2845"/>
              <a:gd name="T58" fmla="*/ 2147483647 w 2843"/>
              <a:gd name="T59" fmla="*/ 2147483647 h 2845"/>
              <a:gd name="T60" fmla="*/ 2147483647 w 2843"/>
              <a:gd name="T61" fmla="*/ 2147483647 h 2845"/>
              <a:gd name="T62" fmla="*/ 2147483647 w 2843"/>
              <a:gd name="T63" fmla="*/ 2147483647 h 2845"/>
              <a:gd name="T64" fmla="*/ 2147483647 w 2843"/>
              <a:gd name="T65" fmla="*/ 2147483647 h 2845"/>
              <a:gd name="T66" fmla="*/ 2147483647 w 2843"/>
              <a:gd name="T67" fmla="*/ 2147483647 h 2845"/>
              <a:gd name="T68" fmla="*/ 2147483647 w 2843"/>
              <a:gd name="T69" fmla="*/ 2147483647 h 2845"/>
              <a:gd name="T70" fmla="*/ 2147483647 w 2843"/>
              <a:gd name="T71" fmla="*/ 2147483647 h 2845"/>
              <a:gd name="T72" fmla="*/ 2147483647 w 2843"/>
              <a:gd name="T73" fmla="*/ 2147483647 h 2845"/>
              <a:gd name="T74" fmla="*/ 2147483647 w 2843"/>
              <a:gd name="T75" fmla="*/ 2147483647 h 2845"/>
              <a:gd name="T76" fmla="*/ 2147483647 w 2843"/>
              <a:gd name="T77" fmla="*/ 2147483647 h 2845"/>
              <a:gd name="T78" fmla="*/ 2147483647 w 2843"/>
              <a:gd name="T79" fmla="*/ 2147483647 h 2845"/>
              <a:gd name="T80" fmla="*/ 2147483647 w 2843"/>
              <a:gd name="T81" fmla="*/ 2147483647 h 2845"/>
              <a:gd name="T82" fmla="*/ 2147483647 w 2843"/>
              <a:gd name="T83" fmla="*/ 2147483647 h 2845"/>
              <a:gd name="T84" fmla="*/ 2147483647 w 2843"/>
              <a:gd name="T85" fmla="*/ 2147483647 h 2845"/>
              <a:gd name="T86" fmla="*/ 2147483647 w 2843"/>
              <a:gd name="T87" fmla="*/ 2147483647 h 2845"/>
              <a:gd name="T88" fmla="*/ 2147483647 w 2843"/>
              <a:gd name="T89" fmla="*/ 2147483647 h 2845"/>
              <a:gd name="T90" fmla="*/ 2147483647 w 2843"/>
              <a:gd name="T91" fmla="*/ 2147483647 h 2845"/>
              <a:gd name="T92" fmla="*/ 2147483647 w 2843"/>
              <a:gd name="T93" fmla="*/ 2147483647 h 2845"/>
              <a:gd name="T94" fmla="*/ 2147483647 w 2843"/>
              <a:gd name="T95" fmla="*/ 2147483647 h 2845"/>
              <a:gd name="T96" fmla="*/ 2147483647 w 2843"/>
              <a:gd name="T97" fmla="*/ 2147483647 h 2845"/>
              <a:gd name="T98" fmla="*/ 2147483647 w 2843"/>
              <a:gd name="T99" fmla="*/ 2147483647 h 2845"/>
              <a:gd name="T100" fmla="*/ 2147483647 w 2843"/>
              <a:gd name="T101" fmla="*/ 2147483647 h 2845"/>
              <a:gd name="T102" fmla="*/ 2147483647 w 2843"/>
              <a:gd name="T103" fmla="*/ 2147483647 h 2845"/>
              <a:gd name="T104" fmla="*/ 2147483647 w 2843"/>
              <a:gd name="T105" fmla="*/ 2147483647 h 2845"/>
              <a:gd name="T106" fmla="*/ 2147483647 w 2843"/>
              <a:gd name="T107" fmla="*/ 2147483647 h 2845"/>
              <a:gd name="T108" fmla="*/ 2147483647 w 2843"/>
              <a:gd name="T109" fmla="*/ 2147483647 h 2845"/>
              <a:gd name="T110" fmla="*/ 2147483647 w 2843"/>
              <a:gd name="T111" fmla="*/ 2147483647 h 2845"/>
              <a:gd name="T112" fmla="*/ 2147483647 w 2843"/>
              <a:gd name="T113" fmla="*/ 2147483647 h 2845"/>
              <a:gd name="T114" fmla="*/ 2147483647 w 2843"/>
              <a:gd name="T115" fmla="*/ 2147483647 h 284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843" h="2845">
                <a:moveTo>
                  <a:pt x="2843" y="1422"/>
                </a:moveTo>
                <a:lnTo>
                  <a:pt x="2842" y="1403"/>
                </a:lnTo>
                <a:lnTo>
                  <a:pt x="2842" y="1384"/>
                </a:lnTo>
                <a:lnTo>
                  <a:pt x="2841" y="1365"/>
                </a:lnTo>
                <a:lnTo>
                  <a:pt x="2841" y="1346"/>
                </a:lnTo>
                <a:lnTo>
                  <a:pt x="2839" y="1327"/>
                </a:lnTo>
                <a:lnTo>
                  <a:pt x="2838" y="1309"/>
                </a:lnTo>
                <a:lnTo>
                  <a:pt x="2837" y="1289"/>
                </a:lnTo>
                <a:lnTo>
                  <a:pt x="2835" y="1270"/>
                </a:lnTo>
                <a:lnTo>
                  <a:pt x="2833" y="1251"/>
                </a:lnTo>
                <a:lnTo>
                  <a:pt x="2829" y="1232"/>
                </a:lnTo>
                <a:lnTo>
                  <a:pt x="2827" y="1214"/>
                </a:lnTo>
                <a:lnTo>
                  <a:pt x="2824" y="1195"/>
                </a:lnTo>
                <a:lnTo>
                  <a:pt x="2821" y="1175"/>
                </a:lnTo>
                <a:lnTo>
                  <a:pt x="2818" y="1156"/>
                </a:lnTo>
                <a:lnTo>
                  <a:pt x="2814" y="1138"/>
                </a:lnTo>
                <a:lnTo>
                  <a:pt x="2810" y="1119"/>
                </a:lnTo>
                <a:lnTo>
                  <a:pt x="2806" y="1101"/>
                </a:lnTo>
                <a:lnTo>
                  <a:pt x="2802" y="1082"/>
                </a:lnTo>
                <a:lnTo>
                  <a:pt x="2796" y="1064"/>
                </a:lnTo>
                <a:lnTo>
                  <a:pt x="2792" y="1046"/>
                </a:lnTo>
                <a:lnTo>
                  <a:pt x="2787" y="1026"/>
                </a:lnTo>
                <a:lnTo>
                  <a:pt x="2781" y="1008"/>
                </a:lnTo>
                <a:lnTo>
                  <a:pt x="2775" y="990"/>
                </a:lnTo>
                <a:lnTo>
                  <a:pt x="2770" y="972"/>
                </a:lnTo>
                <a:lnTo>
                  <a:pt x="2763" y="954"/>
                </a:lnTo>
                <a:lnTo>
                  <a:pt x="2757" y="936"/>
                </a:lnTo>
                <a:lnTo>
                  <a:pt x="2751" y="918"/>
                </a:lnTo>
                <a:lnTo>
                  <a:pt x="2743" y="901"/>
                </a:lnTo>
                <a:lnTo>
                  <a:pt x="2737" y="883"/>
                </a:lnTo>
                <a:lnTo>
                  <a:pt x="2729" y="866"/>
                </a:lnTo>
                <a:lnTo>
                  <a:pt x="2722" y="848"/>
                </a:lnTo>
                <a:lnTo>
                  <a:pt x="2713" y="831"/>
                </a:lnTo>
                <a:lnTo>
                  <a:pt x="2706" y="812"/>
                </a:lnTo>
                <a:lnTo>
                  <a:pt x="2697" y="795"/>
                </a:lnTo>
                <a:lnTo>
                  <a:pt x="2689" y="778"/>
                </a:lnTo>
                <a:lnTo>
                  <a:pt x="2680" y="761"/>
                </a:lnTo>
                <a:lnTo>
                  <a:pt x="2671" y="745"/>
                </a:lnTo>
                <a:lnTo>
                  <a:pt x="2662" y="728"/>
                </a:lnTo>
                <a:lnTo>
                  <a:pt x="2653" y="711"/>
                </a:lnTo>
                <a:lnTo>
                  <a:pt x="2643" y="695"/>
                </a:lnTo>
                <a:lnTo>
                  <a:pt x="2632" y="678"/>
                </a:lnTo>
                <a:lnTo>
                  <a:pt x="2623" y="662"/>
                </a:lnTo>
                <a:lnTo>
                  <a:pt x="2612" y="646"/>
                </a:lnTo>
                <a:lnTo>
                  <a:pt x="2601" y="630"/>
                </a:lnTo>
                <a:lnTo>
                  <a:pt x="2591" y="614"/>
                </a:lnTo>
                <a:lnTo>
                  <a:pt x="2580" y="600"/>
                </a:lnTo>
                <a:lnTo>
                  <a:pt x="2568" y="584"/>
                </a:lnTo>
                <a:lnTo>
                  <a:pt x="2558" y="569"/>
                </a:lnTo>
                <a:lnTo>
                  <a:pt x="2546" y="553"/>
                </a:lnTo>
                <a:lnTo>
                  <a:pt x="2534" y="538"/>
                </a:lnTo>
                <a:lnTo>
                  <a:pt x="2523" y="523"/>
                </a:lnTo>
                <a:lnTo>
                  <a:pt x="2510" y="509"/>
                </a:lnTo>
                <a:lnTo>
                  <a:pt x="2498" y="494"/>
                </a:lnTo>
                <a:lnTo>
                  <a:pt x="2485" y="479"/>
                </a:lnTo>
                <a:lnTo>
                  <a:pt x="2473" y="465"/>
                </a:lnTo>
                <a:lnTo>
                  <a:pt x="2460" y="452"/>
                </a:lnTo>
                <a:lnTo>
                  <a:pt x="2446" y="438"/>
                </a:lnTo>
                <a:lnTo>
                  <a:pt x="2433" y="424"/>
                </a:lnTo>
                <a:lnTo>
                  <a:pt x="2419" y="410"/>
                </a:lnTo>
                <a:lnTo>
                  <a:pt x="2406" y="397"/>
                </a:lnTo>
                <a:lnTo>
                  <a:pt x="2392" y="383"/>
                </a:lnTo>
                <a:lnTo>
                  <a:pt x="2378" y="371"/>
                </a:lnTo>
                <a:lnTo>
                  <a:pt x="2364" y="358"/>
                </a:lnTo>
                <a:lnTo>
                  <a:pt x="2349" y="345"/>
                </a:lnTo>
                <a:lnTo>
                  <a:pt x="2335" y="333"/>
                </a:lnTo>
                <a:lnTo>
                  <a:pt x="2320" y="321"/>
                </a:lnTo>
                <a:lnTo>
                  <a:pt x="2305" y="309"/>
                </a:lnTo>
                <a:lnTo>
                  <a:pt x="2291" y="297"/>
                </a:lnTo>
                <a:lnTo>
                  <a:pt x="2276" y="285"/>
                </a:lnTo>
                <a:lnTo>
                  <a:pt x="2260" y="275"/>
                </a:lnTo>
                <a:lnTo>
                  <a:pt x="2245" y="263"/>
                </a:lnTo>
                <a:lnTo>
                  <a:pt x="2229" y="252"/>
                </a:lnTo>
                <a:lnTo>
                  <a:pt x="2213" y="242"/>
                </a:lnTo>
                <a:lnTo>
                  <a:pt x="2197" y="231"/>
                </a:lnTo>
                <a:lnTo>
                  <a:pt x="2181" y="220"/>
                </a:lnTo>
                <a:lnTo>
                  <a:pt x="2165" y="211"/>
                </a:lnTo>
                <a:lnTo>
                  <a:pt x="2149" y="200"/>
                </a:lnTo>
                <a:lnTo>
                  <a:pt x="2132" y="191"/>
                </a:lnTo>
                <a:lnTo>
                  <a:pt x="2116" y="181"/>
                </a:lnTo>
                <a:lnTo>
                  <a:pt x="2099" y="173"/>
                </a:lnTo>
                <a:lnTo>
                  <a:pt x="2082" y="163"/>
                </a:lnTo>
                <a:lnTo>
                  <a:pt x="2065" y="154"/>
                </a:lnTo>
                <a:lnTo>
                  <a:pt x="2048" y="146"/>
                </a:lnTo>
                <a:lnTo>
                  <a:pt x="2031" y="137"/>
                </a:lnTo>
                <a:lnTo>
                  <a:pt x="2014" y="130"/>
                </a:lnTo>
                <a:lnTo>
                  <a:pt x="1996" y="121"/>
                </a:lnTo>
                <a:lnTo>
                  <a:pt x="1979" y="114"/>
                </a:lnTo>
                <a:lnTo>
                  <a:pt x="1960" y="107"/>
                </a:lnTo>
                <a:lnTo>
                  <a:pt x="1943" y="100"/>
                </a:lnTo>
                <a:lnTo>
                  <a:pt x="1925" y="93"/>
                </a:lnTo>
                <a:lnTo>
                  <a:pt x="1907" y="86"/>
                </a:lnTo>
                <a:lnTo>
                  <a:pt x="1889" y="80"/>
                </a:lnTo>
                <a:lnTo>
                  <a:pt x="1871" y="74"/>
                </a:lnTo>
                <a:lnTo>
                  <a:pt x="1853" y="68"/>
                </a:lnTo>
                <a:lnTo>
                  <a:pt x="1835" y="62"/>
                </a:lnTo>
                <a:lnTo>
                  <a:pt x="1817" y="57"/>
                </a:lnTo>
                <a:lnTo>
                  <a:pt x="1799" y="51"/>
                </a:lnTo>
                <a:lnTo>
                  <a:pt x="1781" y="47"/>
                </a:lnTo>
                <a:lnTo>
                  <a:pt x="1761" y="42"/>
                </a:lnTo>
                <a:lnTo>
                  <a:pt x="1743" y="37"/>
                </a:lnTo>
                <a:lnTo>
                  <a:pt x="1724" y="33"/>
                </a:lnTo>
                <a:lnTo>
                  <a:pt x="1706" y="29"/>
                </a:lnTo>
                <a:lnTo>
                  <a:pt x="1687" y="26"/>
                </a:lnTo>
                <a:lnTo>
                  <a:pt x="1669" y="22"/>
                </a:lnTo>
                <a:lnTo>
                  <a:pt x="1650" y="19"/>
                </a:lnTo>
                <a:lnTo>
                  <a:pt x="1630" y="16"/>
                </a:lnTo>
                <a:lnTo>
                  <a:pt x="1611" y="13"/>
                </a:lnTo>
                <a:lnTo>
                  <a:pt x="1593" y="11"/>
                </a:lnTo>
                <a:lnTo>
                  <a:pt x="1574" y="9"/>
                </a:lnTo>
                <a:lnTo>
                  <a:pt x="1555" y="7"/>
                </a:lnTo>
                <a:lnTo>
                  <a:pt x="1536" y="5"/>
                </a:lnTo>
                <a:lnTo>
                  <a:pt x="1516" y="3"/>
                </a:lnTo>
                <a:lnTo>
                  <a:pt x="1497" y="2"/>
                </a:lnTo>
                <a:lnTo>
                  <a:pt x="1479" y="1"/>
                </a:lnTo>
                <a:lnTo>
                  <a:pt x="1460" y="1"/>
                </a:lnTo>
                <a:lnTo>
                  <a:pt x="1441" y="1"/>
                </a:lnTo>
                <a:lnTo>
                  <a:pt x="1422" y="0"/>
                </a:lnTo>
                <a:lnTo>
                  <a:pt x="1403" y="1"/>
                </a:lnTo>
                <a:lnTo>
                  <a:pt x="1383" y="1"/>
                </a:lnTo>
                <a:lnTo>
                  <a:pt x="1364" y="1"/>
                </a:lnTo>
                <a:lnTo>
                  <a:pt x="1345" y="2"/>
                </a:lnTo>
                <a:lnTo>
                  <a:pt x="1326" y="3"/>
                </a:lnTo>
                <a:lnTo>
                  <a:pt x="1307" y="5"/>
                </a:lnTo>
                <a:lnTo>
                  <a:pt x="1289" y="7"/>
                </a:lnTo>
                <a:lnTo>
                  <a:pt x="1269" y="9"/>
                </a:lnTo>
                <a:lnTo>
                  <a:pt x="1250" y="11"/>
                </a:lnTo>
                <a:lnTo>
                  <a:pt x="1231" y="13"/>
                </a:lnTo>
                <a:lnTo>
                  <a:pt x="1212" y="16"/>
                </a:lnTo>
                <a:lnTo>
                  <a:pt x="1194" y="19"/>
                </a:lnTo>
                <a:lnTo>
                  <a:pt x="1175" y="22"/>
                </a:lnTo>
                <a:lnTo>
                  <a:pt x="1155" y="26"/>
                </a:lnTo>
                <a:lnTo>
                  <a:pt x="1137" y="29"/>
                </a:lnTo>
                <a:lnTo>
                  <a:pt x="1118" y="33"/>
                </a:lnTo>
                <a:lnTo>
                  <a:pt x="1100" y="37"/>
                </a:lnTo>
                <a:lnTo>
                  <a:pt x="1081" y="42"/>
                </a:lnTo>
                <a:lnTo>
                  <a:pt x="1063" y="47"/>
                </a:lnTo>
                <a:lnTo>
                  <a:pt x="1045" y="51"/>
                </a:lnTo>
                <a:lnTo>
                  <a:pt x="1026" y="57"/>
                </a:lnTo>
                <a:lnTo>
                  <a:pt x="1007" y="62"/>
                </a:lnTo>
                <a:lnTo>
                  <a:pt x="989" y="68"/>
                </a:lnTo>
                <a:lnTo>
                  <a:pt x="971" y="74"/>
                </a:lnTo>
                <a:lnTo>
                  <a:pt x="953" y="80"/>
                </a:lnTo>
                <a:lnTo>
                  <a:pt x="935" y="86"/>
                </a:lnTo>
                <a:lnTo>
                  <a:pt x="918" y="93"/>
                </a:lnTo>
                <a:lnTo>
                  <a:pt x="900" y="100"/>
                </a:lnTo>
                <a:lnTo>
                  <a:pt x="882" y="107"/>
                </a:lnTo>
                <a:lnTo>
                  <a:pt x="865" y="114"/>
                </a:lnTo>
                <a:lnTo>
                  <a:pt x="847" y="121"/>
                </a:lnTo>
                <a:lnTo>
                  <a:pt x="830" y="130"/>
                </a:lnTo>
                <a:lnTo>
                  <a:pt x="813" y="137"/>
                </a:lnTo>
                <a:lnTo>
                  <a:pt x="796" y="146"/>
                </a:lnTo>
                <a:lnTo>
                  <a:pt x="777" y="154"/>
                </a:lnTo>
                <a:lnTo>
                  <a:pt x="761" y="163"/>
                </a:lnTo>
                <a:lnTo>
                  <a:pt x="744" y="173"/>
                </a:lnTo>
                <a:lnTo>
                  <a:pt x="727" y="181"/>
                </a:lnTo>
                <a:lnTo>
                  <a:pt x="710" y="191"/>
                </a:lnTo>
                <a:lnTo>
                  <a:pt x="694" y="200"/>
                </a:lnTo>
                <a:lnTo>
                  <a:pt x="678" y="211"/>
                </a:lnTo>
                <a:lnTo>
                  <a:pt x="661" y="220"/>
                </a:lnTo>
                <a:lnTo>
                  <a:pt x="645" y="231"/>
                </a:lnTo>
                <a:lnTo>
                  <a:pt x="629" y="242"/>
                </a:lnTo>
                <a:lnTo>
                  <a:pt x="615" y="252"/>
                </a:lnTo>
                <a:lnTo>
                  <a:pt x="599" y="263"/>
                </a:lnTo>
                <a:lnTo>
                  <a:pt x="583" y="275"/>
                </a:lnTo>
                <a:lnTo>
                  <a:pt x="568" y="285"/>
                </a:lnTo>
                <a:lnTo>
                  <a:pt x="553" y="297"/>
                </a:lnTo>
                <a:lnTo>
                  <a:pt x="538" y="309"/>
                </a:lnTo>
                <a:lnTo>
                  <a:pt x="523" y="321"/>
                </a:lnTo>
                <a:lnTo>
                  <a:pt x="508" y="333"/>
                </a:lnTo>
                <a:lnTo>
                  <a:pt x="493" y="345"/>
                </a:lnTo>
                <a:lnTo>
                  <a:pt x="479" y="358"/>
                </a:lnTo>
                <a:lnTo>
                  <a:pt x="464" y="371"/>
                </a:lnTo>
                <a:lnTo>
                  <a:pt x="451" y="383"/>
                </a:lnTo>
                <a:lnTo>
                  <a:pt x="437" y="397"/>
                </a:lnTo>
                <a:lnTo>
                  <a:pt x="423" y="410"/>
                </a:lnTo>
                <a:lnTo>
                  <a:pt x="410" y="424"/>
                </a:lnTo>
                <a:lnTo>
                  <a:pt x="396" y="438"/>
                </a:lnTo>
                <a:lnTo>
                  <a:pt x="383" y="452"/>
                </a:lnTo>
                <a:lnTo>
                  <a:pt x="371" y="465"/>
                </a:lnTo>
                <a:lnTo>
                  <a:pt x="358" y="479"/>
                </a:lnTo>
                <a:lnTo>
                  <a:pt x="345" y="494"/>
                </a:lnTo>
                <a:lnTo>
                  <a:pt x="332" y="509"/>
                </a:lnTo>
                <a:lnTo>
                  <a:pt x="321" y="523"/>
                </a:lnTo>
                <a:lnTo>
                  <a:pt x="309" y="538"/>
                </a:lnTo>
                <a:lnTo>
                  <a:pt x="297" y="553"/>
                </a:lnTo>
                <a:lnTo>
                  <a:pt x="286" y="569"/>
                </a:lnTo>
                <a:lnTo>
                  <a:pt x="274" y="584"/>
                </a:lnTo>
                <a:lnTo>
                  <a:pt x="263" y="600"/>
                </a:lnTo>
                <a:lnTo>
                  <a:pt x="251" y="614"/>
                </a:lnTo>
                <a:lnTo>
                  <a:pt x="241" y="630"/>
                </a:lnTo>
                <a:lnTo>
                  <a:pt x="230" y="646"/>
                </a:lnTo>
                <a:lnTo>
                  <a:pt x="221" y="662"/>
                </a:lnTo>
                <a:lnTo>
                  <a:pt x="210" y="678"/>
                </a:lnTo>
                <a:lnTo>
                  <a:pt x="200" y="695"/>
                </a:lnTo>
                <a:lnTo>
                  <a:pt x="191" y="711"/>
                </a:lnTo>
                <a:lnTo>
                  <a:pt x="181" y="728"/>
                </a:lnTo>
                <a:lnTo>
                  <a:pt x="172" y="745"/>
                </a:lnTo>
                <a:lnTo>
                  <a:pt x="163" y="761"/>
                </a:lnTo>
                <a:lnTo>
                  <a:pt x="155" y="778"/>
                </a:lnTo>
                <a:lnTo>
                  <a:pt x="146" y="795"/>
                </a:lnTo>
                <a:lnTo>
                  <a:pt x="138" y="812"/>
                </a:lnTo>
                <a:lnTo>
                  <a:pt x="129" y="831"/>
                </a:lnTo>
                <a:lnTo>
                  <a:pt x="122" y="848"/>
                </a:lnTo>
                <a:lnTo>
                  <a:pt x="114" y="866"/>
                </a:lnTo>
                <a:lnTo>
                  <a:pt x="107" y="883"/>
                </a:lnTo>
                <a:lnTo>
                  <a:pt x="99" y="901"/>
                </a:lnTo>
                <a:lnTo>
                  <a:pt x="93" y="918"/>
                </a:lnTo>
                <a:lnTo>
                  <a:pt x="86" y="936"/>
                </a:lnTo>
                <a:lnTo>
                  <a:pt x="80" y="954"/>
                </a:lnTo>
                <a:lnTo>
                  <a:pt x="74" y="972"/>
                </a:lnTo>
                <a:lnTo>
                  <a:pt x="67" y="990"/>
                </a:lnTo>
                <a:lnTo>
                  <a:pt x="62" y="1008"/>
                </a:lnTo>
                <a:lnTo>
                  <a:pt x="57" y="1026"/>
                </a:lnTo>
                <a:lnTo>
                  <a:pt x="51" y="1046"/>
                </a:lnTo>
                <a:lnTo>
                  <a:pt x="46" y="1064"/>
                </a:lnTo>
                <a:lnTo>
                  <a:pt x="42" y="1082"/>
                </a:lnTo>
                <a:lnTo>
                  <a:pt x="37" y="1101"/>
                </a:lnTo>
                <a:lnTo>
                  <a:pt x="33" y="1119"/>
                </a:lnTo>
                <a:lnTo>
                  <a:pt x="29" y="1138"/>
                </a:lnTo>
                <a:lnTo>
                  <a:pt x="26" y="1156"/>
                </a:lnTo>
                <a:lnTo>
                  <a:pt x="21" y="1175"/>
                </a:lnTo>
                <a:lnTo>
                  <a:pt x="18" y="1195"/>
                </a:lnTo>
                <a:lnTo>
                  <a:pt x="16" y="1214"/>
                </a:lnTo>
                <a:lnTo>
                  <a:pt x="13" y="1232"/>
                </a:lnTo>
                <a:lnTo>
                  <a:pt x="11" y="1251"/>
                </a:lnTo>
                <a:lnTo>
                  <a:pt x="9" y="1270"/>
                </a:lnTo>
                <a:lnTo>
                  <a:pt x="7" y="1289"/>
                </a:lnTo>
                <a:lnTo>
                  <a:pt x="4" y="1309"/>
                </a:lnTo>
                <a:lnTo>
                  <a:pt x="3" y="1327"/>
                </a:lnTo>
                <a:lnTo>
                  <a:pt x="2" y="1346"/>
                </a:lnTo>
                <a:lnTo>
                  <a:pt x="1" y="1365"/>
                </a:lnTo>
                <a:lnTo>
                  <a:pt x="1" y="1384"/>
                </a:lnTo>
                <a:lnTo>
                  <a:pt x="0" y="1403"/>
                </a:lnTo>
                <a:lnTo>
                  <a:pt x="0" y="1422"/>
                </a:lnTo>
                <a:lnTo>
                  <a:pt x="0" y="1442"/>
                </a:lnTo>
                <a:lnTo>
                  <a:pt x="1" y="1461"/>
                </a:lnTo>
                <a:lnTo>
                  <a:pt x="1" y="1480"/>
                </a:lnTo>
                <a:lnTo>
                  <a:pt x="2" y="1499"/>
                </a:lnTo>
                <a:lnTo>
                  <a:pt x="3" y="1518"/>
                </a:lnTo>
                <a:lnTo>
                  <a:pt x="4" y="1537"/>
                </a:lnTo>
                <a:lnTo>
                  <a:pt x="7" y="1556"/>
                </a:lnTo>
                <a:lnTo>
                  <a:pt x="9" y="1575"/>
                </a:lnTo>
                <a:lnTo>
                  <a:pt x="11" y="1594"/>
                </a:lnTo>
                <a:lnTo>
                  <a:pt x="13" y="1613"/>
                </a:lnTo>
                <a:lnTo>
                  <a:pt x="16" y="1632"/>
                </a:lnTo>
                <a:lnTo>
                  <a:pt x="18" y="1650"/>
                </a:lnTo>
                <a:lnTo>
                  <a:pt x="21" y="1669"/>
                </a:lnTo>
                <a:lnTo>
                  <a:pt x="26" y="1689"/>
                </a:lnTo>
                <a:lnTo>
                  <a:pt x="29" y="1707"/>
                </a:lnTo>
                <a:lnTo>
                  <a:pt x="33" y="1726"/>
                </a:lnTo>
                <a:lnTo>
                  <a:pt x="37" y="1744"/>
                </a:lnTo>
                <a:lnTo>
                  <a:pt x="42" y="1763"/>
                </a:lnTo>
                <a:lnTo>
                  <a:pt x="46" y="1781"/>
                </a:lnTo>
                <a:lnTo>
                  <a:pt x="51" y="1799"/>
                </a:lnTo>
                <a:lnTo>
                  <a:pt x="57" y="1819"/>
                </a:lnTo>
                <a:lnTo>
                  <a:pt x="62" y="1837"/>
                </a:lnTo>
                <a:lnTo>
                  <a:pt x="67" y="1855"/>
                </a:lnTo>
                <a:lnTo>
                  <a:pt x="74" y="1873"/>
                </a:lnTo>
                <a:lnTo>
                  <a:pt x="80" y="1891"/>
                </a:lnTo>
                <a:lnTo>
                  <a:pt x="86" y="1909"/>
                </a:lnTo>
                <a:lnTo>
                  <a:pt x="93" y="1927"/>
                </a:lnTo>
                <a:lnTo>
                  <a:pt x="99" y="1944"/>
                </a:lnTo>
                <a:lnTo>
                  <a:pt x="107" y="1962"/>
                </a:lnTo>
                <a:lnTo>
                  <a:pt x="114" y="1980"/>
                </a:lnTo>
                <a:lnTo>
                  <a:pt x="122" y="1997"/>
                </a:lnTo>
                <a:lnTo>
                  <a:pt x="129" y="2014"/>
                </a:lnTo>
                <a:lnTo>
                  <a:pt x="138" y="2033"/>
                </a:lnTo>
                <a:lnTo>
                  <a:pt x="146" y="2050"/>
                </a:lnTo>
                <a:lnTo>
                  <a:pt x="155" y="2067"/>
                </a:lnTo>
                <a:lnTo>
                  <a:pt x="163" y="2084"/>
                </a:lnTo>
                <a:lnTo>
                  <a:pt x="172" y="2101"/>
                </a:lnTo>
                <a:lnTo>
                  <a:pt x="181" y="2117"/>
                </a:lnTo>
                <a:lnTo>
                  <a:pt x="191" y="2134"/>
                </a:lnTo>
                <a:lnTo>
                  <a:pt x="200" y="2150"/>
                </a:lnTo>
                <a:lnTo>
                  <a:pt x="210" y="2167"/>
                </a:lnTo>
                <a:lnTo>
                  <a:pt x="221" y="2183"/>
                </a:lnTo>
                <a:lnTo>
                  <a:pt x="230" y="2199"/>
                </a:lnTo>
                <a:lnTo>
                  <a:pt x="241" y="2215"/>
                </a:lnTo>
                <a:lnTo>
                  <a:pt x="251" y="2231"/>
                </a:lnTo>
                <a:lnTo>
                  <a:pt x="263" y="2247"/>
                </a:lnTo>
                <a:lnTo>
                  <a:pt x="274" y="2261"/>
                </a:lnTo>
                <a:lnTo>
                  <a:pt x="286" y="2276"/>
                </a:lnTo>
                <a:lnTo>
                  <a:pt x="297" y="2292"/>
                </a:lnTo>
                <a:lnTo>
                  <a:pt x="309" y="2307"/>
                </a:lnTo>
                <a:lnTo>
                  <a:pt x="321" y="2322"/>
                </a:lnTo>
                <a:lnTo>
                  <a:pt x="332" y="2337"/>
                </a:lnTo>
                <a:lnTo>
                  <a:pt x="345" y="2351"/>
                </a:lnTo>
                <a:lnTo>
                  <a:pt x="358" y="2366"/>
                </a:lnTo>
                <a:lnTo>
                  <a:pt x="371" y="2380"/>
                </a:lnTo>
                <a:lnTo>
                  <a:pt x="383" y="2393"/>
                </a:lnTo>
                <a:lnTo>
                  <a:pt x="396" y="2407"/>
                </a:lnTo>
                <a:lnTo>
                  <a:pt x="410" y="2421"/>
                </a:lnTo>
                <a:lnTo>
                  <a:pt x="423" y="2435"/>
                </a:lnTo>
                <a:lnTo>
                  <a:pt x="437" y="2448"/>
                </a:lnTo>
                <a:lnTo>
                  <a:pt x="451" y="2462"/>
                </a:lnTo>
                <a:lnTo>
                  <a:pt x="464" y="2474"/>
                </a:lnTo>
                <a:lnTo>
                  <a:pt x="479" y="2487"/>
                </a:lnTo>
                <a:lnTo>
                  <a:pt x="493" y="2500"/>
                </a:lnTo>
                <a:lnTo>
                  <a:pt x="508" y="2512"/>
                </a:lnTo>
                <a:lnTo>
                  <a:pt x="523" y="2524"/>
                </a:lnTo>
                <a:lnTo>
                  <a:pt x="538" y="2536"/>
                </a:lnTo>
                <a:lnTo>
                  <a:pt x="553" y="2548"/>
                </a:lnTo>
                <a:lnTo>
                  <a:pt x="568" y="2560"/>
                </a:lnTo>
                <a:lnTo>
                  <a:pt x="583" y="2571"/>
                </a:lnTo>
                <a:lnTo>
                  <a:pt x="599" y="2582"/>
                </a:lnTo>
                <a:lnTo>
                  <a:pt x="615" y="2593"/>
                </a:lnTo>
                <a:lnTo>
                  <a:pt x="629" y="2603"/>
                </a:lnTo>
                <a:lnTo>
                  <a:pt x="645" y="2614"/>
                </a:lnTo>
                <a:lnTo>
                  <a:pt x="661" y="2624"/>
                </a:lnTo>
                <a:lnTo>
                  <a:pt x="678" y="2634"/>
                </a:lnTo>
                <a:lnTo>
                  <a:pt x="694" y="2645"/>
                </a:lnTo>
                <a:lnTo>
                  <a:pt x="710" y="2654"/>
                </a:lnTo>
                <a:lnTo>
                  <a:pt x="727" y="2664"/>
                </a:lnTo>
                <a:lnTo>
                  <a:pt x="744" y="2672"/>
                </a:lnTo>
                <a:lnTo>
                  <a:pt x="761" y="2682"/>
                </a:lnTo>
                <a:lnTo>
                  <a:pt x="777" y="2690"/>
                </a:lnTo>
                <a:lnTo>
                  <a:pt x="796" y="2699"/>
                </a:lnTo>
                <a:lnTo>
                  <a:pt x="813" y="2708"/>
                </a:lnTo>
                <a:lnTo>
                  <a:pt x="830" y="2715"/>
                </a:lnTo>
                <a:lnTo>
                  <a:pt x="847" y="2723"/>
                </a:lnTo>
                <a:lnTo>
                  <a:pt x="865" y="2731"/>
                </a:lnTo>
                <a:lnTo>
                  <a:pt x="882" y="2738"/>
                </a:lnTo>
                <a:lnTo>
                  <a:pt x="900" y="2745"/>
                </a:lnTo>
                <a:lnTo>
                  <a:pt x="918" y="2752"/>
                </a:lnTo>
                <a:lnTo>
                  <a:pt x="935" y="2759"/>
                </a:lnTo>
                <a:lnTo>
                  <a:pt x="953" y="2765"/>
                </a:lnTo>
                <a:lnTo>
                  <a:pt x="971" y="2771"/>
                </a:lnTo>
                <a:lnTo>
                  <a:pt x="989" y="2778"/>
                </a:lnTo>
                <a:lnTo>
                  <a:pt x="1007" y="2783"/>
                </a:lnTo>
                <a:lnTo>
                  <a:pt x="1026" y="2788"/>
                </a:lnTo>
                <a:lnTo>
                  <a:pt x="1045" y="2794"/>
                </a:lnTo>
                <a:lnTo>
                  <a:pt x="1063" y="2799"/>
                </a:lnTo>
                <a:lnTo>
                  <a:pt x="1081" y="2803"/>
                </a:lnTo>
                <a:lnTo>
                  <a:pt x="1100" y="2808"/>
                </a:lnTo>
                <a:lnTo>
                  <a:pt x="1118" y="2812"/>
                </a:lnTo>
                <a:lnTo>
                  <a:pt x="1137" y="2816"/>
                </a:lnTo>
                <a:lnTo>
                  <a:pt x="1155" y="2819"/>
                </a:lnTo>
                <a:lnTo>
                  <a:pt x="1175" y="2822"/>
                </a:lnTo>
                <a:lnTo>
                  <a:pt x="1194" y="2826"/>
                </a:lnTo>
                <a:lnTo>
                  <a:pt x="1212" y="2829"/>
                </a:lnTo>
                <a:lnTo>
                  <a:pt x="1231" y="2832"/>
                </a:lnTo>
                <a:lnTo>
                  <a:pt x="1250" y="2834"/>
                </a:lnTo>
                <a:lnTo>
                  <a:pt x="1269" y="2836"/>
                </a:lnTo>
                <a:lnTo>
                  <a:pt x="1289" y="2838"/>
                </a:lnTo>
                <a:lnTo>
                  <a:pt x="1307" y="2840"/>
                </a:lnTo>
                <a:lnTo>
                  <a:pt x="1326" y="2842"/>
                </a:lnTo>
                <a:lnTo>
                  <a:pt x="1345" y="2843"/>
                </a:lnTo>
                <a:lnTo>
                  <a:pt x="1364" y="2844"/>
                </a:lnTo>
                <a:lnTo>
                  <a:pt x="1383" y="2844"/>
                </a:lnTo>
                <a:lnTo>
                  <a:pt x="1403" y="2845"/>
                </a:lnTo>
                <a:lnTo>
                  <a:pt x="1422" y="2845"/>
                </a:lnTo>
                <a:lnTo>
                  <a:pt x="1441" y="2845"/>
                </a:lnTo>
                <a:lnTo>
                  <a:pt x="1460" y="2844"/>
                </a:lnTo>
                <a:lnTo>
                  <a:pt x="1479" y="2844"/>
                </a:lnTo>
                <a:lnTo>
                  <a:pt x="1497" y="2843"/>
                </a:lnTo>
                <a:lnTo>
                  <a:pt x="1516" y="2842"/>
                </a:lnTo>
                <a:lnTo>
                  <a:pt x="1536" y="2840"/>
                </a:lnTo>
                <a:lnTo>
                  <a:pt x="1555" y="2838"/>
                </a:lnTo>
                <a:lnTo>
                  <a:pt x="1574" y="2836"/>
                </a:lnTo>
                <a:lnTo>
                  <a:pt x="1593" y="2834"/>
                </a:lnTo>
                <a:lnTo>
                  <a:pt x="1611" y="2832"/>
                </a:lnTo>
                <a:lnTo>
                  <a:pt x="1630" y="2829"/>
                </a:lnTo>
                <a:lnTo>
                  <a:pt x="1650" y="2826"/>
                </a:lnTo>
                <a:lnTo>
                  <a:pt x="1669" y="2822"/>
                </a:lnTo>
                <a:lnTo>
                  <a:pt x="1687" y="2819"/>
                </a:lnTo>
                <a:lnTo>
                  <a:pt x="1706" y="2816"/>
                </a:lnTo>
                <a:lnTo>
                  <a:pt x="1724" y="2812"/>
                </a:lnTo>
                <a:lnTo>
                  <a:pt x="1743" y="2808"/>
                </a:lnTo>
                <a:lnTo>
                  <a:pt x="1761" y="2803"/>
                </a:lnTo>
                <a:lnTo>
                  <a:pt x="1781" y="2799"/>
                </a:lnTo>
                <a:lnTo>
                  <a:pt x="1799" y="2794"/>
                </a:lnTo>
                <a:lnTo>
                  <a:pt x="1817" y="2788"/>
                </a:lnTo>
                <a:lnTo>
                  <a:pt x="1835" y="2783"/>
                </a:lnTo>
                <a:lnTo>
                  <a:pt x="1853" y="2778"/>
                </a:lnTo>
                <a:lnTo>
                  <a:pt x="1871" y="2771"/>
                </a:lnTo>
                <a:lnTo>
                  <a:pt x="1889" y="2765"/>
                </a:lnTo>
                <a:lnTo>
                  <a:pt x="1907" y="2759"/>
                </a:lnTo>
                <a:lnTo>
                  <a:pt x="1925" y="2752"/>
                </a:lnTo>
                <a:lnTo>
                  <a:pt x="1943" y="2745"/>
                </a:lnTo>
                <a:lnTo>
                  <a:pt x="1960" y="2738"/>
                </a:lnTo>
                <a:lnTo>
                  <a:pt x="1979" y="2731"/>
                </a:lnTo>
                <a:lnTo>
                  <a:pt x="1996" y="2723"/>
                </a:lnTo>
                <a:lnTo>
                  <a:pt x="2014" y="2715"/>
                </a:lnTo>
                <a:lnTo>
                  <a:pt x="2031" y="2708"/>
                </a:lnTo>
                <a:lnTo>
                  <a:pt x="2048" y="2699"/>
                </a:lnTo>
                <a:lnTo>
                  <a:pt x="2065" y="2690"/>
                </a:lnTo>
                <a:lnTo>
                  <a:pt x="2082" y="2682"/>
                </a:lnTo>
                <a:lnTo>
                  <a:pt x="2099" y="2672"/>
                </a:lnTo>
                <a:lnTo>
                  <a:pt x="2116" y="2664"/>
                </a:lnTo>
                <a:lnTo>
                  <a:pt x="2132" y="2654"/>
                </a:lnTo>
                <a:lnTo>
                  <a:pt x="2149" y="2645"/>
                </a:lnTo>
                <a:lnTo>
                  <a:pt x="2165" y="2634"/>
                </a:lnTo>
                <a:lnTo>
                  <a:pt x="2181" y="2624"/>
                </a:lnTo>
                <a:lnTo>
                  <a:pt x="2197" y="2614"/>
                </a:lnTo>
                <a:lnTo>
                  <a:pt x="2213" y="2603"/>
                </a:lnTo>
                <a:lnTo>
                  <a:pt x="2229" y="2593"/>
                </a:lnTo>
                <a:lnTo>
                  <a:pt x="2245" y="2582"/>
                </a:lnTo>
                <a:lnTo>
                  <a:pt x="2260" y="2571"/>
                </a:lnTo>
                <a:lnTo>
                  <a:pt x="2276" y="2560"/>
                </a:lnTo>
                <a:lnTo>
                  <a:pt x="2291" y="2548"/>
                </a:lnTo>
                <a:lnTo>
                  <a:pt x="2305" y="2536"/>
                </a:lnTo>
                <a:lnTo>
                  <a:pt x="2320" y="2524"/>
                </a:lnTo>
                <a:lnTo>
                  <a:pt x="2335" y="2512"/>
                </a:lnTo>
                <a:lnTo>
                  <a:pt x="2349" y="2500"/>
                </a:lnTo>
                <a:lnTo>
                  <a:pt x="2364" y="2487"/>
                </a:lnTo>
                <a:lnTo>
                  <a:pt x="2378" y="2474"/>
                </a:lnTo>
                <a:lnTo>
                  <a:pt x="2392" y="2462"/>
                </a:lnTo>
                <a:lnTo>
                  <a:pt x="2406" y="2448"/>
                </a:lnTo>
                <a:lnTo>
                  <a:pt x="2419" y="2435"/>
                </a:lnTo>
                <a:lnTo>
                  <a:pt x="2433" y="2421"/>
                </a:lnTo>
                <a:lnTo>
                  <a:pt x="2446" y="2407"/>
                </a:lnTo>
                <a:lnTo>
                  <a:pt x="2460" y="2393"/>
                </a:lnTo>
                <a:lnTo>
                  <a:pt x="2473" y="2380"/>
                </a:lnTo>
                <a:lnTo>
                  <a:pt x="2485" y="2366"/>
                </a:lnTo>
                <a:lnTo>
                  <a:pt x="2498" y="2351"/>
                </a:lnTo>
                <a:lnTo>
                  <a:pt x="2510" y="2337"/>
                </a:lnTo>
                <a:lnTo>
                  <a:pt x="2523" y="2322"/>
                </a:lnTo>
                <a:lnTo>
                  <a:pt x="2534" y="2307"/>
                </a:lnTo>
                <a:lnTo>
                  <a:pt x="2546" y="2292"/>
                </a:lnTo>
                <a:lnTo>
                  <a:pt x="2558" y="2276"/>
                </a:lnTo>
                <a:lnTo>
                  <a:pt x="2568" y="2261"/>
                </a:lnTo>
                <a:lnTo>
                  <a:pt x="2580" y="2247"/>
                </a:lnTo>
                <a:lnTo>
                  <a:pt x="2591" y="2231"/>
                </a:lnTo>
                <a:lnTo>
                  <a:pt x="2601" y="2215"/>
                </a:lnTo>
                <a:lnTo>
                  <a:pt x="2612" y="2199"/>
                </a:lnTo>
                <a:lnTo>
                  <a:pt x="2623" y="2183"/>
                </a:lnTo>
                <a:lnTo>
                  <a:pt x="2632" y="2167"/>
                </a:lnTo>
                <a:lnTo>
                  <a:pt x="2643" y="2150"/>
                </a:lnTo>
                <a:lnTo>
                  <a:pt x="2653" y="2134"/>
                </a:lnTo>
                <a:lnTo>
                  <a:pt x="2662" y="2117"/>
                </a:lnTo>
                <a:lnTo>
                  <a:pt x="2671" y="2101"/>
                </a:lnTo>
                <a:lnTo>
                  <a:pt x="2680" y="2084"/>
                </a:lnTo>
                <a:lnTo>
                  <a:pt x="2689" y="2067"/>
                </a:lnTo>
                <a:lnTo>
                  <a:pt x="2697" y="2050"/>
                </a:lnTo>
                <a:lnTo>
                  <a:pt x="2706" y="2033"/>
                </a:lnTo>
                <a:lnTo>
                  <a:pt x="2713" y="2014"/>
                </a:lnTo>
                <a:lnTo>
                  <a:pt x="2722" y="1997"/>
                </a:lnTo>
                <a:lnTo>
                  <a:pt x="2729" y="1980"/>
                </a:lnTo>
                <a:lnTo>
                  <a:pt x="2737" y="1962"/>
                </a:lnTo>
                <a:lnTo>
                  <a:pt x="2743" y="1944"/>
                </a:lnTo>
                <a:lnTo>
                  <a:pt x="2751" y="1927"/>
                </a:lnTo>
                <a:lnTo>
                  <a:pt x="2757" y="1909"/>
                </a:lnTo>
                <a:lnTo>
                  <a:pt x="2763" y="1891"/>
                </a:lnTo>
                <a:lnTo>
                  <a:pt x="2770" y="1873"/>
                </a:lnTo>
                <a:lnTo>
                  <a:pt x="2775" y="1855"/>
                </a:lnTo>
                <a:lnTo>
                  <a:pt x="2781" y="1837"/>
                </a:lnTo>
                <a:lnTo>
                  <a:pt x="2787" y="1819"/>
                </a:lnTo>
                <a:lnTo>
                  <a:pt x="2792" y="1799"/>
                </a:lnTo>
                <a:lnTo>
                  <a:pt x="2796" y="1781"/>
                </a:lnTo>
                <a:lnTo>
                  <a:pt x="2802" y="1763"/>
                </a:lnTo>
                <a:lnTo>
                  <a:pt x="2806" y="1744"/>
                </a:lnTo>
                <a:lnTo>
                  <a:pt x="2810" y="1726"/>
                </a:lnTo>
                <a:lnTo>
                  <a:pt x="2814" y="1707"/>
                </a:lnTo>
                <a:lnTo>
                  <a:pt x="2818" y="1689"/>
                </a:lnTo>
                <a:lnTo>
                  <a:pt x="2821" y="1669"/>
                </a:lnTo>
                <a:lnTo>
                  <a:pt x="2824" y="1650"/>
                </a:lnTo>
                <a:lnTo>
                  <a:pt x="2827" y="1632"/>
                </a:lnTo>
                <a:lnTo>
                  <a:pt x="2829" y="1613"/>
                </a:lnTo>
                <a:lnTo>
                  <a:pt x="2833" y="1594"/>
                </a:lnTo>
                <a:lnTo>
                  <a:pt x="2835" y="1575"/>
                </a:lnTo>
                <a:lnTo>
                  <a:pt x="2837" y="1556"/>
                </a:lnTo>
                <a:lnTo>
                  <a:pt x="2838" y="1537"/>
                </a:lnTo>
                <a:lnTo>
                  <a:pt x="2839" y="1518"/>
                </a:lnTo>
                <a:lnTo>
                  <a:pt x="2841" y="1499"/>
                </a:lnTo>
                <a:lnTo>
                  <a:pt x="2841" y="1480"/>
                </a:lnTo>
                <a:lnTo>
                  <a:pt x="2842" y="1461"/>
                </a:lnTo>
                <a:lnTo>
                  <a:pt x="2842" y="1442"/>
                </a:lnTo>
                <a:lnTo>
                  <a:pt x="2843" y="142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8163" name="Group 115"/>
          <p:cNvGrpSpPr>
            <a:grpSpLocks/>
          </p:cNvGrpSpPr>
          <p:nvPr/>
        </p:nvGrpSpPr>
        <p:grpSpPr bwMode="auto">
          <a:xfrm>
            <a:off x="4530725" y="4521200"/>
            <a:ext cx="53975" cy="1627188"/>
            <a:chOff x="2854" y="2848"/>
            <a:chExt cx="34" cy="1025"/>
          </a:xfrm>
        </p:grpSpPr>
        <p:sp>
          <p:nvSpPr>
            <p:cNvPr id="135259" name="Freeform 116"/>
            <p:cNvSpPr>
              <a:spLocks/>
            </p:cNvSpPr>
            <p:nvPr/>
          </p:nvSpPr>
          <p:spPr bwMode="auto">
            <a:xfrm>
              <a:off x="2854" y="2848"/>
              <a:ext cx="34" cy="32"/>
            </a:xfrm>
            <a:custGeom>
              <a:avLst/>
              <a:gdLst>
                <a:gd name="T0" fmla="*/ 2 w 88"/>
                <a:gd name="T1" fmla="*/ 1 h 89"/>
                <a:gd name="T2" fmla="*/ 2 w 88"/>
                <a:gd name="T3" fmla="*/ 1 h 89"/>
                <a:gd name="T4" fmla="*/ 2 w 88"/>
                <a:gd name="T5" fmla="*/ 0 h 89"/>
                <a:gd name="T6" fmla="*/ 2 w 88"/>
                <a:gd name="T7" fmla="*/ 0 h 89"/>
                <a:gd name="T8" fmla="*/ 2 w 88"/>
                <a:gd name="T9" fmla="*/ 0 h 89"/>
                <a:gd name="T10" fmla="*/ 2 w 88"/>
                <a:gd name="T11" fmla="*/ 0 h 89"/>
                <a:gd name="T12" fmla="*/ 2 w 88"/>
                <a:gd name="T13" fmla="*/ 0 h 89"/>
                <a:gd name="T14" fmla="*/ 2 w 88"/>
                <a:gd name="T15" fmla="*/ 0 h 89"/>
                <a:gd name="T16" fmla="*/ 2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1 w 88"/>
                <a:gd name="T27" fmla="*/ 0 h 89"/>
                <a:gd name="T28" fmla="*/ 1 w 88"/>
                <a:gd name="T29" fmla="*/ 0 h 89"/>
                <a:gd name="T30" fmla="*/ 1 w 88"/>
                <a:gd name="T31" fmla="*/ 0 h 89"/>
                <a:gd name="T32" fmla="*/ 1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0 h 89"/>
                <a:gd name="T40" fmla="*/ 0 w 88"/>
                <a:gd name="T41" fmla="*/ 0 h 89"/>
                <a:gd name="T42" fmla="*/ 0 w 88"/>
                <a:gd name="T43" fmla="*/ 0 h 89"/>
                <a:gd name="T44" fmla="*/ 0 w 88"/>
                <a:gd name="T45" fmla="*/ 0 h 89"/>
                <a:gd name="T46" fmla="*/ 0 w 88"/>
                <a:gd name="T47" fmla="*/ 0 h 89"/>
                <a:gd name="T48" fmla="*/ 0 w 88"/>
                <a:gd name="T49" fmla="*/ 0 h 89"/>
                <a:gd name="T50" fmla="*/ 0 w 88"/>
                <a:gd name="T51" fmla="*/ 1 h 89"/>
                <a:gd name="T52" fmla="*/ 0 w 88"/>
                <a:gd name="T53" fmla="*/ 1 h 89"/>
                <a:gd name="T54" fmla="*/ 0 w 88"/>
                <a:gd name="T55" fmla="*/ 1 h 89"/>
                <a:gd name="T56" fmla="*/ 0 w 88"/>
                <a:gd name="T57" fmla="*/ 1 h 89"/>
                <a:gd name="T58" fmla="*/ 0 w 88"/>
                <a:gd name="T59" fmla="*/ 1 h 89"/>
                <a:gd name="T60" fmla="*/ 0 w 88"/>
                <a:gd name="T61" fmla="*/ 1 h 89"/>
                <a:gd name="T62" fmla="*/ 0 w 88"/>
                <a:gd name="T63" fmla="*/ 1 h 89"/>
                <a:gd name="T64" fmla="*/ 0 w 88"/>
                <a:gd name="T65" fmla="*/ 1 h 89"/>
                <a:gd name="T66" fmla="*/ 0 w 88"/>
                <a:gd name="T67" fmla="*/ 1 h 89"/>
                <a:gd name="T68" fmla="*/ 0 w 88"/>
                <a:gd name="T69" fmla="*/ 1 h 89"/>
                <a:gd name="T70" fmla="*/ 0 w 88"/>
                <a:gd name="T71" fmla="*/ 1 h 89"/>
                <a:gd name="T72" fmla="*/ 1 w 88"/>
                <a:gd name="T73" fmla="*/ 1 h 89"/>
                <a:gd name="T74" fmla="*/ 1 w 88"/>
                <a:gd name="T75" fmla="*/ 1 h 89"/>
                <a:gd name="T76" fmla="*/ 1 w 88"/>
                <a:gd name="T77" fmla="*/ 1 h 89"/>
                <a:gd name="T78" fmla="*/ 1 w 88"/>
                <a:gd name="T79" fmla="*/ 1 h 89"/>
                <a:gd name="T80" fmla="*/ 1 w 88"/>
                <a:gd name="T81" fmla="*/ 1 h 89"/>
                <a:gd name="T82" fmla="*/ 1 w 88"/>
                <a:gd name="T83" fmla="*/ 1 h 89"/>
                <a:gd name="T84" fmla="*/ 1 w 88"/>
                <a:gd name="T85" fmla="*/ 1 h 89"/>
                <a:gd name="T86" fmla="*/ 1 w 88"/>
                <a:gd name="T87" fmla="*/ 1 h 89"/>
                <a:gd name="T88" fmla="*/ 2 w 88"/>
                <a:gd name="T89" fmla="*/ 1 h 89"/>
                <a:gd name="T90" fmla="*/ 2 w 88"/>
                <a:gd name="T91" fmla="*/ 1 h 89"/>
                <a:gd name="T92" fmla="*/ 2 w 88"/>
                <a:gd name="T93" fmla="*/ 1 h 89"/>
                <a:gd name="T94" fmla="*/ 2 w 88"/>
                <a:gd name="T95" fmla="*/ 1 h 89"/>
                <a:gd name="T96" fmla="*/ 2 w 88"/>
                <a:gd name="T97" fmla="*/ 1 h 89"/>
                <a:gd name="T98" fmla="*/ 2 w 88"/>
                <a:gd name="T99" fmla="*/ 1 h 89"/>
                <a:gd name="T100" fmla="*/ 2 w 88"/>
                <a:gd name="T101" fmla="*/ 1 h 89"/>
                <a:gd name="T102" fmla="*/ 2 w 88"/>
                <a:gd name="T103" fmla="*/ 1 h 89"/>
                <a:gd name="T104" fmla="*/ 2 w 88"/>
                <a:gd name="T105" fmla="*/ 1 h 8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8" h="89">
                  <a:moveTo>
                    <a:pt x="88" y="45"/>
                  </a:moveTo>
                  <a:lnTo>
                    <a:pt x="88" y="43"/>
                  </a:lnTo>
                  <a:lnTo>
                    <a:pt x="88" y="42"/>
                  </a:lnTo>
                  <a:lnTo>
                    <a:pt x="88" y="39"/>
                  </a:lnTo>
                  <a:lnTo>
                    <a:pt x="88" y="38"/>
                  </a:lnTo>
                  <a:lnTo>
                    <a:pt x="88" y="36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5" y="28"/>
                  </a:lnTo>
                  <a:lnTo>
                    <a:pt x="85" y="27"/>
                  </a:lnTo>
                  <a:lnTo>
                    <a:pt x="84" y="25"/>
                  </a:lnTo>
                  <a:lnTo>
                    <a:pt x="83" y="23"/>
                  </a:lnTo>
                  <a:lnTo>
                    <a:pt x="82" y="21"/>
                  </a:lnTo>
                  <a:lnTo>
                    <a:pt x="81" y="20"/>
                  </a:lnTo>
                  <a:lnTo>
                    <a:pt x="79" y="19"/>
                  </a:lnTo>
                  <a:lnTo>
                    <a:pt x="78" y="17"/>
                  </a:lnTo>
                  <a:lnTo>
                    <a:pt x="77" y="16"/>
                  </a:lnTo>
                  <a:lnTo>
                    <a:pt x="76" y="15"/>
                  </a:lnTo>
                  <a:lnTo>
                    <a:pt x="75" y="14"/>
                  </a:lnTo>
                  <a:lnTo>
                    <a:pt x="74" y="13"/>
                  </a:lnTo>
                  <a:lnTo>
                    <a:pt x="73" y="11"/>
                  </a:lnTo>
                  <a:lnTo>
                    <a:pt x="71" y="10"/>
                  </a:lnTo>
                  <a:lnTo>
                    <a:pt x="70" y="9"/>
                  </a:lnTo>
                  <a:lnTo>
                    <a:pt x="69" y="7"/>
                  </a:lnTo>
                  <a:lnTo>
                    <a:pt x="67" y="7"/>
                  </a:lnTo>
                  <a:lnTo>
                    <a:pt x="66" y="6"/>
                  </a:lnTo>
                  <a:lnTo>
                    <a:pt x="65" y="5"/>
                  </a:lnTo>
                  <a:lnTo>
                    <a:pt x="62" y="4"/>
                  </a:lnTo>
                  <a:lnTo>
                    <a:pt x="61" y="4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48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8" y="3"/>
                  </a:lnTo>
                  <a:lnTo>
                    <a:pt x="27" y="4"/>
                  </a:lnTo>
                  <a:lnTo>
                    <a:pt x="25" y="4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18" y="9"/>
                  </a:lnTo>
                  <a:lnTo>
                    <a:pt x="17" y="10"/>
                  </a:lnTo>
                  <a:lnTo>
                    <a:pt x="16" y="11"/>
                  </a:lnTo>
                  <a:lnTo>
                    <a:pt x="15" y="13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6" y="21"/>
                  </a:lnTo>
                  <a:lnTo>
                    <a:pt x="6" y="23"/>
                  </a:lnTo>
                  <a:lnTo>
                    <a:pt x="5" y="25"/>
                  </a:lnTo>
                  <a:lnTo>
                    <a:pt x="4" y="27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2" y="31"/>
                  </a:lnTo>
                  <a:lnTo>
                    <a:pt x="2" y="33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8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1" y="52"/>
                  </a:lnTo>
                  <a:lnTo>
                    <a:pt x="1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4" y="63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6" y="68"/>
                  </a:lnTo>
                  <a:lnTo>
                    <a:pt x="7" y="69"/>
                  </a:lnTo>
                  <a:lnTo>
                    <a:pt x="8" y="71"/>
                  </a:lnTo>
                  <a:lnTo>
                    <a:pt x="9" y="72"/>
                  </a:lnTo>
                  <a:lnTo>
                    <a:pt x="10" y="73"/>
                  </a:lnTo>
                  <a:lnTo>
                    <a:pt x="11" y="75"/>
                  </a:lnTo>
                  <a:lnTo>
                    <a:pt x="12" y="76"/>
                  </a:lnTo>
                  <a:lnTo>
                    <a:pt x="15" y="78"/>
                  </a:lnTo>
                  <a:lnTo>
                    <a:pt x="16" y="79"/>
                  </a:lnTo>
                  <a:lnTo>
                    <a:pt x="17" y="80"/>
                  </a:lnTo>
                  <a:lnTo>
                    <a:pt x="18" y="81"/>
                  </a:lnTo>
                  <a:lnTo>
                    <a:pt x="20" y="82"/>
                  </a:lnTo>
                  <a:lnTo>
                    <a:pt x="21" y="83"/>
                  </a:lnTo>
                  <a:lnTo>
                    <a:pt x="22" y="83"/>
                  </a:lnTo>
                  <a:lnTo>
                    <a:pt x="24" y="84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8" y="86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4" y="88"/>
                  </a:lnTo>
                  <a:lnTo>
                    <a:pt x="36" y="88"/>
                  </a:lnTo>
                  <a:lnTo>
                    <a:pt x="37" y="88"/>
                  </a:lnTo>
                  <a:lnTo>
                    <a:pt x="39" y="88"/>
                  </a:lnTo>
                  <a:lnTo>
                    <a:pt x="41" y="89"/>
                  </a:lnTo>
                  <a:lnTo>
                    <a:pt x="42" y="89"/>
                  </a:lnTo>
                  <a:lnTo>
                    <a:pt x="44" y="89"/>
                  </a:lnTo>
                  <a:lnTo>
                    <a:pt x="45" y="89"/>
                  </a:lnTo>
                  <a:lnTo>
                    <a:pt x="48" y="89"/>
                  </a:lnTo>
                  <a:lnTo>
                    <a:pt x="50" y="88"/>
                  </a:lnTo>
                  <a:lnTo>
                    <a:pt x="51" y="88"/>
                  </a:lnTo>
                  <a:lnTo>
                    <a:pt x="53" y="88"/>
                  </a:lnTo>
                  <a:lnTo>
                    <a:pt x="54" y="88"/>
                  </a:lnTo>
                  <a:lnTo>
                    <a:pt x="56" y="87"/>
                  </a:lnTo>
                  <a:lnTo>
                    <a:pt x="58" y="87"/>
                  </a:lnTo>
                  <a:lnTo>
                    <a:pt x="59" y="86"/>
                  </a:lnTo>
                  <a:lnTo>
                    <a:pt x="61" y="85"/>
                  </a:lnTo>
                  <a:lnTo>
                    <a:pt x="62" y="85"/>
                  </a:lnTo>
                  <a:lnTo>
                    <a:pt x="65" y="84"/>
                  </a:lnTo>
                  <a:lnTo>
                    <a:pt x="66" y="83"/>
                  </a:lnTo>
                  <a:lnTo>
                    <a:pt x="67" y="83"/>
                  </a:lnTo>
                  <a:lnTo>
                    <a:pt x="69" y="82"/>
                  </a:lnTo>
                  <a:lnTo>
                    <a:pt x="70" y="81"/>
                  </a:lnTo>
                  <a:lnTo>
                    <a:pt x="71" y="80"/>
                  </a:lnTo>
                  <a:lnTo>
                    <a:pt x="73" y="79"/>
                  </a:lnTo>
                  <a:lnTo>
                    <a:pt x="74" y="78"/>
                  </a:lnTo>
                  <a:lnTo>
                    <a:pt x="75" y="76"/>
                  </a:lnTo>
                  <a:lnTo>
                    <a:pt x="76" y="75"/>
                  </a:lnTo>
                  <a:lnTo>
                    <a:pt x="77" y="73"/>
                  </a:lnTo>
                  <a:lnTo>
                    <a:pt x="78" y="72"/>
                  </a:lnTo>
                  <a:lnTo>
                    <a:pt x="79" y="71"/>
                  </a:lnTo>
                  <a:lnTo>
                    <a:pt x="81" y="69"/>
                  </a:lnTo>
                  <a:lnTo>
                    <a:pt x="82" y="68"/>
                  </a:lnTo>
                  <a:lnTo>
                    <a:pt x="83" y="66"/>
                  </a:lnTo>
                  <a:lnTo>
                    <a:pt x="84" y="65"/>
                  </a:lnTo>
                  <a:lnTo>
                    <a:pt x="85" y="63"/>
                  </a:lnTo>
                  <a:lnTo>
                    <a:pt x="85" y="62"/>
                  </a:lnTo>
                  <a:lnTo>
                    <a:pt x="86" y="60"/>
                  </a:lnTo>
                  <a:lnTo>
                    <a:pt x="86" y="59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3"/>
                  </a:lnTo>
                  <a:lnTo>
                    <a:pt x="88" y="52"/>
                  </a:lnTo>
                  <a:lnTo>
                    <a:pt x="88" y="50"/>
                  </a:lnTo>
                  <a:lnTo>
                    <a:pt x="88" y="48"/>
                  </a:lnTo>
                  <a:lnTo>
                    <a:pt x="88" y="47"/>
                  </a:lnTo>
                  <a:lnTo>
                    <a:pt x="88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60" name="Freeform 117"/>
            <p:cNvSpPr>
              <a:spLocks/>
            </p:cNvSpPr>
            <p:nvPr/>
          </p:nvSpPr>
          <p:spPr bwMode="auto">
            <a:xfrm>
              <a:off x="2854" y="3842"/>
              <a:ext cx="34" cy="31"/>
            </a:xfrm>
            <a:custGeom>
              <a:avLst/>
              <a:gdLst>
                <a:gd name="T0" fmla="*/ 2 w 88"/>
                <a:gd name="T1" fmla="*/ 1 h 89"/>
                <a:gd name="T2" fmla="*/ 2 w 88"/>
                <a:gd name="T3" fmla="*/ 1 h 89"/>
                <a:gd name="T4" fmla="*/ 2 w 88"/>
                <a:gd name="T5" fmla="*/ 0 h 89"/>
                <a:gd name="T6" fmla="*/ 2 w 88"/>
                <a:gd name="T7" fmla="*/ 0 h 89"/>
                <a:gd name="T8" fmla="*/ 2 w 88"/>
                <a:gd name="T9" fmla="*/ 0 h 89"/>
                <a:gd name="T10" fmla="*/ 2 w 88"/>
                <a:gd name="T11" fmla="*/ 0 h 89"/>
                <a:gd name="T12" fmla="*/ 2 w 88"/>
                <a:gd name="T13" fmla="*/ 0 h 89"/>
                <a:gd name="T14" fmla="*/ 2 w 88"/>
                <a:gd name="T15" fmla="*/ 0 h 89"/>
                <a:gd name="T16" fmla="*/ 2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1 w 88"/>
                <a:gd name="T27" fmla="*/ 0 h 89"/>
                <a:gd name="T28" fmla="*/ 1 w 88"/>
                <a:gd name="T29" fmla="*/ 0 h 89"/>
                <a:gd name="T30" fmla="*/ 1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0 h 89"/>
                <a:gd name="T40" fmla="*/ 0 w 88"/>
                <a:gd name="T41" fmla="*/ 0 h 89"/>
                <a:gd name="T42" fmla="*/ 0 w 88"/>
                <a:gd name="T43" fmla="*/ 0 h 89"/>
                <a:gd name="T44" fmla="*/ 0 w 88"/>
                <a:gd name="T45" fmla="*/ 0 h 89"/>
                <a:gd name="T46" fmla="*/ 0 w 88"/>
                <a:gd name="T47" fmla="*/ 1 h 89"/>
                <a:gd name="T48" fmla="*/ 0 w 88"/>
                <a:gd name="T49" fmla="*/ 1 h 89"/>
                <a:gd name="T50" fmla="*/ 0 w 88"/>
                <a:gd name="T51" fmla="*/ 1 h 89"/>
                <a:gd name="T52" fmla="*/ 0 w 88"/>
                <a:gd name="T53" fmla="*/ 1 h 89"/>
                <a:gd name="T54" fmla="*/ 0 w 88"/>
                <a:gd name="T55" fmla="*/ 1 h 89"/>
                <a:gd name="T56" fmla="*/ 0 w 88"/>
                <a:gd name="T57" fmla="*/ 1 h 89"/>
                <a:gd name="T58" fmla="*/ 0 w 88"/>
                <a:gd name="T59" fmla="*/ 1 h 89"/>
                <a:gd name="T60" fmla="*/ 0 w 88"/>
                <a:gd name="T61" fmla="*/ 1 h 89"/>
                <a:gd name="T62" fmla="*/ 0 w 88"/>
                <a:gd name="T63" fmla="*/ 1 h 89"/>
                <a:gd name="T64" fmla="*/ 0 w 88"/>
                <a:gd name="T65" fmla="*/ 1 h 89"/>
                <a:gd name="T66" fmla="*/ 0 w 88"/>
                <a:gd name="T67" fmla="*/ 1 h 89"/>
                <a:gd name="T68" fmla="*/ 1 w 88"/>
                <a:gd name="T69" fmla="*/ 1 h 89"/>
                <a:gd name="T70" fmla="*/ 1 w 88"/>
                <a:gd name="T71" fmla="*/ 1 h 89"/>
                <a:gd name="T72" fmla="*/ 1 w 88"/>
                <a:gd name="T73" fmla="*/ 1 h 89"/>
                <a:gd name="T74" fmla="*/ 1 w 88"/>
                <a:gd name="T75" fmla="*/ 1 h 89"/>
                <a:gd name="T76" fmla="*/ 1 w 88"/>
                <a:gd name="T77" fmla="*/ 1 h 89"/>
                <a:gd name="T78" fmla="*/ 1 w 88"/>
                <a:gd name="T79" fmla="*/ 1 h 89"/>
                <a:gd name="T80" fmla="*/ 1 w 88"/>
                <a:gd name="T81" fmla="*/ 1 h 89"/>
                <a:gd name="T82" fmla="*/ 2 w 88"/>
                <a:gd name="T83" fmla="*/ 1 h 89"/>
                <a:gd name="T84" fmla="*/ 2 w 88"/>
                <a:gd name="T85" fmla="*/ 1 h 89"/>
                <a:gd name="T86" fmla="*/ 2 w 88"/>
                <a:gd name="T87" fmla="*/ 1 h 89"/>
                <a:gd name="T88" fmla="*/ 2 w 88"/>
                <a:gd name="T89" fmla="*/ 1 h 89"/>
                <a:gd name="T90" fmla="*/ 2 w 88"/>
                <a:gd name="T91" fmla="*/ 1 h 89"/>
                <a:gd name="T92" fmla="*/ 2 w 88"/>
                <a:gd name="T93" fmla="*/ 1 h 89"/>
                <a:gd name="T94" fmla="*/ 2 w 88"/>
                <a:gd name="T95" fmla="*/ 1 h 89"/>
                <a:gd name="T96" fmla="*/ 2 w 88"/>
                <a:gd name="T97" fmla="*/ 1 h 89"/>
                <a:gd name="T98" fmla="*/ 2 w 88"/>
                <a:gd name="T99" fmla="*/ 1 h 89"/>
                <a:gd name="T100" fmla="*/ 2 w 88"/>
                <a:gd name="T101" fmla="*/ 1 h 8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8" h="89">
                  <a:moveTo>
                    <a:pt x="88" y="44"/>
                  </a:moveTo>
                  <a:lnTo>
                    <a:pt x="88" y="42"/>
                  </a:lnTo>
                  <a:lnTo>
                    <a:pt x="88" y="41"/>
                  </a:lnTo>
                  <a:lnTo>
                    <a:pt x="88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7" y="34"/>
                  </a:lnTo>
                  <a:lnTo>
                    <a:pt x="87" y="31"/>
                  </a:lnTo>
                  <a:lnTo>
                    <a:pt x="86" y="30"/>
                  </a:lnTo>
                  <a:lnTo>
                    <a:pt x="85" y="28"/>
                  </a:lnTo>
                  <a:lnTo>
                    <a:pt x="85" y="26"/>
                  </a:lnTo>
                  <a:lnTo>
                    <a:pt x="84" y="25"/>
                  </a:lnTo>
                  <a:lnTo>
                    <a:pt x="83" y="23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1" y="19"/>
                  </a:lnTo>
                  <a:lnTo>
                    <a:pt x="79" y="18"/>
                  </a:lnTo>
                  <a:lnTo>
                    <a:pt x="77" y="15"/>
                  </a:lnTo>
                  <a:lnTo>
                    <a:pt x="76" y="14"/>
                  </a:lnTo>
                  <a:lnTo>
                    <a:pt x="75" y="13"/>
                  </a:lnTo>
                  <a:lnTo>
                    <a:pt x="74" y="11"/>
                  </a:lnTo>
                  <a:lnTo>
                    <a:pt x="73" y="10"/>
                  </a:lnTo>
                  <a:lnTo>
                    <a:pt x="71" y="9"/>
                  </a:lnTo>
                  <a:lnTo>
                    <a:pt x="70" y="8"/>
                  </a:lnTo>
                  <a:lnTo>
                    <a:pt x="69" y="7"/>
                  </a:lnTo>
                  <a:lnTo>
                    <a:pt x="67" y="6"/>
                  </a:lnTo>
                  <a:lnTo>
                    <a:pt x="66" y="5"/>
                  </a:lnTo>
                  <a:lnTo>
                    <a:pt x="64" y="5"/>
                  </a:lnTo>
                  <a:lnTo>
                    <a:pt x="61" y="4"/>
                  </a:lnTo>
                  <a:lnTo>
                    <a:pt x="60" y="3"/>
                  </a:lnTo>
                  <a:lnTo>
                    <a:pt x="58" y="3"/>
                  </a:lnTo>
                  <a:lnTo>
                    <a:pt x="57" y="2"/>
                  </a:lnTo>
                  <a:lnTo>
                    <a:pt x="55" y="2"/>
                  </a:lnTo>
                  <a:lnTo>
                    <a:pt x="53" y="1"/>
                  </a:lnTo>
                  <a:lnTo>
                    <a:pt x="52" y="1"/>
                  </a:lnTo>
                  <a:lnTo>
                    <a:pt x="50" y="1"/>
                  </a:lnTo>
                  <a:lnTo>
                    <a:pt x="48" y="1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0" y="1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29" y="3"/>
                  </a:lnTo>
                  <a:lnTo>
                    <a:pt x="28" y="3"/>
                  </a:lnTo>
                  <a:lnTo>
                    <a:pt x="26" y="4"/>
                  </a:lnTo>
                  <a:lnTo>
                    <a:pt x="25" y="5"/>
                  </a:lnTo>
                  <a:lnTo>
                    <a:pt x="23" y="5"/>
                  </a:lnTo>
                  <a:lnTo>
                    <a:pt x="22" y="6"/>
                  </a:lnTo>
                  <a:lnTo>
                    <a:pt x="20" y="7"/>
                  </a:lnTo>
                  <a:lnTo>
                    <a:pt x="19" y="8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2" y="13"/>
                  </a:lnTo>
                  <a:lnTo>
                    <a:pt x="11" y="14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3" y="28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1" y="50"/>
                  </a:lnTo>
                  <a:lnTo>
                    <a:pt x="1" y="52"/>
                  </a:lnTo>
                  <a:lnTo>
                    <a:pt x="1" y="54"/>
                  </a:lnTo>
                  <a:lnTo>
                    <a:pt x="1" y="55"/>
                  </a:lnTo>
                  <a:lnTo>
                    <a:pt x="2" y="57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4" y="62"/>
                  </a:lnTo>
                  <a:lnTo>
                    <a:pt x="4" y="63"/>
                  </a:lnTo>
                  <a:lnTo>
                    <a:pt x="5" y="66"/>
                  </a:lnTo>
                  <a:lnTo>
                    <a:pt x="6" y="67"/>
                  </a:lnTo>
                  <a:lnTo>
                    <a:pt x="7" y="69"/>
                  </a:lnTo>
                  <a:lnTo>
                    <a:pt x="8" y="70"/>
                  </a:lnTo>
                  <a:lnTo>
                    <a:pt x="9" y="72"/>
                  </a:lnTo>
                  <a:lnTo>
                    <a:pt x="10" y="73"/>
                  </a:lnTo>
                  <a:lnTo>
                    <a:pt x="11" y="74"/>
                  </a:lnTo>
                  <a:lnTo>
                    <a:pt x="12" y="75"/>
                  </a:lnTo>
                  <a:lnTo>
                    <a:pt x="15" y="77"/>
                  </a:lnTo>
                  <a:lnTo>
                    <a:pt x="16" y="78"/>
                  </a:lnTo>
                  <a:lnTo>
                    <a:pt x="17" y="79"/>
                  </a:lnTo>
                  <a:lnTo>
                    <a:pt x="19" y="80"/>
                  </a:lnTo>
                  <a:lnTo>
                    <a:pt x="20" y="81"/>
                  </a:lnTo>
                  <a:lnTo>
                    <a:pt x="22" y="83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6" y="85"/>
                  </a:lnTo>
                  <a:lnTo>
                    <a:pt x="28" y="86"/>
                  </a:lnTo>
                  <a:lnTo>
                    <a:pt x="29" y="86"/>
                  </a:lnTo>
                  <a:lnTo>
                    <a:pt x="32" y="87"/>
                  </a:lnTo>
                  <a:lnTo>
                    <a:pt x="34" y="87"/>
                  </a:lnTo>
                  <a:lnTo>
                    <a:pt x="35" y="88"/>
                  </a:lnTo>
                  <a:lnTo>
                    <a:pt x="37" y="88"/>
                  </a:lnTo>
                  <a:lnTo>
                    <a:pt x="39" y="88"/>
                  </a:lnTo>
                  <a:lnTo>
                    <a:pt x="40" y="89"/>
                  </a:lnTo>
                  <a:lnTo>
                    <a:pt x="42" y="89"/>
                  </a:lnTo>
                  <a:lnTo>
                    <a:pt x="44" y="89"/>
                  </a:lnTo>
                  <a:lnTo>
                    <a:pt x="45" y="89"/>
                  </a:lnTo>
                  <a:lnTo>
                    <a:pt x="48" y="89"/>
                  </a:lnTo>
                  <a:lnTo>
                    <a:pt x="50" y="88"/>
                  </a:lnTo>
                  <a:lnTo>
                    <a:pt x="52" y="88"/>
                  </a:lnTo>
                  <a:lnTo>
                    <a:pt x="53" y="88"/>
                  </a:lnTo>
                  <a:lnTo>
                    <a:pt x="55" y="87"/>
                  </a:lnTo>
                  <a:lnTo>
                    <a:pt x="57" y="87"/>
                  </a:lnTo>
                  <a:lnTo>
                    <a:pt x="58" y="86"/>
                  </a:lnTo>
                  <a:lnTo>
                    <a:pt x="60" y="86"/>
                  </a:lnTo>
                  <a:lnTo>
                    <a:pt x="61" y="85"/>
                  </a:lnTo>
                  <a:lnTo>
                    <a:pt x="64" y="84"/>
                  </a:lnTo>
                  <a:lnTo>
                    <a:pt x="66" y="84"/>
                  </a:lnTo>
                  <a:lnTo>
                    <a:pt x="67" y="83"/>
                  </a:lnTo>
                  <a:lnTo>
                    <a:pt x="69" y="81"/>
                  </a:lnTo>
                  <a:lnTo>
                    <a:pt x="70" y="80"/>
                  </a:lnTo>
                  <a:lnTo>
                    <a:pt x="71" y="79"/>
                  </a:lnTo>
                  <a:lnTo>
                    <a:pt x="73" y="78"/>
                  </a:lnTo>
                  <a:lnTo>
                    <a:pt x="74" y="77"/>
                  </a:lnTo>
                  <a:lnTo>
                    <a:pt x="75" y="75"/>
                  </a:lnTo>
                  <a:lnTo>
                    <a:pt x="76" y="74"/>
                  </a:lnTo>
                  <a:lnTo>
                    <a:pt x="77" y="73"/>
                  </a:lnTo>
                  <a:lnTo>
                    <a:pt x="79" y="72"/>
                  </a:lnTo>
                  <a:lnTo>
                    <a:pt x="81" y="70"/>
                  </a:lnTo>
                  <a:lnTo>
                    <a:pt x="82" y="69"/>
                  </a:lnTo>
                  <a:lnTo>
                    <a:pt x="82" y="67"/>
                  </a:lnTo>
                  <a:lnTo>
                    <a:pt x="83" y="66"/>
                  </a:lnTo>
                  <a:lnTo>
                    <a:pt x="84" y="63"/>
                  </a:lnTo>
                  <a:lnTo>
                    <a:pt x="85" y="62"/>
                  </a:lnTo>
                  <a:lnTo>
                    <a:pt x="85" y="60"/>
                  </a:lnTo>
                  <a:lnTo>
                    <a:pt x="86" y="59"/>
                  </a:lnTo>
                  <a:lnTo>
                    <a:pt x="87" y="57"/>
                  </a:lnTo>
                  <a:lnTo>
                    <a:pt x="87" y="55"/>
                  </a:lnTo>
                  <a:lnTo>
                    <a:pt x="87" y="54"/>
                  </a:lnTo>
                  <a:lnTo>
                    <a:pt x="88" y="52"/>
                  </a:lnTo>
                  <a:lnTo>
                    <a:pt x="88" y="50"/>
                  </a:lnTo>
                  <a:lnTo>
                    <a:pt x="88" y="47"/>
                  </a:lnTo>
                  <a:lnTo>
                    <a:pt x="88" y="46"/>
                  </a:lnTo>
                  <a:lnTo>
                    <a:pt x="8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66" name="Freeform 118"/>
          <p:cNvSpPr>
            <a:spLocks/>
          </p:cNvSpPr>
          <p:nvPr/>
        </p:nvSpPr>
        <p:spPr bwMode="auto">
          <a:xfrm>
            <a:off x="4324350" y="1993900"/>
            <a:ext cx="53975" cy="53975"/>
          </a:xfrm>
          <a:custGeom>
            <a:avLst/>
            <a:gdLst>
              <a:gd name="T0" fmla="*/ 2147483647 w 89"/>
              <a:gd name="T1" fmla="*/ 2147483647 h 89"/>
              <a:gd name="T2" fmla="*/ 2147483647 w 89"/>
              <a:gd name="T3" fmla="*/ 2147483647 h 89"/>
              <a:gd name="T4" fmla="*/ 2147483647 w 89"/>
              <a:gd name="T5" fmla="*/ 2147483647 h 89"/>
              <a:gd name="T6" fmla="*/ 2147483647 w 89"/>
              <a:gd name="T7" fmla="*/ 2147483647 h 89"/>
              <a:gd name="T8" fmla="*/ 2147483647 w 89"/>
              <a:gd name="T9" fmla="*/ 2147483647 h 89"/>
              <a:gd name="T10" fmla="*/ 2147483647 w 89"/>
              <a:gd name="T11" fmla="*/ 2147483647 h 89"/>
              <a:gd name="T12" fmla="*/ 2147483647 w 89"/>
              <a:gd name="T13" fmla="*/ 2147483647 h 89"/>
              <a:gd name="T14" fmla="*/ 2147483647 w 89"/>
              <a:gd name="T15" fmla="*/ 2147483647 h 89"/>
              <a:gd name="T16" fmla="*/ 2147483647 w 89"/>
              <a:gd name="T17" fmla="*/ 2147483647 h 89"/>
              <a:gd name="T18" fmla="*/ 2147483647 w 89"/>
              <a:gd name="T19" fmla="*/ 2147483647 h 89"/>
              <a:gd name="T20" fmla="*/ 2147483647 w 89"/>
              <a:gd name="T21" fmla="*/ 2147483647 h 89"/>
              <a:gd name="T22" fmla="*/ 2147483647 w 89"/>
              <a:gd name="T23" fmla="*/ 0 h 89"/>
              <a:gd name="T24" fmla="*/ 2147483647 w 89"/>
              <a:gd name="T25" fmla="*/ 0 h 89"/>
              <a:gd name="T26" fmla="*/ 2147483647 w 89"/>
              <a:gd name="T27" fmla="*/ 0 h 89"/>
              <a:gd name="T28" fmla="*/ 2147483647 w 89"/>
              <a:gd name="T29" fmla="*/ 2147483647 h 89"/>
              <a:gd name="T30" fmla="*/ 2147483647 w 89"/>
              <a:gd name="T31" fmla="*/ 2147483647 h 89"/>
              <a:gd name="T32" fmla="*/ 2147483647 w 89"/>
              <a:gd name="T33" fmla="*/ 2147483647 h 89"/>
              <a:gd name="T34" fmla="*/ 2147483647 w 89"/>
              <a:gd name="T35" fmla="*/ 2147483647 h 89"/>
              <a:gd name="T36" fmla="*/ 2147483647 w 89"/>
              <a:gd name="T37" fmla="*/ 2147483647 h 89"/>
              <a:gd name="T38" fmla="*/ 2147483647 w 89"/>
              <a:gd name="T39" fmla="*/ 2147483647 h 89"/>
              <a:gd name="T40" fmla="*/ 2147483647 w 89"/>
              <a:gd name="T41" fmla="*/ 2147483647 h 89"/>
              <a:gd name="T42" fmla="*/ 2147483647 w 89"/>
              <a:gd name="T43" fmla="*/ 2147483647 h 89"/>
              <a:gd name="T44" fmla="*/ 2147483647 w 89"/>
              <a:gd name="T45" fmla="*/ 2147483647 h 89"/>
              <a:gd name="T46" fmla="*/ 2147483647 w 89"/>
              <a:gd name="T47" fmla="*/ 2147483647 h 89"/>
              <a:gd name="T48" fmla="*/ 0 w 89"/>
              <a:gd name="T49" fmla="*/ 2147483647 h 89"/>
              <a:gd name="T50" fmla="*/ 0 w 89"/>
              <a:gd name="T51" fmla="*/ 2147483647 h 89"/>
              <a:gd name="T52" fmla="*/ 2147483647 w 89"/>
              <a:gd name="T53" fmla="*/ 2147483647 h 89"/>
              <a:gd name="T54" fmla="*/ 2147483647 w 89"/>
              <a:gd name="T55" fmla="*/ 2147483647 h 89"/>
              <a:gd name="T56" fmla="*/ 2147483647 w 89"/>
              <a:gd name="T57" fmla="*/ 2147483647 h 89"/>
              <a:gd name="T58" fmla="*/ 2147483647 w 89"/>
              <a:gd name="T59" fmla="*/ 2147483647 h 89"/>
              <a:gd name="T60" fmla="*/ 2147483647 w 89"/>
              <a:gd name="T61" fmla="*/ 2147483647 h 89"/>
              <a:gd name="T62" fmla="*/ 2147483647 w 89"/>
              <a:gd name="T63" fmla="*/ 2147483647 h 89"/>
              <a:gd name="T64" fmla="*/ 2147483647 w 89"/>
              <a:gd name="T65" fmla="*/ 2147483647 h 89"/>
              <a:gd name="T66" fmla="*/ 2147483647 w 89"/>
              <a:gd name="T67" fmla="*/ 2147483647 h 89"/>
              <a:gd name="T68" fmla="*/ 2147483647 w 89"/>
              <a:gd name="T69" fmla="*/ 2147483647 h 89"/>
              <a:gd name="T70" fmla="*/ 2147483647 w 89"/>
              <a:gd name="T71" fmla="*/ 2147483647 h 89"/>
              <a:gd name="T72" fmla="*/ 2147483647 w 89"/>
              <a:gd name="T73" fmla="*/ 2147483647 h 89"/>
              <a:gd name="T74" fmla="*/ 2147483647 w 89"/>
              <a:gd name="T75" fmla="*/ 2147483647 h 89"/>
              <a:gd name="T76" fmla="*/ 2147483647 w 89"/>
              <a:gd name="T77" fmla="*/ 2147483647 h 89"/>
              <a:gd name="T78" fmla="*/ 2147483647 w 89"/>
              <a:gd name="T79" fmla="*/ 2147483647 h 89"/>
              <a:gd name="T80" fmla="*/ 2147483647 w 89"/>
              <a:gd name="T81" fmla="*/ 2147483647 h 89"/>
              <a:gd name="T82" fmla="*/ 2147483647 w 89"/>
              <a:gd name="T83" fmla="*/ 2147483647 h 89"/>
              <a:gd name="T84" fmla="*/ 2147483647 w 89"/>
              <a:gd name="T85" fmla="*/ 2147483647 h 89"/>
              <a:gd name="T86" fmla="*/ 2147483647 w 89"/>
              <a:gd name="T87" fmla="*/ 2147483647 h 89"/>
              <a:gd name="T88" fmla="*/ 2147483647 w 89"/>
              <a:gd name="T89" fmla="*/ 2147483647 h 89"/>
              <a:gd name="T90" fmla="*/ 2147483647 w 89"/>
              <a:gd name="T91" fmla="*/ 2147483647 h 89"/>
              <a:gd name="T92" fmla="*/ 2147483647 w 89"/>
              <a:gd name="T93" fmla="*/ 2147483647 h 89"/>
              <a:gd name="T94" fmla="*/ 2147483647 w 89"/>
              <a:gd name="T95" fmla="*/ 2147483647 h 89"/>
              <a:gd name="T96" fmla="*/ 2147483647 w 89"/>
              <a:gd name="T97" fmla="*/ 2147483647 h 89"/>
              <a:gd name="T98" fmla="*/ 2147483647 w 89"/>
              <a:gd name="T99" fmla="*/ 2147483647 h 8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89" h="89">
                <a:moveTo>
                  <a:pt x="89" y="44"/>
                </a:moveTo>
                <a:lnTo>
                  <a:pt x="89" y="42"/>
                </a:lnTo>
                <a:lnTo>
                  <a:pt x="89" y="39"/>
                </a:lnTo>
                <a:lnTo>
                  <a:pt x="88" y="36"/>
                </a:lnTo>
                <a:lnTo>
                  <a:pt x="88" y="33"/>
                </a:lnTo>
                <a:lnTo>
                  <a:pt x="87" y="30"/>
                </a:lnTo>
                <a:lnTo>
                  <a:pt x="86" y="28"/>
                </a:lnTo>
                <a:lnTo>
                  <a:pt x="85" y="26"/>
                </a:lnTo>
                <a:lnTo>
                  <a:pt x="84" y="23"/>
                </a:lnTo>
                <a:lnTo>
                  <a:pt x="82" y="21"/>
                </a:lnTo>
                <a:lnTo>
                  <a:pt x="80" y="19"/>
                </a:lnTo>
                <a:lnTo>
                  <a:pt x="79" y="16"/>
                </a:lnTo>
                <a:lnTo>
                  <a:pt x="77" y="14"/>
                </a:lnTo>
                <a:lnTo>
                  <a:pt x="75" y="12"/>
                </a:lnTo>
                <a:lnTo>
                  <a:pt x="73" y="10"/>
                </a:lnTo>
                <a:lnTo>
                  <a:pt x="71" y="9"/>
                </a:lnTo>
                <a:lnTo>
                  <a:pt x="69" y="7"/>
                </a:lnTo>
                <a:lnTo>
                  <a:pt x="67" y="6"/>
                </a:lnTo>
                <a:lnTo>
                  <a:pt x="63" y="5"/>
                </a:lnTo>
                <a:lnTo>
                  <a:pt x="61" y="4"/>
                </a:lnTo>
                <a:lnTo>
                  <a:pt x="58" y="3"/>
                </a:lnTo>
                <a:lnTo>
                  <a:pt x="56" y="2"/>
                </a:lnTo>
                <a:lnTo>
                  <a:pt x="53" y="0"/>
                </a:lnTo>
                <a:lnTo>
                  <a:pt x="51" y="0"/>
                </a:lnTo>
                <a:lnTo>
                  <a:pt x="47" y="0"/>
                </a:lnTo>
                <a:lnTo>
                  <a:pt x="45" y="0"/>
                </a:lnTo>
                <a:lnTo>
                  <a:pt x="42" y="0"/>
                </a:lnTo>
                <a:lnTo>
                  <a:pt x="39" y="0"/>
                </a:lnTo>
                <a:lnTo>
                  <a:pt x="37" y="0"/>
                </a:lnTo>
                <a:lnTo>
                  <a:pt x="33" y="2"/>
                </a:lnTo>
                <a:lnTo>
                  <a:pt x="31" y="3"/>
                </a:lnTo>
                <a:lnTo>
                  <a:pt x="28" y="4"/>
                </a:lnTo>
                <a:lnTo>
                  <a:pt x="26" y="5"/>
                </a:lnTo>
                <a:lnTo>
                  <a:pt x="24" y="6"/>
                </a:lnTo>
                <a:lnTo>
                  <a:pt x="21" y="7"/>
                </a:lnTo>
                <a:lnTo>
                  <a:pt x="19" y="9"/>
                </a:lnTo>
                <a:lnTo>
                  <a:pt x="16" y="10"/>
                </a:lnTo>
                <a:lnTo>
                  <a:pt x="14" y="12"/>
                </a:lnTo>
                <a:lnTo>
                  <a:pt x="12" y="14"/>
                </a:lnTo>
                <a:lnTo>
                  <a:pt x="11" y="16"/>
                </a:lnTo>
                <a:lnTo>
                  <a:pt x="9" y="19"/>
                </a:lnTo>
                <a:lnTo>
                  <a:pt x="7" y="21"/>
                </a:lnTo>
                <a:lnTo>
                  <a:pt x="6" y="23"/>
                </a:lnTo>
                <a:lnTo>
                  <a:pt x="5" y="26"/>
                </a:lnTo>
                <a:lnTo>
                  <a:pt x="4" y="28"/>
                </a:lnTo>
                <a:lnTo>
                  <a:pt x="3" y="30"/>
                </a:lnTo>
                <a:lnTo>
                  <a:pt x="2" y="33"/>
                </a:lnTo>
                <a:lnTo>
                  <a:pt x="2" y="36"/>
                </a:lnTo>
                <a:lnTo>
                  <a:pt x="0" y="39"/>
                </a:lnTo>
                <a:lnTo>
                  <a:pt x="0" y="42"/>
                </a:lnTo>
                <a:lnTo>
                  <a:pt x="0" y="44"/>
                </a:lnTo>
                <a:lnTo>
                  <a:pt x="0" y="47"/>
                </a:lnTo>
                <a:lnTo>
                  <a:pt x="0" y="49"/>
                </a:lnTo>
                <a:lnTo>
                  <a:pt x="2" y="53"/>
                </a:lnTo>
                <a:lnTo>
                  <a:pt x="2" y="56"/>
                </a:lnTo>
                <a:lnTo>
                  <a:pt x="3" y="58"/>
                </a:lnTo>
                <a:lnTo>
                  <a:pt x="4" y="61"/>
                </a:lnTo>
                <a:lnTo>
                  <a:pt x="5" y="63"/>
                </a:lnTo>
                <a:lnTo>
                  <a:pt x="6" y="65"/>
                </a:lnTo>
                <a:lnTo>
                  <a:pt x="7" y="69"/>
                </a:lnTo>
                <a:lnTo>
                  <a:pt x="9" y="71"/>
                </a:lnTo>
                <a:lnTo>
                  <a:pt x="11" y="73"/>
                </a:lnTo>
                <a:lnTo>
                  <a:pt x="12" y="75"/>
                </a:lnTo>
                <a:lnTo>
                  <a:pt x="14" y="77"/>
                </a:lnTo>
                <a:lnTo>
                  <a:pt x="16" y="78"/>
                </a:lnTo>
                <a:lnTo>
                  <a:pt x="19" y="80"/>
                </a:lnTo>
                <a:lnTo>
                  <a:pt x="21" y="81"/>
                </a:lnTo>
                <a:lnTo>
                  <a:pt x="24" y="83"/>
                </a:lnTo>
                <a:lnTo>
                  <a:pt x="26" y="85"/>
                </a:lnTo>
                <a:lnTo>
                  <a:pt x="28" y="86"/>
                </a:lnTo>
                <a:lnTo>
                  <a:pt x="31" y="87"/>
                </a:lnTo>
                <a:lnTo>
                  <a:pt x="33" y="88"/>
                </a:lnTo>
                <a:lnTo>
                  <a:pt x="37" y="88"/>
                </a:lnTo>
                <a:lnTo>
                  <a:pt x="39" y="88"/>
                </a:lnTo>
                <a:lnTo>
                  <a:pt x="42" y="89"/>
                </a:lnTo>
                <a:lnTo>
                  <a:pt x="45" y="89"/>
                </a:lnTo>
                <a:lnTo>
                  <a:pt x="47" y="89"/>
                </a:lnTo>
                <a:lnTo>
                  <a:pt x="51" y="88"/>
                </a:lnTo>
                <a:lnTo>
                  <a:pt x="53" y="88"/>
                </a:lnTo>
                <a:lnTo>
                  <a:pt x="56" y="88"/>
                </a:lnTo>
                <a:lnTo>
                  <a:pt x="58" y="87"/>
                </a:lnTo>
                <a:lnTo>
                  <a:pt x="61" y="86"/>
                </a:lnTo>
                <a:lnTo>
                  <a:pt x="63" y="85"/>
                </a:lnTo>
                <a:lnTo>
                  <a:pt x="67" y="83"/>
                </a:lnTo>
                <a:lnTo>
                  <a:pt x="69" y="81"/>
                </a:lnTo>
                <a:lnTo>
                  <a:pt x="71" y="80"/>
                </a:lnTo>
                <a:lnTo>
                  <a:pt x="73" y="78"/>
                </a:lnTo>
                <a:lnTo>
                  <a:pt x="75" y="77"/>
                </a:lnTo>
                <a:lnTo>
                  <a:pt x="77" y="75"/>
                </a:lnTo>
                <a:lnTo>
                  <a:pt x="79" y="73"/>
                </a:lnTo>
                <a:lnTo>
                  <a:pt x="80" y="71"/>
                </a:lnTo>
                <a:lnTo>
                  <a:pt x="82" y="69"/>
                </a:lnTo>
                <a:lnTo>
                  <a:pt x="84" y="65"/>
                </a:lnTo>
                <a:lnTo>
                  <a:pt x="85" y="63"/>
                </a:lnTo>
                <a:lnTo>
                  <a:pt x="86" y="61"/>
                </a:lnTo>
                <a:lnTo>
                  <a:pt x="87" y="58"/>
                </a:lnTo>
                <a:lnTo>
                  <a:pt x="88" y="56"/>
                </a:lnTo>
                <a:lnTo>
                  <a:pt x="88" y="53"/>
                </a:lnTo>
                <a:lnTo>
                  <a:pt x="89" y="49"/>
                </a:lnTo>
                <a:lnTo>
                  <a:pt x="89" y="47"/>
                </a:lnTo>
                <a:lnTo>
                  <a:pt x="89" y="4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8167" name="Line 119"/>
          <p:cNvSpPr>
            <a:spLocks noChangeShapeType="1"/>
          </p:cNvSpPr>
          <p:nvPr/>
        </p:nvSpPr>
        <p:spPr bwMode="auto">
          <a:xfrm>
            <a:off x="4352925" y="2024063"/>
            <a:ext cx="0" cy="33115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68" name="Freeform 120"/>
          <p:cNvSpPr>
            <a:spLocks/>
          </p:cNvSpPr>
          <p:nvPr/>
        </p:nvSpPr>
        <p:spPr bwMode="auto">
          <a:xfrm>
            <a:off x="4324350" y="5310188"/>
            <a:ext cx="53975" cy="49212"/>
          </a:xfrm>
          <a:custGeom>
            <a:avLst/>
            <a:gdLst>
              <a:gd name="T0" fmla="*/ 2147483647 w 89"/>
              <a:gd name="T1" fmla="*/ 2147483647 h 89"/>
              <a:gd name="T2" fmla="*/ 2147483647 w 89"/>
              <a:gd name="T3" fmla="*/ 2147483647 h 89"/>
              <a:gd name="T4" fmla="*/ 2147483647 w 89"/>
              <a:gd name="T5" fmla="*/ 2147483647 h 89"/>
              <a:gd name="T6" fmla="*/ 2147483647 w 89"/>
              <a:gd name="T7" fmla="*/ 2147483647 h 89"/>
              <a:gd name="T8" fmla="*/ 2147483647 w 89"/>
              <a:gd name="T9" fmla="*/ 2147483647 h 89"/>
              <a:gd name="T10" fmla="*/ 2147483647 w 89"/>
              <a:gd name="T11" fmla="*/ 2147483647 h 89"/>
              <a:gd name="T12" fmla="*/ 2147483647 w 89"/>
              <a:gd name="T13" fmla="*/ 2147483647 h 89"/>
              <a:gd name="T14" fmla="*/ 2147483647 w 89"/>
              <a:gd name="T15" fmla="*/ 2147483647 h 89"/>
              <a:gd name="T16" fmla="*/ 2147483647 w 89"/>
              <a:gd name="T17" fmla="*/ 2147483647 h 89"/>
              <a:gd name="T18" fmla="*/ 2147483647 w 89"/>
              <a:gd name="T19" fmla="*/ 2147483647 h 89"/>
              <a:gd name="T20" fmla="*/ 2147483647 w 89"/>
              <a:gd name="T21" fmla="*/ 0 h 89"/>
              <a:gd name="T22" fmla="*/ 2147483647 w 89"/>
              <a:gd name="T23" fmla="*/ 2147483647 h 89"/>
              <a:gd name="T24" fmla="*/ 2147483647 w 89"/>
              <a:gd name="T25" fmla="*/ 2147483647 h 89"/>
              <a:gd name="T26" fmla="*/ 2147483647 w 89"/>
              <a:gd name="T27" fmla="*/ 2147483647 h 89"/>
              <a:gd name="T28" fmla="*/ 2147483647 w 89"/>
              <a:gd name="T29" fmla="*/ 2147483647 h 89"/>
              <a:gd name="T30" fmla="*/ 2147483647 w 89"/>
              <a:gd name="T31" fmla="*/ 2147483647 h 89"/>
              <a:gd name="T32" fmla="*/ 2147483647 w 89"/>
              <a:gd name="T33" fmla="*/ 2147483647 h 89"/>
              <a:gd name="T34" fmla="*/ 2147483647 w 89"/>
              <a:gd name="T35" fmla="*/ 2147483647 h 89"/>
              <a:gd name="T36" fmla="*/ 2147483647 w 89"/>
              <a:gd name="T37" fmla="*/ 2147483647 h 89"/>
              <a:gd name="T38" fmla="*/ 2147483647 w 89"/>
              <a:gd name="T39" fmla="*/ 2147483647 h 89"/>
              <a:gd name="T40" fmla="*/ 0 w 89"/>
              <a:gd name="T41" fmla="*/ 2147483647 h 89"/>
              <a:gd name="T42" fmla="*/ 0 w 89"/>
              <a:gd name="T43" fmla="*/ 2147483647 h 89"/>
              <a:gd name="T44" fmla="*/ 2147483647 w 89"/>
              <a:gd name="T45" fmla="*/ 2147483647 h 89"/>
              <a:gd name="T46" fmla="*/ 2147483647 w 89"/>
              <a:gd name="T47" fmla="*/ 2147483647 h 89"/>
              <a:gd name="T48" fmla="*/ 2147483647 w 89"/>
              <a:gd name="T49" fmla="*/ 2147483647 h 89"/>
              <a:gd name="T50" fmla="*/ 2147483647 w 89"/>
              <a:gd name="T51" fmla="*/ 2147483647 h 89"/>
              <a:gd name="T52" fmla="*/ 2147483647 w 89"/>
              <a:gd name="T53" fmla="*/ 2147483647 h 89"/>
              <a:gd name="T54" fmla="*/ 2147483647 w 89"/>
              <a:gd name="T55" fmla="*/ 2147483647 h 89"/>
              <a:gd name="T56" fmla="*/ 2147483647 w 89"/>
              <a:gd name="T57" fmla="*/ 2147483647 h 89"/>
              <a:gd name="T58" fmla="*/ 2147483647 w 89"/>
              <a:gd name="T59" fmla="*/ 2147483647 h 89"/>
              <a:gd name="T60" fmla="*/ 2147483647 w 89"/>
              <a:gd name="T61" fmla="*/ 2147483647 h 89"/>
              <a:gd name="T62" fmla="*/ 2147483647 w 89"/>
              <a:gd name="T63" fmla="*/ 2147483647 h 89"/>
              <a:gd name="T64" fmla="*/ 2147483647 w 89"/>
              <a:gd name="T65" fmla="*/ 2147483647 h 89"/>
              <a:gd name="T66" fmla="*/ 2147483647 w 89"/>
              <a:gd name="T67" fmla="*/ 2147483647 h 89"/>
              <a:gd name="T68" fmla="*/ 2147483647 w 89"/>
              <a:gd name="T69" fmla="*/ 2147483647 h 89"/>
              <a:gd name="T70" fmla="*/ 2147483647 w 89"/>
              <a:gd name="T71" fmla="*/ 2147483647 h 89"/>
              <a:gd name="T72" fmla="*/ 2147483647 w 89"/>
              <a:gd name="T73" fmla="*/ 2147483647 h 89"/>
              <a:gd name="T74" fmla="*/ 2147483647 w 89"/>
              <a:gd name="T75" fmla="*/ 2147483647 h 89"/>
              <a:gd name="T76" fmla="*/ 2147483647 w 89"/>
              <a:gd name="T77" fmla="*/ 2147483647 h 89"/>
              <a:gd name="T78" fmla="*/ 2147483647 w 89"/>
              <a:gd name="T79" fmla="*/ 2147483647 h 89"/>
              <a:gd name="T80" fmla="*/ 2147483647 w 89"/>
              <a:gd name="T81" fmla="*/ 2147483647 h 89"/>
              <a:gd name="T82" fmla="*/ 2147483647 w 89"/>
              <a:gd name="T83" fmla="*/ 2147483647 h 8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89" h="89">
                <a:moveTo>
                  <a:pt x="89" y="44"/>
                </a:moveTo>
                <a:lnTo>
                  <a:pt x="89" y="41"/>
                </a:lnTo>
                <a:lnTo>
                  <a:pt x="89" y="38"/>
                </a:lnTo>
                <a:lnTo>
                  <a:pt x="88" y="35"/>
                </a:lnTo>
                <a:lnTo>
                  <a:pt x="87" y="32"/>
                </a:lnTo>
                <a:lnTo>
                  <a:pt x="86" y="29"/>
                </a:lnTo>
                <a:lnTo>
                  <a:pt x="85" y="25"/>
                </a:lnTo>
                <a:lnTo>
                  <a:pt x="84" y="22"/>
                </a:lnTo>
                <a:lnTo>
                  <a:pt x="81" y="20"/>
                </a:lnTo>
                <a:lnTo>
                  <a:pt x="79" y="17"/>
                </a:lnTo>
                <a:lnTo>
                  <a:pt x="77" y="15"/>
                </a:lnTo>
                <a:lnTo>
                  <a:pt x="75" y="13"/>
                </a:lnTo>
                <a:lnTo>
                  <a:pt x="72" y="10"/>
                </a:lnTo>
                <a:lnTo>
                  <a:pt x="70" y="8"/>
                </a:lnTo>
                <a:lnTo>
                  <a:pt x="67" y="6"/>
                </a:lnTo>
                <a:lnTo>
                  <a:pt x="64" y="5"/>
                </a:lnTo>
                <a:lnTo>
                  <a:pt x="61" y="3"/>
                </a:lnTo>
                <a:lnTo>
                  <a:pt x="58" y="2"/>
                </a:lnTo>
                <a:lnTo>
                  <a:pt x="55" y="2"/>
                </a:lnTo>
                <a:lnTo>
                  <a:pt x="52" y="1"/>
                </a:lnTo>
                <a:lnTo>
                  <a:pt x="48" y="1"/>
                </a:lnTo>
                <a:lnTo>
                  <a:pt x="45" y="0"/>
                </a:lnTo>
                <a:lnTo>
                  <a:pt x="41" y="1"/>
                </a:lnTo>
                <a:lnTo>
                  <a:pt x="38" y="1"/>
                </a:lnTo>
                <a:lnTo>
                  <a:pt x="35" y="2"/>
                </a:lnTo>
                <a:lnTo>
                  <a:pt x="31" y="2"/>
                </a:lnTo>
                <a:lnTo>
                  <a:pt x="28" y="3"/>
                </a:lnTo>
                <a:lnTo>
                  <a:pt x="25" y="5"/>
                </a:lnTo>
                <a:lnTo>
                  <a:pt x="23" y="6"/>
                </a:lnTo>
                <a:lnTo>
                  <a:pt x="20" y="8"/>
                </a:lnTo>
                <a:lnTo>
                  <a:pt x="18" y="10"/>
                </a:lnTo>
                <a:lnTo>
                  <a:pt x="14" y="13"/>
                </a:lnTo>
                <a:lnTo>
                  <a:pt x="12" y="15"/>
                </a:lnTo>
                <a:lnTo>
                  <a:pt x="10" y="17"/>
                </a:lnTo>
                <a:lnTo>
                  <a:pt x="8" y="20"/>
                </a:lnTo>
                <a:lnTo>
                  <a:pt x="7" y="22"/>
                </a:lnTo>
                <a:lnTo>
                  <a:pt x="5" y="25"/>
                </a:lnTo>
                <a:lnTo>
                  <a:pt x="4" y="29"/>
                </a:lnTo>
                <a:lnTo>
                  <a:pt x="3" y="32"/>
                </a:lnTo>
                <a:lnTo>
                  <a:pt x="2" y="35"/>
                </a:lnTo>
                <a:lnTo>
                  <a:pt x="0" y="38"/>
                </a:lnTo>
                <a:lnTo>
                  <a:pt x="0" y="41"/>
                </a:lnTo>
                <a:lnTo>
                  <a:pt x="0" y="44"/>
                </a:lnTo>
                <a:lnTo>
                  <a:pt x="0" y="48"/>
                </a:lnTo>
                <a:lnTo>
                  <a:pt x="0" y="51"/>
                </a:lnTo>
                <a:lnTo>
                  <a:pt x="2" y="54"/>
                </a:lnTo>
                <a:lnTo>
                  <a:pt x="3" y="57"/>
                </a:lnTo>
                <a:lnTo>
                  <a:pt x="4" y="60"/>
                </a:lnTo>
                <a:lnTo>
                  <a:pt x="5" y="64"/>
                </a:lnTo>
                <a:lnTo>
                  <a:pt x="7" y="67"/>
                </a:lnTo>
                <a:lnTo>
                  <a:pt x="8" y="69"/>
                </a:lnTo>
                <a:lnTo>
                  <a:pt x="10" y="72"/>
                </a:lnTo>
                <a:lnTo>
                  <a:pt x="12" y="74"/>
                </a:lnTo>
                <a:lnTo>
                  <a:pt x="14" y="77"/>
                </a:lnTo>
                <a:lnTo>
                  <a:pt x="18" y="80"/>
                </a:lnTo>
                <a:lnTo>
                  <a:pt x="20" y="81"/>
                </a:lnTo>
                <a:lnTo>
                  <a:pt x="23" y="83"/>
                </a:lnTo>
                <a:lnTo>
                  <a:pt x="25" y="85"/>
                </a:lnTo>
                <a:lnTo>
                  <a:pt x="28" y="86"/>
                </a:lnTo>
                <a:lnTo>
                  <a:pt x="31" y="87"/>
                </a:lnTo>
                <a:lnTo>
                  <a:pt x="35" y="88"/>
                </a:lnTo>
                <a:lnTo>
                  <a:pt x="38" y="88"/>
                </a:lnTo>
                <a:lnTo>
                  <a:pt x="41" y="89"/>
                </a:lnTo>
                <a:lnTo>
                  <a:pt x="45" y="89"/>
                </a:lnTo>
                <a:lnTo>
                  <a:pt x="48" y="89"/>
                </a:lnTo>
                <a:lnTo>
                  <a:pt x="52" y="88"/>
                </a:lnTo>
                <a:lnTo>
                  <a:pt x="55" y="88"/>
                </a:lnTo>
                <a:lnTo>
                  <a:pt x="58" y="87"/>
                </a:lnTo>
                <a:lnTo>
                  <a:pt x="61" y="86"/>
                </a:lnTo>
                <a:lnTo>
                  <a:pt x="64" y="85"/>
                </a:lnTo>
                <a:lnTo>
                  <a:pt x="67" y="83"/>
                </a:lnTo>
                <a:lnTo>
                  <a:pt x="70" y="81"/>
                </a:lnTo>
                <a:lnTo>
                  <a:pt x="72" y="80"/>
                </a:lnTo>
                <a:lnTo>
                  <a:pt x="75" y="77"/>
                </a:lnTo>
                <a:lnTo>
                  <a:pt x="77" y="74"/>
                </a:lnTo>
                <a:lnTo>
                  <a:pt x="79" y="72"/>
                </a:lnTo>
                <a:lnTo>
                  <a:pt x="81" y="69"/>
                </a:lnTo>
                <a:lnTo>
                  <a:pt x="84" y="67"/>
                </a:lnTo>
                <a:lnTo>
                  <a:pt x="85" y="64"/>
                </a:lnTo>
                <a:lnTo>
                  <a:pt x="86" y="60"/>
                </a:lnTo>
                <a:lnTo>
                  <a:pt x="87" y="57"/>
                </a:lnTo>
                <a:lnTo>
                  <a:pt x="88" y="54"/>
                </a:lnTo>
                <a:lnTo>
                  <a:pt x="89" y="51"/>
                </a:lnTo>
                <a:lnTo>
                  <a:pt x="89" y="48"/>
                </a:lnTo>
                <a:lnTo>
                  <a:pt x="89" y="4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8169" name="Freeform 121"/>
          <p:cNvSpPr>
            <a:spLocks/>
          </p:cNvSpPr>
          <p:nvPr/>
        </p:nvSpPr>
        <p:spPr bwMode="auto">
          <a:xfrm>
            <a:off x="4206875" y="2587625"/>
            <a:ext cx="53975" cy="53975"/>
          </a:xfrm>
          <a:custGeom>
            <a:avLst/>
            <a:gdLst>
              <a:gd name="T0" fmla="*/ 2147483647 w 89"/>
              <a:gd name="T1" fmla="*/ 2147483647 h 90"/>
              <a:gd name="T2" fmla="*/ 2147483647 w 89"/>
              <a:gd name="T3" fmla="*/ 2147483647 h 90"/>
              <a:gd name="T4" fmla="*/ 2147483647 w 89"/>
              <a:gd name="T5" fmla="*/ 2147483647 h 90"/>
              <a:gd name="T6" fmla="*/ 2147483647 w 89"/>
              <a:gd name="T7" fmla="*/ 2147483647 h 90"/>
              <a:gd name="T8" fmla="*/ 2147483647 w 89"/>
              <a:gd name="T9" fmla="*/ 2147483647 h 90"/>
              <a:gd name="T10" fmla="*/ 2147483647 w 89"/>
              <a:gd name="T11" fmla="*/ 2147483647 h 90"/>
              <a:gd name="T12" fmla="*/ 2147483647 w 89"/>
              <a:gd name="T13" fmla="*/ 2147483647 h 90"/>
              <a:gd name="T14" fmla="*/ 2147483647 w 89"/>
              <a:gd name="T15" fmla="*/ 2147483647 h 90"/>
              <a:gd name="T16" fmla="*/ 2147483647 w 89"/>
              <a:gd name="T17" fmla="*/ 2147483647 h 90"/>
              <a:gd name="T18" fmla="*/ 2147483647 w 89"/>
              <a:gd name="T19" fmla="*/ 2147483647 h 90"/>
              <a:gd name="T20" fmla="*/ 2147483647 w 89"/>
              <a:gd name="T21" fmla="*/ 2147483647 h 90"/>
              <a:gd name="T22" fmla="*/ 2147483647 w 89"/>
              <a:gd name="T23" fmla="*/ 2147483647 h 90"/>
              <a:gd name="T24" fmla="*/ 2147483647 w 89"/>
              <a:gd name="T25" fmla="*/ 2147483647 h 90"/>
              <a:gd name="T26" fmla="*/ 2147483647 w 89"/>
              <a:gd name="T27" fmla="*/ 0 h 90"/>
              <a:gd name="T28" fmla="*/ 2147483647 w 89"/>
              <a:gd name="T29" fmla="*/ 2147483647 h 90"/>
              <a:gd name="T30" fmla="*/ 2147483647 w 89"/>
              <a:gd name="T31" fmla="*/ 2147483647 h 90"/>
              <a:gd name="T32" fmla="*/ 2147483647 w 89"/>
              <a:gd name="T33" fmla="*/ 2147483647 h 90"/>
              <a:gd name="T34" fmla="*/ 2147483647 w 89"/>
              <a:gd name="T35" fmla="*/ 2147483647 h 90"/>
              <a:gd name="T36" fmla="*/ 2147483647 w 89"/>
              <a:gd name="T37" fmla="*/ 2147483647 h 90"/>
              <a:gd name="T38" fmla="*/ 2147483647 w 89"/>
              <a:gd name="T39" fmla="*/ 2147483647 h 90"/>
              <a:gd name="T40" fmla="*/ 2147483647 w 89"/>
              <a:gd name="T41" fmla="*/ 2147483647 h 90"/>
              <a:gd name="T42" fmla="*/ 2147483647 w 89"/>
              <a:gd name="T43" fmla="*/ 2147483647 h 90"/>
              <a:gd name="T44" fmla="*/ 2147483647 w 89"/>
              <a:gd name="T45" fmla="*/ 2147483647 h 90"/>
              <a:gd name="T46" fmla="*/ 2147483647 w 89"/>
              <a:gd name="T47" fmla="*/ 2147483647 h 90"/>
              <a:gd name="T48" fmla="*/ 2147483647 w 89"/>
              <a:gd name="T49" fmla="*/ 2147483647 h 90"/>
              <a:gd name="T50" fmla="*/ 2147483647 w 89"/>
              <a:gd name="T51" fmla="*/ 2147483647 h 90"/>
              <a:gd name="T52" fmla="*/ 2147483647 w 89"/>
              <a:gd name="T53" fmla="*/ 2147483647 h 90"/>
              <a:gd name="T54" fmla="*/ 0 w 89"/>
              <a:gd name="T55" fmla="*/ 2147483647 h 90"/>
              <a:gd name="T56" fmla="*/ 0 w 89"/>
              <a:gd name="T57" fmla="*/ 2147483647 h 90"/>
              <a:gd name="T58" fmla="*/ 2147483647 w 89"/>
              <a:gd name="T59" fmla="*/ 2147483647 h 90"/>
              <a:gd name="T60" fmla="*/ 2147483647 w 89"/>
              <a:gd name="T61" fmla="*/ 2147483647 h 90"/>
              <a:gd name="T62" fmla="*/ 2147483647 w 89"/>
              <a:gd name="T63" fmla="*/ 2147483647 h 90"/>
              <a:gd name="T64" fmla="*/ 2147483647 w 89"/>
              <a:gd name="T65" fmla="*/ 2147483647 h 90"/>
              <a:gd name="T66" fmla="*/ 2147483647 w 89"/>
              <a:gd name="T67" fmla="*/ 2147483647 h 90"/>
              <a:gd name="T68" fmla="*/ 2147483647 w 89"/>
              <a:gd name="T69" fmla="*/ 2147483647 h 90"/>
              <a:gd name="T70" fmla="*/ 2147483647 w 89"/>
              <a:gd name="T71" fmla="*/ 2147483647 h 90"/>
              <a:gd name="T72" fmla="*/ 2147483647 w 89"/>
              <a:gd name="T73" fmla="*/ 2147483647 h 90"/>
              <a:gd name="T74" fmla="*/ 2147483647 w 89"/>
              <a:gd name="T75" fmla="*/ 2147483647 h 90"/>
              <a:gd name="T76" fmla="*/ 2147483647 w 89"/>
              <a:gd name="T77" fmla="*/ 2147483647 h 90"/>
              <a:gd name="T78" fmla="*/ 2147483647 w 89"/>
              <a:gd name="T79" fmla="*/ 2147483647 h 90"/>
              <a:gd name="T80" fmla="*/ 2147483647 w 89"/>
              <a:gd name="T81" fmla="*/ 2147483647 h 90"/>
              <a:gd name="T82" fmla="*/ 2147483647 w 89"/>
              <a:gd name="T83" fmla="*/ 2147483647 h 90"/>
              <a:gd name="T84" fmla="*/ 2147483647 w 89"/>
              <a:gd name="T85" fmla="*/ 2147483647 h 90"/>
              <a:gd name="T86" fmla="*/ 2147483647 w 89"/>
              <a:gd name="T87" fmla="*/ 2147483647 h 90"/>
              <a:gd name="T88" fmla="*/ 2147483647 w 89"/>
              <a:gd name="T89" fmla="*/ 2147483647 h 90"/>
              <a:gd name="T90" fmla="*/ 2147483647 w 89"/>
              <a:gd name="T91" fmla="*/ 2147483647 h 90"/>
              <a:gd name="T92" fmla="*/ 2147483647 w 89"/>
              <a:gd name="T93" fmla="*/ 2147483647 h 90"/>
              <a:gd name="T94" fmla="*/ 2147483647 w 89"/>
              <a:gd name="T95" fmla="*/ 2147483647 h 90"/>
              <a:gd name="T96" fmla="*/ 2147483647 w 89"/>
              <a:gd name="T97" fmla="*/ 2147483647 h 90"/>
              <a:gd name="T98" fmla="*/ 2147483647 w 89"/>
              <a:gd name="T99" fmla="*/ 2147483647 h 90"/>
              <a:gd name="T100" fmla="*/ 2147483647 w 89"/>
              <a:gd name="T101" fmla="*/ 2147483647 h 90"/>
              <a:gd name="T102" fmla="*/ 2147483647 w 89"/>
              <a:gd name="T103" fmla="*/ 2147483647 h 90"/>
              <a:gd name="T104" fmla="*/ 2147483647 w 89"/>
              <a:gd name="T105" fmla="*/ 2147483647 h 90"/>
              <a:gd name="T106" fmla="*/ 2147483647 w 89"/>
              <a:gd name="T107" fmla="*/ 2147483647 h 90"/>
              <a:gd name="T108" fmla="*/ 2147483647 w 89"/>
              <a:gd name="T109" fmla="*/ 2147483647 h 90"/>
              <a:gd name="T110" fmla="*/ 2147483647 w 89"/>
              <a:gd name="T111" fmla="*/ 2147483647 h 9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9" h="90">
                <a:moveTo>
                  <a:pt x="89" y="45"/>
                </a:moveTo>
                <a:lnTo>
                  <a:pt x="89" y="43"/>
                </a:lnTo>
                <a:lnTo>
                  <a:pt x="89" y="42"/>
                </a:lnTo>
                <a:lnTo>
                  <a:pt x="89" y="40"/>
                </a:lnTo>
                <a:lnTo>
                  <a:pt x="89" y="39"/>
                </a:lnTo>
                <a:lnTo>
                  <a:pt x="89" y="36"/>
                </a:lnTo>
                <a:lnTo>
                  <a:pt x="88" y="35"/>
                </a:lnTo>
                <a:lnTo>
                  <a:pt x="88" y="33"/>
                </a:lnTo>
                <a:lnTo>
                  <a:pt x="87" y="32"/>
                </a:lnTo>
                <a:lnTo>
                  <a:pt x="87" y="30"/>
                </a:lnTo>
                <a:lnTo>
                  <a:pt x="86" y="29"/>
                </a:lnTo>
                <a:lnTo>
                  <a:pt x="86" y="27"/>
                </a:lnTo>
                <a:lnTo>
                  <a:pt x="84" y="26"/>
                </a:lnTo>
                <a:lnTo>
                  <a:pt x="84" y="25"/>
                </a:lnTo>
                <a:lnTo>
                  <a:pt x="83" y="23"/>
                </a:lnTo>
                <a:lnTo>
                  <a:pt x="82" y="22"/>
                </a:lnTo>
                <a:lnTo>
                  <a:pt x="81" y="20"/>
                </a:lnTo>
                <a:lnTo>
                  <a:pt x="80" y="18"/>
                </a:lnTo>
                <a:lnTo>
                  <a:pt x="79" y="17"/>
                </a:lnTo>
                <a:lnTo>
                  <a:pt x="78" y="16"/>
                </a:lnTo>
                <a:lnTo>
                  <a:pt x="77" y="15"/>
                </a:lnTo>
                <a:lnTo>
                  <a:pt x="76" y="14"/>
                </a:lnTo>
                <a:lnTo>
                  <a:pt x="75" y="13"/>
                </a:lnTo>
                <a:lnTo>
                  <a:pt x="74" y="11"/>
                </a:lnTo>
                <a:lnTo>
                  <a:pt x="73" y="10"/>
                </a:lnTo>
                <a:lnTo>
                  <a:pt x="71" y="10"/>
                </a:lnTo>
                <a:lnTo>
                  <a:pt x="70" y="9"/>
                </a:lnTo>
                <a:lnTo>
                  <a:pt x="69" y="8"/>
                </a:lnTo>
                <a:lnTo>
                  <a:pt x="67" y="7"/>
                </a:lnTo>
                <a:lnTo>
                  <a:pt x="65" y="6"/>
                </a:lnTo>
                <a:lnTo>
                  <a:pt x="64" y="6"/>
                </a:lnTo>
                <a:lnTo>
                  <a:pt x="62" y="4"/>
                </a:lnTo>
                <a:lnTo>
                  <a:pt x="61" y="3"/>
                </a:lnTo>
                <a:lnTo>
                  <a:pt x="60" y="3"/>
                </a:lnTo>
                <a:lnTo>
                  <a:pt x="58" y="2"/>
                </a:lnTo>
                <a:lnTo>
                  <a:pt x="57" y="2"/>
                </a:lnTo>
                <a:lnTo>
                  <a:pt x="55" y="1"/>
                </a:lnTo>
                <a:lnTo>
                  <a:pt x="53" y="1"/>
                </a:lnTo>
                <a:lnTo>
                  <a:pt x="51" y="1"/>
                </a:lnTo>
                <a:lnTo>
                  <a:pt x="49" y="1"/>
                </a:lnTo>
                <a:lnTo>
                  <a:pt x="48" y="1"/>
                </a:lnTo>
                <a:lnTo>
                  <a:pt x="46" y="0"/>
                </a:lnTo>
                <a:lnTo>
                  <a:pt x="45" y="0"/>
                </a:lnTo>
                <a:lnTo>
                  <a:pt x="43" y="0"/>
                </a:lnTo>
                <a:lnTo>
                  <a:pt x="42" y="1"/>
                </a:lnTo>
                <a:lnTo>
                  <a:pt x="40" y="1"/>
                </a:lnTo>
                <a:lnTo>
                  <a:pt x="39" y="1"/>
                </a:lnTo>
                <a:lnTo>
                  <a:pt x="37" y="1"/>
                </a:lnTo>
                <a:lnTo>
                  <a:pt x="36" y="1"/>
                </a:lnTo>
                <a:lnTo>
                  <a:pt x="33" y="2"/>
                </a:lnTo>
                <a:lnTo>
                  <a:pt x="32" y="2"/>
                </a:lnTo>
                <a:lnTo>
                  <a:pt x="30" y="3"/>
                </a:lnTo>
                <a:lnTo>
                  <a:pt x="29" y="3"/>
                </a:lnTo>
                <a:lnTo>
                  <a:pt x="27" y="4"/>
                </a:lnTo>
                <a:lnTo>
                  <a:pt x="26" y="6"/>
                </a:lnTo>
                <a:lnTo>
                  <a:pt x="24" y="6"/>
                </a:lnTo>
                <a:lnTo>
                  <a:pt x="23" y="7"/>
                </a:lnTo>
                <a:lnTo>
                  <a:pt x="22" y="8"/>
                </a:lnTo>
                <a:lnTo>
                  <a:pt x="20" y="9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4" y="13"/>
                </a:lnTo>
                <a:lnTo>
                  <a:pt x="13" y="14"/>
                </a:lnTo>
                <a:lnTo>
                  <a:pt x="12" y="15"/>
                </a:lnTo>
                <a:lnTo>
                  <a:pt x="11" y="16"/>
                </a:lnTo>
                <a:lnTo>
                  <a:pt x="10" y="17"/>
                </a:lnTo>
                <a:lnTo>
                  <a:pt x="9" y="18"/>
                </a:lnTo>
                <a:lnTo>
                  <a:pt x="8" y="20"/>
                </a:lnTo>
                <a:lnTo>
                  <a:pt x="8" y="22"/>
                </a:lnTo>
                <a:lnTo>
                  <a:pt x="7" y="23"/>
                </a:lnTo>
                <a:lnTo>
                  <a:pt x="6" y="25"/>
                </a:lnTo>
                <a:lnTo>
                  <a:pt x="5" y="26"/>
                </a:lnTo>
                <a:lnTo>
                  <a:pt x="5" y="27"/>
                </a:lnTo>
                <a:lnTo>
                  <a:pt x="4" y="29"/>
                </a:lnTo>
                <a:lnTo>
                  <a:pt x="4" y="30"/>
                </a:lnTo>
                <a:lnTo>
                  <a:pt x="2" y="32"/>
                </a:lnTo>
                <a:lnTo>
                  <a:pt x="2" y="33"/>
                </a:lnTo>
                <a:lnTo>
                  <a:pt x="1" y="35"/>
                </a:lnTo>
                <a:lnTo>
                  <a:pt x="1" y="36"/>
                </a:lnTo>
                <a:lnTo>
                  <a:pt x="1" y="39"/>
                </a:lnTo>
                <a:lnTo>
                  <a:pt x="0" y="40"/>
                </a:lnTo>
                <a:lnTo>
                  <a:pt x="0" y="42"/>
                </a:lnTo>
                <a:lnTo>
                  <a:pt x="0" y="43"/>
                </a:lnTo>
                <a:lnTo>
                  <a:pt x="0" y="45"/>
                </a:lnTo>
                <a:lnTo>
                  <a:pt x="0" y="47"/>
                </a:lnTo>
                <a:lnTo>
                  <a:pt x="0" y="48"/>
                </a:lnTo>
                <a:lnTo>
                  <a:pt x="0" y="50"/>
                </a:lnTo>
                <a:lnTo>
                  <a:pt x="1" y="51"/>
                </a:lnTo>
                <a:lnTo>
                  <a:pt x="1" y="53"/>
                </a:lnTo>
                <a:lnTo>
                  <a:pt x="1" y="55"/>
                </a:lnTo>
                <a:lnTo>
                  <a:pt x="2" y="57"/>
                </a:lnTo>
                <a:lnTo>
                  <a:pt x="2" y="58"/>
                </a:lnTo>
                <a:lnTo>
                  <a:pt x="4" y="60"/>
                </a:lnTo>
                <a:lnTo>
                  <a:pt x="4" y="61"/>
                </a:lnTo>
                <a:lnTo>
                  <a:pt x="5" y="63"/>
                </a:lnTo>
                <a:lnTo>
                  <a:pt x="5" y="64"/>
                </a:lnTo>
                <a:lnTo>
                  <a:pt x="6" y="65"/>
                </a:lnTo>
                <a:lnTo>
                  <a:pt x="7" y="67"/>
                </a:lnTo>
                <a:lnTo>
                  <a:pt x="8" y="68"/>
                </a:lnTo>
                <a:lnTo>
                  <a:pt x="8" y="69"/>
                </a:lnTo>
                <a:lnTo>
                  <a:pt x="9" y="72"/>
                </a:lnTo>
                <a:lnTo>
                  <a:pt x="10" y="73"/>
                </a:lnTo>
                <a:lnTo>
                  <a:pt x="11" y="74"/>
                </a:lnTo>
                <a:lnTo>
                  <a:pt x="12" y="75"/>
                </a:lnTo>
                <a:lnTo>
                  <a:pt x="13" y="76"/>
                </a:lnTo>
                <a:lnTo>
                  <a:pt x="14" y="77"/>
                </a:lnTo>
                <a:lnTo>
                  <a:pt x="16" y="79"/>
                </a:lnTo>
                <a:lnTo>
                  <a:pt x="17" y="80"/>
                </a:lnTo>
                <a:lnTo>
                  <a:pt x="18" y="80"/>
                </a:lnTo>
                <a:lnTo>
                  <a:pt x="20" y="81"/>
                </a:lnTo>
                <a:lnTo>
                  <a:pt x="22" y="82"/>
                </a:lnTo>
                <a:lnTo>
                  <a:pt x="23" y="83"/>
                </a:lnTo>
                <a:lnTo>
                  <a:pt x="24" y="84"/>
                </a:lnTo>
                <a:lnTo>
                  <a:pt x="26" y="84"/>
                </a:lnTo>
                <a:lnTo>
                  <a:pt x="27" y="85"/>
                </a:lnTo>
                <a:lnTo>
                  <a:pt x="29" y="86"/>
                </a:lnTo>
                <a:lnTo>
                  <a:pt x="30" y="86"/>
                </a:lnTo>
                <a:lnTo>
                  <a:pt x="32" y="88"/>
                </a:lnTo>
                <a:lnTo>
                  <a:pt x="33" y="88"/>
                </a:lnTo>
                <a:lnTo>
                  <a:pt x="36" y="89"/>
                </a:lnTo>
                <a:lnTo>
                  <a:pt x="37" y="89"/>
                </a:lnTo>
                <a:lnTo>
                  <a:pt x="39" y="89"/>
                </a:lnTo>
                <a:lnTo>
                  <a:pt x="40" y="89"/>
                </a:lnTo>
                <a:lnTo>
                  <a:pt x="42" y="89"/>
                </a:lnTo>
                <a:lnTo>
                  <a:pt x="43" y="90"/>
                </a:lnTo>
                <a:lnTo>
                  <a:pt x="45" y="90"/>
                </a:lnTo>
                <a:lnTo>
                  <a:pt x="46" y="90"/>
                </a:lnTo>
                <a:lnTo>
                  <a:pt x="48" y="89"/>
                </a:lnTo>
                <a:lnTo>
                  <a:pt x="49" y="89"/>
                </a:lnTo>
                <a:lnTo>
                  <a:pt x="51" y="89"/>
                </a:lnTo>
                <a:lnTo>
                  <a:pt x="53" y="89"/>
                </a:lnTo>
                <a:lnTo>
                  <a:pt x="55" y="89"/>
                </a:lnTo>
                <a:lnTo>
                  <a:pt x="57" y="88"/>
                </a:lnTo>
                <a:lnTo>
                  <a:pt x="58" y="88"/>
                </a:lnTo>
                <a:lnTo>
                  <a:pt x="60" y="86"/>
                </a:lnTo>
                <a:lnTo>
                  <a:pt x="61" y="86"/>
                </a:lnTo>
                <a:lnTo>
                  <a:pt x="62" y="85"/>
                </a:lnTo>
                <a:lnTo>
                  <a:pt x="64" y="84"/>
                </a:lnTo>
                <a:lnTo>
                  <a:pt x="65" y="84"/>
                </a:lnTo>
                <a:lnTo>
                  <a:pt x="67" y="83"/>
                </a:lnTo>
                <a:lnTo>
                  <a:pt x="69" y="82"/>
                </a:lnTo>
                <a:lnTo>
                  <a:pt x="70" y="81"/>
                </a:lnTo>
                <a:lnTo>
                  <a:pt x="71" y="80"/>
                </a:lnTo>
                <a:lnTo>
                  <a:pt x="73" y="80"/>
                </a:lnTo>
                <a:lnTo>
                  <a:pt x="74" y="79"/>
                </a:lnTo>
                <a:lnTo>
                  <a:pt x="75" y="77"/>
                </a:lnTo>
                <a:lnTo>
                  <a:pt x="76" y="76"/>
                </a:lnTo>
                <a:lnTo>
                  <a:pt x="77" y="75"/>
                </a:lnTo>
                <a:lnTo>
                  <a:pt x="78" y="74"/>
                </a:lnTo>
                <a:lnTo>
                  <a:pt x="79" y="73"/>
                </a:lnTo>
                <a:lnTo>
                  <a:pt x="80" y="72"/>
                </a:lnTo>
                <a:lnTo>
                  <a:pt x="81" y="69"/>
                </a:lnTo>
                <a:lnTo>
                  <a:pt x="82" y="68"/>
                </a:lnTo>
                <a:lnTo>
                  <a:pt x="83" y="67"/>
                </a:lnTo>
                <a:lnTo>
                  <a:pt x="84" y="65"/>
                </a:lnTo>
                <a:lnTo>
                  <a:pt x="84" y="64"/>
                </a:lnTo>
                <a:lnTo>
                  <a:pt x="86" y="63"/>
                </a:lnTo>
                <a:lnTo>
                  <a:pt x="86" y="61"/>
                </a:lnTo>
                <a:lnTo>
                  <a:pt x="87" y="60"/>
                </a:lnTo>
                <a:lnTo>
                  <a:pt x="87" y="58"/>
                </a:lnTo>
                <a:lnTo>
                  <a:pt x="88" y="57"/>
                </a:lnTo>
                <a:lnTo>
                  <a:pt x="88" y="55"/>
                </a:lnTo>
                <a:lnTo>
                  <a:pt x="89" y="53"/>
                </a:lnTo>
                <a:lnTo>
                  <a:pt x="89" y="51"/>
                </a:lnTo>
                <a:lnTo>
                  <a:pt x="89" y="50"/>
                </a:lnTo>
                <a:lnTo>
                  <a:pt x="89" y="48"/>
                </a:lnTo>
                <a:lnTo>
                  <a:pt x="89" y="47"/>
                </a:lnTo>
                <a:lnTo>
                  <a:pt x="89" y="45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58170" name="Line 122"/>
          <p:cNvSpPr>
            <a:spLocks noChangeShapeType="1"/>
          </p:cNvSpPr>
          <p:nvPr/>
        </p:nvSpPr>
        <p:spPr bwMode="auto">
          <a:xfrm flipH="1">
            <a:off x="2530475" y="2616200"/>
            <a:ext cx="25479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71" name="Line 123"/>
          <p:cNvSpPr>
            <a:spLocks noChangeShapeType="1"/>
          </p:cNvSpPr>
          <p:nvPr/>
        </p:nvSpPr>
        <p:spPr bwMode="auto">
          <a:xfrm>
            <a:off x="2530475" y="2616200"/>
            <a:ext cx="0" cy="27193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72" name="Line 124"/>
          <p:cNvSpPr>
            <a:spLocks noChangeShapeType="1"/>
          </p:cNvSpPr>
          <p:nvPr/>
        </p:nvSpPr>
        <p:spPr bwMode="auto">
          <a:xfrm>
            <a:off x="3440113" y="2616200"/>
            <a:ext cx="0" cy="27193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73" name="Freeform 125"/>
          <p:cNvSpPr>
            <a:spLocks/>
          </p:cNvSpPr>
          <p:nvPr/>
        </p:nvSpPr>
        <p:spPr bwMode="auto">
          <a:xfrm>
            <a:off x="2530475" y="4284663"/>
            <a:ext cx="2100263" cy="2100262"/>
          </a:xfrm>
          <a:custGeom>
            <a:avLst/>
            <a:gdLst>
              <a:gd name="T0" fmla="*/ 2147483647 w 3537"/>
              <a:gd name="T1" fmla="*/ 2147483647 h 3539"/>
              <a:gd name="T2" fmla="*/ 2147483647 w 3537"/>
              <a:gd name="T3" fmla="*/ 2147483647 h 3539"/>
              <a:gd name="T4" fmla="*/ 2147483647 w 3537"/>
              <a:gd name="T5" fmla="*/ 2147483647 h 3539"/>
              <a:gd name="T6" fmla="*/ 2147483647 w 3537"/>
              <a:gd name="T7" fmla="*/ 2147483647 h 3539"/>
              <a:gd name="T8" fmla="*/ 2147483647 w 3537"/>
              <a:gd name="T9" fmla="*/ 2147483647 h 3539"/>
              <a:gd name="T10" fmla="*/ 2147483647 w 3537"/>
              <a:gd name="T11" fmla="*/ 2147483647 h 3539"/>
              <a:gd name="T12" fmla="*/ 2147483647 w 3537"/>
              <a:gd name="T13" fmla="*/ 2147483647 h 3539"/>
              <a:gd name="T14" fmla="*/ 2147483647 w 3537"/>
              <a:gd name="T15" fmla="*/ 2147483647 h 3539"/>
              <a:gd name="T16" fmla="*/ 2147483647 w 3537"/>
              <a:gd name="T17" fmla="*/ 2147483647 h 3539"/>
              <a:gd name="T18" fmla="*/ 2147483647 w 3537"/>
              <a:gd name="T19" fmla="*/ 2147483647 h 3539"/>
              <a:gd name="T20" fmla="*/ 2147483647 w 3537"/>
              <a:gd name="T21" fmla="*/ 2147483647 h 3539"/>
              <a:gd name="T22" fmla="*/ 2147483647 w 3537"/>
              <a:gd name="T23" fmla="*/ 2147483647 h 3539"/>
              <a:gd name="T24" fmla="*/ 2147483647 w 3537"/>
              <a:gd name="T25" fmla="*/ 2147483647 h 3539"/>
              <a:gd name="T26" fmla="*/ 2147483647 w 3537"/>
              <a:gd name="T27" fmla="*/ 2147483647 h 3539"/>
              <a:gd name="T28" fmla="*/ 2147483647 w 3537"/>
              <a:gd name="T29" fmla="*/ 0 h 3539"/>
              <a:gd name="T30" fmla="*/ 2147483647 w 3537"/>
              <a:gd name="T31" fmla="*/ 2147483647 h 3539"/>
              <a:gd name="T32" fmla="*/ 2147483647 w 3537"/>
              <a:gd name="T33" fmla="*/ 2147483647 h 3539"/>
              <a:gd name="T34" fmla="*/ 2147483647 w 3537"/>
              <a:gd name="T35" fmla="*/ 2147483647 h 3539"/>
              <a:gd name="T36" fmla="*/ 2147483647 w 3537"/>
              <a:gd name="T37" fmla="*/ 2147483647 h 3539"/>
              <a:gd name="T38" fmla="*/ 2147483647 w 3537"/>
              <a:gd name="T39" fmla="*/ 2147483647 h 3539"/>
              <a:gd name="T40" fmla="*/ 2147483647 w 3537"/>
              <a:gd name="T41" fmla="*/ 2147483647 h 3539"/>
              <a:gd name="T42" fmla="*/ 2147483647 w 3537"/>
              <a:gd name="T43" fmla="*/ 2147483647 h 3539"/>
              <a:gd name="T44" fmla="*/ 2147483647 w 3537"/>
              <a:gd name="T45" fmla="*/ 2147483647 h 3539"/>
              <a:gd name="T46" fmla="*/ 2147483647 w 3537"/>
              <a:gd name="T47" fmla="*/ 2147483647 h 3539"/>
              <a:gd name="T48" fmla="*/ 2147483647 w 3537"/>
              <a:gd name="T49" fmla="*/ 2147483647 h 3539"/>
              <a:gd name="T50" fmla="*/ 2147483647 w 3537"/>
              <a:gd name="T51" fmla="*/ 2147483647 h 3539"/>
              <a:gd name="T52" fmla="*/ 2147483647 w 3537"/>
              <a:gd name="T53" fmla="*/ 2147483647 h 3539"/>
              <a:gd name="T54" fmla="*/ 2147483647 w 3537"/>
              <a:gd name="T55" fmla="*/ 2147483647 h 3539"/>
              <a:gd name="T56" fmla="*/ 2147483647 w 3537"/>
              <a:gd name="T57" fmla="*/ 2147483647 h 3539"/>
              <a:gd name="T58" fmla="*/ 0 w 3537"/>
              <a:gd name="T59" fmla="*/ 2147483647 h 3539"/>
              <a:gd name="T60" fmla="*/ 2147483647 w 3537"/>
              <a:gd name="T61" fmla="*/ 2147483647 h 3539"/>
              <a:gd name="T62" fmla="*/ 2147483647 w 3537"/>
              <a:gd name="T63" fmla="*/ 2147483647 h 3539"/>
              <a:gd name="T64" fmla="*/ 2147483647 w 3537"/>
              <a:gd name="T65" fmla="*/ 2147483647 h 3539"/>
              <a:gd name="T66" fmla="*/ 2147483647 w 3537"/>
              <a:gd name="T67" fmla="*/ 2147483647 h 3539"/>
              <a:gd name="T68" fmla="*/ 2147483647 w 3537"/>
              <a:gd name="T69" fmla="*/ 2147483647 h 3539"/>
              <a:gd name="T70" fmla="*/ 2147483647 w 3537"/>
              <a:gd name="T71" fmla="*/ 2147483647 h 3539"/>
              <a:gd name="T72" fmla="*/ 2147483647 w 3537"/>
              <a:gd name="T73" fmla="*/ 2147483647 h 3539"/>
              <a:gd name="T74" fmla="*/ 2147483647 w 3537"/>
              <a:gd name="T75" fmla="*/ 2147483647 h 3539"/>
              <a:gd name="T76" fmla="*/ 2147483647 w 3537"/>
              <a:gd name="T77" fmla="*/ 2147483647 h 3539"/>
              <a:gd name="T78" fmla="*/ 2147483647 w 3537"/>
              <a:gd name="T79" fmla="*/ 2147483647 h 3539"/>
              <a:gd name="T80" fmla="*/ 2147483647 w 3537"/>
              <a:gd name="T81" fmla="*/ 2147483647 h 3539"/>
              <a:gd name="T82" fmla="*/ 2147483647 w 3537"/>
              <a:gd name="T83" fmla="*/ 2147483647 h 3539"/>
              <a:gd name="T84" fmla="*/ 2147483647 w 3537"/>
              <a:gd name="T85" fmla="*/ 2147483647 h 3539"/>
              <a:gd name="T86" fmla="*/ 2147483647 w 3537"/>
              <a:gd name="T87" fmla="*/ 2147483647 h 3539"/>
              <a:gd name="T88" fmla="*/ 2147483647 w 3537"/>
              <a:gd name="T89" fmla="*/ 2147483647 h 3539"/>
              <a:gd name="T90" fmla="*/ 2147483647 w 3537"/>
              <a:gd name="T91" fmla="*/ 2147483647 h 3539"/>
              <a:gd name="T92" fmla="*/ 2147483647 w 3537"/>
              <a:gd name="T93" fmla="*/ 2147483647 h 3539"/>
              <a:gd name="T94" fmla="*/ 2147483647 w 3537"/>
              <a:gd name="T95" fmla="*/ 2147483647 h 3539"/>
              <a:gd name="T96" fmla="*/ 2147483647 w 3537"/>
              <a:gd name="T97" fmla="*/ 2147483647 h 3539"/>
              <a:gd name="T98" fmla="*/ 2147483647 w 3537"/>
              <a:gd name="T99" fmla="*/ 2147483647 h 3539"/>
              <a:gd name="T100" fmla="*/ 2147483647 w 3537"/>
              <a:gd name="T101" fmla="*/ 2147483647 h 3539"/>
              <a:gd name="T102" fmla="*/ 2147483647 w 3537"/>
              <a:gd name="T103" fmla="*/ 2147483647 h 3539"/>
              <a:gd name="T104" fmla="*/ 2147483647 w 3537"/>
              <a:gd name="T105" fmla="*/ 2147483647 h 3539"/>
              <a:gd name="T106" fmla="*/ 2147483647 w 3537"/>
              <a:gd name="T107" fmla="*/ 2147483647 h 3539"/>
              <a:gd name="T108" fmla="*/ 2147483647 w 3537"/>
              <a:gd name="T109" fmla="*/ 2147483647 h 3539"/>
              <a:gd name="T110" fmla="*/ 2147483647 w 3537"/>
              <a:gd name="T111" fmla="*/ 2147483647 h 3539"/>
              <a:gd name="T112" fmla="*/ 2147483647 w 3537"/>
              <a:gd name="T113" fmla="*/ 2147483647 h 3539"/>
              <a:gd name="T114" fmla="*/ 2147483647 w 3537"/>
              <a:gd name="T115" fmla="*/ 2147483647 h 3539"/>
              <a:gd name="T116" fmla="*/ 2147483647 w 3537"/>
              <a:gd name="T117" fmla="*/ 2147483647 h 3539"/>
              <a:gd name="T118" fmla="*/ 2147483647 w 3537"/>
              <a:gd name="T119" fmla="*/ 2147483647 h 3539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537" h="3539">
                <a:moveTo>
                  <a:pt x="3537" y="1769"/>
                </a:moveTo>
                <a:lnTo>
                  <a:pt x="3537" y="1743"/>
                </a:lnTo>
                <a:lnTo>
                  <a:pt x="3536" y="1716"/>
                </a:lnTo>
                <a:lnTo>
                  <a:pt x="3535" y="1690"/>
                </a:lnTo>
                <a:lnTo>
                  <a:pt x="3533" y="1664"/>
                </a:lnTo>
                <a:lnTo>
                  <a:pt x="3531" y="1637"/>
                </a:lnTo>
                <a:lnTo>
                  <a:pt x="3529" y="1611"/>
                </a:lnTo>
                <a:lnTo>
                  <a:pt x="3527" y="1584"/>
                </a:lnTo>
                <a:lnTo>
                  <a:pt x="3524" y="1559"/>
                </a:lnTo>
                <a:lnTo>
                  <a:pt x="3521" y="1532"/>
                </a:lnTo>
                <a:lnTo>
                  <a:pt x="3516" y="1505"/>
                </a:lnTo>
                <a:lnTo>
                  <a:pt x="3512" y="1480"/>
                </a:lnTo>
                <a:lnTo>
                  <a:pt x="3508" y="1453"/>
                </a:lnTo>
                <a:lnTo>
                  <a:pt x="3503" y="1428"/>
                </a:lnTo>
                <a:lnTo>
                  <a:pt x="3497" y="1402"/>
                </a:lnTo>
                <a:lnTo>
                  <a:pt x="3492" y="1376"/>
                </a:lnTo>
                <a:lnTo>
                  <a:pt x="3486" y="1350"/>
                </a:lnTo>
                <a:lnTo>
                  <a:pt x="3479" y="1324"/>
                </a:lnTo>
                <a:lnTo>
                  <a:pt x="3473" y="1299"/>
                </a:lnTo>
                <a:lnTo>
                  <a:pt x="3465" y="1273"/>
                </a:lnTo>
                <a:lnTo>
                  <a:pt x="3458" y="1248"/>
                </a:lnTo>
                <a:lnTo>
                  <a:pt x="3449" y="1223"/>
                </a:lnTo>
                <a:lnTo>
                  <a:pt x="3442" y="1198"/>
                </a:lnTo>
                <a:lnTo>
                  <a:pt x="3432" y="1172"/>
                </a:lnTo>
                <a:lnTo>
                  <a:pt x="3424" y="1148"/>
                </a:lnTo>
                <a:lnTo>
                  <a:pt x="3414" y="1123"/>
                </a:lnTo>
                <a:lnTo>
                  <a:pt x="3405" y="1099"/>
                </a:lnTo>
                <a:lnTo>
                  <a:pt x="3394" y="1074"/>
                </a:lnTo>
                <a:lnTo>
                  <a:pt x="3383" y="1050"/>
                </a:lnTo>
                <a:lnTo>
                  <a:pt x="3373" y="1025"/>
                </a:lnTo>
                <a:lnTo>
                  <a:pt x="3361" y="1002"/>
                </a:lnTo>
                <a:lnTo>
                  <a:pt x="3349" y="978"/>
                </a:lnTo>
                <a:lnTo>
                  <a:pt x="3338" y="955"/>
                </a:lnTo>
                <a:lnTo>
                  <a:pt x="3325" y="932"/>
                </a:lnTo>
                <a:lnTo>
                  <a:pt x="3313" y="908"/>
                </a:lnTo>
                <a:lnTo>
                  <a:pt x="3299" y="885"/>
                </a:lnTo>
                <a:lnTo>
                  <a:pt x="3286" y="862"/>
                </a:lnTo>
                <a:lnTo>
                  <a:pt x="3273" y="839"/>
                </a:lnTo>
                <a:lnTo>
                  <a:pt x="3259" y="817"/>
                </a:lnTo>
                <a:lnTo>
                  <a:pt x="3244" y="795"/>
                </a:lnTo>
                <a:lnTo>
                  <a:pt x="3229" y="773"/>
                </a:lnTo>
                <a:lnTo>
                  <a:pt x="3214" y="751"/>
                </a:lnTo>
                <a:lnTo>
                  <a:pt x="3199" y="729"/>
                </a:lnTo>
                <a:lnTo>
                  <a:pt x="3183" y="708"/>
                </a:lnTo>
                <a:lnTo>
                  <a:pt x="3167" y="687"/>
                </a:lnTo>
                <a:lnTo>
                  <a:pt x="3150" y="667"/>
                </a:lnTo>
                <a:lnTo>
                  <a:pt x="3134" y="646"/>
                </a:lnTo>
                <a:lnTo>
                  <a:pt x="3117" y="626"/>
                </a:lnTo>
                <a:lnTo>
                  <a:pt x="3100" y="606"/>
                </a:lnTo>
                <a:lnTo>
                  <a:pt x="3082" y="586"/>
                </a:lnTo>
                <a:lnTo>
                  <a:pt x="3064" y="566"/>
                </a:lnTo>
                <a:lnTo>
                  <a:pt x="3046" y="547"/>
                </a:lnTo>
                <a:lnTo>
                  <a:pt x="3028" y="528"/>
                </a:lnTo>
                <a:lnTo>
                  <a:pt x="3010" y="509"/>
                </a:lnTo>
                <a:lnTo>
                  <a:pt x="2990" y="491"/>
                </a:lnTo>
                <a:lnTo>
                  <a:pt x="2971" y="473"/>
                </a:lnTo>
                <a:lnTo>
                  <a:pt x="2951" y="455"/>
                </a:lnTo>
                <a:lnTo>
                  <a:pt x="2932" y="438"/>
                </a:lnTo>
                <a:lnTo>
                  <a:pt x="2912" y="420"/>
                </a:lnTo>
                <a:lnTo>
                  <a:pt x="2891" y="402"/>
                </a:lnTo>
                <a:lnTo>
                  <a:pt x="2870" y="387"/>
                </a:lnTo>
                <a:lnTo>
                  <a:pt x="2850" y="369"/>
                </a:lnTo>
                <a:lnTo>
                  <a:pt x="2829" y="354"/>
                </a:lnTo>
                <a:lnTo>
                  <a:pt x="2807" y="339"/>
                </a:lnTo>
                <a:lnTo>
                  <a:pt x="2786" y="323"/>
                </a:lnTo>
                <a:lnTo>
                  <a:pt x="2765" y="308"/>
                </a:lnTo>
                <a:lnTo>
                  <a:pt x="2742" y="293"/>
                </a:lnTo>
                <a:lnTo>
                  <a:pt x="2720" y="279"/>
                </a:lnTo>
                <a:lnTo>
                  <a:pt x="2698" y="264"/>
                </a:lnTo>
                <a:lnTo>
                  <a:pt x="2675" y="250"/>
                </a:lnTo>
                <a:lnTo>
                  <a:pt x="2652" y="237"/>
                </a:lnTo>
                <a:lnTo>
                  <a:pt x="2629" y="225"/>
                </a:lnTo>
                <a:lnTo>
                  <a:pt x="2606" y="212"/>
                </a:lnTo>
                <a:lnTo>
                  <a:pt x="2583" y="199"/>
                </a:lnTo>
                <a:lnTo>
                  <a:pt x="2559" y="187"/>
                </a:lnTo>
                <a:lnTo>
                  <a:pt x="2536" y="176"/>
                </a:lnTo>
                <a:lnTo>
                  <a:pt x="2511" y="164"/>
                </a:lnTo>
                <a:lnTo>
                  <a:pt x="2488" y="153"/>
                </a:lnTo>
                <a:lnTo>
                  <a:pt x="2463" y="143"/>
                </a:lnTo>
                <a:lnTo>
                  <a:pt x="2439" y="132"/>
                </a:lnTo>
                <a:lnTo>
                  <a:pt x="2414" y="122"/>
                </a:lnTo>
                <a:lnTo>
                  <a:pt x="2390" y="113"/>
                </a:lnTo>
                <a:lnTo>
                  <a:pt x="2364" y="104"/>
                </a:lnTo>
                <a:lnTo>
                  <a:pt x="2340" y="95"/>
                </a:lnTo>
                <a:lnTo>
                  <a:pt x="2314" y="87"/>
                </a:lnTo>
                <a:lnTo>
                  <a:pt x="2290" y="79"/>
                </a:lnTo>
                <a:lnTo>
                  <a:pt x="2264" y="71"/>
                </a:lnTo>
                <a:lnTo>
                  <a:pt x="2239" y="64"/>
                </a:lnTo>
                <a:lnTo>
                  <a:pt x="2213" y="58"/>
                </a:lnTo>
                <a:lnTo>
                  <a:pt x="2188" y="51"/>
                </a:lnTo>
                <a:lnTo>
                  <a:pt x="2162" y="45"/>
                </a:lnTo>
                <a:lnTo>
                  <a:pt x="2135" y="39"/>
                </a:lnTo>
                <a:lnTo>
                  <a:pt x="2110" y="34"/>
                </a:lnTo>
                <a:lnTo>
                  <a:pt x="2084" y="29"/>
                </a:lnTo>
                <a:lnTo>
                  <a:pt x="2058" y="25"/>
                </a:lnTo>
                <a:lnTo>
                  <a:pt x="2032" y="20"/>
                </a:lnTo>
                <a:lnTo>
                  <a:pt x="2005" y="16"/>
                </a:lnTo>
                <a:lnTo>
                  <a:pt x="1979" y="13"/>
                </a:lnTo>
                <a:lnTo>
                  <a:pt x="1953" y="10"/>
                </a:lnTo>
                <a:lnTo>
                  <a:pt x="1927" y="7"/>
                </a:lnTo>
                <a:lnTo>
                  <a:pt x="1900" y="5"/>
                </a:lnTo>
                <a:lnTo>
                  <a:pt x="1873" y="3"/>
                </a:lnTo>
                <a:lnTo>
                  <a:pt x="1848" y="2"/>
                </a:lnTo>
                <a:lnTo>
                  <a:pt x="1821" y="1"/>
                </a:lnTo>
                <a:lnTo>
                  <a:pt x="1795" y="0"/>
                </a:lnTo>
                <a:lnTo>
                  <a:pt x="1768" y="0"/>
                </a:lnTo>
                <a:lnTo>
                  <a:pt x="1741" y="0"/>
                </a:lnTo>
                <a:lnTo>
                  <a:pt x="1715" y="1"/>
                </a:lnTo>
                <a:lnTo>
                  <a:pt x="1689" y="2"/>
                </a:lnTo>
                <a:lnTo>
                  <a:pt x="1663" y="3"/>
                </a:lnTo>
                <a:lnTo>
                  <a:pt x="1636" y="5"/>
                </a:lnTo>
                <a:lnTo>
                  <a:pt x="1609" y="7"/>
                </a:lnTo>
                <a:lnTo>
                  <a:pt x="1584" y="10"/>
                </a:lnTo>
                <a:lnTo>
                  <a:pt x="1557" y="13"/>
                </a:lnTo>
                <a:lnTo>
                  <a:pt x="1531" y="16"/>
                </a:lnTo>
                <a:lnTo>
                  <a:pt x="1505" y="20"/>
                </a:lnTo>
                <a:lnTo>
                  <a:pt x="1478" y="25"/>
                </a:lnTo>
                <a:lnTo>
                  <a:pt x="1453" y="29"/>
                </a:lnTo>
                <a:lnTo>
                  <a:pt x="1426" y="34"/>
                </a:lnTo>
                <a:lnTo>
                  <a:pt x="1401" y="39"/>
                </a:lnTo>
                <a:lnTo>
                  <a:pt x="1375" y="45"/>
                </a:lnTo>
                <a:lnTo>
                  <a:pt x="1348" y="51"/>
                </a:lnTo>
                <a:lnTo>
                  <a:pt x="1323" y="58"/>
                </a:lnTo>
                <a:lnTo>
                  <a:pt x="1297" y="64"/>
                </a:lnTo>
                <a:lnTo>
                  <a:pt x="1272" y="71"/>
                </a:lnTo>
                <a:lnTo>
                  <a:pt x="1247" y="79"/>
                </a:lnTo>
                <a:lnTo>
                  <a:pt x="1222" y="87"/>
                </a:lnTo>
                <a:lnTo>
                  <a:pt x="1196" y="95"/>
                </a:lnTo>
                <a:lnTo>
                  <a:pt x="1172" y="104"/>
                </a:lnTo>
                <a:lnTo>
                  <a:pt x="1147" y="113"/>
                </a:lnTo>
                <a:lnTo>
                  <a:pt x="1122" y="122"/>
                </a:lnTo>
                <a:lnTo>
                  <a:pt x="1097" y="132"/>
                </a:lnTo>
                <a:lnTo>
                  <a:pt x="1073" y="143"/>
                </a:lnTo>
                <a:lnTo>
                  <a:pt x="1049" y="153"/>
                </a:lnTo>
                <a:lnTo>
                  <a:pt x="1025" y="164"/>
                </a:lnTo>
                <a:lnTo>
                  <a:pt x="1001" y="176"/>
                </a:lnTo>
                <a:lnTo>
                  <a:pt x="977" y="187"/>
                </a:lnTo>
                <a:lnTo>
                  <a:pt x="953" y="199"/>
                </a:lnTo>
                <a:lnTo>
                  <a:pt x="930" y="212"/>
                </a:lnTo>
                <a:lnTo>
                  <a:pt x="907" y="225"/>
                </a:lnTo>
                <a:lnTo>
                  <a:pt x="884" y="237"/>
                </a:lnTo>
                <a:lnTo>
                  <a:pt x="861" y="250"/>
                </a:lnTo>
                <a:lnTo>
                  <a:pt x="838" y="264"/>
                </a:lnTo>
                <a:lnTo>
                  <a:pt x="816" y="279"/>
                </a:lnTo>
                <a:lnTo>
                  <a:pt x="794" y="293"/>
                </a:lnTo>
                <a:lnTo>
                  <a:pt x="772" y="308"/>
                </a:lnTo>
                <a:lnTo>
                  <a:pt x="750" y="323"/>
                </a:lnTo>
                <a:lnTo>
                  <a:pt x="729" y="339"/>
                </a:lnTo>
                <a:lnTo>
                  <a:pt x="707" y="354"/>
                </a:lnTo>
                <a:lnTo>
                  <a:pt x="686" y="369"/>
                </a:lnTo>
                <a:lnTo>
                  <a:pt x="666" y="387"/>
                </a:lnTo>
                <a:lnTo>
                  <a:pt x="645" y="402"/>
                </a:lnTo>
                <a:lnTo>
                  <a:pt x="624" y="420"/>
                </a:lnTo>
                <a:lnTo>
                  <a:pt x="605" y="438"/>
                </a:lnTo>
                <a:lnTo>
                  <a:pt x="585" y="455"/>
                </a:lnTo>
                <a:lnTo>
                  <a:pt x="566" y="473"/>
                </a:lnTo>
                <a:lnTo>
                  <a:pt x="547" y="491"/>
                </a:lnTo>
                <a:lnTo>
                  <a:pt x="528" y="509"/>
                </a:lnTo>
                <a:lnTo>
                  <a:pt x="508" y="528"/>
                </a:lnTo>
                <a:lnTo>
                  <a:pt x="490" y="547"/>
                </a:lnTo>
                <a:lnTo>
                  <a:pt x="472" y="566"/>
                </a:lnTo>
                <a:lnTo>
                  <a:pt x="454" y="586"/>
                </a:lnTo>
                <a:lnTo>
                  <a:pt x="437" y="606"/>
                </a:lnTo>
                <a:lnTo>
                  <a:pt x="419" y="626"/>
                </a:lnTo>
                <a:lnTo>
                  <a:pt x="402" y="646"/>
                </a:lnTo>
                <a:lnTo>
                  <a:pt x="386" y="667"/>
                </a:lnTo>
                <a:lnTo>
                  <a:pt x="369" y="687"/>
                </a:lnTo>
                <a:lnTo>
                  <a:pt x="353" y="708"/>
                </a:lnTo>
                <a:lnTo>
                  <a:pt x="338" y="729"/>
                </a:lnTo>
                <a:lnTo>
                  <a:pt x="322" y="751"/>
                </a:lnTo>
                <a:lnTo>
                  <a:pt x="307" y="773"/>
                </a:lnTo>
                <a:lnTo>
                  <a:pt x="292" y="795"/>
                </a:lnTo>
                <a:lnTo>
                  <a:pt x="278" y="817"/>
                </a:lnTo>
                <a:lnTo>
                  <a:pt x="263" y="839"/>
                </a:lnTo>
                <a:lnTo>
                  <a:pt x="251" y="862"/>
                </a:lnTo>
                <a:lnTo>
                  <a:pt x="237" y="885"/>
                </a:lnTo>
                <a:lnTo>
                  <a:pt x="224" y="908"/>
                </a:lnTo>
                <a:lnTo>
                  <a:pt x="211" y="932"/>
                </a:lnTo>
                <a:lnTo>
                  <a:pt x="198" y="955"/>
                </a:lnTo>
                <a:lnTo>
                  <a:pt x="187" y="978"/>
                </a:lnTo>
                <a:lnTo>
                  <a:pt x="175" y="1002"/>
                </a:lnTo>
                <a:lnTo>
                  <a:pt x="163" y="1025"/>
                </a:lnTo>
                <a:lnTo>
                  <a:pt x="153" y="1050"/>
                </a:lnTo>
                <a:lnTo>
                  <a:pt x="142" y="1074"/>
                </a:lnTo>
                <a:lnTo>
                  <a:pt x="132" y="1099"/>
                </a:lnTo>
                <a:lnTo>
                  <a:pt x="122" y="1123"/>
                </a:lnTo>
                <a:lnTo>
                  <a:pt x="112" y="1148"/>
                </a:lnTo>
                <a:lnTo>
                  <a:pt x="104" y="1172"/>
                </a:lnTo>
                <a:lnTo>
                  <a:pt x="95" y="1198"/>
                </a:lnTo>
                <a:lnTo>
                  <a:pt x="87" y="1223"/>
                </a:lnTo>
                <a:lnTo>
                  <a:pt x="78" y="1248"/>
                </a:lnTo>
                <a:lnTo>
                  <a:pt x="71" y="1273"/>
                </a:lnTo>
                <a:lnTo>
                  <a:pt x="63" y="1299"/>
                </a:lnTo>
                <a:lnTo>
                  <a:pt x="57" y="1324"/>
                </a:lnTo>
                <a:lnTo>
                  <a:pt x="50" y="1350"/>
                </a:lnTo>
                <a:lnTo>
                  <a:pt x="44" y="1376"/>
                </a:lnTo>
                <a:lnTo>
                  <a:pt x="39" y="1402"/>
                </a:lnTo>
                <a:lnTo>
                  <a:pt x="33" y="1428"/>
                </a:lnTo>
                <a:lnTo>
                  <a:pt x="28" y="1453"/>
                </a:lnTo>
                <a:lnTo>
                  <a:pt x="24" y="1480"/>
                </a:lnTo>
                <a:lnTo>
                  <a:pt x="20" y="1505"/>
                </a:lnTo>
                <a:lnTo>
                  <a:pt x="16" y="1532"/>
                </a:lnTo>
                <a:lnTo>
                  <a:pt x="12" y="1559"/>
                </a:lnTo>
                <a:lnTo>
                  <a:pt x="10" y="1584"/>
                </a:lnTo>
                <a:lnTo>
                  <a:pt x="7" y="1611"/>
                </a:lnTo>
                <a:lnTo>
                  <a:pt x="5" y="1637"/>
                </a:lnTo>
                <a:lnTo>
                  <a:pt x="3" y="1664"/>
                </a:lnTo>
                <a:lnTo>
                  <a:pt x="1" y="1690"/>
                </a:lnTo>
                <a:lnTo>
                  <a:pt x="0" y="1716"/>
                </a:lnTo>
                <a:lnTo>
                  <a:pt x="0" y="1743"/>
                </a:lnTo>
                <a:lnTo>
                  <a:pt x="0" y="1769"/>
                </a:lnTo>
                <a:lnTo>
                  <a:pt x="0" y="1796"/>
                </a:lnTo>
                <a:lnTo>
                  <a:pt x="0" y="1823"/>
                </a:lnTo>
                <a:lnTo>
                  <a:pt x="1" y="1849"/>
                </a:lnTo>
                <a:lnTo>
                  <a:pt x="3" y="1875"/>
                </a:lnTo>
                <a:lnTo>
                  <a:pt x="5" y="1901"/>
                </a:lnTo>
                <a:lnTo>
                  <a:pt x="7" y="1928"/>
                </a:lnTo>
                <a:lnTo>
                  <a:pt x="10" y="1955"/>
                </a:lnTo>
                <a:lnTo>
                  <a:pt x="12" y="1980"/>
                </a:lnTo>
                <a:lnTo>
                  <a:pt x="16" y="2007"/>
                </a:lnTo>
                <a:lnTo>
                  <a:pt x="20" y="2034"/>
                </a:lnTo>
                <a:lnTo>
                  <a:pt x="24" y="2059"/>
                </a:lnTo>
                <a:lnTo>
                  <a:pt x="28" y="2086"/>
                </a:lnTo>
                <a:lnTo>
                  <a:pt x="33" y="2111"/>
                </a:lnTo>
                <a:lnTo>
                  <a:pt x="39" y="2138"/>
                </a:lnTo>
                <a:lnTo>
                  <a:pt x="44" y="2163"/>
                </a:lnTo>
                <a:lnTo>
                  <a:pt x="50" y="2189"/>
                </a:lnTo>
                <a:lnTo>
                  <a:pt x="57" y="2215"/>
                </a:lnTo>
                <a:lnTo>
                  <a:pt x="63" y="2240"/>
                </a:lnTo>
                <a:lnTo>
                  <a:pt x="71" y="2266"/>
                </a:lnTo>
                <a:lnTo>
                  <a:pt x="78" y="2291"/>
                </a:lnTo>
                <a:lnTo>
                  <a:pt x="87" y="2317"/>
                </a:lnTo>
                <a:lnTo>
                  <a:pt x="95" y="2341"/>
                </a:lnTo>
                <a:lnTo>
                  <a:pt x="104" y="2367"/>
                </a:lnTo>
                <a:lnTo>
                  <a:pt x="112" y="2391"/>
                </a:lnTo>
                <a:lnTo>
                  <a:pt x="122" y="2416"/>
                </a:lnTo>
                <a:lnTo>
                  <a:pt x="132" y="2440"/>
                </a:lnTo>
                <a:lnTo>
                  <a:pt x="142" y="2465"/>
                </a:lnTo>
                <a:lnTo>
                  <a:pt x="153" y="2489"/>
                </a:lnTo>
                <a:lnTo>
                  <a:pt x="163" y="2514"/>
                </a:lnTo>
                <a:lnTo>
                  <a:pt x="175" y="2537"/>
                </a:lnTo>
                <a:lnTo>
                  <a:pt x="187" y="2561"/>
                </a:lnTo>
                <a:lnTo>
                  <a:pt x="198" y="2585"/>
                </a:lnTo>
                <a:lnTo>
                  <a:pt x="211" y="2608"/>
                </a:lnTo>
                <a:lnTo>
                  <a:pt x="224" y="2631"/>
                </a:lnTo>
                <a:lnTo>
                  <a:pt x="237" y="2654"/>
                </a:lnTo>
                <a:lnTo>
                  <a:pt x="251" y="2677"/>
                </a:lnTo>
                <a:lnTo>
                  <a:pt x="263" y="2700"/>
                </a:lnTo>
                <a:lnTo>
                  <a:pt x="278" y="2722"/>
                </a:lnTo>
                <a:lnTo>
                  <a:pt x="292" y="2745"/>
                </a:lnTo>
                <a:lnTo>
                  <a:pt x="307" y="2766"/>
                </a:lnTo>
                <a:lnTo>
                  <a:pt x="322" y="2788"/>
                </a:lnTo>
                <a:lnTo>
                  <a:pt x="338" y="2810"/>
                </a:lnTo>
                <a:lnTo>
                  <a:pt x="353" y="2831"/>
                </a:lnTo>
                <a:lnTo>
                  <a:pt x="369" y="2852"/>
                </a:lnTo>
                <a:lnTo>
                  <a:pt x="386" y="2872"/>
                </a:lnTo>
                <a:lnTo>
                  <a:pt x="402" y="2894"/>
                </a:lnTo>
                <a:lnTo>
                  <a:pt x="419" y="2914"/>
                </a:lnTo>
                <a:lnTo>
                  <a:pt x="437" y="2933"/>
                </a:lnTo>
                <a:lnTo>
                  <a:pt x="454" y="2953"/>
                </a:lnTo>
                <a:lnTo>
                  <a:pt x="472" y="2973"/>
                </a:lnTo>
                <a:lnTo>
                  <a:pt x="490" y="2992"/>
                </a:lnTo>
                <a:lnTo>
                  <a:pt x="508" y="3011"/>
                </a:lnTo>
                <a:lnTo>
                  <a:pt x="528" y="3030"/>
                </a:lnTo>
                <a:lnTo>
                  <a:pt x="547" y="3048"/>
                </a:lnTo>
                <a:lnTo>
                  <a:pt x="566" y="3066"/>
                </a:lnTo>
                <a:lnTo>
                  <a:pt x="585" y="3084"/>
                </a:lnTo>
                <a:lnTo>
                  <a:pt x="605" y="3102"/>
                </a:lnTo>
                <a:lnTo>
                  <a:pt x="624" y="3119"/>
                </a:lnTo>
                <a:lnTo>
                  <a:pt x="645" y="3136"/>
                </a:lnTo>
                <a:lnTo>
                  <a:pt x="666" y="3152"/>
                </a:lnTo>
                <a:lnTo>
                  <a:pt x="686" y="3169"/>
                </a:lnTo>
                <a:lnTo>
                  <a:pt x="707" y="3185"/>
                </a:lnTo>
                <a:lnTo>
                  <a:pt x="729" y="3201"/>
                </a:lnTo>
                <a:lnTo>
                  <a:pt x="750" y="3216"/>
                </a:lnTo>
                <a:lnTo>
                  <a:pt x="772" y="3231"/>
                </a:lnTo>
                <a:lnTo>
                  <a:pt x="794" y="3246"/>
                </a:lnTo>
                <a:lnTo>
                  <a:pt x="816" y="3261"/>
                </a:lnTo>
                <a:lnTo>
                  <a:pt x="838" y="3275"/>
                </a:lnTo>
                <a:lnTo>
                  <a:pt x="861" y="3289"/>
                </a:lnTo>
                <a:lnTo>
                  <a:pt x="884" y="3302"/>
                </a:lnTo>
                <a:lnTo>
                  <a:pt x="907" y="3315"/>
                </a:lnTo>
                <a:lnTo>
                  <a:pt x="930" y="3327"/>
                </a:lnTo>
                <a:lnTo>
                  <a:pt x="953" y="3340"/>
                </a:lnTo>
                <a:lnTo>
                  <a:pt x="977" y="3352"/>
                </a:lnTo>
                <a:lnTo>
                  <a:pt x="1001" y="3363"/>
                </a:lnTo>
                <a:lnTo>
                  <a:pt x="1025" y="3375"/>
                </a:lnTo>
                <a:lnTo>
                  <a:pt x="1049" y="3386"/>
                </a:lnTo>
                <a:lnTo>
                  <a:pt x="1073" y="3396"/>
                </a:lnTo>
                <a:lnTo>
                  <a:pt x="1097" y="3407"/>
                </a:lnTo>
                <a:lnTo>
                  <a:pt x="1122" y="3416"/>
                </a:lnTo>
                <a:lnTo>
                  <a:pt x="1147" y="3426"/>
                </a:lnTo>
                <a:lnTo>
                  <a:pt x="1172" y="3435"/>
                </a:lnTo>
                <a:lnTo>
                  <a:pt x="1196" y="3444"/>
                </a:lnTo>
                <a:lnTo>
                  <a:pt x="1222" y="3453"/>
                </a:lnTo>
                <a:lnTo>
                  <a:pt x="1247" y="3460"/>
                </a:lnTo>
                <a:lnTo>
                  <a:pt x="1272" y="3468"/>
                </a:lnTo>
                <a:lnTo>
                  <a:pt x="1297" y="3475"/>
                </a:lnTo>
                <a:lnTo>
                  <a:pt x="1323" y="3481"/>
                </a:lnTo>
                <a:lnTo>
                  <a:pt x="1348" y="3489"/>
                </a:lnTo>
                <a:lnTo>
                  <a:pt x="1375" y="3494"/>
                </a:lnTo>
                <a:lnTo>
                  <a:pt x="1401" y="3501"/>
                </a:lnTo>
                <a:lnTo>
                  <a:pt x="1426" y="3506"/>
                </a:lnTo>
                <a:lnTo>
                  <a:pt x="1453" y="3510"/>
                </a:lnTo>
                <a:lnTo>
                  <a:pt x="1478" y="3514"/>
                </a:lnTo>
                <a:lnTo>
                  <a:pt x="1505" y="3519"/>
                </a:lnTo>
                <a:lnTo>
                  <a:pt x="1531" y="3523"/>
                </a:lnTo>
                <a:lnTo>
                  <a:pt x="1557" y="3526"/>
                </a:lnTo>
                <a:lnTo>
                  <a:pt x="1584" y="3529"/>
                </a:lnTo>
                <a:lnTo>
                  <a:pt x="1609" y="3531"/>
                </a:lnTo>
                <a:lnTo>
                  <a:pt x="1636" y="3534"/>
                </a:lnTo>
                <a:lnTo>
                  <a:pt x="1663" y="3536"/>
                </a:lnTo>
                <a:lnTo>
                  <a:pt x="1689" y="3537"/>
                </a:lnTo>
                <a:lnTo>
                  <a:pt x="1715" y="3538"/>
                </a:lnTo>
                <a:lnTo>
                  <a:pt x="1741" y="3539"/>
                </a:lnTo>
                <a:lnTo>
                  <a:pt x="1768" y="3539"/>
                </a:lnTo>
                <a:lnTo>
                  <a:pt x="1795" y="3539"/>
                </a:lnTo>
                <a:lnTo>
                  <a:pt x="1821" y="3538"/>
                </a:lnTo>
                <a:lnTo>
                  <a:pt x="1848" y="3537"/>
                </a:lnTo>
                <a:lnTo>
                  <a:pt x="1873" y="3536"/>
                </a:lnTo>
                <a:lnTo>
                  <a:pt x="1900" y="3534"/>
                </a:lnTo>
                <a:lnTo>
                  <a:pt x="1927" y="3531"/>
                </a:lnTo>
                <a:lnTo>
                  <a:pt x="1953" y="3529"/>
                </a:lnTo>
                <a:lnTo>
                  <a:pt x="1979" y="3526"/>
                </a:lnTo>
                <a:lnTo>
                  <a:pt x="2005" y="3523"/>
                </a:lnTo>
                <a:lnTo>
                  <a:pt x="2032" y="3519"/>
                </a:lnTo>
                <a:lnTo>
                  <a:pt x="2058" y="3514"/>
                </a:lnTo>
                <a:lnTo>
                  <a:pt x="2084" y="3510"/>
                </a:lnTo>
                <a:lnTo>
                  <a:pt x="2110" y="3506"/>
                </a:lnTo>
                <a:lnTo>
                  <a:pt x="2135" y="3501"/>
                </a:lnTo>
                <a:lnTo>
                  <a:pt x="2162" y="3494"/>
                </a:lnTo>
                <a:lnTo>
                  <a:pt x="2188" y="3489"/>
                </a:lnTo>
                <a:lnTo>
                  <a:pt x="2213" y="3481"/>
                </a:lnTo>
                <a:lnTo>
                  <a:pt x="2239" y="3475"/>
                </a:lnTo>
                <a:lnTo>
                  <a:pt x="2264" y="3468"/>
                </a:lnTo>
                <a:lnTo>
                  <a:pt x="2290" y="3460"/>
                </a:lnTo>
                <a:lnTo>
                  <a:pt x="2314" y="3453"/>
                </a:lnTo>
                <a:lnTo>
                  <a:pt x="2340" y="3444"/>
                </a:lnTo>
                <a:lnTo>
                  <a:pt x="2364" y="3435"/>
                </a:lnTo>
                <a:lnTo>
                  <a:pt x="2390" y="3426"/>
                </a:lnTo>
                <a:lnTo>
                  <a:pt x="2414" y="3416"/>
                </a:lnTo>
                <a:lnTo>
                  <a:pt x="2439" y="3407"/>
                </a:lnTo>
                <a:lnTo>
                  <a:pt x="2463" y="3396"/>
                </a:lnTo>
                <a:lnTo>
                  <a:pt x="2488" y="3386"/>
                </a:lnTo>
                <a:lnTo>
                  <a:pt x="2511" y="3375"/>
                </a:lnTo>
                <a:lnTo>
                  <a:pt x="2536" y="3363"/>
                </a:lnTo>
                <a:lnTo>
                  <a:pt x="2559" y="3352"/>
                </a:lnTo>
                <a:lnTo>
                  <a:pt x="2583" y="3340"/>
                </a:lnTo>
                <a:lnTo>
                  <a:pt x="2606" y="3327"/>
                </a:lnTo>
                <a:lnTo>
                  <a:pt x="2629" y="3315"/>
                </a:lnTo>
                <a:lnTo>
                  <a:pt x="2652" y="3302"/>
                </a:lnTo>
                <a:lnTo>
                  <a:pt x="2675" y="3289"/>
                </a:lnTo>
                <a:lnTo>
                  <a:pt x="2698" y="3275"/>
                </a:lnTo>
                <a:lnTo>
                  <a:pt x="2720" y="3261"/>
                </a:lnTo>
                <a:lnTo>
                  <a:pt x="2742" y="3246"/>
                </a:lnTo>
                <a:lnTo>
                  <a:pt x="2765" y="3231"/>
                </a:lnTo>
                <a:lnTo>
                  <a:pt x="2786" y="3216"/>
                </a:lnTo>
                <a:lnTo>
                  <a:pt x="2807" y="3201"/>
                </a:lnTo>
                <a:lnTo>
                  <a:pt x="2829" y="3185"/>
                </a:lnTo>
                <a:lnTo>
                  <a:pt x="2850" y="3169"/>
                </a:lnTo>
                <a:lnTo>
                  <a:pt x="2870" y="3152"/>
                </a:lnTo>
                <a:lnTo>
                  <a:pt x="2891" y="3136"/>
                </a:lnTo>
                <a:lnTo>
                  <a:pt x="2912" y="3119"/>
                </a:lnTo>
                <a:lnTo>
                  <a:pt x="2932" y="3102"/>
                </a:lnTo>
                <a:lnTo>
                  <a:pt x="2951" y="3084"/>
                </a:lnTo>
                <a:lnTo>
                  <a:pt x="2971" y="3066"/>
                </a:lnTo>
                <a:lnTo>
                  <a:pt x="2990" y="3048"/>
                </a:lnTo>
                <a:lnTo>
                  <a:pt x="3010" y="3030"/>
                </a:lnTo>
                <a:lnTo>
                  <a:pt x="3028" y="3011"/>
                </a:lnTo>
                <a:lnTo>
                  <a:pt x="3046" y="2992"/>
                </a:lnTo>
                <a:lnTo>
                  <a:pt x="3064" y="2973"/>
                </a:lnTo>
                <a:lnTo>
                  <a:pt x="3082" y="2953"/>
                </a:lnTo>
                <a:lnTo>
                  <a:pt x="3100" y="2933"/>
                </a:lnTo>
                <a:lnTo>
                  <a:pt x="3117" y="2914"/>
                </a:lnTo>
                <a:lnTo>
                  <a:pt x="3134" y="2894"/>
                </a:lnTo>
                <a:lnTo>
                  <a:pt x="3150" y="2872"/>
                </a:lnTo>
                <a:lnTo>
                  <a:pt x="3167" y="2852"/>
                </a:lnTo>
                <a:lnTo>
                  <a:pt x="3183" y="2831"/>
                </a:lnTo>
                <a:lnTo>
                  <a:pt x="3199" y="2810"/>
                </a:lnTo>
                <a:lnTo>
                  <a:pt x="3214" y="2788"/>
                </a:lnTo>
                <a:lnTo>
                  <a:pt x="3229" y="2766"/>
                </a:lnTo>
                <a:lnTo>
                  <a:pt x="3244" y="2745"/>
                </a:lnTo>
                <a:lnTo>
                  <a:pt x="3259" y="2722"/>
                </a:lnTo>
                <a:lnTo>
                  <a:pt x="3273" y="2700"/>
                </a:lnTo>
                <a:lnTo>
                  <a:pt x="3286" y="2677"/>
                </a:lnTo>
                <a:lnTo>
                  <a:pt x="3299" y="2654"/>
                </a:lnTo>
                <a:lnTo>
                  <a:pt x="3313" y="2631"/>
                </a:lnTo>
                <a:lnTo>
                  <a:pt x="3325" y="2608"/>
                </a:lnTo>
                <a:lnTo>
                  <a:pt x="3338" y="2585"/>
                </a:lnTo>
                <a:lnTo>
                  <a:pt x="3349" y="2561"/>
                </a:lnTo>
                <a:lnTo>
                  <a:pt x="3361" y="2537"/>
                </a:lnTo>
                <a:lnTo>
                  <a:pt x="3373" y="2514"/>
                </a:lnTo>
                <a:lnTo>
                  <a:pt x="3383" y="2489"/>
                </a:lnTo>
                <a:lnTo>
                  <a:pt x="3394" y="2465"/>
                </a:lnTo>
                <a:lnTo>
                  <a:pt x="3405" y="2440"/>
                </a:lnTo>
                <a:lnTo>
                  <a:pt x="3414" y="2416"/>
                </a:lnTo>
                <a:lnTo>
                  <a:pt x="3424" y="2391"/>
                </a:lnTo>
                <a:lnTo>
                  <a:pt x="3432" y="2367"/>
                </a:lnTo>
                <a:lnTo>
                  <a:pt x="3442" y="2341"/>
                </a:lnTo>
                <a:lnTo>
                  <a:pt x="3449" y="2317"/>
                </a:lnTo>
                <a:lnTo>
                  <a:pt x="3458" y="2291"/>
                </a:lnTo>
                <a:lnTo>
                  <a:pt x="3465" y="2266"/>
                </a:lnTo>
                <a:lnTo>
                  <a:pt x="3473" y="2240"/>
                </a:lnTo>
                <a:lnTo>
                  <a:pt x="3479" y="2215"/>
                </a:lnTo>
                <a:lnTo>
                  <a:pt x="3486" y="2189"/>
                </a:lnTo>
                <a:lnTo>
                  <a:pt x="3492" y="2163"/>
                </a:lnTo>
                <a:lnTo>
                  <a:pt x="3497" y="2138"/>
                </a:lnTo>
                <a:lnTo>
                  <a:pt x="3503" y="2111"/>
                </a:lnTo>
                <a:lnTo>
                  <a:pt x="3508" y="2086"/>
                </a:lnTo>
                <a:lnTo>
                  <a:pt x="3512" y="2059"/>
                </a:lnTo>
                <a:lnTo>
                  <a:pt x="3516" y="2034"/>
                </a:lnTo>
                <a:lnTo>
                  <a:pt x="3521" y="2007"/>
                </a:lnTo>
                <a:lnTo>
                  <a:pt x="3524" y="1980"/>
                </a:lnTo>
                <a:lnTo>
                  <a:pt x="3527" y="1955"/>
                </a:lnTo>
                <a:lnTo>
                  <a:pt x="3529" y="1928"/>
                </a:lnTo>
                <a:lnTo>
                  <a:pt x="3531" y="1901"/>
                </a:lnTo>
                <a:lnTo>
                  <a:pt x="3533" y="1875"/>
                </a:lnTo>
                <a:lnTo>
                  <a:pt x="3535" y="1849"/>
                </a:lnTo>
                <a:lnTo>
                  <a:pt x="3536" y="1823"/>
                </a:lnTo>
                <a:lnTo>
                  <a:pt x="3537" y="1796"/>
                </a:lnTo>
                <a:lnTo>
                  <a:pt x="3537" y="1769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74" name="Freeform 126"/>
          <p:cNvSpPr>
            <a:spLocks/>
          </p:cNvSpPr>
          <p:nvPr/>
        </p:nvSpPr>
        <p:spPr bwMode="auto">
          <a:xfrm>
            <a:off x="3440113" y="4513263"/>
            <a:ext cx="1638300" cy="1643062"/>
          </a:xfrm>
          <a:custGeom>
            <a:avLst/>
            <a:gdLst>
              <a:gd name="T0" fmla="*/ 2147483647 w 2768"/>
              <a:gd name="T1" fmla="*/ 2147483647 h 2770"/>
              <a:gd name="T2" fmla="*/ 2147483647 w 2768"/>
              <a:gd name="T3" fmla="*/ 2147483647 h 2770"/>
              <a:gd name="T4" fmla="*/ 2147483647 w 2768"/>
              <a:gd name="T5" fmla="*/ 2147483647 h 2770"/>
              <a:gd name="T6" fmla="*/ 2147483647 w 2768"/>
              <a:gd name="T7" fmla="*/ 2147483647 h 2770"/>
              <a:gd name="T8" fmla="*/ 2147483647 w 2768"/>
              <a:gd name="T9" fmla="*/ 2147483647 h 2770"/>
              <a:gd name="T10" fmla="*/ 2147483647 w 2768"/>
              <a:gd name="T11" fmla="*/ 2147483647 h 2770"/>
              <a:gd name="T12" fmla="*/ 2147483647 w 2768"/>
              <a:gd name="T13" fmla="*/ 2147483647 h 2770"/>
              <a:gd name="T14" fmla="*/ 2147483647 w 2768"/>
              <a:gd name="T15" fmla="*/ 2147483647 h 2770"/>
              <a:gd name="T16" fmla="*/ 2147483647 w 2768"/>
              <a:gd name="T17" fmla="*/ 2147483647 h 2770"/>
              <a:gd name="T18" fmla="*/ 2147483647 w 2768"/>
              <a:gd name="T19" fmla="*/ 2147483647 h 2770"/>
              <a:gd name="T20" fmla="*/ 2147483647 w 2768"/>
              <a:gd name="T21" fmla="*/ 2147483647 h 2770"/>
              <a:gd name="T22" fmla="*/ 2147483647 w 2768"/>
              <a:gd name="T23" fmla="*/ 2147483647 h 2770"/>
              <a:gd name="T24" fmla="*/ 2147483647 w 2768"/>
              <a:gd name="T25" fmla="*/ 2147483647 h 2770"/>
              <a:gd name="T26" fmla="*/ 2147483647 w 2768"/>
              <a:gd name="T27" fmla="*/ 0 h 2770"/>
              <a:gd name="T28" fmla="*/ 2147483647 w 2768"/>
              <a:gd name="T29" fmla="*/ 2147483647 h 2770"/>
              <a:gd name="T30" fmla="*/ 2147483647 w 2768"/>
              <a:gd name="T31" fmla="*/ 2147483647 h 2770"/>
              <a:gd name="T32" fmla="*/ 2147483647 w 2768"/>
              <a:gd name="T33" fmla="*/ 2147483647 h 2770"/>
              <a:gd name="T34" fmla="*/ 2147483647 w 2768"/>
              <a:gd name="T35" fmla="*/ 2147483647 h 2770"/>
              <a:gd name="T36" fmla="*/ 2147483647 w 2768"/>
              <a:gd name="T37" fmla="*/ 2147483647 h 2770"/>
              <a:gd name="T38" fmla="*/ 2147483647 w 2768"/>
              <a:gd name="T39" fmla="*/ 2147483647 h 2770"/>
              <a:gd name="T40" fmla="*/ 2147483647 w 2768"/>
              <a:gd name="T41" fmla="*/ 2147483647 h 2770"/>
              <a:gd name="T42" fmla="*/ 2147483647 w 2768"/>
              <a:gd name="T43" fmla="*/ 2147483647 h 2770"/>
              <a:gd name="T44" fmla="*/ 2147483647 w 2768"/>
              <a:gd name="T45" fmla="*/ 2147483647 h 2770"/>
              <a:gd name="T46" fmla="*/ 2147483647 w 2768"/>
              <a:gd name="T47" fmla="*/ 2147483647 h 2770"/>
              <a:gd name="T48" fmla="*/ 2147483647 w 2768"/>
              <a:gd name="T49" fmla="*/ 2147483647 h 2770"/>
              <a:gd name="T50" fmla="*/ 2147483647 w 2768"/>
              <a:gd name="T51" fmla="*/ 2147483647 h 2770"/>
              <a:gd name="T52" fmla="*/ 2147483647 w 2768"/>
              <a:gd name="T53" fmla="*/ 2147483647 h 2770"/>
              <a:gd name="T54" fmla="*/ 2147483647 w 2768"/>
              <a:gd name="T55" fmla="*/ 2147483647 h 2770"/>
              <a:gd name="T56" fmla="*/ 2147483647 w 2768"/>
              <a:gd name="T57" fmla="*/ 2147483647 h 2770"/>
              <a:gd name="T58" fmla="*/ 2147483647 w 2768"/>
              <a:gd name="T59" fmla="*/ 2147483647 h 2770"/>
              <a:gd name="T60" fmla="*/ 2147483647 w 2768"/>
              <a:gd name="T61" fmla="*/ 2147483647 h 2770"/>
              <a:gd name="T62" fmla="*/ 2147483647 w 2768"/>
              <a:gd name="T63" fmla="*/ 2147483647 h 2770"/>
              <a:gd name="T64" fmla="*/ 2147483647 w 2768"/>
              <a:gd name="T65" fmla="*/ 2147483647 h 2770"/>
              <a:gd name="T66" fmla="*/ 2147483647 w 2768"/>
              <a:gd name="T67" fmla="*/ 2147483647 h 2770"/>
              <a:gd name="T68" fmla="*/ 2147483647 w 2768"/>
              <a:gd name="T69" fmla="*/ 2147483647 h 2770"/>
              <a:gd name="T70" fmla="*/ 2147483647 w 2768"/>
              <a:gd name="T71" fmla="*/ 2147483647 h 2770"/>
              <a:gd name="T72" fmla="*/ 2147483647 w 2768"/>
              <a:gd name="T73" fmla="*/ 2147483647 h 2770"/>
              <a:gd name="T74" fmla="*/ 2147483647 w 2768"/>
              <a:gd name="T75" fmla="*/ 2147483647 h 2770"/>
              <a:gd name="T76" fmla="*/ 2147483647 w 2768"/>
              <a:gd name="T77" fmla="*/ 2147483647 h 2770"/>
              <a:gd name="T78" fmla="*/ 2147483647 w 2768"/>
              <a:gd name="T79" fmla="*/ 2147483647 h 2770"/>
              <a:gd name="T80" fmla="*/ 2147483647 w 2768"/>
              <a:gd name="T81" fmla="*/ 2147483647 h 2770"/>
              <a:gd name="T82" fmla="*/ 2147483647 w 2768"/>
              <a:gd name="T83" fmla="*/ 2147483647 h 2770"/>
              <a:gd name="T84" fmla="*/ 2147483647 w 2768"/>
              <a:gd name="T85" fmla="*/ 2147483647 h 2770"/>
              <a:gd name="T86" fmla="*/ 2147483647 w 2768"/>
              <a:gd name="T87" fmla="*/ 2147483647 h 2770"/>
              <a:gd name="T88" fmla="*/ 2147483647 w 2768"/>
              <a:gd name="T89" fmla="*/ 2147483647 h 2770"/>
              <a:gd name="T90" fmla="*/ 2147483647 w 2768"/>
              <a:gd name="T91" fmla="*/ 2147483647 h 2770"/>
              <a:gd name="T92" fmla="*/ 2147483647 w 2768"/>
              <a:gd name="T93" fmla="*/ 2147483647 h 2770"/>
              <a:gd name="T94" fmla="*/ 2147483647 w 2768"/>
              <a:gd name="T95" fmla="*/ 2147483647 h 2770"/>
              <a:gd name="T96" fmla="*/ 2147483647 w 2768"/>
              <a:gd name="T97" fmla="*/ 2147483647 h 2770"/>
              <a:gd name="T98" fmla="*/ 2147483647 w 2768"/>
              <a:gd name="T99" fmla="*/ 2147483647 h 2770"/>
              <a:gd name="T100" fmla="*/ 2147483647 w 2768"/>
              <a:gd name="T101" fmla="*/ 2147483647 h 2770"/>
              <a:gd name="T102" fmla="*/ 2147483647 w 2768"/>
              <a:gd name="T103" fmla="*/ 2147483647 h 2770"/>
              <a:gd name="T104" fmla="*/ 2147483647 w 2768"/>
              <a:gd name="T105" fmla="*/ 2147483647 h 2770"/>
              <a:gd name="T106" fmla="*/ 2147483647 w 2768"/>
              <a:gd name="T107" fmla="*/ 2147483647 h 2770"/>
              <a:gd name="T108" fmla="*/ 2147483647 w 2768"/>
              <a:gd name="T109" fmla="*/ 2147483647 h 2770"/>
              <a:gd name="T110" fmla="*/ 2147483647 w 2768"/>
              <a:gd name="T111" fmla="*/ 2147483647 h 277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768" h="2770">
                <a:moveTo>
                  <a:pt x="2768" y="1384"/>
                </a:moveTo>
                <a:lnTo>
                  <a:pt x="2768" y="1362"/>
                </a:lnTo>
                <a:lnTo>
                  <a:pt x="2768" y="1341"/>
                </a:lnTo>
                <a:lnTo>
                  <a:pt x="2767" y="1318"/>
                </a:lnTo>
                <a:lnTo>
                  <a:pt x="2766" y="1297"/>
                </a:lnTo>
                <a:lnTo>
                  <a:pt x="2764" y="1275"/>
                </a:lnTo>
                <a:lnTo>
                  <a:pt x="2761" y="1252"/>
                </a:lnTo>
                <a:lnTo>
                  <a:pt x="2759" y="1231"/>
                </a:lnTo>
                <a:lnTo>
                  <a:pt x="2757" y="1209"/>
                </a:lnTo>
                <a:lnTo>
                  <a:pt x="2754" y="1188"/>
                </a:lnTo>
                <a:lnTo>
                  <a:pt x="2751" y="1166"/>
                </a:lnTo>
                <a:lnTo>
                  <a:pt x="2748" y="1144"/>
                </a:lnTo>
                <a:lnTo>
                  <a:pt x="2743" y="1123"/>
                </a:lnTo>
                <a:lnTo>
                  <a:pt x="2739" y="1101"/>
                </a:lnTo>
                <a:lnTo>
                  <a:pt x="2734" y="1080"/>
                </a:lnTo>
                <a:lnTo>
                  <a:pt x="2730" y="1058"/>
                </a:lnTo>
                <a:lnTo>
                  <a:pt x="2724" y="1036"/>
                </a:lnTo>
                <a:lnTo>
                  <a:pt x="2718" y="1016"/>
                </a:lnTo>
                <a:lnTo>
                  <a:pt x="2712" y="995"/>
                </a:lnTo>
                <a:lnTo>
                  <a:pt x="2706" y="974"/>
                </a:lnTo>
                <a:lnTo>
                  <a:pt x="2699" y="952"/>
                </a:lnTo>
                <a:lnTo>
                  <a:pt x="2692" y="932"/>
                </a:lnTo>
                <a:lnTo>
                  <a:pt x="2685" y="911"/>
                </a:lnTo>
                <a:lnTo>
                  <a:pt x="2677" y="890"/>
                </a:lnTo>
                <a:lnTo>
                  <a:pt x="2669" y="870"/>
                </a:lnTo>
                <a:lnTo>
                  <a:pt x="2660" y="850"/>
                </a:lnTo>
                <a:lnTo>
                  <a:pt x="2652" y="830"/>
                </a:lnTo>
                <a:lnTo>
                  <a:pt x="2643" y="810"/>
                </a:lnTo>
                <a:lnTo>
                  <a:pt x="2634" y="789"/>
                </a:lnTo>
                <a:lnTo>
                  <a:pt x="2624" y="770"/>
                </a:lnTo>
                <a:lnTo>
                  <a:pt x="2615" y="750"/>
                </a:lnTo>
                <a:lnTo>
                  <a:pt x="2604" y="731"/>
                </a:lnTo>
                <a:lnTo>
                  <a:pt x="2593" y="712"/>
                </a:lnTo>
                <a:lnTo>
                  <a:pt x="2583" y="692"/>
                </a:lnTo>
                <a:lnTo>
                  <a:pt x="2572" y="673"/>
                </a:lnTo>
                <a:lnTo>
                  <a:pt x="2560" y="654"/>
                </a:lnTo>
                <a:lnTo>
                  <a:pt x="2549" y="636"/>
                </a:lnTo>
                <a:lnTo>
                  <a:pt x="2537" y="618"/>
                </a:lnTo>
                <a:lnTo>
                  <a:pt x="2524" y="600"/>
                </a:lnTo>
                <a:lnTo>
                  <a:pt x="2511" y="582"/>
                </a:lnTo>
                <a:lnTo>
                  <a:pt x="2498" y="564"/>
                </a:lnTo>
                <a:lnTo>
                  <a:pt x="2486" y="546"/>
                </a:lnTo>
                <a:lnTo>
                  <a:pt x="2472" y="529"/>
                </a:lnTo>
                <a:lnTo>
                  <a:pt x="2458" y="511"/>
                </a:lnTo>
                <a:lnTo>
                  <a:pt x="2444" y="494"/>
                </a:lnTo>
                <a:lnTo>
                  <a:pt x="2430" y="477"/>
                </a:lnTo>
                <a:lnTo>
                  <a:pt x="2415" y="461"/>
                </a:lnTo>
                <a:lnTo>
                  <a:pt x="2401" y="445"/>
                </a:lnTo>
                <a:lnTo>
                  <a:pt x="2386" y="429"/>
                </a:lnTo>
                <a:lnTo>
                  <a:pt x="2371" y="414"/>
                </a:lnTo>
                <a:lnTo>
                  <a:pt x="2355" y="398"/>
                </a:lnTo>
                <a:lnTo>
                  <a:pt x="2340" y="383"/>
                </a:lnTo>
                <a:lnTo>
                  <a:pt x="2324" y="368"/>
                </a:lnTo>
                <a:lnTo>
                  <a:pt x="2307" y="353"/>
                </a:lnTo>
                <a:lnTo>
                  <a:pt x="2291" y="338"/>
                </a:lnTo>
                <a:lnTo>
                  <a:pt x="2274" y="324"/>
                </a:lnTo>
                <a:lnTo>
                  <a:pt x="2257" y="310"/>
                </a:lnTo>
                <a:lnTo>
                  <a:pt x="2240" y="296"/>
                </a:lnTo>
                <a:lnTo>
                  <a:pt x="2223" y="283"/>
                </a:lnTo>
                <a:lnTo>
                  <a:pt x="2205" y="270"/>
                </a:lnTo>
                <a:lnTo>
                  <a:pt x="2188" y="257"/>
                </a:lnTo>
                <a:lnTo>
                  <a:pt x="2169" y="244"/>
                </a:lnTo>
                <a:lnTo>
                  <a:pt x="2151" y="231"/>
                </a:lnTo>
                <a:lnTo>
                  <a:pt x="2132" y="220"/>
                </a:lnTo>
                <a:lnTo>
                  <a:pt x="2114" y="208"/>
                </a:lnTo>
                <a:lnTo>
                  <a:pt x="2095" y="196"/>
                </a:lnTo>
                <a:lnTo>
                  <a:pt x="2077" y="186"/>
                </a:lnTo>
                <a:lnTo>
                  <a:pt x="2058" y="175"/>
                </a:lnTo>
                <a:lnTo>
                  <a:pt x="2038" y="164"/>
                </a:lnTo>
                <a:lnTo>
                  <a:pt x="2018" y="154"/>
                </a:lnTo>
                <a:lnTo>
                  <a:pt x="1999" y="144"/>
                </a:lnTo>
                <a:lnTo>
                  <a:pt x="1979" y="135"/>
                </a:lnTo>
                <a:lnTo>
                  <a:pt x="1960" y="125"/>
                </a:lnTo>
                <a:lnTo>
                  <a:pt x="1939" y="116"/>
                </a:lnTo>
                <a:lnTo>
                  <a:pt x="1919" y="108"/>
                </a:lnTo>
                <a:lnTo>
                  <a:pt x="1899" y="99"/>
                </a:lnTo>
                <a:lnTo>
                  <a:pt x="1879" y="91"/>
                </a:lnTo>
                <a:lnTo>
                  <a:pt x="1857" y="83"/>
                </a:lnTo>
                <a:lnTo>
                  <a:pt x="1837" y="76"/>
                </a:lnTo>
                <a:lnTo>
                  <a:pt x="1816" y="70"/>
                </a:lnTo>
                <a:lnTo>
                  <a:pt x="1796" y="62"/>
                </a:lnTo>
                <a:lnTo>
                  <a:pt x="1774" y="56"/>
                </a:lnTo>
                <a:lnTo>
                  <a:pt x="1753" y="50"/>
                </a:lnTo>
                <a:lnTo>
                  <a:pt x="1732" y="44"/>
                </a:lnTo>
                <a:lnTo>
                  <a:pt x="1711" y="39"/>
                </a:lnTo>
                <a:lnTo>
                  <a:pt x="1689" y="35"/>
                </a:lnTo>
                <a:lnTo>
                  <a:pt x="1668" y="29"/>
                </a:lnTo>
                <a:lnTo>
                  <a:pt x="1647" y="25"/>
                </a:lnTo>
                <a:lnTo>
                  <a:pt x="1624" y="21"/>
                </a:lnTo>
                <a:lnTo>
                  <a:pt x="1603" y="17"/>
                </a:lnTo>
                <a:lnTo>
                  <a:pt x="1582" y="14"/>
                </a:lnTo>
                <a:lnTo>
                  <a:pt x="1559" y="11"/>
                </a:lnTo>
                <a:lnTo>
                  <a:pt x="1538" y="9"/>
                </a:lnTo>
                <a:lnTo>
                  <a:pt x="1516" y="6"/>
                </a:lnTo>
                <a:lnTo>
                  <a:pt x="1494" y="5"/>
                </a:lnTo>
                <a:lnTo>
                  <a:pt x="1472" y="3"/>
                </a:lnTo>
                <a:lnTo>
                  <a:pt x="1451" y="2"/>
                </a:lnTo>
                <a:lnTo>
                  <a:pt x="1428" y="0"/>
                </a:lnTo>
                <a:lnTo>
                  <a:pt x="1406" y="0"/>
                </a:lnTo>
                <a:lnTo>
                  <a:pt x="1385" y="0"/>
                </a:lnTo>
                <a:lnTo>
                  <a:pt x="1362" y="0"/>
                </a:lnTo>
                <a:lnTo>
                  <a:pt x="1341" y="0"/>
                </a:lnTo>
                <a:lnTo>
                  <a:pt x="1319" y="2"/>
                </a:lnTo>
                <a:lnTo>
                  <a:pt x="1296" y="3"/>
                </a:lnTo>
                <a:lnTo>
                  <a:pt x="1275" y="5"/>
                </a:lnTo>
                <a:lnTo>
                  <a:pt x="1253" y="6"/>
                </a:lnTo>
                <a:lnTo>
                  <a:pt x="1231" y="9"/>
                </a:lnTo>
                <a:lnTo>
                  <a:pt x="1209" y="11"/>
                </a:lnTo>
                <a:lnTo>
                  <a:pt x="1188" y="14"/>
                </a:lnTo>
                <a:lnTo>
                  <a:pt x="1165" y="17"/>
                </a:lnTo>
                <a:lnTo>
                  <a:pt x="1144" y="21"/>
                </a:lnTo>
                <a:lnTo>
                  <a:pt x="1123" y="25"/>
                </a:lnTo>
                <a:lnTo>
                  <a:pt x="1101" y="29"/>
                </a:lnTo>
                <a:lnTo>
                  <a:pt x="1080" y="35"/>
                </a:lnTo>
                <a:lnTo>
                  <a:pt x="1058" y="39"/>
                </a:lnTo>
                <a:lnTo>
                  <a:pt x="1036" y="44"/>
                </a:lnTo>
                <a:lnTo>
                  <a:pt x="1016" y="50"/>
                </a:lnTo>
                <a:lnTo>
                  <a:pt x="995" y="56"/>
                </a:lnTo>
                <a:lnTo>
                  <a:pt x="974" y="62"/>
                </a:lnTo>
                <a:lnTo>
                  <a:pt x="952" y="70"/>
                </a:lnTo>
                <a:lnTo>
                  <a:pt x="932" y="76"/>
                </a:lnTo>
                <a:lnTo>
                  <a:pt x="911" y="83"/>
                </a:lnTo>
                <a:lnTo>
                  <a:pt x="891" y="91"/>
                </a:lnTo>
                <a:lnTo>
                  <a:pt x="870" y="99"/>
                </a:lnTo>
                <a:lnTo>
                  <a:pt x="850" y="108"/>
                </a:lnTo>
                <a:lnTo>
                  <a:pt x="830" y="116"/>
                </a:lnTo>
                <a:lnTo>
                  <a:pt x="810" y="125"/>
                </a:lnTo>
                <a:lnTo>
                  <a:pt x="789" y="135"/>
                </a:lnTo>
                <a:lnTo>
                  <a:pt x="770" y="144"/>
                </a:lnTo>
                <a:lnTo>
                  <a:pt x="750" y="154"/>
                </a:lnTo>
                <a:lnTo>
                  <a:pt x="731" y="164"/>
                </a:lnTo>
                <a:lnTo>
                  <a:pt x="712" y="175"/>
                </a:lnTo>
                <a:lnTo>
                  <a:pt x="693" y="186"/>
                </a:lnTo>
                <a:lnTo>
                  <a:pt x="673" y="196"/>
                </a:lnTo>
                <a:lnTo>
                  <a:pt x="655" y="208"/>
                </a:lnTo>
                <a:lnTo>
                  <a:pt x="636" y="220"/>
                </a:lnTo>
                <a:lnTo>
                  <a:pt x="618" y="231"/>
                </a:lnTo>
                <a:lnTo>
                  <a:pt x="600" y="244"/>
                </a:lnTo>
                <a:lnTo>
                  <a:pt x="582" y="257"/>
                </a:lnTo>
                <a:lnTo>
                  <a:pt x="564" y="270"/>
                </a:lnTo>
                <a:lnTo>
                  <a:pt x="547" y="283"/>
                </a:lnTo>
                <a:lnTo>
                  <a:pt x="530" y="296"/>
                </a:lnTo>
                <a:lnTo>
                  <a:pt x="512" y="310"/>
                </a:lnTo>
                <a:lnTo>
                  <a:pt x="494" y="324"/>
                </a:lnTo>
                <a:lnTo>
                  <a:pt x="479" y="338"/>
                </a:lnTo>
                <a:lnTo>
                  <a:pt x="461" y="353"/>
                </a:lnTo>
                <a:lnTo>
                  <a:pt x="446" y="368"/>
                </a:lnTo>
                <a:lnTo>
                  <a:pt x="430" y="383"/>
                </a:lnTo>
                <a:lnTo>
                  <a:pt x="414" y="398"/>
                </a:lnTo>
                <a:lnTo>
                  <a:pt x="399" y="414"/>
                </a:lnTo>
                <a:lnTo>
                  <a:pt x="383" y="429"/>
                </a:lnTo>
                <a:lnTo>
                  <a:pt x="368" y="445"/>
                </a:lnTo>
                <a:lnTo>
                  <a:pt x="353" y="461"/>
                </a:lnTo>
                <a:lnTo>
                  <a:pt x="339" y="477"/>
                </a:lnTo>
                <a:lnTo>
                  <a:pt x="324" y="494"/>
                </a:lnTo>
                <a:lnTo>
                  <a:pt x="310" y="511"/>
                </a:lnTo>
                <a:lnTo>
                  <a:pt x="296" y="529"/>
                </a:lnTo>
                <a:lnTo>
                  <a:pt x="284" y="546"/>
                </a:lnTo>
                <a:lnTo>
                  <a:pt x="270" y="564"/>
                </a:lnTo>
                <a:lnTo>
                  <a:pt x="257" y="582"/>
                </a:lnTo>
                <a:lnTo>
                  <a:pt x="244" y="600"/>
                </a:lnTo>
                <a:lnTo>
                  <a:pt x="233" y="618"/>
                </a:lnTo>
                <a:lnTo>
                  <a:pt x="221" y="636"/>
                </a:lnTo>
                <a:lnTo>
                  <a:pt x="209" y="654"/>
                </a:lnTo>
                <a:lnTo>
                  <a:pt x="197" y="673"/>
                </a:lnTo>
                <a:lnTo>
                  <a:pt x="186" y="692"/>
                </a:lnTo>
                <a:lnTo>
                  <a:pt x="175" y="712"/>
                </a:lnTo>
                <a:lnTo>
                  <a:pt x="164" y="731"/>
                </a:lnTo>
                <a:lnTo>
                  <a:pt x="155" y="750"/>
                </a:lnTo>
                <a:lnTo>
                  <a:pt x="144" y="770"/>
                </a:lnTo>
                <a:lnTo>
                  <a:pt x="135" y="789"/>
                </a:lnTo>
                <a:lnTo>
                  <a:pt x="126" y="810"/>
                </a:lnTo>
                <a:lnTo>
                  <a:pt x="116" y="830"/>
                </a:lnTo>
                <a:lnTo>
                  <a:pt x="108" y="850"/>
                </a:lnTo>
                <a:lnTo>
                  <a:pt x="99" y="870"/>
                </a:lnTo>
                <a:lnTo>
                  <a:pt x="92" y="890"/>
                </a:lnTo>
                <a:lnTo>
                  <a:pt x="85" y="911"/>
                </a:lnTo>
                <a:lnTo>
                  <a:pt x="77" y="932"/>
                </a:lnTo>
                <a:lnTo>
                  <a:pt x="70" y="952"/>
                </a:lnTo>
                <a:lnTo>
                  <a:pt x="63" y="974"/>
                </a:lnTo>
                <a:lnTo>
                  <a:pt x="57" y="995"/>
                </a:lnTo>
                <a:lnTo>
                  <a:pt x="50" y="1016"/>
                </a:lnTo>
                <a:lnTo>
                  <a:pt x="45" y="1036"/>
                </a:lnTo>
                <a:lnTo>
                  <a:pt x="40" y="1058"/>
                </a:lnTo>
                <a:lnTo>
                  <a:pt x="35" y="1080"/>
                </a:lnTo>
                <a:lnTo>
                  <a:pt x="30" y="1101"/>
                </a:lnTo>
                <a:lnTo>
                  <a:pt x="26" y="1123"/>
                </a:lnTo>
                <a:lnTo>
                  <a:pt x="22" y="1144"/>
                </a:lnTo>
                <a:lnTo>
                  <a:pt x="19" y="1166"/>
                </a:lnTo>
                <a:lnTo>
                  <a:pt x="15" y="1188"/>
                </a:lnTo>
                <a:lnTo>
                  <a:pt x="12" y="1209"/>
                </a:lnTo>
                <a:lnTo>
                  <a:pt x="9" y="1231"/>
                </a:lnTo>
                <a:lnTo>
                  <a:pt x="7" y="1252"/>
                </a:lnTo>
                <a:lnTo>
                  <a:pt x="5" y="1275"/>
                </a:lnTo>
                <a:lnTo>
                  <a:pt x="4" y="1297"/>
                </a:lnTo>
                <a:lnTo>
                  <a:pt x="3" y="1318"/>
                </a:lnTo>
                <a:lnTo>
                  <a:pt x="1" y="1341"/>
                </a:lnTo>
                <a:lnTo>
                  <a:pt x="0" y="1362"/>
                </a:lnTo>
                <a:lnTo>
                  <a:pt x="0" y="1384"/>
                </a:lnTo>
                <a:lnTo>
                  <a:pt x="0" y="1407"/>
                </a:lnTo>
                <a:lnTo>
                  <a:pt x="1" y="1428"/>
                </a:lnTo>
                <a:lnTo>
                  <a:pt x="3" y="1450"/>
                </a:lnTo>
                <a:lnTo>
                  <a:pt x="4" y="1473"/>
                </a:lnTo>
                <a:lnTo>
                  <a:pt x="5" y="1494"/>
                </a:lnTo>
                <a:lnTo>
                  <a:pt x="7" y="1516"/>
                </a:lnTo>
                <a:lnTo>
                  <a:pt x="9" y="1538"/>
                </a:lnTo>
                <a:lnTo>
                  <a:pt x="12" y="1560"/>
                </a:lnTo>
                <a:lnTo>
                  <a:pt x="15" y="1581"/>
                </a:lnTo>
                <a:lnTo>
                  <a:pt x="19" y="1604"/>
                </a:lnTo>
                <a:lnTo>
                  <a:pt x="22" y="1625"/>
                </a:lnTo>
                <a:lnTo>
                  <a:pt x="26" y="1646"/>
                </a:lnTo>
                <a:lnTo>
                  <a:pt x="30" y="1668"/>
                </a:lnTo>
                <a:lnTo>
                  <a:pt x="35" y="1690"/>
                </a:lnTo>
                <a:lnTo>
                  <a:pt x="40" y="1711"/>
                </a:lnTo>
                <a:lnTo>
                  <a:pt x="45" y="1733"/>
                </a:lnTo>
                <a:lnTo>
                  <a:pt x="50" y="1754"/>
                </a:lnTo>
                <a:lnTo>
                  <a:pt x="57" y="1774"/>
                </a:lnTo>
                <a:lnTo>
                  <a:pt x="63" y="1795"/>
                </a:lnTo>
                <a:lnTo>
                  <a:pt x="70" y="1817"/>
                </a:lnTo>
                <a:lnTo>
                  <a:pt x="77" y="1837"/>
                </a:lnTo>
                <a:lnTo>
                  <a:pt x="85" y="1858"/>
                </a:lnTo>
                <a:lnTo>
                  <a:pt x="92" y="1878"/>
                </a:lnTo>
                <a:lnTo>
                  <a:pt x="99" y="1899"/>
                </a:lnTo>
                <a:lnTo>
                  <a:pt x="108" y="1919"/>
                </a:lnTo>
                <a:lnTo>
                  <a:pt x="116" y="1939"/>
                </a:lnTo>
                <a:lnTo>
                  <a:pt x="126" y="1959"/>
                </a:lnTo>
                <a:lnTo>
                  <a:pt x="135" y="1980"/>
                </a:lnTo>
                <a:lnTo>
                  <a:pt x="144" y="2000"/>
                </a:lnTo>
                <a:lnTo>
                  <a:pt x="155" y="2019"/>
                </a:lnTo>
                <a:lnTo>
                  <a:pt x="164" y="2038"/>
                </a:lnTo>
                <a:lnTo>
                  <a:pt x="175" y="2057"/>
                </a:lnTo>
                <a:lnTo>
                  <a:pt x="186" y="2076"/>
                </a:lnTo>
                <a:lnTo>
                  <a:pt x="197" y="2096"/>
                </a:lnTo>
                <a:lnTo>
                  <a:pt x="209" y="2115"/>
                </a:lnTo>
                <a:lnTo>
                  <a:pt x="221" y="2133"/>
                </a:lnTo>
                <a:lnTo>
                  <a:pt x="233" y="2151"/>
                </a:lnTo>
                <a:lnTo>
                  <a:pt x="244" y="2169"/>
                </a:lnTo>
                <a:lnTo>
                  <a:pt x="257" y="2187"/>
                </a:lnTo>
                <a:lnTo>
                  <a:pt x="270" y="2205"/>
                </a:lnTo>
                <a:lnTo>
                  <a:pt x="284" y="2223"/>
                </a:lnTo>
                <a:lnTo>
                  <a:pt x="296" y="2240"/>
                </a:lnTo>
                <a:lnTo>
                  <a:pt x="310" y="2257"/>
                </a:lnTo>
                <a:lnTo>
                  <a:pt x="324" y="2275"/>
                </a:lnTo>
                <a:lnTo>
                  <a:pt x="339" y="2292"/>
                </a:lnTo>
                <a:lnTo>
                  <a:pt x="353" y="2308"/>
                </a:lnTo>
                <a:lnTo>
                  <a:pt x="368" y="2323"/>
                </a:lnTo>
                <a:lnTo>
                  <a:pt x="383" y="2339"/>
                </a:lnTo>
                <a:lnTo>
                  <a:pt x="399" y="2355"/>
                </a:lnTo>
                <a:lnTo>
                  <a:pt x="414" y="2371"/>
                </a:lnTo>
                <a:lnTo>
                  <a:pt x="430" y="2386"/>
                </a:lnTo>
                <a:lnTo>
                  <a:pt x="446" y="2401"/>
                </a:lnTo>
                <a:lnTo>
                  <a:pt x="461" y="2416"/>
                </a:lnTo>
                <a:lnTo>
                  <a:pt x="479" y="2431"/>
                </a:lnTo>
                <a:lnTo>
                  <a:pt x="494" y="2445"/>
                </a:lnTo>
                <a:lnTo>
                  <a:pt x="512" y="2459"/>
                </a:lnTo>
                <a:lnTo>
                  <a:pt x="530" y="2473"/>
                </a:lnTo>
                <a:lnTo>
                  <a:pt x="547" y="2486"/>
                </a:lnTo>
                <a:lnTo>
                  <a:pt x="564" y="2499"/>
                </a:lnTo>
                <a:lnTo>
                  <a:pt x="582" y="2512"/>
                </a:lnTo>
                <a:lnTo>
                  <a:pt x="600" y="2525"/>
                </a:lnTo>
                <a:lnTo>
                  <a:pt x="618" y="2537"/>
                </a:lnTo>
                <a:lnTo>
                  <a:pt x="636" y="2549"/>
                </a:lnTo>
                <a:lnTo>
                  <a:pt x="655" y="2561"/>
                </a:lnTo>
                <a:lnTo>
                  <a:pt x="673" y="2573"/>
                </a:lnTo>
                <a:lnTo>
                  <a:pt x="693" y="2583"/>
                </a:lnTo>
                <a:lnTo>
                  <a:pt x="712" y="2594"/>
                </a:lnTo>
                <a:lnTo>
                  <a:pt x="731" y="2605"/>
                </a:lnTo>
                <a:lnTo>
                  <a:pt x="750" y="2615"/>
                </a:lnTo>
                <a:lnTo>
                  <a:pt x="770" y="2625"/>
                </a:lnTo>
                <a:lnTo>
                  <a:pt x="789" y="2634"/>
                </a:lnTo>
                <a:lnTo>
                  <a:pt x="810" y="2644"/>
                </a:lnTo>
                <a:lnTo>
                  <a:pt x="830" y="2652"/>
                </a:lnTo>
                <a:lnTo>
                  <a:pt x="850" y="2662"/>
                </a:lnTo>
                <a:lnTo>
                  <a:pt x="870" y="2670"/>
                </a:lnTo>
                <a:lnTo>
                  <a:pt x="891" y="2678"/>
                </a:lnTo>
                <a:lnTo>
                  <a:pt x="911" y="2685"/>
                </a:lnTo>
                <a:lnTo>
                  <a:pt x="932" y="2693"/>
                </a:lnTo>
                <a:lnTo>
                  <a:pt x="952" y="2700"/>
                </a:lnTo>
                <a:lnTo>
                  <a:pt x="974" y="2707"/>
                </a:lnTo>
                <a:lnTo>
                  <a:pt x="995" y="2713"/>
                </a:lnTo>
                <a:lnTo>
                  <a:pt x="1016" y="2720"/>
                </a:lnTo>
                <a:lnTo>
                  <a:pt x="1036" y="2725"/>
                </a:lnTo>
                <a:lnTo>
                  <a:pt x="1058" y="2730"/>
                </a:lnTo>
                <a:lnTo>
                  <a:pt x="1080" y="2736"/>
                </a:lnTo>
                <a:lnTo>
                  <a:pt x="1101" y="2740"/>
                </a:lnTo>
                <a:lnTo>
                  <a:pt x="1123" y="2744"/>
                </a:lnTo>
                <a:lnTo>
                  <a:pt x="1144" y="2748"/>
                </a:lnTo>
                <a:lnTo>
                  <a:pt x="1165" y="2751"/>
                </a:lnTo>
                <a:lnTo>
                  <a:pt x="1188" y="2755"/>
                </a:lnTo>
                <a:lnTo>
                  <a:pt x="1209" y="2758"/>
                </a:lnTo>
                <a:lnTo>
                  <a:pt x="1231" y="2761"/>
                </a:lnTo>
                <a:lnTo>
                  <a:pt x="1253" y="2763"/>
                </a:lnTo>
                <a:lnTo>
                  <a:pt x="1275" y="2764"/>
                </a:lnTo>
                <a:lnTo>
                  <a:pt x="1296" y="2766"/>
                </a:lnTo>
                <a:lnTo>
                  <a:pt x="1319" y="2767"/>
                </a:lnTo>
                <a:lnTo>
                  <a:pt x="1341" y="2769"/>
                </a:lnTo>
                <a:lnTo>
                  <a:pt x="1362" y="2769"/>
                </a:lnTo>
                <a:lnTo>
                  <a:pt x="1385" y="2770"/>
                </a:lnTo>
                <a:lnTo>
                  <a:pt x="1406" y="2769"/>
                </a:lnTo>
                <a:lnTo>
                  <a:pt x="1428" y="2769"/>
                </a:lnTo>
                <a:lnTo>
                  <a:pt x="1451" y="2767"/>
                </a:lnTo>
                <a:lnTo>
                  <a:pt x="1472" y="2766"/>
                </a:lnTo>
                <a:lnTo>
                  <a:pt x="1494" y="2764"/>
                </a:lnTo>
                <a:lnTo>
                  <a:pt x="1516" y="2763"/>
                </a:lnTo>
                <a:lnTo>
                  <a:pt x="1538" y="2761"/>
                </a:lnTo>
                <a:lnTo>
                  <a:pt x="1559" y="2758"/>
                </a:lnTo>
                <a:lnTo>
                  <a:pt x="1582" y="2755"/>
                </a:lnTo>
                <a:lnTo>
                  <a:pt x="1603" y="2751"/>
                </a:lnTo>
                <a:lnTo>
                  <a:pt x="1624" y="2748"/>
                </a:lnTo>
                <a:lnTo>
                  <a:pt x="1647" y="2744"/>
                </a:lnTo>
                <a:lnTo>
                  <a:pt x="1668" y="2740"/>
                </a:lnTo>
                <a:lnTo>
                  <a:pt x="1689" y="2736"/>
                </a:lnTo>
                <a:lnTo>
                  <a:pt x="1711" y="2730"/>
                </a:lnTo>
                <a:lnTo>
                  <a:pt x="1732" y="2725"/>
                </a:lnTo>
                <a:lnTo>
                  <a:pt x="1753" y="2720"/>
                </a:lnTo>
                <a:lnTo>
                  <a:pt x="1774" y="2713"/>
                </a:lnTo>
                <a:lnTo>
                  <a:pt x="1796" y="2707"/>
                </a:lnTo>
                <a:lnTo>
                  <a:pt x="1816" y="2700"/>
                </a:lnTo>
                <a:lnTo>
                  <a:pt x="1837" y="2693"/>
                </a:lnTo>
                <a:lnTo>
                  <a:pt x="1857" y="2685"/>
                </a:lnTo>
                <a:lnTo>
                  <a:pt x="1879" y="2678"/>
                </a:lnTo>
                <a:lnTo>
                  <a:pt x="1899" y="2670"/>
                </a:lnTo>
                <a:lnTo>
                  <a:pt x="1919" y="2662"/>
                </a:lnTo>
                <a:lnTo>
                  <a:pt x="1939" y="2652"/>
                </a:lnTo>
                <a:lnTo>
                  <a:pt x="1960" y="2644"/>
                </a:lnTo>
                <a:lnTo>
                  <a:pt x="1979" y="2634"/>
                </a:lnTo>
                <a:lnTo>
                  <a:pt x="1999" y="2625"/>
                </a:lnTo>
                <a:lnTo>
                  <a:pt x="2018" y="2615"/>
                </a:lnTo>
                <a:lnTo>
                  <a:pt x="2038" y="2605"/>
                </a:lnTo>
                <a:lnTo>
                  <a:pt x="2058" y="2594"/>
                </a:lnTo>
                <a:lnTo>
                  <a:pt x="2077" y="2583"/>
                </a:lnTo>
                <a:lnTo>
                  <a:pt x="2095" y="2573"/>
                </a:lnTo>
                <a:lnTo>
                  <a:pt x="2114" y="2561"/>
                </a:lnTo>
                <a:lnTo>
                  <a:pt x="2132" y="2549"/>
                </a:lnTo>
                <a:lnTo>
                  <a:pt x="2151" y="2537"/>
                </a:lnTo>
                <a:lnTo>
                  <a:pt x="2169" y="2525"/>
                </a:lnTo>
                <a:lnTo>
                  <a:pt x="2188" y="2512"/>
                </a:lnTo>
                <a:lnTo>
                  <a:pt x="2205" y="2499"/>
                </a:lnTo>
                <a:lnTo>
                  <a:pt x="2223" y="2486"/>
                </a:lnTo>
                <a:lnTo>
                  <a:pt x="2240" y="2473"/>
                </a:lnTo>
                <a:lnTo>
                  <a:pt x="2257" y="2459"/>
                </a:lnTo>
                <a:lnTo>
                  <a:pt x="2274" y="2445"/>
                </a:lnTo>
                <a:lnTo>
                  <a:pt x="2291" y="2431"/>
                </a:lnTo>
                <a:lnTo>
                  <a:pt x="2307" y="2416"/>
                </a:lnTo>
                <a:lnTo>
                  <a:pt x="2324" y="2401"/>
                </a:lnTo>
                <a:lnTo>
                  <a:pt x="2340" y="2386"/>
                </a:lnTo>
                <a:lnTo>
                  <a:pt x="2355" y="2371"/>
                </a:lnTo>
                <a:lnTo>
                  <a:pt x="2371" y="2355"/>
                </a:lnTo>
                <a:lnTo>
                  <a:pt x="2386" y="2339"/>
                </a:lnTo>
                <a:lnTo>
                  <a:pt x="2401" y="2323"/>
                </a:lnTo>
                <a:lnTo>
                  <a:pt x="2415" y="2308"/>
                </a:lnTo>
                <a:lnTo>
                  <a:pt x="2430" y="2292"/>
                </a:lnTo>
                <a:lnTo>
                  <a:pt x="2444" y="2275"/>
                </a:lnTo>
                <a:lnTo>
                  <a:pt x="2458" y="2257"/>
                </a:lnTo>
                <a:lnTo>
                  <a:pt x="2472" y="2240"/>
                </a:lnTo>
                <a:lnTo>
                  <a:pt x="2486" y="2223"/>
                </a:lnTo>
                <a:lnTo>
                  <a:pt x="2498" y="2205"/>
                </a:lnTo>
                <a:lnTo>
                  <a:pt x="2511" y="2187"/>
                </a:lnTo>
                <a:lnTo>
                  <a:pt x="2524" y="2169"/>
                </a:lnTo>
                <a:lnTo>
                  <a:pt x="2537" y="2151"/>
                </a:lnTo>
                <a:lnTo>
                  <a:pt x="2549" y="2133"/>
                </a:lnTo>
                <a:lnTo>
                  <a:pt x="2560" y="2115"/>
                </a:lnTo>
                <a:lnTo>
                  <a:pt x="2572" y="2096"/>
                </a:lnTo>
                <a:lnTo>
                  <a:pt x="2583" y="2076"/>
                </a:lnTo>
                <a:lnTo>
                  <a:pt x="2593" y="2057"/>
                </a:lnTo>
                <a:lnTo>
                  <a:pt x="2604" y="2038"/>
                </a:lnTo>
                <a:lnTo>
                  <a:pt x="2615" y="2019"/>
                </a:lnTo>
                <a:lnTo>
                  <a:pt x="2624" y="2000"/>
                </a:lnTo>
                <a:lnTo>
                  <a:pt x="2634" y="1980"/>
                </a:lnTo>
                <a:lnTo>
                  <a:pt x="2643" y="1959"/>
                </a:lnTo>
                <a:lnTo>
                  <a:pt x="2652" y="1939"/>
                </a:lnTo>
                <a:lnTo>
                  <a:pt x="2660" y="1919"/>
                </a:lnTo>
                <a:lnTo>
                  <a:pt x="2669" y="1899"/>
                </a:lnTo>
                <a:lnTo>
                  <a:pt x="2677" y="1878"/>
                </a:lnTo>
                <a:lnTo>
                  <a:pt x="2685" y="1858"/>
                </a:lnTo>
                <a:lnTo>
                  <a:pt x="2692" y="1837"/>
                </a:lnTo>
                <a:lnTo>
                  <a:pt x="2699" y="1817"/>
                </a:lnTo>
                <a:lnTo>
                  <a:pt x="2706" y="1795"/>
                </a:lnTo>
                <a:lnTo>
                  <a:pt x="2712" y="1774"/>
                </a:lnTo>
                <a:lnTo>
                  <a:pt x="2718" y="1754"/>
                </a:lnTo>
                <a:lnTo>
                  <a:pt x="2724" y="1733"/>
                </a:lnTo>
                <a:lnTo>
                  <a:pt x="2730" y="1711"/>
                </a:lnTo>
                <a:lnTo>
                  <a:pt x="2734" y="1690"/>
                </a:lnTo>
                <a:lnTo>
                  <a:pt x="2739" y="1668"/>
                </a:lnTo>
                <a:lnTo>
                  <a:pt x="2743" y="1646"/>
                </a:lnTo>
                <a:lnTo>
                  <a:pt x="2748" y="1625"/>
                </a:lnTo>
                <a:lnTo>
                  <a:pt x="2751" y="1604"/>
                </a:lnTo>
                <a:lnTo>
                  <a:pt x="2754" y="1581"/>
                </a:lnTo>
                <a:lnTo>
                  <a:pt x="2757" y="1560"/>
                </a:lnTo>
                <a:lnTo>
                  <a:pt x="2759" y="1538"/>
                </a:lnTo>
                <a:lnTo>
                  <a:pt x="2761" y="1516"/>
                </a:lnTo>
                <a:lnTo>
                  <a:pt x="2764" y="1494"/>
                </a:lnTo>
                <a:lnTo>
                  <a:pt x="2766" y="1473"/>
                </a:lnTo>
                <a:lnTo>
                  <a:pt x="2767" y="1450"/>
                </a:lnTo>
                <a:lnTo>
                  <a:pt x="2768" y="1428"/>
                </a:lnTo>
                <a:lnTo>
                  <a:pt x="2768" y="1407"/>
                </a:lnTo>
                <a:lnTo>
                  <a:pt x="2768" y="1384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8175" name="Group 127"/>
          <p:cNvGrpSpPr>
            <a:grpSpLocks/>
          </p:cNvGrpSpPr>
          <p:nvPr/>
        </p:nvGrpSpPr>
        <p:grpSpPr bwMode="auto">
          <a:xfrm>
            <a:off x="4206875" y="4487863"/>
            <a:ext cx="53975" cy="1693862"/>
            <a:chOff x="2650" y="2827"/>
            <a:chExt cx="34" cy="1067"/>
          </a:xfrm>
        </p:grpSpPr>
        <p:sp>
          <p:nvSpPr>
            <p:cNvPr id="135257" name="Freeform 128"/>
            <p:cNvSpPr>
              <a:spLocks/>
            </p:cNvSpPr>
            <p:nvPr/>
          </p:nvSpPr>
          <p:spPr bwMode="auto">
            <a:xfrm>
              <a:off x="2650" y="2827"/>
              <a:ext cx="34" cy="34"/>
            </a:xfrm>
            <a:custGeom>
              <a:avLst/>
              <a:gdLst>
                <a:gd name="T0" fmla="*/ 2 w 89"/>
                <a:gd name="T1" fmla="*/ 1 h 88"/>
                <a:gd name="T2" fmla="*/ 2 w 89"/>
                <a:gd name="T3" fmla="*/ 1 h 88"/>
                <a:gd name="T4" fmla="*/ 2 w 89"/>
                <a:gd name="T5" fmla="*/ 1 h 88"/>
                <a:gd name="T6" fmla="*/ 2 w 89"/>
                <a:gd name="T7" fmla="*/ 0 h 88"/>
                <a:gd name="T8" fmla="*/ 2 w 89"/>
                <a:gd name="T9" fmla="*/ 0 h 88"/>
                <a:gd name="T10" fmla="*/ 2 w 89"/>
                <a:gd name="T11" fmla="*/ 0 h 88"/>
                <a:gd name="T12" fmla="*/ 2 w 89"/>
                <a:gd name="T13" fmla="*/ 0 h 88"/>
                <a:gd name="T14" fmla="*/ 2 w 89"/>
                <a:gd name="T15" fmla="*/ 0 h 88"/>
                <a:gd name="T16" fmla="*/ 1 w 89"/>
                <a:gd name="T17" fmla="*/ 0 h 88"/>
                <a:gd name="T18" fmla="*/ 1 w 89"/>
                <a:gd name="T19" fmla="*/ 0 h 88"/>
                <a:gd name="T20" fmla="*/ 1 w 89"/>
                <a:gd name="T21" fmla="*/ 0 h 88"/>
                <a:gd name="T22" fmla="*/ 1 w 89"/>
                <a:gd name="T23" fmla="*/ 0 h 88"/>
                <a:gd name="T24" fmla="*/ 1 w 89"/>
                <a:gd name="T25" fmla="*/ 0 h 88"/>
                <a:gd name="T26" fmla="*/ 1 w 89"/>
                <a:gd name="T27" fmla="*/ 0 h 88"/>
                <a:gd name="T28" fmla="*/ 1 w 89"/>
                <a:gd name="T29" fmla="*/ 0 h 88"/>
                <a:gd name="T30" fmla="*/ 0 w 89"/>
                <a:gd name="T31" fmla="*/ 0 h 88"/>
                <a:gd name="T32" fmla="*/ 0 w 89"/>
                <a:gd name="T33" fmla="*/ 0 h 88"/>
                <a:gd name="T34" fmla="*/ 0 w 89"/>
                <a:gd name="T35" fmla="*/ 0 h 88"/>
                <a:gd name="T36" fmla="*/ 0 w 89"/>
                <a:gd name="T37" fmla="*/ 0 h 88"/>
                <a:gd name="T38" fmla="*/ 0 w 89"/>
                <a:gd name="T39" fmla="*/ 0 h 88"/>
                <a:gd name="T40" fmla="*/ 0 w 89"/>
                <a:gd name="T41" fmla="*/ 1 h 88"/>
                <a:gd name="T42" fmla="*/ 0 w 89"/>
                <a:gd name="T43" fmla="*/ 1 h 88"/>
                <a:gd name="T44" fmla="*/ 0 w 89"/>
                <a:gd name="T45" fmla="*/ 1 h 88"/>
                <a:gd name="T46" fmla="*/ 0 w 89"/>
                <a:gd name="T47" fmla="*/ 1 h 88"/>
                <a:gd name="T48" fmla="*/ 0 w 89"/>
                <a:gd name="T49" fmla="*/ 1 h 88"/>
                <a:gd name="T50" fmla="*/ 0 w 89"/>
                <a:gd name="T51" fmla="*/ 1 h 88"/>
                <a:gd name="T52" fmla="*/ 0 w 89"/>
                <a:gd name="T53" fmla="*/ 2 h 88"/>
                <a:gd name="T54" fmla="*/ 0 w 89"/>
                <a:gd name="T55" fmla="*/ 2 h 88"/>
                <a:gd name="T56" fmla="*/ 0 w 89"/>
                <a:gd name="T57" fmla="*/ 2 h 88"/>
                <a:gd name="T58" fmla="*/ 0 w 89"/>
                <a:gd name="T59" fmla="*/ 2 h 88"/>
                <a:gd name="T60" fmla="*/ 0 w 89"/>
                <a:gd name="T61" fmla="*/ 2 h 88"/>
                <a:gd name="T62" fmla="*/ 1 w 89"/>
                <a:gd name="T63" fmla="*/ 2 h 88"/>
                <a:gd name="T64" fmla="*/ 1 w 89"/>
                <a:gd name="T65" fmla="*/ 2 h 88"/>
                <a:gd name="T66" fmla="*/ 1 w 89"/>
                <a:gd name="T67" fmla="*/ 2 h 88"/>
                <a:gd name="T68" fmla="*/ 1 w 89"/>
                <a:gd name="T69" fmla="*/ 2 h 88"/>
                <a:gd name="T70" fmla="*/ 1 w 89"/>
                <a:gd name="T71" fmla="*/ 2 h 88"/>
                <a:gd name="T72" fmla="*/ 1 w 89"/>
                <a:gd name="T73" fmla="*/ 2 h 88"/>
                <a:gd name="T74" fmla="*/ 1 w 89"/>
                <a:gd name="T75" fmla="*/ 2 h 88"/>
                <a:gd name="T76" fmla="*/ 2 w 89"/>
                <a:gd name="T77" fmla="*/ 2 h 88"/>
                <a:gd name="T78" fmla="*/ 2 w 89"/>
                <a:gd name="T79" fmla="*/ 2 h 88"/>
                <a:gd name="T80" fmla="*/ 2 w 89"/>
                <a:gd name="T81" fmla="*/ 2 h 88"/>
                <a:gd name="T82" fmla="*/ 2 w 89"/>
                <a:gd name="T83" fmla="*/ 2 h 88"/>
                <a:gd name="T84" fmla="*/ 2 w 89"/>
                <a:gd name="T85" fmla="*/ 2 h 88"/>
                <a:gd name="T86" fmla="*/ 2 w 89"/>
                <a:gd name="T87" fmla="*/ 1 h 88"/>
                <a:gd name="T88" fmla="*/ 2 w 89"/>
                <a:gd name="T89" fmla="*/ 1 h 88"/>
                <a:gd name="T90" fmla="*/ 2 w 89"/>
                <a:gd name="T91" fmla="*/ 1 h 8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89" h="88">
                  <a:moveTo>
                    <a:pt x="89" y="43"/>
                  </a:moveTo>
                  <a:lnTo>
                    <a:pt x="89" y="40"/>
                  </a:lnTo>
                  <a:lnTo>
                    <a:pt x="89" y="38"/>
                  </a:lnTo>
                  <a:lnTo>
                    <a:pt x="88" y="35"/>
                  </a:lnTo>
                  <a:lnTo>
                    <a:pt x="88" y="32"/>
                  </a:lnTo>
                  <a:lnTo>
                    <a:pt x="87" y="29"/>
                  </a:lnTo>
                  <a:lnTo>
                    <a:pt x="86" y="26"/>
                  </a:lnTo>
                  <a:lnTo>
                    <a:pt x="84" y="23"/>
                  </a:lnTo>
                  <a:lnTo>
                    <a:pt x="82" y="21"/>
                  </a:lnTo>
                  <a:lnTo>
                    <a:pt x="81" y="18"/>
                  </a:lnTo>
                  <a:lnTo>
                    <a:pt x="79" y="16"/>
                  </a:lnTo>
                  <a:lnTo>
                    <a:pt x="77" y="14"/>
                  </a:lnTo>
                  <a:lnTo>
                    <a:pt x="75" y="12"/>
                  </a:lnTo>
                  <a:lnTo>
                    <a:pt x="73" y="9"/>
                  </a:lnTo>
                  <a:lnTo>
                    <a:pt x="71" y="7"/>
                  </a:lnTo>
                  <a:lnTo>
                    <a:pt x="67" y="6"/>
                  </a:lnTo>
                  <a:lnTo>
                    <a:pt x="65" y="4"/>
                  </a:lnTo>
                  <a:lnTo>
                    <a:pt x="62" y="3"/>
                  </a:lnTo>
                  <a:lnTo>
                    <a:pt x="60" y="2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27" y="3"/>
                  </a:lnTo>
                  <a:lnTo>
                    <a:pt x="25" y="4"/>
                  </a:lnTo>
                  <a:lnTo>
                    <a:pt x="22" y="6"/>
                  </a:lnTo>
                  <a:lnTo>
                    <a:pt x="20" y="7"/>
                  </a:lnTo>
                  <a:lnTo>
                    <a:pt x="17" y="9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1" y="16"/>
                  </a:lnTo>
                  <a:lnTo>
                    <a:pt x="9" y="18"/>
                  </a:lnTo>
                  <a:lnTo>
                    <a:pt x="7" y="21"/>
                  </a:lnTo>
                  <a:lnTo>
                    <a:pt x="6" y="23"/>
                  </a:lnTo>
                  <a:lnTo>
                    <a:pt x="5" y="26"/>
                  </a:lnTo>
                  <a:lnTo>
                    <a:pt x="4" y="29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1" y="38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1" y="50"/>
                  </a:lnTo>
                  <a:lnTo>
                    <a:pt x="1" y="53"/>
                  </a:lnTo>
                  <a:lnTo>
                    <a:pt x="2" y="55"/>
                  </a:lnTo>
                  <a:lnTo>
                    <a:pt x="4" y="58"/>
                  </a:lnTo>
                  <a:lnTo>
                    <a:pt x="5" y="62"/>
                  </a:lnTo>
                  <a:lnTo>
                    <a:pt x="6" y="64"/>
                  </a:lnTo>
                  <a:lnTo>
                    <a:pt x="7" y="67"/>
                  </a:lnTo>
                  <a:lnTo>
                    <a:pt x="9" y="69"/>
                  </a:lnTo>
                  <a:lnTo>
                    <a:pt x="11" y="71"/>
                  </a:lnTo>
                  <a:lnTo>
                    <a:pt x="12" y="74"/>
                  </a:lnTo>
                  <a:lnTo>
                    <a:pt x="14" y="76"/>
                  </a:lnTo>
                  <a:lnTo>
                    <a:pt x="17" y="78"/>
                  </a:lnTo>
                  <a:lnTo>
                    <a:pt x="20" y="80"/>
                  </a:lnTo>
                  <a:lnTo>
                    <a:pt x="22" y="82"/>
                  </a:lnTo>
                  <a:lnTo>
                    <a:pt x="25" y="83"/>
                  </a:lnTo>
                  <a:lnTo>
                    <a:pt x="27" y="84"/>
                  </a:lnTo>
                  <a:lnTo>
                    <a:pt x="30" y="85"/>
                  </a:lnTo>
                  <a:lnTo>
                    <a:pt x="33" y="86"/>
                  </a:lnTo>
                  <a:lnTo>
                    <a:pt x="36" y="87"/>
                  </a:lnTo>
                  <a:lnTo>
                    <a:pt x="39" y="87"/>
                  </a:lnTo>
                  <a:lnTo>
                    <a:pt x="42" y="88"/>
                  </a:lnTo>
                  <a:lnTo>
                    <a:pt x="45" y="88"/>
                  </a:lnTo>
                  <a:lnTo>
                    <a:pt x="48" y="88"/>
                  </a:lnTo>
                  <a:lnTo>
                    <a:pt x="50" y="87"/>
                  </a:lnTo>
                  <a:lnTo>
                    <a:pt x="54" y="87"/>
                  </a:lnTo>
                  <a:lnTo>
                    <a:pt x="57" y="86"/>
                  </a:lnTo>
                  <a:lnTo>
                    <a:pt x="60" y="85"/>
                  </a:lnTo>
                  <a:lnTo>
                    <a:pt x="62" y="84"/>
                  </a:lnTo>
                  <a:lnTo>
                    <a:pt x="65" y="83"/>
                  </a:lnTo>
                  <a:lnTo>
                    <a:pt x="67" y="82"/>
                  </a:lnTo>
                  <a:lnTo>
                    <a:pt x="71" y="80"/>
                  </a:lnTo>
                  <a:lnTo>
                    <a:pt x="73" y="78"/>
                  </a:lnTo>
                  <a:lnTo>
                    <a:pt x="75" y="76"/>
                  </a:lnTo>
                  <a:lnTo>
                    <a:pt x="77" y="74"/>
                  </a:lnTo>
                  <a:lnTo>
                    <a:pt x="79" y="71"/>
                  </a:lnTo>
                  <a:lnTo>
                    <a:pt x="81" y="69"/>
                  </a:lnTo>
                  <a:lnTo>
                    <a:pt x="82" y="67"/>
                  </a:lnTo>
                  <a:lnTo>
                    <a:pt x="84" y="64"/>
                  </a:lnTo>
                  <a:lnTo>
                    <a:pt x="86" y="62"/>
                  </a:lnTo>
                  <a:lnTo>
                    <a:pt x="87" y="58"/>
                  </a:lnTo>
                  <a:lnTo>
                    <a:pt x="88" y="55"/>
                  </a:lnTo>
                  <a:lnTo>
                    <a:pt x="88" y="53"/>
                  </a:lnTo>
                  <a:lnTo>
                    <a:pt x="89" y="50"/>
                  </a:lnTo>
                  <a:lnTo>
                    <a:pt x="89" y="47"/>
                  </a:lnTo>
                  <a:lnTo>
                    <a:pt x="89" y="4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8" name="Freeform 129"/>
            <p:cNvSpPr>
              <a:spLocks/>
            </p:cNvSpPr>
            <p:nvPr/>
          </p:nvSpPr>
          <p:spPr bwMode="auto">
            <a:xfrm>
              <a:off x="2650" y="3860"/>
              <a:ext cx="34" cy="34"/>
            </a:xfrm>
            <a:custGeom>
              <a:avLst/>
              <a:gdLst>
                <a:gd name="T0" fmla="*/ 2 w 89"/>
                <a:gd name="T1" fmla="*/ 1 h 89"/>
                <a:gd name="T2" fmla="*/ 2 w 89"/>
                <a:gd name="T3" fmla="*/ 1 h 89"/>
                <a:gd name="T4" fmla="*/ 2 w 89"/>
                <a:gd name="T5" fmla="*/ 1 h 89"/>
                <a:gd name="T6" fmla="*/ 2 w 89"/>
                <a:gd name="T7" fmla="*/ 1 h 89"/>
                <a:gd name="T8" fmla="*/ 2 w 89"/>
                <a:gd name="T9" fmla="*/ 0 h 89"/>
                <a:gd name="T10" fmla="*/ 2 w 89"/>
                <a:gd name="T11" fmla="*/ 0 h 89"/>
                <a:gd name="T12" fmla="*/ 2 w 89"/>
                <a:gd name="T13" fmla="*/ 0 h 89"/>
                <a:gd name="T14" fmla="*/ 2 w 89"/>
                <a:gd name="T15" fmla="*/ 0 h 89"/>
                <a:gd name="T16" fmla="*/ 2 w 89"/>
                <a:gd name="T17" fmla="*/ 0 h 89"/>
                <a:gd name="T18" fmla="*/ 1 w 89"/>
                <a:gd name="T19" fmla="*/ 0 h 89"/>
                <a:gd name="T20" fmla="*/ 1 w 89"/>
                <a:gd name="T21" fmla="*/ 0 h 89"/>
                <a:gd name="T22" fmla="*/ 1 w 89"/>
                <a:gd name="T23" fmla="*/ 0 h 89"/>
                <a:gd name="T24" fmla="*/ 1 w 89"/>
                <a:gd name="T25" fmla="*/ 0 h 89"/>
                <a:gd name="T26" fmla="*/ 1 w 89"/>
                <a:gd name="T27" fmla="*/ 0 h 89"/>
                <a:gd name="T28" fmla="*/ 1 w 89"/>
                <a:gd name="T29" fmla="*/ 0 h 89"/>
                <a:gd name="T30" fmla="*/ 1 w 89"/>
                <a:gd name="T31" fmla="*/ 0 h 89"/>
                <a:gd name="T32" fmla="*/ 1 w 89"/>
                <a:gd name="T33" fmla="*/ 0 h 89"/>
                <a:gd name="T34" fmla="*/ 0 w 89"/>
                <a:gd name="T35" fmla="*/ 0 h 89"/>
                <a:gd name="T36" fmla="*/ 0 w 89"/>
                <a:gd name="T37" fmla="*/ 0 h 89"/>
                <a:gd name="T38" fmla="*/ 0 w 89"/>
                <a:gd name="T39" fmla="*/ 0 h 89"/>
                <a:gd name="T40" fmla="*/ 0 w 89"/>
                <a:gd name="T41" fmla="*/ 0 h 89"/>
                <a:gd name="T42" fmla="*/ 0 w 89"/>
                <a:gd name="T43" fmla="*/ 0 h 89"/>
                <a:gd name="T44" fmla="*/ 0 w 89"/>
                <a:gd name="T45" fmla="*/ 1 h 89"/>
                <a:gd name="T46" fmla="*/ 0 w 89"/>
                <a:gd name="T47" fmla="*/ 1 h 89"/>
                <a:gd name="T48" fmla="*/ 0 w 89"/>
                <a:gd name="T49" fmla="*/ 1 h 89"/>
                <a:gd name="T50" fmla="*/ 0 w 89"/>
                <a:gd name="T51" fmla="*/ 1 h 89"/>
                <a:gd name="T52" fmla="*/ 0 w 89"/>
                <a:gd name="T53" fmla="*/ 1 h 89"/>
                <a:gd name="T54" fmla="*/ 0 w 89"/>
                <a:gd name="T55" fmla="*/ 1 h 89"/>
                <a:gd name="T56" fmla="*/ 0 w 89"/>
                <a:gd name="T57" fmla="*/ 1 h 89"/>
                <a:gd name="T58" fmla="*/ 0 w 89"/>
                <a:gd name="T59" fmla="*/ 1 h 89"/>
                <a:gd name="T60" fmla="*/ 0 w 89"/>
                <a:gd name="T61" fmla="*/ 2 h 89"/>
                <a:gd name="T62" fmla="*/ 0 w 89"/>
                <a:gd name="T63" fmla="*/ 2 h 89"/>
                <a:gd name="T64" fmla="*/ 0 w 89"/>
                <a:gd name="T65" fmla="*/ 2 h 89"/>
                <a:gd name="T66" fmla="*/ 0 w 89"/>
                <a:gd name="T67" fmla="*/ 2 h 89"/>
                <a:gd name="T68" fmla="*/ 0 w 89"/>
                <a:gd name="T69" fmla="*/ 2 h 89"/>
                <a:gd name="T70" fmla="*/ 1 w 89"/>
                <a:gd name="T71" fmla="*/ 2 h 89"/>
                <a:gd name="T72" fmla="*/ 1 w 89"/>
                <a:gd name="T73" fmla="*/ 2 h 89"/>
                <a:gd name="T74" fmla="*/ 1 w 89"/>
                <a:gd name="T75" fmla="*/ 2 h 89"/>
                <a:gd name="T76" fmla="*/ 1 w 89"/>
                <a:gd name="T77" fmla="*/ 2 h 89"/>
                <a:gd name="T78" fmla="*/ 1 w 89"/>
                <a:gd name="T79" fmla="*/ 2 h 89"/>
                <a:gd name="T80" fmla="*/ 1 w 89"/>
                <a:gd name="T81" fmla="*/ 2 h 89"/>
                <a:gd name="T82" fmla="*/ 1 w 89"/>
                <a:gd name="T83" fmla="*/ 2 h 89"/>
                <a:gd name="T84" fmla="*/ 1 w 89"/>
                <a:gd name="T85" fmla="*/ 2 h 89"/>
                <a:gd name="T86" fmla="*/ 2 w 89"/>
                <a:gd name="T87" fmla="*/ 2 h 89"/>
                <a:gd name="T88" fmla="*/ 2 w 89"/>
                <a:gd name="T89" fmla="*/ 2 h 89"/>
                <a:gd name="T90" fmla="*/ 2 w 89"/>
                <a:gd name="T91" fmla="*/ 2 h 89"/>
                <a:gd name="T92" fmla="*/ 2 w 89"/>
                <a:gd name="T93" fmla="*/ 2 h 89"/>
                <a:gd name="T94" fmla="*/ 2 w 89"/>
                <a:gd name="T95" fmla="*/ 2 h 89"/>
                <a:gd name="T96" fmla="*/ 2 w 89"/>
                <a:gd name="T97" fmla="*/ 1 h 89"/>
                <a:gd name="T98" fmla="*/ 2 w 89"/>
                <a:gd name="T99" fmla="*/ 1 h 89"/>
                <a:gd name="T100" fmla="*/ 2 w 89"/>
                <a:gd name="T101" fmla="*/ 1 h 89"/>
                <a:gd name="T102" fmla="*/ 2 w 89"/>
                <a:gd name="T103" fmla="*/ 1 h 8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9" h="89">
                  <a:moveTo>
                    <a:pt x="89" y="45"/>
                  </a:moveTo>
                  <a:lnTo>
                    <a:pt x="89" y="41"/>
                  </a:lnTo>
                  <a:lnTo>
                    <a:pt x="89" y="39"/>
                  </a:lnTo>
                  <a:lnTo>
                    <a:pt x="89" y="36"/>
                  </a:lnTo>
                  <a:lnTo>
                    <a:pt x="88" y="34"/>
                  </a:lnTo>
                  <a:lnTo>
                    <a:pt x="87" y="32"/>
                  </a:lnTo>
                  <a:lnTo>
                    <a:pt x="87" y="29"/>
                  </a:lnTo>
                  <a:lnTo>
                    <a:pt x="86" y="26"/>
                  </a:lnTo>
                  <a:lnTo>
                    <a:pt x="84" y="24"/>
                  </a:lnTo>
                  <a:lnTo>
                    <a:pt x="82" y="21"/>
                  </a:lnTo>
                  <a:lnTo>
                    <a:pt x="81" y="19"/>
                  </a:lnTo>
                  <a:lnTo>
                    <a:pt x="79" y="17"/>
                  </a:lnTo>
                  <a:lnTo>
                    <a:pt x="78" y="15"/>
                  </a:lnTo>
                  <a:lnTo>
                    <a:pt x="76" y="14"/>
                  </a:lnTo>
                  <a:lnTo>
                    <a:pt x="74" y="12"/>
                  </a:lnTo>
                  <a:lnTo>
                    <a:pt x="72" y="9"/>
                  </a:lnTo>
                  <a:lnTo>
                    <a:pt x="70" y="8"/>
                  </a:lnTo>
                  <a:lnTo>
                    <a:pt x="67" y="6"/>
                  </a:lnTo>
                  <a:lnTo>
                    <a:pt x="65" y="5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7" y="1"/>
                  </a:lnTo>
                  <a:lnTo>
                    <a:pt x="34" y="2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7" y="9"/>
                  </a:lnTo>
                  <a:lnTo>
                    <a:pt x="15" y="12"/>
                  </a:lnTo>
                  <a:lnTo>
                    <a:pt x="13" y="14"/>
                  </a:lnTo>
                  <a:lnTo>
                    <a:pt x="12" y="15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7" y="21"/>
                  </a:lnTo>
                  <a:lnTo>
                    <a:pt x="6" y="24"/>
                  </a:lnTo>
                  <a:lnTo>
                    <a:pt x="5" y="26"/>
                  </a:lnTo>
                  <a:lnTo>
                    <a:pt x="4" y="29"/>
                  </a:lnTo>
                  <a:lnTo>
                    <a:pt x="2" y="32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1" y="50"/>
                  </a:lnTo>
                  <a:lnTo>
                    <a:pt x="1" y="52"/>
                  </a:lnTo>
                  <a:lnTo>
                    <a:pt x="1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5" y="63"/>
                  </a:lnTo>
                  <a:lnTo>
                    <a:pt x="6" y="65"/>
                  </a:lnTo>
                  <a:lnTo>
                    <a:pt x="7" y="67"/>
                  </a:lnTo>
                  <a:lnTo>
                    <a:pt x="9" y="70"/>
                  </a:lnTo>
                  <a:lnTo>
                    <a:pt x="10" y="72"/>
                  </a:lnTo>
                  <a:lnTo>
                    <a:pt x="12" y="73"/>
                  </a:lnTo>
                  <a:lnTo>
                    <a:pt x="13" y="75"/>
                  </a:lnTo>
                  <a:lnTo>
                    <a:pt x="15" y="78"/>
                  </a:lnTo>
                  <a:lnTo>
                    <a:pt x="17" y="80"/>
                  </a:lnTo>
                  <a:lnTo>
                    <a:pt x="20" y="81"/>
                  </a:lnTo>
                  <a:lnTo>
                    <a:pt x="22" y="83"/>
                  </a:lnTo>
                  <a:lnTo>
                    <a:pt x="24" y="84"/>
                  </a:lnTo>
                  <a:lnTo>
                    <a:pt x="27" y="85"/>
                  </a:lnTo>
                  <a:lnTo>
                    <a:pt x="29" y="86"/>
                  </a:lnTo>
                  <a:lnTo>
                    <a:pt x="31" y="87"/>
                  </a:lnTo>
                  <a:lnTo>
                    <a:pt x="34" y="87"/>
                  </a:lnTo>
                  <a:lnTo>
                    <a:pt x="37" y="88"/>
                  </a:lnTo>
                  <a:lnTo>
                    <a:pt x="40" y="88"/>
                  </a:lnTo>
                  <a:lnTo>
                    <a:pt x="42" y="88"/>
                  </a:lnTo>
                  <a:lnTo>
                    <a:pt x="45" y="89"/>
                  </a:lnTo>
                  <a:lnTo>
                    <a:pt x="47" y="88"/>
                  </a:lnTo>
                  <a:lnTo>
                    <a:pt x="50" y="88"/>
                  </a:lnTo>
                  <a:lnTo>
                    <a:pt x="53" y="88"/>
                  </a:lnTo>
                  <a:lnTo>
                    <a:pt x="56" y="87"/>
                  </a:lnTo>
                  <a:lnTo>
                    <a:pt x="58" y="87"/>
                  </a:lnTo>
                  <a:lnTo>
                    <a:pt x="61" y="86"/>
                  </a:lnTo>
                  <a:lnTo>
                    <a:pt x="63" y="85"/>
                  </a:lnTo>
                  <a:lnTo>
                    <a:pt x="65" y="84"/>
                  </a:lnTo>
                  <a:lnTo>
                    <a:pt x="67" y="83"/>
                  </a:lnTo>
                  <a:lnTo>
                    <a:pt x="70" y="81"/>
                  </a:lnTo>
                  <a:lnTo>
                    <a:pt x="72" y="80"/>
                  </a:lnTo>
                  <a:lnTo>
                    <a:pt x="74" y="78"/>
                  </a:lnTo>
                  <a:lnTo>
                    <a:pt x="76" y="75"/>
                  </a:lnTo>
                  <a:lnTo>
                    <a:pt x="78" y="73"/>
                  </a:lnTo>
                  <a:lnTo>
                    <a:pt x="79" y="72"/>
                  </a:lnTo>
                  <a:lnTo>
                    <a:pt x="81" y="70"/>
                  </a:lnTo>
                  <a:lnTo>
                    <a:pt x="82" y="67"/>
                  </a:lnTo>
                  <a:lnTo>
                    <a:pt x="84" y="65"/>
                  </a:lnTo>
                  <a:lnTo>
                    <a:pt x="86" y="63"/>
                  </a:lnTo>
                  <a:lnTo>
                    <a:pt x="87" y="60"/>
                  </a:lnTo>
                  <a:lnTo>
                    <a:pt x="87" y="57"/>
                  </a:lnTo>
                  <a:lnTo>
                    <a:pt x="88" y="55"/>
                  </a:lnTo>
                  <a:lnTo>
                    <a:pt x="89" y="52"/>
                  </a:lnTo>
                  <a:lnTo>
                    <a:pt x="89" y="50"/>
                  </a:lnTo>
                  <a:lnTo>
                    <a:pt x="89" y="47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78" name="Line 130"/>
          <p:cNvSpPr>
            <a:spLocks noChangeShapeType="1"/>
          </p:cNvSpPr>
          <p:nvPr/>
        </p:nvSpPr>
        <p:spPr bwMode="auto">
          <a:xfrm flipV="1">
            <a:off x="4232275" y="2616200"/>
            <a:ext cx="0" cy="35496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79" name="Line 131"/>
          <p:cNvSpPr>
            <a:spLocks noChangeShapeType="1"/>
          </p:cNvSpPr>
          <p:nvPr/>
        </p:nvSpPr>
        <p:spPr bwMode="auto">
          <a:xfrm>
            <a:off x="4216400" y="2305050"/>
            <a:ext cx="0" cy="23907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0" name="Line 132"/>
          <p:cNvSpPr>
            <a:spLocks noChangeShapeType="1"/>
          </p:cNvSpPr>
          <p:nvPr/>
        </p:nvSpPr>
        <p:spPr bwMode="auto">
          <a:xfrm flipH="1">
            <a:off x="2676525" y="2305050"/>
            <a:ext cx="22240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1" name="Line 133"/>
          <p:cNvSpPr>
            <a:spLocks noChangeShapeType="1"/>
          </p:cNvSpPr>
          <p:nvPr/>
        </p:nvSpPr>
        <p:spPr bwMode="auto">
          <a:xfrm>
            <a:off x="2676525" y="2305050"/>
            <a:ext cx="0" cy="30305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2" name="Line 134"/>
          <p:cNvSpPr>
            <a:spLocks noChangeShapeType="1"/>
          </p:cNvSpPr>
          <p:nvPr/>
        </p:nvSpPr>
        <p:spPr bwMode="auto">
          <a:xfrm>
            <a:off x="3617913" y="2305050"/>
            <a:ext cx="0" cy="30305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3" name="Freeform 135"/>
          <p:cNvSpPr>
            <a:spLocks/>
          </p:cNvSpPr>
          <p:nvPr/>
        </p:nvSpPr>
        <p:spPr bwMode="auto">
          <a:xfrm>
            <a:off x="2676525" y="4430713"/>
            <a:ext cx="1804988" cy="1809750"/>
          </a:xfrm>
          <a:custGeom>
            <a:avLst/>
            <a:gdLst>
              <a:gd name="T0" fmla="*/ 2147483647 w 3046"/>
              <a:gd name="T1" fmla="*/ 2147483647 h 3047"/>
              <a:gd name="T2" fmla="*/ 2147483647 w 3046"/>
              <a:gd name="T3" fmla="*/ 2147483647 h 3047"/>
              <a:gd name="T4" fmla="*/ 2147483647 w 3046"/>
              <a:gd name="T5" fmla="*/ 2147483647 h 3047"/>
              <a:gd name="T6" fmla="*/ 2147483647 w 3046"/>
              <a:gd name="T7" fmla="*/ 2147483647 h 3047"/>
              <a:gd name="T8" fmla="*/ 2147483647 w 3046"/>
              <a:gd name="T9" fmla="*/ 2147483647 h 3047"/>
              <a:gd name="T10" fmla="*/ 2147483647 w 3046"/>
              <a:gd name="T11" fmla="*/ 2147483647 h 3047"/>
              <a:gd name="T12" fmla="*/ 2147483647 w 3046"/>
              <a:gd name="T13" fmla="*/ 2147483647 h 3047"/>
              <a:gd name="T14" fmla="*/ 2147483647 w 3046"/>
              <a:gd name="T15" fmla="*/ 2147483647 h 3047"/>
              <a:gd name="T16" fmla="*/ 2147483647 w 3046"/>
              <a:gd name="T17" fmla="*/ 2147483647 h 3047"/>
              <a:gd name="T18" fmla="*/ 2147483647 w 3046"/>
              <a:gd name="T19" fmla="*/ 2147483647 h 3047"/>
              <a:gd name="T20" fmla="*/ 2147483647 w 3046"/>
              <a:gd name="T21" fmla="*/ 2147483647 h 3047"/>
              <a:gd name="T22" fmla="*/ 2147483647 w 3046"/>
              <a:gd name="T23" fmla="*/ 2147483647 h 3047"/>
              <a:gd name="T24" fmla="*/ 2147483647 w 3046"/>
              <a:gd name="T25" fmla="*/ 2147483647 h 3047"/>
              <a:gd name="T26" fmla="*/ 2147483647 w 3046"/>
              <a:gd name="T27" fmla="*/ 0 h 3047"/>
              <a:gd name="T28" fmla="*/ 2147483647 w 3046"/>
              <a:gd name="T29" fmla="*/ 2147483647 h 3047"/>
              <a:gd name="T30" fmla="*/ 2147483647 w 3046"/>
              <a:gd name="T31" fmla="*/ 2147483647 h 3047"/>
              <a:gd name="T32" fmla="*/ 2147483647 w 3046"/>
              <a:gd name="T33" fmla="*/ 2147483647 h 3047"/>
              <a:gd name="T34" fmla="*/ 2147483647 w 3046"/>
              <a:gd name="T35" fmla="*/ 2147483647 h 3047"/>
              <a:gd name="T36" fmla="*/ 2147483647 w 3046"/>
              <a:gd name="T37" fmla="*/ 2147483647 h 3047"/>
              <a:gd name="T38" fmla="*/ 2147483647 w 3046"/>
              <a:gd name="T39" fmla="*/ 2147483647 h 3047"/>
              <a:gd name="T40" fmla="*/ 2147483647 w 3046"/>
              <a:gd name="T41" fmla="*/ 2147483647 h 3047"/>
              <a:gd name="T42" fmla="*/ 2147483647 w 3046"/>
              <a:gd name="T43" fmla="*/ 2147483647 h 3047"/>
              <a:gd name="T44" fmla="*/ 2147483647 w 3046"/>
              <a:gd name="T45" fmla="*/ 2147483647 h 3047"/>
              <a:gd name="T46" fmla="*/ 2147483647 w 3046"/>
              <a:gd name="T47" fmla="*/ 2147483647 h 3047"/>
              <a:gd name="T48" fmla="*/ 2147483647 w 3046"/>
              <a:gd name="T49" fmla="*/ 2147483647 h 3047"/>
              <a:gd name="T50" fmla="*/ 2147483647 w 3046"/>
              <a:gd name="T51" fmla="*/ 2147483647 h 3047"/>
              <a:gd name="T52" fmla="*/ 2147483647 w 3046"/>
              <a:gd name="T53" fmla="*/ 2147483647 h 3047"/>
              <a:gd name="T54" fmla="*/ 0 w 3046"/>
              <a:gd name="T55" fmla="*/ 2147483647 h 3047"/>
              <a:gd name="T56" fmla="*/ 2147483647 w 3046"/>
              <a:gd name="T57" fmla="*/ 2147483647 h 3047"/>
              <a:gd name="T58" fmla="*/ 2147483647 w 3046"/>
              <a:gd name="T59" fmla="*/ 2147483647 h 3047"/>
              <a:gd name="T60" fmla="*/ 2147483647 w 3046"/>
              <a:gd name="T61" fmla="*/ 2147483647 h 3047"/>
              <a:gd name="T62" fmla="*/ 2147483647 w 3046"/>
              <a:gd name="T63" fmla="*/ 2147483647 h 3047"/>
              <a:gd name="T64" fmla="*/ 2147483647 w 3046"/>
              <a:gd name="T65" fmla="*/ 2147483647 h 3047"/>
              <a:gd name="T66" fmla="*/ 2147483647 w 3046"/>
              <a:gd name="T67" fmla="*/ 2147483647 h 3047"/>
              <a:gd name="T68" fmla="*/ 2147483647 w 3046"/>
              <a:gd name="T69" fmla="*/ 2147483647 h 3047"/>
              <a:gd name="T70" fmla="*/ 2147483647 w 3046"/>
              <a:gd name="T71" fmla="*/ 2147483647 h 3047"/>
              <a:gd name="T72" fmla="*/ 2147483647 w 3046"/>
              <a:gd name="T73" fmla="*/ 2147483647 h 3047"/>
              <a:gd name="T74" fmla="*/ 2147483647 w 3046"/>
              <a:gd name="T75" fmla="*/ 2147483647 h 3047"/>
              <a:gd name="T76" fmla="*/ 2147483647 w 3046"/>
              <a:gd name="T77" fmla="*/ 2147483647 h 3047"/>
              <a:gd name="T78" fmla="*/ 2147483647 w 3046"/>
              <a:gd name="T79" fmla="*/ 2147483647 h 3047"/>
              <a:gd name="T80" fmla="*/ 2147483647 w 3046"/>
              <a:gd name="T81" fmla="*/ 2147483647 h 3047"/>
              <a:gd name="T82" fmla="*/ 2147483647 w 3046"/>
              <a:gd name="T83" fmla="*/ 2147483647 h 3047"/>
              <a:gd name="T84" fmla="*/ 2147483647 w 3046"/>
              <a:gd name="T85" fmla="*/ 2147483647 h 3047"/>
              <a:gd name="T86" fmla="*/ 2147483647 w 3046"/>
              <a:gd name="T87" fmla="*/ 2147483647 h 3047"/>
              <a:gd name="T88" fmla="*/ 2147483647 w 3046"/>
              <a:gd name="T89" fmla="*/ 2147483647 h 3047"/>
              <a:gd name="T90" fmla="*/ 2147483647 w 3046"/>
              <a:gd name="T91" fmla="*/ 2147483647 h 3047"/>
              <a:gd name="T92" fmla="*/ 2147483647 w 3046"/>
              <a:gd name="T93" fmla="*/ 2147483647 h 3047"/>
              <a:gd name="T94" fmla="*/ 2147483647 w 3046"/>
              <a:gd name="T95" fmla="*/ 2147483647 h 3047"/>
              <a:gd name="T96" fmla="*/ 2147483647 w 3046"/>
              <a:gd name="T97" fmla="*/ 2147483647 h 3047"/>
              <a:gd name="T98" fmla="*/ 2147483647 w 3046"/>
              <a:gd name="T99" fmla="*/ 2147483647 h 3047"/>
              <a:gd name="T100" fmla="*/ 2147483647 w 3046"/>
              <a:gd name="T101" fmla="*/ 2147483647 h 3047"/>
              <a:gd name="T102" fmla="*/ 2147483647 w 3046"/>
              <a:gd name="T103" fmla="*/ 2147483647 h 3047"/>
              <a:gd name="T104" fmla="*/ 2147483647 w 3046"/>
              <a:gd name="T105" fmla="*/ 2147483647 h 3047"/>
              <a:gd name="T106" fmla="*/ 2147483647 w 3046"/>
              <a:gd name="T107" fmla="*/ 2147483647 h 3047"/>
              <a:gd name="T108" fmla="*/ 2147483647 w 3046"/>
              <a:gd name="T109" fmla="*/ 2147483647 h 3047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3046" h="3047">
                <a:moveTo>
                  <a:pt x="3046" y="1523"/>
                </a:moveTo>
                <a:lnTo>
                  <a:pt x="3046" y="1499"/>
                </a:lnTo>
                <a:lnTo>
                  <a:pt x="3045" y="1475"/>
                </a:lnTo>
                <a:lnTo>
                  <a:pt x="3045" y="1450"/>
                </a:lnTo>
                <a:lnTo>
                  <a:pt x="3042" y="1424"/>
                </a:lnTo>
                <a:lnTo>
                  <a:pt x="3040" y="1400"/>
                </a:lnTo>
                <a:lnTo>
                  <a:pt x="3038" y="1375"/>
                </a:lnTo>
                <a:lnTo>
                  <a:pt x="3036" y="1351"/>
                </a:lnTo>
                <a:lnTo>
                  <a:pt x="3033" y="1327"/>
                </a:lnTo>
                <a:lnTo>
                  <a:pt x="3030" y="1302"/>
                </a:lnTo>
                <a:lnTo>
                  <a:pt x="3025" y="1278"/>
                </a:lnTo>
                <a:lnTo>
                  <a:pt x="3022" y="1253"/>
                </a:lnTo>
                <a:lnTo>
                  <a:pt x="3017" y="1230"/>
                </a:lnTo>
                <a:lnTo>
                  <a:pt x="3013" y="1205"/>
                </a:lnTo>
                <a:lnTo>
                  <a:pt x="3007" y="1181"/>
                </a:lnTo>
                <a:lnTo>
                  <a:pt x="3001" y="1157"/>
                </a:lnTo>
                <a:lnTo>
                  <a:pt x="2995" y="1133"/>
                </a:lnTo>
                <a:lnTo>
                  <a:pt x="2988" y="1109"/>
                </a:lnTo>
                <a:lnTo>
                  <a:pt x="2982" y="1086"/>
                </a:lnTo>
                <a:lnTo>
                  <a:pt x="2974" y="1062"/>
                </a:lnTo>
                <a:lnTo>
                  <a:pt x="2967" y="1039"/>
                </a:lnTo>
                <a:lnTo>
                  <a:pt x="2958" y="1016"/>
                </a:lnTo>
                <a:lnTo>
                  <a:pt x="2950" y="992"/>
                </a:lnTo>
                <a:lnTo>
                  <a:pt x="2941" y="969"/>
                </a:lnTo>
                <a:lnTo>
                  <a:pt x="2933" y="946"/>
                </a:lnTo>
                <a:lnTo>
                  <a:pt x="2923" y="923"/>
                </a:lnTo>
                <a:lnTo>
                  <a:pt x="2913" y="901"/>
                </a:lnTo>
                <a:lnTo>
                  <a:pt x="2903" y="878"/>
                </a:lnTo>
                <a:lnTo>
                  <a:pt x="2892" y="856"/>
                </a:lnTo>
                <a:lnTo>
                  <a:pt x="2881" y="834"/>
                </a:lnTo>
                <a:lnTo>
                  <a:pt x="2870" y="812"/>
                </a:lnTo>
                <a:lnTo>
                  <a:pt x="2858" y="790"/>
                </a:lnTo>
                <a:lnTo>
                  <a:pt x="2846" y="769"/>
                </a:lnTo>
                <a:lnTo>
                  <a:pt x="2834" y="747"/>
                </a:lnTo>
                <a:lnTo>
                  <a:pt x="2821" y="726"/>
                </a:lnTo>
                <a:lnTo>
                  <a:pt x="2808" y="706"/>
                </a:lnTo>
                <a:lnTo>
                  <a:pt x="2794" y="685"/>
                </a:lnTo>
                <a:lnTo>
                  <a:pt x="2781" y="664"/>
                </a:lnTo>
                <a:lnTo>
                  <a:pt x="2767" y="644"/>
                </a:lnTo>
                <a:lnTo>
                  <a:pt x="2752" y="624"/>
                </a:lnTo>
                <a:lnTo>
                  <a:pt x="2738" y="605"/>
                </a:lnTo>
                <a:lnTo>
                  <a:pt x="2722" y="584"/>
                </a:lnTo>
                <a:lnTo>
                  <a:pt x="2707" y="565"/>
                </a:lnTo>
                <a:lnTo>
                  <a:pt x="2691" y="546"/>
                </a:lnTo>
                <a:lnTo>
                  <a:pt x="2675" y="527"/>
                </a:lnTo>
                <a:lnTo>
                  <a:pt x="2659" y="509"/>
                </a:lnTo>
                <a:lnTo>
                  <a:pt x="2642" y="491"/>
                </a:lnTo>
                <a:lnTo>
                  <a:pt x="2626" y="473"/>
                </a:lnTo>
                <a:lnTo>
                  <a:pt x="2608" y="455"/>
                </a:lnTo>
                <a:lnTo>
                  <a:pt x="2591" y="438"/>
                </a:lnTo>
                <a:lnTo>
                  <a:pt x="2573" y="421"/>
                </a:lnTo>
                <a:lnTo>
                  <a:pt x="2556" y="403"/>
                </a:lnTo>
                <a:lnTo>
                  <a:pt x="2537" y="386"/>
                </a:lnTo>
                <a:lnTo>
                  <a:pt x="2519" y="370"/>
                </a:lnTo>
                <a:lnTo>
                  <a:pt x="2499" y="355"/>
                </a:lnTo>
                <a:lnTo>
                  <a:pt x="2480" y="339"/>
                </a:lnTo>
                <a:lnTo>
                  <a:pt x="2461" y="324"/>
                </a:lnTo>
                <a:lnTo>
                  <a:pt x="2442" y="309"/>
                </a:lnTo>
                <a:lnTo>
                  <a:pt x="2422" y="294"/>
                </a:lnTo>
                <a:lnTo>
                  <a:pt x="2403" y="279"/>
                </a:lnTo>
                <a:lnTo>
                  <a:pt x="2382" y="265"/>
                </a:lnTo>
                <a:lnTo>
                  <a:pt x="2361" y="251"/>
                </a:lnTo>
                <a:lnTo>
                  <a:pt x="2341" y="238"/>
                </a:lnTo>
                <a:lnTo>
                  <a:pt x="2319" y="225"/>
                </a:lnTo>
                <a:lnTo>
                  <a:pt x="2298" y="212"/>
                </a:lnTo>
                <a:lnTo>
                  <a:pt x="2277" y="200"/>
                </a:lnTo>
                <a:lnTo>
                  <a:pt x="2256" y="188"/>
                </a:lnTo>
                <a:lnTo>
                  <a:pt x="2234" y="177"/>
                </a:lnTo>
                <a:lnTo>
                  <a:pt x="2212" y="165"/>
                </a:lnTo>
                <a:lnTo>
                  <a:pt x="2191" y="154"/>
                </a:lnTo>
                <a:lnTo>
                  <a:pt x="2168" y="144"/>
                </a:lnTo>
                <a:lnTo>
                  <a:pt x="2146" y="133"/>
                </a:lnTo>
                <a:lnTo>
                  <a:pt x="2122" y="123"/>
                </a:lnTo>
                <a:lnTo>
                  <a:pt x="2100" y="114"/>
                </a:lnTo>
                <a:lnTo>
                  <a:pt x="2078" y="104"/>
                </a:lnTo>
                <a:lnTo>
                  <a:pt x="2054" y="96"/>
                </a:lnTo>
                <a:lnTo>
                  <a:pt x="2031" y="87"/>
                </a:lnTo>
                <a:lnTo>
                  <a:pt x="2007" y="79"/>
                </a:lnTo>
                <a:lnTo>
                  <a:pt x="1984" y="71"/>
                </a:lnTo>
                <a:lnTo>
                  <a:pt x="1961" y="64"/>
                </a:lnTo>
                <a:lnTo>
                  <a:pt x="1937" y="57"/>
                </a:lnTo>
                <a:lnTo>
                  <a:pt x="1914" y="51"/>
                </a:lnTo>
                <a:lnTo>
                  <a:pt x="1889" y="45"/>
                </a:lnTo>
                <a:lnTo>
                  <a:pt x="1866" y="39"/>
                </a:lnTo>
                <a:lnTo>
                  <a:pt x="1841" y="34"/>
                </a:lnTo>
                <a:lnTo>
                  <a:pt x="1817" y="29"/>
                </a:lnTo>
                <a:lnTo>
                  <a:pt x="1793" y="24"/>
                </a:lnTo>
                <a:lnTo>
                  <a:pt x="1769" y="20"/>
                </a:lnTo>
                <a:lnTo>
                  <a:pt x="1744" y="16"/>
                </a:lnTo>
                <a:lnTo>
                  <a:pt x="1720" y="13"/>
                </a:lnTo>
                <a:lnTo>
                  <a:pt x="1696" y="10"/>
                </a:lnTo>
                <a:lnTo>
                  <a:pt x="1671" y="7"/>
                </a:lnTo>
                <a:lnTo>
                  <a:pt x="1647" y="5"/>
                </a:lnTo>
                <a:lnTo>
                  <a:pt x="1622" y="3"/>
                </a:lnTo>
                <a:lnTo>
                  <a:pt x="1598" y="2"/>
                </a:lnTo>
                <a:lnTo>
                  <a:pt x="1572" y="1"/>
                </a:lnTo>
                <a:lnTo>
                  <a:pt x="1547" y="0"/>
                </a:lnTo>
                <a:lnTo>
                  <a:pt x="1523" y="0"/>
                </a:lnTo>
                <a:lnTo>
                  <a:pt x="1499" y="0"/>
                </a:lnTo>
                <a:lnTo>
                  <a:pt x="1474" y="1"/>
                </a:lnTo>
                <a:lnTo>
                  <a:pt x="1450" y="2"/>
                </a:lnTo>
                <a:lnTo>
                  <a:pt x="1425" y="3"/>
                </a:lnTo>
                <a:lnTo>
                  <a:pt x="1399" y="5"/>
                </a:lnTo>
                <a:lnTo>
                  <a:pt x="1375" y="7"/>
                </a:lnTo>
                <a:lnTo>
                  <a:pt x="1351" y="10"/>
                </a:lnTo>
                <a:lnTo>
                  <a:pt x="1326" y="13"/>
                </a:lnTo>
                <a:lnTo>
                  <a:pt x="1302" y="16"/>
                </a:lnTo>
                <a:lnTo>
                  <a:pt x="1278" y="20"/>
                </a:lnTo>
                <a:lnTo>
                  <a:pt x="1254" y="24"/>
                </a:lnTo>
                <a:lnTo>
                  <a:pt x="1229" y="29"/>
                </a:lnTo>
                <a:lnTo>
                  <a:pt x="1205" y="34"/>
                </a:lnTo>
                <a:lnTo>
                  <a:pt x="1181" y="39"/>
                </a:lnTo>
                <a:lnTo>
                  <a:pt x="1157" y="45"/>
                </a:lnTo>
                <a:lnTo>
                  <a:pt x="1133" y="51"/>
                </a:lnTo>
                <a:lnTo>
                  <a:pt x="1109" y="57"/>
                </a:lnTo>
                <a:lnTo>
                  <a:pt x="1085" y="64"/>
                </a:lnTo>
                <a:lnTo>
                  <a:pt x="1062" y="71"/>
                </a:lnTo>
                <a:lnTo>
                  <a:pt x="1039" y="79"/>
                </a:lnTo>
                <a:lnTo>
                  <a:pt x="1015" y="87"/>
                </a:lnTo>
                <a:lnTo>
                  <a:pt x="992" y="96"/>
                </a:lnTo>
                <a:lnTo>
                  <a:pt x="969" y="104"/>
                </a:lnTo>
                <a:lnTo>
                  <a:pt x="946" y="114"/>
                </a:lnTo>
                <a:lnTo>
                  <a:pt x="924" y="123"/>
                </a:lnTo>
                <a:lnTo>
                  <a:pt x="901" y="133"/>
                </a:lnTo>
                <a:lnTo>
                  <a:pt x="879" y="144"/>
                </a:lnTo>
                <a:lnTo>
                  <a:pt x="856" y="154"/>
                </a:lnTo>
                <a:lnTo>
                  <a:pt x="834" y="165"/>
                </a:lnTo>
                <a:lnTo>
                  <a:pt x="812" y="177"/>
                </a:lnTo>
                <a:lnTo>
                  <a:pt x="790" y="188"/>
                </a:lnTo>
                <a:lnTo>
                  <a:pt x="769" y="200"/>
                </a:lnTo>
                <a:lnTo>
                  <a:pt x="748" y="212"/>
                </a:lnTo>
                <a:lnTo>
                  <a:pt x="727" y="225"/>
                </a:lnTo>
                <a:lnTo>
                  <a:pt x="705" y="238"/>
                </a:lnTo>
                <a:lnTo>
                  <a:pt x="685" y="251"/>
                </a:lnTo>
                <a:lnTo>
                  <a:pt x="665" y="265"/>
                </a:lnTo>
                <a:lnTo>
                  <a:pt x="645" y="279"/>
                </a:lnTo>
                <a:lnTo>
                  <a:pt x="624" y="294"/>
                </a:lnTo>
                <a:lnTo>
                  <a:pt x="604" y="309"/>
                </a:lnTo>
                <a:lnTo>
                  <a:pt x="585" y="324"/>
                </a:lnTo>
                <a:lnTo>
                  <a:pt x="566" y="339"/>
                </a:lnTo>
                <a:lnTo>
                  <a:pt x="547" y="355"/>
                </a:lnTo>
                <a:lnTo>
                  <a:pt x="527" y="370"/>
                </a:lnTo>
                <a:lnTo>
                  <a:pt x="509" y="386"/>
                </a:lnTo>
                <a:lnTo>
                  <a:pt x="491" y="403"/>
                </a:lnTo>
                <a:lnTo>
                  <a:pt x="473" y="421"/>
                </a:lnTo>
                <a:lnTo>
                  <a:pt x="455" y="438"/>
                </a:lnTo>
                <a:lnTo>
                  <a:pt x="438" y="455"/>
                </a:lnTo>
                <a:lnTo>
                  <a:pt x="421" y="473"/>
                </a:lnTo>
                <a:lnTo>
                  <a:pt x="404" y="491"/>
                </a:lnTo>
                <a:lnTo>
                  <a:pt x="387" y="509"/>
                </a:lnTo>
                <a:lnTo>
                  <a:pt x="371" y="527"/>
                </a:lnTo>
                <a:lnTo>
                  <a:pt x="355" y="546"/>
                </a:lnTo>
                <a:lnTo>
                  <a:pt x="339" y="565"/>
                </a:lnTo>
                <a:lnTo>
                  <a:pt x="324" y="584"/>
                </a:lnTo>
                <a:lnTo>
                  <a:pt x="309" y="605"/>
                </a:lnTo>
                <a:lnTo>
                  <a:pt x="294" y="624"/>
                </a:lnTo>
                <a:lnTo>
                  <a:pt x="279" y="644"/>
                </a:lnTo>
                <a:lnTo>
                  <a:pt x="265" y="664"/>
                </a:lnTo>
                <a:lnTo>
                  <a:pt x="252" y="685"/>
                </a:lnTo>
                <a:lnTo>
                  <a:pt x="239" y="706"/>
                </a:lnTo>
                <a:lnTo>
                  <a:pt x="225" y="726"/>
                </a:lnTo>
                <a:lnTo>
                  <a:pt x="212" y="747"/>
                </a:lnTo>
                <a:lnTo>
                  <a:pt x="201" y="769"/>
                </a:lnTo>
                <a:lnTo>
                  <a:pt x="188" y="790"/>
                </a:lnTo>
                <a:lnTo>
                  <a:pt x="176" y="812"/>
                </a:lnTo>
                <a:lnTo>
                  <a:pt x="165" y="834"/>
                </a:lnTo>
                <a:lnTo>
                  <a:pt x="155" y="856"/>
                </a:lnTo>
                <a:lnTo>
                  <a:pt x="144" y="878"/>
                </a:lnTo>
                <a:lnTo>
                  <a:pt x="133" y="901"/>
                </a:lnTo>
                <a:lnTo>
                  <a:pt x="124" y="923"/>
                </a:lnTo>
                <a:lnTo>
                  <a:pt x="114" y="946"/>
                </a:lnTo>
                <a:lnTo>
                  <a:pt x="105" y="969"/>
                </a:lnTo>
                <a:lnTo>
                  <a:pt x="96" y="992"/>
                </a:lnTo>
                <a:lnTo>
                  <a:pt x="88" y="1016"/>
                </a:lnTo>
                <a:lnTo>
                  <a:pt x="79" y="1039"/>
                </a:lnTo>
                <a:lnTo>
                  <a:pt x="72" y="1062"/>
                </a:lnTo>
                <a:lnTo>
                  <a:pt x="64" y="1086"/>
                </a:lnTo>
                <a:lnTo>
                  <a:pt x="58" y="1109"/>
                </a:lnTo>
                <a:lnTo>
                  <a:pt x="51" y="1133"/>
                </a:lnTo>
                <a:lnTo>
                  <a:pt x="45" y="1157"/>
                </a:lnTo>
                <a:lnTo>
                  <a:pt x="40" y="1181"/>
                </a:lnTo>
                <a:lnTo>
                  <a:pt x="34" y="1205"/>
                </a:lnTo>
                <a:lnTo>
                  <a:pt x="29" y="1230"/>
                </a:lnTo>
                <a:lnTo>
                  <a:pt x="25" y="1253"/>
                </a:lnTo>
                <a:lnTo>
                  <a:pt x="21" y="1278"/>
                </a:lnTo>
                <a:lnTo>
                  <a:pt x="16" y="1302"/>
                </a:lnTo>
                <a:lnTo>
                  <a:pt x="13" y="1327"/>
                </a:lnTo>
                <a:lnTo>
                  <a:pt x="10" y="1351"/>
                </a:lnTo>
                <a:lnTo>
                  <a:pt x="8" y="1375"/>
                </a:lnTo>
                <a:lnTo>
                  <a:pt x="6" y="1400"/>
                </a:lnTo>
                <a:lnTo>
                  <a:pt x="4" y="1424"/>
                </a:lnTo>
                <a:lnTo>
                  <a:pt x="2" y="1450"/>
                </a:lnTo>
                <a:lnTo>
                  <a:pt x="1" y="1475"/>
                </a:lnTo>
                <a:lnTo>
                  <a:pt x="0" y="1499"/>
                </a:lnTo>
                <a:lnTo>
                  <a:pt x="0" y="1523"/>
                </a:lnTo>
                <a:lnTo>
                  <a:pt x="0" y="1548"/>
                </a:lnTo>
                <a:lnTo>
                  <a:pt x="1" y="1572"/>
                </a:lnTo>
                <a:lnTo>
                  <a:pt x="2" y="1598"/>
                </a:lnTo>
                <a:lnTo>
                  <a:pt x="4" y="1622"/>
                </a:lnTo>
                <a:lnTo>
                  <a:pt x="6" y="1647"/>
                </a:lnTo>
                <a:lnTo>
                  <a:pt x="8" y="1671"/>
                </a:lnTo>
                <a:lnTo>
                  <a:pt x="10" y="1696"/>
                </a:lnTo>
                <a:lnTo>
                  <a:pt x="13" y="1720"/>
                </a:lnTo>
                <a:lnTo>
                  <a:pt x="16" y="1745"/>
                </a:lnTo>
                <a:lnTo>
                  <a:pt x="21" y="1769"/>
                </a:lnTo>
                <a:lnTo>
                  <a:pt x="25" y="1794"/>
                </a:lnTo>
                <a:lnTo>
                  <a:pt x="29" y="1817"/>
                </a:lnTo>
                <a:lnTo>
                  <a:pt x="34" y="1842"/>
                </a:lnTo>
                <a:lnTo>
                  <a:pt x="40" y="1866"/>
                </a:lnTo>
                <a:lnTo>
                  <a:pt x="45" y="1890"/>
                </a:lnTo>
                <a:lnTo>
                  <a:pt x="51" y="1914"/>
                </a:lnTo>
                <a:lnTo>
                  <a:pt x="58" y="1938"/>
                </a:lnTo>
                <a:lnTo>
                  <a:pt x="64" y="1961"/>
                </a:lnTo>
                <a:lnTo>
                  <a:pt x="72" y="1984"/>
                </a:lnTo>
                <a:lnTo>
                  <a:pt x="79" y="2009"/>
                </a:lnTo>
                <a:lnTo>
                  <a:pt x="88" y="2031"/>
                </a:lnTo>
                <a:lnTo>
                  <a:pt x="96" y="2055"/>
                </a:lnTo>
                <a:lnTo>
                  <a:pt x="105" y="2078"/>
                </a:lnTo>
                <a:lnTo>
                  <a:pt x="114" y="2101"/>
                </a:lnTo>
                <a:lnTo>
                  <a:pt x="124" y="2124"/>
                </a:lnTo>
                <a:lnTo>
                  <a:pt x="133" y="2146"/>
                </a:lnTo>
                <a:lnTo>
                  <a:pt x="144" y="2169"/>
                </a:lnTo>
                <a:lnTo>
                  <a:pt x="155" y="2191"/>
                </a:lnTo>
                <a:lnTo>
                  <a:pt x="165" y="2213"/>
                </a:lnTo>
                <a:lnTo>
                  <a:pt x="176" y="2235"/>
                </a:lnTo>
                <a:lnTo>
                  <a:pt x="188" y="2257"/>
                </a:lnTo>
                <a:lnTo>
                  <a:pt x="201" y="2278"/>
                </a:lnTo>
                <a:lnTo>
                  <a:pt x="212" y="2300"/>
                </a:lnTo>
                <a:lnTo>
                  <a:pt x="225" y="2321"/>
                </a:lnTo>
                <a:lnTo>
                  <a:pt x="239" y="2341"/>
                </a:lnTo>
                <a:lnTo>
                  <a:pt x="252" y="2362"/>
                </a:lnTo>
                <a:lnTo>
                  <a:pt x="265" y="2383"/>
                </a:lnTo>
                <a:lnTo>
                  <a:pt x="279" y="2403"/>
                </a:lnTo>
                <a:lnTo>
                  <a:pt x="294" y="2423"/>
                </a:lnTo>
                <a:lnTo>
                  <a:pt x="309" y="2443"/>
                </a:lnTo>
                <a:lnTo>
                  <a:pt x="324" y="2462"/>
                </a:lnTo>
                <a:lnTo>
                  <a:pt x="339" y="2482"/>
                </a:lnTo>
                <a:lnTo>
                  <a:pt x="355" y="2501"/>
                </a:lnTo>
                <a:lnTo>
                  <a:pt x="371" y="2520"/>
                </a:lnTo>
                <a:lnTo>
                  <a:pt x="387" y="2538"/>
                </a:lnTo>
                <a:lnTo>
                  <a:pt x="404" y="2556"/>
                </a:lnTo>
                <a:lnTo>
                  <a:pt x="421" y="2574"/>
                </a:lnTo>
                <a:lnTo>
                  <a:pt x="438" y="2592"/>
                </a:lnTo>
                <a:lnTo>
                  <a:pt x="455" y="2609"/>
                </a:lnTo>
                <a:lnTo>
                  <a:pt x="473" y="2626"/>
                </a:lnTo>
                <a:lnTo>
                  <a:pt x="491" y="2643"/>
                </a:lnTo>
                <a:lnTo>
                  <a:pt x="509" y="2661"/>
                </a:lnTo>
                <a:lnTo>
                  <a:pt x="527" y="2676"/>
                </a:lnTo>
                <a:lnTo>
                  <a:pt x="547" y="2692"/>
                </a:lnTo>
                <a:lnTo>
                  <a:pt x="566" y="2708"/>
                </a:lnTo>
                <a:lnTo>
                  <a:pt x="585" y="2723"/>
                </a:lnTo>
                <a:lnTo>
                  <a:pt x="604" y="2738"/>
                </a:lnTo>
                <a:lnTo>
                  <a:pt x="624" y="2753"/>
                </a:lnTo>
                <a:lnTo>
                  <a:pt x="645" y="2768"/>
                </a:lnTo>
                <a:lnTo>
                  <a:pt x="665" y="2782"/>
                </a:lnTo>
                <a:lnTo>
                  <a:pt x="685" y="2796"/>
                </a:lnTo>
                <a:lnTo>
                  <a:pt x="705" y="2809"/>
                </a:lnTo>
                <a:lnTo>
                  <a:pt x="727" y="2822"/>
                </a:lnTo>
                <a:lnTo>
                  <a:pt x="748" y="2835"/>
                </a:lnTo>
                <a:lnTo>
                  <a:pt x="769" y="2847"/>
                </a:lnTo>
                <a:lnTo>
                  <a:pt x="790" y="2860"/>
                </a:lnTo>
                <a:lnTo>
                  <a:pt x="812" y="2871"/>
                </a:lnTo>
                <a:lnTo>
                  <a:pt x="834" y="2882"/>
                </a:lnTo>
                <a:lnTo>
                  <a:pt x="856" y="2894"/>
                </a:lnTo>
                <a:lnTo>
                  <a:pt x="879" y="2904"/>
                </a:lnTo>
                <a:lnTo>
                  <a:pt x="901" y="2914"/>
                </a:lnTo>
                <a:lnTo>
                  <a:pt x="924" y="2923"/>
                </a:lnTo>
                <a:lnTo>
                  <a:pt x="946" y="2933"/>
                </a:lnTo>
                <a:lnTo>
                  <a:pt x="969" y="2943"/>
                </a:lnTo>
                <a:lnTo>
                  <a:pt x="992" y="2951"/>
                </a:lnTo>
                <a:lnTo>
                  <a:pt x="1015" y="2960"/>
                </a:lnTo>
                <a:lnTo>
                  <a:pt x="1039" y="2968"/>
                </a:lnTo>
                <a:lnTo>
                  <a:pt x="1062" y="2976"/>
                </a:lnTo>
                <a:lnTo>
                  <a:pt x="1085" y="2983"/>
                </a:lnTo>
                <a:lnTo>
                  <a:pt x="1109" y="2989"/>
                </a:lnTo>
                <a:lnTo>
                  <a:pt x="1133" y="2996"/>
                </a:lnTo>
                <a:lnTo>
                  <a:pt x="1157" y="3002"/>
                </a:lnTo>
                <a:lnTo>
                  <a:pt x="1181" y="3009"/>
                </a:lnTo>
                <a:lnTo>
                  <a:pt x="1205" y="3014"/>
                </a:lnTo>
                <a:lnTo>
                  <a:pt x="1229" y="3018"/>
                </a:lnTo>
                <a:lnTo>
                  <a:pt x="1254" y="3024"/>
                </a:lnTo>
                <a:lnTo>
                  <a:pt x="1278" y="3027"/>
                </a:lnTo>
                <a:lnTo>
                  <a:pt x="1302" y="3031"/>
                </a:lnTo>
                <a:lnTo>
                  <a:pt x="1326" y="3034"/>
                </a:lnTo>
                <a:lnTo>
                  <a:pt x="1351" y="3037"/>
                </a:lnTo>
                <a:lnTo>
                  <a:pt x="1375" y="3040"/>
                </a:lnTo>
                <a:lnTo>
                  <a:pt x="1399" y="3042"/>
                </a:lnTo>
                <a:lnTo>
                  <a:pt x="1425" y="3044"/>
                </a:lnTo>
                <a:lnTo>
                  <a:pt x="1450" y="3046"/>
                </a:lnTo>
                <a:lnTo>
                  <a:pt x="1474" y="3046"/>
                </a:lnTo>
                <a:lnTo>
                  <a:pt x="1499" y="3047"/>
                </a:lnTo>
                <a:lnTo>
                  <a:pt x="1523" y="3047"/>
                </a:lnTo>
                <a:lnTo>
                  <a:pt x="1547" y="3047"/>
                </a:lnTo>
                <a:lnTo>
                  <a:pt x="1572" y="3046"/>
                </a:lnTo>
                <a:lnTo>
                  <a:pt x="1598" y="3046"/>
                </a:lnTo>
                <a:lnTo>
                  <a:pt x="1622" y="3044"/>
                </a:lnTo>
                <a:lnTo>
                  <a:pt x="1647" y="3042"/>
                </a:lnTo>
                <a:lnTo>
                  <a:pt x="1671" y="3040"/>
                </a:lnTo>
                <a:lnTo>
                  <a:pt x="1696" y="3037"/>
                </a:lnTo>
                <a:lnTo>
                  <a:pt x="1720" y="3034"/>
                </a:lnTo>
                <a:lnTo>
                  <a:pt x="1744" y="3031"/>
                </a:lnTo>
                <a:lnTo>
                  <a:pt x="1769" y="3027"/>
                </a:lnTo>
                <a:lnTo>
                  <a:pt x="1793" y="3024"/>
                </a:lnTo>
                <a:lnTo>
                  <a:pt x="1817" y="3018"/>
                </a:lnTo>
                <a:lnTo>
                  <a:pt x="1841" y="3014"/>
                </a:lnTo>
                <a:lnTo>
                  <a:pt x="1866" y="3009"/>
                </a:lnTo>
                <a:lnTo>
                  <a:pt x="1889" y="3002"/>
                </a:lnTo>
                <a:lnTo>
                  <a:pt x="1914" y="2996"/>
                </a:lnTo>
                <a:lnTo>
                  <a:pt x="1937" y="2989"/>
                </a:lnTo>
                <a:lnTo>
                  <a:pt x="1961" y="2983"/>
                </a:lnTo>
                <a:lnTo>
                  <a:pt x="1984" y="2976"/>
                </a:lnTo>
                <a:lnTo>
                  <a:pt x="2007" y="2968"/>
                </a:lnTo>
                <a:lnTo>
                  <a:pt x="2031" y="2960"/>
                </a:lnTo>
                <a:lnTo>
                  <a:pt x="2054" y="2951"/>
                </a:lnTo>
                <a:lnTo>
                  <a:pt x="2078" y="2943"/>
                </a:lnTo>
                <a:lnTo>
                  <a:pt x="2100" y="2933"/>
                </a:lnTo>
                <a:lnTo>
                  <a:pt x="2122" y="2923"/>
                </a:lnTo>
                <a:lnTo>
                  <a:pt x="2146" y="2914"/>
                </a:lnTo>
                <a:lnTo>
                  <a:pt x="2168" y="2904"/>
                </a:lnTo>
                <a:lnTo>
                  <a:pt x="2191" y="2894"/>
                </a:lnTo>
                <a:lnTo>
                  <a:pt x="2212" y="2882"/>
                </a:lnTo>
                <a:lnTo>
                  <a:pt x="2234" y="2871"/>
                </a:lnTo>
                <a:lnTo>
                  <a:pt x="2256" y="2860"/>
                </a:lnTo>
                <a:lnTo>
                  <a:pt x="2277" y="2847"/>
                </a:lnTo>
                <a:lnTo>
                  <a:pt x="2298" y="2835"/>
                </a:lnTo>
                <a:lnTo>
                  <a:pt x="2319" y="2822"/>
                </a:lnTo>
                <a:lnTo>
                  <a:pt x="2341" y="2809"/>
                </a:lnTo>
                <a:lnTo>
                  <a:pt x="2361" y="2796"/>
                </a:lnTo>
                <a:lnTo>
                  <a:pt x="2382" y="2782"/>
                </a:lnTo>
                <a:lnTo>
                  <a:pt x="2403" y="2768"/>
                </a:lnTo>
                <a:lnTo>
                  <a:pt x="2422" y="2753"/>
                </a:lnTo>
                <a:lnTo>
                  <a:pt x="2442" y="2738"/>
                </a:lnTo>
                <a:lnTo>
                  <a:pt x="2461" y="2723"/>
                </a:lnTo>
                <a:lnTo>
                  <a:pt x="2480" y="2708"/>
                </a:lnTo>
                <a:lnTo>
                  <a:pt x="2499" y="2692"/>
                </a:lnTo>
                <a:lnTo>
                  <a:pt x="2519" y="2676"/>
                </a:lnTo>
                <a:lnTo>
                  <a:pt x="2537" y="2661"/>
                </a:lnTo>
                <a:lnTo>
                  <a:pt x="2556" y="2643"/>
                </a:lnTo>
                <a:lnTo>
                  <a:pt x="2573" y="2626"/>
                </a:lnTo>
                <a:lnTo>
                  <a:pt x="2591" y="2609"/>
                </a:lnTo>
                <a:lnTo>
                  <a:pt x="2608" y="2592"/>
                </a:lnTo>
                <a:lnTo>
                  <a:pt x="2626" y="2574"/>
                </a:lnTo>
                <a:lnTo>
                  <a:pt x="2642" y="2556"/>
                </a:lnTo>
                <a:lnTo>
                  <a:pt x="2659" y="2538"/>
                </a:lnTo>
                <a:lnTo>
                  <a:pt x="2675" y="2520"/>
                </a:lnTo>
                <a:lnTo>
                  <a:pt x="2691" y="2501"/>
                </a:lnTo>
                <a:lnTo>
                  <a:pt x="2707" y="2482"/>
                </a:lnTo>
                <a:lnTo>
                  <a:pt x="2722" y="2462"/>
                </a:lnTo>
                <a:lnTo>
                  <a:pt x="2738" y="2443"/>
                </a:lnTo>
                <a:lnTo>
                  <a:pt x="2752" y="2423"/>
                </a:lnTo>
                <a:lnTo>
                  <a:pt x="2767" y="2403"/>
                </a:lnTo>
                <a:lnTo>
                  <a:pt x="2781" y="2383"/>
                </a:lnTo>
                <a:lnTo>
                  <a:pt x="2794" y="2362"/>
                </a:lnTo>
                <a:lnTo>
                  <a:pt x="2808" y="2341"/>
                </a:lnTo>
                <a:lnTo>
                  <a:pt x="2821" y="2321"/>
                </a:lnTo>
                <a:lnTo>
                  <a:pt x="2834" y="2300"/>
                </a:lnTo>
                <a:lnTo>
                  <a:pt x="2846" y="2278"/>
                </a:lnTo>
                <a:lnTo>
                  <a:pt x="2858" y="2257"/>
                </a:lnTo>
                <a:lnTo>
                  <a:pt x="2870" y="2235"/>
                </a:lnTo>
                <a:lnTo>
                  <a:pt x="2881" y="2213"/>
                </a:lnTo>
                <a:lnTo>
                  <a:pt x="2892" y="2191"/>
                </a:lnTo>
                <a:lnTo>
                  <a:pt x="2903" y="2169"/>
                </a:lnTo>
                <a:lnTo>
                  <a:pt x="2913" y="2146"/>
                </a:lnTo>
                <a:lnTo>
                  <a:pt x="2923" y="2124"/>
                </a:lnTo>
                <a:lnTo>
                  <a:pt x="2933" y="2101"/>
                </a:lnTo>
                <a:lnTo>
                  <a:pt x="2941" y="2078"/>
                </a:lnTo>
                <a:lnTo>
                  <a:pt x="2950" y="2055"/>
                </a:lnTo>
                <a:lnTo>
                  <a:pt x="2958" y="2031"/>
                </a:lnTo>
                <a:lnTo>
                  <a:pt x="2967" y="2009"/>
                </a:lnTo>
                <a:lnTo>
                  <a:pt x="2974" y="1984"/>
                </a:lnTo>
                <a:lnTo>
                  <a:pt x="2982" y="1961"/>
                </a:lnTo>
                <a:lnTo>
                  <a:pt x="2988" y="1938"/>
                </a:lnTo>
                <a:lnTo>
                  <a:pt x="2995" y="1914"/>
                </a:lnTo>
                <a:lnTo>
                  <a:pt x="3001" y="1890"/>
                </a:lnTo>
                <a:lnTo>
                  <a:pt x="3007" y="1866"/>
                </a:lnTo>
                <a:lnTo>
                  <a:pt x="3013" y="1842"/>
                </a:lnTo>
                <a:lnTo>
                  <a:pt x="3017" y="1817"/>
                </a:lnTo>
                <a:lnTo>
                  <a:pt x="3022" y="1794"/>
                </a:lnTo>
                <a:lnTo>
                  <a:pt x="3025" y="1769"/>
                </a:lnTo>
                <a:lnTo>
                  <a:pt x="3030" y="1745"/>
                </a:lnTo>
                <a:lnTo>
                  <a:pt x="3033" y="1720"/>
                </a:lnTo>
                <a:lnTo>
                  <a:pt x="3036" y="1696"/>
                </a:lnTo>
                <a:lnTo>
                  <a:pt x="3038" y="1671"/>
                </a:lnTo>
                <a:lnTo>
                  <a:pt x="3040" y="1647"/>
                </a:lnTo>
                <a:lnTo>
                  <a:pt x="3042" y="1622"/>
                </a:lnTo>
                <a:lnTo>
                  <a:pt x="3045" y="1598"/>
                </a:lnTo>
                <a:lnTo>
                  <a:pt x="3045" y="1572"/>
                </a:lnTo>
                <a:lnTo>
                  <a:pt x="3046" y="1548"/>
                </a:lnTo>
                <a:lnTo>
                  <a:pt x="3046" y="1523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4" name="Freeform 136"/>
          <p:cNvSpPr>
            <a:spLocks/>
          </p:cNvSpPr>
          <p:nvPr/>
        </p:nvSpPr>
        <p:spPr bwMode="auto">
          <a:xfrm>
            <a:off x="3617913" y="4691063"/>
            <a:ext cx="1282700" cy="1287462"/>
          </a:xfrm>
          <a:custGeom>
            <a:avLst/>
            <a:gdLst>
              <a:gd name="T0" fmla="*/ 2147483647 w 2166"/>
              <a:gd name="T1" fmla="*/ 2147483647 h 2167"/>
              <a:gd name="T2" fmla="*/ 2147483647 w 2166"/>
              <a:gd name="T3" fmla="*/ 2147483647 h 2167"/>
              <a:gd name="T4" fmla="*/ 2147483647 w 2166"/>
              <a:gd name="T5" fmla="*/ 2147483647 h 2167"/>
              <a:gd name="T6" fmla="*/ 2147483647 w 2166"/>
              <a:gd name="T7" fmla="*/ 2147483647 h 2167"/>
              <a:gd name="T8" fmla="*/ 2147483647 w 2166"/>
              <a:gd name="T9" fmla="*/ 2147483647 h 2167"/>
              <a:gd name="T10" fmla="*/ 2147483647 w 2166"/>
              <a:gd name="T11" fmla="*/ 2147483647 h 2167"/>
              <a:gd name="T12" fmla="*/ 2147483647 w 2166"/>
              <a:gd name="T13" fmla="*/ 2147483647 h 2167"/>
              <a:gd name="T14" fmla="*/ 2147483647 w 2166"/>
              <a:gd name="T15" fmla="*/ 2147483647 h 2167"/>
              <a:gd name="T16" fmla="*/ 2147483647 w 2166"/>
              <a:gd name="T17" fmla="*/ 2147483647 h 2167"/>
              <a:gd name="T18" fmla="*/ 2147483647 w 2166"/>
              <a:gd name="T19" fmla="*/ 2147483647 h 2167"/>
              <a:gd name="T20" fmla="*/ 2147483647 w 2166"/>
              <a:gd name="T21" fmla="*/ 2147483647 h 2167"/>
              <a:gd name="T22" fmla="*/ 2147483647 w 2166"/>
              <a:gd name="T23" fmla="*/ 2147483647 h 2167"/>
              <a:gd name="T24" fmla="*/ 2147483647 w 2166"/>
              <a:gd name="T25" fmla="*/ 2147483647 h 2167"/>
              <a:gd name="T26" fmla="*/ 2147483647 w 2166"/>
              <a:gd name="T27" fmla="*/ 2147483647 h 2167"/>
              <a:gd name="T28" fmla="*/ 2147483647 w 2166"/>
              <a:gd name="T29" fmla="*/ 2147483647 h 2167"/>
              <a:gd name="T30" fmla="*/ 2147483647 w 2166"/>
              <a:gd name="T31" fmla="*/ 2147483647 h 2167"/>
              <a:gd name="T32" fmla="*/ 2147483647 w 2166"/>
              <a:gd name="T33" fmla="*/ 2147483647 h 2167"/>
              <a:gd name="T34" fmla="*/ 2147483647 w 2166"/>
              <a:gd name="T35" fmla="*/ 2147483647 h 2167"/>
              <a:gd name="T36" fmla="*/ 2147483647 w 2166"/>
              <a:gd name="T37" fmla="*/ 2147483647 h 2167"/>
              <a:gd name="T38" fmla="*/ 2147483647 w 2166"/>
              <a:gd name="T39" fmla="*/ 2147483647 h 2167"/>
              <a:gd name="T40" fmla="*/ 2147483647 w 2166"/>
              <a:gd name="T41" fmla="*/ 2147483647 h 2167"/>
              <a:gd name="T42" fmla="*/ 2147483647 w 2166"/>
              <a:gd name="T43" fmla="*/ 2147483647 h 2167"/>
              <a:gd name="T44" fmla="*/ 2147483647 w 2166"/>
              <a:gd name="T45" fmla="*/ 2147483647 h 2167"/>
              <a:gd name="T46" fmla="*/ 2147483647 w 2166"/>
              <a:gd name="T47" fmla="*/ 2147483647 h 2167"/>
              <a:gd name="T48" fmla="*/ 2147483647 w 2166"/>
              <a:gd name="T49" fmla="*/ 2147483647 h 2167"/>
              <a:gd name="T50" fmla="*/ 2147483647 w 2166"/>
              <a:gd name="T51" fmla="*/ 2147483647 h 2167"/>
              <a:gd name="T52" fmla="*/ 2147483647 w 2166"/>
              <a:gd name="T53" fmla="*/ 2147483647 h 2167"/>
              <a:gd name="T54" fmla="*/ 2147483647 w 2166"/>
              <a:gd name="T55" fmla="*/ 2147483647 h 2167"/>
              <a:gd name="T56" fmla="*/ 2147483647 w 2166"/>
              <a:gd name="T57" fmla="*/ 2147483647 h 2167"/>
              <a:gd name="T58" fmla="*/ 2147483647 w 2166"/>
              <a:gd name="T59" fmla="*/ 2147483647 h 2167"/>
              <a:gd name="T60" fmla="*/ 2147483647 w 2166"/>
              <a:gd name="T61" fmla="*/ 2147483647 h 2167"/>
              <a:gd name="T62" fmla="*/ 2147483647 w 2166"/>
              <a:gd name="T63" fmla="*/ 2147483647 h 2167"/>
              <a:gd name="T64" fmla="*/ 2147483647 w 2166"/>
              <a:gd name="T65" fmla="*/ 2147483647 h 2167"/>
              <a:gd name="T66" fmla="*/ 2147483647 w 2166"/>
              <a:gd name="T67" fmla="*/ 2147483647 h 2167"/>
              <a:gd name="T68" fmla="*/ 2147483647 w 2166"/>
              <a:gd name="T69" fmla="*/ 2147483647 h 2167"/>
              <a:gd name="T70" fmla="*/ 2147483647 w 2166"/>
              <a:gd name="T71" fmla="*/ 2147483647 h 2167"/>
              <a:gd name="T72" fmla="*/ 2147483647 w 2166"/>
              <a:gd name="T73" fmla="*/ 2147483647 h 2167"/>
              <a:gd name="T74" fmla="*/ 2147483647 w 2166"/>
              <a:gd name="T75" fmla="*/ 2147483647 h 2167"/>
              <a:gd name="T76" fmla="*/ 2147483647 w 2166"/>
              <a:gd name="T77" fmla="*/ 2147483647 h 2167"/>
              <a:gd name="T78" fmla="*/ 2147483647 w 2166"/>
              <a:gd name="T79" fmla="*/ 2147483647 h 2167"/>
              <a:gd name="T80" fmla="*/ 2147483647 w 2166"/>
              <a:gd name="T81" fmla="*/ 2147483647 h 2167"/>
              <a:gd name="T82" fmla="*/ 2147483647 w 2166"/>
              <a:gd name="T83" fmla="*/ 2147483647 h 2167"/>
              <a:gd name="T84" fmla="*/ 2147483647 w 2166"/>
              <a:gd name="T85" fmla="*/ 2147483647 h 2167"/>
              <a:gd name="T86" fmla="*/ 2147483647 w 2166"/>
              <a:gd name="T87" fmla="*/ 2147483647 h 2167"/>
              <a:gd name="T88" fmla="*/ 2147483647 w 2166"/>
              <a:gd name="T89" fmla="*/ 2147483647 h 2167"/>
              <a:gd name="T90" fmla="*/ 2147483647 w 2166"/>
              <a:gd name="T91" fmla="*/ 2147483647 h 2167"/>
              <a:gd name="T92" fmla="*/ 2147483647 w 2166"/>
              <a:gd name="T93" fmla="*/ 2147483647 h 2167"/>
              <a:gd name="T94" fmla="*/ 2147483647 w 2166"/>
              <a:gd name="T95" fmla="*/ 2147483647 h 2167"/>
              <a:gd name="T96" fmla="*/ 2147483647 w 2166"/>
              <a:gd name="T97" fmla="*/ 2147483647 h 2167"/>
              <a:gd name="T98" fmla="*/ 2147483647 w 2166"/>
              <a:gd name="T99" fmla="*/ 2147483647 h 2167"/>
              <a:gd name="T100" fmla="*/ 2147483647 w 2166"/>
              <a:gd name="T101" fmla="*/ 2147483647 h 2167"/>
              <a:gd name="T102" fmla="*/ 2147483647 w 2166"/>
              <a:gd name="T103" fmla="*/ 2147483647 h 2167"/>
              <a:gd name="T104" fmla="*/ 2147483647 w 2166"/>
              <a:gd name="T105" fmla="*/ 2147483647 h 2167"/>
              <a:gd name="T106" fmla="*/ 2147483647 w 2166"/>
              <a:gd name="T107" fmla="*/ 2147483647 h 2167"/>
              <a:gd name="T108" fmla="*/ 2147483647 w 2166"/>
              <a:gd name="T109" fmla="*/ 2147483647 h 2167"/>
              <a:gd name="T110" fmla="*/ 2147483647 w 2166"/>
              <a:gd name="T111" fmla="*/ 2147483647 h 2167"/>
              <a:gd name="T112" fmla="*/ 2147483647 w 2166"/>
              <a:gd name="T113" fmla="*/ 2147483647 h 2167"/>
              <a:gd name="T114" fmla="*/ 2147483647 w 2166"/>
              <a:gd name="T115" fmla="*/ 2147483647 h 216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166" h="2167">
                <a:moveTo>
                  <a:pt x="2166" y="1083"/>
                </a:moveTo>
                <a:lnTo>
                  <a:pt x="2166" y="1064"/>
                </a:lnTo>
                <a:lnTo>
                  <a:pt x="2165" y="1045"/>
                </a:lnTo>
                <a:lnTo>
                  <a:pt x="2163" y="1026"/>
                </a:lnTo>
                <a:lnTo>
                  <a:pt x="2162" y="1006"/>
                </a:lnTo>
                <a:lnTo>
                  <a:pt x="2161" y="987"/>
                </a:lnTo>
                <a:lnTo>
                  <a:pt x="2159" y="967"/>
                </a:lnTo>
                <a:lnTo>
                  <a:pt x="2157" y="948"/>
                </a:lnTo>
                <a:lnTo>
                  <a:pt x="2154" y="929"/>
                </a:lnTo>
                <a:lnTo>
                  <a:pt x="2152" y="910"/>
                </a:lnTo>
                <a:lnTo>
                  <a:pt x="2149" y="891"/>
                </a:lnTo>
                <a:lnTo>
                  <a:pt x="2144" y="873"/>
                </a:lnTo>
                <a:lnTo>
                  <a:pt x="2140" y="854"/>
                </a:lnTo>
                <a:lnTo>
                  <a:pt x="2136" y="834"/>
                </a:lnTo>
                <a:lnTo>
                  <a:pt x="2132" y="815"/>
                </a:lnTo>
                <a:lnTo>
                  <a:pt x="2126" y="797"/>
                </a:lnTo>
                <a:lnTo>
                  <a:pt x="2121" y="778"/>
                </a:lnTo>
                <a:lnTo>
                  <a:pt x="2116" y="760"/>
                </a:lnTo>
                <a:lnTo>
                  <a:pt x="2110" y="742"/>
                </a:lnTo>
                <a:lnTo>
                  <a:pt x="2104" y="724"/>
                </a:lnTo>
                <a:lnTo>
                  <a:pt x="2097" y="704"/>
                </a:lnTo>
                <a:lnTo>
                  <a:pt x="2090" y="686"/>
                </a:lnTo>
                <a:lnTo>
                  <a:pt x="2083" y="669"/>
                </a:lnTo>
                <a:lnTo>
                  <a:pt x="2075" y="651"/>
                </a:lnTo>
                <a:lnTo>
                  <a:pt x="2068" y="633"/>
                </a:lnTo>
                <a:lnTo>
                  <a:pt x="2059" y="616"/>
                </a:lnTo>
                <a:lnTo>
                  <a:pt x="2051" y="599"/>
                </a:lnTo>
                <a:lnTo>
                  <a:pt x="2042" y="581"/>
                </a:lnTo>
                <a:lnTo>
                  <a:pt x="2032" y="564"/>
                </a:lnTo>
                <a:lnTo>
                  <a:pt x="2023" y="548"/>
                </a:lnTo>
                <a:lnTo>
                  <a:pt x="2013" y="531"/>
                </a:lnTo>
                <a:lnTo>
                  <a:pt x="2004" y="514"/>
                </a:lnTo>
                <a:lnTo>
                  <a:pt x="1993" y="498"/>
                </a:lnTo>
                <a:lnTo>
                  <a:pt x="1982" y="482"/>
                </a:lnTo>
                <a:lnTo>
                  <a:pt x="1972" y="466"/>
                </a:lnTo>
                <a:lnTo>
                  <a:pt x="1961" y="450"/>
                </a:lnTo>
                <a:lnTo>
                  <a:pt x="1949" y="434"/>
                </a:lnTo>
                <a:lnTo>
                  <a:pt x="1938" y="419"/>
                </a:lnTo>
                <a:lnTo>
                  <a:pt x="1926" y="404"/>
                </a:lnTo>
                <a:lnTo>
                  <a:pt x="1913" y="388"/>
                </a:lnTo>
                <a:lnTo>
                  <a:pt x="1900" y="374"/>
                </a:lnTo>
                <a:lnTo>
                  <a:pt x="1888" y="360"/>
                </a:lnTo>
                <a:lnTo>
                  <a:pt x="1875" y="346"/>
                </a:lnTo>
                <a:lnTo>
                  <a:pt x="1862" y="331"/>
                </a:lnTo>
                <a:lnTo>
                  <a:pt x="1848" y="318"/>
                </a:lnTo>
                <a:lnTo>
                  <a:pt x="1834" y="304"/>
                </a:lnTo>
                <a:lnTo>
                  <a:pt x="1821" y="290"/>
                </a:lnTo>
                <a:lnTo>
                  <a:pt x="1806" y="278"/>
                </a:lnTo>
                <a:lnTo>
                  <a:pt x="1792" y="265"/>
                </a:lnTo>
                <a:lnTo>
                  <a:pt x="1777" y="252"/>
                </a:lnTo>
                <a:lnTo>
                  <a:pt x="1762" y="240"/>
                </a:lnTo>
                <a:lnTo>
                  <a:pt x="1747" y="228"/>
                </a:lnTo>
                <a:lnTo>
                  <a:pt x="1731" y="216"/>
                </a:lnTo>
                <a:lnTo>
                  <a:pt x="1716" y="205"/>
                </a:lnTo>
                <a:lnTo>
                  <a:pt x="1700" y="193"/>
                </a:lnTo>
                <a:lnTo>
                  <a:pt x="1684" y="183"/>
                </a:lnTo>
                <a:lnTo>
                  <a:pt x="1668" y="172"/>
                </a:lnTo>
                <a:lnTo>
                  <a:pt x="1651" y="161"/>
                </a:lnTo>
                <a:lnTo>
                  <a:pt x="1635" y="152"/>
                </a:lnTo>
                <a:lnTo>
                  <a:pt x="1618" y="142"/>
                </a:lnTo>
                <a:lnTo>
                  <a:pt x="1601" y="133"/>
                </a:lnTo>
                <a:lnTo>
                  <a:pt x="1584" y="123"/>
                </a:lnTo>
                <a:lnTo>
                  <a:pt x="1567" y="115"/>
                </a:lnTo>
                <a:lnTo>
                  <a:pt x="1550" y="106"/>
                </a:lnTo>
                <a:lnTo>
                  <a:pt x="1532" y="98"/>
                </a:lnTo>
                <a:lnTo>
                  <a:pt x="1515" y="90"/>
                </a:lnTo>
                <a:lnTo>
                  <a:pt x="1497" y="83"/>
                </a:lnTo>
                <a:lnTo>
                  <a:pt x="1479" y="75"/>
                </a:lnTo>
                <a:lnTo>
                  <a:pt x="1461" y="69"/>
                </a:lnTo>
                <a:lnTo>
                  <a:pt x="1443" y="61"/>
                </a:lnTo>
                <a:lnTo>
                  <a:pt x="1424" y="56"/>
                </a:lnTo>
                <a:lnTo>
                  <a:pt x="1406" y="50"/>
                </a:lnTo>
                <a:lnTo>
                  <a:pt x="1387" y="44"/>
                </a:lnTo>
                <a:lnTo>
                  <a:pt x="1369" y="39"/>
                </a:lnTo>
                <a:lnTo>
                  <a:pt x="1350" y="34"/>
                </a:lnTo>
                <a:lnTo>
                  <a:pt x="1332" y="29"/>
                </a:lnTo>
                <a:lnTo>
                  <a:pt x="1313" y="25"/>
                </a:lnTo>
                <a:lnTo>
                  <a:pt x="1294" y="21"/>
                </a:lnTo>
                <a:lnTo>
                  <a:pt x="1274" y="18"/>
                </a:lnTo>
                <a:lnTo>
                  <a:pt x="1255" y="15"/>
                </a:lnTo>
                <a:lnTo>
                  <a:pt x="1237" y="11"/>
                </a:lnTo>
                <a:lnTo>
                  <a:pt x="1218" y="8"/>
                </a:lnTo>
                <a:lnTo>
                  <a:pt x="1199" y="6"/>
                </a:lnTo>
                <a:lnTo>
                  <a:pt x="1179" y="4"/>
                </a:lnTo>
                <a:lnTo>
                  <a:pt x="1159" y="3"/>
                </a:lnTo>
                <a:lnTo>
                  <a:pt x="1140" y="2"/>
                </a:lnTo>
                <a:lnTo>
                  <a:pt x="1121" y="1"/>
                </a:lnTo>
                <a:lnTo>
                  <a:pt x="1102" y="1"/>
                </a:lnTo>
                <a:lnTo>
                  <a:pt x="1083" y="0"/>
                </a:lnTo>
                <a:lnTo>
                  <a:pt x="1064" y="1"/>
                </a:lnTo>
                <a:lnTo>
                  <a:pt x="1044" y="1"/>
                </a:lnTo>
                <a:lnTo>
                  <a:pt x="1024" y="2"/>
                </a:lnTo>
                <a:lnTo>
                  <a:pt x="1005" y="3"/>
                </a:lnTo>
                <a:lnTo>
                  <a:pt x="986" y="4"/>
                </a:lnTo>
                <a:lnTo>
                  <a:pt x="967" y="6"/>
                </a:lnTo>
                <a:lnTo>
                  <a:pt x="947" y="8"/>
                </a:lnTo>
                <a:lnTo>
                  <a:pt x="928" y="11"/>
                </a:lnTo>
                <a:lnTo>
                  <a:pt x="909" y="15"/>
                </a:lnTo>
                <a:lnTo>
                  <a:pt x="890" y="18"/>
                </a:lnTo>
                <a:lnTo>
                  <a:pt x="871" y="21"/>
                </a:lnTo>
                <a:lnTo>
                  <a:pt x="853" y="25"/>
                </a:lnTo>
                <a:lnTo>
                  <a:pt x="834" y="29"/>
                </a:lnTo>
                <a:lnTo>
                  <a:pt x="814" y="34"/>
                </a:lnTo>
                <a:lnTo>
                  <a:pt x="796" y="39"/>
                </a:lnTo>
                <a:lnTo>
                  <a:pt x="777" y="44"/>
                </a:lnTo>
                <a:lnTo>
                  <a:pt x="759" y="50"/>
                </a:lnTo>
                <a:lnTo>
                  <a:pt x="741" y="56"/>
                </a:lnTo>
                <a:lnTo>
                  <a:pt x="723" y="61"/>
                </a:lnTo>
                <a:lnTo>
                  <a:pt x="704" y="69"/>
                </a:lnTo>
                <a:lnTo>
                  <a:pt x="687" y="75"/>
                </a:lnTo>
                <a:lnTo>
                  <a:pt x="668" y="83"/>
                </a:lnTo>
                <a:lnTo>
                  <a:pt x="650" y="90"/>
                </a:lnTo>
                <a:lnTo>
                  <a:pt x="632" y="98"/>
                </a:lnTo>
                <a:lnTo>
                  <a:pt x="615" y="106"/>
                </a:lnTo>
                <a:lnTo>
                  <a:pt x="598" y="115"/>
                </a:lnTo>
                <a:lnTo>
                  <a:pt x="580" y="123"/>
                </a:lnTo>
                <a:lnTo>
                  <a:pt x="563" y="133"/>
                </a:lnTo>
                <a:lnTo>
                  <a:pt x="547" y="142"/>
                </a:lnTo>
                <a:lnTo>
                  <a:pt x="530" y="152"/>
                </a:lnTo>
                <a:lnTo>
                  <a:pt x="513" y="161"/>
                </a:lnTo>
                <a:lnTo>
                  <a:pt x="497" y="172"/>
                </a:lnTo>
                <a:lnTo>
                  <a:pt x="481" y="183"/>
                </a:lnTo>
                <a:lnTo>
                  <a:pt x="465" y="193"/>
                </a:lnTo>
                <a:lnTo>
                  <a:pt x="449" y="205"/>
                </a:lnTo>
                <a:lnTo>
                  <a:pt x="433" y="216"/>
                </a:lnTo>
                <a:lnTo>
                  <a:pt x="418" y="228"/>
                </a:lnTo>
                <a:lnTo>
                  <a:pt x="403" y="240"/>
                </a:lnTo>
                <a:lnTo>
                  <a:pt x="388" y="252"/>
                </a:lnTo>
                <a:lnTo>
                  <a:pt x="374" y="265"/>
                </a:lnTo>
                <a:lnTo>
                  <a:pt x="359" y="278"/>
                </a:lnTo>
                <a:lnTo>
                  <a:pt x="345" y="290"/>
                </a:lnTo>
                <a:lnTo>
                  <a:pt x="331" y="304"/>
                </a:lnTo>
                <a:lnTo>
                  <a:pt x="317" y="318"/>
                </a:lnTo>
                <a:lnTo>
                  <a:pt x="303" y="331"/>
                </a:lnTo>
                <a:lnTo>
                  <a:pt x="290" y="346"/>
                </a:lnTo>
                <a:lnTo>
                  <a:pt x="277" y="360"/>
                </a:lnTo>
                <a:lnTo>
                  <a:pt x="264" y="374"/>
                </a:lnTo>
                <a:lnTo>
                  <a:pt x="252" y="388"/>
                </a:lnTo>
                <a:lnTo>
                  <a:pt x="239" y="404"/>
                </a:lnTo>
                <a:lnTo>
                  <a:pt x="228" y="419"/>
                </a:lnTo>
                <a:lnTo>
                  <a:pt x="216" y="434"/>
                </a:lnTo>
                <a:lnTo>
                  <a:pt x="204" y="450"/>
                </a:lnTo>
                <a:lnTo>
                  <a:pt x="194" y="466"/>
                </a:lnTo>
                <a:lnTo>
                  <a:pt x="182" y="482"/>
                </a:lnTo>
                <a:lnTo>
                  <a:pt x="171" y="498"/>
                </a:lnTo>
                <a:lnTo>
                  <a:pt x="162" y="514"/>
                </a:lnTo>
                <a:lnTo>
                  <a:pt x="151" y="531"/>
                </a:lnTo>
                <a:lnTo>
                  <a:pt x="141" y="548"/>
                </a:lnTo>
                <a:lnTo>
                  <a:pt x="132" y="564"/>
                </a:lnTo>
                <a:lnTo>
                  <a:pt x="123" y="581"/>
                </a:lnTo>
                <a:lnTo>
                  <a:pt x="115" y="599"/>
                </a:lnTo>
                <a:lnTo>
                  <a:pt x="106" y="616"/>
                </a:lnTo>
                <a:lnTo>
                  <a:pt x="98" y="633"/>
                </a:lnTo>
                <a:lnTo>
                  <a:pt x="89" y="651"/>
                </a:lnTo>
                <a:lnTo>
                  <a:pt x="82" y="669"/>
                </a:lnTo>
                <a:lnTo>
                  <a:pt x="75" y="686"/>
                </a:lnTo>
                <a:lnTo>
                  <a:pt x="68" y="704"/>
                </a:lnTo>
                <a:lnTo>
                  <a:pt x="62" y="724"/>
                </a:lnTo>
                <a:lnTo>
                  <a:pt x="55" y="742"/>
                </a:lnTo>
                <a:lnTo>
                  <a:pt x="49" y="760"/>
                </a:lnTo>
                <a:lnTo>
                  <a:pt x="43" y="778"/>
                </a:lnTo>
                <a:lnTo>
                  <a:pt x="38" y="797"/>
                </a:lnTo>
                <a:lnTo>
                  <a:pt x="34" y="815"/>
                </a:lnTo>
                <a:lnTo>
                  <a:pt x="29" y="834"/>
                </a:lnTo>
                <a:lnTo>
                  <a:pt x="24" y="854"/>
                </a:lnTo>
                <a:lnTo>
                  <a:pt x="20" y="873"/>
                </a:lnTo>
                <a:lnTo>
                  <a:pt x="17" y="891"/>
                </a:lnTo>
                <a:lnTo>
                  <a:pt x="14" y="910"/>
                </a:lnTo>
                <a:lnTo>
                  <a:pt x="10" y="929"/>
                </a:lnTo>
                <a:lnTo>
                  <a:pt x="8" y="948"/>
                </a:lnTo>
                <a:lnTo>
                  <a:pt x="6" y="967"/>
                </a:lnTo>
                <a:lnTo>
                  <a:pt x="4" y="987"/>
                </a:lnTo>
                <a:lnTo>
                  <a:pt x="3" y="1006"/>
                </a:lnTo>
                <a:lnTo>
                  <a:pt x="1" y="1026"/>
                </a:lnTo>
                <a:lnTo>
                  <a:pt x="1" y="1045"/>
                </a:lnTo>
                <a:lnTo>
                  <a:pt x="0" y="1064"/>
                </a:lnTo>
                <a:lnTo>
                  <a:pt x="0" y="1083"/>
                </a:lnTo>
                <a:lnTo>
                  <a:pt x="0" y="1103"/>
                </a:lnTo>
                <a:lnTo>
                  <a:pt x="1" y="1122"/>
                </a:lnTo>
                <a:lnTo>
                  <a:pt x="1" y="1142"/>
                </a:lnTo>
                <a:lnTo>
                  <a:pt x="3" y="1161"/>
                </a:lnTo>
                <a:lnTo>
                  <a:pt x="4" y="1180"/>
                </a:lnTo>
                <a:lnTo>
                  <a:pt x="6" y="1200"/>
                </a:lnTo>
                <a:lnTo>
                  <a:pt x="8" y="1219"/>
                </a:lnTo>
                <a:lnTo>
                  <a:pt x="10" y="1238"/>
                </a:lnTo>
                <a:lnTo>
                  <a:pt x="14" y="1257"/>
                </a:lnTo>
                <a:lnTo>
                  <a:pt x="17" y="1276"/>
                </a:lnTo>
                <a:lnTo>
                  <a:pt x="20" y="1295"/>
                </a:lnTo>
                <a:lnTo>
                  <a:pt x="24" y="1313"/>
                </a:lnTo>
                <a:lnTo>
                  <a:pt x="29" y="1333"/>
                </a:lnTo>
                <a:lnTo>
                  <a:pt x="34" y="1352"/>
                </a:lnTo>
                <a:lnTo>
                  <a:pt x="38" y="1370"/>
                </a:lnTo>
                <a:lnTo>
                  <a:pt x="43" y="1389"/>
                </a:lnTo>
                <a:lnTo>
                  <a:pt x="49" y="1407"/>
                </a:lnTo>
                <a:lnTo>
                  <a:pt x="55" y="1425"/>
                </a:lnTo>
                <a:lnTo>
                  <a:pt x="62" y="1444"/>
                </a:lnTo>
                <a:lnTo>
                  <a:pt x="68" y="1462"/>
                </a:lnTo>
                <a:lnTo>
                  <a:pt x="75" y="1481"/>
                </a:lnTo>
                <a:lnTo>
                  <a:pt x="82" y="1498"/>
                </a:lnTo>
                <a:lnTo>
                  <a:pt x="89" y="1516"/>
                </a:lnTo>
                <a:lnTo>
                  <a:pt x="98" y="1534"/>
                </a:lnTo>
                <a:lnTo>
                  <a:pt x="106" y="1551"/>
                </a:lnTo>
                <a:lnTo>
                  <a:pt x="115" y="1569"/>
                </a:lnTo>
                <a:lnTo>
                  <a:pt x="123" y="1586"/>
                </a:lnTo>
                <a:lnTo>
                  <a:pt x="132" y="1603"/>
                </a:lnTo>
                <a:lnTo>
                  <a:pt x="141" y="1620"/>
                </a:lnTo>
                <a:lnTo>
                  <a:pt x="151" y="1636"/>
                </a:lnTo>
                <a:lnTo>
                  <a:pt x="162" y="1653"/>
                </a:lnTo>
                <a:lnTo>
                  <a:pt x="171" y="1669"/>
                </a:lnTo>
                <a:lnTo>
                  <a:pt x="182" y="1685"/>
                </a:lnTo>
                <a:lnTo>
                  <a:pt x="194" y="1701"/>
                </a:lnTo>
                <a:lnTo>
                  <a:pt x="204" y="1717"/>
                </a:lnTo>
                <a:lnTo>
                  <a:pt x="216" y="1733"/>
                </a:lnTo>
                <a:lnTo>
                  <a:pt x="228" y="1748"/>
                </a:lnTo>
                <a:lnTo>
                  <a:pt x="239" y="1764"/>
                </a:lnTo>
                <a:lnTo>
                  <a:pt x="252" y="1779"/>
                </a:lnTo>
                <a:lnTo>
                  <a:pt x="264" y="1793"/>
                </a:lnTo>
                <a:lnTo>
                  <a:pt x="277" y="1807"/>
                </a:lnTo>
                <a:lnTo>
                  <a:pt x="290" y="1821"/>
                </a:lnTo>
                <a:lnTo>
                  <a:pt x="303" y="1836"/>
                </a:lnTo>
                <a:lnTo>
                  <a:pt x="317" y="1850"/>
                </a:lnTo>
                <a:lnTo>
                  <a:pt x="331" y="1863"/>
                </a:lnTo>
                <a:lnTo>
                  <a:pt x="345" y="1877"/>
                </a:lnTo>
                <a:lnTo>
                  <a:pt x="359" y="1889"/>
                </a:lnTo>
                <a:lnTo>
                  <a:pt x="374" y="1902"/>
                </a:lnTo>
                <a:lnTo>
                  <a:pt x="388" y="1915"/>
                </a:lnTo>
                <a:lnTo>
                  <a:pt x="403" y="1927"/>
                </a:lnTo>
                <a:lnTo>
                  <a:pt x="418" y="1939"/>
                </a:lnTo>
                <a:lnTo>
                  <a:pt x="433" y="1951"/>
                </a:lnTo>
                <a:lnTo>
                  <a:pt x="449" y="1962"/>
                </a:lnTo>
                <a:lnTo>
                  <a:pt x="465" y="1974"/>
                </a:lnTo>
                <a:lnTo>
                  <a:pt x="481" y="1984"/>
                </a:lnTo>
                <a:lnTo>
                  <a:pt x="497" y="1995"/>
                </a:lnTo>
                <a:lnTo>
                  <a:pt x="513" y="2005"/>
                </a:lnTo>
                <a:lnTo>
                  <a:pt x="530" y="2015"/>
                </a:lnTo>
                <a:lnTo>
                  <a:pt x="547" y="2025"/>
                </a:lnTo>
                <a:lnTo>
                  <a:pt x="563" y="2034"/>
                </a:lnTo>
                <a:lnTo>
                  <a:pt x="580" y="2044"/>
                </a:lnTo>
                <a:lnTo>
                  <a:pt x="598" y="2052"/>
                </a:lnTo>
                <a:lnTo>
                  <a:pt x="615" y="2061"/>
                </a:lnTo>
                <a:lnTo>
                  <a:pt x="632" y="2069"/>
                </a:lnTo>
                <a:lnTo>
                  <a:pt x="650" y="2077"/>
                </a:lnTo>
                <a:lnTo>
                  <a:pt x="668" y="2084"/>
                </a:lnTo>
                <a:lnTo>
                  <a:pt x="687" y="2092"/>
                </a:lnTo>
                <a:lnTo>
                  <a:pt x="704" y="2099"/>
                </a:lnTo>
                <a:lnTo>
                  <a:pt x="723" y="2106"/>
                </a:lnTo>
                <a:lnTo>
                  <a:pt x="741" y="2112"/>
                </a:lnTo>
                <a:lnTo>
                  <a:pt x="759" y="2117"/>
                </a:lnTo>
                <a:lnTo>
                  <a:pt x="777" y="2123"/>
                </a:lnTo>
                <a:lnTo>
                  <a:pt x="796" y="2128"/>
                </a:lnTo>
                <a:lnTo>
                  <a:pt x="814" y="2133"/>
                </a:lnTo>
                <a:lnTo>
                  <a:pt x="834" y="2137"/>
                </a:lnTo>
                <a:lnTo>
                  <a:pt x="853" y="2142"/>
                </a:lnTo>
                <a:lnTo>
                  <a:pt x="871" y="2146"/>
                </a:lnTo>
                <a:lnTo>
                  <a:pt x="890" y="2150"/>
                </a:lnTo>
                <a:lnTo>
                  <a:pt x="909" y="2153"/>
                </a:lnTo>
                <a:lnTo>
                  <a:pt x="928" y="2156"/>
                </a:lnTo>
                <a:lnTo>
                  <a:pt x="947" y="2159"/>
                </a:lnTo>
                <a:lnTo>
                  <a:pt x="967" y="2161"/>
                </a:lnTo>
                <a:lnTo>
                  <a:pt x="986" y="2163"/>
                </a:lnTo>
                <a:lnTo>
                  <a:pt x="1005" y="2164"/>
                </a:lnTo>
                <a:lnTo>
                  <a:pt x="1024" y="2165"/>
                </a:lnTo>
                <a:lnTo>
                  <a:pt x="1044" y="2166"/>
                </a:lnTo>
                <a:lnTo>
                  <a:pt x="1064" y="2167"/>
                </a:lnTo>
                <a:lnTo>
                  <a:pt x="1083" y="2167"/>
                </a:lnTo>
                <a:lnTo>
                  <a:pt x="1102" y="2167"/>
                </a:lnTo>
                <a:lnTo>
                  <a:pt x="1121" y="2166"/>
                </a:lnTo>
                <a:lnTo>
                  <a:pt x="1140" y="2165"/>
                </a:lnTo>
                <a:lnTo>
                  <a:pt x="1159" y="2164"/>
                </a:lnTo>
                <a:lnTo>
                  <a:pt x="1179" y="2163"/>
                </a:lnTo>
                <a:lnTo>
                  <a:pt x="1199" y="2161"/>
                </a:lnTo>
                <a:lnTo>
                  <a:pt x="1218" y="2159"/>
                </a:lnTo>
                <a:lnTo>
                  <a:pt x="1237" y="2156"/>
                </a:lnTo>
                <a:lnTo>
                  <a:pt x="1255" y="2153"/>
                </a:lnTo>
                <a:lnTo>
                  <a:pt x="1274" y="2150"/>
                </a:lnTo>
                <a:lnTo>
                  <a:pt x="1294" y="2146"/>
                </a:lnTo>
                <a:lnTo>
                  <a:pt x="1313" y="2142"/>
                </a:lnTo>
                <a:lnTo>
                  <a:pt x="1332" y="2137"/>
                </a:lnTo>
                <a:lnTo>
                  <a:pt x="1350" y="2133"/>
                </a:lnTo>
                <a:lnTo>
                  <a:pt x="1369" y="2128"/>
                </a:lnTo>
                <a:lnTo>
                  <a:pt x="1387" y="2123"/>
                </a:lnTo>
                <a:lnTo>
                  <a:pt x="1406" y="2117"/>
                </a:lnTo>
                <a:lnTo>
                  <a:pt x="1424" y="2112"/>
                </a:lnTo>
                <a:lnTo>
                  <a:pt x="1443" y="2106"/>
                </a:lnTo>
                <a:lnTo>
                  <a:pt x="1461" y="2099"/>
                </a:lnTo>
                <a:lnTo>
                  <a:pt x="1479" y="2092"/>
                </a:lnTo>
                <a:lnTo>
                  <a:pt x="1497" y="2084"/>
                </a:lnTo>
                <a:lnTo>
                  <a:pt x="1515" y="2077"/>
                </a:lnTo>
                <a:lnTo>
                  <a:pt x="1532" y="2069"/>
                </a:lnTo>
                <a:lnTo>
                  <a:pt x="1550" y="2061"/>
                </a:lnTo>
                <a:lnTo>
                  <a:pt x="1567" y="2052"/>
                </a:lnTo>
                <a:lnTo>
                  <a:pt x="1584" y="2044"/>
                </a:lnTo>
                <a:lnTo>
                  <a:pt x="1601" y="2034"/>
                </a:lnTo>
                <a:lnTo>
                  <a:pt x="1618" y="2025"/>
                </a:lnTo>
                <a:lnTo>
                  <a:pt x="1635" y="2015"/>
                </a:lnTo>
                <a:lnTo>
                  <a:pt x="1651" y="2005"/>
                </a:lnTo>
                <a:lnTo>
                  <a:pt x="1668" y="1995"/>
                </a:lnTo>
                <a:lnTo>
                  <a:pt x="1684" y="1984"/>
                </a:lnTo>
                <a:lnTo>
                  <a:pt x="1700" y="1974"/>
                </a:lnTo>
                <a:lnTo>
                  <a:pt x="1716" y="1962"/>
                </a:lnTo>
                <a:lnTo>
                  <a:pt x="1731" y="1951"/>
                </a:lnTo>
                <a:lnTo>
                  <a:pt x="1747" y="1939"/>
                </a:lnTo>
                <a:lnTo>
                  <a:pt x="1762" y="1927"/>
                </a:lnTo>
                <a:lnTo>
                  <a:pt x="1777" y="1915"/>
                </a:lnTo>
                <a:lnTo>
                  <a:pt x="1792" y="1902"/>
                </a:lnTo>
                <a:lnTo>
                  <a:pt x="1806" y="1889"/>
                </a:lnTo>
                <a:lnTo>
                  <a:pt x="1821" y="1877"/>
                </a:lnTo>
                <a:lnTo>
                  <a:pt x="1834" y="1863"/>
                </a:lnTo>
                <a:lnTo>
                  <a:pt x="1848" y="1850"/>
                </a:lnTo>
                <a:lnTo>
                  <a:pt x="1862" y="1836"/>
                </a:lnTo>
                <a:lnTo>
                  <a:pt x="1875" y="1821"/>
                </a:lnTo>
                <a:lnTo>
                  <a:pt x="1888" y="1807"/>
                </a:lnTo>
                <a:lnTo>
                  <a:pt x="1900" y="1793"/>
                </a:lnTo>
                <a:lnTo>
                  <a:pt x="1913" y="1779"/>
                </a:lnTo>
                <a:lnTo>
                  <a:pt x="1926" y="1764"/>
                </a:lnTo>
                <a:lnTo>
                  <a:pt x="1938" y="1748"/>
                </a:lnTo>
                <a:lnTo>
                  <a:pt x="1949" y="1733"/>
                </a:lnTo>
                <a:lnTo>
                  <a:pt x="1961" y="1717"/>
                </a:lnTo>
                <a:lnTo>
                  <a:pt x="1972" y="1701"/>
                </a:lnTo>
                <a:lnTo>
                  <a:pt x="1982" y="1685"/>
                </a:lnTo>
                <a:lnTo>
                  <a:pt x="1993" y="1669"/>
                </a:lnTo>
                <a:lnTo>
                  <a:pt x="2004" y="1653"/>
                </a:lnTo>
                <a:lnTo>
                  <a:pt x="2013" y="1636"/>
                </a:lnTo>
                <a:lnTo>
                  <a:pt x="2023" y="1620"/>
                </a:lnTo>
                <a:lnTo>
                  <a:pt x="2032" y="1603"/>
                </a:lnTo>
                <a:lnTo>
                  <a:pt x="2042" y="1586"/>
                </a:lnTo>
                <a:lnTo>
                  <a:pt x="2051" y="1569"/>
                </a:lnTo>
                <a:lnTo>
                  <a:pt x="2059" y="1551"/>
                </a:lnTo>
                <a:lnTo>
                  <a:pt x="2068" y="1534"/>
                </a:lnTo>
                <a:lnTo>
                  <a:pt x="2075" y="1516"/>
                </a:lnTo>
                <a:lnTo>
                  <a:pt x="2083" y="1498"/>
                </a:lnTo>
                <a:lnTo>
                  <a:pt x="2090" y="1481"/>
                </a:lnTo>
                <a:lnTo>
                  <a:pt x="2097" y="1462"/>
                </a:lnTo>
                <a:lnTo>
                  <a:pt x="2104" y="1444"/>
                </a:lnTo>
                <a:lnTo>
                  <a:pt x="2110" y="1425"/>
                </a:lnTo>
                <a:lnTo>
                  <a:pt x="2116" y="1407"/>
                </a:lnTo>
                <a:lnTo>
                  <a:pt x="2121" y="1389"/>
                </a:lnTo>
                <a:lnTo>
                  <a:pt x="2126" y="1370"/>
                </a:lnTo>
                <a:lnTo>
                  <a:pt x="2132" y="1352"/>
                </a:lnTo>
                <a:lnTo>
                  <a:pt x="2136" y="1333"/>
                </a:lnTo>
                <a:lnTo>
                  <a:pt x="2140" y="1313"/>
                </a:lnTo>
                <a:lnTo>
                  <a:pt x="2144" y="1295"/>
                </a:lnTo>
                <a:lnTo>
                  <a:pt x="2149" y="1276"/>
                </a:lnTo>
                <a:lnTo>
                  <a:pt x="2152" y="1257"/>
                </a:lnTo>
                <a:lnTo>
                  <a:pt x="2154" y="1238"/>
                </a:lnTo>
                <a:lnTo>
                  <a:pt x="2157" y="1219"/>
                </a:lnTo>
                <a:lnTo>
                  <a:pt x="2159" y="1200"/>
                </a:lnTo>
                <a:lnTo>
                  <a:pt x="2161" y="1180"/>
                </a:lnTo>
                <a:lnTo>
                  <a:pt x="2162" y="1161"/>
                </a:lnTo>
                <a:lnTo>
                  <a:pt x="2163" y="1142"/>
                </a:lnTo>
                <a:lnTo>
                  <a:pt x="2165" y="1122"/>
                </a:lnTo>
                <a:lnTo>
                  <a:pt x="2166" y="1103"/>
                </a:lnTo>
                <a:lnTo>
                  <a:pt x="2166" y="1083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85" name="Freeform 137"/>
          <p:cNvSpPr>
            <a:spLocks/>
          </p:cNvSpPr>
          <p:nvPr/>
        </p:nvSpPr>
        <p:spPr bwMode="auto">
          <a:xfrm>
            <a:off x="4191000" y="2276475"/>
            <a:ext cx="49213" cy="53975"/>
          </a:xfrm>
          <a:custGeom>
            <a:avLst/>
            <a:gdLst>
              <a:gd name="T0" fmla="*/ 2147483647 w 88"/>
              <a:gd name="T1" fmla="*/ 2147483647 h 89"/>
              <a:gd name="T2" fmla="*/ 2147483647 w 88"/>
              <a:gd name="T3" fmla="*/ 2147483647 h 89"/>
              <a:gd name="T4" fmla="*/ 2147483647 w 88"/>
              <a:gd name="T5" fmla="*/ 2147483647 h 89"/>
              <a:gd name="T6" fmla="*/ 2147483647 w 88"/>
              <a:gd name="T7" fmla="*/ 2147483647 h 89"/>
              <a:gd name="T8" fmla="*/ 2147483647 w 88"/>
              <a:gd name="T9" fmla="*/ 2147483647 h 89"/>
              <a:gd name="T10" fmla="*/ 2147483647 w 88"/>
              <a:gd name="T11" fmla="*/ 2147483647 h 89"/>
              <a:gd name="T12" fmla="*/ 2147483647 w 88"/>
              <a:gd name="T13" fmla="*/ 2147483647 h 89"/>
              <a:gd name="T14" fmla="*/ 2147483647 w 88"/>
              <a:gd name="T15" fmla="*/ 2147483647 h 89"/>
              <a:gd name="T16" fmla="*/ 2147483647 w 88"/>
              <a:gd name="T17" fmla="*/ 2147483647 h 89"/>
              <a:gd name="T18" fmla="*/ 2147483647 w 88"/>
              <a:gd name="T19" fmla="*/ 2147483647 h 89"/>
              <a:gd name="T20" fmla="*/ 2147483647 w 88"/>
              <a:gd name="T21" fmla="*/ 2147483647 h 89"/>
              <a:gd name="T22" fmla="*/ 2147483647 w 88"/>
              <a:gd name="T23" fmla="*/ 2147483647 h 89"/>
              <a:gd name="T24" fmla="*/ 2147483647 w 88"/>
              <a:gd name="T25" fmla="*/ 0 h 89"/>
              <a:gd name="T26" fmla="*/ 2147483647 w 88"/>
              <a:gd name="T27" fmla="*/ 0 h 89"/>
              <a:gd name="T28" fmla="*/ 2147483647 w 88"/>
              <a:gd name="T29" fmla="*/ 0 h 89"/>
              <a:gd name="T30" fmla="*/ 2147483647 w 88"/>
              <a:gd name="T31" fmla="*/ 0 h 89"/>
              <a:gd name="T32" fmla="*/ 2147483647 w 88"/>
              <a:gd name="T33" fmla="*/ 2147483647 h 89"/>
              <a:gd name="T34" fmla="*/ 2147483647 w 88"/>
              <a:gd name="T35" fmla="*/ 2147483647 h 89"/>
              <a:gd name="T36" fmla="*/ 2147483647 w 88"/>
              <a:gd name="T37" fmla="*/ 2147483647 h 89"/>
              <a:gd name="T38" fmla="*/ 2147483647 w 88"/>
              <a:gd name="T39" fmla="*/ 2147483647 h 89"/>
              <a:gd name="T40" fmla="*/ 2147483647 w 88"/>
              <a:gd name="T41" fmla="*/ 2147483647 h 89"/>
              <a:gd name="T42" fmla="*/ 2147483647 w 88"/>
              <a:gd name="T43" fmla="*/ 2147483647 h 89"/>
              <a:gd name="T44" fmla="*/ 2147483647 w 88"/>
              <a:gd name="T45" fmla="*/ 2147483647 h 89"/>
              <a:gd name="T46" fmla="*/ 2147483647 w 88"/>
              <a:gd name="T47" fmla="*/ 2147483647 h 89"/>
              <a:gd name="T48" fmla="*/ 2147483647 w 88"/>
              <a:gd name="T49" fmla="*/ 2147483647 h 89"/>
              <a:gd name="T50" fmla="*/ 2147483647 w 88"/>
              <a:gd name="T51" fmla="*/ 2147483647 h 89"/>
              <a:gd name="T52" fmla="*/ 2147483647 w 88"/>
              <a:gd name="T53" fmla="*/ 2147483647 h 89"/>
              <a:gd name="T54" fmla="*/ 0 w 88"/>
              <a:gd name="T55" fmla="*/ 2147483647 h 89"/>
              <a:gd name="T56" fmla="*/ 0 w 88"/>
              <a:gd name="T57" fmla="*/ 2147483647 h 89"/>
              <a:gd name="T58" fmla="*/ 2147483647 w 88"/>
              <a:gd name="T59" fmla="*/ 2147483647 h 89"/>
              <a:gd name="T60" fmla="*/ 2147483647 w 88"/>
              <a:gd name="T61" fmla="*/ 2147483647 h 89"/>
              <a:gd name="T62" fmla="*/ 2147483647 w 88"/>
              <a:gd name="T63" fmla="*/ 2147483647 h 89"/>
              <a:gd name="T64" fmla="*/ 2147483647 w 88"/>
              <a:gd name="T65" fmla="*/ 2147483647 h 89"/>
              <a:gd name="T66" fmla="*/ 2147483647 w 88"/>
              <a:gd name="T67" fmla="*/ 2147483647 h 89"/>
              <a:gd name="T68" fmla="*/ 2147483647 w 88"/>
              <a:gd name="T69" fmla="*/ 2147483647 h 89"/>
              <a:gd name="T70" fmla="*/ 2147483647 w 88"/>
              <a:gd name="T71" fmla="*/ 2147483647 h 89"/>
              <a:gd name="T72" fmla="*/ 2147483647 w 88"/>
              <a:gd name="T73" fmla="*/ 2147483647 h 89"/>
              <a:gd name="T74" fmla="*/ 2147483647 w 88"/>
              <a:gd name="T75" fmla="*/ 2147483647 h 89"/>
              <a:gd name="T76" fmla="*/ 2147483647 w 88"/>
              <a:gd name="T77" fmla="*/ 2147483647 h 89"/>
              <a:gd name="T78" fmla="*/ 2147483647 w 88"/>
              <a:gd name="T79" fmla="*/ 2147483647 h 89"/>
              <a:gd name="T80" fmla="*/ 2147483647 w 88"/>
              <a:gd name="T81" fmla="*/ 2147483647 h 89"/>
              <a:gd name="T82" fmla="*/ 2147483647 w 88"/>
              <a:gd name="T83" fmla="*/ 2147483647 h 89"/>
              <a:gd name="T84" fmla="*/ 2147483647 w 88"/>
              <a:gd name="T85" fmla="*/ 2147483647 h 89"/>
              <a:gd name="T86" fmla="*/ 2147483647 w 88"/>
              <a:gd name="T87" fmla="*/ 2147483647 h 89"/>
              <a:gd name="T88" fmla="*/ 2147483647 w 88"/>
              <a:gd name="T89" fmla="*/ 2147483647 h 89"/>
              <a:gd name="T90" fmla="*/ 2147483647 w 88"/>
              <a:gd name="T91" fmla="*/ 2147483647 h 89"/>
              <a:gd name="T92" fmla="*/ 2147483647 w 88"/>
              <a:gd name="T93" fmla="*/ 2147483647 h 89"/>
              <a:gd name="T94" fmla="*/ 2147483647 w 88"/>
              <a:gd name="T95" fmla="*/ 2147483647 h 89"/>
              <a:gd name="T96" fmla="*/ 2147483647 w 88"/>
              <a:gd name="T97" fmla="*/ 2147483647 h 89"/>
              <a:gd name="T98" fmla="*/ 2147483647 w 88"/>
              <a:gd name="T99" fmla="*/ 2147483647 h 89"/>
              <a:gd name="T100" fmla="*/ 2147483647 w 88"/>
              <a:gd name="T101" fmla="*/ 2147483647 h 89"/>
              <a:gd name="T102" fmla="*/ 2147483647 w 88"/>
              <a:gd name="T103" fmla="*/ 2147483647 h 89"/>
              <a:gd name="T104" fmla="*/ 2147483647 w 88"/>
              <a:gd name="T105" fmla="*/ 2147483647 h 89"/>
              <a:gd name="T106" fmla="*/ 2147483647 w 88"/>
              <a:gd name="T107" fmla="*/ 2147483647 h 89"/>
              <a:gd name="T108" fmla="*/ 2147483647 w 88"/>
              <a:gd name="T109" fmla="*/ 2147483647 h 89"/>
              <a:gd name="T110" fmla="*/ 2147483647 w 88"/>
              <a:gd name="T111" fmla="*/ 2147483647 h 8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8" h="89">
                <a:moveTo>
                  <a:pt x="88" y="44"/>
                </a:moveTo>
                <a:lnTo>
                  <a:pt x="88" y="43"/>
                </a:lnTo>
                <a:lnTo>
                  <a:pt x="88" y="41"/>
                </a:lnTo>
                <a:lnTo>
                  <a:pt x="88" y="40"/>
                </a:lnTo>
                <a:lnTo>
                  <a:pt x="88" y="38"/>
                </a:lnTo>
                <a:lnTo>
                  <a:pt x="88" y="35"/>
                </a:lnTo>
                <a:lnTo>
                  <a:pt x="87" y="34"/>
                </a:lnTo>
                <a:lnTo>
                  <a:pt x="87" y="32"/>
                </a:lnTo>
                <a:lnTo>
                  <a:pt x="87" y="31"/>
                </a:lnTo>
                <a:lnTo>
                  <a:pt x="86" y="29"/>
                </a:lnTo>
                <a:lnTo>
                  <a:pt x="86" y="28"/>
                </a:lnTo>
                <a:lnTo>
                  <a:pt x="85" y="27"/>
                </a:lnTo>
                <a:lnTo>
                  <a:pt x="84" y="25"/>
                </a:lnTo>
                <a:lnTo>
                  <a:pt x="84" y="24"/>
                </a:lnTo>
                <a:lnTo>
                  <a:pt x="83" y="22"/>
                </a:lnTo>
                <a:lnTo>
                  <a:pt x="82" y="21"/>
                </a:lnTo>
                <a:lnTo>
                  <a:pt x="81" y="20"/>
                </a:lnTo>
                <a:lnTo>
                  <a:pt x="79" y="17"/>
                </a:lnTo>
                <a:lnTo>
                  <a:pt x="78" y="16"/>
                </a:lnTo>
                <a:lnTo>
                  <a:pt x="77" y="15"/>
                </a:lnTo>
                <a:lnTo>
                  <a:pt x="76" y="14"/>
                </a:lnTo>
                <a:lnTo>
                  <a:pt x="75" y="13"/>
                </a:lnTo>
                <a:lnTo>
                  <a:pt x="74" y="12"/>
                </a:lnTo>
                <a:lnTo>
                  <a:pt x="73" y="11"/>
                </a:lnTo>
                <a:lnTo>
                  <a:pt x="72" y="10"/>
                </a:lnTo>
                <a:lnTo>
                  <a:pt x="71" y="9"/>
                </a:lnTo>
                <a:lnTo>
                  <a:pt x="69" y="8"/>
                </a:lnTo>
                <a:lnTo>
                  <a:pt x="68" y="7"/>
                </a:lnTo>
                <a:lnTo>
                  <a:pt x="67" y="6"/>
                </a:lnTo>
                <a:lnTo>
                  <a:pt x="65" y="5"/>
                </a:lnTo>
                <a:lnTo>
                  <a:pt x="64" y="5"/>
                </a:lnTo>
                <a:lnTo>
                  <a:pt x="62" y="4"/>
                </a:lnTo>
                <a:lnTo>
                  <a:pt x="60" y="2"/>
                </a:lnTo>
                <a:lnTo>
                  <a:pt x="59" y="2"/>
                </a:lnTo>
                <a:lnTo>
                  <a:pt x="57" y="1"/>
                </a:lnTo>
                <a:lnTo>
                  <a:pt x="56" y="1"/>
                </a:lnTo>
                <a:lnTo>
                  <a:pt x="54" y="1"/>
                </a:lnTo>
                <a:lnTo>
                  <a:pt x="53" y="0"/>
                </a:lnTo>
                <a:lnTo>
                  <a:pt x="51" y="0"/>
                </a:lnTo>
                <a:lnTo>
                  <a:pt x="50" y="0"/>
                </a:lnTo>
                <a:lnTo>
                  <a:pt x="48" y="0"/>
                </a:lnTo>
                <a:lnTo>
                  <a:pt x="45" y="0"/>
                </a:lnTo>
                <a:lnTo>
                  <a:pt x="44" y="0"/>
                </a:lnTo>
                <a:lnTo>
                  <a:pt x="42" y="0"/>
                </a:lnTo>
                <a:lnTo>
                  <a:pt x="41" y="0"/>
                </a:lnTo>
                <a:lnTo>
                  <a:pt x="39" y="0"/>
                </a:lnTo>
                <a:lnTo>
                  <a:pt x="38" y="0"/>
                </a:lnTo>
                <a:lnTo>
                  <a:pt x="36" y="0"/>
                </a:lnTo>
                <a:lnTo>
                  <a:pt x="35" y="1"/>
                </a:lnTo>
                <a:lnTo>
                  <a:pt x="33" y="1"/>
                </a:lnTo>
                <a:lnTo>
                  <a:pt x="32" y="1"/>
                </a:lnTo>
                <a:lnTo>
                  <a:pt x="29" y="2"/>
                </a:lnTo>
                <a:lnTo>
                  <a:pt x="28" y="2"/>
                </a:lnTo>
                <a:lnTo>
                  <a:pt x="26" y="4"/>
                </a:lnTo>
                <a:lnTo>
                  <a:pt x="25" y="5"/>
                </a:lnTo>
                <a:lnTo>
                  <a:pt x="23" y="5"/>
                </a:lnTo>
                <a:lnTo>
                  <a:pt x="22" y="6"/>
                </a:lnTo>
                <a:lnTo>
                  <a:pt x="21" y="7"/>
                </a:lnTo>
                <a:lnTo>
                  <a:pt x="19" y="8"/>
                </a:lnTo>
                <a:lnTo>
                  <a:pt x="18" y="9"/>
                </a:lnTo>
                <a:lnTo>
                  <a:pt x="17" y="10"/>
                </a:lnTo>
                <a:lnTo>
                  <a:pt x="16" y="11"/>
                </a:lnTo>
                <a:lnTo>
                  <a:pt x="15" y="12"/>
                </a:lnTo>
                <a:lnTo>
                  <a:pt x="13" y="13"/>
                </a:lnTo>
                <a:lnTo>
                  <a:pt x="11" y="14"/>
                </a:lnTo>
                <a:lnTo>
                  <a:pt x="10" y="15"/>
                </a:lnTo>
                <a:lnTo>
                  <a:pt x="9" y="16"/>
                </a:lnTo>
                <a:lnTo>
                  <a:pt x="8" y="17"/>
                </a:lnTo>
                <a:lnTo>
                  <a:pt x="8" y="20"/>
                </a:lnTo>
                <a:lnTo>
                  <a:pt x="7" y="21"/>
                </a:lnTo>
                <a:lnTo>
                  <a:pt x="6" y="22"/>
                </a:lnTo>
                <a:lnTo>
                  <a:pt x="5" y="24"/>
                </a:lnTo>
                <a:lnTo>
                  <a:pt x="4" y="25"/>
                </a:lnTo>
                <a:lnTo>
                  <a:pt x="4" y="27"/>
                </a:lnTo>
                <a:lnTo>
                  <a:pt x="3" y="28"/>
                </a:lnTo>
                <a:lnTo>
                  <a:pt x="3" y="29"/>
                </a:lnTo>
                <a:lnTo>
                  <a:pt x="2" y="31"/>
                </a:lnTo>
                <a:lnTo>
                  <a:pt x="2" y="32"/>
                </a:lnTo>
                <a:lnTo>
                  <a:pt x="1" y="34"/>
                </a:lnTo>
                <a:lnTo>
                  <a:pt x="1" y="35"/>
                </a:lnTo>
                <a:lnTo>
                  <a:pt x="1" y="38"/>
                </a:lnTo>
                <a:lnTo>
                  <a:pt x="1" y="40"/>
                </a:lnTo>
                <a:lnTo>
                  <a:pt x="0" y="41"/>
                </a:lnTo>
                <a:lnTo>
                  <a:pt x="0" y="43"/>
                </a:lnTo>
                <a:lnTo>
                  <a:pt x="0" y="44"/>
                </a:lnTo>
                <a:lnTo>
                  <a:pt x="0" y="46"/>
                </a:lnTo>
                <a:lnTo>
                  <a:pt x="0" y="47"/>
                </a:lnTo>
                <a:lnTo>
                  <a:pt x="1" y="49"/>
                </a:lnTo>
                <a:lnTo>
                  <a:pt x="1" y="50"/>
                </a:lnTo>
                <a:lnTo>
                  <a:pt x="1" y="53"/>
                </a:lnTo>
                <a:lnTo>
                  <a:pt x="1" y="54"/>
                </a:lnTo>
                <a:lnTo>
                  <a:pt x="2" y="56"/>
                </a:lnTo>
                <a:lnTo>
                  <a:pt x="2" y="57"/>
                </a:lnTo>
                <a:lnTo>
                  <a:pt x="3" y="59"/>
                </a:lnTo>
                <a:lnTo>
                  <a:pt x="3" y="60"/>
                </a:lnTo>
                <a:lnTo>
                  <a:pt x="4" y="62"/>
                </a:lnTo>
                <a:lnTo>
                  <a:pt x="4" y="63"/>
                </a:lnTo>
                <a:lnTo>
                  <a:pt x="5" y="65"/>
                </a:lnTo>
                <a:lnTo>
                  <a:pt x="6" y="66"/>
                </a:lnTo>
                <a:lnTo>
                  <a:pt x="7" y="67"/>
                </a:lnTo>
                <a:lnTo>
                  <a:pt x="8" y="70"/>
                </a:lnTo>
                <a:lnTo>
                  <a:pt x="8" y="71"/>
                </a:lnTo>
                <a:lnTo>
                  <a:pt x="9" y="72"/>
                </a:lnTo>
                <a:lnTo>
                  <a:pt x="10" y="73"/>
                </a:lnTo>
                <a:lnTo>
                  <a:pt x="11" y="74"/>
                </a:lnTo>
                <a:lnTo>
                  <a:pt x="13" y="76"/>
                </a:lnTo>
                <a:lnTo>
                  <a:pt x="15" y="77"/>
                </a:lnTo>
                <a:lnTo>
                  <a:pt x="16" y="78"/>
                </a:lnTo>
                <a:lnTo>
                  <a:pt x="17" y="79"/>
                </a:lnTo>
                <a:lnTo>
                  <a:pt x="18" y="80"/>
                </a:lnTo>
                <a:lnTo>
                  <a:pt x="19" y="81"/>
                </a:lnTo>
                <a:lnTo>
                  <a:pt x="21" y="81"/>
                </a:lnTo>
                <a:lnTo>
                  <a:pt x="22" y="82"/>
                </a:lnTo>
                <a:lnTo>
                  <a:pt x="23" y="83"/>
                </a:lnTo>
                <a:lnTo>
                  <a:pt x="25" y="84"/>
                </a:lnTo>
                <a:lnTo>
                  <a:pt x="26" y="84"/>
                </a:lnTo>
                <a:lnTo>
                  <a:pt x="28" y="86"/>
                </a:lnTo>
                <a:lnTo>
                  <a:pt x="29" y="86"/>
                </a:lnTo>
                <a:lnTo>
                  <a:pt x="32" y="87"/>
                </a:lnTo>
                <a:lnTo>
                  <a:pt x="33" y="87"/>
                </a:lnTo>
                <a:lnTo>
                  <a:pt x="35" y="88"/>
                </a:lnTo>
                <a:lnTo>
                  <a:pt x="36" y="88"/>
                </a:lnTo>
                <a:lnTo>
                  <a:pt x="38" y="88"/>
                </a:lnTo>
                <a:lnTo>
                  <a:pt x="39" y="89"/>
                </a:lnTo>
                <a:lnTo>
                  <a:pt x="41" y="89"/>
                </a:lnTo>
                <a:lnTo>
                  <a:pt x="42" y="89"/>
                </a:lnTo>
                <a:lnTo>
                  <a:pt x="44" y="89"/>
                </a:lnTo>
                <a:lnTo>
                  <a:pt x="45" y="89"/>
                </a:lnTo>
                <a:lnTo>
                  <a:pt x="48" y="89"/>
                </a:lnTo>
                <a:lnTo>
                  <a:pt x="50" y="89"/>
                </a:lnTo>
                <a:lnTo>
                  <a:pt x="51" y="88"/>
                </a:lnTo>
                <a:lnTo>
                  <a:pt x="53" y="88"/>
                </a:lnTo>
                <a:lnTo>
                  <a:pt x="54" y="88"/>
                </a:lnTo>
                <a:lnTo>
                  <a:pt x="56" y="87"/>
                </a:lnTo>
                <a:lnTo>
                  <a:pt x="57" y="87"/>
                </a:lnTo>
                <a:lnTo>
                  <a:pt x="59" y="86"/>
                </a:lnTo>
                <a:lnTo>
                  <a:pt x="60" y="86"/>
                </a:lnTo>
                <a:lnTo>
                  <a:pt x="62" y="84"/>
                </a:lnTo>
                <a:lnTo>
                  <a:pt x="64" y="84"/>
                </a:lnTo>
                <a:lnTo>
                  <a:pt x="65" y="83"/>
                </a:lnTo>
                <a:lnTo>
                  <a:pt x="67" y="82"/>
                </a:lnTo>
                <a:lnTo>
                  <a:pt x="68" y="81"/>
                </a:lnTo>
                <a:lnTo>
                  <a:pt x="69" y="81"/>
                </a:lnTo>
                <a:lnTo>
                  <a:pt x="71" y="80"/>
                </a:lnTo>
                <a:lnTo>
                  <a:pt x="72" y="79"/>
                </a:lnTo>
                <a:lnTo>
                  <a:pt x="73" y="78"/>
                </a:lnTo>
                <a:lnTo>
                  <a:pt x="74" y="77"/>
                </a:lnTo>
                <a:lnTo>
                  <a:pt x="75" y="76"/>
                </a:lnTo>
                <a:lnTo>
                  <a:pt x="76" y="74"/>
                </a:lnTo>
                <a:lnTo>
                  <a:pt x="77" y="73"/>
                </a:lnTo>
                <a:lnTo>
                  <a:pt x="78" y="72"/>
                </a:lnTo>
                <a:lnTo>
                  <a:pt x="79" y="71"/>
                </a:lnTo>
                <a:lnTo>
                  <a:pt x="81" y="70"/>
                </a:lnTo>
                <a:lnTo>
                  <a:pt x="82" y="67"/>
                </a:lnTo>
                <a:lnTo>
                  <a:pt x="83" y="66"/>
                </a:lnTo>
                <a:lnTo>
                  <a:pt x="84" y="65"/>
                </a:lnTo>
                <a:lnTo>
                  <a:pt x="84" y="63"/>
                </a:lnTo>
                <a:lnTo>
                  <a:pt x="85" y="62"/>
                </a:lnTo>
                <a:lnTo>
                  <a:pt x="86" y="60"/>
                </a:lnTo>
                <a:lnTo>
                  <a:pt x="86" y="59"/>
                </a:lnTo>
                <a:lnTo>
                  <a:pt x="87" y="57"/>
                </a:lnTo>
                <a:lnTo>
                  <a:pt x="87" y="56"/>
                </a:lnTo>
                <a:lnTo>
                  <a:pt x="87" y="54"/>
                </a:lnTo>
                <a:lnTo>
                  <a:pt x="88" y="53"/>
                </a:lnTo>
                <a:lnTo>
                  <a:pt x="88" y="50"/>
                </a:lnTo>
                <a:lnTo>
                  <a:pt x="88" y="49"/>
                </a:lnTo>
                <a:lnTo>
                  <a:pt x="88" y="47"/>
                </a:lnTo>
                <a:lnTo>
                  <a:pt x="88" y="46"/>
                </a:lnTo>
                <a:lnTo>
                  <a:pt x="88" y="4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58186" name="Group 138"/>
          <p:cNvGrpSpPr>
            <a:grpSpLocks/>
          </p:cNvGrpSpPr>
          <p:nvPr/>
        </p:nvGrpSpPr>
        <p:grpSpPr bwMode="auto">
          <a:xfrm>
            <a:off x="4191000" y="4667250"/>
            <a:ext cx="49213" cy="1336675"/>
            <a:chOff x="2640" y="2940"/>
            <a:chExt cx="31" cy="842"/>
          </a:xfrm>
        </p:grpSpPr>
        <p:sp>
          <p:nvSpPr>
            <p:cNvPr id="135255" name="Freeform 139"/>
            <p:cNvSpPr>
              <a:spLocks/>
            </p:cNvSpPr>
            <p:nvPr/>
          </p:nvSpPr>
          <p:spPr bwMode="auto">
            <a:xfrm>
              <a:off x="2640" y="2940"/>
              <a:ext cx="31" cy="34"/>
            </a:xfrm>
            <a:custGeom>
              <a:avLst/>
              <a:gdLst>
                <a:gd name="T0" fmla="*/ 1 w 88"/>
                <a:gd name="T1" fmla="*/ 1 h 89"/>
                <a:gd name="T2" fmla="*/ 1 w 88"/>
                <a:gd name="T3" fmla="*/ 1 h 89"/>
                <a:gd name="T4" fmla="*/ 1 w 88"/>
                <a:gd name="T5" fmla="*/ 1 h 89"/>
                <a:gd name="T6" fmla="*/ 1 w 88"/>
                <a:gd name="T7" fmla="*/ 0 h 89"/>
                <a:gd name="T8" fmla="*/ 1 w 88"/>
                <a:gd name="T9" fmla="*/ 0 h 89"/>
                <a:gd name="T10" fmla="*/ 1 w 88"/>
                <a:gd name="T11" fmla="*/ 0 h 89"/>
                <a:gd name="T12" fmla="*/ 1 w 88"/>
                <a:gd name="T13" fmla="*/ 0 h 89"/>
                <a:gd name="T14" fmla="*/ 1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0 w 88"/>
                <a:gd name="T25" fmla="*/ 0 h 89"/>
                <a:gd name="T26" fmla="*/ 0 w 88"/>
                <a:gd name="T27" fmla="*/ 0 h 89"/>
                <a:gd name="T28" fmla="*/ 0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1 h 89"/>
                <a:gd name="T40" fmla="*/ 0 w 88"/>
                <a:gd name="T41" fmla="*/ 1 h 89"/>
                <a:gd name="T42" fmla="*/ 0 w 88"/>
                <a:gd name="T43" fmla="*/ 1 h 89"/>
                <a:gd name="T44" fmla="*/ 0 w 88"/>
                <a:gd name="T45" fmla="*/ 1 h 89"/>
                <a:gd name="T46" fmla="*/ 0 w 88"/>
                <a:gd name="T47" fmla="*/ 1 h 89"/>
                <a:gd name="T48" fmla="*/ 0 w 88"/>
                <a:gd name="T49" fmla="*/ 1 h 89"/>
                <a:gd name="T50" fmla="*/ 0 w 88"/>
                <a:gd name="T51" fmla="*/ 2 h 89"/>
                <a:gd name="T52" fmla="*/ 0 w 88"/>
                <a:gd name="T53" fmla="*/ 2 h 89"/>
                <a:gd name="T54" fmla="*/ 0 w 88"/>
                <a:gd name="T55" fmla="*/ 2 h 89"/>
                <a:gd name="T56" fmla="*/ 0 w 88"/>
                <a:gd name="T57" fmla="*/ 2 h 89"/>
                <a:gd name="T58" fmla="*/ 0 w 88"/>
                <a:gd name="T59" fmla="*/ 2 h 89"/>
                <a:gd name="T60" fmla="*/ 0 w 88"/>
                <a:gd name="T61" fmla="*/ 2 h 89"/>
                <a:gd name="T62" fmla="*/ 0 w 88"/>
                <a:gd name="T63" fmla="*/ 2 h 89"/>
                <a:gd name="T64" fmla="*/ 1 w 88"/>
                <a:gd name="T65" fmla="*/ 2 h 89"/>
                <a:gd name="T66" fmla="*/ 1 w 88"/>
                <a:gd name="T67" fmla="*/ 2 h 89"/>
                <a:gd name="T68" fmla="*/ 1 w 88"/>
                <a:gd name="T69" fmla="*/ 2 h 89"/>
                <a:gd name="T70" fmla="*/ 1 w 88"/>
                <a:gd name="T71" fmla="*/ 2 h 89"/>
                <a:gd name="T72" fmla="*/ 1 w 88"/>
                <a:gd name="T73" fmla="*/ 2 h 89"/>
                <a:gd name="T74" fmla="*/ 1 w 88"/>
                <a:gd name="T75" fmla="*/ 2 h 89"/>
                <a:gd name="T76" fmla="*/ 1 w 88"/>
                <a:gd name="T77" fmla="*/ 2 h 89"/>
                <a:gd name="T78" fmla="*/ 1 w 88"/>
                <a:gd name="T79" fmla="*/ 2 h 89"/>
                <a:gd name="T80" fmla="*/ 1 w 88"/>
                <a:gd name="T81" fmla="*/ 2 h 89"/>
                <a:gd name="T82" fmla="*/ 1 w 88"/>
                <a:gd name="T83" fmla="*/ 1 h 89"/>
                <a:gd name="T84" fmla="*/ 1 w 88"/>
                <a:gd name="T85" fmla="*/ 1 h 89"/>
                <a:gd name="T86" fmla="*/ 1 w 88"/>
                <a:gd name="T87" fmla="*/ 1 h 8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88" h="89">
                  <a:moveTo>
                    <a:pt x="88" y="45"/>
                  </a:moveTo>
                  <a:lnTo>
                    <a:pt x="88" y="42"/>
                  </a:lnTo>
                  <a:lnTo>
                    <a:pt x="88" y="38"/>
                  </a:lnTo>
                  <a:lnTo>
                    <a:pt x="87" y="35"/>
                  </a:lnTo>
                  <a:lnTo>
                    <a:pt x="87" y="32"/>
                  </a:lnTo>
                  <a:lnTo>
                    <a:pt x="86" y="29"/>
                  </a:lnTo>
                  <a:lnTo>
                    <a:pt x="85" y="26"/>
                  </a:lnTo>
                  <a:lnTo>
                    <a:pt x="83" y="24"/>
                  </a:lnTo>
                  <a:lnTo>
                    <a:pt x="82" y="20"/>
                  </a:lnTo>
                  <a:lnTo>
                    <a:pt x="79" y="18"/>
                  </a:lnTo>
                  <a:lnTo>
                    <a:pt x="77" y="15"/>
                  </a:lnTo>
                  <a:lnTo>
                    <a:pt x="75" y="13"/>
                  </a:lnTo>
                  <a:lnTo>
                    <a:pt x="73" y="11"/>
                  </a:lnTo>
                  <a:lnTo>
                    <a:pt x="71" y="9"/>
                  </a:lnTo>
                  <a:lnTo>
                    <a:pt x="68" y="8"/>
                  </a:lnTo>
                  <a:lnTo>
                    <a:pt x="66" y="5"/>
                  </a:lnTo>
                  <a:lnTo>
                    <a:pt x="62" y="4"/>
                  </a:lnTo>
                  <a:lnTo>
                    <a:pt x="59" y="3"/>
                  </a:lnTo>
                  <a:lnTo>
                    <a:pt x="57" y="2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2" y="2"/>
                  </a:lnTo>
                  <a:lnTo>
                    <a:pt x="28" y="3"/>
                  </a:lnTo>
                  <a:lnTo>
                    <a:pt x="26" y="4"/>
                  </a:lnTo>
                  <a:lnTo>
                    <a:pt x="23" y="5"/>
                  </a:lnTo>
                  <a:lnTo>
                    <a:pt x="20" y="8"/>
                  </a:lnTo>
                  <a:lnTo>
                    <a:pt x="18" y="9"/>
                  </a:lnTo>
                  <a:lnTo>
                    <a:pt x="16" y="11"/>
                  </a:lnTo>
                  <a:lnTo>
                    <a:pt x="12" y="13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7" y="20"/>
                  </a:lnTo>
                  <a:lnTo>
                    <a:pt x="5" y="24"/>
                  </a:lnTo>
                  <a:lnTo>
                    <a:pt x="4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1" y="38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2" y="57"/>
                  </a:lnTo>
                  <a:lnTo>
                    <a:pt x="3" y="60"/>
                  </a:lnTo>
                  <a:lnTo>
                    <a:pt x="4" y="63"/>
                  </a:lnTo>
                  <a:lnTo>
                    <a:pt x="5" y="66"/>
                  </a:lnTo>
                  <a:lnTo>
                    <a:pt x="7" y="68"/>
                  </a:lnTo>
                  <a:lnTo>
                    <a:pt x="9" y="71"/>
                  </a:lnTo>
                  <a:lnTo>
                    <a:pt x="10" y="74"/>
                  </a:lnTo>
                  <a:lnTo>
                    <a:pt x="12" y="76"/>
                  </a:lnTo>
                  <a:lnTo>
                    <a:pt x="16" y="78"/>
                  </a:lnTo>
                  <a:lnTo>
                    <a:pt x="18" y="80"/>
                  </a:lnTo>
                  <a:lnTo>
                    <a:pt x="20" y="82"/>
                  </a:lnTo>
                  <a:lnTo>
                    <a:pt x="23" y="83"/>
                  </a:lnTo>
                  <a:lnTo>
                    <a:pt x="26" y="84"/>
                  </a:lnTo>
                  <a:lnTo>
                    <a:pt x="28" y="86"/>
                  </a:lnTo>
                  <a:lnTo>
                    <a:pt x="32" y="87"/>
                  </a:lnTo>
                  <a:lnTo>
                    <a:pt x="35" y="87"/>
                  </a:lnTo>
                  <a:lnTo>
                    <a:pt x="38" y="89"/>
                  </a:lnTo>
                  <a:lnTo>
                    <a:pt x="41" y="89"/>
                  </a:lnTo>
                  <a:lnTo>
                    <a:pt x="44" y="89"/>
                  </a:lnTo>
                  <a:lnTo>
                    <a:pt x="48" y="89"/>
                  </a:lnTo>
                  <a:lnTo>
                    <a:pt x="51" y="89"/>
                  </a:lnTo>
                  <a:lnTo>
                    <a:pt x="54" y="87"/>
                  </a:lnTo>
                  <a:lnTo>
                    <a:pt x="57" y="87"/>
                  </a:lnTo>
                  <a:lnTo>
                    <a:pt x="59" y="86"/>
                  </a:lnTo>
                  <a:lnTo>
                    <a:pt x="62" y="84"/>
                  </a:lnTo>
                  <a:lnTo>
                    <a:pt x="66" y="83"/>
                  </a:lnTo>
                  <a:lnTo>
                    <a:pt x="68" y="82"/>
                  </a:lnTo>
                  <a:lnTo>
                    <a:pt x="71" y="80"/>
                  </a:lnTo>
                  <a:lnTo>
                    <a:pt x="73" y="78"/>
                  </a:lnTo>
                  <a:lnTo>
                    <a:pt x="75" y="76"/>
                  </a:lnTo>
                  <a:lnTo>
                    <a:pt x="77" y="74"/>
                  </a:lnTo>
                  <a:lnTo>
                    <a:pt x="79" y="71"/>
                  </a:lnTo>
                  <a:lnTo>
                    <a:pt x="82" y="68"/>
                  </a:lnTo>
                  <a:lnTo>
                    <a:pt x="83" y="66"/>
                  </a:lnTo>
                  <a:lnTo>
                    <a:pt x="85" y="63"/>
                  </a:lnTo>
                  <a:lnTo>
                    <a:pt x="86" y="60"/>
                  </a:lnTo>
                  <a:lnTo>
                    <a:pt x="87" y="57"/>
                  </a:lnTo>
                  <a:lnTo>
                    <a:pt x="87" y="53"/>
                  </a:lnTo>
                  <a:lnTo>
                    <a:pt x="88" y="51"/>
                  </a:lnTo>
                  <a:lnTo>
                    <a:pt x="88" y="48"/>
                  </a:lnTo>
                  <a:lnTo>
                    <a:pt x="88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6" name="Freeform 140"/>
            <p:cNvSpPr>
              <a:spLocks/>
            </p:cNvSpPr>
            <p:nvPr/>
          </p:nvSpPr>
          <p:spPr bwMode="auto">
            <a:xfrm>
              <a:off x="2640" y="3748"/>
              <a:ext cx="31" cy="34"/>
            </a:xfrm>
            <a:custGeom>
              <a:avLst/>
              <a:gdLst>
                <a:gd name="T0" fmla="*/ 1 w 88"/>
                <a:gd name="T1" fmla="*/ 1 h 89"/>
                <a:gd name="T2" fmla="*/ 1 w 88"/>
                <a:gd name="T3" fmla="*/ 1 h 89"/>
                <a:gd name="T4" fmla="*/ 1 w 88"/>
                <a:gd name="T5" fmla="*/ 1 h 89"/>
                <a:gd name="T6" fmla="*/ 1 w 88"/>
                <a:gd name="T7" fmla="*/ 1 h 89"/>
                <a:gd name="T8" fmla="*/ 1 w 88"/>
                <a:gd name="T9" fmla="*/ 0 h 89"/>
                <a:gd name="T10" fmla="*/ 1 w 88"/>
                <a:gd name="T11" fmla="*/ 0 h 89"/>
                <a:gd name="T12" fmla="*/ 1 w 88"/>
                <a:gd name="T13" fmla="*/ 0 h 89"/>
                <a:gd name="T14" fmla="*/ 1 w 88"/>
                <a:gd name="T15" fmla="*/ 0 h 89"/>
                <a:gd name="T16" fmla="*/ 1 w 88"/>
                <a:gd name="T17" fmla="*/ 0 h 89"/>
                <a:gd name="T18" fmla="*/ 1 w 88"/>
                <a:gd name="T19" fmla="*/ 0 h 89"/>
                <a:gd name="T20" fmla="*/ 1 w 88"/>
                <a:gd name="T21" fmla="*/ 0 h 89"/>
                <a:gd name="T22" fmla="*/ 1 w 88"/>
                <a:gd name="T23" fmla="*/ 0 h 89"/>
                <a:gd name="T24" fmla="*/ 1 w 88"/>
                <a:gd name="T25" fmla="*/ 0 h 89"/>
                <a:gd name="T26" fmla="*/ 1 w 88"/>
                <a:gd name="T27" fmla="*/ 0 h 89"/>
                <a:gd name="T28" fmla="*/ 0 w 88"/>
                <a:gd name="T29" fmla="*/ 0 h 89"/>
                <a:gd name="T30" fmla="*/ 0 w 88"/>
                <a:gd name="T31" fmla="*/ 0 h 89"/>
                <a:gd name="T32" fmla="*/ 0 w 88"/>
                <a:gd name="T33" fmla="*/ 0 h 89"/>
                <a:gd name="T34" fmla="*/ 0 w 88"/>
                <a:gd name="T35" fmla="*/ 0 h 89"/>
                <a:gd name="T36" fmla="*/ 0 w 88"/>
                <a:gd name="T37" fmla="*/ 0 h 89"/>
                <a:gd name="T38" fmla="*/ 0 w 88"/>
                <a:gd name="T39" fmla="*/ 0 h 89"/>
                <a:gd name="T40" fmla="*/ 0 w 88"/>
                <a:gd name="T41" fmla="*/ 1 h 89"/>
                <a:gd name="T42" fmla="*/ 0 w 88"/>
                <a:gd name="T43" fmla="*/ 1 h 89"/>
                <a:gd name="T44" fmla="*/ 0 w 88"/>
                <a:gd name="T45" fmla="*/ 1 h 89"/>
                <a:gd name="T46" fmla="*/ 0 w 88"/>
                <a:gd name="T47" fmla="*/ 1 h 89"/>
                <a:gd name="T48" fmla="*/ 0 w 88"/>
                <a:gd name="T49" fmla="*/ 1 h 89"/>
                <a:gd name="T50" fmla="*/ 0 w 88"/>
                <a:gd name="T51" fmla="*/ 1 h 89"/>
                <a:gd name="T52" fmla="*/ 0 w 88"/>
                <a:gd name="T53" fmla="*/ 1 h 89"/>
                <a:gd name="T54" fmla="*/ 0 w 88"/>
                <a:gd name="T55" fmla="*/ 1 h 89"/>
                <a:gd name="T56" fmla="*/ 0 w 88"/>
                <a:gd name="T57" fmla="*/ 2 h 89"/>
                <a:gd name="T58" fmla="*/ 0 w 88"/>
                <a:gd name="T59" fmla="*/ 2 h 89"/>
                <a:gd name="T60" fmla="*/ 0 w 88"/>
                <a:gd name="T61" fmla="*/ 2 h 89"/>
                <a:gd name="T62" fmla="*/ 0 w 88"/>
                <a:gd name="T63" fmla="*/ 2 h 89"/>
                <a:gd name="T64" fmla="*/ 0 w 88"/>
                <a:gd name="T65" fmla="*/ 2 h 89"/>
                <a:gd name="T66" fmla="*/ 0 w 88"/>
                <a:gd name="T67" fmla="*/ 2 h 89"/>
                <a:gd name="T68" fmla="*/ 1 w 88"/>
                <a:gd name="T69" fmla="*/ 2 h 89"/>
                <a:gd name="T70" fmla="*/ 1 w 88"/>
                <a:gd name="T71" fmla="*/ 2 h 89"/>
                <a:gd name="T72" fmla="*/ 1 w 88"/>
                <a:gd name="T73" fmla="*/ 2 h 89"/>
                <a:gd name="T74" fmla="*/ 1 w 88"/>
                <a:gd name="T75" fmla="*/ 2 h 89"/>
                <a:gd name="T76" fmla="*/ 1 w 88"/>
                <a:gd name="T77" fmla="*/ 2 h 89"/>
                <a:gd name="T78" fmla="*/ 1 w 88"/>
                <a:gd name="T79" fmla="*/ 2 h 89"/>
                <a:gd name="T80" fmla="*/ 1 w 88"/>
                <a:gd name="T81" fmla="*/ 2 h 89"/>
                <a:gd name="T82" fmla="*/ 1 w 88"/>
                <a:gd name="T83" fmla="*/ 2 h 89"/>
                <a:gd name="T84" fmla="*/ 1 w 88"/>
                <a:gd name="T85" fmla="*/ 2 h 89"/>
                <a:gd name="T86" fmla="*/ 1 w 88"/>
                <a:gd name="T87" fmla="*/ 2 h 89"/>
                <a:gd name="T88" fmla="*/ 1 w 88"/>
                <a:gd name="T89" fmla="*/ 1 h 89"/>
                <a:gd name="T90" fmla="*/ 1 w 88"/>
                <a:gd name="T91" fmla="*/ 1 h 89"/>
                <a:gd name="T92" fmla="*/ 1 w 88"/>
                <a:gd name="T93" fmla="*/ 1 h 89"/>
                <a:gd name="T94" fmla="*/ 1 w 88"/>
                <a:gd name="T95" fmla="*/ 1 h 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8" h="89">
                  <a:moveTo>
                    <a:pt x="88" y="44"/>
                  </a:moveTo>
                  <a:lnTo>
                    <a:pt x="88" y="42"/>
                  </a:lnTo>
                  <a:lnTo>
                    <a:pt x="88" y="39"/>
                  </a:lnTo>
                  <a:lnTo>
                    <a:pt x="88" y="36"/>
                  </a:lnTo>
                  <a:lnTo>
                    <a:pt x="87" y="33"/>
                  </a:lnTo>
                  <a:lnTo>
                    <a:pt x="86" y="30"/>
                  </a:lnTo>
                  <a:lnTo>
                    <a:pt x="85" y="28"/>
                  </a:lnTo>
                  <a:lnTo>
                    <a:pt x="84" y="25"/>
                  </a:lnTo>
                  <a:lnTo>
                    <a:pt x="83" y="23"/>
                  </a:lnTo>
                  <a:lnTo>
                    <a:pt x="81" y="20"/>
                  </a:lnTo>
                  <a:lnTo>
                    <a:pt x="79" y="17"/>
                  </a:lnTo>
                  <a:lnTo>
                    <a:pt x="77" y="15"/>
                  </a:lnTo>
                  <a:lnTo>
                    <a:pt x="75" y="13"/>
                  </a:lnTo>
                  <a:lnTo>
                    <a:pt x="73" y="11"/>
                  </a:lnTo>
                  <a:lnTo>
                    <a:pt x="71" y="9"/>
                  </a:lnTo>
                  <a:lnTo>
                    <a:pt x="69" y="8"/>
                  </a:lnTo>
                  <a:lnTo>
                    <a:pt x="67" y="6"/>
                  </a:lnTo>
                  <a:lnTo>
                    <a:pt x="64" y="5"/>
                  </a:lnTo>
                  <a:lnTo>
                    <a:pt x="61" y="4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3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3" y="2"/>
                  </a:lnTo>
                  <a:lnTo>
                    <a:pt x="30" y="3"/>
                  </a:lnTo>
                  <a:lnTo>
                    <a:pt x="27" y="4"/>
                  </a:lnTo>
                  <a:lnTo>
                    <a:pt x="25" y="5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9"/>
                  </a:lnTo>
                  <a:lnTo>
                    <a:pt x="15" y="11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9" y="17"/>
                  </a:lnTo>
                  <a:lnTo>
                    <a:pt x="7" y="20"/>
                  </a:lnTo>
                  <a:lnTo>
                    <a:pt x="6" y="23"/>
                  </a:lnTo>
                  <a:lnTo>
                    <a:pt x="5" y="25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2" y="33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1" y="50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3" y="59"/>
                  </a:lnTo>
                  <a:lnTo>
                    <a:pt x="3" y="61"/>
                  </a:lnTo>
                  <a:lnTo>
                    <a:pt x="5" y="64"/>
                  </a:lnTo>
                  <a:lnTo>
                    <a:pt x="6" y="66"/>
                  </a:lnTo>
                  <a:lnTo>
                    <a:pt x="7" y="70"/>
                  </a:lnTo>
                  <a:lnTo>
                    <a:pt x="9" y="72"/>
                  </a:lnTo>
                  <a:lnTo>
                    <a:pt x="11" y="74"/>
                  </a:lnTo>
                  <a:lnTo>
                    <a:pt x="12" y="76"/>
                  </a:lnTo>
                  <a:lnTo>
                    <a:pt x="15" y="78"/>
                  </a:lnTo>
                  <a:lnTo>
                    <a:pt x="18" y="79"/>
                  </a:lnTo>
                  <a:lnTo>
                    <a:pt x="20" y="81"/>
                  </a:lnTo>
                  <a:lnTo>
                    <a:pt x="22" y="82"/>
                  </a:lnTo>
                  <a:lnTo>
                    <a:pt x="25" y="85"/>
                  </a:lnTo>
                  <a:lnTo>
                    <a:pt x="27" y="86"/>
                  </a:lnTo>
                  <a:lnTo>
                    <a:pt x="30" y="87"/>
                  </a:lnTo>
                  <a:lnTo>
                    <a:pt x="33" y="88"/>
                  </a:lnTo>
                  <a:lnTo>
                    <a:pt x="36" y="88"/>
                  </a:lnTo>
                  <a:lnTo>
                    <a:pt x="38" y="89"/>
                  </a:lnTo>
                  <a:lnTo>
                    <a:pt x="41" y="89"/>
                  </a:lnTo>
                  <a:lnTo>
                    <a:pt x="44" y="89"/>
                  </a:lnTo>
                  <a:lnTo>
                    <a:pt x="48" y="89"/>
                  </a:lnTo>
                  <a:lnTo>
                    <a:pt x="50" y="89"/>
                  </a:lnTo>
                  <a:lnTo>
                    <a:pt x="53" y="88"/>
                  </a:lnTo>
                  <a:lnTo>
                    <a:pt x="56" y="88"/>
                  </a:lnTo>
                  <a:lnTo>
                    <a:pt x="58" y="87"/>
                  </a:lnTo>
                  <a:lnTo>
                    <a:pt x="61" y="86"/>
                  </a:lnTo>
                  <a:lnTo>
                    <a:pt x="64" y="85"/>
                  </a:lnTo>
                  <a:lnTo>
                    <a:pt x="67" y="82"/>
                  </a:lnTo>
                  <a:lnTo>
                    <a:pt x="69" y="81"/>
                  </a:lnTo>
                  <a:lnTo>
                    <a:pt x="71" y="79"/>
                  </a:lnTo>
                  <a:lnTo>
                    <a:pt x="73" y="78"/>
                  </a:lnTo>
                  <a:lnTo>
                    <a:pt x="75" y="76"/>
                  </a:lnTo>
                  <a:lnTo>
                    <a:pt x="77" y="74"/>
                  </a:lnTo>
                  <a:lnTo>
                    <a:pt x="79" y="72"/>
                  </a:lnTo>
                  <a:lnTo>
                    <a:pt x="81" y="70"/>
                  </a:lnTo>
                  <a:lnTo>
                    <a:pt x="83" y="66"/>
                  </a:lnTo>
                  <a:lnTo>
                    <a:pt x="84" y="64"/>
                  </a:lnTo>
                  <a:lnTo>
                    <a:pt x="85" y="61"/>
                  </a:lnTo>
                  <a:lnTo>
                    <a:pt x="86" y="59"/>
                  </a:lnTo>
                  <a:lnTo>
                    <a:pt x="87" y="56"/>
                  </a:lnTo>
                  <a:lnTo>
                    <a:pt x="88" y="54"/>
                  </a:lnTo>
                  <a:lnTo>
                    <a:pt x="88" y="50"/>
                  </a:lnTo>
                  <a:lnTo>
                    <a:pt x="88" y="47"/>
                  </a:lnTo>
                  <a:lnTo>
                    <a:pt x="88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89" name="Line 141"/>
          <p:cNvSpPr>
            <a:spLocks noChangeShapeType="1"/>
          </p:cNvSpPr>
          <p:nvPr/>
        </p:nvSpPr>
        <p:spPr bwMode="auto">
          <a:xfrm flipH="1">
            <a:off x="2738438" y="2173288"/>
            <a:ext cx="20129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0" name="Line 142"/>
          <p:cNvSpPr>
            <a:spLocks noChangeShapeType="1"/>
          </p:cNvSpPr>
          <p:nvPr/>
        </p:nvSpPr>
        <p:spPr bwMode="auto">
          <a:xfrm>
            <a:off x="2738438" y="2173288"/>
            <a:ext cx="0" cy="31623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1" name="Line 143"/>
          <p:cNvSpPr>
            <a:spLocks noChangeShapeType="1"/>
          </p:cNvSpPr>
          <p:nvPr/>
        </p:nvSpPr>
        <p:spPr bwMode="auto">
          <a:xfrm>
            <a:off x="3767138" y="2173288"/>
            <a:ext cx="0" cy="31623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2" name="Freeform 144"/>
          <p:cNvSpPr>
            <a:spLocks/>
          </p:cNvSpPr>
          <p:nvPr/>
        </p:nvSpPr>
        <p:spPr bwMode="auto">
          <a:xfrm>
            <a:off x="2738438" y="4492625"/>
            <a:ext cx="1681162" cy="1684338"/>
          </a:xfrm>
          <a:custGeom>
            <a:avLst/>
            <a:gdLst>
              <a:gd name="T0" fmla="*/ 2147483647 w 2836"/>
              <a:gd name="T1" fmla="*/ 2147483647 h 2839"/>
              <a:gd name="T2" fmla="*/ 2147483647 w 2836"/>
              <a:gd name="T3" fmla="*/ 2147483647 h 2839"/>
              <a:gd name="T4" fmla="*/ 2147483647 w 2836"/>
              <a:gd name="T5" fmla="*/ 2147483647 h 2839"/>
              <a:gd name="T6" fmla="*/ 2147483647 w 2836"/>
              <a:gd name="T7" fmla="*/ 2147483647 h 2839"/>
              <a:gd name="T8" fmla="*/ 2147483647 w 2836"/>
              <a:gd name="T9" fmla="*/ 2147483647 h 2839"/>
              <a:gd name="T10" fmla="*/ 2147483647 w 2836"/>
              <a:gd name="T11" fmla="*/ 2147483647 h 2839"/>
              <a:gd name="T12" fmla="*/ 2147483647 w 2836"/>
              <a:gd name="T13" fmla="*/ 2147483647 h 2839"/>
              <a:gd name="T14" fmla="*/ 2147483647 w 2836"/>
              <a:gd name="T15" fmla="*/ 2147483647 h 2839"/>
              <a:gd name="T16" fmla="*/ 2147483647 w 2836"/>
              <a:gd name="T17" fmla="*/ 2147483647 h 2839"/>
              <a:gd name="T18" fmla="*/ 2147483647 w 2836"/>
              <a:gd name="T19" fmla="*/ 2147483647 h 2839"/>
              <a:gd name="T20" fmla="*/ 2147483647 w 2836"/>
              <a:gd name="T21" fmla="*/ 2147483647 h 2839"/>
              <a:gd name="T22" fmla="*/ 2147483647 w 2836"/>
              <a:gd name="T23" fmla="*/ 2147483647 h 2839"/>
              <a:gd name="T24" fmla="*/ 2147483647 w 2836"/>
              <a:gd name="T25" fmla="*/ 2147483647 h 2839"/>
              <a:gd name="T26" fmla="*/ 2147483647 w 2836"/>
              <a:gd name="T27" fmla="*/ 2147483647 h 2839"/>
              <a:gd name="T28" fmla="*/ 2147483647 w 2836"/>
              <a:gd name="T29" fmla="*/ 2147483647 h 2839"/>
              <a:gd name="T30" fmla="*/ 2147483647 w 2836"/>
              <a:gd name="T31" fmla="*/ 2147483647 h 2839"/>
              <a:gd name="T32" fmla="*/ 2147483647 w 2836"/>
              <a:gd name="T33" fmla="*/ 2147483647 h 2839"/>
              <a:gd name="T34" fmla="*/ 2147483647 w 2836"/>
              <a:gd name="T35" fmla="*/ 2147483647 h 2839"/>
              <a:gd name="T36" fmla="*/ 2147483647 w 2836"/>
              <a:gd name="T37" fmla="*/ 2147483647 h 2839"/>
              <a:gd name="T38" fmla="*/ 2147483647 w 2836"/>
              <a:gd name="T39" fmla="*/ 2147483647 h 2839"/>
              <a:gd name="T40" fmla="*/ 2147483647 w 2836"/>
              <a:gd name="T41" fmla="*/ 2147483647 h 2839"/>
              <a:gd name="T42" fmla="*/ 2147483647 w 2836"/>
              <a:gd name="T43" fmla="*/ 2147483647 h 2839"/>
              <a:gd name="T44" fmla="*/ 2147483647 w 2836"/>
              <a:gd name="T45" fmla="*/ 2147483647 h 2839"/>
              <a:gd name="T46" fmla="*/ 2147483647 w 2836"/>
              <a:gd name="T47" fmla="*/ 2147483647 h 2839"/>
              <a:gd name="T48" fmla="*/ 2147483647 w 2836"/>
              <a:gd name="T49" fmla="*/ 2147483647 h 2839"/>
              <a:gd name="T50" fmla="*/ 2147483647 w 2836"/>
              <a:gd name="T51" fmla="*/ 2147483647 h 2839"/>
              <a:gd name="T52" fmla="*/ 2147483647 w 2836"/>
              <a:gd name="T53" fmla="*/ 2147483647 h 2839"/>
              <a:gd name="T54" fmla="*/ 2147483647 w 2836"/>
              <a:gd name="T55" fmla="*/ 2147483647 h 2839"/>
              <a:gd name="T56" fmla="*/ 0 w 2836"/>
              <a:gd name="T57" fmla="*/ 2147483647 h 2839"/>
              <a:gd name="T58" fmla="*/ 2147483647 w 2836"/>
              <a:gd name="T59" fmla="*/ 2147483647 h 2839"/>
              <a:gd name="T60" fmla="*/ 2147483647 w 2836"/>
              <a:gd name="T61" fmla="*/ 2147483647 h 2839"/>
              <a:gd name="T62" fmla="*/ 2147483647 w 2836"/>
              <a:gd name="T63" fmla="*/ 2147483647 h 2839"/>
              <a:gd name="T64" fmla="*/ 2147483647 w 2836"/>
              <a:gd name="T65" fmla="*/ 2147483647 h 2839"/>
              <a:gd name="T66" fmla="*/ 2147483647 w 2836"/>
              <a:gd name="T67" fmla="*/ 2147483647 h 2839"/>
              <a:gd name="T68" fmla="*/ 2147483647 w 2836"/>
              <a:gd name="T69" fmla="*/ 2147483647 h 2839"/>
              <a:gd name="T70" fmla="*/ 2147483647 w 2836"/>
              <a:gd name="T71" fmla="*/ 2147483647 h 2839"/>
              <a:gd name="T72" fmla="*/ 2147483647 w 2836"/>
              <a:gd name="T73" fmla="*/ 2147483647 h 2839"/>
              <a:gd name="T74" fmla="*/ 2147483647 w 2836"/>
              <a:gd name="T75" fmla="*/ 2147483647 h 2839"/>
              <a:gd name="T76" fmla="*/ 2147483647 w 2836"/>
              <a:gd name="T77" fmla="*/ 2147483647 h 2839"/>
              <a:gd name="T78" fmla="*/ 2147483647 w 2836"/>
              <a:gd name="T79" fmla="*/ 2147483647 h 2839"/>
              <a:gd name="T80" fmla="*/ 2147483647 w 2836"/>
              <a:gd name="T81" fmla="*/ 2147483647 h 2839"/>
              <a:gd name="T82" fmla="*/ 2147483647 w 2836"/>
              <a:gd name="T83" fmla="*/ 2147483647 h 2839"/>
              <a:gd name="T84" fmla="*/ 2147483647 w 2836"/>
              <a:gd name="T85" fmla="*/ 2147483647 h 2839"/>
              <a:gd name="T86" fmla="*/ 2147483647 w 2836"/>
              <a:gd name="T87" fmla="*/ 2147483647 h 2839"/>
              <a:gd name="T88" fmla="*/ 2147483647 w 2836"/>
              <a:gd name="T89" fmla="*/ 2147483647 h 2839"/>
              <a:gd name="T90" fmla="*/ 2147483647 w 2836"/>
              <a:gd name="T91" fmla="*/ 2147483647 h 2839"/>
              <a:gd name="T92" fmla="*/ 2147483647 w 2836"/>
              <a:gd name="T93" fmla="*/ 2147483647 h 2839"/>
              <a:gd name="T94" fmla="*/ 2147483647 w 2836"/>
              <a:gd name="T95" fmla="*/ 2147483647 h 2839"/>
              <a:gd name="T96" fmla="*/ 2147483647 w 2836"/>
              <a:gd name="T97" fmla="*/ 2147483647 h 2839"/>
              <a:gd name="T98" fmla="*/ 2147483647 w 2836"/>
              <a:gd name="T99" fmla="*/ 2147483647 h 2839"/>
              <a:gd name="T100" fmla="*/ 2147483647 w 2836"/>
              <a:gd name="T101" fmla="*/ 2147483647 h 2839"/>
              <a:gd name="T102" fmla="*/ 2147483647 w 2836"/>
              <a:gd name="T103" fmla="*/ 2147483647 h 2839"/>
              <a:gd name="T104" fmla="*/ 2147483647 w 2836"/>
              <a:gd name="T105" fmla="*/ 2147483647 h 2839"/>
              <a:gd name="T106" fmla="*/ 2147483647 w 2836"/>
              <a:gd name="T107" fmla="*/ 2147483647 h 2839"/>
              <a:gd name="T108" fmla="*/ 2147483647 w 2836"/>
              <a:gd name="T109" fmla="*/ 2147483647 h 2839"/>
              <a:gd name="T110" fmla="*/ 2147483647 w 2836"/>
              <a:gd name="T111" fmla="*/ 2147483647 h 2839"/>
              <a:gd name="T112" fmla="*/ 2147483647 w 2836"/>
              <a:gd name="T113" fmla="*/ 2147483647 h 283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836" h="2839">
                <a:moveTo>
                  <a:pt x="2836" y="1419"/>
                </a:moveTo>
                <a:lnTo>
                  <a:pt x="2836" y="1402"/>
                </a:lnTo>
                <a:lnTo>
                  <a:pt x="2836" y="1385"/>
                </a:lnTo>
                <a:lnTo>
                  <a:pt x="2835" y="1368"/>
                </a:lnTo>
                <a:lnTo>
                  <a:pt x="2835" y="1351"/>
                </a:lnTo>
                <a:lnTo>
                  <a:pt x="2834" y="1334"/>
                </a:lnTo>
                <a:lnTo>
                  <a:pt x="2833" y="1317"/>
                </a:lnTo>
                <a:lnTo>
                  <a:pt x="2831" y="1299"/>
                </a:lnTo>
                <a:lnTo>
                  <a:pt x="2830" y="1282"/>
                </a:lnTo>
                <a:lnTo>
                  <a:pt x="2828" y="1265"/>
                </a:lnTo>
                <a:lnTo>
                  <a:pt x="2826" y="1248"/>
                </a:lnTo>
                <a:lnTo>
                  <a:pt x="2824" y="1231"/>
                </a:lnTo>
                <a:lnTo>
                  <a:pt x="2821" y="1214"/>
                </a:lnTo>
                <a:lnTo>
                  <a:pt x="2819" y="1198"/>
                </a:lnTo>
                <a:lnTo>
                  <a:pt x="2816" y="1181"/>
                </a:lnTo>
                <a:lnTo>
                  <a:pt x="2813" y="1164"/>
                </a:lnTo>
                <a:lnTo>
                  <a:pt x="2810" y="1147"/>
                </a:lnTo>
                <a:lnTo>
                  <a:pt x="2807" y="1130"/>
                </a:lnTo>
                <a:lnTo>
                  <a:pt x="2803" y="1113"/>
                </a:lnTo>
                <a:lnTo>
                  <a:pt x="2799" y="1097"/>
                </a:lnTo>
                <a:lnTo>
                  <a:pt x="2795" y="1080"/>
                </a:lnTo>
                <a:lnTo>
                  <a:pt x="2792" y="1063"/>
                </a:lnTo>
                <a:lnTo>
                  <a:pt x="2786" y="1047"/>
                </a:lnTo>
                <a:lnTo>
                  <a:pt x="2782" y="1030"/>
                </a:lnTo>
                <a:lnTo>
                  <a:pt x="2778" y="1014"/>
                </a:lnTo>
                <a:lnTo>
                  <a:pt x="2772" y="997"/>
                </a:lnTo>
                <a:lnTo>
                  <a:pt x="2767" y="981"/>
                </a:lnTo>
                <a:lnTo>
                  <a:pt x="2762" y="965"/>
                </a:lnTo>
                <a:lnTo>
                  <a:pt x="2756" y="949"/>
                </a:lnTo>
                <a:lnTo>
                  <a:pt x="2750" y="932"/>
                </a:lnTo>
                <a:lnTo>
                  <a:pt x="2745" y="916"/>
                </a:lnTo>
                <a:lnTo>
                  <a:pt x="2738" y="900"/>
                </a:lnTo>
                <a:lnTo>
                  <a:pt x="2732" y="884"/>
                </a:lnTo>
                <a:lnTo>
                  <a:pt x="2726" y="868"/>
                </a:lnTo>
                <a:lnTo>
                  <a:pt x="2718" y="853"/>
                </a:lnTo>
                <a:lnTo>
                  <a:pt x="2712" y="837"/>
                </a:lnTo>
                <a:lnTo>
                  <a:pt x="2704" y="821"/>
                </a:lnTo>
                <a:lnTo>
                  <a:pt x="2697" y="806"/>
                </a:lnTo>
                <a:lnTo>
                  <a:pt x="2689" y="790"/>
                </a:lnTo>
                <a:lnTo>
                  <a:pt x="2682" y="775"/>
                </a:lnTo>
                <a:lnTo>
                  <a:pt x="2674" y="760"/>
                </a:lnTo>
                <a:lnTo>
                  <a:pt x="2666" y="744"/>
                </a:lnTo>
                <a:lnTo>
                  <a:pt x="2657" y="730"/>
                </a:lnTo>
                <a:lnTo>
                  <a:pt x="2649" y="715"/>
                </a:lnTo>
                <a:lnTo>
                  <a:pt x="2640" y="700"/>
                </a:lnTo>
                <a:lnTo>
                  <a:pt x="2632" y="685"/>
                </a:lnTo>
                <a:lnTo>
                  <a:pt x="2623" y="671"/>
                </a:lnTo>
                <a:lnTo>
                  <a:pt x="2614" y="656"/>
                </a:lnTo>
                <a:lnTo>
                  <a:pt x="2604" y="642"/>
                </a:lnTo>
                <a:lnTo>
                  <a:pt x="2595" y="627"/>
                </a:lnTo>
                <a:lnTo>
                  <a:pt x="2585" y="614"/>
                </a:lnTo>
                <a:lnTo>
                  <a:pt x="2575" y="600"/>
                </a:lnTo>
                <a:lnTo>
                  <a:pt x="2566" y="586"/>
                </a:lnTo>
                <a:lnTo>
                  <a:pt x="2555" y="572"/>
                </a:lnTo>
                <a:lnTo>
                  <a:pt x="2546" y="558"/>
                </a:lnTo>
                <a:lnTo>
                  <a:pt x="2535" y="544"/>
                </a:lnTo>
                <a:lnTo>
                  <a:pt x="2524" y="531"/>
                </a:lnTo>
                <a:lnTo>
                  <a:pt x="2514" y="518"/>
                </a:lnTo>
                <a:lnTo>
                  <a:pt x="2502" y="504"/>
                </a:lnTo>
                <a:lnTo>
                  <a:pt x="2491" y="491"/>
                </a:lnTo>
                <a:lnTo>
                  <a:pt x="2480" y="478"/>
                </a:lnTo>
                <a:lnTo>
                  <a:pt x="2468" y="466"/>
                </a:lnTo>
                <a:lnTo>
                  <a:pt x="2457" y="453"/>
                </a:lnTo>
                <a:lnTo>
                  <a:pt x="2446" y="441"/>
                </a:lnTo>
                <a:lnTo>
                  <a:pt x="2433" y="428"/>
                </a:lnTo>
                <a:lnTo>
                  <a:pt x="2421" y="416"/>
                </a:lnTo>
                <a:lnTo>
                  <a:pt x="2409" y="404"/>
                </a:lnTo>
                <a:lnTo>
                  <a:pt x="2397" y="392"/>
                </a:lnTo>
                <a:lnTo>
                  <a:pt x="2384" y="380"/>
                </a:lnTo>
                <a:lnTo>
                  <a:pt x="2371" y="369"/>
                </a:lnTo>
                <a:lnTo>
                  <a:pt x="2358" y="357"/>
                </a:lnTo>
                <a:lnTo>
                  <a:pt x="2345" y="346"/>
                </a:lnTo>
                <a:lnTo>
                  <a:pt x="2333" y="335"/>
                </a:lnTo>
                <a:lnTo>
                  <a:pt x="2320" y="324"/>
                </a:lnTo>
                <a:lnTo>
                  <a:pt x="2306" y="313"/>
                </a:lnTo>
                <a:lnTo>
                  <a:pt x="2293" y="303"/>
                </a:lnTo>
                <a:lnTo>
                  <a:pt x="2279" y="292"/>
                </a:lnTo>
                <a:lnTo>
                  <a:pt x="2266" y="281"/>
                </a:lnTo>
                <a:lnTo>
                  <a:pt x="2252" y="272"/>
                </a:lnTo>
                <a:lnTo>
                  <a:pt x="2238" y="261"/>
                </a:lnTo>
                <a:lnTo>
                  <a:pt x="2224" y="252"/>
                </a:lnTo>
                <a:lnTo>
                  <a:pt x="2210" y="242"/>
                </a:lnTo>
                <a:lnTo>
                  <a:pt x="2195" y="232"/>
                </a:lnTo>
                <a:lnTo>
                  <a:pt x="2181" y="223"/>
                </a:lnTo>
                <a:lnTo>
                  <a:pt x="2167" y="214"/>
                </a:lnTo>
                <a:lnTo>
                  <a:pt x="2152" y="205"/>
                </a:lnTo>
                <a:lnTo>
                  <a:pt x="2137" y="196"/>
                </a:lnTo>
                <a:lnTo>
                  <a:pt x="2123" y="188"/>
                </a:lnTo>
                <a:lnTo>
                  <a:pt x="2107" y="179"/>
                </a:lnTo>
                <a:lnTo>
                  <a:pt x="2092" y="171"/>
                </a:lnTo>
                <a:lnTo>
                  <a:pt x="2077" y="163"/>
                </a:lnTo>
                <a:lnTo>
                  <a:pt x="2062" y="155"/>
                </a:lnTo>
                <a:lnTo>
                  <a:pt x="2046" y="147"/>
                </a:lnTo>
                <a:lnTo>
                  <a:pt x="2031" y="140"/>
                </a:lnTo>
                <a:lnTo>
                  <a:pt x="2015" y="132"/>
                </a:lnTo>
                <a:lnTo>
                  <a:pt x="2000" y="125"/>
                </a:lnTo>
                <a:lnTo>
                  <a:pt x="1984" y="118"/>
                </a:lnTo>
                <a:lnTo>
                  <a:pt x="1969" y="112"/>
                </a:lnTo>
                <a:lnTo>
                  <a:pt x="1953" y="105"/>
                </a:lnTo>
                <a:lnTo>
                  <a:pt x="1937" y="98"/>
                </a:lnTo>
                <a:lnTo>
                  <a:pt x="1921" y="93"/>
                </a:lnTo>
                <a:lnTo>
                  <a:pt x="1905" y="87"/>
                </a:lnTo>
                <a:lnTo>
                  <a:pt x="1889" y="81"/>
                </a:lnTo>
                <a:lnTo>
                  <a:pt x="1873" y="75"/>
                </a:lnTo>
                <a:lnTo>
                  <a:pt x="1857" y="70"/>
                </a:lnTo>
                <a:lnTo>
                  <a:pt x="1840" y="64"/>
                </a:lnTo>
                <a:lnTo>
                  <a:pt x="1824" y="60"/>
                </a:lnTo>
                <a:lnTo>
                  <a:pt x="1808" y="55"/>
                </a:lnTo>
                <a:lnTo>
                  <a:pt x="1791" y="50"/>
                </a:lnTo>
                <a:lnTo>
                  <a:pt x="1775" y="46"/>
                </a:lnTo>
                <a:lnTo>
                  <a:pt x="1758" y="42"/>
                </a:lnTo>
                <a:lnTo>
                  <a:pt x="1741" y="38"/>
                </a:lnTo>
                <a:lnTo>
                  <a:pt x="1725" y="33"/>
                </a:lnTo>
                <a:lnTo>
                  <a:pt x="1708" y="30"/>
                </a:lnTo>
                <a:lnTo>
                  <a:pt x="1691" y="27"/>
                </a:lnTo>
                <a:lnTo>
                  <a:pt x="1674" y="24"/>
                </a:lnTo>
                <a:lnTo>
                  <a:pt x="1657" y="21"/>
                </a:lnTo>
                <a:lnTo>
                  <a:pt x="1639" y="17"/>
                </a:lnTo>
                <a:lnTo>
                  <a:pt x="1624" y="15"/>
                </a:lnTo>
                <a:lnTo>
                  <a:pt x="1606" y="13"/>
                </a:lnTo>
                <a:lnTo>
                  <a:pt x="1589" y="11"/>
                </a:lnTo>
                <a:lnTo>
                  <a:pt x="1572" y="9"/>
                </a:lnTo>
                <a:lnTo>
                  <a:pt x="1555" y="7"/>
                </a:lnTo>
                <a:lnTo>
                  <a:pt x="1538" y="6"/>
                </a:lnTo>
                <a:lnTo>
                  <a:pt x="1521" y="5"/>
                </a:lnTo>
                <a:lnTo>
                  <a:pt x="1504" y="2"/>
                </a:lnTo>
                <a:lnTo>
                  <a:pt x="1486" y="2"/>
                </a:lnTo>
                <a:lnTo>
                  <a:pt x="1469" y="1"/>
                </a:lnTo>
                <a:lnTo>
                  <a:pt x="1452" y="0"/>
                </a:lnTo>
                <a:lnTo>
                  <a:pt x="1435" y="0"/>
                </a:lnTo>
                <a:lnTo>
                  <a:pt x="1418" y="0"/>
                </a:lnTo>
                <a:lnTo>
                  <a:pt x="1401" y="0"/>
                </a:lnTo>
                <a:lnTo>
                  <a:pt x="1384" y="0"/>
                </a:lnTo>
                <a:lnTo>
                  <a:pt x="1367" y="1"/>
                </a:lnTo>
                <a:lnTo>
                  <a:pt x="1350" y="2"/>
                </a:lnTo>
                <a:lnTo>
                  <a:pt x="1333" y="2"/>
                </a:lnTo>
                <a:lnTo>
                  <a:pt x="1316" y="5"/>
                </a:lnTo>
                <a:lnTo>
                  <a:pt x="1299" y="6"/>
                </a:lnTo>
                <a:lnTo>
                  <a:pt x="1282" y="7"/>
                </a:lnTo>
                <a:lnTo>
                  <a:pt x="1265" y="9"/>
                </a:lnTo>
                <a:lnTo>
                  <a:pt x="1248" y="11"/>
                </a:lnTo>
                <a:lnTo>
                  <a:pt x="1231" y="13"/>
                </a:lnTo>
                <a:lnTo>
                  <a:pt x="1214" y="15"/>
                </a:lnTo>
                <a:lnTo>
                  <a:pt x="1197" y="17"/>
                </a:lnTo>
                <a:lnTo>
                  <a:pt x="1179" y="21"/>
                </a:lnTo>
                <a:lnTo>
                  <a:pt x="1162" y="24"/>
                </a:lnTo>
                <a:lnTo>
                  <a:pt x="1145" y="27"/>
                </a:lnTo>
                <a:lnTo>
                  <a:pt x="1128" y="30"/>
                </a:lnTo>
                <a:lnTo>
                  <a:pt x="1112" y="33"/>
                </a:lnTo>
                <a:lnTo>
                  <a:pt x="1095" y="38"/>
                </a:lnTo>
                <a:lnTo>
                  <a:pt x="1078" y="42"/>
                </a:lnTo>
                <a:lnTo>
                  <a:pt x="1062" y="46"/>
                </a:lnTo>
                <a:lnTo>
                  <a:pt x="1045" y="50"/>
                </a:lnTo>
                <a:lnTo>
                  <a:pt x="1029" y="55"/>
                </a:lnTo>
                <a:lnTo>
                  <a:pt x="1012" y="60"/>
                </a:lnTo>
                <a:lnTo>
                  <a:pt x="996" y="64"/>
                </a:lnTo>
                <a:lnTo>
                  <a:pt x="979" y="70"/>
                </a:lnTo>
                <a:lnTo>
                  <a:pt x="963" y="75"/>
                </a:lnTo>
                <a:lnTo>
                  <a:pt x="947" y="81"/>
                </a:lnTo>
                <a:lnTo>
                  <a:pt x="931" y="87"/>
                </a:lnTo>
                <a:lnTo>
                  <a:pt x="915" y="93"/>
                </a:lnTo>
                <a:lnTo>
                  <a:pt x="899" y="98"/>
                </a:lnTo>
                <a:lnTo>
                  <a:pt x="883" y="105"/>
                </a:lnTo>
                <a:lnTo>
                  <a:pt x="868" y="112"/>
                </a:lnTo>
                <a:lnTo>
                  <a:pt x="852" y="118"/>
                </a:lnTo>
                <a:lnTo>
                  <a:pt x="836" y="125"/>
                </a:lnTo>
                <a:lnTo>
                  <a:pt x="821" y="132"/>
                </a:lnTo>
                <a:lnTo>
                  <a:pt x="805" y="140"/>
                </a:lnTo>
                <a:lnTo>
                  <a:pt x="790" y="147"/>
                </a:lnTo>
                <a:lnTo>
                  <a:pt x="774" y="155"/>
                </a:lnTo>
                <a:lnTo>
                  <a:pt x="759" y="163"/>
                </a:lnTo>
                <a:lnTo>
                  <a:pt x="744" y="171"/>
                </a:lnTo>
                <a:lnTo>
                  <a:pt x="729" y="179"/>
                </a:lnTo>
                <a:lnTo>
                  <a:pt x="714" y="188"/>
                </a:lnTo>
                <a:lnTo>
                  <a:pt x="699" y="196"/>
                </a:lnTo>
                <a:lnTo>
                  <a:pt x="684" y="205"/>
                </a:lnTo>
                <a:lnTo>
                  <a:pt x="669" y="214"/>
                </a:lnTo>
                <a:lnTo>
                  <a:pt x="656" y="223"/>
                </a:lnTo>
                <a:lnTo>
                  <a:pt x="641" y="232"/>
                </a:lnTo>
                <a:lnTo>
                  <a:pt x="627" y="242"/>
                </a:lnTo>
                <a:lnTo>
                  <a:pt x="612" y="252"/>
                </a:lnTo>
                <a:lnTo>
                  <a:pt x="598" y="261"/>
                </a:lnTo>
                <a:lnTo>
                  <a:pt x="584" y="272"/>
                </a:lnTo>
                <a:lnTo>
                  <a:pt x="570" y="281"/>
                </a:lnTo>
                <a:lnTo>
                  <a:pt x="557" y="292"/>
                </a:lnTo>
                <a:lnTo>
                  <a:pt x="544" y="303"/>
                </a:lnTo>
                <a:lnTo>
                  <a:pt x="530" y="313"/>
                </a:lnTo>
                <a:lnTo>
                  <a:pt x="516" y="324"/>
                </a:lnTo>
                <a:lnTo>
                  <a:pt x="503" y="335"/>
                </a:lnTo>
                <a:lnTo>
                  <a:pt x="491" y="346"/>
                </a:lnTo>
                <a:lnTo>
                  <a:pt x="478" y="357"/>
                </a:lnTo>
                <a:lnTo>
                  <a:pt x="465" y="369"/>
                </a:lnTo>
                <a:lnTo>
                  <a:pt x="452" y="380"/>
                </a:lnTo>
                <a:lnTo>
                  <a:pt x="439" y="392"/>
                </a:lnTo>
                <a:lnTo>
                  <a:pt x="428" y="404"/>
                </a:lnTo>
                <a:lnTo>
                  <a:pt x="415" y="416"/>
                </a:lnTo>
                <a:lnTo>
                  <a:pt x="403" y="428"/>
                </a:lnTo>
                <a:lnTo>
                  <a:pt x="392" y="441"/>
                </a:lnTo>
                <a:lnTo>
                  <a:pt x="380" y="453"/>
                </a:lnTo>
                <a:lnTo>
                  <a:pt x="368" y="466"/>
                </a:lnTo>
                <a:lnTo>
                  <a:pt x="356" y="478"/>
                </a:lnTo>
                <a:lnTo>
                  <a:pt x="345" y="491"/>
                </a:lnTo>
                <a:lnTo>
                  <a:pt x="334" y="504"/>
                </a:lnTo>
                <a:lnTo>
                  <a:pt x="323" y="518"/>
                </a:lnTo>
                <a:lnTo>
                  <a:pt x="313" y="531"/>
                </a:lnTo>
                <a:lnTo>
                  <a:pt x="302" y="544"/>
                </a:lnTo>
                <a:lnTo>
                  <a:pt x="291" y="558"/>
                </a:lnTo>
                <a:lnTo>
                  <a:pt x="281" y="572"/>
                </a:lnTo>
                <a:lnTo>
                  <a:pt x="270" y="586"/>
                </a:lnTo>
                <a:lnTo>
                  <a:pt x="261" y="600"/>
                </a:lnTo>
                <a:lnTo>
                  <a:pt x="251" y="614"/>
                </a:lnTo>
                <a:lnTo>
                  <a:pt x="241" y="627"/>
                </a:lnTo>
                <a:lnTo>
                  <a:pt x="232" y="642"/>
                </a:lnTo>
                <a:lnTo>
                  <a:pt x="222" y="656"/>
                </a:lnTo>
                <a:lnTo>
                  <a:pt x="214" y="671"/>
                </a:lnTo>
                <a:lnTo>
                  <a:pt x="204" y="685"/>
                </a:lnTo>
                <a:lnTo>
                  <a:pt x="196" y="700"/>
                </a:lnTo>
                <a:lnTo>
                  <a:pt x="187" y="715"/>
                </a:lnTo>
                <a:lnTo>
                  <a:pt x="179" y="730"/>
                </a:lnTo>
                <a:lnTo>
                  <a:pt x="170" y="744"/>
                </a:lnTo>
                <a:lnTo>
                  <a:pt x="163" y="760"/>
                </a:lnTo>
                <a:lnTo>
                  <a:pt x="154" y="775"/>
                </a:lnTo>
                <a:lnTo>
                  <a:pt x="147" y="790"/>
                </a:lnTo>
                <a:lnTo>
                  <a:pt x="139" y="806"/>
                </a:lnTo>
                <a:lnTo>
                  <a:pt x="132" y="821"/>
                </a:lnTo>
                <a:lnTo>
                  <a:pt x="124" y="837"/>
                </a:lnTo>
                <a:lnTo>
                  <a:pt x="118" y="853"/>
                </a:lnTo>
                <a:lnTo>
                  <a:pt x="111" y="868"/>
                </a:lnTo>
                <a:lnTo>
                  <a:pt x="104" y="884"/>
                </a:lnTo>
                <a:lnTo>
                  <a:pt x="98" y="900"/>
                </a:lnTo>
                <a:lnTo>
                  <a:pt x="92" y="916"/>
                </a:lnTo>
                <a:lnTo>
                  <a:pt x="86" y="932"/>
                </a:lnTo>
                <a:lnTo>
                  <a:pt x="81" y="949"/>
                </a:lnTo>
                <a:lnTo>
                  <a:pt x="74" y="965"/>
                </a:lnTo>
                <a:lnTo>
                  <a:pt x="69" y="981"/>
                </a:lnTo>
                <a:lnTo>
                  <a:pt x="64" y="997"/>
                </a:lnTo>
                <a:lnTo>
                  <a:pt x="59" y="1014"/>
                </a:lnTo>
                <a:lnTo>
                  <a:pt x="54" y="1030"/>
                </a:lnTo>
                <a:lnTo>
                  <a:pt x="50" y="1047"/>
                </a:lnTo>
                <a:lnTo>
                  <a:pt x="45" y="1063"/>
                </a:lnTo>
                <a:lnTo>
                  <a:pt x="41" y="1080"/>
                </a:lnTo>
                <a:lnTo>
                  <a:pt x="37" y="1097"/>
                </a:lnTo>
                <a:lnTo>
                  <a:pt x="33" y="1113"/>
                </a:lnTo>
                <a:lnTo>
                  <a:pt x="29" y="1130"/>
                </a:lnTo>
                <a:lnTo>
                  <a:pt x="26" y="1147"/>
                </a:lnTo>
                <a:lnTo>
                  <a:pt x="23" y="1164"/>
                </a:lnTo>
                <a:lnTo>
                  <a:pt x="20" y="1181"/>
                </a:lnTo>
                <a:lnTo>
                  <a:pt x="17" y="1198"/>
                </a:lnTo>
                <a:lnTo>
                  <a:pt x="15" y="1214"/>
                </a:lnTo>
                <a:lnTo>
                  <a:pt x="12" y="1231"/>
                </a:lnTo>
                <a:lnTo>
                  <a:pt x="10" y="1248"/>
                </a:lnTo>
                <a:lnTo>
                  <a:pt x="8" y="1265"/>
                </a:lnTo>
                <a:lnTo>
                  <a:pt x="6" y="1282"/>
                </a:lnTo>
                <a:lnTo>
                  <a:pt x="5" y="1299"/>
                </a:lnTo>
                <a:lnTo>
                  <a:pt x="4" y="1317"/>
                </a:lnTo>
                <a:lnTo>
                  <a:pt x="2" y="1334"/>
                </a:lnTo>
                <a:lnTo>
                  <a:pt x="2" y="1351"/>
                </a:lnTo>
                <a:lnTo>
                  <a:pt x="1" y="1368"/>
                </a:lnTo>
                <a:lnTo>
                  <a:pt x="0" y="1385"/>
                </a:lnTo>
                <a:lnTo>
                  <a:pt x="0" y="1402"/>
                </a:lnTo>
                <a:lnTo>
                  <a:pt x="0" y="1419"/>
                </a:lnTo>
                <a:lnTo>
                  <a:pt x="0" y="1437"/>
                </a:lnTo>
                <a:lnTo>
                  <a:pt x="0" y="1454"/>
                </a:lnTo>
                <a:lnTo>
                  <a:pt x="1" y="1471"/>
                </a:lnTo>
                <a:lnTo>
                  <a:pt x="2" y="1488"/>
                </a:lnTo>
                <a:lnTo>
                  <a:pt x="2" y="1506"/>
                </a:lnTo>
                <a:lnTo>
                  <a:pt x="4" y="1523"/>
                </a:lnTo>
                <a:lnTo>
                  <a:pt x="5" y="1540"/>
                </a:lnTo>
                <a:lnTo>
                  <a:pt x="6" y="1557"/>
                </a:lnTo>
                <a:lnTo>
                  <a:pt x="8" y="1574"/>
                </a:lnTo>
                <a:lnTo>
                  <a:pt x="10" y="1591"/>
                </a:lnTo>
                <a:lnTo>
                  <a:pt x="12" y="1608"/>
                </a:lnTo>
                <a:lnTo>
                  <a:pt x="15" y="1625"/>
                </a:lnTo>
                <a:lnTo>
                  <a:pt x="17" y="1642"/>
                </a:lnTo>
                <a:lnTo>
                  <a:pt x="20" y="1658"/>
                </a:lnTo>
                <a:lnTo>
                  <a:pt x="23" y="1675"/>
                </a:lnTo>
                <a:lnTo>
                  <a:pt x="26" y="1692"/>
                </a:lnTo>
                <a:lnTo>
                  <a:pt x="29" y="1709"/>
                </a:lnTo>
                <a:lnTo>
                  <a:pt x="33" y="1726"/>
                </a:lnTo>
                <a:lnTo>
                  <a:pt x="37" y="1742"/>
                </a:lnTo>
                <a:lnTo>
                  <a:pt x="41" y="1759"/>
                </a:lnTo>
                <a:lnTo>
                  <a:pt x="45" y="1776"/>
                </a:lnTo>
                <a:lnTo>
                  <a:pt x="50" y="1792"/>
                </a:lnTo>
                <a:lnTo>
                  <a:pt x="54" y="1809"/>
                </a:lnTo>
                <a:lnTo>
                  <a:pt x="59" y="1825"/>
                </a:lnTo>
                <a:lnTo>
                  <a:pt x="64" y="1842"/>
                </a:lnTo>
                <a:lnTo>
                  <a:pt x="69" y="1858"/>
                </a:lnTo>
                <a:lnTo>
                  <a:pt x="74" y="1874"/>
                </a:lnTo>
                <a:lnTo>
                  <a:pt x="81" y="1891"/>
                </a:lnTo>
                <a:lnTo>
                  <a:pt x="86" y="1907"/>
                </a:lnTo>
                <a:lnTo>
                  <a:pt x="92" y="1923"/>
                </a:lnTo>
                <a:lnTo>
                  <a:pt x="98" y="1939"/>
                </a:lnTo>
                <a:lnTo>
                  <a:pt x="104" y="1955"/>
                </a:lnTo>
                <a:lnTo>
                  <a:pt x="111" y="1971"/>
                </a:lnTo>
                <a:lnTo>
                  <a:pt x="118" y="1986"/>
                </a:lnTo>
                <a:lnTo>
                  <a:pt x="124" y="2002"/>
                </a:lnTo>
                <a:lnTo>
                  <a:pt x="132" y="2018"/>
                </a:lnTo>
                <a:lnTo>
                  <a:pt x="139" y="2033"/>
                </a:lnTo>
                <a:lnTo>
                  <a:pt x="147" y="2049"/>
                </a:lnTo>
                <a:lnTo>
                  <a:pt x="154" y="2064"/>
                </a:lnTo>
                <a:lnTo>
                  <a:pt x="163" y="2080"/>
                </a:lnTo>
                <a:lnTo>
                  <a:pt x="170" y="2094"/>
                </a:lnTo>
                <a:lnTo>
                  <a:pt x="179" y="2109"/>
                </a:lnTo>
                <a:lnTo>
                  <a:pt x="187" y="2124"/>
                </a:lnTo>
                <a:lnTo>
                  <a:pt x="196" y="2139"/>
                </a:lnTo>
                <a:lnTo>
                  <a:pt x="204" y="2154"/>
                </a:lnTo>
                <a:lnTo>
                  <a:pt x="214" y="2168"/>
                </a:lnTo>
                <a:lnTo>
                  <a:pt x="222" y="2183"/>
                </a:lnTo>
                <a:lnTo>
                  <a:pt x="232" y="2198"/>
                </a:lnTo>
                <a:lnTo>
                  <a:pt x="241" y="2212"/>
                </a:lnTo>
                <a:lnTo>
                  <a:pt x="251" y="2225"/>
                </a:lnTo>
                <a:lnTo>
                  <a:pt x="261" y="2240"/>
                </a:lnTo>
                <a:lnTo>
                  <a:pt x="270" y="2254"/>
                </a:lnTo>
                <a:lnTo>
                  <a:pt x="281" y="2268"/>
                </a:lnTo>
                <a:lnTo>
                  <a:pt x="291" y="2281"/>
                </a:lnTo>
                <a:lnTo>
                  <a:pt x="302" y="2295"/>
                </a:lnTo>
                <a:lnTo>
                  <a:pt x="313" y="2308"/>
                </a:lnTo>
                <a:lnTo>
                  <a:pt x="323" y="2321"/>
                </a:lnTo>
                <a:lnTo>
                  <a:pt x="334" y="2335"/>
                </a:lnTo>
                <a:lnTo>
                  <a:pt x="345" y="2348"/>
                </a:lnTo>
                <a:lnTo>
                  <a:pt x="356" y="2361"/>
                </a:lnTo>
                <a:lnTo>
                  <a:pt x="368" y="2373"/>
                </a:lnTo>
                <a:lnTo>
                  <a:pt x="380" y="2386"/>
                </a:lnTo>
                <a:lnTo>
                  <a:pt x="392" y="2399"/>
                </a:lnTo>
                <a:lnTo>
                  <a:pt x="403" y="2411"/>
                </a:lnTo>
                <a:lnTo>
                  <a:pt x="415" y="2423"/>
                </a:lnTo>
                <a:lnTo>
                  <a:pt x="428" y="2435"/>
                </a:lnTo>
                <a:lnTo>
                  <a:pt x="439" y="2447"/>
                </a:lnTo>
                <a:lnTo>
                  <a:pt x="452" y="2459"/>
                </a:lnTo>
                <a:lnTo>
                  <a:pt x="465" y="2470"/>
                </a:lnTo>
                <a:lnTo>
                  <a:pt x="478" y="2482"/>
                </a:lnTo>
                <a:lnTo>
                  <a:pt x="491" y="2493"/>
                </a:lnTo>
                <a:lnTo>
                  <a:pt x="503" y="2504"/>
                </a:lnTo>
                <a:lnTo>
                  <a:pt x="516" y="2515"/>
                </a:lnTo>
                <a:lnTo>
                  <a:pt x="530" y="2526"/>
                </a:lnTo>
                <a:lnTo>
                  <a:pt x="544" y="2536"/>
                </a:lnTo>
                <a:lnTo>
                  <a:pt x="557" y="2547"/>
                </a:lnTo>
                <a:lnTo>
                  <a:pt x="570" y="2558"/>
                </a:lnTo>
                <a:lnTo>
                  <a:pt x="584" y="2568"/>
                </a:lnTo>
                <a:lnTo>
                  <a:pt x="598" y="2578"/>
                </a:lnTo>
                <a:lnTo>
                  <a:pt x="612" y="2587"/>
                </a:lnTo>
                <a:lnTo>
                  <a:pt x="627" y="2597"/>
                </a:lnTo>
                <a:lnTo>
                  <a:pt x="641" y="2607"/>
                </a:lnTo>
                <a:lnTo>
                  <a:pt x="656" y="2616"/>
                </a:lnTo>
                <a:lnTo>
                  <a:pt x="669" y="2625"/>
                </a:lnTo>
                <a:lnTo>
                  <a:pt x="684" y="2634"/>
                </a:lnTo>
                <a:lnTo>
                  <a:pt x="699" y="2643"/>
                </a:lnTo>
                <a:lnTo>
                  <a:pt x="714" y="2651"/>
                </a:lnTo>
                <a:lnTo>
                  <a:pt x="729" y="2660"/>
                </a:lnTo>
                <a:lnTo>
                  <a:pt x="744" y="2668"/>
                </a:lnTo>
                <a:lnTo>
                  <a:pt x="759" y="2676"/>
                </a:lnTo>
                <a:lnTo>
                  <a:pt x="774" y="2684"/>
                </a:lnTo>
                <a:lnTo>
                  <a:pt x="790" y="2692"/>
                </a:lnTo>
                <a:lnTo>
                  <a:pt x="805" y="2699"/>
                </a:lnTo>
                <a:lnTo>
                  <a:pt x="821" y="2707"/>
                </a:lnTo>
                <a:lnTo>
                  <a:pt x="836" y="2714"/>
                </a:lnTo>
                <a:lnTo>
                  <a:pt x="852" y="2720"/>
                </a:lnTo>
                <a:lnTo>
                  <a:pt x="868" y="2728"/>
                </a:lnTo>
                <a:lnTo>
                  <a:pt x="883" y="2734"/>
                </a:lnTo>
                <a:lnTo>
                  <a:pt x="899" y="2741"/>
                </a:lnTo>
                <a:lnTo>
                  <a:pt x="915" y="2746"/>
                </a:lnTo>
                <a:lnTo>
                  <a:pt x="931" y="2752"/>
                </a:lnTo>
                <a:lnTo>
                  <a:pt x="947" y="2759"/>
                </a:lnTo>
                <a:lnTo>
                  <a:pt x="963" y="2764"/>
                </a:lnTo>
                <a:lnTo>
                  <a:pt x="979" y="2769"/>
                </a:lnTo>
                <a:lnTo>
                  <a:pt x="996" y="2775"/>
                </a:lnTo>
                <a:lnTo>
                  <a:pt x="1012" y="2779"/>
                </a:lnTo>
                <a:lnTo>
                  <a:pt x="1029" y="2784"/>
                </a:lnTo>
                <a:lnTo>
                  <a:pt x="1045" y="2789"/>
                </a:lnTo>
                <a:lnTo>
                  <a:pt x="1062" y="2793"/>
                </a:lnTo>
                <a:lnTo>
                  <a:pt x="1078" y="2797"/>
                </a:lnTo>
                <a:lnTo>
                  <a:pt x="1095" y="2801"/>
                </a:lnTo>
                <a:lnTo>
                  <a:pt x="1112" y="2806"/>
                </a:lnTo>
                <a:lnTo>
                  <a:pt x="1128" y="2809"/>
                </a:lnTo>
                <a:lnTo>
                  <a:pt x="1145" y="2812"/>
                </a:lnTo>
                <a:lnTo>
                  <a:pt x="1162" y="2815"/>
                </a:lnTo>
                <a:lnTo>
                  <a:pt x="1179" y="2818"/>
                </a:lnTo>
                <a:lnTo>
                  <a:pt x="1197" y="2822"/>
                </a:lnTo>
                <a:lnTo>
                  <a:pt x="1214" y="2824"/>
                </a:lnTo>
                <a:lnTo>
                  <a:pt x="1231" y="2826"/>
                </a:lnTo>
                <a:lnTo>
                  <a:pt x="1248" y="2828"/>
                </a:lnTo>
                <a:lnTo>
                  <a:pt x="1265" y="2830"/>
                </a:lnTo>
                <a:lnTo>
                  <a:pt x="1282" y="2832"/>
                </a:lnTo>
                <a:lnTo>
                  <a:pt x="1299" y="2833"/>
                </a:lnTo>
                <a:lnTo>
                  <a:pt x="1316" y="2835"/>
                </a:lnTo>
                <a:lnTo>
                  <a:pt x="1333" y="2837"/>
                </a:lnTo>
                <a:lnTo>
                  <a:pt x="1350" y="2838"/>
                </a:lnTo>
                <a:lnTo>
                  <a:pt x="1367" y="2838"/>
                </a:lnTo>
                <a:lnTo>
                  <a:pt x="1384" y="2839"/>
                </a:lnTo>
                <a:lnTo>
                  <a:pt x="1401" y="2839"/>
                </a:lnTo>
                <a:lnTo>
                  <a:pt x="1418" y="2839"/>
                </a:lnTo>
                <a:lnTo>
                  <a:pt x="1435" y="2839"/>
                </a:lnTo>
                <a:lnTo>
                  <a:pt x="1452" y="2839"/>
                </a:lnTo>
                <a:lnTo>
                  <a:pt x="1469" y="2838"/>
                </a:lnTo>
                <a:lnTo>
                  <a:pt x="1486" y="2838"/>
                </a:lnTo>
                <a:lnTo>
                  <a:pt x="1504" y="2837"/>
                </a:lnTo>
                <a:lnTo>
                  <a:pt x="1521" y="2835"/>
                </a:lnTo>
                <a:lnTo>
                  <a:pt x="1538" y="2833"/>
                </a:lnTo>
                <a:lnTo>
                  <a:pt x="1555" y="2832"/>
                </a:lnTo>
                <a:lnTo>
                  <a:pt x="1572" y="2830"/>
                </a:lnTo>
                <a:lnTo>
                  <a:pt x="1589" y="2828"/>
                </a:lnTo>
                <a:lnTo>
                  <a:pt x="1606" y="2826"/>
                </a:lnTo>
                <a:lnTo>
                  <a:pt x="1624" y="2824"/>
                </a:lnTo>
                <a:lnTo>
                  <a:pt x="1639" y="2822"/>
                </a:lnTo>
                <a:lnTo>
                  <a:pt x="1657" y="2818"/>
                </a:lnTo>
                <a:lnTo>
                  <a:pt x="1674" y="2815"/>
                </a:lnTo>
                <a:lnTo>
                  <a:pt x="1691" y="2812"/>
                </a:lnTo>
                <a:lnTo>
                  <a:pt x="1708" y="2809"/>
                </a:lnTo>
                <a:lnTo>
                  <a:pt x="1725" y="2806"/>
                </a:lnTo>
                <a:lnTo>
                  <a:pt x="1741" y="2801"/>
                </a:lnTo>
                <a:lnTo>
                  <a:pt x="1758" y="2797"/>
                </a:lnTo>
                <a:lnTo>
                  <a:pt x="1775" y="2793"/>
                </a:lnTo>
                <a:lnTo>
                  <a:pt x="1791" y="2789"/>
                </a:lnTo>
                <a:lnTo>
                  <a:pt x="1808" y="2784"/>
                </a:lnTo>
                <a:lnTo>
                  <a:pt x="1824" y="2779"/>
                </a:lnTo>
                <a:lnTo>
                  <a:pt x="1840" y="2775"/>
                </a:lnTo>
                <a:lnTo>
                  <a:pt x="1857" y="2769"/>
                </a:lnTo>
                <a:lnTo>
                  <a:pt x="1873" y="2764"/>
                </a:lnTo>
                <a:lnTo>
                  <a:pt x="1889" y="2759"/>
                </a:lnTo>
                <a:lnTo>
                  <a:pt x="1905" y="2752"/>
                </a:lnTo>
                <a:lnTo>
                  <a:pt x="1921" y="2746"/>
                </a:lnTo>
                <a:lnTo>
                  <a:pt x="1937" y="2741"/>
                </a:lnTo>
                <a:lnTo>
                  <a:pt x="1953" y="2734"/>
                </a:lnTo>
                <a:lnTo>
                  <a:pt x="1969" y="2728"/>
                </a:lnTo>
                <a:lnTo>
                  <a:pt x="1984" y="2720"/>
                </a:lnTo>
                <a:lnTo>
                  <a:pt x="2000" y="2714"/>
                </a:lnTo>
                <a:lnTo>
                  <a:pt x="2015" y="2707"/>
                </a:lnTo>
                <a:lnTo>
                  <a:pt x="2031" y="2699"/>
                </a:lnTo>
                <a:lnTo>
                  <a:pt x="2046" y="2692"/>
                </a:lnTo>
                <a:lnTo>
                  <a:pt x="2062" y="2684"/>
                </a:lnTo>
                <a:lnTo>
                  <a:pt x="2077" y="2676"/>
                </a:lnTo>
                <a:lnTo>
                  <a:pt x="2092" y="2668"/>
                </a:lnTo>
                <a:lnTo>
                  <a:pt x="2107" y="2660"/>
                </a:lnTo>
                <a:lnTo>
                  <a:pt x="2123" y="2651"/>
                </a:lnTo>
                <a:lnTo>
                  <a:pt x="2137" y="2643"/>
                </a:lnTo>
                <a:lnTo>
                  <a:pt x="2152" y="2634"/>
                </a:lnTo>
                <a:lnTo>
                  <a:pt x="2167" y="2625"/>
                </a:lnTo>
                <a:lnTo>
                  <a:pt x="2181" y="2616"/>
                </a:lnTo>
                <a:lnTo>
                  <a:pt x="2195" y="2607"/>
                </a:lnTo>
                <a:lnTo>
                  <a:pt x="2210" y="2597"/>
                </a:lnTo>
                <a:lnTo>
                  <a:pt x="2224" y="2587"/>
                </a:lnTo>
                <a:lnTo>
                  <a:pt x="2238" y="2578"/>
                </a:lnTo>
                <a:lnTo>
                  <a:pt x="2252" y="2568"/>
                </a:lnTo>
                <a:lnTo>
                  <a:pt x="2266" y="2558"/>
                </a:lnTo>
                <a:lnTo>
                  <a:pt x="2279" y="2547"/>
                </a:lnTo>
                <a:lnTo>
                  <a:pt x="2293" y="2536"/>
                </a:lnTo>
                <a:lnTo>
                  <a:pt x="2306" y="2526"/>
                </a:lnTo>
                <a:lnTo>
                  <a:pt x="2320" y="2515"/>
                </a:lnTo>
                <a:lnTo>
                  <a:pt x="2333" y="2504"/>
                </a:lnTo>
                <a:lnTo>
                  <a:pt x="2345" y="2493"/>
                </a:lnTo>
                <a:lnTo>
                  <a:pt x="2358" y="2482"/>
                </a:lnTo>
                <a:lnTo>
                  <a:pt x="2371" y="2470"/>
                </a:lnTo>
                <a:lnTo>
                  <a:pt x="2384" y="2459"/>
                </a:lnTo>
                <a:lnTo>
                  <a:pt x="2397" y="2447"/>
                </a:lnTo>
                <a:lnTo>
                  <a:pt x="2409" y="2435"/>
                </a:lnTo>
                <a:lnTo>
                  <a:pt x="2421" y="2423"/>
                </a:lnTo>
                <a:lnTo>
                  <a:pt x="2433" y="2411"/>
                </a:lnTo>
                <a:lnTo>
                  <a:pt x="2446" y="2399"/>
                </a:lnTo>
                <a:lnTo>
                  <a:pt x="2457" y="2386"/>
                </a:lnTo>
                <a:lnTo>
                  <a:pt x="2468" y="2373"/>
                </a:lnTo>
                <a:lnTo>
                  <a:pt x="2480" y="2361"/>
                </a:lnTo>
                <a:lnTo>
                  <a:pt x="2491" y="2348"/>
                </a:lnTo>
                <a:lnTo>
                  <a:pt x="2502" y="2335"/>
                </a:lnTo>
                <a:lnTo>
                  <a:pt x="2514" y="2321"/>
                </a:lnTo>
                <a:lnTo>
                  <a:pt x="2524" y="2308"/>
                </a:lnTo>
                <a:lnTo>
                  <a:pt x="2535" y="2295"/>
                </a:lnTo>
                <a:lnTo>
                  <a:pt x="2546" y="2281"/>
                </a:lnTo>
                <a:lnTo>
                  <a:pt x="2555" y="2268"/>
                </a:lnTo>
                <a:lnTo>
                  <a:pt x="2566" y="2254"/>
                </a:lnTo>
                <a:lnTo>
                  <a:pt x="2575" y="2240"/>
                </a:lnTo>
                <a:lnTo>
                  <a:pt x="2585" y="2225"/>
                </a:lnTo>
                <a:lnTo>
                  <a:pt x="2595" y="2212"/>
                </a:lnTo>
                <a:lnTo>
                  <a:pt x="2604" y="2198"/>
                </a:lnTo>
                <a:lnTo>
                  <a:pt x="2614" y="2183"/>
                </a:lnTo>
                <a:lnTo>
                  <a:pt x="2623" y="2168"/>
                </a:lnTo>
                <a:lnTo>
                  <a:pt x="2632" y="2154"/>
                </a:lnTo>
                <a:lnTo>
                  <a:pt x="2640" y="2139"/>
                </a:lnTo>
                <a:lnTo>
                  <a:pt x="2649" y="2124"/>
                </a:lnTo>
                <a:lnTo>
                  <a:pt x="2657" y="2109"/>
                </a:lnTo>
                <a:lnTo>
                  <a:pt x="2666" y="2094"/>
                </a:lnTo>
                <a:lnTo>
                  <a:pt x="2674" y="2080"/>
                </a:lnTo>
                <a:lnTo>
                  <a:pt x="2682" y="2064"/>
                </a:lnTo>
                <a:lnTo>
                  <a:pt x="2689" y="2049"/>
                </a:lnTo>
                <a:lnTo>
                  <a:pt x="2697" y="2033"/>
                </a:lnTo>
                <a:lnTo>
                  <a:pt x="2704" y="2018"/>
                </a:lnTo>
                <a:lnTo>
                  <a:pt x="2712" y="2002"/>
                </a:lnTo>
                <a:lnTo>
                  <a:pt x="2718" y="1986"/>
                </a:lnTo>
                <a:lnTo>
                  <a:pt x="2726" y="1971"/>
                </a:lnTo>
                <a:lnTo>
                  <a:pt x="2732" y="1955"/>
                </a:lnTo>
                <a:lnTo>
                  <a:pt x="2738" y="1939"/>
                </a:lnTo>
                <a:lnTo>
                  <a:pt x="2745" y="1923"/>
                </a:lnTo>
                <a:lnTo>
                  <a:pt x="2750" y="1907"/>
                </a:lnTo>
                <a:lnTo>
                  <a:pt x="2756" y="1891"/>
                </a:lnTo>
                <a:lnTo>
                  <a:pt x="2762" y="1874"/>
                </a:lnTo>
                <a:lnTo>
                  <a:pt x="2767" y="1858"/>
                </a:lnTo>
                <a:lnTo>
                  <a:pt x="2772" y="1842"/>
                </a:lnTo>
                <a:lnTo>
                  <a:pt x="2778" y="1825"/>
                </a:lnTo>
                <a:lnTo>
                  <a:pt x="2782" y="1809"/>
                </a:lnTo>
                <a:lnTo>
                  <a:pt x="2786" y="1792"/>
                </a:lnTo>
                <a:lnTo>
                  <a:pt x="2792" y="1776"/>
                </a:lnTo>
                <a:lnTo>
                  <a:pt x="2795" y="1759"/>
                </a:lnTo>
                <a:lnTo>
                  <a:pt x="2799" y="1742"/>
                </a:lnTo>
                <a:lnTo>
                  <a:pt x="2803" y="1726"/>
                </a:lnTo>
                <a:lnTo>
                  <a:pt x="2807" y="1709"/>
                </a:lnTo>
                <a:lnTo>
                  <a:pt x="2810" y="1692"/>
                </a:lnTo>
                <a:lnTo>
                  <a:pt x="2813" y="1675"/>
                </a:lnTo>
                <a:lnTo>
                  <a:pt x="2816" y="1658"/>
                </a:lnTo>
                <a:lnTo>
                  <a:pt x="2819" y="1642"/>
                </a:lnTo>
                <a:lnTo>
                  <a:pt x="2821" y="1625"/>
                </a:lnTo>
                <a:lnTo>
                  <a:pt x="2824" y="1608"/>
                </a:lnTo>
                <a:lnTo>
                  <a:pt x="2826" y="1591"/>
                </a:lnTo>
                <a:lnTo>
                  <a:pt x="2828" y="1574"/>
                </a:lnTo>
                <a:lnTo>
                  <a:pt x="2830" y="1557"/>
                </a:lnTo>
                <a:lnTo>
                  <a:pt x="2831" y="1540"/>
                </a:lnTo>
                <a:lnTo>
                  <a:pt x="2833" y="1523"/>
                </a:lnTo>
                <a:lnTo>
                  <a:pt x="2834" y="1506"/>
                </a:lnTo>
                <a:lnTo>
                  <a:pt x="2835" y="1488"/>
                </a:lnTo>
                <a:lnTo>
                  <a:pt x="2835" y="1471"/>
                </a:lnTo>
                <a:lnTo>
                  <a:pt x="2836" y="1454"/>
                </a:lnTo>
                <a:lnTo>
                  <a:pt x="2836" y="1437"/>
                </a:lnTo>
                <a:lnTo>
                  <a:pt x="2836" y="1419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3" name="Freeform 145"/>
          <p:cNvSpPr>
            <a:spLocks/>
          </p:cNvSpPr>
          <p:nvPr/>
        </p:nvSpPr>
        <p:spPr bwMode="auto">
          <a:xfrm>
            <a:off x="3767138" y="4841875"/>
            <a:ext cx="984250" cy="987425"/>
          </a:xfrm>
          <a:custGeom>
            <a:avLst/>
            <a:gdLst>
              <a:gd name="T0" fmla="*/ 2147483647 w 1661"/>
              <a:gd name="T1" fmla="*/ 2147483647 h 1661"/>
              <a:gd name="T2" fmla="*/ 2147483647 w 1661"/>
              <a:gd name="T3" fmla="*/ 2147483647 h 1661"/>
              <a:gd name="T4" fmla="*/ 2147483647 w 1661"/>
              <a:gd name="T5" fmla="*/ 2147483647 h 1661"/>
              <a:gd name="T6" fmla="*/ 2147483647 w 1661"/>
              <a:gd name="T7" fmla="*/ 2147483647 h 1661"/>
              <a:gd name="T8" fmla="*/ 2147483647 w 1661"/>
              <a:gd name="T9" fmla="*/ 2147483647 h 1661"/>
              <a:gd name="T10" fmla="*/ 2147483647 w 1661"/>
              <a:gd name="T11" fmla="*/ 2147483647 h 1661"/>
              <a:gd name="T12" fmla="*/ 2147483647 w 1661"/>
              <a:gd name="T13" fmla="*/ 2147483647 h 1661"/>
              <a:gd name="T14" fmla="*/ 2147483647 w 1661"/>
              <a:gd name="T15" fmla="*/ 2147483647 h 1661"/>
              <a:gd name="T16" fmla="*/ 2147483647 w 1661"/>
              <a:gd name="T17" fmla="*/ 2147483647 h 1661"/>
              <a:gd name="T18" fmla="*/ 2147483647 w 1661"/>
              <a:gd name="T19" fmla="*/ 2147483647 h 1661"/>
              <a:gd name="T20" fmla="*/ 2147483647 w 1661"/>
              <a:gd name="T21" fmla="*/ 2147483647 h 1661"/>
              <a:gd name="T22" fmla="*/ 2147483647 w 1661"/>
              <a:gd name="T23" fmla="*/ 2147483647 h 1661"/>
              <a:gd name="T24" fmla="*/ 2147483647 w 1661"/>
              <a:gd name="T25" fmla="*/ 2147483647 h 1661"/>
              <a:gd name="T26" fmla="*/ 2147483647 w 1661"/>
              <a:gd name="T27" fmla="*/ 2147483647 h 1661"/>
              <a:gd name="T28" fmla="*/ 2147483647 w 1661"/>
              <a:gd name="T29" fmla="*/ 0 h 1661"/>
              <a:gd name="T30" fmla="*/ 2147483647 w 1661"/>
              <a:gd name="T31" fmla="*/ 2147483647 h 1661"/>
              <a:gd name="T32" fmla="*/ 2147483647 w 1661"/>
              <a:gd name="T33" fmla="*/ 2147483647 h 1661"/>
              <a:gd name="T34" fmla="*/ 2147483647 w 1661"/>
              <a:gd name="T35" fmla="*/ 2147483647 h 1661"/>
              <a:gd name="T36" fmla="*/ 2147483647 w 1661"/>
              <a:gd name="T37" fmla="*/ 2147483647 h 1661"/>
              <a:gd name="T38" fmla="*/ 2147483647 w 1661"/>
              <a:gd name="T39" fmla="*/ 2147483647 h 1661"/>
              <a:gd name="T40" fmla="*/ 2147483647 w 1661"/>
              <a:gd name="T41" fmla="*/ 2147483647 h 1661"/>
              <a:gd name="T42" fmla="*/ 2147483647 w 1661"/>
              <a:gd name="T43" fmla="*/ 2147483647 h 1661"/>
              <a:gd name="T44" fmla="*/ 2147483647 w 1661"/>
              <a:gd name="T45" fmla="*/ 2147483647 h 1661"/>
              <a:gd name="T46" fmla="*/ 2147483647 w 1661"/>
              <a:gd name="T47" fmla="*/ 2147483647 h 1661"/>
              <a:gd name="T48" fmla="*/ 2147483647 w 1661"/>
              <a:gd name="T49" fmla="*/ 2147483647 h 1661"/>
              <a:gd name="T50" fmla="*/ 2147483647 w 1661"/>
              <a:gd name="T51" fmla="*/ 2147483647 h 1661"/>
              <a:gd name="T52" fmla="*/ 2147483647 w 1661"/>
              <a:gd name="T53" fmla="*/ 2147483647 h 1661"/>
              <a:gd name="T54" fmla="*/ 2147483647 w 1661"/>
              <a:gd name="T55" fmla="*/ 2147483647 h 1661"/>
              <a:gd name="T56" fmla="*/ 2147483647 w 1661"/>
              <a:gd name="T57" fmla="*/ 2147483647 h 1661"/>
              <a:gd name="T58" fmla="*/ 2147483647 w 1661"/>
              <a:gd name="T59" fmla="*/ 2147483647 h 1661"/>
              <a:gd name="T60" fmla="*/ 2147483647 w 1661"/>
              <a:gd name="T61" fmla="*/ 2147483647 h 1661"/>
              <a:gd name="T62" fmla="*/ 2147483647 w 1661"/>
              <a:gd name="T63" fmla="*/ 2147483647 h 1661"/>
              <a:gd name="T64" fmla="*/ 2147483647 w 1661"/>
              <a:gd name="T65" fmla="*/ 2147483647 h 1661"/>
              <a:gd name="T66" fmla="*/ 2147483647 w 1661"/>
              <a:gd name="T67" fmla="*/ 2147483647 h 1661"/>
              <a:gd name="T68" fmla="*/ 2147483647 w 1661"/>
              <a:gd name="T69" fmla="*/ 2147483647 h 1661"/>
              <a:gd name="T70" fmla="*/ 2147483647 w 1661"/>
              <a:gd name="T71" fmla="*/ 2147483647 h 1661"/>
              <a:gd name="T72" fmla="*/ 2147483647 w 1661"/>
              <a:gd name="T73" fmla="*/ 2147483647 h 1661"/>
              <a:gd name="T74" fmla="*/ 2147483647 w 1661"/>
              <a:gd name="T75" fmla="*/ 2147483647 h 1661"/>
              <a:gd name="T76" fmla="*/ 2147483647 w 1661"/>
              <a:gd name="T77" fmla="*/ 2147483647 h 1661"/>
              <a:gd name="T78" fmla="*/ 2147483647 w 1661"/>
              <a:gd name="T79" fmla="*/ 2147483647 h 1661"/>
              <a:gd name="T80" fmla="*/ 2147483647 w 1661"/>
              <a:gd name="T81" fmla="*/ 2147483647 h 1661"/>
              <a:gd name="T82" fmla="*/ 2147483647 w 1661"/>
              <a:gd name="T83" fmla="*/ 2147483647 h 1661"/>
              <a:gd name="T84" fmla="*/ 2147483647 w 1661"/>
              <a:gd name="T85" fmla="*/ 2147483647 h 1661"/>
              <a:gd name="T86" fmla="*/ 2147483647 w 1661"/>
              <a:gd name="T87" fmla="*/ 2147483647 h 1661"/>
              <a:gd name="T88" fmla="*/ 2147483647 w 1661"/>
              <a:gd name="T89" fmla="*/ 2147483647 h 1661"/>
              <a:gd name="T90" fmla="*/ 2147483647 w 1661"/>
              <a:gd name="T91" fmla="*/ 2147483647 h 1661"/>
              <a:gd name="T92" fmla="*/ 2147483647 w 1661"/>
              <a:gd name="T93" fmla="*/ 2147483647 h 1661"/>
              <a:gd name="T94" fmla="*/ 2147483647 w 1661"/>
              <a:gd name="T95" fmla="*/ 2147483647 h 1661"/>
              <a:gd name="T96" fmla="*/ 2147483647 w 1661"/>
              <a:gd name="T97" fmla="*/ 2147483647 h 1661"/>
              <a:gd name="T98" fmla="*/ 2147483647 w 1661"/>
              <a:gd name="T99" fmla="*/ 2147483647 h 1661"/>
              <a:gd name="T100" fmla="*/ 2147483647 w 1661"/>
              <a:gd name="T101" fmla="*/ 2147483647 h 1661"/>
              <a:gd name="T102" fmla="*/ 2147483647 w 1661"/>
              <a:gd name="T103" fmla="*/ 2147483647 h 1661"/>
              <a:gd name="T104" fmla="*/ 2147483647 w 1661"/>
              <a:gd name="T105" fmla="*/ 2147483647 h 1661"/>
              <a:gd name="T106" fmla="*/ 2147483647 w 1661"/>
              <a:gd name="T107" fmla="*/ 2147483647 h 1661"/>
              <a:gd name="T108" fmla="*/ 2147483647 w 1661"/>
              <a:gd name="T109" fmla="*/ 2147483647 h 1661"/>
              <a:gd name="T110" fmla="*/ 2147483647 w 1661"/>
              <a:gd name="T111" fmla="*/ 2147483647 h 1661"/>
              <a:gd name="T112" fmla="*/ 2147483647 w 1661"/>
              <a:gd name="T113" fmla="*/ 2147483647 h 1661"/>
              <a:gd name="T114" fmla="*/ 2147483647 w 1661"/>
              <a:gd name="T115" fmla="*/ 2147483647 h 1661"/>
              <a:gd name="T116" fmla="*/ 2147483647 w 1661"/>
              <a:gd name="T117" fmla="*/ 2147483647 h 1661"/>
              <a:gd name="T118" fmla="*/ 2147483647 w 1661"/>
              <a:gd name="T119" fmla="*/ 2147483647 h 16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1661" h="1661">
                <a:moveTo>
                  <a:pt x="1661" y="830"/>
                </a:moveTo>
                <a:lnTo>
                  <a:pt x="1661" y="818"/>
                </a:lnTo>
                <a:lnTo>
                  <a:pt x="1660" y="806"/>
                </a:lnTo>
                <a:lnTo>
                  <a:pt x="1660" y="793"/>
                </a:lnTo>
                <a:lnTo>
                  <a:pt x="1659" y="782"/>
                </a:lnTo>
                <a:lnTo>
                  <a:pt x="1659" y="769"/>
                </a:lnTo>
                <a:lnTo>
                  <a:pt x="1658" y="757"/>
                </a:lnTo>
                <a:lnTo>
                  <a:pt x="1656" y="744"/>
                </a:lnTo>
                <a:lnTo>
                  <a:pt x="1655" y="733"/>
                </a:lnTo>
                <a:lnTo>
                  <a:pt x="1654" y="720"/>
                </a:lnTo>
                <a:lnTo>
                  <a:pt x="1652" y="708"/>
                </a:lnTo>
                <a:lnTo>
                  <a:pt x="1650" y="695"/>
                </a:lnTo>
                <a:lnTo>
                  <a:pt x="1647" y="684"/>
                </a:lnTo>
                <a:lnTo>
                  <a:pt x="1645" y="672"/>
                </a:lnTo>
                <a:lnTo>
                  <a:pt x="1643" y="659"/>
                </a:lnTo>
                <a:lnTo>
                  <a:pt x="1640" y="647"/>
                </a:lnTo>
                <a:lnTo>
                  <a:pt x="1638" y="636"/>
                </a:lnTo>
                <a:lnTo>
                  <a:pt x="1635" y="624"/>
                </a:lnTo>
                <a:lnTo>
                  <a:pt x="1631" y="611"/>
                </a:lnTo>
                <a:lnTo>
                  <a:pt x="1628" y="599"/>
                </a:lnTo>
                <a:lnTo>
                  <a:pt x="1625" y="588"/>
                </a:lnTo>
                <a:lnTo>
                  <a:pt x="1621" y="576"/>
                </a:lnTo>
                <a:lnTo>
                  <a:pt x="1618" y="564"/>
                </a:lnTo>
                <a:lnTo>
                  <a:pt x="1613" y="553"/>
                </a:lnTo>
                <a:lnTo>
                  <a:pt x="1609" y="541"/>
                </a:lnTo>
                <a:lnTo>
                  <a:pt x="1605" y="530"/>
                </a:lnTo>
                <a:lnTo>
                  <a:pt x="1601" y="519"/>
                </a:lnTo>
                <a:lnTo>
                  <a:pt x="1595" y="507"/>
                </a:lnTo>
                <a:lnTo>
                  <a:pt x="1590" y="495"/>
                </a:lnTo>
                <a:lnTo>
                  <a:pt x="1586" y="484"/>
                </a:lnTo>
                <a:lnTo>
                  <a:pt x="1580" y="473"/>
                </a:lnTo>
                <a:lnTo>
                  <a:pt x="1575" y="462"/>
                </a:lnTo>
                <a:lnTo>
                  <a:pt x="1570" y="451"/>
                </a:lnTo>
                <a:lnTo>
                  <a:pt x="1563" y="440"/>
                </a:lnTo>
                <a:lnTo>
                  <a:pt x="1558" y="429"/>
                </a:lnTo>
                <a:lnTo>
                  <a:pt x="1552" y="418"/>
                </a:lnTo>
                <a:lnTo>
                  <a:pt x="1545" y="408"/>
                </a:lnTo>
                <a:lnTo>
                  <a:pt x="1539" y="397"/>
                </a:lnTo>
                <a:lnTo>
                  <a:pt x="1532" y="387"/>
                </a:lnTo>
                <a:lnTo>
                  <a:pt x="1526" y="377"/>
                </a:lnTo>
                <a:lnTo>
                  <a:pt x="1520" y="366"/>
                </a:lnTo>
                <a:lnTo>
                  <a:pt x="1512" y="357"/>
                </a:lnTo>
                <a:lnTo>
                  <a:pt x="1505" y="346"/>
                </a:lnTo>
                <a:lnTo>
                  <a:pt x="1498" y="336"/>
                </a:lnTo>
                <a:lnTo>
                  <a:pt x="1491" y="326"/>
                </a:lnTo>
                <a:lnTo>
                  <a:pt x="1483" y="316"/>
                </a:lnTo>
                <a:lnTo>
                  <a:pt x="1475" y="307"/>
                </a:lnTo>
                <a:lnTo>
                  <a:pt x="1467" y="297"/>
                </a:lnTo>
                <a:lnTo>
                  <a:pt x="1460" y="289"/>
                </a:lnTo>
                <a:lnTo>
                  <a:pt x="1451" y="279"/>
                </a:lnTo>
                <a:lnTo>
                  <a:pt x="1443" y="269"/>
                </a:lnTo>
                <a:lnTo>
                  <a:pt x="1434" y="261"/>
                </a:lnTo>
                <a:lnTo>
                  <a:pt x="1426" y="251"/>
                </a:lnTo>
                <a:lnTo>
                  <a:pt x="1417" y="243"/>
                </a:lnTo>
                <a:lnTo>
                  <a:pt x="1409" y="234"/>
                </a:lnTo>
                <a:lnTo>
                  <a:pt x="1400" y="226"/>
                </a:lnTo>
                <a:lnTo>
                  <a:pt x="1391" y="217"/>
                </a:lnTo>
                <a:lnTo>
                  <a:pt x="1382" y="209"/>
                </a:lnTo>
                <a:lnTo>
                  <a:pt x="1373" y="201"/>
                </a:lnTo>
                <a:lnTo>
                  <a:pt x="1363" y="193"/>
                </a:lnTo>
                <a:lnTo>
                  <a:pt x="1354" y="185"/>
                </a:lnTo>
                <a:lnTo>
                  <a:pt x="1344" y="178"/>
                </a:lnTo>
                <a:lnTo>
                  <a:pt x="1334" y="170"/>
                </a:lnTo>
                <a:lnTo>
                  <a:pt x="1325" y="163"/>
                </a:lnTo>
                <a:lnTo>
                  <a:pt x="1314" y="155"/>
                </a:lnTo>
                <a:lnTo>
                  <a:pt x="1305" y="148"/>
                </a:lnTo>
                <a:lnTo>
                  <a:pt x="1294" y="142"/>
                </a:lnTo>
                <a:lnTo>
                  <a:pt x="1284" y="134"/>
                </a:lnTo>
                <a:lnTo>
                  <a:pt x="1274" y="128"/>
                </a:lnTo>
                <a:lnTo>
                  <a:pt x="1263" y="121"/>
                </a:lnTo>
                <a:lnTo>
                  <a:pt x="1252" y="115"/>
                </a:lnTo>
                <a:lnTo>
                  <a:pt x="1242" y="109"/>
                </a:lnTo>
                <a:lnTo>
                  <a:pt x="1231" y="103"/>
                </a:lnTo>
                <a:lnTo>
                  <a:pt x="1220" y="97"/>
                </a:lnTo>
                <a:lnTo>
                  <a:pt x="1210" y="92"/>
                </a:lnTo>
                <a:lnTo>
                  <a:pt x="1199" y="86"/>
                </a:lnTo>
                <a:lnTo>
                  <a:pt x="1187" y="80"/>
                </a:lnTo>
                <a:lnTo>
                  <a:pt x="1177" y="76"/>
                </a:lnTo>
                <a:lnTo>
                  <a:pt x="1165" y="70"/>
                </a:lnTo>
                <a:lnTo>
                  <a:pt x="1154" y="65"/>
                </a:lnTo>
                <a:lnTo>
                  <a:pt x="1143" y="61"/>
                </a:lnTo>
                <a:lnTo>
                  <a:pt x="1131" y="56"/>
                </a:lnTo>
                <a:lnTo>
                  <a:pt x="1119" y="51"/>
                </a:lnTo>
                <a:lnTo>
                  <a:pt x="1108" y="48"/>
                </a:lnTo>
                <a:lnTo>
                  <a:pt x="1097" y="44"/>
                </a:lnTo>
                <a:lnTo>
                  <a:pt x="1085" y="39"/>
                </a:lnTo>
                <a:lnTo>
                  <a:pt x="1073" y="36"/>
                </a:lnTo>
                <a:lnTo>
                  <a:pt x="1061" y="32"/>
                </a:lnTo>
                <a:lnTo>
                  <a:pt x="1049" y="29"/>
                </a:lnTo>
                <a:lnTo>
                  <a:pt x="1037" y="26"/>
                </a:lnTo>
                <a:lnTo>
                  <a:pt x="1026" y="22"/>
                </a:lnTo>
                <a:lnTo>
                  <a:pt x="1014" y="20"/>
                </a:lnTo>
                <a:lnTo>
                  <a:pt x="1001" y="17"/>
                </a:lnTo>
                <a:lnTo>
                  <a:pt x="989" y="15"/>
                </a:lnTo>
                <a:lnTo>
                  <a:pt x="978" y="13"/>
                </a:lnTo>
                <a:lnTo>
                  <a:pt x="965" y="11"/>
                </a:lnTo>
                <a:lnTo>
                  <a:pt x="953" y="9"/>
                </a:lnTo>
                <a:lnTo>
                  <a:pt x="941" y="8"/>
                </a:lnTo>
                <a:lnTo>
                  <a:pt x="929" y="5"/>
                </a:lnTo>
                <a:lnTo>
                  <a:pt x="917" y="4"/>
                </a:lnTo>
                <a:lnTo>
                  <a:pt x="904" y="3"/>
                </a:lnTo>
                <a:lnTo>
                  <a:pt x="892" y="2"/>
                </a:lnTo>
                <a:lnTo>
                  <a:pt x="880" y="1"/>
                </a:lnTo>
                <a:lnTo>
                  <a:pt x="867" y="0"/>
                </a:lnTo>
                <a:lnTo>
                  <a:pt x="855" y="0"/>
                </a:lnTo>
                <a:lnTo>
                  <a:pt x="842" y="0"/>
                </a:lnTo>
                <a:lnTo>
                  <a:pt x="831" y="0"/>
                </a:lnTo>
                <a:lnTo>
                  <a:pt x="818" y="0"/>
                </a:lnTo>
                <a:lnTo>
                  <a:pt x="806" y="0"/>
                </a:lnTo>
                <a:lnTo>
                  <a:pt x="793" y="0"/>
                </a:lnTo>
                <a:lnTo>
                  <a:pt x="782" y="1"/>
                </a:lnTo>
                <a:lnTo>
                  <a:pt x="769" y="2"/>
                </a:lnTo>
                <a:lnTo>
                  <a:pt x="757" y="3"/>
                </a:lnTo>
                <a:lnTo>
                  <a:pt x="744" y="4"/>
                </a:lnTo>
                <a:lnTo>
                  <a:pt x="733" y="5"/>
                </a:lnTo>
                <a:lnTo>
                  <a:pt x="720" y="8"/>
                </a:lnTo>
                <a:lnTo>
                  <a:pt x="708" y="9"/>
                </a:lnTo>
                <a:lnTo>
                  <a:pt x="695" y="11"/>
                </a:lnTo>
                <a:lnTo>
                  <a:pt x="684" y="13"/>
                </a:lnTo>
                <a:lnTo>
                  <a:pt x="672" y="15"/>
                </a:lnTo>
                <a:lnTo>
                  <a:pt x="659" y="17"/>
                </a:lnTo>
                <a:lnTo>
                  <a:pt x="648" y="20"/>
                </a:lnTo>
                <a:lnTo>
                  <a:pt x="636" y="22"/>
                </a:lnTo>
                <a:lnTo>
                  <a:pt x="623" y="26"/>
                </a:lnTo>
                <a:lnTo>
                  <a:pt x="611" y="29"/>
                </a:lnTo>
                <a:lnTo>
                  <a:pt x="600" y="32"/>
                </a:lnTo>
                <a:lnTo>
                  <a:pt x="588" y="36"/>
                </a:lnTo>
                <a:lnTo>
                  <a:pt x="576" y="39"/>
                </a:lnTo>
                <a:lnTo>
                  <a:pt x="564" y="44"/>
                </a:lnTo>
                <a:lnTo>
                  <a:pt x="553" y="48"/>
                </a:lnTo>
                <a:lnTo>
                  <a:pt x="541" y="51"/>
                </a:lnTo>
                <a:lnTo>
                  <a:pt x="529" y="56"/>
                </a:lnTo>
                <a:lnTo>
                  <a:pt x="519" y="61"/>
                </a:lnTo>
                <a:lnTo>
                  <a:pt x="507" y="65"/>
                </a:lnTo>
                <a:lnTo>
                  <a:pt x="495" y="70"/>
                </a:lnTo>
                <a:lnTo>
                  <a:pt x="485" y="76"/>
                </a:lnTo>
                <a:lnTo>
                  <a:pt x="473" y="80"/>
                </a:lnTo>
                <a:lnTo>
                  <a:pt x="462" y="86"/>
                </a:lnTo>
                <a:lnTo>
                  <a:pt x="452" y="92"/>
                </a:lnTo>
                <a:lnTo>
                  <a:pt x="440" y="97"/>
                </a:lnTo>
                <a:lnTo>
                  <a:pt x="429" y="103"/>
                </a:lnTo>
                <a:lnTo>
                  <a:pt x="419" y="109"/>
                </a:lnTo>
                <a:lnTo>
                  <a:pt x="408" y="115"/>
                </a:lnTo>
                <a:lnTo>
                  <a:pt x="397" y="121"/>
                </a:lnTo>
                <a:lnTo>
                  <a:pt x="387" y="128"/>
                </a:lnTo>
                <a:lnTo>
                  <a:pt x="377" y="134"/>
                </a:lnTo>
                <a:lnTo>
                  <a:pt x="366" y="142"/>
                </a:lnTo>
                <a:lnTo>
                  <a:pt x="357" y="148"/>
                </a:lnTo>
                <a:lnTo>
                  <a:pt x="346" y="155"/>
                </a:lnTo>
                <a:lnTo>
                  <a:pt x="337" y="163"/>
                </a:lnTo>
                <a:lnTo>
                  <a:pt x="327" y="170"/>
                </a:lnTo>
                <a:lnTo>
                  <a:pt x="316" y="178"/>
                </a:lnTo>
                <a:lnTo>
                  <a:pt x="307" y="185"/>
                </a:lnTo>
                <a:lnTo>
                  <a:pt x="298" y="193"/>
                </a:lnTo>
                <a:lnTo>
                  <a:pt x="289" y="201"/>
                </a:lnTo>
                <a:lnTo>
                  <a:pt x="279" y="209"/>
                </a:lnTo>
                <a:lnTo>
                  <a:pt x="270" y="217"/>
                </a:lnTo>
                <a:lnTo>
                  <a:pt x="261" y="226"/>
                </a:lnTo>
                <a:lnTo>
                  <a:pt x="252" y="234"/>
                </a:lnTo>
                <a:lnTo>
                  <a:pt x="243" y="243"/>
                </a:lnTo>
                <a:lnTo>
                  <a:pt x="234" y="251"/>
                </a:lnTo>
                <a:lnTo>
                  <a:pt x="226" y="261"/>
                </a:lnTo>
                <a:lnTo>
                  <a:pt x="217" y="269"/>
                </a:lnTo>
                <a:lnTo>
                  <a:pt x="210" y="279"/>
                </a:lnTo>
                <a:lnTo>
                  <a:pt x="201" y="289"/>
                </a:lnTo>
                <a:lnTo>
                  <a:pt x="194" y="297"/>
                </a:lnTo>
                <a:lnTo>
                  <a:pt x="185" y="307"/>
                </a:lnTo>
                <a:lnTo>
                  <a:pt x="178" y="316"/>
                </a:lnTo>
                <a:lnTo>
                  <a:pt x="170" y="326"/>
                </a:lnTo>
                <a:lnTo>
                  <a:pt x="163" y="336"/>
                </a:lnTo>
                <a:lnTo>
                  <a:pt x="156" y="346"/>
                </a:lnTo>
                <a:lnTo>
                  <a:pt x="149" y="357"/>
                </a:lnTo>
                <a:lnTo>
                  <a:pt x="142" y="366"/>
                </a:lnTo>
                <a:lnTo>
                  <a:pt x="135" y="377"/>
                </a:lnTo>
                <a:lnTo>
                  <a:pt x="128" y="387"/>
                </a:lnTo>
                <a:lnTo>
                  <a:pt x="122" y="397"/>
                </a:lnTo>
                <a:lnTo>
                  <a:pt x="115" y="408"/>
                </a:lnTo>
                <a:lnTo>
                  <a:pt x="110" y="418"/>
                </a:lnTo>
                <a:lnTo>
                  <a:pt x="103" y="429"/>
                </a:lnTo>
                <a:lnTo>
                  <a:pt x="97" y="440"/>
                </a:lnTo>
                <a:lnTo>
                  <a:pt x="92" y="451"/>
                </a:lnTo>
                <a:lnTo>
                  <a:pt x="86" y="462"/>
                </a:lnTo>
                <a:lnTo>
                  <a:pt x="81" y="473"/>
                </a:lnTo>
                <a:lnTo>
                  <a:pt x="76" y="484"/>
                </a:lnTo>
                <a:lnTo>
                  <a:pt x="70" y="495"/>
                </a:lnTo>
                <a:lnTo>
                  <a:pt x="66" y="507"/>
                </a:lnTo>
                <a:lnTo>
                  <a:pt x="61" y="519"/>
                </a:lnTo>
                <a:lnTo>
                  <a:pt x="57" y="530"/>
                </a:lnTo>
                <a:lnTo>
                  <a:pt x="52" y="541"/>
                </a:lnTo>
                <a:lnTo>
                  <a:pt x="48" y="553"/>
                </a:lnTo>
                <a:lnTo>
                  <a:pt x="44" y="564"/>
                </a:lnTo>
                <a:lnTo>
                  <a:pt x="40" y="576"/>
                </a:lnTo>
                <a:lnTo>
                  <a:pt x="36" y="588"/>
                </a:lnTo>
                <a:lnTo>
                  <a:pt x="33" y="599"/>
                </a:lnTo>
                <a:lnTo>
                  <a:pt x="30" y="611"/>
                </a:lnTo>
                <a:lnTo>
                  <a:pt x="27" y="624"/>
                </a:lnTo>
                <a:lnTo>
                  <a:pt x="24" y="636"/>
                </a:lnTo>
                <a:lnTo>
                  <a:pt x="20" y="647"/>
                </a:lnTo>
                <a:lnTo>
                  <a:pt x="18" y="659"/>
                </a:lnTo>
                <a:lnTo>
                  <a:pt x="15" y="672"/>
                </a:lnTo>
                <a:lnTo>
                  <a:pt x="13" y="684"/>
                </a:lnTo>
                <a:lnTo>
                  <a:pt x="11" y="695"/>
                </a:lnTo>
                <a:lnTo>
                  <a:pt x="10" y="708"/>
                </a:lnTo>
                <a:lnTo>
                  <a:pt x="8" y="720"/>
                </a:lnTo>
                <a:lnTo>
                  <a:pt x="5" y="733"/>
                </a:lnTo>
                <a:lnTo>
                  <a:pt x="4" y="744"/>
                </a:lnTo>
                <a:lnTo>
                  <a:pt x="3" y="757"/>
                </a:lnTo>
                <a:lnTo>
                  <a:pt x="2" y="769"/>
                </a:lnTo>
                <a:lnTo>
                  <a:pt x="1" y="782"/>
                </a:lnTo>
                <a:lnTo>
                  <a:pt x="1" y="793"/>
                </a:lnTo>
                <a:lnTo>
                  <a:pt x="0" y="806"/>
                </a:lnTo>
                <a:lnTo>
                  <a:pt x="0" y="818"/>
                </a:lnTo>
                <a:lnTo>
                  <a:pt x="0" y="830"/>
                </a:lnTo>
                <a:lnTo>
                  <a:pt x="0" y="843"/>
                </a:lnTo>
                <a:lnTo>
                  <a:pt x="0" y="855"/>
                </a:lnTo>
                <a:lnTo>
                  <a:pt x="1" y="868"/>
                </a:lnTo>
                <a:lnTo>
                  <a:pt x="1" y="879"/>
                </a:lnTo>
                <a:lnTo>
                  <a:pt x="2" y="892"/>
                </a:lnTo>
                <a:lnTo>
                  <a:pt x="3" y="904"/>
                </a:lnTo>
                <a:lnTo>
                  <a:pt x="4" y="917"/>
                </a:lnTo>
                <a:lnTo>
                  <a:pt x="5" y="928"/>
                </a:lnTo>
                <a:lnTo>
                  <a:pt x="8" y="941"/>
                </a:lnTo>
                <a:lnTo>
                  <a:pt x="10" y="953"/>
                </a:lnTo>
                <a:lnTo>
                  <a:pt x="11" y="966"/>
                </a:lnTo>
                <a:lnTo>
                  <a:pt x="13" y="977"/>
                </a:lnTo>
                <a:lnTo>
                  <a:pt x="15" y="989"/>
                </a:lnTo>
                <a:lnTo>
                  <a:pt x="18" y="1002"/>
                </a:lnTo>
                <a:lnTo>
                  <a:pt x="20" y="1014"/>
                </a:lnTo>
                <a:lnTo>
                  <a:pt x="24" y="1025"/>
                </a:lnTo>
                <a:lnTo>
                  <a:pt x="27" y="1038"/>
                </a:lnTo>
                <a:lnTo>
                  <a:pt x="30" y="1050"/>
                </a:lnTo>
                <a:lnTo>
                  <a:pt x="33" y="1062"/>
                </a:lnTo>
                <a:lnTo>
                  <a:pt x="36" y="1073"/>
                </a:lnTo>
                <a:lnTo>
                  <a:pt x="40" y="1085"/>
                </a:lnTo>
                <a:lnTo>
                  <a:pt x="44" y="1097"/>
                </a:lnTo>
                <a:lnTo>
                  <a:pt x="48" y="1108"/>
                </a:lnTo>
                <a:lnTo>
                  <a:pt x="52" y="1120"/>
                </a:lnTo>
                <a:lnTo>
                  <a:pt x="57" y="1132"/>
                </a:lnTo>
                <a:lnTo>
                  <a:pt x="61" y="1142"/>
                </a:lnTo>
                <a:lnTo>
                  <a:pt x="66" y="1154"/>
                </a:lnTo>
                <a:lnTo>
                  <a:pt x="70" y="1166"/>
                </a:lnTo>
                <a:lnTo>
                  <a:pt x="76" y="1176"/>
                </a:lnTo>
                <a:lnTo>
                  <a:pt x="81" y="1188"/>
                </a:lnTo>
                <a:lnTo>
                  <a:pt x="86" y="1199"/>
                </a:lnTo>
                <a:lnTo>
                  <a:pt x="92" y="1209"/>
                </a:lnTo>
                <a:lnTo>
                  <a:pt x="97" y="1221"/>
                </a:lnTo>
                <a:lnTo>
                  <a:pt x="103" y="1232"/>
                </a:lnTo>
                <a:lnTo>
                  <a:pt x="110" y="1242"/>
                </a:lnTo>
                <a:lnTo>
                  <a:pt x="115" y="1253"/>
                </a:lnTo>
                <a:lnTo>
                  <a:pt x="122" y="1264"/>
                </a:lnTo>
                <a:lnTo>
                  <a:pt x="128" y="1274"/>
                </a:lnTo>
                <a:lnTo>
                  <a:pt x="135" y="1284"/>
                </a:lnTo>
                <a:lnTo>
                  <a:pt x="142" y="1295"/>
                </a:lnTo>
                <a:lnTo>
                  <a:pt x="149" y="1305"/>
                </a:lnTo>
                <a:lnTo>
                  <a:pt x="156" y="1315"/>
                </a:lnTo>
                <a:lnTo>
                  <a:pt x="163" y="1324"/>
                </a:lnTo>
                <a:lnTo>
                  <a:pt x="170" y="1335"/>
                </a:lnTo>
                <a:lnTo>
                  <a:pt x="178" y="1345"/>
                </a:lnTo>
                <a:lnTo>
                  <a:pt x="185" y="1354"/>
                </a:lnTo>
                <a:lnTo>
                  <a:pt x="194" y="1364"/>
                </a:lnTo>
                <a:lnTo>
                  <a:pt x="201" y="1373"/>
                </a:lnTo>
                <a:lnTo>
                  <a:pt x="210" y="1382"/>
                </a:lnTo>
                <a:lnTo>
                  <a:pt x="217" y="1392"/>
                </a:lnTo>
                <a:lnTo>
                  <a:pt x="226" y="1400"/>
                </a:lnTo>
                <a:lnTo>
                  <a:pt x="234" y="1410"/>
                </a:lnTo>
                <a:lnTo>
                  <a:pt x="243" y="1418"/>
                </a:lnTo>
                <a:lnTo>
                  <a:pt x="252" y="1427"/>
                </a:lnTo>
                <a:lnTo>
                  <a:pt x="261" y="1435"/>
                </a:lnTo>
                <a:lnTo>
                  <a:pt x="270" y="1444"/>
                </a:lnTo>
                <a:lnTo>
                  <a:pt x="279" y="1452"/>
                </a:lnTo>
                <a:lnTo>
                  <a:pt x="289" y="1460"/>
                </a:lnTo>
                <a:lnTo>
                  <a:pt x="298" y="1468"/>
                </a:lnTo>
                <a:lnTo>
                  <a:pt x="307" y="1476"/>
                </a:lnTo>
                <a:lnTo>
                  <a:pt x="316" y="1483"/>
                </a:lnTo>
                <a:lnTo>
                  <a:pt x="327" y="1491"/>
                </a:lnTo>
                <a:lnTo>
                  <a:pt x="337" y="1498"/>
                </a:lnTo>
                <a:lnTo>
                  <a:pt x="346" y="1505"/>
                </a:lnTo>
                <a:lnTo>
                  <a:pt x="357" y="1513"/>
                </a:lnTo>
                <a:lnTo>
                  <a:pt x="366" y="1519"/>
                </a:lnTo>
                <a:lnTo>
                  <a:pt x="377" y="1527"/>
                </a:lnTo>
                <a:lnTo>
                  <a:pt x="387" y="1533"/>
                </a:lnTo>
                <a:lnTo>
                  <a:pt x="397" y="1540"/>
                </a:lnTo>
                <a:lnTo>
                  <a:pt x="408" y="1546"/>
                </a:lnTo>
                <a:lnTo>
                  <a:pt x="419" y="1552"/>
                </a:lnTo>
                <a:lnTo>
                  <a:pt x="429" y="1559"/>
                </a:lnTo>
                <a:lnTo>
                  <a:pt x="440" y="1564"/>
                </a:lnTo>
                <a:lnTo>
                  <a:pt x="452" y="1569"/>
                </a:lnTo>
                <a:lnTo>
                  <a:pt x="462" y="1576"/>
                </a:lnTo>
                <a:lnTo>
                  <a:pt x="473" y="1581"/>
                </a:lnTo>
                <a:lnTo>
                  <a:pt x="485" y="1586"/>
                </a:lnTo>
                <a:lnTo>
                  <a:pt x="495" y="1591"/>
                </a:lnTo>
                <a:lnTo>
                  <a:pt x="507" y="1596"/>
                </a:lnTo>
                <a:lnTo>
                  <a:pt x="519" y="1600"/>
                </a:lnTo>
                <a:lnTo>
                  <a:pt x="529" y="1606"/>
                </a:lnTo>
                <a:lnTo>
                  <a:pt x="541" y="1610"/>
                </a:lnTo>
                <a:lnTo>
                  <a:pt x="553" y="1614"/>
                </a:lnTo>
                <a:lnTo>
                  <a:pt x="564" y="1617"/>
                </a:lnTo>
                <a:lnTo>
                  <a:pt x="576" y="1622"/>
                </a:lnTo>
                <a:lnTo>
                  <a:pt x="588" y="1625"/>
                </a:lnTo>
                <a:lnTo>
                  <a:pt x="600" y="1629"/>
                </a:lnTo>
                <a:lnTo>
                  <a:pt x="611" y="1632"/>
                </a:lnTo>
                <a:lnTo>
                  <a:pt x="623" y="1635"/>
                </a:lnTo>
                <a:lnTo>
                  <a:pt x="636" y="1639"/>
                </a:lnTo>
                <a:lnTo>
                  <a:pt x="648" y="1641"/>
                </a:lnTo>
                <a:lnTo>
                  <a:pt x="659" y="1644"/>
                </a:lnTo>
                <a:lnTo>
                  <a:pt x="672" y="1646"/>
                </a:lnTo>
                <a:lnTo>
                  <a:pt x="684" y="1648"/>
                </a:lnTo>
                <a:lnTo>
                  <a:pt x="695" y="1650"/>
                </a:lnTo>
                <a:lnTo>
                  <a:pt x="708" y="1652"/>
                </a:lnTo>
                <a:lnTo>
                  <a:pt x="720" y="1655"/>
                </a:lnTo>
                <a:lnTo>
                  <a:pt x="733" y="1656"/>
                </a:lnTo>
                <a:lnTo>
                  <a:pt x="744" y="1657"/>
                </a:lnTo>
                <a:lnTo>
                  <a:pt x="757" y="1658"/>
                </a:lnTo>
                <a:lnTo>
                  <a:pt x="769" y="1659"/>
                </a:lnTo>
                <a:lnTo>
                  <a:pt x="782" y="1660"/>
                </a:lnTo>
                <a:lnTo>
                  <a:pt x="793" y="1661"/>
                </a:lnTo>
                <a:lnTo>
                  <a:pt x="806" y="1661"/>
                </a:lnTo>
                <a:lnTo>
                  <a:pt x="818" y="1661"/>
                </a:lnTo>
                <a:lnTo>
                  <a:pt x="831" y="1661"/>
                </a:lnTo>
                <a:lnTo>
                  <a:pt x="842" y="1661"/>
                </a:lnTo>
                <a:lnTo>
                  <a:pt x="855" y="1661"/>
                </a:lnTo>
                <a:lnTo>
                  <a:pt x="867" y="1661"/>
                </a:lnTo>
                <a:lnTo>
                  <a:pt x="880" y="1660"/>
                </a:lnTo>
                <a:lnTo>
                  <a:pt x="892" y="1659"/>
                </a:lnTo>
                <a:lnTo>
                  <a:pt x="904" y="1658"/>
                </a:lnTo>
                <a:lnTo>
                  <a:pt x="917" y="1657"/>
                </a:lnTo>
                <a:lnTo>
                  <a:pt x="929" y="1656"/>
                </a:lnTo>
                <a:lnTo>
                  <a:pt x="941" y="1655"/>
                </a:lnTo>
                <a:lnTo>
                  <a:pt x="953" y="1652"/>
                </a:lnTo>
                <a:lnTo>
                  <a:pt x="965" y="1650"/>
                </a:lnTo>
                <a:lnTo>
                  <a:pt x="978" y="1648"/>
                </a:lnTo>
                <a:lnTo>
                  <a:pt x="989" y="1646"/>
                </a:lnTo>
                <a:lnTo>
                  <a:pt x="1001" y="1644"/>
                </a:lnTo>
                <a:lnTo>
                  <a:pt x="1014" y="1641"/>
                </a:lnTo>
                <a:lnTo>
                  <a:pt x="1026" y="1639"/>
                </a:lnTo>
                <a:lnTo>
                  <a:pt x="1037" y="1635"/>
                </a:lnTo>
                <a:lnTo>
                  <a:pt x="1049" y="1632"/>
                </a:lnTo>
                <a:lnTo>
                  <a:pt x="1061" y="1629"/>
                </a:lnTo>
                <a:lnTo>
                  <a:pt x="1073" y="1625"/>
                </a:lnTo>
                <a:lnTo>
                  <a:pt x="1085" y="1622"/>
                </a:lnTo>
                <a:lnTo>
                  <a:pt x="1097" y="1617"/>
                </a:lnTo>
                <a:lnTo>
                  <a:pt x="1108" y="1614"/>
                </a:lnTo>
                <a:lnTo>
                  <a:pt x="1119" y="1610"/>
                </a:lnTo>
                <a:lnTo>
                  <a:pt x="1131" y="1606"/>
                </a:lnTo>
                <a:lnTo>
                  <a:pt x="1143" y="1600"/>
                </a:lnTo>
                <a:lnTo>
                  <a:pt x="1154" y="1596"/>
                </a:lnTo>
                <a:lnTo>
                  <a:pt x="1165" y="1591"/>
                </a:lnTo>
                <a:lnTo>
                  <a:pt x="1177" y="1586"/>
                </a:lnTo>
                <a:lnTo>
                  <a:pt x="1187" y="1581"/>
                </a:lnTo>
                <a:lnTo>
                  <a:pt x="1199" y="1576"/>
                </a:lnTo>
                <a:lnTo>
                  <a:pt x="1210" y="1569"/>
                </a:lnTo>
                <a:lnTo>
                  <a:pt x="1220" y="1564"/>
                </a:lnTo>
                <a:lnTo>
                  <a:pt x="1231" y="1559"/>
                </a:lnTo>
                <a:lnTo>
                  <a:pt x="1242" y="1552"/>
                </a:lnTo>
                <a:lnTo>
                  <a:pt x="1252" y="1546"/>
                </a:lnTo>
                <a:lnTo>
                  <a:pt x="1263" y="1540"/>
                </a:lnTo>
                <a:lnTo>
                  <a:pt x="1274" y="1533"/>
                </a:lnTo>
                <a:lnTo>
                  <a:pt x="1284" y="1527"/>
                </a:lnTo>
                <a:lnTo>
                  <a:pt x="1294" y="1519"/>
                </a:lnTo>
                <a:lnTo>
                  <a:pt x="1305" y="1513"/>
                </a:lnTo>
                <a:lnTo>
                  <a:pt x="1314" y="1505"/>
                </a:lnTo>
                <a:lnTo>
                  <a:pt x="1325" y="1498"/>
                </a:lnTo>
                <a:lnTo>
                  <a:pt x="1334" y="1491"/>
                </a:lnTo>
                <a:lnTo>
                  <a:pt x="1344" y="1483"/>
                </a:lnTo>
                <a:lnTo>
                  <a:pt x="1354" y="1476"/>
                </a:lnTo>
                <a:lnTo>
                  <a:pt x="1363" y="1468"/>
                </a:lnTo>
                <a:lnTo>
                  <a:pt x="1373" y="1460"/>
                </a:lnTo>
                <a:lnTo>
                  <a:pt x="1382" y="1452"/>
                </a:lnTo>
                <a:lnTo>
                  <a:pt x="1391" y="1444"/>
                </a:lnTo>
                <a:lnTo>
                  <a:pt x="1400" y="1435"/>
                </a:lnTo>
                <a:lnTo>
                  <a:pt x="1409" y="1427"/>
                </a:lnTo>
                <a:lnTo>
                  <a:pt x="1417" y="1418"/>
                </a:lnTo>
                <a:lnTo>
                  <a:pt x="1426" y="1410"/>
                </a:lnTo>
                <a:lnTo>
                  <a:pt x="1434" y="1400"/>
                </a:lnTo>
                <a:lnTo>
                  <a:pt x="1443" y="1392"/>
                </a:lnTo>
                <a:lnTo>
                  <a:pt x="1451" y="1382"/>
                </a:lnTo>
                <a:lnTo>
                  <a:pt x="1460" y="1373"/>
                </a:lnTo>
                <a:lnTo>
                  <a:pt x="1467" y="1364"/>
                </a:lnTo>
                <a:lnTo>
                  <a:pt x="1475" y="1354"/>
                </a:lnTo>
                <a:lnTo>
                  <a:pt x="1483" y="1345"/>
                </a:lnTo>
                <a:lnTo>
                  <a:pt x="1491" y="1335"/>
                </a:lnTo>
                <a:lnTo>
                  <a:pt x="1498" y="1324"/>
                </a:lnTo>
                <a:lnTo>
                  <a:pt x="1505" y="1315"/>
                </a:lnTo>
                <a:lnTo>
                  <a:pt x="1512" y="1305"/>
                </a:lnTo>
                <a:lnTo>
                  <a:pt x="1520" y="1295"/>
                </a:lnTo>
                <a:lnTo>
                  <a:pt x="1526" y="1284"/>
                </a:lnTo>
                <a:lnTo>
                  <a:pt x="1532" y="1274"/>
                </a:lnTo>
                <a:lnTo>
                  <a:pt x="1539" y="1264"/>
                </a:lnTo>
                <a:lnTo>
                  <a:pt x="1545" y="1253"/>
                </a:lnTo>
                <a:lnTo>
                  <a:pt x="1552" y="1242"/>
                </a:lnTo>
                <a:lnTo>
                  <a:pt x="1558" y="1232"/>
                </a:lnTo>
                <a:lnTo>
                  <a:pt x="1563" y="1221"/>
                </a:lnTo>
                <a:lnTo>
                  <a:pt x="1570" y="1209"/>
                </a:lnTo>
                <a:lnTo>
                  <a:pt x="1575" y="1199"/>
                </a:lnTo>
                <a:lnTo>
                  <a:pt x="1580" y="1188"/>
                </a:lnTo>
                <a:lnTo>
                  <a:pt x="1586" y="1176"/>
                </a:lnTo>
                <a:lnTo>
                  <a:pt x="1590" y="1166"/>
                </a:lnTo>
                <a:lnTo>
                  <a:pt x="1595" y="1154"/>
                </a:lnTo>
                <a:lnTo>
                  <a:pt x="1601" y="1142"/>
                </a:lnTo>
                <a:lnTo>
                  <a:pt x="1605" y="1132"/>
                </a:lnTo>
                <a:lnTo>
                  <a:pt x="1609" y="1120"/>
                </a:lnTo>
                <a:lnTo>
                  <a:pt x="1613" y="1108"/>
                </a:lnTo>
                <a:lnTo>
                  <a:pt x="1618" y="1097"/>
                </a:lnTo>
                <a:lnTo>
                  <a:pt x="1621" y="1085"/>
                </a:lnTo>
                <a:lnTo>
                  <a:pt x="1625" y="1073"/>
                </a:lnTo>
                <a:lnTo>
                  <a:pt x="1628" y="1062"/>
                </a:lnTo>
                <a:lnTo>
                  <a:pt x="1631" y="1050"/>
                </a:lnTo>
                <a:lnTo>
                  <a:pt x="1635" y="1038"/>
                </a:lnTo>
                <a:lnTo>
                  <a:pt x="1638" y="1025"/>
                </a:lnTo>
                <a:lnTo>
                  <a:pt x="1640" y="1014"/>
                </a:lnTo>
                <a:lnTo>
                  <a:pt x="1643" y="1002"/>
                </a:lnTo>
                <a:lnTo>
                  <a:pt x="1645" y="989"/>
                </a:lnTo>
                <a:lnTo>
                  <a:pt x="1647" y="977"/>
                </a:lnTo>
                <a:lnTo>
                  <a:pt x="1650" y="966"/>
                </a:lnTo>
                <a:lnTo>
                  <a:pt x="1652" y="953"/>
                </a:lnTo>
                <a:lnTo>
                  <a:pt x="1654" y="941"/>
                </a:lnTo>
                <a:lnTo>
                  <a:pt x="1655" y="928"/>
                </a:lnTo>
                <a:lnTo>
                  <a:pt x="1656" y="917"/>
                </a:lnTo>
                <a:lnTo>
                  <a:pt x="1658" y="904"/>
                </a:lnTo>
                <a:lnTo>
                  <a:pt x="1659" y="892"/>
                </a:lnTo>
                <a:lnTo>
                  <a:pt x="1659" y="879"/>
                </a:lnTo>
                <a:lnTo>
                  <a:pt x="1660" y="868"/>
                </a:lnTo>
                <a:lnTo>
                  <a:pt x="1660" y="855"/>
                </a:lnTo>
                <a:lnTo>
                  <a:pt x="1661" y="843"/>
                </a:lnTo>
                <a:lnTo>
                  <a:pt x="1661" y="830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4" name="Freeform 146"/>
          <p:cNvSpPr>
            <a:spLocks/>
          </p:cNvSpPr>
          <p:nvPr/>
        </p:nvSpPr>
        <p:spPr bwMode="auto">
          <a:xfrm>
            <a:off x="4237038" y="2143125"/>
            <a:ext cx="53975" cy="53975"/>
          </a:xfrm>
          <a:custGeom>
            <a:avLst/>
            <a:gdLst>
              <a:gd name="T0" fmla="*/ 2147483647 w 89"/>
              <a:gd name="T1" fmla="*/ 2147483647 h 88"/>
              <a:gd name="T2" fmla="*/ 2147483647 w 89"/>
              <a:gd name="T3" fmla="*/ 2147483647 h 88"/>
              <a:gd name="T4" fmla="*/ 2147483647 w 89"/>
              <a:gd name="T5" fmla="*/ 2147483647 h 88"/>
              <a:gd name="T6" fmla="*/ 2147483647 w 89"/>
              <a:gd name="T7" fmla="*/ 2147483647 h 88"/>
              <a:gd name="T8" fmla="*/ 2147483647 w 89"/>
              <a:gd name="T9" fmla="*/ 2147483647 h 88"/>
              <a:gd name="T10" fmla="*/ 2147483647 w 89"/>
              <a:gd name="T11" fmla="*/ 2147483647 h 88"/>
              <a:gd name="T12" fmla="*/ 2147483647 w 89"/>
              <a:gd name="T13" fmla="*/ 2147483647 h 88"/>
              <a:gd name="T14" fmla="*/ 2147483647 w 89"/>
              <a:gd name="T15" fmla="*/ 2147483647 h 88"/>
              <a:gd name="T16" fmla="*/ 2147483647 w 89"/>
              <a:gd name="T17" fmla="*/ 2147483647 h 88"/>
              <a:gd name="T18" fmla="*/ 2147483647 w 89"/>
              <a:gd name="T19" fmla="*/ 2147483647 h 88"/>
              <a:gd name="T20" fmla="*/ 2147483647 w 89"/>
              <a:gd name="T21" fmla="*/ 2147483647 h 88"/>
              <a:gd name="T22" fmla="*/ 2147483647 w 89"/>
              <a:gd name="T23" fmla="*/ 2147483647 h 88"/>
              <a:gd name="T24" fmla="*/ 2147483647 w 89"/>
              <a:gd name="T25" fmla="*/ 0 h 88"/>
              <a:gd name="T26" fmla="*/ 2147483647 w 89"/>
              <a:gd name="T27" fmla="*/ 0 h 88"/>
              <a:gd name="T28" fmla="*/ 2147483647 w 89"/>
              <a:gd name="T29" fmla="*/ 0 h 88"/>
              <a:gd name="T30" fmla="*/ 2147483647 w 89"/>
              <a:gd name="T31" fmla="*/ 0 h 88"/>
              <a:gd name="T32" fmla="*/ 2147483647 w 89"/>
              <a:gd name="T33" fmla="*/ 2147483647 h 88"/>
              <a:gd name="T34" fmla="*/ 2147483647 w 89"/>
              <a:gd name="T35" fmla="*/ 2147483647 h 88"/>
              <a:gd name="T36" fmla="*/ 2147483647 w 89"/>
              <a:gd name="T37" fmla="*/ 2147483647 h 88"/>
              <a:gd name="T38" fmla="*/ 2147483647 w 89"/>
              <a:gd name="T39" fmla="*/ 2147483647 h 88"/>
              <a:gd name="T40" fmla="*/ 2147483647 w 89"/>
              <a:gd name="T41" fmla="*/ 2147483647 h 88"/>
              <a:gd name="T42" fmla="*/ 2147483647 w 89"/>
              <a:gd name="T43" fmla="*/ 2147483647 h 88"/>
              <a:gd name="T44" fmla="*/ 2147483647 w 89"/>
              <a:gd name="T45" fmla="*/ 2147483647 h 88"/>
              <a:gd name="T46" fmla="*/ 2147483647 w 89"/>
              <a:gd name="T47" fmla="*/ 2147483647 h 88"/>
              <a:gd name="T48" fmla="*/ 2147483647 w 89"/>
              <a:gd name="T49" fmla="*/ 2147483647 h 88"/>
              <a:gd name="T50" fmla="*/ 2147483647 w 89"/>
              <a:gd name="T51" fmla="*/ 2147483647 h 88"/>
              <a:gd name="T52" fmla="*/ 0 w 89"/>
              <a:gd name="T53" fmla="*/ 2147483647 h 88"/>
              <a:gd name="T54" fmla="*/ 0 w 89"/>
              <a:gd name="T55" fmla="*/ 2147483647 h 88"/>
              <a:gd name="T56" fmla="*/ 0 w 89"/>
              <a:gd name="T57" fmla="*/ 2147483647 h 88"/>
              <a:gd name="T58" fmla="*/ 0 w 89"/>
              <a:gd name="T59" fmla="*/ 2147483647 h 88"/>
              <a:gd name="T60" fmla="*/ 2147483647 w 89"/>
              <a:gd name="T61" fmla="*/ 2147483647 h 88"/>
              <a:gd name="T62" fmla="*/ 2147483647 w 89"/>
              <a:gd name="T63" fmla="*/ 2147483647 h 88"/>
              <a:gd name="T64" fmla="*/ 2147483647 w 89"/>
              <a:gd name="T65" fmla="*/ 2147483647 h 88"/>
              <a:gd name="T66" fmla="*/ 2147483647 w 89"/>
              <a:gd name="T67" fmla="*/ 2147483647 h 88"/>
              <a:gd name="T68" fmla="*/ 2147483647 w 89"/>
              <a:gd name="T69" fmla="*/ 2147483647 h 88"/>
              <a:gd name="T70" fmla="*/ 2147483647 w 89"/>
              <a:gd name="T71" fmla="*/ 2147483647 h 88"/>
              <a:gd name="T72" fmla="*/ 2147483647 w 89"/>
              <a:gd name="T73" fmla="*/ 2147483647 h 88"/>
              <a:gd name="T74" fmla="*/ 2147483647 w 89"/>
              <a:gd name="T75" fmla="*/ 2147483647 h 88"/>
              <a:gd name="T76" fmla="*/ 2147483647 w 89"/>
              <a:gd name="T77" fmla="*/ 2147483647 h 88"/>
              <a:gd name="T78" fmla="*/ 2147483647 w 89"/>
              <a:gd name="T79" fmla="*/ 2147483647 h 88"/>
              <a:gd name="T80" fmla="*/ 2147483647 w 89"/>
              <a:gd name="T81" fmla="*/ 2147483647 h 88"/>
              <a:gd name="T82" fmla="*/ 2147483647 w 89"/>
              <a:gd name="T83" fmla="*/ 2147483647 h 88"/>
              <a:gd name="T84" fmla="*/ 2147483647 w 89"/>
              <a:gd name="T85" fmla="*/ 2147483647 h 88"/>
              <a:gd name="T86" fmla="*/ 2147483647 w 89"/>
              <a:gd name="T87" fmla="*/ 2147483647 h 88"/>
              <a:gd name="T88" fmla="*/ 2147483647 w 89"/>
              <a:gd name="T89" fmla="*/ 2147483647 h 88"/>
              <a:gd name="T90" fmla="*/ 2147483647 w 89"/>
              <a:gd name="T91" fmla="*/ 2147483647 h 88"/>
              <a:gd name="T92" fmla="*/ 2147483647 w 89"/>
              <a:gd name="T93" fmla="*/ 2147483647 h 88"/>
              <a:gd name="T94" fmla="*/ 2147483647 w 89"/>
              <a:gd name="T95" fmla="*/ 2147483647 h 88"/>
              <a:gd name="T96" fmla="*/ 2147483647 w 89"/>
              <a:gd name="T97" fmla="*/ 2147483647 h 88"/>
              <a:gd name="T98" fmla="*/ 2147483647 w 89"/>
              <a:gd name="T99" fmla="*/ 2147483647 h 88"/>
              <a:gd name="T100" fmla="*/ 2147483647 w 89"/>
              <a:gd name="T101" fmla="*/ 2147483647 h 88"/>
              <a:gd name="T102" fmla="*/ 2147483647 w 89"/>
              <a:gd name="T103" fmla="*/ 2147483647 h 88"/>
              <a:gd name="T104" fmla="*/ 2147483647 w 89"/>
              <a:gd name="T105" fmla="*/ 2147483647 h 88"/>
              <a:gd name="T106" fmla="*/ 2147483647 w 89"/>
              <a:gd name="T107" fmla="*/ 2147483647 h 88"/>
              <a:gd name="T108" fmla="*/ 2147483647 w 89"/>
              <a:gd name="T109" fmla="*/ 2147483647 h 88"/>
              <a:gd name="T110" fmla="*/ 2147483647 w 89"/>
              <a:gd name="T111" fmla="*/ 2147483647 h 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89" h="88">
                <a:moveTo>
                  <a:pt x="89" y="43"/>
                </a:moveTo>
                <a:lnTo>
                  <a:pt x="89" y="42"/>
                </a:lnTo>
                <a:lnTo>
                  <a:pt x="89" y="40"/>
                </a:lnTo>
                <a:lnTo>
                  <a:pt x="88" y="39"/>
                </a:lnTo>
                <a:lnTo>
                  <a:pt x="88" y="37"/>
                </a:lnTo>
                <a:lnTo>
                  <a:pt x="88" y="36"/>
                </a:lnTo>
                <a:lnTo>
                  <a:pt x="88" y="34"/>
                </a:lnTo>
                <a:lnTo>
                  <a:pt x="87" y="33"/>
                </a:lnTo>
                <a:lnTo>
                  <a:pt x="87" y="31"/>
                </a:lnTo>
                <a:lnTo>
                  <a:pt x="86" y="30"/>
                </a:lnTo>
                <a:lnTo>
                  <a:pt x="86" y="27"/>
                </a:lnTo>
                <a:lnTo>
                  <a:pt x="84" y="26"/>
                </a:lnTo>
                <a:lnTo>
                  <a:pt x="84" y="24"/>
                </a:lnTo>
                <a:lnTo>
                  <a:pt x="83" y="23"/>
                </a:lnTo>
                <a:lnTo>
                  <a:pt x="82" y="21"/>
                </a:lnTo>
                <a:lnTo>
                  <a:pt x="81" y="20"/>
                </a:lnTo>
                <a:lnTo>
                  <a:pt x="80" y="19"/>
                </a:lnTo>
                <a:lnTo>
                  <a:pt x="80" y="18"/>
                </a:lnTo>
                <a:lnTo>
                  <a:pt x="79" y="16"/>
                </a:lnTo>
                <a:lnTo>
                  <a:pt x="78" y="15"/>
                </a:lnTo>
                <a:lnTo>
                  <a:pt x="77" y="14"/>
                </a:lnTo>
                <a:lnTo>
                  <a:pt x="75" y="13"/>
                </a:lnTo>
                <a:lnTo>
                  <a:pt x="74" y="11"/>
                </a:lnTo>
                <a:lnTo>
                  <a:pt x="73" y="10"/>
                </a:lnTo>
                <a:lnTo>
                  <a:pt x="72" y="9"/>
                </a:lnTo>
                <a:lnTo>
                  <a:pt x="71" y="8"/>
                </a:lnTo>
                <a:lnTo>
                  <a:pt x="68" y="7"/>
                </a:lnTo>
                <a:lnTo>
                  <a:pt x="67" y="6"/>
                </a:lnTo>
                <a:lnTo>
                  <a:pt x="66" y="5"/>
                </a:lnTo>
                <a:lnTo>
                  <a:pt x="64" y="5"/>
                </a:lnTo>
                <a:lnTo>
                  <a:pt x="63" y="4"/>
                </a:lnTo>
                <a:lnTo>
                  <a:pt x="62" y="3"/>
                </a:lnTo>
                <a:lnTo>
                  <a:pt x="60" y="3"/>
                </a:lnTo>
                <a:lnTo>
                  <a:pt x="59" y="2"/>
                </a:lnTo>
                <a:lnTo>
                  <a:pt x="57" y="2"/>
                </a:lnTo>
                <a:lnTo>
                  <a:pt x="56" y="1"/>
                </a:lnTo>
                <a:lnTo>
                  <a:pt x="54" y="1"/>
                </a:lnTo>
                <a:lnTo>
                  <a:pt x="53" y="0"/>
                </a:lnTo>
                <a:lnTo>
                  <a:pt x="50" y="0"/>
                </a:lnTo>
                <a:lnTo>
                  <a:pt x="49" y="0"/>
                </a:lnTo>
                <a:lnTo>
                  <a:pt x="47" y="0"/>
                </a:lnTo>
                <a:lnTo>
                  <a:pt x="46" y="0"/>
                </a:lnTo>
                <a:lnTo>
                  <a:pt x="44" y="0"/>
                </a:lnTo>
                <a:lnTo>
                  <a:pt x="43" y="0"/>
                </a:lnTo>
                <a:lnTo>
                  <a:pt x="41" y="0"/>
                </a:lnTo>
                <a:lnTo>
                  <a:pt x="39" y="0"/>
                </a:lnTo>
                <a:lnTo>
                  <a:pt x="38" y="0"/>
                </a:lnTo>
                <a:lnTo>
                  <a:pt x="35" y="0"/>
                </a:lnTo>
                <a:lnTo>
                  <a:pt x="34" y="1"/>
                </a:lnTo>
                <a:lnTo>
                  <a:pt x="32" y="1"/>
                </a:lnTo>
                <a:lnTo>
                  <a:pt x="31" y="2"/>
                </a:lnTo>
                <a:lnTo>
                  <a:pt x="29" y="2"/>
                </a:lnTo>
                <a:lnTo>
                  <a:pt x="28" y="3"/>
                </a:lnTo>
                <a:lnTo>
                  <a:pt x="26" y="3"/>
                </a:lnTo>
                <a:lnTo>
                  <a:pt x="25" y="4"/>
                </a:lnTo>
                <a:lnTo>
                  <a:pt x="24" y="5"/>
                </a:lnTo>
                <a:lnTo>
                  <a:pt x="22" y="5"/>
                </a:lnTo>
                <a:lnTo>
                  <a:pt x="21" y="6"/>
                </a:lnTo>
                <a:lnTo>
                  <a:pt x="20" y="7"/>
                </a:lnTo>
                <a:lnTo>
                  <a:pt x="17" y="8"/>
                </a:lnTo>
                <a:lnTo>
                  <a:pt x="16" y="9"/>
                </a:lnTo>
                <a:lnTo>
                  <a:pt x="15" y="10"/>
                </a:lnTo>
                <a:lnTo>
                  <a:pt x="14" y="11"/>
                </a:lnTo>
                <a:lnTo>
                  <a:pt x="13" y="13"/>
                </a:lnTo>
                <a:lnTo>
                  <a:pt x="12" y="14"/>
                </a:lnTo>
                <a:lnTo>
                  <a:pt x="11" y="15"/>
                </a:lnTo>
                <a:lnTo>
                  <a:pt x="10" y="16"/>
                </a:lnTo>
                <a:lnTo>
                  <a:pt x="9" y="18"/>
                </a:lnTo>
                <a:lnTo>
                  <a:pt x="8" y="19"/>
                </a:lnTo>
                <a:lnTo>
                  <a:pt x="7" y="20"/>
                </a:lnTo>
                <a:lnTo>
                  <a:pt x="6" y="21"/>
                </a:lnTo>
                <a:lnTo>
                  <a:pt x="5" y="23"/>
                </a:lnTo>
                <a:lnTo>
                  <a:pt x="5" y="24"/>
                </a:lnTo>
                <a:lnTo>
                  <a:pt x="4" y="26"/>
                </a:lnTo>
                <a:lnTo>
                  <a:pt x="2" y="27"/>
                </a:lnTo>
                <a:lnTo>
                  <a:pt x="2" y="30"/>
                </a:lnTo>
                <a:lnTo>
                  <a:pt x="1" y="31"/>
                </a:lnTo>
                <a:lnTo>
                  <a:pt x="1" y="33"/>
                </a:lnTo>
                <a:lnTo>
                  <a:pt x="1" y="34"/>
                </a:lnTo>
                <a:lnTo>
                  <a:pt x="0" y="36"/>
                </a:lnTo>
                <a:lnTo>
                  <a:pt x="0" y="37"/>
                </a:lnTo>
                <a:lnTo>
                  <a:pt x="0" y="39"/>
                </a:lnTo>
                <a:lnTo>
                  <a:pt x="0" y="40"/>
                </a:lnTo>
                <a:lnTo>
                  <a:pt x="0" y="42"/>
                </a:lnTo>
                <a:lnTo>
                  <a:pt x="0" y="43"/>
                </a:lnTo>
                <a:lnTo>
                  <a:pt x="0" y="46"/>
                </a:lnTo>
                <a:lnTo>
                  <a:pt x="0" y="47"/>
                </a:lnTo>
                <a:lnTo>
                  <a:pt x="0" y="49"/>
                </a:lnTo>
                <a:lnTo>
                  <a:pt x="0" y="50"/>
                </a:lnTo>
                <a:lnTo>
                  <a:pt x="0" y="52"/>
                </a:lnTo>
                <a:lnTo>
                  <a:pt x="1" y="54"/>
                </a:lnTo>
                <a:lnTo>
                  <a:pt x="1" y="55"/>
                </a:lnTo>
                <a:lnTo>
                  <a:pt x="1" y="57"/>
                </a:lnTo>
                <a:lnTo>
                  <a:pt x="2" y="58"/>
                </a:lnTo>
                <a:lnTo>
                  <a:pt x="2" y="59"/>
                </a:lnTo>
                <a:lnTo>
                  <a:pt x="4" y="62"/>
                </a:lnTo>
                <a:lnTo>
                  <a:pt x="5" y="63"/>
                </a:lnTo>
                <a:lnTo>
                  <a:pt x="5" y="65"/>
                </a:lnTo>
                <a:lnTo>
                  <a:pt x="6" y="66"/>
                </a:lnTo>
                <a:lnTo>
                  <a:pt x="7" y="67"/>
                </a:lnTo>
                <a:lnTo>
                  <a:pt x="8" y="69"/>
                </a:lnTo>
                <a:lnTo>
                  <a:pt x="9" y="70"/>
                </a:lnTo>
                <a:lnTo>
                  <a:pt x="10" y="71"/>
                </a:lnTo>
                <a:lnTo>
                  <a:pt x="11" y="72"/>
                </a:lnTo>
                <a:lnTo>
                  <a:pt x="12" y="74"/>
                </a:lnTo>
                <a:lnTo>
                  <a:pt x="13" y="75"/>
                </a:lnTo>
                <a:lnTo>
                  <a:pt x="14" y="76"/>
                </a:lnTo>
                <a:lnTo>
                  <a:pt x="15" y="77"/>
                </a:lnTo>
                <a:lnTo>
                  <a:pt x="16" y="79"/>
                </a:lnTo>
                <a:lnTo>
                  <a:pt x="17" y="80"/>
                </a:lnTo>
                <a:lnTo>
                  <a:pt x="20" y="81"/>
                </a:lnTo>
                <a:lnTo>
                  <a:pt x="21" y="81"/>
                </a:lnTo>
                <a:lnTo>
                  <a:pt x="22" y="82"/>
                </a:lnTo>
                <a:lnTo>
                  <a:pt x="24" y="83"/>
                </a:lnTo>
                <a:lnTo>
                  <a:pt x="25" y="84"/>
                </a:lnTo>
                <a:lnTo>
                  <a:pt x="26" y="84"/>
                </a:lnTo>
                <a:lnTo>
                  <a:pt x="28" y="85"/>
                </a:lnTo>
                <a:lnTo>
                  <a:pt x="29" y="86"/>
                </a:lnTo>
                <a:lnTo>
                  <a:pt x="31" y="86"/>
                </a:lnTo>
                <a:lnTo>
                  <a:pt x="32" y="86"/>
                </a:lnTo>
                <a:lnTo>
                  <a:pt x="34" y="87"/>
                </a:lnTo>
                <a:lnTo>
                  <a:pt x="35" y="87"/>
                </a:lnTo>
                <a:lnTo>
                  <a:pt x="38" y="87"/>
                </a:lnTo>
                <a:lnTo>
                  <a:pt x="39" y="88"/>
                </a:lnTo>
                <a:lnTo>
                  <a:pt x="41" y="88"/>
                </a:lnTo>
                <a:lnTo>
                  <a:pt x="43" y="88"/>
                </a:lnTo>
                <a:lnTo>
                  <a:pt x="44" y="88"/>
                </a:lnTo>
                <a:lnTo>
                  <a:pt x="46" y="88"/>
                </a:lnTo>
                <a:lnTo>
                  <a:pt x="47" y="88"/>
                </a:lnTo>
                <a:lnTo>
                  <a:pt x="49" y="88"/>
                </a:lnTo>
                <a:lnTo>
                  <a:pt x="50" y="87"/>
                </a:lnTo>
                <a:lnTo>
                  <a:pt x="53" y="87"/>
                </a:lnTo>
                <a:lnTo>
                  <a:pt x="54" y="87"/>
                </a:lnTo>
                <a:lnTo>
                  <a:pt x="56" y="86"/>
                </a:lnTo>
                <a:lnTo>
                  <a:pt x="57" y="86"/>
                </a:lnTo>
                <a:lnTo>
                  <a:pt x="59" y="86"/>
                </a:lnTo>
                <a:lnTo>
                  <a:pt x="60" y="85"/>
                </a:lnTo>
                <a:lnTo>
                  <a:pt x="62" y="84"/>
                </a:lnTo>
                <a:lnTo>
                  <a:pt x="63" y="84"/>
                </a:lnTo>
                <a:lnTo>
                  <a:pt x="64" y="83"/>
                </a:lnTo>
                <a:lnTo>
                  <a:pt x="66" y="82"/>
                </a:lnTo>
                <a:lnTo>
                  <a:pt x="67" y="81"/>
                </a:lnTo>
                <a:lnTo>
                  <a:pt x="68" y="81"/>
                </a:lnTo>
                <a:lnTo>
                  <a:pt x="71" y="80"/>
                </a:lnTo>
                <a:lnTo>
                  <a:pt x="72" y="79"/>
                </a:lnTo>
                <a:lnTo>
                  <a:pt x="73" y="77"/>
                </a:lnTo>
                <a:lnTo>
                  <a:pt x="74" y="76"/>
                </a:lnTo>
                <a:lnTo>
                  <a:pt x="75" y="75"/>
                </a:lnTo>
                <a:lnTo>
                  <a:pt x="77" y="74"/>
                </a:lnTo>
                <a:lnTo>
                  <a:pt x="78" y="72"/>
                </a:lnTo>
                <a:lnTo>
                  <a:pt x="79" y="71"/>
                </a:lnTo>
                <a:lnTo>
                  <a:pt x="80" y="70"/>
                </a:lnTo>
                <a:lnTo>
                  <a:pt x="80" y="69"/>
                </a:lnTo>
                <a:lnTo>
                  <a:pt x="81" y="67"/>
                </a:lnTo>
                <a:lnTo>
                  <a:pt x="82" y="66"/>
                </a:lnTo>
                <a:lnTo>
                  <a:pt x="83" y="65"/>
                </a:lnTo>
                <a:lnTo>
                  <a:pt x="84" y="63"/>
                </a:lnTo>
                <a:lnTo>
                  <a:pt x="84" y="62"/>
                </a:lnTo>
                <a:lnTo>
                  <a:pt x="86" y="59"/>
                </a:lnTo>
                <a:lnTo>
                  <a:pt x="86" y="58"/>
                </a:lnTo>
                <a:lnTo>
                  <a:pt x="87" y="57"/>
                </a:lnTo>
                <a:lnTo>
                  <a:pt x="87" y="55"/>
                </a:lnTo>
                <a:lnTo>
                  <a:pt x="88" y="54"/>
                </a:lnTo>
                <a:lnTo>
                  <a:pt x="88" y="52"/>
                </a:lnTo>
                <a:lnTo>
                  <a:pt x="88" y="50"/>
                </a:lnTo>
                <a:lnTo>
                  <a:pt x="88" y="49"/>
                </a:lnTo>
                <a:lnTo>
                  <a:pt x="89" y="47"/>
                </a:lnTo>
                <a:lnTo>
                  <a:pt x="89" y="46"/>
                </a:lnTo>
                <a:lnTo>
                  <a:pt x="89" y="4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58195" name="Group 147"/>
          <p:cNvGrpSpPr>
            <a:grpSpLocks/>
          </p:cNvGrpSpPr>
          <p:nvPr/>
        </p:nvGrpSpPr>
        <p:grpSpPr bwMode="auto">
          <a:xfrm>
            <a:off x="4237038" y="4816475"/>
            <a:ext cx="53975" cy="1036638"/>
            <a:chOff x="2669" y="3034"/>
            <a:chExt cx="34" cy="653"/>
          </a:xfrm>
        </p:grpSpPr>
        <p:sp>
          <p:nvSpPr>
            <p:cNvPr id="135253" name="Freeform 148"/>
            <p:cNvSpPr>
              <a:spLocks/>
            </p:cNvSpPr>
            <p:nvPr/>
          </p:nvSpPr>
          <p:spPr bwMode="auto">
            <a:xfrm>
              <a:off x="2669" y="3034"/>
              <a:ext cx="34" cy="34"/>
            </a:xfrm>
            <a:custGeom>
              <a:avLst/>
              <a:gdLst>
                <a:gd name="T0" fmla="*/ 2 w 89"/>
                <a:gd name="T1" fmla="*/ 1 h 89"/>
                <a:gd name="T2" fmla="*/ 2 w 89"/>
                <a:gd name="T3" fmla="*/ 1 h 89"/>
                <a:gd name="T4" fmla="*/ 2 w 89"/>
                <a:gd name="T5" fmla="*/ 1 h 89"/>
                <a:gd name="T6" fmla="*/ 2 w 89"/>
                <a:gd name="T7" fmla="*/ 1 h 89"/>
                <a:gd name="T8" fmla="*/ 2 w 89"/>
                <a:gd name="T9" fmla="*/ 0 h 89"/>
                <a:gd name="T10" fmla="*/ 2 w 89"/>
                <a:gd name="T11" fmla="*/ 0 h 89"/>
                <a:gd name="T12" fmla="*/ 2 w 89"/>
                <a:gd name="T13" fmla="*/ 0 h 89"/>
                <a:gd name="T14" fmla="*/ 2 w 89"/>
                <a:gd name="T15" fmla="*/ 0 h 89"/>
                <a:gd name="T16" fmla="*/ 2 w 89"/>
                <a:gd name="T17" fmla="*/ 0 h 89"/>
                <a:gd name="T18" fmla="*/ 1 w 89"/>
                <a:gd name="T19" fmla="*/ 0 h 89"/>
                <a:gd name="T20" fmla="*/ 1 w 89"/>
                <a:gd name="T21" fmla="*/ 0 h 89"/>
                <a:gd name="T22" fmla="*/ 1 w 89"/>
                <a:gd name="T23" fmla="*/ 0 h 89"/>
                <a:gd name="T24" fmla="*/ 1 w 89"/>
                <a:gd name="T25" fmla="*/ 0 h 89"/>
                <a:gd name="T26" fmla="*/ 1 w 89"/>
                <a:gd name="T27" fmla="*/ 0 h 89"/>
                <a:gd name="T28" fmla="*/ 1 w 89"/>
                <a:gd name="T29" fmla="*/ 0 h 89"/>
                <a:gd name="T30" fmla="*/ 1 w 89"/>
                <a:gd name="T31" fmla="*/ 0 h 89"/>
                <a:gd name="T32" fmla="*/ 1 w 89"/>
                <a:gd name="T33" fmla="*/ 0 h 89"/>
                <a:gd name="T34" fmla="*/ 1 w 89"/>
                <a:gd name="T35" fmla="*/ 0 h 89"/>
                <a:gd name="T36" fmla="*/ 0 w 89"/>
                <a:gd name="T37" fmla="*/ 0 h 89"/>
                <a:gd name="T38" fmla="*/ 0 w 89"/>
                <a:gd name="T39" fmla="*/ 0 h 89"/>
                <a:gd name="T40" fmla="*/ 0 w 89"/>
                <a:gd name="T41" fmla="*/ 0 h 89"/>
                <a:gd name="T42" fmla="*/ 0 w 89"/>
                <a:gd name="T43" fmla="*/ 0 h 89"/>
                <a:gd name="T44" fmla="*/ 0 w 89"/>
                <a:gd name="T45" fmla="*/ 0 h 89"/>
                <a:gd name="T46" fmla="*/ 0 w 89"/>
                <a:gd name="T47" fmla="*/ 0 h 89"/>
                <a:gd name="T48" fmla="*/ 0 w 89"/>
                <a:gd name="T49" fmla="*/ 1 h 89"/>
                <a:gd name="T50" fmla="*/ 0 w 89"/>
                <a:gd name="T51" fmla="*/ 1 h 89"/>
                <a:gd name="T52" fmla="*/ 0 w 89"/>
                <a:gd name="T53" fmla="*/ 1 h 89"/>
                <a:gd name="T54" fmla="*/ 0 w 89"/>
                <a:gd name="T55" fmla="*/ 1 h 89"/>
                <a:gd name="T56" fmla="*/ 0 w 89"/>
                <a:gd name="T57" fmla="*/ 1 h 89"/>
                <a:gd name="T58" fmla="*/ 0 w 89"/>
                <a:gd name="T59" fmla="*/ 1 h 89"/>
                <a:gd name="T60" fmla="*/ 0 w 89"/>
                <a:gd name="T61" fmla="*/ 1 h 89"/>
                <a:gd name="T62" fmla="*/ 0 w 89"/>
                <a:gd name="T63" fmla="*/ 1 h 89"/>
                <a:gd name="T64" fmla="*/ 0 w 89"/>
                <a:gd name="T65" fmla="*/ 2 h 89"/>
                <a:gd name="T66" fmla="*/ 0 w 89"/>
                <a:gd name="T67" fmla="*/ 2 h 89"/>
                <a:gd name="T68" fmla="*/ 0 w 89"/>
                <a:gd name="T69" fmla="*/ 2 h 89"/>
                <a:gd name="T70" fmla="*/ 0 w 89"/>
                <a:gd name="T71" fmla="*/ 2 h 89"/>
                <a:gd name="T72" fmla="*/ 0 w 89"/>
                <a:gd name="T73" fmla="*/ 2 h 89"/>
                <a:gd name="T74" fmla="*/ 0 w 89"/>
                <a:gd name="T75" fmla="*/ 2 h 89"/>
                <a:gd name="T76" fmla="*/ 1 w 89"/>
                <a:gd name="T77" fmla="*/ 2 h 89"/>
                <a:gd name="T78" fmla="*/ 1 w 89"/>
                <a:gd name="T79" fmla="*/ 2 h 89"/>
                <a:gd name="T80" fmla="*/ 1 w 89"/>
                <a:gd name="T81" fmla="*/ 2 h 89"/>
                <a:gd name="T82" fmla="*/ 1 w 89"/>
                <a:gd name="T83" fmla="*/ 2 h 89"/>
                <a:gd name="T84" fmla="*/ 1 w 89"/>
                <a:gd name="T85" fmla="*/ 2 h 89"/>
                <a:gd name="T86" fmla="*/ 1 w 89"/>
                <a:gd name="T87" fmla="*/ 2 h 89"/>
                <a:gd name="T88" fmla="*/ 1 w 89"/>
                <a:gd name="T89" fmla="*/ 2 h 89"/>
                <a:gd name="T90" fmla="*/ 1 w 89"/>
                <a:gd name="T91" fmla="*/ 2 h 89"/>
                <a:gd name="T92" fmla="*/ 2 w 89"/>
                <a:gd name="T93" fmla="*/ 2 h 89"/>
                <a:gd name="T94" fmla="*/ 2 w 89"/>
                <a:gd name="T95" fmla="*/ 2 h 89"/>
                <a:gd name="T96" fmla="*/ 2 w 89"/>
                <a:gd name="T97" fmla="*/ 2 h 89"/>
                <a:gd name="T98" fmla="*/ 2 w 89"/>
                <a:gd name="T99" fmla="*/ 2 h 89"/>
                <a:gd name="T100" fmla="*/ 2 w 89"/>
                <a:gd name="T101" fmla="*/ 2 h 89"/>
                <a:gd name="T102" fmla="*/ 2 w 89"/>
                <a:gd name="T103" fmla="*/ 2 h 89"/>
                <a:gd name="T104" fmla="*/ 2 w 89"/>
                <a:gd name="T105" fmla="*/ 1 h 89"/>
                <a:gd name="T106" fmla="*/ 2 w 89"/>
                <a:gd name="T107" fmla="*/ 1 h 89"/>
                <a:gd name="T108" fmla="*/ 2 w 89"/>
                <a:gd name="T109" fmla="*/ 1 h 89"/>
                <a:gd name="T110" fmla="*/ 2 w 89"/>
                <a:gd name="T111" fmla="*/ 1 h 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9" h="89">
                  <a:moveTo>
                    <a:pt x="89" y="45"/>
                  </a:moveTo>
                  <a:lnTo>
                    <a:pt x="89" y="43"/>
                  </a:lnTo>
                  <a:lnTo>
                    <a:pt x="89" y="42"/>
                  </a:lnTo>
                  <a:lnTo>
                    <a:pt x="88" y="40"/>
                  </a:lnTo>
                  <a:lnTo>
                    <a:pt x="88" y="38"/>
                  </a:lnTo>
                  <a:lnTo>
                    <a:pt x="88" y="37"/>
                  </a:lnTo>
                  <a:lnTo>
                    <a:pt x="88" y="34"/>
                  </a:lnTo>
                  <a:lnTo>
                    <a:pt x="87" y="33"/>
                  </a:lnTo>
                  <a:lnTo>
                    <a:pt x="87" y="31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4" y="27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2" y="23"/>
                  </a:lnTo>
                  <a:lnTo>
                    <a:pt x="81" y="22"/>
                  </a:lnTo>
                  <a:lnTo>
                    <a:pt x="80" y="20"/>
                  </a:lnTo>
                  <a:lnTo>
                    <a:pt x="79" y="18"/>
                  </a:lnTo>
                  <a:lnTo>
                    <a:pt x="79" y="17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5" y="13"/>
                  </a:lnTo>
                  <a:lnTo>
                    <a:pt x="74" y="12"/>
                  </a:lnTo>
                  <a:lnTo>
                    <a:pt x="73" y="11"/>
                  </a:lnTo>
                  <a:lnTo>
                    <a:pt x="72" y="10"/>
                  </a:lnTo>
                  <a:lnTo>
                    <a:pt x="71" y="9"/>
                  </a:lnTo>
                  <a:lnTo>
                    <a:pt x="68" y="8"/>
                  </a:lnTo>
                  <a:lnTo>
                    <a:pt x="67" y="7"/>
                  </a:lnTo>
                  <a:lnTo>
                    <a:pt x="66" y="7"/>
                  </a:lnTo>
                  <a:lnTo>
                    <a:pt x="64" y="6"/>
                  </a:lnTo>
                  <a:lnTo>
                    <a:pt x="63" y="5"/>
                  </a:lnTo>
                  <a:lnTo>
                    <a:pt x="62" y="5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1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4" y="6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20" y="8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4" y="12"/>
                  </a:lnTo>
                  <a:lnTo>
                    <a:pt x="13" y="13"/>
                  </a:lnTo>
                  <a:lnTo>
                    <a:pt x="12" y="14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6" y="23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4" y="27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1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7" y="68"/>
                  </a:lnTo>
                  <a:lnTo>
                    <a:pt x="8" y="70"/>
                  </a:lnTo>
                  <a:lnTo>
                    <a:pt x="9" y="71"/>
                  </a:lnTo>
                  <a:lnTo>
                    <a:pt x="10" y="73"/>
                  </a:lnTo>
                  <a:lnTo>
                    <a:pt x="11" y="74"/>
                  </a:lnTo>
                  <a:lnTo>
                    <a:pt x="12" y="75"/>
                  </a:lnTo>
                  <a:lnTo>
                    <a:pt x="13" y="76"/>
                  </a:lnTo>
                  <a:lnTo>
                    <a:pt x="14" y="77"/>
                  </a:lnTo>
                  <a:lnTo>
                    <a:pt x="15" y="78"/>
                  </a:lnTo>
                  <a:lnTo>
                    <a:pt x="16" y="79"/>
                  </a:lnTo>
                  <a:lnTo>
                    <a:pt x="17" y="80"/>
                  </a:lnTo>
                  <a:lnTo>
                    <a:pt x="20" y="81"/>
                  </a:lnTo>
                  <a:lnTo>
                    <a:pt x="21" y="82"/>
                  </a:lnTo>
                  <a:lnTo>
                    <a:pt x="22" y="83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6" y="86"/>
                  </a:lnTo>
                  <a:lnTo>
                    <a:pt x="28" y="86"/>
                  </a:lnTo>
                  <a:lnTo>
                    <a:pt x="29" y="87"/>
                  </a:lnTo>
                  <a:lnTo>
                    <a:pt x="31" y="87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5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6" y="89"/>
                  </a:lnTo>
                  <a:lnTo>
                    <a:pt x="47" y="89"/>
                  </a:lnTo>
                  <a:lnTo>
                    <a:pt x="49" y="89"/>
                  </a:lnTo>
                  <a:lnTo>
                    <a:pt x="50" y="89"/>
                  </a:lnTo>
                  <a:lnTo>
                    <a:pt x="53" y="89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7" y="87"/>
                  </a:lnTo>
                  <a:lnTo>
                    <a:pt x="59" y="87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3" y="84"/>
                  </a:lnTo>
                  <a:lnTo>
                    <a:pt x="64" y="83"/>
                  </a:lnTo>
                  <a:lnTo>
                    <a:pt x="66" y="83"/>
                  </a:lnTo>
                  <a:lnTo>
                    <a:pt x="67" y="82"/>
                  </a:lnTo>
                  <a:lnTo>
                    <a:pt x="68" y="81"/>
                  </a:lnTo>
                  <a:lnTo>
                    <a:pt x="71" y="80"/>
                  </a:lnTo>
                  <a:lnTo>
                    <a:pt x="72" y="79"/>
                  </a:lnTo>
                  <a:lnTo>
                    <a:pt x="73" y="78"/>
                  </a:lnTo>
                  <a:lnTo>
                    <a:pt x="74" y="77"/>
                  </a:lnTo>
                  <a:lnTo>
                    <a:pt x="75" y="76"/>
                  </a:lnTo>
                  <a:lnTo>
                    <a:pt x="77" y="75"/>
                  </a:lnTo>
                  <a:lnTo>
                    <a:pt x="78" y="74"/>
                  </a:lnTo>
                  <a:lnTo>
                    <a:pt x="79" y="73"/>
                  </a:lnTo>
                  <a:lnTo>
                    <a:pt x="79" y="71"/>
                  </a:lnTo>
                  <a:lnTo>
                    <a:pt x="80" y="70"/>
                  </a:lnTo>
                  <a:lnTo>
                    <a:pt x="81" y="68"/>
                  </a:lnTo>
                  <a:lnTo>
                    <a:pt x="82" y="66"/>
                  </a:lnTo>
                  <a:lnTo>
                    <a:pt x="83" y="65"/>
                  </a:lnTo>
                  <a:lnTo>
                    <a:pt x="83" y="64"/>
                  </a:lnTo>
                  <a:lnTo>
                    <a:pt x="84" y="62"/>
                  </a:lnTo>
                  <a:lnTo>
                    <a:pt x="86" y="61"/>
                  </a:lnTo>
                  <a:lnTo>
                    <a:pt x="86" y="59"/>
                  </a:lnTo>
                  <a:lnTo>
                    <a:pt x="87" y="58"/>
                  </a:lnTo>
                  <a:lnTo>
                    <a:pt x="87" y="56"/>
                  </a:lnTo>
                  <a:lnTo>
                    <a:pt x="88" y="55"/>
                  </a:lnTo>
                  <a:lnTo>
                    <a:pt x="88" y="53"/>
                  </a:lnTo>
                  <a:lnTo>
                    <a:pt x="88" y="51"/>
                  </a:lnTo>
                  <a:lnTo>
                    <a:pt x="88" y="49"/>
                  </a:lnTo>
                  <a:lnTo>
                    <a:pt x="89" y="48"/>
                  </a:lnTo>
                  <a:lnTo>
                    <a:pt x="89" y="46"/>
                  </a:lnTo>
                  <a:lnTo>
                    <a:pt x="89" y="4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4" name="Freeform 149"/>
            <p:cNvSpPr>
              <a:spLocks/>
            </p:cNvSpPr>
            <p:nvPr/>
          </p:nvSpPr>
          <p:spPr bwMode="auto">
            <a:xfrm>
              <a:off x="2669" y="3653"/>
              <a:ext cx="34" cy="34"/>
            </a:xfrm>
            <a:custGeom>
              <a:avLst/>
              <a:gdLst>
                <a:gd name="T0" fmla="*/ 2 w 89"/>
                <a:gd name="T1" fmla="*/ 1 h 89"/>
                <a:gd name="T2" fmla="*/ 2 w 89"/>
                <a:gd name="T3" fmla="*/ 1 h 89"/>
                <a:gd name="T4" fmla="*/ 2 w 89"/>
                <a:gd name="T5" fmla="*/ 1 h 89"/>
                <a:gd name="T6" fmla="*/ 2 w 89"/>
                <a:gd name="T7" fmla="*/ 1 h 89"/>
                <a:gd name="T8" fmla="*/ 2 w 89"/>
                <a:gd name="T9" fmla="*/ 0 h 89"/>
                <a:gd name="T10" fmla="*/ 2 w 89"/>
                <a:gd name="T11" fmla="*/ 0 h 89"/>
                <a:gd name="T12" fmla="*/ 2 w 89"/>
                <a:gd name="T13" fmla="*/ 0 h 89"/>
                <a:gd name="T14" fmla="*/ 2 w 89"/>
                <a:gd name="T15" fmla="*/ 0 h 89"/>
                <a:gd name="T16" fmla="*/ 2 w 89"/>
                <a:gd name="T17" fmla="*/ 0 h 89"/>
                <a:gd name="T18" fmla="*/ 1 w 89"/>
                <a:gd name="T19" fmla="*/ 0 h 89"/>
                <a:gd name="T20" fmla="*/ 1 w 89"/>
                <a:gd name="T21" fmla="*/ 0 h 89"/>
                <a:gd name="T22" fmla="*/ 1 w 89"/>
                <a:gd name="T23" fmla="*/ 0 h 89"/>
                <a:gd name="T24" fmla="*/ 1 w 89"/>
                <a:gd name="T25" fmla="*/ 0 h 89"/>
                <a:gd name="T26" fmla="*/ 1 w 89"/>
                <a:gd name="T27" fmla="*/ 0 h 89"/>
                <a:gd name="T28" fmla="*/ 1 w 89"/>
                <a:gd name="T29" fmla="*/ 0 h 89"/>
                <a:gd name="T30" fmla="*/ 1 w 89"/>
                <a:gd name="T31" fmla="*/ 0 h 89"/>
                <a:gd name="T32" fmla="*/ 1 w 89"/>
                <a:gd name="T33" fmla="*/ 0 h 89"/>
                <a:gd name="T34" fmla="*/ 1 w 89"/>
                <a:gd name="T35" fmla="*/ 0 h 89"/>
                <a:gd name="T36" fmla="*/ 0 w 89"/>
                <a:gd name="T37" fmla="*/ 0 h 89"/>
                <a:gd name="T38" fmla="*/ 0 w 89"/>
                <a:gd name="T39" fmla="*/ 0 h 89"/>
                <a:gd name="T40" fmla="*/ 0 w 89"/>
                <a:gd name="T41" fmla="*/ 0 h 89"/>
                <a:gd name="T42" fmla="*/ 0 w 89"/>
                <a:gd name="T43" fmla="*/ 0 h 89"/>
                <a:gd name="T44" fmla="*/ 0 w 89"/>
                <a:gd name="T45" fmla="*/ 0 h 89"/>
                <a:gd name="T46" fmla="*/ 0 w 89"/>
                <a:gd name="T47" fmla="*/ 0 h 89"/>
                <a:gd name="T48" fmla="*/ 0 w 89"/>
                <a:gd name="T49" fmla="*/ 1 h 89"/>
                <a:gd name="T50" fmla="*/ 0 w 89"/>
                <a:gd name="T51" fmla="*/ 1 h 89"/>
                <a:gd name="T52" fmla="*/ 0 w 89"/>
                <a:gd name="T53" fmla="*/ 1 h 89"/>
                <a:gd name="T54" fmla="*/ 0 w 89"/>
                <a:gd name="T55" fmla="*/ 1 h 89"/>
                <a:gd name="T56" fmla="*/ 0 w 89"/>
                <a:gd name="T57" fmla="*/ 1 h 89"/>
                <a:gd name="T58" fmla="*/ 0 w 89"/>
                <a:gd name="T59" fmla="*/ 1 h 89"/>
                <a:gd name="T60" fmla="*/ 0 w 89"/>
                <a:gd name="T61" fmla="*/ 1 h 89"/>
                <a:gd name="T62" fmla="*/ 0 w 89"/>
                <a:gd name="T63" fmla="*/ 1 h 89"/>
                <a:gd name="T64" fmla="*/ 0 w 89"/>
                <a:gd name="T65" fmla="*/ 2 h 89"/>
                <a:gd name="T66" fmla="*/ 0 w 89"/>
                <a:gd name="T67" fmla="*/ 2 h 89"/>
                <a:gd name="T68" fmla="*/ 0 w 89"/>
                <a:gd name="T69" fmla="*/ 2 h 89"/>
                <a:gd name="T70" fmla="*/ 0 w 89"/>
                <a:gd name="T71" fmla="*/ 2 h 89"/>
                <a:gd name="T72" fmla="*/ 0 w 89"/>
                <a:gd name="T73" fmla="*/ 2 h 89"/>
                <a:gd name="T74" fmla="*/ 0 w 89"/>
                <a:gd name="T75" fmla="*/ 2 h 89"/>
                <a:gd name="T76" fmla="*/ 1 w 89"/>
                <a:gd name="T77" fmla="*/ 2 h 89"/>
                <a:gd name="T78" fmla="*/ 1 w 89"/>
                <a:gd name="T79" fmla="*/ 2 h 89"/>
                <a:gd name="T80" fmla="*/ 1 w 89"/>
                <a:gd name="T81" fmla="*/ 2 h 89"/>
                <a:gd name="T82" fmla="*/ 1 w 89"/>
                <a:gd name="T83" fmla="*/ 2 h 89"/>
                <a:gd name="T84" fmla="*/ 1 w 89"/>
                <a:gd name="T85" fmla="*/ 2 h 89"/>
                <a:gd name="T86" fmla="*/ 1 w 89"/>
                <a:gd name="T87" fmla="*/ 2 h 89"/>
                <a:gd name="T88" fmla="*/ 1 w 89"/>
                <a:gd name="T89" fmla="*/ 2 h 89"/>
                <a:gd name="T90" fmla="*/ 1 w 89"/>
                <a:gd name="T91" fmla="*/ 2 h 89"/>
                <a:gd name="T92" fmla="*/ 2 w 89"/>
                <a:gd name="T93" fmla="*/ 2 h 89"/>
                <a:gd name="T94" fmla="*/ 2 w 89"/>
                <a:gd name="T95" fmla="*/ 2 h 89"/>
                <a:gd name="T96" fmla="*/ 2 w 89"/>
                <a:gd name="T97" fmla="*/ 2 h 89"/>
                <a:gd name="T98" fmla="*/ 2 w 89"/>
                <a:gd name="T99" fmla="*/ 2 h 89"/>
                <a:gd name="T100" fmla="*/ 2 w 89"/>
                <a:gd name="T101" fmla="*/ 2 h 89"/>
                <a:gd name="T102" fmla="*/ 2 w 89"/>
                <a:gd name="T103" fmla="*/ 2 h 89"/>
                <a:gd name="T104" fmla="*/ 2 w 89"/>
                <a:gd name="T105" fmla="*/ 1 h 89"/>
                <a:gd name="T106" fmla="*/ 2 w 89"/>
                <a:gd name="T107" fmla="*/ 1 h 89"/>
                <a:gd name="T108" fmla="*/ 2 w 89"/>
                <a:gd name="T109" fmla="*/ 1 h 89"/>
                <a:gd name="T110" fmla="*/ 2 w 89"/>
                <a:gd name="T111" fmla="*/ 1 h 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89" h="89">
                  <a:moveTo>
                    <a:pt x="89" y="44"/>
                  </a:moveTo>
                  <a:lnTo>
                    <a:pt x="89" y="43"/>
                  </a:lnTo>
                  <a:lnTo>
                    <a:pt x="89" y="41"/>
                  </a:lnTo>
                  <a:lnTo>
                    <a:pt x="88" y="40"/>
                  </a:lnTo>
                  <a:lnTo>
                    <a:pt x="88" y="38"/>
                  </a:lnTo>
                  <a:lnTo>
                    <a:pt x="88" y="36"/>
                  </a:lnTo>
                  <a:lnTo>
                    <a:pt x="88" y="34"/>
                  </a:lnTo>
                  <a:lnTo>
                    <a:pt x="87" y="33"/>
                  </a:lnTo>
                  <a:lnTo>
                    <a:pt x="87" y="31"/>
                  </a:lnTo>
                  <a:lnTo>
                    <a:pt x="86" y="30"/>
                  </a:lnTo>
                  <a:lnTo>
                    <a:pt x="86" y="28"/>
                  </a:lnTo>
                  <a:lnTo>
                    <a:pt x="84" y="27"/>
                  </a:lnTo>
                  <a:lnTo>
                    <a:pt x="83" y="25"/>
                  </a:lnTo>
                  <a:lnTo>
                    <a:pt x="83" y="24"/>
                  </a:lnTo>
                  <a:lnTo>
                    <a:pt x="82" y="23"/>
                  </a:lnTo>
                  <a:lnTo>
                    <a:pt x="81" y="20"/>
                  </a:lnTo>
                  <a:lnTo>
                    <a:pt x="80" y="19"/>
                  </a:lnTo>
                  <a:lnTo>
                    <a:pt x="79" y="18"/>
                  </a:lnTo>
                  <a:lnTo>
                    <a:pt x="79" y="17"/>
                  </a:lnTo>
                  <a:lnTo>
                    <a:pt x="78" y="15"/>
                  </a:lnTo>
                  <a:lnTo>
                    <a:pt x="77" y="14"/>
                  </a:lnTo>
                  <a:lnTo>
                    <a:pt x="75" y="13"/>
                  </a:lnTo>
                  <a:lnTo>
                    <a:pt x="74" y="12"/>
                  </a:lnTo>
                  <a:lnTo>
                    <a:pt x="73" y="11"/>
                  </a:lnTo>
                  <a:lnTo>
                    <a:pt x="72" y="10"/>
                  </a:lnTo>
                  <a:lnTo>
                    <a:pt x="71" y="9"/>
                  </a:lnTo>
                  <a:lnTo>
                    <a:pt x="68" y="8"/>
                  </a:lnTo>
                  <a:lnTo>
                    <a:pt x="67" y="7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3" y="5"/>
                  </a:lnTo>
                  <a:lnTo>
                    <a:pt x="62" y="3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1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1" y="2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6" y="3"/>
                  </a:lnTo>
                  <a:lnTo>
                    <a:pt x="25" y="5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1" y="7"/>
                  </a:lnTo>
                  <a:lnTo>
                    <a:pt x="20" y="8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4" y="12"/>
                  </a:lnTo>
                  <a:lnTo>
                    <a:pt x="13" y="13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7"/>
                  </a:lnTo>
                  <a:lnTo>
                    <a:pt x="9" y="18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6" y="23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4" y="27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1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7" y="68"/>
                  </a:lnTo>
                  <a:lnTo>
                    <a:pt x="8" y="69"/>
                  </a:lnTo>
                  <a:lnTo>
                    <a:pt x="9" y="71"/>
                  </a:lnTo>
                  <a:lnTo>
                    <a:pt x="10" y="72"/>
                  </a:lnTo>
                  <a:lnTo>
                    <a:pt x="11" y="74"/>
                  </a:lnTo>
                  <a:lnTo>
                    <a:pt x="12" y="75"/>
                  </a:lnTo>
                  <a:lnTo>
                    <a:pt x="13" y="76"/>
                  </a:lnTo>
                  <a:lnTo>
                    <a:pt x="14" y="77"/>
                  </a:lnTo>
                  <a:lnTo>
                    <a:pt x="15" y="78"/>
                  </a:lnTo>
                  <a:lnTo>
                    <a:pt x="16" y="79"/>
                  </a:lnTo>
                  <a:lnTo>
                    <a:pt x="17" y="80"/>
                  </a:lnTo>
                  <a:lnTo>
                    <a:pt x="20" y="81"/>
                  </a:lnTo>
                  <a:lnTo>
                    <a:pt x="21" y="82"/>
                  </a:lnTo>
                  <a:lnTo>
                    <a:pt x="22" y="82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6" y="85"/>
                  </a:lnTo>
                  <a:lnTo>
                    <a:pt x="28" y="85"/>
                  </a:lnTo>
                  <a:lnTo>
                    <a:pt x="29" y="86"/>
                  </a:lnTo>
                  <a:lnTo>
                    <a:pt x="31" y="86"/>
                  </a:lnTo>
                  <a:lnTo>
                    <a:pt x="32" y="88"/>
                  </a:lnTo>
                  <a:lnTo>
                    <a:pt x="34" y="88"/>
                  </a:lnTo>
                  <a:lnTo>
                    <a:pt x="35" y="88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3" y="89"/>
                  </a:lnTo>
                  <a:lnTo>
                    <a:pt x="44" y="89"/>
                  </a:lnTo>
                  <a:lnTo>
                    <a:pt x="46" y="89"/>
                  </a:lnTo>
                  <a:lnTo>
                    <a:pt x="47" y="89"/>
                  </a:lnTo>
                  <a:lnTo>
                    <a:pt x="49" y="89"/>
                  </a:lnTo>
                  <a:lnTo>
                    <a:pt x="50" y="89"/>
                  </a:lnTo>
                  <a:lnTo>
                    <a:pt x="53" y="88"/>
                  </a:lnTo>
                  <a:lnTo>
                    <a:pt x="54" y="88"/>
                  </a:lnTo>
                  <a:lnTo>
                    <a:pt x="56" y="88"/>
                  </a:lnTo>
                  <a:lnTo>
                    <a:pt x="57" y="86"/>
                  </a:lnTo>
                  <a:lnTo>
                    <a:pt x="59" y="86"/>
                  </a:lnTo>
                  <a:lnTo>
                    <a:pt x="60" y="85"/>
                  </a:lnTo>
                  <a:lnTo>
                    <a:pt x="62" y="85"/>
                  </a:lnTo>
                  <a:lnTo>
                    <a:pt x="63" y="84"/>
                  </a:lnTo>
                  <a:lnTo>
                    <a:pt x="64" y="83"/>
                  </a:lnTo>
                  <a:lnTo>
                    <a:pt x="66" y="82"/>
                  </a:lnTo>
                  <a:lnTo>
                    <a:pt x="67" y="82"/>
                  </a:lnTo>
                  <a:lnTo>
                    <a:pt x="68" y="81"/>
                  </a:lnTo>
                  <a:lnTo>
                    <a:pt x="71" y="80"/>
                  </a:lnTo>
                  <a:lnTo>
                    <a:pt x="72" y="79"/>
                  </a:lnTo>
                  <a:lnTo>
                    <a:pt x="73" y="78"/>
                  </a:lnTo>
                  <a:lnTo>
                    <a:pt x="74" y="77"/>
                  </a:lnTo>
                  <a:lnTo>
                    <a:pt x="75" y="76"/>
                  </a:lnTo>
                  <a:lnTo>
                    <a:pt x="77" y="75"/>
                  </a:lnTo>
                  <a:lnTo>
                    <a:pt x="78" y="74"/>
                  </a:lnTo>
                  <a:lnTo>
                    <a:pt x="79" y="72"/>
                  </a:lnTo>
                  <a:lnTo>
                    <a:pt x="79" y="71"/>
                  </a:lnTo>
                  <a:lnTo>
                    <a:pt x="80" y="69"/>
                  </a:lnTo>
                  <a:lnTo>
                    <a:pt x="81" y="68"/>
                  </a:lnTo>
                  <a:lnTo>
                    <a:pt x="82" y="66"/>
                  </a:lnTo>
                  <a:lnTo>
                    <a:pt x="83" y="65"/>
                  </a:lnTo>
                  <a:lnTo>
                    <a:pt x="83" y="64"/>
                  </a:lnTo>
                  <a:lnTo>
                    <a:pt x="84" y="62"/>
                  </a:lnTo>
                  <a:lnTo>
                    <a:pt x="86" y="61"/>
                  </a:lnTo>
                  <a:lnTo>
                    <a:pt x="86" y="59"/>
                  </a:lnTo>
                  <a:lnTo>
                    <a:pt x="87" y="58"/>
                  </a:lnTo>
                  <a:lnTo>
                    <a:pt x="87" y="56"/>
                  </a:lnTo>
                  <a:lnTo>
                    <a:pt x="88" y="55"/>
                  </a:lnTo>
                  <a:lnTo>
                    <a:pt x="88" y="52"/>
                  </a:lnTo>
                  <a:lnTo>
                    <a:pt x="88" y="51"/>
                  </a:lnTo>
                  <a:lnTo>
                    <a:pt x="88" y="49"/>
                  </a:lnTo>
                  <a:lnTo>
                    <a:pt x="89" y="48"/>
                  </a:lnTo>
                  <a:lnTo>
                    <a:pt x="89" y="46"/>
                  </a:lnTo>
                  <a:lnTo>
                    <a:pt x="89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58198" name="Line 150"/>
          <p:cNvSpPr>
            <a:spLocks noChangeShapeType="1"/>
          </p:cNvSpPr>
          <p:nvPr/>
        </p:nvSpPr>
        <p:spPr bwMode="auto">
          <a:xfrm flipV="1">
            <a:off x="4260850" y="2173288"/>
            <a:ext cx="0" cy="26685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199" name="Freeform 151"/>
          <p:cNvSpPr>
            <a:spLocks/>
          </p:cNvSpPr>
          <p:nvPr/>
        </p:nvSpPr>
        <p:spPr bwMode="auto">
          <a:xfrm>
            <a:off x="3398838" y="2014538"/>
            <a:ext cx="954087" cy="1200150"/>
          </a:xfrm>
          <a:custGeom>
            <a:avLst/>
            <a:gdLst>
              <a:gd name="T0" fmla="*/ 2147483647 w 1610"/>
              <a:gd name="T1" fmla="*/ 2147483647 h 2020"/>
              <a:gd name="T2" fmla="*/ 2147483647 w 1610"/>
              <a:gd name="T3" fmla="*/ 2147483647 h 2020"/>
              <a:gd name="T4" fmla="*/ 2147483647 w 1610"/>
              <a:gd name="T5" fmla="*/ 0 h 2020"/>
              <a:gd name="T6" fmla="*/ 2147483647 w 1610"/>
              <a:gd name="T7" fmla="*/ 2147483647 h 2020"/>
              <a:gd name="T8" fmla="*/ 2147483647 w 1610"/>
              <a:gd name="T9" fmla="*/ 2147483647 h 2020"/>
              <a:gd name="T10" fmla="*/ 2147483647 w 1610"/>
              <a:gd name="T11" fmla="*/ 2147483647 h 2020"/>
              <a:gd name="T12" fmla="*/ 2147483647 w 1610"/>
              <a:gd name="T13" fmla="*/ 2147483647 h 2020"/>
              <a:gd name="T14" fmla="*/ 2147483647 w 1610"/>
              <a:gd name="T15" fmla="*/ 2147483647 h 2020"/>
              <a:gd name="T16" fmla="*/ 2147483647 w 1610"/>
              <a:gd name="T17" fmla="*/ 2147483647 h 2020"/>
              <a:gd name="T18" fmla="*/ 2147483647 w 1610"/>
              <a:gd name="T19" fmla="*/ 2147483647 h 2020"/>
              <a:gd name="T20" fmla="*/ 2147483647 w 1610"/>
              <a:gd name="T21" fmla="*/ 2147483647 h 2020"/>
              <a:gd name="T22" fmla="*/ 2147483647 w 1610"/>
              <a:gd name="T23" fmla="*/ 2147483647 h 2020"/>
              <a:gd name="T24" fmla="*/ 2147483647 w 1610"/>
              <a:gd name="T25" fmla="*/ 2147483647 h 2020"/>
              <a:gd name="T26" fmla="*/ 2147483647 w 1610"/>
              <a:gd name="T27" fmla="*/ 2147483647 h 2020"/>
              <a:gd name="T28" fmla="*/ 2147483647 w 1610"/>
              <a:gd name="T29" fmla="*/ 2147483647 h 2020"/>
              <a:gd name="T30" fmla="*/ 2147483647 w 1610"/>
              <a:gd name="T31" fmla="*/ 2147483647 h 2020"/>
              <a:gd name="T32" fmla="*/ 2147483647 w 1610"/>
              <a:gd name="T33" fmla="*/ 2147483647 h 2020"/>
              <a:gd name="T34" fmla="*/ 2147483647 w 1610"/>
              <a:gd name="T35" fmla="*/ 2147483647 h 2020"/>
              <a:gd name="T36" fmla="*/ 2147483647 w 1610"/>
              <a:gd name="T37" fmla="*/ 2147483647 h 2020"/>
              <a:gd name="T38" fmla="*/ 2147483647 w 1610"/>
              <a:gd name="T39" fmla="*/ 2147483647 h 2020"/>
              <a:gd name="T40" fmla="*/ 2147483647 w 1610"/>
              <a:gd name="T41" fmla="*/ 2147483647 h 2020"/>
              <a:gd name="T42" fmla="*/ 2147483647 w 1610"/>
              <a:gd name="T43" fmla="*/ 2147483647 h 2020"/>
              <a:gd name="T44" fmla="*/ 2147483647 w 1610"/>
              <a:gd name="T45" fmla="*/ 2147483647 h 2020"/>
              <a:gd name="T46" fmla="*/ 2147483647 w 1610"/>
              <a:gd name="T47" fmla="*/ 2147483647 h 2020"/>
              <a:gd name="T48" fmla="*/ 2147483647 w 1610"/>
              <a:gd name="T49" fmla="*/ 2147483647 h 2020"/>
              <a:gd name="T50" fmla="*/ 2147483647 w 1610"/>
              <a:gd name="T51" fmla="*/ 2147483647 h 2020"/>
              <a:gd name="T52" fmla="*/ 2147483647 w 1610"/>
              <a:gd name="T53" fmla="*/ 2147483647 h 2020"/>
              <a:gd name="T54" fmla="*/ 2147483647 w 1610"/>
              <a:gd name="T55" fmla="*/ 2147483647 h 2020"/>
              <a:gd name="T56" fmla="*/ 2147483647 w 1610"/>
              <a:gd name="T57" fmla="*/ 2147483647 h 2020"/>
              <a:gd name="T58" fmla="*/ 2147483647 w 1610"/>
              <a:gd name="T59" fmla="*/ 2147483647 h 2020"/>
              <a:gd name="T60" fmla="*/ 2147483647 w 1610"/>
              <a:gd name="T61" fmla="*/ 2147483647 h 2020"/>
              <a:gd name="T62" fmla="*/ 2147483647 w 1610"/>
              <a:gd name="T63" fmla="*/ 2147483647 h 2020"/>
              <a:gd name="T64" fmla="*/ 2147483647 w 1610"/>
              <a:gd name="T65" fmla="*/ 2147483647 h 2020"/>
              <a:gd name="T66" fmla="*/ 2147483647 w 1610"/>
              <a:gd name="T67" fmla="*/ 2147483647 h 2020"/>
              <a:gd name="T68" fmla="*/ 2147483647 w 1610"/>
              <a:gd name="T69" fmla="*/ 2147483647 h 2020"/>
              <a:gd name="T70" fmla="*/ 2147483647 w 1610"/>
              <a:gd name="T71" fmla="*/ 2147483647 h 2020"/>
              <a:gd name="T72" fmla="*/ 2147483647 w 1610"/>
              <a:gd name="T73" fmla="*/ 2147483647 h 2020"/>
              <a:gd name="T74" fmla="*/ 2147483647 w 1610"/>
              <a:gd name="T75" fmla="*/ 2147483647 h 2020"/>
              <a:gd name="T76" fmla="*/ 2147483647 w 1610"/>
              <a:gd name="T77" fmla="*/ 2147483647 h 2020"/>
              <a:gd name="T78" fmla="*/ 2147483647 w 1610"/>
              <a:gd name="T79" fmla="*/ 2147483647 h 2020"/>
              <a:gd name="T80" fmla="*/ 2147483647 w 1610"/>
              <a:gd name="T81" fmla="*/ 2147483647 h 2020"/>
              <a:gd name="T82" fmla="*/ 2147483647 w 1610"/>
              <a:gd name="T83" fmla="*/ 2147483647 h 2020"/>
              <a:gd name="T84" fmla="*/ 2147483647 w 1610"/>
              <a:gd name="T85" fmla="*/ 2147483647 h 2020"/>
              <a:gd name="T86" fmla="*/ 2147483647 w 1610"/>
              <a:gd name="T87" fmla="*/ 2147483647 h 2020"/>
              <a:gd name="T88" fmla="*/ 0 w 1610"/>
              <a:gd name="T89" fmla="*/ 2147483647 h 2020"/>
              <a:gd name="T90" fmla="*/ 2147483647 w 1610"/>
              <a:gd name="T91" fmla="*/ 2147483647 h 2020"/>
              <a:gd name="T92" fmla="*/ 2147483647 w 1610"/>
              <a:gd name="T93" fmla="*/ 2147483647 h 2020"/>
              <a:gd name="T94" fmla="*/ 2147483647 w 1610"/>
              <a:gd name="T95" fmla="*/ 2147483647 h 2020"/>
              <a:gd name="T96" fmla="*/ 2147483647 w 1610"/>
              <a:gd name="T97" fmla="*/ 2147483647 h 2020"/>
              <a:gd name="T98" fmla="*/ 2147483647 w 1610"/>
              <a:gd name="T99" fmla="*/ 2147483647 h 2020"/>
              <a:gd name="T100" fmla="*/ 2147483647 w 1610"/>
              <a:gd name="T101" fmla="*/ 2147483647 h 2020"/>
              <a:gd name="T102" fmla="*/ 2147483647 w 1610"/>
              <a:gd name="T103" fmla="*/ 2147483647 h 2020"/>
              <a:gd name="T104" fmla="*/ 2147483647 w 1610"/>
              <a:gd name="T105" fmla="*/ 2147483647 h 2020"/>
              <a:gd name="T106" fmla="*/ 2147483647 w 1610"/>
              <a:gd name="T107" fmla="*/ 2147483647 h 2020"/>
              <a:gd name="T108" fmla="*/ 2147483647 w 1610"/>
              <a:gd name="T109" fmla="*/ 2147483647 h 2020"/>
              <a:gd name="T110" fmla="*/ 2147483647 w 1610"/>
              <a:gd name="T111" fmla="*/ 2147483647 h 202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1610" h="2020">
                <a:moveTo>
                  <a:pt x="1610" y="8"/>
                </a:moveTo>
                <a:lnTo>
                  <a:pt x="1592" y="7"/>
                </a:lnTo>
                <a:lnTo>
                  <a:pt x="1574" y="5"/>
                </a:lnTo>
                <a:lnTo>
                  <a:pt x="1556" y="4"/>
                </a:lnTo>
                <a:lnTo>
                  <a:pt x="1538" y="3"/>
                </a:lnTo>
                <a:lnTo>
                  <a:pt x="1520" y="2"/>
                </a:lnTo>
                <a:lnTo>
                  <a:pt x="1502" y="1"/>
                </a:lnTo>
                <a:lnTo>
                  <a:pt x="1483" y="1"/>
                </a:lnTo>
                <a:lnTo>
                  <a:pt x="1465" y="0"/>
                </a:lnTo>
                <a:lnTo>
                  <a:pt x="1447" y="0"/>
                </a:lnTo>
                <a:lnTo>
                  <a:pt x="1429" y="0"/>
                </a:lnTo>
                <a:lnTo>
                  <a:pt x="1411" y="1"/>
                </a:lnTo>
                <a:lnTo>
                  <a:pt x="1393" y="1"/>
                </a:lnTo>
                <a:lnTo>
                  <a:pt x="1375" y="2"/>
                </a:lnTo>
                <a:lnTo>
                  <a:pt x="1357" y="3"/>
                </a:lnTo>
                <a:lnTo>
                  <a:pt x="1339" y="5"/>
                </a:lnTo>
                <a:lnTo>
                  <a:pt x="1321" y="6"/>
                </a:lnTo>
                <a:lnTo>
                  <a:pt x="1302" y="8"/>
                </a:lnTo>
                <a:lnTo>
                  <a:pt x="1284" y="10"/>
                </a:lnTo>
                <a:lnTo>
                  <a:pt x="1267" y="12"/>
                </a:lnTo>
                <a:lnTo>
                  <a:pt x="1249" y="14"/>
                </a:lnTo>
                <a:lnTo>
                  <a:pt x="1231" y="17"/>
                </a:lnTo>
                <a:lnTo>
                  <a:pt x="1213" y="20"/>
                </a:lnTo>
                <a:lnTo>
                  <a:pt x="1195" y="23"/>
                </a:lnTo>
                <a:lnTo>
                  <a:pt x="1178" y="26"/>
                </a:lnTo>
                <a:lnTo>
                  <a:pt x="1160" y="29"/>
                </a:lnTo>
                <a:lnTo>
                  <a:pt x="1142" y="34"/>
                </a:lnTo>
                <a:lnTo>
                  <a:pt x="1125" y="38"/>
                </a:lnTo>
                <a:lnTo>
                  <a:pt x="1107" y="42"/>
                </a:lnTo>
                <a:lnTo>
                  <a:pt x="1090" y="46"/>
                </a:lnTo>
                <a:lnTo>
                  <a:pt x="1071" y="51"/>
                </a:lnTo>
                <a:lnTo>
                  <a:pt x="1054" y="56"/>
                </a:lnTo>
                <a:lnTo>
                  <a:pt x="1037" y="61"/>
                </a:lnTo>
                <a:lnTo>
                  <a:pt x="1020" y="67"/>
                </a:lnTo>
                <a:lnTo>
                  <a:pt x="1002" y="72"/>
                </a:lnTo>
                <a:lnTo>
                  <a:pt x="985" y="77"/>
                </a:lnTo>
                <a:lnTo>
                  <a:pt x="968" y="84"/>
                </a:lnTo>
                <a:lnTo>
                  <a:pt x="951" y="89"/>
                </a:lnTo>
                <a:lnTo>
                  <a:pt x="934" y="95"/>
                </a:lnTo>
                <a:lnTo>
                  <a:pt x="917" y="103"/>
                </a:lnTo>
                <a:lnTo>
                  <a:pt x="901" y="109"/>
                </a:lnTo>
                <a:lnTo>
                  <a:pt x="884" y="117"/>
                </a:lnTo>
                <a:lnTo>
                  <a:pt x="867" y="123"/>
                </a:lnTo>
                <a:lnTo>
                  <a:pt x="851" y="131"/>
                </a:lnTo>
                <a:lnTo>
                  <a:pt x="835" y="138"/>
                </a:lnTo>
                <a:lnTo>
                  <a:pt x="818" y="147"/>
                </a:lnTo>
                <a:lnTo>
                  <a:pt x="802" y="154"/>
                </a:lnTo>
                <a:lnTo>
                  <a:pt x="786" y="162"/>
                </a:lnTo>
                <a:lnTo>
                  <a:pt x="770" y="171"/>
                </a:lnTo>
                <a:lnTo>
                  <a:pt x="754" y="180"/>
                </a:lnTo>
                <a:lnTo>
                  <a:pt x="738" y="188"/>
                </a:lnTo>
                <a:lnTo>
                  <a:pt x="722" y="198"/>
                </a:lnTo>
                <a:lnTo>
                  <a:pt x="707" y="206"/>
                </a:lnTo>
                <a:lnTo>
                  <a:pt x="691" y="216"/>
                </a:lnTo>
                <a:lnTo>
                  <a:pt x="676" y="225"/>
                </a:lnTo>
                <a:lnTo>
                  <a:pt x="660" y="235"/>
                </a:lnTo>
                <a:lnTo>
                  <a:pt x="645" y="246"/>
                </a:lnTo>
                <a:lnTo>
                  <a:pt x="631" y="255"/>
                </a:lnTo>
                <a:lnTo>
                  <a:pt x="616" y="266"/>
                </a:lnTo>
                <a:lnTo>
                  <a:pt x="601" y="276"/>
                </a:lnTo>
                <a:lnTo>
                  <a:pt x="587" y="287"/>
                </a:lnTo>
                <a:lnTo>
                  <a:pt x="572" y="298"/>
                </a:lnTo>
                <a:lnTo>
                  <a:pt x="558" y="309"/>
                </a:lnTo>
                <a:lnTo>
                  <a:pt x="543" y="320"/>
                </a:lnTo>
                <a:lnTo>
                  <a:pt x="529" y="332"/>
                </a:lnTo>
                <a:lnTo>
                  <a:pt x="516" y="343"/>
                </a:lnTo>
                <a:lnTo>
                  <a:pt x="502" y="355"/>
                </a:lnTo>
                <a:lnTo>
                  <a:pt x="489" y="367"/>
                </a:lnTo>
                <a:lnTo>
                  <a:pt x="475" y="379"/>
                </a:lnTo>
                <a:lnTo>
                  <a:pt x="461" y="391"/>
                </a:lnTo>
                <a:lnTo>
                  <a:pt x="448" y="404"/>
                </a:lnTo>
                <a:lnTo>
                  <a:pt x="436" y="416"/>
                </a:lnTo>
                <a:lnTo>
                  <a:pt x="423" y="429"/>
                </a:lnTo>
                <a:lnTo>
                  <a:pt x="410" y="441"/>
                </a:lnTo>
                <a:lnTo>
                  <a:pt x="397" y="455"/>
                </a:lnTo>
                <a:lnTo>
                  <a:pt x="386" y="468"/>
                </a:lnTo>
                <a:lnTo>
                  <a:pt x="373" y="482"/>
                </a:lnTo>
                <a:lnTo>
                  <a:pt x="361" y="495"/>
                </a:lnTo>
                <a:lnTo>
                  <a:pt x="349" y="508"/>
                </a:lnTo>
                <a:lnTo>
                  <a:pt x="338" y="522"/>
                </a:lnTo>
                <a:lnTo>
                  <a:pt x="326" y="536"/>
                </a:lnTo>
                <a:lnTo>
                  <a:pt x="314" y="551"/>
                </a:lnTo>
                <a:lnTo>
                  <a:pt x="304" y="565"/>
                </a:lnTo>
                <a:lnTo>
                  <a:pt x="293" y="580"/>
                </a:lnTo>
                <a:lnTo>
                  <a:pt x="281" y="594"/>
                </a:lnTo>
                <a:lnTo>
                  <a:pt x="271" y="609"/>
                </a:lnTo>
                <a:lnTo>
                  <a:pt x="261" y="623"/>
                </a:lnTo>
                <a:lnTo>
                  <a:pt x="250" y="638"/>
                </a:lnTo>
                <a:lnTo>
                  <a:pt x="241" y="653"/>
                </a:lnTo>
                <a:lnTo>
                  <a:pt x="230" y="668"/>
                </a:lnTo>
                <a:lnTo>
                  <a:pt x="221" y="684"/>
                </a:lnTo>
                <a:lnTo>
                  <a:pt x="211" y="699"/>
                </a:lnTo>
                <a:lnTo>
                  <a:pt x="203" y="715"/>
                </a:lnTo>
                <a:lnTo>
                  <a:pt x="193" y="730"/>
                </a:lnTo>
                <a:lnTo>
                  <a:pt x="184" y="746"/>
                </a:lnTo>
                <a:lnTo>
                  <a:pt x="176" y="762"/>
                </a:lnTo>
                <a:lnTo>
                  <a:pt x="167" y="778"/>
                </a:lnTo>
                <a:lnTo>
                  <a:pt x="159" y="794"/>
                </a:lnTo>
                <a:lnTo>
                  <a:pt x="150" y="810"/>
                </a:lnTo>
                <a:lnTo>
                  <a:pt x="143" y="827"/>
                </a:lnTo>
                <a:lnTo>
                  <a:pt x="134" y="843"/>
                </a:lnTo>
                <a:lnTo>
                  <a:pt x="127" y="860"/>
                </a:lnTo>
                <a:lnTo>
                  <a:pt x="121" y="876"/>
                </a:lnTo>
                <a:lnTo>
                  <a:pt x="113" y="893"/>
                </a:lnTo>
                <a:lnTo>
                  <a:pt x="106" y="909"/>
                </a:lnTo>
                <a:lnTo>
                  <a:pt x="99" y="926"/>
                </a:lnTo>
                <a:lnTo>
                  <a:pt x="93" y="943"/>
                </a:lnTo>
                <a:lnTo>
                  <a:pt x="86" y="960"/>
                </a:lnTo>
                <a:lnTo>
                  <a:pt x="81" y="977"/>
                </a:lnTo>
                <a:lnTo>
                  <a:pt x="75" y="994"/>
                </a:lnTo>
                <a:lnTo>
                  <a:pt x="69" y="1011"/>
                </a:lnTo>
                <a:lnTo>
                  <a:pt x="64" y="1029"/>
                </a:lnTo>
                <a:lnTo>
                  <a:pt x="59" y="1046"/>
                </a:lnTo>
                <a:lnTo>
                  <a:pt x="53" y="1063"/>
                </a:lnTo>
                <a:lnTo>
                  <a:pt x="49" y="1081"/>
                </a:lnTo>
                <a:lnTo>
                  <a:pt x="45" y="1098"/>
                </a:lnTo>
                <a:lnTo>
                  <a:pt x="41" y="1116"/>
                </a:lnTo>
                <a:lnTo>
                  <a:pt x="36" y="1133"/>
                </a:lnTo>
                <a:lnTo>
                  <a:pt x="32" y="1152"/>
                </a:lnTo>
                <a:lnTo>
                  <a:pt x="29" y="1169"/>
                </a:lnTo>
                <a:lnTo>
                  <a:pt x="25" y="1187"/>
                </a:lnTo>
                <a:lnTo>
                  <a:pt x="22" y="1205"/>
                </a:lnTo>
                <a:lnTo>
                  <a:pt x="19" y="1223"/>
                </a:lnTo>
                <a:lnTo>
                  <a:pt x="16" y="1240"/>
                </a:lnTo>
                <a:lnTo>
                  <a:pt x="14" y="1258"/>
                </a:lnTo>
                <a:lnTo>
                  <a:pt x="11" y="1276"/>
                </a:lnTo>
                <a:lnTo>
                  <a:pt x="9" y="1294"/>
                </a:lnTo>
                <a:lnTo>
                  <a:pt x="8" y="1312"/>
                </a:lnTo>
                <a:lnTo>
                  <a:pt x="6" y="1330"/>
                </a:lnTo>
                <a:lnTo>
                  <a:pt x="4" y="1348"/>
                </a:lnTo>
                <a:lnTo>
                  <a:pt x="3" y="1367"/>
                </a:lnTo>
                <a:lnTo>
                  <a:pt x="2" y="1385"/>
                </a:lnTo>
                <a:lnTo>
                  <a:pt x="1" y="1403"/>
                </a:lnTo>
                <a:lnTo>
                  <a:pt x="0" y="1421"/>
                </a:lnTo>
                <a:lnTo>
                  <a:pt x="0" y="1439"/>
                </a:lnTo>
                <a:lnTo>
                  <a:pt x="0" y="1457"/>
                </a:lnTo>
                <a:lnTo>
                  <a:pt x="0" y="1475"/>
                </a:lnTo>
                <a:lnTo>
                  <a:pt x="1" y="1493"/>
                </a:lnTo>
                <a:lnTo>
                  <a:pt x="1" y="1511"/>
                </a:lnTo>
                <a:lnTo>
                  <a:pt x="2" y="1529"/>
                </a:lnTo>
                <a:lnTo>
                  <a:pt x="3" y="1548"/>
                </a:lnTo>
                <a:lnTo>
                  <a:pt x="4" y="1566"/>
                </a:lnTo>
                <a:lnTo>
                  <a:pt x="7" y="1584"/>
                </a:lnTo>
                <a:lnTo>
                  <a:pt x="8" y="1601"/>
                </a:lnTo>
                <a:lnTo>
                  <a:pt x="10" y="1619"/>
                </a:lnTo>
                <a:lnTo>
                  <a:pt x="12" y="1637"/>
                </a:lnTo>
                <a:lnTo>
                  <a:pt x="14" y="1655"/>
                </a:lnTo>
                <a:lnTo>
                  <a:pt x="17" y="1673"/>
                </a:lnTo>
                <a:lnTo>
                  <a:pt x="19" y="1691"/>
                </a:lnTo>
                <a:lnTo>
                  <a:pt x="23" y="1708"/>
                </a:lnTo>
                <a:lnTo>
                  <a:pt x="26" y="1726"/>
                </a:lnTo>
                <a:lnTo>
                  <a:pt x="30" y="1745"/>
                </a:lnTo>
                <a:lnTo>
                  <a:pt x="33" y="1762"/>
                </a:lnTo>
                <a:lnTo>
                  <a:pt x="37" y="1780"/>
                </a:lnTo>
                <a:lnTo>
                  <a:pt x="42" y="1798"/>
                </a:lnTo>
                <a:lnTo>
                  <a:pt x="46" y="1815"/>
                </a:lnTo>
                <a:lnTo>
                  <a:pt x="50" y="1833"/>
                </a:lnTo>
                <a:lnTo>
                  <a:pt x="56" y="1850"/>
                </a:lnTo>
                <a:lnTo>
                  <a:pt x="60" y="1867"/>
                </a:lnTo>
                <a:lnTo>
                  <a:pt x="65" y="1885"/>
                </a:lnTo>
                <a:lnTo>
                  <a:pt x="72" y="1902"/>
                </a:lnTo>
                <a:lnTo>
                  <a:pt x="77" y="1919"/>
                </a:lnTo>
                <a:lnTo>
                  <a:pt x="82" y="1936"/>
                </a:lnTo>
                <a:lnTo>
                  <a:pt x="89" y="1953"/>
                </a:lnTo>
                <a:lnTo>
                  <a:pt x="95" y="1970"/>
                </a:lnTo>
                <a:lnTo>
                  <a:pt x="101" y="1987"/>
                </a:lnTo>
                <a:lnTo>
                  <a:pt x="108" y="2003"/>
                </a:lnTo>
                <a:lnTo>
                  <a:pt x="115" y="2020"/>
                </a:lnTo>
              </a:path>
            </a:pathLst>
          </a:custGeom>
          <a:noFill/>
          <a:ln w="19050" cmpd="sng">
            <a:solidFill>
              <a:srgbClr val="0000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200" name="Freeform 152"/>
          <p:cNvSpPr>
            <a:spLocks/>
          </p:cNvSpPr>
          <p:nvPr/>
        </p:nvSpPr>
        <p:spPr bwMode="auto">
          <a:xfrm>
            <a:off x="4203700" y="2024063"/>
            <a:ext cx="552450" cy="1190625"/>
          </a:xfrm>
          <a:custGeom>
            <a:avLst/>
            <a:gdLst>
              <a:gd name="T0" fmla="*/ 2147483647 w 933"/>
              <a:gd name="T1" fmla="*/ 2147483647 h 2012"/>
              <a:gd name="T2" fmla="*/ 2147483647 w 933"/>
              <a:gd name="T3" fmla="*/ 2147483647 h 2012"/>
              <a:gd name="T4" fmla="*/ 2147483647 w 933"/>
              <a:gd name="T5" fmla="*/ 2147483647 h 2012"/>
              <a:gd name="T6" fmla="*/ 2147483647 w 933"/>
              <a:gd name="T7" fmla="*/ 2147483647 h 2012"/>
              <a:gd name="T8" fmla="*/ 2147483647 w 933"/>
              <a:gd name="T9" fmla="*/ 2147483647 h 2012"/>
              <a:gd name="T10" fmla="*/ 2147483647 w 933"/>
              <a:gd name="T11" fmla="*/ 2147483647 h 2012"/>
              <a:gd name="T12" fmla="*/ 2147483647 w 933"/>
              <a:gd name="T13" fmla="*/ 2147483647 h 2012"/>
              <a:gd name="T14" fmla="*/ 2147483647 w 933"/>
              <a:gd name="T15" fmla="*/ 2147483647 h 2012"/>
              <a:gd name="T16" fmla="*/ 2147483647 w 933"/>
              <a:gd name="T17" fmla="*/ 2147483647 h 2012"/>
              <a:gd name="T18" fmla="*/ 2147483647 w 933"/>
              <a:gd name="T19" fmla="*/ 2147483647 h 2012"/>
              <a:gd name="T20" fmla="*/ 2147483647 w 933"/>
              <a:gd name="T21" fmla="*/ 2147483647 h 2012"/>
              <a:gd name="T22" fmla="*/ 2147483647 w 933"/>
              <a:gd name="T23" fmla="*/ 2147483647 h 2012"/>
              <a:gd name="T24" fmla="*/ 2147483647 w 933"/>
              <a:gd name="T25" fmla="*/ 2147483647 h 2012"/>
              <a:gd name="T26" fmla="*/ 2147483647 w 933"/>
              <a:gd name="T27" fmla="*/ 2147483647 h 2012"/>
              <a:gd name="T28" fmla="*/ 2147483647 w 933"/>
              <a:gd name="T29" fmla="*/ 2147483647 h 2012"/>
              <a:gd name="T30" fmla="*/ 2147483647 w 933"/>
              <a:gd name="T31" fmla="*/ 2147483647 h 2012"/>
              <a:gd name="T32" fmla="*/ 2147483647 w 933"/>
              <a:gd name="T33" fmla="*/ 2147483647 h 2012"/>
              <a:gd name="T34" fmla="*/ 2147483647 w 933"/>
              <a:gd name="T35" fmla="*/ 2147483647 h 2012"/>
              <a:gd name="T36" fmla="*/ 2147483647 w 933"/>
              <a:gd name="T37" fmla="*/ 2147483647 h 2012"/>
              <a:gd name="T38" fmla="*/ 2147483647 w 933"/>
              <a:gd name="T39" fmla="*/ 2147483647 h 2012"/>
              <a:gd name="T40" fmla="*/ 2147483647 w 933"/>
              <a:gd name="T41" fmla="*/ 2147483647 h 2012"/>
              <a:gd name="T42" fmla="*/ 2147483647 w 933"/>
              <a:gd name="T43" fmla="*/ 2147483647 h 2012"/>
              <a:gd name="T44" fmla="*/ 2147483647 w 933"/>
              <a:gd name="T45" fmla="*/ 2147483647 h 2012"/>
              <a:gd name="T46" fmla="*/ 2147483647 w 933"/>
              <a:gd name="T47" fmla="*/ 2147483647 h 2012"/>
              <a:gd name="T48" fmla="*/ 2147483647 w 933"/>
              <a:gd name="T49" fmla="*/ 2147483647 h 2012"/>
              <a:gd name="T50" fmla="*/ 2147483647 w 933"/>
              <a:gd name="T51" fmla="*/ 2147483647 h 2012"/>
              <a:gd name="T52" fmla="*/ 2147483647 w 933"/>
              <a:gd name="T53" fmla="*/ 2147483647 h 2012"/>
              <a:gd name="T54" fmla="*/ 2147483647 w 933"/>
              <a:gd name="T55" fmla="*/ 2147483647 h 2012"/>
              <a:gd name="T56" fmla="*/ 2147483647 w 933"/>
              <a:gd name="T57" fmla="*/ 2147483647 h 2012"/>
              <a:gd name="T58" fmla="*/ 2147483647 w 933"/>
              <a:gd name="T59" fmla="*/ 2147483647 h 2012"/>
              <a:gd name="T60" fmla="*/ 2147483647 w 933"/>
              <a:gd name="T61" fmla="*/ 2147483647 h 2012"/>
              <a:gd name="T62" fmla="*/ 2147483647 w 933"/>
              <a:gd name="T63" fmla="*/ 2147483647 h 2012"/>
              <a:gd name="T64" fmla="*/ 2147483647 w 933"/>
              <a:gd name="T65" fmla="*/ 2147483647 h 2012"/>
              <a:gd name="T66" fmla="*/ 0 w 933"/>
              <a:gd name="T67" fmla="*/ 2147483647 h 2012"/>
              <a:gd name="T68" fmla="*/ 0 w 933"/>
              <a:gd name="T69" fmla="*/ 2147483647 h 2012"/>
              <a:gd name="T70" fmla="*/ 2147483647 w 933"/>
              <a:gd name="T71" fmla="*/ 2147483647 h 2012"/>
              <a:gd name="T72" fmla="*/ 2147483647 w 933"/>
              <a:gd name="T73" fmla="*/ 2147483647 h 2012"/>
              <a:gd name="T74" fmla="*/ 2147483647 w 933"/>
              <a:gd name="T75" fmla="*/ 2147483647 h 2012"/>
              <a:gd name="T76" fmla="*/ 2147483647 w 933"/>
              <a:gd name="T77" fmla="*/ 2147483647 h 2012"/>
              <a:gd name="T78" fmla="*/ 2147483647 w 933"/>
              <a:gd name="T79" fmla="*/ 2147483647 h 2012"/>
              <a:gd name="T80" fmla="*/ 2147483647 w 933"/>
              <a:gd name="T81" fmla="*/ 2147483647 h 2012"/>
              <a:gd name="T82" fmla="*/ 2147483647 w 933"/>
              <a:gd name="T83" fmla="*/ 2147483647 h 2012"/>
              <a:gd name="T84" fmla="*/ 2147483647 w 933"/>
              <a:gd name="T85" fmla="*/ 2147483647 h 2012"/>
              <a:gd name="T86" fmla="*/ 2147483647 w 933"/>
              <a:gd name="T87" fmla="*/ 2147483647 h 2012"/>
              <a:gd name="T88" fmla="*/ 2147483647 w 933"/>
              <a:gd name="T89" fmla="*/ 2147483647 h 2012"/>
              <a:gd name="T90" fmla="*/ 2147483647 w 933"/>
              <a:gd name="T91" fmla="*/ 2147483647 h 2012"/>
              <a:gd name="T92" fmla="*/ 2147483647 w 933"/>
              <a:gd name="T93" fmla="*/ 2147483647 h 2012"/>
              <a:gd name="T94" fmla="*/ 2147483647 w 933"/>
              <a:gd name="T95" fmla="*/ 2147483647 h 2012"/>
              <a:gd name="T96" fmla="*/ 2147483647 w 933"/>
              <a:gd name="T97" fmla="*/ 2147483647 h 2012"/>
              <a:gd name="T98" fmla="*/ 2147483647 w 933"/>
              <a:gd name="T99" fmla="*/ 2147483647 h 2012"/>
              <a:gd name="T100" fmla="*/ 2147483647 w 933"/>
              <a:gd name="T101" fmla="*/ 2147483647 h 2012"/>
              <a:gd name="T102" fmla="*/ 2147483647 w 933"/>
              <a:gd name="T103" fmla="*/ 2147483647 h 2012"/>
              <a:gd name="T104" fmla="*/ 2147483647 w 933"/>
              <a:gd name="T105" fmla="*/ 2147483647 h 2012"/>
              <a:gd name="T106" fmla="*/ 2147483647 w 933"/>
              <a:gd name="T107" fmla="*/ 2147483647 h 2012"/>
              <a:gd name="T108" fmla="*/ 2147483647 w 933"/>
              <a:gd name="T109" fmla="*/ 2147483647 h 2012"/>
              <a:gd name="T110" fmla="*/ 2147483647 w 933"/>
              <a:gd name="T111" fmla="*/ 2147483647 h 2012"/>
              <a:gd name="T112" fmla="*/ 2147483647 w 933"/>
              <a:gd name="T113" fmla="*/ 2147483647 h 2012"/>
              <a:gd name="T114" fmla="*/ 2147483647 w 933"/>
              <a:gd name="T115" fmla="*/ 2147483647 h 2012"/>
              <a:gd name="T116" fmla="*/ 2147483647 w 933"/>
              <a:gd name="T117" fmla="*/ 2147483647 h 2012"/>
              <a:gd name="T118" fmla="*/ 2147483647 w 933"/>
              <a:gd name="T119" fmla="*/ 2147483647 h 2012"/>
              <a:gd name="T120" fmla="*/ 2147483647 w 933"/>
              <a:gd name="T121" fmla="*/ 2147483647 h 2012"/>
              <a:gd name="T122" fmla="*/ 2147483647 w 933"/>
              <a:gd name="T123" fmla="*/ 0 h 201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933" h="2012">
                <a:moveTo>
                  <a:pt x="933" y="2012"/>
                </a:moveTo>
                <a:lnTo>
                  <a:pt x="924" y="2007"/>
                </a:lnTo>
                <a:lnTo>
                  <a:pt x="917" y="2002"/>
                </a:lnTo>
                <a:lnTo>
                  <a:pt x="908" y="1995"/>
                </a:lnTo>
                <a:lnTo>
                  <a:pt x="901" y="1990"/>
                </a:lnTo>
                <a:lnTo>
                  <a:pt x="892" y="1984"/>
                </a:lnTo>
                <a:lnTo>
                  <a:pt x="885" y="1978"/>
                </a:lnTo>
                <a:lnTo>
                  <a:pt x="876" y="1972"/>
                </a:lnTo>
                <a:lnTo>
                  <a:pt x="868" y="1965"/>
                </a:lnTo>
                <a:lnTo>
                  <a:pt x="859" y="1960"/>
                </a:lnTo>
                <a:lnTo>
                  <a:pt x="851" y="1954"/>
                </a:lnTo>
                <a:lnTo>
                  <a:pt x="842" y="1947"/>
                </a:lnTo>
                <a:lnTo>
                  <a:pt x="834" y="1941"/>
                </a:lnTo>
                <a:lnTo>
                  <a:pt x="825" y="1935"/>
                </a:lnTo>
                <a:lnTo>
                  <a:pt x="817" y="1927"/>
                </a:lnTo>
                <a:lnTo>
                  <a:pt x="808" y="1921"/>
                </a:lnTo>
                <a:lnTo>
                  <a:pt x="800" y="1914"/>
                </a:lnTo>
                <a:lnTo>
                  <a:pt x="790" y="1908"/>
                </a:lnTo>
                <a:lnTo>
                  <a:pt x="781" y="1900"/>
                </a:lnTo>
                <a:lnTo>
                  <a:pt x="773" y="1894"/>
                </a:lnTo>
                <a:lnTo>
                  <a:pt x="763" y="1887"/>
                </a:lnTo>
                <a:lnTo>
                  <a:pt x="755" y="1880"/>
                </a:lnTo>
                <a:lnTo>
                  <a:pt x="746" y="1873"/>
                </a:lnTo>
                <a:lnTo>
                  <a:pt x="737" y="1865"/>
                </a:lnTo>
                <a:lnTo>
                  <a:pt x="728" y="1859"/>
                </a:lnTo>
                <a:lnTo>
                  <a:pt x="710" y="1844"/>
                </a:lnTo>
                <a:lnTo>
                  <a:pt x="693" y="1830"/>
                </a:lnTo>
                <a:lnTo>
                  <a:pt x="675" y="1815"/>
                </a:lnTo>
                <a:lnTo>
                  <a:pt x="657" y="1800"/>
                </a:lnTo>
                <a:lnTo>
                  <a:pt x="640" y="1786"/>
                </a:lnTo>
                <a:lnTo>
                  <a:pt x="631" y="1778"/>
                </a:lnTo>
                <a:lnTo>
                  <a:pt x="623" y="1771"/>
                </a:lnTo>
                <a:lnTo>
                  <a:pt x="613" y="1763"/>
                </a:lnTo>
                <a:lnTo>
                  <a:pt x="605" y="1756"/>
                </a:lnTo>
                <a:lnTo>
                  <a:pt x="596" y="1747"/>
                </a:lnTo>
                <a:lnTo>
                  <a:pt x="588" y="1740"/>
                </a:lnTo>
                <a:lnTo>
                  <a:pt x="579" y="1732"/>
                </a:lnTo>
                <a:lnTo>
                  <a:pt x="571" y="1725"/>
                </a:lnTo>
                <a:lnTo>
                  <a:pt x="562" y="1716"/>
                </a:lnTo>
                <a:lnTo>
                  <a:pt x="554" y="1709"/>
                </a:lnTo>
                <a:lnTo>
                  <a:pt x="544" y="1700"/>
                </a:lnTo>
                <a:lnTo>
                  <a:pt x="536" y="1692"/>
                </a:lnTo>
                <a:lnTo>
                  <a:pt x="527" y="1684"/>
                </a:lnTo>
                <a:lnTo>
                  <a:pt x="518" y="1676"/>
                </a:lnTo>
                <a:lnTo>
                  <a:pt x="509" y="1667"/>
                </a:lnTo>
                <a:lnTo>
                  <a:pt x="500" y="1659"/>
                </a:lnTo>
                <a:lnTo>
                  <a:pt x="492" y="1650"/>
                </a:lnTo>
                <a:lnTo>
                  <a:pt x="482" y="1642"/>
                </a:lnTo>
                <a:lnTo>
                  <a:pt x="474" y="1632"/>
                </a:lnTo>
                <a:lnTo>
                  <a:pt x="465" y="1624"/>
                </a:lnTo>
                <a:lnTo>
                  <a:pt x="457" y="1615"/>
                </a:lnTo>
                <a:lnTo>
                  <a:pt x="447" y="1606"/>
                </a:lnTo>
                <a:lnTo>
                  <a:pt x="439" y="1597"/>
                </a:lnTo>
                <a:lnTo>
                  <a:pt x="430" y="1587"/>
                </a:lnTo>
                <a:lnTo>
                  <a:pt x="422" y="1579"/>
                </a:lnTo>
                <a:lnTo>
                  <a:pt x="412" y="1569"/>
                </a:lnTo>
                <a:lnTo>
                  <a:pt x="403" y="1560"/>
                </a:lnTo>
                <a:lnTo>
                  <a:pt x="395" y="1550"/>
                </a:lnTo>
                <a:lnTo>
                  <a:pt x="386" y="1541"/>
                </a:lnTo>
                <a:lnTo>
                  <a:pt x="378" y="1532"/>
                </a:lnTo>
                <a:lnTo>
                  <a:pt x="369" y="1521"/>
                </a:lnTo>
                <a:lnTo>
                  <a:pt x="361" y="1512"/>
                </a:lnTo>
                <a:lnTo>
                  <a:pt x="352" y="1502"/>
                </a:lnTo>
                <a:lnTo>
                  <a:pt x="344" y="1493"/>
                </a:lnTo>
                <a:lnTo>
                  <a:pt x="335" y="1483"/>
                </a:lnTo>
                <a:lnTo>
                  <a:pt x="327" y="1473"/>
                </a:lnTo>
                <a:lnTo>
                  <a:pt x="319" y="1463"/>
                </a:lnTo>
                <a:lnTo>
                  <a:pt x="311" y="1453"/>
                </a:lnTo>
                <a:lnTo>
                  <a:pt x="302" y="1443"/>
                </a:lnTo>
                <a:lnTo>
                  <a:pt x="295" y="1433"/>
                </a:lnTo>
                <a:lnTo>
                  <a:pt x="286" y="1422"/>
                </a:lnTo>
                <a:lnTo>
                  <a:pt x="278" y="1412"/>
                </a:lnTo>
                <a:lnTo>
                  <a:pt x="270" y="1402"/>
                </a:lnTo>
                <a:lnTo>
                  <a:pt x="263" y="1392"/>
                </a:lnTo>
                <a:lnTo>
                  <a:pt x="254" y="1381"/>
                </a:lnTo>
                <a:lnTo>
                  <a:pt x="247" y="1370"/>
                </a:lnTo>
                <a:lnTo>
                  <a:pt x="239" y="1360"/>
                </a:lnTo>
                <a:lnTo>
                  <a:pt x="232" y="1349"/>
                </a:lnTo>
                <a:lnTo>
                  <a:pt x="225" y="1338"/>
                </a:lnTo>
                <a:lnTo>
                  <a:pt x="217" y="1328"/>
                </a:lnTo>
                <a:lnTo>
                  <a:pt x="210" y="1317"/>
                </a:lnTo>
                <a:lnTo>
                  <a:pt x="203" y="1306"/>
                </a:lnTo>
                <a:lnTo>
                  <a:pt x="196" y="1296"/>
                </a:lnTo>
                <a:lnTo>
                  <a:pt x="188" y="1285"/>
                </a:lnTo>
                <a:lnTo>
                  <a:pt x="182" y="1273"/>
                </a:lnTo>
                <a:lnTo>
                  <a:pt x="176" y="1263"/>
                </a:lnTo>
                <a:lnTo>
                  <a:pt x="168" y="1252"/>
                </a:lnTo>
                <a:lnTo>
                  <a:pt x="162" y="1240"/>
                </a:lnTo>
                <a:lnTo>
                  <a:pt x="155" y="1230"/>
                </a:lnTo>
                <a:lnTo>
                  <a:pt x="149" y="1219"/>
                </a:lnTo>
                <a:lnTo>
                  <a:pt x="143" y="1207"/>
                </a:lnTo>
                <a:lnTo>
                  <a:pt x="137" y="1197"/>
                </a:lnTo>
                <a:lnTo>
                  <a:pt x="131" y="1185"/>
                </a:lnTo>
                <a:lnTo>
                  <a:pt x="126" y="1174"/>
                </a:lnTo>
                <a:lnTo>
                  <a:pt x="119" y="1163"/>
                </a:lnTo>
                <a:lnTo>
                  <a:pt x="114" y="1152"/>
                </a:lnTo>
                <a:lnTo>
                  <a:pt x="109" y="1140"/>
                </a:lnTo>
                <a:lnTo>
                  <a:pt x="103" y="1129"/>
                </a:lnTo>
                <a:lnTo>
                  <a:pt x="98" y="1118"/>
                </a:lnTo>
                <a:lnTo>
                  <a:pt x="93" y="1106"/>
                </a:lnTo>
                <a:lnTo>
                  <a:pt x="87" y="1096"/>
                </a:lnTo>
                <a:lnTo>
                  <a:pt x="83" y="1084"/>
                </a:lnTo>
                <a:lnTo>
                  <a:pt x="78" y="1072"/>
                </a:lnTo>
                <a:lnTo>
                  <a:pt x="73" y="1062"/>
                </a:lnTo>
                <a:lnTo>
                  <a:pt x="69" y="1050"/>
                </a:lnTo>
                <a:lnTo>
                  <a:pt x="65" y="1038"/>
                </a:lnTo>
                <a:lnTo>
                  <a:pt x="61" y="1027"/>
                </a:lnTo>
                <a:lnTo>
                  <a:pt x="56" y="1016"/>
                </a:lnTo>
                <a:lnTo>
                  <a:pt x="52" y="1004"/>
                </a:lnTo>
                <a:lnTo>
                  <a:pt x="49" y="993"/>
                </a:lnTo>
                <a:lnTo>
                  <a:pt x="46" y="982"/>
                </a:lnTo>
                <a:lnTo>
                  <a:pt x="41" y="970"/>
                </a:lnTo>
                <a:lnTo>
                  <a:pt x="38" y="959"/>
                </a:lnTo>
                <a:lnTo>
                  <a:pt x="35" y="948"/>
                </a:lnTo>
                <a:lnTo>
                  <a:pt x="32" y="936"/>
                </a:lnTo>
                <a:lnTo>
                  <a:pt x="30" y="925"/>
                </a:lnTo>
                <a:lnTo>
                  <a:pt x="27" y="914"/>
                </a:lnTo>
                <a:lnTo>
                  <a:pt x="23" y="902"/>
                </a:lnTo>
                <a:lnTo>
                  <a:pt x="21" y="890"/>
                </a:lnTo>
                <a:lnTo>
                  <a:pt x="19" y="879"/>
                </a:lnTo>
                <a:lnTo>
                  <a:pt x="17" y="868"/>
                </a:lnTo>
                <a:lnTo>
                  <a:pt x="15" y="856"/>
                </a:lnTo>
                <a:lnTo>
                  <a:pt x="13" y="844"/>
                </a:lnTo>
                <a:lnTo>
                  <a:pt x="11" y="833"/>
                </a:lnTo>
                <a:lnTo>
                  <a:pt x="8" y="821"/>
                </a:lnTo>
                <a:lnTo>
                  <a:pt x="7" y="810"/>
                </a:lnTo>
                <a:lnTo>
                  <a:pt x="6" y="799"/>
                </a:lnTo>
                <a:lnTo>
                  <a:pt x="4" y="787"/>
                </a:lnTo>
                <a:lnTo>
                  <a:pt x="3" y="775"/>
                </a:lnTo>
                <a:lnTo>
                  <a:pt x="2" y="763"/>
                </a:lnTo>
                <a:lnTo>
                  <a:pt x="2" y="753"/>
                </a:lnTo>
                <a:lnTo>
                  <a:pt x="1" y="741"/>
                </a:lnTo>
                <a:lnTo>
                  <a:pt x="0" y="729"/>
                </a:lnTo>
                <a:lnTo>
                  <a:pt x="0" y="719"/>
                </a:lnTo>
                <a:lnTo>
                  <a:pt x="0" y="707"/>
                </a:lnTo>
                <a:lnTo>
                  <a:pt x="0" y="695"/>
                </a:lnTo>
                <a:lnTo>
                  <a:pt x="0" y="685"/>
                </a:lnTo>
                <a:lnTo>
                  <a:pt x="0" y="673"/>
                </a:lnTo>
                <a:lnTo>
                  <a:pt x="0" y="662"/>
                </a:lnTo>
                <a:lnTo>
                  <a:pt x="0" y="651"/>
                </a:lnTo>
                <a:lnTo>
                  <a:pt x="1" y="640"/>
                </a:lnTo>
                <a:lnTo>
                  <a:pt x="1" y="629"/>
                </a:lnTo>
                <a:lnTo>
                  <a:pt x="2" y="618"/>
                </a:lnTo>
                <a:lnTo>
                  <a:pt x="3" y="607"/>
                </a:lnTo>
                <a:lnTo>
                  <a:pt x="4" y="596"/>
                </a:lnTo>
                <a:lnTo>
                  <a:pt x="5" y="586"/>
                </a:lnTo>
                <a:lnTo>
                  <a:pt x="6" y="575"/>
                </a:lnTo>
                <a:lnTo>
                  <a:pt x="7" y="564"/>
                </a:lnTo>
                <a:lnTo>
                  <a:pt x="8" y="554"/>
                </a:lnTo>
                <a:lnTo>
                  <a:pt x="11" y="543"/>
                </a:lnTo>
                <a:lnTo>
                  <a:pt x="12" y="533"/>
                </a:lnTo>
                <a:lnTo>
                  <a:pt x="14" y="523"/>
                </a:lnTo>
                <a:lnTo>
                  <a:pt x="16" y="512"/>
                </a:lnTo>
                <a:lnTo>
                  <a:pt x="18" y="503"/>
                </a:lnTo>
                <a:lnTo>
                  <a:pt x="20" y="493"/>
                </a:lnTo>
                <a:lnTo>
                  <a:pt x="22" y="482"/>
                </a:lnTo>
                <a:lnTo>
                  <a:pt x="24" y="473"/>
                </a:lnTo>
                <a:lnTo>
                  <a:pt x="27" y="463"/>
                </a:lnTo>
                <a:lnTo>
                  <a:pt x="29" y="454"/>
                </a:lnTo>
                <a:lnTo>
                  <a:pt x="31" y="444"/>
                </a:lnTo>
                <a:lnTo>
                  <a:pt x="34" y="434"/>
                </a:lnTo>
                <a:lnTo>
                  <a:pt x="36" y="425"/>
                </a:lnTo>
                <a:lnTo>
                  <a:pt x="38" y="416"/>
                </a:lnTo>
                <a:lnTo>
                  <a:pt x="41" y="407"/>
                </a:lnTo>
                <a:lnTo>
                  <a:pt x="44" y="398"/>
                </a:lnTo>
                <a:lnTo>
                  <a:pt x="47" y="390"/>
                </a:lnTo>
                <a:lnTo>
                  <a:pt x="50" y="380"/>
                </a:lnTo>
                <a:lnTo>
                  <a:pt x="52" y="372"/>
                </a:lnTo>
                <a:lnTo>
                  <a:pt x="55" y="363"/>
                </a:lnTo>
                <a:lnTo>
                  <a:pt x="58" y="355"/>
                </a:lnTo>
                <a:lnTo>
                  <a:pt x="62" y="347"/>
                </a:lnTo>
                <a:lnTo>
                  <a:pt x="64" y="339"/>
                </a:lnTo>
                <a:lnTo>
                  <a:pt x="67" y="330"/>
                </a:lnTo>
                <a:lnTo>
                  <a:pt x="70" y="323"/>
                </a:lnTo>
                <a:lnTo>
                  <a:pt x="73" y="315"/>
                </a:lnTo>
                <a:lnTo>
                  <a:pt x="77" y="308"/>
                </a:lnTo>
                <a:lnTo>
                  <a:pt x="80" y="300"/>
                </a:lnTo>
                <a:lnTo>
                  <a:pt x="83" y="293"/>
                </a:lnTo>
                <a:lnTo>
                  <a:pt x="86" y="285"/>
                </a:lnTo>
                <a:lnTo>
                  <a:pt x="89" y="278"/>
                </a:lnTo>
                <a:lnTo>
                  <a:pt x="93" y="271"/>
                </a:lnTo>
                <a:lnTo>
                  <a:pt x="96" y="263"/>
                </a:lnTo>
                <a:lnTo>
                  <a:pt x="99" y="256"/>
                </a:lnTo>
                <a:lnTo>
                  <a:pt x="102" y="249"/>
                </a:lnTo>
                <a:lnTo>
                  <a:pt x="105" y="242"/>
                </a:lnTo>
                <a:lnTo>
                  <a:pt x="109" y="235"/>
                </a:lnTo>
                <a:lnTo>
                  <a:pt x="112" y="228"/>
                </a:lnTo>
                <a:lnTo>
                  <a:pt x="115" y="222"/>
                </a:lnTo>
                <a:lnTo>
                  <a:pt x="118" y="215"/>
                </a:lnTo>
                <a:lnTo>
                  <a:pt x="121" y="208"/>
                </a:lnTo>
                <a:lnTo>
                  <a:pt x="126" y="201"/>
                </a:lnTo>
                <a:lnTo>
                  <a:pt x="129" y="195"/>
                </a:lnTo>
                <a:lnTo>
                  <a:pt x="132" y="189"/>
                </a:lnTo>
                <a:lnTo>
                  <a:pt x="135" y="182"/>
                </a:lnTo>
                <a:lnTo>
                  <a:pt x="138" y="177"/>
                </a:lnTo>
                <a:lnTo>
                  <a:pt x="142" y="170"/>
                </a:lnTo>
                <a:lnTo>
                  <a:pt x="145" y="164"/>
                </a:lnTo>
                <a:lnTo>
                  <a:pt x="148" y="159"/>
                </a:lnTo>
                <a:lnTo>
                  <a:pt x="151" y="152"/>
                </a:lnTo>
                <a:lnTo>
                  <a:pt x="154" y="147"/>
                </a:lnTo>
                <a:lnTo>
                  <a:pt x="159" y="142"/>
                </a:lnTo>
                <a:lnTo>
                  <a:pt x="162" y="136"/>
                </a:lnTo>
                <a:lnTo>
                  <a:pt x="165" y="131"/>
                </a:lnTo>
                <a:lnTo>
                  <a:pt x="167" y="126"/>
                </a:lnTo>
                <a:lnTo>
                  <a:pt x="170" y="120"/>
                </a:lnTo>
                <a:lnTo>
                  <a:pt x="173" y="115"/>
                </a:lnTo>
                <a:lnTo>
                  <a:pt x="177" y="110"/>
                </a:lnTo>
                <a:lnTo>
                  <a:pt x="180" y="105"/>
                </a:lnTo>
                <a:lnTo>
                  <a:pt x="183" y="100"/>
                </a:lnTo>
                <a:lnTo>
                  <a:pt x="185" y="96"/>
                </a:lnTo>
                <a:lnTo>
                  <a:pt x="188" y="92"/>
                </a:lnTo>
                <a:lnTo>
                  <a:pt x="192" y="87"/>
                </a:lnTo>
                <a:lnTo>
                  <a:pt x="194" y="82"/>
                </a:lnTo>
                <a:lnTo>
                  <a:pt x="197" y="79"/>
                </a:lnTo>
                <a:lnTo>
                  <a:pt x="199" y="75"/>
                </a:lnTo>
                <a:lnTo>
                  <a:pt x="202" y="70"/>
                </a:lnTo>
                <a:lnTo>
                  <a:pt x="204" y="66"/>
                </a:lnTo>
                <a:lnTo>
                  <a:pt x="208" y="63"/>
                </a:lnTo>
                <a:lnTo>
                  <a:pt x="210" y="59"/>
                </a:lnTo>
                <a:lnTo>
                  <a:pt x="212" y="55"/>
                </a:lnTo>
                <a:lnTo>
                  <a:pt x="214" y="52"/>
                </a:lnTo>
                <a:lnTo>
                  <a:pt x="217" y="49"/>
                </a:lnTo>
                <a:lnTo>
                  <a:pt x="219" y="46"/>
                </a:lnTo>
                <a:lnTo>
                  <a:pt x="221" y="43"/>
                </a:lnTo>
                <a:lnTo>
                  <a:pt x="224" y="39"/>
                </a:lnTo>
                <a:lnTo>
                  <a:pt x="225" y="36"/>
                </a:lnTo>
                <a:lnTo>
                  <a:pt x="227" y="33"/>
                </a:lnTo>
                <a:lnTo>
                  <a:pt x="229" y="31"/>
                </a:lnTo>
                <a:lnTo>
                  <a:pt x="231" y="29"/>
                </a:lnTo>
                <a:lnTo>
                  <a:pt x="232" y="26"/>
                </a:lnTo>
                <a:lnTo>
                  <a:pt x="234" y="24"/>
                </a:lnTo>
                <a:lnTo>
                  <a:pt x="235" y="21"/>
                </a:lnTo>
                <a:lnTo>
                  <a:pt x="237" y="19"/>
                </a:lnTo>
                <a:lnTo>
                  <a:pt x="238" y="17"/>
                </a:lnTo>
                <a:lnTo>
                  <a:pt x="239" y="15"/>
                </a:lnTo>
                <a:lnTo>
                  <a:pt x="241" y="14"/>
                </a:lnTo>
                <a:lnTo>
                  <a:pt x="243" y="12"/>
                </a:lnTo>
                <a:lnTo>
                  <a:pt x="244" y="11"/>
                </a:lnTo>
                <a:lnTo>
                  <a:pt x="245" y="9"/>
                </a:lnTo>
                <a:lnTo>
                  <a:pt x="245" y="8"/>
                </a:lnTo>
                <a:lnTo>
                  <a:pt x="246" y="6"/>
                </a:lnTo>
                <a:lnTo>
                  <a:pt x="247" y="5"/>
                </a:lnTo>
                <a:lnTo>
                  <a:pt x="248" y="4"/>
                </a:lnTo>
                <a:lnTo>
                  <a:pt x="248" y="3"/>
                </a:lnTo>
                <a:lnTo>
                  <a:pt x="249" y="3"/>
                </a:lnTo>
                <a:lnTo>
                  <a:pt x="249" y="2"/>
                </a:lnTo>
                <a:lnTo>
                  <a:pt x="250" y="1"/>
                </a:lnTo>
                <a:lnTo>
                  <a:pt x="250" y="0"/>
                </a:lnTo>
                <a:lnTo>
                  <a:pt x="251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8201" name="Freeform 153"/>
          <p:cNvSpPr>
            <a:spLocks/>
          </p:cNvSpPr>
          <p:nvPr/>
        </p:nvSpPr>
        <p:spPr bwMode="auto">
          <a:xfrm>
            <a:off x="4203700" y="4479925"/>
            <a:ext cx="177800" cy="1709738"/>
          </a:xfrm>
          <a:custGeom>
            <a:avLst/>
            <a:gdLst>
              <a:gd name="T0" fmla="*/ 2147483647 w 304"/>
              <a:gd name="T1" fmla="*/ 2147483647 h 2888"/>
              <a:gd name="T2" fmla="*/ 2147483647 w 304"/>
              <a:gd name="T3" fmla="*/ 2147483647 h 2888"/>
              <a:gd name="T4" fmla="*/ 2147483647 w 304"/>
              <a:gd name="T5" fmla="*/ 2147483647 h 2888"/>
              <a:gd name="T6" fmla="*/ 2147483647 w 304"/>
              <a:gd name="T7" fmla="*/ 2147483647 h 2888"/>
              <a:gd name="T8" fmla="*/ 2147483647 w 304"/>
              <a:gd name="T9" fmla="*/ 2147483647 h 2888"/>
              <a:gd name="T10" fmla="*/ 2147483647 w 304"/>
              <a:gd name="T11" fmla="*/ 2147483647 h 2888"/>
              <a:gd name="T12" fmla="*/ 2147483647 w 304"/>
              <a:gd name="T13" fmla="*/ 2147483647 h 2888"/>
              <a:gd name="T14" fmla="*/ 2147483647 w 304"/>
              <a:gd name="T15" fmla="*/ 2147483647 h 2888"/>
              <a:gd name="T16" fmla="*/ 2147483647 w 304"/>
              <a:gd name="T17" fmla="*/ 2147483647 h 2888"/>
              <a:gd name="T18" fmla="*/ 2147483647 w 304"/>
              <a:gd name="T19" fmla="*/ 2147483647 h 2888"/>
              <a:gd name="T20" fmla="*/ 2147483647 w 304"/>
              <a:gd name="T21" fmla="*/ 2147483647 h 2888"/>
              <a:gd name="T22" fmla="*/ 2147483647 w 304"/>
              <a:gd name="T23" fmla="*/ 2147483647 h 2888"/>
              <a:gd name="T24" fmla="*/ 2147483647 w 304"/>
              <a:gd name="T25" fmla="*/ 2147483647 h 2888"/>
              <a:gd name="T26" fmla="*/ 2147483647 w 304"/>
              <a:gd name="T27" fmla="*/ 2147483647 h 2888"/>
              <a:gd name="T28" fmla="*/ 2147483647 w 304"/>
              <a:gd name="T29" fmla="*/ 2147483647 h 2888"/>
              <a:gd name="T30" fmla="*/ 0 w 304"/>
              <a:gd name="T31" fmla="*/ 2147483647 h 2888"/>
              <a:gd name="T32" fmla="*/ 2147483647 w 304"/>
              <a:gd name="T33" fmla="*/ 2147483647 h 2888"/>
              <a:gd name="T34" fmla="*/ 2147483647 w 304"/>
              <a:gd name="T35" fmla="*/ 2147483647 h 2888"/>
              <a:gd name="T36" fmla="*/ 2147483647 w 304"/>
              <a:gd name="T37" fmla="*/ 2147483647 h 2888"/>
              <a:gd name="T38" fmla="*/ 2147483647 w 304"/>
              <a:gd name="T39" fmla="*/ 2147483647 h 2888"/>
              <a:gd name="T40" fmla="*/ 2147483647 w 304"/>
              <a:gd name="T41" fmla="*/ 2147483647 h 2888"/>
              <a:gd name="T42" fmla="*/ 2147483647 w 304"/>
              <a:gd name="T43" fmla="*/ 2147483647 h 2888"/>
              <a:gd name="T44" fmla="*/ 2147483647 w 304"/>
              <a:gd name="T45" fmla="*/ 2147483647 h 2888"/>
              <a:gd name="T46" fmla="*/ 2147483647 w 304"/>
              <a:gd name="T47" fmla="*/ 2147483647 h 2888"/>
              <a:gd name="T48" fmla="*/ 2147483647 w 304"/>
              <a:gd name="T49" fmla="*/ 2147483647 h 2888"/>
              <a:gd name="T50" fmla="*/ 2147483647 w 304"/>
              <a:gd name="T51" fmla="*/ 2147483647 h 2888"/>
              <a:gd name="T52" fmla="*/ 2147483647 w 304"/>
              <a:gd name="T53" fmla="*/ 2147483647 h 2888"/>
              <a:gd name="T54" fmla="*/ 2147483647 w 304"/>
              <a:gd name="T55" fmla="*/ 2147483647 h 2888"/>
              <a:gd name="T56" fmla="*/ 2147483647 w 304"/>
              <a:gd name="T57" fmla="*/ 2147483647 h 2888"/>
              <a:gd name="T58" fmla="*/ 2147483647 w 304"/>
              <a:gd name="T59" fmla="*/ 2147483647 h 2888"/>
              <a:gd name="T60" fmla="*/ 2147483647 w 304"/>
              <a:gd name="T61" fmla="*/ 2147483647 h 2888"/>
              <a:gd name="T62" fmla="*/ 2147483647 w 304"/>
              <a:gd name="T63" fmla="*/ 2147483647 h 2888"/>
              <a:gd name="T64" fmla="*/ 2147483647 w 304"/>
              <a:gd name="T65" fmla="*/ 2147483647 h 2888"/>
              <a:gd name="T66" fmla="*/ 2147483647 w 304"/>
              <a:gd name="T67" fmla="*/ 2147483647 h 2888"/>
              <a:gd name="T68" fmla="*/ 2147483647 w 304"/>
              <a:gd name="T69" fmla="*/ 2147483647 h 2888"/>
              <a:gd name="T70" fmla="*/ 2147483647 w 304"/>
              <a:gd name="T71" fmla="*/ 2147483647 h 2888"/>
              <a:gd name="T72" fmla="*/ 2147483647 w 304"/>
              <a:gd name="T73" fmla="*/ 2147483647 h 2888"/>
              <a:gd name="T74" fmla="*/ 2147483647 w 304"/>
              <a:gd name="T75" fmla="*/ 2147483647 h 2888"/>
              <a:gd name="T76" fmla="*/ 2147483647 w 304"/>
              <a:gd name="T77" fmla="*/ 2147483647 h 2888"/>
              <a:gd name="T78" fmla="*/ 2147483647 w 304"/>
              <a:gd name="T79" fmla="*/ 2147483647 h 2888"/>
              <a:gd name="T80" fmla="*/ 2147483647 w 304"/>
              <a:gd name="T81" fmla="*/ 2147483647 h 2888"/>
              <a:gd name="T82" fmla="*/ 2147483647 w 304"/>
              <a:gd name="T83" fmla="*/ 2147483647 h 2888"/>
              <a:gd name="T84" fmla="*/ 2147483647 w 304"/>
              <a:gd name="T85" fmla="*/ 2147483647 h 2888"/>
              <a:gd name="T86" fmla="*/ 2147483647 w 304"/>
              <a:gd name="T87" fmla="*/ 2147483647 h 2888"/>
              <a:gd name="T88" fmla="*/ 2147483647 w 304"/>
              <a:gd name="T89" fmla="*/ 2147483647 h 2888"/>
              <a:gd name="T90" fmla="*/ 2147483647 w 304"/>
              <a:gd name="T91" fmla="*/ 2147483647 h 2888"/>
              <a:gd name="T92" fmla="*/ 0 w 304"/>
              <a:gd name="T93" fmla="*/ 2147483647 h 2888"/>
              <a:gd name="T94" fmla="*/ 2147483647 w 304"/>
              <a:gd name="T95" fmla="*/ 2147483647 h 2888"/>
              <a:gd name="T96" fmla="*/ 2147483647 w 304"/>
              <a:gd name="T97" fmla="*/ 2147483647 h 2888"/>
              <a:gd name="T98" fmla="*/ 2147483647 w 304"/>
              <a:gd name="T99" fmla="*/ 2147483647 h 2888"/>
              <a:gd name="T100" fmla="*/ 2147483647 w 304"/>
              <a:gd name="T101" fmla="*/ 2147483647 h 2888"/>
              <a:gd name="T102" fmla="*/ 2147483647 w 304"/>
              <a:gd name="T103" fmla="*/ 2147483647 h 2888"/>
              <a:gd name="T104" fmla="*/ 2147483647 w 304"/>
              <a:gd name="T105" fmla="*/ 2147483647 h 2888"/>
              <a:gd name="T106" fmla="*/ 2147483647 w 304"/>
              <a:gd name="T107" fmla="*/ 2147483647 h 2888"/>
              <a:gd name="T108" fmla="*/ 2147483647 w 304"/>
              <a:gd name="T109" fmla="*/ 2147483647 h 2888"/>
              <a:gd name="T110" fmla="*/ 2147483647 w 304"/>
              <a:gd name="T111" fmla="*/ 2147483647 h 2888"/>
              <a:gd name="T112" fmla="*/ 2147483647 w 304"/>
              <a:gd name="T113" fmla="*/ 2147483647 h 2888"/>
              <a:gd name="T114" fmla="*/ 2147483647 w 304"/>
              <a:gd name="T115" fmla="*/ 2147483647 h 2888"/>
              <a:gd name="T116" fmla="*/ 2147483647 w 304"/>
              <a:gd name="T117" fmla="*/ 2147483647 h 2888"/>
              <a:gd name="T118" fmla="*/ 2147483647 w 304"/>
              <a:gd name="T119" fmla="*/ 0 h 2888"/>
              <a:gd name="T120" fmla="*/ 2147483647 w 304"/>
              <a:gd name="T121" fmla="*/ 0 h 2888"/>
              <a:gd name="T122" fmla="*/ 2147483647 w 304"/>
              <a:gd name="T123" fmla="*/ 2147483647 h 288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04" h="2888">
                <a:moveTo>
                  <a:pt x="304" y="2882"/>
                </a:moveTo>
                <a:lnTo>
                  <a:pt x="299" y="2883"/>
                </a:lnTo>
                <a:lnTo>
                  <a:pt x="294" y="2884"/>
                </a:lnTo>
                <a:lnTo>
                  <a:pt x="287" y="2884"/>
                </a:lnTo>
                <a:lnTo>
                  <a:pt x="282" y="2885"/>
                </a:lnTo>
                <a:lnTo>
                  <a:pt x="276" y="2886"/>
                </a:lnTo>
                <a:lnTo>
                  <a:pt x="270" y="2886"/>
                </a:lnTo>
                <a:lnTo>
                  <a:pt x="265" y="2886"/>
                </a:lnTo>
                <a:lnTo>
                  <a:pt x="260" y="2887"/>
                </a:lnTo>
                <a:lnTo>
                  <a:pt x="253" y="2887"/>
                </a:lnTo>
                <a:lnTo>
                  <a:pt x="248" y="2887"/>
                </a:lnTo>
                <a:lnTo>
                  <a:pt x="243" y="2887"/>
                </a:lnTo>
                <a:lnTo>
                  <a:pt x="237" y="2888"/>
                </a:lnTo>
                <a:lnTo>
                  <a:pt x="232" y="2888"/>
                </a:lnTo>
                <a:lnTo>
                  <a:pt x="227" y="2888"/>
                </a:lnTo>
                <a:lnTo>
                  <a:pt x="221" y="2887"/>
                </a:lnTo>
                <a:lnTo>
                  <a:pt x="216" y="2887"/>
                </a:lnTo>
                <a:lnTo>
                  <a:pt x="211" y="2887"/>
                </a:lnTo>
                <a:lnTo>
                  <a:pt x="205" y="2887"/>
                </a:lnTo>
                <a:lnTo>
                  <a:pt x="201" y="2886"/>
                </a:lnTo>
                <a:lnTo>
                  <a:pt x="196" y="2886"/>
                </a:lnTo>
                <a:lnTo>
                  <a:pt x="191" y="2886"/>
                </a:lnTo>
                <a:lnTo>
                  <a:pt x="186" y="2885"/>
                </a:lnTo>
                <a:lnTo>
                  <a:pt x="181" y="2885"/>
                </a:lnTo>
                <a:lnTo>
                  <a:pt x="176" y="2884"/>
                </a:lnTo>
                <a:lnTo>
                  <a:pt x="171" y="2883"/>
                </a:lnTo>
                <a:lnTo>
                  <a:pt x="166" y="2882"/>
                </a:lnTo>
                <a:lnTo>
                  <a:pt x="162" y="2882"/>
                </a:lnTo>
                <a:lnTo>
                  <a:pt x="158" y="2881"/>
                </a:lnTo>
                <a:lnTo>
                  <a:pt x="152" y="2880"/>
                </a:lnTo>
                <a:lnTo>
                  <a:pt x="148" y="2879"/>
                </a:lnTo>
                <a:lnTo>
                  <a:pt x="144" y="2878"/>
                </a:lnTo>
                <a:lnTo>
                  <a:pt x="139" y="2876"/>
                </a:lnTo>
                <a:lnTo>
                  <a:pt x="135" y="2874"/>
                </a:lnTo>
                <a:lnTo>
                  <a:pt x="131" y="2873"/>
                </a:lnTo>
                <a:lnTo>
                  <a:pt x="127" y="2872"/>
                </a:lnTo>
                <a:lnTo>
                  <a:pt x="122" y="2870"/>
                </a:lnTo>
                <a:lnTo>
                  <a:pt x="118" y="2869"/>
                </a:lnTo>
                <a:lnTo>
                  <a:pt x="114" y="2868"/>
                </a:lnTo>
                <a:lnTo>
                  <a:pt x="111" y="2866"/>
                </a:lnTo>
                <a:lnTo>
                  <a:pt x="106" y="2864"/>
                </a:lnTo>
                <a:lnTo>
                  <a:pt x="102" y="2863"/>
                </a:lnTo>
                <a:lnTo>
                  <a:pt x="99" y="2861"/>
                </a:lnTo>
                <a:lnTo>
                  <a:pt x="95" y="2858"/>
                </a:lnTo>
                <a:lnTo>
                  <a:pt x="91" y="2856"/>
                </a:lnTo>
                <a:lnTo>
                  <a:pt x="88" y="2855"/>
                </a:lnTo>
                <a:lnTo>
                  <a:pt x="84" y="2853"/>
                </a:lnTo>
                <a:lnTo>
                  <a:pt x="81" y="2851"/>
                </a:lnTo>
                <a:lnTo>
                  <a:pt x="78" y="2849"/>
                </a:lnTo>
                <a:lnTo>
                  <a:pt x="74" y="2847"/>
                </a:lnTo>
                <a:lnTo>
                  <a:pt x="71" y="2843"/>
                </a:lnTo>
                <a:lnTo>
                  <a:pt x="68" y="2841"/>
                </a:lnTo>
                <a:lnTo>
                  <a:pt x="65" y="2839"/>
                </a:lnTo>
                <a:lnTo>
                  <a:pt x="62" y="2837"/>
                </a:lnTo>
                <a:lnTo>
                  <a:pt x="60" y="2834"/>
                </a:lnTo>
                <a:lnTo>
                  <a:pt x="56" y="2832"/>
                </a:lnTo>
                <a:lnTo>
                  <a:pt x="53" y="2829"/>
                </a:lnTo>
                <a:lnTo>
                  <a:pt x="51" y="2826"/>
                </a:lnTo>
                <a:lnTo>
                  <a:pt x="48" y="2823"/>
                </a:lnTo>
                <a:lnTo>
                  <a:pt x="46" y="2821"/>
                </a:lnTo>
                <a:lnTo>
                  <a:pt x="43" y="2818"/>
                </a:lnTo>
                <a:lnTo>
                  <a:pt x="40" y="2815"/>
                </a:lnTo>
                <a:lnTo>
                  <a:pt x="38" y="2812"/>
                </a:lnTo>
                <a:lnTo>
                  <a:pt x="36" y="2809"/>
                </a:lnTo>
                <a:lnTo>
                  <a:pt x="34" y="2806"/>
                </a:lnTo>
                <a:lnTo>
                  <a:pt x="32" y="2803"/>
                </a:lnTo>
                <a:lnTo>
                  <a:pt x="30" y="2800"/>
                </a:lnTo>
                <a:lnTo>
                  <a:pt x="28" y="2797"/>
                </a:lnTo>
                <a:lnTo>
                  <a:pt x="25" y="2793"/>
                </a:lnTo>
                <a:lnTo>
                  <a:pt x="23" y="2789"/>
                </a:lnTo>
                <a:lnTo>
                  <a:pt x="21" y="2786"/>
                </a:lnTo>
                <a:lnTo>
                  <a:pt x="20" y="2783"/>
                </a:lnTo>
                <a:lnTo>
                  <a:pt x="18" y="2779"/>
                </a:lnTo>
                <a:lnTo>
                  <a:pt x="17" y="2775"/>
                </a:lnTo>
                <a:lnTo>
                  <a:pt x="15" y="2772"/>
                </a:lnTo>
                <a:lnTo>
                  <a:pt x="14" y="2768"/>
                </a:lnTo>
                <a:lnTo>
                  <a:pt x="13" y="2764"/>
                </a:lnTo>
                <a:lnTo>
                  <a:pt x="11" y="2760"/>
                </a:lnTo>
                <a:lnTo>
                  <a:pt x="9" y="2756"/>
                </a:lnTo>
                <a:lnTo>
                  <a:pt x="8" y="2752"/>
                </a:lnTo>
                <a:lnTo>
                  <a:pt x="7" y="2749"/>
                </a:lnTo>
                <a:lnTo>
                  <a:pt x="6" y="2744"/>
                </a:lnTo>
                <a:lnTo>
                  <a:pt x="5" y="2740"/>
                </a:lnTo>
                <a:lnTo>
                  <a:pt x="4" y="2736"/>
                </a:lnTo>
                <a:lnTo>
                  <a:pt x="4" y="2732"/>
                </a:lnTo>
                <a:lnTo>
                  <a:pt x="3" y="2727"/>
                </a:lnTo>
                <a:lnTo>
                  <a:pt x="2" y="2723"/>
                </a:lnTo>
                <a:lnTo>
                  <a:pt x="2" y="2718"/>
                </a:lnTo>
                <a:lnTo>
                  <a:pt x="1" y="2714"/>
                </a:lnTo>
                <a:lnTo>
                  <a:pt x="1" y="2709"/>
                </a:lnTo>
                <a:lnTo>
                  <a:pt x="0" y="2704"/>
                </a:lnTo>
                <a:lnTo>
                  <a:pt x="0" y="2700"/>
                </a:lnTo>
                <a:lnTo>
                  <a:pt x="0" y="2696"/>
                </a:lnTo>
                <a:lnTo>
                  <a:pt x="0" y="2690"/>
                </a:lnTo>
                <a:lnTo>
                  <a:pt x="0" y="2685"/>
                </a:lnTo>
                <a:lnTo>
                  <a:pt x="0" y="2681"/>
                </a:lnTo>
                <a:lnTo>
                  <a:pt x="0" y="2675"/>
                </a:lnTo>
                <a:lnTo>
                  <a:pt x="0" y="2671"/>
                </a:lnTo>
                <a:lnTo>
                  <a:pt x="0" y="2666"/>
                </a:lnTo>
                <a:lnTo>
                  <a:pt x="0" y="2660"/>
                </a:lnTo>
                <a:lnTo>
                  <a:pt x="0" y="2655"/>
                </a:lnTo>
                <a:lnTo>
                  <a:pt x="1" y="2650"/>
                </a:lnTo>
                <a:lnTo>
                  <a:pt x="1" y="2644"/>
                </a:lnTo>
                <a:lnTo>
                  <a:pt x="2" y="2639"/>
                </a:lnTo>
                <a:lnTo>
                  <a:pt x="2" y="2634"/>
                </a:lnTo>
                <a:lnTo>
                  <a:pt x="3" y="2628"/>
                </a:lnTo>
                <a:lnTo>
                  <a:pt x="3" y="2623"/>
                </a:lnTo>
                <a:lnTo>
                  <a:pt x="4" y="2618"/>
                </a:lnTo>
                <a:lnTo>
                  <a:pt x="5" y="2612"/>
                </a:lnTo>
                <a:lnTo>
                  <a:pt x="6" y="2606"/>
                </a:lnTo>
                <a:lnTo>
                  <a:pt x="6" y="2601"/>
                </a:lnTo>
                <a:lnTo>
                  <a:pt x="7" y="2595"/>
                </a:lnTo>
                <a:lnTo>
                  <a:pt x="8" y="2589"/>
                </a:lnTo>
                <a:lnTo>
                  <a:pt x="9" y="2584"/>
                </a:lnTo>
                <a:lnTo>
                  <a:pt x="11" y="2577"/>
                </a:lnTo>
                <a:lnTo>
                  <a:pt x="13" y="2572"/>
                </a:lnTo>
                <a:lnTo>
                  <a:pt x="14" y="2566"/>
                </a:lnTo>
                <a:lnTo>
                  <a:pt x="15" y="2560"/>
                </a:lnTo>
                <a:lnTo>
                  <a:pt x="16" y="2554"/>
                </a:lnTo>
                <a:lnTo>
                  <a:pt x="17" y="2549"/>
                </a:lnTo>
                <a:lnTo>
                  <a:pt x="19" y="2542"/>
                </a:lnTo>
                <a:lnTo>
                  <a:pt x="22" y="2529"/>
                </a:lnTo>
                <a:lnTo>
                  <a:pt x="25" y="2518"/>
                </a:lnTo>
                <a:lnTo>
                  <a:pt x="29" y="2505"/>
                </a:lnTo>
                <a:lnTo>
                  <a:pt x="32" y="2492"/>
                </a:lnTo>
                <a:lnTo>
                  <a:pt x="35" y="2479"/>
                </a:lnTo>
                <a:lnTo>
                  <a:pt x="39" y="2467"/>
                </a:lnTo>
                <a:lnTo>
                  <a:pt x="44" y="2454"/>
                </a:lnTo>
                <a:lnTo>
                  <a:pt x="47" y="2440"/>
                </a:lnTo>
                <a:lnTo>
                  <a:pt x="51" y="2427"/>
                </a:lnTo>
                <a:lnTo>
                  <a:pt x="55" y="2414"/>
                </a:lnTo>
                <a:lnTo>
                  <a:pt x="60" y="2401"/>
                </a:lnTo>
                <a:lnTo>
                  <a:pt x="64" y="2387"/>
                </a:lnTo>
                <a:lnTo>
                  <a:pt x="68" y="2374"/>
                </a:lnTo>
                <a:lnTo>
                  <a:pt x="72" y="2360"/>
                </a:lnTo>
                <a:lnTo>
                  <a:pt x="77" y="2346"/>
                </a:lnTo>
                <a:lnTo>
                  <a:pt x="81" y="2334"/>
                </a:lnTo>
                <a:lnTo>
                  <a:pt x="85" y="2320"/>
                </a:lnTo>
                <a:lnTo>
                  <a:pt x="90" y="2305"/>
                </a:lnTo>
                <a:lnTo>
                  <a:pt x="95" y="2291"/>
                </a:lnTo>
                <a:lnTo>
                  <a:pt x="99" y="2276"/>
                </a:lnTo>
                <a:lnTo>
                  <a:pt x="104" y="2262"/>
                </a:lnTo>
                <a:lnTo>
                  <a:pt x="109" y="2247"/>
                </a:lnTo>
                <a:lnTo>
                  <a:pt x="114" y="2232"/>
                </a:lnTo>
                <a:lnTo>
                  <a:pt x="118" y="2216"/>
                </a:lnTo>
                <a:lnTo>
                  <a:pt x="123" y="2202"/>
                </a:lnTo>
                <a:lnTo>
                  <a:pt x="128" y="2186"/>
                </a:lnTo>
                <a:lnTo>
                  <a:pt x="133" y="2171"/>
                </a:lnTo>
                <a:lnTo>
                  <a:pt x="137" y="2155"/>
                </a:lnTo>
                <a:lnTo>
                  <a:pt x="143" y="2139"/>
                </a:lnTo>
                <a:lnTo>
                  <a:pt x="147" y="2122"/>
                </a:lnTo>
                <a:lnTo>
                  <a:pt x="151" y="2106"/>
                </a:lnTo>
                <a:lnTo>
                  <a:pt x="156" y="2090"/>
                </a:lnTo>
                <a:lnTo>
                  <a:pt x="161" y="2073"/>
                </a:lnTo>
                <a:lnTo>
                  <a:pt x="165" y="2056"/>
                </a:lnTo>
                <a:lnTo>
                  <a:pt x="170" y="2039"/>
                </a:lnTo>
                <a:lnTo>
                  <a:pt x="175" y="2022"/>
                </a:lnTo>
                <a:lnTo>
                  <a:pt x="179" y="2005"/>
                </a:lnTo>
                <a:lnTo>
                  <a:pt x="183" y="1988"/>
                </a:lnTo>
                <a:lnTo>
                  <a:pt x="187" y="1970"/>
                </a:lnTo>
                <a:lnTo>
                  <a:pt x="192" y="1952"/>
                </a:lnTo>
                <a:lnTo>
                  <a:pt x="195" y="1935"/>
                </a:lnTo>
                <a:lnTo>
                  <a:pt x="199" y="1917"/>
                </a:lnTo>
                <a:lnTo>
                  <a:pt x="202" y="1899"/>
                </a:lnTo>
                <a:lnTo>
                  <a:pt x="206" y="1881"/>
                </a:lnTo>
                <a:lnTo>
                  <a:pt x="210" y="1864"/>
                </a:lnTo>
                <a:lnTo>
                  <a:pt x="213" y="1846"/>
                </a:lnTo>
                <a:lnTo>
                  <a:pt x="216" y="1828"/>
                </a:lnTo>
                <a:lnTo>
                  <a:pt x="219" y="1810"/>
                </a:lnTo>
                <a:lnTo>
                  <a:pt x="222" y="1791"/>
                </a:lnTo>
                <a:lnTo>
                  <a:pt x="226" y="1772"/>
                </a:lnTo>
                <a:lnTo>
                  <a:pt x="228" y="1754"/>
                </a:lnTo>
                <a:lnTo>
                  <a:pt x="231" y="1736"/>
                </a:lnTo>
                <a:lnTo>
                  <a:pt x="233" y="1718"/>
                </a:lnTo>
                <a:lnTo>
                  <a:pt x="235" y="1699"/>
                </a:lnTo>
                <a:lnTo>
                  <a:pt x="237" y="1681"/>
                </a:lnTo>
                <a:lnTo>
                  <a:pt x="239" y="1663"/>
                </a:lnTo>
                <a:lnTo>
                  <a:pt x="242" y="1644"/>
                </a:lnTo>
                <a:lnTo>
                  <a:pt x="243" y="1626"/>
                </a:lnTo>
                <a:lnTo>
                  <a:pt x="245" y="1607"/>
                </a:lnTo>
                <a:lnTo>
                  <a:pt x="246" y="1589"/>
                </a:lnTo>
                <a:lnTo>
                  <a:pt x="247" y="1570"/>
                </a:lnTo>
                <a:lnTo>
                  <a:pt x="248" y="1552"/>
                </a:lnTo>
                <a:lnTo>
                  <a:pt x="249" y="1534"/>
                </a:lnTo>
                <a:lnTo>
                  <a:pt x="249" y="1516"/>
                </a:lnTo>
                <a:lnTo>
                  <a:pt x="250" y="1498"/>
                </a:lnTo>
                <a:lnTo>
                  <a:pt x="250" y="1480"/>
                </a:lnTo>
                <a:lnTo>
                  <a:pt x="250" y="1462"/>
                </a:lnTo>
                <a:lnTo>
                  <a:pt x="251" y="1443"/>
                </a:lnTo>
                <a:lnTo>
                  <a:pt x="250" y="1425"/>
                </a:lnTo>
                <a:lnTo>
                  <a:pt x="250" y="1407"/>
                </a:lnTo>
                <a:lnTo>
                  <a:pt x="250" y="1389"/>
                </a:lnTo>
                <a:lnTo>
                  <a:pt x="249" y="1371"/>
                </a:lnTo>
                <a:lnTo>
                  <a:pt x="249" y="1353"/>
                </a:lnTo>
                <a:lnTo>
                  <a:pt x="248" y="1335"/>
                </a:lnTo>
                <a:lnTo>
                  <a:pt x="247" y="1317"/>
                </a:lnTo>
                <a:lnTo>
                  <a:pt x="246" y="1299"/>
                </a:lnTo>
                <a:lnTo>
                  <a:pt x="245" y="1280"/>
                </a:lnTo>
                <a:lnTo>
                  <a:pt x="243" y="1261"/>
                </a:lnTo>
                <a:lnTo>
                  <a:pt x="242" y="1243"/>
                </a:lnTo>
                <a:lnTo>
                  <a:pt x="239" y="1224"/>
                </a:lnTo>
                <a:lnTo>
                  <a:pt x="237" y="1206"/>
                </a:lnTo>
                <a:lnTo>
                  <a:pt x="235" y="1188"/>
                </a:lnTo>
                <a:lnTo>
                  <a:pt x="233" y="1170"/>
                </a:lnTo>
                <a:lnTo>
                  <a:pt x="231" y="1151"/>
                </a:lnTo>
                <a:lnTo>
                  <a:pt x="228" y="1133"/>
                </a:lnTo>
                <a:lnTo>
                  <a:pt x="226" y="1115"/>
                </a:lnTo>
                <a:lnTo>
                  <a:pt x="222" y="1096"/>
                </a:lnTo>
                <a:lnTo>
                  <a:pt x="219" y="1078"/>
                </a:lnTo>
                <a:lnTo>
                  <a:pt x="216" y="1059"/>
                </a:lnTo>
                <a:lnTo>
                  <a:pt x="213" y="1041"/>
                </a:lnTo>
                <a:lnTo>
                  <a:pt x="210" y="1024"/>
                </a:lnTo>
                <a:lnTo>
                  <a:pt x="206" y="1006"/>
                </a:lnTo>
                <a:lnTo>
                  <a:pt x="202" y="988"/>
                </a:lnTo>
                <a:lnTo>
                  <a:pt x="199" y="970"/>
                </a:lnTo>
                <a:lnTo>
                  <a:pt x="195" y="952"/>
                </a:lnTo>
                <a:lnTo>
                  <a:pt x="192" y="935"/>
                </a:lnTo>
                <a:lnTo>
                  <a:pt x="187" y="918"/>
                </a:lnTo>
                <a:lnTo>
                  <a:pt x="183" y="899"/>
                </a:lnTo>
                <a:lnTo>
                  <a:pt x="179" y="882"/>
                </a:lnTo>
                <a:lnTo>
                  <a:pt x="175" y="865"/>
                </a:lnTo>
                <a:lnTo>
                  <a:pt x="170" y="848"/>
                </a:lnTo>
                <a:lnTo>
                  <a:pt x="165" y="831"/>
                </a:lnTo>
                <a:lnTo>
                  <a:pt x="161" y="814"/>
                </a:lnTo>
                <a:lnTo>
                  <a:pt x="156" y="798"/>
                </a:lnTo>
                <a:lnTo>
                  <a:pt x="151" y="781"/>
                </a:lnTo>
                <a:lnTo>
                  <a:pt x="147" y="765"/>
                </a:lnTo>
                <a:lnTo>
                  <a:pt x="143" y="748"/>
                </a:lnTo>
                <a:lnTo>
                  <a:pt x="137" y="732"/>
                </a:lnTo>
                <a:lnTo>
                  <a:pt x="133" y="716"/>
                </a:lnTo>
                <a:lnTo>
                  <a:pt x="128" y="701"/>
                </a:lnTo>
                <a:lnTo>
                  <a:pt x="123" y="685"/>
                </a:lnTo>
                <a:lnTo>
                  <a:pt x="118" y="671"/>
                </a:lnTo>
                <a:lnTo>
                  <a:pt x="114" y="655"/>
                </a:lnTo>
                <a:lnTo>
                  <a:pt x="109" y="640"/>
                </a:lnTo>
                <a:lnTo>
                  <a:pt x="104" y="625"/>
                </a:lnTo>
                <a:lnTo>
                  <a:pt x="99" y="611"/>
                </a:lnTo>
                <a:lnTo>
                  <a:pt x="95" y="596"/>
                </a:lnTo>
                <a:lnTo>
                  <a:pt x="90" y="582"/>
                </a:lnTo>
                <a:lnTo>
                  <a:pt x="85" y="568"/>
                </a:lnTo>
                <a:lnTo>
                  <a:pt x="81" y="555"/>
                </a:lnTo>
                <a:lnTo>
                  <a:pt x="77" y="541"/>
                </a:lnTo>
                <a:lnTo>
                  <a:pt x="72" y="527"/>
                </a:lnTo>
                <a:lnTo>
                  <a:pt x="68" y="513"/>
                </a:lnTo>
                <a:lnTo>
                  <a:pt x="64" y="500"/>
                </a:lnTo>
                <a:lnTo>
                  <a:pt x="60" y="486"/>
                </a:lnTo>
                <a:lnTo>
                  <a:pt x="55" y="474"/>
                </a:lnTo>
                <a:lnTo>
                  <a:pt x="51" y="460"/>
                </a:lnTo>
                <a:lnTo>
                  <a:pt x="47" y="447"/>
                </a:lnTo>
                <a:lnTo>
                  <a:pt x="44" y="433"/>
                </a:lnTo>
                <a:lnTo>
                  <a:pt x="39" y="420"/>
                </a:lnTo>
                <a:lnTo>
                  <a:pt x="35" y="408"/>
                </a:lnTo>
                <a:lnTo>
                  <a:pt x="32" y="395"/>
                </a:lnTo>
                <a:lnTo>
                  <a:pt x="29" y="382"/>
                </a:lnTo>
                <a:lnTo>
                  <a:pt x="25" y="369"/>
                </a:lnTo>
                <a:lnTo>
                  <a:pt x="22" y="358"/>
                </a:lnTo>
                <a:lnTo>
                  <a:pt x="19" y="345"/>
                </a:lnTo>
                <a:lnTo>
                  <a:pt x="17" y="339"/>
                </a:lnTo>
                <a:lnTo>
                  <a:pt x="16" y="333"/>
                </a:lnTo>
                <a:lnTo>
                  <a:pt x="15" y="327"/>
                </a:lnTo>
                <a:lnTo>
                  <a:pt x="14" y="321"/>
                </a:lnTo>
                <a:lnTo>
                  <a:pt x="13" y="315"/>
                </a:lnTo>
                <a:lnTo>
                  <a:pt x="11" y="310"/>
                </a:lnTo>
                <a:lnTo>
                  <a:pt x="9" y="303"/>
                </a:lnTo>
                <a:lnTo>
                  <a:pt x="8" y="298"/>
                </a:lnTo>
                <a:lnTo>
                  <a:pt x="7" y="292"/>
                </a:lnTo>
                <a:lnTo>
                  <a:pt x="6" y="286"/>
                </a:lnTo>
                <a:lnTo>
                  <a:pt x="6" y="281"/>
                </a:lnTo>
                <a:lnTo>
                  <a:pt x="5" y="275"/>
                </a:lnTo>
                <a:lnTo>
                  <a:pt x="4" y="269"/>
                </a:lnTo>
                <a:lnTo>
                  <a:pt x="3" y="264"/>
                </a:lnTo>
                <a:lnTo>
                  <a:pt x="3" y="259"/>
                </a:lnTo>
                <a:lnTo>
                  <a:pt x="2" y="253"/>
                </a:lnTo>
                <a:lnTo>
                  <a:pt x="2" y="248"/>
                </a:lnTo>
                <a:lnTo>
                  <a:pt x="1" y="243"/>
                </a:lnTo>
                <a:lnTo>
                  <a:pt x="1" y="237"/>
                </a:lnTo>
                <a:lnTo>
                  <a:pt x="0" y="232"/>
                </a:lnTo>
                <a:lnTo>
                  <a:pt x="0" y="227"/>
                </a:lnTo>
                <a:lnTo>
                  <a:pt x="0" y="221"/>
                </a:lnTo>
                <a:lnTo>
                  <a:pt x="0" y="217"/>
                </a:lnTo>
                <a:lnTo>
                  <a:pt x="0" y="212"/>
                </a:lnTo>
                <a:lnTo>
                  <a:pt x="0" y="206"/>
                </a:lnTo>
                <a:lnTo>
                  <a:pt x="0" y="202"/>
                </a:lnTo>
                <a:lnTo>
                  <a:pt x="0" y="197"/>
                </a:lnTo>
                <a:lnTo>
                  <a:pt x="0" y="193"/>
                </a:lnTo>
                <a:lnTo>
                  <a:pt x="0" y="187"/>
                </a:lnTo>
                <a:lnTo>
                  <a:pt x="0" y="183"/>
                </a:lnTo>
                <a:lnTo>
                  <a:pt x="1" y="178"/>
                </a:lnTo>
                <a:lnTo>
                  <a:pt x="1" y="173"/>
                </a:lnTo>
                <a:lnTo>
                  <a:pt x="2" y="169"/>
                </a:lnTo>
                <a:lnTo>
                  <a:pt x="2" y="165"/>
                </a:lnTo>
                <a:lnTo>
                  <a:pt x="3" y="160"/>
                </a:lnTo>
                <a:lnTo>
                  <a:pt x="4" y="155"/>
                </a:lnTo>
                <a:lnTo>
                  <a:pt x="4" y="151"/>
                </a:lnTo>
                <a:lnTo>
                  <a:pt x="5" y="147"/>
                </a:lnTo>
                <a:lnTo>
                  <a:pt x="6" y="142"/>
                </a:lnTo>
                <a:lnTo>
                  <a:pt x="7" y="139"/>
                </a:lnTo>
                <a:lnTo>
                  <a:pt x="8" y="135"/>
                </a:lnTo>
                <a:lnTo>
                  <a:pt x="9" y="131"/>
                </a:lnTo>
                <a:lnTo>
                  <a:pt x="11" y="127"/>
                </a:lnTo>
                <a:lnTo>
                  <a:pt x="13" y="123"/>
                </a:lnTo>
                <a:lnTo>
                  <a:pt x="14" y="119"/>
                </a:lnTo>
                <a:lnTo>
                  <a:pt x="15" y="116"/>
                </a:lnTo>
                <a:lnTo>
                  <a:pt x="17" y="112"/>
                </a:lnTo>
                <a:lnTo>
                  <a:pt x="18" y="108"/>
                </a:lnTo>
                <a:lnTo>
                  <a:pt x="20" y="104"/>
                </a:lnTo>
                <a:lnTo>
                  <a:pt x="21" y="101"/>
                </a:lnTo>
                <a:lnTo>
                  <a:pt x="23" y="98"/>
                </a:lnTo>
                <a:lnTo>
                  <a:pt x="25" y="95"/>
                </a:lnTo>
                <a:lnTo>
                  <a:pt x="28" y="90"/>
                </a:lnTo>
                <a:lnTo>
                  <a:pt x="30" y="87"/>
                </a:lnTo>
                <a:lnTo>
                  <a:pt x="32" y="84"/>
                </a:lnTo>
                <a:lnTo>
                  <a:pt x="34" y="81"/>
                </a:lnTo>
                <a:lnTo>
                  <a:pt x="36" y="79"/>
                </a:lnTo>
                <a:lnTo>
                  <a:pt x="38" y="75"/>
                </a:lnTo>
                <a:lnTo>
                  <a:pt x="40" y="72"/>
                </a:lnTo>
                <a:lnTo>
                  <a:pt x="43" y="69"/>
                </a:lnTo>
                <a:lnTo>
                  <a:pt x="46" y="67"/>
                </a:lnTo>
                <a:lnTo>
                  <a:pt x="48" y="64"/>
                </a:lnTo>
                <a:lnTo>
                  <a:pt x="51" y="61"/>
                </a:lnTo>
                <a:lnTo>
                  <a:pt x="53" y="58"/>
                </a:lnTo>
                <a:lnTo>
                  <a:pt x="56" y="55"/>
                </a:lnTo>
                <a:lnTo>
                  <a:pt x="60" y="53"/>
                </a:lnTo>
                <a:lnTo>
                  <a:pt x="62" y="51"/>
                </a:lnTo>
                <a:lnTo>
                  <a:pt x="65" y="48"/>
                </a:lnTo>
                <a:lnTo>
                  <a:pt x="68" y="46"/>
                </a:lnTo>
                <a:lnTo>
                  <a:pt x="71" y="43"/>
                </a:lnTo>
                <a:lnTo>
                  <a:pt x="74" y="41"/>
                </a:lnTo>
                <a:lnTo>
                  <a:pt x="78" y="38"/>
                </a:lnTo>
                <a:lnTo>
                  <a:pt x="81" y="36"/>
                </a:lnTo>
                <a:lnTo>
                  <a:pt x="84" y="34"/>
                </a:lnTo>
                <a:lnTo>
                  <a:pt x="88" y="33"/>
                </a:lnTo>
                <a:lnTo>
                  <a:pt x="91" y="31"/>
                </a:lnTo>
                <a:lnTo>
                  <a:pt x="95" y="29"/>
                </a:lnTo>
                <a:lnTo>
                  <a:pt x="99" y="26"/>
                </a:lnTo>
                <a:lnTo>
                  <a:pt x="102" y="24"/>
                </a:lnTo>
                <a:lnTo>
                  <a:pt x="106" y="23"/>
                </a:lnTo>
                <a:lnTo>
                  <a:pt x="111" y="21"/>
                </a:lnTo>
                <a:lnTo>
                  <a:pt x="114" y="20"/>
                </a:lnTo>
                <a:lnTo>
                  <a:pt x="118" y="18"/>
                </a:lnTo>
                <a:lnTo>
                  <a:pt x="122" y="17"/>
                </a:lnTo>
                <a:lnTo>
                  <a:pt x="127" y="15"/>
                </a:lnTo>
                <a:lnTo>
                  <a:pt x="131" y="14"/>
                </a:lnTo>
                <a:lnTo>
                  <a:pt x="135" y="13"/>
                </a:lnTo>
                <a:lnTo>
                  <a:pt x="139" y="12"/>
                </a:lnTo>
                <a:lnTo>
                  <a:pt x="144" y="9"/>
                </a:lnTo>
                <a:lnTo>
                  <a:pt x="148" y="8"/>
                </a:lnTo>
                <a:lnTo>
                  <a:pt x="152" y="7"/>
                </a:lnTo>
                <a:lnTo>
                  <a:pt x="158" y="6"/>
                </a:lnTo>
                <a:lnTo>
                  <a:pt x="162" y="6"/>
                </a:lnTo>
                <a:lnTo>
                  <a:pt x="166" y="5"/>
                </a:lnTo>
                <a:lnTo>
                  <a:pt x="171" y="4"/>
                </a:lnTo>
                <a:lnTo>
                  <a:pt x="176" y="3"/>
                </a:lnTo>
                <a:lnTo>
                  <a:pt x="181" y="3"/>
                </a:lnTo>
                <a:lnTo>
                  <a:pt x="186" y="2"/>
                </a:lnTo>
                <a:lnTo>
                  <a:pt x="191" y="1"/>
                </a:lnTo>
                <a:lnTo>
                  <a:pt x="196" y="1"/>
                </a:lnTo>
                <a:lnTo>
                  <a:pt x="201" y="1"/>
                </a:lnTo>
                <a:lnTo>
                  <a:pt x="205" y="0"/>
                </a:lnTo>
                <a:lnTo>
                  <a:pt x="211" y="0"/>
                </a:lnTo>
                <a:lnTo>
                  <a:pt x="216" y="0"/>
                </a:lnTo>
                <a:lnTo>
                  <a:pt x="221" y="0"/>
                </a:lnTo>
                <a:lnTo>
                  <a:pt x="227" y="0"/>
                </a:lnTo>
                <a:lnTo>
                  <a:pt x="232" y="0"/>
                </a:lnTo>
                <a:lnTo>
                  <a:pt x="237" y="0"/>
                </a:lnTo>
                <a:lnTo>
                  <a:pt x="243" y="0"/>
                </a:lnTo>
                <a:lnTo>
                  <a:pt x="248" y="0"/>
                </a:lnTo>
                <a:lnTo>
                  <a:pt x="253" y="0"/>
                </a:lnTo>
                <a:lnTo>
                  <a:pt x="260" y="0"/>
                </a:lnTo>
                <a:lnTo>
                  <a:pt x="265" y="1"/>
                </a:lnTo>
                <a:lnTo>
                  <a:pt x="270" y="1"/>
                </a:lnTo>
                <a:lnTo>
                  <a:pt x="276" y="2"/>
                </a:lnTo>
                <a:lnTo>
                  <a:pt x="282" y="2"/>
                </a:lnTo>
                <a:lnTo>
                  <a:pt x="287" y="3"/>
                </a:lnTo>
                <a:lnTo>
                  <a:pt x="294" y="3"/>
                </a:lnTo>
                <a:lnTo>
                  <a:pt x="299" y="4"/>
                </a:lnTo>
                <a:lnTo>
                  <a:pt x="304" y="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58202" name="Group 154"/>
          <p:cNvGrpSpPr>
            <a:grpSpLocks/>
          </p:cNvGrpSpPr>
          <p:nvPr/>
        </p:nvGrpSpPr>
        <p:grpSpPr bwMode="auto">
          <a:xfrm>
            <a:off x="4427538" y="4492625"/>
            <a:ext cx="328612" cy="1684338"/>
            <a:chOff x="2789" y="2830"/>
            <a:chExt cx="207" cy="1061"/>
          </a:xfrm>
        </p:grpSpPr>
        <p:sp>
          <p:nvSpPr>
            <p:cNvPr id="135247" name="Freeform 155"/>
            <p:cNvSpPr>
              <a:spLocks/>
            </p:cNvSpPr>
            <p:nvPr/>
          </p:nvSpPr>
          <p:spPr bwMode="auto">
            <a:xfrm>
              <a:off x="2954" y="3750"/>
              <a:ext cx="42" cy="47"/>
            </a:xfrm>
            <a:custGeom>
              <a:avLst/>
              <a:gdLst>
                <a:gd name="T0" fmla="*/ 2 w 116"/>
                <a:gd name="T1" fmla="*/ 0 h 121"/>
                <a:gd name="T2" fmla="*/ 2 w 116"/>
                <a:gd name="T3" fmla="*/ 0 h 121"/>
                <a:gd name="T4" fmla="*/ 2 w 116"/>
                <a:gd name="T5" fmla="*/ 0 h 121"/>
                <a:gd name="T6" fmla="*/ 1 w 116"/>
                <a:gd name="T7" fmla="*/ 1 h 121"/>
                <a:gd name="T8" fmla="*/ 1 w 116"/>
                <a:gd name="T9" fmla="*/ 1 h 121"/>
                <a:gd name="T10" fmla="*/ 1 w 116"/>
                <a:gd name="T11" fmla="*/ 1 h 121"/>
                <a:gd name="T12" fmla="*/ 1 w 116"/>
                <a:gd name="T13" fmla="*/ 1 h 121"/>
                <a:gd name="T14" fmla="*/ 1 w 116"/>
                <a:gd name="T15" fmla="*/ 1 h 121"/>
                <a:gd name="T16" fmla="*/ 1 w 116"/>
                <a:gd name="T17" fmla="*/ 2 h 121"/>
                <a:gd name="T18" fmla="*/ 1 w 116"/>
                <a:gd name="T19" fmla="*/ 2 h 121"/>
                <a:gd name="T20" fmla="*/ 1 w 116"/>
                <a:gd name="T21" fmla="*/ 2 h 121"/>
                <a:gd name="T22" fmla="*/ 0 w 116"/>
                <a:gd name="T23" fmla="*/ 2 h 121"/>
                <a:gd name="T24" fmla="*/ 0 w 116"/>
                <a:gd name="T25" fmla="*/ 2 h 121"/>
                <a:gd name="T26" fmla="*/ 0 w 116"/>
                <a:gd name="T27" fmla="*/ 3 h 121"/>
                <a:gd name="T28" fmla="*/ 0 w 116"/>
                <a:gd name="T29" fmla="*/ 3 h 121"/>
                <a:gd name="T30" fmla="*/ 0 w 116"/>
                <a:gd name="T31" fmla="*/ 3 h 1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121">
                  <a:moveTo>
                    <a:pt x="116" y="0"/>
                  </a:moveTo>
                  <a:lnTo>
                    <a:pt x="107" y="8"/>
                  </a:lnTo>
                  <a:lnTo>
                    <a:pt x="100" y="18"/>
                  </a:lnTo>
                  <a:lnTo>
                    <a:pt x="92" y="27"/>
                  </a:lnTo>
                  <a:lnTo>
                    <a:pt x="85" y="35"/>
                  </a:lnTo>
                  <a:lnTo>
                    <a:pt x="76" y="44"/>
                  </a:lnTo>
                  <a:lnTo>
                    <a:pt x="69" y="53"/>
                  </a:lnTo>
                  <a:lnTo>
                    <a:pt x="60" y="62"/>
                  </a:lnTo>
                  <a:lnTo>
                    <a:pt x="53" y="70"/>
                  </a:lnTo>
                  <a:lnTo>
                    <a:pt x="44" y="78"/>
                  </a:lnTo>
                  <a:lnTo>
                    <a:pt x="36" y="86"/>
                  </a:lnTo>
                  <a:lnTo>
                    <a:pt x="27" y="95"/>
                  </a:lnTo>
                  <a:lnTo>
                    <a:pt x="20" y="103"/>
                  </a:lnTo>
                  <a:lnTo>
                    <a:pt x="11" y="111"/>
                  </a:lnTo>
                  <a:lnTo>
                    <a:pt x="3" y="119"/>
                  </a:lnTo>
                  <a:lnTo>
                    <a:pt x="0" y="1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8" name="Freeform 156"/>
            <p:cNvSpPr>
              <a:spLocks/>
            </p:cNvSpPr>
            <p:nvPr/>
          </p:nvSpPr>
          <p:spPr bwMode="auto">
            <a:xfrm>
              <a:off x="2870" y="3810"/>
              <a:ext cx="68" cy="47"/>
            </a:xfrm>
            <a:custGeom>
              <a:avLst/>
              <a:gdLst>
                <a:gd name="T0" fmla="*/ 4 w 180"/>
                <a:gd name="T1" fmla="*/ 0 h 127"/>
                <a:gd name="T2" fmla="*/ 3 w 180"/>
                <a:gd name="T3" fmla="*/ 0 h 127"/>
                <a:gd name="T4" fmla="*/ 3 w 180"/>
                <a:gd name="T5" fmla="*/ 0 h 127"/>
                <a:gd name="T6" fmla="*/ 3 w 180"/>
                <a:gd name="T7" fmla="*/ 0 h 127"/>
                <a:gd name="T8" fmla="*/ 3 w 180"/>
                <a:gd name="T9" fmla="*/ 0 h 127"/>
                <a:gd name="T10" fmla="*/ 3 w 180"/>
                <a:gd name="T11" fmla="*/ 1 h 127"/>
                <a:gd name="T12" fmla="*/ 3 w 180"/>
                <a:gd name="T13" fmla="*/ 1 h 127"/>
                <a:gd name="T14" fmla="*/ 2 w 180"/>
                <a:gd name="T15" fmla="*/ 1 h 127"/>
                <a:gd name="T16" fmla="*/ 2 w 180"/>
                <a:gd name="T17" fmla="*/ 1 h 127"/>
                <a:gd name="T18" fmla="*/ 2 w 180"/>
                <a:gd name="T19" fmla="*/ 1 h 127"/>
                <a:gd name="T20" fmla="*/ 2 w 180"/>
                <a:gd name="T21" fmla="*/ 1 h 127"/>
                <a:gd name="T22" fmla="*/ 2 w 180"/>
                <a:gd name="T23" fmla="*/ 1 h 127"/>
                <a:gd name="T24" fmla="*/ 2 w 180"/>
                <a:gd name="T25" fmla="*/ 1 h 127"/>
                <a:gd name="T26" fmla="*/ 2 w 180"/>
                <a:gd name="T27" fmla="*/ 1 h 127"/>
                <a:gd name="T28" fmla="*/ 2 w 180"/>
                <a:gd name="T29" fmla="*/ 1 h 127"/>
                <a:gd name="T30" fmla="*/ 2 w 180"/>
                <a:gd name="T31" fmla="*/ 1 h 127"/>
                <a:gd name="T32" fmla="*/ 1 w 180"/>
                <a:gd name="T33" fmla="*/ 1 h 127"/>
                <a:gd name="T34" fmla="*/ 1 w 180"/>
                <a:gd name="T35" fmla="*/ 1 h 127"/>
                <a:gd name="T36" fmla="*/ 1 w 180"/>
                <a:gd name="T37" fmla="*/ 2 h 127"/>
                <a:gd name="T38" fmla="*/ 1 w 180"/>
                <a:gd name="T39" fmla="*/ 2 h 127"/>
                <a:gd name="T40" fmla="*/ 1 w 180"/>
                <a:gd name="T41" fmla="*/ 2 h 127"/>
                <a:gd name="T42" fmla="*/ 1 w 180"/>
                <a:gd name="T43" fmla="*/ 2 h 127"/>
                <a:gd name="T44" fmla="*/ 1 w 180"/>
                <a:gd name="T45" fmla="*/ 2 h 127"/>
                <a:gd name="T46" fmla="*/ 1 w 180"/>
                <a:gd name="T47" fmla="*/ 2 h 127"/>
                <a:gd name="T48" fmla="*/ 1 w 180"/>
                <a:gd name="T49" fmla="*/ 2 h 127"/>
                <a:gd name="T50" fmla="*/ 1 w 180"/>
                <a:gd name="T51" fmla="*/ 2 h 127"/>
                <a:gd name="T52" fmla="*/ 0 w 180"/>
                <a:gd name="T53" fmla="*/ 2 h 127"/>
                <a:gd name="T54" fmla="*/ 0 w 180"/>
                <a:gd name="T55" fmla="*/ 2 h 127"/>
                <a:gd name="T56" fmla="*/ 0 w 180"/>
                <a:gd name="T57" fmla="*/ 2 h 127"/>
                <a:gd name="T58" fmla="*/ 0 w 180"/>
                <a:gd name="T59" fmla="*/ 2 h 12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0" h="127">
                  <a:moveTo>
                    <a:pt x="180" y="0"/>
                  </a:moveTo>
                  <a:lnTo>
                    <a:pt x="173" y="6"/>
                  </a:lnTo>
                  <a:lnTo>
                    <a:pt x="163" y="13"/>
                  </a:lnTo>
                  <a:lnTo>
                    <a:pt x="155" y="20"/>
                  </a:lnTo>
                  <a:lnTo>
                    <a:pt x="146" y="27"/>
                  </a:lnTo>
                  <a:lnTo>
                    <a:pt x="138" y="34"/>
                  </a:lnTo>
                  <a:lnTo>
                    <a:pt x="129" y="41"/>
                  </a:lnTo>
                  <a:lnTo>
                    <a:pt x="121" y="47"/>
                  </a:lnTo>
                  <a:lnTo>
                    <a:pt x="112" y="54"/>
                  </a:lnTo>
                  <a:lnTo>
                    <a:pt x="102" y="60"/>
                  </a:lnTo>
                  <a:lnTo>
                    <a:pt x="94" y="67"/>
                  </a:lnTo>
                  <a:lnTo>
                    <a:pt x="85" y="73"/>
                  </a:lnTo>
                  <a:lnTo>
                    <a:pt x="81" y="76"/>
                  </a:lnTo>
                  <a:lnTo>
                    <a:pt x="77" y="78"/>
                  </a:lnTo>
                  <a:lnTo>
                    <a:pt x="73" y="82"/>
                  </a:lnTo>
                  <a:lnTo>
                    <a:pt x="68" y="85"/>
                  </a:lnTo>
                  <a:lnTo>
                    <a:pt x="64" y="88"/>
                  </a:lnTo>
                  <a:lnTo>
                    <a:pt x="60" y="90"/>
                  </a:lnTo>
                  <a:lnTo>
                    <a:pt x="56" y="93"/>
                  </a:lnTo>
                  <a:lnTo>
                    <a:pt x="51" y="96"/>
                  </a:lnTo>
                  <a:lnTo>
                    <a:pt x="47" y="99"/>
                  </a:lnTo>
                  <a:lnTo>
                    <a:pt x="43" y="102"/>
                  </a:lnTo>
                  <a:lnTo>
                    <a:pt x="39" y="104"/>
                  </a:lnTo>
                  <a:lnTo>
                    <a:pt x="34" y="107"/>
                  </a:lnTo>
                  <a:lnTo>
                    <a:pt x="30" y="109"/>
                  </a:lnTo>
                  <a:lnTo>
                    <a:pt x="26" y="112"/>
                  </a:lnTo>
                  <a:lnTo>
                    <a:pt x="22" y="115"/>
                  </a:lnTo>
                  <a:lnTo>
                    <a:pt x="17" y="118"/>
                  </a:lnTo>
                  <a:lnTo>
                    <a:pt x="9" y="122"/>
                  </a:lnTo>
                  <a:lnTo>
                    <a:pt x="0" y="1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9" name="Freeform 157"/>
            <p:cNvSpPr>
              <a:spLocks/>
            </p:cNvSpPr>
            <p:nvPr/>
          </p:nvSpPr>
          <p:spPr bwMode="auto">
            <a:xfrm>
              <a:off x="2794" y="3868"/>
              <a:ext cx="58" cy="23"/>
            </a:xfrm>
            <a:custGeom>
              <a:avLst/>
              <a:gdLst>
                <a:gd name="T0" fmla="*/ 3 w 155"/>
                <a:gd name="T1" fmla="*/ 0 h 62"/>
                <a:gd name="T2" fmla="*/ 3 w 155"/>
                <a:gd name="T3" fmla="*/ 0 h 62"/>
                <a:gd name="T4" fmla="*/ 3 w 155"/>
                <a:gd name="T5" fmla="*/ 0 h 62"/>
                <a:gd name="T6" fmla="*/ 3 w 155"/>
                <a:gd name="T7" fmla="*/ 0 h 62"/>
                <a:gd name="T8" fmla="*/ 3 w 155"/>
                <a:gd name="T9" fmla="*/ 0 h 62"/>
                <a:gd name="T10" fmla="*/ 2 w 155"/>
                <a:gd name="T11" fmla="*/ 0 h 62"/>
                <a:gd name="T12" fmla="*/ 2 w 155"/>
                <a:gd name="T13" fmla="*/ 0 h 62"/>
                <a:gd name="T14" fmla="*/ 2 w 155"/>
                <a:gd name="T15" fmla="*/ 0 h 62"/>
                <a:gd name="T16" fmla="*/ 2 w 155"/>
                <a:gd name="T17" fmla="*/ 0 h 62"/>
                <a:gd name="T18" fmla="*/ 1 w 155"/>
                <a:gd name="T19" fmla="*/ 0 h 62"/>
                <a:gd name="T20" fmla="*/ 1 w 155"/>
                <a:gd name="T21" fmla="*/ 1 h 62"/>
                <a:gd name="T22" fmla="*/ 1 w 155"/>
                <a:gd name="T23" fmla="*/ 1 h 62"/>
                <a:gd name="T24" fmla="*/ 1 w 155"/>
                <a:gd name="T25" fmla="*/ 1 h 62"/>
                <a:gd name="T26" fmla="*/ 1 w 155"/>
                <a:gd name="T27" fmla="*/ 1 h 62"/>
                <a:gd name="T28" fmla="*/ 1 w 155"/>
                <a:gd name="T29" fmla="*/ 1 h 62"/>
                <a:gd name="T30" fmla="*/ 1 w 155"/>
                <a:gd name="T31" fmla="*/ 1 h 62"/>
                <a:gd name="T32" fmla="*/ 0 w 155"/>
                <a:gd name="T33" fmla="*/ 1 h 62"/>
                <a:gd name="T34" fmla="*/ 0 w 155"/>
                <a:gd name="T35" fmla="*/ 1 h 62"/>
                <a:gd name="T36" fmla="*/ 0 w 155"/>
                <a:gd name="T37" fmla="*/ 1 h 62"/>
                <a:gd name="T38" fmla="*/ 0 w 155"/>
                <a:gd name="T39" fmla="*/ 1 h 6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5" h="62">
                  <a:moveTo>
                    <a:pt x="155" y="0"/>
                  </a:moveTo>
                  <a:lnTo>
                    <a:pt x="154" y="1"/>
                  </a:lnTo>
                  <a:lnTo>
                    <a:pt x="146" y="5"/>
                  </a:lnTo>
                  <a:lnTo>
                    <a:pt x="137" y="9"/>
                  </a:lnTo>
                  <a:lnTo>
                    <a:pt x="128" y="14"/>
                  </a:lnTo>
                  <a:lnTo>
                    <a:pt x="119" y="17"/>
                  </a:lnTo>
                  <a:lnTo>
                    <a:pt x="111" y="21"/>
                  </a:lnTo>
                  <a:lnTo>
                    <a:pt x="102" y="25"/>
                  </a:lnTo>
                  <a:lnTo>
                    <a:pt x="93" y="29"/>
                  </a:lnTo>
                  <a:lnTo>
                    <a:pt x="85" y="32"/>
                  </a:lnTo>
                  <a:lnTo>
                    <a:pt x="76" y="36"/>
                  </a:lnTo>
                  <a:lnTo>
                    <a:pt x="68" y="39"/>
                  </a:lnTo>
                  <a:lnTo>
                    <a:pt x="59" y="42"/>
                  </a:lnTo>
                  <a:lnTo>
                    <a:pt x="51" y="46"/>
                  </a:lnTo>
                  <a:lnTo>
                    <a:pt x="42" y="49"/>
                  </a:lnTo>
                  <a:lnTo>
                    <a:pt x="34" y="52"/>
                  </a:lnTo>
                  <a:lnTo>
                    <a:pt x="25" y="54"/>
                  </a:lnTo>
                  <a:lnTo>
                    <a:pt x="17" y="57"/>
                  </a:lnTo>
                  <a:lnTo>
                    <a:pt x="8" y="60"/>
                  </a:lnTo>
                  <a:lnTo>
                    <a:pt x="0" y="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0" name="Freeform 158"/>
            <p:cNvSpPr>
              <a:spLocks/>
            </p:cNvSpPr>
            <p:nvPr/>
          </p:nvSpPr>
          <p:spPr bwMode="auto">
            <a:xfrm>
              <a:off x="2789" y="2830"/>
              <a:ext cx="60" cy="24"/>
            </a:xfrm>
            <a:custGeom>
              <a:avLst/>
              <a:gdLst>
                <a:gd name="T0" fmla="*/ 0 w 164"/>
                <a:gd name="T1" fmla="*/ 0 h 63"/>
                <a:gd name="T2" fmla="*/ 0 w 164"/>
                <a:gd name="T3" fmla="*/ 0 h 63"/>
                <a:gd name="T4" fmla="*/ 0 w 164"/>
                <a:gd name="T5" fmla="*/ 0 h 63"/>
                <a:gd name="T6" fmla="*/ 0 w 164"/>
                <a:gd name="T7" fmla="*/ 0 h 63"/>
                <a:gd name="T8" fmla="*/ 0 w 164"/>
                <a:gd name="T9" fmla="*/ 0 h 63"/>
                <a:gd name="T10" fmla="*/ 1 w 164"/>
                <a:gd name="T11" fmla="*/ 0 h 63"/>
                <a:gd name="T12" fmla="*/ 1 w 164"/>
                <a:gd name="T13" fmla="*/ 0 h 63"/>
                <a:gd name="T14" fmla="*/ 1 w 164"/>
                <a:gd name="T15" fmla="*/ 0 h 63"/>
                <a:gd name="T16" fmla="*/ 1 w 164"/>
                <a:gd name="T17" fmla="*/ 0 h 63"/>
                <a:gd name="T18" fmla="*/ 1 w 164"/>
                <a:gd name="T19" fmla="*/ 0 h 63"/>
                <a:gd name="T20" fmla="*/ 1 w 164"/>
                <a:gd name="T21" fmla="*/ 1 h 63"/>
                <a:gd name="T22" fmla="*/ 1 w 164"/>
                <a:gd name="T23" fmla="*/ 1 h 63"/>
                <a:gd name="T24" fmla="*/ 2 w 164"/>
                <a:gd name="T25" fmla="*/ 1 h 63"/>
                <a:gd name="T26" fmla="*/ 2 w 164"/>
                <a:gd name="T27" fmla="*/ 1 h 63"/>
                <a:gd name="T28" fmla="*/ 2 w 164"/>
                <a:gd name="T29" fmla="*/ 1 h 63"/>
                <a:gd name="T30" fmla="*/ 2 w 164"/>
                <a:gd name="T31" fmla="*/ 1 h 63"/>
                <a:gd name="T32" fmla="*/ 3 w 164"/>
                <a:gd name="T33" fmla="*/ 1 h 63"/>
                <a:gd name="T34" fmla="*/ 3 w 164"/>
                <a:gd name="T35" fmla="*/ 1 h 63"/>
                <a:gd name="T36" fmla="*/ 3 w 164"/>
                <a:gd name="T37" fmla="*/ 1 h 63"/>
                <a:gd name="T38" fmla="*/ 3 w 164"/>
                <a:gd name="T39" fmla="*/ 1 h 63"/>
                <a:gd name="T40" fmla="*/ 3 w 164"/>
                <a:gd name="T41" fmla="*/ 1 h 6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4" h="63">
                  <a:moveTo>
                    <a:pt x="0" y="0"/>
                  </a:moveTo>
                  <a:lnTo>
                    <a:pt x="4" y="1"/>
                  </a:lnTo>
                  <a:lnTo>
                    <a:pt x="8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5" y="10"/>
                  </a:lnTo>
                  <a:lnTo>
                    <a:pt x="44" y="13"/>
                  </a:lnTo>
                  <a:lnTo>
                    <a:pt x="52" y="16"/>
                  </a:lnTo>
                  <a:lnTo>
                    <a:pt x="62" y="19"/>
                  </a:lnTo>
                  <a:lnTo>
                    <a:pt x="70" y="22"/>
                  </a:lnTo>
                  <a:lnTo>
                    <a:pt x="79" y="26"/>
                  </a:lnTo>
                  <a:lnTo>
                    <a:pt x="87" y="29"/>
                  </a:lnTo>
                  <a:lnTo>
                    <a:pt x="97" y="32"/>
                  </a:lnTo>
                  <a:lnTo>
                    <a:pt x="105" y="36"/>
                  </a:lnTo>
                  <a:lnTo>
                    <a:pt x="114" y="39"/>
                  </a:lnTo>
                  <a:lnTo>
                    <a:pt x="123" y="44"/>
                  </a:lnTo>
                  <a:lnTo>
                    <a:pt x="132" y="48"/>
                  </a:lnTo>
                  <a:lnTo>
                    <a:pt x="140" y="51"/>
                  </a:lnTo>
                  <a:lnTo>
                    <a:pt x="149" y="55"/>
                  </a:lnTo>
                  <a:lnTo>
                    <a:pt x="159" y="60"/>
                  </a:lnTo>
                  <a:lnTo>
                    <a:pt x="164" y="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1" name="Freeform 159"/>
            <p:cNvSpPr>
              <a:spLocks/>
            </p:cNvSpPr>
            <p:nvPr/>
          </p:nvSpPr>
          <p:spPr bwMode="auto">
            <a:xfrm>
              <a:off x="2867" y="2861"/>
              <a:ext cx="68" cy="50"/>
            </a:xfrm>
            <a:custGeom>
              <a:avLst/>
              <a:gdLst>
                <a:gd name="T0" fmla="*/ 0 w 181"/>
                <a:gd name="T1" fmla="*/ 0 h 128"/>
                <a:gd name="T2" fmla="*/ 0 w 181"/>
                <a:gd name="T3" fmla="*/ 0 h 128"/>
                <a:gd name="T4" fmla="*/ 0 w 181"/>
                <a:gd name="T5" fmla="*/ 0 h 128"/>
                <a:gd name="T6" fmla="*/ 0 w 181"/>
                <a:gd name="T7" fmla="*/ 0 h 128"/>
                <a:gd name="T8" fmla="*/ 1 w 181"/>
                <a:gd name="T9" fmla="*/ 0 h 128"/>
                <a:gd name="T10" fmla="*/ 1 w 181"/>
                <a:gd name="T11" fmla="*/ 0 h 128"/>
                <a:gd name="T12" fmla="*/ 1 w 181"/>
                <a:gd name="T13" fmla="*/ 1 h 128"/>
                <a:gd name="T14" fmla="*/ 1 w 181"/>
                <a:gd name="T15" fmla="*/ 1 h 128"/>
                <a:gd name="T16" fmla="*/ 1 w 181"/>
                <a:gd name="T17" fmla="*/ 1 h 128"/>
                <a:gd name="T18" fmla="*/ 1 w 181"/>
                <a:gd name="T19" fmla="*/ 1 h 128"/>
                <a:gd name="T20" fmla="*/ 1 w 181"/>
                <a:gd name="T21" fmla="*/ 1 h 128"/>
                <a:gd name="T22" fmla="*/ 1 w 181"/>
                <a:gd name="T23" fmla="*/ 1 h 128"/>
                <a:gd name="T24" fmla="*/ 1 w 181"/>
                <a:gd name="T25" fmla="*/ 1 h 128"/>
                <a:gd name="T26" fmla="*/ 2 w 181"/>
                <a:gd name="T27" fmla="*/ 1 h 128"/>
                <a:gd name="T28" fmla="*/ 2 w 181"/>
                <a:gd name="T29" fmla="*/ 1 h 128"/>
                <a:gd name="T30" fmla="*/ 2 w 181"/>
                <a:gd name="T31" fmla="*/ 1 h 128"/>
                <a:gd name="T32" fmla="*/ 2 w 181"/>
                <a:gd name="T33" fmla="*/ 1 h 128"/>
                <a:gd name="T34" fmla="*/ 2 w 181"/>
                <a:gd name="T35" fmla="*/ 1 h 128"/>
                <a:gd name="T36" fmla="*/ 2 w 181"/>
                <a:gd name="T37" fmla="*/ 2 h 128"/>
                <a:gd name="T38" fmla="*/ 2 w 181"/>
                <a:gd name="T39" fmla="*/ 2 h 128"/>
                <a:gd name="T40" fmla="*/ 2 w 181"/>
                <a:gd name="T41" fmla="*/ 2 h 128"/>
                <a:gd name="T42" fmla="*/ 2 w 181"/>
                <a:gd name="T43" fmla="*/ 2 h 128"/>
                <a:gd name="T44" fmla="*/ 2 w 181"/>
                <a:gd name="T45" fmla="*/ 2 h 128"/>
                <a:gd name="T46" fmla="*/ 2 w 181"/>
                <a:gd name="T47" fmla="*/ 2 h 128"/>
                <a:gd name="T48" fmla="*/ 2 w 181"/>
                <a:gd name="T49" fmla="*/ 2 h 128"/>
                <a:gd name="T50" fmla="*/ 2 w 181"/>
                <a:gd name="T51" fmla="*/ 2 h 128"/>
                <a:gd name="T52" fmla="*/ 3 w 181"/>
                <a:gd name="T53" fmla="*/ 2 h 128"/>
                <a:gd name="T54" fmla="*/ 3 w 181"/>
                <a:gd name="T55" fmla="*/ 2 h 128"/>
                <a:gd name="T56" fmla="*/ 3 w 181"/>
                <a:gd name="T57" fmla="*/ 2 h 128"/>
                <a:gd name="T58" fmla="*/ 3 w 181"/>
                <a:gd name="T59" fmla="*/ 2 h 128"/>
                <a:gd name="T60" fmla="*/ 3 w 181"/>
                <a:gd name="T61" fmla="*/ 2 h 128"/>
                <a:gd name="T62" fmla="*/ 3 w 181"/>
                <a:gd name="T63" fmla="*/ 2 h 128"/>
                <a:gd name="T64" fmla="*/ 3 w 181"/>
                <a:gd name="T65" fmla="*/ 3 h 128"/>
                <a:gd name="T66" fmla="*/ 3 w 181"/>
                <a:gd name="T67" fmla="*/ 3 h 128"/>
                <a:gd name="T68" fmla="*/ 4 w 181"/>
                <a:gd name="T69" fmla="*/ 3 h 1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1" h="128">
                  <a:moveTo>
                    <a:pt x="0" y="0"/>
                  </a:moveTo>
                  <a:lnTo>
                    <a:pt x="7" y="5"/>
                  </a:lnTo>
                  <a:lnTo>
                    <a:pt x="16" y="10"/>
                  </a:lnTo>
                  <a:lnTo>
                    <a:pt x="24" y="15"/>
                  </a:lnTo>
                  <a:lnTo>
                    <a:pt x="29" y="17"/>
                  </a:lnTo>
                  <a:lnTo>
                    <a:pt x="33" y="20"/>
                  </a:lnTo>
                  <a:lnTo>
                    <a:pt x="37" y="23"/>
                  </a:lnTo>
                  <a:lnTo>
                    <a:pt x="41" y="26"/>
                  </a:lnTo>
                  <a:lnTo>
                    <a:pt x="46" y="28"/>
                  </a:lnTo>
                  <a:lnTo>
                    <a:pt x="51" y="31"/>
                  </a:lnTo>
                  <a:lnTo>
                    <a:pt x="55" y="33"/>
                  </a:lnTo>
                  <a:lnTo>
                    <a:pt x="59" y="37"/>
                  </a:lnTo>
                  <a:lnTo>
                    <a:pt x="64" y="40"/>
                  </a:lnTo>
                  <a:lnTo>
                    <a:pt x="68" y="43"/>
                  </a:lnTo>
                  <a:lnTo>
                    <a:pt x="72" y="45"/>
                  </a:lnTo>
                  <a:lnTo>
                    <a:pt x="76" y="48"/>
                  </a:lnTo>
                  <a:lnTo>
                    <a:pt x="81" y="52"/>
                  </a:lnTo>
                  <a:lnTo>
                    <a:pt x="86" y="55"/>
                  </a:lnTo>
                  <a:lnTo>
                    <a:pt x="90" y="58"/>
                  </a:lnTo>
                  <a:lnTo>
                    <a:pt x="95" y="61"/>
                  </a:lnTo>
                  <a:lnTo>
                    <a:pt x="99" y="64"/>
                  </a:lnTo>
                  <a:lnTo>
                    <a:pt x="103" y="67"/>
                  </a:lnTo>
                  <a:lnTo>
                    <a:pt x="107" y="71"/>
                  </a:lnTo>
                  <a:lnTo>
                    <a:pt x="113" y="74"/>
                  </a:lnTo>
                  <a:lnTo>
                    <a:pt x="117" y="77"/>
                  </a:lnTo>
                  <a:lnTo>
                    <a:pt x="121" y="80"/>
                  </a:lnTo>
                  <a:lnTo>
                    <a:pt x="125" y="83"/>
                  </a:lnTo>
                  <a:lnTo>
                    <a:pt x="130" y="87"/>
                  </a:lnTo>
                  <a:lnTo>
                    <a:pt x="135" y="90"/>
                  </a:lnTo>
                  <a:lnTo>
                    <a:pt x="139" y="94"/>
                  </a:lnTo>
                  <a:lnTo>
                    <a:pt x="148" y="100"/>
                  </a:lnTo>
                  <a:lnTo>
                    <a:pt x="157" y="108"/>
                  </a:lnTo>
                  <a:lnTo>
                    <a:pt x="166" y="115"/>
                  </a:lnTo>
                  <a:lnTo>
                    <a:pt x="174" y="123"/>
                  </a:lnTo>
                  <a:lnTo>
                    <a:pt x="181" y="1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52" name="Freeform 160"/>
            <p:cNvSpPr>
              <a:spLocks/>
            </p:cNvSpPr>
            <p:nvPr/>
          </p:nvSpPr>
          <p:spPr bwMode="auto">
            <a:xfrm>
              <a:off x="2951" y="2924"/>
              <a:ext cx="45" cy="47"/>
            </a:xfrm>
            <a:custGeom>
              <a:avLst/>
              <a:gdLst>
                <a:gd name="T0" fmla="*/ 0 w 122"/>
                <a:gd name="T1" fmla="*/ 0 h 127"/>
                <a:gd name="T2" fmla="*/ 0 w 122"/>
                <a:gd name="T3" fmla="*/ 0 h 127"/>
                <a:gd name="T4" fmla="*/ 0 w 122"/>
                <a:gd name="T5" fmla="*/ 0 h 127"/>
                <a:gd name="T6" fmla="*/ 0 w 122"/>
                <a:gd name="T7" fmla="*/ 0 h 127"/>
                <a:gd name="T8" fmla="*/ 0 w 122"/>
                <a:gd name="T9" fmla="*/ 0 h 127"/>
                <a:gd name="T10" fmla="*/ 1 w 122"/>
                <a:gd name="T11" fmla="*/ 1 h 127"/>
                <a:gd name="T12" fmla="*/ 1 w 122"/>
                <a:gd name="T13" fmla="*/ 1 h 127"/>
                <a:gd name="T14" fmla="*/ 1 w 122"/>
                <a:gd name="T15" fmla="*/ 1 h 127"/>
                <a:gd name="T16" fmla="*/ 1 w 122"/>
                <a:gd name="T17" fmla="*/ 1 h 127"/>
                <a:gd name="T18" fmla="*/ 1 w 122"/>
                <a:gd name="T19" fmla="*/ 1 h 127"/>
                <a:gd name="T20" fmla="*/ 1 w 122"/>
                <a:gd name="T21" fmla="*/ 1 h 127"/>
                <a:gd name="T22" fmla="*/ 1 w 122"/>
                <a:gd name="T23" fmla="*/ 2 h 127"/>
                <a:gd name="T24" fmla="*/ 2 w 122"/>
                <a:gd name="T25" fmla="*/ 2 h 127"/>
                <a:gd name="T26" fmla="*/ 2 w 122"/>
                <a:gd name="T27" fmla="*/ 2 h 127"/>
                <a:gd name="T28" fmla="*/ 2 w 122"/>
                <a:gd name="T29" fmla="*/ 2 h 127"/>
                <a:gd name="T30" fmla="*/ 2 w 122"/>
                <a:gd name="T31" fmla="*/ 2 h 1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127">
                  <a:moveTo>
                    <a:pt x="0" y="0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3" y="22"/>
                  </a:lnTo>
                  <a:lnTo>
                    <a:pt x="31" y="30"/>
                  </a:lnTo>
                  <a:lnTo>
                    <a:pt x="40" y="39"/>
                  </a:lnTo>
                  <a:lnTo>
                    <a:pt x="48" y="47"/>
                  </a:lnTo>
                  <a:lnTo>
                    <a:pt x="57" y="56"/>
                  </a:lnTo>
                  <a:lnTo>
                    <a:pt x="65" y="64"/>
                  </a:lnTo>
                  <a:lnTo>
                    <a:pt x="73" y="73"/>
                  </a:lnTo>
                  <a:lnTo>
                    <a:pt x="81" y="82"/>
                  </a:lnTo>
                  <a:lnTo>
                    <a:pt x="90" y="91"/>
                  </a:lnTo>
                  <a:lnTo>
                    <a:pt x="97" y="100"/>
                  </a:lnTo>
                  <a:lnTo>
                    <a:pt x="106" y="109"/>
                  </a:lnTo>
                  <a:lnTo>
                    <a:pt x="113" y="119"/>
                  </a:lnTo>
                  <a:lnTo>
                    <a:pt x="122" y="1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8209" name="Group 161"/>
          <p:cNvGrpSpPr>
            <a:grpSpLocks/>
          </p:cNvGrpSpPr>
          <p:nvPr/>
        </p:nvGrpSpPr>
        <p:grpSpPr bwMode="auto">
          <a:xfrm>
            <a:off x="4381500" y="4484688"/>
            <a:ext cx="290513" cy="1704975"/>
            <a:chOff x="2760" y="2825"/>
            <a:chExt cx="183" cy="1074"/>
          </a:xfrm>
        </p:grpSpPr>
        <p:sp>
          <p:nvSpPr>
            <p:cNvPr id="135245" name="Freeform 162"/>
            <p:cNvSpPr>
              <a:spLocks/>
            </p:cNvSpPr>
            <p:nvPr/>
          </p:nvSpPr>
          <p:spPr bwMode="auto">
            <a:xfrm>
              <a:off x="2760" y="2825"/>
              <a:ext cx="183" cy="60"/>
            </a:xfrm>
            <a:custGeom>
              <a:avLst/>
              <a:gdLst>
                <a:gd name="T0" fmla="*/ 10 w 488"/>
                <a:gd name="T1" fmla="*/ 3 h 163"/>
                <a:gd name="T2" fmla="*/ 9 w 488"/>
                <a:gd name="T3" fmla="*/ 3 h 163"/>
                <a:gd name="T4" fmla="*/ 9 w 488"/>
                <a:gd name="T5" fmla="*/ 3 h 163"/>
                <a:gd name="T6" fmla="*/ 9 w 488"/>
                <a:gd name="T7" fmla="*/ 3 h 163"/>
                <a:gd name="T8" fmla="*/ 9 w 488"/>
                <a:gd name="T9" fmla="*/ 3 h 163"/>
                <a:gd name="T10" fmla="*/ 8 w 488"/>
                <a:gd name="T11" fmla="*/ 2 h 163"/>
                <a:gd name="T12" fmla="*/ 8 w 488"/>
                <a:gd name="T13" fmla="*/ 2 h 163"/>
                <a:gd name="T14" fmla="*/ 8 w 488"/>
                <a:gd name="T15" fmla="*/ 2 h 163"/>
                <a:gd name="T16" fmla="*/ 7 w 488"/>
                <a:gd name="T17" fmla="*/ 2 h 163"/>
                <a:gd name="T18" fmla="*/ 7 w 488"/>
                <a:gd name="T19" fmla="*/ 2 h 163"/>
                <a:gd name="T20" fmla="*/ 6 w 488"/>
                <a:gd name="T21" fmla="*/ 1 h 163"/>
                <a:gd name="T22" fmla="*/ 6 w 488"/>
                <a:gd name="T23" fmla="*/ 1 h 163"/>
                <a:gd name="T24" fmla="*/ 6 w 488"/>
                <a:gd name="T25" fmla="*/ 1 h 163"/>
                <a:gd name="T26" fmla="*/ 6 w 488"/>
                <a:gd name="T27" fmla="*/ 1 h 163"/>
                <a:gd name="T28" fmla="*/ 5 w 488"/>
                <a:gd name="T29" fmla="*/ 1 h 163"/>
                <a:gd name="T30" fmla="*/ 5 w 488"/>
                <a:gd name="T31" fmla="*/ 1 h 163"/>
                <a:gd name="T32" fmla="*/ 5 w 488"/>
                <a:gd name="T33" fmla="*/ 1 h 163"/>
                <a:gd name="T34" fmla="*/ 4 w 488"/>
                <a:gd name="T35" fmla="*/ 1 h 163"/>
                <a:gd name="T36" fmla="*/ 4 w 488"/>
                <a:gd name="T37" fmla="*/ 1 h 163"/>
                <a:gd name="T38" fmla="*/ 3 w 488"/>
                <a:gd name="T39" fmla="*/ 1 h 163"/>
                <a:gd name="T40" fmla="*/ 3 w 488"/>
                <a:gd name="T41" fmla="*/ 0 h 163"/>
                <a:gd name="T42" fmla="*/ 3 w 488"/>
                <a:gd name="T43" fmla="*/ 0 h 163"/>
                <a:gd name="T44" fmla="*/ 2 w 488"/>
                <a:gd name="T45" fmla="*/ 0 h 163"/>
                <a:gd name="T46" fmla="*/ 2 w 488"/>
                <a:gd name="T47" fmla="*/ 0 h 163"/>
                <a:gd name="T48" fmla="*/ 2 w 488"/>
                <a:gd name="T49" fmla="*/ 0 h 163"/>
                <a:gd name="T50" fmla="*/ 2 w 488"/>
                <a:gd name="T51" fmla="*/ 0 h 163"/>
                <a:gd name="T52" fmla="*/ 1 w 488"/>
                <a:gd name="T53" fmla="*/ 0 h 163"/>
                <a:gd name="T54" fmla="*/ 1 w 488"/>
                <a:gd name="T55" fmla="*/ 0 h 163"/>
                <a:gd name="T56" fmla="*/ 0 w 488"/>
                <a:gd name="T57" fmla="*/ 0 h 163"/>
                <a:gd name="T58" fmla="*/ 0 w 488"/>
                <a:gd name="T59" fmla="*/ 0 h 16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88" h="163">
                  <a:moveTo>
                    <a:pt x="488" y="163"/>
                  </a:moveTo>
                  <a:lnTo>
                    <a:pt x="472" y="155"/>
                  </a:lnTo>
                  <a:lnTo>
                    <a:pt x="457" y="146"/>
                  </a:lnTo>
                  <a:lnTo>
                    <a:pt x="441" y="139"/>
                  </a:lnTo>
                  <a:lnTo>
                    <a:pt x="425" y="130"/>
                  </a:lnTo>
                  <a:lnTo>
                    <a:pt x="408" y="123"/>
                  </a:lnTo>
                  <a:lnTo>
                    <a:pt x="392" y="115"/>
                  </a:lnTo>
                  <a:lnTo>
                    <a:pt x="376" y="108"/>
                  </a:lnTo>
                  <a:lnTo>
                    <a:pt x="360" y="101"/>
                  </a:lnTo>
                  <a:lnTo>
                    <a:pt x="343" y="94"/>
                  </a:lnTo>
                  <a:lnTo>
                    <a:pt x="327" y="87"/>
                  </a:lnTo>
                  <a:lnTo>
                    <a:pt x="310" y="81"/>
                  </a:lnTo>
                  <a:lnTo>
                    <a:pt x="294" y="75"/>
                  </a:lnTo>
                  <a:lnTo>
                    <a:pt x="277" y="68"/>
                  </a:lnTo>
                  <a:lnTo>
                    <a:pt x="260" y="63"/>
                  </a:lnTo>
                  <a:lnTo>
                    <a:pt x="243" y="57"/>
                  </a:lnTo>
                  <a:lnTo>
                    <a:pt x="226" y="51"/>
                  </a:lnTo>
                  <a:lnTo>
                    <a:pt x="209" y="46"/>
                  </a:lnTo>
                  <a:lnTo>
                    <a:pt x="192" y="42"/>
                  </a:lnTo>
                  <a:lnTo>
                    <a:pt x="175" y="36"/>
                  </a:lnTo>
                  <a:lnTo>
                    <a:pt x="158" y="32"/>
                  </a:lnTo>
                  <a:lnTo>
                    <a:pt x="141" y="28"/>
                  </a:lnTo>
                  <a:lnTo>
                    <a:pt x="123" y="24"/>
                  </a:lnTo>
                  <a:lnTo>
                    <a:pt x="106" y="19"/>
                  </a:lnTo>
                  <a:lnTo>
                    <a:pt x="89" y="15"/>
                  </a:lnTo>
                  <a:lnTo>
                    <a:pt x="71" y="12"/>
                  </a:lnTo>
                  <a:lnTo>
                    <a:pt x="54" y="9"/>
                  </a:lnTo>
                  <a:lnTo>
                    <a:pt x="36" y="5"/>
                  </a:lnTo>
                  <a:lnTo>
                    <a:pt x="19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6" name="Freeform 163"/>
            <p:cNvSpPr>
              <a:spLocks/>
            </p:cNvSpPr>
            <p:nvPr/>
          </p:nvSpPr>
          <p:spPr bwMode="auto">
            <a:xfrm>
              <a:off x="2760" y="3836"/>
              <a:ext cx="183" cy="63"/>
            </a:xfrm>
            <a:custGeom>
              <a:avLst/>
              <a:gdLst>
                <a:gd name="T0" fmla="*/ 0 w 488"/>
                <a:gd name="T1" fmla="*/ 3 h 163"/>
                <a:gd name="T2" fmla="*/ 0 w 488"/>
                <a:gd name="T3" fmla="*/ 3 h 163"/>
                <a:gd name="T4" fmla="*/ 1 w 488"/>
                <a:gd name="T5" fmla="*/ 3 h 163"/>
                <a:gd name="T6" fmla="*/ 1 w 488"/>
                <a:gd name="T7" fmla="*/ 3 h 163"/>
                <a:gd name="T8" fmla="*/ 2 w 488"/>
                <a:gd name="T9" fmla="*/ 3 h 163"/>
                <a:gd name="T10" fmla="*/ 2 w 488"/>
                <a:gd name="T11" fmla="*/ 3 h 163"/>
                <a:gd name="T12" fmla="*/ 2 w 488"/>
                <a:gd name="T13" fmla="*/ 3 h 163"/>
                <a:gd name="T14" fmla="*/ 2 w 488"/>
                <a:gd name="T15" fmla="*/ 3 h 163"/>
                <a:gd name="T16" fmla="*/ 3 w 488"/>
                <a:gd name="T17" fmla="*/ 3 h 163"/>
                <a:gd name="T18" fmla="*/ 3 w 488"/>
                <a:gd name="T19" fmla="*/ 3 h 163"/>
                <a:gd name="T20" fmla="*/ 3 w 488"/>
                <a:gd name="T21" fmla="*/ 3 h 163"/>
                <a:gd name="T22" fmla="*/ 4 w 488"/>
                <a:gd name="T23" fmla="*/ 3 h 163"/>
                <a:gd name="T24" fmla="*/ 4 w 488"/>
                <a:gd name="T25" fmla="*/ 3 h 163"/>
                <a:gd name="T26" fmla="*/ 5 w 488"/>
                <a:gd name="T27" fmla="*/ 3 h 163"/>
                <a:gd name="T28" fmla="*/ 5 w 488"/>
                <a:gd name="T29" fmla="*/ 2 h 163"/>
                <a:gd name="T30" fmla="*/ 5 w 488"/>
                <a:gd name="T31" fmla="*/ 2 h 163"/>
                <a:gd name="T32" fmla="*/ 6 w 488"/>
                <a:gd name="T33" fmla="*/ 2 h 163"/>
                <a:gd name="T34" fmla="*/ 6 w 488"/>
                <a:gd name="T35" fmla="*/ 2 h 163"/>
                <a:gd name="T36" fmla="*/ 6 w 488"/>
                <a:gd name="T37" fmla="*/ 2 h 163"/>
                <a:gd name="T38" fmla="*/ 6 w 488"/>
                <a:gd name="T39" fmla="*/ 2 h 163"/>
                <a:gd name="T40" fmla="*/ 7 w 488"/>
                <a:gd name="T41" fmla="*/ 2 h 163"/>
                <a:gd name="T42" fmla="*/ 7 w 488"/>
                <a:gd name="T43" fmla="*/ 1 h 163"/>
                <a:gd name="T44" fmla="*/ 8 w 488"/>
                <a:gd name="T45" fmla="*/ 1 h 163"/>
                <a:gd name="T46" fmla="*/ 8 w 488"/>
                <a:gd name="T47" fmla="*/ 1 h 163"/>
                <a:gd name="T48" fmla="*/ 8 w 488"/>
                <a:gd name="T49" fmla="*/ 1 h 163"/>
                <a:gd name="T50" fmla="*/ 9 w 488"/>
                <a:gd name="T51" fmla="*/ 1 h 163"/>
                <a:gd name="T52" fmla="*/ 9 w 488"/>
                <a:gd name="T53" fmla="*/ 0 h 163"/>
                <a:gd name="T54" fmla="*/ 9 w 488"/>
                <a:gd name="T55" fmla="*/ 0 h 163"/>
                <a:gd name="T56" fmla="*/ 9 w 488"/>
                <a:gd name="T57" fmla="*/ 0 h 163"/>
                <a:gd name="T58" fmla="*/ 10 w 488"/>
                <a:gd name="T59" fmla="*/ 0 h 16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88" h="163">
                  <a:moveTo>
                    <a:pt x="0" y="163"/>
                  </a:moveTo>
                  <a:lnTo>
                    <a:pt x="19" y="161"/>
                  </a:lnTo>
                  <a:lnTo>
                    <a:pt x="36" y="157"/>
                  </a:lnTo>
                  <a:lnTo>
                    <a:pt x="54" y="154"/>
                  </a:lnTo>
                  <a:lnTo>
                    <a:pt x="71" y="151"/>
                  </a:lnTo>
                  <a:lnTo>
                    <a:pt x="89" y="148"/>
                  </a:lnTo>
                  <a:lnTo>
                    <a:pt x="106" y="144"/>
                  </a:lnTo>
                  <a:lnTo>
                    <a:pt x="123" y="139"/>
                  </a:lnTo>
                  <a:lnTo>
                    <a:pt x="141" y="135"/>
                  </a:lnTo>
                  <a:lnTo>
                    <a:pt x="158" y="131"/>
                  </a:lnTo>
                  <a:lnTo>
                    <a:pt x="175" y="127"/>
                  </a:lnTo>
                  <a:lnTo>
                    <a:pt x="192" y="121"/>
                  </a:lnTo>
                  <a:lnTo>
                    <a:pt x="209" y="117"/>
                  </a:lnTo>
                  <a:lnTo>
                    <a:pt x="226" y="112"/>
                  </a:lnTo>
                  <a:lnTo>
                    <a:pt x="243" y="106"/>
                  </a:lnTo>
                  <a:lnTo>
                    <a:pt x="260" y="100"/>
                  </a:lnTo>
                  <a:lnTo>
                    <a:pt x="277" y="95"/>
                  </a:lnTo>
                  <a:lnTo>
                    <a:pt x="294" y="88"/>
                  </a:lnTo>
                  <a:lnTo>
                    <a:pt x="310" y="82"/>
                  </a:lnTo>
                  <a:lnTo>
                    <a:pt x="327" y="76"/>
                  </a:lnTo>
                  <a:lnTo>
                    <a:pt x="343" y="69"/>
                  </a:lnTo>
                  <a:lnTo>
                    <a:pt x="360" y="62"/>
                  </a:lnTo>
                  <a:lnTo>
                    <a:pt x="376" y="55"/>
                  </a:lnTo>
                  <a:lnTo>
                    <a:pt x="392" y="48"/>
                  </a:lnTo>
                  <a:lnTo>
                    <a:pt x="408" y="40"/>
                  </a:lnTo>
                  <a:lnTo>
                    <a:pt x="425" y="33"/>
                  </a:lnTo>
                  <a:lnTo>
                    <a:pt x="441" y="24"/>
                  </a:lnTo>
                  <a:lnTo>
                    <a:pt x="457" y="17"/>
                  </a:lnTo>
                  <a:lnTo>
                    <a:pt x="472" y="8"/>
                  </a:lnTo>
                  <a:lnTo>
                    <a:pt x="488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5226" name="Text Box 164"/>
          <p:cNvSpPr txBox="1">
            <a:spLocks noChangeArrowheads="1"/>
          </p:cNvSpPr>
          <p:nvPr/>
        </p:nvSpPr>
        <p:spPr bwMode="auto">
          <a:xfrm>
            <a:off x="0" y="0"/>
            <a:ext cx="720725" cy="6683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6</a:t>
            </a:r>
          </a:p>
        </p:txBody>
      </p:sp>
      <p:grpSp>
        <p:nvGrpSpPr>
          <p:cNvPr id="258213" name="Group 165"/>
          <p:cNvGrpSpPr>
            <a:grpSpLocks/>
          </p:cNvGrpSpPr>
          <p:nvPr/>
        </p:nvGrpSpPr>
        <p:grpSpPr bwMode="auto">
          <a:xfrm>
            <a:off x="6084888" y="3933825"/>
            <a:ext cx="2527300" cy="2574925"/>
            <a:chOff x="1600" y="783"/>
            <a:chExt cx="2409" cy="2455"/>
          </a:xfrm>
        </p:grpSpPr>
        <p:sp>
          <p:nvSpPr>
            <p:cNvPr id="135239" name="Freeform 166"/>
            <p:cNvSpPr>
              <a:spLocks/>
            </p:cNvSpPr>
            <p:nvPr/>
          </p:nvSpPr>
          <p:spPr bwMode="auto">
            <a:xfrm>
              <a:off x="1600" y="2265"/>
              <a:ext cx="1822" cy="972"/>
            </a:xfrm>
            <a:custGeom>
              <a:avLst/>
              <a:gdLst>
                <a:gd name="T0" fmla="*/ 0 w 12753"/>
                <a:gd name="T1" fmla="*/ 0 h 6805"/>
                <a:gd name="T2" fmla="*/ 0 w 12753"/>
                <a:gd name="T3" fmla="*/ 0 h 6805"/>
                <a:gd name="T4" fmla="*/ 0 w 12753"/>
                <a:gd name="T5" fmla="*/ 0 h 6805"/>
                <a:gd name="T6" fmla="*/ 0 w 12753"/>
                <a:gd name="T7" fmla="*/ 0 h 6805"/>
                <a:gd name="T8" fmla="*/ 0 w 12753"/>
                <a:gd name="T9" fmla="*/ 0 h 6805"/>
                <a:gd name="T10" fmla="*/ 0 w 12753"/>
                <a:gd name="T11" fmla="*/ 0 h 6805"/>
                <a:gd name="T12" fmla="*/ 0 w 12753"/>
                <a:gd name="T13" fmla="*/ 1 h 6805"/>
                <a:gd name="T14" fmla="*/ 0 w 12753"/>
                <a:gd name="T15" fmla="*/ 1 h 6805"/>
                <a:gd name="T16" fmla="*/ 0 w 12753"/>
                <a:gd name="T17" fmla="*/ 1 h 6805"/>
                <a:gd name="T18" fmla="*/ 0 w 12753"/>
                <a:gd name="T19" fmla="*/ 1 h 6805"/>
                <a:gd name="T20" fmla="*/ 0 w 12753"/>
                <a:gd name="T21" fmla="*/ 1 h 6805"/>
                <a:gd name="T22" fmla="*/ 0 w 12753"/>
                <a:gd name="T23" fmla="*/ 1 h 6805"/>
                <a:gd name="T24" fmla="*/ 0 w 12753"/>
                <a:gd name="T25" fmla="*/ 1 h 6805"/>
                <a:gd name="T26" fmla="*/ 0 w 12753"/>
                <a:gd name="T27" fmla="*/ 1 h 6805"/>
                <a:gd name="T28" fmla="*/ 0 w 12753"/>
                <a:gd name="T29" fmla="*/ 1 h 6805"/>
                <a:gd name="T30" fmla="*/ 0 w 12753"/>
                <a:gd name="T31" fmla="*/ 1 h 6805"/>
                <a:gd name="T32" fmla="*/ 0 w 12753"/>
                <a:gd name="T33" fmla="*/ 1 h 6805"/>
                <a:gd name="T34" fmla="*/ 0 w 12753"/>
                <a:gd name="T35" fmla="*/ 1 h 6805"/>
                <a:gd name="T36" fmla="*/ 0 w 12753"/>
                <a:gd name="T37" fmla="*/ 2 h 6805"/>
                <a:gd name="T38" fmla="*/ 0 w 12753"/>
                <a:gd name="T39" fmla="*/ 2 h 6805"/>
                <a:gd name="T40" fmla="*/ 0 w 12753"/>
                <a:gd name="T41" fmla="*/ 2 h 6805"/>
                <a:gd name="T42" fmla="*/ 0 w 12753"/>
                <a:gd name="T43" fmla="*/ 2 h 6805"/>
                <a:gd name="T44" fmla="*/ 1 w 12753"/>
                <a:gd name="T45" fmla="*/ 2 h 6805"/>
                <a:gd name="T46" fmla="*/ 1 w 12753"/>
                <a:gd name="T47" fmla="*/ 2 h 6805"/>
                <a:gd name="T48" fmla="*/ 1 w 12753"/>
                <a:gd name="T49" fmla="*/ 2 h 6805"/>
                <a:gd name="T50" fmla="*/ 1 w 12753"/>
                <a:gd name="T51" fmla="*/ 2 h 6805"/>
                <a:gd name="T52" fmla="*/ 1 w 12753"/>
                <a:gd name="T53" fmla="*/ 2 h 6805"/>
                <a:gd name="T54" fmla="*/ 1 w 12753"/>
                <a:gd name="T55" fmla="*/ 2 h 6805"/>
                <a:gd name="T56" fmla="*/ 1 w 12753"/>
                <a:gd name="T57" fmla="*/ 2 h 6805"/>
                <a:gd name="T58" fmla="*/ 1 w 12753"/>
                <a:gd name="T59" fmla="*/ 2 h 6805"/>
                <a:gd name="T60" fmla="*/ 1 w 12753"/>
                <a:gd name="T61" fmla="*/ 2 h 6805"/>
                <a:gd name="T62" fmla="*/ 2 w 12753"/>
                <a:gd name="T63" fmla="*/ 2 h 6805"/>
                <a:gd name="T64" fmla="*/ 2 w 12753"/>
                <a:gd name="T65" fmla="*/ 3 h 6805"/>
                <a:gd name="T66" fmla="*/ 2 w 12753"/>
                <a:gd name="T67" fmla="*/ 3 h 6805"/>
                <a:gd name="T68" fmla="*/ 2 w 12753"/>
                <a:gd name="T69" fmla="*/ 3 h 6805"/>
                <a:gd name="T70" fmla="*/ 2 w 12753"/>
                <a:gd name="T71" fmla="*/ 3 h 6805"/>
                <a:gd name="T72" fmla="*/ 2 w 12753"/>
                <a:gd name="T73" fmla="*/ 3 h 6805"/>
                <a:gd name="T74" fmla="*/ 2 w 12753"/>
                <a:gd name="T75" fmla="*/ 3 h 6805"/>
                <a:gd name="T76" fmla="*/ 2 w 12753"/>
                <a:gd name="T77" fmla="*/ 3 h 6805"/>
                <a:gd name="T78" fmla="*/ 3 w 12753"/>
                <a:gd name="T79" fmla="*/ 3 h 6805"/>
                <a:gd name="T80" fmla="*/ 3 w 12753"/>
                <a:gd name="T81" fmla="*/ 3 h 6805"/>
                <a:gd name="T82" fmla="*/ 3 w 12753"/>
                <a:gd name="T83" fmla="*/ 3 h 6805"/>
                <a:gd name="T84" fmla="*/ 3 w 12753"/>
                <a:gd name="T85" fmla="*/ 3 h 6805"/>
                <a:gd name="T86" fmla="*/ 3 w 12753"/>
                <a:gd name="T87" fmla="*/ 3 h 6805"/>
                <a:gd name="T88" fmla="*/ 3 w 12753"/>
                <a:gd name="T89" fmla="*/ 3 h 6805"/>
                <a:gd name="T90" fmla="*/ 4 w 12753"/>
                <a:gd name="T91" fmla="*/ 3 h 6805"/>
                <a:gd name="T92" fmla="*/ 4 w 12753"/>
                <a:gd name="T93" fmla="*/ 3 h 6805"/>
                <a:gd name="T94" fmla="*/ 4 w 12753"/>
                <a:gd name="T95" fmla="*/ 3 h 6805"/>
                <a:gd name="T96" fmla="*/ 4 w 12753"/>
                <a:gd name="T97" fmla="*/ 3 h 6805"/>
                <a:gd name="T98" fmla="*/ 4 w 12753"/>
                <a:gd name="T99" fmla="*/ 3 h 6805"/>
                <a:gd name="T100" fmla="*/ 4 w 12753"/>
                <a:gd name="T101" fmla="*/ 3 h 6805"/>
                <a:gd name="T102" fmla="*/ 4 w 12753"/>
                <a:gd name="T103" fmla="*/ 3 h 6805"/>
                <a:gd name="T104" fmla="*/ 5 w 12753"/>
                <a:gd name="T105" fmla="*/ 3 h 6805"/>
                <a:gd name="T106" fmla="*/ 5 w 12753"/>
                <a:gd name="T107" fmla="*/ 3 h 6805"/>
                <a:gd name="T108" fmla="*/ 5 w 12753"/>
                <a:gd name="T109" fmla="*/ 3 h 6805"/>
                <a:gd name="T110" fmla="*/ 5 w 12753"/>
                <a:gd name="T111" fmla="*/ 3 h 6805"/>
                <a:gd name="T112" fmla="*/ 5 w 12753"/>
                <a:gd name="T113" fmla="*/ 3 h 6805"/>
                <a:gd name="T114" fmla="*/ 5 w 12753"/>
                <a:gd name="T115" fmla="*/ 3 h 68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753" h="6805">
                  <a:moveTo>
                    <a:pt x="689" y="0"/>
                  </a:moveTo>
                  <a:lnTo>
                    <a:pt x="550" y="200"/>
                  </a:lnTo>
                  <a:lnTo>
                    <a:pt x="425" y="402"/>
                  </a:lnTo>
                  <a:lnTo>
                    <a:pt x="317" y="608"/>
                  </a:lnTo>
                  <a:lnTo>
                    <a:pt x="223" y="816"/>
                  </a:lnTo>
                  <a:lnTo>
                    <a:pt x="147" y="1026"/>
                  </a:lnTo>
                  <a:lnTo>
                    <a:pt x="85" y="1239"/>
                  </a:lnTo>
                  <a:lnTo>
                    <a:pt x="40" y="1452"/>
                  </a:lnTo>
                  <a:lnTo>
                    <a:pt x="12" y="1666"/>
                  </a:lnTo>
                  <a:lnTo>
                    <a:pt x="0" y="1882"/>
                  </a:lnTo>
                  <a:lnTo>
                    <a:pt x="4" y="2096"/>
                  </a:lnTo>
                  <a:lnTo>
                    <a:pt x="25" y="2311"/>
                  </a:lnTo>
                  <a:lnTo>
                    <a:pt x="63" y="2525"/>
                  </a:lnTo>
                  <a:lnTo>
                    <a:pt x="116" y="2739"/>
                  </a:lnTo>
                  <a:lnTo>
                    <a:pt x="185" y="2950"/>
                  </a:lnTo>
                  <a:lnTo>
                    <a:pt x="271" y="3159"/>
                  </a:lnTo>
                  <a:lnTo>
                    <a:pt x="373" y="3365"/>
                  </a:lnTo>
                  <a:lnTo>
                    <a:pt x="490" y="3570"/>
                  </a:lnTo>
                  <a:lnTo>
                    <a:pt x="623" y="3771"/>
                  </a:lnTo>
                  <a:lnTo>
                    <a:pt x="771" y="3968"/>
                  </a:lnTo>
                  <a:lnTo>
                    <a:pt x="935" y="4161"/>
                  </a:lnTo>
                  <a:lnTo>
                    <a:pt x="1113" y="4350"/>
                  </a:lnTo>
                  <a:lnTo>
                    <a:pt x="1304" y="4535"/>
                  </a:lnTo>
                  <a:lnTo>
                    <a:pt x="1509" y="4714"/>
                  </a:lnTo>
                  <a:lnTo>
                    <a:pt x="1729" y="4888"/>
                  </a:lnTo>
                  <a:lnTo>
                    <a:pt x="1961" y="5056"/>
                  </a:lnTo>
                  <a:lnTo>
                    <a:pt x="2207" y="5218"/>
                  </a:lnTo>
                  <a:lnTo>
                    <a:pt x="2463" y="5373"/>
                  </a:lnTo>
                  <a:lnTo>
                    <a:pt x="2732" y="5523"/>
                  </a:lnTo>
                  <a:lnTo>
                    <a:pt x="3011" y="5664"/>
                  </a:lnTo>
                  <a:lnTo>
                    <a:pt x="3302" y="5799"/>
                  </a:lnTo>
                  <a:lnTo>
                    <a:pt x="3603" y="5926"/>
                  </a:lnTo>
                  <a:lnTo>
                    <a:pt x="3912" y="6045"/>
                  </a:lnTo>
                  <a:lnTo>
                    <a:pt x="4230" y="6156"/>
                  </a:lnTo>
                  <a:lnTo>
                    <a:pt x="4558" y="6260"/>
                  </a:lnTo>
                  <a:lnTo>
                    <a:pt x="4891" y="6354"/>
                  </a:lnTo>
                  <a:lnTo>
                    <a:pt x="5233" y="6440"/>
                  </a:lnTo>
                  <a:lnTo>
                    <a:pt x="5580" y="6517"/>
                  </a:lnTo>
                  <a:lnTo>
                    <a:pt x="5934" y="6586"/>
                  </a:lnTo>
                  <a:lnTo>
                    <a:pt x="6292" y="6645"/>
                  </a:lnTo>
                  <a:lnTo>
                    <a:pt x="6653" y="6694"/>
                  </a:lnTo>
                  <a:lnTo>
                    <a:pt x="7019" y="6735"/>
                  </a:lnTo>
                  <a:lnTo>
                    <a:pt x="7387" y="6767"/>
                  </a:lnTo>
                  <a:lnTo>
                    <a:pt x="7757" y="6789"/>
                  </a:lnTo>
                  <a:lnTo>
                    <a:pt x="8129" y="6801"/>
                  </a:lnTo>
                  <a:lnTo>
                    <a:pt x="8501" y="6805"/>
                  </a:lnTo>
                  <a:lnTo>
                    <a:pt x="8874" y="6798"/>
                  </a:lnTo>
                  <a:lnTo>
                    <a:pt x="9245" y="6782"/>
                  </a:lnTo>
                  <a:lnTo>
                    <a:pt x="9614" y="6756"/>
                  </a:lnTo>
                  <a:lnTo>
                    <a:pt x="9981" y="6722"/>
                  </a:lnTo>
                  <a:lnTo>
                    <a:pt x="10346" y="6678"/>
                  </a:lnTo>
                  <a:lnTo>
                    <a:pt x="10706" y="6625"/>
                  </a:lnTo>
                  <a:lnTo>
                    <a:pt x="11063" y="6562"/>
                  </a:lnTo>
                  <a:lnTo>
                    <a:pt x="11414" y="6490"/>
                  </a:lnTo>
                  <a:lnTo>
                    <a:pt x="11760" y="6410"/>
                  </a:lnTo>
                  <a:lnTo>
                    <a:pt x="12098" y="6321"/>
                  </a:lnTo>
                  <a:lnTo>
                    <a:pt x="12429" y="6223"/>
                  </a:lnTo>
                  <a:lnTo>
                    <a:pt x="12753" y="611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0" name="Freeform 167"/>
            <p:cNvSpPr>
              <a:spLocks/>
            </p:cNvSpPr>
            <p:nvPr/>
          </p:nvSpPr>
          <p:spPr bwMode="auto">
            <a:xfrm>
              <a:off x="3842" y="2265"/>
              <a:ext cx="167" cy="630"/>
            </a:xfrm>
            <a:custGeom>
              <a:avLst/>
              <a:gdLst>
                <a:gd name="T0" fmla="*/ 0 w 1175"/>
                <a:gd name="T1" fmla="*/ 2 h 4413"/>
                <a:gd name="T2" fmla="*/ 0 w 1175"/>
                <a:gd name="T3" fmla="*/ 2 h 4413"/>
                <a:gd name="T4" fmla="*/ 0 w 1175"/>
                <a:gd name="T5" fmla="*/ 2 h 4413"/>
                <a:gd name="T6" fmla="*/ 0 w 1175"/>
                <a:gd name="T7" fmla="*/ 2 h 4413"/>
                <a:gd name="T8" fmla="*/ 0 w 1175"/>
                <a:gd name="T9" fmla="*/ 2 h 4413"/>
                <a:gd name="T10" fmla="*/ 0 w 1175"/>
                <a:gd name="T11" fmla="*/ 1 h 4413"/>
                <a:gd name="T12" fmla="*/ 0 w 1175"/>
                <a:gd name="T13" fmla="*/ 1 h 4413"/>
                <a:gd name="T14" fmla="*/ 0 w 1175"/>
                <a:gd name="T15" fmla="*/ 1 h 4413"/>
                <a:gd name="T16" fmla="*/ 0 w 1175"/>
                <a:gd name="T17" fmla="*/ 1 h 4413"/>
                <a:gd name="T18" fmla="*/ 0 w 1175"/>
                <a:gd name="T19" fmla="*/ 1 h 4413"/>
                <a:gd name="T20" fmla="*/ 0 w 1175"/>
                <a:gd name="T21" fmla="*/ 1 h 4413"/>
                <a:gd name="T22" fmla="*/ 0 w 1175"/>
                <a:gd name="T23" fmla="*/ 1 h 4413"/>
                <a:gd name="T24" fmla="*/ 0 w 1175"/>
                <a:gd name="T25" fmla="*/ 1 h 4413"/>
                <a:gd name="T26" fmla="*/ 0 w 1175"/>
                <a:gd name="T27" fmla="*/ 1 h 4413"/>
                <a:gd name="T28" fmla="*/ 0 w 1175"/>
                <a:gd name="T29" fmla="*/ 1 h 4413"/>
                <a:gd name="T30" fmla="*/ 0 w 1175"/>
                <a:gd name="T31" fmla="*/ 1 h 4413"/>
                <a:gd name="T32" fmla="*/ 0 w 1175"/>
                <a:gd name="T33" fmla="*/ 0 h 4413"/>
                <a:gd name="T34" fmla="*/ 0 w 1175"/>
                <a:gd name="T35" fmla="*/ 0 h 4413"/>
                <a:gd name="T36" fmla="*/ 0 w 1175"/>
                <a:gd name="T37" fmla="*/ 0 h 4413"/>
                <a:gd name="T38" fmla="*/ 0 w 1175"/>
                <a:gd name="T39" fmla="*/ 0 h 4413"/>
                <a:gd name="T40" fmla="*/ 0 w 1175"/>
                <a:gd name="T41" fmla="*/ 0 h 4413"/>
                <a:gd name="T42" fmla="*/ 0 w 1175"/>
                <a:gd name="T43" fmla="*/ 0 h 4413"/>
                <a:gd name="T44" fmla="*/ 0 w 1175"/>
                <a:gd name="T45" fmla="*/ 0 h 44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75" h="4413">
                  <a:moveTo>
                    <a:pt x="0" y="4413"/>
                  </a:moveTo>
                  <a:lnTo>
                    <a:pt x="178" y="4232"/>
                  </a:lnTo>
                  <a:lnTo>
                    <a:pt x="342" y="4046"/>
                  </a:lnTo>
                  <a:lnTo>
                    <a:pt x="491" y="3856"/>
                  </a:lnTo>
                  <a:lnTo>
                    <a:pt x="627" y="3663"/>
                  </a:lnTo>
                  <a:lnTo>
                    <a:pt x="747" y="3466"/>
                  </a:lnTo>
                  <a:lnTo>
                    <a:pt x="853" y="3267"/>
                  </a:lnTo>
                  <a:lnTo>
                    <a:pt x="945" y="3065"/>
                  </a:lnTo>
                  <a:lnTo>
                    <a:pt x="1021" y="2861"/>
                  </a:lnTo>
                  <a:lnTo>
                    <a:pt x="1083" y="2656"/>
                  </a:lnTo>
                  <a:lnTo>
                    <a:pt x="1129" y="2448"/>
                  </a:lnTo>
                  <a:lnTo>
                    <a:pt x="1159" y="2240"/>
                  </a:lnTo>
                  <a:lnTo>
                    <a:pt x="1175" y="2032"/>
                  </a:lnTo>
                  <a:lnTo>
                    <a:pt x="1175" y="1823"/>
                  </a:lnTo>
                  <a:lnTo>
                    <a:pt x="1158" y="1614"/>
                  </a:lnTo>
                  <a:lnTo>
                    <a:pt x="1127" y="1407"/>
                  </a:lnTo>
                  <a:lnTo>
                    <a:pt x="1081" y="1200"/>
                  </a:lnTo>
                  <a:lnTo>
                    <a:pt x="1019" y="994"/>
                  </a:lnTo>
                  <a:lnTo>
                    <a:pt x="943" y="791"/>
                  </a:lnTo>
                  <a:lnTo>
                    <a:pt x="850" y="589"/>
                  </a:lnTo>
                  <a:lnTo>
                    <a:pt x="744" y="390"/>
                  </a:lnTo>
                  <a:lnTo>
                    <a:pt x="622" y="193"/>
                  </a:lnTo>
                  <a:lnTo>
                    <a:pt x="48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1" name="Freeform 168"/>
            <p:cNvSpPr>
              <a:spLocks/>
            </p:cNvSpPr>
            <p:nvPr/>
          </p:nvSpPr>
          <p:spPr bwMode="auto">
            <a:xfrm>
              <a:off x="2761" y="1882"/>
              <a:ext cx="778" cy="1257"/>
            </a:xfrm>
            <a:custGeom>
              <a:avLst/>
              <a:gdLst>
                <a:gd name="T0" fmla="*/ 2 w 5446"/>
                <a:gd name="T1" fmla="*/ 0 h 8804"/>
                <a:gd name="T2" fmla="*/ 2 w 5446"/>
                <a:gd name="T3" fmla="*/ 0 h 8804"/>
                <a:gd name="T4" fmla="*/ 2 w 5446"/>
                <a:gd name="T5" fmla="*/ 0 h 8804"/>
                <a:gd name="T6" fmla="*/ 2 w 5446"/>
                <a:gd name="T7" fmla="*/ 0 h 8804"/>
                <a:gd name="T8" fmla="*/ 2 w 5446"/>
                <a:gd name="T9" fmla="*/ 0 h 8804"/>
                <a:gd name="T10" fmla="*/ 2 w 5446"/>
                <a:gd name="T11" fmla="*/ 0 h 8804"/>
                <a:gd name="T12" fmla="*/ 2 w 5446"/>
                <a:gd name="T13" fmla="*/ 0 h 8804"/>
                <a:gd name="T14" fmla="*/ 1 w 5446"/>
                <a:gd name="T15" fmla="*/ 0 h 8804"/>
                <a:gd name="T16" fmla="*/ 1 w 5446"/>
                <a:gd name="T17" fmla="*/ 0 h 8804"/>
                <a:gd name="T18" fmla="*/ 1 w 5446"/>
                <a:gd name="T19" fmla="*/ 1 h 8804"/>
                <a:gd name="T20" fmla="*/ 1 w 5446"/>
                <a:gd name="T21" fmla="*/ 1 h 8804"/>
                <a:gd name="T22" fmla="*/ 1 w 5446"/>
                <a:gd name="T23" fmla="*/ 1 h 8804"/>
                <a:gd name="T24" fmla="*/ 1 w 5446"/>
                <a:gd name="T25" fmla="*/ 1 h 8804"/>
                <a:gd name="T26" fmla="*/ 0 w 5446"/>
                <a:gd name="T27" fmla="*/ 1 h 8804"/>
                <a:gd name="T28" fmla="*/ 0 w 5446"/>
                <a:gd name="T29" fmla="*/ 1 h 8804"/>
                <a:gd name="T30" fmla="*/ 0 w 5446"/>
                <a:gd name="T31" fmla="*/ 1 h 8804"/>
                <a:gd name="T32" fmla="*/ 0 w 5446"/>
                <a:gd name="T33" fmla="*/ 1 h 8804"/>
                <a:gd name="T34" fmla="*/ 0 w 5446"/>
                <a:gd name="T35" fmla="*/ 2 h 8804"/>
                <a:gd name="T36" fmla="*/ 0 w 5446"/>
                <a:gd name="T37" fmla="*/ 2 h 8804"/>
                <a:gd name="T38" fmla="*/ 0 w 5446"/>
                <a:gd name="T39" fmla="*/ 2 h 8804"/>
                <a:gd name="T40" fmla="*/ 0 w 5446"/>
                <a:gd name="T41" fmla="*/ 2 h 8804"/>
                <a:gd name="T42" fmla="*/ 0 w 5446"/>
                <a:gd name="T43" fmla="*/ 2 h 8804"/>
                <a:gd name="T44" fmla="*/ 0 w 5446"/>
                <a:gd name="T45" fmla="*/ 2 h 8804"/>
                <a:gd name="T46" fmla="*/ 0 w 5446"/>
                <a:gd name="T47" fmla="*/ 2 h 8804"/>
                <a:gd name="T48" fmla="*/ 0 w 5446"/>
                <a:gd name="T49" fmla="*/ 2 h 8804"/>
                <a:gd name="T50" fmla="*/ 0 w 5446"/>
                <a:gd name="T51" fmla="*/ 2 h 8804"/>
                <a:gd name="T52" fmla="*/ 0 w 5446"/>
                <a:gd name="T53" fmla="*/ 2 h 8804"/>
                <a:gd name="T54" fmla="*/ 0 w 5446"/>
                <a:gd name="T55" fmla="*/ 3 h 8804"/>
                <a:gd name="T56" fmla="*/ 0 w 5446"/>
                <a:gd name="T57" fmla="*/ 3 h 8804"/>
                <a:gd name="T58" fmla="*/ 0 w 5446"/>
                <a:gd name="T59" fmla="*/ 3 h 8804"/>
                <a:gd name="T60" fmla="*/ 0 w 5446"/>
                <a:gd name="T61" fmla="*/ 3 h 8804"/>
                <a:gd name="T62" fmla="*/ 0 w 5446"/>
                <a:gd name="T63" fmla="*/ 3 h 8804"/>
                <a:gd name="T64" fmla="*/ 0 w 5446"/>
                <a:gd name="T65" fmla="*/ 3 h 8804"/>
                <a:gd name="T66" fmla="*/ 1 w 5446"/>
                <a:gd name="T67" fmla="*/ 3 h 8804"/>
                <a:gd name="T68" fmla="*/ 1 w 5446"/>
                <a:gd name="T69" fmla="*/ 3 h 8804"/>
                <a:gd name="T70" fmla="*/ 1 w 5446"/>
                <a:gd name="T71" fmla="*/ 3 h 8804"/>
                <a:gd name="T72" fmla="*/ 1 w 5446"/>
                <a:gd name="T73" fmla="*/ 4 h 8804"/>
                <a:gd name="T74" fmla="*/ 1 w 5446"/>
                <a:gd name="T75" fmla="*/ 4 h 8804"/>
                <a:gd name="T76" fmla="*/ 2 w 5446"/>
                <a:gd name="T77" fmla="*/ 4 h 8804"/>
                <a:gd name="T78" fmla="*/ 2 w 5446"/>
                <a:gd name="T79" fmla="*/ 4 h 8804"/>
                <a:gd name="T80" fmla="*/ 2 w 5446"/>
                <a:gd name="T81" fmla="*/ 4 h 88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446" h="8804">
                  <a:moveTo>
                    <a:pt x="5446" y="100"/>
                  </a:moveTo>
                  <a:lnTo>
                    <a:pt x="5336" y="55"/>
                  </a:lnTo>
                  <a:lnTo>
                    <a:pt x="5226" y="24"/>
                  </a:lnTo>
                  <a:lnTo>
                    <a:pt x="5110" y="6"/>
                  </a:lnTo>
                  <a:lnTo>
                    <a:pt x="4986" y="0"/>
                  </a:lnTo>
                  <a:lnTo>
                    <a:pt x="4858" y="9"/>
                  </a:lnTo>
                  <a:lnTo>
                    <a:pt x="4729" y="30"/>
                  </a:lnTo>
                  <a:lnTo>
                    <a:pt x="4600" y="62"/>
                  </a:lnTo>
                  <a:lnTo>
                    <a:pt x="4460" y="105"/>
                  </a:lnTo>
                  <a:lnTo>
                    <a:pt x="4311" y="161"/>
                  </a:lnTo>
                  <a:lnTo>
                    <a:pt x="4153" y="227"/>
                  </a:lnTo>
                  <a:lnTo>
                    <a:pt x="3987" y="304"/>
                  </a:lnTo>
                  <a:lnTo>
                    <a:pt x="3816" y="391"/>
                  </a:lnTo>
                  <a:lnTo>
                    <a:pt x="3640" y="485"/>
                  </a:lnTo>
                  <a:lnTo>
                    <a:pt x="3465" y="583"/>
                  </a:lnTo>
                  <a:lnTo>
                    <a:pt x="3285" y="688"/>
                  </a:lnTo>
                  <a:lnTo>
                    <a:pt x="3096" y="804"/>
                  </a:lnTo>
                  <a:lnTo>
                    <a:pt x="2898" y="930"/>
                  </a:lnTo>
                  <a:lnTo>
                    <a:pt x="2694" y="1065"/>
                  </a:lnTo>
                  <a:lnTo>
                    <a:pt x="2489" y="1207"/>
                  </a:lnTo>
                  <a:lnTo>
                    <a:pt x="2284" y="1354"/>
                  </a:lnTo>
                  <a:lnTo>
                    <a:pt x="2085" y="1506"/>
                  </a:lnTo>
                  <a:lnTo>
                    <a:pt x="1893" y="1658"/>
                  </a:lnTo>
                  <a:lnTo>
                    <a:pt x="1797" y="1738"/>
                  </a:lnTo>
                  <a:lnTo>
                    <a:pt x="1698" y="1822"/>
                  </a:lnTo>
                  <a:lnTo>
                    <a:pt x="1500" y="1999"/>
                  </a:lnTo>
                  <a:lnTo>
                    <a:pt x="1306" y="2184"/>
                  </a:lnTo>
                  <a:lnTo>
                    <a:pt x="1124" y="2373"/>
                  </a:lnTo>
                  <a:lnTo>
                    <a:pt x="958" y="2560"/>
                  </a:lnTo>
                  <a:lnTo>
                    <a:pt x="799" y="2758"/>
                  </a:lnTo>
                  <a:lnTo>
                    <a:pt x="647" y="2967"/>
                  </a:lnTo>
                  <a:lnTo>
                    <a:pt x="507" y="3187"/>
                  </a:lnTo>
                  <a:lnTo>
                    <a:pt x="442" y="3300"/>
                  </a:lnTo>
                  <a:lnTo>
                    <a:pt x="380" y="3416"/>
                  </a:lnTo>
                  <a:lnTo>
                    <a:pt x="321" y="3533"/>
                  </a:lnTo>
                  <a:lnTo>
                    <a:pt x="268" y="3653"/>
                  </a:lnTo>
                  <a:lnTo>
                    <a:pt x="218" y="3774"/>
                  </a:lnTo>
                  <a:lnTo>
                    <a:pt x="174" y="3896"/>
                  </a:lnTo>
                  <a:lnTo>
                    <a:pt x="134" y="4020"/>
                  </a:lnTo>
                  <a:lnTo>
                    <a:pt x="100" y="4145"/>
                  </a:lnTo>
                  <a:lnTo>
                    <a:pt x="70" y="4270"/>
                  </a:lnTo>
                  <a:lnTo>
                    <a:pt x="46" y="4395"/>
                  </a:lnTo>
                  <a:lnTo>
                    <a:pt x="27" y="4520"/>
                  </a:lnTo>
                  <a:lnTo>
                    <a:pt x="13" y="4645"/>
                  </a:lnTo>
                  <a:lnTo>
                    <a:pt x="4" y="4769"/>
                  </a:lnTo>
                  <a:lnTo>
                    <a:pt x="0" y="4891"/>
                  </a:lnTo>
                  <a:lnTo>
                    <a:pt x="1" y="5015"/>
                  </a:lnTo>
                  <a:lnTo>
                    <a:pt x="6" y="5139"/>
                  </a:lnTo>
                  <a:lnTo>
                    <a:pt x="16" y="5263"/>
                  </a:lnTo>
                  <a:lnTo>
                    <a:pt x="32" y="5387"/>
                  </a:lnTo>
                  <a:lnTo>
                    <a:pt x="51" y="5511"/>
                  </a:lnTo>
                  <a:lnTo>
                    <a:pt x="77" y="5635"/>
                  </a:lnTo>
                  <a:lnTo>
                    <a:pt x="107" y="5758"/>
                  </a:lnTo>
                  <a:lnTo>
                    <a:pt x="142" y="5880"/>
                  </a:lnTo>
                  <a:lnTo>
                    <a:pt x="181" y="6002"/>
                  </a:lnTo>
                  <a:lnTo>
                    <a:pt x="225" y="6122"/>
                  </a:lnTo>
                  <a:lnTo>
                    <a:pt x="274" y="6241"/>
                  </a:lnTo>
                  <a:lnTo>
                    <a:pt x="327" y="6358"/>
                  </a:lnTo>
                  <a:lnTo>
                    <a:pt x="384" y="6473"/>
                  </a:lnTo>
                  <a:lnTo>
                    <a:pt x="446" y="6587"/>
                  </a:lnTo>
                  <a:lnTo>
                    <a:pt x="511" y="6697"/>
                  </a:lnTo>
                  <a:lnTo>
                    <a:pt x="580" y="6807"/>
                  </a:lnTo>
                  <a:lnTo>
                    <a:pt x="653" y="6913"/>
                  </a:lnTo>
                  <a:lnTo>
                    <a:pt x="728" y="7017"/>
                  </a:lnTo>
                  <a:lnTo>
                    <a:pt x="889" y="7217"/>
                  </a:lnTo>
                  <a:lnTo>
                    <a:pt x="1061" y="7403"/>
                  </a:lnTo>
                  <a:lnTo>
                    <a:pt x="1240" y="7578"/>
                  </a:lnTo>
                  <a:lnTo>
                    <a:pt x="1425" y="7738"/>
                  </a:lnTo>
                  <a:lnTo>
                    <a:pt x="1622" y="7891"/>
                  </a:lnTo>
                  <a:lnTo>
                    <a:pt x="1833" y="8036"/>
                  </a:lnTo>
                  <a:lnTo>
                    <a:pt x="2055" y="8172"/>
                  </a:lnTo>
                  <a:lnTo>
                    <a:pt x="2285" y="8295"/>
                  </a:lnTo>
                  <a:lnTo>
                    <a:pt x="2520" y="8405"/>
                  </a:lnTo>
                  <a:lnTo>
                    <a:pt x="2756" y="8501"/>
                  </a:lnTo>
                  <a:lnTo>
                    <a:pt x="2989" y="8582"/>
                  </a:lnTo>
                  <a:lnTo>
                    <a:pt x="3217" y="8647"/>
                  </a:lnTo>
                  <a:lnTo>
                    <a:pt x="3447" y="8702"/>
                  </a:lnTo>
                  <a:lnTo>
                    <a:pt x="3680" y="8745"/>
                  </a:lnTo>
                  <a:lnTo>
                    <a:pt x="3917" y="8777"/>
                  </a:lnTo>
                  <a:lnTo>
                    <a:pt x="4154" y="8796"/>
                  </a:lnTo>
                  <a:lnTo>
                    <a:pt x="4391" y="8804"/>
                  </a:lnTo>
                  <a:lnTo>
                    <a:pt x="4626" y="879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2" name="Freeform 169"/>
            <p:cNvSpPr>
              <a:spLocks/>
            </p:cNvSpPr>
            <p:nvPr/>
          </p:nvSpPr>
          <p:spPr bwMode="auto">
            <a:xfrm>
              <a:off x="3075" y="1896"/>
              <a:ext cx="867" cy="1342"/>
            </a:xfrm>
            <a:custGeom>
              <a:avLst/>
              <a:gdLst>
                <a:gd name="T0" fmla="*/ 0 w 6066"/>
                <a:gd name="T1" fmla="*/ 4 h 9394"/>
                <a:gd name="T2" fmla="*/ 0 w 6066"/>
                <a:gd name="T3" fmla="*/ 4 h 9394"/>
                <a:gd name="T4" fmla="*/ 0 w 6066"/>
                <a:gd name="T5" fmla="*/ 4 h 9394"/>
                <a:gd name="T6" fmla="*/ 0 w 6066"/>
                <a:gd name="T7" fmla="*/ 4 h 9394"/>
                <a:gd name="T8" fmla="*/ 0 w 6066"/>
                <a:gd name="T9" fmla="*/ 4 h 9394"/>
                <a:gd name="T10" fmla="*/ 1 w 6066"/>
                <a:gd name="T11" fmla="*/ 4 h 9394"/>
                <a:gd name="T12" fmla="*/ 1 w 6066"/>
                <a:gd name="T13" fmla="*/ 4 h 9394"/>
                <a:gd name="T14" fmla="*/ 1 w 6066"/>
                <a:gd name="T15" fmla="*/ 4 h 9394"/>
                <a:gd name="T16" fmla="*/ 1 w 6066"/>
                <a:gd name="T17" fmla="*/ 4 h 9394"/>
                <a:gd name="T18" fmla="*/ 1 w 6066"/>
                <a:gd name="T19" fmla="*/ 4 h 9394"/>
                <a:gd name="T20" fmla="*/ 1 w 6066"/>
                <a:gd name="T21" fmla="*/ 4 h 9394"/>
                <a:gd name="T22" fmla="*/ 1 w 6066"/>
                <a:gd name="T23" fmla="*/ 4 h 9394"/>
                <a:gd name="T24" fmla="*/ 1 w 6066"/>
                <a:gd name="T25" fmla="*/ 4 h 9394"/>
                <a:gd name="T26" fmla="*/ 2 w 6066"/>
                <a:gd name="T27" fmla="*/ 4 h 9394"/>
                <a:gd name="T28" fmla="*/ 2 w 6066"/>
                <a:gd name="T29" fmla="*/ 4 h 9394"/>
                <a:gd name="T30" fmla="*/ 2 w 6066"/>
                <a:gd name="T31" fmla="*/ 3 h 9394"/>
                <a:gd name="T32" fmla="*/ 2 w 6066"/>
                <a:gd name="T33" fmla="*/ 3 h 9394"/>
                <a:gd name="T34" fmla="*/ 2 w 6066"/>
                <a:gd name="T35" fmla="*/ 3 h 9394"/>
                <a:gd name="T36" fmla="*/ 2 w 6066"/>
                <a:gd name="T37" fmla="*/ 3 h 9394"/>
                <a:gd name="T38" fmla="*/ 2 w 6066"/>
                <a:gd name="T39" fmla="*/ 3 h 9394"/>
                <a:gd name="T40" fmla="*/ 2 w 6066"/>
                <a:gd name="T41" fmla="*/ 3 h 9394"/>
                <a:gd name="T42" fmla="*/ 2 w 6066"/>
                <a:gd name="T43" fmla="*/ 3 h 9394"/>
                <a:gd name="T44" fmla="*/ 2 w 6066"/>
                <a:gd name="T45" fmla="*/ 3 h 9394"/>
                <a:gd name="T46" fmla="*/ 2 w 6066"/>
                <a:gd name="T47" fmla="*/ 3 h 9394"/>
                <a:gd name="T48" fmla="*/ 2 w 6066"/>
                <a:gd name="T49" fmla="*/ 3 h 9394"/>
                <a:gd name="T50" fmla="*/ 2 w 6066"/>
                <a:gd name="T51" fmla="*/ 3 h 9394"/>
                <a:gd name="T52" fmla="*/ 2 w 6066"/>
                <a:gd name="T53" fmla="*/ 2 h 9394"/>
                <a:gd name="T54" fmla="*/ 2 w 6066"/>
                <a:gd name="T55" fmla="*/ 2 h 9394"/>
                <a:gd name="T56" fmla="*/ 3 w 6066"/>
                <a:gd name="T57" fmla="*/ 2 h 9394"/>
                <a:gd name="T58" fmla="*/ 3 w 6066"/>
                <a:gd name="T59" fmla="*/ 2 h 9394"/>
                <a:gd name="T60" fmla="*/ 3 w 6066"/>
                <a:gd name="T61" fmla="*/ 2 h 9394"/>
                <a:gd name="T62" fmla="*/ 3 w 6066"/>
                <a:gd name="T63" fmla="*/ 2 h 9394"/>
                <a:gd name="T64" fmla="*/ 3 w 6066"/>
                <a:gd name="T65" fmla="*/ 2 h 9394"/>
                <a:gd name="T66" fmla="*/ 3 w 6066"/>
                <a:gd name="T67" fmla="*/ 2 h 9394"/>
                <a:gd name="T68" fmla="*/ 2 w 6066"/>
                <a:gd name="T69" fmla="*/ 1 h 9394"/>
                <a:gd name="T70" fmla="*/ 2 w 6066"/>
                <a:gd name="T71" fmla="*/ 1 h 9394"/>
                <a:gd name="T72" fmla="*/ 2 w 6066"/>
                <a:gd name="T73" fmla="*/ 1 h 9394"/>
                <a:gd name="T74" fmla="*/ 2 w 6066"/>
                <a:gd name="T75" fmla="*/ 1 h 9394"/>
                <a:gd name="T76" fmla="*/ 2 w 6066"/>
                <a:gd name="T77" fmla="*/ 1 h 9394"/>
                <a:gd name="T78" fmla="*/ 2 w 6066"/>
                <a:gd name="T79" fmla="*/ 1 h 9394"/>
                <a:gd name="T80" fmla="*/ 2 w 6066"/>
                <a:gd name="T81" fmla="*/ 1 h 9394"/>
                <a:gd name="T82" fmla="*/ 2 w 6066"/>
                <a:gd name="T83" fmla="*/ 1 h 9394"/>
                <a:gd name="T84" fmla="*/ 2 w 6066"/>
                <a:gd name="T85" fmla="*/ 1 h 9394"/>
                <a:gd name="T86" fmla="*/ 2 w 6066"/>
                <a:gd name="T87" fmla="*/ 1 h 9394"/>
                <a:gd name="T88" fmla="*/ 2 w 6066"/>
                <a:gd name="T89" fmla="*/ 0 h 9394"/>
                <a:gd name="T90" fmla="*/ 2 w 6066"/>
                <a:gd name="T91" fmla="*/ 0 h 9394"/>
                <a:gd name="T92" fmla="*/ 2 w 6066"/>
                <a:gd name="T93" fmla="*/ 0 h 9394"/>
                <a:gd name="T94" fmla="*/ 2 w 6066"/>
                <a:gd name="T95" fmla="*/ 0 h 9394"/>
                <a:gd name="T96" fmla="*/ 2 w 6066"/>
                <a:gd name="T97" fmla="*/ 0 h 9394"/>
                <a:gd name="T98" fmla="*/ 1 w 6066"/>
                <a:gd name="T99" fmla="*/ 0 h 9394"/>
                <a:gd name="T100" fmla="*/ 1 w 6066"/>
                <a:gd name="T101" fmla="*/ 0 h 93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066" h="9394">
                  <a:moveTo>
                    <a:pt x="0" y="9261"/>
                  </a:moveTo>
                  <a:lnTo>
                    <a:pt x="283" y="9319"/>
                  </a:lnTo>
                  <a:lnTo>
                    <a:pt x="568" y="9361"/>
                  </a:lnTo>
                  <a:lnTo>
                    <a:pt x="857" y="9386"/>
                  </a:lnTo>
                  <a:lnTo>
                    <a:pt x="1145" y="9394"/>
                  </a:lnTo>
                  <a:lnTo>
                    <a:pt x="1435" y="9385"/>
                  </a:lnTo>
                  <a:lnTo>
                    <a:pt x="1722" y="9359"/>
                  </a:lnTo>
                  <a:lnTo>
                    <a:pt x="2008" y="9316"/>
                  </a:lnTo>
                  <a:lnTo>
                    <a:pt x="2291" y="9256"/>
                  </a:lnTo>
                  <a:lnTo>
                    <a:pt x="2570" y="9180"/>
                  </a:lnTo>
                  <a:lnTo>
                    <a:pt x="2844" y="9088"/>
                  </a:lnTo>
                  <a:lnTo>
                    <a:pt x="3113" y="8980"/>
                  </a:lnTo>
                  <a:lnTo>
                    <a:pt x="3373" y="8856"/>
                  </a:lnTo>
                  <a:lnTo>
                    <a:pt x="3626" y="8717"/>
                  </a:lnTo>
                  <a:lnTo>
                    <a:pt x="3872" y="8563"/>
                  </a:lnTo>
                  <a:lnTo>
                    <a:pt x="4107" y="8397"/>
                  </a:lnTo>
                  <a:lnTo>
                    <a:pt x="4333" y="8215"/>
                  </a:lnTo>
                  <a:lnTo>
                    <a:pt x="4547" y="8021"/>
                  </a:lnTo>
                  <a:lnTo>
                    <a:pt x="4751" y="7815"/>
                  </a:lnTo>
                  <a:lnTo>
                    <a:pt x="4941" y="7597"/>
                  </a:lnTo>
                  <a:lnTo>
                    <a:pt x="5117" y="7369"/>
                  </a:lnTo>
                  <a:lnTo>
                    <a:pt x="5281" y="7130"/>
                  </a:lnTo>
                  <a:lnTo>
                    <a:pt x="5430" y="6882"/>
                  </a:lnTo>
                  <a:lnTo>
                    <a:pt x="5565" y="6626"/>
                  </a:lnTo>
                  <a:lnTo>
                    <a:pt x="5684" y="6363"/>
                  </a:lnTo>
                  <a:lnTo>
                    <a:pt x="5787" y="6093"/>
                  </a:lnTo>
                  <a:lnTo>
                    <a:pt x="5876" y="5817"/>
                  </a:lnTo>
                  <a:lnTo>
                    <a:pt x="5946" y="5537"/>
                  </a:lnTo>
                  <a:lnTo>
                    <a:pt x="6002" y="5253"/>
                  </a:lnTo>
                  <a:lnTo>
                    <a:pt x="6039" y="4966"/>
                  </a:lnTo>
                  <a:lnTo>
                    <a:pt x="6061" y="4677"/>
                  </a:lnTo>
                  <a:lnTo>
                    <a:pt x="6066" y="4389"/>
                  </a:lnTo>
                  <a:lnTo>
                    <a:pt x="6053" y="4099"/>
                  </a:lnTo>
                  <a:lnTo>
                    <a:pt x="6024" y="3812"/>
                  </a:lnTo>
                  <a:lnTo>
                    <a:pt x="5977" y="3526"/>
                  </a:lnTo>
                  <a:lnTo>
                    <a:pt x="5914" y="3244"/>
                  </a:lnTo>
                  <a:lnTo>
                    <a:pt x="5835" y="2965"/>
                  </a:lnTo>
                  <a:lnTo>
                    <a:pt x="5739" y="2692"/>
                  </a:lnTo>
                  <a:lnTo>
                    <a:pt x="5628" y="2426"/>
                  </a:lnTo>
                  <a:lnTo>
                    <a:pt x="5501" y="2165"/>
                  </a:lnTo>
                  <a:lnTo>
                    <a:pt x="5360" y="1913"/>
                  </a:lnTo>
                  <a:lnTo>
                    <a:pt x="5203" y="1670"/>
                  </a:lnTo>
                  <a:lnTo>
                    <a:pt x="5032" y="1437"/>
                  </a:lnTo>
                  <a:lnTo>
                    <a:pt x="4849" y="1213"/>
                  </a:lnTo>
                  <a:lnTo>
                    <a:pt x="4652" y="1001"/>
                  </a:lnTo>
                  <a:lnTo>
                    <a:pt x="4444" y="800"/>
                  </a:lnTo>
                  <a:lnTo>
                    <a:pt x="4224" y="612"/>
                  </a:lnTo>
                  <a:lnTo>
                    <a:pt x="3993" y="439"/>
                  </a:lnTo>
                  <a:lnTo>
                    <a:pt x="3754" y="277"/>
                  </a:lnTo>
                  <a:lnTo>
                    <a:pt x="3504" y="131"/>
                  </a:lnTo>
                  <a:lnTo>
                    <a:pt x="324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3" name="Freeform 170"/>
            <p:cNvSpPr>
              <a:spLocks/>
            </p:cNvSpPr>
            <p:nvPr/>
          </p:nvSpPr>
          <p:spPr bwMode="auto">
            <a:xfrm>
              <a:off x="1698" y="783"/>
              <a:ext cx="2054" cy="1482"/>
            </a:xfrm>
            <a:custGeom>
              <a:avLst/>
              <a:gdLst>
                <a:gd name="T0" fmla="*/ 0 w 14374"/>
                <a:gd name="T1" fmla="*/ 4 h 10369"/>
                <a:gd name="T2" fmla="*/ 3 w 14374"/>
                <a:gd name="T3" fmla="*/ 0 h 10369"/>
                <a:gd name="T4" fmla="*/ 6 w 14374"/>
                <a:gd name="T5" fmla="*/ 4 h 10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74" h="10369">
                  <a:moveTo>
                    <a:pt x="0" y="10369"/>
                  </a:moveTo>
                  <a:lnTo>
                    <a:pt x="7745" y="0"/>
                  </a:lnTo>
                  <a:lnTo>
                    <a:pt x="14374" y="8875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44" name="Line 171"/>
            <p:cNvSpPr>
              <a:spLocks noChangeShapeType="1"/>
            </p:cNvSpPr>
            <p:nvPr/>
          </p:nvSpPr>
          <p:spPr bwMode="auto">
            <a:xfrm>
              <a:off x="3844" y="2175"/>
              <a:ext cx="67" cy="9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8220" name="Group 172"/>
          <p:cNvGrpSpPr>
            <a:grpSpLocks/>
          </p:cNvGrpSpPr>
          <p:nvPr/>
        </p:nvGrpSpPr>
        <p:grpSpPr bwMode="auto">
          <a:xfrm>
            <a:off x="6011863" y="836613"/>
            <a:ext cx="2536825" cy="2584450"/>
            <a:chOff x="2323" y="1519"/>
            <a:chExt cx="1114" cy="1135"/>
          </a:xfrm>
        </p:grpSpPr>
        <p:sp>
          <p:nvSpPr>
            <p:cNvPr id="135229" name="Freeform 173"/>
            <p:cNvSpPr>
              <a:spLocks/>
            </p:cNvSpPr>
            <p:nvPr/>
          </p:nvSpPr>
          <p:spPr bwMode="auto">
            <a:xfrm>
              <a:off x="2789" y="2048"/>
              <a:ext cx="376" cy="228"/>
            </a:xfrm>
            <a:custGeom>
              <a:avLst/>
              <a:gdLst>
                <a:gd name="T0" fmla="*/ 0 w 4145"/>
                <a:gd name="T1" fmla="*/ 0 h 2506"/>
                <a:gd name="T2" fmla="*/ 0 w 4145"/>
                <a:gd name="T3" fmla="*/ 0 h 2506"/>
                <a:gd name="T4" fmla="*/ 0 w 4145"/>
                <a:gd name="T5" fmla="*/ 0 h 2506"/>
                <a:gd name="T6" fmla="*/ 0 w 4145"/>
                <a:gd name="T7" fmla="*/ 0 h 2506"/>
                <a:gd name="T8" fmla="*/ 0 w 4145"/>
                <a:gd name="T9" fmla="*/ 0 h 2506"/>
                <a:gd name="T10" fmla="*/ 0 w 4145"/>
                <a:gd name="T11" fmla="*/ 0 h 2506"/>
                <a:gd name="T12" fmla="*/ 0 w 4145"/>
                <a:gd name="T13" fmla="*/ 0 h 2506"/>
                <a:gd name="T14" fmla="*/ 0 w 4145"/>
                <a:gd name="T15" fmla="*/ 0 h 2506"/>
                <a:gd name="T16" fmla="*/ 0 w 4145"/>
                <a:gd name="T17" fmla="*/ 0 h 2506"/>
                <a:gd name="T18" fmla="*/ 0 w 4145"/>
                <a:gd name="T19" fmla="*/ 0 h 2506"/>
                <a:gd name="T20" fmla="*/ 0 w 4145"/>
                <a:gd name="T21" fmla="*/ 0 h 2506"/>
                <a:gd name="T22" fmla="*/ 0 w 4145"/>
                <a:gd name="T23" fmla="*/ 0 h 2506"/>
                <a:gd name="T24" fmla="*/ 0 w 4145"/>
                <a:gd name="T25" fmla="*/ 0 h 2506"/>
                <a:gd name="T26" fmla="*/ 0 w 4145"/>
                <a:gd name="T27" fmla="*/ 0 h 2506"/>
                <a:gd name="T28" fmla="*/ 0 w 4145"/>
                <a:gd name="T29" fmla="*/ 0 h 2506"/>
                <a:gd name="T30" fmla="*/ 0 w 4145"/>
                <a:gd name="T31" fmla="*/ 0 h 2506"/>
                <a:gd name="T32" fmla="*/ 0 w 4145"/>
                <a:gd name="T33" fmla="*/ 0 h 2506"/>
                <a:gd name="T34" fmla="*/ 0 w 4145"/>
                <a:gd name="T35" fmla="*/ 0 h 2506"/>
                <a:gd name="T36" fmla="*/ 0 w 4145"/>
                <a:gd name="T37" fmla="*/ 0 h 2506"/>
                <a:gd name="T38" fmla="*/ 0 w 4145"/>
                <a:gd name="T39" fmla="*/ 0 h 2506"/>
                <a:gd name="T40" fmla="*/ 0 w 4145"/>
                <a:gd name="T41" fmla="*/ 0 h 2506"/>
                <a:gd name="T42" fmla="*/ 0 w 4145"/>
                <a:gd name="T43" fmla="*/ 0 h 2506"/>
                <a:gd name="T44" fmla="*/ 0 w 4145"/>
                <a:gd name="T45" fmla="*/ 0 h 2506"/>
                <a:gd name="T46" fmla="*/ 0 w 4145"/>
                <a:gd name="T47" fmla="*/ 0 h 2506"/>
                <a:gd name="T48" fmla="*/ 0 w 4145"/>
                <a:gd name="T49" fmla="*/ 0 h 2506"/>
                <a:gd name="T50" fmla="*/ 0 w 4145"/>
                <a:gd name="T51" fmla="*/ 0 h 25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45" h="2506">
                  <a:moveTo>
                    <a:pt x="4145" y="80"/>
                  </a:moveTo>
                  <a:lnTo>
                    <a:pt x="3868" y="39"/>
                  </a:lnTo>
                  <a:lnTo>
                    <a:pt x="3586" y="12"/>
                  </a:lnTo>
                  <a:lnTo>
                    <a:pt x="3301" y="0"/>
                  </a:lnTo>
                  <a:lnTo>
                    <a:pt x="3015" y="2"/>
                  </a:lnTo>
                  <a:lnTo>
                    <a:pt x="2731" y="19"/>
                  </a:lnTo>
                  <a:lnTo>
                    <a:pt x="2451" y="51"/>
                  </a:lnTo>
                  <a:lnTo>
                    <a:pt x="2175" y="97"/>
                  </a:lnTo>
                  <a:lnTo>
                    <a:pt x="1909" y="156"/>
                  </a:lnTo>
                  <a:lnTo>
                    <a:pt x="1654" y="231"/>
                  </a:lnTo>
                  <a:lnTo>
                    <a:pt x="1410" y="316"/>
                  </a:lnTo>
                  <a:lnTo>
                    <a:pt x="1180" y="415"/>
                  </a:lnTo>
                  <a:lnTo>
                    <a:pt x="967" y="525"/>
                  </a:lnTo>
                  <a:lnTo>
                    <a:pt x="772" y="645"/>
                  </a:lnTo>
                  <a:lnTo>
                    <a:pt x="596" y="775"/>
                  </a:lnTo>
                  <a:lnTo>
                    <a:pt x="440" y="914"/>
                  </a:lnTo>
                  <a:lnTo>
                    <a:pt x="307" y="1060"/>
                  </a:lnTo>
                  <a:lnTo>
                    <a:pt x="197" y="1212"/>
                  </a:lnTo>
                  <a:lnTo>
                    <a:pt x="110" y="1370"/>
                  </a:lnTo>
                  <a:lnTo>
                    <a:pt x="48" y="1531"/>
                  </a:lnTo>
                  <a:lnTo>
                    <a:pt x="11" y="1695"/>
                  </a:lnTo>
                  <a:lnTo>
                    <a:pt x="0" y="1860"/>
                  </a:lnTo>
                  <a:lnTo>
                    <a:pt x="14" y="2025"/>
                  </a:lnTo>
                  <a:lnTo>
                    <a:pt x="53" y="2188"/>
                  </a:lnTo>
                  <a:lnTo>
                    <a:pt x="118" y="2349"/>
                  </a:lnTo>
                  <a:lnTo>
                    <a:pt x="207" y="25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0" name="Freeform 174"/>
            <p:cNvSpPr>
              <a:spLocks/>
            </p:cNvSpPr>
            <p:nvPr/>
          </p:nvSpPr>
          <p:spPr bwMode="auto">
            <a:xfrm>
              <a:off x="3353" y="2167"/>
              <a:ext cx="18" cy="109"/>
            </a:xfrm>
            <a:custGeom>
              <a:avLst/>
              <a:gdLst>
                <a:gd name="T0" fmla="*/ 0 w 206"/>
                <a:gd name="T1" fmla="*/ 0 h 1198"/>
                <a:gd name="T2" fmla="*/ 0 w 206"/>
                <a:gd name="T3" fmla="*/ 0 h 1198"/>
                <a:gd name="T4" fmla="*/ 0 w 206"/>
                <a:gd name="T5" fmla="*/ 0 h 1198"/>
                <a:gd name="T6" fmla="*/ 0 w 206"/>
                <a:gd name="T7" fmla="*/ 0 h 1198"/>
                <a:gd name="T8" fmla="*/ 0 w 206"/>
                <a:gd name="T9" fmla="*/ 0 h 1198"/>
                <a:gd name="T10" fmla="*/ 0 w 206"/>
                <a:gd name="T11" fmla="*/ 0 h 1198"/>
                <a:gd name="T12" fmla="*/ 0 w 206"/>
                <a:gd name="T13" fmla="*/ 0 h 1198"/>
                <a:gd name="T14" fmla="*/ 0 w 206"/>
                <a:gd name="T15" fmla="*/ 0 h 1198"/>
                <a:gd name="T16" fmla="*/ 0 w 206"/>
                <a:gd name="T17" fmla="*/ 0 h 1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1198">
                  <a:moveTo>
                    <a:pt x="0" y="1198"/>
                  </a:moveTo>
                  <a:lnTo>
                    <a:pt x="83" y="1053"/>
                  </a:lnTo>
                  <a:lnTo>
                    <a:pt x="145" y="905"/>
                  </a:lnTo>
                  <a:lnTo>
                    <a:pt x="186" y="754"/>
                  </a:lnTo>
                  <a:lnTo>
                    <a:pt x="206" y="603"/>
                  </a:lnTo>
                  <a:lnTo>
                    <a:pt x="203" y="450"/>
                  </a:lnTo>
                  <a:lnTo>
                    <a:pt x="179" y="298"/>
                  </a:lnTo>
                  <a:lnTo>
                    <a:pt x="134" y="148"/>
                  </a:lnTo>
                  <a:lnTo>
                    <a:pt x="6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1" name="Freeform 175"/>
            <p:cNvSpPr>
              <a:spLocks/>
            </p:cNvSpPr>
            <p:nvPr/>
          </p:nvSpPr>
          <p:spPr bwMode="auto">
            <a:xfrm>
              <a:off x="2323" y="2010"/>
              <a:ext cx="1114" cy="644"/>
            </a:xfrm>
            <a:custGeom>
              <a:avLst/>
              <a:gdLst>
                <a:gd name="T0" fmla="*/ 1 w 12262"/>
                <a:gd name="T1" fmla="*/ 0 h 7083"/>
                <a:gd name="T2" fmla="*/ 1 w 12262"/>
                <a:gd name="T3" fmla="*/ 0 h 7083"/>
                <a:gd name="T4" fmla="*/ 1 w 12262"/>
                <a:gd name="T5" fmla="*/ 0 h 7083"/>
                <a:gd name="T6" fmla="*/ 0 w 12262"/>
                <a:gd name="T7" fmla="*/ 0 h 7083"/>
                <a:gd name="T8" fmla="*/ 0 w 12262"/>
                <a:gd name="T9" fmla="*/ 0 h 7083"/>
                <a:gd name="T10" fmla="*/ 0 w 12262"/>
                <a:gd name="T11" fmla="*/ 0 h 7083"/>
                <a:gd name="T12" fmla="*/ 0 w 12262"/>
                <a:gd name="T13" fmla="*/ 0 h 7083"/>
                <a:gd name="T14" fmla="*/ 0 w 12262"/>
                <a:gd name="T15" fmla="*/ 0 h 7083"/>
                <a:gd name="T16" fmla="*/ 0 w 12262"/>
                <a:gd name="T17" fmla="*/ 0 h 7083"/>
                <a:gd name="T18" fmla="*/ 0 w 12262"/>
                <a:gd name="T19" fmla="*/ 0 h 7083"/>
                <a:gd name="T20" fmla="*/ 0 w 12262"/>
                <a:gd name="T21" fmla="*/ 0 h 7083"/>
                <a:gd name="T22" fmla="*/ 0 w 12262"/>
                <a:gd name="T23" fmla="*/ 0 h 7083"/>
                <a:gd name="T24" fmla="*/ 0 w 12262"/>
                <a:gd name="T25" fmla="*/ 0 h 7083"/>
                <a:gd name="T26" fmla="*/ 0 w 12262"/>
                <a:gd name="T27" fmla="*/ 0 h 7083"/>
                <a:gd name="T28" fmla="*/ 0 w 12262"/>
                <a:gd name="T29" fmla="*/ 0 h 7083"/>
                <a:gd name="T30" fmla="*/ 0 w 12262"/>
                <a:gd name="T31" fmla="*/ 0 h 7083"/>
                <a:gd name="T32" fmla="*/ 0 w 12262"/>
                <a:gd name="T33" fmla="*/ 0 h 7083"/>
                <a:gd name="T34" fmla="*/ 0 w 12262"/>
                <a:gd name="T35" fmla="*/ 0 h 7083"/>
                <a:gd name="T36" fmla="*/ 0 w 12262"/>
                <a:gd name="T37" fmla="*/ 0 h 7083"/>
                <a:gd name="T38" fmla="*/ 0 w 12262"/>
                <a:gd name="T39" fmla="*/ 0 h 7083"/>
                <a:gd name="T40" fmla="*/ 0 w 12262"/>
                <a:gd name="T41" fmla="*/ 0 h 7083"/>
                <a:gd name="T42" fmla="*/ 0 w 12262"/>
                <a:gd name="T43" fmla="*/ 0 h 7083"/>
                <a:gd name="T44" fmla="*/ 0 w 12262"/>
                <a:gd name="T45" fmla="*/ 0 h 7083"/>
                <a:gd name="T46" fmla="*/ 0 w 12262"/>
                <a:gd name="T47" fmla="*/ 0 h 7083"/>
                <a:gd name="T48" fmla="*/ 0 w 12262"/>
                <a:gd name="T49" fmla="*/ 0 h 7083"/>
                <a:gd name="T50" fmla="*/ 0 w 12262"/>
                <a:gd name="T51" fmla="*/ 0 h 7083"/>
                <a:gd name="T52" fmla="*/ 0 w 12262"/>
                <a:gd name="T53" fmla="*/ 0 h 7083"/>
                <a:gd name="T54" fmla="*/ 0 w 12262"/>
                <a:gd name="T55" fmla="*/ 0 h 7083"/>
                <a:gd name="T56" fmla="*/ 0 w 12262"/>
                <a:gd name="T57" fmla="*/ 0 h 7083"/>
                <a:gd name="T58" fmla="*/ 0 w 12262"/>
                <a:gd name="T59" fmla="*/ 0 h 7083"/>
                <a:gd name="T60" fmla="*/ 1 w 12262"/>
                <a:gd name="T61" fmla="*/ 0 h 7083"/>
                <a:gd name="T62" fmla="*/ 1 w 12262"/>
                <a:gd name="T63" fmla="*/ 0 h 7083"/>
                <a:gd name="T64" fmla="*/ 1 w 12262"/>
                <a:gd name="T65" fmla="*/ 0 h 7083"/>
                <a:gd name="T66" fmla="*/ 1 w 12262"/>
                <a:gd name="T67" fmla="*/ 0 h 7083"/>
                <a:gd name="T68" fmla="*/ 1 w 12262"/>
                <a:gd name="T69" fmla="*/ 0 h 7083"/>
                <a:gd name="T70" fmla="*/ 1 w 12262"/>
                <a:gd name="T71" fmla="*/ 0 h 7083"/>
                <a:gd name="T72" fmla="*/ 1 w 12262"/>
                <a:gd name="T73" fmla="*/ 0 h 7083"/>
                <a:gd name="T74" fmla="*/ 1 w 12262"/>
                <a:gd name="T75" fmla="*/ 0 h 7083"/>
                <a:gd name="T76" fmla="*/ 1 w 12262"/>
                <a:gd name="T77" fmla="*/ 0 h 7083"/>
                <a:gd name="T78" fmla="*/ 1 w 12262"/>
                <a:gd name="T79" fmla="*/ 0 h 7083"/>
                <a:gd name="T80" fmla="*/ 1 w 12262"/>
                <a:gd name="T81" fmla="*/ 0 h 7083"/>
                <a:gd name="T82" fmla="*/ 1 w 12262"/>
                <a:gd name="T83" fmla="*/ 0 h 7083"/>
                <a:gd name="T84" fmla="*/ 1 w 12262"/>
                <a:gd name="T85" fmla="*/ 0 h 7083"/>
                <a:gd name="T86" fmla="*/ 1 w 12262"/>
                <a:gd name="T87" fmla="*/ 0 h 7083"/>
                <a:gd name="T88" fmla="*/ 1 w 12262"/>
                <a:gd name="T89" fmla="*/ 0 h 70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262" h="7083">
                  <a:moveTo>
                    <a:pt x="9271" y="499"/>
                  </a:moveTo>
                  <a:lnTo>
                    <a:pt x="8922" y="388"/>
                  </a:lnTo>
                  <a:lnTo>
                    <a:pt x="8562" y="289"/>
                  </a:lnTo>
                  <a:lnTo>
                    <a:pt x="8190" y="205"/>
                  </a:lnTo>
                  <a:lnTo>
                    <a:pt x="7811" y="135"/>
                  </a:lnTo>
                  <a:lnTo>
                    <a:pt x="7424" y="78"/>
                  </a:lnTo>
                  <a:lnTo>
                    <a:pt x="7031" y="37"/>
                  </a:lnTo>
                  <a:lnTo>
                    <a:pt x="6635" y="11"/>
                  </a:lnTo>
                  <a:lnTo>
                    <a:pt x="6237" y="0"/>
                  </a:lnTo>
                  <a:lnTo>
                    <a:pt x="5838" y="3"/>
                  </a:lnTo>
                  <a:lnTo>
                    <a:pt x="5441" y="22"/>
                  </a:lnTo>
                  <a:lnTo>
                    <a:pt x="5046" y="55"/>
                  </a:lnTo>
                  <a:lnTo>
                    <a:pt x="4656" y="103"/>
                  </a:lnTo>
                  <a:lnTo>
                    <a:pt x="4273" y="165"/>
                  </a:lnTo>
                  <a:lnTo>
                    <a:pt x="3897" y="242"/>
                  </a:lnTo>
                  <a:lnTo>
                    <a:pt x="3531" y="333"/>
                  </a:lnTo>
                  <a:lnTo>
                    <a:pt x="3175" y="437"/>
                  </a:lnTo>
                  <a:lnTo>
                    <a:pt x="2832" y="555"/>
                  </a:lnTo>
                  <a:lnTo>
                    <a:pt x="2503" y="685"/>
                  </a:lnTo>
                  <a:lnTo>
                    <a:pt x="2190" y="827"/>
                  </a:lnTo>
                  <a:lnTo>
                    <a:pt x="1893" y="981"/>
                  </a:lnTo>
                  <a:lnTo>
                    <a:pt x="1614" y="1146"/>
                  </a:lnTo>
                  <a:lnTo>
                    <a:pt x="1354" y="1320"/>
                  </a:lnTo>
                  <a:lnTo>
                    <a:pt x="1114" y="1505"/>
                  </a:lnTo>
                  <a:lnTo>
                    <a:pt x="895" y="1697"/>
                  </a:lnTo>
                  <a:lnTo>
                    <a:pt x="699" y="1897"/>
                  </a:lnTo>
                  <a:lnTo>
                    <a:pt x="525" y="2105"/>
                  </a:lnTo>
                  <a:lnTo>
                    <a:pt x="376" y="2318"/>
                  </a:lnTo>
                  <a:lnTo>
                    <a:pt x="250" y="2537"/>
                  </a:lnTo>
                  <a:lnTo>
                    <a:pt x="150" y="2760"/>
                  </a:lnTo>
                  <a:lnTo>
                    <a:pt x="74" y="2985"/>
                  </a:lnTo>
                  <a:lnTo>
                    <a:pt x="25" y="3214"/>
                  </a:lnTo>
                  <a:lnTo>
                    <a:pt x="0" y="3444"/>
                  </a:lnTo>
                  <a:lnTo>
                    <a:pt x="2" y="3674"/>
                  </a:lnTo>
                  <a:lnTo>
                    <a:pt x="30" y="3904"/>
                  </a:lnTo>
                  <a:lnTo>
                    <a:pt x="85" y="4133"/>
                  </a:lnTo>
                  <a:lnTo>
                    <a:pt x="163" y="4358"/>
                  </a:lnTo>
                  <a:lnTo>
                    <a:pt x="268" y="4581"/>
                  </a:lnTo>
                  <a:lnTo>
                    <a:pt x="397" y="4798"/>
                  </a:lnTo>
                  <a:lnTo>
                    <a:pt x="551" y="5011"/>
                  </a:lnTo>
                  <a:lnTo>
                    <a:pt x="728" y="5218"/>
                  </a:lnTo>
                  <a:lnTo>
                    <a:pt x="928" y="5417"/>
                  </a:lnTo>
                  <a:lnTo>
                    <a:pt x="1150" y="5608"/>
                  </a:lnTo>
                  <a:lnTo>
                    <a:pt x="1392" y="5790"/>
                  </a:lnTo>
                  <a:lnTo>
                    <a:pt x="1655" y="5964"/>
                  </a:lnTo>
                  <a:lnTo>
                    <a:pt x="1938" y="6127"/>
                  </a:lnTo>
                  <a:lnTo>
                    <a:pt x="2237" y="6279"/>
                  </a:lnTo>
                  <a:lnTo>
                    <a:pt x="2554" y="6420"/>
                  </a:lnTo>
                  <a:lnTo>
                    <a:pt x="2885" y="6547"/>
                  </a:lnTo>
                  <a:lnTo>
                    <a:pt x="3230" y="6663"/>
                  </a:lnTo>
                  <a:lnTo>
                    <a:pt x="3587" y="6765"/>
                  </a:lnTo>
                  <a:lnTo>
                    <a:pt x="3955" y="6854"/>
                  </a:lnTo>
                  <a:lnTo>
                    <a:pt x="4331" y="6929"/>
                  </a:lnTo>
                  <a:lnTo>
                    <a:pt x="4717" y="6989"/>
                  </a:lnTo>
                  <a:lnTo>
                    <a:pt x="5107" y="7035"/>
                  </a:lnTo>
                  <a:lnTo>
                    <a:pt x="5503" y="7066"/>
                  </a:lnTo>
                  <a:lnTo>
                    <a:pt x="5900" y="7082"/>
                  </a:lnTo>
                  <a:lnTo>
                    <a:pt x="6299" y="7083"/>
                  </a:lnTo>
                  <a:lnTo>
                    <a:pt x="6697" y="7069"/>
                  </a:lnTo>
                  <a:lnTo>
                    <a:pt x="7092" y="7040"/>
                  </a:lnTo>
                  <a:lnTo>
                    <a:pt x="7484" y="6997"/>
                  </a:lnTo>
                  <a:lnTo>
                    <a:pt x="7870" y="6939"/>
                  </a:lnTo>
                  <a:lnTo>
                    <a:pt x="8248" y="6866"/>
                  </a:lnTo>
                  <a:lnTo>
                    <a:pt x="8617" y="6779"/>
                  </a:lnTo>
                  <a:lnTo>
                    <a:pt x="8977" y="6679"/>
                  </a:lnTo>
                  <a:lnTo>
                    <a:pt x="9324" y="6566"/>
                  </a:lnTo>
                  <a:lnTo>
                    <a:pt x="9657" y="6440"/>
                  </a:lnTo>
                  <a:lnTo>
                    <a:pt x="9976" y="6301"/>
                  </a:lnTo>
                  <a:lnTo>
                    <a:pt x="10278" y="6151"/>
                  </a:lnTo>
                  <a:lnTo>
                    <a:pt x="10562" y="5989"/>
                  </a:lnTo>
                  <a:lnTo>
                    <a:pt x="10828" y="5818"/>
                  </a:lnTo>
                  <a:lnTo>
                    <a:pt x="11075" y="5637"/>
                  </a:lnTo>
                  <a:lnTo>
                    <a:pt x="11300" y="5447"/>
                  </a:lnTo>
                  <a:lnTo>
                    <a:pt x="11504" y="5249"/>
                  </a:lnTo>
                  <a:lnTo>
                    <a:pt x="11684" y="5044"/>
                  </a:lnTo>
                  <a:lnTo>
                    <a:pt x="11841" y="4832"/>
                  </a:lnTo>
                  <a:lnTo>
                    <a:pt x="11974" y="4615"/>
                  </a:lnTo>
                  <a:lnTo>
                    <a:pt x="12082" y="4393"/>
                  </a:lnTo>
                  <a:lnTo>
                    <a:pt x="12166" y="4168"/>
                  </a:lnTo>
                  <a:lnTo>
                    <a:pt x="12224" y="3940"/>
                  </a:lnTo>
                  <a:lnTo>
                    <a:pt x="12256" y="3710"/>
                  </a:lnTo>
                  <a:lnTo>
                    <a:pt x="12262" y="3480"/>
                  </a:lnTo>
                  <a:lnTo>
                    <a:pt x="12242" y="3250"/>
                  </a:lnTo>
                  <a:lnTo>
                    <a:pt x="12196" y="3022"/>
                  </a:lnTo>
                  <a:lnTo>
                    <a:pt x="12125" y="2795"/>
                  </a:lnTo>
                  <a:lnTo>
                    <a:pt x="12028" y="2571"/>
                  </a:lnTo>
                  <a:lnTo>
                    <a:pt x="11906" y="2352"/>
                  </a:lnTo>
                  <a:lnTo>
                    <a:pt x="11761" y="2138"/>
                  </a:lnTo>
                  <a:lnTo>
                    <a:pt x="11590" y="1929"/>
                  </a:lnTo>
                  <a:lnTo>
                    <a:pt x="11398" y="172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2" name="Freeform 176"/>
            <p:cNvSpPr>
              <a:spLocks/>
            </p:cNvSpPr>
            <p:nvPr/>
          </p:nvSpPr>
          <p:spPr bwMode="auto">
            <a:xfrm>
              <a:off x="3359" y="2167"/>
              <a:ext cx="22" cy="23"/>
            </a:xfrm>
            <a:custGeom>
              <a:avLst/>
              <a:gdLst>
                <a:gd name="T0" fmla="*/ 0 w 242"/>
                <a:gd name="T1" fmla="*/ 0 h 250"/>
                <a:gd name="T2" fmla="*/ 0 w 242"/>
                <a:gd name="T3" fmla="*/ 0 h 250"/>
                <a:gd name="T4" fmla="*/ 0 w 242"/>
                <a:gd name="T5" fmla="*/ 0 h 250"/>
                <a:gd name="T6" fmla="*/ 0 w 242"/>
                <a:gd name="T7" fmla="*/ 0 h 250"/>
                <a:gd name="T8" fmla="*/ 0 w 242"/>
                <a:gd name="T9" fmla="*/ 0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50">
                  <a:moveTo>
                    <a:pt x="0" y="0"/>
                  </a:moveTo>
                  <a:lnTo>
                    <a:pt x="77" y="69"/>
                  </a:lnTo>
                  <a:lnTo>
                    <a:pt x="143" y="134"/>
                  </a:lnTo>
                  <a:lnTo>
                    <a:pt x="198" y="195"/>
                  </a:lnTo>
                  <a:lnTo>
                    <a:pt x="242" y="25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3" name="Freeform 177"/>
            <p:cNvSpPr>
              <a:spLocks/>
            </p:cNvSpPr>
            <p:nvPr/>
          </p:nvSpPr>
          <p:spPr bwMode="auto">
            <a:xfrm>
              <a:off x="2860" y="1831"/>
              <a:ext cx="305" cy="224"/>
            </a:xfrm>
            <a:custGeom>
              <a:avLst/>
              <a:gdLst>
                <a:gd name="T0" fmla="*/ 0 w 3363"/>
                <a:gd name="T1" fmla="*/ 0 h 2469"/>
                <a:gd name="T2" fmla="*/ 0 w 3363"/>
                <a:gd name="T3" fmla="*/ 0 h 2469"/>
                <a:gd name="T4" fmla="*/ 0 w 3363"/>
                <a:gd name="T5" fmla="*/ 0 h 2469"/>
                <a:gd name="T6" fmla="*/ 0 w 3363"/>
                <a:gd name="T7" fmla="*/ 0 h 2469"/>
                <a:gd name="T8" fmla="*/ 0 w 3363"/>
                <a:gd name="T9" fmla="*/ 0 h 2469"/>
                <a:gd name="T10" fmla="*/ 0 w 3363"/>
                <a:gd name="T11" fmla="*/ 0 h 2469"/>
                <a:gd name="T12" fmla="*/ 0 w 3363"/>
                <a:gd name="T13" fmla="*/ 0 h 2469"/>
                <a:gd name="T14" fmla="*/ 0 w 3363"/>
                <a:gd name="T15" fmla="*/ 0 h 2469"/>
                <a:gd name="T16" fmla="*/ 0 w 3363"/>
                <a:gd name="T17" fmla="*/ 0 h 2469"/>
                <a:gd name="T18" fmla="*/ 0 w 3363"/>
                <a:gd name="T19" fmla="*/ 0 h 2469"/>
                <a:gd name="T20" fmla="*/ 0 w 3363"/>
                <a:gd name="T21" fmla="*/ 0 h 2469"/>
                <a:gd name="T22" fmla="*/ 0 w 3363"/>
                <a:gd name="T23" fmla="*/ 0 h 2469"/>
                <a:gd name="T24" fmla="*/ 0 w 3363"/>
                <a:gd name="T25" fmla="*/ 0 h 2469"/>
                <a:gd name="T26" fmla="*/ 0 w 3363"/>
                <a:gd name="T27" fmla="*/ 0 h 2469"/>
                <a:gd name="T28" fmla="*/ 0 w 3363"/>
                <a:gd name="T29" fmla="*/ 0 h 2469"/>
                <a:gd name="T30" fmla="*/ 0 w 3363"/>
                <a:gd name="T31" fmla="*/ 0 h 2469"/>
                <a:gd name="T32" fmla="*/ 0 w 3363"/>
                <a:gd name="T33" fmla="*/ 0 h 2469"/>
                <a:gd name="T34" fmla="*/ 0 w 3363"/>
                <a:gd name="T35" fmla="*/ 0 h 2469"/>
                <a:gd name="T36" fmla="*/ 0 w 3363"/>
                <a:gd name="T37" fmla="*/ 0 h 2469"/>
                <a:gd name="T38" fmla="*/ 0 w 3363"/>
                <a:gd name="T39" fmla="*/ 0 h 2469"/>
                <a:gd name="T40" fmla="*/ 0 w 3363"/>
                <a:gd name="T41" fmla="*/ 0 h 2469"/>
                <a:gd name="T42" fmla="*/ 0 w 3363"/>
                <a:gd name="T43" fmla="*/ 0 h 2469"/>
                <a:gd name="T44" fmla="*/ 0 w 3363"/>
                <a:gd name="T45" fmla="*/ 0 h 2469"/>
                <a:gd name="T46" fmla="*/ 0 w 3363"/>
                <a:gd name="T47" fmla="*/ 0 h 2469"/>
                <a:gd name="T48" fmla="*/ 0 w 3363"/>
                <a:gd name="T49" fmla="*/ 0 h 2469"/>
                <a:gd name="T50" fmla="*/ 0 w 3363"/>
                <a:gd name="T51" fmla="*/ 0 h 24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63" h="2469">
                  <a:moveTo>
                    <a:pt x="355" y="0"/>
                  </a:moveTo>
                  <a:lnTo>
                    <a:pt x="259" y="75"/>
                  </a:lnTo>
                  <a:lnTo>
                    <a:pt x="176" y="155"/>
                  </a:lnTo>
                  <a:lnTo>
                    <a:pt x="109" y="237"/>
                  </a:lnTo>
                  <a:lnTo>
                    <a:pt x="56" y="321"/>
                  </a:lnTo>
                  <a:lnTo>
                    <a:pt x="21" y="406"/>
                  </a:lnTo>
                  <a:lnTo>
                    <a:pt x="2" y="489"/>
                  </a:lnTo>
                  <a:lnTo>
                    <a:pt x="0" y="572"/>
                  </a:lnTo>
                  <a:lnTo>
                    <a:pt x="13" y="653"/>
                  </a:lnTo>
                  <a:lnTo>
                    <a:pt x="43" y="735"/>
                  </a:lnTo>
                  <a:lnTo>
                    <a:pt x="88" y="815"/>
                  </a:lnTo>
                  <a:lnTo>
                    <a:pt x="149" y="895"/>
                  </a:lnTo>
                  <a:lnTo>
                    <a:pt x="224" y="974"/>
                  </a:lnTo>
                  <a:lnTo>
                    <a:pt x="313" y="1050"/>
                  </a:lnTo>
                  <a:lnTo>
                    <a:pt x="416" y="1126"/>
                  </a:lnTo>
                  <a:lnTo>
                    <a:pt x="529" y="1201"/>
                  </a:lnTo>
                  <a:lnTo>
                    <a:pt x="653" y="1274"/>
                  </a:lnTo>
                  <a:lnTo>
                    <a:pt x="786" y="1346"/>
                  </a:lnTo>
                  <a:lnTo>
                    <a:pt x="925" y="1416"/>
                  </a:lnTo>
                  <a:lnTo>
                    <a:pt x="1069" y="1485"/>
                  </a:lnTo>
                  <a:lnTo>
                    <a:pt x="1223" y="1556"/>
                  </a:lnTo>
                  <a:lnTo>
                    <a:pt x="1388" y="1630"/>
                  </a:lnTo>
                  <a:lnTo>
                    <a:pt x="1563" y="1704"/>
                  </a:lnTo>
                  <a:lnTo>
                    <a:pt x="1923" y="1856"/>
                  </a:lnTo>
                  <a:lnTo>
                    <a:pt x="2635" y="2151"/>
                  </a:lnTo>
                  <a:lnTo>
                    <a:pt x="3363" y="24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4" name="Freeform 178"/>
            <p:cNvSpPr>
              <a:spLocks/>
            </p:cNvSpPr>
            <p:nvPr/>
          </p:nvSpPr>
          <p:spPr bwMode="auto">
            <a:xfrm>
              <a:off x="2892" y="1771"/>
              <a:ext cx="514" cy="430"/>
            </a:xfrm>
            <a:custGeom>
              <a:avLst/>
              <a:gdLst>
                <a:gd name="T0" fmla="*/ 0 w 5653"/>
                <a:gd name="T1" fmla="*/ 0 h 4725"/>
                <a:gd name="T2" fmla="*/ 0 w 5653"/>
                <a:gd name="T3" fmla="*/ 0 h 4725"/>
                <a:gd name="T4" fmla="*/ 0 w 5653"/>
                <a:gd name="T5" fmla="*/ 0 h 4725"/>
                <a:gd name="T6" fmla="*/ 0 w 5653"/>
                <a:gd name="T7" fmla="*/ 0 h 4725"/>
                <a:gd name="T8" fmla="*/ 0 w 5653"/>
                <a:gd name="T9" fmla="*/ 0 h 4725"/>
                <a:gd name="T10" fmla="*/ 0 w 5653"/>
                <a:gd name="T11" fmla="*/ 0 h 4725"/>
                <a:gd name="T12" fmla="*/ 0 w 5653"/>
                <a:gd name="T13" fmla="*/ 0 h 4725"/>
                <a:gd name="T14" fmla="*/ 0 w 5653"/>
                <a:gd name="T15" fmla="*/ 0 h 4725"/>
                <a:gd name="T16" fmla="*/ 0 w 5653"/>
                <a:gd name="T17" fmla="*/ 0 h 4725"/>
                <a:gd name="T18" fmla="*/ 0 w 5653"/>
                <a:gd name="T19" fmla="*/ 0 h 4725"/>
                <a:gd name="T20" fmla="*/ 0 w 5653"/>
                <a:gd name="T21" fmla="*/ 0 h 4725"/>
                <a:gd name="T22" fmla="*/ 0 w 5653"/>
                <a:gd name="T23" fmla="*/ 0 h 4725"/>
                <a:gd name="T24" fmla="*/ 0 w 5653"/>
                <a:gd name="T25" fmla="*/ 0 h 4725"/>
                <a:gd name="T26" fmla="*/ 0 w 5653"/>
                <a:gd name="T27" fmla="*/ 0 h 4725"/>
                <a:gd name="T28" fmla="*/ 0 w 5653"/>
                <a:gd name="T29" fmla="*/ 0 h 4725"/>
                <a:gd name="T30" fmla="*/ 0 w 5653"/>
                <a:gd name="T31" fmla="*/ 0 h 4725"/>
                <a:gd name="T32" fmla="*/ 0 w 5653"/>
                <a:gd name="T33" fmla="*/ 0 h 4725"/>
                <a:gd name="T34" fmla="*/ 0 w 5653"/>
                <a:gd name="T35" fmla="*/ 0 h 4725"/>
                <a:gd name="T36" fmla="*/ 0 w 5653"/>
                <a:gd name="T37" fmla="*/ 0 h 4725"/>
                <a:gd name="T38" fmla="*/ 0 w 5653"/>
                <a:gd name="T39" fmla="*/ 0 h 4725"/>
                <a:gd name="T40" fmla="*/ 0 w 5653"/>
                <a:gd name="T41" fmla="*/ 0 h 4725"/>
                <a:gd name="T42" fmla="*/ 0 w 5653"/>
                <a:gd name="T43" fmla="*/ 0 h 4725"/>
                <a:gd name="T44" fmla="*/ 0 w 5653"/>
                <a:gd name="T45" fmla="*/ 0 h 4725"/>
                <a:gd name="T46" fmla="*/ 0 w 5653"/>
                <a:gd name="T47" fmla="*/ 0 h 4725"/>
                <a:gd name="T48" fmla="*/ 0 w 5653"/>
                <a:gd name="T49" fmla="*/ 0 h 4725"/>
                <a:gd name="T50" fmla="*/ 0 w 5653"/>
                <a:gd name="T51" fmla="*/ 0 h 4725"/>
                <a:gd name="T52" fmla="*/ 0 w 5653"/>
                <a:gd name="T53" fmla="*/ 0 h 4725"/>
                <a:gd name="T54" fmla="*/ 0 w 5653"/>
                <a:gd name="T55" fmla="*/ 0 h 4725"/>
                <a:gd name="T56" fmla="*/ 0 w 5653"/>
                <a:gd name="T57" fmla="*/ 0 h 4725"/>
                <a:gd name="T58" fmla="*/ 0 w 5653"/>
                <a:gd name="T59" fmla="*/ 0 h 4725"/>
                <a:gd name="T60" fmla="*/ 0 w 5653"/>
                <a:gd name="T61" fmla="*/ 0 h 472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653" h="4725">
                  <a:moveTo>
                    <a:pt x="5469" y="4725"/>
                  </a:moveTo>
                  <a:lnTo>
                    <a:pt x="5551" y="4437"/>
                  </a:lnTo>
                  <a:lnTo>
                    <a:pt x="5610" y="4142"/>
                  </a:lnTo>
                  <a:lnTo>
                    <a:pt x="5644" y="3844"/>
                  </a:lnTo>
                  <a:lnTo>
                    <a:pt x="5653" y="3545"/>
                  </a:lnTo>
                  <a:lnTo>
                    <a:pt x="5638" y="3245"/>
                  </a:lnTo>
                  <a:lnTo>
                    <a:pt x="5597" y="2948"/>
                  </a:lnTo>
                  <a:lnTo>
                    <a:pt x="5532" y="2655"/>
                  </a:lnTo>
                  <a:lnTo>
                    <a:pt x="5441" y="2369"/>
                  </a:lnTo>
                  <a:lnTo>
                    <a:pt x="5328" y="2092"/>
                  </a:lnTo>
                  <a:lnTo>
                    <a:pt x="5192" y="1825"/>
                  </a:lnTo>
                  <a:lnTo>
                    <a:pt x="5034" y="1569"/>
                  </a:lnTo>
                  <a:lnTo>
                    <a:pt x="4855" y="1329"/>
                  </a:lnTo>
                  <a:lnTo>
                    <a:pt x="4657" y="1104"/>
                  </a:lnTo>
                  <a:lnTo>
                    <a:pt x="4441" y="896"/>
                  </a:lnTo>
                  <a:lnTo>
                    <a:pt x="4208" y="707"/>
                  </a:lnTo>
                  <a:lnTo>
                    <a:pt x="3960" y="538"/>
                  </a:lnTo>
                  <a:lnTo>
                    <a:pt x="3699" y="390"/>
                  </a:lnTo>
                  <a:lnTo>
                    <a:pt x="3427" y="265"/>
                  </a:lnTo>
                  <a:lnTo>
                    <a:pt x="3144" y="163"/>
                  </a:lnTo>
                  <a:lnTo>
                    <a:pt x="2856" y="86"/>
                  </a:lnTo>
                  <a:lnTo>
                    <a:pt x="2561" y="32"/>
                  </a:lnTo>
                  <a:lnTo>
                    <a:pt x="2263" y="4"/>
                  </a:lnTo>
                  <a:lnTo>
                    <a:pt x="1962" y="0"/>
                  </a:lnTo>
                  <a:lnTo>
                    <a:pt x="1663" y="21"/>
                  </a:lnTo>
                  <a:lnTo>
                    <a:pt x="1367" y="67"/>
                  </a:lnTo>
                  <a:lnTo>
                    <a:pt x="1076" y="139"/>
                  </a:lnTo>
                  <a:lnTo>
                    <a:pt x="792" y="233"/>
                  </a:lnTo>
                  <a:lnTo>
                    <a:pt x="517" y="352"/>
                  </a:lnTo>
                  <a:lnTo>
                    <a:pt x="252" y="493"/>
                  </a:lnTo>
                  <a:lnTo>
                    <a:pt x="0" y="656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5" name="Freeform 179"/>
            <p:cNvSpPr>
              <a:spLocks/>
            </p:cNvSpPr>
            <p:nvPr/>
          </p:nvSpPr>
          <p:spPr bwMode="auto">
            <a:xfrm>
              <a:off x="2807" y="2276"/>
              <a:ext cx="546" cy="147"/>
            </a:xfrm>
            <a:custGeom>
              <a:avLst/>
              <a:gdLst>
                <a:gd name="T0" fmla="*/ 0 w 5998"/>
                <a:gd name="T1" fmla="*/ 0 h 1622"/>
                <a:gd name="T2" fmla="*/ 0 w 5998"/>
                <a:gd name="T3" fmla="*/ 0 h 1622"/>
                <a:gd name="T4" fmla="*/ 0 w 5998"/>
                <a:gd name="T5" fmla="*/ 0 h 1622"/>
                <a:gd name="T6" fmla="*/ 0 w 5998"/>
                <a:gd name="T7" fmla="*/ 0 h 1622"/>
                <a:gd name="T8" fmla="*/ 0 w 5998"/>
                <a:gd name="T9" fmla="*/ 0 h 1622"/>
                <a:gd name="T10" fmla="*/ 0 w 5998"/>
                <a:gd name="T11" fmla="*/ 0 h 1622"/>
                <a:gd name="T12" fmla="*/ 0 w 5998"/>
                <a:gd name="T13" fmla="*/ 0 h 1622"/>
                <a:gd name="T14" fmla="*/ 0 w 5998"/>
                <a:gd name="T15" fmla="*/ 0 h 1622"/>
                <a:gd name="T16" fmla="*/ 0 w 5998"/>
                <a:gd name="T17" fmla="*/ 0 h 1622"/>
                <a:gd name="T18" fmla="*/ 0 w 5998"/>
                <a:gd name="T19" fmla="*/ 0 h 1622"/>
                <a:gd name="T20" fmla="*/ 0 w 5998"/>
                <a:gd name="T21" fmla="*/ 0 h 1622"/>
                <a:gd name="T22" fmla="*/ 0 w 5998"/>
                <a:gd name="T23" fmla="*/ 0 h 1622"/>
                <a:gd name="T24" fmla="*/ 0 w 5998"/>
                <a:gd name="T25" fmla="*/ 0 h 1622"/>
                <a:gd name="T26" fmla="*/ 0 w 5998"/>
                <a:gd name="T27" fmla="*/ 0 h 1622"/>
                <a:gd name="T28" fmla="*/ 0 w 5998"/>
                <a:gd name="T29" fmla="*/ 0 h 1622"/>
                <a:gd name="T30" fmla="*/ 0 w 5998"/>
                <a:gd name="T31" fmla="*/ 0 h 1622"/>
                <a:gd name="T32" fmla="*/ 0 w 5998"/>
                <a:gd name="T33" fmla="*/ 0 h 1622"/>
                <a:gd name="T34" fmla="*/ 0 w 5998"/>
                <a:gd name="T35" fmla="*/ 0 h 1622"/>
                <a:gd name="T36" fmla="*/ 0 w 5998"/>
                <a:gd name="T37" fmla="*/ 0 h 1622"/>
                <a:gd name="T38" fmla="*/ 0 w 5998"/>
                <a:gd name="T39" fmla="*/ 0 h 1622"/>
                <a:gd name="T40" fmla="*/ 0 w 5998"/>
                <a:gd name="T41" fmla="*/ 0 h 1622"/>
                <a:gd name="T42" fmla="*/ 0 w 5998"/>
                <a:gd name="T43" fmla="*/ 0 h 1622"/>
                <a:gd name="T44" fmla="*/ 0 w 5998"/>
                <a:gd name="T45" fmla="*/ 0 h 1622"/>
                <a:gd name="T46" fmla="*/ 0 w 5998"/>
                <a:gd name="T47" fmla="*/ 0 h 1622"/>
                <a:gd name="T48" fmla="*/ 0 w 5998"/>
                <a:gd name="T49" fmla="*/ 0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98" h="1622">
                  <a:moveTo>
                    <a:pt x="0" y="0"/>
                  </a:moveTo>
                  <a:lnTo>
                    <a:pt x="172" y="241"/>
                  </a:lnTo>
                  <a:lnTo>
                    <a:pt x="364" y="467"/>
                  </a:lnTo>
                  <a:lnTo>
                    <a:pt x="573" y="676"/>
                  </a:lnTo>
                  <a:lnTo>
                    <a:pt x="799" y="867"/>
                  </a:lnTo>
                  <a:lnTo>
                    <a:pt x="1040" y="1039"/>
                  </a:lnTo>
                  <a:lnTo>
                    <a:pt x="1294" y="1191"/>
                  </a:lnTo>
                  <a:lnTo>
                    <a:pt x="1560" y="1321"/>
                  </a:lnTo>
                  <a:lnTo>
                    <a:pt x="1836" y="1428"/>
                  </a:lnTo>
                  <a:lnTo>
                    <a:pt x="2120" y="1512"/>
                  </a:lnTo>
                  <a:lnTo>
                    <a:pt x="2410" y="1573"/>
                  </a:lnTo>
                  <a:lnTo>
                    <a:pt x="2703" y="1609"/>
                  </a:lnTo>
                  <a:lnTo>
                    <a:pt x="2999" y="1622"/>
                  </a:lnTo>
                  <a:lnTo>
                    <a:pt x="3295" y="1609"/>
                  </a:lnTo>
                  <a:lnTo>
                    <a:pt x="3589" y="1573"/>
                  </a:lnTo>
                  <a:lnTo>
                    <a:pt x="3878" y="1512"/>
                  </a:lnTo>
                  <a:lnTo>
                    <a:pt x="4162" y="1428"/>
                  </a:lnTo>
                  <a:lnTo>
                    <a:pt x="4437" y="1321"/>
                  </a:lnTo>
                  <a:lnTo>
                    <a:pt x="4703" y="1191"/>
                  </a:lnTo>
                  <a:lnTo>
                    <a:pt x="4958" y="1039"/>
                  </a:lnTo>
                  <a:lnTo>
                    <a:pt x="5198" y="867"/>
                  </a:lnTo>
                  <a:lnTo>
                    <a:pt x="5424" y="676"/>
                  </a:lnTo>
                  <a:lnTo>
                    <a:pt x="5634" y="467"/>
                  </a:lnTo>
                  <a:lnTo>
                    <a:pt x="5825" y="241"/>
                  </a:lnTo>
                  <a:lnTo>
                    <a:pt x="599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6" name="Line 180"/>
            <p:cNvSpPr>
              <a:spLocks noChangeShapeType="1"/>
            </p:cNvSpPr>
            <p:nvPr/>
          </p:nvSpPr>
          <p:spPr bwMode="auto">
            <a:xfrm flipH="1">
              <a:off x="2368" y="1519"/>
              <a:ext cx="512" cy="68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7" name="Line 181"/>
            <p:cNvSpPr>
              <a:spLocks noChangeShapeType="1"/>
            </p:cNvSpPr>
            <p:nvPr/>
          </p:nvSpPr>
          <p:spPr bwMode="auto">
            <a:xfrm>
              <a:off x="3381" y="2190"/>
              <a:ext cx="11" cy="1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238" name="Line 182"/>
            <p:cNvSpPr>
              <a:spLocks noChangeShapeType="1"/>
            </p:cNvSpPr>
            <p:nvPr/>
          </p:nvSpPr>
          <p:spPr bwMode="auto">
            <a:xfrm>
              <a:off x="2880" y="1519"/>
              <a:ext cx="188" cy="25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8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58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58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58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58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58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58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58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5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0" dur="500"/>
                                        <p:tgtEl>
                                          <p:spTgt spid="258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3" dur="500"/>
                                        <p:tgtEl>
                                          <p:spTgt spid="258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25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58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258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258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258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258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58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3" dur="500"/>
                                        <p:tgtEl>
                                          <p:spTgt spid="258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258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258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258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0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1" dur="500"/>
                                        <p:tgtEl>
                                          <p:spTgt spid="258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258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7" dur="500"/>
                                        <p:tgtEl>
                                          <p:spTgt spid="258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258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3" dur="500"/>
                                        <p:tgtEl>
                                          <p:spTgt spid="258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25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4" dur="500"/>
                                        <p:tgtEl>
                                          <p:spTgt spid="258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500"/>
                                        <p:tgtEl>
                                          <p:spTgt spid="258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500"/>
                                        <p:tgtEl>
                                          <p:spTgt spid="258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500"/>
                                        <p:tgtEl>
                                          <p:spTgt spid="258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258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9" dur="500"/>
                                        <p:tgtEl>
                                          <p:spTgt spid="258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500"/>
                                        <p:tgtEl>
                                          <p:spTgt spid="258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9" dur="500"/>
                                        <p:tgtEl>
                                          <p:spTgt spid="258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2" dur="500"/>
                                        <p:tgtEl>
                                          <p:spTgt spid="258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5" dur="500"/>
                                        <p:tgtEl>
                                          <p:spTgt spid="258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8" dur="500"/>
                                        <p:tgtEl>
                                          <p:spTgt spid="258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1" dur="500"/>
                                        <p:tgtEl>
                                          <p:spTgt spid="258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4" dur="500"/>
                                        <p:tgtEl>
                                          <p:spTgt spid="258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7" dur="500"/>
                                        <p:tgtEl>
                                          <p:spTgt spid="258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3" dur="500"/>
                                        <p:tgtEl>
                                          <p:spTgt spid="258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500"/>
                                        <p:tgtEl>
                                          <p:spTgt spid="258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500"/>
                                        <p:tgtEl>
                                          <p:spTgt spid="258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500"/>
                                        <p:tgtEl>
                                          <p:spTgt spid="258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25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8" dur="500"/>
                                        <p:tgtEl>
                                          <p:spTgt spid="258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 nodeType="clickPar">
                      <p:stCondLst>
                        <p:cond delay="indefinite"/>
                      </p:stCondLst>
                      <p:childTnLst>
                        <p:par>
                          <p:cTn id="2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3" dur="500"/>
                                        <p:tgtEl>
                                          <p:spTgt spid="258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8" dur="500"/>
                                        <p:tgtEl>
                                          <p:spTgt spid="258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30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1" dur="500"/>
                                        <p:tgtEl>
                                          <p:spTgt spid="258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4" dur="500"/>
                                        <p:tgtEl>
                                          <p:spTgt spid="2581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37" dur="500"/>
                                        <p:tgtEl>
                                          <p:spTgt spid="258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0" dur="500"/>
                                        <p:tgtEl>
                                          <p:spTgt spid="258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3" dur="500"/>
                                        <p:tgtEl>
                                          <p:spTgt spid="2581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6" dur="500"/>
                                        <p:tgtEl>
                                          <p:spTgt spid="258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 nodeType="clickPar">
                      <p:stCondLst>
                        <p:cond delay="indefinite"/>
                      </p:stCondLst>
                      <p:childTnLst>
                        <p:par>
                          <p:cTn id="2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2" dur="500"/>
                                        <p:tgtEl>
                                          <p:spTgt spid="258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 nodeType="clickPar">
                      <p:stCondLst>
                        <p:cond delay="indefinite"/>
                      </p:stCondLst>
                      <p:childTnLst>
                        <p:par>
                          <p:cTn id="2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7" dur="500"/>
                                        <p:tgtEl>
                                          <p:spTgt spid="25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 nodeType="clickPar">
                      <p:stCondLst>
                        <p:cond delay="indefinite"/>
                      </p:stCondLst>
                      <p:childTnLst>
                        <p:par>
                          <p:cTn id="2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258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 nodeType="clickPar">
                      <p:stCondLst>
                        <p:cond delay="indefinite"/>
                      </p:stCondLst>
                      <p:childTnLst>
                        <p:par>
                          <p:cTn id="2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7" dur="500"/>
                                        <p:tgtEl>
                                          <p:spTgt spid="25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8" fill="hold" nodeType="clickPar">
                      <p:stCondLst>
                        <p:cond delay="indefinite"/>
                      </p:stCondLst>
                      <p:childTnLst>
                        <p:par>
                          <p:cTn id="2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2" dur="500"/>
                                        <p:tgtEl>
                                          <p:spTgt spid="25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3" fill="hold" nodeType="clickPar">
                      <p:stCondLst>
                        <p:cond delay="indefinite"/>
                      </p:stCondLst>
                      <p:childTnLst>
                        <p:par>
                          <p:cTn id="2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7" dur="500"/>
                                        <p:tgtEl>
                                          <p:spTgt spid="258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 nodeType="clickPar">
                      <p:stCondLst>
                        <p:cond delay="indefinite"/>
                      </p:stCondLst>
                      <p:childTnLst>
                        <p:par>
                          <p:cTn id="2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2" dur="500"/>
                                        <p:tgtEl>
                                          <p:spTgt spid="25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3" fill="hold" nodeType="clickPar">
                      <p:stCondLst>
                        <p:cond delay="indefinite"/>
                      </p:stCondLst>
                      <p:childTnLst>
                        <p:par>
                          <p:cTn id="2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7" dur="500"/>
                                        <p:tgtEl>
                                          <p:spTgt spid="25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9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0" dur="500"/>
                                        <p:tgtEl>
                                          <p:spTgt spid="2581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3" dur="500"/>
                                        <p:tgtEl>
                                          <p:spTgt spid="2581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6" dur="500"/>
                                        <p:tgtEl>
                                          <p:spTgt spid="2581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99" dur="500"/>
                                        <p:tgtEl>
                                          <p:spTgt spid="258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2" dur="500"/>
                                        <p:tgtEl>
                                          <p:spTgt spid="258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5" dur="500"/>
                                        <p:tgtEl>
                                          <p:spTgt spid="2581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7" fill="hold" nodeType="clickPar">
                      <p:stCondLst>
                        <p:cond delay="indefinite"/>
                      </p:stCondLst>
                      <p:childTnLst>
                        <p:par>
                          <p:cTn id="3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1" dur="500"/>
                                        <p:tgtEl>
                                          <p:spTgt spid="258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2" fill="hold" nodeType="clickPar">
                      <p:stCondLst>
                        <p:cond delay="indefinite"/>
                      </p:stCondLst>
                      <p:childTnLst>
                        <p:par>
                          <p:cTn id="3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6" dur="500"/>
                                        <p:tgtEl>
                                          <p:spTgt spid="258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7" fill="hold" nodeType="clickPar">
                      <p:stCondLst>
                        <p:cond delay="indefinite"/>
                      </p:stCondLst>
                      <p:childTnLst>
                        <p:par>
                          <p:cTn id="3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1" dur="500"/>
                                        <p:tgtEl>
                                          <p:spTgt spid="258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2" fill="hold" nodeType="clickPar">
                      <p:stCondLst>
                        <p:cond delay="indefinite"/>
                      </p:stCondLst>
                      <p:childTnLst>
                        <p:par>
                          <p:cTn id="3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6" dur="500"/>
                                        <p:tgtEl>
                                          <p:spTgt spid="258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7" fill="hold" nodeType="clickPar">
                      <p:stCondLst>
                        <p:cond delay="indefinite"/>
                      </p:stCondLst>
                      <p:childTnLst>
                        <p:par>
                          <p:cTn id="3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1" dur="500"/>
                                        <p:tgtEl>
                                          <p:spTgt spid="258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2" fill="hold" nodeType="clickPar">
                      <p:stCondLst>
                        <p:cond delay="indefinite"/>
                      </p:stCondLst>
                      <p:childTnLst>
                        <p:par>
                          <p:cTn id="3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6" dur="500"/>
                                        <p:tgtEl>
                                          <p:spTgt spid="25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7" fill="hold" nodeType="clickPar">
                      <p:stCondLst>
                        <p:cond delay="indefinite"/>
                      </p:stCondLst>
                      <p:childTnLst>
                        <p:par>
                          <p:cTn id="3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1" dur="500"/>
                                        <p:tgtEl>
                                          <p:spTgt spid="25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2" fill="hold" nodeType="clickPar">
                      <p:stCondLst>
                        <p:cond delay="indefinite"/>
                      </p:stCondLst>
                      <p:childTnLst>
                        <p:par>
                          <p:cTn id="3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6" dur="500"/>
                                        <p:tgtEl>
                                          <p:spTgt spid="25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9" dur="500"/>
                                        <p:tgtEl>
                                          <p:spTgt spid="258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2" dur="500"/>
                                        <p:tgtEl>
                                          <p:spTgt spid="2581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5" dur="500"/>
                                        <p:tgtEl>
                                          <p:spTgt spid="2581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58" dur="500"/>
                                        <p:tgtEl>
                                          <p:spTgt spid="2581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1" dur="500"/>
                                        <p:tgtEl>
                                          <p:spTgt spid="258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4" dur="500"/>
                                        <p:tgtEl>
                                          <p:spTgt spid="2581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7" dur="500"/>
                                        <p:tgtEl>
                                          <p:spTgt spid="2581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9" fill="hold" nodeType="clickPar">
                      <p:stCondLst>
                        <p:cond delay="indefinite"/>
                      </p:stCondLst>
                      <p:childTnLst>
                        <p:par>
                          <p:cTn id="3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3" dur="500"/>
                                        <p:tgtEl>
                                          <p:spTgt spid="258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4" fill="hold" nodeType="clickPar">
                      <p:stCondLst>
                        <p:cond delay="indefinite"/>
                      </p:stCondLst>
                      <p:childTnLst>
                        <p:par>
                          <p:cTn id="3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8" dur="500"/>
                                        <p:tgtEl>
                                          <p:spTgt spid="258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9" fill="hold" nodeType="clickPar">
                      <p:stCondLst>
                        <p:cond delay="indefinite"/>
                      </p:stCondLst>
                      <p:childTnLst>
                        <p:par>
                          <p:cTn id="3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3" dur="500"/>
                                        <p:tgtEl>
                                          <p:spTgt spid="258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4" fill="hold" nodeType="clickPar">
                      <p:stCondLst>
                        <p:cond delay="indefinite"/>
                      </p:stCondLst>
                      <p:childTnLst>
                        <p:par>
                          <p:cTn id="3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8" dur="500"/>
                                        <p:tgtEl>
                                          <p:spTgt spid="258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9" fill="hold" nodeType="clickPar">
                      <p:stCondLst>
                        <p:cond delay="indefinite"/>
                      </p:stCondLst>
                      <p:childTnLst>
                        <p:par>
                          <p:cTn id="3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3" fill="hold" nodeType="clickPar">
                      <p:stCondLst>
                        <p:cond delay="indefinite"/>
                      </p:stCondLst>
                      <p:childTnLst>
                        <p:par>
                          <p:cTn id="3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8111" grpId="0" animBg="1"/>
      <p:bldP spid="258112" grpId="0" animBg="1"/>
      <p:bldP spid="258113" grpId="0" animBg="1"/>
      <p:bldP spid="258113" grpId="1" animBg="1"/>
      <p:bldP spid="258114" grpId="0" animBg="1"/>
      <p:bldP spid="258114" grpId="1" animBg="1"/>
      <p:bldP spid="258146" grpId="0" animBg="1"/>
      <p:bldP spid="258146" grpId="1" animBg="1"/>
      <p:bldP spid="258147" grpId="0" animBg="1"/>
      <p:bldP spid="258147" grpId="1" animBg="1"/>
      <p:bldP spid="258148" grpId="0" animBg="1"/>
      <p:bldP spid="258148" grpId="1" animBg="1"/>
      <p:bldP spid="258149" grpId="0" animBg="1"/>
      <p:bldP spid="258149" grpId="1" animBg="1"/>
      <p:bldP spid="258150" grpId="0" animBg="1"/>
      <p:bldP spid="258151" grpId="0" animBg="1"/>
      <p:bldP spid="258151" grpId="1" animBg="1"/>
      <p:bldP spid="258152" grpId="0" animBg="1"/>
      <p:bldP spid="258156" grpId="0" animBg="1"/>
      <p:bldP spid="258156" grpId="1" animBg="1"/>
      <p:bldP spid="258157" grpId="0" animBg="1"/>
      <p:bldP spid="258158" grpId="0" animBg="1"/>
      <p:bldP spid="258158" grpId="1" animBg="1"/>
      <p:bldP spid="258159" grpId="0" animBg="1"/>
      <p:bldP spid="258159" grpId="1" animBg="1"/>
      <p:bldP spid="258160" grpId="0" animBg="1"/>
      <p:bldP spid="258160" grpId="1" animBg="1"/>
      <p:bldP spid="258161" grpId="0" animBg="1"/>
      <p:bldP spid="258161" grpId="1" animBg="1"/>
      <p:bldP spid="258162" grpId="0" animBg="1"/>
      <p:bldP spid="258162" grpId="1" animBg="1"/>
      <p:bldP spid="258166" grpId="0" animBg="1"/>
      <p:bldP spid="258167" grpId="0" animBg="1"/>
      <p:bldP spid="258167" grpId="1" animBg="1"/>
      <p:bldP spid="258168" grpId="0" animBg="1"/>
      <p:bldP spid="258169" grpId="0" animBg="1"/>
      <p:bldP spid="258170" grpId="0" animBg="1"/>
      <p:bldP spid="258170" grpId="1" animBg="1"/>
      <p:bldP spid="258171" grpId="0" animBg="1"/>
      <p:bldP spid="258171" grpId="1" animBg="1"/>
      <p:bldP spid="258172" grpId="0" animBg="1"/>
      <p:bldP spid="258172" grpId="1" animBg="1"/>
      <p:bldP spid="258173" grpId="0" animBg="1"/>
      <p:bldP spid="258173" grpId="1" animBg="1"/>
      <p:bldP spid="258174" grpId="0" animBg="1"/>
      <p:bldP spid="258174" grpId="1" animBg="1"/>
      <p:bldP spid="258178" grpId="0" animBg="1"/>
      <p:bldP spid="258178" grpId="1" animBg="1"/>
      <p:bldP spid="258179" grpId="0" animBg="1"/>
      <p:bldP spid="258179" grpId="1" animBg="1"/>
      <p:bldP spid="258180" grpId="0" animBg="1"/>
      <p:bldP spid="258180" grpId="1" animBg="1"/>
      <p:bldP spid="258181" grpId="0" animBg="1"/>
      <p:bldP spid="258181" grpId="1" animBg="1"/>
      <p:bldP spid="258182" grpId="0" animBg="1"/>
      <p:bldP spid="258182" grpId="1" animBg="1"/>
      <p:bldP spid="258183" grpId="0" animBg="1"/>
      <p:bldP spid="258183" grpId="1" animBg="1"/>
      <p:bldP spid="258184" grpId="0" animBg="1"/>
      <p:bldP spid="258184" grpId="1" animBg="1"/>
      <p:bldP spid="258185" grpId="0" animBg="1"/>
      <p:bldP spid="258189" grpId="0" animBg="1"/>
      <p:bldP spid="258189" grpId="1" animBg="1"/>
      <p:bldP spid="258190" grpId="0" animBg="1"/>
      <p:bldP spid="258190" grpId="1" animBg="1"/>
      <p:bldP spid="258191" grpId="0" animBg="1"/>
      <p:bldP spid="258191" grpId="1" animBg="1"/>
      <p:bldP spid="258192" grpId="0" animBg="1"/>
      <p:bldP spid="258192" grpId="1" animBg="1"/>
      <p:bldP spid="258193" grpId="0" animBg="1"/>
      <p:bldP spid="258193" grpId="1" animBg="1"/>
      <p:bldP spid="258194" grpId="0" animBg="1"/>
      <p:bldP spid="258198" grpId="0" animBg="1"/>
      <p:bldP spid="258198" grpId="1" animBg="1"/>
      <p:bldP spid="258199" grpId="0" animBg="1"/>
      <p:bldP spid="258199" grpId="1" animBg="1"/>
      <p:bldP spid="258200" grpId="0" animBg="1"/>
      <p:bldP spid="258201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94" name="Group 2"/>
          <p:cNvGrpSpPr>
            <a:grpSpLocks/>
          </p:cNvGrpSpPr>
          <p:nvPr/>
        </p:nvGrpSpPr>
        <p:grpSpPr bwMode="auto">
          <a:xfrm>
            <a:off x="2124075" y="188913"/>
            <a:ext cx="3100388" cy="6573837"/>
            <a:chOff x="1338" y="119"/>
            <a:chExt cx="1953" cy="4141"/>
          </a:xfrm>
        </p:grpSpPr>
        <p:grpSp>
          <p:nvGrpSpPr>
            <p:cNvPr id="136215" name="Group 3"/>
            <p:cNvGrpSpPr>
              <a:grpSpLocks/>
            </p:cNvGrpSpPr>
            <p:nvPr/>
          </p:nvGrpSpPr>
          <p:grpSpPr bwMode="auto">
            <a:xfrm>
              <a:off x="1338" y="119"/>
              <a:ext cx="1953" cy="4141"/>
              <a:chOff x="1338" y="119"/>
              <a:chExt cx="1953" cy="4141"/>
            </a:xfrm>
          </p:grpSpPr>
          <p:sp>
            <p:nvSpPr>
              <p:cNvPr id="136259" name="Line 4"/>
              <p:cNvSpPr>
                <a:spLocks noChangeShapeType="1"/>
              </p:cNvSpPr>
              <p:nvPr/>
            </p:nvSpPr>
            <p:spPr bwMode="auto">
              <a:xfrm>
                <a:off x="2256" y="119"/>
                <a:ext cx="0" cy="2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0" name="Line 5"/>
              <p:cNvSpPr>
                <a:spLocks noChangeShapeType="1"/>
              </p:cNvSpPr>
              <p:nvPr/>
            </p:nvSpPr>
            <p:spPr bwMode="auto">
              <a:xfrm>
                <a:off x="2256" y="375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1" name="Line 6"/>
              <p:cNvSpPr>
                <a:spLocks noChangeShapeType="1"/>
              </p:cNvSpPr>
              <p:nvPr/>
            </p:nvSpPr>
            <p:spPr bwMode="auto">
              <a:xfrm>
                <a:off x="2256" y="412"/>
                <a:ext cx="0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2" name="Line 7"/>
              <p:cNvSpPr>
                <a:spLocks noChangeShapeType="1"/>
              </p:cNvSpPr>
              <p:nvPr/>
            </p:nvSpPr>
            <p:spPr bwMode="auto">
              <a:xfrm>
                <a:off x="2256" y="744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3" name="Line 8"/>
              <p:cNvSpPr>
                <a:spLocks noChangeShapeType="1"/>
              </p:cNvSpPr>
              <p:nvPr/>
            </p:nvSpPr>
            <p:spPr bwMode="auto">
              <a:xfrm>
                <a:off x="2256" y="780"/>
                <a:ext cx="0" cy="3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4" name="Line 9"/>
              <p:cNvSpPr>
                <a:spLocks noChangeShapeType="1"/>
              </p:cNvSpPr>
              <p:nvPr/>
            </p:nvSpPr>
            <p:spPr bwMode="auto">
              <a:xfrm>
                <a:off x="2256" y="111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5" name="Line 10"/>
              <p:cNvSpPr>
                <a:spLocks noChangeShapeType="1"/>
              </p:cNvSpPr>
              <p:nvPr/>
            </p:nvSpPr>
            <p:spPr bwMode="auto">
              <a:xfrm>
                <a:off x="2256" y="1149"/>
                <a:ext cx="0" cy="3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6" name="Line 11"/>
              <p:cNvSpPr>
                <a:spLocks noChangeShapeType="1"/>
              </p:cNvSpPr>
              <p:nvPr/>
            </p:nvSpPr>
            <p:spPr bwMode="auto">
              <a:xfrm>
                <a:off x="2256" y="1478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7" name="Line 12"/>
              <p:cNvSpPr>
                <a:spLocks noChangeShapeType="1"/>
              </p:cNvSpPr>
              <p:nvPr/>
            </p:nvSpPr>
            <p:spPr bwMode="auto">
              <a:xfrm>
                <a:off x="2256" y="1515"/>
                <a:ext cx="0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8" name="Line 13"/>
              <p:cNvSpPr>
                <a:spLocks noChangeShapeType="1"/>
              </p:cNvSpPr>
              <p:nvPr/>
            </p:nvSpPr>
            <p:spPr bwMode="auto">
              <a:xfrm>
                <a:off x="2256" y="1847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69" name="Line 14"/>
              <p:cNvSpPr>
                <a:spLocks noChangeShapeType="1"/>
              </p:cNvSpPr>
              <p:nvPr/>
            </p:nvSpPr>
            <p:spPr bwMode="auto">
              <a:xfrm>
                <a:off x="2256" y="1884"/>
                <a:ext cx="0" cy="2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0" name="Line 15"/>
              <p:cNvSpPr>
                <a:spLocks noChangeShapeType="1"/>
              </p:cNvSpPr>
              <p:nvPr/>
            </p:nvSpPr>
            <p:spPr bwMode="auto">
              <a:xfrm>
                <a:off x="2256" y="2417"/>
                <a:ext cx="0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1" name="Line 16"/>
              <p:cNvSpPr>
                <a:spLocks noChangeShapeType="1"/>
              </p:cNvSpPr>
              <p:nvPr/>
            </p:nvSpPr>
            <p:spPr bwMode="auto">
              <a:xfrm>
                <a:off x="2256" y="2595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2" name="Line 17"/>
              <p:cNvSpPr>
                <a:spLocks noChangeShapeType="1"/>
              </p:cNvSpPr>
              <p:nvPr/>
            </p:nvSpPr>
            <p:spPr bwMode="auto">
              <a:xfrm>
                <a:off x="2256" y="2631"/>
                <a:ext cx="0" cy="3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3" name="Line 18"/>
              <p:cNvSpPr>
                <a:spLocks noChangeShapeType="1"/>
              </p:cNvSpPr>
              <p:nvPr/>
            </p:nvSpPr>
            <p:spPr bwMode="auto">
              <a:xfrm>
                <a:off x="2256" y="2961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4" name="Line 19"/>
              <p:cNvSpPr>
                <a:spLocks noChangeShapeType="1"/>
              </p:cNvSpPr>
              <p:nvPr/>
            </p:nvSpPr>
            <p:spPr bwMode="auto">
              <a:xfrm>
                <a:off x="2256" y="3000"/>
                <a:ext cx="0" cy="3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5" name="Line 20"/>
              <p:cNvSpPr>
                <a:spLocks noChangeShapeType="1"/>
              </p:cNvSpPr>
              <p:nvPr/>
            </p:nvSpPr>
            <p:spPr bwMode="auto">
              <a:xfrm>
                <a:off x="2256" y="3329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6" name="Line 21"/>
              <p:cNvSpPr>
                <a:spLocks noChangeShapeType="1"/>
              </p:cNvSpPr>
              <p:nvPr/>
            </p:nvSpPr>
            <p:spPr bwMode="auto">
              <a:xfrm>
                <a:off x="2256" y="3366"/>
                <a:ext cx="0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7" name="Line 22"/>
              <p:cNvSpPr>
                <a:spLocks noChangeShapeType="1"/>
              </p:cNvSpPr>
              <p:nvPr/>
            </p:nvSpPr>
            <p:spPr bwMode="auto">
              <a:xfrm>
                <a:off x="2256" y="3698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8" name="Line 23"/>
              <p:cNvSpPr>
                <a:spLocks noChangeShapeType="1"/>
              </p:cNvSpPr>
              <p:nvPr/>
            </p:nvSpPr>
            <p:spPr bwMode="auto">
              <a:xfrm>
                <a:off x="2256" y="3735"/>
                <a:ext cx="0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79" name="Line 24"/>
              <p:cNvSpPr>
                <a:spLocks noChangeShapeType="1"/>
              </p:cNvSpPr>
              <p:nvPr/>
            </p:nvSpPr>
            <p:spPr bwMode="auto">
              <a:xfrm>
                <a:off x="2256" y="4067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0" name="Line 25"/>
              <p:cNvSpPr>
                <a:spLocks noChangeShapeType="1"/>
              </p:cNvSpPr>
              <p:nvPr/>
            </p:nvSpPr>
            <p:spPr bwMode="auto">
              <a:xfrm>
                <a:off x="2256" y="4103"/>
                <a:ext cx="0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1" name="Line 26"/>
              <p:cNvSpPr>
                <a:spLocks noChangeShapeType="1"/>
              </p:cNvSpPr>
              <p:nvPr/>
            </p:nvSpPr>
            <p:spPr bwMode="auto">
              <a:xfrm>
                <a:off x="1338" y="3361"/>
                <a:ext cx="19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2" name="Line 27"/>
              <p:cNvSpPr>
                <a:spLocks noChangeShapeType="1"/>
              </p:cNvSpPr>
              <p:nvPr/>
            </p:nvSpPr>
            <p:spPr bwMode="auto">
              <a:xfrm>
                <a:off x="1552" y="3361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3" name="Line 28"/>
              <p:cNvSpPr>
                <a:spLocks noChangeShapeType="1"/>
              </p:cNvSpPr>
              <p:nvPr/>
            </p:nvSpPr>
            <p:spPr bwMode="auto">
              <a:xfrm>
                <a:off x="1589" y="3361"/>
                <a:ext cx="3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4" name="Line 29"/>
              <p:cNvSpPr>
                <a:spLocks noChangeShapeType="1"/>
              </p:cNvSpPr>
              <p:nvPr/>
            </p:nvSpPr>
            <p:spPr bwMode="auto">
              <a:xfrm>
                <a:off x="1918" y="3361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5" name="Line 30"/>
              <p:cNvSpPr>
                <a:spLocks noChangeShapeType="1"/>
              </p:cNvSpPr>
              <p:nvPr/>
            </p:nvSpPr>
            <p:spPr bwMode="auto">
              <a:xfrm>
                <a:off x="1958" y="3361"/>
                <a:ext cx="30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6" name="Line 31"/>
              <p:cNvSpPr>
                <a:spLocks noChangeShapeType="1"/>
              </p:cNvSpPr>
              <p:nvPr/>
            </p:nvSpPr>
            <p:spPr bwMode="auto">
              <a:xfrm>
                <a:off x="2287" y="3361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7" name="Line 32"/>
              <p:cNvSpPr>
                <a:spLocks noChangeShapeType="1"/>
              </p:cNvSpPr>
              <p:nvPr/>
            </p:nvSpPr>
            <p:spPr bwMode="auto">
              <a:xfrm>
                <a:off x="2324" y="3361"/>
                <a:ext cx="3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8" name="Line 33"/>
              <p:cNvSpPr>
                <a:spLocks noChangeShapeType="1"/>
              </p:cNvSpPr>
              <p:nvPr/>
            </p:nvSpPr>
            <p:spPr bwMode="auto">
              <a:xfrm>
                <a:off x="2656" y="3361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89" name="Line 34"/>
              <p:cNvSpPr>
                <a:spLocks noChangeShapeType="1"/>
              </p:cNvSpPr>
              <p:nvPr/>
            </p:nvSpPr>
            <p:spPr bwMode="auto">
              <a:xfrm>
                <a:off x="2692" y="3361"/>
                <a:ext cx="3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0" name="Line 35"/>
              <p:cNvSpPr>
                <a:spLocks noChangeShapeType="1"/>
              </p:cNvSpPr>
              <p:nvPr/>
            </p:nvSpPr>
            <p:spPr bwMode="auto">
              <a:xfrm>
                <a:off x="3022" y="3361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1" name="Line 36"/>
              <p:cNvSpPr>
                <a:spLocks noChangeShapeType="1"/>
              </p:cNvSpPr>
              <p:nvPr/>
            </p:nvSpPr>
            <p:spPr bwMode="auto">
              <a:xfrm>
                <a:off x="3061" y="3361"/>
                <a:ext cx="1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2" name="Line 37"/>
              <p:cNvSpPr>
                <a:spLocks noChangeShapeType="1"/>
              </p:cNvSpPr>
              <p:nvPr/>
            </p:nvSpPr>
            <p:spPr bwMode="auto">
              <a:xfrm flipV="1">
                <a:off x="1419" y="234"/>
                <a:ext cx="837" cy="179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3" name="Line 38"/>
              <p:cNvSpPr>
                <a:spLocks noChangeShapeType="1"/>
              </p:cNvSpPr>
              <p:nvPr/>
            </p:nvSpPr>
            <p:spPr bwMode="auto">
              <a:xfrm>
                <a:off x="1419" y="2025"/>
                <a:ext cx="7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4" name="Line 39"/>
              <p:cNvSpPr>
                <a:spLocks noChangeShapeType="1"/>
              </p:cNvSpPr>
              <p:nvPr/>
            </p:nvSpPr>
            <p:spPr bwMode="auto">
              <a:xfrm>
                <a:off x="2256" y="234"/>
                <a:ext cx="486" cy="104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5" name="Freeform 40"/>
              <p:cNvSpPr>
                <a:spLocks/>
              </p:cNvSpPr>
              <p:nvPr/>
            </p:nvSpPr>
            <p:spPr bwMode="auto">
              <a:xfrm>
                <a:off x="1419" y="2524"/>
                <a:ext cx="1524" cy="1673"/>
              </a:xfrm>
              <a:custGeom>
                <a:avLst/>
                <a:gdLst>
                  <a:gd name="T0" fmla="*/ 78 w 4082"/>
                  <a:gd name="T1" fmla="*/ 16 h 4483"/>
                  <a:gd name="T2" fmla="*/ 75 w 4082"/>
                  <a:gd name="T3" fmla="*/ 13 h 4483"/>
                  <a:gd name="T4" fmla="*/ 72 w 4082"/>
                  <a:gd name="T5" fmla="*/ 11 h 4483"/>
                  <a:gd name="T6" fmla="*/ 69 w 4082"/>
                  <a:gd name="T7" fmla="*/ 9 h 4483"/>
                  <a:gd name="T8" fmla="*/ 66 w 4082"/>
                  <a:gd name="T9" fmla="*/ 7 h 4483"/>
                  <a:gd name="T10" fmla="*/ 63 w 4082"/>
                  <a:gd name="T11" fmla="*/ 5 h 4483"/>
                  <a:gd name="T12" fmla="*/ 60 w 4082"/>
                  <a:gd name="T13" fmla="*/ 3 h 4483"/>
                  <a:gd name="T14" fmla="*/ 56 w 4082"/>
                  <a:gd name="T15" fmla="*/ 2 h 4483"/>
                  <a:gd name="T16" fmla="*/ 53 w 4082"/>
                  <a:gd name="T17" fmla="*/ 1 h 4483"/>
                  <a:gd name="T18" fmla="*/ 49 w 4082"/>
                  <a:gd name="T19" fmla="*/ 0 h 4483"/>
                  <a:gd name="T20" fmla="*/ 46 w 4082"/>
                  <a:gd name="T21" fmla="*/ 0 h 4483"/>
                  <a:gd name="T22" fmla="*/ 42 w 4082"/>
                  <a:gd name="T23" fmla="*/ 0 h 4483"/>
                  <a:gd name="T24" fmla="*/ 38 w 4082"/>
                  <a:gd name="T25" fmla="*/ 0 h 4483"/>
                  <a:gd name="T26" fmla="*/ 34 w 4082"/>
                  <a:gd name="T27" fmla="*/ 1 h 4483"/>
                  <a:gd name="T28" fmla="*/ 31 w 4082"/>
                  <a:gd name="T29" fmla="*/ 2 h 4483"/>
                  <a:gd name="T30" fmla="*/ 27 w 4082"/>
                  <a:gd name="T31" fmla="*/ 3 h 4483"/>
                  <a:gd name="T32" fmla="*/ 24 w 4082"/>
                  <a:gd name="T33" fmla="*/ 4 h 4483"/>
                  <a:gd name="T34" fmla="*/ 21 w 4082"/>
                  <a:gd name="T35" fmla="*/ 6 h 4483"/>
                  <a:gd name="T36" fmla="*/ 18 w 4082"/>
                  <a:gd name="T37" fmla="*/ 9 h 4483"/>
                  <a:gd name="T38" fmla="*/ 15 w 4082"/>
                  <a:gd name="T39" fmla="*/ 11 h 4483"/>
                  <a:gd name="T40" fmla="*/ 12 w 4082"/>
                  <a:gd name="T41" fmla="*/ 13 h 4483"/>
                  <a:gd name="T42" fmla="*/ 10 w 4082"/>
                  <a:gd name="T43" fmla="*/ 16 h 4483"/>
                  <a:gd name="T44" fmla="*/ 7 w 4082"/>
                  <a:gd name="T45" fmla="*/ 19 h 4483"/>
                  <a:gd name="T46" fmla="*/ 6 w 4082"/>
                  <a:gd name="T47" fmla="*/ 22 h 4483"/>
                  <a:gd name="T48" fmla="*/ 4 w 4082"/>
                  <a:gd name="T49" fmla="*/ 25 h 4483"/>
                  <a:gd name="T50" fmla="*/ 3 w 4082"/>
                  <a:gd name="T51" fmla="*/ 29 h 4483"/>
                  <a:gd name="T52" fmla="*/ 1 w 4082"/>
                  <a:gd name="T53" fmla="*/ 32 h 4483"/>
                  <a:gd name="T54" fmla="*/ 0 w 4082"/>
                  <a:gd name="T55" fmla="*/ 36 h 4483"/>
                  <a:gd name="T56" fmla="*/ 0 w 4082"/>
                  <a:gd name="T57" fmla="*/ 40 h 4483"/>
                  <a:gd name="T58" fmla="*/ 0 w 4082"/>
                  <a:gd name="T59" fmla="*/ 43 h 4483"/>
                  <a:gd name="T60" fmla="*/ 0 w 4082"/>
                  <a:gd name="T61" fmla="*/ 47 h 4483"/>
                  <a:gd name="T62" fmla="*/ 0 w 4082"/>
                  <a:gd name="T63" fmla="*/ 51 h 4483"/>
                  <a:gd name="T64" fmla="*/ 1 w 4082"/>
                  <a:gd name="T65" fmla="*/ 54 h 4483"/>
                  <a:gd name="T66" fmla="*/ 3 w 4082"/>
                  <a:gd name="T67" fmla="*/ 58 h 4483"/>
                  <a:gd name="T68" fmla="*/ 4 w 4082"/>
                  <a:gd name="T69" fmla="*/ 62 h 4483"/>
                  <a:gd name="T70" fmla="*/ 6 w 4082"/>
                  <a:gd name="T71" fmla="*/ 65 h 4483"/>
                  <a:gd name="T72" fmla="*/ 7 w 4082"/>
                  <a:gd name="T73" fmla="*/ 68 h 4483"/>
                  <a:gd name="T74" fmla="*/ 10 w 4082"/>
                  <a:gd name="T75" fmla="*/ 71 h 4483"/>
                  <a:gd name="T76" fmla="*/ 12 w 4082"/>
                  <a:gd name="T77" fmla="*/ 74 h 4483"/>
                  <a:gd name="T78" fmla="*/ 15 w 4082"/>
                  <a:gd name="T79" fmla="*/ 76 h 4483"/>
                  <a:gd name="T80" fmla="*/ 18 w 4082"/>
                  <a:gd name="T81" fmla="*/ 78 h 4483"/>
                  <a:gd name="T82" fmla="*/ 21 w 4082"/>
                  <a:gd name="T83" fmla="*/ 81 h 4483"/>
                  <a:gd name="T84" fmla="*/ 24 w 4082"/>
                  <a:gd name="T85" fmla="*/ 82 h 4483"/>
                  <a:gd name="T86" fmla="*/ 27 w 4082"/>
                  <a:gd name="T87" fmla="*/ 84 h 4483"/>
                  <a:gd name="T88" fmla="*/ 31 w 4082"/>
                  <a:gd name="T89" fmla="*/ 85 h 4483"/>
                  <a:gd name="T90" fmla="*/ 34 w 4082"/>
                  <a:gd name="T91" fmla="*/ 86 h 4483"/>
                  <a:gd name="T92" fmla="*/ 38 w 4082"/>
                  <a:gd name="T93" fmla="*/ 87 h 4483"/>
                  <a:gd name="T94" fmla="*/ 42 w 4082"/>
                  <a:gd name="T95" fmla="*/ 87 h 4483"/>
                  <a:gd name="T96" fmla="*/ 46 w 4082"/>
                  <a:gd name="T97" fmla="*/ 87 h 4483"/>
                  <a:gd name="T98" fmla="*/ 49 w 4082"/>
                  <a:gd name="T99" fmla="*/ 87 h 4483"/>
                  <a:gd name="T100" fmla="*/ 53 w 4082"/>
                  <a:gd name="T101" fmla="*/ 86 h 4483"/>
                  <a:gd name="T102" fmla="*/ 56 w 4082"/>
                  <a:gd name="T103" fmla="*/ 85 h 4483"/>
                  <a:gd name="T104" fmla="*/ 60 w 4082"/>
                  <a:gd name="T105" fmla="*/ 84 h 4483"/>
                  <a:gd name="T106" fmla="*/ 63 w 4082"/>
                  <a:gd name="T107" fmla="*/ 82 h 4483"/>
                  <a:gd name="T108" fmla="*/ 66 w 4082"/>
                  <a:gd name="T109" fmla="*/ 81 h 4483"/>
                  <a:gd name="T110" fmla="*/ 69 w 4082"/>
                  <a:gd name="T111" fmla="*/ 78 h 4483"/>
                  <a:gd name="T112" fmla="*/ 72 w 4082"/>
                  <a:gd name="T113" fmla="*/ 76 h 4483"/>
                  <a:gd name="T114" fmla="*/ 75 w 4082"/>
                  <a:gd name="T115" fmla="*/ 74 h 4483"/>
                  <a:gd name="T116" fmla="*/ 78 w 4082"/>
                  <a:gd name="T117" fmla="*/ 71 h 448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082" h="4483">
                    <a:moveTo>
                      <a:pt x="4082" y="966"/>
                    </a:moveTo>
                    <a:lnTo>
                      <a:pt x="4064" y="940"/>
                    </a:lnTo>
                    <a:lnTo>
                      <a:pt x="4045" y="915"/>
                    </a:lnTo>
                    <a:lnTo>
                      <a:pt x="4027" y="889"/>
                    </a:lnTo>
                    <a:lnTo>
                      <a:pt x="4007" y="864"/>
                    </a:lnTo>
                    <a:lnTo>
                      <a:pt x="3987" y="839"/>
                    </a:lnTo>
                    <a:lnTo>
                      <a:pt x="3967" y="814"/>
                    </a:lnTo>
                    <a:lnTo>
                      <a:pt x="3947" y="790"/>
                    </a:lnTo>
                    <a:lnTo>
                      <a:pt x="3927" y="766"/>
                    </a:lnTo>
                    <a:lnTo>
                      <a:pt x="3905" y="742"/>
                    </a:lnTo>
                    <a:lnTo>
                      <a:pt x="3884" y="719"/>
                    </a:lnTo>
                    <a:lnTo>
                      <a:pt x="3862" y="696"/>
                    </a:lnTo>
                    <a:lnTo>
                      <a:pt x="3840" y="672"/>
                    </a:lnTo>
                    <a:lnTo>
                      <a:pt x="3818" y="650"/>
                    </a:lnTo>
                    <a:lnTo>
                      <a:pt x="3795" y="627"/>
                    </a:lnTo>
                    <a:lnTo>
                      <a:pt x="3772" y="606"/>
                    </a:lnTo>
                    <a:lnTo>
                      <a:pt x="3749" y="585"/>
                    </a:lnTo>
                    <a:lnTo>
                      <a:pt x="3725" y="564"/>
                    </a:lnTo>
                    <a:lnTo>
                      <a:pt x="3701" y="542"/>
                    </a:lnTo>
                    <a:lnTo>
                      <a:pt x="3676" y="522"/>
                    </a:lnTo>
                    <a:lnTo>
                      <a:pt x="3652" y="502"/>
                    </a:lnTo>
                    <a:lnTo>
                      <a:pt x="3627" y="482"/>
                    </a:lnTo>
                    <a:lnTo>
                      <a:pt x="3603" y="462"/>
                    </a:lnTo>
                    <a:lnTo>
                      <a:pt x="3577" y="443"/>
                    </a:lnTo>
                    <a:lnTo>
                      <a:pt x="3552" y="424"/>
                    </a:lnTo>
                    <a:lnTo>
                      <a:pt x="3525" y="406"/>
                    </a:lnTo>
                    <a:lnTo>
                      <a:pt x="3500" y="388"/>
                    </a:lnTo>
                    <a:lnTo>
                      <a:pt x="3473" y="370"/>
                    </a:lnTo>
                    <a:lnTo>
                      <a:pt x="3446" y="353"/>
                    </a:lnTo>
                    <a:lnTo>
                      <a:pt x="3420" y="336"/>
                    </a:lnTo>
                    <a:lnTo>
                      <a:pt x="3392" y="320"/>
                    </a:lnTo>
                    <a:lnTo>
                      <a:pt x="3366" y="304"/>
                    </a:lnTo>
                    <a:lnTo>
                      <a:pt x="3338" y="288"/>
                    </a:lnTo>
                    <a:lnTo>
                      <a:pt x="3310" y="272"/>
                    </a:lnTo>
                    <a:lnTo>
                      <a:pt x="3282" y="257"/>
                    </a:lnTo>
                    <a:lnTo>
                      <a:pt x="3254" y="243"/>
                    </a:lnTo>
                    <a:lnTo>
                      <a:pt x="3225" y="228"/>
                    </a:lnTo>
                    <a:lnTo>
                      <a:pt x="3196" y="214"/>
                    </a:lnTo>
                    <a:lnTo>
                      <a:pt x="3167" y="202"/>
                    </a:lnTo>
                    <a:lnTo>
                      <a:pt x="3139" y="189"/>
                    </a:lnTo>
                    <a:lnTo>
                      <a:pt x="3110" y="176"/>
                    </a:lnTo>
                    <a:lnTo>
                      <a:pt x="3080" y="164"/>
                    </a:lnTo>
                    <a:lnTo>
                      <a:pt x="3051" y="153"/>
                    </a:lnTo>
                    <a:lnTo>
                      <a:pt x="3022" y="141"/>
                    </a:lnTo>
                    <a:lnTo>
                      <a:pt x="2992" y="130"/>
                    </a:lnTo>
                    <a:lnTo>
                      <a:pt x="2962" y="120"/>
                    </a:lnTo>
                    <a:lnTo>
                      <a:pt x="2931" y="110"/>
                    </a:lnTo>
                    <a:lnTo>
                      <a:pt x="2901" y="100"/>
                    </a:lnTo>
                    <a:lnTo>
                      <a:pt x="2870" y="91"/>
                    </a:lnTo>
                    <a:lnTo>
                      <a:pt x="2841" y="82"/>
                    </a:lnTo>
                    <a:lnTo>
                      <a:pt x="2810" y="74"/>
                    </a:lnTo>
                    <a:lnTo>
                      <a:pt x="2779" y="66"/>
                    </a:lnTo>
                    <a:lnTo>
                      <a:pt x="2748" y="59"/>
                    </a:lnTo>
                    <a:lnTo>
                      <a:pt x="2717" y="52"/>
                    </a:lnTo>
                    <a:lnTo>
                      <a:pt x="2686" y="45"/>
                    </a:lnTo>
                    <a:lnTo>
                      <a:pt x="2655" y="39"/>
                    </a:lnTo>
                    <a:lnTo>
                      <a:pt x="2623" y="33"/>
                    </a:lnTo>
                    <a:lnTo>
                      <a:pt x="2592" y="28"/>
                    </a:lnTo>
                    <a:lnTo>
                      <a:pt x="2561" y="23"/>
                    </a:lnTo>
                    <a:lnTo>
                      <a:pt x="2530" y="19"/>
                    </a:lnTo>
                    <a:lnTo>
                      <a:pt x="2498" y="15"/>
                    </a:lnTo>
                    <a:lnTo>
                      <a:pt x="2467" y="12"/>
                    </a:lnTo>
                    <a:lnTo>
                      <a:pt x="2435" y="9"/>
                    </a:lnTo>
                    <a:lnTo>
                      <a:pt x="2403" y="6"/>
                    </a:lnTo>
                    <a:lnTo>
                      <a:pt x="2371" y="4"/>
                    </a:lnTo>
                    <a:lnTo>
                      <a:pt x="2340" y="3"/>
                    </a:lnTo>
                    <a:lnTo>
                      <a:pt x="2308" y="1"/>
                    </a:lnTo>
                    <a:lnTo>
                      <a:pt x="2276" y="0"/>
                    </a:lnTo>
                    <a:lnTo>
                      <a:pt x="2244" y="0"/>
                    </a:lnTo>
                    <a:lnTo>
                      <a:pt x="2212" y="0"/>
                    </a:lnTo>
                    <a:lnTo>
                      <a:pt x="2181" y="1"/>
                    </a:lnTo>
                    <a:lnTo>
                      <a:pt x="2149" y="3"/>
                    </a:lnTo>
                    <a:lnTo>
                      <a:pt x="2118" y="4"/>
                    </a:lnTo>
                    <a:lnTo>
                      <a:pt x="2086" y="6"/>
                    </a:lnTo>
                    <a:lnTo>
                      <a:pt x="2055" y="8"/>
                    </a:lnTo>
                    <a:lnTo>
                      <a:pt x="2023" y="11"/>
                    </a:lnTo>
                    <a:lnTo>
                      <a:pt x="1991" y="14"/>
                    </a:lnTo>
                    <a:lnTo>
                      <a:pt x="1960" y="17"/>
                    </a:lnTo>
                    <a:lnTo>
                      <a:pt x="1928" y="22"/>
                    </a:lnTo>
                    <a:lnTo>
                      <a:pt x="1897" y="27"/>
                    </a:lnTo>
                    <a:lnTo>
                      <a:pt x="1865" y="31"/>
                    </a:lnTo>
                    <a:lnTo>
                      <a:pt x="1834" y="38"/>
                    </a:lnTo>
                    <a:lnTo>
                      <a:pt x="1803" y="43"/>
                    </a:lnTo>
                    <a:lnTo>
                      <a:pt x="1771" y="49"/>
                    </a:lnTo>
                    <a:lnTo>
                      <a:pt x="1741" y="57"/>
                    </a:lnTo>
                    <a:lnTo>
                      <a:pt x="1710" y="64"/>
                    </a:lnTo>
                    <a:lnTo>
                      <a:pt x="1679" y="72"/>
                    </a:lnTo>
                    <a:lnTo>
                      <a:pt x="1649" y="80"/>
                    </a:lnTo>
                    <a:lnTo>
                      <a:pt x="1618" y="89"/>
                    </a:lnTo>
                    <a:lnTo>
                      <a:pt x="1587" y="97"/>
                    </a:lnTo>
                    <a:lnTo>
                      <a:pt x="1557" y="107"/>
                    </a:lnTo>
                    <a:lnTo>
                      <a:pt x="1528" y="116"/>
                    </a:lnTo>
                    <a:lnTo>
                      <a:pt x="1497" y="127"/>
                    </a:lnTo>
                    <a:lnTo>
                      <a:pt x="1467" y="138"/>
                    </a:lnTo>
                    <a:lnTo>
                      <a:pt x="1437" y="149"/>
                    </a:lnTo>
                    <a:lnTo>
                      <a:pt x="1408" y="160"/>
                    </a:lnTo>
                    <a:lnTo>
                      <a:pt x="1379" y="173"/>
                    </a:lnTo>
                    <a:lnTo>
                      <a:pt x="1350" y="185"/>
                    </a:lnTo>
                    <a:lnTo>
                      <a:pt x="1320" y="197"/>
                    </a:lnTo>
                    <a:lnTo>
                      <a:pt x="1291" y="211"/>
                    </a:lnTo>
                    <a:lnTo>
                      <a:pt x="1263" y="225"/>
                    </a:lnTo>
                    <a:lnTo>
                      <a:pt x="1235" y="239"/>
                    </a:lnTo>
                    <a:lnTo>
                      <a:pt x="1206" y="253"/>
                    </a:lnTo>
                    <a:lnTo>
                      <a:pt x="1178" y="268"/>
                    </a:lnTo>
                    <a:lnTo>
                      <a:pt x="1151" y="284"/>
                    </a:lnTo>
                    <a:lnTo>
                      <a:pt x="1123" y="299"/>
                    </a:lnTo>
                    <a:lnTo>
                      <a:pt x="1095" y="316"/>
                    </a:lnTo>
                    <a:lnTo>
                      <a:pt x="1068" y="332"/>
                    </a:lnTo>
                    <a:lnTo>
                      <a:pt x="1041" y="349"/>
                    </a:lnTo>
                    <a:lnTo>
                      <a:pt x="1014" y="366"/>
                    </a:lnTo>
                    <a:lnTo>
                      <a:pt x="988" y="383"/>
                    </a:lnTo>
                    <a:lnTo>
                      <a:pt x="962" y="401"/>
                    </a:lnTo>
                    <a:lnTo>
                      <a:pt x="936" y="419"/>
                    </a:lnTo>
                    <a:lnTo>
                      <a:pt x="910" y="438"/>
                    </a:lnTo>
                    <a:lnTo>
                      <a:pt x="885" y="457"/>
                    </a:lnTo>
                    <a:lnTo>
                      <a:pt x="860" y="476"/>
                    </a:lnTo>
                    <a:lnTo>
                      <a:pt x="834" y="497"/>
                    </a:lnTo>
                    <a:lnTo>
                      <a:pt x="810" y="516"/>
                    </a:lnTo>
                    <a:lnTo>
                      <a:pt x="785" y="537"/>
                    </a:lnTo>
                    <a:lnTo>
                      <a:pt x="762" y="557"/>
                    </a:lnTo>
                    <a:lnTo>
                      <a:pt x="739" y="579"/>
                    </a:lnTo>
                    <a:lnTo>
                      <a:pt x="715" y="600"/>
                    </a:lnTo>
                    <a:lnTo>
                      <a:pt x="692" y="622"/>
                    </a:lnTo>
                    <a:lnTo>
                      <a:pt x="669" y="643"/>
                    </a:lnTo>
                    <a:lnTo>
                      <a:pt x="647" y="667"/>
                    </a:lnTo>
                    <a:lnTo>
                      <a:pt x="625" y="689"/>
                    </a:lnTo>
                    <a:lnTo>
                      <a:pt x="602" y="713"/>
                    </a:lnTo>
                    <a:lnTo>
                      <a:pt x="581" y="735"/>
                    </a:lnTo>
                    <a:lnTo>
                      <a:pt x="560" y="759"/>
                    </a:lnTo>
                    <a:lnTo>
                      <a:pt x="540" y="783"/>
                    </a:lnTo>
                    <a:lnTo>
                      <a:pt x="518" y="807"/>
                    </a:lnTo>
                    <a:lnTo>
                      <a:pt x="498" y="832"/>
                    </a:lnTo>
                    <a:lnTo>
                      <a:pt x="479" y="856"/>
                    </a:lnTo>
                    <a:lnTo>
                      <a:pt x="460" y="882"/>
                    </a:lnTo>
                    <a:lnTo>
                      <a:pt x="440" y="907"/>
                    </a:lnTo>
                    <a:lnTo>
                      <a:pt x="421" y="933"/>
                    </a:lnTo>
                    <a:lnTo>
                      <a:pt x="403" y="959"/>
                    </a:lnTo>
                    <a:lnTo>
                      <a:pt x="385" y="985"/>
                    </a:lnTo>
                    <a:lnTo>
                      <a:pt x="367" y="1012"/>
                    </a:lnTo>
                    <a:lnTo>
                      <a:pt x="350" y="1038"/>
                    </a:lnTo>
                    <a:lnTo>
                      <a:pt x="333" y="1065"/>
                    </a:lnTo>
                    <a:lnTo>
                      <a:pt x="317" y="1093"/>
                    </a:lnTo>
                    <a:lnTo>
                      <a:pt x="301" y="1119"/>
                    </a:lnTo>
                    <a:lnTo>
                      <a:pt x="285" y="1147"/>
                    </a:lnTo>
                    <a:lnTo>
                      <a:pt x="270" y="1175"/>
                    </a:lnTo>
                    <a:lnTo>
                      <a:pt x="255" y="1203"/>
                    </a:lnTo>
                    <a:lnTo>
                      <a:pt x="240" y="1231"/>
                    </a:lnTo>
                    <a:lnTo>
                      <a:pt x="226" y="1260"/>
                    </a:lnTo>
                    <a:lnTo>
                      <a:pt x="213" y="1289"/>
                    </a:lnTo>
                    <a:lnTo>
                      <a:pt x="200" y="1317"/>
                    </a:lnTo>
                    <a:lnTo>
                      <a:pt x="186" y="1346"/>
                    </a:lnTo>
                    <a:lnTo>
                      <a:pt x="174" y="1376"/>
                    </a:lnTo>
                    <a:lnTo>
                      <a:pt x="161" y="1405"/>
                    </a:lnTo>
                    <a:lnTo>
                      <a:pt x="151" y="1434"/>
                    </a:lnTo>
                    <a:lnTo>
                      <a:pt x="139" y="1464"/>
                    </a:lnTo>
                    <a:lnTo>
                      <a:pt x="128" y="1494"/>
                    </a:lnTo>
                    <a:lnTo>
                      <a:pt x="118" y="1524"/>
                    </a:lnTo>
                    <a:lnTo>
                      <a:pt x="108" y="1554"/>
                    </a:lnTo>
                    <a:lnTo>
                      <a:pt x="99" y="1585"/>
                    </a:lnTo>
                    <a:lnTo>
                      <a:pt x="89" y="1614"/>
                    </a:lnTo>
                    <a:lnTo>
                      <a:pt x="81" y="1645"/>
                    </a:lnTo>
                    <a:lnTo>
                      <a:pt x="72" y="1676"/>
                    </a:lnTo>
                    <a:lnTo>
                      <a:pt x="65" y="1707"/>
                    </a:lnTo>
                    <a:lnTo>
                      <a:pt x="57" y="1738"/>
                    </a:lnTo>
                    <a:lnTo>
                      <a:pt x="51" y="1769"/>
                    </a:lnTo>
                    <a:lnTo>
                      <a:pt x="44" y="1800"/>
                    </a:lnTo>
                    <a:lnTo>
                      <a:pt x="38" y="1831"/>
                    </a:lnTo>
                    <a:lnTo>
                      <a:pt x="33" y="1862"/>
                    </a:lnTo>
                    <a:lnTo>
                      <a:pt x="27" y="1893"/>
                    </a:lnTo>
                    <a:lnTo>
                      <a:pt x="22" y="1925"/>
                    </a:lnTo>
                    <a:lnTo>
                      <a:pt x="18" y="1956"/>
                    </a:lnTo>
                    <a:lnTo>
                      <a:pt x="15" y="1988"/>
                    </a:lnTo>
                    <a:lnTo>
                      <a:pt x="11" y="2020"/>
                    </a:lnTo>
                    <a:lnTo>
                      <a:pt x="8" y="2051"/>
                    </a:lnTo>
                    <a:lnTo>
                      <a:pt x="6" y="2083"/>
                    </a:lnTo>
                    <a:lnTo>
                      <a:pt x="4" y="2115"/>
                    </a:lnTo>
                    <a:lnTo>
                      <a:pt x="2" y="2147"/>
                    </a:lnTo>
                    <a:lnTo>
                      <a:pt x="1" y="2178"/>
                    </a:lnTo>
                    <a:lnTo>
                      <a:pt x="1" y="2210"/>
                    </a:lnTo>
                    <a:lnTo>
                      <a:pt x="0" y="2241"/>
                    </a:lnTo>
                    <a:lnTo>
                      <a:pt x="1" y="2273"/>
                    </a:lnTo>
                    <a:lnTo>
                      <a:pt x="1" y="2305"/>
                    </a:lnTo>
                    <a:lnTo>
                      <a:pt x="2" y="2337"/>
                    </a:lnTo>
                    <a:lnTo>
                      <a:pt x="4" y="2368"/>
                    </a:lnTo>
                    <a:lnTo>
                      <a:pt x="6" y="2400"/>
                    </a:lnTo>
                    <a:lnTo>
                      <a:pt x="8" y="2432"/>
                    </a:lnTo>
                    <a:lnTo>
                      <a:pt x="11" y="2464"/>
                    </a:lnTo>
                    <a:lnTo>
                      <a:pt x="15" y="2495"/>
                    </a:lnTo>
                    <a:lnTo>
                      <a:pt x="18" y="2527"/>
                    </a:lnTo>
                    <a:lnTo>
                      <a:pt x="22" y="2558"/>
                    </a:lnTo>
                    <a:lnTo>
                      <a:pt x="27" y="2590"/>
                    </a:lnTo>
                    <a:lnTo>
                      <a:pt x="33" y="2620"/>
                    </a:lnTo>
                    <a:lnTo>
                      <a:pt x="38" y="2652"/>
                    </a:lnTo>
                    <a:lnTo>
                      <a:pt x="44" y="2683"/>
                    </a:lnTo>
                    <a:lnTo>
                      <a:pt x="51" y="2714"/>
                    </a:lnTo>
                    <a:lnTo>
                      <a:pt x="57" y="2745"/>
                    </a:lnTo>
                    <a:lnTo>
                      <a:pt x="65" y="2776"/>
                    </a:lnTo>
                    <a:lnTo>
                      <a:pt x="72" y="2807"/>
                    </a:lnTo>
                    <a:lnTo>
                      <a:pt x="81" y="2838"/>
                    </a:lnTo>
                    <a:lnTo>
                      <a:pt x="89" y="2869"/>
                    </a:lnTo>
                    <a:lnTo>
                      <a:pt x="99" y="2898"/>
                    </a:lnTo>
                    <a:lnTo>
                      <a:pt x="108" y="2929"/>
                    </a:lnTo>
                    <a:lnTo>
                      <a:pt x="118" y="2959"/>
                    </a:lnTo>
                    <a:lnTo>
                      <a:pt x="128" y="2989"/>
                    </a:lnTo>
                    <a:lnTo>
                      <a:pt x="139" y="3019"/>
                    </a:lnTo>
                    <a:lnTo>
                      <a:pt x="151" y="3048"/>
                    </a:lnTo>
                    <a:lnTo>
                      <a:pt x="161" y="3078"/>
                    </a:lnTo>
                    <a:lnTo>
                      <a:pt x="174" y="3108"/>
                    </a:lnTo>
                    <a:lnTo>
                      <a:pt x="186" y="3137"/>
                    </a:lnTo>
                    <a:lnTo>
                      <a:pt x="200" y="3166"/>
                    </a:lnTo>
                    <a:lnTo>
                      <a:pt x="213" y="3194"/>
                    </a:lnTo>
                    <a:lnTo>
                      <a:pt x="226" y="3223"/>
                    </a:lnTo>
                    <a:lnTo>
                      <a:pt x="240" y="3252"/>
                    </a:lnTo>
                    <a:lnTo>
                      <a:pt x="255" y="3281"/>
                    </a:lnTo>
                    <a:lnTo>
                      <a:pt x="270" y="3308"/>
                    </a:lnTo>
                    <a:lnTo>
                      <a:pt x="285" y="3336"/>
                    </a:lnTo>
                    <a:lnTo>
                      <a:pt x="301" y="3364"/>
                    </a:lnTo>
                    <a:lnTo>
                      <a:pt x="317" y="3391"/>
                    </a:lnTo>
                    <a:lnTo>
                      <a:pt x="333" y="3418"/>
                    </a:lnTo>
                    <a:lnTo>
                      <a:pt x="350" y="3445"/>
                    </a:lnTo>
                    <a:lnTo>
                      <a:pt x="367" y="3471"/>
                    </a:lnTo>
                    <a:lnTo>
                      <a:pt x="385" y="3498"/>
                    </a:lnTo>
                    <a:lnTo>
                      <a:pt x="403" y="3524"/>
                    </a:lnTo>
                    <a:lnTo>
                      <a:pt x="421" y="3550"/>
                    </a:lnTo>
                    <a:lnTo>
                      <a:pt x="440" y="3575"/>
                    </a:lnTo>
                    <a:lnTo>
                      <a:pt x="460" y="3601"/>
                    </a:lnTo>
                    <a:lnTo>
                      <a:pt x="479" y="3627"/>
                    </a:lnTo>
                    <a:lnTo>
                      <a:pt x="498" y="3651"/>
                    </a:lnTo>
                    <a:lnTo>
                      <a:pt x="518" y="3676"/>
                    </a:lnTo>
                    <a:lnTo>
                      <a:pt x="540" y="3700"/>
                    </a:lnTo>
                    <a:lnTo>
                      <a:pt x="560" y="3723"/>
                    </a:lnTo>
                    <a:lnTo>
                      <a:pt x="581" y="3748"/>
                    </a:lnTo>
                    <a:lnTo>
                      <a:pt x="602" y="3771"/>
                    </a:lnTo>
                    <a:lnTo>
                      <a:pt x="625" y="3794"/>
                    </a:lnTo>
                    <a:lnTo>
                      <a:pt x="647" y="3817"/>
                    </a:lnTo>
                    <a:lnTo>
                      <a:pt x="669" y="3840"/>
                    </a:lnTo>
                    <a:lnTo>
                      <a:pt x="692" y="3861"/>
                    </a:lnTo>
                    <a:lnTo>
                      <a:pt x="715" y="3883"/>
                    </a:lnTo>
                    <a:lnTo>
                      <a:pt x="739" y="3904"/>
                    </a:lnTo>
                    <a:lnTo>
                      <a:pt x="762" y="3926"/>
                    </a:lnTo>
                    <a:lnTo>
                      <a:pt x="785" y="3946"/>
                    </a:lnTo>
                    <a:lnTo>
                      <a:pt x="810" y="3967"/>
                    </a:lnTo>
                    <a:lnTo>
                      <a:pt x="834" y="3987"/>
                    </a:lnTo>
                    <a:lnTo>
                      <a:pt x="860" y="4007"/>
                    </a:lnTo>
                    <a:lnTo>
                      <a:pt x="885" y="4026"/>
                    </a:lnTo>
                    <a:lnTo>
                      <a:pt x="910" y="4045"/>
                    </a:lnTo>
                    <a:lnTo>
                      <a:pt x="936" y="4064"/>
                    </a:lnTo>
                    <a:lnTo>
                      <a:pt x="962" y="4082"/>
                    </a:lnTo>
                    <a:lnTo>
                      <a:pt x="988" y="4100"/>
                    </a:lnTo>
                    <a:lnTo>
                      <a:pt x="1014" y="4117"/>
                    </a:lnTo>
                    <a:lnTo>
                      <a:pt x="1041" y="4134"/>
                    </a:lnTo>
                    <a:lnTo>
                      <a:pt x="1068" y="4151"/>
                    </a:lnTo>
                    <a:lnTo>
                      <a:pt x="1095" y="4168"/>
                    </a:lnTo>
                    <a:lnTo>
                      <a:pt x="1123" y="4184"/>
                    </a:lnTo>
                    <a:lnTo>
                      <a:pt x="1151" y="4199"/>
                    </a:lnTo>
                    <a:lnTo>
                      <a:pt x="1178" y="4215"/>
                    </a:lnTo>
                    <a:lnTo>
                      <a:pt x="1206" y="4230"/>
                    </a:lnTo>
                    <a:lnTo>
                      <a:pt x="1235" y="4244"/>
                    </a:lnTo>
                    <a:lnTo>
                      <a:pt x="1263" y="4258"/>
                    </a:lnTo>
                    <a:lnTo>
                      <a:pt x="1291" y="4272"/>
                    </a:lnTo>
                    <a:lnTo>
                      <a:pt x="1320" y="4286"/>
                    </a:lnTo>
                    <a:lnTo>
                      <a:pt x="1350" y="4298"/>
                    </a:lnTo>
                    <a:lnTo>
                      <a:pt x="1379" y="4310"/>
                    </a:lnTo>
                    <a:lnTo>
                      <a:pt x="1408" y="4323"/>
                    </a:lnTo>
                    <a:lnTo>
                      <a:pt x="1437" y="4335"/>
                    </a:lnTo>
                    <a:lnTo>
                      <a:pt x="1467" y="4345"/>
                    </a:lnTo>
                    <a:lnTo>
                      <a:pt x="1497" y="4356"/>
                    </a:lnTo>
                    <a:lnTo>
                      <a:pt x="1528" y="4367"/>
                    </a:lnTo>
                    <a:lnTo>
                      <a:pt x="1557" y="4376"/>
                    </a:lnTo>
                    <a:lnTo>
                      <a:pt x="1587" y="4386"/>
                    </a:lnTo>
                    <a:lnTo>
                      <a:pt x="1618" y="4395"/>
                    </a:lnTo>
                    <a:lnTo>
                      <a:pt x="1649" y="4404"/>
                    </a:lnTo>
                    <a:lnTo>
                      <a:pt x="1679" y="4411"/>
                    </a:lnTo>
                    <a:lnTo>
                      <a:pt x="1710" y="4420"/>
                    </a:lnTo>
                    <a:lnTo>
                      <a:pt x="1741" y="4426"/>
                    </a:lnTo>
                    <a:lnTo>
                      <a:pt x="1771" y="4434"/>
                    </a:lnTo>
                    <a:lnTo>
                      <a:pt x="1803" y="4440"/>
                    </a:lnTo>
                    <a:lnTo>
                      <a:pt x="1834" y="4445"/>
                    </a:lnTo>
                    <a:lnTo>
                      <a:pt x="1865" y="4452"/>
                    </a:lnTo>
                    <a:lnTo>
                      <a:pt x="1897" y="4456"/>
                    </a:lnTo>
                    <a:lnTo>
                      <a:pt x="1928" y="4461"/>
                    </a:lnTo>
                    <a:lnTo>
                      <a:pt x="1960" y="4466"/>
                    </a:lnTo>
                    <a:lnTo>
                      <a:pt x="1991" y="4469"/>
                    </a:lnTo>
                    <a:lnTo>
                      <a:pt x="2023" y="4472"/>
                    </a:lnTo>
                    <a:lnTo>
                      <a:pt x="2055" y="4475"/>
                    </a:lnTo>
                    <a:lnTo>
                      <a:pt x="2086" y="4477"/>
                    </a:lnTo>
                    <a:lnTo>
                      <a:pt x="2118" y="4479"/>
                    </a:lnTo>
                    <a:lnTo>
                      <a:pt x="2149" y="4481"/>
                    </a:lnTo>
                    <a:lnTo>
                      <a:pt x="2181" y="4483"/>
                    </a:lnTo>
                    <a:lnTo>
                      <a:pt x="2212" y="4483"/>
                    </a:lnTo>
                    <a:lnTo>
                      <a:pt x="2244" y="4483"/>
                    </a:lnTo>
                    <a:lnTo>
                      <a:pt x="2276" y="4483"/>
                    </a:lnTo>
                    <a:lnTo>
                      <a:pt x="2308" y="4481"/>
                    </a:lnTo>
                    <a:lnTo>
                      <a:pt x="2340" y="4480"/>
                    </a:lnTo>
                    <a:lnTo>
                      <a:pt x="2371" y="4479"/>
                    </a:lnTo>
                    <a:lnTo>
                      <a:pt x="2403" y="4477"/>
                    </a:lnTo>
                    <a:lnTo>
                      <a:pt x="2435" y="4474"/>
                    </a:lnTo>
                    <a:lnTo>
                      <a:pt x="2467" y="4472"/>
                    </a:lnTo>
                    <a:lnTo>
                      <a:pt x="2498" y="4468"/>
                    </a:lnTo>
                    <a:lnTo>
                      <a:pt x="2530" y="4464"/>
                    </a:lnTo>
                    <a:lnTo>
                      <a:pt x="2561" y="4460"/>
                    </a:lnTo>
                    <a:lnTo>
                      <a:pt x="2592" y="4455"/>
                    </a:lnTo>
                    <a:lnTo>
                      <a:pt x="2623" y="4450"/>
                    </a:lnTo>
                    <a:lnTo>
                      <a:pt x="2655" y="4444"/>
                    </a:lnTo>
                    <a:lnTo>
                      <a:pt x="2686" y="4438"/>
                    </a:lnTo>
                    <a:lnTo>
                      <a:pt x="2717" y="4431"/>
                    </a:lnTo>
                    <a:lnTo>
                      <a:pt x="2748" y="4425"/>
                    </a:lnTo>
                    <a:lnTo>
                      <a:pt x="2779" y="4418"/>
                    </a:lnTo>
                    <a:lnTo>
                      <a:pt x="2810" y="4409"/>
                    </a:lnTo>
                    <a:lnTo>
                      <a:pt x="2841" y="4401"/>
                    </a:lnTo>
                    <a:lnTo>
                      <a:pt x="2870" y="4392"/>
                    </a:lnTo>
                    <a:lnTo>
                      <a:pt x="2901" y="4384"/>
                    </a:lnTo>
                    <a:lnTo>
                      <a:pt x="2931" y="4374"/>
                    </a:lnTo>
                    <a:lnTo>
                      <a:pt x="2962" y="4363"/>
                    </a:lnTo>
                    <a:lnTo>
                      <a:pt x="2992" y="4353"/>
                    </a:lnTo>
                    <a:lnTo>
                      <a:pt x="3022" y="4342"/>
                    </a:lnTo>
                    <a:lnTo>
                      <a:pt x="3051" y="4331"/>
                    </a:lnTo>
                    <a:lnTo>
                      <a:pt x="3080" y="4320"/>
                    </a:lnTo>
                    <a:lnTo>
                      <a:pt x="3110" y="4307"/>
                    </a:lnTo>
                    <a:lnTo>
                      <a:pt x="3139" y="4294"/>
                    </a:lnTo>
                    <a:lnTo>
                      <a:pt x="3167" y="4281"/>
                    </a:lnTo>
                    <a:lnTo>
                      <a:pt x="3196" y="4269"/>
                    </a:lnTo>
                    <a:lnTo>
                      <a:pt x="3225" y="4255"/>
                    </a:lnTo>
                    <a:lnTo>
                      <a:pt x="3254" y="4240"/>
                    </a:lnTo>
                    <a:lnTo>
                      <a:pt x="3282" y="4226"/>
                    </a:lnTo>
                    <a:lnTo>
                      <a:pt x="3310" y="4211"/>
                    </a:lnTo>
                    <a:lnTo>
                      <a:pt x="3338" y="4195"/>
                    </a:lnTo>
                    <a:lnTo>
                      <a:pt x="3366" y="4180"/>
                    </a:lnTo>
                    <a:lnTo>
                      <a:pt x="3392" y="4163"/>
                    </a:lnTo>
                    <a:lnTo>
                      <a:pt x="3420" y="4147"/>
                    </a:lnTo>
                    <a:lnTo>
                      <a:pt x="3446" y="4130"/>
                    </a:lnTo>
                    <a:lnTo>
                      <a:pt x="3473" y="4113"/>
                    </a:lnTo>
                    <a:lnTo>
                      <a:pt x="3500" y="4095"/>
                    </a:lnTo>
                    <a:lnTo>
                      <a:pt x="3525" y="4077"/>
                    </a:lnTo>
                    <a:lnTo>
                      <a:pt x="3552" y="4059"/>
                    </a:lnTo>
                    <a:lnTo>
                      <a:pt x="3577" y="4040"/>
                    </a:lnTo>
                    <a:lnTo>
                      <a:pt x="3603" y="4021"/>
                    </a:lnTo>
                    <a:lnTo>
                      <a:pt x="3627" y="4001"/>
                    </a:lnTo>
                    <a:lnTo>
                      <a:pt x="3652" y="3981"/>
                    </a:lnTo>
                    <a:lnTo>
                      <a:pt x="3676" y="3961"/>
                    </a:lnTo>
                    <a:lnTo>
                      <a:pt x="3701" y="3941"/>
                    </a:lnTo>
                    <a:lnTo>
                      <a:pt x="3725" y="3919"/>
                    </a:lnTo>
                    <a:lnTo>
                      <a:pt x="3749" y="3898"/>
                    </a:lnTo>
                    <a:lnTo>
                      <a:pt x="3772" y="3877"/>
                    </a:lnTo>
                    <a:lnTo>
                      <a:pt x="3795" y="3855"/>
                    </a:lnTo>
                    <a:lnTo>
                      <a:pt x="3818" y="3833"/>
                    </a:lnTo>
                    <a:lnTo>
                      <a:pt x="3840" y="3811"/>
                    </a:lnTo>
                    <a:lnTo>
                      <a:pt x="3862" y="3787"/>
                    </a:lnTo>
                    <a:lnTo>
                      <a:pt x="3884" y="3764"/>
                    </a:lnTo>
                    <a:lnTo>
                      <a:pt x="3905" y="3740"/>
                    </a:lnTo>
                    <a:lnTo>
                      <a:pt x="3927" y="3717"/>
                    </a:lnTo>
                    <a:lnTo>
                      <a:pt x="3947" y="3694"/>
                    </a:lnTo>
                    <a:lnTo>
                      <a:pt x="3967" y="3669"/>
                    </a:lnTo>
                    <a:lnTo>
                      <a:pt x="3987" y="3645"/>
                    </a:lnTo>
                    <a:lnTo>
                      <a:pt x="4007" y="3619"/>
                    </a:lnTo>
                    <a:lnTo>
                      <a:pt x="4027" y="3595"/>
                    </a:lnTo>
                    <a:lnTo>
                      <a:pt x="4045" y="3569"/>
                    </a:lnTo>
                    <a:lnTo>
                      <a:pt x="4064" y="3542"/>
                    </a:lnTo>
                    <a:lnTo>
                      <a:pt x="4082" y="3517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6" name="Line 41"/>
              <p:cNvSpPr>
                <a:spLocks noChangeShapeType="1"/>
              </p:cNvSpPr>
              <p:nvPr/>
            </p:nvSpPr>
            <p:spPr bwMode="auto">
              <a:xfrm>
                <a:off x="2682" y="1186"/>
                <a:ext cx="0" cy="2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7" name="Line 42"/>
              <p:cNvSpPr>
                <a:spLocks noChangeShapeType="1"/>
              </p:cNvSpPr>
              <p:nvPr/>
            </p:nvSpPr>
            <p:spPr bwMode="auto">
              <a:xfrm>
                <a:off x="2682" y="1434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8" name="Line 43"/>
              <p:cNvSpPr>
                <a:spLocks noChangeShapeType="1"/>
              </p:cNvSpPr>
              <p:nvPr/>
            </p:nvSpPr>
            <p:spPr bwMode="auto">
              <a:xfrm>
                <a:off x="2682" y="1471"/>
                <a:ext cx="0" cy="3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99" name="Line 44"/>
              <p:cNvSpPr>
                <a:spLocks noChangeShapeType="1"/>
              </p:cNvSpPr>
              <p:nvPr/>
            </p:nvSpPr>
            <p:spPr bwMode="auto">
              <a:xfrm>
                <a:off x="2682" y="1800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0" name="Line 45"/>
              <p:cNvSpPr>
                <a:spLocks noChangeShapeType="1"/>
              </p:cNvSpPr>
              <p:nvPr/>
            </p:nvSpPr>
            <p:spPr bwMode="auto">
              <a:xfrm>
                <a:off x="2682" y="1839"/>
                <a:ext cx="0" cy="3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1" name="Line 46"/>
              <p:cNvSpPr>
                <a:spLocks noChangeShapeType="1"/>
              </p:cNvSpPr>
              <p:nvPr/>
            </p:nvSpPr>
            <p:spPr bwMode="auto">
              <a:xfrm>
                <a:off x="2682" y="216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2" name="Line 47"/>
              <p:cNvSpPr>
                <a:spLocks noChangeShapeType="1"/>
              </p:cNvSpPr>
              <p:nvPr/>
            </p:nvSpPr>
            <p:spPr bwMode="auto">
              <a:xfrm>
                <a:off x="2682" y="2205"/>
                <a:ext cx="0" cy="2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3" name="Line 48"/>
              <p:cNvSpPr>
                <a:spLocks noChangeShapeType="1"/>
              </p:cNvSpPr>
              <p:nvPr/>
            </p:nvSpPr>
            <p:spPr bwMode="auto">
              <a:xfrm>
                <a:off x="2054" y="1813"/>
                <a:ext cx="2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4" name="Line 49"/>
              <p:cNvSpPr>
                <a:spLocks noChangeShapeType="1"/>
              </p:cNvSpPr>
              <p:nvPr/>
            </p:nvSpPr>
            <p:spPr bwMode="auto">
              <a:xfrm>
                <a:off x="2295" y="1813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5" name="Line 50"/>
              <p:cNvSpPr>
                <a:spLocks noChangeShapeType="1"/>
              </p:cNvSpPr>
              <p:nvPr/>
            </p:nvSpPr>
            <p:spPr bwMode="auto">
              <a:xfrm>
                <a:off x="2334" y="1813"/>
                <a:ext cx="30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6" name="Line 51"/>
              <p:cNvSpPr>
                <a:spLocks noChangeShapeType="1"/>
              </p:cNvSpPr>
              <p:nvPr/>
            </p:nvSpPr>
            <p:spPr bwMode="auto">
              <a:xfrm>
                <a:off x="2664" y="1813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7" name="Line 52"/>
              <p:cNvSpPr>
                <a:spLocks noChangeShapeType="1"/>
              </p:cNvSpPr>
              <p:nvPr/>
            </p:nvSpPr>
            <p:spPr bwMode="auto">
              <a:xfrm>
                <a:off x="2700" y="1813"/>
                <a:ext cx="3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8" name="Line 53"/>
              <p:cNvSpPr>
                <a:spLocks noChangeShapeType="1"/>
              </p:cNvSpPr>
              <p:nvPr/>
            </p:nvSpPr>
            <p:spPr bwMode="auto">
              <a:xfrm>
                <a:off x="3032" y="1813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09" name="Line 54"/>
              <p:cNvSpPr>
                <a:spLocks noChangeShapeType="1"/>
              </p:cNvSpPr>
              <p:nvPr/>
            </p:nvSpPr>
            <p:spPr bwMode="auto">
              <a:xfrm>
                <a:off x="3069" y="1813"/>
                <a:ext cx="2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0" name="Freeform 55"/>
              <p:cNvSpPr>
                <a:spLocks/>
              </p:cNvSpPr>
              <p:nvPr/>
            </p:nvSpPr>
            <p:spPr bwMode="auto">
              <a:xfrm>
                <a:off x="2182" y="1275"/>
                <a:ext cx="1044" cy="1082"/>
              </a:xfrm>
              <a:custGeom>
                <a:avLst/>
                <a:gdLst>
                  <a:gd name="T0" fmla="*/ 1 w 2791"/>
                  <a:gd name="T1" fmla="*/ 41 h 2900"/>
                  <a:gd name="T2" fmla="*/ 2 w 2791"/>
                  <a:gd name="T3" fmla="*/ 43 h 2900"/>
                  <a:gd name="T4" fmla="*/ 3 w 2791"/>
                  <a:gd name="T5" fmla="*/ 44 h 2900"/>
                  <a:gd name="T6" fmla="*/ 4 w 2791"/>
                  <a:gd name="T7" fmla="*/ 46 h 2900"/>
                  <a:gd name="T8" fmla="*/ 6 w 2791"/>
                  <a:gd name="T9" fmla="*/ 47 h 2900"/>
                  <a:gd name="T10" fmla="*/ 7 w 2791"/>
                  <a:gd name="T11" fmla="*/ 49 h 2900"/>
                  <a:gd name="T12" fmla="*/ 9 w 2791"/>
                  <a:gd name="T13" fmla="*/ 50 h 2900"/>
                  <a:gd name="T14" fmla="*/ 10 w 2791"/>
                  <a:gd name="T15" fmla="*/ 51 h 2900"/>
                  <a:gd name="T16" fmla="*/ 12 w 2791"/>
                  <a:gd name="T17" fmla="*/ 53 h 2900"/>
                  <a:gd name="T18" fmla="*/ 14 w 2791"/>
                  <a:gd name="T19" fmla="*/ 54 h 2900"/>
                  <a:gd name="T20" fmla="*/ 16 w 2791"/>
                  <a:gd name="T21" fmla="*/ 54 h 2900"/>
                  <a:gd name="T22" fmla="*/ 18 w 2791"/>
                  <a:gd name="T23" fmla="*/ 55 h 2900"/>
                  <a:gd name="T24" fmla="*/ 20 w 2791"/>
                  <a:gd name="T25" fmla="*/ 56 h 2900"/>
                  <a:gd name="T26" fmla="*/ 22 w 2791"/>
                  <a:gd name="T27" fmla="*/ 56 h 2900"/>
                  <a:gd name="T28" fmla="*/ 24 w 2791"/>
                  <a:gd name="T29" fmla="*/ 56 h 2900"/>
                  <a:gd name="T30" fmla="*/ 27 w 2791"/>
                  <a:gd name="T31" fmla="*/ 56 h 2900"/>
                  <a:gd name="T32" fmla="*/ 29 w 2791"/>
                  <a:gd name="T33" fmla="*/ 56 h 2900"/>
                  <a:gd name="T34" fmla="*/ 31 w 2791"/>
                  <a:gd name="T35" fmla="*/ 56 h 2900"/>
                  <a:gd name="T36" fmla="*/ 33 w 2791"/>
                  <a:gd name="T37" fmla="*/ 55 h 2900"/>
                  <a:gd name="T38" fmla="*/ 35 w 2791"/>
                  <a:gd name="T39" fmla="*/ 55 h 2900"/>
                  <a:gd name="T40" fmla="*/ 37 w 2791"/>
                  <a:gd name="T41" fmla="*/ 54 h 2900"/>
                  <a:gd name="T42" fmla="*/ 39 w 2791"/>
                  <a:gd name="T43" fmla="*/ 53 h 2900"/>
                  <a:gd name="T44" fmla="*/ 41 w 2791"/>
                  <a:gd name="T45" fmla="*/ 52 h 2900"/>
                  <a:gd name="T46" fmla="*/ 43 w 2791"/>
                  <a:gd name="T47" fmla="*/ 51 h 2900"/>
                  <a:gd name="T48" fmla="*/ 44 w 2791"/>
                  <a:gd name="T49" fmla="*/ 50 h 2900"/>
                  <a:gd name="T50" fmla="*/ 46 w 2791"/>
                  <a:gd name="T51" fmla="*/ 49 h 2900"/>
                  <a:gd name="T52" fmla="*/ 47 w 2791"/>
                  <a:gd name="T53" fmla="*/ 47 h 2900"/>
                  <a:gd name="T54" fmla="*/ 49 w 2791"/>
                  <a:gd name="T55" fmla="*/ 45 h 2900"/>
                  <a:gd name="T56" fmla="*/ 50 w 2791"/>
                  <a:gd name="T57" fmla="*/ 44 h 2900"/>
                  <a:gd name="T58" fmla="*/ 51 w 2791"/>
                  <a:gd name="T59" fmla="*/ 42 h 2900"/>
                  <a:gd name="T60" fmla="*/ 52 w 2791"/>
                  <a:gd name="T61" fmla="*/ 40 h 2900"/>
                  <a:gd name="T62" fmla="*/ 53 w 2791"/>
                  <a:gd name="T63" fmla="*/ 38 h 2900"/>
                  <a:gd name="T64" fmla="*/ 53 w 2791"/>
                  <a:gd name="T65" fmla="*/ 36 h 2900"/>
                  <a:gd name="T66" fmla="*/ 54 w 2791"/>
                  <a:gd name="T67" fmla="*/ 34 h 2900"/>
                  <a:gd name="T68" fmla="*/ 55 w 2791"/>
                  <a:gd name="T69" fmla="*/ 32 h 2900"/>
                  <a:gd name="T70" fmla="*/ 55 w 2791"/>
                  <a:gd name="T71" fmla="*/ 29 h 2900"/>
                  <a:gd name="T72" fmla="*/ 55 w 2791"/>
                  <a:gd name="T73" fmla="*/ 28 h 2900"/>
                  <a:gd name="T74" fmla="*/ 55 w 2791"/>
                  <a:gd name="T75" fmla="*/ 25 h 2900"/>
                  <a:gd name="T76" fmla="*/ 54 w 2791"/>
                  <a:gd name="T77" fmla="*/ 24 h 2900"/>
                  <a:gd name="T78" fmla="*/ 54 w 2791"/>
                  <a:gd name="T79" fmla="*/ 21 h 2900"/>
                  <a:gd name="T80" fmla="*/ 53 w 2791"/>
                  <a:gd name="T81" fmla="*/ 19 h 2900"/>
                  <a:gd name="T82" fmla="*/ 52 w 2791"/>
                  <a:gd name="T83" fmla="*/ 17 h 2900"/>
                  <a:gd name="T84" fmla="*/ 52 w 2791"/>
                  <a:gd name="T85" fmla="*/ 15 h 2900"/>
                  <a:gd name="T86" fmla="*/ 50 w 2791"/>
                  <a:gd name="T87" fmla="*/ 13 h 2900"/>
                  <a:gd name="T88" fmla="*/ 49 w 2791"/>
                  <a:gd name="T89" fmla="*/ 12 h 2900"/>
                  <a:gd name="T90" fmla="*/ 48 w 2791"/>
                  <a:gd name="T91" fmla="*/ 10 h 2900"/>
                  <a:gd name="T92" fmla="*/ 47 w 2791"/>
                  <a:gd name="T93" fmla="*/ 9 h 2900"/>
                  <a:gd name="T94" fmla="*/ 45 w 2791"/>
                  <a:gd name="T95" fmla="*/ 7 h 2900"/>
                  <a:gd name="T96" fmla="*/ 44 w 2791"/>
                  <a:gd name="T97" fmla="*/ 6 h 2900"/>
                  <a:gd name="T98" fmla="*/ 42 w 2791"/>
                  <a:gd name="T99" fmla="*/ 4 h 2900"/>
                  <a:gd name="T100" fmla="*/ 40 w 2791"/>
                  <a:gd name="T101" fmla="*/ 3 h 2900"/>
                  <a:gd name="T102" fmla="*/ 38 w 2791"/>
                  <a:gd name="T103" fmla="*/ 3 h 2900"/>
                  <a:gd name="T104" fmla="*/ 36 w 2791"/>
                  <a:gd name="T105" fmla="*/ 1 h 2900"/>
                  <a:gd name="T106" fmla="*/ 34 w 2791"/>
                  <a:gd name="T107" fmla="*/ 1 h 2900"/>
                  <a:gd name="T108" fmla="*/ 32 w 2791"/>
                  <a:gd name="T109" fmla="*/ 0 h 2900"/>
                  <a:gd name="T110" fmla="*/ 30 w 2791"/>
                  <a:gd name="T111" fmla="*/ 0 h 290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91" h="2900">
                    <a:moveTo>
                      <a:pt x="0" y="2012"/>
                    </a:moveTo>
                    <a:lnTo>
                      <a:pt x="8" y="2029"/>
                    </a:lnTo>
                    <a:lnTo>
                      <a:pt x="15" y="2045"/>
                    </a:lnTo>
                    <a:lnTo>
                      <a:pt x="23" y="2062"/>
                    </a:lnTo>
                    <a:lnTo>
                      <a:pt x="30" y="2078"/>
                    </a:lnTo>
                    <a:lnTo>
                      <a:pt x="39" y="2095"/>
                    </a:lnTo>
                    <a:lnTo>
                      <a:pt x="46" y="2111"/>
                    </a:lnTo>
                    <a:lnTo>
                      <a:pt x="55" y="2127"/>
                    </a:lnTo>
                    <a:lnTo>
                      <a:pt x="63" y="2143"/>
                    </a:lnTo>
                    <a:lnTo>
                      <a:pt x="73" y="2159"/>
                    </a:lnTo>
                    <a:lnTo>
                      <a:pt x="81" y="2175"/>
                    </a:lnTo>
                    <a:lnTo>
                      <a:pt x="91" y="2190"/>
                    </a:lnTo>
                    <a:lnTo>
                      <a:pt x="99" y="2206"/>
                    </a:lnTo>
                    <a:lnTo>
                      <a:pt x="109" y="2221"/>
                    </a:lnTo>
                    <a:lnTo>
                      <a:pt x="119" y="2237"/>
                    </a:lnTo>
                    <a:lnTo>
                      <a:pt x="129" y="2252"/>
                    </a:lnTo>
                    <a:lnTo>
                      <a:pt x="139" y="2267"/>
                    </a:lnTo>
                    <a:lnTo>
                      <a:pt x="149" y="2282"/>
                    </a:lnTo>
                    <a:lnTo>
                      <a:pt x="160" y="2297"/>
                    </a:lnTo>
                    <a:lnTo>
                      <a:pt x="171" y="2311"/>
                    </a:lnTo>
                    <a:lnTo>
                      <a:pt x="181" y="2325"/>
                    </a:lnTo>
                    <a:lnTo>
                      <a:pt x="193" y="2340"/>
                    </a:lnTo>
                    <a:lnTo>
                      <a:pt x="204" y="2354"/>
                    </a:lnTo>
                    <a:lnTo>
                      <a:pt x="215" y="2368"/>
                    </a:lnTo>
                    <a:lnTo>
                      <a:pt x="227" y="2382"/>
                    </a:lnTo>
                    <a:lnTo>
                      <a:pt x="239" y="2396"/>
                    </a:lnTo>
                    <a:lnTo>
                      <a:pt x="250" y="2409"/>
                    </a:lnTo>
                    <a:lnTo>
                      <a:pt x="262" y="2423"/>
                    </a:lnTo>
                    <a:lnTo>
                      <a:pt x="275" y="2437"/>
                    </a:lnTo>
                    <a:lnTo>
                      <a:pt x="288" y="2450"/>
                    </a:lnTo>
                    <a:lnTo>
                      <a:pt x="299" y="2463"/>
                    </a:lnTo>
                    <a:lnTo>
                      <a:pt x="312" y="2475"/>
                    </a:lnTo>
                    <a:lnTo>
                      <a:pt x="326" y="2488"/>
                    </a:lnTo>
                    <a:lnTo>
                      <a:pt x="339" y="2501"/>
                    </a:lnTo>
                    <a:lnTo>
                      <a:pt x="352" y="2514"/>
                    </a:lnTo>
                    <a:lnTo>
                      <a:pt x="365" y="2525"/>
                    </a:lnTo>
                    <a:lnTo>
                      <a:pt x="379" y="2537"/>
                    </a:lnTo>
                    <a:lnTo>
                      <a:pt x="392" y="2550"/>
                    </a:lnTo>
                    <a:lnTo>
                      <a:pt x="406" y="2562"/>
                    </a:lnTo>
                    <a:lnTo>
                      <a:pt x="421" y="2573"/>
                    </a:lnTo>
                    <a:lnTo>
                      <a:pt x="435" y="2584"/>
                    </a:lnTo>
                    <a:lnTo>
                      <a:pt x="448" y="2596"/>
                    </a:lnTo>
                    <a:lnTo>
                      <a:pt x="463" y="2606"/>
                    </a:lnTo>
                    <a:lnTo>
                      <a:pt x="477" y="2617"/>
                    </a:lnTo>
                    <a:lnTo>
                      <a:pt x="492" y="2628"/>
                    </a:lnTo>
                    <a:lnTo>
                      <a:pt x="507" y="2638"/>
                    </a:lnTo>
                    <a:lnTo>
                      <a:pt x="522" y="2649"/>
                    </a:lnTo>
                    <a:lnTo>
                      <a:pt x="537" y="2659"/>
                    </a:lnTo>
                    <a:lnTo>
                      <a:pt x="552" y="2669"/>
                    </a:lnTo>
                    <a:lnTo>
                      <a:pt x="568" y="2679"/>
                    </a:lnTo>
                    <a:lnTo>
                      <a:pt x="583" y="2688"/>
                    </a:lnTo>
                    <a:lnTo>
                      <a:pt x="599" y="2697"/>
                    </a:lnTo>
                    <a:lnTo>
                      <a:pt x="615" y="2706"/>
                    </a:lnTo>
                    <a:lnTo>
                      <a:pt x="630" y="2715"/>
                    </a:lnTo>
                    <a:lnTo>
                      <a:pt x="645" y="2725"/>
                    </a:lnTo>
                    <a:lnTo>
                      <a:pt x="661" y="2733"/>
                    </a:lnTo>
                    <a:lnTo>
                      <a:pt x="678" y="2740"/>
                    </a:lnTo>
                    <a:lnTo>
                      <a:pt x="694" y="2749"/>
                    </a:lnTo>
                    <a:lnTo>
                      <a:pt x="710" y="2758"/>
                    </a:lnTo>
                    <a:lnTo>
                      <a:pt x="726" y="2765"/>
                    </a:lnTo>
                    <a:lnTo>
                      <a:pt x="743" y="2772"/>
                    </a:lnTo>
                    <a:lnTo>
                      <a:pt x="760" y="2780"/>
                    </a:lnTo>
                    <a:lnTo>
                      <a:pt x="776" y="2786"/>
                    </a:lnTo>
                    <a:lnTo>
                      <a:pt x="793" y="2794"/>
                    </a:lnTo>
                    <a:lnTo>
                      <a:pt x="811" y="2800"/>
                    </a:lnTo>
                    <a:lnTo>
                      <a:pt x="828" y="2806"/>
                    </a:lnTo>
                    <a:lnTo>
                      <a:pt x="845" y="2813"/>
                    </a:lnTo>
                    <a:lnTo>
                      <a:pt x="862" y="2819"/>
                    </a:lnTo>
                    <a:lnTo>
                      <a:pt x="879" y="2825"/>
                    </a:lnTo>
                    <a:lnTo>
                      <a:pt x="896" y="2831"/>
                    </a:lnTo>
                    <a:lnTo>
                      <a:pt x="913" y="2836"/>
                    </a:lnTo>
                    <a:lnTo>
                      <a:pt x="931" y="2842"/>
                    </a:lnTo>
                    <a:lnTo>
                      <a:pt x="948" y="2846"/>
                    </a:lnTo>
                    <a:lnTo>
                      <a:pt x="965" y="2851"/>
                    </a:lnTo>
                    <a:lnTo>
                      <a:pt x="983" y="2855"/>
                    </a:lnTo>
                    <a:lnTo>
                      <a:pt x="1000" y="2860"/>
                    </a:lnTo>
                    <a:lnTo>
                      <a:pt x="1018" y="2864"/>
                    </a:lnTo>
                    <a:lnTo>
                      <a:pt x="1036" y="2868"/>
                    </a:lnTo>
                    <a:lnTo>
                      <a:pt x="1053" y="2871"/>
                    </a:lnTo>
                    <a:lnTo>
                      <a:pt x="1071" y="2875"/>
                    </a:lnTo>
                    <a:lnTo>
                      <a:pt x="1090" y="2878"/>
                    </a:lnTo>
                    <a:lnTo>
                      <a:pt x="1107" y="2881"/>
                    </a:lnTo>
                    <a:lnTo>
                      <a:pt x="1125" y="2884"/>
                    </a:lnTo>
                    <a:lnTo>
                      <a:pt x="1143" y="2886"/>
                    </a:lnTo>
                    <a:lnTo>
                      <a:pt x="1161" y="2888"/>
                    </a:lnTo>
                    <a:lnTo>
                      <a:pt x="1179" y="2891"/>
                    </a:lnTo>
                    <a:lnTo>
                      <a:pt x="1197" y="2893"/>
                    </a:lnTo>
                    <a:lnTo>
                      <a:pt x="1215" y="2895"/>
                    </a:lnTo>
                    <a:lnTo>
                      <a:pt x="1233" y="2896"/>
                    </a:lnTo>
                    <a:lnTo>
                      <a:pt x="1251" y="2897"/>
                    </a:lnTo>
                    <a:lnTo>
                      <a:pt x="1269" y="2898"/>
                    </a:lnTo>
                    <a:lnTo>
                      <a:pt x="1288" y="2899"/>
                    </a:lnTo>
                    <a:lnTo>
                      <a:pt x="1306" y="2899"/>
                    </a:lnTo>
                    <a:lnTo>
                      <a:pt x="1324" y="2900"/>
                    </a:lnTo>
                    <a:lnTo>
                      <a:pt x="1342" y="2900"/>
                    </a:lnTo>
                    <a:lnTo>
                      <a:pt x="1360" y="2900"/>
                    </a:lnTo>
                    <a:lnTo>
                      <a:pt x="1378" y="2899"/>
                    </a:lnTo>
                    <a:lnTo>
                      <a:pt x="1396" y="2899"/>
                    </a:lnTo>
                    <a:lnTo>
                      <a:pt x="1414" y="2898"/>
                    </a:lnTo>
                    <a:lnTo>
                      <a:pt x="1432" y="2897"/>
                    </a:lnTo>
                    <a:lnTo>
                      <a:pt x="1450" y="2896"/>
                    </a:lnTo>
                    <a:lnTo>
                      <a:pt x="1469" y="2894"/>
                    </a:lnTo>
                    <a:lnTo>
                      <a:pt x="1487" y="2893"/>
                    </a:lnTo>
                    <a:lnTo>
                      <a:pt x="1505" y="2891"/>
                    </a:lnTo>
                    <a:lnTo>
                      <a:pt x="1523" y="2888"/>
                    </a:lnTo>
                    <a:lnTo>
                      <a:pt x="1541" y="2885"/>
                    </a:lnTo>
                    <a:lnTo>
                      <a:pt x="1558" y="2883"/>
                    </a:lnTo>
                    <a:lnTo>
                      <a:pt x="1576" y="2880"/>
                    </a:lnTo>
                    <a:lnTo>
                      <a:pt x="1594" y="2877"/>
                    </a:lnTo>
                    <a:lnTo>
                      <a:pt x="1612" y="2874"/>
                    </a:lnTo>
                    <a:lnTo>
                      <a:pt x="1629" y="2870"/>
                    </a:lnTo>
                    <a:lnTo>
                      <a:pt x="1647" y="2866"/>
                    </a:lnTo>
                    <a:lnTo>
                      <a:pt x="1666" y="2863"/>
                    </a:lnTo>
                    <a:lnTo>
                      <a:pt x="1683" y="2859"/>
                    </a:lnTo>
                    <a:lnTo>
                      <a:pt x="1701" y="2854"/>
                    </a:lnTo>
                    <a:lnTo>
                      <a:pt x="1718" y="2849"/>
                    </a:lnTo>
                    <a:lnTo>
                      <a:pt x="1736" y="2845"/>
                    </a:lnTo>
                    <a:lnTo>
                      <a:pt x="1753" y="2840"/>
                    </a:lnTo>
                    <a:lnTo>
                      <a:pt x="1770" y="2834"/>
                    </a:lnTo>
                    <a:lnTo>
                      <a:pt x="1787" y="2829"/>
                    </a:lnTo>
                    <a:lnTo>
                      <a:pt x="1805" y="2822"/>
                    </a:lnTo>
                    <a:lnTo>
                      <a:pt x="1822" y="2817"/>
                    </a:lnTo>
                    <a:lnTo>
                      <a:pt x="1839" y="2811"/>
                    </a:lnTo>
                    <a:lnTo>
                      <a:pt x="1856" y="2804"/>
                    </a:lnTo>
                    <a:lnTo>
                      <a:pt x="1873" y="2798"/>
                    </a:lnTo>
                    <a:lnTo>
                      <a:pt x="1889" y="2792"/>
                    </a:lnTo>
                    <a:lnTo>
                      <a:pt x="1906" y="2784"/>
                    </a:lnTo>
                    <a:lnTo>
                      <a:pt x="1923" y="2777"/>
                    </a:lnTo>
                    <a:lnTo>
                      <a:pt x="1939" y="2769"/>
                    </a:lnTo>
                    <a:lnTo>
                      <a:pt x="1956" y="2762"/>
                    </a:lnTo>
                    <a:lnTo>
                      <a:pt x="1972" y="2754"/>
                    </a:lnTo>
                    <a:lnTo>
                      <a:pt x="1988" y="2746"/>
                    </a:lnTo>
                    <a:lnTo>
                      <a:pt x="2005" y="2738"/>
                    </a:lnTo>
                    <a:lnTo>
                      <a:pt x="2021" y="2730"/>
                    </a:lnTo>
                    <a:lnTo>
                      <a:pt x="2037" y="2721"/>
                    </a:lnTo>
                    <a:lnTo>
                      <a:pt x="2052" y="2712"/>
                    </a:lnTo>
                    <a:lnTo>
                      <a:pt x="2068" y="2703"/>
                    </a:lnTo>
                    <a:lnTo>
                      <a:pt x="2084" y="2694"/>
                    </a:lnTo>
                    <a:lnTo>
                      <a:pt x="2099" y="2684"/>
                    </a:lnTo>
                    <a:lnTo>
                      <a:pt x="2115" y="2674"/>
                    </a:lnTo>
                    <a:lnTo>
                      <a:pt x="2130" y="2665"/>
                    </a:lnTo>
                    <a:lnTo>
                      <a:pt x="2145" y="2655"/>
                    </a:lnTo>
                    <a:lnTo>
                      <a:pt x="2161" y="2645"/>
                    </a:lnTo>
                    <a:lnTo>
                      <a:pt x="2176" y="2635"/>
                    </a:lnTo>
                    <a:lnTo>
                      <a:pt x="2189" y="2624"/>
                    </a:lnTo>
                    <a:lnTo>
                      <a:pt x="2204" y="2614"/>
                    </a:lnTo>
                    <a:lnTo>
                      <a:pt x="2219" y="2602"/>
                    </a:lnTo>
                    <a:lnTo>
                      <a:pt x="2233" y="2591"/>
                    </a:lnTo>
                    <a:lnTo>
                      <a:pt x="2248" y="2580"/>
                    </a:lnTo>
                    <a:lnTo>
                      <a:pt x="2262" y="2569"/>
                    </a:lnTo>
                    <a:lnTo>
                      <a:pt x="2276" y="2557"/>
                    </a:lnTo>
                    <a:lnTo>
                      <a:pt x="2290" y="2546"/>
                    </a:lnTo>
                    <a:lnTo>
                      <a:pt x="2303" y="2533"/>
                    </a:lnTo>
                    <a:lnTo>
                      <a:pt x="2316" y="2521"/>
                    </a:lnTo>
                    <a:lnTo>
                      <a:pt x="2330" y="2509"/>
                    </a:lnTo>
                    <a:lnTo>
                      <a:pt x="2343" y="2497"/>
                    </a:lnTo>
                    <a:lnTo>
                      <a:pt x="2356" y="2484"/>
                    </a:lnTo>
                    <a:lnTo>
                      <a:pt x="2368" y="2471"/>
                    </a:lnTo>
                    <a:lnTo>
                      <a:pt x="2381" y="2458"/>
                    </a:lnTo>
                    <a:lnTo>
                      <a:pt x="2394" y="2445"/>
                    </a:lnTo>
                    <a:lnTo>
                      <a:pt x="2407" y="2432"/>
                    </a:lnTo>
                    <a:lnTo>
                      <a:pt x="2418" y="2418"/>
                    </a:lnTo>
                    <a:lnTo>
                      <a:pt x="2431" y="2405"/>
                    </a:lnTo>
                    <a:lnTo>
                      <a:pt x="2443" y="2391"/>
                    </a:lnTo>
                    <a:lnTo>
                      <a:pt x="2455" y="2377"/>
                    </a:lnTo>
                    <a:lnTo>
                      <a:pt x="2466" y="2364"/>
                    </a:lnTo>
                    <a:lnTo>
                      <a:pt x="2477" y="2349"/>
                    </a:lnTo>
                    <a:lnTo>
                      <a:pt x="2489" y="2335"/>
                    </a:lnTo>
                    <a:lnTo>
                      <a:pt x="2499" y="2320"/>
                    </a:lnTo>
                    <a:lnTo>
                      <a:pt x="2510" y="2306"/>
                    </a:lnTo>
                    <a:lnTo>
                      <a:pt x="2521" y="2291"/>
                    </a:lnTo>
                    <a:lnTo>
                      <a:pt x="2531" y="2276"/>
                    </a:lnTo>
                    <a:lnTo>
                      <a:pt x="2542" y="2261"/>
                    </a:lnTo>
                    <a:lnTo>
                      <a:pt x="2551" y="2246"/>
                    </a:lnTo>
                    <a:lnTo>
                      <a:pt x="2561" y="2232"/>
                    </a:lnTo>
                    <a:lnTo>
                      <a:pt x="2571" y="2216"/>
                    </a:lnTo>
                    <a:lnTo>
                      <a:pt x="2580" y="2201"/>
                    </a:lnTo>
                    <a:lnTo>
                      <a:pt x="2590" y="2185"/>
                    </a:lnTo>
                    <a:lnTo>
                      <a:pt x="2599" y="2169"/>
                    </a:lnTo>
                    <a:lnTo>
                      <a:pt x="2608" y="2153"/>
                    </a:lnTo>
                    <a:lnTo>
                      <a:pt x="2616" y="2138"/>
                    </a:lnTo>
                    <a:lnTo>
                      <a:pt x="2625" y="2121"/>
                    </a:lnTo>
                    <a:lnTo>
                      <a:pt x="2633" y="2105"/>
                    </a:lnTo>
                    <a:lnTo>
                      <a:pt x="2642" y="2089"/>
                    </a:lnTo>
                    <a:lnTo>
                      <a:pt x="2649" y="2073"/>
                    </a:lnTo>
                    <a:lnTo>
                      <a:pt x="2657" y="2056"/>
                    </a:lnTo>
                    <a:lnTo>
                      <a:pt x="2664" y="2040"/>
                    </a:lnTo>
                    <a:lnTo>
                      <a:pt x="2672" y="2023"/>
                    </a:lnTo>
                    <a:lnTo>
                      <a:pt x="2679" y="2007"/>
                    </a:lnTo>
                    <a:lnTo>
                      <a:pt x="2686" y="1990"/>
                    </a:lnTo>
                    <a:lnTo>
                      <a:pt x="2693" y="1973"/>
                    </a:lnTo>
                    <a:lnTo>
                      <a:pt x="2700" y="1956"/>
                    </a:lnTo>
                    <a:lnTo>
                      <a:pt x="2706" y="1939"/>
                    </a:lnTo>
                    <a:lnTo>
                      <a:pt x="2711" y="1922"/>
                    </a:lnTo>
                    <a:lnTo>
                      <a:pt x="2718" y="1905"/>
                    </a:lnTo>
                    <a:lnTo>
                      <a:pt x="2723" y="1888"/>
                    </a:lnTo>
                    <a:lnTo>
                      <a:pt x="2728" y="1870"/>
                    </a:lnTo>
                    <a:lnTo>
                      <a:pt x="2734" y="1853"/>
                    </a:lnTo>
                    <a:lnTo>
                      <a:pt x="2739" y="1836"/>
                    </a:lnTo>
                    <a:lnTo>
                      <a:pt x="2743" y="1817"/>
                    </a:lnTo>
                    <a:lnTo>
                      <a:pt x="2747" y="1800"/>
                    </a:lnTo>
                    <a:lnTo>
                      <a:pt x="2752" y="1782"/>
                    </a:lnTo>
                    <a:lnTo>
                      <a:pt x="2756" y="1765"/>
                    </a:lnTo>
                    <a:lnTo>
                      <a:pt x="2760" y="1747"/>
                    </a:lnTo>
                    <a:lnTo>
                      <a:pt x="2763" y="1729"/>
                    </a:lnTo>
                    <a:lnTo>
                      <a:pt x="2768" y="1712"/>
                    </a:lnTo>
                    <a:lnTo>
                      <a:pt x="2771" y="1694"/>
                    </a:lnTo>
                    <a:lnTo>
                      <a:pt x="2773" y="1676"/>
                    </a:lnTo>
                    <a:lnTo>
                      <a:pt x="2776" y="1658"/>
                    </a:lnTo>
                    <a:lnTo>
                      <a:pt x="2778" y="1640"/>
                    </a:lnTo>
                    <a:lnTo>
                      <a:pt x="2780" y="1622"/>
                    </a:lnTo>
                    <a:lnTo>
                      <a:pt x="2783" y="1603"/>
                    </a:lnTo>
                    <a:lnTo>
                      <a:pt x="2785" y="1585"/>
                    </a:lnTo>
                    <a:lnTo>
                      <a:pt x="2787" y="1567"/>
                    </a:lnTo>
                    <a:lnTo>
                      <a:pt x="2788" y="1549"/>
                    </a:lnTo>
                    <a:lnTo>
                      <a:pt x="2789" y="1531"/>
                    </a:lnTo>
                    <a:lnTo>
                      <a:pt x="2790" y="1513"/>
                    </a:lnTo>
                    <a:lnTo>
                      <a:pt x="2791" y="1495"/>
                    </a:lnTo>
                    <a:lnTo>
                      <a:pt x="2791" y="1477"/>
                    </a:lnTo>
                    <a:lnTo>
                      <a:pt x="2791" y="1459"/>
                    </a:lnTo>
                    <a:lnTo>
                      <a:pt x="2791" y="1441"/>
                    </a:lnTo>
                    <a:lnTo>
                      <a:pt x="2791" y="1422"/>
                    </a:lnTo>
                    <a:lnTo>
                      <a:pt x="2791" y="1404"/>
                    </a:lnTo>
                    <a:lnTo>
                      <a:pt x="2790" y="1386"/>
                    </a:lnTo>
                    <a:lnTo>
                      <a:pt x="2790" y="1368"/>
                    </a:lnTo>
                    <a:lnTo>
                      <a:pt x="2789" y="1350"/>
                    </a:lnTo>
                    <a:lnTo>
                      <a:pt x="2787" y="1332"/>
                    </a:lnTo>
                    <a:lnTo>
                      <a:pt x="2786" y="1314"/>
                    </a:lnTo>
                    <a:lnTo>
                      <a:pt x="2784" y="1296"/>
                    </a:lnTo>
                    <a:lnTo>
                      <a:pt x="2781" y="1278"/>
                    </a:lnTo>
                    <a:lnTo>
                      <a:pt x="2779" y="1260"/>
                    </a:lnTo>
                    <a:lnTo>
                      <a:pt x="2777" y="1243"/>
                    </a:lnTo>
                    <a:lnTo>
                      <a:pt x="2775" y="1224"/>
                    </a:lnTo>
                    <a:lnTo>
                      <a:pt x="2772" y="1206"/>
                    </a:lnTo>
                    <a:lnTo>
                      <a:pt x="2769" y="1188"/>
                    </a:lnTo>
                    <a:lnTo>
                      <a:pt x="2766" y="1170"/>
                    </a:lnTo>
                    <a:lnTo>
                      <a:pt x="2761" y="1153"/>
                    </a:lnTo>
                    <a:lnTo>
                      <a:pt x="2758" y="1135"/>
                    </a:lnTo>
                    <a:lnTo>
                      <a:pt x="2754" y="1117"/>
                    </a:lnTo>
                    <a:lnTo>
                      <a:pt x="2750" y="1100"/>
                    </a:lnTo>
                    <a:lnTo>
                      <a:pt x="2745" y="1082"/>
                    </a:lnTo>
                    <a:lnTo>
                      <a:pt x="2741" y="1065"/>
                    </a:lnTo>
                    <a:lnTo>
                      <a:pt x="2736" y="1047"/>
                    </a:lnTo>
                    <a:lnTo>
                      <a:pt x="2730" y="1030"/>
                    </a:lnTo>
                    <a:lnTo>
                      <a:pt x="2725" y="1013"/>
                    </a:lnTo>
                    <a:lnTo>
                      <a:pt x="2720" y="994"/>
                    </a:lnTo>
                    <a:lnTo>
                      <a:pt x="2714" y="977"/>
                    </a:lnTo>
                    <a:lnTo>
                      <a:pt x="2708" y="960"/>
                    </a:lnTo>
                    <a:lnTo>
                      <a:pt x="2702" y="943"/>
                    </a:lnTo>
                    <a:lnTo>
                      <a:pt x="2695" y="926"/>
                    </a:lnTo>
                    <a:lnTo>
                      <a:pt x="2689" y="909"/>
                    </a:lnTo>
                    <a:lnTo>
                      <a:pt x="2682" y="893"/>
                    </a:lnTo>
                    <a:lnTo>
                      <a:pt x="2675" y="876"/>
                    </a:lnTo>
                    <a:lnTo>
                      <a:pt x="2669" y="859"/>
                    </a:lnTo>
                    <a:lnTo>
                      <a:pt x="2661" y="843"/>
                    </a:lnTo>
                    <a:lnTo>
                      <a:pt x="2653" y="826"/>
                    </a:lnTo>
                    <a:lnTo>
                      <a:pt x="2645" y="810"/>
                    </a:lnTo>
                    <a:lnTo>
                      <a:pt x="2638" y="794"/>
                    </a:lnTo>
                    <a:lnTo>
                      <a:pt x="2629" y="777"/>
                    </a:lnTo>
                    <a:lnTo>
                      <a:pt x="2621" y="761"/>
                    </a:lnTo>
                    <a:lnTo>
                      <a:pt x="2612" y="745"/>
                    </a:lnTo>
                    <a:lnTo>
                      <a:pt x="2604" y="729"/>
                    </a:lnTo>
                    <a:lnTo>
                      <a:pt x="2594" y="714"/>
                    </a:lnTo>
                    <a:lnTo>
                      <a:pt x="2585" y="699"/>
                    </a:lnTo>
                    <a:lnTo>
                      <a:pt x="2576" y="683"/>
                    </a:lnTo>
                    <a:lnTo>
                      <a:pt x="2566" y="668"/>
                    </a:lnTo>
                    <a:lnTo>
                      <a:pt x="2556" y="653"/>
                    </a:lnTo>
                    <a:lnTo>
                      <a:pt x="2546" y="637"/>
                    </a:lnTo>
                    <a:lnTo>
                      <a:pt x="2536" y="622"/>
                    </a:lnTo>
                    <a:lnTo>
                      <a:pt x="2526" y="607"/>
                    </a:lnTo>
                    <a:lnTo>
                      <a:pt x="2515" y="593"/>
                    </a:lnTo>
                    <a:lnTo>
                      <a:pt x="2505" y="578"/>
                    </a:lnTo>
                    <a:lnTo>
                      <a:pt x="2493" y="563"/>
                    </a:lnTo>
                    <a:lnTo>
                      <a:pt x="2482" y="549"/>
                    </a:lnTo>
                    <a:lnTo>
                      <a:pt x="2471" y="535"/>
                    </a:lnTo>
                    <a:lnTo>
                      <a:pt x="2460" y="521"/>
                    </a:lnTo>
                    <a:lnTo>
                      <a:pt x="2448" y="507"/>
                    </a:lnTo>
                    <a:lnTo>
                      <a:pt x="2437" y="493"/>
                    </a:lnTo>
                    <a:lnTo>
                      <a:pt x="2424" y="479"/>
                    </a:lnTo>
                    <a:lnTo>
                      <a:pt x="2412" y="466"/>
                    </a:lnTo>
                    <a:lnTo>
                      <a:pt x="2400" y="453"/>
                    </a:lnTo>
                    <a:lnTo>
                      <a:pt x="2388" y="440"/>
                    </a:lnTo>
                    <a:lnTo>
                      <a:pt x="2375" y="427"/>
                    </a:lnTo>
                    <a:lnTo>
                      <a:pt x="2362" y="413"/>
                    </a:lnTo>
                    <a:lnTo>
                      <a:pt x="2349" y="401"/>
                    </a:lnTo>
                    <a:lnTo>
                      <a:pt x="2335" y="389"/>
                    </a:lnTo>
                    <a:lnTo>
                      <a:pt x="2323" y="376"/>
                    </a:lnTo>
                    <a:lnTo>
                      <a:pt x="2309" y="364"/>
                    </a:lnTo>
                    <a:lnTo>
                      <a:pt x="2296" y="351"/>
                    </a:lnTo>
                    <a:lnTo>
                      <a:pt x="2282" y="340"/>
                    </a:lnTo>
                    <a:lnTo>
                      <a:pt x="2268" y="328"/>
                    </a:lnTo>
                    <a:lnTo>
                      <a:pt x="2254" y="316"/>
                    </a:lnTo>
                    <a:lnTo>
                      <a:pt x="2240" y="306"/>
                    </a:lnTo>
                    <a:lnTo>
                      <a:pt x="2226" y="294"/>
                    </a:lnTo>
                    <a:lnTo>
                      <a:pt x="2211" y="283"/>
                    </a:lnTo>
                    <a:lnTo>
                      <a:pt x="2197" y="273"/>
                    </a:lnTo>
                    <a:lnTo>
                      <a:pt x="2182" y="262"/>
                    </a:lnTo>
                    <a:lnTo>
                      <a:pt x="2167" y="251"/>
                    </a:lnTo>
                    <a:lnTo>
                      <a:pt x="2152" y="241"/>
                    </a:lnTo>
                    <a:lnTo>
                      <a:pt x="2137" y="231"/>
                    </a:lnTo>
                    <a:lnTo>
                      <a:pt x="2121" y="222"/>
                    </a:lnTo>
                    <a:lnTo>
                      <a:pt x="2106" y="212"/>
                    </a:lnTo>
                    <a:lnTo>
                      <a:pt x="2092" y="202"/>
                    </a:lnTo>
                    <a:lnTo>
                      <a:pt x="2076" y="193"/>
                    </a:lnTo>
                    <a:lnTo>
                      <a:pt x="2060" y="183"/>
                    </a:lnTo>
                    <a:lnTo>
                      <a:pt x="2044" y="175"/>
                    </a:lnTo>
                    <a:lnTo>
                      <a:pt x="2028" y="166"/>
                    </a:lnTo>
                    <a:lnTo>
                      <a:pt x="2012" y="158"/>
                    </a:lnTo>
                    <a:lnTo>
                      <a:pt x="1996" y="149"/>
                    </a:lnTo>
                    <a:lnTo>
                      <a:pt x="1980" y="141"/>
                    </a:lnTo>
                    <a:lnTo>
                      <a:pt x="1964" y="133"/>
                    </a:lnTo>
                    <a:lnTo>
                      <a:pt x="1947" y="126"/>
                    </a:lnTo>
                    <a:lnTo>
                      <a:pt x="1931" y="118"/>
                    </a:lnTo>
                    <a:lnTo>
                      <a:pt x="1914" y="111"/>
                    </a:lnTo>
                    <a:lnTo>
                      <a:pt x="1898" y="103"/>
                    </a:lnTo>
                    <a:lnTo>
                      <a:pt x="1881" y="97"/>
                    </a:lnTo>
                    <a:lnTo>
                      <a:pt x="1864" y="91"/>
                    </a:lnTo>
                    <a:lnTo>
                      <a:pt x="1847" y="84"/>
                    </a:lnTo>
                    <a:lnTo>
                      <a:pt x="1830" y="78"/>
                    </a:lnTo>
                    <a:lnTo>
                      <a:pt x="1813" y="71"/>
                    </a:lnTo>
                    <a:lnTo>
                      <a:pt x="1795" y="66"/>
                    </a:lnTo>
                    <a:lnTo>
                      <a:pt x="1778" y="60"/>
                    </a:lnTo>
                    <a:lnTo>
                      <a:pt x="1760" y="54"/>
                    </a:lnTo>
                    <a:lnTo>
                      <a:pt x="1743" y="49"/>
                    </a:lnTo>
                    <a:lnTo>
                      <a:pt x="1726" y="45"/>
                    </a:lnTo>
                    <a:lnTo>
                      <a:pt x="1708" y="39"/>
                    </a:lnTo>
                    <a:lnTo>
                      <a:pt x="1691" y="35"/>
                    </a:lnTo>
                    <a:lnTo>
                      <a:pt x="1673" y="31"/>
                    </a:lnTo>
                    <a:lnTo>
                      <a:pt x="1656" y="27"/>
                    </a:lnTo>
                    <a:lnTo>
                      <a:pt x="1638" y="24"/>
                    </a:lnTo>
                    <a:lnTo>
                      <a:pt x="1620" y="19"/>
                    </a:lnTo>
                    <a:lnTo>
                      <a:pt x="1603" y="16"/>
                    </a:lnTo>
                    <a:lnTo>
                      <a:pt x="1585" y="13"/>
                    </a:lnTo>
                    <a:lnTo>
                      <a:pt x="1567" y="10"/>
                    </a:lnTo>
                    <a:lnTo>
                      <a:pt x="1548" y="8"/>
                    </a:lnTo>
                    <a:lnTo>
                      <a:pt x="1530" y="4"/>
                    </a:lnTo>
                    <a:lnTo>
                      <a:pt x="1512" y="2"/>
                    </a:lnTo>
                    <a:lnTo>
                      <a:pt x="1495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1" name="Freeform 56"/>
              <p:cNvSpPr>
                <a:spLocks/>
              </p:cNvSpPr>
              <p:nvPr/>
            </p:nvSpPr>
            <p:spPr bwMode="auto">
              <a:xfrm>
                <a:off x="2943" y="2885"/>
                <a:ext cx="283" cy="951"/>
              </a:xfrm>
              <a:custGeom>
                <a:avLst/>
                <a:gdLst>
                  <a:gd name="T0" fmla="*/ 0 w 755"/>
                  <a:gd name="T1" fmla="*/ 49 h 2551"/>
                  <a:gd name="T2" fmla="*/ 1 w 755"/>
                  <a:gd name="T3" fmla="*/ 48 h 2551"/>
                  <a:gd name="T4" fmla="*/ 2 w 755"/>
                  <a:gd name="T5" fmla="*/ 48 h 2551"/>
                  <a:gd name="T6" fmla="*/ 3 w 755"/>
                  <a:gd name="T7" fmla="*/ 47 h 2551"/>
                  <a:gd name="T8" fmla="*/ 4 w 755"/>
                  <a:gd name="T9" fmla="*/ 47 h 2551"/>
                  <a:gd name="T10" fmla="*/ 5 w 755"/>
                  <a:gd name="T11" fmla="*/ 46 h 2551"/>
                  <a:gd name="T12" fmla="*/ 6 w 755"/>
                  <a:gd name="T13" fmla="*/ 45 h 2551"/>
                  <a:gd name="T14" fmla="*/ 6 w 755"/>
                  <a:gd name="T15" fmla="*/ 45 h 2551"/>
                  <a:gd name="T16" fmla="*/ 7 w 755"/>
                  <a:gd name="T17" fmla="*/ 44 h 2551"/>
                  <a:gd name="T18" fmla="*/ 8 w 755"/>
                  <a:gd name="T19" fmla="*/ 43 h 2551"/>
                  <a:gd name="T20" fmla="*/ 9 w 755"/>
                  <a:gd name="T21" fmla="*/ 42 h 2551"/>
                  <a:gd name="T22" fmla="*/ 9 w 755"/>
                  <a:gd name="T23" fmla="*/ 41 h 2551"/>
                  <a:gd name="T24" fmla="*/ 10 w 755"/>
                  <a:gd name="T25" fmla="*/ 41 h 2551"/>
                  <a:gd name="T26" fmla="*/ 10 w 755"/>
                  <a:gd name="T27" fmla="*/ 40 h 2551"/>
                  <a:gd name="T28" fmla="*/ 11 w 755"/>
                  <a:gd name="T29" fmla="*/ 39 h 2551"/>
                  <a:gd name="T30" fmla="*/ 12 w 755"/>
                  <a:gd name="T31" fmla="*/ 38 h 2551"/>
                  <a:gd name="T32" fmla="*/ 12 w 755"/>
                  <a:gd name="T33" fmla="*/ 37 h 2551"/>
                  <a:gd name="T34" fmla="*/ 12 w 755"/>
                  <a:gd name="T35" fmla="*/ 36 h 2551"/>
                  <a:gd name="T36" fmla="*/ 13 w 755"/>
                  <a:gd name="T37" fmla="*/ 35 h 2551"/>
                  <a:gd name="T38" fmla="*/ 13 w 755"/>
                  <a:gd name="T39" fmla="*/ 34 h 2551"/>
                  <a:gd name="T40" fmla="*/ 13 w 755"/>
                  <a:gd name="T41" fmla="*/ 33 h 2551"/>
                  <a:gd name="T42" fmla="*/ 14 w 755"/>
                  <a:gd name="T43" fmla="*/ 32 h 2551"/>
                  <a:gd name="T44" fmla="*/ 14 w 755"/>
                  <a:gd name="T45" fmla="*/ 31 h 2551"/>
                  <a:gd name="T46" fmla="*/ 15 w 755"/>
                  <a:gd name="T47" fmla="*/ 30 h 2551"/>
                  <a:gd name="T48" fmla="*/ 15 w 755"/>
                  <a:gd name="T49" fmla="*/ 29 h 2551"/>
                  <a:gd name="T50" fmla="*/ 15 w 755"/>
                  <a:gd name="T51" fmla="*/ 28 h 2551"/>
                  <a:gd name="T52" fmla="*/ 15 w 755"/>
                  <a:gd name="T53" fmla="*/ 27 h 2551"/>
                  <a:gd name="T54" fmla="*/ 15 w 755"/>
                  <a:gd name="T55" fmla="*/ 26 h 2551"/>
                  <a:gd name="T56" fmla="*/ 15 w 755"/>
                  <a:gd name="T57" fmla="*/ 25 h 2551"/>
                  <a:gd name="T58" fmla="*/ 15 w 755"/>
                  <a:gd name="T59" fmla="*/ 23 h 2551"/>
                  <a:gd name="T60" fmla="*/ 15 w 755"/>
                  <a:gd name="T61" fmla="*/ 22 h 2551"/>
                  <a:gd name="T62" fmla="*/ 15 w 755"/>
                  <a:gd name="T63" fmla="*/ 22 h 2551"/>
                  <a:gd name="T64" fmla="*/ 15 w 755"/>
                  <a:gd name="T65" fmla="*/ 21 h 2551"/>
                  <a:gd name="T66" fmla="*/ 15 w 755"/>
                  <a:gd name="T67" fmla="*/ 19 h 2551"/>
                  <a:gd name="T68" fmla="*/ 14 w 755"/>
                  <a:gd name="T69" fmla="*/ 18 h 2551"/>
                  <a:gd name="T70" fmla="*/ 14 w 755"/>
                  <a:gd name="T71" fmla="*/ 18 h 2551"/>
                  <a:gd name="T72" fmla="*/ 13 w 755"/>
                  <a:gd name="T73" fmla="*/ 16 h 2551"/>
                  <a:gd name="T74" fmla="*/ 13 w 755"/>
                  <a:gd name="T75" fmla="*/ 15 h 2551"/>
                  <a:gd name="T76" fmla="*/ 13 w 755"/>
                  <a:gd name="T77" fmla="*/ 14 h 2551"/>
                  <a:gd name="T78" fmla="*/ 12 w 755"/>
                  <a:gd name="T79" fmla="*/ 13 h 2551"/>
                  <a:gd name="T80" fmla="*/ 12 w 755"/>
                  <a:gd name="T81" fmla="*/ 12 h 2551"/>
                  <a:gd name="T82" fmla="*/ 12 w 755"/>
                  <a:gd name="T83" fmla="*/ 12 h 2551"/>
                  <a:gd name="T84" fmla="*/ 11 w 755"/>
                  <a:gd name="T85" fmla="*/ 10 h 2551"/>
                  <a:gd name="T86" fmla="*/ 10 w 755"/>
                  <a:gd name="T87" fmla="*/ 10 h 2551"/>
                  <a:gd name="T88" fmla="*/ 10 w 755"/>
                  <a:gd name="T89" fmla="*/ 9 h 2551"/>
                  <a:gd name="T90" fmla="*/ 9 w 755"/>
                  <a:gd name="T91" fmla="*/ 8 h 2551"/>
                  <a:gd name="T92" fmla="*/ 9 w 755"/>
                  <a:gd name="T93" fmla="*/ 7 h 2551"/>
                  <a:gd name="T94" fmla="*/ 8 w 755"/>
                  <a:gd name="T95" fmla="*/ 6 h 2551"/>
                  <a:gd name="T96" fmla="*/ 7 w 755"/>
                  <a:gd name="T97" fmla="*/ 6 h 2551"/>
                  <a:gd name="T98" fmla="*/ 6 w 755"/>
                  <a:gd name="T99" fmla="*/ 5 h 2551"/>
                  <a:gd name="T100" fmla="*/ 6 w 755"/>
                  <a:gd name="T101" fmla="*/ 4 h 2551"/>
                  <a:gd name="T102" fmla="*/ 5 w 755"/>
                  <a:gd name="T103" fmla="*/ 3 h 2551"/>
                  <a:gd name="T104" fmla="*/ 4 w 755"/>
                  <a:gd name="T105" fmla="*/ 3 h 2551"/>
                  <a:gd name="T106" fmla="*/ 3 w 755"/>
                  <a:gd name="T107" fmla="*/ 2 h 2551"/>
                  <a:gd name="T108" fmla="*/ 2 w 755"/>
                  <a:gd name="T109" fmla="*/ 1 h 2551"/>
                  <a:gd name="T110" fmla="*/ 1 w 755"/>
                  <a:gd name="T111" fmla="*/ 1 h 2551"/>
                  <a:gd name="T112" fmla="*/ 0 w 755"/>
                  <a:gd name="T113" fmla="*/ 0 h 25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55" h="2551">
                    <a:moveTo>
                      <a:pt x="0" y="2551"/>
                    </a:moveTo>
                    <a:lnTo>
                      <a:pt x="24" y="2538"/>
                    </a:lnTo>
                    <a:lnTo>
                      <a:pt x="48" y="2524"/>
                    </a:lnTo>
                    <a:lnTo>
                      <a:pt x="70" y="2509"/>
                    </a:lnTo>
                    <a:lnTo>
                      <a:pt x="94" y="2494"/>
                    </a:lnTo>
                    <a:lnTo>
                      <a:pt x="116" y="2480"/>
                    </a:lnTo>
                    <a:lnTo>
                      <a:pt x="139" y="2465"/>
                    </a:lnTo>
                    <a:lnTo>
                      <a:pt x="161" y="2449"/>
                    </a:lnTo>
                    <a:lnTo>
                      <a:pt x="183" y="2432"/>
                    </a:lnTo>
                    <a:lnTo>
                      <a:pt x="205" y="2416"/>
                    </a:lnTo>
                    <a:lnTo>
                      <a:pt x="226" y="2399"/>
                    </a:lnTo>
                    <a:lnTo>
                      <a:pt x="247" y="2381"/>
                    </a:lnTo>
                    <a:lnTo>
                      <a:pt x="267" y="2362"/>
                    </a:lnTo>
                    <a:lnTo>
                      <a:pt x="288" y="2344"/>
                    </a:lnTo>
                    <a:lnTo>
                      <a:pt x="308" y="2326"/>
                    </a:lnTo>
                    <a:lnTo>
                      <a:pt x="327" y="2307"/>
                    </a:lnTo>
                    <a:lnTo>
                      <a:pt x="346" y="2287"/>
                    </a:lnTo>
                    <a:lnTo>
                      <a:pt x="365" y="2268"/>
                    </a:lnTo>
                    <a:lnTo>
                      <a:pt x="383" y="2247"/>
                    </a:lnTo>
                    <a:lnTo>
                      <a:pt x="402" y="2227"/>
                    </a:lnTo>
                    <a:lnTo>
                      <a:pt x="419" y="2206"/>
                    </a:lnTo>
                    <a:lnTo>
                      <a:pt x="437" y="2185"/>
                    </a:lnTo>
                    <a:lnTo>
                      <a:pt x="453" y="2163"/>
                    </a:lnTo>
                    <a:lnTo>
                      <a:pt x="470" y="2142"/>
                    </a:lnTo>
                    <a:lnTo>
                      <a:pt x="486" y="2120"/>
                    </a:lnTo>
                    <a:lnTo>
                      <a:pt x="502" y="2097"/>
                    </a:lnTo>
                    <a:lnTo>
                      <a:pt x="517" y="2075"/>
                    </a:lnTo>
                    <a:lnTo>
                      <a:pt x="531" y="2052"/>
                    </a:lnTo>
                    <a:lnTo>
                      <a:pt x="545" y="2028"/>
                    </a:lnTo>
                    <a:lnTo>
                      <a:pt x="559" y="2005"/>
                    </a:lnTo>
                    <a:lnTo>
                      <a:pt x="573" y="1981"/>
                    </a:lnTo>
                    <a:lnTo>
                      <a:pt x="586" y="1957"/>
                    </a:lnTo>
                    <a:lnTo>
                      <a:pt x="599" y="1933"/>
                    </a:lnTo>
                    <a:lnTo>
                      <a:pt x="610" y="1909"/>
                    </a:lnTo>
                    <a:lnTo>
                      <a:pt x="622" y="1884"/>
                    </a:lnTo>
                    <a:lnTo>
                      <a:pt x="634" y="1859"/>
                    </a:lnTo>
                    <a:lnTo>
                      <a:pt x="644" y="1834"/>
                    </a:lnTo>
                    <a:lnTo>
                      <a:pt x="654" y="1809"/>
                    </a:lnTo>
                    <a:lnTo>
                      <a:pt x="665" y="1783"/>
                    </a:lnTo>
                    <a:lnTo>
                      <a:pt x="673" y="1758"/>
                    </a:lnTo>
                    <a:lnTo>
                      <a:pt x="683" y="1732"/>
                    </a:lnTo>
                    <a:lnTo>
                      <a:pt x="690" y="1706"/>
                    </a:lnTo>
                    <a:lnTo>
                      <a:pt x="699" y="1680"/>
                    </a:lnTo>
                    <a:lnTo>
                      <a:pt x="706" y="1653"/>
                    </a:lnTo>
                    <a:lnTo>
                      <a:pt x="712" y="1627"/>
                    </a:lnTo>
                    <a:lnTo>
                      <a:pt x="719" y="1600"/>
                    </a:lnTo>
                    <a:lnTo>
                      <a:pt x="724" y="1574"/>
                    </a:lnTo>
                    <a:lnTo>
                      <a:pt x="731" y="1547"/>
                    </a:lnTo>
                    <a:lnTo>
                      <a:pt x="735" y="1520"/>
                    </a:lnTo>
                    <a:lnTo>
                      <a:pt x="739" y="1493"/>
                    </a:lnTo>
                    <a:lnTo>
                      <a:pt x="743" y="1466"/>
                    </a:lnTo>
                    <a:lnTo>
                      <a:pt x="747" y="1439"/>
                    </a:lnTo>
                    <a:lnTo>
                      <a:pt x="749" y="1412"/>
                    </a:lnTo>
                    <a:lnTo>
                      <a:pt x="752" y="1385"/>
                    </a:lnTo>
                    <a:lnTo>
                      <a:pt x="753" y="1357"/>
                    </a:lnTo>
                    <a:lnTo>
                      <a:pt x="755" y="1330"/>
                    </a:lnTo>
                    <a:lnTo>
                      <a:pt x="755" y="1303"/>
                    </a:lnTo>
                    <a:lnTo>
                      <a:pt x="755" y="1275"/>
                    </a:lnTo>
                    <a:lnTo>
                      <a:pt x="755" y="1248"/>
                    </a:lnTo>
                    <a:lnTo>
                      <a:pt x="755" y="1221"/>
                    </a:lnTo>
                    <a:lnTo>
                      <a:pt x="753" y="1194"/>
                    </a:lnTo>
                    <a:lnTo>
                      <a:pt x="752" y="1167"/>
                    </a:lnTo>
                    <a:lnTo>
                      <a:pt x="749" y="1139"/>
                    </a:lnTo>
                    <a:lnTo>
                      <a:pt x="747" y="1113"/>
                    </a:lnTo>
                    <a:lnTo>
                      <a:pt x="743" y="1085"/>
                    </a:lnTo>
                    <a:lnTo>
                      <a:pt x="739" y="1058"/>
                    </a:lnTo>
                    <a:lnTo>
                      <a:pt x="735" y="1031"/>
                    </a:lnTo>
                    <a:lnTo>
                      <a:pt x="731" y="1004"/>
                    </a:lnTo>
                    <a:lnTo>
                      <a:pt x="724" y="977"/>
                    </a:lnTo>
                    <a:lnTo>
                      <a:pt x="719" y="951"/>
                    </a:lnTo>
                    <a:lnTo>
                      <a:pt x="712" y="924"/>
                    </a:lnTo>
                    <a:lnTo>
                      <a:pt x="706" y="898"/>
                    </a:lnTo>
                    <a:lnTo>
                      <a:pt x="699" y="872"/>
                    </a:lnTo>
                    <a:lnTo>
                      <a:pt x="690" y="845"/>
                    </a:lnTo>
                    <a:lnTo>
                      <a:pt x="683" y="820"/>
                    </a:lnTo>
                    <a:lnTo>
                      <a:pt x="673" y="793"/>
                    </a:lnTo>
                    <a:lnTo>
                      <a:pt x="665" y="768"/>
                    </a:lnTo>
                    <a:lnTo>
                      <a:pt x="654" y="742"/>
                    </a:lnTo>
                    <a:lnTo>
                      <a:pt x="644" y="718"/>
                    </a:lnTo>
                    <a:lnTo>
                      <a:pt x="634" y="692"/>
                    </a:lnTo>
                    <a:lnTo>
                      <a:pt x="622" y="668"/>
                    </a:lnTo>
                    <a:lnTo>
                      <a:pt x="610" y="642"/>
                    </a:lnTo>
                    <a:lnTo>
                      <a:pt x="599" y="618"/>
                    </a:lnTo>
                    <a:lnTo>
                      <a:pt x="586" y="594"/>
                    </a:lnTo>
                    <a:lnTo>
                      <a:pt x="573" y="570"/>
                    </a:lnTo>
                    <a:lnTo>
                      <a:pt x="559" y="546"/>
                    </a:lnTo>
                    <a:lnTo>
                      <a:pt x="545" y="523"/>
                    </a:lnTo>
                    <a:lnTo>
                      <a:pt x="531" y="499"/>
                    </a:lnTo>
                    <a:lnTo>
                      <a:pt x="517" y="476"/>
                    </a:lnTo>
                    <a:lnTo>
                      <a:pt x="502" y="454"/>
                    </a:lnTo>
                    <a:lnTo>
                      <a:pt x="486" y="431"/>
                    </a:lnTo>
                    <a:lnTo>
                      <a:pt x="470" y="409"/>
                    </a:lnTo>
                    <a:lnTo>
                      <a:pt x="453" y="388"/>
                    </a:lnTo>
                    <a:lnTo>
                      <a:pt x="437" y="366"/>
                    </a:lnTo>
                    <a:lnTo>
                      <a:pt x="419" y="345"/>
                    </a:lnTo>
                    <a:lnTo>
                      <a:pt x="402" y="324"/>
                    </a:lnTo>
                    <a:lnTo>
                      <a:pt x="383" y="303"/>
                    </a:lnTo>
                    <a:lnTo>
                      <a:pt x="365" y="283"/>
                    </a:lnTo>
                    <a:lnTo>
                      <a:pt x="346" y="264"/>
                    </a:lnTo>
                    <a:lnTo>
                      <a:pt x="327" y="244"/>
                    </a:lnTo>
                    <a:lnTo>
                      <a:pt x="308" y="226"/>
                    </a:lnTo>
                    <a:lnTo>
                      <a:pt x="288" y="207"/>
                    </a:lnTo>
                    <a:lnTo>
                      <a:pt x="267" y="188"/>
                    </a:lnTo>
                    <a:lnTo>
                      <a:pt x="247" y="170"/>
                    </a:lnTo>
                    <a:lnTo>
                      <a:pt x="226" y="153"/>
                    </a:lnTo>
                    <a:lnTo>
                      <a:pt x="205" y="135"/>
                    </a:lnTo>
                    <a:lnTo>
                      <a:pt x="183" y="119"/>
                    </a:lnTo>
                    <a:lnTo>
                      <a:pt x="161" y="102"/>
                    </a:lnTo>
                    <a:lnTo>
                      <a:pt x="139" y="86"/>
                    </a:lnTo>
                    <a:lnTo>
                      <a:pt x="116" y="71"/>
                    </a:lnTo>
                    <a:lnTo>
                      <a:pt x="94" y="56"/>
                    </a:lnTo>
                    <a:lnTo>
                      <a:pt x="70" y="42"/>
                    </a:lnTo>
                    <a:lnTo>
                      <a:pt x="48" y="28"/>
                    </a:lnTo>
                    <a:lnTo>
                      <a:pt x="24" y="14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2" name="Line 57"/>
              <p:cNvSpPr>
                <a:spLocks noChangeShapeType="1"/>
              </p:cNvSpPr>
              <p:nvPr/>
            </p:nvSpPr>
            <p:spPr bwMode="auto">
              <a:xfrm>
                <a:off x="2682" y="2754"/>
                <a:ext cx="0" cy="2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3" name="Line 58"/>
              <p:cNvSpPr>
                <a:spLocks noChangeShapeType="1"/>
              </p:cNvSpPr>
              <p:nvPr/>
            </p:nvSpPr>
            <p:spPr bwMode="auto">
              <a:xfrm>
                <a:off x="2682" y="2989"/>
                <a:ext cx="0" cy="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4" name="Line 59"/>
              <p:cNvSpPr>
                <a:spLocks noChangeShapeType="1"/>
              </p:cNvSpPr>
              <p:nvPr/>
            </p:nvSpPr>
            <p:spPr bwMode="auto">
              <a:xfrm>
                <a:off x="2682" y="3029"/>
                <a:ext cx="0" cy="3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5" name="Line 60"/>
              <p:cNvSpPr>
                <a:spLocks noChangeShapeType="1"/>
              </p:cNvSpPr>
              <p:nvPr/>
            </p:nvSpPr>
            <p:spPr bwMode="auto">
              <a:xfrm>
                <a:off x="2682" y="3358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6" name="Line 61"/>
              <p:cNvSpPr>
                <a:spLocks noChangeShapeType="1"/>
              </p:cNvSpPr>
              <p:nvPr/>
            </p:nvSpPr>
            <p:spPr bwMode="auto">
              <a:xfrm>
                <a:off x="2682" y="3397"/>
                <a:ext cx="0" cy="3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7" name="Line 62"/>
              <p:cNvSpPr>
                <a:spLocks noChangeShapeType="1"/>
              </p:cNvSpPr>
              <p:nvPr/>
            </p:nvSpPr>
            <p:spPr bwMode="auto">
              <a:xfrm>
                <a:off x="2682" y="3727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318" name="Line 63"/>
              <p:cNvSpPr>
                <a:spLocks noChangeShapeType="1"/>
              </p:cNvSpPr>
              <p:nvPr/>
            </p:nvSpPr>
            <p:spPr bwMode="auto">
              <a:xfrm>
                <a:off x="2682" y="3763"/>
                <a:ext cx="0" cy="2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6216" name="Line 64"/>
            <p:cNvSpPr>
              <a:spLocks noChangeShapeType="1"/>
            </p:cNvSpPr>
            <p:nvPr/>
          </p:nvSpPr>
          <p:spPr bwMode="auto">
            <a:xfrm>
              <a:off x="2182" y="2025"/>
              <a:ext cx="8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6217" name="Group 65"/>
            <p:cNvGrpSpPr>
              <a:grpSpLocks/>
            </p:cNvGrpSpPr>
            <p:nvPr/>
          </p:nvGrpSpPr>
          <p:grpSpPr bwMode="auto">
            <a:xfrm>
              <a:off x="2182" y="2861"/>
              <a:ext cx="814" cy="999"/>
              <a:chOff x="2182" y="2861"/>
              <a:chExt cx="814" cy="999"/>
            </a:xfrm>
          </p:grpSpPr>
          <p:sp>
            <p:nvSpPr>
              <p:cNvPr id="136237" name="Freeform 66"/>
              <p:cNvSpPr>
                <a:spLocks/>
              </p:cNvSpPr>
              <p:nvPr/>
            </p:nvSpPr>
            <p:spPr bwMode="auto">
              <a:xfrm>
                <a:off x="2930" y="2927"/>
                <a:ext cx="66" cy="44"/>
              </a:xfrm>
              <a:custGeom>
                <a:avLst/>
                <a:gdLst>
                  <a:gd name="T0" fmla="*/ 3 w 177"/>
                  <a:gd name="T1" fmla="*/ 2 h 119"/>
                  <a:gd name="T2" fmla="*/ 3 w 177"/>
                  <a:gd name="T3" fmla="*/ 2 h 119"/>
                  <a:gd name="T4" fmla="*/ 3 w 177"/>
                  <a:gd name="T5" fmla="*/ 2 h 119"/>
                  <a:gd name="T6" fmla="*/ 3 w 177"/>
                  <a:gd name="T7" fmla="*/ 1 h 119"/>
                  <a:gd name="T8" fmla="*/ 2 w 177"/>
                  <a:gd name="T9" fmla="*/ 1 h 119"/>
                  <a:gd name="T10" fmla="*/ 2 w 177"/>
                  <a:gd name="T11" fmla="*/ 1 h 119"/>
                  <a:gd name="T12" fmla="*/ 2 w 177"/>
                  <a:gd name="T13" fmla="*/ 1 h 119"/>
                  <a:gd name="T14" fmla="*/ 1 w 177"/>
                  <a:gd name="T15" fmla="*/ 1 h 119"/>
                  <a:gd name="T16" fmla="*/ 1 w 177"/>
                  <a:gd name="T17" fmla="*/ 1 h 119"/>
                  <a:gd name="T18" fmla="*/ 1 w 177"/>
                  <a:gd name="T19" fmla="*/ 0 h 119"/>
                  <a:gd name="T20" fmla="*/ 1 w 177"/>
                  <a:gd name="T21" fmla="*/ 0 h 119"/>
                  <a:gd name="T22" fmla="*/ 0 w 177"/>
                  <a:gd name="T23" fmla="*/ 0 h 119"/>
                  <a:gd name="T24" fmla="*/ 0 w 177"/>
                  <a:gd name="T25" fmla="*/ 0 h 119"/>
                  <a:gd name="T26" fmla="*/ 0 w 177"/>
                  <a:gd name="T27" fmla="*/ 0 h 1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7" h="119">
                    <a:moveTo>
                      <a:pt x="177" y="119"/>
                    </a:moveTo>
                    <a:lnTo>
                      <a:pt x="163" y="108"/>
                    </a:lnTo>
                    <a:lnTo>
                      <a:pt x="150" y="99"/>
                    </a:lnTo>
                    <a:lnTo>
                      <a:pt x="136" y="88"/>
                    </a:lnTo>
                    <a:lnTo>
                      <a:pt x="122" y="79"/>
                    </a:lnTo>
                    <a:lnTo>
                      <a:pt x="109" y="68"/>
                    </a:lnTo>
                    <a:lnTo>
                      <a:pt x="95" y="58"/>
                    </a:lnTo>
                    <a:lnTo>
                      <a:pt x="81" y="49"/>
                    </a:lnTo>
                    <a:lnTo>
                      <a:pt x="66" y="40"/>
                    </a:lnTo>
                    <a:lnTo>
                      <a:pt x="52" y="31"/>
                    </a:lnTo>
                    <a:lnTo>
                      <a:pt x="38" y="22"/>
                    </a:lnTo>
                    <a:lnTo>
                      <a:pt x="23" y="13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8" name="Freeform 67"/>
              <p:cNvSpPr>
                <a:spLocks/>
              </p:cNvSpPr>
              <p:nvPr/>
            </p:nvSpPr>
            <p:spPr bwMode="auto">
              <a:xfrm>
                <a:off x="2836" y="2885"/>
                <a:ext cx="76" cy="31"/>
              </a:xfrm>
              <a:custGeom>
                <a:avLst/>
                <a:gdLst>
                  <a:gd name="T0" fmla="*/ 4 w 204"/>
                  <a:gd name="T1" fmla="*/ 1 h 85"/>
                  <a:gd name="T2" fmla="*/ 4 w 204"/>
                  <a:gd name="T3" fmla="*/ 1 h 85"/>
                  <a:gd name="T4" fmla="*/ 4 w 204"/>
                  <a:gd name="T5" fmla="*/ 1 h 85"/>
                  <a:gd name="T6" fmla="*/ 3 w 204"/>
                  <a:gd name="T7" fmla="*/ 1 h 85"/>
                  <a:gd name="T8" fmla="*/ 3 w 204"/>
                  <a:gd name="T9" fmla="*/ 1 h 85"/>
                  <a:gd name="T10" fmla="*/ 3 w 204"/>
                  <a:gd name="T11" fmla="*/ 1 h 85"/>
                  <a:gd name="T12" fmla="*/ 3 w 204"/>
                  <a:gd name="T13" fmla="*/ 1 h 85"/>
                  <a:gd name="T14" fmla="*/ 2 w 204"/>
                  <a:gd name="T15" fmla="*/ 1 h 85"/>
                  <a:gd name="T16" fmla="*/ 2 w 204"/>
                  <a:gd name="T17" fmla="*/ 1 h 85"/>
                  <a:gd name="T18" fmla="*/ 1 w 204"/>
                  <a:gd name="T19" fmla="*/ 0 h 85"/>
                  <a:gd name="T20" fmla="*/ 1 w 204"/>
                  <a:gd name="T21" fmla="*/ 0 h 85"/>
                  <a:gd name="T22" fmla="*/ 1 w 204"/>
                  <a:gd name="T23" fmla="*/ 0 h 85"/>
                  <a:gd name="T24" fmla="*/ 0 w 204"/>
                  <a:gd name="T25" fmla="*/ 0 h 85"/>
                  <a:gd name="T26" fmla="*/ 0 w 204"/>
                  <a:gd name="T27" fmla="*/ 0 h 85"/>
                  <a:gd name="T28" fmla="*/ 0 w 204"/>
                  <a:gd name="T29" fmla="*/ 0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4" h="85">
                    <a:moveTo>
                      <a:pt x="204" y="85"/>
                    </a:moveTo>
                    <a:lnTo>
                      <a:pt x="202" y="84"/>
                    </a:lnTo>
                    <a:lnTo>
                      <a:pt x="187" y="77"/>
                    </a:lnTo>
                    <a:lnTo>
                      <a:pt x="172" y="69"/>
                    </a:lnTo>
                    <a:lnTo>
                      <a:pt x="156" y="62"/>
                    </a:lnTo>
                    <a:lnTo>
                      <a:pt x="141" y="54"/>
                    </a:lnTo>
                    <a:lnTo>
                      <a:pt x="125" y="48"/>
                    </a:lnTo>
                    <a:lnTo>
                      <a:pt x="110" y="42"/>
                    </a:lnTo>
                    <a:lnTo>
                      <a:pt x="94" y="35"/>
                    </a:lnTo>
                    <a:lnTo>
                      <a:pt x="78" y="29"/>
                    </a:lnTo>
                    <a:lnTo>
                      <a:pt x="62" y="22"/>
                    </a:lnTo>
                    <a:lnTo>
                      <a:pt x="47" y="16"/>
                    </a:lnTo>
                    <a:lnTo>
                      <a:pt x="31" y="11"/>
                    </a:lnTo>
                    <a:lnTo>
                      <a:pt x="15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9" name="Freeform 68"/>
              <p:cNvSpPr>
                <a:spLocks/>
              </p:cNvSpPr>
              <p:nvPr/>
            </p:nvSpPr>
            <p:spPr bwMode="auto">
              <a:xfrm>
                <a:off x="2734" y="2864"/>
                <a:ext cx="81" cy="16"/>
              </a:xfrm>
              <a:custGeom>
                <a:avLst/>
                <a:gdLst>
                  <a:gd name="T0" fmla="*/ 4 w 217"/>
                  <a:gd name="T1" fmla="*/ 1 h 40"/>
                  <a:gd name="T2" fmla="*/ 4 w 217"/>
                  <a:gd name="T3" fmla="*/ 1 h 40"/>
                  <a:gd name="T4" fmla="*/ 4 w 217"/>
                  <a:gd name="T5" fmla="*/ 1 h 40"/>
                  <a:gd name="T6" fmla="*/ 3 w 217"/>
                  <a:gd name="T7" fmla="*/ 1 h 40"/>
                  <a:gd name="T8" fmla="*/ 3 w 217"/>
                  <a:gd name="T9" fmla="*/ 1 h 40"/>
                  <a:gd name="T10" fmla="*/ 3 w 217"/>
                  <a:gd name="T11" fmla="*/ 0 h 40"/>
                  <a:gd name="T12" fmla="*/ 2 w 217"/>
                  <a:gd name="T13" fmla="*/ 0 h 40"/>
                  <a:gd name="T14" fmla="*/ 2 w 217"/>
                  <a:gd name="T15" fmla="*/ 0 h 40"/>
                  <a:gd name="T16" fmla="*/ 1 w 217"/>
                  <a:gd name="T17" fmla="*/ 0 h 40"/>
                  <a:gd name="T18" fmla="*/ 1 w 217"/>
                  <a:gd name="T19" fmla="*/ 0 h 40"/>
                  <a:gd name="T20" fmla="*/ 1 w 217"/>
                  <a:gd name="T21" fmla="*/ 0 h 40"/>
                  <a:gd name="T22" fmla="*/ 1 w 217"/>
                  <a:gd name="T23" fmla="*/ 0 h 40"/>
                  <a:gd name="T24" fmla="*/ 0 w 217"/>
                  <a:gd name="T25" fmla="*/ 0 h 40"/>
                  <a:gd name="T26" fmla="*/ 0 w 217"/>
                  <a:gd name="T27" fmla="*/ 0 h 40"/>
                  <a:gd name="T28" fmla="*/ 0 w 217"/>
                  <a:gd name="T29" fmla="*/ 0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7" h="40">
                    <a:moveTo>
                      <a:pt x="217" y="40"/>
                    </a:moveTo>
                    <a:lnTo>
                      <a:pt x="203" y="37"/>
                    </a:lnTo>
                    <a:lnTo>
                      <a:pt x="188" y="33"/>
                    </a:lnTo>
                    <a:lnTo>
                      <a:pt x="170" y="28"/>
                    </a:lnTo>
                    <a:lnTo>
                      <a:pt x="155" y="25"/>
                    </a:lnTo>
                    <a:lnTo>
                      <a:pt x="137" y="21"/>
                    </a:lnTo>
                    <a:lnTo>
                      <a:pt x="121" y="18"/>
                    </a:lnTo>
                    <a:lnTo>
                      <a:pt x="104" y="15"/>
                    </a:lnTo>
                    <a:lnTo>
                      <a:pt x="87" y="11"/>
                    </a:lnTo>
                    <a:lnTo>
                      <a:pt x="71" y="9"/>
                    </a:lnTo>
                    <a:lnTo>
                      <a:pt x="54" y="6"/>
                    </a:lnTo>
                    <a:lnTo>
                      <a:pt x="37" y="4"/>
                    </a:lnTo>
                    <a:lnTo>
                      <a:pt x="21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0" name="Freeform 69"/>
              <p:cNvSpPr>
                <a:spLocks/>
              </p:cNvSpPr>
              <p:nvPr/>
            </p:nvSpPr>
            <p:spPr bwMode="auto">
              <a:xfrm>
                <a:off x="2632" y="2861"/>
                <a:ext cx="81" cy="3"/>
              </a:xfrm>
              <a:custGeom>
                <a:avLst/>
                <a:gdLst>
                  <a:gd name="T0" fmla="*/ 4 w 222"/>
                  <a:gd name="T1" fmla="*/ 0 h 8"/>
                  <a:gd name="T2" fmla="*/ 4 w 222"/>
                  <a:gd name="T3" fmla="*/ 0 h 8"/>
                  <a:gd name="T4" fmla="*/ 3 w 222"/>
                  <a:gd name="T5" fmla="*/ 0 h 8"/>
                  <a:gd name="T6" fmla="*/ 3 w 222"/>
                  <a:gd name="T7" fmla="*/ 0 h 8"/>
                  <a:gd name="T8" fmla="*/ 3 w 222"/>
                  <a:gd name="T9" fmla="*/ 0 h 8"/>
                  <a:gd name="T10" fmla="*/ 3 w 222"/>
                  <a:gd name="T11" fmla="*/ 0 h 8"/>
                  <a:gd name="T12" fmla="*/ 2 w 222"/>
                  <a:gd name="T13" fmla="*/ 0 h 8"/>
                  <a:gd name="T14" fmla="*/ 2 w 222"/>
                  <a:gd name="T15" fmla="*/ 0 h 8"/>
                  <a:gd name="T16" fmla="*/ 2 w 222"/>
                  <a:gd name="T17" fmla="*/ 0 h 8"/>
                  <a:gd name="T18" fmla="*/ 1 w 222"/>
                  <a:gd name="T19" fmla="*/ 0 h 8"/>
                  <a:gd name="T20" fmla="*/ 1 w 222"/>
                  <a:gd name="T21" fmla="*/ 0 h 8"/>
                  <a:gd name="T22" fmla="*/ 1 w 222"/>
                  <a:gd name="T23" fmla="*/ 0 h 8"/>
                  <a:gd name="T24" fmla="*/ 0 w 222"/>
                  <a:gd name="T25" fmla="*/ 0 h 8"/>
                  <a:gd name="T26" fmla="*/ 0 w 222"/>
                  <a:gd name="T27" fmla="*/ 0 h 8"/>
                  <a:gd name="T28" fmla="*/ 0 w 222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2" h="8">
                    <a:moveTo>
                      <a:pt x="222" y="3"/>
                    </a:moveTo>
                    <a:lnTo>
                      <a:pt x="213" y="2"/>
                    </a:lnTo>
                    <a:lnTo>
                      <a:pt x="196" y="2"/>
                    </a:lnTo>
                    <a:lnTo>
                      <a:pt x="179" y="1"/>
                    </a:lnTo>
                    <a:lnTo>
                      <a:pt x="163" y="1"/>
                    </a:lnTo>
                    <a:lnTo>
                      <a:pt x="146" y="0"/>
                    </a:lnTo>
                    <a:lnTo>
                      <a:pt x="129" y="0"/>
                    </a:lnTo>
                    <a:lnTo>
                      <a:pt x="112" y="1"/>
                    </a:lnTo>
                    <a:lnTo>
                      <a:pt x="95" y="1"/>
                    </a:lnTo>
                    <a:lnTo>
                      <a:pt x="78" y="2"/>
                    </a:lnTo>
                    <a:lnTo>
                      <a:pt x="61" y="2"/>
                    </a:lnTo>
                    <a:lnTo>
                      <a:pt x="44" y="3"/>
                    </a:lnTo>
                    <a:lnTo>
                      <a:pt x="27" y="5"/>
                    </a:lnTo>
                    <a:lnTo>
                      <a:pt x="11" y="7"/>
                    </a:lnTo>
                    <a:lnTo>
                      <a:pt x="0" y="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1" name="Freeform 70"/>
              <p:cNvSpPr>
                <a:spLocks/>
              </p:cNvSpPr>
              <p:nvPr/>
            </p:nvSpPr>
            <p:spPr bwMode="auto">
              <a:xfrm>
                <a:off x="2530" y="2867"/>
                <a:ext cx="81" cy="18"/>
              </a:xfrm>
              <a:custGeom>
                <a:avLst/>
                <a:gdLst>
                  <a:gd name="T0" fmla="*/ 4 w 216"/>
                  <a:gd name="T1" fmla="*/ 0 h 50"/>
                  <a:gd name="T2" fmla="*/ 4 w 216"/>
                  <a:gd name="T3" fmla="*/ 0 h 50"/>
                  <a:gd name="T4" fmla="*/ 4 w 216"/>
                  <a:gd name="T5" fmla="*/ 0 h 50"/>
                  <a:gd name="T6" fmla="*/ 4 w 216"/>
                  <a:gd name="T7" fmla="*/ 0 h 50"/>
                  <a:gd name="T8" fmla="*/ 3 w 216"/>
                  <a:gd name="T9" fmla="*/ 0 h 50"/>
                  <a:gd name="T10" fmla="*/ 3 w 216"/>
                  <a:gd name="T11" fmla="*/ 0 h 50"/>
                  <a:gd name="T12" fmla="*/ 3 w 216"/>
                  <a:gd name="T13" fmla="*/ 0 h 50"/>
                  <a:gd name="T14" fmla="*/ 2 w 216"/>
                  <a:gd name="T15" fmla="*/ 0 h 50"/>
                  <a:gd name="T16" fmla="*/ 2 w 216"/>
                  <a:gd name="T17" fmla="*/ 0 h 50"/>
                  <a:gd name="T18" fmla="*/ 2 w 216"/>
                  <a:gd name="T19" fmla="*/ 0 h 50"/>
                  <a:gd name="T20" fmla="*/ 1 w 216"/>
                  <a:gd name="T21" fmla="*/ 0 h 50"/>
                  <a:gd name="T22" fmla="*/ 1 w 216"/>
                  <a:gd name="T23" fmla="*/ 1 h 50"/>
                  <a:gd name="T24" fmla="*/ 1 w 216"/>
                  <a:gd name="T25" fmla="*/ 1 h 50"/>
                  <a:gd name="T26" fmla="*/ 0 w 216"/>
                  <a:gd name="T27" fmla="*/ 1 h 50"/>
                  <a:gd name="T28" fmla="*/ 0 w 216"/>
                  <a:gd name="T29" fmla="*/ 1 h 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6" h="50">
                    <a:moveTo>
                      <a:pt x="216" y="0"/>
                    </a:moveTo>
                    <a:lnTo>
                      <a:pt x="213" y="1"/>
                    </a:lnTo>
                    <a:lnTo>
                      <a:pt x="197" y="3"/>
                    </a:lnTo>
                    <a:lnTo>
                      <a:pt x="180" y="6"/>
                    </a:lnTo>
                    <a:lnTo>
                      <a:pt x="163" y="10"/>
                    </a:lnTo>
                    <a:lnTo>
                      <a:pt x="147" y="13"/>
                    </a:lnTo>
                    <a:lnTo>
                      <a:pt x="130" y="16"/>
                    </a:lnTo>
                    <a:lnTo>
                      <a:pt x="114" y="19"/>
                    </a:lnTo>
                    <a:lnTo>
                      <a:pt x="97" y="23"/>
                    </a:lnTo>
                    <a:lnTo>
                      <a:pt x="81" y="28"/>
                    </a:lnTo>
                    <a:lnTo>
                      <a:pt x="64" y="32"/>
                    </a:lnTo>
                    <a:lnTo>
                      <a:pt x="48" y="36"/>
                    </a:lnTo>
                    <a:lnTo>
                      <a:pt x="32" y="40"/>
                    </a:lnTo>
                    <a:lnTo>
                      <a:pt x="15" y="46"/>
                    </a:lnTo>
                    <a:lnTo>
                      <a:pt x="0" y="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2" name="Freeform 71"/>
              <p:cNvSpPr>
                <a:spLocks/>
              </p:cNvSpPr>
              <p:nvPr/>
            </p:nvSpPr>
            <p:spPr bwMode="auto">
              <a:xfrm>
                <a:off x="2436" y="2890"/>
                <a:ext cx="76" cy="37"/>
              </a:xfrm>
              <a:custGeom>
                <a:avLst/>
                <a:gdLst>
                  <a:gd name="T0" fmla="*/ 4 w 201"/>
                  <a:gd name="T1" fmla="*/ 0 h 94"/>
                  <a:gd name="T2" fmla="*/ 4 w 201"/>
                  <a:gd name="T3" fmla="*/ 0 h 94"/>
                  <a:gd name="T4" fmla="*/ 3 w 201"/>
                  <a:gd name="T5" fmla="*/ 0 h 94"/>
                  <a:gd name="T6" fmla="*/ 3 w 201"/>
                  <a:gd name="T7" fmla="*/ 0 h 94"/>
                  <a:gd name="T8" fmla="*/ 3 w 201"/>
                  <a:gd name="T9" fmla="*/ 1 h 94"/>
                  <a:gd name="T10" fmla="*/ 3 w 201"/>
                  <a:gd name="T11" fmla="*/ 1 h 94"/>
                  <a:gd name="T12" fmla="*/ 2 w 201"/>
                  <a:gd name="T13" fmla="*/ 1 h 94"/>
                  <a:gd name="T14" fmla="*/ 2 w 201"/>
                  <a:gd name="T15" fmla="*/ 1 h 94"/>
                  <a:gd name="T16" fmla="*/ 2 w 201"/>
                  <a:gd name="T17" fmla="*/ 1 h 94"/>
                  <a:gd name="T18" fmla="*/ 1 w 201"/>
                  <a:gd name="T19" fmla="*/ 2 h 94"/>
                  <a:gd name="T20" fmla="*/ 1 w 201"/>
                  <a:gd name="T21" fmla="*/ 2 h 94"/>
                  <a:gd name="T22" fmla="*/ 1 w 201"/>
                  <a:gd name="T23" fmla="*/ 2 h 94"/>
                  <a:gd name="T24" fmla="*/ 0 w 201"/>
                  <a:gd name="T25" fmla="*/ 2 h 94"/>
                  <a:gd name="T26" fmla="*/ 0 w 201"/>
                  <a:gd name="T27" fmla="*/ 2 h 94"/>
                  <a:gd name="T28" fmla="*/ 0 w 201"/>
                  <a:gd name="T29" fmla="*/ 2 h 9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1" h="94">
                    <a:moveTo>
                      <a:pt x="201" y="0"/>
                    </a:moveTo>
                    <a:lnTo>
                      <a:pt x="188" y="5"/>
                    </a:lnTo>
                    <a:lnTo>
                      <a:pt x="172" y="11"/>
                    </a:lnTo>
                    <a:lnTo>
                      <a:pt x="156" y="17"/>
                    </a:lnTo>
                    <a:lnTo>
                      <a:pt x="141" y="24"/>
                    </a:lnTo>
                    <a:lnTo>
                      <a:pt x="125" y="31"/>
                    </a:lnTo>
                    <a:lnTo>
                      <a:pt x="110" y="37"/>
                    </a:lnTo>
                    <a:lnTo>
                      <a:pt x="94" y="45"/>
                    </a:lnTo>
                    <a:lnTo>
                      <a:pt x="79" y="52"/>
                    </a:lnTo>
                    <a:lnTo>
                      <a:pt x="63" y="60"/>
                    </a:lnTo>
                    <a:lnTo>
                      <a:pt x="48" y="67"/>
                    </a:lnTo>
                    <a:lnTo>
                      <a:pt x="33" y="75"/>
                    </a:lnTo>
                    <a:lnTo>
                      <a:pt x="19" y="83"/>
                    </a:lnTo>
                    <a:lnTo>
                      <a:pt x="4" y="92"/>
                    </a:lnTo>
                    <a:lnTo>
                      <a:pt x="0" y="9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3" name="Freeform 72"/>
              <p:cNvSpPr>
                <a:spLocks/>
              </p:cNvSpPr>
              <p:nvPr/>
            </p:nvSpPr>
            <p:spPr bwMode="auto">
              <a:xfrm>
                <a:off x="2352" y="2937"/>
                <a:ext cx="66" cy="50"/>
              </a:xfrm>
              <a:custGeom>
                <a:avLst/>
                <a:gdLst>
                  <a:gd name="T0" fmla="*/ 3 w 177"/>
                  <a:gd name="T1" fmla="*/ 0 h 132"/>
                  <a:gd name="T2" fmla="*/ 3 w 177"/>
                  <a:gd name="T3" fmla="*/ 0 h 132"/>
                  <a:gd name="T4" fmla="*/ 3 w 177"/>
                  <a:gd name="T5" fmla="*/ 0 h 132"/>
                  <a:gd name="T6" fmla="*/ 3 w 177"/>
                  <a:gd name="T7" fmla="*/ 0 h 132"/>
                  <a:gd name="T8" fmla="*/ 3 w 177"/>
                  <a:gd name="T9" fmla="*/ 1 h 132"/>
                  <a:gd name="T10" fmla="*/ 2 w 177"/>
                  <a:gd name="T11" fmla="*/ 1 h 132"/>
                  <a:gd name="T12" fmla="*/ 2 w 177"/>
                  <a:gd name="T13" fmla="*/ 1 h 132"/>
                  <a:gd name="T14" fmla="*/ 1 w 177"/>
                  <a:gd name="T15" fmla="*/ 1 h 132"/>
                  <a:gd name="T16" fmla="*/ 1 w 177"/>
                  <a:gd name="T17" fmla="*/ 2 h 132"/>
                  <a:gd name="T18" fmla="*/ 1 w 177"/>
                  <a:gd name="T19" fmla="*/ 2 h 132"/>
                  <a:gd name="T20" fmla="*/ 1 w 177"/>
                  <a:gd name="T21" fmla="*/ 2 h 132"/>
                  <a:gd name="T22" fmla="*/ 0 w 177"/>
                  <a:gd name="T23" fmla="*/ 2 h 132"/>
                  <a:gd name="T24" fmla="*/ 0 w 177"/>
                  <a:gd name="T25" fmla="*/ 2 h 132"/>
                  <a:gd name="T26" fmla="*/ 0 w 177"/>
                  <a:gd name="T27" fmla="*/ 3 h 132"/>
                  <a:gd name="T28" fmla="*/ 0 w 177"/>
                  <a:gd name="T29" fmla="*/ 3 h 1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7" h="132">
                    <a:moveTo>
                      <a:pt x="177" y="0"/>
                    </a:moveTo>
                    <a:lnTo>
                      <a:pt x="170" y="4"/>
                    </a:lnTo>
                    <a:lnTo>
                      <a:pt x="155" y="13"/>
                    </a:lnTo>
                    <a:lnTo>
                      <a:pt x="141" y="23"/>
                    </a:lnTo>
                    <a:lnTo>
                      <a:pt x="128" y="33"/>
                    </a:lnTo>
                    <a:lnTo>
                      <a:pt x="114" y="42"/>
                    </a:lnTo>
                    <a:lnTo>
                      <a:pt x="100" y="52"/>
                    </a:lnTo>
                    <a:lnTo>
                      <a:pt x="86" y="61"/>
                    </a:lnTo>
                    <a:lnTo>
                      <a:pt x="72" y="72"/>
                    </a:lnTo>
                    <a:lnTo>
                      <a:pt x="59" y="83"/>
                    </a:lnTo>
                    <a:lnTo>
                      <a:pt x="46" y="93"/>
                    </a:lnTo>
                    <a:lnTo>
                      <a:pt x="33" y="104"/>
                    </a:lnTo>
                    <a:lnTo>
                      <a:pt x="20" y="114"/>
                    </a:lnTo>
                    <a:lnTo>
                      <a:pt x="7" y="125"/>
                    </a:lnTo>
                    <a:lnTo>
                      <a:pt x="0" y="13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4" name="Freeform 73"/>
              <p:cNvSpPr>
                <a:spLocks/>
              </p:cNvSpPr>
              <p:nvPr/>
            </p:nvSpPr>
            <p:spPr bwMode="auto">
              <a:xfrm>
                <a:off x="2282" y="3000"/>
                <a:ext cx="55" cy="63"/>
              </a:xfrm>
              <a:custGeom>
                <a:avLst/>
                <a:gdLst>
                  <a:gd name="T0" fmla="*/ 3 w 147"/>
                  <a:gd name="T1" fmla="*/ 0 h 165"/>
                  <a:gd name="T2" fmla="*/ 3 w 147"/>
                  <a:gd name="T3" fmla="*/ 0 h 165"/>
                  <a:gd name="T4" fmla="*/ 3 w 147"/>
                  <a:gd name="T5" fmla="*/ 0 h 165"/>
                  <a:gd name="T6" fmla="*/ 2 w 147"/>
                  <a:gd name="T7" fmla="*/ 1 h 165"/>
                  <a:gd name="T8" fmla="*/ 2 w 147"/>
                  <a:gd name="T9" fmla="*/ 1 h 165"/>
                  <a:gd name="T10" fmla="*/ 2 w 147"/>
                  <a:gd name="T11" fmla="*/ 1 h 165"/>
                  <a:gd name="T12" fmla="*/ 1 w 147"/>
                  <a:gd name="T13" fmla="*/ 1 h 165"/>
                  <a:gd name="T14" fmla="*/ 1 w 147"/>
                  <a:gd name="T15" fmla="*/ 2 h 165"/>
                  <a:gd name="T16" fmla="*/ 1 w 147"/>
                  <a:gd name="T17" fmla="*/ 2 h 165"/>
                  <a:gd name="T18" fmla="*/ 1 w 147"/>
                  <a:gd name="T19" fmla="*/ 2 h 165"/>
                  <a:gd name="T20" fmla="*/ 1 w 147"/>
                  <a:gd name="T21" fmla="*/ 2 h 165"/>
                  <a:gd name="T22" fmla="*/ 0 w 147"/>
                  <a:gd name="T23" fmla="*/ 3 h 165"/>
                  <a:gd name="T24" fmla="*/ 0 w 147"/>
                  <a:gd name="T25" fmla="*/ 3 h 165"/>
                  <a:gd name="T26" fmla="*/ 0 w 147"/>
                  <a:gd name="T27" fmla="*/ 3 h 165"/>
                  <a:gd name="T28" fmla="*/ 0 w 147"/>
                  <a:gd name="T29" fmla="*/ 3 h 1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7" h="165">
                    <a:moveTo>
                      <a:pt x="147" y="0"/>
                    </a:moveTo>
                    <a:lnTo>
                      <a:pt x="145" y="1"/>
                    </a:lnTo>
                    <a:lnTo>
                      <a:pt x="132" y="13"/>
                    </a:lnTo>
                    <a:lnTo>
                      <a:pt x="121" y="25"/>
                    </a:lnTo>
                    <a:lnTo>
                      <a:pt x="109" y="37"/>
                    </a:lnTo>
                    <a:lnTo>
                      <a:pt x="97" y="50"/>
                    </a:lnTo>
                    <a:lnTo>
                      <a:pt x="86" y="62"/>
                    </a:lnTo>
                    <a:lnTo>
                      <a:pt x="75" y="74"/>
                    </a:lnTo>
                    <a:lnTo>
                      <a:pt x="63" y="87"/>
                    </a:lnTo>
                    <a:lnTo>
                      <a:pt x="53" y="100"/>
                    </a:lnTo>
                    <a:lnTo>
                      <a:pt x="42" y="113"/>
                    </a:lnTo>
                    <a:lnTo>
                      <a:pt x="30" y="127"/>
                    </a:lnTo>
                    <a:lnTo>
                      <a:pt x="21" y="139"/>
                    </a:lnTo>
                    <a:lnTo>
                      <a:pt x="10" y="153"/>
                    </a:lnTo>
                    <a:lnTo>
                      <a:pt x="0" y="16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5" name="Freeform 74"/>
              <p:cNvSpPr>
                <a:spLocks/>
              </p:cNvSpPr>
              <p:nvPr/>
            </p:nvSpPr>
            <p:spPr bwMode="auto">
              <a:xfrm>
                <a:off x="2230" y="3078"/>
                <a:ext cx="39" cy="74"/>
              </a:xfrm>
              <a:custGeom>
                <a:avLst/>
                <a:gdLst>
                  <a:gd name="T0" fmla="*/ 2 w 108"/>
                  <a:gd name="T1" fmla="*/ 0 h 191"/>
                  <a:gd name="T2" fmla="*/ 2 w 108"/>
                  <a:gd name="T3" fmla="*/ 0 h 191"/>
                  <a:gd name="T4" fmla="*/ 1 w 108"/>
                  <a:gd name="T5" fmla="*/ 1 h 191"/>
                  <a:gd name="T6" fmla="*/ 1 w 108"/>
                  <a:gd name="T7" fmla="*/ 1 h 191"/>
                  <a:gd name="T8" fmla="*/ 1 w 108"/>
                  <a:gd name="T9" fmla="*/ 1 h 191"/>
                  <a:gd name="T10" fmla="*/ 1 w 108"/>
                  <a:gd name="T11" fmla="*/ 2 h 191"/>
                  <a:gd name="T12" fmla="*/ 1 w 108"/>
                  <a:gd name="T13" fmla="*/ 2 h 191"/>
                  <a:gd name="T14" fmla="*/ 1 w 108"/>
                  <a:gd name="T15" fmla="*/ 2 h 191"/>
                  <a:gd name="T16" fmla="*/ 1 w 108"/>
                  <a:gd name="T17" fmla="*/ 3 h 191"/>
                  <a:gd name="T18" fmla="*/ 0 w 108"/>
                  <a:gd name="T19" fmla="*/ 3 h 191"/>
                  <a:gd name="T20" fmla="*/ 0 w 108"/>
                  <a:gd name="T21" fmla="*/ 3 h 191"/>
                  <a:gd name="T22" fmla="*/ 0 w 108"/>
                  <a:gd name="T23" fmla="*/ 3 h 191"/>
                  <a:gd name="T24" fmla="*/ 0 w 108"/>
                  <a:gd name="T25" fmla="*/ 4 h 191"/>
                  <a:gd name="T26" fmla="*/ 0 w 108"/>
                  <a:gd name="T27" fmla="*/ 4 h 191"/>
                  <a:gd name="T28" fmla="*/ 0 w 108"/>
                  <a:gd name="T29" fmla="*/ 4 h 1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8" h="191">
                    <a:moveTo>
                      <a:pt x="108" y="0"/>
                    </a:moveTo>
                    <a:lnTo>
                      <a:pt x="101" y="11"/>
                    </a:lnTo>
                    <a:lnTo>
                      <a:pt x="91" y="25"/>
                    </a:lnTo>
                    <a:lnTo>
                      <a:pt x="82" y="39"/>
                    </a:lnTo>
                    <a:lnTo>
                      <a:pt x="73" y="54"/>
                    </a:lnTo>
                    <a:lnTo>
                      <a:pt x="65" y="68"/>
                    </a:lnTo>
                    <a:lnTo>
                      <a:pt x="56" y="83"/>
                    </a:lnTo>
                    <a:lnTo>
                      <a:pt x="48" y="98"/>
                    </a:lnTo>
                    <a:lnTo>
                      <a:pt x="39" y="112"/>
                    </a:lnTo>
                    <a:lnTo>
                      <a:pt x="31" y="127"/>
                    </a:lnTo>
                    <a:lnTo>
                      <a:pt x="23" y="142"/>
                    </a:lnTo>
                    <a:lnTo>
                      <a:pt x="16" y="157"/>
                    </a:lnTo>
                    <a:lnTo>
                      <a:pt x="8" y="173"/>
                    </a:lnTo>
                    <a:lnTo>
                      <a:pt x="1" y="188"/>
                    </a:lnTo>
                    <a:lnTo>
                      <a:pt x="0" y="19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6" name="Freeform 75"/>
              <p:cNvSpPr>
                <a:spLocks/>
              </p:cNvSpPr>
              <p:nvPr/>
            </p:nvSpPr>
            <p:spPr bwMode="auto">
              <a:xfrm>
                <a:off x="2196" y="3170"/>
                <a:ext cx="26" cy="78"/>
              </a:xfrm>
              <a:custGeom>
                <a:avLst/>
                <a:gdLst>
                  <a:gd name="T0" fmla="*/ 2 w 68"/>
                  <a:gd name="T1" fmla="*/ 0 h 211"/>
                  <a:gd name="T2" fmla="*/ 2 w 68"/>
                  <a:gd name="T3" fmla="*/ 0 h 211"/>
                  <a:gd name="T4" fmla="*/ 1 w 68"/>
                  <a:gd name="T5" fmla="*/ 0 h 211"/>
                  <a:gd name="T6" fmla="*/ 1 w 68"/>
                  <a:gd name="T7" fmla="*/ 1 h 211"/>
                  <a:gd name="T8" fmla="*/ 1 w 68"/>
                  <a:gd name="T9" fmla="*/ 1 h 211"/>
                  <a:gd name="T10" fmla="*/ 1 w 68"/>
                  <a:gd name="T11" fmla="*/ 1 h 211"/>
                  <a:gd name="T12" fmla="*/ 1 w 68"/>
                  <a:gd name="T13" fmla="*/ 1 h 211"/>
                  <a:gd name="T14" fmla="*/ 1 w 68"/>
                  <a:gd name="T15" fmla="*/ 2 h 211"/>
                  <a:gd name="T16" fmla="*/ 1 w 68"/>
                  <a:gd name="T17" fmla="*/ 2 h 211"/>
                  <a:gd name="T18" fmla="*/ 0 w 68"/>
                  <a:gd name="T19" fmla="*/ 3 h 211"/>
                  <a:gd name="T20" fmla="*/ 0 w 68"/>
                  <a:gd name="T21" fmla="*/ 3 h 211"/>
                  <a:gd name="T22" fmla="*/ 0 w 68"/>
                  <a:gd name="T23" fmla="*/ 3 h 211"/>
                  <a:gd name="T24" fmla="*/ 0 w 68"/>
                  <a:gd name="T25" fmla="*/ 4 h 211"/>
                  <a:gd name="T26" fmla="*/ 0 w 68"/>
                  <a:gd name="T27" fmla="*/ 4 h 211"/>
                  <a:gd name="T28" fmla="*/ 0 w 68"/>
                  <a:gd name="T29" fmla="*/ 4 h 2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211">
                    <a:moveTo>
                      <a:pt x="68" y="0"/>
                    </a:moveTo>
                    <a:lnTo>
                      <a:pt x="65" y="8"/>
                    </a:lnTo>
                    <a:lnTo>
                      <a:pt x="59" y="24"/>
                    </a:lnTo>
                    <a:lnTo>
                      <a:pt x="52" y="40"/>
                    </a:lnTo>
                    <a:lnTo>
                      <a:pt x="46" y="56"/>
                    </a:lnTo>
                    <a:lnTo>
                      <a:pt x="41" y="72"/>
                    </a:lnTo>
                    <a:lnTo>
                      <a:pt x="35" y="88"/>
                    </a:lnTo>
                    <a:lnTo>
                      <a:pt x="30" y="104"/>
                    </a:lnTo>
                    <a:lnTo>
                      <a:pt x="25" y="120"/>
                    </a:lnTo>
                    <a:lnTo>
                      <a:pt x="21" y="137"/>
                    </a:lnTo>
                    <a:lnTo>
                      <a:pt x="15" y="153"/>
                    </a:lnTo>
                    <a:lnTo>
                      <a:pt x="11" y="169"/>
                    </a:lnTo>
                    <a:lnTo>
                      <a:pt x="7" y="186"/>
                    </a:lnTo>
                    <a:lnTo>
                      <a:pt x="2" y="202"/>
                    </a:lnTo>
                    <a:lnTo>
                      <a:pt x="0" y="2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7" name="Freeform 76"/>
              <p:cNvSpPr>
                <a:spLocks/>
              </p:cNvSpPr>
              <p:nvPr/>
            </p:nvSpPr>
            <p:spPr bwMode="auto">
              <a:xfrm>
                <a:off x="2182" y="3269"/>
                <a:ext cx="11" cy="81"/>
              </a:xfrm>
              <a:custGeom>
                <a:avLst/>
                <a:gdLst>
                  <a:gd name="T0" fmla="*/ 1 w 24"/>
                  <a:gd name="T1" fmla="*/ 0 h 221"/>
                  <a:gd name="T2" fmla="*/ 1 w 24"/>
                  <a:gd name="T3" fmla="*/ 0 h 221"/>
                  <a:gd name="T4" fmla="*/ 1 w 24"/>
                  <a:gd name="T5" fmla="*/ 0 h 221"/>
                  <a:gd name="T6" fmla="*/ 1 w 24"/>
                  <a:gd name="T7" fmla="*/ 1 h 221"/>
                  <a:gd name="T8" fmla="*/ 0 w 24"/>
                  <a:gd name="T9" fmla="*/ 1 h 221"/>
                  <a:gd name="T10" fmla="*/ 0 w 24"/>
                  <a:gd name="T11" fmla="*/ 1 h 221"/>
                  <a:gd name="T12" fmla="*/ 0 w 24"/>
                  <a:gd name="T13" fmla="*/ 1 h 221"/>
                  <a:gd name="T14" fmla="*/ 0 w 24"/>
                  <a:gd name="T15" fmla="*/ 2 h 221"/>
                  <a:gd name="T16" fmla="*/ 0 w 24"/>
                  <a:gd name="T17" fmla="*/ 2 h 221"/>
                  <a:gd name="T18" fmla="*/ 0 w 24"/>
                  <a:gd name="T19" fmla="*/ 3 h 221"/>
                  <a:gd name="T20" fmla="*/ 0 w 24"/>
                  <a:gd name="T21" fmla="*/ 3 h 221"/>
                  <a:gd name="T22" fmla="*/ 0 w 24"/>
                  <a:gd name="T23" fmla="*/ 3 h 221"/>
                  <a:gd name="T24" fmla="*/ 0 w 24"/>
                  <a:gd name="T25" fmla="*/ 3 h 221"/>
                  <a:gd name="T26" fmla="*/ 0 w 24"/>
                  <a:gd name="T27" fmla="*/ 4 h 221"/>
                  <a:gd name="T28" fmla="*/ 0 w 24"/>
                  <a:gd name="T29" fmla="*/ 4 h 2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221">
                    <a:moveTo>
                      <a:pt x="24" y="0"/>
                    </a:moveTo>
                    <a:lnTo>
                      <a:pt x="23" y="4"/>
                    </a:lnTo>
                    <a:lnTo>
                      <a:pt x="19" y="21"/>
                    </a:lnTo>
                    <a:lnTo>
                      <a:pt x="17" y="38"/>
                    </a:lnTo>
                    <a:lnTo>
                      <a:pt x="14" y="55"/>
                    </a:lnTo>
                    <a:lnTo>
                      <a:pt x="12" y="71"/>
                    </a:lnTo>
                    <a:lnTo>
                      <a:pt x="10" y="88"/>
                    </a:lnTo>
                    <a:lnTo>
                      <a:pt x="8" y="105"/>
                    </a:lnTo>
                    <a:lnTo>
                      <a:pt x="7" y="122"/>
                    </a:lnTo>
                    <a:lnTo>
                      <a:pt x="4" y="139"/>
                    </a:lnTo>
                    <a:lnTo>
                      <a:pt x="3" y="156"/>
                    </a:lnTo>
                    <a:lnTo>
                      <a:pt x="2" y="172"/>
                    </a:lnTo>
                    <a:lnTo>
                      <a:pt x="1" y="189"/>
                    </a:lnTo>
                    <a:lnTo>
                      <a:pt x="1" y="206"/>
                    </a:lnTo>
                    <a:lnTo>
                      <a:pt x="0" y="22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8" name="Freeform 77"/>
              <p:cNvSpPr>
                <a:spLocks/>
              </p:cNvSpPr>
              <p:nvPr/>
            </p:nvSpPr>
            <p:spPr bwMode="auto">
              <a:xfrm>
                <a:off x="2182" y="3371"/>
                <a:ext cx="11" cy="84"/>
              </a:xfrm>
              <a:custGeom>
                <a:avLst/>
                <a:gdLst>
                  <a:gd name="T0" fmla="*/ 0 w 24"/>
                  <a:gd name="T1" fmla="*/ 0 h 221"/>
                  <a:gd name="T2" fmla="*/ 0 w 24"/>
                  <a:gd name="T3" fmla="*/ 0 h 221"/>
                  <a:gd name="T4" fmla="*/ 0 w 24"/>
                  <a:gd name="T5" fmla="*/ 1 h 221"/>
                  <a:gd name="T6" fmla="*/ 0 w 24"/>
                  <a:gd name="T7" fmla="*/ 1 h 221"/>
                  <a:gd name="T8" fmla="*/ 0 w 24"/>
                  <a:gd name="T9" fmla="*/ 2 h 221"/>
                  <a:gd name="T10" fmla="*/ 0 w 24"/>
                  <a:gd name="T11" fmla="*/ 2 h 221"/>
                  <a:gd name="T12" fmla="*/ 0 w 24"/>
                  <a:gd name="T13" fmla="*/ 2 h 221"/>
                  <a:gd name="T14" fmla="*/ 0 w 24"/>
                  <a:gd name="T15" fmla="*/ 2 h 221"/>
                  <a:gd name="T16" fmla="*/ 0 w 24"/>
                  <a:gd name="T17" fmla="*/ 3 h 221"/>
                  <a:gd name="T18" fmla="*/ 0 w 24"/>
                  <a:gd name="T19" fmla="*/ 3 h 221"/>
                  <a:gd name="T20" fmla="*/ 0 w 24"/>
                  <a:gd name="T21" fmla="*/ 3 h 221"/>
                  <a:gd name="T22" fmla="*/ 1 w 24"/>
                  <a:gd name="T23" fmla="*/ 4 h 221"/>
                  <a:gd name="T24" fmla="*/ 1 w 24"/>
                  <a:gd name="T25" fmla="*/ 4 h 221"/>
                  <a:gd name="T26" fmla="*/ 1 w 24"/>
                  <a:gd name="T27" fmla="*/ 5 h 221"/>
                  <a:gd name="T28" fmla="*/ 1 w 24"/>
                  <a:gd name="T29" fmla="*/ 5 h 22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221">
                    <a:moveTo>
                      <a:pt x="0" y="0"/>
                    </a:moveTo>
                    <a:lnTo>
                      <a:pt x="1" y="15"/>
                    </a:lnTo>
                    <a:lnTo>
                      <a:pt x="1" y="32"/>
                    </a:lnTo>
                    <a:lnTo>
                      <a:pt x="2" y="49"/>
                    </a:lnTo>
                    <a:lnTo>
                      <a:pt x="3" y="66"/>
                    </a:lnTo>
                    <a:lnTo>
                      <a:pt x="4" y="82"/>
                    </a:lnTo>
                    <a:lnTo>
                      <a:pt x="7" y="99"/>
                    </a:lnTo>
                    <a:lnTo>
                      <a:pt x="8" y="116"/>
                    </a:lnTo>
                    <a:lnTo>
                      <a:pt x="10" y="133"/>
                    </a:lnTo>
                    <a:lnTo>
                      <a:pt x="12" y="150"/>
                    </a:lnTo>
                    <a:lnTo>
                      <a:pt x="14" y="167"/>
                    </a:lnTo>
                    <a:lnTo>
                      <a:pt x="17" y="183"/>
                    </a:lnTo>
                    <a:lnTo>
                      <a:pt x="19" y="200"/>
                    </a:lnTo>
                    <a:lnTo>
                      <a:pt x="23" y="217"/>
                    </a:lnTo>
                    <a:lnTo>
                      <a:pt x="24" y="22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49" name="Freeform 78"/>
              <p:cNvSpPr>
                <a:spLocks/>
              </p:cNvSpPr>
              <p:nvPr/>
            </p:nvSpPr>
            <p:spPr bwMode="auto">
              <a:xfrm>
                <a:off x="2196" y="3473"/>
                <a:ext cx="26" cy="79"/>
              </a:xfrm>
              <a:custGeom>
                <a:avLst/>
                <a:gdLst>
                  <a:gd name="T0" fmla="*/ 0 w 68"/>
                  <a:gd name="T1" fmla="*/ 0 h 210"/>
                  <a:gd name="T2" fmla="*/ 0 w 68"/>
                  <a:gd name="T3" fmla="*/ 0 h 210"/>
                  <a:gd name="T4" fmla="*/ 0 w 68"/>
                  <a:gd name="T5" fmla="*/ 0 h 210"/>
                  <a:gd name="T6" fmla="*/ 0 w 68"/>
                  <a:gd name="T7" fmla="*/ 1 h 210"/>
                  <a:gd name="T8" fmla="*/ 0 w 68"/>
                  <a:gd name="T9" fmla="*/ 1 h 210"/>
                  <a:gd name="T10" fmla="*/ 0 w 68"/>
                  <a:gd name="T11" fmla="*/ 2 h 210"/>
                  <a:gd name="T12" fmla="*/ 1 w 68"/>
                  <a:gd name="T13" fmla="*/ 2 h 210"/>
                  <a:gd name="T14" fmla="*/ 1 w 68"/>
                  <a:gd name="T15" fmla="*/ 2 h 210"/>
                  <a:gd name="T16" fmla="*/ 1 w 68"/>
                  <a:gd name="T17" fmla="*/ 2 h 210"/>
                  <a:gd name="T18" fmla="*/ 1 w 68"/>
                  <a:gd name="T19" fmla="*/ 3 h 210"/>
                  <a:gd name="T20" fmla="*/ 1 w 68"/>
                  <a:gd name="T21" fmla="*/ 3 h 210"/>
                  <a:gd name="T22" fmla="*/ 1 w 68"/>
                  <a:gd name="T23" fmla="*/ 3 h 210"/>
                  <a:gd name="T24" fmla="*/ 1 w 68"/>
                  <a:gd name="T25" fmla="*/ 4 h 210"/>
                  <a:gd name="T26" fmla="*/ 2 w 68"/>
                  <a:gd name="T27" fmla="*/ 4 h 210"/>
                  <a:gd name="T28" fmla="*/ 2 w 68"/>
                  <a:gd name="T29" fmla="*/ 4 h 2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8" h="210">
                    <a:moveTo>
                      <a:pt x="0" y="0"/>
                    </a:moveTo>
                    <a:lnTo>
                      <a:pt x="2" y="8"/>
                    </a:lnTo>
                    <a:lnTo>
                      <a:pt x="7" y="24"/>
                    </a:lnTo>
                    <a:lnTo>
                      <a:pt x="11" y="41"/>
                    </a:lnTo>
                    <a:lnTo>
                      <a:pt x="15" y="57"/>
                    </a:lnTo>
                    <a:lnTo>
                      <a:pt x="21" y="74"/>
                    </a:lnTo>
                    <a:lnTo>
                      <a:pt x="25" y="90"/>
                    </a:lnTo>
                    <a:lnTo>
                      <a:pt x="30" y="106"/>
                    </a:lnTo>
                    <a:lnTo>
                      <a:pt x="35" y="122"/>
                    </a:lnTo>
                    <a:lnTo>
                      <a:pt x="41" y="138"/>
                    </a:lnTo>
                    <a:lnTo>
                      <a:pt x="46" y="154"/>
                    </a:lnTo>
                    <a:lnTo>
                      <a:pt x="52" y="170"/>
                    </a:lnTo>
                    <a:lnTo>
                      <a:pt x="59" y="186"/>
                    </a:lnTo>
                    <a:lnTo>
                      <a:pt x="65" y="202"/>
                    </a:lnTo>
                    <a:lnTo>
                      <a:pt x="68" y="21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0" name="Freeform 79"/>
              <p:cNvSpPr>
                <a:spLocks/>
              </p:cNvSpPr>
              <p:nvPr/>
            </p:nvSpPr>
            <p:spPr bwMode="auto">
              <a:xfrm>
                <a:off x="2230" y="3572"/>
                <a:ext cx="39" cy="71"/>
              </a:xfrm>
              <a:custGeom>
                <a:avLst/>
                <a:gdLst>
                  <a:gd name="T0" fmla="*/ 0 w 108"/>
                  <a:gd name="T1" fmla="*/ 0 h 192"/>
                  <a:gd name="T2" fmla="*/ 0 w 108"/>
                  <a:gd name="T3" fmla="*/ 0 h 192"/>
                  <a:gd name="T4" fmla="*/ 0 w 108"/>
                  <a:gd name="T5" fmla="*/ 0 h 192"/>
                  <a:gd name="T6" fmla="*/ 0 w 108"/>
                  <a:gd name="T7" fmla="*/ 1 h 192"/>
                  <a:gd name="T8" fmla="*/ 0 w 108"/>
                  <a:gd name="T9" fmla="*/ 1 h 192"/>
                  <a:gd name="T10" fmla="*/ 0 w 108"/>
                  <a:gd name="T11" fmla="*/ 1 h 192"/>
                  <a:gd name="T12" fmla="*/ 1 w 108"/>
                  <a:gd name="T13" fmla="*/ 1 h 192"/>
                  <a:gd name="T14" fmla="*/ 1 w 108"/>
                  <a:gd name="T15" fmla="*/ 2 h 192"/>
                  <a:gd name="T16" fmla="*/ 1 w 108"/>
                  <a:gd name="T17" fmla="*/ 2 h 192"/>
                  <a:gd name="T18" fmla="*/ 1 w 108"/>
                  <a:gd name="T19" fmla="*/ 2 h 192"/>
                  <a:gd name="T20" fmla="*/ 1 w 108"/>
                  <a:gd name="T21" fmla="*/ 3 h 192"/>
                  <a:gd name="T22" fmla="*/ 1 w 108"/>
                  <a:gd name="T23" fmla="*/ 3 h 192"/>
                  <a:gd name="T24" fmla="*/ 1 w 108"/>
                  <a:gd name="T25" fmla="*/ 3 h 192"/>
                  <a:gd name="T26" fmla="*/ 2 w 108"/>
                  <a:gd name="T27" fmla="*/ 3 h 192"/>
                  <a:gd name="T28" fmla="*/ 2 w 108"/>
                  <a:gd name="T29" fmla="*/ 4 h 19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8" h="192">
                    <a:moveTo>
                      <a:pt x="0" y="0"/>
                    </a:moveTo>
                    <a:lnTo>
                      <a:pt x="1" y="3"/>
                    </a:lnTo>
                    <a:lnTo>
                      <a:pt x="8" y="19"/>
                    </a:lnTo>
                    <a:lnTo>
                      <a:pt x="16" y="34"/>
                    </a:lnTo>
                    <a:lnTo>
                      <a:pt x="23" y="49"/>
                    </a:lnTo>
                    <a:lnTo>
                      <a:pt x="31" y="64"/>
                    </a:lnTo>
                    <a:lnTo>
                      <a:pt x="39" y="78"/>
                    </a:lnTo>
                    <a:lnTo>
                      <a:pt x="48" y="93"/>
                    </a:lnTo>
                    <a:lnTo>
                      <a:pt x="56" y="108"/>
                    </a:lnTo>
                    <a:lnTo>
                      <a:pt x="65" y="123"/>
                    </a:lnTo>
                    <a:lnTo>
                      <a:pt x="73" y="137"/>
                    </a:lnTo>
                    <a:lnTo>
                      <a:pt x="82" y="152"/>
                    </a:lnTo>
                    <a:lnTo>
                      <a:pt x="91" y="166"/>
                    </a:lnTo>
                    <a:lnTo>
                      <a:pt x="101" y="180"/>
                    </a:lnTo>
                    <a:lnTo>
                      <a:pt x="108" y="19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1" name="Freeform 80"/>
              <p:cNvSpPr>
                <a:spLocks/>
              </p:cNvSpPr>
              <p:nvPr/>
            </p:nvSpPr>
            <p:spPr bwMode="auto">
              <a:xfrm>
                <a:off x="2282" y="3659"/>
                <a:ext cx="55" cy="62"/>
              </a:xfrm>
              <a:custGeom>
                <a:avLst/>
                <a:gdLst>
                  <a:gd name="T0" fmla="*/ 0 w 147"/>
                  <a:gd name="T1" fmla="*/ 0 h 166"/>
                  <a:gd name="T2" fmla="*/ 0 w 147"/>
                  <a:gd name="T3" fmla="*/ 0 h 166"/>
                  <a:gd name="T4" fmla="*/ 0 w 147"/>
                  <a:gd name="T5" fmla="*/ 0 h 166"/>
                  <a:gd name="T6" fmla="*/ 0 w 147"/>
                  <a:gd name="T7" fmla="*/ 1 h 166"/>
                  <a:gd name="T8" fmla="*/ 1 w 147"/>
                  <a:gd name="T9" fmla="*/ 1 h 166"/>
                  <a:gd name="T10" fmla="*/ 1 w 147"/>
                  <a:gd name="T11" fmla="*/ 1 h 166"/>
                  <a:gd name="T12" fmla="*/ 1 w 147"/>
                  <a:gd name="T13" fmla="*/ 1 h 166"/>
                  <a:gd name="T14" fmla="*/ 1 w 147"/>
                  <a:gd name="T15" fmla="*/ 2 h 166"/>
                  <a:gd name="T16" fmla="*/ 1 w 147"/>
                  <a:gd name="T17" fmla="*/ 2 h 166"/>
                  <a:gd name="T18" fmla="*/ 2 w 147"/>
                  <a:gd name="T19" fmla="*/ 2 h 166"/>
                  <a:gd name="T20" fmla="*/ 2 w 147"/>
                  <a:gd name="T21" fmla="*/ 3 h 166"/>
                  <a:gd name="T22" fmla="*/ 2 w 147"/>
                  <a:gd name="T23" fmla="*/ 3 h 166"/>
                  <a:gd name="T24" fmla="*/ 3 w 147"/>
                  <a:gd name="T25" fmla="*/ 3 h 166"/>
                  <a:gd name="T26" fmla="*/ 3 w 147"/>
                  <a:gd name="T27" fmla="*/ 3 h 166"/>
                  <a:gd name="T28" fmla="*/ 3 w 147"/>
                  <a:gd name="T29" fmla="*/ 3 h 16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7" h="166">
                    <a:moveTo>
                      <a:pt x="0" y="0"/>
                    </a:moveTo>
                    <a:lnTo>
                      <a:pt x="10" y="12"/>
                    </a:lnTo>
                    <a:lnTo>
                      <a:pt x="21" y="26"/>
                    </a:lnTo>
                    <a:lnTo>
                      <a:pt x="30" y="38"/>
                    </a:lnTo>
                    <a:lnTo>
                      <a:pt x="42" y="52"/>
                    </a:lnTo>
                    <a:lnTo>
                      <a:pt x="53" y="65"/>
                    </a:lnTo>
                    <a:lnTo>
                      <a:pt x="63" y="78"/>
                    </a:lnTo>
                    <a:lnTo>
                      <a:pt x="75" y="91"/>
                    </a:lnTo>
                    <a:lnTo>
                      <a:pt x="86" y="103"/>
                    </a:lnTo>
                    <a:lnTo>
                      <a:pt x="97" y="115"/>
                    </a:lnTo>
                    <a:lnTo>
                      <a:pt x="109" y="128"/>
                    </a:lnTo>
                    <a:lnTo>
                      <a:pt x="121" y="140"/>
                    </a:lnTo>
                    <a:lnTo>
                      <a:pt x="132" y="152"/>
                    </a:lnTo>
                    <a:lnTo>
                      <a:pt x="145" y="164"/>
                    </a:lnTo>
                    <a:lnTo>
                      <a:pt x="147" y="1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2" name="Freeform 81"/>
              <p:cNvSpPr>
                <a:spLocks/>
              </p:cNvSpPr>
              <p:nvPr/>
            </p:nvSpPr>
            <p:spPr bwMode="auto">
              <a:xfrm>
                <a:off x="2352" y="3735"/>
                <a:ext cx="66" cy="49"/>
              </a:xfrm>
              <a:custGeom>
                <a:avLst/>
                <a:gdLst>
                  <a:gd name="T0" fmla="*/ 0 w 177"/>
                  <a:gd name="T1" fmla="*/ 0 h 132"/>
                  <a:gd name="T2" fmla="*/ 0 w 177"/>
                  <a:gd name="T3" fmla="*/ 0 h 132"/>
                  <a:gd name="T4" fmla="*/ 0 w 177"/>
                  <a:gd name="T5" fmla="*/ 0 h 132"/>
                  <a:gd name="T6" fmla="*/ 0 w 177"/>
                  <a:gd name="T7" fmla="*/ 0 h 132"/>
                  <a:gd name="T8" fmla="*/ 1 w 177"/>
                  <a:gd name="T9" fmla="*/ 1 h 132"/>
                  <a:gd name="T10" fmla="*/ 1 w 177"/>
                  <a:gd name="T11" fmla="*/ 1 h 132"/>
                  <a:gd name="T12" fmla="*/ 1 w 177"/>
                  <a:gd name="T13" fmla="*/ 1 h 132"/>
                  <a:gd name="T14" fmla="*/ 1 w 177"/>
                  <a:gd name="T15" fmla="*/ 1 h 132"/>
                  <a:gd name="T16" fmla="*/ 2 w 177"/>
                  <a:gd name="T17" fmla="*/ 1 h 132"/>
                  <a:gd name="T18" fmla="*/ 2 w 177"/>
                  <a:gd name="T19" fmla="*/ 1 h 132"/>
                  <a:gd name="T20" fmla="*/ 3 w 177"/>
                  <a:gd name="T21" fmla="*/ 2 h 132"/>
                  <a:gd name="T22" fmla="*/ 3 w 177"/>
                  <a:gd name="T23" fmla="*/ 2 h 132"/>
                  <a:gd name="T24" fmla="*/ 3 w 177"/>
                  <a:gd name="T25" fmla="*/ 2 h 132"/>
                  <a:gd name="T26" fmla="*/ 3 w 177"/>
                  <a:gd name="T27" fmla="*/ 3 h 132"/>
                  <a:gd name="T28" fmla="*/ 3 w 177"/>
                  <a:gd name="T29" fmla="*/ 3 h 1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7" h="132">
                    <a:moveTo>
                      <a:pt x="0" y="0"/>
                    </a:moveTo>
                    <a:lnTo>
                      <a:pt x="7" y="7"/>
                    </a:lnTo>
                    <a:lnTo>
                      <a:pt x="20" y="17"/>
                    </a:lnTo>
                    <a:lnTo>
                      <a:pt x="33" y="28"/>
                    </a:lnTo>
                    <a:lnTo>
                      <a:pt x="46" y="39"/>
                    </a:lnTo>
                    <a:lnTo>
                      <a:pt x="59" y="49"/>
                    </a:lnTo>
                    <a:lnTo>
                      <a:pt x="72" y="60"/>
                    </a:lnTo>
                    <a:lnTo>
                      <a:pt x="86" y="71"/>
                    </a:lnTo>
                    <a:lnTo>
                      <a:pt x="100" y="80"/>
                    </a:lnTo>
                    <a:lnTo>
                      <a:pt x="114" y="90"/>
                    </a:lnTo>
                    <a:lnTo>
                      <a:pt x="128" y="99"/>
                    </a:lnTo>
                    <a:lnTo>
                      <a:pt x="141" y="109"/>
                    </a:lnTo>
                    <a:lnTo>
                      <a:pt x="155" y="119"/>
                    </a:lnTo>
                    <a:lnTo>
                      <a:pt x="170" y="128"/>
                    </a:lnTo>
                    <a:lnTo>
                      <a:pt x="177" y="13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3" name="Freeform 82"/>
              <p:cNvSpPr>
                <a:spLocks/>
              </p:cNvSpPr>
              <p:nvPr/>
            </p:nvSpPr>
            <p:spPr bwMode="auto">
              <a:xfrm>
                <a:off x="2436" y="3795"/>
                <a:ext cx="76" cy="36"/>
              </a:xfrm>
              <a:custGeom>
                <a:avLst/>
                <a:gdLst>
                  <a:gd name="T0" fmla="*/ 0 w 201"/>
                  <a:gd name="T1" fmla="*/ 0 h 93"/>
                  <a:gd name="T2" fmla="*/ 0 w 201"/>
                  <a:gd name="T3" fmla="*/ 0 h 93"/>
                  <a:gd name="T4" fmla="*/ 0 w 201"/>
                  <a:gd name="T5" fmla="*/ 0 h 93"/>
                  <a:gd name="T6" fmla="*/ 1 w 201"/>
                  <a:gd name="T7" fmla="*/ 0 h 93"/>
                  <a:gd name="T8" fmla="*/ 1 w 201"/>
                  <a:gd name="T9" fmla="*/ 1 h 93"/>
                  <a:gd name="T10" fmla="*/ 1 w 201"/>
                  <a:gd name="T11" fmla="*/ 1 h 93"/>
                  <a:gd name="T12" fmla="*/ 2 w 201"/>
                  <a:gd name="T13" fmla="*/ 1 h 93"/>
                  <a:gd name="T14" fmla="*/ 2 w 201"/>
                  <a:gd name="T15" fmla="*/ 1 h 93"/>
                  <a:gd name="T16" fmla="*/ 2 w 201"/>
                  <a:gd name="T17" fmla="*/ 1 h 93"/>
                  <a:gd name="T18" fmla="*/ 3 w 201"/>
                  <a:gd name="T19" fmla="*/ 1 h 93"/>
                  <a:gd name="T20" fmla="*/ 3 w 201"/>
                  <a:gd name="T21" fmla="*/ 2 h 93"/>
                  <a:gd name="T22" fmla="*/ 3 w 201"/>
                  <a:gd name="T23" fmla="*/ 2 h 93"/>
                  <a:gd name="T24" fmla="*/ 3 w 201"/>
                  <a:gd name="T25" fmla="*/ 2 h 93"/>
                  <a:gd name="T26" fmla="*/ 4 w 201"/>
                  <a:gd name="T27" fmla="*/ 2 h 93"/>
                  <a:gd name="T28" fmla="*/ 4 w 201"/>
                  <a:gd name="T29" fmla="*/ 2 h 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1" h="93">
                    <a:moveTo>
                      <a:pt x="0" y="0"/>
                    </a:moveTo>
                    <a:lnTo>
                      <a:pt x="4" y="1"/>
                    </a:lnTo>
                    <a:lnTo>
                      <a:pt x="19" y="10"/>
                    </a:lnTo>
                    <a:lnTo>
                      <a:pt x="33" y="18"/>
                    </a:lnTo>
                    <a:lnTo>
                      <a:pt x="48" y="26"/>
                    </a:lnTo>
                    <a:lnTo>
                      <a:pt x="63" y="33"/>
                    </a:lnTo>
                    <a:lnTo>
                      <a:pt x="79" y="41"/>
                    </a:lnTo>
                    <a:lnTo>
                      <a:pt x="94" y="48"/>
                    </a:lnTo>
                    <a:lnTo>
                      <a:pt x="110" y="56"/>
                    </a:lnTo>
                    <a:lnTo>
                      <a:pt x="125" y="62"/>
                    </a:lnTo>
                    <a:lnTo>
                      <a:pt x="141" y="69"/>
                    </a:lnTo>
                    <a:lnTo>
                      <a:pt x="156" y="76"/>
                    </a:lnTo>
                    <a:lnTo>
                      <a:pt x="172" y="82"/>
                    </a:lnTo>
                    <a:lnTo>
                      <a:pt x="188" y="88"/>
                    </a:lnTo>
                    <a:lnTo>
                      <a:pt x="201" y="9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4" name="Freeform 83"/>
              <p:cNvSpPr>
                <a:spLocks/>
              </p:cNvSpPr>
              <p:nvPr/>
            </p:nvSpPr>
            <p:spPr bwMode="auto">
              <a:xfrm>
                <a:off x="2530" y="3836"/>
                <a:ext cx="81" cy="19"/>
              </a:xfrm>
              <a:custGeom>
                <a:avLst/>
                <a:gdLst>
                  <a:gd name="T0" fmla="*/ 0 w 216"/>
                  <a:gd name="T1" fmla="*/ 0 h 50"/>
                  <a:gd name="T2" fmla="*/ 0 w 216"/>
                  <a:gd name="T3" fmla="*/ 0 h 50"/>
                  <a:gd name="T4" fmla="*/ 1 w 216"/>
                  <a:gd name="T5" fmla="*/ 0 h 50"/>
                  <a:gd name="T6" fmla="*/ 1 w 216"/>
                  <a:gd name="T7" fmla="*/ 0 h 50"/>
                  <a:gd name="T8" fmla="*/ 1 w 216"/>
                  <a:gd name="T9" fmla="*/ 0 h 50"/>
                  <a:gd name="T10" fmla="*/ 2 w 216"/>
                  <a:gd name="T11" fmla="*/ 0 h 50"/>
                  <a:gd name="T12" fmla="*/ 2 w 216"/>
                  <a:gd name="T13" fmla="*/ 1 h 50"/>
                  <a:gd name="T14" fmla="*/ 2 w 216"/>
                  <a:gd name="T15" fmla="*/ 1 h 50"/>
                  <a:gd name="T16" fmla="*/ 3 w 216"/>
                  <a:gd name="T17" fmla="*/ 1 h 50"/>
                  <a:gd name="T18" fmla="*/ 3 w 216"/>
                  <a:gd name="T19" fmla="*/ 1 h 50"/>
                  <a:gd name="T20" fmla="*/ 3 w 216"/>
                  <a:gd name="T21" fmla="*/ 1 h 50"/>
                  <a:gd name="T22" fmla="*/ 4 w 216"/>
                  <a:gd name="T23" fmla="*/ 1 h 50"/>
                  <a:gd name="T24" fmla="*/ 4 w 216"/>
                  <a:gd name="T25" fmla="*/ 1 h 50"/>
                  <a:gd name="T26" fmla="*/ 4 w 216"/>
                  <a:gd name="T27" fmla="*/ 1 h 50"/>
                  <a:gd name="T28" fmla="*/ 4 w 216"/>
                  <a:gd name="T29" fmla="*/ 1 h 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6" h="50">
                    <a:moveTo>
                      <a:pt x="0" y="0"/>
                    </a:moveTo>
                    <a:lnTo>
                      <a:pt x="15" y="4"/>
                    </a:lnTo>
                    <a:lnTo>
                      <a:pt x="32" y="10"/>
                    </a:lnTo>
                    <a:lnTo>
                      <a:pt x="48" y="14"/>
                    </a:lnTo>
                    <a:lnTo>
                      <a:pt x="64" y="18"/>
                    </a:lnTo>
                    <a:lnTo>
                      <a:pt x="81" y="22"/>
                    </a:lnTo>
                    <a:lnTo>
                      <a:pt x="97" y="27"/>
                    </a:lnTo>
                    <a:lnTo>
                      <a:pt x="114" y="31"/>
                    </a:lnTo>
                    <a:lnTo>
                      <a:pt x="130" y="34"/>
                    </a:lnTo>
                    <a:lnTo>
                      <a:pt x="147" y="37"/>
                    </a:lnTo>
                    <a:lnTo>
                      <a:pt x="163" y="40"/>
                    </a:lnTo>
                    <a:lnTo>
                      <a:pt x="180" y="44"/>
                    </a:lnTo>
                    <a:lnTo>
                      <a:pt x="197" y="47"/>
                    </a:lnTo>
                    <a:lnTo>
                      <a:pt x="213" y="49"/>
                    </a:lnTo>
                    <a:lnTo>
                      <a:pt x="216" y="5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5" name="Freeform 84"/>
              <p:cNvSpPr>
                <a:spLocks/>
              </p:cNvSpPr>
              <p:nvPr/>
            </p:nvSpPr>
            <p:spPr bwMode="auto">
              <a:xfrm>
                <a:off x="2632" y="3857"/>
                <a:ext cx="81" cy="3"/>
              </a:xfrm>
              <a:custGeom>
                <a:avLst/>
                <a:gdLst>
                  <a:gd name="T0" fmla="*/ 0 w 222"/>
                  <a:gd name="T1" fmla="*/ 0 h 8"/>
                  <a:gd name="T2" fmla="*/ 0 w 222"/>
                  <a:gd name="T3" fmla="*/ 0 h 8"/>
                  <a:gd name="T4" fmla="*/ 0 w 222"/>
                  <a:gd name="T5" fmla="*/ 0 h 8"/>
                  <a:gd name="T6" fmla="*/ 1 w 222"/>
                  <a:gd name="T7" fmla="*/ 0 h 8"/>
                  <a:gd name="T8" fmla="*/ 1 w 222"/>
                  <a:gd name="T9" fmla="*/ 0 h 8"/>
                  <a:gd name="T10" fmla="*/ 1 w 222"/>
                  <a:gd name="T11" fmla="*/ 0 h 8"/>
                  <a:gd name="T12" fmla="*/ 2 w 222"/>
                  <a:gd name="T13" fmla="*/ 0 h 8"/>
                  <a:gd name="T14" fmla="*/ 2 w 222"/>
                  <a:gd name="T15" fmla="*/ 0 h 8"/>
                  <a:gd name="T16" fmla="*/ 2 w 222"/>
                  <a:gd name="T17" fmla="*/ 0 h 8"/>
                  <a:gd name="T18" fmla="*/ 3 w 222"/>
                  <a:gd name="T19" fmla="*/ 0 h 8"/>
                  <a:gd name="T20" fmla="*/ 3 w 222"/>
                  <a:gd name="T21" fmla="*/ 0 h 8"/>
                  <a:gd name="T22" fmla="*/ 3 w 222"/>
                  <a:gd name="T23" fmla="*/ 0 h 8"/>
                  <a:gd name="T24" fmla="*/ 3 w 222"/>
                  <a:gd name="T25" fmla="*/ 0 h 8"/>
                  <a:gd name="T26" fmla="*/ 4 w 222"/>
                  <a:gd name="T27" fmla="*/ 0 h 8"/>
                  <a:gd name="T28" fmla="*/ 4 w 222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2" h="8">
                    <a:moveTo>
                      <a:pt x="0" y="0"/>
                    </a:moveTo>
                    <a:lnTo>
                      <a:pt x="11" y="1"/>
                    </a:lnTo>
                    <a:lnTo>
                      <a:pt x="27" y="2"/>
                    </a:lnTo>
                    <a:lnTo>
                      <a:pt x="44" y="5"/>
                    </a:lnTo>
                    <a:lnTo>
                      <a:pt x="61" y="6"/>
                    </a:lnTo>
                    <a:lnTo>
                      <a:pt x="78" y="6"/>
                    </a:lnTo>
                    <a:lnTo>
                      <a:pt x="95" y="7"/>
                    </a:lnTo>
                    <a:lnTo>
                      <a:pt x="112" y="8"/>
                    </a:lnTo>
                    <a:lnTo>
                      <a:pt x="129" y="8"/>
                    </a:lnTo>
                    <a:lnTo>
                      <a:pt x="146" y="8"/>
                    </a:lnTo>
                    <a:lnTo>
                      <a:pt x="163" y="8"/>
                    </a:lnTo>
                    <a:lnTo>
                      <a:pt x="179" y="7"/>
                    </a:lnTo>
                    <a:lnTo>
                      <a:pt x="196" y="7"/>
                    </a:lnTo>
                    <a:lnTo>
                      <a:pt x="213" y="6"/>
                    </a:lnTo>
                    <a:lnTo>
                      <a:pt x="222" y="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6" name="Freeform 85"/>
              <p:cNvSpPr>
                <a:spLocks/>
              </p:cNvSpPr>
              <p:nvPr/>
            </p:nvSpPr>
            <p:spPr bwMode="auto">
              <a:xfrm>
                <a:off x="2734" y="3844"/>
                <a:ext cx="81" cy="13"/>
              </a:xfrm>
              <a:custGeom>
                <a:avLst/>
                <a:gdLst>
                  <a:gd name="T0" fmla="*/ 0 w 217"/>
                  <a:gd name="T1" fmla="*/ 0 h 40"/>
                  <a:gd name="T2" fmla="*/ 0 w 217"/>
                  <a:gd name="T3" fmla="*/ 0 h 40"/>
                  <a:gd name="T4" fmla="*/ 0 w 217"/>
                  <a:gd name="T5" fmla="*/ 0 h 40"/>
                  <a:gd name="T6" fmla="*/ 1 w 217"/>
                  <a:gd name="T7" fmla="*/ 0 h 40"/>
                  <a:gd name="T8" fmla="*/ 1 w 217"/>
                  <a:gd name="T9" fmla="*/ 0 h 40"/>
                  <a:gd name="T10" fmla="*/ 1 w 217"/>
                  <a:gd name="T11" fmla="*/ 0 h 40"/>
                  <a:gd name="T12" fmla="*/ 1 w 217"/>
                  <a:gd name="T13" fmla="*/ 0 h 40"/>
                  <a:gd name="T14" fmla="*/ 2 w 217"/>
                  <a:gd name="T15" fmla="*/ 0 h 40"/>
                  <a:gd name="T16" fmla="*/ 2 w 217"/>
                  <a:gd name="T17" fmla="*/ 0 h 40"/>
                  <a:gd name="T18" fmla="*/ 3 w 217"/>
                  <a:gd name="T19" fmla="*/ 0 h 40"/>
                  <a:gd name="T20" fmla="*/ 3 w 217"/>
                  <a:gd name="T21" fmla="*/ 0 h 40"/>
                  <a:gd name="T22" fmla="*/ 3 w 217"/>
                  <a:gd name="T23" fmla="*/ 0 h 40"/>
                  <a:gd name="T24" fmla="*/ 4 w 217"/>
                  <a:gd name="T25" fmla="*/ 0 h 40"/>
                  <a:gd name="T26" fmla="*/ 4 w 217"/>
                  <a:gd name="T27" fmla="*/ 0 h 40"/>
                  <a:gd name="T28" fmla="*/ 4 w 217"/>
                  <a:gd name="T29" fmla="*/ 0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7" h="40">
                    <a:moveTo>
                      <a:pt x="0" y="40"/>
                    </a:moveTo>
                    <a:lnTo>
                      <a:pt x="4" y="40"/>
                    </a:lnTo>
                    <a:lnTo>
                      <a:pt x="21" y="38"/>
                    </a:lnTo>
                    <a:lnTo>
                      <a:pt x="37" y="36"/>
                    </a:lnTo>
                    <a:lnTo>
                      <a:pt x="54" y="34"/>
                    </a:lnTo>
                    <a:lnTo>
                      <a:pt x="71" y="31"/>
                    </a:lnTo>
                    <a:lnTo>
                      <a:pt x="87" y="29"/>
                    </a:lnTo>
                    <a:lnTo>
                      <a:pt x="104" y="25"/>
                    </a:lnTo>
                    <a:lnTo>
                      <a:pt x="121" y="22"/>
                    </a:lnTo>
                    <a:lnTo>
                      <a:pt x="137" y="19"/>
                    </a:lnTo>
                    <a:lnTo>
                      <a:pt x="155" y="15"/>
                    </a:lnTo>
                    <a:lnTo>
                      <a:pt x="170" y="12"/>
                    </a:lnTo>
                    <a:lnTo>
                      <a:pt x="188" y="7"/>
                    </a:lnTo>
                    <a:lnTo>
                      <a:pt x="203" y="3"/>
                    </a:lnTo>
                    <a:lnTo>
                      <a:pt x="21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7" name="Freeform 86"/>
              <p:cNvSpPr>
                <a:spLocks/>
              </p:cNvSpPr>
              <p:nvPr/>
            </p:nvSpPr>
            <p:spPr bwMode="auto">
              <a:xfrm>
                <a:off x="2836" y="3805"/>
                <a:ext cx="76" cy="31"/>
              </a:xfrm>
              <a:custGeom>
                <a:avLst/>
                <a:gdLst>
                  <a:gd name="T0" fmla="*/ 0 w 204"/>
                  <a:gd name="T1" fmla="*/ 1 h 85"/>
                  <a:gd name="T2" fmla="*/ 0 w 204"/>
                  <a:gd name="T3" fmla="*/ 1 h 85"/>
                  <a:gd name="T4" fmla="*/ 0 w 204"/>
                  <a:gd name="T5" fmla="*/ 1 h 85"/>
                  <a:gd name="T6" fmla="*/ 1 w 204"/>
                  <a:gd name="T7" fmla="*/ 1 h 85"/>
                  <a:gd name="T8" fmla="*/ 1 w 204"/>
                  <a:gd name="T9" fmla="*/ 1 h 85"/>
                  <a:gd name="T10" fmla="*/ 1 w 204"/>
                  <a:gd name="T11" fmla="*/ 1 h 85"/>
                  <a:gd name="T12" fmla="*/ 2 w 204"/>
                  <a:gd name="T13" fmla="*/ 1 h 85"/>
                  <a:gd name="T14" fmla="*/ 2 w 204"/>
                  <a:gd name="T15" fmla="*/ 1 h 85"/>
                  <a:gd name="T16" fmla="*/ 3 w 204"/>
                  <a:gd name="T17" fmla="*/ 1 h 85"/>
                  <a:gd name="T18" fmla="*/ 3 w 204"/>
                  <a:gd name="T19" fmla="*/ 0 h 85"/>
                  <a:gd name="T20" fmla="*/ 3 w 204"/>
                  <a:gd name="T21" fmla="*/ 0 h 85"/>
                  <a:gd name="T22" fmla="*/ 3 w 204"/>
                  <a:gd name="T23" fmla="*/ 0 h 85"/>
                  <a:gd name="T24" fmla="*/ 4 w 204"/>
                  <a:gd name="T25" fmla="*/ 0 h 85"/>
                  <a:gd name="T26" fmla="*/ 4 w 204"/>
                  <a:gd name="T27" fmla="*/ 0 h 85"/>
                  <a:gd name="T28" fmla="*/ 4 w 204"/>
                  <a:gd name="T29" fmla="*/ 0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4" h="85">
                    <a:moveTo>
                      <a:pt x="0" y="85"/>
                    </a:moveTo>
                    <a:lnTo>
                      <a:pt x="15" y="80"/>
                    </a:lnTo>
                    <a:lnTo>
                      <a:pt x="31" y="74"/>
                    </a:lnTo>
                    <a:lnTo>
                      <a:pt x="47" y="69"/>
                    </a:lnTo>
                    <a:lnTo>
                      <a:pt x="62" y="63"/>
                    </a:lnTo>
                    <a:lnTo>
                      <a:pt x="78" y="56"/>
                    </a:lnTo>
                    <a:lnTo>
                      <a:pt x="94" y="51"/>
                    </a:lnTo>
                    <a:lnTo>
                      <a:pt x="110" y="44"/>
                    </a:lnTo>
                    <a:lnTo>
                      <a:pt x="125" y="37"/>
                    </a:lnTo>
                    <a:lnTo>
                      <a:pt x="141" y="31"/>
                    </a:lnTo>
                    <a:lnTo>
                      <a:pt x="156" y="23"/>
                    </a:lnTo>
                    <a:lnTo>
                      <a:pt x="172" y="16"/>
                    </a:lnTo>
                    <a:lnTo>
                      <a:pt x="187" y="8"/>
                    </a:lnTo>
                    <a:lnTo>
                      <a:pt x="202" y="1"/>
                    </a:lnTo>
                    <a:lnTo>
                      <a:pt x="20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58" name="Freeform 87"/>
              <p:cNvSpPr>
                <a:spLocks/>
              </p:cNvSpPr>
              <p:nvPr/>
            </p:nvSpPr>
            <p:spPr bwMode="auto">
              <a:xfrm>
                <a:off x="2930" y="3750"/>
                <a:ext cx="66" cy="45"/>
              </a:xfrm>
              <a:custGeom>
                <a:avLst/>
                <a:gdLst>
                  <a:gd name="T0" fmla="*/ 0 w 177"/>
                  <a:gd name="T1" fmla="*/ 2 h 120"/>
                  <a:gd name="T2" fmla="*/ 0 w 177"/>
                  <a:gd name="T3" fmla="*/ 2 h 120"/>
                  <a:gd name="T4" fmla="*/ 0 w 177"/>
                  <a:gd name="T5" fmla="*/ 2 h 120"/>
                  <a:gd name="T6" fmla="*/ 1 w 177"/>
                  <a:gd name="T7" fmla="*/ 2 h 120"/>
                  <a:gd name="T8" fmla="*/ 1 w 177"/>
                  <a:gd name="T9" fmla="*/ 2 h 120"/>
                  <a:gd name="T10" fmla="*/ 1 w 177"/>
                  <a:gd name="T11" fmla="*/ 2 h 120"/>
                  <a:gd name="T12" fmla="*/ 1 w 177"/>
                  <a:gd name="T13" fmla="*/ 2 h 120"/>
                  <a:gd name="T14" fmla="*/ 2 w 177"/>
                  <a:gd name="T15" fmla="*/ 1 h 120"/>
                  <a:gd name="T16" fmla="*/ 2 w 177"/>
                  <a:gd name="T17" fmla="*/ 1 h 120"/>
                  <a:gd name="T18" fmla="*/ 2 w 177"/>
                  <a:gd name="T19" fmla="*/ 1 h 120"/>
                  <a:gd name="T20" fmla="*/ 3 w 177"/>
                  <a:gd name="T21" fmla="*/ 1 h 120"/>
                  <a:gd name="T22" fmla="*/ 3 w 177"/>
                  <a:gd name="T23" fmla="*/ 0 h 120"/>
                  <a:gd name="T24" fmla="*/ 3 w 177"/>
                  <a:gd name="T25" fmla="*/ 0 h 120"/>
                  <a:gd name="T26" fmla="*/ 3 w 177"/>
                  <a:gd name="T27" fmla="*/ 0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7" h="120">
                    <a:moveTo>
                      <a:pt x="0" y="120"/>
                    </a:moveTo>
                    <a:lnTo>
                      <a:pt x="8" y="115"/>
                    </a:lnTo>
                    <a:lnTo>
                      <a:pt x="23" y="106"/>
                    </a:lnTo>
                    <a:lnTo>
                      <a:pt x="38" y="97"/>
                    </a:lnTo>
                    <a:lnTo>
                      <a:pt x="52" y="88"/>
                    </a:lnTo>
                    <a:lnTo>
                      <a:pt x="66" y="79"/>
                    </a:lnTo>
                    <a:lnTo>
                      <a:pt x="81" y="70"/>
                    </a:lnTo>
                    <a:lnTo>
                      <a:pt x="95" y="61"/>
                    </a:lnTo>
                    <a:lnTo>
                      <a:pt x="109" y="51"/>
                    </a:lnTo>
                    <a:lnTo>
                      <a:pt x="122" y="40"/>
                    </a:lnTo>
                    <a:lnTo>
                      <a:pt x="136" y="31"/>
                    </a:lnTo>
                    <a:lnTo>
                      <a:pt x="150" y="20"/>
                    </a:lnTo>
                    <a:lnTo>
                      <a:pt x="163" y="11"/>
                    </a:lnTo>
                    <a:lnTo>
                      <a:pt x="17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6218" name="Group 88"/>
            <p:cNvGrpSpPr>
              <a:grpSpLocks/>
            </p:cNvGrpSpPr>
            <p:nvPr/>
          </p:nvGrpSpPr>
          <p:grpSpPr bwMode="auto">
            <a:xfrm>
              <a:off x="2954" y="2898"/>
              <a:ext cx="42" cy="923"/>
              <a:chOff x="2954" y="2898"/>
              <a:chExt cx="42" cy="923"/>
            </a:xfrm>
          </p:grpSpPr>
          <p:sp>
            <p:nvSpPr>
              <p:cNvPr id="136233" name="Freeform 89"/>
              <p:cNvSpPr>
                <a:spLocks/>
              </p:cNvSpPr>
              <p:nvPr/>
            </p:nvSpPr>
            <p:spPr bwMode="auto">
              <a:xfrm>
                <a:off x="2954" y="3792"/>
                <a:ext cx="18" cy="29"/>
              </a:xfrm>
              <a:custGeom>
                <a:avLst/>
                <a:gdLst>
                  <a:gd name="T0" fmla="*/ 0 w 51"/>
                  <a:gd name="T1" fmla="*/ 1 h 81"/>
                  <a:gd name="T2" fmla="*/ 0 w 51"/>
                  <a:gd name="T3" fmla="*/ 1 h 81"/>
                  <a:gd name="T4" fmla="*/ 0 w 51"/>
                  <a:gd name="T5" fmla="*/ 1 h 81"/>
                  <a:gd name="T6" fmla="*/ 0 w 51"/>
                  <a:gd name="T7" fmla="*/ 1 h 81"/>
                  <a:gd name="T8" fmla="*/ 1 w 51"/>
                  <a:gd name="T9" fmla="*/ 0 h 81"/>
                  <a:gd name="T10" fmla="*/ 1 w 51"/>
                  <a:gd name="T11" fmla="*/ 0 h 81"/>
                  <a:gd name="T12" fmla="*/ 1 w 51"/>
                  <a:gd name="T13" fmla="*/ 0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81">
                    <a:moveTo>
                      <a:pt x="0" y="81"/>
                    </a:moveTo>
                    <a:lnTo>
                      <a:pt x="8" y="67"/>
                    </a:lnTo>
                    <a:lnTo>
                      <a:pt x="18" y="54"/>
                    </a:lnTo>
                    <a:lnTo>
                      <a:pt x="27" y="39"/>
                    </a:lnTo>
                    <a:lnTo>
                      <a:pt x="36" y="25"/>
                    </a:lnTo>
                    <a:lnTo>
                      <a:pt x="45" y="10"/>
                    </a:lnTo>
                    <a:lnTo>
                      <a:pt x="51" y="0"/>
                    </a:lnTo>
                  </a:path>
                </a:pathLst>
              </a:custGeom>
              <a:noFill/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4" name="Freeform 90"/>
              <p:cNvSpPr>
                <a:spLocks/>
              </p:cNvSpPr>
              <p:nvPr/>
            </p:nvSpPr>
            <p:spPr bwMode="auto">
              <a:xfrm>
                <a:off x="2977" y="3750"/>
                <a:ext cx="19" cy="32"/>
              </a:xfrm>
              <a:custGeom>
                <a:avLst/>
                <a:gdLst>
                  <a:gd name="T0" fmla="*/ 0 w 47"/>
                  <a:gd name="T1" fmla="*/ 2 h 84"/>
                  <a:gd name="T2" fmla="*/ 0 w 47"/>
                  <a:gd name="T3" fmla="*/ 2 h 84"/>
                  <a:gd name="T4" fmla="*/ 0 w 47"/>
                  <a:gd name="T5" fmla="*/ 1 h 84"/>
                  <a:gd name="T6" fmla="*/ 1 w 47"/>
                  <a:gd name="T7" fmla="*/ 1 h 84"/>
                  <a:gd name="T8" fmla="*/ 1 w 47"/>
                  <a:gd name="T9" fmla="*/ 1 h 84"/>
                  <a:gd name="T10" fmla="*/ 1 w 47"/>
                  <a:gd name="T11" fmla="*/ 0 h 84"/>
                  <a:gd name="T12" fmla="*/ 1 w 47"/>
                  <a:gd name="T13" fmla="*/ 0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84">
                    <a:moveTo>
                      <a:pt x="0" y="84"/>
                    </a:moveTo>
                    <a:lnTo>
                      <a:pt x="5" y="73"/>
                    </a:lnTo>
                    <a:lnTo>
                      <a:pt x="14" y="60"/>
                    </a:lnTo>
                    <a:lnTo>
                      <a:pt x="22" y="45"/>
                    </a:lnTo>
                    <a:lnTo>
                      <a:pt x="31" y="30"/>
                    </a:lnTo>
                    <a:lnTo>
                      <a:pt x="38" y="15"/>
                    </a:lnTo>
                    <a:lnTo>
                      <a:pt x="47" y="0"/>
                    </a:lnTo>
                  </a:path>
                </a:pathLst>
              </a:custGeom>
              <a:noFill/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5" name="Freeform 91"/>
              <p:cNvSpPr>
                <a:spLocks/>
              </p:cNvSpPr>
              <p:nvPr/>
            </p:nvSpPr>
            <p:spPr bwMode="auto">
              <a:xfrm>
                <a:off x="2977" y="2940"/>
                <a:ext cx="19" cy="31"/>
              </a:xfrm>
              <a:custGeom>
                <a:avLst/>
                <a:gdLst>
                  <a:gd name="T0" fmla="*/ 1 w 48"/>
                  <a:gd name="T1" fmla="*/ 1 h 86"/>
                  <a:gd name="T2" fmla="*/ 1 w 48"/>
                  <a:gd name="T3" fmla="*/ 1 h 86"/>
                  <a:gd name="T4" fmla="*/ 1 w 48"/>
                  <a:gd name="T5" fmla="*/ 1 h 86"/>
                  <a:gd name="T6" fmla="*/ 1 w 48"/>
                  <a:gd name="T7" fmla="*/ 1 h 86"/>
                  <a:gd name="T8" fmla="*/ 1 w 48"/>
                  <a:gd name="T9" fmla="*/ 1 h 86"/>
                  <a:gd name="T10" fmla="*/ 0 w 48"/>
                  <a:gd name="T11" fmla="*/ 0 h 86"/>
                  <a:gd name="T12" fmla="*/ 0 w 48"/>
                  <a:gd name="T13" fmla="*/ 0 h 86"/>
                  <a:gd name="T14" fmla="*/ 0 w 48"/>
                  <a:gd name="T15" fmla="*/ 0 h 86"/>
                  <a:gd name="T16" fmla="*/ 0 w 48"/>
                  <a:gd name="T17" fmla="*/ 0 h 86"/>
                  <a:gd name="T18" fmla="*/ 0 w 48"/>
                  <a:gd name="T19" fmla="*/ 0 h 8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86">
                    <a:moveTo>
                      <a:pt x="48" y="86"/>
                    </a:moveTo>
                    <a:lnTo>
                      <a:pt x="41" y="75"/>
                    </a:lnTo>
                    <a:lnTo>
                      <a:pt x="36" y="66"/>
                    </a:lnTo>
                    <a:lnTo>
                      <a:pt x="31" y="55"/>
                    </a:lnTo>
                    <a:lnTo>
                      <a:pt x="24" y="45"/>
                    </a:lnTo>
                    <a:lnTo>
                      <a:pt x="19" y="34"/>
                    </a:lnTo>
                    <a:lnTo>
                      <a:pt x="14" y="24"/>
                    </a:lnTo>
                    <a:lnTo>
                      <a:pt x="7" y="14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6" name="Freeform 92"/>
              <p:cNvSpPr>
                <a:spLocks/>
              </p:cNvSpPr>
              <p:nvPr/>
            </p:nvSpPr>
            <p:spPr bwMode="auto">
              <a:xfrm>
                <a:off x="2954" y="2898"/>
                <a:ext cx="18" cy="31"/>
              </a:xfrm>
              <a:custGeom>
                <a:avLst/>
                <a:gdLst>
                  <a:gd name="T0" fmla="*/ 1 w 52"/>
                  <a:gd name="T1" fmla="*/ 1 h 84"/>
                  <a:gd name="T2" fmla="*/ 1 w 52"/>
                  <a:gd name="T3" fmla="*/ 1 h 84"/>
                  <a:gd name="T4" fmla="*/ 1 w 52"/>
                  <a:gd name="T5" fmla="*/ 1 h 84"/>
                  <a:gd name="T6" fmla="*/ 1 w 52"/>
                  <a:gd name="T7" fmla="*/ 1 h 84"/>
                  <a:gd name="T8" fmla="*/ 0 w 52"/>
                  <a:gd name="T9" fmla="*/ 1 h 84"/>
                  <a:gd name="T10" fmla="*/ 0 w 52"/>
                  <a:gd name="T11" fmla="*/ 1 h 84"/>
                  <a:gd name="T12" fmla="*/ 0 w 52"/>
                  <a:gd name="T13" fmla="*/ 0 h 84"/>
                  <a:gd name="T14" fmla="*/ 0 w 52"/>
                  <a:gd name="T15" fmla="*/ 0 h 84"/>
                  <a:gd name="T16" fmla="*/ 0 w 52"/>
                  <a:gd name="T17" fmla="*/ 0 h 84"/>
                  <a:gd name="T18" fmla="*/ 0 w 52"/>
                  <a:gd name="T19" fmla="*/ 0 h 8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84">
                    <a:moveTo>
                      <a:pt x="52" y="84"/>
                    </a:moveTo>
                    <a:lnTo>
                      <a:pt x="50" y="81"/>
                    </a:lnTo>
                    <a:lnTo>
                      <a:pt x="44" y="71"/>
                    </a:lnTo>
                    <a:lnTo>
                      <a:pt x="38" y="61"/>
                    </a:lnTo>
                    <a:lnTo>
                      <a:pt x="32" y="50"/>
                    </a:lnTo>
                    <a:lnTo>
                      <a:pt x="25" y="41"/>
                    </a:lnTo>
                    <a:lnTo>
                      <a:pt x="19" y="30"/>
                    </a:lnTo>
                    <a:lnTo>
                      <a:pt x="12" y="2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6219" name="Line 93"/>
            <p:cNvSpPr>
              <a:spLocks noChangeShapeType="1"/>
            </p:cNvSpPr>
            <p:nvPr/>
          </p:nvSpPr>
          <p:spPr bwMode="auto">
            <a:xfrm>
              <a:off x="2180" y="2024"/>
              <a:ext cx="81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20" name="Freeform 94"/>
            <p:cNvSpPr>
              <a:spLocks/>
            </p:cNvSpPr>
            <p:nvPr/>
          </p:nvSpPr>
          <p:spPr bwMode="auto">
            <a:xfrm>
              <a:off x="2724" y="1256"/>
              <a:ext cx="34" cy="34"/>
            </a:xfrm>
            <a:custGeom>
              <a:avLst/>
              <a:gdLst>
                <a:gd name="T0" fmla="*/ 2 w 89"/>
                <a:gd name="T1" fmla="*/ 1 h 89"/>
                <a:gd name="T2" fmla="*/ 2 w 89"/>
                <a:gd name="T3" fmla="*/ 1 h 89"/>
                <a:gd name="T4" fmla="*/ 2 w 89"/>
                <a:gd name="T5" fmla="*/ 1 h 89"/>
                <a:gd name="T6" fmla="*/ 2 w 89"/>
                <a:gd name="T7" fmla="*/ 1 h 89"/>
                <a:gd name="T8" fmla="*/ 2 w 89"/>
                <a:gd name="T9" fmla="*/ 0 h 89"/>
                <a:gd name="T10" fmla="*/ 2 w 89"/>
                <a:gd name="T11" fmla="*/ 0 h 89"/>
                <a:gd name="T12" fmla="*/ 2 w 89"/>
                <a:gd name="T13" fmla="*/ 0 h 89"/>
                <a:gd name="T14" fmla="*/ 2 w 89"/>
                <a:gd name="T15" fmla="*/ 0 h 89"/>
                <a:gd name="T16" fmla="*/ 2 w 89"/>
                <a:gd name="T17" fmla="*/ 0 h 89"/>
                <a:gd name="T18" fmla="*/ 1 w 89"/>
                <a:gd name="T19" fmla="*/ 0 h 89"/>
                <a:gd name="T20" fmla="*/ 1 w 89"/>
                <a:gd name="T21" fmla="*/ 0 h 89"/>
                <a:gd name="T22" fmla="*/ 1 w 89"/>
                <a:gd name="T23" fmla="*/ 0 h 89"/>
                <a:gd name="T24" fmla="*/ 1 w 89"/>
                <a:gd name="T25" fmla="*/ 0 h 89"/>
                <a:gd name="T26" fmla="*/ 1 w 89"/>
                <a:gd name="T27" fmla="*/ 0 h 89"/>
                <a:gd name="T28" fmla="*/ 1 w 89"/>
                <a:gd name="T29" fmla="*/ 0 h 89"/>
                <a:gd name="T30" fmla="*/ 1 w 89"/>
                <a:gd name="T31" fmla="*/ 0 h 89"/>
                <a:gd name="T32" fmla="*/ 0 w 89"/>
                <a:gd name="T33" fmla="*/ 0 h 89"/>
                <a:gd name="T34" fmla="*/ 0 w 89"/>
                <a:gd name="T35" fmla="*/ 0 h 89"/>
                <a:gd name="T36" fmla="*/ 0 w 89"/>
                <a:gd name="T37" fmla="*/ 0 h 89"/>
                <a:gd name="T38" fmla="*/ 0 w 89"/>
                <a:gd name="T39" fmla="*/ 0 h 89"/>
                <a:gd name="T40" fmla="*/ 0 w 89"/>
                <a:gd name="T41" fmla="*/ 0 h 89"/>
                <a:gd name="T42" fmla="*/ 0 w 89"/>
                <a:gd name="T43" fmla="*/ 1 h 89"/>
                <a:gd name="T44" fmla="*/ 0 w 89"/>
                <a:gd name="T45" fmla="*/ 1 h 89"/>
                <a:gd name="T46" fmla="*/ 0 w 89"/>
                <a:gd name="T47" fmla="*/ 1 h 89"/>
                <a:gd name="T48" fmla="*/ 0 w 89"/>
                <a:gd name="T49" fmla="*/ 1 h 89"/>
                <a:gd name="T50" fmla="*/ 0 w 89"/>
                <a:gd name="T51" fmla="*/ 1 h 89"/>
                <a:gd name="T52" fmla="*/ 0 w 89"/>
                <a:gd name="T53" fmla="*/ 1 h 89"/>
                <a:gd name="T54" fmla="*/ 0 w 89"/>
                <a:gd name="T55" fmla="*/ 1 h 89"/>
                <a:gd name="T56" fmla="*/ 0 w 89"/>
                <a:gd name="T57" fmla="*/ 1 h 89"/>
                <a:gd name="T58" fmla="*/ 0 w 89"/>
                <a:gd name="T59" fmla="*/ 2 h 89"/>
                <a:gd name="T60" fmla="*/ 0 w 89"/>
                <a:gd name="T61" fmla="*/ 2 h 89"/>
                <a:gd name="T62" fmla="*/ 0 w 89"/>
                <a:gd name="T63" fmla="*/ 2 h 89"/>
                <a:gd name="T64" fmla="*/ 0 w 89"/>
                <a:gd name="T65" fmla="*/ 2 h 89"/>
                <a:gd name="T66" fmla="*/ 0 w 89"/>
                <a:gd name="T67" fmla="*/ 2 h 89"/>
                <a:gd name="T68" fmla="*/ 1 w 89"/>
                <a:gd name="T69" fmla="*/ 2 h 89"/>
                <a:gd name="T70" fmla="*/ 1 w 89"/>
                <a:gd name="T71" fmla="*/ 2 h 89"/>
                <a:gd name="T72" fmla="*/ 1 w 89"/>
                <a:gd name="T73" fmla="*/ 2 h 89"/>
                <a:gd name="T74" fmla="*/ 1 w 89"/>
                <a:gd name="T75" fmla="*/ 2 h 89"/>
                <a:gd name="T76" fmla="*/ 1 w 89"/>
                <a:gd name="T77" fmla="*/ 2 h 89"/>
                <a:gd name="T78" fmla="*/ 1 w 89"/>
                <a:gd name="T79" fmla="*/ 2 h 89"/>
                <a:gd name="T80" fmla="*/ 1 w 89"/>
                <a:gd name="T81" fmla="*/ 2 h 89"/>
                <a:gd name="T82" fmla="*/ 2 w 89"/>
                <a:gd name="T83" fmla="*/ 2 h 89"/>
                <a:gd name="T84" fmla="*/ 2 w 89"/>
                <a:gd name="T85" fmla="*/ 2 h 89"/>
                <a:gd name="T86" fmla="*/ 2 w 89"/>
                <a:gd name="T87" fmla="*/ 2 h 89"/>
                <a:gd name="T88" fmla="*/ 2 w 89"/>
                <a:gd name="T89" fmla="*/ 2 h 89"/>
                <a:gd name="T90" fmla="*/ 2 w 89"/>
                <a:gd name="T91" fmla="*/ 2 h 89"/>
                <a:gd name="T92" fmla="*/ 2 w 89"/>
                <a:gd name="T93" fmla="*/ 1 h 89"/>
                <a:gd name="T94" fmla="*/ 2 w 89"/>
                <a:gd name="T95" fmla="*/ 1 h 89"/>
                <a:gd name="T96" fmla="*/ 2 w 89"/>
                <a:gd name="T97" fmla="*/ 1 h 89"/>
                <a:gd name="T98" fmla="*/ 2 w 89"/>
                <a:gd name="T99" fmla="*/ 1 h 8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9" h="89">
                  <a:moveTo>
                    <a:pt x="89" y="44"/>
                  </a:moveTo>
                  <a:lnTo>
                    <a:pt x="89" y="42"/>
                  </a:lnTo>
                  <a:lnTo>
                    <a:pt x="89" y="39"/>
                  </a:lnTo>
                  <a:lnTo>
                    <a:pt x="88" y="36"/>
                  </a:lnTo>
                  <a:lnTo>
                    <a:pt x="88" y="33"/>
                  </a:lnTo>
                  <a:lnTo>
                    <a:pt x="87" y="30"/>
                  </a:lnTo>
                  <a:lnTo>
                    <a:pt x="86" y="28"/>
                  </a:lnTo>
                  <a:lnTo>
                    <a:pt x="85" y="26"/>
                  </a:lnTo>
                  <a:lnTo>
                    <a:pt x="84" y="23"/>
                  </a:lnTo>
                  <a:lnTo>
                    <a:pt x="82" y="21"/>
                  </a:lnTo>
                  <a:lnTo>
                    <a:pt x="80" y="19"/>
                  </a:lnTo>
                  <a:lnTo>
                    <a:pt x="79" y="16"/>
                  </a:lnTo>
                  <a:lnTo>
                    <a:pt x="77" y="14"/>
                  </a:lnTo>
                  <a:lnTo>
                    <a:pt x="75" y="12"/>
                  </a:lnTo>
                  <a:lnTo>
                    <a:pt x="73" y="10"/>
                  </a:lnTo>
                  <a:lnTo>
                    <a:pt x="71" y="9"/>
                  </a:lnTo>
                  <a:lnTo>
                    <a:pt x="69" y="7"/>
                  </a:lnTo>
                  <a:lnTo>
                    <a:pt x="67" y="6"/>
                  </a:lnTo>
                  <a:lnTo>
                    <a:pt x="63" y="5"/>
                  </a:lnTo>
                  <a:lnTo>
                    <a:pt x="61" y="4"/>
                  </a:lnTo>
                  <a:lnTo>
                    <a:pt x="58" y="3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28" y="4"/>
                  </a:lnTo>
                  <a:lnTo>
                    <a:pt x="26" y="5"/>
                  </a:lnTo>
                  <a:lnTo>
                    <a:pt x="24" y="6"/>
                  </a:lnTo>
                  <a:lnTo>
                    <a:pt x="21" y="7"/>
                  </a:lnTo>
                  <a:lnTo>
                    <a:pt x="19" y="9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1" y="16"/>
                  </a:lnTo>
                  <a:lnTo>
                    <a:pt x="9" y="19"/>
                  </a:lnTo>
                  <a:lnTo>
                    <a:pt x="7" y="21"/>
                  </a:lnTo>
                  <a:lnTo>
                    <a:pt x="6" y="23"/>
                  </a:lnTo>
                  <a:lnTo>
                    <a:pt x="5" y="26"/>
                  </a:lnTo>
                  <a:lnTo>
                    <a:pt x="4" y="28"/>
                  </a:lnTo>
                  <a:lnTo>
                    <a:pt x="3" y="30"/>
                  </a:lnTo>
                  <a:lnTo>
                    <a:pt x="2" y="33"/>
                  </a:lnTo>
                  <a:lnTo>
                    <a:pt x="2" y="36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2" y="53"/>
                  </a:lnTo>
                  <a:lnTo>
                    <a:pt x="2" y="56"/>
                  </a:lnTo>
                  <a:lnTo>
                    <a:pt x="3" y="58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6" y="65"/>
                  </a:lnTo>
                  <a:lnTo>
                    <a:pt x="7" y="69"/>
                  </a:lnTo>
                  <a:lnTo>
                    <a:pt x="9" y="71"/>
                  </a:lnTo>
                  <a:lnTo>
                    <a:pt x="11" y="73"/>
                  </a:lnTo>
                  <a:lnTo>
                    <a:pt x="12" y="75"/>
                  </a:lnTo>
                  <a:lnTo>
                    <a:pt x="14" y="77"/>
                  </a:lnTo>
                  <a:lnTo>
                    <a:pt x="16" y="78"/>
                  </a:lnTo>
                  <a:lnTo>
                    <a:pt x="19" y="80"/>
                  </a:lnTo>
                  <a:lnTo>
                    <a:pt x="21" y="81"/>
                  </a:lnTo>
                  <a:lnTo>
                    <a:pt x="24" y="83"/>
                  </a:lnTo>
                  <a:lnTo>
                    <a:pt x="26" y="85"/>
                  </a:lnTo>
                  <a:lnTo>
                    <a:pt x="28" y="86"/>
                  </a:lnTo>
                  <a:lnTo>
                    <a:pt x="31" y="87"/>
                  </a:lnTo>
                  <a:lnTo>
                    <a:pt x="33" y="88"/>
                  </a:lnTo>
                  <a:lnTo>
                    <a:pt x="37" y="88"/>
                  </a:lnTo>
                  <a:lnTo>
                    <a:pt x="39" y="88"/>
                  </a:lnTo>
                  <a:lnTo>
                    <a:pt x="42" y="89"/>
                  </a:lnTo>
                  <a:lnTo>
                    <a:pt x="45" y="89"/>
                  </a:lnTo>
                  <a:lnTo>
                    <a:pt x="47" y="89"/>
                  </a:lnTo>
                  <a:lnTo>
                    <a:pt x="51" y="88"/>
                  </a:lnTo>
                  <a:lnTo>
                    <a:pt x="53" y="88"/>
                  </a:lnTo>
                  <a:lnTo>
                    <a:pt x="56" y="88"/>
                  </a:lnTo>
                  <a:lnTo>
                    <a:pt x="58" y="87"/>
                  </a:lnTo>
                  <a:lnTo>
                    <a:pt x="61" y="86"/>
                  </a:lnTo>
                  <a:lnTo>
                    <a:pt x="63" y="85"/>
                  </a:lnTo>
                  <a:lnTo>
                    <a:pt x="67" y="83"/>
                  </a:lnTo>
                  <a:lnTo>
                    <a:pt x="69" y="81"/>
                  </a:lnTo>
                  <a:lnTo>
                    <a:pt x="71" y="80"/>
                  </a:lnTo>
                  <a:lnTo>
                    <a:pt x="73" y="78"/>
                  </a:lnTo>
                  <a:lnTo>
                    <a:pt x="75" y="77"/>
                  </a:lnTo>
                  <a:lnTo>
                    <a:pt x="77" y="75"/>
                  </a:lnTo>
                  <a:lnTo>
                    <a:pt x="79" y="73"/>
                  </a:lnTo>
                  <a:lnTo>
                    <a:pt x="80" y="71"/>
                  </a:lnTo>
                  <a:lnTo>
                    <a:pt x="82" y="69"/>
                  </a:lnTo>
                  <a:lnTo>
                    <a:pt x="84" y="65"/>
                  </a:lnTo>
                  <a:lnTo>
                    <a:pt x="85" y="63"/>
                  </a:lnTo>
                  <a:lnTo>
                    <a:pt x="86" y="61"/>
                  </a:lnTo>
                  <a:lnTo>
                    <a:pt x="87" y="58"/>
                  </a:lnTo>
                  <a:lnTo>
                    <a:pt x="88" y="56"/>
                  </a:lnTo>
                  <a:lnTo>
                    <a:pt x="88" y="53"/>
                  </a:lnTo>
                  <a:lnTo>
                    <a:pt x="89" y="49"/>
                  </a:lnTo>
                  <a:lnTo>
                    <a:pt x="89" y="47"/>
                  </a:lnTo>
                  <a:lnTo>
                    <a:pt x="89" y="4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21" name="Freeform 95"/>
            <p:cNvSpPr>
              <a:spLocks/>
            </p:cNvSpPr>
            <p:nvPr/>
          </p:nvSpPr>
          <p:spPr bwMode="auto">
            <a:xfrm>
              <a:off x="2648" y="1275"/>
              <a:ext cx="348" cy="750"/>
            </a:xfrm>
            <a:custGeom>
              <a:avLst/>
              <a:gdLst>
                <a:gd name="T0" fmla="*/ 18 w 933"/>
                <a:gd name="T1" fmla="*/ 38 h 2012"/>
                <a:gd name="T2" fmla="*/ 17 w 933"/>
                <a:gd name="T3" fmla="*/ 38 h 2012"/>
                <a:gd name="T4" fmla="*/ 16 w 933"/>
                <a:gd name="T5" fmla="*/ 38 h 2012"/>
                <a:gd name="T6" fmla="*/ 16 w 933"/>
                <a:gd name="T7" fmla="*/ 37 h 2012"/>
                <a:gd name="T8" fmla="*/ 15 w 933"/>
                <a:gd name="T9" fmla="*/ 37 h 2012"/>
                <a:gd name="T10" fmla="*/ 14 w 933"/>
                <a:gd name="T11" fmla="*/ 36 h 2012"/>
                <a:gd name="T12" fmla="*/ 13 w 933"/>
                <a:gd name="T13" fmla="*/ 35 h 2012"/>
                <a:gd name="T14" fmla="*/ 12 w 933"/>
                <a:gd name="T15" fmla="*/ 34 h 2012"/>
                <a:gd name="T16" fmla="*/ 12 w 933"/>
                <a:gd name="T17" fmla="*/ 34 h 2012"/>
                <a:gd name="T18" fmla="*/ 11 w 933"/>
                <a:gd name="T19" fmla="*/ 33 h 2012"/>
                <a:gd name="T20" fmla="*/ 10 w 933"/>
                <a:gd name="T21" fmla="*/ 32 h 2012"/>
                <a:gd name="T22" fmla="*/ 9 w 933"/>
                <a:gd name="T23" fmla="*/ 32 h 2012"/>
                <a:gd name="T24" fmla="*/ 9 w 933"/>
                <a:gd name="T25" fmla="*/ 31 h 2012"/>
                <a:gd name="T26" fmla="*/ 8 w 933"/>
                <a:gd name="T27" fmla="*/ 30 h 2012"/>
                <a:gd name="T28" fmla="*/ 7 w 933"/>
                <a:gd name="T29" fmla="*/ 29 h 2012"/>
                <a:gd name="T30" fmla="*/ 7 w 933"/>
                <a:gd name="T31" fmla="*/ 29 h 2012"/>
                <a:gd name="T32" fmla="*/ 6 w 933"/>
                <a:gd name="T33" fmla="*/ 28 h 2012"/>
                <a:gd name="T34" fmla="*/ 6 w 933"/>
                <a:gd name="T35" fmla="*/ 27 h 2012"/>
                <a:gd name="T36" fmla="*/ 5 w 933"/>
                <a:gd name="T37" fmla="*/ 26 h 2012"/>
                <a:gd name="T38" fmla="*/ 4 w 933"/>
                <a:gd name="T39" fmla="*/ 26 h 2012"/>
                <a:gd name="T40" fmla="*/ 4 w 933"/>
                <a:gd name="T41" fmla="*/ 25 h 2012"/>
                <a:gd name="T42" fmla="*/ 3 w 933"/>
                <a:gd name="T43" fmla="*/ 24 h 2012"/>
                <a:gd name="T44" fmla="*/ 3 w 933"/>
                <a:gd name="T45" fmla="*/ 23 h 2012"/>
                <a:gd name="T46" fmla="*/ 2 w 933"/>
                <a:gd name="T47" fmla="*/ 22 h 2012"/>
                <a:gd name="T48" fmla="*/ 2 w 933"/>
                <a:gd name="T49" fmla="*/ 21 h 2012"/>
                <a:gd name="T50" fmla="*/ 1 w 933"/>
                <a:gd name="T51" fmla="*/ 21 h 2012"/>
                <a:gd name="T52" fmla="*/ 1 w 933"/>
                <a:gd name="T53" fmla="*/ 20 h 2012"/>
                <a:gd name="T54" fmla="*/ 1 w 933"/>
                <a:gd name="T55" fmla="*/ 19 h 2012"/>
                <a:gd name="T56" fmla="*/ 0 w 933"/>
                <a:gd name="T57" fmla="*/ 18 h 2012"/>
                <a:gd name="T58" fmla="*/ 0 w 933"/>
                <a:gd name="T59" fmla="*/ 17 h 2012"/>
                <a:gd name="T60" fmla="*/ 0 w 933"/>
                <a:gd name="T61" fmla="*/ 16 h 2012"/>
                <a:gd name="T62" fmla="*/ 0 w 933"/>
                <a:gd name="T63" fmla="*/ 15 h 2012"/>
                <a:gd name="T64" fmla="*/ 0 w 933"/>
                <a:gd name="T65" fmla="*/ 14 h 2012"/>
                <a:gd name="T66" fmla="*/ 0 w 933"/>
                <a:gd name="T67" fmla="*/ 13 h 2012"/>
                <a:gd name="T68" fmla="*/ 0 w 933"/>
                <a:gd name="T69" fmla="*/ 13 h 2012"/>
                <a:gd name="T70" fmla="*/ 0 w 933"/>
                <a:gd name="T71" fmla="*/ 12 h 2012"/>
                <a:gd name="T72" fmla="*/ 0 w 933"/>
                <a:gd name="T73" fmla="*/ 11 h 2012"/>
                <a:gd name="T74" fmla="*/ 0 w 933"/>
                <a:gd name="T75" fmla="*/ 10 h 2012"/>
                <a:gd name="T76" fmla="*/ 0 w 933"/>
                <a:gd name="T77" fmla="*/ 9 h 2012"/>
                <a:gd name="T78" fmla="*/ 0 w 933"/>
                <a:gd name="T79" fmla="*/ 9 h 2012"/>
                <a:gd name="T80" fmla="*/ 1 w 933"/>
                <a:gd name="T81" fmla="*/ 8 h 2012"/>
                <a:gd name="T82" fmla="*/ 1 w 933"/>
                <a:gd name="T83" fmla="*/ 7 h 2012"/>
                <a:gd name="T84" fmla="*/ 1 w 933"/>
                <a:gd name="T85" fmla="*/ 7 h 2012"/>
                <a:gd name="T86" fmla="*/ 1 w 933"/>
                <a:gd name="T87" fmla="*/ 6 h 2012"/>
                <a:gd name="T88" fmla="*/ 1 w 933"/>
                <a:gd name="T89" fmla="*/ 6 h 2012"/>
                <a:gd name="T90" fmla="*/ 2 w 933"/>
                <a:gd name="T91" fmla="*/ 5 h 2012"/>
                <a:gd name="T92" fmla="*/ 2 w 933"/>
                <a:gd name="T93" fmla="*/ 4 h 2012"/>
                <a:gd name="T94" fmla="*/ 3 w 933"/>
                <a:gd name="T95" fmla="*/ 4 h 2012"/>
                <a:gd name="T96" fmla="*/ 3 w 933"/>
                <a:gd name="T97" fmla="*/ 3 h 2012"/>
                <a:gd name="T98" fmla="*/ 3 w 933"/>
                <a:gd name="T99" fmla="*/ 3 h 2012"/>
                <a:gd name="T100" fmla="*/ 3 w 933"/>
                <a:gd name="T101" fmla="*/ 3 h 2012"/>
                <a:gd name="T102" fmla="*/ 3 w 933"/>
                <a:gd name="T103" fmla="*/ 2 h 2012"/>
                <a:gd name="T104" fmla="*/ 4 w 933"/>
                <a:gd name="T105" fmla="*/ 1 h 2012"/>
                <a:gd name="T106" fmla="*/ 4 w 933"/>
                <a:gd name="T107" fmla="*/ 1 h 2012"/>
                <a:gd name="T108" fmla="*/ 4 w 933"/>
                <a:gd name="T109" fmla="*/ 1 h 2012"/>
                <a:gd name="T110" fmla="*/ 4 w 933"/>
                <a:gd name="T111" fmla="*/ 1 h 2012"/>
                <a:gd name="T112" fmla="*/ 4 w 933"/>
                <a:gd name="T113" fmla="*/ 0 h 2012"/>
                <a:gd name="T114" fmla="*/ 4 w 933"/>
                <a:gd name="T115" fmla="*/ 0 h 2012"/>
                <a:gd name="T116" fmla="*/ 5 w 933"/>
                <a:gd name="T117" fmla="*/ 0 h 2012"/>
                <a:gd name="T118" fmla="*/ 5 w 933"/>
                <a:gd name="T119" fmla="*/ 0 h 2012"/>
                <a:gd name="T120" fmla="*/ 5 w 933"/>
                <a:gd name="T121" fmla="*/ 0 h 2012"/>
                <a:gd name="T122" fmla="*/ 5 w 933"/>
                <a:gd name="T123" fmla="*/ 0 h 201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933" h="2012">
                  <a:moveTo>
                    <a:pt x="933" y="2012"/>
                  </a:moveTo>
                  <a:lnTo>
                    <a:pt x="924" y="2007"/>
                  </a:lnTo>
                  <a:lnTo>
                    <a:pt x="917" y="2002"/>
                  </a:lnTo>
                  <a:lnTo>
                    <a:pt x="908" y="1995"/>
                  </a:lnTo>
                  <a:lnTo>
                    <a:pt x="901" y="1990"/>
                  </a:lnTo>
                  <a:lnTo>
                    <a:pt x="892" y="1984"/>
                  </a:lnTo>
                  <a:lnTo>
                    <a:pt x="885" y="1978"/>
                  </a:lnTo>
                  <a:lnTo>
                    <a:pt x="876" y="1972"/>
                  </a:lnTo>
                  <a:lnTo>
                    <a:pt x="868" y="1965"/>
                  </a:lnTo>
                  <a:lnTo>
                    <a:pt x="859" y="1960"/>
                  </a:lnTo>
                  <a:lnTo>
                    <a:pt x="851" y="1954"/>
                  </a:lnTo>
                  <a:lnTo>
                    <a:pt x="842" y="1947"/>
                  </a:lnTo>
                  <a:lnTo>
                    <a:pt x="834" y="1941"/>
                  </a:lnTo>
                  <a:lnTo>
                    <a:pt x="825" y="1935"/>
                  </a:lnTo>
                  <a:lnTo>
                    <a:pt x="817" y="1927"/>
                  </a:lnTo>
                  <a:lnTo>
                    <a:pt x="808" y="1921"/>
                  </a:lnTo>
                  <a:lnTo>
                    <a:pt x="800" y="1914"/>
                  </a:lnTo>
                  <a:lnTo>
                    <a:pt x="790" y="1908"/>
                  </a:lnTo>
                  <a:lnTo>
                    <a:pt x="781" y="1900"/>
                  </a:lnTo>
                  <a:lnTo>
                    <a:pt x="773" y="1894"/>
                  </a:lnTo>
                  <a:lnTo>
                    <a:pt x="763" y="1887"/>
                  </a:lnTo>
                  <a:lnTo>
                    <a:pt x="755" y="1880"/>
                  </a:lnTo>
                  <a:lnTo>
                    <a:pt x="746" y="1873"/>
                  </a:lnTo>
                  <a:lnTo>
                    <a:pt x="737" y="1865"/>
                  </a:lnTo>
                  <a:lnTo>
                    <a:pt x="728" y="1859"/>
                  </a:lnTo>
                  <a:lnTo>
                    <a:pt x="710" y="1844"/>
                  </a:lnTo>
                  <a:lnTo>
                    <a:pt x="693" y="1830"/>
                  </a:lnTo>
                  <a:lnTo>
                    <a:pt x="675" y="1815"/>
                  </a:lnTo>
                  <a:lnTo>
                    <a:pt x="657" y="1800"/>
                  </a:lnTo>
                  <a:lnTo>
                    <a:pt x="640" y="1786"/>
                  </a:lnTo>
                  <a:lnTo>
                    <a:pt x="631" y="1778"/>
                  </a:lnTo>
                  <a:lnTo>
                    <a:pt x="623" y="1771"/>
                  </a:lnTo>
                  <a:lnTo>
                    <a:pt x="613" y="1763"/>
                  </a:lnTo>
                  <a:lnTo>
                    <a:pt x="605" y="1756"/>
                  </a:lnTo>
                  <a:lnTo>
                    <a:pt x="596" y="1747"/>
                  </a:lnTo>
                  <a:lnTo>
                    <a:pt x="588" y="1740"/>
                  </a:lnTo>
                  <a:lnTo>
                    <a:pt x="579" y="1732"/>
                  </a:lnTo>
                  <a:lnTo>
                    <a:pt x="571" y="1725"/>
                  </a:lnTo>
                  <a:lnTo>
                    <a:pt x="562" y="1716"/>
                  </a:lnTo>
                  <a:lnTo>
                    <a:pt x="554" y="1709"/>
                  </a:lnTo>
                  <a:lnTo>
                    <a:pt x="544" y="1700"/>
                  </a:lnTo>
                  <a:lnTo>
                    <a:pt x="536" y="1692"/>
                  </a:lnTo>
                  <a:lnTo>
                    <a:pt x="527" y="1684"/>
                  </a:lnTo>
                  <a:lnTo>
                    <a:pt x="518" y="1676"/>
                  </a:lnTo>
                  <a:lnTo>
                    <a:pt x="509" y="1667"/>
                  </a:lnTo>
                  <a:lnTo>
                    <a:pt x="500" y="1659"/>
                  </a:lnTo>
                  <a:lnTo>
                    <a:pt x="492" y="1650"/>
                  </a:lnTo>
                  <a:lnTo>
                    <a:pt x="482" y="1642"/>
                  </a:lnTo>
                  <a:lnTo>
                    <a:pt x="474" y="1632"/>
                  </a:lnTo>
                  <a:lnTo>
                    <a:pt x="465" y="1624"/>
                  </a:lnTo>
                  <a:lnTo>
                    <a:pt x="457" y="1615"/>
                  </a:lnTo>
                  <a:lnTo>
                    <a:pt x="447" y="1606"/>
                  </a:lnTo>
                  <a:lnTo>
                    <a:pt x="439" y="1597"/>
                  </a:lnTo>
                  <a:lnTo>
                    <a:pt x="430" y="1587"/>
                  </a:lnTo>
                  <a:lnTo>
                    <a:pt x="422" y="1579"/>
                  </a:lnTo>
                  <a:lnTo>
                    <a:pt x="412" y="1569"/>
                  </a:lnTo>
                  <a:lnTo>
                    <a:pt x="403" y="1560"/>
                  </a:lnTo>
                  <a:lnTo>
                    <a:pt x="395" y="1550"/>
                  </a:lnTo>
                  <a:lnTo>
                    <a:pt x="386" y="1541"/>
                  </a:lnTo>
                  <a:lnTo>
                    <a:pt x="378" y="1532"/>
                  </a:lnTo>
                  <a:lnTo>
                    <a:pt x="369" y="1521"/>
                  </a:lnTo>
                  <a:lnTo>
                    <a:pt x="361" y="1512"/>
                  </a:lnTo>
                  <a:lnTo>
                    <a:pt x="352" y="1502"/>
                  </a:lnTo>
                  <a:lnTo>
                    <a:pt x="344" y="1493"/>
                  </a:lnTo>
                  <a:lnTo>
                    <a:pt x="335" y="1483"/>
                  </a:lnTo>
                  <a:lnTo>
                    <a:pt x="327" y="1473"/>
                  </a:lnTo>
                  <a:lnTo>
                    <a:pt x="319" y="1463"/>
                  </a:lnTo>
                  <a:lnTo>
                    <a:pt x="311" y="1453"/>
                  </a:lnTo>
                  <a:lnTo>
                    <a:pt x="302" y="1443"/>
                  </a:lnTo>
                  <a:lnTo>
                    <a:pt x="295" y="1433"/>
                  </a:lnTo>
                  <a:lnTo>
                    <a:pt x="286" y="1422"/>
                  </a:lnTo>
                  <a:lnTo>
                    <a:pt x="278" y="1412"/>
                  </a:lnTo>
                  <a:lnTo>
                    <a:pt x="270" y="1402"/>
                  </a:lnTo>
                  <a:lnTo>
                    <a:pt x="263" y="1392"/>
                  </a:lnTo>
                  <a:lnTo>
                    <a:pt x="254" y="1381"/>
                  </a:lnTo>
                  <a:lnTo>
                    <a:pt x="247" y="1370"/>
                  </a:lnTo>
                  <a:lnTo>
                    <a:pt x="239" y="1360"/>
                  </a:lnTo>
                  <a:lnTo>
                    <a:pt x="232" y="1349"/>
                  </a:lnTo>
                  <a:lnTo>
                    <a:pt x="225" y="1338"/>
                  </a:lnTo>
                  <a:lnTo>
                    <a:pt x="217" y="1328"/>
                  </a:lnTo>
                  <a:lnTo>
                    <a:pt x="210" y="1317"/>
                  </a:lnTo>
                  <a:lnTo>
                    <a:pt x="203" y="1306"/>
                  </a:lnTo>
                  <a:lnTo>
                    <a:pt x="196" y="1296"/>
                  </a:lnTo>
                  <a:lnTo>
                    <a:pt x="188" y="1285"/>
                  </a:lnTo>
                  <a:lnTo>
                    <a:pt x="182" y="1273"/>
                  </a:lnTo>
                  <a:lnTo>
                    <a:pt x="176" y="1263"/>
                  </a:lnTo>
                  <a:lnTo>
                    <a:pt x="168" y="1252"/>
                  </a:lnTo>
                  <a:lnTo>
                    <a:pt x="162" y="1240"/>
                  </a:lnTo>
                  <a:lnTo>
                    <a:pt x="155" y="1230"/>
                  </a:lnTo>
                  <a:lnTo>
                    <a:pt x="149" y="1219"/>
                  </a:lnTo>
                  <a:lnTo>
                    <a:pt x="143" y="1207"/>
                  </a:lnTo>
                  <a:lnTo>
                    <a:pt x="137" y="1197"/>
                  </a:lnTo>
                  <a:lnTo>
                    <a:pt x="131" y="1185"/>
                  </a:lnTo>
                  <a:lnTo>
                    <a:pt x="126" y="1174"/>
                  </a:lnTo>
                  <a:lnTo>
                    <a:pt x="119" y="1163"/>
                  </a:lnTo>
                  <a:lnTo>
                    <a:pt x="114" y="1152"/>
                  </a:lnTo>
                  <a:lnTo>
                    <a:pt x="109" y="1140"/>
                  </a:lnTo>
                  <a:lnTo>
                    <a:pt x="103" y="1129"/>
                  </a:lnTo>
                  <a:lnTo>
                    <a:pt x="98" y="1118"/>
                  </a:lnTo>
                  <a:lnTo>
                    <a:pt x="93" y="1106"/>
                  </a:lnTo>
                  <a:lnTo>
                    <a:pt x="87" y="1096"/>
                  </a:lnTo>
                  <a:lnTo>
                    <a:pt x="83" y="1084"/>
                  </a:lnTo>
                  <a:lnTo>
                    <a:pt x="78" y="1072"/>
                  </a:lnTo>
                  <a:lnTo>
                    <a:pt x="73" y="1062"/>
                  </a:lnTo>
                  <a:lnTo>
                    <a:pt x="69" y="1050"/>
                  </a:lnTo>
                  <a:lnTo>
                    <a:pt x="65" y="1038"/>
                  </a:lnTo>
                  <a:lnTo>
                    <a:pt x="61" y="1027"/>
                  </a:lnTo>
                  <a:lnTo>
                    <a:pt x="56" y="1016"/>
                  </a:lnTo>
                  <a:lnTo>
                    <a:pt x="52" y="1004"/>
                  </a:lnTo>
                  <a:lnTo>
                    <a:pt x="49" y="993"/>
                  </a:lnTo>
                  <a:lnTo>
                    <a:pt x="46" y="982"/>
                  </a:lnTo>
                  <a:lnTo>
                    <a:pt x="41" y="970"/>
                  </a:lnTo>
                  <a:lnTo>
                    <a:pt x="38" y="959"/>
                  </a:lnTo>
                  <a:lnTo>
                    <a:pt x="35" y="948"/>
                  </a:lnTo>
                  <a:lnTo>
                    <a:pt x="32" y="936"/>
                  </a:lnTo>
                  <a:lnTo>
                    <a:pt x="30" y="925"/>
                  </a:lnTo>
                  <a:lnTo>
                    <a:pt x="27" y="914"/>
                  </a:lnTo>
                  <a:lnTo>
                    <a:pt x="23" y="902"/>
                  </a:lnTo>
                  <a:lnTo>
                    <a:pt x="21" y="890"/>
                  </a:lnTo>
                  <a:lnTo>
                    <a:pt x="19" y="879"/>
                  </a:lnTo>
                  <a:lnTo>
                    <a:pt x="17" y="868"/>
                  </a:lnTo>
                  <a:lnTo>
                    <a:pt x="15" y="856"/>
                  </a:lnTo>
                  <a:lnTo>
                    <a:pt x="13" y="844"/>
                  </a:lnTo>
                  <a:lnTo>
                    <a:pt x="11" y="833"/>
                  </a:lnTo>
                  <a:lnTo>
                    <a:pt x="8" y="821"/>
                  </a:lnTo>
                  <a:lnTo>
                    <a:pt x="7" y="810"/>
                  </a:lnTo>
                  <a:lnTo>
                    <a:pt x="6" y="799"/>
                  </a:lnTo>
                  <a:lnTo>
                    <a:pt x="4" y="787"/>
                  </a:lnTo>
                  <a:lnTo>
                    <a:pt x="3" y="775"/>
                  </a:lnTo>
                  <a:lnTo>
                    <a:pt x="2" y="763"/>
                  </a:lnTo>
                  <a:lnTo>
                    <a:pt x="2" y="753"/>
                  </a:lnTo>
                  <a:lnTo>
                    <a:pt x="1" y="741"/>
                  </a:lnTo>
                  <a:lnTo>
                    <a:pt x="0" y="729"/>
                  </a:lnTo>
                  <a:lnTo>
                    <a:pt x="0" y="719"/>
                  </a:lnTo>
                  <a:lnTo>
                    <a:pt x="0" y="707"/>
                  </a:lnTo>
                  <a:lnTo>
                    <a:pt x="0" y="695"/>
                  </a:lnTo>
                  <a:lnTo>
                    <a:pt x="0" y="685"/>
                  </a:lnTo>
                  <a:lnTo>
                    <a:pt x="0" y="673"/>
                  </a:lnTo>
                  <a:lnTo>
                    <a:pt x="0" y="662"/>
                  </a:lnTo>
                  <a:lnTo>
                    <a:pt x="0" y="651"/>
                  </a:lnTo>
                  <a:lnTo>
                    <a:pt x="1" y="640"/>
                  </a:lnTo>
                  <a:lnTo>
                    <a:pt x="1" y="629"/>
                  </a:lnTo>
                  <a:lnTo>
                    <a:pt x="2" y="618"/>
                  </a:lnTo>
                  <a:lnTo>
                    <a:pt x="3" y="607"/>
                  </a:lnTo>
                  <a:lnTo>
                    <a:pt x="4" y="596"/>
                  </a:lnTo>
                  <a:lnTo>
                    <a:pt x="5" y="586"/>
                  </a:lnTo>
                  <a:lnTo>
                    <a:pt x="6" y="575"/>
                  </a:lnTo>
                  <a:lnTo>
                    <a:pt x="7" y="564"/>
                  </a:lnTo>
                  <a:lnTo>
                    <a:pt x="8" y="554"/>
                  </a:lnTo>
                  <a:lnTo>
                    <a:pt x="11" y="543"/>
                  </a:lnTo>
                  <a:lnTo>
                    <a:pt x="12" y="533"/>
                  </a:lnTo>
                  <a:lnTo>
                    <a:pt x="14" y="523"/>
                  </a:lnTo>
                  <a:lnTo>
                    <a:pt x="16" y="512"/>
                  </a:lnTo>
                  <a:lnTo>
                    <a:pt x="18" y="503"/>
                  </a:lnTo>
                  <a:lnTo>
                    <a:pt x="20" y="493"/>
                  </a:lnTo>
                  <a:lnTo>
                    <a:pt x="22" y="482"/>
                  </a:lnTo>
                  <a:lnTo>
                    <a:pt x="24" y="473"/>
                  </a:lnTo>
                  <a:lnTo>
                    <a:pt x="27" y="463"/>
                  </a:lnTo>
                  <a:lnTo>
                    <a:pt x="29" y="454"/>
                  </a:lnTo>
                  <a:lnTo>
                    <a:pt x="31" y="444"/>
                  </a:lnTo>
                  <a:lnTo>
                    <a:pt x="34" y="434"/>
                  </a:lnTo>
                  <a:lnTo>
                    <a:pt x="36" y="425"/>
                  </a:lnTo>
                  <a:lnTo>
                    <a:pt x="38" y="416"/>
                  </a:lnTo>
                  <a:lnTo>
                    <a:pt x="41" y="407"/>
                  </a:lnTo>
                  <a:lnTo>
                    <a:pt x="44" y="398"/>
                  </a:lnTo>
                  <a:lnTo>
                    <a:pt x="47" y="390"/>
                  </a:lnTo>
                  <a:lnTo>
                    <a:pt x="50" y="380"/>
                  </a:lnTo>
                  <a:lnTo>
                    <a:pt x="52" y="372"/>
                  </a:lnTo>
                  <a:lnTo>
                    <a:pt x="55" y="363"/>
                  </a:lnTo>
                  <a:lnTo>
                    <a:pt x="58" y="355"/>
                  </a:lnTo>
                  <a:lnTo>
                    <a:pt x="62" y="347"/>
                  </a:lnTo>
                  <a:lnTo>
                    <a:pt x="64" y="339"/>
                  </a:lnTo>
                  <a:lnTo>
                    <a:pt x="67" y="330"/>
                  </a:lnTo>
                  <a:lnTo>
                    <a:pt x="70" y="323"/>
                  </a:lnTo>
                  <a:lnTo>
                    <a:pt x="73" y="315"/>
                  </a:lnTo>
                  <a:lnTo>
                    <a:pt x="77" y="308"/>
                  </a:lnTo>
                  <a:lnTo>
                    <a:pt x="80" y="300"/>
                  </a:lnTo>
                  <a:lnTo>
                    <a:pt x="83" y="293"/>
                  </a:lnTo>
                  <a:lnTo>
                    <a:pt x="86" y="285"/>
                  </a:lnTo>
                  <a:lnTo>
                    <a:pt x="89" y="278"/>
                  </a:lnTo>
                  <a:lnTo>
                    <a:pt x="93" y="271"/>
                  </a:lnTo>
                  <a:lnTo>
                    <a:pt x="96" y="263"/>
                  </a:lnTo>
                  <a:lnTo>
                    <a:pt x="99" y="256"/>
                  </a:lnTo>
                  <a:lnTo>
                    <a:pt x="102" y="249"/>
                  </a:lnTo>
                  <a:lnTo>
                    <a:pt x="105" y="242"/>
                  </a:lnTo>
                  <a:lnTo>
                    <a:pt x="109" y="235"/>
                  </a:lnTo>
                  <a:lnTo>
                    <a:pt x="112" y="228"/>
                  </a:lnTo>
                  <a:lnTo>
                    <a:pt x="115" y="222"/>
                  </a:lnTo>
                  <a:lnTo>
                    <a:pt x="118" y="215"/>
                  </a:lnTo>
                  <a:lnTo>
                    <a:pt x="121" y="208"/>
                  </a:lnTo>
                  <a:lnTo>
                    <a:pt x="126" y="201"/>
                  </a:lnTo>
                  <a:lnTo>
                    <a:pt x="129" y="195"/>
                  </a:lnTo>
                  <a:lnTo>
                    <a:pt x="132" y="189"/>
                  </a:lnTo>
                  <a:lnTo>
                    <a:pt x="135" y="182"/>
                  </a:lnTo>
                  <a:lnTo>
                    <a:pt x="138" y="177"/>
                  </a:lnTo>
                  <a:lnTo>
                    <a:pt x="142" y="170"/>
                  </a:lnTo>
                  <a:lnTo>
                    <a:pt x="145" y="164"/>
                  </a:lnTo>
                  <a:lnTo>
                    <a:pt x="148" y="159"/>
                  </a:lnTo>
                  <a:lnTo>
                    <a:pt x="151" y="152"/>
                  </a:lnTo>
                  <a:lnTo>
                    <a:pt x="154" y="147"/>
                  </a:lnTo>
                  <a:lnTo>
                    <a:pt x="159" y="142"/>
                  </a:lnTo>
                  <a:lnTo>
                    <a:pt x="162" y="136"/>
                  </a:lnTo>
                  <a:lnTo>
                    <a:pt x="165" y="131"/>
                  </a:lnTo>
                  <a:lnTo>
                    <a:pt x="167" y="126"/>
                  </a:lnTo>
                  <a:lnTo>
                    <a:pt x="170" y="120"/>
                  </a:lnTo>
                  <a:lnTo>
                    <a:pt x="173" y="115"/>
                  </a:lnTo>
                  <a:lnTo>
                    <a:pt x="177" y="110"/>
                  </a:lnTo>
                  <a:lnTo>
                    <a:pt x="180" y="105"/>
                  </a:lnTo>
                  <a:lnTo>
                    <a:pt x="183" y="100"/>
                  </a:lnTo>
                  <a:lnTo>
                    <a:pt x="185" y="96"/>
                  </a:lnTo>
                  <a:lnTo>
                    <a:pt x="188" y="92"/>
                  </a:lnTo>
                  <a:lnTo>
                    <a:pt x="192" y="87"/>
                  </a:lnTo>
                  <a:lnTo>
                    <a:pt x="194" y="82"/>
                  </a:lnTo>
                  <a:lnTo>
                    <a:pt x="197" y="79"/>
                  </a:lnTo>
                  <a:lnTo>
                    <a:pt x="199" y="75"/>
                  </a:lnTo>
                  <a:lnTo>
                    <a:pt x="202" y="70"/>
                  </a:lnTo>
                  <a:lnTo>
                    <a:pt x="204" y="66"/>
                  </a:lnTo>
                  <a:lnTo>
                    <a:pt x="208" y="63"/>
                  </a:lnTo>
                  <a:lnTo>
                    <a:pt x="210" y="59"/>
                  </a:lnTo>
                  <a:lnTo>
                    <a:pt x="212" y="55"/>
                  </a:lnTo>
                  <a:lnTo>
                    <a:pt x="214" y="52"/>
                  </a:lnTo>
                  <a:lnTo>
                    <a:pt x="217" y="49"/>
                  </a:lnTo>
                  <a:lnTo>
                    <a:pt x="219" y="46"/>
                  </a:lnTo>
                  <a:lnTo>
                    <a:pt x="221" y="43"/>
                  </a:lnTo>
                  <a:lnTo>
                    <a:pt x="224" y="39"/>
                  </a:lnTo>
                  <a:lnTo>
                    <a:pt x="225" y="36"/>
                  </a:lnTo>
                  <a:lnTo>
                    <a:pt x="227" y="33"/>
                  </a:lnTo>
                  <a:lnTo>
                    <a:pt x="229" y="31"/>
                  </a:lnTo>
                  <a:lnTo>
                    <a:pt x="231" y="29"/>
                  </a:lnTo>
                  <a:lnTo>
                    <a:pt x="232" y="26"/>
                  </a:lnTo>
                  <a:lnTo>
                    <a:pt x="234" y="24"/>
                  </a:lnTo>
                  <a:lnTo>
                    <a:pt x="235" y="21"/>
                  </a:lnTo>
                  <a:lnTo>
                    <a:pt x="237" y="19"/>
                  </a:lnTo>
                  <a:lnTo>
                    <a:pt x="238" y="17"/>
                  </a:lnTo>
                  <a:lnTo>
                    <a:pt x="239" y="15"/>
                  </a:lnTo>
                  <a:lnTo>
                    <a:pt x="241" y="14"/>
                  </a:lnTo>
                  <a:lnTo>
                    <a:pt x="243" y="12"/>
                  </a:lnTo>
                  <a:lnTo>
                    <a:pt x="244" y="11"/>
                  </a:lnTo>
                  <a:lnTo>
                    <a:pt x="245" y="9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7" y="5"/>
                  </a:lnTo>
                  <a:lnTo>
                    <a:pt x="248" y="4"/>
                  </a:lnTo>
                  <a:lnTo>
                    <a:pt x="248" y="3"/>
                  </a:lnTo>
                  <a:lnTo>
                    <a:pt x="249" y="3"/>
                  </a:lnTo>
                  <a:lnTo>
                    <a:pt x="249" y="2"/>
                  </a:lnTo>
                  <a:lnTo>
                    <a:pt x="250" y="1"/>
                  </a:lnTo>
                  <a:lnTo>
                    <a:pt x="250" y="0"/>
                  </a:lnTo>
                  <a:lnTo>
                    <a:pt x="25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22" name="Freeform 96"/>
            <p:cNvSpPr>
              <a:spLocks/>
            </p:cNvSpPr>
            <p:nvPr/>
          </p:nvSpPr>
          <p:spPr bwMode="auto">
            <a:xfrm>
              <a:off x="2648" y="2822"/>
              <a:ext cx="112" cy="1077"/>
            </a:xfrm>
            <a:custGeom>
              <a:avLst/>
              <a:gdLst>
                <a:gd name="T0" fmla="*/ 5 w 304"/>
                <a:gd name="T1" fmla="*/ 56 h 2888"/>
                <a:gd name="T2" fmla="*/ 4 w 304"/>
                <a:gd name="T3" fmla="*/ 56 h 2888"/>
                <a:gd name="T4" fmla="*/ 4 w 304"/>
                <a:gd name="T5" fmla="*/ 56 h 2888"/>
                <a:gd name="T6" fmla="*/ 3 w 304"/>
                <a:gd name="T7" fmla="*/ 56 h 2888"/>
                <a:gd name="T8" fmla="*/ 3 w 304"/>
                <a:gd name="T9" fmla="*/ 56 h 2888"/>
                <a:gd name="T10" fmla="*/ 2 w 304"/>
                <a:gd name="T11" fmla="*/ 56 h 2888"/>
                <a:gd name="T12" fmla="*/ 2 w 304"/>
                <a:gd name="T13" fmla="*/ 55 h 2888"/>
                <a:gd name="T14" fmla="*/ 1 w 304"/>
                <a:gd name="T15" fmla="*/ 55 h 2888"/>
                <a:gd name="T16" fmla="*/ 1 w 304"/>
                <a:gd name="T17" fmla="*/ 55 h 2888"/>
                <a:gd name="T18" fmla="*/ 1 w 304"/>
                <a:gd name="T19" fmla="*/ 54 h 2888"/>
                <a:gd name="T20" fmla="*/ 0 w 304"/>
                <a:gd name="T21" fmla="*/ 54 h 2888"/>
                <a:gd name="T22" fmla="*/ 0 w 304"/>
                <a:gd name="T23" fmla="*/ 54 h 2888"/>
                <a:gd name="T24" fmla="*/ 0 w 304"/>
                <a:gd name="T25" fmla="*/ 53 h 2888"/>
                <a:gd name="T26" fmla="*/ 0 w 304"/>
                <a:gd name="T27" fmla="*/ 53 h 2888"/>
                <a:gd name="T28" fmla="*/ 0 w 304"/>
                <a:gd name="T29" fmla="*/ 53 h 2888"/>
                <a:gd name="T30" fmla="*/ 0 w 304"/>
                <a:gd name="T31" fmla="*/ 52 h 2888"/>
                <a:gd name="T32" fmla="*/ 0 w 304"/>
                <a:gd name="T33" fmla="*/ 51 h 2888"/>
                <a:gd name="T34" fmla="*/ 0 w 304"/>
                <a:gd name="T35" fmla="*/ 51 h 2888"/>
                <a:gd name="T36" fmla="*/ 0 w 304"/>
                <a:gd name="T37" fmla="*/ 50 h 2888"/>
                <a:gd name="T38" fmla="*/ 0 w 304"/>
                <a:gd name="T39" fmla="*/ 49 h 2888"/>
                <a:gd name="T40" fmla="*/ 1 w 304"/>
                <a:gd name="T41" fmla="*/ 48 h 2888"/>
                <a:gd name="T42" fmla="*/ 1 w 304"/>
                <a:gd name="T43" fmla="*/ 47 h 2888"/>
                <a:gd name="T44" fmla="*/ 1 w 304"/>
                <a:gd name="T45" fmla="*/ 45 h 2888"/>
                <a:gd name="T46" fmla="*/ 2 w 304"/>
                <a:gd name="T47" fmla="*/ 43 h 2888"/>
                <a:gd name="T48" fmla="*/ 3 w 304"/>
                <a:gd name="T49" fmla="*/ 41 h 2888"/>
                <a:gd name="T50" fmla="*/ 3 w 304"/>
                <a:gd name="T51" fmla="*/ 40 h 2888"/>
                <a:gd name="T52" fmla="*/ 4 w 304"/>
                <a:gd name="T53" fmla="*/ 37 h 2888"/>
                <a:gd name="T54" fmla="*/ 4 w 304"/>
                <a:gd name="T55" fmla="*/ 35 h 2888"/>
                <a:gd name="T56" fmla="*/ 4 w 304"/>
                <a:gd name="T57" fmla="*/ 33 h 2888"/>
                <a:gd name="T58" fmla="*/ 4 w 304"/>
                <a:gd name="T59" fmla="*/ 31 h 2888"/>
                <a:gd name="T60" fmla="*/ 5 w 304"/>
                <a:gd name="T61" fmla="*/ 29 h 2888"/>
                <a:gd name="T62" fmla="*/ 5 w 304"/>
                <a:gd name="T63" fmla="*/ 27 h 2888"/>
                <a:gd name="T64" fmla="*/ 4 w 304"/>
                <a:gd name="T65" fmla="*/ 25 h 2888"/>
                <a:gd name="T66" fmla="*/ 4 w 304"/>
                <a:gd name="T67" fmla="*/ 23 h 2888"/>
                <a:gd name="T68" fmla="*/ 4 w 304"/>
                <a:gd name="T69" fmla="*/ 21 h 2888"/>
                <a:gd name="T70" fmla="*/ 4 w 304"/>
                <a:gd name="T71" fmla="*/ 18 h 2888"/>
                <a:gd name="T72" fmla="*/ 3 w 304"/>
                <a:gd name="T73" fmla="*/ 16 h 2888"/>
                <a:gd name="T74" fmla="*/ 3 w 304"/>
                <a:gd name="T75" fmla="*/ 15 h 2888"/>
                <a:gd name="T76" fmla="*/ 2 w 304"/>
                <a:gd name="T77" fmla="*/ 13 h 2888"/>
                <a:gd name="T78" fmla="*/ 1 w 304"/>
                <a:gd name="T79" fmla="*/ 11 h 2888"/>
                <a:gd name="T80" fmla="*/ 1 w 304"/>
                <a:gd name="T81" fmla="*/ 9 h 2888"/>
                <a:gd name="T82" fmla="*/ 1 w 304"/>
                <a:gd name="T83" fmla="*/ 8 h 2888"/>
                <a:gd name="T84" fmla="*/ 0 w 304"/>
                <a:gd name="T85" fmla="*/ 7 h 2888"/>
                <a:gd name="T86" fmla="*/ 0 w 304"/>
                <a:gd name="T87" fmla="*/ 6 h 2888"/>
                <a:gd name="T88" fmla="*/ 0 w 304"/>
                <a:gd name="T89" fmla="*/ 5 h 2888"/>
                <a:gd name="T90" fmla="*/ 0 w 304"/>
                <a:gd name="T91" fmla="*/ 4 h 2888"/>
                <a:gd name="T92" fmla="*/ 0 w 304"/>
                <a:gd name="T93" fmla="*/ 4 h 2888"/>
                <a:gd name="T94" fmla="*/ 0 w 304"/>
                <a:gd name="T95" fmla="*/ 3 h 2888"/>
                <a:gd name="T96" fmla="*/ 0 w 304"/>
                <a:gd name="T97" fmla="*/ 3 h 2888"/>
                <a:gd name="T98" fmla="*/ 0 w 304"/>
                <a:gd name="T99" fmla="*/ 3 h 2888"/>
                <a:gd name="T100" fmla="*/ 0 w 304"/>
                <a:gd name="T101" fmla="*/ 2 h 2888"/>
                <a:gd name="T102" fmla="*/ 0 w 304"/>
                <a:gd name="T103" fmla="*/ 1 h 2888"/>
                <a:gd name="T104" fmla="*/ 1 w 304"/>
                <a:gd name="T105" fmla="*/ 1 h 2888"/>
                <a:gd name="T106" fmla="*/ 1 w 304"/>
                <a:gd name="T107" fmla="*/ 1 h 2888"/>
                <a:gd name="T108" fmla="*/ 1 w 304"/>
                <a:gd name="T109" fmla="*/ 1 h 2888"/>
                <a:gd name="T110" fmla="*/ 2 w 304"/>
                <a:gd name="T111" fmla="*/ 0 h 2888"/>
                <a:gd name="T112" fmla="*/ 2 w 304"/>
                <a:gd name="T113" fmla="*/ 0 h 2888"/>
                <a:gd name="T114" fmla="*/ 3 w 304"/>
                <a:gd name="T115" fmla="*/ 0 h 2888"/>
                <a:gd name="T116" fmla="*/ 3 w 304"/>
                <a:gd name="T117" fmla="*/ 0 h 2888"/>
                <a:gd name="T118" fmla="*/ 4 w 304"/>
                <a:gd name="T119" fmla="*/ 0 h 2888"/>
                <a:gd name="T120" fmla="*/ 4 w 304"/>
                <a:gd name="T121" fmla="*/ 0 h 2888"/>
                <a:gd name="T122" fmla="*/ 5 w 304"/>
                <a:gd name="T123" fmla="*/ 0 h 28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04" h="2888">
                  <a:moveTo>
                    <a:pt x="304" y="2882"/>
                  </a:moveTo>
                  <a:lnTo>
                    <a:pt x="299" y="2883"/>
                  </a:lnTo>
                  <a:lnTo>
                    <a:pt x="294" y="2884"/>
                  </a:lnTo>
                  <a:lnTo>
                    <a:pt x="287" y="2884"/>
                  </a:lnTo>
                  <a:lnTo>
                    <a:pt x="282" y="2885"/>
                  </a:lnTo>
                  <a:lnTo>
                    <a:pt x="276" y="2886"/>
                  </a:lnTo>
                  <a:lnTo>
                    <a:pt x="270" y="2886"/>
                  </a:lnTo>
                  <a:lnTo>
                    <a:pt x="265" y="2886"/>
                  </a:lnTo>
                  <a:lnTo>
                    <a:pt x="260" y="2887"/>
                  </a:lnTo>
                  <a:lnTo>
                    <a:pt x="253" y="2887"/>
                  </a:lnTo>
                  <a:lnTo>
                    <a:pt x="248" y="2887"/>
                  </a:lnTo>
                  <a:lnTo>
                    <a:pt x="243" y="2887"/>
                  </a:lnTo>
                  <a:lnTo>
                    <a:pt x="237" y="2888"/>
                  </a:lnTo>
                  <a:lnTo>
                    <a:pt x="232" y="2888"/>
                  </a:lnTo>
                  <a:lnTo>
                    <a:pt x="227" y="2888"/>
                  </a:lnTo>
                  <a:lnTo>
                    <a:pt x="221" y="2887"/>
                  </a:lnTo>
                  <a:lnTo>
                    <a:pt x="216" y="2887"/>
                  </a:lnTo>
                  <a:lnTo>
                    <a:pt x="211" y="2887"/>
                  </a:lnTo>
                  <a:lnTo>
                    <a:pt x="205" y="2887"/>
                  </a:lnTo>
                  <a:lnTo>
                    <a:pt x="201" y="2886"/>
                  </a:lnTo>
                  <a:lnTo>
                    <a:pt x="196" y="2886"/>
                  </a:lnTo>
                  <a:lnTo>
                    <a:pt x="191" y="2886"/>
                  </a:lnTo>
                  <a:lnTo>
                    <a:pt x="186" y="2885"/>
                  </a:lnTo>
                  <a:lnTo>
                    <a:pt x="181" y="2885"/>
                  </a:lnTo>
                  <a:lnTo>
                    <a:pt x="176" y="2884"/>
                  </a:lnTo>
                  <a:lnTo>
                    <a:pt x="171" y="2883"/>
                  </a:lnTo>
                  <a:lnTo>
                    <a:pt x="166" y="2882"/>
                  </a:lnTo>
                  <a:lnTo>
                    <a:pt x="162" y="2882"/>
                  </a:lnTo>
                  <a:lnTo>
                    <a:pt x="158" y="2881"/>
                  </a:lnTo>
                  <a:lnTo>
                    <a:pt x="152" y="2880"/>
                  </a:lnTo>
                  <a:lnTo>
                    <a:pt x="148" y="2879"/>
                  </a:lnTo>
                  <a:lnTo>
                    <a:pt x="144" y="2878"/>
                  </a:lnTo>
                  <a:lnTo>
                    <a:pt x="139" y="2876"/>
                  </a:lnTo>
                  <a:lnTo>
                    <a:pt x="135" y="2874"/>
                  </a:lnTo>
                  <a:lnTo>
                    <a:pt x="131" y="2873"/>
                  </a:lnTo>
                  <a:lnTo>
                    <a:pt x="127" y="2872"/>
                  </a:lnTo>
                  <a:lnTo>
                    <a:pt x="122" y="2870"/>
                  </a:lnTo>
                  <a:lnTo>
                    <a:pt x="118" y="2869"/>
                  </a:lnTo>
                  <a:lnTo>
                    <a:pt x="114" y="2868"/>
                  </a:lnTo>
                  <a:lnTo>
                    <a:pt x="111" y="2866"/>
                  </a:lnTo>
                  <a:lnTo>
                    <a:pt x="106" y="2864"/>
                  </a:lnTo>
                  <a:lnTo>
                    <a:pt x="102" y="2863"/>
                  </a:lnTo>
                  <a:lnTo>
                    <a:pt x="99" y="2861"/>
                  </a:lnTo>
                  <a:lnTo>
                    <a:pt x="95" y="2858"/>
                  </a:lnTo>
                  <a:lnTo>
                    <a:pt x="91" y="2856"/>
                  </a:lnTo>
                  <a:lnTo>
                    <a:pt x="88" y="2855"/>
                  </a:lnTo>
                  <a:lnTo>
                    <a:pt x="84" y="2853"/>
                  </a:lnTo>
                  <a:lnTo>
                    <a:pt x="81" y="2851"/>
                  </a:lnTo>
                  <a:lnTo>
                    <a:pt x="78" y="2849"/>
                  </a:lnTo>
                  <a:lnTo>
                    <a:pt x="74" y="2847"/>
                  </a:lnTo>
                  <a:lnTo>
                    <a:pt x="71" y="2843"/>
                  </a:lnTo>
                  <a:lnTo>
                    <a:pt x="68" y="2841"/>
                  </a:lnTo>
                  <a:lnTo>
                    <a:pt x="65" y="2839"/>
                  </a:lnTo>
                  <a:lnTo>
                    <a:pt x="62" y="2837"/>
                  </a:lnTo>
                  <a:lnTo>
                    <a:pt x="60" y="2834"/>
                  </a:lnTo>
                  <a:lnTo>
                    <a:pt x="56" y="2832"/>
                  </a:lnTo>
                  <a:lnTo>
                    <a:pt x="53" y="2829"/>
                  </a:lnTo>
                  <a:lnTo>
                    <a:pt x="51" y="2826"/>
                  </a:lnTo>
                  <a:lnTo>
                    <a:pt x="48" y="2823"/>
                  </a:lnTo>
                  <a:lnTo>
                    <a:pt x="46" y="2821"/>
                  </a:lnTo>
                  <a:lnTo>
                    <a:pt x="43" y="2818"/>
                  </a:lnTo>
                  <a:lnTo>
                    <a:pt x="40" y="2815"/>
                  </a:lnTo>
                  <a:lnTo>
                    <a:pt x="38" y="2812"/>
                  </a:lnTo>
                  <a:lnTo>
                    <a:pt x="36" y="2809"/>
                  </a:lnTo>
                  <a:lnTo>
                    <a:pt x="34" y="2806"/>
                  </a:lnTo>
                  <a:lnTo>
                    <a:pt x="32" y="2803"/>
                  </a:lnTo>
                  <a:lnTo>
                    <a:pt x="30" y="2800"/>
                  </a:lnTo>
                  <a:lnTo>
                    <a:pt x="28" y="2797"/>
                  </a:lnTo>
                  <a:lnTo>
                    <a:pt x="25" y="2793"/>
                  </a:lnTo>
                  <a:lnTo>
                    <a:pt x="23" y="2789"/>
                  </a:lnTo>
                  <a:lnTo>
                    <a:pt x="21" y="2786"/>
                  </a:lnTo>
                  <a:lnTo>
                    <a:pt x="20" y="2783"/>
                  </a:lnTo>
                  <a:lnTo>
                    <a:pt x="18" y="2779"/>
                  </a:lnTo>
                  <a:lnTo>
                    <a:pt x="17" y="2775"/>
                  </a:lnTo>
                  <a:lnTo>
                    <a:pt x="15" y="2772"/>
                  </a:lnTo>
                  <a:lnTo>
                    <a:pt x="14" y="2768"/>
                  </a:lnTo>
                  <a:lnTo>
                    <a:pt x="13" y="2764"/>
                  </a:lnTo>
                  <a:lnTo>
                    <a:pt x="11" y="2760"/>
                  </a:lnTo>
                  <a:lnTo>
                    <a:pt x="9" y="2756"/>
                  </a:lnTo>
                  <a:lnTo>
                    <a:pt x="8" y="2752"/>
                  </a:lnTo>
                  <a:lnTo>
                    <a:pt x="7" y="2749"/>
                  </a:lnTo>
                  <a:lnTo>
                    <a:pt x="6" y="2744"/>
                  </a:lnTo>
                  <a:lnTo>
                    <a:pt x="5" y="2740"/>
                  </a:lnTo>
                  <a:lnTo>
                    <a:pt x="4" y="2736"/>
                  </a:lnTo>
                  <a:lnTo>
                    <a:pt x="4" y="2732"/>
                  </a:lnTo>
                  <a:lnTo>
                    <a:pt x="3" y="2727"/>
                  </a:lnTo>
                  <a:lnTo>
                    <a:pt x="2" y="2723"/>
                  </a:lnTo>
                  <a:lnTo>
                    <a:pt x="2" y="2718"/>
                  </a:lnTo>
                  <a:lnTo>
                    <a:pt x="1" y="2714"/>
                  </a:lnTo>
                  <a:lnTo>
                    <a:pt x="1" y="2709"/>
                  </a:lnTo>
                  <a:lnTo>
                    <a:pt x="0" y="2704"/>
                  </a:lnTo>
                  <a:lnTo>
                    <a:pt x="0" y="2700"/>
                  </a:lnTo>
                  <a:lnTo>
                    <a:pt x="0" y="2696"/>
                  </a:lnTo>
                  <a:lnTo>
                    <a:pt x="0" y="2690"/>
                  </a:lnTo>
                  <a:lnTo>
                    <a:pt x="0" y="2685"/>
                  </a:lnTo>
                  <a:lnTo>
                    <a:pt x="0" y="2681"/>
                  </a:lnTo>
                  <a:lnTo>
                    <a:pt x="0" y="2675"/>
                  </a:lnTo>
                  <a:lnTo>
                    <a:pt x="0" y="2671"/>
                  </a:lnTo>
                  <a:lnTo>
                    <a:pt x="0" y="2666"/>
                  </a:lnTo>
                  <a:lnTo>
                    <a:pt x="0" y="2660"/>
                  </a:lnTo>
                  <a:lnTo>
                    <a:pt x="0" y="2655"/>
                  </a:lnTo>
                  <a:lnTo>
                    <a:pt x="1" y="2650"/>
                  </a:lnTo>
                  <a:lnTo>
                    <a:pt x="1" y="2644"/>
                  </a:lnTo>
                  <a:lnTo>
                    <a:pt x="2" y="2639"/>
                  </a:lnTo>
                  <a:lnTo>
                    <a:pt x="2" y="2634"/>
                  </a:lnTo>
                  <a:lnTo>
                    <a:pt x="3" y="2628"/>
                  </a:lnTo>
                  <a:lnTo>
                    <a:pt x="3" y="2623"/>
                  </a:lnTo>
                  <a:lnTo>
                    <a:pt x="4" y="2618"/>
                  </a:lnTo>
                  <a:lnTo>
                    <a:pt x="5" y="2612"/>
                  </a:lnTo>
                  <a:lnTo>
                    <a:pt x="6" y="2606"/>
                  </a:lnTo>
                  <a:lnTo>
                    <a:pt x="6" y="2601"/>
                  </a:lnTo>
                  <a:lnTo>
                    <a:pt x="7" y="2595"/>
                  </a:lnTo>
                  <a:lnTo>
                    <a:pt x="8" y="2589"/>
                  </a:lnTo>
                  <a:lnTo>
                    <a:pt x="9" y="2584"/>
                  </a:lnTo>
                  <a:lnTo>
                    <a:pt x="11" y="2577"/>
                  </a:lnTo>
                  <a:lnTo>
                    <a:pt x="13" y="2572"/>
                  </a:lnTo>
                  <a:lnTo>
                    <a:pt x="14" y="2566"/>
                  </a:lnTo>
                  <a:lnTo>
                    <a:pt x="15" y="2560"/>
                  </a:lnTo>
                  <a:lnTo>
                    <a:pt x="16" y="2554"/>
                  </a:lnTo>
                  <a:lnTo>
                    <a:pt x="17" y="2549"/>
                  </a:lnTo>
                  <a:lnTo>
                    <a:pt x="19" y="2542"/>
                  </a:lnTo>
                  <a:lnTo>
                    <a:pt x="22" y="2529"/>
                  </a:lnTo>
                  <a:lnTo>
                    <a:pt x="25" y="2518"/>
                  </a:lnTo>
                  <a:lnTo>
                    <a:pt x="29" y="2505"/>
                  </a:lnTo>
                  <a:lnTo>
                    <a:pt x="32" y="2492"/>
                  </a:lnTo>
                  <a:lnTo>
                    <a:pt x="35" y="2479"/>
                  </a:lnTo>
                  <a:lnTo>
                    <a:pt x="39" y="2467"/>
                  </a:lnTo>
                  <a:lnTo>
                    <a:pt x="44" y="2454"/>
                  </a:lnTo>
                  <a:lnTo>
                    <a:pt x="47" y="2440"/>
                  </a:lnTo>
                  <a:lnTo>
                    <a:pt x="51" y="2427"/>
                  </a:lnTo>
                  <a:lnTo>
                    <a:pt x="55" y="2414"/>
                  </a:lnTo>
                  <a:lnTo>
                    <a:pt x="60" y="2401"/>
                  </a:lnTo>
                  <a:lnTo>
                    <a:pt x="64" y="2387"/>
                  </a:lnTo>
                  <a:lnTo>
                    <a:pt x="68" y="2374"/>
                  </a:lnTo>
                  <a:lnTo>
                    <a:pt x="72" y="2360"/>
                  </a:lnTo>
                  <a:lnTo>
                    <a:pt x="77" y="2346"/>
                  </a:lnTo>
                  <a:lnTo>
                    <a:pt x="81" y="2334"/>
                  </a:lnTo>
                  <a:lnTo>
                    <a:pt x="85" y="2320"/>
                  </a:lnTo>
                  <a:lnTo>
                    <a:pt x="90" y="2305"/>
                  </a:lnTo>
                  <a:lnTo>
                    <a:pt x="95" y="2291"/>
                  </a:lnTo>
                  <a:lnTo>
                    <a:pt x="99" y="2276"/>
                  </a:lnTo>
                  <a:lnTo>
                    <a:pt x="104" y="2262"/>
                  </a:lnTo>
                  <a:lnTo>
                    <a:pt x="109" y="2247"/>
                  </a:lnTo>
                  <a:lnTo>
                    <a:pt x="114" y="2232"/>
                  </a:lnTo>
                  <a:lnTo>
                    <a:pt x="118" y="2216"/>
                  </a:lnTo>
                  <a:lnTo>
                    <a:pt x="123" y="2202"/>
                  </a:lnTo>
                  <a:lnTo>
                    <a:pt x="128" y="2186"/>
                  </a:lnTo>
                  <a:lnTo>
                    <a:pt x="133" y="2171"/>
                  </a:lnTo>
                  <a:lnTo>
                    <a:pt x="137" y="2155"/>
                  </a:lnTo>
                  <a:lnTo>
                    <a:pt x="143" y="2139"/>
                  </a:lnTo>
                  <a:lnTo>
                    <a:pt x="147" y="2122"/>
                  </a:lnTo>
                  <a:lnTo>
                    <a:pt x="151" y="2106"/>
                  </a:lnTo>
                  <a:lnTo>
                    <a:pt x="156" y="2090"/>
                  </a:lnTo>
                  <a:lnTo>
                    <a:pt x="161" y="2073"/>
                  </a:lnTo>
                  <a:lnTo>
                    <a:pt x="165" y="2056"/>
                  </a:lnTo>
                  <a:lnTo>
                    <a:pt x="170" y="2039"/>
                  </a:lnTo>
                  <a:lnTo>
                    <a:pt x="175" y="2022"/>
                  </a:lnTo>
                  <a:lnTo>
                    <a:pt x="179" y="2005"/>
                  </a:lnTo>
                  <a:lnTo>
                    <a:pt x="183" y="1988"/>
                  </a:lnTo>
                  <a:lnTo>
                    <a:pt x="187" y="1970"/>
                  </a:lnTo>
                  <a:lnTo>
                    <a:pt x="192" y="1952"/>
                  </a:lnTo>
                  <a:lnTo>
                    <a:pt x="195" y="1935"/>
                  </a:lnTo>
                  <a:lnTo>
                    <a:pt x="199" y="1917"/>
                  </a:lnTo>
                  <a:lnTo>
                    <a:pt x="202" y="1899"/>
                  </a:lnTo>
                  <a:lnTo>
                    <a:pt x="206" y="1881"/>
                  </a:lnTo>
                  <a:lnTo>
                    <a:pt x="210" y="1864"/>
                  </a:lnTo>
                  <a:lnTo>
                    <a:pt x="213" y="1846"/>
                  </a:lnTo>
                  <a:lnTo>
                    <a:pt x="216" y="1828"/>
                  </a:lnTo>
                  <a:lnTo>
                    <a:pt x="219" y="1810"/>
                  </a:lnTo>
                  <a:lnTo>
                    <a:pt x="222" y="1791"/>
                  </a:lnTo>
                  <a:lnTo>
                    <a:pt x="226" y="1772"/>
                  </a:lnTo>
                  <a:lnTo>
                    <a:pt x="228" y="1754"/>
                  </a:lnTo>
                  <a:lnTo>
                    <a:pt x="231" y="1736"/>
                  </a:lnTo>
                  <a:lnTo>
                    <a:pt x="233" y="1718"/>
                  </a:lnTo>
                  <a:lnTo>
                    <a:pt x="235" y="1699"/>
                  </a:lnTo>
                  <a:lnTo>
                    <a:pt x="237" y="1681"/>
                  </a:lnTo>
                  <a:lnTo>
                    <a:pt x="239" y="1663"/>
                  </a:lnTo>
                  <a:lnTo>
                    <a:pt x="242" y="1644"/>
                  </a:lnTo>
                  <a:lnTo>
                    <a:pt x="243" y="1626"/>
                  </a:lnTo>
                  <a:lnTo>
                    <a:pt x="245" y="1607"/>
                  </a:lnTo>
                  <a:lnTo>
                    <a:pt x="246" y="1589"/>
                  </a:lnTo>
                  <a:lnTo>
                    <a:pt x="247" y="1570"/>
                  </a:lnTo>
                  <a:lnTo>
                    <a:pt x="248" y="1552"/>
                  </a:lnTo>
                  <a:lnTo>
                    <a:pt x="249" y="1534"/>
                  </a:lnTo>
                  <a:lnTo>
                    <a:pt x="249" y="1516"/>
                  </a:lnTo>
                  <a:lnTo>
                    <a:pt x="250" y="1498"/>
                  </a:lnTo>
                  <a:lnTo>
                    <a:pt x="250" y="1480"/>
                  </a:lnTo>
                  <a:lnTo>
                    <a:pt x="250" y="1462"/>
                  </a:lnTo>
                  <a:lnTo>
                    <a:pt x="251" y="1443"/>
                  </a:lnTo>
                  <a:lnTo>
                    <a:pt x="250" y="1425"/>
                  </a:lnTo>
                  <a:lnTo>
                    <a:pt x="250" y="1407"/>
                  </a:lnTo>
                  <a:lnTo>
                    <a:pt x="250" y="1389"/>
                  </a:lnTo>
                  <a:lnTo>
                    <a:pt x="249" y="1371"/>
                  </a:lnTo>
                  <a:lnTo>
                    <a:pt x="249" y="1353"/>
                  </a:lnTo>
                  <a:lnTo>
                    <a:pt x="248" y="1335"/>
                  </a:lnTo>
                  <a:lnTo>
                    <a:pt x="247" y="1317"/>
                  </a:lnTo>
                  <a:lnTo>
                    <a:pt x="246" y="1299"/>
                  </a:lnTo>
                  <a:lnTo>
                    <a:pt x="245" y="1280"/>
                  </a:lnTo>
                  <a:lnTo>
                    <a:pt x="243" y="1261"/>
                  </a:lnTo>
                  <a:lnTo>
                    <a:pt x="242" y="1243"/>
                  </a:lnTo>
                  <a:lnTo>
                    <a:pt x="239" y="1224"/>
                  </a:lnTo>
                  <a:lnTo>
                    <a:pt x="237" y="1206"/>
                  </a:lnTo>
                  <a:lnTo>
                    <a:pt x="235" y="1188"/>
                  </a:lnTo>
                  <a:lnTo>
                    <a:pt x="233" y="1170"/>
                  </a:lnTo>
                  <a:lnTo>
                    <a:pt x="231" y="1151"/>
                  </a:lnTo>
                  <a:lnTo>
                    <a:pt x="228" y="1133"/>
                  </a:lnTo>
                  <a:lnTo>
                    <a:pt x="226" y="1115"/>
                  </a:lnTo>
                  <a:lnTo>
                    <a:pt x="222" y="1096"/>
                  </a:lnTo>
                  <a:lnTo>
                    <a:pt x="219" y="1078"/>
                  </a:lnTo>
                  <a:lnTo>
                    <a:pt x="216" y="1059"/>
                  </a:lnTo>
                  <a:lnTo>
                    <a:pt x="213" y="1041"/>
                  </a:lnTo>
                  <a:lnTo>
                    <a:pt x="210" y="1024"/>
                  </a:lnTo>
                  <a:lnTo>
                    <a:pt x="206" y="1006"/>
                  </a:lnTo>
                  <a:lnTo>
                    <a:pt x="202" y="988"/>
                  </a:lnTo>
                  <a:lnTo>
                    <a:pt x="199" y="970"/>
                  </a:lnTo>
                  <a:lnTo>
                    <a:pt x="195" y="952"/>
                  </a:lnTo>
                  <a:lnTo>
                    <a:pt x="192" y="935"/>
                  </a:lnTo>
                  <a:lnTo>
                    <a:pt x="187" y="918"/>
                  </a:lnTo>
                  <a:lnTo>
                    <a:pt x="183" y="899"/>
                  </a:lnTo>
                  <a:lnTo>
                    <a:pt x="179" y="882"/>
                  </a:lnTo>
                  <a:lnTo>
                    <a:pt x="175" y="865"/>
                  </a:lnTo>
                  <a:lnTo>
                    <a:pt x="170" y="848"/>
                  </a:lnTo>
                  <a:lnTo>
                    <a:pt x="165" y="831"/>
                  </a:lnTo>
                  <a:lnTo>
                    <a:pt x="161" y="814"/>
                  </a:lnTo>
                  <a:lnTo>
                    <a:pt x="156" y="798"/>
                  </a:lnTo>
                  <a:lnTo>
                    <a:pt x="151" y="781"/>
                  </a:lnTo>
                  <a:lnTo>
                    <a:pt x="147" y="765"/>
                  </a:lnTo>
                  <a:lnTo>
                    <a:pt x="143" y="748"/>
                  </a:lnTo>
                  <a:lnTo>
                    <a:pt x="137" y="732"/>
                  </a:lnTo>
                  <a:lnTo>
                    <a:pt x="133" y="716"/>
                  </a:lnTo>
                  <a:lnTo>
                    <a:pt x="128" y="701"/>
                  </a:lnTo>
                  <a:lnTo>
                    <a:pt x="123" y="685"/>
                  </a:lnTo>
                  <a:lnTo>
                    <a:pt x="118" y="671"/>
                  </a:lnTo>
                  <a:lnTo>
                    <a:pt x="114" y="655"/>
                  </a:lnTo>
                  <a:lnTo>
                    <a:pt x="109" y="640"/>
                  </a:lnTo>
                  <a:lnTo>
                    <a:pt x="104" y="625"/>
                  </a:lnTo>
                  <a:lnTo>
                    <a:pt x="99" y="611"/>
                  </a:lnTo>
                  <a:lnTo>
                    <a:pt x="95" y="596"/>
                  </a:lnTo>
                  <a:lnTo>
                    <a:pt x="90" y="582"/>
                  </a:lnTo>
                  <a:lnTo>
                    <a:pt x="85" y="568"/>
                  </a:lnTo>
                  <a:lnTo>
                    <a:pt x="81" y="555"/>
                  </a:lnTo>
                  <a:lnTo>
                    <a:pt x="77" y="541"/>
                  </a:lnTo>
                  <a:lnTo>
                    <a:pt x="72" y="527"/>
                  </a:lnTo>
                  <a:lnTo>
                    <a:pt x="68" y="513"/>
                  </a:lnTo>
                  <a:lnTo>
                    <a:pt x="64" y="500"/>
                  </a:lnTo>
                  <a:lnTo>
                    <a:pt x="60" y="486"/>
                  </a:lnTo>
                  <a:lnTo>
                    <a:pt x="55" y="474"/>
                  </a:lnTo>
                  <a:lnTo>
                    <a:pt x="51" y="460"/>
                  </a:lnTo>
                  <a:lnTo>
                    <a:pt x="47" y="447"/>
                  </a:lnTo>
                  <a:lnTo>
                    <a:pt x="44" y="433"/>
                  </a:lnTo>
                  <a:lnTo>
                    <a:pt x="39" y="420"/>
                  </a:lnTo>
                  <a:lnTo>
                    <a:pt x="35" y="408"/>
                  </a:lnTo>
                  <a:lnTo>
                    <a:pt x="32" y="395"/>
                  </a:lnTo>
                  <a:lnTo>
                    <a:pt x="29" y="382"/>
                  </a:lnTo>
                  <a:lnTo>
                    <a:pt x="25" y="369"/>
                  </a:lnTo>
                  <a:lnTo>
                    <a:pt x="22" y="358"/>
                  </a:lnTo>
                  <a:lnTo>
                    <a:pt x="19" y="345"/>
                  </a:lnTo>
                  <a:lnTo>
                    <a:pt x="17" y="339"/>
                  </a:lnTo>
                  <a:lnTo>
                    <a:pt x="16" y="333"/>
                  </a:lnTo>
                  <a:lnTo>
                    <a:pt x="15" y="327"/>
                  </a:lnTo>
                  <a:lnTo>
                    <a:pt x="14" y="321"/>
                  </a:lnTo>
                  <a:lnTo>
                    <a:pt x="13" y="315"/>
                  </a:lnTo>
                  <a:lnTo>
                    <a:pt x="11" y="310"/>
                  </a:lnTo>
                  <a:lnTo>
                    <a:pt x="9" y="303"/>
                  </a:lnTo>
                  <a:lnTo>
                    <a:pt x="8" y="298"/>
                  </a:lnTo>
                  <a:lnTo>
                    <a:pt x="7" y="292"/>
                  </a:lnTo>
                  <a:lnTo>
                    <a:pt x="6" y="286"/>
                  </a:lnTo>
                  <a:lnTo>
                    <a:pt x="6" y="281"/>
                  </a:lnTo>
                  <a:lnTo>
                    <a:pt x="5" y="275"/>
                  </a:lnTo>
                  <a:lnTo>
                    <a:pt x="4" y="269"/>
                  </a:lnTo>
                  <a:lnTo>
                    <a:pt x="3" y="264"/>
                  </a:lnTo>
                  <a:lnTo>
                    <a:pt x="3" y="259"/>
                  </a:lnTo>
                  <a:lnTo>
                    <a:pt x="2" y="253"/>
                  </a:lnTo>
                  <a:lnTo>
                    <a:pt x="2" y="248"/>
                  </a:lnTo>
                  <a:lnTo>
                    <a:pt x="1" y="243"/>
                  </a:lnTo>
                  <a:lnTo>
                    <a:pt x="1" y="237"/>
                  </a:lnTo>
                  <a:lnTo>
                    <a:pt x="0" y="232"/>
                  </a:lnTo>
                  <a:lnTo>
                    <a:pt x="0" y="227"/>
                  </a:lnTo>
                  <a:lnTo>
                    <a:pt x="0" y="221"/>
                  </a:lnTo>
                  <a:lnTo>
                    <a:pt x="0" y="217"/>
                  </a:lnTo>
                  <a:lnTo>
                    <a:pt x="0" y="212"/>
                  </a:lnTo>
                  <a:lnTo>
                    <a:pt x="0" y="206"/>
                  </a:lnTo>
                  <a:lnTo>
                    <a:pt x="0" y="202"/>
                  </a:lnTo>
                  <a:lnTo>
                    <a:pt x="0" y="197"/>
                  </a:lnTo>
                  <a:lnTo>
                    <a:pt x="0" y="193"/>
                  </a:lnTo>
                  <a:lnTo>
                    <a:pt x="0" y="187"/>
                  </a:lnTo>
                  <a:lnTo>
                    <a:pt x="0" y="183"/>
                  </a:lnTo>
                  <a:lnTo>
                    <a:pt x="1" y="178"/>
                  </a:lnTo>
                  <a:lnTo>
                    <a:pt x="1" y="173"/>
                  </a:lnTo>
                  <a:lnTo>
                    <a:pt x="2" y="169"/>
                  </a:lnTo>
                  <a:lnTo>
                    <a:pt x="2" y="165"/>
                  </a:lnTo>
                  <a:lnTo>
                    <a:pt x="3" y="160"/>
                  </a:lnTo>
                  <a:lnTo>
                    <a:pt x="4" y="155"/>
                  </a:lnTo>
                  <a:lnTo>
                    <a:pt x="4" y="151"/>
                  </a:lnTo>
                  <a:lnTo>
                    <a:pt x="5" y="147"/>
                  </a:lnTo>
                  <a:lnTo>
                    <a:pt x="6" y="142"/>
                  </a:lnTo>
                  <a:lnTo>
                    <a:pt x="7" y="139"/>
                  </a:lnTo>
                  <a:lnTo>
                    <a:pt x="8" y="135"/>
                  </a:lnTo>
                  <a:lnTo>
                    <a:pt x="9" y="131"/>
                  </a:lnTo>
                  <a:lnTo>
                    <a:pt x="11" y="127"/>
                  </a:lnTo>
                  <a:lnTo>
                    <a:pt x="13" y="123"/>
                  </a:lnTo>
                  <a:lnTo>
                    <a:pt x="14" y="119"/>
                  </a:lnTo>
                  <a:lnTo>
                    <a:pt x="15" y="116"/>
                  </a:lnTo>
                  <a:lnTo>
                    <a:pt x="17" y="112"/>
                  </a:lnTo>
                  <a:lnTo>
                    <a:pt x="18" y="108"/>
                  </a:lnTo>
                  <a:lnTo>
                    <a:pt x="20" y="104"/>
                  </a:lnTo>
                  <a:lnTo>
                    <a:pt x="21" y="101"/>
                  </a:lnTo>
                  <a:lnTo>
                    <a:pt x="23" y="98"/>
                  </a:lnTo>
                  <a:lnTo>
                    <a:pt x="25" y="95"/>
                  </a:lnTo>
                  <a:lnTo>
                    <a:pt x="28" y="90"/>
                  </a:lnTo>
                  <a:lnTo>
                    <a:pt x="30" y="87"/>
                  </a:lnTo>
                  <a:lnTo>
                    <a:pt x="32" y="84"/>
                  </a:lnTo>
                  <a:lnTo>
                    <a:pt x="34" y="81"/>
                  </a:lnTo>
                  <a:lnTo>
                    <a:pt x="36" y="79"/>
                  </a:lnTo>
                  <a:lnTo>
                    <a:pt x="38" y="75"/>
                  </a:lnTo>
                  <a:lnTo>
                    <a:pt x="40" y="72"/>
                  </a:lnTo>
                  <a:lnTo>
                    <a:pt x="43" y="69"/>
                  </a:lnTo>
                  <a:lnTo>
                    <a:pt x="46" y="67"/>
                  </a:lnTo>
                  <a:lnTo>
                    <a:pt x="48" y="64"/>
                  </a:lnTo>
                  <a:lnTo>
                    <a:pt x="51" y="61"/>
                  </a:lnTo>
                  <a:lnTo>
                    <a:pt x="53" y="58"/>
                  </a:lnTo>
                  <a:lnTo>
                    <a:pt x="56" y="55"/>
                  </a:lnTo>
                  <a:lnTo>
                    <a:pt x="60" y="53"/>
                  </a:lnTo>
                  <a:lnTo>
                    <a:pt x="62" y="51"/>
                  </a:lnTo>
                  <a:lnTo>
                    <a:pt x="65" y="48"/>
                  </a:lnTo>
                  <a:lnTo>
                    <a:pt x="68" y="46"/>
                  </a:lnTo>
                  <a:lnTo>
                    <a:pt x="71" y="43"/>
                  </a:lnTo>
                  <a:lnTo>
                    <a:pt x="74" y="41"/>
                  </a:lnTo>
                  <a:lnTo>
                    <a:pt x="78" y="38"/>
                  </a:lnTo>
                  <a:lnTo>
                    <a:pt x="81" y="36"/>
                  </a:lnTo>
                  <a:lnTo>
                    <a:pt x="84" y="34"/>
                  </a:lnTo>
                  <a:lnTo>
                    <a:pt x="88" y="33"/>
                  </a:lnTo>
                  <a:lnTo>
                    <a:pt x="91" y="31"/>
                  </a:lnTo>
                  <a:lnTo>
                    <a:pt x="95" y="29"/>
                  </a:lnTo>
                  <a:lnTo>
                    <a:pt x="99" y="26"/>
                  </a:lnTo>
                  <a:lnTo>
                    <a:pt x="102" y="24"/>
                  </a:lnTo>
                  <a:lnTo>
                    <a:pt x="106" y="23"/>
                  </a:lnTo>
                  <a:lnTo>
                    <a:pt x="111" y="21"/>
                  </a:lnTo>
                  <a:lnTo>
                    <a:pt x="114" y="20"/>
                  </a:lnTo>
                  <a:lnTo>
                    <a:pt x="118" y="18"/>
                  </a:lnTo>
                  <a:lnTo>
                    <a:pt x="122" y="17"/>
                  </a:lnTo>
                  <a:lnTo>
                    <a:pt x="127" y="15"/>
                  </a:lnTo>
                  <a:lnTo>
                    <a:pt x="131" y="14"/>
                  </a:lnTo>
                  <a:lnTo>
                    <a:pt x="135" y="13"/>
                  </a:lnTo>
                  <a:lnTo>
                    <a:pt x="139" y="12"/>
                  </a:lnTo>
                  <a:lnTo>
                    <a:pt x="144" y="9"/>
                  </a:lnTo>
                  <a:lnTo>
                    <a:pt x="148" y="8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2" y="6"/>
                  </a:lnTo>
                  <a:lnTo>
                    <a:pt x="166" y="5"/>
                  </a:lnTo>
                  <a:lnTo>
                    <a:pt x="171" y="4"/>
                  </a:lnTo>
                  <a:lnTo>
                    <a:pt x="176" y="3"/>
                  </a:lnTo>
                  <a:lnTo>
                    <a:pt x="181" y="3"/>
                  </a:lnTo>
                  <a:lnTo>
                    <a:pt x="186" y="2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1" y="1"/>
                  </a:lnTo>
                  <a:lnTo>
                    <a:pt x="205" y="0"/>
                  </a:lnTo>
                  <a:lnTo>
                    <a:pt x="211" y="0"/>
                  </a:lnTo>
                  <a:lnTo>
                    <a:pt x="216" y="0"/>
                  </a:lnTo>
                  <a:lnTo>
                    <a:pt x="221" y="0"/>
                  </a:lnTo>
                  <a:lnTo>
                    <a:pt x="227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3" y="0"/>
                  </a:lnTo>
                  <a:lnTo>
                    <a:pt x="248" y="0"/>
                  </a:lnTo>
                  <a:lnTo>
                    <a:pt x="253" y="0"/>
                  </a:lnTo>
                  <a:lnTo>
                    <a:pt x="260" y="0"/>
                  </a:lnTo>
                  <a:lnTo>
                    <a:pt x="265" y="1"/>
                  </a:lnTo>
                  <a:lnTo>
                    <a:pt x="270" y="1"/>
                  </a:lnTo>
                  <a:lnTo>
                    <a:pt x="276" y="2"/>
                  </a:lnTo>
                  <a:lnTo>
                    <a:pt x="282" y="2"/>
                  </a:lnTo>
                  <a:lnTo>
                    <a:pt x="287" y="3"/>
                  </a:lnTo>
                  <a:lnTo>
                    <a:pt x="294" y="3"/>
                  </a:lnTo>
                  <a:lnTo>
                    <a:pt x="299" y="4"/>
                  </a:lnTo>
                  <a:lnTo>
                    <a:pt x="304" y="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6223" name="Group 97"/>
            <p:cNvGrpSpPr>
              <a:grpSpLocks/>
            </p:cNvGrpSpPr>
            <p:nvPr/>
          </p:nvGrpSpPr>
          <p:grpSpPr bwMode="auto">
            <a:xfrm>
              <a:off x="2789" y="2830"/>
              <a:ext cx="207" cy="1061"/>
              <a:chOff x="2789" y="2830"/>
              <a:chExt cx="207" cy="1061"/>
            </a:xfrm>
          </p:grpSpPr>
          <p:sp>
            <p:nvSpPr>
              <p:cNvPr id="136227" name="Freeform 98"/>
              <p:cNvSpPr>
                <a:spLocks/>
              </p:cNvSpPr>
              <p:nvPr/>
            </p:nvSpPr>
            <p:spPr bwMode="auto">
              <a:xfrm>
                <a:off x="2954" y="3750"/>
                <a:ext cx="42" cy="47"/>
              </a:xfrm>
              <a:custGeom>
                <a:avLst/>
                <a:gdLst>
                  <a:gd name="T0" fmla="*/ 2 w 116"/>
                  <a:gd name="T1" fmla="*/ 0 h 121"/>
                  <a:gd name="T2" fmla="*/ 2 w 116"/>
                  <a:gd name="T3" fmla="*/ 0 h 121"/>
                  <a:gd name="T4" fmla="*/ 2 w 116"/>
                  <a:gd name="T5" fmla="*/ 0 h 121"/>
                  <a:gd name="T6" fmla="*/ 1 w 116"/>
                  <a:gd name="T7" fmla="*/ 1 h 121"/>
                  <a:gd name="T8" fmla="*/ 1 w 116"/>
                  <a:gd name="T9" fmla="*/ 1 h 121"/>
                  <a:gd name="T10" fmla="*/ 1 w 116"/>
                  <a:gd name="T11" fmla="*/ 1 h 121"/>
                  <a:gd name="T12" fmla="*/ 1 w 116"/>
                  <a:gd name="T13" fmla="*/ 1 h 121"/>
                  <a:gd name="T14" fmla="*/ 1 w 116"/>
                  <a:gd name="T15" fmla="*/ 1 h 121"/>
                  <a:gd name="T16" fmla="*/ 1 w 116"/>
                  <a:gd name="T17" fmla="*/ 2 h 121"/>
                  <a:gd name="T18" fmla="*/ 1 w 116"/>
                  <a:gd name="T19" fmla="*/ 2 h 121"/>
                  <a:gd name="T20" fmla="*/ 1 w 116"/>
                  <a:gd name="T21" fmla="*/ 2 h 121"/>
                  <a:gd name="T22" fmla="*/ 0 w 116"/>
                  <a:gd name="T23" fmla="*/ 2 h 121"/>
                  <a:gd name="T24" fmla="*/ 0 w 116"/>
                  <a:gd name="T25" fmla="*/ 2 h 121"/>
                  <a:gd name="T26" fmla="*/ 0 w 116"/>
                  <a:gd name="T27" fmla="*/ 3 h 121"/>
                  <a:gd name="T28" fmla="*/ 0 w 116"/>
                  <a:gd name="T29" fmla="*/ 3 h 121"/>
                  <a:gd name="T30" fmla="*/ 0 w 116"/>
                  <a:gd name="T31" fmla="*/ 3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121">
                    <a:moveTo>
                      <a:pt x="116" y="0"/>
                    </a:moveTo>
                    <a:lnTo>
                      <a:pt x="107" y="8"/>
                    </a:lnTo>
                    <a:lnTo>
                      <a:pt x="100" y="18"/>
                    </a:lnTo>
                    <a:lnTo>
                      <a:pt x="92" y="27"/>
                    </a:lnTo>
                    <a:lnTo>
                      <a:pt x="85" y="35"/>
                    </a:lnTo>
                    <a:lnTo>
                      <a:pt x="76" y="44"/>
                    </a:lnTo>
                    <a:lnTo>
                      <a:pt x="69" y="53"/>
                    </a:lnTo>
                    <a:lnTo>
                      <a:pt x="60" y="62"/>
                    </a:lnTo>
                    <a:lnTo>
                      <a:pt x="53" y="70"/>
                    </a:lnTo>
                    <a:lnTo>
                      <a:pt x="44" y="78"/>
                    </a:lnTo>
                    <a:lnTo>
                      <a:pt x="36" y="86"/>
                    </a:lnTo>
                    <a:lnTo>
                      <a:pt x="27" y="95"/>
                    </a:lnTo>
                    <a:lnTo>
                      <a:pt x="20" y="103"/>
                    </a:lnTo>
                    <a:lnTo>
                      <a:pt x="11" y="111"/>
                    </a:lnTo>
                    <a:lnTo>
                      <a:pt x="3" y="119"/>
                    </a:lnTo>
                    <a:lnTo>
                      <a:pt x="0" y="12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28" name="Freeform 99"/>
              <p:cNvSpPr>
                <a:spLocks/>
              </p:cNvSpPr>
              <p:nvPr/>
            </p:nvSpPr>
            <p:spPr bwMode="auto">
              <a:xfrm>
                <a:off x="2870" y="3810"/>
                <a:ext cx="68" cy="47"/>
              </a:xfrm>
              <a:custGeom>
                <a:avLst/>
                <a:gdLst>
                  <a:gd name="T0" fmla="*/ 4 w 180"/>
                  <a:gd name="T1" fmla="*/ 0 h 127"/>
                  <a:gd name="T2" fmla="*/ 3 w 180"/>
                  <a:gd name="T3" fmla="*/ 0 h 127"/>
                  <a:gd name="T4" fmla="*/ 3 w 180"/>
                  <a:gd name="T5" fmla="*/ 0 h 127"/>
                  <a:gd name="T6" fmla="*/ 3 w 180"/>
                  <a:gd name="T7" fmla="*/ 0 h 127"/>
                  <a:gd name="T8" fmla="*/ 3 w 180"/>
                  <a:gd name="T9" fmla="*/ 0 h 127"/>
                  <a:gd name="T10" fmla="*/ 3 w 180"/>
                  <a:gd name="T11" fmla="*/ 1 h 127"/>
                  <a:gd name="T12" fmla="*/ 3 w 180"/>
                  <a:gd name="T13" fmla="*/ 1 h 127"/>
                  <a:gd name="T14" fmla="*/ 2 w 180"/>
                  <a:gd name="T15" fmla="*/ 1 h 127"/>
                  <a:gd name="T16" fmla="*/ 2 w 180"/>
                  <a:gd name="T17" fmla="*/ 1 h 127"/>
                  <a:gd name="T18" fmla="*/ 2 w 180"/>
                  <a:gd name="T19" fmla="*/ 1 h 127"/>
                  <a:gd name="T20" fmla="*/ 2 w 180"/>
                  <a:gd name="T21" fmla="*/ 1 h 127"/>
                  <a:gd name="T22" fmla="*/ 2 w 180"/>
                  <a:gd name="T23" fmla="*/ 1 h 127"/>
                  <a:gd name="T24" fmla="*/ 2 w 180"/>
                  <a:gd name="T25" fmla="*/ 1 h 127"/>
                  <a:gd name="T26" fmla="*/ 2 w 180"/>
                  <a:gd name="T27" fmla="*/ 1 h 127"/>
                  <a:gd name="T28" fmla="*/ 2 w 180"/>
                  <a:gd name="T29" fmla="*/ 1 h 127"/>
                  <a:gd name="T30" fmla="*/ 2 w 180"/>
                  <a:gd name="T31" fmla="*/ 1 h 127"/>
                  <a:gd name="T32" fmla="*/ 1 w 180"/>
                  <a:gd name="T33" fmla="*/ 1 h 127"/>
                  <a:gd name="T34" fmla="*/ 1 w 180"/>
                  <a:gd name="T35" fmla="*/ 1 h 127"/>
                  <a:gd name="T36" fmla="*/ 1 w 180"/>
                  <a:gd name="T37" fmla="*/ 2 h 127"/>
                  <a:gd name="T38" fmla="*/ 1 w 180"/>
                  <a:gd name="T39" fmla="*/ 2 h 127"/>
                  <a:gd name="T40" fmla="*/ 1 w 180"/>
                  <a:gd name="T41" fmla="*/ 2 h 127"/>
                  <a:gd name="T42" fmla="*/ 1 w 180"/>
                  <a:gd name="T43" fmla="*/ 2 h 127"/>
                  <a:gd name="T44" fmla="*/ 1 w 180"/>
                  <a:gd name="T45" fmla="*/ 2 h 127"/>
                  <a:gd name="T46" fmla="*/ 1 w 180"/>
                  <a:gd name="T47" fmla="*/ 2 h 127"/>
                  <a:gd name="T48" fmla="*/ 1 w 180"/>
                  <a:gd name="T49" fmla="*/ 2 h 127"/>
                  <a:gd name="T50" fmla="*/ 1 w 180"/>
                  <a:gd name="T51" fmla="*/ 2 h 127"/>
                  <a:gd name="T52" fmla="*/ 0 w 180"/>
                  <a:gd name="T53" fmla="*/ 2 h 127"/>
                  <a:gd name="T54" fmla="*/ 0 w 180"/>
                  <a:gd name="T55" fmla="*/ 2 h 127"/>
                  <a:gd name="T56" fmla="*/ 0 w 180"/>
                  <a:gd name="T57" fmla="*/ 2 h 127"/>
                  <a:gd name="T58" fmla="*/ 0 w 180"/>
                  <a:gd name="T59" fmla="*/ 2 h 12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0" h="127">
                    <a:moveTo>
                      <a:pt x="180" y="0"/>
                    </a:moveTo>
                    <a:lnTo>
                      <a:pt x="173" y="6"/>
                    </a:lnTo>
                    <a:lnTo>
                      <a:pt x="163" y="13"/>
                    </a:lnTo>
                    <a:lnTo>
                      <a:pt x="155" y="20"/>
                    </a:lnTo>
                    <a:lnTo>
                      <a:pt x="146" y="27"/>
                    </a:lnTo>
                    <a:lnTo>
                      <a:pt x="138" y="34"/>
                    </a:lnTo>
                    <a:lnTo>
                      <a:pt x="129" y="41"/>
                    </a:lnTo>
                    <a:lnTo>
                      <a:pt x="121" y="47"/>
                    </a:lnTo>
                    <a:lnTo>
                      <a:pt x="112" y="54"/>
                    </a:lnTo>
                    <a:lnTo>
                      <a:pt x="102" y="60"/>
                    </a:lnTo>
                    <a:lnTo>
                      <a:pt x="94" y="67"/>
                    </a:lnTo>
                    <a:lnTo>
                      <a:pt x="85" y="73"/>
                    </a:lnTo>
                    <a:lnTo>
                      <a:pt x="81" y="76"/>
                    </a:lnTo>
                    <a:lnTo>
                      <a:pt x="77" y="78"/>
                    </a:lnTo>
                    <a:lnTo>
                      <a:pt x="73" y="82"/>
                    </a:lnTo>
                    <a:lnTo>
                      <a:pt x="68" y="85"/>
                    </a:lnTo>
                    <a:lnTo>
                      <a:pt x="64" y="88"/>
                    </a:lnTo>
                    <a:lnTo>
                      <a:pt x="60" y="90"/>
                    </a:lnTo>
                    <a:lnTo>
                      <a:pt x="56" y="93"/>
                    </a:lnTo>
                    <a:lnTo>
                      <a:pt x="51" y="96"/>
                    </a:lnTo>
                    <a:lnTo>
                      <a:pt x="47" y="99"/>
                    </a:lnTo>
                    <a:lnTo>
                      <a:pt x="43" y="102"/>
                    </a:lnTo>
                    <a:lnTo>
                      <a:pt x="39" y="104"/>
                    </a:lnTo>
                    <a:lnTo>
                      <a:pt x="34" y="107"/>
                    </a:lnTo>
                    <a:lnTo>
                      <a:pt x="30" y="109"/>
                    </a:lnTo>
                    <a:lnTo>
                      <a:pt x="26" y="112"/>
                    </a:lnTo>
                    <a:lnTo>
                      <a:pt x="22" y="115"/>
                    </a:lnTo>
                    <a:lnTo>
                      <a:pt x="17" y="118"/>
                    </a:lnTo>
                    <a:lnTo>
                      <a:pt x="9" y="122"/>
                    </a:lnTo>
                    <a:lnTo>
                      <a:pt x="0" y="12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29" name="Freeform 100"/>
              <p:cNvSpPr>
                <a:spLocks/>
              </p:cNvSpPr>
              <p:nvPr/>
            </p:nvSpPr>
            <p:spPr bwMode="auto">
              <a:xfrm>
                <a:off x="2794" y="3868"/>
                <a:ext cx="58" cy="23"/>
              </a:xfrm>
              <a:custGeom>
                <a:avLst/>
                <a:gdLst>
                  <a:gd name="T0" fmla="*/ 3 w 155"/>
                  <a:gd name="T1" fmla="*/ 0 h 62"/>
                  <a:gd name="T2" fmla="*/ 3 w 155"/>
                  <a:gd name="T3" fmla="*/ 0 h 62"/>
                  <a:gd name="T4" fmla="*/ 3 w 155"/>
                  <a:gd name="T5" fmla="*/ 0 h 62"/>
                  <a:gd name="T6" fmla="*/ 3 w 155"/>
                  <a:gd name="T7" fmla="*/ 0 h 62"/>
                  <a:gd name="T8" fmla="*/ 3 w 155"/>
                  <a:gd name="T9" fmla="*/ 0 h 62"/>
                  <a:gd name="T10" fmla="*/ 2 w 155"/>
                  <a:gd name="T11" fmla="*/ 0 h 62"/>
                  <a:gd name="T12" fmla="*/ 2 w 155"/>
                  <a:gd name="T13" fmla="*/ 0 h 62"/>
                  <a:gd name="T14" fmla="*/ 2 w 155"/>
                  <a:gd name="T15" fmla="*/ 0 h 62"/>
                  <a:gd name="T16" fmla="*/ 2 w 155"/>
                  <a:gd name="T17" fmla="*/ 0 h 62"/>
                  <a:gd name="T18" fmla="*/ 1 w 155"/>
                  <a:gd name="T19" fmla="*/ 0 h 62"/>
                  <a:gd name="T20" fmla="*/ 1 w 155"/>
                  <a:gd name="T21" fmla="*/ 1 h 62"/>
                  <a:gd name="T22" fmla="*/ 1 w 155"/>
                  <a:gd name="T23" fmla="*/ 1 h 62"/>
                  <a:gd name="T24" fmla="*/ 1 w 155"/>
                  <a:gd name="T25" fmla="*/ 1 h 62"/>
                  <a:gd name="T26" fmla="*/ 1 w 155"/>
                  <a:gd name="T27" fmla="*/ 1 h 62"/>
                  <a:gd name="T28" fmla="*/ 1 w 155"/>
                  <a:gd name="T29" fmla="*/ 1 h 62"/>
                  <a:gd name="T30" fmla="*/ 1 w 155"/>
                  <a:gd name="T31" fmla="*/ 1 h 62"/>
                  <a:gd name="T32" fmla="*/ 0 w 155"/>
                  <a:gd name="T33" fmla="*/ 1 h 62"/>
                  <a:gd name="T34" fmla="*/ 0 w 155"/>
                  <a:gd name="T35" fmla="*/ 1 h 62"/>
                  <a:gd name="T36" fmla="*/ 0 w 155"/>
                  <a:gd name="T37" fmla="*/ 1 h 62"/>
                  <a:gd name="T38" fmla="*/ 0 w 155"/>
                  <a:gd name="T39" fmla="*/ 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62">
                    <a:moveTo>
                      <a:pt x="155" y="0"/>
                    </a:moveTo>
                    <a:lnTo>
                      <a:pt x="154" y="1"/>
                    </a:lnTo>
                    <a:lnTo>
                      <a:pt x="146" y="5"/>
                    </a:lnTo>
                    <a:lnTo>
                      <a:pt x="137" y="9"/>
                    </a:lnTo>
                    <a:lnTo>
                      <a:pt x="128" y="14"/>
                    </a:lnTo>
                    <a:lnTo>
                      <a:pt x="119" y="17"/>
                    </a:lnTo>
                    <a:lnTo>
                      <a:pt x="111" y="21"/>
                    </a:lnTo>
                    <a:lnTo>
                      <a:pt x="102" y="25"/>
                    </a:lnTo>
                    <a:lnTo>
                      <a:pt x="93" y="29"/>
                    </a:lnTo>
                    <a:lnTo>
                      <a:pt x="85" y="32"/>
                    </a:lnTo>
                    <a:lnTo>
                      <a:pt x="76" y="36"/>
                    </a:lnTo>
                    <a:lnTo>
                      <a:pt x="68" y="39"/>
                    </a:lnTo>
                    <a:lnTo>
                      <a:pt x="59" y="42"/>
                    </a:lnTo>
                    <a:lnTo>
                      <a:pt x="51" y="46"/>
                    </a:lnTo>
                    <a:lnTo>
                      <a:pt x="42" y="49"/>
                    </a:lnTo>
                    <a:lnTo>
                      <a:pt x="34" y="52"/>
                    </a:lnTo>
                    <a:lnTo>
                      <a:pt x="25" y="54"/>
                    </a:lnTo>
                    <a:lnTo>
                      <a:pt x="17" y="57"/>
                    </a:lnTo>
                    <a:lnTo>
                      <a:pt x="8" y="60"/>
                    </a:lnTo>
                    <a:lnTo>
                      <a:pt x="0" y="6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0" name="Freeform 101"/>
              <p:cNvSpPr>
                <a:spLocks/>
              </p:cNvSpPr>
              <p:nvPr/>
            </p:nvSpPr>
            <p:spPr bwMode="auto">
              <a:xfrm>
                <a:off x="2789" y="2830"/>
                <a:ext cx="60" cy="24"/>
              </a:xfrm>
              <a:custGeom>
                <a:avLst/>
                <a:gdLst>
                  <a:gd name="T0" fmla="*/ 0 w 164"/>
                  <a:gd name="T1" fmla="*/ 0 h 63"/>
                  <a:gd name="T2" fmla="*/ 0 w 164"/>
                  <a:gd name="T3" fmla="*/ 0 h 63"/>
                  <a:gd name="T4" fmla="*/ 0 w 164"/>
                  <a:gd name="T5" fmla="*/ 0 h 63"/>
                  <a:gd name="T6" fmla="*/ 0 w 164"/>
                  <a:gd name="T7" fmla="*/ 0 h 63"/>
                  <a:gd name="T8" fmla="*/ 0 w 164"/>
                  <a:gd name="T9" fmla="*/ 0 h 63"/>
                  <a:gd name="T10" fmla="*/ 1 w 164"/>
                  <a:gd name="T11" fmla="*/ 0 h 63"/>
                  <a:gd name="T12" fmla="*/ 1 w 164"/>
                  <a:gd name="T13" fmla="*/ 0 h 63"/>
                  <a:gd name="T14" fmla="*/ 1 w 164"/>
                  <a:gd name="T15" fmla="*/ 0 h 63"/>
                  <a:gd name="T16" fmla="*/ 1 w 164"/>
                  <a:gd name="T17" fmla="*/ 0 h 63"/>
                  <a:gd name="T18" fmla="*/ 1 w 164"/>
                  <a:gd name="T19" fmla="*/ 0 h 63"/>
                  <a:gd name="T20" fmla="*/ 1 w 164"/>
                  <a:gd name="T21" fmla="*/ 1 h 63"/>
                  <a:gd name="T22" fmla="*/ 1 w 164"/>
                  <a:gd name="T23" fmla="*/ 1 h 63"/>
                  <a:gd name="T24" fmla="*/ 2 w 164"/>
                  <a:gd name="T25" fmla="*/ 1 h 63"/>
                  <a:gd name="T26" fmla="*/ 2 w 164"/>
                  <a:gd name="T27" fmla="*/ 1 h 63"/>
                  <a:gd name="T28" fmla="*/ 2 w 164"/>
                  <a:gd name="T29" fmla="*/ 1 h 63"/>
                  <a:gd name="T30" fmla="*/ 2 w 164"/>
                  <a:gd name="T31" fmla="*/ 1 h 63"/>
                  <a:gd name="T32" fmla="*/ 3 w 164"/>
                  <a:gd name="T33" fmla="*/ 1 h 63"/>
                  <a:gd name="T34" fmla="*/ 3 w 164"/>
                  <a:gd name="T35" fmla="*/ 1 h 63"/>
                  <a:gd name="T36" fmla="*/ 3 w 164"/>
                  <a:gd name="T37" fmla="*/ 1 h 63"/>
                  <a:gd name="T38" fmla="*/ 3 w 164"/>
                  <a:gd name="T39" fmla="*/ 1 h 63"/>
                  <a:gd name="T40" fmla="*/ 3 w 164"/>
                  <a:gd name="T41" fmla="*/ 1 h 6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4" h="63">
                    <a:moveTo>
                      <a:pt x="0" y="0"/>
                    </a:moveTo>
                    <a:lnTo>
                      <a:pt x="4" y="1"/>
                    </a:lnTo>
                    <a:lnTo>
                      <a:pt x="8" y="2"/>
                    </a:lnTo>
                    <a:lnTo>
                      <a:pt x="18" y="4"/>
                    </a:lnTo>
                    <a:lnTo>
                      <a:pt x="26" y="8"/>
                    </a:lnTo>
                    <a:lnTo>
                      <a:pt x="35" y="10"/>
                    </a:lnTo>
                    <a:lnTo>
                      <a:pt x="44" y="13"/>
                    </a:lnTo>
                    <a:lnTo>
                      <a:pt x="52" y="16"/>
                    </a:lnTo>
                    <a:lnTo>
                      <a:pt x="62" y="19"/>
                    </a:lnTo>
                    <a:lnTo>
                      <a:pt x="70" y="22"/>
                    </a:lnTo>
                    <a:lnTo>
                      <a:pt x="79" y="26"/>
                    </a:lnTo>
                    <a:lnTo>
                      <a:pt x="87" y="29"/>
                    </a:lnTo>
                    <a:lnTo>
                      <a:pt x="97" y="32"/>
                    </a:lnTo>
                    <a:lnTo>
                      <a:pt x="105" y="36"/>
                    </a:lnTo>
                    <a:lnTo>
                      <a:pt x="114" y="39"/>
                    </a:lnTo>
                    <a:lnTo>
                      <a:pt x="123" y="44"/>
                    </a:lnTo>
                    <a:lnTo>
                      <a:pt x="132" y="48"/>
                    </a:lnTo>
                    <a:lnTo>
                      <a:pt x="140" y="51"/>
                    </a:lnTo>
                    <a:lnTo>
                      <a:pt x="149" y="55"/>
                    </a:lnTo>
                    <a:lnTo>
                      <a:pt x="159" y="60"/>
                    </a:lnTo>
                    <a:lnTo>
                      <a:pt x="164" y="6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1" name="Freeform 102"/>
              <p:cNvSpPr>
                <a:spLocks/>
              </p:cNvSpPr>
              <p:nvPr/>
            </p:nvSpPr>
            <p:spPr bwMode="auto">
              <a:xfrm>
                <a:off x="2867" y="2861"/>
                <a:ext cx="68" cy="50"/>
              </a:xfrm>
              <a:custGeom>
                <a:avLst/>
                <a:gdLst>
                  <a:gd name="T0" fmla="*/ 0 w 181"/>
                  <a:gd name="T1" fmla="*/ 0 h 128"/>
                  <a:gd name="T2" fmla="*/ 0 w 181"/>
                  <a:gd name="T3" fmla="*/ 0 h 128"/>
                  <a:gd name="T4" fmla="*/ 0 w 181"/>
                  <a:gd name="T5" fmla="*/ 0 h 128"/>
                  <a:gd name="T6" fmla="*/ 0 w 181"/>
                  <a:gd name="T7" fmla="*/ 0 h 128"/>
                  <a:gd name="T8" fmla="*/ 1 w 181"/>
                  <a:gd name="T9" fmla="*/ 0 h 128"/>
                  <a:gd name="T10" fmla="*/ 1 w 181"/>
                  <a:gd name="T11" fmla="*/ 0 h 128"/>
                  <a:gd name="T12" fmla="*/ 1 w 181"/>
                  <a:gd name="T13" fmla="*/ 1 h 128"/>
                  <a:gd name="T14" fmla="*/ 1 w 181"/>
                  <a:gd name="T15" fmla="*/ 1 h 128"/>
                  <a:gd name="T16" fmla="*/ 1 w 181"/>
                  <a:gd name="T17" fmla="*/ 1 h 128"/>
                  <a:gd name="T18" fmla="*/ 1 w 181"/>
                  <a:gd name="T19" fmla="*/ 1 h 128"/>
                  <a:gd name="T20" fmla="*/ 1 w 181"/>
                  <a:gd name="T21" fmla="*/ 1 h 128"/>
                  <a:gd name="T22" fmla="*/ 1 w 181"/>
                  <a:gd name="T23" fmla="*/ 1 h 128"/>
                  <a:gd name="T24" fmla="*/ 1 w 181"/>
                  <a:gd name="T25" fmla="*/ 1 h 128"/>
                  <a:gd name="T26" fmla="*/ 2 w 181"/>
                  <a:gd name="T27" fmla="*/ 1 h 128"/>
                  <a:gd name="T28" fmla="*/ 2 w 181"/>
                  <a:gd name="T29" fmla="*/ 1 h 128"/>
                  <a:gd name="T30" fmla="*/ 2 w 181"/>
                  <a:gd name="T31" fmla="*/ 1 h 128"/>
                  <a:gd name="T32" fmla="*/ 2 w 181"/>
                  <a:gd name="T33" fmla="*/ 1 h 128"/>
                  <a:gd name="T34" fmla="*/ 2 w 181"/>
                  <a:gd name="T35" fmla="*/ 1 h 128"/>
                  <a:gd name="T36" fmla="*/ 2 w 181"/>
                  <a:gd name="T37" fmla="*/ 2 h 128"/>
                  <a:gd name="T38" fmla="*/ 2 w 181"/>
                  <a:gd name="T39" fmla="*/ 2 h 128"/>
                  <a:gd name="T40" fmla="*/ 2 w 181"/>
                  <a:gd name="T41" fmla="*/ 2 h 128"/>
                  <a:gd name="T42" fmla="*/ 2 w 181"/>
                  <a:gd name="T43" fmla="*/ 2 h 128"/>
                  <a:gd name="T44" fmla="*/ 2 w 181"/>
                  <a:gd name="T45" fmla="*/ 2 h 128"/>
                  <a:gd name="T46" fmla="*/ 2 w 181"/>
                  <a:gd name="T47" fmla="*/ 2 h 128"/>
                  <a:gd name="T48" fmla="*/ 2 w 181"/>
                  <a:gd name="T49" fmla="*/ 2 h 128"/>
                  <a:gd name="T50" fmla="*/ 2 w 181"/>
                  <a:gd name="T51" fmla="*/ 2 h 128"/>
                  <a:gd name="T52" fmla="*/ 3 w 181"/>
                  <a:gd name="T53" fmla="*/ 2 h 128"/>
                  <a:gd name="T54" fmla="*/ 3 w 181"/>
                  <a:gd name="T55" fmla="*/ 2 h 128"/>
                  <a:gd name="T56" fmla="*/ 3 w 181"/>
                  <a:gd name="T57" fmla="*/ 2 h 128"/>
                  <a:gd name="T58" fmla="*/ 3 w 181"/>
                  <a:gd name="T59" fmla="*/ 2 h 128"/>
                  <a:gd name="T60" fmla="*/ 3 w 181"/>
                  <a:gd name="T61" fmla="*/ 2 h 128"/>
                  <a:gd name="T62" fmla="*/ 3 w 181"/>
                  <a:gd name="T63" fmla="*/ 2 h 128"/>
                  <a:gd name="T64" fmla="*/ 3 w 181"/>
                  <a:gd name="T65" fmla="*/ 3 h 128"/>
                  <a:gd name="T66" fmla="*/ 3 w 181"/>
                  <a:gd name="T67" fmla="*/ 3 h 128"/>
                  <a:gd name="T68" fmla="*/ 4 w 181"/>
                  <a:gd name="T69" fmla="*/ 3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1" h="128">
                    <a:moveTo>
                      <a:pt x="0" y="0"/>
                    </a:moveTo>
                    <a:lnTo>
                      <a:pt x="7" y="5"/>
                    </a:lnTo>
                    <a:lnTo>
                      <a:pt x="16" y="10"/>
                    </a:lnTo>
                    <a:lnTo>
                      <a:pt x="24" y="15"/>
                    </a:lnTo>
                    <a:lnTo>
                      <a:pt x="29" y="17"/>
                    </a:lnTo>
                    <a:lnTo>
                      <a:pt x="33" y="20"/>
                    </a:lnTo>
                    <a:lnTo>
                      <a:pt x="37" y="23"/>
                    </a:lnTo>
                    <a:lnTo>
                      <a:pt x="41" y="26"/>
                    </a:lnTo>
                    <a:lnTo>
                      <a:pt x="46" y="28"/>
                    </a:lnTo>
                    <a:lnTo>
                      <a:pt x="51" y="31"/>
                    </a:lnTo>
                    <a:lnTo>
                      <a:pt x="55" y="33"/>
                    </a:lnTo>
                    <a:lnTo>
                      <a:pt x="59" y="37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2" y="45"/>
                    </a:lnTo>
                    <a:lnTo>
                      <a:pt x="76" y="48"/>
                    </a:lnTo>
                    <a:lnTo>
                      <a:pt x="81" y="52"/>
                    </a:lnTo>
                    <a:lnTo>
                      <a:pt x="86" y="55"/>
                    </a:lnTo>
                    <a:lnTo>
                      <a:pt x="90" y="58"/>
                    </a:lnTo>
                    <a:lnTo>
                      <a:pt x="95" y="61"/>
                    </a:lnTo>
                    <a:lnTo>
                      <a:pt x="99" y="64"/>
                    </a:lnTo>
                    <a:lnTo>
                      <a:pt x="103" y="67"/>
                    </a:lnTo>
                    <a:lnTo>
                      <a:pt x="107" y="71"/>
                    </a:lnTo>
                    <a:lnTo>
                      <a:pt x="113" y="74"/>
                    </a:lnTo>
                    <a:lnTo>
                      <a:pt x="117" y="77"/>
                    </a:lnTo>
                    <a:lnTo>
                      <a:pt x="121" y="80"/>
                    </a:lnTo>
                    <a:lnTo>
                      <a:pt x="125" y="83"/>
                    </a:lnTo>
                    <a:lnTo>
                      <a:pt x="130" y="87"/>
                    </a:lnTo>
                    <a:lnTo>
                      <a:pt x="135" y="90"/>
                    </a:lnTo>
                    <a:lnTo>
                      <a:pt x="139" y="94"/>
                    </a:lnTo>
                    <a:lnTo>
                      <a:pt x="148" y="100"/>
                    </a:lnTo>
                    <a:lnTo>
                      <a:pt x="157" y="108"/>
                    </a:lnTo>
                    <a:lnTo>
                      <a:pt x="166" y="115"/>
                    </a:lnTo>
                    <a:lnTo>
                      <a:pt x="174" y="123"/>
                    </a:lnTo>
                    <a:lnTo>
                      <a:pt x="181" y="12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32" name="Freeform 103"/>
              <p:cNvSpPr>
                <a:spLocks/>
              </p:cNvSpPr>
              <p:nvPr/>
            </p:nvSpPr>
            <p:spPr bwMode="auto">
              <a:xfrm>
                <a:off x="2951" y="2924"/>
                <a:ext cx="45" cy="47"/>
              </a:xfrm>
              <a:custGeom>
                <a:avLst/>
                <a:gdLst>
                  <a:gd name="T0" fmla="*/ 0 w 122"/>
                  <a:gd name="T1" fmla="*/ 0 h 127"/>
                  <a:gd name="T2" fmla="*/ 0 w 122"/>
                  <a:gd name="T3" fmla="*/ 0 h 127"/>
                  <a:gd name="T4" fmla="*/ 0 w 122"/>
                  <a:gd name="T5" fmla="*/ 0 h 127"/>
                  <a:gd name="T6" fmla="*/ 0 w 122"/>
                  <a:gd name="T7" fmla="*/ 0 h 127"/>
                  <a:gd name="T8" fmla="*/ 0 w 122"/>
                  <a:gd name="T9" fmla="*/ 0 h 127"/>
                  <a:gd name="T10" fmla="*/ 1 w 122"/>
                  <a:gd name="T11" fmla="*/ 1 h 127"/>
                  <a:gd name="T12" fmla="*/ 1 w 122"/>
                  <a:gd name="T13" fmla="*/ 1 h 127"/>
                  <a:gd name="T14" fmla="*/ 1 w 122"/>
                  <a:gd name="T15" fmla="*/ 1 h 127"/>
                  <a:gd name="T16" fmla="*/ 1 w 122"/>
                  <a:gd name="T17" fmla="*/ 1 h 127"/>
                  <a:gd name="T18" fmla="*/ 1 w 122"/>
                  <a:gd name="T19" fmla="*/ 1 h 127"/>
                  <a:gd name="T20" fmla="*/ 1 w 122"/>
                  <a:gd name="T21" fmla="*/ 1 h 127"/>
                  <a:gd name="T22" fmla="*/ 1 w 122"/>
                  <a:gd name="T23" fmla="*/ 2 h 127"/>
                  <a:gd name="T24" fmla="*/ 2 w 122"/>
                  <a:gd name="T25" fmla="*/ 2 h 127"/>
                  <a:gd name="T26" fmla="*/ 2 w 122"/>
                  <a:gd name="T27" fmla="*/ 2 h 127"/>
                  <a:gd name="T28" fmla="*/ 2 w 122"/>
                  <a:gd name="T29" fmla="*/ 2 h 127"/>
                  <a:gd name="T30" fmla="*/ 2 w 122"/>
                  <a:gd name="T31" fmla="*/ 2 h 12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2" h="127">
                    <a:moveTo>
                      <a:pt x="0" y="0"/>
                    </a:moveTo>
                    <a:lnTo>
                      <a:pt x="6" y="6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0"/>
                    </a:lnTo>
                    <a:lnTo>
                      <a:pt x="40" y="39"/>
                    </a:lnTo>
                    <a:lnTo>
                      <a:pt x="48" y="47"/>
                    </a:lnTo>
                    <a:lnTo>
                      <a:pt x="57" y="56"/>
                    </a:lnTo>
                    <a:lnTo>
                      <a:pt x="65" y="64"/>
                    </a:lnTo>
                    <a:lnTo>
                      <a:pt x="73" y="73"/>
                    </a:lnTo>
                    <a:lnTo>
                      <a:pt x="81" y="82"/>
                    </a:lnTo>
                    <a:lnTo>
                      <a:pt x="90" y="91"/>
                    </a:lnTo>
                    <a:lnTo>
                      <a:pt x="97" y="100"/>
                    </a:lnTo>
                    <a:lnTo>
                      <a:pt x="106" y="109"/>
                    </a:lnTo>
                    <a:lnTo>
                      <a:pt x="113" y="119"/>
                    </a:lnTo>
                    <a:lnTo>
                      <a:pt x="122" y="12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36224" name="Group 104"/>
            <p:cNvGrpSpPr>
              <a:grpSpLocks/>
            </p:cNvGrpSpPr>
            <p:nvPr/>
          </p:nvGrpSpPr>
          <p:grpSpPr bwMode="auto">
            <a:xfrm>
              <a:off x="2760" y="2825"/>
              <a:ext cx="183" cy="1074"/>
              <a:chOff x="2760" y="2825"/>
              <a:chExt cx="183" cy="1074"/>
            </a:xfrm>
          </p:grpSpPr>
          <p:sp>
            <p:nvSpPr>
              <p:cNvPr id="136225" name="Freeform 105"/>
              <p:cNvSpPr>
                <a:spLocks/>
              </p:cNvSpPr>
              <p:nvPr/>
            </p:nvSpPr>
            <p:spPr bwMode="auto">
              <a:xfrm>
                <a:off x="2760" y="2825"/>
                <a:ext cx="183" cy="60"/>
              </a:xfrm>
              <a:custGeom>
                <a:avLst/>
                <a:gdLst>
                  <a:gd name="T0" fmla="*/ 10 w 488"/>
                  <a:gd name="T1" fmla="*/ 3 h 163"/>
                  <a:gd name="T2" fmla="*/ 9 w 488"/>
                  <a:gd name="T3" fmla="*/ 3 h 163"/>
                  <a:gd name="T4" fmla="*/ 9 w 488"/>
                  <a:gd name="T5" fmla="*/ 3 h 163"/>
                  <a:gd name="T6" fmla="*/ 9 w 488"/>
                  <a:gd name="T7" fmla="*/ 3 h 163"/>
                  <a:gd name="T8" fmla="*/ 9 w 488"/>
                  <a:gd name="T9" fmla="*/ 3 h 163"/>
                  <a:gd name="T10" fmla="*/ 8 w 488"/>
                  <a:gd name="T11" fmla="*/ 2 h 163"/>
                  <a:gd name="T12" fmla="*/ 8 w 488"/>
                  <a:gd name="T13" fmla="*/ 2 h 163"/>
                  <a:gd name="T14" fmla="*/ 8 w 488"/>
                  <a:gd name="T15" fmla="*/ 2 h 163"/>
                  <a:gd name="T16" fmla="*/ 7 w 488"/>
                  <a:gd name="T17" fmla="*/ 2 h 163"/>
                  <a:gd name="T18" fmla="*/ 7 w 488"/>
                  <a:gd name="T19" fmla="*/ 2 h 163"/>
                  <a:gd name="T20" fmla="*/ 6 w 488"/>
                  <a:gd name="T21" fmla="*/ 1 h 163"/>
                  <a:gd name="T22" fmla="*/ 6 w 488"/>
                  <a:gd name="T23" fmla="*/ 1 h 163"/>
                  <a:gd name="T24" fmla="*/ 6 w 488"/>
                  <a:gd name="T25" fmla="*/ 1 h 163"/>
                  <a:gd name="T26" fmla="*/ 6 w 488"/>
                  <a:gd name="T27" fmla="*/ 1 h 163"/>
                  <a:gd name="T28" fmla="*/ 5 w 488"/>
                  <a:gd name="T29" fmla="*/ 1 h 163"/>
                  <a:gd name="T30" fmla="*/ 5 w 488"/>
                  <a:gd name="T31" fmla="*/ 1 h 163"/>
                  <a:gd name="T32" fmla="*/ 5 w 488"/>
                  <a:gd name="T33" fmla="*/ 1 h 163"/>
                  <a:gd name="T34" fmla="*/ 4 w 488"/>
                  <a:gd name="T35" fmla="*/ 1 h 163"/>
                  <a:gd name="T36" fmla="*/ 4 w 488"/>
                  <a:gd name="T37" fmla="*/ 1 h 163"/>
                  <a:gd name="T38" fmla="*/ 3 w 488"/>
                  <a:gd name="T39" fmla="*/ 1 h 163"/>
                  <a:gd name="T40" fmla="*/ 3 w 488"/>
                  <a:gd name="T41" fmla="*/ 0 h 163"/>
                  <a:gd name="T42" fmla="*/ 3 w 488"/>
                  <a:gd name="T43" fmla="*/ 0 h 163"/>
                  <a:gd name="T44" fmla="*/ 2 w 488"/>
                  <a:gd name="T45" fmla="*/ 0 h 163"/>
                  <a:gd name="T46" fmla="*/ 2 w 488"/>
                  <a:gd name="T47" fmla="*/ 0 h 163"/>
                  <a:gd name="T48" fmla="*/ 2 w 488"/>
                  <a:gd name="T49" fmla="*/ 0 h 163"/>
                  <a:gd name="T50" fmla="*/ 2 w 488"/>
                  <a:gd name="T51" fmla="*/ 0 h 163"/>
                  <a:gd name="T52" fmla="*/ 1 w 488"/>
                  <a:gd name="T53" fmla="*/ 0 h 163"/>
                  <a:gd name="T54" fmla="*/ 1 w 488"/>
                  <a:gd name="T55" fmla="*/ 0 h 163"/>
                  <a:gd name="T56" fmla="*/ 0 w 488"/>
                  <a:gd name="T57" fmla="*/ 0 h 163"/>
                  <a:gd name="T58" fmla="*/ 0 w 488"/>
                  <a:gd name="T59" fmla="*/ 0 h 16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88" h="163">
                    <a:moveTo>
                      <a:pt x="488" y="163"/>
                    </a:moveTo>
                    <a:lnTo>
                      <a:pt x="472" y="155"/>
                    </a:lnTo>
                    <a:lnTo>
                      <a:pt x="457" y="146"/>
                    </a:lnTo>
                    <a:lnTo>
                      <a:pt x="441" y="139"/>
                    </a:lnTo>
                    <a:lnTo>
                      <a:pt x="425" y="130"/>
                    </a:lnTo>
                    <a:lnTo>
                      <a:pt x="408" y="123"/>
                    </a:lnTo>
                    <a:lnTo>
                      <a:pt x="392" y="115"/>
                    </a:lnTo>
                    <a:lnTo>
                      <a:pt x="376" y="108"/>
                    </a:lnTo>
                    <a:lnTo>
                      <a:pt x="360" y="101"/>
                    </a:lnTo>
                    <a:lnTo>
                      <a:pt x="343" y="94"/>
                    </a:lnTo>
                    <a:lnTo>
                      <a:pt x="327" y="87"/>
                    </a:lnTo>
                    <a:lnTo>
                      <a:pt x="310" y="81"/>
                    </a:lnTo>
                    <a:lnTo>
                      <a:pt x="294" y="75"/>
                    </a:lnTo>
                    <a:lnTo>
                      <a:pt x="277" y="68"/>
                    </a:lnTo>
                    <a:lnTo>
                      <a:pt x="260" y="63"/>
                    </a:lnTo>
                    <a:lnTo>
                      <a:pt x="243" y="57"/>
                    </a:lnTo>
                    <a:lnTo>
                      <a:pt x="226" y="51"/>
                    </a:lnTo>
                    <a:lnTo>
                      <a:pt x="209" y="46"/>
                    </a:lnTo>
                    <a:lnTo>
                      <a:pt x="192" y="42"/>
                    </a:lnTo>
                    <a:lnTo>
                      <a:pt x="175" y="36"/>
                    </a:lnTo>
                    <a:lnTo>
                      <a:pt x="158" y="32"/>
                    </a:lnTo>
                    <a:lnTo>
                      <a:pt x="141" y="28"/>
                    </a:lnTo>
                    <a:lnTo>
                      <a:pt x="123" y="24"/>
                    </a:lnTo>
                    <a:lnTo>
                      <a:pt x="106" y="19"/>
                    </a:lnTo>
                    <a:lnTo>
                      <a:pt x="89" y="15"/>
                    </a:lnTo>
                    <a:lnTo>
                      <a:pt x="71" y="12"/>
                    </a:lnTo>
                    <a:lnTo>
                      <a:pt x="54" y="9"/>
                    </a:lnTo>
                    <a:lnTo>
                      <a:pt x="36" y="5"/>
                    </a:lnTo>
                    <a:lnTo>
                      <a:pt x="19" y="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6226" name="Freeform 106"/>
              <p:cNvSpPr>
                <a:spLocks/>
              </p:cNvSpPr>
              <p:nvPr/>
            </p:nvSpPr>
            <p:spPr bwMode="auto">
              <a:xfrm>
                <a:off x="2760" y="3836"/>
                <a:ext cx="183" cy="63"/>
              </a:xfrm>
              <a:custGeom>
                <a:avLst/>
                <a:gdLst>
                  <a:gd name="T0" fmla="*/ 0 w 488"/>
                  <a:gd name="T1" fmla="*/ 3 h 163"/>
                  <a:gd name="T2" fmla="*/ 0 w 488"/>
                  <a:gd name="T3" fmla="*/ 3 h 163"/>
                  <a:gd name="T4" fmla="*/ 1 w 488"/>
                  <a:gd name="T5" fmla="*/ 3 h 163"/>
                  <a:gd name="T6" fmla="*/ 1 w 488"/>
                  <a:gd name="T7" fmla="*/ 3 h 163"/>
                  <a:gd name="T8" fmla="*/ 2 w 488"/>
                  <a:gd name="T9" fmla="*/ 3 h 163"/>
                  <a:gd name="T10" fmla="*/ 2 w 488"/>
                  <a:gd name="T11" fmla="*/ 3 h 163"/>
                  <a:gd name="T12" fmla="*/ 2 w 488"/>
                  <a:gd name="T13" fmla="*/ 3 h 163"/>
                  <a:gd name="T14" fmla="*/ 2 w 488"/>
                  <a:gd name="T15" fmla="*/ 3 h 163"/>
                  <a:gd name="T16" fmla="*/ 3 w 488"/>
                  <a:gd name="T17" fmla="*/ 3 h 163"/>
                  <a:gd name="T18" fmla="*/ 3 w 488"/>
                  <a:gd name="T19" fmla="*/ 3 h 163"/>
                  <a:gd name="T20" fmla="*/ 3 w 488"/>
                  <a:gd name="T21" fmla="*/ 3 h 163"/>
                  <a:gd name="T22" fmla="*/ 4 w 488"/>
                  <a:gd name="T23" fmla="*/ 3 h 163"/>
                  <a:gd name="T24" fmla="*/ 4 w 488"/>
                  <a:gd name="T25" fmla="*/ 3 h 163"/>
                  <a:gd name="T26" fmla="*/ 5 w 488"/>
                  <a:gd name="T27" fmla="*/ 3 h 163"/>
                  <a:gd name="T28" fmla="*/ 5 w 488"/>
                  <a:gd name="T29" fmla="*/ 2 h 163"/>
                  <a:gd name="T30" fmla="*/ 5 w 488"/>
                  <a:gd name="T31" fmla="*/ 2 h 163"/>
                  <a:gd name="T32" fmla="*/ 6 w 488"/>
                  <a:gd name="T33" fmla="*/ 2 h 163"/>
                  <a:gd name="T34" fmla="*/ 6 w 488"/>
                  <a:gd name="T35" fmla="*/ 2 h 163"/>
                  <a:gd name="T36" fmla="*/ 6 w 488"/>
                  <a:gd name="T37" fmla="*/ 2 h 163"/>
                  <a:gd name="T38" fmla="*/ 6 w 488"/>
                  <a:gd name="T39" fmla="*/ 2 h 163"/>
                  <a:gd name="T40" fmla="*/ 7 w 488"/>
                  <a:gd name="T41" fmla="*/ 2 h 163"/>
                  <a:gd name="T42" fmla="*/ 7 w 488"/>
                  <a:gd name="T43" fmla="*/ 1 h 163"/>
                  <a:gd name="T44" fmla="*/ 8 w 488"/>
                  <a:gd name="T45" fmla="*/ 1 h 163"/>
                  <a:gd name="T46" fmla="*/ 8 w 488"/>
                  <a:gd name="T47" fmla="*/ 1 h 163"/>
                  <a:gd name="T48" fmla="*/ 8 w 488"/>
                  <a:gd name="T49" fmla="*/ 1 h 163"/>
                  <a:gd name="T50" fmla="*/ 9 w 488"/>
                  <a:gd name="T51" fmla="*/ 1 h 163"/>
                  <a:gd name="T52" fmla="*/ 9 w 488"/>
                  <a:gd name="T53" fmla="*/ 0 h 163"/>
                  <a:gd name="T54" fmla="*/ 9 w 488"/>
                  <a:gd name="T55" fmla="*/ 0 h 163"/>
                  <a:gd name="T56" fmla="*/ 9 w 488"/>
                  <a:gd name="T57" fmla="*/ 0 h 163"/>
                  <a:gd name="T58" fmla="*/ 10 w 488"/>
                  <a:gd name="T59" fmla="*/ 0 h 16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88" h="163">
                    <a:moveTo>
                      <a:pt x="0" y="163"/>
                    </a:moveTo>
                    <a:lnTo>
                      <a:pt x="19" y="161"/>
                    </a:lnTo>
                    <a:lnTo>
                      <a:pt x="36" y="157"/>
                    </a:lnTo>
                    <a:lnTo>
                      <a:pt x="54" y="154"/>
                    </a:lnTo>
                    <a:lnTo>
                      <a:pt x="71" y="151"/>
                    </a:lnTo>
                    <a:lnTo>
                      <a:pt x="89" y="148"/>
                    </a:lnTo>
                    <a:lnTo>
                      <a:pt x="106" y="144"/>
                    </a:lnTo>
                    <a:lnTo>
                      <a:pt x="123" y="139"/>
                    </a:lnTo>
                    <a:lnTo>
                      <a:pt x="141" y="135"/>
                    </a:lnTo>
                    <a:lnTo>
                      <a:pt x="158" y="131"/>
                    </a:lnTo>
                    <a:lnTo>
                      <a:pt x="175" y="127"/>
                    </a:lnTo>
                    <a:lnTo>
                      <a:pt x="192" y="121"/>
                    </a:lnTo>
                    <a:lnTo>
                      <a:pt x="209" y="117"/>
                    </a:lnTo>
                    <a:lnTo>
                      <a:pt x="226" y="112"/>
                    </a:lnTo>
                    <a:lnTo>
                      <a:pt x="243" y="106"/>
                    </a:lnTo>
                    <a:lnTo>
                      <a:pt x="260" y="100"/>
                    </a:lnTo>
                    <a:lnTo>
                      <a:pt x="277" y="95"/>
                    </a:lnTo>
                    <a:lnTo>
                      <a:pt x="294" y="88"/>
                    </a:lnTo>
                    <a:lnTo>
                      <a:pt x="310" y="82"/>
                    </a:lnTo>
                    <a:lnTo>
                      <a:pt x="327" y="76"/>
                    </a:lnTo>
                    <a:lnTo>
                      <a:pt x="343" y="69"/>
                    </a:lnTo>
                    <a:lnTo>
                      <a:pt x="360" y="62"/>
                    </a:lnTo>
                    <a:lnTo>
                      <a:pt x="376" y="55"/>
                    </a:lnTo>
                    <a:lnTo>
                      <a:pt x="392" y="48"/>
                    </a:lnTo>
                    <a:lnTo>
                      <a:pt x="408" y="40"/>
                    </a:lnTo>
                    <a:lnTo>
                      <a:pt x="425" y="33"/>
                    </a:lnTo>
                    <a:lnTo>
                      <a:pt x="441" y="24"/>
                    </a:lnTo>
                    <a:lnTo>
                      <a:pt x="457" y="17"/>
                    </a:lnTo>
                    <a:lnTo>
                      <a:pt x="472" y="8"/>
                    </a:lnTo>
                    <a:lnTo>
                      <a:pt x="488" y="0"/>
                    </a:ln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36195" name="Text Box 107"/>
          <p:cNvSpPr txBox="1">
            <a:spLocks noChangeArrowheads="1"/>
          </p:cNvSpPr>
          <p:nvPr/>
        </p:nvSpPr>
        <p:spPr bwMode="auto">
          <a:xfrm>
            <a:off x="0" y="0"/>
            <a:ext cx="720725" cy="6683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6</a:t>
            </a:r>
          </a:p>
        </p:txBody>
      </p:sp>
      <p:grpSp>
        <p:nvGrpSpPr>
          <p:cNvPr id="136196" name="Group 108"/>
          <p:cNvGrpSpPr>
            <a:grpSpLocks/>
          </p:cNvGrpSpPr>
          <p:nvPr/>
        </p:nvGrpSpPr>
        <p:grpSpPr bwMode="auto">
          <a:xfrm>
            <a:off x="6084888" y="3933825"/>
            <a:ext cx="2527300" cy="2574925"/>
            <a:chOff x="1600" y="783"/>
            <a:chExt cx="2409" cy="2455"/>
          </a:xfrm>
        </p:grpSpPr>
        <p:sp>
          <p:nvSpPr>
            <p:cNvPr id="136209" name="Freeform 109"/>
            <p:cNvSpPr>
              <a:spLocks/>
            </p:cNvSpPr>
            <p:nvPr/>
          </p:nvSpPr>
          <p:spPr bwMode="auto">
            <a:xfrm>
              <a:off x="1600" y="2265"/>
              <a:ext cx="1822" cy="972"/>
            </a:xfrm>
            <a:custGeom>
              <a:avLst/>
              <a:gdLst>
                <a:gd name="T0" fmla="*/ 0 w 12753"/>
                <a:gd name="T1" fmla="*/ 0 h 6805"/>
                <a:gd name="T2" fmla="*/ 0 w 12753"/>
                <a:gd name="T3" fmla="*/ 0 h 6805"/>
                <a:gd name="T4" fmla="*/ 0 w 12753"/>
                <a:gd name="T5" fmla="*/ 0 h 6805"/>
                <a:gd name="T6" fmla="*/ 0 w 12753"/>
                <a:gd name="T7" fmla="*/ 0 h 6805"/>
                <a:gd name="T8" fmla="*/ 0 w 12753"/>
                <a:gd name="T9" fmla="*/ 0 h 6805"/>
                <a:gd name="T10" fmla="*/ 0 w 12753"/>
                <a:gd name="T11" fmla="*/ 0 h 6805"/>
                <a:gd name="T12" fmla="*/ 0 w 12753"/>
                <a:gd name="T13" fmla="*/ 1 h 6805"/>
                <a:gd name="T14" fmla="*/ 0 w 12753"/>
                <a:gd name="T15" fmla="*/ 1 h 6805"/>
                <a:gd name="T16" fmla="*/ 0 w 12753"/>
                <a:gd name="T17" fmla="*/ 1 h 6805"/>
                <a:gd name="T18" fmla="*/ 0 w 12753"/>
                <a:gd name="T19" fmla="*/ 1 h 6805"/>
                <a:gd name="T20" fmla="*/ 0 w 12753"/>
                <a:gd name="T21" fmla="*/ 1 h 6805"/>
                <a:gd name="T22" fmla="*/ 0 w 12753"/>
                <a:gd name="T23" fmla="*/ 1 h 6805"/>
                <a:gd name="T24" fmla="*/ 0 w 12753"/>
                <a:gd name="T25" fmla="*/ 1 h 6805"/>
                <a:gd name="T26" fmla="*/ 0 w 12753"/>
                <a:gd name="T27" fmla="*/ 1 h 6805"/>
                <a:gd name="T28" fmla="*/ 0 w 12753"/>
                <a:gd name="T29" fmla="*/ 1 h 6805"/>
                <a:gd name="T30" fmla="*/ 0 w 12753"/>
                <a:gd name="T31" fmla="*/ 1 h 6805"/>
                <a:gd name="T32" fmla="*/ 0 w 12753"/>
                <a:gd name="T33" fmla="*/ 1 h 6805"/>
                <a:gd name="T34" fmla="*/ 0 w 12753"/>
                <a:gd name="T35" fmla="*/ 1 h 6805"/>
                <a:gd name="T36" fmla="*/ 0 w 12753"/>
                <a:gd name="T37" fmla="*/ 2 h 6805"/>
                <a:gd name="T38" fmla="*/ 0 w 12753"/>
                <a:gd name="T39" fmla="*/ 2 h 6805"/>
                <a:gd name="T40" fmla="*/ 0 w 12753"/>
                <a:gd name="T41" fmla="*/ 2 h 6805"/>
                <a:gd name="T42" fmla="*/ 0 w 12753"/>
                <a:gd name="T43" fmla="*/ 2 h 6805"/>
                <a:gd name="T44" fmla="*/ 1 w 12753"/>
                <a:gd name="T45" fmla="*/ 2 h 6805"/>
                <a:gd name="T46" fmla="*/ 1 w 12753"/>
                <a:gd name="T47" fmla="*/ 2 h 6805"/>
                <a:gd name="T48" fmla="*/ 1 w 12753"/>
                <a:gd name="T49" fmla="*/ 2 h 6805"/>
                <a:gd name="T50" fmla="*/ 1 w 12753"/>
                <a:gd name="T51" fmla="*/ 2 h 6805"/>
                <a:gd name="T52" fmla="*/ 1 w 12753"/>
                <a:gd name="T53" fmla="*/ 2 h 6805"/>
                <a:gd name="T54" fmla="*/ 1 w 12753"/>
                <a:gd name="T55" fmla="*/ 2 h 6805"/>
                <a:gd name="T56" fmla="*/ 1 w 12753"/>
                <a:gd name="T57" fmla="*/ 2 h 6805"/>
                <a:gd name="T58" fmla="*/ 1 w 12753"/>
                <a:gd name="T59" fmla="*/ 2 h 6805"/>
                <a:gd name="T60" fmla="*/ 1 w 12753"/>
                <a:gd name="T61" fmla="*/ 2 h 6805"/>
                <a:gd name="T62" fmla="*/ 2 w 12753"/>
                <a:gd name="T63" fmla="*/ 2 h 6805"/>
                <a:gd name="T64" fmla="*/ 2 w 12753"/>
                <a:gd name="T65" fmla="*/ 3 h 6805"/>
                <a:gd name="T66" fmla="*/ 2 w 12753"/>
                <a:gd name="T67" fmla="*/ 3 h 6805"/>
                <a:gd name="T68" fmla="*/ 2 w 12753"/>
                <a:gd name="T69" fmla="*/ 3 h 6805"/>
                <a:gd name="T70" fmla="*/ 2 w 12753"/>
                <a:gd name="T71" fmla="*/ 3 h 6805"/>
                <a:gd name="T72" fmla="*/ 2 w 12753"/>
                <a:gd name="T73" fmla="*/ 3 h 6805"/>
                <a:gd name="T74" fmla="*/ 2 w 12753"/>
                <a:gd name="T75" fmla="*/ 3 h 6805"/>
                <a:gd name="T76" fmla="*/ 2 w 12753"/>
                <a:gd name="T77" fmla="*/ 3 h 6805"/>
                <a:gd name="T78" fmla="*/ 3 w 12753"/>
                <a:gd name="T79" fmla="*/ 3 h 6805"/>
                <a:gd name="T80" fmla="*/ 3 w 12753"/>
                <a:gd name="T81" fmla="*/ 3 h 6805"/>
                <a:gd name="T82" fmla="*/ 3 w 12753"/>
                <a:gd name="T83" fmla="*/ 3 h 6805"/>
                <a:gd name="T84" fmla="*/ 3 w 12753"/>
                <a:gd name="T85" fmla="*/ 3 h 6805"/>
                <a:gd name="T86" fmla="*/ 3 w 12753"/>
                <a:gd name="T87" fmla="*/ 3 h 6805"/>
                <a:gd name="T88" fmla="*/ 3 w 12753"/>
                <a:gd name="T89" fmla="*/ 3 h 6805"/>
                <a:gd name="T90" fmla="*/ 4 w 12753"/>
                <a:gd name="T91" fmla="*/ 3 h 6805"/>
                <a:gd name="T92" fmla="*/ 4 w 12753"/>
                <a:gd name="T93" fmla="*/ 3 h 6805"/>
                <a:gd name="T94" fmla="*/ 4 w 12753"/>
                <a:gd name="T95" fmla="*/ 3 h 6805"/>
                <a:gd name="T96" fmla="*/ 4 w 12753"/>
                <a:gd name="T97" fmla="*/ 3 h 6805"/>
                <a:gd name="T98" fmla="*/ 4 w 12753"/>
                <a:gd name="T99" fmla="*/ 3 h 6805"/>
                <a:gd name="T100" fmla="*/ 4 w 12753"/>
                <a:gd name="T101" fmla="*/ 3 h 6805"/>
                <a:gd name="T102" fmla="*/ 4 w 12753"/>
                <a:gd name="T103" fmla="*/ 3 h 6805"/>
                <a:gd name="T104" fmla="*/ 5 w 12753"/>
                <a:gd name="T105" fmla="*/ 3 h 6805"/>
                <a:gd name="T106" fmla="*/ 5 w 12753"/>
                <a:gd name="T107" fmla="*/ 3 h 6805"/>
                <a:gd name="T108" fmla="*/ 5 w 12753"/>
                <a:gd name="T109" fmla="*/ 3 h 6805"/>
                <a:gd name="T110" fmla="*/ 5 w 12753"/>
                <a:gd name="T111" fmla="*/ 3 h 6805"/>
                <a:gd name="T112" fmla="*/ 5 w 12753"/>
                <a:gd name="T113" fmla="*/ 3 h 6805"/>
                <a:gd name="T114" fmla="*/ 5 w 12753"/>
                <a:gd name="T115" fmla="*/ 3 h 68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2753" h="6805">
                  <a:moveTo>
                    <a:pt x="689" y="0"/>
                  </a:moveTo>
                  <a:lnTo>
                    <a:pt x="550" y="200"/>
                  </a:lnTo>
                  <a:lnTo>
                    <a:pt x="425" y="402"/>
                  </a:lnTo>
                  <a:lnTo>
                    <a:pt x="317" y="608"/>
                  </a:lnTo>
                  <a:lnTo>
                    <a:pt x="223" y="816"/>
                  </a:lnTo>
                  <a:lnTo>
                    <a:pt x="147" y="1026"/>
                  </a:lnTo>
                  <a:lnTo>
                    <a:pt x="85" y="1239"/>
                  </a:lnTo>
                  <a:lnTo>
                    <a:pt x="40" y="1452"/>
                  </a:lnTo>
                  <a:lnTo>
                    <a:pt x="12" y="1666"/>
                  </a:lnTo>
                  <a:lnTo>
                    <a:pt x="0" y="1882"/>
                  </a:lnTo>
                  <a:lnTo>
                    <a:pt x="4" y="2096"/>
                  </a:lnTo>
                  <a:lnTo>
                    <a:pt x="25" y="2311"/>
                  </a:lnTo>
                  <a:lnTo>
                    <a:pt x="63" y="2525"/>
                  </a:lnTo>
                  <a:lnTo>
                    <a:pt x="116" y="2739"/>
                  </a:lnTo>
                  <a:lnTo>
                    <a:pt x="185" y="2950"/>
                  </a:lnTo>
                  <a:lnTo>
                    <a:pt x="271" y="3159"/>
                  </a:lnTo>
                  <a:lnTo>
                    <a:pt x="373" y="3365"/>
                  </a:lnTo>
                  <a:lnTo>
                    <a:pt x="490" y="3570"/>
                  </a:lnTo>
                  <a:lnTo>
                    <a:pt x="623" y="3771"/>
                  </a:lnTo>
                  <a:lnTo>
                    <a:pt x="771" y="3968"/>
                  </a:lnTo>
                  <a:lnTo>
                    <a:pt x="935" y="4161"/>
                  </a:lnTo>
                  <a:lnTo>
                    <a:pt x="1113" y="4350"/>
                  </a:lnTo>
                  <a:lnTo>
                    <a:pt x="1304" y="4535"/>
                  </a:lnTo>
                  <a:lnTo>
                    <a:pt x="1509" y="4714"/>
                  </a:lnTo>
                  <a:lnTo>
                    <a:pt x="1729" y="4888"/>
                  </a:lnTo>
                  <a:lnTo>
                    <a:pt x="1961" y="5056"/>
                  </a:lnTo>
                  <a:lnTo>
                    <a:pt x="2207" y="5218"/>
                  </a:lnTo>
                  <a:lnTo>
                    <a:pt x="2463" y="5373"/>
                  </a:lnTo>
                  <a:lnTo>
                    <a:pt x="2732" y="5523"/>
                  </a:lnTo>
                  <a:lnTo>
                    <a:pt x="3011" y="5664"/>
                  </a:lnTo>
                  <a:lnTo>
                    <a:pt x="3302" y="5799"/>
                  </a:lnTo>
                  <a:lnTo>
                    <a:pt x="3603" y="5926"/>
                  </a:lnTo>
                  <a:lnTo>
                    <a:pt x="3912" y="6045"/>
                  </a:lnTo>
                  <a:lnTo>
                    <a:pt x="4230" y="6156"/>
                  </a:lnTo>
                  <a:lnTo>
                    <a:pt x="4558" y="6260"/>
                  </a:lnTo>
                  <a:lnTo>
                    <a:pt x="4891" y="6354"/>
                  </a:lnTo>
                  <a:lnTo>
                    <a:pt x="5233" y="6440"/>
                  </a:lnTo>
                  <a:lnTo>
                    <a:pt x="5580" y="6517"/>
                  </a:lnTo>
                  <a:lnTo>
                    <a:pt x="5934" y="6586"/>
                  </a:lnTo>
                  <a:lnTo>
                    <a:pt x="6292" y="6645"/>
                  </a:lnTo>
                  <a:lnTo>
                    <a:pt x="6653" y="6694"/>
                  </a:lnTo>
                  <a:lnTo>
                    <a:pt x="7019" y="6735"/>
                  </a:lnTo>
                  <a:lnTo>
                    <a:pt x="7387" y="6767"/>
                  </a:lnTo>
                  <a:lnTo>
                    <a:pt x="7757" y="6789"/>
                  </a:lnTo>
                  <a:lnTo>
                    <a:pt x="8129" y="6801"/>
                  </a:lnTo>
                  <a:lnTo>
                    <a:pt x="8501" y="6805"/>
                  </a:lnTo>
                  <a:lnTo>
                    <a:pt x="8874" y="6798"/>
                  </a:lnTo>
                  <a:lnTo>
                    <a:pt x="9245" y="6782"/>
                  </a:lnTo>
                  <a:lnTo>
                    <a:pt x="9614" y="6756"/>
                  </a:lnTo>
                  <a:lnTo>
                    <a:pt x="9981" y="6722"/>
                  </a:lnTo>
                  <a:lnTo>
                    <a:pt x="10346" y="6678"/>
                  </a:lnTo>
                  <a:lnTo>
                    <a:pt x="10706" y="6625"/>
                  </a:lnTo>
                  <a:lnTo>
                    <a:pt x="11063" y="6562"/>
                  </a:lnTo>
                  <a:lnTo>
                    <a:pt x="11414" y="6490"/>
                  </a:lnTo>
                  <a:lnTo>
                    <a:pt x="11760" y="6410"/>
                  </a:lnTo>
                  <a:lnTo>
                    <a:pt x="12098" y="6321"/>
                  </a:lnTo>
                  <a:lnTo>
                    <a:pt x="12429" y="6223"/>
                  </a:lnTo>
                  <a:lnTo>
                    <a:pt x="12753" y="611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0" name="Freeform 110"/>
            <p:cNvSpPr>
              <a:spLocks/>
            </p:cNvSpPr>
            <p:nvPr/>
          </p:nvSpPr>
          <p:spPr bwMode="auto">
            <a:xfrm>
              <a:off x="3842" y="2265"/>
              <a:ext cx="167" cy="630"/>
            </a:xfrm>
            <a:custGeom>
              <a:avLst/>
              <a:gdLst>
                <a:gd name="T0" fmla="*/ 0 w 1175"/>
                <a:gd name="T1" fmla="*/ 2 h 4413"/>
                <a:gd name="T2" fmla="*/ 0 w 1175"/>
                <a:gd name="T3" fmla="*/ 2 h 4413"/>
                <a:gd name="T4" fmla="*/ 0 w 1175"/>
                <a:gd name="T5" fmla="*/ 2 h 4413"/>
                <a:gd name="T6" fmla="*/ 0 w 1175"/>
                <a:gd name="T7" fmla="*/ 2 h 4413"/>
                <a:gd name="T8" fmla="*/ 0 w 1175"/>
                <a:gd name="T9" fmla="*/ 2 h 4413"/>
                <a:gd name="T10" fmla="*/ 0 w 1175"/>
                <a:gd name="T11" fmla="*/ 1 h 4413"/>
                <a:gd name="T12" fmla="*/ 0 w 1175"/>
                <a:gd name="T13" fmla="*/ 1 h 4413"/>
                <a:gd name="T14" fmla="*/ 0 w 1175"/>
                <a:gd name="T15" fmla="*/ 1 h 4413"/>
                <a:gd name="T16" fmla="*/ 0 w 1175"/>
                <a:gd name="T17" fmla="*/ 1 h 4413"/>
                <a:gd name="T18" fmla="*/ 0 w 1175"/>
                <a:gd name="T19" fmla="*/ 1 h 4413"/>
                <a:gd name="T20" fmla="*/ 0 w 1175"/>
                <a:gd name="T21" fmla="*/ 1 h 4413"/>
                <a:gd name="T22" fmla="*/ 0 w 1175"/>
                <a:gd name="T23" fmla="*/ 1 h 4413"/>
                <a:gd name="T24" fmla="*/ 0 w 1175"/>
                <a:gd name="T25" fmla="*/ 1 h 4413"/>
                <a:gd name="T26" fmla="*/ 0 w 1175"/>
                <a:gd name="T27" fmla="*/ 1 h 4413"/>
                <a:gd name="T28" fmla="*/ 0 w 1175"/>
                <a:gd name="T29" fmla="*/ 1 h 4413"/>
                <a:gd name="T30" fmla="*/ 0 w 1175"/>
                <a:gd name="T31" fmla="*/ 1 h 4413"/>
                <a:gd name="T32" fmla="*/ 0 w 1175"/>
                <a:gd name="T33" fmla="*/ 0 h 4413"/>
                <a:gd name="T34" fmla="*/ 0 w 1175"/>
                <a:gd name="T35" fmla="*/ 0 h 4413"/>
                <a:gd name="T36" fmla="*/ 0 w 1175"/>
                <a:gd name="T37" fmla="*/ 0 h 4413"/>
                <a:gd name="T38" fmla="*/ 0 w 1175"/>
                <a:gd name="T39" fmla="*/ 0 h 4413"/>
                <a:gd name="T40" fmla="*/ 0 w 1175"/>
                <a:gd name="T41" fmla="*/ 0 h 4413"/>
                <a:gd name="T42" fmla="*/ 0 w 1175"/>
                <a:gd name="T43" fmla="*/ 0 h 4413"/>
                <a:gd name="T44" fmla="*/ 0 w 1175"/>
                <a:gd name="T45" fmla="*/ 0 h 44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75" h="4413">
                  <a:moveTo>
                    <a:pt x="0" y="4413"/>
                  </a:moveTo>
                  <a:lnTo>
                    <a:pt x="178" y="4232"/>
                  </a:lnTo>
                  <a:lnTo>
                    <a:pt x="342" y="4046"/>
                  </a:lnTo>
                  <a:lnTo>
                    <a:pt x="491" y="3856"/>
                  </a:lnTo>
                  <a:lnTo>
                    <a:pt x="627" y="3663"/>
                  </a:lnTo>
                  <a:lnTo>
                    <a:pt x="747" y="3466"/>
                  </a:lnTo>
                  <a:lnTo>
                    <a:pt x="853" y="3267"/>
                  </a:lnTo>
                  <a:lnTo>
                    <a:pt x="945" y="3065"/>
                  </a:lnTo>
                  <a:lnTo>
                    <a:pt x="1021" y="2861"/>
                  </a:lnTo>
                  <a:lnTo>
                    <a:pt x="1083" y="2656"/>
                  </a:lnTo>
                  <a:lnTo>
                    <a:pt x="1129" y="2448"/>
                  </a:lnTo>
                  <a:lnTo>
                    <a:pt x="1159" y="2240"/>
                  </a:lnTo>
                  <a:lnTo>
                    <a:pt x="1175" y="2032"/>
                  </a:lnTo>
                  <a:lnTo>
                    <a:pt x="1175" y="1823"/>
                  </a:lnTo>
                  <a:lnTo>
                    <a:pt x="1158" y="1614"/>
                  </a:lnTo>
                  <a:lnTo>
                    <a:pt x="1127" y="1407"/>
                  </a:lnTo>
                  <a:lnTo>
                    <a:pt x="1081" y="1200"/>
                  </a:lnTo>
                  <a:lnTo>
                    <a:pt x="1019" y="994"/>
                  </a:lnTo>
                  <a:lnTo>
                    <a:pt x="943" y="791"/>
                  </a:lnTo>
                  <a:lnTo>
                    <a:pt x="850" y="589"/>
                  </a:lnTo>
                  <a:lnTo>
                    <a:pt x="744" y="390"/>
                  </a:lnTo>
                  <a:lnTo>
                    <a:pt x="622" y="193"/>
                  </a:lnTo>
                  <a:lnTo>
                    <a:pt x="48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1" name="Freeform 111"/>
            <p:cNvSpPr>
              <a:spLocks/>
            </p:cNvSpPr>
            <p:nvPr/>
          </p:nvSpPr>
          <p:spPr bwMode="auto">
            <a:xfrm>
              <a:off x="2761" y="1882"/>
              <a:ext cx="778" cy="1257"/>
            </a:xfrm>
            <a:custGeom>
              <a:avLst/>
              <a:gdLst>
                <a:gd name="T0" fmla="*/ 2 w 5446"/>
                <a:gd name="T1" fmla="*/ 0 h 8804"/>
                <a:gd name="T2" fmla="*/ 2 w 5446"/>
                <a:gd name="T3" fmla="*/ 0 h 8804"/>
                <a:gd name="T4" fmla="*/ 2 w 5446"/>
                <a:gd name="T5" fmla="*/ 0 h 8804"/>
                <a:gd name="T6" fmla="*/ 2 w 5446"/>
                <a:gd name="T7" fmla="*/ 0 h 8804"/>
                <a:gd name="T8" fmla="*/ 2 w 5446"/>
                <a:gd name="T9" fmla="*/ 0 h 8804"/>
                <a:gd name="T10" fmla="*/ 2 w 5446"/>
                <a:gd name="T11" fmla="*/ 0 h 8804"/>
                <a:gd name="T12" fmla="*/ 2 w 5446"/>
                <a:gd name="T13" fmla="*/ 0 h 8804"/>
                <a:gd name="T14" fmla="*/ 1 w 5446"/>
                <a:gd name="T15" fmla="*/ 0 h 8804"/>
                <a:gd name="T16" fmla="*/ 1 w 5446"/>
                <a:gd name="T17" fmla="*/ 0 h 8804"/>
                <a:gd name="T18" fmla="*/ 1 w 5446"/>
                <a:gd name="T19" fmla="*/ 1 h 8804"/>
                <a:gd name="T20" fmla="*/ 1 w 5446"/>
                <a:gd name="T21" fmla="*/ 1 h 8804"/>
                <a:gd name="T22" fmla="*/ 1 w 5446"/>
                <a:gd name="T23" fmla="*/ 1 h 8804"/>
                <a:gd name="T24" fmla="*/ 1 w 5446"/>
                <a:gd name="T25" fmla="*/ 1 h 8804"/>
                <a:gd name="T26" fmla="*/ 0 w 5446"/>
                <a:gd name="T27" fmla="*/ 1 h 8804"/>
                <a:gd name="T28" fmla="*/ 0 w 5446"/>
                <a:gd name="T29" fmla="*/ 1 h 8804"/>
                <a:gd name="T30" fmla="*/ 0 w 5446"/>
                <a:gd name="T31" fmla="*/ 1 h 8804"/>
                <a:gd name="T32" fmla="*/ 0 w 5446"/>
                <a:gd name="T33" fmla="*/ 1 h 8804"/>
                <a:gd name="T34" fmla="*/ 0 w 5446"/>
                <a:gd name="T35" fmla="*/ 2 h 8804"/>
                <a:gd name="T36" fmla="*/ 0 w 5446"/>
                <a:gd name="T37" fmla="*/ 2 h 8804"/>
                <a:gd name="T38" fmla="*/ 0 w 5446"/>
                <a:gd name="T39" fmla="*/ 2 h 8804"/>
                <a:gd name="T40" fmla="*/ 0 w 5446"/>
                <a:gd name="T41" fmla="*/ 2 h 8804"/>
                <a:gd name="T42" fmla="*/ 0 w 5446"/>
                <a:gd name="T43" fmla="*/ 2 h 8804"/>
                <a:gd name="T44" fmla="*/ 0 w 5446"/>
                <a:gd name="T45" fmla="*/ 2 h 8804"/>
                <a:gd name="T46" fmla="*/ 0 w 5446"/>
                <a:gd name="T47" fmla="*/ 2 h 8804"/>
                <a:gd name="T48" fmla="*/ 0 w 5446"/>
                <a:gd name="T49" fmla="*/ 2 h 8804"/>
                <a:gd name="T50" fmla="*/ 0 w 5446"/>
                <a:gd name="T51" fmla="*/ 2 h 8804"/>
                <a:gd name="T52" fmla="*/ 0 w 5446"/>
                <a:gd name="T53" fmla="*/ 2 h 8804"/>
                <a:gd name="T54" fmla="*/ 0 w 5446"/>
                <a:gd name="T55" fmla="*/ 3 h 8804"/>
                <a:gd name="T56" fmla="*/ 0 w 5446"/>
                <a:gd name="T57" fmla="*/ 3 h 8804"/>
                <a:gd name="T58" fmla="*/ 0 w 5446"/>
                <a:gd name="T59" fmla="*/ 3 h 8804"/>
                <a:gd name="T60" fmla="*/ 0 w 5446"/>
                <a:gd name="T61" fmla="*/ 3 h 8804"/>
                <a:gd name="T62" fmla="*/ 0 w 5446"/>
                <a:gd name="T63" fmla="*/ 3 h 8804"/>
                <a:gd name="T64" fmla="*/ 0 w 5446"/>
                <a:gd name="T65" fmla="*/ 3 h 8804"/>
                <a:gd name="T66" fmla="*/ 1 w 5446"/>
                <a:gd name="T67" fmla="*/ 3 h 8804"/>
                <a:gd name="T68" fmla="*/ 1 w 5446"/>
                <a:gd name="T69" fmla="*/ 3 h 8804"/>
                <a:gd name="T70" fmla="*/ 1 w 5446"/>
                <a:gd name="T71" fmla="*/ 3 h 8804"/>
                <a:gd name="T72" fmla="*/ 1 w 5446"/>
                <a:gd name="T73" fmla="*/ 4 h 8804"/>
                <a:gd name="T74" fmla="*/ 1 w 5446"/>
                <a:gd name="T75" fmla="*/ 4 h 8804"/>
                <a:gd name="T76" fmla="*/ 2 w 5446"/>
                <a:gd name="T77" fmla="*/ 4 h 8804"/>
                <a:gd name="T78" fmla="*/ 2 w 5446"/>
                <a:gd name="T79" fmla="*/ 4 h 8804"/>
                <a:gd name="T80" fmla="*/ 2 w 5446"/>
                <a:gd name="T81" fmla="*/ 4 h 88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446" h="8804">
                  <a:moveTo>
                    <a:pt x="5446" y="100"/>
                  </a:moveTo>
                  <a:lnTo>
                    <a:pt x="5336" y="55"/>
                  </a:lnTo>
                  <a:lnTo>
                    <a:pt x="5226" y="24"/>
                  </a:lnTo>
                  <a:lnTo>
                    <a:pt x="5110" y="6"/>
                  </a:lnTo>
                  <a:lnTo>
                    <a:pt x="4986" y="0"/>
                  </a:lnTo>
                  <a:lnTo>
                    <a:pt x="4858" y="9"/>
                  </a:lnTo>
                  <a:lnTo>
                    <a:pt x="4729" y="30"/>
                  </a:lnTo>
                  <a:lnTo>
                    <a:pt x="4600" y="62"/>
                  </a:lnTo>
                  <a:lnTo>
                    <a:pt x="4460" y="105"/>
                  </a:lnTo>
                  <a:lnTo>
                    <a:pt x="4311" y="161"/>
                  </a:lnTo>
                  <a:lnTo>
                    <a:pt x="4153" y="227"/>
                  </a:lnTo>
                  <a:lnTo>
                    <a:pt x="3987" y="304"/>
                  </a:lnTo>
                  <a:lnTo>
                    <a:pt x="3816" y="391"/>
                  </a:lnTo>
                  <a:lnTo>
                    <a:pt x="3640" y="485"/>
                  </a:lnTo>
                  <a:lnTo>
                    <a:pt x="3465" y="583"/>
                  </a:lnTo>
                  <a:lnTo>
                    <a:pt x="3285" y="688"/>
                  </a:lnTo>
                  <a:lnTo>
                    <a:pt x="3096" y="804"/>
                  </a:lnTo>
                  <a:lnTo>
                    <a:pt x="2898" y="930"/>
                  </a:lnTo>
                  <a:lnTo>
                    <a:pt x="2694" y="1065"/>
                  </a:lnTo>
                  <a:lnTo>
                    <a:pt x="2489" y="1207"/>
                  </a:lnTo>
                  <a:lnTo>
                    <a:pt x="2284" y="1354"/>
                  </a:lnTo>
                  <a:lnTo>
                    <a:pt x="2085" y="1506"/>
                  </a:lnTo>
                  <a:lnTo>
                    <a:pt x="1893" y="1658"/>
                  </a:lnTo>
                  <a:lnTo>
                    <a:pt x="1797" y="1738"/>
                  </a:lnTo>
                  <a:lnTo>
                    <a:pt x="1698" y="1822"/>
                  </a:lnTo>
                  <a:lnTo>
                    <a:pt x="1500" y="1999"/>
                  </a:lnTo>
                  <a:lnTo>
                    <a:pt x="1306" y="2184"/>
                  </a:lnTo>
                  <a:lnTo>
                    <a:pt x="1124" y="2373"/>
                  </a:lnTo>
                  <a:lnTo>
                    <a:pt x="958" y="2560"/>
                  </a:lnTo>
                  <a:lnTo>
                    <a:pt x="799" y="2758"/>
                  </a:lnTo>
                  <a:lnTo>
                    <a:pt x="647" y="2967"/>
                  </a:lnTo>
                  <a:lnTo>
                    <a:pt x="507" y="3187"/>
                  </a:lnTo>
                  <a:lnTo>
                    <a:pt x="442" y="3300"/>
                  </a:lnTo>
                  <a:lnTo>
                    <a:pt x="380" y="3416"/>
                  </a:lnTo>
                  <a:lnTo>
                    <a:pt x="321" y="3533"/>
                  </a:lnTo>
                  <a:lnTo>
                    <a:pt x="268" y="3653"/>
                  </a:lnTo>
                  <a:lnTo>
                    <a:pt x="218" y="3774"/>
                  </a:lnTo>
                  <a:lnTo>
                    <a:pt x="174" y="3896"/>
                  </a:lnTo>
                  <a:lnTo>
                    <a:pt x="134" y="4020"/>
                  </a:lnTo>
                  <a:lnTo>
                    <a:pt x="100" y="4145"/>
                  </a:lnTo>
                  <a:lnTo>
                    <a:pt x="70" y="4270"/>
                  </a:lnTo>
                  <a:lnTo>
                    <a:pt x="46" y="4395"/>
                  </a:lnTo>
                  <a:lnTo>
                    <a:pt x="27" y="4520"/>
                  </a:lnTo>
                  <a:lnTo>
                    <a:pt x="13" y="4645"/>
                  </a:lnTo>
                  <a:lnTo>
                    <a:pt x="4" y="4769"/>
                  </a:lnTo>
                  <a:lnTo>
                    <a:pt x="0" y="4891"/>
                  </a:lnTo>
                  <a:lnTo>
                    <a:pt x="1" y="5015"/>
                  </a:lnTo>
                  <a:lnTo>
                    <a:pt x="6" y="5139"/>
                  </a:lnTo>
                  <a:lnTo>
                    <a:pt x="16" y="5263"/>
                  </a:lnTo>
                  <a:lnTo>
                    <a:pt x="32" y="5387"/>
                  </a:lnTo>
                  <a:lnTo>
                    <a:pt x="51" y="5511"/>
                  </a:lnTo>
                  <a:lnTo>
                    <a:pt x="77" y="5635"/>
                  </a:lnTo>
                  <a:lnTo>
                    <a:pt x="107" y="5758"/>
                  </a:lnTo>
                  <a:lnTo>
                    <a:pt x="142" y="5880"/>
                  </a:lnTo>
                  <a:lnTo>
                    <a:pt x="181" y="6002"/>
                  </a:lnTo>
                  <a:lnTo>
                    <a:pt x="225" y="6122"/>
                  </a:lnTo>
                  <a:lnTo>
                    <a:pt x="274" y="6241"/>
                  </a:lnTo>
                  <a:lnTo>
                    <a:pt x="327" y="6358"/>
                  </a:lnTo>
                  <a:lnTo>
                    <a:pt x="384" y="6473"/>
                  </a:lnTo>
                  <a:lnTo>
                    <a:pt x="446" y="6587"/>
                  </a:lnTo>
                  <a:lnTo>
                    <a:pt x="511" y="6697"/>
                  </a:lnTo>
                  <a:lnTo>
                    <a:pt x="580" y="6807"/>
                  </a:lnTo>
                  <a:lnTo>
                    <a:pt x="653" y="6913"/>
                  </a:lnTo>
                  <a:lnTo>
                    <a:pt x="728" y="7017"/>
                  </a:lnTo>
                  <a:lnTo>
                    <a:pt x="889" y="7217"/>
                  </a:lnTo>
                  <a:lnTo>
                    <a:pt x="1061" y="7403"/>
                  </a:lnTo>
                  <a:lnTo>
                    <a:pt x="1240" y="7578"/>
                  </a:lnTo>
                  <a:lnTo>
                    <a:pt x="1425" y="7738"/>
                  </a:lnTo>
                  <a:lnTo>
                    <a:pt x="1622" y="7891"/>
                  </a:lnTo>
                  <a:lnTo>
                    <a:pt x="1833" y="8036"/>
                  </a:lnTo>
                  <a:lnTo>
                    <a:pt x="2055" y="8172"/>
                  </a:lnTo>
                  <a:lnTo>
                    <a:pt x="2285" y="8295"/>
                  </a:lnTo>
                  <a:lnTo>
                    <a:pt x="2520" y="8405"/>
                  </a:lnTo>
                  <a:lnTo>
                    <a:pt x="2756" y="8501"/>
                  </a:lnTo>
                  <a:lnTo>
                    <a:pt x="2989" y="8582"/>
                  </a:lnTo>
                  <a:lnTo>
                    <a:pt x="3217" y="8647"/>
                  </a:lnTo>
                  <a:lnTo>
                    <a:pt x="3447" y="8702"/>
                  </a:lnTo>
                  <a:lnTo>
                    <a:pt x="3680" y="8745"/>
                  </a:lnTo>
                  <a:lnTo>
                    <a:pt x="3917" y="8777"/>
                  </a:lnTo>
                  <a:lnTo>
                    <a:pt x="4154" y="8796"/>
                  </a:lnTo>
                  <a:lnTo>
                    <a:pt x="4391" y="8804"/>
                  </a:lnTo>
                  <a:lnTo>
                    <a:pt x="4626" y="879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2" name="Freeform 112"/>
            <p:cNvSpPr>
              <a:spLocks/>
            </p:cNvSpPr>
            <p:nvPr/>
          </p:nvSpPr>
          <p:spPr bwMode="auto">
            <a:xfrm>
              <a:off x="3075" y="1896"/>
              <a:ext cx="867" cy="1342"/>
            </a:xfrm>
            <a:custGeom>
              <a:avLst/>
              <a:gdLst>
                <a:gd name="T0" fmla="*/ 0 w 6066"/>
                <a:gd name="T1" fmla="*/ 4 h 9394"/>
                <a:gd name="T2" fmla="*/ 0 w 6066"/>
                <a:gd name="T3" fmla="*/ 4 h 9394"/>
                <a:gd name="T4" fmla="*/ 0 w 6066"/>
                <a:gd name="T5" fmla="*/ 4 h 9394"/>
                <a:gd name="T6" fmla="*/ 0 w 6066"/>
                <a:gd name="T7" fmla="*/ 4 h 9394"/>
                <a:gd name="T8" fmla="*/ 0 w 6066"/>
                <a:gd name="T9" fmla="*/ 4 h 9394"/>
                <a:gd name="T10" fmla="*/ 1 w 6066"/>
                <a:gd name="T11" fmla="*/ 4 h 9394"/>
                <a:gd name="T12" fmla="*/ 1 w 6066"/>
                <a:gd name="T13" fmla="*/ 4 h 9394"/>
                <a:gd name="T14" fmla="*/ 1 w 6066"/>
                <a:gd name="T15" fmla="*/ 4 h 9394"/>
                <a:gd name="T16" fmla="*/ 1 w 6066"/>
                <a:gd name="T17" fmla="*/ 4 h 9394"/>
                <a:gd name="T18" fmla="*/ 1 w 6066"/>
                <a:gd name="T19" fmla="*/ 4 h 9394"/>
                <a:gd name="T20" fmla="*/ 1 w 6066"/>
                <a:gd name="T21" fmla="*/ 4 h 9394"/>
                <a:gd name="T22" fmla="*/ 1 w 6066"/>
                <a:gd name="T23" fmla="*/ 4 h 9394"/>
                <a:gd name="T24" fmla="*/ 1 w 6066"/>
                <a:gd name="T25" fmla="*/ 4 h 9394"/>
                <a:gd name="T26" fmla="*/ 2 w 6066"/>
                <a:gd name="T27" fmla="*/ 4 h 9394"/>
                <a:gd name="T28" fmla="*/ 2 w 6066"/>
                <a:gd name="T29" fmla="*/ 4 h 9394"/>
                <a:gd name="T30" fmla="*/ 2 w 6066"/>
                <a:gd name="T31" fmla="*/ 3 h 9394"/>
                <a:gd name="T32" fmla="*/ 2 w 6066"/>
                <a:gd name="T33" fmla="*/ 3 h 9394"/>
                <a:gd name="T34" fmla="*/ 2 w 6066"/>
                <a:gd name="T35" fmla="*/ 3 h 9394"/>
                <a:gd name="T36" fmla="*/ 2 w 6066"/>
                <a:gd name="T37" fmla="*/ 3 h 9394"/>
                <a:gd name="T38" fmla="*/ 2 w 6066"/>
                <a:gd name="T39" fmla="*/ 3 h 9394"/>
                <a:gd name="T40" fmla="*/ 2 w 6066"/>
                <a:gd name="T41" fmla="*/ 3 h 9394"/>
                <a:gd name="T42" fmla="*/ 2 w 6066"/>
                <a:gd name="T43" fmla="*/ 3 h 9394"/>
                <a:gd name="T44" fmla="*/ 2 w 6066"/>
                <a:gd name="T45" fmla="*/ 3 h 9394"/>
                <a:gd name="T46" fmla="*/ 2 w 6066"/>
                <a:gd name="T47" fmla="*/ 3 h 9394"/>
                <a:gd name="T48" fmla="*/ 2 w 6066"/>
                <a:gd name="T49" fmla="*/ 3 h 9394"/>
                <a:gd name="T50" fmla="*/ 2 w 6066"/>
                <a:gd name="T51" fmla="*/ 3 h 9394"/>
                <a:gd name="T52" fmla="*/ 2 w 6066"/>
                <a:gd name="T53" fmla="*/ 2 h 9394"/>
                <a:gd name="T54" fmla="*/ 2 w 6066"/>
                <a:gd name="T55" fmla="*/ 2 h 9394"/>
                <a:gd name="T56" fmla="*/ 3 w 6066"/>
                <a:gd name="T57" fmla="*/ 2 h 9394"/>
                <a:gd name="T58" fmla="*/ 3 w 6066"/>
                <a:gd name="T59" fmla="*/ 2 h 9394"/>
                <a:gd name="T60" fmla="*/ 3 w 6066"/>
                <a:gd name="T61" fmla="*/ 2 h 9394"/>
                <a:gd name="T62" fmla="*/ 3 w 6066"/>
                <a:gd name="T63" fmla="*/ 2 h 9394"/>
                <a:gd name="T64" fmla="*/ 3 w 6066"/>
                <a:gd name="T65" fmla="*/ 2 h 9394"/>
                <a:gd name="T66" fmla="*/ 3 w 6066"/>
                <a:gd name="T67" fmla="*/ 2 h 9394"/>
                <a:gd name="T68" fmla="*/ 2 w 6066"/>
                <a:gd name="T69" fmla="*/ 1 h 9394"/>
                <a:gd name="T70" fmla="*/ 2 w 6066"/>
                <a:gd name="T71" fmla="*/ 1 h 9394"/>
                <a:gd name="T72" fmla="*/ 2 w 6066"/>
                <a:gd name="T73" fmla="*/ 1 h 9394"/>
                <a:gd name="T74" fmla="*/ 2 w 6066"/>
                <a:gd name="T75" fmla="*/ 1 h 9394"/>
                <a:gd name="T76" fmla="*/ 2 w 6066"/>
                <a:gd name="T77" fmla="*/ 1 h 9394"/>
                <a:gd name="T78" fmla="*/ 2 w 6066"/>
                <a:gd name="T79" fmla="*/ 1 h 9394"/>
                <a:gd name="T80" fmla="*/ 2 w 6066"/>
                <a:gd name="T81" fmla="*/ 1 h 9394"/>
                <a:gd name="T82" fmla="*/ 2 w 6066"/>
                <a:gd name="T83" fmla="*/ 1 h 9394"/>
                <a:gd name="T84" fmla="*/ 2 w 6066"/>
                <a:gd name="T85" fmla="*/ 1 h 9394"/>
                <a:gd name="T86" fmla="*/ 2 w 6066"/>
                <a:gd name="T87" fmla="*/ 1 h 9394"/>
                <a:gd name="T88" fmla="*/ 2 w 6066"/>
                <a:gd name="T89" fmla="*/ 0 h 9394"/>
                <a:gd name="T90" fmla="*/ 2 w 6066"/>
                <a:gd name="T91" fmla="*/ 0 h 9394"/>
                <a:gd name="T92" fmla="*/ 2 w 6066"/>
                <a:gd name="T93" fmla="*/ 0 h 9394"/>
                <a:gd name="T94" fmla="*/ 2 w 6066"/>
                <a:gd name="T95" fmla="*/ 0 h 9394"/>
                <a:gd name="T96" fmla="*/ 2 w 6066"/>
                <a:gd name="T97" fmla="*/ 0 h 9394"/>
                <a:gd name="T98" fmla="*/ 1 w 6066"/>
                <a:gd name="T99" fmla="*/ 0 h 9394"/>
                <a:gd name="T100" fmla="*/ 1 w 6066"/>
                <a:gd name="T101" fmla="*/ 0 h 93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066" h="9394">
                  <a:moveTo>
                    <a:pt x="0" y="9261"/>
                  </a:moveTo>
                  <a:lnTo>
                    <a:pt x="283" y="9319"/>
                  </a:lnTo>
                  <a:lnTo>
                    <a:pt x="568" y="9361"/>
                  </a:lnTo>
                  <a:lnTo>
                    <a:pt x="857" y="9386"/>
                  </a:lnTo>
                  <a:lnTo>
                    <a:pt x="1145" y="9394"/>
                  </a:lnTo>
                  <a:lnTo>
                    <a:pt x="1435" y="9385"/>
                  </a:lnTo>
                  <a:lnTo>
                    <a:pt x="1722" y="9359"/>
                  </a:lnTo>
                  <a:lnTo>
                    <a:pt x="2008" y="9316"/>
                  </a:lnTo>
                  <a:lnTo>
                    <a:pt x="2291" y="9256"/>
                  </a:lnTo>
                  <a:lnTo>
                    <a:pt x="2570" y="9180"/>
                  </a:lnTo>
                  <a:lnTo>
                    <a:pt x="2844" y="9088"/>
                  </a:lnTo>
                  <a:lnTo>
                    <a:pt x="3113" y="8980"/>
                  </a:lnTo>
                  <a:lnTo>
                    <a:pt x="3373" y="8856"/>
                  </a:lnTo>
                  <a:lnTo>
                    <a:pt x="3626" y="8717"/>
                  </a:lnTo>
                  <a:lnTo>
                    <a:pt x="3872" y="8563"/>
                  </a:lnTo>
                  <a:lnTo>
                    <a:pt x="4107" y="8397"/>
                  </a:lnTo>
                  <a:lnTo>
                    <a:pt x="4333" y="8215"/>
                  </a:lnTo>
                  <a:lnTo>
                    <a:pt x="4547" y="8021"/>
                  </a:lnTo>
                  <a:lnTo>
                    <a:pt x="4751" y="7815"/>
                  </a:lnTo>
                  <a:lnTo>
                    <a:pt x="4941" y="7597"/>
                  </a:lnTo>
                  <a:lnTo>
                    <a:pt x="5117" y="7369"/>
                  </a:lnTo>
                  <a:lnTo>
                    <a:pt x="5281" y="7130"/>
                  </a:lnTo>
                  <a:lnTo>
                    <a:pt x="5430" y="6882"/>
                  </a:lnTo>
                  <a:lnTo>
                    <a:pt x="5565" y="6626"/>
                  </a:lnTo>
                  <a:lnTo>
                    <a:pt x="5684" y="6363"/>
                  </a:lnTo>
                  <a:lnTo>
                    <a:pt x="5787" y="6093"/>
                  </a:lnTo>
                  <a:lnTo>
                    <a:pt x="5876" y="5817"/>
                  </a:lnTo>
                  <a:lnTo>
                    <a:pt x="5946" y="5537"/>
                  </a:lnTo>
                  <a:lnTo>
                    <a:pt x="6002" y="5253"/>
                  </a:lnTo>
                  <a:lnTo>
                    <a:pt x="6039" y="4966"/>
                  </a:lnTo>
                  <a:lnTo>
                    <a:pt x="6061" y="4677"/>
                  </a:lnTo>
                  <a:lnTo>
                    <a:pt x="6066" y="4389"/>
                  </a:lnTo>
                  <a:lnTo>
                    <a:pt x="6053" y="4099"/>
                  </a:lnTo>
                  <a:lnTo>
                    <a:pt x="6024" y="3812"/>
                  </a:lnTo>
                  <a:lnTo>
                    <a:pt x="5977" y="3526"/>
                  </a:lnTo>
                  <a:lnTo>
                    <a:pt x="5914" y="3244"/>
                  </a:lnTo>
                  <a:lnTo>
                    <a:pt x="5835" y="2965"/>
                  </a:lnTo>
                  <a:lnTo>
                    <a:pt x="5739" y="2692"/>
                  </a:lnTo>
                  <a:lnTo>
                    <a:pt x="5628" y="2426"/>
                  </a:lnTo>
                  <a:lnTo>
                    <a:pt x="5501" y="2165"/>
                  </a:lnTo>
                  <a:lnTo>
                    <a:pt x="5360" y="1913"/>
                  </a:lnTo>
                  <a:lnTo>
                    <a:pt x="5203" y="1670"/>
                  </a:lnTo>
                  <a:lnTo>
                    <a:pt x="5032" y="1437"/>
                  </a:lnTo>
                  <a:lnTo>
                    <a:pt x="4849" y="1213"/>
                  </a:lnTo>
                  <a:lnTo>
                    <a:pt x="4652" y="1001"/>
                  </a:lnTo>
                  <a:lnTo>
                    <a:pt x="4444" y="800"/>
                  </a:lnTo>
                  <a:lnTo>
                    <a:pt x="4224" y="612"/>
                  </a:lnTo>
                  <a:lnTo>
                    <a:pt x="3993" y="439"/>
                  </a:lnTo>
                  <a:lnTo>
                    <a:pt x="3754" y="277"/>
                  </a:lnTo>
                  <a:lnTo>
                    <a:pt x="3504" y="131"/>
                  </a:lnTo>
                  <a:lnTo>
                    <a:pt x="324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3" name="Freeform 113"/>
            <p:cNvSpPr>
              <a:spLocks/>
            </p:cNvSpPr>
            <p:nvPr/>
          </p:nvSpPr>
          <p:spPr bwMode="auto">
            <a:xfrm>
              <a:off x="1698" y="783"/>
              <a:ext cx="2054" cy="1482"/>
            </a:xfrm>
            <a:custGeom>
              <a:avLst/>
              <a:gdLst>
                <a:gd name="T0" fmla="*/ 0 w 14374"/>
                <a:gd name="T1" fmla="*/ 4 h 10369"/>
                <a:gd name="T2" fmla="*/ 3 w 14374"/>
                <a:gd name="T3" fmla="*/ 0 h 10369"/>
                <a:gd name="T4" fmla="*/ 6 w 14374"/>
                <a:gd name="T5" fmla="*/ 4 h 10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74" h="10369">
                  <a:moveTo>
                    <a:pt x="0" y="10369"/>
                  </a:moveTo>
                  <a:lnTo>
                    <a:pt x="7745" y="0"/>
                  </a:lnTo>
                  <a:lnTo>
                    <a:pt x="14374" y="8875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14" name="Line 114"/>
            <p:cNvSpPr>
              <a:spLocks noChangeShapeType="1"/>
            </p:cNvSpPr>
            <p:nvPr/>
          </p:nvSpPr>
          <p:spPr bwMode="auto">
            <a:xfrm>
              <a:off x="3844" y="2175"/>
              <a:ext cx="67" cy="9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6197" name="Group 115"/>
          <p:cNvGrpSpPr>
            <a:grpSpLocks/>
          </p:cNvGrpSpPr>
          <p:nvPr/>
        </p:nvGrpSpPr>
        <p:grpSpPr bwMode="auto">
          <a:xfrm>
            <a:off x="6011863" y="836613"/>
            <a:ext cx="2536825" cy="2584450"/>
            <a:chOff x="2323" y="1519"/>
            <a:chExt cx="1114" cy="1135"/>
          </a:xfrm>
        </p:grpSpPr>
        <p:sp>
          <p:nvSpPr>
            <p:cNvPr id="136199" name="Freeform 116"/>
            <p:cNvSpPr>
              <a:spLocks/>
            </p:cNvSpPr>
            <p:nvPr/>
          </p:nvSpPr>
          <p:spPr bwMode="auto">
            <a:xfrm>
              <a:off x="2789" y="2048"/>
              <a:ext cx="376" cy="228"/>
            </a:xfrm>
            <a:custGeom>
              <a:avLst/>
              <a:gdLst>
                <a:gd name="T0" fmla="*/ 0 w 4145"/>
                <a:gd name="T1" fmla="*/ 0 h 2506"/>
                <a:gd name="T2" fmla="*/ 0 w 4145"/>
                <a:gd name="T3" fmla="*/ 0 h 2506"/>
                <a:gd name="T4" fmla="*/ 0 w 4145"/>
                <a:gd name="T5" fmla="*/ 0 h 2506"/>
                <a:gd name="T6" fmla="*/ 0 w 4145"/>
                <a:gd name="T7" fmla="*/ 0 h 2506"/>
                <a:gd name="T8" fmla="*/ 0 w 4145"/>
                <a:gd name="T9" fmla="*/ 0 h 2506"/>
                <a:gd name="T10" fmla="*/ 0 w 4145"/>
                <a:gd name="T11" fmla="*/ 0 h 2506"/>
                <a:gd name="T12" fmla="*/ 0 w 4145"/>
                <a:gd name="T13" fmla="*/ 0 h 2506"/>
                <a:gd name="T14" fmla="*/ 0 w 4145"/>
                <a:gd name="T15" fmla="*/ 0 h 2506"/>
                <a:gd name="T16" fmla="*/ 0 w 4145"/>
                <a:gd name="T17" fmla="*/ 0 h 2506"/>
                <a:gd name="T18" fmla="*/ 0 w 4145"/>
                <a:gd name="T19" fmla="*/ 0 h 2506"/>
                <a:gd name="T20" fmla="*/ 0 w 4145"/>
                <a:gd name="T21" fmla="*/ 0 h 2506"/>
                <a:gd name="T22" fmla="*/ 0 w 4145"/>
                <a:gd name="T23" fmla="*/ 0 h 2506"/>
                <a:gd name="T24" fmla="*/ 0 w 4145"/>
                <a:gd name="T25" fmla="*/ 0 h 2506"/>
                <a:gd name="T26" fmla="*/ 0 w 4145"/>
                <a:gd name="T27" fmla="*/ 0 h 2506"/>
                <a:gd name="T28" fmla="*/ 0 w 4145"/>
                <a:gd name="T29" fmla="*/ 0 h 2506"/>
                <a:gd name="T30" fmla="*/ 0 w 4145"/>
                <a:gd name="T31" fmla="*/ 0 h 2506"/>
                <a:gd name="T32" fmla="*/ 0 w 4145"/>
                <a:gd name="T33" fmla="*/ 0 h 2506"/>
                <a:gd name="T34" fmla="*/ 0 w 4145"/>
                <a:gd name="T35" fmla="*/ 0 h 2506"/>
                <a:gd name="T36" fmla="*/ 0 w 4145"/>
                <a:gd name="T37" fmla="*/ 0 h 2506"/>
                <a:gd name="T38" fmla="*/ 0 w 4145"/>
                <a:gd name="T39" fmla="*/ 0 h 2506"/>
                <a:gd name="T40" fmla="*/ 0 w 4145"/>
                <a:gd name="T41" fmla="*/ 0 h 2506"/>
                <a:gd name="T42" fmla="*/ 0 w 4145"/>
                <a:gd name="T43" fmla="*/ 0 h 2506"/>
                <a:gd name="T44" fmla="*/ 0 w 4145"/>
                <a:gd name="T45" fmla="*/ 0 h 2506"/>
                <a:gd name="T46" fmla="*/ 0 w 4145"/>
                <a:gd name="T47" fmla="*/ 0 h 2506"/>
                <a:gd name="T48" fmla="*/ 0 w 4145"/>
                <a:gd name="T49" fmla="*/ 0 h 2506"/>
                <a:gd name="T50" fmla="*/ 0 w 4145"/>
                <a:gd name="T51" fmla="*/ 0 h 25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45" h="2506">
                  <a:moveTo>
                    <a:pt x="4145" y="80"/>
                  </a:moveTo>
                  <a:lnTo>
                    <a:pt x="3868" y="39"/>
                  </a:lnTo>
                  <a:lnTo>
                    <a:pt x="3586" y="12"/>
                  </a:lnTo>
                  <a:lnTo>
                    <a:pt x="3301" y="0"/>
                  </a:lnTo>
                  <a:lnTo>
                    <a:pt x="3015" y="2"/>
                  </a:lnTo>
                  <a:lnTo>
                    <a:pt x="2731" y="19"/>
                  </a:lnTo>
                  <a:lnTo>
                    <a:pt x="2451" y="51"/>
                  </a:lnTo>
                  <a:lnTo>
                    <a:pt x="2175" y="97"/>
                  </a:lnTo>
                  <a:lnTo>
                    <a:pt x="1909" y="156"/>
                  </a:lnTo>
                  <a:lnTo>
                    <a:pt x="1654" y="231"/>
                  </a:lnTo>
                  <a:lnTo>
                    <a:pt x="1410" y="316"/>
                  </a:lnTo>
                  <a:lnTo>
                    <a:pt x="1180" y="415"/>
                  </a:lnTo>
                  <a:lnTo>
                    <a:pt x="967" y="525"/>
                  </a:lnTo>
                  <a:lnTo>
                    <a:pt x="772" y="645"/>
                  </a:lnTo>
                  <a:lnTo>
                    <a:pt x="596" y="775"/>
                  </a:lnTo>
                  <a:lnTo>
                    <a:pt x="440" y="914"/>
                  </a:lnTo>
                  <a:lnTo>
                    <a:pt x="307" y="1060"/>
                  </a:lnTo>
                  <a:lnTo>
                    <a:pt x="197" y="1212"/>
                  </a:lnTo>
                  <a:lnTo>
                    <a:pt x="110" y="1370"/>
                  </a:lnTo>
                  <a:lnTo>
                    <a:pt x="48" y="1531"/>
                  </a:lnTo>
                  <a:lnTo>
                    <a:pt x="11" y="1695"/>
                  </a:lnTo>
                  <a:lnTo>
                    <a:pt x="0" y="1860"/>
                  </a:lnTo>
                  <a:lnTo>
                    <a:pt x="14" y="2025"/>
                  </a:lnTo>
                  <a:lnTo>
                    <a:pt x="53" y="2188"/>
                  </a:lnTo>
                  <a:lnTo>
                    <a:pt x="118" y="2349"/>
                  </a:lnTo>
                  <a:lnTo>
                    <a:pt x="207" y="250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0" name="Freeform 117"/>
            <p:cNvSpPr>
              <a:spLocks/>
            </p:cNvSpPr>
            <p:nvPr/>
          </p:nvSpPr>
          <p:spPr bwMode="auto">
            <a:xfrm>
              <a:off x="3353" y="2167"/>
              <a:ext cx="18" cy="109"/>
            </a:xfrm>
            <a:custGeom>
              <a:avLst/>
              <a:gdLst>
                <a:gd name="T0" fmla="*/ 0 w 206"/>
                <a:gd name="T1" fmla="*/ 0 h 1198"/>
                <a:gd name="T2" fmla="*/ 0 w 206"/>
                <a:gd name="T3" fmla="*/ 0 h 1198"/>
                <a:gd name="T4" fmla="*/ 0 w 206"/>
                <a:gd name="T5" fmla="*/ 0 h 1198"/>
                <a:gd name="T6" fmla="*/ 0 w 206"/>
                <a:gd name="T7" fmla="*/ 0 h 1198"/>
                <a:gd name="T8" fmla="*/ 0 w 206"/>
                <a:gd name="T9" fmla="*/ 0 h 1198"/>
                <a:gd name="T10" fmla="*/ 0 w 206"/>
                <a:gd name="T11" fmla="*/ 0 h 1198"/>
                <a:gd name="T12" fmla="*/ 0 w 206"/>
                <a:gd name="T13" fmla="*/ 0 h 1198"/>
                <a:gd name="T14" fmla="*/ 0 w 206"/>
                <a:gd name="T15" fmla="*/ 0 h 1198"/>
                <a:gd name="T16" fmla="*/ 0 w 206"/>
                <a:gd name="T17" fmla="*/ 0 h 1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6" h="1198">
                  <a:moveTo>
                    <a:pt x="0" y="1198"/>
                  </a:moveTo>
                  <a:lnTo>
                    <a:pt x="83" y="1053"/>
                  </a:lnTo>
                  <a:lnTo>
                    <a:pt x="145" y="905"/>
                  </a:lnTo>
                  <a:lnTo>
                    <a:pt x="186" y="754"/>
                  </a:lnTo>
                  <a:lnTo>
                    <a:pt x="206" y="603"/>
                  </a:lnTo>
                  <a:lnTo>
                    <a:pt x="203" y="450"/>
                  </a:lnTo>
                  <a:lnTo>
                    <a:pt x="179" y="298"/>
                  </a:lnTo>
                  <a:lnTo>
                    <a:pt x="134" y="148"/>
                  </a:lnTo>
                  <a:lnTo>
                    <a:pt x="6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1" name="Freeform 118"/>
            <p:cNvSpPr>
              <a:spLocks/>
            </p:cNvSpPr>
            <p:nvPr/>
          </p:nvSpPr>
          <p:spPr bwMode="auto">
            <a:xfrm>
              <a:off x="2323" y="2010"/>
              <a:ext cx="1114" cy="644"/>
            </a:xfrm>
            <a:custGeom>
              <a:avLst/>
              <a:gdLst>
                <a:gd name="T0" fmla="*/ 1 w 12262"/>
                <a:gd name="T1" fmla="*/ 0 h 7083"/>
                <a:gd name="T2" fmla="*/ 1 w 12262"/>
                <a:gd name="T3" fmla="*/ 0 h 7083"/>
                <a:gd name="T4" fmla="*/ 1 w 12262"/>
                <a:gd name="T5" fmla="*/ 0 h 7083"/>
                <a:gd name="T6" fmla="*/ 0 w 12262"/>
                <a:gd name="T7" fmla="*/ 0 h 7083"/>
                <a:gd name="T8" fmla="*/ 0 w 12262"/>
                <a:gd name="T9" fmla="*/ 0 h 7083"/>
                <a:gd name="T10" fmla="*/ 0 w 12262"/>
                <a:gd name="T11" fmla="*/ 0 h 7083"/>
                <a:gd name="T12" fmla="*/ 0 w 12262"/>
                <a:gd name="T13" fmla="*/ 0 h 7083"/>
                <a:gd name="T14" fmla="*/ 0 w 12262"/>
                <a:gd name="T15" fmla="*/ 0 h 7083"/>
                <a:gd name="T16" fmla="*/ 0 w 12262"/>
                <a:gd name="T17" fmla="*/ 0 h 7083"/>
                <a:gd name="T18" fmla="*/ 0 w 12262"/>
                <a:gd name="T19" fmla="*/ 0 h 7083"/>
                <a:gd name="T20" fmla="*/ 0 w 12262"/>
                <a:gd name="T21" fmla="*/ 0 h 7083"/>
                <a:gd name="T22" fmla="*/ 0 w 12262"/>
                <a:gd name="T23" fmla="*/ 0 h 7083"/>
                <a:gd name="T24" fmla="*/ 0 w 12262"/>
                <a:gd name="T25" fmla="*/ 0 h 7083"/>
                <a:gd name="T26" fmla="*/ 0 w 12262"/>
                <a:gd name="T27" fmla="*/ 0 h 7083"/>
                <a:gd name="T28" fmla="*/ 0 w 12262"/>
                <a:gd name="T29" fmla="*/ 0 h 7083"/>
                <a:gd name="T30" fmla="*/ 0 w 12262"/>
                <a:gd name="T31" fmla="*/ 0 h 7083"/>
                <a:gd name="T32" fmla="*/ 0 w 12262"/>
                <a:gd name="T33" fmla="*/ 0 h 7083"/>
                <a:gd name="T34" fmla="*/ 0 w 12262"/>
                <a:gd name="T35" fmla="*/ 0 h 7083"/>
                <a:gd name="T36" fmla="*/ 0 w 12262"/>
                <a:gd name="T37" fmla="*/ 0 h 7083"/>
                <a:gd name="T38" fmla="*/ 0 w 12262"/>
                <a:gd name="T39" fmla="*/ 0 h 7083"/>
                <a:gd name="T40" fmla="*/ 0 w 12262"/>
                <a:gd name="T41" fmla="*/ 0 h 7083"/>
                <a:gd name="T42" fmla="*/ 0 w 12262"/>
                <a:gd name="T43" fmla="*/ 0 h 7083"/>
                <a:gd name="T44" fmla="*/ 0 w 12262"/>
                <a:gd name="T45" fmla="*/ 0 h 7083"/>
                <a:gd name="T46" fmla="*/ 0 w 12262"/>
                <a:gd name="T47" fmla="*/ 0 h 7083"/>
                <a:gd name="T48" fmla="*/ 0 w 12262"/>
                <a:gd name="T49" fmla="*/ 0 h 7083"/>
                <a:gd name="T50" fmla="*/ 0 w 12262"/>
                <a:gd name="T51" fmla="*/ 0 h 7083"/>
                <a:gd name="T52" fmla="*/ 0 w 12262"/>
                <a:gd name="T53" fmla="*/ 0 h 7083"/>
                <a:gd name="T54" fmla="*/ 0 w 12262"/>
                <a:gd name="T55" fmla="*/ 0 h 7083"/>
                <a:gd name="T56" fmla="*/ 0 w 12262"/>
                <a:gd name="T57" fmla="*/ 0 h 7083"/>
                <a:gd name="T58" fmla="*/ 0 w 12262"/>
                <a:gd name="T59" fmla="*/ 0 h 7083"/>
                <a:gd name="T60" fmla="*/ 1 w 12262"/>
                <a:gd name="T61" fmla="*/ 0 h 7083"/>
                <a:gd name="T62" fmla="*/ 1 w 12262"/>
                <a:gd name="T63" fmla="*/ 0 h 7083"/>
                <a:gd name="T64" fmla="*/ 1 w 12262"/>
                <a:gd name="T65" fmla="*/ 0 h 7083"/>
                <a:gd name="T66" fmla="*/ 1 w 12262"/>
                <a:gd name="T67" fmla="*/ 0 h 7083"/>
                <a:gd name="T68" fmla="*/ 1 w 12262"/>
                <a:gd name="T69" fmla="*/ 0 h 7083"/>
                <a:gd name="T70" fmla="*/ 1 w 12262"/>
                <a:gd name="T71" fmla="*/ 0 h 7083"/>
                <a:gd name="T72" fmla="*/ 1 w 12262"/>
                <a:gd name="T73" fmla="*/ 0 h 7083"/>
                <a:gd name="T74" fmla="*/ 1 w 12262"/>
                <a:gd name="T75" fmla="*/ 0 h 7083"/>
                <a:gd name="T76" fmla="*/ 1 w 12262"/>
                <a:gd name="T77" fmla="*/ 0 h 7083"/>
                <a:gd name="T78" fmla="*/ 1 w 12262"/>
                <a:gd name="T79" fmla="*/ 0 h 7083"/>
                <a:gd name="T80" fmla="*/ 1 w 12262"/>
                <a:gd name="T81" fmla="*/ 0 h 7083"/>
                <a:gd name="T82" fmla="*/ 1 w 12262"/>
                <a:gd name="T83" fmla="*/ 0 h 7083"/>
                <a:gd name="T84" fmla="*/ 1 w 12262"/>
                <a:gd name="T85" fmla="*/ 0 h 7083"/>
                <a:gd name="T86" fmla="*/ 1 w 12262"/>
                <a:gd name="T87" fmla="*/ 0 h 7083"/>
                <a:gd name="T88" fmla="*/ 1 w 12262"/>
                <a:gd name="T89" fmla="*/ 0 h 70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262" h="7083">
                  <a:moveTo>
                    <a:pt x="9271" y="499"/>
                  </a:moveTo>
                  <a:lnTo>
                    <a:pt x="8922" y="388"/>
                  </a:lnTo>
                  <a:lnTo>
                    <a:pt x="8562" y="289"/>
                  </a:lnTo>
                  <a:lnTo>
                    <a:pt x="8190" y="205"/>
                  </a:lnTo>
                  <a:lnTo>
                    <a:pt x="7811" y="135"/>
                  </a:lnTo>
                  <a:lnTo>
                    <a:pt x="7424" y="78"/>
                  </a:lnTo>
                  <a:lnTo>
                    <a:pt x="7031" y="37"/>
                  </a:lnTo>
                  <a:lnTo>
                    <a:pt x="6635" y="11"/>
                  </a:lnTo>
                  <a:lnTo>
                    <a:pt x="6237" y="0"/>
                  </a:lnTo>
                  <a:lnTo>
                    <a:pt x="5838" y="3"/>
                  </a:lnTo>
                  <a:lnTo>
                    <a:pt x="5441" y="22"/>
                  </a:lnTo>
                  <a:lnTo>
                    <a:pt x="5046" y="55"/>
                  </a:lnTo>
                  <a:lnTo>
                    <a:pt x="4656" y="103"/>
                  </a:lnTo>
                  <a:lnTo>
                    <a:pt x="4273" y="165"/>
                  </a:lnTo>
                  <a:lnTo>
                    <a:pt x="3897" y="242"/>
                  </a:lnTo>
                  <a:lnTo>
                    <a:pt x="3531" y="333"/>
                  </a:lnTo>
                  <a:lnTo>
                    <a:pt x="3175" y="437"/>
                  </a:lnTo>
                  <a:lnTo>
                    <a:pt x="2832" y="555"/>
                  </a:lnTo>
                  <a:lnTo>
                    <a:pt x="2503" y="685"/>
                  </a:lnTo>
                  <a:lnTo>
                    <a:pt x="2190" y="827"/>
                  </a:lnTo>
                  <a:lnTo>
                    <a:pt x="1893" y="981"/>
                  </a:lnTo>
                  <a:lnTo>
                    <a:pt x="1614" y="1146"/>
                  </a:lnTo>
                  <a:lnTo>
                    <a:pt x="1354" y="1320"/>
                  </a:lnTo>
                  <a:lnTo>
                    <a:pt x="1114" y="1505"/>
                  </a:lnTo>
                  <a:lnTo>
                    <a:pt x="895" y="1697"/>
                  </a:lnTo>
                  <a:lnTo>
                    <a:pt x="699" y="1897"/>
                  </a:lnTo>
                  <a:lnTo>
                    <a:pt x="525" y="2105"/>
                  </a:lnTo>
                  <a:lnTo>
                    <a:pt x="376" y="2318"/>
                  </a:lnTo>
                  <a:lnTo>
                    <a:pt x="250" y="2537"/>
                  </a:lnTo>
                  <a:lnTo>
                    <a:pt x="150" y="2760"/>
                  </a:lnTo>
                  <a:lnTo>
                    <a:pt x="74" y="2985"/>
                  </a:lnTo>
                  <a:lnTo>
                    <a:pt x="25" y="3214"/>
                  </a:lnTo>
                  <a:lnTo>
                    <a:pt x="0" y="3444"/>
                  </a:lnTo>
                  <a:lnTo>
                    <a:pt x="2" y="3674"/>
                  </a:lnTo>
                  <a:lnTo>
                    <a:pt x="30" y="3904"/>
                  </a:lnTo>
                  <a:lnTo>
                    <a:pt x="85" y="4133"/>
                  </a:lnTo>
                  <a:lnTo>
                    <a:pt x="163" y="4358"/>
                  </a:lnTo>
                  <a:lnTo>
                    <a:pt x="268" y="4581"/>
                  </a:lnTo>
                  <a:lnTo>
                    <a:pt x="397" y="4798"/>
                  </a:lnTo>
                  <a:lnTo>
                    <a:pt x="551" y="5011"/>
                  </a:lnTo>
                  <a:lnTo>
                    <a:pt x="728" y="5218"/>
                  </a:lnTo>
                  <a:lnTo>
                    <a:pt x="928" y="5417"/>
                  </a:lnTo>
                  <a:lnTo>
                    <a:pt x="1150" y="5608"/>
                  </a:lnTo>
                  <a:lnTo>
                    <a:pt x="1392" y="5790"/>
                  </a:lnTo>
                  <a:lnTo>
                    <a:pt x="1655" y="5964"/>
                  </a:lnTo>
                  <a:lnTo>
                    <a:pt x="1938" y="6127"/>
                  </a:lnTo>
                  <a:lnTo>
                    <a:pt x="2237" y="6279"/>
                  </a:lnTo>
                  <a:lnTo>
                    <a:pt x="2554" y="6420"/>
                  </a:lnTo>
                  <a:lnTo>
                    <a:pt x="2885" y="6547"/>
                  </a:lnTo>
                  <a:lnTo>
                    <a:pt x="3230" y="6663"/>
                  </a:lnTo>
                  <a:lnTo>
                    <a:pt x="3587" y="6765"/>
                  </a:lnTo>
                  <a:lnTo>
                    <a:pt x="3955" y="6854"/>
                  </a:lnTo>
                  <a:lnTo>
                    <a:pt x="4331" y="6929"/>
                  </a:lnTo>
                  <a:lnTo>
                    <a:pt x="4717" y="6989"/>
                  </a:lnTo>
                  <a:lnTo>
                    <a:pt x="5107" y="7035"/>
                  </a:lnTo>
                  <a:lnTo>
                    <a:pt x="5503" y="7066"/>
                  </a:lnTo>
                  <a:lnTo>
                    <a:pt x="5900" y="7082"/>
                  </a:lnTo>
                  <a:lnTo>
                    <a:pt x="6299" y="7083"/>
                  </a:lnTo>
                  <a:lnTo>
                    <a:pt x="6697" y="7069"/>
                  </a:lnTo>
                  <a:lnTo>
                    <a:pt x="7092" y="7040"/>
                  </a:lnTo>
                  <a:lnTo>
                    <a:pt x="7484" y="6997"/>
                  </a:lnTo>
                  <a:lnTo>
                    <a:pt x="7870" y="6939"/>
                  </a:lnTo>
                  <a:lnTo>
                    <a:pt x="8248" y="6866"/>
                  </a:lnTo>
                  <a:lnTo>
                    <a:pt x="8617" y="6779"/>
                  </a:lnTo>
                  <a:lnTo>
                    <a:pt x="8977" y="6679"/>
                  </a:lnTo>
                  <a:lnTo>
                    <a:pt x="9324" y="6566"/>
                  </a:lnTo>
                  <a:lnTo>
                    <a:pt x="9657" y="6440"/>
                  </a:lnTo>
                  <a:lnTo>
                    <a:pt x="9976" y="6301"/>
                  </a:lnTo>
                  <a:lnTo>
                    <a:pt x="10278" y="6151"/>
                  </a:lnTo>
                  <a:lnTo>
                    <a:pt x="10562" y="5989"/>
                  </a:lnTo>
                  <a:lnTo>
                    <a:pt x="10828" y="5818"/>
                  </a:lnTo>
                  <a:lnTo>
                    <a:pt x="11075" y="5637"/>
                  </a:lnTo>
                  <a:lnTo>
                    <a:pt x="11300" y="5447"/>
                  </a:lnTo>
                  <a:lnTo>
                    <a:pt x="11504" y="5249"/>
                  </a:lnTo>
                  <a:lnTo>
                    <a:pt x="11684" y="5044"/>
                  </a:lnTo>
                  <a:lnTo>
                    <a:pt x="11841" y="4832"/>
                  </a:lnTo>
                  <a:lnTo>
                    <a:pt x="11974" y="4615"/>
                  </a:lnTo>
                  <a:lnTo>
                    <a:pt x="12082" y="4393"/>
                  </a:lnTo>
                  <a:lnTo>
                    <a:pt x="12166" y="4168"/>
                  </a:lnTo>
                  <a:lnTo>
                    <a:pt x="12224" y="3940"/>
                  </a:lnTo>
                  <a:lnTo>
                    <a:pt x="12256" y="3710"/>
                  </a:lnTo>
                  <a:lnTo>
                    <a:pt x="12262" y="3480"/>
                  </a:lnTo>
                  <a:lnTo>
                    <a:pt x="12242" y="3250"/>
                  </a:lnTo>
                  <a:lnTo>
                    <a:pt x="12196" y="3022"/>
                  </a:lnTo>
                  <a:lnTo>
                    <a:pt x="12125" y="2795"/>
                  </a:lnTo>
                  <a:lnTo>
                    <a:pt x="12028" y="2571"/>
                  </a:lnTo>
                  <a:lnTo>
                    <a:pt x="11906" y="2352"/>
                  </a:lnTo>
                  <a:lnTo>
                    <a:pt x="11761" y="2138"/>
                  </a:lnTo>
                  <a:lnTo>
                    <a:pt x="11590" y="1929"/>
                  </a:lnTo>
                  <a:lnTo>
                    <a:pt x="11398" y="172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2" name="Freeform 119"/>
            <p:cNvSpPr>
              <a:spLocks/>
            </p:cNvSpPr>
            <p:nvPr/>
          </p:nvSpPr>
          <p:spPr bwMode="auto">
            <a:xfrm>
              <a:off x="3359" y="2167"/>
              <a:ext cx="22" cy="23"/>
            </a:xfrm>
            <a:custGeom>
              <a:avLst/>
              <a:gdLst>
                <a:gd name="T0" fmla="*/ 0 w 242"/>
                <a:gd name="T1" fmla="*/ 0 h 250"/>
                <a:gd name="T2" fmla="*/ 0 w 242"/>
                <a:gd name="T3" fmla="*/ 0 h 250"/>
                <a:gd name="T4" fmla="*/ 0 w 242"/>
                <a:gd name="T5" fmla="*/ 0 h 250"/>
                <a:gd name="T6" fmla="*/ 0 w 242"/>
                <a:gd name="T7" fmla="*/ 0 h 250"/>
                <a:gd name="T8" fmla="*/ 0 w 242"/>
                <a:gd name="T9" fmla="*/ 0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2" h="250">
                  <a:moveTo>
                    <a:pt x="0" y="0"/>
                  </a:moveTo>
                  <a:lnTo>
                    <a:pt x="77" y="69"/>
                  </a:lnTo>
                  <a:lnTo>
                    <a:pt x="143" y="134"/>
                  </a:lnTo>
                  <a:lnTo>
                    <a:pt x="198" y="195"/>
                  </a:lnTo>
                  <a:lnTo>
                    <a:pt x="242" y="25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3" name="Freeform 120"/>
            <p:cNvSpPr>
              <a:spLocks/>
            </p:cNvSpPr>
            <p:nvPr/>
          </p:nvSpPr>
          <p:spPr bwMode="auto">
            <a:xfrm>
              <a:off x="2860" y="1831"/>
              <a:ext cx="305" cy="224"/>
            </a:xfrm>
            <a:custGeom>
              <a:avLst/>
              <a:gdLst>
                <a:gd name="T0" fmla="*/ 0 w 3363"/>
                <a:gd name="T1" fmla="*/ 0 h 2469"/>
                <a:gd name="T2" fmla="*/ 0 w 3363"/>
                <a:gd name="T3" fmla="*/ 0 h 2469"/>
                <a:gd name="T4" fmla="*/ 0 w 3363"/>
                <a:gd name="T5" fmla="*/ 0 h 2469"/>
                <a:gd name="T6" fmla="*/ 0 w 3363"/>
                <a:gd name="T7" fmla="*/ 0 h 2469"/>
                <a:gd name="T8" fmla="*/ 0 w 3363"/>
                <a:gd name="T9" fmla="*/ 0 h 2469"/>
                <a:gd name="T10" fmla="*/ 0 w 3363"/>
                <a:gd name="T11" fmla="*/ 0 h 2469"/>
                <a:gd name="T12" fmla="*/ 0 w 3363"/>
                <a:gd name="T13" fmla="*/ 0 h 2469"/>
                <a:gd name="T14" fmla="*/ 0 w 3363"/>
                <a:gd name="T15" fmla="*/ 0 h 2469"/>
                <a:gd name="T16" fmla="*/ 0 w 3363"/>
                <a:gd name="T17" fmla="*/ 0 h 2469"/>
                <a:gd name="T18" fmla="*/ 0 w 3363"/>
                <a:gd name="T19" fmla="*/ 0 h 2469"/>
                <a:gd name="T20" fmla="*/ 0 w 3363"/>
                <a:gd name="T21" fmla="*/ 0 h 2469"/>
                <a:gd name="T22" fmla="*/ 0 w 3363"/>
                <a:gd name="T23" fmla="*/ 0 h 2469"/>
                <a:gd name="T24" fmla="*/ 0 w 3363"/>
                <a:gd name="T25" fmla="*/ 0 h 2469"/>
                <a:gd name="T26" fmla="*/ 0 w 3363"/>
                <a:gd name="T27" fmla="*/ 0 h 2469"/>
                <a:gd name="T28" fmla="*/ 0 w 3363"/>
                <a:gd name="T29" fmla="*/ 0 h 2469"/>
                <a:gd name="T30" fmla="*/ 0 w 3363"/>
                <a:gd name="T31" fmla="*/ 0 h 2469"/>
                <a:gd name="T32" fmla="*/ 0 w 3363"/>
                <a:gd name="T33" fmla="*/ 0 h 2469"/>
                <a:gd name="T34" fmla="*/ 0 w 3363"/>
                <a:gd name="T35" fmla="*/ 0 h 2469"/>
                <a:gd name="T36" fmla="*/ 0 w 3363"/>
                <a:gd name="T37" fmla="*/ 0 h 2469"/>
                <a:gd name="T38" fmla="*/ 0 w 3363"/>
                <a:gd name="T39" fmla="*/ 0 h 2469"/>
                <a:gd name="T40" fmla="*/ 0 w 3363"/>
                <a:gd name="T41" fmla="*/ 0 h 2469"/>
                <a:gd name="T42" fmla="*/ 0 w 3363"/>
                <a:gd name="T43" fmla="*/ 0 h 2469"/>
                <a:gd name="T44" fmla="*/ 0 w 3363"/>
                <a:gd name="T45" fmla="*/ 0 h 2469"/>
                <a:gd name="T46" fmla="*/ 0 w 3363"/>
                <a:gd name="T47" fmla="*/ 0 h 2469"/>
                <a:gd name="T48" fmla="*/ 0 w 3363"/>
                <a:gd name="T49" fmla="*/ 0 h 2469"/>
                <a:gd name="T50" fmla="*/ 0 w 3363"/>
                <a:gd name="T51" fmla="*/ 0 h 246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363" h="2469">
                  <a:moveTo>
                    <a:pt x="355" y="0"/>
                  </a:moveTo>
                  <a:lnTo>
                    <a:pt x="259" y="75"/>
                  </a:lnTo>
                  <a:lnTo>
                    <a:pt x="176" y="155"/>
                  </a:lnTo>
                  <a:lnTo>
                    <a:pt x="109" y="237"/>
                  </a:lnTo>
                  <a:lnTo>
                    <a:pt x="56" y="321"/>
                  </a:lnTo>
                  <a:lnTo>
                    <a:pt x="21" y="406"/>
                  </a:lnTo>
                  <a:lnTo>
                    <a:pt x="2" y="489"/>
                  </a:lnTo>
                  <a:lnTo>
                    <a:pt x="0" y="572"/>
                  </a:lnTo>
                  <a:lnTo>
                    <a:pt x="13" y="653"/>
                  </a:lnTo>
                  <a:lnTo>
                    <a:pt x="43" y="735"/>
                  </a:lnTo>
                  <a:lnTo>
                    <a:pt x="88" y="815"/>
                  </a:lnTo>
                  <a:lnTo>
                    <a:pt x="149" y="895"/>
                  </a:lnTo>
                  <a:lnTo>
                    <a:pt x="224" y="974"/>
                  </a:lnTo>
                  <a:lnTo>
                    <a:pt x="313" y="1050"/>
                  </a:lnTo>
                  <a:lnTo>
                    <a:pt x="416" y="1126"/>
                  </a:lnTo>
                  <a:lnTo>
                    <a:pt x="529" y="1201"/>
                  </a:lnTo>
                  <a:lnTo>
                    <a:pt x="653" y="1274"/>
                  </a:lnTo>
                  <a:lnTo>
                    <a:pt x="786" y="1346"/>
                  </a:lnTo>
                  <a:lnTo>
                    <a:pt x="925" y="1416"/>
                  </a:lnTo>
                  <a:lnTo>
                    <a:pt x="1069" y="1485"/>
                  </a:lnTo>
                  <a:lnTo>
                    <a:pt x="1223" y="1556"/>
                  </a:lnTo>
                  <a:lnTo>
                    <a:pt x="1388" y="1630"/>
                  </a:lnTo>
                  <a:lnTo>
                    <a:pt x="1563" y="1704"/>
                  </a:lnTo>
                  <a:lnTo>
                    <a:pt x="1923" y="1856"/>
                  </a:lnTo>
                  <a:lnTo>
                    <a:pt x="2635" y="2151"/>
                  </a:lnTo>
                  <a:lnTo>
                    <a:pt x="3363" y="246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4" name="Freeform 121"/>
            <p:cNvSpPr>
              <a:spLocks/>
            </p:cNvSpPr>
            <p:nvPr/>
          </p:nvSpPr>
          <p:spPr bwMode="auto">
            <a:xfrm>
              <a:off x="2892" y="1771"/>
              <a:ext cx="514" cy="430"/>
            </a:xfrm>
            <a:custGeom>
              <a:avLst/>
              <a:gdLst>
                <a:gd name="T0" fmla="*/ 0 w 5653"/>
                <a:gd name="T1" fmla="*/ 0 h 4725"/>
                <a:gd name="T2" fmla="*/ 0 w 5653"/>
                <a:gd name="T3" fmla="*/ 0 h 4725"/>
                <a:gd name="T4" fmla="*/ 0 w 5653"/>
                <a:gd name="T5" fmla="*/ 0 h 4725"/>
                <a:gd name="T6" fmla="*/ 0 w 5653"/>
                <a:gd name="T7" fmla="*/ 0 h 4725"/>
                <a:gd name="T8" fmla="*/ 0 w 5653"/>
                <a:gd name="T9" fmla="*/ 0 h 4725"/>
                <a:gd name="T10" fmla="*/ 0 w 5653"/>
                <a:gd name="T11" fmla="*/ 0 h 4725"/>
                <a:gd name="T12" fmla="*/ 0 w 5653"/>
                <a:gd name="T13" fmla="*/ 0 h 4725"/>
                <a:gd name="T14" fmla="*/ 0 w 5653"/>
                <a:gd name="T15" fmla="*/ 0 h 4725"/>
                <a:gd name="T16" fmla="*/ 0 w 5653"/>
                <a:gd name="T17" fmla="*/ 0 h 4725"/>
                <a:gd name="T18" fmla="*/ 0 w 5653"/>
                <a:gd name="T19" fmla="*/ 0 h 4725"/>
                <a:gd name="T20" fmla="*/ 0 w 5653"/>
                <a:gd name="T21" fmla="*/ 0 h 4725"/>
                <a:gd name="T22" fmla="*/ 0 w 5653"/>
                <a:gd name="T23" fmla="*/ 0 h 4725"/>
                <a:gd name="T24" fmla="*/ 0 w 5653"/>
                <a:gd name="T25" fmla="*/ 0 h 4725"/>
                <a:gd name="T26" fmla="*/ 0 w 5653"/>
                <a:gd name="T27" fmla="*/ 0 h 4725"/>
                <a:gd name="T28" fmla="*/ 0 w 5653"/>
                <a:gd name="T29" fmla="*/ 0 h 4725"/>
                <a:gd name="T30" fmla="*/ 0 w 5653"/>
                <a:gd name="T31" fmla="*/ 0 h 4725"/>
                <a:gd name="T32" fmla="*/ 0 w 5653"/>
                <a:gd name="T33" fmla="*/ 0 h 4725"/>
                <a:gd name="T34" fmla="*/ 0 w 5653"/>
                <a:gd name="T35" fmla="*/ 0 h 4725"/>
                <a:gd name="T36" fmla="*/ 0 w 5653"/>
                <a:gd name="T37" fmla="*/ 0 h 4725"/>
                <a:gd name="T38" fmla="*/ 0 w 5653"/>
                <a:gd name="T39" fmla="*/ 0 h 4725"/>
                <a:gd name="T40" fmla="*/ 0 w 5653"/>
                <a:gd name="T41" fmla="*/ 0 h 4725"/>
                <a:gd name="T42" fmla="*/ 0 w 5653"/>
                <a:gd name="T43" fmla="*/ 0 h 4725"/>
                <a:gd name="T44" fmla="*/ 0 w 5653"/>
                <a:gd name="T45" fmla="*/ 0 h 4725"/>
                <a:gd name="T46" fmla="*/ 0 w 5653"/>
                <a:gd name="T47" fmla="*/ 0 h 4725"/>
                <a:gd name="T48" fmla="*/ 0 w 5653"/>
                <a:gd name="T49" fmla="*/ 0 h 4725"/>
                <a:gd name="T50" fmla="*/ 0 w 5653"/>
                <a:gd name="T51" fmla="*/ 0 h 4725"/>
                <a:gd name="T52" fmla="*/ 0 w 5653"/>
                <a:gd name="T53" fmla="*/ 0 h 4725"/>
                <a:gd name="T54" fmla="*/ 0 w 5653"/>
                <a:gd name="T55" fmla="*/ 0 h 4725"/>
                <a:gd name="T56" fmla="*/ 0 w 5653"/>
                <a:gd name="T57" fmla="*/ 0 h 4725"/>
                <a:gd name="T58" fmla="*/ 0 w 5653"/>
                <a:gd name="T59" fmla="*/ 0 h 4725"/>
                <a:gd name="T60" fmla="*/ 0 w 5653"/>
                <a:gd name="T61" fmla="*/ 0 h 472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653" h="4725">
                  <a:moveTo>
                    <a:pt x="5469" y="4725"/>
                  </a:moveTo>
                  <a:lnTo>
                    <a:pt x="5551" y="4437"/>
                  </a:lnTo>
                  <a:lnTo>
                    <a:pt x="5610" y="4142"/>
                  </a:lnTo>
                  <a:lnTo>
                    <a:pt x="5644" y="3844"/>
                  </a:lnTo>
                  <a:lnTo>
                    <a:pt x="5653" y="3545"/>
                  </a:lnTo>
                  <a:lnTo>
                    <a:pt x="5638" y="3245"/>
                  </a:lnTo>
                  <a:lnTo>
                    <a:pt x="5597" y="2948"/>
                  </a:lnTo>
                  <a:lnTo>
                    <a:pt x="5532" y="2655"/>
                  </a:lnTo>
                  <a:lnTo>
                    <a:pt x="5441" y="2369"/>
                  </a:lnTo>
                  <a:lnTo>
                    <a:pt x="5328" y="2092"/>
                  </a:lnTo>
                  <a:lnTo>
                    <a:pt x="5192" y="1825"/>
                  </a:lnTo>
                  <a:lnTo>
                    <a:pt x="5034" y="1569"/>
                  </a:lnTo>
                  <a:lnTo>
                    <a:pt x="4855" y="1329"/>
                  </a:lnTo>
                  <a:lnTo>
                    <a:pt x="4657" y="1104"/>
                  </a:lnTo>
                  <a:lnTo>
                    <a:pt x="4441" y="896"/>
                  </a:lnTo>
                  <a:lnTo>
                    <a:pt x="4208" y="707"/>
                  </a:lnTo>
                  <a:lnTo>
                    <a:pt x="3960" y="538"/>
                  </a:lnTo>
                  <a:lnTo>
                    <a:pt x="3699" y="390"/>
                  </a:lnTo>
                  <a:lnTo>
                    <a:pt x="3427" y="265"/>
                  </a:lnTo>
                  <a:lnTo>
                    <a:pt x="3144" y="163"/>
                  </a:lnTo>
                  <a:lnTo>
                    <a:pt x="2856" y="86"/>
                  </a:lnTo>
                  <a:lnTo>
                    <a:pt x="2561" y="32"/>
                  </a:lnTo>
                  <a:lnTo>
                    <a:pt x="2263" y="4"/>
                  </a:lnTo>
                  <a:lnTo>
                    <a:pt x="1962" y="0"/>
                  </a:lnTo>
                  <a:lnTo>
                    <a:pt x="1663" y="21"/>
                  </a:lnTo>
                  <a:lnTo>
                    <a:pt x="1367" y="67"/>
                  </a:lnTo>
                  <a:lnTo>
                    <a:pt x="1076" y="139"/>
                  </a:lnTo>
                  <a:lnTo>
                    <a:pt x="792" y="233"/>
                  </a:lnTo>
                  <a:lnTo>
                    <a:pt x="517" y="352"/>
                  </a:lnTo>
                  <a:lnTo>
                    <a:pt x="252" y="493"/>
                  </a:lnTo>
                  <a:lnTo>
                    <a:pt x="0" y="656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5" name="Freeform 122"/>
            <p:cNvSpPr>
              <a:spLocks/>
            </p:cNvSpPr>
            <p:nvPr/>
          </p:nvSpPr>
          <p:spPr bwMode="auto">
            <a:xfrm>
              <a:off x="2807" y="2276"/>
              <a:ext cx="546" cy="147"/>
            </a:xfrm>
            <a:custGeom>
              <a:avLst/>
              <a:gdLst>
                <a:gd name="T0" fmla="*/ 0 w 5998"/>
                <a:gd name="T1" fmla="*/ 0 h 1622"/>
                <a:gd name="T2" fmla="*/ 0 w 5998"/>
                <a:gd name="T3" fmla="*/ 0 h 1622"/>
                <a:gd name="T4" fmla="*/ 0 w 5998"/>
                <a:gd name="T5" fmla="*/ 0 h 1622"/>
                <a:gd name="T6" fmla="*/ 0 w 5998"/>
                <a:gd name="T7" fmla="*/ 0 h 1622"/>
                <a:gd name="T8" fmla="*/ 0 w 5998"/>
                <a:gd name="T9" fmla="*/ 0 h 1622"/>
                <a:gd name="T10" fmla="*/ 0 w 5998"/>
                <a:gd name="T11" fmla="*/ 0 h 1622"/>
                <a:gd name="T12" fmla="*/ 0 w 5998"/>
                <a:gd name="T13" fmla="*/ 0 h 1622"/>
                <a:gd name="T14" fmla="*/ 0 w 5998"/>
                <a:gd name="T15" fmla="*/ 0 h 1622"/>
                <a:gd name="T16" fmla="*/ 0 w 5998"/>
                <a:gd name="T17" fmla="*/ 0 h 1622"/>
                <a:gd name="T18" fmla="*/ 0 w 5998"/>
                <a:gd name="T19" fmla="*/ 0 h 1622"/>
                <a:gd name="T20" fmla="*/ 0 w 5998"/>
                <a:gd name="T21" fmla="*/ 0 h 1622"/>
                <a:gd name="T22" fmla="*/ 0 w 5998"/>
                <a:gd name="T23" fmla="*/ 0 h 1622"/>
                <a:gd name="T24" fmla="*/ 0 w 5998"/>
                <a:gd name="T25" fmla="*/ 0 h 1622"/>
                <a:gd name="T26" fmla="*/ 0 w 5998"/>
                <a:gd name="T27" fmla="*/ 0 h 1622"/>
                <a:gd name="T28" fmla="*/ 0 w 5998"/>
                <a:gd name="T29" fmla="*/ 0 h 1622"/>
                <a:gd name="T30" fmla="*/ 0 w 5998"/>
                <a:gd name="T31" fmla="*/ 0 h 1622"/>
                <a:gd name="T32" fmla="*/ 0 w 5998"/>
                <a:gd name="T33" fmla="*/ 0 h 1622"/>
                <a:gd name="T34" fmla="*/ 0 w 5998"/>
                <a:gd name="T35" fmla="*/ 0 h 1622"/>
                <a:gd name="T36" fmla="*/ 0 w 5998"/>
                <a:gd name="T37" fmla="*/ 0 h 1622"/>
                <a:gd name="T38" fmla="*/ 0 w 5998"/>
                <a:gd name="T39" fmla="*/ 0 h 1622"/>
                <a:gd name="T40" fmla="*/ 0 w 5998"/>
                <a:gd name="T41" fmla="*/ 0 h 1622"/>
                <a:gd name="T42" fmla="*/ 0 w 5998"/>
                <a:gd name="T43" fmla="*/ 0 h 1622"/>
                <a:gd name="T44" fmla="*/ 0 w 5998"/>
                <a:gd name="T45" fmla="*/ 0 h 1622"/>
                <a:gd name="T46" fmla="*/ 0 w 5998"/>
                <a:gd name="T47" fmla="*/ 0 h 1622"/>
                <a:gd name="T48" fmla="*/ 0 w 5998"/>
                <a:gd name="T49" fmla="*/ 0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98" h="1622">
                  <a:moveTo>
                    <a:pt x="0" y="0"/>
                  </a:moveTo>
                  <a:lnTo>
                    <a:pt x="172" y="241"/>
                  </a:lnTo>
                  <a:lnTo>
                    <a:pt x="364" y="467"/>
                  </a:lnTo>
                  <a:lnTo>
                    <a:pt x="573" y="676"/>
                  </a:lnTo>
                  <a:lnTo>
                    <a:pt x="799" y="867"/>
                  </a:lnTo>
                  <a:lnTo>
                    <a:pt x="1040" y="1039"/>
                  </a:lnTo>
                  <a:lnTo>
                    <a:pt x="1294" y="1191"/>
                  </a:lnTo>
                  <a:lnTo>
                    <a:pt x="1560" y="1321"/>
                  </a:lnTo>
                  <a:lnTo>
                    <a:pt x="1836" y="1428"/>
                  </a:lnTo>
                  <a:lnTo>
                    <a:pt x="2120" y="1512"/>
                  </a:lnTo>
                  <a:lnTo>
                    <a:pt x="2410" y="1573"/>
                  </a:lnTo>
                  <a:lnTo>
                    <a:pt x="2703" y="1609"/>
                  </a:lnTo>
                  <a:lnTo>
                    <a:pt x="2999" y="1622"/>
                  </a:lnTo>
                  <a:lnTo>
                    <a:pt x="3295" y="1609"/>
                  </a:lnTo>
                  <a:lnTo>
                    <a:pt x="3589" y="1573"/>
                  </a:lnTo>
                  <a:lnTo>
                    <a:pt x="3878" y="1512"/>
                  </a:lnTo>
                  <a:lnTo>
                    <a:pt x="4162" y="1428"/>
                  </a:lnTo>
                  <a:lnTo>
                    <a:pt x="4437" y="1321"/>
                  </a:lnTo>
                  <a:lnTo>
                    <a:pt x="4703" y="1191"/>
                  </a:lnTo>
                  <a:lnTo>
                    <a:pt x="4958" y="1039"/>
                  </a:lnTo>
                  <a:lnTo>
                    <a:pt x="5198" y="867"/>
                  </a:lnTo>
                  <a:lnTo>
                    <a:pt x="5424" y="676"/>
                  </a:lnTo>
                  <a:lnTo>
                    <a:pt x="5634" y="467"/>
                  </a:lnTo>
                  <a:lnTo>
                    <a:pt x="5825" y="241"/>
                  </a:lnTo>
                  <a:lnTo>
                    <a:pt x="599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6" name="Line 123"/>
            <p:cNvSpPr>
              <a:spLocks noChangeShapeType="1"/>
            </p:cNvSpPr>
            <p:nvPr/>
          </p:nvSpPr>
          <p:spPr bwMode="auto">
            <a:xfrm flipH="1">
              <a:off x="2368" y="1519"/>
              <a:ext cx="512" cy="68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7" name="Line 124"/>
            <p:cNvSpPr>
              <a:spLocks noChangeShapeType="1"/>
            </p:cNvSpPr>
            <p:nvPr/>
          </p:nvSpPr>
          <p:spPr bwMode="auto">
            <a:xfrm>
              <a:off x="3381" y="2190"/>
              <a:ext cx="11" cy="1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208" name="Line 125"/>
            <p:cNvSpPr>
              <a:spLocks noChangeShapeType="1"/>
            </p:cNvSpPr>
            <p:nvPr/>
          </p:nvSpPr>
          <p:spPr bwMode="auto">
            <a:xfrm>
              <a:off x="2880" y="1519"/>
              <a:ext cx="188" cy="252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6198" name="AutoShape 1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534400" y="6248400"/>
            <a:ext cx="609600" cy="6096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zh-CN" altLang="en-US" sz="3600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Text Box 2"/>
          <p:cNvSpPr txBox="1">
            <a:spLocks noChangeArrowheads="1"/>
          </p:cNvSpPr>
          <p:nvPr/>
        </p:nvSpPr>
        <p:spPr bwMode="auto">
          <a:xfrm>
            <a:off x="5292725" y="312738"/>
            <a:ext cx="3887788" cy="6121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zh-CN" sz="3600"/>
              <a:t>         </a:t>
            </a:r>
            <a:r>
              <a:rPr lang="zh-CN" altLang="en-US" sz="4000" b="0">
                <a:ea typeface="黑体" pitchFamily="2" charset="-122"/>
              </a:rPr>
              <a:t>这是一个多体相贯的例子，首先分析它是由哪些基本体组成的，这些基本体是如何相贯的，</a:t>
            </a:r>
            <a:r>
              <a:rPr lang="zh-CN" altLang="en-US" sz="4000" b="0">
                <a:solidFill>
                  <a:schemeClr val="tx2"/>
                </a:solidFill>
                <a:ea typeface="黑体" pitchFamily="2" charset="-122"/>
              </a:rPr>
              <a:t>然后</a:t>
            </a:r>
            <a:r>
              <a:rPr lang="zh-CN" altLang="en-US" sz="4000" b="0">
                <a:solidFill>
                  <a:srgbClr val="FF0000"/>
                </a:solidFill>
                <a:ea typeface="黑体" pitchFamily="2" charset="-122"/>
              </a:rPr>
              <a:t>分别进行相贯线的分析与作图。</a:t>
            </a:r>
          </a:p>
        </p:txBody>
      </p:sp>
      <p:sp>
        <p:nvSpPr>
          <p:cNvPr id="260099" name="Text Box 3"/>
          <p:cNvSpPr txBox="1">
            <a:spLocks noChangeArrowheads="1"/>
          </p:cNvSpPr>
          <p:nvPr/>
        </p:nvSpPr>
        <p:spPr bwMode="auto">
          <a:xfrm>
            <a:off x="0" y="908050"/>
            <a:ext cx="576103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400">
                <a:solidFill>
                  <a:srgbClr val="FF0000"/>
                </a:solidFill>
                <a:ea typeface="黑体" pitchFamily="2" charset="-122"/>
              </a:rPr>
              <a:t>多体相贯</a:t>
            </a:r>
          </a:p>
        </p:txBody>
      </p:sp>
      <p:grpSp>
        <p:nvGrpSpPr>
          <p:cNvPr id="260100" name="Group 4"/>
          <p:cNvGrpSpPr>
            <a:grpSpLocks/>
          </p:cNvGrpSpPr>
          <p:nvPr/>
        </p:nvGrpSpPr>
        <p:grpSpPr bwMode="auto">
          <a:xfrm>
            <a:off x="107950" y="1954213"/>
            <a:ext cx="5256213" cy="4498975"/>
            <a:chOff x="249" y="734"/>
            <a:chExt cx="3946" cy="3378"/>
          </a:xfrm>
        </p:grpSpPr>
        <p:sp>
          <p:nvSpPr>
            <p:cNvPr id="137222" name="Line 5"/>
            <p:cNvSpPr>
              <a:spLocks noChangeShapeType="1"/>
            </p:cNvSpPr>
            <p:nvPr/>
          </p:nvSpPr>
          <p:spPr bwMode="auto">
            <a:xfrm>
              <a:off x="249" y="1860"/>
              <a:ext cx="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3" name="Line 6"/>
            <p:cNvSpPr>
              <a:spLocks noChangeShapeType="1"/>
            </p:cNvSpPr>
            <p:nvPr/>
          </p:nvSpPr>
          <p:spPr bwMode="auto">
            <a:xfrm>
              <a:off x="555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4" name="Line 7"/>
            <p:cNvSpPr>
              <a:spLocks noChangeShapeType="1"/>
            </p:cNvSpPr>
            <p:nvPr/>
          </p:nvSpPr>
          <p:spPr bwMode="auto">
            <a:xfrm>
              <a:off x="591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5" name="Line 8"/>
            <p:cNvSpPr>
              <a:spLocks noChangeShapeType="1"/>
            </p:cNvSpPr>
            <p:nvPr/>
          </p:nvSpPr>
          <p:spPr bwMode="auto">
            <a:xfrm>
              <a:off x="913" y="186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6" name="Line 9"/>
            <p:cNvSpPr>
              <a:spLocks noChangeShapeType="1"/>
            </p:cNvSpPr>
            <p:nvPr/>
          </p:nvSpPr>
          <p:spPr bwMode="auto">
            <a:xfrm>
              <a:off x="949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7" name="Line 10"/>
            <p:cNvSpPr>
              <a:spLocks noChangeShapeType="1"/>
            </p:cNvSpPr>
            <p:nvPr/>
          </p:nvSpPr>
          <p:spPr bwMode="auto">
            <a:xfrm>
              <a:off x="1270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8" name="Line 11"/>
            <p:cNvSpPr>
              <a:spLocks noChangeShapeType="1"/>
            </p:cNvSpPr>
            <p:nvPr/>
          </p:nvSpPr>
          <p:spPr bwMode="auto">
            <a:xfrm>
              <a:off x="1306" y="1860"/>
              <a:ext cx="3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29" name="Line 12"/>
            <p:cNvSpPr>
              <a:spLocks noChangeShapeType="1"/>
            </p:cNvSpPr>
            <p:nvPr/>
          </p:nvSpPr>
          <p:spPr bwMode="auto">
            <a:xfrm>
              <a:off x="1628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0" name="Line 13"/>
            <p:cNvSpPr>
              <a:spLocks noChangeShapeType="1"/>
            </p:cNvSpPr>
            <p:nvPr/>
          </p:nvSpPr>
          <p:spPr bwMode="auto">
            <a:xfrm>
              <a:off x="1664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1" name="Line 14"/>
            <p:cNvSpPr>
              <a:spLocks noChangeShapeType="1"/>
            </p:cNvSpPr>
            <p:nvPr/>
          </p:nvSpPr>
          <p:spPr bwMode="auto">
            <a:xfrm>
              <a:off x="1983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2" name="Line 15"/>
            <p:cNvSpPr>
              <a:spLocks noChangeShapeType="1"/>
            </p:cNvSpPr>
            <p:nvPr/>
          </p:nvSpPr>
          <p:spPr bwMode="auto">
            <a:xfrm>
              <a:off x="2020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3" name="Line 16"/>
            <p:cNvSpPr>
              <a:spLocks noChangeShapeType="1"/>
            </p:cNvSpPr>
            <p:nvPr/>
          </p:nvSpPr>
          <p:spPr bwMode="auto">
            <a:xfrm>
              <a:off x="2341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4" name="Line 17"/>
            <p:cNvSpPr>
              <a:spLocks noChangeShapeType="1"/>
            </p:cNvSpPr>
            <p:nvPr/>
          </p:nvSpPr>
          <p:spPr bwMode="auto">
            <a:xfrm>
              <a:off x="2377" y="1860"/>
              <a:ext cx="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5" name="Line 18"/>
            <p:cNvSpPr>
              <a:spLocks noChangeShapeType="1"/>
            </p:cNvSpPr>
            <p:nvPr/>
          </p:nvSpPr>
          <p:spPr bwMode="auto">
            <a:xfrm>
              <a:off x="256" y="3510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6" name="Line 19"/>
            <p:cNvSpPr>
              <a:spLocks noChangeShapeType="1"/>
            </p:cNvSpPr>
            <p:nvPr/>
          </p:nvSpPr>
          <p:spPr bwMode="auto">
            <a:xfrm>
              <a:off x="553" y="35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7" name="Line 20"/>
            <p:cNvSpPr>
              <a:spLocks noChangeShapeType="1"/>
            </p:cNvSpPr>
            <p:nvPr/>
          </p:nvSpPr>
          <p:spPr bwMode="auto">
            <a:xfrm>
              <a:off x="589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8" name="Line 21"/>
            <p:cNvSpPr>
              <a:spLocks noChangeShapeType="1"/>
            </p:cNvSpPr>
            <p:nvPr/>
          </p:nvSpPr>
          <p:spPr bwMode="auto">
            <a:xfrm>
              <a:off x="910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39" name="Line 22"/>
            <p:cNvSpPr>
              <a:spLocks noChangeShapeType="1"/>
            </p:cNvSpPr>
            <p:nvPr/>
          </p:nvSpPr>
          <p:spPr bwMode="auto">
            <a:xfrm>
              <a:off x="947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0" name="Line 23"/>
            <p:cNvSpPr>
              <a:spLocks noChangeShapeType="1"/>
            </p:cNvSpPr>
            <p:nvPr/>
          </p:nvSpPr>
          <p:spPr bwMode="auto">
            <a:xfrm>
              <a:off x="1268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1" name="Line 24"/>
            <p:cNvSpPr>
              <a:spLocks noChangeShapeType="1"/>
            </p:cNvSpPr>
            <p:nvPr/>
          </p:nvSpPr>
          <p:spPr bwMode="auto">
            <a:xfrm>
              <a:off x="1304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2" name="Line 25"/>
            <p:cNvSpPr>
              <a:spLocks noChangeShapeType="1"/>
            </p:cNvSpPr>
            <p:nvPr/>
          </p:nvSpPr>
          <p:spPr bwMode="auto">
            <a:xfrm>
              <a:off x="1623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3" name="Line 26"/>
            <p:cNvSpPr>
              <a:spLocks noChangeShapeType="1"/>
            </p:cNvSpPr>
            <p:nvPr/>
          </p:nvSpPr>
          <p:spPr bwMode="auto">
            <a:xfrm>
              <a:off x="1660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4" name="Line 27"/>
            <p:cNvSpPr>
              <a:spLocks noChangeShapeType="1"/>
            </p:cNvSpPr>
            <p:nvPr/>
          </p:nvSpPr>
          <p:spPr bwMode="auto">
            <a:xfrm>
              <a:off x="1981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5" name="Line 28"/>
            <p:cNvSpPr>
              <a:spLocks noChangeShapeType="1"/>
            </p:cNvSpPr>
            <p:nvPr/>
          </p:nvSpPr>
          <p:spPr bwMode="auto">
            <a:xfrm>
              <a:off x="2017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6" name="Line 29"/>
            <p:cNvSpPr>
              <a:spLocks noChangeShapeType="1"/>
            </p:cNvSpPr>
            <p:nvPr/>
          </p:nvSpPr>
          <p:spPr bwMode="auto">
            <a:xfrm>
              <a:off x="2339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7" name="Line 30"/>
            <p:cNvSpPr>
              <a:spLocks noChangeShapeType="1"/>
            </p:cNvSpPr>
            <p:nvPr/>
          </p:nvSpPr>
          <p:spPr bwMode="auto">
            <a:xfrm>
              <a:off x="2375" y="3510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8" name="Line 31"/>
            <p:cNvSpPr>
              <a:spLocks noChangeShapeType="1"/>
            </p:cNvSpPr>
            <p:nvPr/>
          </p:nvSpPr>
          <p:spPr bwMode="auto">
            <a:xfrm>
              <a:off x="3507" y="734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49" name="Line 32"/>
            <p:cNvSpPr>
              <a:spLocks noChangeShapeType="1"/>
            </p:cNvSpPr>
            <p:nvPr/>
          </p:nvSpPr>
          <p:spPr bwMode="auto">
            <a:xfrm>
              <a:off x="3507" y="91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0" name="Line 33"/>
            <p:cNvSpPr>
              <a:spLocks noChangeShapeType="1"/>
            </p:cNvSpPr>
            <p:nvPr/>
          </p:nvSpPr>
          <p:spPr bwMode="auto">
            <a:xfrm>
              <a:off x="3507" y="950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1" name="Line 34"/>
            <p:cNvSpPr>
              <a:spLocks noChangeShapeType="1"/>
            </p:cNvSpPr>
            <p:nvPr/>
          </p:nvSpPr>
          <p:spPr bwMode="auto">
            <a:xfrm>
              <a:off x="3507" y="127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2" name="Line 35"/>
            <p:cNvSpPr>
              <a:spLocks noChangeShapeType="1"/>
            </p:cNvSpPr>
            <p:nvPr/>
          </p:nvSpPr>
          <p:spPr bwMode="auto">
            <a:xfrm>
              <a:off x="3507" y="130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3" name="Line 36"/>
            <p:cNvSpPr>
              <a:spLocks noChangeShapeType="1"/>
            </p:cNvSpPr>
            <p:nvPr/>
          </p:nvSpPr>
          <p:spPr bwMode="auto">
            <a:xfrm>
              <a:off x="3507" y="162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4" name="Line 37"/>
            <p:cNvSpPr>
              <a:spLocks noChangeShapeType="1"/>
            </p:cNvSpPr>
            <p:nvPr/>
          </p:nvSpPr>
          <p:spPr bwMode="auto">
            <a:xfrm>
              <a:off x="3507" y="1665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5" name="Line 38"/>
            <p:cNvSpPr>
              <a:spLocks noChangeShapeType="1"/>
            </p:cNvSpPr>
            <p:nvPr/>
          </p:nvSpPr>
          <p:spPr bwMode="auto">
            <a:xfrm>
              <a:off x="3507" y="198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6" name="Line 39"/>
            <p:cNvSpPr>
              <a:spLocks noChangeShapeType="1"/>
            </p:cNvSpPr>
            <p:nvPr/>
          </p:nvSpPr>
          <p:spPr bwMode="auto">
            <a:xfrm>
              <a:off x="3507" y="2023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7" name="Line 40"/>
            <p:cNvSpPr>
              <a:spLocks noChangeShapeType="1"/>
            </p:cNvSpPr>
            <p:nvPr/>
          </p:nvSpPr>
          <p:spPr bwMode="auto">
            <a:xfrm>
              <a:off x="3507" y="2344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8" name="Line 41"/>
            <p:cNvSpPr>
              <a:spLocks noChangeShapeType="1"/>
            </p:cNvSpPr>
            <p:nvPr/>
          </p:nvSpPr>
          <p:spPr bwMode="auto">
            <a:xfrm>
              <a:off x="3507" y="2380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59" name="Line 42"/>
            <p:cNvSpPr>
              <a:spLocks noChangeShapeType="1"/>
            </p:cNvSpPr>
            <p:nvPr/>
          </p:nvSpPr>
          <p:spPr bwMode="auto">
            <a:xfrm>
              <a:off x="1857" y="771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0" name="Line 43"/>
            <p:cNvSpPr>
              <a:spLocks noChangeShapeType="1"/>
            </p:cNvSpPr>
            <p:nvPr/>
          </p:nvSpPr>
          <p:spPr bwMode="auto">
            <a:xfrm>
              <a:off x="1857" y="96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1" name="Line 44"/>
            <p:cNvSpPr>
              <a:spLocks noChangeShapeType="1"/>
            </p:cNvSpPr>
            <p:nvPr/>
          </p:nvSpPr>
          <p:spPr bwMode="auto">
            <a:xfrm>
              <a:off x="1857" y="99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2" name="Line 45"/>
            <p:cNvSpPr>
              <a:spLocks noChangeShapeType="1"/>
            </p:cNvSpPr>
            <p:nvPr/>
          </p:nvSpPr>
          <p:spPr bwMode="auto">
            <a:xfrm>
              <a:off x="1857" y="131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3" name="Line 46"/>
            <p:cNvSpPr>
              <a:spLocks noChangeShapeType="1"/>
            </p:cNvSpPr>
            <p:nvPr/>
          </p:nvSpPr>
          <p:spPr bwMode="auto">
            <a:xfrm>
              <a:off x="1857" y="1355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4" name="Line 47"/>
            <p:cNvSpPr>
              <a:spLocks noChangeShapeType="1"/>
            </p:cNvSpPr>
            <p:nvPr/>
          </p:nvSpPr>
          <p:spPr bwMode="auto">
            <a:xfrm>
              <a:off x="802" y="931"/>
              <a:ext cx="0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5" name="Line 48"/>
            <p:cNvSpPr>
              <a:spLocks noChangeShapeType="1"/>
            </p:cNvSpPr>
            <p:nvPr/>
          </p:nvSpPr>
          <p:spPr bwMode="auto">
            <a:xfrm>
              <a:off x="802" y="118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6" name="Line 49"/>
            <p:cNvSpPr>
              <a:spLocks noChangeShapeType="1"/>
            </p:cNvSpPr>
            <p:nvPr/>
          </p:nvSpPr>
          <p:spPr bwMode="auto">
            <a:xfrm>
              <a:off x="802" y="1221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7" name="Freeform 50"/>
            <p:cNvSpPr>
              <a:spLocks/>
            </p:cNvSpPr>
            <p:nvPr/>
          </p:nvSpPr>
          <p:spPr bwMode="auto">
            <a:xfrm>
              <a:off x="2905" y="1411"/>
              <a:ext cx="1204" cy="1051"/>
            </a:xfrm>
            <a:custGeom>
              <a:avLst/>
              <a:gdLst>
                <a:gd name="T0" fmla="*/ 6 w 3722"/>
                <a:gd name="T1" fmla="*/ 1 h 3251"/>
                <a:gd name="T2" fmla="*/ 5 w 3722"/>
                <a:gd name="T3" fmla="*/ 2 h 3251"/>
                <a:gd name="T4" fmla="*/ 4 w 3722"/>
                <a:gd name="T5" fmla="*/ 3 h 3251"/>
                <a:gd name="T6" fmla="*/ 3 w 3722"/>
                <a:gd name="T7" fmla="*/ 5 h 3251"/>
                <a:gd name="T8" fmla="*/ 2 w 3722"/>
                <a:gd name="T9" fmla="*/ 6 h 3251"/>
                <a:gd name="T10" fmla="*/ 2 w 3722"/>
                <a:gd name="T11" fmla="*/ 7 h 3251"/>
                <a:gd name="T12" fmla="*/ 1 w 3722"/>
                <a:gd name="T13" fmla="*/ 9 h 3251"/>
                <a:gd name="T14" fmla="*/ 1 w 3722"/>
                <a:gd name="T15" fmla="*/ 10 h 3251"/>
                <a:gd name="T16" fmla="*/ 0 w 3722"/>
                <a:gd name="T17" fmla="*/ 12 h 3251"/>
                <a:gd name="T18" fmla="*/ 0 w 3722"/>
                <a:gd name="T19" fmla="*/ 14 h 3251"/>
                <a:gd name="T20" fmla="*/ 0 w 3722"/>
                <a:gd name="T21" fmla="*/ 15 h 3251"/>
                <a:gd name="T22" fmla="*/ 0 w 3722"/>
                <a:gd name="T23" fmla="*/ 17 h 3251"/>
                <a:gd name="T24" fmla="*/ 0 w 3722"/>
                <a:gd name="T25" fmla="*/ 18 h 3251"/>
                <a:gd name="T26" fmla="*/ 1 w 3722"/>
                <a:gd name="T27" fmla="*/ 20 h 3251"/>
                <a:gd name="T28" fmla="*/ 1 w 3722"/>
                <a:gd name="T29" fmla="*/ 21 h 3251"/>
                <a:gd name="T30" fmla="*/ 2 w 3722"/>
                <a:gd name="T31" fmla="*/ 23 h 3251"/>
                <a:gd name="T32" fmla="*/ 2 w 3722"/>
                <a:gd name="T33" fmla="*/ 24 h 3251"/>
                <a:gd name="T34" fmla="*/ 3 w 3722"/>
                <a:gd name="T35" fmla="*/ 26 h 3251"/>
                <a:gd name="T36" fmla="*/ 4 w 3722"/>
                <a:gd name="T37" fmla="*/ 27 h 3251"/>
                <a:gd name="T38" fmla="*/ 5 w 3722"/>
                <a:gd name="T39" fmla="*/ 28 h 3251"/>
                <a:gd name="T40" fmla="*/ 6 w 3722"/>
                <a:gd name="T41" fmla="*/ 29 h 3251"/>
                <a:gd name="T42" fmla="*/ 7 w 3722"/>
                <a:gd name="T43" fmla="*/ 30 h 3251"/>
                <a:gd name="T44" fmla="*/ 8 w 3722"/>
                <a:gd name="T45" fmla="*/ 31 h 3251"/>
                <a:gd name="T46" fmla="*/ 9 w 3722"/>
                <a:gd name="T47" fmla="*/ 32 h 3251"/>
                <a:gd name="T48" fmla="*/ 11 w 3722"/>
                <a:gd name="T49" fmla="*/ 33 h 3251"/>
                <a:gd name="T50" fmla="*/ 12 w 3722"/>
                <a:gd name="T51" fmla="*/ 34 h 3251"/>
                <a:gd name="T52" fmla="*/ 14 w 3722"/>
                <a:gd name="T53" fmla="*/ 34 h 3251"/>
                <a:gd name="T54" fmla="*/ 16 w 3722"/>
                <a:gd name="T55" fmla="*/ 35 h 3251"/>
                <a:gd name="T56" fmla="*/ 17 w 3722"/>
                <a:gd name="T57" fmla="*/ 35 h 3251"/>
                <a:gd name="T58" fmla="*/ 18 w 3722"/>
                <a:gd name="T59" fmla="*/ 36 h 3251"/>
                <a:gd name="T60" fmla="*/ 20 w 3722"/>
                <a:gd name="T61" fmla="*/ 36 h 3251"/>
                <a:gd name="T62" fmla="*/ 22 w 3722"/>
                <a:gd name="T63" fmla="*/ 36 h 3251"/>
                <a:gd name="T64" fmla="*/ 23 w 3722"/>
                <a:gd name="T65" fmla="*/ 35 h 3251"/>
                <a:gd name="T66" fmla="*/ 25 w 3722"/>
                <a:gd name="T67" fmla="*/ 35 h 3251"/>
                <a:gd name="T68" fmla="*/ 27 w 3722"/>
                <a:gd name="T69" fmla="*/ 35 h 3251"/>
                <a:gd name="T70" fmla="*/ 28 w 3722"/>
                <a:gd name="T71" fmla="*/ 34 h 3251"/>
                <a:gd name="T72" fmla="*/ 29 w 3722"/>
                <a:gd name="T73" fmla="*/ 33 h 3251"/>
                <a:gd name="T74" fmla="*/ 31 w 3722"/>
                <a:gd name="T75" fmla="*/ 33 h 3251"/>
                <a:gd name="T76" fmla="*/ 32 w 3722"/>
                <a:gd name="T77" fmla="*/ 32 h 3251"/>
                <a:gd name="T78" fmla="*/ 33 w 3722"/>
                <a:gd name="T79" fmla="*/ 31 h 3251"/>
                <a:gd name="T80" fmla="*/ 34 w 3722"/>
                <a:gd name="T81" fmla="*/ 30 h 3251"/>
                <a:gd name="T82" fmla="*/ 36 w 3722"/>
                <a:gd name="T83" fmla="*/ 29 h 3251"/>
                <a:gd name="T84" fmla="*/ 37 w 3722"/>
                <a:gd name="T85" fmla="*/ 27 h 3251"/>
                <a:gd name="T86" fmla="*/ 38 w 3722"/>
                <a:gd name="T87" fmla="*/ 26 h 3251"/>
                <a:gd name="T88" fmla="*/ 38 w 3722"/>
                <a:gd name="T89" fmla="*/ 25 h 3251"/>
                <a:gd name="T90" fmla="*/ 39 w 3722"/>
                <a:gd name="T91" fmla="*/ 23 h 3251"/>
                <a:gd name="T92" fmla="*/ 39 w 3722"/>
                <a:gd name="T93" fmla="*/ 22 h 3251"/>
                <a:gd name="T94" fmla="*/ 40 w 3722"/>
                <a:gd name="T95" fmla="*/ 20 h 3251"/>
                <a:gd name="T96" fmla="*/ 40 w 3722"/>
                <a:gd name="T97" fmla="*/ 19 h 3251"/>
                <a:gd name="T98" fmla="*/ 41 w 3722"/>
                <a:gd name="T99" fmla="*/ 17 h 3251"/>
                <a:gd name="T100" fmla="*/ 41 w 3722"/>
                <a:gd name="T101" fmla="*/ 16 h 32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22" h="3251">
                  <a:moveTo>
                    <a:pt x="620" y="0"/>
                  </a:moveTo>
                  <a:lnTo>
                    <a:pt x="599" y="19"/>
                  </a:lnTo>
                  <a:lnTo>
                    <a:pt x="578" y="40"/>
                  </a:lnTo>
                  <a:lnTo>
                    <a:pt x="557" y="60"/>
                  </a:lnTo>
                  <a:lnTo>
                    <a:pt x="536" y="80"/>
                  </a:lnTo>
                  <a:lnTo>
                    <a:pt x="516" y="100"/>
                  </a:lnTo>
                  <a:lnTo>
                    <a:pt x="497" y="122"/>
                  </a:lnTo>
                  <a:lnTo>
                    <a:pt x="476" y="143"/>
                  </a:lnTo>
                  <a:lnTo>
                    <a:pt x="457" y="165"/>
                  </a:lnTo>
                  <a:lnTo>
                    <a:pt x="439" y="187"/>
                  </a:lnTo>
                  <a:lnTo>
                    <a:pt x="420" y="209"/>
                  </a:lnTo>
                  <a:lnTo>
                    <a:pt x="402" y="231"/>
                  </a:lnTo>
                  <a:lnTo>
                    <a:pt x="385" y="255"/>
                  </a:lnTo>
                  <a:lnTo>
                    <a:pt x="367" y="278"/>
                  </a:lnTo>
                  <a:lnTo>
                    <a:pt x="350" y="302"/>
                  </a:lnTo>
                  <a:lnTo>
                    <a:pt x="333" y="325"/>
                  </a:lnTo>
                  <a:lnTo>
                    <a:pt x="317" y="348"/>
                  </a:lnTo>
                  <a:lnTo>
                    <a:pt x="301" y="373"/>
                  </a:lnTo>
                  <a:lnTo>
                    <a:pt x="285" y="397"/>
                  </a:lnTo>
                  <a:lnTo>
                    <a:pt x="270" y="422"/>
                  </a:lnTo>
                  <a:lnTo>
                    <a:pt x="255" y="446"/>
                  </a:lnTo>
                  <a:lnTo>
                    <a:pt x="241" y="472"/>
                  </a:lnTo>
                  <a:lnTo>
                    <a:pt x="226" y="497"/>
                  </a:lnTo>
                  <a:lnTo>
                    <a:pt x="213" y="523"/>
                  </a:lnTo>
                  <a:lnTo>
                    <a:pt x="200" y="549"/>
                  </a:lnTo>
                  <a:lnTo>
                    <a:pt x="187" y="574"/>
                  </a:lnTo>
                  <a:lnTo>
                    <a:pt x="174" y="601"/>
                  </a:lnTo>
                  <a:lnTo>
                    <a:pt x="162" y="627"/>
                  </a:lnTo>
                  <a:lnTo>
                    <a:pt x="151" y="654"/>
                  </a:lnTo>
                  <a:lnTo>
                    <a:pt x="140" y="681"/>
                  </a:lnTo>
                  <a:lnTo>
                    <a:pt x="129" y="707"/>
                  </a:lnTo>
                  <a:lnTo>
                    <a:pt x="119" y="734"/>
                  </a:lnTo>
                  <a:lnTo>
                    <a:pt x="108" y="762"/>
                  </a:lnTo>
                  <a:lnTo>
                    <a:pt x="100" y="789"/>
                  </a:lnTo>
                  <a:lnTo>
                    <a:pt x="90" y="816"/>
                  </a:lnTo>
                  <a:lnTo>
                    <a:pt x="81" y="844"/>
                  </a:lnTo>
                  <a:lnTo>
                    <a:pt x="73" y="872"/>
                  </a:lnTo>
                  <a:lnTo>
                    <a:pt x="65" y="900"/>
                  </a:lnTo>
                  <a:lnTo>
                    <a:pt x="58" y="928"/>
                  </a:lnTo>
                  <a:lnTo>
                    <a:pt x="51" y="955"/>
                  </a:lnTo>
                  <a:lnTo>
                    <a:pt x="44" y="984"/>
                  </a:lnTo>
                  <a:lnTo>
                    <a:pt x="38" y="1013"/>
                  </a:lnTo>
                  <a:lnTo>
                    <a:pt x="32" y="1041"/>
                  </a:lnTo>
                  <a:lnTo>
                    <a:pt x="27" y="1069"/>
                  </a:lnTo>
                  <a:lnTo>
                    <a:pt x="23" y="1098"/>
                  </a:lnTo>
                  <a:lnTo>
                    <a:pt x="19" y="1127"/>
                  </a:lnTo>
                  <a:lnTo>
                    <a:pt x="14" y="1156"/>
                  </a:lnTo>
                  <a:lnTo>
                    <a:pt x="11" y="1184"/>
                  </a:lnTo>
                  <a:lnTo>
                    <a:pt x="8" y="1213"/>
                  </a:lnTo>
                  <a:lnTo>
                    <a:pt x="6" y="1242"/>
                  </a:lnTo>
                  <a:lnTo>
                    <a:pt x="4" y="1270"/>
                  </a:lnTo>
                  <a:lnTo>
                    <a:pt x="3" y="1299"/>
                  </a:lnTo>
                  <a:lnTo>
                    <a:pt x="0" y="1329"/>
                  </a:lnTo>
                  <a:lnTo>
                    <a:pt x="0" y="1358"/>
                  </a:lnTo>
                  <a:lnTo>
                    <a:pt x="0" y="1387"/>
                  </a:lnTo>
                  <a:lnTo>
                    <a:pt x="0" y="1415"/>
                  </a:lnTo>
                  <a:lnTo>
                    <a:pt x="0" y="1444"/>
                  </a:lnTo>
                  <a:lnTo>
                    <a:pt x="2" y="1474"/>
                  </a:lnTo>
                  <a:lnTo>
                    <a:pt x="4" y="1503"/>
                  </a:lnTo>
                  <a:lnTo>
                    <a:pt x="6" y="1531"/>
                  </a:lnTo>
                  <a:lnTo>
                    <a:pt x="8" y="1560"/>
                  </a:lnTo>
                  <a:lnTo>
                    <a:pt x="11" y="1589"/>
                  </a:lnTo>
                  <a:lnTo>
                    <a:pt x="14" y="1618"/>
                  </a:lnTo>
                  <a:lnTo>
                    <a:pt x="18" y="1646"/>
                  </a:lnTo>
                  <a:lnTo>
                    <a:pt x="22" y="1675"/>
                  </a:lnTo>
                  <a:lnTo>
                    <a:pt x="27" y="1704"/>
                  </a:lnTo>
                  <a:lnTo>
                    <a:pt x="32" y="1733"/>
                  </a:lnTo>
                  <a:lnTo>
                    <a:pt x="38" y="1760"/>
                  </a:lnTo>
                  <a:lnTo>
                    <a:pt x="44" y="1789"/>
                  </a:lnTo>
                  <a:lnTo>
                    <a:pt x="51" y="1818"/>
                  </a:lnTo>
                  <a:lnTo>
                    <a:pt x="57" y="1845"/>
                  </a:lnTo>
                  <a:lnTo>
                    <a:pt x="64" y="1873"/>
                  </a:lnTo>
                  <a:lnTo>
                    <a:pt x="72" y="1902"/>
                  </a:lnTo>
                  <a:lnTo>
                    <a:pt x="80" y="1930"/>
                  </a:lnTo>
                  <a:lnTo>
                    <a:pt x="89" y="1957"/>
                  </a:lnTo>
                  <a:lnTo>
                    <a:pt x="98" y="1985"/>
                  </a:lnTo>
                  <a:lnTo>
                    <a:pt x="108" y="2012"/>
                  </a:lnTo>
                  <a:lnTo>
                    <a:pt x="118" y="2039"/>
                  </a:lnTo>
                  <a:lnTo>
                    <a:pt x="128" y="2066"/>
                  </a:lnTo>
                  <a:lnTo>
                    <a:pt x="139" y="2094"/>
                  </a:lnTo>
                  <a:lnTo>
                    <a:pt x="150" y="2120"/>
                  </a:lnTo>
                  <a:lnTo>
                    <a:pt x="161" y="2147"/>
                  </a:lnTo>
                  <a:lnTo>
                    <a:pt x="173" y="2172"/>
                  </a:lnTo>
                  <a:lnTo>
                    <a:pt x="186" y="2199"/>
                  </a:lnTo>
                  <a:lnTo>
                    <a:pt x="199" y="2224"/>
                  </a:lnTo>
                  <a:lnTo>
                    <a:pt x="211" y="2251"/>
                  </a:lnTo>
                  <a:lnTo>
                    <a:pt x="225" y="2277"/>
                  </a:lnTo>
                  <a:lnTo>
                    <a:pt x="239" y="2301"/>
                  </a:lnTo>
                  <a:lnTo>
                    <a:pt x="254" y="2327"/>
                  </a:lnTo>
                  <a:lnTo>
                    <a:pt x="269" y="2351"/>
                  </a:lnTo>
                  <a:lnTo>
                    <a:pt x="284" y="2377"/>
                  </a:lnTo>
                  <a:lnTo>
                    <a:pt x="300" y="2401"/>
                  </a:lnTo>
                  <a:lnTo>
                    <a:pt x="316" y="2425"/>
                  </a:lnTo>
                  <a:lnTo>
                    <a:pt x="332" y="2449"/>
                  </a:lnTo>
                  <a:lnTo>
                    <a:pt x="349" y="2473"/>
                  </a:lnTo>
                  <a:lnTo>
                    <a:pt x="366" y="2496"/>
                  </a:lnTo>
                  <a:lnTo>
                    <a:pt x="383" y="2519"/>
                  </a:lnTo>
                  <a:lnTo>
                    <a:pt x="401" y="2542"/>
                  </a:lnTo>
                  <a:lnTo>
                    <a:pt x="419" y="2564"/>
                  </a:lnTo>
                  <a:lnTo>
                    <a:pt x="437" y="2587"/>
                  </a:lnTo>
                  <a:lnTo>
                    <a:pt x="456" y="2609"/>
                  </a:lnTo>
                  <a:lnTo>
                    <a:pt x="475" y="2631"/>
                  </a:lnTo>
                  <a:lnTo>
                    <a:pt x="495" y="2653"/>
                  </a:lnTo>
                  <a:lnTo>
                    <a:pt x="514" y="2674"/>
                  </a:lnTo>
                  <a:lnTo>
                    <a:pt x="534" y="2694"/>
                  </a:lnTo>
                  <a:lnTo>
                    <a:pt x="555" y="2714"/>
                  </a:lnTo>
                  <a:lnTo>
                    <a:pt x="575" y="2735"/>
                  </a:lnTo>
                  <a:lnTo>
                    <a:pt x="597" y="2755"/>
                  </a:lnTo>
                  <a:lnTo>
                    <a:pt x="618" y="2774"/>
                  </a:lnTo>
                  <a:lnTo>
                    <a:pt x="639" y="2793"/>
                  </a:lnTo>
                  <a:lnTo>
                    <a:pt x="662" y="2812"/>
                  </a:lnTo>
                  <a:lnTo>
                    <a:pt x="684" y="2830"/>
                  </a:lnTo>
                  <a:lnTo>
                    <a:pt x="706" y="2848"/>
                  </a:lnTo>
                  <a:lnTo>
                    <a:pt x="730" y="2867"/>
                  </a:lnTo>
                  <a:lnTo>
                    <a:pt x="752" y="2884"/>
                  </a:lnTo>
                  <a:lnTo>
                    <a:pt x="776" y="2902"/>
                  </a:lnTo>
                  <a:lnTo>
                    <a:pt x="800" y="2918"/>
                  </a:lnTo>
                  <a:lnTo>
                    <a:pt x="824" y="2935"/>
                  </a:lnTo>
                  <a:lnTo>
                    <a:pt x="848" y="2951"/>
                  </a:lnTo>
                  <a:lnTo>
                    <a:pt x="873" y="2966"/>
                  </a:lnTo>
                  <a:lnTo>
                    <a:pt x="897" y="2980"/>
                  </a:lnTo>
                  <a:lnTo>
                    <a:pt x="922" y="2995"/>
                  </a:lnTo>
                  <a:lnTo>
                    <a:pt x="947" y="3010"/>
                  </a:lnTo>
                  <a:lnTo>
                    <a:pt x="973" y="3024"/>
                  </a:lnTo>
                  <a:lnTo>
                    <a:pt x="998" y="3038"/>
                  </a:lnTo>
                  <a:lnTo>
                    <a:pt x="1024" y="3051"/>
                  </a:lnTo>
                  <a:lnTo>
                    <a:pt x="1049" y="3064"/>
                  </a:lnTo>
                  <a:lnTo>
                    <a:pt x="1076" y="3076"/>
                  </a:lnTo>
                  <a:lnTo>
                    <a:pt x="1102" y="3088"/>
                  </a:lnTo>
                  <a:lnTo>
                    <a:pt x="1128" y="3100"/>
                  </a:lnTo>
                  <a:lnTo>
                    <a:pt x="1155" y="3111"/>
                  </a:lnTo>
                  <a:lnTo>
                    <a:pt x="1182" y="3122"/>
                  </a:lnTo>
                  <a:lnTo>
                    <a:pt x="1209" y="3133"/>
                  </a:lnTo>
                  <a:lnTo>
                    <a:pt x="1237" y="3142"/>
                  </a:lnTo>
                  <a:lnTo>
                    <a:pt x="1263" y="3152"/>
                  </a:lnTo>
                  <a:lnTo>
                    <a:pt x="1291" y="3161"/>
                  </a:lnTo>
                  <a:lnTo>
                    <a:pt x="1319" y="3170"/>
                  </a:lnTo>
                  <a:lnTo>
                    <a:pt x="1346" y="3177"/>
                  </a:lnTo>
                  <a:lnTo>
                    <a:pt x="1374" y="3186"/>
                  </a:lnTo>
                  <a:lnTo>
                    <a:pt x="1403" y="3193"/>
                  </a:lnTo>
                  <a:lnTo>
                    <a:pt x="1431" y="3200"/>
                  </a:lnTo>
                  <a:lnTo>
                    <a:pt x="1459" y="3206"/>
                  </a:lnTo>
                  <a:lnTo>
                    <a:pt x="1487" y="3213"/>
                  </a:lnTo>
                  <a:lnTo>
                    <a:pt x="1516" y="3218"/>
                  </a:lnTo>
                  <a:lnTo>
                    <a:pt x="1544" y="3223"/>
                  </a:lnTo>
                  <a:lnTo>
                    <a:pt x="1572" y="3227"/>
                  </a:lnTo>
                  <a:lnTo>
                    <a:pt x="1601" y="3232"/>
                  </a:lnTo>
                  <a:lnTo>
                    <a:pt x="1630" y="3236"/>
                  </a:lnTo>
                  <a:lnTo>
                    <a:pt x="1658" y="3239"/>
                  </a:lnTo>
                  <a:lnTo>
                    <a:pt x="1687" y="3242"/>
                  </a:lnTo>
                  <a:lnTo>
                    <a:pt x="1716" y="3245"/>
                  </a:lnTo>
                  <a:lnTo>
                    <a:pt x="1746" y="3247"/>
                  </a:lnTo>
                  <a:lnTo>
                    <a:pt x="1774" y="3249"/>
                  </a:lnTo>
                  <a:lnTo>
                    <a:pt x="1803" y="3250"/>
                  </a:lnTo>
                  <a:lnTo>
                    <a:pt x="1832" y="3250"/>
                  </a:lnTo>
                  <a:lnTo>
                    <a:pt x="1861" y="3251"/>
                  </a:lnTo>
                  <a:lnTo>
                    <a:pt x="1891" y="3250"/>
                  </a:lnTo>
                  <a:lnTo>
                    <a:pt x="1919" y="3250"/>
                  </a:lnTo>
                  <a:lnTo>
                    <a:pt x="1948" y="3249"/>
                  </a:lnTo>
                  <a:lnTo>
                    <a:pt x="1977" y="3247"/>
                  </a:lnTo>
                  <a:lnTo>
                    <a:pt x="2006" y="3245"/>
                  </a:lnTo>
                  <a:lnTo>
                    <a:pt x="2034" y="3242"/>
                  </a:lnTo>
                  <a:lnTo>
                    <a:pt x="2063" y="3239"/>
                  </a:lnTo>
                  <a:lnTo>
                    <a:pt x="2092" y="3236"/>
                  </a:lnTo>
                  <a:lnTo>
                    <a:pt x="2121" y="3232"/>
                  </a:lnTo>
                  <a:lnTo>
                    <a:pt x="2149" y="3227"/>
                  </a:lnTo>
                  <a:lnTo>
                    <a:pt x="2178" y="3223"/>
                  </a:lnTo>
                  <a:lnTo>
                    <a:pt x="2207" y="3218"/>
                  </a:lnTo>
                  <a:lnTo>
                    <a:pt x="2234" y="3213"/>
                  </a:lnTo>
                  <a:lnTo>
                    <a:pt x="2263" y="3206"/>
                  </a:lnTo>
                  <a:lnTo>
                    <a:pt x="2292" y="3200"/>
                  </a:lnTo>
                  <a:lnTo>
                    <a:pt x="2320" y="3193"/>
                  </a:lnTo>
                  <a:lnTo>
                    <a:pt x="2347" y="3186"/>
                  </a:lnTo>
                  <a:lnTo>
                    <a:pt x="2375" y="3177"/>
                  </a:lnTo>
                  <a:lnTo>
                    <a:pt x="2404" y="3170"/>
                  </a:lnTo>
                  <a:lnTo>
                    <a:pt x="2430" y="3161"/>
                  </a:lnTo>
                  <a:lnTo>
                    <a:pt x="2458" y="3152"/>
                  </a:lnTo>
                  <a:lnTo>
                    <a:pt x="2486" y="3142"/>
                  </a:lnTo>
                  <a:lnTo>
                    <a:pt x="2513" y="3133"/>
                  </a:lnTo>
                  <a:lnTo>
                    <a:pt x="2540" y="3122"/>
                  </a:lnTo>
                  <a:lnTo>
                    <a:pt x="2567" y="3111"/>
                  </a:lnTo>
                  <a:lnTo>
                    <a:pt x="2593" y="3100"/>
                  </a:lnTo>
                  <a:lnTo>
                    <a:pt x="2620" y="3088"/>
                  </a:lnTo>
                  <a:lnTo>
                    <a:pt x="2647" y="3076"/>
                  </a:lnTo>
                  <a:lnTo>
                    <a:pt x="2672" y="3064"/>
                  </a:lnTo>
                  <a:lnTo>
                    <a:pt x="2699" y="3051"/>
                  </a:lnTo>
                  <a:lnTo>
                    <a:pt x="2724" y="3038"/>
                  </a:lnTo>
                  <a:lnTo>
                    <a:pt x="2750" y="3024"/>
                  </a:lnTo>
                  <a:lnTo>
                    <a:pt x="2775" y="3010"/>
                  </a:lnTo>
                  <a:lnTo>
                    <a:pt x="2800" y="2995"/>
                  </a:lnTo>
                  <a:lnTo>
                    <a:pt x="2825" y="2980"/>
                  </a:lnTo>
                  <a:lnTo>
                    <a:pt x="2850" y="2966"/>
                  </a:lnTo>
                  <a:lnTo>
                    <a:pt x="2874" y="2951"/>
                  </a:lnTo>
                  <a:lnTo>
                    <a:pt x="2899" y="2935"/>
                  </a:lnTo>
                  <a:lnTo>
                    <a:pt x="2922" y="2918"/>
                  </a:lnTo>
                  <a:lnTo>
                    <a:pt x="2946" y="2902"/>
                  </a:lnTo>
                  <a:lnTo>
                    <a:pt x="2969" y="2884"/>
                  </a:lnTo>
                  <a:lnTo>
                    <a:pt x="2993" y="2867"/>
                  </a:lnTo>
                  <a:lnTo>
                    <a:pt x="3015" y="2848"/>
                  </a:lnTo>
                  <a:lnTo>
                    <a:pt x="3038" y="2830"/>
                  </a:lnTo>
                  <a:lnTo>
                    <a:pt x="3061" y="2812"/>
                  </a:lnTo>
                  <a:lnTo>
                    <a:pt x="3082" y="2793"/>
                  </a:lnTo>
                  <a:lnTo>
                    <a:pt x="3104" y="2774"/>
                  </a:lnTo>
                  <a:lnTo>
                    <a:pt x="3126" y="2755"/>
                  </a:lnTo>
                  <a:lnTo>
                    <a:pt x="3146" y="2735"/>
                  </a:lnTo>
                  <a:lnTo>
                    <a:pt x="3167" y="2714"/>
                  </a:lnTo>
                  <a:lnTo>
                    <a:pt x="3187" y="2694"/>
                  </a:lnTo>
                  <a:lnTo>
                    <a:pt x="3208" y="2674"/>
                  </a:lnTo>
                  <a:lnTo>
                    <a:pt x="3228" y="2653"/>
                  </a:lnTo>
                  <a:lnTo>
                    <a:pt x="3247" y="2631"/>
                  </a:lnTo>
                  <a:lnTo>
                    <a:pt x="3266" y="2609"/>
                  </a:lnTo>
                  <a:lnTo>
                    <a:pt x="3285" y="2587"/>
                  </a:lnTo>
                  <a:lnTo>
                    <a:pt x="3304" y="2564"/>
                  </a:lnTo>
                  <a:lnTo>
                    <a:pt x="3322" y="2542"/>
                  </a:lnTo>
                  <a:lnTo>
                    <a:pt x="3340" y="2519"/>
                  </a:lnTo>
                  <a:lnTo>
                    <a:pt x="3357" y="2496"/>
                  </a:lnTo>
                  <a:lnTo>
                    <a:pt x="3374" y="2473"/>
                  </a:lnTo>
                  <a:lnTo>
                    <a:pt x="3391" y="2449"/>
                  </a:lnTo>
                  <a:lnTo>
                    <a:pt x="3407" y="2425"/>
                  </a:lnTo>
                  <a:lnTo>
                    <a:pt x="3423" y="2401"/>
                  </a:lnTo>
                  <a:lnTo>
                    <a:pt x="3439" y="2377"/>
                  </a:lnTo>
                  <a:lnTo>
                    <a:pt x="3454" y="2351"/>
                  </a:lnTo>
                  <a:lnTo>
                    <a:pt x="3469" y="2327"/>
                  </a:lnTo>
                  <a:lnTo>
                    <a:pt x="3482" y="2301"/>
                  </a:lnTo>
                  <a:lnTo>
                    <a:pt x="3496" y="2277"/>
                  </a:lnTo>
                  <a:lnTo>
                    <a:pt x="3510" y="2251"/>
                  </a:lnTo>
                  <a:lnTo>
                    <a:pt x="3524" y="2224"/>
                  </a:lnTo>
                  <a:lnTo>
                    <a:pt x="3537" y="2199"/>
                  </a:lnTo>
                  <a:lnTo>
                    <a:pt x="3548" y="2172"/>
                  </a:lnTo>
                  <a:lnTo>
                    <a:pt x="3561" y="2147"/>
                  </a:lnTo>
                  <a:lnTo>
                    <a:pt x="3573" y="2120"/>
                  </a:lnTo>
                  <a:lnTo>
                    <a:pt x="3584" y="2094"/>
                  </a:lnTo>
                  <a:lnTo>
                    <a:pt x="3594" y="2066"/>
                  </a:lnTo>
                  <a:lnTo>
                    <a:pt x="3605" y="2039"/>
                  </a:lnTo>
                  <a:lnTo>
                    <a:pt x="3614" y="2012"/>
                  </a:lnTo>
                  <a:lnTo>
                    <a:pt x="3624" y="1985"/>
                  </a:lnTo>
                  <a:lnTo>
                    <a:pt x="3634" y="1957"/>
                  </a:lnTo>
                  <a:lnTo>
                    <a:pt x="3642" y="1930"/>
                  </a:lnTo>
                  <a:lnTo>
                    <a:pt x="3650" y="1902"/>
                  </a:lnTo>
                  <a:lnTo>
                    <a:pt x="3658" y="1873"/>
                  </a:lnTo>
                  <a:lnTo>
                    <a:pt x="3666" y="1845"/>
                  </a:lnTo>
                  <a:lnTo>
                    <a:pt x="3672" y="1818"/>
                  </a:lnTo>
                  <a:lnTo>
                    <a:pt x="3678" y="1789"/>
                  </a:lnTo>
                  <a:lnTo>
                    <a:pt x="3685" y="1760"/>
                  </a:lnTo>
                  <a:lnTo>
                    <a:pt x="3690" y="1733"/>
                  </a:lnTo>
                  <a:lnTo>
                    <a:pt x="3695" y="1704"/>
                  </a:lnTo>
                  <a:lnTo>
                    <a:pt x="3700" y="1675"/>
                  </a:lnTo>
                  <a:lnTo>
                    <a:pt x="3704" y="1646"/>
                  </a:lnTo>
                  <a:lnTo>
                    <a:pt x="3708" y="1618"/>
                  </a:lnTo>
                  <a:lnTo>
                    <a:pt x="3711" y="1589"/>
                  </a:lnTo>
                  <a:lnTo>
                    <a:pt x="3715" y="1560"/>
                  </a:lnTo>
                  <a:lnTo>
                    <a:pt x="3717" y="1531"/>
                  </a:lnTo>
                  <a:lnTo>
                    <a:pt x="3719" y="1503"/>
                  </a:lnTo>
                  <a:lnTo>
                    <a:pt x="3720" y="1474"/>
                  </a:lnTo>
                  <a:lnTo>
                    <a:pt x="3721" y="1444"/>
                  </a:lnTo>
                  <a:lnTo>
                    <a:pt x="3722" y="14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8" name="Freeform 51"/>
            <p:cNvSpPr>
              <a:spLocks/>
            </p:cNvSpPr>
            <p:nvPr/>
          </p:nvSpPr>
          <p:spPr bwMode="auto">
            <a:xfrm>
              <a:off x="3908" y="1411"/>
              <a:ext cx="201" cy="458"/>
            </a:xfrm>
            <a:custGeom>
              <a:avLst/>
              <a:gdLst>
                <a:gd name="T0" fmla="*/ 7 w 621"/>
                <a:gd name="T1" fmla="*/ 16 h 1415"/>
                <a:gd name="T2" fmla="*/ 7 w 621"/>
                <a:gd name="T3" fmla="*/ 15 h 1415"/>
                <a:gd name="T4" fmla="*/ 7 w 621"/>
                <a:gd name="T5" fmla="*/ 15 h 1415"/>
                <a:gd name="T6" fmla="*/ 7 w 621"/>
                <a:gd name="T7" fmla="*/ 15 h 1415"/>
                <a:gd name="T8" fmla="*/ 7 w 621"/>
                <a:gd name="T9" fmla="*/ 14 h 1415"/>
                <a:gd name="T10" fmla="*/ 7 w 621"/>
                <a:gd name="T11" fmla="*/ 14 h 1415"/>
                <a:gd name="T12" fmla="*/ 7 w 621"/>
                <a:gd name="T13" fmla="*/ 14 h 1415"/>
                <a:gd name="T14" fmla="*/ 7 w 621"/>
                <a:gd name="T15" fmla="*/ 13 h 1415"/>
                <a:gd name="T16" fmla="*/ 7 w 621"/>
                <a:gd name="T17" fmla="*/ 13 h 1415"/>
                <a:gd name="T18" fmla="*/ 6 w 621"/>
                <a:gd name="T19" fmla="*/ 13 h 1415"/>
                <a:gd name="T20" fmla="*/ 6 w 621"/>
                <a:gd name="T21" fmla="*/ 12 h 1415"/>
                <a:gd name="T22" fmla="*/ 6 w 621"/>
                <a:gd name="T23" fmla="*/ 12 h 1415"/>
                <a:gd name="T24" fmla="*/ 6 w 621"/>
                <a:gd name="T25" fmla="*/ 12 h 1415"/>
                <a:gd name="T26" fmla="*/ 6 w 621"/>
                <a:gd name="T27" fmla="*/ 11 h 1415"/>
                <a:gd name="T28" fmla="*/ 6 w 621"/>
                <a:gd name="T29" fmla="*/ 11 h 1415"/>
                <a:gd name="T30" fmla="*/ 6 w 621"/>
                <a:gd name="T31" fmla="*/ 11 h 1415"/>
                <a:gd name="T32" fmla="*/ 6 w 621"/>
                <a:gd name="T33" fmla="*/ 10 h 1415"/>
                <a:gd name="T34" fmla="*/ 6 w 621"/>
                <a:gd name="T35" fmla="*/ 10 h 1415"/>
                <a:gd name="T36" fmla="*/ 6 w 621"/>
                <a:gd name="T37" fmla="*/ 10 h 1415"/>
                <a:gd name="T38" fmla="*/ 6 w 621"/>
                <a:gd name="T39" fmla="*/ 9 h 1415"/>
                <a:gd name="T40" fmla="*/ 6 w 621"/>
                <a:gd name="T41" fmla="*/ 9 h 1415"/>
                <a:gd name="T42" fmla="*/ 6 w 621"/>
                <a:gd name="T43" fmla="*/ 9 h 1415"/>
                <a:gd name="T44" fmla="*/ 6 w 621"/>
                <a:gd name="T45" fmla="*/ 9 h 1415"/>
                <a:gd name="T46" fmla="*/ 6 w 621"/>
                <a:gd name="T47" fmla="*/ 8 h 1415"/>
                <a:gd name="T48" fmla="*/ 6 w 621"/>
                <a:gd name="T49" fmla="*/ 8 h 1415"/>
                <a:gd name="T50" fmla="*/ 6 w 621"/>
                <a:gd name="T51" fmla="*/ 8 h 1415"/>
                <a:gd name="T52" fmla="*/ 5 w 621"/>
                <a:gd name="T53" fmla="*/ 7 h 1415"/>
                <a:gd name="T54" fmla="*/ 5 w 621"/>
                <a:gd name="T55" fmla="*/ 7 h 1415"/>
                <a:gd name="T56" fmla="*/ 5 w 621"/>
                <a:gd name="T57" fmla="*/ 7 h 1415"/>
                <a:gd name="T58" fmla="*/ 5 w 621"/>
                <a:gd name="T59" fmla="*/ 6 h 1415"/>
                <a:gd name="T60" fmla="*/ 5 w 621"/>
                <a:gd name="T61" fmla="*/ 6 h 1415"/>
                <a:gd name="T62" fmla="*/ 5 w 621"/>
                <a:gd name="T63" fmla="*/ 6 h 1415"/>
                <a:gd name="T64" fmla="*/ 5 w 621"/>
                <a:gd name="T65" fmla="*/ 6 h 1415"/>
                <a:gd name="T66" fmla="*/ 4 w 621"/>
                <a:gd name="T67" fmla="*/ 6 h 1415"/>
                <a:gd name="T68" fmla="*/ 4 w 621"/>
                <a:gd name="T69" fmla="*/ 5 h 1415"/>
                <a:gd name="T70" fmla="*/ 4 w 621"/>
                <a:gd name="T71" fmla="*/ 5 h 1415"/>
                <a:gd name="T72" fmla="*/ 4 w 621"/>
                <a:gd name="T73" fmla="*/ 5 h 1415"/>
                <a:gd name="T74" fmla="*/ 4 w 621"/>
                <a:gd name="T75" fmla="*/ 4 h 1415"/>
                <a:gd name="T76" fmla="*/ 4 w 621"/>
                <a:gd name="T77" fmla="*/ 4 h 1415"/>
                <a:gd name="T78" fmla="*/ 3 w 621"/>
                <a:gd name="T79" fmla="*/ 4 h 1415"/>
                <a:gd name="T80" fmla="*/ 3 w 621"/>
                <a:gd name="T81" fmla="*/ 4 h 1415"/>
                <a:gd name="T82" fmla="*/ 3 w 621"/>
                <a:gd name="T83" fmla="*/ 3 h 1415"/>
                <a:gd name="T84" fmla="*/ 3 w 621"/>
                <a:gd name="T85" fmla="*/ 3 h 1415"/>
                <a:gd name="T86" fmla="*/ 3 w 621"/>
                <a:gd name="T87" fmla="*/ 3 h 1415"/>
                <a:gd name="T88" fmla="*/ 2 w 621"/>
                <a:gd name="T89" fmla="*/ 3 h 1415"/>
                <a:gd name="T90" fmla="*/ 2 w 621"/>
                <a:gd name="T91" fmla="*/ 2 h 1415"/>
                <a:gd name="T92" fmla="*/ 2 w 621"/>
                <a:gd name="T93" fmla="*/ 2 h 1415"/>
                <a:gd name="T94" fmla="*/ 2 w 621"/>
                <a:gd name="T95" fmla="*/ 2 h 1415"/>
                <a:gd name="T96" fmla="*/ 2 w 621"/>
                <a:gd name="T97" fmla="*/ 2 h 1415"/>
                <a:gd name="T98" fmla="*/ 1 w 621"/>
                <a:gd name="T99" fmla="*/ 1 h 1415"/>
                <a:gd name="T100" fmla="*/ 1 w 621"/>
                <a:gd name="T101" fmla="*/ 1 h 1415"/>
                <a:gd name="T102" fmla="*/ 1 w 621"/>
                <a:gd name="T103" fmla="*/ 1 h 1415"/>
                <a:gd name="T104" fmla="*/ 1 w 621"/>
                <a:gd name="T105" fmla="*/ 1 h 1415"/>
                <a:gd name="T106" fmla="*/ 1 w 621"/>
                <a:gd name="T107" fmla="*/ 0 h 1415"/>
                <a:gd name="T108" fmla="*/ 0 w 621"/>
                <a:gd name="T109" fmla="*/ 0 h 1415"/>
                <a:gd name="T110" fmla="*/ 0 w 621"/>
                <a:gd name="T111" fmla="*/ 0 h 14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1" h="1415">
                  <a:moveTo>
                    <a:pt x="621" y="1415"/>
                  </a:moveTo>
                  <a:lnTo>
                    <a:pt x="621" y="1387"/>
                  </a:lnTo>
                  <a:lnTo>
                    <a:pt x="621" y="1358"/>
                  </a:lnTo>
                  <a:lnTo>
                    <a:pt x="620" y="1329"/>
                  </a:lnTo>
                  <a:lnTo>
                    <a:pt x="619" y="1299"/>
                  </a:lnTo>
                  <a:lnTo>
                    <a:pt x="618" y="1270"/>
                  </a:lnTo>
                  <a:lnTo>
                    <a:pt x="616" y="1242"/>
                  </a:lnTo>
                  <a:lnTo>
                    <a:pt x="612" y="1213"/>
                  </a:lnTo>
                  <a:lnTo>
                    <a:pt x="610" y="1184"/>
                  </a:lnTo>
                  <a:lnTo>
                    <a:pt x="606" y="1156"/>
                  </a:lnTo>
                  <a:lnTo>
                    <a:pt x="603" y="1127"/>
                  </a:lnTo>
                  <a:lnTo>
                    <a:pt x="599" y="1098"/>
                  </a:lnTo>
                  <a:lnTo>
                    <a:pt x="593" y="1069"/>
                  </a:lnTo>
                  <a:lnTo>
                    <a:pt x="588" y="1041"/>
                  </a:lnTo>
                  <a:lnTo>
                    <a:pt x="583" y="1013"/>
                  </a:lnTo>
                  <a:lnTo>
                    <a:pt x="576" y="984"/>
                  </a:lnTo>
                  <a:lnTo>
                    <a:pt x="570" y="955"/>
                  </a:lnTo>
                  <a:lnTo>
                    <a:pt x="564" y="928"/>
                  </a:lnTo>
                  <a:lnTo>
                    <a:pt x="556" y="900"/>
                  </a:lnTo>
                  <a:lnTo>
                    <a:pt x="549" y="872"/>
                  </a:lnTo>
                  <a:lnTo>
                    <a:pt x="540" y="844"/>
                  </a:lnTo>
                  <a:lnTo>
                    <a:pt x="532" y="816"/>
                  </a:lnTo>
                  <a:lnTo>
                    <a:pt x="522" y="789"/>
                  </a:lnTo>
                  <a:lnTo>
                    <a:pt x="512" y="762"/>
                  </a:lnTo>
                  <a:lnTo>
                    <a:pt x="503" y="734"/>
                  </a:lnTo>
                  <a:lnTo>
                    <a:pt x="492" y="707"/>
                  </a:lnTo>
                  <a:lnTo>
                    <a:pt x="482" y="681"/>
                  </a:lnTo>
                  <a:lnTo>
                    <a:pt x="470" y="654"/>
                  </a:lnTo>
                  <a:lnTo>
                    <a:pt x="458" y="627"/>
                  </a:lnTo>
                  <a:lnTo>
                    <a:pt x="446" y="601"/>
                  </a:lnTo>
                  <a:lnTo>
                    <a:pt x="434" y="574"/>
                  </a:lnTo>
                  <a:lnTo>
                    <a:pt x="421" y="549"/>
                  </a:lnTo>
                  <a:lnTo>
                    <a:pt x="408" y="523"/>
                  </a:lnTo>
                  <a:lnTo>
                    <a:pt x="394" y="497"/>
                  </a:lnTo>
                  <a:lnTo>
                    <a:pt x="380" y="472"/>
                  </a:lnTo>
                  <a:lnTo>
                    <a:pt x="365" y="446"/>
                  </a:lnTo>
                  <a:lnTo>
                    <a:pt x="351" y="422"/>
                  </a:lnTo>
                  <a:lnTo>
                    <a:pt x="336" y="397"/>
                  </a:lnTo>
                  <a:lnTo>
                    <a:pt x="321" y="373"/>
                  </a:lnTo>
                  <a:lnTo>
                    <a:pt x="305" y="348"/>
                  </a:lnTo>
                  <a:lnTo>
                    <a:pt x="288" y="325"/>
                  </a:lnTo>
                  <a:lnTo>
                    <a:pt x="271" y="302"/>
                  </a:lnTo>
                  <a:lnTo>
                    <a:pt x="254" y="278"/>
                  </a:lnTo>
                  <a:lnTo>
                    <a:pt x="237" y="255"/>
                  </a:lnTo>
                  <a:lnTo>
                    <a:pt x="219" y="231"/>
                  </a:lnTo>
                  <a:lnTo>
                    <a:pt x="200" y="209"/>
                  </a:lnTo>
                  <a:lnTo>
                    <a:pt x="182" y="187"/>
                  </a:lnTo>
                  <a:lnTo>
                    <a:pt x="163" y="165"/>
                  </a:lnTo>
                  <a:lnTo>
                    <a:pt x="144" y="143"/>
                  </a:lnTo>
                  <a:lnTo>
                    <a:pt x="125" y="122"/>
                  </a:lnTo>
                  <a:lnTo>
                    <a:pt x="105" y="100"/>
                  </a:lnTo>
                  <a:lnTo>
                    <a:pt x="84" y="80"/>
                  </a:lnTo>
                  <a:lnTo>
                    <a:pt x="64" y="60"/>
                  </a:lnTo>
                  <a:lnTo>
                    <a:pt x="43" y="40"/>
                  </a:lnTo>
                  <a:lnTo>
                    <a:pt x="2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69" name="Freeform 52"/>
            <p:cNvSpPr>
              <a:spLocks/>
            </p:cNvSpPr>
            <p:nvPr/>
          </p:nvSpPr>
          <p:spPr bwMode="auto">
            <a:xfrm>
              <a:off x="1569" y="3109"/>
              <a:ext cx="688" cy="802"/>
            </a:xfrm>
            <a:custGeom>
              <a:avLst/>
              <a:gdLst>
                <a:gd name="T0" fmla="*/ 1 w 2128"/>
                <a:gd name="T1" fmla="*/ 24 h 2483"/>
                <a:gd name="T2" fmla="*/ 1 w 2128"/>
                <a:gd name="T3" fmla="*/ 24 h 2483"/>
                <a:gd name="T4" fmla="*/ 2 w 2128"/>
                <a:gd name="T5" fmla="*/ 25 h 2483"/>
                <a:gd name="T6" fmla="*/ 3 w 2128"/>
                <a:gd name="T7" fmla="*/ 25 h 2483"/>
                <a:gd name="T8" fmla="*/ 4 w 2128"/>
                <a:gd name="T9" fmla="*/ 26 h 2483"/>
                <a:gd name="T10" fmla="*/ 5 w 2128"/>
                <a:gd name="T11" fmla="*/ 26 h 2483"/>
                <a:gd name="T12" fmla="*/ 6 w 2128"/>
                <a:gd name="T13" fmla="*/ 26 h 2483"/>
                <a:gd name="T14" fmla="*/ 7 w 2128"/>
                <a:gd name="T15" fmla="*/ 27 h 2483"/>
                <a:gd name="T16" fmla="*/ 8 w 2128"/>
                <a:gd name="T17" fmla="*/ 27 h 2483"/>
                <a:gd name="T18" fmla="*/ 9 w 2128"/>
                <a:gd name="T19" fmla="*/ 27 h 2483"/>
                <a:gd name="T20" fmla="*/ 10 w 2128"/>
                <a:gd name="T21" fmla="*/ 27 h 2483"/>
                <a:gd name="T22" fmla="*/ 11 w 2128"/>
                <a:gd name="T23" fmla="*/ 27 h 2483"/>
                <a:gd name="T24" fmla="*/ 12 w 2128"/>
                <a:gd name="T25" fmla="*/ 27 h 2483"/>
                <a:gd name="T26" fmla="*/ 13 w 2128"/>
                <a:gd name="T27" fmla="*/ 26 h 2483"/>
                <a:gd name="T28" fmla="*/ 14 w 2128"/>
                <a:gd name="T29" fmla="*/ 26 h 2483"/>
                <a:gd name="T30" fmla="*/ 15 w 2128"/>
                <a:gd name="T31" fmla="*/ 26 h 2483"/>
                <a:gd name="T32" fmla="*/ 16 w 2128"/>
                <a:gd name="T33" fmla="*/ 26 h 2483"/>
                <a:gd name="T34" fmla="*/ 17 w 2128"/>
                <a:gd name="T35" fmla="*/ 25 h 2483"/>
                <a:gd name="T36" fmla="*/ 17 w 2128"/>
                <a:gd name="T37" fmla="*/ 25 h 2483"/>
                <a:gd name="T38" fmla="*/ 18 w 2128"/>
                <a:gd name="T39" fmla="*/ 24 h 2483"/>
                <a:gd name="T40" fmla="*/ 19 w 2128"/>
                <a:gd name="T41" fmla="*/ 23 h 2483"/>
                <a:gd name="T42" fmla="*/ 20 w 2128"/>
                <a:gd name="T43" fmla="*/ 22 h 2483"/>
                <a:gd name="T44" fmla="*/ 21 w 2128"/>
                <a:gd name="T45" fmla="*/ 22 h 2483"/>
                <a:gd name="T46" fmla="*/ 21 w 2128"/>
                <a:gd name="T47" fmla="*/ 21 h 2483"/>
                <a:gd name="T48" fmla="*/ 22 w 2128"/>
                <a:gd name="T49" fmla="*/ 20 h 2483"/>
                <a:gd name="T50" fmla="*/ 22 w 2128"/>
                <a:gd name="T51" fmla="*/ 19 h 2483"/>
                <a:gd name="T52" fmla="*/ 23 w 2128"/>
                <a:gd name="T53" fmla="*/ 18 h 2483"/>
                <a:gd name="T54" fmla="*/ 23 w 2128"/>
                <a:gd name="T55" fmla="*/ 17 h 2483"/>
                <a:gd name="T56" fmla="*/ 23 w 2128"/>
                <a:gd name="T57" fmla="*/ 16 h 2483"/>
                <a:gd name="T58" fmla="*/ 23 w 2128"/>
                <a:gd name="T59" fmla="*/ 15 h 2483"/>
                <a:gd name="T60" fmla="*/ 23 w 2128"/>
                <a:gd name="T61" fmla="*/ 14 h 2483"/>
                <a:gd name="T62" fmla="*/ 23 w 2128"/>
                <a:gd name="T63" fmla="*/ 13 h 2483"/>
                <a:gd name="T64" fmla="*/ 23 w 2128"/>
                <a:gd name="T65" fmla="*/ 12 h 2483"/>
                <a:gd name="T66" fmla="*/ 23 w 2128"/>
                <a:gd name="T67" fmla="*/ 11 h 2483"/>
                <a:gd name="T68" fmla="*/ 23 w 2128"/>
                <a:gd name="T69" fmla="*/ 10 h 2483"/>
                <a:gd name="T70" fmla="*/ 23 w 2128"/>
                <a:gd name="T71" fmla="*/ 9 h 2483"/>
                <a:gd name="T72" fmla="*/ 22 w 2128"/>
                <a:gd name="T73" fmla="*/ 8 h 2483"/>
                <a:gd name="T74" fmla="*/ 22 w 2128"/>
                <a:gd name="T75" fmla="*/ 7 h 2483"/>
                <a:gd name="T76" fmla="*/ 21 w 2128"/>
                <a:gd name="T77" fmla="*/ 6 h 2483"/>
                <a:gd name="T78" fmla="*/ 21 w 2128"/>
                <a:gd name="T79" fmla="*/ 5 h 2483"/>
                <a:gd name="T80" fmla="*/ 20 w 2128"/>
                <a:gd name="T81" fmla="*/ 5 h 2483"/>
                <a:gd name="T82" fmla="*/ 19 w 2128"/>
                <a:gd name="T83" fmla="*/ 4 h 2483"/>
                <a:gd name="T84" fmla="*/ 18 w 2128"/>
                <a:gd name="T85" fmla="*/ 3 h 2483"/>
                <a:gd name="T86" fmla="*/ 17 w 2128"/>
                <a:gd name="T87" fmla="*/ 3 h 2483"/>
                <a:gd name="T88" fmla="*/ 17 w 2128"/>
                <a:gd name="T89" fmla="*/ 2 h 2483"/>
                <a:gd name="T90" fmla="*/ 16 w 2128"/>
                <a:gd name="T91" fmla="*/ 2 h 2483"/>
                <a:gd name="T92" fmla="*/ 15 w 2128"/>
                <a:gd name="T93" fmla="*/ 1 h 2483"/>
                <a:gd name="T94" fmla="*/ 14 w 2128"/>
                <a:gd name="T95" fmla="*/ 1 h 2483"/>
                <a:gd name="T96" fmla="*/ 13 w 2128"/>
                <a:gd name="T97" fmla="*/ 0 h 2483"/>
                <a:gd name="T98" fmla="*/ 12 w 2128"/>
                <a:gd name="T99" fmla="*/ 0 h 2483"/>
                <a:gd name="T100" fmla="*/ 11 w 2128"/>
                <a:gd name="T101" fmla="*/ 0 h 2483"/>
                <a:gd name="T102" fmla="*/ 10 w 2128"/>
                <a:gd name="T103" fmla="*/ 0 h 2483"/>
                <a:gd name="T104" fmla="*/ 9 w 2128"/>
                <a:gd name="T105" fmla="*/ 0 h 2483"/>
                <a:gd name="T106" fmla="*/ 8 w 2128"/>
                <a:gd name="T107" fmla="*/ 0 h 2483"/>
                <a:gd name="T108" fmla="*/ 7 w 2128"/>
                <a:gd name="T109" fmla="*/ 0 h 2483"/>
                <a:gd name="T110" fmla="*/ 6 w 2128"/>
                <a:gd name="T111" fmla="*/ 1 h 2483"/>
                <a:gd name="T112" fmla="*/ 5 w 2128"/>
                <a:gd name="T113" fmla="*/ 1 h 2483"/>
                <a:gd name="T114" fmla="*/ 4 w 2128"/>
                <a:gd name="T115" fmla="*/ 1 h 2483"/>
                <a:gd name="T116" fmla="*/ 3 w 2128"/>
                <a:gd name="T117" fmla="*/ 2 h 2483"/>
                <a:gd name="T118" fmla="*/ 2 w 2128"/>
                <a:gd name="T119" fmla="*/ 2 h 2483"/>
                <a:gd name="T120" fmla="*/ 1 w 2128"/>
                <a:gd name="T121" fmla="*/ 3 h 2483"/>
                <a:gd name="T122" fmla="*/ 1 w 2128"/>
                <a:gd name="T123" fmla="*/ 4 h 2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128" h="2483">
                  <a:moveTo>
                    <a:pt x="0" y="2111"/>
                  </a:moveTo>
                  <a:lnTo>
                    <a:pt x="17" y="2128"/>
                  </a:lnTo>
                  <a:lnTo>
                    <a:pt x="34" y="2144"/>
                  </a:lnTo>
                  <a:lnTo>
                    <a:pt x="51" y="2160"/>
                  </a:lnTo>
                  <a:lnTo>
                    <a:pt x="69" y="2176"/>
                  </a:lnTo>
                  <a:lnTo>
                    <a:pt x="86" y="2191"/>
                  </a:lnTo>
                  <a:lnTo>
                    <a:pt x="105" y="2205"/>
                  </a:lnTo>
                  <a:lnTo>
                    <a:pt x="124" y="2220"/>
                  </a:lnTo>
                  <a:lnTo>
                    <a:pt x="142" y="2235"/>
                  </a:lnTo>
                  <a:lnTo>
                    <a:pt x="161" y="2249"/>
                  </a:lnTo>
                  <a:lnTo>
                    <a:pt x="180" y="2262"/>
                  </a:lnTo>
                  <a:lnTo>
                    <a:pt x="199" y="2276"/>
                  </a:lnTo>
                  <a:lnTo>
                    <a:pt x="220" y="2289"/>
                  </a:lnTo>
                  <a:lnTo>
                    <a:pt x="239" y="2301"/>
                  </a:lnTo>
                  <a:lnTo>
                    <a:pt x="259" y="2313"/>
                  </a:lnTo>
                  <a:lnTo>
                    <a:pt x="279" y="2325"/>
                  </a:lnTo>
                  <a:lnTo>
                    <a:pt x="300" y="2336"/>
                  </a:lnTo>
                  <a:lnTo>
                    <a:pt x="321" y="2347"/>
                  </a:lnTo>
                  <a:lnTo>
                    <a:pt x="342" y="2358"/>
                  </a:lnTo>
                  <a:lnTo>
                    <a:pt x="363" y="2367"/>
                  </a:lnTo>
                  <a:lnTo>
                    <a:pt x="385" y="2377"/>
                  </a:lnTo>
                  <a:lnTo>
                    <a:pt x="406" y="2386"/>
                  </a:lnTo>
                  <a:lnTo>
                    <a:pt x="428" y="2395"/>
                  </a:lnTo>
                  <a:lnTo>
                    <a:pt x="450" y="2404"/>
                  </a:lnTo>
                  <a:lnTo>
                    <a:pt x="472" y="2412"/>
                  </a:lnTo>
                  <a:lnTo>
                    <a:pt x="494" y="2419"/>
                  </a:lnTo>
                  <a:lnTo>
                    <a:pt x="517" y="2427"/>
                  </a:lnTo>
                  <a:lnTo>
                    <a:pt x="539" y="2433"/>
                  </a:lnTo>
                  <a:lnTo>
                    <a:pt x="561" y="2440"/>
                  </a:lnTo>
                  <a:lnTo>
                    <a:pt x="584" y="2446"/>
                  </a:lnTo>
                  <a:lnTo>
                    <a:pt x="607" y="2451"/>
                  </a:lnTo>
                  <a:lnTo>
                    <a:pt x="629" y="2457"/>
                  </a:lnTo>
                  <a:lnTo>
                    <a:pt x="653" y="2461"/>
                  </a:lnTo>
                  <a:lnTo>
                    <a:pt x="676" y="2465"/>
                  </a:lnTo>
                  <a:lnTo>
                    <a:pt x="699" y="2470"/>
                  </a:lnTo>
                  <a:lnTo>
                    <a:pt x="722" y="2473"/>
                  </a:lnTo>
                  <a:lnTo>
                    <a:pt x="746" y="2476"/>
                  </a:lnTo>
                  <a:lnTo>
                    <a:pt x="769" y="2478"/>
                  </a:lnTo>
                  <a:lnTo>
                    <a:pt x="792" y="2480"/>
                  </a:lnTo>
                  <a:lnTo>
                    <a:pt x="816" y="2481"/>
                  </a:lnTo>
                  <a:lnTo>
                    <a:pt x="839" y="2482"/>
                  </a:lnTo>
                  <a:lnTo>
                    <a:pt x="863" y="2483"/>
                  </a:lnTo>
                  <a:lnTo>
                    <a:pt x="886" y="2483"/>
                  </a:lnTo>
                  <a:lnTo>
                    <a:pt x="910" y="2483"/>
                  </a:lnTo>
                  <a:lnTo>
                    <a:pt x="933" y="2482"/>
                  </a:lnTo>
                  <a:lnTo>
                    <a:pt x="956" y="2481"/>
                  </a:lnTo>
                  <a:lnTo>
                    <a:pt x="980" y="2480"/>
                  </a:lnTo>
                  <a:lnTo>
                    <a:pt x="1003" y="2478"/>
                  </a:lnTo>
                  <a:lnTo>
                    <a:pt x="1027" y="2476"/>
                  </a:lnTo>
                  <a:lnTo>
                    <a:pt x="1050" y="2473"/>
                  </a:lnTo>
                  <a:lnTo>
                    <a:pt x="1073" y="2470"/>
                  </a:lnTo>
                  <a:lnTo>
                    <a:pt x="1097" y="2465"/>
                  </a:lnTo>
                  <a:lnTo>
                    <a:pt x="1119" y="2461"/>
                  </a:lnTo>
                  <a:lnTo>
                    <a:pt x="1143" y="2457"/>
                  </a:lnTo>
                  <a:lnTo>
                    <a:pt x="1166" y="2451"/>
                  </a:lnTo>
                  <a:lnTo>
                    <a:pt x="1188" y="2446"/>
                  </a:lnTo>
                  <a:lnTo>
                    <a:pt x="1211" y="2441"/>
                  </a:lnTo>
                  <a:lnTo>
                    <a:pt x="1234" y="2434"/>
                  </a:lnTo>
                  <a:lnTo>
                    <a:pt x="1257" y="2427"/>
                  </a:lnTo>
                  <a:lnTo>
                    <a:pt x="1279" y="2419"/>
                  </a:lnTo>
                  <a:lnTo>
                    <a:pt x="1301" y="2412"/>
                  </a:lnTo>
                  <a:lnTo>
                    <a:pt x="1323" y="2405"/>
                  </a:lnTo>
                  <a:lnTo>
                    <a:pt x="1345" y="2396"/>
                  </a:lnTo>
                  <a:lnTo>
                    <a:pt x="1366" y="2386"/>
                  </a:lnTo>
                  <a:lnTo>
                    <a:pt x="1389" y="2378"/>
                  </a:lnTo>
                  <a:lnTo>
                    <a:pt x="1410" y="2368"/>
                  </a:lnTo>
                  <a:lnTo>
                    <a:pt x="1431" y="2358"/>
                  </a:lnTo>
                  <a:lnTo>
                    <a:pt x="1451" y="2347"/>
                  </a:lnTo>
                  <a:lnTo>
                    <a:pt x="1473" y="2336"/>
                  </a:lnTo>
                  <a:lnTo>
                    <a:pt x="1493" y="2325"/>
                  </a:lnTo>
                  <a:lnTo>
                    <a:pt x="1513" y="2313"/>
                  </a:lnTo>
                  <a:lnTo>
                    <a:pt x="1533" y="2301"/>
                  </a:lnTo>
                  <a:lnTo>
                    <a:pt x="1554" y="2289"/>
                  </a:lnTo>
                  <a:lnTo>
                    <a:pt x="1573" y="2276"/>
                  </a:lnTo>
                  <a:lnTo>
                    <a:pt x="1593" y="2263"/>
                  </a:lnTo>
                  <a:lnTo>
                    <a:pt x="1612" y="2249"/>
                  </a:lnTo>
                  <a:lnTo>
                    <a:pt x="1630" y="2235"/>
                  </a:lnTo>
                  <a:lnTo>
                    <a:pt x="1650" y="2221"/>
                  </a:lnTo>
                  <a:lnTo>
                    <a:pt x="1668" y="2207"/>
                  </a:lnTo>
                  <a:lnTo>
                    <a:pt x="1686" y="2192"/>
                  </a:lnTo>
                  <a:lnTo>
                    <a:pt x="1704" y="2177"/>
                  </a:lnTo>
                  <a:lnTo>
                    <a:pt x="1721" y="2161"/>
                  </a:lnTo>
                  <a:lnTo>
                    <a:pt x="1739" y="2145"/>
                  </a:lnTo>
                  <a:lnTo>
                    <a:pt x="1755" y="2129"/>
                  </a:lnTo>
                  <a:lnTo>
                    <a:pt x="1772" y="2112"/>
                  </a:lnTo>
                  <a:lnTo>
                    <a:pt x="1788" y="2095"/>
                  </a:lnTo>
                  <a:lnTo>
                    <a:pt x="1804" y="2078"/>
                  </a:lnTo>
                  <a:lnTo>
                    <a:pt x="1820" y="2060"/>
                  </a:lnTo>
                  <a:lnTo>
                    <a:pt x="1835" y="2043"/>
                  </a:lnTo>
                  <a:lnTo>
                    <a:pt x="1850" y="2024"/>
                  </a:lnTo>
                  <a:lnTo>
                    <a:pt x="1865" y="2005"/>
                  </a:lnTo>
                  <a:lnTo>
                    <a:pt x="1880" y="1987"/>
                  </a:lnTo>
                  <a:lnTo>
                    <a:pt x="1893" y="1968"/>
                  </a:lnTo>
                  <a:lnTo>
                    <a:pt x="1906" y="1949"/>
                  </a:lnTo>
                  <a:lnTo>
                    <a:pt x="1920" y="1930"/>
                  </a:lnTo>
                  <a:lnTo>
                    <a:pt x="1933" y="1909"/>
                  </a:lnTo>
                  <a:lnTo>
                    <a:pt x="1946" y="1890"/>
                  </a:lnTo>
                  <a:lnTo>
                    <a:pt x="1957" y="1870"/>
                  </a:lnTo>
                  <a:lnTo>
                    <a:pt x="1969" y="1849"/>
                  </a:lnTo>
                  <a:lnTo>
                    <a:pt x="1980" y="1829"/>
                  </a:lnTo>
                  <a:lnTo>
                    <a:pt x="1991" y="1808"/>
                  </a:lnTo>
                  <a:lnTo>
                    <a:pt x="2002" y="1787"/>
                  </a:lnTo>
                  <a:lnTo>
                    <a:pt x="2012" y="1766"/>
                  </a:lnTo>
                  <a:lnTo>
                    <a:pt x="2021" y="1744"/>
                  </a:lnTo>
                  <a:lnTo>
                    <a:pt x="2031" y="1722"/>
                  </a:lnTo>
                  <a:lnTo>
                    <a:pt x="2039" y="1701"/>
                  </a:lnTo>
                  <a:lnTo>
                    <a:pt x="2048" y="1678"/>
                  </a:lnTo>
                  <a:lnTo>
                    <a:pt x="2056" y="1657"/>
                  </a:lnTo>
                  <a:lnTo>
                    <a:pt x="2064" y="1635"/>
                  </a:lnTo>
                  <a:lnTo>
                    <a:pt x="2071" y="1612"/>
                  </a:lnTo>
                  <a:lnTo>
                    <a:pt x="2078" y="1590"/>
                  </a:lnTo>
                  <a:lnTo>
                    <a:pt x="2084" y="1567"/>
                  </a:lnTo>
                  <a:lnTo>
                    <a:pt x="2090" y="1544"/>
                  </a:lnTo>
                  <a:lnTo>
                    <a:pt x="2096" y="1522"/>
                  </a:lnTo>
                  <a:lnTo>
                    <a:pt x="2101" y="1498"/>
                  </a:lnTo>
                  <a:lnTo>
                    <a:pt x="2105" y="1475"/>
                  </a:lnTo>
                  <a:lnTo>
                    <a:pt x="2110" y="1453"/>
                  </a:lnTo>
                  <a:lnTo>
                    <a:pt x="2113" y="1429"/>
                  </a:lnTo>
                  <a:lnTo>
                    <a:pt x="2117" y="1406"/>
                  </a:lnTo>
                  <a:lnTo>
                    <a:pt x="2119" y="1382"/>
                  </a:lnTo>
                  <a:lnTo>
                    <a:pt x="2122" y="1359"/>
                  </a:lnTo>
                  <a:lnTo>
                    <a:pt x="2123" y="1336"/>
                  </a:lnTo>
                  <a:lnTo>
                    <a:pt x="2126" y="1312"/>
                  </a:lnTo>
                  <a:lnTo>
                    <a:pt x="2127" y="1289"/>
                  </a:lnTo>
                  <a:lnTo>
                    <a:pt x="2128" y="1265"/>
                  </a:lnTo>
                  <a:lnTo>
                    <a:pt x="2128" y="1242"/>
                  </a:lnTo>
                  <a:lnTo>
                    <a:pt x="2128" y="1218"/>
                  </a:lnTo>
                  <a:lnTo>
                    <a:pt x="2127" y="1195"/>
                  </a:lnTo>
                  <a:lnTo>
                    <a:pt x="2126" y="1172"/>
                  </a:lnTo>
                  <a:lnTo>
                    <a:pt x="2123" y="1148"/>
                  </a:lnTo>
                  <a:lnTo>
                    <a:pt x="2122" y="1125"/>
                  </a:lnTo>
                  <a:lnTo>
                    <a:pt x="2119" y="1101"/>
                  </a:lnTo>
                  <a:lnTo>
                    <a:pt x="2117" y="1078"/>
                  </a:lnTo>
                  <a:lnTo>
                    <a:pt x="2113" y="1055"/>
                  </a:lnTo>
                  <a:lnTo>
                    <a:pt x="2110" y="1031"/>
                  </a:lnTo>
                  <a:lnTo>
                    <a:pt x="2105" y="1009"/>
                  </a:lnTo>
                  <a:lnTo>
                    <a:pt x="2101" y="985"/>
                  </a:lnTo>
                  <a:lnTo>
                    <a:pt x="2096" y="962"/>
                  </a:lnTo>
                  <a:lnTo>
                    <a:pt x="2090" y="940"/>
                  </a:lnTo>
                  <a:lnTo>
                    <a:pt x="2084" y="917"/>
                  </a:lnTo>
                  <a:lnTo>
                    <a:pt x="2078" y="894"/>
                  </a:lnTo>
                  <a:lnTo>
                    <a:pt x="2071" y="871"/>
                  </a:lnTo>
                  <a:lnTo>
                    <a:pt x="2064" y="849"/>
                  </a:lnTo>
                  <a:lnTo>
                    <a:pt x="2056" y="827"/>
                  </a:lnTo>
                  <a:lnTo>
                    <a:pt x="2048" y="805"/>
                  </a:lnTo>
                  <a:lnTo>
                    <a:pt x="2039" y="783"/>
                  </a:lnTo>
                  <a:lnTo>
                    <a:pt x="2031" y="762"/>
                  </a:lnTo>
                  <a:lnTo>
                    <a:pt x="2021" y="739"/>
                  </a:lnTo>
                  <a:lnTo>
                    <a:pt x="2012" y="718"/>
                  </a:lnTo>
                  <a:lnTo>
                    <a:pt x="2002" y="697"/>
                  </a:lnTo>
                  <a:lnTo>
                    <a:pt x="1991" y="677"/>
                  </a:lnTo>
                  <a:lnTo>
                    <a:pt x="1980" y="655"/>
                  </a:lnTo>
                  <a:lnTo>
                    <a:pt x="1969" y="635"/>
                  </a:lnTo>
                  <a:lnTo>
                    <a:pt x="1957" y="615"/>
                  </a:lnTo>
                  <a:lnTo>
                    <a:pt x="1946" y="595"/>
                  </a:lnTo>
                  <a:lnTo>
                    <a:pt x="1933" y="574"/>
                  </a:lnTo>
                  <a:lnTo>
                    <a:pt x="1920" y="554"/>
                  </a:lnTo>
                  <a:lnTo>
                    <a:pt x="1906" y="535"/>
                  </a:lnTo>
                  <a:lnTo>
                    <a:pt x="1893" y="516"/>
                  </a:lnTo>
                  <a:lnTo>
                    <a:pt x="1880" y="497"/>
                  </a:lnTo>
                  <a:lnTo>
                    <a:pt x="1865" y="478"/>
                  </a:lnTo>
                  <a:lnTo>
                    <a:pt x="1850" y="459"/>
                  </a:lnTo>
                  <a:lnTo>
                    <a:pt x="1835" y="441"/>
                  </a:lnTo>
                  <a:lnTo>
                    <a:pt x="1820" y="424"/>
                  </a:lnTo>
                  <a:lnTo>
                    <a:pt x="1804" y="406"/>
                  </a:lnTo>
                  <a:lnTo>
                    <a:pt x="1788" y="389"/>
                  </a:lnTo>
                  <a:lnTo>
                    <a:pt x="1772" y="372"/>
                  </a:lnTo>
                  <a:lnTo>
                    <a:pt x="1755" y="356"/>
                  </a:lnTo>
                  <a:lnTo>
                    <a:pt x="1739" y="339"/>
                  </a:lnTo>
                  <a:lnTo>
                    <a:pt x="1721" y="323"/>
                  </a:lnTo>
                  <a:lnTo>
                    <a:pt x="1704" y="308"/>
                  </a:lnTo>
                  <a:lnTo>
                    <a:pt x="1686" y="292"/>
                  </a:lnTo>
                  <a:lnTo>
                    <a:pt x="1668" y="277"/>
                  </a:lnTo>
                  <a:lnTo>
                    <a:pt x="1650" y="262"/>
                  </a:lnTo>
                  <a:lnTo>
                    <a:pt x="1630" y="248"/>
                  </a:lnTo>
                  <a:lnTo>
                    <a:pt x="1612" y="235"/>
                  </a:lnTo>
                  <a:lnTo>
                    <a:pt x="1593" y="221"/>
                  </a:lnTo>
                  <a:lnTo>
                    <a:pt x="1573" y="208"/>
                  </a:lnTo>
                  <a:lnTo>
                    <a:pt x="1554" y="195"/>
                  </a:lnTo>
                  <a:lnTo>
                    <a:pt x="1533" y="182"/>
                  </a:lnTo>
                  <a:lnTo>
                    <a:pt x="1513" y="171"/>
                  </a:lnTo>
                  <a:lnTo>
                    <a:pt x="1493" y="159"/>
                  </a:lnTo>
                  <a:lnTo>
                    <a:pt x="1473" y="147"/>
                  </a:lnTo>
                  <a:lnTo>
                    <a:pt x="1451" y="137"/>
                  </a:lnTo>
                  <a:lnTo>
                    <a:pt x="1431" y="126"/>
                  </a:lnTo>
                  <a:lnTo>
                    <a:pt x="1410" y="116"/>
                  </a:lnTo>
                  <a:lnTo>
                    <a:pt x="1389" y="106"/>
                  </a:lnTo>
                  <a:lnTo>
                    <a:pt x="1366" y="97"/>
                  </a:lnTo>
                  <a:lnTo>
                    <a:pt x="1345" y="88"/>
                  </a:lnTo>
                  <a:lnTo>
                    <a:pt x="1323" y="79"/>
                  </a:lnTo>
                  <a:lnTo>
                    <a:pt x="1301" y="72"/>
                  </a:lnTo>
                  <a:lnTo>
                    <a:pt x="1279" y="64"/>
                  </a:lnTo>
                  <a:lnTo>
                    <a:pt x="1257" y="57"/>
                  </a:lnTo>
                  <a:lnTo>
                    <a:pt x="1234" y="50"/>
                  </a:lnTo>
                  <a:lnTo>
                    <a:pt x="1211" y="44"/>
                  </a:lnTo>
                  <a:lnTo>
                    <a:pt x="1188" y="38"/>
                  </a:lnTo>
                  <a:lnTo>
                    <a:pt x="1166" y="32"/>
                  </a:lnTo>
                  <a:lnTo>
                    <a:pt x="1143" y="27"/>
                  </a:lnTo>
                  <a:lnTo>
                    <a:pt x="1119" y="23"/>
                  </a:lnTo>
                  <a:lnTo>
                    <a:pt x="1097" y="19"/>
                  </a:lnTo>
                  <a:lnTo>
                    <a:pt x="1073" y="14"/>
                  </a:lnTo>
                  <a:lnTo>
                    <a:pt x="1050" y="11"/>
                  </a:lnTo>
                  <a:lnTo>
                    <a:pt x="1027" y="8"/>
                  </a:lnTo>
                  <a:lnTo>
                    <a:pt x="1003" y="6"/>
                  </a:lnTo>
                  <a:lnTo>
                    <a:pt x="980" y="4"/>
                  </a:lnTo>
                  <a:lnTo>
                    <a:pt x="956" y="3"/>
                  </a:lnTo>
                  <a:lnTo>
                    <a:pt x="933" y="1"/>
                  </a:lnTo>
                  <a:lnTo>
                    <a:pt x="910" y="0"/>
                  </a:lnTo>
                  <a:lnTo>
                    <a:pt x="886" y="0"/>
                  </a:lnTo>
                  <a:lnTo>
                    <a:pt x="863" y="0"/>
                  </a:lnTo>
                  <a:lnTo>
                    <a:pt x="839" y="1"/>
                  </a:lnTo>
                  <a:lnTo>
                    <a:pt x="816" y="3"/>
                  </a:lnTo>
                  <a:lnTo>
                    <a:pt x="792" y="4"/>
                  </a:lnTo>
                  <a:lnTo>
                    <a:pt x="769" y="6"/>
                  </a:lnTo>
                  <a:lnTo>
                    <a:pt x="746" y="9"/>
                  </a:lnTo>
                  <a:lnTo>
                    <a:pt x="722" y="11"/>
                  </a:lnTo>
                  <a:lnTo>
                    <a:pt x="699" y="14"/>
                  </a:lnTo>
                  <a:lnTo>
                    <a:pt x="676" y="19"/>
                  </a:lnTo>
                  <a:lnTo>
                    <a:pt x="653" y="23"/>
                  </a:lnTo>
                  <a:lnTo>
                    <a:pt x="629" y="27"/>
                  </a:lnTo>
                  <a:lnTo>
                    <a:pt x="607" y="32"/>
                  </a:lnTo>
                  <a:lnTo>
                    <a:pt x="584" y="38"/>
                  </a:lnTo>
                  <a:lnTo>
                    <a:pt x="561" y="44"/>
                  </a:lnTo>
                  <a:lnTo>
                    <a:pt x="539" y="50"/>
                  </a:lnTo>
                  <a:lnTo>
                    <a:pt x="517" y="57"/>
                  </a:lnTo>
                  <a:lnTo>
                    <a:pt x="494" y="64"/>
                  </a:lnTo>
                  <a:lnTo>
                    <a:pt x="472" y="72"/>
                  </a:lnTo>
                  <a:lnTo>
                    <a:pt x="450" y="80"/>
                  </a:lnTo>
                  <a:lnTo>
                    <a:pt x="428" y="89"/>
                  </a:lnTo>
                  <a:lnTo>
                    <a:pt x="406" y="97"/>
                  </a:lnTo>
                  <a:lnTo>
                    <a:pt x="385" y="107"/>
                  </a:lnTo>
                  <a:lnTo>
                    <a:pt x="363" y="116"/>
                  </a:lnTo>
                  <a:lnTo>
                    <a:pt x="342" y="126"/>
                  </a:lnTo>
                  <a:lnTo>
                    <a:pt x="321" y="137"/>
                  </a:lnTo>
                  <a:lnTo>
                    <a:pt x="300" y="148"/>
                  </a:lnTo>
                  <a:lnTo>
                    <a:pt x="279" y="159"/>
                  </a:lnTo>
                  <a:lnTo>
                    <a:pt x="259" y="171"/>
                  </a:lnTo>
                  <a:lnTo>
                    <a:pt x="239" y="184"/>
                  </a:lnTo>
                  <a:lnTo>
                    <a:pt x="220" y="195"/>
                  </a:lnTo>
                  <a:lnTo>
                    <a:pt x="199" y="208"/>
                  </a:lnTo>
                  <a:lnTo>
                    <a:pt x="180" y="222"/>
                  </a:lnTo>
                  <a:lnTo>
                    <a:pt x="161" y="235"/>
                  </a:lnTo>
                  <a:lnTo>
                    <a:pt x="142" y="250"/>
                  </a:lnTo>
                  <a:lnTo>
                    <a:pt x="124" y="263"/>
                  </a:lnTo>
                  <a:lnTo>
                    <a:pt x="105" y="278"/>
                  </a:lnTo>
                  <a:lnTo>
                    <a:pt x="86" y="293"/>
                  </a:lnTo>
                  <a:lnTo>
                    <a:pt x="69" y="308"/>
                  </a:lnTo>
                  <a:lnTo>
                    <a:pt x="51" y="324"/>
                  </a:lnTo>
                  <a:lnTo>
                    <a:pt x="34" y="340"/>
                  </a:lnTo>
                  <a:lnTo>
                    <a:pt x="17" y="356"/>
                  </a:lnTo>
                  <a:lnTo>
                    <a:pt x="0" y="373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0" name="Freeform 53"/>
            <p:cNvSpPr>
              <a:spLocks/>
            </p:cNvSpPr>
            <p:nvPr/>
          </p:nvSpPr>
          <p:spPr bwMode="auto">
            <a:xfrm>
              <a:off x="521" y="3229"/>
              <a:ext cx="281" cy="562"/>
            </a:xfrm>
            <a:custGeom>
              <a:avLst/>
              <a:gdLst>
                <a:gd name="T0" fmla="*/ 9 w 868"/>
                <a:gd name="T1" fmla="*/ 0 h 1738"/>
                <a:gd name="T2" fmla="*/ 9 w 868"/>
                <a:gd name="T3" fmla="*/ 0 h 1738"/>
                <a:gd name="T4" fmla="*/ 8 w 868"/>
                <a:gd name="T5" fmla="*/ 0 h 1738"/>
                <a:gd name="T6" fmla="*/ 8 w 868"/>
                <a:gd name="T7" fmla="*/ 0 h 1738"/>
                <a:gd name="T8" fmla="*/ 7 w 868"/>
                <a:gd name="T9" fmla="*/ 0 h 1738"/>
                <a:gd name="T10" fmla="*/ 6 w 868"/>
                <a:gd name="T11" fmla="*/ 1 h 1738"/>
                <a:gd name="T12" fmla="*/ 6 w 868"/>
                <a:gd name="T13" fmla="*/ 1 h 1738"/>
                <a:gd name="T14" fmla="*/ 6 w 868"/>
                <a:gd name="T15" fmla="*/ 1 h 1738"/>
                <a:gd name="T16" fmla="*/ 5 w 868"/>
                <a:gd name="T17" fmla="*/ 1 h 1738"/>
                <a:gd name="T18" fmla="*/ 5 w 868"/>
                <a:gd name="T19" fmla="*/ 2 h 1738"/>
                <a:gd name="T20" fmla="*/ 4 w 868"/>
                <a:gd name="T21" fmla="*/ 2 h 1738"/>
                <a:gd name="T22" fmla="*/ 4 w 868"/>
                <a:gd name="T23" fmla="*/ 2 h 1738"/>
                <a:gd name="T24" fmla="*/ 3 w 868"/>
                <a:gd name="T25" fmla="*/ 2 h 1738"/>
                <a:gd name="T26" fmla="*/ 3 w 868"/>
                <a:gd name="T27" fmla="*/ 3 h 1738"/>
                <a:gd name="T28" fmla="*/ 2 w 868"/>
                <a:gd name="T29" fmla="*/ 3 h 1738"/>
                <a:gd name="T30" fmla="*/ 2 w 868"/>
                <a:gd name="T31" fmla="*/ 4 h 1738"/>
                <a:gd name="T32" fmla="*/ 2 w 868"/>
                <a:gd name="T33" fmla="*/ 4 h 1738"/>
                <a:gd name="T34" fmla="*/ 2 w 868"/>
                <a:gd name="T35" fmla="*/ 5 h 1738"/>
                <a:gd name="T36" fmla="*/ 1 w 868"/>
                <a:gd name="T37" fmla="*/ 5 h 1738"/>
                <a:gd name="T38" fmla="*/ 1 w 868"/>
                <a:gd name="T39" fmla="*/ 5 h 1738"/>
                <a:gd name="T40" fmla="*/ 1 w 868"/>
                <a:gd name="T41" fmla="*/ 6 h 1738"/>
                <a:gd name="T42" fmla="*/ 1 w 868"/>
                <a:gd name="T43" fmla="*/ 6 h 1738"/>
                <a:gd name="T44" fmla="*/ 0 w 868"/>
                <a:gd name="T45" fmla="*/ 7 h 1738"/>
                <a:gd name="T46" fmla="*/ 0 w 868"/>
                <a:gd name="T47" fmla="*/ 7 h 1738"/>
                <a:gd name="T48" fmla="*/ 0 w 868"/>
                <a:gd name="T49" fmla="*/ 8 h 1738"/>
                <a:gd name="T50" fmla="*/ 0 w 868"/>
                <a:gd name="T51" fmla="*/ 9 h 1738"/>
                <a:gd name="T52" fmla="*/ 0 w 868"/>
                <a:gd name="T53" fmla="*/ 9 h 1738"/>
                <a:gd name="T54" fmla="*/ 0 w 868"/>
                <a:gd name="T55" fmla="*/ 10 h 1738"/>
                <a:gd name="T56" fmla="*/ 0 w 868"/>
                <a:gd name="T57" fmla="*/ 10 h 1738"/>
                <a:gd name="T58" fmla="*/ 0 w 868"/>
                <a:gd name="T59" fmla="*/ 11 h 1738"/>
                <a:gd name="T60" fmla="*/ 0 w 868"/>
                <a:gd name="T61" fmla="*/ 11 h 1738"/>
                <a:gd name="T62" fmla="*/ 0 w 868"/>
                <a:gd name="T63" fmla="*/ 12 h 1738"/>
                <a:gd name="T64" fmla="*/ 1 w 868"/>
                <a:gd name="T65" fmla="*/ 13 h 1738"/>
                <a:gd name="T66" fmla="*/ 1 w 868"/>
                <a:gd name="T67" fmla="*/ 13 h 1738"/>
                <a:gd name="T68" fmla="*/ 1 w 868"/>
                <a:gd name="T69" fmla="*/ 14 h 1738"/>
                <a:gd name="T70" fmla="*/ 1 w 868"/>
                <a:gd name="T71" fmla="*/ 14 h 1738"/>
                <a:gd name="T72" fmla="*/ 2 w 868"/>
                <a:gd name="T73" fmla="*/ 15 h 1738"/>
                <a:gd name="T74" fmla="*/ 2 w 868"/>
                <a:gd name="T75" fmla="*/ 15 h 1738"/>
                <a:gd name="T76" fmla="*/ 2 w 868"/>
                <a:gd name="T77" fmla="*/ 16 h 1738"/>
                <a:gd name="T78" fmla="*/ 2 w 868"/>
                <a:gd name="T79" fmla="*/ 16 h 1738"/>
                <a:gd name="T80" fmla="*/ 3 w 868"/>
                <a:gd name="T81" fmla="*/ 16 h 1738"/>
                <a:gd name="T82" fmla="*/ 3 w 868"/>
                <a:gd name="T83" fmla="*/ 16 h 1738"/>
                <a:gd name="T84" fmla="*/ 4 w 868"/>
                <a:gd name="T85" fmla="*/ 17 h 1738"/>
                <a:gd name="T86" fmla="*/ 4 w 868"/>
                <a:gd name="T87" fmla="*/ 17 h 1738"/>
                <a:gd name="T88" fmla="*/ 5 w 868"/>
                <a:gd name="T89" fmla="*/ 17 h 1738"/>
                <a:gd name="T90" fmla="*/ 5 w 868"/>
                <a:gd name="T91" fmla="*/ 18 h 1738"/>
                <a:gd name="T92" fmla="*/ 6 w 868"/>
                <a:gd name="T93" fmla="*/ 18 h 1738"/>
                <a:gd name="T94" fmla="*/ 6 w 868"/>
                <a:gd name="T95" fmla="*/ 18 h 1738"/>
                <a:gd name="T96" fmla="*/ 6 w 868"/>
                <a:gd name="T97" fmla="*/ 18 h 1738"/>
                <a:gd name="T98" fmla="*/ 7 w 868"/>
                <a:gd name="T99" fmla="*/ 19 h 1738"/>
                <a:gd name="T100" fmla="*/ 8 w 868"/>
                <a:gd name="T101" fmla="*/ 19 h 1738"/>
                <a:gd name="T102" fmla="*/ 8 w 868"/>
                <a:gd name="T103" fmla="*/ 19 h 1738"/>
                <a:gd name="T104" fmla="*/ 9 w 868"/>
                <a:gd name="T105" fmla="*/ 19 h 1738"/>
                <a:gd name="T106" fmla="*/ 9 w 868"/>
                <a:gd name="T107" fmla="*/ 19 h 17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68" h="1738">
                  <a:moveTo>
                    <a:pt x="868" y="0"/>
                  </a:moveTo>
                  <a:lnTo>
                    <a:pt x="842" y="0"/>
                  </a:lnTo>
                  <a:lnTo>
                    <a:pt x="818" y="1"/>
                  </a:lnTo>
                  <a:lnTo>
                    <a:pt x="792" y="3"/>
                  </a:lnTo>
                  <a:lnTo>
                    <a:pt x="766" y="5"/>
                  </a:lnTo>
                  <a:lnTo>
                    <a:pt x="742" y="9"/>
                  </a:lnTo>
                  <a:lnTo>
                    <a:pt x="717" y="13"/>
                  </a:lnTo>
                  <a:lnTo>
                    <a:pt x="692" y="18"/>
                  </a:lnTo>
                  <a:lnTo>
                    <a:pt x="667" y="23"/>
                  </a:lnTo>
                  <a:lnTo>
                    <a:pt x="643" y="30"/>
                  </a:lnTo>
                  <a:lnTo>
                    <a:pt x="618" y="36"/>
                  </a:lnTo>
                  <a:lnTo>
                    <a:pt x="595" y="44"/>
                  </a:lnTo>
                  <a:lnTo>
                    <a:pt x="570" y="52"/>
                  </a:lnTo>
                  <a:lnTo>
                    <a:pt x="547" y="61"/>
                  </a:lnTo>
                  <a:lnTo>
                    <a:pt x="524" y="71"/>
                  </a:lnTo>
                  <a:lnTo>
                    <a:pt x="500" y="81"/>
                  </a:lnTo>
                  <a:lnTo>
                    <a:pt x="478" y="93"/>
                  </a:lnTo>
                  <a:lnTo>
                    <a:pt x="455" y="104"/>
                  </a:lnTo>
                  <a:lnTo>
                    <a:pt x="433" y="116"/>
                  </a:lnTo>
                  <a:lnTo>
                    <a:pt x="412" y="129"/>
                  </a:lnTo>
                  <a:lnTo>
                    <a:pt x="391" y="143"/>
                  </a:lnTo>
                  <a:lnTo>
                    <a:pt x="369" y="157"/>
                  </a:lnTo>
                  <a:lnTo>
                    <a:pt x="349" y="171"/>
                  </a:lnTo>
                  <a:lnTo>
                    <a:pt x="329" y="187"/>
                  </a:lnTo>
                  <a:lnTo>
                    <a:pt x="310" y="203"/>
                  </a:lnTo>
                  <a:lnTo>
                    <a:pt x="290" y="219"/>
                  </a:lnTo>
                  <a:lnTo>
                    <a:pt x="271" y="236"/>
                  </a:lnTo>
                  <a:lnTo>
                    <a:pt x="253" y="255"/>
                  </a:lnTo>
                  <a:lnTo>
                    <a:pt x="236" y="273"/>
                  </a:lnTo>
                  <a:lnTo>
                    <a:pt x="219" y="291"/>
                  </a:lnTo>
                  <a:lnTo>
                    <a:pt x="202" y="310"/>
                  </a:lnTo>
                  <a:lnTo>
                    <a:pt x="186" y="330"/>
                  </a:lnTo>
                  <a:lnTo>
                    <a:pt x="171" y="350"/>
                  </a:lnTo>
                  <a:lnTo>
                    <a:pt x="156" y="371"/>
                  </a:lnTo>
                  <a:lnTo>
                    <a:pt x="142" y="392"/>
                  </a:lnTo>
                  <a:lnTo>
                    <a:pt x="129" y="413"/>
                  </a:lnTo>
                  <a:lnTo>
                    <a:pt x="116" y="434"/>
                  </a:lnTo>
                  <a:lnTo>
                    <a:pt x="103" y="457"/>
                  </a:lnTo>
                  <a:lnTo>
                    <a:pt x="91" y="479"/>
                  </a:lnTo>
                  <a:lnTo>
                    <a:pt x="81" y="502"/>
                  </a:lnTo>
                  <a:lnTo>
                    <a:pt x="70" y="525"/>
                  </a:lnTo>
                  <a:lnTo>
                    <a:pt x="60" y="548"/>
                  </a:lnTo>
                  <a:lnTo>
                    <a:pt x="52" y="572"/>
                  </a:lnTo>
                  <a:lnTo>
                    <a:pt x="43" y="595"/>
                  </a:lnTo>
                  <a:lnTo>
                    <a:pt x="36" y="620"/>
                  </a:lnTo>
                  <a:lnTo>
                    <a:pt x="28" y="644"/>
                  </a:lnTo>
                  <a:lnTo>
                    <a:pt x="23" y="669"/>
                  </a:lnTo>
                  <a:lnTo>
                    <a:pt x="17" y="693"/>
                  </a:lnTo>
                  <a:lnTo>
                    <a:pt x="13" y="718"/>
                  </a:lnTo>
                  <a:lnTo>
                    <a:pt x="8" y="743"/>
                  </a:lnTo>
                  <a:lnTo>
                    <a:pt x="5" y="768"/>
                  </a:lnTo>
                  <a:lnTo>
                    <a:pt x="3" y="793"/>
                  </a:lnTo>
                  <a:lnTo>
                    <a:pt x="1" y="819"/>
                  </a:lnTo>
                  <a:lnTo>
                    <a:pt x="0" y="843"/>
                  </a:lnTo>
                  <a:lnTo>
                    <a:pt x="0" y="869"/>
                  </a:lnTo>
                  <a:lnTo>
                    <a:pt x="0" y="894"/>
                  </a:lnTo>
                  <a:lnTo>
                    <a:pt x="1" y="920"/>
                  </a:lnTo>
                  <a:lnTo>
                    <a:pt x="3" y="944"/>
                  </a:lnTo>
                  <a:lnTo>
                    <a:pt x="5" y="970"/>
                  </a:lnTo>
                  <a:lnTo>
                    <a:pt x="8" y="995"/>
                  </a:lnTo>
                  <a:lnTo>
                    <a:pt x="13" y="1020"/>
                  </a:lnTo>
                  <a:lnTo>
                    <a:pt x="17" y="1045"/>
                  </a:lnTo>
                  <a:lnTo>
                    <a:pt x="23" y="1069"/>
                  </a:lnTo>
                  <a:lnTo>
                    <a:pt x="28" y="1094"/>
                  </a:lnTo>
                  <a:lnTo>
                    <a:pt x="36" y="1118"/>
                  </a:lnTo>
                  <a:lnTo>
                    <a:pt x="43" y="1143"/>
                  </a:lnTo>
                  <a:lnTo>
                    <a:pt x="52" y="1166"/>
                  </a:lnTo>
                  <a:lnTo>
                    <a:pt x="60" y="1189"/>
                  </a:lnTo>
                  <a:lnTo>
                    <a:pt x="70" y="1213"/>
                  </a:lnTo>
                  <a:lnTo>
                    <a:pt x="81" y="1236"/>
                  </a:lnTo>
                  <a:lnTo>
                    <a:pt x="91" y="1259"/>
                  </a:lnTo>
                  <a:lnTo>
                    <a:pt x="103" y="1281"/>
                  </a:lnTo>
                  <a:lnTo>
                    <a:pt x="116" y="1303"/>
                  </a:lnTo>
                  <a:lnTo>
                    <a:pt x="129" y="1326"/>
                  </a:lnTo>
                  <a:lnTo>
                    <a:pt x="142" y="1347"/>
                  </a:lnTo>
                  <a:lnTo>
                    <a:pt x="156" y="1367"/>
                  </a:lnTo>
                  <a:lnTo>
                    <a:pt x="171" y="1387"/>
                  </a:lnTo>
                  <a:lnTo>
                    <a:pt x="186" y="1408"/>
                  </a:lnTo>
                  <a:lnTo>
                    <a:pt x="202" y="1428"/>
                  </a:lnTo>
                  <a:lnTo>
                    <a:pt x="219" y="1447"/>
                  </a:lnTo>
                  <a:lnTo>
                    <a:pt x="236" y="1465"/>
                  </a:lnTo>
                  <a:lnTo>
                    <a:pt x="253" y="1483"/>
                  </a:lnTo>
                  <a:lnTo>
                    <a:pt x="271" y="1501"/>
                  </a:lnTo>
                  <a:lnTo>
                    <a:pt x="290" y="1518"/>
                  </a:lnTo>
                  <a:lnTo>
                    <a:pt x="310" y="1534"/>
                  </a:lnTo>
                  <a:lnTo>
                    <a:pt x="329" y="1550"/>
                  </a:lnTo>
                  <a:lnTo>
                    <a:pt x="349" y="1566"/>
                  </a:lnTo>
                  <a:lnTo>
                    <a:pt x="369" y="1581"/>
                  </a:lnTo>
                  <a:lnTo>
                    <a:pt x="391" y="1595"/>
                  </a:lnTo>
                  <a:lnTo>
                    <a:pt x="412" y="1609"/>
                  </a:lnTo>
                  <a:lnTo>
                    <a:pt x="433" y="1622"/>
                  </a:lnTo>
                  <a:lnTo>
                    <a:pt x="455" y="1634"/>
                  </a:lnTo>
                  <a:lnTo>
                    <a:pt x="478" y="1645"/>
                  </a:lnTo>
                  <a:lnTo>
                    <a:pt x="500" y="1657"/>
                  </a:lnTo>
                  <a:lnTo>
                    <a:pt x="524" y="1667"/>
                  </a:lnTo>
                  <a:lnTo>
                    <a:pt x="547" y="1677"/>
                  </a:lnTo>
                  <a:lnTo>
                    <a:pt x="570" y="1686"/>
                  </a:lnTo>
                  <a:lnTo>
                    <a:pt x="595" y="1694"/>
                  </a:lnTo>
                  <a:lnTo>
                    <a:pt x="618" y="1702"/>
                  </a:lnTo>
                  <a:lnTo>
                    <a:pt x="643" y="1709"/>
                  </a:lnTo>
                  <a:lnTo>
                    <a:pt x="667" y="1714"/>
                  </a:lnTo>
                  <a:lnTo>
                    <a:pt x="692" y="1720"/>
                  </a:lnTo>
                  <a:lnTo>
                    <a:pt x="717" y="1725"/>
                  </a:lnTo>
                  <a:lnTo>
                    <a:pt x="742" y="1729"/>
                  </a:lnTo>
                  <a:lnTo>
                    <a:pt x="766" y="1732"/>
                  </a:lnTo>
                  <a:lnTo>
                    <a:pt x="792" y="1735"/>
                  </a:lnTo>
                  <a:lnTo>
                    <a:pt x="818" y="1737"/>
                  </a:lnTo>
                  <a:lnTo>
                    <a:pt x="842" y="1738"/>
                  </a:lnTo>
                  <a:lnTo>
                    <a:pt x="868" y="173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1" name="Line 54"/>
            <p:cNvSpPr>
              <a:spLocks noChangeShapeType="1"/>
            </p:cNvSpPr>
            <p:nvPr/>
          </p:nvSpPr>
          <p:spPr bwMode="auto">
            <a:xfrm>
              <a:off x="802" y="3229"/>
              <a:ext cx="76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2" name="Line 55"/>
            <p:cNvSpPr>
              <a:spLocks noChangeShapeType="1"/>
            </p:cNvSpPr>
            <p:nvPr/>
          </p:nvSpPr>
          <p:spPr bwMode="auto">
            <a:xfrm>
              <a:off x="802" y="3791"/>
              <a:ext cx="76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3" name="Line 56"/>
            <p:cNvSpPr>
              <a:spLocks noChangeShapeType="1"/>
            </p:cNvSpPr>
            <p:nvPr/>
          </p:nvSpPr>
          <p:spPr bwMode="auto">
            <a:xfrm>
              <a:off x="2554" y="1257"/>
              <a:ext cx="0" cy="12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4" name="Line 57"/>
            <p:cNvSpPr>
              <a:spLocks noChangeShapeType="1"/>
            </p:cNvSpPr>
            <p:nvPr/>
          </p:nvSpPr>
          <p:spPr bwMode="auto">
            <a:xfrm flipH="1">
              <a:off x="347" y="2462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5" name="Line 58"/>
            <p:cNvSpPr>
              <a:spLocks noChangeShapeType="1"/>
            </p:cNvSpPr>
            <p:nvPr/>
          </p:nvSpPr>
          <p:spPr bwMode="auto">
            <a:xfrm flipV="1">
              <a:off x="347" y="1257"/>
              <a:ext cx="0" cy="12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6" name="Line 59"/>
            <p:cNvSpPr>
              <a:spLocks noChangeShapeType="1"/>
            </p:cNvSpPr>
            <p:nvPr/>
          </p:nvSpPr>
          <p:spPr bwMode="auto">
            <a:xfrm>
              <a:off x="347" y="1257"/>
              <a:ext cx="1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7" name="Line 60"/>
            <p:cNvSpPr>
              <a:spLocks noChangeShapeType="1"/>
            </p:cNvSpPr>
            <p:nvPr/>
          </p:nvSpPr>
          <p:spPr bwMode="auto">
            <a:xfrm>
              <a:off x="2554" y="2908"/>
              <a:ext cx="0" cy="1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8" name="Line 61"/>
            <p:cNvSpPr>
              <a:spLocks noChangeShapeType="1"/>
            </p:cNvSpPr>
            <p:nvPr/>
          </p:nvSpPr>
          <p:spPr bwMode="auto">
            <a:xfrm flipH="1">
              <a:off x="347" y="4112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79" name="Line 62"/>
            <p:cNvSpPr>
              <a:spLocks noChangeShapeType="1"/>
            </p:cNvSpPr>
            <p:nvPr/>
          </p:nvSpPr>
          <p:spPr bwMode="auto">
            <a:xfrm flipV="1">
              <a:off x="347" y="2908"/>
              <a:ext cx="0" cy="1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0" name="Line 63"/>
            <p:cNvSpPr>
              <a:spLocks noChangeShapeType="1"/>
            </p:cNvSpPr>
            <p:nvPr/>
          </p:nvSpPr>
          <p:spPr bwMode="auto">
            <a:xfrm>
              <a:off x="347" y="2908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1" name="Line 64"/>
            <p:cNvSpPr>
              <a:spLocks noChangeShapeType="1"/>
            </p:cNvSpPr>
            <p:nvPr/>
          </p:nvSpPr>
          <p:spPr bwMode="auto">
            <a:xfrm flipH="1">
              <a:off x="3106" y="836"/>
              <a:ext cx="802" cy="0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2" name="Line 65"/>
            <p:cNvSpPr>
              <a:spLocks noChangeShapeType="1"/>
            </p:cNvSpPr>
            <p:nvPr/>
          </p:nvSpPr>
          <p:spPr bwMode="auto">
            <a:xfrm>
              <a:off x="3106" y="836"/>
              <a:ext cx="0" cy="57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3" name="Line 66"/>
            <p:cNvSpPr>
              <a:spLocks noChangeShapeType="1"/>
            </p:cNvSpPr>
            <p:nvPr/>
          </p:nvSpPr>
          <p:spPr bwMode="auto">
            <a:xfrm>
              <a:off x="3908" y="836"/>
              <a:ext cx="0" cy="57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4" name="Line 67"/>
            <p:cNvSpPr>
              <a:spLocks noChangeShapeType="1"/>
            </p:cNvSpPr>
            <p:nvPr/>
          </p:nvSpPr>
          <p:spPr bwMode="auto">
            <a:xfrm flipH="1">
              <a:off x="3226" y="1031"/>
              <a:ext cx="562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5" name="Line 68"/>
            <p:cNvSpPr>
              <a:spLocks noChangeShapeType="1"/>
            </p:cNvSpPr>
            <p:nvPr/>
          </p:nvSpPr>
          <p:spPr bwMode="auto">
            <a:xfrm>
              <a:off x="3226" y="1031"/>
              <a:ext cx="0" cy="29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6" name="Line 69"/>
            <p:cNvSpPr>
              <a:spLocks noChangeShapeType="1"/>
            </p:cNvSpPr>
            <p:nvPr/>
          </p:nvSpPr>
          <p:spPr bwMode="auto">
            <a:xfrm>
              <a:off x="3788" y="1031"/>
              <a:ext cx="0" cy="29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7" name="Line 70"/>
            <p:cNvSpPr>
              <a:spLocks noChangeShapeType="1"/>
            </p:cNvSpPr>
            <p:nvPr/>
          </p:nvSpPr>
          <p:spPr bwMode="auto">
            <a:xfrm flipH="1">
              <a:off x="1456" y="836"/>
              <a:ext cx="801" cy="0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8" name="Line 71"/>
            <p:cNvSpPr>
              <a:spLocks noChangeShapeType="1"/>
            </p:cNvSpPr>
            <p:nvPr/>
          </p:nvSpPr>
          <p:spPr bwMode="auto">
            <a:xfrm>
              <a:off x="1456" y="836"/>
              <a:ext cx="0" cy="19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89" name="Line 72"/>
            <p:cNvSpPr>
              <a:spLocks noChangeShapeType="1"/>
            </p:cNvSpPr>
            <p:nvPr/>
          </p:nvSpPr>
          <p:spPr bwMode="auto">
            <a:xfrm>
              <a:off x="2257" y="836"/>
              <a:ext cx="0" cy="42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0" name="Line 73"/>
            <p:cNvSpPr>
              <a:spLocks noChangeShapeType="1"/>
            </p:cNvSpPr>
            <p:nvPr/>
          </p:nvSpPr>
          <p:spPr bwMode="auto">
            <a:xfrm>
              <a:off x="521" y="1031"/>
              <a:ext cx="935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1" name="Line 74"/>
            <p:cNvSpPr>
              <a:spLocks noChangeShapeType="1"/>
            </p:cNvSpPr>
            <p:nvPr/>
          </p:nvSpPr>
          <p:spPr bwMode="auto">
            <a:xfrm>
              <a:off x="521" y="1031"/>
              <a:ext cx="0" cy="22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2" name="Line 75"/>
            <p:cNvSpPr>
              <a:spLocks noChangeShapeType="1"/>
            </p:cNvSpPr>
            <p:nvPr/>
          </p:nvSpPr>
          <p:spPr bwMode="auto">
            <a:xfrm>
              <a:off x="2257" y="1257"/>
              <a:ext cx="2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3" name="Line 76"/>
            <p:cNvSpPr>
              <a:spLocks noChangeShapeType="1"/>
            </p:cNvSpPr>
            <p:nvPr/>
          </p:nvSpPr>
          <p:spPr bwMode="auto">
            <a:xfrm>
              <a:off x="2846" y="1860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4" name="Line 77"/>
            <p:cNvSpPr>
              <a:spLocks noChangeShapeType="1"/>
            </p:cNvSpPr>
            <p:nvPr/>
          </p:nvSpPr>
          <p:spPr bwMode="auto">
            <a:xfrm>
              <a:off x="3156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5" name="Line 78"/>
            <p:cNvSpPr>
              <a:spLocks noChangeShapeType="1"/>
            </p:cNvSpPr>
            <p:nvPr/>
          </p:nvSpPr>
          <p:spPr bwMode="auto">
            <a:xfrm>
              <a:off x="3192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6" name="Line 79"/>
            <p:cNvSpPr>
              <a:spLocks noChangeShapeType="1"/>
            </p:cNvSpPr>
            <p:nvPr/>
          </p:nvSpPr>
          <p:spPr bwMode="auto">
            <a:xfrm>
              <a:off x="3511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7" name="Line 80"/>
            <p:cNvSpPr>
              <a:spLocks noChangeShapeType="1"/>
            </p:cNvSpPr>
            <p:nvPr/>
          </p:nvSpPr>
          <p:spPr bwMode="auto">
            <a:xfrm>
              <a:off x="3548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8" name="Line 81"/>
            <p:cNvSpPr>
              <a:spLocks noChangeShapeType="1"/>
            </p:cNvSpPr>
            <p:nvPr/>
          </p:nvSpPr>
          <p:spPr bwMode="auto">
            <a:xfrm>
              <a:off x="3869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299" name="Line 82"/>
            <p:cNvSpPr>
              <a:spLocks noChangeShapeType="1"/>
            </p:cNvSpPr>
            <p:nvPr/>
          </p:nvSpPr>
          <p:spPr bwMode="auto">
            <a:xfrm>
              <a:off x="3905" y="1860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0" name="Line 83"/>
            <p:cNvSpPr>
              <a:spLocks noChangeShapeType="1"/>
            </p:cNvSpPr>
            <p:nvPr/>
          </p:nvSpPr>
          <p:spPr bwMode="auto">
            <a:xfrm>
              <a:off x="802" y="3127"/>
              <a:ext cx="0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1" name="Line 84"/>
            <p:cNvSpPr>
              <a:spLocks noChangeShapeType="1"/>
            </p:cNvSpPr>
            <p:nvPr/>
          </p:nvSpPr>
          <p:spPr bwMode="auto">
            <a:xfrm>
              <a:off x="802" y="333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2" name="Line 85"/>
            <p:cNvSpPr>
              <a:spLocks noChangeShapeType="1"/>
            </p:cNvSpPr>
            <p:nvPr/>
          </p:nvSpPr>
          <p:spPr bwMode="auto">
            <a:xfrm>
              <a:off x="802" y="3369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3" name="Line 86"/>
            <p:cNvSpPr>
              <a:spLocks noChangeShapeType="1"/>
            </p:cNvSpPr>
            <p:nvPr/>
          </p:nvSpPr>
          <p:spPr bwMode="auto">
            <a:xfrm>
              <a:off x="802" y="36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4" name="Line 87"/>
            <p:cNvSpPr>
              <a:spLocks noChangeShapeType="1"/>
            </p:cNvSpPr>
            <p:nvPr/>
          </p:nvSpPr>
          <p:spPr bwMode="auto">
            <a:xfrm>
              <a:off x="802" y="3727"/>
              <a:ext cx="0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5" name="Line 88"/>
            <p:cNvSpPr>
              <a:spLocks noChangeShapeType="1"/>
            </p:cNvSpPr>
            <p:nvPr/>
          </p:nvSpPr>
          <p:spPr bwMode="auto">
            <a:xfrm>
              <a:off x="1857" y="2978"/>
              <a:ext cx="0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6" name="Line 89"/>
            <p:cNvSpPr>
              <a:spLocks noChangeShapeType="1"/>
            </p:cNvSpPr>
            <p:nvPr/>
          </p:nvSpPr>
          <p:spPr bwMode="auto">
            <a:xfrm>
              <a:off x="1857" y="331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7" name="Line 90"/>
            <p:cNvSpPr>
              <a:spLocks noChangeShapeType="1"/>
            </p:cNvSpPr>
            <p:nvPr/>
          </p:nvSpPr>
          <p:spPr bwMode="auto">
            <a:xfrm>
              <a:off x="1857" y="334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8" name="Line 91"/>
            <p:cNvSpPr>
              <a:spLocks noChangeShapeType="1"/>
            </p:cNvSpPr>
            <p:nvPr/>
          </p:nvSpPr>
          <p:spPr bwMode="auto">
            <a:xfrm>
              <a:off x="1857" y="366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09" name="Line 92"/>
            <p:cNvSpPr>
              <a:spLocks noChangeShapeType="1"/>
            </p:cNvSpPr>
            <p:nvPr/>
          </p:nvSpPr>
          <p:spPr bwMode="auto">
            <a:xfrm>
              <a:off x="1857" y="3705"/>
              <a:ext cx="0" cy="3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10" name="Freeform 93"/>
            <p:cNvSpPr>
              <a:spLocks/>
            </p:cNvSpPr>
            <p:nvPr/>
          </p:nvSpPr>
          <p:spPr bwMode="auto">
            <a:xfrm>
              <a:off x="1456" y="3229"/>
              <a:ext cx="113" cy="562"/>
            </a:xfrm>
            <a:custGeom>
              <a:avLst/>
              <a:gdLst>
                <a:gd name="T0" fmla="*/ 4 w 354"/>
                <a:gd name="T1" fmla="*/ 0 h 1738"/>
                <a:gd name="T2" fmla="*/ 3 w 354"/>
                <a:gd name="T3" fmla="*/ 1 h 1738"/>
                <a:gd name="T4" fmla="*/ 3 w 354"/>
                <a:gd name="T5" fmla="*/ 1 h 1738"/>
                <a:gd name="T6" fmla="*/ 3 w 354"/>
                <a:gd name="T7" fmla="*/ 1 h 1738"/>
                <a:gd name="T8" fmla="*/ 2 w 354"/>
                <a:gd name="T9" fmla="*/ 2 h 1738"/>
                <a:gd name="T10" fmla="*/ 2 w 354"/>
                <a:gd name="T11" fmla="*/ 2 h 1738"/>
                <a:gd name="T12" fmla="*/ 2 w 354"/>
                <a:gd name="T13" fmla="*/ 3 h 1738"/>
                <a:gd name="T14" fmla="*/ 2 w 354"/>
                <a:gd name="T15" fmla="*/ 3 h 1738"/>
                <a:gd name="T16" fmla="*/ 1 w 354"/>
                <a:gd name="T17" fmla="*/ 4 h 1738"/>
                <a:gd name="T18" fmla="*/ 1 w 354"/>
                <a:gd name="T19" fmla="*/ 4 h 1738"/>
                <a:gd name="T20" fmla="*/ 1 w 354"/>
                <a:gd name="T21" fmla="*/ 5 h 1738"/>
                <a:gd name="T22" fmla="*/ 1 w 354"/>
                <a:gd name="T23" fmla="*/ 5 h 1738"/>
                <a:gd name="T24" fmla="*/ 1 w 354"/>
                <a:gd name="T25" fmla="*/ 5 h 1738"/>
                <a:gd name="T26" fmla="*/ 0 w 354"/>
                <a:gd name="T27" fmla="*/ 6 h 1738"/>
                <a:gd name="T28" fmla="*/ 0 w 354"/>
                <a:gd name="T29" fmla="*/ 6 h 1738"/>
                <a:gd name="T30" fmla="*/ 0 w 354"/>
                <a:gd name="T31" fmla="*/ 7 h 1738"/>
                <a:gd name="T32" fmla="*/ 0 w 354"/>
                <a:gd name="T33" fmla="*/ 7 h 1738"/>
                <a:gd name="T34" fmla="*/ 0 w 354"/>
                <a:gd name="T35" fmla="*/ 8 h 1738"/>
                <a:gd name="T36" fmla="*/ 0 w 354"/>
                <a:gd name="T37" fmla="*/ 8 h 1738"/>
                <a:gd name="T38" fmla="*/ 0 w 354"/>
                <a:gd name="T39" fmla="*/ 9 h 1738"/>
                <a:gd name="T40" fmla="*/ 0 w 354"/>
                <a:gd name="T41" fmla="*/ 9 h 1738"/>
                <a:gd name="T42" fmla="*/ 0 w 354"/>
                <a:gd name="T43" fmla="*/ 10 h 1738"/>
                <a:gd name="T44" fmla="*/ 0 w 354"/>
                <a:gd name="T45" fmla="*/ 11 h 1738"/>
                <a:gd name="T46" fmla="*/ 0 w 354"/>
                <a:gd name="T47" fmla="*/ 11 h 1738"/>
                <a:gd name="T48" fmla="*/ 0 w 354"/>
                <a:gd name="T49" fmla="*/ 12 h 1738"/>
                <a:gd name="T50" fmla="*/ 0 w 354"/>
                <a:gd name="T51" fmla="*/ 12 h 1738"/>
                <a:gd name="T52" fmla="*/ 0 w 354"/>
                <a:gd name="T53" fmla="*/ 13 h 1738"/>
                <a:gd name="T54" fmla="*/ 0 w 354"/>
                <a:gd name="T55" fmla="*/ 13 h 1738"/>
                <a:gd name="T56" fmla="*/ 1 w 354"/>
                <a:gd name="T57" fmla="*/ 14 h 1738"/>
                <a:gd name="T58" fmla="*/ 1 w 354"/>
                <a:gd name="T59" fmla="*/ 14 h 1738"/>
                <a:gd name="T60" fmla="*/ 1 w 354"/>
                <a:gd name="T61" fmla="*/ 15 h 1738"/>
                <a:gd name="T62" fmla="*/ 1 w 354"/>
                <a:gd name="T63" fmla="*/ 15 h 1738"/>
                <a:gd name="T64" fmla="*/ 1 w 354"/>
                <a:gd name="T65" fmla="*/ 16 h 1738"/>
                <a:gd name="T66" fmla="*/ 2 w 354"/>
                <a:gd name="T67" fmla="*/ 16 h 1738"/>
                <a:gd name="T68" fmla="*/ 2 w 354"/>
                <a:gd name="T69" fmla="*/ 16 h 1738"/>
                <a:gd name="T70" fmla="*/ 2 w 354"/>
                <a:gd name="T71" fmla="*/ 17 h 1738"/>
                <a:gd name="T72" fmla="*/ 2 w 354"/>
                <a:gd name="T73" fmla="*/ 17 h 1738"/>
                <a:gd name="T74" fmla="*/ 3 w 354"/>
                <a:gd name="T75" fmla="*/ 18 h 1738"/>
                <a:gd name="T76" fmla="*/ 3 w 354"/>
                <a:gd name="T77" fmla="*/ 18 h 1738"/>
                <a:gd name="T78" fmla="*/ 3 w 354"/>
                <a:gd name="T79" fmla="*/ 18 h 1738"/>
                <a:gd name="T80" fmla="*/ 4 w 354"/>
                <a:gd name="T81" fmla="*/ 19 h 17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54" h="1738">
                  <a:moveTo>
                    <a:pt x="354" y="0"/>
                  </a:moveTo>
                  <a:lnTo>
                    <a:pt x="338" y="17"/>
                  </a:lnTo>
                  <a:lnTo>
                    <a:pt x="322" y="34"/>
                  </a:lnTo>
                  <a:lnTo>
                    <a:pt x="307" y="51"/>
                  </a:lnTo>
                  <a:lnTo>
                    <a:pt x="291" y="69"/>
                  </a:lnTo>
                  <a:lnTo>
                    <a:pt x="276" y="87"/>
                  </a:lnTo>
                  <a:lnTo>
                    <a:pt x="262" y="105"/>
                  </a:lnTo>
                  <a:lnTo>
                    <a:pt x="248" y="125"/>
                  </a:lnTo>
                  <a:lnTo>
                    <a:pt x="234" y="144"/>
                  </a:lnTo>
                  <a:lnTo>
                    <a:pt x="220" y="163"/>
                  </a:lnTo>
                  <a:lnTo>
                    <a:pt x="207" y="182"/>
                  </a:lnTo>
                  <a:lnTo>
                    <a:pt x="194" y="201"/>
                  </a:lnTo>
                  <a:lnTo>
                    <a:pt x="182" y="222"/>
                  </a:lnTo>
                  <a:lnTo>
                    <a:pt x="170" y="242"/>
                  </a:lnTo>
                  <a:lnTo>
                    <a:pt x="158" y="262"/>
                  </a:lnTo>
                  <a:lnTo>
                    <a:pt x="147" y="282"/>
                  </a:lnTo>
                  <a:lnTo>
                    <a:pt x="136" y="304"/>
                  </a:lnTo>
                  <a:lnTo>
                    <a:pt x="125" y="325"/>
                  </a:lnTo>
                  <a:lnTo>
                    <a:pt x="116" y="346"/>
                  </a:lnTo>
                  <a:lnTo>
                    <a:pt x="106" y="367"/>
                  </a:lnTo>
                  <a:lnTo>
                    <a:pt x="96" y="389"/>
                  </a:lnTo>
                  <a:lnTo>
                    <a:pt x="88" y="410"/>
                  </a:lnTo>
                  <a:lnTo>
                    <a:pt x="79" y="432"/>
                  </a:lnTo>
                  <a:lnTo>
                    <a:pt x="71" y="455"/>
                  </a:lnTo>
                  <a:lnTo>
                    <a:pt x="63" y="477"/>
                  </a:lnTo>
                  <a:lnTo>
                    <a:pt x="56" y="499"/>
                  </a:lnTo>
                  <a:lnTo>
                    <a:pt x="50" y="522"/>
                  </a:lnTo>
                  <a:lnTo>
                    <a:pt x="43" y="544"/>
                  </a:lnTo>
                  <a:lnTo>
                    <a:pt x="37" y="567"/>
                  </a:lnTo>
                  <a:lnTo>
                    <a:pt x="32" y="590"/>
                  </a:lnTo>
                  <a:lnTo>
                    <a:pt x="27" y="612"/>
                  </a:lnTo>
                  <a:lnTo>
                    <a:pt x="22" y="636"/>
                  </a:lnTo>
                  <a:lnTo>
                    <a:pt x="18" y="659"/>
                  </a:lnTo>
                  <a:lnTo>
                    <a:pt x="14" y="682"/>
                  </a:lnTo>
                  <a:lnTo>
                    <a:pt x="11" y="705"/>
                  </a:lnTo>
                  <a:lnTo>
                    <a:pt x="8" y="728"/>
                  </a:lnTo>
                  <a:lnTo>
                    <a:pt x="6" y="752"/>
                  </a:lnTo>
                  <a:lnTo>
                    <a:pt x="4" y="775"/>
                  </a:lnTo>
                  <a:lnTo>
                    <a:pt x="2" y="799"/>
                  </a:lnTo>
                  <a:lnTo>
                    <a:pt x="1" y="822"/>
                  </a:lnTo>
                  <a:lnTo>
                    <a:pt x="1" y="845"/>
                  </a:lnTo>
                  <a:lnTo>
                    <a:pt x="0" y="869"/>
                  </a:lnTo>
                  <a:lnTo>
                    <a:pt x="1" y="892"/>
                  </a:lnTo>
                  <a:lnTo>
                    <a:pt x="1" y="916"/>
                  </a:lnTo>
                  <a:lnTo>
                    <a:pt x="2" y="939"/>
                  </a:lnTo>
                  <a:lnTo>
                    <a:pt x="4" y="963"/>
                  </a:lnTo>
                  <a:lnTo>
                    <a:pt x="6" y="986"/>
                  </a:lnTo>
                  <a:lnTo>
                    <a:pt x="8" y="1009"/>
                  </a:lnTo>
                  <a:lnTo>
                    <a:pt x="11" y="1033"/>
                  </a:lnTo>
                  <a:lnTo>
                    <a:pt x="14" y="1056"/>
                  </a:lnTo>
                  <a:lnTo>
                    <a:pt x="18" y="1080"/>
                  </a:lnTo>
                  <a:lnTo>
                    <a:pt x="22" y="1102"/>
                  </a:lnTo>
                  <a:lnTo>
                    <a:pt x="27" y="1125"/>
                  </a:lnTo>
                  <a:lnTo>
                    <a:pt x="32" y="1148"/>
                  </a:lnTo>
                  <a:lnTo>
                    <a:pt x="37" y="1171"/>
                  </a:lnTo>
                  <a:lnTo>
                    <a:pt x="43" y="1194"/>
                  </a:lnTo>
                  <a:lnTo>
                    <a:pt x="50" y="1216"/>
                  </a:lnTo>
                  <a:lnTo>
                    <a:pt x="56" y="1239"/>
                  </a:lnTo>
                  <a:lnTo>
                    <a:pt x="63" y="1262"/>
                  </a:lnTo>
                  <a:lnTo>
                    <a:pt x="71" y="1283"/>
                  </a:lnTo>
                  <a:lnTo>
                    <a:pt x="79" y="1305"/>
                  </a:lnTo>
                  <a:lnTo>
                    <a:pt x="88" y="1328"/>
                  </a:lnTo>
                  <a:lnTo>
                    <a:pt x="96" y="1349"/>
                  </a:lnTo>
                  <a:lnTo>
                    <a:pt x="106" y="1370"/>
                  </a:lnTo>
                  <a:lnTo>
                    <a:pt x="116" y="1392"/>
                  </a:lnTo>
                  <a:lnTo>
                    <a:pt x="125" y="1413"/>
                  </a:lnTo>
                  <a:lnTo>
                    <a:pt x="136" y="1434"/>
                  </a:lnTo>
                  <a:lnTo>
                    <a:pt x="147" y="1456"/>
                  </a:lnTo>
                  <a:lnTo>
                    <a:pt x="158" y="1476"/>
                  </a:lnTo>
                  <a:lnTo>
                    <a:pt x="170" y="1496"/>
                  </a:lnTo>
                  <a:lnTo>
                    <a:pt x="182" y="1516"/>
                  </a:lnTo>
                  <a:lnTo>
                    <a:pt x="194" y="1536"/>
                  </a:lnTo>
                  <a:lnTo>
                    <a:pt x="207" y="1556"/>
                  </a:lnTo>
                  <a:lnTo>
                    <a:pt x="220" y="1575"/>
                  </a:lnTo>
                  <a:lnTo>
                    <a:pt x="234" y="1594"/>
                  </a:lnTo>
                  <a:lnTo>
                    <a:pt x="248" y="1613"/>
                  </a:lnTo>
                  <a:lnTo>
                    <a:pt x="262" y="1632"/>
                  </a:lnTo>
                  <a:lnTo>
                    <a:pt x="276" y="1650"/>
                  </a:lnTo>
                  <a:lnTo>
                    <a:pt x="291" y="1669"/>
                  </a:lnTo>
                  <a:lnTo>
                    <a:pt x="307" y="1687"/>
                  </a:lnTo>
                  <a:lnTo>
                    <a:pt x="322" y="1704"/>
                  </a:lnTo>
                  <a:lnTo>
                    <a:pt x="338" y="1721"/>
                  </a:lnTo>
                  <a:lnTo>
                    <a:pt x="354" y="1738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11" name="Freeform 94"/>
            <p:cNvSpPr>
              <a:spLocks/>
            </p:cNvSpPr>
            <p:nvPr/>
          </p:nvSpPr>
          <p:spPr bwMode="auto">
            <a:xfrm>
              <a:off x="3788" y="1328"/>
              <a:ext cx="120" cy="83"/>
            </a:xfrm>
            <a:custGeom>
              <a:avLst/>
              <a:gdLst>
                <a:gd name="T0" fmla="*/ 4 w 371"/>
                <a:gd name="T1" fmla="*/ 3 h 260"/>
                <a:gd name="T2" fmla="*/ 4 w 371"/>
                <a:gd name="T3" fmla="*/ 3 h 260"/>
                <a:gd name="T4" fmla="*/ 4 w 371"/>
                <a:gd name="T5" fmla="*/ 2 h 260"/>
                <a:gd name="T6" fmla="*/ 4 w 371"/>
                <a:gd name="T7" fmla="*/ 2 h 260"/>
                <a:gd name="T8" fmla="*/ 3 w 371"/>
                <a:gd name="T9" fmla="*/ 2 h 260"/>
                <a:gd name="T10" fmla="*/ 3 w 371"/>
                <a:gd name="T11" fmla="*/ 2 h 260"/>
                <a:gd name="T12" fmla="*/ 3 w 371"/>
                <a:gd name="T13" fmla="*/ 2 h 260"/>
                <a:gd name="T14" fmla="*/ 3 w 371"/>
                <a:gd name="T15" fmla="*/ 2 h 260"/>
                <a:gd name="T16" fmla="*/ 2 w 371"/>
                <a:gd name="T17" fmla="*/ 1 h 260"/>
                <a:gd name="T18" fmla="*/ 2 w 371"/>
                <a:gd name="T19" fmla="*/ 1 h 260"/>
                <a:gd name="T20" fmla="*/ 2 w 371"/>
                <a:gd name="T21" fmla="*/ 1 h 260"/>
                <a:gd name="T22" fmla="*/ 2 w 371"/>
                <a:gd name="T23" fmla="*/ 1 h 260"/>
                <a:gd name="T24" fmla="*/ 2 w 371"/>
                <a:gd name="T25" fmla="*/ 1 h 260"/>
                <a:gd name="T26" fmla="*/ 1 w 371"/>
                <a:gd name="T27" fmla="*/ 1 h 260"/>
                <a:gd name="T28" fmla="*/ 1 w 371"/>
                <a:gd name="T29" fmla="*/ 1 h 260"/>
                <a:gd name="T30" fmla="*/ 1 w 371"/>
                <a:gd name="T31" fmla="*/ 1 h 260"/>
                <a:gd name="T32" fmla="*/ 1 w 371"/>
                <a:gd name="T33" fmla="*/ 0 h 260"/>
                <a:gd name="T34" fmla="*/ 0 w 371"/>
                <a:gd name="T35" fmla="*/ 0 h 260"/>
                <a:gd name="T36" fmla="*/ 0 w 371"/>
                <a:gd name="T37" fmla="*/ 0 h 260"/>
                <a:gd name="T38" fmla="*/ 0 w 371"/>
                <a:gd name="T39" fmla="*/ 0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1" h="260">
                  <a:moveTo>
                    <a:pt x="371" y="260"/>
                  </a:moveTo>
                  <a:lnTo>
                    <a:pt x="354" y="244"/>
                  </a:lnTo>
                  <a:lnTo>
                    <a:pt x="336" y="228"/>
                  </a:lnTo>
                  <a:lnTo>
                    <a:pt x="317" y="213"/>
                  </a:lnTo>
                  <a:lnTo>
                    <a:pt x="299" y="197"/>
                  </a:lnTo>
                  <a:lnTo>
                    <a:pt x="280" y="183"/>
                  </a:lnTo>
                  <a:lnTo>
                    <a:pt x="262" y="169"/>
                  </a:lnTo>
                  <a:lnTo>
                    <a:pt x="242" y="154"/>
                  </a:lnTo>
                  <a:lnTo>
                    <a:pt x="223" y="140"/>
                  </a:lnTo>
                  <a:lnTo>
                    <a:pt x="203" y="126"/>
                  </a:lnTo>
                  <a:lnTo>
                    <a:pt x="184" y="112"/>
                  </a:lnTo>
                  <a:lnTo>
                    <a:pt x="164" y="98"/>
                  </a:lnTo>
                  <a:lnTo>
                    <a:pt x="144" y="86"/>
                  </a:lnTo>
                  <a:lnTo>
                    <a:pt x="124" y="73"/>
                  </a:lnTo>
                  <a:lnTo>
                    <a:pt x="104" y="60"/>
                  </a:lnTo>
                  <a:lnTo>
                    <a:pt x="83" y="47"/>
                  </a:lnTo>
                  <a:lnTo>
                    <a:pt x="62" y="36"/>
                  </a:lnTo>
                  <a:lnTo>
                    <a:pt x="41" y="24"/>
                  </a:lnTo>
                  <a:lnTo>
                    <a:pt x="21" y="1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12" name="Freeform 95"/>
            <p:cNvSpPr>
              <a:spLocks/>
            </p:cNvSpPr>
            <p:nvPr/>
          </p:nvSpPr>
          <p:spPr bwMode="auto">
            <a:xfrm>
              <a:off x="3226" y="1257"/>
              <a:ext cx="562" cy="71"/>
            </a:xfrm>
            <a:custGeom>
              <a:avLst/>
              <a:gdLst>
                <a:gd name="T0" fmla="*/ 19 w 1737"/>
                <a:gd name="T1" fmla="*/ 2 h 215"/>
                <a:gd name="T2" fmla="*/ 18 w 1737"/>
                <a:gd name="T3" fmla="*/ 2 h 215"/>
                <a:gd name="T4" fmla="*/ 18 w 1737"/>
                <a:gd name="T5" fmla="*/ 2 h 215"/>
                <a:gd name="T6" fmla="*/ 17 w 1737"/>
                <a:gd name="T7" fmla="*/ 2 h 215"/>
                <a:gd name="T8" fmla="*/ 17 w 1737"/>
                <a:gd name="T9" fmla="*/ 2 h 215"/>
                <a:gd name="T10" fmla="*/ 16 w 1737"/>
                <a:gd name="T11" fmla="*/ 1 h 215"/>
                <a:gd name="T12" fmla="*/ 16 w 1737"/>
                <a:gd name="T13" fmla="*/ 1 h 215"/>
                <a:gd name="T14" fmla="*/ 16 w 1737"/>
                <a:gd name="T15" fmla="*/ 1 h 215"/>
                <a:gd name="T16" fmla="*/ 15 w 1737"/>
                <a:gd name="T17" fmla="*/ 1 h 215"/>
                <a:gd name="T18" fmla="*/ 14 w 1737"/>
                <a:gd name="T19" fmla="*/ 1 h 215"/>
                <a:gd name="T20" fmla="*/ 14 w 1737"/>
                <a:gd name="T21" fmla="*/ 1 h 215"/>
                <a:gd name="T22" fmla="*/ 13 w 1737"/>
                <a:gd name="T23" fmla="*/ 0 h 215"/>
                <a:gd name="T24" fmla="*/ 13 w 1737"/>
                <a:gd name="T25" fmla="*/ 0 h 215"/>
                <a:gd name="T26" fmla="*/ 12 w 1737"/>
                <a:gd name="T27" fmla="*/ 0 h 215"/>
                <a:gd name="T28" fmla="*/ 12 w 1737"/>
                <a:gd name="T29" fmla="*/ 0 h 215"/>
                <a:gd name="T30" fmla="*/ 11 w 1737"/>
                <a:gd name="T31" fmla="*/ 0 h 215"/>
                <a:gd name="T32" fmla="*/ 11 w 1737"/>
                <a:gd name="T33" fmla="*/ 0 h 215"/>
                <a:gd name="T34" fmla="*/ 10 w 1737"/>
                <a:gd name="T35" fmla="*/ 0 h 215"/>
                <a:gd name="T36" fmla="*/ 10 w 1737"/>
                <a:gd name="T37" fmla="*/ 0 h 215"/>
                <a:gd name="T38" fmla="*/ 9 w 1737"/>
                <a:gd name="T39" fmla="*/ 0 h 215"/>
                <a:gd name="T40" fmla="*/ 9 w 1737"/>
                <a:gd name="T41" fmla="*/ 0 h 215"/>
                <a:gd name="T42" fmla="*/ 8 w 1737"/>
                <a:gd name="T43" fmla="*/ 0 h 215"/>
                <a:gd name="T44" fmla="*/ 7 w 1737"/>
                <a:gd name="T45" fmla="*/ 0 h 215"/>
                <a:gd name="T46" fmla="*/ 7 w 1737"/>
                <a:gd name="T47" fmla="*/ 0 h 215"/>
                <a:gd name="T48" fmla="*/ 6 w 1737"/>
                <a:gd name="T49" fmla="*/ 0 h 215"/>
                <a:gd name="T50" fmla="*/ 6 w 1737"/>
                <a:gd name="T51" fmla="*/ 0 h 215"/>
                <a:gd name="T52" fmla="*/ 6 w 1737"/>
                <a:gd name="T53" fmla="*/ 0 h 215"/>
                <a:gd name="T54" fmla="*/ 5 w 1737"/>
                <a:gd name="T55" fmla="*/ 1 h 215"/>
                <a:gd name="T56" fmla="*/ 5 w 1737"/>
                <a:gd name="T57" fmla="*/ 1 h 215"/>
                <a:gd name="T58" fmla="*/ 4 w 1737"/>
                <a:gd name="T59" fmla="*/ 1 h 215"/>
                <a:gd name="T60" fmla="*/ 4 w 1737"/>
                <a:gd name="T61" fmla="*/ 1 h 215"/>
                <a:gd name="T62" fmla="*/ 3 w 1737"/>
                <a:gd name="T63" fmla="*/ 1 h 215"/>
                <a:gd name="T64" fmla="*/ 2 w 1737"/>
                <a:gd name="T65" fmla="*/ 1 h 215"/>
                <a:gd name="T66" fmla="*/ 2 w 1737"/>
                <a:gd name="T67" fmla="*/ 2 h 215"/>
                <a:gd name="T68" fmla="*/ 2 w 1737"/>
                <a:gd name="T69" fmla="*/ 2 h 215"/>
                <a:gd name="T70" fmla="*/ 1 w 1737"/>
                <a:gd name="T71" fmla="*/ 2 h 215"/>
                <a:gd name="T72" fmla="*/ 1 w 1737"/>
                <a:gd name="T73" fmla="*/ 2 h 215"/>
                <a:gd name="T74" fmla="*/ 0 w 1737"/>
                <a:gd name="T75" fmla="*/ 3 h 2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7" h="215">
                  <a:moveTo>
                    <a:pt x="1737" y="215"/>
                  </a:moveTo>
                  <a:lnTo>
                    <a:pt x="1715" y="205"/>
                  </a:lnTo>
                  <a:lnTo>
                    <a:pt x="1694" y="194"/>
                  </a:lnTo>
                  <a:lnTo>
                    <a:pt x="1672" y="184"/>
                  </a:lnTo>
                  <a:lnTo>
                    <a:pt x="1650" y="173"/>
                  </a:lnTo>
                  <a:lnTo>
                    <a:pt x="1628" y="163"/>
                  </a:lnTo>
                  <a:lnTo>
                    <a:pt x="1607" y="154"/>
                  </a:lnTo>
                  <a:lnTo>
                    <a:pt x="1584" y="144"/>
                  </a:lnTo>
                  <a:lnTo>
                    <a:pt x="1562" y="135"/>
                  </a:lnTo>
                  <a:lnTo>
                    <a:pt x="1540" y="126"/>
                  </a:lnTo>
                  <a:lnTo>
                    <a:pt x="1517" y="118"/>
                  </a:lnTo>
                  <a:lnTo>
                    <a:pt x="1494" y="109"/>
                  </a:lnTo>
                  <a:lnTo>
                    <a:pt x="1471" y="102"/>
                  </a:lnTo>
                  <a:lnTo>
                    <a:pt x="1448" y="94"/>
                  </a:lnTo>
                  <a:lnTo>
                    <a:pt x="1426" y="87"/>
                  </a:lnTo>
                  <a:lnTo>
                    <a:pt x="1402" y="79"/>
                  </a:lnTo>
                  <a:lnTo>
                    <a:pt x="1380" y="73"/>
                  </a:lnTo>
                  <a:lnTo>
                    <a:pt x="1356" y="66"/>
                  </a:lnTo>
                  <a:lnTo>
                    <a:pt x="1333" y="60"/>
                  </a:lnTo>
                  <a:lnTo>
                    <a:pt x="1310" y="54"/>
                  </a:lnTo>
                  <a:lnTo>
                    <a:pt x="1286" y="48"/>
                  </a:lnTo>
                  <a:lnTo>
                    <a:pt x="1263" y="43"/>
                  </a:lnTo>
                  <a:lnTo>
                    <a:pt x="1239" y="38"/>
                  </a:lnTo>
                  <a:lnTo>
                    <a:pt x="1215" y="33"/>
                  </a:lnTo>
                  <a:lnTo>
                    <a:pt x="1191" y="29"/>
                  </a:lnTo>
                  <a:lnTo>
                    <a:pt x="1168" y="25"/>
                  </a:lnTo>
                  <a:lnTo>
                    <a:pt x="1145" y="22"/>
                  </a:lnTo>
                  <a:lnTo>
                    <a:pt x="1120" y="17"/>
                  </a:lnTo>
                  <a:lnTo>
                    <a:pt x="1097" y="14"/>
                  </a:lnTo>
                  <a:lnTo>
                    <a:pt x="1072" y="12"/>
                  </a:lnTo>
                  <a:lnTo>
                    <a:pt x="1049" y="10"/>
                  </a:lnTo>
                  <a:lnTo>
                    <a:pt x="1024" y="7"/>
                  </a:lnTo>
                  <a:lnTo>
                    <a:pt x="1001" y="6"/>
                  </a:lnTo>
                  <a:lnTo>
                    <a:pt x="976" y="4"/>
                  </a:lnTo>
                  <a:lnTo>
                    <a:pt x="952" y="3"/>
                  </a:lnTo>
                  <a:lnTo>
                    <a:pt x="928" y="1"/>
                  </a:lnTo>
                  <a:lnTo>
                    <a:pt x="904" y="1"/>
                  </a:lnTo>
                  <a:lnTo>
                    <a:pt x="880" y="0"/>
                  </a:lnTo>
                  <a:lnTo>
                    <a:pt x="856" y="0"/>
                  </a:lnTo>
                  <a:lnTo>
                    <a:pt x="832" y="1"/>
                  </a:lnTo>
                  <a:lnTo>
                    <a:pt x="808" y="1"/>
                  </a:lnTo>
                  <a:lnTo>
                    <a:pt x="784" y="3"/>
                  </a:lnTo>
                  <a:lnTo>
                    <a:pt x="760" y="4"/>
                  </a:lnTo>
                  <a:lnTo>
                    <a:pt x="736" y="6"/>
                  </a:lnTo>
                  <a:lnTo>
                    <a:pt x="711" y="7"/>
                  </a:lnTo>
                  <a:lnTo>
                    <a:pt x="688" y="10"/>
                  </a:lnTo>
                  <a:lnTo>
                    <a:pt x="663" y="12"/>
                  </a:lnTo>
                  <a:lnTo>
                    <a:pt x="640" y="14"/>
                  </a:lnTo>
                  <a:lnTo>
                    <a:pt x="615" y="17"/>
                  </a:lnTo>
                  <a:lnTo>
                    <a:pt x="592" y="22"/>
                  </a:lnTo>
                  <a:lnTo>
                    <a:pt x="569" y="25"/>
                  </a:lnTo>
                  <a:lnTo>
                    <a:pt x="544" y="29"/>
                  </a:lnTo>
                  <a:lnTo>
                    <a:pt x="521" y="33"/>
                  </a:lnTo>
                  <a:lnTo>
                    <a:pt x="497" y="38"/>
                  </a:lnTo>
                  <a:lnTo>
                    <a:pt x="474" y="43"/>
                  </a:lnTo>
                  <a:lnTo>
                    <a:pt x="450" y="48"/>
                  </a:lnTo>
                  <a:lnTo>
                    <a:pt x="427" y="54"/>
                  </a:lnTo>
                  <a:lnTo>
                    <a:pt x="403" y="60"/>
                  </a:lnTo>
                  <a:lnTo>
                    <a:pt x="380" y="66"/>
                  </a:lnTo>
                  <a:lnTo>
                    <a:pt x="357" y="73"/>
                  </a:lnTo>
                  <a:lnTo>
                    <a:pt x="333" y="79"/>
                  </a:lnTo>
                  <a:lnTo>
                    <a:pt x="311" y="87"/>
                  </a:lnTo>
                  <a:lnTo>
                    <a:pt x="287" y="94"/>
                  </a:lnTo>
                  <a:lnTo>
                    <a:pt x="265" y="102"/>
                  </a:lnTo>
                  <a:lnTo>
                    <a:pt x="242" y="109"/>
                  </a:lnTo>
                  <a:lnTo>
                    <a:pt x="219" y="118"/>
                  </a:lnTo>
                  <a:lnTo>
                    <a:pt x="197" y="126"/>
                  </a:lnTo>
                  <a:lnTo>
                    <a:pt x="175" y="135"/>
                  </a:lnTo>
                  <a:lnTo>
                    <a:pt x="152" y="144"/>
                  </a:lnTo>
                  <a:lnTo>
                    <a:pt x="130" y="154"/>
                  </a:lnTo>
                  <a:lnTo>
                    <a:pt x="107" y="163"/>
                  </a:lnTo>
                  <a:lnTo>
                    <a:pt x="86" y="173"/>
                  </a:lnTo>
                  <a:lnTo>
                    <a:pt x="64" y="184"/>
                  </a:lnTo>
                  <a:lnTo>
                    <a:pt x="42" y="194"/>
                  </a:lnTo>
                  <a:lnTo>
                    <a:pt x="21" y="205"/>
                  </a:lnTo>
                  <a:lnTo>
                    <a:pt x="0" y="2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313" name="Freeform 96"/>
            <p:cNvSpPr>
              <a:spLocks/>
            </p:cNvSpPr>
            <p:nvPr/>
          </p:nvSpPr>
          <p:spPr bwMode="auto">
            <a:xfrm>
              <a:off x="3106" y="1328"/>
              <a:ext cx="120" cy="83"/>
            </a:xfrm>
            <a:custGeom>
              <a:avLst/>
              <a:gdLst>
                <a:gd name="T0" fmla="*/ 4 w 373"/>
                <a:gd name="T1" fmla="*/ 0 h 260"/>
                <a:gd name="T2" fmla="*/ 4 w 373"/>
                <a:gd name="T3" fmla="*/ 0 h 260"/>
                <a:gd name="T4" fmla="*/ 4 w 373"/>
                <a:gd name="T5" fmla="*/ 0 h 260"/>
                <a:gd name="T6" fmla="*/ 3 w 373"/>
                <a:gd name="T7" fmla="*/ 0 h 260"/>
                <a:gd name="T8" fmla="*/ 3 w 373"/>
                <a:gd name="T9" fmla="*/ 1 h 260"/>
                <a:gd name="T10" fmla="*/ 3 w 373"/>
                <a:gd name="T11" fmla="*/ 1 h 260"/>
                <a:gd name="T12" fmla="*/ 3 w 373"/>
                <a:gd name="T13" fmla="*/ 1 h 260"/>
                <a:gd name="T14" fmla="*/ 2 w 373"/>
                <a:gd name="T15" fmla="*/ 1 h 260"/>
                <a:gd name="T16" fmla="*/ 2 w 373"/>
                <a:gd name="T17" fmla="*/ 1 h 260"/>
                <a:gd name="T18" fmla="*/ 2 w 373"/>
                <a:gd name="T19" fmla="*/ 1 h 260"/>
                <a:gd name="T20" fmla="*/ 2 w 373"/>
                <a:gd name="T21" fmla="*/ 1 h 260"/>
                <a:gd name="T22" fmla="*/ 2 w 373"/>
                <a:gd name="T23" fmla="*/ 1 h 260"/>
                <a:gd name="T24" fmla="*/ 2 w 373"/>
                <a:gd name="T25" fmla="*/ 2 h 260"/>
                <a:gd name="T26" fmla="*/ 1 w 373"/>
                <a:gd name="T27" fmla="*/ 2 h 260"/>
                <a:gd name="T28" fmla="*/ 1 w 373"/>
                <a:gd name="T29" fmla="*/ 2 h 260"/>
                <a:gd name="T30" fmla="*/ 1 w 373"/>
                <a:gd name="T31" fmla="*/ 2 h 260"/>
                <a:gd name="T32" fmla="*/ 1 w 373"/>
                <a:gd name="T33" fmla="*/ 2 h 260"/>
                <a:gd name="T34" fmla="*/ 0 w 373"/>
                <a:gd name="T35" fmla="*/ 2 h 260"/>
                <a:gd name="T36" fmla="*/ 0 w 373"/>
                <a:gd name="T37" fmla="*/ 3 h 260"/>
                <a:gd name="T38" fmla="*/ 0 w 373"/>
                <a:gd name="T39" fmla="*/ 3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260">
                  <a:moveTo>
                    <a:pt x="373" y="0"/>
                  </a:moveTo>
                  <a:lnTo>
                    <a:pt x="352" y="12"/>
                  </a:lnTo>
                  <a:lnTo>
                    <a:pt x="330" y="24"/>
                  </a:lnTo>
                  <a:lnTo>
                    <a:pt x="310" y="36"/>
                  </a:lnTo>
                  <a:lnTo>
                    <a:pt x="289" y="47"/>
                  </a:lnTo>
                  <a:lnTo>
                    <a:pt x="269" y="60"/>
                  </a:lnTo>
                  <a:lnTo>
                    <a:pt x="248" y="73"/>
                  </a:lnTo>
                  <a:lnTo>
                    <a:pt x="228" y="86"/>
                  </a:lnTo>
                  <a:lnTo>
                    <a:pt x="208" y="98"/>
                  </a:lnTo>
                  <a:lnTo>
                    <a:pt x="189" y="112"/>
                  </a:lnTo>
                  <a:lnTo>
                    <a:pt x="168" y="126"/>
                  </a:lnTo>
                  <a:lnTo>
                    <a:pt x="149" y="140"/>
                  </a:lnTo>
                  <a:lnTo>
                    <a:pt x="130" y="154"/>
                  </a:lnTo>
                  <a:lnTo>
                    <a:pt x="111" y="169"/>
                  </a:lnTo>
                  <a:lnTo>
                    <a:pt x="92" y="183"/>
                  </a:lnTo>
                  <a:lnTo>
                    <a:pt x="74" y="197"/>
                  </a:lnTo>
                  <a:lnTo>
                    <a:pt x="55" y="213"/>
                  </a:lnTo>
                  <a:lnTo>
                    <a:pt x="36" y="228"/>
                  </a:lnTo>
                  <a:lnTo>
                    <a:pt x="18" y="244"/>
                  </a:lnTo>
                  <a:lnTo>
                    <a:pt x="0" y="26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7221" name="Text Box 97"/>
          <p:cNvSpPr txBox="1">
            <a:spLocks noChangeArrowheads="1"/>
          </p:cNvSpPr>
          <p:nvPr/>
        </p:nvSpPr>
        <p:spPr bwMode="auto">
          <a:xfrm>
            <a:off x="0" y="0"/>
            <a:ext cx="65881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：补全主视图</a:t>
            </a:r>
            <a:r>
              <a:rPr lang="zh-CN" altLang="en-US" sz="4000">
                <a:solidFill>
                  <a:srgbClr val="FF0000"/>
                </a:solidFill>
              </a:rPr>
              <a:t>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0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60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0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098" grpId="0" autoUpdateAnimBg="0"/>
      <p:bldP spid="26009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122" name="Group 2"/>
          <p:cNvGrpSpPr>
            <a:grpSpLocks/>
          </p:cNvGrpSpPr>
          <p:nvPr/>
        </p:nvGrpSpPr>
        <p:grpSpPr bwMode="auto">
          <a:xfrm>
            <a:off x="395288" y="1165225"/>
            <a:ext cx="6264275" cy="5362575"/>
            <a:chOff x="249" y="734"/>
            <a:chExt cx="3946" cy="3378"/>
          </a:xfrm>
        </p:grpSpPr>
        <p:sp>
          <p:nvSpPr>
            <p:cNvPr id="138333" name="Line 3"/>
            <p:cNvSpPr>
              <a:spLocks noChangeShapeType="1"/>
            </p:cNvSpPr>
            <p:nvPr/>
          </p:nvSpPr>
          <p:spPr bwMode="auto">
            <a:xfrm>
              <a:off x="249" y="1860"/>
              <a:ext cx="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4" name="Line 4"/>
            <p:cNvSpPr>
              <a:spLocks noChangeShapeType="1"/>
            </p:cNvSpPr>
            <p:nvPr/>
          </p:nvSpPr>
          <p:spPr bwMode="auto">
            <a:xfrm>
              <a:off x="555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5" name="Line 5"/>
            <p:cNvSpPr>
              <a:spLocks noChangeShapeType="1"/>
            </p:cNvSpPr>
            <p:nvPr/>
          </p:nvSpPr>
          <p:spPr bwMode="auto">
            <a:xfrm>
              <a:off x="591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6" name="Line 6"/>
            <p:cNvSpPr>
              <a:spLocks noChangeShapeType="1"/>
            </p:cNvSpPr>
            <p:nvPr/>
          </p:nvSpPr>
          <p:spPr bwMode="auto">
            <a:xfrm>
              <a:off x="913" y="186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7" name="Line 7"/>
            <p:cNvSpPr>
              <a:spLocks noChangeShapeType="1"/>
            </p:cNvSpPr>
            <p:nvPr/>
          </p:nvSpPr>
          <p:spPr bwMode="auto">
            <a:xfrm>
              <a:off x="949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8" name="Line 8"/>
            <p:cNvSpPr>
              <a:spLocks noChangeShapeType="1"/>
            </p:cNvSpPr>
            <p:nvPr/>
          </p:nvSpPr>
          <p:spPr bwMode="auto">
            <a:xfrm>
              <a:off x="1270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9" name="Line 9"/>
            <p:cNvSpPr>
              <a:spLocks noChangeShapeType="1"/>
            </p:cNvSpPr>
            <p:nvPr/>
          </p:nvSpPr>
          <p:spPr bwMode="auto">
            <a:xfrm>
              <a:off x="1306" y="1860"/>
              <a:ext cx="3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0" name="Line 10"/>
            <p:cNvSpPr>
              <a:spLocks noChangeShapeType="1"/>
            </p:cNvSpPr>
            <p:nvPr/>
          </p:nvSpPr>
          <p:spPr bwMode="auto">
            <a:xfrm>
              <a:off x="1628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1" name="Line 11"/>
            <p:cNvSpPr>
              <a:spLocks noChangeShapeType="1"/>
            </p:cNvSpPr>
            <p:nvPr/>
          </p:nvSpPr>
          <p:spPr bwMode="auto">
            <a:xfrm>
              <a:off x="1664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2" name="Line 12"/>
            <p:cNvSpPr>
              <a:spLocks noChangeShapeType="1"/>
            </p:cNvSpPr>
            <p:nvPr/>
          </p:nvSpPr>
          <p:spPr bwMode="auto">
            <a:xfrm>
              <a:off x="1983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3" name="Line 13"/>
            <p:cNvSpPr>
              <a:spLocks noChangeShapeType="1"/>
            </p:cNvSpPr>
            <p:nvPr/>
          </p:nvSpPr>
          <p:spPr bwMode="auto">
            <a:xfrm>
              <a:off x="2020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4" name="Line 14"/>
            <p:cNvSpPr>
              <a:spLocks noChangeShapeType="1"/>
            </p:cNvSpPr>
            <p:nvPr/>
          </p:nvSpPr>
          <p:spPr bwMode="auto">
            <a:xfrm>
              <a:off x="2341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5" name="Line 15"/>
            <p:cNvSpPr>
              <a:spLocks noChangeShapeType="1"/>
            </p:cNvSpPr>
            <p:nvPr/>
          </p:nvSpPr>
          <p:spPr bwMode="auto">
            <a:xfrm>
              <a:off x="2377" y="1860"/>
              <a:ext cx="2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6" name="Line 16"/>
            <p:cNvSpPr>
              <a:spLocks noChangeShapeType="1"/>
            </p:cNvSpPr>
            <p:nvPr/>
          </p:nvSpPr>
          <p:spPr bwMode="auto">
            <a:xfrm>
              <a:off x="256" y="3510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7" name="Line 17"/>
            <p:cNvSpPr>
              <a:spLocks noChangeShapeType="1"/>
            </p:cNvSpPr>
            <p:nvPr/>
          </p:nvSpPr>
          <p:spPr bwMode="auto">
            <a:xfrm>
              <a:off x="553" y="351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8" name="Line 18"/>
            <p:cNvSpPr>
              <a:spLocks noChangeShapeType="1"/>
            </p:cNvSpPr>
            <p:nvPr/>
          </p:nvSpPr>
          <p:spPr bwMode="auto">
            <a:xfrm>
              <a:off x="589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49" name="Line 19"/>
            <p:cNvSpPr>
              <a:spLocks noChangeShapeType="1"/>
            </p:cNvSpPr>
            <p:nvPr/>
          </p:nvSpPr>
          <p:spPr bwMode="auto">
            <a:xfrm>
              <a:off x="910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0" name="Line 20"/>
            <p:cNvSpPr>
              <a:spLocks noChangeShapeType="1"/>
            </p:cNvSpPr>
            <p:nvPr/>
          </p:nvSpPr>
          <p:spPr bwMode="auto">
            <a:xfrm>
              <a:off x="947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1" name="Line 21"/>
            <p:cNvSpPr>
              <a:spLocks noChangeShapeType="1"/>
            </p:cNvSpPr>
            <p:nvPr/>
          </p:nvSpPr>
          <p:spPr bwMode="auto">
            <a:xfrm>
              <a:off x="1268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2" name="Line 22"/>
            <p:cNvSpPr>
              <a:spLocks noChangeShapeType="1"/>
            </p:cNvSpPr>
            <p:nvPr/>
          </p:nvSpPr>
          <p:spPr bwMode="auto">
            <a:xfrm>
              <a:off x="1304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3" name="Line 23"/>
            <p:cNvSpPr>
              <a:spLocks noChangeShapeType="1"/>
            </p:cNvSpPr>
            <p:nvPr/>
          </p:nvSpPr>
          <p:spPr bwMode="auto">
            <a:xfrm>
              <a:off x="1623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4" name="Line 24"/>
            <p:cNvSpPr>
              <a:spLocks noChangeShapeType="1"/>
            </p:cNvSpPr>
            <p:nvPr/>
          </p:nvSpPr>
          <p:spPr bwMode="auto">
            <a:xfrm>
              <a:off x="1660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5" name="Line 25"/>
            <p:cNvSpPr>
              <a:spLocks noChangeShapeType="1"/>
            </p:cNvSpPr>
            <p:nvPr/>
          </p:nvSpPr>
          <p:spPr bwMode="auto">
            <a:xfrm>
              <a:off x="1981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6" name="Line 26"/>
            <p:cNvSpPr>
              <a:spLocks noChangeShapeType="1"/>
            </p:cNvSpPr>
            <p:nvPr/>
          </p:nvSpPr>
          <p:spPr bwMode="auto">
            <a:xfrm>
              <a:off x="2017" y="351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7" name="Line 27"/>
            <p:cNvSpPr>
              <a:spLocks noChangeShapeType="1"/>
            </p:cNvSpPr>
            <p:nvPr/>
          </p:nvSpPr>
          <p:spPr bwMode="auto">
            <a:xfrm>
              <a:off x="2339" y="351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8" name="Line 28"/>
            <p:cNvSpPr>
              <a:spLocks noChangeShapeType="1"/>
            </p:cNvSpPr>
            <p:nvPr/>
          </p:nvSpPr>
          <p:spPr bwMode="auto">
            <a:xfrm>
              <a:off x="2375" y="3510"/>
              <a:ext cx="2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59" name="Line 29"/>
            <p:cNvSpPr>
              <a:spLocks noChangeShapeType="1"/>
            </p:cNvSpPr>
            <p:nvPr/>
          </p:nvSpPr>
          <p:spPr bwMode="auto">
            <a:xfrm>
              <a:off x="3507" y="734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0" name="Line 30"/>
            <p:cNvSpPr>
              <a:spLocks noChangeShapeType="1"/>
            </p:cNvSpPr>
            <p:nvPr/>
          </p:nvSpPr>
          <p:spPr bwMode="auto">
            <a:xfrm>
              <a:off x="3507" y="91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1" name="Line 31"/>
            <p:cNvSpPr>
              <a:spLocks noChangeShapeType="1"/>
            </p:cNvSpPr>
            <p:nvPr/>
          </p:nvSpPr>
          <p:spPr bwMode="auto">
            <a:xfrm>
              <a:off x="3507" y="950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2" name="Line 32"/>
            <p:cNvSpPr>
              <a:spLocks noChangeShapeType="1"/>
            </p:cNvSpPr>
            <p:nvPr/>
          </p:nvSpPr>
          <p:spPr bwMode="auto">
            <a:xfrm>
              <a:off x="3507" y="127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3" name="Line 33"/>
            <p:cNvSpPr>
              <a:spLocks noChangeShapeType="1"/>
            </p:cNvSpPr>
            <p:nvPr/>
          </p:nvSpPr>
          <p:spPr bwMode="auto">
            <a:xfrm>
              <a:off x="3507" y="130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4" name="Line 34"/>
            <p:cNvSpPr>
              <a:spLocks noChangeShapeType="1"/>
            </p:cNvSpPr>
            <p:nvPr/>
          </p:nvSpPr>
          <p:spPr bwMode="auto">
            <a:xfrm>
              <a:off x="3507" y="162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5" name="Line 35"/>
            <p:cNvSpPr>
              <a:spLocks noChangeShapeType="1"/>
            </p:cNvSpPr>
            <p:nvPr/>
          </p:nvSpPr>
          <p:spPr bwMode="auto">
            <a:xfrm>
              <a:off x="3507" y="1665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6" name="Line 36"/>
            <p:cNvSpPr>
              <a:spLocks noChangeShapeType="1"/>
            </p:cNvSpPr>
            <p:nvPr/>
          </p:nvSpPr>
          <p:spPr bwMode="auto">
            <a:xfrm>
              <a:off x="3507" y="198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7" name="Line 37"/>
            <p:cNvSpPr>
              <a:spLocks noChangeShapeType="1"/>
            </p:cNvSpPr>
            <p:nvPr/>
          </p:nvSpPr>
          <p:spPr bwMode="auto">
            <a:xfrm>
              <a:off x="3507" y="2023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8" name="Line 38"/>
            <p:cNvSpPr>
              <a:spLocks noChangeShapeType="1"/>
            </p:cNvSpPr>
            <p:nvPr/>
          </p:nvSpPr>
          <p:spPr bwMode="auto">
            <a:xfrm>
              <a:off x="3507" y="2344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69" name="Line 39"/>
            <p:cNvSpPr>
              <a:spLocks noChangeShapeType="1"/>
            </p:cNvSpPr>
            <p:nvPr/>
          </p:nvSpPr>
          <p:spPr bwMode="auto">
            <a:xfrm>
              <a:off x="3507" y="2380"/>
              <a:ext cx="0" cy="1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0" name="Line 40"/>
            <p:cNvSpPr>
              <a:spLocks noChangeShapeType="1"/>
            </p:cNvSpPr>
            <p:nvPr/>
          </p:nvSpPr>
          <p:spPr bwMode="auto">
            <a:xfrm>
              <a:off x="1857" y="771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1" name="Line 41"/>
            <p:cNvSpPr>
              <a:spLocks noChangeShapeType="1"/>
            </p:cNvSpPr>
            <p:nvPr/>
          </p:nvSpPr>
          <p:spPr bwMode="auto">
            <a:xfrm>
              <a:off x="1857" y="96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2" name="Line 42"/>
            <p:cNvSpPr>
              <a:spLocks noChangeShapeType="1"/>
            </p:cNvSpPr>
            <p:nvPr/>
          </p:nvSpPr>
          <p:spPr bwMode="auto">
            <a:xfrm>
              <a:off x="1857" y="99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3" name="Line 43"/>
            <p:cNvSpPr>
              <a:spLocks noChangeShapeType="1"/>
            </p:cNvSpPr>
            <p:nvPr/>
          </p:nvSpPr>
          <p:spPr bwMode="auto">
            <a:xfrm>
              <a:off x="1857" y="1319"/>
              <a:ext cx="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4" name="Line 44"/>
            <p:cNvSpPr>
              <a:spLocks noChangeShapeType="1"/>
            </p:cNvSpPr>
            <p:nvPr/>
          </p:nvSpPr>
          <p:spPr bwMode="auto">
            <a:xfrm>
              <a:off x="1857" y="1355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5" name="Line 45"/>
            <p:cNvSpPr>
              <a:spLocks noChangeShapeType="1"/>
            </p:cNvSpPr>
            <p:nvPr/>
          </p:nvSpPr>
          <p:spPr bwMode="auto">
            <a:xfrm>
              <a:off x="802" y="931"/>
              <a:ext cx="0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6" name="Line 46"/>
            <p:cNvSpPr>
              <a:spLocks noChangeShapeType="1"/>
            </p:cNvSpPr>
            <p:nvPr/>
          </p:nvSpPr>
          <p:spPr bwMode="auto">
            <a:xfrm>
              <a:off x="802" y="118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7" name="Line 47"/>
            <p:cNvSpPr>
              <a:spLocks noChangeShapeType="1"/>
            </p:cNvSpPr>
            <p:nvPr/>
          </p:nvSpPr>
          <p:spPr bwMode="auto">
            <a:xfrm>
              <a:off x="802" y="1221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8" name="Freeform 48"/>
            <p:cNvSpPr>
              <a:spLocks/>
            </p:cNvSpPr>
            <p:nvPr/>
          </p:nvSpPr>
          <p:spPr bwMode="auto">
            <a:xfrm>
              <a:off x="2905" y="1411"/>
              <a:ext cx="1204" cy="1051"/>
            </a:xfrm>
            <a:custGeom>
              <a:avLst/>
              <a:gdLst>
                <a:gd name="T0" fmla="*/ 6 w 3722"/>
                <a:gd name="T1" fmla="*/ 1 h 3251"/>
                <a:gd name="T2" fmla="*/ 5 w 3722"/>
                <a:gd name="T3" fmla="*/ 2 h 3251"/>
                <a:gd name="T4" fmla="*/ 4 w 3722"/>
                <a:gd name="T5" fmla="*/ 3 h 3251"/>
                <a:gd name="T6" fmla="*/ 3 w 3722"/>
                <a:gd name="T7" fmla="*/ 5 h 3251"/>
                <a:gd name="T8" fmla="*/ 2 w 3722"/>
                <a:gd name="T9" fmla="*/ 6 h 3251"/>
                <a:gd name="T10" fmla="*/ 2 w 3722"/>
                <a:gd name="T11" fmla="*/ 7 h 3251"/>
                <a:gd name="T12" fmla="*/ 1 w 3722"/>
                <a:gd name="T13" fmla="*/ 9 h 3251"/>
                <a:gd name="T14" fmla="*/ 1 w 3722"/>
                <a:gd name="T15" fmla="*/ 10 h 3251"/>
                <a:gd name="T16" fmla="*/ 0 w 3722"/>
                <a:gd name="T17" fmla="*/ 12 h 3251"/>
                <a:gd name="T18" fmla="*/ 0 w 3722"/>
                <a:gd name="T19" fmla="*/ 14 h 3251"/>
                <a:gd name="T20" fmla="*/ 0 w 3722"/>
                <a:gd name="T21" fmla="*/ 15 h 3251"/>
                <a:gd name="T22" fmla="*/ 0 w 3722"/>
                <a:gd name="T23" fmla="*/ 17 h 3251"/>
                <a:gd name="T24" fmla="*/ 0 w 3722"/>
                <a:gd name="T25" fmla="*/ 18 h 3251"/>
                <a:gd name="T26" fmla="*/ 1 w 3722"/>
                <a:gd name="T27" fmla="*/ 20 h 3251"/>
                <a:gd name="T28" fmla="*/ 1 w 3722"/>
                <a:gd name="T29" fmla="*/ 21 h 3251"/>
                <a:gd name="T30" fmla="*/ 2 w 3722"/>
                <a:gd name="T31" fmla="*/ 23 h 3251"/>
                <a:gd name="T32" fmla="*/ 2 w 3722"/>
                <a:gd name="T33" fmla="*/ 24 h 3251"/>
                <a:gd name="T34" fmla="*/ 3 w 3722"/>
                <a:gd name="T35" fmla="*/ 26 h 3251"/>
                <a:gd name="T36" fmla="*/ 4 w 3722"/>
                <a:gd name="T37" fmla="*/ 27 h 3251"/>
                <a:gd name="T38" fmla="*/ 5 w 3722"/>
                <a:gd name="T39" fmla="*/ 28 h 3251"/>
                <a:gd name="T40" fmla="*/ 6 w 3722"/>
                <a:gd name="T41" fmla="*/ 29 h 3251"/>
                <a:gd name="T42" fmla="*/ 7 w 3722"/>
                <a:gd name="T43" fmla="*/ 30 h 3251"/>
                <a:gd name="T44" fmla="*/ 8 w 3722"/>
                <a:gd name="T45" fmla="*/ 31 h 3251"/>
                <a:gd name="T46" fmla="*/ 9 w 3722"/>
                <a:gd name="T47" fmla="*/ 32 h 3251"/>
                <a:gd name="T48" fmla="*/ 11 w 3722"/>
                <a:gd name="T49" fmla="*/ 33 h 3251"/>
                <a:gd name="T50" fmla="*/ 12 w 3722"/>
                <a:gd name="T51" fmla="*/ 34 h 3251"/>
                <a:gd name="T52" fmla="*/ 14 w 3722"/>
                <a:gd name="T53" fmla="*/ 34 h 3251"/>
                <a:gd name="T54" fmla="*/ 16 w 3722"/>
                <a:gd name="T55" fmla="*/ 35 h 3251"/>
                <a:gd name="T56" fmla="*/ 17 w 3722"/>
                <a:gd name="T57" fmla="*/ 35 h 3251"/>
                <a:gd name="T58" fmla="*/ 18 w 3722"/>
                <a:gd name="T59" fmla="*/ 36 h 3251"/>
                <a:gd name="T60" fmla="*/ 20 w 3722"/>
                <a:gd name="T61" fmla="*/ 36 h 3251"/>
                <a:gd name="T62" fmla="*/ 22 w 3722"/>
                <a:gd name="T63" fmla="*/ 36 h 3251"/>
                <a:gd name="T64" fmla="*/ 23 w 3722"/>
                <a:gd name="T65" fmla="*/ 35 h 3251"/>
                <a:gd name="T66" fmla="*/ 25 w 3722"/>
                <a:gd name="T67" fmla="*/ 35 h 3251"/>
                <a:gd name="T68" fmla="*/ 27 w 3722"/>
                <a:gd name="T69" fmla="*/ 35 h 3251"/>
                <a:gd name="T70" fmla="*/ 28 w 3722"/>
                <a:gd name="T71" fmla="*/ 34 h 3251"/>
                <a:gd name="T72" fmla="*/ 29 w 3722"/>
                <a:gd name="T73" fmla="*/ 33 h 3251"/>
                <a:gd name="T74" fmla="*/ 31 w 3722"/>
                <a:gd name="T75" fmla="*/ 33 h 3251"/>
                <a:gd name="T76" fmla="*/ 32 w 3722"/>
                <a:gd name="T77" fmla="*/ 32 h 3251"/>
                <a:gd name="T78" fmla="*/ 33 w 3722"/>
                <a:gd name="T79" fmla="*/ 31 h 3251"/>
                <a:gd name="T80" fmla="*/ 34 w 3722"/>
                <a:gd name="T81" fmla="*/ 30 h 3251"/>
                <a:gd name="T82" fmla="*/ 36 w 3722"/>
                <a:gd name="T83" fmla="*/ 29 h 3251"/>
                <a:gd name="T84" fmla="*/ 37 w 3722"/>
                <a:gd name="T85" fmla="*/ 27 h 3251"/>
                <a:gd name="T86" fmla="*/ 38 w 3722"/>
                <a:gd name="T87" fmla="*/ 26 h 3251"/>
                <a:gd name="T88" fmla="*/ 38 w 3722"/>
                <a:gd name="T89" fmla="*/ 25 h 3251"/>
                <a:gd name="T90" fmla="*/ 39 w 3722"/>
                <a:gd name="T91" fmla="*/ 23 h 3251"/>
                <a:gd name="T92" fmla="*/ 39 w 3722"/>
                <a:gd name="T93" fmla="*/ 22 h 3251"/>
                <a:gd name="T94" fmla="*/ 40 w 3722"/>
                <a:gd name="T95" fmla="*/ 20 h 3251"/>
                <a:gd name="T96" fmla="*/ 40 w 3722"/>
                <a:gd name="T97" fmla="*/ 19 h 3251"/>
                <a:gd name="T98" fmla="*/ 41 w 3722"/>
                <a:gd name="T99" fmla="*/ 17 h 3251"/>
                <a:gd name="T100" fmla="*/ 41 w 3722"/>
                <a:gd name="T101" fmla="*/ 16 h 32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22" h="3251">
                  <a:moveTo>
                    <a:pt x="620" y="0"/>
                  </a:moveTo>
                  <a:lnTo>
                    <a:pt x="599" y="19"/>
                  </a:lnTo>
                  <a:lnTo>
                    <a:pt x="578" y="40"/>
                  </a:lnTo>
                  <a:lnTo>
                    <a:pt x="557" y="60"/>
                  </a:lnTo>
                  <a:lnTo>
                    <a:pt x="536" y="80"/>
                  </a:lnTo>
                  <a:lnTo>
                    <a:pt x="516" y="100"/>
                  </a:lnTo>
                  <a:lnTo>
                    <a:pt x="497" y="122"/>
                  </a:lnTo>
                  <a:lnTo>
                    <a:pt x="476" y="143"/>
                  </a:lnTo>
                  <a:lnTo>
                    <a:pt x="457" y="165"/>
                  </a:lnTo>
                  <a:lnTo>
                    <a:pt x="439" y="187"/>
                  </a:lnTo>
                  <a:lnTo>
                    <a:pt x="420" y="209"/>
                  </a:lnTo>
                  <a:lnTo>
                    <a:pt x="402" y="231"/>
                  </a:lnTo>
                  <a:lnTo>
                    <a:pt x="385" y="255"/>
                  </a:lnTo>
                  <a:lnTo>
                    <a:pt x="367" y="278"/>
                  </a:lnTo>
                  <a:lnTo>
                    <a:pt x="350" y="302"/>
                  </a:lnTo>
                  <a:lnTo>
                    <a:pt x="333" y="325"/>
                  </a:lnTo>
                  <a:lnTo>
                    <a:pt x="317" y="348"/>
                  </a:lnTo>
                  <a:lnTo>
                    <a:pt x="301" y="373"/>
                  </a:lnTo>
                  <a:lnTo>
                    <a:pt x="285" y="397"/>
                  </a:lnTo>
                  <a:lnTo>
                    <a:pt x="270" y="422"/>
                  </a:lnTo>
                  <a:lnTo>
                    <a:pt x="255" y="446"/>
                  </a:lnTo>
                  <a:lnTo>
                    <a:pt x="241" y="472"/>
                  </a:lnTo>
                  <a:lnTo>
                    <a:pt x="226" y="497"/>
                  </a:lnTo>
                  <a:lnTo>
                    <a:pt x="213" y="523"/>
                  </a:lnTo>
                  <a:lnTo>
                    <a:pt x="200" y="549"/>
                  </a:lnTo>
                  <a:lnTo>
                    <a:pt x="187" y="574"/>
                  </a:lnTo>
                  <a:lnTo>
                    <a:pt x="174" y="601"/>
                  </a:lnTo>
                  <a:lnTo>
                    <a:pt x="162" y="627"/>
                  </a:lnTo>
                  <a:lnTo>
                    <a:pt x="151" y="654"/>
                  </a:lnTo>
                  <a:lnTo>
                    <a:pt x="140" y="681"/>
                  </a:lnTo>
                  <a:lnTo>
                    <a:pt x="129" y="707"/>
                  </a:lnTo>
                  <a:lnTo>
                    <a:pt x="119" y="734"/>
                  </a:lnTo>
                  <a:lnTo>
                    <a:pt x="108" y="762"/>
                  </a:lnTo>
                  <a:lnTo>
                    <a:pt x="100" y="789"/>
                  </a:lnTo>
                  <a:lnTo>
                    <a:pt x="90" y="816"/>
                  </a:lnTo>
                  <a:lnTo>
                    <a:pt x="81" y="844"/>
                  </a:lnTo>
                  <a:lnTo>
                    <a:pt x="73" y="872"/>
                  </a:lnTo>
                  <a:lnTo>
                    <a:pt x="65" y="900"/>
                  </a:lnTo>
                  <a:lnTo>
                    <a:pt x="58" y="928"/>
                  </a:lnTo>
                  <a:lnTo>
                    <a:pt x="51" y="955"/>
                  </a:lnTo>
                  <a:lnTo>
                    <a:pt x="44" y="984"/>
                  </a:lnTo>
                  <a:lnTo>
                    <a:pt x="38" y="1013"/>
                  </a:lnTo>
                  <a:lnTo>
                    <a:pt x="32" y="1041"/>
                  </a:lnTo>
                  <a:lnTo>
                    <a:pt x="27" y="1069"/>
                  </a:lnTo>
                  <a:lnTo>
                    <a:pt x="23" y="1098"/>
                  </a:lnTo>
                  <a:lnTo>
                    <a:pt x="19" y="1127"/>
                  </a:lnTo>
                  <a:lnTo>
                    <a:pt x="14" y="1156"/>
                  </a:lnTo>
                  <a:lnTo>
                    <a:pt x="11" y="1184"/>
                  </a:lnTo>
                  <a:lnTo>
                    <a:pt x="8" y="1213"/>
                  </a:lnTo>
                  <a:lnTo>
                    <a:pt x="6" y="1242"/>
                  </a:lnTo>
                  <a:lnTo>
                    <a:pt x="4" y="1270"/>
                  </a:lnTo>
                  <a:lnTo>
                    <a:pt x="3" y="1299"/>
                  </a:lnTo>
                  <a:lnTo>
                    <a:pt x="0" y="1329"/>
                  </a:lnTo>
                  <a:lnTo>
                    <a:pt x="0" y="1358"/>
                  </a:lnTo>
                  <a:lnTo>
                    <a:pt x="0" y="1387"/>
                  </a:lnTo>
                  <a:lnTo>
                    <a:pt x="0" y="1415"/>
                  </a:lnTo>
                  <a:lnTo>
                    <a:pt x="0" y="1444"/>
                  </a:lnTo>
                  <a:lnTo>
                    <a:pt x="2" y="1474"/>
                  </a:lnTo>
                  <a:lnTo>
                    <a:pt x="4" y="1503"/>
                  </a:lnTo>
                  <a:lnTo>
                    <a:pt x="6" y="1531"/>
                  </a:lnTo>
                  <a:lnTo>
                    <a:pt x="8" y="1560"/>
                  </a:lnTo>
                  <a:lnTo>
                    <a:pt x="11" y="1589"/>
                  </a:lnTo>
                  <a:lnTo>
                    <a:pt x="14" y="1618"/>
                  </a:lnTo>
                  <a:lnTo>
                    <a:pt x="18" y="1646"/>
                  </a:lnTo>
                  <a:lnTo>
                    <a:pt x="22" y="1675"/>
                  </a:lnTo>
                  <a:lnTo>
                    <a:pt x="27" y="1704"/>
                  </a:lnTo>
                  <a:lnTo>
                    <a:pt x="32" y="1733"/>
                  </a:lnTo>
                  <a:lnTo>
                    <a:pt x="38" y="1760"/>
                  </a:lnTo>
                  <a:lnTo>
                    <a:pt x="44" y="1789"/>
                  </a:lnTo>
                  <a:lnTo>
                    <a:pt x="51" y="1818"/>
                  </a:lnTo>
                  <a:lnTo>
                    <a:pt x="57" y="1845"/>
                  </a:lnTo>
                  <a:lnTo>
                    <a:pt x="64" y="1873"/>
                  </a:lnTo>
                  <a:lnTo>
                    <a:pt x="72" y="1902"/>
                  </a:lnTo>
                  <a:lnTo>
                    <a:pt x="80" y="1930"/>
                  </a:lnTo>
                  <a:lnTo>
                    <a:pt x="89" y="1957"/>
                  </a:lnTo>
                  <a:lnTo>
                    <a:pt x="98" y="1985"/>
                  </a:lnTo>
                  <a:lnTo>
                    <a:pt x="108" y="2012"/>
                  </a:lnTo>
                  <a:lnTo>
                    <a:pt x="118" y="2039"/>
                  </a:lnTo>
                  <a:lnTo>
                    <a:pt x="128" y="2066"/>
                  </a:lnTo>
                  <a:lnTo>
                    <a:pt x="139" y="2094"/>
                  </a:lnTo>
                  <a:lnTo>
                    <a:pt x="150" y="2120"/>
                  </a:lnTo>
                  <a:lnTo>
                    <a:pt x="161" y="2147"/>
                  </a:lnTo>
                  <a:lnTo>
                    <a:pt x="173" y="2172"/>
                  </a:lnTo>
                  <a:lnTo>
                    <a:pt x="186" y="2199"/>
                  </a:lnTo>
                  <a:lnTo>
                    <a:pt x="199" y="2224"/>
                  </a:lnTo>
                  <a:lnTo>
                    <a:pt x="211" y="2251"/>
                  </a:lnTo>
                  <a:lnTo>
                    <a:pt x="225" y="2277"/>
                  </a:lnTo>
                  <a:lnTo>
                    <a:pt x="239" y="2301"/>
                  </a:lnTo>
                  <a:lnTo>
                    <a:pt x="254" y="2327"/>
                  </a:lnTo>
                  <a:lnTo>
                    <a:pt x="269" y="2351"/>
                  </a:lnTo>
                  <a:lnTo>
                    <a:pt x="284" y="2377"/>
                  </a:lnTo>
                  <a:lnTo>
                    <a:pt x="300" y="2401"/>
                  </a:lnTo>
                  <a:lnTo>
                    <a:pt x="316" y="2425"/>
                  </a:lnTo>
                  <a:lnTo>
                    <a:pt x="332" y="2449"/>
                  </a:lnTo>
                  <a:lnTo>
                    <a:pt x="349" y="2473"/>
                  </a:lnTo>
                  <a:lnTo>
                    <a:pt x="366" y="2496"/>
                  </a:lnTo>
                  <a:lnTo>
                    <a:pt x="383" y="2519"/>
                  </a:lnTo>
                  <a:lnTo>
                    <a:pt x="401" y="2542"/>
                  </a:lnTo>
                  <a:lnTo>
                    <a:pt x="419" y="2564"/>
                  </a:lnTo>
                  <a:lnTo>
                    <a:pt x="437" y="2587"/>
                  </a:lnTo>
                  <a:lnTo>
                    <a:pt x="456" y="2609"/>
                  </a:lnTo>
                  <a:lnTo>
                    <a:pt x="475" y="2631"/>
                  </a:lnTo>
                  <a:lnTo>
                    <a:pt x="495" y="2653"/>
                  </a:lnTo>
                  <a:lnTo>
                    <a:pt x="514" y="2674"/>
                  </a:lnTo>
                  <a:lnTo>
                    <a:pt x="534" y="2694"/>
                  </a:lnTo>
                  <a:lnTo>
                    <a:pt x="555" y="2714"/>
                  </a:lnTo>
                  <a:lnTo>
                    <a:pt x="575" y="2735"/>
                  </a:lnTo>
                  <a:lnTo>
                    <a:pt x="597" y="2755"/>
                  </a:lnTo>
                  <a:lnTo>
                    <a:pt x="618" y="2774"/>
                  </a:lnTo>
                  <a:lnTo>
                    <a:pt x="639" y="2793"/>
                  </a:lnTo>
                  <a:lnTo>
                    <a:pt x="662" y="2812"/>
                  </a:lnTo>
                  <a:lnTo>
                    <a:pt x="684" y="2830"/>
                  </a:lnTo>
                  <a:lnTo>
                    <a:pt x="706" y="2848"/>
                  </a:lnTo>
                  <a:lnTo>
                    <a:pt x="730" y="2867"/>
                  </a:lnTo>
                  <a:lnTo>
                    <a:pt x="752" y="2884"/>
                  </a:lnTo>
                  <a:lnTo>
                    <a:pt x="776" y="2902"/>
                  </a:lnTo>
                  <a:lnTo>
                    <a:pt x="800" y="2918"/>
                  </a:lnTo>
                  <a:lnTo>
                    <a:pt x="824" y="2935"/>
                  </a:lnTo>
                  <a:lnTo>
                    <a:pt x="848" y="2951"/>
                  </a:lnTo>
                  <a:lnTo>
                    <a:pt x="873" y="2966"/>
                  </a:lnTo>
                  <a:lnTo>
                    <a:pt x="897" y="2980"/>
                  </a:lnTo>
                  <a:lnTo>
                    <a:pt x="922" y="2995"/>
                  </a:lnTo>
                  <a:lnTo>
                    <a:pt x="947" y="3010"/>
                  </a:lnTo>
                  <a:lnTo>
                    <a:pt x="973" y="3024"/>
                  </a:lnTo>
                  <a:lnTo>
                    <a:pt x="998" y="3038"/>
                  </a:lnTo>
                  <a:lnTo>
                    <a:pt x="1024" y="3051"/>
                  </a:lnTo>
                  <a:lnTo>
                    <a:pt x="1049" y="3064"/>
                  </a:lnTo>
                  <a:lnTo>
                    <a:pt x="1076" y="3076"/>
                  </a:lnTo>
                  <a:lnTo>
                    <a:pt x="1102" y="3088"/>
                  </a:lnTo>
                  <a:lnTo>
                    <a:pt x="1128" y="3100"/>
                  </a:lnTo>
                  <a:lnTo>
                    <a:pt x="1155" y="3111"/>
                  </a:lnTo>
                  <a:lnTo>
                    <a:pt x="1182" y="3122"/>
                  </a:lnTo>
                  <a:lnTo>
                    <a:pt x="1209" y="3133"/>
                  </a:lnTo>
                  <a:lnTo>
                    <a:pt x="1237" y="3142"/>
                  </a:lnTo>
                  <a:lnTo>
                    <a:pt x="1263" y="3152"/>
                  </a:lnTo>
                  <a:lnTo>
                    <a:pt x="1291" y="3161"/>
                  </a:lnTo>
                  <a:lnTo>
                    <a:pt x="1319" y="3170"/>
                  </a:lnTo>
                  <a:lnTo>
                    <a:pt x="1346" y="3177"/>
                  </a:lnTo>
                  <a:lnTo>
                    <a:pt x="1374" y="3186"/>
                  </a:lnTo>
                  <a:lnTo>
                    <a:pt x="1403" y="3193"/>
                  </a:lnTo>
                  <a:lnTo>
                    <a:pt x="1431" y="3200"/>
                  </a:lnTo>
                  <a:lnTo>
                    <a:pt x="1459" y="3206"/>
                  </a:lnTo>
                  <a:lnTo>
                    <a:pt x="1487" y="3213"/>
                  </a:lnTo>
                  <a:lnTo>
                    <a:pt x="1516" y="3218"/>
                  </a:lnTo>
                  <a:lnTo>
                    <a:pt x="1544" y="3223"/>
                  </a:lnTo>
                  <a:lnTo>
                    <a:pt x="1572" y="3227"/>
                  </a:lnTo>
                  <a:lnTo>
                    <a:pt x="1601" y="3232"/>
                  </a:lnTo>
                  <a:lnTo>
                    <a:pt x="1630" y="3236"/>
                  </a:lnTo>
                  <a:lnTo>
                    <a:pt x="1658" y="3239"/>
                  </a:lnTo>
                  <a:lnTo>
                    <a:pt x="1687" y="3242"/>
                  </a:lnTo>
                  <a:lnTo>
                    <a:pt x="1716" y="3245"/>
                  </a:lnTo>
                  <a:lnTo>
                    <a:pt x="1746" y="3247"/>
                  </a:lnTo>
                  <a:lnTo>
                    <a:pt x="1774" y="3249"/>
                  </a:lnTo>
                  <a:lnTo>
                    <a:pt x="1803" y="3250"/>
                  </a:lnTo>
                  <a:lnTo>
                    <a:pt x="1832" y="3250"/>
                  </a:lnTo>
                  <a:lnTo>
                    <a:pt x="1861" y="3251"/>
                  </a:lnTo>
                  <a:lnTo>
                    <a:pt x="1891" y="3250"/>
                  </a:lnTo>
                  <a:lnTo>
                    <a:pt x="1919" y="3250"/>
                  </a:lnTo>
                  <a:lnTo>
                    <a:pt x="1948" y="3249"/>
                  </a:lnTo>
                  <a:lnTo>
                    <a:pt x="1977" y="3247"/>
                  </a:lnTo>
                  <a:lnTo>
                    <a:pt x="2006" y="3245"/>
                  </a:lnTo>
                  <a:lnTo>
                    <a:pt x="2034" y="3242"/>
                  </a:lnTo>
                  <a:lnTo>
                    <a:pt x="2063" y="3239"/>
                  </a:lnTo>
                  <a:lnTo>
                    <a:pt x="2092" y="3236"/>
                  </a:lnTo>
                  <a:lnTo>
                    <a:pt x="2121" y="3232"/>
                  </a:lnTo>
                  <a:lnTo>
                    <a:pt x="2149" y="3227"/>
                  </a:lnTo>
                  <a:lnTo>
                    <a:pt x="2178" y="3223"/>
                  </a:lnTo>
                  <a:lnTo>
                    <a:pt x="2207" y="3218"/>
                  </a:lnTo>
                  <a:lnTo>
                    <a:pt x="2234" y="3213"/>
                  </a:lnTo>
                  <a:lnTo>
                    <a:pt x="2263" y="3206"/>
                  </a:lnTo>
                  <a:lnTo>
                    <a:pt x="2292" y="3200"/>
                  </a:lnTo>
                  <a:lnTo>
                    <a:pt x="2320" y="3193"/>
                  </a:lnTo>
                  <a:lnTo>
                    <a:pt x="2347" y="3186"/>
                  </a:lnTo>
                  <a:lnTo>
                    <a:pt x="2375" y="3177"/>
                  </a:lnTo>
                  <a:lnTo>
                    <a:pt x="2404" y="3170"/>
                  </a:lnTo>
                  <a:lnTo>
                    <a:pt x="2430" y="3161"/>
                  </a:lnTo>
                  <a:lnTo>
                    <a:pt x="2458" y="3152"/>
                  </a:lnTo>
                  <a:lnTo>
                    <a:pt x="2486" y="3142"/>
                  </a:lnTo>
                  <a:lnTo>
                    <a:pt x="2513" y="3133"/>
                  </a:lnTo>
                  <a:lnTo>
                    <a:pt x="2540" y="3122"/>
                  </a:lnTo>
                  <a:lnTo>
                    <a:pt x="2567" y="3111"/>
                  </a:lnTo>
                  <a:lnTo>
                    <a:pt x="2593" y="3100"/>
                  </a:lnTo>
                  <a:lnTo>
                    <a:pt x="2620" y="3088"/>
                  </a:lnTo>
                  <a:lnTo>
                    <a:pt x="2647" y="3076"/>
                  </a:lnTo>
                  <a:lnTo>
                    <a:pt x="2672" y="3064"/>
                  </a:lnTo>
                  <a:lnTo>
                    <a:pt x="2699" y="3051"/>
                  </a:lnTo>
                  <a:lnTo>
                    <a:pt x="2724" y="3038"/>
                  </a:lnTo>
                  <a:lnTo>
                    <a:pt x="2750" y="3024"/>
                  </a:lnTo>
                  <a:lnTo>
                    <a:pt x="2775" y="3010"/>
                  </a:lnTo>
                  <a:lnTo>
                    <a:pt x="2800" y="2995"/>
                  </a:lnTo>
                  <a:lnTo>
                    <a:pt x="2825" y="2980"/>
                  </a:lnTo>
                  <a:lnTo>
                    <a:pt x="2850" y="2966"/>
                  </a:lnTo>
                  <a:lnTo>
                    <a:pt x="2874" y="2951"/>
                  </a:lnTo>
                  <a:lnTo>
                    <a:pt x="2899" y="2935"/>
                  </a:lnTo>
                  <a:lnTo>
                    <a:pt x="2922" y="2918"/>
                  </a:lnTo>
                  <a:lnTo>
                    <a:pt x="2946" y="2902"/>
                  </a:lnTo>
                  <a:lnTo>
                    <a:pt x="2969" y="2884"/>
                  </a:lnTo>
                  <a:lnTo>
                    <a:pt x="2993" y="2867"/>
                  </a:lnTo>
                  <a:lnTo>
                    <a:pt x="3015" y="2848"/>
                  </a:lnTo>
                  <a:lnTo>
                    <a:pt x="3038" y="2830"/>
                  </a:lnTo>
                  <a:lnTo>
                    <a:pt x="3061" y="2812"/>
                  </a:lnTo>
                  <a:lnTo>
                    <a:pt x="3082" y="2793"/>
                  </a:lnTo>
                  <a:lnTo>
                    <a:pt x="3104" y="2774"/>
                  </a:lnTo>
                  <a:lnTo>
                    <a:pt x="3126" y="2755"/>
                  </a:lnTo>
                  <a:lnTo>
                    <a:pt x="3146" y="2735"/>
                  </a:lnTo>
                  <a:lnTo>
                    <a:pt x="3167" y="2714"/>
                  </a:lnTo>
                  <a:lnTo>
                    <a:pt x="3187" y="2694"/>
                  </a:lnTo>
                  <a:lnTo>
                    <a:pt x="3208" y="2674"/>
                  </a:lnTo>
                  <a:lnTo>
                    <a:pt x="3228" y="2653"/>
                  </a:lnTo>
                  <a:lnTo>
                    <a:pt x="3247" y="2631"/>
                  </a:lnTo>
                  <a:lnTo>
                    <a:pt x="3266" y="2609"/>
                  </a:lnTo>
                  <a:lnTo>
                    <a:pt x="3285" y="2587"/>
                  </a:lnTo>
                  <a:lnTo>
                    <a:pt x="3304" y="2564"/>
                  </a:lnTo>
                  <a:lnTo>
                    <a:pt x="3322" y="2542"/>
                  </a:lnTo>
                  <a:lnTo>
                    <a:pt x="3340" y="2519"/>
                  </a:lnTo>
                  <a:lnTo>
                    <a:pt x="3357" y="2496"/>
                  </a:lnTo>
                  <a:lnTo>
                    <a:pt x="3374" y="2473"/>
                  </a:lnTo>
                  <a:lnTo>
                    <a:pt x="3391" y="2449"/>
                  </a:lnTo>
                  <a:lnTo>
                    <a:pt x="3407" y="2425"/>
                  </a:lnTo>
                  <a:lnTo>
                    <a:pt x="3423" y="2401"/>
                  </a:lnTo>
                  <a:lnTo>
                    <a:pt x="3439" y="2377"/>
                  </a:lnTo>
                  <a:lnTo>
                    <a:pt x="3454" y="2351"/>
                  </a:lnTo>
                  <a:lnTo>
                    <a:pt x="3469" y="2327"/>
                  </a:lnTo>
                  <a:lnTo>
                    <a:pt x="3482" y="2301"/>
                  </a:lnTo>
                  <a:lnTo>
                    <a:pt x="3496" y="2277"/>
                  </a:lnTo>
                  <a:lnTo>
                    <a:pt x="3510" y="2251"/>
                  </a:lnTo>
                  <a:lnTo>
                    <a:pt x="3524" y="2224"/>
                  </a:lnTo>
                  <a:lnTo>
                    <a:pt x="3537" y="2199"/>
                  </a:lnTo>
                  <a:lnTo>
                    <a:pt x="3548" y="2172"/>
                  </a:lnTo>
                  <a:lnTo>
                    <a:pt x="3561" y="2147"/>
                  </a:lnTo>
                  <a:lnTo>
                    <a:pt x="3573" y="2120"/>
                  </a:lnTo>
                  <a:lnTo>
                    <a:pt x="3584" y="2094"/>
                  </a:lnTo>
                  <a:lnTo>
                    <a:pt x="3594" y="2066"/>
                  </a:lnTo>
                  <a:lnTo>
                    <a:pt x="3605" y="2039"/>
                  </a:lnTo>
                  <a:lnTo>
                    <a:pt x="3614" y="2012"/>
                  </a:lnTo>
                  <a:lnTo>
                    <a:pt x="3624" y="1985"/>
                  </a:lnTo>
                  <a:lnTo>
                    <a:pt x="3634" y="1957"/>
                  </a:lnTo>
                  <a:lnTo>
                    <a:pt x="3642" y="1930"/>
                  </a:lnTo>
                  <a:lnTo>
                    <a:pt x="3650" y="1902"/>
                  </a:lnTo>
                  <a:lnTo>
                    <a:pt x="3658" y="1873"/>
                  </a:lnTo>
                  <a:lnTo>
                    <a:pt x="3666" y="1845"/>
                  </a:lnTo>
                  <a:lnTo>
                    <a:pt x="3672" y="1818"/>
                  </a:lnTo>
                  <a:lnTo>
                    <a:pt x="3678" y="1789"/>
                  </a:lnTo>
                  <a:lnTo>
                    <a:pt x="3685" y="1760"/>
                  </a:lnTo>
                  <a:lnTo>
                    <a:pt x="3690" y="1733"/>
                  </a:lnTo>
                  <a:lnTo>
                    <a:pt x="3695" y="1704"/>
                  </a:lnTo>
                  <a:lnTo>
                    <a:pt x="3700" y="1675"/>
                  </a:lnTo>
                  <a:lnTo>
                    <a:pt x="3704" y="1646"/>
                  </a:lnTo>
                  <a:lnTo>
                    <a:pt x="3708" y="1618"/>
                  </a:lnTo>
                  <a:lnTo>
                    <a:pt x="3711" y="1589"/>
                  </a:lnTo>
                  <a:lnTo>
                    <a:pt x="3715" y="1560"/>
                  </a:lnTo>
                  <a:lnTo>
                    <a:pt x="3717" y="1531"/>
                  </a:lnTo>
                  <a:lnTo>
                    <a:pt x="3719" y="1503"/>
                  </a:lnTo>
                  <a:lnTo>
                    <a:pt x="3720" y="1474"/>
                  </a:lnTo>
                  <a:lnTo>
                    <a:pt x="3721" y="1444"/>
                  </a:lnTo>
                  <a:lnTo>
                    <a:pt x="3722" y="14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79" name="Freeform 49"/>
            <p:cNvSpPr>
              <a:spLocks/>
            </p:cNvSpPr>
            <p:nvPr/>
          </p:nvSpPr>
          <p:spPr bwMode="auto">
            <a:xfrm>
              <a:off x="3908" y="1411"/>
              <a:ext cx="201" cy="458"/>
            </a:xfrm>
            <a:custGeom>
              <a:avLst/>
              <a:gdLst>
                <a:gd name="T0" fmla="*/ 7 w 621"/>
                <a:gd name="T1" fmla="*/ 16 h 1415"/>
                <a:gd name="T2" fmla="*/ 7 w 621"/>
                <a:gd name="T3" fmla="*/ 15 h 1415"/>
                <a:gd name="T4" fmla="*/ 7 w 621"/>
                <a:gd name="T5" fmla="*/ 15 h 1415"/>
                <a:gd name="T6" fmla="*/ 7 w 621"/>
                <a:gd name="T7" fmla="*/ 15 h 1415"/>
                <a:gd name="T8" fmla="*/ 7 w 621"/>
                <a:gd name="T9" fmla="*/ 14 h 1415"/>
                <a:gd name="T10" fmla="*/ 7 w 621"/>
                <a:gd name="T11" fmla="*/ 14 h 1415"/>
                <a:gd name="T12" fmla="*/ 7 w 621"/>
                <a:gd name="T13" fmla="*/ 14 h 1415"/>
                <a:gd name="T14" fmla="*/ 7 w 621"/>
                <a:gd name="T15" fmla="*/ 13 h 1415"/>
                <a:gd name="T16" fmla="*/ 7 w 621"/>
                <a:gd name="T17" fmla="*/ 13 h 1415"/>
                <a:gd name="T18" fmla="*/ 6 w 621"/>
                <a:gd name="T19" fmla="*/ 13 h 1415"/>
                <a:gd name="T20" fmla="*/ 6 w 621"/>
                <a:gd name="T21" fmla="*/ 12 h 1415"/>
                <a:gd name="T22" fmla="*/ 6 w 621"/>
                <a:gd name="T23" fmla="*/ 12 h 1415"/>
                <a:gd name="T24" fmla="*/ 6 w 621"/>
                <a:gd name="T25" fmla="*/ 12 h 1415"/>
                <a:gd name="T26" fmla="*/ 6 w 621"/>
                <a:gd name="T27" fmla="*/ 11 h 1415"/>
                <a:gd name="T28" fmla="*/ 6 w 621"/>
                <a:gd name="T29" fmla="*/ 11 h 1415"/>
                <a:gd name="T30" fmla="*/ 6 w 621"/>
                <a:gd name="T31" fmla="*/ 11 h 1415"/>
                <a:gd name="T32" fmla="*/ 6 w 621"/>
                <a:gd name="T33" fmla="*/ 10 h 1415"/>
                <a:gd name="T34" fmla="*/ 6 w 621"/>
                <a:gd name="T35" fmla="*/ 10 h 1415"/>
                <a:gd name="T36" fmla="*/ 6 w 621"/>
                <a:gd name="T37" fmla="*/ 10 h 1415"/>
                <a:gd name="T38" fmla="*/ 6 w 621"/>
                <a:gd name="T39" fmla="*/ 9 h 1415"/>
                <a:gd name="T40" fmla="*/ 6 w 621"/>
                <a:gd name="T41" fmla="*/ 9 h 1415"/>
                <a:gd name="T42" fmla="*/ 6 w 621"/>
                <a:gd name="T43" fmla="*/ 9 h 1415"/>
                <a:gd name="T44" fmla="*/ 6 w 621"/>
                <a:gd name="T45" fmla="*/ 9 h 1415"/>
                <a:gd name="T46" fmla="*/ 6 w 621"/>
                <a:gd name="T47" fmla="*/ 8 h 1415"/>
                <a:gd name="T48" fmla="*/ 6 w 621"/>
                <a:gd name="T49" fmla="*/ 8 h 1415"/>
                <a:gd name="T50" fmla="*/ 6 w 621"/>
                <a:gd name="T51" fmla="*/ 8 h 1415"/>
                <a:gd name="T52" fmla="*/ 5 w 621"/>
                <a:gd name="T53" fmla="*/ 7 h 1415"/>
                <a:gd name="T54" fmla="*/ 5 w 621"/>
                <a:gd name="T55" fmla="*/ 7 h 1415"/>
                <a:gd name="T56" fmla="*/ 5 w 621"/>
                <a:gd name="T57" fmla="*/ 7 h 1415"/>
                <a:gd name="T58" fmla="*/ 5 w 621"/>
                <a:gd name="T59" fmla="*/ 6 h 1415"/>
                <a:gd name="T60" fmla="*/ 5 w 621"/>
                <a:gd name="T61" fmla="*/ 6 h 1415"/>
                <a:gd name="T62" fmla="*/ 5 w 621"/>
                <a:gd name="T63" fmla="*/ 6 h 1415"/>
                <a:gd name="T64" fmla="*/ 5 w 621"/>
                <a:gd name="T65" fmla="*/ 6 h 1415"/>
                <a:gd name="T66" fmla="*/ 4 w 621"/>
                <a:gd name="T67" fmla="*/ 6 h 1415"/>
                <a:gd name="T68" fmla="*/ 4 w 621"/>
                <a:gd name="T69" fmla="*/ 5 h 1415"/>
                <a:gd name="T70" fmla="*/ 4 w 621"/>
                <a:gd name="T71" fmla="*/ 5 h 1415"/>
                <a:gd name="T72" fmla="*/ 4 w 621"/>
                <a:gd name="T73" fmla="*/ 5 h 1415"/>
                <a:gd name="T74" fmla="*/ 4 w 621"/>
                <a:gd name="T75" fmla="*/ 4 h 1415"/>
                <a:gd name="T76" fmla="*/ 4 w 621"/>
                <a:gd name="T77" fmla="*/ 4 h 1415"/>
                <a:gd name="T78" fmla="*/ 3 w 621"/>
                <a:gd name="T79" fmla="*/ 4 h 1415"/>
                <a:gd name="T80" fmla="*/ 3 w 621"/>
                <a:gd name="T81" fmla="*/ 4 h 1415"/>
                <a:gd name="T82" fmla="*/ 3 w 621"/>
                <a:gd name="T83" fmla="*/ 3 h 1415"/>
                <a:gd name="T84" fmla="*/ 3 w 621"/>
                <a:gd name="T85" fmla="*/ 3 h 1415"/>
                <a:gd name="T86" fmla="*/ 3 w 621"/>
                <a:gd name="T87" fmla="*/ 3 h 1415"/>
                <a:gd name="T88" fmla="*/ 2 w 621"/>
                <a:gd name="T89" fmla="*/ 3 h 1415"/>
                <a:gd name="T90" fmla="*/ 2 w 621"/>
                <a:gd name="T91" fmla="*/ 2 h 1415"/>
                <a:gd name="T92" fmla="*/ 2 w 621"/>
                <a:gd name="T93" fmla="*/ 2 h 1415"/>
                <a:gd name="T94" fmla="*/ 2 w 621"/>
                <a:gd name="T95" fmla="*/ 2 h 1415"/>
                <a:gd name="T96" fmla="*/ 2 w 621"/>
                <a:gd name="T97" fmla="*/ 2 h 1415"/>
                <a:gd name="T98" fmla="*/ 1 w 621"/>
                <a:gd name="T99" fmla="*/ 1 h 1415"/>
                <a:gd name="T100" fmla="*/ 1 w 621"/>
                <a:gd name="T101" fmla="*/ 1 h 1415"/>
                <a:gd name="T102" fmla="*/ 1 w 621"/>
                <a:gd name="T103" fmla="*/ 1 h 1415"/>
                <a:gd name="T104" fmla="*/ 1 w 621"/>
                <a:gd name="T105" fmla="*/ 1 h 1415"/>
                <a:gd name="T106" fmla="*/ 1 w 621"/>
                <a:gd name="T107" fmla="*/ 0 h 1415"/>
                <a:gd name="T108" fmla="*/ 0 w 621"/>
                <a:gd name="T109" fmla="*/ 0 h 1415"/>
                <a:gd name="T110" fmla="*/ 0 w 621"/>
                <a:gd name="T111" fmla="*/ 0 h 141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1" h="1415">
                  <a:moveTo>
                    <a:pt x="621" y="1415"/>
                  </a:moveTo>
                  <a:lnTo>
                    <a:pt x="621" y="1387"/>
                  </a:lnTo>
                  <a:lnTo>
                    <a:pt x="621" y="1358"/>
                  </a:lnTo>
                  <a:lnTo>
                    <a:pt x="620" y="1329"/>
                  </a:lnTo>
                  <a:lnTo>
                    <a:pt x="619" y="1299"/>
                  </a:lnTo>
                  <a:lnTo>
                    <a:pt x="618" y="1270"/>
                  </a:lnTo>
                  <a:lnTo>
                    <a:pt x="616" y="1242"/>
                  </a:lnTo>
                  <a:lnTo>
                    <a:pt x="612" y="1213"/>
                  </a:lnTo>
                  <a:lnTo>
                    <a:pt x="610" y="1184"/>
                  </a:lnTo>
                  <a:lnTo>
                    <a:pt x="606" y="1156"/>
                  </a:lnTo>
                  <a:lnTo>
                    <a:pt x="603" y="1127"/>
                  </a:lnTo>
                  <a:lnTo>
                    <a:pt x="599" y="1098"/>
                  </a:lnTo>
                  <a:lnTo>
                    <a:pt x="593" y="1069"/>
                  </a:lnTo>
                  <a:lnTo>
                    <a:pt x="588" y="1041"/>
                  </a:lnTo>
                  <a:lnTo>
                    <a:pt x="583" y="1013"/>
                  </a:lnTo>
                  <a:lnTo>
                    <a:pt x="576" y="984"/>
                  </a:lnTo>
                  <a:lnTo>
                    <a:pt x="570" y="955"/>
                  </a:lnTo>
                  <a:lnTo>
                    <a:pt x="564" y="928"/>
                  </a:lnTo>
                  <a:lnTo>
                    <a:pt x="556" y="900"/>
                  </a:lnTo>
                  <a:lnTo>
                    <a:pt x="549" y="872"/>
                  </a:lnTo>
                  <a:lnTo>
                    <a:pt x="540" y="844"/>
                  </a:lnTo>
                  <a:lnTo>
                    <a:pt x="532" y="816"/>
                  </a:lnTo>
                  <a:lnTo>
                    <a:pt x="522" y="789"/>
                  </a:lnTo>
                  <a:lnTo>
                    <a:pt x="512" y="762"/>
                  </a:lnTo>
                  <a:lnTo>
                    <a:pt x="503" y="734"/>
                  </a:lnTo>
                  <a:lnTo>
                    <a:pt x="492" y="707"/>
                  </a:lnTo>
                  <a:lnTo>
                    <a:pt x="482" y="681"/>
                  </a:lnTo>
                  <a:lnTo>
                    <a:pt x="470" y="654"/>
                  </a:lnTo>
                  <a:lnTo>
                    <a:pt x="458" y="627"/>
                  </a:lnTo>
                  <a:lnTo>
                    <a:pt x="446" y="601"/>
                  </a:lnTo>
                  <a:lnTo>
                    <a:pt x="434" y="574"/>
                  </a:lnTo>
                  <a:lnTo>
                    <a:pt x="421" y="549"/>
                  </a:lnTo>
                  <a:lnTo>
                    <a:pt x="408" y="523"/>
                  </a:lnTo>
                  <a:lnTo>
                    <a:pt x="394" y="497"/>
                  </a:lnTo>
                  <a:lnTo>
                    <a:pt x="380" y="472"/>
                  </a:lnTo>
                  <a:lnTo>
                    <a:pt x="365" y="446"/>
                  </a:lnTo>
                  <a:lnTo>
                    <a:pt x="351" y="422"/>
                  </a:lnTo>
                  <a:lnTo>
                    <a:pt x="336" y="397"/>
                  </a:lnTo>
                  <a:lnTo>
                    <a:pt x="321" y="373"/>
                  </a:lnTo>
                  <a:lnTo>
                    <a:pt x="305" y="348"/>
                  </a:lnTo>
                  <a:lnTo>
                    <a:pt x="288" y="325"/>
                  </a:lnTo>
                  <a:lnTo>
                    <a:pt x="271" y="302"/>
                  </a:lnTo>
                  <a:lnTo>
                    <a:pt x="254" y="278"/>
                  </a:lnTo>
                  <a:lnTo>
                    <a:pt x="237" y="255"/>
                  </a:lnTo>
                  <a:lnTo>
                    <a:pt x="219" y="231"/>
                  </a:lnTo>
                  <a:lnTo>
                    <a:pt x="200" y="209"/>
                  </a:lnTo>
                  <a:lnTo>
                    <a:pt x="182" y="187"/>
                  </a:lnTo>
                  <a:lnTo>
                    <a:pt x="163" y="165"/>
                  </a:lnTo>
                  <a:lnTo>
                    <a:pt x="144" y="143"/>
                  </a:lnTo>
                  <a:lnTo>
                    <a:pt x="125" y="122"/>
                  </a:lnTo>
                  <a:lnTo>
                    <a:pt x="105" y="100"/>
                  </a:lnTo>
                  <a:lnTo>
                    <a:pt x="84" y="80"/>
                  </a:lnTo>
                  <a:lnTo>
                    <a:pt x="64" y="60"/>
                  </a:lnTo>
                  <a:lnTo>
                    <a:pt x="43" y="40"/>
                  </a:lnTo>
                  <a:lnTo>
                    <a:pt x="2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0" name="Freeform 50"/>
            <p:cNvSpPr>
              <a:spLocks/>
            </p:cNvSpPr>
            <p:nvPr/>
          </p:nvSpPr>
          <p:spPr bwMode="auto">
            <a:xfrm>
              <a:off x="1569" y="3109"/>
              <a:ext cx="688" cy="802"/>
            </a:xfrm>
            <a:custGeom>
              <a:avLst/>
              <a:gdLst>
                <a:gd name="T0" fmla="*/ 1 w 2128"/>
                <a:gd name="T1" fmla="*/ 24 h 2483"/>
                <a:gd name="T2" fmla="*/ 1 w 2128"/>
                <a:gd name="T3" fmla="*/ 24 h 2483"/>
                <a:gd name="T4" fmla="*/ 2 w 2128"/>
                <a:gd name="T5" fmla="*/ 25 h 2483"/>
                <a:gd name="T6" fmla="*/ 3 w 2128"/>
                <a:gd name="T7" fmla="*/ 25 h 2483"/>
                <a:gd name="T8" fmla="*/ 4 w 2128"/>
                <a:gd name="T9" fmla="*/ 26 h 2483"/>
                <a:gd name="T10" fmla="*/ 5 w 2128"/>
                <a:gd name="T11" fmla="*/ 26 h 2483"/>
                <a:gd name="T12" fmla="*/ 6 w 2128"/>
                <a:gd name="T13" fmla="*/ 26 h 2483"/>
                <a:gd name="T14" fmla="*/ 7 w 2128"/>
                <a:gd name="T15" fmla="*/ 27 h 2483"/>
                <a:gd name="T16" fmla="*/ 8 w 2128"/>
                <a:gd name="T17" fmla="*/ 27 h 2483"/>
                <a:gd name="T18" fmla="*/ 9 w 2128"/>
                <a:gd name="T19" fmla="*/ 27 h 2483"/>
                <a:gd name="T20" fmla="*/ 10 w 2128"/>
                <a:gd name="T21" fmla="*/ 27 h 2483"/>
                <a:gd name="T22" fmla="*/ 11 w 2128"/>
                <a:gd name="T23" fmla="*/ 27 h 2483"/>
                <a:gd name="T24" fmla="*/ 12 w 2128"/>
                <a:gd name="T25" fmla="*/ 27 h 2483"/>
                <a:gd name="T26" fmla="*/ 13 w 2128"/>
                <a:gd name="T27" fmla="*/ 26 h 2483"/>
                <a:gd name="T28" fmla="*/ 14 w 2128"/>
                <a:gd name="T29" fmla="*/ 26 h 2483"/>
                <a:gd name="T30" fmla="*/ 15 w 2128"/>
                <a:gd name="T31" fmla="*/ 26 h 2483"/>
                <a:gd name="T32" fmla="*/ 16 w 2128"/>
                <a:gd name="T33" fmla="*/ 26 h 2483"/>
                <a:gd name="T34" fmla="*/ 17 w 2128"/>
                <a:gd name="T35" fmla="*/ 25 h 2483"/>
                <a:gd name="T36" fmla="*/ 17 w 2128"/>
                <a:gd name="T37" fmla="*/ 25 h 2483"/>
                <a:gd name="T38" fmla="*/ 18 w 2128"/>
                <a:gd name="T39" fmla="*/ 24 h 2483"/>
                <a:gd name="T40" fmla="*/ 19 w 2128"/>
                <a:gd name="T41" fmla="*/ 23 h 2483"/>
                <a:gd name="T42" fmla="*/ 20 w 2128"/>
                <a:gd name="T43" fmla="*/ 22 h 2483"/>
                <a:gd name="T44" fmla="*/ 21 w 2128"/>
                <a:gd name="T45" fmla="*/ 22 h 2483"/>
                <a:gd name="T46" fmla="*/ 21 w 2128"/>
                <a:gd name="T47" fmla="*/ 21 h 2483"/>
                <a:gd name="T48" fmla="*/ 22 w 2128"/>
                <a:gd name="T49" fmla="*/ 20 h 2483"/>
                <a:gd name="T50" fmla="*/ 22 w 2128"/>
                <a:gd name="T51" fmla="*/ 19 h 2483"/>
                <a:gd name="T52" fmla="*/ 23 w 2128"/>
                <a:gd name="T53" fmla="*/ 18 h 2483"/>
                <a:gd name="T54" fmla="*/ 23 w 2128"/>
                <a:gd name="T55" fmla="*/ 17 h 2483"/>
                <a:gd name="T56" fmla="*/ 23 w 2128"/>
                <a:gd name="T57" fmla="*/ 16 h 2483"/>
                <a:gd name="T58" fmla="*/ 23 w 2128"/>
                <a:gd name="T59" fmla="*/ 15 h 2483"/>
                <a:gd name="T60" fmla="*/ 23 w 2128"/>
                <a:gd name="T61" fmla="*/ 14 h 2483"/>
                <a:gd name="T62" fmla="*/ 23 w 2128"/>
                <a:gd name="T63" fmla="*/ 13 h 2483"/>
                <a:gd name="T64" fmla="*/ 23 w 2128"/>
                <a:gd name="T65" fmla="*/ 12 h 2483"/>
                <a:gd name="T66" fmla="*/ 23 w 2128"/>
                <a:gd name="T67" fmla="*/ 11 h 2483"/>
                <a:gd name="T68" fmla="*/ 23 w 2128"/>
                <a:gd name="T69" fmla="*/ 10 h 2483"/>
                <a:gd name="T70" fmla="*/ 23 w 2128"/>
                <a:gd name="T71" fmla="*/ 9 h 2483"/>
                <a:gd name="T72" fmla="*/ 22 w 2128"/>
                <a:gd name="T73" fmla="*/ 8 h 2483"/>
                <a:gd name="T74" fmla="*/ 22 w 2128"/>
                <a:gd name="T75" fmla="*/ 7 h 2483"/>
                <a:gd name="T76" fmla="*/ 21 w 2128"/>
                <a:gd name="T77" fmla="*/ 6 h 2483"/>
                <a:gd name="T78" fmla="*/ 21 w 2128"/>
                <a:gd name="T79" fmla="*/ 5 h 2483"/>
                <a:gd name="T80" fmla="*/ 20 w 2128"/>
                <a:gd name="T81" fmla="*/ 5 h 2483"/>
                <a:gd name="T82" fmla="*/ 19 w 2128"/>
                <a:gd name="T83" fmla="*/ 4 h 2483"/>
                <a:gd name="T84" fmla="*/ 18 w 2128"/>
                <a:gd name="T85" fmla="*/ 3 h 2483"/>
                <a:gd name="T86" fmla="*/ 17 w 2128"/>
                <a:gd name="T87" fmla="*/ 3 h 2483"/>
                <a:gd name="T88" fmla="*/ 17 w 2128"/>
                <a:gd name="T89" fmla="*/ 2 h 2483"/>
                <a:gd name="T90" fmla="*/ 16 w 2128"/>
                <a:gd name="T91" fmla="*/ 2 h 2483"/>
                <a:gd name="T92" fmla="*/ 15 w 2128"/>
                <a:gd name="T93" fmla="*/ 1 h 2483"/>
                <a:gd name="T94" fmla="*/ 14 w 2128"/>
                <a:gd name="T95" fmla="*/ 1 h 2483"/>
                <a:gd name="T96" fmla="*/ 13 w 2128"/>
                <a:gd name="T97" fmla="*/ 0 h 2483"/>
                <a:gd name="T98" fmla="*/ 12 w 2128"/>
                <a:gd name="T99" fmla="*/ 0 h 2483"/>
                <a:gd name="T100" fmla="*/ 11 w 2128"/>
                <a:gd name="T101" fmla="*/ 0 h 2483"/>
                <a:gd name="T102" fmla="*/ 10 w 2128"/>
                <a:gd name="T103" fmla="*/ 0 h 2483"/>
                <a:gd name="T104" fmla="*/ 9 w 2128"/>
                <a:gd name="T105" fmla="*/ 0 h 2483"/>
                <a:gd name="T106" fmla="*/ 8 w 2128"/>
                <a:gd name="T107" fmla="*/ 0 h 2483"/>
                <a:gd name="T108" fmla="*/ 7 w 2128"/>
                <a:gd name="T109" fmla="*/ 0 h 2483"/>
                <a:gd name="T110" fmla="*/ 6 w 2128"/>
                <a:gd name="T111" fmla="*/ 1 h 2483"/>
                <a:gd name="T112" fmla="*/ 5 w 2128"/>
                <a:gd name="T113" fmla="*/ 1 h 2483"/>
                <a:gd name="T114" fmla="*/ 4 w 2128"/>
                <a:gd name="T115" fmla="*/ 1 h 2483"/>
                <a:gd name="T116" fmla="*/ 3 w 2128"/>
                <a:gd name="T117" fmla="*/ 2 h 2483"/>
                <a:gd name="T118" fmla="*/ 2 w 2128"/>
                <a:gd name="T119" fmla="*/ 2 h 2483"/>
                <a:gd name="T120" fmla="*/ 1 w 2128"/>
                <a:gd name="T121" fmla="*/ 3 h 2483"/>
                <a:gd name="T122" fmla="*/ 1 w 2128"/>
                <a:gd name="T123" fmla="*/ 4 h 2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128" h="2483">
                  <a:moveTo>
                    <a:pt x="0" y="2111"/>
                  </a:moveTo>
                  <a:lnTo>
                    <a:pt x="17" y="2128"/>
                  </a:lnTo>
                  <a:lnTo>
                    <a:pt x="34" y="2144"/>
                  </a:lnTo>
                  <a:lnTo>
                    <a:pt x="51" y="2160"/>
                  </a:lnTo>
                  <a:lnTo>
                    <a:pt x="69" y="2176"/>
                  </a:lnTo>
                  <a:lnTo>
                    <a:pt x="86" y="2191"/>
                  </a:lnTo>
                  <a:lnTo>
                    <a:pt x="105" y="2205"/>
                  </a:lnTo>
                  <a:lnTo>
                    <a:pt x="124" y="2220"/>
                  </a:lnTo>
                  <a:lnTo>
                    <a:pt x="142" y="2235"/>
                  </a:lnTo>
                  <a:lnTo>
                    <a:pt x="161" y="2249"/>
                  </a:lnTo>
                  <a:lnTo>
                    <a:pt x="180" y="2262"/>
                  </a:lnTo>
                  <a:lnTo>
                    <a:pt x="199" y="2276"/>
                  </a:lnTo>
                  <a:lnTo>
                    <a:pt x="220" y="2289"/>
                  </a:lnTo>
                  <a:lnTo>
                    <a:pt x="239" y="2301"/>
                  </a:lnTo>
                  <a:lnTo>
                    <a:pt x="259" y="2313"/>
                  </a:lnTo>
                  <a:lnTo>
                    <a:pt x="279" y="2325"/>
                  </a:lnTo>
                  <a:lnTo>
                    <a:pt x="300" y="2336"/>
                  </a:lnTo>
                  <a:lnTo>
                    <a:pt x="321" y="2347"/>
                  </a:lnTo>
                  <a:lnTo>
                    <a:pt x="342" y="2358"/>
                  </a:lnTo>
                  <a:lnTo>
                    <a:pt x="363" y="2367"/>
                  </a:lnTo>
                  <a:lnTo>
                    <a:pt x="385" y="2377"/>
                  </a:lnTo>
                  <a:lnTo>
                    <a:pt x="406" y="2386"/>
                  </a:lnTo>
                  <a:lnTo>
                    <a:pt x="428" y="2395"/>
                  </a:lnTo>
                  <a:lnTo>
                    <a:pt x="450" y="2404"/>
                  </a:lnTo>
                  <a:lnTo>
                    <a:pt x="472" y="2412"/>
                  </a:lnTo>
                  <a:lnTo>
                    <a:pt x="494" y="2419"/>
                  </a:lnTo>
                  <a:lnTo>
                    <a:pt x="517" y="2427"/>
                  </a:lnTo>
                  <a:lnTo>
                    <a:pt x="539" y="2433"/>
                  </a:lnTo>
                  <a:lnTo>
                    <a:pt x="561" y="2440"/>
                  </a:lnTo>
                  <a:lnTo>
                    <a:pt x="584" y="2446"/>
                  </a:lnTo>
                  <a:lnTo>
                    <a:pt x="607" y="2451"/>
                  </a:lnTo>
                  <a:lnTo>
                    <a:pt x="629" y="2457"/>
                  </a:lnTo>
                  <a:lnTo>
                    <a:pt x="653" y="2461"/>
                  </a:lnTo>
                  <a:lnTo>
                    <a:pt x="676" y="2465"/>
                  </a:lnTo>
                  <a:lnTo>
                    <a:pt x="699" y="2470"/>
                  </a:lnTo>
                  <a:lnTo>
                    <a:pt x="722" y="2473"/>
                  </a:lnTo>
                  <a:lnTo>
                    <a:pt x="746" y="2476"/>
                  </a:lnTo>
                  <a:lnTo>
                    <a:pt x="769" y="2478"/>
                  </a:lnTo>
                  <a:lnTo>
                    <a:pt x="792" y="2480"/>
                  </a:lnTo>
                  <a:lnTo>
                    <a:pt x="816" y="2481"/>
                  </a:lnTo>
                  <a:lnTo>
                    <a:pt x="839" y="2482"/>
                  </a:lnTo>
                  <a:lnTo>
                    <a:pt x="863" y="2483"/>
                  </a:lnTo>
                  <a:lnTo>
                    <a:pt x="886" y="2483"/>
                  </a:lnTo>
                  <a:lnTo>
                    <a:pt x="910" y="2483"/>
                  </a:lnTo>
                  <a:lnTo>
                    <a:pt x="933" y="2482"/>
                  </a:lnTo>
                  <a:lnTo>
                    <a:pt x="956" y="2481"/>
                  </a:lnTo>
                  <a:lnTo>
                    <a:pt x="980" y="2480"/>
                  </a:lnTo>
                  <a:lnTo>
                    <a:pt x="1003" y="2478"/>
                  </a:lnTo>
                  <a:lnTo>
                    <a:pt x="1027" y="2476"/>
                  </a:lnTo>
                  <a:lnTo>
                    <a:pt x="1050" y="2473"/>
                  </a:lnTo>
                  <a:lnTo>
                    <a:pt x="1073" y="2470"/>
                  </a:lnTo>
                  <a:lnTo>
                    <a:pt x="1097" y="2465"/>
                  </a:lnTo>
                  <a:lnTo>
                    <a:pt x="1119" y="2461"/>
                  </a:lnTo>
                  <a:lnTo>
                    <a:pt x="1143" y="2457"/>
                  </a:lnTo>
                  <a:lnTo>
                    <a:pt x="1166" y="2451"/>
                  </a:lnTo>
                  <a:lnTo>
                    <a:pt x="1188" y="2446"/>
                  </a:lnTo>
                  <a:lnTo>
                    <a:pt x="1211" y="2441"/>
                  </a:lnTo>
                  <a:lnTo>
                    <a:pt x="1234" y="2434"/>
                  </a:lnTo>
                  <a:lnTo>
                    <a:pt x="1257" y="2427"/>
                  </a:lnTo>
                  <a:lnTo>
                    <a:pt x="1279" y="2419"/>
                  </a:lnTo>
                  <a:lnTo>
                    <a:pt x="1301" y="2412"/>
                  </a:lnTo>
                  <a:lnTo>
                    <a:pt x="1323" y="2405"/>
                  </a:lnTo>
                  <a:lnTo>
                    <a:pt x="1345" y="2396"/>
                  </a:lnTo>
                  <a:lnTo>
                    <a:pt x="1366" y="2386"/>
                  </a:lnTo>
                  <a:lnTo>
                    <a:pt x="1389" y="2378"/>
                  </a:lnTo>
                  <a:lnTo>
                    <a:pt x="1410" y="2368"/>
                  </a:lnTo>
                  <a:lnTo>
                    <a:pt x="1431" y="2358"/>
                  </a:lnTo>
                  <a:lnTo>
                    <a:pt x="1451" y="2347"/>
                  </a:lnTo>
                  <a:lnTo>
                    <a:pt x="1473" y="2336"/>
                  </a:lnTo>
                  <a:lnTo>
                    <a:pt x="1493" y="2325"/>
                  </a:lnTo>
                  <a:lnTo>
                    <a:pt x="1513" y="2313"/>
                  </a:lnTo>
                  <a:lnTo>
                    <a:pt x="1533" y="2301"/>
                  </a:lnTo>
                  <a:lnTo>
                    <a:pt x="1554" y="2289"/>
                  </a:lnTo>
                  <a:lnTo>
                    <a:pt x="1573" y="2276"/>
                  </a:lnTo>
                  <a:lnTo>
                    <a:pt x="1593" y="2263"/>
                  </a:lnTo>
                  <a:lnTo>
                    <a:pt x="1612" y="2249"/>
                  </a:lnTo>
                  <a:lnTo>
                    <a:pt x="1630" y="2235"/>
                  </a:lnTo>
                  <a:lnTo>
                    <a:pt x="1650" y="2221"/>
                  </a:lnTo>
                  <a:lnTo>
                    <a:pt x="1668" y="2207"/>
                  </a:lnTo>
                  <a:lnTo>
                    <a:pt x="1686" y="2192"/>
                  </a:lnTo>
                  <a:lnTo>
                    <a:pt x="1704" y="2177"/>
                  </a:lnTo>
                  <a:lnTo>
                    <a:pt x="1721" y="2161"/>
                  </a:lnTo>
                  <a:lnTo>
                    <a:pt x="1739" y="2145"/>
                  </a:lnTo>
                  <a:lnTo>
                    <a:pt x="1755" y="2129"/>
                  </a:lnTo>
                  <a:lnTo>
                    <a:pt x="1772" y="2112"/>
                  </a:lnTo>
                  <a:lnTo>
                    <a:pt x="1788" y="2095"/>
                  </a:lnTo>
                  <a:lnTo>
                    <a:pt x="1804" y="2078"/>
                  </a:lnTo>
                  <a:lnTo>
                    <a:pt x="1820" y="2060"/>
                  </a:lnTo>
                  <a:lnTo>
                    <a:pt x="1835" y="2043"/>
                  </a:lnTo>
                  <a:lnTo>
                    <a:pt x="1850" y="2024"/>
                  </a:lnTo>
                  <a:lnTo>
                    <a:pt x="1865" y="2005"/>
                  </a:lnTo>
                  <a:lnTo>
                    <a:pt x="1880" y="1987"/>
                  </a:lnTo>
                  <a:lnTo>
                    <a:pt x="1893" y="1968"/>
                  </a:lnTo>
                  <a:lnTo>
                    <a:pt x="1906" y="1949"/>
                  </a:lnTo>
                  <a:lnTo>
                    <a:pt x="1920" y="1930"/>
                  </a:lnTo>
                  <a:lnTo>
                    <a:pt x="1933" y="1909"/>
                  </a:lnTo>
                  <a:lnTo>
                    <a:pt x="1946" y="1890"/>
                  </a:lnTo>
                  <a:lnTo>
                    <a:pt x="1957" y="1870"/>
                  </a:lnTo>
                  <a:lnTo>
                    <a:pt x="1969" y="1849"/>
                  </a:lnTo>
                  <a:lnTo>
                    <a:pt x="1980" y="1829"/>
                  </a:lnTo>
                  <a:lnTo>
                    <a:pt x="1991" y="1808"/>
                  </a:lnTo>
                  <a:lnTo>
                    <a:pt x="2002" y="1787"/>
                  </a:lnTo>
                  <a:lnTo>
                    <a:pt x="2012" y="1766"/>
                  </a:lnTo>
                  <a:lnTo>
                    <a:pt x="2021" y="1744"/>
                  </a:lnTo>
                  <a:lnTo>
                    <a:pt x="2031" y="1722"/>
                  </a:lnTo>
                  <a:lnTo>
                    <a:pt x="2039" y="1701"/>
                  </a:lnTo>
                  <a:lnTo>
                    <a:pt x="2048" y="1678"/>
                  </a:lnTo>
                  <a:lnTo>
                    <a:pt x="2056" y="1657"/>
                  </a:lnTo>
                  <a:lnTo>
                    <a:pt x="2064" y="1635"/>
                  </a:lnTo>
                  <a:lnTo>
                    <a:pt x="2071" y="1612"/>
                  </a:lnTo>
                  <a:lnTo>
                    <a:pt x="2078" y="1590"/>
                  </a:lnTo>
                  <a:lnTo>
                    <a:pt x="2084" y="1567"/>
                  </a:lnTo>
                  <a:lnTo>
                    <a:pt x="2090" y="1544"/>
                  </a:lnTo>
                  <a:lnTo>
                    <a:pt x="2096" y="1522"/>
                  </a:lnTo>
                  <a:lnTo>
                    <a:pt x="2101" y="1498"/>
                  </a:lnTo>
                  <a:lnTo>
                    <a:pt x="2105" y="1475"/>
                  </a:lnTo>
                  <a:lnTo>
                    <a:pt x="2110" y="1453"/>
                  </a:lnTo>
                  <a:lnTo>
                    <a:pt x="2113" y="1429"/>
                  </a:lnTo>
                  <a:lnTo>
                    <a:pt x="2117" y="1406"/>
                  </a:lnTo>
                  <a:lnTo>
                    <a:pt x="2119" y="1382"/>
                  </a:lnTo>
                  <a:lnTo>
                    <a:pt x="2122" y="1359"/>
                  </a:lnTo>
                  <a:lnTo>
                    <a:pt x="2123" y="1336"/>
                  </a:lnTo>
                  <a:lnTo>
                    <a:pt x="2126" y="1312"/>
                  </a:lnTo>
                  <a:lnTo>
                    <a:pt x="2127" y="1289"/>
                  </a:lnTo>
                  <a:lnTo>
                    <a:pt x="2128" y="1265"/>
                  </a:lnTo>
                  <a:lnTo>
                    <a:pt x="2128" y="1242"/>
                  </a:lnTo>
                  <a:lnTo>
                    <a:pt x="2128" y="1218"/>
                  </a:lnTo>
                  <a:lnTo>
                    <a:pt x="2127" y="1195"/>
                  </a:lnTo>
                  <a:lnTo>
                    <a:pt x="2126" y="1172"/>
                  </a:lnTo>
                  <a:lnTo>
                    <a:pt x="2123" y="1148"/>
                  </a:lnTo>
                  <a:lnTo>
                    <a:pt x="2122" y="1125"/>
                  </a:lnTo>
                  <a:lnTo>
                    <a:pt x="2119" y="1101"/>
                  </a:lnTo>
                  <a:lnTo>
                    <a:pt x="2117" y="1078"/>
                  </a:lnTo>
                  <a:lnTo>
                    <a:pt x="2113" y="1055"/>
                  </a:lnTo>
                  <a:lnTo>
                    <a:pt x="2110" y="1031"/>
                  </a:lnTo>
                  <a:lnTo>
                    <a:pt x="2105" y="1009"/>
                  </a:lnTo>
                  <a:lnTo>
                    <a:pt x="2101" y="985"/>
                  </a:lnTo>
                  <a:lnTo>
                    <a:pt x="2096" y="962"/>
                  </a:lnTo>
                  <a:lnTo>
                    <a:pt x="2090" y="940"/>
                  </a:lnTo>
                  <a:lnTo>
                    <a:pt x="2084" y="917"/>
                  </a:lnTo>
                  <a:lnTo>
                    <a:pt x="2078" y="894"/>
                  </a:lnTo>
                  <a:lnTo>
                    <a:pt x="2071" y="871"/>
                  </a:lnTo>
                  <a:lnTo>
                    <a:pt x="2064" y="849"/>
                  </a:lnTo>
                  <a:lnTo>
                    <a:pt x="2056" y="827"/>
                  </a:lnTo>
                  <a:lnTo>
                    <a:pt x="2048" y="805"/>
                  </a:lnTo>
                  <a:lnTo>
                    <a:pt x="2039" y="783"/>
                  </a:lnTo>
                  <a:lnTo>
                    <a:pt x="2031" y="762"/>
                  </a:lnTo>
                  <a:lnTo>
                    <a:pt x="2021" y="739"/>
                  </a:lnTo>
                  <a:lnTo>
                    <a:pt x="2012" y="718"/>
                  </a:lnTo>
                  <a:lnTo>
                    <a:pt x="2002" y="697"/>
                  </a:lnTo>
                  <a:lnTo>
                    <a:pt x="1991" y="677"/>
                  </a:lnTo>
                  <a:lnTo>
                    <a:pt x="1980" y="655"/>
                  </a:lnTo>
                  <a:lnTo>
                    <a:pt x="1969" y="635"/>
                  </a:lnTo>
                  <a:lnTo>
                    <a:pt x="1957" y="615"/>
                  </a:lnTo>
                  <a:lnTo>
                    <a:pt x="1946" y="595"/>
                  </a:lnTo>
                  <a:lnTo>
                    <a:pt x="1933" y="574"/>
                  </a:lnTo>
                  <a:lnTo>
                    <a:pt x="1920" y="554"/>
                  </a:lnTo>
                  <a:lnTo>
                    <a:pt x="1906" y="535"/>
                  </a:lnTo>
                  <a:lnTo>
                    <a:pt x="1893" y="516"/>
                  </a:lnTo>
                  <a:lnTo>
                    <a:pt x="1880" y="497"/>
                  </a:lnTo>
                  <a:lnTo>
                    <a:pt x="1865" y="478"/>
                  </a:lnTo>
                  <a:lnTo>
                    <a:pt x="1850" y="459"/>
                  </a:lnTo>
                  <a:lnTo>
                    <a:pt x="1835" y="441"/>
                  </a:lnTo>
                  <a:lnTo>
                    <a:pt x="1820" y="424"/>
                  </a:lnTo>
                  <a:lnTo>
                    <a:pt x="1804" y="406"/>
                  </a:lnTo>
                  <a:lnTo>
                    <a:pt x="1788" y="389"/>
                  </a:lnTo>
                  <a:lnTo>
                    <a:pt x="1772" y="372"/>
                  </a:lnTo>
                  <a:lnTo>
                    <a:pt x="1755" y="356"/>
                  </a:lnTo>
                  <a:lnTo>
                    <a:pt x="1739" y="339"/>
                  </a:lnTo>
                  <a:lnTo>
                    <a:pt x="1721" y="323"/>
                  </a:lnTo>
                  <a:lnTo>
                    <a:pt x="1704" y="308"/>
                  </a:lnTo>
                  <a:lnTo>
                    <a:pt x="1686" y="292"/>
                  </a:lnTo>
                  <a:lnTo>
                    <a:pt x="1668" y="277"/>
                  </a:lnTo>
                  <a:lnTo>
                    <a:pt x="1650" y="262"/>
                  </a:lnTo>
                  <a:lnTo>
                    <a:pt x="1630" y="248"/>
                  </a:lnTo>
                  <a:lnTo>
                    <a:pt x="1612" y="235"/>
                  </a:lnTo>
                  <a:lnTo>
                    <a:pt x="1593" y="221"/>
                  </a:lnTo>
                  <a:lnTo>
                    <a:pt x="1573" y="208"/>
                  </a:lnTo>
                  <a:lnTo>
                    <a:pt x="1554" y="195"/>
                  </a:lnTo>
                  <a:lnTo>
                    <a:pt x="1533" y="182"/>
                  </a:lnTo>
                  <a:lnTo>
                    <a:pt x="1513" y="171"/>
                  </a:lnTo>
                  <a:lnTo>
                    <a:pt x="1493" y="159"/>
                  </a:lnTo>
                  <a:lnTo>
                    <a:pt x="1473" y="147"/>
                  </a:lnTo>
                  <a:lnTo>
                    <a:pt x="1451" y="137"/>
                  </a:lnTo>
                  <a:lnTo>
                    <a:pt x="1431" y="126"/>
                  </a:lnTo>
                  <a:lnTo>
                    <a:pt x="1410" y="116"/>
                  </a:lnTo>
                  <a:lnTo>
                    <a:pt x="1389" y="106"/>
                  </a:lnTo>
                  <a:lnTo>
                    <a:pt x="1366" y="97"/>
                  </a:lnTo>
                  <a:lnTo>
                    <a:pt x="1345" y="88"/>
                  </a:lnTo>
                  <a:lnTo>
                    <a:pt x="1323" y="79"/>
                  </a:lnTo>
                  <a:lnTo>
                    <a:pt x="1301" y="72"/>
                  </a:lnTo>
                  <a:lnTo>
                    <a:pt x="1279" y="64"/>
                  </a:lnTo>
                  <a:lnTo>
                    <a:pt x="1257" y="57"/>
                  </a:lnTo>
                  <a:lnTo>
                    <a:pt x="1234" y="50"/>
                  </a:lnTo>
                  <a:lnTo>
                    <a:pt x="1211" y="44"/>
                  </a:lnTo>
                  <a:lnTo>
                    <a:pt x="1188" y="38"/>
                  </a:lnTo>
                  <a:lnTo>
                    <a:pt x="1166" y="32"/>
                  </a:lnTo>
                  <a:lnTo>
                    <a:pt x="1143" y="27"/>
                  </a:lnTo>
                  <a:lnTo>
                    <a:pt x="1119" y="23"/>
                  </a:lnTo>
                  <a:lnTo>
                    <a:pt x="1097" y="19"/>
                  </a:lnTo>
                  <a:lnTo>
                    <a:pt x="1073" y="14"/>
                  </a:lnTo>
                  <a:lnTo>
                    <a:pt x="1050" y="11"/>
                  </a:lnTo>
                  <a:lnTo>
                    <a:pt x="1027" y="8"/>
                  </a:lnTo>
                  <a:lnTo>
                    <a:pt x="1003" y="6"/>
                  </a:lnTo>
                  <a:lnTo>
                    <a:pt x="980" y="4"/>
                  </a:lnTo>
                  <a:lnTo>
                    <a:pt x="956" y="3"/>
                  </a:lnTo>
                  <a:lnTo>
                    <a:pt x="933" y="1"/>
                  </a:lnTo>
                  <a:lnTo>
                    <a:pt x="910" y="0"/>
                  </a:lnTo>
                  <a:lnTo>
                    <a:pt x="886" y="0"/>
                  </a:lnTo>
                  <a:lnTo>
                    <a:pt x="863" y="0"/>
                  </a:lnTo>
                  <a:lnTo>
                    <a:pt x="839" y="1"/>
                  </a:lnTo>
                  <a:lnTo>
                    <a:pt x="816" y="3"/>
                  </a:lnTo>
                  <a:lnTo>
                    <a:pt x="792" y="4"/>
                  </a:lnTo>
                  <a:lnTo>
                    <a:pt x="769" y="6"/>
                  </a:lnTo>
                  <a:lnTo>
                    <a:pt x="746" y="9"/>
                  </a:lnTo>
                  <a:lnTo>
                    <a:pt x="722" y="11"/>
                  </a:lnTo>
                  <a:lnTo>
                    <a:pt x="699" y="14"/>
                  </a:lnTo>
                  <a:lnTo>
                    <a:pt x="676" y="19"/>
                  </a:lnTo>
                  <a:lnTo>
                    <a:pt x="653" y="23"/>
                  </a:lnTo>
                  <a:lnTo>
                    <a:pt x="629" y="27"/>
                  </a:lnTo>
                  <a:lnTo>
                    <a:pt x="607" y="32"/>
                  </a:lnTo>
                  <a:lnTo>
                    <a:pt x="584" y="38"/>
                  </a:lnTo>
                  <a:lnTo>
                    <a:pt x="561" y="44"/>
                  </a:lnTo>
                  <a:lnTo>
                    <a:pt x="539" y="50"/>
                  </a:lnTo>
                  <a:lnTo>
                    <a:pt x="517" y="57"/>
                  </a:lnTo>
                  <a:lnTo>
                    <a:pt x="494" y="64"/>
                  </a:lnTo>
                  <a:lnTo>
                    <a:pt x="472" y="72"/>
                  </a:lnTo>
                  <a:lnTo>
                    <a:pt x="450" y="80"/>
                  </a:lnTo>
                  <a:lnTo>
                    <a:pt x="428" y="89"/>
                  </a:lnTo>
                  <a:lnTo>
                    <a:pt x="406" y="97"/>
                  </a:lnTo>
                  <a:lnTo>
                    <a:pt x="385" y="107"/>
                  </a:lnTo>
                  <a:lnTo>
                    <a:pt x="363" y="116"/>
                  </a:lnTo>
                  <a:lnTo>
                    <a:pt x="342" y="126"/>
                  </a:lnTo>
                  <a:lnTo>
                    <a:pt x="321" y="137"/>
                  </a:lnTo>
                  <a:lnTo>
                    <a:pt x="300" y="148"/>
                  </a:lnTo>
                  <a:lnTo>
                    <a:pt x="279" y="159"/>
                  </a:lnTo>
                  <a:lnTo>
                    <a:pt x="259" y="171"/>
                  </a:lnTo>
                  <a:lnTo>
                    <a:pt x="239" y="184"/>
                  </a:lnTo>
                  <a:lnTo>
                    <a:pt x="220" y="195"/>
                  </a:lnTo>
                  <a:lnTo>
                    <a:pt x="199" y="208"/>
                  </a:lnTo>
                  <a:lnTo>
                    <a:pt x="180" y="222"/>
                  </a:lnTo>
                  <a:lnTo>
                    <a:pt x="161" y="235"/>
                  </a:lnTo>
                  <a:lnTo>
                    <a:pt x="142" y="250"/>
                  </a:lnTo>
                  <a:lnTo>
                    <a:pt x="124" y="263"/>
                  </a:lnTo>
                  <a:lnTo>
                    <a:pt x="105" y="278"/>
                  </a:lnTo>
                  <a:lnTo>
                    <a:pt x="86" y="293"/>
                  </a:lnTo>
                  <a:lnTo>
                    <a:pt x="69" y="308"/>
                  </a:lnTo>
                  <a:lnTo>
                    <a:pt x="51" y="324"/>
                  </a:lnTo>
                  <a:lnTo>
                    <a:pt x="34" y="340"/>
                  </a:lnTo>
                  <a:lnTo>
                    <a:pt x="17" y="356"/>
                  </a:lnTo>
                  <a:lnTo>
                    <a:pt x="0" y="373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1" name="Freeform 51"/>
            <p:cNvSpPr>
              <a:spLocks/>
            </p:cNvSpPr>
            <p:nvPr/>
          </p:nvSpPr>
          <p:spPr bwMode="auto">
            <a:xfrm>
              <a:off x="521" y="3229"/>
              <a:ext cx="281" cy="562"/>
            </a:xfrm>
            <a:custGeom>
              <a:avLst/>
              <a:gdLst>
                <a:gd name="T0" fmla="*/ 9 w 868"/>
                <a:gd name="T1" fmla="*/ 0 h 1738"/>
                <a:gd name="T2" fmla="*/ 9 w 868"/>
                <a:gd name="T3" fmla="*/ 0 h 1738"/>
                <a:gd name="T4" fmla="*/ 8 w 868"/>
                <a:gd name="T5" fmla="*/ 0 h 1738"/>
                <a:gd name="T6" fmla="*/ 8 w 868"/>
                <a:gd name="T7" fmla="*/ 0 h 1738"/>
                <a:gd name="T8" fmla="*/ 7 w 868"/>
                <a:gd name="T9" fmla="*/ 0 h 1738"/>
                <a:gd name="T10" fmla="*/ 6 w 868"/>
                <a:gd name="T11" fmla="*/ 1 h 1738"/>
                <a:gd name="T12" fmla="*/ 6 w 868"/>
                <a:gd name="T13" fmla="*/ 1 h 1738"/>
                <a:gd name="T14" fmla="*/ 6 w 868"/>
                <a:gd name="T15" fmla="*/ 1 h 1738"/>
                <a:gd name="T16" fmla="*/ 5 w 868"/>
                <a:gd name="T17" fmla="*/ 1 h 1738"/>
                <a:gd name="T18" fmla="*/ 5 w 868"/>
                <a:gd name="T19" fmla="*/ 2 h 1738"/>
                <a:gd name="T20" fmla="*/ 4 w 868"/>
                <a:gd name="T21" fmla="*/ 2 h 1738"/>
                <a:gd name="T22" fmla="*/ 4 w 868"/>
                <a:gd name="T23" fmla="*/ 2 h 1738"/>
                <a:gd name="T24" fmla="*/ 3 w 868"/>
                <a:gd name="T25" fmla="*/ 2 h 1738"/>
                <a:gd name="T26" fmla="*/ 3 w 868"/>
                <a:gd name="T27" fmla="*/ 3 h 1738"/>
                <a:gd name="T28" fmla="*/ 2 w 868"/>
                <a:gd name="T29" fmla="*/ 3 h 1738"/>
                <a:gd name="T30" fmla="*/ 2 w 868"/>
                <a:gd name="T31" fmla="*/ 4 h 1738"/>
                <a:gd name="T32" fmla="*/ 2 w 868"/>
                <a:gd name="T33" fmla="*/ 4 h 1738"/>
                <a:gd name="T34" fmla="*/ 2 w 868"/>
                <a:gd name="T35" fmla="*/ 5 h 1738"/>
                <a:gd name="T36" fmla="*/ 1 w 868"/>
                <a:gd name="T37" fmla="*/ 5 h 1738"/>
                <a:gd name="T38" fmla="*/ 1 w 868"/>
                <a:gd name="T39" fmla="*/ 5 h 1738"/>
                <a:gd name="T40" fmla="*/ 1 w 868"/>
                <a:gd name="T41" fmla="*/ 6 h 1738"/>
                <a:gd name="T42" fmla="*/ 1 w 868"/>
                <a:gd name="T43" fmla="*/ 6 h 1738"/>
                <a:gd name="T44" fmla="*/ 0 w 868"/>
                <a:gd name="T45" fmla="*/ 7 h 1738"/>
                <a:gd name="T46" fmla="*/ 0 w 868"/>
                <a:gd name="T47" fmla="*/ 7 h 1738"/>
                <a:gd name="T48" fmla="*/ 0 w 868"/>
                <a:gd name="T49" fmla="*/ 8 h 1738"/>
                <a:gd name="T50" fmla="*/ 0 w 868"/>
                <a:gd name="T51" fmla="*/ 9 h 1738"/>
                <a:gd name="T52" fmla="*/ 0 w 868"/>
                <a:gd name="T53" fmla="*/ 9 h 1738"/>
                <a:gd name="T54" fmla="*/ 0 w 868"/>
                <a:gd name="T55" fmla="*/ 10 h 1738"/>
                <a:gd name="T56" fmla="*/ 0 w 868"/>
                <a:gd name="T57" fmla="*/ 10 h 1738"/>
                <a:gd name="T58" fmla="*/ 0 w 868"/>
                <a:gd name="T59" fmla="*/ 11 h 1738"/>
                <a:gd name="T60" fmla="*/ 0 w 868"/>
                <a:gd name="T61" fmla="*/ 11 h 1738"/>
                <a:gd name="T62" fmla="*/ 0 w 868"/>
                <a:gd name="T63" fmla="*/ 12 h 1738"/>
                <a:gd name="T64" fmla="*/ 1 w 868"/>
                <a:gd name="T65" fmla="*/ 13 h 1738"/>
                <a:gd name="T66" fmla="*/ 1 w 868"/>
                <a:gd name="T67" fmla="*/ 13 h 1738"/>
                <a:gd name="T68" fmla="*/ 1 w 868"/>
                <a:gd name="T69" fmla="*/ 14 h 1738"/>
                <a:gd name="T70" fmla="*/ 1 w 868"/>
                <a:gd name="T71" fmla="*/ 14 h 1738"/>
                <a:gd name="T72" fmla="*/ 2 w 868"/>
                <a:gd name="T73" fmla="*/ 15 h 1738"/>
                <a:gd name="T74" fmla="*/ 2 w 868"/>
                <a:gd name="T75" fmla="*/ 15 h 1738"/>
                <a:gd name="T76" fmla="*/ 2 w 868"/>
                <a:gd name="T77" fmla="*/ 16 h 1738"/>
                <a:gd name="T78" fmla="*/ 2 w 868"/>
                <a:gd name="T79" fmla="*/ 16 h 1738"/>
                <a:gd name="T80" fmla="*/ 3 w 868"/>
                <a:gd name="T81" fmla="*/ 16 h 1738"/>
                <a:gd name="T82" fmla="*/ 3 w 868"/>
                <a:gd name="T83" fmla="*/ 16 h 1738"/>
                <a:gd name="T84" fmla="*/ 4 w 868"/>
                <a:gd name="T85" fmla="*/ 17 h 1738"/>
                <a:gd name="T86" fmla="*/ 4 w 868"/>
                <a:gd name="T87" fmla="*/ 17 h 1738"/>
                <a:gd name="T88" fmla="*/ 5 w 868"/>
                <a:gd name="T89" fmla="*/ 17 h 1738"/>
                <a:gd name="T90" fmla="*/ 5 w 868"/>
                <a:gd name="T91" fmla="*/ 18 h 1738"/>
                <a:gd name="T92" fmla="*/ 6 w 868"/>
                <a:gd name="T93" fmla="*/ 18 h 1738"/>
                <a:gd name="T94" fmla="*/ 6 w 868"/>
                <a:gd name="T95" fmla="*/ 18 h 1738"/>
                <a:gd name="T96" fmla="*/ 6 w 868"/>
                <a:gd name="T97" fmla="*/ 18 h 1738"/>
                <a:gd name="T98" fmla="*/ 7 w 868"/>
                <a:gd name="T99" fmla="*/ 19 h 1738"/>
                <a:gd name="T100" fmla="*/ 8 w 868"/>
                <a:gd name="T101" fmla="*/ 19 h 1738"/>
                <a:gd name="T102" fmla="*/ 8 w 868"/>
                <a:gd name="T103" fmla="*/ 19 h 1738"/>
                <a:gd name="T104" fmla="*/ 9 w 868"/>
                <a:gd name="T105" fmla="*/ 19 h 1738"/>
                <a:gd name="T106" fmla="*/ 9 w 868"/>
                <a:gd name="T107" fmla="*/ 19 h 17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68" h="1738">
                  <a:moveTo>
                    <a:pt x="868" y="0"/>
                  </a:moveTo>
                  <a:lnTo>
                    <a:pt x="842" y="0"/>
                  </a:lnTo>
                  <a:lnTo>
                    <a:pt x="818" y="1"/>
                  </a:lnTo>
                  <a:lnTo>
                    <a:pt x="792" y="3"/>
                  </a:lnTo>
                  <a:lnTo>
                    <a:pt x="766" y="5"/>
                  </a:lnTo>
                  <a:lnTo>
                    <a:pt x="742" y="9"/>
                  </a:lnTo>
                  <a:lnTo>
                    <a:pt x="717" y="13"/>
                  </a:lnTo>
                  <a:lnTo>
                    <a:pt x="692" y="18"/>
                  </a:lnTo>
                  <a:lnTo>
                    <a:pt x="667" y="23"/>
                  </a:lnTo>
                  <a:lnTo>
                    <a:pt x="643" y="30"/>
                  </a:lnTo>
                  <a:lnTo>
                    <a:pt x="618" y="36"/>
                  </a:lnTo>
                  <a:lnTo>
                    <a:pt x="595" y="44"/>
                  </a:lnTo>
                  <a:lnTo>
                    <a:pt x="570" y="52"/>
                  </a:lnTo>
                  <a:lnTo>
                    <a:pt x="547" y="61"/>
                  </a:lnTo>
                  <a:lnTo>
                    <a:pt x="524" y="71"/>
                  </a:lnTo>
                  <a:lnTo>
                    <a:pt x="500" y="81"/>
                  </a:lnTo>
                  <a:lnTo>
                    <a:pt x="478" y="93"/>
                  </a:lnTo>
                  <a:lnTo>
                    <a:pt x="455" y="104"/>
                  </a:lnTo>
                  <a:lnTo>
                    <a:pt x="433" y="116"/>
                  </a:lnTo>
                  <a:lnTo>
                    <a:pt x="412" y="129"/>
                  </a:lnTo>
                  <a:lnTo>
                    <a:pt x="391" y="143"/>
                  </a:lnTo>
                  <a:lnTo>
                    <a:pt x="369" y="157"/>
                  </a:lnTo>
                  <a:lnTo>
                    <a:pt x="349" y="171"/>
                  </a:lnTo>
                  <a:lnTo>
                    <a:pt x="329" y="187"/>
                  </a:lnTo>
                  <a:lnTo>
                    <a:pt x="310" y="203"/>
                  </a:lnTo>
                  <a:lnTo>
                    <a:pt x="290" y="219"/>
                  </a:lnTo>
                  <a:lnTo>
                    <a:pt x="271" y="236"/>
                  </a:lnTo>
                  <a:lnTo>
                    <a:pt x="253" y="255"/>
                  </a:lnTo>
                  <a:lnTo>
                    <a:pt x="236" y="273"/>
                  </a:lnTo>
                  <a:lnTo>
                    <a:pt x="219" y="291"/>
                  </a:lnTo>
                  <a:lnTo>
                    <a:pt x="202" y="310"/>
                  </a:lnTo>
                  <a:lnTo>
                    <a:pt x="186" y="330"/>
                  </a:lnTo>
                  <a:lnTo>
                    <a:pt x="171" y="350"/>
                  </a:lnTo>
                  <a:lnTo>
                    <a:pt x="156" y="371"/>
                  </a:lnTo>
                  <a:lnTo>
                    <a:pt x="142" y="392"/>
                  </a:lnTo>
                  <a:lnTo>
                    <a:pt x="129" y="413"/>
                  </a:lnTo>
                  <a:lnTo>
                    <a:pt x="116" y="434"/>
                  </a:lnTo>
                  <a:lnTo>
                    <a:pt x="103" y="457"/>
                  </a:lnTo>
                  <a:lnTo>
                    <a:pt x="91" y="479"/>
                  </a:lnTo>
                  <a:lnTo>
                    <a:pt x="81" y="502"/>
                  </a:lnTo>
                  <a:lnTo>
                    <a:pt x="70" y="525"/>
                  </a:lnTo>
                  <a:lnTo>
                    <a:pt x="60" y="548"/>
                  </a:lnTo>
                  <a:lnTo>
                    <a:pt x="52" y="572"/>
                  </a:lnTo>
                  <a:lnTo>
                    <a:pt x="43" y="595"/>
                  </a:lnTo>
                  <a:lnTo>
                    <a:pt x="36" y="620"/>
                  </a:lnTo>
                  <a:lnTo>
                    <a:pt x="28" y="644"/>
                  </a:lnTo>
                  <a:lnTo>
                    <a:pt x="23" y="669"/>
                  </a:lnTo>
                  <a:lnTo>
                    <a:pt x="17" y="693"/>
                  </a:lnTo>
                  <a:lnTo>
                    <a:pt x="13" y="718"/>
                  </a:lnTo>
                  <a:lnTo>
                    <a:pt x="8" y="743"/>
                  </a:lnTo>
                  <a:lnTo>
                    <a:pt x="5" y="768"/>
                  </a:lnTo>
                  <a:lnTo>
                    <a:pt x="3" y="793"/>
                  </a:lnTo>
                  <a:lnTo>
                    <a:pt x="1" y="819"/>
                  </a:lnTo>
                  <a:lnTo>
                    <a:pt x="0" y="843"/>
                  </a:lnTo>
                  <a:lnTo>
                    <a:pt x="0" y="869"/>
                  </a:lnTo>
                  <a:lnTo>
                    <a:pt x="0" y="894"/>
                  </a:lnTo>
                  <a:lnTo>
                    <a:pt x="1" y="920"/>
                  </a:lnTo>
                  <a:lnTo>
                    <a:pt x="3" y="944"/>
                  </a:lnTo>
                  <a:lnTo>
                    <a:pt x="5" y="970"/>
                  </a:lnTo>
                  <a:lnTo>
                    <a:pt x="8" y="995"/>
                  </a:lnTo>
                  <a:lnTo>
                    <a:pt x="13" y="1020"/>
                  </a:lnTo>
                  <a:lnTo>
                    <a:pt x="17" y="1045"/>
                  </a:lnTo>
                  <a:lnTo>
                    <a:pt x="23" y="1069"/>
                  </a:lnTo>
                  <a:lnTo>
                    <a:pt x="28" y="1094"/>
                  </a:lnTo>
                  <a:lnTo>
                    <a:pt x="36" y="1118"/>
                  </a:lnTo>
                  <a:lnTo>
                    <a:pt x="43" y="1143"/>
                  </a:lnTo>
                  <a:lnTo>
                    <a:pt x="52" y="1166"/>
                  </a:lnTo>
                  <a:lnTo>
                    <a:pt x="60" y="1189"/>
                  </a:lnTo>
                  <a:lnTo>
                    <a:pt x="70" y="1213"/>
                  </a:lnTo>
                  <a:lnTo>
                    <a:pt x="81" y="1236"/>
                  </a:lnTo>
                  <a:lnTo>
                    <a:pt x="91" y="1259"/>
                  </a:lnTo>
                  <a:lnTo>
                    <a:pt x="103" y="1281"/>
                  </a:lnTo>
                  <a:lnTo>
                    <a:pt x="116" y="1303"/>
                  </a:lnTo>
                  <a:lnTo>
                    <a:pt x="129" y="1326"/>
                  </a:lnTo>
                  <a:lnTo>
                    <a:pt x="142" y="1347"/>
                  </a:lnTo>
                  <a:lnTo>
                    <a:pt x="156" y="1367"/>
                  </a:lnTo>
                  <a:lnTo>
                    <a:pt x="171" y="1387"/>
                  </a:lnTo>
                  <a:lnTo>
                    <a:pt x="186" y="1408"/>
                  </a:lnTo>
                  <a:lnTo>
                    <a:pt x="202" y="1428"/>
                  </a:lnTo>
                  <a:lnTo>
                    <a:pt x="219" y="1447"/>
                  </a:lnTo>
                  <a:lnTo>
                    <a:pt x="236" y="1465"/>
                  </a:lnTo>
                  <a:lnTo>
                    <a:pt x="253" y="1483"/>
                  </a:lnTo>
                  <a:lnTo>
                    <a:pt x="271" y="1501"/>
                  </a:lnTo>
                  <a:lnTo>
                    <a:pt x="290" y="1518"/>
                  </a:lnTo>
                  <a:lnTo>
                    <a:pt x="310" y="1534"/>
                  </a:lnTo>
                  <a:lnTo>
                    <a:pt x="329" y="1550"/>
                  </a:lnTo>
                  <a:lnTo>
                    <a:pt x="349" y="1566"/>
                  </a:lnTo>
                  <a:lnTo>
                    <a:pt x="369" y="1581"/>
                  </a:lnTo>
                  <a:lnTo>
                    <a:pt x="391" y="1595"/>
                  </a:lnTo>
                  <a:lnTo>
                    <a:pt x="412" y="1609"/>
                  </a:lnTo>
                  <a:lnTo>
                    <a:pt x="433" y="1622"/>
                  </a:lnTo>
                  <a:lnTo>
                    <a:pt x="455" y="1634"/>
                  </a:lnTo>
                  <a:lnTo>
                    <a:pt x="478" y="1645"/>
                  </a:lnTo>
                  <a:lnTo>
                    <a:pt x="500" y="1657"/>
                  </a:lnTo>
                  <a:lnTo>
                    <a:pt x="524" y="1667"/>
                  </a:lnTo>
                  <a:lnTo>
                    <a:pt x="547" y="1677"/>
                  </a:lnTo>
                  <a:lnTo>
                    <a:pt x="570" y="1686"/>
                  </a:lnTo>
                  <a:lnTo>
                    <a:pt x="595" y="1694"/>
                  </a:lnTo>
                  <a:lnTo>
                    <a:pt x="618" y="1702"/>
                  </a:lnTo>
                  <a:lnTo>
                    <a:pt x="643" y="1709"/>
                  </a:lnTo>
                  <a:lnTo>
                    <a:pt x="667" y="1714"/>
                  </a:lnTo>
                  <a:lnTo>
                    <a:pt x="692" y="1720"/>
                  </a:lnTo>
                  <a:lnTo>
                    <a:pt x="717" y="1725"/>
                  </a:lnTo>
                  <a:lnTo>
                    <a:pt x="742" y="1729"/>
                  </a:lnTo>
                  <a:lnTo>
                    <a:pt x="766" y="1732"/>
                  </a:lnTo>
                  <a:lnTo>
                    <a:pt x="792" y="1735"/>
                  </a:lnTo>
                  <a:lnTo>
                    <a:pt x="818" y="1737"/>
                  </a:lnTo>
                  <a:lnTo>
                    <a:pt x="842" y="1738"/>
                  </a:lnTo>
                  <a:lnTo>
                    <a:pt x="868" y="1738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2" name="Line 52"/>
            <p:cNvSpPr>
              <a:spLocks noChangeShapeType="1"/>
            </p:cNvSpPr>
            <p:nvPr/>
          </p:nvSpPr>
          <p:spPr bwMode="auto">
            <a:xfrm>
              <a:off x="802" y="3229"/>
              <a:ext cx="76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3" name="Line 53"/>
            <p:cNvSpPr>
              <a:spLocks noChangeShapeType="1"/>
            </p:cNvSpPr>
            <p:nvPr/>
          </p:nvSpPr>
          <p:spPr bwMode="auto">
            <a:xfrm>
              <a:off x="802" y="3791"/>
              <a:ext cx="767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4" name="Line 54"/>
            <p:cNvSpPr>
              <a:spLocks noChangeShapeType="1"/>
            </p:cNvSpPr>
            <p:nvPr/>
          </p:nvSpPr>
          <p:spPr bwMode="auto">
            <a:xfrm>
              <a:off x="2554" y="1257"/>
              <a:ext cx="0" cy="12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5" name="Line 55"/>
            <p:cNvSpPr>
              <a:spLocks noChangeShapeType="1"/>
            </p:cNvSpPr>
            <p:nvPr/>
          </p:nvSpPr>
          <p:spPr bwMode="auto">
            <a:xfrm flipH="1">
              <a:off x="347" y="2462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6" name="Line 56"/>
            <p:cNvSpPr>
              <a:spLocks noChangeShapeType="1"/>
            </p:cNvSpPr>
            <p:nvPr/>
          </p:nvSpPr>
          <p:spPr bwMode="auto">
            <a:xfrm flipV="1">
              <a:off x="347" y="1257"/>
              <a:ext cx="0" cy="12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7" name="Line 57"/>
            <p:cNvSpPr>
              <a:spLocks noChangeShapeType="1"/>
            </p:cNvSpPr>
            <p:nvPr/>
          </p:nvSpPr>
          <p:spPr bwMode="auto">
            <a:xfrm>
              <a:off x="347" y="1257"/>
              <a:ext cx="17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8" name="Line 58"/>
            <p:cNvSpPr>
              <a:spLocks noChangeShapeType="1"/>
            </p:cNvSpPr>
            <p:nvPr/>
          </p:nvSpPr>
          <p:spPr bwMode="auto">
            <a:xfrm>
              <a:off x="2554" y="2908"/>
              <a:ext cx="0" cy="1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89" name="Line 59"/>
            <p:cNvSpPr>
              <a:spLocks noChangeShapeType="1"/>
            </p:cNvSpPr>
            <p:nvPr/>
          </p:nvSpPr>
          <p:spPr bwMode="auto">
            <a:xfrm flipH="1">
              <a:off x="347" y="4112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0" name="Line 60"/>
            <p:cNvSpPr>
              <a:spLocks noChangeShapeType="1"/>
            </p:cNvSpPr>
            <p:nvPr/>
          </p:nvSpPr>
          <p:spPr bwMode="auto">
            <a:xfrm flipV="1">
              <a:off x="347" y="2908"/>
              <a:ext cx="0" cy="1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1" name="Line 61"/>
            <p:cNvSpPr>
              <a:spLocks noChangeShapeType="1"/>
            </p:cNvSpPr>
            <p:nvPr/>
          </p:nvSpPr>
          <p:spPr bwMode="auto">
            <a:xfrm>
              <a:off x="347" y="2908"/>
              <a:ext cx="220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2" name="Line 62"/>
            <p:cNvSpPr>
              <a:spLocks noChangeShapeType="1"/>
            </p:cNvSpPr>
            <p:nvPr/>
          </p:nvSpPr>
          <p:spPr bwMode="auto">
            <a:xfrm flipH="1">
              <a:off x="3106" y="836"/>
              <a:ext cx="802" cy="0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3" name="Line 63"/>
            <p:cNvSpPr>
              <a:spLocks noChangeShapeType="1"/>
            </p:cNvSpPr>
            <p:nvPr/>
          </p:nvSpPr>
          <p:spPr bwMode="auto">
            <a:xfrm>
              <a:off x="3106" y="836"/>
              <a:ext cx="0" cy="57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4" name="Line 64"/>
            <p:cNvSpPr>
              <a:spLocks noChangeShapeType="1"/>
            </p:cNvSpPr>
            <p:nvPr/>
          </p:nvSpPr>
          <p:spPr bwMode="auto">
            <a:xfrm>
              <a:off x="3908" y="836"/>
              <a:ext cx="0" cy="57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5" name="Line 65"/>
            <p:cNvSpPr>
              <a:spLocks noChangeShapeType="1"/>
            </p:cNvSpPr>
            <p:nvPr/>
          </p:nvSpPr>
          <p:spPr bwMode="auto">
            <a:xfrm flipH="1">
              <a:off x="3226" y="1031"/>
              <a:ext cx="562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6" name="Line 66"/>
            <p:cNvSpPr>
              <a:spLocks noChangeShapeType="1"/>
            </p:cNvSpPr>
            <p:nvPr/>
          </p:nvSpPr>
          <p:spPr bwMode="auto">
            <a:xfrm>
              <a:off x="3226" y="1031"/>
              <a:ext cx="0" cy="29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7" name="Line 67"/>
            <p:cNvSpPr>
              <a:spLocks noChangeShapeType="1"/>
            </p:cNvSpPr>
            <p:nvPr/>
          </p:nvSpPr>
          <p:spPr bwMode="auto">
            <a:xfrm>
              <a:off x="3788" y="1031"/>
              <a:ext cx="0" cy="29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8" name="Line 68"/>
            <p:cNvSpPr>
              <a:spLocks noChangeShapeType="1"/>
            </p:cNvSpPr>
            <p:nvPr/>
          </p:nvSpPr>
          <p:spPr bwMode="auto">
            <a:xfrm flipH="1">
              <a:off x="1456" y="836"/>
              <a:ext cx="801" cy="0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99" name="Line 69"/>
            <p:cNvSpPr>
              <a:spLocks noChangeShapeType="1"/>
            </p:cNvSpPr>
            <p:nvPr/>
          </p:nvSpPr>
          <p:spPr bwMode="auto">
            <a:xfrm>
              <a:off x="1456" y="836"/>
              <a:ext cx="0" cy="195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0" name="Line 70"/>
            <p:cNvSpPr>
              <a:spLocks noChangeShapeType="1"/>
            </p:cNvSpPr>
            <p:nvPr/>
          </p:nvSpPr>
          <p:spPr bwMode="auto">
            <a:xfrm>
              <a:off x="2257" y="836"/>
              <a:ext cx="0" cy="421"/>
            </a:xfrm>
            <a:prstGeom prst="line">
              <a:avLst/>
            </a:prstGeom>
            <a:noFill/>
            <a:ln w="3810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1" name="Line 71"/>
            <p:cNvSpPr>
              <a:spLocks noChangeShapeType="1"/>
            </p:cNvSpPr>
            <p:nvPr/>
          </p:nvSpPr>
          <p:spPr bwMode="auto">
            <a:xfrm>
              <a:off x="521" y="1031"/>
              <a:ext cx="935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2" name="Line 72"/>
            <p:cNvSpPr>
              <a:spLocks noChangeShapeType="1"/>
            </p:cNvSpPr>
            <p:nvPr/>
          </p:nvSpPr>
          <p:spPr bwMode="auto">
            <a:xfrm>
              <a:off x="521" y="1031"/>
              <a:ext cx="0" cy="22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3" name="Line 73"/>
            <p:cNvSpPr>
              <a:spLocks noChangeShapeType="1"/>
            </p:cNvSpPr>
            <p:nvPr/>
          </p:nvSpPr>
          <p:spPr bwMode="auto">
            <a:xfrm>
              <a:off x="2257" y="1257"/>
              <a:ext cx="2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4" name="Line 74"/>
            <p:cNvSpPr>
              <a:spLocks noChangeShapeType="1"/>
            </p:cNvSpPr>
            <p:nvPr/>
          </p:nvSpPr>
          <p:spPr bwMode="auto">
            <a:xfrm>
              <a:off x="2846" y="1860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5" name="Line 75"/>
            <p:cNvSpPr>
              <a:spLocks noChangeShapeType="1"/>
            </p:cNvSpPr>
            <p:nvPr/>
          </p:nvSpPr>
          <p:spPr bwMode="auto">
            <a:xfrm>
              <a:off x="3156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6" name="Line 76"/>
            <p:cNvSpPr>
              <a:spLocks noChangeShapeType="1"/>
            </p:cNvSpPr>
            <p:nvPr/>
          </p:nvSpPr>
          <p:spPr bwMode="auto">
            <a:xfrm>
              <a:off x="3192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7" name="Line 77"/>
            <p:cNvSpPr>
              <a:spLocks noChangeShapeType="1"/>
            </p:cNvSpPr>
            <p:nvPr/>
          </p:nvSpPr>
          <p:spPr bwMode="auto">
            <a:xfrm>
              <a:off x="3511" y="186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8" name="Line 78"/>
            <p:cNvSpPr>
              <a:spLocks noChangeShapeType="1"/>
            </p:cNvSpPr>
            <p:nvPr/>
          </p:nvSpPr>
          <p:spPr bwMode="auto">
            <a:xfrm>
              <a:off x="3548" y="1860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09" name="Line 79"/>
            <p:cNvSpPr>
              <a:spLocks noChangeShapeType="1"/>
            </p:cNvSpPr>
            <p:nvPr/>
          </p:nvSpPr>
          <p:spPr bwMode="auto">
            <a:xfrm>
              <a:off x="3869" y="186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0" name="Line 80"/>
            <p:cNvSpPr>
              <a:spLocks noChangeShapeType="1"/>
            </p:cNvSpPr>
            <p:nvPr/>
          </p:nvSpPr>
          <p:spPr bwMode="auto">
            <a:xfrm>
              <a:off x="3905" y="1860"/>
              <a:ext cx="2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1" name="Line 81"/>
            <p:cNvSpPr>
              <a:spLocks noChangeShapeType="1"/>
            </p:cNvSpPr>
            <p:nvPr/>
          </p:nvSpPr>
          <p:spPr bwMode="auto">
            <a:xfrm>
              <a:off x="802" y="3127"/>
              <a:ext cx="0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2" name="Line 82"/>
            <p:cNvSpPr>
              <a:spLocks noChangeShapeType="1"/>
            </p:cNvSpPr>
            <p:nvPr/>
          </p:nvSpPr>
          <p:spPr bwMode="auto">
            <a:xfrm>
              <a:off x="802" y="3333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3" name="Line 83"/>
            <p:cNvSpPr>
              <a:spLocks noChangeShapeType="1"/>
            </p:cNvSpPr>
            <p:nvPr/>
          </p:nvSpPr>
          <p:spPr bwMode="auto">
            <a:xfrm>
              <a:off x="802" y="3369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4" name="Line 84"/>
            <p:cNvSpPr>
              <a:spLocks noChangeShapeType="1"/>
            </p:cNvSpPr>
            <p:nvPr/>
          </p:nvSpPr>
          <p:spPr bwMode="auto">
            <a:xfrm>
              <a:off x="802" y="369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5" name="Line 85"/>
            <p:cNvSpPr>
              <a:spLocks noChangeShapeType="1"/>
            </p:cNvSpPr>
            <p:nvPr/>
          </p:nvSpPr>
          <p:spPr bwMode="auto">
            <a:xfrm>
              <a:off x="802" y="3727"/>
              <a:ext cx="0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6" name="Line 86"/>
            <p:cNvSpPr>
              <a:spLocks noChangeShapeType="1"/>
            </p:cNvSpPr>
            <p:nvPr/>
          </p:nvSpPr>
          <p:spPr bwMode="auto">
            <a:xfrm>
              <a:off x="1857" y="2978"/>
              <a:ext cx="0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7" name="Line 87"/>
            <p:cNvSpPr>
              <a:spLocks noChangeShapeType="1"/>
            </p:cNvSpPr>
            <p:nvPr/>
          </p:nvSpPr>
          <p:spPr bwMode="auto">
            <a:xfrm>
              <a:off x="1857" y="331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8" name="Line 88"/>
            <p:cNvSpPr>
              <a:spLocks noChangeShapeType="1"/>
            </p:cNvSpPr>
            <p:nvPr/>
          </p:nvSpPr>
          <p:spPr bwMode="auto">
            <a:xfrm>
              <a:off x="1857" y="3347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19" name="Line 89"/>
            <p:cNvSpPr>
              <a:spLocks noChangeShapeType="1"/>
            </p:cNvSpPr>
            <p:nvPr/>
          </p:nvSpPr>
          <p:spPr bwMode="auto">
            <a:xfrm>
              <a:off x="1857" y="366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20" name="Line 90"/>
            <p:cNvSpPr>
              <a:spLocks noChangeShapeType="1"/>
            </p:cNvSpPr>
            <p:nvPr/>
          </p:nvSpPr>
          <p:spPr bwMode="auto">
            <a:xfrm>
              <a:off x="1857" y="3705"/>
              <a:ext cx="0" cy="3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21" name="Freeform 91"/>
            <p:cNvSpPr>
              <a:spLocks/>
            </p:cNvSpPr>
            <p:nvPr/>
          </p:nvSpPr>
          <p:spPr bwMode="auto">
            <a:xfrm>
              <a:off x="1456" y="3229"/>
              <a:ext cx="113" cy="562"/>
            </a:xfrm>
            <a:custGeom>
              <a:avLst/>
              <a:gdLst>
                <a:gd name="T0" fmla="*/ 4 w 354"/>
                <a:gd name="T1" fmla="*/ 0 h 1738"/>
                <a:gd name="T2" fmla="*/ 3 w 354"/>
                <a:gd name="T3" fmla="*/ 1 h 1738"/>
                <a:gd name="T4" fmla="*/ 3 w 354"/>
                <a:gd name="T5" fmla="*/ 1 h 1738"/>
                <a:gd name="T6" fmla="*/ 3 w 354"/>
                <a:gd name="T7" fmla="*/ 1 h 1738"/>
                <a:gd name="T8" fmla="*/ 2 w 354"/>
                <a:gd name="T9" fmla="*/ 2 h 1738"/>
                <a:gd name="T10" fmla="*/ 2 w 354"/>
                <a:gd name="T11" fmla="*/ 2 h 1738"/>
                <a:gd name="T12" fmla="*/ 2 w 354"/>
                <a:gd name="T13" fmla="*/ 3 h 1738"/>
                <a:gd name="T14" fmla="*/ 2 w 354"/>
                <a:gd name="T15" fmla="*/ 3 h 1738"/>
                <a:gd name="T16" fmla="*/ 1 w 354"/>
                <a:gd name="T17" fmla="*/ 4 h 1738"/>
                <a:gd name="T18" fmla="*/ 1 w 354"/>
                <a:gd name="T19" fmla="*/ 4 h 1738"/>
                <a:gd name="T20" fmla="*/ 1 w 354"/>
                <a:gd name="T21" fmla="*/ 5 h 1738"/>
                <a:gd name="T22" fmla="*/ 1 w 354"/>
                <a:gd name="T23" fmla="*/ 5 h 1738"/>
                <a:gd name="T24" fmla="*/ 1 w 354"/>
                <a:gd name="T25" fmla="*/ 5 h 1738"/>
                <a:gd name="T26" fmla="*/ 0 w 354"/>
                <a:gd name="T27" fmla="*/ 6 h 1738"/>
                <a:gd name="T28" fmla="*/ 0 w 354"/>
                <a:gd name="T29" fmla="*/ 6 h 1738"/>
                <a:gd name="T30" fmla="*/ 0 w 354"/>
                <a:gd name="T31" fmla="*/ 7 h 1738"/>
                <a:gd name="T32" fmla="*/ 0 w 354"/>
                <a:gd name="T33" fmla="*/ 7 h 1738"/>
                <a:gd name="T34" fmla="*/ 0 w 354"/>
                <a:gd name="T35" fmla="*/ 8 h 1738"/>
                <a:gd name="T36" fmla="*/ 0 w 354"/>
                <a:gd name="T37" fmla="*/ 8 h 1738"/>
                <a:gd name="T38" fmla="*/ 0 w 354"/>
                <a:gd name="T39" fmla="*/ 9 h 1738"/>
                <a:gd name="T40" fmla="*/ 0 w 354"/>
                <a:gd name="T41" fmla="*/ 9 h 1738"/>
                <a:gd name="T42" fmla="*/ 0 w 354"/>
                <a:gd name="T43" fmla="*/ 10 h 1738"/>
                <a:gd name="T44" fmla="*/ 0 w 354"/>
                <a:gd name="T45" fmla="*/ 11 h 1738"/>
                <a:gd name="T46" fmla="*/ 0 w 354"/>
                <a:gd name="T47" fmla="*/ 11 h 1738"/>
                <a:gd name="T48" fmla="*/ 0 w 354"/>
                <a:gd name="T49" fmla="*/ 12 h 1738"/>
                <a:gd name="T50" fmla="*/ 0 w 354"/>
                <a:gd name="T51" fmla="*/ 12 h 1738"/>
                <a:gd name="T52" fmla="*/ 0 w 354"/>
                <a:gd name="T53" fmla="*/ 13 h 1738"/>
                <a:gd name="T54" fmla="*/ 0 w 354"/>
                <a:gd name="T55" fmla="*/ 13 h 1738"/>
                <a:gd name="T56" fmla="*/ 1 w 354"/>
                <a:gd name="T57" fmla="*/ 14 h 1738"/>
                <a:gd name="T58" fmla="*/ 1 w 354"/>
                <a:gd name="T59" fmla="*/ 14 h 1738"/>
                <a:gd name="T60" fmla="*/ 1 w 354"/>
                <a:gd name="T61" fmla="*/ 15 h 1738"/>
                <a:gd name="T62" fmla="*/ 1 w 354"/>
                <a:gd name="T63" fmla="*/ 15 h 1738"/>
                <a:gd name="T64" fmla="*/ 1 w 354"/>
                <a:gd name="T65" fmla="*/ 16 h 1738"/>
                <a:gd name="T66" fmla="*/ 2 w 354"/>
                <a:gd name="T67" fmla="*/ 16 h 1738"/>
                <a:gd name="T68" fmla="*/ 2 w 354"/>
                <a:gd name="T69" fmla="*/ 16 h 1738"/>
                <a:gd name="T70" fmla="*/ 2 w 354"/>
                <a:gd name="T71" fmla="*/ 17 h 1738"/>
                <a:gd name="T72" fmla="*/ 2 w 354"/>
                <a:gd name="T73" fmla="*/ 17 h 1738"/>
                <a:gd name="T74" fmla="*/ 3 w 354"/>
                <a:gd name="T75" fmla="*/ 18 h 1738"/>
                <a:gd name="T76" fmla="*/ 3 w 354"/>
                <a:gd name="T77" fmla="*/ 18 h 1738"/>
                <a:gd name="T78" fmla="*/ 3 w 354"/>
                <a:gd name="T79" fmla="*/ 18 h 1738"/>
                <a:gd name="T80" fmla="*/ 4 w 354"/>
                <a:gd name="T81" fmla="*/ 19 h 17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54" h="1738">
                  <a:moveTo>
                    <a:pt x="354" y="0"/>
                  </a:moveTo>
                  <a:lnTo>
                    <a:pt x="338" y="17"/>
                  </a:lnTo>
                  <a:lnTo>
                    <a:pt x="322" y="34"/>
                  </a:lnTo>
                  <a:lnTo>
                    <a:pt x="307" y="51"/>
                  </a:lnTo>
                  <a:lnTo>
                    <a:pt x="291" y="69"/>
                  </a:lnTo>
                  <a:lnTo>
                    <a:pt x="276" y="87"/>
                  </a:lnTo>
                  <a:lnTo>
                    <a:pt x="262" y="105"/>
                  </a:lnTo>
                  <a:lnTo>
                    <a:pt x="248" y="125"/>
                  </a:lnTo>
                  <a:lnTo>
                    <a:pt x="234" y="144"/>
                  </a:lnTo>
                  <a:lnTo>
                    <a:pt x="220" y="163"/>
                  </a:lnTo>
                  <a:lnTo>
                    <a:pt x="207" y="182"/>
                  </a:lnTo>
                  <a:lnTo>
                    <a:pt x="194" y="201"/>
                  </a:lnTo>
                  <a:lnTo>
                    <a:pt x="182" y="222"/>
                  </a:lnTo>
                  <a:lnTo>
                    <a:pt x="170" y="242"/>
                  </a:lnTo>
                  <a:lnTo>
                    <a:pt x="158" y="262"/>
                  </a:lnTo>
                  <a:lnTo>
                    <a:pt x="147" y="282"/>
                  </a:lnTo>
                  <a:lnTo>
                    <a:pt x="136" y="304"/>
                  </a:lnTo>
                  <a:lnTo>
                    <a:pt x="125" y="325"/>
                  </a:lnTo>
                  <a:lnTo>
                    <a:pt x="116" y="346"/>
                  </a:lnTo>
                  <a:lnTo>
                    <a:pt x="106" y="367"/>
                  </a:lnTo>
                  <a:lnTo>
                    <a:pt x="96" y="389"/>
                  </a:lnTo>
                  <a:lnTo>
                    <a:pt x="88" y="410"/>
                  </a:lnTo>
                  <a:lnTo>
                    <a:pt x="79" y="432"/>
                  </a:lnTo>
                  <a:lnTo>
                    <a:pt x="71" y="455"/>
                  </a:lnTo>
                  <a:lnTo>
                    <a:pt x="63" y="477"/>
                  </a:lnTo>
                  <a:lnTo>
                    <a:pt x="56" y="499"/>
                  </a:lnTo>
                  <a:lnTo>
                    <a:pt x="50" y="522"/>
                  </a:lnTo>
                  <a:lnTo>
                    <a:pt x="43" y="544"/>
                  </a:lnTo>
                  <a:lnTo>
                    <a:pt x="37" y="567"/>
                  </a:lnTo>
                  <a:lnTo>
                    <a:pt x="32" y="590"/>
                  </a:lnTo>
                  <a:lnTo>
                    <a:pt x="27" y="612"/>
                  </a:lnTo>
                  <a:lnTo>
                    <a:pt x="22" y="636"/>
                  </a:lnTo>
                  <a:lnTo>
                    <a:pt x="18" y="659"/>
                  </a:lnTo>
                  <a:lnTo>
                    <a:pt x="14" y="682"/>
                  </a:lnTo>
                  <a:lnTo>
                    <a:pt x="11" y="705"/>
                  </a:lnTo>
                  <a:lnTo>
                    <a:pt x="8" y="728"/>
                  </a:lnTo>
                  <a:lnTo>
                    <a:pt x="6" y="752"/>
                  </a:lnTo>
                  <a:lnTo>
                    <a:pt x="4" y="775"/>
                  </a:lnTo>
                  <a:lnTo>
                    <a:pt x="2" y="799"/>
                  </a:lnTo>
                  <a:lnTo>
                    <a:pt x="1" y="822"/>
                  </a:lnTo>
                  <a:lnTo>
                    <a:pt x="1" y="845"/>
                  </a:lnTo>
                  <a:lnTo>
                    <a:pt x="0" y="869"/>
                  </a:lnTo>
                  <a:lnTo>
                    <a:pt x="1" y="892"/>
                  </a:lnTo>
                  <a:lnTo>
                    <a:pt x="1" y="916"/>
                  </a:lnTo>
                  <a:lnTo>
                    <a:pt x="2" y="939"/>
                  </a:lnTo>
                  <a:lnTo>
                    <a:pt x="4" y="963"/>
                  </a:lnTo>
                  <a:lnTo>
                    <a:pt x="6" y="986"/>
                  </a:lnTo>
                  <a:lnTo>
                    <a:pt x="8" y="1009"/>
                  </a:lnTo>
                  <a:lnTo>
                    <a:pt x="11" y="1033"/>
                  </a:lnTo>
                  <a:lnTo>
                    <a:pt x="14" y="1056"/>
                  </a:lnTo>
                  <a:lnTo>
                    <a:pt x="18" y="1080"/>
                  </a:lnTo>
                  <a:lnTo>
                    <a:pt x="22" y="1102"/>
                  </a:lnTo>
                  <a:lnTo>
                    <a:pt x="27" y="1125"/>
                  </a:lnTo>
                  <a:lnTo>
                    <a:pt x="32" y="1148"/>
                  </a:lnTo>
                  <a:lnTo>
                    <a:pt x="37" y="1171"/>
                  </a:lnTo>
                  <a:lnTo>
                    <a:pt x="43" y="1194"/>
                  </a:lnTo>
                  <a:lnTo>
                    <a:pt x="50" y="1216"/>
                  </a:lnTo>
                  <a:lnTo>
                    <a:pt x="56" y="1239"/>
                  </a:lnTo>
                  <a:lnTo>
                    <a:pt x="63" y="1262"/>
                  </a:lnTo>
                  <a:lnTo>
                    <a:pt x="71" y="1283"/>
                  </a:lnTo>
                  <a:lnTo>
                    <a:pt x="79" y="1305"/>
                  </a:lnTo>
                  <a:lnTo>
                    <a:pt x="88" y="1328"/>
                  </a:lnTo>
                  <a:lnTo>
                    <a:pt x="96" y="1349"/>
                  </a:lnTo>
                  <a:lnTo>
                    <a:pt x="106" y="1370"/>
                  </a:lnTo>
                  <a:lnTo>
                    <a:pt x="116" y="1392"/>
                  </a:lnTo>
                  <a:lnTo>
                    <a:pt x="125" y="1413"/>
                  </a:lnTo>
                  <a:lnTo>
                    <a:pt x="136" y="1434"/>
                  </a:lnTo>
                  <a:lnTo>
                    <a:pt x="147" y="1456"/>
                  </a:lnTo>
                  <a:lnTo>
                    <a:pt x="158" y="1476"/>
                  </a:lnTo>
                  <a:lnTo>
                    <a:pt x="170" y="1496"/>
                  </a:lnTo>
                  <a:lnTo>
                    <a:pt x="182" y="1516"/>
                  </a:lnTo>
                  <a:lnTo>
                    <a:pt x="194" y="1536"/>
                  </a:lnTo>
                  <a:lnTo>
                    <a:pt x="207" y="1556"/>
                  </a:lnTo>
                  <a:lnTo>
                    <a:pt x="220" y="1575"/>
                  </a:lnTo>
                  <a:lnTo>
                    <a:pt x="234" y="1594"/>
                  </a:lnTo>
                  <a:lnTo>
                    <a:pt x="248" y="1613"/>
                  </a:lnTo>
                  <a:lnTo>
                    <a:pt x="262" y="1632"/>
                  </a:lnTo>
                  <a:lnTo>
                    <a:pt x="276" y="1650"/>
                  </a:lnTo>
                  <a:lnTo>
                    <a:pt x="291" y="1669"/>
                  </a:lnTo>
                  <a:lnTo>
                    <a:pt x="307" y="1687"/>
                  </a:lnTo>
                  <a:lnTo>
                    <a:pt x="322" y="1704"/>
                  </a:lnTo>
                  <a:lnTo>
                    <a:pt x="338" y="1721"/>
                  </a:lnTo>
                  <a:lnTo>
                    <a:pt x="354" y="1738"/>
                  </a:lnTo>
                </a:path>
              </a:pathLst>
            </a:custGeom>
            <a:noFill/>
            <a:ln w="3810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22" name="Freeform 92"/>
            <p:cNvSpPr>
              <a:spLocks/>
            </p:cNvSpPr>
            <p:nvPr/>
          </p:nvSpPr>
          <p:spPr bwMode="auto">
            <a:xfrm>
              <a:off x="3788" y="1328"/>
              <a:ext cx="120" cy="83"/>
            </a:xfrm>
            <a:custGeom>
              <a:avLst/>
              <a:gdLst>
                <a:gd name="T0" fmla="*/ 4 w 371"/>
                <a:gd name="T1" fmla="*/ 3 h 260"/>
                <a:gd name="T2" fmla="*/ 4 w 371"/>
                <a:gd name="T3" fmla="*/ 3 h 260"/>
                <a:gd name="T4" fmla="*/ 4 w 371"/>
                <a:gd name="T5" fmla="*/ 2 h 260"/>
                <a:gd name="T6" fmla="*/ 4 w 371"/>
                <a:gd name="T7" fmla="*/ 2 h 260"/>
                <a:gd name="T8" fmla="*/ 3 w 371"/>
                <a:gd name="T9" fmla="*/ 2 h 260"/>
                <a:gd name="T10" fmla="*/ 3 w 371"/>
                <a:gd name="T11" fmla="*/ 2 h 260"/>
                <a:gd name="T12" fmla="*/ 3 w 371"/>
                <a:gd name="T13" fmla="*/ 2 h 260"/>
                <a:gd name="T14" fmla="*/ 3 w 371"/>
                <a:gd name="T15" fmla="*/ 2 h 260"/>
                <a:gd name="T16" fmla="*/ 2 w 371"/>
                <a:gd name="T17" fmla="*/ 1 h 260"/>
                <a:gd name="T18" fmla="*/ 2 w 371"/>
                <a:gd name="T19" fmla="*/ 1 h 260"/>
                <a:gd name="T20" fmla="*/ 2 w 371"/>
                <a:gd name="T21" fmla="*/ 1 h 260"/>
                <a:gd name="T22" fmla="*/ 2 w 371"/>
                <a:gd name="T23" fmla="*/ 1 h 260"/>
                <a:gd name="T24" fmla="*/ 2 w 371"/>
                <a:gd name="T25" fmla="*/ 1 h 260"/>
                <a:gd name="T26" fmla="*/ 1 w 371"/>
                <a:gd name="T27" fmla="*/ 1 h 260"/>
                <a:gd name="T28" fmla="*/ 1 w 371"/>
                <a:gd name="T29" fmla="*/ 1 h 260"/>
                <a:gd name="T30" fmla="*/ 1 w 371"/>
                <a:gd name="T31" fmla="*/ 1 h 260"/>
                <a:gd name="T32" fmla="*/ 1 w 371"/>
                <a:gd name="T33" fmla="*/ 0 h 260"/>
                <a:gd name="T34" fmla="*/ 0 w 371"/>
                <a:gd name="T35" fmla="*/ 0 h 260"/>
                <a:gd name="T36" fmla="*/ 0 w 371"/>
                <a:gd name="T37" fmla="*/ 0 h 260"/>
                <a:gd name="T38" fmla="*/ 0 w 371"/>
                <a:gd name="T39" fmla="*/ 0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1" h="260">
                  <a:moveTo>
                    <a:pt x="371" y="260"/>
                  </a:moveTo>
                  <a:lnTo>
                    <a:pt x="354" y="244"/>
                  </a:lnTo>
                  <a:lnTo>
                    <a:pt x="336" y="228"/>
                  </a:lnTo>
                  <a:lnTo>
                    <a:pt x="317" y="213"/>
                  </a:lnTo>
                  <a:lnTo>
                    <a:pt x="299" y="197"/>
                  </a:lnTo>
                  <a:lnTo>
                    <a:pt x="280" y="183"/>
                  </a:lnTo>
                  <a:lnTo>
                    <a:pt x="262" y="169"/>
                  </a:lnTo>
                  <a:lnTo>
                    <a:pt x="242" y="154"/>
                  </a:lnTo>
                  <a:lnTo>
                    <a:pt x="223" y="140"/>
                  </a:lnTo>
                  <a:lnTo>
                    <a:pt x="203" y="126"/>
                  </a:lnTo>
                  <a:lnTo>
                    <a:pt x="184" y="112"/>
                  </a:lnTo>
                  <a:lnTo>
                    <a:pt x="164" y="98"/>
                  </a:lnTo>
                  <a:lnTo>
                    <a:pt x="144" y="86"/>
                  </a:lnTo>
                  <a:lnTo>
                    <a:pt x="124" y="73"/>
                  </a:lnTo>
                  <a:lnTo>
                    <a:pt x="104" y="60"/>
                  </a:lnTo>
                  <a:lnTo>
                    <a:pt x="83" y="47"/>
                  </a:lnTo>
                  <a:lnTo>
                    <a:pt x="62" y="36"/>
                  </a:lnTo>
                  <a:lnTo>
                    <a:pt x="41" y="24"/>
                  </a:lnTo>
                  <a:lnTo>
                    <a:pt x="21" y="1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23" name="Freeform 93"/>
            <p:cNvSpPr>
              <a:spLocks/>
            </p:cNvSpPr>
            <p:nvPr/>
          </p:nvSpPr>
          <p:spPr bwMode="auto">
            <a:xfrm>
              <a:off x="3226" y="1257"/>
              <a:ext cx="562" cy="71"/>
            </a:xfrm>
            <a:custGeom>
              <a:avLst/>
              <a:gdLst>
                <a:gd name="T0" fmla="*/ 19 w 1737"/>
                <a:gd name="T1" fmla="*/ 2 h 215"/>
                <a:gd name="T2" fmla="*/ 18 w 1737"/>
                <a:gd name="T3" fmla="*/ 2 h 215"/>
                <a:gd name="T4" fmla="*/ 18 w 1737"/>
                <a:gd name="T5" fmla="*/ 2 h 215"/>
                <a:gd name="T6" fmla="*/ 17 w 1737"/>
                <a:gd name="T7" fmla="*/ 2 h 215"/>
                <a:gd name="T8" fmla="*/ 17 w 1737"/>
                <a:gd name="T9" fmla="*/ 2 h 215"/>
                <a:gd name="T10" fmla="*/ 16 w 1737"/>
                <a:gd name="T11" fmla="*/ 1 h 215"/>
                <a:gd name="T12" fmla="*/ 16 w 1737"/>
                <a:gd name="T13" fmla="*/ 1 h 215"/>
                <a:gd name="T14" fmla="*/ 16 w 1737"/>
                <a:gd name="T15" fmla="*/ 1 h 215"/>
                <a:gd name="T16" fmla="*/ 15 w 1737"/>
                <a:gd name="T17" fmla="*/ 1 h 215"/>
                <a:gd name="T18" fmla="*/ 14 w 1737"/>
                <a:gd name="T19" fmla="*/ 1 h 215"/>
                <a:gd name="T20" fmla="*/ 14 w 1737"/>
                <a:gd name="T21" fmla="*/ 1 h 215"/>
                <a:gd name="T22" fmla="*/ 13 w 1737"/>
                <a:gd name="T23" fmla="*/ 0 h 215"/>
                <a:gd name="T24" fmla="*/ 13 w 1737"/>
                <a:gd name="T25" fmla="*/ 0 h 215"/>
                <a:gd name="T26" fmla="*/ 12 w 1737"/>
                <a:gd name="T27" fmla="*/ 0 h 215"/>
                <a:gd name="T28" fmla="*/ 12 w 1737"/>
                <a:gd name="T29" fmla="*/ 0 h 215"/>
                <a:gd name="T30" fmla="*/ 11 w 1737"/>
                <a:gd name="T31" fmla="*/ 0 h 215"/>
                <a:gd name="T32" fmla="*/ 11 w 1737"/>
                <a:gd name="T33" fmla="*/ 0 h 215"/>
                <a:gd name="T34" fmla="*/ 10 w 1737"/>
                <a:gd name="T35" fmla="*/ 0 h 215"/>
                <a:gd name="T36" fmla="*/ 10 w 1737"/>
                <a:gd name="T37" fmla="*/ 0 h 215"/>
                <a:gd name="T38" fmla="*/ 9 w 1737"/>
                <a:gd name="T39" fmla="*/ 0 h 215"/>
                <a:gd name="T40" fmla="*/ 9 w 1737"/>
                <a:gd name="T41" fmla="*/ 0 h 215"/>
                <a:gd name="T42" fmla="*/ 8 w 1737"/>
                <a:gd name="T43" fmla="*/ 0 h 215"/>
                <a:gd name="T44" fmla="*/ 7 w 1737"/>
                <a:gd name="T45" fmla="*/ 0 h 215"/>
                <a:gd name="T46" fmla="*/ 7 w 1737"/>
                <a:gd name="T47" fmla="*/ 0 h 215"/>
                <a:gd name="T48" fmla="*/ 6 w 1737"/>
                <a:gd name="T49" fmla="*/ 0 h 215"/>
                <a:gd name="T50" fmla="*/ 6 w 1737"/>
                <a:gd name="T51" fmla="*/ 0 h 215"/>
                <a:gd name="T52" fmla="*/ 6 w 1737"/>
                <a:gd name="T53" fmla="*/ 0 h 215"/>
                <a:gd name="T54" fmla="*/ 5 w 1737"/>
                <a:gd name="T55" fmla="*/ 1 h 215"/>
                <a:gd name="T56" fmla="*/ 5 w 1737"/>
                <a:gd name="T57" fmla="*/ 1 h 215"/>
                <a:gd name="T58" fmla="*/ 4 w 1737"/>
                <a:gd name="T59" fmla="*/ 1 h 215"/>
                <a:gd name="T60" fmla="*/ 4 w 1737"/>
                <a:gd name="T61" fmla="*/ 1 h 215"/>
                <a:gd name="T62" fmla="*/ 3 w 1737"/>
                <a:gd name="T63" fmla="*/ 1 h 215"/>
                <a:gd name="T64" fmla="*/ 2 w 1737"/>
                <a:gd name="T65" fmla="*/ 1 h 215"/>
                <a:gd name="T66" fmla="*/ 2 w 1737"/>
                <a:gd name="T67" fmla="*/ 2 h 215"/>
                <a:gd name="T68" fmla="*/ 2 w 1737"/>
                <a:gd name="T69" fmla="*/ 2 h 215"/>
                <a:gd name="T70" fmla="*/ 1 w 1737"/>
                <a:gd name="T71" fmla="*/ 2 h 215"/>
                <a:gd name="T72" fmla="*/ 1 w 1737"/>
                <a:gd name="T73" fmla="*/ 2 h 215"/>
                <a:gd name="T74" fmla="*/ 0 w 1737"/>
                <a:gd name="T75" fmla="*/ 3 h 2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7" h="215">
                  <a:moveTo>
                    <a:pt x="1737" y="215"/>
                  </a:moveTo>
                  <a:lnTo>
                    <a:pt x="1715" y="205"/>
                  </a:lnTo>
                  <a:lnTo>
                    <a:pt x="1694" y="194"/>
                  </a:lnTo>
                  <a:lnTo>
                    <a:pt x="1672" y="184"/>
                  </a:lnTo>
                  <a:lnTo>
                    <a:pt x="1650" y="173"/>
                  </a:lnTo>
                  <a:lnTo>
                    <a:pt x="1628" y="163"/>
                  </a:lnTo>
                  <a:lnTo>
                    <a:pt x="1607" y="154"/>
                  </a:lnTo>
                  <a:lnTo>
                    <a:pt x="1584" y="144"/>
                  </a:lnTo>
                  <a:lnTo>
                    <a:pt x="1562" y="135"/>
                  </a:lnTo>
                  <a:lnTo>
                    <a:pt x="1540" y="126"/>
                  </a:lnTo>
                  <a:lnTo>
                    <a:pt x="1517" y="118"/>
                  </a:lnTo>
                  <a:lnTo>
                    <a:pt x="1494" y="109"/>
                  </a:lnTo>
                  <a:lnTo>
                    <a:pt x="1471" y="102"/>
                  </a:lnTo>
                  <a:lnTo>
                    <a:pt x="1448" y="94"/>
                  </a:lnTo>
                  <a:lnTo>
                    <a:pt x="1426" y="87"/>
                  </a:lnTo>
                  <a:lnTo>
                    <a:pt x="1402" y="79"/>
                  </a:lnTo>
                  <a:lnTo>
                    <a:pt x="1380" y="73"/>
                  </a:lnTo>
                  <a:lnTo>
                    <a:pt x="1356" y="66"/>
                  </a:lnTo>
                  <a:lnTo>
                    <a:pt x="1333" y="60"/>
                  </a:lnTo>
                  <a:lnTo>
                    <a:pt x="1310" y="54"/>
                  </a:lnTo>
                  <a:lnTo>
                    <a:pt x="1286" y="48"/>
                  </a:lnTo>
                  <a:lnTo>
                    <a:pt x="1263" y="43"/>
                  </a:lnTo>
                  <a:lnTo>
                    <a:pt x="1239" y="38"/>
                  </a:lnTo>
                  <a:lnTo>
                    <a:pt x="1215" y="33"/>
                  </a:lnTo>
                  <a:lnTo>
                    <a:pt x="1191" y="29"/>
                  </a:lnTo>
                  <a:lnTo>
                    <a:pt x="1168" y="25"/>
                  </a:lnTo>
                  <a:lnTo>
                    <a:pt x="1145" y="22"/>
                  </a:lnTo>
                  <a:lnTo>
                    <a:pt x="1120" y="17"/>
                  </a:lnTo>
                  <a:lnTo>
                    <a:pt x="1097" y="14"/>
                  </a:lnTo>
                  <a:lnTo>
                    <a:pt x="1072" y="12"/>
                  </a:lnTo>
                  <a:lnTo>
                    <a:pt x="1049" y="10"/>
                  </a:lnTo>
                  <a:lnTo>
                    <a:pt x="1024" y="7"/>
                  </a:lnTo>
                  <a:lnTo>
                    <a:pt x="1001" y="6"/>
                  </a:lnTo>
                  <a:lnTo>
                    <a:pt x="976" y="4"/>
                  </a:lnTo>
                  <a:lnTo>
                    <a:pt x="952" y="3"/>
                  </a:lnTo>
                  <a:lnTo>
                    <a:pt x="928" y="1"/>
                  </a:lnTo>
                  <a:lnTo>
                    <a:pt x="904" y="1"/>
                  </a:lnTo>
                  <a:lnTo>
                    <a:pt x="880" y="0"/>
                  </a:lnTo>
                  <a:lnTo>
                    <a:pt x="856" y="0"/>
                  </a:lnTo>
                  <a:lnTo>
                    <a:pt x="832" y="1"/>
                  </a:lnTo>
                  <a:lnTo>
                    <a:pt x="808" y="1"/>
                  </a:lnTo>
                  <a:lnTo>
                    <a:pt x="784" y="3"/>
                  </a:lnTo>
                  <a:lnTo>
                    <a:pt x="760" y="4"/>
                  </a:lnTo>
                  <a:lnTo>
                    <a:pt x="736" y="6"/>
                  </a:lnTo>
                  <a:lnTo>
                    <a:pt x="711" y="7"/>
                  </a:lnTo>
                  <a:lnTo>
                    <a:pt x="688" y="10"/>
                  </a:lnTo>
                  <a:lnTo>
                    <a:pt x="663" y="12"/>
                  </a:lnTo>
                  <a:lnTo>
                    <a:pt x="640" y="14"/>
                  </a:lnTo>
                  <a:lnTo>
                    <a:pt x="615" y="17"/>
                  </a:lnTo>
                  <a:lnTo>
                    <a:pt x="592" y="22"/>
                  </a:lnTo>
                  <a:lnTo>
                    <a:pt x="569" y="25"/>
                  </a:lnTo>
                  <a:lnTo>
                    <a:pt x="544" y="29"/>
                  </a:lnTo>
                  <a:lnTo>
                    <a:pt x="521" y="33"/>
                  </a:lnTo>
                  <a:lnTo>
                    <a:pt x="497" y="38"/>
                  </a:lnTo>
                  <a:lnTo>
                    <a:pt x="474" y="43"/>
                  </a:lnTo>
                  <a:lnTo>
                    <a:pt x="450" y="48"/>
                  </a:lnTo>
                  <a:lnTo>
                    <a:pt x="427" y="54"/>
                  </a:lnTo>
                  <a:lnTo>
                    <a:pt x="403" y="60"/>
                  </a:lnTo>
                  <a:lnTo>
                    <a:pt x="380" y="66"/>
                  </a:lnTo>
                  <a:lnTo>
                    <a:pt x="357" y="73"/>
                  </a:lnTo>
                  <a:lnTo>
                    <a:pt x="333" y="79"/>
                  </a:lnTo>
                  <a:lnTo>
                    <a:pt x="311" y="87"/>
                  </a:lnTo>
                  <a:lnTo>
                    <a:pt x="287" y="94"/>
                  </a:lnTo>
                  <a:lnTo>
                    <a:pt x="265" y="102"/>
                  </a:lnTo>
                  <a:lnTo>
                    <a:pt x="242" y="109"/>
                  </a:lnTo>
                  <a:lnTo>
                    <a:pt x="219" y="118"/>
                  </a:lnTo>
                  <a:lnTo>
                    <a:pt x="197" y="126"/>
                  </a:lnTo>
                  <a:lnTo>
                    <a:pt x="175" y="135"/>
                  </a:lnTo>
                  <a:lnTo>
                    <a:pt x="152" y="144"/>
                  </a:lnTo>
                  <a:lnTo>
                    <a:pt x="130" y="154"/>
                  </a:lnTo>
                  <a:lnTo>
                    <a:pt x="107" y="163"/>
                  </a:lnTo>
                  <a:lnTo>
                    <a:pt x="86" y="173"/>
                  </a:lnTo>
                  <a:lnTo>
                    <a:pt x="64" y="184"/>
                  </a:lnTo>
                  <a:lnTo>
                    <a:pt x="42" y="194"/>
                  </a:lnTo>
                  <a:lnTo>
                    <a:pt x="21" y="205"/>
                  </a:lnTo>
                  <a:lnTo>
                    <a:pt x="0" y="2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424" name="Freeform 94"/>
            <p:cNvSpPr>
              <a:spLocks/>
            </p:cNvSpPr>
            <p:nvPr/>
          </p:nvSpPr>
          <p:spPr bwMode="auto">
            <a:xfrm>
              <a:off x="3106" y="1328"/>
              <a:ext cx="120" cy="83"/>
            </a:xfrm>
            <a:custGeom>
              <a:avLst/>
              <a:gdLst>
                <a:gd name="T0" fmla="*/ 4 w 373"/>
                <a:gd name="T1" fmla="*/ 0 h 260"/>
                <a:gd name="T2" fmla="*/ 4 w 373"/>
                <a:gd name="T3" fmla="*/ 0 h 260"/>
                <a:gd name="T4" fmla="*/ 4 w 373"/>
                <a:gd name="T5" fmla="*/ 0 h 260"/>
                <a:gd name="T6" fmla="*/ 3 w 373"/>
                <a:gd name="T7" fmla="*/ 0 h 260"/>
                <a:gd name="T8" fmla="*/ 3 w 373"/>
                <a:gd name="T9" fmla="*/ 1 h 260"/>
                <a:gd name="T10" fmla="*/ 3 w 373"/>
                <a:gd name="T11" fmla="*/ 1 h 260"/>
                <a:gd name="T12" fmla="*/ 3 w 373"/>
                <a:gd name="T13" fmla="*/ 1 h 260"/>
                <a:gd name="T14" fmla="*/ 2 w 373"/>
                <a:gd name="T15" fmla="*/ 1 h 260"/>
                <a:gd name="T16" fmla="*/ 2 w 373"/>
                <a:gd name="T17" fmla="*/ 1 h 260"/>
                <a:gd name="T18" fmla="*/ 2 w 373"/>
                <a:gd name="T19" fmla="*/ 1 h 260"/>
                <a:gd name="T20" fmla="*/ 2 w 373"/>
                <a:gd name="T21" fmla="*/ 1 h 260"/>
                <a:gd name="T22" fmla="*/ 2 w 373"/>
                <a:gd name="T23" fmla="*/ 1 h 260"/>
                <a:gd name="T24" fmla="*/ 2 w 373"/>
                <a:gd name="T25" fmla="*/ 2 h 260"/>
                <a:gd name="T26" fmla="*/ 1 w 373"/>
                <a:gd name="T27" fmla="*/ 2 h 260"/>
                <a:gd name="T28" fmla="*/ 1 w 373"/>
                <a:gd name="T29" fmla="*/ 2 h 260"/>
                <a:gd name="T30" fmla="*/ 1 w 373"/>
                <a:gd name="T31" fmla="*/ 2 h 260"/>
                <a:gd name="T32" fmla="*/ 1 w 373"/>
                <a:gd name="T33" fmla="*/ 2 h 260"/>
                <a:gd name="T34" fmla="*/ 0 w 373"/>
                <a:gd name="T35" fmla="*/ 2 h 260"/>
                <a:gd name="T36" fmla="*/ 0 w 373"/>
                <a:gd name="T37" fmla="*/ 3 h 260"/>
                <a:gd name="T38" fmla="*/ 0 w 373"/>
                <a:gd name="T39" fmla="*/ 3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260">
                  <a:moveTo>
                    <a:pt x="373" y="0"/>
                  </a:moveTo>
                  <a:lnTo>
                    <a:pt x="352" y="12"/>
                  </a:lnTo>
                  <a:lnTo>
                    <a:pt x="330" y="24"/>
                  </a:lnTo>
                  <a:lnTo>
                    <a:pt x="310" y="36"/>
                  </a:lnTo>
                  <a:lnTo>
                    <a:pt x="289" y="47"/>
                  </a:lnTo>
                  <a:lnTo>
                    <a:pt x="269" y="60"/>
                  </a:lnTo>
                  <a:lnTo>
                    <a:pt x="248" y="73"/>
                  </a:lnTo>
                  <a:lnTo>
                    <a:pt x="228" y="86"/>
                  </a:lnTo>
                  <a:lnTo>
                    <a:pt x="208" y="98"/>
                  </a:lnTo>
                  <a:lnTo>
                    <a:pt x="189" y="112"/>
                  </a:lnTo>
                  <a:lnTo>
                    <a:pt x="168" y="126"/>
                  </a:lnTo>
                  <a:lnTo>
                    <a:pt x="149" y="140"/>
                  </a:lnTo>
                  <a:lnTo>
                    <a:pt x="130" y="154"/>
                  </a:lnTo>
                  <a:lnTo>
                    <a:pt x="111" y="169"/>
                  </a:lnTo>
                  <a:lnTo>
                    <a:pt x="92" y="183"/>
                  </a:lnTo>
                  <a:lnTo>
                    <a:pt x="74" y="197"/>
                  </a:lnTo>
                  <a:lnTo>
                    <a:pt x="55" y="213"/>
                  </a:lnTo>
                  <a:lnTo>
                    <a:pt x="36" y="228"/>
                  </a:lnTo>
                  <a:lnTo>
                    <a:pt x="18" y="244"/>
                  </a:lnTo>
                  <a:lnTo>
                    <a:pt x="0" y="26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15" name="Freeform 95"/>
          <p:cNvSpPr>
            <a:spLocks/>
          </p:cNvSpPr>
          <p:nvPr/>
        </p:nvSpPr>
        <p:spPr bwMode="auto">
          <a:xfrm>
            <a:off x="2490788" y="4935538"/>
            <a:ext cx="1092200" cy="1273175"/>
          </a:xfrm>
          <a:custGeom>
            <a:avLst/>
            <a:gdLst>
              <a:gd name="T0" fmla="*/ 2147483647 w 2128"/>
              <a:gd name="T1" fmla="*/ 2147483647 h 2483"/>
              <a:gd name="T2" fmla="*/ 2147483647 w 2128"/>
              <a:gd name="T3" fmla="*/ 2147483647 h 2483"/>
              <a:gd name="T4" fmla="*/ 2147483647 w 2128"/>
              <a:gd name="T5" fmla="*/ 2147483647 h 2483"/>
              <a:gd name="T6" fmla="*/ 2147483647 w 2128"/>
              <a:gd name="T7" fmla="*/ 2147483647 h 2483"/>
              <a:gd name="T8" fmla="*/ 2147483647 w 2128"/>
              <a:gd name="T9" fmla="*/ 2147483647 h 2483"/>
              <a:gd name="T10" fmla="*/ 2147483647 w 2128"/>
              <a:gd name="T11" fmla="*/ 2147483647 h 2483"/>
              <a:gd name="T12" fmla="*/ 2147483647 w 2128"/>
              <a:gd name="T13" fmla="*/ 2147483647 h 2483"/>
              <a:gd name="T14" fmla="*/ 2147483647 w 2128"/>
              <a:gd name="T15" fmla="*/ 2147483647 h 2483"/>
              <a:gd name="T16" fmla="*/ 2147483647 w 2128"/>
              <a:gd name="T17" fmla="*/ 2147483647 h 2483"/>
              <a:gd name="T18" fmla="*/ 2147483647 w 2128"/>
              <a:gd name="T19" fmla="*/ 2147483647 h 2483"/>
              <a:gd name="T20" fmla="*/ 2147483647 w 2128"/>
              <a:gd name="T21" fmla="*/ 2147483647 h 2483"/>
              <a:gd name="T22" fmla="*/ 2147483647 w 2128"/>
              <a:gd name="T23" fmla="*/ 2147483647 h 2483"/>
              <a:gd name="T24" fmla="*/ 2147483647 w 2128"/>
              <a:gd name="T25" fmla="*/ 2147483647 h 2483"/>
              <a:gd name="T26" fmla="*/ 2147483647 w 2128"/>
              <a:gd name="T27" fmla="*/ 2147483647 h 2483"/>
              <a:gd name="T28" fmla="*/ 2147483647 w 2128"/>
              <a:gd name="T29" fmla="*/ 2147483647 h 2483"/>
              <a:gd name="T30" fmla="*/ 2147483647 w 2128"/>
              <a:gd name="T31" fmla="*/ 2147483647 h 2483"/>
              <a:gd name="T32" fmla="*/ 2147483647 w 2128"/>
              <a:gd name="T33" fmla="*/ 2147483647 h 2483"/>
              <a:gd name="T34" fmla="*/ 2147483647 w 2128"/>
              <a:gd name="T35" fmla="*/ 2147483647 h 2483"/>
              <a:gd name="T36" fmla="*/ 2147483647 w 2128"/>
              <a:gd name="T37" fmla="*/ 2147483647 h 2483"/>
              <a:gd name="T38" fmla="*/ 2147483647 w 2128"/>
              <a:gd name="T39" fmla="*/ 2147483647 h 2483"/>
              <a:gd name="T40" fmla="*/ 2147483647 w 2128"/>
              <a:gd name="T41" fmla="*/ 2147483647 h 2483"/>
              <a:gd name="T42" fmla="*/ 2147483647 w 2128"/>
              <a:gd name="T43" fmla="*/ 2147483647 h 2483"/>
              <a:gd name="T44" fmla="*/ 2147483647 w 2128"/>
              <a:gd name="T45" fmla="*/ 2147483647 h 2483"/>
              <a:gd name="T46" fmla="*/ 2147483647 w 2128"/>
              <a:gd name="T47" fmla="*/ 2147483647 h 2483"/>
              <a:gd name="T48" fmla="*/ 2147483647 w 2128"/>
              <a:gd name="T49" fmla="*/ 2147483647 h 2483"/>
              <a:gd name="T50" fmla="*/ 2147483647 w 2128"/>
              <a:gd name="T51" fmla="*/ 2147483647 h 2483"/>
              <a:gd name="T52" fmla="*/ 2147483647 w 2128"/>
              <a:gd name="T53" fmla="*/ 2147483647 h 2483"/>
              <a:gd name="T54" fmla="*/ 2147483647 w 2128"/>
              <a:gd name="T55" fmla="*/ 2147483647 h 2483"/>
              <a:gd name="T56" fmla="*/ 2147483647 w 2128"/>
              <a:gd name="T57" fmla="*/ 2147483647 h 2483"/>
              <a:gd name="T58" fmla="*/ 2147483647 w 2128"/>
              <a:gd name="T59" fmla="*/ 2147483647 h 2483"/>
              <a:gd name="T60" fmla="*/ 2147483647 w 2128"/>
              <a:gd name="T61" fmla="*/ 2147483647 h 2483"/>
              <a:gd name="T62" fmla="*/ 2147483647 w 2128"/>
              <a:gd name="T63" fmla="*/ 2147483647 h 2483"/>
              <a:gd name="T64" fmla="*/ 2147483647 w 2128"/>
              <a:gd name="T65" fmla="*/ 2147483647 h 2483"/>
              <a:gd name="T66" fmla="*/ 2147483647 w 2128"/>
              <a:gd name="T67" fmla="*/ 2147483647 h 2483"/>
              <a:gd name="T68" fmla="*/ 2147483647 w 2128"/>
              <a:gd name="T69" fmla="*/ 2147483647 h 2483"/>
              <a:gd name="T70" fmla="*/ 2147483647 w 2128"/>
              <a:gd name="T71" fmla="*/ 2147483647 h 2483"/>
              <a:gd name="T72" fmla="*/ 2147483647 w 2128"/>
              <a:gd name="T73" fmla="*/ 2147483647 h 2483"/>
              <a:gd name="T74" fmla="*/ 2147483647 w 2128"/>
              <a:gd name="T75" fmla="*/ 2147483647 h 2483"/>
              <a:gd name="T76" fmla="*/ 2147483647 w 2128"/>
              <a:gd name="T77" fmla="*/ 2147483647 h 2483"/>
              <a:gd name="T78" fmla="*/ 2147483647 w 2128"/>
              <a:gd name="T79" fmla="*/ 2147483647 h 2483"/>
              <a:gd name="T80" fmla="*/ 2147483647 w 2128"/>
              <a:gd name="T81" fmla="*/ 2147483647 h 2483"/>
              <a:gd name="T82" fmla="*/ 2147483647 w 2128"/>
              <a:gd name="T83" fmla="*/ 2147483647 h 2483"/>
              <a:gd name="T84" fmla="*/ 2147483647 w 2128"/>
              <a:gd name="T85" fmla="*/ 2147483647 h 2483"/>
              <a:gd name="T86" fmla="*/ 2147483647 w 2128"/>
              <a:gd name="T87" fmla="*/ 2147483647 h 2483"/>
              <a:gd name="T88" fmla="*/ 2147483647 w 2128"/>
              <a:gd name="T89" fmla="*/ 2147483647 h 2483"/>
              <a:gd name="T90" fmla="*/ 2147483647 w 2128"/>
              <a:gd name="T91" fmla="*/ 2147483647 h 2483"/>
              <a:gd name="T92" fmla="*/ 2147483647 w 2128"/>
              <a:gd name="T93" fmla="*/ 2147483647 h 2483"/>
              <a:gd name="T94" fmla="*/ 2147483647 w 2128"/>
              <a:gd name="T95" fmla="*/ 2147483647 h 2483"/>
              <a:gd name="T96" fmla="*/ 2147483647 w 2128"/>
              <a:gd name="T97" fmla="*/ 2147483647 h 2483"/>
              <a:gd name="T98" fmla="*/ 2147483647 w 2128"/>
              <a:gd name="T99" fmla="*/ 2147483647 h 2483"/>
              <a:gd name="T100" fmla="*/ 2147483647 w 2128"/>
              <a:gd name="T101" fmla="*/ 2147483647 h 2483"/>
              <a:gd name="T102" fmla="*/ 2147483647 w 2128"/>
              <a:gd name="T103" fmla="*/ 0 h 2483"/>
              <a:gd name="T104" fmla="*/ 2147483647 w 2128"/>
              <a:gd name="T105" fmla="*/ 2147483647 h 2483"/>
              <a:gd name="T106" fmla="*/ 2147483647 w 2128"/>
              <a:gd name="T107" fmla="*/ 2147483647 h 2483"/>
              <a:gd name="T108" fmla="*/ 2147483647 w 2128"/>
              <a:gd name="T109" fmla="*/ 2147483647 h 2483"/>
              <a:gd name="T110" fmla="*/ 2147483647 w 2128"/>
              <a:gd name="T111" fmla="*/ 2147483647 h 2483"/>
              <a:gd name="T112" fmla="*/ 2147483647 w 2128"/>
              <a:gd name="T113" fmla="*/ 2147483647 h 2483"/>
              <a:gd name="T114" fmla="*/ 2147483647 w 2128"/>
              <a:gd name="T115" fmla="*/ 2147483647 h 2483"/>
              <a:gd name="T116" fmla="*/ 2147483647 w 2128"/>
              <a:gd name="T117" fmla="*/ 2147483647 h 2483"/>
              <a:gd name="T118" fmla="*/ 2147483647 w 2128"/>
              <a:gd name="T119" fmla="*/ 2147483647 h 2483"/>
              <a:gd name="T120" fmla="*/ 2147483647 w 2128"/>
              <a:gd name="T121" fmla="*/ 2147483647 h 2483"/>
              <a:gd name="T122" fmla="*/ 2147483647 w 2128"/>
              <a:gd name="T123" fmla="*/ 2147483647 h 2483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128" h="2483">
                <a:moveTo>
                  <a:pt x="0" y="2111"/>
                </a:moveTo>
                <a:lnTo>
                  <a:pt x="17" y="2128"/>
                </a:lnTo>
                <a:lnTo>
                  <a:pt x="34" y="2144"/>
                </a:lnTo>
                <a:lnTo>
                  <a:pt x="51" y="2160"/>
                </a:lnTo>
                <a:lnTo>
                  <a:pt x="69" y="2176"/>
                </a:lnTo>
                <a:lnTo>
                  <a:pt x="86" y="2191"/>
                </a:lnTo>
                <a:lnTo>
                  <a:pt x="105" y="2205"/>
                </a:lnTo>
                <a:lnTo>
                  <a:pt x="124" y="2220"/>
                </a:lnTo>
                <a:lnTo>
                  <a:pt x="142" y="2235"/>
                </a:lnTo>
                <a:lnTo>
                  <a:pt x="161" y="2249"/>
                </a:lnTo>
                <a:lnTo>
                  <a:pt x="180" y="2262"/>
                </a:lnTo>
                <a:lnTo>
                  <a:pt x="199" y="2276"/>
                </a:lnTo>
                <a:lnTo>
                  <a:pt x="220" y="2289"/>
                </a:lnTo>
                <a:lnTo>
                  <a:pt x="239" y="2301"/>
                </a:lnTo>
                <a:lnTo>
                  <a:pt x="259" y="2313"/>
                </a:lnTo>
                <a:lnTo>
                  <a:pt x="279" y="2325"/>
                </a:lnTo>
                <a:lnTo>
                  <a:pt x="300" y="2336"/>
                </a:lnTo>
                <a:lnTo>
                  <a:pt x="321" y="2347"/>
                </a:lnTo>
                <a:lnTo>
                  <a:pt x="342" y="2358"/>
                </a:lnTo>
                <a:lnTo>
                  <a:pt x="363" y="2367"/>
                </a:lnTo>
                <a:lnTo>
                  <a:pt x="385" y="2377"/>
                </a:lnTo>
                <a:lnTo>
                  <a:pt x="406" y="2386"/>
                </a:lnTo>
                <a:lnTo>
                  <a:pt x="428" y="2395"/>
                </a:lnTo>
                <a:lnTo>
                  <a:pt x="450" y="2404"/>
                </a:lnTo>
                <a:lnTo>
                  <a:pt x="472" y="2412"/>
                </a:lnTo>
                <a:lnTo>
                  <a:pt x="494" y="2419"/>
                </a:lnTo>
                <a:lnTo>
                  <a:pt x="517" y="2427"/>
                </a:lnTo>
                <a:lnTo>
                  <a:pt x="539" y="2433"/>
                </a:lnTo>
                <a:lnTo>
                  <a:pt x="561" y="2440"/>
                </a:lnTo>
                <a:lnTo>
                  <a:pt x="584" y="2446"/>
                </a:lnTo>
                <a:lnTo>
                  <a:pt x="607" y="2451"/>
                </a:lnTo>
                <a:lnTo>
                  <a:pt x="629" y="2457"/>
                </a:lnTo>
                <a:lnTo>
                  <a:pt x="653" y="2461"/>
                </a:lnTo>
                <a:lnTo>
                  <a:pt x="676" y="2465"/>
                </a:lnTo>
                <a:lnTo>
                  <a:pt x="699" y="2470"/>
                </a:lnTo>
                <a:lnTo>
                  <a:pt x="722" y="2473"/>
                </a:lnTo>
                <a:lnTo>
                  <a:pt x="746" y="2476"/>
                </a:lnTo>
                <a:lnTo>
                  <a:pt x="769" y="2478"/>
                </a:lnTo>
                <a:lnTo>
                  <a:pt x="792" y="2480"/>
                </a:lnTo>
                <a:lnTo>
                  <a:pt x="816" y="2481"/>
                </a:lnTo>
                <a:lnTo>
                  <a:pt x="839" y="2482"/>
                </a:lnTo>
                <a:lnTo>
                  <a:pt x="863" y="2483"/>
                </a:lnTo>
                <a:lnTo>
                  <a:pt x="886" y="2483"/>
                </a:lnTo>
                <a:lnTo>
                  <a:pt x="910" y="2483"/>
                </a:lnTo>
                <a:lnTo>
                  <a:pt x="933" y="2482"/>
                </a:lnTo>
                <a:lnTo>
                  <a:pt x="956" y="2481"/>
                </a:lnTo>
                <a:lnTo>
                  <a:pt x="980" y="2480"/>
                </a:lnTo>
                <a:lnTo>
                  <a:pt x="1003" y="2478"/>
                </a:lnTo>
                <a:lnTo>
                  <a:pt x="1027" y="2476"/>
                </a:lnTo>
                <a:lnTo>
                  <a:pt x="1050" y="2473"/>
                </a:lnTo>
                <a:lnTo>
                  <a:pt x="1073" y="2470"/>
                </a:lnTo>
                <a:lnTo>
                  <a:pt x="1097" y="2465"/>
                </a:lnTo>
                <a:lnTo>
                  <a:pt x="1119" y="2461"/>
                </a:lnTo>
                <a:lnTo>
                  <a:pt x="1143" y="2457"/>
                </a:lnTo>
                <a:lnTo>
                  <a:pt x="1166" y="2451"/>
                </a:lnTo>
                <a:lnTo>
                  <a:pt x="1188" y="2446"/>
                </a:lnTo>
                <a:lnTo>
                  <a:pt x="1211" y="2441"/>
                </a:lnTo>
                <a:lnTo>
                  <a:pt x="1234" y="2434"/>
                </a:lnTo>
                <a:lnTo>
                  <a:pt x="1257" y="2427"/>
                </a:lnTo>
                <a:lnTo>
                  <a:pt x="1279" y="2419"/>
                </a:lnTo>
                <a:lnTo>
                  <a:pt x="1301" y="2412"/>
                </a:lnTo>
                <a:lnTo>
                  <a:pt x="1323" y="2405"/>
                </a:lnTo>
                <a:lnTo>
                  <a:pt x="1345" y="2396"/>
                </a:lnTo>
                <a:lnTo>
                  <a:pt x="1366" y="2386"/>
                </a:lnTo>
                <a:lnTo>
                  <a:pt x="1389" y="2378"/>
                </a:lnTo>
                <a:lnTo>
                  <a:pt x="1410" y="2368"/>
                </a:lnTo>
                <a:lnTo>
                  <a:pt x="1431" y="2358"/>
                </a:lnTo>
                <a:lnTo>
                  <a:pt x="1451" y="2347"/>
                </a:lnTo>
                <a:lnTo>
                  <a:pt x="1473" y="2336"/>
                </a:lnTo>
                <a:lnTo>
                  <a:pt x="1493" y="2325"/>
                </a:lnTo>
                <a:lnTo>
                  <a:pt x="1513" y="2313"/>
                </a:lnTo>
                <a:lnTo>
                  <a:pt x="1533" y="2301"/>
                </a:lnTo>
                <a:lnTo>
                  <a:pt x="1554" y="2289"/>
                </a:lnTo>
                <a:lnTo>
                  <a:pt x="1573" y="2276"/>
                </a:lnTo>
                <a:lnTo>
                  <a:pt x="1593" y="2263"/>
                </a:lnTo>
                <a:lnTo>
                  <a:pt x="1612" y="2249"/>
                </a:lnTo>
                <a:lnTo>
                  <a:pt x="1630" y="2235"/>
                </a:lnTo>
                <a:lnTo>
                  <a:pt x="1650" y="2221"/>
                </a:lnTo>
                <a:lnTo>
                  <a:pt x="1668" y="2207"/>
                </a:lnTo>
                <a:lnTo>
                  <a:pt x="1686" y="2192"/>
                </a:lnTo>
                <a:lnTo>
                  <a:pt x="1704" y="2177"/>
                </a:lnTo>
                <a:lnTo>
                  <a:pt x="1721" y="2161"/>
                </a:lnTo>
                <a:lnTo>
                  <a:pt x="1739" y="2145"/>
                </a:lnTo>
                <a:lnTo>
                  <a:pt x="1755" y="2129"/>
                </a:lnTo>
                <a:lnTo>
                  <a:pt x="1772" y="2112"/>
                </a:lnTo>
                <a:lnTo>
                  <a:pt x="1788" y="2095"/>
                </a:lnTo>
                <a:lnTo>
                  <a:pt x="1804" y="2078"/>
                </a:lnTo>
                <a:lnTo>
                  <a:pt x="1820" y="2060"/>
                </a:lnTo>
                <a:lnTo>
                  <a:pt x="1835" y="2043"/>
                </a:lnTo>
                <a:lnTo>
                  <a:pt x="1850" y="2024"/>
                </a:lnTo>
                <a:lnTo>
                  <a:pt x="1865" y="2005"/>
                </a:lnTo>
                <a:lnTo>
                  <a:pt x="1880" y="1987"/>
                </a:lnTo>
                <a:lnTo>
                  <a:pt x="1893" y="1968"/>
                </a:lnTo>
                <a:lnTo>
                  <a:pt x="1906" y="1949"/>
                </a:lnTo>
                <a:lnTo>
                  <a:pt x="1920" y="1930"/>
                </a:lnTo>
                <a:lnTo>
                  <a:pt x="1933" y="1909"/>
                </a:lnTo>
                <a:lnTo>
                  <a:pt x="1946" y="1890"/>
                </a:lnTo>
                <a:lnTo>
                  <a:pt x="1957" y="1870"/>
                </a:lnTo>
                <a:lnTo>
                  <a:pt x="1969" y="1849"/>
                </a:lnTo>
                <a:lnTo>
                  <a:pt x="1980" y="1829"/>
                </a:lnTo>
                <a:lnTo>
                  <a:pt x="1991" y="1808"/>
                </a:lnTo>
                <a:lnTo>
                  <a:pt x="2002" y="1787"/>
                </a:lnTo>
                <a:lnTo>
                  <a:pt x="2012" y="1766"/>
                </a:lnTo>
                <a:lnTo>
                  <a:pt x="2021" y="1744"/>
                </a:lnTo>
                <a:lnTo>
                  <a:pt x="2031" y="1722"/>
                </a:lnTo>
                <a:lnTo>
                  <a:pt x="2039" y="1701"/>
                </a:lnTo>
                <a:lnTo>
                  <a:pt x="2048" y="1678"/>
                </a:lnTo>
                <a:lnTo>
                  <a:pt x="2056" y="1657"/>
                </a:lnTo>
                <a:lnTo>
                  <a:pt x="2064" y="1635"/>
                </a:lnTo>
                <a:lnTo>
                  <a:pt x="2071" y="1612"/>
                </a:lnTo>
                <a:lnTo>
                  <a:pt x="2078" y="1590"/>
                </a:lnTo>
                <a:lnTo>
                  <a:pt x="2084" y="1567"/>
                </a:lnTo>
                <a:lnTo>
                  <a:pt x="2090" y="1544"/>
                </a:lnTo>
                <a:lnTo>
                  <a:pt x="2096" y="1522"/>
                </a:lnTo>
                <a:lnTo>
                  <a:pt x="2101" y="1498"/>
                </a:lnTo>
                <a:lnTo>
                  <a:pt x="2105" y="1475"/>
                </a:lnTo>
                <a:lnTo>
                  <a:pt x="2110" y="1453"/>
                </a:lnTo>
                <a:lnTo>
                  <a:pt x="2113" y="1429"/>
                </a:lnTo>
                <a:lnTo>
                  <a:pt x="2117" y="1406"/>
                </a:lnTo>
                <a:lnTo>
                  <a:pt x="2119" y="1382"/>
                </a:lnTo>
                <a:lnTo>
                  <a:pt x="2122" y="1359"/>
                </a:lnTo>
                <a:lnTo>
                  <a:pt x="2123" y="1336"/>
                </a:lnTo>
                <a:lnTo>
                  <a:pt x="2126" y="1312"/>
                </a:lnTo>
                <a:lnTo>
                  <a:pt x="2127" y="1289"/>
                </a:lnTo>
                <a:lnTo>
                  <a:pt x="2128" y="1265"/>
                </a:lnTo>
                <a:lnTo>
                  <a:pt x="2128" y="1242"/>
                </a:lnTo>
                <a:lnTo>
                  <a:pt x="2128" y="1218"/>
                </a:lnTo>
                <a:lnTo>
                  <a:pt x="2127" y="1195"/>
                </a:lnTo>
                <a:lnTo>
                  <a:pt x="2126" y="1172"/>
                </a:lnTo>
                <a:lnTo>
                  <a:pt x="2123" y="1148"/>
                </a:lnTo>
                <a:lnTo>
                  <a:pt x="2122" y="1125"/>
                </a:lnTo>
                <a:lnTo>
                  <a:pt x="2119" y="1101"/>
                </a:lnTo>
                <a:lnTo>
                  <a:pt x="2117" y="1078"/>
                </a:lnTo>
                <a:lnTo>
                  <a:pt x="2113" y="1055"/>
                </a:lnTo>
                <a:lnTo>
                  <a:pt x="2110" y="1031"/>
                </a:lnTo>
                <a:lnTo>
                  <a:pt x="2105" y="1009"/>
                </a:lnTo>
                <a:lnTo>
                  <a:pt x="2101" y="985"/>
                </a:lnTo>
                <a:lnTo>
                  <a:pt x="2096" y="962"/>
                </a:lnTo>
                <a:lnTo>
                  <a:pt x="2090" y="940"/>
                </a:lnTo>
                <a:lnTo>
                  <a:pt x="2084" y="917"/>
                </a:lnTo>
                <a:lnTo>
                  <a:pt x="2078" y="894"/>
                </a:lnTo>
                <a:lnTo>
                  <a:pt x="2071" y="871"/>
                </a:lnTo>
                <a:lnTo>
                  <a:pt x="2064" y="849"/>
                </a:lnTo>
                <a:lnTo>
                  <a:pt x="2056" y="827"/>
                </a:lnTo>
                <a:lnTo>
                  <a:pt x="2048" y="805"/>
                </a:lnTo>
                <a:lnTo>
                  <a:pt x="2039" y="783"/>
                </a:lnTo>
                <a:lnTo>
                  <a:pt x="2031" y="762"/>
                </a:lnTo>
                <a:lnTo>
                  <a:pt x="2021" y="739"/>
                </a:lnTo>
                <a:lnTo>
                  <a:pt x="2012" y="718"/>
                </a:lnTo>
                <a:lnTo>
                  <a:pt x="2002" y="697"/>
                </a:lnTo>
                <a:lnTo>
                  <a:pt x="1991" y="677"/>
                </a:lnTo>
                <a:lnTo>
                  <a:pt x="1980" y="655"/>
                </a:lnTo>
                <a:lnTo>
                  <a:pt x="1969" y="635"/>
                </a:lnTo>
                <a:lnTo>
                  <a:pt x="1957" y="615"/>
                </a:lnTo>
                <a:lnTo>
                  <a:pt x="1946" y="595"/>
                </a:lnTo>
                <a:lnTo>
                  <a:pt x="1933" y="574"/>
                </a:lnTo>
                <a:lnTo>
                  <a:pt x="1920" y="554"/>
                </a:lnTo>
                <a:lnTo>
                  <a:pt x="1906" y="535"/>
                </a:lnTo>
                <a:lnTo>
                  <a:pt x="1893" y="516"/>
                </a:lnTo>
                <a:lnTo>
                  <a:pt x="1880" y="497"/>
                </a:lnTo>
                <a:lnTo>
                  <a:pt x="1865" y="478"/>
                </a:lnTo>
                <a:lnTo>
                  <a:pt x="1850" y="459"/>
                </a:lnTo>
                <a:lnTo>
                  <a:pt x="1835" y="441"/>
                </a:lnTo>
                <a:lnTo>
                  <a:pt x="1820" y="424"/>
                </a:lnTo>
                <a:lnTo>
                  <a:pt x="1804" y="406"/>
                </a:lnTo>
                <a:lnTo>
                  <a:pt x="1788" y="389"/>
                </a:lnTo>
                <a:lnTo>
                  <a:pt x="1772" y="372"/>
                </a:lnTo>
                <a:lnTo>
                  <a:pt x="1755" y="356"/>
                </a:lnTo>
                <a:lnTo>
                  <a:pt x="1739" y="339"/>
                </a:lnTo>
                <a:lnTo>
                  <a:pt x="1721" y="323"/>
                </a:lnTo>
                <a:lnTo>
                  <a:pt x="1704" y="308"/>
                </a:lnTo>
                <a:lnTo>
                  <a:pt x="1686" y="292"/>
                </a:lnTo>
                <a:lnTo>
                  <a:pt x="1668" y="277"/>
                </a:lnTo>
                <a:lnTo>
                  <a:pt x="1650" y="262"/>
                </a:lnTo>
                <a:lnTo>
                  <a:pt x="1630" y="248"/>
                </a:lnTo>
                <a:lnTo>
                  <a:pt x="1612" y="235"/>
                </a:lnTo>
                <a:lnTo>
                  <a:pt x="1593" y="221"/>
                </a:lnTo>
                <a:lnTo>
                  <a:pt x="1573" y="208"/>
                </a:lnTo>
                <a:lnTo>
                  <a:pt x="1554" y="195"/>
                </a:lnTo>
                <a:lnTo>
                  <a:pt x="1533" y="182"/>
                </a:lnTo>
                <a:lnTo>
                  <a:pt x="1513" y="171"/>
                </a:lnTo>
                <a:lnTo>
                  <a:pt x="1493" y="159"/>
                </a:lnTo>
                <a:lnTo>
                  <a:pt x="1473" y="147"/>
                </a:lnTo>
                <a:lnTo>
                  <a:pt x="1451" y="137"/>
                </a:lnTo>
                <a:lnTo>
                  <a:pt x="1431" y="126"/>
                </a:lnTo>
                <a:lnTo>
                  <a:pt x="1410" y="116"/>
                </a:lnTo>
                <a:lnTo>
                  <a:pt x="1389" y="106"/>
                </a:lnTo>
                <a:lnTo>
                  <a:pt x="1366" y="97"/>
                </a:lnTo>
                <a:lnTo>
                  <a:pt x="1345" y="88"/>
                </a:lnTo>
                <a:lnTo>
                  <a:pt x="1323" y="79"/>
                </a:lnTo>
                <a:lnTo>
                  <a:pt x="1301" y="72"/>
                </a:lnTo>
                <a:lnTo>
                  <a:pt x="1279" y="64"/>
                </a:lnTo>
                <a:lnTo>
                  <a:pt x="1257" y="57"/>
                </a:lnTo>
                <a:lnTo>
                  <a:pt x="1234" y="50"/>
                </a:lnTo>
                <a:lnTo>
                  <a:pt x="1211" y="44"/>
                </a:lnTo>
                <a:lnTo>
                  <a:pt x="1188" y="38"/>
                </a:lnTo>
                <a:lnTo>
                  <a:pt x="1166" y="32"/>
                </a:lnTo>
                <a:lnTo>
                  <a:pt x="1143" y="27"/>
                </a:lnTo>
                <a:lnTo>
                  <a:pt x="1119" y="23"/>
                </a:lnTo>
                <a:lnTo>
                  <a:pt x="1097" y="19"/>
                </a:lnTo>
                <a:lnTo>
                  <a:pt x="1073" y="14"/>
                </a:lnTo>
                <a:lnTo>
                  <a:pt x="1050" y="11"/>
                </a:lnTo>
                <a:lnTo>
                  <a:pt x="1027" y="8"/>
                </a:lnTo>
                <a:lnTo>
                  <a:pt x="1003" y="6"/>
                </a:lnTo>
                <a:lnTo>
                  <a:pt x="980" y="4"/>
                </a:lnTo>
                <a:lnTo>
                  <a:pt x="956" y="3"/>
                </a:lnTo>
                <a:lnTo>
                  <a:pt x="933" y="1"/>
                </a:lnTo>
                <a:lnTo>
                  <a:pt x="910" y="0"/>
                </a:lnTo>
                <a:lnTo>
                  <a:pt x="886" y="0"/>
                </a:lnTo>
                <a:lnTo>
                  <a:pt x="863" y="0"/>
                </a:lnTo>
                <a:lnTo>
                  <a:pt x="839" y="1"/>
                </a:lnTo>
                <a:lnTo>
                  <a:pt x="816" y="3"/>
                </a:lnTo>
                <a:lnTo>
                  <a:pt x="792" y="4"/>
                </a:lnTo>
                <a:lnTo>
                  <a:pt x="769" y="6"/>
                </a:lnTo>
                <a:lnTo>
                  <a:pt x="746" y="9"/>
                </a:lnTo>
                <a:lnTo>
                  <a:pt x="722" y="11"/>
                </a:lnTo>
                <a:lnTo>
                  <a:pt x="699" y="14"/>
                </a:lnTo>
                <a:lnTo>
                  <a:pt x="676" y="19"/>
                </a:lnTo>
                <a:lnTo>
                  <a:pt x="653" y="23"/>
                </a:lnTo>
                <a:lnTo>
                  <a:pt x="629" y="27"/>
                </a:lnTo>
                <a:lnTo>
                  <a:pt x="607" y="32"/>
                </a:lnTo>
                <a:lnTo>
                  <a:pt x="584" y="38"/>
                </a:lnTo>
                <a:lnTo>
                  <a:pt x="561" y="44"/>
                </a:lnTo>
                <a:lnTo>
                  <a:pt x="539" y="50"/>
                </a:lnTo>
                <a:lnTo>
                  <a:pt x="517" y="57"/>
                </a:lnTo>
                <a:lnTo>
                  <a:pt x="494" y="64"/>
                </a:lnTo>
                <a:lnTo>
                  <a:pt x="472" y="72"/>
                </a:lnTo>
                <a:lnTo>
                  <a:pt x="450" y="80"/>
                </a:lnTo>
                <a:lnTo>
                  <a:pt x="428" y="89"/>
                </a:lnTo>
                <a:lnTo>
                  <a:pt x="406" y="97"/>
                </a:lnTo>
                <a:lnTo>
                  <a:pt x="385" y="107"/>
                </a:lnTo>
                <a:lnTo>
                  <a:pt x="363" y="116"/>
                </a:lnTo>
                <a:lnTo>
                  <a:pt x="342" y="126"/>
                </a:lnTo>
                <a:lnTo>
                  <a:pt x="321" y="137"/>
                </a:lnTo>
                <a:lnTo>
                  <a:pt x="300" y="148"/>
                </a:lnTo>
                <a:lnTo>
                  <a:pt x="279" y="159"/>
                </a:lnTo>
                <a:lnTo>
                  <a:pt x="259" y="171"/>
                </a:lnTo>
                <a:lnTo>
                  <a:pt x="239" y="184"/>
                </a:lnTo>
                <a:lnTo>
                  <a:pt x="220" y="195"/>
                </a:lnTo>
                <a:lnTo>
                  <a:pt x="199" y="208"/>
                </a:lnTo>
                <a:lnTo>
                  <a:pt x="180" y="222"/>
                </a:lnTo>
                <a:lnTo>
                  <a:pt x="161" y="235"/>
                </a:lnTo>
                <a:lnTo>
                  <a:pt x="142" y="250"/>
                </a:lnTo>
                <a:lnTo>
                  <a:pt x="124" y="263"/>
                </a:lnTo>
                <a:lnTo>
                  <a:pt x="105" y="278"/>
                </a:lnTo>
                <a:lnTo>
                  <a:pt x="86" y="293"/>
                </a:lnTo>
                <a:lnTo>
                  <a:pt x="69" y="308"/>
                </a:lnTo>
                <a:lnTo>
                  <a:pt x="51" y="324"/>
                </a:lnTo>
                <a:lnTo>
                  <a:pt x="34" y="340"/>
                </a:lnTo>
                <a:lnTo>
                  <a:pt x="17" y="356"/>
                </a:lnTo>
                <a:lnTo>
                  <a:pt x="0" y="37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216" name="Group 96"/>
          <p:cNvGrpSpPr>
            <a:grpSpLocks/>
          </p:cNvGrpSpPr>
          <p:nvPr/>
        </p:nvGrpSpPr>
        <p:grpSpPr bwMode="auto">
          <a:xfrm>
            <a:off x="4930775" y="1995488"/>
            <a:ext cx="1273175" cy="244475"/>
            <a:chOff x="3106" y="1257"/>
            <a:chExt cx="802" cy="154"/>
          </a:xfrm>
        </p:grpSpPr>
        <p:sp>
          <p:nvSpPr>
            <p:cNvPr id="138330" name="Freeform 97"/>
            <p:cNvSpPr>
              <a:spLocks/>
            </p:cNvSpPr>
            <p:nvPr/>
          </p:nvSpPr>
          <p:spPr bwMode="auto">
            <a:xfrm>
              <a:off x="3788" y="1328"/>
              <a:ext cx="120" cy="83"/>
            </a:xfrm>
            <a:custGeom>
              <a:avLst/>
              <a:gdLst>
                <a:gd name="T0" fmla="*/ 4 w 371"/>
                <a:gd name="T1" fmla="*/ 3 h 260"/>
                <a:gd name="T2" fmla="*/ 4 w 371"/>
                <a:gd name="T3" fmla="*/ 3 h 260"/>
                <a:gd name="T4" fmla="*/ 4 w 371"/>
                <a:gd name="T5" fmla="*/ 2 h 260"/>
                <a:gd name="T6" fmla="*/ 4 w 371"/>
                <a:gd name="T7" fmla="*/ 2 h 260"/>
                <a:gd name="T8" fmla="*/ 3 w 371"/>
                <a:gd name="T9" fmla="*/ 2 h 260"/>
                <a:gd name="T10" fmla="*/ 3 w 371"/>
                <a:gd name="T11" fmla="*/ 2 h 260"/>
                <a:gd name="T12" fmla="*/ 3 w 371"/>
                <a:gd name="T13" fmla="*/ 2 h 260"/>
                <a:gd name="T14" fmla="*/ 3 w 371"/>
                <a:gd name="T15" fmla="*/ 2 h 260"/>
                <a:gd name="T16" fmla="*/ 2 w 371"/>
                <a:gd name="T17" fmla="*/ 1 h 260"/>
                <a:gd name="T18" fmla="*/ 2 w 371"/>
                <a:gd name="T19" fmla="*/ 1 h 260"/>
                <a:gd name="T20" fmla="*/ 2 w 371"/>
                <a:gd name="T21" fmla="*/ 1 h 260"/>
                <a:gd name="T22" fmla="*/ 2 w 371"/>
                <a:gd name="T23" fmla="*/ 1 h 260"/>
                <a:gd name="T24" fmla="*/ 2 w 371"/>
                <a:gd name="T25" fmla="*/ 1 h 260"/>
                <a:gd name="T26" fmla="*/ 1 w 371"/>
                <a:gd name="T27" fmla="*/ 1 h 260"/>
                <a:gd name="T28" fmla="*/ 1 w 371"/>
                <a:gd name="T29" fmla="*/ 1 h 260"/>
                <a:gd name="T30" fmla="*/ 1 w 371"/>
                <a:gd name="T31" fmla="*/ 1 h 260"/>
                <a:gd name="T32" fmla="*/ 1 w 371"/>
                <a:gd name="T33" fmla="*/ 0 h 260"/>
                <a:gd name="T34" fmla="*/ 0 w 371"/>
                <a:gd name="T35" fmla="*/ 0 h 260"/>
                <a:gd name="T36" fmla="*/ 0 w 371"/>
                <a:gd name="T37" fmla="*/ 0 h 260"/>
                <a:gd name="T38" fmla="*/ 0 w 371"/>
                <a:gd name="T39" fmla="*/ 0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1" h="260">
                  <a:moveTo>
                    <a:pt x="371" y="260"/>
                  </a:moveTo>
                  <a:lnTo>
                    <a:pt x="354" y="244"/>
                  </a:lnTo>
                  <a:lnTo>
                    <a:pt x="336" y="228"/>
                  </a:lnTo>
                  <a:lnTo>
                    <a:pt x="317" y="213"/>
                  </a:lnTo>
                  <a:lnTo>
                    <a:pt x="299" y="197"/>
                  </a:lnTo>
                  <a:lnTo>
                    <a:pt x="280" y="183"/>
                  </a:lnTo>
                  <a:lnTo>
                    <a:pt x="262" y="169"/>
                  </a:lnTo>
                  <a:lnTo>
                    <a:pt x="242" y="154"/>
                  </a:lnTo>
                  <a:lnTo>
                    <a:pt x="223" y="140"/>
                  </a:lnTo>
                  <a:lnTo>
                    <a:pt x="203" y="126"/>
                  </a:lnTo>
                  <a:lnTo>
                    <a:pt x="184" y="112"/>
                  </a:lnTo>
                  <a:lnTo>
                    <a:pt x="164" y="98"/>
                  </a:lnTo>
                  <a:lnTo>
                    <a:pt x="144" y="86"/>
                  </a:lnTo>
                  <a:lnTo>
                    <a:pt x="124" y="73"/>
                  </a:lnTo>
                  <a:lnTo>
                    <a:pt x="104" y="60"/>
                  </a:lnTo>
                  <a:lnTo>
                    <a:pt x="83" y="47"/>
                  </a:lnTo>
                  <a:lnTo>
                    <a:pt x="62" y="36"/>
                  </a:lnTo>
                  <a:lnTo>
                    <a:pt x="41" y="24"/>
                  </a:lnTo>
                  <a:lnTo>
                    <a:pt x="21" y="1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1" name="Freeform 98"/>
            <p:cNvSpPr>
              <a:spLocks/>
            </p:cNvSpPr>
            <p:nvPr/>
          </p:nvSpPr>
          <p:spPr bwMode="auto">
            <a:xfrm>
              <a:off x="3226" y="1257"/>
              <a:ext cx="562" cy="71"/>
            </a:xfrm>
            <a:custGeom>
              <a:avLst/>
              <a:gdLst>
                <a:gd name="T0" fmla="*/ 19 w 1737"/>
                <a:gd name="T1" fmla="*/ 2 h 215"/>
                <a:gd name="T2" fmla="*/ 18 w 1737"/>
                <a:gd name="T3" fmla="*/ 2 h 215"/>
                <a:gd name="T4" fmla="*/ 18 w 1737"/>
                <a:gd name="T5" fmla="*/ 2 h 215"/>
                <a:gd name="T6" fmla="*/ 17 w 1737"/>
                <a:gd name="T7" fmla="*/ 2 h 215"/>
                <a:gd name="T8" fmla="*/ 17 w 1737"/>
                <a:gd name="T9" fmla="*/ 2 h 215"/>
                <a:gd name="T10" fmla="*/ 16 w 1737"/>
                <a:gd name="T11" fmla="*/ 1 h 215"/>
                <a:gd name="T12" fmla="*/ 16 w 1737"/>
                <a:gd name="T13" fmla="*/ 1 h 215"/>
                <a:gd name="T14" fmla="*/ 16 w 1737"/>
                <a:gd name="T15" fmla="*/ 1 h 215"/>
                <a:gd name="T16" fmla="*/ 15 w 1737"/>
                <a:gd name="T17" fmla="*/ 1 h 215"/>
                <a:gd name="T18" fmla="*/ 14 w 1737"/>
                <a:gd name="T19" fmla="*/ 1 h 215"/>
                <a:gd name="T20" fmla="*/ 14 w 1737"/>
                <a:gd name="T21" fmla="*/ 1 h 215"/>
                <a:gd name="T22" fmla="*/ 13 w 1737"/>
                <a:gd name="T23" fmla="*/ 0 h 215"/>
                <a:gd name="T24" fmla="*/ 13 w 1737"/>
                <a:gd name="T25" fmla="*/ 0 h 215"/>
                <a:gd name="T26" fmla="*/ 12 w 1737"/>
                <a:gd name="T27" fmla="*/ 0 h 215"/>
                <a:gd name="T28" fmla="*/ 12 w 1737"/>
                <a:gd name="T29" fmla="*/ 0 h 215"/>
                <a:gd name="T30" fmla="*/ 11 w 1737"/>
                <a:gd name="T31" fmla="*/ 0 h 215"/>
                <a:gd name="T32" fmla="*/ 11 w 1737"/>
                <a:gd name="T33" fmla="*/ 0 h 215"/>
                <a:gd name="T34" fmla="*/ 10 w 1737"/>
                <a:gd name="T35" fmla="*/ 0 h 215"/>
                <a:gd name="T36" fmla="*/ 10 w 1737"/>
                <a:gd name="T37" fmla="*/ 0 h 215"/>
                <a:gd name="T38" fmla="*/ 9 w 1737"/>
                <a:gd name="T39" fmla="*/ 0 h 215"/>
                <a:gd name="T40" fmla="*/ 9 w 1737"/>
                <a:gd name="T41" fmla="*/ 0 h 215"/>
                <a:gd name="T42" fmla="*/ 8 w 1737"/>
                <a:gd name="T43" fmla="*/ 0 h 215"/>
                <a:gd name="T44" fmla="*/ 7 w 1737"/>
                <a:gd name="T45" fmla="*/ 0 h 215"/>
                <a:gd name="T46" fmla="*/ 7 w 1737"/>
                <a:gd name="T47" fmla="*/ 0 h 215"/>
                <a:gd name="T48" fmla="*/ 6 w 1737"/>
                <a:gd name="T49" fmla="*/ 0 h 215"/>
                <a:gd name="T50" fmla="*/ 6 w 1737"/>
                <a:gd name="T51" fmla="*/ 0 h 215"/>
                <a:gd name="T52" fmla="*/ 6 w 1737"/>
                <a:gd name="T53" fmla="*/ 0 h 215"/>
                <a:gd name="T54" fmla="*/ 5 w 1737"/>
                <a:gd name="T55" fmla="*/ 1 h 215"/>
                <a:gd name="T56" fmla="*/ 5 w 1737"/>
                <a:gd name="T57" fmla="*/ 1 h 215"/>
                <a:gd name="T58" fmla="*/ 4 w 1737"/>
                <a:gd name="T59" fmla="*/ 1 h 215"/>
                <a:gd name="T60" fmla="*/ 4 w 1737"/>
                <a:gd name="T61" fmla="*/ 1 h 215"/>
                <a:gd name="T62" fmla="*/ 3 w 1737"/>
                <a:gd name="T63" fmla="*/ 1 h 215"/>
                <a:gd name="T64" fmla="*/ 2 w 1737"/>
                <a:gd name="T65" fmla="*/ 1 h 215"/>
                <a:gd name="T66" fmla="*/ 2 w 1737"/>
                <a:gd name="T67" fmla="*/ 2 h 215"/>
                <a:gd name="T68" fmla="*/ 2 w 1737"/>
                <a:gd name="T69" fmla="*/ 2 h 215"/>
                <a:gd name="T70" fmla="*/ 1 w 1737"/>
                <a:gd name="T71" fmla="*/ 2 h 215"/>
                <a:gd name="T72" fmla="*/ 1 w 1737"/>
                <a:gd name="T73" fmla="*/ 2 h 215"/>
                <a:gd name="T74" fmla="*/ 0 w 1737"/>
                <a:gd name="T75" fmla="*/ 3 h 2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37" h="215">
                  <a:moveTo>
                    <a:pt x="1737" y="215"/>
                  </a:moveTo>
                  <a:lnTo>
                    <a:pt x="1715" y="205"/>
                  </a:lnTo>
                  <a:lnTo>
                    <a:pt x="1694" y="194"/>
                  </a:lnTo>
                  <a:lnTo>
                    <a:pt x="1672" y="184"/>
                  </a:lnTo>
                  <a:lnTo>
                    <a:pt x="1650" y="173"/>
                  </a:lnTo>
                  <a:lnTo>
                    <a:pt x="1628" y="163"/>
                  </a:lnTo>
                  <a:lnTo>
                    <a:pt x="1607" y="154"/>
                  </a:lnTo>
                  <a:lnTo>
                    <a:pt x="1584" y="144"/>
                  </a:lnTo>
                  <a:lnTo>
                    <a:pt x="1562" y="135"/>
                  </a:lnTo>
                  <a:lnTo>
                    <a:pt x="1540" y="126"/>
                  </a:lnTo>
                  <a:lnTo>
                    <a:pt x="1517" y="118"/>
                  </a:lnTo>
                  <a:lnTo>
                    <a:pt x="1494" y="109"/>
                  </a:lnTo>
                  <a:lnTo>
                    <a:pt x="1471" y="102"/>
                  </a:lnTo>
                  <a:lnTo>
                    <a:pt x="1448" y="94"/>
                  </a:lnTo>
                  <a:lnTo>
                    <a:pt x="1426" y="87"/>
                  </a:lnTo>
                  <a:lnTo>
                    <a:pt x="1402" y="79"/>
                  </a:lnTo>
                  <a:lnTo>
                    <a:pt x="1380" y="73"/>
                  </a:lnTo>
                  <a:lnTo>
                    <a:pt x="1356" y="66"/>
                  </a:lnTo>
                  <a:lnTo>
                    <a:pt x="1333" y="60"/>
                  </a:lnTo>
                  <a:lnTo>
                    <a:pt x="1310" y="54"/>
                  </a:lnTo>
                  <a:lnTo>
                    <a:pt x="1286" y="48"/>
                  </a:lnTo>
                  <a:lnTo>
                    <a:pt x="1263" y="43"/>
                  </a:lnTo>
                  <a:lnTo>
                    <a:pt x="1239" y="38"/>
                  </a:lnTo>
                  <a:lnTo>
                    <a:pt x="1215" y="33"/>
                  </a:lnTo>
                  <a:lnTo>
                    <a:pt x="1191" y="29"/>
                  </a:lnTo>
                  <a:lnTo>
                    <a:pt x="1168" y="25"/>
                  </a:lnTo>
                  <a:lnTo>
                    <a:pt x="1145" y="22"/>
                  </a:lnTo>
                  <a:lnTo>
                    <a:pt x="1120" y="17"/>
                  </a:lnTo>
                  <a:lnTo>
                    <a:pt x="1097" y="14"/>
                  </a:lnTo>
                  <a:lnTo>
                    <a:pt x="1072" y="12"/>
                  </a:lnTo>
                  <a:lnTo>
                    <a:pt x="1049" y="10"/>
                  </a:lnTo>
                  <a:lnTo>
                    <a:pt x="1024" y="7"/>
                  </a:lnTo>
                  <a:lnTo>
                    <a:pt x="1001" y="6"/>
                  </a:lnTo>
                  <a:lnTo>
                    <a:pt x="976" y="4"/>
                  </a:lnTo>
                  <a:lnTo>
                    <a:pt x="952" y="3"/>
                  </a:lnTo>
                  <a:lnTo>
                    <a:pt x="928" y="1"/>
                  </a:lnTo>
                  <a:lnTo>
                    <a:pt x="904" y="1"/>
                  </a:lnTo>
                  <a:lnTo>
                    <a:pt x="880" y="0"/>
                  </a:lnTo>
                  <a:lnTo>
                    <a:pt x="856" y="0"/>
                  </a:lnTo>
                  <a:lnTo>
                    <a:pt x="832" y="1"/>
                  </a:lnTo>
                  <a:lnTo>
                    <a:pt x="808" y="1"/>
                  </a:lnTo>
                  <a:lnTo>
                    <a:pt x="784" y="3"/>
                  </a:lnTo>
                  <a:lnTo>
                    <a:pt x="760" y="4"/>
                  </a:lnTo>
                  <a:lnTo>
                    <a:pt x="736" y="6"/>
                  </a:lnTo>
                  <a:lnTo>
                    <a:pt x="711" y="7"/>
                  </a:lnTo>
                  <a:lnTo>
                    <a:pt x="688" y="10"/>
                  </a:lnTo>
                  <a:lnTo>
                    <a:pt x="663" y="12"/>
                  </a:lnTo>
                  <a:lnTo>
                    <a:pt x="640" y="14"/>
                  </a:lnTo>
                  <a:lnTo>
                    <a:pt x="615" y="17"/>
                  </a:lnTo>
                  <a:lnTo>
                    <a:pt x="592" y="22"/>
                  </a:lnTo>
                  <a:lnTo>
                    <a:pt x="569" y="25"/>
                  </a:lnTo>
                  <a:lnTo>
                    <a:pt x="544" y="29"/>
                  </a:lnTo>
                  <a:lnTo>
                    <a:pt x="521" y="33"/>
                  </a:lnTo>
                  <a:lnTo>
                    <a:pt x="497" y="38"/>
                  </a:lnTo>
                  <a:lnTo>
                    <a:pt x="474" y="43"/>
                  </a:lnTo>
                  <a:lnTo>
                    <a:pt x="450" y="48"/>
                  </a:lnTo>
                  <a:lnTo>
                    <a:pt x="427" y="54"/>
                  </a:lnTo>
                  <a:lnTo>
                    <a:pt x="403" y="60"/>
                  </a:lnTo>
                  <a:lnTo>
                    <a:pt x="380" y="66"/>
                  </a:lnTo>
                  <a:lnTo>
                    <a:pt x="357" y="73"/>
                  </a:lnTo>
                  <a:lnTo>
                    <a:pt x="333" y="79"/>
                  </a:lnTo>
                  <a:lnTo>
                    <a:pt x="311" y="87"/>
                  </a:lnTo>
                  <a:lnTo>
                    <a:pt x="287" y="94"/>
                  </a:lnTo>
                  <a:lnTo>
                    <a:pt x="265" y="102"/>
                  </a:lnTo>
                  <a:lnTo>
                    <a:pt x="242" y="109"/>
                  </a:lnTo>
                  <a:lnTo>
                    <a:pt x="219" y="118"/>
                  </a:lnTo>
                  <a:lnTo>
                    <a:pt x="197" y="126"/>
                  </a:lnTo>
                  <a:lnTo>
                    <a:pt x="175" y="135"/>
                  </a:lnTo>
                  <a:lnTo>
                    <a:pt x="152" y="144"/>
                  </a:lnTo>
                  <a:lnTo>
                    <a:pt x="130" y="154"/>
                  </a:lnTo>
                  <a:lnTo>
                    <a:pt x="107" y="163"/>
                  </a:lnTo>
                  <a:lnTo>
                    <a:pt x="86" y="173"/>
                  </a:lnTo>
                  <a:lnTo>
                    <a:pt x="64" y="184"/>
                  </a:lnTo>
                  <a:lnTo>
                    <a:pt x="42" y="194"/>
                  </a:lnTo>
                  <a:lnTo>
                    <a:pt x="21" y="205"/>
                  </a:lnTo>
                  <a:lnTo>
                    <a:pt x="0" y="21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32" name="Freeform 99"/>
            <p:cNvSpPr>
              <a:spLocks/>
            </p:cNvSpPr>
            <p:nvPr/>
          </p:nvSpPr>
          <p:spPr bwMode="auto">
            <a:xfrm>
              <a:off x="3106" y="1328"/>
              <a:ext cx="120" cy="83"/>
            </a:xfrm>
            <a:custGeom>
              <a:avLst/>
              <a:gdLst>
                <a:gd name="T0" fmla="*/ 4 w 373"/>
                <a:gd name="T1" fmla="*/ 0 h 260"/>
                <a:gd name="T2" fmla="*/ 4 w 373"/>
                <a:gd name="T3" fmla="*/ 0 h 260"/>
                <a:gd name="T4" fmla="*/ 4 w 373"/>
                <a:gd name="T5" fmla="*/ 0 h 260"/>
                <a:gd name="T6" fmla="*/ 3 w 373"/>
                <a:gd name="T7" fmla="*/ 0 h 260"/>
                <a:gd name="T8" fmla="*/ 3 w 373"/>
                <a:gd name="T9" fmla="*/ 1 h 260"/>
                <a:gd name="T10" fmla="*/ 3 w 373"/>
                <a:gd name="T11" fmla="*/ 1 h 260"/>
                <a:gd name="T12" fmla="*/ 3 w 373"/>
                <a:gd name="T13" fmla="*/ 1 h 260"/>
                <a:gd name="T14" fmla="*/ 2 w 373"/>
                <a:gd name="T15" fmla="*/ 1 h 260"/>
                <a:gd name="T16" fmla="*/ 2 w 373"/>
                <a:gd name="T17" fmla="*/ 1 h 260"/>
                <a:gd name="T18" fmla="*/ 2 w 373"/>
                <a:gd name="T19" fmla="*/ 1 h 260"/>
                <a:gd name="T20" fmla="*/ 2 w 373"/>
                <a:gd name="T21" fmla="*/ 1 h 260"/>
                <a:gd name="T22" fmla="*/ 2 w 373"/>
                <a:gd name="T23" fmla="*/ 1 h 260"/>
                <a:gd name="T24" fmla="*/ 2 w 373"/>
                <a:gd name="T25" fmla="*/ 2 h 260"/>
                <a:gd name="T26" fmla="*/ 1 w 373"/>
                <a:gd name="T27" fmla="*/ 2 h 260"/>
                <a:gd name="T28" fmla="*/ 1 w 373"/>
                <a:gd name="T29" fmla="*/ 2 h 260"/>
                <a:gd name="T30" fmla="*/ 1 w 373"/>
                <a:gd name="T31" fmla="*/ 2 h 260"/>
                <a:gd name="T32" fmla="*/ 1 w 373"/>
                <a:gd name="T33" fmla="*/ 2 h 260"/>
                <a:gd name="T34" fmla="*/ 0 w 373"/>
                <a:gd name="T35" fmla="*/ 2 h 260"/>
                <a:gd name="T36" fmla="*/ 0 w 373"/>
                <a:gd name="T37" fmla="*/ 3 h 260"/>
                <a:gd name="T38" fmla="*/ 0 w 373"/>
                <a:gd name="T39" fmla="*/ 3 h 26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73" h="260">
                  <a:moveTo>
                    <a:pt x="373" y="0"/>
                  </a:moveTo>
                  <a:lnTo>
                    <a:pt x="352" y="12"/>
                  </a:lnTo>
                  <a:lnTo>
                    <a:pt x="330" y="24"/>
                  </a:lnTo>
                  <a:lnTo>
                    <a:pt x="310" y="36"/>
                  </a:lnTo>
                  <a:lnTo>
                    <a:pt x="289" y="47"/>
                  </a:lnTo>
                  <a:lnTo>
                    <a:pt x="269" y="60"/>
                  </a:lnTo>
                  <a:lnTo>
                    <a:pt x="248" y="73"/>
                  </a:lnTo>
                  <a:lnTo>
                    <a:pt x="228" y="86"/>
                  </a:lnTo>
                  <a:lnTo>
                    <a:pt x="208" y="98"/>
                  </a:lnTo>
                  <a:lnTo>
                    <a:pt x="189" y="112"/>
                  </a:lnTo>
                  <a:lnTo>
                    <a:pt x="168" y="126"/>
                  </a:lnTo>
                  <a:lnTo>
                    <a:pt x="149" y="140"/>
                  </a:lnTo>
                  <a:lnTo>
                    <a:pt x="130" y="154"/>
                  </a:lnTo>
                  <a:lnTo>
                    <a:pt x="111" y="169"/>
                  </a:lnTo>
                  <a:lnTo>
                    <a:pt x="92" y="183"/>
                  </a:lnTo>
                  <a:lnTo>
                    <a:pt x="74" y="197"/>
                  </a:lnTo>
                  <a:lnTo>
                    <a:pt x="55" y="213"/>
                  </a:lnTo>
                  <a:lnTo>
                    <a:pt x="36" y="228"/>
                  </a:lnTo>
                  <a:lnTo>
                    <a:pt x="18" y="244"/>
                  </a:lnTo>
                  <a:lnTo>
                    <a:pt x="0" y="26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220" name="Group 100"/>
          <p:cNvGrpSpPr>
            <a:grpSpLocks/>
          </p:cNvGrpSpPr>
          <p:nvPr/>
        </p:nvGrpSpPr>
        <p:grpSpPr bwMode="auto">
          <a:xfrm>
            <a:off x="4884738" y="2190750"/>
            <a:ext cx="1368425" cy="96838"/>
            <a:chOff x="3077" y="1380"/>
            <a:chExt cx="862" cy="61"/>
          </a:xfrm>
        </p:grpSpPr>
        <p:sp>
          <p:nvSpPr>
            <p:cNvPr id="138328" name="Freeform 101"/>
            <p:cNvSpPr>
              <a:spLocks/>
            </p:cNvSpPr>
            <p:nvPr/>
          </p:nvSpPr>
          <p:spPr bwMode="auto">
            <a:xfrm>
              <a:off x="3878" y="1380"/>
              <a:ext cx="61" cy="61"/>
            </a:xfrm>
            <a:custGeom>
              <a:avLst/>
              <a:gdLst>
                <a:gd name="T0" fmla="*/ 2 w 186"/>
                <a:gd name="T1" fmla="*/ 1 h 186"/>
                <a:gd name="T2" fmla="*/ 2 w 186"/>
                <a:gd name="T3" fmla="*/ 1 h 186"/>
                <a:gd name="T4" fmla="*/ 2 w 186"/>
                <a:gd name="T5" fmla="*/ 1 h 186"/>
                <a:gd name="T6" fmla="*/ 2 w 186"/>
                <a:gd name="T7" fmla="*/ 0 h 186"/>
                <a:gd name="T8" fmla="*/ 2 w 186"/>
                <a:gd name="T9" fmla="*/ 0 h 186"/>
                <a:gd name="T10" fmla="*/ 2 w 186"/>
                <a:gd name="T11" fmla="*/ 0 h 186"/>
                <a:gd name="T12" fmla="*/ 1 w 186"/>
                <a:gd name="T13" fmla="*/ 0 h 186"/>
                <a:gd name="T14" fmla="*/ 1 w 186"/>
                <a:gd name="T15" fmla="*/ 0 h 186"/>
                <a:gd name="T16" fmla="*/ 1 w 186"/>
                <a:gd name="T17" fmla="*/ 0 h 186"/>
                <a:gd name="T18" fmla="*/ 1 w 186"/>
                <a:gd name="T19" fmla="*/ 0 h 186"/>
                <a:gd name="T20" fmla="*/ 1 w 186"/>
                <a:gd name="T21" fmla="*/ 0 h 186"/>
                <a:gd name="T22" fmla="*/ 0 w 186"/>
                <a:gd name="T23" fmla="*/ 0 h 186"/>
                <a:gd name="T24" fmla="*/ 0 w 186"/>
                <a:gd name="T25" fmla="*/ 0 h 186"/>
                <a:gd name="T26" fmla="*/ 0 w 186"/>
                <a:gd name="T27" fmla="*/ 1 h 186"/>
                <a:gd name="T28" fmla="*/ 0 w 186"/>
                <a:gd name="T29" fmla="*/ 1 h 186"/>
                <a:gd name="T30" fmla="*/ 0 w 186"/>
                <a:gd name="T31" fmla="*/ 1 h 186"/>
                <a:gd name="T32" fmla="*/ 0 w 186"/>
                <a:gd name="T33" fmla="*/ 1 h 186"/>
                <a:gd name="T34" fmla="*/ 0 w 186"/>
                <a:gd name="T35" fmla="*/ 1 h 186"/>
                <a:gd name="T36" fmla="*/ 0 w 186"/>
                <a:gd name="T37" fmla="*/ 2 h 186"/>
                <a:gd name="T38" fmla="*/ 0 w 186"/>
                <a:gd name="T39" fmla="*/ 2 h 186"/>
                <a:gd name="T40" fmla="*/ 0 w 186"/>
                <a:gd name="T41" fmla="*/ 2 h 186"/>
                <a:gd name="T42" fmla="*/ 1 w 186"/>
                <a:gd name="T43" fmla="*/ 2 h 186"/>
                <a:gd name="T44" fmla="*/ 1 w 186"/>
                <a:gd name="T45" fmla="*/ 2 h 186"/>
                <a:gd name="T46" fmla="*/ 1 w 186"/>
                <a:gd name="T47" fmla="*/ 2 h 186"/>
                <a:gd name="T48" fmla="*/ 1 w 186"/>
                <a:gd name="T49" fmla="*/ 2 h 186"/>
                <a:gd name="T50" fmla="*/ 1 w 186"/>
                <a:gd name="T51" fmla="*/ 2 h 186"/>
                <a:gd name="T52" fmla="*/ 2 w 186"/>
                <a:gd name="T53" fmla="*/ 2 h 186"/>
                <a:gd name="T54" fmla="*/ 2 w 186"/>
                <a:gd name="T55" fmla="*/ 2 h 186"/>
                <a:gd name="T56" fmla="*/ 2 w 186"/>
                <a:gd name="T57" fmla="*/ 2 h 186"/>
                <a:gd name="T58" fmla="*/ 2 w 186"/>
                <a:gd name="T59" fmla="*/ 2 h 186"/>
                <a:gd name="T60" fmla="*/ 2 w 186"/>
                <a:gd name="T61" fmla="*/ 1 h 186"/>
                <a:gd name="T62" fmla="*/ 2 w 186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6" h="186">
                  <a:moveTo>
                    <a:pt x="186" y="93"/>
                  </a:moveTo>
                  <a:lnTo>
                    <a:pt x="185" y="84"/>
                  </a:lnTo>
                  <a:lnTo>
                    <a:pt x="184" y="75"/>
                  </a:lnTo>
                  <a:lnTo>
                    <a:pt x="182" y="66"/>
                  </a:lnTo>
                  <a:lnTo>
                    <a:pt x="178" y="57"/>
                  </a:lnTo>
                  <a:lnTo>
                    <a:pt x="175" y="49"/>
                  </a:lnTo>
                  <a:lnTo>
                    <a:pt x="170" y="41"/>
                  </a:lnTo>
                  <a:lnTo>
                    <a:pt x="165" y="34"/>
                  </a:lnTo>
                  <a:lnTo>
                    <a:pt x="158" y="27"/>
                  </a:lnTo>
                  <a:lnTo>
                    <a:pt x="152" y="21"/>
                  </a:lnTo>
                  <a:lnTo>
                    <a:pt x="144" y="16"/>
                  </a:lnTo>
                  <a:lnTo>
                    <a:pt x="137" y="11"/>
                  </a:lnTo>
                  <a:lnTo>
                    <a:pt x="128" y="7"/>
                  </a:lnTo>
                  <a:lnTo>
                    <a:pt x="120" y="4"/>
                  </a:lnTo>
                  <a:lnTo>
                    <a:pt x="111" y="2"/>
                  </a:lnTo>
                  <a:lnTo>
                    <a:pt x="102" y="1"/>
                  </a:lnTo>
                  <a:lnTo>
                    <a:pt x="92" y="0"/>
                  </a:lnTo>
                  <a:lnTo>
                    <a:pt x="84" y="1"/>
                  </a:lnTo>
                  <a:lnTo>
                    <a:pt x="74" y="2"/>
                  </a:lnTo>
                  <a:lnTo>
                    <a:pt x="66" y="4"/>
                  </a:lnTo>
                  <a:lnTo>
                    <a:pt x="57" y="7"/>
                  </a:lnTo>
                  <a:lnTo>
                    <a:pt x="49" y="11"/>
                  </a:lnTo>
                  <a:lnTo>
                    <a:pt x="41" y="16"/>
                  </a:lnTo>
                  <a:lnTo>
                    <a:pt x="34" y="21"/>
                  </a:lnTo>
                  <a:lnTo>
                    <a:pt x="27" y="27"/>
                  </a:lnTo>
                  <a:lnTo>
                    <a:pt x="21" y="34"/>
                  </a:lnTo>
                  <a:lnTo>
                    <a:pt x="16" y="41"/>
                  </a:lnTo>
                  <a:lnTo>
                    <a:pt x="10" y="49"/>
                  </a:lnTo>
                  <a:lnTo>
                    <a:pt x="7" y="57"/>
                  </a:lnTo>
                  <a:lnTo>
                    <a:pt x="4" y="66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3"/>
                  </a:lnTo>
                  <a:lnTo>
                    <a:pt x="1" y="102"/>
                  </a:lnTo>
                  <a:lnTo>
                    <a:pt x="2" y="111"/>
                  </a:lnTo>
                  <a:lnTo>
                    <a:pt x="4" y="120"/>
                  </a:lnTo>
                  <a:lnTo>
                    <a:pt x="7" y="128"/>
                  </a:lnTo>
                  <a:lnTo>
                    <a:pt x="10" y="137"/>
                  </a:lnTo>
                  <a:lnTo>
                    <a:pt x="16" y="144"/>
                  </a:lnTo>
                  <a:lnTo>
                    <a:pt x="21" y="152"/>
                  </a:lnTo>
                  <a:lnTo>
                    <a:pt x="27" y="159"/>
                  </a:lnTo>
                  <a:lnTo>
                    <a:pt x="34" y="165"/>
                  </a:lnTo>
                  <a:lnTo>
                    <a:pt x="41" y="170"/>
                  </a:lnTo>
                  <a:lnTo>
                    <a:pt x="49" y="175"/>
                  </a:lnTo>
                  <a:lnTo>
                    <a:pt x="57" y="178"/>
                  </a:lnTo>
                  <a:lnTo>
                    <a:pt x="66" y="182"/>
                  </a:lnTo>
                  <a:lnTo>
                    <a:pt x="74" y="184"/>
                  </a:lnTo>
                  <a:lnTo>
                    <a:pt x="84" y="186"/>
                  </a:lnTo>
                  <a:lnTo>
                    <a:pt x="92" y="186"/>
                  </a:lnTo>
                  <a:lnTo>
                    <a:pt x="102" y="186"/>
                  </a:lnTo>
                  <a:lnTo>
                    <a:pt x="111" y="184"/>
                  </a:lnTo>
                  <a:lnTo>
                    <a:pt x="120" y="182"/>
                  </a:lnTo>
                  <a:lnTo>
                    <a:pt x="128" y="178"/>
                  </a:lnTo>
                  <a:lnTo>
                    <a:pt x="137" y="175"/>
                  </a:lnTo>
                  <a:lnTo>
                    <a:pt x="144" y="170"/>
                  </a:lnTo>
                  <a:lnTo>
                    <a:pt x="152" y="165"/>
                  </a:lnTo>
                  <a:lnTo>
                    <a:pt x="158" y="159"/>
                  </a:lnTo>
                  <a:lnTo>
                    <a:pt x="165" y="152"/>
                  </a:lnTo>
                  <a:lnTo>
                    <a:pt x="170" y="144"/>
                  </a:lnTo>
                  <a:lnTo>
                    <a:pt x="175" y="137"/>
                  </a:lnTo>
                  <a:lnTo>
                    <a:pt x="178" y="128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5" y="102"/>
                  </a:lnTo>
                  <a:lnTo>
                    <a:pt x="186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29" name="Freeform 102"/>
            <p:cNvSpPr>
              <a:spLocks/>
            </p:cNvSpPr>
            <p:nvPr/>
          </p:nvSpPr>
          <p:spPr bwMode="auto">
            <a:xfrm>
              <a:off x="3077" y="1380"/>
              <a:ext cx="59" cy="61"/>
            </a:xfrm>
            <a:custGeom>
              <a:avLst/>
              <a:gdLst>
                <a:gd name="T0" fmla="*/ 2 w 186"/>
                <a:gd name="T1" fmla="*/ 1 h 186"/>
                <a:gd name="T2" fmla="*/ 2 w 186"/>
                <a:gd name="T3" fmla="*/ 1 h 186"/>
                <a:gd name="T4" fmla="*/ 2 w 186"/>
                <a:gd name="T5" fmla="*/ 1 h 186"/>
                <a:gd name="T6" fmla="*/ 2 w 186"/>
                <a:gd name="T7" fmla="*/ 0 h 186"/>
                <a:gd name="T8" fmla="*/ 2 w 186"/>
                <a:gd name="T9" fmla="*/ 0 h 186"/>
                <a:gd name="T10" fmla="*/ 1 w 186"/>
                <a:gd name="T11" fmla="*/ 0 h 186"/>
                <a:gd name="T12" fmla="*/ 1 w 186"/>
                <a:gd name="T13" fmla="*/ 0 h 186"/>
                <a:gd name="T14" fmla="*/ 1 w 186"/>
                <a:gd name="T15" fmla="*/ 0 h 186"/>
                <a:gd name="T16" fmla="*/ 1 w 186"/>
                <a:gd name="T17" fmla="*/ 0 h 186"/>
                <a:gd name="T18" fmla="*/ 1 w 186"/>
                <a:gd name="T19" fmla="*/ 0 h 186"/>
                <a:gd name="T20" fmla="*/ 1 w 186"/>
                <a:gd name="T21" fmla="*/ 0 h 186"/>
                <a:gd name="T22" fmla="*/ 0 w 186"/>
                <a:gd name="T23" fmla="*/ 0 h 186"/>
                <a:gd name="T24" fmla="*/ 0 w 186"/>
                <a:gd name="T25" fmla="*/ 0 h 186"/>
                <a:gd name="T26" fmla="*/ 0 w 186"/>
                <a:gd name="T27" fmla="*/ 1 h 186"/>
                <a:gd name="T28" fmla="*/ 0 w 186"/>
                <a:gd name="T29" fmla="*/ 1 h 186"/>
                <a:gd name="T30" fmla="*/ 0 w 186"/>
                <a:gd name="T31" fmla="*/ 1 h 186"/>
                <a:gd name="T32" fmla="*/ 0 w 186"/>
                <a:gd name="T33" fmla="*/ 1 h 186"/>
                <a:gd name="T34" fmla="*/ 0 w 186"/>
                <a:gd name="T35" fmla="*/ 1 h 186"/>
                <a:gd name="T36" fmla="*/ 0 w 186"/>
                <a:gd name="T37" fmla="*/ 2 h 186"/>
                <a:gd name="T38" fmla="*/ 0 w 186"/>
                <a:gd name="T39" fmla="*/ 2 h 186"/>
                <a:gd name="T40" fmla="*/ 0 w 186"/>
                <a:gd name="T41" fmla="*/ 2 h 186"/>
                <a:gd name="T42" fmla="*/ 1 w 186"/>
                <a:gd name="T43" fmla="*/ 2 h 186"/>
                <a:gd name="T44" fmla="*/ 1 w 186"/>
                <a:gd name="T45" fmla="*/ 2 h 186"/>
                <a:gd name="T46" fmla="*/ 1 w 186"/>
                <a:gd name="T47" fmla="*/ 2 h 186"/>
                <a:gd name="T48" fmla="*/ 1 w 186"/>
                <a:gd name="T49" fmla="*/ 2 h 186"/>
                <a:gd name="T50" fmla="*/ 1 w 186"/>
                <a:gd name="T51" fmla="*/ 2 h 186"/>
                <a:gd name="T52" fmla="*/ 1 w 186"/>
                <a:gd name="T53" fmla="*/ 2 h 186"/>
                <a:gd name="T54" fmla="*/ 2 w 186"/>
                <a:gd name="T55" fmla="*/ 2 h 186"/>
                <a:gd name="T56" fmla="*/ 2 w 186"/>
                <a:gd name="T57" fmla="*/ 2 h 186"/>
                <a:gd name="T58" fmla="*/ 2 w 186"/>
                <a:gd name="T59" fmla="*/ 2 h 186"/>
                <a:gd name="T60" fmla="*/ 2 w 186"/>
                <a:gd name="T61" fmla="*/ 1 h 186"/>
                <a:gd name="T62" fmla="*/ 2 w 186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6" h="186">
                  <a:moveTo>
                    <a:pt x="186" y="93"/>
                  </a:moveTo>
                  <a:lnTo>
                    <a:pt x="185" y="84"/>
                  </a:lnTo>
                  <a:lnTo>
                    <a:pt x="184" y="75"/>
                  </a:lnTo>
                  <a:lnTo>
                    <a:pt x="182" y="66"/>
                  </a:lnTo>
                  <a:lnTo>
                    <a:pt x="178" y="57"/>
                  </a:lnTo>
                  <a:lnTo>
                    <a:pt x="174" y="49"/>
                  </a:lnTo>
                  <a:lnTo>
                    <a:pt x="170" y="41"/>
                  </a:lnTo>
                  <a:lnTo>
                    <a:pt x="165" y="34"/>
                  </a:lnTo>
                  <a:lnTo>
                    <a:pt x="158" y="27"/>
                  </a:lnTo>
                  <a:lnTo>
                    <a:pt x="152" y="21"/>
                  </a:lnTo>
                  <a:lnTo>
                    <a:pt x="144" y="16"/>
                  </a:lnTo>
                  <a:lnTo>
                    <a:pt x="136" y="11"/>
                  </a:lnTo>
                  <a:lnTo>
                    <a:pt x="128" y="7"/>
                  </a:lnTo>
                  <a:lnTo>
                    <a:pt x="120" y="4"/>
                  </a:lnTo>
                  <a:lnTo>
                    <a:pt x="110" y="2"/>
                  </a:lnTo>
                  <a:lnTo>
                    <a:pt x="102" y="1"/>
                  </a:lnTo>
                  <a:lnTo>
                    <a:pt x="92" y="0"/>
                  </a:lnTo>
                  <a:lnTo>
                    <a:pt x="84" y="1"/>
                  </a:lnTo>
                  <a:lnTo>
                    <a:pt x="74" y="2"/>
                  </a:lnTo>
                  <a:lnTo>
                    <a:pt x="66" y="4"/>
                  </a:lnTo>
                  <a:lnTo>
                    <a:pt x="57" y="7"/>
                  </a:lnTo>
                  <a:lnTo>
                    <a:pt x="49" y="11"/>
                  </a:lnTo>
                  <a:lnTo>
                    <a:pt x="41" y="16"/>
                  </a:lnTo>
                  <a:lnTo>
                    <a:pt x="34" y="21"/>
                  </a:lnTo>
                  <a:lnTo>
                    <a:pt x="26" y="27"/>
                  </a:lnTo>
                  <a:lnTo>
                    <a:pt x="21" y="34"/>
                  </a:lnTo>
                  <a:lnTo>
                    <a:pt x="14" y="41"/>
                  </a:lnTo>
                  <a:lnTo>
                    <a:pt x="10" y="49"/>
                  </a:lnTo>
                  <a:lnTo>
                    <a:pt x="6" y="57"/>
                  </a:lnTo>
                  <a:lnTo>
                    <a:pt x="4" y="66"/>
                  </a:lnTo>
                  <a:lnTo>
                    <a:pt x="1" y="75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0" y="102"/>
                  </a:lnTo>
                  <a:lnTo>
                    <a:pt x="1" y="111"/>
                  </a:lnTo>
                  <a:lnTo>
                    <a:pt x="4" y="120"/>
                  </a:lnTo>
                  <a:lnTo>
                    <a:pt x="6" y="128"/>
                  </a:lnTo>
                  <a:lnTo>
                    <a:pt x="10" y="137"/>
                  </a:lnTo>
                  <a:lnTo>
                    <a:pt x="14" y="144"/>
                  </a:lnTo>
                  <a:lnTo>
                    <a:pt x="21" y="152"/>
                  </a:lnTo>
                  <a:lnTo>
                    <a:pt x="26" y="159"/>
                  </a:lnTo>
                  <a:lnTo>
                    <a:pt x="34" y="165"/>
                  </a:lnTo>
                  <a:lnTo>
                    <a:pt x="41" y="170"/>
                  </a:lnTo>
                  <a:lnTo>
                    <a:pt x="49" y="175"/>
                  </a:lnTo>
                  <a:lnTo>
                    <a:pt x="57" y="178"/>
                  </a:lnTo>
                  <a:lnTo>
                    <a:pt x="66" y="182"/>
                  </a:lnTo>
                  <a:lnTo>
                    <a:pt x="74" y="184"/>
                  </a:lnTo>
                  <a:lnTo>
                    <a:pt x="84" y="186"/>
                  </a:lnTo>
                  <a:lnTo>
                    <a:pt x="92" y="186"/>
                  </a:lnTo>
                  <a:lnTo>
                    <a:pt x="102" y="186"/>
                  </a:lnTo>
                  <a:lnTo>
                    <a:pt x="110" y="184"/>
                  </a:lnTo>
                  <a:lnTo>
                    <a:pt x="120" y="182"/>
                  </a:lnTo>
                  <a:lnTo>
                    <a:pt x="128" y="178"/>
                  </a:lnTo>
                  <a:lnTo>
                    <a:pt x="136" y="175"/>
                  </a:lnTo>
                  <a:lnTo>
                    <a:pt x="144" y="170"/>
                  </a:lnTo>
                  <a:lnTo>
                    <a:pt x="152" y="165"/>
                  </a:lnTo>
                  <a:lnTo>
                    <a:pt x="158" y="159"/>
                  </a:lnTo>
                  <a:lnTo>
                    <a:pt x="165" y="152"/>
                  </a:lnTo>
                  <a:lnTo>
                    <a:pt x="170" y="144"/>
                  </a:lnTo>
                  <a:lnTo>
                    <a:pt x="174" y="137"/>
                  </a:lnTo>
                  <a:lnTo>
                    <a:pt x="178" y="128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5" y="102"/>
                  </a:lnTo>
                  <a:lnTo>
                    <a:pt x="186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23" name="Line 103"/>
          <p:cNvSpPr>
            <a:spLocks noChangeShapeType="1"/>
          </p:cNvSpPr>
          <p:nvPr/>
        </p:nvSpPr>
        <p:spPr bwMode="auto">
          <a:xfrm flipH="1">
            <a:off x="2947988" y="2239963"/>
            <a:ext cx="32797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24" name="Freeform 104"/>
          <p:cNvSpPr>
            <a:spLocks/>
          </p:cNvSpPr>
          <p:nvPr/>
        </p:nvSpPr>
        <p:spPr bwMode="auto">
          <a:xfrm>
            <a:off x="2900363" y="2190750"/>
            <a:ext cx="93662" cy="96838"/>
          </a:xfrm>
          <a:custGeom>
            <a:avLst/>
            <a:gdLst>
              <a:gd name="T0" fmla="*/ 2147483647 w 187"/>
              <a:gd name="T1" fmla="*/ 2147483647 h 186"/>
              <a:gd name="T2" fmla="*/ 2147483647 w 187"/>
              <a:gd name="T3" fmla="*/ 2147483647 h 186"/>
              <a:gd name="T4" fmla="*/ 2147483647 w 187"/>
              <a:gd name="T5" fmla="*/ 2147483647 h 186"/>
              <a:gd name="T6" fmla="*/ 2147483647 w 187"/>
              <a:gd name="T7" fmla="*/ 2147483647 h 186"/>
              <a:gd name="T8" fmla="*/ 2147483647 w 187"/>
              <a:gd name="T9" fmla="*/ 2147483647 h 186"/>
              <a:gd name="T10" fmla="*/ 2147483647 w 187"/>
              <a:gd name="T11" fmla="*/ 2147483647 h 186"/>
              <a:gd name="T12" fmla="*/ 2147483647 w 187"/>
              <a:gd name="T13" fmla="*/ 2147483647 h 186"/>
              <a:gd name="T14" fmla="*/ 2147483647 w 187"/>
              <a:gd name="T15" fmla="*/ 2147483647 h 186"/>
              <a:gd name="T16" fmla="*/ 2147483647 w 187"/>
              <a:gd name="T17" fmla="*/ 2147483647 h 186"/>
              <a:gd name="T18" fmla="*/ 2147483647 w 187"/>
              <a:gd name="T19" fmla="*/ 2147483647 h 186"/>
              <a:gd name="T20" fmla="*/ 2147483647 w 187"/>
              <a:gd name="T21" fmla="*/ 2147483647 h 186"/>
              <a:gd name="T22" fmla="*/ 2147483647 w 187"/>
              <a:gd name="T23" fmla="*/ 2147483647 h 186"/>
              <a:gd name="T24" fmla="*/ 2147483647 w 187"/>
              <a:gd name="T25" fmla="*/ 2147483647 h 186"/>
              <a:gd name="T26" fmla="*/ 2147483647 w 187"/>
              <a:gd name="T27" fmla="*/ 2147483647 h 186"/>
              <a:gd name="T28" fmla="*/ 2147483647 w 187"/>
              <a:gd name="T29" fmla="*/ 2147483647 h 186"/>
              <a:gd name="T30" fmla="*/ 2147483647 w 187"/>
              <a:gd name="T31" fmla="*/ 2147483647 h 186"/>
              <a:gd name="T32" fmla="*/ 2147483647 w 187"/>
              <a:gd name="T33" fmla="*/ 2147483647 h 186"/>
              <a:gd name="T34" fmla="*/ 2147483647 w 187"/>
              <a:gd name="T35" fmla="*/ 2147483647 h 186"/>
              <a:gd name="T36" fmla="*/ 2147483647 w 187"/>
              <a:gd name="T37" fmla="*/ 2147483647 h 186"/>
              <a:gd name="T38" fmla="*/ 2147483647 w 187"/>
              <a:gd name="T39" fmla="*/ 2147483647 h 186"/>
              <a:gd name="T40" fmla="*/ 2147483647 w 187"/>
              <a:gd name="T41" fmla="*/ 2147483647 h 186"/>
              <a:gd name="T42" fmla="*/ 2147483647 w 187"/>
              <a:gd name="T43" fmla="*/ 2147483647 h 186"/>
              <a:gd name="T44" fmla="*/ 2147483647 w 187"/>
              <a:gd name="T45" fmla="*/ 2147483647 h 186"/>
              <a:gd name="T46" fmla="*/ 2147483647 w 187"/>
              <a:gd name="T47" fmla="*/ 2147483647 h 186"/>
              <a:gd name="T48" fmla="*/ 2147483647 w 187"/>
              <a:gd name="T49" fmla="*/ 2147483647 h 186"/>
              <a:gd name="T50" fmla="*/ 2147483647 w 187"/>
              <a:gd name="T51" fmla="*/ 2147483647 h 186"/>
              <a:gd name="T52" fmla="*/ 2147483647 w 187"/>
              <a:gd name="T53" fmla="*/ 2147483647 h 186"/>
              <a:gd name="T54" fmla="*/ 2147483647 w 187"/>
              <a:gd name="T55" fmla="*/ 2147483647 h 186"/>
              <a:gd name="T56" fmla="*/ 2147483647 w 187"/>
              <a:gd name="T57" fmla="*/ 2147483647 h 186"/>
              <a:gd name="T58" fmla="*/ 2147483647 w 187"/>
              <a:gd name="T59" fmla="*/ 2147483647 h 186"/>
              <a:gd name="T60" fmla="*/ 2147483647 w 187"/>
              <a:gd name="T61" fmla="*/ 2147483647 h 186"/>
              <a:gd name="T62" fmla="*/ 2147483647 w 187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7" h="186">
                <a:moveTo>
                  <a:pt x="187" y="93"/>
                </a:moveTo>
                <a:lnTo>
                  <a:pt x="187" y="84"/>
                </a:lnTo>
                <a:lnTo>
                  <a:pt x="185" y="75"/>
                </a:lnTo>
                <a:lnTo>
                  <a:pt x="183" y="66"/>
                </a:lnTo>
                <a:lnTo>
                  <a:pt x="179" y="57"/>
                </a:lnTo>
                <a:lnTo>
                  <a:pt x="176" y="49"/>
                </a:lnTo>
                <a:lnTo>
                  <a:pt x="171" y="41"/>
                </a:lnTo>
                <a:lnTo>
                  <a:pt x="165" y="34"/>
                </a:lnTo>
                <a:lnTo>
                  <a:pt x="159" y="27"/>
                </a:lnTo>
                <a:lnTo>
                  <a:pt x="153" y="21"/>
                </a:lnTo>
                <a:lnTo>
                  <a:pt x="145" y="16"/>
                </a:lnTo>
                <a:lnTo>
                  <a:pt x="138" y="11"/>
                </a:lnTo>
                <a:lnTo>
                  <a:pt x="129" y="7"/>
                </a:lnTo>
                <a:lnTo>
                  <a:pt x="121" y="4"/>
                </a:lnTo>
                <a:lnTo>
                  <a:pt x="112" y="2"/>
                </a:lnTo>
                <a:lnTo>
                  <a:pt x="103" y="1"/>
                </a:lnTo>
                <a:lnTo>
                  <a:pt x="94" y="0"/>
                </a:lnTo>
                <a:lnTo>
                  <a:pt x="85" y="1"/>
                </a:lnTo>
                <a:lnTo>
                  <a:pt x="76" y="2"/>
                </a:lnTo>
                <a:lnTo>
                  <a:pt x="66" y="4"/>
                </a:lnTo>
                <a:lnTo>
                  <a:pt x="58" y="7"/>
                </a:lnTo>
                <a:lnTo>
                  <a:pt x="49" y="11"/>
                </a:lnTo>
                <a:lnTo>
                  <a:pt x="42" y="16"/>
                </a:lnTo>
                <a:lnTo>
                  <a:pt x="35" y="21"/>
                </a:lnTo>
                <a:lnTo>
                  <a:pt x="28" y="27"/>
                </a:lnTo>
                <a:lnTo>
                  <a:pt x="22" y="34"/>
                </a:lnTo>
                <a:lnTo>
                  <a:pt x="16" y="41"/>
                </a:lnTo>
                <a:lnTo>
                  <a:pt x="11" y="49"/>
                </a:lnTo>
                <a:lnTo>
                  <a:pt x="8" y="57"/>
                </a:lnTo>
                <a:lnTo>
                  <a:pt x="5" y="66"/>
                </a:lnTo>
                <a:lnTo>
                  <a:pt x="3" y="75"/>
                </a:lnTo>
                <a:lnTo>
                  <a:pt x="2" y="84"/>
                </a:lnTo>
                <a:lnTo>
                  <a:pt x="0" y="93"/>
                </a:lnTo>
                <a:lnTo>
                  <a:pt x="2" y="102"/>
                </a:lnTo>
                <a:lnTo>
                  <a:pt x="3" y="111"/>
                </a:lnTo>
                <a:lnTo>
                  <a:pt x="5" y="120"/>
                </a:lnTo>
                <a:lnTo>
                  <a:pt x="8" y="128"/>
                </a:lnTo>
                <a:lnTo>
                  <a:pt x="11" y="137"/>
                </a:lnTo>
                <a:lnTo>
                  <a:pt x="16" y="144"/>
                </a:lnTo>
                <a:lnTo>
                  <a:pt x="22" y="152"/>
                </a:lnTo>
                <a:lnTo>
                  <a:pt x="28" y="159"/>
                </a:lnTo>
                <a:lnTo>
                  <a:pt x="35" y="165"/>
                </a:lnTo>
                <a:lnTo>
                  <a:pt x="42" y="170"/>
                </a:lnTo>
                <a:lnTo>
                  <a:pt x="49" y="175"/>
                </a:lnTo>
                <a:lnTo>
                  <a:pt x="58" y="178"/>
                </a:lnTo>
                <a:lnTo>
                  <a:pt x="66" y="182"/>
                </a:lnTo>
                <a:lnTo>
                  <a:pt x="76" y="184"/>
                </a:lnTo>
                <a:lnTo>
                  <a:pt x="85" y="186"/>
                </a:lnTo>
                <a:lnTo>
                  <a:pt x="94" y="186"/>
                </a:lnTo>
                <a:lnTo>
                  <a:pt x="103" y="186"/>
                </a:lnTo>
                <a:lnTo>
                  <a:pt x="112" y="184"/>
                </a:lnTo>
                <a:lnTo>
                  <a:pt x="121" y="182"/>
                </a:lnTo>
                <a:lnTo>
                  <a:pt x="129" y="178"/>
                </a:lnTo>
                <a:lnTo>
                  <a:pt x="138" y="175"/>
                </a:lnTo>
                <a:lnTo>
                  <a:pt x="145" y="170"/>
                </a:lnTo>
                <a:lnTo>
                  <a:pt x="153" y="165"/>
                </a:lnTo>
                <a:lnTo>
                  <a:pt x="159" y="159"/>
                </a:lnTo>
                <a:lnTo>
                  <a:pt x="165" y="152"/>
                </a:lnTo>
                <a:lnTo>
                  <a:pt x="171" y="144"/>
                </a:lnTo>
                <a:lnTo>
                  <a:pt x="176" y="137"/>
                </a:lnTo>
                <a:lnTo>
                  <a:pt x="179" y="128"/>
                </a:lnTo>
                <a:lnTo>
                  <a:pt x="183" y="120"/>
                </a:lnTo>
                <a:lnTo>
                  <a:pt x="185" y="111"/>
                </a:lnTo>
                <a:lnTo>
                  <a:pt x="187" y="102"/>
                </a:lnTo>
                <a:lnTo>
                  <a:pt x="187" y="9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25" name="Freeform 105"/>
          <p:cNvSpPr>
            <a:spLocks/>
          </p:cNvSpPr>
          <p:nvPr/>
        </p:nvSpPr>
        <p:spPr bwMode="auto">
          <a:xfrm>
            <a:off x="5519738" y="1949450"/>
            <a:ext cx="93662" cy="93663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0 h 186"/>
              <a:gd name="T16" fmla="*/ 2147483647 w 186"/>
              <a:gd name="T17" fmla="*/ 0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2147483647 h 186"/>
              <a:gd name="T30" fmla="*/ 0 w 186"/>
              <a:gd name="T31" fmla="*/ 2147483647 h 186"/>
              <a:gd name="T32" fmla="*/ 0 w 186"/>
              <a:gd name="T33" fmla="*/ 2147483647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2147483647 w 186"/>
              <a:gd name="T61" fmla="*/ 2147483647 h 186"/>
              <a:gd name="T62" fmla="*/ 2147483647 w 186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6" h="186">
                <a:moveTo>
                  <a:pt x="186" y="92"/>
                </a:moveTo>
                <a:lnTo>
                  <a:pt x="185" y="84"/>
                </a:lnTo>
                <a:lnTo>
                  <a:pt x="184" y="74"/>
                </a:lnTo>
                <a:lnTo>
                  <a:pt x="182" y="66"/>
                </a:lnTo>
                <a:lnTo>
                  <a:pt x="179" y="57"/>
                </a:lnTo>
                <a:lnTo>
                  <a:pt x="175" y="49"/>
                </a:lnTo>
                <a:lnTo>
                  <a:pt x="170" y="41"/>
                </a:lnTo>
                <a:lnTo>
                  <a:pt x="165" y="34"/>
                </a:lnTo>
                <a:lnTo>
                  <a:pt x="159" y="26"/>
                </a:lnTo>
                <a:lnTo>
                  <a:pt x="152" y="21"/>
                </a:lnTo>
                <a:lnTo>
                  <a:pt x="145" y="16"/>
                </a:lnTo>
                <a:lnTo>
                  <a:pt x="137" y="10"/>
                </a:lnTo>
                <a:lnTo>
                  <a:pt x="129" y="6"/>
                </a:lnTo>
                <a:lnTo>
                  <a:pt x="120" y="4"/>
                </a:lnTo>
                <a:lnTo>
                  <a:pt x="111" y="2"/>
                </a:lnTo>
                <a:lnTo>
                  <a:pt x="102" y="0"/>
                </a:lnTo>
                <a:lnTo>
                  <a:pt x="93" y="0"/>
                </a:lnTo>
                <a:lnTo>
                  <a:pt x="84" y="0"/>
                </a:lnTo>
                <a:lnTo>
                  <a:pt x="75" y="2"/>
                </a:lnTo>
                <a:lnTo>
                  <a:pt x="66" y="4"/>
                </a:lnTo>
                <a:lnTo>
                  <a:pt x="58" y="6"/>
                </a:lnTo>
                <a:lnTo>
                  <a:pt x="49" y="10"/>
                </a:lnTo>
                <a:lnTo>
                  <a:pt x="42" y="16"/>
                </a:lnTo>
                <a:lnTo>
                  <a:pt x="34" y="21"/>
                </a:lnTo>
                <a:lnTo>
                  <a:pt x="28" y="26"/>
                </a:lnTo>
                <a:lnTo>
                  <a:pt x="21" y="34"/>
                </a:lnTo>
                <a:lnTo>
                  <a:pt x="16" y="41"/>
                </a:lnTo>
                <a:lnTo>
                  <a:pt x="11" y="49"/>
                </a:lnTo>
                <a:lnTo>
                  <a:pt x="8" y="57"/>
                </a:lnTo>
                <a:lnTo>
                  <a:pt x="4" y="66"/>
                </a:lnTo>
                <a:lnTo>
                  <a:pt x="2" y="74"/>
                </a:lnTo>
                <a:lnTo>
                  <a:pt x="0" y="84"/>
                </a:lnTo>
                <a:lnTo>
                  <a:pt x="0" y="92"/>
                </a:lnTo>
                <a:lnTo>
                  <a:pt x="0" y="102"/>
                </a:lnTo>
                <a:lnTo>
                  <a:pt x="2" y="110"/>
                </a:lnTo>
                <a:lnTo>
                  <a:pt x="4" y="120"/>
                </a:lnTo>
                <a:lnTo>
                  <a:pt x="8" y="129"/>
                </a:lnTo>
                <a:lnTo>
                  <a:pt x="11" y="137"/>
                </a:lnTo>
                <a:lnTo>
                  <a:pt x="16" y="145"/>
                </a:lnTo>
                <a:lnTo>
                  <a:pt x="21" y="152"/>
                </a:lnTo>
                <a:lnTo>
                  <a:pt x="28" y="158"/>
                </a:lnTo>
                <a:lnTo>
                  <a:pt x="34" y="165"/>
                </a:lnTo>
                <a:lnTo>
                  <a:pt x="42" y="170"/>
                </a:lnTo>
                <a:lnTo>
                  <a:pt x="49" y="174"/>
                </a:lnTo>
                <a:lnTo>
                  <a:pt x="58" y="179"/>
                </a:lnTo>
                <a:lnTo>
                  <a:pt x="66" y="182"/>
                </a:lnTo>
                <a:lnTo>
                  <a:pt x="75" y="184"/>
                </a:lnTo>
                <a:lnTo>
                  <a:pt x="84" y="185"/>
                </a:lnTo>
                <a:lnTo>
                  <a:pt x="93" y="186"/>
                </a:lnTo>
                <a:lnTo>
                  <a:pt x="102" y="185"/>
                </a:lnTo>
                <a:lnTo>
                  <a:pt x="111" y="184"/>
                </a:lnTo>
                <a:lnTo>
                  <a:pt x="120" y="182"/>
                </a:lnTo>
                <a:lnTo>
                  <a:pt x="129" y="179"/>
                </a:lnTo>
                <a:lnTo>
                  <a:pt x="137" y="174"/>
                </a:lnTo>
                <a:lnTo>
                  <a:pt x="145" y="170"/>
                </a:lnTo>
                <a:lnTo>
                  <a:pt x="152" y="165"/>
                </a:lnTo>
                <a:lnTo>
                  <a:pt x="159" y="158"/>
                </a:lnTo>
                <a:lnTo>
                  <a:pt x="165" y="152"/>
                </a:lnTo>
                <a:lnTo>
                  <a:pt x="170" y="145"/>
                </a:lnTo>
                <a:lnTo>
                  <a:pt x="175" y="137"/>
                </a:lnTo>
                <a:lnTo>
                  <a:pt x="179" y="129"/>
                </a:lnTo>
                <a:lnTo>
                  <a:pt x="182" y="120"/>
                </a:lnTo>
                <a:lnTo>
                  <a:pt x="184" y="110"/>
                </a:lnTo>
                <a:lnTo>
                  <a:pt x="185" y="102"/>
                </a:lnTo>
                <a:lnTo>
                  <a:pt x="186" y="9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26" name="Freeform 106"/>
          <p:cNvSpPr>
            <a:spLocks/>
          </p:cNvSpPr>
          <p:nvPr/>
        </p:nvSpPr>
        <p:spPr bwMode="auto">
          <a:xfrm>
            <a:off x="3536950" y="1949450"/>
            <a:ext cx="93663" cy="93663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0 h 186"/>
              <a:gd name="T16" fmla="*/ 2147483647 w 186"/>
              <a:gd name="T17" fmla="*/ 0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2147483647 h 186"/>
              <a:gd name="T30" fmla="*/ 2147483647 w 186"/>
              <a:gd name="T31" fmla="*/ 2147483647 h 186"/>
              <a:gd name="T32" fmla="*/ 2147483647 w 186"/>
              <a:gd name="T33" fmla="*/ 2147483647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2147483647 w 186"/>
              <a:gd name="T61" fmla="*/ 2147483647 h 186"/>
              <a:gd name="T62" fmla="*/ 2147483647 w 186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6" h="186">
                <a:moveTo>
                  <a:pt x="186" y="92"/>
                </a:moveTo>
                <a:lnTo>
                  <a:pt x="186" y="84"/>
                </a:lnTo>
                <a:lnTo>
                  <a:pt x="184" y="74"/>
                </a:lnTo>
                <a:lnTo>
                  <a:pt x="182" y="66"/>
                </a:lnTo>
                <a:lnTo>
                  <a:pt x="179" y="57"/>
                </a:lnTo>
                <a:lnTo>
                  <a:pt x="176" y="49"/>
                </a:lnTo>
                <a:lnTo>
                  <a:pt x="170" y="41"/>
                </a:lnTo>
                <a:lnTo>
                  <a:pt x="165" y="34"/>
                </a:lnTo>
                <a:lnTo>
                  <a:pt x="160" y="26"/>
                </a:lnTo>
                <a:lnTo>
                  <a:pt x="152" y="21"/>
                </a:lnTo>
                <a:lnTo>
                  <a:pt x="145" y="16"/>
                </a:lnTo>
                <a:lnTo>
                  <a:pt x="137" y="10"/>
                </a:lnTo>
                <a:lnTo>
                  <a:pt x="129" y="6"/>
                </a:lnTo>
                <a:lnTo>
                  <a:pt x="120" y="4"/>
                </a:lnTo>
                <a:lnTo>
                  <a:pt x="112" y="2"/>
                </a:lnTo>
                <a:lnTo>
                  <a:pt x="102" y="0"/>
                </a:lnTo>
                <a:lnTo>
                  <a:pt x="94" y="0"/>
                </a:lnTo>
                <a:lnTo>
                  <a:pt x="84" y="0"/>
                </a:lnTo>
                <a:lnTo>
                  <a:pt x="76" y="2"/>
                </a:lnTo>
                <a:lnTo>
                  <a:pt x="66" y="4"/>
                </a:lnTo>
                <a:lnTo>
                  <a:pt x="57" y="6"/>
                </a:lnTo>
                <a:lnTo>
                  <a:pt x="50" y="10"/>
                </a:lnTo>
                <a:lnTo>
                  <a:pt x="41" y="16"/>
                </a:lnTo>
                <a:lnTo>
                  <a:pt x="34" y="21"/>
                </a:lnTo>
                <a:lnTo>
                  <a:pt x="28" y="26"/>
                </a:lnTo>
                <a:lnTo>
                  <a:pt x="21" y="34"/>
                </a:lnTo>
                <a:lnTo>
                  <a:pt x="16" y="41"/>
                </a:lnTo>
                <a:lnTo>
                  <a:pt x="12" y="49"/>
                </a:lnTo>
                <a:lnTo>
                  <a:pt x="7" y="57"/>
                </a:lnTo>
                <a:lnTo>
                  <a:pt x="4" y="66"/>
                </a:lnTo>
                <a:lnTo>
                  <a:pt x="2" y="74"/>
                </a:lnTo>
                <a:lnTo>
                  <a:pt x="1" y="84"/>
                </a:lnTo>
                <a:lnTo>
                  <a:pt x="0" y="92"/>
                </a:lnTo>
                <a:lnTo>
                  <a:pt x="1" y="102"/>
                </a:lnTo>
                <a:lnTo>
                  <a:pt x="2" y="110"/>
                </a:lnTo>
                <a:lnTo>
                  <a:pt x="4" y="120"/>
                </a:lnTo>
                <a:lnTo>
                  <a:pt x="7" y="129"/>
                </a:lnTo>
                <a:lnTo>
                  <a:pt x="12" y="137"/>
                </a:lnTo>
                <a:lnTo>
                  <a:pt x="16" y="145"/>
                </a:lnTo>
                <a:lnTo>
                  <a:pt x="21" y="152"/>
                </a:lnTo>
                <a:lnTo>
                  <a:pt x="28" y="158"/>
                </a:lnTo>
                <a:lnTo>
                  <a:pt x="34" y="165"/>
                </a:lnTo>
                <a:lnTo>
                  <a:pt x="41" y="170"/>
                </a:lnTo>
                <a:lnTo>
                  <a:pt x="50" y="174"/>
                </a:lnTo>
                <a:lnTo>
                  <a:pt x="57" y="179"/>
                </a:lnTo>
                <a:lnTo>
                  <a:pt x="66" y="182"/>
                </a:lnTo>
                <a:lnTo>
                  <a:pt x="76" y="184"/>
                </a:lnTo>
                <a:lnTo>
                  <a:pt x="84" y="185"/>
                </a:lnTo>
                <a:lnTo>
                  <a:pt x="94" y="186"/>
                </a:lnTo>
                <a:lnTo>
                  <a:pt x="102" y="185"/>
                </a:lnTo>
                <a:lnTo>
                  <a:pt x="112" y="184"/>
                </a:lnTo>
                <a:lnTo>
                  <a:pt x="120" y="182"/>
                </a:lnTo>
                <a:lnTo>
                  <a:pt x="129" y="179"/>
                </a:lnTo>
                <a:lnTo>
                  <a:pt x="137" y="174"/>
                </a:lnTo>
                <a:lnTo>
                  <a:pt x="145" y="170"/>
                </a:lnTo>
                <a:lnTo>
                  <a:pt x="152" y="165"/>
                </a:lnTo>
                <a:lnTo>
                  <a:pt x="160" y="158"/>
                </a:lnTo>
                <a:lnTo>
                  <a:pt x="165" y="152"/>
                </a:lnTo>
                <a:lnTo>
                  <a:pt x="170" y="145"/>
                </a:lnTo>
                <a:lnTo>
                  <a:pt x="176" y="137"/>
                </a:lnTo>
                <a:lnTo>
                  <a:pt x="179" y="129"/>
                </a:lnTo>
                <a:lnTo>
                  <a:pt x="182" y="120"/>
                </a:lnTo>
                <a:lnTo>
                  <a:pt x="184" y="110"/>
                </a:lnTo>
                <a:lnTo>
                  <a:pt x="186" y="102"/>
                </a:lnTo>
                <a:lnTo>
                  <a:pt x="186" y="9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1227" name="Group 107"/>
          <p:cNvGrpSpPr>
            <a:grpSpLocks/>
          </p:cNvGrpSpPr>
          <p:nvPr/>
        </p:nvGrpSpPr>
        <p:grpSpPr bwMode="auto">
          <a:xfrm>
            <a:off x="5075238" y="2057400"/>
            <a:ext cx="984250" cy="96838"/>
            <a:chOff x="3197" y="1296"/>
            <a:chExt cx="620" cy="61"/>
          </a:xfrm>
        </p:grpSpPr>
        <p:sp>
          <p:nvSpPr>
            <p:cNvPr id="138326" name="Freeform 108"/>
            <p:cNvSpPr>
              <a:spLocks/>
            </p:cNvSpPr>
            <p:nvPr/>
          </p:nvSpPr>
          <p:spPr bwMode="auto">
            <a:xfrm>
              <a:off x="3197" y="1296"/>
              <a:ext cx="59" cy="61"/>
            </a:xfrm>
            <a:custGeom>
              <a:avLst/>
              <a:gdLst>
                <a:gd name="T0" fmla="*/ 2 w 187"/>
                <a:gd name="T1" fmla="*/ 1 h 186"/>
                <a:gd name="T2" fmla="*/ 2 w 187"/>
                <a:gd name="T3" fmla="*/ 1 h 186"/>
                <a:gd name="T4" fmla="*/ 2 w 187"/>
                <a:gd name="T5" fmla="*/ 1 h 186"/>
                <a:gd name="T6" fmla="*/ 2 w 187"/>
                <a:gd name="T7" fmla="*/ 0 h 186"/>
                <a:gd name="T8" fmla="*/ 2 w 187"/>
                <a:gd name="T9" fmla="*/ 0 h 186"/>
                <a:gd name="T10" fmla="*/ 1 w 187"/>
                <a:gd name="T11" fmla="*/ 0 h 186"/>
                <a:gd name="T12" fmla="*/ 1 w 187"/>
                <a:gd name="T13" fmla="*/ 0 h 186"/>
                <a:gd name="T14" fmla="*/ 1 w 187"/>
                <a:gd name="T15" fmla="*/ 0 h 186"/>
                <a:gd name="T16" fmla="*/ 1 w 187"/>
                <a:gd name="T17" fmla="*/ 0 h 186"/>
                <a:gd name="T18" fmla="*/ 1 w 187"/>
                <a:gd name="T19" fmla="*/ 0 h 186"/>
                <a:gd name="T20" fmla="*/ 1 w 187"/>
                <a:gd name="T21" fmla="*/ 0 h 186"/>
                <a:gd name="T22" fmla="*/ 0 w 187"/>
                <a:gd name="T23" fmla="*/ 0 h 186"/>
                <a:gd name="T24" fmla="*/ 0 w 187"/>
                <a:gd name="T25" fmla="*/ 0 h 186"/>
                <a:gd name="T26" fmla="*/ 0 w 187"/>
                <a:gd name="T27" fmla="*/ 1 h 186"/>
                <a:gd name="T28" fmla="*/ 0 w 187"/>
                <a:gd name="T29" fmla="*/ 1 h 186"/>
                <a:gd name="T30" fmla="*/ 0 w 187"/>
                <a:gd name="T31" fmla="*/ 1 h 186"/>
                <a:gd name="T32" fmla="*/ 0 w 187"/>
                <a:gd name="T33" fmla="*/ 1 h 186"/>
                <a:gd name="T34" fmla="*/ 0 w 187"/>
                <a:gd name="T35" fmla="*/ 1 h 186"/>
                <a:gd name="T36" fmla="*/ 0 w 187"/>
                <a:gd name="T37" fmla="*/ 2 h 186"/>
                <a:gd name="T38" fmla="*/ 0 w 187"/>
                <a:gd name="T39" fmla="*/ 2 h 186"/>
                <a:gd name="T40" fmla="*/ 0 w 187"/>
                <a:gd name="T41" fmla="*/ 2 h 186"/>
                <a:gd name="T42" fmla="*/ 1 w 187"/>
                <a:gd name="T43" fmla="*/ 2 h 186"/>
                <a:gd name="T44" fmla="*/ 1 w 187"/>
                <a:gd name="T45" fmla="*/ 2 h 186"/>
                <a:gd name="T46" fmla="*/ 1 w 187"/>
                <a:gd name="T47" fmla="*/ 2 h 186"/>
                <a:gd name="T48" fmla="*/ 1 w 187"/>
                <a:gd name="T49" fmla="*/ 2 h 186"/>
                <a:gd name="T50" fmla="*/ 1 w 187"/>
                <a:gd name="T51" fmla="*/ 2 h 186"/>
                <a:gd name="T52" fmla="*/ 1 w 187"/>
                <a:gd name="T53" fmla="*/ 2 h 186"/>
                <a:gd name="T54" fmla="*/ 2 w 187"/>
                <a:gd name="T55" fmla="*/ 2 h 186"/>
                <a:gd name="T56" fmla="*/ 2 w 187"/>
                <a:gd name="T57" fmla="*/ 2 h 186"/>
                <a:gd name="T58" fmla="*/ 2 w 187"/>
                <a:gd name="T59" fmla="*/ 2 h 186"/>
                <a:gd name="T60" fmla="*/ 2 w 187"/>
                <a:gd name="T61" fmla="*/ 1 h 186"/>
                <a:gd name="T62" fmla="*/ 2 w 187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7" h="186">
                  <a:moveTo>
                    <a:pt x="187" y="92"/>
                  </a:moveTo>
                  <a:lnTo>
                    <a:pt x="187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5" y="34"/>
                  </a:lnTo>
                  <a:lnTo>
                    <a:pt x="159" y="28"/>
                  </a:lnTo>
                  <a:lnTo>
                    <a:pt x="152" y="21"/>
                  </a:lnTo>
                  <a:lnTo>
                    <a:pt x="145" y="16"/>
                  </a:lnTo>
                  <a:lnTo>
                    <a:pt x="138" y="10"/>
                  </a:lnTo>
                  <a:lnTo>
                    <a:pt x="129" y="7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6" y="2"/>
                  </a:lnTo>
                  <a:lnTo>
                    <a:pt x="66" y="4"/>
                  </a:lnTo>
                  <a:lnTo>
                    <a:pt x="58" y="7"/>
                  </a:lnTo>
                  <a:lnTo>
                    <a:pt x="50" y="10"/>
                  </a:lnTo>
                  <a:lnTo>
                    <a:pt x="42" y="16"/>
                  </a:lnTo>
                  <a:lnTo>
                    <a:pt x="34" y="21"/>
                  </a:lnTo>
                  <a:lnTo>
                    <a:pt x="28" y="28"/>
                  </a:lnTo>
                  <a:lnTo>
                    <a:pt x="21" y="34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8" y="57"/>
                  </a:lnTo>
                  <a:lnTo>
                    <a:pt x="4" y="66"/>
                  </a:lnTo>
                  <a:lnTo>
                    <a:pt x="2" y="74"/>
                  </a:lnTo>
                  <a:lnTo>
                    <a:pt x="1" y="84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2" y="111"/>
                  </a:lnTo>
                  <a:lnTo>
                    <a:pt x="4" y="120"/>
                  </a:lnTo>
                  <a:lnTo>
                    <a:pt x="8" y="129"/>
                  </a:lnTo>
                  <a:lnTo>
                    <a:pt x="12" y="137"/>
                  </a:lnTo>
                  <a:lnTo>
                    <a:pt x="16" y="145"/>
                  </a:lnTo>
                  <a:lnTo>
                    <a:pt x="21" y="152"/>
                  </a:lnTo>
                  <a:lnTo>
                    <a:pt x="28" y="158"/>
                  </a:lnTo>
                  <a:lnTo>
                    <a:pt x="34" y="165"/>
                  </a:lnTo>
                  <a:lnTo>
                    <a:pt x="42" y="170"/>
                  </a:lnTo>
                  <a:lnTo>
                    <a:pt x="50" y="176"/>
                  </a:lnTo>
                  <a:lnTo>
                    <a:pt x="58" y="179"/>
                  </a:lnTo>
                  <a:lnTo>
                    <a:pt x="66" y="182"/>
                  </a:lnTo>
                  <a:lnTo>
                    <a:pt x="76" y="184"/>
                  </a:lnTo>
                  <a:lnTo>
                    <a:pt x="84" y="185"/>
                  </a:lnTo>
                  <a:lnTo>
                    <a:pt x="94" y="186"/>
                  </a:lnTo>
                  <a:lnTo>
                    <a:pt x="102" y="185"/>
                  </a:lnTo>
                  <a:lnTo>
                    <a:pt x="112" y="184"/>
                  </a:lnTo>
                  <a:lnTo>
                    <a:pt x="121" y="182"/>
                  </a:lnTo>
                  <a:lnTo>
                    <a:pt x="129" y="179"/>
                  </a:lnTo>
                  <a:lnTo>
                    <a:pt x="138" y="176"/>
                  </a:lnTo>
                  <a:lnTo>
                    <a:pt x="145" y="170"/>
                  </a:lnTo>
                  <a:lnTo>
                    <a:pt x="152" y="165"/>
                  </a:lnTo>
                  <a:lnTo>
                    <a:pt x="159" y="158"/>
                  </a:lnTo>
                  <a:lnTo>
                    <a:pt x="165" y="152"/>
                  </a:lnTo>
                  <a:lnTo>
                    <a:pt x="171" y="145"/>
                  </a:lnTo>
                  <a:lnTo>
                    <a:pt x="176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7" y="102"/>
                  </a:lnTo>
                  <a:lnTo>
                    <a:pt x="187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27" name="Freeform 109"/>
            <p:cNvSpPr>
              <a:spLocks/>
            </p:cNvSpPr>
            <p:nvPr/>
          </p:nvSpPr>
          <p:spPr bwMode="auto">
            <a:xfrm>
              <a:off x="3758" y="1296"/>
              <a:ext cx="59" cy="61"/>
            </a:xfrm>
            <a:custGeom>
              <a:avLst/>
              <a:gdLst>
                <a:gd name="T0" fmla="*/ 2 w 185"/>
                <a:gd name="T1" fmla="*/ 1 h 186"/>
                <a:gd name="T2" fmla="*/ 2 w 185"/>
                <a:gd name="T3" fmla="*/ 1 h 186"/>
                <a:gd name="T4" fmla="*/ 2 w 185"/>
                <a:gd name="T5" fmla="*/ 1 h 186"/>
                <a:gd name="T6" fmla="*/ 2 w 185"/>
                <a:gd name="T7" fmla="*/ 0 h 186"/>
                <a:gd name="T8" fmla="*/ 2 w 185"/>
                <a:gd name="T9" fmla="*/ 0 h 186"/>
                <a:gd name="T10" fmla="*/ 1 w 185"/>
                <a:gd name="T11" fmla="*/ 0 h 186"/>
                <a:gd name="T12" fmla="*/ 1 w 185"/>
                <a:gd name="T13" fmla="*/ 0 h 186"/>
                <a:gd name="T14" fmla="*/ 1 w 185"/>
                <a:gd name="T15" fmla="*/ 0 h 186"/>
                <a:gd name="T16" fmla="*/ 1 w 185"/>
                <a:gd name="T17" fmla="*/ 0 h 186"/>
                <a:gd name="T18" fmla="*/ 1 w 185"/>
                <a:gd name="T19" fmla="*/ 0 h 186"/>
                <a:gd name="T20" fmla="*/ 1 w 185"/>
                <a:gd name="T21" fmla="*/ 0 h 186"/>
                <a:gd name="T22" fmla="*/ 0 w 185"/>
                <a:gd name="T23" fmla="*/ 0 h 186"/>
                <a:gd name="T24" fmla="*/ 0 w 185"/>
                <a:gd name="T25" fmla="*/ 0 h 186"/>
                <a:gd name="T26" fmla="*/ 0 w 185"/>
                <a:gd name="T27" fmla="*/ 1 h 186"/>
                <a:gd name="T28" fmla="*/ 0 w 185"/>
                <a:gd name="T29" fmla="*/ 1 h 186"/>
                <a:gd name="T30" fmla="*/ 0 w 185"/>
                <a:gd name="T31" fmla="*/ 1 h 186"/>
                <a:gd name="T32" fmla="*/ 0 w 185"/>
                <a:gd name="T33" fmla="*/ 1 h 186"/>
                <a:gd name="T34" fmla="*/ 0 w 185"/>
                <a:gd name="T35" fmla="*/ 1 h 186"/>
                <a:gd name="T36" fmla="*/ 0 w 185"/>
                <a:gd name="T37" fmla="*/ 2 h 186"/>
                <a:gd name="T38" fmla="*/ 0 w 185"/>
                <a:gd name="T39" fmla="*/ 2 h 186"/>
                <a:gd name="T40" fmla="*/ 0 w 185"/>
                <a:gd name="T41" fmla="*/ 2 h 186"/>
                <a:gd name="T42" fmla="*/ 1 w 185"/>
                <a:gd name="T43" fmla="*/ 2 h 186"/>
                <a:gd name="T44" fmla="*/ 1 w 185"/>
                <a:gd name="T45" fmla="*/ 2 h 186"/>
                <a:gd name="T46" fmla="*/ 1 w 185"/>
                <a:gd name="T47" fmla="*/ 2 h 186"/>
                <a:gd name="T48" fmla="*/ 1 w 185"/>
                <a:gd name="T49" fmla="*/ 2 h 186"/>
                <a:gd name="T50" fmla="*/ 1 w 185"/>
                <a:gd name="T51" fmla="*/ 2 h 186"/>
                <a:gd name="T52" fmla="*/ 1 w 185"/>
                <a:gd name="T53" fmla="*/ 2 h 186"/>
                <a:gd name="T54" fmla="*/ 2 w 185"/>
                <a:gd name="T55" fmla="*/ 2 h 186"/>
                <a:gd name="T56" fmla="*/ 2 w 185"/>
                <a:gd name="T57" fmla="*/ 2 h 186"/>
                <a:gd name="T58" fmla="*/ 2 w 185"/>
                <a:gd name="T59" fmla="*/ 2 h 186"/>
                <a:gd name="T60" fmla="*/ 2 w 185"/>
                <a:gd name="T61" fmla="*/ 1 h 186"/>
                <a:gd name="T62" fmla="*/ 2 w 185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5" h="186">
                  <a:moveTo>
                    <a:pt x="185" y="92"/>
                  </a:moveTo>
                  <a:lnTo>
                    <a:pt x="185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5" y="49"/>
                  </a:lnTo>
                  <a:lnTo>
                    <a:pt x="170" y="41"/>
                  </a:lnTo>
                  <a:lnTo>
                    <a:pt x="164" y="34"/>
                  </a:lnTo>
                  <a:lnTo>
                    <a:pt x="159" y="28"/>
                  </a:lnTo>
                  <a:lnTo>
                    <a:pt x="151" y="21"/>
                  </a:lnTo>
                  <a:lnTo>
                    <a:pt x="144" y="16"/>
                  </a:lnTo>
                  <a:lnTo>
                    <a:pt x="136" y="10"/>
                  </a:lnTo>
                  <a:lnTo>
                    <a:pt x="128" y="7"/>
                  </a:lnTo>
                  <a:lnTo>
                    <a:pt x="119" y="4"/>
                  </a:lnTo>
                  <a:lnTo>
                    <a:pt x="111" y="2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3" y="0"/>
                  </a:lnTo>
                  <a:lnTo>
                    <a:pt x="74" y="2"/>
                  </a:lnTo>
                  <a:lnTo>
                    <a:pt x="66" y="4"/>
                  </a:lnTo>
                  <a:lnTo>
                    <a:pt x="56" y="7"/>
                  </a:lnTo>
                  <a:lnTo>
                    <a:pt x="49" y="10"/>
                  </a:lnTo>
                  <a:lnTo>
                    <a:pt x="40" y="16"/>
                  </a:lnTo>
                  <a:lnTo>
                    <a:pt x="33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5" y="41"/>
                  </a:lnTo>
                  <a:lnTo>
                    <a:pt x="11" y="49"/>
                  </a:lnTo>
                  <a:lnTo>
                    <a:pt x="6" y="57"/>
                  </a:lnTo>
                  <a:lnTo>
                    <a:pt x="3" y="66"/>
                  </a:lnTo>
                  <a:lnTo>
                    <a:pt x="1" y="74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0" y="102"/>
                  </a:lnTo>
                  <a:lnTo>
                    <a:pt x="1" y="111"/>
                  </a:lnTo>
                  <a:lnTo>
                    <a:pt x="3" y="120"/>
                  </a:lnTo>
                  <a:lnTo>
                    <a:pt x="6" y="129"/>
                  </a:lnTo>
                  <a:lnTo>
                    <a:pt x="11" y="137"/>
                  </a:lnTo>
                  <a:lnTo>
                    <a:pt x="15" y="145"/>
                  </a:lnTo>
                  <a:lnTo>
                    <a:pt x="20" y="152"/>
                  </a:lnTo>
                  <a:lnTo>
                    <a:pt x="27" y="158"/>
                  </a:lnTo>
                  <a:lnTo>
                    <a:pt x="33" y="165"/>
                  </a:lnTo>
                  <a:lnTo>
                    <a:pt x="40" y="170"/>
                  </a:lnTo>
                  <a:lnTo>
                    <a:pt x="49" y="176"/>
                  </a:lnTo>
                  <a:lnTo>
                    <a:pt x="56" y="179"/>
                  </a:lnTo>
                  <a:lnTo>
                    <a:pt x="66" y="182"/>
                  </a:lnTo>
                  <a:lnTo>
                    <a:pt x="74" y="184"/>
                  </a:lnTo>
                  <a:lnTo>
                    <a:pt x="83" y="185"/>
                  </a:lnTo>
                  <a:lnTo>
                    <a:pt x="93" y="186"/>
                  </a:lnTo>
                  <a:lnTo>
                    <a:pt x="101" y="185"/>
                  </a:lnTo>
                  <a:lnTo>
                    <a:pt x="111" y="184"/>
                  </a:lnTo>
                  <a:lnTo>
                    <a:pt x="119" y="182"/>
                  </a:lnTo>
                  <a:lnTo>
                    <a:pt x="128" y="179"/>
                  </a:lnTo>
                  <a:lnTo>
                    <a:pt x="136" y="176"/>
                  </a:lnTo>
                  <a:lnTo>
                    <a:pt x="144" y="170"/>
                  </a:lnTo>
                  <a:lnTo>
                    <a:pt x="151" y="165"/>
                  </a:lnTo>
                  <a:lnTo>
                    <a:pt x="159" y="158"/>
                  </a:lnTo>
                  <a:lnTo>
                    <a:pt x="164" y="152"/>
                  </a:lnTo>
                  <a:lnTo>
                    <a:pt x="170" y="145"/>
                  </a:lnTo>
                  <a:lnTo>
                    <a:pt x="175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5" y="102"/>
                  </a:lnTo>
                  <a:lnTo>
                    <a:pt x="185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30" name="Line 110"/>
          <p:cNvSpPr>
            <a:spLocks noChangeShapeType="1"/>
          </p:cNvSpPr>
          <p:nvPr/>
        </p:nvSpPr>
        <p:spPr bwMode="auto">
          <a:xfrm flipH="1">
            <a:off x="2490788" y="2108200"/>
            <a:ext cx="35210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31" name="Line 111"/>
          <p:cNvSpPr>
            <a:spLocks noChangeShapeType="1"/>
          </p:cNvSpPr>
          <p:nvPr/>
        </p:nvSpPr>
        <p:spPr bwMode="auto">
          <a:xfrm flipV="1">
            <a:off x="2490788" y="2108200"/>
            <a:ext cx="0" cy="39131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232" name="Group 112"/>
          <p:cNvGrpSpPr>
            <a:grpSpLocks/>
          </p:cNvGrpSpPr>
          <p:nvPr/>
        </p:nvGrpSpPr>
        <p:grpSpPr bwMode="auto">
          <a:xfrm>
            <a:off x="2444750" y="5075238"/>
            <a:ext cx="96838" cy="989012"/>
            <a:chOff x="1540" y="3197"/>
            <a:chExt cx="61" cy="623"/>
          </a:xfrm>
        </p:grpSpPr>
        <p:sp>
          <p:nvSpPr>
            <p:cNvPr id="138324" name="Freeform 113"/>
            <p:cNvSpPr>
              <a:spLocks/>
            </p:cNvSpPr>
            <p:nvPr/>
          </p:nvSpPr>
          <p:spPr bwMode="auto">
            <a:xfrm>
              <a:off x="1540" y="3197"/>
              <a:ext cx="61" cy="62"/>
            </a:xfrm>
            <a:custGeom>
              <a:avLst/>
              <a:gdLst>
                <a:gd name="T0" fmla="*/ 2 w 186"/>
                <a:gd name="T1" fmla="*/ 1 h 187"/>
                <a:gd name="T2" fmla="*/ 2 w 186"/>
                <a:gd name="T3" fmla="*/ 1 h 187"/>
                <a:gd name="T4" fmla="*/ 2 w 186"/>
                <a:gd name="T5" fmla="*/ 1 h 187"/>
                <a:gd name="T6" fmla="*/ 2 w 186"/>
                <a:gd name="T7" fmla="*/ 1 h 187"/>
                <a:gd name="T8" fmla="*/ 2 w 186"/>
                <a:gd name="T9" fmla="*/ 1 h 187"/>
                <a:gd name="T10" fmla="*/ 2 w 186"/>
                <a:gd name="T11" fmla="*/ 1 h 187"/>
                <a:gd name="T12" fmla="*/ 2 w 186"/>
                <a:gd name="T13" fmla="*/ 0 h 187"/>
                <a:gd name="T14" fmla="*/ 2 w 186"/>
                <a:gd name="T15" fmla="*/ 0 h 187"/>
                <a:gd name="T16" fmla="*/ 2 w 186"/>
                <a:gd name="T17" fmla="*/ 0 h 187"/>
                <a:gd name="T18" fmla="*/ 2 w 186"/>
                <a:gd name="T19" fmla="*/ 0 h 187"/>
                <a:gd name="T20" fmla="*/ 2 w 186"/>
                <a:gd name="T21" fmla="*/ 0 h 187"/>
                <a:gd name="T22" fmla="*/ 2 w 186"/>
                <a:gd name="T23" fmla="*/ 0 h 187"/>
                <a:gd name="T24" fmla="*/ 1 w 186"/>
                <a:gd name="T25" fmla="*/ 0 h 187"/>
                <a:gd name="T26" fmla="*/ 1 w 186"/>
                <a:gd name="T27" fmla="*/ 0 h 187"/>
                <a:gd name="T28" fmla="*/ 1 w 186"/>
                <a:gd name="T29" fmla="*/ 0 h 187"/>
                <a:gd name="T30" fmla="*/ 1 w 186"/>
                <a:gd name="T31" fmla="*/ 0 h 187"/>
                <a:gd name="T32" fmla="*/ 1 w 186"/>
                <a:gd name="T33" fmla="*/ 0 h 187"/>
                <a:gd name="T34" fmla="*/ 1 w 186"/>
                <a:gd name="T35" fmla="*/ 0 h 187"/>
                <a:gd name="T36" fmla="*/ 1 w 186"/>
                <a:gd name="T37" fmla="*/ 0 h 187"/>
                <a:gd name="T38" fmla="*/ 1 w 186"/>
                <a:gd name="T39" fmla="*/ 0 h 187"/>
                <a:gd name="T40" fmla="*/ 1 w 186"/>
                <a:gd name="T41" fmla="*/ 0 h 187"/>
                <a:gd name="T42" fmla="*/ 0 w 186"/>
                <a:gd name="T43" fmla="*/ 0 h 187"/>
                <a:gd name="T44" fmla="*/ 0 w 186"/>
                <a:gd name="T45" fmla="*/ 0 h 187"/>
                <a:gd name="T46" fmla="*/ 0 w 186"/>
                <a:gd name="T47" fmla="*/ 0 h 187"/>
                <a:gd name="T48" fmla="*/ 0 w 186"/>
                <a:gd name="T49" fmla="*/ 0 h 187"/>
                <a:gd name="T50" fmla="*/ 0 w 186"/>
                <a:gd name="T51" fmla="*/ 1 h 187"/>
                <a:gd name="T52" fmla="*/ 0 w 186"/>
                <a:gd name="T53" fmla="*/ 1 h 187"/>
                <a:gd name="T54" fmla="*/ 0 w 186"/>
                <a:gd name="T55" fmla="*/ 1 h 187"/>
                <a:gd name="T56" fmla="*/ 0 w 186"/>
                <a:gd name="T57" fmla="*/ 1 h 187"/>
                <a:gd name="T58" fmla="*/ 0 w 186"/>
                <a:gd name="T59" fmla="*/ 1 h 187"/>
                <a:gd name="T60" fmla="*/ 0 w 186"/>
                <a:gd name="T61" fmla="*/ 1 h 187"/>
                <a:gd name="T62" fmla="*/ 0 w 186"/>
                <a:gd name="T63" fmla="*/ 1 h 187"/>
                <a:gd name="T64" fmla="*/ 0 w 186"/>
                <a:gd name="T65" fmla="*/ 1 h 187"/>
                <a:gd name="T66" fmla="*/ 0 w 186"/>
                <a:gd name="T67" fmla="*/ 2 h 187"/>
                <a:gd name="T68" fmla="*/ 0 w 186"/>
                <a:gd name="T69" fmla="*/ 2 h 187"/>
                <a:gd name="T70" fmla="*/ 0 w 186"/>
                <a:gd name="T71" fmla="*/ 2 h 187"/>
                <a:gd name="T72" fmla="*/ 0 w 186"/>
                <a:gd name="T73" fmla="*/ 2 h 187"/>
                <a:gd name="T74" fmla="*/ 0 w 186"/>
                <a:gd name="T75" fmla="*/ 2 h 187"/>
                <a:gd name="T76" fmla="*/ 0 w 186"/>
                <a:gd name="T77" fmla="*/ 2 h 187"/>
                <a:gd name="T78" fmla="*/ 0 w 186"/>
                <a:gd name="T79" fmla="*/ 2 h 187"/>
                <a:gd name="T80" fmla="*/ 1 w 186"/>
                <a:gd name="T81" fmla="*/ 2 h 187"/>
                <a:gd name="T82" fmla="*/ 1 w 186"/>
                <a:gd name="T83" fmla="*/ 2 h 187"/>
                <a:gd name="T84" fmla="*/ 1 w 186"/>
                <a:gd name="T85" fmla="*/ 2 h 187"/>
                <a:gd name="T86" fmla="*/ 1 w 186"/>
                <a:gd name="T87" fmla="*/ 2 h 187"/>
                <a:gd name="T88" fmla="*/ 1 w 186"/>
                <a:gd name="T89" fmla="*/ 2 h 187"/>
                <a:gd name="T90" fmla="*/ 1 w 186"/>
                <a:gd name="T91" fmla="*/ 2 h 187"/>
                <a:gd name="T92" fmla="*/ 1 w 186"/>
                <a:gd name="T93" fmla="*/ 2 h 187"/>
                <a:gd name="T94" fmla="*/ 1 w 186"/>
                <a:gd name="T95" fmla="*/ 2 h 187"/>
                <a:gd name="T96" fmla="*/ 1 w 186"/>
                <a:gd name="T97" fmla="*/ 2 h 187"/>
                <a:gd name="T98" fmla="*/ 2 w 186"/>
                <a:gd name="T99" fmla="*/ 2 h 187"/>
                <a:gd name="T100" fmla="*/ 2 w 186"/>
                <a:gd name="T101" fmla="*/ 2 h 187"/>
                <a:gd name="T102" fmla="*/ 2 w 186"/>
                <a:gd name="T103" fmla="*/ 2 h 187"/>
                <a:gd name="T104" fmla="*/ 2 w 186"/>
                <a:gd name="T105" fmla="*/ 2 h 187"/>
                <a:gd name="T106" fmla="*/ 2 w 186"/>
                <a:gd name="T107" fmla="*/ 2 h 187"/>
                <a:gd name="T108" fmla="*/ 2 w 186"/>
                <a:gd name="T109" fmla="*/ 2 h 187"/>
                <a:gd name="T110" fmla="*/ 2 w 186"/>
                <a:gd name="T111" fmla="*/ 2 h 187"/>
                <a:gd name="T112" fmla="*/ 2 w 186"/>
                <a:gd name="T113" fmla="*/ 2 h 187"/>
                <a:gd name="T114" fmla="*/ 2 w 186"/>
                <a:gd name="T115" fmla="*/ 2 h 187"/>
                <a:gd name="T116" fmla="*/ 2 w 186"/>
                <a:gd name="T117" fmla="*/ 1 h 187"/>
                <a:gd name="T118" fmla="*/ 2 w 186"/>
                <a:gd name="T119" fmla="*/ 1 h 187"/>
                <a:gd name="T120" fmla="*/ 2 w 186"/>
                <a:gd name="T121" fmla="*/ 1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7">
                  <a:moveTo>
                    <a:pt x="186" y="94"/>
                  </a:moveTo>
                  <a:lnTo>
                    <a:pt x="185" y="84"/>
                  </a:lnTo>
                  <a:lnTo>
                    <a:pt x="184" y="75"/>
                  </a:lnTo>
                  <a:lnTo>
                    <a:pt x="182" y="65"/>
                  </a:lnTo>
                  <a:lnTo>
                    <a:pt x="177" y="56"/>
                  </a:lnTo>
                  <a:lnTo>
                    <a:pt x="173" y="47"/>
                  </a:lnTo>
                  <a:lnTo>
                    <a:pt x="168" y="39"/>
                  </a:lnTo>
                  <a:lnTo>
                    <a:pt x="161" y="31"/>
                  </a:lnTo>
                  <a:lnTo>
                    <a:pt x="155" y="25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0" y="9"/>
                  </a:lnTo>
                  <a:lnTo>
                    <a:pt x="121" y="6"/>
                  </a:lnTo>
                  <a:lnTo>
                    <a:pt x="112" y="3"/>
                  </a:lnTo>
                  <a:lnTo>
                    <a:pt x="103" y="1"/>
                  </a:lnTo>
                  <a:lnTo>
                    <a:pt x="92" y="0"/>
                  </a:lnTo>
                  <a:lnTo>
                    <a:pt x="83" y="1"/>
                  </a:lnTo>
                  <a:lnTo>
                    <a:pt x="73" y="3"/>
                  </a:lnTo>
                  <a:lnTo>
                    <a:pt x="63" y="6"/>
                  </a:lnTo>
                  <a:lnTo>
                    <a:pt x="55" y="9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0" y="25"/>
                  </a:lnTo>
                  <a:lnTo>
                    <a:pt x="24" y="31"/>
                  </a:lnTo>
                  <a:lnTo>
                    <a:pt x="18" y="39"/>
                  </a:lnTo>
                  <a:lnTo>
                    <a:pt x="12" y="47"/>
                  </a:lnTo>
                  <a:lnTo>
                    <a:pt x="8" y="56"/>
                  </a:lnTo>
                  <a:lnTo>
                    <a:pt x="4" y="65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4"/>
                  </a:lnTo>
                  <a:lnTo>
                    <a:pt x="2" y="113"/>
                  </a:lnTo>
                  <a:lnTo>
                    <a:pt x="4" y="123"/>
                  </a:lnTo>
                  <a:lnTo>
                    <a:pt x="8" y="131"/>
                  </a:lnTo>
                  <a:lnTo>
                    <a:pt x="12" y="141"/>
                  </a:lnTo>
                  <a:lnTo>
                    <a:pt x="18" y="148"/>
                  </a:lnTo>
                  <a:lnTo>
                    <a:pt x="24" y="156"/>
                  </a:lnTo>
                  <a:lnTo>
                    <a:pt x="30" y="163"/>
                  </a:lnTo>
                  <a:lnTo>
                    <a:pt x="38" y="170"/>
                  </a:lnTo>
                  <a:lnTo>
                    <a:pt x="46" y="175"/>
                  </a:lnTo>
                  <a:lnTo>
                    <a:pt x="55" y="179"/>
                  </a:lnTo>
                  <a:lnTo>
                    <a:pt x="63" y="182"/>
                  </a:lnTo>
                  <a:lnTo>
                    <a:pt x="73" y="185"/>
                  </a:lnTo>
                  <a:lnTo>
                    <a:pt x="83" y="187"/>
                  </a:lnTo>
                  <a:lnTo>
                    <a:pt x="92" y="187"/>
                  </a:lnTo>
                  <a:lnTo>
                    <a:pt x="103" y="187"/>
                  </a:lnTo>
                  <a:lnTo>
                    <a:pt x="112" y="185"/>
                  </a:lnTo>
                  <a:lnTo>
                    <a:pt x="121" y="182"/>
                  </a:lnTo>
                  <a:lnTo>
                    <a:pt x="130" y="179"/>
                  </a:lnTo>
                  <a:lnTo>
                    <a:pt x="139" y="175"/>
                  </a:lnTo>
                  <a:lnTo>
                    <a:pt x="148" y="170"/>
                  </a:lnTo>
                  <a:lnTo>
                    <a:pt x="155" y="163"/>
                  </a:lnTo>
                  <a:lnTo>
                    <a:pt x="161" y="156"/>
                  </a:lnTo>
                  <a:lnTo>
                    <a:pt x="168" y="148"/>
                  </a:lnTo>
                  <a:lnTo>
                    <a:pt x="173" y="141"/>
                  </a:lnTo>
                  <a:lnTo>
                    <a:pt x="177" y="131"/>
                  </a:lnTo>
                  <a:lnTo>
                    <a:pt x="182" y="123"/>
                  </a:lnTo>
                  <a:lnTo>
                    <a:pt x="184" y="113"/>
                  </a:lnTo>
                  <a:lnTo>
                    <a:pt x="185" y="104"/>
                  </a:lnTo>
                  <a:lnTo>
                    <a:pt x="186" y="9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25" name="Freeform 114"/>
            <p:cNvSpPr>
              <a:spLocks/>
            </p:cNvSpPr>
            <p:nvPr/>
          </p:nvSpPr>
          <p:spPr bwMode="auto">
            <a:xfrm>
              <a:off x="1540" y="3761"/>
              <a:ext cx="61" cy="59"/>
            </a:xfrm>
            <a:custGeom>
              <a:avLst/>
              <a:gdLst>
                <a:gd name="T0" fmla="*/ 2 w 186"/>
                <a:gd name="T1" fmla="*/ 1 h 186"/>
                <a:gd name="T2" fmla="*/ 2 w 186"/>
                <a:gd name="T3" fmla="*/ 1 h 186"/>
                <a:gd name="T4" fmla="*/ 2 w 186"/>
                <a:gd name="T5" fmla="*/ 1 h 186"/>
                <a:gd name="T6" fmla="*/ 2 w 186"/>
                <a:gd name="T7" fmla="*/ 1 h 186"/>
                <a:gd name="T8" fmla="*/ 2 w 186"/>
                <a:gd name="T9" fmla="*/ 1 h 186"/>
                <a:gd name="T10" fmla="*/ 2 w 186"/>
                <a:gd name="T11" fmla="*/ 1 h 186"/>
                <a:gd name="T12" fmla="*/ 2 w 186"/>
                <a:gd name="T13" fmla="*/ 0 h 186"/>
                <a:gd name="T14" fmla="*/ 2 w 186"/>
                <a:gd name="T15" fmla="*/ 0 h 186"/>
                <a:gd name="T16" fmla="*/ 2 w 186"/>
                <a:gd name="T17" fmla="*/ 0 h 186"/>
                <a:gd name="T18" fmla="*/ 2 w 186"/>
                <a:gd name="T19" fmla="*/ 0 h 186"/>
                <a:gd name="T20" fmla="*/ 2 w 186"/>
                <a:gd name="T21" fmla="*/ 0 h 186"/>
                <a:gd name="T22" fmla="*/ 2 w 186"/>
                <a:gd name="T23" fmla="*/ 0 h 186"/>
                <a:gd name="T24" fmla="*/ 1 w 186"/>
                <a:gd name="T25" fmla="*/ 0 h 186"/>
                <a:gd name="T26" fmla="*/ 1 w 186"/>
                <a:gd name="T27" fmla="*/ 0 h 186"/>
                <a:gd name="T28" fmla="*/ 1 w 186"/>
                <a:gd name="T29" fmla="*/ 0 h 186"/>
                <a:gd name="T30" fmla="*/ 1 w 186"/>
                <a:gd name="T31" fmla="*/ 0 h 186"/>
                <a:gd name="T32" fmla="*/ 1 w 186"/>
                <a:gd name="T33" fmla="*/ 0 h 186"/>
                <a:gd name="T34" fmla="*/ 1 w 186"/>
                <a:gd name="T35" fmla="*/ 0 h 186"/>
                <a:gd name="T36" fmla="*/ 1 w 186"/>
                <a:gd name="T37" fmla="*/ 0 h 186"/>
                <a:gd name="T38" fmla="*/ 1 w 186"/>
                <a:gd name="T39" fmla="*/ 0 h 186"/>
                <a:gd name="T40" fmla="*/ 1 w 186"/>
                <a:gd name="T41" fmla="*/ 0 h 186"/>
                <a:gd name="T42" fmla="*/ 0 w 186"/>
                <a:gd name="T43" fmla="*/ 0 h 186"/>
                <a:gd name="T44" fmla="*/ 0 w 186"/>
                <a:gd name="T45" fmla="*/ 0 h 186"/>
                <a:gd name="T46" fmla="*/ 0 w 186"/>
                <a:gd name="T47" fmla="*/ 0 h 186"/>
                <a:gd name="T48" fmla="*/ 0 w 186"/>
                <a:gd name="T49" fmla="*/ 0 h 186"/>
                <a:gd name="T50" fmla="*/ 0 w 186"/>
                <a:gd name="T51" fmla="*/ 1 h 186"/>
                <a:gd name="T52" fmla="*/ 0 w 186"/>
                <a:gd name="T53" fmla="*/ 1 h 186"/>
                <a:gd name="T54" fmla="*/ 0 w 186"/>
                <a:gd name="T55" fmla="*/ 1 h 186"/>
                <a:gd name="T56" fmla="*/ 0 w 186"/>
                <a:gd name="T57" fmla="*/ 1 h 186"/>
                <a:gd name="T58" fmla="*/ 0 w 186"/>
                <a:gd name="T59" fmla="*/ 1 h 186"/>
                <a:gd name="T60" fmla="*/ 0 w 186"/>
                <a:gd name="T61" fmla="*/ 1 h 186"/>
                <a:gd name="T62" fmla="*/ 0 w 186"/>
                <a:gd name="T63" fmla="*/ 1 h 186"/>
                <a:gd name="T64" fmla="*/ 0 w 186"/>
                <a:gd name="T65" fmla="*/ 1 h 186"/>
                <a:gd name="T66" fmla="*/ 0 w 186"/>
                <a:gd name="T67" fmla="*/ 1 h 186"/>
                <a:gd name="T68" fmla="*/ 0 w 186"/>
                <a:gd name="T69" fmla="*/ 1 h 186"/>
                <a:gd name="T70" fmla="*/ 0 w 186"/>
                <a:gd name="T71" fmla="*/ 1 h 186"/>
                <a:gd name="T72" fmla="*/ 0 w 186"/>
                <a:gd name="T73" fmla="*/ 2 h 186"/>
                <a:gd name="T74" fmla="*/ 0 w 186"/>
                <a:gd name="T75" fmla="*/ 2 h 186"/>
                <a:gd name="T76" fmla="*/ 0 w 186"/>
                <a:gd name="T77" fmla="*/ 2 h 186"/>
                <a:gd name="T78" fmla="*/ 0 w 186"/>
                <a:gd name="T79" fmla="*/ 2 h 186"/>
                <a:gd name="T80" fmla="*/ 1 w 186"/>
                <a:gd name="T81" fmla="*/ 2 h 186"/>
                <a:gd name="T82" fmla="*/ 1 w 186"/>
                <a:gd name="T83" fmla="*/ 2 h 186"/>
                <a:gd name="T84" fmla="*/ 1 w 186"/>
                <a:gd name="T85" fmla="*/ 2 h 186"/>
                <a:gd name="T86" fmla="*/ 1 w 186"/>
                <a:gd name="T87" fmla="*/ 2 h 186"/>
                <a:gd name="T88" fmla="*/ 1 w 186"/>
                <a:gd name="T89" fmla="*/ 2 h 186"/>
                <a:gd name="T90" fmla="*/ 1 w 186"/>
                <a:gd name="T91" fmla="*/ 2 h 186"/>
                <a:gd name="T92" fmla="*/ 1 w 186"/>
                <a:gd name="T93" fmla="*/ 2 h 186"/>
                <a:gd name="T94" fmla="*/ 1 w 186"/>
                <a:gd name="T95" fmla="*/ 2 h 186"/>
                <a:gd name="T96" fmla="*/ 1 w 186"/>
                <a:gd name="T97" fmla="*/ 2 h 186"/>
                <a:gd name="T98" fmla="*/ 2 w 186"/>
                <a:gd name="T99" fmla="*/ 2 h 186"/>
                <a:gd name="T100" fmla="*/ 2 w 186"/>
                <a:gd name="T101" fmla="*/ 2 h 186"/>
                <a:gd name="T102" fmla="*/ 2 w 186"/>
                <a:gd name="T103" fmla="*/ 2 h 186"/>
                <a:gd name="T104" fmla="*/ 2 w 186"/>
                <a:gd name="T105" fmla="*/ 2 h 186"/>
                <a:gd name="T106" fmla="*/ 2 w 186"/>
                <a:gd name="T107" fmla="*/ 2 h 186"/>
                <a:gd name="T108" fmla="*/ 2 w 186"/>
                <a:gd name="T109" fmla="*/ 2 h 186"/>
                <a:gd name="T110" fmla="*/ 2 w 186"/>
                <a:gd name="T111" fmla="*/ 1 h 186"/>
                <a:gd name="T112" fmla="*/ 2 w 186"/>
                <a:gd name="T113" fmla="*/ 1 h 186"/>
                <a:gd name="T114" fmla="*/ 2 w 186"/>
                <a:gd name="T115" fmla="*/ 1 h 186"/>
                <a:gd name="T116" fmla="*/ 2 w 186"/>
                <a:gd name="T117" fmla="*/ 1 h 186"/>
                <a:gd name="T118" fmla="*/ 2 w 186"/>
                <a:gd name="T119" fmla="*/ 1 h 186"/>
                <a:gd name="T120" fmla="*/ 2 w 186"/>
                <a:gd name="T121" fmla="*/ 1 h 1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6">
                  <a:moveTo>
                    <a:pt x="186" y="93"/>
                  </a:moveTo>
                  <a:lnTo>
                    <a:pt x="185" y="83"/>
                  </a:lnTo>
                  <a:lnTo>
                    <a:pt x="184" y="74"/>
                  </a:lnTo>
                  <a:lnTo>
                    <a:pt x="182" y="64"/>
                  </a:lnTo>
                  <a:lnTo>
                    <a:pt x="177" y="55"/>
                  </a:lnTo>
                  <a:lnTo>
                    <a:pt x="173" y="47"/>
                  </a:lnTo>
                  <a:lnTo>
                    <a:pt x="168" y="38"/>
                  </a:lnTo>
                  <a:lnTo>
                    <a:pt x="161" y="31"/>
                  </a:lnTo>
                  <a:lnTo>
                    <a:pt x="155" y="24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0" y="8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2" y="0"/>
                  </a:lnTo>
                  <a:lnTo>
                    <a:pt x="83" y="0"/>
                  </a:lnTo>
                  <a:lnTo>
                    <a:pt x="73" y="2"/>
                  </a:lnTo>
                  <a:lnTo>
                    <a:pt x="63" y="4"/>
                  </a:lnTo>
                  <a:lnTo>
                    <a:pt x="55" y="8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0" y="24"/>
                  </a:lnTo>
                  <a:lnTo>
                    <a:pt x="24" y="31"/>
                  </a:lnTo>
                  <a:lnTo>
                    <a:pt x="18" y="38"/>
                  </a:lnTo>
                  <a:lnTo>
                    <a:pt x="12" y="47"/>
                  </a:lnTo>
                  <a:lnTo>
                    <a:pt x="8" y="55"/>
                  </a:lnTo>
                  <a:lnTo>
                    <a:pt x="4" y="64"/>
                  </a:lnTo>
                  <a:lnTo>
                    <a:pt x="2" y="74"/>
                  </a:lnTo>
                  <a:lnTo>
                    <a:pt x="1" y="83"/>
                  </a:lnTo>
                  <a:lnTo>
                    <a:pt x="0" y="93"/>
                  </a:lnTo>
                  <a:lnTo>
                    <a:pt x="1" y="102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8" y="131"/>
                  </a:lnTo>
                  <a:lnTo>
                    <a:pt x="12" y="140"/>
                  </a:lnTo>
                  <a:lnTo>
                    <a:pt x="18" y="148"/>
                  </a:lnTo>
                  <a:lnTo>
                    <a:pt x="24" y="156"/>
                  </a:lnTo>
                  <a:lnTo>
                    <a:pt x="30" y="162"/>
                  </a:lnTo>
                  <a:lnTo>
                    <a:pt x="38" y="168"/>
                  </a:lnTo>
                  <a:lnTo>
                    <a:pt x="46" y="174"/>
                  </a:lnTo>
                  <a:lnTo>
                    <a:pt x="55" y="178"/>
                  </a:lnTo>
                  <a:lnTo>
                    <a:pt x="63" y="181"/>
                  </a:lnTo>
                  <a:lnTo>
                    <a:pt x="73" y="184"/>
                  </a:lnTo>
                  <a:lnTo>
                    <a:pt x="83" y="185"/>
                  </a:lnTo>
                  <a:lnTo>
                    <a:pt x="92" y="186"/>
                  </a:lnTo>
                  <a:lnTo>
                    <a:pt x="103" y="185"/>
                  </a:lnTo>
                  <a:lnTo>
                    <a:pt x="112" y="184"/>
                  </a:lnTo>
                  <a:lnTo>
                    <a:pt x="121" y="181"/>
                  </a:lnTo>
                  <a:lnTo>
                    <a:pt x="130" y="178"/>
                  </a:lnTo>
                  <a:lnTo>
                    <a:pt x="139" y="174"/>
                  </a:lnTo>
                  <a:lnTo>
                    <a:pt x="148" y="168"/>
                  </a:lnTo>
                  <a:lnTo>
                    <a:pt x="155" y="162"/>
                  </a:lnTo>
                  <a:lnTo>
                    <a:pt x="161" y="156"/>
                  </a:lnTo>
                  <a:lnTo>
                    <a:pt x="168" y="148"/>
                  </a:lnTo>
                  <a:lnTo>
                    <a:pt x="173" y="140"/>
                  </a:lnTo>
                  <a:lnTo>
                    <a:pt x="177" y="131"/>
                  </a:lnTo>
                  <a:lnTo>
                    <a:pt x="182" y="121"/>
                  </a:lnTo>
                  <a:lnTo>
                    <a:pt x="184" y="112"/>
                  </a:lnTo>
                  <a:lnTo>
                    <a:pt x="185" y="102"/>
                  </a:lnTo>
                  <a:lnTo>
                    <a:pt x="186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35" name="Freeform 115"/>
          <p:cNvSpPr>
            <a:spLocks/>
          </p:cNvSpPr>
          <p:nvPr/>
        </p:nvSpPr>
        <p:spPr bwMode="auto">
          <a:xfrm>
            <a:off x="2444750" y="2057400"/>
            <a:ext cx="96838" cy="96838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0 h 186"/>
              <a:gd name="T16" fmla="*/ 2147483647 w 186"/>
              <a:gd name="T17" fmla="*/ 0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2147483647 h 186"/>
              <a:gd name="T30" fmla="*/ 2147483647 w 186"/>
              <a:gd name="T31" fmla="*/ 2147483647 h 186"/>
              <a:gd name="T32" fmla="*/ 2147483647 w 186"/>
              <a:gd name="T33" fmla="*/ 2147483647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2147483647 w 186"/>
              <a:gd name="T61" fmla="*/ 2147483647 h 186"/>
              <a:gd name="T62" fmla="*/ 2147483647 w 186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6" h="186">
                <a:moveTo>
                  <a:pt x="186" y="92"/>
                </a:moveTo>
                <a:lnTo>
                  <a:pt x="185" y="84"/>
                </a:lnTo>
                <a:lnTo>
                  <a:pt x="184" y="74"/>
                </a:lnTo>
                <a:lnTo>
                  <a:pt x="182" y="66"/>
                </a:lnTo>
                <a:lnTo>
                  <a:pt x="178" y="57"/>
                </a:lnTo>
                <a:lnTo>
                  <a:pt x="175" y="49"/>
                </a:lnTo>
                <a:lnTo>
                  <a:pt x="170" y="41"/>
                </a:lnTo>
                <a:lnTo>
                  <a:pt x="165" y="34"/>
                </a:lnTo>
                <a:lnTo>
                  <a:pt x="158" y="28"/>
                </a:lnTo>
                <a:lnTo>
                  <a:pt x="152" y="21"/>
                </a:lnTo>
                <a:lnTo>
                  <a:pt x="144" y="16"/>
                </a:lnTo>
                <a:lnTo>
                  <a:pt x="137" y="10"/>
                </a:lnTo>
                <a:lnTo>
                  <a:pt x="128" y="7"/>
                </a:lnTo>
                <a:lnTo>
                  <a:pt x="120" y="4"/>
                </a:lnTo>
                <a:lnTo>
                  <a:pt x="111" y="2"/>
                </a:lnTo>
                <a:lnTo>
                  <a:pt x="102" y="0"/>
                </a:lnTo>
                <a:lnTo>
                  <a:pt x="92" y="0"/>
                </a:lnTo>
                <a:lnTo>
                  <a:pt x="84" y="0"/>
                </a:lnTo>
                <a:lnTo>
                  <a:pt x="74" y="2"/>
                </a:lnTo>
                <a:lnTo>
                  <a:pt x="66" y="4"/>
                </a:lnTo>
                <a:lnTo>
                  <a:pt x="57" y="7"/>
                </a:lnTo>
                <a:lnTo>
                  <a:pt x="48" y="10"/>
                </a:lnTo>
                <a:lnTo>
                  <a:pt x="41" y="16"/>
                </a:lnTo>
                <a:lnTo>
                  <a:pt x="34" y="21"/>
                </a:lnTo>
                <a:lnTo>
                  <a:pt x="27" y="28"/>
                </a:lnTo>
                <a:lnTo>
                  <a:pt x="21" y="34"/>
                </a:lnTo>
                <a:lnTo>
                  <a:pt x="15" y="41"/>
                </a:lnTo>
                <a:lnTo>
                  <a:pt x="10" y="49"/>
                </a:lnTo>
                <a:lnTo>
                  <a:pt x="7" y="57"/>
                </a:lnTo>
                <a:lnTo>
                  <a:pt x="4" y="66"/>
                </a:lnTo>
                <a:lnTo>
                  <a:pt x="2" y="74"/>
                </a:lnTo>
                <a:lnTo>
                  <a:pt x="1" y="84"/>
                </a:lnTo>
                <a:lnTo>
                  <a:pt x="0" y="92"/>
                </a:lnTo>
                <a:lnTo>
                  <a:pt x="1" y="102"/>
                </a:lnTo>
                <a:lnTo>
                  <a:pt x="2" y="111"/>
                </a:lnTo>
                <a:lnTo>
                  <a:pt x="4" y="120"/>
                </a:lnTo>
                <a:lnTo>
                  <a:pt x="7" y="129"/>
                </a:lnTo>
                <a:lnTo>
                  <a:pt x="10" y="137"/>
                </a:lnTo>
                <a:lnTo>
                  <a:pt x="15" y="145"/>
                </a:lnTo>
                <a:lnTo>
                  <a:pt x="21" y="152"/>
                </a:lnTo>
                <a:lnTo>
                  <a:pt x="27" y="158"/>
                </a:lnTo>
                <a:lnTo>
                  <a:pt x="34" y="165"/>
                </a:lnTo>
                <a:lnTo>
                  <a:pt x="41" y="170"/>
                </a:lnTo>
                <a:lnTo>
                  <a:pt x="48" y="176"/>
                </a:lnTo>
                <a:lnTo>
                  <a:pt x="57" y="179"/>
                </a:lnTo>
                <a:lnTo>
                  <a:pt x="66" y="182"/>
                </a:lnTo>
                <a:lnTo>
                  <a:pt x="74" y="184"/>
                </a:lnTo>
                <a:lnTo>
                  <a:pt x="84" y="185"/>
                </a:lnTo>
                <a:lnTo>
                  <a:pt x="92" y="186"/>
                </a:lnTo>
                <a:lnTo>
                  <a:pt x="102" y="185"/>
                </a:lnTo>
                <a:lnTo>
                  <a:pt x="111" y="184"/>
                </a:lnTo>
                <a:lnTo>
                  <a:pt x="120" y="182"/>
                </a:lnTo>
                <a:lnTo>
                  <a:pt x="128" y="179"/>
                </a:lnTo>
                <a:lnTo>
                  <a:pt x="137" y="176"/>
                </a:lnTo>
                <a:lnTo>
                  <a:pt x="144" y="170"/>
                </a:lnTo>
                <a:lnTo>
                  <a:pt x="152" y="165"/>
                </a:lnTo>
                <a:lnTo>
                  <a:pt x="158" y="158"/>
                </a:lnTo>
                <a:lnTo>
                  <a:pt x="165" y="152"/>
                </a:lnTo>
                <a:lnTo>
                  <a:pt x="170" y="145"/>
                </a:lnTo>
                <a:lnTo>
                  <a:pt x="175" y="137"/>
                </a:lnTo>
                <a:lnTo>
                  <a:pt x="178" y="129"/>
                </a:lnTo>
                <a:lnTo>
                  <a:pt x="182" y="120"/>
                </a:lnTo>
                <a:lnTo>
                  <a:pt x="184" y="111"/>
                </a:lnTo>
                <a:lnTo>
                  <a:pt x="185" y="102"/>
                </a:lnTo>
                <a:lnTo>
                  <a:pt x="186" y="9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36" name="Freeform 116"/>
          <p:cNvSpPr>
            <a:spLocks/>
          </p:cNvSpPr>
          <p:nvPr/>
        </p:nvSpPr>
        <p:spPr bwMode="auto">
          <a:xfrm>
            <a:off x="2490788" y="1995488"/>
            <a:ext cx="1092200" cy="244475"/>
          </a:xfrm>
          <a:custGeom>
            <a:avLst/>
            <a:gdLst>
              <a:gd name="T0" fmla="*/ 2147483647 w 2128"/>
              <a:gd name="T1" fmla="*/ 2147483647 h 475"/>
              <a:gd name="T2" fmla="*/ 2147483647 w 2128"/>
              <a:gd name="T3" fmla="*/ 2147483647 h 475"/>
              <a:gd name="T4" fmla="*/ 2147483647 w 2128"/>
              <a:gd name="T5" fmla="*/ 2147483647 h 475"/>
              <a:gd name="T6" fmla="*/ 2147483647 w 2128"/>
              <a:gd name="T7" fmla="*/ 2147483647 h 475"/>
              <a:gd name="T8" fmla="*/ 2147483647 w 2128"/>
              <a:gd name="T9" fmla="*/ 2147483647 h 475"/>
              <a:gd name="T10" fmla="*/ 2147483647 w 2128"/>
              <a:gd name="T11" fmla="*/ 2147483647 h 475"/>
              <a:gd name="T12" fmla="*/ 2147483647 w 2128"/>
              <a:gd name="T13" fmla="*/ 2147483647 h 475"/>
              <a:gd name="T14" fmla="*/ 2147483647 w 2128"/>
              <a:gd name="T15" fmla="*/ 2147483647 h 475"/>
              <a:gd name="T16" fmla="*/ 2147483647 w 2128"/>
              <a:gd name="T17" fmla="*/ 2147483647 h 475"/>
              <a:gd name="T18" fmla="*/ 2147483647 w 2128"/>
              <a:gd name="T19" fmla="*/ 2147483647 h 475"/>
              <a:gd name="T20" fmla="*/ 2147483647 w 2128"/>
              <a:gd name="T21" fmla="*/ 2147483647 h 475"/>
              <a:gd name="T22" fmla="*/ 2147483647 w 2128"/>
              <a:gd name="T23" fmla="*/ 2147483647 h 475"/>
              <a:gd name="T24" fmla="*/ 2147483647 w 2128"/>
              <a:gd name="T25" fmla="*/ 2147483647 h 475"/>
              <a:gd name="T26" fmla="*/ 2147483647 w 2128"/>
              <a:gd name="T27" fmla="*/ 2147483647 h 475"/>
              <a:gd name="T28" fmla="*/ 2147483647 w 2128"/>
              <a:gd name="T29" fmla="*/ 2147483647 h 475"/>
              <a:gd name="T30" fmla="*/ 2147483647 w 2128"/>
              <a:gd name="T31" fmla="*/ 2147483647 h 475"/>
              <a:gd name="T32" fmla="*/ 2147483647 w 2128"/>
              <a:gd name="T33" fmla="*/ 2147483647 h 475"/>
              <a:gd name="T34" fmla="*/ 2147483647 w 2128"/>
              <a:gd name="T35" fmla="*/ 2147483647 h 475"/>
              <a:gd name="T36" fmla="*/ 2147483647 w 2128"/>
              <a:gd name="T37" fmla="*/ 2147483647 h 475"/>
              <a:gd name="T38" fmla="*/ 2147483647 w 2128"/>
              <a:gd name="T39" fmla="*/ 2147483647 h 475"/>
              <a:gd name="T40" fmla="*/ 2147483647 w 2128"/>
              <a:gd name="T41" fmla="*/ 2147483647 h 475"/>
              <a:gd name="T42" fmla="*/ 2147483647 w 2128"/>
              <a:gd name="T43" fmla="*/ 2147483647 h 475"/>
              <a:gd name="T44" fmla="*/ 2147483647 w 2128"/>
              <a:gd name="T45" fmla="*/ 2147483647 h 475"/>
              <a:gd name="T46" fmla="*/ 2147483647 w 2128"/>
              <a:gd name="T47" fmla="*/ 2147483647 h 475"/>
              <a:gd name="T48" fmla="*/ 2147483647 w 2128"/>
              <a:gd name="T49" fmla="*/ 2147483647 h 475"/>
              <a:gd name="T50" fmla="*/ 2147483647 w 2128"/>
              <a:gd name="T51" fmla="*/ 2147483647 h 475"/>
              <a:gd name="T52" fmla="*/ 2147483647 w 2128"/>
              <a:gd name="T53" fmla="*/ 2147483647 h 475"/>
              <a:gd name="T54" fmla="*/ 2147483647 w 2128"/>
              <a:gd name="T55" fmla="*/ 2147483647 h 475"/>
              <a:gd name="T56" fmla="*/ 2147483647 w 2128"/>
              <a:gd name="T57" fmla="*/ 2147483647 h 475"/>
              <a:gd name="T58" fmla="*/ 2147483647 w 2128"/>
              <a:gd name="T59" fmla="*/ 2147483647 h 475"/>
              <a:gd name="T60" fmla="*/ 2147483647 w 2128"/>
              <a:gd name="T61" fmla="*/ 2147483647 h 475"/>
              <a:gd name="T62" fmla="*/ 2147483647 w 2128"/>
              <a:gd name="T63" fmla="*/ 2147483647 h 475"/>
              <a:gd name="T64" fmla="*/ 2147483647 w 2128"/>
              <a:gd name="T65" fmla="*/ 2147483647 h 475"/>
              <a:gd name="T66" fmla="*/ 2147483647 w 2128"/>
              <a:gd name="T67" fmla="*/ 2147483647 h 475"/>
              <a:gd name="T68" fmla="*/ 2147483647 w 2128"/>
              <a:gd name="T69" fmla="*/ 0 h 47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128" h="475">
                <a:moveTo>
                  <a:pt x="0" y="215"/>
                </a:moveTo>
                <a:lnTo>
                  <a:pt x="29" y="233"/>
                </a:lnTo>
                <a:lnTo>
                  <a:pt x="58" y="250"/>
                </a:lnTo>
                <a:lnTo>
                  <a:pt x="87" y="266"/>
                </a:lnTo>
                <a:lnTo>
                  <a:pt x="116" y="281"/>
                </a:lnTo>
                <a:lnTo>
                  <a:pt x="146" y="296"/>
                </a:lnTo>
                <a:lnTo>
                  <a:pt x="177" y="310"/>
                </a:lnTo>
                <a:lnTo>
                  <a:pt x="207" y="324"/>
                </a:lnTo>
                <a:lnTo>
                  <a:pt x="238" y="337"/>
                </a:lnTo>
                <a:lnTo>
                  <a:pt x="268" y="350"/>
                </a:lnTo>
                <a:lnTo>
                  <a:pt x="299" y="361"/>
                </a:lnTo>
                <a:lnTo>
                  <a:pt x="330" y="373"/>
                </a:lnTo>
                <a:lnTo>
                  <a:pt x="362" y="384"/>
                </a:lnTo>
                <a:lnTo>
                  <a:pt x="393" y="394"/>
                </a:lnTo>
                <a:lnTo>
                  <a:pt x="425" y="404"/>
                </a:lnTo>
                <a:lnTo>
                  <a:pt x="457" y="414"/>
                </a:lnTo>
                <a:lnTo>
                  <a:pt x="490" y="421"/>
                </a:lnTo>
                <a:lnTo>
                  <a:pt x="522" y="429"/>
                </a:lnTo>
                <a:lnTo>
                  <a:pt x="554" y="437"/>
                </a:lnTo>
                <a:lnTo>
                  <a:pt x="587" y="443"/>
                </a:lnTo>
                <a:lnTo>
                  <a:pt x="620" y="449"/>
                </a:lnTo>
                <a:lnTo>
                  <a:pt x="653" y="455"/>
                </a:lnTo>
                <a:lnTo>
                  <a:pt x="686" y="459"/>
                </a:lnTo>
                <a:lnTo>
                  <a:pt x="719" y="464"/>
                </a:lnTo>
                <a:lnTo>
                  <a:pt x="752" y="467"/>
                </a:lnTo>
                <a:lnTo>
                  <a:pt x="785" y="470"/>
                </a:lnTo>
                <a:lnTo>
                  <a:pt x="818" y="472"/>
                </a:lnTo>
                <a:lnTo>
                  <a:pt x="851" y="474"/>
                </a:lnTo>
                <a:lnTo>
                  <a:pt x="884" y="475"/>
                </a:lnTo>
                <a:lnTo>
                  <a:pt x="918" y="475"/>
                </a:lnTo>
                <a:lnTo>
                  <a:pt x="951" y="475"/>
                </a:lnTo>
                <a:lnTo>
                  <a:pt x="984" y="474"/>
                </a:lnTo>
                <a:lnTo>
                  <a:pt x="1017" y="473"/>
                </a:lnTo>
                <a:lnTo>
                  <a:pt x="1050" y="471"/>
                </a:lnTo>
                <a:lnTo>
                  <a:pt x="1084" y="468"/>
                </a:lnTo>
                <a:lnTo>
                  <a:pt x="1117" y="465"/>
                </a:lnTo>
                <a:lnTo>
                  <a:pt x="1150" y="460"/>
                </a:lnTo>
                <a:lnTo>
                  <a:pt x="1183" y="456"/>
                </a:lnTo>
                <a:lnTo>
                  <a:pt x="1215" y="451"/>
                </a:lnTo>
                <a:lnTo>
                  <a:pt x="1248" y="445"/>
                </a:lnTo>
                <a:lnTo>
                  <a:pt x="1281" y="438"/>
                </a:lnTo>
                <a:lnTo>
                  <a:pt x="1313" y="432"/>
                </a:lnTo>
                <a:lnTo>
                  <a:pt x="1346" y="424"/>
                </a:lnTo>
                <a:lnTo>
                  <a:pt x="1378" y="416"/>
                </a:lnTo>
                <a:lnTo>
                  <a:pt x="1410" y="407"/>
                </a:lnTo>
                <a:lnTo>
                  <a:pt x="1442" y="398"/>
                </a:lnTo>
                <a:lnTo>
                  <a:pt x="1474" y="387"/>
                </a:lnTo>
                <a:lnTo>
                  <a:pt x="1505" y="376"/>
                </a:lnTo>
                <a:lnTo>
                  <a:pt x="1537" y="366"/>
                </a:lnTo>
                <a:lnTo>
                  <a:pt x="1568" y="353"/>
                </a:lnTo>
                <a:lnTo>
                  <a:pt x="1598" y="341"/>
                </a:lnTo>
                <a:lnTo>
                  <a:pt x="1629" y="327"/>
                </a:lnTo>
                <a:lnTo>
                  <a:pt x="1659" y="314"/>
                </a:lnTo>
                <a:lnTo>
                  <a:pt x="1690" y="300"/>
                </a:lnTo>
                <a:lnTo>
                  <a:pt x="1720" y="286"/>
                </a:lnTo>
                <a:lnTo>
                  <a:pt x="1749" y="270"/>
                </a:lnTo>
                <a:lnTo>
                  <a:pt x="1778" y="254"/>
                </a:lnTo>
                <a:lnTo>
                  <a:pt x="1807" y="238"/>
                </a:lnTo>
                <a:lnTo>
                  <a:pt x="1836" y="221"/>
                </a:lnTo>
                <a:lnTo>
                  <a:pt x="1864" y="204"/>
                </a:lnTo>
                <a:lnTo>
                  <a:pt x="1892" y="186"/>
                </a:lnTo>
                <a:lnTo>
                  <a:pt x="1920" y="166"/>
                </a:lnTo>
                <a:lnTo>
                  <a:pt x="1947" y="147"/>
                </a:lnTo>
                <a:lnTo>
                  <a:pt x="1974" y="128"/>
                </a:lnTo>
                <a:lnTo>
                  <a:pt x="2001" y="108"/>
                </a:lnTo>
                <a:lnTo>
                  <a:pt x="2026" y="88"/>
                </a:lnTo>
                <a:lnTo>
                  <a:pt x="2052" y="66"/>
                </a:lnTo>
                <a:lnTo>
                  <a:pt x="2078" y="45"/>
                </a:lnTo>
                <a:lnTo>
                  <a:pt x="2103" y="23"/>
                </a:lnTo>
                <a:lnTo>
                  <a:pt x="2128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37" name="Freeform 117"/>
          <p:cNvSpPr>
            <a:spLocks/>
          </p:cNvSpPr>
          <p:nvPr/>
        </p:nvSpPr>
        <p:spPr bwMode="auto">
          <a:xfrm>
            <a:off x="827088" y="5126038"/>
            <a:ext cx="446087" cy="892175"/>
          </a:xfrm>
          <a:custGeom>
            <a:avLst/>
            <a:gdLst>
              <a:gd name="T0" fmla="*/ 2147483647 w 868"/>
              <a:gd name="T1" fmla="*/ 0 h 1738"/>
              <a:gd name="T2" fmla="*/ 2147483647 w 868"/>
              <a:gd name="T3" fmla="*/ 2147483647 h 1738"/>
              <a:gd name="T4" fmla="*/ 2147483647 w 868"/>
              <a:gd name="T5" fmla="*/ 2147483647 h 1738"/>
              <a:gd name="T6" fmla="*/ 2147483647 w 868"/>
              <a:gd name="T7" fmla="*/ 2147483647 h 1738"/>
              <a:gd name="T8" fmla="*/ 2147483647 w 868"/>
              <a:gd name="T9" fmla="*/ 2147483647 h 1738"/>
              <a:gd name="T10" fmla="*/ 2147483647 w 868"/>
              <a:gd name="T11" fmla="*/ 2147483647 h 1738"/>
              <a:gd name="T12" fmla="*/ 2147483647 w 868"/>
              <a:gd name="T13" fmla="*/ 2147483647 h 1738"/>
              <a:gd name="T14" fmla="*/ 2147483647 w 868"/>
              <a:gd name="T15" fmla="*/ 2147483647 h 1738"/>
              <a:gd name="T16" fmla="*/ 2147483647 w 868"/>
              <a:gd name="T17" fmla="*/ 2147483647 h 1738"/>
              <a:gd name="T18" fmla="*/ 2147483647 w 868"/>
              <a:gd name="T19" fmla="*/ 2147483647 h 1738"/>
              <a:gd name="T20" fmla="*/ 2147483647 w 868"/>
              <a:gd name="T21" fmla="*/ 2147483647 h 1738"/>
              <a:gd name="T22" fmla="*/ 2147483647 w 868"/>
              <a:gd name="T23" fmla="*/ 2147483647 h 1738"/>
              <a:gd name="T24" fmla="*/ 2147483647 w 868"/>
              <a:gd name="T25" fmla="*/ 2147483647 h 1738"/>
              <a:gd name="T26" fmla="*/ 2147483647 w 868"/>
              <a:gd name="T27" fmla="*/ 2147483647 h 1738"/>
              <a:gd name="T28" fmla="*/ 2147483647 w 868"/>
              <a:gd name="T29" fmla="*/ 2147483647 h 1738"/>
              <a:gd name="T30" fmla="*/ 2147483647 w 868"/>
              <a:gd name="T31" fmla="*/ 2147483647 h 1738"/>
              <a:gd name="T32" fmla="*/ 2147483647 w 868"/>
              <a:gd name="T33" fmla="*/ 2147483647 h 1738"/>
              <a:gd name="T34" fmla="*/ 2147483647 w 868"/>
              <a:gd name="T35" fmla="*/ 2147483647 h 1738"/>
              <a:gd name="T36" fmla="*/ 2147483647 w 868"/>
              <a:gd name="T37" fmla="*/ 2147483647 h 1738"/>
              <a:gd name="T38" fmla="*/ 2147483647 w 868"/>
              <a:gd name="T39" fmla="*/ 2147483647 h 1738"/>
              <a:gd name="T40" fmla="*/ 2147483647 w 868"/>
              <a:gd name="T41" fmla="*/ 2147483647 h 1738"/>
              <a:gd name="T42" fmla="*/ 2147483647 w 868"/>
              <a:gd name="T43" fmla="*/ 2147483647 h 1738"/>
              <a:gd name="T44" fmla="*/ 2147483647 w 868"/>
              <a:gd name="T45" fmla="*/ 2147483647 h 1738"/>
              <a:gd name="T46" fmla="*/ 2147483647 w 868"/>
              <a:gd name="T47" fmla="*/ 2147483647 h 1738"/>
              <a:gd name="T48" fmla="*/ 2147483647 w 868"/>
              <a:gd name="T49" fmla="*/ 2147483647 h 1738"/>
              <a:gd name="T50" fmla="*/ 2147483647 w 868"/>
              <a:gd name="T51" fmla="*/ 2147483647 h 1738"/>
              <a:gd name="T52" fmla="*/ 0 w 868"/>
              <a:gd name="T53" fmla="*/ 2147483647 h 1738"/>
              <a:gd name="T54" fmla="*/ 0 w 868"/>
              <a:gd name="T55" fmla="*/ 2147483647 h 1738"/>
              <a:gd name="T56" fmla="*/ 2147483647 w 868"/>
              <a:gd name="T57" fmla="*/ 2147483647 h 1738"/>
              <a:gd name="T58" fmla="*/ 2147483647 w 868"/>
              <a:gd name="T59" fmla="*/ 2147483647 h 1738"/>
              <a:gd name="T60" fmla="*/ 2147483647 w 868"/>
              <a:gd name="T61" fmla="*/ 2147483647 h 1738"/>
              <a:gd name="T62" fmla="*/ 2147483647 w 868"/>
              <a:gd name="T63" fmla="*/ 2147483647 h 1738"/>
              <a:gd name="T64" fmla="*/ 2147483647 w 868"/>
              <a:gd name="T65" fmla="*/ 2147483647 h 1738"/>
              <a:gd name="T66" fmla="*/ 2147483647 w 868"/>
              <a:gd name="T67" fmla="*/ 2147483647 h 1738"/>
              <a:gd name="T68" fmla="*/ 2147483647 w 868"/>
              <a:gd name="T69" fmla="*/ 2147483647 h 1738"/>
              <a:gd name="T70" fmla="*/ 2147483647 w 868"/>
              <a:gd name="T71" fmla="*/ 2147483647 h 1738"/>
              <a:gd name="T72" fmla="*/ 2147483647 w 868"/>
              <a:gd name="T73" fmla="*/ 2147483647 h 1738"/>
              <a:gd name="T74" fmla="*/ 2147483647 w 868"/>
              <a:gd name="T75" fmla="*/ 2147483647 h 1738"/>
              <a:gd name="T76" fmla="*/ 2147483647 w 868"/>
              <a:gd name="T77" fmla="*/ 2147483647 h 1738"/>
              <a:gd name="T78" fmla="*/ 2147483647 w 868"/>
              <a:gd name="T79" fmla="*/ 2147483647 h 1738"/>
              <a:gd name="T80" fmla="*/ 2147483647 w 868"/>
              <a:gd name="T81" fmla="*/ 2147483647 h 1738"/>
              <a:gd name="T82" fmla="*/ 2147483647 w 868"/>
              <a:gd name="T83" fmla="*/ 2147483647 h 1738"/>
              <a:gd name="T84" fmla="*/ 2147483647 w 868"/>
              <a:gd name="T85" fmla="*/ 2147483647 h 1738"/>
              <a:gd name="T86" fmla="*/ 2147483647 w 868"/>
              <a:gd name="T87" fmla="*/ 2147483647 h 1738"/>
              <a:gd name="T88" fmla="*/ 2147483647 w 868"/>
              <a:gd name="T89" fmla="*/ 2147483647 h 1738"/>
              <a:gd name="T90" fmla="*/ 2147483647 w 868"/>
              <a:gd name="T91" fmla="*/ 2147483647 h 1738"/>
              <a:gd name="T92" fmla="*/ 2147483647 w 868"/>
              <a:gd name="T93" fmla="*/ 2147483647 h 1738"/>
              <a:gd name="T94" fmla="*/ 2147483647 w 868"/>
              <a:gd name="T95" fmla="*/ 2147483647 h 1738"/>
              <a:gd name="T96" fmla="*/ 2147483647 w 868"/>
              <a:gd name="T97" fmla="*/ 2147483647 h 1738"/>
              <a:gd name="T98" fmla="*/ 2147483647 w 868"/>
              <a:gd name="T99" fmla="*/ 2147483647 h 1738"/>
              <a:gd name="T100" fmla="*/ 2147483647 w 868"/>
              <a:gd name="T101" fmla="*/ 2147483647 h 1738"/>
              <a:gd name="T102" fmla="*/ 2147483647 w 868"/>
              <a:gd name="T103" fmla="*/ 2147483647 h 1738"/>
              <a:gd name="T104" fmla="*/ 2147483647 w 868"/>
              <a:gd name="T105" fmla="*/ 2147483647 h 1738"/>
              <a:gd name="T106" fmla="*/ 2147483647 w 868"/>
              <a:gd name="T107" fmla="*/ 2147483647 h 1738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868" h="1738">
                <a:moveTo>
                  <a:pt x="868" y="0"/>
                </a:moveTo>
                <a:lnTo>
                  <a:pt x="842" y="0"/>
                </a:lnTo>
                <a:lnTo>
                  <a:pt x="818" y="1"/>
                </a:lnTo>
                <a:lnTo>
                  <a:pt x="792" y="3"/>
                </a:lnTo>
                <a:lnTo>
                  <a:pt x="766" y="5"/>
                </a:lnTo>
                <a:lnTo>
                  <a:pt x="742" y="9"/>
                </a:lnTo>
                <a:lnTo>
                  <a:pt x="717" y="13"/>
                </a:lnTo>
                <a:lnTo>
                  <a:pt x="692" y="18"/>
                </a:lnTo>
                <a:lnTo>
                  <a:pt x="667" y="23"/>
                </a:lnTo>
                <a:lnTo>
                  <a:pt x="643" y="30"/>
                </a:lnTo>
                <a:lnTo>
                  <a:pt x="618" y="36"/>
                </a:lnTo>
                <a:lnTo>
                  <a:pt x="595" y="44"/>
                </a:lnTo>
                <a:lnTo>
                  <a:pt x="570" y="52"/>
                </a:lnTo>
                <a:lnTo>
                  <a:pt x="547" y="61"/>
                </a:lnTo>
                <a:lnTo>
                  <a:pt x="524" y="71"/>
                </a:lnTo>
                <a:lnTo>
                  <a:pt x="500" y="81"/>
                </a:lnTo>
                <a:lnTo>
                  <a:pt x="478" y="93"/>
                </a:lnTo>
                <a:lnTo>
                  <a:pt x="455" y="104"/>
                </a:lnTo>
                <a:lnTo>
                  <a:pt x="433" y="116"/>
                </a:lnTo>
                <a:lnTo>
                  <a:pt x="412" y="129"/>
                </a:lnTo>
                <a:lnTo>
                  <a:pt x="391" y="143"/>
                </a:lnTo>
                <a:lnTo>
                  <a:pt x="369" y="157"/>
                </a:lnTo>
                <a:lnTo>
                  <a:pt x="349" y="171"/>
                </a:lnTo>
                <a:lnTo>
                  <a:pt x="329" y="187"/>
                </a:lnTo>
                <a:lnTo>
                  <a:pt x="310" y="203"/>
                </a:lnTo>
                <a:lnTo>
                  <a:pt x="290" y="219"/>
                </a:lnTo>
                <a:lnTo>
                  <a:pt x="271" y="236"/>
                </a:lnTo>
                <a:lnTo>
                  <a:pt x="253" y="255"/>
                </a:lnTo>
                <a:lnTo>
                  <a:pt x="236" y="273"/>
                </a:lnTo>
                <a:lnTo>
                  <a:pt x="219" y="291"/>
                </a:lnTo>
                <a:lnTo>
                  <a:pt x="202" y="310"/>
                </a:lnTo>
                <a:lnTo>
                  <a:pt x="186" y="330"/>
                </a:lnTo>
                <a:lnTo>
                  <a:pt x="171" y="350"/>
                </a:lnTo>
                <a:lnTo>
                  <a:pt x="156" y="371"/>
                </a:lnTo>
                <a:lnTo>
                  <a:pt x="142" y="392"/>
                </a:lnTo>
                <a:lnTo>
                  <a:pt x="129" y="413"/>
                </a:lnTo>
                <a:lnTo>
                  <a:pt x="116" y="434"/>
                </a:lnTo>
                <a:lnTo>
                  <a:pt x="103" y="457"/>
                </a:lnTo>
                <a:lnTo>
                  <a:pt x="91" y="479"/>
                </a:lnTo>
                <a:lnTo>
                  <a:pt x="81" y="502"/>
                </a:lnTo>
                <a:lnTo>
                  <a:pt x="70" y="525"/>
                </a:lnTo>
                <a:lnTo>
                  <a:pt x="60" y="548"/>
                </a:lnTo>
                <a:lnTo>
                  <a:pt x="52" y="572"/>
                </a:lnTo>
                <a:lnTo>
                  <a:pt x="43" y="595"/>
                </a:lnTo>
                <a:lnTo>
                  <a:pt x="36" y="620"/>
                </a:lnTo>
                <a:lnTo>
                  <a:pt x="28" y="644"/>
                </a:lnTo>
                <a:lnTo>
                  <a:pt x="23" y="669"/>
                </a:lnTo>
                <a:lnTo>
                  <a:pt x="17" y="693"/>
                </a:lnTo>
                <a:lnTo>
                  <a:pt x="13" y="718"/>
                </a:lnTo>
                <a:lnTo>
                  <a:pt x="8" y="743"/>
                </a:lnTo>
                <a:lnTo>
                  <a:pt x="5" y="768"/>
                </a:lnTo>
                <a:lnTo>
                  <a:pt x="3" y="793"/>
                </a:lnTo>
                <a:lnTo>
                  <a:pt x="1" y="819"/>
                </a:lnTo>
                <a:lnTo>
                  <a:pt x="0" y="843"/>
                </a:lnTo>
                <a:lnTo>
                  <a:pt x="0" y="869"/>
                </a:lnTo>
                <a:lnTo>
                  <a:pt x="0" y="894"/>
                </a:lnTo>
                <a:lnTo>
                  <a:pt x="1" y="920"/>
                </a:lnTo>
                <a:lnTo>
                  <a:pt x="3" y="944"/>
                </a:lnTo>
                <a:lnTo>
                  <a:pt x="5" y="970"/>
                </a:lnTo>
                <a:lnTo>
                  <a:pt x="8" y="995"/>
                </a:lnTo>
                <a:lnTo>
                  <a:pt x="13" y="1020"/>
                </a:lnTo>
                <a:lnTo>
                  <a:pt x="17" y="1045"/>
                </a:lnTo>
                <a:lnTo>
                  <a:pt x="23" y="1069"/>
                </a:lnTo>
                <a:lnTo>
                  <a:pt x="28" y="1094"/>
                </a:lnTo>
                <a:lnTo>
                  <a:pt x="36" y="1118"/>
                </a:lnTo>
                <a:lnTo>
                  <a:pt x="43" y="1143"/>
                </a:lnTo>
                <a:lnTo>
                  <a:pt x="52" y="1166"/>
                </a:lnTo>
                <a:lnTo>
                  <a:pt x="60" y="1189"/>
                </a:lnTo>
                <a:lnTo>
                  <a:pt x="70" y="1213"/>
                </a:lnTo>
                <a:lnTo>
                  <a:pt x="81" y="1236"/>
                </a:lnTo>
                <a:lnTo>
                  <a:pt x="91" y="1259"/>
                </a:lnTo>
                <a:lnTo>
                  <a:pt x="103" y="1281"/>
                </a:lnTo>
                <a:lnTo>
                  <a:pt x="116" y="1303"/>
                </a:lnTo>
                <a:lnTo>
                  <a:pt x="129" y="1326"/>
                </a:lnTo>
                <a:lnTo>
                  <a:pt x="142" y="1347"/>
                </a:lnTo>
                <a:lnTo>
                  <a:pt x="156" y="1367"/>
                </a:lnTo>
                <a:lnTo>
                  <a:pt x="171" y="1387"/>
                </a:lnTo>
                <a:lnTo>
                  <a:pt x="186" y="1408"/>
                </a:lnTo>
                <a:lnTo>
                  <a:pt x="202" y="1428"/>
                </a:lnTo>
                <a:lnTo>
                  <a:pt x="219" y="1447"/>
                </a:lnTo>
                <a:lnTo>
                  <a:pt x="236" y="1465"/>
                </a:lnTo>
                <a:lnTo>
                  <a:pt x="253" y="1483"/>
                </a:lnTo>
                <a:lnTo>
                  <a:pt x="271" y="1501"/>
                </a:lnTo>
                <a:lnTo>
                  <a:pt x="290" y="1518"/>
                </a:lnTo>
                <a:lnTo>
                  <a:pt x="310" y="1534"/>
                </a:lnTo>
                <a:lnTo>
                  <a:pt x="329" y="1550"/>
                </a:lnTo>
                <a:lnTo>
                  <a:pt x="349" y="1566"/>
                </a:lnTo>
                <a:lnTo>
                  <a:pt x="369" y="1581"/>
                </a:lnTo>
                <a:lnTo>
                  <a:pt x="391" y="1595"/>
                </a:lnTo>
                <a:lnTo>
                  <a:pt x="412" y="1609"/>
                </a:lnTo>
                <a:lnTo>
                  <a:pt x="433" y="1622"/>
                </a:lnTo>
                <a:lnTo>
                  <a:pt x="455" y="1634"/>
                </a:lnTo>
                <a:lnTo>
                  <a:pt x="478" y="1645"/>
                </a:lnTo>
                <a:lnTo>
                  <a:pt x="500" y="1657"/>
                </a:lnTo>
                <a:lnTo>
                  <a:pt x="524" y="1667"/>
                </a:lnTo>
                <a:lnTo>
                  <a:pt x="547" y="1677"/>
                </a:lnTo>
                <a:lnTo>
                  <a:pt x="570" y="1686"/>
                </a:lnTo>
                <a:lnTo>
                  <a:pt x="595" y="1694"/>
                </a:lnTo>
                <a:lnTo>
                  <a:pt x="618" y="1702"/>
                </a:lnTo>
                <a:lnTo>
                  <a:pt x="643" y="1709"/>
                </a:lnTo>
                <a:lnTo>
                  <a:pt x="667" y="1714"/>
                </a:lnTo>
                <a:lnTo>
                  <a:pt x="692" y="1720"/>
                </a:lnTo>
                <a:lnTo>
                  <a:pt x="717" y="1725"/>
                </a:lnTo>
                <a:lnTo>
                  <a:pt x="742" y="1729"/>
                </a:lnTo>
                <a:lnTo>
                  <a:pt x="766" y="1732"/>
                </a:lnTo>
                <a:lnTo>
                  <a:pt x="792" y="1735"/>
                </a:lnTo>
                <a:lnTo>
                  <a:pt x="818" y="1737"/>
                </a:lnTo>
                <a:lnTo>
                  <a:pt x="842" y="1738"/>
                </a:lnTo>
                <a:lnTo>
                  <a:pt x="868" y="173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38" name="Freeform 118"/>
          <p:cNvSpPr>
            <a:spLocks/>
          </p:cNvSpPr>
          <p:nvPr/>
        </p:nvSpPr>
        <p:spPr bwMode="auto">
          <a:xfrm>
            <a:off x="5121275" y="1995488"/>
            <a:ext cx="892175" cy="112712"/>
          </a:xfrm>
          <a:custGeom>
            <a:avLst/>
            <a:gdLst>
              <a:gd name="T0" fmla="*/ 2147483647 w 1737"/>
              <a:gd name="T1" fmla="*/ 2147483647 h 215"/>
              <a:gd name="T2" fmla="*/ 2147483647 w 1737"/>
              <a:gd name="T3" fmla="*/ 2147483647 h 215"/>
              <a:gd name="T4" fmla="*/ 2147483647 w 1737"/>
              <a:gd name="T5" fmla="*/ 2147483647 h 215"/>
              <a:gd name="T6" fmla="*/ 2147483647 w 1737"/>
              <a:gd name="T7" fmla="*/ 2147483647 h 215"/>
              <a:gd name="T8" fmla="*/ 2147483647 w 1737"/>
              <a:gd name="T9" fmla="*/ 2147483647 h 215"/>
              <a:gd name="T10" fmla="*/ 2147483647 w 1737"/>
              <a:gd name="T11" fmla="*/ 2147483647 h 215"/>
              <a:gd name="T12" fmla="*/ 2147483647 w 1737"/>
              <a:gd name="T13" fmla="*/ 2147483647 h 215"/>
              <a:gd name="T14" fmla="*/ 2147483647 w 1737"/>
              <a:gd name="T15" fmla="*/ 2147483647 h 215"/>
              <a:gd name="T16" fmla="*/ 2147483647 w 1737"/>
              <a:gd name="T17" fmla="*/ 2147483647 h 215"/>
              <a:gd name="T18" fmla="*/ 2147483647 w 1737"/>
              <a:gd name="T19" fmla="*/ 2147483647 h 215"/>
              <a:gd name="T20" fmla="*/ 2147483647 w 1737"/>
              <a:gd name="T21" fmla="*/ 2147483647 h 215"/>
              <a:gd name="T22" fmla="*/ 2147483647 w 1737"/>
              <a:gd name="T23" fmla="*/ 2147483647 h 215"/>
              <a:gd name="T24" fmla="*/ 2147483647 w 1737"/>
              <a:gd name="T25" fmla="*/ 2147483647 h 215"/>
              <a:gd name="T26" fmla="*/ 2147483647 w 1737"/>
              <a:gd name="T27" fmla="*/ 2147483647 h 215"/>
              <a:gd name="T28" fmla="*/ 2147483647 w 1737"/>
              <a:gd name="T29" fmla="*/ 2147483647 h 215"/>
              <a:gd name="T30" fmla="*/ 2147483647 w 1737"/>
              <a:gd name="T31" fmla="*/ 2147483647 h 215"/>
              <a:gd name="T32" fmla="*/ 2147483647 w 1737"/>
              <a:gd name="T33" fmla="*/ 2147483647 h 215"/>
              <a:gd name="T34" fmla="*/ 2147483647 w 1737"/>
              <a:gd name="T35" fmla="*/ 2147483647 h 215"/>
              <a:gd name="T36" fmla="*/ 2147483647 w 1737"/>
              <a:gd name="T37" fmla="*/ 0 h 215"/>
              <a:gd name="T38" fmla="*/ 2147483647 w 1737"/>
              <a:gd name="T39" fmla="*/ 2147483647 h 215"/>
              <a:gd name="T40" fmla="*/ 2147483647 w 1737"/>
              <a:gd name="T41" fmla="*/ 2147483647 h 215"/>
              <a:gd name="T42" fmla="*/ 2147483647 w 1737"/>
              <a:gd name="T43" fmla="*/ 2147483647 h 215"/>
              <a:gd name="T44" fmla="*/ 2147483647 w 1737"/>
              <a:gd name="T45" fmla="*/ 2147483647 h 215"/>
              <a:gd name="T46" fmla="*/ 2147483647 w 1737"/>
              <a:gd name="T47" fmla="*/ 2147483647 h 215"/>
              <a:gd name="T48" fmla="*/ 2147483647 w 1737"/>
              <a:gd name="T49" fmla="*/ 2147483647 h 215"/>
              <a:gd name="T50" fmla="*/ 2147483647 w 1737"/>
              <a:gd name="T51" fmla="*/ 2147483647 h 215"/>
              <a:gd name="T52" fmla="*/ 2147483647 w 1737"/>
              <a:gd name="T53" fmla="*/ 2147483647 h 215"/>
              <a:gd name="T54" fmla="*/ 2147483647 w 1737"/>
              <a:gd name="T55" fmla="*/ 2147483647 h 215"/>
              <a:gd name="T56" fmla="*/ 2147483647 w 1737"/>
              <a:gd name="T57" fmla="*/ 2147483647 h 215"/>
              <a:gd name="T58" fmla="*/ 2147483647 w 1737"/>
              <a:gd name="T59" fmla="*/ 2147483647 h 215"/>
              <a:gd name="T60" fmla="*/ 2147483647 w 1737"/>
              <a:gd name="T61" fmla="*/ 2147483647 h 215"/>
              <a:gd name="T62" fmla="*/ 2147483647 w 1737"/>
              <a:gd name="T63" fmla="*/ 2147483647 h 215"/>
              <a:gd name="T64" fmla="*/ 2147483647 w 1737"/>
              <a:gd name="T65" fmla="*/ 2147483647 h 215"/>
              <a:gd name="T66" fmla="*/ 2147483647 w 1737"/>
              <a:gd name="T67" fmla="*/ 2147483647 h 215"/>
              <a:gd name="T68" fmla="*/ 2147483647 w 1737"/>
              <a:gd name="T69" fmla="*/ 2147483647 h 215"/>
              <a:gd name="T70" fmla="*/ 2147483647 w 1737"/>
              <a:gd name="T71" fmla="*/ 2147483647 h 215"/>
              <a:gd name="T72" fmla="*/ 2147483647 w 1737"/>
              <a:gd name="T73" fmla="*/ 2147483647 h 215"/>
              <a:gd name="T74" fmla="*/ 0 w 1737"/>
              <a:gd name="T75" fmla="*/ 2147483647 h 21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737" h="215">
                <a:moveTo>
                  <a:pt x="1737" y="215"/>
                </a:moveTo>
                <a:lnTo>
                  <a:pt x="1715" y="205"/>
                </a:lnTo>
                <a:lnTo>
                  <a:pt x="1694" y="194"/>
                </a:lnTo>
                <a:lnTo>
                  <a:pt x="1672" y="184"/>
                </a:lnTo>
                <a:lnTo>
                  <a:pt x="1650" y="173"/>
                </a:lnTo>
                <a:lnTo>
                  <a:pt x="1628" y="163"/>
                </a:lnTo>
                <a:lnTo>
                  <a:pt x="1607" y="154"/>
                </a:lnTo>
                <a:lnTo>
                  <a:pt x="1584" y="144"/>
                </a:lnTo>
                <a:lnTo>
                  <a:pt x="1562" y="135"/>
                </a:lnTo>
                <a:lnTo>
                  <a:pt x="1540" y="126"/>
                </a:lnTo>
                <a:lnTo>
                  <a:pt x="1517" y="118"/>
                </a:lnTo>
                <a:lnTo>
                  <a:pt x="1494" y="109"/>
                </a:lnTo>
                <a:lnTo>
                  <a:pt x="1471" y="102"/>
                </a:lnTo>
                <a:lnTo>
                  <a:pt x="1448" y="94"/>
                </a:lnTo>
                <a:lnTo>
                  <a:pt x="1426" y="87"/>
                </a:lnTo>
                <a:lnTo>
                  <a:pt x="1402" y="79"/>
                </a:lnTo>
                <a:lnTo>
                  <a:pt x="1380" y="73"/>
                </a:lnTo>
                <a:lnTo>
                  <a:pt x="1356" y="66"/>
                </a:lnTo>
                <a:lnTo>
                  <a:pt x="1333" y="60"/>
                </a:lnTo>
                <a:lnTo>
                  <a:pt x="1310" y="54"/>
                </a:lnTo>
                <a:lnTo>
                  <a:pt x="1286" y="48"/>
                </a:lnTo>
                <a:lnTo>
                  <a:pt x="1263" y="43"/>
                </a:lnTo>
                <a:lnTo>
                  <a:pt x="1239" y="38"/>
                </a:lnTo>
                <a:lnTo>
                  <a:pt x="1215" y="33"/>
                </a:lnTo>
                <a:lnTo>
                  <a:pt x="1191" y="29"/>
                </a:lnTo>
                <a:lnTo>
                  <a:pt x="1168" y="25"/>
                </a:lnTo>
                <a:lnTo>
                  <a:pt x="1145" y="22"/>
                </a:lnTo>
                <a:lnTo>
                  <a:pt x="1120" y="17"/>
                </a:lnTo>
                <a:lnTo>
                  <a:pt x="1097" y="14"/>
                </a:lnTo>
                <a:lnTo>
                  <a:pt x="1072" y="12"/>
                </a:lnTo>
                <a:lnTo>
                  <a:pt x="1049" y="10"/>
                </a:lnTo>
                <a:lnTo>
                  <a:pt x="1024" y="7"/>
                </a:lnTo>
                <a:lnTo>
                  <a:pt x="1001" y="6"/>
                </a:lnTo>
                <a:lnTo>
                  <a:pt x="976" y="4"/>
                </a:lnTo>
                <a:lnTo>
                  <a:pt x="952" y="3"/>
                </a:lnTo>
                <a:lnTo>
                  <a:pt x="928" y="1"/>
                </a:lnTo>
                <a:lnTo>
                  <a:pt x="904" y="1"/>
                </a:lnTo>
                <a:lnTo>
                  <a:pt x="880" y="0"/>
                </a:lnTo>
                <a:lnTo>
                  <a:pt x="856" y="0"/>
                </a:lnTo>
                <a:lnTo>
                  <a:pt x="832" y="1"/>
                </a:lnTo>
                <a:lnTo>
                  <a:pt x="808" y="1"/>
                </a:lnTo>
                <a:lnTo>
                  <a:pt x="784" y="3"/>
                </a:lnTo>
                <a:lnTo>
                  <a:pt x="760" y="4"/>
                </a:lnTo>
                <a:lnTo>
                  <a:pt x="736" y="6"/>
                </a:lnTo>
                <a:lnTo>
                  <a:pt x="711" y="7"/>
                </a:lnTo>
                <a:lnTo>
                  <a:pt x="688" y="10"/>
                </a:lnTo>
                <a:lnTo>
                  <a:pt x="663" y="12"/>
                </a:lnTo>
                <a:lnTo>
                  <a:pt x="640" y="14"/>
                </a:lnTo>
                <a:lnTo>
                  <a:pt x="615" y="17"/>
                </a:lnTo>
                <a:lnTo>
                  <a:pt x="592" y="22"/>
                </a:lnTo>
                <a:lnTo>
                  <a:pt x="569" y="25"/>
                </a:lnTo>
                <a:lnTo>
                  <a:pt x="544" y="29"/>
                </a:lnTo>
                <a:lnTo>
                  <a:pt x="521" y="33"/>
                </a:lnTo>
                <a:lnTo>
                  <a:pt x="497" y="38"/>
                </a:lnTo>
                <a:lnTo>
                  <a:pt x="474" y="43"/>
                </a:lnTo>
                <a:lnTo>
                  <a:pt x="450" y="48"/>
                </a:lnTo>
                <a:lnTo>
                  <a:pt x="427" y="54"/>
                </a:lnTo>
                <a:lnTo>
                  <a:pt x="403" y="60"/>
                </a:lnTo>
                <a:lnTo>
                  <a:pt x="380" y="66"/>
                </a:lnTo>
                <a:lnTo>
                  <a:pt x="357" y="73"/>
                </a:lnTo>
                <a:lnTo>
                  <a:pt x="333" y="79"/>
                </a:lnTo>
                <a:lnTo>
                  <a:pt x="311" y="87"/>
                </a:lnTo>
                <a:lnTo>
                  <a:pt x="287" y="94"/>
                </a:lnTo>
                <a:lnTo>
                  <a:pt x="265" y="102"/>
                </a:lnTo>
                <a:lnTo>
                  <a:pt x="242" y="109"/>
                </a:lnTo>
                <a:lnTo>
                  <a:pt x="219" y="118"/>
                </a:lnTo>
                <a:lnTo>
                  <a:pt x="197" y="126"/>
                </a:lnTo>
                <a:lnTo>
                  <a:pt x="175" y="135"/>
                </a:lnTo>
                <a:lnTo>
                  <a:pt x="152" y="144"/>
                </a:lnTo>
                <a:lnTo>
                  <a:pt x="130" y="154"/>
                </a:lnTo>
                <a:lnTo>
                  <a:pt x="107" y="163"/>
                </a:lnTo>
                <a:lnTo>
                  <a:pt x="86" y="173"/>
                </a:lnTo>
                <a:lnTo>
                  <a:pt x="64" y="184"/>
                </a:lnTo>
                <a:lnTo>
                  <a:pt x="42" y="194"/>
                </a:lnTo>
                <a:lnTo>
                  <a:pt x="21" y="205"/>
                </a:lnTo>
                <a:lnTo>
                  <a:pt x="0" y="21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239" name="Group 119"/>
          <p:cNvGrpSpPr>
            <a:grpSpLocks/>
          </p:cNvGrpSpPr>
          <p:nvPr/>
        </p:nvGrpSpPr>
        <p:grpSpPr bwMode="auto">
          <a:xfrm>
            <a:off x="5070475" y="2055813"/>
            <a:ext cx="984250" cy="96837"/>
            <a:chOff x="3197" y="1296"/>
            <a:chExt cx="620" cy="61"/>
          </a:xfrm>
        </p:grpSpPr>
        <p:sp>
          <p:nvSpPr>
            <p:cNvPr id="138322" name="Freeform 120"/>
            <p:cNvSpPr>
              <a:spLocks/>
            </p:cNvSpPr>
            <p:nvPr/>
          </p:nvSpPr>
          <p:spPr bwMode="auto">
            <a:xfrm>
              <a:off x="3197" y="1296"/>
              <a:ext cx="59" cy="61"/>
            </a:xfrm>
            <a:custGeom>
              <a:avLst/>
              <a:gdLst>
                <a:gd name="T0" fmla="*/ 2 w 187"/>
                <a:gd name="T1" fmla="*/ 1 h 186"/>
                <a:gd name="T2" fmla="*/ 2 w 187"/>
                <a:gd name="T3" fmla="*/ 1 h 186"/>
                <a:gd name="T4" fmla="*/ 2 w 187"/>
                <a:gd name="T5" fmla="*/ 1 h 186"/>
                <a:gd name="T6" fmla="*/ 2 w 187"/>
                <a:gd name="T7" fmla="*/ 0 h 186"/>
                <a:gd name="T8" fmla="*/ 2 w 187"/>
                <a:gd name="T9" fmla="*/ 0 h 186"/>
                <a:gd name="T10" fmla="*/ 1 w 187"/>
                <a:gd name="T11" fmla="*/ 0 h 186"/>
                <a:gd name="T12" fmla="*/ 1 w 187"/>
                <a:gd name="T13" fmla="*/ 0 h 186"/>
                <a:gd name="T14" fmla="*/ 1 w 187"/>
                <a:gd name="T15" fmla="*/ 0 h 186"/>
                <a:gd name="T16" fmla="*/ 1 w 187"/>
                <a:gd name="T17" fmla="*/ 0 h 186"/>
                <a:gd name="T18" fmla="*/ 1 w 187"/>
                <a:gd name="T19" fmla="*/ 0 h 186"/>
                <a:gd name="T20" fmla="*/ 1 w 187"/>
                <a:gd name="T21" fmla="*/ 0 h 186"/>
                <a:gd name="T22" fmla="*/ 0 w 187"/>
                <a:gd name="T23" fmla="*/ 0 h 186"/>
                <a:gd name="T24" fmla="*/ 0 w 187"/>
                <a:gd name="T25" fmla="*/ 0 h 186"/>
                <a:gd name="T26" fmla="*/ 0 w 187"/>
                <a:gd name="T27" fmla="*/ 1 h 186"/>
                <a:gd name="T28" fmla="*/ 0 w 187"/>
                <a:gd name="T29" fmla="*/ 1 h 186"/>
                <a:gd name="T30" fmla="*/ 0 w 187"/>
                <a:gd name="T31" fmla="*/ 1 h 186"/>
                <a:gd name="T32" fmla="*/ 0 w 187"/>
                <a:gd name="T33" fmla="*/ 1 h 186"/>
                <a:gd name="T34" fmla="*/ 0 w 187"/>
                <a:gd name="T35" fmla="*/ 1 h 186"/>
                <a:gd name="T36" fmla="*/ 0 w 187"/>
                <a:gd name="T37" fmla="*/ 2 h 186"/>
                <a:gd name="T38" fmla="*/ 0 w 187"/>
                <a:gd name="T39" fmla="*/ 2 h 186"/>
                <a:gd name="T40" fmla="*/ 0 w 187"/>
                <a:gd name="T41" fmla="*/ 2 h 186"/>
                <a:gd name="T42" fmla="*/ 1 w 187"/>
                <a:gd name="T43" fmla="*/ 2 h 186"/>
                <a:gd name="T44" fmla="*/ 1 w 187"/>
                <a:gd name="T45" fmla="*/ 2 h 186"/>
                <a:gd name="T46" fmla="*/ 1 w 187"/>
                <a:gd name="T47" fmla="*/ 2 h 186"/>
                <a:gd name="T48" fmla="*/ 1 w 187"/>
                <a:gd name="T49" fmla="*/ 2 h 186"/>
                <a:gd name="T50" fmla="*/ 1 w 187"/>
                <a:gd name="T51" fmla="*/ 2 h 186"/>
                <a:gd name="T52" fmla="*/ 1 w 187"/>
                <a:gd name="T53" fmla="*/ 2 h 186"/>
                <a:gd name="T54" fmla="*/ 2 w 187"/>
                <a:gd name="T55" fmla="*/ 2 h 186"/>
                <a:gd name="T56" fmla="*/ 2 w 187"/>
                <a:gd name="T57" fmla="*/ 2 h 186"/>
                <a:gd name="T58" fmla="*/ 2 w 187"/>
                <a:gd name="T59" fmla="*/ 2 h 186"/>
                <a:gd name="T60" fmla="*/ 2 w 187"/>
                <a:gd name="T61" fmla="*/ 1 h 186"/>
                <a:gd name="T62" fmla="*/ 2 w 187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7" h="186">
                  <a:moveTo>
                    <a:pt x="187" y="92"/>
                  </a:moveTo>
                  <a:lnTo>
                    <a:pt x="187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5" y="34"/>
                  </a:lnTo>
                  <a:lnTo>
                    <a:pt x="159" y="28"/>
                  </a:lnTo>
                  <a:lnTo>
                    <a:pt x="152" y="21"/>
                  </a:lnTo>
                  <a:lnTo>
                    <a:pt x="145" y="16"/>
                  </a:lnTo>
                  <a:lnTo>
                    <a:pt x="138" y="10"/>
                  </a:lnTo>
                  <a:lnTo>
                    <a:pt x="129" y="7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6" y="2"/>
                  </a:lnTo>
                  <a:lnTo>
                    <a:pt x="66" y="4"/>
                  </a:lnTo>
                  <a:lnTo>
                    <a:pt x="58" y="7"/>
                  </a:lnTo>
                  <a:lnTo>
                    <a:pt x="50" y="10"/>
                  </a:lnTo>
                  <a:lnTo>
                    <a:pt x="42" y="16"/>
                  </a:lnTo>
                  <a:lnTo>
                    <a:pt x="34" y="21"/>
                  </a:lnTo>
                  <a:lnTo>
                    <a:pt x="28" y="28"/>
                  </a:lnTo>
                  <a:lnTo>
                    <a:pt x="21" y="34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8" y="57"/>
                  </a:lnTo>
                  <a:lnTo>
                    <a:pt x="4" y="66"/>
                  </a:lnTo>
                  <a:lnTo>
                    <a:pt x="2" y="74"/>
                  </a:lnTo>
                  <a:lnTo>
                    <a:pt x="1" y="84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2" y="111"/>
                  </a:lnTo>
                  <a:lnTo>
                    <a:pt x="4" y="120"/>
                  </a:lnTo>
                  <a:lnTo>
                    <a:pt x="8" y="129"/>
                  </a:lnTo>
                  <a:lnTo>
                    <a:pt x="12" y="137"/>
                  </a:lnTo>
                  <a:lnTo>
                    <a:pt x="16" y="145"/>
                  </a:lnTo>
                  <a:lnTo>
                    <a:pt x="21" y="152"/>
                  </a:lnTo>
                  <a:lnTo>
                    <a:pt x="28" y="158"/>
                  </a:lnTo>
                  <a:lnTo>
                    <a:pt x="34" y="165"/>
                  </a:lnTo>
                  <a:lnTo>
                    <a:pt x="42" y="170"/>
                  </a:lnTo>
                  <a:lnTo>
                    <a:pt x="50" y="176"/>
                  </a:lnTo>
                  <a:lnTo>
                    <a:pt x="58" y="179"/>
                  </a:lnTo>
                  <a:lnTo>
                    <a:pt x="66" y="182"/>
                  </a:lnTo>
                  <a:lnTo>
                    <a:pt x="76" y="184"/>
                  </a:lnTo>
                  <a:lnTo>
                    <a:pt x="84" y="185"/>
                  </a:lnTo>
                  <a:lnTo>
                    <a:pt x="94" y="186"/>
                  </a:lnTo>
                  <a:lnTo>
                    <a:pt x="102" y="185"/>
                  </a:lnTo>
                  <a:lnTo>
                    <a:pt x="112" y="184"/>
                  </a:lnTo>
                  <a:lnTo>
                    <a:pt x="121" y="182"/>
                  </a:lnTo>
                  <a:lnTo>
                    <a:pt x="129" y="179"/>
                  </a:lnTo>
                  <a:lnTo>
                    <a:pt x="138" y="176"/>
                  </a:lnTo>
                  <a:lnTo>
                    <a:pt x="145" y="170"/>
                  </a:lnTo>
                  <a:lnTo>
                    <a:pt x="152" y="165"/>
                  </a:lnTo>
                  <a:lnTo>
                    <a:pt x="159" y="158"/>
                  </a:lnTo>
                  <a:lnTo>
                    <a:pt x="165" y="152"/>
                  </a:lnTo>
                  <a:lnTo>
                    <a:pt x="171" y="145"/>
                  </a:lnTo>
                  <a:lnTo>
                    <a:pt x="176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7" y="102"/>
                  </a:lnTo>
                  <a:lnTo>
                    <a:pt x="187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23" name="Freeform 121"/>
            <p:cNvSpPr>
              <a:spLocks/>
            </p:cNvSpPr>
            <p:nvPr/>
          </p:nvSpPr>
          <p:spPr bwMode="auto">
            <a:xfrm>
              <a:off x="3758" y="1296"/>
              <a:ext cx="59" cy="61"/>
            </a:xfrm>
            <a:custGeom>
              <a:avLst/>
              <a:gdLst>
                <a:gd name="T0" fmla="*/ 2 w 185"/>
                <a:gd name="T1" fmla="*/ 1 h 186"/>
                <a:gd name="T2" fmla="*/ 2 w 185"/>
                <a:gd name="T3" fmla="*/ 1 h 186"/>
                <a:gd name="T4" fmla="*/ 2 w 185"/>
                <a:gd name="T5" fmla="*/ 1 h 186"/>
                <a:gd name="T6" fmla="*/ 2 w 185"/>
                <a:gd name="T7" fmla="*/ 0 h 186"/>
                <a:gd name="T8" fmla="*/ 2 w 185"/>
                <a:gd name="T9" fmla="*/ 0 h 186"/>
                <a:gd name="T10" fmla="*/ 1 w 185"/>
                <a:gd name="T11" fmla="*/ 0 h 186"/>
                <a:gd name="T12" fmla="*/ 1 w 185"/>
                <a:gd name="T13" fmla="*/ 0 h 186"/>
                <a:gd name="T14" fmla="*/ 1 w 185"/>
                <a:gd name="T15" fmla="*/ 0 h 186"/>
                <a:gd name="T16" fmla="*/ 1 w 185"/>
                <a:gd name="T17" fmla="*/ 0 h 186"/>
                <a:gd name="T18" fmla="*/ 1 w 185"/>
                <a:gd name="T19" fmla="*/ 0 h 186"/>
                <a:gd name="T20" fmla="*/ 1 w 185"/>
                <a:gd name="T21" fmla="*/ 0 h 186"/>
                <a:gd name="T22" fmla="*/ 0 w 185"/>
                <a:gd name="T23" fmla="*/ 0 h 186"/>
                <a:gd name="T24" fmla="*/ 0 w 185"/>
                <a:gd name="T25" fmla="*/ 0 h 186"/>
                <a:gd name="T26" fmla="*/ 0 w 185"/>
                <a:gd name="T27" fmla="*/ 1 h 186"/>
                <a:gd name="T28" fmla="*/ 0 w 185"/>
                <a:gd name="T29" fmla="*/ 1 h 186"/>
                <a:gd name="T30" fmla="*/ 0 w 185"/>
                <a:gd name="T31" fmla="*/ 1 h 186"/>
                <a:gd name="T32" fmla="*/ 0 w 185"/>
                <a:gd name="T33" fmla="*/ 1 h 186"/>
                <a:gd name="T34" fmla="*/ 0 w 185"/>
                <a:gd name="T35" fmla="*/ 1 h 186"/>
                <a:gd name="T36" fmla="*/ 0 w 185"/>
                <a:gd name="T37" fmla="*/ 2 h 186"/>
                <a:gd name="T38" fmla="*/ 0 w 185"/>
                <a:gd name="T39" fmla="*/ 2 h 186"/>
                <a:gd name="T40" fmla="*/ 0 w 185"/>
                <a:gd name="T41" fmla="*/ 2 h 186"/>
                <a:gd name="T42" fmla="*/ 1 w 185"/>
                <a:gd name="T43" fmla="*/ 2 h 186"/>
                <a:gd name="T44" fmla="*/ 1 w 185"/>
                <a:gd name="T45" fmla="*/ 2 h 186"/>
                <a:gd name="T46" fmla="*/ 1 w 185"/>
                <a:gd name="T47" fmla="*/ 2 h 186"/>
                <a:gd name="T48" fmla="*/ 1 w 185"/>
                <a:gd name="T49" fmla="*/ 2 h 186"/>
                <a:gd name="T50" fmla="*/ 1 w 185"/>
                <a:gd name="T51" fmla="*/ 2 h 186"/>
                <a:gd name="T52" fmla="*/ 1 w 185"/>
                <a:gd name="T53" fmla="*/ 2 h 186"/>
                <a:gd name="T54" fmla="*/ 2 w 185"/>
                <a:gd name="T55" fmla="*/ 2 h 186"/>
                <a:gd name="T56" fmla="*/ 2 w 185"/>
                <a:gd name="T57" fmla="*/ 2 h 186"/>
                <a:gd name="T58" fmla="*/ 2 w 185"/>
                <a:gd name="T59" fmla="*/ 2 h 186"/>
                <a:gd name="T60" fmla="*/ 2 w 185"/>
                <a:gd name="T61" fmla="*/ 1 h 186"/>
                <a:gd name="T62" fmla="*/ 2 w 185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5" h="186">
                  <a:moveTo>
                    <a:pt x="185" y="92"/>
                  </a:moveTo>
                  <a:lnTo>
                    <a:pt x="185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5" y="49"/>
                  </a:lnTo>
                  <a:lnTo>
                    <a:pt x="170" y="41"/>
                  </a:lnTo>
                  <a:lnTo>
                    <a:pt x="164" y="34"/>
                  </a:lnTo>
                  <a:lnTo>
                    <a:pt x="159" y="28"/>
                  </a:lnTo>
                  <a:lnTo>
                    <a:pt x="151" y="21"/>
                  </a:lnTo>
                  <a:lnTo>
                    <a:pt x="144" y="16"/>
                  </a:lnTo>
                  <a:lnTo>
                    <a:pt x="136" y="10"/>
                  </a:lnTo>
                  <a:lnTo>
                    <a:pt x="128" y="7"/>
                  </a:lnTo>
                  <a:lnTo>
                    <a:pt x="119" y="4"/>
                  </a:lnTo>
                  <a:lnTo>
                    <a:pt x="111" y="2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3" y="0"/>
                  </a:lnTo>
                  <a:lnTo>
                    <a:pt x="74" y="2"/>
                  </a:lnTo>
                  <a:lnTo>
                    <a:pt x="66" y="4"/>
                  </a:lnTo>
                  <a:lnTo>
                    <a:pt x="56" y="7"/>
                  </a:lnTo>
                  <a:lnTo>
                    <a:pt x="49" y="10"/>
                  </a:lnTo>
                  <a:lnTo>
                    <a:pt x="40" y="16"/>
                  </a:lnTo>
                  <a:lnTo>
                    <a:pt x="33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5" y="41"/>
                  </a:lnTo>
                  <a:lnTo>
                    <a:pt x="11" y="49"/>
                  </a:lnTo>
                  <a:lnTo>
                    <a:pt x="6" y="57"/>
                  </a:lnTo>
                  <a:lnTo>
                    <a:pt x="3" y="66"/>
                  </a:lnTo>
                  <a:lnTo>
                    <a:pt x="1" y="74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0" y="102"/>
                  </a:lnTo>
                  <a:lnTo>
                    <a:pt x="1" y="111"/>
                  </a:lnTo>
                  <a:lnTo>
                    <a:pt x="3" y="120"/>
                  </a:lnTo>
                  <a:lnTo>
                    <a:pt x="6" y="129"/>
                  </a:lnTo>
                  <a:lnTo>
                    <a:pt x="11" y="137"/>
                  </a:lnTo>
                  <a:lnTo>
                    <a:pt x="15" y="145"/>
                  </a:lnTo>
                  <a:lnTo>
                    <a:pt x="20" y="152"/>
                  </a:lnTo>
                  <a:lnTo>
                    <a:pt x="27" y="158"/>
                  </a:lnTo>
                  <a:lnTo>
                    <a:pt x="33" y="165"/>
                  </a:lnTo>
                  <a:lnTo>
                    <a:pt x="40" y="170"/>
                  </a:lnTo>
                  <a:lnTo>
                    <a:pt x="49" y="176"/>
                  </a:lnTo>
                  <a:lnTo>
                    <a:pt x="56" y="179"/>
                  </a:lnTo>
                  <a:lnTo>
                    <a:pt x="66" y="182"/>
                  </a:lnTo>
                  <a:lnTo>
                    <a:pt x="74" y="184"/>
                  </a:lnTo>
                  <a:lnTo>
                    <a:pt x="83" y="185"/>
                  </a:lnTo>
                  <a:lnTo>
                    <a:pt x="93" y="186"/>
                  </a:lnTo>
                  <a:lnTo>
                    <a:pt x="101" y="185"/>
                  </a:lnTo>
                  <a:lnTo>
                    <a:pt x="111" y="184"/>
                  </a:lnTo>
                  <a:lnTo>
                    <a:pt x="119" y="182"/>
                  </a:lnTo>
                  <a:lnTo>
                    <a:pt x="128" y="179"/>
                  </a:lnTo>
                  <a:lnTo>
                    <a:pt x="136" y="176"/>
                  </a:lnTo>
                  <a:lnTo>
                    <a:pt x="144" y="170"/>
                  </a:lnTo>
                  <a:lnTo>
                    <a:pt x="151" y="165"/>
                  </a:lnTo>
                  <a:lnTo>
                    <a:pt x="159" y="158"/>
                  </a:lnTo>
                  <a:lnTo>
                    <a:pt x="164" y="152"/>
                  </a:lnTo>
                  <a:lnTo>
                    <a:pt x="170" y="145"/>
                  </a:lnTo>
                  <a:lnTo>
                    <a:pt x="175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5" y="102"/>
                  </a:lnTo>
                  <a:lnTo>
                    <a:pt x="185" y="9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42" name="Line 122"/>
          <p:cNvSpPr>
            <a:spLocks noChangeShapeType="1"/>
          </p:cNvSpPr>
          <p:nvPr/>
        </p:nvSpPr>
        <p:spPr bwMode="auto">
          <a:xfrm flipH="1">
            <a:off x="1273175" y="2108200"/>
            <a:ext cx="38481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243" name="Group 123"/>
          <p:cNvGrpSpPr>
            <a:grpSpLocks/>
          </p:cNvGrpSpPr>
          <p:nvPr/>
        </p:nvGrpSpPr>
        <p:grpSpPr bwMode="auto">
          <a:xfrm>
            <a:off x="1225550" y="5075238"/>
            <a:ext cx="93663" cy="989012"/>
            <a:chOff x="772" y="3197"/>
            <a:chExt cx="59" cy="623"/>
          </a:xfrm>
        </p:grpSpPr>
        <p:sp>
          <p:nvSpPr>
            <p:cNvPr id="138320" name="Freeform 124"/>
            <p:cNvSpPr>
              <a:spLocks/>
            </p:cNvSpPr>
            <p:nvPr/>
          </p:nvSpPr>
          <p:spPr bwMode="auto">
            <a:xfrm>
              <a:off x="772" y="3197"/>
              <a:ext cx="59" cy="62"/>
            </a:xfrm>
            <a:custGeom>
              <a:avLst/>
              <a:gdLst>
                <a:gd name="T0" fmla="*/ 2 w 186"/>
                <a:gd name="T1" fmla="*/ 1 h 187"/>
                <a:gd name="T2" fmla="*/ 2 w 186"/>
                <a:gd name="T3" fmla="*/ 1 h 187"/>
                <a:gd name="T4" fmla="*/ 2 w 186"/>
                <a:gd name="T5" fmla="*/ 1 h 187"/>
                <a:gd name="T6" fmla="*/ 2 w 186"/>
                <a:gd name="T7" fmla="*/ 1 h 187"/>
                <a:gd name="T8" fmla="*/ 2 w 186"/>
                <a:gd name="T9" fmla="*/ 1 h 187"/>
                <a:gd name="T10" fmla="*/ 2 w 186"/>
                <a:gd name="T11" fmla="*/ 1 h 187"/>
                <a:gd name="T12" fmla="*/ 2 w 186"/>
                <a:gd name="T13" fmla="*/ 0 h 187"/>
                <a:gd name="T14" fmla="*/ 2 w 186"/>
                <a:gd name="T15" fmla="*/ 0 h 187"/>
                <a:gd name="T16" fmla="*/ 2 w 186"/>
                <a:gd name="T17" fmla="*/ 0 h 187"/>
                <a:gd name="T18" fmla="*/ 2 w 186"/>
                <a:gd name="T19" fmla="*/ 0 h 187"/>
                <a:gd name="T20" fmla="*/ 1 w 186"/>
                <a:gd name="T21" fmla="*/ 0 h 187"/>
                <a:gd name="T22" fmla="*/ 1 w 186"/>
                <a:gd name="T23" fmla="*/ 0 h 187"/>
                <a:gd name="T24" fmla="*/ 1 w 186"/>
                <a:gd name="T25" fmla="*/ 0 h 187"/>
                <a:gd name="T26" fmla="*/ 1 w 186"/>
                <a:gd name="T27" fmla="*/ 0 h 187"/>
                <a:gd name="T28" fmla="*/ 1 w 186"/>
                <a:gd name="T29" fmla="*/ 0 h 187"/>
                <a:gd name="T30" fmla="*/ 1 w 186"/>
                <a:gd name="T31" fmla="*/ 0 h 187"/>
                <a:gd name="T32" fmla="*/ 1 w 186"/>
                <a:gd name="T33" fmla="*/ 0 h 187"/>
                <a:gd name="T34" fmla="*/ 1 w 186"/>
                <a:gd name="T35" fmla="*/ 0 h 187"/>
                <a:gd name="T36" fmla="*/ 1 w 186"/>
                <a:gd name="T37" fmla="*/ 0 h 187"/>
                <a:gd name="T38" fmla="*/ 1 w 186"/>
                <a:gd name="T39" fmla="*/ 0 h 187"/>
                <a:gd name="T40" fmla="*/ 1 w 186"/>
                <a:gd name="T41" fmla="*/ 0 h 187"/>
                <a:gd name="T42" fmla="*/ 0 w 186"/>
                <a:gd name="T43" fmla="*/ 0 h 187"/>
                <a:gd name="T44" fmla="*/ 0 w 186"/>
                <a:gd name="T45" fmla="*/ 0 h 187"/>
                <a:gd name="T46" fmla="*/ 0 w 186"/>
                <a:gd name="T47" fmla="*/ 0 h 187"/>
                <a:gd name="T48" fmla="*/ 0 w 186"/>
                <a:gd name="T49" fmla="*/ 0 h 187"/>
                <a:gd name="T50" fmla="*/ 0 w 186"/>
                <a:gd name="T51" fmla="*/ 1 h 187"/>
                <a:gd name="T52" fmla="*/ 0 w 186"/>
                <a:gd name="T53" fmla="*/ 1 h 187"/>
                <a:gd name="T54" fmla="*/ 0 w 186"/>
                <a:gd name="T55" fmla="*/ 1 h 187"/>
                <a:gd name="T56" fmla="*/ 0 w 186"/>
                <a:gd name="T57" fmla="*/ 1 h 187"/>
                <a:gd name="T58" fmla="*/ 0 w 186"/>
                <a:gd name="T59" fmla="*/ 1 h 187"/>
                <a:gd name="T60" fmla="*/ 0 w 186"/>
                <a:gd name="T61" fmla="*/ 1 h 187"/>
                <a:gd name="T62" fmla="*/ 0 w 186"/>
                <a:gd name="T63" fmla="*/ 1 h 187"/>
                <a:gd name="T64" fmla="*/ 0 w 186"/>
                <a:gd name="T65" fmla="*/ 1 h 187"/>
                <a:gd name="T66" fmla="*/ 0 w 186"/>
                <a:gd name="T67" fmla="*/ 2 h 187"/>
                <a:gd name="T68" fmla="*/ 0 w 186"/>
                <a:gd name="T69" fmla="*/ 2 h 187"/>
                <a:gd name="T70" fmla="*/ 0 w 186"/>
                <a:gd name="T71" fmla="*/ 2 h 187"/>
                <a:gd name="T72" fmla="*/ 0 w 186"/>
                <a:gd name="T73" fmla="*/ 2 h 187"/>
                <a:gd name="T74" fmla="*/ 0 w 186"/>
                <a:gd name="T75" fmla="*/ 2 h 187"/>
                <a:gd name="T76" fmla="*/ 0 w 186"/>
                <a:gd name="T77" fmla="*/ 2 h 187"/>
                <a:gd name="T78" fmla="*/ 0 w 186"/>
                <a:gd name="T79" fmla="*/ 2 h 187"/>
                <a:gd name="T80" fmla="*/ 1 w 186"/>
                <a:gd name="T81" fmla="*/ 2 h 187"/>
                <a:gd name="T82" fmla="*/ 1 w 186"/>
                <a:gd name="T83" fmla="*/ 2 h 187"/>
                <a:gd name="T84" fmla="*/ 1 w 186"/>
                <a:gd name="T85" fmla="*/ 2 h 187"/>
                <a:gd name="T86" fmla="*/ 1 w 186"/>
                <a:gd name="T87" fmla="*/ 2 h 187"/>
                <a:gd name="T88" fmla="*/ 1 w 186"/>
                <a:gd name="T89" fmla="*/ 2 h 187"/>
                <a:gd name="T90" fmla="*/ 1 w 186"/>
                <a:gd name="T91" fmla="*/ 2 h 187"/>
                <a:gd name="T92" fmla="*/ 1 w 186"/>
                <a:gd name="T93" fmla="*/ 2 h 187"/>
                <a:gd name="T94" fmla="*/ 1 w 186"/>
                <a:gd name="T95" fmla="*/ 2 h 187"/>
                <a:gd name="T96" fmla="*/ 1 w 186"/>
                <a:gd name="T97" fmla="*/ 2 h 187"/>
                <a:gd name="T98" fmla="*/ 1 w 186"/>
                <a:gd name="T99" fmla="*/ 2 h 187"/>
                <a:gd name="T100" fmla="*/ 1 w 186"/>
                <a:gd name="T101" fmla="*/ 2 h 187"/>
                <a:gd name="T102" fmla="*/ 2 w 186"/>
                <a:gd name="T103" fmla="*/ 2 h 187"/>
                <a:gd name="T104" fmla="*/ 2 w 186"/>
                <a:gd name="T105" fmla="*/ 2 h 187"/>
                <a:gd name="T106" fmla="*/ 2 w 186"/>
                <a:gd name="T107" fmla="*/ 2 h 187"/>
                <a:gd name="T108" fmla="*/ 2 w 186"/>
                <a:gd name="T109" fmla="*/ 2 h 187"/>
                <a:gd name="T110" fmla="*/ 2 w 186"/>
                <a:gd name="T111" fmla="*/ 2 h 187"/>
                <a:gd name="T112" fmla="*/ 2 w 186"/>
                <a:gd name="T113" fmla="*/ 2 h 187"/>
                <a:gd name="T114" fmla="*/ 2 w 186"/>
                <a:gd name="T115" fmla="*/ 2 h 187"/>
                <a:gd name="T116" fmla="*/ 2 w 186"/>
                <a:gd name="T117" fmla="*/ 1 h 187"/>
                <a:gd name="T118" fmla="*/ 2 w 186"/>
                <a:gd name="T119" fmla="*/ 1 h 187"/>
                <a:gd name="T120" fmla="*/ 2 w 186"/>
                <a:gd name="T121" fmla="*/ 1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7">
                  <a:moveTo>
                    <a:pt x="186" y="94"/>
                  </a:moveTo>
                  <a:lnTo>
                    <a:pt x="185" y="84"/>
                  </a:lnTo>
                  <a:lnTo>
                    <a:pt x="184" y="75"/>
                  </a:lnTo>
                  <a:lnTo>
                    <a:pt x="181" y="65"/>
                  </a:lnTo>
                  <a:lnTo>
                    <a:pt x="178" y="56"/>
                  </a:lnTo>
                  <a:lnTo>
                    <a:pt x="173" y="47"/>
                  </a:lnTo>
                  <a:lnTo>
                    <a:pt x="168" y="39"/>
                  </a:lnTo>
                  <a:lnTo>
                    <a:pt x="162" y="31"/>
                  </a:lnTo>
                  <a:lnTo>
                    <a:pt x="155" y="25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1" y="9"/>
                  </a:lnTo>
                  <a:lnTo>
                    <a:pt x="121" y="6"/>
                  </a:lnTo>
                  <a:lnTo>
                    <a:pt x="112" y="3"/>
                  </a:lnTo>
                  <a:lnTo>
                    <a:pt x="102" y="1"/>
                  </a:lnTo>
                  <a:lnTo>
                    <a:pt x="93" y="0"/>
                  </a:lnTo>
                  <a:lnTo>
                    <a:pt x="83" y="1"/>
                  </a:lnTo>
                  <a:lnTo>
                    <a:pt x="73" y="3"/>
                  </a:lnTo>
                  <a:lnTo>
                    <a:pt x="64" y="6"/>
                  </a:lnTo>
                  <a:lnTo>
                    <a:pt x="55" y="9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1" y="25"/>
                  </a:lnTo>
                  <a:lnTo>
                    <a:pt x="23" y="31"/>
                  </a:lnTo>
                  <a:lnTo>
                    <a:pt x="17" y="39"/>
                  </a:lnTo>
                  <a:lnTo>
                    <a:pt x="12" y="47"/>
                  </a:lnTo>
                  <a:lnTo>
                    <a:pt x="7" y="56"/>
                  </a:lnTo>
                  <a:lnTo>
                    <a:pt x="4" y="65"/>
                  </a:lnTo>
                  <a:lnTo>
                    <a:pt x="2" y="75"/>
                  </a:lnTo>
                  <a:lnTo>
                    <a:pt x="0" y="84"/>
                  </a:lnTo>
                  <a:lnTo>
                    <a:pt x="0" y="94"/>
                  </a:lnTo>
                  <a:lnTo>
                    <a:pt x="0" y="104"/>
                  </a:lnTo>
                  <a:lnTo>
                    <a:pt x="2" y="113"/>
                  </a:lnTo>
                  <a:lnTo>
                    <a:pt x="4" y="123"/>
                  </a:lnTo>
                  <a:lnTo>
                    <a:pt x="7" y="131"/>
                  </a:lnTo>
                  <a:lnTo>
                    <a:pt x="12" y="141"/>
                  </a:lnTo>
                  <a:lnTo>
                    <a:pt x="17" y="148"/>
                  </a:lnTo>
                  <a:lnTo>
                    <a:pt x="23" y="156"/>
                  </a:lnTo>
                  <a:lnTo>
                    <a:pt x="31" y="163"/>
                  </a:lnTo>
                  <a:lnTo>
                    <a:pt x="38" y="170"/>
                  </a:lnTo>
                  <a:lnTo>
                    <a:pt x="46" y="175"/>
                  </a:lnTo>
                  <a:lnTo>
                    <a:pt x="55" y="179"/>
                  </a:lnTo>
                  <a:lnTo>
                    <a:pt x="64" y="182"/>
                  </a:lnTo>
                  <a:lnTo>
                    <a:pt x="73" y="185"/>
                  </a:lnTo>
                  <a:lnTo>
                    <a:pt x="83" y="187"/>
                  </a:lnTo>
                  <a:lnTo>
                    <a:pt x="93" y="187"/>
                  </a:lnTo>
                  <a:lnTo>
                    <a:pt x="102" y="187"/>
                  </a:lnTo>
                  <a:lnTo>
                    <a:pt x="112" y="185"/>
                  </a:lnTo>
                  <a:lnTo>
                    <a:pt x="121" y="182"/>
                  </a:lnTo>
                  <a:lnTo>
                    <a:pt x="131" y="179"/>
                  </a:lnTo>
                  <a:lnTo>
                    <a:pt x="139" y="175"/>
                  </a:lnTo>
                  <a:lnTo>
                    <a:pt x="148" y="170"/>
                  </a:lnTo>
                  <a:lnTo>
                    <a:pt x="155" y="163"/>
                  </a:lnTo>
                  <a:lnTo>
                    <a:pt x="162" y="156"/>
                  </a:lnTo>
                  <a:lnTo>
                    <a:pt x="168" y="148"/>
                  </a:lnTo>
                  <a:lnTo>
                    <a:pt x="173" y="141"/>
                  </a:lnTo>
                  <a:lnTo>
                    <a:pt x="178" y="131"/>
                  </a:lnTo>
                  <a:lnTo>
                    <a:pt x="181" y="123"/>
                  </a:lnTo>
                  <a:lnTo>
                    <a:pt x="184" y="113"/>
                  </a:lnTo>
                  <a:lnTo>
                    <a:pt x="185" y="104"/>
                  </a:lnTo>
                  <a:lnTo>
                    <a:pt x="186" y="9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21" name="Freeform 125"/>
            <p:cNvSpPr>
              <a:spLocks/>
            </p:cNvSpPr>
            <p:nvPr/>
          </p:nvSpPr>
          <p:spPr bwMode="auto">
            <a:xfrm>
              <a:off x="772" y="3761"/>
              <a:ext cx="59" cy="59"/>
            </a:xfrm>
            <a:custGeom>
              <a:avLst/>
              <a:gdLst>
                <a:gd name="T0" fmla="*/ 2 w 186"/>
                <a:gd name="T1" fmla="*/ 1 h 186"/>
                <a:gd name="T2" fmla="*/ 2 w 186"/>
                <a:gd name="T3" fmla="*/ 1 h 186"/>
                <a:gd name="T4" fmla="*/ 2 w 186"/>
                <a:gd name="T5" fmla="*/ 1 h 186"/>
                <a:gd name="T6" fmla="*/ 2 w 186"/>
                <a:gd name="T7" fmla="*/ 1 h 186"/>
                <a:gd name="T8" fmla="*/ 2 w 186"/>
                <a:gd name="T9" fmla="*/ 1 h 186"/>
                <a:gd name="T10" fmla="*/ 2 w 186"/>
                <a:gd name="T11" fmla="*/ 1 h 186"/>
                <a:gd name="T12" fmla="*/ 2 w 186"/>
                <a:gd name="T13" fmla="*/ 0 h 186"/>
                <a:gd name="T14" fmla="*/ 2 w 186"/>
                <a:gd name="T15" fmla="*/ 0 h 186"/>
                <a:gd name="T16" fmla="*/ 2 w 186"/>
                <a:gd name="T17" fmla="*/ 0 h 186"/>
                <a:gd name="T18" fmla="*/ 2 w 186"/>
                <a:gd name="T19" fmla="*/ 0 h 186"/>
                <a:gd name="T20" fmla="*/ 1 w 186"/>
                <a:gd name="T21" fmla="*/ 0 h 186"/>
                <a:gd name="T22" fmla="*/ 1 w 186"/>
                <a:gd name="T23" fmla="*/ 0 h 186"/>
                <a:gd name="T24" fmla="*/ 1 w 186"/>
                <a:gd name="T25" fmla="*/ 0 h 186"/>
                <a:gd name="T26" fmla="*/ 1 w 186"/>
                <a:gd name="T27" fmla="*/ 0 h 186"/>
                <a:gd name="T28" fmla="*/ 1 w 186"/>
                <a:gd name="T29" fmla="*/ 0 h 186"/>
                <a:gd name="T30" fmla="*/ 1 w 186"/>
                <a:gd name="T31" fmla="*/ 0 h 186"/>
                <a:gd name="T32" fmla="*/ 1 w 186"/>
                <a:gd name="T33" fmla="*/ 0 h 186"/>
                <a:gd name="T34" fmla="*/ 1 w 186"/>
                <a:gd name="T35" fmla="*/ 0 h 186"/>
                <a:gd name="T36" fmla="*/ 1 w 186"/>
                <a:gd name="T37" fmla="*/ 0 h 186"/>
                <a:gd name="T38" fmla="*/ 1 w 186"/>
                <a:gd name="T39" fmla="*/ 0 h 186"/>
                <a:gd name="T40" fmla="*/ 1 w 186"/>
                <a:gd name="T41" fmla="*/ 0 h 186"/>
                <a:gd name="T42" fmla="*/ 0 w 186"/>
                <a:gd name="T43" fmla="*/ 0 h 186"/>
                <a:gd name="T44" fmla="*/ 0 w 186"/>
                <a:gd name="T45" fmla="*/ 0 h 186"/>
                <a:gd name="T46" fmla="*/ 0 w 186"/>
                <a:gd name="T47" fmla="*/ 0 h 186"/>
                <a:gd name="T48" fmla="*/ 0 w 186"/>
                <a:gd name="T49" fmla="*/ 0 h 186"/>
                <a:gd name="T50" fmla="*/ 0 w 186"/>
                <a:gd name="T51" fmla="*/ 1 h 186"/>
                <a:gd name="T52" fmla="*/ 0 w 186"/>
                <a:gd name="T53" fmla="*/ 1 h 186"/>
                <a:gd name="T54" fmla="*/ 0 w 186"/>
                <a:gd name="T55" fmla="*/ 1 h 186"/>
                <a:gd name="T56" fmla="*/ 0 w 186"/>
                <a:gd name="T57" fmla="*/ 1 h 186"/>
                <a:gd name="T58" fmla="*/ 0 w 186"/>
                <a:gd name="T59" fmla="*/ 1 h 186"/>
                <a:gd name="T60" fmla="*/ 0 w 186"/>
                <a:gd name="T61" fmla="*/ 1 h 186"/>
                <a:gd name="T62" fmla="*/ 0 w 186"/>
                <a:gd name="T63" fmla="*/ 1 h 186"/>
                <a:gd name="T64" fmla="*/ 0 w 186"/>
                <a:gd name="T65" fmla="*/ 1 h 186"/>
                <a:gd name="T66" fmla="*/ 0 w 186"/>
                <a:gd name="T67" fmla="*/ 1 h 186"/>
                <a:gd name="T68" fmla="*/ 0 w 186"/>
                <a:gd name="T69" fmla="*/ 1 h 186"/>
                <a:gd name="T70" fmla="*/ 0 w 186"/>
                <a:gd name="T71" fmla="*/ 1 h 186"/>
                <a:gd name="T72" fmla="*/ 0 w 186"/>
                <a:gd name="T73" fmla="*/ 2 h 186"/>
                <a:gd name="T74" fmla="*/ 0 w 186"/>
                <a:gd name="T75" fmla="*/ 2 h 186"/>
                <a:gd name="T76" fmla="*/ 0 w 186"/>
                <a:gd name="T77" fmla="*/ 2 h 186"/>
                <a:gd name="T78" fmla="*/ 0 w 186"/>
                <a:gd name="T79" fmla="*/ 2 h 186"/>
                <a:gd name="T80" fmla="*/ 1 w 186"/>
                <a:gd name="T81" fmla="*/ 2 h 186"/>
                <a:gd name="T82" fmla="*/ 1 w 186"/>
                <a:gd name="T83" fmla="*/ 2 h 186"/>
                <a:gd name="T84" fmla="*/ 1 w 186"/>
                <a:gd name="T85" fmla="*/ 2 h 186"/>
                <a:gd name="T86" fmla="*/ 1 w 186"/>
                <a:gd name="T87" fmla="*/ 2 h 186"/>
                <a:gd name="T88" fmla="*/ 1 w 186"/>
                <a:gd name="T89" fmla="*/ 2 h 186"/>
                <a:gd name="T90" fmla="*/ 1 w 186"/>
                <a:gd name="T91" fmla="*/ 2 h 186"/>
                <a:gd name="T92" fmla="*/ 1 w 186"/>
                <a:gd name="T93" fmla="*/ 2 h 186"/>
                <a:gd name="T94" fmla="*/ 1 w 186"/>
                <a:gd name="T95" fmla="*/ 2 h 186"/>
                <a:gd name="T96" fmla="*/ 1 w 186"/>
                <a:gd name="T97" fmla="*/ 2 h 186"/>
                <a:gd name="T98" fmla="*/ 1 w 186"/>
                <a:gd name="T99" fmla="*/ 2 h 186"/>
                <a:gd name="T100" fmla="*/ 1 w 186"/>
                <a:gd name="T101" fmla="*/ 2 h 186"/>
                <a:gd name="T102" fmla="*/ 2 w 186"/>
                <a:gd name="T103" fmla="*/ 2 h 186"/>
                <a:gd name="T104" fmla="*/ 2 w 186"/>
                <a:gd name="T105" fmla="*/ 2 h 186"/>
                <a:gd name="T106" fmla="*/ 2 w 186"/>
                <a:gd name="T107" fmla="*/ 2 h 186"/>
                <a:gd name="T108" fmla="*/ 2 w 186"/>
                <a:gd name="T109" fmla="*/ 2 h 186"/>
                <a:gd name="T110" fmla="*/ 2 w 186"/>
                <a:gd name="T111" fmla="*/ 1 h 186"/>
                <a:gd name="T112" fmla="*/ 2 w 186"/>
                <a:gd name="T113" fmla="*/ 1 h 186"/>
                <a:gd name="T114" fmla="*/ 2 w 186"/>
                <a:gd name="T115" fmla="*/ 1 h 186"/>
                <a:gd name="T116" fmla="*/ 2 w 186"/>
                <a:gd name="T117" fmla="*/ 1 h 186"/>
                <a:gd name="T118" fmla="*/ 2 w 186"/>
                <a:gd name="T119" fmla="*/ 1 h 186"/>
                <a:gd name="T120" fmla="*/ 2 w 186"/>
                <a:gd name="T121" fmla="*/ 1 h 1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6">
                  <a:moveTo>
                    <a:pt x="186" y="93"/>
                  </a:moveTo>
                  <a:lnTo>
                    <a:pt x="185" y="83"/>
                  </a:lnTo>
                  <a:lnTo>
                    <a:pt x="184" y="74"/>
                  </a:lnTo>
                  <a:lnTo>
                    <a:pt x="181" y="64"/>
                  </a:lnTo>
                  <a:lnTo>
                    <a:pt x="178" y="55"/>
                  </a:lnTo>
                  <a:lnTo>
                    <a:pt x="173" y="47"/>
                  </a:lnTo>
                  <a:lnTo>
                    <a:pt x="168" y="38"/>
                  </a:lnTo>
                  <a:lnTo>
                    <a:pt x="162" y="31"/>
                  </a:lnTo>
                  <a:lnTo>
                    <a:pt x="155" y="24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1" y="8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2" y="0"/>
                  </a:lnTo>
                  <a:lnTo>
                    <a:pt x="93" y="0"/>
                  </a:lnTo>
                  <a:lnTo>
                    <a:pt x="83" y="0"/>
                  </a:lnTo>
                  <a:lnTo>
                    <a:pt x="73" y="2"/>
                  </a:lnTo>
                  <a:lnTo>
                    <a:pt x="64" y="4"/>
                  </a:lnTo>
                  <a:lnTo>
                    <a:pt x="55" y="8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1" y="24"/>
                  </a:lnTo>
                  <a:lnTo>
                    <a:pt x="23" y="31"/>
                  </a:lnTo>
                  <a:lnTo>
                    <a:pt x="17" y="38"/>
                  </a:lnTo>
                  <a:lnTo>
                    <a:pt x="12" y="47"/>
                  </a:lnTo>
                  <a:lnTo>
                    <a:pt x="7" y="55"/>
                  </a:lnTo>
                  <a:lnTo>
                    <a:pt x="4" y="64"/>
                  </a:lnTo>
                  <a:lnTo>
                    <a:pt x="2" y="74"/>
                  </a:lnTo>
                  <a:lnTo>
                    <a:pt x="0" y="83"/>
                  </a:lnTo>
                  <a:lnTo>
                    <a:pt x="0" y="93"/>
                  </a:lnTo>
                  <a:lnTo>
                    <a:pt x="0" y="102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7" y="131"/>
                  </a:lnTo>
                  <a:lnTo>
                    <a:pt x="12" y="140"/>
                  </a:lnTo>
                  <a:lnTo>
                    <a:pt x="17" y="148"/>
                  </a:lnTo>
                  <a:lnTo>
                    <a:pt x="23" y="156"/>
                  </a:lnTo>
                  <a:lnTo>
                    <a:pt x="31" y="162"/>
                  </a:lnTo>
                  <a:lnTo>
                    <a:pt x="38" y="168"/>
                  </a:lnTo>
                  <a:lnTo>
                    <a:pt x="46" y="174"/>
                  </a:lnTo>
                  <a:lnTo>
                    <a:pt x="55" y="178"/>
                  </a:lnTo>
                  <a:lnTo>
                    <a:pt x="64" y="181"/>
                  </a:lnTo>
                  <a:lnTo>
                    <a:pt x="73" y="184"/>
                  </a:lnTo>
                  <a:lnTo>
                    <a:pt x="83" y="185"/>
                  </a:lnTo>
                  <a:lnTo>
                    <a:pt x="93" y="186"/>
                  </a:lnTo>
                  <a:lnTo>
                    <a:pt x="102" y="185"/>
                  </a:lnTo>
                  <a:lnTo>
                    <a:pt x="112" y="184"/>
                  </a:lnTo>
                  <a:lnTo>
                    <a:pt x="121" y="181"/>
                  </a:lnTo>
                  <a:lnTo>
                    <a:pt x="131" y="178"/>
                  </a:lnTo>
                  <a:lnTo>
                    <a:pt x="139" y="174"/>
                  </a:lnTo>
                  <a:lnTo>
                    <a:pt x="148" y="168"/>
                  </a:lnTo>
                  <a:lnTo>
                    <a:pt x="155" y="162"/>
                  </a:lnTo>
                  <a:lnTo>
                    <a:pt x="162" y="156"/>
                  </a:lnTo>
                  <a:lnTo>
                    <a:pt x="168" y="148"/>
                  </a:lnTo>
                  <a:lnTo>
                    <a:pt x="173" y="140"/>
                  </a:lnTo>
                  <a:lnTo>
                    <a:pt x="178" y="131"/>
                  </a:lnTo>
                  <a:lnTo>
                    <a:pt x="181" y="121"/>
                  </a:lnTo>
                  <a:lnTo>
                    <a:pt x="184" y="112"/>
                  </a:lnTo>
                  <a:lnTo>
                    <a:pt x="185" y="102"/>
                  </a:lnTo>
                  <a:lnTo>
                    <a:pt x="186" y="93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1246" name="Line 126"/>
          <p:cNvSpPr>
            <a:spLocks noChangeShapeType="1"/>
          </p:cNvSpPr>
          <p:nvPr/>
        </p:nvSpPr>
        <p:spPr bwMode="auto">
          <a:xfrm flipV="1">
            <a:off x="1273175" y="2108200"/>
            <a:ext cx="0" cy="30178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47" name="Freeform 127"/>
          <p:cNvSpPr>
            <a:spLocks/>
          </p:cNvSpPr>
          <p:nvPr/>
        </p:nvSpPr>
        <p:spPr bwMode="auto">
          <a:xfrm>
            <a:off x="1225550" y="2057400"/>
            <a:ext cx="93663" cy="96838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2147483647 h 186"/>
              <a:gd name="T16" fmla="*/ 2147483647 w 186"/>
              <a:gd name="T17" fmla="*/ 2147483647 h 186"/>
              <a:gd name="T18" fmla="*/ 2147483647 w 186"/>
              <a:gd name="T19" fmla="*/ 2147483647 h 186"/>
              <a:gd name="T20" fmla="*/ 2147483647 w 186"/>
              <a:gd name="T21" fmla="*/ 0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2147483647 h 186"/>
              <a:gd name="T30" fmla="*/ 2147483647 w 186"/>
              <a:gd name="T31" fmla="*/ 2147483647 h 186"/>
              <a:gd name="T32" fmla="*/ 2147483647 w 186"/>
              <a:gd name="T33" fmla="*/ 2147483647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0 w 186"/>
              <a:gd name="T41" fmla="*/ 2147483647 h 186"/>
              <a:gd name="T42" fmla="*/ 0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2147483647 w 186"/>
              <a:gd name="T61" fmla="*/ 2147483647 h 186"/>
              <a:gd name="T62" fmla="*/ 2147483647 w 186"/>
              <a:gd name="T63" fmla="*/ 2147483647 h 186"/>
              <a:gd name="T64" fmla="*/ 2147483647 w 186"/>
              <a:gd name="T65" fmla="*/ 2147483647 h 186"/>
              <a:gd name="T66" fmla="*/ 2147483647 w 186"/>
              <a:gd name="T67" fmla="*/ 2147483647 h 186"/>
              <a:gd name="T68" fmla="*/ 2147483647 w 186"/>
              <a:gd name="T69" fmla="*/ 2147483647 h 186"/>
              <a:gd name="T70" fmla="*/ 2147483647 w 186"/>
              <a:gd name="T71" fmla="*/ 2147483647 h 186"/>
              <a:gd name="T72" fmla="*/ 2147483647 w 186"/>
              <a:gd name="T73" fmla="*/ 2147483647 h 186"/>
              <a:gd name="T74" fmla="*/ 2147483647 w 186"/>
              <a:gd name="T75" fmla="*/ 2147483647 h 186"/>
              <a:gd name="T76" fmla="*/ 2147483647 w 186"/>
              <a:gd name="T77" fmla="*/ 2147483647 h 186"/>
              <a:gd name="T78" fmla="*/ 2147483647 w 186"/>
              <a:gd name="T79" fmla="*/ 2147483647 h 186"/>
              <a:gd name="T80" fmla="*/ 2147483647 w 186"/>
              <a:gd name="T81" fmla="*/ 2147483647 h 186"/>
              <a:gd name="T82" fmla="*/ 2147483647 w 186"/>
              <a:gd name="T83" fmla="*/ 2147483647 h 186"/>
              <a:gd name="T84" fmla="*/ 2147483647 w 186"/>
              <a:gd name="T85" fmla="*/ 2147483647 h 18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86" h="186">
                <a:moveTo>
                  <a:pt x="186" y="92"/>
                </a:moveTo>
                <a:lnTo>
                  <a:pt x="185" y="88"/>
                </a:lnTo>
                <a:lnTo>
                  <a:pt x="185" y="84"/>
                </a:lnTo>
                <a:lnTo>
                  <a:pt x="185" y="80"/>
                </a:lnTo>
                <a:lnTo>
                  <a:pt x="184" y="74"/>
                </a:lnTo>
                <a:lnTo>
                  <a:pt x="183" y="70"/>
                </a:lnTo>
                <a:lnTo>
                  <a:pt x="182" y="66"/>
                </a:lnTo>
                <a:lnTo>
                  <a:pt x="180" y="62"/>
                </a:lnTo>
                <a:lnTo>
                  <a:pt x="179" y="57"/>
                </a:lnTo>
                <a:lnTo>
                  <a:pt x="177" y="53"/>
                </a:lnTo>
                <a:lnTo>
                  <a:pt x="175" y="49"/>
                </a:lnTo>
                <a:lnTo>
                  <a:pt x="172" y="45"/>
                </a:lnTo>
                <a:lnTo>
                  <a:pt x="170" y="41"/>
                </a:lnTo>
                <a:lnTo>
                  <a:pt x="167" y="37"/>
                </a:lnTo>
                <a:lnTo>
                  <a:pt x="165" y="34"/>
                </a:lnTo>
                <a:lnTo>
                  <a:pt x="162" y="31"/>
                </a:lnTo>
                <a:lnTo>
                  <a:pt x="159" y="28"/>
                </a:lnTo>
                <a:lnTo>
                  <a:pt x="155" y="24"/>
                </a:lnTo>
                <a:lnTo>
                  <a:pt x="152" y="21"/>
                </a:lnTo>
                <a:lnTo>
                  <a:pt x="148" y="18"/>
                </a:lnTo>
                <a:lnTo>
                  <a:pt x="145" y="16"/>
                </a:lnTo>
                <a:lnTo>
                  <a:pt x="140" y="13"/>
                </a:lnTo>
                <a:lnTo>
                  <a:pt x="136" y="10"/>
                </a:lnTo>
                <a:lnTo>
                  <a:pt x="133" y="8"/>
                </a:lnTo>
                <a:lnTo>
                  <a:pt x="129" y="7"/>
                </a:lnTo>
                <a:lnTo>
                  <a:pt x="125" y="5"/>
                </a:lnTo>
                <a:lnTo>
                  <a:pt x="120" y="4"/>
                </a:lnTo>
                <a:lnTo>
                  <a:pt x="115" y="3"/>
                </a:lnTo>
                <a:lnTo>
                  <a:pt x="111" y="2"/>
                </a:lnTo>
                <a:lnTo>
                  <a:pt x="106" y="1"/>
                </a:lnTo>
                <a:lnTo>
                  <a:pt x="102" y="0"/>
                </a:lnTo>
                <a:lnTo>
                  <a:pt x="97" y="0"/>
                </a:lnTo>
                <a:lnTo>
                  <a:pt x="93" y="0"/>
                </a:lnTo>
                <a:lnTo>
                  <a:pt x="88" y="0"/>
                </a:lnTo>
                <a:lnTo>
                  <a:pt x="84" y="0"/>
                </a:lnTo>
                <a:lnTo>
                  <a:pt x="79" y="1"/>
                </a:lnTo>
                <a:lnTo>
                  <a:pt x="74" y="2"/>
                </a:lnTo>
                <a:lnTo>
                  <a:pt x="70" y="3"/>
                </a:lnTo>
                <a:lnTo>
                  <a:pt x="66" y="4"/>
                </a:lnTo>
                <a:lnTo>
                  <a:pt x="62" y="5"/>
                </a:lnTo>
                <a:lnTo>
                  <a:pt x="57" y="7"/>
                </a:lnTo>
                <a:lnTo>
                  <a:pt x="53" y="8"/>
                </a:lnTo>
                <a:lnTo>
                  <a:pt x="49" y="10"/>
                </a:lnTo>
                <a:lnTo>
                  <a:pt x="45" y="13"/>
                </a:lnTo>
                <a:lnTo>
                  <a:pt x="41" y="16"/>
                </a:lnTo>
                <a:lnTo>
                  <a:pt x="37" y="18"/>
                </a:lnTo>
                <a:lnTo>
                  <a:pt x="34" y="21"/>
                </a:lnTo>
                <a:lnTo>
                  <a:pt x="30" y="24"/>
                </a:lnTo>
                <a:lnTo>
                  <a:pt x="27" y="28"/>
                </a:lnTo>
                <a:lnTo>
                  <a:pt x="23" y="31"/>
                </a:lnTo>
                <a:lnTo>
                  <a:pt x="21" y="34"/>
                </a:lnTo>
                <a:lnTo>
                  <a:pt x="18" y="37"/>
                </a:lnTo>
                <a:lnTo>
                  <a:pt x="16" y="41"/>
                </a:lnTo>
                <a:lnTo>
                  <a:pt x="13" y="45"/>
                </a:lnTo>
                <a:lnTo>
                  <a:pt x="11" y="49"/>
                </a:lnTo>
                <a:lnTo>
                  <a:pt x="8" y="53"/>
                </a:lnTo>
                <a:lnTo>
                  <a:pt x="6" y="57"/>
                </a:lnTo>
                <a:lnTo>
                  <a:pt x="5" y="62"/>
                </a:lnTo>
                <a:lnTo>
                  <a:pt x="4" y="66"/>
                </a:lnTo>
                <a:lnTo>
                  <a:pt x="2" y="70"/>
                </a:lnTo>
                <a:lnTo>
                  <a:pt x="1" y="74"/>
                </a:lnTo>
                <a:lnTo>
                  <a:pt x="1" y="80"/>
                </a:lnTo>
                <a:lnTo>
                  <a:pt x="0" y="84"/>
                </a:lnTo>
                <a:lnTo>
                  <a:pt x="0" y="88"/>
                </a:lnTo>
                <a:lnTo>
                  <a:pt x="0" y="92"/>
                </a:lnTo>
                <a:lnTo>
                  <a:pt x="0" y="98"/>
                </a:lnTo>
                <a:lnTo>
                  <a:pt x="0" y="102"/>
                </a:lnTo>
                <a:lnTo>
                  <a:pt x="1" y="106"/>
                </a:lnTo>
                <a:lnTo>
                  <a:pt x="1" y="111"/>
                </a:lnTo>
                <a:lnTo>
                  <a:pt x="2" y="116"/>
                </a:lnTo>
                <a:lnTo>
                  <a:pt x="4" y="120"/>
                </a:lnTo>
                <a:lnTo>
                  <a:pt x="5" y="124"/>
                </a:lnTo>
                <a:lnTo>
                  <a:pt x="6" y="129"/>
                </a:lnTo>
                <a:lnTo>
                  <a:pt x="8" y="133"/>
                </a:lnTo>
                <a:lnTo>
                  <a:pt x="11" y="137"/>
                </a:lnTo>
                <a:lnTo>
                  <a:pt x="13" y="140"/>
                </a:lnTo>
                <a:lnTo>
                  <a:pt x="16" y="145"/>
                </a:lnTo>
                <a:lnTo>
                  <a:pt x="18" y="149"/>
                </a:lnTo>
                <a:lnTo>
                  <a:pt x="21" y="152"/>
                </a:lnTo>
                <a:lnTo>
                  <a:pt x="23" y="155"/>
                </a:lnTo>
                <a:lnTo>
                  <a:pt x="27" y="158"/>
                </a:lnTo>
                <a:lnTo>
                  <a:pt x="30" y="162"/>
                </a:lnTo>
                <a:lnTo>
                  <a:pt x="34" y="165"/>
                </a:lnTo>
                <a:lnTo>
                  <a:pt x="37" y="168"/>
                </a:lnTo>
                <a:lnTo>
                  <a:pt x="41" y="170"/>
                </a:lnTo>
                <a:lnTo>
                  <a:pt x="45" y="172"/>
                </a:lnTo>
                <a:lnTo>
                  <a:pt x="49" y="176"/>
                </a:lnTo>
                <a:lnTo>
                  <a:pt x="53" y="177"/>
                </a:lnTo>
                <a:lnTo>
                  <a:pt x="57" y="179"/>
                </a:lnTo>
                <a:lnTo>
                  <a:pt x="62" y="181"/>
                </a:lnTo>
                <a:lnTo>
                  <a:pt x="66" y="182"/>
                </a:lnTo>
                <a:lnTo>
                  <a:pt x="70" y="183"/>
                </a:lnTo>
                <a:lnTo>
                  <a:pt x="74" y="184"/>
                </a:lnTo>
                <a:lnTo>
                  <a:pt x="79" y="185"/>
                </a:lnTo>
                <a:lnTo>
                  <a:pt x="84" y="185"/>
                </a:lnTo>
                <a:lnTo>
                  <a:pt x="88" y="186"/>
                </a:lnTo>
                <a:lnTo>
                  <a:pt x="93" y="186"/>
                </a:lnTo>
                <a:lnTo>
                  <a:pt x="97" y="186"/>
                </a:lnTo>
                <a:lnTo>
                  <a:pt x="102" y="185"/>
                </a:lnTo>
                <a:lnTo>
                  <a:pt x="106" y="185"/>
                </a:lnTo>
                <a:lnTo>
                  <a:pt x="111" y="184"/>
                </a:lnTo>
                <a:lnTo>
                  <a:pt x="115" y="183"/>
                </a:lnTo>
                <a:lnTo>
                  <a:pt x="120" y="182"/>
                </a:lnTo>
                <a:lnTo>
                  <a:pt x="125" y="181"/>
                </a:lnTo>
                <a:lnTo>
                  <a:pt x="129" y="179"/>
                </a:lnTo>
                <a:lnTo>
                  <a:pt x="133" y="177"/>
                </a:lnTo>
                <a:lnTo>
                  <a:pt x="136" y="176"/>
                </a:lnTo>
                <a:lnTo>
                  <a:pt x="140" y="172"/>
                </a:lnTo>
                <a:lnTo>
                  <a:pt x="145" y="170"/>
                </a:lnTo>
                <a:lnTo>
                  <a:pt x="148" y="168"/>
                </a:lnTo>
                <a:lnTo>
                  <a:pt x="152" y="165"/>
                </a:lnTo>
                <a:lnTo>
                  <a:pt x="155" y="162"/>
                </a:lnTo>
                <a:lnTo>
                  <a:pt x="159" y="158"/>
                </a:lnTo>
                <a:lnTo>
                  <a:pt x="162" y="155"/>
                </a:lnTo>
                <a:lnTo>
                  <a:pt x="165" y="152"/>
                </a:lnTo>
                <a:lnTo>
                  <a:pt x="167" y="149"/>
                </a:lnTo>
                <a:lnTo>
                  <a:pt x="170" y="145"/>
                </a:lnTo>
                <a:lnTo>
                  <a:pt x="172" y="140"/>
                </a:lnTo>
                <a:lnTo>
                  <a:pt x="175" y="137"/>
                </a:lnTo>
                <a:lnTo>
                  <a:pt x="177" y="133"/>
                </a:lnTo>
                <a:lnTo>
                  <a:pt x="179" y="129"/>
                </a:lnTo>
                <a:lnTo>
                  <a:pt x="180" y="124"/>
                </a:lnTo>
                <a:lnTo>
                  <a:pt x="182" y="120"/>
                </a:lnTo>
                <a:lnTo>
                  <a:pt x="183" y="116"/>
                </a:lnTo>
                <a:lnTo>
                  <a:pt x="184" y="111"/>
                </a:lnTo>
                <a:lnTo>
                  <a:pt x="185" y="106"/>
                </a:lnTo>
                <a:lnTo>
                  <a:pt x="185" y="102"/>
                </a:lnTo>
                <a:lnTo>
                  <a:pt x="185" y="98"/>
                </a:lnTo>
                <a:lnTo>
                  <a:pt x="186" y="9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48" name="Freeform 128"/>
          <p:cNvSpPr>
            <a:spLocks/>
          </p:cNvSpPr>
          <p:nvPr/>
        </p:nvSpPr>
        <p:spPr bwMode="auto">
          <a:xfrm>
            <a:off x="827088" y="1995488"/>
            <a:ext cx="446087" cy="112712"/>
          </a:xfrm>
          <a:custGeom>
            <a:avLst/>
            <a:gdLst>
              <a:gd name="T0" fmla="*/ 0 w 868"/>
              <a:gd name="T1" fmla="*/ 0 h 215"/>
              <a:gd name="T2" fmla="*/ 2147483647 w 868"/>
              <a:gd name="T3" fmla="*/ 2147483647 h 215"/>
              <a:gd name="T4" fmla="*/ 2147483647 w 868"/>
              <a:gd name="T5" fmla="*/ 2147483647 h 215"/>
              <a:gd name="T6" fmla="*/ 2147483647 w 868"/>
              <a:gd name="T7" fmla="*/ 2147483647 h 215"/>
              <a:gd name="T8" fmla="*/ 2147483647 w 868"/>
              <a:gd name="T9" fmla="*/ 2147483647 h 215"/>
              <a:gd name="T10" fmla="*/ 2147483647 w 868"/>
              <a:gd name="T11" fmla="*/ 2147483647 h 215"/>
              <a:gd name="T12" fmla="*/ 2147483647 w 868"/>
              <a:gd name="T13" fmla="*/ 2147483647 h 215"/>
              <a:gd name="T14" fmla="*/ 2147483647 w 868"/>
              <a:gd name="T15" fmla="*/ 2147483647 h 215"/>
              <a:gd name="T16" fmla="*/ 2147483647 w 868"/>
              <a:gd name="T17" fmla="*/ 2147483647 h 215"/>
              <a:gd name="T18" fmla="*/ 2147483647 w 868"/>
              <a:gd name="T19" fmla="*/ 2147483647 h 215"/>
              <a:gd name="T20" fmla="*/ 2147483647 w 868"/>
              <a:gd name="T21" fmla="*/ 2147483647 h 215"/>
              <a:gd name="T22" fmla="*/ 2147483647 w 868"/>
              <a:gd name="T23" fmla="*/ 2147483647 h 215"/>
              <a:gd name="T24" fmla="*/ 2147483647 w 868"/>
              <a:gd name="T25" fmla="*/ 2147483647 h 215"/>
              <a:gd name="T26" fmla="*/ 2147483647 w 868"/>
              <a:gd name="T27" fmla="*/ 2147483647 h 215"/>
              <a:gd name="T28" fmla="*/ 2147483647 w 868"/>
              <a:gd name="T29" fmla="*/ 2147483647 h 215"/>
              <a:gd name="T30" fmla="*/ 2147483647 w 868"/>
              <a:gd name="T31" fmla="*/ 2147483647 h 215"/>
              <a:gd name="T32" fmla="*/ 2147483647 w 868"/>
              <a:gd name="T33" fmla="*/ 2147483647 h 215"/>
              <a:gd name="T34" fmla="*/ 2147483647 w 868"/>
              <a:gd name="T35" fmla="*/ 2147483647 h 215"/>
              <a:gd name="T36" fmla="*/ 2147483647 w 868"/>
              <a:gd name="T37" fmla="*/ 2147483647 h 215"/>
              <a:gd name="T38" fmla="*/ 2147483647 w 868"/>
              <a:gd name="T39" fmla="*/ 2147483647 h 215"/>
              <a:gd name="T40" fmla="*/ 2147483647 w 868"/>
              <a:gd name="T41" fmla="*/ 2147483647 h 215"/>
              <a:gd name="T42" fmla="*/ 2147483647 w 868"/>
              <a:gd name="T43" fmla="*/ 2147483647 h 215"/>
              <a:gd name="T44" fmla="*/ 2147483647 w 868"/>
              <a:gd name="T45" fmla="*/ 2147483647 h 215"/>
              <a:gd name="T46" fmla="*/ 2147483647 w 868"/>
              <a:gd name="T47" fmla="*/ 2147483647 h 215"/>
              <a:gd name="T48" fmla="*/ 2147483647 w 868"/>
              <a:gd name="T49" fmla="*/ 2147483647 h 215"/>
              <a:gd name="T50" fmla="*/ 2147483647 w 868"/>
              <a:gd name="T51" fmla="*/ 2147483647 h 215"/>
              <a:gd name="T52" fmla="*/ 2147483647 w 868"/>
              <a:gd name="T53" fmla="*/ 2147483647 h 215"/>
              <a:gd name="T54" fmla="*/ 2147483647 w 868"/>
              <a:gd name="T55" fmla="*/ 2147483647 h 215"/>
              <a:gd name="T56" fmla="*/ 2147483647 w 868"/>
              <a:gd name="T57" fmla="*/ 2147483647 h 215"/>
              <a:gd name="T58" fmla="*/ 2147483647 w 868"/>
              <a:gd name="T59" fmla="*/ 2147483647 h 215"/>
              <a:gd name="T60" fmla="*/ 2147483647 w 868"/>
              <a:gd name="T61" fmla="*/ 2147483647 h 215"/>
              <a:gd name="T62" fmla="*/ 2147483647 w 868"/>
              <a:gd name="T63" fmla="*/ 2147483647 h 215"/>
              <a:gd name="T64" fmla="*/ 2147483647 w 868"/>
              <a:gd name="T65" fmla="*/ 2147483647 h 215"/>
              <a:gd name="T66" fmla="*/ 2147483647 w 868"/>
              <a:gd name="T67" fmla="*/ 2147483647 h 21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868" h="215">
                <a:moveTo>
                  <a:pt x="0" y="0"/>
                </a:moveTo>
                <a:lnTo>
                  <a:pt x="23" y="13"/>
                </a:lnTo>
                <a:lnTo>
                  <a:pt x="48" y="26"/>
                </a:lnTo>
                <a:lnTo>
                  <a:pt x="73" y="38"/>
                </a:lnTo>
                <a:lnTo>
                  <a:pt x="98" y="49"/>
                </a:lnTo>
                <a:lnTo>
                  <a:pt x="122" y="60"/>
                </a:lnTo>
                <a:lnTo>
                  <a:pt x="148" y="71"/>
                </a:lnTo>
                <a:lnTo>
                  <a:pt x="173" y="81"/>
                </a:lnTo>
                <a:lnTo>
                  <a:pt x="199" y="91"/>
                </a:lnTo>
                <a:lnTo>
                  <a:pt x="224" y="102"/>
                </a:lnTo>
                <a:lnTo>
                  <a:pt x="250" y="110"/>
                </a:lnTo>
                <a:lnTo>
                  <a:pt x="276" y="120"/>
                </a:lnTo>
                <a:lnTo>
                  <a:pt x="302" y="128"/>
                </a:lnTo>
                <a:lnTo>
                  <a:pt x="328" y="136"/>
                </a:lnTo>
                <a:lnTo>
                  <a:pt x="354" y="144"/>
                </a:lnTo>
                <a:lnTo>
                  <a:pt x="381" y="151"/>
                </a:lnTo>
                <a:lnTo>
                  <a:pt x="408" y="158"/>
                </a:lnTo>
                <a:lnTo>
                  <a:pt x="434" y="164"/>
                </a:lnTo>
                <a:lnTo>
                  <a:pt x="461" y="171"/>
                </a:lnTo>
                <a:lnTo>
                  <a:pt x="487" y="176"/>
                </a:lnTo>
                <a:lnTo>
                  <a:pt x="514" y="182"/>
                </a:lnTo>
                <a:lnTo>
                  <a:pt x="541" y="187"/>
                </a:lnTo>
                <a:lnTo>
                  <a:pt x="568" y="192"/>
                </a:lnTo>
                <a:lnTo>
                  <a:pt x="595" y="196"/>
                </a:lnTo>
                <a:lnTo>
                  <a:pt x="622" y="199"/>
                </a:lnTo>
                <a:lnTo>
                  <a:pt x="649" y="203"/>
                </a:lnTo>
                <a:lnTo>
                  <a:pt x="676" y="206"/>
                </a:lnTo>
                <a:lnTo>
                  <a:pt x="704" y="209"/>
                </a:lnTo>
                <a:lnTo>
                  <a:pt x="731" y="211"/>
                </a:lnTo>
                <a:lnTo>
                  <a:pt x="758" y="212"/>
                </a:lnTo>
                <a:lnTo>
                  <a:pt x="786" y="214"/>
                </a:lnTo>
                <a:lnTo>
                  <a:pt x="813" y="215"/>
                </a:lnTo>
                <a:lnTo>
                  <a:pt x="840" y="215"/>
                </a:lnTo>
                <a:lnTo>
                  <a:pt x="868" y="215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49" name="Freeform 129"/>
          <p:cNvSpPr>
            <a:spLocks/>
          </p:cNvSpPr>
          <p:nvPr/>
        </p:nvSpPr>
        <p:spPr bwMode="auto">
          <a:xfrm>
            <a:off x="5965825" y="2057400"/>
            <a:ext cx="93663" cy="96838"/>
          </a:xfrm>
          <a:custGeom>
            <a:avLst/>
            <a:gdLst>
              <a:gd name="T0" fmla="*/ 2147483647 w 185"/>
              <a:gd name="T1" fmla="*/ 2147483647 h 186"/>
              <a:gd name="T2" fmla="*/ 2147483647 w 185"/>
              <a:gd name="T3" fmla="*/ 2147483647 h 186"/>
              <a:gd name="T4" fmla="*/ 2147483647 w 185"/>
              <a:gd name="T5" fmla="*/ 2147483647 h 186"/>
              <a:gd name="T6" fmla="*/ 2147483647 w 185"/>
              <a:gd name="T7" fmla="*/ 2147483647 h 186"/>
              <a:gd name="T8" fmla="*/ 2147483647 w 185"/>
              <a:gd name="T9" fmla="*/ 2147483647 h 186"/>
              <a:gd name="T10" fmla="*/ 2147483647 w 185"/>
              <a:gd name="T11" fmla="*/ 2147483647 h 186"/>
              <a:gd name="T12" fmla="*/ 2147483647 w 185"/>
              <a:gd name="T13" fmla="*/ 2147483647 h 186"/>
              <a:gd name="T14" fmla="*/ 2147483647 w 185"/>
              <a:gd name="T15" fmla="*/ 0 h 186"/>
              <a:gd name="T16" fmla="*/ 2147483647 w 185"/>
              <a:gd name="T17" fmla="*/ 0 h 186"/>
              <a:gd name="T18" fmla="*/ 2147483647 w 185"/>
              <a:gd name="T19" fmla="*/ 2147483647 h 186"/>
              <a:gd name="T20" fmla="*/ 2147483647 w 185"/>
              <a:gd name="T21" fmla="*/ 2147483647 h 186"/>
              <a:gd name="T22" fmla="*/ 2147483647 w 185"/>
              <a:gd name="T23" fmla="*/ 2147483647 h 186"/>
              <a:gd name="T24" fmla="*/ 2147483647 w 185"/>
              <a:gd name="T25" fmla="*/ 2147483647 h 186"/>
              <a:gd name="T26" fmla="*/ 2147483647 w 185"/>
              <a:gd name="T27" fmla="*/ 2147483647 h 186"/>
              <a:gd name="T28" fmla="*/ 2147483647 w 185"/>
              <a:gd name="T29" fmla="*/ 2147483647 h 186"/>
              <a:gd name="T30" fmla="*/ 0 w 185"/>
              <a:gd name="T31" fmla="*/ 2147483647 h 186"/>
              <a:gd name="T32" fmla="*/ 0 w 185"/>
              <a:gd name="T33" fmla="*/ 2147483647 h 186"/>
              <a:gd name="T34" fmla="*/ 2147483647 w 185"/>
              <a:gd name="T35" fmla="*/ 2147483647 h 186"/>
              <a:gd name="T36" fmla="*/ 2147483647 w 185"/>
              <a:gd name="T37" fmla="*/ 2147483647 h 186"/>
              <a:gd name="T38" fmla="*/ 2147483647 w 185"/>
              <a:gd name="T39" fmla="*/ 2147483647 h 186"/>
              <a:gd name="T40" fmla="*/ 2147483647 w 185"/>
              <a:gd name="T41" fmla="*/ 2147483647 h 186"/>
              <a:gd name="T42" fmla="*/ 2147483647 w 185"/>
              <a:gd name="T43" fmla="*/ 2147483647 h 186"/>
              <a:gd name="T44" fmla="*/ 2147483647 w 185"/>
              <a:gd name="T45" fmla="*/ 2147483647 h 186"/>
              <a:gd name="T46" fmla="*/ 2147483647 w 185"/>
              <a:gd name="T47" fmla="*/ 2147483647 h 186"/>
              <a:gd name="T48" fmla="*/ 2147483647 w 185"/>
              <a:gd name="T49" fmla="*/ 2147483647 h 186"/>
              <a:gd name="T50" fmla="*/ 2147483647 w 185"/>
              <a:gd name="T51" fmla="*/ 2147483647 h 186"/>
              <a:gd name="T52" fmla="*/ 2147483647 w 185"/>
              <a:gd name="T53" fmla="*/ 2147483647 h 186"/>
              <a:gd name="T54" fmla="*/ 2147483647 w 185"/>
              <a:gd name="T55" fmla="*/ 2147483647 h 186"/>
              <a:gd name="T56" fmla="*/ 2147483647 w 185"/>
              <a:gd name="T57" fmla="*/ 2147483647 h 186"/>
              <a:gd name="T58" fmla="*/ 2147483647 w 185"/>
              <a:gd name="T59" fmla="*/ 2147483647 h 186"/>
              <a:gd name="T60" fmla="*/ 2147483647 w 185"/>
              <a:gd name="T61" fmla="*/ 2147483647 h 186"/>
              <a:gd name="T62" fmla="*/ 2147483647 w 185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5" h="186">
                <a:moveTo>
                  <a:pt x="185" y="92"/>
                </a:moveTo>
                <a:lnTo>
                  <a:pt x="185" y="84"/>
                </a:lnTo>
                <a:lnTo>
                  <a:pt x="184" y="74"/>
                </a:lnTo>
                <a:lnTo>
                  <a:pt x="182" y="66"/>
                </a:lnTo>
                <a:lnTo>
                  <a:pt x="179" y="57"/>
                </a:lnTo>
                <a:lnTo>
                  <a:pt x="175" y="49"/>
                </a:lnTo>
                <a:lnTo>
                  <a:pt x="170" y="41"/>
                </a:lnTo>
                <a:lnTo>
                  <a:pt x="164" y="34"/>
                </a:lnTo>
                <a:lnTo>
                  <a:pt x="159" y="28"/>
                </a:lnTo>
                <a:lnTo>
                  <a:pt x="151" y="21"/>
                </a:lnTo>
                <a:lnTo>
                  <a:pt x="144" y="16"/>
                </a:lnTo>
                <a:lnTo>
                  <a:pt x="136" y="10"/>
                </a:lnTo>
                <a:lnTo>
                  <a:pt x="128" y="7"/>
                </a:lnTo>
                <a:lnTo>
                  <a:pt x="119" y="4"/>
                </a:lnTo>
                <a:lnTo>
                  <a:pt x="111" y="2"/>
                </a:lnTo>
                <a:lnTo>
                  <a:pt x="101" y="0"/>
                </a:lnTo>
                <a:lnTo>
                  <a:pt x="93" y="0"/>
                </a:lnTo>
                <a:lnTo>
                  <a:pt x="83" y="0"/>
                </a:lnTo>
                <a:lnTo>
                  <a:pt x="74" y="2"/>
                </a:lnTo>
                <a:lnTo>
                  <a:pt x="66" y="4"/>
                </a:lnTo>
                <a:lnTo>
                  <a:pt x="56" y="7"/>
                </a:lnTo>
                <a:lnTo>
                  <a:pt x="49" y="10"/>
                </a:lnTo>
                <a:lnTo>
                  <a:pt x="40" y="16"/>
                </a:lnTo>
                <a:lnTo>
                  <a:pt x="33" y="21"/>
                </a:lnTo>
                <a:lnTo>
                  <a:pt x="27" y="28"/>
                </a:lnTo>
                <a:lnTo>
                  <a:pt x="20" y="34"/>
                </a:lnTo>
                <a:lnTo>
                  <a:pt x="15" y="41"/>
                </a:lnTo>
                <a:lnTo>
                  <a:pt x="11" y="49"/>
                </a:lnTo>
                <a:lnTo>
                  <a:pt x="6" y="57"/>
                </a:lnTo>
                <a:lnTo>
                  <a:pt x="3" y="66"/>
                </a:lnTo>
                <a:lnTo>
                  <a:pt x="1" y="74"/>
                </a:lnTo>
                <a:lnTo>
                  <a:pt x="0" y="84"/>
                </a:lnTo>
                <a:lnTo>
                  <a:pt x="0" y="92"/>
                </a:lnTo>
                <a:lnTo>
                  <a:pt x="0" y="102"/>
                </a:lnTo>
                <a:lnTo>
                  <a:pt x="1" y="111"/>
                </a:lnTo>
                <a:lnTo>
                  <a:pt x="3" y="120"/>
                </a:lnTo>
                <a:lnTo>
                  <a:pt x="6" y="129"/>
                </a:lnTo>
                <a:lnTo>
                  <a:pt x="11" y="137"/>
                </a:lnTo>
                <a:lnTo>
                  <a:pt x="15" y="145"/>
                </a:lnTo>
                <a:lnTo>
                  <a:pt x="20" y="152"/>
                </a:lnTo>
                <a:lnTo>
                  <a:pt x="27" y="158"/>
                </a:lnTo>
                <a:lnTo>
                  <a:pt x="33" y="165"/>
                </a:lnTo>
                <a:lnTo>
                  <a:pt x="40" y="170"/>
                </a:lnTo>
                <a:lnTo>
                  <a:pt x="49" y="176"/>
                </a:lnTo>
                <a:lnTo>
                  <a:pt x="56" y="179"/>
                </a:lnTo>
                <a:lnTo>
                  <a:pt x="66" y="182"/>
                </a:lnTo>
                <a:lnTo>
                  <a:pt x="74" y="184"/>
                </a:lnTo>
                <a:lnTo>
                  <a:pt x="83" y="185"/>
                </a:lnTo>
                <a:lnTo>
                  <a:pt x="93" y="186"/>
                </a:lnTo>
                <a:lnTo>
                  <a:pt x="101" y="185"/>
                </a:lnTo>
                <a:lnTo>
                  <a:pt x="111" y="184"/>
                </a:lnTo>
                <a:lnTo>
                  <a:pt x="119" y="182"/>
                </a:lnTo>
                <a:lnTo>
                  <a:pt x="128" y="179"/>
                </a:lnTo>
                <a:lnTo>
                  <a:pt x="136" y="176"/>
                </a:lnTo>
                <a:lnTo>
                  <a:pt x="144" y="170"/>
                </a:lnTo>
                <a:lnTo>
                  <a:pt x="151" y="165"/>
                </a:lnTo>
                <a:lnTo>
                  <a:pt x="159" y="158"/>
                </a:lnTo>
                <a:lnTo>
                  <a:pt x="164" y="152"/>
                </a:lnTo>
                <a:lnTo>
                  <a:pt x="170" y="145"/>
                </a:lnTo>
                <a:lnTo>
                  <a:pt x="175" y="137"/>
                </a:lnTo>
                <a:lnTo>
                  <a:pt x="179" y="129"/>
                </a:lnTo>
                <a:lnTo>
                  <a:pt x="182" y="120"/>
                </a:lnTo>
                <a:lnTo>
                  <a:pt x="184" y="111"/>
                </a:lnTo>
                <a:lnTo>
                  <a:pt x="185" y="102"/>
                </a:lnTo>
                <a:lnTo>
                  <a:pt x="185" y="92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50" name="Line 130"/>
          <p:cNvSpPr>
            <a:spLocks noChangeShapeType="1"/>
          </p:cNvSpPr>
          <p:nvPr/>
        </p:nvSpPr>
        <p:spPr bwMode="auto">
          <a:xfrm>
            <a:off x="1273175" y="6018213"/>
            <a:ext cx="12176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1" name="Line 131"/>
          <p:cNvSpPr>
            <a:spLocks noChangeShapeType="1"/>
          </p:cNvSpPr>
          <p:nvPr/>
        </p:nvSpPr>
        <p:spPr bwMode="auto">
          <a:xfrm>
            <a:off x="1273175" y="2108200"/>
            <a:ext cx="12176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2" name="Line 132"/>
          <p:cNvSpPr>
            <a:spLocks noChangeShapeType="1"/>
          </p:cNvSpPr>
          <p:nvPr/>
        </p:nvSpPr>
        <p:spPr bwMode="auto">
          <a:xfrm flipV="1">
            <a:off x="2490788" y="1636713"/>
            <a:ext cx="0" cy="4714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3" name="Line 133"/>
          <p:cNvSpPr>
            <a:spLocks noChangeShapeType="1"/>
          </p:cNvSpPr>
          <p:nvPr/>
        </p:nvSpPr>
        <p:spPr bwMode="auto">
          <a:xfrm flipH="1">
            <a:off x="2311400" y="1636713"/>
            <a:ext cx="17938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4" name="Freeform 134"/>
          <p:cNvSpPr>
            <a:spLocks/>
          </p:cNvSpPr>
          <p:nvPr/>
        </p:nvSpPr>
        <p:spPr bwMode="auto">
          <a:xfrm>
            <a:off x="2444750" y="5970588"/>
            <a:ext cx="96838" cy="93662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2147483647 h 186"/>
              <a:gd name="T16" fmla="*/ 2147483647 w 186"/>
              <a:gd name="T17" fmla="*/ 2147483647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0 h 186"/>
              <a:gd name="T30" fmla="*/ 2147483647 w 186"/>
              <a:gd name="T31" fmla="*/ 0 h 186"/>
              <a:gd name="T32" fmla="*/ 2147483647 w 186"/>
              <a:gd name="T33" fmla="*/ 0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0 w 186"/>
              <a:gd name="T61" fmla="*/ 2147483647 h 186"/>
              <a:gd name="T62" fmla="*/ 2147483647 w 186"/>
              <a:gd name="T63" fmla="*/ 2147483647 h 186"/>
              <a:gd name="T64" fmla="*/ 2147483647 w 186"/>
              <a:gd name="T65" fmla="*/ 2147483647 h 186"/>
              <a:gd name="T66" fmla="*/ 2147483647 w 186"/>
              <a:gd name="T67" fmla="*/ 2147483647 h 186"/>
              <a:gd name="T68" fmla="*/ 2147483647 w 186"/>
              <a:gd name="T69" fmla="*/ 2147483647 h 186"/>
              <a:gd name="T70" fmla="*/ 2147483647 w 186"/>
              <a:gd name="T71" fmla="*/ 2147483647 h 186"/>
              <a:gd name="T72" fmla="*/ 2147483647 w 186"/>
              <a:gd name="T73" fmla="*/ 2147483647 h 186"/>
              <a:gd name="T74" fmla="*/ 2147483647 w 186"/>
              <a:gd name="T75" fmla="*/ 2147483647 h 186"/>
              <a:gd name="T76" fmla="*/ 2147483647 w 186"/>
              <a:gd name="T77" fmla="*/ 2147483647 h 186"/>
              <a:gd name="T78" fmla="*/ 2147483647 w 186"/>
              <a:gd name="T79" fmla="*/ 2147483647 h 186"/>
              <a:gd name="T80" fmla="*/ 2147483647 w 186"/>
              <a:gd name="T81" fmla="*/ 2147483647 h 186"/>
              <a:gd name="T82" fmla="*/ 2147483647 w 186"/>
              <a:gd name="T83" fmla="*/ 2147483647 h 186"/>
              <a:gd name="T84" fmla="*/ 2147483647 w 186"/>
              <a:gd name="T85" fmla="*/ 2147483647 h 186"/>
              <a:gd name="T86" fmla="*/ 2147483647 w 186"/>
              <a:gd name="T87" fmla="*/ 2147483647 h 186"/>
              <a:gd name="T88" fmla="*/ 2147483647 w 186"/>
              <a:gd name="T89" fmla="*/ 2147483647 h 186"/>
              <a:gd name="T90" fmla="*/ 2147483647 w 186"/>
              <a:gd name="T91" fmla="*/ 2147483647 h 186"/>
              <a:gd name="T92" fmla="*/ 2147483647 w 186"/>
              <a:gd name="T93" fmla="*/ 2147483647 h 186"/>
              <a:gd name="T94" fmla="*/ 2147483647 w 186"/>
              <a:gd name="T95" fmla="*/ 2147483647 h 186"/>
              <a:gd name="T96" fmla="*/ 2147483647 w 186"/>
              <a:gd name="T97" fmla="*/ 2147483647 h 186"/>
              <a:gd name="T98" fmla="*/ 2147483647 w 186"/>
              <a:gd name="T99" fmla="*/ 2147483647 h 186"/>
              <a:gd name="T100" fmla="*/ 2147483647 w 186"/>
              <a:gd name="T101" fmla="*/ 2147483647 h 186"/>
              <a:gd name="T102" fmla="*/ 2147483647 w 186"/>
              <a:gd name="T103" fmla="*/ 2147483647 h 186"/>
              <a:gd name="T104" fmla="*/ 2147483647 w 186"/>
              <a:gd name="T105" fmla="*/ 2147483647 h 186"/>
              <a:gd name="T106" fmla="*/ 2147483647 w 186"/>
              <a:gd name="T107" fmla="*/ 2147483647 h 186"/>
              <a:gd name="T108" fmla="*/ 2147483647 w 186"/>
              <a:gd name="T109" fmla="*/ 2147483647 h 186"/>
              <a:gd name="T110" fmla="*/ 2147483647 w 186"/>
              <a:gd name="T111" fmla="*/ 2147483647 h 186"/>
              <a:gd name="T112" fmla="*/ 2147483647 w 186"/>
              <a:gd name="T113" fmla="*/ 2147483647 h 186"/>
              <a:gd name="T114" fmla="*/ 2147483647 w 186"/>
              <a:gd name="T115" fmla="*/ 2147483647 h 186"/>
              <a:gd name="T116" fmla="*/ 2147483647 w 186"/>
              <a:gd name="T117" fmla="*/ 2147483647 h 186"/>
              <a:gd name="T118" fmla="*/ 2147483647 w 186"/>
              <a:gd name="T119" fmla="*/ 2147483647 h 186"/>
              <a:gd name="T120" fmla="*/ 2147483647 w 186"/>
              <a:gd name="T121" fmla="*/ 2147483647 h 18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86" h="186">
                <a:moveTo>
                  <a:pt x="186" y="93"/>
                </a:moveTo>
                <a:lnTo>
                  <a:pt x="185" y="83"/>
                </a:lnTo>
                <a:lnTo>
                  <a:pt x="184" y="74"/>
                </a:lnTo>
                <a:lnTo>
                  <a:pt x="182" y="64"/>
                </a:lnTo>
                <a:lnTo>
                  <a:pt x="177" y="55"/>
                </a:lnTo>
                <a:lnTo>
                  <a:pt x="173" y="47"/>
                </a:lnTo>
                <a:lnTo>
                  <a:pt x="168" y="38"/>
                </a:lnTo>
                <a:lnTo>
                  <a:pt x="161" y="31"/>
                </a:lnTo>
                <a:lnTo>
                  <a:pt x="155" y="24"/>
                </a:lnTo>
                <a:lnTo>
                  <a:pt x="148" y="18"/>
                </a:lnTo>
                <a:lnTo>
                  <a:pt x="139" y="13"/>
                </a:lnTo>
                <a:lnTo>
                  <a:pt x="130" y="8"/>
                </a:lnTo>
                <a:lnTo>
                  <a:pt x="121" y="4"/>
                </a:lnTo>
                <a:lnTo>
                  <a:pt x="112" y="2"/>
                </a:lnTo>
                <a:lnTo>
                  <a:pt x="103" y="0"/>
                </a:lnTo>
                <a:lnTo>
                  <a:pt x="92" y="0"/>
                </a:lnTo>
                <a:lnTo>
                  <a:pt x="83" y="0"/>
                </a:lnTo>
                <a:lnTo>
                  <a:pt x="73" y="2"/>
                </a:lnTo>
                <a:lnTo>
                  <a:pt x="63" y="4"/>
                </a:lnTo>
                <a:lnTo>
                  <a:pt x="55" y="8"/>
                </a:lnTo>
                <a:lnTo>
                  <a:pt x="46" y="13"/>
                </a:lnTo>
                <a:lnTo>
                  <a:pt x="38" y="18"/>
                </a:lnTo>
                <a:lnTo>
                  <a:pt x="30" y="24"/>
                </a:lnTo>
                <a:lnTo>
                  <a:pt x="24" y="31"/>
                </a:lnTo>
                <a:lnTo>
                  <a:pt x="18" y="38"/>
                </a:lnTo>
                <a:lnTo>
                  <a:pt x="12" y="47"/>
                </a:lnTo>
                <a:lnTo>
                  <a:pt x="8" y="55"/>
                </a:lnTo>
                <a:lnTo>
                  <a:pt x="4" y="64"/>
                </a:lnTo>
                <a:lnTo>
                  <a:pt x="2" y="74"/>
                </a:lnTo>
                <a:lnTo>
                  <a:pt x="1" y="83"/>
                </a:lnTo>
                <a:lnTo>
                  <a:pt x="0" y="93"/>
                </a:lnTo>
                <a:lnTo>
                  <a:pt x="1" y="102"/>
                </a:lnTo>
                <a:lnTo>
                  <a:pt x="2" y="112"/>
                </a:lnTo>
                <a:lnTo>
                  <a:pt x="4" y="121"/>
                </a:lnTo>
                <a:lnTo>
                  <a:pt x="8" y="131"/>
                </a:lnTo>
                <a:lnTo>
                  <a:pt x="12" y="140"/>
                </a:lnTo>
                <a:lnTo>
                  <a:pt x="18" y="148"/>
                </a:lnTo>
                <a:lnTo>
                  <a:pt x="24" y="156"/>
                </a:lnTo>
                <a:lnTo>
                  <a:pt x="30" y="162"/>
                </a:lnTo>
                <a:lnTo>
                  <a:pt x="38" y="168"/>
                </a:lnTo>
                <a:lnTo>
                  <a:pt x="46" y="174"/>
                </a:lnTo>
                <a:lnTo>
                  <a:pt x="55" y="178"/>
                </a:lnTo>
                <a:lnTo>
                  <a:pt x="63" y="181"/>
                </a:lnTo>
                <a:lnTo>
                  <a:pt x="73" y="184"/>
                </a:lnTo>
                <a:lnTo>
                  <a:pt x="83" y="185"/>
                </a:lnTo>
                <a:lnTo>
                  <a:pt x="92" y="186"/>
                </a:lnTo>
                <a:lnTo>
                  <a:pt x="103" y="185"/>
                </a:lnTo>
                <a:lnTo>
                  <a:pt x="112" y="184"/>
                </a:lnTo>
                <a:lnTo>
                  <a:pt x="121" y="181"/>
                </a:lnTo>
                <a:lnTo>
                  <a:pt x="130" y="178"/>
                </a:lnTo>
                <a:lnTo>
                  <a:pt x="139" y="174"/>
                </a:lnTo>
                <a:lnTo>
                  <a:pt x="148" y="168"/>
                </a:lnTo>
                <a:lnTo>
                  <a:pt x="155" y="162"/>
                </a:lnTo>
                <a:lnTo>
                  <a:pt x="161" y="156"/>
                </a:lnTo>
                <a:lnTo>
                  <a:pt x="168" y="148"/>
                </a:lnTo>
                <a:lnTo>
                  <a:pt x="173" y="140"/>
                </a:lnTo>
                <a:lnTo>
                  <a:pt x="177" y="131"/>
                </a:lnTo>
                <a:lnTo>
                  <a:pt x="182" y="121"/>
                </a:lnTo>
                <a:lnTo>
                  <a:pt x="184" y="112"/>
                </a:lnTo>
                <a:lnTo>
                  <a:pt x="185" y="102"/>
                </a:lnTo>
                <a:lnTo>
                  <a:pt x="186" y="93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1255" name="Line 135"/>
          <p:cNvSpPr>
            <a:spLocks noChangeShapeType="1"/>
          </p:cNvSpPr>
          <p:nvPr/>
        </p:nvSpPr>
        <p:spPr bwMode="auto">
          <a:xfrm>
            <a:off x="6013450" y="1636713"/>
            <a:ext cx="0" cy="4714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6" name="Line 136"/>
          <p:cNvSpPr>
            <a:spLocks noChangeShapeType="1"/>
          </p:cNvSpPr>
          <p:nvPr/>
        </p:nvSpPr>
        <p:spPr bwMode="auto">
          <a:xfrm flipV="1">
            <a:off x="2490788" y="2101850"/>
            <a:ext cx="0" cy="39131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7" name="Line 137"/>
          <p:cNvSpPr>
            <a:spLocks noChangeShapeType="1"/>
          </p:cNvSpPr>
          <p:nvPr/>
        </p:nvSpPr>
        <p:spPr bwMode="auto">
          <a:xfrm flipH="1">
            <a:off x="5121275" y="1636713"/>
            <a:ext cx="89217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1258" name="Freeform 138"/>
          <p:cNvSpPr>
            <a:spLocks/>
          </p:cNvSpPr>
          <p:nvPr/>
        </p:nvSpPr>
        <p:spPr bwMode="auto">
          <a:xfrm>
            <a:off x="2311400" y="5126038"/>
            <a:ext cx="179388" cy="892175"/>
          </a:xfrm>
          <a:custGeom>
            <a:avLst/>
            <a:gdLst>
              <a:gd name="T0" fmla="*/ 2147483647 w 354"/>
              <a:gd name="T1" fmla="*/ 2147483647 h 1738"/>
              <a:gd name="T2" fmla="*/ 2147483647 w 354"/>
              <a:gd name="T3" fmla="*/ 2147483647 h 1738"/>
              <a:gd name="T4" fmla="*/ 2147483647 w 354"/>
              <a:gd name="T5" fmla="*/ 2147483647 h 1738"/>
              <a:gd name="T6" fmla="*/ 2147483647 w 354"/>
              <a:gd name="T7" fmla="*/ 2147483647 h 1738"/>
              <a:gd name="T8" fmla="*/ 2147483647 w 354"/>
              <a:gd name="T9" fmla="*/ 2147483647 h 1738"/>
              <a:gd name="T10" fmla="*/ 2147483647 w 354"/>
              <a:gd name="T11" fmla="*/ 2147483647 h 1738"/>
              <a:gd name="T12" fmla="*/ 2147483647 w 354"/>
              <a:gd name="T13" fmla="*/ 2147483647 h 1738"/>
              <a:gd name="T14" fmla="*/ 2147483647 w 354"/>
              <a:gd name="T15" fmla="*/ 2147483647 h 1738"/>
              <a:gd name="T16" fmla="*/ 2147483647 w 354"/>
              <a:gd name="T17" fmla="*/ 2147483647 h 1738"/>
              <a:gd name="T18" fmla="*/ 2147483647 w 354"/>
              <a:gd name="T19" fmla="*/ 2147483647 h 1738"/>
              <a:gd name="T20" fmla="*/ 2147483647 w 354"/>
              <a:gd name="T21" fmla="*/ 2147483647 h 1738"/>
              <a:gd name="T22" fmla="*/ 2147483647 w 354"/>
              <a:gd name="T23" fmla="*/ 2147483647 h 1738"/>
              <a:gd name="T24" fmla="*/ 2147483647 w 354"/>
              <a:gd name="T25" fmla="*/ 2147483647 h 1738"/>
              <a:gd name="T26" fmla="*/ 2147483647 w 354"/>
              <a:gd name="T27" fmla="*/ 2147483647 h 1738"/>
              <a:gd name="T28" fmla="*/ 2147483647 w 354"/>
              <a:gd name="T29" fmla="*/ 2147483647 h 1738"/>
              <a:gd name="T30" fmla="*/ 2147483647 w 354"/>
              <a:gd name="T31" fmla="*/ 2147483647 h 1738"/>
              <a:gd name="T32" fmla="*/ 2147483647 w 354"/>
              <a:gd name="T33" fmla="*/ 2147483647 h 1738"/>
              <a:gd name="T34" fmla="*/ 2147483647 w 354"/>
              <a:gd name="T35" fmla="*/ 2147483647 h 1738"/>
              <a:gd name="T36" fmla="*/ 2147483647 w 354"/>
              <a:gd name="T37" fmla="*/ 2147483647 h 1738"/>
              <a:gd name="T38" fmla="*/ 2147483647 w 354"/>
              <a:gd name="T39" fmla="*/ 2147483647 h 1738"/>
              <a:gd name="T40" fmla="*/ 0 w 354"/>
              <a:gd name="T41" fmla="*/ 2147483647 h 1738"/>
              <a:gd name="T42" fmla="*/ 2147483647 w 354"/>
              <a:gd name="T43" fmla="*/ 2147483647 h 1738"/>
              <a:gd name="T44" fmla="*/ 2147483647 w 354"/>
              <a:gd name="T45" fmla="*/ 2147483647 h 1738"/>
              <a:gd name="T46" fmla="*/ 2147483647 w 354"/>
              <a:gd name="T47" fmla="*/ 2147483647 h 1738"/>
              <a:gd name="T48" fmla="*/ 2147483647 w 354"/>
              <a:gd name="T49" fmla="*/ 2147483647 h 1738"/>
              <a:gd name="T50" fmla="*/ 2147483647 w 354"/>
              <a:gd name="T51" fmla="*/ 2147483647 h 1738"/>
              <a:gd name="T52" fmla="*/ 2147483647 w 354"/>
              <a:gd name="T53" fmla="*/ 2147483647 h 1738"/>
              <a:gd name="T54" fmla="*/ 2147483647 w 354"/>
              <a:gd name="T55" fmla="*/ 2147483647 h 1738"/>
              <a:gd name="T56" fmla="*/ 2147483647 w 354"/>
              <a:gd name="T57" fmla="*/ 2147483647 h 1738"/>
              <a:gd name="T58" fmla="*/ 2147483647 w 354"/>
              <a:gd name="T59" fmla="*/ 2147483647 h 1738"/>
              <a:gd name="T60" fmla="*/ 2147483647 w 354"/>
              <a:gd name="T61" fmla="*/ 2147483647 h 1738"/>
              <a:gd name="T62" fmla="*/ 2147483647 w 354"/>
              <a:gd name="T63" fmla="*/ 2147483647 h 1738"/>
              <a:gd name="T64" fmla="*/ 2147483647 w 354"/>
              <a:gd name="T65" fmla="*/ 2147483647 h 1738"/>
              <a:gd name="T66" fmla="*/ 2147483647 w 354"/>
              <a:gd name="T67" fmla="*/ 2147483647 h 1738"/>
              <a:gd name="T68" fmla="*/ 2147483647 w 354"/>
              <a:gd name="T69" fmla="*/ 2147483647 h 1738"/>
              <a:gd name="T70" fmla="*/ 2147483647 w 354"/>
              <a:gd name="T71" fmla="*/ 2147483647 h 1738"/>
              <a:gd name="T72" fmla="*/ 2147483647 w 354"/>
              <a:gd name="T73" fmla="*/ 2147483647 h 1738"/>
              <a:gd name="T74" fmla="*/ 2147483647 w 354"/>
              <a:gd name="T75" fmla="*/ 2147483647 h 1738"/>
              <a:gd name="T76" fmla="*/ 2147483647 w 354"/>
              <a:gd name="T77" fmla="*/ 2147483647 h 1738"/>
              <a:gd name="T78" fmla="*/ 2147483647 w 354"/>
              <a:gd name="T79" fmla="*/ 2147483647 h 1738"/>
              <a:gd name="T80" fmla="*/ 2147483647 w 354"/>
              <a:gd name="T81" fmla="*/ 2147483647 h 173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54" h="1738">
                <a:moveTo>
                  <a:pt x="354" y="0"/>
                </a:moveTo>
                <a:lnTo>
                  <a:pt x="338" y="17"/>
                </a:lnTo>
                <a:lnTo>
                  <a:pt x="322" y="34"/>
                </a:lnTo>
                <a:lnTo>
                  <a:pt x="307" y="51"/>
                </a:lnTo>
                <a:lnTo>
                  <a:pt x="291" y="69"/>
                </a:lnTo>
                <a:lnTo>
                  <a:pt x="276" y="87"/>
                </a:lnTo>
                <a:lnTo>
                  <a:pt x="262" y="105"/>
                </a:lnTo>
                <a:lnTo>
                  <a:pt x="248" y="125"/>
                </a:lnTo>
                <a:lnTo>
                  <a:pt x="234" y="144"/>
                </a:lnTo>
                <a:lnTo>
                  <a:pt x="220" y="163"/>
                </a:lnTo>
                <a:lnTo>
                  <a:pt x="207" y="182"/>
                </a:lnTo>
                <a:lnTo>
                  <a:pt x="194" y="201"/>
                </a:lnTo>
                <a:lnTo>
                  <a:pt x="182" y="222"/>
                </a:lnTo>
                <a:lnTo>
                  <a:pt x="170" y="242"/>
                </a:lnTo>
                <a:lnTo>
                  <a:pt x="158" y="262"/>
                </a:lnTo>
                <a:lnTo>
                  <a:pt x="147" y="282"/>
                </a:lnTo>
                <a:lnTo>
                  <a:pt x="136" y="304"/>
                </a:lnTo>
                <a:lnTo>
                  <a:pt x="125" y="325"/>
                </a:lnTo>
                <a:lnTo>
                  <a:pt x="116" y="346"/>
                </a:lnTo>
                <a:lnTo>
                  <a:pt x="106" y="367"/>
                </a:lnTo>
                <a:lnTo>
                  <a:pt x="96" y="389"/>
                </a:lnTo>
                <a:lnTo>
                  <a:pt x="88" y="410"/>
                </a:lnTo>
                <a:lnTo>
                  <a:pt x="79" y="432"/>
                </a:lnTo>
                <a:lnTo>
                  <a:pt x="71" y="455"/>
                </a:lnTo>
                <a:lnTo>
                  <a:pt x="63" y="477"/>
                </a:lnTo>
                <a:lnTo>
                  <a:pt x="56" y="499"/>
                </a:lnTo>
                <a:lnTo>
                  <a:pt x="50" y="522"/>
                </a:lnTo>
                <a:lnTo>
                  <a:pt x="43" y="544"/>
                </a:lnTo>
                <a:lnTo>
                  <a:pt x="37" y="567"/>
                </a:lnTo>
                <a:lnTo>
                  <a:pt x="32" y="590"/>
                </a:lnTo>
                <a:lnTo>
                  <a:pt x="27" y="612"/>
                </a:lnTo>
                <a:lnTo>
                  <a:pt x="22" y="636"/>
                </a:lnTo>
                <a:lnTo>
                  <a:pt x="18" y="659"/>
                </a:lnTo>
                <a:lnTo>
                  <a:pt x="14" y="682"/>
                </a:lnTo>
                <a:lnTo>
                  <a:pt x="11" y="705"/>
                </a:lnTo>
                <a:lnTo>
                  <a:pt x="8" y="728"/>
                </a:lnTo>
                <a:lnTo>
                  <a:pt x="6" y="752"/>
                </a:lnTo>
                <a:lnTo>
                  <a:pt x="4" y="775"/>
                </a:lnTo>
                <a:lnTo>
                  <a:pt x="2" y="799"/>
                </a:lnTo>
                <a:lnTo>
                  <a:pt x="1" y="822"/>
                </a:lnTo>
                <a:lnTo>
                  <a:pt x="1" y="845"/>
                </a:lnTo>
                <a:lnTo>
                  <a:pt x="0" y="869"/>
                </a:lnTo>
                <a:lnTo>
                  <a:pt x="1" y="892"/>
                </a:lnTo>
                <a:lnTo>
                  <a:pt x="1" y="916"/>
                </a:lnTo>
                <a:lnTo>
                  <a:pt x="2" y="939"/>
                </a:lnTo>
                <a:lnTo>
                  <a:pt x="4" y="963"/>
                </a:lnTo>
                <a:lnTo>
                  <a:pt x="6" y="986"/>
                </a:lnTo>
                <a:lnTo>
                  <a:pt x="8" y="1009"/>
                </a:lnTo>
                <a:lnTo>
                  <a:pt x="11" y="1033"/>
                </a:lnTo>
                <a:lnTo>
                  <a:pt x="14" y="1056"/>
                </a:lnTo>
                <a:lnTo>
                  <a:pt x="18" y="1080"/>
                </a:lnTo>
                <a:lnTo>
                  <a:pt x="22" y="1102"/>
                </a:lnTo>
                <a:lnTo>
                  <a:pt x="27" y="1125"/>
                </a:lnTo>
                <a:lnTo>
                  <a:pt x="32" y="1148"/>
                </a:lnTo>
                <a:lnTo>
                  <a:pt x="37" y="1171"/>
                </a:lnTo>
                <a:lnTo>
                  <a:pt x="43" y="1194"/>
                </a:lnTo>
                <a:lnTo>
                  <a:pt x="50" y="1216"/>
                </a:lnTo>
                <a:lnTo>
                  <a:pt x="56" y="1239"/>
                </a:lnTo>
                <a:lnTo>
                  <a:pt x="63" y="1262"/>
                </a:lnTo>
                <a:lnTo>
                  <a:pt x="71" y="1283"/>
                </a:lnTo>
                <a:lnTo>
                  <a:pt x="79" y="1305"/>
                </a:lnTo>
                <a:lnTo>
                  <a:pt x="88" y="1328"/>
                </a:lnTo>
                <a:lnTo>
                  <a:pt x="96" y="1349"/>
                </a:lnTo>
                <a:lnTo>
                  <a:pt x="106" y="1370"/>
                </a:lnTo>
                <a:lnTo>
                  <a:pt x="116" y="1392"/>
                </a:lnTo>
                <a:lnTo>
                  <a:pt x="125" y="1413"/>
                </a:lnTo>
                <a:lnTo>
                  <a:pt x="136" y="1434"/>
                </a:lnTo>
                <a:lnTo>
                  <a:pt x="147" y="1456"/>
                </a:lnTo>
                <a:lnTo>
                  <a:pt x="158" y="1476"/>
                </a:lnTo>
                <a:lnTo>
                  <a:pt x="170" y="1496"/>
                </a:lnTo>
                <a:lnTo>
                  <a:pt x="182" y="1516"/>
                </a:lnTo>
                <a:lnTo>
                  <a:pt x="194" y="1536"/>
                </a:lnTo>
                <a:lnTo>
                  <a:pt x="207" y="1556"/>
                </a:lnTo>
                <a:lnTo>
                  <a:pt x="220" y="1575"/>
                </a:lnTo>
                <a:lnTo>
                  <a:pt x="234" y="1594"/>
                </a:lnTo>
                <a:lnTo>
                  <a:pt x="248" y="1613"/>
                </a:lnTo>
                <a:lnTo>
                  <a:pt x="262" y="1632"/>
                </a:lnTo>
                <a:lnTo>
                  <a:pt x="276" y="1650"/>
                </a:lnTo>
                <a:lnTo>
                  <a:pt x="291" y="1669"/>
                </a:lnTo>
                <a:lnTo>
                  <a:pt x="307" y="1687"/>
                </a:lnTo>
                <a:lnTo>
                  <a:pt x="322" y="1704"/>
                </a:lnTo>
                <a:lnTo>
                  <a:pt x="338" y="1721"/>
                </a:lnTo>
                <a:lnTo>
                  <a:pt x="354" y="1738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1259" name="Group 139"/>
          <p:cNvGrpSpPr>
            <a:grpSpLocks/>
          </p:cNvGrpSpPr>
          <p:nvPr/>
        </p:nvGrpSpPr>
        <p:grpSpPr bwMode="auto">
          <a:xfrm>
            <a:off x="3694113" y="3613150"/>
            <a:ext cx="863600" cy="563563"/>
            <a:chOff x="2327" y="2276"/>
            <a:chExt cx="544" cy="355"/>
          </a:xfrm>
        </p:grpSpPr>
        <p:grpSp>
          <p:nvGrpSpPr>
            <p:cNvPr id="138316" name="Group 140"/>
            <p:cNvGrpSpPr>
              <a:grpSpLocks/>
            </p:cNvGrpSpPr>
            <p:nvPr/>
          </p:nvGrpSpPr>
          <p:grpSpPr bwMode="auto">
            <a:xfrm>
              <a:off x="2327" y="2276"/>
              <a:ext cx="544" cy="355"/>
              <a:chOff x="2327" y="2276"/>
              <a:chExt cx="544" cy="355"/>
            </a:xfrm>
          </p:grpSpPr>
          <p:sp>
            <p:nvSpPr>
              <p:cNvPr id="138318" name="Line 141"/>
              <p:cNvSpPr>
                <a:spLocks noChangeShapeType="1"/>
              </p:cNvSpPr>
              <p:nvPr/>
            </p:nvSpPr>
            <p:spPr bwMode="auto">
              <a:xfrm>
                <a:off x="2327" y="2276"/>
                <a:ext cx="354" cy="3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319" name="Line 142"/>
              <p:cNvSpPr>
                <a:spLocks noChangeShapeType="1"/>
              </p:cNvSpPr>
              <p:nvPr/>
            </p:nvSpPr>
            <p:spPr bwMode="auto">
              <a:xfrm flipH="1">
                <a:off x="2681" y="2631"/>
                <a:ext cx="1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8317" name="Freeform 143"/>
            <p:cNvSpPr>
              <a:spLocks/>
            </p:cNvSpPr>
            <p:nvPr/>
          </p:nvSpPr>
          <p:spPr bwMode="auto">
            <a:xfrm>
              <a:off x="2771" y="2398"/>
              <a:ext cx="48" cy="179"/>
            </a:xfrm>
            <a:custGeom>
              <a:avLst/>
              <a:gdLst>
                <a:gd name="T0" fmla="*/ 0 w 149"/>
                <a:gd name="T1" fmla="*/ 6 h 558"/>
                <a:gd name="T2" fmla="*/ 2 w 149"/>
                <a:gd name="T3" fmla="*/ 0 h 558"/>
                <a:gd name="T4" fmla="*/ 0 w 149"/>
                <a:gd name="T5" fmla="*/ 1 h 5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558">
                  <a:moveTo>
                    <a:pt x="0" y="558"/>
                  </a:moveTo>
                  <a:lnTo>
                    <a:pt x="149" y="0"/>
                  </a:lnTo>
                  <a:lnTo>
                    <a:pt x="29" y="1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264" name="Group 144"/>
          <p:cNvGrpSpPr>
            <a:grpSpLocks/>
          </p:cNvGrpSpPr>
          <p:nvPr/>
        </p:nvGrpSpPr>
        <p:grpSpPr bwMode="auto">
          <a:xfrm>
            <a:off x="2624138" y="655638"/>
            <a:ext cx="549275" cy="801687"/>
            <a:chOff x="1653" y="413"/>
            <a:chExt cx="346" cy="505"/>
          </a:xfrm>
        </p:grpSpPr>
        <p:sp>
          <p:nvSpPr>
            <p:cNvPr id="138311" name="Line 145"/>
            <p:cNvSpPr>
              <a:spLocks noChangeShapeType="1"/>
            </p:cNvSpPr>
            <p:nvPr/>
          </p:nvSpPr>
          <p:spPr bwMode="auto">
            <a:xfrm flipH="1" flipV="1">
              <a:off x="1843" y="644"/>
              <a:ext cx="156" cy="274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12" name="Line 146"/>
            <p:cNvSpPr>
              <a:spLocks noChangeShapeType="1"/>
            </p:cNvSpPr>
            <p:nvPr/>
          </p:nvSpPr>
          <p:spPr bwMode="auto">
            <a:xfrm flipH="1">
              <a:off x="1653" y="644"/>
              <a:ext cx="190" cy="0"/>
            </a:xfrm>
            <a:prstGeom prst="line">
              <a:avLst/>
            </a:prstGeom>
            <a:noFill/>
            <a:ln w="19050">
              <a:solidFill>
                <a:srgbClr val="FF33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13" name="Freeform 147"/>
            <p:cNvSpPr>
              <a:spLocks/>
            </p:cNvSpPr>
            <p:nvPr/>
          </p:nvSpPr>
          <p:spPr bwMode="auto">
            <a:xfrm>
              <a:off x="1782" y="413"/>
              <a:ext cx="36" cy="29"/>
            </a:xfrm>
            <a:custGeom>
              <a:avLst/>
              <a:gdLst>
                <a:gd name="T0" fmla="*/ 1 w 111"/>
                <a:gd name="T1" fmla="*/ 0 h 92"/>
                <a:gd name="T2" fmla="*/ 1 w 111"/>
                <a:gd name="T3" fmla="*/ 0 h 92"/>
                <a:gd name="T4" fmla="*/ 1 w 111"/>
                <a:gd name="T5" fmla="*/ 0 h 92"/>
                <a:gd name="T6" fmla="*/ 1 w 111"/>
                <a:gd name="T7" fmla="*/ 0 h 92"/>
                <a:gd name="T8" fmla="*/ 1 w 111"/>
                <a:gd name="T9" fmla="*/ 0 h 92"/>
                <a:gd name="T10" fmla="*/ 1 w 111"/>
                <a:gd name="T11" fmla="*/ 0 h 92"/>
                <a:gd name="T12" fmla="*/ 1 w 111"/>
                <a:gd name="T13" fmla="*/ 0 h 92"/>
                <a:gd name="T14" fmla="*/ 1 w 111"/>
                <a:gd name="T15" fmla="*/ 0 h 92"/>
                <a:gd name="T16" fmla="*/ 1 w 111"/>
                <a:gd name="T17" fmla="*/ 0 h 92"/>
                <a:gd name="T18" fmla="*/ 1 w 111"/>
                <a:gd name="T19" fmla="*/ 0 h 92"/>
                <a:gd name="T20" fmla="*/ 1 w 111"/>
                <a:gd name="T21" fmla="*/ 0 h 92"/>
                <a:gd name="T22" fmla="*/ 1 w 111"/>
                <a:gd name="T23" fmla="*/ 0 h 92"/>
                <a:gd name="T24" fmla="*/ 1 w 111"/>
                <a:gd name="T25" fmla="*/ 0 h 92"/>
                <a:gd name="T26" fmla="*/ 1 w 111"/>
                <a:gd name="T27" fmla="*/ 0 h 92"/>
                <a:gd name="T28" fmla="*/ 1 w 111"/>
                <a:gd name="T29" fmla="*/ 0 h 92"/>
                <a:gd name="T30" fmla="*/ 1 w 111"/>
                <a:gd name="T31" fmla="*/ 0 h 92"/>
                <a:gd name="T32" fmla="*/ 0 w 111"/>
                <a:gd name="T33" fmla="*/ 0 h 92"/>
                <a:gd name="T34" fmla="*/ 0 w 111"/>
                <a:gd name="T35" fmla="*/ 0 h 92"/>
                <a:gd name="T36" fmla="*/ 0 w 111"/>
                <a:gd name="T37" fmla="*/ 0 h 92"/>
                <a:gd name="T38" fmla="*/ 0 w 111"/>
                <a:gd name="T39" fmla="*/ 1 h 92"/>
                <a:gd name="T40" fmla="*/ 0 w 111"/>
                <a:gd name="T41" fmla="*/ 1 h 92"/>
                <a:gd name="T42" fmla="*/ 0 w 111"/>
                <a:gd name="T43" fmla="*/ 1 h 92"/>
                <a:gd name="T44" fmla="*/ 0 w 111"/>
                <a:gd name="T45" fmla="*/ 1 h 92"/>
                <a:gd name="T46" fmla="*/ 0 w 111"/>
                <a:gd name="T47" fmla="*/ 1 h 92"/>
                <a:gd name="T48" fmla="*/ 0 w 111"/>
                <a:gd name="T49" fmla="*/ 1 h 92"/>
                <a:gd name="T50" fmla="*/ 0 w 111"/>
                <a:gd name="T51" fmla="*/ 1 h 92"/>
                <a:gd name="T52" fmla="*/ 0 w 111"/>
                <a:gd name="T53" fmla="*/ 1 h 92"/>
                <a:gd name="T54" fmla="*/ 0 w 111"/>
                <a:gd name="T55" fmla="*/ 1 h 9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1" h="92">
                  <a:moveTo>
                    <a:pt x="111" y="0"/>
                  </a:moveTo>
                  <a:lnTo>
                    <a:pt x="107" y="0"/>
                  </a:lnTo>
                  <a:lnTo>
                    <a:pt x="102" y="0"/>
                  </a:lnTo>
                  <a:lnTo>
                    <a:pt x="98" y="1"/>
                  </a:lnTo>
                  <a:lnTo>
                    <a:pt x="94" y="2"/>
                  </a:lnTo>
                  <a:lnTo>
                    <a:pt x="90" y="3"/>
                  </a:lnTo>
                  <a:lnTo>
                    <a:pt x="84" y="4"/>
                  </a:lnTo>
                  <a:lnTo>
                    <a:pt x="80" y="6"/>
                  </a:lnTo>
                  <a:lnTo>
                    <a:pt x="76" y="8"/>
                  </a:lnTo>
                  <a:lnTo>
                    <a:pt x="70" y="10"/>
                  </a:lnTo>
                  <a:lnTo>
                    <a:pt x="66" y="13"/>
                  </a:lnTo>
                  <a:lnTo>
                    <a:pt x="62" y="17"/>
                  </a:lnTo>
                  <a:lnTo>
                    <a:pt x="57" y="20"/>
                  </a:lnTo>
                  <a:lnTo>
                    <a:pt x="52" y="23"/>
                  </a:lnTo>
                  <a:lnTo>
                    <a:pt x="48" y="26"/>
                  </a:lnTo>
                  <a:lnTo>
                    <a:pt x="44" y="30"/>
                  </a:lnTo>
                  <a:lnTo>
                    <a:pt x="39" y="35"/>
                  </a:lnTo>
                  <a:lnTo>
                    <a:pt x="35" y="39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4"/>
                  </a:lnTo>
                  <a:lnTo>
                    <a:pt x="19" y="58"/>
                  </a:lnTo>
                  <a:lnTo>
                    <a:pt x="15" y="63"/>
                  </a:lnTo>
                  <a:lnTo>
                    <a:pt x="12" y="70"/>
                  </a:lnTo>
                  <a:lnTo>
                    <a:pt x="9" y="75"/>
                  </a:lnTo>
                  <a:lnTo>
                    <a:pt x="5" y="80"/>
                  </a:lnTo>
                  <a:lnTo>
                    <a:pt x="2" y="87"/>
                  </a:lnTo>
                  <a:lnTo>
                    <a:pt x="0" y="92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14" name="Freeform 148"/>
            <p:cNvSpPr>
              <a:spLocks/>
            </p:cNvSpPr>
            <p:nvPr/>
          </p:nvSpPr>
          <p:spPr bwMode="auto">
            <a:xfrm>
              <a:off x="1818" y="413"/>
              <a:ext cx="20" cy="61"/>
            </a:xfrm>
            <a:custGeom>
              <a:avLst/>
              <a:gdLst>
                <a:gd name="T0" fmla="*/ 0 w 61"/>
                <a:gd name="T1" fmla="*/ 2 h 188"/>
                <a:gd name="T2" fmla="*/ 0 w 61"/>
                <a:gd name="T3" fmla="*/ 2 h 188"/>
                <a:gd name="T4" fmla="*/ 0 w 61"/>
                <a:gd name="T5" fmla="*/ 2 h 188"/>
                <a:gd name="T6" fmla="*/ 0 w 61"/>
                <a:gd name="T7" fmla="*/ 2 h 188"/>
                <a:gd name="T8" fmla="*/ 0 w 61"/>
                <a:gd name="T9" fmla="*/ 2 h 188"/>
                <a:gd name="T10" fmla="*/ 0 w 61"/>
                <a:gd name="T11" fmla="*/ 2 h 188"/>
                <a:gd name="T12" fmla="*/ 1 w 61"/>
                <a:gd name="T13" fmla="*/ 2 h 188"/>
                <a:gd name="T14" fmla="*/ 1 w 61"/>
                <a:gd name="T15" fmla="*/ 2 h 188"/>
                <a:gd name="T16" fmla="*/ 1 w 61"/>
                <a:gd name="T17" fmla="*/ 2 h 188"/>
                <a:gd name="T18" fmla="*/ 1 w 61"/>
                <a:gd name="T19" fmla="*/ 2 h 188"/>
                <a:gd name="T20" fmla="*/ 1 w 61"/>
                <a:gd name="T21" fmla="*/ 2 h 188"/>
                <a:gd name="T22" fmla="*/ 1 w 61"/>
                <a:gd name="T23" fmla="*/ 1 h 188"/>
                <a:gd name="T24" fmla="*/ 1 w 61"/>
                <a:gd name="T25" fmla="*/ 1 h 188"/>
                <a:gd name="T26" fmla="*/ 1 w 61"/>
                <a:gd name="T27" fmla="*/ 1 h 188"/>
                <a:gd name="T28" fmla="*/ 1 w 61"/>
                <a:gd name="T29" fmla="*/ 1 h 188"/>
                <a:gd name="T30" fmla="*/ 1 w 61"/>
                <a:gd name="T31" fmla="*/ 1 h 188"/>
                <a:gd name="T32" fmla="*/ 1 w 61"/>
                <a:gd name="T33" fmla="*/ 1 h 188"/>
                <a:gd name="T34" fmla="*/ 1 w 61"/>
                <a:gd name="T35" fmla="*/ 1 h 188"/>
                <a:gd name="T36" fmla="*/ 1 w 61"/>
                <a:gd name="T37" fmla="*/ 1 h 188"/>
                <a:gd name="T38" fmla="*/ 1 w 61"/>
                <a:gd name="T39" fmla="*/ 1 h 188"/>
                <a:gd name="T40" fmla="*/ 1 w 61"/>
                <a:gd name="T41" fmla="*/ 1 h 188"/>
                <a:gd name="T42" fmla="*/ 1 w 61"/>
                <a:gd name="T43" fmla="*/ 1 h 188"/>
                <a:gd name="T44" fmla="*/ 1 w 61"/>
                <a:gd name="T45" fmla="*/ 1 h 188"/>
                <a:gd name="T46" fmla="*/ 1 w 61"/>
                <a:gd name="T47" fmla="*/ 1 h 188"/>
                <a:gd name="T48" fmla="*/ 1 w 61"/>
                <a:gd name="T49" fmla="*/ 1 h 188"/>
                <a:gd name="T50" fmla="*/ 1 w 61"/>
                <a:gd name="T51" fmla="*/ 1 h 188"/>
                <a:gd name="T52" fmla="*/ 1 w 61"/>
                <a:gd name="T53" fmla="*/ 0 h 188"/>
                <a:gd name="T54" fmla="*/ 1 w 61"/>
                <a:gd name="T55" fmla="*/ 0 h 188"/>
                <a:gd name="T56" fmla="*/ 1 w 61"/>
                <a:gd name="T57" fmla="*/ 0 h 188"/>
                <a:gd name="T58" fmla="*/ 1 w 61"/>
                <a:gd name="T59" fmla="*/ 0 h 188"/>
                <a:gd name="T60" fmla="*/ 1 w 61"/>
                <a:gd name="T61" fmla="*/ 0 h 188"/>
                <a:gd name="T62" fmla="*/ 1 w 61"/>
                <a:gd name="T63" fmla="*/ 0 h 188"/>
                <a:gd name="T64" fmla="*/ 0 w 61"/>
                <a:gd name="T65" fmla="*/ 0 h 188"/>
                <a:gd name="T66" fmla="*/ 0 w 61"/>
                <a:gd name="T67" fmla="*/ 0 h 188"/>
                <a:gd name="T68" fmla="*/ 0 w 61"/>
                <a:gd name="T69" fmla="*/ 0 h 188"/>
                <a:gd name="T70" fmla="*/ 0 w 61"/>
                <a:gd name="T71" fmla="*/ 0 h 188"/>
                <a:gd name="T72" fmla="*/ 0 w 61"/>
                <a:gd name="T73" fmla="*/ 0 h 188"/>
                <a:gd name="T74" fmla="*/ 0 w 61"/>
                <a:gd name="T75" fmla="*/ 0 h 188"/>
                <a:gd name="T76" fmla="*/ 0 w 61"/>
                <a:gd name="T77" fmla="*/ 0 h 188"/>
                <a:gd name="T78" fmla="*/ 0 w 61"/>
                <a:gd name="T79" fmla="*/ 0 h 188"/>
                <a:gd name="T80" fmla="*/ 0 w 61"/>
                <a:gd name="T81" fmla="*/ 0 h 188"/>
                <a:gd name="T82" fmla="*/ 0 w 61"/>
                <a:gd name="T83" fmla="*/ 0 h 188"/>
                <a:gd name="T84" fmla="*/ 0 w 61"/>
                <a:gd name="T85" fmla="*/ 0 h 188"/>
                <a:gd name="T86" fmla="*/ 0 w 61"/>
                <a:gd name="T87" fmla="*/ 0 h 18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1" h="188">
                  <a:moveTo>
                    <a:pt x="23" y="188"/>
                  </a:moveTo>
                  <a:lnTo>
                    <a:pt x="28" y="184"/>
                  </a:lnTo>
                  <a:lnTo>
                    <a:pt x="31" y="177"/>
                  </a:lnTo>
                  <a:lnTo>
                    <a:pt x="34" y="172"/>
                  </a:lnTo>
                  <a:lnTo>
                    <a:pt x="37" y="167"/>
                  </a:lnTo>
                  <a:lnTo>
                    <a:pt x="40" y="160"/>
                  </a:lnTo>
                  <a:lnTo>
                    <a:pt x="42" y="155"/>
                  </a:lnTo>
                  <a:lnTo>
                    <a:pt x="46" y="149"/>
                  </a:lnTo>
                  <a:lnTo>
                    <a:pt x="48" y="143"/>
                  </a:lnTo>
                  <a:lnTo>
                    <a:pt x="50" y="137"/>
                  </a:lnTo>
                  <a:lnTo>
                    <a:pt x="52" y="130"/>
                  </a:lnTo>
                  <a:lnTo>
                    <a:pt x="54" y="124"/>
                  </a:lnTo>
                  <a:lnTo>
                    <a:pt x="55" y="119"/>
                  </a:lnTo>
                  <a:lnTo>
                    <a:pt x="56" y="112"/>
                  </a:lnTo>
                  <a:lnTo>
                    <a:pt x="58" y="106"/>
                  </a:lnTo>
                  <a:lnTo>
                    <a:pt x="58" y="100"/>
                  </a:lnTo>
                  <a:lnTo>
                    <a:pt x="59" y="94"/>
                  </a:lnTo>
                  <a:lnTo>
                    <a:pt x="61" y="88"/>
                  </a:lnTo>
                  <a:lnTo>
                    <a:pt x="61" y="83"/>
                  </a:lnTo>
                  <a:lnTo>
                    <a:pt x="61" y="76"/>
                  </a:lnTo>
                  <a:lnTo>
                    <a:pt x="61" y="71"/>
                  </a:lnTo>
                  <a:lnTo>
                    <a:pt x="59" y="66"/>
                  </a:lnTo>
                  <a:lnTo>
                    <a:pt x="59" y="60"/>
                  </a:lnTo>
                  <a:lnTo>
                    <a:pt x="58" y="55"/>
                  </a:lnTo>
                  <a:lnTo>
                    <a:pt x="57" y="50"/>
                  </a:lnTo>
                  <a:lnTo>
                    <a:pt x="55" y="45"/>
                  </a:lnTo>
                  <a:lnTo>
                    <a:pt x="54" y="40"/>
                  </a:lnTo>
                  <a:lnTo>
                    <a:pt x="52" y="36"/>
                  </a:lnTo>
                  <a:lnTo>
                    <a:pt x="51" y="31"/>
                  </a:lnTo>
                  <a:lnTo>
                    <a:pt x="48" y="27"/>
                  </a:lnTo>
                  <a:lnTo>
                    <a:pt x="46" y="24"/>
                  </a:lnTo>
                  <a:lnTo>
                    <a:pt x="43" y="20"/>
                  </a:lnTo>
                  <a:lnTo>
                    <a:pt x="40" y="17"/>
                  </a:lnTo>
                  <a:lnTo>
                    <a:pt x="38" y="13"/>
                  </a:lnTo>
                  <a:lnTo>
                    <a:pt x="35" y="11"/>
                  </a:lnTo>
                  <a:lnTo>
                    <a:pt x="32" y="8"/>
                  </a:lnTo>
                  <a:lnTo>
                    <a:pt x="28" y="6"/>
                  </a:lnTo>
                  <a:lnTo>
                    <a:pt x="24" y="5"/>
                  </a:lnTo>
                  <a:lnTo>
                    <a:pt x="21" y="3"/>
                  </a:lnTo>
                  <a:lnTo>
                    <a:pt x="17" y="2"/>
                  </a:lnTo>
                  <a:lnTo>
                    <a:pt x="13" y="1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15" name="Freeform 149"/>
            <p:cNvSpPr>
              <a:spLocks/>
            </p:cNvSpPr>
            <p:nvPr/>
          </p:nvSpPr>
          <p:spPr bwMode="auto">
            <a:xfrm>
              <a:off x="1741" y="474"/>
              <a:ext cx="84" cy="118"/>
            </a:xfrm>
            <a:custGeom>
              <a:avLst/>
              <a:gdLst>
                <a:gd name="T0" fmla="*/ 3 w 260"/>
                <a:gd name="T1" fmla="*/ 0 h 369"/>
                <a:gd name="T2" fmla="*/ 0 w 260"/>
                <a:gd name="T3" fmla="*/ 4 h 369"/>
                <a:gd name="T4" fmla="*/ 2 w 260"/>
                <a:gd name="T5" fmla="*/ 4 h 3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" h="369">
                  <a:moveTo>
                    <a:pt x="260" y="0"/>
                  </a:moveTo>
                  <a:lnTo>
                    <a:pt x="0" y="369"/>
                  </a:lnTo>
                  <a:lnTo>
                    <a:pt x="175" y="369"/>
                  </a:lnTo>
                </a:path>
              </a:pathLst>
            </a:custGeom>
            <a:noFill/>
            <a:ln w="19050" cmpd="sng">
              <a:solidFill>
                <a:srgbClr val="FF33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1270" name="Group 150"/>
          <p:cNvGrpSpPr>
            <a:grpSpLocks/>
          </p:cNvGrpSpPr>
          <p:nvPr/>
        </p:nvGrpSpPr>
        <p:grpSpPr bwMode="auto">
          <a:xfrm>
            <a:off x="323850" y="792163"/>
            <a:ext cx="657225" cy="981075"/>
            <a:chOff x="204" y="499"/>
            <a:chExt cx="414" cy="618"/>
          </a:xfrm>
        </p:grpSpPr>
        <p:sp>
          <p:nvSpPr>
            <p:cNvPr id="138302" name="Line 151"/>
            <p:cNvSpPr>
              <a:spLocks noChangeShapeType="1"/>
            </p:cNvSpPr>
            <p:nvPr/>
          </p:nvSpPr>
          <p:spPr bwMode="auto">
            <a:xfrm flipH="1" flipV="1">
              <a:off x="394" y="730"/>
              <a:ext cx="224" cy="38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3" name="Line 152"/>
            <p:cNvSpPr>
              <a:spLocks noChangeShapeType="1"/>
            </p:cNvSpPr>
            <p:nvPr/>
          </p:nvSpPr>
          <p:spPr bwMode="auto">
            <a:xfrm flipH="1">
              <a:off x="204" y="730"/>
              <a:ext cx="19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4" name="Line 153"/>
            <p:cNvSpPr>
              <a:spLocks noChangeShapeType="1"/>
            </p:cNvSpPr>
            <p:nvPr/>
          </p:nvSpPr>
          <p:spPr bwMode="auto">
            <a:xfrm>
              <a:off x="342" y="499"/>
              <a:ext cx="2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5" name="Freeform 154"/>
            <p:cNvSpPr>
              <a:spLocks/>
            </p:cNvSpPr>
            <p:nvPr/>
          </p:nvSpPr>
          <p:spPr bwMode="auto">
            <a:xfrm>
              <a:off x="349" y="499"/>
              <a:ext cx="41" cy="79"/>
            </a:xfrm>
            <a:custGeom>
              <a:avLst/>
              <a:gdLst>
                <a:gd name="T0" fmla="*/ 0 w 126"/>
                <a:gd name="T1" fmla="*/ 3 h 249"/>
                <a:gd name="T2" fmla="*/ 0 w 126"/>
                <a:gd name="T3" fmla="*/ 3 h 249"/>
                <a:gd name="T4" fmla="*/ 0 w 126"/>
                <a:gd name="T5" fmla="*/ 3 h 249"/>
                <a:gd name="T6" fmla="*/ 0 w 126"/>
                <a:gd name="T7" fmla="*/ 3 h 249"/>
                <a:gd name="T8" fmla="*/ 0 w 126"/>
                <a:gd name="T9" fmla="*/ 3 h 249"/>
                <a:gd name="T10" fmla="*/ 0 w 126"/>
                <a:gd name="T11" fmla="*/ 3 h 249"/>
                <a:gd name="T12" fmla="*/ 0 w 126"/>
                <a:gd name="T13" fmla="*/ 3 h 249"/>
                <a:gd name="T14" fmla="*/ 0 w 126"/>
                <a:gd name="T15" fmla="*/ 3 h 249"/>
                <a:gd name="T16" fmla="*/ 0 w 126"/>
                <a:gd name="T17" fmla="*/ 3 h 249"/>
                <a:gd name="T18" fmla="*/ 1 w 126"/>
                <a:gd name="T19" fmla="*/ 2 h 249"/>
                <a:gd name="T20" fmla="*/ 1 w 126"/>
                <a:gd name="T21" fmla="*/ 2 h 249"/>
                <a:gd name="T22" fmla="*/ 1 w 126"/>
                <a:gd name="T23" fmla="*/ 2 h 249"/>
                <a:gd name="T24" fmla="*/ 1 w 126"/>
                <a:gd name="T25" fmla="*/ 2 h 249"/>
                <a:gd name="T26" fmla="*/ 1 w 126"/>
                <a:gd name="T27" fmla="*/ 2 h 249"/>
                <a:gd name="T28" fmla="*/ 1 w 126"/>
                <a:gd name="T29" fmla="*/ 2 h 249"/>
                <a:gd name="T30" fmla="*/ 1 w 126"/>
                <a:gd name="T31" fmla="*/ 2 h 249"/>
                <a:gd name="T32" fmla="*/ 1 w 126"/>
                <a:gd name="T33" fmla="*/ 2 h 249"/>
                <a:gd name="T34" fmla="*/ 1 w 126"/>
                <a:gd name="T35" fmla="*/ 2 h 249"/>
                <a:gd name="T36" fmla="*/ 1 w 126"/>
                <a:gd name="T37" fmla="*/ 2 h 249"/>
                <a:gd name="T38" fmla="*/ 1 w 126"/>
                <a:gd name="T39" fmla="*/ 2 h 249"/>
                <a:gd name="T40" fmla="*/ 1 w 126"/>
                <a:gd name="T41" fmla="*/ 2 h 249"/>
                <a:gd name="T42" fmla="*/ 1 w 126"/>
                <a:gd name="T43" fmla="*/ 2 h 249"/>
                <a:gd name="T44" fmla="*/ 1 w 126"/>
                <a:gd name="T45" fmla="*/ 2 h 249"/>
                <a:gd name="T46" fmla="*/ 1 w 126"/>
                <a:gd name="T47" fmla="*/ 2 h 249"/>
                <a:gd name="T48" fmla="*/ 1 w 126"/>
                <a:gd name="T49" fmla="*/ 2 h 249"/>
                <a:gd name="T50" fmla="*/ 1 w 126"/>
                <a:gd name="T51" fmla="*/ 2 h 249"/>
                <a:gd name="T52" fmla="*/ 1 w 126"/>
                <a:gd name="T53" fmla="*/ 2 h 249"/>
                <a:gd name="T54" fmla="*/ 1 w 126"/>
                <a:gd name="T55" fmla="*/ 1 h 249"/>
                <a:gd name="T56" fmla="*/ 1 w 126"/>
                <a:gd name="T57" fmla="*/ 1 h 249"/>
                <a:gd name="T58" fmla="*/ 1 w 126"/>
                <a:gd name="T59" fmla="*/ 1 h 249"/>
                <a:gd name="T60" fmla="*/ 1 w 126"/>
                <a:gd name="T61" fmla="*/ 1 h 249"/>
                <a:gd name="T62" fmla="*/ 1 w 126"/>
                <a:gd name="T63" fmla="*/ 1 h 249"/>
                <a:gd name="T64" fmla="*/ 1 w 126"/>
                <a:gd name="T65" fmla="*/ 1 h 249"/>
                <a:gd name="T66" fmla="*/ 1 w 126"/>
                <a:gd name="T67" fmla="*/ 1 h 249"/>
                <a:gd name="T68" fmla="*/ 1 w 126"/>
                <a:gd name="T69" fmla="*/ 1 h 249"/>
                <a:gd name="T70" fmla="*/ 1 w 126"/>
                <a:gd name="T71" fmla="*/ 1 h 249"/>
                <a:gd name="T72" fmla="*/ 1 w 126"/>
                <a:gd name="T73" fmla="*/ 1 h 249"/>
                <a:gd name="T74" fmla="*/ 1 w 126"/>
                <a:gd name="T75" fmla="*/ 1 h 249"/>
                <a:gd name="T76" fmla="*/ 1 w 126"/>
                <a:gd name="T77" fmla="*/ 1 h 249"/>
                <a:gd name="T78" fmla="*/ 1 w 126"/>
                <a:gd name="T79" fmla="*/ 1 h 249"/>
                <a:gd name="T80" fmla="*/ 1 w 126"/>
                <a:gd name="T81" fmla="*/ 1 h 249"/>
                <a:gd name="T82" fmla="*/ 1 w 126"/>
                <a:gd name="T83" fmla="*/ 1 h 249"/>
                <a:gd name="T84" fmla="*/ 1 w 126"/>
                <a:gd name="T85" fmla="*/ 0 h 249"/>
                <a:gd name="T86" fmla="*/ 1 w 126"/>
                <a:gd name="T87" fmla="*/ 0 h 249"/>
                <a:gd name="T88" fmla="*/ 1 w 126"/>
                <a:gd name="T89" fmla="*/ 0 h 249"/>
                <a:gd name="T90" fmla="*/ 1 w 126"/>
                <a:gd name="T91" fmla="*/ 0 h 249"/>
                <a:gd name="T92" fmla="*/ 1 w 126"/>
                <a:gd name="T93" fmla="*/ 0 h 249"/>
                <a:gd name="T94" fmla="*/ 1 w 126"/>
                <a:gd name="T95" fmla="*/ 0 h 249"/>
                <a:gd name="T96" fmla="*/ 1 w 126"/>
                <a:gd name="T97" fmla="*/ 0 h 249"/>
                <a:gd name="T98" fmla="*/ 1 w 126"/>
                <a:gd name="T99" fmla="*/ 0 h 249"/>
                <a:gd name="T100" fmla="*/ 1 w 126"/>
                <a:gd name="T101" fmla="*/ 0 h 249"/>
                <a:gd name="T102" fmla="*/ 1 w 126"/>
                <a:gd name="T103" fmla="*/ 0 h 249"/>
                <a:gd name="T104" fmla="*/ 1 w 126"/>
                <a:gd name="T105" fmla="*/ 0 h 249"/>
                <a:gd name="T106" fmla="*/ 1 w 126"/>
                <a:gd name="T107" fmla="*/ 0 h 249"/>
                <a:gd name="T108" fmla="*/ 1 w 126"/>
                <a:gd name="T109" fmla="*/ 0 h 249"/>
                <a:gd name="T110" fmla="*/ 1 w 126"/>
                <a:gd name="T111" fmla="*/ 0 h 249"/>
                <a:gd name="T112" fmla="*/ 1 w 126"/>
                <a:gd name="T113" fmla="*/ 0 h 249"/>
                <a:gd name="T114" fmla="*/ 1 w 126"/>
                <a:gd name="T115" fmla="*/ 0 h 249"/>
                <a:gd name="T116" fmla="*/ 1 w 126"/>
                <a:gd name="T117" fmla="*/ 0 h 24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26" h="249">
                  <a:moveTo>
                    <a:pt x="0" y="249"/>
                  </a:moveTo>
                  <a:lnTo>
                    <a:pt x="5" y="248"/>
                  </a:lnTo>
                  <a:lnTo>
                    <a:pt x="10" y="248"/>
                  </a:lnTo>
                  <a:lnTo>
                    <a:pt x="14" y="247"/>
                  </a:lnTo>
                  <a:lnTo>
                    <a:pt x="19" y="246"/>
                  </a:lnTo>
                  <a:lnTo>
                    <a:pt x="25" y="244"/>
                  </a:lnTo>
                  <a:lnTo>
                    <a:pt x="29" y="241"/>
                  </a:lnTo>
                  <a:lnTo>
                    <a:pt x="34" y="239"/>
                  </a:lnTo>
                  <a:lnTo>
                    <a:pt x="40" y="237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55" y="226"/>
                  </a:lnTo>
                  <a:lnTo>
                    <a:pt x="59" y="223"/>
                  </a:lnTo>
                  <a:lnTo>
                    <a:pt x="64" y="219"/>
                  </a:lnTo>
                  <a:lnTo>
                    <a:pt x="68" y="215"/>
                  </a:lnTo>
                  <a:lnTo>
                    <a:pt x="74" y="209"/>
                  </a:lnTo>
                  <a:lnTo>
                    <a:pt x="78" y="204"/>
                  </a:lnTo>
                  <a:lnTo>
                    <a:pt x="82" y="199"/>
                  </a:lnTo>
                  <a:lnTo>
                    <a:pt x="87" y="193"/>
                  </a:lnTo>
                  <a:lnTo>
                    <a:pt x="91" y="188"/>
                  </a:lnTo>
                  <a:lnTo>
                    <a:pt x="94" y="183"/>
                  </a:lnTo>
                  <a:lnTo>
                    <a:pt x="98" y="176"/>
                  </a:lnTo>
                  <a:lnTo>
                    <a:pt x="101" y="170"/>
                  </a:lnTo>
                  <a:lnTo>
                    <a:pt x="105" y="164"/>
                  </a:lnTo>
                  <a:lnTo>
                    <a:pt x="108" y="157"/>
                  </a:lnTo>
                  <a:lnTo>
                    <a:pt x="111" y="151"/>
                  </a:lnTo>
                  <a:lnTo>
                    <a:pt x="113" y="145"/>
                  </a:lnTo>
                  <a:lnTo>
                    <a:pt x="116" y="138"/>
                  </a:lnTo>
                  <a:lnTo>
                    <a:pt x="118" y="131"/>
                  </a:lnTo>
                  <a:lnTo>
                    <a:pt x="121" y="124"/>
                  </a:lnTo>
                  <a:lnTo>
                    <a:pt x="122" y="118"/>
                  </a:lnTo>
                  <a:lnTo>
                    <a:pt x="123" y="110"/>
                  </a:lnTo>
                  <a:lnTo>
                    <a:pt x="125" y="104"/>
                  </a:lnTo>
                  <a:lnTo>
                    <a:pt x="125" y="98"/>
                  </a:lnTo>
                  <a:lnTo>
                    <a:pt x="126" y="91"/>
                  </a:lnTo>
                  <a:lnTo>
                    <a:pt x="126" y="85"/>
                  </a:lnTo>
                  <a:lnTo>
                    <a:pt x="126" y="78"/>
                  </a:lnTo>
                  <a:lnTo>
                    <a:pt x="126" y="72"/>
                  </a:lnTo>
                  <a:lnTo>
                    <a:pt x="126" y="66"/>
                  </a:lnTo>
                  <a:lnTo>
                    <a:pt x="125" y="60"/>
                  </a:lnTo>
                  <a:lnTo>
                    <a:pt x="124" y="54"/>
                  </a:lnTo>
                  <a:lnTo>
                    <a:pt x="123" y="49"/>
                  </a:lnTo>
                  <a:lnTo>
                    <a:pt x="121" y="43"/>
                  </a:lnTo>
                  <a:lnTo>
                    <a:pt x="120" y="39"/>
                  </a:lnTo>
                  <a:lnTo>
                    <a:pt x="117" y="34"/>
                  </a:lnTo>
                  <a:lnTo>
                    <a:pt x="115" y="30"/>
                  </a:lnTo>
                  <a:lnTo>
                    <a:pt x="112" y="25"/>
                  </a:lnTo>
                  <a:lnTo>
                    <a:pt x="110" y="21"/>
                  </a:lnTo>
                  <a:lnTo>
                    <a:pt x="107" y="18"/>
                  </a:lnTo>
                  <a:lnTo>
                    <a:pt x="104" y="15"/>
                  </a:lnTo>
                  <a:lnTo>
                    <a:pt x="100" y="11"/>
                  </a:lnTo>
                  <a:lnTo>
                    <a:pt x="96" y="9"/>
                  </a:lnTo>
                  <a:lnTo>
                    <a:pt x="93" y="6"/>
                  </a:lnTo>
                  <a:lnTo>
                    <a:pt x="89" y="5"/>
                  </a:lnTo>
                  <a:lnTo>
                    <a:pt x="84" y="3"/>
                  </a:lnTo>
                  <a:lnTo>
                    <a:pt x="80" y="2"/>
                  </a:lnTo>
                  <a:lnTo>
                    <a:pt x="76" y="1"/>
                  </a:lnTo>
                  <a:lnTo>
                    <a:pt x="72" y="0"/>
                  </a:lnTo>
                  <a:lnTo>
                    <a:pt x="66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6" name="Line 155"/>
            <p:cNvSpPr>
              <a:spLocks noChangeShapeType="1"/>
            </p:cNvSpPr>
            <p:nvPr/>
          </p:nvSpPr>
          <p:spPr bwMode="auto">
            <a:xfrm flipH="1">
              <a:off x="335" y="578"/>
              <a:ext cx="1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7" name="Freeform 156"/>
            <p:cNvSpPr>
              <a:spLocks/>
            </p:cNvSpPr>
            <p:nvPr/>
          </p:nvSpPr>
          <p:spPr bwMode="auto">
            <a:xfrm>
              <a:off x="349" y="578"/>
              <a:ext cx="18" cy="41"/>
            </a:xfrm>
            <a:custGeom>
              <a:avLst/>
              <a:gdLst>
                <a:gd name="T0" fmla="*/ 1 w 60"/>
                <a:gd name="T1" fmla="*/ 2 h 123"/>
                <a:gd name="T2" fmla="*/ 1 w 60"/>
                <a:gd name="T3" fmla="*/ 1 h 123"/>
                <a:gd name="T4" fmla="*/ 1 w 60"/>
                <a:gd name="T5" fmla="*/ 1 h 123"/>
                <a:gd name="T6" fmla="*/ 1 w 60"/>
                <a:gd name="T7" fmla="*/ 1 h 123"/>
                <a:gd name="T8" fmla="*/ 1 w 60"/>
                <a:gd name="T9" fmla="*/ 1 h 123"/>
                <a:gd name="T10" fmla="*/ 1 w 60"/>
                <a:gd name="T11" fmla="*/ 1 h 123"/>
                <a:gd name="T12" fmla="*/ 1 w 60"/>
                <a:gd name="T13" fmla="*/ 1 h 123"/>
                <a:gd name="T14" fmla="*/ 1 w 60"/>
                <a:gd name="T15" fmla="*/ 1 h 123"/>
                <a:gd name="T16" fmla="*/ 1 w 60"/>
                <a:gd name="T17" fmla="*/ 1 h 123"/>
                <a:gd name="T18" fmla="*/ 1 w 60"/>
                <a:gd name="T19" fmla="*/ 1 h 123"/>
                <a:gd name="T20" fmla="*/ 1 w 60"/>
                <a:gd name="T21" fmla="*/ 1 h 123"/>
                <a:gd name="T22" fmla="*/ 1 w 60"/>
                <a:gd name="T23" fmla="*/ 1 h 123"/>
                <a:gd name="T24" fmla="*/ 1 w 60"/>
                <a:gd name="T25" fmla="*/ 1 h 123"/>
                <a:gd name="T26" fmla="*/ 1 w 60"/>
                <a:gd name="T27" fmla="*/ 1 h 123"/>
                <a:gd name="T28" fmla="*/ 1 w 60"/>
                <a:gd name="T29" fmla="*/ 0 h 123"/>
                <a:gd name="T30" fmla="*/ 1 w 60"/>
                <a:gd name="T31" fmla="*/ 0 h 123"/>
                <a:gd name="T32" fmla="*/ 0 w 60"/>
                <a:gd name="T33" fmla="*/ 0 h 123"/>
                <a:gd name="T34" fmla="*/ 0 w 60"/>
                <a:gd name="T35" fmla="*/ 0 h 123"/>
                <a:gd name="T36" fmla="*/ 0 w 60"/>
                <a:gd name="T37" fmla="*/ 0 h 123"/>
                <a:gd name="T38" fmla="*/ 0 w 60"/>
                <a:gd name="T39" fmla="*/ 0 h 123"/>
                <a:gd name="T40" fmla="*/ 0 w 60"/>
                <a:gd name="T41" fmla="*/ 0 h 123"/>
                <a:gd name="T42" fmla="*/ 0 w 60"/>
                <a:gd name="T43" fmla="*/ 0 h 123"/>
                <a:gd name="T44" fmla="*/ 0 w 60"/>
                <a:gd name="T45" fmla="*/ 0 h 123"/>
                <a:gd name="T46" fmla="*/ 0 w 60"/>
                <a:gd name="T47" fmla="*/ 0 h 123"/>
                <a:gd name="T48" fmla="*/ 0 w 60"/>
                <a:gd name="T49" fmla="*/ 0 h 123"/>
                <a:gd name="T50" fmla="*/ 0 w 60"/>
                <a:gd name="T51" fmla="*/ 0 h 123"/>
                <a:gd name="T52" fmla="*/ 0 w 60"/>
                <a:gd name="T53" fmla="*/ 0 h 123"/>
                <a:gd name="T54" fmla="*/ 0 w 60"/>
                <a:gd name="T55" fmla="*/ 0 h 123"/>
                <a:gd name="T56" fmla="*/ 0 w 60"/>
                <a:gd name="T57" fmla="*/ 0 h 123"/>
                <a:gd name="T58" fmla="*/ 0 w 60"/>
                <a:gd name="T59" fmla="*/ 0 h 1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0" h="123">
                  <a:moveTo>
                    <a:pt x="54" y="123"/>
                  </a:moveTo>
                  <a:lnTo>
                    <a:pt x="56" y="117"/>
                  </a:lnTo>
                  <a:lnTo>
                    <a:pt x="57" y="111"/>
                  </a:lnTo>
                  <a:lnTo>
                    <a:pt x="58" y="103"/>
                  </a:lnTo>
                  <a:lnTo>
                    <a:pt x="59" y="97"/>
                  </a:lnTo>
                  <a:lnTo>
                    <a:pt x="59" y="90"/>
                  </a:lnTo>
                  <a:lnTo>
                    <a:pt x="60" y="84"/>
                  </a:lnTo>
                  <a:lnTo>
                    <a:pt x="60" y="78"/>
                  </a:lnTo>
                  <a:lnTo>
                    <a:pt x="60" y="71"/>
                  </a:lnTo>
                  <a:lnTo>
                    <a:pt x="59" y="66"/>
                  </a:lnTo>
                  <a:lnTo>
                    <a:pt x="59" y="59"/>
                  </a:lnTo>
                  <a:lnTo>
                    <a:pt x="58" y="54"/>
                  </a:lnTo>
                  <a:lnTo>
                    <a:pt x="56" y="49"/>
                  </a:lnTo>
                  <a:lnTo>
                    <a:pt x="55" y="44"/>
                  </a:lnTo>
                  <a:lnTo>
                    <a:pt x="52" y="38"/>
                  </a:lnTo>
                  <a:lnTo>
                    <a:pt x="50" y="33"/>
                  </a:lnTo>
                  <a:lnTo>
                    <a:pt x="48" y="29"/>
                  </a:lnTo>
                  <a:lnTo>
                    <a:pt x="46" y="24"/>
                  </a:lnTo>
                  <a:lnTo>
                    <a:pt x="43" y="21"/>
                  </a:lnTo>
                  <a:lnTo>
                    <a:pt x="40" y="17"/>
                  </a:lnTo>
                  <a:lnTo>
                    <a:pt x="36" y="14"/>
                  </a:lnTo>
                  <a:lnTo>
                    <a:pt x="33" y="11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2" y="4"/>
                  </a:lnTo>
                  <a:lnTo>
                    <a:pt x="18" y="2"/>
                  </a:lnTo>
                  <a:lnTo>
                    <a:pt x="14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8" name="Line 157"/>
            <p:cNvSpPr>
              <a:spLocks noChangeShapeType="1"/>
            </p:cNvSpPr>
            <p:nvPr/>
          </p:nvSpPr>
          <p:spPr bwMode="auto">
            <a:xfrm flipH="1">
              <a:off x="360" y="619"/>
              <a:ext cx="5" cy="2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09" name="Freeform 158"/>
            <p:cNvSpPr>
              <a:spLocks/>
            </p:cNvSpPr>
            <p:nvPr/>
          </p:nvSpPr>
          <p:spPr bwMode="auto">
            <a:xfrm>
              <a:off x="322" y="639"/>
              <a:ext cx="38" cy="41"/>
            </a:xfrm>
            <a:custGeom>
              <a:avLst/>
              <a:gdLst>
                <a:gd name="T0" fmla="*/ 0 w 119"/>
                <a:gd name="T1" fmla="*/ 1 h 125"/>
                <a:gd name="T2" fmla="*/ 0 w 119"/>
                <a:gd name="T3" fmla="*/ 1 h 125"/>
                <a:gd name="T4" fmla="*/ 0 w 119"/>
                <a:gd name="T5" fmla="*/ 1 h 125"/>
                <a:gd name="T6" fmla="*/ 0 w 119"/>
                <a:gd name="T7" fmla="*/ 1 h 125"/>
                <a:gd name="T8" fmla="*/ 0 w 119"/>
                <a:gd name="T9" fmla="*/ 1 h 125"/>
                <a:gd name="T10" fmla="*/ 0 w 119"/>
                <a:gd name="T11" fmla="*/ 1 h 125"/>
                <a:gd name="T12" fmla="*/ 0 w 119"/>
                <a:gd name="T13" fmla="*/ 1 h 125"/>
                <a:gd name="T14" fmla="*/ 0 w 119"/>
                <a:gd name="T15" fmla="*/ 1 h 125"/>
                <a:gd name="T16" fmla="*/ 0 w 119"/>
                <a:gd name="T17" fmla="*/ 1 h 125"/>
                <a:gd name="T18" fmla="*/ 0 w 119"/>
                <a:gd name="T19" fmla="*/ 1 h 125"/>
                <a:gd name="T20" fmla="*/ 1 w 119"/>
                <a:gd name="T21" fmla="*/ 1 h 125"/>
                <a:gd name="T22" fmla="*/ 1 w 119"/>
                <a:gd name="T23" fmla="*/ 1 h 125"/>
                <a:gd name="T24" fmla="*/ 1 w 119"/>
                <a:gd name="T25" fmla="*/ 1 h 125"/>
                <a:gd name="T26" fmla="*/ 1 w 119"/>
                <a:gd name="T27" fmla="*/ 1 h 125"/>
                <a:gd name="T28" fmla="*/ 1 w 119"/>
                <a:gd name="T29" fmla="*/ 1 h 125"/>
                <a:gd name="T30" fmla="*/ 1 w 119"/>
                <a:gd name="T31" fmla="*/ 1 h 125"/>
                <a:gd name="T32" fmla="*/ 1 w 119"/>
                <a:gd name="T33" fmla="*/ 1 h 125"/>
                <a:gd name="T34" fmla="*/ 1 w 119"/>
                <a:gd name="T35" fmla="*/ 1 h 125"/>
                <a:gd name="T36" fmla="*/ 1 w 119"/>
                <a:gd name="T37" fmla="*/ 1 h 125"/>
                <a:gd name="T38" fmla="*/ 1 w 119"/>
                <a:gd name="T39" fmla="*/ 1 h 125"/>
                <a:gd name="T40" fmla="*/ 1 w 119"/>
                <a:gd name="T41" fmla="*/ 1 h 125"/>
                <a:gd name="T42" fmla="*/ 1 w 119"/>
                <a:gd name="T43" fmla="*/ 1 h 125"/>
                <a:gd name="T44" fmla="*/ 1 w 119"/>
                <a:gd name="T45" fmla="*/ 1 h 125"/>
                <a:gd name="T46" fmla="*/ 1 w 119"/>
                <a:gd name="T47" fmla="*/ 0 h 125"/>
                <a:gd name="T48" fmla="*/ 1 w 119"/>
                <a:gd name="T49" fmla="*/ 0 h 125"/>
                <a:gd name="T50" fmla="*/ 1 w 119"/>
                <a:gd name="T51" fmla="*/ 0 h 125"/>
                <a:gd name="T52" fmla="*/ 1 w 119"/>
                <a:gd name="T53" fmla="*/ 0 h 125"/>
                <a:gd name="T54" fmla="*/ 1 w 119"/>
                <a:gd name="T55" fmla="*/ 0 h 125"/>
                <a:gd name="T56" fmla="*/ 1 w 119"/>
                <a:gd name="T57" fmla="*/ 0 h 125"/>
                <a:gd name="T58" fmla="*/ 1 w 119"/>
                <a:gd name="T59" fmla="*/ 0 h 12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19" h="125">
                  <a:moveTo>
                    <a:pt x="0" y="125"/>
                  </a:moveTo>
                  <a:lnTo>
                    <a:pt x="4" y="125"/>
                  </a:lnTo>
                  <a:lnTo>
                    <a:pt x="10" y="124"/>
                  </a:lnTo>
                  <a:lnTo>
                    <a:pt x="14" y="124"/>
                  </a:lnTo>
                  <a:lnTo>
                    <a:pt x="19" y="122"/>
                  </a:lnTo>
                  <a:lnTo>
                    <a:pt x="25" y="120"/>
                  </a:lnTo>
                  <a:lnTo>
                    <a:pt x="29" y="118"/>
                  </a:lnTo>
                  <a:lnTo>
                    <a:pt x="34" y="116"/>
                  </a:lnTo>
                  <a:lnTo>
                    <a:pt x="40" y="113"/>
                  </a:lnTo>
                  <a:lnTo>
                    <a:pt x="45" y="110"/>
                  </a:lnTo>
                  <a:lnTo>
                    <a:pt x="49" y="107"/>
                  </a:lnTo>
                  <a:lnTo>
                    <a:pt x="55" y="103"/>
                  </a:lnTo>
                  <a:lnTo>
                    <a:pt x="59" y="99"/>
                  </a:lnTo>
                  <a:lnTo>
                    <a:pt x="64" y="95"/>
                  </a:lnTo>
                  <a:lnTo>
                    <a:pt x="68" y="91"/>
                  </a:lnTo>
                  <a:lnTo>
                    <a:pt x="74" y="86"/>
                  </a:lnTo>
                  <a:lnTo>
                    <a:pt x="78" y="81"/>
                  </a:lnTo>
                  <a:lnTo>
                    <a:pt x="82" y="76"/>
                  </a:lnTo>
                  <a:lnTo>
                    <a:pt x="86" y="70"/>
                  </a:lnTo>
                  <a:lnTo>
                    <a:pt x="91" y="65"/>
                  </a:lnTo>
                  <a:lnTo>
                    <a:pt x="94" y="59"/>
                  </a:lnTo>
                  <a:lnTo>
                    <a:pt x="98" y="52"/>
                  </a:lnTo>
                  <a:lnTo>
                    <a:pt x="101" y="47"/>
                  </a:lnTo>
                  <a:lnTo>
                    <a:pt x="105" y="41"/>
                  </a:lnTo>
                  <a:lnTo>
                    <a:pt x="108" y="34"/>
                  </a:lnTo>
                  <a:lnTo>
                    <a:pt x="111" y="28"/>
                  </a:lnTo>
                  <a:lnTo>
                    <a:pt x="113" y="20"/>
                  </a:lnTo>
                  <a:lnTo>
                    <a:pt x="116" y="14"/>
                  </a:lnTo>
                  <a:lnTo>
                    <a:pt x="118" y="8"/>
                  </a:lnTo>
                  <a:lnTo>
                    <a:pt x="119" y="0"/>
                  </a:lnTo>
                </a:path>
              </a:pathLst>
            </a:custGeom>
            <a:noFill/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310" name="Line 159"/>
            <p:cNvSpPr>
              <a:spLocks noChangeShapeType="1"/>
            </p:cNvSpPr>
            <p:nvPr/>
          </p:nvSpPr>
          <p:spPr bwMode="auto">
            <a:xfrm flipH="1">
              <a:off x="292" y="680"/>
              <a:ext cx="30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8277" name="Text Box 160"/>
          <p:cNvSpPr txBox="1">
            <a:spLocks noChangeArrowheads="1"/>
          </p:cNvSpPr>
          <p:nvPr/>
        </p:nvSpPr>
        <p:spPr bwMode="auto">
          <a:xfrm>
            <a:off x="0" y="0"/>
            <a:ext cx="65881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：补全主视图</a:t>
            </a:r>
            <a:r>
              <a:rPr lang="zh-CN" altLang="en-US" sz="4000">
                <a:solidFill>
                  <a:srgbClr val="FF0000"/>
                </a:solidFill>
              </a:rPr>
              <a:t>。</a:t>
            </a:r>
          </a:p>
        </p:txBody>
      </p:sp>
      <p:grpSp>
        <p:nvGrpSpPr>
          <p:cNvPr id="261281" name="Group 161"/>
          <p:cNvGrpSpPr>
            <a:grpSpLocks/>
          </p:cNvGrpSpPr>
          <p:nvPr/>
        </p:nvGrpSpPr>
        <p:grpSpPr bwMode="auto">
          <a:xfrm>
            <a:off x="4572000" y="3860800"/>
            <a:ext cx="3024188" cy="2949575"/>
            <a:chOff x="3560" y="2240"/>
            <a:chExt cx="2087" cy="2036"/>
          </a:xfrm>
        </p:grpSpPr>
        <p:sp>
          <p:nvSpPr>
            <p:cNvPr id="138284" name="Freeform 162"/>
            <p:cNvSpPr>
              <a:spLocks/>
            </p:cNvSpPr>
            <p:nvPr/>
          </p:nvSpPr>
          <p:spPr bwMode="auto">
            <a:xfrm>
              <a:off x="3976" y="2844"/>
              <a:ext cx="457" cy="266"/>
            </a:xfrm>
            <a:custGeom>
              <a:avLst/>
              <a:gdLst>
                <a:gd name="T0" fmla="*/ 0 w 3389"/>
                <a:gd name="T1" fmla="*/ 0 h 1957"/>
                <a:gd name="T2" fmla="*/ 0 w 3389"/>
                <a:gd name="T3" fmla="*/ 0 h 1957"/>
                <a:gd name="T4" fmla="*/ 0 w 3389"/>
                <a:gd name="T5" fmla="*/ 0 h 1957"/>
                <a:gd name="T6" fmla="*/ 0 w 3389"/>
                <a:gd name="T7" fmla="*/ 0 h 1957"/>
                <a:gd name="T8" fmla="*/ 0 w 3389"/>
                <a:gd name="T9" fmla="*/ 0 h 1957"/>
                <a:gd name="T10" fmla="*/ 0 w 3389"/>
                <a:gd name="T11" fmla="*/ 0 h 1957"/>
                <a:gd name="T12" fmla="*/ 0 w 3389"/>
                <a:gd name="T13" fmla="*/ 0 h 1957"/>
                <a:gd name="T14" fmla="*/ 0 w 3389"/>
                <a:gd name="T15" fmla="*/ 0 h 1957"/>
                <a:gd name="T16" fmla="*/ 0 w 3389"/>
                <a:gd name="T17" fmla="*/ 0 h 1957"/>
                <a:gd name="T18" fmla="*/ 0 w 3389"/>
                <a:gd name="T19" fmla="*/ 0 h 1957"/>
                <a:gd name="T20" fmla="*/ 0 w 3389"/>
                <a:gd name="T21" fmla="*/ 0 h 1957"/>
                <a:gd name="T22" fmla="*/ 0 w 3389"/>
                <a:gd name="T23" fmla="*/ 0 h 1957"/>
                <a:gd name="T24" fmla="*/ 0 w 3389"/>
                <a:gd name="T25" fmla="*/ 1 h 1957"/>
                <a:gd name="T26" fmla="*/ 0 w 3389"/>
                <a:gd name="T27" fmla="*/ 1 h 1957"/>
                <a:gd name="T28" fmla="*/ 0 w 3389"/>
                <a:gd name="T29" fmla="*/ 1 h 1957"/>
                <a:gd name="T30" fmla="*/ 0 w 3389"/>
                <a:gd name="T31" fmla="*/ 1 h 1957"/>
                <a:gd name="T32" fmla="*/ 0 w 3389"/>
                <a:gd name="T33" fmla="*/ 1 h 1957"/>
                <a:gd name="T34" fmla="*/ 0 w 3389"/>
                <a:gd name="T35" fmla="*/ 1 h 1957"/>
                <a:gd name="T36" fmla="*/ 1 w 3389"/>
                <a:gd name="T37" fmla="*/ 1 h 1957"/>
                <a:gd name="T38" fmla="*/ 1 w 3389"/>
                <a:gd name="T39" fmla="*/ 1 h 1957"/>
                <a:gd name="T40" fmla="*/ 1 w 3389"/>
                <a:gd name="T41" fmla="*/ 1 h 1957"/>
                <a:gd name="T42" fmla="*/ 1 w 3389"/>
                <a:gd name="T43" fmla="*/ 1 h 1957"/>
                <a:gd name="T44" fmla="*/ 1 w 3389"/>
                <a:gd name="T45" fmla="*/ 1 h 1957"/>
                <a:gd name="T46" fmla="*/ 1 w 3389"/>
                <a:gd name="T47" fmla="*/ 1 h 1957"/>
                <a:gd name="T48" fmla="*/ 1 w 3389"/>
                <a:gd name="T49" fmla="*/ 1 h 1957"/>
                <a:gd name="T50" fmla="*/ 1 w 3389"/>
                <a:gd name="T51" fmla="*/ 1 h 1957"/>
                <a:gd name="T52" fmla="*/ 1 w 3389"/>
                <a:gd name="T53" fmla="*/ 1 h 1957"/>
                <a:gd name="T54" fmla="*/ 1 w 3389"/>
                <a:gd name="T55" fmla="*/ 1 h 19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89" h="1957">
                  <a:moveTo>
                    <a:pt x="581" y="0"/>
                  </a:moveTo>
                  <a:lnTo>
                    <a:pt x="428" y="99"/>
                  </a:lnTo>
                  <a:lnTo>
                    <a:pt x="296" y="208"/>
                  </a:lnTo>
                  <a:lnTo>
                    <a:pt x="186" y="325"/>
                  </a:lnTo>
                  <a:lnTo>
                    <a:pt x="100" y="449"/>
                  </a:lnTo>
                  <a:lnTo>
                    <a:pt x="41" y="579"/>
                  </a:lnTo>
                  <a:lnTo>
                    <a:pt x="8" y="710"/>
                  </a:lnTo>
                  <a:lnTo>
                    <a:pt x="0" y="844"/>
                  </a:lnTo>
                  <a:lnTo>
                    <a:pt x="21" y="976"/>
                  </a:lnTo>
                  <a:lnTo>
                    <a:pt x="67" y="1108"/>
                  </a:lnTo>
                  <a:lnTo>
                    <a:pt x="140" y="1234"/>
                  </a:lnTo>
                  <a:lnTo>
                    <a:pt x="238" y="1355"/>
                  </a:lnTo>
                  <a:lnTo>
                    <a:pt x="359" y="1469"/>
                  </a:lnTo>
                  <a:lnTo>
                    <a:pt x="502" y="1573"/>
                  </a:lnTo>
                  <a:lnTo>
                    <a:pt x="665" y="1667"/>
                  </a:lnTo>
                  <a:lnTo>
                    <a:pt x="847" y="1751"/>
                  </a:lnTo>
                  <a:lnTo>
                    <a:pt x="1043" y="1821"/>
                  </a:lnTo>
                  <a:lnTo>
                    <a:pt x="1252" y="1877"/>
                  </a:lnTo>
                  <a:lnTo>
                    <a:pt x="1472" y="1919"/>
                  </a:lnTo>
                  <a:lnTo>
                    <a:pt x="1698" y="1946"/>
                  </a:lnTo>
                  <a:lnTo>
                    <a:pt x="1928" y="1957"/>
                  </a:lnTo>
                  <a:lnTo>
                    <a:pt x="2158" y="1953"/>
                  </a:lnTo>
                  <a:lnTo>
                    <a:pt x="2387" y="1934"/>
                  </a:lnTo>
                  <a:lnTo>
                    <a:pt x="2610" y="1900"/>
                  </a:lnTo>
                  <a:lnTo>
                    <a:pt x="2825" y="1851"/>
                  </a:lnTo>
                  <a:lnTo>
                    <a:pt x="3028" y="1787"/>
                  </a:lnTo>
                  <a:lnTo>
                    <a:pt x="3217" y="1711"/>
                  </a:lnTo>
                  <a:lnTo>
                    <a:pt x="3389" y="162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8285" name="Group 163"/>
            <p:cNvGrpSpPr>
              <a:grpSpLocks/>
            </p:cNvGrpSpPr>
            <p:nvPr/>
          </p:nvGrpSpPr>
          <p:grpSpPr bwMode="auto">
            <a:xfrm>
              <a:off x="3560" y="2240"/>
              <a:ext cx="2087" cy="2036"/>
              <a:chOff x="3560" y="2240"/>
              <a:chExt cx="2087" cy="2036"/>
            </a:xfrm>
          </p:grpSpPr>
          <p:sp>
            <p:nvSpPr>
              <p:cNvPr id="138286" name="Line 164"/>
              <p:cNvSpPr>
                <a:spLocks noChangeShapeType="1"/>
              </p:cNvSpPr>
              <p:nvPr/>
            </p:nvSpPr>
            <p:spPr bwMode="auto">
              <a:xfrm flipH="1">
                <a:off x="4054" y="2638"/>
                <a:ext cx="357" cy="20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87" name="Freeform 165"/>
              <p:cNvSpPr>
                <a:spLocks/>
              </p:cNvSpPr>
              <p:nvPr/>
            </p:nvSpPr>
            <p:spPr bwMode="auto">
              <a:xfrm>
                <a:off x="4411" y="2638"/>
                <a:ext cx="379" cy="219"/>
              </a:xfrm>
              <a:custGeom>
                <a:avLst/>
                <a:gdLst>
                  <a:gd name="T0" fmla="*/ 0 w 2809"/>
                  <a:gd name="T1" fmla="*/ 0 h 1623"/>
                  <a:gd name="T2" fmla="*/ 0 w 2809"/>
                  <a:gd name="T3" fmla="*/ 0 h 1623"/>
                  <a:gd name="T4" fmla="*/ 0 w 2809"/>
                  <a:gd name="T5" fmla="*/ 0 h 1623"/>
                  <a:gd name="T6" fmla="*/ 0 w 2809"/>
                  <a:gd name="T7" fmla="*/ 0 h 1623"/>
                  <a:gd name="T8" fmla="*/ 0 w 2809"/>
                  <a:gd name="T9" fmla="*/ 0 h 1623"/>
                  <a:gd name="T10" fmla="*/ 0 w 2809"/>
                  <a:gd name="T11" fmla="*/ 0 h 1623"/>
                  <a:gd name="T12" fmla="*/ 0 w 2809"/>
                  <a:gd name="T13" fmla="*/ 0 h 1623"/>
                  <a:gd name="T14" fmla="*/ 0 w 2809"/>
                  <a:gd name="T15" fmla="*/ 0 h 1623"/>
                  <a:gd name="T16" fmla="*/ 0 w 2809"/>
                  <a:gd name="T17" fmla="*/ 0 h 1623"/>
                  <a:gd name="T18" fmla="*/ 0 w 2809"/>
                  <a:gd name="T19" fmla="*/ 0 h 1623"/>
                  <a:gd name="T20" fmla="*/ 1 w 2809"/>
                  <a:gd name="T21" fmla="*/ 0 h 1623"/>
                  <a:gd name="T22" fmla="*/ 1 w 2809"/>
                  <a:gd name="T23" fmla="*/ 1 h 1623"/>
                  <a:gd name="T24" fmla="*/ 1 w 2809"/>
                  <a:gd name="T25" fmla="*/ 1 h 1623"/>
                  <a:gd name="T26" fmla="*/ 1 w 2809"/>
                  <a:gd name="T27" fmla="*/ 1 h 1623"/>
                  <a:gd name="T28" fmla="*/ 1 w 2809"/>
                  <a:gd name="T29" fmla="*/ 1 h 1623"/>
                  <a:gd name="T30" fmla="*/ 1 w 2809"/>
                  <a:gd name="T31" fmla="*/ 1 h 16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9" h="1623">
                    <a:moveTo>
                      <a:pt x="0" y="0"/>
                    </a:moveTo>
                    <a:lnTo>
                      <a:pt x="30" y="167"/>
                    </a:lnTo>
                    <a:lnTo>
                      <a:pt x="88" y="331"/>
                    </a:lnTo>
                    <a:lnTo>
                      <a:pt x="174" y="491"/>
                    </a:lnTo>
                    <a:lnTo>
                      <a:pt x="285" y="645"/>
                    </a:lnTo>
                    <a:lnTo>
                      <a:pt x="422" y="793"/>
                    </a:lnTo>
                    <a:lnTo>
                      <a:pt x="584" y="932"/>
                    </a:lnTo>
                    <a:lnTo>
                      <a:pt x="768" y="1061"/>
                    </a:lnTo>
                    <a:lnTo>
                      <a:pt x="973" y="1179"/>
                    </a:lnTo>
                    <a:lnTo>
                      <a:pt x="1196" y="1286"/>
                    </a:lnTo>
                    <a:lnTo>
                      <a:pt x="1437" y="1379"/>
                    </a:lnTo>
                    <a:lnTo>
                      <a:pt x="1692" y="1458"/>
                    </a:lnTo>
                    <a:lnTo>
                      <a:pt x="1959" y="1523"/>
                    </a:lnTo>
                    <a:lnTo>
                      <a:pt x="2237" y="1573"/>
                    </a:lnTo>
                    <a:lnTo>
                      <a:pt x="2521" y="1606"/>
                    </a:lnTo>
                    <a:lnTo>
                      <a:pt x="2809" y="162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88" name="Freeform 166"/>
              <p:cNvSpPr>
                <a:spLocks/>
              </p:cNvSpPr>
              <p:nvPr/>
            </p:nvSpPr>
            <p:spPr bwMode="auto">
              <a:xfrm>
                <a:off x="4411" y="2240"/>
                <a:ext cx="803" cy="465"/>
              </a:xfrm>
              <a:custGeom>
                <a:avLst/>
                <a:gdLst>
                  <a:gd name="T0" fmla="*/ 2 w 5958"/>
                  <a:gd name="T1" fmla="*/ 1 h 3441"/>
                  <a:gd name="T2" fmla="*/ 2 w 5958"/>
                  <a:gd name="T3" fmla="*/ 0 h 3441"/>
                  <a:gd name="T4" fmla="*/ 2 w 5958"/>
                  <a:gd name="T5" fmla="*/ 0 h 3441"/>
                  <a:gd name="T6" fmla="*/ 2 w 5958"/>
                  <a:gd name="T7" fmla="*/ 0 h 3441"/>
                  <a:gd name="T8" fmla="*/ 2 w 5958"/>
                  <a:gd name="T9" fmla="*/ 0 h 3441"/>
                  <a:gd name="T10" fmla="*/ 1 w 5958"/>
                  <a:gd name="T11" fmla="*/ 0 h 3441"/>
                  <a:gd name="T12" fmla="*/ 1 w 5958"/>
                  <a:gd name="T13" fmla="*/ 0 h 3441"/>
                  <a:gd name="T14" fmla="*/ 1 w 5958"/>
                  <a:gd name="T15" fmla="*/ 0 h 3441"/>
                  <a:gd name="T16" fmla="*/ 1 w 5958"/>
                  <a:gd name="T17" fmla="*/ 0 h 3441"/>
                  <a:gd name="T18" fmla="*/ 1 w 5958"/>
                  <a:gd name="T19" fmla="*/ 0 h 3441"/>
                  <a:gd name="T20" fmla="*/ 1 w 5958"/>
                  <a:gd name="T21" fmla="*/ 0 h 3441"/>
                  <a:gd name="T22" fmla="*/ 0 w 5958"/>
                  <a:gd name="T23" fmla="*/ 0 h 3441"/>
                  <a:gd name="T24" fmla="*/ 0 w 5958"/>
                  <a:gd name="T25" fmla="*/ 0 h 3441"/>
                  <a:gd name="T26" fmla="*/ 0 w 5958"/>
                  <a:gd name="T27" fmla="*/ 0 h 3441"/>
                  <a:gd name="T28" fmla="*/ 0 w 5958"/>
                  <a:gd name="T29" fmla="*/ 0 h 3441"/>
                  <a:gd name="T30" fmla="*/ 0 w 5958"/>
                  <a:gd name="T31" fmla="*/ 1 h 3441"/>
                  <a:gd name="T32" fmla="*/ 0 w 5958"/>
                  <a:gd name="T33" fmla="*/ 1 h 3441"/>
                  <a:gd name="T34" fmla="*/ 0 w 5958"/>
                  <a:gd name="T35" fmla="*/ 1 h 3441"/>
                  <a:gd name="T36" fmla="*/ 0 w 5958"/>
                  <a:gd name="T37" fmla="*/ 1 h 3441"/>
                  <a:gd name="T38" fmla="*/ 0 w 5958"/>
                  <a:gd name="T39" fmla="*/ 1 h 3441"/>
                  <a:gd name="T40" fmla="*/ 0 w 5958"/>
                  <a:gd name="T41" fmla="*/ 1 h 3441"/>
                  <a:gd name="T42" fmla="*/ 1 w 5958"/>
                  <a:gd name="T43" fmla="*/ 1 h 3441"/>
                  <a:gd name="T44" fmla="*/ 1 w 5958"/>
                  <a:gd name="T45" fmla="*/ 1 h 3441"/>
                  <a:gd name="T46" fmla="*/ 1 w 5958"/>
                  <a:gd name="T47" fmla="*/ 1 h 3441"/>
                  <a:gd name="T48" fmla="*/ 1 w 5958"/>
                  <a:gd name="T49" fmla="*/ 1 h 3441"/>
                  <a:gd name="T50" fmla="*/ 1 w 5958"/>
                  <a:gd name="T51" fmla="*/ 1 h 3441"/>
                  <a:gd name="T52" fmla="*/ 1 w 5958"/>
                  <a:gd name="T53" fmla="*/ 1 h 3441"/>
                  <a:gd name="T54" fmla="*/ 2 w 5958"/>
                  <a:gd name="T55" fmla="*/ 1 h 3441"/>
                  <a:gd name="T56" fmla="*/ 2 w 5958"/>
                  <a:gd name="T57" fmla="*/ 1 h 3441"/>
                  <a:gd name="T58" fmla="*/ 2 w 5958"/>
                  <a:gd name="T59" fmla="*/ 1 h 3441"/>
                  <a:gd name="T60" fmla="*/ 2 w 5958"/>
                  <a:gd name="T61" fmla="*/ 1 h 3441"/>
                  <a:gd name="T62" fmla="*/ 2 w 5958"/>
                  <a:gd name="T63" fmla="*/ 1 h 344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958" h="3441">
                    <a:moveTo>
                      <a:pt x="5958" y="1721"/>
                    </a:moveTo>
                    <a:lnTo>
                      <a:pt x="5944" y="1553"/>
                    </a:lnTo>
                    <a:lnTo>
                      <a:pt x="5901" y="1385"/>
                    </a:lnTo>
                    <a:lnTo>
                      <a:pt x="5829" y="1221"/>
                    </a:lnTo>
                    <a:lnTo>
                      <a:pt x="5731" y="1062"/>
                    </a:lnTo>
                    <a:lnTo>
                      <a:pt x="5606" y="910"/>
                    </a:lnTo>
                    <a:lnTo>
                      <a:pt x="5456" y="765"/>
                    </a:lnTo>
                    <a:lnTo>
                      <a:pt x="5281" y="629"/>
                    </a:lnTo>
                    <a:lnTo>
                      <a:pt x="5085" y="504"/>
                    </a:lnTo>
                    <a:lnTo>
                      <a:pt x="4869" y="390"/>
                    </a:lnTo>
                    <a:lnTo>
                      <a:pt x="4634" y="290"/>
                    </a:lnTo>
                    <a:lnTo>
                      <a:pt x="4383" y="204"/>
                    </a:lnTo>
                    <a:lnTo>
                      <a:pt x="4119" y="131"/>
                    </a:lnTo>
                    <a:lnTo>
                      <a:pt x="3844" y="74"/>
                    </a:lnTo>
                    <a:lnTo>
                      <a:pt x="3561" y="33"/>
                    </a:lnTo>
                    <a:lnTo>
                      <a:pt x="3272" y="8"/>
                    </a:lnTo>
                    <a:lnTo>
                      <a:pt x="2980" y="0"/>
                    </a:lnTo>
                    <a:lnTo>
                      <a:pt x="2687" y="8"/>
                    </a:lnTo>
                    <a:lnTo>
                      <a:pt x="2398" y="33"/>
                    </a:lnTo>
                    <a:lnTo>
                      <a:pt x="2114" y="74"/>
                    </a:lnTo>
                    <a:lnTo>
                      <a:pt x="1839" y="131"/>
                    </a:lnTo>
                    <a:lnTo>
                      <a:pt x="1575" y="204"/>
                    </a:lnTo>
                    <a:lnTo>
                      <a:pt x="1325" y="290"/>
                    </a:lnTo>
                    <a:lnTo>
                      <a:pt x="1090" y="390"/>
                    </a:lnTo>
                    <a:lnTo>
                      <a:pt x="873" y="504"/>
                    </a:lnTo>
                    <a:lnTo>
                      <a:pt x="677" y="629"/>
                    </a:lnTo>
                    <a:lnTo>
                      <a:pt x="502" y="765"/>
                    </a:lnTo>
                    <a:lnTo>
                      <a:pt x="352" y="910"/>
                    </a:lnTo>
                    <a:lnTo>
                      <a:pt x="227" y="1062"/>
                    </a:lnTo>
                    <a:lnTo>
                      <a:pt x="129" y="1221"/>
                    </a:lnTo>
                    <a:lnTo>
                      <a:pt x="58" y="1385"/>
                    </a:lnTo>
                    <a:lnTo>
                      <a:pt x="15" y="1553"/>
                    </a:lnTo>
                    <a:lnTo>
                      <a:pt x="0" y="1721"/>
                    </a:lnTo>
                    <a:lnTo>
                      <a:pt x="15" y="1890"/>
                    </a:lnTo>
                    <a:lnTo>
                      <a:pt x="58" y="2057"/>
                    </a:lnTo>
                    <a:lnTo>
                      <a:pt x="129" y="2221"/>
                    </a:lnTo>
                    <a:lnTo>
                      <a:pt x="227" y="2379"/>
                    </a:lnTo>
                    <a:lnTo>
                      <a:pt x="352" y="2533"/>
                    </a:lnTo>
                    <a:lnTo>
                      <a:pt x="502" y="2677"/>
                    </a:lnTo>
                    <a:lnTo>
                      <a:pt x="677" y="2812"/>
                    </a:lnTo>
                    <a:lnTo>
                      <a:pt x="873" y="2937"/>
                    </a:lnTo>
                    <a:lnTo>
                      <a:pt x="1090" y="3051"/>
                    </a:lnTo>
                    <a:lnTo>
                      <a:pt x="1325" y="3152"/>
                    </a:lnTo>
                    <a:lnTo>
                      <a:pt x="1575" y="3239"/>
                    </a:lnTo>
                    <a:lnTo>
                      <a:pt x="1839" y="3311"/>
                    </a:lnTo>
                    <a:lnTo>
                      <a:pt x="2114" y="3367"/>
                    </a:lnTo>
                    <a:lnTo>
                      <a:pt x="2398" y="3409"/>
                    </a:lnTo>
                    <a:lnTo>
                      <a:pt x="2687" y="3434"/>
                    </a:lnTo>
                    <a:lnTo>
                      <a:pt x="2980" y="3441"/>
                    </a:lnTo>
                    <a:lnTo>
                      <a:pt x="3272" y="3434"/>
                    </a:lnTo>
                    <a:lnTo>
                      <a:pt x="3561" y="3409"/>
                    </a:lnTo>
                    <a:lnTo>
                      <a:pt x="3844" y="3367"/>
                    </a:lnTo>
                    <a:lnTo>
                      <a:pt x="4119" y="3311"/>
                    </a:lnTo>
                    <a:lnTo>
                      <a:pt x="4383" y="3239"/>
                    </a:lnTo>
                    <a:lnTo>
                      <a:pt x="4634" y="3152"/>
                    </a:lnTo>
                    <a:lnTo>
                      <a:pt x="4869" y="3051"/>
                    </a:lnTo>
                    <a:lnTo>
                      <a:pt x="5085" y="2937"/>
                    </a:lnTo>
                    <a:lnTo>
                      <a:pt x="5281" y="2812"/>
                    </a:lnTo>
                    <a:lnTo>
                      <a:pt x="5456" y="2677"/>
                    </a:lnTo>
                    <a:lnTo>
                      <a:pt x="5606" y="2533"/>
                    </a:lnTo>
                    <a:lnTo>
                      <a:pt x="5731" y="2379"/>
                    </a:lnTo>
                    <a:lnTo>
                      <a:pt x="5829" y="2221"/>
                    </a:lnTo>
                    <a:lnTo>
                      <a:pt x="5901" y="2057"/>
                    </a:lnTo>
                    <a:lnTo>
                      <a:pt x="5944" y="1890"/>
                    </a:lnTo>
                    <a:lnTo>
                      <a:pt x="5958" y="172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89" name="Freeform 167"/>
              <p:cNvSpPr>
                <a:spLocks/>
              </p:cNvSpPr>
              <p:nvPr/>
            </p:nvSpPr>
            <p:spPr bwMode="auto">
              <a:xfrm>
                <a:off x="4433" y="2857"/>
                <a:ext cx="357" cy="279"/>
              </a:xfrm>
              <a:custGeom>
                <a:avLst/>
                <a:gdLst>
                  <a:gd name="T0" fmla="*/ 0 w 2644"/>
                  <a:gd name="T1" fmla="*/ 1 h 2057"/>
                  <a:gd name="T2" fmla="*/ 1 w 2644"/>
                  <a:gd name="T3" fmla="*/ 0 h 2057"/>
                  <a:gd name="T4" fmla="*/ 1 w 2644"/>
                  <a:gd name="T5" fmla="*/ 1 h 20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4" h="2057">
                    <a:moveTo>
                      <a:pt x="0" y="1527"/>
                    </a:moveTo>
                    <a:lnTo>
                      <a:pt x="2644" y="0"/>
                    </a:lnTo>
                    <a:lnTo>
                      <a:pt x="2644" y="2057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0" name="Freeform 168"/>
              <p:cNvSpPr>
                <a:spLocks/>
              </p:cNvSpPr>
              <p:nvPr/>
            </p:nvSpPr>
            <p:spPr bwMode="auto">
              <a:xfrm>
                <a:off x="3976" y="3202"/>
                <a:ext cx="457" cy="164"/>
              </a:xfrm>
              <a:custGeom>
                <a:avLst/>
                <a:gdLst>
                  <a:gd name="T0" fmla="*/ 0 w 3389"/>
                  <a:gd name="T1" fmla="*/ 0 h 1221"/>
                  <a:gd name="T2" fmla="*/ 0 w 3389"/>
                  <a:gd name="T3" fmla="*/ 0 h 1221"/>
                  <a:gd name="T4" fmla="*/ 0 w 3389"/>
                  <a:gd name="T5" fmla="*/ 0 h 1221"/>
                  <a:gd name="T6" fmla="*/ 0 w 3389"/>
                  <a:gd name="T7" fmla="*/ 0 h 1221"/>
                  <a:gd name="T8" fmla="*/ 0 w 3389"/>
                  <a:gd name="T9" fmla="*/ 0 h 1221"/>
                  <a:gd name="T10" fmla="*/ 0 w 3389"/>
                  <a:gd name="T11" fmla="*/ 0 h 1221"/>
                  <a:gd name="T12" fmla="*/ 0 w 3389"/>
                  <a:gd name="T13" fmla="*/ 0 h 1221"/>
                  <a:gd name="T14" fmla="*/ 0 w 3389"/>
                  <a:gd name="T15" fmla="*/ 0 h 1221"/>
                  <a:gd name="T16" fmla="*/ 0 w 3389"/>
                  <a:gd name="T17" fmla="*/ 0 h 1221"/>
                  <a:gd name="T18" fmla="*/ 0 w 3389"/>
                  <a:gd name="T19" fmla="*/ 0 h 1221"/>
                  <a:gd name="T20" fmla="*/ 0 w 3389"/>
                  <a:gd name="T21" fmla="*/ 0 h 1221"/>
                  <a:gd name="T22" fmla="*/ 0 w 3389"/>
                  <a:gd name="T23" fmla="*/ 0 h 1221"/>
                  <a:gd name="T24" fmla="*/ 0 w 3389"/>
                  <a:gd name="T25" fmla="*/ 0 h 1221"/>
                  <a:gd name="T26" fmla="*/ 0 w 3389"/>
                  <a:gd name="T27" fmla="*/ 0 h 1221"/>
                  <a:gd name="T28" fmla="*/ 0 w 3389"/>
                  <a:gd name="T29" fmla="*/ 0 h 1221"/>
                  <a:gd name="T30" fmla="*/ 0 w 3389"/>
                  <a:gd name="T31" fmla="*/ 0 h 1221"/>
                  <a:gd name="T32" fmla="*/ 1 w 3389"/>
                  <a:gd name="T33" fmla="*/ 0 h 1221"/>
                  <a:gd name="T34" fmla="*/ 1 w 3389"/>
                  <a:gd name="T35" fmla="*/ 0 h 1221"/>
                  <a:gd name="T36" fmla="*/ 1 w 3389"/>
                  <a:gd name="T37" fmla="*/ 0 h 1221"/>
                  <a:gd name="T38" fmla="*/ 1 w 3389"/>
                  <a:gd name="T39" fmla="*/ 0 h 1221"/>
                  <a:gd name="T40" fmla="*/ 1 w 3389"/>
                  <a:gd name="T41" fmla="*/ 0 h 1221"/>
                  <a:gd name="T42" fmla="*/ 1 w 3389"/>
                  <a:gd name="T43" fmla="*/ 0 h 1221"/>
                  <a:gd name="T44" fmla="*/ 1 w 3389"/>
                  <a:gd name="T45" fmla="*/ 0 h 1221"/>
                  <a:gd name="T46" fmla="*/ 1 w 3389"/>
                  <a:gd name="T47" fmla="*/ 0 h 1221"/>
                  <a:gd name="T48" fmla="*/ 1 w 3389"/>
                  <a:gd name="T49" fmla="*/ 0 h 1221"/>
                  <a:gd name="T50" fmla="*/ 1 w 3389"/>
                  <a:gd name="T51" fmla="*/ 0 h 1221"/>
                  <a:gd name="T52" fmla="*/ 1 w 3389"/>
                  <a:gd name="T53" fmla="*/ 0 h 1221"/>
                  <a:gd name="T54" fmla="*/ 1 w 3389"/>
                  <a:gd name="T55" fmla="*/ 0 h 12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389" h="1221">
                    <a:moveTo>
                      <a:pt x="0" y="0"/>
                    </a:moveTo>
                    <a:lnTo>
                      <a:pt x="4" y="50"/>
                    </a:lnTo>
                    <a:lnTo>
                      <a:pt x="20" y="102"/>
                    </a:lnTo>
                    <a:lnTo>
                      <a:pt x="46" y="156"/>
                    </a:lnTo>
                    <a:lnTo>
                      <a:pt x="83" y="211"/>
                    </a:lnTo>
                    <a:lnTo>
                      <a:pt x="131" y="268"/>
                    </a:lnTo>
                    <a:lnTo>
                      <a:pt x="189" y="325"/>
                    </a:lnTo>
                    <a:lnTo>
                      <a:pt x="257" y="384"/>
                    </a:lnTo>
                    <a:lnTo>
                      <a:pt x="335" y="443"/>
                    </a:lnTo>
                    <a:lnTo>
                      <a:pt x="422" y="503"/>
                    </a:lnTo>
                    <a:lnTo>
                      <a:pt x="516" y="562"/>
                    </a:lnTo>
                    <a:lnTo>
                      <a:pt x="617" y="622"/>
                    </a:lnTo>
                    <a:lnTo>
                      <a:pt x="725" y="681"/>
                    </a:lnTo>
                    <a:lnTo>
                      <a:pt x="842" y="741"/>
                    </a:lnTo>
                    <a:lnTo>
                      <a:pt x="968" y="799"/>
                    </a:lnTo>
                    <a:lnTo>
                      <a:pt x="1234" y="913"/>
                    </a:lnTo>
                    <a:lnTo>
                      <a:pt x="1515" y="1016"/>
                    </a:lnTo>
                    <a:lnTo>
                      <a:pt x="1801" y="1102"/>
                    </a:lnTo>
                    <a:lnTo>
                      <a:pt x="2081" y="1166"/>
                    </a:lnTo>
                    <a:lnTo>
                      <a:pt x="2365" y="1208"/>
                    </a:lnTo>
                    <a:lnTo>
                      <a:pt x="2508" y="1219"/>
                    </a:lnTo>
                    <a:lnTo>
                      <a:pt x="2649" y="1221"/>
                    </a:lnTo>
                    <a:lnTo>
                      <a:pt x="2786" y="1214"/>
                    </a:lnTo>
                    <a:lnTo>
                      <a:pt x="2920" y="1198"/>
                    </a:lnTo>
                    <a:lnTo>
                      <a:pt x="3048" y="1172"/>
                    </a:lnTo>
                    <a:lnTo>
                      <a:pt x="3170" y="1136"/>
                    </a:lnTo>
                    <a:lnTo>
                      <a:pt x="3284" y="1090"/>
                    </a:lnTo>
                    <a:lnTo>
                      <a:pt x="3389" y="103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1" name="Line 169"/>
              <p:cNvSpPr>
                <a:spLocks noChangeShapeType="1"/>
              </p:cNvSpPr>
              <p:nvPr/>
            </p:nvSpPr>
            <p:spPr bwMode="auto">
              <a:xfrm flipV="1">
                <a:off x="4433" y="3136"/>
                <a:ext cx="357" cy="20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2" name="Freeform 170"/>
              <p:cNvSpPr>
                <a:spLocks/>
              </p:cNvSpPr>
              <p:nvPr/>
            </p:nvSpPr>
            <p:spPr bwMode="auto">
              <a:xfrm>
                <a:off x="4790" y="2912"/>
                <a:ext cx="424" cy="271"/>
              </a:xfrm>
              <a:custGeom>
                <a:avLst/>
                <a:gdLst>
                  <a:gd name="T0" fmla="*/ 0 w 3144"/>
                  <a:gd name="T1" fmla="*/ 1 h 2009"/>
                  <a:gd name="T2" fmla="*/ 0 w 3144"/>
                  <a:gd name="T3" fmla="*/ 1 h 2009"/>
                  <a:gd name="T4" fmla="*/ 0 w 3144"/>
                  <a:gd name="T5" fmla="*/ 1 h 2009"/>
                  <a:gd name="T6" fmla="*/ 0 w 3144"/>
                  <a:gd name="T7" fmla="*/ 1 h 2009"/>
                  <a:gd name="T8" fmla="*/ 0 w 3144"/>
                  <a:gd name="T9" fmla="*/ 1 h 2009"/>
                  <a:gd name="T10" fmla="*/ 0 w 3144"/>
                  <a:gd name="T11" fmla="*/ 1 h 2009"/>
                  <a:gd name="T12" fmla="*/ 1 w 3144"/>
                  <a:gd name="T13" fmla="*/ 1 h 2009"/>
                  <a:gd name="T14" fmla="*/ 1 w 3144"/>
                  <a:gd name="T15" fmla="*/ 1 h 2009"/>
                  <a:gd name="T16" fmla="*/ 1 w 3144"/>
                  <a:gd name="T17" fmla="*/ 1 h 2009"/>
                  <a:gd name="T18" fmla="*/ 1 w 3144"/>
                  <a:gd name="T19" fmla="*/ 1 h 2009"/>
                  <a:gd name="T20" fmla="*/ 1 w 3144"/>
                  <a:gd name="T21" fmla="*/ 1 h 2009"/>
                  <a:gd name="T22" fmla="*/ 1 w 3144"/>
                  <a:gd name="T23" fmla="*/ 1 h 2009"/>
                  <a:gd name="T24" fmla="*/ 1 w 3144"/>
                  <a:gd name="T25" fmla="*/ 1 h 2009"/>
                  <a:gd name="T26" fmla="*/ 1 w 3144"/>
                  <a:gd name="T27" fmla="*/ 1 h 2009"/>
                  <a:gd name="T28" fmla="*/ 1 w 3144"/>
                  <a:gd name="T29" fmla="*/ 1 h 2009"/>
                  <a:gd name="T30" fmla="*/ 1 w 3144"/>
                  <a:gd name="T31" fmla="*/ 1 h 2009"/>
                  <a:gd name="T32" fmla="*/ 1 w 3144"/>
                  <a:gd name="T33" fmla="*/ 1 h 2009"/>
                  <a:gd name="T34" fmla="*/ 1 w 3144"/>
                  <a:gd name="T35" fmla="*/ 1 h 2009"/>
                  <a:gd name="T36" fmla="*/ 1 w 3144"/>
                  <a:gd name="T37" fmla="*/ 0 h 2009"/>
                  <a:gd name="T38" fmla="*/ 1 w 3144"/>
                  <a:gd name="T39" fmla="*/ 0 h 2009"/>
                  <a:gd name="T40" fmla="*/ 1 w 3144"/>
                  <a:gd name="T41" fmla="*/ 0 h 2009"/>
                  <a:gd name="T42" fmla="*/ 1 w 3144"/>
                  <a:gd name="T43" fmla="*/ 0 h 2009"/>
                  <a:gd name="T44" fmla="*/ 1 w 3144"/>
                  <a:gd name="T45" fmla="*/ 0 h 2009"/>
                  <a:gd name="T46" fmla="*/ 1 w 3144"/>
                  <a:gd name="T47" fmla="*/ 0 h 2009"/>
                  <a:gd name="T48" fmla="*/ 1 w 3144"/>
                  <a:gd name="T49" fmla="*/ 0 h 2009"/>
                  <a:gd name="T50" fmla="*/ 1 w 3144"/>
                  <a:gd name="T51" fmla="*/ 0 h 2009"/>
                  <a:gd name="T52" fmla="*/ 1 w 3144"/>
                  <a:gd name="T53" fmla="*/ 0 h 2009"/>
                  <a:gd name="T54" fmla="*/ 1 w 3144"/>
                  <a:gd name="T55" fmla="*/ 0 h 2009"/>
                  <a:gd name="T56" fmla="*/ 1 w 3144"/>
                  <a:gd name="T57" fmla="*/ 0 h 20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144" h="2009">
                    <a:moveTo>
                      <a:pt x="0" y="1659"/>
                    </a:moveTo>
                    <a:lnTo>
                      <a:pt x="287" y="1764"/>
                    </a:lnTo>
                    <a:lnTo>
                      <a:pt x="578" y="1857"/>
                    </a:lnTo>
                    <a:lnTo>
                      <a:pt x="870" y="1932"/>
                    </a:lnTo>
                    <a:lnTo>
                      <a:pt x="1159" y="1985"/>
                    </a:lnTo>
                    <a:lnTo>
                      <a:pt x="1302" y="2002"/>
                    </a:lnTo>
                    <a:lnTo>
                      <a:pt x="1442" y="2009"/>
                    </a:lnTo>
                    <a:lnTo>
                      <a:pt x="1579" y="2009"/>
                    </a:lnTo>
                    <a:lnTo>
                      <a:pt x="1713" y="2000"/>
                    </a:lnTo>
                    <a:lnTo>
                      <a:pt x="1843" y="1980"/>
                    </a:lnTo>
                    <a:lnTo>
                      <a:pt x="1970" y="1950"/>
                    </a:lnTo>
                    <a:lnTo>
                      <a:pt x="2091" y="1909"/>
                    </a:lnTo>
                    <a:lnTo>
                      <a:pt x="2208" y="1857"/>
                    </a:lnTo>
                    <a:lnTo>
                      <a:pt x="2318" y="1794"/>
                    </a:lnTo>
                    <a:lnTo>
                      <a:pt x="2423" y="1720"/>
                    </a:lnTo>
                    <a:lnTo>
                      <a:pt x="2521" y="1636"/>
                    </a:lnTo>
                    <a:lnTo>
                      <a:pt x="2614" y="1543"/>
                    </a:lnTo>
                    <a:lnTo>
                      <a:pt x="2698" y="1439"/>
                    </a:lnTo>
                    <a:lnTo>
                      <a:pt x="2776" y="1329"/>
                    </a:lnTo>
                    <a:lnTo>
                      <a:pt x="2846" y="1211"/>
                    </a:lnTo>
                    <a:lnTo>
                      <a:pt x="2910" y="1087"/>
                    </a:lnTo>
                    <a:lnTo>
                      <a:pt x="2965" y="957"/>
                    </a:lnTo>
                    <a:lnTo>
                      <a:pt x="3013" y="824"/>
                    </a:lnTo>
                    <a:lnTo>
                      <a:pt x="3054" y="688"/>
                    </a:lnTo>
                    <a:lnTo>
                      <a:pt x="3087" y="550"/>
                    </a:lnTo>
                    <a:lnTo>
                      <a:pt x="3112" y="411"/>
                    </a:lnTo>
                    <a:lnTo>
                      <a:pt x="3130" y="273"/>
                    </a:lnTo>
                    <a:lnTo>
                      <a:pt x="3140" y="135"/>
                    </a:lnTo>
                    <a:lnTo>
                      <a:pt x="314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3" name="Freeform 171"/>
              <p:cNvSpPr>
                <a:spLocks/>
              </p:cNvSpPr>
              <p:nvPr/>
            </p:nvSpPr>
            <p:spPr bwMode="auto">
              <a:xfrm>
                <a:off x="5535" y="3239"/>
                <a:ext cx="112" cy="247"/>
              </a:xfrm>
              <a:custGeom>
                <a:avLst/>
                <a:gdLst>
                  <a:gd name="T0" fmla="*/ 0 w 822"/>
                  <a:gd name="T1" fmla="*/ 1 h 1818"/>
                  <a:gd name="T2" fmla="*/ 0 w 822"/>
                  <a:gd name="T3" fmla="*/ 1 h 1818"/>
                  <a:gd name="T4" fmla="*/ 0 w 822"/>
                  <a:gd name="T5" fmla="*/ 1 h 1818"/>
                  <a:gd name="T6" fmla="*/ 0 w 822"/>
                  <a:gd name="T7" fmla="*/ 1 h 1818"/>
                  <a:gd name="T8" fmla="*/ 0 w 822"/>
                  <a:gd name="T9" fmla="*/ 0 h 1818"/>
                  <a:gd name="T10" fmla="*/ 0 w 822"/>
                  <a:gd name="T11" fmla="*/ 0 h 1818"/>
                  <a:gd name="T12" fmla="*/ 0 w 822"/>
                  <a:gd name="T13" fmla="*/ 0 h 1818"/>
                  <a:gd name="T14" fmla="*/ 0 w 822"/>
                  <a:gd name="T15" fmla="*/ 0 h 1818"/>
                  <a:gd name="T16" fmla="*/ 0 w 822"/>
                  <a:gd name="T17" fmla="*/ 0 h 1818"/>
                  <a:gd name="T18" fmla="*/ 0 w 822"/>
                  <a:gd name="T19" fmla="*/ 0 h 1818"/>
                  <a:gd name="T20" fmla="*/ 0 w 822"/>
                  <a:gd name="T21" fmla="*/ 0 h 18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2" h="1818">
                    <a:moveTo>
                      <a:pt x="0" y="1818"/>
                    </a:moveTo>
                    <a:lnTo>
                      <a:pt x="149" y="1718"/>
                    </a:lnTo>
                    <a:lnTo>
                      <a:pt x="285" y="1597"/>
                    </a:lnTo>
                    <a:lnTo>
                      <a:pt x="408" y="1455"/>
                    </a:lnTo>
                    <a:lnTo>
                      <a:pt x="516" y="1296"/>
                    </a:lnTo>
                    <a:lnTo>
                      <a:pt x="608" y="1117"/>
                    </a:lnTo>
                    <a:lnTo>
                      <a:pt x="684" y="923"/>
                    </a:lnTo>
                    <a:lnTo>
                      <a:pt x="745" y="712"/>
                    </a:lnTo>
                    <a:lnTo>
                      <a:pt x="787" y="487"/>
                    </a:lnTo>
                    <a:lnTo>
                      <a:pt x="813" y="249"/>
                    </a:lnTo>
                    <a:lnTo>
                      <a:pt x="82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4" name="Freeform 172"/>
              <p:cNvSpPr>
                <a:spLocks/>
              </p:cNvSpPr>
              <p:nvPr/>
            </p:nvSpPr>
            <p:spPr bwMode="auto">
              <a:xfrm>
                <a:off x="5214" y="2556"/>
                <a:ext cx="433" cy="683"/>
              </a:xfrm>
              <a:custGeom>
                <a:avLst/>
                <a:gdLst>
                  <a:gd name="T0" fmla="*/ 1 w 3196"/>
                  <a:gd name="T1" fmla="*/ 2 h 5061"/>
                  <a:gd name="T2" fmla="*/ 1 w 3196"/>
                  <a:gd name="T3" fmla="*/ 2 h 5061"/>
                  <a:gd name="T4" fmla="*/ 1 w 3196"/>
                  <a:gd name="T5" fmla="*/ 1 h 5061"/>
                  <a:gd name="T6" fmla="*/ 1 w 3196"/>
                  <a:gd name="T7" fmla="*/ 1 h 5061"/>
                  <a:gd name="T8" fmla="*/ 1 w 3196"/>
                  <a:gd name="T9" fmla="*/ 1 h 5061"/>
                  <a:gd name="T10" fmla="*/ 1 w 3196"/>
                  <a:gd name="T11" fmla="*/ 1 h 5061"/>
                  <a:gd name="T12" fmla="*/ 1 w 3196"/>
                  <a:gd name="T13" fmla="*/ 1 h 5061"/>
                  <a:gd name="T14" fmla="*/ 1 w 3196"/>
                  <a:gd name="T15" fmla="*/ 1 h 5061"/>
                  <a:gd name="T16" fmla="*/ 1 w 3196"/>
                  <a:gd name="T17" fmla="*/ 1 h 5061"/>
                  <a:gd name="T18" fmla="*/ 1 w 3196"/>
                  <a:gd name="T19" fmla="*/ 1 h 5061"/>
                  <a:gd name="T20" fmla="*/ 1 w 3196"/>
                  <a:gd name="T21" fmla="*/ 1 h 5061"/>
                  <a:gd name="T22" fmla="*/ 1 w 3196"/>
                  <a:gd name="T23" fmla="*/ 1 h 5061"/>
                  <a:gd name="T24" fmla="*/ 1 w 3196"/>
                  <a:gd name="T25" fmla="*/ 1 h 5061"/>
                  <a:gd name="T26" fmla="*/ 1 w 3196"/>
                  <a:gd name="T27" fmla="*/ 1 h 5061"/>
                  <a:gd name="T28" fmla="*/ 1 w 3196"/>
                  <a:gd name="T29" fmla="*/ 0 h 5061"/>
                  <a:gd name="T30" fmla="*/ 0 w 3196"/>
                  <a:gd name="T31" fmla="*/ 0 h 5061"/>
                  <a:gd name="T32" fmla="*/ 0 w 3196"/>
                  <a:gd name="T33" fmla="*/ 0 h 5061"/>
                  <a:gd name="T34" fmla="*/ 0 w 3196"/>
                  <a:gd name="T35" fmla="*/ 0 h 5061"/>
                  <a:gd name="T36" fmla="*/ 0 w 3196"/>
                  <a:gd name="T37" fmla="*/ 0 h 5061"/>
                  <a:gd name="T38" fmla="*/ 0 w 3196"/>
                  <a:gd name="T39" fmla="*/ 0 h 5061"/>
                  <a:gd name="T40" fmla="*/ 0 w 3196"/>
                  <a:gd name="T41" fmla="*/ 0 h 5061"/>
                  <a:gd name="T42" fmla="*/ 0 w 3196"/>
                  <a:gd name="T43" fmla="*/ 0 h 50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96" h="5061">
                    <a:moveTo>
                      <a:pt x="3196" y="5061"/>
                    </a:moveTo>
                    <a:lnTo>
                      <a:pt x="3186" y="4791"/>
                    </a:lnTo>
                    <a:lnTo>
                      <a:pt x="3158" y="4513"/>
                    </a:lnTo>
                    <a:lnTo>
                      <a:pt x="3112" y="4228"/>
                    </a:lnTo>
                    <a:lnTo>
                      <a:pt x="3049" y="3937"/>
                    </a:lnTo>
                    <a:lnTo>
                      <a:pt x="2966" y="3643"/>
                    </a:lnTo>
                    <a:lnTo>
                      <a:pt x="2867" y="3348"/>
                    </a:lnTo>
                    <a:lnTo>
                      <a:pt x="2752" y="3054"/>
                    </a:lnTo>
                    <a:lnTo>
                      <a:pt x="2621" y="2762"/>
                    </a:lnTo>
                    <a:lnTo>
                      <a:pt x="2476" y="2474"/>
                    </a:lnTo>
                    <a:lnTo>
                      <a:pt x="2316" y="2193"/>
                    </a:lnTo>
                    <a:lnTo>
                      <a:pt x="2144" y="1920"/>
                    </a:lnTo>
                    <a:lnTo>
                      <a:pt x="1959" y="1657"/>
                    </a:lnTo>
                    <a:lnTo>
                      <a:pt x="1765" y="1406"/>
                    </a:lnTo>
                    <a:lnTo>
                      <a:pt x="1562" y="1168"/>
                    </a:lnTo>
                    <a:lnTo>
                      <a:pt x="1350" y="946"/>
                    </a:lnTo>
                    <a:lnTo>
                      <a:pt x="1133" y="739"/>
                    </a:lnTo>
                    <a:lnTo>
                      <a:pt x="910" y="552"/>
                    </a:lnTo>
                    <a:lnTo>
                      <a:pt x="684" y="383"/>
                    </a:lnTo>
                    <a:lnTo>
                      <a:pt x="456" y="233"/>
                    </a:lnTo>
                    <a:lnTo>
                      <a:pt x="227" y="10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5" name="Freeform 173"/>
              <p:cNvSpPr>
                <a:spLocks/>
              </p:cNvSpPr>
              <p:nvPr/>
            </p:nvSpPr>
            <p:spPr bwMode="auto">
              <a:xfrm>
                <a:off x="3560" y="3298"/>
                <a:ext cx="758" cy="978"/>
              </a:xfrm>
              <a:custGeom>
                <a:avLst/>
                <a:gdLst>
                  <a:gd name="T0" fmla="*/ 2 w 5615"/>
                  <a:gd name="T1" fmla="*/ 2 h 7255"/>
                  <a:gd name="T2" fmla="*/ 2 w 5615"/>
                  <a:gd name="T3" fmla="*/ 2 h 7255"/>
                  <a:gd name="T4" fmla="*/ 2 w 5615"/>
                  <a:gd name="T5" fmla="*/ 2 h 7255"/>
                  <a:gd name="T6" fmla="*/ 2 w 5615"/>
                  <a:gd name="T7" fmla="*/ 2 h 7255"/>
                  <a:gd name="T8" fmla="*/ 2 w 5615"/>
                  <a:gd name="T9" fmla="*/ 2 h 7255"/>
                  <a:gd name="T10" fmla="*/ 2 w 5615"/>
                  <a:gd name="T11" fmla="*/ 2 h 7255"/>
                  <a:gd name="T12" fmla="*/ 2 w 5615"/>
                  <a:gd name="T13" fmla="*/ 1 h 7255"/>
                  <a:gd name="T14" fmla="*/ 2 w 5615"/>
                  <a:gd name="T15" fmla="*/ 1 h 7255"/>
                  <a:gd name="T16" fmla="*/ 2 w 5615"/>
                  <a:gd name="T17" fmla="*/ 1 h 7255"/>
                  <a:gd name="T18" fmla="*/ 2 w 5615"/>
                  <a:gd name="T19" fmla="*/ 1 h 7255"/>
                  <a:gd name="T20" fmla="*/ 1 w 5615"/>
                  <a:gd name="T21" fmla="*/ 1 h 7255"/>
                  <a:gd name="T22" fmla="*/ 1 w 5615"/>
                  <a:gd name="T23" fmla="*/ 0 h 7255"/>
                  <a:gd name="T24" fmla="*/ 1 w 5615"/>
                  <a:gd name="T25" fmla="*/ 0 h 7255"/>
                  <a:gd name="T26" fmla="*/ 1 w 5615"/>
                  <a:gd name="T27" fmla="*/ 0 h 7255"/>
                  <a:gd name="T28" fmla="*/ 1 w 5615"/>
                  <a:gd name="T29" fmla="*/ 0 h 7255"/>
                  <a:gd name="T30" fmla="*/ 1 w 5615"/>
                  <a:gd name="T31" fmla="*/ 0 h 7255"/>
                  <a:gd name="T32" fmla="*/ 1 w 5615"/>
                  <a:gd name="T33" fmla="*/ 0 h 7255"/>
                  <a:gd name="T34" fmla="*/ 0 w 5615"/>
                  <a:gd name="T35" fmla="*/ 0 h 7255"/>
                  <a:gd name="T36" fmla="*/ 0 w 5615"/>
                  <a:gd name="T37" fmla="*/ 0 h 7255"/>
                  <a:gd name="T38" fmla="*/ 0 w 5615"/>
                  <a:gd name="T39" fmla="*/ 0 h 7255"/>
                  <a:gd name="T40" fmla="*/ 0 w 5615"/>
                  <a:gd name="T41" fmla="*/ 0 h 7255"/>
                  <a:gd name="T42" fmla="*/ 0 w 5615"/>
                  <a:gd name="T43" fmla="*/ 0 h 7255"/>
                  <a:gd name="T44" fmla="*/ 0 w 5615"/>
                  <a:gd name="T45" fmla="*/ 1 h 7255"/>
                  <a:gd name="T46" fmla="*/ 0 w 5615"/>
                  <a:gd name="T47" fmla="*/ 1 h 7255"/>
                  <a:gd name="T48" fmla="*/ 0 w 5615"/>
                  <a:gd name="T49" fmla="*/ 1 h 7255"/>
                  <a:gd name="T50" fmla="*/ 0 w 5615"/>
                  <a:gd name="T51" fmla="*/ 1 h 7255"/>
                  <a:gd name="T52" fmla="*/ 0 w 5615"/>
                  <a:gd name="T53" fmla="*/ 1 h 7255"/>
                  <a:gd name="T54" fmla="*/ 0 w 5615"/>
                  <a:gd name="T55" fmla="*/ 1 h 7255"/>
                  <a:gd name="T56" fmla="*/ 0 w 5615"/>
                  <a:gd name="T57" fmla="*/ 2 h 7255"/>
                  <a:gd name="T58" fmla="*/ 1 w 5615"/>
                  <a:gd name="T59" fmla="*/ 2 h 7255"/>
                  <a:gd name="T60" fmla="*/ 1 w 5615"/>
                  <a:gd name="T61" fmla="*/ 2 h 7255"/>
                  <a:gd name="T62" fmla="*/ 1 w 5615"/>
                  <a:gd name="T63" fmla="*/ 2 h 7255"/>
                  <a:gd name="T64" fmla="*/ 1 w 5615"/>
                  <a:gd name="T65" fmla="*/ 2 h 7255"/>
                  <a:gd name="T66" fmla="*/ 1 w 5615"/>
                  <a:gd name="T67" fmla="*/ 2 h 7255"/>
                  <a:gd name="T68" fmla="*/ 1 w 5615"/>
                  <a:gd name="T69" fmla="*/ 2 h 7255"/>
                  <a:gd name="T70" fmla="*/ 1 w 5615"/>
                  <a:gd name="T71" fmla="*/ 2 h 7255"/>
                  <a:gd name="T72" fmla="*/ 1 w 5615"/>
                  <a:gd name="T73" fmla="*/ 2 h 7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615" h="7255">
                    <a:moveTo>
                      <a:pt x="4794" y="7070"/>
                    </a:moveTo>
                    <a:lnTo>
                      <a:pt x="4955" y="6959"/>
                    </a:lnTo>
                    <a:lnTo>
                      <a:pt x="5101" y="6826"/>
                    </a:lnTo>
                    <a:lnTo>
                      <a:pt x="5230" y="6669"/>
                    </a:lnTo>
                    <a:lnTo>
                      <a:pt x="5342" y="6491"/>
                    </a:lnTo>
                    <a:lnTo>
                      <a:pt x="5436" y="6292"/>
                    </a:lnTo>
                    <a:lnTo>
                      <a:pt x="5510" y="6072"/>
                    </a:lnTo>
                    <a:lnTo>
                      <a:pt x="5565" y="5837"/>
                    </a:lnTo>
                    <a:lnTo>
                      <a:pt x="5601" y="5585"/>
                    </a:lnTo>
                    <a:lnTo>
                      <a:pt x="5615" y="5319"/>
                    </a:lnTo>
                    <a:lnTo>
                      <a:pt x="5611" y="5040"/>
                    </a:lnTo>
                    <a:lnTo>
                      <a:pt x="5585" y="4751"/>
                    </a:lnTo>
                    <a:lnTo>
                      <a:pt x="5540" y="4455"/>
                    </a:lnTo>
                    <a:lnTo>
                      <a:pt x="5475" y="4152"/>
                    </a:lnTo>
                    <a:lnTo>
                      <a:pt x="5391" y="3847"/>
                    </a:lnTo>
                    <a:lnTo>
                      <a:pt x="5289" y="3539"/>
                    </a:lnTo>
                    <a:lnTo>
                      <a:pt x="5168" y="3231"/>
                    </a:lnTo>
                    <a:lnTo>
                      <a:pt x="5030" y="2926"/>
                    </a:lnTo>
                    <a:lnTo>
                      <a:pt x="4876" y="2628"/>
                    </a:lnTo>
                    <a:lnTo>
                      <a:pt x="4707" y="2336"/>
                    </a:lnTo>
                    <a:lnTo>
                      <a:pt x="4526" y="2052"/>
                    </a:lnTo>
                    <a:lnTo>
                      <a:pt x="4331" y="1781"/>
                    </a:lnTo>
                    <a:lnTo>
                      <a:pt x="4125" y="1523"/>
                    </a:lnTo>
                    <a:lnTo>
                      <a:pt x="3910" y="1280"/>
                    </a:lnTo>
                    <a:lnTo>
                      <a:pt x="3687" y="1053"/>
                    </a:lnTo>
                    <a:lnTo>
                      <a:pt x="3457" y="846"/>
                    </a:lnTo>
                    <a:lnTo>
                      <a:pt x="3224" y="659"/>
                    </a:lnTo>
                    <a:lnTo>
                      <a:pt x="2987" y="492"/>
                    </a:lnTo>
                    <a:lnTo>
                      <a:pt x="2748" y="349"/>
                    </a:lnTo>
                    <a:lnTo>
                      <a:pt x="2510" y="229"/>
                    </a:lnTo>
                    <a:lnTo>
                      <a:pt x="2275" y="133"/>
                    </a:lnTo>
                    <a:lnTo>
                      <a:pt x="2042" y="63"/>
                    </a:lnTo>
                    <a:lnTo>
                      <a:pt x="1816" y="18"/>
                    </a:lnTo>
                    <a:lnTo>
                      <a:pt x="1597" y="0"/>
                    </a:lnTo>
                    <a:lnTo>
                      <a:pt x="1386" y="8"/>
                    </a:lnTo>
                    <a:lnTo>
                      <a:pt x="1187" y="41"/>
                    </a:lnTo>
                    <a:lnTo>
                      <a:pt x="998" y="101"/>
                    </a:lnTo>
                    <a:lnTo>
                      <a:pt x="822" y="186"/>
                    </a:lnTo>
                    <a:lnTo>
                      <a:pt x="661" y="296"/>
                    </a:lnTo>
                    <a:lnTo>
                      <a:pt x="515" y="429"/>
                    </a:lnTo>
                    <a:lnTo>
                      <a:pt x="385" y="586"/>
                    </a:lnTo>
                    <a:lnTo>
                      <a:pt x="274" y="764"/>
                    </a:lnTo>
                    <a:lnTo>
                      <a:pt x="181" y="964"/>
                    </a:lnTo>
                    <a:lnTo>
                      <a:pt x="106" y="1183"/>
                    </a:lnTo>
                    <a:lnTo>
                      <a:pt x="50" y="1418"/>
                    </a:lnTo>
                    <a:lnTo>
                      <a:pt x="15" y="1670"/>
                    </a:lnTo>
                    <a:lnTo>
                      <a:pt x="0" y="1936"/>
                    </a:lnTo>
                    <a:lnTo>
                      <a:pt x="5" y="2215"/>
                    </a:lnTo>
                    <a:lnTo>
                      <a:pt x="30" y="2504"/>
                    </a:lnTo>
                    <a:lnTo>
                      <a:pt x="75" y="2800"/>
                    </a:lnTo>
                    <a:lnTo>
                      <a:pt x="140" y="3103"/>
                    </a:lnTo>
                    <a:lnTo>
                      <a:pt x="225" y="3408"/>
                    </a:lnTo>
                    <a:lnTo>
                      <a:pt x="328" y="3716"/>
                    </a:lnTo>
                    <a:lnTo>
                      <a:pt x="448" y="4024"/>
                    </a:lnTo>
                    <a:lnTo>
                      <a:pt x="586" y="4329"/>
                    </a:lnTo>
                    <a:lnTo>
                      <a:pt x="739" y="4628"/>
                    </a:lnTo>
                    <a:lnTo>
                      <a:pt x="908" y="4920"/>
                    </a:lnTo>
                    <a:lnTo>
                      <a:pt x="1091" y="5203"/>
                    </a:lnTo>
                    <a:lnTo>
                      <a:pt x="1285" y="5474"/>
                    </a:lnTo>
                    <a:lnTo>
                      <a:pt x="1490" y="5732"/>
                    </a:lnTo>
                    <a:lnTo>
                      <a:pt x="1705" y="5975"/>
                    </a:lnTo>
                    <a:lnTo>
                      <a:pt x="1929" y="6202"/>
                    </a:lnTo>
                    <a:lnTo>
                      <a:pt x="2158" y="6409"/>
                    </a:lnTo>
                    <a:lnTo>
                      <a:pt x="2392" y="6596"/>
                    </a:lnTo>
                    <a:lnTo>
                      <a:pt x="2629" y="6763"/>
                    </a:lnTo>
                    <a:lnTo>
                      <a:pt x="2868" y="6906"/>
                    </a:lnTo>
                    <a:lnTo>
                      <a:pt x="3106" y="7026"/>
                    </a:lnTo>
                    <a:lnTo>
                      <a:pt x="3341" y="7122"/>
                    </a:lnTo>
                    <a:lnTo>
                      <a:pt x="3573" y="7192"/>
                    </a:lnTo>
                    <a:lnTo>
                      <a:pt x="3800" y="7237"/>
                    </a:lnTo>
                    <a:lnTo>
                      <a:pt x="4019" y="7255"/>
                    </a:lnTo>
                    <a:lnTo>
                      <a:pt x="4229" y="7247"/>
                    </a:lnTo>
                    <a:lnTo>
                      <a:pt x="4430" y="7214"/>
                    </a:lnTo>
                    <a:lnTo>
                      <a:pt x="4618" y="7154"/>
                    </a:lnTo>
                    <a:lnTo>
                      <a:pt x="4794" y="707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6" name="Line 174"/>
              <p:cNvSpPr>
                <a:spLocks noChangeShapeType="1"/>
              </p:cNvSpPr>
              <p:nvPr/>
            </p:nvSpPr>
            <p:spPr bwMode="auto">
              <a:xfrm flipV="1">
                <a:off x="5214" y="2473"/>
                <a:ext cx="0" cy="439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7" name="Line 175"/>
              <p:cNvSpPr>
                <a:spLocks noChangeShapeType="1"/>
              </p:cNvSpPr>
              <p:nvPr/>
            </p:nvSpPr>
            <p:spPr bwMode="auto">
              <a:xfrm flipV="1">
                <a:off x="4411" y="24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8" name="Line 176"/>
              <p:cNvSpPr>
                <a:spLocks noChangeShapeType="1"/>
              </p:cNvSpPr>
              <p:nvPr/>
            </p:nvSpPr>
            <p:spPr bwMode="auto">
              <a:xfrm flipV="1">
                <a:off x="3976" y="2954"/>
                <a:ext cx="0" cy="24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299" name="Line 177"/>
              <p:cNvSpPr>
                <a:spLocks noChangeShapeType="1"/>
              </p:cNvSpPr>
              <p:nvPr/>
            </p:nvSpPr>
            <p:spPr bwMode="auto">
              <a:xfrm flipH="1">
                <a:off x="3672" y="3147"/>
                <a:ext cx="304" cy="1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300" name="Line 178"/>
              <p:cNvSpPr>
                <a:spLocks noChangeShapeType="1"/>
              </p:cNvSpPr>
              <p:nvPr/>
            </p:nvSpPr>
            <p:spPr bwMode="auto">
              <a:xfrm flipH="1">
                <a:off x="4208" y="3486"/>
                <a:ext cx="1327" cy="7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8301" name="Line 179"/>
              <p:cNvSpPr>
                <a:spLocks noChangeShapeType="1"/>
              </p:cNvSpPr>
              <p:nvPr/>
            </p:nvSpPr>
            <p:spPr bwMode="auto">
              <a:xfrm flipH="1">
                <a:off x="4431" y="2860"/>
                <a:ext cx="357" cy="20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61300" name="Text Box 180"/>
          <p:cNvSpPr txBox="1">
            <a:spLocks noChangeArrowheads="1"/>
          </p:cNvSpPr>
          <p:nvPr/>
        </p:nvSpPr>
        <p:spPr bwMode="auto">
          <a:xfrm>
            <a:off x="4572000" y="-26988"/>
            <a:ext cx="4343400" cy="6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由哪些立体组成</a:t>
            </a:r>
            <a:r>
              <a:rPr lang="en-US" altLang="zh-CN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?</a:t>
            </a:r>
          </a:p>
        </p:txBody>
      </p:sp>
      <p:sp>
        <p:nvSpPr>
          <p:cNvPr id="261301" name="Text Box 181"/>
          <p:cNvSpPr txBox="1">
            <a:spLocks noChangeArrowheads="1"/>
          </p:cNvSpPr>
          <p:nvPr/>
        </p:nvSpPr>
        <p:spPr bwMode="auto">
          <a:xfrm>
            <a:off x="4572000" y="476250"/>
            <a:ext cx="4572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哪两个立体相贯</a:t>
            </a:r>
            <a:r>
              <a:rPr lang="en-US" altLang="zh-CN" sz="36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?</a:t>
            </a:r>
          </a:p>
        </p:txBody>
      </p:sp>
      <p:sp>
        <p:nvSpPr>
          <p:cNvPr id="261302" name="Text Box 182"/>
          <p:cNvSpPr txBox="1">
            <a:spLocks noChangeArrowheads="1"/>
          </p:cNvSpPr>
          <p:nvPr/>
        </p:nvSpPr>
        <p:spPr bwMode="auto">
          <a:xfrm>
            <a:off x="6999288" y="1371600"/>
            <a:ext cx="16764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400" b="0"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400" b="0">
                <a:latin typeface="黑体" pitchFamily="2" charset="-122"/>
                <a:ea typeface="黑体" pitchFamily="2" charset="-122"/>
              </a:rPr>
              <a:t>与</a:t>
            </a:r>
            <a:r>
              <a:rPr lang="en-US" altLang="zh-CN" sz="4400" b="0"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sp>
        <p:nvSpPr>
          <p:cNvPr id="261303" name="Text Box 183"/>
          <p:cNvSpPr txBox="1">
            <a:spLocks noChangeArrowheads="1"/>
          </p:cNvSpPr>
          <p:nvPr/>
        </p:nvSpPr>
        <p:spPr bwMode="auto">
          <a:xfrm>
            <a:off x="7019925" y="2090738"/>
            <a:ext cx="130175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44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lang="zh-CN" altLang="en-US" sz="44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与</a:t>
            </a:r>
            <a:r>
              <a:rPr lang="en-US" altLang="zh-CN" sz="4400" b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  <p:sp>
        <p:nvSpPr>
          <p:cNvPr id="261304" name="Text Box 184"/>
          <p:cNvSpPr txBox="1">
            <a:spLocks noChangeArrowheads="1"/>
          </p:cNvSpPr>
          <p:nvPr/>
        </p:nvSpPr>
        <p:spPr bwMode="auto">
          <a:xfrm>
            <a:off x="7051675" y="2852738"/>
            <a:ext cx="20574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4400" b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400" b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与</a:t>
            </a:r>
            <a:r>
              <a:rPr lang="en-US" altLang="zh-CN" sz="4400" b="0">
                <a:solidFill>
                  <a:schemeClr val="accent2"/>
                </a:solidFill>
                <a:latin typeface="黑体" pitchFamily="2" charset="-122"/>
                <a:ea typeface="黑体" pitchFamily="2" charset="-122"/>
              </a:rPr>
              <a:t>3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1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1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61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61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61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6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6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61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261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26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61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261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61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261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61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261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61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261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1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261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5" dur="500"/>
                                        <p:tgtEl>
                                          <p:spTgt spid="261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261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1" dur="500"/>
                                        <p:tgtEl>
                                          <p:spTgt spid="2612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261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7" dur="500"/>
                                        <p:tgtEl>
                                          <p:spTgt spid="2612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2612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3" dur="500"/>
                                        <p:tgtEl>
                                          <p:spTgt spid="261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261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9" dur="500"/>
                                        <p:tgtEl>
                                          <p:spTgt spid="261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2" dur="500"/>
                                        <p:tgtEl>
                                          <p:spTgt spid="2612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5" dur="500"/>
                                        <p:tgtEl>
                                          <p:spTgt spid="261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500"/>
                                        <p:tgtEl>
                                          <p:spTgt spid="261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261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3" dur="500"/>
                                        <p:tgtEl>
                                          <p:spTgt spid="261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500"/>
                                        <p:tgtEl>
                                          <p:spTgt spid="261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261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8" dur="500"/>
                                        <p:tgtEl>
                                          <p:spTgt spid="261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3" dur="500"/>
                                        <p:tgtEl>
                                          <p:spTgt spid="261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500"/>
                                        <p:tgtEl>
                                          <p:spTgt spid="261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0" presetID="4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1" dur="500"/>
                                        <p:tgtEl>
                                          <p:spTgt spid="2612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4" dur="500"/>
                                        <p:tgtEl>
                                          <p:spTgt spid="2612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7" dur="500"/>
                                        <p:tgtEl>
                                          <p:spTgt spid="2612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0" dur="500"/>
                                        <p:tgtEl>
                                          <p:spTgt spid="2612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3" dur="500"/>
                                        <p:tgtEl>
                                          <p:spTgt spid="261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6" dur="500"/>
                                        <p:tgtEl>
                                          <p:spTgt spid="2612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9" dur="500"/>
                                        <p:tgtEl>
                                          <p:spTgt spid="2612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1" fill="hold" nodeType="clickPar">
                      <p:stCondLst>
                        <p:cond delay="indefinite"/>
                      </p:stCondLst>
                      <p:childTnLst>
                        <p:par>
                          <p:cTn id="2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500"/>
                                        <p:tgtEl>
                                          <p:spTgt spid="261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261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500"/>
                                        <p:tgtEl>
                                          <p:spTgt spid="261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15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6" dur="500"/>
                                        <p:tgtEl>
                                          <p:spTgt spid="2612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19" dur="500"/>
                                        <p:tgtEl>
                                          <p:spTgt spid="2612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 nodeType="clickPar">
                      <p:stCondLst>
                        <p:cond delay="indefinite"/>
                      </p:stCondLst>
                      <p:childTnLst>
                        <p:par>
                          <p:cTn id="2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 nodeType="clickPar">
                      <p:stCondLst>
                        <p:cond delay="indefinite"/>
                      </p:stCondLst>
                      <p:childTnLst>
                        <p:par>
                          <p:cTn id="2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9" dur="500"/>
                                        <p:tgtEl>
                                          <p:spTgt spid="261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2" dur="500"/>
                                        <p:tgtEl>
                                          <p:spTgt spid="26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3" fill="hold" nodeType="clickPar">
                      <p:stCondLst>
                        <p:cond delay="indefinite"/>
                      </p:stCondLst>
                      <p:childTnLst>
                        <p:par>
                          <p:cTn id="2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7" dur="500"/>
                                        <p:tgtEl>
                                          <p:spTgt spid="261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 nodeType="clickPar">
                      <p:stCondLst>
                        <p:cond delay="indefinite"/>
                      </p:stCondLst>
                      <p:childTnLst>
                        <p:par>
                          <p:cTn id="2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2" dur="500"/>
                                        <p:tgtEl>
                                          <p:spTgt spid="261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 nodeType="clickPar">
                      <p:stCondLst>
                        <p:cond delay="indefinite"/>
                      </p:stCondLst>
                      <p:childTnLst>
                        <p:par>
                          <p:cTn id="2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5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6" dur="500"/>
                                        <p:tgtEl>
                                          <p:spTgt spid="261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9" dur="500"/>
                                        <p:tgtEl>
                                          <p:spTgt spid="2612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52" dur="500"/>
                                        <p:tgtEl>
                                          <p:spTgt spid="261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4" fill="hold" nodeType="clickPar">
                      <p:stCondLst>
                        <p:cond delay="indefinite"/>
                      </p:stCondLst>
                      <p:childTnLst>
                        <p:par>
                          <p:cTn id="2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8" dur="500"/>
                                        <p:tgtEl>
                                          <p:spTgt spid="261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1" dur="500"/>
                                        <p:tgtEl>
                                          <p:spTgt spid="261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 nodeType="clickPar">
                      <p:stCondLst>
                        <p:cond delay="indefinite"/>
                      </p:stCondLst>
                      <p:childTnLst>
                        <p:par>
                          <p:cTn id="2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6" dur="500"/>
                                        <p:tgtEl>
                                          <p:spTgt spid="261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7" fill="hold" nodeType="clickPar">
                      <p:stCondLst>
                        <p:cond delay="indefinite"/>
                      </p:stCondLst>
                      <p:childTnLst>
                        <p:par>
                          <p:cTn id="2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9" presetID="4" presetClass="exit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0" dur="500"/>
                                        <p:tgtEl>
                                          <p:spTgt spid="261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2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3" dur="500"/>
                                        <p:tgtEl>
                                          <p:spTgt spid="261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5" fill="hold" nodeType="clickPar">
                      <p:stCondLst>
                        <p:cond delay="indefinite"/>
                      </p:stCondLst>
                      <p:childTnLst>
                        <p:par>
                          <p:cTn id="2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9" dur="500"/>
                                        <p:tgtEl>
                                          <p:spTgt spid="261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1215" grpId="0" animBg="1"/>
      <p:bldP spid="261215" grpId="1" animBg="1"/>
      <p:bldP spid="261223" grpId="0" animBg="1"/>
      <p:bldP spid="261223" grpId="1" animBg="1"/>
      <p:bldP spid="261224" grpId="0" animBg="1"/>
      <p:bldP spid="261224" grpId="1" animBg="1"/>
      <p:bldP spid="261225" grpId="0" animBg="1"/>
      <p:bldP spid="261225" grpId="1" animBg="1"/>
      <p:bldP spid="261226" grpId="0" animBg="1"/>
      <p:bldP spid="261226" grpId="1" animBg="1"/>
      <p:bldP spid="261230" grpId="0" animBg="1"/>
      <p:bldP spid="261230" grpId="1" animBg="1"/>
      <p:bldP spid="261231" grpId="0" animBg="1"/>
      <p:bldP spid="261231" grpId="1" animBg="1"/>
      <p:bldP spid="261235" grpId="0" animBg="1"/>
      <p:bldP spid="261235" grpId="1" animBg="1"/>
      <p:bldP spid="261236" grpId="0" animBg="1"/>
      <p:bldP spid="261237" grpId="0" animBg="1"/>
      <p:bldP spid="261237" grpId="1" animBg="1"/>
      <p:bldP spid="261238" grpId="0" animBg="1"/>
      <p:bldP spid="261238" grpId="1" animBg="1"/>
      <p:bldP spid="261242" grpId="0" animBg="1"/>
      <p:bldP spid="261242" grpId="1" animBg="1"/>
      <p:bldP spid="261246" grpId="0" animBg="1"/>
      <p:bldP spid="261246" grpId="1" animBg="1"/>
      <p:bldP spid="261247" grpId="0" animBg="1"/>
      <p:bldP spid="261247" grpId="1" animBg="1"/>
      <p:bldP spid="261248" grpId="0" animBg="1"/>
      <p:bldP spid="261249" grpId="0" animBg="1"/>
      <p:bldP spid="261249" grpId="1" animBg="1"/>
      <p:bldP spid="261250" grpId="0" animBg="1"/>
      <p:bldP spid="261250" grpId="1" animBg="1"/>
      <p:bldP spid="261251" grpId="0" animBg="1"/>
      <p:bldP spid="261252" grpId="0" animBg="1"/>
      <p:bldP spid="261253" grpId="0" animBg="1"/>
      <p:bldP spid="261254" grpId="0" animBg="1"/>
      <p:bldP spid="261254" grpId="1" animBg="1"/>
      <p:bldP spid="261255" grpId="0" animBg="1"/>
      <p:bldP spid="261255" grpId="1" animBg="1"/>
      <p:bldP spid="261256" grpId="0" animBg="1"/>
      <p:bldP spid="261256" grpId="1" animBg="1"/>
      <p:bldP spid="261257" grpId="0" animBg="1"/>
      <p:bldP spid="261257" grpId="1" animBg="1"/>
      <p:bldP spid="261258" grpId="0" animBg="1"/>
      <p:bldP spid="261258" grpId="1" animBg="1"/>
      <p:bldP spid="261300" grpId="0" autoUpdateAnimBg="0"/>
      <p:bldP spid="261301" grpId="0" autoUpdateAnimBg="0"/>
      <p:bldP spid="261302" grpId="0" autoUpdateAnimBg="0"/>
      <p:bldP spid="261303" grpId="0" autoUpdateAnimBg="0"/>
      <p:bldP spid="261304" grpId="0" autoUpdateAnimBg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6" name="Group 2"/>
          <p:cNvGrpSpPr>
            <a:grpSpLocks/>
          </p:cNvGrpSpPr>
          <p:nvPr/>
        </p:nvGrpSpPr>
        <p:grpSpPr bwMode="auto">
          <a:xfrm>
            <a:off x="395288" y="1165225"/>
            <a:ext cx="6264275" cy="5362575"/>
            <a:chOff x="249" y="734"/>
            <a:chExt cx="3946" cy="3378"/>
          </a:xfrm>
        </p:grpSpPr>
        <p:grpSp>
          <p:nvGrpSpPr>
            <p:cNvPr id="139336" name="Group 3"/>
            <p:cNvGrpSpPr>
              <a:grpSpLocks/>
            </p:cNvGrpSpPr>
            <p:nvPr/>
          </p:nvGrpSpPr>
          <p:grpSpPr bwMode="auto">
            <a:xfrm>
              <a:off x="249" y="734"/>
              <a:ext cx="3946" cy="3378"/>
              <a:chOff x="249" y="734"/>
              <a:chExt cx="3946" cy="3378"/>
            </a:xfrm>
          </p:grpSpPr>
          <p:sp>
            <p:nvSpPr>
              <p:cNvPr id="139342" name="Line 4"/>
              <p:cNvSpPr>
                <a:spLocks noChangeShapeType="1"/>
              </p:cNvSpPr>
              <p:nvPr/>
            </p:nvSpPr>
            <p:spPr bwMode="auto">
              <a:xfrm>
                <a:off x="249" y="1860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3" name="Line 5"/>
              <p:cNvSpPr>
                <a:spLocks noChangeShapeType="1"/>
              </p:cNvSpPr>
              <p:nvPr/>
            </p:nvSpPr>
            <p:spPr bwMode="auto">
              <a:xfrm>
                <a:off x="555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4" name="Line 6"/>
              <p:cNvSpPr>
                <a:spLocks noChangeShapeType="1"/>
              </p:cNvSpPr>
              <p:nvPr/>
            </p:nvSpPr>
            <p:spPr bwMode="auto">
              <a:xfrm>
                <a:off x="591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5" name="Line 7"/>
              <p:cNvSpPr>
                <a:spLocks noChangeShapeType="1"/>
              </p:cNvSpPr>
              <p:nvPr/>
            </p:nvSpPr>
            <p:spPr bwMode="auto">
              <a:xfrm>
                <a:off x="913" y="1860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6" name="Line 8"/>
              <p:cNvSpPr>
                <a:spLocks noChangeShapeType="1"/>
              </p:cNvSpPr>
              <p:nvPr/>
            </p:nvSpPr>
            <p:spPr bwMode="auto">
              <a:xfrm>
                <a:off x="949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7" name="Line 9"/>
              <p:cNvSpPr>
                <a:spLocks noChangeShapeType="1"/>
              </p:cNvSpPr>
              <p:nvPr/>
            </p:nvSpPr>
            <p:spPr bwMode="auto">
              <a:xfrm>
                <a:off x="1270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8" name="Line 10"/>
              <p:cNvSpPr>
                <a:spLocks noChangeShapeType="1"/>
              </p:cNvSpPr>
              <p:nvPr/>
            </p:nvSpPr>
            <p:spPr bwMode="auto">
              <a:xfrm>
                <a:off x="1306" y="1860"/>
                <a:ext cx="3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49" name="Line 11"/>
              <p:cNvSpPr>
                <a:spLocks noChangeShapeType="1"/>
              </p:cNvSpPr>
              <p:nvPr/>
            </p:nvSpPr>
            <p:spPr bwMode="auto">
              <a:xfrm>
                <a:off x="1628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0" name="Line 12"/>
              <p:cNvSpPr>
                <a:spLocks noChangeShapeType="1"/>
              </p:cNvSpPr>
              <p:nvPr/>
            </p:nvSpPr>
            <p:spPr bwMode="auto">
              <a:xfrm>
                <a:off x="1664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1" name="Line 13"/>
              <p:cNvSpPr>
                <a:spLocks noChangeShapeType="1"/>
              </p:cNvSpPr>
              <p:nvPr/>
            </p:nvSpPr>
            <p:spPr bwMode="auto">
              <a:xfrm>
                <a:off x="1983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2" name="Line 14"/>
              <p:cNvSpPr>
                <a:spLocks noChangeShapeType="1"/>
              </p:cNvSpPr>
              <p:nvPr/>
            </p:nvSpPr>
            <p:spPr bwMode="auto">
              <a:xfrm>
                <a:off x="2020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3" name="Line 15"/>
              <p:cNvSpPr>
                <a:spLocks noChangeShapeType="1"/>
              </p:cNvSpPr>
              <p:nvPr/>
            </p:nvSpPr>
            <p:spPr bwMode="auto">
              <a:xfrm>
                <a:off x="2341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4" name="Line 16"/>
              <p:cNvSpPr>
                <a:spLocks noChangeShapeType="1"/>
              </p:cNvSpPr>
              <p:nvPr/>
            </p:nvSpPr>
            <p:spPr bwMode="auto">
              <a:xfrm>
                <a:off x="2377" y="1860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5" name="Line 17"/>
              <p:cNvSpPr>
                <a:spLocks noChangeShapeType="1"/>
              </p:cNvSpPr>
              <p:nvPr/>
            </p:nvSpPr>
            <p:spPr bwMode="auto">
              <a:xfrm>
                <a:off x="256" y="3510"/>
                <a:ext cx="2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6" name="Line 18"/>
              <p:cNvSpPr>
                <a:spLocks noChangeShapeType="1"/>
              </p:cNvSpPr>
              <p:nvPr/>
            </p:nvSpPr>
            <p:spPr bwMode="auto">
              <a:xfrm>
                <a:off x="553" y="3510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7" name="Line 19"/>
              <p:cNvSpPr>
                <a:spLocks noChangeShapeType="1"/>
              </p:cNvSpPr>
              <p:nvPr/>
            </p:nvSpPr>
            <p:spPr bwMode="auto">
              <a:xfrm>
                <a:off x="589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8" name="Line 20"/>
              <p:cNvSpPr>
                <a:spLocks noChangeShapeType="1"/>
              </p:cNvSpPr>
              <p:nvPr/>
            </p:nvSpPr>
            <p:spPr bwMode="auto">
              <a:xfrm>
                <a:off x="910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59" name="Line 21"/>
              <p:cNvSpPr>
                <a:spLocks noChangeShapeType="1"/>
              </p:cNvSpPr>
              <p:nvPr/>
            </p:nvSpPr>
            <p:spPr bwMode="auto">
              <a:xfrm>
                <a:off x="947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0" name="Line 22"/>
              <p:cNvSpPr>
                <a:spLocks noChangeShapeType="1"/>
              </p:cNvSpPr>
              <p:nvPr/>
            </p:nvSpPr>
            <p:spPr bwMode="auto">
              <a:xfrm>
                <a:off x="1268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1" name="Line 23"/>
              <p:cNvSpPr>
                <a:spLocks noChangeShapeType="1"/>
              </p:cNvSpPr>
              <p:nvPr/>
            </p:nvSpPr>
            <p:spPr bwMode="auto">
              <a:xfrm>
                <a:off x="1304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2" name="Line 24"/>
              <p:cNvSpPr>
                <a:spLocks noChangeShapeType="1"/>
              </p:cNvSpPr>
              <p:nvPr/>
            </p:nvSpPr>
            <p:spPr bwMode="auto">
              <a:xfrm>
                <a:off x="1623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3" name="Line 25"/>
              <p:cNvSpPr>
                <a:spLocks noChangeShapeType="1"/>
              </p:cNvSpPr>
              <p:nvPr/>
            </p:nvSpPr>
            <p:spPr bwMode="auto">
              <a:xfrm>
                <a:off x="1660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4" name="Line 26"/>
              <p:cNvSpPr>
                <a:spLocks noChangeShapeType="1"/>
              </p:cNvSpPr>
              <p:nvPr/>
            </p:nvSpPr>
            <p:spPr bwMode="auto">
              <a:xfrm>
                <a:off x="1981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5" name="Line 27"/>
              <p:cNvSpPr>
                <a:spLocks noChangeShapeType="1"/>
              </p:cNvSpPr>
              <p:nvPr/>
            </p:nvSpPr>
            <p:spPr bwMode="auto">
              <a:xfrm>
                <a:off x="2017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6" name="Line 28"/>
              <p:cNvSpPr>
                <a:spLocks noChangeShapeType="1"/>
              </p:cNvSpPr>
              <p:nvPr/>
            </p:nvSpPr>
            <p:spPr bwMode="auto">
              <a:xfrm>
                <a:off x="2339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7" name="Line 29"/>
              <p:cNvSpPr>
                <a:spLocks noChangeShapeType="1"/>
              </p:cNvSpPr>
              <p:nvPr/>
            </p:nvSpPr>
            <p:spPr bwMode="auto">
              <a:xfrm>
                <a:off x="2375" y="3510"/>
                <a:ext cx="27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8" name="Line 30"/>
              <p:cNvSpPr>
                <a:spLocks noChangeShapeType="1"/>
              </p:cNvSpPr>
              <p:nvPr/>
            </p:nvSpPr>
            <p:spPr bwMode="auto">
              <a:xfrm>
                <a:off x="3507" y="734"/>
                <a:ext cx="0" cy="1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69" name="Line 31"/>
              <p:cNvSpPr>
                <a:spLocks noChangeShapeType="1"/>
              </p:cNvSpPr>
              <p:nvPr/>
            </p:nvSpPr>
            <p:spPr bwMode="auto">
              <a:xfrm>
                <a:off x="3507" y="913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0" name="Line 32"/>
              <p:cNvSpPr>
                <a:spLocks noChangeShapeType="1"/>
              </p:cNvSpPr>
              <p:nvPr/>
            </p:nvSpPr>
            <p:spPr bwMode="auto">
              <a:xfrm>
                <a:off x="3507" y="950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1" name="Line 33"/>
              <p:cNvSpPr>
                <a:spLocks noChangeShapeType="1"/>
              </p:cNvSpPr>
              <p:nvPr/>
            </p:nvSpPr>
            <p:spPr bwMode="auto">
              <a:xfrm>
                <a:off x="3507" y="1271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2" name="Line 34"/>
              <p:cNvSpPr>
                <a:spLocks noChangeShapeType="1"/>
              </p:cNvSpPr>
              <p:nvPr/>
            </p:nvSpPr>
            <p:spPr bwMode="auto">
              <a:xfrm>
                <a:off x="3507" y="1307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3" name="Line 35"/>
              <p:cNvSpPr>
                <a:spLocks noChangeShapeType="1"/>
              </p:cNvSpPr>
              <p:nvPr/>
            </p:nvSpPr>
            <p:spPr bwMode="auto">
              <a:xfrm>
                <a:off x="3507" y="162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4" name="Line 36"/>
              <p:cNvSpPr>
                <a:spLocks noChangeShapeType="1"/>
              </p:cNvSpPr>
              <p:nvPr/>
            </p:nvSpPr>
            <p:spPr bwMode="auto">
              <a:xfrm>
                <a:off x="3507" y="1665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5" name="Line 37"/>
              <p:cNvSpPr>
                <a:spLocks noChangeShapeType="1"/>
              </p:cNvSpPr>
              <p:nvPr/>
            </p:nvSpPr>
            <p:spPr bwMode="auto">
              <a:xfrm>
                <a:off x="3507" y="1986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6" name="Line 38"/>
              <p:cNvSpPr>
                <a:spLocks noChangeShapeType="1"/>
              </p:cNvSpPr>
              <p:nvPr/>
            </p:nvSpPr>
            <p:spPr bwMode="auto">
              <a:xfrm>
                <a:off x="3507" y="2023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7" name="Line 39"/>
              <p:cNvSpPr>
                <a:spLocks noChangeShapeType="1"/>
              </p:cNvSpPr>
              <p:nvPr/>
            </p:nvSpPr>
            <p:spPr bwMode="auto">
              <a:xfrm>
                <a:off x="3507" y="2344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8" name="Line 40"/>
              <p:cNvSpPr>
                <a:spLocks noChangeShapeType="1"/>
              </p:cNvSpPr>
              <p:nvPr/>
            </p:nvSpPr>
            <p:spPr bwMode="auto">
              <a:xfrm>
                <a:off x="3507" y="2380"/>
                <a:ext cx="0" cy="1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79" name="Line 41"/>
              <p:cNvSpPr>
                <a:spLocks noChangeShapeType="1"/>
              </p:cNvSpPr>
              <p:nvPr/>
            </p:nvSpPr>
            <p:spPr bwMode="auto">
              <a:xfrm>
                <a:off x="1857" y="771"/>
                <a:ext cx="0" cy="1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0" name="Line 42"/>
              <p:cNvSpPr>
                <a:spLocks noChangeShapeType="1"/>
              </p:cNvSpPr>
              <p:nvPr/>
            </p:nvSpPr>
            <p:spPr bwMode="auto">
              <a:xfrm>
                <a:off x="1857" y="961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1" name="Line 43"/>
              <p:cNvSpPr>
                <a:spLocks noChangeShapeType="1"/>
              </p:cNvSpPr>
              <p:nvPr/>
            </p:nvSpPr>
            <p:spPr bwMode="auto">
              <a:xfrm>
                <a:off x="1857" y="997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2" name="Line 44"/>
              <p:cNvSpPr>
                <a:spLocks noChangeShapeType="1"/>
              </p:cNvSpPr>
              <p:nvPr/>
            </p:nvSpPr>
            <p:spPr bwMode="auto">
              <a:xfrm>
                <a:off x="1857" y="1319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3" name="Line 45"/>
              <p:cNvSpPr>
                <a:spLocks noChangeShapeType="1"/>
              </p:cNvSpPr>
              <p:nvPr/>
            </p:nvSpPr>
            <p:spPr bwMode="auto">
              <a:xfrm>
                <a:off x="1857" y="1355"/>
                <a:ext cx="0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4" name="Line 46"/>
              <p:cNvSpPr>
                <a:spLocks noChangeShapeType="1"/>
              </p:cNvSpPr>
              <p:nvPr/>
            </p:nvSpPr>
            <p:spPr bwMode="auto">
              <a:xfrm>
                <a:off x="802" y="931"/>
                <a:ext cx="0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5" name="Line 47"/>
              <p:cNvSpPr>
                <a:spLocks noChangeShapeType="1"/>
              </p:cNvSpPr>
              <p:nvPr/>
            </p:nvSpPr>
            <p:spPr bwMode="auto">
              <a:xfrm>
                <a:off x="802" y="1185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6" name="Line 48"/>
              <p:cNvSpPr>
                <a:spLocks noChangeShapeType="1"/>
              </p:cNvSpPr>
              <p:nvPr/>
            </p:nvSpPr>
            <p:spPr bwMode="auto">
              <a:xfrm>
                <a:off x="802" y="1221"/>
                <a:ext cx="0" cy="2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7" name="Freeform 49"/>
              <p:cNvSpPr>
                <a:spLocks/>
              </p:cNvSpPr>
              <p:nvPr/>
            </p:nvSpPr>
            <p:spPr bwMode="auto">
              <a:xfrm>
                <a:off x="2905" y="1411"/>
                <a:ext cx="1204" cy="1051"/>
              </a:xfrm>
              <a:custGeom>
                <a:avLst/>
                <a:gdLst>
                  <a:gd name="T0" fmla="*/ 6 w 3722"/>
                  <a:gd name="T1" fmla="*/ 1 h 3251"/>
                  <a:gd name="T2" fmla="*/ 5 w 3722"/>
                  <a:gd name="T3" fmla="*/ 2 h 3251"/>
                  <a:gd name="T4" fmla="*/ 4 w 3722"/>
                  <a:gd name="T5" fmla="*/ 3 h 3251"/>
                  <a:gd name="T6" fmla="*/ 3 w 3722"/>
                  <a:gd name="T7" fmla="*/ 5 h 3251"/>
                  <a:gd name="T8" fmla="*/ 2 w 3722"/>
                  <a:gd name="T9" fmla="*/ 6 h 3251"/>
                  <a:gd name="T10" fmla="*/ 2 w 3722"/>
                  <a:gd name="T11" fmla="*/ 7 h 3251"/>
                  <a:gd name="T12" fmla="*/ 1 w 3722"/>
                  <a:gd name="T13" fmla="*/ 9 h 3251"/>
                  <a:gd name="T14" fmla="*/ 1 w 3722"/>
                  <a:gd name="T15" fmla="*/ 10 h 3251"/>
                  <a:gd name="T16" fmla="*/ 0 w 3722"/>
                  <a:gd name="T17" fmla="*/ 12 h 3251"/>
                  <a:gd name="T18" fmla="*/ 0 w 3722"/>
                  <a:gd name="T19" fmla="*/ 14 h 3251"/>
                  <a:gd name="T20" fmla="*/ 0 w 3722"/>
                  <a:gd name="T21" fmla="*/ 15 h 3251"/>
                  <a:gd name="T22" fmla="*/ 0 w 3722"/>
                  <a:gd name="T23" fmla="*/ 17 h 3251"/>
                  <a:gd name="T24" fmla="*/ 0 w 3722"/>
                  <a:gd name="T25" fmla="*/ 18 h 3251"/>
                  <a:gd name="T26" fmla="*/ 1 w 3722"/>
                  <a:gd name="T27" fmla="*/ 20 h 3251"/>
                  <a:gd name="T28" fmla="*/ 1 w 3722"/>
                  <a:gd name="T29" fmla="*/ 21 h 3251"/>
                  <a:gd name="T30" fmla="*/ 2 w 3722"/>
                  <a:gd name="T31" fmla="*/ 23 h 3251"/>
                  <a:gd name="T32" fmla="*/ 2 w 3722"/>
                  <a:gd name="T33" fmla="*/ 24 h 3251"/>
                  <a:gd name="T34" fmla="*/ 3 w 3722"/>
                  <a:gd name="T35" fmla="*/ 26 h 3251"/>
                  <a:gd name="T36" fmla="*/ 4 w 3722"/>
                  <a:gd name="T37" fmla="*/ 27 h 3251"/>
                  <a:gd name="T38" fmla="*/ 5 w 3722"/>
                  <a:gd name="T39" fmla="*/ 28 h 3251"/>
                  <a:gd name="T40" fmla="*/ 6 w 3722"/>
                  <a:gd name="T41" fmla="*/ 29 h 3251"/>
                  <a:gd name="T42" fmla="*/ 7 w 3722"/>
                  <a:gd name="T43" fmla="*/ 30 h 3251"/>
                  <a:gd name="T44" fmla="*/ 8 w 3722"/>
                  <a:gd name="T45" fmla="*/ 31 h 3251"/>
                  <a:gd name="T46" fmla="*/ 9 w 3722"/>
                  <a:gd name="T47" fmla="*/ 32 h 3251"/>
                  <a:gd name="T48" fmla="*/ 11 w 3722"/>
                  <a:gd name="T49" fmla="*/ 33 h 3251"/>
                  <a:gd name="T50" fmla="*/ 12 w 3722"/>
                  <a:gd name="T51" fmla="*/ 34 h 3251"/>
                  <a:gd name="T52" fmla="*/ 14 w 3722"/>
                  <a:gd name="T53" fmla="*/ 34 h 3251"/>
                  <a:gd name="T54" fmla="*/ 16 w 3722"/>
                  <a:gd name="T55" fmla="*/ 35 h 3251"/>
                  <a:gd name="T56" fmla="*/ 17 w 3722"/>
                  <a:gd name="T57" fmla="*/ 35 h 3251"/>
                  <a:gd name="T58" fmla="*/ 18 w 3722"/>
                  <a:gd name="T59" fmla="*/ 36 h 3251"/>
                  <a:gd name="T60" fmla="*/ 20 w 3722"/>
                  <a:gd name="T61" fmla="*/ 36 h 3251"/>
                  <a:gd name="T62" fmla="*/ 22 w 3722"/>
                  <a:gd name="T63" fmla="*/ 36 h 3251"/>
                  <a:gd name="T64" fmla="*/ 23 w 3722"/>
                  <a:gd name="T65" fmla="*/ 35 h 3251"/>
                  <a:gd name="T66" fmla="*/ 25 w 3722"/>
                  <a:gd name="T67" fmla="*/ 35 h 3251"/>
                  <a:gd name="T68" fmla="*/ 27 w 3722"/>
                  <a:gd name="T69" fmla="*/ 35 h 3251"/>
                  <a:gd name="T70" fmla="*/ 28 w 3722"/>
                  <a:gd name="T71" fmla="*/ 34 h 3251"/>
                  <a:gd name="T72" fmla="*/ 29 w 3722"/>
                  <a:gd name="T73" fmla="*/ 33 h 3251"/>
                  <a:gd name="T74" fmla="*/ 31 w 3722"/>
                  <a:gd name="T75" fmla="*/ 33 h 3251"/>
                  <a:gd name="T76" fmla="*/ 32 w 3722"/>
                  <a:gd name="T77" fmla="*/ 32 h 3251"/>
                  <a:gd name="T78" fmla="*/ 33 w 3722"/>
                  <a:gd name="T79" fmla="*/ 31 h 3251"/>
                  <a:gd name="T80" fmla="*/ 34 w 3722"/>
                  <a:gd name="T81" fmla="*/ 30 h 3251"/>
                  <a:gd name="T82" fmla="*/ 36 w 3722"/>
                  <a:gd name="T83" fmla="*/ 29 h 3251"/>
                  <a:gd name="T84" fmla="*/ 37 w 3722"/>
                  <a:gd name="T85" fmla="*/ 27 h 3251"/>
                  <a:gd name="T86" fmla="*/ 38 w 3722"/>
                  <a:gd name="T87" fmla="*/ 26 h 3251"/>
                  <a:gd name="T88" fmla="*/ 38 w 3722"/>
                  <a:gd name="T89" fmla="*/ 25 h 3251"/>
                  <a:gd name="T90" fmla="*/ 39 w 3722"/>
                  <a:gd name="T91" fmla="*/ 23 h 3251"/>
                  <a:gd name="T92" fmla="*/ 39 w 3722"/>
                  <a:gd name="T93" fmla="*/ 22 h 3251"/>
                  <a:gd name="T94" fmla="*/ 40 w 3722"/>
                  <a:gd name="T95" fmla="*/ 20 h 3251"/>
                  <a:gd name="T96" fmla="*/ 40 w 3722"/>
                  <a:gd name="T97" fmla="*/ 19 h 3251"/>
                  <a:gd name="T98" fmla="*/ 41 w 3722"/>
                  <a:gd name="T99" fmla="*/ 17 h 3251"/>
                  <a:gd name="T100" fmla="*/ 41 w 3722"/>
                  <a:gd name="T101" fmla="*/ 16 h 32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722" h="3251">
                    <a:moveTo>
                      <a:pt x="620" y="0"/>
                    </a:moveTo>
                    <a:lnTo>
                      <a:pt x="599" y="19"/>
                    </a:lnTo>
                    <a:lnTo>
                      <a:pt x="578" y="40"/>
                    </a:lnTo>
                    <a:lnTo>
                      <a:pt x="557" y="60"/>
                    </a:lnTo>
                    <a:lnTo>
                      <a:pt x="536" y="80"/>
                    </a:lnTo>
                    <a:lnTo>
                      <a:pt x="516" y="100"/>
                    </a:lnTo>
                    <a:lnTo>
                      <a:pt x="497" y="122"/>
                    </a:lnTo>
                    <a:lnTo>
                      <a:pt x="476" y="143"/>
                    </a:lnTo>
                    <a:lnTo>
                      <a:pt x="457" y="165"/>
                    </a:lnTo>
                    <a:lnTo>
                      <a:pt x="439" y="187"/>
                    </a:lnTo>
                    <a:lnTo>
                      <a:pt x="420" y="209"/>
                    </a:lnTo>
                    <a:lnTo>
                      <a:pt x="402" y="231"/>
                    </a:lnTo>
                    <a:lnTo>
                      <a:pt x="385" y="255"/>
                    </a:lnTo>
                    <a:lnTo>
                      <a:pt x="367" y="278"/>
                    </a:lnTo>
                    <a:lnTo>
                      <a:pt x="350" y="302"/>
                    </a:lnTo>
                    <a:lnTo>
                      <a:pt x="333" y="325"/>
                    </a:lnTo>
                    <a:lnTo>
                      <a:pt x="317" y="348"/>
                    </a:lnTo>
                    <a:lnTo>
                      <a:pt x="301" y="373"/>
                    </a:lnTo>
                    <a:lnTo>
                      <a:pt x="285" y="397"/>
                    </a:lnTo>
                    <a:lnTo>
                      <a:pt x="270" y="422"/>
                    </a:lnTo>
                    <a:lnTo>
                      <a:pt x="255" y="446"/>
                    </a:lnTo>
                    <a:lnTo>
                      <a:pt x="241" y="472"/>
                    </a:lnTo>
                    <a:lnTo>
                      <a:pt x="226" y="497"/>
                    </a:lnTo>
                    <a:lnTo>
                      <a:pt x="213" y="523"/>
                    </a:lnTo>
                    <a:lnTo>
                      <a:pt x="200" y="549"/>
                    </a:lnTo>
                    <a:lnTo>
                      <a:pt x="187" y="574"/>
                    </a:lnTo>
                    <a:lnTo>
                      <a:pt x="174" y="601"/>
                    </a:lnTo>
                    <a:lnTo>
                      <a:pt x="162" y="627"/>
                    </a:lnTo>
                    <a:lnTo>
                      <a:pt x="151" y="654"/>
                    </a:lnTo>
                    <a:lnTo>
                      <a:pt x="140" y="681"/>
                    </a:lnTo>
                    <a:lnTo>
                      <a:pt x="129" y="707"/>
                    </a:lnTo>
                    <a:lnTo>
                      <a:pt x="119" y="734"/>
                    </a:lnTo>
                    <a:lnTo>
                      <a:pt x="108" y="762"/>
                    </a:lnTo>
                    <a:lnTo>
                      <a:pt x="100" y="789"/>
                    </a:lnTo>
                    <a:lnTo>
                      <a:pt x="90" y="816"/>
                    </a:lnTo>
                    <a:lnTo>
                      <a:pt x="81" y="844"/>
                    </a:lnTo>
                    <a:lnTo>
                      <a:pt x="73" y="872"/>
                    </a:lnTo>
                    <a:lnTo>
                      <a:pt x="65" y="900"/>
                    </a:lnTo>
                    <a:lnTo>
                      <a:pt x="58" y="928"/>
                    </a:lnTo>
                    <a:lnTo>
                      <a:pt x="51" y="955"/>
                    </a:lnTo>
                    <a:lnTo>
                      <a:pt x="44" y="984"/>
                    </a:lnTo>
                    <a:lnTo>
                      <a:pt x="38" y="1013"/>
                    </a:lnTo>
                    <a:lnTo>
                      <a:pt x="32" y="1041"/>
                    </a:lnTo>
                    <a:lnTo>
                      <a:pt x="27" y="1069"/>
                    </a:lnTo>
                    <a:lnTo>
                      <a:pt x="23" y="1098"/>
                    </a:lnTo>
                    <a:lnTo>
                      <a:pt x="19" y="1127"/>
                    </a:lnTo>
                    <a:lnTo>
                      <a:pt x="14" y="1156"/>
                    </a:lnTo>
                    <a:lnTo>
                      <a:pt x="11" y="1184"/>
                    </a:lnTo>
                    <a:lnTo>
                      <a:pt x="8" y="1213"/>
                    </a:lnTo>
                    <a:lnTo>
                      <a:pt x="6" y="1242"/>
                    </a:lnTo>
                    <a:lnTo>
                      <a:pt x="4" y="1270"/>
                    </a:lnTo>
                    <a:lnTo>
                      <a:pt x="3" y="1299"/>
                    </a:lnTo>
                    <a:lnTo>
                      <a:pt x="0" y="1329"/>
                    </a:lnTo>
                    <a:lnTo>
                      <a:pt x="0" y="1358"/>
                    </a:lnTo>
                    <a:lnTo>
                      <a:pt x="0" y="1387"/>
                    </a:lnTo>
                    <a:lnTo>
                      <a:pt x="0" y="1415"/>
                    </a:lnTo>
                    <a:lnTo>
                      <a:pt x="0" y="1444"/>
                    </a:lnTo>
                    <a:lnTo>
                      <a:pt x="2" y="1474"/>
                    </a:lnTo>
                    <a:lnTo>
                      <a:pt x="4" y="1503"/>
                    </a:lnTo>
                    <a:lnTo>
                      <a:pt x="6" y="1531"/>
                    </a:lnTo>
                    <a:lnTo>
                      <a:pt x="8" y="1560"/>
                    </a:lnTo>
                    <a:lnTo>
                      <a:pt x="11" y="1589"/>
                    </a:lnTo>
                    <a:lnTo>
                      <a:pt x="14" y="1618"/>
                    </a:lnTo>
                    <a:lnTo>
                      <a:pt x="18" y="1646"/>
                    </a:lnTo>
                    <a:lnTo>
                      <a:pt x="22" y="1675"/>
                    </a:lnTo>
                    <a:lnTo>
                      <a:pt x="27" y="1704"/>
                    </a:lnTo>
                    <a:lnTo>
                      <a:pt x="32" y="1733"/>
                    </a:lnTo>
                    <a:lnTo>
                      <a:pt x="38" y="1760"/>
                    </a:lnTo>
                    <a:lnTo>
                      <a:pt x="44" y="1789"/>
                    </a:lnTo>
                    <a:lnTo>
                      <a:pt x="51" y="1818"/>
                    </a:lnTo>
                    <a:lnTo>
                      <a:pt x="57" y="1845"/>
                    </a:lnTo>
                    <a:lnTo>
                      <a:pt x="64" y="1873"/>
                    </a:lnTo>
                    <a:lnTo>
                      <a:pt x="72" y="1902"/>
                    </a:lnTo>
                    <a:lnTo>
                      <a:pt x="80" y="1930"/>
                    </a:lnTo>
                    <a:lnTo>
                      <a:pt x="89" y="1957"/>
                    </a:lnTo>
                    <a:lnTo>
                      <a:pt x="98" y="1985"/>
                    </a:lnTo>
                    <a:lnTo>
                      <a:pt x="108" y="2012"/>
                    </a:lnTo>
                    <a:lnTo>
                      <a:pt x="118" y="2039"/>
                    </a:lnTo>
                    <a:lnTo>
                      <a:pt x="128" y="2066"/>
                    </a:lnTo>
                    <a:lnTo>
                      <a:pt x="139" y="2094"/>
                    </a:lnTo>
                    <a:lnTo>
                      <a:pt x="150" y="2120"/>
                    </a:lnTo>
                    <a:lnTo>
                      <a:pt x="161" y="2147"/>
                    </a:lnTo>
                    <a:lnTo>
                      <a:pt x="173" y="2172"/>
                    </a:lnTo>
                    <a:lnTo>
                      <a:pt x="186" y="2199"/>
                    </a:lnTo>
                    <a:lnTo>
                      <a:pt x="199" y="2224"/>
                    </a:lnTo>
                    <a:lnTo>
                      <a:pt x="211" y="2251"/>
                    </a:lnTo>
                    <a:lnTo>
                      <a:pt x="225" y="2277"/>
                    </a:lnTo>
                    <a:lnTo>
                      <a:pt x="239" y="2301"/>
                    </a:lnTo>
                    <a:lnTo>
                      <a:pt x="254" y="2327"/>
                    </a:lnTo>
                    <a:lnTo>
                      <a:pt x="269" y="2351"/>
                    </a:lnTo>
                    <a:lnTo>
                      <a:pt x="284" y="2377"/>
                    </a:lnTo>
                    <a:lnTo>
                      <a:pt x="300" y="2401"/>
                    </a:lnTo>
                    <a:lnTo>
                      <a:pt x="316" y="2425"/>
                    </a:lnTo>
                    <a:lnTo>
                      <a:pt x="332" y="2449"/>
                    </a:lnTo>
                    <a:lnTo>
                      <a:pt x="349" y="2473"/>
                    </a:lnTo>
                    <a:lnTo>
                      <a:pt x="366" y="2496"/>
                    </a:lnTo>
                    <a:lnTo>
                      <a:pt x="383" y="2519"/>
                    </a:lnTo>
                    <a:lnTo>
                      <a:pt x="401" y="2542"/>
                    </a:lnTo>
                    <a:lnTo>
                      <a:pt x="419" y="2564"/>
                    </a:lnTo>
                    <a:lnTo>
                      <a:pt x="437" y="2587"/>
                    </a:lnTo>
                    <a:lnTo>
                      <a:pt x="456" y="2609"/>
                    </a:lnTo>
                    <a:lnTo>
                      <a:pt x="475" y="2631"/>
                    </a:lnTo>
                    <a:lnTo>
                      <a:pt x="495" y="2653"/>
                    </a:lnTo>
                    <a:lnTo>
                      <a:pt x="514" y="2674"/>
                    </a:lnTo>
                    <a:lnTo>
                      <a:pt x="534" y="2694"/>
                    </a:lnTo>
                    <a:lnTo>
                      <a:pt x="555" y="2714"/>
                    </a:lnTo>
                    <a:lnTo>
                      <a:pt x="575" y="2735"/>
                    </a:lnTo>
                    <a:lnTo>
                      <a:pt x="597" y="2755"/>
                    </a:lnTo>
                    <a:lnTo>
                      <a:pt x="618" y="2774"/>
                    </a:lnTo>
                    <a:lnTo>
                      <a:pt x="639" y="2793"/>
                    </a:lnTo>
                    <a:lnTo>
                      <a:pt x="662" y="2812"/>
                    </a:lnTo>
                    <a:lnTo>
                      <a:pt x="684" y="2830"/>
                    </a:lnTo>
                    <a:lnTo>
                      <a:pt x="706" y="2848"/>
                    </a:lnTo>
                    <a:lnTo>
                      <a:pt x="730" y="2867"/>
                    </a:lnTo>
                    <a:lnTo>
                      <a:pt x="752" y="2884"/>
                    </a:lnTo>
                    <a:lnTo>
                      <a:pt x="776" y="2902"/>
                    </a:lnTo>
                    <a:lnTo>
                      <a:pt x="800" y="2918"/>
                    </a:lnTo>
                    <a:lnTo>
                      <a:pt x="824" y="2935"/>
                    </a:lnTo>
                    <a:lnTo>
                      <a:pt x="848" y="2951"/>
                    </a:lnTo>
                    <a:lnTo>
                      <a:pt x="873" y="2966"/>
                    </a:lnTo>
                    <a:lnTo>
                      <a:pt x="897" y="2980"/>
                    </a:lnTo>
                    <a:lnTo>
                      <a:pt x="922" y="2995"/>
                    </a:lnTo>
                    <a:lnTo>
                      <a:pt x="947" y="3010"/>
                    </a:lnTo>
                    <a:lnTo>
                      <a:pt x="973" y="3024"/>
                    </a:lnTo>
                    <a:lnTo>
                      <a:pt x="998" y="3038"/>
                    </a:lnTo>
                    <a:lnTo>
                      <a:pt x="1024" y="3051"/>
                    </a:lnTo>
                    <a:lnTo>
                      <a:pt x="1049" y="3064"/>
                    </a:lnTo>
                    <a:lnTo>
                      <a:pt x="1076" y="3076"/>
                    </a:lnTo>
                    <a:lnTo>
                      <a:pt x="1102" y="3088"/>
                    </a:lnTo>
                    <a:lnTo>
                      <a:pt x="1128" y="3100"/>
                    </a:lnTo>
                    <a:lnTo>
                      <a:pt x="1155" y="3111"/>
                    </a:lnTo>
                    <a:lnTo>
                      <a:pt x="1182" y="3122"/>
                    </a:lnTo>
                    <a:lnTo>
                      <a:pt x="1209" y="3133"/>
                    </a:lnTo>
                    <a:lnTo>
                      <a:pt x="1237" y="3142"/>
                    </a:lnTo>
                    <a:lnTo>
                      <a:pt x="1263" y="3152"/>
                    </a:lnTo>
                    <a:lnTo>
                      <a:pt x="1291" y="3161"/>
                    </a:lnTo>
                    <a:lnTo>
                      <a:pt x="1319" y="3170"/>
                    </a:lnTo>
                    <a:lnTo>
                      <a:pt x="1346" y="3177"/>
                    </a:lnTo>
                    <a:lnTo>
                      <a:pt x="1374" y="3186"/>
                    </a:lnTo>
                    <a:lnTo>
                      <a:pt x="1403" y="3193"/>
                    </a:lnTo>
                    <a:lnTo>
                      <a:pt x="1431" y="3200"/>
                    </a:lnTo>
                    <a:lnTo>
                      <a:pt x="1459" y="3206"/>
                    </a:lnTo>
                    <a:lnTo>
                      <a:pt x="1487" y="3213"/>
                    </a:lnTo>
                    <a:lnTo>
                      <a:pt x="1516" y="3218"/>
                    </a:lnTo>
                    <a:lnTo>
                      <a:pt x="1544" y="3223"/>
                    </a:lnTo>
                    <a:lnTo>
                      <a:pt x="1572" y="3227"/>
                    </a:lnTo>
                    <a:lnTo>
                      <a:pt x="1601" y="3232"/>
                    </a:lnTo>
                    <a:lnTo>
                      <a:pt x="1630" y="3236"/>
                    </a:lnTo>
                    <a:lnTo>
                      <a:pt x="1658" y="3239"/>
                    </a:lnTo>
                    <a:lnTo>
                      <a:pt x="1687" y="3242"/>
                    </a:lnTo>
                    <a:lnTo>
                      <a:pt x="1716" y="3245"/>
                    </a:lnTo>
                    <a:lnTo>
                      <a:pt x="1746" y="3247"/>
                    </a:lnTo>
                    <a:lnTo>
                      <a:pt x="1774" y="3249"/>
                    </a:lnTo>
                    <a:lnTo>
                      <a:pt x="1803" y="3250"/>
                    </a:lnTo>
                    <a:lnTo>
                      <a:pt x="1832" y="3250"/>
                    </a:lnTo>
                    <a:lnTo>
                      <a:pt x="1861" y="3251"/>
                    </a:lnTo>
                    <a:lnTo>
                      <a:pt x="1891" y="3250"/>
                    </a:lnTo>
                    <a:lnTo>
                      <a:pt x="1919" y="3250"/>
                    </a:lnTo>
                    <a:lnTo>
                      <a:pt x="1948" y="3249"/>
                    </a:lnTo>
                    <a:lnTo>
                      <a:pt x="1977" y="3247"/>
                    </a:lnTo>
                    <a:lnTo>
                      <a:pt x="2006" y="3245"/>
                    </a:lnTo>
                    <a:lnTo>
                      <a:pt x="2034" y="3242"/>
                    </a:lnTo>
                    <a:lnTo>
                      <a:pt x="2063" y="3239"/>
                    </a:lnTo>
                    <a:lnTo>
                      <a:pt x="2092" y="3236"/>
                    </a:lnTo>
                    <a:lnTo>
                      <a:pt x="2121" y="3232"/>
                    </a:lnTo>
                    <a:lnTo>
                      <a:pt x="2149" y="3227"/>
                    </a:lnTo>
                    <a:lnTo>
                      <a:pt x="2178" y="3223"/>
                    </a:lnTo>
                    <a:lnTo>
                      <a:pt x="2207" y="3218"/>
                    </a:lnTo>
                    <a:lnTo>
                      <a:pt x="2234" y="3213"/>
                    </a:lnTo>
                    <a:lnTo>
                      <a:pt x="2263" y="3206"/>
                    </a:lnTo>
                    <a:lnTo>
                      <a:pt x="2292" y="3200"/>
                    </a:lnTo>
                    <a:lnTo>
                      <a:pt x="2320" y="3193"/>
                    </a:lnTo>
                    <a:lnTo>
                      <a:pt x="2347" y="3186"/>
                    </a:lnTo>
                    <a:lnTo>
                      <a:pt x="2375" y="3177"/>
                    </a:lnTo>
                    <a:lnTo>
                      <a:pt x="2404" y="3170"/>
                    </a:lnTo>
                    <a:lnTo>
                      <a:pt x="2430" y="3161"/>
                    </a:lnTo>
                    <a:lnTo>
                      <a:pt x="2458" y="3152"/>
                    </a:lnTo>
                    <a:lnTo>
                      <a:pt x="2486" y="3142"/>
                    </a:lnTo>
                    <a:lnTo>
                      <a:pt x="2513" y="3133"/>
                    </a:lnTo>
                    <a:lnTo>
                      <a:pt x="2540" y="3122"/>
                    </a:lnTo>
                    <a:lnTo>
                      <a:pt x="2567" y="3111"/>
                    </a:lnTo>
                    <a:lnTo>
                      <a:pt x="2593" y="3100"/>
                    </a:lnTo>
                    <a:lnTo>
                      <a:pt x="2620" y="3088"/>
                    </a:lnTo>
                    <a:lnTo>
                      <a:pt x="2647" y="3076"/>
                    </a:lnTo>
                    <a:lnTo>
                      <a:pt x="2672" y="3064"/>
                    </a:lnTo>
                    <a:lnTo>
                      <a:pt x="2699" y="3051"/>
                    </a:lnTo>
                    <a:lnTo>
                      <a:pt x="2724" y="3038"/>
                    </a:lnTo>
                    <a:lnTo>
                      <a:pt x="2750" y="3024"/>
                    </a:lnTo>
                    <a:lnTo>
                      <a:pt x="2775" y="3010"/>
                    </a:lnTo>
                    <a:lnTo>
                      <a:pt x="2800" y="2995"/>
                    </a:lnTo>
                    <a:lnTo>
                      <a:pt x="2825" y="2980"/>
                    </a:lnTo>
                    <a:lnTo>
                      <a:pt x="2850" y="2966"/>
                    </a:lnTo>
                    <a:lnTo>
                      <a:pt x="2874" y="2951"/>
                    </a:lnTo>
                    <a:lnTo>
                      <a:pt x="2899" y="2935"/>
                    </a:lnTo>
                    <a:lnTo>
                      <a:pt x="2922" y="2918"/>
                    </a:lnTo>
                    <a:lnTo>
                      <a:pt x="2946" y="2902"/>
                    </a:lnTo>
                    <a:lnTo>
                      <a:pt x="2969" y="2884"/>
                    </a:lnTo>
                    <a:lnTo>
                      <a:pt x="2993" y="2867"/>
                    </a:lnTo>
                    <a:lnTo>
                      <a:pt x="3015" y="2848"/>
                    </a:lnTo>
                    <a:lnTo>
                      <a:pt x="3038" y="2830"/>
                    </a:lnTo>
                    <a:lnTo>
                      <a:pt x="3061" y="2812"/>
                    </a:lnTo>
                    <a:lnTo>
                      <a:pt x="3082" y="2793"/>
                    </a:lnTo>
                    <a:lnTo>
                      <a:pt x="3104" y="2774"/>
                    </a:lnTo>
                    <a:lnTo>
                      <a:pt x="3126" y="2755"/>
                    </a:lnTo>
                    <a:lnTo>
                      <a:pt x="3146" y="2735"/>
                    </a:lnTo>
                    <a:lnTo>
                      <a:pt x="3167" y="2714"/>
                    </a:lnTo>
                    <a:lnTo>
                      <a:pt x="3187" y="2694"/>
                    </a:lnTo>
                    <a:lnTo>
                      <a:pt x="3208" y="2674"/>
                    </a:lnTo>
                    <a:lnTo>
                      <a:pt x="3228" y="2653"/>
                    </a:lnTo>
                    <a:lnTo>
                      <a:pt x="3247" y="2631"/>
                    </a:lnTo>
                    <a:lnTo>
                      <a:pt x="3266" y="2609"/>
                    </a:lnTo>
                    <a:lnTo>
                      <a:pt x="3285" y="2587"/>
                    </a:lnTo>
                    <a:lnTo>
                      <a:pt x="3304" y="2564"/>
                    </a:lnTo>
                    <a:lnTo>
                      <a:pt x="3322" y="2542"/>
                    </a:lnTo>
                    <a:lnTo>
                      <a:pt x="3340" y="2519"/>
                    </a:lnTo>
                    <a:lnTo>
                      <a:pt x="3357" y="2496"/>
                    </a:lnTo>
                    <a:lnTo>
                      <a:pt x="3374" y="2473"/>
                    </a:lnTo>
                    <a:lnTo>
                      <a:pt x="3391" y="2449"/>
                    </a:lnTo>
                    <a:lnTo>
                      <a:pt x="3407" y="2425"/>
                    </a:lnTo>
                    <a:lnTo>
                      <a:pt x="3423" y="2401"/>
                    </a:lnTo>
                    <a:lnTo>
                      <a:pt x="3439" y="2377"/>
                    </a:lnTo>
                    <a:lnTo>
                      <a:pt x="3454" y="2351"/>
                    </a:lnTo>
                    <a:lnTo>
                      <a:pt x="3469" y="2327"/>
                    </a:lnTo>
                    <a:lnTo>
                      <a:pt x="3482" y="2301"/>
                    </a:lnTo>
                    <a:lnTo>
                      <a:pt x="3496" y="2277"/>
                    </a:lnTo>
                    <a:lnTo>
                      <a:pt x="3510" y="2251"/>
                    </a:lnTo>
                    <a:lnTo>
                      <a:pt x="3524" y="2224"/>
                    </a:lnTo>
                    <a:lnTo>
                      <a:pt x="3537" y="2199"/>
                    </a:lnTo>
                    <a:lnTo>
                      <a:pt x="3548" y="2172"/>
                    </a:lnTo>
                    <a:lnTo>
                      <a:pt x="3561" y="2147"/>
                    </a:lnTo>
                    <a:lnTo>
                      <a:pt x="3573" y="2120"/>
                    </a:lnTo>
                    <a:lnTo>
                      <a:pt x="3584" y="2094"/>
                    </a:lnTo>
                    <a:lnTo>
                      <a:pt x="3594" y="2066"/>
                    </a:lnTo>
                    <a:lnTo>
                      <a:pt x="3605" y="2039"/>
                    </a:lnTo>
                    <a:lnTo>
                      <a:pt x="3614" y="2012"/>
                    </a:lnTo>
                    <a:lnTo>
                      <a:pt x="3624" y="1985"/>
                    </a:lnTo>
                    <a:lnTo>
                      <a:pt x="3634" y="1957"/>
                    </a:lnTo>
                    <a:lnTo>
                      <a:pt x="3642" y="1930"/>
                    </a:lnTo>
                    <a:lnTo>
                      <a:pt x="3650" y="1902"/>
                    </a:lnTo>
                    <a:lnTo>
                      <a:pt x="3658" y="1873"/>
                    </a:lnTo>
                    <a:lnTo>
                      <a:pt x="3666" y="1845"/>
                    </a:lnTo>
                    <a:lnTo>
                      <a:pt x="3672" y="1818"/>
                    </a:lnTo>
                    <a:lnTo>
                      <a:pt x="3678" y="1789"/>
                    </a:lnTo>
                    <a:lnTo>
                      <a:pt x="3685" y="1760"/>
                    </a:lnTo>
                    <a:lnTo>
                      <a:pt x="3690" y="1733"/>
                    </a:lnTo>
                    <a:lnTo>
                      <a:pt x="3695" y="1704"/>
                    </a:lnTo>
                    <a:lnTo>
                      <a:pt x="3700" y="1675"/>
                    </a:lnTo>
                    <a:lnTo>
                      <a:pt x="3704" y="1646"/>
                    </a:lnTo>
                    <a:lnTo>
                      <a:pt x="3708" y="1618"/>
                    </a:lnTo>
                    <a:lnTo>
                      <a:pt x="3711" y="1589"/>
                    </a:lnTo>
                    <a:lnTo>
                      <a:pt x="3715" y="1560"/>
                    </a:lnTo>
                    <a:lnTo>
                      <a:pt x="3717" y="1531"/>
                    </a:lnTo>
                    <a:lnTo>
                      <a:pt x="3719" y="1503"/>
                    </a:lnTo>
                    <a:lnTo>
                      <a:pt x="3720" y="1474"/>
                    </a:lnTo>
                    <a:lnTo>
                      <a:pt x="3721" y="1444"/>
                    </a:lnTo>
                    <a:lnTo>
                      <a:pt x="3722" y="141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8" name="Freeform 50"/>
              <p:cNvSpPr>
                <a:spLocks/>
              </p:cNvSpPr>
              <p:nvPr/>
            </p:nvSpPr>
            <p:spPr bwMode="auto">
              <a:xfrm>
                <a:off x="3908" y="1411"/>
                <a:ext cx="201" cy="458"/>
              </a:xfrm>
              <a:custGeom>
                <a:avLst/>
                <a:gdLst>
                  <a:gd name="T0" fmla="*/ 7 w 621"/>
                  <a:gd name="T1" fmla="*/ 16 h 1415"/>
                  <a:gd name="T2" fmla="*/ 7 w 621"/>
                  <a:gd name="T3" fmla="*/ 15 h 1415"/>
                  <a:gd name="T4" fmla="*/ 7 w 621"/>
                  <a:gd name="T5" fmla="*/ 15 h 1415"/>
                  <a:gd name="T6" fmla="*/ 7 w 621"/>
                  <a:gd name="T7" fmla="*/ 15 h 1415"/>
                  <a:gd name="T8" fmla="*/ 7 w 621"/>
                  <a:gd name="T9" fmla="*/ 14 h 1415"/>
                  <a:gd name="T10" fmla="*/ 7 w 621"/>
                  <a:gd name="T11" fmla="*/ 14 h 1415"/>
                  <a:gd name="T12" fmla="*/ 7 w 621"/>
                  <a:gd name="T13" fmla="*/ 14 h 1415"/>
                  <a:gd name="T14" fmla="*/ 7 w 621"/>
                  <a:gd name="T15" fmla="*/ 13 h 1415"/>
                  <a:gd name="T16" fmla="*/ 7 w 621"/>
                  <a:gd name="T17" fmla="*/ 13 h 1415"/>
                  <a:gd name="T18" fmla="*/ 6 w 621"/>
                  <a:gd name="T19" fmla="*/ 13 h 1415"/>
                  <a:gd name="T20" fmla="*/ 6 w 621"/>
                  <a:gd name="T21" fmla="*/ 12 h 1415"/>
                  <a:gd name="T22" fmla="*/ 6 w 621"/>
                  <a:gd name="T23" fmla="*/ 12 h 1415"/>
                  <a:gd name="T24" fmla="*/ 6 w 621"/>
                  <a:gd name="T25" fmla="*/ 12 h 1415"/>
                  <a:gd name="T26" fmla="*/ 6 w 621"/>
                  <a:gd name="T27" fmla="*/ 11 h 1415"/>
                  <a:gd name="T28" fmla="*/ 6 w 621"/>
                  <a:gd name="T29" fmla="*/ 11 h 1415"/>
                  <a:gd name="T30" fmla="*/ 6 w 621"/>
                  <a:gd name="T31" fmla="*/ 11 h 1415"/>
                  <a:gd name="T32" fmla="*/ 6 w 621"/>
                  <a:gd name="T33" fmla="*/ 10 h 1415"/>
                  <a:gd name="T34" fmla="*/ 6 w 621"/>
                  <a:gd name="T35" fmla="*/ 10 h 1415"/>
                  <a:gd name="T36" fmla="*/ 6 w 621"/>
                  <a:gd name="T37" fmla="*/ 10 h 1415"/>
                  <a:gd name="T38" fmla="*/ 6 w 621"/>
                  <a:gd name="T39" fmla="*/ 9 h 1415"/>
                  <a:gd name="T40" fmla="*/ 6 w 621"/>
                  <a:gd name="T41" fmla="*/ 9 h 1415"/>
                  <a:gd name="T42" fmla="*/ 6 w 621"/>
                  <a:gd name="T43" fmla="*/ 9 h 1415"/>
                  <a:gd name="T44" fmla="*/ 6 w 621"/>
                  <a:gd name="T45" fmla="*/ 9 h 1415"/>
                  <a:gd name="T46" fmla="*/ 6 w 621"/>
                  <a:gd name="T47" fmla="*/ 8 h 1415"/>
                  <a:gd name="T48" fmla="*/ 6 w 621"/>
                  <a:gd name="T49" fmla="*/ 8 h 1415"/>
                  <a:gd name="T50" fmla="*/ 6 w 621"/>
                  <a:gd name="T51" fmla="*/ 8 h 1415"/>
                  <a:gd name="T52" fmla="*/ 5 w 621"/>
                  <a:gd name="T53" fmla="*/ 7 h 1415"/>
                  <a:gd name="T54" fmla="*/ 5 w 621"/>
                  <a:gd name="T55" fmla="*/ 7 h 1415"/>
                  <a:gd name="T56" fmla="*/ 5 w 621"/>
                  <a:gd name="T57" fmla="*/ 7 h 1415"/>
                  <a:gd name="T58" fmla="*/ 5 w 621"/>
                  <a:gd name="T59" fmla="*/ 6 h 1415"/>
                  <a:gd name="T60" fmla="*/ 5 w 621"/>
                  <a:gd name="T61" fmla="*/ 6 h 1415"/>
                  <a:gd name="T62" fmla="*/ 5 w 621"/>
                  <a:gd name="T63" fmla="*/ 6 h 1415"/>
                  <a:gd name="T64" fmla="*/ 5 w 621"/>
                  <a:gd name="T65" fmla="*/ 6 h 1415"/>
                  <a:gd name="T66" fmla="*/ 4 w 621"/>
                  <a:gd name="T67" fmla="*/ 6 h 1415"/>
                  <a:gd name="T68" fmla="*/ 4 w 621"/>
                  <a:gd name="T69" fmla="*/ 5 h 1415"/>
                  <a:gd name="T70" fmla="*/ 4 w 621"/>
                  <a:gd name="T71" fmla="*/ 5 h 1415"/>
                  <a:gd name="T72" fmla="*/ 4 w 621"/>
                  <a:gd name="T73" fmla="*/ 5 h 1415"/>
                  <a:gd name="T74" fmla="*/ 4 w 621"/>
                  <a:gd name="T75" fmla="*/ 4 h 1415"/>
                  <a:gd name="T76" fmla="*/ 4 w 621"/>
                  <a:gd name="T77" fmla="*/ 4 h 1415"/>
                  <a:gd name="T78" fmla="*/ 3 w 621"/>
                  <a:gd name="T79" fmla="*/ 4 h 1415"/>
                  <a:gd name="T80" fmla="*/ 3 w 621"/>
                  <a:gd name="T81" fmla="*/ 4 h 1415"/>
                  <a:gd name="T82" fmla="*/ 3 w 621"/>
                  <a:gd name="T83" fmla="*/ 3 h 1415"/>
                  <a:gd name="T84" fmla="*/ 3 w 621"/>
                  <a:gd name="T85" fmla="*/ 3 h 1415"/>
                  <a:gd name="T86" fmla="*/ 3 w 621"/>
                  <a:gd name="T87" fmla="*/ 3 h 1415"/>
                  <a:gd name="T88" fmla="*/ 2 w 621"/>
                  <a:gd name="T89" fmla="*/ 3 h 1415"/>
                  <a:gd name="T90" fmla="*/ 2 w 621"/>
                  <a:gd name="T91" fmla="*/ 2 h 1415"/>
                  <a:gd name="T92" fmla="*/ 2 w 621"/>
                  <a:gd name="T93" fmla="*/ 2 h 1415"/>
                  <a:gd name="T94" fmla="*/ 2 w 621"/>
                  <a:gd name="T95" fmla="*/ 2 h 1415"/>
                  <a:gd name="T96" fmla="*/ 2 w 621"/>
                  <a:gd name="T97" fmla="*/ 2 h 1415"/>
                  <a:gd name="T98" fmla="*/ 1 w 621"/>
                  <a:gd name="T99" fmla="*/ 1 h 1415"/>
                  <a:gd name="T100" fmla="*/ 1 w 621"/>
                  <a:gd name="T101" fmla="*/ 1 h 1415"/>
                  <a:gd name="T102" fmla="*/ 1 w 621"/>
                  <a:gd name="T103" fmla="*/ 1 h 1415"/>
                  <a:gd name="T104" fmla="*/ 1 w 621"/>
                  <a:gd name="T105" fmla="*/ 1 h 1415"/>
                  <a:gd name="T106" fmla="*/ 1 w 621"/>
                  <a:gd name="T107" fmla="*/ 0 h 1415"/>
                  <a:gd name="T108" fmla="*/ 0 w 621"/>
                  <a:gd name="T109" fmla="*/ 0 h 1415"/>
                  <a:gd name="T110" fmla="*/ 0 w 621"/>
                  <a:gd name="T111" fmla="*/ 0 h 14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21" h="1415">
                    <a:moveTo>
                      <a:pt x="621" y="1415"/>
                    </a:moveTo>
                    <a:lnTo>
                      <a:pt x="621" y="1387"/>
                    </a:lnTo>
                    <a:lnTo>
                      <a:pt x="621" y="1358"/>
                    </a:lnTo>
                    <a:lnTo>
                      <a:pt x="620" y="1329"/>
                    </a:lnTo>
                    <a:lnTo>
                      <a:pt x="619" y="1299"/>
                    </a:lnTo>
                    <a:lnTo>
                      <a:pt x="618" y="1270"/>
                    </a:lnTo>
                    <a:lnTo>
                      <a:pt x="616" y="1242"/>
                    </a:lnTo>
                    <a:lnTo>
                      <a:pt x="612" y="1213"/>
                    </a:lnTo>
                    <a:lnTo>
                      <a:pt x="610" y="1184"/>
                    </a:lnTo>
                    <a:lnTo>
                      <a:pt x="606" y="1156"/>
                    </a:lnTo>
                    <a:lnTo>
                      <a:pt x="603" y="1127"/>
                    </a:lnTo>
                    <a:lnTo>
                      <a:pt x="599" y="1098"/>
                    </a:lnTo>
                    <a:lnTo>
                      <a:pt x="593" y="1069"/>
                    </a:lnTo>
                    <a:lnTo>
                      <a:pt x="588" y="1041"/>
                    </a:lnTo>
                    <a:lnTo>
                      <a:pt x="583" y="1013"/>
                    </a:lnTo>
                    <a:lnTo>
                      <a:pt x="576" y="984"/>
                    </a:lnTo>
                    <a:lnTo>
                      <a:pt x="570" y="955"/>
                    </a:lnTo>
                    <a:lnTo>
                      <a:pt x="564" y="928"/>
                    </a:lnTo>
                    <a:lnTo>
                      <a:pt x="556" y="900"/>
                    </a:lnTo>
                    <a:lnTo>
                      <a:pt x="549" y="872"/>
                    </a:lnTo>
                    <a:lnTo>
                      <a:pt x="540" y="844"/>
                    </a:lnTo>
                    <a:lnTo>
                      <a:pt x="532" y="816"/>
                    </a:lnTo>
                    <a:lnTo>
                      <a:pt x="522" y="789"/>
                    </a:lnTo>
                    <a:lnTo>
                      <a:pt x="512" y="762"/>
                    </a:lnTo>
                    <a:lnTo>
                      <a:pt x="503" y="734"/>
                    </a:lnTo>
                    <a:lnTo>
                      <a:pt x="492" y="707"/>
                    </a:lnTo>
                    <a:lnTo>
                      <a:pt x="482" y="681"/>
                    </a:lnTo>
                    <a:lnTo>
                      <a:pt x="470" y="654"/>
                    </a:lnTo>
                    <a:lnTo>
                      <a:pt x="458" y="627"/>
                    </a:lnTo>
                    <a:lnTo>
                      <a:pt x="446" y="601"/>
                    </a:lnTo>
                    <a:lnTo>
                      <a:pt x="434" y="574"/>
                    </a:lnTo>
                    <a:lnTo>
                      <a:pt x="421" y="549"/>
                    </a:lnTo>
                    <a:lnTo>
                      <a:pt x="408" y="523"/>
                    </a:lnTo>
                    <a:lnTo>
                      <a:pt x="394" y="497"/>
                    </a:lnTo>
                    <a:lnTo>
                      <a:pt x="380" y="472"/>
                    </a:lnTo>
                    <a:lnTo>
                      <a:pt x="365" y="446"/>
                    </a:lnTo>
                    <a:lnTo>
                      <a:pt x="351" y="422"/>
                    </a:lnTo>
                    <a:lnTo>
                      <a:pt x="336" y="397"/>
                    </a:lnTo>
                    <a:lnTo>
                      <a:pt x="321" y="373"/>
                    </a:lnTo>
                    <a:lnTo>
                      <a:pt x="305" y="348"/>
                    </a:lnTo>
                    <a:lnTo>
                      <a:pt x="288" y="325"/>
                    </a:lnTo>
                    <a:lnTo>
                      <a:pt x="271" y="302"/>
                    </a:lnTo>
                    <a:lnTo>
                      <a:pt x="254" y="278"/>
                    </a:lnTo>
                    <a:lnTo>
                      <a:pt x="237" y="255"/>
                    </a:lnTo>
                    <a:lnTo>
                      <a:pt x="219" y="231"/>
                    </a:lnTo>
                    <a:lnTo>
                      <a:pt x="200" y="209"/>
                    </a:lnTo>
                    <a:lnTo>
                      <a:pt x="182" y="187"/>
                    </a:lnTo>
                    <a:lnTo>
                      <a:pt x="163" y="165"/>
                    </a:lnTo>
                    <a:lnTo>
                      <a:pt x="144" y="143"/>
                    </a:lnTo>
                    <a:lnTo>
                      <a:pt x="125" y="122"/>
                    </a:lnTo>
                    <a:lnTo>
                      <a:pt x="105" y="100"/>
                    </a:lnTo>
                    <a:lnTo>
                      <a:pt x="84" y="80"/>
                    </a:lnTo>
                    <a:lnTo>
                      <a:pt x="64" y="60"/>
                    </a:lnTo>
                    <a:lnTo>
                      <a:pt x="43" y="40"/>
                    </a:lnTo>
                    <a:lnTo>
                      <a:pt x="23" y="19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89" name="Freeform 51"/>
              <p:cNvSpPr>
                <a:spLocks/>
              </p:cNvSpPr>
              <p:nvPr/>
            </p:nvSpPr>
            <p:spPr bwMode="auto">
              <a:xfrm>
                <a:off x="1569" y="3109"/>
                <a:ext cx="688" cy="802"/>
              </a:xfrm>
              <a:custGeom>
                <a:avLst/>
                <a:gdLst>
                  <a:gd name="T0" fmla="*/ 1 w 2128"/>
                  <a:gd name="T1" fmla="*/ 24 h 2483"/>
                  <a:gd name="T2" fmla="*/ 1 w 2128"/>
                  <a:gd name="T3" fmla="*/ 24 h 2483"/>
                  <a:gd name="T4" fmla="*/ 2 w 2128"/>
                  <a:gd name="T5" fmla="*/ 25 h 2483"/>
                  <a:gd name="T6" fmla="*/ 3 w 2128"/>
                  <a:gd name="T7" fmla="*/ 25 h 2483"/>
                  <a:gd name="T8" fmla="*/ 4 w 2128"/>
                  <a:gd name="T9" fmla="*/ 26 h 2483"/>
                  <a:gd name="T10" fmla="*/ 5 w 2128"/>
                  <a:gd name="T11" fmla="*/ 26 h 2483"/>
                  <a:gd name="T12" fmla="*/ 6 w 2128"/>
                  <a:gd name="T13" fmla="*/ 26 h 2483"/>
                  <a:gd name="T14" fmla="*/ 7 w 2128"/>
                  <a:gd name="T15" fmla="*/ 27 h 2483"/>
                  <a:gd name="T16" fmla="*/ 8 w 2128"/>
                  <a:gd name="T17" fmla="*/ 27 h 2483"/>
                  <a:gd name="T18" fmla="*/ 9 w 2128"/>
                  <a:gd name="T19" fmla="*/ 27 h 2483"/>
                  <a:gd name="T20" fmla="*/ 10 w 2128"/>
                  <a:gd name="T21" fmla="*/ 27 h 2483"/>
                  <a:gd name="T22" fmla="*/ 11 w 2128"/>
                  <a:gd name="T23" fmla="*/ 27 h 2483"/>
                  <a:gd name="T24" fmla="*/ 12 w 2128"/>
                  <a:gd name="T25" fmla="*/ 27 h 2483"/>
                  <a:gd name="T26" fmla="*/ 13 w 2128"/>
                  <a:gd name="T27" fmla="*/ 26 h 2483"/>
                  <a:gd name="T28" fmla="*/ 14 w 2128"/>
                  <a:gd name="T29" fmla="*/ 26 h 2483"/>
                  <a:gd name="T30" fmla="*/ 15 w 2128"/>
                  <a:gd name="T31" fmla="*/ 26 h 2483"/>
                  <a:gd name="T32" fmla="*/ 16 w 2128"/>
                  <a:gd name="T33" fmla="*/ 26 h 2483"/>
                  <a:gd name="T34" fmla="*/ 17 w 2128"/>
                  <a:gd name="T35" fmla="*/ 25 h 2483"/>
                  <a:gd name="T36" fmla="*/ 17 w 2128"/>
                  <a:gd name="T37" fmla="*/ 25 h 2483"/>
                  <a:gd name="T38" fmla="*/ 18 w 2128"/>
                  <a:gd name="T39" fmla="*/ 24 h 2483"/>
                  <a:gd name="T40" fmla="*/ 19 w 2128"/>
                  <a:gd name="T41" fmla="*/ 23 h 2483"/>
                  <a:gd name="T42" fmla="*/ 20 w 2128"/>
                  <a:gd name="T43" fmla="*/ 22 h 2483"/>
                  <a:gd name="T44" fmla="*/ 21 w 2128"/>
                  <a:gd name="T45" fmla="*/ 22 h 2483"/>
                  <a:gd name="T46" fmla="*/ 21 w 2128"/>
                  <a:gd name="T47" fmla="*/ 21 h 2483"/>
                  <a:gd name="T48" fmla="*/ 22 w 2128"/>
                  <a:gd name="T49" fmla="*/ 20 h 2483"/>
                  <a:gd name="T50" fmla="*/ 22 w 2128"/>
                  <a:gd name="T51" fmla="*/ 19 h 2483"/>
                  <a:gd name="T52" fmla="*/ 23 w 2128"/>
                  <a:gd name="T53" fmla="*/ 18 h 2483"/>
                  <a:gd name="T54" fmla="*/ 23 w 2128"/>
                  <a:gd name="T55" fmla="*/ 17 h 2483"/>
                  <a:gd name="T56" fmla="*/ 23 w 2128"/>
                  <a:gd name="T57" fmla="*/ 16 h 2483"/>
                  <a:gd name="T58" fmla="*/ 23 w 2128"/>
                  <a:gd name="T59" fmla="*/ 15 h 2483"/>
                  <a:gd name="T60" fmla="*/ 23 w 2128"/>
                  <a:gd name="T61" fmla="*/ 14 h 2483"/>
                  <a:gd name="T62" fmla="*/ 23 w 2128"/>
                  <a:gd name="T63" fmla="*/ 13 h 2483"/>
                  <a:gd name="T64" fmla="*/ 23 w 2128"/>
                  <a:gd name="T65" fmla="*/ 12 h 2483"/>
                  <a:gd name="T66" fmla="*/ 23 w 2128"/>
                  <a:gd name="T67" fmla="*/ 11 h 2483"/>
                  <a:gd name="T68" fmla="*/ 23 w 2128"/>
                  <a:gd name="T69" fmla="*/ 10 h 2483"/>
                  <a:gd name="T70" fmla="*/ 23 w 2128"/>
                  <a:gd name="T71" fmla="*/ 9 h 2483"/>
                  <a:gd name="T72" fmla="*/ 22 w 2128"/>
                  <a:gd name="T73" fmla="*/ 8 h 2483"/>
                  <a:gd name="T74" fmla="*/ 22 w 2128"/>
                  <a:gd name="T75" fmla="*/ 7 h 2483"/>
                  <a:gd name="T76" fmla="*/ 21 w 2128"/>
                  <a:gd name="T77" fmla="*/ 6 h 2483"/>
                  <a:gd name="T78" fmla="*/ 21 w 2128"/>
                  <a:gd name="T79" fmla="*/ 5 h 2483"/>
                  <a:gd name="T80" fmla="*/ 20 w 2128"/>
                  <a:gd name="T81" fmla="*/ 5 h 2483"/>
                  <a:gd name="T82" fmla="*/ 19 w 2128"/>
                  <a:gd name="T83" fmla="*/ 4 h 2483"/>
                  <a:gd name="T84" fmla="*/ 18 w 2128"/>
                  <a:gd name="T85" fmla="*/ 3 h 2483"/>
                  <a:gd name="T86" fmla="*/ 17 w 2128"/>
                  <a:gd name="T87" fmla="*/ 3 h 2483"/>
                  <a:gd name="T88" fmla="*/ 17 w 2128"/>
                  <a:gd name="T89" fmla="*/ 2 h 2483"/>
                  <a:gd name="T90" fmla="*/ 16 w 2128"/>
                  <a:gd name="T91" fmla="*/ 2 h 2483"/>
                  <a:gd name="T92" fmla="*/ 15 w 2128"/>
                  <a:gd name="T93" fmla="*/ 1 h 2483"/>
                  <a:gd name="T94" fmla="*/ 14 w 2128"/>
                  <a:gd name="T95" fmla="*/ 1 h 2483"/>
                  <a:gd name="T96" fmla="*/ 13 w 2128"/>
                  <a:gd name="T97" fmla="*/ 0 h 2483"/>
                  <a:gd name="T98" fmla="*/ 12 w 2128"/>
                  <a:gd name="T99" fmla="*/ 0 h 2483"/>
                  <a:gd name="T100" fmla="*/ 11 w 2128"/>
                  <a:gd name="T101" fmla="*/ 0 h 2483"/>
                  <a:gd name="T102" fmla="*/ 10 w 2128"/>
                  <a:gd name="T103" fmla="*/ 0 h 2483"/>
                  <a:gd name="T104" fmla="*/ 9 w 2128"/>
                  <a:gd name="T105" fmla="*/ 0 h 2483"/>
                  <a:gd name="T106" fmla="*/ 8 w 2128"/>
                  <a:gd name="T107" fmla="*/ 0 h 2483"/>
                  <a:gd name="T108" fmla="*/ 7 w 2128"/>
                  <a:gd name="T109" fmla="*/ 0 h 2483"/>
                  <a:gd name="T110" fmla="*/ 6 w 2128"/>
                  <a:gd name="T111" fmla="*/ 1 h 2483"/>
                  <a:gd name="T112" fmla="*/ 5 w 2128"/>
                  <a:gd name="T113" fmla="*/ 1 h 2483"/>
                  <a:gd name="T114" fmla="*/ 4 w 2128"/>
                  <a:gd name="T115" fmla="*/ 1 h 2483"/>
                  <a:gd name="T116" fmla="*/ 3 w 2128"/>
                  <a:gd name="T117" fmla="*/ 2 h 2483"/>
                  <a:gd name="T118" fmla="*/ 2 w 2128"/>
                  <a:gd name="T119" fmla="*/ 2 h 2483"/>
                  <a:gd name="T120" fmla="*/ 1 w 2128"/>
                  <a:gd name="T121" fmla="*/ 3 h 2483"/>
                  <a:gd name="T122" fmla="*/ 1 w 2128"/>
                  <a:gd name="T123" fmla="*/ 4 h 24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128" h="2483">
                    <a:moveTo>
                      <a:pt x="0" y="2111"/>
                    </a:moveTo>
                    <a:lnTo>
                      <a:pt x="17" y="2128"/>
                    </a:lnTo>
                    <a:lnTo>
                      <a:pt x="34" y="2144"/>
                    </a:lnTo>
                    <a:lnTo>
                      <a:pt x="51" y="2160"/>
                    </a:lnTo>
                    <a:lnTo>
                      <a:pt x="69" y="2176"/>
                    </a:lnTo>
                    <a:lnTo>
                      <a:pt x="86" y="2191"/>
                    </a:lnTo>
                    <a:lnTo>
                      <a:pt x="105" y="2205"/>
                    </a:lnTo>
                    <a:lnTo>
                      <a:pt x="124" y="2220"/>
                    </a:lnTo>
                    <a:lnTo>
                      <a:pt x="142" y="2235"/>
                    </a:lnTo>
                    <a:lnTo>
                      <a:pt x="161" y="2249"/>
                    </a:lnTo>
                    <a:lnTo>
                      <a:pt x="180" y="2262"/>
                    </a:lnTo>
                    <a:lnTo>
                      <a:pt x="199" y="2276"/>
                    </a:lnTo>
                    <a:lnTo>
                      <a:pt x="220" y="2289"/>
                    </a:lnTo>
                    <a:lnTo>
                      <a:pt x="239" y="2301"/>
                    </a:lnTo>
                    <a:lnTo>
                      <a:pt x="259" y="2313"/>
                    </a:lnTo>
                    <a:lnTo>
                      <a:pt x="279" y="2325"/>
                    </a:lnTo>
                    <a:lnTo>
                      <a:pt x="300" y="2336"/>
                    </a:lnTo>
                    <a:lnTo>
                      <a:pt x="321" y="2347"/>
                    </a:lnTo>
                    <a:lnTo>
                      <a:pt x="342" y="2358"/>
                    </a:lnTo>
                    <a:lnTo>
                      <a:pt x="363" y="2367"/>
                    </a:lnTo>
                    <a:lnTo>
                      <a:pt x="385" y="2377"/>
                    </a:lnTo>
                    <a:lnTo>
                      <a:pt x="406" y="2386"/>
                    </a:lnTo>
                    <a:lnTo>
                      <a:pt x="428" y="2395"/>
                    </a:lnTo>
                    <a:lnTo>
                      <a:pt x="450" y="2404"/>
                    </a:lnTo>
                    <a:lnTo>
                      <a:pt x="472" y="2412"/>
                    </a:lnTo>
                    <a:lnTo>
                      <a:pt x="494" y="2419"/>
                    </a:lnTo>
                    <a:lnTo>
                      <a:pt x="517" y="2427"/>
                    </a:lnTo>
                    <a:lnTo>
                      <a:pt x="539" y="2433"/>
                    </a:lnTo>
                    <a:lnTo>
                      <a:pt x="561" y="2440"/>
                    </a:lnTo>
                    <a:lnTo>
                      <a:pt x="584" y="2446"/>
                    </a:lnTo>
                    <a:lnTo>
                      <a:pt x="607" y="2451"/>
                    </a:lnTo>
                    <a:lnTo>
                      <a:pt x="629" y="2457"/>
                    </a:lnTo>
                    <a:lnTo>
                      <a:pt x="653" y="2461"/>
                    </a:lnTo>
                    <a:lnTo>
                      <a:pt x="676" y="2465"/>
                    </a:lnTo>
                    <a:lnTo>
                      <a:pt x="699" y="2470"/>
                    </a:lnTo>
                    <a:lnTo>
                      <a:pt x="722" y="2473"/>
                    </a:lnTo>
                    <a:lnTo>
                      <a:pt x="746" y="2476"/>
                    </a:lnTo>
                    <a:lnTo>
                      <a:pt x="769" y="2478"/>
                    </a:lnTo>
                    <a:lnTo>
                      <a:pt x="792" y="2480"/>
                    </a:lnTo>
                    <a:lnTo>
                      <a:pt x="816" y="2481"/>
                    </a:lnTo>
                    <a:lnTo>
                      <a:pt x="839" y="2482"/>
                    </a:lnTo>
                    <a:lnTo>
                      <a:pt x="863" y="2483"/>
                    </a:lnTo>
                    <a:lnTo>
                      <a:pt x="886" y="2483"/>
                    </a:lnTo>
                    <a:lnTo>
                      <a:pt x="910" y="2483"/>
                    </a:lnTo>
                    <a:lnTo>
                      <a:pt x="933" y="2482"/>
                    </a:lnTo>
                    <a:lnTo>
                      <a:pt x="956" y="2481"/>
                    </a:lnTo>
                    <a:lnTo>
                      <a:pt x="980" y="2480"/>
                    </a:lnTo>
                    <a:lnTo>
                      <a:pt x="1003" y="2478"/>
                    </a:lnTo>
                    <a:lnTo>
                      <a:pt x="1027" y="2476"/>
                    </a:lnTo>
                    <a:lnTo>
                      <a:pt x="1050" y="2473"/>
                    </a:lnTo>
                    <a:lnTo>
                      <a:pt x="1073" y="2470"/>
                    </a:lnTo>
                    <a:lnTo>
                      <a:pt x="1097" y="2465"/>
                    </a:lnTo>
                    <a:lnTo>
                      <a:pt x="1119" y="2461"/>
                    </a:lnTo>
                    <a:lnTo>
                      <a:pt x="1143" y="2457"/>
                    </a:lnTo>
                    <a:lnTo>
                      <a:pt x="1166" y="2451"/>
                    </a:lnTo>
                    <a:lnTo>
                      <a:pt x="1188" y="2446"/>
                    </a:lnTo>
                    <a:lnTo>
                      <a:pt x="1211" y="2441"/>
                    </a:lnTo>
                    <a:lnTo>
                      <a:pt x="1234" y="2434"/>
                    </a:lnTo>
                    <a:lnTo>
                      <a:pt x="1257" y="2427"/>
                    </a:lnTo>
                    <a:lnTo>
                      <a:pt x="1279" y="2419"/>
                    </a:lnTo>
                    <a:lnTo>
                      <a:pt x="1301" y="2412"/>
                    </a:lnTo>
                    <a:lnTo>
                      <a:pt x="1323" y="2405"/>
                    </a:lnTo>
                    <a:lnTo>
                      <a:pt x="1345" y="2396"/>
                    </a:lnTo>
                    <a:lnTo>
                      <a:pt x="1366" y="2386"/>
                    </a:lnTo>
                    <a:lnTo>
                      <a:pt x="1389" y="2378"/>
                    </a:lnTo>
                    <a:lnTo>
                      <a:pt x="1410" y="2368"/>
                    </a:lnTo>
                    <a:lnTo>
                      <a:pt x="1431" y="2358"/>
                    </a:lnTo>
                    <a:lnTo>
                      <a:pt x="1451" y="2347"/>
                    </a:lnTo>
                    <a:lnTo>
                      <a:pt x="1473" y="2336"/>
                    </a:lnTo>
                    <a:lnTo>
                      <a:pt x="1493" y="2325"/>
                    </a:lnTo>
                    <a:lnTo>
                      <a:pt x="1513" y="2313"/>
                    </a:lnTo>
                    <a:lnTo>
                      <a:pt x="1533" y="2301"/>
                    </a:lnTo>
                    <a:lnTo>
                      <a:pt x="1554" y="2289"/>
                    </a:lnTo>
                    <a:lnTo>
                      <a:pt x="1573" y="2276"/>
                    </a:lnTo>
                    <a:lnTo>
                      <a:pt x="1593" y="2263"/>
                    </a:lnTo>
                    <a:lnTo>
                      <a:pt x="1612" y="2249"/>
                    </a:lnTo>
                    <a:lnTo>
                      <a:pt x="1630" y="2235"/>
                    </a:lnTo>
                    <a:lnTo>
                      <a:pt x="1650" y="2221"/>
                    </a:lnTo>
                    <a:lnTo>
                      <a:pt x="1668" y="2207"/>
                    </a:lnTo>
                    <a:lnTo>
                      <a:pt x="1686" y="2192"/>
                    </a:lnTo>
                    <a:lnTo>
                      <a:pt x="1704" y="2177"/>
                    </a:lnTo>
                    <a:lnTo>
                      <a:pt x="1721" y="2161"/>
                    </a:lnTo>
                    <a:lnTo>
                      <a:pt x="1739" y="2145"/>
                    </a:lnTo>
                    <a:lnTo>
                      <a:pt x="1755" y="2129"/>
                    </a:lnTo>
                    <a:lnTo>
                      <a:pt x="1772" y="2112"/>
                    </a:lnTo>
                    <a:lnTo>
                      <a:pt x="1788" y="2095"/>
                    </a:lnTo>
                    <a:lnTo>
                      <a:pt x="1804" y="2078"/>
                    </a:lnTo>
                    <a:lnTo>
                      <a:pt x="1820" y="2060"/>
                    </a:lnTo>
                    <a:lnTo>
                      <a:pt x="1835" y="2043"/>
                    </a:lnTo>
                    <a:lnTo>
                      <a:pt x="1850" y="2024"/>
                    </a:lnTo>
                    <a:lnTo>
                      <a:pt x="1865" y="2005"/>
                    </a:lnTo>
                    <a:lnTo>
                      <a:pt x="1880" y="1987"/>
                    </a:lnTo>
                    <a:lnTo>
                      <a:pt x="1893" y="1968"/>
                    </a:lnTo>
                    <a:lnTo>
                      <a:pt x="1906" y="1949"/>
                    </a:lnTo>
                    <a:lnTo>
                      <a:pt x="1920" y="1930"/>
                    </a:lnTo>
                    <a:lnTo>
                      <a:pt x="1933" y="1909"/>
                    </a:lnTo>
                    <a:lnTo>
                      <a:pt x="1946" y="1890"/>
                    </a:lnTo>
                    <a:lnTo>
                      <a:pt x="1957" y="1870"/>
                    </a:lnTo>
                    <a:lnTo>
                      <a:pt x="1969" y="1849"/>
                    </a:lnTo>
                    <a:lnTo>
                      <a:pt x="1980" y="1829"/>
                    </a:lnTo>
                    <a:lnTo>
                      <a:pt x="1991" y="1808"/>
                    </a:lnTo>
                    <a:lnTo>
                      <a:pt x="2002" y="1787"/>
                    </a:lnTo>
                    <a:lnTo>
                      <a:pt x="2012" y="1766"/>
                    </a:lnTo>
                    <a:lnTo>
                      <a:pt x="2021" y="1744"/>
                    </a:lnTo>
                    <a:lnTo>
                      <a:pt x="2031" y="1722"/>
                    </a:lnTo>
                    <a:lnTo>
                      <a:pt x="2039" y="1701"/>
                    </a:lnTo>
                    <a:lnTo>
                      <a:pt x="2048" y="1678"/>
                    </a:lnTo>
                    <a:lnTo>
                      <a:pt x="2056" y="1657"/>
                    </a:lnTo>
                    <a:lnTo>
                      <a:pt x="2064" y="1635"/>
                    </a:lnTo>
                    <a:lnTo>
                      <a:pt x="2071" y="1612"/>
                    </a:lnTo>
                    <a:lnTo>
                      <a:pt x="2078" y="1590"/>
                    </a:lnTo>
                    <a:lnTo>
                      <a:pt x="2084" y="1567"/>
                    </a:lnTo>
                    <a:lnTo>
                      <a:pt x="2090" y="1544"/>
                    </a:lnTo>
                    <a:lnTo>
                      <a:pt x="2096" y="1522"/>
                    </a:lnTo>
                    <a:lnTo>
                      <a:pt x="2101" y="1498"/>
                    </a:lnTo>
                    <a:lnTo>
                      <a:pt x="2105" y="1475"/>
                    </a:lnTo>
                    <a:lnTo>
                      <a:pt x="2110" y="1453"/>
                    </a:lnTo>
                    <a:lnTo>
                      <a:pt x="2113" y="1429"/>
                    </a:lnTo>
                    <a:lnTo>
                      <a:pt x="2117" y="1406"/>
                    </a:lnTo>
                    <a:lnTo>
                      <a:pt x="2119" y="1382"/>
                    </a:lnTo>
                    <a:lnTo>
                      <a:pt x="2122" y="1359"/>
                    </a:lnTo>
                    <a:lnTo>
                      <a:pt x="2123" y="1336"/>
                    </a:lnTo>
                    <a:lnTo>
                      <a:pt x="2126" y="1312"/>
                    </a:lnTo>
                    <a:lnTo>
                      <a:pt x="2127" y="1289"/>
                    </a:lnTo>
                    <a:lnTo>
                      <a:pt x="2128" y="1265"/>
                    </a:lnTo>
                    <a:lnTo>
                      <a:pt x="2128" y="1242"/>
                    </a:lnTo>
                    <a:lnTo>
                      <a:pt x="2128" y="1218"/>
                    </a:lnTo>
                    <a:lnTo>
                      <a:pt x="2127" y="1195"/>
                    </a:lnTo>
                    <a:lnTo>
                      <a:pt x="2126" y="1172"/>
                    </a:lnTo>
                    <a:lnTo>
                      <a:pt x="2123" y="1148"/>
                    </a:lnTo>
                    <a:lnTo>
                      <a:pt x="2122" y="1125"/>
                    </a:lnTo>
                    <a:lnTo>
                      <a:pt x="2119" y="1101"/>
                    </a:lnTo>
                    <a:lnTo>
                      <a:pt x="2117" y="1078"/>
                    </a:lnTo>
                    <a:lnTo>
                      <a:pt x="2113" y="1055"/>
                    </a:lnTo>
                    <a:lnTo>
                      <a:pt x="2110" y="1031"/>
                    </a:lnTo>
                    <a:lnTo>
                      <a:pt x="2105" y="1009"/>
                    </a:lnTo>
                    <a:lnTo>
                      <a:pt x="2101" y="985"/>
                    </a:lnTo>
                    <a:lnTo>
                      <a:pt x="2096" y="962"/>
                    </a:lnTo>
                    <a:lnTo>
                      <a:pt x="2090" y="940"/>
                    </a:lnTo>
                    <a:lnTo>
                      <a:pt x="2084" y="917"/>
                    </a:lnTo>
                    <a:lnTo>
                      <a:pt x="2078" y="894"/>
                    </a:lnTo>
                    <a:lnTo>
                      <a:pt x="2071" y="871"/>
                    </a:lnTo>
                    <a:lnTo>
                      <a:pt x="2064" y="849"/>
                    </a:lnTo>
                    <a:lnTo>
                      <a:pt x="2056" y="827"/>
                    </a:lnTo>
                    <a:lnTo>
                      <a:pt x="2048" y="805"/>
                    </a:lnTo>
                    <a:lnTo>
                      <a:pt x="2039" y="783"/>
                    </a:lnTo>
                    <a:lnTo>
                      <a:pt x="2031" y="762"/>
                    </a:lnTo>
                    <a:lnTo>
                      <a:pt x="2021" y="739"/>
                    </a:lnTo>
                    <a:lnTo>
                      <a:pt x="2012" y="718"/>
                    </a:lnTo>
                    <a:lnTo>
                      <a:pt x="2002" y="697"/>
                    </a:lnTo>
                    <a:lnTo>
                      <a:pt x="1991" y="677"/>
                    </a:lnTo>
                    <a:lnTo>
                      <a:pt x="1980" y="655"/>
                    </a:lnTo>
                    <a:lnTo>
                      <a:pt x="1969" y="635"/>
                    </a:lnTo>
                    <a:lnTo>
                      <a:pt x="1957" y="615"/>
                    </a:lnTo>
                    <a:lnTo>
                      <a:pt x="1946" y="595"/>
                    </a:lnTo>
                    <a:lnTo>
                      <a:pt x="1933" y="574"/>
                    </a:lnTo>
                    <a:lnTo>
                      <a:pt x="1920" y="554"/>
                    </a:lnTo>
                    <a:lnTo>
                      <a:pt x="1906" y="535"/>
                    </a:lnTo>
                    <a:lnTo>
                      <a:pt x="1893" y="516"/>
                    </a:lnTo>
                    <a:lnTo>
                      <a:pt x="1880" y="497"/>
                    </a:lnTo>
                    <a:lnTo>
                      <a:pt x="1865" y="478"/>
                    </a:lnTo>
                    <a:lnTo>
                      <a:pt x="1850" y="459"/>
                    </a:lnTo>
                    <a:lnTo>
                      <a:pt x="1835" y="441"/>
                    </a:lnTo>
                    <a:lnTo>
                      <a:pt x="1820" y="424"/>
                    </a:lnTo>
                    <a:lnTo>
                      <a:pt x="1804" y="406"/>
                    </a:lnTo>
                    <a:lnTo>
                      <a:pt x="1788" y="389"/>
                    </a:lnTo>
                    <a:lnTo>
                      <a:pt x="1772" y="372"/>
                    </a:lnTo>
                    <a:lnTo>
                      <a:pt x="1755" y="356"/>
                    </a:lnTo>
                    <a:lnTo>
                      <a:pt x="1739" y="339"/>
                    </a:lnTo>
                    <a:lnTo>
                      <a:pt x="1721" y="323"/>
                    </a:lnTo>
                    <a:lnTo>
                      <a:pt x="1704" y="308"/>
                    </a:lnTo>
                    <a:lnTo>
                      <a:pt x="1686" y="292"/>
                    </a:lnTo>
                    <a:lnTo>
                      <a:pt x="1668" y="277"/>
                    </a:lnTo>
                    <a:lnTo>
                      <a:pt x="1650" y="262"/>
                    </a:lnTo>
                    <a:lnTo>
                      <a:pt x="1630" y="248"/>
                    </a:lnTo>
                    <a:lnTo>
                      <a:pt x="1612" y="235"/>
                    </a:lnTo>
                    <a:lnTo>
                      <a:pt x="1593" y="221"/>
                    </a:lnTo>
                    <a:lnTo>
                      <a:pt x="1573" y="208"/>
                    </a:lnTo>
                    <a:lnTo>
                      <a:pt x="1554" y="195"/>
                    </a:lnTo>
                    <a:lnTo>
                      <a:pt x="1533" y="182"/>
                    </a:lnTo>
                    <a:lnTo>
                      <a:pt x="1513" y="171"/>
                    </a:lnTo>
                    <a:lnTo>
                      <a:pt x="1493" y="159"/>
                    </a:lnTo>
                    <a:lnTo>
                      <a:pt x="1473" y="147"/>
                    </a:lnTo>
                    <a:lnTo>
                      <a:pt x="1451" y="137"/>
                    </a:lnTo>
                    <a:lnTo>
                      <a:pt x="1431" y="126"/>
                    </a:lnTo>
                    <a:lnTo>
                      <a:pt x="1410" y="116"/>
                    </a:lnTo>
                    <a:lnTo>
                      <a:pt x="1389" y="106"/>
                    </a:lnTo>
                    <a:lnTo>
                      <a:pt x="1366" y="97"/>
                    </a:lnTo>
                    <a:lnTo>
                      <a:pt x="1345" y="88"/>
                    </a:lnTo>
                    <a:lnTo>
                      <a:pt x="1323" y="79"/>
                    </a:lnTo>
                    <a:lnTo>
                      <a:pt x="1301" y="72"/>
                    </a:lnTo>
                    <a:lnTo>
                      <a:pt x="1279" y="64"/>
                    </a:lnTo>
                    <a:lnTo>
                      <a:pt x="1257" y="57"/>
                    </a:lnTo>
                    <a:lnTo>
                      <a:pt x="1234" y="50"/>
                    </a:lnTo>
                    <a:lnTo>
                      <a:pt x="1211" y="44"/>
                    </a:lnTo>
                    <a:lnTo>
                      <a:pt x="1188" y="38"/>
                    </a:lnTo>
                    <a:lnTo>
                      <a:pt x="1166" y="32"/>
                    </a:lnTo>
                    <a:lnTo>
                      <a:pt x="1143" y="27"/>
                    </a:lnTo>
                    <a:lnTo>
                      <a:pt x="1119" y="23"/>
                    </a:lnTo>
                    <a:lnTo>
                      <a:pt x="1097" y="19"/>
                    </a:lnTo>
                    <a:lnTo>
                      <a:pt x="1073" y="14"/>
                    </a:lnTo>
                    <a:lnTo>
                      <a:pt x="1050" y="11"/>
                    </a:lnTo>
                    <a:lnTo>
                      <a:pt x="1027" y="8"/>
                    </a:lnTo>
                    <a:lnTo>
                      <a:pt x="1003" y="6"/>
                    </a:lnTo>
                    <a:lnTo>
                      <a:pt x="980" y="4"/>
                    </a:lnTo>
                    <a:lnTo>
                      <a:pt x="956" y="3"/>
                    </a:lnTo>
                    <a:lnTo>
                      <a:pt x="933" y="1"/>
                    </a:lnTo>
                    <a:lnTo>
                      <a:pt x="910" y="0"/>
                    </a:lnTo>
                    <a:lnTo>
                      <a:pt x="886" y="0"/>
                    </a:lnTo>
                    <a:lnTo>
                      <a:pt x="863" y="0"/>
                    </a:lnTo>
                    <a:lnTo>
                      <a:pt x="839" y="1"/>
                    </a:lnTo>
                    <a:lnTo>
                      <a:pt x="816" y="3"/>
                    </a:lnTo>
                    <a:lnTo>
                      <a:pt x="792" y="4"/>
                    </a:lnTo>
                    <a:lnTo>
                      <a:pt x="769" y="6"/>
                    </a:lnTo>
                    <a:lnTo>
                      <a:pt x="746" y="9"/>
                    </a:lnTo>
                    <a:lnTo>
                      <a:pt x="722" y="11"/>
                    </a:lnTo>
                    <a:lnTo>
                      <a:pt x="699" y="14"/>
                    </a:lnTo>
                    <a:lnTo>
                      <a:pt x="676" y="19"/>
                    </a:lnTo>
                    <a:lnTo>
                      <a:pt x="653" y="23"/>
                    </a:lnTo>
                    <a:lnTo>
                      <a:pt x="629" y="27"/>
                    </a:lnTo>
                    <a:lnTo>
                      <a:pt x="607" y="32"/>
                    </a:lnTo>
                    <a:lnTo>
                      <a:pt x="584" y="38"/>
                    </a:lnTo>
                    <a:lnTo>
                      <a:pt x="561" y="44"/>
                    </a:lnTo>
                    <a:lnTo>
                      <a:pt x="539" y="50"/>
                    </a:lnTo>
                    <a:lnTo>
                      <a:pt x="517" y="57"/>
                    </a:lnTo>
                    <a:lnTo>
                      <a:pt x="494" y="64"/>
                    </a:lnTo>
                    <a:lnTo>
                      <a:pt x="472" y="72"/>
                    </a:lnTo>
                    <a:lnTo>
                      <a:pt x="450" y="80"/>
                    </a:lnTo>
                    <a:lnTo>
                      <a:pt x="428" y="89"/>
                    </a:lnTo>
                    <a:lnTo>
                      <a:pt x="406" y="97"/>
                    </a:lnTo>
                    <a:lnTo>
                      <a:pt x="385" y="107"/>
                    </a:lnTo>
                    <a:lnTo>
                      <a:pt x="363" y="116"/>
                    </a:lnTo>
                    <a:lnTo>
                      <a:pt x="342" y="126"/>
                    </a:lnTo>
                    <a:lnTo>
                      <a:pt x="321" y="137"/>
                    </a:lnTo>
                    <a:lnTo>
                      <a:pt x="300" y="148"/>
                    </a:lnTo>
                    <a:lnTo>
                      <a:pt x="279" y="159"/>
                    </a:lnTo>
                    <a:lnTo>
                      <a:pt x="259" y="171"/>
                    </a:lnTo>
                    <a:lnTo>
                      <a:pt x="239" y="184"/>
                    </a:lnTo>
                    <a:lnTo>
                      <a:pt x="220" y="195"/>
                    </a:lnTo>
                    <a:lnTo>
                      <a:pt x="199" y="208"/>
                    </a:lnTo>
                    <a:lnTo>
                      <a:pt x="180" y="222"/>
                    </a:lnTo>
                    <a:lnTo>
                      <a:pt x="161" y="235"/>
                    </a:lnTo>
                    <a:lnTo>
                      <a:pt x="142" y="250"/>
                    </a:lnTo>
                    <a:lnTo>
                      <a:pt x="124" y="263"/>
                    </a:lnTo>
                    <a:lnTo>
                      <a:pt x="105" y="278"/>
                    </a:lnTo>
                    <a:lnTo>
                      <a:pt x="86" y="293"/>
                    </a:lnTo>
                    <a:lnTo>
                      <a:pt x="69" y="308"/>
                    </a:lnTo>
                    <a:lnTo>
                      <a:pt x="51" y="324"/>
                    </a:lnTo>
                    <a:lnTo>
                      <a:pt x="34" y="340"/>
                    </a:lnTo>
                    <a:lnTo>
                      <a:pt x="17" y="356"/>
                    </a:lnTo>
                    <a:lnTo>
                      <a:pt x="0" y="373"/>
                    </a:lnTo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0" name="Freeform 52"/>
              <p:cNvSpPr>
                <a:spLocks/>
              </p:cNvSpPr>
              <p:nvPr/>
            </p:nvSpPr>
            <p:spPr bwMode="auto">
              <a:xfrm>
                <a:off x="521" y="3229"/>
                <a:ext cx="281" cy="562"/>
              </a:xfrm>
              <a:custGeom>
                <a:avLst/>
                <a:gdLst>
                  <a:gd name="T0" fmla="*/ 9 w 868"/>
                  <a:gd name="T1" fmla="*/ 0 h 1738"/>
                  <a:gd name="T2" fmla="*/ 9 w 868"/>
                  <a:gd name="T3" fmla="*/ 0 h 1738"/>
                  <a:gd name="T4" fmla="*/ 8 w 868"/>
                  <a:gd name="T5" fmla="*/ 0 h 1738"/>
                  <a:gd name="T6" fmla="*/ 8 w 868"/>
                  <a:gd name="T7" fmla="*/ 0 h 1738"/>
                  <a:gd name="T8" fmla="*/ 7 w 868"/>
                  <a:gd name="T9" fmla="*/ 0 h 1738"/>
                  <a:gd name="T10" fmla="*/ 6 w 868"/>
                  <a:gd name="T11" fmla="*/ 1 h 1738"/>
                  <a:gd name="T12" fmla="*/ 6 w 868"/>
                  <a:gd name="T13" fmla="*/ 1 h 1738"/>
                  <a:gd name="T14" fmla="*/ 6 w 868"/>
                  <a:gd name="T15" fmla="*/ 1 h 1738"/>
                  <a:gd name="T16" fmla="*/ 5 w 868"/>
                  <a:gd name="T17" fmla="*/ 1 h 1738"/>
                  <a:gd name="T18" fmla="*/ 5 w 868"/>
                  <a:gd name="T19" fmla="*/ 2 h 1738"/>
                  <a:gd name="T20" fmla="*/ 4 w 868"/>
                  <a:gd name="T21" fmla="*/ 2 h 1738"/>
                  <a:gd name="T22" fmla="*/ 4 w 868"/>
                  <a:gd name="T23" fmla="*/ 2 h 1738"/>
                  <a:gd name="T24" fmla="*/ 3 w 868"/>
                  <a:gd name="T25" fmla="*/ 2 h 1738"/>
                  <a:gd name="T26" fmla="*/ 3 w 868"/>
                  <a:gd name="T27" fmla="*/ 3 h 1738"/>
                  <a:gd name="T28" fmla="*/ 2 w 868"/>
                  <a:gd name="T29" fmla="*/ 3 h 1738"/>
                  <a:gd name="T30" fmla="*/ 2 w 868"/>
                  <a:gd name="T31" fmla="*/ 4 h 1738"/>
                  <a:gd name="T32" fmla="*/ 2 w 868"/>
                  <a:gd name="T33" fmla="*/ 4 h 1738"/>
                  <a:gd name="T34" fmla="*/ 2 w 868"/>
                  <a:gd name="T35" fmla="*/ 5 h 1738"/>
                  <a:gd name="T36" fmla="*/ 1 w 868"/>
                  <a:gd name="T37" fmla="*/ 5 h 1738"/>
                  <a:gd name="T38" fmla="*/ 1 w 868"/>
                  <a:gd name="T39" fmla="*/ 5 h 1738"/>
                  <a:gd name="T40" fmla="*/ 1 w 868"/>
                  <a:gd name="T41" fmla="*/ 6 h 1738"/>
                  <a:gd name="T42" fmla="*/ 1 w 868"/>
                  <a:gd name="T43" fmla="*/ 6 h 1738"/>
                  <a:gd name="T44" fmla="*/ 0 w 868"/>
                  <a:gd name="T45" fmla="*/ 7 h 1738"/>
                  <a:gd name="T46" fmla="*/ 0 w 868"/>
                  <a:gd name="T47" fmla="*/ 7 h 1738"/>
                  <a:gd name="T48" fmla="*/ 0 w 868"/>
                  <a:gd name="T49" fmla="*/ 8 h 1738"/>
                  <a:gd name="T50" fmla="*/ 0 w 868"/>
                  <a:gd name="T51" fmla="*/ 9 h 1738"/>
                  <a:gd name="T52" fmla="*/ 0 w 868"/>
                  <a:gd name="T53" fmla="*/ 9 h 1738"/>
                  <a:gd name="T54" fmla="*/ 0 w 868"/>
                  <a:gd name="T55" fmla="*/ 10 h 1738"/>
                  <a:gd name="T56" fmla="*/ 0 w 868"/>
                  <a:gd name="T57" fmla="*/ 10 h 1738"/>
                  <a:gd name="T58" fmla="*/ 0 w 868"/>
                  <a:gd name="T59" fmla="*/ 11 h 1738"/>
                  <a:gd name="T60" fmla="*/ 0 w 868"/>
                  <a:gd name="T61" fmla="*/ 11 h 1738"/>
                  <a:gd name="T62" fmla="*/ 0 w 868"/>
                  <a:gd name="T63" fmla="*/ 12 h 1738"/>
                  <a:gd name="T64" fmla="*/ 1 w 868"/>
                  <a:gd name="T65" fmla="*/ 13 h 1738"/>
                  <a:gd name="T66" fmla="*/ 1 w 868"/>
                  <a:gd name="T67" fmla="*/ 13 h 1738"/>
                  <a:gd name="T68" fmla="*/ 1 w 868"/>
                  <a:gd name="T69" fmla="*/ 14 h 1738"/>
                  <a:gd name="T70" fmla="*/ 1 w 868"/>
                  <a:gd name="T71" fmla="*/ 14 h 1738"/>
                  <a:gd name="T72" fmla="*/ 2 w 868"/>
                  <a:gd name="T73" fmla="*/ 15 h 1738"/>
                  <a:gd name="T74" fmla="*/ 2 w 868"/>
                  <a:gd name="T75" fmla="*/ 15 h 1738"/>
                  <a:gd name="T76" fmla="*/ 2 w 868"/>
                  <a:gd name="T77" fmla="*/ 16 h 1738"/>
                  <a:gd name="T78" fmla="*/ 2 w 868"/>
                  <a:gd name="T79" fmla="*/ 16 h 1738"/>
                  <a:gd name="T80" fmla="*/ 3 w 868"/>
                  <a:gd name="T81" fmla="*/ 16 h 1738"/>
                  <a:gd name="T82" fmla="*/ 3 w 868"/>
                  <a:gd name="T83" fmla="*/ 16 h 1738"/>
                  <a:gd name="T84" fmla="*/ 4 w 868"/>
                  <a:gd name="T85" fmla="*/ 17 h 1738"/>
                  <a:gd name="T86" fmla="*/ 4 w 868"/>
                  <a:gd name="T87" fmla="*/ 17 h 1738"/>
                  <a:gd name="T88" fmla="*/ 5 w 868"/>
                  <a:gd name="T89" fmla="*/ 17 h 1738"/>
                  <a:gd name="T90" fmla="*/ 5 w 868"/>
                  <a:gd name="T91" fmla="*/ 18 h 1738"/>
                  <a:gd name="T92" fmla="*/ 6 w 868"/>
                  <a:gd name="T93" fmla="*/ 18 h 1738"/>
                  <a:gd name="T94" fmla="*/ 6 w 868"/>
                  <a:gd name="T95" fmla="*/ 18 h 1738"/>
                  <a:gd name="T96" fmla="*/ 6 w 868"/>
                  <a:gd name="T97" fmla="*/ 18 h 1738"/>
                  <a:gd name="T98" fmla="*/ 7 w 868"/>
                  <a:gd name="T99" fmla="*/ 19 h 1738"/>
                  <a:gd name="T100" fmla="*/ 8 w 868"/>
                  <a:gd name="T101" fmla="*/ 19 h 1738"/>
                  <a:gd name="T102" fmla="*/ 8 w 868"/>
                  <a:gd name="T103" fmla="*/ 19 h 1738"/>
                  <a:gd name="T104" fmla="*/ 9 w 868"/>
                  <a:gd name="T105" fmla="*/ 19 h 1738"/>
                  <a:gd name="T106" fmla="*/ 9 w 868"/>
                  <a:gd name="T107" fmla="*/ 19 h 17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68" h="1738">
                    <a:moveTo>
                      <a:pt x="868" y="0"/>
                    </a:moveTo>
                    <a:lnTo>
                      <a:pt x="842" y="0"/>
                    </a:lnTo>
                    <a:lnTo>
                      <a:pt x="818" y="1"/>
                    </a:lnTo>
                    <a:lnTo>
                      <a:pt x="792" y="3"/>
                    </a:lnTo>
                    <a:lnTo>
                      <a:pt x="766" y="5"/>
                    </a:lnTo>
                    <a:lnTo>
                      <a:pt x="742" y="9"/>
                    </a:lnTo>
                    <a:lnTo>
                      <a:pt x="717" y="13"/>
                    </a:lnTo>
                    <a:lnTo>
                      <a:pt x="692" y="18"/>
                    </a:lnTo>
                    <a:lnTo>
                      <a:pt x="667" y="23"/>
                    </a:lnTo>
                    <a:lnTo>
                      <a:pt x="643" y="30"/>
                    </a:lnTo>
                    <a:lnTo>
                      <a:pt x="618" y="36"/>
                    </a:lnTo>
                    <a:lnTo>
                      <a:pt x="595" y="44"/>
                    </a:lnTo>
                    <a:lnTo>
                      <a:pt x="570" y="52"/>
                    </a:lnTo>
                    <a:lnTo>
                      <a:pt x="547" y="61"/>
                    </a:lnTo>
                    <a:lnTo>
                      <a:pt x="524" y="71"/>
                    </a:lnTo>
                    <a:lnTo>
                      <a:pt x="500" y="81"/>
                    </a:lnTo>
                    <a:lnTo>
                      <a:pt x="478" y="93"/>
                    </a:lnTo>
                    <a:lnTo>
                      <a:pt x="455" y="104"/>
                    </a:lnTo>
                    <a:lnTo>
                      <a:pt x="433" y="116"/>
                    </a:lnTo>
                    <a:lnTo>
                      <a:pt x="412" y="129"/>
                    </a:lnTo>
                    <a:lnTo>
                      <a:pt x="391" y="143"/>
                    </a:lnTo>
                    <a:lnTo>
                      <a:pt x="369" y="157"/>
                    </a:lnTo>
                    <a:lnTo>
                      <a:pt x="349" y="171"/>
                    </a:lnTo>
                    <a:lnTo>
                      <a:pt x="329" y="187"/>
                    </a:lnTo>
                    <a:lnTo>
                      <a:pt x="310" y="203"/>
                    </a:lnTo>
                    <a:lnTo>
                      <a:pt x="290" y="219"/>
                    </a:lnTo>
                    <a:lnTo>
                      <a:pt x="271" y="236"/>
                    </a:lnTo>
                    <a:lnTo>
                      <a:pt x="253" y="255"/>
                    </a:lnTo>
                    <a:lnTo>
                      <a:pt x="236" y="273"/>
                    </a:lnTo>
                    <a:lnTo>
                      <a:pt x="219" y="291"/>
                    </a:lnTo>
                    <a:lnTo>
                      <a:pt x="202" y="310"/>
                    </a:lnTo>
                    <a:lnTo>
                      <a:pt x="186" y="330"/>
                    </a:lnTo>
                    <a:lnTo>
                      <a:pt x="171" y="350"/>
                    </a:lnTo>
                    <a:lnTo>
                      <a:pt x="156" y="371"/>
                    </a:lnTo>
                    <a:lnTo>
                      <a:pt x="142" y="392"/>
                    </a:lnTo>
                    <a:lnTo>
                      <a:pt x="129" y="413"/>
                    </a:lnTo>
                    <a:lnTo>
                      <a:pt x="116" y="434"/>
                    </a:lnTo>
                    <a:lnTo>
                      <a:pt x="103" y="457"/>
                    </a:lnTo>
                    <a:lnTo>
                      <a:pt x="91" y="479"/>
                    </a:lnTo>
                    <a:lnTo>
                      <a:pt x="81" y="502"/>
                    </a:lnTo>
                    <a:lnTo>
                      <a:pt x="70" y="525"/>
                    </a:lnTo>
                    <a:lnTo>
                      <a:pt x="60" y="548"/>
                    </a:lnTo>
                    <a:lnTo>
                      <a:pt x="52" y="572"/>
                    </a:lnTo>
                    <a:lnTo>
                      <a:pt x="43" y="595"/>
                    </a:lnTo>
                    <a:lnTo>
                      <a:pt x="36" y="620"/>
                    </a:lnTo>
                    <a:lnTo>
                      <a:pt x="28" y="644"/>
                    </a:lnTo>
                    <a:lnTo>
                      <a:pt x="23" y="669"/>
                    </a:lnTo>
                    <a:lnTo>
                      <a:pt x="17" y="693"/>
                    </a:lnTo>
                    <a:lnTo>
                      <a:pt x="13" y="718"/>
                    </a:lnTo>
                    <a:lnTo>
                      <a:pt x="8" y="743"/>
                    </a:lnTo>
                    <a:lnTo>
                      <a:pt x="5" y="768"/>
                    </a:lnTo>
                    <a:lnTo>
                      <a:pt x="3" y="793"/>
                    </a:lnTo>
                    <a:lnTo>
                      <a:pt x="1" y="819"/>
                    </a:lnTo>
                    <a:lnTo>
                      <a:pt x="0" y="843"/>
                    </a:lnTo>
                    <a:lnTo>
                      <a:pt x="0" y="869"/>
                    </a:lnTo>
                    <a:lnTo>
                      <a:pt x="0" y="894"/>
                    </a:lnTo>
                    <a:lnTo>
                      <a:pt x="1" y="920"/>
                    </a:lnTo>
                    <a:lnTo>
                      <a:pt x="3" y="944"/>
                    </a:lnTo>
                    <a:lnTo>
                      <a:pt x="5" y="970"/>
                    </a:lnTo>
                    <a:lnTo>
                      <a:pt x="8" y="995"/>
                    </a:lnTo>
                    <a:lnTo>
                      <a:pt x="13" y="1020"/>
                    </a:lnTo>
                    <a:lnTo>
                      <a:pt x="17" y="1045"/>
                    </a:lnTo>
                    <a:lnTo>
                      <a:pt x="23" y="1069"/>
                    </a:lnTo>
                    <a:lnTo>
                      <a:pt x="28" y="1094"/>
                    </a:lnTo>
                    <a:lnTo>
                      <a:pt x="36" y="1118"/>
                    </a:lnTo>
                    <a:lnTo>
                      <a:pt x="43" y="1143"/>
                    </a:lnTo>
                    <a:lnTo>
                      <a:pt x="52" y="1166"/>
                    </a:lnTo>
                    <a:lnTo>
                      <a:pt x="60" y="1189"/>
                    </a:lnTo>
                    <a:lnTo>
                      <a:pt x="70" y="1213"/>
                    </a:lnTo>
                    <a:lnTo>
                      <a:pt x="81" y="1236"/>
                    </a:lnTo>
                    <a:lnTo>
                      <a:pt x="91" y="1259"/>
                    </a:lnTo>
                    <a:lnTo>
                      <a:pt x="103" y="1281"/>
                    </a:lnTo>
                    <a:lnTo>
                      <a:pt x="116" y="1303"/>
                    </a:lnTo>
                    <a:lnTo>
                      <a:pt x="129" y="1326"/>
                    </a:lnTo>
                    <a:lnTo>
                      <a:pt x="142" y="1347"/>
                    </a:lnTo>
                    <a:lnTo>
                      <a:pt x="156" y="1367"/>
                    </a:lnTo>
                    <a:lnTo>
                      <a:pt x="171" y="1387"/>
                    </a:lnTo>
                    <a:lnTo>
                      <a:pt x="186" y="1408"/>
                    </a:lnTo>
                    <a:lnTo>
                      <a:pt x="202" y="1428"/>
                    </a:lnTo>
                    <a:lnTo>
                      <a:pt x="219" y="1447"/>
                    </a:lnTo>
                    <a:lnTo>
                      <a:pt x="236" y="1465"/>
                    </a:lnTo>
                    <a:lnTo>
                      <a:pt x="253" y="1483"/>
                    </a:lnTo>
                    <a:lnTo>
                      <a:pt x="271" y="1501"/>
                    </a:lnTo>
                    <a:lnTo>
                      <a:pt x="290" y="1518"/>
                    </a:lnTo>
                    <a:lnTo>
                      <a:pt x="310" y="1534"/>
                    </a:lnTo>
                    <a:lnTo>
                      <a:pt x="329" y="1550"/>
                    </a:lnTo>
                    <a:lnTo>
                      <a:pt x="349" y="1566"/>
                    </a:lnTo>
                    <a:lnTo>
                      <a:pt x="369" y="1581"/>
                    </a:lnTo>
                    <a:lnTo>
                      <a:pt x="391" y="1595"/>
                    </a:lnTo>
                    <a:lnTo>
                      <a:pt x="412" y="1609"/>
                    </a:lnTo>
                    <a:lnTo>
                      <a:pt x="433" y="1622"/>
                    </a:lnTo>
                    <a:lnTo>
                      <a:pt x="455" y="1634"/>
                    </a:lnTo>
                    <a:lnTo>
                      <a:pt x="478" y="1645"/>
                    </a:lnTo>
                    <a:lnTo>
                      <a:pt x="500" y="1657"/>
                    </a:lnTo>
                    <a:lnTo>
                      <a:pt x="524" y="1667"/>
                    </a:lnTo>
                    <a:lnTo>
                      <a:pt x="547" y="1677"/>
                    </a:lnTo>
                    <a:lnTo>
                      <a:pt x="570" y="1686"/>
                    </a:lnTo>
                    <a:lnTo>
                      <a:pt x="595" y="1694"/>
                    </a:lnTo>
                    <a:lnTo>
                      <a:pt x="618" y="1702"/>
                    </a:lnTo>
                    <a:lnTo>
                      <a:pt x="643" y="1709"/>
                    </a:lnTo>
                    <a:lnTo>
                      <a:pt x="667" y="1714"/>
                    </a:lnTo>
                    <a:lnTo>
                      <a:pt x="692" y="1720"/>
                    </a:lnTo>
                    <a:lnTo>
                      <a:pt x="717" y="1725"/>
                    </a:lnTo>
                    <a:lnTo>
                      <a:pt x="742" y="1729"/>
                    </a:lnTo>
                    <a:lnTo>
                      <a:pt x="766" y="1732"/>
                    </a:lnTo>
                    <a:lnTo>
                      <a:pt x="792" y="1735"/>
                    </a:lnTo>
                    <a:lnTo>
                      <a:pt x="818" y="1737"/>
                    </a:lnTo>
                    <a:lnTo>
                      <a:pt x="842" y="1738"/>
                    </a:lnTo>
                    <a:lnTo>
                      <a:pt x="868" y="1738"/>
                    </a:ln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1" name="Line 53"/>
              <p:cNvSpPr>
                <a:spLocks noChangeShapeType="1"/>
              </p:cNvSpPr>
              <p:nvPr/>
            </p:nvSpPr>
            <p:spPr bwMode="auto">
              <a:xfrm>
                <a:off x="802" y="3229"/>
                <a:ext cx="767" cy="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2" name="Line 54"/>
              <p:cNvSpPr>
                <a:spLocks noChangeShapeType="1"/>
              </p:cNvSpPr>
              <p:nvPr/>
            </p:nvSpPr>
            <p:spPr bwMode="auto">
              <a:xfrm>
                <a:off x="802" y="3791"/>
                <a:ext cx="767" cy="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3" name="Line 55"/>
              <p:cNvSpPr>
                <a:spLocks noChangeShapeType="1"/>
              </p:cNvSpPr>
              <p:nvPr/>
            </p:nvSpPr>
            <p:spPr bwMode="auto">
              <a:xfrm>
                <a:off x="2554" y="1257"/>
                <a:ext cx="0" cy="12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4" name="Line 56"/>
              <p:cNvSpPr>
                <a:spLocks noChangeShapeType="1"/>
              </p:cNvSpPr>
              <p:nvPr/>
            </p:nvSpPr>
            <p:spPr bwMode="auto">
              <a:xfrm flipH="1">
                <a:off x="347" y="2462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5" name="Line 57"/>
              <p:cNvSpPr>
                <a:spLocks noChangeShapeType="1"/>
              </p:cNvSpPr>
              <p:nvPr/>
            </p:nvSpPr>
            <p:spPr bwMode="auto">
              <a:xfrm flipV="1">
                <a:off x="347" y="1257"/>
                <a:ext cx="0" cy="12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6" name="Line 58"/>
              <p:cNvSpPr>
                <a:spLocks noChangeShapeType="1"/>
              </p:cNvSpPr>
              <p:nvPr/>
            </p:nvSpPr>
            <p:spPr bwMode="auto">
              <a:xfrm>
                <a:off x="347" y="1257"/>
                <a:ext cx="1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7" name="Line 59"/>
              <p:cNvSpPr>
                <a:spLocks noChangeShapeType="1"/>
              </p:cNvSpPr>
              <p:nvPr/>
            </p:nvSpPr>
            <p:spPr bwMode="auto">
              <a:xfrm>
                <a:off x="2554" y="2908"/>
                <a:ext cx="0" cy="12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8" name="Line 60"/>
              <p:cNvSpPr>
                <a:spLocks noChangeShapeType="1"/>
              </p:cNvSpPr>
              <p:nvPr/>
            </p:nvSpPr>
            <p:spPr bwMode="auto">
              <a:xfrm flipH="1">
                <a:off x="347" y="4112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99" name="Line 61"/>
              <p:cNvSpPr>
                <a:spLocks noChangeShapeType="1"/>
              </p:cNvSpPr>
              <p:nvPr/>
            </p:nvSpPr>
            <p:spPr bwMode="auto">
              <a:xfrm flipV="1">
                <a:off x="347" y="2908"/>
                <a:ext cx="0" cy="12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0" name="Line 62"/>
              <p:cNvSpPr>
                <a:spLocks noChangeShapeType="1"/>
              </p:cNvSpPr>
              <p:nvPr/>
            </p:nvSpPr>
            <p:spPr bwMode="auto">
              <a:xfrm>
                <a:off x="347" y="2908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1" name="Line 63"/>
              <p:cNvSpPr>
                <a:spLocks noChangeShapeType="1"/>
              </p:cNvSpPr>
              <p:nvPr/>
            </p:nvSpPr>
            <p:spPr bwMode="auto">
              <a:xfrm flipH="1">
                <a:off x="3106" y="836"/>
                <a:ext cx="802" cy="0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2" name="Line 64"/>
              <p:cNvSpPr>
                <a:spLocks noChangeShapeType="1"/>
              </p:cNvSpPr>
              <p:nvPr/>
            </p:nvSpPr>
            <p:spPr bwMode="auto">
              <a:xfrm>
                <a:off x="3106" y="836"/>
                <a:ext cx="0" cy="575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3" name="Line 65"/>
              <p:cNvSpPr>
                <a:spLocks noChangeShapeType="1"/>
              </p:cNvSpPr>
              <p:nvPr/>
            </p:nvSpPr>
            <p:spPr bwMode="auto">
              <a:xfrm>
                <a:off x="3908" y="836"/>
                <a:ext cx="0" cy="575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4" name="Line 66"/>
              <p:cNvSpPr>
                <a:spLocks noChangeShapeType="1"/>
              </p:cNvSpPr>
              <p:nvPr/>
            </p:nvSpPr>
            <p:spPr bwMode="auto">
              <a:xfrm flipH="1">
                <a:off x="3226" y="1031"/>
                <a:ext cx="562" cy="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5" name="Line 67"/>
              <p:cNvSpPr>
                <a:spLocks noChangeShapeType="1"/>
              </p:cNvSpPr>
              <p:nvPr/>
            </p:nvSpPr>
            <p:spPr bwMode="auto">
              <a:xfrm>
                <a:off x="3226" y="1031"/>
                <a:ext cx="0" cy="297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6" name="Line 68"/>
              <p:cNvSpPr>
                <a:spLocks noChangeShapeType="1"/>
              </p:cNvSpPr>
              <p:nvPr/>
            </p:nvSpPr>
            <p:spPr bwMode="auto">
              <a:xfrm>
                <a:off x="3788" y="1031"/>
                <a:ext cx="0" cy="297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7" name="Line 69"/>
              <p:cNvSpPr>
                <a:spLocks noChangeShapeType="1"/>
              </p:cNvSpPr>
              <p:nvPr/>
            </p:nvSpPr>
            <p:spPr bwMode="auto">
              <a:xfrm flipH="1">
                <a:off x="1456" y="836"/>
                <a:ext cx="801" cy="0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8" name="Line 70"/>
              <p:cNvSpPr>
                <a:spLocks noChangeShapeType="1"/>
              </p:cNvSpPr>
              <p:nvPr/>
            </p:nvSpPr>
            <p:spPr bwMode="auto">
              <a:xfrm>
                <a:off x="1456" y="836"/>
                <a:ext cx="0" cy="195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09" name="Line 71"/>
              <p:cNvSpPr>
                <a:spLocks noChangeShapeType="1"/>
              </p:cNvSpPr>
              <p:nvPr/>
            </p:nvSpPr>
            <p:spPr bwMode="auto">
              <a:xfrm>
                <a:off x="2257" y="836"/>
                <a:ext cx="0" cy="421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0" name="Line 72"/>
              <p:cNvSpPr>
                <a:spLocks noChangeShapeType="1"/>
              </p:cNvSpPr>
              <p:nvPr/>
            </p:nvSpPr>
            <p:spPr bwMode="auto">
              <a:xfrm>
                <a:off x="521" y="1031"/>
                <a:ext cx="935" cy="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1" name="Line 73"/>
              <p:cNvSpPr>
                <a:spLocks noChangeShapeType="1"/>
              </p:cNvSpPr>
              <p:nvPr/>
            </p:nvSpPr>
            <p:spPr bwMode="auto">
              <a:xfrm>
                <a:off x="521" y="1031"/>
                <a:ext cx="0" cy="22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2" name="Line 74"/>
              <p:cNvSpPr>
                <a:spLocks noChangeShapeType="1"/>
              </p:cNvSpPr>
              <p:nvPr/>
            </p:nvSpPr>
            <p:spPr bwMode="auto">
              <a:xfrm>
                <a:off x="2257" y="1257"/>
                <a:ext cx="2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3" name="Line 75"/>
              <p:cNvSpPr>
                <a:spLocks noChangeShapeType="1"/>
              </p:cNvSpPr>
              <p:nvPr/>
            </p:nvSpPr>
            <p:spPr bwMode="auto">
              <a:xfrm>
                <a:off x="2846" y="1860"/>
                <a:ext cx="2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4" name="Line 76"/>
              <p:cNvSpPr>
                <a:spLocks noChangeShapeType="1"/>
              </p:cNvSpPr>
              <p:nvPr/>
            </p:nvSpPr>
            <p:spPr bwMode="auto">
              <a:xfrm>
                <a:off x="3156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5" name="Line 77"/>
              <p:cNvSpPr>
                <a:spLocks noChangeShapeType="1"/>
              </p:cNvSpPr>
              <p:nvPr/>
            </p:nvSpPr>
            <p:spPr bwMode="auto">
              <a:xfrm>
                <a:off x="3192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6" name="Line 78"/>
              <p:cNvSpPr>
                <a:spLocks noChangeShapeType="1"/>
              </p:cNvSpPr>
              <p:nvPr/>
            </p:nvSpPr>
            <p:spPr bwMode="auto">
              <a:xfrm>
                <a:off x="3511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7" name="Line 79"/>
              <p:cNvSpPr>
                <a:spLocks noChangeShapeType="1"/>
              </p:cNvSpPr>
              <p:nvPr/>
            </p:nvSpPr>
            <p:spPr bwMode="auto">
              <a:xfrm>
                <a:off x="3548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8" name="Line 80"/>
              <p:cNvSpPr>
                <a:spLocks noChangeShapeType="1"/>
              </p:cNvSpPr>
              <p:nvPr/>
            </p:nvSpPr>
            <p:spPr bwMode="auto">
              <a:xfrm>
                <a:off x="3869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19" name="Line 81"/>
              <p:cNvSpPr>
                <a:spLocks noChangeShapeType="1"/>
              </p:cNvSpPr>
              <p:nvPr/>
            </p:nvSpPr>
            <p:spPr bwMode="auto">
              <a:xfrm>
                <a:off x="3905" y="1860"/>
                <a:ext cx="2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0" name="Line 82"/>
              <p:cNvSpPr>
                <a:spLocks noChangeShapeType="1"/>
              </p:cNvSpPr>
              <p:nvPr/>
            </p:nvSpPr>
            <p:spPr bwMode="auto">
              <a:xfrm>
                <a:off x="802" y="3127"/>
                <a:ext cx="0" cy="1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1" name="Line 83"/>
              <p:cNvSpPr>
                <a:spLocks noChangeShapeType="1"/>
              </p:cNvSpPr>
              <p:nvPr/>
            </p:nvSpPr>
            <p:spPr bwMode="auto">
              <a:xfrm>
                <a:off x="802" y="3333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2" name="Line 84"/>
              <p:cNvSpPr>
                <a:spLocks noChangeShapeType="1"/>
              </p:cNvSpPr>
              <p:nvPr/>
            </p:nvSpPr>
            <p:spPr bwMode="auto">
              <a:xfrm>
                <a:off x="802" y="3369"/>
                <a:ext cx="0" cy="3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3" name="Line 85"/>
              <p:cNvSpPr>
                <a:spLocks noChangeShapeType="1"/>
              </p:cNvSpPr>
              <p:nvPr/>
            </p:nvSpPr>
            <p:spPr bwMode="auto">
              <a:xfrm>
                <a:off x="802" y="3691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4" name="Line 86"/>
              <p:cNvSpPr>
                <a:spLocks noChangeShapeType="1"/>
              </p:cNvSpPr>
              <p:nvPr/>
            </p:nvSpPr>
            <p:spPr bwMode="auto">
              <a:xfrm>
                <a:off x="802" y="3727"/>
                <a:ext cx="0" cy="1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5" name="Line 87"/>
              <p:cNvSpPr>
                <a:spLocks noChangeShapeType="1"/>
              </p:cNvSpPr>
              <p:nvPr/>
            </p:nvSpPr>
            <p:spPr bwMode="auto">
              <a:xfrm>
                <a:off x="1857" y="2978"/>
                <a:ext cx="0" cy="3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6" name="Line 88"/>
              <p:cNvSpPr>
                <a:spLocks noChangeShapeType="1"/>
              </p:cNvSpPr>
              <p:nvPr/>
            </p:nvSpPr>
            <p:spPr bwMode="auto">
              <a:xfrm>
                <a:off x="1857" y="3311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7" name="Line 89"/>
              <p:cNvSpPr>
                <a:spLocks noChangeShapeType="1"/>
              </p:cNvSpPr>
              <p:nvPr/>
            </p:nvSpPr>
            <p:spPr bwMode="auto">
              <a:xfrm>
                <a:off x="1857" y="3347"/>
                <a:ext cx="0" cy="3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8" name="Line 90"/>
              <p:cNvSpPr>
                <a:spLocks noChangeShapeType="1"/>
              </p:cNvSpPr>
              <p:nvPr/>
            </p:nvSpPr>
            <p:spPr bwMode="auto">
              <a:xfrm>
                <a:off x="1857" y="3668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29" name="Line 91"/>
              <p:cNvSpPr>
                <a:spLocks noChangeShapeType="1"/>
              </p:cNvSpPr>
              <p:nvPr/>
            </p:nvSpPr>
            <p:spPr bwMode="auto">
              <a:xfrm>
                <a:off x="1857" y="3705"/>
                <a:ext cx="0" cy="3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30" name="Freeform 92"/>
              <p:cNvSpPr>
                <a:spLocks/>
              </p:cNvSpPr>
              <p:nvPr/>
            </p:nvSpPr>
            <p:spPr bwMode="auto">
              <a:xfrm>
                <a:off x="1456" y="3229"/>
                <a:ext cx="113" cy="562"/>
              </a:xfrm>
              <a:custGeom>
                <a:avLst/>
                <a:gdLst>
                  <a:gd name="T0" fmla="*/ 4 w 354"/>
                  <a:gd name="T1" fmla="*/ 0 h 1738"/>
                  <a:gd name="T2" fmla="*/ 3 w 354"/>
                  <a:gd name="T3" fmla="*/ 1 h 1738"/>
                  <a:gd name="T4" fmla="*/ 3 w 354"/>
                  <a:gd name="T5" fmla="*/ 1 h 1738"/>
                  <a:gd name="T6" fmla="*/ 3 w 354"/>
                  <a:gd name="T7" fmla="*/ 1 h 1738"/>
                  <a:gd name="T8" fmla="*/ 2 w 354"/>
                  <a:gd name="T9" fmla="*/ 2 h 1738"/>
                  <a:gd name="T10" fmla="*/ 2 w 354"/>
                  <a:gd name="T11" fmla="*/ 2 h 1738"/>
                  <a:gd name="T12" fmla="*/ 2 w 354"/>
                  <a:gd name="T13" fmla="*/ 3 h 1738"/>
                  <a:gd name="T14" fmla="*/ 2 w 354"/>
                  <a:gd name="T15" fmla="*/ 3 h 1738"/>
                  <a:gd name="T16" fmla="*/ 1 w 354"/>
                  <a:gd name="T17" fmla="*/ 4 h 1738"/>
                  <a:gd name="T18" fmla="*/ 1 w 354"/>
                  <a:gd name="T19" fmla="*/ 4 h 1738"/>
                  <a:gd name="T20" fmla="*/ 1 w 354"/>
                  <a:gd name="T21" fmla="*/ 5 h 1738"/>
                  <a:gd name="T22" fmla="*/ 1 w 354"/>
                  <a:gd name="T23" fmla="*/ 5 h 1738"/>
                  <a:gd name="T24" fmla="*/ 1 w 354"/>
                  <a:gd name="T25" fmla="*/ 5 h 1738"/>
                  <a:gd name="T26" fmla="*/ 0 w 354"/>
                  <a:gd name="T27" fmla="*/ 6 h 1738"/>
                  <a:gd name="T28" fmla="*/ 0 w 354"/>
                  <a:gd name="T29" fmla="*/ 6 h 1738"/>
                  <a:gd name="T30" fmla="*/ 0 w 354"/>
                  <a:gd name="T31" fmla="*/ 7 h 1738"/>
                  <a:gd name="T32" fmla="*/ 0 w 354"/>
                  <a:gd name="T33" fmla="*/ 7 h 1738"/>
                  <a:gd name="T34" fmla="*/ 0 w 354"/>
                  <a:gd name="T35" fmla="*/ 8 h 1738"/>
                  <a:gd name="T36" fmla="*/ 0 w 354"/>
                  <a:gd name="T37" fmla="*/ 8 h 1738"/>
                  <a:gd name="T38" fmla="*/ 0 w 354"/>
                  <a:gd name="T39" fmla="*/ 9 h 1738"/>
                  <a:gd name="T40" fmla="*/ 0 w 354"/>
                  <a:gd name="T41" fmla="*/ 9 h 1738"/>
                  <a:gd name="T42" fmla="*/ 0 w 354"/>
                  <a:gd name="T43" fmla="*/ 10 h 1738"/>
                  <a:gd name="T44" fmla="*/ 0 w 354"/>
                  <a:gd name="T45" fmla="*/ 11 h 1738"/>
                  <a:gd name="T46" fmla="*/ 0 w 354"/>
                  <a:gd name="T47" fmla="*/ 11 h 1738"/>
                  <a:gd name="T48" fmla="*/ 0 w 354"/>
                  <a:gd name="T49" fmla="*/ 12 h 1738"/>
                  <a:gd name="T50" fmla="*/ 0 w 354"/>
                  <a:gd name="T51" fmla="*/ 12 h 1738"/>
                  <a:gd name="T52" fmla="*/ 0 w 354"/>
                  <a:gd name="T53" fmla="*/ 13 h 1738"/>
                  <a:gd name="T54" fmla="*/ 0 w 354"/>
                  <a:gd name="T55" fmla="*/ 13 h 1738"/>
                  <a:gd name="T56" fmla="*/ 1 w 354"/>
                  <a:gd name="T57" fmla="*/ 14 h 1738"/>
                  <a:gd name="T58" fmla="*/ 1 w 354"/>
                  <a:gd name="T59" fmla="*/ 14 h 1738"/>
                  <a:gd name="T60" fmla="*/ 1 w 354"/>
                  <a:gd name="T61" fmla="*/ 15 h 1738"/>
                  <a:gd name="T62" fmla="*/ 1 w 354"/>
                  <a:gd name="T63" fmla="*/ 15 h 1738"/>
                  <a:gd name="T64" fmla="*/ 1 w 354"/>
                  <a:gd name="T65" fmla="*/ 16 h 1738"/>
                  <a:gd name="T66" fmla="*/ 2 w 354"/>
                  <a:gd name="T67" fmla="*/ 16 h 1738"/>
                  <a:gd name="T68" fmla="*/ 2 w 354"/>
                  <a:gd name="T69" fmla="*/ 16 h 1738"/>
                  <a:gd name="T70" fmla="*/ 2 w 354"/>
                  <a:gd name="T71" fmla="*/ 17 h 1738"/>
                  <a:gd name="T72" fmla="*/ 2 w 354"/>
                  <a:gd name="T73" fmla="*/ 17 h 1738"/>
                  <a:gd name="T74" fmla="*/ 3 w 354"/>
                  <a:gd name="T75" fmla="*/ 18 h 1738"/>
                  <a:gd name="T76" fmla="*/ 3 w 354"/>
                  <a:gd name="T77" fmla="*/ 18 h 1738"/>
                  <a:gd name="T78" fmla="*/ 3 w 354"/>
                  <a:gd name="T79" fmla="*/ 18 h 1738"/>
                  <a:gd name="T80" fmla="*/ 4 w 354"/>
                  <a:gd name="T81" fmla="*/ 19 h 17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54" h="1738">
                    <a:moveTo>
                      <a:pt x="354" y="0"/>
                    </a:moveTo>
                    <a:lnTo>
                      <a:pt x="338" y="17"/>
                    </a:lnTo>
                    <a:lnTo>
                      <a:pt x="322" y="34"/>
                    </a:lnTo>
                    <a:lnTo>
                      <a:pt x="307" y="51"/>
                    </a:lnTo>
                    <a:lnTo>
                      <a:pt x="291" y="69"/>
                    </a:lnTo>
                    <a:lnTo>
                      <a:pt x="276" y="87"/>
                    </a:lnTo>
                    <a:lnTo>
                      <a:pt x="262" y="105"/>
                    </a:lnTo>
                    <a:lnTo>
                      <a:pt x="248" y="125"/>
                    </a:lnTo>
                    <a:lnTo>
                      <a:pt x="234" y="144"/>
                    </a:lnTo>
                    <a:lnTo>
                      <a:pt x="220" y="163"/>
                    </a:lnTo>
                    <a:lnTo>
                      <a:pt x="207" y="182"/>
                    </a:lnTo>
                    <a:lnTo>
                      <a:pt x="194" y="201"/>
                    </a:lnTo>
                    <a:lnTo>
                      <a:pt x="182" y="222"/>
                    </a:lnTo>
                    <a:lnTo>
                      <a:pt x="170" y="242"/>
                    </a:lnTo>
                    <a:lnTo>
                      <a:pt x="158" y="262"/>
                    </a:lnTo>
                    <a:lnTo>
                      <a:pt x="147" y="282"/>
                    </a:lnTo>
                    <a:lnTo>
                      <a:pt x="136" y="304"/>
                    </a:lnTo>
                    <a:lnTo>
                      <a:pt x="125" y="325"/>
                    </a:lnTo>
                    <a:lnTo>
                      <a:pt x="116" y="346"/>
                    </a:lnTo>
                    <a:lnTo>
                      <a:pt x="106" y="367"/>
                    </a:lnTo>
                    <a:lnTo>
                      <a:pt x="96" y="389"/>
                    </a:lnTo>
                    <a:lnTo>
                      <a:pt x="88" y="410"/>
                    </a:lnTo>
                    <a:lnTo>
                      <a:pt x="79" y="432"/>
                    </a:lnTo>
                    <a:lnTo>
                      <a:pt x="71" y="455"/>
                    </a:lnTo>
                    <a:lnTo>
                      <a:pt x="63" y="477"/>
                    </a:lnTo>
                    <a:lnTo>
                      <a:pt x="56" y="499"/>
                    </a:lnTo>
                    <a:lnTo>
                      <a:pt x="50" y="522"/>
                    </a:lnTo>
                    <a:lnTo>
                      <a:pt x="43" y="544"/>
                    </a:lnTo>
                    <a:lnTo>
                      <a:pt x="37" y="567"/>
                    </a:lnTo>
                    <a:lnTo>
                      <a:pt x="32" y="590"/>
                    </a:lnTo>
                    <a:lnTo>
                      <a:pt x="27" y="612"/>
                    </a:lnTo>
                    <a:lnTo>
                      <a:pt x="22" y="636"/>
                    </a:lnTo>
                    <a:lnTo>
                      <a:pt x="18" y="659"/>
                    </a:lnTo>
                    <a:lnTo>
                      <a:pt x="14" y="682"/>
                    </a:lnTo>
                    <a:lnTo>
                      <a:pt x="11" y="705"/>
                    </a:lnTo>
                    <a:lnTo>
                      <a:pt x="8" y="728"/>
                    </a:lnTo>
                    <a:lnTo>
                      <a:pt x="6" y="752"/>
                    </a:lnTo>
                    <a:lnTo>
                      <a:pt x="4" y="775"/>
                    </a:lnTo>
                    <a:lnTo>
                      <a:pt x="2" y="799"/>
                    </a:lnTo>
                    <a:lnTo>
                      <a:pt x="1" y="822"/>
                    </a:lnTo>
                    <a:lnTo>
                      <a:pt x="1" y="845"/>
                    </a:lnTo>
                    <a:lnTo>
                      <a:pt x="0" y="869"/>
                    </a:lnTo>
                    <a:lnTo>
                      <a:pt x="1" y="892"/>
                    </a:lnTo>
                    <a:lnTo>
                      <a:pt x="1" y="916"/>
                    </a:lnTo>
                    <a:lnTo>
                      <a:pt x="2" y="939"/>
                    </a:lnTo>
                    <a:lnTo>
                      <a:pt x="4" y="963"/>
                    </a:lnTo>
                    <a:lnTo>
                      <a:pt x="6" y="986"/>
                    </a:lnTo>
                    <a:lnTo>
                      <a:pt x="8" y="1009"/>
                    </a:lnTo>
                    <a:lnTo>
                      <a:pt x="11" y="1033"/>
                    </a:lnTo>
                    <a:lnTo>
                      <a:pt x="14" y="1056"/>
                    </a:lnTo>
                    <a:lnTo>
                      <a:pt x="18" y="1080"/>
                    </a:lnTo>
                    <a:lnTo>
                      <a:pt x="22" y="1102"/>
                    </a:lnTo>
                    <a:lnTo>
                      <a:pt x="27" y="1125"/>
                    </a:lnTo>
                    <a:lnTo>
                      <a:pt x="32" y="1148"/>
                    </a:lnTo>
                    <a:lnTo>
                      <a:pt x="37" y="1171"/>
                    </a:lnTo>
                    <a:lnTo>
                      <a:pt x="43" y="1194"/>
                    </a:lnTo>
                    <a:lnTo>
                      <a:pt x="50" y="1216"/>
                    </a:lnTo>
                    <a:lnTo>
                      <a:pt x="56" y="1239"/>
                    </a:lnTo>
                    <a:lnTo>
                      <a:pt x="63" y="1262"/>
                    </a:lnTo>
                    <a:lnTo>
                      <a:pt x="71" y="1283"/>
                    </a:lnTo>
                    <a:lnTo>
                      <a:pt x="79" y="1305"/>
                    </a:lnTo>
                    <a:lnTo>
                      <a:pt x="88" y="1328"/>
                    </a:lnTo>
                    <a:lnTo>
                      <a:pt x="96" y="1349"/>
                    </a:lnTo>
                    <a:lnTo>
                      <a:pt x="106" y="1370"/>
                    </a:lnTo>
                    <a:lnTo>
                      <a:pt x="116" y="1392"/>
                    </a:lnTo>
                    <a:lnTo>
                      <a:pt x="125" y="1413"/>
                    </a:lnTo>
                    <a:lnTo>
                      <a:pt x="136" y="1434"/>
                    </a:lnTo>
                    <a:lnTo>
                      <a:pt x="147" y="1456"/>
                    </a:lnTo>
                    <a:lnTo>
                      <a:pt x="158" y="1476"/>
                    </a:lnTo>
                    <a:lnTo>
                      <a:pt x="170" y="1496"/>
                    </a:lnTo>
                    <a:lnTo>
                      <a:pt x="182" y="1516"/>
                    </a:lnTo>
                    <a:lnTo>
                      <a:pt x="194" y="1536"/>
                    </a:lnTo>
                    <a:lnTo>
                      <a:pt x="207" y="1556"/>
                    </a:lnTo>
                    <a:lnTo>
                      <a:pt x="220" y="1575"/>
                    </a:lnTo>
                    <a:lnTo>
                      <a:pt x="234" y="1594"/>
                    </a:lnTo>
                    <a:lnTo>
                      <a:pt x="248" y="1613"/>
                    </a:lnTo>
                    <a:lnTo>
                      <a:pt x="262" y="1632"/>
                    </a:lnTo>
                    <a:lnTo>
                      <a:pt x="276" y="1650"/>
                    </a:lnTo>
                    <a:lnTo>
                      <a:pt x="291" y="1669"/>
                    </a:lnTo>
                    <a:lnTo>
                      <a:pt x="307" y="1687"/>
                    </a:lnTo>
                    <a:lnTo>
                      <a:pt x="322" y="1704"/>
                    </a:lnTo>
                    <a:lnTo>
                      <a:pt x="338" y="1721"/>
                    </a:lnTo>
                    <a:lnTo>
                      <a:pt x="354" y="1738"/>
                    </a:lnTo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31" name="Freeform 93"/>
              <p:cNvSpPr>
                <a:spLocks/>
              </p:cNvSpPr>
              <p:nvPr/>
            </p:nvSpPr>
            <p:spPr bwMode="auto">
              <a:xfrm>
                <a:off x="3788" y="1328"/>
                <a:ext cx="120" cy="83"/>
              </a:xfrm>
              <a:custGeom>
                <a:avLst/>
                <a:gdLst>
                  <a:gd name="T0" fmla="*/ 4 w 371"/>
                  <a:gd name="T1" fmla="*/ 3 h 260"/>
                  <a:gd name="T2" fmla="*/ 4 w 371"/>
                  <a:gd name="T3" fmla="*/ 3 h 260"/>
                  <a:gd name="T4" fmla="*/ 4 w 371"/>
                  <a:gd name="T5" fmla="*/ 2 h 260"/>
                  <a:gd name="T6" fmla="*/ 4 w 371"/>
                  <a:gd name="T7" fmla="*/ 2 h 260"/>
                  <a:gd name="T8" fmla="*/ 3 w 371"/>
                  <a:gd name="T9" fmla="*/ 2 h 260"/>
                  <a:gd name="T10" fmla="*/ 3 w 371"/>
                  <a:gd name="T11" fmla="*/ 2 h 260"/>
                  <a:gd name="T12" fmla="*/ 3 w 371"/>
                  <a:gd name="T13" fmla="*/ 2 h 260"/>
                  <a:gd name="T14" fmla="*/ 3 w 371"/>
                  <a:gd name="T15" fmla="*/ 2 h 260"/>
                  <a:gd name="T16" fmla="*/ 2 w 371"/>
                  <a:gd name="T17" fmla="*/ 1 h 260"/>
                  <a:gd name="T18" fmla="*/ 2 w 371"/>
                  <a:gd name="T19" fmla="*/ 1 h 260"/>
                  <a:gd name="T20" fmla="*/ 2 w 371"/>
                  <a:gd name="T21" fmla="*/ 1 h 260"/>
                  <a:gd name="T22" fmla="*/ 2 w 371"/>
                  <a:gd name="T23" fmla="*/ 1 h 260"/>
                  <a:gd name="T24" fmla="*/ 2 w 371"/>
                  <a:gd name="T25" fmla="*/ 1 h 260"/>
                  <a:gd name="T26" fmla="*/ 1 w 371"/>
                  <a:gd name="T27" fmla="*/ 1 h 260"/>
                  <a:gd name="T28" fmla="*/ 1 w 371"/>
                  <a:gd name="T29" fmla="*/ 1 h 260"/>
                  <a:gd name="T30" fmla="*/ 1 w 371"/>
                  <a:gd name="T31" fmla="*/ 1 h 260"/>
                  <a:gd name="T32" fmla="*/ 1 w 371"/>
                  <a:gd name="T33" fmla="*/ 0 h 260"/>
                  <a:gd name="T34" fmla="*/ 0 w 371"/>
                  <a:gd name="T35" fmla="*/ 0 h 260"/>
                  <a:gd name="T36" fmla="*/ 0 w 371"/>
                  <a:gd name="T37" fmla="*/ 0 h 260"/>
                  <a:gd name="T38" fmla="*/ 0 w 371"/>
                  <a:gd name="T39" fmla="*/ 0 h 2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1" h="260">
                    <a:moveTo>
                      <a:pt x="371" y="260"/>
                    </a:moveTo>
                    <a:lnTo>
                      <a:pt x="354" y="244"/>
                    </a:lnTo>
                    <a:lnTo>
                      <a:pt x="336" y="228"/>
                    </a:lnTo>
                    <a:lnTo>
                      <a:pt x="317" y="213"/>
                    </a:lnTo>
                    <a:lnTo>
                      <a:pt x="299" y="197"/>
                    </a:lnTo>
                    <a:lnTo>
                      <a:pt x="280" y="183"/>
                    </a:lnTo>
                    <a:lnTo>
                      <a:pt x="262" y="169"/>
                    </a:lnTo>
                    <a:lnTo>
                      <a:pt x="242" y="154"/>
                    </a:lnTo>
                    <a:lnTo>
                      <a:pt x="223" y="140"/>
                    </a:lnTo>
                    <a:lnTo>
                      <a:pt x="203" y="126"/>
                    </a:lnTo>
                    <a:lnTo>
                      <a:pt x="184" y="112"/>
                    </a:lnTo>
                    <a:lnTo>
                      <a:pt x="164" y="98"/>
                    </a:lnTo>
                    <a:lnTo>
                      <a:pt x="144" y="86"/>
                    </a:lnTo>
                    <a:lnTo>
                      <a:pt x="124" y="73"/>
                    </a:lnTo>
                    <a:lnTo>
                      <a:pt x="104" y="60"/>
                    </a:lnTo>
                    <a:lnTo>
                      <a:pt x="83" y="47"/>
                    </a:lnTo>
                    <a:lnTo>
                      <a:pt x="62" y="36"/>
                    </a:lnTo>
                    <a:lnTo>
                      <a:pt x="41" y="24"/>
                    </a:lnTo>
                    <a:lnTo>
                      <a:pt x="21" y="1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32" name="Freeform 94"/>
              <p:cNvSpPr>
                <a:spLocks/>
              </p:cNvSpPr>
              <p:nvPr/>
            </p:nvSpPr>
            <p:spPr bwMode="auto">
              <a:xfrm>
                <a:off x="3226" y="1257"/>
                <a:ext cx="562" cy="71"/>
              </a:xfrm>
              <a:custGeom>
                <a:avLst/>
                <a:gdLst>
                  <a:gd name="T0" fmla="*/ 19 w 1737"/>
                  <a:gd name="T1" fmla="*/ 2 h 215"/>
                  <a:gd name="T2" fmla="*/ 18 w 1737"/>
                  <a:gd name="T3" fmla="*/ 2 h 215"/>
                  <a:gd name="T4" fmla="*/ 18 w 1737"/>
                  <a:gd name="T5" fmla="*/ 2 h 215"/>
                  <a:gd name="T6" fmla="*/ 17 w 1737"/>
                  <a:gd name="T7" fmla="*/ 2 h 215"/>
                  <a:gd name="T8" fmla="*/ 17 w 1737"/>
                  <a:gd name="T9" fmla="*/ 2 h 215"/>
                  <a:gd name="T10" fmla="*/ 16 w 1737"/>
                  <a:gd name="T11" fmla="*/ 1 h 215"/>
                  <a:gd name="T12" fmla="*/ 16 w 1737"/>
                  <a:gd name="T13" fmla="*/ 1 h 215"/>
                  <a:gd name="T14" fmla="*/ 16 w 1737"/>
                  <a:gd name="T15" fmla="*/ 1 h 215"/>
                  <a:gd name="T16" fmla="*/ 15 w 1737"/>
                  <a:gd name="T17" fmla="*/ 1 h 215"/>
                  <a:gd name="T18" fmla="*/ 14 w 1737"/>
                  <a:gd name="T19" fmla="*/ 1 h 215"/>
                  <a:gd name="T20" fmla="*/ 14 w 1737"/>
                  <a:gd name="T21" fmla="*/ 1 h 215"/>
                  <a:gd name="T22" fmla="*/ 13 w 1737"/>
                  <a:gd name="T23" fmla="*/ 0 h 215"/>
                  <a:gd name="T24" fmla="*/ 13 w 1737"/>
                  <a:gd name="T25" fmla="*/ 0 h 215"/>
                  <a:gd name="T26" fmla="*/ 12 w 1737"/>
                  <a:gd name="T27" fmla="*/ 0 h 215"/>
                  <a:gd name="T28" fmla="*/ 12 w 1737"/>
                  <a:gd name="T29" fmla="*/ 0 h 215"/>
                  <a:gd name="T30" fmla="*/ 11 w 1737"/>
                  <a:gd name="T31" fmla="*/ 0 h 215"/>
                  <a:gd name="T32" fmla="*/ 11 w 1737"/>
                  <a:gd name="T33" fmla="*/ 0 h 215"/>
                  <a:gd name="T34" fmla="*/ 10 w 1737"/>
                  <a:gd name="T35" fmla="*/ 0 h 215"/>
                  <a:gd name="T36" fmla="*/ 10 w 1737"/>
                  <a:gd name="T37" fmla="*/ 0 h 215"/>
                  <a:gd name="T38" fmla="*/ 9 w 1737"/>
                  <a:gd name="T39" fmla="*/ 0 h 215"/>
                  <a:gd name="T40" fmla="*/ 9 w 1737"/>
                  <a:gd name="T41" fmla="*/ 0 h 215"/>
                  <a:gd name="T42" fmla="*/ 8 w 1737"/>
                  <a:gd name="T43" fmla="*/ 0 h 215"/>
                  <a:gd name="T44" fmla="*/ 7 w 1737"/>
                  <a:gd name="T45" fmla="*/ 0 h 215"/>
                  <a:gd name="T46" fmla="*/ 7 w 1737"/>
                  <a:gd name="T47" fmla="*/ 0 h 215"/>
                  <a:gd name="T48" fmla="*/ 6 w 1737"/>
                  <a:gd name="T49" fmla="*/ 0 h 215"/>
                  <a:gd name="T50" fmla="*/ 6 w 1737"/>
                  <a:gd name="T51" fmla="*/ 0 h 215"/>
                  <a:gd name="T52" fmla="*/ 6 w 1737"/>
                  <a:gd name="T53" fmla="*/ 0 h 215"/>
                  <a:gd name="T54" fmla="*/ 5 w 1737"/>
                  <a:gd name="T55" fmla="*/ 1 h 215"/>
                  <a:gd name="T56" fmla="*/ 5 w 1737"/>
                  <a:gd name="T57" fmla="*/ 1 h 215"/>
                  <a:gd name="T58" fmla="*/ 4 w 1737"/>
                  <a:gd name="T59" fmla="*/ 1 h 215"/>
                  <a:gd name="T60" fmla="*/ 4 w 1737"/>
                  <a:gd name="T61" fmla="*/ 1 h 215"/>
                  <a:gd name="T62" fmla="*/ 3 w 1737"/>
                  <a:gd name="T63" fmla="*/ 1 h 215"/>
                  <a:gd name="T64" fmla="*/ 2 w 1737"/>
                  <a:gd name="T65" fmla="*/ 1 h 215"/>
                  <a:gd name="T66" fmla="*/ 2 w 1737"/>
                  <a:gd name="T67" fmla="*/ 2 h 215"/>
                  <a:gd name="T68" fmla="*/ 2 w 1737"/>
                  <a:gd name="T69" fmla="*/ 2 h 215"/>
                  <a:gd name="T70" fmla="*/ 1 w 1737"/>
                  <a:gd name="T71" fmla="*/ 2 h 215"/>
                  <a:gd name="T72" fmla="*/ 1 w 1737"/>
                  <a:gd name="T73" fmla="*/ 2 h 215"/>
                  <a:gd name="T74" fmla="*/ 0 w 1737"/>
                  <a:gd name="T75" fmla="*/ 3 h 2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37" h="215">
                    <a:moveTo>
                      <a:pt x="1737" y="215"/>
                    </a:moveTo>
                    <a:lnTo>
                      <a:pt x="1715" y="205"/>
                    </a:lnTo>
                    <a:lnTo>
                      <a:pt x="1694" y="194"/>
                    </a:lnTo>
                    <a:lnTo>
                      <a:pt x="1672" y="184"/>
                    </a:lnTo>
                    <a:lnTo>
                      <a:pt x="1650" y="173"/>
                    </a:lnTo>
                    <a:lnTo>
                      <a:pt x="1628" y="163"/>
                    </a:lnTo>
                    <a:lnTo>
                      <a:pt x="1607" y="154"/>
                    </a:lnTo>
                    <a:lnTo>
                      <a:pt x="1584" y="144"/>
                    </a:lnTo>
                    <a:lnTo>
                      <a:pt x="1562" y="135"/>
                    </a:lnTo>
                    <a:lnTo>
                      <a:pt x="1540" y="126"/>
                    </a:lnTo>
                    <a:lnTo>
                      <a:pt x="1517" y="118"/>
                    </a:lnTo>
                    <a:lnTo>
                      <a:pt x="1494" y="109"/>
                    </a:lnTo>
                    <a:lnTo>
                      <a:pt x="1471" y="102"/>
                    </a:lnTo>
                    <a:lnTo>
                      <a:pt x="1448" y="94"/>
                    </a:lnTo>
                    <a:lnTo>
                      <a:pt x="1426" y="87"/>
                    </a:lnTo>
                    <a:lnTo>
                      <a:pt x="1402" y="79"/>
                    </a:lnTo>
                    <a:lnTo>
                      <a:pt x="1380" y="73"/>
                    </a:lnTo>
                    <a:lnTo>
                      <a:pt x="1356" y="66"/>
                    </a:lnTo>
                    <a:lnTo>
                      <a:pt x="1333" y="60"/>
                    </a:lnTo>
                    <a:lnTo>
                      <a:pt x="1310" y="54"/>
                    </a:lnTo>
                    <a:lnTo>
                      <a:pt x="1286" y="48"/>
                    </a:lnTo>
                    <a:lnTo>
                      <a:pt x="1263" y="43"/>
                    </a:lnTo>
                    <a:lnTo>
                      <a:pt x="1239" y="38"/>
                    </a:lnTo>
                    <a:lnTo>
                      <a:pt x="1215" y="33"/>
                    </a:lnTo>
                    <a:lnTo>
                      <a:pt x="1191" y="29"/>
                    </a:lnTo>
                    <a:lnTo>
                      <a:pt x="1168" y="25"/>
                    </a:lnTo>
                    <a:lnTo>
                      <a:pt x="1145" y="22"/>
                    </a:lnTo>
                    <a:lnTo>
                      <a:pt x="1120" y="17"/>
                    </a:lnTo>
                    <a:lnTo>
                      <a:pt x="1097" y="14"/>
                    </a:lnTo>
                    <a:lnTo>
                      <a:pt x="1072" y="12"/>
                    </a:lnTo>
                    <a:lnTo>
                      <a:pt x="1049" y="10"/>
                    </a:lnTo>
                    <a:lnTo>
                      <a:pt x="1024" y="7"/>
                    </a:lnTo>
                    <a:lnTo>
                      <a:pt x="1001" y="6"/>
                    </a:lnTo>
                    <a:lnTo>
                      <a:pt x="976" y="4"/>
                    </a:lnTo>
                    <a:lnTo>
                      <a:pt x="952" y="3"/>
                    </a:lnTo>
                    <a:lnTo>
                      <a:pt x="928" y="1"/>
                    </a:lnTo>
                    <a:lnTo>
                      <a:pt x="904" y="1"/>
                    </a:lnTo>
                    <a:lnTo>
                      <a:pt x="880" y="0"/>
                    </a:lnTo>
                    <a:lnTo>
                      <a:pt x="856" y="0"/>
                    </a:lnTo>
                    <a:lnTo>
                      <a:pt x="832" y="1"/>
                    </a:lnTo>
                    <a:lnTo>
                      <a:pt x="808" y="1"/>
                    </a:lnTo>
                    <a:lnTo>
                      <a:pt x="784" y="3"/>
                    </a:lnTo>
                    <a:lnTo>
                      <a:pt x="760" y="4"/>
                    </a:lnTo>
                    <a:lnTo>
                      <a:pt x="736" y="6"/>
                    </a:lnTo>
                    <a:lnTo>
                      <a:pt x="711" y="7"/>
                    </a:lnTo>
                    <a:lnTo>
                      <a:pt x="688" y="10"/>
                    </a:lnTo>
                    <a:lnTo>
                      <a:pt x="663" y="12"/>
                    </a:lnTo>
                    <a:lnTo>
                      <a:pt x="640" y="14"/>
                    </a:lnTo>
                    <a:lnTo>
                      <a:pt x="615" y="17"/>
                    </a:lnTo>
                    <a:lnTo>
                      <a:pt x="592" y="22"/>
                    </a:lnTo>
                    <a:lnTo>
                      <a:pt x="569" y="25"/>
                    </a:lnTo>
                    <a:lnTo>
                      <a:pt x="544" y="29"/>
                    </a:lnTo>
                    <a:lnTo>
                      <a:pt x="521" y="33"/>
                    </a:lnTo>
                    <a:lnTo>
                      <a:pt x="497" y="38"/>
                    </a:lnTo>
                    <a:lnTo>
                      <a:pt x="474" y="43"/>
                    </a:lnTo>
                    <a:lnTo>
                      <a:pt x="450" y="48"/>
                    </a:lnTo>
                    <a:lnTo>
                      <a:pt x="427" y="54"/>
                    </a:lnTo>
                    <a:lnTo>
                      <a:pt x="403" y="60"/>
                    </a:lnTo>
                    <a:lnTo>
                      <a:pt x="380" y="66"/>
                    </a:lnTo>
                    <a:lnTo>
                      <a:pt x="357" y="73"/>
                    </a:lnTo>
                    <a:lnTo>
                      <a:pt x="333" y="79"/>
                    </a:lnTo>
                    <a:lnTo>
                      <a:pt x="311" y="87"/>
                    </a:lnTo>
                    <a:lnTo>
                      <a:pt x="287" y="94"/>
                    </a:lnTo>
                    <a:lnTo>
                      <a:pt x="265" y="102"/>
                    </a:lnTo>
                    <a:lnTo>
                      <a:pt x="242" y="109"/>
                    </a:lnTo>
                    <a:lnTo>
                      <a:pt x="219" y="118"/>
                    </a:lnTo>
                    <a:lnTo>
                      <a:pt x="197" y="126"/>
                    </a:lnTo>
                    <a:lnTo>
                      <a:pt x="175" y="135"/>
                    </a:lnTo>
                    <a:lnTo>
                      <a:pt x="152" y="144"/>
                    </a:lnTo>
                    <a:lnTo>
                      <a:pt x="130" y="154"/>
                    </a:lnTo>
                    <a:lnTo>
                      <a:pt x="107" y="163"/>
                    </a:lnTo>
                    <a:lnTo>
                      <a:pt x="86" y="173"/>
                    </a:lnTo>
                    <a:lnTo>
                      <a:pt x="64" y="184"/>
                    </a:lnTo>
                    <a:lnTo>
                      <a:pt x="42" y="194"/>
                    </a:lnTo>
                    <a:lnTo>
                      <a:pt x="21" y="205"/>
                    </a:lnTo>
                    <a:lnTo>
                      <a:pt x="0" y="21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433" name="Freeform 95"/>
              <p:cNvSpPr>
                <a:spLocks/>
              </p:cNvSpPr>
              <p:nvPr/>
            </p:nvSpPr>
            <p:spPr bwMode="auto">
              <a:xfrm>
                <a:off x="3106" y="1328"/>
                <a:ext cx="120" cy="83"/>
              </a:xfrm>
              <a:custGeom>
                <a:avLst/>
                <a:gdLst>
                  <a:gd name="T0" fmla="*/ 4 w 373"/>
                  <a:gd name="T1" fmla="*/ 0 h 260"/>
                  <a:gd name="T2" fmla="*/ 4 w 373"/>
                  <a:gd name="T3" fmla="*/ 0 h 260"/>
                  <a:gd name="T4" fmla="*/ 4 w 373"/>
                  <a:gd name="T5" fmla="*/ 0 h 260"/>
                  <a:gd name="T6" fmla="*/ 3 w 373"/>
                  <a:gd name="T7" fmla="*/ 0 h 260"/>
                  <a:gd name="T8" fmla="*/ 3 w 373"/>
                  <a:gd name="T9" fmla="*/ 1 h 260"/>
                  <a:gd name="T10" fmla="*/ 3 w 373"/>
                  <a:gd name="T11" fmla="*/ 1 h 260"/>
                  <a:gd name="T12" fmla="*/ 3 w 373"/>
                  <a:gd name="T13" fmla="*/ 1 h 260"/>
                  <a:gd name="T14" fmla="*/ 2 w 373"/>
                  <a:gd name="T15" fmla="*/ 1 h 260"/>
                  <a:gd name="T16" fmla="*/ 2 w 373"/>
                  <a:gd name="T17" fmla="*/ 1 h 260"/>
                  <a:gd name="T18" fmla="*/ 2 w 373"/>
                  <a:gd name="T19" fmla="*/ 1 h 260"/>
                  <a:gd name="T20" fmla="*/ 2 w 373"/>
                  <a:gd name="T21" fmla="*/ 1 h 260"/>
                  <a:gd name="T22" fmla="*/ 2 w 373"/>
                  <a:gd name="T23" fmla="*/ 1 h 260"/>
                  <a:gd name="T24" fmla="*/ 2 w 373"/>
                  <a:gd name="T25" fmla="*/ 2 h 260"/>
                  <a:gd name="T26" fmla="*/ 1 w 373"/>
                  <a:gd name="T27" fmla="*/ 2 h 260"/>
                  <a:gd name="T28" fmla="*/ 1 w 373"/>
                  <a:gd name="T29" fmla="*/ 2 h 260"/>
                  <a:gd name="T30" fmla="*/ 1 w 373"/>
                  <a:gd name="T31" fmla="*/ 2 h 260"/>
                  <a:gd name="T32" fmla="*/ 1 w 373"/>
                  <a:gd name="T33" fmla="*/ 2 h 260"/>
                  <a:gd name="T34" fmla="*/ 0 w 373"/>
                  <a:gd name="T35" fmla="*/ 2 h 260"/>
                  <a:gd name="T36" fmla="*/ 0 w 373"/>
                  <a:gd name="T37" fmla="*/ 3 h 260"/>
                  <a:gd name="T38" fmla="*/ 0 w 373"/>
                  <a:gd name="T39" fmla="*/ 3 h 2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3" h="260">
                    <a:moveTo>
                      <a:pt x="373" y="0"/>
                    </a:moveTo>
                    <a:lnTo>
                      <a:pt x="352" y="12"/>
                    </a:lnTo>
                    <a:lnTo>
                      <a:pt x="330" y="24"/>
                    </a:lnTo>
                    <a:lnTo>
                      <a:pt x="310" y="36"/>
                    </a:lnTo>
                    <a:lnTo>
                      <a:pt x="289" y="47"/>
                    </a:lnTo>
                    <a:lnTo>
                      <a:pt x="269" y="60"/>
                    </a:lnTo>
                    <a:lnTo>
                      <a:pt x="248" y="73"/>
                    </a:lnTo>
                    <a:lnTo>
                      <a:pt x="228" y="86"/>
                    </a:lnTo>
                    <a:lnTo>
                      <a:pt x="208" y="98"/>
                    </a:lnTo>
                    <a:lnTo>
                      <a:pt x="189" y="112"/>
                    </a:lnTo>
                    <a:lnTo>
                      <a:pt x="168" y="126"/>
                    </a:lnTo>
                    <a:lnTo>
                      <a:pt x="149" y="140"/>
                    </a:lnTo>
                    <a:lnTo>
                      <a:pt x="130" y="154"/>
                    </a:lnTo>
                    <a:lnTo>
                      <a:pt x="111" y="169"/>
                    </a:lnTo>
                    <a:lnTo>
                      <a:pt x="92" y="183"/>
                    </a:lnTo>
                    <a:lnTo>
                      <a:pt x="74" y="197"/>
                    </a:lnTo>
                    <a:lnTo>
                      <a:pt x="55" y="213"/>
                    </a:lnTo>
                    <a:lnTo>
                      <a:pt x="36" y="228"/>
                    </a:lnTo>
                    <a:lnTo>
                      <a:pt x="18" y="244"/>
                    </a:lnTo>
                    <a:lnTo>
                      <a:pt x="0" y="26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39337" name="Freeform 96"/>
            <p:cNvSpPr>
              <a:spLocks/>
            </p:cNvSpPr>
            <p:nvPr/>
          </p:nvSpPr>
          <p:spPr bwMode="auto">
            <a:xfrm>
              <a:off x="1569" y="1257"/>
              <a:ext cx="688" cy="154"/>
            </a:xfrm>
            <a:custGeom>
              <a:avLst/>
              <a:gdLst>
                <a:gd name="T0" fmla="*/ 0 w 2128"/>
                <a:gd name="T1" fmla="*/ 3 h 475"/>
                <a:gd name="T2" fmla="*/ 1 w 2128"/>
                <a:gd name="T3" fmla="*/ 3 h 475"/>
                <a:gd name="T4" fmla="*/ 2 w 2128"/>
                <a:gd name="T5" fmla="*/ 3 h 475"/>
                <a:gd name="T6" fmla="*/ 2 w 2128"/>
                <a:gd name="T7" fmla="*/ 4 h 475"/>
                <a:gd name="T8" fmla="*/ 3 w 2128"/>
                <a:gd name="T9" fmla="*/ 4 h 475"/>
                <a:gd name="T10" fmla="*/ 4 w 2128"/>
                <a:gd name="T11" fmla="*/ 4 h 475"/>
                <a:gd name="T12" fmla="*/ 4 w 2128"/>
                <a:gd name="T13" fmla="*/ 4 h 475"/>
                <a:gd name="T14" fmla="*/ 5 w 2128"/>
                <a:gd name="T15" fmla="*/ 5 h 475"/>
                <a:gd name="T16" fmla="*/ 6 w 2128"/>
                <a:gd name="T17" fmla="*/ 5 h 475"/>
                <a:gd name="T18" fmla="*/ 6 w 2128"/>
                <a:gd name="T19" fmla="*/ 5 h 475"/>
                <a:gd name="T20" fmla="*/ 7 w 2128"/>
                <a:gd name="T21" fmla="*/ 5 h 475"/>
                <a:gd name="T22" fmla="*/ 8 w 2128"/>
                <a:gd name="T23" fmla="*/ 5 h 475"/>
                <a:gd name="T24" fmla="*/ 9 w 2128"/>
                <a:gd name="T25" fmla="*/ 5 h 475"/>
                <a:gd name="T26" fmla="*/ 9 w 2128"/>
                <a:gd name="T27" fmla="*/ 5 h 475"/>
                <a:gd name="T28" fmla="*/ 10 w 2128"/>
                <a:gd name="T29" fmla="*/ 5 h 475"/>
                <a:gd name="T30" fmla="*/ 11 w 2128"/>
                <a:gd name="T31" fmla="*/ 5 h 475"/>
                <a:gd name="T32" fmla="*/ 12 w 2128"/>
                <a:gd name="T33" fmla="*/ 5 h 475"/>
                <a:gd name="T34" fmla="*/ 12 w 2128"/>
                <a:gd name="T35" fmla="*/ 5 h 475"/>
                <a:gd name="T36" fmla="*/ 13 w 2128"/>
                <a:gd name="T37" fmla="*/ 5 h 475"/>
                <a:gd name="T38" fmla="*/ 14 w 2128"/>
                <a:gd name="T39" fmla="*/ 5 h 475"/>
                <a:gd name="T40" fmla="*/ 14 w 2128"/>
                <a:gd name="T41" fmla="*/ 5 h 475"/>
                <a:gd name="T42" fmla="*/ 15 w 2128"/>
                <a:gd name="T43" fmla="*/ 5 h 475"/>
                <a:gd name="T44" fmla="*/ 16 w 2128"/>
                <a:gd name="T45" fmla="*/ 5 h 475"/>
                <a:gd name="T46" fmla="*/ 16 w 2128"/>
                <a:gd name="T47" fmla="*/ 4 h 475"/>
                <a:gd name="T48" fmla="*/ 17 w 2128"/>
                <a:gd name="T49" fmla="*/ 4 h 475"/>
                <a:gd name="T50" fmla="*/ 18 w 2128"/>
                <a:gd name="T51" fmla="*/ 4 h 475"/>
                <a:gd name="T52" fmla="*/ 18 w 2128"/>
                <a:gd name="T53" fmla="*/ 3 h 475"/>
                <a:gd name="T54" fmla="*/ 19 w 2128"/>
                <a:gd name="T55" fmla="*/ 3 h 475"/>
                <a:gd name="T56" fmla="*/ 20 w 2128"/>
                <a:gd name="T57" fmla="*/ 3 h 475"/>
                <a:gd name="T58" fmla="*/ 20 w 2128"/>
                <a:gd name="T59" fmla="*/ 2 h 475"/>
                <a:gd name="T60" fmla="*/ 21 w 2128"/>
                <a:gd name="T61" fmla="*/ 2 h 475"/>
                <a:gd name="T62" fmla="*/ 22 w 2128"/>
                <a:gd name="T63" fmla="*/ 1 h 475"/>
                <a:gd name="T64" fmla="*/ 22 w 2128"/>
                <a:gd name="T65" fmla="*/ 1 h 475"/>
                <a:gd name="T66" fmla="*/ 23 w 2128"/>
                <a:gd name="T67" fmla="*/ 1 h 475"/>
                <a:gd name="T68" fmla="*/ 23 w 2128"/>
                <a:gd name="T69" fmla="*/ 0 h 4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28" h="475">
                  <a:moveTo>
                    <a:pt x="0" y="215"/>
                  </a:moveTo>
                  <a:lnTo>
                    <a:pt x="29" y="233"/>
                  </a:lnTo>
                  <a:lnTo>
                    <a:pt x="58" y="250"/>
                  </a:lnTo>
                  <a:lnTo>
                    <a:pt x="87" y="266"/>
                  </a:lnTo>
                  <a:lnTo>
                    <a:pt x="116" y="281"/>
                  </a:lnTo>
                  <a:lnTo>
                    <a:pt x="146" y="296"/>
                  </a:lnTo>
                  <a:lnTo>
                    <a:pt x="177" y="310"/>
                  </a:lnTo>
                  <a:lnTo>
                    <a:pt x="207" y="324"/>
                  </a:lnTo>
                  <a:lnTo>
                    <a:pt x="238" y="337"/>
                  </a:lnTo>
                  <a:lnTo>
                    <a:pt x="268" y="350"/>
                  </a:lnTo>
                  <a:lnTo>
                    <a:pt x="299" y="361"/>
                  </a:lnTo>
                  <a:lnTo>
                    <a:pt x="330" y="373"/>
                  </a:lnTo>
                  <a:lnTo>
                    <a:pt x="362" y="384"/>
                  </a:lnTo>
                  <a:lnTo>
                    <a:pt x="393" y="394"/>
                  </a:lnTo>
                  <a:lnTo>
                    <a:pt x="425" y="404"/>
                  </a:lnTo>
                  <a:lnTo>
                    <a:pt x="457" y="414"/>
                  </a:lnTo>
                  <a:lnTo>
                    <a:pt x="490" y="421"/>
                  </a:lnTo>
                  <a:lnTo>
                    <a:pt x="522" y="429"/>
                  </a:lnTo>
                  <a:lnTo>
                    <a:pt x="554" y="437"/>
                  </a:lnTo>
                  <a:lnTo>
                    <a:pt x="587" y="443"/>
                  </a:lnTo>
                  <a:lnTo>
                    <a:pt x="620" y="449"/>
                  </a:lnTo>
                  <a:lnTo>
                    <a:pt x="653" y="455"/>
                  </a:lnTo>
                  <a:lnTo>
                    <a:pt x="686" y="459"/>
                  </a:lnTo>
                  <a:lnTo>
                    <a:pt x="719" y="464"/>
                  </a:lnTo>
                  <a:lnTo>
                    <a:pt x="752" y="467"/>
                  </a:lnTo>
                  <a:lnTo>
                    <a:pt x="785" y="470"/>
                  </a:lnTo>
                  <a:lnTo>
                    <a:pt x="818" y="472"/>
                  </a:lnTo>
                  <a:lnTo>
                    <a:pt x="851" y="474"/>
                  </a:lnTo>
                  <a:lnTo>
                    <a:pt x="884" y="475"/>
                  </a:lnTo>
                  <a:lnTo>
                    <a:pt x="918" y="475"/>
                  </a:lnTo>
                  <a:lnTo>
                    <a:pt x="951" y="475"/>
                  </a:lnTo>
                  <a:lnTo>
                    <a:pt x="984" y="474"/>
                  </a:lnTo>
                  <a:lnTo>
                    <a:pt x="1017" y="473"/>
                  </a:lnTo>
                  <a:lnTo>
                    <a:pt x="1050" y="471"/>
                  </a:lnTo>
                  <a:lnTo>
                    <a:pt x="1084" y="468"/>
                  </a:lnTo>
                  <a:lnTo>
                    <a:pt x="1117" y="465"/>
                  </a:lnTo>
                  <a:lnTo>
                    <a:pt x="1150" y="460"/>
                  </a:lnTo>
                  <a:lnTo>
                    <a:pt x="1183" y="456"/>
                  </a:lnTo>
                  <a:lnTo>
                    <a:pt x="1215" y="451"/>
                  </a:lnTo>
                  <a:lnTo>
                    <a:pt x="1248" y="445"/>
                  </a:lnTo>
                  <a:lnTo>
                    <a:pt x="1281" y="438"/>
                  </a:lnTo>
                  <a:lnTo>
                    <a:pt x="1313" y="432"/>
                  </a:lnTo>
                  <a:lnTo>
                    <a:pt x="1346" y="424"/>
                  </a:lnTo>
                  <a:lnTo>
                    <a:pt x="1378" y="416"/>
                  </a:lnTo>
                  <a:lnTo>
                    <a:pt x="1410" y="407"/>
                  </a:lnTo>
                  <a:lnTo>
                    <a:pt x="1442" y="398"/>
                  </a:lnTo>
                  <a:lnTo>
                    <a:pt x="1474" y="387"/>
                  </a:lnTo>
                  <a:lnTo>
                    <a:pt x="1505" y="376"/>
                  </a:lnTo>
                  <a:lnTo>
                    <a:pt x="1537" y="366"/>
                  </a:lnTo>
                  <a:lnTo>
                    <a:pt x="1568" y="353"/>
                  </a:lnTo>
                  <a:lnTo>
                    <a:pt x="1598" y="341"/>
                  </a:lnTo>
                  <a:lnTo>
                    <a:pt x="1629" y="327"/>
                  </a:lnTo>
                  <a:lnTo>
                    <a:pt x="1659" y="314"/>
                  </a:lnTo>
                  <a:lnTo>
                    <a:pt x="1690" y="300"/>
                  </a:lnTo>
                  <a:lnTo>
                    <a:pt x="1720" y="286"/>
                  </a:lnTo>
                  <a:lnTo>
                    <a:pt x="1749" y="270"/>
                  </a:lnTo>
                  <a:lnTo>
                    <a:pt x="1778" y="254"/>
                  </a:lnTo>
                  <a:lnTo>
                    <a:pt x="1807" y="238"/>
                  </a:lnTo>
                  <a:lnTo>
                    <a:pt x="1836" y="221"/>
                  </a:lnTo>
                  <a:lnTo>
                    <a:pt x="1864" y="204"/>
                  </a:lnTo>
                  <a:lnTo>
                    <a:pt x="1892" y="186"/>
                  </a:lnTo>
                  <a:lnTo>
                    <a:pt x="1920" y="166"/>
                  </a:lnTo>
                  <a:lnTo>
                    <a:pt x="1947" y="147"/>
                  </a:lnTo>
                  <a:lnTo>
                    <a:pt x="1974" y="128"/>
                  </a:lnTo>
                  <a:lnTo>
                    <a:pt x="2001" y="108"/>
                  </a:lnTo>
                  <a:lnTo>
                    <a:pt x="2026" y="88"/>
                  </a:lnTo>
                  <a:lnTo>
                    <a:pt x="2052" y="66"/>
                  </a:lnTo>
                  <a:lnTo>
                    <a:pt x="2078" y="45"/>
                  </a:lnTo>
                  <a:lnTo>
                    <a:pt x="2103" y="23"/>
                  </a:lnTo>
                  <a:lnTo>
                    <a:pt x="212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38" name="Freeform 97"/>
            <p:cNvSpPr>
              <a:spLocks/>
            </p:cNvSpPr>
            <p:nvPr/>
          </p:nvSpPr>
          <p:spPr bwMode="auto">
            <a:xfrm>
              <a:off x="521" y="1257"/>
              <a:ext cx="281" cy="71"/>
            </a:xfrm>
            <a:custGeom>
              <a:avLst/>
              <a:gdLst>
                <a:gd name="T0" fmla="*/ 0 w 868"/>
                <a:gd name="T1" fmla="*/ 0 h 215"/>
                <a:gd name="T2" fmla="*/ 0 w 868"/>
                <a:gd name="T3" fmla="*/ 0 h 215"/>
                <a:gd name="T4" fmla="*/ 1 w 868"/>
                <a:gd name="T5" fmla="*/ 0 h 215"/>
                <a:gd name="T6" fmla="*/ 1 w 868"/>
                <a:gd name="T7" fmla="*/ 0 h 215"/>
                <a:gd name="T8" fmla="*/ 1 w 868"/>
                <a:gd name="T9" fmla="*/ 1 h 215"/>
                <a:gd name="T10" fmla="*/ 1 w 868"/>
                <a:gd name="T11" fmla="*/ 1 h 215"/>
                <a:gd name="T12" fmla="*/ 2 w 868"/>
                <a:gd name="T13" fmla="*/ 1 h 215"/>
                <a:gd name="T14" fmla="*/ 2 w 868"/>
                <a:gd name="T15" fmla="*/ 1 h 215"/>
                <a:gd name="T16" fmla="*/ 2 w 868"/>
                <a:gd name="T17" fmla="*/ 1 h 215"/>
                <a:gd name="T18" fmla="*/ 3 w 868"/>
                <a:gd name="T19" fmla="*/ 1 h 215"/>
                <a:gd name="T20" fmla="*/ 3 w 868"/>
                <a:gd name="T21" fmla="*/ 1 h 215"/>
                <a:gd name="T22" fmla="*/ 3 w 868"/>
                <a:gd name="T23" fmla="*/ 1 h 215"/>
                <a:gd name="T24" fmla="*/ 3 w 868"/>
                <a:gd name="T25" fmla="*/ 2 h 215"/>
                <a:gd name="T26" fmla="*/ 4 w 868"/>
                <a:gd name="T27" fmla="*/ 2 h 215"/>
                <a:gd name="T28" fmla="*/ 4 w 868"/>
                <a:gd name="T29" fmla="*/ 2 h 215"/>
                <a:gd name="T30" fmla="*/ 4 w 868"/>
                <a:gd name="T31" fmla="*/ 2 h 215"/>
                <a:gd name="T32" fmla="*/ 5 w 868"/>
                <a:gd name="T33" fmla="*/ 2 h 215"/>
                <a:gd name="T34" fmla="*/ 5 w 868"/>
                <a:gd name="T35" fmla="*/ 2 h 215"/>
                <a:gd name="T36" fmla="*/ 5 w 868"/>
                <a:gd name="T37" fmla="*/ 2 h 215"/>
                <a:gd name="T38" fmla="*/ 6 w 868"/>
                <a:gd name="T39" fmla="*/ 2 h 215"/>
                <a:gd name="T40" fmla="*/ 6 w 868"/>
                <a:gd name="T41" fmla="*/ 2 h 215"/>
                <a:gd name="T42" fmla="*/ 6 w 868"/>
                <a:gd name="T43" fmla="*/ 2 h 215"/>
                <a:gd name="T44" fmla="*/ 6 w 868"/>
                <a:gd name="T45" fmla="*/ 2 h 215"/>
                <a:gd name="T46" fmla="*/ 6 w 868"/>
                <a:gd name="T47" fmla="*/ 2 h 215"/>
                <a:gd name="T48" fmla="*/ 7 w 868"/>
                <a:gd name="T49" fmla="*/ 2 h 215"/>
                <a:gd name="T50" fmla="*/ 7 w 868"/>
                <a:gd name="T51" fmla="*/ 2 h 215"/>
                <a:gd name="T52" fmla="*/ 7 w 868"/>
                <a:gd name="T53" fmla="*/ 2 h 215"/>
                <a:gd name="T54" fmla="*/ 8 w 868"/>
                <a:gd name="T55" fmla="*/ 3 h 215"/>
                <a:gd name="T56" fmla="*/ 8 w 868"/>
                <a:gd name="T57" fmla="*/ 3 h 215"/>
                <a:gd name="T58" fmla="*/ 8 w 868"/>
                <a:gd name="T59" fmla="*/ 3 h 215"/>
                <a:gd name="T60" fmla="*/ 9 w 868"/>
                <a:gd name="T61" fmla="*/ 3 h 215"/>
                <a:gd name="T62" fmla="*/ 9 w 868"/>
                <a:gd name="T63" fmla="*/ 3 h 215"/>
                <a:gd name="T64" fmla="*/ 9 w 868"/>
                <a:gd name="T65" fmla="*/ 3 h 215"/>
                <a:gd name="T66" fmla="*/ 9 w 868"/>
                <a:gd name="T67" fmla="*/ 3 h 2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8" h="215">
                  <a:moveTo>
                    <a:pt x="0" y="0"/>
                  </a:moveTo>
                  <a:lnTo>
                    <a:pt x="23" y="13"/>
                  </a:lnTo>
                  <a:lnTo>
                    <a:pt x="48" y="26"/>
                  </a:lnTo>
                  <a:lnTo>
                    <a:pt x="73" y="38"/>
                  </a:lnTo>
                  <a:lnTo>
                    <a:pt x="98" y="49"/>
                  </a:lnTo>
                  <a:lnTo>
                    <a:pt x="122" y="60"/>
                  </a:lnTo>
                  <a:lnTo>
                    <a:pt x="148" y="71"/>
                  </a:lnTo>
                  <a:lnTo>
                    <a:pt x="173" y="81"/>
                  </a:lnTo>
                  <a:lnTo>
                    <a:pt x="199" y="91"/>
                  </a:lnTo>
                  <a:lnTo>
                    <a:pt x="224" y="102"/>
                  </a:lnTo>
                  <a:lnTo>
                    <a:pt x="250" y="110"/>
                  </a:lnTo>
                  <a:lnTo>
                    <a:pt x="276" y="120"/>
                  </a:lnTo>
                  <a:lnTo>
                    <a:pt x="302" y="128"/>
                  </a:lnTo>
                  <a:lnTo>
                    <a:pt x="328" y="136"/>
                  </a:lnTo>
                  <a:lnTo>
                    <a:pt x="354" y="144"/>
                  </a:lnTo>
                  <a:lnTo>
                    <a:pt x="381" y="151"/>
                  </a:lnTo>
                  <a:lnTo>
                    <a:pt x="408" y="158"/>
                  </a:lnTo>
                  <a:lnTo>
                    <a:pt x="434" y="164"/>
                  </a:lnTo>
                  <a:lnTo>
                    <a:pt x="461" y="171"/>
                  </a:lnTo>
                  <a:lnTo>
                    <a:pt x="487" y="176"/>
                  </a:lnTo>
                  <a:lnTo>
                    <a:pt x="514" y="182"/>
                  </a:lnTo>
                  <a:lnTo>
                    <a:pt x="541" y="187"/>
                  </a:lnTo>
                  <a:lnTo>
                    <a:pt x="568" y="192"/>
                  </a:lnTo>
                  <a:lnTo>
                    <a:pt x="595" y="196"/>
                  </a:lnTo>
                  <a:lnTo>
                    <a:pt x="622" y="199"/>
                  </a:lnTo>
                  <a:lnTo>
                    <a:pt x="649" y="203"/>
                  </a:lnTo>
                  <a:lnTo>
                    <a:pt x="676" y="206"/>
                  </a:lnTo>
                  <a:lnTo>
                    <a:pt x="704" y="209"/>
                  </a:lnTo>
                  <a:lnTo>
                    <a:pt x="731" y="211"/>
                  </a:lnTo>
                  <a:lnTo>
                    <a:pt x="758" y="212"/>
                  </a:lnTo>
                  <a:lnTo>
                    <a:pt x="786" y="214"/>
                  </a:lnTo>
                  <a:lnTo>
                    <a:pt x="813" y="215"/>
                  </a:lnTo>
                  <a:lnTo>
                    <a:pt x="840" y="215"/>
                  </a:lnTo>
                  <a:lnTo>
                    <a:pt x="868" y="21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39" name="Line 98"/>
            <p:cNvSpPr>
              <a:spLocks noChangeShapeType="1"/>
            </p:cNvSpPr>
            <p:nvPr/>
          </p:nvSpPr>
          <p:spPr bwMode="auto">
            <a:xfrm>
              <a:off x="802" y="1328"/>
              <a:ext cx="76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40" name="Line 99"/>
            <p:cNvSpPr>
              <a:spLocks noChangeShapeType="1"/>
            </p:cNvSpPr>
            <p:nvPr/>
          </p:nvSpPr>
          <p:spPr bwMode="auto">
            <a:xfrm flipV="1">
              <a:off x="1569" y="1031"/>
              <a:ext cx="0" cy="29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41" name="Line 100"/>
            <p:cNvSpPr>
              <a:spLocks noChangeShapeType="1"/>
            </p:cNvSpPr>
            <p:nvPr/>
          </p:nvSpPr>
          <p:spPr bwMode="auto">
            <a:xfrm flipH="1">
              <a:off x="1456" y="1031"/>
              <a:ext cx="11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9267" name="Text Box 101"/>
          <p:cNvSpPr txBox="1">
            <a:spLocks noChangeArrowheads="1"/>
          </p:cNvSpPr>
          <p:nvPr/>
        </p:nvSpPr>
        <p:spPr bwMode="auto">
          <a:xfrm>
            <a:off x="0" y="0"/>
            <a:ext cx="65881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：补全主视图</a:t>
            </a:r>
            <a:r>
              <a:rPr lang="zh-CN" altLang="en-US" sz="4000">
                <a:solidFill>
                  <a:srgbClr val="FF0000"/>
                </a:solidFill>
              </a:rPr>
              <a:t>。</a:t>
            </a:r>
          </a:p>
        </p:txBody>
      </p:sp>
      <p:grpSp>
        <p:nvGrpSpPr>
          <p:cNvPr id="139268" name="Group 102"/>
          <p:cNvGrpSpPr>
            <a:grpSpLocks/>
          </p:cNvGrpSpPr>
          <p:nvPr/>
        </p:nvGrpSpPr>
        <p:grpSpPr bwMode="auto">
          <a:xfrm>
            <a:off x="4572000" y="3860800"/>
            <a:ext cx="3024188" cy="2949575"/>
            <a:chOff x="3560" y="2240"/>
            <a:chExt cx="2087" cy="2036"/>
          </a:xfrm>
        </p:grpSpPr>
        <p:sp>
          <p:nvSpPr>
            <p:cNvPr id="139318" name="Freeform 103"/>
            <p:cNvSpPr>
              <a:spLocks/>
            </p:cNvSpPr>
            <p:nvPr/>
          </p:nvSpPr>
          <p:spPr bwMode="auto">
            <a:xfrm>
              <a:off x="3976" y="2844"/>
              <a:ext cx="457" cy="266"/>
            </a:xfrm>
            <a:custGeom>
              <a:avLst/>
              <a:gdLst>
                <a:gd name="T0" fmla="*/ 0 w 3389"/>
                <a:gd name="T1" fmla="*/ 0 h 1957"/>
                <a:gd name="T2" fmla="*/ 0 w 3389"/>
                <a:gd name="T3" fmla="*/ 0 h 1957"/>
                <a:gd name="T4" fmla="*/ 0 w 3389"/>
                <a:gd name="T5" fmla="*/ 0 h 1957"/>
                <a:gd name="T6" fmla="*/ 0 w 3389"/>
                <a:gd name="T7" fmla="*/ 0 h 1957"/>
                <a:gd name="T8" fmla="*/ 0 w 3389"/>
                <a:gd name="T9" fmla="*/ 0 h 1957"/>
                <a:gd name="T10" fmla="*/ 0 w 3389"/>
                <a:gd name="T11" fmla="*/ 0 h 1957"/>
                <a:gd name="T12" fmla="*/ 0 w 3389"/>
                <a:gd name="T13" fmla="*/ 0 h 1957"/>
                <a:gd name="T14" fmla="*/ 0 w 3389"/>
                <a:gd name="T15" fmla="*/ 0 h 1957"/>
                <a:gd name="T16" fmla="*/ 0 w 3389"/>
                <a:gd name="T17" fmla="*/ 0 h 1957"/>
                <a:gd name="T18" fmla="*/ 0 w 3389"/>
                <a:gd name="T19" fmla="*/ 0 h 1957"/>
                <a:gd name="T20" fmla="*/ 0 w 3389"/>
                <a:gd name="T21" fmla="*/ 0 h 1957"/>
                <a:gd name="T22" fmla="*/ 0 w 3389"/>
                <a:gd name="T23" fmla="*/ 0 h 1957"/>
                <a:gd name="T24" fmla="*/ 0 w 3389"/>
                <a:gd name="T25" fmla="*/ 1 h 1957"/>
                <a:gd name="T26" fmla="*/ 0 w 3389"/>
                <a:gd name="T27" fmla="*/ 1 h 1957"/>
                <a:gd name="T28" fmla="*/ 0 w 3389"/>
                <a:gd name="T29" fmla="*/ 1 h 1957"/>
                <a:gd name="T30" fmla="*/ 0 w 3389"/>
                <a:gd name="T31" fmla="*/ 1 h 1957"/>
                <a:gd name="T32" fmla="*/ 0 w 3389"/>
                <a:gd name="T33" fmla="*/ 1 h 1957"/>
                <a:gd name="T34" fmla="*/ 0 w 3389"/>
                <a:gd name="T35" fmla="*/ 1 h 1957"/>
                <a:gd name="T36" fmla="*/ 1 w 3389"/>
                <a:gd name="T37" fmla="*/ 1 h 1957"/>
                <a:gd name="T38" fmla="*/ 1 w 3389"/>
                <a:gd name="T39" fmla="*/ 1 h 1957"/>
                <a:gd name="T40" fmla="*/ 1 w 3389"/>
                <a:gd name="T41" fmla="*/ 1 h 1957"/>
                <a:gd name="T42" fmla="*/ 1 w 3389"/>
                <a:gd name="T43" fmla="*/ 1 h 1957"/>
                <a:gd name="T44" fmla="*/ 1 w 3389"/>
                <a:gd name="T45" fmla="*/ 1 h 1957"/>
                <a:gd name="T46" fmla="*/ 1 w 3389"/>
                <a:gd name="T47" fmla="*/ 1 h 1957"/>
                <a:gd name="T48" fmla="*/ 1 w 3389"/>
                <a:gd name="T49" fmla="*/ 1 h 1957"/>
                <a:gd name="T50" fmla="*/ 1 w 3389"/>
                <a:gd name="T51" fmla="*/ 1 h 1957"/>
                <a:gd name="T52" fmla="*/ 1 w 3389"/>
                <a:gd name="T53" fmla="*/ 1 h 1957"/>
                <a:gd name="T54" fmla="*/ 1 w 3389"/>
                <a:gd name="T55" fmla="*/ 1 h 19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89" h="1957">
                  <a:moveTo>
                    <a:pt x="581" y="0"/>
                  </a:moveTo>
                  <a:lnTo>
                    <a:pt x="428" y="99"/>
                  </a:lnTo>
                  <a:lnTo>
                    <a:pt x="296" y="208"/>
                  </a:lnTo>
                  <a:lnTo>
                    <a:pt x="186" y="325"/>
                  </a:lnTo>
                  <a:lnTo>
                    <a:pt x="100" y="449"/>
                  </a:lnTo>
                  <a:lnTo>
                    <a:pt x="41" y="579"/>
                  </a:lnTo>
                  <a:lnTo>
                    <a:pt x="8" y="710"/>
                  </a:lnTo>
                  <a:lnTo>
                    <a:pt x="0" y="844"/>
                  </a:lnTo>
                  <a:lnTo>
                    <a:pt x="21" y="976"/>
                  </a:lnTo>
                  <a:lnTo>
                    <a:pt x="67" y="1108"/>
                  </a:lnTo>
                  <a:lnTo>
                    <a:pt x="140" y="1234"/>
                  </a:lnTo>
                  <a:lnTo>
                    <a:pt x="238" y="1355"/>
                  </a:lnTo>
                  <a:lnTo>
                    <a:pt x="359" y="1469"/>
                  </a:lnTo>
                  <a:lnTo>
                    <a:pt x="502" y="1573"/>
                  </a:lnTo>
                  <a:lnTo>
                    <a:pt x="665" y="1667"/>
                  </a:lnTo>
                  <a:lnTo>
                    <a:pt x="847" y="1751"/>
                  </a:lnTo>
                  <a:lnTo>
                    <a:pt x="1043" y="1821"/>
                  </a:lnTo>
                  <a:lnTo>
                    <a:pt x="1252" y="1877"/>
                  </a:lnTo>
                  <a:lnTo>
                    <a:pt x="1472" y="1919"/>
                  </a:lnTo>
                  <a:lnTo>
                    <a:pt x="1698" y="1946"/>
                  </a:lnTo>
                  <a:lnTo>
                    <a:pt x="1928" y="1957"/>
                  </a:lnTo>
                  <a:lnTo>
                    <a:pt x="2158" y="1953"/>
                  </a:lnTo>
                  <a:lnTo>
                    <a:pt x="2387" y="1934"/>
                  </a:lnTo>
                  <a:lnTo>
                    <a:pt x="2610" y="1900"/>
                  </a:lnTo>
                  <a:lnTo>
                    <a:pt x="2825" y="1851"/>
                  </a:lnTo>
                  <a:lnTo>
                    <a:pt x="3028" y="1787"/>
                  </a:lnTo>
                  <a:lnTo>
                    <a:pt x="3217" y="1711"/>
                  </a:lnTo>
                  <a:lnTo>
                    <a:pt x="3389" y="162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39319" name="Group 104"/>
            <p:cNvGrpSpPr>
              <a:grpSpLocks/>
            </p:cNvGrpSpPr>
            <p:nvPr/>
          </p:nvGrpSpPr>
          <p:grpSpPr bwMode="auto">
            <a:xfrm>
              <a:off x="3560" y="2240"/>
              <a:ext cx="2087" cy="2036"/>
              <a:chOff x="3560" y="2240"/>
              <a:chExt cx="2087" cy="2036"/>
            </a:xfrm>
          </p:grpSpPr>
          <p:sp>
            <p:nvSpPr>
              <p:cNvPr id="139320" name="Line 105"/>
              <p:cNvSpPr>
                <a:spLocks noChangeShapeType="1"/>
              </p:cNvSpPr>
              <p:nvPr/>
            </p:nvSpPr>
            <p:spPr bwMode="auto">
              <a:xfrm flipH="1">
                <a:off x="4054" y="2638"/>
                <a:ext cx="357" cy="20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1" name="Freeform 106"/>
              <p:cNvSpPr>
                <a:spLocks/>
              </p:cNvSpPr>
              <p:nvPr/>
            </p:nvSpPr>
            <p:spPr bwMode="auto">
              <a:xfrm>
                <a:off x="4411" y="2638"/>
                <a:ext cx="379" cy="219"/>
              </a:xfrm>
              <a:custGeom>
                <a:avLst/>
                <a:gdLst>
                  <a:gd name="T0" fmla="*/ 0 w 2809"/>
                  <a:gd name="T1" fmla="*/ 0 h 1623"/>
                  <a:gd name="T2" fmla="*/ 0 w 2809"/>
                  <a:gd name="T3" fmla="*/ 0 h 1623"/>
                  <a:gd name="T4" fmla="*/ 0 w 2809"/>
                  <a:gd name="T5" fmla="*/ 0 h 1623"/>
                  <a:gd name="T6" fmla="*/ 0 w 2809"/>
                  <a:gd name="T7" fmla="*/ 0 h 1623"/>
                  <a:gd name="T8" fmla="*/ 0 w 2809"/>
                  <a:gd name="T9" fmla="*/ 0 h 1623"/>
                  <a:gd name="T10" fmla="*/ 0 w 2809"/>
                  <a:gd name="T11" fmla="*/ 0 h 1623"/>
                  <a:gd name="T12" fmla="*/ 0 w 2809"/>
                  <a:gd name="T13" fmla="*/ 0 h 1623"/>
                  <a:gd name="T14" fmla="*/ 0 w 2809"/>
                  <a:gd name="T15" fmla="*/ 0 h 1623"/>
                  <a:gd name="T16" fmla="*/ 0 w 2809"/>
                  <a:gd name="T17" fmla="*/ 0 h 1623"/>
                  <a:gd name="T18" fmla="*/ 0 w 2809"/>
                  <a:gd name="T19" fmla="*/ 0 h 1623"/>
                  <a:gd name="T20" fmla="*/ 1 w 2809"/>
                  <a:gd name="T21" fmla="*/ 0 h 1623"/>
                  <a:gd name="T22" fmla="*/ 1 w 2809"/>
                  <a:gd name="T23" fmla="*/ 1 h 1623"/>
                  <a:gd name="T24" fmla="*/ 1 w 2809"/>
                  <a:gd name="T25" fmla="*/ 1 h 1623"/>
                  <a:gd name="T26" fmla="*/ 1 w 2809"/>
                  <a:gd name="T27" fmla="*/ 1 h 1623"/>
                  <a:gd name="T28" fmla="*/ 1 w 2809"/>
                  <a:gd name="T29" fmla="*/ 1 h 1623"/>
                  <a:gd name="T30" fmla="*/ 1 w 2809"/>
                  <a:gd name="T31" fmla="*/ 1 h 16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09" h="1623">
                    <a:moveTo>
                      <a:pt x="0" y="0"/>
                    </a:moveTo>
                    <a:lnTo>
                      <a:pt x="30" y="167"/>
                    </a:lnTo>
                    <a:lnTo>
                      <a:pt x="88" y="331"/>
                    </a:lnTo>
                    <a:lnTo>
                      <a:pt x="174" y="491"/>
                    </a:lnTo>
                    <a:lnTo>
                      <a:pt x="285" y="645"/>
                    </a:lnTo>
                    <a:lnTo>
                      <a:pt x="422" y="793"/>
                    </a:lnTo>
                    <a:lnTo>
                      <a:pt x="584" y="932"/>
                    </a:lnTo>
                    <a:lnTo>
                      <a:pt x="768" y="1061"/>
                    </a:lnTo>
                    <a:lnTo>
                      <a:pt x="973" y="1179"/>
                    </a:lnTo>
                    <a:lnTo>
                      <a:pt x="1196" y="1286"/>
                    </a:lnTo>
                    <a:lnTo>
                      <a:pt x="1437" y="1379"/>
                    </a:lnTo>
                    <a:lnTo>
                      <a:pt x="1692" y="1458"/>
                    </a:lnTo>
                    <a:lnTo>
                      <a:pt x="1959" y="1523"/>
                    </a:lnTo>
                    <a:lnTo>
                      <a:pt x="2237" y="1573"/>
                    </a:lnTo>
                    <a:lnTo>
                      <a:pt x="2521" y="1606"/>
                    </a:lnTo>
                    <a:lnTo>
                      <a:pt x="2809" y="1623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2" name="Freeform 107"/>
              <p:cNvSpPr>
                <a:spLocks/>
              </p:cNvSpPr>
              <p:nvPr/>
            </p:nvSpPr>
            <p:spPr bwMode="auto">
              <a:xfrm>
                <a:off x="4411" y="2240"/>
                <a:ext cx="803" cy="465"/>
              </a:xfrm>
              <a:custGeom>
                <a:avLst/>
                <a:gdLst>
                  <a:gd name="T0" fmla="*/ 2 w 5958"/>
                  <a:gd name="T1" fmla="*/ 1 h 3441"/>
                  <a:gd name="T2" fmla="*/ 2 w 5958"/>
                  <a:gd name="T3" fmla="*/ 0 h 3441"/>
                  <a:gd name="T4" fmla="*/ 2 w 5958"/>
                  <a:gd name="T5" fmla="*/ 0 h 3441"/>
                  <a:gd name="T6" fmla="*/ 2 w 5958"/>
                  <a:gd name="T7" fmla="*/ 0 h 3441"/>
                  <a:gd name="T8" fmla="*/ 2 w 5958"/>
                  <a:gd name="T9" fmla="*/ 0 h 3441"/>
                  <a:gd name="T10" fmla="*/ 1 w 5958"/>
                  <a:gd name="T11" fmla="*/ 0 h 3441"/>
                  <a:gd name="T12" fmla="*/ 1 w 5958"/>
                  <a:gd name="T13" fmla="*/ 0 h 3441"/>
                  <a:gd name="T14" fmla="*/ 1 w 5958"/>
                  <a:gd name="T15" fmla="*/ 0 h 3441"/>
                  <a:gd name="T16" fmla="*/ 1 w 5958"/>
                  <a:gd name="T17" fmla="*/ 0 h 3441"/>
                  <a:gd name="T18" fmla="*/ 1 w 5958"/>
                  <a:gd name="T19" fmla="*/ 0 h 3441"/>
                  <a:gd name="T20" fmla="*/ 1 w 5958"/>
                  <a:gd name="T21" fmla="*/ 0 h 3441"/>
                  <a:gd name="T22" fmla="*/ 0 w 5958"/>
                  <a:gd name="T23" fmla="*/ 0 h 3441"/>
                  <a:gd name="T24" fmla="*/ 0 w 5958"/>
                  <a:gd name="T25" fmla="*/ 0 h 3441"/>
                  <a:gd name="T26" fmla="*/ 0 w 5958"/>
                  <a:gd name="T27" fmla="*/ 0 h 3441"/>
                  <a:gd name="T28" fmla="*/ 0 w 5958"/>
                  <a:gd name="T29" fmla="*/ 0 h 3441"/>
                  <a:gd name="T30" fmla="*/ 0 w 5958"/>
                  <a:gd name="T31" fmla="*/ 1 h 3441"/>
                  <a:gd name="T32" fmla="*/ 0 w 5958"/>
                  <a:gd name="T33" fmla="*/ 1 h 3441"/>
                  <a:gd name="T34" fmla="*/ 0 w 5958"/>
                  <a:gd name="T35" fmla="*/ 1 h 3441"/>
                  <a:gd name="T36" fmla="*/ 0 w 5958"/>
                  <a:gd name="T37" fmla="*/ 1 h 3441"/>
                  <a:gd name="T38" fmla="*/ 0 w 5958"/>
                  <a:gd name="T39" fmla="*/ 1 h 3441"/>
                  <a:gd name="T40" fmla="*/ 0 w 5958"/>
                  <a:gd name="T41" fmla="*/ 1 h 3441"/>
                  <a:gd name="T42" fmla="*/ 1 w 5958"/>
                  <a:gd name="T43" fmla="*/ 1 h 3441"/>
                  <a:gd name="T44" fmla="*/ 1 w 5958"/>
                  <a:gd name="T45" fmla="*/ 1 h 3441"/>
                  <a:gd name="T46" fmla="*/ 1 w 5958"/>
                  <a:gd name="T47" fmla="*/ 1 h 3441"/>
                  <a:gd name="T48" fmla="*/ 1 w 5958"/>
                  <a:gd name="T49" fmla="*/ 1 h 3441"/>
                  <a:gd name="T50" fmla="*/ 1 w 5958"/>
                  <a:gd name="T51" fmla="*/ 1 h 3441"/>
                  <a:gd name="T52" fmla="*/ 1 w 5958"/>
                  <a:gd name="T53" fmla="*/ 1 h 3441"/>
                  <a:gd name="T54" fmla="*/ 2 w 5958"/>
                  <a:gd name="T55" fmla="*/ 1 h 3441"/>
                  <a:gd name="T56" fmla="*/ 2 w 5958"/>
                  <a:gd name="T57" fmla="*/ 1 h 3441"/>
                  <a:gd name="T58" fmla="*/ 2 w 5958"/>
                  <a:gd name="T59" fmla="*/ 1 h 3441"/>
                  <a:gd name="T60" fmla="*/ 2 w 5958"/>
                  <a:gd name="T61" fmla="*/ 1 h 3441"/>
                  <a:gd name="T62" fmla="*/ 2 w 5958"/>
                  <a:gd name="T63" fmla="*/ 1 h 344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958" h="3441">
                    <a:moveTo>
                      <a:pt x="5958" y="1721"/>
                    </a:moveTo>
                    <a:lnTo>
                      <a:pt x="5944" y="1553"/>
                    </a:lnTo>
                    <a:lnTo>
                      <a:pt x="5901" y="1385"/>
                    </a:lnTo>
                    <a:lnTo>
                      <a:pt x="5829" y="1221"/>
                    </a:lnTo>
                    <a:lnTo>
                      <a:pt x="5731" y="1062"/>
                    </a:lnTo>
                    <a:lnTo>
                      <a:pt x="5606" y="910"/>
                    </a:lnTo>
                    <a:lnTo>
                      <a:pt x="5456" y="765"/>
                    </a:lnTo>
                    <a:lnTo>
                      <a:pt x="5281" y="629"/>
                    </a:lnTo>
                    <a:lnTo>
                      <a:pt x="5085" y="504"/>
                    </a:lnTo>
                    <a:lnTo>
                      <a:pt x="4869" y="390"/>
                    </a:lnTo>
                    <a:lnTo>
                      <a:pt x="4634" y="290"/>
                    </a:lnTo>
                    <a:lnTo>
                      <a:pt x="4383" y="204"/>
                    </a:lnTo>
                    <a:lnTo>
                      <a:pt x="4119" y="131"/>
                    </a:lnTo>
                    <a:lnTo>
                      <a:pt x="3844" y="74"/>
                    </a:lnTo>
                    <a:lnTo>
                      <a:pt x="3561" y="33"/>
                    </a:lnTo>
                    <a:lnTo>
                      <a:pt x="3272" y="8"/>
                    </a:lnTo>
                    <a:lnTo>
                      <a:pt x="2980" y="0"/>
                    </a:lnTo>
                    <a:lnTo>
                      <a:pt x="2687" y="8"/>
                    </a:lnTo>
                    <a:lnTo>
                      <a:pt x="2398" y="33"/>
                    </a:lnTo>
                    <a:lnTo>
                      <a:pt x="2114" y="74"/>
                    </a:lnTo>
                    <a:lnTo>
                      <a:pt x="1839" y="131"/>
                    </a:lnTo>
                    <a:lnTo>
                      <a:pt x="1575" y="204"/>
                    </a:lnTo>
                    <a:lnTo>
                      <a:pt x="1325" y="290"/>
                    </a:lnTo>
                    <a:lnTo>
                      <a:pt x="1090" y="390"/>
                    </a:lnTo>
                    <a:lnTo>
                      <a:pt x="873" y="504"/>
                    </a:lnTo>
                    <a:lnTo>
                      <a:pt x="677" y="629"/>
                    </a:lnTo>
                    <a:lnTo>
                      <a:pt x="502" y="765"/>
                    </a:lnTo>
                    <a:lnTo>
                      <a:pt x="352" y="910"/>
                    </a:lnTo>
                    <a:lnTo>
                      <a:pt x="227" y="1062"/>
                    </a:lnTo>
                    <a:lnTo>
                      <a:pt x="129" y="1221"/>
                    </a:lnTo>
                    <a:lnTo>
                      <a:pt x="58" y="1385"/>
                    </a:lnTo>
                    <a:lnTo>
                      <a:pt x="15" y="1553"/>
                    </a:lnTo>
                    <a:lnTo>
                      <a:pt x="0" y="1721"/>
                    </a:lnTo>
                    <a:lnTo>
                      <a:pt x="15" y="1890"/>
                    </a:lnTo>
                    <a:lnTo>
                      <a:pt x="58" y="2057"/>
                    </a:lnTo>
                    <a:lnTo>
                      <a:pt x="129" y="2221"/>
                    </a:lnTo>
                    <a:lnTo>
                      <a:pt x="227" y="2379"/>
                    </a:lnTo>
                    <a:lnTo>
                      <a:pt x="352" y="2533"/>
                    </a:lnTo>
                    <a:lnTo>
                      <a:pt x="502" y="2677"/>
                    </a:lnTo>
                    <a:lnTo>
                      <a:pt x="677" y="2812"/>
                    </a:lnTo>
                    <a:lnTo>
                      <a:pt x="873" y="2937"/>
                    </a:lnTo>
                    <a:lnTo>
                      <a:pt x="1090" y="3051"/>
                    </a:lnTo>
                    <a:lnTo>
                      <a:pt x="1325" y="3152"/>
                    </a:lnTo>
                    <a:lnTo>
                      <a:pt x="1575" y="3239"/>
                    </a:lnTo>
                    <a:lnTo>
                      <a:pt x="1839" y="3311"/>
                    </a:lnTo>
                    <a:lnTo>
                      <a:pt x="2114" y="3367"/>
                    </a:lnTo>
                    <a:lnTo>
                      <a:pt x="2398" y="3409"/>
                    </a:lnTo>
                    <a:lnTo>
                      <a:pt x="2687" y="3434"/>
                    </a:lnTo>
                    <a:lnTo>
                      <a:pt x="2980" y="3441"/>
                    </a:lnTo>
                    <a:lnTo>
                      <a:pt x="3272" y="3434"/>
                    </a:lnTo>
                    <a:lnTo>
                      <a:pt x="3561" y="3409"/>
                    </a:lnTo>
                    <a:lnTo>
                      <a:pt x="3844" y="3367"/>
                    </a:lnTo>
                    <a:lnTo>
                      <a:pt x="4119" y="3311"/>
                    </a:lnTo>
                    <a:lnTo>
                      <a:pt x="4383" y="3239"/>
                    </a:lnTo>
                    <a:lnTo>
                      <a:pt x="4634" y="3152"/>
                    </a:lnTo>
                    <a:lnTo>
                      <a:pt x="4869" y="3051"/>
                    </a:lnTo>
                    <a:lnTo>
                      <a:pt x="5085" y="2937"/>
                    </a:lnTo>
                    <a:lnTo>
                      <a:pt x="5281" y="2812"/>
                    </a:lnTo>
                    <a:lnTo>
                      <a:pt x="5456" y="2677"/>
                    </a:lnTo>
                    <a:lnTo>
                      <a:pt x="5606" y="2533"/>
                    </a:lnTo>
                    <a:lnTo>
                      <a:pt x="5731" y="2379"/>
                    </a:lnTo>
                    <a:lnTo>
                      <a:pt x="5829" y="2221"/>
                    </a:lnTo>
                    <a:lnTo>
                      <a:pt x="5901" y="2057"/>
                    </a:lnTo>
                    <a:lnTo>
                      <a:pt x="5944" y="1890"/>
                    </a:lnTo>
                    <a:lnTo>
                      <a:pt x="5958" y="1721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FF33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3" name="Freeform 108"/>
              <p:cNvSpPr>
                <a:spLocks/>
              </p:cNvSpPr>
              <p:nvPr/>
            </p:nvSpPr>
            <p:spPr bwMode="auto">
              <a:xfrm>
                <a:off x="4433" y="2857"/>
                <a:ext cx="357" cy="279"/>
              </a:xfrm>
              <a:custGeom>
                <a:avLst/>
                <a:gdLst>
                  <a:gd name="T0" fmla="*/ 0 w 2644"/>
                  <a:gd name="T1" fmla="*/ 1 h 2057"/>
                  <a:gd name="T2" fmla="*/ 1 w 2644"/>
                  <a:gd name="T3" fmla="*/ 0 h 2057"/>
                  <a:gd name="T4" fmla="*/ 1 w 2644"/>
                  <a:gd name="T5" fmla="*/ 1 h 20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44" h="2057">
                    <a:moveTo>
                      <a:pt x="0" y="1527"/>
                    </a:moveTo>
                    <a:lnTo>
                      <a:pt x="2644" y="0"/>
                    </a:lnTo>
                    <a:lnTo>
                      <a:pt x="2644" y="2057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4" name="Freeform 109"/>
              <p:cNvSpPr>
                <a:spLocks/>
              </p:cNvSpPr>
              <p:nvPr/>
            </p:nvSpPr>
            <p:spPr bwMode="auto">
              <a:xfrm>
                <a:off x="3976" y="3202"/>
                <a:ext cx="457" cy="164"/>
              </a:xfrm>
              <a:custGeom>
                <a:avLst/>
                <a:gdLst>
                  <a:gd name="T0" fmla="*/ 0 w 3389"/>
                  <a:gd name="T1" fmla="*/ 0 h 1221"/>
                  <a:gd name="T2" fmla="*/ 0 w 3389"/>
                  <a:gd name="T3" fmla="*/ 0 h 1221"/>
                  <a:gd name="T4" fmla="*/ 0 w 3389"/>
                  <a:gd name="T5" fmla="*/ 0 h 1221"/>
                  <a:gd name="T6" fmla="*/ 0 w 3389"/>
                  <a:gd name="T7" fmla="*/ 0 h 1221"/>
                  <a:gd name="T8" fmla="*/ 0 w 3389"/>
                  <a:gd name="T9" fmla="*/ 0 h 1221"/>
                  <a:gd name="T10" fmla="*/ 0 w 3389"/>
                  <a:gd name="T11" fmla="*/ 0 h 1221"/>
                  <a:gd name="T12" fmla="*/ 0 w 3389"/>
                  <a:gd name="T13" fmla="*/ 0 h 1221"/>
                  <a:gd name="T14" fmla="*/ 0 w 3389"/>
                  <a:gd name="T15" fmla="*/ 0 h 1221"/>
                  <a:gd name="T16" fmla="*/ 0 w 3389"/>
                  <a:gd name="T17" fmla="*/ 0 h 1221"/>
                  <a:gd name="T18" fmla="*/ 0 w 3389"/>
                  <a:gd name="T19" fmla="*/ 0 h 1221"/>
                  <a:gd name="T20" fmla="*/ 0 w 3389"/>
                  <a:gd name="T21" fmla="*/ 0 h 1221"/>
                  <a:gd name="T22" fmla="*/ 0 w 3389"/>
                  <a:gd name="T23" fmla="*/ 0 h 1221"/>
                  <a:gd name="T24" fmla="*/ 0 w 3389"/>
                  <a:gd name="T25" fmla="*/ 0 h 1221"/>
                  <a:gd name="T26" fmla="*/ 0 w 3389"/>
                  <a:gd name="T27" fmla="*/ 0 h 1221"/>
                  <a:gd name="T28" fmla="*/ 0 w 3389"/>
                  <a:gd name="T29" fmla="*/ 0 h 1221"/>
                  <a:gd name="T30" fmla="*/ 0 w 3389"/>
                  <a:gd name="T31" fmla="*/ 0 h 1221"/>
                  <a:gd name="T32" fmla="*/ 1 w 3389"/>
                  <a:gd name="T33" fmla="*/ 0 h 1221"/>
                  <a:gd name="T34" fmla="*/ 1 w 3389"/>
                  <a:gd name="T35" fmla="*/ 0 h 1221"/>
                  <a:gd name="T36" fmla="*/ 1 w 3389"/>
                  <a:gd name="T37" fmla="*/ 0 h 1221"/>
                  <a:gd name="T38" fmla="*/ 1 w 3389"/>
                  <a:gd name="T39" fmla="*/ 0 h 1221"/>
                  <a:gd name="T40" fmla="*/ 1 w 3389"/>
                  <a:gd name="T41" fmla="*/ 0 h 1221"/>
                  <a:gd name="T42" fmla="*/ 1 w 3389"/>
                  <a:gd name="T43" fmla="*/ 0 h 1221"/>
                  <a:gd name="T44" fmla="*/ 1 w 3389"/>
                  <a:gd name="T45" fmla="*/ 0 h 1221"/>
                  <a:gd name="T46" fmla="*/ 1 w 3389"/>
                  <a:gd name="T47" fmla="*/ 0 h 1221"/>
                  <a:gd name="T48" fmla="*/ 1 w 3389"/>
                  <a:gd name="T49" fmla="*/ 0 h 1221"/>
                  <a:gd name="T50" fmla="*/ 1 w 3389"/>
                  <a:gd name="T51" fmla="*/ 0 h 1221"/>
                  <a:gd name="T52" fmla="*/ 1 w 3389"/>
                  <a:gd name="T53" fmla="*/ 0 h 1221"/>
                  <a:gd name="T54" fmla="*/ 1 w 3389"/>
                  <a:gd name="T55" fmla="*/ 0 h 12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389" h="1221">
                    <a:moveTo>
                      <a:pt x="0" y="0"/>
                    </a:moveTo>
                    <a:lnTo>
                      <a:pt x="4" y="50"/>
                    </a:lnTo>
                    <a:lnTo>
                      <a:pt x="20" y="102"/>
                    </a:lnTo>
                    <a:lnTo>
                      <a:pt x="46" y="156"/>
                    </a:lnTo>
                    <a:lnTo>
                      <a:pt x="83" y="211"/>
                    </a:lnTo>
                    <a:lnTo>
                      <a:pt x="131" y="268"/>
                    </a:lnTo>
                    <a:lnTo>
                      <a:pt x="189" y="325"/>
                    </a:lnTo>
                    <a:lnTo>
                      <a:pt x="257" y="384"/>
                    </a:lnTo>
                    <a:lnTo>
                      <a:pt x="335" y="443"/>
                    </a:lnTo>
                    <a:lnTo>
                      <a:pt x="422" y="503"/>
                    </a:lnTo>
                    <a:lnTo>
                      <a:pt x="516" y="562"/>
                    </a:lnTo>
                    <a:lnTo>
                      <a:pt x="617" y="622"/>
                    </a:lnTo>
                    <a:lnTo>
                      <a:pt x="725" y="681"/>
                    </a:lnTo>
                    <a:lnTo>
                      <a:pt x="842" y="741"/>
                    </a:lnTo>
                    <a:lnTo>
                      <a:pt x="968" y="799"/>
                    </a:lnTo>
                    <a:lnTo>
                      <a:pt x="1234" y="913"/>
                    </a:lnTo>
                    <a:lnTo>
                      <a:pt x="1515" y="1016"/>
                    </a:lnTo>
                    <a:lnTo>
                      <a:pt x="1801" y="1102"/>
                    </a:lnTo>
                    <a:lnTo>
                      <a:pt x="2081" y="1166"/>
                    </a:lnTo>
                    <a:lnTo>
                      <a:pt x="2365" y="1208"/>
                    </a:lnTo>
                    <a:lnTo>
                      <a:pt x="2508" y="1219"/>
                    </a:lnTo>
                    <a:lnTo>
                      <a:pt x="2649" y="1221"/>
                    </a:lnTo>
                    <a:lnTo>
                      <a:pt x="2786" y="1214"/>
                    </a:lnTo>
                    <a:lnTo>
                      <a:pt x="2920" y="1198"/>
                    </a:lnTo>
                    <a:lnTo>
                      <a:pt x="3048" y="1172"/>
                    </a:lnTo>
                    <a:lnTo>
                      <a:pt x="3170" y="1136"/>
                    </a:lnTo>
                    <a:lnTo>
                      <a:pt x="3284" y="1090"/>
                    </a:lnTo>
                    <a:lnTo>
                      <a:pt x="3389" y="1036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5" name="Line 110"/>
              <p:cNvSpPr>
                <a:spLocks noChangeShapeType="1"/>
              </p:cNvSpPr>
              <p:nvPr/>
            </p:nvSpPr>
            <p:spPr bwMode="auto">
              <a:xfrm flipV="1">
                <a:off x="4433" y="3136"/>
                <a:ext cx="357" cy="20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6" name="Freeform 111"/>
              <p:cNvSpPr>
                <a:spLocks/>
              </p:cNvSpPr>
              <p:nvPr/>
            </p:nvSpPr>
            <p:spPr bwMode="auto">
              <a:xfrm>
                <a:off x="4790" y="2912"/>
                <a:ext cx="424" cy="271"/>
              </a:xfrm>
              <a:custGeom>
                <a:avLst/>
                <a:gdLst>
                  <a:gd name="T0" fmla="*/ 0 w 3144"/>
                  <a:gd name="T1" fmla="*/ 1 h 2009"/>
                  <a:gd name="T2" fmla="*/ 0 w 3144"/>
                  <a:gd name="T3" fmla="*/ 1 h 2009"/>
                  <a:gd name="T4" fmla="*/ 0 w 3144"/>
                  <a:gd name="T5" fmla="*/ 1 h 2009"/>
                  <a:gd name="T6" fmla="*/ 0 w 3144"/>
                  <a:gd name="T7" fmla="*/ 1 h 2009"/>
                  <a:gd name="T8" fmla="*/ 0 w 3144"/>
                  <a:gd name="T9" fmla="*/ 1 h 2009"/>
                  <a:gd name="T10" fmla="*/ 0 w 3144"/>
                  <a:gd name="T11" fmla="*/ 1 h 2009"/>
                  <a:gd name="T12" fmla="*/ 1 w 3144"/>
                  <a:gd name="T13" fmla="*/ 1 h 2009"/>
                  <a:gd name="T14" fmla="*/ 1 w 3144"/>
                  <a:gd name="T15" fmla="*/ 1 h 2009"/>
                  <a:gd name="T16" fmla="*/ 1 w 3144"/>
                  <a:gd name="T17" fmla="*/ 1 h 2009"/>
                  <a:gd name="T18" fmla="*/ 1 w 3144"/>
                  <a:gd name="T19" fmla="*/ 1 h 2009"/>
                  <a:gd name="T20" fmla="*/ 1 w 3144"/>
                  <a:gd name="T21" fmla="*/ 1 h 2009"/>
                  <a:gd name="T22" fmla="*/ 1 w 3144"/>
                  <a:gd name="T23" fmla="*/ 1 h 2009"/>
                  <a:gd name="T24" fmla="*/ 1 w 3144"/>
                  <a:gd name="T25" fmla="*/ 1 h 2009"/>
                  <a:gd name="T26" fmla="*/ 1 w 3144"/>
                  <a:gd name="T27" fmla="*/ 1 h 2009"/>
                  <a:gd name="T28" fmla="*/ 1 w 3144"/>
                  <a:gd name="T29" fmla="*/ 1 h 2009"/>
                  <a:gd name="T30" fmla="*/ 1 w 3144"/>
                  <a:gd name="T31" fmla="*/ 1 h 2009"/>
                  <a:gd name="T32" fmla="*/ 1 w 3144"/>
                  <a:gd name="T33" fmla="*/ 1 h 2009"/>
                  <a:gd name="T34" fmla="*/ 1 w 3144"/>
                  <a:gd name="T35" fmla="*/ 1 h 2009"/>
                  <a:gd name="T36" fmla="*/ 1 w 3144"/>
                  <a:gd name="T37" fmla="*/ 0 h 2009"/>
                  <a:gd name="T38" fmla="*/ 1 w 3144"/>
                  <a:gd name="T39" fmla="*/ 0 h 2009"/>
                  <a:gd name="T40" fmla="*/ 1 w 3144"/>
                  <a:gd name="T41" fmla="*/ 0 h 2009"/>
                  <a:gd name="T42" fmla="*/ 1 w 3144"/>
                  <a:gd name="T43" fmla="*/ 0 h 2009"/>
                  <a:gd name="T44" fmla="*/ 1 w 3144"/>
                  <a:gd name="T45" fmla="*/ 0 h 2009"/>
                  <a:gd name="T46" fmla="*/ 1 w 3144"/>
                  <a:gd name="T47" fmla="*/ 0 h 2009"/>
                  <a:gd name="T48" fmla="*/ 1 w 3144"/>
                  <a:gd name="T49" fmla="*/ 0 h 2009"/>
                  <a:gd name="T50" fmla="*/ 1 w 3144"/>
                  <a:gd name="T51" fmla="*/ 0 h 2009"/>
                  <a:gd name="T52" fmla="*/ 1 w 3144"/>
                  <a:gd name="T53" fmla="*/ 0 h 2009"/>
                  <a:gd name="T54" fmla="*/ 1 w 3144"/>
                  <a:gd name="T55" fmla="*/ 0 h 2009"/>
                  <a:gd name="T56" fmla="*/ 1 w 3144"/>
                  <a:gd name="T57" fmla="*/ 0 h 20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144" h="2009">
                    <a:moveTo>
                      <a:pt x="0" y="1659"/>
                    </a:moveTo>
                    <a:lnTo>
                      <a:pt x="287" y="1764"/>
                    </a:lnTo>
                    <a:lnTo>
                      <a:pt x="578" y="1857"/>
                    </a:lnTo>
                    <a:lnTo>
                      <a:pt x="870" y="1932"/>
                    </a:lnTo>
                    <a:lnTo>
                      <a:pt x="1159" y="1985"/>
                    </a:lnTo>
                    <a:lnTo>
                      <a:pt x="1302" y="2002"/>
                    </a:lnTo>
                    <a:lnTo>
                      <a:pt x="1442" y="2009"/>
                    </a:lnTo>
                    <a:lnTo>
                      <a:pt x="1579" y="2009"/>
                    </a:lnTo>
                    <a:lnTo>
                      <a:pt x="1713" y="2000"/>
                    </a:lnTo>
                    <a:lnTo>
                      <a:pt x="1843" y="1980"/>
                    </a:lnTo>
                    <a:lnTo>
                      <a:pt x="1970" y="1950"/>
                    </a:lnTo>
                    <a:lnTo>
                      <a:pt x="2091" y="1909"/>
                    </a:lnTo>
                    <a:lnTo>
                      <a:pt x="2208" y="1857"/>
                    </a:lnTo>
                    <a:lnTo>
                      <a:pt x="2318" y="1794"/>
                    </a:lnTo>
                    <a:lnTo>
                      <a:pt x="2423" y="1720"/>
                    </a:lnTo>
                    <a:lnTo>
                      <a:pt x="2521" y="1636"/>
                    </a:lnTo>
                    <a:lnTo>
                      <a:pt x="2614" y="1543"/>
                    </a:lnTo>
                    <a:lnTo>
                      <a:pt x="2698" y="1439"/>
                    </a:lnTo>
                    <a:lnTo>
                      <a:pt x="2776" y="1329"/>
                    </a:lnTo>
                    <a:lnTo>
                      <a:pt x="2846" y="1211"/>
                    </a:lnTo>
                    <a:lnTo>
                      <a:pt x="2910" y="1087"/>
                    </a:lnTo>
                    <a:lnTo>
                      <a:pt x="2965" y="957"/>
                    </a:lnTo>
                    <a:lnTo>
                      <a:pt x="3013" y="824"/>
                    </a:lnTo>
                    <a:lnTo>
                      <a:pt x="3054" y="688"/>
                    </a:lnTo>
                    <a:lnTo>
                      <a:pt x="3087" y="550"/>
                    </a:lnTo>
                    <a:lnTo>
                      <a:pt x="3112" y="411"/>
                    </a:lnTo>
                    <a:lnTo>
                      <a:pt x="3130" y="273"/>
                    </a:lnTo>
                    <a:lnTo>
                      <a:pt x="3140" y="135"/>
                    </a:lnTo>
                    <a:lnTo>
                      <a:pt x="3144" y="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7" name="Freeform 112"/>
              <p:cNvSpPr>
                <a:spLocks/>
              </p:cNvSpPr>
              <p:nvPr/>
            </p:nvSpPr>
            <p:spPr bwMode="auto">
              <a:xfrm>
                <a:off x="5535" y="3239"/>
                <a:ext cx="112" cy="247"/>
              </a:xfrm>
              <a:custGeom>
                <a:avLst/>
                <a:gdLst>
                  <a:gd name="T0" fmla="*/ 0 w 822"/>
                  <a:gd name="T1" fmla="*/ 1 h 1818"/>
                  <a:gd name="T2" fmla="*/ 0 w 822"/>
                  <a:gd name="T3" fmla="*/ 1 h 1818"/>
                  <a:gd name="T4" fmla="*/ 0 w 822"/>
                  <a:gd name="T5" fmla="*/ 1 h 1818"/>
                  <a:gd name="T6" fmla="*/ 0 w 822"/>
                  <a:gd name="T7" fmla="*/ 1 h 1818"/>
                  <a:gd name="T8" fmla="*/ 0 w 822"/>
                  <a:gd name="T9" fmla="*/ 0 h 1818"/>
                  <a:gd name="T10" fmla="*/ 0 w 822"/>
                  <a:gd name="T11" fmla="*/ 0 h 1818"/>
                  <a:gd name="T12" fmla="*/ 0 w 822"/>
                  <a:gd name="T13" fmla="*/ 0 h 1818"/>
                  <a:gd name="T14" fmla="*/ 0 w 822"/>
                  <a:gd name="T15" fmla="*/ 0 h 1818"/>
                  <a:gd name="T16" fmla="*/ 0 w 822"/>
                  <a:gd name="T17" fmla="*/ 0 h 1818"/>
                  <a:gd name="T18" fmla="*/ 0 w 822"/>
                  <a:gd name="T19" fmla="*/ 0 h 1818"/>
                  <a:gd name="T20" fmla="*/ 0 w 822"/>
                  <a:gd name="T21" fmla="*/ 0 h 18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2" h="1818">
                    <a:moveTo>
                      <a:pt x="0" y="1818"/>
                    </a:moveTo>
                    <a:lnTo>
                      <a:pt x="149" y="1718"/>
                    </a:lnTo>
                    <a:lnTo>
                      <a:pt x="285" y="1597"/>
                    </a:lnTo>
                    <a:lnTo>
                      <a:pt x="408" y="1455"/>
                    </a:lnTo>
                    <a:lnTo>
                      <a:pt x="516" y="1296"/>
                    </a:lnTo>
                    <a:lnTo>
                      <a:pt x="608" y="1117"/>
                    </a:lnTo>
                    <a:lnTo>
                      <a:pt x="684" y="923"/>
                    </a:lnTo>
                    <a:lnTo>
                      <a:pt x="745" y="712"/>
                    </a:lnTo>
                    <a:lnTo>
                      <a:pt x="787" y="487"/>
                    </a:lnTo>
                    <a:lnTo>
                      <a:pt x="813" y="249"/>
                    </a:lnTo>
                    <a:lnTo>
                      <a:pt x="822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8" name="Freeform 113"/>
              <p:cNvSpPr>
                <a:spLocks/>
              </p:cNvSpPr>
              <p:nvPr/>
            </p:nvSpPr>
            <p:spPr bwMode="auto">
              <a:xfrm>
                <a:off x="5214" y="2556"/>
                <a:ext cx="433" cy="683"/>
              </a:xfrm>
              <a:custGeom>
                <a:avLst/>
                <a:gdLst>
                  <a:gd name="T0" fmla="*/ 1 w 3196"/>
                  <a:gd name="T1" fmla="*/ 2 h 5061"/>
                  <a:gd name="T2" fmla="*/ 1 w 3196"/>
                  <a:gd name="T3" fmla="*/ 2 h 5061"/>
                  <a:gd name="T4" fmla="*/ 1 w 3196"/>
                  <a:gd name="T5" fmla="*/ 1 h 5061"/>
                  <a:gd name="T6" fmla="*/ 1 w 3196"/>
                  <a:gd name="T7" fmla="*/ 1 h 5061"/>
                  <a:gd name="T8" fmla="*/ 1 w 3196"/>
                  <a:gd name="T9" fmla="*/ 1 h 5061"/>
                  <a:gd name="T10" fmla="*/ 1 w 3196"/>
                  <a:gd name="T11" fmla="*/ 1 h 5061"/>
                  <a:gd name="T12" fmla="*/ 1 w 3196"/>
                  <a:gd name="T13" fmla="*/ 1 h 5061"/>
                  <a:gd name="T14" fmla="*/ 1 w 3196"/>
                  <a:gd name="T15" fmla="*/ 1 h 5061"/>
                  <a:gd name="T16" fmla="*/ 1 w 3196"/>
                  <a:gd name="T17" fmla="*/ 1 h 5061"/>
                  <a:gd name="T18" fmla="*/ 1 w 3196"/>
                  <a:gd name="T19" fmla="*/ 1 h 5061"/>
                  <a:gd name="T20" fmla="*/ 1 w 3196"/>
                  <a:gd name="T21" fmla="*/ 1 h 5061"/>
                  <a:gd name="T22" fmla="*/ 1 w 3196"/>
                  <a:gd name="T23" fmla="*/ 1 h 5061"/>
                  <a:gd name="T24" fmla="*/ 1 w 3196"/>
                  <a:gd name="T25" fmla="*/ 1 h 5061"/>
                  <a:gd name="T26" fmla="*/ 1 w 3196"/>
                  <a:gd name="T27" fmla="*/ 1 h 5061"/>
                  <a:gd name="T28" fmla="*/ 1 w 3196"/>
                  <a:gd name="T29" fmla="*/ 0 h 5061"/>
                  <a:gd name="T30" fmla="*/ 0 w 3196"/>
                  <a:gd name="T31" fmla="*/ 0 h 5061"/>
                  <a:gd name="T32" fmla="*/ 0 w 3196"/>
                  <a:gd name="T33" fmla="*/ 0 h 5061"/>
                  <a:gd name="T34" fmla="*/ 0 w 3196"/>
                  <a:gd name="T35" fmla="*/ 0 h 5061"/>
                  <a:gd name="T36" fmla="*/ 0 w 3196"/>
                  <a:gd name="T37" fmla="*/ 0 h 5061"/>
                  <a:gd name="T38" fmla="*/ 0 w 3196"/>
                  <a:gd name="T39" fmla="*/ 0 h 5061"/>
                  <a:gd name="T40" fmla="*/ 0 w 3196"/>
                  <a:gd name="T41" fmla="*/ 0 h 5061"/>
                  <a:gd name="T42" fmla="*/ 0 w 3196"/>
                  <a:gd name="T43" fmla="*/ 0 h 50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196" h="5061">
                    <a:moveTo>
                      <a:pt x="3196" y="5061"/>
                    </a:moveTo>
                    <a:lnTo>
                      <a:pt x="3186" y="4791"/>
                    </a:lnTo>
                    <a:lnTo>
                      <a:pt x="3158" y="4513"/>
                    </a:lnTo>
                    <a:lnTo>
                      <a:pt x="3112" y="4228"/>
                    </a:lnTo>
                    <a:lnTo>
                      <a:pt x="3049" y="3937"/>
                    </a:lnTo>
                    <a:lnTo>
                      <a:pt x="2966" y="3643"/>
                    </a:lnTo>
                    <a:lnTo>
                      <a:pt x="2867" y="3348"/>
                    </a:lnTo>
                    <a:lnTo>
                      <a:pt x="2752" y="3054"/>
                    </a:lnTo>
                    <a:lnTo>
                      <a:pt x="2621" y="2762"/>
                    </a:lnTo>
                    <a:lnTo>
                      <a:pt x="2476" y="2474"/>
                    </a:lnTo>
                    <a:lnTo>
                      <a:pt x="2316" y="2193"/>
                    </a:lnTo>
                    <a:lnTo>
                      <a:pt x="2144" y="1920"/>
                    </a:lnTo>
                    <a:lnTo>
                      <a:pt x="1959" y="1657"/>
                    </a:lnTo>
                    <a:lnTo>
                      <a:pt x="1765" y="1406"/>
                    </a:lnTo>
                    <a:lnTo>
                      <a:pt x="1562" y="1168"/>
                    </a:lnTo>
                    <a:lnTo>
                      <a:pt x="1350" y="946"/>
                    </a:lnTo>
                    <a:lnTo>
                      <a:pt x="1133" y="739"/>
                    </a:lnTo>
                    <a:lnTo>
                      <a:pt x="910" y="552"/>
                    </a:lnTo>
                    <a:lnTo>
                      <a:pt x="684" y="383"/>
                    </a:lnTo>
                    <a:lnTo>
                      <a:pt x="456" y="233"/>
                    </a:lnTo>
                    <a:lnTo>
                      <a:pt x="227" y="105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29" name="Freeform 114"/>
              <p:cNvSpPr>
                <a:spLocks/>
              </p:cNvSpPr>
              <p:nvPr/>
            </p:nvSpPr>
            <p:spPr bwMode="auto">
              <a:xfrm>
                <a:off x="3560" y="3298"/>
                <a:ext cx="758" cy="978"/>
              </a:xfrm>
              <a:custGeom>
                <a:avLst/>
                <a:gdLst>
                  <a:gd name="T0" fmla="*/ 2 w 5615"/>
                  <a:gd name="T1" fmla="*/ 2 h 7255"/>
                  <a:gd name="T2" fmla="*/ 2 w 5615"/>
                  <a:gd name="T3" fmla="*/ 2 h 7255"/>
                  <a:gd name="T4" fmla="*/ 2 w 5615"/>
                  <a:gd name="T5" fmla="*/ 2 h 7255"/>
                  <a:gd name="T6" fmla="*/ 2 w 5615"/>
                  <a:gd name="T7" fmla="*/ 2 h 7255"/>
                  <a:gd name="T8" fmla="*/ 2 w 5615"/>
                  <a:gd name="T9" fmla="*/ 2 h 7255"/>
                  <a:gd name="T10" fmla="*/ 2 w 5615"/>
                  <a:gd name="T11" fmla="*/ 2 h 7255"/>
                  <a:gd name="T12" fmla="*/ 2 w 5615"/>
                  <a:gd name="T13" fmla="*/ 1 h 7255"/>
                  <a:gd name="T14" fmla="*/ 2 w 5615"/>
                  <a:gd name="T15" fmla="*/ 1 h 7255"/>
                  <a:gd name="T16" fmla="*/ 2 w 5615"/>
                  <a:gd name="T17" fmla="*/ 1 h 7255"/>
                  <a:gd name="T18" fmla="*/ 2 w 5615"/>
                  <a:gd name="T19" fmla="*/ 1 h 7255"/>
                  <a:gd name="T20" fmla="*/ 1 w 5615"/>
                  <a:gd name="T21" fmla="*/ 1 h 7255"/>
                  <a:gd name="T22" fmla="*/ 1 w 5615"/>
                  <a:gd name="T23" fmla="*/ 0 h 7255"/>
                  <a:gd name="T24" fmla="*/ 1 w 5615"/>
                  <a:gd name="T25" fmla="*/ 0 h 7255"/>
                  <a:gd name="T26" fmla="*/ 1 w 5615"/>
                  <a:gd name="T27" fmla="*/ 0 h 7255"/>
                  <a:gd name="T28" fmla="*/ 1 w 5615"/>
                  <a:gd name="T29" fmla="*/ 0 h 7255"/>
                  <a:gd name="T30" fmla="*/ 1 w 5615"/>
                  <a:gd name="T31" fmla="*/ 0 h 7255"/>
                  <a:gd name="T32" fmla="*/ 1 w 5615"/>
                  <a:gd name="T33" fmla="*/ 0 h 7255"/>
                  <a:gd name="T34" fmla="*/ 0 w 5615"/>
                  <a:gd name="T35" fmla="*/ 0 h 7255"/>
                  <a:gd name="T36" fmla="*/ 0 w 5615"/>
                  <a:gd name="T37" fmla="*/ 0 h 7255"/>
                  <a:gd name="T38" fmla="*/ 0 w 5615"/>
                  <a:gd name="T39" fmla="*/ 0 h 7255"/>
                  <a:gd name="T40" fmla="*/ 0 w 5615"/>
                  <a:gd name="T41" fmla="*/ 0 h 7255"/>
                  <a:gd name="T42" fmla="*/ 0 w 5615"/>
                  <a:gd name="T43" fmla="*/ 0 h 7255"/>
                  <a:gd name="T44" fmla="*/ 0 w 5615"/>
                  <a:gd name="T45" fmla="*/ 1 h 7255"/>
                  <a:gd name="T46" fmla="*/ 0 w 5615"/>
                  <a:gd name="T47" fmla="*/ 1 h 7255"/>
                  <a:gd name="T48" fmla="*/ 0 w 5615"/>
                  <a:gd name="T49" fmla="*/ 1 h 7255"/>
                  <a:gd name="T50" fmla="*/ 0 w 5615"/>
                  <a:gd name="T51" fmla="*/ 1 h 7255"/>
                  <a:gd name="T52" fmla="*/ 0 w 5615"/>
                  <a:gd name="T53" fmla="*/ 1 h 7255"/>
                  <a:gd name="T54" fmla="*/ 0 w 5615"/>
                  <a:gd name="T55" fmla="*/ 1 h 7255"/>
                  <a:gd name="T56" fmla="*/ 0 w 5615"/>
                  <a:gd name="T57" fmla="*/ 2 h 7255"/>
                  <a:gd name="T58" fmla="*/ 1 w 5615"/>
                  <a:gd name="T59" fmla="*/ 2 h 7255"/>
                  <a:gd name="T60" fmla="*/ 1 w 5615"/>
                  <a:gd name="T61" fmla="*/ 2 h 7255"/>
                  <a:gd name="T62" fmla="*/ 1 w 5615"/>
                  <a:gd name="T63" fmla="*/ 2 h 7255"/>
                  <a:gd name="T64" fmla="*/ 1 w 5615"/>
                  <a:gd name="T65" fmla="*/ 2 h 7255"/>
                  <a:gd name="T66" fmla="*/ 1 w 5615"/>
                  <a:gd name="T67" fmla="*/ 2 h 7255"/>
                  <a:gd name="T68" fmla="*/ 1 w 5615"/>
                  <a:gd name="T69" fmla="*/ 2 h 7255"/>
                  <a:gd name="T70" fmla="*/ 1 w 5615"/>
                  <a:gd name="T71" fmla="*/ 2 h 7255"/>
                  <a:gd name="T72" fmla="*/ 1 w 5615"/>
                  <a:gd name="T73" fmla="*/ 2 h 725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615" h="7255">
                    <a:moveTo>
                      <a:pt x="4794" y="7070"/>
                    </a:moveTo>
                    <a:lnTo>
                      <a:pt x="4955" y="6959"/>
                    </a:lnTo>
                    <a:lnTo>
                      <a:pt x="5101" y="6826"/>
                    </a:lnTo>
                    <a:lnTo>
                      <a:pt x="5230" y="6669"/>
                    </a:lnTo>
                    <a:lnTo>
                      <a:pt x="5342" y="6491"/>
                    </a:lnTo>
                    <a:lnTo>
                      <a:pt x="5436" y="6292"/>
                    </a:lnTo>
                    <a:lnTo>
                      <a:pt x="5510" y="6072"/>
                    </a:lnTo>
                    <a:lnTo>
                      <a:pt x="5565" y="5837"/>
                    </a:lnTo>
                    <a:lnTo>
                      <a:pt x="5601" y="5585"/>
                    </a:lnTo>
                    <a:lnTo>
                      <a:pt x="5615" y="5319"/>
                    </a:lnTo>
                    <a:lnTo>
                      <a:pt x="5611" y="5040"/>
                    </a:lnTo>
                    <a:lnTo>
                      <a:pt x="5585" y="4751"/>
                    </a:lnTo>
                    <a:lnTo>
                      <a:pt x="5540" y="4455"/>
                    </a:lnTo>
                    <a:lnTo>
                      <a:pt x="5475" y="4152"/>
                    </a:lnTo>
                    <a:lnTo>
                      <a:pt x="5391" y="3847"/>
                    </a:lnTo>
                    <a:lnTo>
                      <a:pt x="5289" y="3539"/>
                    </a:lnTo>
                    <a:lnTo>
                      <a:pt x="5168" y="3231"/>
                    </a:lnTo>
                    <a:lnTo>
                      <a:pt x="5030" y="2926"/>
                    </a:lnTo>
                    <a:lnTo>
                      <a:pt x="4876" y="2628"/>
                    </a:lnTo>
                    <a:lnTo>
                      <a:pt x="4707" y="2336"/>
                    </a:lnTo>
                    <a:lnTo>
                      <a:pt x="4526" y="2052"/>
                    </a:lnTo>
                    <a:lnTo>
                      <a:pt x="4331" y="1781"/>
                    </a:lnTo>
                    <a:lnTo>
                      <a:pt x="4125" y="1523"/>
                    </a:lnTo>
                    <a:lnTo>
                      <a:pt x="3910" y="1280"/>
                    </a:lnTo>
                    <a:lnTo>
                      <a:pt x="3687" y="1053"/>
                    </a:lnTo>
                    <a:lnTo>
                      <a:pt x="3457" y="846"/>
                    </a:lnTo>
                    <a:lnTo>
                      <a:pt x="3224" y="659"/>
                    </a:lnTo>
                    <a:lnTo>
                      <a:pt x="2987" y="492"/>
                    </a:lnTo>
                    <a:lnTo>
                      <a:pt x="2748" y="349"/>
                    </a:lnTo>
                    <a:lnTo>
                      <a:pt x="2510" y="229"/>
                    </a:lnTo>
                    <a:lnTo>
                      <a:pt x="2275" y="133"/>
                    </a:lnTo>
                    <a:lnTo>
                      <a:pt x="2042" y="63"/>
                    </a:lnTo>
                    <a:lnTo>
                      <a:pt x="1816" y="18"/>
                    </a:lnTo>
                    <a:lnTo>
                      <a:pt x="1597" y="0"/>
                    </a:lnTo>
                    <a:lnTo>
                      <a:pt x="1386" y="8"/>
                    </a:lnTo>
                    <a:lnTo>
                      <a:pt x="1187" y="41"/>
                    </a:lnTo>
                    <a:lnTo>
                      <a:pt x="998" y="101"/>
                    </a:lnTo>
                    <a:lnTo>
                      <a:pt x="822" y="186"/>
                    </a:lnTo>
                    <a:lnTo>
                      <a:pt x="661" y="296"/>
                    </a:lnTo>
                    <a:lnTo>
                      <a:pt x="515" y="429"/>
                    </a:lnTo>
                    <a:lnTo>
                      <a:pt x="385" y="586"/>
                    </a:lnTo>
                    <a:lnTo>
                      <a:pt x="274" y="764"/>
                    </a:lnTo>
                    <a:lnTo>
                      <a:pt x="181" y="964"/>
                    </a:lnTo>
                    <a:lnTo>
                      <a:pt x="106" y="1183"/>
                    </a:lnTo>
                    <a:lnTo>
                      <a:pt x="50" y="1418"/>
                    </a:lnTo>
                    <a:lnTo>
                      <a:pt x="15" y="1670"/>
                    </a:lnTo>
                    <a:lnTo>
                      <a:pt x="0" y="1936"/>
                    </a:lnTo>
                    <a:lnTo>
                      <a:pt x="5" y="2215"/>
                    </a:lnTo>
                    <a:lnTo>
                      <a:pt x="30" y="2504"/>
                    </a:lnTo>
                    <a:lnTo>
                      <a:pt x="75" y="2800"/>
                    </a:lnTo>
                    <a:lnTo>
                      <a:pt x="140" y="3103"/>
                    </a:lnTo>
                    <a:lnTo>
                      <a:pt x="225" y="3408"/>
                    </a:lnTo>
                    <a:lnTo>
                      <a:pt x="328" y="3716"/>
                    </a:lnTo>
                    <a:lnTo>
                      <a:pt x="448" y="4024"/>
                    </a:lnTo>
                    <a:lnTo>
                      <a:pt x="586" y="4329"/>
                    </a:lnTo>
                    <a:lnTo>
                      <a:pt x="739" y="4628"/>
                    </a:lnTo>
                    <a:lnTo>
                      <a:pt x="908" y="4920"/>
                    </a:lnTo>
                    <a:lnTo>
                      <a:pt x="1091" y="5203"/>
                    </a:lnTo>
                    <a:lnTo>
                      <a:pt x="1285" y="5474"/>
                    </a:lnTo>
                    <a:lnTo>
                      <a:pt x="1490" y="5732"/>
                    </a:lnTo>
                    <a:lnTo>
                      <a:pt x="1705" y="5975"/>
                    </a:lnTo>
                    <a:lnTo>
                      <a:pt x="1929" y="6202"/>
                    </a:lnTo>
                    <a:lnTo>
                      <a:pt x="2158" y="6409"/>
                    </a:lnTo>
                    <a:lnTo>
                      <a:pt x="2392" y="6596"/>
                    </a:lnTo>
                    <a:lnTo>
                      <a:pt x="2629" y="6763"/>
                    </a:lnTo>
                    <a:lnTo>
                      <a:pt x="2868" y="6906"/>
                    </a:lnTo>
                    <a:lnTo>
                      <a:pt x="3106" y="7026"/>
                    </a:lnTo>
                    <a:lnTo>
                      <a:pt x="3341" y="7122"/>
                    </a:lnTo>
                    <a:lnTo>
                      <a:pt x="3573" y="7192"/>
                    </a:lnTo>
                    <a:lnTo>
                      <a:pt x="3800" y="7237"/>
                    </a:lnTo>
                    <a:lnTo>
                      <a:pt x="4019" y="7255"/>
                    </a:lnTo>
                    <a:lnTo>
                      <a:pt x="4229" y="7247"/>
                    </a:lnTo>
                    <a:lnTo>
                      <a:pt x="4430" y="7214"/>
                    </a:lnTo>
                    <a:lnTo>
                      <a:pt x="4618" y="7154"/>
                    </a:lnTo>
                    <a:lnTo>
                      <a:pt x="4794" y="7070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0" name="Line 115"/>
              <p:cNvSpPr>
                <a:spLocks noChangeShapeType="1"/>
              </p:cNvSpPr>
              <p:nvPr/>
            </p:nvSpPr>
            <p:spPr bwMode="auto">
              <a:xfrm flipV="1">
                <a:off x="5214" y="2473"/>
                <a:ext cx="0" cy="439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1" name="Line 116"/>
              <p:cNvSpPr>
                <a:spLocks noChangeShapeType="1"/>
              </p:cNvSpPr>
              <p:nvPr/>
            </p:nvSpPr>
            <p:spPr bwMode="auto">
              <a:xfrm flipV="1">
                <a:off x="4411" y="2473"/>
                <a:ext cx="0" cy="165"/>
              </a:xfrm>
              <a:prstGeom prst="line">
                <a:avLst/>
              </a:prstGeom>
              <a:noFill/>
              <a:ln w="38100">
                <a:solidFill>
                  <a:srgbClr val="FF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2" name="Line 117"/>
              <p:cNvSpPr>
                <a:spLocks noChangeShapeType="1"/>
              </p:cNvSpPr>
              <p:nvPr/>
            </p:nvSpPr>
            <p:spPr bwMode="auto">
              <a:xfrm flipV="1">
                <a:off x="3976" y="2954"/>
                <a:ext cx="0" cy="24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3" name="Line 118"/>
              <p:cNvSpPr>
                <a:spLocks noChangeShapeType="1"/>
              </p:cNvSpPr>
              <p:nvPr/>
            </p:nvSpPr>
            <p:spPr bwMode="auto">
              <a:xfrm flipH="1">
                <a:off x="3672" y="3147"/>
                <a:ext cx="304" cy="1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4" name="Line 119"/>
              <p:cNvSpPr>
                <a:spLocks noChangeShapeType="1"/>
              </p:cNvSpPr>
              <p:nvPr/>
            </p:nvSpPr>
            <p:spPr bwMode="auto">
              <a:xfrm flipH="1">
                <a:off x="4208" y="3486"/>
                <a:ext cx="1327" cy="76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39335" name="Line 120"/>
              <p:cNvSpPr>
                <a:spLocks noChangeShapeType="1"/>
              </p:cNvSpPr>
              <p:nvPr/>
            </p:nvSpPr>
            <p:spPr bwMode="auto">
              <a:xfrm flipH="1">
                <a:off x="4431" y="2860"/>
                <a:ext cx="357" cy="206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62265" name="Text Box 121"/>
          <p:cNvSpPr txBox="1">
            <a:spLocks noChangeArrowheads="1"/>
          </p:cNvSpPr>
          <p:nvPr/>
        </p:nvSpPr>
        <p:spPr bwMode="auto">
          <a:xfrm>
            <a:off x="6588125" y="333375"/>
            <a:ext cx="2303463" cy="2528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/>
              <a:t>     </a:t>
            </a:r>
            <a:r>
              <a:rPr lang="zh-CN" altLang="en-US">
                <a:solidFill>
                  <a:srgbClr val="FF0000"/>
                </a:solidFill>
                <a:ea typeface="黑体" pitchFamily="2" charset="-122"/>
              </a:rPr>
              <a:t>作图时要抓住一个关键点，相贯线汇交于这一点。</a:t>
            </a:r>
          </a:p>
        </p:txBody>
      </p:sp>
      <p:sp>
        <p:nvSpPr>
          <p:cNvPr id="262266" name="Text Box 122"/>
          <p:cNvSpPr txBox="1">
            <a:spLocks noChangeArrowheads="1"/>
          </p:cNvSpPr>
          <p:nvPr/>
        </p:nvSpPr>
        <p:spPr bwMode="auto">
          <a:xfrm>
            <a:off x="6877050" y="2924175"/>
            <a:ext cx="22669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哪个点？</a:t>
            </a:r>
          </a:p>
        </p:txBody>
      </p:sp>
      <p:grpSp>
        <p:nvGrpSpPr>
          <p:cNvPr id="262267" name="Group 123"/>
          <p:cNvGrpSpPr>
            <a:grpSpLocks/>
          </p:cNvGrpSpPr>
          <p:nvPr/>
        </p:nvGrpSpPr>
        <p:grpSpPr bwMode="auto">
          <a:xfrm>
            <a:off x="5075238" y="2057400"/>
            <a:ext cx="984250" cy="96838"/>
            <a:chOff x="3197" y="1296"/>
            <a:chExt cx="620" cy="61"/>
          </a:xfrm>
        </p:grpSpPr>
        <p:sp>
          <p:nvSpPr>
            <p:cNvPr id="139316" name="Freeform 124"/>
            <p:cNvSpPr>
              <a:spLocks/>
            </p:cNvSpPr>
            <p:nvPr/>
          </p:nvSpPr>
          <p:spPr bwMode="auto">
            <a:xfrm>
              <a:off x="3197" y="1296"/>
              <a:ext cx="59" cy="61"/>
            </a:xfrm>
            <a:custGeom>
              <a:avLst/>
              <a:gdLst>
                <a:gd name="T0" fmla="*/ 2 w 187"/>
                <a:gd name="T1" fmla="*/ 1 h 186"/>
                <a:gd name="T2" fmla="*/ 2 w 187"/>
                <a:gd name="T3" fmla="*/ 1 h 186"/>
                <a:gd name="T4" fmla="*/ 2 w 187"/>
                <a:gd name="T5" fmla="*/ 1 h 186"/>
                <a:gd name="T6" fmla="*/ 2 w 187"/>
                <a:gd name="T7" fmla="*/ 0 h 186"/>
                <a:gd name="T8" fmla="*/ 2 w 187"/>
                <a:gd name="T9" fmla="*/ 0 h 186"/>
                <a:gd name="T10" fmla="*/ 1 w 187"/>
                <a:gd name="T11" fmla="*/ 0 h 186"/>
                <a:gd name="T12" fmla="*/ 1 w 187"/>
                <a:gd name="T13" fmla="*/ 0 h 186"/>
                <a:gd name="T14" fmla="*/ 1 w 187"/>
                <a:gd name="T15" fmla="*/ 0 h 186"/>
                <a:gd name="T16" fmla="*/ 1 w 187"/>
                <a:gd name="T17" fmla="*/ 0 h 186"/>
                <a:gd name="T18" fmla="*/ 1 w 187"/>
                <a:gd name="T19" fmla="*/ 0 h 186"/>
                <a:gd name="T20" fmla="*/ 1 w 187"/>
                <a:gd name="T21" fmla="*/ 0 h 186"/>
                <a:gd name="T22" fmla="*/ 0 w 187"/>
                <a:gd name="T23" fmla="*/ 0 h 186"/>
                <a:gd name="T24" fmla="*/ 0 w 187"/>
                <a:gd name="T25" fmla="*/ 0 h 186"/>
                <a:gd name="T26" fmla="*/ 0 w 187"/>
                <a:gd name="T27" fmla="*/ 1 h 186"/>
                <a:gd name="T28" fmla="*/ 0 w 187"/>
                <a:gd name="T29" fmla="*/ 1 h 186"/>
                <a:gd name="T30" fmla="*/ 0 w 187"/>
                <a:gd name="T31" fmla="*/ 1 h 186"/>
                <a:gd name="T32" fmla="*/ 0 w 187"/>
                <a:gd name="T33" fmla="*/ 1 h 186"/>
                <a:gd name="T34" fmla="*/ 0 w 187"/>
                <a:gd name="T35" fmla="*/ 1 h 186"/>
                <a:gd name="T36" fmla="*/ 0 w 187"/>
                <a:gd name="T37" fmla="*/ 2 h 186"/>
                <a:gd name="T38" fmla="*/ 0 w 187"/>
                <a:gd name="T39" fmla="*/ 2 h 186"/>
                <a:gd name="T40" fmla="*/ 0 w 187"/>
                <a:gd name="T41" fmla="*/ 2 h 186"/>
                <a:gd name="T42" fmla="*/ 1 w 187"/>
                <a:gd name="T43" fmla="*/ 2 h 186"/>
                <a:gd name="T44" fmla="*/ 1 w 187"/>
                <a:gd name="T45" fmla="*/ 2 h 186"/>
                <a:gd name="T46" fmla="*/ 1 w 187"/>
                <a:gd name="T47" fmla="*/ 2 h 186"/>
                <a:gd name="T48" fmla="*/ 1 w 187"/>
                <a:gd name="T49" fmla="*/ 2 h 186"/>
                <a:gd name="T50" fmla="*/ 1 w 187"/>
                <a:gd name="T51" fmla="*/ 2 h 186"/>
                <a:gd name="T52" fmla="*/ 1 w 187"/>
                <a:gd name="T53" fmla="*/ 2 h 186"/>
                <a:gd name="T54" fmla="*/ 2 w 187"/>
                <a:gd name="T55" fmla="*/ 2 h 186"/>
                <a:gd name="T56" fmla="*/ 2 w 187"/>
                <a:gd name="T57" fmla="*/ 2 h 186"/>
                <a:gd name="T58" fmla="*/ 2 w 187"/>
                <a:gd name="T59" fmla="*/ 2 h 186"/>
                <a:gd name="T60" fmla="*/ 2 w 187"/>
                <a:gd name="T61" fmla="*/ 1 h 186"/>
                <a:gd name="T62" fmla="*/ 2 w 187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7" h="186">
                  <a:moveTo>
                    <a:pt x="187" y="92"/>
                  </a:moveTo>
                  <a:lnTo>
                    <a:pt x="187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6" y="49"/>
                  </a:lnTo>
                  <a:lnTo>
                    <a:pt x="171" y="41"/>
                  </a:lnTo>
                  <a:lnTo>
                    <a:pt x="165" y="34"/>
                  </a:lnTo>
                  <a:lnTo>
                    <a:pt x="159" y="28"/>
                  </a:lnTo>
                  <a:lnTo>
                    <a:pt x="152" y="21"/>
                  </a:lnTo>
                  <a:lnTo>
                    <a:pt x="145" y="16"/>
                  </a:lnTo>
                  <a:lnTo>
                    <a:pt x="138" y="10"/>
                  </a:lnTo>
                  <a:lnTo>
                    <a:pt x="129" y="7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6" y="2"/>
                  </a:lnTo>
                  <a:lnTo>
                    <a:pt x="66" y="4"/>
                  </a:lnTo>
                  <a:lnTo>
                    <a:pt x="58" y="7"/>
                  </a:lnTo>
                  <a:lnTo>
                    <a:pt x="50" y="10"/>
                  </a:lnTo>
                  <a:lnTo>
                    <a:pt x="42" y="16"/>
                  </a:lnTo>
                  <a:lnTo>
                    <a:pt x="34" y="21"/>
                  </a:lnTo>
                  <a:lnTo>
                    <a:pt x="28" y="28"/>
                  </a:lnTo>
                  <a:lnTo>
                    <a:pt x="21" y="34"/>
                  </a:lnTo>
                  <a:lnTo>
                    <a:pt x="16" y="41"/>
                  </a:lnTo>
                  <a:lnTo>
                    <a:pt x="12" y="49"/>
                  </a:lnTo>
                  <a:lnTo>
                    <a:pt x="8" y="57"/>
                  </a:lnTo>
                  <a:lnTo>
                    <a:pt x="4" y="66"/>
                  </a:lnTo>
                  <a:lnTo>
                    <a:pt x="2" y="74"/>
                  </a:lnTo>
                  <a:lnTo>
                    <a:pt x="1" y="84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2" y="111"/>
                  </a:lnTo>
                  <a:lnTo>
                    <a:pt x="4" y="120"/>
                  </a:lnTo>
                  <a:lnTo>
                    <a:pt x="8" y="129"/>
                  </a:lnTo>
                  <a:lnTo>
                    <a:pt x="12" y="137"/>
                  </a:lnTo>
                  <a:lnTo>
                    <a:pt x="16" y="145"/>
                  </a:lnTo>
                  <a:lnTo>
                    <a:pt x="21" y="152"/>
                  </a:lnTo>
                  <a:lnTo>
                    <a:pt x="28" y="158"/>
                  </a:lnTo>
                  <a:lnTo>
                    <a:pt x="34" y="165"/>
                  </a:lnTo>
                  <a:lnTo>
                    <a:pt x="42" y="170"/>
                  </a:lnTo>
                  <a:lnTo>
                    <a:pt x="50" y="176"/>
                  </a:lnTo>
                  <a:lnTo>
                    <a:pt x="58" y="179"/>
                  </a:lnTo>
                  <a:lnTo>
                    <a:pt x="66" y="182"/>
                  </a:lnTo>
                  <a:lnTo>
                    <a:pt x="76" y="184"/>
                  </a:lnTo>
                  <a:lnTo>
                    <a:pt x="84" y="185"/>
                  </a:lnTo>
                  <a:lnTo>
                    <a:pt x="94" y="186"/>
                  </a:lnTo>
                  <a:lnTo>
                    <a:pt x="102" y="185"/>
                  </a:lnTo>
                  <a:lnTo>
                    <a:pt x="112" y="184"/>
                  </a:lnTo>
                  <a:lnTo>
                    <a:pt x="121" y="182"/>
                  </a:lnTo>
                  <a:lnTo>
                    <a:pt x="129" y="179"/>
                  </a:lnTo>
                  <a:lnTo>
                    <a:pt x="138" y="176"/>
                  </a:lnTo>
                  <a:lnTo>
                    <a:pt x="145" y="170"/>
                  </a:lnTo>
                  <a:lnTo>
                    <a:pt x="152" y="165"/>
                  </a:lnTo>
                  <a:lnTo>
                    <a:pt x="159" y="158"/>
                  </a:lnTo>
                  <a:lnTo>
                    <a:pt x="165" y="152"/>
                  </a:lnTo>
                  <a:lnTo>
                    <a:pt x="171" y="145"/>
                  </a:lnTo>
                  <a:lnTo>
                    <a:pt x="176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7" y="102"/>
                  </a:lnTo>
                  <a:lnTo>
                    <a:pt x="187" y="92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7" name="Freeform 125"/>
            <p:cNvSpPr>
              <a:spLocks/>
            </p:cNvSpPr>
            <p:nvPr/>
          </p:nvSpPr>
          <p:spPr bwMode="auto">
            <a:xfrm>
              <a:off x="3758" y="1296"/>
              <a:ext cx="59" cy="61"/>
            </a:xfrm>
            <a:custGeom>
              <a:avLst/>
              <a:gdLst>
                <a:gd name="T0" fmla="*/ 2 w 185"/>
                <a:gd name="T1" fmla="*/ 1 h 186"/>
                <a:gd name="T2" fmla="*/ 2 w 185"/>
                <a:gd name="T3" fmla="*/ 1 h 186"/>
                <a:gd name="T4" fmla="*/ 2 w 185"/>
                <a:gd name="T5" fmla="*/ 1 h 186"/>
                <a:gd name="T6" fmla="*/ 2 w 185"/>
                <a:gd name="T7" fmla="*/ 0 h 186"/>
                <a:gd name="T8" fmla="*/ 2 w 185"/>
                <a:gd name="T9" fmla="*/ 0 h 186"/>
                <a:gd name="T10" fmla="*/ 1 w 185"/>
                <a:gd name="T11" fmla="*/ 0 h 186"/>
                <a:gd name="T12" fmla="*/ 1 w 185"/>
                <a:gd name="T13" fmla="*/ 0 h 186"/>
                <a:gd name="T14" fmla="*/ 1 w 185"/>
                <a:gd name="T15" fmla="*/ 0 h 186"/>
                <a:gd name="T16" fmla="*/ 1 w 185"/>
                <a:gd name="T17" fmla="*/ 0 h 186"/>
                <a:gd name="T18" fmla="*/ 1 w 185"/>
                <a:gd name="T19" fmla="*/ 0 h 186"/>
                <a:gd name="T20" fmla="*/ 1 w 185"/>
                <a:gd name="T21" fmla="*/ 0 h 186"/>
                <a:gd name="T22" fmla="*/ 0 w 185"/>
                <a:gd name="T23" fmla="*/ 0 h 186"/>
                <a:gd name="T24" fmla="*/ 0 w 185"/>
                <a:gd name="T25" fmla="*/ 0 h 186"/>
                <a:gd name="T26" fmla="*/ 0 w 185"/>
                <a:gd name="T27" fmla="*/ 1 h 186"/>
                <a:gd name="T28" fmla="*/ 0 w 185"/>
                <a:gd name="T29" fmla="*/ 1 h 186"/>
                <a:gd name="T30" fmla="*/ 0 w 185"/>
                <a:gd name="T31" fmla="*/ 1 h 186"/>
                <a:gd name="T32" fmla="*/ 0 w 185"/>
                <a:gd name="T33" fmla="*/ 1 h 186"/>
                <a:gd name="T34" fmla="*/ 0 w 185"/>
                <a:gd name="T35" fmla="*/ 1 h 186"/>
                <a:gd name="T36" fmla="*/ 0 w 185"/>
                <a:gd name="T37" fmla="*/ 2 h 186"/>
                <a:gd name="T38" fmla="*/ 0 w 185"/>
                <a:gd name="T39" fmla="*/ 2 h 186"/>
                <a:gd name="T40" fmla="*/ 0 w 185"/>
                <a:gd name="T41" fmla="*/ 2 h 186"/>
                <a:gd name="T42" fmla="*/ 1 w 185"/>
                <a:gd name="T43" fmla="*/ 2 h 186"/>
                <a:gd name="T44" fmla="*/ 1 w 185"/>
                <a:gd name="T45" fmla="*/ 2 h 186"/>
                <a:gd name="T46" fmla="*/ 1 w 185"/>
                <a:gd name="T47" fmla="*/ 2 h 186"/>
                <a:gd name="T48" fmla="*/ 1 w 185"/>
                <a:gd name="T49" fmla="*/ 2 h 186"/>
                <a:gd name="T50" fmla="*/ 1 w 185"/>
                <a:gd name="T51" fmla="*/ 2 h 186"/>
                <a:gd name="T52" fmla="*/ 1 w 185"/>
                <a:gd name="T53" fmla="*/ 2 h 186"/>
                <a:gd name="T54" fmla="*/ 2 w 185"/>
                <a:gd name="T55" fmla="*/ 2 h 186"/>
                <a:gd name="T56" fmla="*/ 2 w 185"/>
                <a:gd name="T57" fmla="*/ 2 h 186"/>
                <a:gd name="T58" fmla="*/ 2 w 185"/>
                <a:gd name="T59" fmla="*/ 2 h 186"/>
                <a:gd name="T60" fmla="*/ 2 w 185"/>
                <a:gd name="T61" fmla="*/ 1 h 186"/>
                <a:gd name="T62" fmla="*/ 2 w 185"/>
                <a:gd name="T63" fmla="*/ 1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5" h="186">
                  <a:moveTo>
                    <a:pt x="185" y="92"/>
                  </a:moveTo>
                  <a:lnTo>
                    <a:pt x="185" y="84"/>
                  </a:lnTo>
                  <a:lnTo>
                    <a:pt x="184" y="74"/>
                  </a:lnTo>
                  <a:lnTo>
                    <a:pt x="182" y="66"/>
                  </a:lnTo>
                  <a:lnTo>
                    <a:pt x="179" y="57"/>
                  </a:lnTo>
                  <a:lnTo>
                    <a:pt x="175" y="49"/>
                  </a:lnTo>
                  <a:lnTo>
                    <a:pt x="170" y="41"/>
                  </a:lnTo>
                  <a:lnTo>
                    <a:pt x="164" y="34"/>
                  </a:lnTo>
                  <a:lnTo>
                    <a:pt x="159" y="28"/>
                  </a:lnTo>
                  <a:lnTo>
                    <a:pt x="151" y="21"/>
                  </a:lnTo>
                  <a:lnTo>
                    <a:pt x="144" y="16"/>
                  </a:lnTo>
                  <a:lnTo>
                    <a:pt x="136" y="10"/>
                  </a:lnTo>
                  <a:lnTo>
                    <a:pt x="128" y="7"/>
                  </a:lnTo>
                  <a:lnTo>
                    <a:pt x="119" y="4"/>
                  </a:lnTo>
                  <a:lnTo>
                    <a:pt x="111" y="2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3" y="0"/>
                  </a:lnTo>
                  <a:lnTo>
                    <a:pt x="74" y="2"/>
                  </a:lnTo>
                  <a:lnTo>
                    <a:pt x="66" y="4"/>
                  </a:lnTo>
                  <a:lnTo>
                    <a:pt x="56" y="7"/>
                  </a:lnTo>
                  <a:lnTo>
                    <a:pt x="49" y="10"/>
                  </a:lnTo>
                  <a:lnTo>
                    <a:pt x="40" y="16"/>
                  </a:lnTo>
                  <a:lnTo>
                    <a:pt x="33" y="21"/>
                  </a:lnTo>
                  <a:lnTo>
                    <a:pt x="27" y="28"/>
                  </a:lnTo>
                  <a:lnTo>
                    <a:pt x="20" y="34"/>
                  </a:lnTo>
                  <a:lnTo>
                    <a:pt x="15" y="41"/>
                  </a:lnTo>
                  <a:lnTo>
                    <a:pt x="11" y="49"/>
                  </a:lnTo>
                  <a:lnTo>
                    <a:pt x="6" y="57"/>
                  </a:lnTo>
                  <a:lnTo>
                    <a:pt x="3" y="66"/>
                  </a:lnTo>
                  <a:lnTo>
                    <a:pt x="1" y="74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0" y="102"/>
                  </a:lnTo>
                  <a:lnTo>
                    <a:pt x="1" y="111"/>
                  </a:lnTo>
                  <a:lnTo>
                    <a:pt x="3" y="120"/>
                  </a:lnTo>
                  <a:lnTo>
                    <a:pt x="6" y="129"/>
                  </a:lnTo>
                  <a:lnTo>
                    <a:pt x="11" y="137"/>
                  </a:lnTo>
                  <a:lnTo>
                    <a:pt x="15" y="145"/>
                  </a:lnTo>
                  <a:lnTo>
                    <a:pt x="20" y="152"/>
                  </a:lnTo>
                  <a:lnTo>
                    <a:pt x="27" y="158"/>
                  </a:lnTo>
                  <a:lnTo>
                    <a:pt x="33" y="165"/>
                  </a:lnTo>
                  <a:lnTo>
                    <a:pt x="40" y="170"/>
                  </a:lnTo>
                  <a:lnTo>
                    <a:pt x="49" y="176"/>
                  </a:lnTo>
                  <a:lnTo>
                    <a:pt x="56" y="179"/>
                  </a:lnTo>
                  <a:lnTo>
                    <a:pt x="66" y="182"/>
                  </a:lnTo>
                  <a:lnTo>
                    <a:pt x="74" y="184"/>
                  </a:lnTo>
                  <a:lnTo>
                    <a:pt x="83" y="185"/>
                  </a:lnTo>
                  <a:lnTo>
                    <a:pt x="93" y="186"/>
                  </a:lnTo>
                  <a:lnTo>
                    <a:pt x="101" y="185"/>
                  </a:lnTo>
                  <a:lnTo>
                    <a:pt x="111" y="184"/>
                  </a:lnTo>
                  <a:lnTo>
                    <a:pt x="119" y="182"/>
                  </a:lnTo>
                  <a:lnTo>
                    <a:pt x="128" y="179"/>
                  </a:lnTo>
                  <a:lnTo>
                    <a:pt x="136" y="176"/>
                  </a:lnTo>
                  <a:lnTo>
                    <a:pt x="144" y="170"/>
                  </a:lnTo>
                  <a:lnTo>
                    <a:pt x="151" y="165"/>
                  </a:lnTo>
                  <a:lnTo>
                    <a:pt x="159" y="158"/>
                  </a:lnTo>
                  <a:lnTo>
                    <a:pt x="164" y="152"/>
                  </a:lnTo>
                  <a:lnTo>
                    <a:pt x="170" y="145"/>
                  </a:lnTo>
                  <a:lnTo>
                    <a:pt x="175" y="137"/>
                  </a:lnTo>
                  <a:lnTo>
                    <a:pt x="179" y="129"/>
                  </a:lnTo>
                  <a:lnTo>
                    <a:pt x="182" y="120"/>
                  </a:lnTo>
                  <a:lnTo>
                    <a:pt x="184" y="111"/>
                  </a:lnTo>
                  <a:lnTo>
                    <a:pt x="185" y="102"/>
                  </a:lnTo>
                  <a:lnTo>
                    <a:pt x="185" y="92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2270" name="Group 126"/>
          <p:cNvGrpSpPr>
            <a:grpSpLocks/>
          </p:cNvGrpSpPr>
          <p:nvPr/>
        </p:nvGrpSpPr>
        <p:grpSpPr bwMode="auto">
          <a:xfrm>
            <a:off x="2444750" y="5075238"/>
            <a:ext cx="96838" cy="989012"/>
            <a:chOff x="1540" y="3197"/>
            <a:chExt cx="61" cy="623"/>
          </a:xfrm>
        </p:grpSpPr>
        <p:sp>
          <p:nvSpPr>
            <p:cNvPr id="139314" name="Freeform 127"/>
            <p:cNvSpPr>
              <a:spLocks/>
            </p:cNvSpPr>
            <p:nvPr/>
          </p:nvSpPr>
          <p:spPr bwMode="auto">
            <a:xfrm>
              <a:off x="1540" y="3197"/>
              <a:ext cx="61" cy="62"/>
            </a:xfrm>
            <a:custGeom>
              <a:avLst/>
              <a:gdLst>
                <a:gd name="T0" fmla="*/ 2 w 186"/>
                <a:gd name="T1" fmla="*/ 1 h 187"/>
                <a:gd name="T2" fmla="*/ 2 w 186"/>
                <a:gd name="T3" fmla="*/ 1 h 187"/>
                <a:gd name="T4" fmla="*/ 2 w 186"/>
                <a:gd name="T5" fmla="*/ 1 h 187"/>
                <a:gd name="T6" fmla="*/ 2 w 186"/>
                <a:gd name="T7" fmla="*/ 1 h 187"/>
                <a:gd name="T8" fmla="*/ 2 w 186"/>
                <a:gd name="T9" fmla="*/ 1 h 187"/>
                <a:gd name="T10" fmla="*/ 2 w 186"/>
                <a:gd name="T11" fmla="*/ 1 h 187"/>
                <a:gd name="T12" fmla="*/ 2 w 186"/>
                <a:gd name="T13" fmla="*/ 0 h 187"/>
                <a:gd name="T14" fmla="*/ 2 w 186"/>
                <a:gd name="T15" fmla="*/ 0 h 187"/>
                <a:gd name="T16" fmla="*/ 2 w 186"/>
                <a:gd name="T17" fmla="*/ 0 h 187"/>
                <a:gd name="T18" fmla="*/ 2 w 186"/>
                <a:gd name="T19" fmla="*/ 0 h 187"/>
                <a:gd name="T20" fmla="*/ 2 w 186"/>
                <a:gd name="T21" fmla="*/ 0 h 187"/>
                <a:gd name="T22" fmla="*/ 2 w 186"/>
                <a:gd name="T23" fmla="*/ 0 h 187"/>
                <a:gd name="T24" fmla="*/ 1 w 186"/>
                <a:gd name="T25" fmla="*/ 0 h 187"/>
                <a:gd name="T26" fmla="*/ 1 w 186"/>
                <a:gd name="T27" fmla="*/ 0 h 187"/>
                <a:gd name="T28" fmla="*/ 1 w 186"/>
                <a:gd name="T29" fmla="*/ 0 h 187"/>
                <a:gd name="T30" fmla="*/ 1 w 186"/>
                <a:gd name="T31" fmla="*/ 0 h 187"/>
                <a:gd name="T32" fmla="*/ 1 w 186"/>
                <a:gd name="T33" fmla="*/ 0 h 187"/>
                <a:gd name="T34" fmla="*/ 1 w 186"/>
                <a:gd name="T35" fmla="*/ 0 h 187"/>
                <a:gd name="T36" fmla="*/ 1 w 186"/>
                <a:gd name="T37" fmla="*/ 0 h 187"/>
                <a:gd name="T38" fmla="*/ 1 w 186"/>
                <a:gd name="T39" fmla="*/ 0 h 187"/>
                <a:gd name="T40" fmla="*/ 1 w 186"/>
                <a:gd name="T41" fmla="*/ 0 h 187"/>
                <a:gd name="T42" fmla="*/ 0 w 186"/>
                <a:gd name="T43" fmla="*/ 0 h 187"/>
                <a:gd name="T44" fmla="*/ 0 w 186"/>
                <a:gd name="T45" fmla="*/ 0 h 187"/>
                <a:gd name="T46" fmla="*/ 0 w 186"/>
                <a:gd name="T47" fmla="*/ 0 h 187"/>
                <a:gd name="T48" fmla="*/ 0 w 186"/>
                <a:gd name="T49" fmla="*/ 0 h 187"/>
                <a:gd name="T50" fmla="*/ 0 w 186"/>
                <a:gd name="T51" fmla="*/ 1 h 187"/>
                <a:gd name="T52" fmla="*/ 0 w 186"/>
                <a:gd name="T53" fmla="*/ 1 h 187"/>
                <a:gd name="T54" fmla="*/ 0 w 186"/>
                <a:gd name="T55" fmla="*/ 1 h 187"/>
                <a:gd name="T56" fmla="*/ 0 w 186"/>
                <a:gd name="T57" fmla="*/ 1 h 187"/>
                <a:gd name="T58" fmla="*/ 0 w 186"/>
                <a:gd name="T59" fmla="*/ 1 h 187"/>
                <a:gd name="T60" fmla="*/ 0 w 186"/>
                <a:gd name="T61" fmla="*/ 1 h 187"/>
                <a:gd name="T62" fmla="*/ 0 w 186"/>
                <a:gd name="T63" fmla="*/ 1 h 187"/>
                <a:gd name="T64" fmla="*/ 0 w 186"/>
                <a:gd name="T65" fmla="*/ 1 h 187"/>
                <a:gd name="T66" fmla="*/ 0 w 186"/>
                <a:gd name="T67" fmla="*/ 2 h 187"/>
                <a:gd name="T68" fmla="*/ 0 w 186"/>
                <a:gd name="T69" fmla="*/ 2 h 187"/>
                <a:gd name="T70" fmla="*/ 0 w 186"/>
                <a:gd name="T71" fmla="*/ 2 h 187"/>
                <a:gd name="T72" fmla="*/ 0 w 186"/>
                <a:gd name="T73" fmla="*/ 2 h 187"/>
                <a:gd name="T74" fmla="*/ 0 w 186"/>
                <a:gd name="T75" fmla="*/ 2 h 187"/>
                <a:gd name="T76" fmla="*/ 0 w 186"/>
                <a:gd name="T77" fmla="*/ 2 h 187"/>
                <a:gd name="T78" fmla="*/ 0 w 186"/>
                <a:gd name="T79" fmla="*/ 2 h 187"/>
                <a:gd name="T80" fmla="*/ 1 w 186"/>
                <a:gd name="T81" fmla="*/ 2 h 187"/>
                <a:gd name="T82" fmla="*/ 1 w 186"/>
                <a:gd name="T83" fmla="*/ 2 h 187"/>
                <a:gd name="T84" fmla="*/ 1 w 186"/>
                <a:gd name="T85" fmla="*/ 2 h 187"/>
                <a:gd name="T86" fmla="*/ 1 w 186"/>
                <a:gd name="T87" fmla="*/ 2 h 187"/>
                <a:gd name="T88" fmla="*/ 1 w 186"/>
                <a:gd name="T89" fmla="*/ 2 h 187"/>
                <a:gd name="T90" fmla="*/ 1 w 186"/>
                <a:gd name="T91" fmla="*/ 2 h 187"/>
                <a:gd name="T92" fmla="*/ 1 w 186"/>
                <a:gd name="T93" fmla="*/ 2 h 187"/>
                <a:gd name="T94" fmla="*/ 1 w 186"/>
                <a:gd name="T95" fmla="*/ 2 h 187"/>
                <a:gd name="T96" fmla="*/ 1 w 186"/>
                <a:gd name="T97" fmla="*/ 2 h 187"/>
                <a:gd name="T98" fmla="*/ 2 w 186"/>
                <a:gd name="T99" fmla="*/ 2 h 187"/>
                <a:gd name="T100" fmla="*/ 2 w 186"/>
                <a:gd name="T101" fmla="*/ 2 h 187"/>
                <a:gd name="T102" fmla="*/ 2 w 186"/>
                <a:gd name="T103" fmla="*/ 2 h 187"/>
                <a:gd name="T104" fmla="*/ 2 w 186"/>
                <a:gd name="T105" fmla="*/ 2 h 187"/>
                <a:gd name="T106" fmla="*/ 2 w 186"/>
                <a:gd name="T107" fmla="*/ 2 h 187"/>
                <a:gd name="T108" fmla="*/ 2 w 186"/>
                <a:gd name="T109" fmla="*/ 2 h 187"/>
                <a:gd name="T110" fmla="*/ 2 w 186"/>
                <a:gd name="T111" fmla="*/ 2 h 187"/>
                <a:gd name="T112" fmla="*/ 2 w 186"/>
                <a:gd name="T113" fmla="*/ 2 h 187"/>
                <a:gd name="T114" fmla="*/ 2 w 186"/>
                <a:gd name="T115" fmla="*/ 2 h 187"/>
                <a:gd name="T116" fmla="*/ 2 w 186"/>
                <a:gd name="T117" fmla="*/ 1 h 187"/>
                <a:gd name="T118" fmla="*/ 2 w 186"/>
                <a:gd name="T119" fmla="*/ 1 h 187"/>
                <a:gd name="T120" fmla="*/ 2 w 186"/>
                <a:gd name="T121" fmla="*/ 1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7">
                  <a:moveTo>
                    <a:pt x="186" y="94"/>
                  </a:moveTo>
                  <a:lnTo>
                    <a:pt x="185" y="84"/>
                  </a:lnTo>
                  <a:lnTo>
                    <a:pt x="184" y="75"/>
                  </a:lnTo>
                  <a:lnTo>
                    <a:pt x="182" y="65"/>
                  </a:lnTo>
                  <a:lnTo>
                    <a:pt x="177" y="56"/>
                  </a:lnTo>
                  <a:lnTo>
                    <a:pt x="173" y="47"/>
                  </a:lnTo>
                  <a:lnTo>
                    <a:pt x="168" y="39"/>
                  </a:lnTo>
                  <a:lnTo>
                    <a:pt x="161" y="31"/>
                  </a:lnTo>
                  <a:lnTo>
                    <a:pt x="155" y="25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0" y="9"/>
                  </a:lnTo>
                  <a:lnTo>
                    <a:pt x="121" y="6"/>
                  </a:lnTo>
                  <a:lnTo>
                    <a:pt x="112" y="3"/>
                  </a:lnTo>
                  <a:lnTo>
                    <a:pt x="103" y="1"/>
                  </a:lnTo>
                  <a:lnTo>
                    <a:pt x="92" y="0"/>
                  </a:lnTo>
                  <a:lnTo>
                    <a:pt x="83" y="1"/>
                  </a:lnTo>
                  <a:lnTo>
                    <a:pt x="73" y="3"/>
                  </a:lnTo>
                  <a:lnTo>
                    <a:pt x="63" y="6"/>
                  </a:lnTo>
                  <a:lnTo>
                    <a:pt x="55" y="9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0" y="25"/>
                  </a:lnTo>
                  <a:lnTo>
                    <a:pt x="24" y="31"/>
                  </a:lnTo>
                  <a:lnTo>
                    <a:pt x="18" y="39"/>
                  </a:lnTo>
                  <a:lnTo>
                    <a:pt x="12" y="47"/>
                  </a:lnTo>
                  <a:lnTo>
                    <a:pt x="8" y="56"/>
                  </a:lnTo>
                  <a:lnTo>
                    <a:pt x="4" y="65"/>
                  </a:lnTo>
                  <a:lnTo>
                    <a:pt x="2" y="75"/>
                  </a:lnTo>
                  <a:lnTo>
                    <a:pt x="1" y="84"/>
                  </a:lnTo>
                  <a:lnTo>
                    <a:pt x="0" y="94"/>
                  </a:lnTo>
                  <a:lnTo>
                    <a:pt x="1" y="104"/>
                  </a:lnTo>
                  <a:lnTo>
                    <a:pt x="2" y="113"/>
                  </a:lnTo>
                  <a:lnTo>
                    <a:pt x="4" y="123"/>
                  </a:lnTo>
                  <a:lnTo>
                    <a:pt x="8" y="131"/>
                  </a:lnTo>
                  <a:lnTo>
                    <a:pt x="12" y="141"/>
                  </a:lnTo>
                  <a:lnTo>
                    <a:pt x="18" y="148"/>
                  </a:lnTo>
                  <a:lnTo>
                    <a:pt x="24" y="156"/>
                  </a:lnTo>
                  <a:lnTo>
                    <a:pt x="30" y="163"/>
                  </a:lnTo>
                  <a:lnTo>
                    <a:pt x="38" y="170"/>
                  </a:lnTo>
                  <a:lnTo>
                    <a:pt x="46" y="175"/>
                  </a:lnTo>
                  <a:lnTo>
                    <a:pt x="55" y="179"/>
                  </a:lnTo>
                  <a:lnTo>
                    <a:pt x="63" y="182"/>
                  </a:lnTo>
                  <a:lnTo>
                    <a:pt x="73" y="185"/>
                  </a:lnTo>
                  <a:lnTo>
                    <a:pt x="83" y="187"/>
                  </a:lnTo>
                  <a:lnTo>
                    <a:pt x="92" y="187"/>
                  </a:lnTo>
                  <a:lnTo>
                    <a:pt x="103" y="187"/>
                  </a:lnTo>
                  <a:lnTo>
                    <a:pt x="112" y="185"/>
                  </a:lnTo>
                  <a:lnTo>
                    <a:pt x="121" y="182"/>
                  </a:lnTo>
                  <a:lnTo>
                    <a:pt x="130" y="179"/>
                  </a:lnTo>
                  <a:lnTo>
                    <a:pt x="139" y="175"/>
                  </a:lnTo>
                  <a:lnTo>
                    <a:pt x="148" y="170"/>
                  </a:lnTo>
                  <a:lnTo>
                    <a:pt x="155" y="163"/>
                  </a:lnTo>
                  <a:lnTo>
                    <a:pt x="161" y="156"/>
                  </a:lnTo>
                  <a:lnTo>
                    <a:pt x="168" y="148"/>
                  </a:lnTo>
                  <a:lnTo>
                    <a:pt x="173" y="141"/>
                  </a:lnTo>
                  <a:lnTo>
                    <a:pt x="177" y="131"/>
                  </a:lnTo>
                  <a:lnTo>
                    <a:pt x="182" y="123"/>
                  </a:lnTo>
                  <a:lnTo>
                    <a:pt x="184" y="113"/>
                  </a:lnTo>
                  <a:lnTo>
                    <a:pt x="185" y="104"/>
                  </a:lnTo>
                  <a:lnTo>
                    <a:pt x="186" y="94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5" name="Freeform 128"/>
            <p:cNvSpPr>
              <a:spLocks/>
            </p:cNvSpPr>
            <p:nvPr/>
          </p:nvSpPr>
          <p:spPr bwMode="auto">
            <a:xfrm>
              <a:off x="1540" y="3761"/>
              <a:ext cx="61" cy="59"/>
            </a:xfrm>
            <a:custGeom>
              <a:avLst/>
              <a:gdLst>
                <a:gd name="T0" fmla="*/ 2 w 186"/>
                <a:gd name="T1" fmla="*/ 1 h 186"/>
                <a:gd name="T2" fmla="*/ 2 w 186"/>
                <a:gd name="T3" fmla="*/ 1 h 186"/>
                <a:gd name="T4" fmla="*/ 2 w 186"/>
                <a:gd name="T5" fmla="*/ 1 h 186"/>
                <a:gd name="T6" fmla="*/ 2 w 186"/>
                <a:gd name="T7" fmla="*/ 1 h 186"/>
                <a:gd name="T8" fmla="*/ 2 w 186"/>
                <a:gd name="T9" fmla="*/ 1 h 186"/>
                <a:gd name="T10" fmla="*/ 2 w 186"/>
                <a:gd name="T11" fmla="*/ 1 h 186"/>
                <a:gd name="T12" fmla="*/ 2 w 186"/>
                <a:gd name="T13" fmla="*/ 0 h 186"/>
                <a:gd name="T14" fmla="*/ 2 w 186"/>
                <a:gd name="T15" fmla="*/ 0 h 186"/>
                <a:gd name="T16" fmla="*/ 2 w 186"/>
                <a:gd name="T17" fmla="*/ 0 h 186"/>
                <a:gd name="T18" fmla="*/ 2 w 186"/>
                <a:gd name="T19" fmla="*/ 0 h 186"/>
                <a:gd name="T20" fmla="*/ 2 w 186"/>
                <a:gd name="T21" fmla="*/ 0 h 186"/>
                <a:gd name="T22" fmla="*/ 2 w 186"/>
                <a:gd name="T23" fmla="*/ 0 h 186"/>
                <a:gd name="T24" fmla="*/ 1 w 186"/>
                <a:gd name="T25" fmla="*/ 0 h 186"/>
                <a:gd name="T26" fmla="*/ 1 w 186"/>
                <a:gd name="T27" fmla="*/ 0 h 186"/>
                <a:gd name="T28" fmla="*/ 1 w 186"/>
                <a:gd name="T29" fmla="*/ 0 h 186"/>
                <a:gd name="T30" fmla="*/ 1 w 186"/>
                <a:gd name="T31" fmla="*/ 0 h 186"/>
                <a:gd name="T32" fmla="*/ 1 w 186"/>
                <a:gd name="T33" fmla="*/ 0 h 186"/>
                <a:gd name="T34" fmla="*/ 1 w 186"/>
                <a:gd name="T35" fmla="*/ 0 h 186"/>
                <a:gd name="T36" fmla="*/ 1 w 186"/>
                <a:gd name="T37" fmla="*/ 0 h 186"/>
                <a:gd name="T38" fmla="*/ 1 w 186"/>
                <a:gd name="T39" fmla="*/ 0 h 186"/>
                <a:gd name="T40" fmla="*/ 1 w 186"/>
                <a:gd name="T41" fmla="*/ 0 h 186"/>
                <a:gd name="T42" fmla="*/ 0 w 186"/>
                <a:gd name="T43" fmla="*/ 0 h 186"/>
                <a:gd name="T44" fmla="*/ 0 w 186"/>
                <a:gd name="T45" fmla="*/ 0 h 186"/>
                <a:gd name="T46" fmla="*/ 0 w 186"/>
                <a:gd name="T47" fmla="*/ 0 h 186"/>
                <a:gd name="T48" fmla="*/ 0 w 186"/>
                <a:gd name="T49" fmla="*/ 0 h 186"/>
                <a:gd name="T50" fmla="*/ 0 w 186"/>
                <a:gd name="T51" fmla="*/ 1 h 186"/>
                <a:gd name="T52" fmla="*/ 0 w 186"/>
                <a:gd name="T53" fmla="*/ 1 h 186"/>
                <a:gd name="T54" fmla="*/ 0 w 186"/>
                <a:gd name="T55" fmla="*/ 1 h 186"/>
                <a:gd name="T56" fmla="*/ 0 w 186"/>
                <a:gd name="T57" fmla="*/ 1 h 186"/>
                <a:gd name="T58" fmla="*/ 0 w 186"/>
                <a:gd name="T59" fmla="*/ 1 h 186"/>
                <a:gd name="T60" fmla="*/ 0 w 186"/>
                <a:gd name="T61" fmla="*/ 1 h 186"/>
                <a:gd name="T62" fmla="*/ 0 w 186"/>
                <a:gd name="T63" fmla="*/ 1 h 186"/>
                <a:gd name="T64" fmla="*/ 0 w 186"/>
                <a:gd name="T65" fmla="*/ 1 h 186"/>
                <a:gd name="T66" fmla="*/ 0 w 186"/>
                <a:gd name="T67" fmla="*/ 1 h 186"/>
                <a:gd name="T68" fmla="*/ 0 w 186"/>
                <a:gd name="T69" fmla="*/ 1 h 186"/>
                <a:gd name="T70" fmla="*/ 0 w 186"/>
                <a:gd name="T71" fmla="*/ 1 h 186"/>
                <a:gd name="T72" fmla="*/ 0 w 186"/>
                <a:gd name="T73" fmla="*/ 2 h 186"/>
                <a:gd name="T74" fmla="*/ 0 w 186"/>
                <a:gd name="T75" fmla="*/ 2 h 186"/>
                <a:gd name="T76" fmla="*/ 0 w 186"/>
                <a:gd name="T77" fmla="*/ 2 h 186"/>
                <a:gd name="T78" fmla="*/ 0 w 186"/>
                <a:gd name="T79" fmla="*/ 2 h 186"/>
                <a:gd name="T80" fmla="*/ 1 w 186"/>
                <a:gd name="T81" fmla="*/ 2 h 186"/>
                <a:gd name="T82" fmla="*/ 1 w 186"/>
                <a:gd name="T83" fmla="*/ 2 h 186"/>
                <a:gd name="T84" fmla="*/ 1 w 186"/>
                <a:gd name="T85" fmla="*/ 2 h 186"/>
                <a:gd name="T86" fmla="*/ 1 w 186"/>
                <a:gd name="T87" fmla="*/ 2 h 186"/>
                <a:gd name="T88" fmla="*/ 1 w 186"/>
                <a:gd name="T89" fmla="*/ 2 h 186"/>
                <a:gd name="T90" fmla="*/ 1 w 186"/>
                <a:gd name="T91" fmla="*/ 2 h 186"/>
                <a:gd name="T92" fmla="*/ 1 w 186"/>
                <a:gd name="T93" fmla="*/ 2 h 186"/>
                <a:gd name="T94" fmla="*/ 1 w 186"/>
                <a:gd name="T95" fmla="*/ 2 h 186"/>
                <a:gd name="T96" fmla="*/ 1 w 186"/>
                <a:gd name="T97" fmla="*/ 2 h 186"/>
                <a:gd name="T98" fmla="*/ 2 w 186"/>
                <a:gd name="T99" fmla="*/ 2 h 186"/>
                <a:gd name="T100" fmla="*/ 2 w 186"/>
                <a:gd name="T101" fmla="*/ 2 h 186"/>
                <a:gd name="T102" fmla="*/ 2 w 186"/>
                <a:gd name="T103" fmla="*/ 2 h 186"/>
                <a:gd name="T104" fmla="*/ 2 w 186"/>
                <a:gd name="T105" fmla="*/ 2 h 186"/>
                <a:gd name="T106" fmla="*/ 2 w 186"/>
                <a:gd name="T107" fmla="*/ 2 h 186"/>
                <a:gd name="T108" fmla="*/ 2 w 186"/>
                <a:gd name="T109" fmla="*/ 2 h 186"/>
                <a:gd name="T110" fmla="*/ 2 w 186"/>
                <a:gd name="T111" fmla="*/ 1 h 186"/>
                <a:gd name="T112" fmla="*/ 2 w 186"/>
                <a:gd name="T113" fmla="*/ 1 h 186"/>
                <a:gd name="T114" fmla="*/ 2 w 186"/>
                <a:gd name="T115" fmla="*/ 1 h 186"/>
                <a:gd name="T116" fmla="*/ 2 w 186"/>
                <a:gd name="T117" fmla="*/ 1 h 186"/>
                <a:gd name="T118" fmla="*/ 2 w 186"/>
                <a:gd name="T119" fmla="*/ 1 h 186"/>
                <a:gd name="T120" fmla="*/ 2 w 186"/>
                <a:gd name="T121" fmla="*/ 1 h 1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6" h="186">
                  <a:moveTo>
                    <a:pt x="186" y="93"/>
                  </a:moveTo>
                  <a:lnTo>
                    <a:pt x="185" y="83"/>
                  </a:lnTo>
                  <a:lnTo>
                    <a:pt x="184" y="74"/>
                  </a:lnTo>
                  <a:lnTo>
                    <a:pt x="182" y="64"/>
                  </a:lnTo>
                  <a:lnTo>
                    <a:pt x="177" y="55"/>
                  </a:lnTo>
                  <a:lnTo>
                    <a:pt x="173" y="47"/>
                  </a:lnTo>
                  <a:lnTo>
                    <a:pt x="168" y="38"/>
                  </a:lnTo>
                  <a:lnTo>
                    <a:pt x="161" y="31"/>
                  </a:lnTo>
                  <a:lnTo>
                    <a:pt x="155" y="24"/>
                  </a:lnTo>
                  <a:lnTo>
                    <a:pt x="148" y="18"/>
                  </a:lnTo>
                  <a:lnTo>
                    <a:pt x="139" y="13"/>
                  </a:lnTo>
                  <a:lnTo>
                    <a:pt x="130" y="8"/>
                  </a:lnTo>
                  <a:lnTo>
                    <a:pt x="121" y="4"/>
                  </a:lnTo>
                  <a:lnTo>
                    <a:pt x="112" y="2"/>
                  </a:lnTo>
                  <a:lnTo>
                    <a:pt x="103" y="0"/>
                  </a:lnTo>
                  <a:lnTo>
                    <a:pt x="92" y="0"/>
                  </a:lnTo>
                  <a:lnTo>
                    <a:pt x="83" y="0"/>
                  </a:lnTo>
                  <a:lnTo>
                    <a:pt x="73" y="2"/>
                  </a:lnTo>
                  <a:lnTo>
                    <a:pt x="63" y="4"/>
                  </a:lnTo>
                  <a:lnTo>
                    <a:pt x="55" y="8"/>
                  </a:lnTo>
                  <a:lnTo>
                    <a:pt x="46" y="13"/>
                  </a:lnTo>
                  <a:lnTo>
                    <a:pt x="38" y="18"/>
                  </a:lnTo>
                  <a:lnTo>
                    <a:pt x="30" y="24"/>
                  </a:lnTo>
                  <a:lnTo>
                    <a:pt x="24" y="31"/>
                  </a:lnTo>
                  <a:lnTo>
                    <a:pt x="18" y="38"/>
                  </a:lnTo>
                  <a:lnTo>
                    <a:pt x="12" y="47"/>
                  </a:lnTo>
                  <a:lnTo>
                    <a:pt x="8" y="55"/>
                  </a:lnTo>
                  <a:lnTo>
                    <a:pt x="4" y="64"/>
                  </a:lnTo>
                  <a:lnTo>
                    <a:pt x="2" y="74"/>
                  </a:lnTo>
                  <a:lnTo>
                    <a:pt x="1" y="83"/>
                  </a:lnTo>
                  <a:lnTo>
                    <a:pt x="0" y="93"/>
                  </a:lnTo>
                  <a:lnTo>
                    <a:pt x="1" y="102"/>
                  </a:lnTo>
                  <a:lnTo>
                    <a:pt x="2" y="112"/>
                  </a:lnTo>
                  <a:lnTo>
                    <a:pt x="4" y="121"/>
                  </a:lnTo>
                  <a:lnTo>
                    <a:pt x="8" y="131"/>
                  </a:lnTo>
                  <a:lnTo>
                    <a:pt x="12" y="140"/>
                  </a:lnTo>
                  <a:lnTo>
                    <a:pt x="18" y="148"/>
                  </a:lnTo>
                  <a:lnTo>
                    <a:pt x="24" y="156"/>
                  </a:lnTo>
                  <a:lnTo>
                    <a:pt x="30" y="162"/>
                  </a:lnTo>
                  <a:lnTo>
                    <a:pt x="38" y="168"/>
                  </a:lnTo>
                  <a:lnTo>
                    <a:pt x="46" y="174"/>
                  </a:lnTo>
                  <a:lnTo>
                    <a:pt x="55" y="178"/>
                  </a:lnTo>
                  <a:lnTo>
                    <a:pt x="63" y="181"/>
                  </a:lnTo>
                  <a:lnTo>
                    <a:pt x="73" y="184"/>
                  </a:lnTo>
                  <a:lnTo>
                    <a:pt x="83" y="185"/>
                  </a:lnTo>
                  <a:lnTo>
                    <a:pt x="92" y="186"/>
                  </a:lnTo>
                  <a:lnTo>
                    <a:pt x="103" y="185"/>
                  </a:lnTo>
                  <a:lnTo>
                    <a:pt x="112" y="184"/>
                  </a:lnTo>
                  <a:lnTo>
                    <a:pt x="121" y="181"/>
                  </a:lnTo>
                  <a:lnTo>
                    <a:pt x="130" y="178"/>
                  </a:lnTo>
                  <a:lnTo>
                    <a:pt x="139" y="174"/>
                  </a:lnTo>
                  <a:lnTo>
                    <a:pt x="148" y="168"/>
                  </a:lnTo>
                  <a:lnTo>
                    <a:pt x="155" y="162"/>
                  </a:lnTo>
                  <a:lnTo>
                    <a:pt x="161" y="156"/>
                  </a:lnTo>
                  <a:lnTo>
                    <a:pt x="168" y="148"/>
                  </a:lnTo>
                  <a:lnTo>
                    <a:pt x="173" y="140"/>
                  </a:lnTo>
                  <a:lnTo>
                    <a:pt x="177" y="131"/>
                  </a:lnTo>
                  <a:lnTo>
                    <a:pt x="182" y="121"/>
                  </a:lnTo>
                  <a:lnTo>
                    <a:pt x="184" y="112"/>
                  </a:lnTo>
                  <a:lnTo>
                    <a:pt x="185" y="102"/>
                  </a:lnTo>
                  <a:lnTo>
                    <a:pt x="186" y="93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2273" name="Freeform 129"/>
          <p:cNvSpPr>
            <a:spLocks/>
          </p:cNvSpPr>
          <p:nvPr/>
        </p:nvSpPr>
        <p:spPr bwMode="auto">
          <a:xfrm>
            <a:off x="2444750" y="2057400"/>
            <a:ext cx="96838" cy="96838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0 h 186"/>
              <a:gd name="T16" fmla="*/ 2147483647 w 186"/>
              <a:gd name="T17" fmla="*/ 0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2147483647 h 186"/>
              <a:gd name="T30" fmla="*/ 2147483647 w 186"/>
              <a:gd name="T31" fmla="*/ 2147483647 h 186"/>
              <a:gd name="T32" fmla="*/ 2147483647 w 186"/>
              <a:gd name="T33" fmla="*/ 2147483647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2147483647 w 186"/>
              <a:gd name="T61" fmla="*/ 2147483647 h 186"/>
              <a:gd name="T62" fmla="*/ 2147483647 w 186"/>
              <a:gd name="T63" fmla="*/ 2147483647 h 18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6" h="186">
                <a:moveTo>
                  <a:pt x="186" y="92"/>
                </a:moveTo>
                <a:lnTo>
                  <a:pt x="185" y="84"/>
                </a:lnTo>
                <a:lnTo>
                  <a:pt x="184" y="74"/>
                </a:lnTo>
                <a:lnTo>
                  <a:pt x="182" y="66"/>
                </a:lnTo>
                <a:lnTo>
                  <a:pt x="178" y="57"/>
                </a:lnTo>
                <a:lnTo>
                  <a:pt x="175" y="49"/>
                </a:lnTo>
                <a:lnTo>
                  <a:pt x="170" y="41"/>
                </a:lnTo>
                <a:lnTo>
                  <a:pt x="165" y="34"/>
                </a:lnTo>
                <a:lnTo>
                  <a:pt x="158" y="28"/>
                </a:lnTo>
                <a:lnTo>
                  <a:pt x="152" y="21"/>
                </a:lnTo>
                <a:lnTo>
                  <a:pt x="144" y="16"/>
                </a:lnTo>
                <a:lnTo>
                  <a:pt x="137" y="10"/>
                </a:lnTo>
                <a:lnTo>
                  <a:pt x="128" y="7"/>
                </a:lnTo>
                <a:lnTo>
                  <a:pt x="120" y="4"/>
                </a:lnTo>
                <a:lnTo>
                  <a:pt x="111" y="2"/>
                </a:lnTo>
                <a:lnTo>
                  <a:pt x="102" y="0"/>
                </a:lnTo>
                <a:lnTo>
                  <a:pt x="92" y="0"/>
                </a:lnTo>
                <a:lnTo>
                  <a:pt x="84" y="0"/>
                </a:lnTo>
                <a:lnTo>
                  <a:pt x="74" y="2"/>
                </a:lnTo>
                <a:lnTo>
                  <a:pt x="66" y="4"/>
                </a:lnTo>
                <a:lnTo>
                  <a:pt x="57" y="7"/>
                </a:lnTo>
                <a:lnTo>
                  <a:pt x="48" y="10"/>
                </a:lnTo>
                <a:lnTo>
                  <a:pt x="41" y="16"/>
                </a:lnTo>
                <a:lnTo>
                  <a:pt x="34" y="21"/>
                </a:lnTo>
                <a:lnTo>
                  <a:pt x="27" y="28"/>
                </a:lnTo>
                <a:lnTo>
                  <a:pt x="21" y="34"/>
                </a:lnTo>
                <a:lnTo>
                  <a:pt x="15" y="41"/>
                </a:lnTo>
                <a:lnTo>
                  <a:pt x="10" y="49"/>
                </a:lnTo>
                <a:lnTo>
                  <a:pt x="7" y="57"/>
                </a:lnTo>
                <a:lnTo>
                  <a:pt x="4" y="66"/>
                </a:lnTo>
                <a:lnTo>
                  <a:pt x="2" y="74"/>
                </a:lnTo>
                <a:lnTo>
                  <a:pt x="1" y="84"/>
                </a:lnTo>
                <a:lnTo>
                  <a:pt x="0" y="92"/>
                </a:lnTo>
                <a:lnTo>
                  <a:pt x="1" y="102"/>
                </a:lnTo>
                <a:lnTo>
                  <a:pt x="2" y="111"/>
                </a:lnTo>
                <a:lnTo>
                  <a:pt x="4" y="120"/>
                </a:lnTo>
                <a:lnTo>
                  <a:pt x="7" y="129"/>
                </a:lnTo>
                <a:lnTo>
                  <a:pt x="10" y="137"/>
                </a:lnTo>
                <a:lnTo>
                  <a:pt x="15" y="145"/>
                </a:lnTo>
                <a:lnTo>
                  <a:pt x="21" y="152"/>
                </a:lnTo>
                <a:lnTo>
                  <a:pt x="27" y="158"/>
                </a:lnTo>
                <a:lnTo>
                  <a:pt x="34" y="165"/>
                </a:lnTo>
                <a:lnTo>
                  <a:pt x="41" y="170"/>
                </a:lnTo>
                <a:lnTo>
                  <a:pt x="48" y="176"/>
                </a:lnTo>
                <a:lnTo>
                  <a:pt x="57" y="179"/>
                </a:lnTo>
                <a:lnTo>
                  <a:pt x="66" y="182"/>
                </a:lnTo>
                <a:lnTo>
                  <a:pt x="74" y="184"/>
                </a:lnTo>
                <a:lnTo>
                  <a:pt x="84" y="185"/>
                </a:lnTo>
                <a:lnTo>
                  <a:pt x="92" y="186"/>
                </a:lnTo>
                <a:lnTo>
                  <a:pt x="102" y="185"/>
                </a:lnTo>
                <a:lnTo>
                  <a:pt x="111" y="184"/>
                </a:lnTo>
                <a:lnTo>
                  <a:pt x="120" y="182"/>
                </a:lnTo>
                <a:lnTo>
                  <a:pt x="128" y="179"/>
                </a:lnTo>
                <a:lnTo>
                  <a:pt x="137" y="176"/>
                </a:lnTo>
                <a:lnTo>
                  <a:pt x="144" y="170"/>
                </a:lnTo>
                <a:lnTo>
                  <a:pt x="152" y="165"/>
                </a:lnTo>
                <a:lnTo>
                  <a:pt x="158" y="158"/>
                </a:lnTo>
                <a:lnTo>
                  <a:pt x="165" y="152"/>
                </a:lnTo>
                <a:lnTo>
                  <a:pt x="170" y="145"/>
                </a:lnTo>
                <a:lnTo>
                  <a:pt x="175" y="137"/>
                </a:lnTo>
                <a:lnTo>
                  <a:pt x="178" y="129"/>
                </a:lnTo>
                <a:lnTo>
                  <a:pt x="182" y="120"/>
                </a:lnTo>
                <a:lnTo>
                  <a:pt x="184" y="111"/>
                </a:lnTo>
                <a:lnTo>
                  <a:pt x="185" y="102"/>
                </a:lnTo>
                <a:lnTo>
                  <a:pt x="186" y="92"/>
                </a:lnTo>
                <a:close/>
              </a:path>
            </a:pathLst>
          </a:custGeom>
          <a:solidFill>
            <a:srgbClr val="0000FF"/>
          </a:solidFill>
          <a:ln w="19050" cmpd="sng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2274" name="Freeform 130"/>
          <p:cNvSpPr>
            <a:spLocks/>
          </p:cNvSpPr>
          <p:nvPr/>
        </p:nvSpPr>
        <p:spPr bwMode="auto">
          <a:xfrm>
            <a:off x="6310313" y="5119688"/>
            <a:ext cx="96837" cy="93662"/>
          </a:xfrm>
          <a:custGeom>
            <a:avLst/>
            <a:gdLst>
              <a:gd name="T0" fmla="*/ 2147483647 w 186"/>
              <a:gd name="T1" fmla="*/ 2147483647 h 186"/>
              <a:gd name="T2" fmla="*/ 2147483647 w 186"/>
              <a:gd name="T3" fmla="*/ 2147483647 h 186"/>
              <a:gd name="T4" fmla="*/ 2147483647 w 186"/>
              <a:gd name="T5" fmla="*/ 2147483647 h 186"/>
              <a:gd name="T6" fmla="*/ 2147483647 w 186"/>
              <a:gd name="T7" fmla="*/ 2147483647 h 186"/>
              <a:gd name="T8" fmla="*/ 2147483647 w 186"/>
              <a:gd name="T9" fmla="*/ 2147483647 h 186"/>
              <a:gd name="T10" fmla="*/ 2147483647 w 186"/>
              <a:gd name="T11" fmla="*/ 2147483647 h 186"/>
              <a:gd name="T12" fmla="*/ 2147483647 w 186"/>
              <a:gd name="T13" fmla="*/ 2147483647 h 186"/>
              <a:gd name="T14" fmla="*/ 2147483647 w 186"/>
              <a:gd name="T15" fmla="*/ 2147483647 h 186"/>
              <a:gd name="T16" fmla="*/ 2147483647 w 186"/>
              <a:gd name="T17" fmla="*/ 2147483647 h 186"/>
              <a:gd name="T18" fmla="*/ 2147483647 w 186"/>
              <a:gd name="T19" fmla="*/ 2147483647 h 186"/>
              <a:gd name="T20" fmla="*/ 2147483647 w 186"/>
              <a:gd name="T21" fmla="*/ 2147483647 h 186"/>
              <a:gd name="T22" fmla="*/ 2147483647 w 186"/>
              <a:gd name="T23" fmla="*/ 2147483647 h 186"/>
              <a:gd name="T24" fmla="*/ 2147483647 w 186"/>
              <a:gd name="T25" fmla="*/ 2147483647 h 186"/>
              <a:gd name="T26" fmla="*/ 2147483647 w 186"/>
              <a:gd name="T27" fmla="*/ 2147483647 h 186"/>
              <a:gd name="T28" fmla="*/ 2147483647 w 186"/>
              <a:gd name="T29" fmla="*/ 0 h 186"/>
              <a:gd name="T30" fmla="*/ 2147483647 w 186"/>
              <a:gd name="T31" fmla="*/ 0 h 186"/>
              <a:gd name="T32" fmla="*/ 2147483647 w 186"/>
              <a:gd name="T33" fmla="*/ 0 h 186"/>
              <a:gd name="T34" fmla="*/ 2147483647 w 186"/>
              <a:gd name="T35" fmla="*/ 2147483647 h 186"/>
              <a:gd name="T36" fmla="*/ 2147483647 w 186"/>
              <a:gd name="T37" fmla="*/ 2147483647 h 186"/>
              <a:gd name="T38" fmla="*/ 2147483647 w 186"/>
              <a:gd name="T39" fmla="*/ 2147483647 h 186"/>
              <a:gd name="T40" fmla="*/ 2147483647 w 186"/>
              <a:gd name="T41" fmla="*/ 2147483647 h 186"/>
              <a:gd name="T42" fmla="*/ 2147483647 w 186"/>
              <a:gd name="T43" fmla="*/ 2147483647 h 186"/>
              <a:gd name="T44" fmla="*/ 2147483647 w 186"/>
              <a:gd name="T45" fmla="*/ 2147483647 h 186"/>
              <a:gd name="T46" fmla="*/ 2147483647 w 186"/>
              <a:gd name="T47" fmla="*/ 2147483647 h 186"/>
              <a:gd name="T48" fmla="*/ 2147483647 w 186"/>
              <a:gd name="T49" fmla="*/ 2147483647 h 186"/>
              <a:gd name="T50" fmla="*/ 2147483647 w 186"/>
              <a:gd name="T51" fmla="*/ 2147483647 h 186"/>
              <a:gd name="T52" fmla="*/ 2147483647 w 186"/>
              <a:gd name="T53" fmla="*/ 2147483647 h 186"/>
              <a:gd name="T54" fmla="*/ 2147483647 w 186"/>
              <a:gd name="T55" fmla="*/ 2147483647 h 186"/>
              <a:gd name="T56" fmla="*/ 2147483647 w 186"/>
              <a:gd name="T57" fmla="*/ 2147483647 h 186"/>
              <a:gd name="T58" fmla="*/ 2147483647 w 186"/>
              <a:gd name="T59" fmla="*/ 2147483647 h 186"/>
              <a:gd name="T60" fmla="*/ 0 w 186"/>
              <a:gd name="T61" fmla="*/ 2147483647 h 186"/>
              <a:gd name="T62" fmla="*/ 2147483647 w 186"/>
              <a:gd name="T63" fmla="*/ 2147483647 h 186"/>
              <a:gd name="T64" fmla="*/ 2147483647 w 186"/>
              <a:gd name="T65" fmla="*/ 2147483647 h 186"/>
              <a:gd name="T66" fmla="*/ 2147483647 w 186"/>
              <a:gd name="T67" fmla="*/ 2147483647 h 186"/>
              <a:gd name="T68" fmla="*/ 2147483647 w 186"/>
              <a:gd name="T69" fmla="*/ 2147483647 h 186"/>
              <a:gd name="T70" fmla="*/ 2147483647 w 186"/>
              <a:gd name="T71" fmla="*/ 2147483647 h 186"/>
              <a:gd name="T72" fmla="*/ 2147483647 w 186"/>
              <a:gd name="T73" fmla="*/ 2147483647 h 186"/>
              <a:gd name="T74" fmla="*/ 2147483647 w 186"/>
              <a:gd name="T75" fmla="*/ 2147483647 h 186"/>
              <a:gd name="T76" fmla="*/ 2147483647 w 186"/>
              <a:gd name="T77" fmla="*/ 2147483647 h 186"/>
              <a:gd name="T78" fmla="*/ 2147483647 w 186"/>
              <a:gd name="T79" fmla="*/ 2147483647 h 186"/>
              <a:gd name="T80" fmla="*/ 2147483647 w 186"/>
              <a:gd name="T81" fmla="*/ 2147483647 h 186"/>
              <a:gd name="T82" fmla="*/ 2147483647 w 186"/>
              <a:gd name="T83" fmla="*/ 2147483647 h 186"/>
              <a:gd name="T84" fmla="*/ 2147483647 w 186"/>
              <a:gd name="T85" fmla="*/ 2147483647 h 186"/>
              <a:gd name="T86" fmla="*/ 2147483647 w 186"/>
              <a:gd name="T87" fmla="*/ 2147483647 h 186"/>
              <a:gd name="T88" fmla="*/ 2147483647 w 186"/>
              <a:gd name="T89" fmla="*/ 2147483647 h 186"/>
              <a:gd name="T90" fmla="*/ 2147483647 w 186"/>
              <a:gd name="T91" fmla="*/ 2147483647 h 186"/>
              <a:gd name="T92" fmla="*/ 2147483647 w 186"/>
              <a:gd name="T93" fmla="*/ 2147483647 h 186"/>
              <a:gd name="T94" fmla="*/ 2147483647 w 186"/>
              <a:gd name="T95" fmla="*/ 2147483647 h 186"/>
              <a:gd name="T96" fmla="*/ 2147483647 w 186"/>
              <a:gd name="T97" fmla="*/ 2147483647 h 186"/>
              <a:gd name="T98" fmla="*/ 2147483647 w 186"/>
              <a:gd name="T99" fmla="*/ 2147483647 h 186"/>
              <a:gd name="T100" fmla="*/ 2147483647 w 186"/>
              <a:gd name="T101" fmla="*/ 2147483647 h 186"/>
              <a:gd name="T102" fmla="*/ 2147483647 w 186"/>
              <a:gd name="T103" fmla="*/ 2147483647 h 186"/>
              <a:gd name="T104" fmla="*/ 2147483647 w 186"/>
              <a:gd name="T105" fmla="*/ 2147483647 h 186"/>
              <a:gd name="T106" fmla="*/ 2147483647 w 186"/>
              <a:gd name="T107" fmla="*/ 2147483647 h 186"/>
              <a:gd name="T108" fmla="*/ 2147483647 w 186"/>
              <a:gd name="T109" fmla="*/ 2147483647 h 186"/>
              <a:gd name="T110" fmla="*/ 2147483647 w 186"/>
              <a:gd name="T111" fmla="*/ 2147483647 h 186"/>
              <a:gd name="T112" fmla="*/ 2147483647 w 186"/>
              <a:gd name="T113" fmla="*/ 2147483647 h 186"/>
              <a:gd name="T114" fmla="*/ 2147483647 w 186"/>
              <a:gd name="T115" fmla="*/ 2147483647 h 186"/>
              <a:gd name="T116" fmla="*/ 2147483647 w 186"/>
              <a:gd name="T117" fmla="*/ 2147483647 h 186"/>
              <a:gd name="T118" fmla="*/ 2147483647 w 186"/>
              <a:gd name="T119" fmla="*/ 2147483647 h 186"/>
              <a:gd name="T120" fmla="*/ 2147483647 w 186"/>
              <a:gd name="T121" fmla="*/ 2147483647 h 18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86" h="186">
                <a:moveTo>
                  <a:pt x="186" y="93"/>
                </a:moveTo>
                <a:lnTo>
                  <a:pt x="185" y="83"/>
                </a:lnTo>
                <a:lnTo>
                  <a:pt x="184" y="74"/>
                </a:lnTo>
                <a:lnTo>
                  <a:pt x="182" y="64"/>
                </a:lnTo>
                <a:lnTo>
                  <a:pt x="177" y="55"/>
                </a:lnTo>
                <a:lnTo>
                  <a:pt x="173" y="47"/>
                </a:lnTo>
                <a:lnTo>
                  <a:pt x="168" y="38"/>
                </a:lnTo>
                <a:lnTo>
                  <a:pt x="161" y="31"/>
                </a:lnTo>
                <a:lnTo>
                  <a:pt x="155" y="24"/>
                </a:lnTo>
                <a:lnTo>
                  <a:pt x="148" y="18"/>
                </a:lnTo>
                <a:lnTo>
                  <a:pt x="139" y="13"/>
                </a:lnTo>
                <a:lnTo>
                  <a:pt x="130" y="8"/>
                </a:lnTo>
                <a:lnTo>
                  <a:pt x="121" y="4"/>
                </a:lnTo>
                <a:lnTo>
                  <a:pt x="112" y="2"/>
                </a:lnTo>
                <a:lnTo>
                  <a:pt x="103" y="0"/>
                </a:lnTo>
                <a:lnTo>
                  <a:pt x="92" y="0"/>
                </a:lnTo>
                <a:lnTo>
                  <a:pt x="83" y="0"/>
                </a:lnTo>
                <a:lnTo>
                  <a:pt x="73" y="2"/>
                </a:lnTo>
                <a:lnTo>
                  <a:pt x="63" y="4"/>
                </a:lnTo>
                <a:lnTo>
                  <a:pt x="55" y="8"/>
                </a:lnTo>
                <a:lnTo>
                  <a:pt x="46" y="13"/>
                </a:lnTo>
                <a:lnTo>
                  <a:pt x="38" y="18"/>
                </a:lnTo>
                <a:lnTo>
                  <a:pt x="30" y="24"/>
                </a:lnTo>
                <a:lnTo>
                  <a:pt x="24" y="31"/>
                </a:lnTo>
                <a:lnTo>
                  <a:pt x="18" y="38"/>
                </a:lnTo>
                <a:lnTo>
                  <a:pt x="12" y="47"/>
                </a:lnTo>
                <a:lnTo>
                  <a:pt x="8" y="55"/>
                </a:lnTo>
                <a:lnTo>
                  <a:pt x="4" y="64"/>
                </a:lnTo>
                <a:lnTo>
                  <a:pt x="2" y="74"/>
                </a:lnTo>
                <a:lnTo>
                  <a:pt x="1" y="83"/>
                </a:lnTo>
                <a:lnTo>
                  <a:pt x="0" y="93"/>
                </a:lnTo>
                <a:lnTo>
                  <a:pt x="1" y="102"/>
                </a:lnTo>
                <a:lnTo>
                  <a:pt x="2" y="112"/>
                </a:lnTo>
                <a:lnTo>
                  <a:pt x="4" y="121"/>
                </a:lnTo>
                <a:lnTo>
                  <a:pt x="8" y="131"/>
                </a:lnTo>
                <a:lnTo>
                  <a:pt x="12" y="140"/>
                </a:lnTo>
                <a:lnTo>
                  <a:pt x="18" y="148"/>
                </a:lnTo>
                <a:lnTo>
                  <a:pt x="24" y="156"/>
                </a:lnTo>
                <a:lnTo>
                  <a:pt x="30" y="162"/>
                </a:lnTo>
                <a:lnTo>
                  <a:pt x="38" y="168"/>
                </a:lnTo>
                <a:lnTo>
                  <a:pt x="46" y="174"/>
                </a:lnTo>
                <a:lnTo>
                  <a:pt x="55" y="178"/>
                </a:lnTo>
                <a:lnTo>
                  <a:pt x="63" y="181"/>
                </a:lnTo>
                <a:lnTo>
                  <a:pt x="73" y="184"/>
                </a:lnTo>
                <a:lnTo>
                  <a:pt x="83" y="185"/>
                </a:lnTo>
                <a:lnTo>
                  <a:pt x="92" y="186"/>
                </a:lnTo>
                <a:lnTo>
                  <a:pt x="103" y="185"/>
                </a:lnTo>
                <a:lnTo>
                  <a:pt x="112" y="184"/>
                </a:lnTo>
                <a:lnTo>
                  <a:pt x="121" y="181"/>
                </a:lnTo>
                <a:lnTo>
                  <a:pt x="130" y="178"/>
                </a:lnTo>
                <a:lnTo>
                  <a:pt x="139" y="174"/>
                </a:lnTo>
                <a:lnTo>
                  <a:pt x="148" y="168"/>
                </a:lnTo>
                <a:lnTo>
                  <a:pt x="155" y="162"/>
                </a:lnTo>
                <a:lnTo>
                  <a:pt x="161" y="156"/>
                </a:lnTo>
                <a:lnTo>
                  <a:pt x="168" y="148"/>
                </a:lnTo>
                <a:lnTo>
                  <a:pt x="173" y="140"/>
                </a:lnTo>
                <a:lnTo>
                  <a:pt x="177" y="131"/>
                </a:lnTo>
                <a:lnTo>
                  <a:pt x="182" y="121"/>
                </a:lnTo>
                <a:lnTo>
                  <a:pt x="184" y="112"/>
                </a:lnTo>
                <a:lnTo>
                  <a:pt x="185" y="102"/>
                </a:lnTo>
                <a:lnTo>
                  <a:pt x="186" y="93"/>
                </a:lnTo>
                <a:close/>
              </a:path>
            </a:pathLst>
          </a:custGeom>
          <a:solidFill>
            <a:srgbClr val="0000FF"/>
          </a:solidFill>
          <a:ln w="19050" cmpd="sng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2275" name="Group 131"/>
          <p:cNvGrpSpPr>
            <a:grpSpLocks/>
          </p:cNvGrpSpPr>
          <p:nvPr/>
        </p:nvGrpSpPr>
        <p:grpSpPr bwMode="auto">
          <a:xfrm>
            <a:off x="539750" y="2105025"/>
            <a:ext cx="1951038" cy="695325"/>
            <a:chOff x="476" y="1434"/>
            <a:chExt cx="976" cy="348"/>
          </a:xfrm>
        </p:grpSpPr>
        <p:sp>
          <p:nvSpPr>
            <p:cNvPr id="139276" name="Line 132"/>
            <p:cNvSpPr>
              <a:spLocks noChangeShapeType="1"/>
            </p:cNvSpPr>
            <p:nvPr/>
          </p:nvSpPr>
          <p:spPr bwMode="auto">
            <a:xfrm flipH="1">
              <a:off x="1166" y="1434"/>
              <a:ext cx="286" cy="3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77" name="Line 133"/>
            <p:cNvSpPr>
              <a:spLocks noChangeShapeType="1"/>
            </p:cNvSpPr>
            <p:nvPr/>
          </p:nvSpPr>
          <p:spPr bwMode="auto">
            <a:xfrm>
              <a:off x="476" y="1782"/>
              <a:ext cx="6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78" name="Line 134"/>
            <p:cNvSpPr>
              <a:spLocks noChangeShapeType="1"/>
            </p:cNvSpPr>
            <p:nvPr/>
          </p:nvSpPr>
          <p:spPr bwMode="auto">
            <a:xfrm flipV="1">
              <a:off x="549" y="1675"/>
              <a:ext cx="5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79" name="Line 135"/>
            <p:cNvSpPr>
              <a:spLocks noChangeShapeType="1"/>
            </p:cNvSpPr>
            <p:nvPr/>
          </p:nvSpPr>
          <p:spPr bwMode="auto">
            <a:xfrm flipH="1">
              <a:off x="530" y="1735"/>
              <a:ext cx="9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0" name="Line 136"/>
            <p:cNvSpPr>
              <a:spLocks noChangeShapeType="1"/>
            </p:cNvSpPr>
            <p:nvPr/>
          </p:nvSpPr>
          <p:spPr bwMode="auto">
            <a:xfrm flipV="1">
              <a:off x="541" y="1624"/>
              <a:ext cx="7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1" name="Line 137"/>
            <p:cNvSpPr>
              <a:spLocks noChangeShapeType="1"/>
            </p:cNvSpPr>
            <p:nvPr/>
          </p:nvSpPr>
          <p:spPr bwMode="auto">
            <a:xfrm flipV="1">
              <a:off x="691" y="1615"/>
              <a:ext cx="7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2" name="Line 138"/>
            <p:cNvSpPr>
              <a:spLocks noChangeShapeType="1"/>
            </p:cNvSpPr>
            <p:nvPr/>
          </p:nvSpPr>
          <p:spPr bwMode="auto">
            <a:xfrm flipH="1">
              <a:off x="663" y="1651"/>
              <a:ext cx="6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3" name="Line 139"/>
            <p:cNvSpPr>
              <a:spLocks noChangeShapeType="1"/>
            </p:cNvSpPr>
            <p:nvPr/>
          </p:nvSpPr>
          <p:spPr bwMode="auto">
            <a:xfrm flipH="1">
              <a:off x="685" y="1677"/>
              <a:ext cx="1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4" name="Line 140"/>
            <p:cNvSpPr>
              <a:spLocks noChangeShapeType="1"/>
            </p:cNvSpPr>
            <p:nvPr/>
          </p:nvSpPr>
          <p:spPr bwMode="auto">
            <a:xfrm flipV="1">
              <a:off x="685" y="1702"/>
              <a:ext cx="1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5" name="Line 141"/>
            <p:cNvSpPr>
              <a:spLocks noChangeShapeType="1"/>
            </p:cNvSpPr>
            <p:nvPr/>
          </p:nvSpPr>
          <p:spPr bwMode="auto">
            <a:xfrm flipH="1">
              <a:off x="709" y="1655"/>
              <a:ext cx="1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6" name="Line 142"/>
            <p:cNvSpPr>
              <a:spLocks noChangeShapeType="1"/>
            </p:cNvSpPr>
            <p:nvPr/>
          </p:nvSpPr>
          <p:spPr bwMode="auto">
            <a:xfrm>
              <a:off x="685" y="1656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7" name="Line 143"/>
            <p:cNvSpPr>
              <a:spLocks noChangeShapeType="1"/>
            </p:cNvSpPr>
            <p:nvPr/>
          </p:nvSpPr>
          <p:spPr bwMode="auto">
            <a:xfrm flipV="1">
              <a:off x="729" y="1642"/>
              <a:ext cx="5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8" name="Line 144"/>
            <p:cNvSpPr>
              <a:spLocks noChangeShapeType="1"/>
            </p:cNvSpPr>
            <p:nvPr/>
          </p:nvSpPr>
          <p:spPr bwMode="auto">
            <a:xfrm flipV="1">
              <a:off x="665" y="1735"/>
              <a:ext cx="6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89" name="Line 145"/>
            <p:cNvSpPr>
              <a:spLocks noChangeShapeType="1"/>
            </p:cNvSpPr>
            <p:nvPr/>
          </p:nvSpPr>
          <p:spPr bwMode="auto">
            <a:xfrm>
              <a:off x="663" y="1644"/>
              <a:ext cx="2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0" name="Line 146"/>
            <p:cNvSpPr>
              <a:spLocks noChangeShapeType="1"/>
            </p:cNvSpPr>
            <p:nvPr/>
          </p:nvSpPr>
          <p:spPr bwMode="auto">
            <a:xfrm flipH="1">
              <a:off x="650" y="1611"/>
              <a:ext cx="9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1" name="Line 147"/>
            <p:cNvSpPr>
              <a:spLocks noChangeShapeType="1"/>
            </p:cNvSpPr>
            <p:nvPr/>
          </p:nvSpPr>
          <p:spPr bwMode="auto">
            <a:xfrm flipV="1">
              <a:off x="780" y="1649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2" name="Line 148"/>
            <p:cNvSpPr>
              <a:spLocks noChangeShapeType="1"/>
            </p:cNvSpPr>
            <p:nvPr/>
          </p:nvSpPr>
          <p:spPr bwMode="auto">
            <a:xfrm flipH="1">
              <a:off x="767" y="1695"/>
              <a:ext cx="10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3" name="Line 149"/>
            <p:cNvSpPr>
              <a:spLocks noChangeShapeType="1"/>
            </p:cNvSpPr>
            <p:nvPr/>
          </p:nvSpPr>
          <p:spPr bwMode="auto">
            <a:xfrm flipV="1">
              <a:off x="805" y="1604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4" name="Line 150"/>
            <p:cNvSpPr>
              <a:spLocks noChangeShapeType="1"/>
            </p:cNvSpPr>
            <p:nvPr/>
          </p:nvSpPr>
          <p:spPr bwMode="auto">
            <a:xfrm flipH="1">
              <a:off x="830" y="1598"/>
              <a:ext cx="8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5" name="Line 151"/>
            <p:cNvSpPr>
              <a:spLocks noChangeShapeType="1"/>
            </p:cNvSpPr>
            <p:nvPr/>
          </p:nvSpPr>
          <p:spPr bwMode="auto">
            <a:xfrm flipH="1">
              <a:off x="772" y="1715"/>
              <a:ext cx="39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6" name="Line 152"/>
            <p:cNvSpPr>
              <a:spLocks noChangeShapeType="1"/>
            </p:cNvSpPr>
            <p:nvPr/>
          </p:nvSpPr>
          <p:spPr bwMode="auto">
            <a:xfrm flipH="1" flipV="1">
              <a:off x="829" y="1713"/>
              <a:ext cx="25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7" name="Line 153"/>
            <p:cNvSpPr>
              <a:spLocks noChangeShapeType="1"/>
            </p:cNvSpPr>
            <p:nvPr/>
          </p:nvSpPr>
          <p:spPr bwMode="auto">
            <a:xfrm flipV="1">
              <a:off x="894" y="1629"/>
              <a:ext cx="9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8" name="Line 154"/>
            <p:cNvSpPr>
              <a:spLocks noChangeShapeType="1"/>
            </p:cNvSpPr>
            <p:nvPr/>
          </p:nvSpPr>
          <p:spPr bwMode="auto">
            <a:xfrm>
              <a:off x="925" y="1656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299" name="Line 155"/>
            <p:cNvSpPr>
              <a:spLocks noChangeShapeType="1"/>
            </p:cNvSpPr>
            <p:nvPr/>
          </p:nvSpPr>
          <p:spPr bwMode="auto">
            <a:xfrm flipV="1">
              <a:off x="925" y="1658"/>
              <a:ext cx="4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0" name="Freeform 156"/>
            <p:cNvSpPr>
              <a:spLocks/>
            </p:cNvSpPr>
            <p:nvPr/>
          </p:nvSpPr>
          <p:spPr bwMode="auto">
            <a:xfrm>
              <a:off x="952" y="1653"/>
              <a:ext cx="17" cy="111"/>
            </a:xfrm>
            <a:custGeom>
              <a:avLst/>
              <a:gdLst>
                <a:gd name="T0" fmla="*/ 0 w 113"/>
                <a:gd name="T1" fmla="*/ 0 h 777"/>
                <a:gd name="T2" fmla="*/ 0 w 113"/>
                <a:gd name="T3" fmla="*/ 0 h 777"/>
                <a:gd name="T4" fmla="*/ 0 w 113"/>
                <a:gd name="T5" fmla="*/ 0 h 7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777">
                  <a:moveTo>
                    <a:pt x="113" y="0"/>
                  </a:moveTo>
                  <a:lnTo>
                    <a:pt x="113" y="777"/>
                  </a:lnTo>
                  <a:lnTo>
                    <a:pt x="0" y="6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1" name="Line 157"/>
            <p:cNvSpPr>
              <a:spLocks noChangeShapeType="1"/>
            </p:cNvSpPr>
            <p:nvPr/>
          </p:nvSpPr>
          <p:spPr bwMode="auto">
            <a:xfrm flipV="1">
              <a:off x="925" y="1684"/>
              <a:ext cx="3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2" name="Line 158"/>
            <p:cNvSpPr>
              <a:spLocks noChangeShapeType="1"/>
            </p:cNvSpPr>
            <p:nvPr/>
          </p:nvSpPr>
          <p:spPr bwMode="auto">
            <a:xfrm flipH="1">
              <a:off x="925" y="1713"/>
              <a:ext cx="3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3" name="Freeform 159"/>
            <p:cNvSpPr>
              <a:spLocks/>
            </p:cNvSpPr>
            <p:nvPr/>
          </p:nvSpPr>
          <p:spPr bwMode="auto">
            <a:xfrm>
              <a:off x="889" y="1598"/>
              <a:ext cx="54" cy="111"/>
            </a:xfrm>
            <a:custGeom>
              <a:avLst/>
              <a:gdLst>
                <a:gd name="T0" fmla="*/ 0 w 381"/>
                <a:gd name="T1" fmla="*/ 0 h 777"/>
                <a:gd name="T2" fmla="*/ 0 w 381"/>
                <a:gd name="T3" fmla="*/ 0 h 777"/>
                <a:gd name="T4" fmla="*/ 0 w 381"/>
                <a:gd name="T5" fmla="*/ 0 h 7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777">
                  <a:moveTo>
                    <a:pt x="381" y="0"/>
                  </a:moveTo>
                  <a:lnTo>
                    <a:pt x="254" y="408"/>
                  </a:lnTo>
                  <a:lnTo>
                    <a:pt x="0" y="7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4" name="Line 160"/>
            <p:cNvSpPr>
              <a:spLocks noChangeShapeType="1"/>
            </p:cNvSpPr>
            <p:nvPr/>
          </p:nvSpPr>
          <p:spPr bwMode="auto">
            <a:xfrm>
              <a:off x="1036" y="1651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5" name="Line 161"/>
            <p:cNvSpPr>
              <a:spLocks noChangeShapeType="1"/>
            </p:cNvSpPr>
            <p:nvPr/>
          </p:nvSpPr>
          <p:spPr bwMode="auto">
            <a:xfrm flipV="1">
              <a:off x="1036" y="1702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6" name="Line 162"/>
            <p:cNvSpPr>
              <a:spLocks noChangeShapeType="1"/>
            </p:cNvSpPr>
            <p:nvPr/>
          </p:nvSpPr>
          <p:spPr bwMode="auto">
            <a:xfrm flipV="1">
              <a:off x="1080" y="1656"/>
              <a:ext cx="1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7" name="Line 163"/>
            <p:cNvSpPr>
              <a:spLocks noChangeShapeType="1"/>
            </p:cNvSpPr>
            <p:nvPr/>
          </p:nvSpPr>
          <p:spPr bwMode="auto">
            <a:xfrm flipH="1">
              <a:off x="1036" y="1660"/>
              <a:ext cx="4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8" name="Line 164"/>
            <p:cNvSpPr>
              <a:spLocks noChangeShapeType="1"/>
            </p:cNvSpPr>
            <p:nvPr/>
          </p:nvSpPr>
          <p:spPr bwMode="auto">
            <a:xfrm flipV="1">
              <a:off x="1058" y="1598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09" name="Line 165"/>
            <p:cNvSpPr>
              <a:spLocks noChangeShapeType="1"/>
            </p:cNvSpPr>
            <p:nvPr/>
          </p:nvSpPr>
          <p:spPr bwMode="auto">
            <a:xfrm flipV="1">
              <a:off x="1058" y="1629"/>
              <a:ext cx="3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0" name="Line 166"/>
            <p:cNvSpPr>
              <a:spLocks noChangeShapeType="1"/>
            </p:cNvSpPr>
            <p:nvPr/>
          </p:nvSpPr>
          <p:spPr bwMode="auto">
            <a:xfrm flipH="1">
              <a:off x="1014" y="1715"/>
              <a:ext cx="7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1" name="Line 167"/>
            <p:cNvSpPr>
              <a:spLocks noChangeShapeType="1"/>
            </p:cNvSpPr>
            <p:nvPr/>
          </p:nvSpPr>
          <p:spPr bwMode="auto">
            <a:xfrm>
              <a:off x="1041" y="1722"/>
              <a:ext cx="8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2" name="Line 168"/>
            <p:cNvSpPr>
              <a:spLocks noChangeShapeType="1"/>
            </p:cNvSpPr>
            <p:nvPr/>
          </p:nvSpPr>
          <p:spPr bwMode="auto">
            <a:xfrm>
              <a:off x="1065" y="1722"/>
              <a:ext cx="7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313" name="Line 169"/>
            <p:cNvSpPr>
              <a:spLocks noChangeShapeType="1"/>
            </p:cNvSpPr>
            <p:nvPr/>
          </p:nvSpPr>
          <p:spPr bwMode="auto">
            <a:xfrm>
              <a:off x="1081" y="1717"/>
              <a:ext cx="17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2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2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6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62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62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62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62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62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265" grpId="0" autoUpdateAnimBg="0"/>
      <p:bldP spid="262266" grpId="0"/>
      <p:bldP spid="262273" grpId="0" animBg="1"/>
      <p:bldP spid="262274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170" name="Group 2"/>
          <p:cNvGrpSpPr>
            <a:grpSpLocks/>
          </p:cNvGrpSpPr>
          <p:nvPr/>
        </p:nvGrpSpPr>
        <p:grpSpPr bwMode="auto">
          <a:xfrm>
            <a:off x="214313" y="3852863"/>
            <a:ext cx="4048125" cy="2790825"/>
            <a:chOff x="135" y="2427"/>
            <a:chExt cx="2550" cy="1758"/>
          </a:xfrm>
        </p:grpSpPr>
        <p:sp>
          <p:nvSpPr>
            <p:cNvPr id="140484" name="Line 3"/>
            <p:cNvSpPr>
              <a:spLocks noChangeShapeType="1"/>
            </p:cNvSpPr>
            <p:nvPr/>
          </p:nvSpPr>
          <p:spPr bwMode="auto">
            <a:xfrm>
              <a:off x="135" y="3306"/>
              <a:ext cx="3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5" name="Line 4"/>
            <p:cNvSpPr>
              <a:spLocks noChangeShapeType="1"/>
            </p:cNvSpPr>
            <p:nvPr/>
          </p:nvSpPr>
          <p:spPr bwMode="auto">
            <a:xfrm>
              <a:off x="484" y="330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6" name="Line 5"/>
            <p:cNvSpPr>
              <a:spLocks noChangeShapeType="1"/>
            </p:cNvSpPr>
            <p:nvPr/>
          </p:nvSpPr>
          <p:spPr bwMode="auto">
            <a:xfrm>
              <a:off x="530" y="3306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7" name="Line 6"/>
            <p:cNvSpPr>
              <a:spLocks noChangeShapeType="1"/>
            </p:cNvSpPr>
            <p:nvPr/>
          </p:nvSpPr>
          <p:spPr bwMode="auto">
            <a:xfrm>
              <a:off x="942" y="330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8" name="Line 7"/>
            <p:cNvSpPr>
              <a:spLocks noChangeShapeType="1"/>
            </p:cNvSpPr>
            <p:nvPr/>
          </p:nvSpPr>
          <p:spPr bwMode="auto">
            <a:xfrm>
              <a:off x="988" y="3306"/>
              <a:ext cx="3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9" name="Line 8"/>
            <p:cNvSpPr>
              <a:spLocks noChangeShapeType="1"/>
            </p:cNvSpPr>
            <p:nvPr/>
          </p:nvSpPr>
          <p:spPr bwMode="auto">
            <a:xfrm>
              <a:off x="1399" y="330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0" name="Line 9"/>
            <p:cNvSpPr>
              <a:spLocks noChangeShapeType="1"/>
            </p:cNvSpPr>
            <p:nvPr/>
          </p:nvSpPr>
          <p:spPr bwMode="auto">
            <a:xfrm>
              <a:off x="1445" y="3306"/>
              <a:ext cx="3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1" name="Line 10"/>
            <p:cNvSpPr>
              <a:spLocks noChangeShapeType="1"/>
            </p:cNvSpPr>
            <p:nvPr/>
          </p:nvSpPr>
          <p:spPr bwMode="auto">
            <a:xfrm>
              <a:off x="1857" y="330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2" name="Line 11"/>
            <p:cNvSpPr>
              <a:spLocks noChangeShapeType="1"/>
            </p:cNvSpPr>
            <p:nvPr/>
          </p:nvSpPr>
          <p:spPr bwMode="auto">
            <a:xfrm>
              <a:off x="1905" y="3306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3" name="Line 12"/>
            <p:cNvSpPr>
              <a:spLocks noChangeShapeType="1"/>
            </p:cNvSpPr>
            <p:nvPr/>
          </p:nvSpPr>
          <p:spPr bwMode="auto">
            <a:xfrm>
              <a:off x="2314" y="330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4" name="Line 13"/>
            <p:cNvSpPr>
              <a:spLocks noChangeShapeType="1"/>
            </p:cNvSpPr>
            <p:nvPr/>
          </p:nvSpPr>
          <p:spPr bwMode="auto">
            <a:xfrm>
              <a:off x="2362" y="3306"/>
              <a:ext cx="3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5" name="Line 14"/>
            <p:cNvSpPr>
              <a:spLocks noChangeShapeType="1"/>
            </p:cNvSpPr>
            <p:nvPr/>
          </p:nvSpPr>
          <p:spPr bwMode="auto">
            <a:xfrm>
              <a:off x="2565" y="2427"/>
              <a:ext cx="0" cy="17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6" name="Line 15"/>
            <p:cNvSpPr>
              <a:spLocks noChangeShapeType="1"/>
            </p:cNvSpPr>
            <p:nvPr/>
          </p:nvSpPr>
          <p:spPr bwMode="auto">
            <a:xfrm flipH="1">
              <a:off x="1622" y="4185"/>
              <a:ext cx="9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7" name="Line 16"/>
            <p:cNvSpPr>
              <a:spLocks noChangeShapeType="1"/>
            </p:cNvSpPr>
            <p:nvPr/>
          </p:nvSpPr>
          <p:spPr bwMode="auto">
            <a:xfrm flipV="1">
              <a:off x="1622" y="2427"/>
              <a:ext cx="0" cy="17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8" name="Line 17"/>
            <p:cNvSpPr>
              <a:spLocks noChangeShapeType="1"/>
            </p:cNvSpPr>
            <p:nvPr/>
          </p:nvSpPr>
          <p:spPr bwMode="auto">
            <a:xfrm>
              <a:off x="1622" y="2427"/>
              <a:ext cx="9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99" name="Line 18"/>
            <p:cNvSpPr>
              <a:spLocks noChangeShapeType="1"/>
            </p:cNvSpPr>
            <p:nvPr/>
          </p:nvSpPr>
          <p:spPr bwMode="auto">
            <a:xfrm flipH="1">
              <a:off x="274" y="2706"/>
              <a:ext cx="1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500" name="Line 19"/>
            <p:cNvSpPr>
              <a:spLocks noChangeShapeType="1"/>
            </p:cNvSpPr>
            <p:nvPr/>
          </p:nvSpPr>
          <p:spPr bwMode="auto">
            <a:xfrm>
              <a:off x="274" y="2706"/>
              <a:ext cx="0" cy="1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501" name="Line 20"/>
            <p:cNvSpPr>
              <a:spLocks noChangeShapeType="1"/>
            </p:cNvSpPr>
            <p:nvPr/>
          </p:nvSpPr>
          <p:spPr bwMode="auto">
            <a:xfrm>
              <a:off x="274" y="3908"/>
              <a:ext cx="1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189" name="Group 21"/>
          <p:cNvGrpSpPr>
            <a:grpSpLocks/>
          </p:cNvGrpSpPr>
          <p:nvPr/>
        </p:nvGrpSpPr>
        <p:grpSpPr bwMode="auto">
          <a:xfrm>
            <a:off x="179388" y="627063"/>
            <a:ext cx="7488237" cy="3152775"/>
            <a:chOff x="113" y="395"/>
            <a:chExt cx="4717" cy="1986"/>
          </a:xfrm>
        </p:grpSpPr>
        <p:sp>
          <p:nvSpPr>
            <p:cNvPr id="140408" name="Line 22"/>
            <p:cNvSpPr>
              <a:spLocks noChangeShapeType="1"/>
            </p:cNvSpPr>
            <p:nvPr/>
          </p:nvSpPr>
          <p:spPr bwMode="auto">
            <a:xfrm>
              <a:off x="3831" y="2110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9" name="Line 23"/>
            <p:cNvSpPr>
              <a:spLocks noChangeShapeType="1"/>
            </p:cNvSpPr>
            <p:nvPr/>
          </p:nvSpPr>
          <p:spPr bwMode="auto">
            <a:xfrm>
              <a:off x="534" y="1404"/>
              <a:ext cx="3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0" name="Line 24"/>
            <p:cNvSpPr>
              <a:spLocks noChangeShapeType="1"/>
            </p:cNvSpPr>
            <p:nvPr/>
          </p:nvSpPr>
          <p:spPr bwMode="auto">
            <a:xfrm>
              <a:off x="946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1" name="Line 25"/>
            <p:cNvSpPr>
              <a:spLocks noChangeShapeType="1"/>
            </p:cNvSpPr>
            <p:nvPr/>
          </p:nvSpPr>
          <p:spPr bwMode="auto">
            <a:xfrm>
              <a:off x="992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2" name="Line 26"/>
            <p:cNvSpPr>
              <a:spLocks noChangeShapeType="1"/>
            </p:cNvSpPr>
            <p:nvPr/>
          </p:nvSpPr>
          <p:spPr bwMode="auto">
            <a:xfrm>
              <a:off x="1403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3" name="Line 27"/>
            <p:cNvSpPr>
              <a:spLocks noChangeShapeType="1"/>
            </p:cNvSpPr>
            <p:nvPr/>
          </p:nvSpPr>
          <p:spPr bwMode="auto">
            <a:xfrm>
              <a:off x="1449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4" name="Line 28"/>
            <p:cNvSpPr>
              <a:spLocks noChangeShapeType="1"/>
            </p:cNvSpPr>
            <p:nvPr/>
          </p:nvSpPr>
          <p:spPr bwMode="auto">
            <a:xfrm>
              <a:off x="1861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5" name="Line 29"/>
            <p:cNvSpPr>
              <a:spLocks noChangeShapeType="1"/>
            </p:cNvSpPr>
            <p:nvPr/>
          </p:nvSpPr>
          <p:spPr bwMode="auto">
            <a:xfrm>
              <a:off x="1907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6" name="Line 30"/>
            <p:cNvSpPr>
              <a:spLocks noChangeShapeType="1"/>
            </p:cNvSpPr>
            <p:nvPr/>
          </p:nvSpPr>
          <p:spPr bwMode="auto">
            <a:xfrm>
              <a:off x="2318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7" name="Line 31"/>
            <p:cNvSpPr>
              <a:spLocks noChangeShapeType="1"/>
            </p:cNvSpPr>
            <p:nvPr/>
          </p:nvSpPr>
          <p:spPr bwMode="auto">
            <a:xfrm>
              <a:off x="2364" y="1404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8" name="Line 32"/>
            <p:cNvSpPr>
              <a:spLocks noChangeShapeType="1"/>
            </p:cNvSpPr>
            <p:nvPr/>
          </p:nvSpPr>
          <p:spPr bwMode="auto">
            <a:xfrm>
              <a:off x="3831" y="395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19" name="Line 33"/>
            <p:cNvSpPr>
              <a:spLocks noChangeShapeType="1"/>
            </p:cNvSpPr>
            <p:nvPr/>
          </p:nvSpPr>
          <p:spPr bwMode="auto">
            <a:xfrm>
              <a:off x="3831" y="69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0" name="Line 34"/>
            <p:cNvSpPr>
              <a:spLocks noChangeShapeType="1"/>
            </p:cNvSpPr>
            <p:nvPr/>
          </p:nvSpPr>
          <p:spPr bwMode="auto">
            <a:xfrm>
              <a:off x="3831" y="738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1" name="Line 35"/>
            <p:cNvSpPr>
              <a:spLocks noChangeShapeType="1"/>
            </p:cNvSpPr>
            <p:nvPr/>
          </p:nvSpPr>
          <p:spPr bwMode="auto">
            <a:xfrm>
              <a:off x="3831" y="114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2" name="Line 36"/>
            <p:cNvSpPr>
              <a:spLocks noChangeShapeType="1"/>
            </p:cNvSpPr>
            <p:nvPr/>
          </p:nvSpPr>
          <p:spPr bwMode="auto">
            <a:xfrm>
              <a:off x="3831" y="1196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3" name="Line 37"/>
            <p:cNvSpPr>
              <a:spLocks noChangeShapeType="1"/>
            </p:cNvSpPr>
            <p:nvPr/>
          </p:nvSpPr>
          <p:spPr bwMode="auto">
            <a:xfrm>
              <a:off x="3831" y="160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4" name="Line 38"/>
            <p:cNvSpPr>
              <a:spLocks noChangeShapeType="1"/>
            </p:cNvSpPr>
            <p:nvPr/>
          </p:nvSpPr>
          <p:spPr bwMode="auto">
            <a:xfrm>
              <a:off x="3831" y="1653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5" name="Line 39"/>
            <p:cNvSpPr>
              <a:spLocks noChangeShapeType="1"/>
            </p:cNvSpPr>
            <p:nvPr/>
          </p:nvSpPr>
          <p:spPr bwMode="auto">
            <a:xfrm>
              <a:off x="3831" y="206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6" name="Line 40"/>
            <p:cNvSpPr>
              <a:spLocks noChangeShapeType="1"/>
            </p:cNvSpPr>
            <p:nvPr/>
          </p:nvSpPr>
          <p:spPr bwMode="auto">
            <a:xfrm>
              <a:off x="1156" y="925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7" name="Line 41"/>
            <p:cNvSpPr>
              <a:spLocks noChangeShapeType="1"/>
            </p:cNvSpPr>
            <p:nvPr/>
          </p:nvSpPr>
          <p:spPr bwMode="auto">
            <a:xfrm>
              <a:off x="1156" y="1171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8" name="Line 42"/>
            <p:cNvSpPr>
              <a:spLocks noChangeShapeType="1"/>
            </p:cNvSpPr>
            <p:nvPr/>
          </p:nvSpPr>
          <p:spPr bwMode="auto">
            <a:xfrm>
              <a:off x="1156" y="1218"/>
              <a:ext cx="0" cy="3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29" name="Line 43"/>
            <p:cNvSpPr>
              <a:spLocks noChangeShapeType="1"/>
            </p:cNvSpPr>
            <p:nvPr/>
          </p:nvSpPr>
          <p:spPr bwMode="auto">
            <a:xfrm>
              <a:off x="1156" y="162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0" name="Line 44"/>
            <p:cNvSpPr>
              <a:spLocks noChangeShapeType="1"/>
            </p:cNvSpPr>
            <p:nvPr/>
          </p:nvSpPr>
          <p:spPr bwMode="auto">
            <a:xfrm>
              <a:off x="1156" y="1675"/>
              <a:ext cx="0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1" name="Freeform 45"/>
            <p:cNvSpPr>
              <a:spLocks/>
            </p:cNvSpPr>
            <p:nvPr/>
          </p:nvSpPr>
          <p:spPr bwMode="auto">
            <a:xfrm>
              <a:off x="3831" y="1789"/>
              <a:ext cx="788" cy="494"/>
            </a:xfrm>
            <a:custGeom>
              <a:avLst/>
              <a:gdLst>
                <a:gd name="T0" fmla="*/ 0 w 2754"/>
                <a:gd name="T1" fmla="*/ 12 h 1721"/>
                <a:gd name="T2" fmla="*/ 0 w 2754"/>
                <a:gd name="T3" fmla="*/ 12 h 1721"/>
                <a:gd name="T4" fmla="*/ 1 w 2754"/>
                <a:gd name="T5" fmla="*/ 12 h 1721"/>
                <a:gd name="T6" fmla="*/ 1 w 2754"/>
                <a:gd name="T7" fmla="*/ 11 h 1721"/>
                <a:gd name="T8" fmla="*/ 2 w 2754"/>
                <a:gd name="T9" fmla="*/ 11 h 1721"/>
                <a:gd name="T10" fmla="*/ 2 w 2754"/>
                <a:gd name="T11" fmla="*/ 11 h 1721"/>
                <a:gd name="T12" fmla="*/ 3 w 2754"/>
                <a:gd name="T13" fmla="*/ 11 h 1721"/>
                <a:gd name="T14" fmla="*/ 3 w 2754"/>
                <a:gd name="T15" fmla="*/ 11 h 1721"/>
                <a:gd name="T16" fmla="*/ 3 w 2754"/>
                <a:gd name="T17" fmla="*/ 11 h 1721"/>
                <a:gd name="T18" fmla="*/ 4 w 2754"/>
                <a:gd name="T19" fmla="*/ 11 h 1721"/>
                <a:gd name="T20" fmla="*/ 4 w 2754"/>
                <a:gd name="T21" fmla="*/ 11 h 1721"/>
                <a:gd name="T22" fmla="*/ 5 w 2754"/>
                <a:gd name="T23" fmla="*/ 11 h 1721"/>
                <a:gd name="T24" fmla="*/ 5 w 2754"/>
                <a:gd name="T25" fmla="*/ 11 h 1721"/>
                <a:gd name="T26" fmla="*/ 5 w 2754"/>
                <a:gd name="T27" fmla="*/ 11 h 1721"/>
                <a:gd name="T28" fmla="*/ 6 w 2754"/>
                <a:gd name="T29" fmla="*/ 11 h 1721"/>
                <a:gd name="T30" fmla="*/ 6 w 2754"/>
                <a:gd name="T31" fmla="*/ 11 h 1721"/>
                <a:gd name="T32" fmla="*/ 7 w 2754"/>
                <a:gd name="T33" fmla="*/ 11 h 1721"/>
                <a:gd name="T34" fmla="*/ 7 w 2754"/>
                <a:gd name="T35" fmla="*/ 10 h 1721"/>
                <a:gd name="T36" fmla="*/ 7 w 2754"/>
                <a:gd name="T37" fmla="*/ 10 h 1721"/>
                <a:gd name="T38" fmla="*/ 8 w 2754"/>
                <a:gd name="T39" fmla="*/ 10 h 1721"/>
                <a:gd name="T40" fmla="*/ 8 w 2754"/>
                <a:gd name="T41" fmla="*/ 10 h 1721"/>
                <a:gd name="T42" fmla="*/ 9 w 2754"/>
                <a:gd name="T43" fmla="*/ 10 h 1721"/>
                <a:gd name="T44" fmla="*/ 9 w 2754"/>
                <a:gd name="T45" fmla="*/ 10 h 1721"/>
                <a:gd name="T46" fmla="*/ 9 w 2754"/>
                <a:gd name="T47" fmla="*/ 9 h 1721"/>
                <a:gd name="T48" fmla="*/ 9 w 2754"/>
                <a:gd name="T49" fmla="*/ 9 h 1721"/>
                <a:gd name="T50" fmla="*/ 10 w 2754"/>
                <a:gd name="T51" fmla="*/ 9 h 1721"/>
                <a:gd name="T52" fmla="*/ 10 w 2754"/>
                <a:gd name="T53" fmla="*/ 9 h 1721"/>
                <a:gd name="T54" fmla="*/ 11 w 2754"/>
                <a:gd name="T55" fmla="*/ 9 h 1721"/>
                <a:gd name="T56" fmla="*/ 11 w 2754"/>
                <a:gd name="T57" fmla="*/ 8 h 1721"/>
                <a:gd name="T58" fmla="*/ 11 w 2754"/>
                <a:gd name="T59" fmla="*/ 8 h 1721"/>
                <a:gd name="T60" fmla="*/ 12 w 2754"/>
                <a:gd name="T61" fmla="*/ 8 h 1721"/>
                <a:gd name="T62" fmla="*/ 12 w 2754"/>
                <a:gd name="T63" fmla="*/ 8 h 1721"/>
                <a:gd name="T64" fmla="*/ 12 w 2754"/>
                <a:gd name="T65" fmla="*/ 7 h 1721"/>
                <a:gd name="T66" fmla="*/ 13 w 2754"/>
                <a:gd name="T67" fmla="*/ 7 h 1721"/>
                <a:gd name="T68" fmla="*/ 13 w 2754"/>
                <a:gd name="T69" fmla="*/ 7 h 1721"/>
                <a:gd name="T70" fmla="*/ 13 w 2754"/>
                <a:gd name="T71" fmla="*/ 7 h 1721"/>
                <a:gd name="T72" fmla="*/ 14 w 2754"/>
                <a:gd name="T73" fmla="*/ 6 h 1721"/>
                <a:gd name="T74" fmla="*/ 14 w 2754"/>
                <a:gd name="T75" fmla="*/ 6 h 1721"/>
                <a:gd name="T76" fmla="*/ 14 w 2754"/>
                <a:gd name="T77" fmla="*/ 6 h 1721"/>
                <a:gd name="T78" fmla="*/ 15 w 2754"/>
                <a:gd name="T79" fmla="*/ 5 h 1721"/>
                <a:gd name="T80" fmla="*/ 15 w 2754"/>
                <a:gd name="T81" fmla="*/ 5 h 1721"/>
                <a:gd name="T82" fmla="*/ 15 w 2754"/>
                <a:gd name="T83" fmla="*/ 5 h 1721"/>
                <a:gd name="T84" fmla="*/ 15 w 2754"/>
                <a:gd name="T85" fmla="*/ 5 h 1721"/>
                <a:gd name="T86" fmla="*/ 16 w 2754"/>
                <a:gd name="T87" fmla="*/ 4 h 1721"/>
                <a:gd name="T88" fmla="*/ 16 w 2754"/>
                <a:gd name="T89" fmla="*/ 4 h 1721"/>
                <a:gd name="T90" fmla="*/ 16 w 2754"/>
                <a:gd name="T91" fmla="*/ 4 h 1721"/>
                <a:gd name="T92" fmla="*/ 17 w 2754"/>
                <a:gd name="T93" fmla="*/ 3 h 1721"/>
                <a:gd name="T94" fmla="*/ 17 w 2754"/>
                <a:gd name="T95" fmla="*/ 3 h 1721"/>
                <a:gd name="T96" fmla="*/ 17 w 2754"/>
                <a:gd name="T97" fmla="*/ 3 h 1721"/>
                <a:gd name="T98" fmla="*/ 17 w 2754"/>
                <a:gd name="T99" fmla="*/ 2 h 1721"/>
                <a:gd name="T100" fmla="*/ 17 w 2754"/>
                <a:gd name="T101" fmla="*/ 2 h 1721"/>
                <a:gd name="T102" fmla="*/ 18 w 2754"/>
                <a:gd name="T103" fmla="*/ 1 h 1721"/>
                <a:gd name="T104" fmla="*/ 18 w 2754"/>
                <a:gd name="T105" fmla="*/ 1 h 1721"/>
                <a:gd name="T106" fmla="*/ 18 w 2754"/>
                <a:gd name="T107" fmla="*/ 1 h 1721"/>
                <a:gd name="T108" fmla="*/ 18 w 2754"/>
                <a:gd name="T109" fmla="*/ 0 h 1721"/>
                <a:gd name="T110" fmla="*/ 18 w 2754"/>
                <a:gd name="T111" fmla="*/ 0 h 17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54" h="1721">
                  <a:moveTo>
                    <a:pt x="0" y="1721"/>
                  </a:moveTo>
                  <a:lnTo>
                    <a:pt x="63" y="1720"/>
                  </a:lnTo>
                  <a:lnTo>
                    <a:pt x="125" y="1719"/>
                  </a:lnTo>
                  <a:lnTo>
                    <a:pt x="186" y="1715"/>
                  </a:lnTo>
                  <a:lnTo>
                    <a:pt x="249" y="1710"/>
                  </a:lnTo>
                  <a:lnTo>
                    <a:pt x="311" y="1705"/>
                  </a:lnTo>
                  <a:lnTo>
                    <a:pt x="373" y="1698"/>
                  </a:lnTo>
                  <a:lnTo>
                    <a:pt x="435" y="1690"/>
                  </a:lnTo>
                  <a:lnTo>
                    <a:pt x="495" y="1680"/>
                  </a:lnTo>
                  <a:lnTo>
                    <a:pt x="557" y="1670"/>
                  </a:lnTo>
                  <a:lnTo>
                    <a:pt x="618" y="1658"/>
                  </a:lnTo>
                  <a:lnTo>
                    <a:pt x="678" y="1644"/>
                  </a:lnTo>
                  <a:lnTo>
                    <a:pt x="739" y="1630"/>
                  </a:lnTo>
                  <a:lnTo>
                    <a:pt x="800" y="1614"/>
                  </a:lnTo>
                  <a:lnTo>
                    <a:pt x="859" y="1597"/>
                  </a:lnTo>
                  <a:lnTo>
                    <a:pt x="919" y="1579"/>
                  </a:lnTo>
                  <a:lnTo>
                    <a:pt x="978" y="1560"/>
                  </a:lnTo>
                  <a:lnTo>
                    <a:pt x="1037" y="1540"/>
                  </a:lnTo>
                  <a:lnTo>
                    <a:pt x="1095" y="1519"/>
                  </a:lnTo>
                  <a:lnTo>
                    <a:pt x="1153" y="1495"/>
                  </a:lnTo>
                  <a:lnTo>
                    <a:pt x="1211" y="1472"/>
                  </a:lnTo>
                  <a:lnTo>
                    <a:pt x="1267" y="1446"/>
                  </a:lnTo>
                  <a:lnTo>
                    <a:pt x="1324" y="1421"/>
                  </a:lnTo>
                  <a:lnTo>
                    <a:pt x="1379" y="1393"/>
                  </a:lnTo>
                  <a:lnTo>
                    <a:pt x="1434" y="1364"/>
                  </a:lnTo>
                  <a:lnTo>
                    <a:pt x="1490" y="1334"/>
                  </a:lnTo>
                  <a:lnTo>
                    <a:pt x="1543" y="1303"/>
                  </a:lnTo>
                  <a:lnTo>
                    <a:pt x="1596" y="1272"/>
                  </a:lnTo>
                  <a:lnTo>
                    <a:pt x="1650" y="1239"/>
                  </a:lnTo>
                  <a:lnTo>
                    <a:pt x="1702" y="1204"/>
                  </a:lnTo>
                  <a:lnTo>
                    <a:pt x="1753" y="1169"/>
                  </a:lnTo>
                  <a:lnTo>
                    <a:pt x="1804" y="1133"/>
                  </a:lnTo>
                  <a:lnTo>
                    <a:pt x="1854" y="1097"/>
                  </a:lnTo>
                  <a:lnTo>
                    <a:pt x="1903" y="1059"/>
                  </a:lnTo>
                  <a:lnTo>
                    <a:pt x="1951" y="1019"/>
                  </a:lnTo>
                  <a:lnTo>
                    <a:pt x="1999" y="979"/>
                  </a:lnTo>
                  <a:lnTo>
                    <a:pt x="2046" y="938"/>
                  </a:lnTo>
                  <a:lnTo>
                    <a:pt x="2091" y="896"/>
                  </a:lnTo>
                  <a:lnTo>
                    <a:pt x="2136" y="853"/>
                  </a:lnTo>
                  <a:lnTo>
                    <a:pt x="2181" y="809"/>
                  </a:lnTo>
                  <a:lnTo>
                    <a:pt x="2223" y="765"/>
                  </a:lnTo>
                  <a:lnTo>
                    <a:pt x="2266" y="719"/>
                  </a:lnTo>
                  <a:lnTo>
                    <a:pt x="2308" y="672"/>
                  </a:lnTo>
                  <a:lnTo>
                    <a:pt x="2348" y="625"/>
                  </a:lnTo>
                  <a:lnTo>
                    <a:pt x="2387" y="577"/>
                  </a:lnTo>
                  <a:lnTo>
                    <a:pt x="2426" y="528"/>
                  </a:lnTo>
                  <a:lnTo>
                    <a:pt x="2463" y="478"/>
                  </a:lnTo>
                  <a:lnTo>
                    <a:pt x="2500" y="428"/>
                  </a:lnTo>
                  <a:lnTo>
                    <a:pt x="2535" y="377"/>
                  </a:lnTo>
                  <a:lnTo>
                    <a:pt x="2570" y="325"/>
                  </a:lnTo>
                  <a:lnTo>
                    <a:pt x="2604" y="273"/>
                  </a:lnTo>
                  <a:lnTo>
                    <a:pt x="2636" y="220"/>
                  </a:lnTo>
                  <a:lnTo>
                    <a:pt x="2666" y="165"/>
                  </a:lnTo>
                  <a:lnTo>
                    <a:pt x="2696" y="111"/>
                  </a:lnTo>
                  <a:lnTo>
                    <a:pt x="2726" y="57"/>
                  </a:lnTo>
                  <a:lnTo>
                    <a:pt x="27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2" name="Freeform 46"/>
            <p:cNvSpPr>
              <a:spLocks/>
            </p:cNvSpPr>
            <p:nvPr/>
          </p:nvSpPr>
          <p:spPr bwMode="auto">
            <a:xfrm>
              <a:off x="3371" y="804"/>
              <a:ext cx="460" cy="215"/>
            </a:xfrm>
            <a:custGeom>
              <a:avLst/>
              <a:gdLst>
                <a:gd name="T0" fmla="*/ 11 w 1602"/>
                <a:gd name="T1" fmla="*/ 0 h 749"/>
                <a:gd name="T2" fmla="*/ 11 w 1602"/>
                <a:gd name="T3" fmla="*/ 0 h 749"/>
                <a:gd name="T4" fmla="*/ 10 w 1602"/>
                <a:gd name="T5" fmla="*/ 0 h 749"/>
                <a:gd name="T6" fmla="*/ 10 w 1602"/>
                <a:gd name="T7" fmla="*/ 0 h 749"/>
                <a:gd name="T8" fmla="*/ 9 w 1602"/>
                <a:gd name="T9" fmla="*/ 0 h 749"/>
                <a:gd name="T10" fmla="*/ 9 w 1602"/>
                <a:gd name="T11" fmla="*/ 0 h 749"/>
                <a:gd name="T12" fmla="*/ 9 w 1602"/>
                <a:gd name="T13" fmla="*/ 0 h 749"/>
                <a:gd name="T14" fmla="*/ 8 w 1602"/>
                <a:gd name="T15" fmla="*/ 0 h 749"/>
                <a:gd name="T16" fmla="*/ 8 w 1602"/>
                <a:gd name="T17" fmla="*/ 0 h 749"/>
                <a:gd name="T18" fmla="*/ 7 w 1602"/>
                <a:gd name="T19" fmla="*/ 0 h 749"/>
                <a:gd name="T20" fmla="*/ 7 w 1602"/>
                <a:gd name="T21" fmla="*/ 1 h 749"/>
                <a:gd name="T22" fmla="*/ 7 w 1602"/>
                <a:gd name="T23" fmla="*/ 1 h 749"/>
                <a:gd name="T24" fmla="*/ 7 w 1602"/>
                <a:gd name="T25" fmla="*/ 1 h 749"/>
                <a:gd name="T26" fmla="*/ 6 w 1602"/>
                <a:gd name="T27" fmla="*/ 1 h 749"/>
                <a:gd name="T28" fmla="*/ 6 w 1602"/>
                <a:gd name="T29" fmla="*/ 1 h 749"/>
                <a:gd name="T30" fmla="*/ 5 w 1602"/>
                <a:gd name="T31" fmla="*/ 1 h 749"/>
                <a:gd name="T32" fmla="*/ 5 w 1602"/>
                <a:gd name="T33" fmla="*/ 1 h 749"/>
                <a:gd name="T34" fmla="*/ 5 w 1602"/>
                <a:gd name="T35" fmla="*/ 1 h 749"/>
                <a:gd name="T36" fmla="*/ 5 w 1602"/>
                <a:gd name="T37" fmla="*/ 1 h 749"/>
                <a:gd name="T38" fmla="*/ 4 w 1602"/>
                <a:gd name="T39" fmla="*/ 2 h 749"/>
                <a:gd name="T40" fmla="*/ 4 w 1602"/>
                <a:gd name="T41" fmla="*/ 2 h 749"/>
                <a:gd name="T42" fmla="*/ 4 w 1602"/>
                <a:gd name="T43" fmla="*/ 2 h 749"/>
                <a:gd name="T44" fmla="*/ 3 w 1602"/>
                <a:gd name="T45" fmla="*/ 2 h 749"/>
                <a:gd name="T46" fmla="*/ 3 w 1602"/>
                <a:gd name="T47" fmla="*/ 2 h 749"/>
                <a:gd name="T48" fmla="*/ 3 w 1602"/>
                <a:gd name="T49" fmla="*/ 3 h 749"/>
                <a:gd name="T50" fmla="*/ 2 w 1602"/>
                <a:gd name="T51" fmla="*/ 3 h 749"/>
                <a:gd name="T52" fmla="*/ 2 w 1602"/>
                <a:gd name="T53" fmla="*/ 3 h 749"/>
                <a:gd name="T54" fmla="*/ 2 w 1602"/>
                <a:gd name="T55" fmla="*/ 3 h 749"/>
                <a:gd name="T56" fmla="*/ 1 w 1602"/>
                <a:gd name="T57" fmla="*/ 3 h 749"/>
                <a:gd name="T58" fmla="*/ 1 w 1602"/>
                <a:gd name="T59" fmla="*/ 4 h 749"/>
                <a:gd name="T60" fmla="*/ 1 w 1602"/>
                <a:gd name="T61" fmla="*/ 4 h 749"/>
                <a:gd name="T62" fmla="*/ 1 w 1602"/>
                <a:gd name="T63" fmla="*/ 4 h 749"/>
                <a:gd name="T64" fmla="*/ 1 w 1602"/>
                <a:gd name="T65" fmla="*/ 5 h 749"/>
                <a:gd name="T66" fmla="*/ 0 w 1602"/>
                <a:gd name="T67" fmla="*/ 5 h 749"/>
                <a:gd name="T68" fmla="*/ 0 w 1602"/>
                <a:gd name="T69" fmla="*/ 5 h 7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02" h="749">
                  <a:moveTo>
                    <a:pt x="1602" y="0"/>
                  </a:moveTo>
                  <a:lnTo>
                    <a:pt x="1549" y="2"/>
                  </a:lnTo>
                  <a:lnTo>
                    <a:pt x="1495" y="4"/>
                  </a:lnTo>
                  <a:lnTo>
                    <a:pt x="1441" y="7"/>
                  </a:lnTo>
                  <a:lnTo>
                    <a:pt x="1388" y="12"/>
                  </a:lnTo>
                  <a:lnTo>
                    <a:pt x="1335" y="17"/>
                  </a:lnTo>
                  <a:lnTo>
                    <a:pt x="1282" y="25"/>
                  </a:lnTo>
                  <a:lnTo>
                    <a:pt x="1228" y="35"/>
                  </a:lnTo>
                  <a:lnTo>
                    <a:pt x="1175" y="44"/>
                  </a:lnTo>
                  <a:lnTo>
                    <a:pt x="1123" y="56"/>
                  </a:lnTo>
                  <a:lnTo>
                    <a:pt x="1071" y="70"/>
                  </a:lnTo>
                  <a:lnTo>
                    <a:pt x="1020" y="83"/>
                  </a:lnTo>
                  <a:lnTo>
                    <a:pt x="968" y="99"/>
                  </a:lnTo>
                  <a:lnTo>
                    <a:pt x="917" y="117"/>
                  </a:lnTo>
                  <a:lnTo>
                    <a:pt x="866" y="135"/>
                  </a:lnTo>
                  <a:lnTo>
                    <a:pt x="816" y="154"/>
                  </a:lnTo>
                  <a:lnTo>
                    <a:pt x="767" y="175"/>
                  </a:lnTo>
                  <a:lnTo>
                    <a:pt x="718" y="196"/>
                  </a:lnTo>
                  <a:lnTo>
                    <a:pt x="669" y="220"/>
                  </a:lnTo>
                  <a:lnTo>
                    <a:pt x="621" y="244"/>
                  </a:lnTo>
                  <a:lnTo>
                    <a:pt x="575" y="271"/>
                  </a:lnTo>
                  <a:lnTo>
                    <a:pt x="528" y="297"/>
                  </a:lnTo>
                  <a:lnTo>
                    <a:pt x="483" y="325"/>
                  </a:lnTo>
                  <a:lnTo>
                    <a:pt x="437" y="355"/>
                  </a:lnTo>
                  <a:lnTo>
                    <a:pt x="394" y="386"/>
                  </a:lnTo>
                  <a:lnTo>
                    <a:pt x="350" y="417"/>
                  </a:lnTo>
                  <a:lnTo>
                    <a:pt x="307" y="450"/>
                  </a:lnTo>
                  <a:lnTo>
                    <a:pt x="266" y="484"/>
                  </a:lnTo>
                  <a:lnTo>
                    <a:pt x="224" y="518"/>
                  </a:lnTo>
                  <a:lnTo>
                    <a:pt x="185" y="554"/>
                  </a:lnTo>
                  <a:lnTo>
                    <a:pt x="145" y="591"/>
                  </a:lnTo>
                  <a:lnTo>
                    <a:pt x="107" y="629"/>
                  </a:lnTo>
                  <a:lnTo>
                    <a:pt x="71" y="668"/>
                  </a:lnTo>
                  <a:lnTo>
                    <a:pt x="35" y="707"/>
                  </a:lnTo>
                  <a:lnTo>
                    <a:pt x="0" y="74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3" name="Line 47"/>
            <p:cNvSpPr>
              <a:spLocks noChangeShapeType="1"/>
            </p:cNvSpPr>
            <p:nvPr/>
          </p:nvSpPr>
          <p:spPr bwMode="auto">
            <a:xfrm>
              <a:off x="2565" y="525"/>
              <a:ext cx="0" cy="17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4" name="Line 48"/>
            <p:cNvSpPr>
              <a:spLocks noChangeShapeType="1"/>
            </p:cNvSpPr>
            <p:nvPr/>
          </p:nvSpPr>
          <p:spPr bwMode="auto">
            <a:xfrm flipH="1">
              <a:off x="1622" y="2283"/>
              <a:ext cx="9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5" name="Line 49"/>
            <p:cNvSpPr>
              <a:spLocks noChangeShapeType="1"/>
            </p:cNvSpPr>
            <p:nvPr/>
          </p:nvSpPr>
          <p:spPr bwMode="auto">
            <a:xfrm flipV="1">
              <a:off x="1622" y="1789"/>
              <a:ext cx="0" cy="4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6" name="Line 50"/>
            <p:cNvSpPr>
              <a:spLocks noChangeShapeType="1"/>
            </p:cNvSpPr>
            <p:nvPr/>
          </p:nvSpPr>
          <p:spPr bwMode="auto">
            <a:xfrm>
              <a:off x="1622" y="525"/>
              <a:ext cx="9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7" name="Line 51"/>
            <p:cNvSpPr>
              <a:spLocks noChangeShapeType="1"/>
            </p:cNvSpPr>
            <p:nvPr/>
          </p:nvSpPr>
          <p:spPr bwMode="auto">
            <a:xfrm flipH="1">
              <a:off x="274" y="804"/>
              <a:ext cx="134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8" name="Line 52"/>
            <p:cNvSpPr>
              <a:spLocks noChangeShapeType="1"/>
            </p:cNvSpPr>
            <p:nvPr/>
          </p:nvSpPr>
          <p:spPr bwMode="auto">
            <a:xfrm>
              <a:off x="274" y="2004"/>
              <a:ext cx="13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39" name="Freeform 53"/>
            <p:cNvSpPr>
              <a:spLocks/>
            </p:cNvSpPr>
            <p:nvPr/>
          </p:nvSpPr>
          <p:spPr bwMode="auto">
            <a:xfrm>
              <a:off x="769" y="1019"/>
              <a:ext cx="387" cy="770"/>
            </a:xfrm>
            <a:custGeom>
              <a:avLst/>
              <a:gdLst>
                <a:gd name="T0" fmla="*/ 9 w 1346"/>
                <a:gd name="T1" fmla="*/ 0 h 2691"/>
                <a:gd name="T2" fmla="*/ 8 w 1346"/>
                <a:gd name="T3" fmla="*/ 0 h 2691"/>
                <a:gd name="T4" fmla="*/ 7 w 1346"/>
                <a:gd name="T5" fmla="*/ 0 h 2691"/>
                <a:gd name="T6" fmla="*/ 6 w 1346"/>
                <a:gd name="T7" fmla="*/ 1 h 2691"/>
                <a:gd name="T8" fmla="*/ 5 w 1346"/>
                <a:gd name="T9" fmla="*/ 1 h 2691"/>
                <a:gd name="T10" fmla="*/ 5 w 1346"/>
                <a:gd name="T11" fmla="*/ 1 h 2691"/>
                <a:gd name="T12" fmla="*/ 4 w 1346"/>
                <a:gd name="T13" fmla="*/ 1 h 2691"/>
                <a:gd name="T14" fmla="*/ 3 w 1346"/>
                <a:gd name="T15" fmla="*/ 2 h 2691"/>
                <a:gd name="T16" fmla="*/ 3 w 1346"/>
                <a:gd name="T17" fmla="*/ 3 h 2691"/>
                <a:gd name="T18" fmla="*/ 2 w 1346"/>
                <a:gd name="T19" fmla="*/ 3 h 2691"/>
                <a:gd name="T20" fmla="*/ 2 w 1346"/>
                <a:gd name="T21" fmla="*/ 4 h 2691"/>
                <a:gd name="T22" fmla="*/ 1 w 1346"/>
                <a:gd name="T23" fmla="*/ 5 h 2691"/>
                <a:gd name="T24" fmla="*/ 1 w 1346"/>
                <a:gd name="T25" fmla="*/ 5 h 2691"/>
                <a:gd name="T26" fmla="*/ 1 w 1346"/>
                <a:gd name="T27" fmla="*/ 6 h 2691"/>
                <a:gd name="T28" fmla="*/ 0 w 1346"/>
                <a:gd name="T29" fmla="*/ 7 h 2691"/>
                <a:gd name="T30" fmla="*/ 0 w 1346"/>
                <a:gd name="T31" fmla="*/ 8 h 2691"/>
                <a:gd name="T32" fmla="*/ 0 w 1346"/>
                <a:gd name="T33" fmla="*/ 9 h 2691"/>
                <a:gd name="T34" fmla="*/ 0 w 1346"/>
                <a:gd name="T35" fmla="*/ 9 h 2691"/>
                <a:gd name="T36" fmla="*/ 0 w 1346"/>
                <a:gd name="T37" fmla="*/ 10 h 2691"/>
                <a:gd name="T38" fmla="*/ 0 w 1346"/>
                <a:gd name="T39" fmla="*/ 11 h 2691"/>
                <a:gd name="T40" fmla="*/ 1 w 1346"/>
                <a:gd name="T41" fmla="*/ 12 h 2691"/>
                <a:gd name="T42" fmla="*/ 1 w 1346"/>
                <a:gd name="T43" fmla="*/ 13 h 2691"/>
                <a:gd name="T44" fmla="*/ 1 w 1346"/>
                <a:gd name="T45" fmla="*/ 13 h 2691"/>
                <a:gd name="T46" fmla="*/ 2 w 1346"/>
                <a:gd name="T47" fmla="*/ 14 h 2691"/>
                <a:gd name="T48" fmla="*/ 2 w 1346"/>
                <a:gd name="T49" fmla="*/ 15 h 2691"/>
                <a:gd name="T50" fmla="*/ 3 w 1346"/>
                <a:gd name="T51" fmla="*/ 15 h 2691"/>
                <a:gd name="T52" fmla="*/ 3 w 1346"/>
                <a:gd name="T53" fmla="*/ 16 h 2691"/>
                <a:gd name="T54" fmla="*/ 4 w 1346"/>
                <a:gd name="T55" fmla="*/ 17 h 2691"/>
                <a:gd name="T56" fmla="*/ 5 w 1346"/>
                <a:gd name="T57" fmla="*/ 17 h 2691"/>
                <a:gd name="T58" fmla="*/ 5 w 1346"/>
                <a:gd name="T59" fmla="*/ 17 h 2691"/>
                <a:gd name="T60" fmla="*/ 6 w 1346"/>
                <a:gd name="T61" fmla="*/ 18 h 2691"/>
                <a:gd name="T62" fmla="*/ 7 w 1346"/>
                <a:gd name="T63" fmla="*/ 18 h 2691"/>
                <a:gd name="T64" fmla="*/ 8 w 1346"/>
                <a:gd name="T65" fmla="*/ 18 h 2691"/>
                <a:gd name="T66" fmla="*/ 9 w 1346"/>
                <a:gd name="T67" fmla="*/ 18 h 269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46" h="2691">
                  <a:moveTo>
                    <a:pt x="1346" y="0"/>
                  </a:moveTo>
                  <a:lnTo>
                    <a:pt x="1283" y="1"/>
                  </a:lnTo>
                  <a:lnTo>
                    <a:pt x="1222" y="5"/>
                  </a:lnTo>
                  <a:lnTo>
                    <a:pt x="1160" y="13"/>
                  </a:lnTo>
                  <a:lnTo>
                    <a:pt x="1099" y="22"/>
                  </a:lnTo>
                  <a:lnTo>
                    <a:pt x="1039" y="35"/>
                  </a:lnTo>
                  <a:lnTo>
                    <a:pt x="978" y="51"/>
                  </a:lnTo>
                  <a:lnTo>
                    <a:pt x="918" y="69"/>
                  </a:lnTo>
                  <a:lnTo>
                    <a:pt x="860" y="90"/>
                  </a:lnTo>
                  <a:lnTo>
                    <a:pt x="802" y="114"/>
                  </a:lnTo>
                  <a:lnTo>
                    <a:pt x="747" y="140"/>
                  </a:lnTo>
                  <a:lnTo>
                    <a:pt x="691" y="169"/>
                  </a:lnTo>
                  <a:lnTo>
                    <a:pt x="638" y="201"/>
                  </a:lnTo>
                  <a:lnTo>
                    <a:pt x="586" y="235"/>
                  </a:lnTo>
                  <a:lnTo>
                    <a:pt x="535" y="271"/>
                  </a:lnTo>
                  <a:lnTo>
                    <a:pt x="487" y="310"/>
                  </a:lnTo>
                  <a:lnTo>
                    <a:pt x="440" y="351"/>
                  </a:lnTo>
                  <a:lnTo>
                    <a:pt x="394" y="394"/>
                  </a:lnTo>
                  <a:lnTo>
                    <a:pt x="352" y="439"/>
                  </a:lnTo>
                  <a:lnTo>
                    <a:pt x="311" y="485"/>
                  </a:lnTo>
                  <a:lnTo>
                    <a:pt x="273" y="534"/>
                  </a:lnTo>
                  <a:lnTo>
                    <a:pt x="236" y="584"/>
                  </a:lnTo>
                  <a:lnTo>
                    <a:pt x="203" y="637"/>
                  </a:lnTo>
                  <a:lnTo>
                    <a:pt x="171" y="691"/>
                  </a:lnTo>
                  <a:lnTo>
                    <a:pt x="142" y="745"/>
                  </a:lnTo>
                  <a:lnTo>
                    <a:pt x="115" y="802"/>
                  </a:lnTo>
                  <a:lnTo>
                    <a:pt x="92" y="859"/>
                  </a:lnTo>
                  <a:lnTo>
                    <a:pt x="71" y="918"/>
                  </a:lnTo>
                  <a:lnTo>
                    <a:pt x="53" y="977"/>
                  </a:lnTo>
                  <a:lnTo>
                    <a:pt x="37" y="1037"/>
                  </a:lnTo>
                  <a:lnTo>
                    <a:pt x="24" y="1099"/>
                  </a:lnTo>
                  <a:lnTo>
                    <a:pt x="13" y="1159"/>
                  </a:lnTo>
                  <a:lnTo>
                    <a:pt x="7" y="1221"/>
                  </a:lnTo>
                  <a:lnTo>
                    <a:pt x="2" y="1284"/>
                  </a:lnTo>
                  <a:lnTo>
                    <a:pt x="0" y="1346"/>
                  </a:lnTo>
                  <a:lnTo>
                    <a:pt x="2" y="1407"/>
                  </a:lnTo>
                  <a:lnTo>
                    <a:pt x="7" y="1470"/>
                  </a:lnTo>
                  <a:lnTo>
                    <a:pt x="13" y="1532"/>
                  </a:lnTo>
                  <a:lnTo>
                    <a:pt x="24" y="1593"/>
                  </a:lnTo>
                  <a:lnTo>
                    <a:pt x="37" y="1653"/>
                  </a:lnTo>
                  <a:lnTo>
                    <a:pt x="53" y="1714"/>
                  </a:lnTo>
                  <a:lnTo>
                    <a:pt x="71" y="1774"/>
                  </a:lnTo>
                  <a:lnTo>
                    <a:pt x="92" y="1832"/>
                  </a:lnTo>
                  <a:lnTo>
                    <a:pt x="115" y="1890"/>
                  </a:lnTo>
                  <a:lnTo>
                    <a:pt x="142" y="1946"/>
                  </a:lnTo>
                  <a:lnTo>
                    <a:pt x="171" y="2000"/>
                  </a:lnTo>
                  <a:lnTo>
                    <a:pt x="203" y="2055"/>
                  </a:lnTo>
                  <a:lnTo>
                    <a:pt x="236" y="2107"/>
                  </a:lnTo>
                  <a:lnTo>
                    <a:pt x="273" y="2157"/>
                  </a:lnTo>
                  <a:lnTo>
                    <a:pt x="311" y="2206"/>
                  </a:lnTo>
                  <a:lnTo>
                    <a:pt x="352" y="2253"/>
                  </a:lnTo>
                  <a:lnTo>
                    <a:pt x="394" y="2297"/>
                  </a:lnTo>
                  <a:lnTo>
                    <a:pt x="440" y="2340"/>
                  </a:lnTo>
                  <a:lnTo>
                    <a:pt x="487" y="2382"/>
                  </a:lnTo>
                  <a:lnTo>
                    <a:pt x="535" y="2420"/>
                  </a:lnTo>
                  <a:lnTo>
                    <a:pt x="586" y="2456"/>
                  </a:lnTo>
                  <a:lnTo>
                    <a:pt x="638" y="2490"/>
                  </a:lnTo>
                  <a:lnTo>
                    <a:pt x="691" y="2522"/>
                  </a:lnTo>
                  <a:lnTo>
                    <a:pt x="747" y="2551"/>
                  </a:lnTo>
                  <a:lnTo>
                    <a:pt x="802" y="2577"/>
                  </a:lnTo>
                  <a:lnTo>
                    <a:pt x="860" y="2601"/>
                  </a:lnTo>
                  <a:lnTo>
                    <a:pt x="918" y="2622"/>
                  </a:lnTo>
                  <a:lnTo>
                    <a:pt x="978" y="2640"/>
                  </a:lnTo>
                  <a:lnTo>
                    <a:pt x="1039" y="2656"/>
                  </a:lnTo>
                  <a:lnTo>
                    <a:pt x="1099" y="2669"/>
                  </a:lnTo>
                  <a:lnTo>
                    <a:pt x="1160" y="2679"/>
                  </a:lnTo>
                  <a:lnTo>
                    <a:pt x="1222" y="2686"/>
                  </a:lnTo>
                  <a:lnTo>
                    <a:pt x="1283" y="2690"/>
                  </a:lnTo>
                  <a:lnTo>
                    <a:pt x="1346" y="26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0" name="Line 54"/>
            <p:cNvSpPr>
              <a:spLocks noChangeShapeType="1"/>
            </p:cNvSpPr>
            <p:nvPr/>
          </p:nvSpPr>
          <p:spPr bwMode="auto">
            <a:xfrm>
              <a:off x="2206" y="1019"/>
              <a:ext cx="0" cy="7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1" name="Line 55"/>
            <p:cNvSpPr>
              <a:spLocks noChangeShapeType="1"/>
            </p:cNvSpPr>
            <p:nvPr/>
          </p:nvSpPr>
          <p:spPr bwMode="auto">
            <a:xfrm flipV="1">
              <a:off x="1622" y="525"/>
              <a:ext cx="0" cy="4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2" name="Line 56"/>
            <p:cNvSpPr>
              <a:spLocks noChangeShapeType="1"/>
            </p:cNvSpPr>
            <p:nvPr/>
          </p:nvSpPr>
          <p:spPr bwMode="auto">
            <a:xfrm>
              <a:off x="3040" y="1019"/>
              <a:ext cx="3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3" name="Line 57"/>
            <p:cNvSpPr>
              <a:spLocks noChangeShapeType="1"/>
            </p:cNvSpPr>
            <p:nvPr/>
          </p:nvSpPr>
          <p:spPr bwMode="auto">
            <a:xfrm>
              <a:off x="3397" y="1019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4" name="Line 58"/>
            <p:cNvSpPr>
              <a:spLocks noChangeShapeType="1"/>
            </p:cNvSpPr>
            <p:nvPr/>
          </p:nvSpPr>
          <p:spPr bwMode="auto">
            <a:xfrm>
              <a:off x="3520" y="1019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5" name="Line 59"/>
            <p:cNvSpPr>
              <a:spLocks noChangeShapeType="1"/>
            </p:cNvSpPr>
            <p:nvPr/>
          </p:nvSpPr>
          <p:spPr bwMode="auto">
            <a:xfrm>
              <a:off x="3648" y="1019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6" name="Line 60"/>
            <p:cNvSpPr>
              <a:spLocks noChangeShapeType="1"/>
            </p:cNvSpPr>
            <p:nvPr/>
          </p:nvSpPr>
          <p:spPr bwMode="auto">
            <a:xfrm>
              <a:off x="3777" y="1019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7" name="Line 61"/>
            <p:cNvSpPr>
              <a:spLocks noChangeShapeType="1"/>
            </p:cNvSpPr>
            <p:nvPr/>
          </p:nvSpPr>
          <p:spPr bwMode="auto">
            <a:xfrm>
              <a:off x="3905" y="1019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8" name="Line 62"/>
            <p:cNvSpPr>
              <a:spLocks noChangeShapeType="1"/>
            </p:cNvSpPr>
            <p:nvPr/>
          </p:nvSpPr>
          <p:spPr bwMode="auto">
            <a:xfrm>
              <a:off x="4035" y="1019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49" name="Line 63"/>
            <p:cNvSpPr>
              <a:spLocks noChangeShapeType="1"/>
            </p:cNvSpPr>
            <p:nvPr/>
          </p:nvSpPr>
          <p:spPr bwMode="auto">
            <a:xfrm>
              <a:off x="4164" y="1019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0" name="Line 64"/>
            <p:cNvSpPr>
              <a:spLocks noChangeShapeType="1"/>
            </p:cNvSpPr>
            <p:nvPr/>
          </p:nvSpPr>
          <p:spPr bwMode="auto">
            <a:xfrm>
              <a:off x="4290" y="1019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1" name="Line 65"/>
            <p:cNvSpPr>
              <a:spLocks noChangeShapeType="1"/>
            </p:cNvSpPr>
            <p:nvPr/>
          </p:nvSpPr>
          <p:spPr bwMode="auto">
            <a:xfrm>
              <a:off x="3040" y="1789"/>
              <a:ext cx="3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2" name="Line 66"/>
            <p:cNvSpPr>
              <a:spLocks noChangeShapeType="1"/>
            </p:cNvSpPr>
            <p:nvPr/>
          </p:nvSpPr>
          <p:spPr bwMode="auto">
            <a:xfrm>
              <a:off x="3401" y="1789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3" name="Line 67"/>
            <p:cNvSpPr>
              <a:spLocks noChangeShapeType="1"/>
            </p:cNvSpPr>
            <p:nvPr/>
          </p:nvSpPr>
          <p:spPr bwMode="auto">
            <a:xfrm>
              <a:off x="3524" y="1789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4" name="Line 68"/>
            <p:cNvSpPr>
              <a:spLocks noChangeShapeType="1"/>
            </p:cNvSpPr>
            <p:nvPr/>
          </p:nvSpPr>
          <p:spPr bwMode="auto">
            <a:xfrm>
              <a:off x="3652" y="1789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5" name="Line 69"/>
            <p:cNvSpPr>
              <a:spLocks noChangeShapeType="1"/>
            </p:cNvSpPr>
            <p:nvPr/>
          </p:nvSpPr>
          <p:spPr bwMode="auto">
            <a:xfrm>
              <a:off x="3781" y="1789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6" name="Line 70"/>
            <p:cNvSpPr>
              <a:spLocks noChangeShapeType="1"/>
            </p:cNvSpPr>
            <p:nvPr/>
          </p:nvSpPr>
          <p:spPr bwMode="auto">
            <a:xfrm>
              <a:off x="3909" y="1789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7" name="Line 71"/>
            <p:cNvSpPr>
              <a:spLocks noChangeShapeType="1"/>
            </p:cNvSpPr>
            <p:nvPr/>
          </p:nvSpPr>
          <p:spPr bwMode="auto">
            <a:xfrm>
              <a:off x="4037" y="1789"/>
              <a:ext cx="1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8" name="Line 72"/>
            <p:cNvSpPr>
              <a:spLocks noChangeShapeType="1"/>
            </p:cNvSpPr>
            <p:nvPr/>
          </p:nvSpPr>
          <p:spPr bwMode="auto">
            <a:xfrm>
              <a:off x="4166" y="1789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59" name="Line 73"/>
            <p:cNvSpPr>
              <a:spLocks noChangeShapeType="1"/>
            </p:cNvSpPr>
            <p:nvPr/>
          </p:nvSpPr>
          <p:spPr bwMode="auto">
            <a:xfrm>
              <a:off x="4290" y="1789"/>
              <a:ext cx="3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0" name="Line 74"/>
            <p:cNvSpPr>
              <a:spLocks noChangeShapeType="1"/>
            </p:cNvSpPr>
            <p:nvPr/>
          </p:nvSpPr>
          <p:spPr bwMode="auto">
            <a:xfrm>
              <a:off x="2828" y="1404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1" name="Line 75"/>
            <p:cNvSpPr>
              <a:spLocks noChangeShapeType="1"/>
            </p:cNvSpPr>
            <p:nvPr/>
          </p:nvSpPr>
          <p:spPr bwMode="auto">
            <a:xfrm>
              <a:off x="3133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2" name="Line 76"/>
            <p:cNvSpPr>
              <a:spLocks noChangeShapeType="1"/>
            </p:cNvSpPr>
            <p:nvPr/>
          </p:nvSpPr>
          <p:spPr bwMode="auto">
            <a:xfrm>
              <a:off x="3179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3" name="Line 77"/>
            <p:cNvSpPr>
              <a:spLocks noChangeShapeType="1"/>
            </p:cNvSpPr>
            <p:nvPr/>
          </p:nvSpPr>
          <p:spPr bwMode="auto">
            <a:xfrm>
              <a:off x="3590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4" name="Line 78"/>
            <p:cNvSpPr>
              <a:spLocks noChangeShapeType="1"/>
            </p:cNvSpPr>
            <p:nvPr/>
          </p:nvSpPr>
          <p:spPr bwMode="auto">
            <a:xfrm>
              <a:off x="3636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5" name="Line 79"/>
            <p:cNvSpPr>
              <a:spLocks noChangeShapeType="1"/>
            </p:cNvSpPr>
            <p:nvPr/>
          </p:nvSpPr>
          <p:spPr bwMode="auto">
            <a:xfrm>
              <a:off x="4048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6" name="Line 80"/>
            <p:cNvSpPr>
              <a:spLocks noChangeShapeType="1"/>
            </p:cNvSpPr>
            <p:nvPr/>
          </p:nvSpPr>
          <p:spPr bwMode="auto">
            <a:xfrm>
              <a:off x="4094" y="1404"/>
              <a:ext cx="3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7" name="Line 81"/>
            <p:cNvSpPr>
              <a:spLocks noChangeShapeType="1"/>
            </p:cNvSpPr>
            <p:nvPr/>
          </p:nvSpPr>
          <p:spPr bwMode="auto">
            <a:xfrm>
              <a:off x="4505" y="140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8" name="Line 82"/>
            <p:cNvSpPr>
              <a:spLocks noChangeShapeType="1"/>
            </p:cNvSpPr>
            <p:nvPr/>
          </p:nvSpPr>
          <p:spPr bwMode="auto">
            <a:xfrm>
              <a:off x="4551" y="1404"/>
              <a:ext cx="2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69" name="Freeform 83"/>
            <p:cNvSpPr>
              <a:spLocks/>
            </p:cNvSpPr>
            <p:nvPr/>
          </p:nvSpPr>
          <p:spPr bwMode="auto">
            <a:xfrm>
              <a:off x="3231" y="1019"/>
              <a:ext cx="152" cy="786"/>
            </a:xfrm>
            <a:custGeom>
              <a:avLst/>
              <a:gdLst>
                <a:gd name="T0" fmla="*/ 3 w 535"/>
                <a:gd name="T1" fmla="*/ 0 h 2745"/>
                <a:gd name="T2" fmla="*/ 3 w 535"/>
                <a:gd name="T3" fmla="*/ 0 h 2745"/>
                <a:gd name="T4" fmla="*/ 3 w 535"/>
                <a:gd name="T5" fmla="*/ 1 h 2745"/>
                <a:gd name="T6" fmla="*/ 3 w 535"/>
                <a:gd name="T7" fmla="*/ 1 h 2745"/>
                <a:gd name="T8" fmla="*/ 2 w 535"/>
                <a:gd name="T9" fmla="*/ 1 h 2745"/>
                <a:gd name="T10" fmla="*/ 2 w 535"/>
                <a:gd name="T11" fmla="*/ 1 h 2745"/>
                <a:gd name="T12" fmla="*/ 2 w 535"/>
                <a:gd name="T13" fmla="*/ 2 h 2745"/>
                <a:gd name="T14" fmla="*/ 2 w 535"/>
                <a:gd name="T15" fmla="*/ 2 h 2745"/>
                <a:gd name="T16" fmla="*/ 2 w 535"/>
                <a:gd name="T17" fmla="*/ 2 h 2745"/>
                <a:gd name="T18" fmla="*/ 1 w 535"/>
                <a:gd name="T19" fmla="*/ 3 h 2745"/>
                <a:gd name="T20" fmla="*/ 1 w 535"/>
                <a:gd name="T21" fmla="*/ 3 h 2745"/>
                <a:gd name="T22" fmla="*/ 1 w 535"/>
                <a:gd name="T23" fmla="*/ 3 h 2745"/>
                <a:gd name="T24" fmla="*/ 1 w 535"/>
                <a:gd name="T25" fmla="*/ 4 h 2745"/>
                <a:gd name="T26" fmla="*/ 1 w 535"/>
                <a:gd name="T27" fmla="*/ 4 h 2745"/>
                <a:gd name="T28" fmla="*/ 1 w 535"/>
                <a:gd name="T29" fmla="*/ 4 h 2745"/>
                <a:gd name="T30" fmla="*/ 1 w 535"/>
                <a:gd name="T31" fmla="*/ 5 h 2745"/>
                <a:gd name="T32" fmla="*/ 1 w 535"/>
                <a:gd name="T33" fmla="*/ 5 h 2745"/>
                <a:gd name="T34" fmla="*/ 1 w 535"/>
                <a:gd name="T35" fmla="*/ 5 h 2745"/>
                <a:gd name="T36" fmla="*/ 0 w 535"/>
                <a:gd name="T37" fmla="*/ 6 h 2745"/>
                <a:gd name="T38" fmla="*/ 0 w 535"/>
                <a:gd name="T39" fmla="*/ 6 h 2745"/>
                <a:gd name="T40" fmla="*/ 0 w 535"/>
                <a:gd name="T41" fmla="*/ 6 h 2745"/>
                <a:gd name="T42" fmla="*/ 0 w 535"/>
                <a:gd name="T43" fmla="*/ 7 h 2745"/>
                <a:gd name="T44" fmla="*/ 0 w 535"/>
                <a:gd name="T45" fmla="*/ 7 h 2745"/>
                <a:gd name="T46" fmla="*/ 0 w 535"/>
                <a:gd name="T47" fmla="*/ 7 h 2745"/>
                <a:gd name="T48" fmla="*/ 0 w 535"/>
                <a:gd name="T49" fmla="*/ 8 h 2745"/>
                <a:gd name="T50" fmla="*/ 0 w 535"/>
                <a:gd name="T51" fmla="*/ 8 h 2745"/>
                <a:gd name="T52" fmla="*/ 0 w 535"/>
                <a:gd name="T53" fmla="*/ 9 h 2745"/>
                <a:gd name="T54" fmla="*/ 0 w 535"/>
                <a:gd name="T55" fmla="*/ 9 h 2745"/>
                <a:gd name="T56" fmla="*/ 0 w 535"/>
                <a:gd name="T57" fmla="*/ 9 h 2745"/>
                <a:gd name="T58" fmla="*/ 0 w 535"/>
                <a:gd name="T59" fmla="*/ 10 h 2745"/>
                <a:gd name="T60" fmla="*/ 0 w 535"/>
                <a:gd name="T61" fmla="*/ 10 h 2745"/>
                <a:gd name="T62" fmla="*/ 0 w 535"/>
                <a:gd name="T63" fmla="*/ 10 h 2745"/>
                <a:gd name="T64" fmla="*/ 0 w 535"/>
                <a:gd name="T65" fmla="*/ 11 h 2745"/>
                <a:gd name="T66" fmla="*/ 0 w 535"/>
                <a:gd name="T67" fmla="*/ 11 h 2745"/>
                <a:gd name="T68" fmla="*/ 0 w 535"/>
                <a:gd name="T69" fmla="*/ 11 h 2745"/>
                <a:gd name="T70" fmla="*/ 0 w 535"/>
                <a:gd name="T71" fmla="*/ 12 h 2745"/>
                <a:gd name="T72" fmla="*/ 0 w 535"/>
                <a:gd name="T73" fmla="*/ 12 h 2745"/>
                <a:gd name="T74" fmla="*/ 0 w 535"/>
                <a:gd name="T75" fmla="*/ 13 h 2745"/>
                <a:gd name="T76" fmla="*/ 1 w 535"/>
                <a:gd name="T77" fmla="*/ 13 h 2745"/>
                <a:gd name="T78" fmla="*/ 1 w 535"/>
                <a:gd name="T79" fmla="*/ 13 h 2745"/>
                <a:gd name="T80" fmla="*/ 1 w 535"/>
                <a:gd name="T81" fmla="*/ 13 h 2745"/>
                <a:gd name="T82" fmla="*/ 1 w 535"/>
                <a:gd name="T83" fmla="*/ 14 h 2745"/>
                <a:gd name="T84" fmla="*/ 1 w 535"/>
                <a:gd name="T85" fmla="*/ 14 h 2745"/>
                <a:gd name="T86" fmla="*/ 1 w 535"/>
                <a:gd name="T87" fmla="*/ 15 h 2745"/>
                <a:gd name="T88" fmla="*/ 1 w 535"/>
                <a:gd name="T89" fmla="*/ 15 h 2745"/>
                <a:gd name="T90" fmla="*/ 1 w 535"/>
                <a:gd name="T91" fmla="*/ 15 h 2745"/>
                <a:gd name="T92" fmla="*/ 1 w 535"/>
                <a:gd name="T93" fmla="*/ 15 h 2745"/>
                <a:gd name="T94" fmla="*/ 2 w 535"/>
                <a:gd name="T95" fmla="*/ 16 h 2745"/>
                <a:gd name="T96" fmla="*/ 2 w 535"/>
                <a:gd name="T97" fmla="*/ 16 h 2745"/>
                <a:gd name="T98" fmla="*/ 2 w 535"/>
                <a:gd name="T99" fmla="*/ 16 h 2745"/>
                <a:gd name="T100" fmla="*/ 2 w 535"/>
                <a:gd name="T101" fmla="*/ 17 h 2745"/>
                <a:gd name="T102" fmla="*/ 3 w 535"/>
                <a:gd name="T103" fmla="*/ 17 h 2745"/>
                <a:gd name="T104" fmla="*/ 3 w 535"/>
                <a:gd name="T105" fmla="*/ 17 h 2745"/>
                <a:gd name="T106" fmla="*/ 3 w 535"/>
                <a:gd name="T107" fmla="*/ 18 h 2745"/>
                <a:gd name="T108" fmla="*/ 3 w 535"/>
                <a:gd name="T109" fmla="*/ 18 h 2745"/>
                <a:gd name="T110" fmla="*/ 3 w 535"/>
                <a:gd name="T111" fmla="*/ 18 h 2745"/>
                <a:gd name="T112" fmla="*/ 3 w 535"/>
                <a:gd name="T113" fmla="*/ 18 h 27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35" h="2745">
                  <a:moveTo>
                    <a:pt x="490" y="0"/>
                  </a:moveTo>
                  <a:lnTo>
                    <a:pt x="456" y="40"/>
                  </a:lnTo>
                  <a:lnTo>
                    <a:pt x="423" y="83"/>
                  </a:lnTo>
                  <a:lnTo>
                    <a:pt x="391" y="127"/>
                  </a:lnTo>
                  <a:lnTo>
                    <a:pt x="361" y="170"/>
                  </a:lnTo>
                  <a:lnTo>
                    <a:pt x="331" y="215"/>
                  </a:lnTo>
                  <a:lnTo>
                    <a:pt x="303" y="260"/>
                  </a:lnTo>
                  <a:lnTo>
                    <a:pt x="276" y="307"/>
                  </a:lnTo>
                  <a:lnTo>
                    <a:pt x="250" y="352"/>
                  </a:lnTo>
                  <a:lnTo>
                    <a:pt x="226" y="400"/>
                  </a:lnTo>
                  <a:lnTo>
                    <a:pt x="201" y="448"/>
                  </a:lnTo>
                  <a:lnTo>
                    <a:pt x="180" y="497"/>
                  </a:lnTo>
                  <a:lnTo>
                    <a:pt x="158" y="546"/>
                  </a:lnTo>
                  <a:lnTo>
                    <a:pt x="138" y="596"/>
                  </a:lnTo>
                  <a:lnTo>
                    <a:pt x="120" y="646"/>
                  </a:lnTo>
                  <a:lnTo>
                    <a:pt x="103" y="696"/>
                  </a:lnTo>
                  <a:lnTo>
                    <a:pt x="87" y="747"/>
                  </a:lnTo>
                  <a:lnTo>
                    <a:pt x="72" y="798"/>
                  </a:lnTo>
                  <a:lnTo>
                    <a:pt x="59" y="851"/>
                  </a:lnTo>
                  <a:lnTo>
                    <a:pt x="47" y="903"/>
                  </a:lnTo>
                  <a:lnTo>
                    <a:pt x="36" y="955"/>
                  </a:lnTo>
                  <a:lnTo>
                    <a:pt x="27" y="1008"/>
                  </a:lnTo>
                  <a:lnTo>
                    <a:pt x="19" y="1060"/>
                  </a:lnTo>
                  <a:lnTo>
                    <a:pt x="13" y="1114"/>
                  </a:lnTo>
                  <a:lnTo>
                    <a:pt x="7" y="1167"/>
                  </a:lnTo>
                  <a:lnTo>
                    <a:pt x="3" y="1220"/>
                  </a:lnTo>
                  <a:lnTo>
                    <a:pt x="1" y="1273"/>
                  </a:lnTo>
                  <a:lnTo>
                    <a:pt x="0" y="1328"/>
                  </a:lnTo>
                  <a:lnTo>
                    <a:pt x="0" y="1381"/>
                  </a:lnTo>
                  <a:lnTo>
                    <a:pt x="2" y="1434"/>
                  </a:lnTo>
                  <a:lnTo>
                    <a:pt x="4" y="1487"/>
                  </a:lnTo>
                  <a:lnTo>
                    <a:pt x="8" y="1540"/>
                  </a:lnTo>
                  <a:lnTo>
                    <a:pt x="15" y="1594"/>
                  </a:lnTo>
                  <a:lnTo>
                    <a:pt x="21" y="1647"/>
                  </a:lnTo>
                  <a:lnTo>
                    <a:pt x="30" y="1700"/>
                  </a:lnTo>
                  <a:lnTo>
                    <a:pt x="39" y="1752"/>
                  </a:lnTo>
                  <a:lnTo>
                    <a:pt x="51" y="1804"/>
                  </a:lnTo>
                  <a:lnTo>
                    <a:pt x="63" y="1857"/>
                  </a:lnTo>
                  <a:lnTo>
                    <a:pt x="76" y="1908"/>
                  </a:lnTo>
                  <a:lnTo>
                    <a:pt x="91" y="1960"/>
                  </a:lnTo>
                  <a:lnTo>
                    <a:pt x="108" y="2010"/>
                  </a:lnTo>
                  <a:lnTo>
                    <a:pt x="125" y="2061"/>
                  </a:lnTo>
                  <a:lnTo>
                    <a:pt x="145" y="2111"/>
                  </a:lnTo>
                  <a:lnTo>
                    <a:pt x="165" y="2160"/>
                  </a:lnTo>
                  <a:lnTo>
                    <a:pt x="186" y="2209"/>
                  </a:lnTo>
                  <a:lnTo>
                    <a:pt x="208" y="2258"/>
                  </a:lnTo>
                  <a:lnTo>
                    <a:pt x="233" y="2306"/>
                  </a:lnTo>
                  <a:lnTo>
                    <a:pt x="257" y="2353"/>
                  </a:lnTo>
                  <a:lnTo>
                    <a:pt x="284" y="2400"/>
                  </a:lnTo>
                  <a:lnTo>
                    <a:pt x="312" y="2445"/>
                  </a:lnTo>
                  <a:lnTo>
                    <a:pt x="341" y="2490"/>
                  </a:lnTo>
                  <a:lnTo>
                    <a:pt x="370" y="2535"/>
                  </a:lnTo>
                  <a:lnTo>
                    <a:pt x="401" y="2578"/>
                  </a:lnTo>
                  <a:lnTo>
                    <a:pt x="433" y="2621"/>
                  </a:lnTo>
                  <a:lnTo>
                    <a:pt x="466" y="2664"/>
                  </a:lnTo>
                  <a:lnTo>
                    <a:pt x="500" y="2704"/>
                  </a:lnTo>
                  <a:lnTo>
                    <a:pt x="535" y="27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0" name="Freeform 84"/>
            <p:cNvSpPr>
              <a:spLocks/>
            </p:cNvSpPr>
            <p:nvPr/>
          </p:nvSpPr>
          <p:spPr bwMode="auto">
            <a:xfrm>
              <a:off x="3383" y="1805"/>
              <a:ext cx="448" cy="199"/>
            </a:xfrm>
            <a:custGeom>
              <a:avLst/>
              <a:gdLst>
                <a:gd name="T0" fmla="*/ 0 w 1557"/>
                <a:gd name="T1" fmla="*/ 0 h 695"/>
                <a:gd name="T2" fmla="*/ 0 w 1557"/>
                <a:gd name="T3" fmla="*/ 0 h 695"/>
                <a:gd name="T4" fmla="*/ 1 w 1557"/>
                <a:gd name="T5" fmla="*/ 1 h 695"/>
                <a:gd name="T6" fmla="*/ 1 w 1557"/>
                <a:gd name="T7" fmla="*/ 1 h 695"/>
                <a:gd name="T8" fmla="*/ 1 w 1557"/>
                <a:gd name="T9" fmla="*/ 1 h 695"/>
                <a:gd name="T10" fmla="*/ 1 w 1557"/>
                <a:gd name="T11" fmla="*/ 1 h 695"/>
                <a:gd name="T12" fmla="*/ 1 w 1557"/>
                <a:gd name="T13" fmla="*/ 1 h 695"/>
                <a:gd name="T14" fmla="*/ 2 w 1557"/>
                <a:gd name="T15" fmla="*/ 2 h 695"/>
                <a:gd name="T16" fmla="*/ 2 w 1557"/>
                <a:gd name="T17" fmla="*/ 2 h 695"/>
                <a:gd name="T18" fmla="*/ 3 w 1557"/>
                <a:gd name="T19" fmla="*/ 2 h 695"/>
                <a:gd name="T20" fmla="*/ 3 w 1557"/>
                <a:gd name="T21" fmla="*/ 2 h 695"/>
                <a:gd name="T22" fmla="*/ 3 w 1557"/>
                <a:gd name="T23" fmla="*/ 3 h 695"/>
                <a:gd name="T24" fmla="*/ 3 w 1557"/>
                <a:gd name="T25" fmla="*/ 3 h 695"/>
                <a:gd name="T26" fmla="*/ 4 w 1557"/>
                <a:gd name="T27" fmla="*/ 3 h 695"/>
                <a:gd name="T28" fmla="*/ 4 w 1557"/>
                <a:gd name="T29" fmla="*/ 3 h 695"/>
                <a:gd name="T30" fmla="*/ 4 w 1557"/>
                <a:gd name="T31" fmla="*/ 3 h 695"/>
                <a:gd name="T32" fmla="*/ 5 w 1557"/>
                <a:gd name="T33" fmla="*/ 3 h 695"/>
                <a:gd name="T34" fmla="*/ 5 w 1557"/>
                <a:gd name="T35" fmla="*/ 3 h 695"/>
                <a:gd name="T36" fmla="*/ 5 w 1557"/>
                <a:gd name="T37" fmla="*/ 4 h 695"/>
                <a:gd name="T38" fmla="*/ 6 w 1557"/>
                <a:gd name="T39" fmla="*/ 4 h 695"/>
                <a:gd name="T40" fmla="*/ 6 w 1557"/>
                <a:gd name="T41" fmla="*/ 4 h 695"/>
                <a:gd name="T42" fmla="*/ 6 w 1557"/>
                <a:gd name="T43" fmla="*/ 4 h 695"/>
                <a:gd name="T44" fmla="*/ 7 w 1557"/>
                <a:gd name="T45" fmla="*/ 4 h 695"/>
                <a:gd name="T46" fmla="*/ 7 w 1557"/>
                <a:gd name="T47" fmla="*/ 4 h 695"/>
                <a:gd name="T48" fmla="*/ 7 w 1557"/>
                <a:gd name="T49" fmla="*/ 4 h 695"/>
                <a:gd name="T50" fmla="*/ 8 w 1557"/>
                <a:gd name="T51" fmla="*/ 4 h 695"/>
                <a:gd name="T52" fmla="*/ 8 w 1557"/>
                <a:gd name="T53" fmla="*/ 4 h 695"/>
                <a:gd name="T54" fmla="*/ 9 w 1557"/>
                <a:gd name="T55" fmla="*/ 5 h 695"/>
                <a:gd name="T56" fmla="*/ 9 w 1557"/>
                <a:gd name="T57" fmla="*/ 5 h 695"/>
                <a:gd name="T58" fmla="*/ 9 w 1557"/>
                <a:gd name="T59" fmla="*/ 5 h 695"/>
                <a:gd name="T60" fmla="*/ 9 w 1557"/>
                <a:gd name="T61" fmla="*/ 5 h 695"/>
                <a:gd name="T62" fmla="*/ 10 w 1557"/>
                <a:gd name="T63" fmla="*/ 5 h 695"/>
                <a:gd name="T64" fmla="*/ 10 w 1557"/>
                <a:gd name="T65" fmla="*/ 5 h 695"/>
                <a:gd name="T66" fmla="*/ 11 w 1557"/>
                <a:gd name="T67" fmla="*/ 5 h 6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57" h="695">
                  <a:moveTo>
                    <a:pt x="0" y="0"/>
                  </a:moveTo>
                  <a:lnTo>
                    <a:pt x="37" y="39"/>
                  </a:lnTo>
                  <a:lnTo>
                    <a:pt x="73" y="77"/>
                  </a:lnTo>
                  <a:lnTo>
                    <a:pt x="111" y="115"/>
                  </a:lnTo>
                  <a:lnTo>
                    <a:pt x="151" y="151"/>
                  </a:lnTo>
                  <a:lnTo>
                    <a:pt x="190" y="186"/>
                  </a:lnTo>
                  <a:lnTo>
                    <a:pt x="230" y="220"/>
                  </a:lnTo>
                  <a:lnTo>
                    <a:pt x="272" y="253"/>
                  </a:lnTo>
                  <a:lnTo>
                    <a:pt x="314" y="286"/>
                  </a:lnTo>
                  <a:lnTo>
                    <a:pt x="358" y="317"/>
                  </a:lnTo>
                  <a:lnTo>
                    <a:pt x="402" y="347"/>
                  </a:lnTo>
                  <a:lnTo>
                    <a:pt x="447" y="375"/>
                  </a:lnTo>
                  <a:lnTo>
                    <a:pt x="492" y="403"/>
                  </a:lnTo>
                  <a:lnTo>
                    <a:pt x="538" y="430"/>
                  </a:lnTo>
                  <a:lnTo>
                    <a:pt x="585" y="455"/>
                  </a:lnTo>
                  <a:lnTo>
                    <a:pt x="633" y="479"/>
                  </a:lnTo>
                  <a:lnTo>
                    <a:pt x="681" y="502"/>
                  </a:lnTo>
                  <a:lnTo>
                    <a:pt x="729" y="523"/>
                  </a:lnTo>
                  <a:lnTo>
                    <a:pt x="779" y="544"/>
                  </a:lnTo>
                  <a:lnTo>
                    <a:pt x="828" y="563"/>
                  </a:lnTo>
                  <a:lnTo>
                    <a:pt x="878" y="581"/>
                  </a:lnTo>
                  <a:lnTo>
                    <a:pt x="929" y="598"/>
                  </a:lnTo>
                  <a:lnTo>
                    <a:pt x="980" y="613"/>
                  </a:lnTo>
                  <a:lnTo>
                    <a:pt x="1031" y="628"/>
                  </a:lnTo>
                  <a:lnTo>
                    <a:pt x="1082" y="639"/>
                  </a:lnTo>
                  <a:lnTo>
                    <a:pt x="1134" y="651"/>
                  </a:lnTo>
                  <a:lnTo>
                    <a:pt x="1187" y="662"/>
                  </a:lnTo>
                  <a:lnTo>
                    <a:pt x="1239" y="670"/>
                  </a:lnTo>
                  <a:lnTo>
                    <a:pt x="1292" y="678"/>
                  </a:lnTo>
                  <a:lnTo>
                    <a:pt x="1345" y="684"/>
                  </a:lnTo>
                  <a:lnTo>
                    <a:pt x="1397" y="688"/>
                  </a:lnTo>
                  <a:lnTo>
                    <a:pt x="1451" y="692"/>
                  </a:lnTo>
                  <a:lnTo>
                    <a:pt x="1504" y="694"/>
                  </a:lnTo>
                  <a:lnTo>
                    <a:pt x="1557" y="6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1" name="Freeform 85"/>
            <p:cNvSpPr>
              <a:spLocks/>
            </p:cNvSpPr>
            <p:nvPr/>
          </p:nvSpPr>
          <p:spPr bwMode="auto">
            <a:xfrm>
              <a:off x="3831" y="804"/>
              <a:ext cx="459" cy="215"/>
            </a:xfrm>
            <a:custGeom>
              <a:avLst/>
              <a:gdLst>
                <a:gd name="T0" fmla="*/ 11 w 1604"/>
                <a:gd name="T1" fmla="*/ 5 h 749"/>
                <a:gd name="T2" fmla="*/ 11 w 1604"/>
                <a:gd name="T3" fmla="*/ 5 h 749"/>
                <a:gd name="T4" fmla="*/ 10 w 1604"/>
                <a:gd name="T5" fmla="*/ 5 h 749"/>
                <a:gd name="T6" fmla="*/ 10 w 1604"/>
                <a:gd name="T7" fmla="*/ 4 h 749"/>
                <a:gd name="T8" fmla="*/ 10 w 1604"/>
                <a:gd name="T9" fmla="*/ 4 h 749"/>
                <a:gd name="T10" fmla="*/ 9 w 1604"/>
                <a:gd name="T11" fmla="*/ 4 h 749"/>
                <a:gd name="T12" fmla="*/ 9 w 1604"/>
                <a:gd name="T13" fmla="*/ 3 h 749"/>
                <a:gd name="T14" fmla="*/ 9 w 1604"/>
                <a:gd name="T15" fmla="*/ 3 h 749"/>
                <a:gd name="T16" fmla="*/ 9 w 1604"/>
                <a:gd name="T17" fmla="*/ 3 h 749"/>
                <a:gd name="T18" fmla="*/ 8 w 1604"/>
                <a:gd name="T19" fmla="*/ 3 h 749"/>
                <a:gd name="T20" fmla="*/ 8 w 1604"/>
                <a:gd name="T21" fmla="*/ 3 h 749"/>
                <a:gd name="T22" fmla="*/ 8 w 1604"/>
                <a:gd name="T23" fmla="*/ 2 h 749"/>
                <a:gd name="T24" fmla="*/ 7 w 1604"/>
                <a:gd name="T25" fmla="*/ 2 h 749"/>
                <a:gd name="T26" fmla="*/ 7 w 1604"/>
                <a:gd name="T27" fmla="*/ 2 h 749"/>
                <a:gd name="T28" fmla="*/ 7 w 1604"/>
                <a:gd name="T29" fmla="*/ 2 h 749"/>
                <a:gd name="T30" fmla="*/ 7 w 1604"/>
                <a:gd name="T31" fmla="*/ 2 h 749"/>
                <a:gd name="T32" fmla="*/ 6 w 1604"/>
                <a:gd name="T33" fmla="*/ 1 h 749"/>
                <a:gd name="T34" fmla="*/ 6 w 1604"/>
                <a:gd name="T35" fmla="*/ 1 h 749"/>
                <a:gd name="T36" fmla="*/ 5 w 1604"/>
                <a:gd name="T37" fmla="*/ 1 h 749"/>
                <a:gd name="T38" fmla="*/ 5 w 1604"/>
                <a:gd name="T39" fmla="*/ 1 h 749"/>
                <a:gd name="T40" fmla="*/ 5 w 1604"/>
                <a:gd name="T41" fmla="*/ 1 h 749"/>
                <a:gd name="T42" fmla="*/ 5 w 1604"/>
                <a:gd name="T43" fmla="*/ 1 h 749"/>
                <a:gd name="T44" fmla="*/ 4 w 1604"/>
                <a:gd name="T45" fmla="*/ 1 h 749"/>
                <a:gd name="T46" fmla="*/ 4 w 1604"/>
                <a:gd name="T47" fmla="*/ 1 h 749"/>
                <a:gd name="T48" fmla="*/ 3 w 1604"/>
                <a:gd name="T49" fmla="*/ 1 h 749"/>
                <a:gd name="T50" fmla="*/ 3 w 1604"/>
                <a:gd name="T51" fmla="*/ 0 h 749"/>
                <a:gd name="T52" fmla="*/ 3 w 1604"/>
                <a:gd name="T53" fmla="*/ 0 h 749"/>
                <a:gd name="T54" fmla="*/ 3 w 1604"/>
                <a:gd name="T55" fmla="*/ 0 h 749"/>
                <a:gd name="T56" fmla="*/ 2 w 1604"/>
                <a:gd name="T57" fmla="*/ 0 h 749"/>
                <a:gd name="T58" fmla="*/ 2 w 1604"/>
                <a:gd name="T59" fmla="*/ 0 h 749"/>
                <a:gd name="T60" fmla="*/ 1 w 1604"/>
                <a:gd name="T61" fmla="*/ 0 h 749"/>
                <a:gd name="T62" fmla="*/ 1 w 1604"/>
                <a:gd name="T63" fmla="*/ 0 h 749"/>
                <a:gd name="T64" fmla="*/ 1 w 1604"/>
                <a:gd name="T65" fmla="*/ 0 h 749"/>
                <a:gd name="T66" fmla="*/ 0 w 1604"/>
                <a:gd name="T67" fmla="*/ 0 h 749"/>
                <a:gd name="T68" fmla="*/ 0 w 1604"/>
                <a:gd name="T69" fmla="*/ 0 h 7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04" h="749">
                  <a:moveTo>
                    <a:pt x="1604" y="749"/>
                  </a:moveTo>
                  <a:lnTo>
                    <a:pt x="1569" y="707"/>
                  </a:lnTo>
                  <a:lnTo>
                    <a:pt x="1532" y="668"/>
                  </a:lnTo>
                  <a:lnTo>
                    <a:pt x="1495" y="629"/>
                  </a:lnTo>
                  <a:lnTo>
                    <a:pt x="1457" y="591"/>
                  </a:lnTo>
                  <a:lnTo>
                    <a:pt x="1418" y="554"/>
                  </a:lnTo>
                  <a:lnTo>
                    <a:pt x="1378" y="518"/>
                  </a:lnTo>
                  <a:lnTo>
                    <a:pt x="1338" y="484"/>
                  </a:lnTo>
                  <a:lnTo>
                    <a:pt x="1295" y="450"/>
                  </a:lnTo>
                  <a:lnTo>
                    <a:pt x="1252" y="417"/>
                  </a:lnTo>
                  <a:lnTo>
                    <a:pt x="1210" y="386"/>
                  </a:lnTo>
                  <a:lnTo>
                    <a:pt x="1165" y="355"/>
                  </a:lnTo>
                  <a:lnTo>
                    <a:pt x="1120" y="325"/>
                  </a:lnTo>
                  <a:lnTo>
                    <a:pt x="1075" y="297"/>
                  </a:lnTo>
                  <a:lnTo>
                    <a:pt x="1028" y="271"/>
                  </a:lnTo>
                  <a:lnTo>
                    <a:pt x="981" y="244"/>
                  </a:lnTo>
                  <a:lnTo>
                    <a:pt x="933" y="220"/>
                  </a:lnTo>
                  <a:lnTo>
                    <a:pt x="885" y="196"/>
                  </a:lnTo>
                  <a:lnTo>
                    <a:pt x="836" y="175"/>
                  </a:lnTo>
                  <a:lnTo>
                    <a:pt x="786" y="154"/>
                  </a:lnTo>
                  <a:lnTo>
                    <a:pt x="736" y="135"/>
                  </a:lnTo>
                  <a:lnTo>
                    <a:pt x="686" y="117"/>
                  </a:lnTo>
                  <a:lnTo>
                    <a:pt x="635" y="99"/>
                  </a:lnTo>
                  <a:lnTo>
                    <a:pt x="584" y="83"/>
                  </a:lnTo>
                  <a:lnTo>
                    <a:pt x="531" y="70"/>
                  </a:lnTo>
                  <a:lnTo>
                    <a:pt x="479" y="56"/>
                  </a:lnTo>
                  <a:lnTo>
                    <a:pt x="427" y="44"/>
                  </a:lnTo>
                  <a:lnTo>
                    <a:pt x="374" y="35"/>
                  </a:lnTo>
                  <a:lnTo>
                    <a:pt x="322" y="25"/>
                  </a:lnTo>
                  <a:lnTo>
                    <a:pt x="268" y="17"/>
                  </a:lnTo>
                  <a:lnTo>
                    <a:pt x="215" y="12"/>
                  </a:lnTo>
                  <a:lnTo>
                    <a:pt x="161" y="7"/>
                  </a:lnTo>
                  <a:lnTo>
                    <a:pt x="108" y="4"/>
                  </a:lnTo>
                  <a:lnTo>
                    <a:pt x="54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2" name="Freeform 86"/>
            <p:cNvSpPr>
              <a:spLocks/>
            </p:cNvSpPr>
            <p:nvPr/>
          </p:nvSpPr>
          <p:spPr bwMode="auto">
            <a:xfrm>
              <a:off x="4276" y="1019"/>
              <a:ext cx="153" cy="786"/>
            </a:xfrm>
            <a:custGeom>
              <a:avLst/>
              <a:gdLst>
                <a:gd name="T0" fmla="*/ 0 w 534"/>
                <a:gd name="T1" fmla="*/ 18 h 2745"/>
                <a:gd name="T2" fmla="*/ 0 w 534"/>
                <a:gd name="T3" fmla="*/ 18 h 2745"/>
                <a:gd name="T4" fmla="*/ 1 w 534"/>
                <a:gd name="T5" fmla="*/ 18 h 2745"/>
                <a:gd name="T6" fmla="*/ 1 w 534"/>
                <a:gd name="T7" fmla="*/ 18 h 2745"/>
                <a:gd name="T8" fmla="*/ 1 w 534"/>
                <a:gd name="T9" fmla="*/ 17 h 2745"/>
                <a:gd name="T10" fmla="*/ 1 w 534"/>
                <a:gd name="T11" fmla="*/ 17 h 2745"/>
                <a:gd name="T12" fmla="*/ 1 w 534"/>
                <a:gd name="T13" fmla="*/ 17 h 2745"/>
                <a:gd name="T14" fmla="*/ 1 w 534"/>
                <a:gd name="T15" fmla="*/ 16 h 2745"/>
                <a:gd name="T16" fmla="*/ 2 w 534"/>
                <a:gd name="T17" fmla="*/ 16 h 2745"/>
                <a:gd name="T18" fmla="*/ 2 w 534"/>
                <a:gd name="T19" fmla="*/ 16 h 2745"/>
                <a:gd name="T20" fmla="*/ 2 w 534"/>
                <a:gd name="T21" fmla="*/ 15 h 2745"/>
                <a:gd name="T22" fmla="*/ 2 w 534"/>
                <a:gd name="T23" fmla="*/ 15 h 2745"/>
                <a:gd name="T24" fmla="*/ 2 w 534"/>
                <a:gd name="T25" fmla="*/ 15 h 2745"/>
                <a:gd name="T26" fmla="*/ 3 w 534"/>
                <a:gd name="T27" fmla="*/ 15 h 2745"/>
                <a:gd name="T28" fmla="*/ 3 w 534"/>
                <a:gd name="T29" fmla="*/ 14 h 2745"/>
                <a:gd name="T30" fmla="*/ 3 w 534"/>
                <a:gd name="T31" fmla="*/ 14 h 2745"/>
                <a:gd name="T32" fmla="*/ 3 w 534"/>
                <a:gd name="T33" fmla="*/ 13 h 2745"/>
                <a:gd name="T34" fmla="*/ 3 w 534"/>
                <a:gd name="T35" fmla="*/ 13 h 2745"/>
                <a:gd name="T36" fmla="*/ 3 w 534"/>
                <a:gd name="T37" fmla="*/ 13 h 2745"/>
                <a:gd name="T38" fmla="*/ 3 w 534"/>
                <a:gd name="T39" fmla="*/ 13 h 2745"/>
                <a:gd name="T40" fmla="*/ 3 w 534"/>
                <a:gd name="T41" fmla="*/ 12 h 2745"/>
                <a:gd name="T42" fmla="*/ 3 w 534"/>
                <a:gd name="T43" fmla="*/ 12 h 2745"/>
                <a:gd name="T44" fmla="*/ 3 w 534"/>
                <a:gd name="T45" fmla="*/ 11 h 2745"/>
                <a:gd name="T46" fmla="*/ 3 w 534"/>
                <a:gd name="T47" fmla="*/ 11 h 2745"/>
                <a:gd name="T48" fmla="*/ 3 w 534"/>
                <a:gd name="T49" fmla="*/ 11 h 2745"/>
                <a:gd name="T50" fmla="*/ 3 w 534"/>
                <a:gd name="T51" fmla="*/ 10 h 2745"/>
                <a:gd name="T52" fmla="*/ 4 w 534"/>
                <a:gd name="T53" fmla="*/ 10 h 2745"/>
                <a:gd name="T54" fmla="*/ 4 w 534"/>
                <a:gd name="T55" fmla="*/ 10 h 2745"/>
                <a:gd name="T56" fmla="*/ 4 w 534"/>
                <a:gd name="T57" fmla="*/ 9 h 2745"/>
                <a:gd name="T58" fmla="*/ 4 w 534"/>
                <a:gd name="T59" fmla="*/ 9 h 2745"/>
                <a:gd name="T60" fmla="*/ 4 w 534"/>
                <a:gd name="T61" fmla="*/ 9 h 2745"/>
                <a:gd name="T62" fmla="*/ 4 w 534"/>
                <a:gd name="T63" fmla="*/ 8 h 2745"/>
                <a:gd name="T64" fmla="*/ 3 w 534"/>
                <a:gd name="T65" fmla="*/ 8 h 2745"/>
                <a:gd name="T66" fmla="*/ 3 w 534"/>
                <a:gd name="T67" fmla="*/ 7 h 2745"/>
                <a:gd name="T68" fmla="*/ 3 w 534"/>
                <a:gd name="T69" fmla="*/ 7 h 2745"/>
                <a:gd name="T70" fmla="*/ 3 w 534"/>
                <a:gd name="T71" fmla="*/ 7 h 2745"/>
                <a:gd name="T72" fmla="*/ 3 w 534"/>
                <a:gd name="T73" fmla="*/ 6 h 2745"/>
                <a:gd name="T74" fmla="*/ 3 w 534"/>
                <a:gd name="T75" fmla="*/ 6 h 2745"/>
                <a:gd name="T76" fmla="*/ 3 w 534"/>
                <a:gd name="T77" fmla="*/ 6 h 2745"/>
                <a:gd name="T78" fmla="*/ 3 w 534"/>
                <a:gd name="T79" fmla="*/ 5 h 2745"/>
                <a:gd name="T80" fmla="*/ 3 w 534"/>
                <a:gd name="T81" fmla="*/ 5 h 2745"/>
                <a:gd name="T82" fmla="*/ 3 w 534"/>
                <a:gd name="T83" fmla="*/ 5 h 2745"/>
                <a:gd name="T84" fmla="*/ 3 w 534"/>
                <a:gd name="T85" fmla="*/ 4 h 2745"/>
                <a:gd name="T86" fmla="*/ 3 w 534"/>
                <a:gd name="T87" fmla="*/ 4 h 2745"/>
                <a:gd name="T88" fmla="*/ 3 w 534"/>
                <a:gd name="T89" fmla="*/ 4 h 2745"/>
                <a:gd name="T90" fmla="*/ 2 w 534"/>
                <a:gd name="T91" fmla="*/ 3 h 2745"/>
                <a:gd name="T92" fmla="*/ 2 w 534"/>
                <a:gd name="T93" fmla="*/ 3 h 2745"/>
                <a:gd name="T94" fmla="*/ 2 w 534"/>
                <a:gd name="T95" fmla="*/ 3 h 2745"/>
                <a:gd name="T96" fmla="*/ 2 w 534"/>
                <a:gd name="T97" fmla="*/ 2 h 2745"/>
                <a:gd name="T98" fmla="*/ 2 w 534"/>
                <a:gd name="T99" fmla="*/ 2 h 2745"/>
                <a:gd name="T100" fmla="*/ 1 w 534"/>
                <a:gd name="T101" fmla="*/ 2 h 2745"/>
                <a:gd name="T102" fmla="*/ 1 w 534"/>
                <a:gd name="T103" fmla="*/ 1 h 2745"/>
                <a:gd name="T104" fmla="*/ 1 w 534"/>
                <a:gd name="T105" fmla="*/ 1 h 2745"/>
                <a:gd name="T106" fmla="*/ 1 w 534"/>
                <a:gd name="T107" fmla="*/ 1 h 2745"/>
                <a:gd name="T108" fmla="*/ 1 w 534"/>
                <a:gd name="T109" fmla="*/ 1 h 2745"/>
                <a:gd name="T110" fmla="*/ 1 w 534"/>
                <a:gd name="T111" fmla="*/ 0 h 2745"/>
                <a:gd name="T112" fmla="*/ 0 w 534"/>
                <a:gd name="T113" fmla="*/ 0 h 27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34" h="2745">
                  <a:moveTo>
                    <a:pt x="0" y="2745"/>
                  </a:moveTo>
                  <a:lnTo>
                    <a:pt x="35" y="2704"/>
                  </a:lnTo>
                  <a:lnTo>
                    <a:pt x="69" y="2664"/>
                  </a:lnTo>
                  <a:lnTo>
                    <a:pt x="102" y="2621"/>
                  </a:lnTo>
                  <a:lnTo>
                    <a:pt x="134" y="2578"/>
                  </a:lnTo>
                  <a:lnTo>
                    <a:pt x="165" y="2535"/>
                  </a:lnTo>
                  <a:lnTo>
                    <a:pt x="195" y="2490"/>
                  </a:lnTo>
                  <a:lnTo>
                    <a:pt x="224" y="2445"/>
                  </a:lnTo>
                  <a:lnTo>
                    <a:pt x="250" y="2400"/>
                  </a:lnTo>
                  <a:lnTo>
                    <a:pt x="277" y="2353"/>
                  </a:lnTo>
                  <a:lnTo>
                    <a:pt x="302" y="2306"/>
                  </a:lnTo>
                  <a:lnTo>
                    <a:pt x="326" y="2258"/>
                  </a:lnTo>
                  <a:lnTo>
                    <a:pt x="348" y="2209"/>
                  </a:lnTo>
                  <a:lnTo>
                    <a:pt x="371" y="2160"/>
                  </a:lnTo>
                  <a:lnTo>
                    <a:pt x="391" y="2111"/>
                  </a:lnTo>
                  <a:lnTo>
                    <a:pt x="409" y="2061"/>
                  </a:lnTo>
                  <a:lnTo>
                    <a:pt x="427" y="2010"/>
                  </a:lnTo>
                  <a:lnTo>
                    <a:pt x="443" y="1960"/>
                  </a:lnTo>
                  <a:lnTo>
                    <a:pt x="458" y="1908"/>
                  </a:lnTo>
                  <a:lnTo>
                    <a:pt x="472" y="1857"/>
                  </a:lnTo>
                  <a:lnTo>
                    <a:pt x="484" y="1804"/>
                  </a:lnTo>
                  <a:lnTo>
                    <a:pt x="495" y="1752"/>
                  </a:lnTo>
                  <a:lnTo>
                    <a:pt x="505" y="1700"/>
                  </a:lnTo>
                  <a:lnTo>
                    <a:pt x="513" y="1647"/>
                  </a:lnTo>
                  <a:lnTo>
                    <a:pt x="521" y="1594"/>
                  </a:lnTo>
                  <a:lnTo>
                    <a:pt x="526" y="1540"/>
                  </a:lnTo>
                  <a:lnTo>
                    <a:pt x="530" y="1487"/>
                  </a:lnTo>
                  <a:lnTo>
                    <a:pt x="533" y="1434"/>
                  </a:lnTo>
                  <a:lnTo>
                    <a:pt x="534" y="1381"/>
                  </a:lnTo>
                  <a:lnTo>
                    <a:pt x="534" y="1328"/>
                  </a:lnTo>
                  <a:lnTo>
                    <a:pt x="533" y="1273"/>
                  </a:lnTo>
                  <a:lnTo>
                    <a:pt x="531" y="1220"/>
                  </a:lnTo>
                  <a:lnTo>
                    <a:pt x="527" y="1167"/>
                  </a:lnTo>
                  <a:lnTo>
                    <a:pt x="522" y="1114"/>
                  </a:lnTo>
                  <a:lnTo>
                    <a:pt x="515" y="1060"/>
                  </a:lnTo>
                  <a:lnTo>
                    <a:pt x="508" y="1008"/>
                  </a:lnTo>
                  <a:lnTo>
                    <a:pt x="498" y="955"/>
                  </a:lnTo>
                  <a:lnTo>
                    <a:pt x="488" y="903"/>
                  </a:lnTo>
                  <a:lnTo>
                    <a:pt x="476" y="851"/>
                  </a:lnTo>
                  <a:lnTo>
                    <a:pt x="462" y="798"/>
                  </a:lnTo>
                  <a:lnTo>
                    <a:pt x="448" y="747"/>
                  </a:lnTo>
                  <a:lnTo>
                    <a:pt x="432" y="696"/>
                  </a:lnTo>
                  <a:lnTo>
                    <a:pt x="415" y="646"/>
                  </a:lnTo>
                  <a:lnTo>
                    <a:pt x="396" y="596"/>
                  </a:lnTo>
                  <a:lnTo>
                    <a:pt x="377" y="546"/>
                  </a:lnTo>
                  <a:lnTo>
                    <a:pt x="356" y="497"/>
                  </a:lnTo>
                  <a:lnTo>
                    <a:pt x="333" y="448"/>
                  </a:lnTo>
                  <a:lnTo>
                    <a:pt x="310" y="400"/>
                  </a:lnTo>
                  <a:lnTo>
                    <a:pt x="285" y="352"/>
                  </a:lnTo>
                  <a:lnTo>
                    <a:pt x="259" y="307"/>
                  </a:lnTo>
                  <a:lnTo>
                    <a:pt x="232" y="260"/>
                  </a:lnTo>
                  <a:lnTo>
                    <a:pt x="203" y="215"/>
                  </a:lnTo>
                  <a:lnTo>
                    <a:pt x="175" y="170"/>
                  </a:lnTo>
                  <a:lnTo>
                    <a:pt x="144" y="127"/>
                  </a:lnTo>
                  <a:lnTo>
                    <a:pt x="112" y="83"/>
                  </a:lnTo>
                  <a:lnTo>
                    <a:pt x="79" y="40"/>
                  </a:lnTo>
                  <a:lnTo>
                    <a:pt x="4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3" name="Freeform 87"/>
            <p:cNvSpPr>
              <a:spLocks/>
            </p:cNvSpPr>
            <p:nvPr/>
          </p:nvSpPr>
          <p:spPr bwMode="auto">
            <a:xfrm>
              <a:off x="3831" y="1805"/>
              <a:ext cx="445" cy="199"/>
            </a:xfrm>
            <a:custGeom>
              <a:avLst/>
              <a:gdLst>
                <a:gd name="T0" fmla="*/ 0 w 1558"/>
                <a:gd name="T1" fmla="*/ 5 h 695"/>
                <a:gd name="T2" fmla="*/ 0 w 1558"/>
                <a:gd name="T3" fmla="*/ 5 h 695"/>
                <a:gd name="T4" fmla="*/ 1 w 1558"/>
                <a:gd name="T5" fmla="*/ 5 h 695"/>
                <a:gd name="T6" fmla="*/ 1 w 1558"/>
                <a:gd name="T7" fmla="*/ 5 h 695"/>
                <a:gd name="T8" fmla="*/ 1 w 1558"/>
                <a:gd name="T9" fmla="*/ 5 h 695"/>
                <a:gd name="T10" fmla="*/ 2 w 1558"/>
                <a:gd name="T11" fmla="*/ 5 h 695"/>
                <a:gd name="T12" fmla="*/ 2 w 1558"/>
                <a:gd name="T13" fmla="*/ 5 h 695"/>
                <a:gd name="T14" fmla="*/ 3 w 1558"/>
                <a:gd name="T15" fmla="*/ 4 h 695"/>
                <a:gd name="T16" fmla="*/ 3 w 1558"/>
                <a:gd name="T17" fmla="*/ 4 h 695"/>
                <a:gd name="T18" fmla="*/ 3 w 1558"/>
                <a:gd name="T19" fmla="*/ 4 h 695"/>
                <a:gd name="T20" fmla="*/ 3 w 1558"/>
                <a:gd name="T21" fmla="*/ 4 h 695"/>
                <a:gd name="T22" fmla="*/ 4 w 1558"/>
                <a:gd name="T23" fmla="*/ 4 h 695"/>
                <a:gd name="T24" fmla="*/ 4 w 1558"/>
                <a:gd name="T25" fmla="*/ 4 h 695"/>
                <a:gd name="T26" fmla="*/ 5 w 1558"/>
                <a:gd name="T27" fmla="*/ 4 h 695"/>
                <a:gd name="T28" fmla="*/ 5 w 1558"/>
                <a:gd name="T29" fmla="*/ 4 h 695"/>
                <a:gd name="T30" fmla="*/ 5 w 1558"/>
                <a:gd name="T31" fmla="*/ 4 h 695"/>
                <a:gd name="T32" fmla="*/ 5 w 1558"/>
                <a:gd name="T33" fmla="*/ 3 h 695"/>
                <a:gd name="T34" fmla="*/ 6 w 1558"/>
                <a:gd name="T35" fmla="*/ 3 h 695"/>
                <a:gd name="T36" fmla="*/ 6 w 1558"/>
                <a:gd name="T37" fmla="*/ 3 h 695"/>
                <a:gd name="T38" fmla="*/ 7 w 1558"/>
                <a:gd name="T39" fmla="*/ 3 h 695"/>
                <a:gd name="T40" fmla="*/ 7 w 1558"/>
                <a:gd name="T41" fmla="*/ 3 h 695"/>
                <a:gd name="T42" fmla="*/ 7 w 1558"/>
                <a:gd name="T43" fmla="*/ 3 h 695"/>
                <a:gd name="T44" fmla="*/ 7 w 1558"/>
                <a:gd name="T45" fmla="*/ 3 h 695"/>
                <a:gd name="T46" fmla="*/ 8 w 1558"/>
                <a:gd name="T47" fmla="*/ 2 h 695"/>
                <a:gd name="T48" fmla="*/ 8 w 1558"/>
                <a:gd name="T49" fmla="*/ 2 h 695"/>
                <a:gd name="T50" fmla="*/ 8 w 1558"/>
                <a:gd name="T51" fmla="*/ 2 h 695"/>
                <a:gd name="T52" fmla="*/ 9 w 1558"/>
                <a:gd name="T53" fmla="*/ 2 h 695"/>
                <a:gd name="T54" fmla="*/ 9 w 1558"/>
                <a:gd name="T55" fmla="*/ 1 h 695"/>
                <a:gd name="T56" fmla="*/ 9 w 1558"/>
                <a:gd name="T57" fmla="*/ 1 h 695"/>
                <a:gd name="T58" fmla="*/ 9 w 1558"/>
                <a:gd name="T59" fmla="*/ 1 h 695"/>
                <a:gd name="T60" fmla="*/ 10 w 1558"/>
                <a:gd name="T61" fmla="*/ 1 h 695"/>
                <a:gd name="T62" fmla="*/ 10 w 1558"/>
                <a:gd name="T63" fmla="*/ 1 h 695"/>
                <a:gd name="T64" fmla="*/ 10 w 1558"/>
                <a:gd name="T65" fmla="*/ 0 h 695"/>
                <a:gd name="T66" fmla="*/ 10 w 1558"/>
                <a:gd name="T67" fmla="*/ 0 h 69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58" h="695">
                  <a:moveTo>
                    <a:pt x="0" y="695"/>
                  </a:moveTo>
                  <a:lnTo>
                    <a:pt x="53" y="694"/>
                  </a:lnTo>
                  <a:lnTo>
                    <a:pt x="107" y="692"/>
                  </a:lnTo>
                  <a:lnTo>
                    <a:pt x="160" y="688"/>
                  </a:lnTo>
                  <a:lnTo>
                    <a:pt x="213" y="684"/>
                  </a:lnTo>
                  <a:lnTo>
                    <a:pt x="265" y="678"/>
                  </a:lnTo>
                  <a:lnTo>
                    <a:pt x="319" y="670"/>
                  </a:lnTo>
                  <a:lnTo>
                    <a:pt x="371" y="662"/>
                  </a:lnTo>
                  <a:lnTo>
                    <a:pt x="423" y="651"/>
                  </a:lnTo>
                  <a:lnTo>
                    <a:pt x="475" y="639"/>
                  </a:lnTo>
                  <a:lnTo>
                    <a:pt x="527" y="628"/>
                  </a:lnTo>
                  <a:lnTo>
                    <a:pt x="578" y="613"/>
                  </a:lnTo>
                  <a:lnTo>
                    <a:pt x="629" y="598"/>
                  </a:lnTo>
                  <a:lnTo>
                    <a:pt x="679" y="581"/>
                  </a:lnTo>
                  <a:lnTo>
                    <a:pt x="730" y="563"/>
                  </a:lnTo>
                  <a:lnTo>
                    <a:pt x="780" y="544"/>
                  </a:lnTo>
                  <a:lnTo>
                    <a:pt x="829" y="523"/>
                  </a:lnTo>
                  <a:lnTo>
                    <a:pt x="878" y="502"/>
                  </a:lnTo>
                  <a:lnTo>
                    <a:pt x="925" y="479"/>
                  </a:lnTo>
                  <a:lnTo>
                    <a:pt x="972" y="455"/>
                  </a:lnTo>
                  <a:lnTo>
                    <a:pt x="1019" y="430"/>
                  </a:lnTo>
                  <a:lnTo>
                    <a:pt x="1066" y="403"/>
                  </a:lnTo>
                  <a:lnTo>
                    <a:pt x="1111" y="375"/>
                  </a:lnTo>
                  <a:lnTo>
                    <a:pt x="1155" y="347"/>
                  </a:lnTo>
                  <a:lnTo>
                    <a:pt x="1200" y="317"/>
                  </a:lnTo>
                  <a:lnTo>
                    <a:pt x="1243" y="286"/>
                  </a:lnTo>
                  <a:lnTo>
                    <a:pt x="1285" y="253"/>
                  </a:lnTo>
                  <a:lnTo>
                    <a:pt x="1327" y="220"/>
                  </a:lnTo>
                  <a:lnTo>
                    <a:pt x="1367" y="186"/>
                  </a:lnTo>
                  <a:lnTo>
                    <a:pt x="1408" y="151"/>
                  </a:lnTo>
                  <a:lnTo>
                    <a:pt x="1446" y="115"/>
                  </a:lnTo>
                  <a:lnTo>
                    <a:pt x="1484" y="77"/>
                  </a:lnTo>
                  <a:lnTo>
                    <a:pt x="1522" y="39"/>
                  </a:lnTo>
                  <a:lnTo>
                    <a:pt x="155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4" name="Line 88"/>
            <p:cNvSpPr>
              <a:spLocks noChangeShapeType="1"/>
            </p:cNvSpPr>
            <p:nvPr/>
          </p:nvSpPr>
          <p:spPr bwMode="auto">
            <a:xfrm>
              <a:off x="1156" y="1019"/>
              <a:ext cx="10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5" name="Line 89"/>
            <p:cNvSpPr>
              <a:spLocks noChangeShapeType="1"/>
            </p:cNvSpPr>
            <p:nvPr/>
          </p:nvSpPr>
          <p:spPr bwMode="auto">
            <a:xfrm>
              <a:off x="1156" y="1789"/>
              <a:ext cx="105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6" name="Freeform 90"/>
            <p:cNvSpPr>
              <a:spLocks/>
            </p:cNvSpPr>
            <p:nvPr/>
          </p:nvSpPr>
          <p:spPr bwMode="auto">
            <a:xfrm>
              <a:off x="4619" y="1019"/>
              <a:ext cx="89" cy="770"/>
            </a:xfrm>
            <a:custGeom>
              <a:avLst/>
              <a:gdLst>
                <a:gd name="T0" fmla="*/ 0 w 311"/>
                <a:gd name="T1" fmla="*/ 18 h 2691"/>
                <a:gd name="T2" fmla="*/ 0 w 311"/>
                <a:gd name="T3" fmla="*/ 18 h 2691"/>
                <a:gd name="T4" fmla="*/ 0 w 311"/>
                <a:gd name="T5" fmla="*/ 17 h 2691"/>
                <a:gd name="T6" fmla="*/ 0 w 311"/>
                <a:gd name="T7" fmla="*/ 17 h 2691"/>
                <a:gd name="T8" fmla="*/ 1 w 311"/>
                <a:gd name="T9" fmla="*/ 17 h 2691"/>
                <a:gd name="T10" fmla="*/ 1 w 311"/>
                <a:gd name="T11" fmla="*/ 17 h 2691"/>
                <a:gd name="T12" fmla="*/ 1 w 311"/>
                <a:gd name="T13" fmla="*/ 16 h 2691"/>
                <a:gd name="T14" fmla="*/ 1 w 311"/>
                <a:gd name="T15" fmla="*/ 16 h 2691"/>
                <a:gd name="T16" fmla="*/ 1 w 311"/>
                <a:gd name="T17" fmla="*/ 16 h 2691"/>
                <a:gd name="T18" fmla="*/ 1 w 311"/>
                <a:gd name="T19" fmla="*/ 15 h 2691"/>
                <a:gd name="T20" fmla="*/ 1 w 311"/>
                <a:gd name="T21" fmla="*/ 15 h 2691"/>
                <a:gd name="T22" fmla="*/ 1 w 311"/>
                <a:gd name="T23" fmla="*/ 15 h 2691"/>
                <a:gd name="T24" fmla="*/ 1 w 311"/>
                <a:gd name="T25" fmla="*/ 15 h 2691"/>
                <a:gd name="T26" fmla="*/ 1 w 311"/>
                <a:gd name="T27" fmla="*/ 14 h 2691"/>
                <a:gd name="T28" fmla="*/ 1 w 311"/>
                <a:gd name="T29" fmla="*/ 14 h 2691"/>
                <a:gd name="T30" fmla="*/ 1 w 311"/>
                <a:gd name="T31" fmla="*/ 13 h 2691"/>
                <a:gd name="T32" fmla="*/ 2 w 311"/>
                <a:gd name="T33" fmla="*/ 13 h 2691"/>
                <a:gd name="T34" fmla="*/ 2 w 311"/>
                <a:gd name="T35" fmla="*/ 13 h 2691"/>
                <a:gd name="T36" fmla="*/ 2 w 311"/>
                <a:gd name="T37" fmla="*/ 13 h 2691"/>
                <a:gd name="T38" fmla="*/ 2 w 311"/>
                <a:gd name="T39" fmla="*/ 12 h 2691"/>
                <a:gd name="T40" fmla="*/ 2 w 311"/>
                <a:gd name="T41" fmla="*/ 12 h 2691"/>
                <a:gd name="T42" fmla="*/ 2 w 311"/>
                <a:gd name="T43" fmla="*/ 12 h 2691"/>
                <a:gd name="T44" fmla="*/ 2 w 311"/>
                <a:gd name="T45" fmla="*/ 11 h 2691"/>
                <a:gd name="T46" fmla="*/ 2 w 311"/>
                <a:gd name="T47" fmla="*/ 11 h 2691"/>
                <a:gd name="T48" fmla="*/ 2 w 311"/>
                <a:gd name="T49" fmla="*/ 11 h 2691"/>
                <a:gd name="T50" fmla="*/ 2 w 311"/>
                <a:gd name="T51" fmla="*/ 11 h 2691"/>
                <a:gd name="T52" fmla="*/ 2 w 311"/>
                <a:gd name="T53" fmla="*/ 10 h 2691"/>
                <a:gd name="T54" fmla="*/ 2 w 311"/>
                <a:gd name="T55" fmla="*/ 10 h 2691"/>
                <a:gd name="T56" fmla="*/ 2 w 311"/>
                <a:gd name="T57" fmla="*/ 10 h 2691"/>
                <a:gd name="T58" fmla="*/ 2 w 311"/>
                <a:gd name="T59" fmla="*/ 9 h 2691"/>
                <a:gd name="T60" fmla="*/ 2 w 311"/>
                <a:gd name="T61" fmla="*/ 9 h 2691"/>
                <a:gd name="T62" fmla="*/ 2 w 311"/>
                <a:gd name="T63" fmla="*/ 9 h 2691"/>
                <a:gd name="T64" fmla="*/ 2 w 311"/>
                <a:gd name="T65" fmla="*/ 8 h 2691"/>
                <a:gd name="T66" fmla="*/ 2 w 311"/>
                <a:gd name="T67" fmla="*/ 8 h 2691"/>
                <a:gd name="T68" fmla="*/ 2 w 311"/>
                <a:gd name="T69" fmla="*/ 8 h 2691"/>
                <a:gd name="T70" fmla="*/ 2 w 311"/>
                <a:gd name="T71" fmla="*/ 7 h 2691"/>
                <a:gd name="T72" fmla="*/ 2 w 311"/>
                <a:gd name="T73" fmla="*/ 7 h 2691"/>
                <a:gd name="T74" fmla="*/ 2 w 311"/>
                <a:gd name="T75" fmla="*/ 7 h 2691"/>
                <a:gd name="T76" fmla="*/ 2 w 311"/>
                <a:gd name="T77" fmla="*/ 7 h 2691"/>
                <a:gd name="T78" fmla="*/ 2 w 311"/>
                <a:gd name="T79" fmla="*/ 6 h 2691"/>
                <a:gd name="T80" fmla="*/ 2 w 311"/>
                <a:gd name="T81" fmla="*/ 6 h 2691"/>
                <a:gd name="T82" fmla="*/ 2 w 311"/>
                <a:gd name="T83" fmla="*/ 6 h 2691"/>
                <a:gd name="T84" fmla="*/ 2 w 311"/>
                <a:gd name="T85" fmla="*/ 5 h 2691"/>
                <a:gd name="T86" fmla="*/ 2 w 311"/>
                <a:gd name="T87" fmla="*/ 5 h 2691"/>
                <a:gd name="T88" fmla="*/ 2 w 311"/>
                <a:gd name="T89" fmla="*/ 5 h 2691"/>
                <a:gd name="T90" fmla="*/ 1 w 311"/>
                <a:gd name="T91" fmla="*/ 5 h 2691"/>
                <a:gd name="T92" fmla="*/ 1 w 311"/>
                <a:gd name="T93" fmla="*/ 4 h 2691"/>
                <a:gd name="T94" fmla="*/ 1 w 311"/>
                <a:gd name="T95" fmla="*/ 4 h 2691"/>
                <a:gd name="T96" fmla="*/ 1 w 311"/>
                <a:gd name="T97" fmla="*/ 4 h 2691"/>
                <a:gd name="T98" fmla="*/ 1 w 311"/>
                <a:gd name="T99" fmla="*/ 3 h 2691"/>
                <a:gd name="T100" fmla="*/ 1 w 311"/>
                <a:gd name="T101" fmla="*/ 3 h 2691"/>
                <a:gd name="T102" fmla="*/ 1 w 311"/>
                <a:gd name="T103" fmla="*/ 3 h 2691"/>
                <a:gd name="T104" fmla="*/ 1 w 311"/>
                <a:gd name="T105" fmla="*/ 2 h 2691"/>
                <a:gd name="T106" fmla="*/ 1 w 311"/>
                <a:gd name="T107" fmla="*/ 2 h 2691"/>
                <a:gd name="T108" fmla="*/ 1 w 311"/>
                <a:gd name="T109" fmla="*/ 2 h 2691"/>
                <a:gd name="T110" fmla="*/ 1 w 311"/>
                <a:gd name="T111" fmla="*/ 1 h 2691"/>
                <a:gd name="T112" fmla="*/ 1 w 311"/>
                <a:gd name="T113" fmla="*/ 1 h 2691"/>
                <a:gd name="T114" fmla="*/ 0 w 311"/>
                <a:gd name="T115" fmla="*/ 1 h 2691"/>
                <a:gd name="T116" fmla="*/ 0 w 311"/>
                <a:gd name="T117" fmla="*/ 1 h 2691"/>
                <a:gd name="T118" fmla="*/ 0 w 311"/>
                <a:gd name="T119" fmla="*/ 0 h 2691"/>
                <a:gd name="T120" fmla="*/ 0 w 311"/>
                <a:gd name="T121" fmla="*/ 0 h 26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11" h="2691">
                  <a:moveTo>
                    <a:pt x="0" y="2691"/>
                  </a:moveTo>
                  <a:lnTo>
                    <a:pt x="9" y="2671"/>
                  </a:lnTo>
                  <a:lnTo>
                    <a:pt x="19" y="2651"/>
                  </a:lnTo>
                  <a:lnTo>
                    <a:pt x="28" y="2630"/>
                  </a:lnTo>
                  <a:lnTo>
                    <a:pt x="38" y="2609"/>
                  </a:lnTo>
                  <a:lnTo>
                    <a:pt x="48" y="2588"/>
                  </a:lnTo>
                  <a:lnTo>
                    <a:pt x="57" y="2567"/>
                  </a:lnTo>
                  <a:lnTo>
                    <a:pt x="66" y="2547"/>
                  </a:lnTo>
                  <a:lnTo>
                    <a:pt x="74" y="2525"/>
                  </a:lnTo>
                  <a:lnTo>
                    <a:pt x="84" y="2504"/>
                  </a:lnTo>
                  <a:lnTo>
                    <a:pt x="92" y="2483"/>
                  </a:lnTo>
                  <a:lnTo>
                    <a:pt x="101" y="2461"/>
                  </a:lnTo>
                  <a:lnTo>
                    <a:pt x="108" y="2440"/>
                  </a:lnTo>
                  <a:lnTo>
                    <a:pt x="117" y="2419"/>
                  </a:lnTo>
                  <a:lnTo>
                    <a:pt x="124" y="2397"/>
                  </a:lnTo>
                  <a:lnTo>
                    <a:pt x="133" y="2376"/>
                  </a:lnTo>
                  <a:lnTo>
                    <a:pt x="140" y="2355"/>
                  </a:lnTo>
                  <a:lnTo>
                    <a:pt x="148" y="2333"/>
                  </a:lnTo>
                  <a:lnTo>
                    <a:pt x="155" y="2311"/>
                  </a:lnTo>
                  <a:lnTo>
                    <a:pt x="162" y="2290"/>
                  </a:lnTo>
                  <a:lnTo>
                    <a:pt x="169" y="2268"/>
                  </a:lnTo>
                  <a:lnTo>
                    <a:pt x="175" y="2246"/>
                  </a:lnTo>
                  <a:lnTo>
                    <a:pt x="182" y="2224"/>
                  </a:lnTo>
                  <a:lnTo>
                    <a:pt x="188" y="2203"/>
                  </a:lnTo>
                  <a:lnTo>
                    <a:pt x="195" y="2180"/>
                  </a:lnTo>
                  <a:lnTo>
                    <a:pt x="201" y="2158"/>
                  </a:lnTo>
                  <a:lnTo>
                    <a:pt x="207" y="2137"/>
                  </a:lnTo>
                  <a:lnTo>
                    <a:pt x="213" y="2114"/>
                  </a:lnTo>
                  <a:lnTo>
                    <a:pt x="218" y="2092"/>
                  </a:lnTo>
                  <a:lnTo>
                    <a:pt x="224" y="2070"/>
                  </a:lnTo>
                  <a:lnTo>
                    <a:pt x="230" y="2047"/>
                  </a:lnTo>
                  <a:lnTo>
                    <a:pt x="234" y="2025"/>
                  </a:lnTo>
                  <a:lnTo>
                    <a:pt x="239" y="2002"/>
                  </a:lnTo>
                  <a:lnTo>
                    <a:pt x="245" y="1980"/>
                  </a:lnTo>
                  <a:lnTo>
                    <a:pt x="249" y="1958"/>
                  </a:lnTo>
                  <a:lnTo>
                    <a:pt x="253" y="1935"/>
                  </a:lnTo>
                  <a:lnTo>
                    <a:pt x="257" y="1913"/>
                  </a:lnTo>
                  <a:lnTo>
                    <a:pt x="262" y="1891"/>
                  </a:lnTo>
                  <a:lnTo>
                    <a:pt x="266" y="1868"/>
                  </a:lnTo>
                  <a:lnTo>
                    <a:pt x="269" y="1846"/>
                  </a:lnTo>
                  <a:lnTo>
                    <a:pt x="273" y="1824"/>
                  </a:lnTo>
                  <a:lnTo>
                    <a:pt x="277" y="1801"/>
                  </a:lnTo>
                  <a:lnTo>
                    <a:pt x="280" y="1778"/>
                  </a:lnTo>
                  <a:lnTo>
                    <a:pt x="283" y="1755"/>
                  </a:lnTo>
                  <a:lnTo>
                    <a:pt x="286" y="1733"/>
                  </a:lnTo>
                  <a:lnTo>
                    <a:pt x="289" y="1710"/>
                  </a:lnTo>
                  <a:lnTo>
                    <a:pt x="291" y="1687"/>
                  </a:lnTo>
                  <a:lnTo>
                    <a:pt x="294" y="1665"/>
                  </a:lnTo>
                  <a:lnTo>
                    <a:pt x="297" y="1642"/>
                  </a:lnTo>
                  <a:lnTo>
                    <a:pt x="299" y="1619"/>
                  </a:lnTo>
                  <a:lnTo>
                    <a:pt x="300" y="1597"/>
                  </a:lnTo>
                  <a:lnTo>
                    <a:pt x="302" y="1573"/>
                  </a:lnTo>
                  <a:lnTo>
                    <a:pt x="304" y="1551"/>
                  </a:lnTo>
                  <a:lnTo>
                    <a:pt x="305" y="1529"/>
                  </a:lnTo>
                  <a:lnTo>
                    <a:pt x="306" y="1505"/>
                  </a:lnTo>
                  <a:lnTo>
                    <a:pt x="307" y="1483"/>
                  </a:lnTo>
                  <a:lnTo>
                    <a:pt x="309" y="1460"/>
                  </a:lnTo>
                  <a:lnTo>
                    <a:pt x="310" y="1437"/>
                  </a:lnTo>
                  <a:lnTo>
                    <a:pt x="310" y="1414"/>
                  </a:lnTo>
                  <a:lnTo>
                    <a:pt x="311" y="1391"/>
                  </a:lnTo>
                  <a:lnTo>
                    <a:pt x="311" y="1368"/>
                  </a:lnTo>
                  <a:lnTo>
                    <a:pt x="311" y="1346"/>
                  </a:lnTo>
                  <a:lnTo>
                    <a:pt x="311" y="1323"/>
                  </a:lnTo>
                  <a:lnTo>
                    <a:pt x="311" y="1300"/>
                  </a:lnTo>
                  <a:lnTo>
                    <a:pt x="310" y="1277"/>
                  </a:lnTo>
                  <a:lnTo>
                    <a:pt x="310" y="1254"/>
                  </a:lnTo>
                  <a:lnTo>
                    <a:pt x="309" y="1232"/>
                  </a:lnTo>
                  <a:lnTo>
                    <a:pt x="307" y="1208"/>
                  </a:lnTo>
                  <a:lnTo>
                    <a:pt x="306" y="1186"/>
                  </a:lnTo>
                  <a:lnTo>
                    <a:pt x="305" y="1162"/>
                  </a:lnTo>
                  <a:lnTo>
                    <a:pt x="304" y="1140"/>
                  </a:lnTo>
                  <a:lnTo>
                    <a:pt x="302" y="1118"/>
                  </a:lnTo>
                  <a:lnTo>
                    <a:pt x="300" y="1094"/>
                  </a:lnTo>
                  <a:lnTo>
                    <a:pt x="299" y="1072"/>
                  </a:lnTo>
                  <a:lnTo>
                    <a:pt x="297" y="1049"/>
                  </a:lnTo>
                  <a:lnTo>
                    <a:pt x="294" y="1026"/>
                  </a:lnTo>
                  <a:lnTo>
                    <a:pt x="291" y="1004"/>
                  </a:lnTo>
                  <a:lnTo>
                    <a:pt x="289" y="980"/>
                  </a:lnTo>
                  <a:lnTo>
                    <a:pt x="286" y="958"/>
                  </a:lnTo>
                  <a:lnTo>
                    <a:pt x="283" y="936"/>
                  </a:lnTo>
                  <a:lnTo>
                    <a:pt x="280" y="913"/>
                  </a:lnTo>
                  <a:lnTo>
                    <a:pt x="277" y="890"/>
                  </a:lnTo>
                  <a:lnTo>
                    <a:pt x="273" y="868"/>
                  </a:lnTo>
                  <a:lnTo>
                    <a:pt x="269" y="845"/>
                  </a:lnTo>
                  <a:lnTo>
                    <a:pt x="266" y="823"/>
                  </a:lnTo>
                  <a:lnTo>
                    <a:pt x="262" y="801"/>
                  </a:lnTo>
                  <a:lnTo>
                    <a:pt x="257" y="778"/>
                  </a:lnTo>
                  <a:lnTo>
                    <a:pt x="253" y="756"/>
                  </a:lnTo>
                  <a:lnTo>
                    <a:pt x="249" y="732"/>
                  </a:lnTo>
                  <a:lnTo>
                    <a:pt x="245" y="710"/>
                  </a:lnTo>
                  <a:lnTo>
                    <a:pt x="239" y="688"/>
                  </a:lnTo>
                  <a:lnTo>
                    <a:pt x="234" y="666"/>
                  </a:lnTo>
                  <a:lnTo>
                    <a:pt x="230" y="644"/>
                  </a:lnTo>
                  <a:lnTo>
                    <a:pt x="224" y="622"/>
                  </a:lnTo>
                  <a:lnTo>
                    <a:pt x="218" y="599"/>
                  </a:lnTo>
                  <a:lnTo>
                    <a:pt x="213" y="577"/>
                  </a:lnTo>
                  <a:lnTo>
                    <a:pt x="207" y="555"/>
                  </a:lnTo>
                  <a:lnTo>
                    <a:pt x="201" y="533"/>
                  </a:lnTo>
                  <a:lnTo>
                    <a:pt x="195" y="511"/>
                  </a:lnTo>
                  <a:lnTo>
                    <a:pt x="188" y="489"/>
                  </a:lnTo>
                  <a:lnTo>
                    <a:pt x="182" y="467"/>
                  </a:lnTo>
                  <a:lnTo>
                    <a:pt x="175" y="445"/>
                  </a:lnTo>
                  <a:lnTo>
                    <a:pt x="169" y="424"/>
                  </a:lnTo>
                  <a:lnTo>
                    <a:pt x="162" y="401"/>
                  </a:lnTo>
                  <a:lnTo>
                    <a:pt x="155" y="380"/>
                  </a:lnTo>
                  <a:lnTo>
                    <a:pt x="148" y="359"/>
                  </a:lnTo>
                  <a:lnTo>
                    <a:pt x="140" y="336"/>
                  </a:lnTo>
                  <a:lnTo>
                    <a:pt x="133" y="315"/>
                  </a:lnTo>
                  <a:lnTo>
                    <a:pt x="124" y="294"/>
                  </a:lnTo>
                  <a:lnTo>
                    <a:pt x="117" y="272"/>
                  </a:lnTo>
                  <a:lnTo>
                    <a:pt x="108" y="251"/>
                  </a:lnTo>
                  <a:lnTo>
                    <a:pt x="101" y="230"/>
                  </a:lnTo>
                  <a:lnTo>
                    <a:pt x="92" y="209"/>
                  </a:lnTo>
                  <a:lnTo>
                    <a:pt x="84" y="187"/>
                  </a:lnTo>
                  <a:lnTo>
                    <a:pt x="74" y="166"/>
                  </a:lnTo>
                  <a:lnTo>
                    <a:pt x="66" y="145"/>
                  </a:lnTo>
                  <a:lnTo>
                    <a:pt x="57" y="124"/>
                  </a:lnTo>
                  <a:lnTo>
                    <a:pt x="48" y="103"/>
                  </a:lnTo>
                  <a:lnTo>
                    <a:pt x="38" y="82"/>
                  </a:lnTo>
                  <a:lnTo>
                    <a:pt x="28" y="62"/>
                  </a:lnTo>
                  <a:lnTo>
                    <a:pt x="19" y="40"/>
                  </a:lnTo>
                  <a:lnTo>
                    <a:pt x="9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7" name="Freeform 91"/>
            <p:cNvSpPr>
              <a:spLocks/>
            </p:cNvSpPr>
            <p:nvPr/>
          </p:nvSpPr>
          <p:spPr bwMode="auto">
            <a:xfrm>
              <a:off x="3831" y="525"/>
              <a:ext cx="788" cy="494"/>
            </a:xfrm>
            <a:custGeom>
              <a:avLst/>
              <a:gdLst>
                <a:gd name="T0" fmla="*/ 18 w 2754"/>
                <a:gd name="T1" fmla="*/ 11 h 1721"/>
                <a:gd name="T2" fmla="*/ 18 w 2754"/>
                <a:gd name="T3" fmla="*/ 11 h 1721"/>
                <a:gd name="T4" fmla="*/ 18 w 2754"/>
                <a:gd name="T5" fmla="*/ 11 h 1721"/>
                <a:gd name="T6" fmla="*/ 18 w 2754"/>
                <a:gd name="T7" fmla="*/ 10 h 1721"/>
                <a:gd name="T8" fmla="*/ 17 w 2754"/>
                <a:gd name="T9" fmla="*/ 10 h 1721"/>
                <a:gd name="T10" fmla="*/ 17 w 2754"/>
                <a:gd name="T11" fmla="*/ 9 h 1721"/>
                <a:gd name="T12" fmla="*/ 17 w 2754"/>
                <a:gd name="T13" fmla="*/ 9 h 1721"/>
                <a:gd name="T14" fmla="*/ 17 w 2754"/>
                <a:gd name="T15" fmla="*/ 9 h 1721"/>
                <a:gd name="T16" fmla="*/ 16 w 2754"/>
                <a:gd name="T17" fmla="*/ 8 h 1721"/>
                <a:gd name="T18" fmla="*/ 16 w 2754"/>
                <a:gd name="T19" fmla="*/ 8 h 1721"/>
                <a:gd name="T20" fmla="*/ 16 w 2754"/>
                <a:gd name="T21" fmla="*/ 7 h 1721"/>
                <a:gd name="T22" fmla="*/ 15 w 2754"/>
                <a:gd name="T23" fmla="*/ 7 h 1721"/>
                <a:gd name="T24" fmla="*/ 15 w 2754"/>
                <a:gd name="T25" fmla="*/ 7 h 1721"/>
                <a:gd name="T26" fmla="*/ 15 w 2754"/>
                <a:gd name="T27" fmla="*/ 7 h 1721"/>
                <a:gd name="T28" fmla="*/ 15 w 2754"/>
                <a:gd name="T29" fmla="*/ 6 h 1721"/>
                <a:gd name="T30" fmla="*/ 14 w 2754"/>
                <a:gd name="T31" fmla="*/ 6 h 1721"/>
                <a:gd name="T32" fmla="*/ 14 w 2754"/>
                <a:gd name="T33" fmla="*/ 5 h 1721"/>
                <a:gd name="T34" fmla="*/ 13 w 2754"/>
                <a:gd name="T35" fmla="*/ 5 h 1721"/>
                <a:gd name="T36" fmla="*/ 13 w 2754"/>
                <a:gd name="T37" fmla="*/ 5 h 1721"/>
                <a:gd name="T38" fmla="*/ 13 w 2754"/>
                <a:gd name="T39" fmla="*/ 5 h 1721"/>
                <a:gd name="T40" fmla="*/ 13 w 2754"/>
                <a:gd name="T41" fmla="*/ 4 h 1721"/>
                <a:gd name="T42" fmla="*/ 12 w 2754"/>
                <a:gd name="T43" fmla="*/ 4 h 1721"/>
                <a:gd name="T44" fmla="*/ 12 w 2754"/>
                <a:gd name="T45" fmla="*/ 4 h 1721"/>
                <a:gd name="T46" fmla="*/ 11 w 2754"/>
                <a:gd name="T47" fmla="*/ 3 h 1721"/>
                <a:gd name="T48" fmla="*/ 11 w 2754"/>
                <a:gd name="T49" fmla="*/ 3 h 1721"/>
                <a:gd name="T50" fmla="*/ 11 w 2754"/>
                <a:gd name="T51" fmla="*/ 3 h 1721"/>
                <a:gd name="T52" fmla="*/ 10 w 2754"/>
                <a:gd name="T53" fmla="*/ 3 h 1721"/>
                <a:gd name="T54" fmla="*/ 10 w 2754"/>
                <a:gd name="T55" fmla="*/ 3 h 1721"/>
                <a:gd name="T56" fmla="*/ 9 w 2754"/>
                <a:gd name="T57" fmla="*/ 2 h 1721"/>
                <a:gd name="T58" fmla="*/ 9 w 2754"/>
                <a:gd name="T59" fmla="*/ 2 h 1721"/>
                <a:gd name="T60" fmla="*/ 9 w 2754"/>
                <a:gd name="T61" fmla="*/ 2 h 1721"/>
                <a:gd name="T62" fmla="*/ 8 w 2754"/>
                <a:gd name="T63" fmla="*/ 2 h 1721"/>
                <a:gd name="T64" fmla="*/ 8 w 2754"/>
                <a:gd name="T65" fmla="*/ 1 h 1721"/>
                <a:gd name="T66" fmla="*/ 7 w 2754"/>
                <a:gd name="T67" fmla="*/ 1 h 1721"/>
                <a:gd name="T68" fmla="*/ 7 w 2754"/>
                <a:gd name="T69" fmla="*/ 1 h 1721"/>
                <a:gd name="T70" fmla="*/ 7 w 2754"/>
                <a:gd name="T71" fmla="*/ 1 h 1721"/>
                <a:gd name="T72" fmla="*/ 6 w 2754"/>
                <a:gd name="T73" fmla="*/ 1 h 1721"/>
                <a:gd name="T74" fmla="*/ 5 w 2754"/>
                <a:gd name="T75" fmla="*/ 1 h 1721"/>
                <a:gd name="T76" fmla="*/ 5 w 2754"/>
                <a:gd name="T77" fmla="*/ 1 h 1721"/>
                <a:gd name="T78" fmla="*/ 5 w 2754"/>
                <a:gd name="T79" fmla="*/ 1 h 1721"/>
                <a:gd name="T80" fmla="*/ 4 w 2754"/>
                <a:gd name="T81" fmla="*/ 0 h 1721"/>
                <a:gd name="T82" fmla="*/ 4 w 2754"/>
                <a:gd name="T83" fmla="*/ 0 h 1721"/>
                <a:gd name="T84" fmla="*/ 3 w 2754"/>
                <a:gd name="T85" fmla="*/ 0 h 1721"/>
                <a:gd name="T86" fmla="*/ 3 w 2754"/>
                <a:gd name="T87" fmla="*/ 0 h 1721"/>
                <a:gd name="T88" fmla="*/ 3 w 2754"/>
                <a:gd name="T89" fmla="*/ 0 h 1721"/>
                <a:gd name="T90" fmla="*/ 2 w 2754"/>
                <a:gd name="T91" fmla="*/ 0 h 1721"/>
                <a:gd name="T92" fmla="*/ 1 w 2754"/>
                <a:gd name="T93" fmla="*/ 0 h 1721"/>
                <a:gd name="T94" fmla="*/ 1 w 2754"/>
                <a:gd name="T95" fmla="*/ 0 h 1721"/>
                <a:gd name="T96" fmla="*/ 1 w 2754"/>
                <a:gd name="T97" fmla="*/ 0 h 1721"/>
                <a:gd name="T98" fmla="*/ 0 w 2754"/>
                <a:gd name="T99" fmla="*/ 0 h 17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754" h="1721">
                  <a:moveTo>
                    <a:pt x="2754" y="1721"/>
                  </a:moveTo>
                  <a:lnTo>
                    <a:pt x="2743" y="1700"/>
                  </a:lnTo>
                  <a:lnTo>
                    <a:pt x="2734" y="1679"/>
                  </a:lnTo>
                  <a:lnTo>
                    <a:pt x="2723" y="1659"/>
                  </a:lnTo>
                  <a:lnTo>
                    <a:pt x="2712" y="1639"/>
                  </a:lnTo>
                  <a:lnTo>
                    <a:pt x="2702" y="1619"/>
                  </a:lnTo>
                  <a:lnTo>
                    <a:pt x="2691" y="1598"/>
                  </a:lnTo>
                  <a:lnTo>
                    <a:pt x="2680" y="1579"/>
                  </a:lnTo>
                  <a:lnTo>
                    <a:pt x="2669" y="1559"/>
                  </a:lnTo>
                  <a:lnTo>
                    <a:pt x="2657" y="1539"/>
                  </a:lnTo>
                  <a:lnTo>
                    <a:pt x="2646" y="1520"/>
                  </a:lnTo>
                  <a:lnTo>
                    <a:pt x="2634" y="1499"/>
                  </a:lnTo>
                  <a:lnTo>
                    <a:pt x="2623" y="1480"/>
                  </a:lnTo>
                  <a:lnTo>
                    <a:pt x="2611" y="1461"/>
                  </a:lnTo>
                  <a:lnTo>
                    <a:pt x="2598" y="1441"/>
                  </a:lnTo>
                  <a:lnTo>
                    <a:pt x="2587" y="1422"/>
                  </a:lnTo>
                  <a:lnTo>
                    <a:pt x="2574" y="1403"/>
                  </a:lnTo>
                  <a:lnTo>
                    <a:pt x="2562" y="1383"/>
                  </a:lnTo>
                  <a:lnTo>
                    <a:pt x="2549" y="1364"/>
                  </a:lnTo>
                  <a:lnTo>
                    <a:pt x="2537" y="1346"/>
                  </a:lnTo>
                  <a:lnTo>
                    <a:pt x="2524" y="1327"/>
                  </a:lnTo>
                  <a:lnTo>
                    <a:pt x="2511" y="1308"/>
                  </a:lnTo>
                  <a:lnTo>
                    <a:pt x="2497" y="1290"/>
                  </a:lnTo>
                  <a:lnTo>
                    <a:pt x="2484" y="1271"/>
                  </a:lnTo>
                  <a:lnTo>
                    <a:pt x="2470" y="1252"/>
                  </a:lnTo>
                  <a:lnTo>
                    <a:pt x="2457" y="1234"/>
                  </a:lnTo>
                  <a:lnTo>
                    <a:pt x="2444" y="1216"/>
                  </a:lnTo>
                  <a:lnTo>
                    <a:pt x="2430" y="1198"/>
                  </a:lnTo>
                  <a:lnTo>
                    <a:pt x="2416" y="1180"/>
                  </a:lnTo>
                  <a:lnTo>
                    <a:pt x="2401" y="1162"/>
                  </a:lnTo>
                  <a:lnTo>
                    <a:pt x="2387" y="1144"/>
                  </a:lnTo>
                  <a:lnTo>
                    <a:pt x="2373" y="1126"/>
                  </a:lnTo>
                  <a:lnTo>
                    <a:pt x="2359" y="1109"/>
                  </a:lnTo>
                  <a:lnTo>
                    <a:pt x="2344" y="1091"/>
                  </a:lnTo>
                  <a:lnTo>
                    <a:pt x="2329" y="1074"/>
                  </a:lnTo>
                  <a:lnTo>
                    <a:pt x="2314" y="1057"/>
                  </a:lnTo>
                  <a:lnTo>
                    <a:pt x="2299" y="1040"/>
                  </a:lnTo>
                  <a:lnTo>
                    <a:pt x="2284" y="1022"/>
                  </a:lnTo>
                  <a:lnTo>
                    <a:pt x="2269" y="1005"/>
                  </a:lnTo>
                  <a:lnTo>
                    <a:pt x="2253" y="988"/>
                  </a:lnTo>
                  <a:lnTo>
                    <a:pt x="2238" y="971"/>
                  </a:lnTo>
                  <a:lnTo>
                    <a:pt x="2222" y="955"/>
                  </a:lnTo>
                  <a:lnTo>
                    <a:pt x="2206" y="938"/>
                  </a:lnTo>
                  <a:lnTo>
                    <a:pt x="2190" y="922"/>
                  </a:lnTo>
                  <a:lnTo>
                    <a:pt x="2174" y="906"/>
                  </a:lnTo>
                  <a:lnTo>
                    <a:pt x="2159" y="889"/>
                  </a:lnTo>
                  <a:lnTo>
                    <a:pt x="2143" y="873"/>
                  </a:lnTo>
                  <a:lnTo>
                    <a:pt x="2125" y="857"/>
                  </a:lnTo>
                  <a:lnTo>
                    <a:pt x="2110" y="843"/>
                  </a:lnTo>
                  <a:lnTo>
                    <a:pt x="2092" y="827"/>
                  </a:lnTo>
                  <a:lnTo>
                    <a:pt x="2077" y="811"/>
                  </a:lnTo>
                  <a:lnTo>
                    <a:pt x="2059" y="796"/>
                  </a:lnTo>
                  <a:lnTo>
                    <a:pt x="2042" y="781"/>
                  </a:lnTo>
                  <a:lnTo>
                    <a:pt x="2025" y="765"/>
                  </a:lnTo>
                  <a:lnTo>
                    <a:pt x="2008" y="750"/>
                  </a:lnTo>
                  <a:lnTo>
                    <a:pt x="1990" y="735"/>
                  </a:lnTo>
                  <a:lnTo>
                    <a:pt x="1973" y="720"/>
                  </a:lnTo>
                  <a:lnTo>
                    <a:pt x="1956" y="706"/>
                  </a:lnTo>
                  <a:lnTo>
                    <a:pt x="1938" y="691"/>
                  </a:lnTo>
                  <a:lnTo>
                    <a:pt x="1920" y="678"/>
                  </a:lnTo>
                  <a:lnTo>
                    <a:pt x="1903" y="663"/>
                  </a:lnTo>
                  <a:lnTo>
                    <a:pt x="1885" y="649"/>
                  </a:lnTo>
                  <a:lnTo>
                    <a:pt x="1867" y="635"/>
                  </a:lnTo>
                  <a:lnTo>
                    <a:pt x="1849" y="621"/>
                  </a:lnTo>
                  <a:lnTo>
                    <a:pt x="1831" y="607"/>
                  </a:lnTo>
                  <a:lnTo>
                    <a:pt x="1812" y="593"/>
                  </a:lnTo>
                  <a:lnTo>
                    <a:pt x="1793" y="581"/>
                  </a:lnTo>
                  <a:lnTo>
                    <a:pt x="1775" y="567"/>
                  </a:lnTo>
                  <a:lnTo>
                    <a:pt x="1756" y="554"/>
                  </a:lnTo>
                  <a:lnTo>
                    <a:pt x="1738" y="541"/>
                  </a:lnTo>
                  <a:lnTo>
                    <a:pt x="1719" y="528"/>
                  </a:lnTo>
                  <a:lnTo>
                    <a:pt x="1700" y="516"/>
                  </a:lnTo>
                  <a:lnTo>
                    <a:pt x="1680" y="503"/>
                  </a:lnTo>
                  <a:lnTo>
                    <a:pt x="1661" y="490"/>
                  </a:lnTo>
                  <a:lnTo>
                    <a:pt x="1642" y="477"/>
                  </a:lnTo>
                  <a:lnTo>
                    <a:pt x="1623" y="466"/>
                  </a:lnTo>
                  <a:lnTo>
                    <a:pt x="1604" y="454"/>
                  </a:lnTo>
                  <a:lnTo>
                    <a:pt x="1585" y="442"/>
                  </a:lnTo>
                  <a:lnTo>
                    <a:pt x="1564" y="431"/>
                  </a:lnTo>
                  <a:lnTo>
                    <a:pt x="1545" y="419"/>
                  </a:lnTo>
                  <a:lnTo>
                    <a:pt x="1525" y="407"/>
                  </a:lnTo>
                  <a:lnTo>
                    <a:pt x="1506" y="395"/>
                  </a:lnTo>
                  <a:lnTo>
                    <a:pt x="1486" y="385"/>
                  </a:lnTo>
                  <a:lnTo>
                    <a:pt x="1465" y="374"/>
                  </a:lnTo>
                  <a:lnTo>
                    <a:pt x="1446" y="362"/>
                  </a:lnTo>
                  <a:lnTo>
                    <a:pt x="1426" y="352"/>
                  </a:lnTo>
                  <a:lnTo>
                    <a:pt x="1406" y="342"/>
                  </a:lnTo>
                  <a:lnTo>
                    <a:pt x="1385" y="332"/>
                  </a:lnTo>
                  <a:lnTo>
                    <a:pt x="1364" y="321"/>
                  </a:lnTo>
                  <a:lnTo>
                    <a:pt x="1344" y="311"/>
                  </a:lnTo>
                  <a:lnTo>
                    <a:pt x="1324" y="301"/>
                  </a:lnTo>
                  <a:lnTo>
                    <a:pt x="1303" y="291"/>
                  </a:lnTo>
                  <a:lnTo>
                    <a:pt x="1282" y="282"/>
                  </a:lnTo>
                  <a:lnTo>
                    <a:pt x="1262" y="272"/>
                  </a:lnTo>
                  <a:lnTo>
                    <a:pt x="1241" y="263"/>
                  </a:lnTo>
                  <a:lnTo>
                    <a:pt x="1219" y="254"/>
                  </a:lnTo>
                  <a:lnTo>
                    <a:pt x="1199" y="244"/>
                  </a:lnTo>
                  <a:lnTo>
                    <a:pt x="1178" y="236"/>
                  </a:lnTo>
                  <a:lnTo>
                    <a:pt x="1157" y="227"/>
                  </a:lnTo>
                  <a:lnTo>
                    <a:pt x="1135" y="219"/>
                  </a:lnTo>
                  <a:lnTo>
                    <a:pt x="1114" y="210"/>
                  </a:lnTo>
                  <a:lnTo>
                    <a:pt x="1093" y="202"/>
                  </a:lnTo>
                  <a:lnTo>
                    <a:pt x="1071" y="194"/>
                  </a:lnTo>
                  <a:lnTo>
                    <a:pt x="1050" y="186"/>
                  </a:lnTo>
                  <a:lnTo>
                    <a:pt x="1029" y="178"/>
                  </a:lnTo>
                  <a:lnTo>
                    <a:pt x="1007" y="171"/>
                  </a:lnTo>
                  <a:lnTo>
                    <a:pt x="986" y="163"/>
                  </a:lnTo>
                  <a:lnTo>
                    <a:pt x="964" y="156"/>
                  </a:lnTo>
                  <a:lnTo>
                    <a:pt x="942" y="149"/>
                  </a:lnTo>
                  <a:lnTo>
                    <a:pt x="921" y="142"/>
                  </a:lnTo>
                  <a:lnTo>
                    <a:pt x="899" y="136"/>
                  </a:lnTo>
                  <a:lnTo>
                    <a:pt x="878" y="128"/>
                  </a:lnTo>
                  <a:lnTo>
                    <a:pt x="855" y="122"/>
                  </a:lnTo>
                  <a:lnTo>
                    <a:pt x="834" y="116"/>
                  </a:lnTo>
                  <a:lnTo>
                    <a:pt x="812" y="110"/>
                  </a:lnTo>
                  <a:lnTo>
                    <a:pt x="789" y="104"/>
                  </a:lnTo>
                  <a:lnTo>
                    <a:pt x="768" y="98"/>
                  </a:lnTo>
                  <a:lnTo>
                    <a:pt x="745" y="92"/>
                  </a:lnTo>
                  <a:lnTo>
                    <a:pt x="723" y="87"/>
                  </a:lnTo>
                  <a:lnTo>
                    <a:pt x="701" y="81"/>
                  </a:lnTo>
                  <a:lnTo>
                    <a:pt x="678" y="76"/>
                  </a:lnTo>
                  <a:lnTo>
                    <a:pt x="656" y="72"/>
                  </a:lnTo>
                  <a:lnTo>
                    <a:pt x="634" y="66"/>
                  </a:lnTo>
                  <a:lnTo>
                    <a:pt x="612" y="62"/>
                  </a:lnTo>
                  <a:lnTo>
                    <a:pt x="590" y="58"/>
                  </a:lnTo>
                  <a:lnTo>
                    <a:pt x="567" y="54"/>
                  </a:lnTo>
                  <a:lnTo>
                    <a:pt x="544" y="49"/>
                  </a:lnTo>
                  <a:lnTo>
                    <a:pt x="522" y="45"/>
                  </a:lnTo>
                  <a:lnTo>
                    <a:pt x="500" y="42"/>
                  </a:lnTo>
                  <a:lnTo>
                    <a:pt x="477" y="38"/>
                  </a:lnTo>
                  <a:lnTo>
                    <a:pt x="455" y="35"/>
                  </a:lnTo>
                  <a:lnTo>
                    <a:pt x="432" y="31"/>
                  </a:lnTo>
                  <a:lnTo>
                    <a:pt x="410" y="28"/>
                  </a:lnTo>
                  <a:lnTo>
                    <a:pt x="387" y="25"/>
                  </a:lnTo>
                  <a:lnTo>
                    <a:pt x="364" y="22"/>
                  </a:lnTo>
                  <a:lnTo>
                    <a:pt x="342" y="20"/>
                  </a:lnTo>
                  <a:lnTo>
                    <a:pt x="319" y="17"/>
                  </a:lnTo>
                  <a:lnTo>
                    <a:pt x="296" y="14"/>
                  </a:lnTo>
                  <a:lnTo>
                    <a:pt x="274" y="12"/>
                  </a:lnTo>
                  <a:lnTo>
                    <a:pt x="250" y="11"/>
                  </a:lnTo>
                  <a:lnTo>
                    <a:pt x="228" y="9"/>
                  </a:lnTo>
                  <a:lnTo>
                    <a:pt x="206" y="7"/>
                  </a:lnTo>
                  <a:lnTo>
                    <a:pt x="182" y="6"/>
                  </a:lnTo>
                  <a:lnTo>
                    <a:pt x="160" y="5"/>
                  </a:lnTo>
                  <a:lnTo>
                    <a:pt x="137" y="4"/>
                  </a:lnTo>
                  <a:lnTo>
                    <a:pt x="114" y="3"/>
                  </a:lnTo>
                  <a:lnTo>
                    <a:pt x="92" y="2"/>
                  </a:lnTo>
                  <a:lnTo>
                    <a:pt x="68" y="2"/>
                  </a:lnTo>
                  <a:lnTo>
                    <a:pt x="46" y="0"/>
                  </a:lnTo>
                  <a:lnTo>
                    <a:pt x="2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8" name="Freeform 92"/>
            <p:cNvSpPr>
              <a:spLocks/>
            </p:cNvSpPr>
            <p:nvPr/>
          </p:nvSpPr>
          <p:spPr bwMode="auto">
            <a:xfrm>
              <a:off x="3040" y="1789"/>
              <a:ext cx="791" cy="494"/>
            </a:xfrm>
            <a:custGeom>
              <a:avLst/>
              <a:gdLst>
                <a:gd name="T0" fmla="*/ 0 w 2752"/>
                <a:gd name="T1" fmla="*/ 0 h 1721"/>
                <a:gd name="T2" fmla="*/ 0 w 2752"/>
                <a:gd name="T3" fmla="*/ 0 h 1721"/>
                <a:gd name="T4" fmla="*/ 0 w 2752"/>
                <a:gd name="T5" fmla="*/ 1 h 1721"/>
                <a:gd name="T6" fmla="*/ 1 w 2752"/>
                <a:gd name="T7" fmla="*/ 1 h 1721"/>
                <a:gd name="T8" fmla="*/ 1 w 2752"/>
                <a:gd name="T9" fmla="*/ 1 h 1721"/>
                <a:gd name="T10" fmla="*/ 1 w 2752"/>
                <a:gd name="T11" fmla="*/ 2 h 1721"/>
                <a:gd name="T12" fmla="*/ 1 w 2752"/>
                <a:gd name="T13" fmla="*/ 2 h 1721"/>
                <a:gd name="T14" fmla="*/ 1 w 2752"/>
                <a:gd name="T15" fmla="*/ 3 h 1721"/>
                <a:gd name="T16" fmla="*/ 2 w 2752"/>
                <a:gd name="T17" fmla="*/ 3 h 1721"/>
                <a:gd name="T18" fmla="*/ 2 w 2752"/>
                <a:gd name="T19" fmla="*/ 3 h 1721"/>
                <a:gd name="T20" fmla="*/ 2 w 2752"/>
                <a:gd name="T21" fmla="*/ 4 h 1721"/>
                <a:gd name="T22" fmla="*/ 3 w 2752"/>
                <a:gd name="T23" fmla="*/ 4 h 1721"/>
                <a:gd name="T24" fmla="*/ 3 w 2752"/>
                <a:gd name="T25" fmla="*/ 4 h 1721"/>
                <a:gd name="T26" fmla="*/ 3 w 2752"/>
                <a:gd name="T27" fmla="*/ 5 h 1721"/>
                <a:gd name="T28" fmla="*/ 3 w 2752"/>
                <a:gd name="T29" fmla="*/ 5 h 1721"/>
                <a:gd name="T30" fmla="*/ 4 w 2752"/>
                <a:gd name="T31" fmla="*/ 5 h 1721"/>
                <a:gd name="T32" fmla="*/ 4 w 2752"/>
                <a:gd name="T33" fmla="*/ 5 h 1721"/>
                <a:gd name="T34" fmla="*/ 4 w 2752"/>
                <a:gd name="T35" fmla="*/ 6 h 1721"/>
                <a:gd name="T36" fmla="*/ 5 w 2752"/>
                <a:gd name="T37" fmla="*/ 6 h 1721"/>
                <a:gd name="T38" fmla="*/ 5 w 2752"/>
                <a:gd name="T39" fmla="*/ 6 h 1721"/>
                <a:gd name="T40" fmla="*/ 5 w 2752"/>
                <a:gd name="T41" fmla="*/ 7 h 1721"/>
                <a:gd name="T42" fmla="*/ 5 w 2752"/>
                <a:gd name="T43" fmla="*/ 7 h 1721"/>
                <a:gd name="T44" fmla="*/ 6 w 2752"/>
                <a:gd name="T45" fmla="*/ 7 h 1721"/>
                <a:gd name="T46" fmla="*/ 6 w 2752"/>
                <a:gd name="T47" fmla="*/ 7 h 1721"/>
                <a:gd name="T48" fmla="*/ 6 w 2752"/>
                <a:gd name="T49" fmla="*/ 8 h 1721"/>
                <a:gd name="T50" fmla="*/ 7 w 2752"/>
                <a:gd name="T51" fmla="*/ 8 h 1721"/>
                <a:gd name="T52" fmla="*/ 7 w 2752"/>
                <a:gd name="T53" fmla="*/ 8 h 1721"/>
                <a:gd name="T54" fmla="*/ 7 w 2752"/>
                <a:gd name="T55" fmla="*/ 8 h 1721"/>
                <a:gd name="T56" fmla="*/ 8 w 2752"/>
                <a:gd name="T57" fmla="*/ 9 h 1721"/>
                <a:gd name="T58" fmla="*/ 8 w 2752"/>
                <a:gd name="T59" fmla="*/ 9 h 1721"/>
                <a:gd name="T60" fmla="*/ 9 w 2752"/>
                <a:gd name="T61" fmla="*/ 9 h 1721"/>
                <a:gd name="T62" fmla="*/ 9 w 2752"/>
                <a:gd name="T63" fmla="*/ 9 h 1721"/>
                <a:gd name="T64" fmla="*/ 9 w 2752"/>
                <a:gd name="T65" fmla="*/ 9 h 1721"/>
                <a:gd name="T66" fmla="*/ 10 w 2752"/>
                <a:gd name="T67" fmla="*/ 10 h 1721"/>
                <a:gd name="T68" fmla="*/ 10 w 2752"/>
                <a:gd name="T69" fmla="*/ 10 h 1721"/>
                <a:gd name="T70" fmla="*/ 11 w 2752"/>
                <a:gd name="T71" fmla="*/ 10 h 1721"/>
                <a:gd name="T72" fmla="*/ 11 w 2752"/>
                <a:gd name="T73" fmla="*/ 10 h 1721"/>
                <a:gd name="T74" fmla="*/ 11 w 2752"/>
                <a:gd name="T75" fmla="*/ 10 h 1721"/>
                <a:gd name="T76" fmla="*/ 12 w 2752"/>
                <a:gd name="T77" fmla="*/ 10 h 1721"/>
                <a:gd name="T78" fmla="*/ 12 w 2752"/>
                <a:gd name="T79" fmla="*/ 11 h 1721"/>
                <a:gd name="T80" fmla="*/ 12 w 2752"/>
                <a:gd name="T81" fmla="*/ 11 h 1721"/>
                <a:gd name="T82" fmla="*/ 13 w 2752"/>
                <a:gd name="T83" fmla="*/ 11 h 1721"/>
                <a:gd name="T84" fmla="*/ 14 w 2752"/>
                <a:gd name="T85" fmla="*/ 11 h 1721"/>
                <a:gd name="T86" fmla="*/ 14 w 2752"/>
                <a:gd name="T87" fmla="*/ 11 h 1721"/>
                <a:gd name="T88" fmla="*/ 14 w 2752"/>
                <a:gd name="T89" fmla="*/ 11 h 1721"/>
                <a:gd name="T90" fmla="*/ 15 w 2752"/>
                <a:gd name="T91" fmla="*/ 11 h 1721"/>
                <a:gd name="T92" fmla="*/ 15 w 2752"/>
                <a:gd name="T93" fmla="*/ 11 h 1721"/>
                <a:gd name="T94" fmla="*/ 16 w 2752"/>
                <a:gd name="T95" fmla="*/ 11 h 1721"/>
                <a:gd name="T96" fmla="*/ 16 w 2752"/>
                <a:gd name="T97" fmla="*/ 11 h 1721"/>
                <a:gd name="T98" fmla="*/ 16 w 2752"/>
                <a:gd name="T99" fmla="*/ 11 h 1721"/>
                <a:gd name="T100" fmla="*/ 17 w 2752"/>
                <a:gd name="T101" fmla="*/ 11 h 1721"/>
                <a:gd name="T102" fmla="*/ 17 w 2752"/>
                <a:gd name="T103" fmla="*/ 11 h 1721"/>
                <a:gd name="T104" fmla="*/ 18 w 2752"/>
                <a:gd name="T105" fmla="*/ 11 h 1721"/>
                <a:gd name="T106" fmla="*/ 18 w 2752"/>
                <a:gd name="T107" fmla="*/ 12 h 1721"/>
                <a:gd name="T108" fmla="*/ 18 w 2752"/>
                <a:gd name="T109" fmla="*/ 12 h 1721"/>
                <a:gd name="T110" fmla="*/ 19 w 2752"/>
                <a:gd name="T111" fmla="*/ 12 h 17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52" h="1721">
                  <a:moveTo>
                    <a:pt x="0" y="0"/>
                  </a:moveTo>
                  <a:lnTo>
                    <a:pt x="27" y="57"/>
                  </a:lnTo>
                  <a:lnTo>
                    <a:pt x="56" y="111"/>
                  </a:lnTo>
                  <a:lnTo>
                    <a:pt x="86" y="165"/>
                  </a:lnTo>
                  <a:lnTo>
                    <a:pt x="117" y="220"/>
                  </a:lnTo>
                  <a:lnTo>
                    <a:pt x="150" y="273"/>
                  </a:lnTo>
                  <a:lnTo>
                    <a:pt x="183" y="325"/>
                  </a:lnTo>
                  <a:lnTo>
                    <a:pt x="217" y="377"/>
                  </a:lnTo>
                  <a:lnTo>
                    <a:pt x="253" y="428"/>
                  </a:lnTo>
                  <a:lnTo>
                    <a:pt x="289" y="478"/>
                  </a:lnTo>
                  <a:lnTo>
                    <a:pt x="326" y="528"/>
                  </a:lnTo>
                  <a:lnTo>
                    <a:pt x="365" y="577"/>
                  </a:lnTo>
                  <a:lnTo>
                    <a:pt x="405" y="625"/>
                  </a:lnTo>
                  <a:lnTo>
                    <a:pt x="445" y="672"/>
                  </a:lnTo>
                  <a:lnTo>
                    <a:pt x="486" y="719"/>
                  </a:lnTo>
                  <a:lnTo>
                    <a:pt x="529" y="765"/>
                  </a:lnTo>
                  <a:lnTo>
                    <a:pt x="572" y="809"/>
                  </a:lnTo>
                  <a:lnTo>
                    <a:pt x="616" y="853"/>
                  </a:lnTo>
                  <a:lnTo>
                    <a:pt x="662" y="896"/>
                  </a:lnTo>
                  <a:lnTo>
                    <a:pt x="708" y="938"/>
                  </a:lnTo>
                  <a:lnTo>
                    <a:pt x="755" y="979"/>
                  </a:lnTo>
                  <a:lnTo>
                    <a:pt x="801" y="1019"/>
                  </a:lnTo>
                  <a:lnTo>
                    <a:pt x="850" y="1059"/>
                  </a:lnTo>
                  <a:lnTo>
                    <a:pt x="899" y="1097"/>
                  </a:lnTo>
                  <a:lnTo>
                    <a:pt x="949" y="1133"/>
                  </a:lnTo>
                  <a:lnTo>
                    <a:pt x="999" y="1169"/>
                  </a:lnTo>
                  <a:lnTo>
                    <a:pt x="1051" y="1204"/>
                  </a:lnTo>
                  <a:lnTo>
                    <a:pt x="1103" y="1239"/>
                  </a:lnTo>
                  <a:lnTo>
                    <a:pt x="1156" y="1272"/>
                  </a:lnTo>
                  <a:lnTo>
                    <a:pt x="1209" y="1303"/>
                  </a:lnTo>
                  <a:lnTo>
                    <a:pt x="1264" y="1334"/>
                  </a:lnTo>
                  <a:lnTo>
                    <a:pt x="1318" y="1364"/>
                  </a:lnTo>
                  <a:lnTo>
                    <a:pt x="1373" y="1393"/>
                  </a:lnTo>
                  <a:lnTo>
                    <a:pt x="1429" y="1421"/>
                  </a:lnTo>
                  <a:lnTo>
                    <a:pt x="1485" y="1446"/>
                  </a:lnTo>
                  <a:lnTo>
                    <a:pt x="1543" y="1472"/>
                  </a:lnTo>
                  <a:lnTo>
                    <a:pt x="1600" y="1495"/>
                  </a:lnTo>
                  <a:lnTo>
                    <a:pt x="1658" y="1519"/>
                  </a:lnTo>
                  <a:lnTo>
                    <a:pt x="1716" y="1540"/>
                  </a:lnTo>
                  <a:lnTo>
                    <a:pt x="1775" y="1560"/>
                  </a:lnTo>
                  <a:lnTo>
                    <a:pt x="1834" y="1579"/>
                  </a:lnTo>
                  <a:lnTo>
                    <a:pt x="1893" y="1597"/>
                  </a:lnTo>
                  <a:lnTo>
                    <a:pt x="1954" y="1614"/>
                  </a:lnTo>
                  <a:lnTo>
                    <a:pt x="2013" y="1630"/>
                  </a:lnTo>
                  <a:lnTo>
                    <a:pt x="2074" y="1644"/>
                  </a:lnTo>
                  <a:lnTo>
                    <a:pt x="2135" y="1658"/>
                  </a:lnTo>
                  <a:lnTo>
                    <a:pt x="2195" y="1670"/>
                  </a:lnTo>
                  <a:lnTo>
                    <a:pt x="2257" y="1680"/>
                  </a:lnTo>
                  <a:lnTo>
                    <a:pt x="2319" y="1690"/>
                  </a:lnTo>
                  <a:lnTo>
                    <a:pt x="2381" y="1698"/>
                  </a:lnTo>
                  <a:lnTo>
                    <a:pt x="2442" y="1705"/>
                  </a:lnTo>
                  <a:lnTo>
                    <a:pt x="2504" y="1710"/>
                  </a:lnTo>
                  <a:lnTo>
                    <a:pt x="2566" y="1715"/>
                  </a:lnTo>
                  <a:lnTo>
                    <a:pt x="2628" y="1719"/>
                  </a:lnTo>
                  <a:lnTo>
                    <a:pt x="2690" y="1720"/>
                  </a:lnTo>
                  <a:lnTo>
                    <a:pt x="2752" y="17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79" name="Freeform 93"/>
            <p:cNvSpPr>
              <a:spLocks/>
            </p:cNvSpPr>
            <p:nvPr/>
          </p:nvSpPr>
          <p:spPr bwMode="auto">
            <a:xfrm>
              <a:off x="2952" y="1019"/>
              <a:ext cx="88" cy="770"/>
            </a:xfrm>
            <a:custGeom>
              <a:avLst/>
              <a:gdLst>
                <a:gd name="T0" fmla="*/ 2 w 312"/>
                <a:gd name="T1" fmla="*/ 0 h 2691"/>
                <a:gd name="T2" fmla="*/ 2 w 312"/>
                <a:gd name="T3" fmla="*/ 0 h 2691"/>
                <a:gd name="T4" fmla="*/ 2 w 312"/>
                <a:gd name="T5" fmla="*/ 1 h 2691"/>
                <a:gd name="T6" fmla="*/ 1 w 312"/>
                <a:gd name="T7" fmla="*/ 1 h 2691"/>
                <a:gd name="T8" fmla="*/ 1 w 312"/>
                <a:gd name="T9" fmla="*/ 1 h 2691"/>
                <a:gd name="T10" fmla="*/ 1 w 312"/>
                <a:gd name="T11" fmla="*/ 2 h 2691"/>
                <a:gd name="T12" fmla="*/ 1 w 312"/>
                <a:gd name="T13" fmla="*/ 2 h 2691"/>
                <a:gd name="T14" fmla="*/ 1 w 312"/>
                <a:gd name="T15" fmla="*/ 3 h 2691"/>
                <a:gd name="T16" fmla="*/ 1 w 312"/>
                <a:gd name="T17" fmla="*/ 3 h 2691"/>
                <a:gd name="T18" fmla="*/ 1 w 312"/>
                <a:gd name="T19" fmla="*/ 3 h 2691"/>
                <a:gd name="T20" fmla="*/ 1 w 312"/>
                <a:gd name="T21" fmla="*/ 4 h 2691"/>
                <a:gd name="T22" fmla="*/ 1 w 312"/>
                <a:gd name="T23" fmla="*/ 4 h 2691"/>
                <a:gd name="T24" fmla="*/ 0 w 312"/>
                <a:gd name="T25" fmla="*/ 5 h 2691"/>
                <a:gd name="T26" fmla="*/ 0 w 312"/>
                <a:gd name="T27" fmla="*/ 5 h 2691"/>
                <a:gd name="T28" fmla="*/ 0 w 312"/>
                <a:gd name="T29" fmla="*/ 5 h 2691"/>
                <a:gd name="T30" fmla="*/ 0 w 312"/>
                <a:gd name="T31" fmla="*/ 6 h 2691"/>
                <a:gd name="T32" fmla="*/ 0 w 312"/>
                <a:gd name="T33" fmla="*/ 6 h 2691"/>
                <a:gd name="T34" fmla="*/ 0 w 312"/>
                <a:gd name="T35" fmla="*/ 7 h 2691"/>
                <a:gd name="T36" fmla="*/ 0 w 312"/>
                <a:gd name="T37" fmla="*/ 7 h 2691"/>
                <a:gd name="T38" fmla="*/ 0 w 312"/>
                <a:gd name="T39" fmla="*/ 7 h 2691"/>
                <a:gd name="T40" fmla="*/ 0 w 312"/>
                <a:gd name="T41" fmla="*/ 8 h 2691"/>
                <a:gd name="T42" fmla="*/ 0 w 312"/>
                <a:gd name="T43" fmla="*/ 8 h 2691"/>
                <a:gd name="T44" fmla="*/ 0 w 312"/>
                <a:gd name="T45" fmla="*/ 9 h 2691"/>
                <a:gd name="T46" fmla="*/ 0 w 312"/>
                <a:gd name="T47" fmla="*/ 9 h 2691"/>
                <a:gd name="T48" fmla="*/ 0 w 312"/>
                <a:gd name="T49" fmla="*/ 10 h 2691"/>
                <a:gd name="T50" fmla="*/ 0 w 312"/>
                <a:gd name="T51" fmla="*/ 10 h 2691"/>
                <a:gd name="T52" fmla="*/ 0 w 312"/>
                <a:gd name="T53" fmla="*/ 11 h 2691"/>
                <a:gd name="T54" fmla="*/ 0 w 312"/>
                <a:gd name="T55" fmla="*/ 11 h 2691"/>
                <a:gd name="T56" fmla="*/ 0 w 312"/>
                <a:gd name="T57" fmla="*/ 11 h 2691"/>
                <a:gd name="T58" fmla="*/ 0 w 312"/>
                <a:gd name="T59" fmla="*/ 12 h 2691"/>
                <a:gd name="T60" fmla="*/ 0 w 312"/>
                <a:gd name="T61" fmla="*/ 12 h 2691"/>
                <a:gd name="T62" fmla="*/ 0 w 312"/>
                <a:gd name="T63" fmla="*/ 13 h 2691"/>
                <a:gd name="T64" fmla="*/ 0 w 312"/>
                <a:gd name="T65" fmla="*/ 13 h 2691"/>
                <a:gd name="T66" fmla="*/ 0 w 312"/>
                <a:gd name="T67" fmla="*/ 13 h 2691"/>
                <a:gd name="T68" fmla="*/ 1 w 312"/>
                <a:gd name="T69" fmla="*/ 14 h 2691"/>
                <a:gd name="T70" fmla="*/ 1 w 312"/>
                <a:gd name="T71" fmla="*/ 14 h 2691"/>
                <a:gd name="T72" fmla="*/ 1 w 312"/>
                <a:gd name="T73" fmla="*/ 15 h 2691"/>
                <a:gd name="T74" fmla="*/ 1 w 312"/>
                <a:gd name="T75" fmla="*/ 15 h 2691"/>
                <a:gd name="T76" fmla="*/ 1 w 312"/>
                <a:gd name="T77" fmla="*/ 15 h 2691"/>
                <a:gd name="T78" fmla="*/ 1 w 312"/>
                <a:gd name="T79" fmla="*/ 16 h 2691"/>
                <a:gd name="T80" fmla="*/ 1 w 312"/>
                <a:gd name="T81" fmla="*/ 16 h 2691"/>
                <a:gd name="T82" fmla="*/ 1 w 312"/>
                <a:gd name="T83" fmla="*/ 17 h 2691"/>
                <a:gd name="T84" fmla="*/ 1 w 312"/>
                <a:gd name="T85" fmla="*/ 17 h 2691"/>
                <a:gd name="T86" fmla="*/ 2 w 312"/>
                <a:gd name="T87" fmla="*/ 17 h 2691"/>
                <a:gd name="T88" fmla="*/ 2 w 312"/>
                <a:gd name="T89" fmla="*/ 18 h 2691"/>
                <a:gd name="T90" fmla="*/ 2 w 312"/>
                <a:gd name="T91" fmla="*/ 18 h 26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12" h="2691">
                  <a:moveTo>
                    <a:pt x="312" y="0"/>
                  </a:moveTo>
                  <a:lnTo>
                    <a:pt x="285" y="55"/>
                  </a:lnTo>
                  <a:lnTo>
                    <a:pt x="259" y="112"/>
                  </a:lnTo>
                  <a:lnTo>
                    <a:pt x="235" y="169"/>
                  </a:lnTo>
                  <a:lnTo>
                    <a:pt x="212" y="227"/>
                  </a:lnTo>
                  <a:lnTo>
                    <a:pt x="189" y="284"/>
                  </a:lnTo>
                  <a:lnTo>
                    <a:pt x="169" y="343"/>
                  </a:lnTo>
                  <a:lnTo>
                    <a:pt x="149" y="401"/>
                  </a:lnTo>
                  <a:lnTo>
                    <a:pt x="131" y="460"/>
                  </a:lnTo>
                  <a:lnTo>
                    <a:pt x="114" y="519"/>
                  </a:lnTo>
                  <a:lnTo>
                    <a:pt x="98" y="579"/>
                  </a:lnTo>
                  <a:lnTo>
                    <a:pt x="83" y="640"/>
                  </a:lnTo>
                  <a:lnTo>
                    <a:pt x="69" y="700"/>
                  </a:lnTo>
                  <a:lnTo>
                    <a:pt x="56" y="761"/>
                  </a:lnTo>
                  <a:lnTo>
                    <a:pt x="45" y="822"/>
                  </a:lnTo>
                  <a:lnTo>
                    <a:pt x="35" y="882"/>
                  </a:lnTo>
                  <a:lnTo>
                    <a:pt x="26" y="944"/>
                  </a:lnTo>
                  <a:lnTo>
                    <a:pt x="19" y="1006"/>
                  </a:lnTo>
                  <a:lnTo>
                    <a:pt x="12" y="1068"/>
                  </a:lnTo>
                  <a:lnTo>
                    <a:pt x="8" y="1129"/>
                  </a:lnTo>
                  <a:lnTo>
                    <a:pt x="4" y="1191"/>
                  </a:lnTo>
                  <a:lnTo>
                    <a:pt x="2" y="1253"/>
                  </a:lnTo>
                  <a:lnTo>
                    <a:pt x="0" y="1315"/>
                  </a:lnTo>
                  <a:lnTo>
                    <a:pt x="0" y="1376"/>
                  </a:lnTo>
                  <a:lnTo>
                    <a:pt x="2" y="1438"/>
                  </a:lnTo>
                  <a:lnTo>
                    <a:pt x="4" y="1500"/>
                  </a:lnTo>
                  <a:lnTo>
                    <a:pt x="8" y="1562"/>
                  </a:lnTo>
                  <a:lnTo>
                    <a:pt x="12" y="1623"/>
                  </a:lnTo>
                  <a:lnTo>
                    <a:pt x="19" y="1685"/>
                  </a:lnTo>
                  <a:lnTo>
                    <a:pt x="26" y="1747"/>
                  </a:lnTo>
                  <a:lnTo>
                    <a:pt x="35" y="1809"/>
                  </a:lnTo>
                  <a:lnTo>
                    <a:pt x="45" y="1869"/>
                  </a:lnTo>
                  <a:lnTo>
                    <a:pt x="56" y="1930"/>
                  </a:lnTo>
                  <a:lnTo>
                    <a:pt x="69" y="1991"/>
                  </a:lnTo>
                  <a:lnTo>
                    <a:pt x="83" y="2051"/>
                  </a:lnTo>
                  <a:lnTo>
                    <a:pt x="98" y="2111"/>
                  </a:lnTo>
                  <a:lnTo>
                    <a:pt x="114" y="2172"/>
                  </a:lnTo>
                  <a:lnTo>
                    <a:pt x="131" y="2231"/>
                  </a:lnTo>
                  <a:lnTo>
                    <a:pt x="149" y="2290"/>
                  </a:lnTo>
                  <a:lnTo>
                    <a:pt x="169" y="2349"/>
                  </a:lnTo>
                  <a:lnTo>
                    <a:pt x="189" y="2407"/>
                  </a:lnTo>
                  <a:lnTo>
                    <a:pt x="212" y="2465"/>
                  </a:lnTo>
                  <a:lnTo>
                    <a:pt x="235" y="2522"/>
                  </a:lnTo>
                  <a:lnTo>
                    <a:pt x="259" y="2580"/>
                  </a:lnTo>
                  <a:lnTo>
                    <a:pt x="285" y="2636"/>
                  </a:lnTo>
                  <a:lnTo>
                    <a:pt x="312" y="26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0" name="Freeform 94"/>
            <p:cNvSpPr>
              <a:spLocks/>
            </p:cNvSpPr>
            <p:nvPr/>
          </p:nvSpPr>
          <p:spPr bwMode="auto">
            <a:xfrm>
              <a:off x="3040" y="525"/>
              <a:ext cx="791" cy="494"/>
            </a:xfrm>
            <a:custGeom>
              <a:avLst/>
              <a:gdLst>
                <a:gd name="T0" fmla="*/ 19 w 2752"/>
                <a:gd name="T1" fmla="*/ 0 h 1721"/>
                <a:gd name="T2" fmla="*/ 18 w 2752"/>
                <a:gd name="T3" fmla="*/ 0 h 1721"/>
                <a:gd name="T4" fmla="*/ 18 w 2752"/>
                <a:gd name="T5" fmla="*/ 0 h 1721"/>
                <a:gd name="T6" fmla="*/ 18 w 2752"/>
                <a:gd name="T7" fmla="*/ 0 h 1721"/>
                <a:gd name="T8" fmla="*/ 17 w 2752"/>
                <a:gd name="T9" fmla="*/ 0 h 1721"/>
                <a:gd name="T10" fmla="*/ 17 w 2752"/>
                <a:gd name="T11" fmla="*/ 0 h 1721"/>
                <a:gd name="T12" fmla="*/ 16 w 2752"/>
                <a:gd name="T13" fmla="*/ 0 h 1721"/>
                <a:gd name="T14" fmla="*/ 16 w 2752"/>
                <a:gd name="T15" fmla="*/ 0 h 1721"/>
                <a:gd name="T16" fmla="*/ 16 w 2752"/>
                <a:gd name="T17" fmla="*/ 0 h 1721"/>
                <a:gd name="T18" fmla="*/ 15 w 2752"/>
                <a:gd name="T19" fmla="*/ 0 h 1721"/>
                <a:gd name="T20" fmla="*/ 15 w 2752"/>
                <a:gd name="T21" fmla="*/ 0 h 1721"/>
                <a:gd name="T22" fmla="*/ 14 w 2752"/>
                <a:gd name="T23" fmla="*/ 1 h 1721"/>
                <a:gd name="T24" fmla="*/ 14 w 2752"/>
                <a:gd name="T25" fmla="*/ 1 h 1721"/>
                <a:gd name="T26" fmla="*/ 14 w 2752"/>
                <a:gd name="T27" fmla="*/ 1 h 1721"/>
                <a:gd name="T28" fmla="*/ 13 w 2752"/>
                <a:gd name="T29" fmla="*/ 1 h 1721"/>
                <a:gd name="T30" fmla="*/ 12 w 2752"/>
                <a:gd name="T31" fmla="*/ 1 h 1721"/>
                <a:gd name="T32" fmla="*/ 12 w 2752"/>
                <a:gd name="T33" fmla="*/ 1 h 1721"/>
                <a:gd name="T34" fmla="*/ 12 w 2752"/>
                <a:gd name="T35" fmla="*/ 1 h 1721"/>
                <a:gd name="T36" fmla="*/ 11 w 2752"/>
                <a:gd name="T37" fmla="*/ 1 h 1721"/>
                <a:gd name="T38" fmla="*/ 11 w 2752"/>
                <a:gd name="T39" fmla="*/ 1 h 1721"/>
                <a:gd name="T40" fmla="*/ 11 w 2752"/>
                <a:gd name="T41" fmla="*/ 2 h 1721"/>
                <a:gd name="T42" fmla="*/ 10 w 2752"/>
                <a:gd name="T43" fmla="*/ 2 h 1721"/>
                <a:gd name="T44" fmla="*/ 10 w 2752"/>
                <a:gd name="T45" fmla="*/ 2 h 1721"/>
                <a:gd name="T46" fmla="*/ 9 w 2752"/>
                <a:gd name="T47" fmla="*/ 2 h 1721"/>
                <a:gd name="T48" fmla="*/ 9 w 2752"/>
                <a:gd name="T49" fmla="*/ 2 h 1721"/>
                <a:gd name="T50" fmla="*/ 9 w 2752"/>
                <a:gd name="T51" fmla="*/ 3 h 1721"/>
                <a:gd name="T52" fmla="*/ 8 w 2752"/>
                <a:gd name="T53" fmla="*/ 3 h 1721"/>
                <a:gd name="T54" fmla="*/ 8 w 2752"/>
                <a:gd name="T55" fmla="*/ 3 h 1721"/>
                <a:gd name="T56" fmla="*/ 7 w 2752"/>
                <a:gd name="T57" fmla="*/ 3 h 1721"/>
                <a:gd name="T58" fmla="*/ 7 w 2752"/>
                <a:gd name="T59" fmla="*/ 3 h 1721"/>
                <a:gd name="T60" fmla="*/ 7 w 2752"/>
                <a:gd name="T61" fmla="*/ 4 h 1721"/>
                <a:gd name="T62" fmla="*/ 6 w 2752"/>
                <a:gd name="T63" fmla="*/ 4 h 1721"/>
                <a:gd name="T64" fmla="*/ 6 w 2752"/>
                <a:gd name="T65" fmla="*/ 4 h 1721"/>
                <a:gd name="T66" fmla="*/ 6 w 2752"/>
                <a:gd name="T67" fmla="*/ 5 h 1721"/>
                <a:gd name="T68" fmla="*/ 5 w 2752"/>
                <a:gd name="T69" fmla="*/ 5 h 1721"/>
                <a:gd name="T70" fmla="*/ 5 w 2752"/>
                <a:gd name="T71" fmla="*/ 5 h 1721"/>
                <a:gd name="T72" fmla="*/ 5 w 2752"/>
                <a:gd name="T73" fmla="*/ 5 h 1721"/>
                <a:gd name="T74" fmla="*/ 5 w 2752"/>
                <a:gd name="T75" fmla="*/ 6 h 1721"/>
                <a:gd name="T76" fmla="*/ 4 w 2752"/>
                <a:gd name="T77" fmla="*/ 6 h 1721"/>
                <a:gd name="T78" fmla="*/ 4 w 2752"/>
                <a:gd name="T79" fmla="*/ 6 h 1721"/>
                <a:gd name="T80" fmla="*/ 4 w 2752"/>
                <a:gd name="T81" fmla="*/ 7 h 1721"/>
                <a:gd name="T82" fmla="*/ 3 w 2752"/>
                <a:gd name="T83" fmla="*/ 7 h 1721"/>
                <a:gd name="T84" fmla="*/ 3 w 2752"/>
                <a:gd name="T85" fmla="*/ 7 h 1721"/>
                <a:gd name="T86" fmla="*/ 3 w 2752"/>
                <a:gd name="T87" fmla="*/ 7 h 1721"/>
                <a:gd name="T88" fmla="*/ 3 w 2752"/>
                <a:gd name="T89" fmla="*/ 8 h 1721"/>
                <a:gd name="T90" fmla="*/ 2 w 2752"/>
                <a:gd name="T91" fmla="*/ 8 h 1721"/>
                <a:gd name="T92" fmla="*/ 2 w 2752"/>
                <a:gd name="T93" fmla="*/ 8 h 1721"/>
                <a:gd name="T94" fmla="*/ 2 w 2752"/>
                <a:gd name="T95" fmla="*/ 9 h 1721"/>
                <a:gd name="T96" fmla="*/ 1 w 2752"/>
                <a:gd name="T97" fmla="*/ 9 h 1721"/>
                <a:gd name="T98" fmla="*/ 1 w 2752"/>
                <a:gd name="T99" fmla="*/ 9 h 1721"/>
                <a:gd name="T100" fmla="*/ 1 w 2752"/>
                <a:gd name="T101" fmla="*/ 10 h 1721"/>
                <a:gd name="T102" fmla="*/ 1 w 2752"/>
                <a:gd name="T103" fmla="*/ 10 h 1721"/>
                <a:gd name="T104" fmla="*/ 1 w 2752"/>
                <a:gd name="T105" fmla="*/ 11 h 1721"/>
                <a:gd name="T106" fmla="*/ 0 w 2752"/>
                <a:gd name="T107" fmla="*/ 11 h 1721"/>
                <a:gd name="T108" fmla="*/ 0 w 2752"/>
                <a:gd name="T109" fmla="*/ 11 h 1721"/>
                <a:gd name="T110" fmla="*/ 0 w 2752"/>
                <a:gd name="T111" fmla="*/ 12 h 172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752" h="1721">
                  <a:moveTo>
                    <a:pt x="2752" y="0"/>
                  </a:moveTo>
                  <a:lnTo>
                    <a:pt x="2690" y="2"/>
                  </a:lnTo>
                  <a:lnTo>
                    <a:pt x="2628" y="3"/>
                  </a:lnTo>
                  <a:lnTo>
                    <a:pt x="2566" y="6"/>
                  </a:lnTo>
                  <a:lnTo>
                    <a:pt x="2504" y="11"/>
                  </a:lnTo>
                  <a:lnTo>
                    <a:pt x="2442" y="16"/>
                  </a:lnTo>
                  <a:lnTo>
                    <a:pt x="2381" y="23"/>
                  </a:lnTo>
                  <a:lnTo>
                    <a:pt x="2319" y="31"/>
                  </a:lnTo>
                  <a:lnTo>
                    <a:pt x="2257" y="41"/>
                  </a:lnTo>
                  <a:lnTo>
                    <a:pt x="2195" y="52"/>
                  </a:lnTo>
                  <a:lnTo>
                    <a:pt x="2135" y="63"/>
                  </a:lnTo>
                  <a:lnTo>
                    <a:pt x="2074" y="76"/>
                  </a:lnTo>
                  <a:lnTo>
                    <a:pt x="2013" y="91"/>
                  </a:lnTo>
                  <a:lnTo>
                    <a:pt x="1954" y="107"/>
                  </a:lnTo>
                  <a:lnTo>
                    <a:pt x="1893" y="123"/>
                  </a:lnTo>
                  <a:lnTo>
                    <a:pt x="1834" y="141"/>
                  </a:lnTo>
                  <a:lnTo>
                    <a:pt x="1775" y="161"/>
                  </a:lnTo>
                  <a:lnTo>
                    <a:pt x="1716" y="181"/>
                  </a:lnTo>
                  <a:lnTo>
                    <a:pt x="1658" y="203"/>
                  </a:lnTo>
                  <a:lnTo>
                    <a:pt x="1600" y="226"/>
                  </a:lnTo>
                  <a:lnTo>
                    <a:pt x="1543" y="250"/>
                  </a:lnTo>
                  <a:lnTo>
                    <a:pt x="1485" y="275"/>
                  </a:lnTo>
                  <a:lnTo>
                    <a:pt x="1429" y="301"/>
                  </a:lnTo>
                  <a:lnTo>
                    <a:pt x="1373" y="328"/>
                  </a:lnTo>
                  <a:lnTo>
                    <a:pt x="1318" y="357"/>
                  </a:lnTo>
                  <a:lnTo>
                    <a:pt x="1264" y="387"/>
                  </a:lnTo>
                  <a:lnTo>
                    <a:pt x="1209" y="418"/>
                  </a:lnTo>
                  <a:lnTo>
                    <a:pt x="1156" y="450"/>
                  </a:lnTo>
                  <a:lnTo>
                    <a:pt x="1103" y="483"/>
                  </a:lnTo>
                  <a:lnTo>
                    <a:pt x="1051" y="517"/>
                  </a:lnTo>
                  <a:lnTo>
                    <a:pt x="999" y="552"/>
                  </a:lnTo>
                  <a:lnTo>
                    <a:pt x="949" y="587"/>
                  </a:lnTo>
                  <a:lnTo>
                    <a:pt x="899" y="624"/>
                  </a:lnTo>
                  <a:lnTo>
                    <a:pt x="850" y="663"/>
                  </a:lnTo>
                  <a:lnTo>
                    <a:pt x="801" y="702"/>
                  </a:lnTo>
                  <a:lnTo>
                    <a:pt x="755" y="742"/>
                  </a:lnTo>
                  <a:lnTo>
                    <a:pt x="708" y="783"/>
                  </a:lnTo>
                  <a:lnTo>
                    <a:pt x="662" y="826"/>
                  </a:lnTo>
                  <a:lnTo>
                    <a:pt x="616" y="868"/>
                  </a:lnTo>
                  <a:lnTo>
                    <a:pt x="572" y="912"/>
                  </a:lnTo>
                  <a:lnTo>
                    <a:pt x="529" y="956"/>
                  </a:lnTo>
                  <a:lnTo>
                    <a:pt x="486" y="1002"/>
                  </a:lnTo>
                  <a:lnTo>
                    <a:pt x="445" y="1049"/>
                  </a:lnTo>
                  <a:lnTo>
                    <a:pt x="405" y="1096"/>
                  </a:lnTo>
                  <a:lnTo>
                    <a:pt x="365" y="1144"/>
                  </a:lnTo>
                  <a:lnTo>
                    <a:pt x="326" y="1193"/>
                  </a:lnTo>
                  <a:lnTo>
                    <a:pt x="289" y="1243"/>
                  </a:lnTo>
                  <a:lnTo>
                    <a:pt x="253" y="1293"/>
                  </a:lnTo>
                  <a:lnTo>
                    <a:pt x="217" y="1344"/>
                  </a:lnTo>
                  <a:lnTo>
                    <a:pt x="183" y="1396"/>
                  </a:lnTo>
                  <a:lnTo>
                    <a:pt x="150" y="1448"/>
                  </a:lnTo>
                  <a:lnTo>
                    <a:pt x="117" y="1502"/>
                  </a:lnTo>
                  <a:lnTo>
                    <a:pt x="86" y="1555"/>
                  </a:lnTo>
                  <a:lnTo>
                    <a:pt x="56" y="1610"/>
                  </a:lnTo>
                  <a:lnTo>
                    <a:pt x="27" y="1664"/>
                  </a:lnTo>
                  <a:lnTo>
                    <a:pt x="0" y="17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1" name="Line 95"/>
            <p:cNvSpPr>
              <a:spLocks noChangeShapeType="1"/>
            </p:cNvSpPr>
            <p:nvPr/>
          </p:nvSpPr>
          <p:spPr bwMode="auto">
            <a:xfrm>
              <a:off x="274" y="804"/>
              <a:ext cx="0" cy="12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2" name="Line 96"/>
            <p:cNvSpPr>
              <a:spLocks noChangeShapeType="1"/>
            </p:cNvSpPr>
            <p:nvPr/>
          </p:nvSpPr>
          <p:spPr bwMode="auto">
            <a:xfrm>
              <a:off x="113" y="1404"/>
              <a:ext cx="34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83" name="Line 97"/>
            <p:cNvSpPr>
              <a:spLocks noChangeShapeType="1"/>
            </p:cNvSpPr>
            <p:nvPr/>
          </p:nvSpPr>
          <p:spPr bwMode="auto">
            <a:xfrm>
              <a:off x="488" y="1404"/>
              <a:ext cx="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266" name="Freeform 98"/>
          <p:cNvSpPr>
            <a:spLocks/>
          </p:cNvSpPr>
          <p:nvPr/>
        </p:nvSpPr>
        <p:spPr bwMode="auto">
          <a:xfrm>
            <a:off x="1220788" y="1617663"/>
            <a:ext cx="614362" cy="1222375"/>
          </a:xfrm>
          <a:custGeom>
            <a:avLst/>
            <a:gdLst>
              <a:gd name="T0" fmla="*/ 2147483647 w 1346"/>
              <a:gd name="T1" fmla="*/ 2147483647 h 2691"/>
              <a:gd name="T2" fmla="*/ 2147483647 w 1346"/>
              <a:gd name="T3" fmla="*/ 2147483647 h 2691"/>
              <a:gd name="T4" fmla="*/ 2147483647 w 1346"/>
              <a:gd name="T5" fmla="*/ 2147483647 h 2691"/>
              <a:gd name="T6" fmla="*/ 2147483647 w 1346"/>
              <a:gd name="T7" fmla="*/ 2147483647 h 2691"/>
              <a:gd name="T8" fmla="*/ 2147483647 w 1346"/>
              <a:gd name="T9" fmla="*/ 2147483647 h 2691"/>
              <a:gd name="T10" fmla="*/ 2147483647 w 1346"/>
              <a:gd name="T11" fmla="*/ 2147483647 h 2691"/>
              <a:gd name="T12" fmla="*/ 2147483647 w 1346"/>
              <a:gd name="T13" fmla="*/ 2147483647 h 2691"/>
              <a:gd name="T14" fmla="*/ 2147483647 w 1346"/>
              <a:gd name="T15" fmla="*/ 2147483647 h 2691"/>
              <a:gd name="T16" fmla="*/ 2147483647 w 1346"/>
              <a:gd name="T17" fmla="*/ 2147483647 h 2691"/>
              <a:gd name="T18" fmla="*/ 2147483647 w 1346"/>
              <a:gd name="T19" fmla="*/ 2147483647 h 2691"/>
              <a:gd name="T20" fmla="*/ 2147483647 w 1346"/>
              <a:gd name="T21" fmla="*/ 2147483647 h 2691"/>
              <a:gd name="T22" fmla="*/ 2147483647 w 1346"/>
              <a:gd name="T23" fmla="*/ 2147483647 h 2691"/>
              <a:gd name="T24" fmla="*/ 2147483647 w 1346"/>
              <a:gd name="T25" fmla="*/ 2147483647 h 2691"/>
              <a:gd name="T26" fmla="*/ 2147483647 w 1346"/>
              <a:gd name="T27" fmla="*/ 2147483647 h 2691"/>
              <a:gd name="T28" fmla="*/ 2147483647 w 1346"/>
              <a:gd name="T29" fmla="*/ 2147483647 h 2691"/>
              <a:gd name="T30" fmla="*/ 2147483647 w 1346"/>
              <a:gd name="T31" fmla="*/ 2147483647 h 2691"/>
              <a:gd name="T32" fmla="*/ 2147483647 w 1346"/>
              <a:gd name="T33" fmla="*/ 2147483647 h 2691"/>
              <a:gd name="T34" fmla="*/ 2147483647 w 1346"/>
              <a:gd name="T35" fmla="*/ 2147483647 h 2691"/>
              <a:gd name="T36" fmla="*/ 2147483647 w 1346"/>
              <a:gd name="T37" fmla="*/ 2147483647 h 2691"/>
              <a:gd name="T38" fmla="*/ 2147483647 w 1346"/>
              <a:gd name="T39" fmla="*/ 2147483647 h 2691"/>
              <a:gd name="T40" fmla="*/ 2147483647 w 1346"/>
              <a:gd name="T41" fmla="*/ 2147483647 h 2691"/>
              <a:gd name="T42" fmla="*/ 2147483647 w 1346"/>
              <a:gd name="T43" fmla="*/ 2147483647 h 2691"/>
              <a:gd name="T44" fmla="*/ 2147483647 w 1346"/>
              <a:gd name="T45" fmla="*/ 2147483647 h 2691"/>
              <a:gd name="T46" fmla="*/ 2147483647 w 1346"/>
              <a:gd name="T47" fmla="*/ 2147483647 h 2691"/>
              <a:gd name="T48" fmla="*/ 2147483647 w 1346"/>
              <a:gd name="T49" fmla="*/ 2147483647 h 2691"/>
              <a:gd name="T50" fmla="*/ 2147483647 w 1346"/>
              <a:gd name="T51" fmla="*/ 2147483647 h 2691"/>
              <a:gd name="T52" fmla="*/ 2147483647 w 1346"/>
              <a:gd name="T53" fmla="*/ 2147483647 h 2691"/>
              <a:gd name="T54" fmla="*/ 2147483647 w 1346"/>
              <a:gd name="T55" fmla="*/ 2147483647 h 2691"/>
              <a:gd name="T56" fmla="*/ 2147483647 w 1346"/>
              <a:gd name="T57" fmla="*/ 2147483647 h 2691"/>
              <a:gd name="T58" fmla="*/ 2147483647 w 1346"/>
              <a:gd name="T59" fmla="*/ 2147483647 h 2691"/>
              <a:gd name="T60" fmla="*/ 2147483647 w 1346"/>
              <a:gd name="T61" fmla="*/ 2147483647 h 2691"/>
              <a:gd name="T62" fmla="*/ 2147483647 w 1346"/>
              <a:gd name="T63" fmla="*/ 2147483647 h 2691"/>
              <a:gd name="T64" fmla="*/ 2147483647 w 1346"/>
              <a:gd name="T65" fmla="*/ 2147483647 h 2691"/>
              <a:gd name="T66" fmla="*/ 2147483647 w 1346"/>
              <a:gd name="T67" fmla="*/ 2147483647 h 269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346" h="2691">
                <a:moveTo>
                  <a:pt x="1346" y="0"/>
                </a:moveTo>
                <a:lnTo>
                  <a:pt x="1283" y="1"/>
                </a:lnTo>
                <a:lnTo>
                  <a:pt x="1222" y="5"/>
                </a:lnTo>
                <a:lnTo>
                  <a:pt x="1160" y="13"/>
                </a:lnTo>
                <a:lnTo>
                  <a:pt x="1099" y="22"/>
                </a:lnTo>
                <a:lnTo>
                  <a:pt x="1039" y="35"/>
                </a:lnTo>
                <a:lnTo>
                  <a:pt x="978" y="51"/>
                </a:lnTo>
                <a:lnTo>
                  <a:pt x="918" y="69"/>
                </a:lnTo>
                <a:lnTo>
                  <a:pt x="860" y="90"/>
                </a:lnTo>
                <a:lnTo>
                  <a:pt x="802" y="114"/>
                </a:lnTo>
                <a:lnTo>
                  <a:pt x="747" y="140"/>
                </a:lnTo>
                <a:lnTo>
                  <a:pt x="691" y="169"/>
                </a:lnTo>
                <a:lnTo>
                  <a:pt x="638" y="201"/>
                </a:lnTo>
                <a:lnTo>
                  <a:pt x="586" y="235"/>
                </a:lnTo>
                <a:lnTo>
                  <a:pt x="535" y="271"/>
                </a:lnTo>
                <a:lnTo>
                  <a:pt x="487" y="310"/>
                </a:lnTo>
                <a:lnTo>
                  <a:pt x="440" y="351"/>
                </a:lnTo>
                <a:lnTo>
                  <a:pt x="394" y="394"/>
                </a:lnTo>
                <a:lnTo>
                  <a:pt x="352" y="439"/>
                </a:lnTo>
                <a:lnTo>
                  <a:pt x="311" y="485"/>
                </a:lnTo>
                <a:lnTo>
                  <a:pt x="273" y="534"/>
                </a:lnTo>
                <a:lnTo>
                  <a:pt x="236" y="584"/>
                </a:lnTo>
                <a:lnTo>
                  <a:pt x="203" y="637"/>
                </a:lnTo>
                <a:lnTo>
                  <a:pt x="171" y="691"/>
                </a:lnTo>
                <a:lnTo>
                  <a:pt x="142" y="745"/>
                </a:lnTo>
                <a:lnTo>
                  <a:pt x="115" y="802"/>
                </a:lnTo>
                <a:lnTo>
                  <a:pt x="92" y="859"/>
                </a:lnTo>
                <a:lnTo>
                  <a:pt x="71" y="918"/>
                </a:lnTo>
                <a:lnTo>
                  <a:pt x="53" y="977"/>
                </a:lnTo>
                <a:lnTo>
                  <a:pt x="37" y="1037"/>
                </a:lnTo>
                <a:lnTo>
                  <a:pt x="24" y="1099"/>
                </a:lnTo>
                <a:lnTo>
                  <a:pt x="13" y="1159"/>
                </a:lnTo>
                <a:lnTo>
                  <a:pt x="7" y="1221"/>
                </a:lnTo>
                <a:lnTo>
                  <a:pt x="2" y="1284"/>
                </a:lnTo>
                <a:lnTo>
                  <a:pt x="0" y="1346"/>
                </a:lnTo>
                <a:lnTo>
                  <a:pt x="2" y="1407"/>
                </a:lnTo>
                <a:lnTo>
                  <a:pt x="7" y="1470"/>
                </a:lnTo>
                <a:lnTo>
                  <a:pt x="13" y="1532"/>
                </a:lnTo>
                <a:lnTo>
                  <a:pt x="24" y="1593"/>
                </a:lnTo>
                <a:lnTo>
                  <a:pt x="37" y="1653"/>
                </a:lnTo>
                <a:lnTo>
                  <a:pt x="53" y="1714"/>
                </a:lnTo>
                <a:lnTo>
                  <a:pt x="71" y="1774"/>
                </a:lnTo>
                <a:lnTo>
                  <a:pt x="92" y="1832"/>
                </a:lnTo>
                <a:lnTo>
                  <a:pt x="115" y="1890"/>
                </a:lnTo>
                <a:lnTo>
                  <a:pt x="142" y="1946"/>
                </a:lnTo>
                <a:lnTo>
                  <a:pt x="171" y="2000"/>
                </a:lnTo>
                <a:lnTo>
                  <a:pt x="203" y="2055"/>
                </a:lnTo>
                <a:lnTo>
                  <a:pt x="236" y="2107"/>
                </a:lnTo>
                <a:lnTo>
                  <a:pt x="273" y="2157"/>
                </a:lnTo>
                <a:lnTo>
                  <a:pt x="311" y="2206"/>
                </a:lnTo>
                <a:lnTo>
                  <a:pt x="352" y="2253"/>
                </a:lnTo>
                <a:lnTo>
                  <a:pt x="394" y="2297"/>
                </a:lnTo>
                <a:lnTo>
                  <a:pt x="440" y="2340"/>
                </a:lnTo>
                <a:lnTo>
                  <a:pt x="487" y="2382"/>
                </a:lnTo>
                <a:lnTo>
                  <a:pt x="535" y="2420"/>
                </a:lnTo>
                <a:lnTo>
                  <a:pt x="586" y="2456"/>
                </a:lnTo>
                <a:lnTo>
                  <a:pt x="638" y="2490"/>
                </a:lnTo>
                <a:lnTo>
                  <a:pt x="691" y="2522"/>
                </a:lnTo>
                <a:lnTo>
                  <a:pt x="747" y="2551"/>
                </a:lnTo>
                <a:lnTo>
                  <a:pt x="802" y="2577"/>
                </a:lnTo>
                <a:lnTo>
                  <a:pt x="860" y="2601"/>
                </a:lnTo>
                <a:lnTo>
                  <a:pt x="918" y="2622"/>
                </a:lnTo>
                <a:lnTo>
                  <a:pt x="978" y="2640"/>
                </a:lnTo>
                <a:lnTo>
                  <a:pt x="1039" y="2656"/>
                </a:lnTo>
                <a:lnTo>
                  <a:pt x="1099" y="2669"/>
                </a:lnTo>
                <a:lnTo>
                  <a:pt x="1160" y="2679"/>
                </a:lnTo>
                <a:lnTo>
                  <a:pt x="1222" y="2686"/>
                </a:lnTo>
                <a:lnTo>
                  <a:pt x="1283" y="2690"/>
                </a:lnTo>
                <a:lnTo>
                  <a:pt x="1346" y="269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267" name="Group 99"/>
          <p:cNvGrpSpPr>
            <a:grpSpLocks/>
          </p:cNvGrpSpPr>
          <p:nvPr/>
        </p:nvGrpSpPr>
        <p:grpSpPr bwMode="auto">
          <a:xfrm>
            <a:off x="5129213" y="1603375"/>
            <a:ext cx="1901825" cy="1247775"/>
            <a:chOff x="3231" y="1010"/>
            <a:chExt cx="1198" cy="786"/>
          </a:xfrm>
        </p:grpSpPr>
        <p:sp>
          <p:nvSpPr>
            <p:cNvPr id="140406" name="Freeform 100"/>
            <p:cNvSpPr>
              <a:spLocks/>
            </p:cNvSpPr>
            <p:nvPr/>
          </p:nvSpPr>
          <p:spPr bwMode="auto">
            <a:xfrm>
              <a:off x="3231" y="1010"/>
              <a:ext cx="152" cy="786"/>
            </a:xfrm>
            <a:custGeom>
              <a:avLst/>
              <a:gdLst>
                <a:gd name="T0" fmla="*/ 3 w 535"/>
                <a:gd name="T1" fmla="*/ 0 h 2745"/>
                <a:gd name="T2" fmla="*/ 3 w 535"/>
                <a:gd name="T3" fmla="*/ 0 h 2745"/>
                <a:gd name="T4" fmla="*/ 3 w 535"/>
                <a:gd name="T5" fmla="*/ 1 h 2745"/>
                <a:gd name="T6" fmla="*/ 3 w 535"/>
                <a:gd name="T7" fmla="*/ 1 h 2745"/>
                <a:gd name="T8" fmla="*/ 2 w 535"/>
                <a:gd name="T9" fmla="*/ 1 h 2745"/>
                <a:gd name="T10" fmla="*/ 2 w 535"/>
                <a:gd name="T11" fmla="*/ 1 h 2745"/>
                <a:gd name="T12" fmla="*/ 2 w 535"/>
                <a:gd name="T13" fmla="*/ 2 h 2745"/>
                <a:gd name="T14" fmla="*/ 2 w 535"/>
                <a:gd name="T15" fmla="*/ 2 h 2745"/>
                <a:gd name="T16" fmla="*/ 2 w 535"/>
                <a:gd name="T17" fmla="*/ 2 h 2745"/>
                <a:gd name="T18" fmla="*/ 1 w 535"/>
                <a:gd name="T19" fmla="*/ 3 h 2745"/>
                <a:gd name="T20" fmla="*/ 1 w 535"/>
                <a:gd name="T21" fmla="*/ 3 h 2745"/>
                <a:gd name="T22" fmla="*/ 1 w 535"/>
                <a:gd name="T23" fmla="*/ 3 h 2745"/>
                <a:gd name="T24" fmla="*/ 1 w 535"/>
                <a:gd name="T25" fmla="*/ 4 h 2745"/>
                <a:gd name="T26" fmla="*/ 1 w 535"/>
                <a:gd name="T27" fmla="*/ 4 h 2745"/>
                <a:gd name="T28" fmla="*/ 1 w 535"/>
                <a:gd name="T29" fmla="*/ 4 h 2745"/>
                <a:gd name="T30" fmla="*/ 1 w 535"/>
                <a:gd name="T31" fmla="*/ 5 h 2745"/>
                <a:gd name="T32" fmla="*/ 1 w 535"/>
                <a:gd name="T33" fmla="*/ 5 h 2745"/>
                <a:gd name="T34" fmla="*/ 1 w 535"/>
                <a:gd name="T35" fmla="*/ 5 h 2745"/>
                <a:gd name="T36" fmla="*/ 0 w 535"/>
                <a:gd name="T37" fmla="*/ 6 h 2745"/>
                <a:gd name="T38" fmla="*/ 0 w 535"/>
                <a:gd name="T39" fmla="*/ 6 h 2745"/>
                <a:gd name="T40" fmla="*/ 0 w 535"/>
                <a:gd name="T41" fmla="*/ 6 h 2745"/>
                <a:gd name="T42" fmla="*/ 0 w 535"/>
                <a:gd name="T43" fmla="*/ 7 h 2745"/>
                <a:gd name="T44" fmla="*/ 0 w 535"/>
                <a:gd name="T45" fmla="*/ 7 h 2745"/>
                <a:gd name="T46" fmla="*/ 0 w 535"/>
                <a:gd name="T47" fmla="*/ 7 h 2745"/>
                <a:gd name="T48" fmla="*/ 0 w 535"/>
                <a:gd name="T49" fmla="*/ 8 h 2745"/>
                <a:gd name="T50" fmla="*/ 0 w 535"/>
                <a:gd name="T51" fmla="*/ 8 h 2745"/>
                <a:gd name="T52" fmla="*/ 0 w 535"/>
                <a:gd name="T53" fmla="*/ 9 h 2745"/>
                <a:gd name="T54" fmla="*/ 0 w 535"/>
                <a:gd name="T55" fmla="*/ 9 h 2745"/>
                <a:gd name="T56" fmla="*/ 0 w 535"/>
                <a:gd name="T57" fmla="*/ 9 h 2745"/>
                <a:gd name="T58" fmla="*/ 0 w 535"/>
                <a:gd name="T59" fmla="*/ 10 h 2745"/>
                <a:gd name="T60" fmla="*/ 0 w 535"/>
                <a:gd name="T61" fmla="*/ 10 h 2745"/>
                <a:gd name="T62" fmla="*/ 0 w 535"/>
                <a:gd name="T63" fmla="*/ 10 h 2745"/>
                <a:gd name="T64" fmla="*/ 0 w 535"/>
                <a:gd name="T65" fmla="*/ 11 h 2745"/>
                <a:gd name="T66" fmla="*/ 0 w 535"/>
                <a:gd name="T67" fmla="*/ 11 h 2745"/>
                <a:gd name="T68" fmla="*/ 0 w 535"/>
                <a:gd name="T69" fmla="*/ 11 h 2745"/>
                <a:gd name="T70" fmla="*/ 0 w 535"/>
                <a:gd name="T71" fmla="*/ 12 h 2745"/>
                <a:gd name="T72" fmla="*/ 0 w 535"/>
                <a:gd name="T73" fmla="*/ 12 h 2745"/>
                <a:gd name="T74" fmla="*/ 0 w 535"/>
                <a:gd name="T75" fmla="*/ 13 h 2745"/>
                <a:gd name="T76" fmla="*/ 1 w 535"/>
                <a:gd name="T77" fmla="*/ 13 h 2745"/>
                <a:gd name="T78" fmla="*/ 1 w 535"/>
                <a:gd name="T79" fmla="*/ 13 h 2745"/>
                <a:gd name="T80" fmla="*/ 1 w 535"/>
                <a:gd name="T81" fmla="*/ 13 h 2745"/>
                <a:gd name="T82" fmla="*/ 1 w 535"/>
                <a:gd name="T83" fmla="*/ 14 h 2745"/>
                <a:gd name="T84" fmla="*/ 1 w 535"/>
                <a:gd name="T85" fmla="*/ 14 h 2745"/>
                <a:gd name="T86" fmla="*/ 1 w 535"/>
                <a:gd name="T87" fmla="*/ 15 h 2745"/>
                <a:gd name="T88" fmla="*/ 1 w 535"/>
                <a:gd name="T89" fmla="*/ 15 h 2745"/>
                <a:gd name="T90" fmla="*/ 1 w 535"/>
                <a:gd name="T91" fmla="*/ 15 h 2745"/>
                <a:gd name="T92" fmla="*/ 1 w 535"/>
                <a:gd name="T93" fmla="*/ 15 h 2745"/>
                <a:gd name="T94" fmla="*/ 2 w 535"/>
                <a:gd name="T95" fmla="*/ 16 h 2745"/>
                <a:gd name="T96" fmla="*/ 2 w 535"/>
                <a:gd name="T97" fmla="*/ 16 h 2745"/>
                <a:gd name="T98" fmla="*/ 2 w 535"/>
                <a:gd name="T99" fmla="*/ 16 h 2745"/>
                <a:gd name="T100" fmla="*/ 2 w 535"/>
                <a:gd name="T101" fmla="*/ 17 h 2745"/>
                <a:gd name="T102" fmla="*/ 3 w 535"/>
                <a:gd name="T103" fmla="*/ 17 h 2745"/>
                <a:gd name="T104" fmla="*/ 3 w 535"/>
                <a:gd name="T105" fmla="*/ 17 h 2745"/>
                <a:gd name="T106" fmla="*/ 3 w 535"/>
                <a:gd name="T107" fmla="*/ 18 h 2745"/>
                <a:gd name="T108" fmla="*/ 3 w 535"/>
                <a:gd name="T109" fmla="*/ 18 h 2745"/>
                <a:gd name="T110" fmla="*/ 3 w 535"/>
                <a:gd name="T111" fmla="*/ 18 h 2745"/>
                <a:gd name="T112" fmla="*/ 3 w 535"/>
                <a:gd name="T113" fmla="*/ 18 h 27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35" h="2745">
                  <a:moveTo>
                    <a:pt x="490" y="0"/>
                  </a:moveTo>
                  <a:lnTo>
                    <a:pt x="456" y="40"/>
                  </a:lnTo>
                  <a:lnTo>
                    <a:pt x="423" y="83"/>
                  </a:lnTo>
                  <a:lnTo>
                    <a:pt x="391" y="127"/>
                  </a:lnTo>
                  <a:lnTo>
                    <a:pt x="361" y="170"/>
                  </a:lnTo>
                  <a:lnTo>
                    <a:pt x="331" y="215"/>
                  </a:lnTo>
                  <a:lnTo>
                    <a:pt x="303" y="260"/>
                  </a:lnTo>
                  <a:lnTo>
                    <a:pt x="276" y="307"/>
                  </a:lnTo>
                  <a:lnTo>
                    <a:pt x="250" y="352"/>
                  </a:lnTo>
                  <a:lnTo>
                    <a:pt x="226" y="400"/>
                  </a:lnTo>
                  <a:lnTo>
                    <a:pt x="201" y="448"/>
                  </a:lnTo>
                  <a:lnTo>
                    <a:pt x="180" y="497"/>
                  </a:lnTo>
                  <a:lnTo>
                    <a:pt x="158" y="546"/>
                  </a:lnTo>
                  <a:lnTo>
                    <a:pt x="138" y="596"/>
                  </a:lnTo>
                  <a:lnTo>
                    <a:pt x="120" y="646"/>
                  </a:lnTo>
                  <a:lnTo>
                    <a:pt x="103" y="696"/>
                  </a:lnTo>
                  <a:lnTo>
                    <a:pt x="87" y="747"/>
                  </a:lnTo>
                  <a:lnTo>
                    <a:pt x="72" y="798"/>
                  </a:lnTo>
                  <a:lnTo>
                    <a:pt x="59" y="851"/>
                  </a:lnTo>
                  <a:lnTo>
                    <a:pt x="47" y="903"/>
                  </a:lnTo>
                  <a:lnTo>
                    <a:pt x="36" y="955"/>
                  </a:lnTo>
                  <a:lnTo>
                    <a:pt x="27" y="1008"/>
                  </a:lnTo>
                  <a:lnTo>
                    <a:pt x="19" y="1060"/>
                  </a:lnTo>
                  <a:lnTo>
                    <a:pt x="13" y="1114"/>
                  </a:lnTo>
                  <a:lnTo>
                    <a:pt x="7" y="1167"/>
                  </a:lnTo>
                  <a:lnTo>
                    <a:pt x="3" y="1220"/>
                  </a:lnTo>
                  <a:lnTo>
                    <a:pt x="1" y="1273"/>
                  </a:lnTo>
                  <a:lnTo>
                    <a:pt x="0" y="1328"/>
                  </a:lnTo>
                  <a:lnTo>
                    <a:pt x="0" y="1381"/>
                  </a:lnTo>
                  <a:lnTo>
                    <a:pt x="2" y="1434"/>
                  </a:lnTo>
                  <a:lnTo>
                    <a:pt x="4" y="1487"/>
                  </a:lnTo>
                  <a:lnTo>
                    <a:pt x="8" y="1540"/>
                  </a:lnTo>
                  <a:lnTo>
                    <a:pt x="15" y="1594"/>
                  </a:lnTo>
                  <a:lnTo>
                    <a:pt x="21" y="1647"/>
                  </a:lnTo>
                  <a:lnTo>
                    <a:pt x="30" y="1700"/>
                  </a:lnTo>
                  <a:lnTo>
                    <a:pt x="39" y="1752"/>
                  </a:lnTo>
                  <a:lnTo>
                    <a:pt x="51" y="1804"/>
                  </a:lnTo>
                  <a:lnTo>
                    <a:pt x="63" y="1857"/>
                  </a:lnTo>
                  <a:lnTo>
                    <a:pt x="76" y="1908"/>
                  </a:lnTo>
                  <a:lnTo>
                    <a:pt x="91" y="1960"/>
                  </a:lnTo>
                  <a:lnTo>
                    <a:pt x="108" y="2010"/>
                  </a:lnTo>
                  <a:lnTo>
                    <a:pt x="125" y="2061"/>
                  </a:lnTo>
                  <a:lnTo>
                    <a:pt x="145" y="2111"/>
                  </a:lnTo>
                  <a:lnTo>
                    <a:pt x="165" y="2160"/>
                  </a:lnTo>
                  <a:lnTo>
                    <a:pt x="186" y="2209"/>
                  </a:lnTo>
                  <a:lnTo>
                    <a:pt x="208" y="2258"/>
                  </a:lnTo>
                  <a:lnTo>
                    <a:pt x="233" y="2306"/>
                  </a:lnTo>
                  <a:lnTo>
                    <a:pt x="257" y="2353"/>
                  </a:lnTo>
                  <a:lnTo>
                    <a:pt x="284" y="2400"/>
                  </a:lnTo>
                  <a:lnTo>
                    <a:pt x="312" y="2445"/>
                  </a:lnTo>
                  <a:lnTo>
                    <a:pt x="341" y="2490"/>
                  </a:lnTo>
                  <a:lnTo>
                    <a:pt x="370" y="2535"/>
                  </a:lnTo>
                  <a:lnTo>
                    <a:pt x="401" y="2578"/>
                  </a:lnTo>
                  <a:lnTo>
                    <a:pt x="433" y="2621"/>
                  </a:lnTo>
                  <a:lnTo>
                    <a:pt x="466" y="2664"/>
                  </a:lnTo>
                  <a:lnTo>
                    <a:pt x="500" y="2704"/>
                  </a:lnTo>
                  <a:lnTo>
                    <a:pt x="535" y="274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7" name="Freeform 101"/>
            <p:cNvSpPr>
              <a:spLocks/>
            </p:cNvSpPr>
            <p:nvPr/>
          </p:nvSpPr>
          <p:spPr bwMode="auto">
            <a:xfrm>
              <a:off x="4276" y="1010"/>
              <a:ext cx="153" cy="786"/>
            </a:xfrm>
            <a:custGeom>
              <a:avLst/>
              <a:gdLst>
                <a:gd name="T0" fmla="*/ 0 w 534"/>
                <a:gd name="T1" fmla="*/ 18 h 2745"/>
                <a:gd name="T2" fmla="*/ 0 w 534"/>
                <a:gd name="T3" fmla="*/ 18 h 2745"/>
                <a:gd name="T4" fmla="*/ 1 w 534"/>
                <a:gd name="T5" fmla="*/ 18 h 2745"/>
                <a:gd name="T6" fmla="*/ 1 w 534"/>
                <a:gd name="T7" fmla="*/ 18 h 2745"/>
                <a:gd name="T8" fmla="*/ 1 w 534"/>
                <a:gd name="T9" fmla="*/ 17 h 2745"/>
                <a:gd name="T10" fmla="*/ 1 w 534"/>
                <a:gd name="T11" fmla="*/ 17 h 2745"/>
                <a:gd name="T12" fmla="*/ 1 w 534"/>
                <a:gd name="T13" fmla="*/ 17 h 2745"/>
                <a:gd name="T14" fmla="*/ 1 w 534"/>
                <a:gd name="T15" fmla="*/ 16 h 2745"/>
                <a:gd name="T16" fmla="*/ 2 w 534"/>
                <a:gd name="T17" fmla="*/ 16 h 2745"/>
                <a:gd name="T18" fmla="*/ 2 w 534"/>
                <a:gd name="T19" fmla="*/ 16 h 2745"/>
                <a:gd name="T20" fmla="*/ 2 w 534"/>
                <a:gd name="T21" fmla="*/ 15 h 2745"/>
                <a:gd name="T22" fmla="*/ 2 w 534"/>
                <a:gd name="T23" fmla="*/ 15 h 2745"/>
                <a:gd name="T24" fmla="*/ 2 w 534"/>
                <a:gd name="T25" fmla="*/ 15 h 2745"/>
                <a:gd name="T26" fmla="*/ 3 w 534"/>
                <a:gd name="T27" fmla="*/ 15 h 2745"/>
                <a:gd name="T28" fmla="*/ 3 w 534"/>
                <a:gd name="T29" fmla="*/ 14 h 2745"/>
                <a:gd name="T30" fmla="*/ 3 w 534"/>
                <a:gd name="T31" fmla="*/ 14 h 2745"/>
                <a:gd name="T32" fmla="*/ 3 w 534"/>
                <a:gd name="T33" fmla="*/ 13 h 2745"/>
                <a:gd name="T34" fmla="*/ 3 w 534"/>
                <a:gd name="T35" fmla="*/ 13 h 2745"/>
                <a:gd name="T36" fmla="*/ 3 w 534"/>
                <a:gd name="T37" fmla="*/ 13 h 2745"/>
                <a:gd name="T38" fmla="*/ 3 w 534"/>
                <a:gd name="T39" fmla="*/ 13 h 2745"/>
                <a:gd name="T40" fmla="*/ 3 w 534"/>
                <a:gd name="T41" fmla="*/ 12 h 2745"/>
                <a:gd name="T42" fmla="*/ 3 w 534"/>
                <a:gd name="T43" fmla="*/ 12 h 2745"/>
                <a:gd name="T44" fmla="*/ 3 w 534"/>
                <a:gd name="T45" fmla="*/ 11 h 2745"/>
                <a:gd name="T46" fmla="*/ 3 w 534"/>
                <a:gd name="T47" fmla="*/ 11 h 2745"/>
                <a:gd name="T48" fmla="*/ 3 w 534"/>
                <a:gd name="T49" fmla="*/ 11 h 2745"/>
                <a:gd name="T50" fmla="*/ 3 w 534"/>
                <a:gd name="T51" fmla="*/ 10 h 2745"/>
                <a:gd name="T52" fmla="*/ 4 w 534"/>
                <a:gd name="T53" fmla="*/ 10 h 2745"/>
                <a:gd name="T54" fmla="*/ 4 w 534"/>
                <a:gd name="T55" fmla="*/ 10 h 2745"/>
                <a:gd name="T56" fmla="*/ 4 w 534"/>
                <a:gd name="T57" fmla="*/ 9 h 2745"/>
                <a:gd name="T58" fmla="*/ 4 w 534"/>
                <a:gd name="T59" fmla="*/ 9 h 2745"/>
                <a:gd name="T60" fmla="*/ 4 w 534"/>
                <a:gd name="T61" fmla="*/ 9 h 2745"/>
                <a:gd name="T62" fmla="*/ 4 w 534"/>
                <a:gd name="T63" fmla="*/ 8 h 2745"/>
                <a:gd name="T64" fmla="*/ 3 w 534"/>
                <a:gd name="T65" fmla="*/ 8 h 2745"/>
                <a:gd name="T66" fmla="*/ 3 w 534"/>
                <a:gd name="T67" fmla="*/ 7 h 2745"/>
                <a:gd name="T68" fmla="*/ 3 w 534"/>
                <a:gd name="T69" fmla="*/ 7 h 2745"/>
                <a:gd name="T70" fmla="*/ 3 w 534"/>
                <a:gd name="T71" fmla="*/ 7 h 2745"/>
                <a:gd name="T72" fmla="*/ 3 w 534"/>
                <a:gd name="T73" fmla="*/ 6 h 2745"/>
                <a:gd name="T74" fmla="*/ 3 w 534"/>
                <a:gd name="T75" fmla="*/ 6 h 2745"/>
                <a:gd name="T76" fmla="*/ 3 w 534"/>
                <a:gd name="T77" fmla="*/ 6 h 2745"/>
                <a:gd name="T78" fmla="*/ 3 w 534"/>
                <a:gd name="T79" fmla="*/ 5 h 2745"/>
                <a:gd name="T80" fmla="*/ 3 w 534"/>
                <a:gd name="T81" fmla="*/ 5 h 2745"/>
                <a:gd name="T82" fmla="*/ 3 w 534"/>
                <a:gd name="T83" fmla="*/ 5 h 2745"/>
                <a:gd name="T84" fmla="*/ 3 w 534"/>
                <a:gd name="T85" fmla="*/ 4 h 2745"/>
                <a:gd name="T86" fmla="*/ 3 w 534"/>
                <a:gd name="T87" fmla="*/ 4 h 2745"/>
                <a:gd name="T88" fmla="*/ 3 w 534"/>
                <a:gd name="T89" fmla="*/ 4 h 2745"/>
                <a:gd name="T90" fmla="*/ 2 w 534"/>
                <a:gd name="T91" fmla="*/ 3 h 2745"/>
                <a:gd name="T92" fmla="*/ 2 w 534"/>
                <a:gd name="T93" fmla="*/ 3 h 2745"/>
                <a:gd name="T94" fmla="*/ 2 w 534"/>
                <a:gd name="T95" fmla="*/ 3 h 2745"/>
                <a:gd name="T96" fmla="*/ 2 w 534"/>
                <a:gd name="T97" fmla="*/ 2 h 2745"/>
                <a:gd name="T98" fmla="*/ 2 w 534"/>
                <a:gd name="T99" fmla="*/ 2 h 2745"/>
                <a:gd name="T100" fmla="*/ 1 w 534"/>
                <a:gd name="T101" fmla="*/ 2 h 2745"/>
                <a:gd name="T102" fmla="*/ 1 w 534"/>
                <a:gd name="T103" fmla="*/ 1 h 2745"/>
                <a:gd name="T104" fmla="*/ 1 w 534"/>
                <a:gd name="T105" fmla="*/ 1 h 2745"/>
                <a:gd name="T106" fmla="*/ 1 w 534"/>
                <a:gd name="T107" fmla="*/ 1 h 2745"/>
                <a:gd name="T108" fmla="*/ 1 w 534"/>
                <a:gd name="T109" fmla="*/ 1 h 2745"/>
                <a:gd name="T110" fmla="*/ 1 w 534"/>
                <a:gd name="T111" fmla="*/ 0 h 2745"/>
                <a:gd name="T112" fmla="*/ 0 w 534"/>
                <a:gd name="T113" fmla="*/ 0 h 27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34" h="2745">
                  <a:moveTo>
                    <a:pt x="0" y="2745"/>
                  </a:moveTo>
                  <a:lnTo>
                    <a:pt x="35" y="2704"/>
                  </a:lnTo>
                  <a:lnTo>
                    <a:pt x="69" y="2664"/>
                  </a:lnTo>
                  <a:lnTo>
                    <a:pt x="102" y="2621"/>
                  </a:lnTo>
                  <a:lnTo>
                    <a:pt x="134" y="2578"/>
                  </a:lnTo>
                  <a:lnTo>
                    <a:pt x="165" y="2535"/>
                  </a:lnTo>
                  <a:lnTo>
                    <a:pt x="195" y="2490"/>
                  </a:lnTo>
                  <a:lnTo>
                    <a:pt x="224" y="2445"/>
                  </a:lnTo>
                  <a:lnTo>
                    <a:pt x="250" y="2400"/>
                  </a:lnTo>
                  <a:lnTo>
                    <a:pt x="277" y="2353"/>
                  </a:lnTo>
                  <a:lnTo>
                    <a:pt x="302" y="2306"/>
                  </a:lnTo>
                  <a:lnTo>
                    <a:pt x="326" y="2258"/>
                  </a:lnTo>
                  <a:lnTo>
                    <a:pt x="348" y="2209"/>
                  </a:lnTo>
                  <a:lnTo>
                    <a:pt x="371" y="2160"/>
                  </a:lnTo>
                  <a:lnTo>
                    <a:pt x="391" y="2111"/>
                  </a:lnTo>
                  <a:lnTo>
                    <a:pt x="409" y="2061"/>
                  </a:lnTo>
                  <a:lnTo>
                    <a:pt x="427" y="2010"/>
                  </a:lnTo>
                  <a:lnTo>
                    <a:pt x="443" y="1960"/>
                  </a:lnTo>
                  <a:lnTo>
                    <a:pt x="458" y="1908"/>
                  </a:lnTo>
                  <a:lnTo>
                    <a:pt x="472" y="1857"/>
                  </a:lnTo>
                  <a:lnTo>
                    <a:pt x="484" y="1804"/>
                  </a:lnTo>
                  <a:lnTo>
                    <a:pt x="495" y="1752"/>
                  </a:lnTo>
                  <a:lnTo>
                    <a:pt x="505" y="1700"/>
                  </a:lnTo>
                  <a:lnTo>
                    <a:pt x="513" y="1647"/>
                  </a:lnTo>
                  <a:lnTo>
                    <a:pt x="521" y="1594"/>
                  </a:lnTo>
                  <a:lnTo>
                    <a:pt x="526" y="1540"/>
                  </a:lnTo>
                  <a:lnTo>
                    <a:pt x="530" y="1487"/>
                  </a:lnTo>
                  <a:lnTo>
                    <a:pt x="533" y="1434"/>
                  </a:lnTo>
                  <a:lnTo>
                    <a:pt x="534" y="1381"/>
                  </a:lnTo>
                  <a:lnTo>
                    <a:pt x="534" y="1328"/>
                  </a:lnTo>
                  <a:lnTo>
                    <a:pt x="533" y="1273"/>
                  </a:lnTo>
                  <a:lnTo>
                    <a:pt x="531" y="1220"/>
                  </a:lnTo>
                  <a:lnTo>
                    <a:pt x="527" y="1167"/>
                  </a:lnTo>
                  <a:lnTo>
                    <a:pt x="522" y="1114"/>
                  </a:lnTo>
                  <a:lnTo>
                    <a:pt x="515" y="1060"/>
                  </a:lnTo>
                  <a:lnTo>
                    <a:pt x="508" y="1008"/>
                  </a:lnTo>
                  <a:lnTo>
                    <a:pt x="498" y="955"/>
                  </a:lnTo>
                  <a:lnTo>
                    <a:pt x="488" y="903"/>
                  </a:lnTo>
                  <a:lnTo>
                    <a:pt x="476" y="851"/>
                  </a:lnTo>
                  <a:lnTo>
                    <a:pt x="462" y="798"/>
                  </a:lnTo>
                  <a:lnTo>
                    <a:pt x="448" y="747"/>
                  </a:lnTo>
                  <a:lnTo>
                    <a:pt x="432" y="696"/>
                  </a:lnTo>
                  <a:lnTo>
                    <a:pt x="415" y="646"/>
                  </a:lnTo>
                  <a:lnTo>
                    <a:pt x="396" y="596"/>
                  </a:lnTo>
                  <a:lnTo>
                    <a:pt x="377" y="546"/>
                  </a:lnTo>
                  <a:lnTo>
                    <a:pt x="356" y="497"/>
                  </a:lnTo>
                  <a:lnTo>
                    <a:pt x="333" y="448"/>
                  </a:lnTo>
                  <a:lnTo>
                    <a:pt x="310" y="400"/>
                  </a:lnTo>
                  <a:lnTo>
                    <a:pt x="285" y="352"/>
                  </a:lnTo>
                  <a:lnTo>
                    <a:pt x="259" y="307"/>
                  </a:lnTo>
                  <a:lnTo>
                    <a:pt x="232" y="260"/>
                  </a:lnTo>
                  <a:lnTo>
                    <a:pt x="203" y="215"/>
                  </a:lnTo>
                  <a:lnTo>
                    <a:pt x="175" y="170"/>
                  </a:lnTo>
                  <a:lnTo>
                    <a:pt x="144" y="127"/>
                  </a:lnTo>
                  <a:lnTo>
                    <a:pt x="112" y="83"/>
                  </a:lnTo>
                  <a:lnTo>
                    <a:pt x="79" y="40"/>
                  </a:lnTo>
                  <a:lnTo>
                    <a:pt x="4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270" name="Line 102"/>
          <p:cNvSpPr>
            <a:spLocks noChangeShapeType="1"/>
          </p:cNvSpPr>
          <p:nvPr/>
        </p:nvSpPr>
        <p:spPr bwMode="auto">
          <a:xfrm>
            <a:off x="1220788" y="2228850"/>
            <a:ext cx="0" cy="20669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271" name="Group 103"/>
          <p:cNvGrpSpPr>
            <a:grpSpLocks/>
          </p:cNvGrpSpPr>
          <p:nvPr/>
        </p:nvGrpSpPr>
        <p:grpSpPr bwMode="auto">
          <a:xfrm>
            <a:off x="1220788" y="4295775"/>
            <a:ext cx="0" cy="1908175"/>
            <a:chOff x="769" y="2706"/>
            <a:chExt cx="0" cy="1202"/>
          </a:xfrm>
        </p:grpSpPr>
        <p:sp>
          <p:nvSpPr>
            <p:cNvPr id="140397" name="Line 104"/>
            <p:cNvSpPr>
              <a:spLocks noChangeShapeType="1"/>
            </p:cNvSpPr>
            <p:nvPr/>
          </p:nvSpPr>
          <p:spPr bwMode="auto">
            <a:xfrm>
              <a:off x="769" y="2706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8" name="Line 105"/>
            <p:cNvSpPr>
              <a:spLocks noChangeShapeType="1"/>
            </p:cNvSpPr>
            <p:nvPr/>
          </p:nvSpPr>
          <p:spPr bwMode="auto">
            <a:xfrm>
              <a:off x="769" y="2833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9" name="Line 106"/>
            <p:cNvSpPr>
              <a:spLocks noChangeShapeType="1"/>
            </p:cNvSpPr>
            <p:nvPr/>
          </p:nvSpPr>
          <p:spPr bwMode="auto">
            <a:xfrm>
              <a:off x="769" y="2973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0" name="Line 107"/>
            <p:cNvSpPr>
              <a:spLocks noChangeShapeType="1"/>
            </p:cNvSpPr>
            <p:nvPr/>
          </p:nvSpPr>
          <p:spPr bwMode="auto">
            <a:xfrm>
              <a:off x="769" y="3112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1" name="Line 108"/>
            <p:cNvSpPr>
              <a:spLocks noChangeShapeType="1"/>
            </p:cNvSpPr>
            <p:nvPr/>
          </p:nvSpPr>
          <p:spPr bwMode="auto">
            <a:xfrm>
              <a:off x="769" y="3252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2" name="Line 109"/>
            <p:cNvSpPr>
              <a:spLocks noChangeShapeType="1"/>
            </p:cNvSpPr>
            <p:nvPr/>
          </p:nvSpPr>
          <p:spPr bwMode="auto">
            <a:xfrm>
              <a:off x="769" y="3390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3" name="Line 110"/>
            <p:cNvSpPr>
              <a:spLocks noChangeShapeType="1"/>
            </p:cNvSpPr>
            <p:nvPr/>
          </p:nvSpPr>
          <p:spPr bwMode="auto">
            <a:xfrm>
              <a:off x="769" y="3531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4" name="Line 111"/>
            <p:cNvSpPr>
              <a:spLocks noChangeShapeType="1"/>
            </p:cNvSpPr>
            <p:nvPr/>
          </p:nvSpPr>
          <p:spPr bwMode="auto">
            <a:xfrm>
              <a:off x="769" y="3669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405" name="Line 112"/>
            <p:cNvSpPr>
              <a:spLocks noChangeShapeType="1"/>
            </p:cNvSpPr>
            <p:nvPr/>
          </p:nvSpPr>
          <p:spPr bwMode="auto">
            <a:xfrm>
              <a:off x="769" y="3808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281" name="Line 113"/>
          <p:cNvSpPr>
            <a:spLocks noChangeShapeType="1"/>
          </p:cNvSpPr>
          <p:nvPr/>
        </p:nvSpPr>
        <p:spPr bwMode="auto">
          <a:xfrm>
            <a:off x="1835150" y="3009900"/>
            <a:ext cx="0" cy="128587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282" name="Group 114"/>
          <p:cNvGrpSpPr>
            <a:grpSpLocks/>
          </p:cNvGrpSpPr>
          <p:nvPr/>
        </p:nvGrpSpPr>
        <p:grpSpPr bwMode="auto">
          <a:xfrm>
            <a:off x="1835150" y="4083050"/>
            <a:ext cx="0" cy="2305050"/>
            <a:chOff x="1156" y="2572"/>
            <a:chExt cx="0" cy="1452"/>
          </a:xfrm>
        </p:grpSpPr>
        <p:sp>
          <p:nvSpPr>
            <p:cNvPr id="140390" name="Line 115"/>
            <p:cNvSpPr>
              <a:spLocks noChangeShapeType="1"/>
            </p:cNvSpPr>
            <p:nvPr/>
          </p:nvSpPr>
          <p:spPr bwMode="auto">
            <a:xfrm>
              <a:off x="1156" y="2572"/>
              <a:ext cx="0" cy="2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1" name="Line 116"/>
            <p:cNvSpPr>
              <a:spLocks noChangeShapeType="1"/>
            </p:cNvSpPr>
            <p:nvPr/>
          </p:nvSpPr>
          <p:spPr bwMode="auto">
            <a:xfrm>
              <a:off x="1156" y="2829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2" name="Line 117"/>
            <p:cNvSpPr>
              <a:spLocks noChangeShapeType="1"/>
            </p:cNvSpPr>
            <p:nvPr/>
          </p:nvSpPr>
          <p:spPr bwMode="auto">
            <a:xfrm>
              <a:off x="1156" y="2875"/>
              <a:ext cx="0" cy="3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3" name="Line 118"/>
            <p:cNvSpPr>
              <a:spLocks noChangeShapeType="1"/>
            </p:cNvSpPr>
            <p:nvPr/>
          </p:nvSpPr>
          <p:spPr bwMode="auto">
            <a:xfrm>
              <a:off x="1156" y="3286"/>
              <a:ext cx="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4" name="Line 119"/>
            <p:cNvSpPr>
              <a:spLocks noChangeShapeType="1"/>
            </p:cNvSpPr>
            <p:nvPr/>
          </p:nvSpPr>
          <p:spPr bwMode="auto">
            <a:xfrm>
              <a:off x="1156" y="3334"/>
              <a:ext cx="0" cy="3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5" name="Line 120"/>
            <p:cNvSpPr>
              <a:spLocks noChangeShapeType="1"/>
            </p:cNvSpPr>
            <p:nvPr/>
          </p:nvSpPr>
          <p:spPr bwMode="auto">
            <a:xfrm>
              <a:off x="1156" y="3746"/>
              <a:ext cx="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96" name="Line 121"/>
            <p:cNvSpPr>
              <a:spLocks noChangeShapeType="1"/>
            </p:cNvSpPr>
            <p:nvPr/>
          </p:nvSpPr>
          <p:spPr bwMode="auto">
            <a:xfrm>
              <a:off x="1156" y="3792"/>
              <a:ext cx="0" cy="2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290" name="Line 122"/>
          <p:cNvSpPr>
            <a:spLocks noChangeShapeType="1"/>
          </p:cNvSpPr>
          <p:nvPr/>
        </p:nvSpPr>
        <p:spPr bwMode="auto">
          <a:xfrm>
            <a:off x="3502025" y="2840038"/>
            <a:ext cx="0" cy="10128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291" name="Group 123"/>
          <p:cNvGrpSpPr>
            <a:grpSpLocks/>
          </p:cNvGrpSpPr>
          <p:nvPr/>
        </p:nvGrpSpPr>
        <p:grpSpPr bwMode="auto">
          <a:xfrm>
            <a:off x="3502025" y="3852863"/>
            <a:ext cx="0" cy="2790825"/>
            <a:chOff x="2206" y="2427"/>
            <a:chExt cx="0" cy="1758"/>
          </a:xfrm>
        </p:grpSpPr>
        <p:sp>
          <p:nvSpPr>
            <p:cNvPr id="140377" name="Line 124"/>
            <p:cNvSpPr>
              <a:spLocks noChangeShapeType="1"/>
            </p:cNvSpPr>
            <p:nvPr/>
          </p:nvSpPr>
          <p:spPr bwMode="auto">
            <a:xfrm>
              <a:off x="2206" y="2427"/>
              <a:ext cx="0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8" name="Line 125"/>
            <p:cNvSpPr>
              <a:spLocks noChangeShapeType="1"/>
            </p:cNvSpPr>
            <p:nvPr/>
          </p:nvSpPr>
          <p:spPr bwMode="auto">
            <a:xfrm>
              <a:off x="2206" y="2554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9" name="Line 126"/>
            <p:cNvSpPr>
              <a:spLocks noChangeShapeType="1"/>
            </p:cNvSpPr>
            <p:nvPr/>
          </p:nvSpPr>
          <p:spPr bwMode="auto">
            <a:xfrm>
              <a:off x="2206" y="2694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0" name="Line 127"/>
            <p:cNvSpPr>
              <a:spLocks noChangeShapeType="1"/>
            </p:cNvSpPr>
            <p:nvPr/>
          </p:nvSpPr>
          <p:spPr bwMode="auto">
            <a:xfrm>
              <a:off x="2206" y="2833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1" name="Line 128"/>
            <p:cNvSpPr>
              <a:spLocks noChangeShapeType="1"/>
            </p:cNvSpPr>
            <p:nvPr/>
          </p:nvSpPr>
          <p:spPr bwMode="auto">
            <a:xfrm>
              <a:off x="2206" y="2973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2" name="Line 129"/>
            <p:cNvSpPr>
              <a:spLocks noChangeShapeType="1"/>
            </p:cNvSpPr>
            <p:nvPr/>
          </p:nvSpPr>
          <p:spPr bwMode="auto">
            <a:xfrm>
              <a:off x="2206" y="3112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3" name="Line 130"/>
            <p:cNvSpPr>
              <a:spLocks noChangeShapeType="1"/>
            </p:cNvSpPr>
            <p:nvPr/>
          </p:nvSpPr>
          <p:spPr bwMode="auto">
            <a:xfrm>
              <a:off x="2206" y="3252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4" name="Line 131"/>
            <p:cNvSpPr>
              <a:spLocks noChangeShapeType="1"/>
            </p:cNvSpPr>
            <p:nvPr/>
          </p:nvSpPr>
          <p:spPr bwMode="auto">
            <a:xfrm>
              <a:off x="2206" y="3390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5" name="Line 132"/>
            <p:cNvSpPr>
              <a:spLocks noChangeShapeType="1"/>
            </p:cNvSpPr>
            <p:nvPr/>
          </p:nvSpPr>
          <p:spPr bwMode="auto">
            <a:xfrm>
              <a:off x="2206" y="3531"/>
              <a:ext cx="0" cy="1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6" name="Line 133"/>
            <p:cNvSpPr>
              <a:spLocks noChangeShapeType="1"/>
            </p:cNvSpPr>
            <p:nvPr/>
          </p:nvSpPr>
          <p:spPr bwMode="auto">
            <a:xfrm>
              <a:off x="2206" y="3669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7" name="Line 134"/>
            <p:cNvSpPr>
              <a:spLocks noChangeShapeType="1"/>
            </p:cNvSpPr>
            <p:nvPr/>
          </p:nvSpPr>
          <p:spPr bwMode="auto">
            <a:xfrm>
              <a:off x="2206" y="3808"/>
              <a:ext cx="0" cy="1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8" name="Line 135"/>
            <p:cNvSpPr>
              <a:spLocks noChangeShapeType="1"/>
            </p:cNvSpPr>
            <p:nvPr/>
          </p:nvSpPr>
          <p:spPr bwMode="auto">
            <a:xfrm>
              <a:off x="2206" y="3948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89" name="Line 136"/>
            <p:cNvSpPr>
              <a:spLocks noChangeShapeType="1"/>
            </p:cNvSpPr>
            <p:nvPr/>
          </p:nvSpPr>
          <p:spPr bwMode="auto">
            <a:xfrm>
              <a:off x="2206" y="4087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305" name="Line 137"/>
          <p:cNvSpPr>
            <a:spLocks noChangeShapeType="1"/>
          </p:cNvSpPr>
          <p:nvPr/>
        </p:nvSpPr>
        <p:spPr bwMode="auto">
          <a:xfrm>
            <a:off x="5364163" y="1628775"/>
            <a:ext cx="1458912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06" name="Line 138"/>
          <p:cNvSpPr>
            <a:spLocks noChangeShapeType="1"/>
          </p:cNvSpPr>
          <p:nvPr/>
        </p:nvSpPr>
        <p:spPr bwMode="auto">
          <a:xfrm flipV="1">
            <a:off x="1835150" y="4519613"/>
            <a:ext cx="0" cy="1462087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307" name="Group 139"/>
          <p:cNvGrpSpPr>
            <a:grpSpLocks/>
          </p:cNvGrpSpPr>
          <p:nvPr/>
        </p:nvGrpSpPr>
        <p:grpSpPr bwMode="auto">
          <a:xfrm>
            <a:off x="5316538" y="1582738"/>
            <a:ext cx="1525587" cy="66675"/>
            <a:chOff x="3349" y="997"/>
            <a:chExt cx="961" cy="42"/>
          </a:xfrm>
        </p:grpSpPr>
        <p:sp>
          <p:nvSpPr>
            <p:cNvPr id="140375" name="Freeform 140"/>
            <p:cNvSpPr>
              <a:spLocks/>
            </p:cNvSpPr>
            <p:nvPr/>
          </p:nvSpPr>
          <p:spPr bwMode="auto">
            <a:xfrm>
              <a:off x="3349" y="997"/>
              <a:ext cx="42" cy="42"/>
            </a:xfrm>
            <a:custGeom>
              <a:avLst/>
              <a:gdLst>
                <a:gd name="T0" fmla="*/ 1 w 149"/>
                <a:gd name="T1" fmla="*/ 1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1 w 149"/>
                <a:gd name="T17" fmla="*/ 0 h 150"/>
                <a:gd name="T18" fmla="*/ 1 w 149"/>
                <a:gd name="T19" fmla="*/ 0 h 150"/>
                <a:gd name="T20" fmla="*/ 1 w 149"/>
                <a:gd name="T21" fmla="*/ 0 h 150"/>
                <a:gd name="T22" fmla="*/ 1 w 149"/>
                <a:gd name="T23" fmla="*/ 0 h 150"/>
                <a:gd name="T24" fmla="*/ 1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0 h 150"/>
                <a:gd name="T34" fmla="*/ 0 w 149"/>
                <a:gd name="T35" fmla="*/ 0 h 150"/>
                <a:gd name="T36" fmla="*/ 0 w 149"/>
                <a:gd name="T37" fmla="*/ 0 h 150"/>
                <a:gd name="T38" fmla="*/ 0 w 149"/>
                <a:gd name="T39" fmla="*/ 0 h 150"/>
                <a:gd name="T40" fmla="*/ 0 w 149"/>
                <a:gd name="T41" fmla="*/ 0 h 150"/>
                <a:gd name="T42" fmla="*/ 0 w 149"/>
                <a:gd name="T43" fmla="*/ 0 h 150"/>
                <a:gd name="T44" fmla="*/ 0 w 149"/>
                <a:gd name="T45" fmla="*/ 0 h 150"/>
                <a:gd name="T46" fmla="*/ 0 w 149"/>
                <a:gd name="T47" fmla="*/ 0 h 150"/>
                <a:gd name="T48" fmla="*/ 0 w 149"/>
                <a:gd name="T49" fmla="*/ 0 h 150"/>
                <a:gd name="T50" fmla="*/ 0 w 149"/>
                <a:gd name="T51" fmla="*/ 1 h 150"/>
                <a:gd name="T52" fmla="*/ 0 w 149"/>
                <a:gd name="T53" fmla="*/ 1 h 150"/>
                <a:gd name="T54" fmla="*/ 0 w 149"/>
                <a:gd name="T55" fmla="*/ 1 h 150"/>
                <a:gd name="T56" fmla="*/ 0 w 149"/>
                <a:gd name="T57" fmla="*/ 1 h 150"/>
                <a:gd name="T58" fmla="*/ 0 w 149"/>
                <a:gd name="T59" fmla="*/ 1 h 150"/>
                <a:gd name="T60" fmla="*/ 0 w 149"/>
                <a:gd name="T61" fmla="*/ 1 h 150"/>
                <a:gd name="T62" fmla="*/ 0 w 149"/>
                <a:gd name="T63" fmla="*/ 1 h 150"/>
                <a:gd name="T64" fmla="*/ 0 w 149"/>
                <a:gd name="T65" fmla="*/ 1 h 150"/>
                <a:gd name="T66" fmla="*/ 0 w 149"/>
                <a:gd name="T67" fmla="*/ 1 h 150"/>
                <a:gd name="T68" fmla="*/ 0 w 149"/>
                <a:gd name="T69" fmla="*/ 1 h 150"/>
                <a:gd name="T70" fmla="*/ 0 w 149"/>
                <a:gd name="T71" fmla="*/ 1 h 150"/>
                <a:gd name="T72" fmla="*/ 0 w 149"/>
                <a:gd name="T73" fmla="*/ 1 h 150"/>
                <a:gd name="T74" fmla="*/ 0 w 149"/>
                <a:gd name="T75" fmla="*/ 1 h 150"/>
                <a:gd name="T76" fmla="*/ 1 w 149"/>
                <a:gd name="T77" fmla="*/ 1 h 150"/>
                <a:gd name="T78" fmla="*/ 1 w 149"/>
                <a:gd name="T79" fmla="*/ 1 h 150"/>
                <a:gd name="T80" fmla="*/ 1 w 149"/>
                <a:gd name="T81" fmla="*/ 1 h 150"/>
                <a:gd name="T82" fmla="*/ 1 w 149"/>
                <a:gd name="T83" fmla="*/ 1 h 150"/>
                <a:gd name="T84" fmla="*/ 1 w 149"/>
                <a:gd name="T85" fmla="*/ 1 h 150"/>
                <a:gd name="T86" fmla="*/ 1 w 149"/>
                <a:gd name="T87" fmla="*/ 1 h 150"/>
                <a:gd name="T88" fmla="*/ 1 w 149"/>
                <a:gd name="T89" fmla="*/ 1 h 150"/>
                <a:gd name="T90" fmla="*/ 1 w 149"/>
                <a:gd name="T91" fmla="*/ 1 h 150"/>
                <a:gd name="T92" fmla="*/ 1 w 149"/>
                <a:gd name="T93" fmla="*/ 1 h 150"/>
                <a:gd name="T94" fmla="*/ 1 w 149"/>
                <a:gd name="T95" fmla="*/ 1 h 150"/>
                <a:gd name="T96" fmla="*/ 1 w 149"/>
                <a:gd name="T97" fmla="*/ 1 h 150"/>
                <a:gd name="T98" fmla="*/ 1 w 149"/>
                <a:gd name="T99" fmla="*/ 1 h 150"/>
                <a:gd name="T100" fmla="*/ 1 w 149"/>
                <a:gd name="T101" fmla="*/ 1 h 150"/>
                <a:gd name="T102" fmla="*/ 1 w 149"/>
                <a:gd name="T103" fmla="*/ 1 h 1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49" h="150">
                  <a:moveTo>
                    <a:pt x="149" y="76"/>
                  </a:moveTo>
                  <a:lnTo>
                    <a:pt x="149" y="73"/>
                  </a:lnTo>
                  <a:lnTo>
                    <a:pt x="149" y="70"/>
                  </a:lnTo>
                  <a:lnTo>
                    <a:pt x="148" y="66"/>
                  </a:lnTo>
                  <a:lnTo>
                    <a:pt x="148" y="63"/>
                  </a:lnTo>
                  <a:lnTo>
                    <a:pt x="148" y="61"/>
                  </a:lnTo>
                  <a:lnTo>
                    <a:pt x="147" y="58"/>
                  </a:lnTo>
                  <a:lnTo>
                    <a:pt x="146" y="55"/>
                  </a:lnTo>
                  <a:lnTo>
                    <a:pt x="145" y="51"/>
                  </a:lnTo>
                  <a:lnTo>
                    <a:pt x="144" y="49"/>
                  </a:lnTo>
                  <a:lnTo>
                    <a:pt x="143" y="46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40" y="38"/>
                  </a:lnTo>
                  <a:lnTo>
                    <a:pt x="137" y="35"/>
                  </a:lnTo>
                  <a:lnTo>
                    <a:pt x="136" y="33"/>
                  </a:lnTo>
                  <a:lnTo>
                    <a:pt x="134" y="30"/>
                  </a:lnTo>
                  <a:lnTo>
                    <a:pt x="132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6" y="22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5"/>
                  </a:lnTo>
                  <a:lnTo>
                    <a:pt x="117" y="14"/>
                  </a:lnTo>
                  <a:lnTo>
                    <a:pt x="114" y="12"/>
                  </a:lnTo>
                  <a:lnTo>
                    <a:pt x="112" y="11"/>
                  </a:lnTo>
                  <a:lnTo>
                    <a:pt x="109" y="9"/>
                  </a:lnTo>
                  <a:lnTo>
                    <a:pt x="107" y="8"/>
                  </a:lnTo>
                  <a:lnTo>
                    <a:pt x="103" y="7"/>
                  </a:lnTo>
                  <a:lnTo>
                    <a:pt x="101" y="6"/>
                  </a:lnTo>
                  <a:lnTo>
                    <a:pt x="98" y="5"/>
                  </a:lnTo>
                  <a:lnTo>
                    <a:pt x="95" y="4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6" y="1"/>
                  </a:lnTo>
                  <a:lnTo>
                    <a:pt x="83" y="1"/>
                  </a:lnTo>
                  <a:lnTo>
                    <a:pt x="80" y="1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51" y="5"/>
                  </a:lnTo>
                  <a:lnTo>
                    <a:pt x="48" y="6"/>
                  </a:lnTo>
                  <a:lnTo>
                    <a:pt x="45" y="7"/>
                  </a:lnTo>
                  <a:lnTo>
                    <a:pt x="43" y="8"/>
                  </a:lnTo>
                  <a:lnTo>
                    <a:pt x="39" y="9"/>
                  </a:lnTo>
                  <a:lnTo>
                    <a:pt x="37" y="11"/>
                  </a:lnTo>
                  <a:lnTo>
                    <a:pt x="34" y="12"/>
                  </a:lnTo>
                  <a:lnTo>
                    <a:pt x="32" y="14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1" y="35"/>
                  </a:lnTo>
                  <a:lnTo>
                    <a:pt x="10" y="38"/>
                  </a:lnTo>
                  <a:lnTo>
                    <a:pt x="9" y="41"/>
                  </a:lnTo>
                  <a:lnTo>
                    <a:pt x="6" y="43"/>
                  </a:lnTo>
                  <a:lnTo>
                    <a:pt x="5" y="46"/>
                  </a:lnTo>
                  <a:lnTo>
                    <a:pt x="4" y="49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3" y="99"/>
                  </a:lnTo>
                  <a:lnTo>
                    <a:pt x="4" y="103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1" y="115"/>
                  </a:lnTo>
                  <a:lnTo>
                    <a:pt x="13" y="117"/>
                  </a:lnTo>
                  <a:lnTo>
                    <a:pt x="15" y="121"/>
                  </a:lnTo>
                  <a:lnTo>
                    <a:pt x="16" y="123"/>
                  </a:lnTo>
                  <a:lnTo>
                    <a:pt x="18" y="125"/>
                  </a:lnTo>
                  <a:lnTo>
                    <a:pt x="20" y="127"/>
                  </a:lnTo>
                  <a:lnTo>
                    <a:pt x="22" y="129"/>
                  </a:lnTo>
                  <a:lnTo>
                    <a:pt x="25" y="131"/>
                  </a:lnTo>
                  <a:lnTo>
                    <a:pt x="27" y="133"/>
                  </a:lnTo>
                  <a:lnTo>
                    <a:pt x="30" y="136"/>
                  </a:lnTo>
                  <a:lnTo>
                    <a:pt x="32" y="137"/>
                  </a:lnTo>
                  <a:lnTo>
                    <a:pt x="34" y="139"/>
                  </a:lnTo>
                  <a:lnTo>
                    <a:pt x="37" y="140"/>
                  </a:lnTo>
                  <a:lnTo>
                    <a:pt x="39" y="142"/>
                  </a:lnTo>
                  <a:lnTo>
                    <a:pt x="43" y="143"/>
                  </a:lnTo>
                  <a:lnTo>
                    <a:pt x="45" y="144"/>
                  </a:lnTo>
                  <a:lnTo>
                    <a:pt x="48" y="145"/>
                  </a:lnTo>
                  <a:lnTo>
                    <a:pt x="51" y="146"/>
                  </a:lnTo>
                  <a:lnTo>
                    <a:pt x="53" y="147"/>
                  </a:lnTo>
                  <a:lnTo>
                    <a:pt x="56" y="148"/>
                  </a:lnTo>
                  <a:lnTo>
                    <a:pt x="60" y="148"/>
                  </a:lnTo>
                  <a:lnTo>
                    <a:pt x="62" y="149"/>
                  </a:lnTo>
                  <a:lnTo>
                    <a:pt x="65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8" y="150"/>
                  </a:lnTo>
                  <a:lnTo>
                    <a:pt x="80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89" y="148"/>
                  </a:lnTo>
                  <a:lnTo>
                    <a:pt x="93" y="148"/>
                  </a:lnTo>
                  <a:lnTo>
                    <a:pt x="95" y="147"/>
                  </a:lnTo>
                  <a:lnTo>
                    <a:pt x="98" y="146"/>
                  </a:lnTo>
                  <a:lnTo>
                    <a:pt x="101" y="145"/>
                  </a:lnTo>
                  <a:lnTo>
                    <a:pt x="103" y="144"/>
                  </a:lnTo>
                  <a:lnTo>
                    <a:pt x="107" y="143"/>
                  </a:lnTo>
                  <a:lnTo>
                    <a:pt x="109" y="142"/>
                  </a:lnTo>
                  <a:lnTo>
                    <a:pt x="112" y="140"/>
                  </a:lnTo>
                  <a:lnTo>
                    <a:pt x="114" y="139"/>
                  </a:lnTo>
                  <a:lnTo>
                    <a:pt x="117" y="137"/>
                  </a:lnTo>
                  <a:lnTo>
                    <a:pt x="119" y="136"/>
                  </a:lnTo>
                  <a:lnTo>
                    <a:pt x="121" y="133"/>
                  </a:lnTo>
                  <a:lnTo>
                    <a:pt x="124" y="131"/>
                  </a:lnTo>
                  <a:lnTo>
                    <a:pt x="126" y="129"/>
                  </a:lnTo>
                  <a:lnTo>
                    <a:pt x="128" y="127"/>
                  </a:lnTo>
                  <a:lnTo>
                    <a:pt x="130" y="125"/>
                  </a:lnTo>
                  <a:lnTo>
                    <a:pt x="132" y="123"/>
                  </a:lnTo>
                  <a:lnTo>
                    <a:pt x="134" y="121"/>
                  </a:lnTo>
                  <a:lnTo>
                    <a:pt x="136" y="117"/>
                  </a:lnTo>
                  <a:lnTo>
                    <a:pt x="137" y="115"/>
                  </a:lnTo>
                  <a:lnTo>
                    <a:pt x="140" y="113"/>
                  </a:lnTo>
                  <a:lnTo>
                    <a:pt x="141" y="110"/>
                  </a:lnTo>
                  <a:lnTo>
                    <a:pt x="142" y="108"/>
                  </a:lnTo>
                  <a:lnTo>
                    <a:pt x="143" y="105"/>
                  </a:lnTo>
                  <a:lnTo>
                    <a:pt x="144" y="103"/>
                  </a:lnTo>
                  <a:lnTo>
                    <a:pt x="145" y="99"/>
                  </a:lnTo>
                  <a:lnTo>
                    <a:pt x="146" y="96"/>
                  </a:lnTo>
                  <a:lnTo>
                    <a:pt x="147" y="93"/>
                  </a:lnTo>
                  <a:lnTo>
                    <a:pt x="148" y="91"/>
                  </a:lnTo>
                  <a:lnTo>
                    <a:pt x="148" y="88"/>
                  </a:lnTo>
                  <a:lnTo>
                    <a:pt x="148" y="84"/>
                  </a:lnTo>
                  <a:lnTo>
                    <a:pt x="149" y="81"/>
                  </a:lnTo>
                  <a:lnTo>
                    <a:pt x="149" y="78"/>
                  </a:lnTo>
                  <a:lnTo>
                    <a:pt x="149" y="7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6" name="Freeform 141"/>
            <p:cNvSpPr>
              <a:spLocks/>
            </p:cNvSpPr>
            <p:nvPr/>
          </p:nvSpPr>
          <p:spPr bwMode="auto">
            <a:xfrm>
              <a:off x="4268" y="997"/>
              <a:ext cx="42" cy="42"/>
            </a:xfrm>
            <a:custGeom>
              <a:avLst/>
              <a:gdLst>
                <a:gd name="T0" fmla="*/ 1 w 150"/>
                <a:gd name="T1" fmla="*/ 0 h 150"/>
                <a:gd name="T2" fmla="*/ 1 w 150"/>
                <a:gd name="T3" fmla="*/ 0 h 150"/>
                <a:gd name="T4" fmla="*/ 1 w 150"/>
                <a:gd name="T5" fmla="*/ 0 h 150"/>
                <a:gd name="T6" fmla="*/ 1 w 150"/>
                <a:gd name="T7" fmla="*/ 0 h 150"/>
                <a:gd name="T8" fmla="*/ 1 w 150"/>
                <a:gd name="T9" fmla="*/ 0 h 150"/>
                <a:gd name="T10" fmla="*/ 1 w 150"/>
                <a:gd name="T11" fmla="*/ 0 h 150"/>
                <a:gd name="T12" fmla="*/ 1 w 150"/>
                <a:gd name="T13" fmla="*/ 0 h 150"/>
                <a:gd name="T14" fmla="*/ 1 w 150"/>
                <a:gd name="T15" fmla="*/ 0 h 150"/>
                <a:gd name="T16" fmla="*/ 1 w 150"/>
                <a:gd name="T17" fmla="*/ 0 h 150"/>
                <a:gd name="T18" fmla="*/ 1 w 150"/>
                <a:gd name="T19" fmla="*/ 0 h 150"/>
                <a:gd name="T20" fmla="*/ 1 w 150"/>
                <a:gd name="T21" fmla="*/ 0 h 150"/>
                <a:gd name="T22" fmla="*/ 0 w 150"/>
                <a:gd name="T23" fmla="*/ 0 h 150"/>
                <a:gd name="T24" fmla="*/ 0 w 150"/>
                <a:gd name="T25" fmla="*/ 0 h 150"/>
                <a:gd name="T26" fmla="*/ 0 w 150"/>
                <a:gd name="T27" fmla="*/ 0 h 150"/>
                <a:gd name="T28" fmla="*/ 0 w 150"/>
                <a:gd name="T29" fmla="*/ 0 h 150"/>
                <a:gd name="T30" fmla="*/ 0 w 150"/>
                <a:gd name="T31" fmla="*/ 0 h 150"/>
                <a:gd name="T32" fmla="*/ 0 w 150"/>
                <a:gd name="T33" fmla="*/ 0 h 150"/>
                <a:gd name="T34" fmla="*/ 0 w 150"/>
                <a:gd name="T35" fmla="*/ 0 h 150"/>
                <a:gd name="T36" fmla="*/ 0 w 150"/>
                <a:gd name="T37" fmla="*/ 0 h 150"/>
                <a:gd name="T38" fmla="*/ 0 w 150"/>
                <a:gd name="T39" fmla="*/ 0 h 150"/>
                <a:gd name="T40" fmla="*/ 0 w 150"/>
                <a:gd name="T41" fmla="*/ 0 h 150"/>
                <a:gd name="T42" fmla="*/ 0 w 150"/>
                <a:gd name="T43" fmla="*/ 1 h 150"/>
                <a:gd name="T44" fmla="*/ 0 w 150"/>
                <a:gd name="T45" fmla="*/ 1 h 150"/>
                <a:gd name="T46" fmla="*/ 0 w 150"/>
                <a:gd name="T47" fmla="*/ 1 h 150"/>
                <a:gd name="T48" fmla="*/ 0 w 150"/>
                <a:gd name="T49" fmla="*/ 1 h 150"/>
                <a:gd name="T50" fmla="*/ 0 w 150"/>
                <a:gd name="T51" fmla="*/ 1 h 150"/>
                <a:gd name="T52" fmla="*/ 0 w 150"/>
                <a:gd name="T53" fmla="*/ 1 h 150"/>
                <a:gd name="T54" fmla="*/ 0 w 150"/>
                <a:gd name="T55" fmla="*/ 1 h 150"/>
                <a:gd name="T56" fmla="*/ 0 w 150"/>
                <a:gd name="T57" fmla="*/ 1 h 150"/>
                <a:gd name="T58" fmla="*/ 0 w 150"/>
                <a:gd name="T59" fmla="*/ 1 h 150"/>
                <a:gd name="T60" fmla="*/ 0 w 150"/>
                <a:gd name="T61" fmla="*/ 1 h 150"/>
                <a:gd name="T62" fmla="*/ 1 w 150"/>
                <a:gd name="T63" fmla="*/ 1 h 150"/>
                <a:gd name="T64" fmla="*/ 1 w 150"/>
                <a:gd name="T65" fmla="*/ 1 h 150"/>
                <a:gd name="T66" fmla="*/ 1 w 150"/>
                <a:gd name="T67" fmla="*/ 1 h 150"/>
                <a:gd name="T68" fmla="*/ 1 w 150"/>
                <a:gd name="T69" fmla="*/ 1 h 150"/>
                <a:gd name="T70" fmla="*/ 1 w 150"/>
                <a:gd name="T71" fmla="*/ 1 h 150"/>
                <a:gd name="T72" fmla="*/ 1 w 150"/>
                <a:gd name="T73" fmla="*/ 1 h 150"/>
                <a:gd name="T74" fmla="*/ 1 w 150"/>
                <a:gd name="T75" fmla="*/ 1 h 150"/>
                <a:gd name="T76" fmla="*/ 1 w 150"/>
                <a:gd name="T77" fmla="*/ 1 h 150"/>
                <a:gd name="T78" fmla="*/ 1 w 150"/>
                <a:gd name="T79" fmla="*/ 1 h 150"/>
                <a:gd name="T80" fmla="*/ 1 w 150"/>
                <a:gd name="T81" fmla="*/ 1 h 150"/>
                <a:gd name="T82" fmla="*/ 1 w 150"/>
                <a:gd name="T83" fmla="*/ 1 h 150"/>
                <a:gd name="T84" fmla="*/ 1 w 150"/>
                <a:gd name="T85" fmla="*/ 1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0" h="150">
                  <a:moveTo>
                    <a:pt x="150" y="76"/>
                  </a:moveTo>
                  <a:lnTo>
                    <a:pt x="150" y="72"/>
                  </a:lnTo>
                  <a:lnTo>
                    <a:pt x="149" y="68"/>
                  </a:lnTo>
                  <a:lnTo>
                    <a:pt x="149" y="64"/>
                  </a:lnTo>
                  <a:lnTo>
                    <a:pt x="148" y="61"/>
                  </a:lnTo>
                  <a:lnTo>
                    <a:pt x="148" y="58"/>
                  </a:lnTo>
                  <a:lnTo>
                    <a:pt x="147" y="54"/>
                  </a:lnTo>
                  <a:lnTo>
                    <a:pt x="146" y="50"/>
                  </a:lnTo>
                  <a:lnTo>
                    <a:pt x="144" y="47"/>
                  </a:lnTo>
                  <a:lnTo>
                    <a:pt x="143" y="44"/>
                  </a:lnTo>
                  <a:lnTo>
                    <a:pt x="141" y="40"/>
                  </a:lnTo>
                  <a:lnTo>
                    <a:pt x="140" y="37"/>
                  </a:lnTo>
                  <a:lnTo>
                    <a:pt x="137" y="34"/>
                  </a:lnTo>
                  <a:lnTo>
                    <a:pt x="135" y="31"/>
                  </a:lnTo>
                  <a:lnTo>
                    <a:pt x="133" y="28"/>
                  </a:lnTo>
                  <a:lnTo>
                    <a:pt x="131" y="25"/>
                  </a:lnTo>
                  <a:lnTo>
                    <a:pt x="128" y="23"/>
                  </a:lnTo>
                  <a:lnTo>
                    <a:pt x="126" y="21"/>
                  </a:lnTo>
                  <a:lnTo>
                    <a:pt x="123" y="17"/>
                  </a:lnTo>
                  <a:lnTo>
                    <a:pt x="119" y="15"/>
                  </a:lnTo>
                  <a:lnTo>
                    <a:pt x="117" y="13"/>
                  </a:lnTo>
                  <a:lnTo>
                    <a:pt x="114" y="11"/>
                  </a:lnTo>
                  <a:lnTo>
                    <a:pt x="111" y="10"/>
                  </a:lnTo>
                  <a:lnTo>
                    <a:pt x="108" y="8"/>
                  </a:lnTo>
                  <a:lnTo>
                    <a:pt x="103" y="7"/>
                  </a:lnTo>
                  <a:lnTo>
                    <a:pt x="100" y="5"/>
                  </a:lnTo>
                  <a:lnTo>
                    <a:pt x="97" y="4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1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2"/>
                  </a:lnTo>
                  <a:lnTo>
                    <a:pt x="58" y="2"/>
                  </a:lnTo>
                  <a:lnTo>
                    <a:pt x="53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4" y="8"/>
                  </a:lnTo>
                  <a:lnTo>
                    <a:pt x="41" y="10"/>
                  </a:lnTo>
                  <a:lnTo>
                    <a:pt x="37" y="11"/>
                  </a:lnTo>
                  <a:lnTo>
                    <a:pt x="34" y="13"/>
                  </a:lnTo>
                  <a:lnTo>
                    <a:pt x="31" y="15"/>
                  </a:lnTo>
                  <a:lnTo>
                    <a:pt x="28" y="17"/>
                  </a:lnTo>
                  <a:lnTo>
                    <a:pt x="25" y="21"/>
                  </a:lnTo>
                  <a:lnTo>
                    <a:pt x="22" y="23"/>
                  </a:lnTo>
                  <a:lnTo>
                    <a:pt x="20" y="25"/>
                  </a:lnTo>
                  <a:lnTo>
                    <a:pt x="17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10" y="40"/>
                  </a:lnTo>
                  <a:lnTo>
                    <a:pt x="8" y="44"/>
                  </a:lnTo>
                  <a:lnTo>
                    <a:pt x="7" y="47"/>
                  </a:lnTo>
                  <a:lnTo>
                    <a:pt x="5" y="50"/>
                  </a:lnTo>
                  <a:lnTo>
                    <a:pt x="3" y="54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1" y="64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1" y="87"/>
                  </a:lnTo>
                  <a:lnTo>
                    <a:pt x="2" y="90"/>
                  </a:lnTo>
                  <a:lnTo>
                    <a:pt x="3" y="94"/>
                  </a:lnTo>
                  <a:lnTo>
                    <a:pt x="3" y="97"/>
                  </a:lnTo>
                  <a:lnTo>
                    <a:pt x="5" y="100"/>
                  </a:lnTo>
                  <a:lnTo>
                    <a:pt x="7" y="104"/>
                  </a:lnTo>
                  <a:lnTo>
                    <a:pt x="8" y="108"/>
                  </a:lnTo>
                  <a:lnTo>
                    <a:pt x="10" y="111"/>
                  </a:lnTo>
                  <a:lnTo>
                    <a:pt x="11" y="114"/>
                  </a:lnTo>
                  <a:lnTo>
                    <a:pt x="13" y="117"/>
                  </a:lnTo>
                  <a:lnTo>
                    <a:pt x="15" y="120"/>
                  </a:lnTo>
                  <a:lnTo>
                    <a:pt x="17" y="123"/>
                  </a:lnTo>
                  <a:lnTo>
                    <a:pt x="20" y="126"/>
                  </a:lnTo>
                  <a:lnTo>
                    <a:pt x="22" y="128"/>
                  </a:lnTo>
                  <a:lnTo>
                    <a:pt x="25" y="131"/>
                  </a:lnTo>
                  <a:lnTo>
                    <a:pt x="28" y="133"/>
                  </a:lnTo>
                  <a:lnTo>
                    <a:pt x="31" y="136"/>
                  </a:lnTo>
                  <a:lnTo>
                    <a:pt x="34" y="138"/>
                  </a:lnTo>
                  <a:lnTo>
                    <a:pt x="37" y="140"/>
                  </a:lnTo>
                  <a:lnTo>
                    <a:pt x="41" y="142"/>
                  </a:lnTo>
                  <a:lnTo>
                    <a:pt x="44" y="143"/>
                  </a:lnTo>
                  <a:lnTo>
                    <a:pt x="47" y="144"/>
                  </a:lnTo>
                  <a:lnTo>
                    <a:pt x="50" y="146"/>
                  </a:lnTo>
                  <a:lnTo>
                    <a:pt x="53" y="147"/>
                  </a:lnTo>
                  <a:lnTo>
                    <a:pt x="58" y="148"/>
                  </a:lnTo>
                  <a:lnTo>
                    <a:pt x="61" y="148"/>
                  </a:lnTo>
                  <a:lnTo>
                    <a:pt x="64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2" y="150"/>
                  </a:lnTo>
                  <a:lnTo>
                    <a:pt x="86" y="149"/>
                  </a:lnTo>
                  <a:lnTo>
                    <a:pt x="90" y="148"/>
                  </a:lnTo>
                  <a:lnTo>
                    <a:pt x="94" y="148"/>
                  </a:lnTo>
                  <a:lnTo>
                    <a:pt x="97" y="147"/>
                  </a:lnTo>
                  <a:lnTo>
                    <a:pt x="100" y="146"/>
                  </a:lnTo>
                  <a:lnTo>
                    <a:pt x="103" y="144"/>
                  </a:lnTo>
                  <a:lnTo>
                    <a:pt x="108" y="143"/>
                  </a:lnTo>
                  <a:lnTo>
                    <a:pt x="111" y="142"/>
                  </a:lnTo>
                  <a:lnTo>
                    <a:pt x="114" y="140"/>
                  </a:lnTo>
                  <a:lnTo>
                    <a:pt x="117" y="138"/>
                  </a:lnTo>
                  <a:lnTo>
                    <a:pt x="119" y="136"/>
                  </a:lnTo>
                  <a:lnTo>
                    <a:pt x="123" y="133"/>
                  </a:lnTo>
                  <a:lnTo>
                    <a:pt x="126" y="131"/>
                  </a:lnTo>
                  <a:lnTo>
                    <a:pt x="128" y="128"/>
                  </a:lnTo>
                  <a:lnTo>
                    <a:pt x="131" y="126"/>
                  </a:lnTo>
                  <a:lnTo>
                    <a:pt x="133" y="123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40" y="114"/>
                  </a:lnTo>
                  <a:lnTo>
                    <a:pt x="141" y="111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6" y="100"/>
                  </a:lnTo>
                  <a:lnTo>
                    <a:pt x="147" y="97"/>
                  </a:lnTo>
                  <a:lnTo>
                    <a:pt x="148" y="94"/>
                  </a:lnTo>
                  <a:lnTo>
                    <a:pt x="148" y="90"/>
                  </a:lnTo>
                  <a:lnTo>
                    <a:pt x="149" y="87"/>
                  </a:lnTo>
                  <a:lnTo>
                    <a:pt x="149" y="82"/>
                  </a:lnTo>
                  <a:lnTo>
                    <a:pt x="150" y="79"/>
                  </a:lnTo>
                  <a:lnTo>
                    <a:pt x="150" y="7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310" name="Freeform 142"/>
          <p:cNvSpPr>
            <a:spLocks/>
          </p:cNvSpPr>
          <p:nvPr/>
        </p:nvSpPr>
        <p:spPr bwMode="auto">
          <a:xfrm>
            <a:off x="1800225" y="1582738"/>
            <a:ext cx="66675" cy="66675"/>
          </a:xfrm>
          <a:custGeom>
            <a:avLst/>
            <a:gdLst>
              <a:gd name="T0" fmla="*/ 2147483647 w 149"/>
              <a:gd name="T1" fmla="*/ 2147483647 h 150"/>
              <a:gd name="T2" fmla="*/ 2147483647 w 149"/>
              <a:gd name="T3" fmla="*/ 2147483647 h 150"/>
              <a:gd name="T4" fmla="*/ 2147483647 w 149"/>
              <a:gd name="T5" fmla="*/ 2147483647 h 150"/>
              <a:gd name="T6" fmla="*/ 2147483647 w 149"/>
              <a:gd name="T7" fmla="*/ 2147483647 h 150"/>
              <a:gd name="T8" fmla="*/ 2147483647 w 149"/>
              <a:gd name="T9" fmla="*/ 2147483647 h 150"/>
              <a:gd name="T10" fmla="*/ 2147483647 w 149"/>
              <a:gd name="T11" fmla="*/ 2147483647 h 150"/>
              <a:gd name="T12" fmla="*/ 2147483647 w 149"/>
              <a:gd name="T13" fmla="*/ 2147483647 h 150"/>
              <a:gd name="T14" fmla="*/ 2147483647 w 149"/>
              <a:gd name="T15" fmla="*/ 2147483647 h 150"/>
              <a:gd name="T16" fmla="*/ 2147483647 w 149"/>
              <a:gd name="T17" fmla="*/ 2147483647 h 150"/>
              <a:gd name="T18" fmla="*/ 2147483647 w 149"/>
              <a:gd name="T19" fmla="*/ 2147483647 h 150"/>
              <a:gd name="T20" fmla="*/ 2147483647 w 149"/>
              <a:gd name="T21" fmla="*/ 2147483647 h 150"/>
              <a:gd name="T22" fmla="*/ 2147483647 w 149"/>
              <a:gd name="T23" fmla="*/ 2147483647 h 150"/>
              <a:gd name="T24" fmla="*/ 2147483647 w 149"/>
              <a:gd name="T25" fmla="*/ 2147483647 h 150"/>
              <a:gd name="T26" fmla="*/ 2147483647 w 149"/>
              <a:gd name="T27" fmla="*/ 0 h 150"/>
              <a:gd name="T28" fmla="*/ 2147483647 w 149"/>
              <a:gd name="T29" fmla="*/ 2147483647 h 150"/>
              <a:gd name="T30" fmla="*/ 2147483647 w 149"/>
              <a:gd name="T31" fmla="*/ 2147483647 h 150"/>
              <a:gd name="T32" fmla="*/ 2147483647 w 149"/>
              <a:gd name="T33" fmla="*/ 2147483647 h 150"/>
              <a:gd name="T34" fmla="*/ 2147483647 w 149"/>
              <a:gd name="T35" fmla="*/ 2147483647 h 150"/>
              <a:gd name="T36" fmla="*/ 2147483647 w 149"/>
              <a:gd name="T37" fmla="*/ 2147483647 h 150"/>
              <a:gd name="T38" fmla="*/ 2147483647 w 149"/>
              <a:gd name="T39" fmla="*/ 2147483647 h 150"/>
              <a:gd name="T40" fmla="*/ 2147483647 w 149"/>
              <a:gd name="T41" fmla="*/ 2147483647 h 150"/>
              <a:gd name="T42" fmla="*/ 2147483647 w 149"/>
              <a:gd name="T43" fmla="*/ 2147483647 h 150"/>
              <a:gd name="T44" fmla="*/ 2147483647 w 149"/>
              <a:gd name="T45" fmla="*/ 2147483647 h 150"/>
              <a:gd name="T46" fmla="*/ 2147483647 w 149"/>
              <a:gd name="T47" fmla="*/ 2147483647 h 150"/>
              <a:gd name="T48" fmla="*/ 2147483647 w 149"/>
              <a:gd name="T49" fmla="*/ 2147483647 h 150"/>
              <a:gd name="T50" fmla="*/ 0 w 149"/>
              <a:gd name="T51" fmla="*/ 2147483647 h 150"/>
              <a:gd name="T52" fmla="*/ 0 w 149"/>
              <a:gd name="T53" fmla="*/ 2147483647 h 150"/>
              <a:gd name="T54" fmla="*/ 0 w 149"/>
              <a:gd name="T55" fmla="*/ 2147483647 h 150"/>
              <a:gd name="T56" fmla="*/ 2147483647 w 149"/>
              <a:gd name="T57" fmla="*/ 2147483647 h 150"/>
              <a:gd name="T58" fmla="*/ 2147483647 w 149"/>
              <a:gd name="T59" fmla="*/ 2147483647 h 150"/>
              <a:gd name="T60" fmla="*/ 2147483647 w 149"/>
              <a:gd name="T61" fmla="*/ 2147483647 h 150"/>
              <a:gd name="T62" fmla="*/ 2147483647 w 149"/>
              <a:gd name="T63" fmla="*/ 2147483647 h 150"/>
              <a:gd name="T64" fmla="*/ 2147483647 w 149"/>
              <a:gd name="T65" fmla="*/ 2147483647 h 150"/>
              <a:gd name="T66" fmla="*/ 2147483647 w 149"/>
              <a:gd name="T67" fmla="*/ 2147483647 h 150"/>
              <a:gd name="T68" fmla="*/ 2147483647 w 149"/>
              <a:gd name="T69" fmla="*/ 2147483647 h 150"/>
              <a:gd name="T70" fmla="*/ 2147483647 w 149"/>
              <a:gd name="T71" fmla="*/ 2147483647 h 150"/>
              <a:gd name="T72" fmla="*/ 2147483647 w 149"/>
              <a:gd name="T73" fmla="*/ 2147483647 h 150"/>
              <a:gd name="T74" fmla="*/ 2147483647 w 149"/>
              <a:gd name="T75" fmla="*/ 2147483647 h 150"/>
              <a:gd name="T76" fmla="*/ 2147483647 w 149"/>
              <a:gd name="T77" fmla="*/ 2147483647 h 150"/>
              <a:gd name="T78" fmla="*/ 2147483647 w 149"/>
              <a:gd name="T79" fmla="*/ 2147483647 h 150"/>
              <a:gd name="T80" fmla="*/ 2147483647 w 149"/>
              <a:gd name="T81" fmla="*/ 2147483647 h 150"/>
              <a:gd name="T82" fmla="*/ 2147483647 w 149"/>
              <a:gd name="T83" fmla="*/ 2147483647 h 150"/>
              <a:gd name="T84" fmla="*/ 2147483647 w 149"/>
              <a:gd name="T85" fmla="*/ 2147483647 h 150"/>
              <a:gd name="T86" fmla="*/ 2147483647 w 149"/>
              <a:gd name="T87" fmla="*/ 2147483647 h 150"/>
              <a:gd name="T88" fmla="*/ 2147483647 w 149"/>
              <a:gd name="T89" fmla="*/ 2147483647 h 150"/>
              <a:gd name="T90" fmla="*/ 2147483647 w 149"/>
              <a:gd name="T91" fmla="*/ 2147483647 h 150"/>
              <a:gd name="T92" fmla="*/ 2147483647 w 149"/>
              <a:gd name="T93" fmla="*/ 2147483647 h 150"/>
              <a:gd name="T94" fmla="*/ 2147483647 w 149"/>
              <a:gd name="T95" fmla="*/ 2147483647 h 150"/>
              <a:gd name="T96" fmla="*/ 2147483647 w 149"/>
              <a:gd name="T97" fmla="*/ 2147483647 h 150"/>
              <a:gd name="T98" fmla="*/ 2147483647 w 149"/>
              <a:gd name="T99" fmla="*/ 2147483647 h 150"/>
              <a:gd name="T100" fmla="*/ 2147483647 w 149"/>
              <a:gd name="T101" fmla="*/ 2147483647 h 150"/>
              <a:gd name="T102" fmla="*/ 2147483647 w 149"/>
              <a:gd name="T103" fmla="*/ 2147483647 h 150"/>
              <a:gd name="T104" fmla="*/ 2147483647 w 149"/>
              <a:gd name="T105" fmla="*/ 2147483647 h 1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49" h="150">
                <a:moveTo>
                  <a:pt x="149" y="76"/>
                </a:moveTo>
                <a:lnTo>
                  <a:pt x="148" y="66"/>
                </a:lnTo>
                <a:lnTo>
                  <a:pt x="147" y="58"/>
                </a:lnTo>
                <a:lnTo>
                  <a:pt x="143" y="49"/>
                </a:lnTo>
                <a:lnTo>
                  <a:pt x="140" y="41"/>
                </a:lnTo>
                <a:lnTo>
                  <a:pt x="136" y="33"/>
                </a:lnTo>
                <a:lnTo>
                  <a:pt x="130" y="26"/>
                </a:lnTo>
                <a:lnTo>
                  <a:pt x="123" y="19"/>
                </a:lnTo>
                <a:lnTo>
                  <a:pt x="117" y="14"/>
                </a:lnTo>
                <a:lnTo>
                  <a:pt x="108" y="9"/>
                </a:lnTo>
                <a:lnTo>
                  <a:pt x="101" y="6"/>
                </a:lnTo>
                <a:lnTo>
                  <a:pt x="92" y="2"/>
                </a:lnTo>
                <a:lnTo>
                  <a:pt x="83" y="1"/>
                </a:lnTo>
                <a:lnTo>
                  <a:pt x="74" y="0"/>
                </a:lnTo>
                <a:lnTo>
                  <a:pt x="65" y="1"/>
                </a:lnTo>
                <a:lnTo>
                  <a:pt x="56" y="2"/>
                </a:lnTo>
                <a:lnTo>
                  <a:pt x="48" y="6"/>
                </a:lnTo>
                <a:lnTo>
                  <a:pt x="39" y="9"/>
                </a:lnTo>
                <a:lnTo>
                  <a:pt x="32" y="14"/>
                </a:lnTo>
                <a:lnTo>
                  <a:pt x="24" y="19"/>
                </a:lnTo>
                <a:lnTo>
                  <a:pt x="18" y="26"/>
                </a:lnTo>
                <a:lnTo>
                  <a:pt x="13" y="33"/>
                </a:lnTo>
                <a:lnTo>
                  <a:pt x="8" y="41"/>
                </a:lnTo>
                <a:lnTo>
                  <a:pt x="4" y="49"/>
                </a:lnTo>
                <a:lnTo>
                  <a:pt x="2" y="58"/>
                </a:lnTo>
                <a:lnTo>
                  <a:pt x="0" y="66"/>
                </a:lnTo>
                <a:lnTo>
                  <a:pt x="0" y="76"/>
                </a:lnTo>
                <a:lnTo>
                  <a:pt x="0" y="84"/>
                </a:lnTo>
                <a:lnTo>
                  <a:pt x="2" y="93"/>
                </a:lnTo>
                <a:lnTo>
                  <a:pt x="4" y="103"/>
                </a:lnTo>
                <a:lnTo>
                  <a:pt x="8" y="110"/>
                </a:lnTo>
                <a:lnTo>
                  <a:pt x="13" y="117"/>
                </a:lnTo>
                <a:lnTo>
                  <a:pt x="18" y="125"/>
                </a:lnTo>
                <a:lnTo>
                  <a:pt x="24" y="131"/>
                </a:lnTo>
                <a:lnTo>
                  <a:pt x="32" y="137"/>
                </a:lnTo>
                <a:lnTo>
                  <a:pt x="39" y="142"/>
                </a:lnTo>
                <a:lnTo>
                  <a:pt x="48" y="145"/>
                </a:lnTo>
                <a:lnTo>
                  <a:pt x="56" y="148"/>
                </a:lnTo>
                <a:lnTo>
                  <a:pt x="65" y="149"/>
                </a:lnTo>
                <a:lnTo>
                  <a:pt x="74" y="150"/>
                </a:lnTo>
                <a:lnTo>
                  <a:pt x="83" y="149"/>
                </a:lnTo>
                <a:lnTo>
                  <a:pt x="92" y="148"/>
                </a:lnTo>
                <a:lnTo>
                  <a:pt x="101" y="145"/>
                </a:lnTo>
                <a:lnTo>
                  <a:pt x="108" y="142"/>
                </a:lnTo>
                <a:lnTo>
                  <a:pt x="117" y="137"/>
                </a:lnTo>
                <a:lnTo>
                  <a:pt x="123" y="131"/>
                </a:lnTo>
                <a:lnTo>
                  <a:pt x="130" y="125"/>
                </a:lnTo>
                <a:lnTo>
                  <a:pt x="136" y="117"/>
                </a:lnTo>
                <a:lnTo>
                  <a:pt x="140" y="110"/>
                </a:lnTo>
                <a:lnTo>
                  <a:pt x="143" y="103"/>
                </a:lnTo>
                <a:lnTo>
                  <a:pt x="147" y="93"/>
                </a:lnTo>
                <a:lnTo>
                  <a:pt x="148" y="84"/>
                </a:lnTo>
                <a:lnTo>
                  <a:pt x="149" y="76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3311" name="Group 143"/>
          <p:cNvGrpSpPr>
            <a:grpSpLocks/>
          </p:cNvGrpSpPr>
          <p:nvPr/>
        </p:nvGrpSpPr>
        <p:grpSpPr bwMode="auto">
          <a:xfrm>
            <a:off x="1800225" y="4487863"/>
            <a:ext cx="66675" cy="1525587"/>
            <a:chOff x="1134" y="2827"/>
            <a:chExt cx="42" cy="961"/>
          </a:xfrm>
        </p:grpSpPr>
        <p:sp>
          <p:nvSpPr>
            <p:cNvPr id="140373" name="Freeform 144"/>
            <p:cNvSpPr>
              <a:spLocks/>
            </p:cNvSpPr>
            <p:nvPr/>
          </p:nvSpPr>
          <p:spPr bwMode="auto">
            <a:xfrm>
              <a:off x="1134" y="2827"/>
              <a:ext cx="42" cy="42"/>
            </a:xfrm>
            <a:custGeom>
              <a:avLst/>
              <a:gdLst>
                <a:gd name="T0" fmla="*/ 1 w 149"/>
                <a:gd name="T1" fmla="*/ 0 h 149"/>
                <a:gd name="T2" fmla="*/ 1 w 149"/>
                <a:gd name="T3" fmla="*/ 0 h 149"/>
                <a:gd name="T4" fmla="*/ 1 w 149"/>
                <a:gd name="T5" fmla="*/ 0 h 149"/>
                <a:gd name="T6" fmla="*/ 1 w 149"/>
                <a:gd name="T7" fmla="*/ 0 h 149"/>
                <a:gd name="T8" fmla="*/ 1 w 149"/>
                <a:gd name="T9" fmla="*/ 0 h 149"/>
                <a:gd name="T10" fmla="*/ 1 w 149"/>
                <a:gd name="T11" fmla="*/ 0 h 149"/>
                <a:gd name="T12" fmla="*/ 1 w 149"/>
                <a:gd name="T13" fmla="*/ 0 h 149"/>
                <a:gd name="T14" fmla="*/ 1 w 149"/>
                <a:gd name="T15" fmla="*/ 0 h 149"/>
                <a:gd name="T16" fmla="*/ 1 w 149"/>
                <a:gd name="T17" fmla="*/ 0 h 149"/>
                <a:gd name="T18" fmla="*/ 1 w 149"/>
                <a:gd name="T19" fmla="*/ 0 h 149"/>
                <a:gd name="T20" fmla="*/ 0 w 149"/>
                <a:gd name="T21" fmla="*/ 0 h 149"/>
                <a:gd name="T22" fmla="*/ 0 w 149"/>
                <a:gd name="T23" fmla="*/ 0 h 149"/>
                <a:gd name="T24" fmla="*/ 0 w 149"/>
                <a:gd name="T25" fmla="*/ 0 h 149"/>
                <a:gd name="T26" fmla="*/ 0 w 149"/>
                <a:gd name="T27" fmla="*/ 0 h 149"/>
                <a:gd name="T28" fmla="*/ 0 w 149"/>
                <a:gd name="T29" fmla="*/ 0 h 149"/>
                <a:gd name="T30" fmla="*/ 0 w 149"/>
                <a:gd name="T31" fmla="*/ 0 h 149"/>
                <a:gd name="T32" fmla="*/ 0 w 149"/>
                <a:gd name="T33" fmla="*/ 0 h 149"/>
                <a:gd name="T34" fmla="*/ 0 w 149"/>
                <a:gd name="T35" fmla="*/ 0 h 149"/>
                <a:gd name="T36" fmla="*/ 0 w 149"/>
                <a:gd name="T37" fmla="*/ 0 h 149"/>
                <a:gd name="T38" fmla="*/ 0 w 149"/>
                <a:gd name="T39" fmla="*/ 0 h 149"/>
                <a:gd name="T40" fmla="*/ 0 w 149"/>
                <a:gd name="T41" fmla="*/ 1 h 149"/>
                <a:gd name="T42" fmla="*/ 0 w 149"/>
                <a:gd name="T43" fmla="*/ 1 h 149"/>
                <a:gd name="T44" fmla="*/ 0 w 149"/>
                <a:gd name="T45" fmla="*/ 1 h 149"/>
                <a:gd name="T46" fmla="*/ 0 w 149"/>
                <a:gd name="T47" fmla="*/ 1 h 149"/>
                <a:gd name="T48" fmla="*/ 0 w 149"/>
                <a:gd name="T49" fmla="*/ 1 h 149"/>
                <a:gd name="T50" fmla="*/ 0 w 149"/>
                <a:gd name="T51" fmla="*/ 1 h 149"/>
                <a:gd name="T52" fmla="*/ 0 w 149"/>
                <a:gd name="T53" fmla="*/ 1 h 149"/>
                <a:gd name="T54" fmla="*/ 0 w 149"/>
                <a:gd name="T55" fmla="*/ 1 h 149"/>
                <a:gd name="T56" fmla="*/ 0 w 149"/>
                <a:gd name="T57" fmla="*/ 1 h 149"/>
                <a:gd name="T58" fmla="*/ 0 w 149"/>
                <a:gd name="T59" fmla="*/ 1 h 149"/>
                <a:gd name="T60" fmla="*/ 1 w 149"/>
                <a:gd name="T61" fmla="*/ 1 h 149"/>
                <a:gd name="T62" fmla="*/ 1 w 149"/>
                <a:gd name="T63" fmla="*/ 1 h 149"/>
                <a:gd name="T64" fmla="*/ 1 w 149"/>
                <a:gd name="T65" fmla="*/ 1 h 149"/>
                <a:gd name="T66" fmla="*/ 1 w 149"/>
                <a:gd name="T67" fmla="*/ 1 h 149"/>
                <a:gd name="T68" fmla="*/ 1 w 149"/>
                <a:gd name="T69" fmla="*/ 1 h 149"/>
                <a:gd name="T70" fmla="*/ 1 w 149"/>
                <a:gd name="T71" fmla="*/ 1 h 149"/>
                <a:gd name="T72" fmla="*/ 1 w 149"/>
                <a:gd name="T73" fmla="*/ 1 h 149"/>
                <a:gd name="T74" fmla="*/ 1 w 149"/>
                <a:gd name="T75" fmla="*/ 1 h 149"/>
                <a:gd name="T76" fmla="*/ 1 w 149"/>
                <a:gd name="T77" fmla="*/ 1 h 149"/>
                <a:gd name="T78" fmla="*/ 1 w 149"/>
                <a:gd name="T79" fmla="*/ 1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9" h="149">
                  <a:moveTo>
                    <a:pt x="149" y="74"/>
                  </a:moveTo>
                  <a:lnTo>
                    <a:pt x="149" y="68"/>
                  </a:lnTo>
                  <a:lnTo>
                    <a:pt x="148" y="63"/>
                  </a:lnTo>
                  <a:lnTo>
                    <a:pt x="147" y="56"/>
                  </a:lnTo>
                  <a:lnTo>
                    <a:pt x="146" y="51"/>
                  </a:lnTo>
                  <a:lnTo>
                    <a:pt x="143" y="46"/>
                  </a:lnTo>
                  <a:lnTo>
                    <a:pt x="140" y="40"/>
                  </a:lnTo>
                  <a:lnTo>
                    <a:pt x="138" y="35"/>
                  </a:lnTo>
                  <a:lnTo>
                    <a:pt x="135" y="30"/>
                  </a:lnTo>
                  <a:lnTo>
                    <a:pt x="131" y="25"/>
                  </a:lnTo>
                  <a:lnTo>
                    <a:pt x="126" y="21"/>
                  </a:lnTo>
                  <a:lnTo>
                    <a:pt x="122" y="17"/>
                  </a:lnTo>
                  <a:lnTo>
                    <a:pt x="118" y="14"/>
                  </a:lnTo>
                  <a:lnTo>
                    <a:pt x="113" y="10"/>
                  </a:lnTo>
                  <a:lnTo>
                    <a:pt x="108" y="7"/>
                  </a:lnTo>
                  <a:lnTo>
                    <a:pt x="103" y="5"/>
                  </a:lnTo>
                  <a:lnTo>
                    <a:pt x="97" y="3"/>
                  </a:lnTo>
                  <a:lnTo>
                    <a:pt x="91" y="1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3" y="0"/>
                  </a:lnTo>
                  <a:lnTo>
                    <a:pt x="56" y="1"/>
                  </a:lnTo>
                  <a:lnTo>
                    <a:pt x="51" y="3"/>
                  </a:lnTo>
                  <a:lnTo>
                    <a:pt x="46" y="5"/>
                  </a:lnTo>
                  <a:lnTo>
                    <a:pt x="40" y="7"/>
                  </a:lnTo>
                  <a:lnTo>
                    <a:pt x="35" y="10"/>
                  </a:lnTo>
                  <a:lnTo>
                    <a:pt x="31" y="14"/>
                  </a:lnTo>
                  <a:lnTo>
                    <a:pt x="25" y="17"/>
                  </a:lnTo>
                  <a:lnTo>
                    <a:pt x="21" y="21"/>
                  </a:lnTo>
                  <a:lnTo>
                    <a:pt x="17" y="25"/>
                  </a:lnTo>
                  <a:lnTo>
                    <a:pt x="14" y="30"/>
                  </a:lnTo>
                  <a:lnTo>
                    <a:pt x="10" y="35"/>
                  </a:lnTo>
                  <a:lnTo>
                    <a:pt x="7" y="40"/>
                  </a:lnTo>
                  <a:lnTo>
                    <a:pt x="5" y="46"/>
                  </a:lnTo>
                  <a:lnTo>
                    <a:pt x="3" y="51"/>
                  </a:lnTo>
                  <a:lnTo>
                    <a:pt x="2" y="56"/>
                  </a:lnTo>
                  <a:lnTo>
                    <a:pt x="0" y="63"/>
                  </a:lnTo>
                  <a:lnTo>
                    <a:pt x="0" y="68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2" y="91"/>
                  </a:lnTo>
                  <a:lnTo>
                    <a:pt x="3" y="97"/>
                  </a:lnTo>
                  <a:lnTo>
                    <a:pt x="5" y="103"/>
                  </a:lnTo>
                  <a:lnTo>
                    <a:pt x="7" y="108"/>
                  </a:lnTo>
                  <a:lnTo>
                    <a:pt x="10" y="113"/>
                  </a:lnTo>
                  <a:lnTo>
                    <a:pt x="14" y="118"/>
                  </a:lnTo>
                  <a:lnTo>
                    <a:pt x="17" y="122"/>
                  </a:lnTo>
                  <a:lnTo>
                    <a:pt x="21" y="126"/>
                  </a:lnTo>
                  <a:lnTo>
                    <a:pt x="25" y="131"/>
                  </a:lnTo>
                  <a:lnTo>
                    <a:pt x="31" y="135"/>
                  </a:lnTo>
                  <a:lnTo>
                    <a:pt x="35" y="138"/>
                  </a:lnTo>
                  <a:lnTo>
                    <a:pt x="40" y="140"/>
                  </a:lnTo>
                  <a:lnTo>
                    <a:pt x="46" y="144"/>
                  </a:lnTo>
                  <a:lnTo>
                    <a:pt x="51" y="146"/>
                  </a:lnTo>
                  <a:lnTo>
                    <a:pt x="56" y="147"/>
                  </a:lnTo>
                  <a:lnTo>
                    <a:pt x="63" y="148"/>
                  </a:lnTo>
                  <a:lnTo>
                    <a:pt x="68" y="149"/>
                  </a:lnTo>
                  <a:lnTo>
                    <a:pt x="74" y="149"/>
                  </a:lnTo>
                  <a:lnTo>
                    <a:pt x="80" y="149"/>
                  </a:lnTo>
                  <a:lnTo>
                    <a:pt x="86" y="148"/>
                  </a:lnTo>
                  <a:lnTo>
                    <a:pt x="91" y="147"/>
                  </a:lnTo>
                  <a:lnTo>
                    <a:pt x="97" y="146"/>
                  </a:lnTo>
                  <a:lnTo>
                    <a:pt x="103" y="144"/>
                  </a:lnTo>
                  <a:lnTo>
                    <a:pt x="108" y="140"/>
                  </a:lnTo>
                  <a:lnTo>
                    <a:pt x="113" y="138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6" y="126"/>
                  </a:lnTo>
                  <a:lnTo>
                    <a:pt x="131" y="122"/>
                  </a:lnTo>
                  <a:lnTo>
                    <a:pt x="135" y="118"/>
                  </a:lnTo>
                  <a:lnTo>
                    <a:pt x="138" y="113"/>
                  </a:lnTo>
                  <a:lnTo>
                    <a:pt x="140" y="108"/>
                  </a:lnTo>
                  <a:lnTo>
                    <a:pt x="143" y="103"/>
                  </a:lnTo>
                  <a:lnTo>
                    <a:pt x="146" y="97"/>
                  </a:lnTo>
                  <a:lnTo>
                    <a:pt x="147" y="91"/>
                  </a:lnTo>
                  <a:lnTo>
                    <a:pt x="148" y="86"/>
                  </a:lnTo>
                  <a:lnTo>
                    <a:pt x="149" y="80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4" name="Freeform 145"/>
            <p:cNvSpPr>
              <a:spLocks/>
            </p:cNvSpPr>
            <p:nvPr/>
          </p:nvSpPr>
          <p:spPr bwMode="auto">
            <a:xfrm>
              <a:off x="1134" y="3746"/>
              <a:ext cx="42" cy="42"/>
            </a:xfrm>
            <a:custGeom>
              <a:avLst/>
              <a:gdLst>
                <a:gd name="T0" fmla="*/ 1 w 149"/>
                <a:gd name="T1" fmla="*/ 0 h 149"/>
                <a:gd name="T2" fmla="*/ 1 w 149"/>
                <a:gd name="T3" fmla="*/ 0 h 149"/>
                <a:gd name="T4" fmla="*/ 1 w 149"/>
                <a:gd name="T5" fmla="*/ 0 h 149"/>
                <a:gd name="T6" fmla="*/ 1 w 149"/>
                <a:gd name="T7" fmla="*/ 0 h 149"/>
                <a:gd name="T8" fmla="*/ 1 w 149"/>
                <a:gd name="T9" fmla="*/ 0 h 149"/>
                <a:gd name="T10" fmla="*/ 1 w 149"/>
                <a:gd name="T11" fmla="*/ 0 h 149"/>
                <a:gd name="T12" fmla="*/ 1 w 149"/>
                <a:gd name="T13" fmla="*/ 0 h 149"/>
                <a:gd name="T14" fmla="*/ 1 w 149"/>
                <a:gd name="T15" fmla="*/ 0 h 149"/>
                <a:gd name="T16" fmla="*/ 1 w 149"/>
                <a:gd name="T17" fmla="*/ 0 h 149"/>
                <a:gd name="T18" fmla="*/ 1 w 149"/>
                <a:gd name="T19" fmla="*/ 0 h 149"/>
                <a:gd name="T20" fmla="*/ 0 w 149"/>
                <a:gd name="T21" fmla="*/ 0 h 149"/>
                <a:gd name="T22" fmla="*/ 0 w 149"/>
                <a:gd name="T23" fmla="*/ 0 h 149"/>
                <a:gd name="T24" fmla="*/ 0 w 149"/>
                <a:gd name="T25" fmla="*/ 0 h 149"/>
                <a:gd name="T26" fmla="*/ 0 w 149"/>
                <a:gd name="T27" fmla="*/ 0 h 149"/>
                <a:gd name="T28" fmla="*/ 0 w 149"/>
                <a:gd name="T29" fmla="*/ 0 h 149"/>
                <a:gd name="T30" fmla="*/ 0 w 149"/>
                <a:gd name="T31" fmla="*/ 0 h 149"/>
                <a:gd name="T32" fmla="*/ 0 w 149"/>
                <a:gd name="T33" fmla="*/ 0 h 149"/>
                <a:gd name="T34" fmla="*/ 0 w 149"/>
                <a:gd name="T35" fmla="*/ 0 h 149"/>
                <a:gd name="T36" fmla="*/ 0 w 149"/>
                <a:gd name="T37" fmla="*/ 0 h 149"/>
                <a:gd name="T38" fmla="*/ 0 w 149"/>
                <a:gd name="T39" fmla="*/ 0 h 149"/>
                <a:gd name="T40" fmla="*/ 0 w 149"/>
                <a:gd name="T41" fmla="*/ 1 h 149"/>
                <a:gd name="T42" fmla="*/ 0 w 149"/>
                <a:gd name="T43" fmla="*/ 1 h 149"/>
                <a:gd name="T44" fmla="*/ 0 w 149"/>
                <a:gd name="T45" fmla="*/ 1 h 149"/>
                <a:gd name="T46" fmla="*/ 0 w 149"/>
                <a:gd name="T47" fmla="*/ 1 h 149"/>
                <a:gd name="T48" fmla="*/ 0 w 149"/>
                <a:gd name="T49" fmla="*/ 1 h 149"/>
                <a:gd name="T50" fmla="*/ 0 w 149"/>
                <a:gd name="T51" fmla="*/ 1 h 149"/>
                <a:gd name="T52" fmla="*/ 0 w 149"/>
                <a:gd name="T53" fmla="*/ 1 h 149"/>
                <a:gd name="T54" fmla="*/ 0 w 149"/>
                <a:gd name="T55" fmla="*/ 1 h 149"/>
                <a:gd name="T56" fmla="*/ 0 w 149"/>
                <a:gd name="T57" fmla="*/ 1 h 149"/>
                <a:gd name="T58" fmla="*/ 0 w 149"/>
                <a:gd name="T59" fmla="*/ 1 h 149"/>
                <a:gd name="T60" fmla="*/ 1 w 149"/>
                <a:gd name="T61" fmla="*/ 1 h 149"/>
                <a:gd name="T62" fmla="*/ 1 w 149"/>
                <a:gd name="T63" fmla="*/ 1 h 149"/>
                <a:gd name="T64" fmla="*/ 1 w 149"/>
                <a:gd name="T65" fmla="*/ 1 h 149"/>
                <a:gd name="T66" fmla="*/ 1 w 149"/>
                <a:gd name="T67" fmla="*/ 1 h 149"/>
                <a:gd name="T68" fmla="*/ 1 w 149"/>
                <a:gd name="T69" fmla="*/ 1 h 149"/>
                <a:gd name="T70" fmla="*/ 1 w 149"/>
                <a:gd name="T71" fmla="*/ 1 h 149"/>
                <a:gd name="T72" fmla="*/ 1 w 149"/>
                <a:gd name="T73" fmla="*/ 1 h 149"/>
                <a:gd name="T74" fmla="*/ 1 w 149"/>
                <a:gd name="T75" fmla="*/ 1 h 149"/>
                <a:gd name="T76" fmla="*/ 1 w 149"/>
                <a:gd name="T77" fmla="*/ 1 h 149"/>
                <a:gd name="T78" fmla="*/ 1 w 149"/>
                <a:gd name="T79" fmla="*/ 1 h 1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49" h="149">
                  <a:moveTo>
                    <a:pt x="149" y="74"/>
                  </a:moveTo>
                  <a:lnTo>
                    <a:pt x="149" y="68"/>
                  </a:lnTo>
                  <a:lnTo>
                    <a:pt x="148" y="62"/>
                  </a:lnTo>
                  <a:lnTo>
                    <a:pt x="147" y="56"/>
                  </a:lnTo>
                  <a:lnTo>
                    <a:pt x="146" y="51"/>
                  </a:lnTo>
                  <a:lnTo>
                    <a:pt x="143" y="45"/>
                  </a:lnTo>
                  <a:lnTo>
                    <a:pt x="140" y="40"/>
                  </a:lnTo>
                  <a:lnTo>
                    <a:pt x="138" y="35"/>
                  </a:lnTo>
                  <a:lnTo>
                    <a:pt x="135" y="30"/>
                  </a:lnTo>
                  <a:lnTo>
                    <a:pt x="131" y="25"/>
                  </a:lnTo>
                  <a:lnTo>
                    <a:pt x="126" y="21"/>
                  </a:lnTo>
                  <a:lnTo>
                    <a:pt x="122" y="17"/>
                  </a:lnTo>
                  <a:lnTo>
                    <a:pt x="118" y="13"/>
                  </a:lnTo>
                  <a:lnTo>
                    <a:pt x="113" y="10"/>
                  </a:lnTo>
                  <a:lnTo>
                    <a:pt x="108" y="7"/>
                  </a:lnTo>
                  <a:lnTo>
                    <a:pt x="103" y="5"/>
                  </a:lnTo>
                  <a:lnTo>
                    <a:pt x="97" y="3"/>
                  </a:lnTo>
                  <a:lnTo>
                    <a:pt x="91" y="2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3" y="0"/>
                  </a:lnTo>
                  <a:lnTo>
                    <a:pt x="56" y="2"/>
                  </a:lnTo>
                  <a:lnTo>
                    <a:pt x="51" y="3"/>
                  </a:lnTo>
                  <a:lnTo>
                    <a:pt x="46" y="5"/>
                  </a:lnTo>
                  <a:lnTo>
                    <a:pt x="40" y="7"/>
                  </a:lnTo>
                  <a:lnTo>
                    <a:pt x="35" y="10"/>
                  </a:lnTo>
                  <a:lnTo>
                    <a:pt x="31" y="13"/>
                  </a:lnTo>
                  <a:lnTo>
                    <a:pt x="25" y="17"/>
                  </a:lnTo>
                  <a:lnTo>
                    <a:pt x="21" y="21"/>
                  </a:lnTo>
                  <a:lnTo>
                    <a:pt x="17" y="25"/>
                  </a:lnTo>
                  <a:lnTo>
                    <a:pt x="14" y="30"/>
                  </a:lnTo>
                  <a:lnTo>
                    <a:pt x="10" y="35"/>
                  </a:lnTo>
                  <a:lnTo>
                    <a:pt x="7" y="40"/>
                  </a:lnTo>
                  <a:lnTo>
                    <a:pt x="5" y="45"/>
                  </a:lnTo>
                  <a:lnTo>
                    <a:pt x="3" y="51"/>
                  </a:lnTo>
                  <a:lnTo>
                    <a:pt x="2" y="56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4"/>
                  </a:lnTo>
                  <a:lnTo>
                    <a:pt x="0" y="79"/>
                  </a:lnTo>
                  <a:lnTo>
                    <a:pt x="0" y="86"/>
                  </a:lnTo>
                  <a:lnTo>
                    <a:pt x="2" y="91"/>
                  </a:lnTo>
                  <a:lnTo>
                    <a:pt x="3" y="98"/>
                  </a:lnTo>
                  <a:lnTo>
                    <a:pt x="5" y="103"/>
                  </a:lnTo>
                  <a:lnTo>
                    <a:pt x="7" y="108"/>
                  </a:lnTo>
                  <a:lnTo>
                    <a:pt x="10" y="113"/>
                  </a:lnTo>
                  <a:lnTo>
                    <a:pt x="14" y="118"/>
                  </a:lnTo>
                  <a:lnTo>
                    <a:pt x="17" y="122"/>
                  </a:lnTo>
                  <a:lnTo>
                    <a:pt x="21" y="127"/>
                  </a:lnTo>
                  <a:lnTo>
                    <a:pt x="25" y="131"/>
                  </a:lnTo>
                  <a:lnTo>
                    <a:pt x="31" y="135"/>
                  </a:lnTo>
                  <a:lnTo>
                    <a:pt x="35" y="138"/>
                  </a:lnTo>
                  <a:lnTo>
                    <a:pt x="40" y="140"/>
                  </a:lnTo>
                  <a:lnTo>
                    <a:pt x="46" y="143"/>
                  </a:lnTo>
                  <a:lnTo>
                    <a:pt x="51" y="145"/>
                  </a:lnTo>
                  <a:lnTo>
                    <a:pt x="56" y="146"/>
                  </a:lnTo>
                  <a:lnTo>
                    <a:pt x="63" y="148"/>
                  </a:lnTo>
                  <a:lnTo>
                    <a:pt x="68" y="149"/>
                  </a:lnTo>
                  <a:lnTo>
                    <a:pt x="74" y="149"/>
                  </a:lnTo>
                  <a:lnTo>
                    <a:pt x="80" y="149"/>
                  </a:lnTo>
                  <a:lnTo>
                    <a:pt x="86" y="148"/>
                  </a:lnTo>
                  <a:lnTo>
                    <a:pt x="91" y="146"/>
                  </a:lnTo>
                  <a:lnTo>
                    <a:pt x="97" y="145"/>
                  </a:lnTo>
                  <a:lnTo>
                    <a:pt x="103" y="143"/>
                  </a:lnTo>
                  <a:lnTo>
                    <a:pt x="108" y="140"/>
                  </a:lnTo>
                  <a:lnTo>
                    <a:pt x="113" y="138"/>
                  </a:lnTo>
                  <a:lnTo>
                    <a:pt x="118" y="135"/>
                  </a:lnTo>
                  <a:lnTo>
                    <a:pt x="122" y="131"/>
                  </a:lnTo>
                  <a:lnTo>
                    <a:pt x="126" y="127"/>
                  </a:lnTo>
                  <a:lnTo>
                    <a:pt x="131" y="122"/>
                  </a:lnTo>
                  <a:lnTo>
                    <a:pt x="135" y="118"/>
                  </a:lnTo>
                  <a:lnTo>
                    <a:pt x="138" y="113"/>
                  </a:lnTo>
                  <a:lnTo>
                    <a:pt x="140" y="108"/>
                  </a:lnTo>
                  <a:lnTo>
                    <a:pt x="143" y="103"/>
                  </a:lnTo>
                  <a:lnTo>
                    <a:pt x="146" y="98"/>
                  </a:lnTo>
                  <a:lnTo>
                    <a:pt x="147" y="91"/>
                  </a:lnTo>
                  <a:lnTo>
                    <a:pt x="148" y="86"/>
                  </a:lnTo>
                  <a:lnTo>
                    <a:pt x="149" y="79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314" name="Line 146"/>
          <p:cNvSpPr>
            <a:spLocks noChangeShapeType="1"/>
          </p:cNvSpPr>
          <p:nvPr/>
        </p:nvSpPr>
        <p:spPr bwMode="auto">
          <a:xfrm>
            <a:off x="1411288" y="1785938"/>
            <a:ext cx="55118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15" name="Freeform 147"/>
          <p:cNvSpPr>
            <a:spLocks/>
          </p:cNvSpPr>
          <p:nvPr/>
        </p:nvSpPr>
        <p:spPr bwMode="auto">
          <a:xfrm>
            <a:off x="1376363" y="1754188"/>
            <a:ext cx="68262" cy="66675"/>
          </a:xfrm>
          <a:custGeom>
            <a:avLst/>
            <a:gdLst>
              <a:gd name="T0" fmla="*/ 2147483647 w 149"/>
              <a:gd name="T1" fmla="*/ 2147483647 h 150"/>
              <a:gd name="T2" fmla="*/ 2147483647 w 149"/>
              <a:gd name="T3" fmla="*/ 2147483647 h 150"/>
              <a:gd name="T4" fmla="*/ 2147483647 w 149"/>
              <a:gd name="T5" fmla="*/ 2147483647 h 150"/>
              <a:gd name="T6" fmla="*/ 2147483647 w 149"/>
              <a:gd name="T7" fmla="*/ 2147483647 h 150"/>
              <a:gd name="T8" fmla="*/ 2147483647 w 149"/>
              <a:gd name="T9" fmla="*/ 2147483647 h 150"/>
              <a:gd name="T10" fmla="*/ 2147483647 w 149"/>
              <a:gd name="T11" fmla="*/ 2147483647 h 150"/>
              <a:gd name="T12" fmla="*/ 2147483647 w 149"/>
              <a:gd name="T13" fmla="*/ 2147483647 h 150"/>
              <a:gd name="T14" fmla="*/ 2147483647 w 149"/>
              <a:gd name="T15" fmla="*/ 2147483647 h 150"/>
              <a:gd name="T16" fmla="*/ 2147483647 w 149"/>
              <a:gd name="T17" fmla="*/ 2147483647 h 150"/>
              <a:gd name="T18" fmla="*/ 2147483647 w 149"/>
              <a:gd name="T19" fmla="*/ 2147483647 h 150"/>
              <a:gd name="T20" fmla="*/ 2147483647 w 149"/>
              <a:gd name="T21" fmla="*/ 2147483647 h 150"/>
              <a:gd name="T22" fmla="*/ 2147483647 w 149"/>
              <a:gd name="T23" fmla="*/ 2147483647 h 150"/>
              <a:gd name="T24" fmla="*/ 2147483647 w 149"/>
              <a:gd name="T25" fmla="*/ 2147483647 h 150"/>
              <a:gd name="T26" fmla="*/ 2147483647 w 149"/>
              <a:gd name="T27" fmla="*/ 0 h 150"/>
              <a:gd name="T28" fmla="*/ 2147483647 w 149"/>
              <a:gd name="T29" fmla="*/ 2147483647 h 150"/>
              <a:gd name="T30" fmla="*/ 2147483647 w 149"/>
              <a:gd name="T31" fmla="*/ 2147483647 h 150"/>
              <a:gd name="T32" fmla="*/ 2147483647 w 149"/>
              <a:gd name="T33" fmla="*/ 2147483647 h 150"/>
              <a:gd name="T34" fmla="*/ 2147483647 w 149"/>
              <a:gd name="T35" fmla="*/ 2147483647 h 150"/>
              <a:gd name="T36" fmla="*/ 2147483647 w 149"/>
              <a:gd name="T37" fmla="*/ 2147483647 h 150"/>
              <a:gd name="T38" fmla="*/ 2147483647 w 149"/>
              <a:gd name="T39" fmla="*/ 2147483647 h 150"/>
              <a:gd name="T40" fmla="*/ 2147483647 w 149"/>
              <a:gd name="T41" fmla="*/ 2147483647 h 150"/>
              <a:gd name="T42" fmla="*/ 2147483647 w 149"/>
              <a:gd name="T43" fmla="*/ 2147483647 h 150"/>
              <a:gd name="T44" fmla="*/ 2147483647 w 149"/>
              <a:gd name="T45" fmla="*/ 2147483647 h 150"/>
              <a:gd name="T46" fmla="*/ 2147483647 w 149"/>
              <a:gd name="T47" fmla="*/ 2147483647 h 150"/>
              <a:gd name="T48" fmla="*/ 2147483647 w 149"/>
              <a:gd name="T49" fmla="*/ 2147483647 h 150"/>
              <a:gd name="T50" fmla="*/ 2147483647 w 149"/>
              <a:gd name="T51" fmla="*/ 2147483647 h 150"/>
              <a:gd name="T52" fmla="*/ 0 w 149"/>
              <a:gd name="T53" fmla="*/ 2147483647 h 150"/>
              <a:gd name="T54" fmla="*/ 2147483647 w 149"/>
              <a:gd name="T55" fmla="*/ 2147483647 h 150"/>
              <a:gd name="T56" fmla="*/ 2147483647 w 149"/>
              <a:gd name="T57" fmla="*/ 2147483647 h 150"/>
              <a:gd name="T58" fmla="*/ 2147483647 w 149"/>
              <a:gd name="T59" fmla="*/ 2147483647 h 150"/>
              <a:gd name="T60" fmla="*/ 2147483647 w 149"/>
              <a:gd name="T61" fmla="*/ 2147483647 h 150"/>
              <a:gd name="T62" fmla="*/ 2147483647 w 149"/>
              <a:gd name="T63" fmla="*/ 2147483647 h 150"/>
              <a:gd name="T64" fmla="*/ 2147483647 w 149"/>
              <a:gd name="T65" fmla="*/ 2147483647 h 150"/>
              <a:gd name="T66" fmla="*/ 2147483647 w 149"/>
              <a:gd name="T67" fmla="*/ 2147483647 h 150"/>
              <a:gd name="T68" fmla="*/ 2147483647 w 149"/>
              <a:gd name="T69" fmla="*/ 2147483647 h 150"/>
              <a:gd name="T70" fmla="*/ 2147483647 w 149"/>
              <a:gd name="T71" fmla="*/ 2147483647 h 150"/>
              <a:gd name="T72" fmla="*/ 2147483647 w 149"/>
              <a:gd name="T73" fmla="*/ 2147483647 h 150"/>
              <a:gd name="T74" fmla="*/ 2147483647 w 149"/>
              <a:gd name="T75" fmla="*/ 2147483647 h 150"/>
              <a:gd name="T76" fmla="*/ 2147483647 w 149"/>
              <a:gd name="T77" fmla="*/ 2147483647 h 150"/>
              <a:gd name="T78" fmla="*/ 2147483647 w 149"/>
              <a:gd name="T79" fmla="*/ 2147483647 h 150"/>
              <a:gd name="T80" fmla="*/ 2147483647 w 149"/>
              <a:gd name="T81" fmla="*/ 2147483647 h 150"/>
              <a:gd name="T82" fmla="*/ 2147483647 w 149"/>
              <a:gd name="T83" fmla="*/ 2147483647 h 150"/>
              <a:gd name="T84" fmla="*/ 2147483647 w 149"/>
              <a:gd name="T85" fmla="*/ 2147483647 h 150"/>
              <a:gd name="T86" fmla="*/ 2147483647 w 149"/>
              <a:gd name="T87" fmla="*/ 2147483647 h 150"/>
              <a:gd name="T88" fmla="*/ 2147483647 w 149"/>
              <a:gd name="T89" fmla="*/ 2147483647 h 150"/>
              <a:gd name="T90" fmla="*/ 2147483647 w 149"/>
              <a:gd name="T91" fmla="*/ 2147483647 h 150"/>
              <a:gd name="T92" fmla="*/ 2147483647 w 149"/>
              <a:gd name="T93" fmla="*/ 2147483647 h 150"/>
              <a:gd name="T94" fmla="*/ 2147483647 w 149"/>
              <a:gd name="T95" fmla="*/ 2147483647 h 150"/>
              <a:gd name="T96" fmla="*/ 2147483647 w 149"/>
              <a:gd name="T97" fmla="*/ 2147483647 h 150"/>
              <a:gd name="T98" fmla="*/ 2147483647 w 149"/>
              <a:gd name="T99" fmla="*/ 2147483647 h 150"/>
              <a:gd name="T100" fmla="*/ 2147483647 w 149"/>
              <a:gd name="T101" fmla="*/ 2147483647 h 150"/>
              <a:gd name="T102" fmla="*/ 2147483647 w 149"/>
              <a:gd name="T103" fmla="*/ 2147483647 h 150"/>
              <a:gd name="T104" fmla="*/ 2147483647 w 149"/>
              <a:gd name="T105" fmla="*/ 2147483647 h 1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49" h="150">
                <a:moveTo>
                  <a:pt x="149" y="75"/>
                </a:moveTo>
                <a:lnTo>
                  <a:pt x="149" y="66"/>
                </a:lnTo>
                <a:lnTo>
                  <a:pt x="147" y="58"/>
                </a:lnTo>
                <a:lnTo>
                  <a:pt x="145" y="49"/>
                </a:lnTo>
                <a:lnTo>
                  <a:pt x="141" y="41"/>
                </a:lnTo>
                <a:lnTo>
                  <a:pt x="136" y="33"/>
                </a:lnTo>
                <a:lnTo>
                  <a:pt x="131" y="26"/>
                </a:lnTo>
                <a:lnTo>
                  <a:pt x="125" y="19"/>
                </a:lnTo>
                <a:lnTo>
                  <a:pt x="117" y="14"/>
                </a:lnTo>
                <a:lnTo>
                  <a:pt x="110" y="9"/>
                </a:lnTo>
                <a:lnTo>
                  <a:pt x="101" y="5"/>
                </a:lnTo>
                <a:lnTo>
                  <a:pt x="93" y="2"/>
                </a:lnTo>
                <a:lnTo>
                  <a:pt x="84" y="1"/>
                </a:lnTo>
                <a:lnTo>
                  <a:pt x="75" y="0"/>
                </a:lnTo>
                <a:lnTo>
                  <a:pt x="66" y="1"/>
                </a:lnTo>
                <a:lnTo>
                  <a:pt x="56" y="2"/>
                </a:lnTo>
                <a:lnTo>
                  <a:pt x="48" y="5"/>
                </a:lnTo>
                <a:lnTo>
                  <a:pt x="40" y="9"/>
                </a:lnTo>
                <a:lnTo>
                  <a:pt x="32" y="14"/>
                </a:lnTo>
                <a:lnTo>
                  <a:pt x="26" y="19"/>
                </a:lnTo>
                <a:lnTo>
                  <a:pt x="19" y="26"/>
                </a:lnTo>
                <a:lnTo>
                  <a:pt x="13" y="33"/>
                </a:lnTo>
                <a:lnTo>
                  <a:pt x="9" y="41"/>
                </a:lnTo>
                <a:lnTo>
                  <a:pt x="5" y="49"/>
                </a:lnTo>
                <a:lnTo>
                  <a:pt x="2" y="58"/>
                </a:lnTo>
                <a:lnTo>
                  <a:pt x="1" y="66"/>
                </a:lnTo>
                <a:lnTo>
                  <a:pt x="0" y="75"/>
                </a:lnTo>
                <a:lnTo>
                  <a:pt x="1" y="84"/>
                </a:lnTo>
                <a:lnTo>
                  <a:pt x="2" y="93"/>
                </a:lnTo>
                <a:lnTo>
                  <a:pt x="5" y="101"/>
                </a:lnTo>
                <a:lnTo>
                  <a:pt x="9" y="110"/>
                </a:lnTo>
                <a:lnTo>
                  <a:pt x="13" y="117"/>
                </a:lnTo>
                <a:lnTo>
                  <a:pt x="19" y="125"/>
                </a:lnTo>
                <a:lnTo>
                  <a:pt x="26" y="131"/>
                </a:lnTo>
                <a:lnTo>
                  <a:pt x="32" y="136"/>
                </a:lnTo>
                <a:lnTo>
                  <a:pt x="40" y="142"/>
                </a:lnTo>
                <a:lnTo>
                  <a:pt x="48" y="145"/>
                </a:lnTo>
                <a:lnTo>
                  <a:pt x="56" y="148"/>
                </a:lnTo>
                <a:lnTo>
                  <a:pt x="66" y="149"/>
                </a:lnTo>
                <a:lnTo>
                  <a:pt x="75" y="150"/>
                </a:lnTo>
                <a:lnTo>
                  <a:pt x="84" y="149"/>
                </a:lnTo>
                <a:lnTo>
                  <a:pt x="93" y="148"/>
                </a:lnTo>
                <a:lnTo>
                  <a:pt x="101" y="145"/>
                </a:lnTo>
                <a:lnTo>
                  <a:pt x="110" y="142"/>
                </a:lnTo>
                <a:lnTo>
                  <a:pt x="117" y="136"/>
                </a:lnTo>
                <a:lnTo>
                  <a:pt x="125" y="131"/>
                </a:lnTo>
                <a:lnTo>
                  <a:pt x="131" y="125"/>
                </a:lnTo>
                <a:lnTo>
                  <a:pt x="136" y="117"/>
                </a:lnTo>
                <a:lnTo>
                  <a:pt x="141" y="110"/>
                </a:lnTo>
                <a:lnTo>
                  <a:pt x="145" y="101"/>
                </a:lnTo>
                <a:lnTo>
                  <a:pt x="147" y="93"/>
                </a:lnTo>
                <a:lnTo>
                  <a:pt x="149" y="84"/>
                </a:lnTo>
                <a:lnTo>
                  <a:pt x="149" y="75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3316" name="Group 148"/>
          <p:cNvGrpSpPr>
            <a:grpSpLocks/>
          </p:cNvGrpSpPr>
          <p:nvPr/>
        </p:nvGrpSpPr>
        <p:grpSpPr bwMode="auto">
          <a:xfrm>
            <a:off x="5202238" y="1754188"/>
            <a:ext cx="1755775" cy="66675"/>
            <a:chOff x="3277" y="1105"/>
            <a:chExt cx="1106" cy="42"/>
          </a:xfrm>
        </p:grpSpPr>
        <p:sp>
          <p:nvSpPr>
            <p:cNvPr id="140371" name="Freeform 149"/>
            <p:cNvSpPr>
              <a:spLocks/>
            </p:cNvSpPr>
            <p:nvPr/>
          </p:nvSpPr>
          <p:spPr bwMode="auto">
            <a:xfrm>
              <a:off x="4340" y="1105"/>
              <a:ext cx="43" cy="42"/>
            </a:xfrm>
            <a:custGeom>
              <a:avLst/>
              <a:gdLst>
                <a:gd name="T0" fmla="*/ 1 w 150"/>
                <a:gd name="T1" fmla="*/ 1 h 150"/>
                <a:gd name="T2" fmla="*/ 1 w 150"/>
                <a:gd name="T3" fmla="*/ 0 h 150"/>
                <a:gd name="T4" fmla="*/ 1 w 150"/>
                <a:gd name="T5" fmla="*/ 0 h 150"/>
                <a:gd name="T6" fmla="*/ 1 w 150"/>
                <a:gd name="T7" fmla="*/ 0 h 150"/>
                <a:gd name="T8" fmla="*/ 1 w 150"/>
                <a:gd name="T9" fmla="*/ 0 h 150"/>
                <a:gd name="T10" fmla="*/ 1 w 150"/>
                <a:gd name="T11" fmla="*/ 0 h 150"/>
                <a:gd name="T12" fmla="*/ 1 w 150"/>
                <a:gd name="T13" fmla="*/ 0 h 150"/>
                <a:gd name="T14" fmla="*/ 1 w 150"/>
                <a:gd name="T15" fmla="*/ 0 h 150"/>
                <a:gd name="T16" fmla="*/ 1 w 150"/>
                <a:gd name="T17" fmla="*/ 0 h 150"/>
                <a:gd name="T18" fmla="*/ 1 w 150"/>
                <a:gd name="T19" fmla="*/ 0 h 150"/>
                <a:gd name="T20" fmla="*/ 1 w 150"/>
                <a:gd name="T21" fmla="*/ 0 h 150"/>
                <a:gd name="T22" fmla="*/ 1 w 150"/>
                <a:gd name="T23" fmla="*/ 0 h 150"/>
                <a:gd name="T24" fmla="*/ 1 w 150"/>
                <a:gd name="T25" fmla="*/ 0 h 150"/>
                <a:gd name="T26" fmla="*/ 1 w 150"/>
                <a:gd name="T27" fmla="*/ 0 h 150"/>
                <a:gd name="T28" fmla="*/ 1 w 150"/>
                <a:gd name="T29" fmla="*/ 0 h 150"/>
                <a:gd name="T30" fmla="*/ 0 w 150"/>
                <a:gd name="T31" fmla="*/ 0 h 150"/>
                <a:gd name="T32" fmla="*/ 0 w 150"/>
                <a:gd name="T33" fmla="*/ 0 h 150"/>
                <a:gd name="T34" fmla="*/ 0 w 150"/>
                <a:gd name="T35" fmla="*/ 0 h 150"/>
                <a:gd name="T36" fmla="*/ 0 w 150"/>
                <a:gd name="T37" fmla="*/ 0 h 150"/>
                <a:gd name="T38" fmla="*/ 0 w 150"/>
                <a:gd name="T39" fmla="*/ 0 h 150"/>
                <a:gd name="T40" fmla="*/ 0 w 150"/>
                <a:gd name="T41" fmla="*/ 0 h 150"/>
                <a:gd name="T42" fmla="*/ 0 w 150"/>
                <a:gd name="T43" fmla="*/ 0 h 150"/>
                <a:gd name="T44" fmla="*/ 0 w 150"/>
                <a:gd name="T45" fmla="*/ 0 h 150"/>
                <a:gd name="T46" fmla="*/ 0 w 150"/>
                <a:gd name="T47" fmla="*/ 0 h 150"/>
                <a:gd name="T48" fmla="*/ 0 w 150"/>
                <a:gd name="T49" fmla="*/ 0 h 150"/>
                <a:gd name="T50" fmla="*/ 0 w 150"/>
                <a:gd name="T51" fmla="*/ 0 h 150"/>
                <a:gd name="T52" fmla="*/ 0 w 150"/>
                <a:gd name="T53" fmla="*/ 0 h 150"/>
                <a:gd name="T54" fmla="*/ 0 w 150"/>
                <a:gd name="T55" fmla="*/ 1 h 150"/>
                <a:gd name="T56" fmla="*/ 0 w 150"/>
                <a:gd name="T57" fmla="*/ 1 h 150"/>
                <a:gd name="T58" fmla="*/ 0 w 150"/>
                <a:gd name="T59" fmla="*/ 1 h 150"/>
                <a:gd name="T60" fmla="*/ 0 w 150"/>
                <a:gd name="T61" fmla="*/ 1 h 150"/>
                <a:gd name="T62" fmla="*/ 0 w 150"/>
                <a:gd name="T63" fmla="*/ 1 h 150"/>
                <a:gd name="T64" fmla="*/ 0 w 150"/>
                <a:gd name="T65" fmla="*/ 1 h 150"/>
                <a:gd name="T66" fmla="*/ 0 w 150"/>
                <a:gd name="T67" fmla="*/ 1 h 150"/>
                <a:gd name="T68" fmla="*/ 0 w 150"/>
                <a:gd name="T69" fmla="*/ 1 h 150"/>
                <a:gd name="T70" fmla="*/ 0 w 150"/>
                <a:gd name="T71" fmla="*/ 1 h 150"/>
                <a:gd name="T72" fmla="*/ 0 w 150"/>
                <a:gd name="T73" fmla="*/ 1 h 150"/>
                <a:gd name="T74" fmla="*/ 0 w 150"/>
                <a:gd name="T75" fmla="*/ 1 h 150"/>
                <a:gd name="T76" fmla="*/ 0 w 150"/>
                <a:gd name="T77" fmla="*/ 1 h 150"/>
                <a:gd name="T78" fmla="*/ 0 w 150"/>
                <a:gd name="T79" fmla="*/ 1 h 150"/>
                <a:gd name="T80" fmla="*/ 0 w 150"/>
                <a:gd name="T81" fmla="*/ 1 h 150"/>
                <a:gd name="T82" fmla="*/ 1 w 150"/>
                <a:gd name="T83" fmla="*/ 1 h 150"/>
                <a:gd name="T84" fmla="*/ 1 w 150"/>
                <a:gd name="T85" fmla="*/ 1 h 150"/>
                <a:gd name="T86" fmla="*/ 1 w 150"/>
                <a:gd name="T87" fmla="*/ 1 h 150"/>
                <a:gd name="T88" fmla="*/ 1 w 150"/>
                <a:gd name="T89" fmla="*/ 1 h 150"/>
                <a:gd name="T90" fmla="*/ 1 w 150"/>
                <a:gd name="T91" fmla="*/ 1 h 150"/>
                <a:gd name="T92" fmla="*/ 1 w 150"/>
                <a:gd name="T93" fmla="*/ 1 h 150"/>
                <a:gd name="T94" fmla="*/ 1 w 150"/>
                <a:gd name="T95" fmla="*/ 1 h 150"/>
                <a:gd name="T96" fmla="*/ 1 w 150"/>
                <a:gd name="T97" fmla="*/ 1 h 150"/>
                <a:gd name="T98" fmla="*/ 1 w 150"/>
                <a:gd name="T99" fmla="*/ 1 h 150"/>
                <a:gd name="T100" fmla="*/ 1 w 150"/>
                <a:gd name="T101" fmla="*/ 1 h 150"/>
                <a:gd name="T102" fmla="*/ 1 w 150"/>
                <a:gd name="T103" fmla="*/ 1 h 150"/>
                <a:gd name="T104" fmla="*/ 1 w 150"/>
                <a:gd name="T105" fmla="*/ 1 h 150"/>
                <a:gd name="T106" fmla="*/ 1 w 150"/>
                <a:gd name="T107" fmla="*/ 1 h 150"/>
                <a:gd name="T108" fmla="*/ 1 w 150"/>
                <a:gd name="T109" fmla="*/ 1 h 150"/>
                <a:gd name="T110" fmla="*/ 1 w 150"/>
                <a:gd name="T111" fmla="*/ 1 h 1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50" h="150">
                  <a:moveTo>
                    <a:pt x="150" y="75"/>
                  </a:moveTo>
                  <a:lnTo>
                    <a:pt x="150" y="71"/>
                  </a:lnTo>
                  <a:lnTo>
                    <a:pt x="150" y="67"/>
                  </a:lnTo>
                  <a:lnTo>
                    <a:pt x="148" y="63"/>
                  </a:lnTo>
                  <a:lnTo>
                    <a:pt x="148" y="59"/>
                  </a:lnTo>
                  <a:lnTo>
                    <a:pt x="147" y="54"/>
                  </a:lnTo>
                  <a:lnTo>
                    <a:pt x="145" y="50"/>
                  </a:lnTo>
                  <a:lnTo>
                    <a:pt x="144" y="47"/>
                  </a:lnTo>
                  <a:lnTo>
                    <a:pt x="142" y="43"/>
                  </a:lnTo>
                  <a:lnTo>
                    <a:pt x="141" y="38"/>
                  </a:lnTo>
                  <a:lnTo>
                    <a:pt x="139" y="35"/>
                  </a:lnTo>
                  <a:lnTo>
                    <a:pt x="136" y="32"/>
                  </a:lnTo>
                  <a:lnTo>
                    <a:pt x="134" y="29"/>
                  </a:lnTo>
                  <a:lnTo>
                    <a:pt x="131" y="26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2" y="17"/>
                  </a:lnTo>
                  <a:lnTo>
                    <a:pt x="119" y="14"/>
                  </a:lnTo>
                  <a:lnTo>
                    <a:pt x="115" y="12"/>
                  </a:lnTo>
                  <a:lnTo>
                    <a:pt x="111" y="10"/>
                  </a:lnTo>
                  <a:lnTo>
                    <a:pt x="108" y="8"/>
                  </a:lnTo>
                  <a:lnTo>
                    <a:pt x="104" y="6"/>
                  </a:lnTo>
                  <a:lnTo>
                    <a:pt x="99" y="4"/>
                  </a:lnTo>
                  <a:lnTo>
                    <a:pt x="96" y="3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3" y="1"/>
                  </a:lnTo>
                  <a:lnTo>
                    <a:pt x="79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6" y="1"/>
                  </a:lnTo>
                  <a:lnTo>
                    <a:pt x="62" y="1"/>
                  </a:lnTo>
                  <a:lnTo>
                    <a:pt x="59" y="2"/>
                  </a:lnTo>
                  <a:lnTo>
                    <a:pt x="55" y="3"/>
                  </a:lnTo>
                  <a:lnTo>
                    <a:pt x="50" y="4"/>
                  </a:lnTo>
                  <a:lnTo>
                    <a:pt x="46" y="6"/>
                  </a:lnTo>
                  <a:lnTo>
                    <a:pt x="43" y="8"/>
                  </a:lnTo>
                  <a:lnTo>
                    <a:pt x="39" y="10"/>
                  </a:lnTo>
                  <a:lnTo>
                    <a:pt x="36" y="12"/>
                  </a:lnTo>
                  <a:lnTo>
                    <a:pt x="32" y="14"/>
                  </a:lnTo>
                  <a:lnTo>
                    <a:pt x="28" y="17"/>
                  </a:lnTo>
                  <a:lnTo>
                    <a:pt x="25" y="19"/>
                  </a:lnTo>
                  <a:lnTo>
                    <a:pt x="23" y="22"/>
                  </a:lnTo>
                  <a:lnTo>
                    <a:pt x="20" y="26"/>
                  </a:lnTo>
                  <a:lnTo>
                    <a:pt x="16" y="29"/>
                  </a:lnTo>
                  <a:lnTo>
                    <a:pt x="14" y="32"/>
                  </a:lnTo>
                  <a:lnTo>
                    <a:pt x="12" y="35"/>
                  </a:lnTo>
                  <a:lnTo>
                    <a:pt x="10" y="38"/>
                  </a:lnTo>
                  <a:lnTo>
                    <a:pt x="8" y="43"/>
                  </a:lnTo>
                  <a:lnTo>
                    <a:pt x="6" y="47"/>
                  </a:lnTo>
                  <a:lnTo>
                    <a:pt x="5" y="50"/>
                  </a:lnTo>
                  <a:lnTo>
                    <a:pt x="4" y="54"/>
                  </a:lnTo>
                  <a:lnTo>
                    <a:pt x="3" y="59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7"/>
                  </a:lnTo>
                  <a:lnTo>
                    <a:pt x="3" y="92"/>
                  </a:lnTo>
                  <a:lnTo>
                    <a:pt x="4" y="96"/>
                  </a:lnTo>
                  <a:lnTo>
                    <a:pt x="5" y="100"/>
                  </a:lnTo>
                  <a:lnTo>
                    <a:pt x="6" y="103"/>
                  </a:lnTo>
                  <a:lnTo>
                    <a:pt x="8" y="108"/>
                  </a:lnTo>
                  <a:lnTo>
                    <a:pt x="10" y="111"/>
                  </a:lnTo>
                  <a:lnTo>
                    <a:pt x="12" y="115"/>
                  </a:lnTo>
                  <a:lnTo>
                    <a:pt x="14" y="118"/>
                  </a:lnTo>
                  <a:lnTo>
                    <a:pt x="16" y="121"/>
                  </a:lnTo>
                  <a:lnTo>
                    <a:pt x="20" y="125"/>
                  </a:lnTo>
                  <a:lnTo>
                    <a:pt x="23" y="128"/>
                  </a:lnTo>
                  <a:lnTo>
                    <a:pt x="25" y="131"/>
                  </a:lnTo>
                  <a:lnTo>
                    <a:pt x="28" y="133"/>
                  </a:lnTo>
                  <a:lnTo>
                    <a:pt x="32" y="136"/>
                  </a:lnTo>
                  <a:lnTo>
                    <a:pt x="36" y="138"/>
                  </a:lnTo>
                  <a:lnTo>
                    <a:pt x="39" y="141"/>
                  </a:lnTo>
                  <a:lnTo>
                    <a:pt x="43" y="143"/>
                  </a:lnTo>
                  <a:lnTo>
                    <a:pt x="46" y="144"/>
                  </a:lnTo>
                  <a:lnTo>
                    <a:pt x="50" y="146"/>
                  </a:lnTo>
                  <a:lnTo>
                    <a:pt x="55" y="147"/>
                  </a:lnTo>
                  <a:lnTo>
                    <a:pt x="59" y="148"/>
                  </a:lnTo>
                  <a:lnTo>
                    <a:pt x="62" y="149"/>
                  </a:lnTo>
                  <a:lnTo>
                    <a:pt x="66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8" y="149"/>
                  </a:lnTo>
                  <a:lnTo>
                    <a:pt x="92" y="148"/>
                  </a:lnTo>
                  <a:lnTo>
                    <a:pt x="96" y="147"/>
                  </a:lnTo>
                  <a:lnTo>
                    <a:pt x="99" y="146"/>
                  </a:lnTo>
                  <a:lnTo>
                    <a:pt x="104" y="144"/>
                  </a:lnTo>
                  <a:lnTo>
                    <a:pt x="108" y="143"/>
                  </a:lnTo>
                  <a:lnTo>
                    <a:pt x="111" y="141"/>
                  </a:lnTo>
                  <a:lnTo>
                    <a:pt x="115" y="138"/>
                  </a:lnTo>
                  <a:lnTo>
                    <a:pt x="119" y="136"/>
                  </a:lnTo>
                  <a:lnTo>
                    <a:pt x="122" y="133"/>
                  </a:lnTo>
                  <a:lnTo>
                    <a:pt x="125" y="131"/>
                  </a:lnTo>
                  <a:lnTo>
                    <a:pt x="128" y="128"/>
                  </a:lnTo>
                  <a:lnTo>
                    <a:pt x="131" y="125"/>
                  </a:lnTo>
                  <a:lnTo>
                    <a:pt x="134" y="121"/>
                  </a:lnTo>
                  <a:lnTo>
                    <a:pt x="136" y="118"/>
                  </a:lnTo>
                  <a:lnTo>
                    <a:pt x="139" y="115"/>
                  </a:lnTo>
                  <a:lnTo>
                    <a:pt x="141" y="111"/>
                  </a:lnTo>
                  <a:lnTo>
                    <a:pt x="142" y="108"/>
                  </a:lnTo>
                  <a:lnTo>
                    <a:pt x="144" y="103"/>
                  </a:lnTo>
                  <a:lnTo>
                    <a:pt x="145" y="100"/>
                  </a:lnTo>
                  <a:lnTo>
                    <a:pt x="147" y="96"/>
                  </a:lnTo>
                  <a:lnTo>
                    <a:pt x="148" y="92"/>
                  </a:lnTo>
                  <a:lnTo>
                    <a:pt x="148" y="87"/>
                  </a:lnTo>
                  <a:lnTo>
                    <a:pt x="150" y="83"/>
                  </a:lnTo>
                  <a:lnTo>
                    <a:pt x="150" y="79"/>
                  </a:lnTo>
                  <a:lnTo>
                    <a:pt x="150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2" name="Freeform 150"/>
            <p:cNvSpPr>
              <a:spLocks/>
            </p:cNvSpPr>
            <p:nvPr/>
          </p:nvSpPr>
          <p:spPr bwMode="auto">
            <a:xfrm>
              <a:off x="3277" y="1105"/>
              <a:ext cx="42" cy="42"/>
            </a:xfrm>
            <a:custGeom>
              <a:avLst/>
              <a:gdLst>
                <a:gd name="T0" fmla="*/ 1 w 149"/>
                <a:gd name="T1" fmla="*/ 0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1 w 149"/>
                <a:gd name="T17" fmla="*/ 0 h 150"/>
                <a:gd name="T18" fmla="*/ 1 w 149"/>
                <a:gd name="T19" fmla="*/ 0 h 150"/>
                <a:gd name="T20" fmla="*/ 1 w 149"/>
                <a:gd name="T21" fmla="*/ 0 h 150"/>
                <a:gd name="T22" fmla="*/ 0 w 149"/>
                <a:gd name="T23" fmla="*/ 0 h 150"/>
                <a:gd name="T24" fmla="*/ 0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0 h 150"/>
                <a:gd name="T34" fmla="*/ 0 w 149"/>
                <a:gd name="T35" fmla="*/ 0 h 150"/>
                <a:gd name="T36" fmla="*/ 0 w 149"/>
                <a:gd name="T37" fmla="*/ 0 h 150"/>
                <a:gd name="T38" fmla="*/ 0 w 149"/>
                <a:gd name="T39" fmla="*/ 0 h 150"/>
                <a:gd name="T40" fmla="*/ 0 w 149"/>
                <a:gd name="T41" fmla="*/ 0 h 150"/>
                <a:gd name="T42" fmla="*/ 0 w 149"/>
                <a:gd name="T43" fmla="*/ 1 h 150"/>
                <a:gd name="T44" fmla="*/ 0 w 149"/>
                <a:gd name="T45" fmla="*/ 1 h 150"/>
                <a:gd name="T46" fmla="*/ 0 w 149"/>
                <a:gd name="T47" fmla="*/ 1 h 150"/>
                <a:gd name="T48" fmla="*/ 0 w 149"/>
                <a:gd name="T49" fmla="*/ 1 h 150"/>
                <a:gd name="T50" fmla="*/ 0 w 149"/>
                <a:gd name="T51" fmla="*/ 1 h 150"/>
                <a:gd name="T52" fmla="*/ 0 w 149"/>
                <a:gd name="T53" fmla="*/ 1 h 150"/>
                <a:gd name="T54" fmla="*/ 0 w 149"/>
                <a:gd name="T55" fmla="*/ 1 h 150"/>
                <a:gd name="T56" fmla="*/ 0 w 149"/>
                <a:gd name="T57" fmla="*/ 1 h 150"/>
                <a:gd name="T58" fmla="*/ 0 w 149"/>
                <a:gd name="T59" fmla="*/ 1 h 150"/>
                <a:gd name="T60" fmla="*/ 0 w 149"/>
                <a:gd name="T61" fmla="*/ 1 h 150"/>
                <a:gd name="T62" fmla="*/ 1 w 149"/>
                <a:gd name="T63" fmla="*/ 1 h 150"/>
                <a:gd name="T64" fmla="*/ 1 w 149"/>
                <a:gd name="T65" fmla="*/ 1 h 150"/>
                <a:gd name="T66" fmla="*/ 1 w 149"/>
                <a:gd name="T67" fmla="*/ 1 h 150"/>
                <a:gd name="T68" fmla="*/ 1 w 149"/>
                <a:gd name="T69" fmla="*/ 1 h 150"/>
                <a:gd name="T70" fmla="*/ 1 w 149"/>
                <a:gd name="T71" fmla="*/ 1 h 150"/>
                <a:gd name="T72" fmla="*/ 1 w 149"/>
                <a:gd name="T73" fmla="*/ 1 h 150"/>
                <a:gd name="T74" fmla="*/ 1 w 149"/>
                <a:gd name="T75" fmla="*/ 1 h 150"/>
                <a:gd name="T76" fmla="*/ 1 w 149"/>
                <a:gd name="T77" fmla="*/ 1 h 150"/>
                <a:gd name="T78" fmla="*/ 1 w 149"/>
                <a:gd name="T79" fmla="*/ 1 h 150"/>
                <a:gd name="T80" fmla="*/ 1 w 149"/>
                <a:gd name="T81" fmla="*/ 1 h 150"/>
                <a:gd name="T82" fmla="*/ 1 w 149"/>
                <a:gd name="T83" fmla="*/ 1 h 150"/>
                <a:gd name="T84" fmla="*/ 1 w 149"/>
                <a:gd name="T85" fmla="*/ 1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150">
                  <a:moveTo>
                    <a:pt x="149" y="75"/>
                  </a:moveTo>
                  <a:lnTo>
                    <a:pt x="149" y="71"/>
                  </a:lnTo>
                  <a:lnTo>
                    <a:pt x="149" y="68"/>
                  </a:lnTo>
                  <a:lnTo>
                    <a:pt x="149" y="64"/>
                  </a:lnTo>
                  <a:lnTo>
                    <a:pt x="148" y="61"/>
                  </a:lnTo>
                  <a:lnTo>
                    <a:pt x="147" y="56"/>
                  </a:lnTo>
                  <a:lnTo>
                    <a:pt x="146" y="53"/>
                  </a:lnTo>
                  <a:lnTo>
                    <a:pt x="145" y="50"/>
                  </a:lnTo>
                  <a:lnTo>
                    <a:pt x="144" y="47"/>
                  </a:lnTo>
                  <a:lnTo>
                    <a:pt x="142" y="43"/>
                  </a:lnTo>
                  <a:lnTo>
                    <a:pt x="140" y="39"/>
                  </a:lnTo>
                  <a:lnTo>
                    <a:pt x="138" y="36"/>
                  </a:lnTo>
                  <a:lnTo>
                    <a:pt x="137" y="33"/>
                  </a:lnTo>
                  <a:lnTo>
                    <a:pt x="135" y="31"/>
                  </a:lnTo>
                  <a:lnTo>
                    <a:pt x="132" y="28"/>
                  </a:lnTo>
                  <a:lnTo>
                    <a:pt x="130" y="25"/>
                  </a:lnTo>
                  <a:lnTo>
                    <a:pt x="128" y="22"/>
                  </a:lnTo>
                  <a:lnTo>
                    <a:pt x="124" y="19"/>
                  </a:lnTo>
                  <a:lnTo>
                    <a:pt x="122" y="17"/>
                  </a:lnTo>
                  <a:lnTo>
                    <a:pt x="119" y="15"/>
                  </a:lnTo>
                  <a:lnTo>
                    <a:pt x="116" y="13"/>
                  </a:lnTo>
                  <a:lnTo>
                    <a:pt x="113" y="11"/>
                  </a:lnTo>
                  <a:lnTo>
                    <a:pt x="109" y="9"/>
                  </a:lnTo>
                  <a:lnTo>
                    <a:pt x="106" y="8"/>
                  </a:lnTo>
                  <a:lnTo>
                    <a:pt x="103" y="6"/>
                  </a:lnTo>
                  <a:lnTo>
                    <a:pt x="100" y="4"/>
                  </a:lnTo>
                  <a:lnTo>
                    <a:pt x="97" y="3"/>
                  </a:lnTo>
                  <a:lnTo>
                    <a:pt x="92" y="2"/>
                  </a:lnTo>
                  <a:lnTo>
                    <a:pt x="89" y="2"/>
                  </a:lnTo>
                  <a:lnTo>
                    <a:pt x="85" y="1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59" y="2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0" y="4"/>
                  </a:lnTo>
                  <a:lnTo>
                    <a:pt x="46" y="6"/>
                  </a:lnTo>
                  <a:lnTo>
                    <a:pt x="42" y="8"/>
                  </a:lnTo>
                  <a:lnTo>
                    <a:pt x="39" y="9"/>
                  </a:lnTo>
                  <a:lnTo>
                    <a:pt x="36" y="11"/>
                  </a:lnTo>
                  <a:lnTo>
                    <a:pt x="33" y="13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19" y="25"/>
                  </a:lnTo>
                  <a:lnTo>
                    <a:pt x="17" y="28"/>
                  </a:lnTo>
                  <a:lnTo>
                    <a:pt x="15" y="31"/>
                  </a:lnTo>
                  <a:lnTo>
                    <a:pt x="13" y="33"/>
                  </a:lnTo>
                  <a:lnTo>
                    <a:pt x="10" y="36"/>
                  </a:lnTo>
                  <a:lnTo>
                    <a:pt x="8" y="39"/>
                  </a:lnTo>
                  <a:lnTo>
                    <a:pt x="7" y="43"/>
                  </a:lnTo>
                  <a:lnTo>
                    <a:pt x="5" y="47"/>
                  </a:lnTo>
                  <a:lnTo>
                    <a:pt x="4" y="50"/>
                  </a:lnTo>
                  <a:lnTo>
                    <a:pt x="3" y="53"/>
                  </a:lnTo>
                  <a:lnTo>
                    <a:pt x="2" y="56"/>
                  </a:lnTo>
                  <a:lnTo>
                    <a:pt x="1" y="61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89"/>
                  </a:lnTo>
                  <a:lnTo>
                    <a:pt x="2" y="94"/>
                  </a:lnTo>
                  <a:lnTo>
                    <a:pt x="3" y="97"/>
                  </a:lnTo>
                  <a:lnTo>
                    <a:pt x="4" y="100"/>
                  </a:lnTo>
                  <a:lnTo>
                    <a:pt x="5" y="103"/>
                  </a:lnTo>
                  <a:lnTo>
                    <a:pt x="7" y="107"/>
                  </a:lnTo>
                  <a:lnTo>
                    <a:pt x="8" y="111"/>
                  </a:lnTo>
                  <a:lnTo>
                    <a:pt x="10" y="114"/>
                  </a:lnTo>
                  <a:lnTo>
                    <a:pt x="13" y="116"/>
                  </a:lnTo>
                  <a:lnTo>
                    <a:pt x="15" y="119"/>
                  </a:lnTo>
                  <a:lnTo>
                    <a:pt x="17" y="123"/>
                  </a:lnTo>
                  <a:lnTo>
                    <a:pt x="19" y="126"/>
                  </a:lnTo>
                  <a:lnTo>
                    <a:pt x="22" y="128"/>
                  </a:lnTo>
                  <a:lnTo>
                    <a:pt x="24" y="130"/>
                  </a:lnTo>
                  <a:lnTo>
                    <a:pt x="27" y="133"/>
                  </a:lnTo>
                  <a:lnTo>
                    <a:pt x="30" y="135"/>
                  </a:lnTo>
                  <a:lnTo>
                    <a:pt x="33" y="137"/>
                  </a:lnTo>
                  <a:lnTo>
                    <a:pt x="36" y="140"/>
                  </a:lnTo>
                  <a:lnTo>
                    <a:pt x="39" y="141"/>
                  </a:lnTo>
                  <a:lnTo>
                    <a:pt x="42" y="143"/>
                  </a:lnTo>
                  <a:lnTo>
                    <a:pt x="46" y="144"/>
                  </a:lnTo>
                  <a:lnTo>
                    <a:pt x="50" y="146"/>
                  </a:lnTo>
                  <a:lnTo>
                    <a:pt x="53" y="147"/>
                  </a:lnTo>
                  <a:lnTo>
                    <a:pt x="56" y="148"/>
                  </a:lnTo>
                  <a:lnTo>
                    <a:pt x="59" y="148"/>
                  </a:lnTo>
                  <a:lnTo>
                    <a:pt x="64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4" y="150"/>
                  </a:lnTo>
                  <a:lnTo>
                    <a:pt x="79" y="150"/>
                  </a:lnTo>
                  <a:lnTo>
                    <a:pt x="82" y="149"/>
                  </a:lnTo>
                  <a:lnTo>
                    <a:pt x="85" y="149"/>
                  </a:lnTo>
                  <a:lnTo>
                    <a:pt x="89" y="148"/>
                  </a:lnTo>
                  <a:lnTo>
                    <a:pt x="92" y="148"/>
                  </a:lnTo>
                  <a:lnTo>
                    <a:pt x="97" y="147"/>
                  </a:lnTo>
                  <a:lnTo>
                    <a:pt x="100" y="146"/>
                  </a:lnTo>
                  <a:lnTo>
                    <a:pt x="103" y="144"/>
                  </a:lnTo>
                  <a:lnTo>
                    <a:pt x="106" y="143"/>
                  </a:lnTo>
                  <a:lnTo>
                    <a:pt x="109" y="141"/>
                  </a:lnTo>
                  <a:lnTo>
                    <a:pt x="113" y="140"/>
                  </a:lnTo>
                  <a:lnTo>
                    <a:pt x="116" y="137"/>
                  </a:lnTo>
                  <a:lnTo>
                    <a:pt x="119" y="135"/>
                  </a:lnTo>
                  <a:lnTo>
                    <a:pt x="122" y="133"/>
                  </a:lnTo>
                  <a:lnTo>
                    <a:pt x="124" y="130"/>
                  </a:lnTo>
                  <a:lnTo>
                    <a:pt x="128" y="128"/>
                  </a:lnTo>
                  <a:lnTo>
                    <a:pt x="130" y="126"/>
                  </a:lnTo>
                  <a:lnTo>
                    <a:pt x="132" y="123"/>
                  </a:lnTo>
                  <a:lnTo>
                    <a:pt x="135" y="119"/>
                  </a:lnTo>
                  <a:lnTo>
                    <a:pt x="137" y="116"/>
                  </a:lnTo>
                  <a:lnTo>
                    <a:pt x="138" y="114"/>
                  </a:lnTo>
                  <a:lnTo>
                    <a:pt x="140" y="111"/>
                  </a:lnTo>
                  <a:lnTo>
                    <a:pt x="142" y="107"/>
                  </a:lnTo>
                  <a:lnTo>
                    <a:pt x="144" y="103"/>
                  </a:lnTo>
                  <a:lnTo>
                    <a:pt x="145" y="100"/>
                  </a:lnTo>
                  <a:lnTo>
                    <a:pt x="146" y="97"/>
                  </a:lnTo>
                  <a:lnTo>
                    <a:pt x="147" y="94"/>
                  </a:lnTo>
                  <a:lnTo>
                    <a:pt x="148" y="89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9"/>
                  </a:lnTo>
                  <a:lnTo>
                    <a:pt x="149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319" name="Line 151"/>
          <p:cNvSpPr>
            <a:spLocks noChangeShapeType="1"/>
          </p:cNvSpPr>
          <p:nvPr/>
        </p:nvSpPr>
        <p:spPr bwMode="auto">
          <a:xfrm>
            <a:off x="1411288" y="1785938"/>
            <a:ext cx="0" cy="43068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20" name="Line 152"/>
          <p:cNvSpPr>
            <a:spLocks noChangeShapeType="1"/>
          </p:cNvSpPr>
          <p:nvPr/>
        </p:nvSpPr>
        <p:spPr bwMode="auto">
          <a:xfrm>
            <a:off x="5237163" y="1785938"/>
            <a:ext cx="1685925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21" name="Line 153"/>
          <p:cNvSpPr>
            <a:spLocks noChangeShapeType="1"/>
          </p:cNvSpPr>
          <p:nvPr/>
        </p:nvSpPr>
        <p:spPr bwMode="auto">
          <a:xfrm>
            <a:off x="1411288" y="4405313"/>
            <a:ext cx="0" cy="1687512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322" name="Group 154"/>
          <p:cNvGrpSpPr>
            <a:grpSpLocks/>
          </p:cNvGrpSpPr>
          <p:nvPr/>
        </p:nvGrpSpPr>
        <p:grpSpPr bwMode="auto">
          <a:xfrm>
            <a:off x="1376363" y="4371975"/>
            <a:ext cx="68262" cy="1755775"/>
            <a:chOff x="867" y="2754"/>
            <a:chExt cx="43" cy="1106"/>
          </a:xfrm>
        </p:grpSpPr>
        <p:sp>
          <p:nvSpPr>
            <p:cNvPr id="140369" name="Freeform 155"/>
            <p:cNvSpPr>
              <a:spLocks/>
            </p:cNvSpPr>
            <p:nvPr/>
          </p:nvSpPr>
          <p:spPr bwMode="auto">
            <a:xfrm>
              <a:off x="867" y="2754"/>
              <a:ext cx="43" cy="43"/>
            </a:xfrm>
            <a:custGeom>
              <a:avLst/>
              <a:gdLst>
                <a:gd name="T0" fmla="*/ 1 w 149"/>
                <a:gd name="T1" fmla="*/ 1 h 149"/>
                <a:gd name="T2" fmla="*/ 1 w 149"/>
                <a:gd name="T3" fmla="*/ 0 h 149"/>
                <a:gd name="T4" fmla="*/ 1 w 149"/>
                <a:gd name="T5" fmla="*/ 0 h 149"/>
                <a:gd name="T6" fmla="*/ 1 w 149"/>
                <a:gd name="T7" fmla="*/ 0 h 149"/>
                <a:gd name="T8" fmla="*/ 1 w 149"/>
                <a:gd name="T9" fmla="*/ 0 h 149"/>
                <a:gd name="T10" fmla="*/ 1 w 149"/>
                <a:gd name="T11" fmla="*/ 0 h 149"/>
                <a:gd name="T12" fmla="*/ 1 w 149"/>
                <a:gd name="T13" fmla="*/ 0 h 149"/>
                <a:gd name="T14" fmla="*/ 1 w 149"/>
                <a:gd name="T15" fmla="*/ 0 h 149"/>
                <a:gd name="T16" fmla="*/ 1 w 149"/>
                <a:gd name="T17" fmla="*/ 0 h 149"/>
                <a:gd name="T18" fmla="*/ 1 w 149"/>
                <a:gd name="T19" fmla="*/ 0 h 149"/>
                <a:gd name="T20" fmla="*/ 1 w 149"/>
                <a:gd name="T21" fmla="*/ 0 h 149"/>
                <a:gd name="T22" fmla="*/ 1 w 149"/>
                <a:gd name="T23" fmla="*/ 0 h 149"/>
                <a:gd name="T24" fmla="*/ 1 w 149"/>
                <a:gd name="T25" fmla="*/ 0 h 149"/>
                <a:gd name="T26" fmla="*/ 1 w 149"/>
                <a:gd name="T27" fmla="*/ 0 h 149"/>
                <a:gd name="T28" fmla="*/ 1 w 149"/>
                <a:gd name="T29" fmla="*/ 0 h 149"/>
                <a:gd name="T30" fmla="*/ 1 w 149"/>
                <a:gd name="T31" fmla="*/ 0 h 149"/>
                <a:gd name="T32" fmla="*/ 0 w 149"/>
                <a:gd name="T33" fmla="*/ 0 h 149"/>
                <a:gd name="T34" fmla="*/ 0 w 149"/>
                <a:gd name="T35" fmla="*/ 0 h 149"/>
                <a:gd name="T36" fmla="*/ 0 w 149"/>
                <a:gd name="T37" fmla="*/ 0 h 149"/>
                <a:gd name="T38" fmla="*/ 0 w 149"/>
                <a:gd name="T39" fmla="*/ 0 h 149"/>
                <a:gd name="T40" fmla="*/ 0 w 149"/>
                <a:gd name="T41" fmla="*/ 0 h 149"/>
                <a:gd name="T42" fmla="*/ 0 w 149"/>
                <a:gd name="T43" fmla="*/ 0 h 149"/>
                <a:gd name="T44" fmla="*/ 0 w 149"/>
                <a:gd name="T45" fmla="*/ 0 h 149"/>
                <a:gd name="T46" fmla="*/ 0 w 149"/>
                <a:gd name="T47" fmla="*/ 0 h 149"/>
                <a:gd name="T48" fmla="*/ 0 w 149"/>
                <a:gd name="T49" fmla="*/ 0 h 149"/>
                <a:gd name="T50" fmla="*/ 0 w 149"/>
                <a:gd name="T51" fmla="*/ 0 h 149"/>
                <a:gd name="T52" fmla="*/ 0 w 149"/>
                <a:gd name="T53" fmla="*/ 0 h 149"/>
                <a:gd name="T54" fmla="*/ 0 w 149"/>
                <a:gd name="T55" fmla="*/ 0 h 149"/>
                <a:gd name="T56" fmla="*/ 0 w 149"/>
                <a:gd name="T57" fmla="*/ 0 h 149"/>
                <a:gd name="T58" fmla="*/ 0 w 149"/>
                <a:gd name="T59" fmla="*/ 0 h 149"/>
                <a:gd name="T60" fmla="*/ 0 w 149"/>
                <a:gd name="T61" fmla="*/ 1 h 149"/>
                <a:gd name="T62" fmla="*/ 0 w 149"/>
                <a:gd name="T63" fmla="*/ 1 h 149"/>
                <a:gd name="T64" fmla="*/ 0 w 149"/>
                <a:gd name="T65" fmla="*/ 1 h 149"/>
                <a:gd name="T66" fmla="*/ 0 w 149"/>
                <a:gd name="T67" fmla="*/ 1 h 149"/>
                <a:gd name="T68" fmla="*/ 0 w 149"/>
                <a:gd name="T69" fmla="*/ 1 h 149"/>
                <a:gd name="T70" fmla="*/ 0 w 149"/>
                <a:gd name="T71" fmla="*/ 1 h 149"/>
                <a:gd name="T72" fmla="*/ 0 w 149"/>
                <a:gd name="T73" fmla="*/ 1 h 149"/>
                <a:gd name="T74" fmla="*/ 0 w 149"/>
                <a:gd name="T75" fmla="*/ 1 h 149"/>
                <a:gd name="T76" fmla="*/ 0 w 149"/>
                <a:gd name="T77" fmla="*/ 1 h 149"/>
                <a:gd name="T78" fmla="*/ 0 w 149"/>
                <a:gd name="T79" fmla="*/ 1 h 149"/>
                <a:gd name="T80" fmla="*/ 0 w 149"/>
                <a:gd name="T81" fmla="*/ 1 h 149"/>
                <a:gd name="T82" fmla="*/ 0 w 149"/>
                <a:gd name="T83" fmla="*/ 1 h 149"/>
                <a:gd name="T84" fmla="*/ 0 w 149"/>
                <a:gd name="T85" fmla="*/ 1 h 149"/>
                <a:gd name="T86" fmla="*/ 0 w 149"/>
                <a:gd name="T87" fmla="*/ 1 h 149"/>
                <a:gd name="T88" fmla="*/ 0 w 149"/>
                <a:gd name="T89" fmla="*/ 1 h 149"/>
                <a:gd name="T90" fmla="*/ 1 w 149"/>
                <a:gd name="T91" fmla="*/ 1 h 149"/>
                <a:gd name="T92" fmla="*/ 1 w 149"/>
                <a:gd name="T93" fmla="*/ 1 h 149"/>
                <a:gd name="T94" fmla="*/ 1 w 149"/>
                <a:gd name="T95" fmla="*/ 1 h 149"/>
                <a:gd name="T96" fmla="*/ 1 w 149"/>
                <a:gd name="T97" fmla="*/ 1 h 149"/>
                <a:gd name="T98" fmla="*/ 1 w 149"/>
                <a:gd name="T99" fmla="*/ 1 h 149"/>
                <a:gd name="T100" fmla="*/ 1 w 149"/>
                <a:gd name="T101" fmla="*/ 1 h 149"/>
                <a:gd name="T102" fmla="*/ 1 w 149"/>
                <a:gd name="T103" fmla="*/ 1 h 149"/>
                <a:gd name="T104" fmla="*/ 1 w 149"/>
                <a:gd name="T105" fmla="*/ 1 h 149"/>
                <a:gd name="T106" fmla="*/ 1 w 149"/>
                <a:gd name="T107" fmla="*/ 1 h 149"/>
                <a:gd name="T108" fmla="*/ 1 w 149"/>
                <a:gd name="T109" fmla="*/ 1 h 149"/>
                <a:gd name="T110" fmla="*/ 1 w 149"/>
                <a:gd name="T111" fmla="*/ 1 h 149"/>
                <a:gd name="T112" fmla="*/ 1 w 149"/>
                <a:gd name="T113" fmla="*/ 1 h 149"/>
                <a:gd name="T114" fmla="*/ 1 w 149"/>
                <a:gd name="T115" fmla="*/ 1 h 149"/>
                <a:gd name="T116" fmla="*/ 1 w 149"/>
                <a:gd name="T117" fmla="*/ 1 h 149"/>
                <a:gd name="T118" fmla="*/ 1 w 149"/>
                <a:gd name="T119" fmla="*/ 1 h 149"/>
                <a:gd name="T120" fmla="*/ 1 w 149"/>
                <a:gd name="T121" fmla="*/ 1 h 1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9" h="149">
                  <a:moveTo>
                    <a:pt x="149" y="74"/>
                  </a:moveTo>
                  <a:lnTo>
                    <a:pt x="149" y="67"/>
                  </a:lnTo>
                  <a:lnTo>
                    <a:pt x="148" y="58"/>
                  </a:lnTo>
                  <a:lnTo>
                    <a:pt x="146" y="51"/>
                  </a:lnTo>
                  <a:lnTo>
                    <a:pt x="143" y="43"/>
                  </a:lnTo>
                  <a:lnTo>
                    <a:pt x="140" y="37"/>
                  </a:lnTo>
                  <a:lnTo>
                    <a:pt x="135" y="30"/>
                  </a:lnTo>
                  <a:lnTo>
                    <a:pt x="130" y="24"/>
                  </a:lnTo>
                  <a:lnTo>
                    <a:pt x="125" y="19"/>
                  </a:lnTo>
                  <a:lnTo>
                    <a:pt x="118" y="13"/>
                  </a:lnTo>
                  <a:lnTo>
                    <a:pt x="112" y="9"/>
                  </a:lnTo>
                  <a:lnTo>
                    <a:pt x="105" y="6"/>
                  </a:lnTo>
                  <a:lnTo>
                    <a:pt x="98" y="3"/>
                  </a:lnTo>
                  <a:lnTo>
                    <a:pt x="91" y="1"/>
                  </a:lnTo>
                  <a:lnTo>
                    <a:pt x="83" y="0"/>
                  </a:lnTo>
                  <a:lnTo>
                    <a:pt x="75" y="0"/>
                  </a:lnTo>
                  <a:lnTo>
                    <a:pt x="67" y="0"/>
                  </a:lnTo>
                  <a:lnTo>
                    <a:pt x="60" y="1"/>
                  </a:lnTo>
                  <a:lnTo>
                    <a:pt x="52" y="3"/>
                  </a:lnTo>
                  <a:lnTo>
                    <a:pt x="45" y="6"/>
                  </a:lnTo>
                  <a:lnTo>
                    <a:pt x="37" y="9"/>
                  </a:lnTo>
                  <a:lnTo>
                    <a:pt x="31" y="13"/>
                  </a:lnTo>
                  <a:lnTo>
                    <a:pt x="25" y="19"/>
                  </a:lnTo>
                  <a:lnTo>
                    <a:pt x="19" y="24"/>
                  </a:lnTo>
                  <a:lnTo>
                    <a:pt x="14" y="30"/>
                  </a:lnTo>
                  <a:lnTo>
                    <a:pt x="10" y="37"/>
                  </a:lnTo>
                  <a:lnTo>
                    <a:pt x="6" y="43"/>
                  </a:lnTo>
                  <a:lnTo>
                    <a:pt x="3" y="51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2" y="90"/>
                  </a:lnTo>
                  <a:lnTo>
                    <a:pt x="3" y="97"/>
                  </a:lnTo>
                  <a:lnTo>
                    <a:pt x="6" y="105"/>
                  </a:lnTo>
                  <a:lnTo>
                    <a:pt x="10" y="111"/>
                  </a:lnTo>
                  <a:lnTo>
                    <a:pt x="14" y="118"/>
                  </a:lnTo>
                  <a:lnTo>
                    <a:pt x="19" y="124"/>
                  </a:lnTo>
                  <a:lnTo>
                    <a:pt x="25" y="129"/>
                  </a:lnTo>
                  <a:lnTo>
                    <a:pt x="31" y="135"/>
                  </a:lnTo>
                  <a:lnTo>
                    <a:pt x="37" y="139"/>
                  </a:lnTo>
                  <a:lnTo>
                    <a:pt x="45" y="142"/>
                  </a:lnTo>
                  <a:lnTo>
                    <a:pt x="52" y="145"/>
                  </a:lnTo>
                  <a:lnTo>
                    <a:pt x="60" y="148"/>
                  </a:lnTo>
                  <a:lnTo>
                    <a:pt x="67" y="149"/>
                  </a:lnTo>
                  <a:lnTo>
                    <a:pt x="75" y="149"/>
                  </a:lnTo>
                  <a:lnTo>
                    <a:pt x="83" y="149"/>
                  </a:lnTo>
                  <a:lnTo>
                    <a:pt x="91" y="148"/>
                  </a:lnTo>
                  <a:lnTo>
                    <a:pt x="98" y="145"/>
                  </a:lnTo>
                  <a:lnTo>
                    <a:pt x="105" y="142"/>
                  </a:lnTo>
                  <a:lnTo>
                    <a:pt x="112" y="139"/>
                  </a:lnTo>
                  <a:lnTo>
                    <a:pt x="118" y="135"/>
                  </a:lnTo>
                  <a:lnTo>
                    <a:pt x="125" y="129"/>
                  </a:lnTo>
                  <a:lnTo>
                    <a:pt x="130" y="124"/>
                  </a:lnTo>
                  <a:lnTo>
                    <a:pt x="135" y="118"/>
                  </a:lnTo>
                  <a:lnTo>
                    <a:pt x="140" y="111"/>
                  </a:lnTo>
                  <a:lnTo>
                    <a:pt x="143" y="105"/>
                  </a:lnTo>
                  <a:lnTo>
                    <a:pt x="146" y="97"/>
                  </a:lnTo>
                  <a:lnTo>
                    <a:pt x="148" y="90"/>
                  </a:lnTo>
                  <a:lnTo>
                    <a:pt x="149" y="82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70" name="Freeform 156"/>
            <p:cNvSpPr>
              <a:spLocks/>
            </p:cNvSpPr>
            <p:nvPr/>
          </p:nvSpPr>
          <p:spPr bwMode="auto">
            <a:xfrm>
              <a:off x="867" y="3818"/>
              <a:ext cx="43" cy="42"/>
            </a:xfrm>
            <a:custGeom>
              <a:avLst/>
              <a:gdLst>
                <a:gd name="T0" fmla="*/ 1 w 149"/>
                <a:gd name="T1" fmla="*/ 1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1 w 149"/>
                <a:gd name="T17" fmla="*/ 0 h 150"/>
                <a:gd name="T18" fmla="*/ 1 w 149"/>
                <a:gd name="T19" fmla="*/ 0 h 150"/>
                <a:gd name="T20" fmla="*/ 1 w 149"/>
                <a:gd name="T21" fmla="*/ 0 h 150"/>
                <a:gd name="T22" fmla="*/ 1 w 149"/>
                <a:gd name="T23" fmla="*/ 0 h 150"/>
                <a:gd name="T24" fmla="*/ 1 w 149"/>
                <a:gd name="T25" fmla="*/ 0 h 150"/>
                <a:gd name="T26" fmla="*/ 1 w 149"/>
                <a:gd name="T27" fmla="*/ 0 h 150"/>
                <a:gd name="T28" fmla="*/ 1 w 149"/>
                <a:gd name="T29" fmla="*/ 0 h 150"/>
                <a:gd name="T30" fmla="*/ 1 w 149"/>
                <a:gd name="T31" fmla="*/ 0 h 150"/>
                <a:gd name="T32" fmla="*/ 0 w 149"/>
                <a:gd name="T33" fmla="*/ 0 h 150"/>
                <a:gd name="T34" fmla="*/ 0 w 149"/>
                <a:gd name="T35" fmla="*/ 0 h 150"/>
                <a:gd name="T36" fmla="*/ 0 w 149"/>
                <a:gd name="T37" fmla="*/ 0 h 150"/>
                <a:gd name="T38" fmla="*/ 0 w 149"/>
                <a:gd name="T39" fmla="*/ 0 h 150"/>
                <a:gd name="T40" fmla="*/ 0 w 149"/>
                <a:gd name="T41" fmla="*/ 0 h 150"/>
                <a:gd name="T42" fmla="*/ 0 w 149"/>
                <a:gd name="T43" fmla="*/ 0 h 150"/>
                <a:gd name="T44" fmla="*/ 0 w 149"/>
                <a:gd name="T45" fmla="*/ 0 h 150"/>
                <a:gd name="T46" fmla="*/ 0 w 149"/>
                <a:gd name="T47" fmla="*/ 0 h 150"/>
                <a:gd name="T48" fmla="*/ 0 w 149"/>
                <a:gd name="T49" fmla="*/ 0 h 150"/>
                <a:gd name="T50" fmla="*/ 0 w 149"/>
                <a:gd name="T51" fmla="*/ 0 h 150"/>
                <a:gd name="T52" fmla="*/ 0 w 149"/>
                <a:gd name="T53" fmla="*/ 0 h 150"/>
                <a:gd name="T54" fmla="*/ 0 w 149"/>
                <a:gd name="T55" fmla="*/ 0 h 150"/>
                <a:gd name="T56" fmla="*/ 0 w 149"/>
                <a:gd name="T57" fmla="*/ 0 h 150"/>
                <a:gd name="T58" fmla="*/ 0 w 149"/>
                <a:gd name="T59" fmla="*/ 0 h 150"/>
                <a:gd name="T60" fmla="*/ 0 w 149"/>
                <a:gd name="T61" fmla="*/ 1 h 150"/>
                <a:gd name="T62" fmla="*/ 0 w 149"/>
                <a:gd name="T63" fmla="*/ 1 h 150"/>
                <a:gd name="T64" fmla="*/ 0 w 149"/>
                <a:gd name="T65" fmla="*/ 1 h 150"/>
                <a:gd name="T66" fmla="*/ 0 w 149"/>
                <a:gd name="T67" fmla="*/ 1 h 150"/>
                <a:gd name="T68" fmla="*/ 0 w 149"/>
                <a:gd name="T69" fmla="*/ 1 h 150"/>
                <a:gd name="T70" fmla="*/ 0 w 149"/>
                <a:gd name="T71" fmla="*/ 1 h 150"/>
                <a:gd name="T72" fmla="*/ 0 w 149"/>
                <a:gd name="T73" fmla="*/ 1 h 150"/>
                <a:gd name="T74" fmla="*/ 0 w 149"/>
                <a:gd name="T75" fmla="*/ 1 h 150"/>
                <a:gd name="T76" fmla="*/ 0 w 149"/>
                <a:gd name="T77" fmla="*/ 1 h 150"/>
                <a:gd name="T78" fmla="*/ 0 w 149"/>
                <a:gd name="T79" fmla="*/ 1 h 150"/>
                <a:gd name="T80" fmla="*/ 0 w 149"/>
                <a:gd name="T81" fmla="*/ 1 h 150"/>
                <a:gd name="T82" fmla="*/ 0 w 149"/>
                <a:gd name="T83" fmla="*/ 1 h 150"/>
                <a:gd name="T84" fmla="*/ 0 w 149"/>
                <a:gd name="T85" fmla="*/ 1 h 150"/>
                <a:gd name="T86" fmla="*/ 0 w 149"/>
                <a:gd name="T87" fmla="*/ 1 h 150"/>
                <a:gd name="T88" fmla="*/ 0 w 149"/>
                <a:gd name="T89" fmla="*/ 1 h 150"/>
                <a:gd name="T90" fmla="*/ 1 w 149"/>
                <a:gd name="T91" fmla="*/ 1 h 150"/>
                <a:gd name="T92" fmla="*/ 1 w 149"/>
                <a:gd name="T93" fmla="*/ 1 h 150"/>
                <a:gd name="T94" fmla="*/ 1 w 149"/>
                <a:gd name="T95" fmla="*/ 1 h 150"/>
                <a:gd name="T96" fmla="*/ 1 w 149"/>
                <a:gd name="T97" fmla="*/ 1 h 150"/>
                <a:gd name="T98" fmla="*/ 1 w 149"/>
                <a:gd name="T99" fmla="*/ 1 h 150"/>
                <a:gd name="T100" fmla="*/ 1 w 149"/>
                <a:gd name="T101" fmla="*/ 1 h 150"/>
                <a:gd name="T102" fmla="*/ 1 w 149"/>
                <a:gd name="T103" fmla="*/ 1 h 150"/>
                <a:gd name="T104" fmla="*/ 1 w 149"/>
                <a:gd name="T105" fmla="*/ 1 h 150"/>
                <a:gd name="T106" fmla="*/ 1 w 149"/>
                <a:gd name="T107" fmla="*/ 1 h 150"/>
                <a:gd name="T108" fmla="*/ 1 w 149"/>
                <a:gd name="T109" fmla="*/ 1 h 150"/>
                <a:gd name="T110" fmla="*/ 1 w 149"/>
                <a:gd name="T111" fmla="*/ 1 h 150"/>
                <a:gd name="T112" fmla="*/ 1 w 149"/>
                <a:gd name="T113" fmla="*/ 1 h 150"/>
                <a:gd name="T114" fmla="*/ 1 w 149"/>
                <a:gd name="T115" fmla="*/ 1 h 150"/>
                <a:gd name="T116" fmla="*/ 1 w 149"/>
                <a:gd name="T117" fmla="*/ 1 h 150"/>
                <a:gd name="T118" fmla="*/ 1 w 149"/>
                <a:gd name="T119" fmla="*/ 1 h 150"/>
                <a:gd name="T120" fmla="*/ 1 w 149"/>
                <a:gd name="T121" fmla="*/ 1 h 1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9" h="150">
                  <a:moveTo>
                    <a:pt x="149" y="75"/>
                  </a:moveTo>
                  <a:lnTo>
                    <a:pt x="149" y="67"/>
                  </a:lnTo>
                  <a:lnTo>
                    <a:pt x="148" y="59"/>
                  </a:lnTo>
                  <a:lnTo>
                    <a:pt x="146" y="52"/>
                  </a:lnTo>
                  <a:lnTo>
                    <a:pt x="143" y="44"/>
                  </a:lnTo>
                  <a:lnTo>
                    <a:pt x="140" y="37"/>
                  </a:lnTo>
                  <a:lnTo>
                    <a:pt x="135" y="31"/>
                  </a:lnTo>
                  <a:lnTo>
                    <a:pt x="130" y="25"/>
                  </a:lnTo>
                  <a:lnTo>
                    <a:pt x="125" y="19"/>
                  </a:lnTo>
                  <a:lnTo>
                    <a:pt x="118" y="15"/>
                  </a:lnTo>
                  <a:lnTo>
                    <a:pt x="112" y="10"/>
                  </a:lnTo>
                  <a:lnTo>
                    <a:pt x="105" y="6"/>
                  </a:lnTo>
                  <a:lnTo>
                    <a:pt x="98" y="4"/>
                  </a:lnTo>
                  <a:lnTo>
                    <a:pt x="91" y="2"/>
                  </a:lnTo>
                  <a:lnTo>
                    <a:pt x="83" y="1"/>
                  </a:lnTo>
                  <a:lnTo>
                    <a:pt x="75" y="0"/>
                  </a:lnTo>
                  <a:lnTo>
                    <a:pt x="67" y="1"/>
                  </a:lnTo>
                  <a:lnTo>
                    <a:pt x="60" y="2"/>
                  </a:lnTo>
                  <a:lnTo>
                    <a:pt x="52" y="4"/>
                  </a:lnTo>
                  <a:lnTo>
                    <a:pt x="45" y="6"/>
                  </a:lnTo>
                  <a:lnTo>
                    <a:pt x="37" y="10"/>
                  </a:lnTo>
                  <a:lnTo>
                    <a:pt x="31" y="15"/>
                  </a:lnTo>
                  <a:lnTo>
                    <a:pt x="25" y="19"/>
                  </a:lnTo>
                  <a:lnTo>
                    <a:pt x="19" y="25"/>
                  </a:lnTo>
                  <a:lnTo>
                    <a:pt x="14" y="31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3" y="52"/>
                  </a:lnTo>
                  <a:lnTo>
                    <a:pt x="2" y="59"/>
                  </a:lnTo>
                  <a:lnTo>
                    <a:pt x="0" y="67"/>
                  </a:lnTo>
                  <a:lnTo>
                    <a:pt x="0" y="75"/>
                  </a:lnTo>
                  <a:lnTo>
                    <a:pt x="0" y="83"/>
                  </a:lnTo>
                  <a:lnTo>
                    <a:pt x="2" y="90"/>
                  </a:lnTo>
                  <a:lnTo>
                    <a:pt x="3" y="98"/>
                  </a:lnTo>
                  <a:lnTo>
                    <a:pt x="6" y="105"/>
                  </a:lnTo>
                  <a:lnTo>
                    <a:pt x="10" y="113"/>
                  </a:lnTo>
                  <a:lnTo>
                    <a:pt x="14" y="119"/>
                  </a:lnTo>
                  <a:lnTo>
                    <a:pt x="19" y="125"/>
                  </a:lnTo>
                  <a:lnTo>
                    <a:pt x="25" y="131"/>
                  </a:lnTo>
                  <a:lnTo>
                    <a:pt x="31" y="135"/>
                  </a:lnTo>
                  <a:lnTo>
                    <a:pt x="37" y="139"/>
                  </a:lnTo>
                  <a:lnTo>
                    <a:pt x="45" y="143"/>
                  </a:lnTo>
                  <a:lnTo>
                    <a:pt x="52" y="146"/>
                  </a:lnTo>
                  <a:lnTo>
                    <a:pt x="60" y="148"/>
                  </a:lnTo>
                  <a:lnTo>
                    <a:pt x="67" y="149"/>
                  </a:lnTo>
                  <a:lnTo>
                    <a:pt x="75" y="150"/>
                  </a:lnTo>
                  <a:lnTo>
                    <a:pt x="83" y="149"/>
                  </a:lnTo>
                  <a:lnTo>
                    <a:pt x="91" y="148"/>
                  </a:lnTo>
                  <a:lnTo>
                    <a:pt x="98" y="146"/>
                  </a:lnTo>
                  <a:lnTo>
                    <a:pt x="105" y="143"/>
                  </a:lnTo>
                  <a:lnTo>
                    <a:pt x="112" y="139"/>
                  </a:lnTo>
                  <a:lnTo>
                    <a:pt x="118" y="135"/>
                  </a:lnTo>
                  <a:lnTo>
                    <a:pt x="125" y="131"/>
                  </a:lnTo>
                  <a:lnTo>
                    <a:pt x="130" y="125"/>
                  </a:lnTo>
                  <a:lnTo>
                    <a:pt x="135" y="119"/>
                  </a:lnTo>
                  <a:lnTo>
                    <a:pt x="140" y="113"/>
                  </a:lnTo>
                  <a:lnTo>
                    <a:pt x="143" y="105"/>
                  </a:lnTo>
                  <a:lnTo>
                    <a:pt x="146" y="98"/>
                  </a:lnTo>
                  <a:lnTo>
                    <a:pt x="148" y="90"/>
                  </a:lnTo>
                  <a:lnTo>
                    <a:pt x="149" y="83"/>
                  </a:lnTo>
                  <a:lnTo>
                    <a:pt x="149" y="7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25" name="Group 157"/>
          <p:cNvGrpSpPr>
            <a:grpSpLocks/>
          </p:cNvGrpSpPr>
          <p:nvPr/>
        </p:nvGrpSpPr>
        <p:grpSpPr bwMode="auto">
          <a:xfrm>
            <a:off x="1835150" y="1617663"/>
            <a:ext cx="739775" cy="1222375"/>
            <a:chOff x="1156" y="1019"/>
            <a:chExt cx="466" cy="770"/>
          </a:xfrm>
        </p:grpSpPr>
        <p:sp>
          <p:nvSpPr>
            <p:cNvPr id="140367" name="Line 158"/>
            <p:cNvSpPr>
              <a:spLocks noChangeShapeType="1"/>
            </p:cNvSpPr>
            <p:nvPr/>
          </p:nvSpPr>
          <p:spPr bwMode="auto">
            <a:xfrm>
              <a:off x="1156" y="1019"/>
              <a:ext cx="466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8" name="Line 159"/>
            <p:cNvSpPr>
              <a:spLocks noChangeShapeType="1"/>
            </p:cNvSpPr>
            <p:nvPr/>
          </p:nvSpPr>
          <p:spPr bwMode="auto">
            <a:xfrm flipH="1">
              <a:off x="1156" y="1789"/>
              <a:ext cx="466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28" name="Group 160"/>
          <p:cNvGrpSpPr>
            <a:grpSpLocks/>
          </p:cNvGrpSpPr>
          <p:nvPr/>
        </p:nvGrpSpPr>
        <p:grpSpPr bwMode="auto">
          <a:xfrm>
            <a:off x="1835150" y="4519613"/>
            <a:ext cx="739775" cy="1462087"/>
            <a:chOff x="1156" y="2847"/>
            <a:chExt cx="466" cy="921"/>
          </a:xfrm>
        </p:grpSpPr>
        <p:sp>
          <p:nvSpPr>
            <p:cNvPr id="140365" name="Line 161"/>
            <p:cNvSpPr>
              <a:spLocks noChangeShapeType="1"/>
            </p:cNvSpPr>
            <p:nvPr/>
          </p:nvSpPr>
          <p:spPr bwMode="auto">
            <a:xfrm>
              <a:off x="1156" y="3768"/>
              <a:ext cx="46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6" name="Line 162"/>
            <p:cNvSpPr>
              <a:spLocks noChangeShapeType="1"/>
            </p:cNvSpPr>
            <p:nvPr/>
          </p:nvSpPr>
          <p:spPr bwMode="auto">
            <a:xfrm>
              <a:off x="1156" y="2847"/>
              <a:ext cx="46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31" name="Group 163"/>
          <p:cNvGrpSpPr>
            <a:grpSpLocks/>
          </p:cNvGrpSpPr>
          <p:nvPr/>
        </p:nvGrpSpPr>
        <p:grpSpPr bwMode="auto">
          <a:xfrm>
            <a:off x="4826000" y="1617663"/>
            <a:ext cx="2506663" cy="1222375"/>
            <a:chOff x="3040" y="1019"/>
            <a:chExt cx="1579" cy="770"/>
          </a:xfrm>
        </p:grpSpPr>
        <p:sp>
          <p:nvSpPr>
            <p:cNvPr id="140361" name="Line 164"/>
            <p:cNvSpPr>
              <a:spLocks noChangeShapeType="1"/>
            </p:cNvSpPr>
            <p:nvPr/>
          </p:nvSpPr>
          <p:spPr bwMode="auto">
            <a:xfrm>
              <a:off x="3040" y="1019"/>
              <a:ext cx="3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2" name="Line 165"/>
            <p:cNvSpPr>
              <a:spLocks noChangeShapeType="1"/>
            </p:cNvSpPr>
            <p:nvPr/>
          </p:nvSpPr>
          <p:spPr bwMode="auto">
            <a:xfrm>
              <a:off x="4290" y="1019"/>
              <a:ext cx="32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3" name="Line 166"/>
            <p:cNvSpPr>
              <a:spLocks noChangeShapeType="1"/>
            </p:cNvSpPr>
            <p:nvPr/>
          </p:nvSpPr>
          <p:spPr bwMode="auto">
            <a:xfrm>
              <a:off x="3040" y="1789"/>
              <a:ext cx="3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4" name="Line 167"/>
            <p:cNvSpPr>
              <a:spLocks noChangeShapeType="1"/>
            </p:cNvSpPr>
            <p:nvPr/>
          </p:nvSpPr>
          <p:spPr bwMode="auto">
            <a:xfrm>
              <a:off x="4290" y="1789"/>
              <a:ext cx="32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36" name="Group 168"/>
          <p:cNvGrpSpPr>
            <a:grpSpLocks/>
          </p:cNvGrpSpPr>
          <p:nvPr/>
        </p:nvGrpSpPr>
        <p:grpSpPr bwMode="auto">
          <a:xfrm>
            <a:off x="2543175" y="1582738"/>
            <a:ext cx="66675" cy="1292225"/>
            <a:chOff x="1602" y="997"/>
            <a:chExt cx="42" cy="814"/>
          </a:xfrm>
        </p:grpSpPr>
        <p:sp>
          <p:nvSpPr>
            <p:cNvPr id="140359" name="Freeform 169"/>
            <p:cNvSpPr>
              <a:spLocks/>
            </p:cNvSpPr>
            <p:nvPr/>
          </p:nvSpPr>
          <p:spPr bwMode="auto">
            <a:xfrm>
              <a:off x="1602" y="997"/>
              <a:ext cx="42" cy="42"/>
            </a:xfrm>
            <a:custGeom>
              <a:avLst/>
              <a:gdLst>
                <a:gd name="T0" fmla="*/ 1 w 149"/>
                <a:gd name="T1" fmla="*/ 0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0 w 149"/>
                <a:gd name="T17" fmla="*/ 0 h 150"/>
                <a:gd name="T18" fmla="*/ 0 w 149"/>
                <a:gd name="T19" fmla="*/ 0 h 150"/>
                <a:gd name="T20" fmla="*/ 0 w 149"/>
                <a:gd name="T21" fmla="*/ 0 h 150"/>
                <a:gd name="T22" fmla="*/ 0 w 149"/>
                <a:gd name="T23" fmla="*/ 0 h 150"/>
                <a:gd name="T24" fmla="*/ 0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1 h 150"/>
                <a:gd name="T34" fmla="*/ 0 w 149"/>
                <a:gd name="T35" fmla="*/ 1 h 150"/>
                <a:gd name="T36" fmla="*/ 0 w 149"/>
                <a:gd name="T37" fmla="*/ 1 h 150"/>
                <a:gd name="T38" fmla="*/ 0 w 149"/>
                <a:gd name="T39" fmla="*/ 1 h 150"/>
                <a:gd name="T40" fmla="*/ 0 w 149"/>
                <a:gd name="T41" fmla="*/ 1 h 150"/>
                <a:gd name="T42" fmla="*/ 0 w 149"/>
                <a:gd name="T43" fmla="*/ 1 h 150"/>
                <a:gd name="T44" fmla="*/ 0 w 149"/>
                <a:gd name="T45" fmla="*/ 1 h 150"/>
                <a:gd name="T46" fmla="*/ 0 w 149"/>
                <a:gd name="T47" fmla="*/ 1 h 150"/>
                <a:gd name="T48" fmla="*/ 1 w 149"/>
                <a:gd name="T49" fmla="*/ 1 h 150"/>
                <a:gd name="T50" fmla="*/ 1 w 149"/>
                <a:gd name="T51" fmla="*/ 1 h 150"/>
                <a:gd name="T52" fmla="*/ 1 w 149"/>
                <a:gd name="T53" fmla="*/ 1 h 150"/>
                <a:gd name="T54" fmla="*/ 1 w 149"/>
                <a:gd name="T55" fmla="*/ 1 h 150"/>
                <a:gd name="T56" fmla="*/ 1 w 149"/>
                <a:gd name="T57" fmla="*/ 1 h 150"/>
                <a:gd name="T58" fmla="*/ 1 w 149"/>
                <a:gd name="T59" fmla="*/ 1 h 150"/>
                <a:gd name="T60" fmla="*/ 1 w 149"/>
                <a:gd name="T61" fmla="*/ 1 h 150"/>
                <a:gd name="T62" fmla="*/ 1 w 149"/>
                <a:gd name="T63" fmla="*/ 1 h 1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9" h="150">
                  <a:moveTo>
                    <a:pt x="149" y="76"/>
                  </a:moveTo>
                  <a:lnTo>
                    <a:pt x="149" y="68"/>
                  </a:lnTo>
                  <a:lnTo>
                    <a:pt x="148" y="61"/>
                  </a:lnTo>
                  <a:lnTo>
                    <a:pt x="146" y="54"/>
                  </a:lnTo>
                  <a:lnTo>
                    <a:pt x="144" y="47"/>
                  </a:lnTo>
                  <a:lnTo>
                    <a:pt x="140" y="40"/>
                  </a:lnTo>
                  <a:lnTo>
                    <a:pt x="136" y="34"/>
                  </a:lnTo>
                  <a:lnTo>
                    <a:pt x="132" y="28"/>
                  </a:lnTo>
                  <a:lnTo>
                    <a:pt x="126" y="23"/>
                  </a:lnTo>
                  <a:lnTo>
                    <a:pt x="121" y="17"/>
                  </a:lnTo>
                  <a:lnTo>
                    <a:pt x="116" y="13"/>
                  </a:lnTo>
                  <a:lnTo>
                    <a:pt x="109" y="10"/>
                  </a:lnTo>
                  <a:lnTo>
                    <a:pt x="103" y="7"/>
                  </a:lnTo>
                  <a:lnTo>
                    <a:pt x="96" y="4"/>
                  </a:lnTo>
                  <a:lnTo>
                    <a:pt x="88" y="2"/>
                  </a:lnTo>
                  <a:lnTo>
                    <a:pt x="82" y="1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59" y="2"/>
                  </a:lnTo>
                  <a:lnTo>
                    <a:pt x="52" y="4"/>
                  </a:lnTo>
                  <a:lnTo>
                    <a:pt x="46" y="7"/>
                  </a:lnTo>
                  <a:lnTo>
                    <a:pt x="39" y="10"/>
                  </a:lnTo>
                  <a:lnTo>
                    <a:pt x="33" y="13"/>
                  </a:lnTo>
                  <a:lnTo>
                    <a:pt x="26" y="17"/>
                  </a:lnTo>
                  <a:lnTo>
                    <a:pt x="21" y="23"/>
                  </a:lnTo>
                  <a:lnTo>
                    <a:pt x="17" y="28"/>
                  </a:lnTo>
                  <a:lnTo>
                    <a:pt x="11" y="34"/>
                  </a:lnTo>
                  <a:lnTo>
                    <a:pt x="8" y="40"/>
                  </a:lnTo>
                  <a:lnTo>
                    <a:pt x="5" y="47"/>
                  </a:lnTo>
                  <a:lnTo>
                    <a:pt x="3" y="54"/>
                  </a:lnTo>
                  <a:lnTo>
                    <a:pt x="1" y="61"/>
                  </a:lnTo>
                  <a:lnTo>
                    <a:pt x="0" y="68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1" y="90"/>
                  </a:lnTo>
                  <a:lnTo>
                    <a:pt x="3" y="97"/>
                  </a:lnTo>
                  <a:lnTo>
                    <a:pt x="5" y="104"/>
                  </a:lnTo>
                  <a:lnTo>
                    <a:pt x="8" y="111"/>
                  </a:lnTo>
                  <a:lnTo>
                    <a:pt x="11" y="117"/>
                  </a:lnTo>
                  <a:lnTo>
                    <a:pt x="17" y="123"/>
                  </a:lnTo>
                  <a:lnTo>
                    <a:pt x="21" y="128"/>
                  </a:lnTo>
                  <a:lnTo>
                    <a:pt x="26" y="133"/>
                  </a:lnTo>
                  <a:lnTo>
                    <a:pt x="33" y="138"/>
                  </a:lnTo>
                  <a:lnTo>
                    <a:pt x="39" y="142"/>
                  </a:lnTo>
                  <a:lnTo>
                    <a:pt x="46" y="144"/>
                  </a:lnTo>
                  <a:lnTo>
                    <a:pt x="52" y="147"/>
                  </a:lnTo>
                  <a:lnTo>
                    <a:pt x="59" y="148"/>
                  </a:lnTo>
                  <a:lnTo>
                    <a:pt x="67" y="150"/>
                  </a:lnTo>
                  <a:lnTo>
                    <a:pt x="74" y="150"/>
                  </a:lnTo>
                  <a:lnTo>
                    <a:pt x="82" y="150"/>
                  </a:lnTo>
                  <a:lnTo>
                    <a:pt x="88" y="148"/>
                  </a:lnTo>
                  <a:lnTo>
                    <a:pt x="96" y="147"/>
                  </a:lnTo>
                  <a:lnTo>
                    <a:pt x="103" y="144"/>
                  </a:lnTo>
                  <a:lnTo>
                    <a:pt x="109" y="142"/>
                  </a:lnTo>
                  <a:lnTo>
                    <a:pt x="116" y="138"/>
                  </a:lnTo>
                  <a:lnTo>
                    <a:pt x="121" y="133"/>
                  </a:lnTo>
                  <a:lnTo>
                    <a:pt x="126" y="128"/>
                  </a:lnTo>
                  <a:lnTo>
                    <a:pt x="132" y="123"/>
                  </a:lnTo>
                  <a:lnTo>
                    <a:pt x="136" y="117"/>
                  </a:lnTo>
                  <a:lnTo>
                    <a:pt x="140" y="111"/>
                  </a:lnTo>
                  <a:lnTo>
                    <a:pt x="144" y="104"/>
                  </a:lnTo>
                  <a:lnTo>
                    <a:pt x="146" y="97"/>
                  </a:lnTo>
                  <a:lnTo>
                    <a:pt x="148" y="90"/>
                  </a:lnTo>
                  <a:lnTo>
                    <a:pt x="149" y="82"/>
                  </a:lnTo>
                  <a:lnTo>
                    <a:pt x="149" y="7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60" name="Freeform 170"/>
            <p:cNvSpPr>
              <a:spLocks/>
            </p:cNvSpPr>
            <p:nvPr/>
          </p:nvSpPr>
          <p:spPr bwMode="auto">
            <a:xfrm>
              <a:off x="1602" y="1769"/>
              <a:ext cx="42" cy="42"/>
            </a:xfrm>
            <a:custGeom>
              <a:avLst/>
              <a:gdLst>
                <a:gd name="T0" fmla="*/ 1 w 149"/>
                <a:gd name="T1" fmla="*/ 0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0 w 149"/>
                <a:gd name="T17" fmla="*/ 0 h 150"/>
                <a:gd name="T18" fmla="*/ 0 w 149"/>
                <a:gd name="T19" fmla="*/ 0 h 150"/>
                <a:gd name="T20" fmla="*/ 0 w 149"/>
                <a:gd name="T21" fmla="*/ 0 h 150"/>
                <a:gd name="T22" fmla="*/ 0 w 149"/>
                <a:gd name="T23" fmla="*/ 0 h 150"/>
                <a:gd name="T24" fmla="*/ 0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1 h 150"/>
                <a:gd name="T34" fmla="*/ 0 w 149"/>
                <a:gd name="T35" fmla="*/ 1 h 150"/>
                <a:gd name="T36" fmla="*/ 0 w 149"/>
                <a:gd name="T37" fmla="*/ 1 h 150"/>
                <a:gd name="T38" fmla="*/ 0 w 149"/>
                <a:gd name="T39" fmla="*/ 1 h 150"/>
                <a:gd name="T40" fmla="*/ 0 w 149"/>
                <a:gd name="T41" fmla="*/ 1 h 150"/>
                <a:gd name="T42" fmla="*/ 0 w 149"/>
                <a:gd name="T43" fmla="*/ 1 h 150"/>
                <a:gd name="T44" fmla="*/ 0 w 149"/>
                <a:gd name="T45" fmla="*/ 1 h 150"/>
                <a:gd name="T46" fmla="*/ 0 w 149"/>
                <a:gd name="T47" fmla="*/ 1 h 150"/>
                <a:gd name="T48" fmla="*/ 1 w 149"/>
                <a:gd name="T49" fmla="*/ 1 h 150"/>
                <a:gd name="T50" fmla="*/ 1 w 149"/>
                <a:gd name="T51" fmla="*/ 1 h 150"/>
                <a:gd name="T52" fmla="*/ 1 w 149"/>
                <a:gd name="T53" fmla="*/ 1 h 150"/>
                <a:gd name="T54" fmla="*/ 1 w 149"/>
                <a:gd name="T55" fmla="*/ 1 h 150"/>
                <a:gd name="T56" fmla="*/ 1 w 149"/>
                <a:gd name="T57" fmla="*/ 1 h 150"/>
                <a:gd name="T58" fmla="*/ 1 w 149"/>
                <a:gd name="T59" fmla="*/ 1 h 150"/>
                <a:gd name="T60" fmla="*/ 1 w 149"/>
                <a:gd name="T61" fmla="*/ 1 h 150"/>
                <a:gd name="T62" fmla="*/ 1 w 149"/>
                <a:gd name="T63" fmla="*/ 1 h 1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9" h="150">
                  <a:moveTo>
                    <a:pt x="149" y="74"/>
                  </a:moveTo>
                  <a:lnTo>
                    <a:pt x="149" y="67"/>
                  </a:lnTo>
                  <a:lnTo>
                    <a:pt x="148" y="60"/>
                  </a:lnTo>
                  <a:lnTo>
                    <a:pt x="146" y="53"/>
                  </a:lnTo>
                  <a:lnTo>
                    <a:pt x="144" y="46"/>
                  </a:lnTo>
                  <a:lnTo>
                    <a:pt x="140" y="39"/>
                  </a:lnTo>
                  <a:lnTo>
                    <a:pt x="136" y="33"/>
                  </a:lnTo>
                  <a:lnTo>
                    <a:pt x="132" y="27"/>
                  </a:lnTo>
                  <a:lnTo>
                    <a:pt x="126" y="22"/>
                  </a:lnTo>
                  <a:lnTo>
                    <a:pt x="121" y="17"/>
                  </a:lnTo>
                  <a:lnTo>
                    <a:pt x="116" y="13"/>
                  </a:lnTo>
                  <a:lnTo>
                    <a:pt x="109" y="8"/>
                  </a:lnTo>
                  <a:lnTo>
                    <a:pt x="103" y="5"/>
                  </a:lnTo>
                  <a:lnTo>
                    <a:pt x="96" y="3"/>
                  </a:lnTo>
                  <a:lnTo>
                    <a:pt x="88" y="1"/>
                  </a:lnTo>
                  <a:lnTo>
                    <a:pt x="82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59" y="1"/>
                  </a:lnTo>
                  <a:lnTo>
                    <a:pt x="52" y="3"/>
                  </a:lnTo>
                  <a:lnTo>
                    <a:pt x="46" y="5"/>
                  </a:lnTo>
                  <a:lnTo>
                    <a:pt x="39" y="8"/>
                  </a:lnTo>
                  <a:lnTo>
                    <a:pt x="33" y="13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7"/>
                  </a:lnTo>
                  <a:lnTo>
                    <a:pt x="11" y="33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3" y="53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1" y="89"/>
                  </a:lnTo>
                  <a:lnTo>
                    <a:pt x="3" y="97"/>
                  </a:lnTo>
                  <a:lnTo>
                    <a:pt x="5" y="103"/>
                  </a:lnTo>
                  <a:lnTo>
                    <a:pt x="8" y="109"/>
                  </a:lnTo>
                  <a:lnTo>
                    <a:pt x="11" y="116"/>
                  </a:lnTo>
                  <a:lnTo>
                    <a:pt x="17" y="122"/>
                  </a:lnTo>
                  <a:lnTo>
                    <a:pt x="21" y="128"/>
                  </a:lnTo>
                  <a:lnTo>
                    <a:pt x="26" y="133"/>
                  </a:lnTo>
                  <a:lnTo>
                    <a:pt x="33" y="137"/>
                  </a:lnTo>
                  <a:lnTo>
                    <a:pt x="39" y="140"/>
                  </a:lnTo>
                  <a:lnTo>
                    <a:pt x="46" y="144"/>
                  </a:lnTo>
                  <a:lnTo>
                    <a:pt x="52" y="147"/>
                  </a:lnTo>
                  <a:lnTo>
                    <a:pt x="59" y="148"/>
                  </a:lnTo>
                  <a:lnTo>
                    <a:pt x="67" y="149"/>
                  </a:lnTo>
                  <a:lnTo>
                    <a:pt x="74" y="150"/>
                  </a:lnTo>
                  <a:lnTo>
                    <a:pt x="82" y="149"/>
                  </a:lnTo>
                  <a:lnTo>
                    <a:pt x="88" y="148"/>
                  </a:lnTo>
                  <a:lnTo>
                    <a:pt x="96" y="147"/>
                  </a:lnTo>
                  <a:lnTo>
                    <a:pt x="103" y="144"/>
                  </a:lnTo>
                  <a:lnTo>
                    <a:pt x="109" y="140"/>
                  </a:lnTo>
                  <a:lnTo>
                    <a:pt x="116" y="137"/>
                  </a:lnTo>
                  <a:lnTo>
                    <a:pt x="121" y="133"/>
                  </a:lnTo>
                  <a:lnTo>
                    <a:pt x="126" y="128"/>
                  </a:lnTo>
                  <a:lnTo>
                    <a:pt x="132" y="122"/>
                  </a:lnTo>
                  <a:lnTo>
                    <a:pt x="136" y="116"/>
                  </a:lnTo>
                  <a:lnTo>
                    <a:pt x="140" y="109"/>
                  </a:lnTo>
                  <a:lnTo>
                    <a:pt x="144" y="103"/>
                  </a:lnTo>
                  <a:lnTo>
                    <a:pt x="146" y="97"/>
                  </a:lnTo>
                  <a:lnTo>
                    <a:pt x="148" y="89"/>
                  </a:lnTo>
                  <a:lnTo>
                    <a:pt x="149" y="82"/>
                  </a:lnTo>
                  <a:lnTo>
                    <a:pt x="149" y="74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39" name="Group 171"/>
          <p:cNvGrpSpPr>
            <a:grpSpLocks/>
          </p:cNvGrpSpPr>
          <p:nvPr/>
        </p:nvGrpSpPr>
        <p:grpSpPr bwMode="auto">
          <a:xfrm>
            <a:off x="5316538" y="1582738"/>
            <a:ext cx="1525587" cy="66675"/>
            <a:chOff x="3349" y="997"/>
            <a:chExt cx="961" cy="42"/>
          </a:xfrm>
        </p:grpSpPr>
        <p:sp>
          <p:nvSpPr>
            <p:cNvPr id="140357" name="Freeform 172"/>
            <p:cNvSpPr>
              <a:spLocks/>
            </p:cNvSpPr>
            <p:nvPr/>
          </p:nvSpPr>
          <p:spPr bwMode="auto">
            <a:xfrm>
              <a:off x="3349" y="997"/>
              <a:ext cx="42" cy="42"/>
            </a:xfrm>
            <a:custGeom>
              <a:avLst/>
              <a:gdLst>
                <a:gd name="T0" fmla="*/ 1 w 149"/>
                <a:gd name="T1" fmla="*/ 1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1 w 149"/>
                <a:gd name="T17" fmla="*/ 0 h 150"/>
                <a:gd name="T18" fmla="*/ 1 w 149"/>
                <a:gd name="T19" fmla="*/ 0 h 150"/>
                <a:gd name="T20" fmla="*/ 1 w 149"/>
                <a:gd name="T21" fmla="*/ 0 h 150"/>
                <a:gd name="T22" fmla="*/ 1 w 149"/>
                <a:gd name="T23" fmla="*/ 0 h 150"/>
                <a:gd name="T24" fmla="*/ 1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0 h 150"/>
                <a:gd name="T34" fmla="*/ 0 w 149"/>
                <a:gd name="T35" fmla="*/ 0 h 150"/>
                <a:gd name="T36" fmla="*/ 0 w 149"/>
                <a:gd name="T37" fmla="*/ 0 h 150"/>
                <a:gd name="T38" fmla="*/ 0 w 149"/>
                <a:gd name="T39" fmla="*/ 0 h 150"/>
                <a:gd name="T40" fmla="*/ 0 w 149"/>
                <a:gd name="T41" fmla="*/ 0 h 150"/>
                <a:gd name="T42" fmla="*/ 0 w 149"/>
                <a:gd name="T43" fmla="*/ 0 h 150"/>
                <a:gd name="T44" fmla="*/ 0 w 149"/>
                <a:gd name="T45" fmla="*/ 0 h 150"/>
                <a:gd name="T46" fmla="*/ 0 w 149"/>
                <a:gd name="T47" fmla="*/ 0 h 150"/>
                <a:gd name="T48" fmla="*/ 0 w 149"/>
                <a:gd name="T49" fmla="*/ 0 h 150"/>
                <a:gd name="T50" fmla="*/ 0 w 149"/>
                <a:gd name="T51" fmla="*/ 1 h 150"/>
                <a:gd name="T52" fmla="*/ 0 w 149"/>
                <a:gd name="T53" fmla="*/ 1 h 150"/>
                <a:gd name="T54" fmla="*/ 0 w 149"/>
                <a:gd name="T55" fmla="*/ 1 h 150"/>
                <a:gd name="T56" fmla="*/ 0 w 149"/>
                <a:gd name="T57" fmla="*/ 1 h 150"/>
                <a:gd name="T58" fmla="*/ 0 w 149"/>
                <a:gd name="T59" fmla="*/ 1 h 150"/>
                <a:gd name="T60" fmla="*/ 0 w 149"/>
                <a:gd name="T61" fmla="*/ 1 h 150"/>
                <a:gd name="T62" fmla="*/ 0 w 149"/>
                <a:gd name="T63" fmla="*/ 1 h 150"/>
                <a:gd name="T64" fmla="*/ 0 w 149"/>
                <a:gd name="T65" fmla="*/ 1 h 150"/>
                <a:gd name="T66" fmla="*/ 0 w 149"/>
                <a:gd name="T67" fmla="*/ 1 h 150"/>
                <a:gd name="T68" fmla="*/ 0 w 149"/>
                <a:gd name="T69" fmla="*/ 1 h 150"/>
                <a:gd name="T70" fmla="*/ 0 w 149"/>
                <a:gd name="T71" fmla="*/ 1 h 150"/>
                <a:gd name="T72" fmla="*/ 0 w 149"/>
                <a:gd name="T73" fmla="*/ 1 h 150"/>
                <a:gd name="T74" fmla="*/ 0 w 149"/>
                <a:gd name="T75" fmla="*/ 1 h 150"/>
                <a:gd name="T76" fmla="*/ 1 w 149"/>
                <a:gd name="T77" fmla="*/ 1 h 150"/>
                <a:gd name="T78" fmla="*/ 1 w 149"/>
                <a:gd name="T79" fmla="*/ 1 h 150"/>
                <a:gd name="T80" fmla="*/ 1 w 149"/>
                <a:gd name="T81" fmla="*/ 1 h 150"/>
                <a:gd name="T82" fmla="*/ 1 w 149"/>
                <a:gd name="T83" fmla="*/ 1 h 150"/>
                <a:gd name="T84" fmla="*/ 1 w 149"/>
                <a:gd name="T85" fmla="*/ 1 h 150"/>
                <a:gd name="T86" fmla="*/ 1 w 149"/>
                <a:gd name="T87" fmla="*/ 1 h 150"/>
                <a:gd name="T88" fmla="*/ 1 w 149"/>
                <a:gd name="T89" fmla="*/ 1 h 150"/>
                <a:gd name="T90" fmla="*/ 1 w 149"/>
                <a:gd name="T91" fmla="*/ 1 h 150"/>
                <a:gd name="T92" fmla="*/ 1 w 149"/>
                <a:gd name="T93" fmla="*/ 1 h 150"/>
                <a:gd name="T94" fmla="*/ 1 w 149"/>
                <a:gd name="T95" fmla="*/ 1 h 150"/>
                <a:gd name="T96" fmla="*/ 1 w 149"/>
                <a:gd name="T97" fmla="*/ 1 h 150"/>
                <a:gd name="T98" fmla="*/ 1 w 149"/>
                <a:gd name="T99" fmla="*/ 1 h 150"/>
                <a:gd name="T100" fmla="*/ 1 w 149"/>
                <a:gd name="T101" fmla="*/ 1 h 150"/>
                <a:gd name="T102" fmla="*/ 1 w 149"/>
                <a:gd name="T103" fmla="*/ 1 h 1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49" h="150">
                  <a:moveTo>
                    <a:pt x="149" y="76"/>
                  </a:moveTo>
                  <a:lnTo>
                    <a:pt x="149" y="73"/>
                  </a:lnTo>
                  <a:lnTo>
                    <a:pt x="149" y="70"/>
                  </a:lnTo>
                  <a:lnTo>
                    <a:pt x="148" y="66"/>
                  </a:lnTo>
                  <a:lnTo>
                    <a:pt x="148" y="63"/>
                  </a:lnTo>
                  <a:lnTo>
                    <a:pt x="148" y="61"/>
                  </a:lnTo>
                  <a:lnTo>
                    <a:pt x="147" y="58"/>
                  </a:lnTo>
                  <a:lnTo>
                    <a:pt x="146" y="55"/>
                  </a:lnTo>
                  <a:lnTo>
                    <a:pt x="145" y="51"/>
                  </a:lnTo>
                  <a:lnTo>
                    <a:pt x="144" y="49"/>
                  </a:lnTo>
                  <a:lnTo>
                    <a:pt x="143" y="46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40" y="38"/>
                  </a:lnTo>
                  <a:lnTo>
                    <a:pt x="137" y="35"/>
                  </a:lnTo>
                  <a:lnTo>
                    <a:pt x="136" y="33"/>
                  </a:lnTo>
                  <a:lnTo>
                    <a:pt x="134" y="30"/>
                  </a:lnTo>
                  <a:lnTo>
                    <a:pt x="132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6" y="22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5"/>
                  </a:lnTo>
                  <a:lnTo>
                    <a:pt x="117" y="14"/>
                  </a:lnTo>
                  <a:lnTo>
                    <a:pt x="114" y="12"/>
                  </a:lnTo>
                  <a:lnTo>
                    <a:pt x="112" y="11"/>
                  </a:lnTo>
                  <a:lnTo>
                    <a:pt x="109" y="9"/>
                  </a:lnTo>
                  <a:lnTo>
                    <a:pt x="107" y="8"/>
                  </a:lnTo>
                  <a:lnTo>
                    <a:pt x="103" y="7"/>
                  </a:lnTo>
                  <a:lnTo>
                    <a:pt x="101" y="6"/>
                  </a:lnTo>
                  <a:lnTo>
                    <a:pt x="98" y="5"/>
                  </a:lnTo>
                  <a:lnTo>
                    <a:pt x="95" y="4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6" y="1"/>
                  </a:lnTo>
                  <a:lnTo>
                    <a:pt x="83" y="1"/>
                  </a:lnTo>
                  <a:lnTo>
                    <a:pt x="80" y="1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51" y="5"/>
                  </a:lnTo>
                  <a:lnTo>
                    <a:pt x="48" y="6"/>
                  </a:lnTo>
                  <a:lnTo>
                    <a:pt x="45" y="7"/>
                  </a:lnTo>
                  <a:lnTo>
                    <a:pt x="43" y="8"/>
                  </a:lnTo>
                  <a:lnTo>
                    <a:pt x="39" y="9"/>
                  </a:lnTo>
                  <a:lnTo>
                    <a:pt x="37" y="11"/>
                  </a:lnTo>
                  <a:lnTo>
                    <a:pt x="34" y="12"/>
                  </a:lnTo>
                  <a:lnTo>
                    <a:pt x="32" y="14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1" y="35"/>
                  </a:lnTo>
                  <a:lnTo>
                    <a:pt x="10" y="38"/>
                  </a:lnTo>
                  <a:lnTo>
                    <a:pt x="9" y="41"/>
                  </a:lnTo>
                  <a:lnTo>
                    <a:pt x="6" y="43"/>
                  </a:lnTo>
                  <a:lnTo>
                    <a:pt x="5" y="46"/>
                  </a:lnTo>
                  <a:lnTo>
                    <a:pt x="4" y="49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3" y="99"/>
                  </a:lnTo>
                  <a:lnTo>
                    <a:pt x="4" y="103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1" y="115"/>
                  </a:lnTo>
                  <a:lnTo>
                    <a:pt x="13" y="117"/>
                  </a:lnTo>
                  <a:lnTo>
                    <a:pt x="15" y="121"/>
                  </a:lnTo>
                  <a:lnTo>
                    <a:pt x="16" y="123"/>
                  </a:lnTo>
                  <a:lnTo>
                    <a:pt x="18" y="125"/>
                  </a:lnTo>
                  <a:lnTo>
                    <a:pt x="20" y="127"/>
                  </a:lnTo>
                  <a:lnTo>
                    <a:pt x="22" y="129"/>
                  </a:lnTo>
                  <a:lnTo>
                    <a:pt x="25" y="131"/>
                  </a:lnTo>
                  <a:lnTo>
                    <a:pt x="27" y="133"/>
                  </a:lnTo>
                  <a:lnTo>
                    <a:pt x="30" y="136"/>
                  </a:lnTo>
                  <a:lnTo>
                    <a:pt x="32" y="137"/>
                  </a:lnTo>
                  <a:lnTo>
                    <a:pt x="34" y="139"/>
                  </a:lnTo>
                  <a:lnTo>
                    <a:pt x="37" y="140"/>
                  </a:lnTo>
                  <a:lnTo>
                    <a:pt x="39" y="142"/>
                  </a:lnTo>
                  <a:lnTo>
                    <a:pt x="43" y="143"/>
                  </a:lnTo>
                  <a:lnTo>
                    <a:pt x="45" y="144"/>
                  </a:lnTo>
                  <a:lnTo>
                    <a:pt x="48" y="145"/>
                  </a:lnTo>
                  <a:lnTo>
                    <a:pt x="51" y="146"/>
                  </a:lnTo>
                  <a:lnTo>
                    <a:pt x="53" y="147"/>
                  </a:lnTo>
                  <a:lnTo>
                    <a:pt x="56" y="148"/>
                  </a:lnTo>
                  <a:lnTo>
                    <a:pt x="60" y="148"/>
                  </a:lnTo>
                  <a:lnTo>
                    <a:pt x="62" y="149"/>
                  </a:lnTo>
                  <a:lnTo>
                    <a:pt x="65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8" y="150"/>
                  </a:lnTo>
                  <a:lnTo>
                    <a:pt x="80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89" y="148"/>
                  </a:lnTo>
                  <a:lnTo>
                    <a:pt x="93" y="148"/>
                  </a:lnTo>
                  <a:lnTo>
                    <a:pt x="95" y="147"/>
                  </a:lnTo>
                  <a:lnTo>
                    <a:pt x="98" y="146"/>
                  </a:lnTo>
                  <a:lnTo>
                    <a:pt x="101" y="145"/>
                  </a:lnTo>
                  <a:lnTo>
                    <a:pt x="103" y="144"/>
                  </a:lnTo>
                  <a:lnTo>
                    <a:pt x="107" y="143"/>
                  </a:lnTo>
                  <a:lnTo>
                    <a:pt x="109" y="142"/>
                  </a:lnTo>
                  <a:lnTo>
                    <a:pt x="112" y="140"/>
                  </a:lnTo>
                  <a:lnTo>
                    <a:pt x="114" y="139"/>
                  </a:lnTo>
                  <a:lnTo>
                    <a:pt x="117" y="137"/>
                  </a:lnTo>
                  <a:lnTo>
                    <a:pt x="119" y="136"/>
                  </a:lnTo>
                  <a:lnTo>
                    <a:pt x="121" y="133"/>
                  </a:lnTo>
                  <a:lnTo>
                    <a:pt x="124" y="131"/>
                  </a:lnTo>
                  <a:lnTo>
                    <a:pt x="126" y="129"/>
                  </a:lnTo>
                  <a:lnTo>
                    <a:pt x="128" y="127"/>
                  </a:lnTo>
                  <a:lnTo>
                    <a:pt x="130" y="125"/>
                  </a:lnTo>
                  <a:lnTo>
                    <a:pt x="132" y="123"/>
                  </a:lnTo>
                  <a:lnTo>
                    <a:pt x="134" y="121"/>
                  </a:lnTo>
                  <a:lnTo>
                    <a:pt x="136" y="117"/>
                  </a:lnTo>
                  <a:lnTo>
                    <a:pt x="137" y="115"/>
                  </a:lnTo>
                  <a:lnTo>
                    <a:pt x="140" y="113"/>
                  </a:lnTo>
                  <a:lnTo>
                    <a:pt x="141" y="110"/>
                  </a:lnTo>
                  <a:lnTo>
                    <a:pt x="142" y="108"/>
                  </a:lnTo>
                  <a:lnTo>
                    <a:pt x="143" y="105"/>
                  </a:lnTo>
                  <a:lnTo>
                    <a:pt x="144" y="103"/>
                  </a:lnTo>
                  <a:lnTo>
                    <a:pt x="145" y="99"/>
                  </a:lnTo>
                  <a:lnTo>
                    <a:pt x="146" y="96"/>
                  </a:lnTo>
                  <a:lnTo>
                    <a:pt x="147" y="93"/>
                  </a:lnTo>
                  <a:lnTo>
                    <a:pt x="148" y="91"/>
                  </a:lnTo>
                  <a:lnTo>
                    <a:pt x="148" y="88"/>
                  </a:lnTo>
                  <a:lnTo>
                    <a:pt x="148" y="84"/>
                  </a:lnTo>
                  <a:lnTo>
                    <a:pt x="149" y="81"/>
                  </a:lnTo>
                  <a:lnTo>
                    <a:pt x="149" y="78"/>
                  </a:lnTo>
                  <a:lnTo>
                    <a:pt x="149" y="76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58" name="Freeform 173"/>
            <p:cNvSpPr>
              <a:spLocks/>
            </p:cNvSpPr>
            <p:nvPr/>
          </p:nvSpPr>
          <p:spPr bwMode="auto">
            <a:xfrm>
              <a:off x="4268" y="997"/>
              <a:ext cx="42" cy="42"/>
            </a:xfrm>
            <a:custGeom>
              <a:avLst/>
              <a:gdLst>
                <a:gd name="T0" fmla="*/ 1 w 150"/>
                <a:gd name="T1" fmla="*/ 0 h 150"/>
                <a:gd name="T2" fmla="*/ 1 w 150"/>
                <a:gd name="T3" fmla="*/ 0 h 150"/>
                <a:gd name="T4" fmla="*/ 1 w 150"/>
                <a:gd name="T5" fmla="*/ 0 h 150"/>
                <a:gd name="T6" fmla="*/ 1 w 150"/>
                <a:gd name="T7" fmla="*/ 0 h 150"/>
                <a:gd name="T8" fmla="*/ 1 w 150"/>
                <a:gd name="T9" fmla="*/ 0 h 150"/>
                <a:gd name="T10" fmla="*/ 1 w 150"/>
                <a:gd name="T11" fmla="*/ 0 h 150"/>
                <a:gd name="T12" fmla="*/ 1 w 150"/>
                <a:gd name="T13" fmla="*/ 0 h 150"/>
                <a:gd name="T14" fmla="*/ 1 w 150"/>
                <a:gd name="T15" fmla="*/ 0 h 150"/>
                <a:gd name="T16" fmla="*/ 1 w 150"/>
                <a:gd name="T17" fmla="*/ 0 h 150"/>
                <a:gd name="T18" fmla="*/ 1 w 150"/>
                <a:gd name="T19" fmla="*/ 0 h 150"/>
                <a:gd name="T20" fmla="*/ 1 w 150"/>
                <a:gd name="T21" fmla="*/ 0 h 150"/>
                <a:gd name="T22" fmla="*/ 0 w 150"/>
                <a:gd name="T23" fmla="*/ 0 h 150"/>
                <a:gd name="T24" fmla="*/ 0 w 150"/>
                <a:gd name="T25" fmla="*/ 0 h 150"/>
                <a:gd name="T26" fmla="*/ 0 w 150"/>
                <a:gd name="T27" fmla="*/ 0 h 150"/>
                <a:gd name="T28" fmla="*/ 0 w 150"/>
                <a:gd name="T29" fmla="*/ 0 h 150"/>
                <a:gd name="T30" fmla="*/ 0 w 150"/>
                <a:gd name="T31" fmla="*/ 0 h 150"/>
                <a:gd name="T32" fmla="*/ 0 w 150"/>
                <a:gd name="T33" fmla="*/ 0 h 150"/>
                <a:gd name="T34" fmla="*/ 0 w 150"/>
                <a:gd name="T35" fmla="*/ 0 h 150"/>
                <a:gd name="T36" fmla="*/ 0 w 150"/>
                <a:gd name="T37" fmla="*/ 0 h 150"/>
                <a:gd name="T38" fmla="*/ 0 w 150"/>
                <a:gd name="T39" fmla="*/ 0 h 150"/>
                <a:gd name="T40" fmla="*/ 0 w 150"/>
                <a:gd name="T41" fmla="*/ 0 h 150"/>
                <a:gd name="T42" fmla="*/ 0 w 150"/>
                <a:gd name="T43" fmla="*/ 1 h 150"/>
                <a:gd name="T44" fmla="*/ 0 w 150"/>
                <a:gd name="T45" fmla="*/ 1 h 150"/>
                <a:gd name="T46" fmla="*/ 0 w 150"/>
                <a:gd name="T47" fmla="*/ 1 h 150"/>
                <a:gd name="T48" fmla="*/ 0 w 150"/>
                <a:gd name="T49" fmla="*/ 1 h 150"/>
                <a:gd name="T50" fmla="*/ 0 w 150"/>
                <a:gd name="T51" fmla="*/ 1 h 150"/>
                <a:gd name="T52" fmla="*/ 0 w 150"/>
                <a:gd name="T53" fmla="*/ 1 h 150"/>
                <a:gd name="T54" fmla="*/ 0 w 150"/>
                <a:gd name="T55" fmla="*/ 1 h 150"/>
                <a:gd name="T56" fmla="*/ 0 w 150"/>
                <a:gd name="T57" fmla="*/ 1 h 150"/>
                <a:gd name="T58" fmla="*/ 0 w 150"/>
                <a:gd name="T59" fmla="*/ 1 h 150"/>
                <a:gd name="T60" fmla="*/ 0 w 150"/>
                <a:gd name="T61" fmla="*/ 1 h 150"/>
                <a:gd name="T62" fmla="*/ 1 w 150"/>
                <a:gd name="T63" fmla="*/ 1 h 150"/>
                <a:gd name="T64" fmla="*/ 1 w 150"/>
                <a:gd name="T65" fmla="*/ 1 h 150"/>
                <a:gd name="T66" fmla="*/ 1 w 150"/>
                <a:gd name="T67" fmla="*/ 1 h 150"/>
                <a:gd name="T68" fmla="*/ 1 w 150"/>
                <a:gd name="T69" fmla="*/ 1 h 150"/>
                <a:gd name="T70" fmla="*/ 1 w 150"/>
                <a:gd name="T71" fmla="*/ 1 h 150"/>
                <a:gd name="T72" fmla="*/ 1 w 150"/>
                <a:gd name="T73" fmla="*/ 1 h 150"/>
                <a:gd name="T74" fmla="*/ 1 w 150"/>
                <a:gd name="T75" fmla="*/ 1 h 150"/>
                <a:gd name="T76" fmla="*/ 1 w 150"/>
                <a:gd name="T77" fmla="*/ 1 h 150"/>
                <a:gd name="T78" fmla="*/ 1 w 150"/>
                <a:gd name="T79" fmla="*/ 1 h 150"/>
                <a:gd name="T80" fmla="*/ 1 w 150"/>
                <a:gd name="T81" fmla="*/ 1 h 150"/>
                <a:gd name="T82" fmla="*/ 1 w 150"/>
                <a:gd name="T83" fmla="*/ 1 h 150"/>
                <a:gd name="T84" fmla="*/ 1 w 150"/>
                <a:gd name="T85" fmla="*/ 1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0" h="150">
                  <a:moveTo>
                    <a:pt x="150" y="76"/>
                  </a:moveTo>
                  <a:lnTo>
                    <a:pt x="150" y="72"/>
                  </a:lnTo>
                  <a:lnTo>
                    <a:pt x="149" y="68"/>
                  </a:lnTo>
                  <a:lnTo>
                    <a:pt x="149" y="64"/>
                  </a:lnTo>
                  <a:lnTo>
                    <a:pt x="148" y="61"/>
                  </a:lnTo>
                  <a:lnTo>
                    <a:pt x="148" y="58"/>
                  </a:lnTo>
                  <a:lnTo>
                    <a:pt x="147" y="54"/>
                  </a:lnTo>
                  <a:lnTo>
                    <a:pt x="146" y="50"/>
                  </a:lnTo>
                  <a:lnTo>
                    <a:pt x="144" y="47"/>
                  </a:lnTo>
                  <a:lnTo>
                    <a:pt x="143" y="44"/>
                  </a:lnTo>
                  <a:lnTo>
                    <a:pt x="141" y="40"/>
                  </a:lnTo>
                  <a:lnTo>
                    <a:pt x="140" y="37"/>
                  </a:lnTo>
                  <a:lnTo>
                    <a:pt x="137" y="34"/>
                  </a:lnTo>
                  <a:lnTo>
                    <a:pt x="135" y="31"/>
                  </a:lnTo>
                  <a:lnTo>
                    <a:pt x="133" y="28"/>
                  </a:lnTo>
                  <a:lnTo>
                    <a:pt x="131" y="25"/>
                  </a:lnTo>
                  <a:lnTo>
                    <a:pt x="128" y="23"/>
                  </a:lnTo>
                  <a:lnTo>
                    <a:pt x="126" y="21"/>
                  </a:lnTo>
                  <a:lnTo>
                    <a:pt x="123" y="17"/>
                  </a:lnTo>
                  <a:lnTo>
                    <a:pt x="119" y="15"/>
                  </a:lnTo>
                  <a:lnTo>
                    <a:pt x="117" y="13"/>
                  </a:lnTo>
                  <a:lnTo>
                    <a:pt x="114" y="11"/>
                  </a:lnTo>
                  <a:lnTo>
                    <a:pt x="111" y="10"/>
                  </a:lnTo>
                  <a:lnTo>
                    <a:pt x="108" y="8"/>
                  </a:lnTo>
                  <a:lnTo>
                    <a:pt x="103" y="7"/>
                  </a:lnTo>
                  <a:lnTo>
                    <a:pt x="100" y="5"/>
                  </a:lnTo>
                  <a:lnTo>
                    <a:pt x="97" y="4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1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2"/>
                  </a:lnTo>
                  <a:lnTo>
                    <a:pt x="58" y="2"/>
                  </a:lnTo>
                  <a:lnTo>
                    <a:pt x="53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4" y="8"/>
                  </a:lnTo>
                  <a:lnTo>
                    <a:pt x="41" y="10"/>
                  </a:lnTo>
                  <a:lnTo>
                    <a:pt x="37" y="11"/>
                  </a:lnTo>
                  <a:lnTo>
                    <a:pt x="34" y="13"/>
                  </a:lnTo>
                  <a:lnTo>
                    <a:pt x="31" y="15"/>
                  </a:lnTo>
                  <a:lnTo>
                    <a:pt x="28" y="17"/>
                  </a:lnTo>
                  <a:lnTo>
                    <a:pt x="25" y="21"/>
                  </a:lnTo>
                  <a:lnTo>
                    <a:pt x="22" y="23"/>
                  </a:lnTo>
                  <a:lnTo>
                    <a:pt x="20" y="25"/>
                  </a:lnTo>
                  <a:lnTo>
                    <a:pt x="17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10" y="40"/>
                  </a:lnTo>
                  <a:lnTo>
                    <a:pt x="8" y="44"/>
                  </a:lnTo>
                  <a:lnTo>
                    <a:pt x="7" y="47"/>
                  </a:lnTo>
                  <a:lnTo>
                    <a:pt x="5" y="50"/>
                  </a:lnTo>
                  <a:lnTo>
                    <a:pt x="3" y="54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1" y="64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1" y="87"/>
                  </a:lnTo>
                  <a:lnTo>
                    <a:pt x="2" y="90"/>
                  </a:lnTo>
                  <a:lnTo>
                    <a:pt x="3" y="94"/>
                  </a:lnTo>
                  <a:lnTo>
                    <a:pt x="3" y="97"/>
                  </a:lnTo>
                  <a:lnTo>
                    <a:pt x="5" y="100"/>
                  </a:lnTo>
                  <a:lnTo>
                    <a:pt x="7" y="104"/>
                  </a:lnTo>
                  <a:lnTo>
                    <a:pt x="8" y="108"/>
                  </a:lnTo>
                  <a:lnTo>
                    <a:pt x="10" y="111"/>
                  </a:lnTo>
                  <a:lnTo>
                    <a:pt x="11" y="114"/>
                  </a:lnTo>
                  <a:lnTo>
                    <a:pt x="13" y="117"/>
                  </a:lnTo>
                  <a:lnTo>
                    <a:pt x="15" y="120"/>
                  </a:lnTo>
                  <a:lnTo>
                    <a:pt x="17" y="123"/>
                  </a:lnTo>
                  <a:lnTo>
                    <a:pt x="20" y="126"/>
                  </a:lnTo>
                  <a:lnTo>
                    <a:pt x="22" y="128"/>
                  </a:lnTo>
                  <a:lnTo>
                    <a:pt x="25" y="131"/>
                  </a:lnTo>
                  <a:lnTo>
                    <a:pt x="28" y="133"/>
                  </a:lnTo>
                  <a:lnTo>
                    <a:pt x="31" y="136"/>
                  </a:lnTo>
                  <a:lnTo>
                    <a:pt x="34" y="138"/>
                  </a:lnTo>
                  <a:lnTo>
                    <a:pt x="37" y="140"/>
                  </a:lnTo>
                  <a:lnTo>
                    <a:pt x="41" y="142"/>
                  </a:lnTo>
                  <a:lnTo>
                    <a:pt x="44" y="143"/>
                  </a:lnTo>
                  <a:lnTo>
                    <a:pt x="47" y="144"/>
                  </a:lnTo>
                  <a:lnTo>
                    <a:pt x="50" y="146"/>
                  </a:lnTo>
                  <a:lnTo>
                    <a:pt x="53" y="147"/>
                  </a:lnTo>
                  <a:lnTo>
                    <a:pt x="58" y="148"/>
                  </a:lnTo>
                  <a:lnTo>
                    <a:pt x="61" y="148"/>
                  </a:lnTo>
                  <a:lnTo>
                    <a:pt x="64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2" y="150"/>
                  </a:lnTo>
                  <a:lnTo>
                    <a:pt x="86" y="149"/>
                  </a:lnTo>
                  <a:lnTo>
                    <a:pt x="90" y="148"/>
                  </a:lnTo>
                  <a:lnTo>
                    <a:pt x="94" y="148"/>
                  </a:lnTo>
                  <a:lnTo>
                    <a:pt x="97" y="147"/>
                  </a:lnTo>
                  <a:lnTo>
                    <a:pt x="100" y="146"/>
                  </a:lnTo>
                  <a:lnTo>
                    <a:pt x="103" y="144"/>
                  </a:lnTo>
                  <a:lnTo>
                    <a:pt x="108" y="143"/>
                  </a:lnTo>
                  <a:lnTo>
                    <a:pt x="111" y="142"/>
                  </a:lnTo>
                  <a:lnTo>
                    <a:pt x="114" y="140"/>
                  </a:lnTo>
                  <a:lnTo>
                    <a:pt x="117" y="138"/>
                  </a:lnTo>
                  <a:lnTo>
                    <a:pt x="119" y="136"/>
                  </a:lnTo>
                  <a:lnTo>
                    <a:pt x="123" y="133"/>
                  </a:lnTo>
                  <a:lnTo>
                    <a:pt x="126" y="131"/>
                  </a:lnTo>
                  <a:lnTo>
                    <a:pt x="128" y="128"/>
                  </a:lnTo>
                  <a:lnTo>
                    <a:pt x="131" y="126"/>
                  </a:lnTo>
                  <a:lnTo>
                    <a:pt x="133" y="123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40" y="114"/>
                  </a:lnTo>
                  <a:lnTo>
                    <a:pt x="141" y="111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6" y="100"/>
                  </a:lnTo>
                  <a:lnTo>
                    <a:pt x="147" y="97"/>
                  </a:lnTo>
                  <a:lnTo>
                    <a:pt x="148" y="94"/>
                  </a:lnTo>
                  <a:lnTo>
                    <a:pt x="148" y="90"/>
                  </a:lnTo>
                  <a:lnTo>
                    <a:pt x="149" y="87"/>
                  </a:lnTo>
                  <a:lnTo>
                    <a:pt x="149" y="82"/>
                  </a:lnTo>
                  <a:lnTo>
                    <a:pt x="150" y="79"/>
                  </a:lnTo>
                  <a:lnTo>
                    <a:pt x="150" y="76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42" name="Group 174"/>
          <p:cNvGrpSpPr>
            <a:grpSpLocks/>
          </p:cNvGrpSpPr>
          <p:nvPr/>
        </p:nvGrpSpPr>
        <p:grpSpPr bwMode="auto">
          <a:xfrm>
            <a:off x="5316538" y="2806700"/>
            <a:ext cx="1525587" cy="66675"/>
            <a:chOff x="3349" y="997"/>
            <a:chExt cx="961" cy="42"/>
          </a:xfrm>
        </p:grpSpPr>
        <p:sp>
          <p:nvSpPr>
            <p:cNvPr id="140355" name="Freeform 175"/>
            <p:cNvSpPr>
              <a:spLocks/>
            </p:cNvSpPr>
            <p:nvPr/>
          </p:nvSpPr>
          <p:spPr bwMode="auto">
            <a:xfrm>
              <a:off x="3349" y="997"/>
              <a:ext cx="42" cy="42"/>
            </a:xfrm>
            <a:custGeom>
              <a:avLst/>
              <a:gdLst>
                <a:gd name="T0" fmla="*/ 1 w 149"/>
                <a:gd name="T1" fmla="*/ 1 h 150"/>
                <a:gd name="T2" fmla="*/ 1 w 149"/>
                <a:gd name="T3" fmla="*/ 0 h 150"/>
                <a:gd name="T4" fmla="*/ 1 w 149"/>
                <a:gd name="T5" fmla="*/ 0 h 150"/>
                <a:gd name="T6" fmla="*/ 1 w 149"/>
                <a:gd name="T7" fmla="*/ 0 h 150"/>
                <a:gd name="T8" fmla="*/ 1 w 149"/>
                <a:gd name="T9" fmla="*/ 0 h 150"/>
                <a:gd name="T10" fmla="*/ 1 w 149"/>
                <a:gd name="T11" fmla="*/ 0 h 150"/>
                <a:gd name="T12" fmla="*/ 1 w 149"/>
                <a:gd name="T13" fmla="*/ 0 h 150"/>
                <a:gd name="T14" fmla="*/ 1 w 149"/>
                <a:gd name="T15" fmla="*/ 0 h 150"/>
                <a:gd name="T16" fmla="*/ 1 w 149"/>
                <a:gd name="T17" fmla="*/ 0 h 150"/>
                <a:gd name="T18" fmla="*/ 1 w 149"/>
                <a:gd name="T19" fmla="*/ 0 h 150"/>
                <a:gd name="T20" fmla="*/ 1 w 149"/>
                <a:gd name="T21" fmla="*/ 0 h 150"/>
                <a:gd name="T22" fmla="*/ 1 w 149"/>
                <a:gd name="T23" fmla="*/ 0 h 150"/>
                <a:gd name="T24" fmla="*/ 1 w 149"/>
                <a:gd name="T25" fmla="*/ 0 h 150"/>
                <a:gd name="T26" fmla="*/ 0 w 149"/>
                <a:gd name="T27" fmla="*/ 0 h 150"/>
                <a:gd name="T28" fmla="*/ 0 w 149"/>
                <a:gd name="T29" fmla="*/ 0 h 150"/>
                <a:gd name="T30" fmla="*/ 0 w 149"/>
                <a:gd name="T31" fmla="*/ 0 h 150"/>
                <a:gd name="T32" fmla="*/ 0 w 149"/>
                <a:gd name="T33" fmla="*/ 0 h 150"/>
                <a:gd name="T34" fmla="*/ 0 w 149"/>
                <a:gd name="T35" fmla="*/ 0 h 150"/>
                <a:gd name="T36" fmla="*/ 0 w 149"/>
                <a:gd name="T37" fmla="*/ 0 h 150"/>
                <a:gd name="T38" fmla="*/ 0 w 149"/>
                <a:gd name="T39" fmla="*/ 0 h 150"/>
                <a:gd name="T40" fmla="*/ 0 w 149"/>
                <a:gd name="T41" fmla="*/ 0 h 150"/>
                <a:gd name="T42" fmla="*/ 0 w 149"/>
                <a:gd name="T43" fmla="*/ 0 h 150"/>
                <a:gd name="T44" fmla="*/ 0 w 149"/>
                <a:gd name="T45" fmla="*/ 0 h 150"/>
                <a:gd name="T46" fmla="*/ 0 w 149"/>
                <a:gd name="T47" fmla="*/ 0 h 150"/>
                <a:gd name="T48" fmla="*/ 0 w 149"/>
                <a:gd name="T49" fmla="*/ 0 h 150"/>
                <a:gd name="T50" fmla="*/ 0 w 149"/>
                <a:gd name="T51" fmla="*/ 1 h 150"/>
                <a:gd name="T52" fmla="*/ 0 w 149"/>
                <a:gd name="T53" fmla="*/ 1 h 150"/>
                <a:gd name="T54" fmla="*/ 0 w 149"/>
                <a:gd name="T55" fmla="*/ 1 h 150"/>
                <a:gd name="T56" fmla="*/ 0 w 149"/>
                <a:gd name="T57" fmla="*/ 1 h 150"/>
                <a:gd name="T58" fmla="*/ 0 w 149"/>
                <a:gd name="T59" fmla="*/ 1 h 150"/>
                <a:gd name="T60" fmla="*/ 0 w 149"/>
                <a:gd name="T61" fmla="*/ 1 h 150"/>
                <a:gd name="T62" fmla="*/ 0 w 149"/>
                <a:gd name="T63" fmla="*/ 1 h 150"/>
                <a:gd name="T64" fmla="*/ 0 w 149"/>
                <a:gd name="T65" fmla="*/ 1 h 150"/>
                <a:gd name="T66" fmla="*/ 0 w 149"/>
                <a:gd name="T67" fmla="*/ 1 h 150"/>
                <a:gd name="T68" fmla="*/ 0 w 149"/>
                <a:gd name="T69" fmla="*/ 1 h 150"/>
                <a:gd name="T70" fmla="*/ 0 w 149"/>
                <a:gd name="T71" fmla="*/ 1 h 150"/>
                <a:gd name="T72" fmla="*/ 0 w 149"/>
                <a:gd name="T73" fmla="*/ 1 h 150"/>
                <a:gd name="T74" fmla="*/ 0 w 149"/>
                <a:gd name="T75" fmla="*/ 1 h 150"/>
                <a:gd name="T76" fmla="*/ 1 w 149"/>
                <a:gd name="T77" fmla="*/ 1 h 150"/>
                <a:gd name="T78" fmla="*/ 1 w 149"/>
                <a:gd name="T79" fmla="*/ 1 h 150"/>
                <a:gd name="T80" fmla="*/ 1 w 149"/>
                <a:gd name="T81" fmla="*/ 1 h 150"/>
                <a:gd name="T82" fmla="*/ 1 w 149"/>
                <a:gd name="T83" fmla="*/ 1 h 150"/>
                <a:gd name="T84" fmla="*/ 1 w 149"/>
                <a:gd name="T85" fmla="*/ 1 h 150"/>
                <a:gd name="T86" fmla="*/ 1 w 149"/>
                <a:gd name="T87" fmla="*/ 1 h 150"/>
                <a:gd name="T88" fmla="*/ 1 w 149"/>
                <a:gd name="T89" fmla="*/ 1 h 150"/>
                <a:gd name="T90" fmla="*/ 1 w 149"/>
                <a:gd name="T91" fmla="*/ 1 h 150"/>
                <a:gd name="T92" fmla="*/ 1 w 149"/>
                <a:gd name="T93" fmla="*/ 1 h 150"/>
                <a:gd name="T94" fmla="*/ 1 w 149"/>
                <a:gd name="T95" fmla="*/ 1 h 150"/>
                <a:gd name="T96" fmla="*/ 1 w 149"/>
                <a:gd name="T97" fmla="*/ 1 h 150"/>
                <a:gd name="T98" fmla="*/ 1 w 149"/>
                <a:gd name="T99" fmla="*/ 1 h 150"/>
                <a:gd name="T100" fmla="*/ 1 w 149"/>
                <a:gd name="T101" fmla="*/ 1 h 150"/>
                <a:gd name="T102" fmla="*/ 1 w 149"/>
                <a:gd name="T103" fmla="*/ 1 h 1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49" h="150">
                  <a:moveTo>
                    <a:pt x="149" y="76"/>
                  </a:moveTo>
                  <a:lnTo>
                    <a:pt x="149" y="73"/>
                  </a:lnTo>
                  <a:lnTo>
                    <a:pt x="149" y="70"/>
                  </a:lnTo>
                  <a:lnTo>
                    <a:pt x="148" y="66"/>
                  </a:lnTo>
                  <a:lnTo>
                    <a:pt x="148" y="63"/>
                  </a:lnTo>
                  <a:lnTo>
                    <a:pt x="148" y="61"/>
                  </a:lnTo>
                  <a:lnTo>
                    <a:pt x="147" y="58"/>
                  </a:lnTo>
                  <a:lnTo>
                    <a:pt x="146" y="55"/>
                  </a:lnTo>
                  <a:lnTo>
                    <a:pt x="145" y="51"/>
                  </a:lnTo>
                  <a:lnTo>
                    <a:pt x="144" y="49"/>
                  </a:lnTo>
                  <a:lnTo>
                    <a:pt x="143" y="46"/>
                  </a:lnTo>
                  <a:lnTo>
                    <a:pt x="142" y="43"/>
                  </a:lnTo>
                  <a:lnTo>
                    <a:pt x="141" y="41"/>
                  </a:lnTo>
                  <a:lnTo>
                    <a:pt x="140" y="38"/>
                  </a:lnTo>
                  <a:lnTo>
                    <a:pt x="137" y="35"/>
                  </a:lnTo>
                  <a:lnTo>
                    <a:pt x="136" y="33"/>
                  </a:lnTo>
                  <a:lnTo>
                    <a:pt x="134" y="30"/>
                  </a:lnTo>
                  <a:lnTo>
                    <a:pt x="132" y="28"/>
                  </a:lnTo>
                  <a:lnTo>
                    <a:pt x="130" y="26"/>
                  </a:lnTo>
                  <a:lnTo>
                    <a:pt x="128" y="24"/>
                  </a:lnTo>
                  <a:lnTo>
                    <a:pt x="126" y="22"/>
                  </a:lnTo>
                  <a:lnTo>
                    <a:pt x="124" y="19"/>
                  </a:lnTo>
                  <a:lnTo>
                    <a:pt x="121" y="17"/>
                  </a:lnTo>
                  <a:lnTo>
                    <a:pt x="119" y="15"/>
                  </a:lnTo>
                  <a:lnTo>
                    <a:pt x="117" y="14"/>
                  </a:lnTo>
                  <a:lnTo>
                    <a:pt x="114" y="12"/>
                  </a:lnTo>
                  <a:lnTo>
                    <a:pt x="112" y="11"/>
                  </a:lnTo>
                  <a:lnTo>
                    <a:pt x="109" y="9"/>
                  </a:lnTo>
                  <a:lnTo>
                    <a:pt x="107" y="8"/>
                  </a:lnTo>
                  <a:lnTo>
                    <a:pt x="103" y="7"/>
                  </a:lnTo>
                  <a:lnTo>
                    <a:pt x="101" y="6"/>
                  </a:lnTo>
                  <a:lnTo>
                    <a:pt x="98" y="5"/>
                  </a:lnTo>
                  <a:lnTo>
                    <a:pt x="95" y="4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6" y="1"/>
                  </a:lnTo>
                  <a:lnTo>
                    <a:pt x="83" y="1"/>
                  </a:lnTo>
                  <a:lnTo>
                    <a:pt x="80" y="1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3" y="4"/>
                  </a:lnTo>
                  <a:lnTo>
                    <a:pt x="51" y="5"/>
                  </a:lnTo>
                  <a:lnTo>
                    <a:pt x="48" y="6"/>
                  </a:lnTo>
                  <a:lnTo>
                    <a:pt x="45" y="7"/>
                  </a:lnTo>
                  <a:lnTo>
                    <a:pt x="43" y="8"/>
                  </a:lnTo>
                  <a:lnTo>
                    <a:pt x="39" y="9"/>
                  </a:lnTo>
                  <a:lnTo>
                    <a:pt x="37" y="11"/>
                  </a:lnTo>
                  <a:lnTo>
                    <a:pt x="34" y="12"/>
                  </a:lnTo>
                  <a:lnTo>
                    <a:pt x="32" y="14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4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1" y="35"/>
                  </a:lnTo>
                  <a:lnTo>
                    <a:pt x="10" y="38"/>
                  </a:lnTo>
                  <a:lnTo>
                    <a:pt x="9" y="41"/>
                  </a:lnTo>
                  <a:lnTo>
                    <a:pt x="6" y="43"/>
                  </a:lnTo>
                  <a:lnTo>
                    <a:pt x="5" y="46"/>
                  </a:lnTo>
                  <a:lnTo>
                    <a:pt x="4" y="49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3" y="99"/>
                  </a:lnTo>
                  <a:lnTo>
                    <a:pt x="4" y="103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1" y="115"/>
                  </a:lnTo>
                  <a:lnTo>
                    <a:pt x="13" y="117"/>
                  </a:lnTo>
                  <a:lnTo>
                    <a:pt x="15" y="121"/>
                  </a:lnTo>
                  <a:lnTo>
                    <a:pt x="16" y="123"/>
                  </a:lnTo>
                  <a:lnTo>
                    <a:pt x="18" y="125"/>
                  </a:lnTo>
                  <a:lnTo>
                    <a:pt x="20" y="127"/>
                  </a:lnTo>
                  <a:lnTo>
                    <a:pt x="22" y="129"/>
                  </a:lnTo>
                  <a:lnTo>
                    <a:pt x="25" y="131"/>
                  </a:lnTo>
                  <a:lnTo>
                    <a:pt x="27" y="133"/>
                  </a:lnTo>
                  <a:lnTo>
                    <a:pt x="30" y="136"/>
                  </a:lnTo>
                  <a:lnTo>
                    <a:pt x="32" y="137"/>
                  </a:lnTo>
                  <a:lnTo>
                    <a:pt x="34" y="139"/>
                  </a:lnTo>
                  <a:lnTo>
                    <a:pt x="37" y="140"/>
                  </a:lnTo>
                  <a:lnTo>
                    <a:pt x="39" y="142"/>
                  </a:lnTo>
                  <a:lnTo>
                    <a:pt x="43" y="143"/>
                  </a:lnTo>
                  <a:lnTo>
                    <a:pt x="45" y="144"/>
                  </a:lnTo>
                  <a:lnTo>
                    <a:pt x="48" y="145"/>
                  </a:lnTo>
                  <a:lnTo>
                    <a:pt x="51" y="146"/>
                  </a:lnTo>
                  <a:lnTo>
                    <a:pt x="53" y="147"/>
                  </a:lnTo>
                  <a:lnTo>
                    <a:pt x="56" y="148"/>
                  </a:lnTo>
                  <a:lnTo>
                    <a:pt x="60" y="148"/>
                  </a:lnTo>
                  <a:lnTo>
                    <a:pt x="62" y="149"/>
                  </a:lnTo>
                  <a:lnTo>
                    <a:pt x="65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8" y="150"/>
                  </a:lnTo>
                  <a:lnTo>
                    <a:pt x="80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89" y="148"/>
                  </a:lnTo>
                  <a:lnTo>
                    <a:pt x="93" y="148"/>
                  </a:lnTo>
                  <a:lnTo>
                    <a:pt x="95" y="147"/>
                  </a:lnTo>
                  <a:lnTo>
                    <a:pt x="98" y="146"/>
                  </a:lnTo>
                  <a:lnTo>
                    <a:pt x="101" y="145"/>
                  </a:lnTo>
                  <a:lnTo>
                    <a:pt x="103" y="144"/>
                  </a:lnTo>
                  <a:lnTo>
                    <a:pt x="107" y="143"/>
                  </a:lnTo>
                  <a:lnTo>
                    <a:pt x="109" y="142"/>
                  </a:lnTo>
                  <a:lnTo>
                    <a:pt x="112" y="140"/>
                  </a:lnTo>
                  <a:lnTo>
                    <a:pt x="114" y="139"/>
                  </a:lnTo>
                  <a:lnTo>
                    <a:pt x="117" y="137"/>
                  </a:lnTo>
                  <a:lnTo>
                    <a:pt x="119" y="136"/>
                  </a:lnTo>
                  <a:lnTo>
                    <a:pt x="121" y="133"/>
                  </a:lnTo>
                  <a:lnTo>
                    <a:pt x="124" y="131"/>
                  </a:lnTo>
                  <a:lnTo>
                    <a:pt x="126" y="129"/>
                  </a:lnTo>
                  <a:lnTo>
                    <a:pt x="128" y="127"/>
                  </a:lnTo>
                  <a:lnTo>
                    <a:pt x="130" y="125"/>
                  </a:lnTo>
                  <a:lnTo>
                    <a:pt x="132" y="123"/>
                  </a:lnTo>
                  <a:lnTo>
                    <a:pt x="134" y="121"/>
                  </a:lnTo>
                  <a:lnTo>
                    <a:pt x="136" y="117"/>
                  </a:lnTo>
                  <a:lnTo>
                    <a:pt x="137" y="115"/>
                  </a:lnTo>
                  <a:lnTo>
                    <a:pt x="140" y="113"/>
                  </a:lnTo>
                  <a:lnTo>
                    <a:pt x="141" y="110"/>
                  </a:lnTo>
                  <a:lnTo>
                    <a:pt x="142" y="108"/>
                  </a:lnTo>
                  <a:lnTo>
                    <a:pt x="143" y="105"/>
                  </a:lnTo>
                  <a:lnTo>
                    <a:pt x="144" y="103"/>
                  </a:lnTo>
                  <a:lnTo>
                    <a:pt x="145" y="99"/>
                  </a:lnTo>
                  <a:lnTo>
                    <a:pt x="146" y="96"/>
                  </a:lnTo>
                  <a:lnTo>
                    <a:pt x="147" y="93"/>
                  </a:lnTo>
                  <a:lnTo>
                    <a:pt x="148" y="91"/>
                  </a:lnTo>
                  <a:lnTo>
                    <a:pt x="148" y="88"/>
                  </a:lnTo>
                  <a:lnTo>
                    <a:pt x="148" y="84"/>
                  </a:lnTo>
                  <a:lnTo>
                    <a:pt x="149" y="81"/>
                  </a:lnTo>
                  <a:lnTo>
                    <a:pt x="149" y="78"/>
                  </a:lnTo>
                  <a:lnTo>
                    <a:pt x="149" y="76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56" name="Freeform 176"/>
            <p:cNvSpPr>
              <a:spLocks/>
            </p:cNvSpPr>
            <p:nvPr/>
          </p:nvSpPr>
          <p:spPr bwMode="auto">
            <a:xfrm>
              <a:off x="4268" y="997"/>
              <a:ext cx="42" cy="42"/>
            </a:xfrm>
            <a:custGeom>
              <a:avLst/>
              <a:gdLst>
                <a:gd name="T0" fmla="*/ 1 w 150"/>
                <a:gd name="T1" fmla="*/ 0 h 150"/>
                <a:gd name="T2" fmla="*/ 1 w 150"/>
                <a:gd name="T3" fmla="*/ 0 h 150"/>
                <a:gd name="T4" fmla="*/ 1 w 150"/>
                <a:gd name="T5" fmla="*/ 0 h 150"/>
                <a:gd name="T6" fmla="*/ 1 w 150"/>
                <a:gd name="T7" fmla="*/ 0 h 150"/>
                <a:gd name="T8" fmla="*/ 1 w 150"/>
                <a:gd name="T9" fmla="*/ 0 h 150"/>
                <a:gd name="T10" fmla="*/ 1 w 150"/>
                <a:gd name="T11" fmla="*/ 0 h 150"/>
                <a:gd name="T12" fmla="*/ 1 w 150"/>
                <a:gd name="T13" fmla="*/ 0 h 150"/>
                <a:gd name="T14" fmla="*/ 1 w 150"/>
                <a:gd name="T15" fmla="*/ 0 h 150"/>
                <a:gd name="T16" fmla="*/ 1 w 150"/>
                <a:gd name="T17" fmla="*/ 0 h 150"/>
                <a:gd name="T18" fmla="*/ 1 w 150"/>
                <a:gd name="T19" fmla="*/ 0 h 150"/>
                <a:gd name="T20" fmla="*/ 1 w 150"/>
                <a:gd name="T21" fmla="*/ 0 h 150"/>
                <a:gd name="T22" fmla="*/ 0 w 150"/>
                <a:gd name="T23" fmla="*/ 0 h 150"/>
                <a:gd name="T24" fmla="*/ 0 w 150"/>
                <a:gd name="T25" fmla="*/ 0 h 150"/>
                <a:gd name="T26" fmla="*/ 0 w 150"/>
                <a:gd name="T27" fmla="*/ 0 h 150"/>
                <a:gd name="T28" fmla="*/ 0 w 150"/>
                <a:gd name="T29" fmla="*/ 0 h 150"/>
                <a:gd name="T30" fmla="*/ 0 w 150"/>
                <a:gd name="T31" fmla="*/ 0 h 150"/>
                <a:gd name="T32" fmla="*/ 0 w 150"/>
                <a:gd name="T33" fmla="*/ 0 h 150"/>
                <a:gd name="T34" fmla="*/ 0 w 150"/>
                <a:gd name="T35" fmla="*/ 0 h 150"/>
                <a:gd name="T36" fmla="*/ 0 w 150"/>
                <a:gd name="T37" fmla="*/ 0 h 150"/>
                <a:gd name="T38" fmla="*/ 0 w 150"/>
                <a:gd name="T39" fmla="*/ 0 h 150"/>
                <a:gd name="T40" fmla="*/ 0 w 150"/>
                <a:gd name="T41" fmla="*/ 0 h 150"/>
                <a:gd name="T42" fmla="*/ 0 w 150"/>
                <a:gd name="T43" fmla="*/ 1 h 150"/>
                <a:gd name="T44" fmla="*/ 0 w 150"/>
                <a:gd name="T45" fmla="*/ 1 h 150"/>
                <a:gd name="T46" fmla="*/ 0 w 150"/>
                <a:gd name="T47" fmla="*/ 1 h 150"/>
                <a:gd name="T48" fmla="*/ 0 w 150"/>
                <a:gd name="T49" fmla="*/ 1 h 150"/>
                <a:gd name="T50" fmla="*/ 0 w 150"/>
                <a:gd name="T51" fmla="*/ 1 h 150"/>
                <a:gd name="T52" fmla="*/ 0 w 150"/>
                <a:gd name="T53" fmla="*/ 1 h 150"/>
                <a:gd name="T54" fmla="*/ 0 w 150"/>
                <a:gd name="T55" fmla="*/ 1 h 150"/>
                <a:gd name="T56" fmla="*/ 0 w 150"/>
                <a:gd name="T57" fmla="*/ 1 h 150"/>
                <a:gd name="T58" fmla="*/ 0 w 150"/>
                <a:gd name="T59" fmla="*/ 1 h 150"/>
                <a:gd name="T60" fmla="*/ 0 w 150"/>
                <a:gd name="T61" fmla="*/ 1 h 150"/>
                <a:gd name="T62" fmla="*/ 1 w 150"/>
                <a:gd name="T63" fmla="*/ 1 h 150"/>
                <a:gd name="T64" fmla="*/ 1 w 150"/>
                <a:gd name="T65" fmla="*/ 1 h 150"/>
                <a:gd name="T66" fmla="*/ 1 w 150"/>
                <a:gd name="T67" fmla="*/ 1 h 150"/>
                <a:gd name="T68" fmla="*/ 1 w 150"/>
                <a:gd name="T69" fmla="*/ 1 h 150"/>
                <a:gd name="T70" fmla="*/ 1 w 150"/>
                <a:gd name="T71" fmla="*/ 1 h 150"/>
                <a:gd name="T72" fmla="*/ 1 w 150"/>
                <a:gd name="T73" fmla="*/ 1 h 150"/>
                <a:gd name="T74" fmla="*/ 1 w 150"/>
                <a:gd name="T75" fmla="*/ 1 h 150"/>
                <a:gd name="T76" fmla="*/ 1 w 150"/>
                <a:gd name="T77" fmla="*/ 1 h 150"/>
                <a:gd name="T78" fmla="*/ 1 w 150"/>
                <a:gd name="T79" fmla="*/ 1 h 150"/>
                <a:gd name="T80" fmla="*/ 1 w 150"/>
                <a:gd name="T81" fmla="*/ 1 h 150"/>
                <a:gd name="T82" fmla="*/ 1 w 150"/>
                <a:gd name="T83" fmla="*/ 1 h 150"/>
                <a:gd name="T84" fmla="*/ 1 w 150"/>
                <a:gd name="T85" fmla="*/ 1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0" h="150">
                  <a:moveTo>
                    <a:pt x="150" y="76"/>
                  </a:moveTo>
                  <a:lnTo>
                    <a:pt x="150" y="72"/>
                  </a:lnTo>
                  <a:lnTo>
                    <a:pt x="149" y="68"/>
                  </a:lnTo>
                  <a:lnTo>
                    <a:pt x="149" y="64"/>
                  </a:lnTo>
                  <a:lnTo>
                    <a:pt x="148" y="61"/>
                  </a:lnTo>
                  <a:lnTo>
                    <a:pt x="148" y="58"/>
                  </a:lnTo>
                  <a:lnTo>
                    <a:pt x="147" y="54"/>
                  </a:lnTo>
                  <a:lnTo>
                    <a:pt x="146" y="50"/>
                  </a:lnTo>
                  <a:lnTo>
                    <a:pt x="144" y="47"/>
                  </a:lnTo>
                  <a:lnTo>
                    <a:pt x="143" y="44"/>
                  </a:lnTo>
                  <a:lnTo>
                    <a:pt x="141" y="40"/>
                  </a:lnTo>
                  <a:lnTo>
                    <a:pt x="140" y="37"/>
                  </a:lnTo>
                  <a:lnTo>
                    <a:pt x="137" y="34"/>
                  </a:lnTo>
                  <a:lnTo>
                    <a:pt x="135" y="31"/>
                  </a:lnTo>
                  <a:lnTo>
                    <a:pt x="133" y="28"/>
                  </a:lnTo>
                  <a:lnTo>
                    <a:pt x="131" y="25"/>
                  </a:lnTo>
                  <a:lnTo>
                    <a:pt x="128" y="23"/>
                  </a:lnTo>
                  <a:lnTo>
                    <a:pt x="126" y="21"/>
                  </a:lnTo>
                  <a:lnTo>
                    <a:pt x="123" y="17"/>
                  </a:lnTo>
                  <a:lnTo>
                    <a:pt x="119" y="15"/>
                  </a:lnTo>
                  <a:lnTo>
                    <a:pt x="117" y="13"/>
                  </a:lnTo>
                  <a:lnTo>
                    <a:pt x="114" y="11"/>
                  </a:lnTo>
                  <a:lnTo>
                    <a:pt x="111" y="10"/>
                  </a:lnTo>
                  <a:lnTo>
                    <a:pt x="108" y="8"/>
                  </a:lnTo>
                  <a:lnTo>
                    <a:pt x="103" y="7"/>
                  </a:lnTo>
                  <a:lnTo>
                    <a:pt x="100" y="5"/>
                  </a:lnTo>
                  <a:lnTo>
                    <a:pt x="97" y="4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1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1" y="2"/>
                  </a:lnTo>
                  <a:lnTo>
                    <a:pt x="58" y="2"/>
                  </a:lnTo>
                  <a:lnTo>
                    <a:pt x="53" y="4"/>
                  </a:lnTo>
                  <a:lnTo>
                    <a:pt x="50" y="5"/>
                  </a:lnTo>
                  <a:lnTo>
                    <a:pt x="47" y="7"/>
                  </a:lnTo>
                  <a:lnTo>
                    <a:pt x="44" y="8"/>
                  </a:lnTo>
                  <a:lnTo>
                    <a:pt x="41" y="10"/>
                  </a:lnTo>
                  <a:lnTo>
                    <a:pt x="37" y="11"/>
                  </a:lnTo>
                  <a:lnTo>
                    <a:pt x="34" y="13"/>
                  </a:lnTo>
                  <a:lnTo>
                    <a:pt x="31" y="15"/>
                  </a:lnTo>
                  <a:lnTo>
                    <a:pt x="28" y="17"/>
                  </a:lnTo>
                  <a:lnTo>
                    <a:pt x="25" y="21"/>
                  </a:lnTo>
                  <a:lnTo>
                    <a:pt x="22" y="23"/>
                  </a:lnTo>
                  <a:lnTo>
                    <a:pt x="20" y="25"/>
                  </a:lnTo>
                  <a:lnTo>
                    <a:pt x="17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10" y="40"/>
                  </a:lnTo>
                  <a:lnTo>
                    <a:pt x="8" y="44"/>
                  </a:lnTo>
                  <a:lnTo>
                    <a:pt x="7" y="47"/>
                  </a:lnTo>
                  <a:lnTo>
                    <a:pt x="5" y="50"/>
                  </a:lnTo>
                  <a:lnTo>
                    <a:pt x="3" y="54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1" y="64"/>
                  </a:lnTo>
                  <a:lnTo>
                    <a:pt x="1" y="68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1" y="87"/>
                  </a:lnTo>
                  <a:lnTo>
                    <a:pt x="2" y="90"/>
                  </a:lnTo>
                  <a:lnTo>
                    <a:pt x="3" y="94"/>
                  </a:lnTo>
                  <a:lnTo>
                    <a:pt x="3" y="97"/>
                  </a:lnTo>
                  <a:lnTo>
                    <a:pt x="5" y="100"/>
                  </a:lnTo>
                  <a:lnTo>
                    <a:pt x="7" y="104"/>
                  </a:lnTo>
                  <a:lnTo>
                    <a:pt x="8" y="108"/>
                  </a:lnTo>
                  <a:lnTo>
                    <a:pt x="10" y="111"/>
                  </a:lnTo>
                  <a:lnTo>
                    <a:pt x="11" y="114"/>
                  </a:lnTo>
                  <a:lnTo>
                    <a:pt x="13" y="117"/>
                  </a:lnTo>
                  <a:lnTo>
                    <a:pt x="15" y="120"/>
                  </a:lnTo>
                  <a:lnTo>
                    <a:pt x="17" y="123"/>
                  </a:lnTo>
                  <a:lnTo>
                    <a:pt x="20" y="126"/>
                  </a:lnTo>
                  <a:lnTo>
                    <a:pt x="22" y="128"/>
                  </a:lnTo>
                  <a:lnTo>
                    <a:pt x="25" y="131"/>
                  </a:lnTo>
                  <a:lnTo>
                    <a:pt x="28" y="133"/>
                  </a:lnTo>
                  <a:lnTo>
                    <a:pt x="31" y="136"/>
                  </a:lnTo>
                  <a:lnTo>
                    <a:pt x="34" y="138"/>
                  </a:lnTo>
                  <a:lnTo>
                    <a:pt x="37" y="140"/>
                  </a:lnTo>
                  <a:lnTo>
                    <a:pt x="41" y="142"/>
                  </a:lnTo>
                  <a:lnTo>
                    <a:pt x="44" y="143"/>
                  </a:lnTo>
                  <a:lnTo>
                    <a:pt x="47" y="144"/>
                  </a:lnTo>
                  <a:lnTo>
                    <a:pt x="50" y="146"/>
                  </a:lnTo>
                  <a:lnTo>
                    <a:pt x="53" y="147"/>
                  </a:lnTo>
                  <a:lnTo>
                    <a:pt x="58" y="148"/>
                  </a:lnTo>
                  <a:lnTo>
                    <a:pt x="61" y="148"/>
                  </a:lnTo>
                  <a:lnTo>
                    <a:pt x="64" y="149"/>
                  </a:lnTo>
                  <a:lnTo>
                    <a:pt x="68" y="150"/>
                  </a:lnTo>
                  <a:lnTo>
                    <a:pt x="71" y="150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2" y="150"/>
                  </a:lnTo>
                  <a:lnTo>
                    <a:pt x="86" y="149"/>
                  </a:lnTo>
                  <a:lnTo>
                    <a:pt x="90" y="148"/>
                  </a:lnTo>
                  <a:lnTo>
                    <a:pt x="94" y="148"/>
                  </a:lnTo>
                  <a:lnTo>
                    <a:pt x="97" y="147"/>
                  </a:lnTo>
                  <a:lnTo>
                    <a:pt x="100" y="146"/>
                  </a:lnTo>
                  <a:lnTo>
                    <a:pt x="103" y="144"/>
                  </a:lnTo>
                  <a:lnTo>
                    <a:pt x="108" y="143"/>
                  </a:lnTo>
                  <a:lnTo>
                    <a:pt x="111" y="142"/>
                  </a:lnTo>
                  <a:lnTo>
                    <a:pt x="114" y="140"/>
                  </a:lnTo>
                  <a:lnTo>
                    <a:pt x="117" y="138"/>
                  </a:lnTo>
                  <a:lnTo>
                    <a:pt x="119" y="136"/>
                  </a:lnTo>
                  <a:lnTo>
                    <a:pt x="123" y="133"/>
                  </a:lnTo>
                  <a:lnTo>
                    <a:pt x="126" y="131"/>
                  </a:lnTo>
                  <a:lnTo>
                    <a:pt x="128" y="128"/>
                  </a:lnTo>
                  <a:lnTo>
                    <a:pt x="131" y="126"/>
                  </a:lnTo>
                  <a:lnTo>
                    <a:pt x="133" y="123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40" y="114"/>
                  </a:lnTo>
                  <a:lnTo>
                    <a:pt x="141" y="111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6" y="100"/>
                  </a:lnTo>
                  <a:lnTo>
                    <a:pt x="147" y="97"/>
                  </a:lnTo>
                  <a:lnTo>
                    <a:pt x="148" y="94"/>
                  </a:lnTo>
                  <a:lnTo>
                    <a:pt x="148" y="90"/>
                  </a:lnTo>
                  <a:lnTo>
                    <a:pt x="149" y="87"/>
                  </a:lnTo>
                  <a:lnTo>
                    <a:pt x="149" y="82"/>
                  </a:lnTo>
                  <a:lnTo>
                    <a:pt x="150" y="79"/>
                  </a:lnTo>
                  <a:lnTo>
                    <a:pt x="150" y="76"/>
                  </a:lnTo>
                  <a:close/>
                </a:path>
              </a:pathLst>
            </a:custGeom>
            <a:solidFill>
              <a:srgbClr val="0000FF"/>
            </a:solidFill>
            <a:ln w="19050" cmpd="sng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45" name="Group 177"/>
          <p:cNvGrpSpPr>
            <a:grpSpLocks/>
          </p:cNvGrpSpPr>
          <p:nvPr/>
        </p:nvGrpSpPr>
        <p:grpSpPr bwMode="auto">
          <a:xfrm>
            <a:off x="2574925" y="1617663"/>
            <a:ext cx="927100" cy="1222375"/>
            <a:chOff x="1622" y="1019"/>
            <a:chExt cx="584" cy="770"/>
          </a:xfrm>
        </p:grpSpPr>
        <p:sp>
          <p:nvSpPr>
            <p:cNvPr id="140353" name="Line 178"/>
            <p:cNvSpPr>
              <a:spLocks noChangeShapeType="1"/>
            </p:cNvSpPr>
            <p:nvPr/>
          </p:nvSpPr>
          <p:spPr bwMode="auto">
            <a:xfrm flipH="1">
              <a:off x="1622" y="1789"/>
              <a:ext cx="5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54" name="Line 179"/>
            <p:cNvSpPr>
              <a:spLocks noChangeShapeType="1"/>
            </p:cNvSpPr>
            <p:nvPr/>
          </p:nvSpPr>
          <p:spPr bwMode="auto">
            <a:xfrm>
              <a:off x="1622" y="1019"/>
              <a:ext cx="5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48" name="Group 180"/>
          <p:cNvGrpSpPr>
            <a:grpSpLocks/>
          </p:cNvGrpSpPr>
          <p:nvPr/>
        </p:nvGrpSpPr>
        <p:grpSpPr bwMode="auto">
          <a:xfrm>
            <a:off x="4791075" y="1582738"/>
            <a:ext cx="2576513" cy="1289050"/>
            <a:chOff x="3018" y="997"/>
            <a:chExt cx="1623" cy="812"/>
          </a:xfrm>
        </p:grpSpPr>
        <p:grpSp>
          <p:nvGrpSpPr>
            <p:cNvPr id="140347" name="Group 181"/>
            <p:cNvGrpSpPr>
              <a:grpSpLocks/>
            </p:cNvGrpSpPr>
            <p:nvPr/>
          </p:nvGrpSpPr>
          <p:grpSpPr bwMode="auto">
            <a:xfrm>
              <a:off x="3020" y="997"/>
              <a:ext cx="1621" cy="42"/>
              <a:chOff x="3020" y="997"/>
              <a:chExt cx="1621" cy="42"/>
            </a:xfrm>
          </p:grpSpPr>
          <p:sp>
            <p:nvSpPr>
              <p:cNvPr id="140351" name="Freeform 182"/>
              <p:cNvSpPr>
                <a:spLocks/>
              </p:cNvSpPr>
              <p:nvPr/>
            </p:nvSpPr>
            <p:spPr bwMode="auto">
              <a:xfrm>
                <a:off x="4597" y="997"/>
                <a:ext cx="44" cy="42"/>
              </a:xfrm>
              <a:custGeom>
                <a:avLst/>
                <a:gdLst>
                  <a:gd name="T0" fmla="*/ 1 w 149"/>
                  <a:gd name="T1" fmla="*/ 0 h 150"/>
                  <a:gd name="T2" fmla="*/ 1 w 149"/>
                  <a:gd name="T3" fmla="*/ 0 h 150"/>
                  <a:gd name="T4" fmla="*/ 1 w 149"/>
                  <a:gd name="T5" fmla="*/ 0 h 150"/>
                  <a:gd name="T6" fmla="*/ 1 w 149"/>
                  <a:gd name="T7" fmla="*/ 0 h 150"/>
                  <a:gd name="T8" fmla="*/ 1 w 149"/>
                  <a:gd name="T9" fmla="*/ 0 h 150"/>
                  <a:gd name="T10" fmla="*/ 1 w 149"/>
                  <a:gd name="T11" fmla="*/ 0 h 150"/>
                  <a:gd name="T12" fmla="*/ 1 w 149"/>
                  <a:gd name="T13" fmla="*/ 0 h 150"/>
                  <a:gd name="T14" fmla="*/ 1 w 149"/>
                  <a:gd name="T15" fmla="*/ 0 h 150"/>
                  <a:gd name="T16" fmla="*/ 1 w 149"/>
                  <a:gd name="T17" fmla="*/ 0 h 150"/>
                  <a:gd name="T18" fmla="*/ 0 w 149"/>
                  <a:gd name="T19" fmla="*/ 0 h 150"/>
                  <a:gd name="T20" fmla="*/ 0 w 149"/>
                  <a:gd name="T21" fmla="*/ 0 h 150"/>
                  <a:gd name="T22" fmla="*/ 0 w 149"/>
                  <a:gd name="T23" fmla="*/ 0 h 150"/>
                  <a:gd name="T24" fmla="*/ 0 w 149"/>
                  <a:gd name="T25" fmla="*/ 0 h 150"/>
                  <a:gd name="T26" fmla="*/ 0 w 149"/>
                  <a:gd name="T27" fmla="*/ 0 h 150"/>
                  <a:gd name="T28" fmla="*/ 0 w 149"/>
                  <a:gd name="T29" fmla="*/ 0 h 150"/>
                  <a:gd name="T30" fmla="*/ 0 w 149"/>
                  <a:gd name="T31" fmla="*/ 0 h 150"/>
                  <a:gd name="T32" fmla="*/ 0 w 149"/>
                  <a:gd name="T33" fmla="*/ 1 h 150"/>
                  <a:gd name="T34" fmla="*/ 0 w 149"/>
                  <a:gd name="T35" fmla="*/ 1 h 150"/>
                  <a:gd name="T36" fmla="*/ 0 w 149"/>
                  <a:gd name="T37" fmla="*/ 1 h 150"/>
                  <a:gd name="T38" fmla="*/ 0 w 149"/>
                  <a:gd name="T39" fmla="*/ 1 h 150"/>
                  <a:gd name="T40" fmla="*/ 0 w 149"/>
                  <a:gd name="T41" fmla="*/ 1 h 150"/>
                  <a:gd name="T42" fmla="*/ 0 w 149"/>
                  <a:gd name="T43" fmla="*/ 1 h 150"/>
                  <a:gd name="T44" fmla="*/ 0 w 149"/>
                  <a:gd name="T45" fmla="*/ 1 h 150"/>
                  <a:gd name="T46" fmla="*/ 1 w 149"/>
                  <a:gd name="T47" fmla="*/ 1 h 150"/>
                  <a:gd name="T48" fmla="*/ 1 w 149"/>
                  <a:gd name="T49" fmla="*/ 1 h 150"/>
                  <a:gd name="T50" fmla="*/ 1 w 149"/>
                  <a:gd name="T51" fmla="*/ 1 h 150"/>
                  <a:gd name="T52" fmla="*/ 1 w 149"/>
                  <a:gd name="T53" fmla="*/ 1 h 150"/>
                  <a:gd name="T54" fmla="*/ 1 w 149"/>
                  <a:gd name="T55" fmla="*/ 1 h 150"/>
                  <a:gd name="T56" fmla="*/ 1 w 149"/>
                  <a:gd name="T57" fmla="*/ 1 h 150"/>
                  <a:gd name="T58" fmla="*/ 1 w 149"/>
                  <a:gd name="T59" fmla="*/ 1 h 150"/>
                  <a:gd name="T60" fmla="*/ 1 w 149"/>
                  <a:gd name="T61" fmla="*/ 1 h 150"/>
                  <a:gd name="T62" fmla="*/ 1 w 149"/>
                  <a:gd name="T63" fmla="*/ 1 h 1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9" h="150">
                    <a:moveTo>
                      <a:pt x="149" y="76"/>
                    </a:moveTo>
                    <a:lnTo>
                      <a:pt x="149" y="68"/>
                    </a:lnTo>
                    <a:lnTo>
                      <a:pt x="148" y="61"/>
                    </a:lnTo>
                    <a:lnTo>
                      <a:pt x="146" y="54"/>
                    </a:lnTo>
                    <a:lnTo>
                      <a:pt x="144" y="47"/>
                    </a:lnTo>
                    <a:lnTo>
                      <a:pt x="141" y="40"/>
                    </a:lnTo>
                    <a:lnTo>
                      <a:pt x="136" y="34"/>
                    </a:lnTo>
                    <a:lnTo>
                      <a:pt x="132" y="28"/>
                    </a:lnTo>
                    <a:lnTo>
                      <a:pt x="127" y="23"/>
                    </a:lnTo>
                    <a:lnTo>
                      <a:pt x="122" y="17"/>
                    </a:lnTo>
                    <a:lnTo>
                      <a:pt x="116" y="13"/>
                    </a:lnTo>
                    <a:lnTo>
                      <a:pt x="110" y="10"/>
                    </a:lnTo>
                    <a:lnTo>
                      <a:pt x="103" y="7"/>
                    </a:lnTo>
                    <a:lnTo>
                      <a:pt x="96" y="4"/>
                    </a:lnTo>
                    <a:lnTo>
                      <a:pt x="90" y="2"/>
                    </a:lnTo>
                    <a:lnTo>
                      <a:pt x="82" y="1"/>
                    </a:lnTo>
                    <a:lnTo>
                      <a:pt x="75" y="0"/>
                    </a:lnTo>
                    <a:lnTo>
                      <a:pt x="67" y="1"/>
                    </a:lnTo>
                    <a:lnTo>
                      <a:pt x="60" y="2"/>
                    </a:lnTo>
                    <a:lnTo>
                      <a:pt x="52" y="4"/>
                    </a:lnTo>
                    <a:lnTo>
                      <a:pt x="46" y="7"/>
                    </a:lnTo>
                    <a:lnTo>
                      <a:pt x="40" y="10"/>
                    </a:lnTo>
                    <a:lnTo>
                      <a:pt x="33" y="13"/>
                    </a:lnTo>
                    <a:lnTo>
                      <a:pt x="27" y="17"/>
                    </a:lnTo>
                    <a:lnTo>
                      <a:pt x="21" y="23"/>
                    </a:lnTo>
                    <a:lnTo>
                      <a:pt x="17" y="28"/>
                    </a:lnTo>
                    <a:lnTo>
                      <a:pt x="12" y="34"/>
                    </a:lnTo>
                    <a:lnTo>
                      <a:pt x="9" y="40"/>
                    </a:lnTo>
                    <a:lnTo>
                      <a:pt x="6" y="47"/>
                    </a:lnTo>
                    <a:lnTo>
                      <a:pt x="3" y="54"/>
                    </a:lnTo>
                    <a:lnTo>
                      <a:pt x="1" y="61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0" y="82"/>
                    </a:lnTo>
                    <a:lnTo>
                      <a:pt x="1" y="90"/>
                    </a:lnTo>
                    <a:lnTo>
                      <a:pt x="3" y="97"/>
                    </a:lnTo>
                    <a:lnTo>
                      <a:pt x="6" y="104"/>
                    </a:lnTo>
                    <a:lnTo>
                      <a:pt x="9" y="111"/>
                    </a:lnTo>
                    <a:lnTo>
                      <a:pt x="12" y="117"/>
                    </a:lnTo>
                    <a:lnTo>
                      <a:pt x="17" y="123"/>
                    </a:lnTo>
                    <a:lnTo>
                      <a:pt x="21" y="128"/>
                    </a:lnTo>
                    <a:lnTo>
                      <a:pt x="27" y="133"/>
                    </a:lnTo>
                    <a:lnTo>
                      <a:pt x="33" y="138"/>
                    </a:lnTo>
                    <a:lnTo>
                      <a:pt x="40" y="142"/>
                    </a:lnTo>
                    <a:lnTo>
                      <a:pt x="46" y="144"/>
                    </a:lnTo>
                    <a:lnTo>
                      <a:pt x="52" y="147"/>
                    </a:lnTo>
                    <a:lnTo>
                      <a:pt x="60" y="148"/>
                    </a:lnTo>
                    <a:lnTo>
                      <a:pt x="67" y="150"/>
                    </a:lnTo>
                    <a:lnTo>
                      <a:pt x="75" y="150"/>
                    </a:lnTo>
                    <a:lnTo>
                      <a:pt x="82" y="150"/>
                    </a:lnTo>
                    <a:lnTo>
                      <a:pt x="90" y="148"/>
                    </a:lnTo>
                    <a:lnTo>
                      <a:pt x="96" y="147"/>
                    </a:lnTo>
                    <a:lnTo>
                      <a:pt x="103" y="144"/>
                    </a:lnTo>
                    <a:lnTo>
                      <a:pt x="110" y="142"/>
                    </a:lnTo>
                    <a:lnTo>
                      <a:pt x="116" y="138"/>
                    </a:lnTo>
                    <a:lnTo>
                      <a:pt x="122" y="133"/>
                    </a:lnTo>
                    <a:lnTo>
                      <a:pt x="127" y="128"/>
                    </a:lnTo>
                    <a:lnTo>
                      <a:pt x="132" y="123"/>
                    </a:lnTo>
                    <a:lnTo>
                      <a:pt x="136" y="117"/>
                    </a:lnTo>
                    <a:lnTo>
                      <a:pt x="141" y="111"/>
                    </a:lnTo>
                    <a:lnTo>
                      <a:pt x="144" y="104"/>
                    </a:lnTo>
                    <a:lnTo>
                      <a:pt x="146" y="97"/>
                    </a:lnTo>
                    <a:lnTo>
                      <a:pt x="148" y="90"/>
                    </a:lnTo>
                    <a:lnTo>
                      <a:pt x="149" y="82"/>
                    </a:lnTo>
                    <a:lnTo>
                      <a:pt x="149" y="7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0352" name="Freeform 183"/>
              <p:cNvSpPr>
                <a:spLocks/>
              </p:cNvSpPr>
              <p:nvPr/>
            </p:nvSpPr>
            <p:spPr bwMode="auto">
              <a:xfrm>
                <a:off x="3020" y="997"/>
                <a:ext cx="42" cy="42"/>
              </a:xfrm>
              <a:custGeom>
                <a:avLst/>
                <a:gdLst>
                  <a:gd name="T0" fmla="*/ 1 w 150"/>
                  <a:gd name="T1" fmla="*/ 0 h 150"/>
                  <a:gd name="T2" fmla="*/ 1 w 150"/>
                  <a:gd name="T3" fmla="*/ 0 h 150"/>
                  <a:gd name="T4" fmla="*/ 1 w 150"/>
                  <a:gd name="T5" fmla="*/ 0 h 150"/>
                  <a:gd name="T6" fmla="*/ 1 w 150"/>
                  <a:gd name="T7" fmla="*/ 0 h 150"/>
                  <a:gd name="T8" fmla="*/ 1 w 150"/>
                  <a:gd name="T9" fmla="*/ 0 h 150"/>
                  <a:gd name="T10" fmla="*/ 1 w 150"/>
                  <a:gd name="T11" fmla="*/ 0 h 150"/>
                  <a:gd name="T12" fmla="*/ 1 w 150"/>
                  <a:gd name="T13" fmla="*/ 0 h 150"/>
                  <a:gd name="T14" fmla="*/ 1 w 150"/>
                  <a:gd name="T15" fmla="*/ 0 h 150"/>
                  <a:gd name="T16" fmla="*/ 0 w 150"/>
                  <a:gd name="T17" fmla="*/ 0 h 150"/>
                  <a:gd name="T18" fmla="*/ 0 w 150"/>
                  <a:gd name="T19" fmla="*/ 0 h 150"/>
                  <a:gd name="T20" fmla="*/ 0 w 150"/>
                  <a:gd name="T21" fmla="*/ 0 h 150"/>
                  <a:gd name="T22" fmla="*/ 0 w 150"/>
                  <a:gd name="T23" fmla="*/ 0 h 150"/>
                  <a:gd name="T24" fmla="*/ 0 w 150"/>
                  <a:gd name="T25" fmla="*/ 0 h 150"/>
                  <a:gd name="T26" fmla="*/ 0 w 150"/>
                  <a:gd name="T27" fmla="*/ 0 h 150"/>
                  <a:gd name="T28" fmla="*/ 0 w 150"/>
                  <a:gd name="T29" fmla="*/ 0 h 150"/>
                  <a:gd name="T30" fmla="*/ 0 w 150"/>
                  <a:gd name="T31" fmla="*/ 0 h 150"/>
                  <a:gd name="T32" fmla="*/ 0 w 150"/>
                  <a:gd name="T33" fmla="*/ 1 h 150"/>
                  <a:gd name="T34" fmla="*/ 0 w 150"/>
                  <a:gd name="T35" fmla="*/ 1 h 150"/>
                  <a:gd name="T36" fmla="*/ 0 w 150"/>
                  <a:gd name="T37" fmla="*/ 1 h 150"/>
                  <a:gd name="T38" fmla="*/ 0 w 150"/>
                  <a:gd name="T39" fmla="*/ 1 h 150"/>
                  <a:gd name="T40" fmla="*/ 0 w 150"/>
                  <a:gd name="T41" fmla="*/ 1 h 150"/>
                  <a:gd name="T42" fmla="*/ 0 w 150"/>
                  <a:gd name="T43" fmla="*/ 1 h 150"/>
                  <a:gd name="T44" fmla="*/ 0 w 150"/>
                  <a:gd name="T45" fmla="*/ 1 h 150"/>
                  <a:gd name="T46" fmla="*/ 0 w 150"/>
                  <a:gd name="T47" fmla="*/ 1 h 150"/>
                  <a:gd name="T48" fmla="*/ 1 w 150"/>
                  <a:gd name="T49" fmla="*/ 1 h 150"/>
                  <a:gd name="T50" fmla="*/ 1 w 150"/>
                  <a:gd name="T51" fmla="*/ 1 h 150"/>
                  <a:gd name="T52" fmla="*/ 1 w 150"/>
                  <a:gd name="T53" fmla="*/ 1 h 150"/>
                  <a:gd name="T54" fmla="*/ 1 w 150"/>
                  <a:gd name="T55" fmla="*/ 1 h 150"/>
                  <a:gd name="T56" fmla="*/ 1 w 150"/>
                  <a:gd name="T57" fmla="*/ 1 h 150"/>
                  <a:gd name="T58" fmla="*/ 1 w 150"/>
                  <a:gd name="T59" fmla="*/ 1 h 150"/>
                  <a:gd name="T60" fmla="*/ 1 w 150"/>
                  <a:gd name="T61" fmla="*/ 1 h 150"/>
                  <a:gd name="T62" fmla="*/ 1 w 150"/>
                  <a:gd name="T63" fmla="*/ 1 h 1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0" h="150">
                    <a:moveTo>
                      <a:pt x="150" y="76"/>
                    </a:moveTo>
                    <a:lnTo>
                      <a:pt x="149" y="68"/>
                    </a:lnTo>
                    <a:lnTo>
                      <a:pt x="148" y="61"/>
                    </a:lnTo>
                    <a:lnTo>
                      <a:pt x="147" y="54"/>
                    </a:lnTo>
                    <a:lnTo>
                      <a:pt x="144" y="47"/>
                    </a:lnTo>
                    <a:lnTo>
                      <a:pt x="141" y="40"/>
                    </a:lnTo>
                    <a:lnTo>
                      <a:pt x="137" y="34"/>
                    </a:lnTo>
                    <a:lnTo>
                      <a:pt x="133" y="28"/>
                    </a:lnTo>
                    <a:lnTo>
                      <a:pt x="128" y="23"/>
                    </a:lnTo>
                    <a:lnTo>
                      <a:pt x="122" y="17"/>
                    </a:lnTo>
                    <a:lnTo>
                      <a:pt x="117" y="13"/>
                    </a:lnTo>
                    <a:lnTo>
                      <a:pt x="111" y="10"/>
                    </a:lnTo>
                    <a:lnTo>
                      <a:pt x="103" y="7"/>
                    </a:lnTo>
                    <a:lnTo>
                      <a:pt x="97" y="4"/>
                    </a:lnTo>
                    <a:lnTo>
                      <a:pt x="89" y="2"/>
                    </a:lnTo>
                    <a:lnTo>
                      <a:pt x="82" y="1"/>
                    </a:lnTo>
                    <a:lnTo>
                      <a:pt x="76" y="0"/>
                    </a:lnTo>
                    <a:lnTo>
                      <a:pt x="68" y="1"/>
                    </a:lnTo>
                    <a:lnTo>
                      <a:pt x="61" y="2"/>
                    </a:lnTo>
                    <a:lnTo>
                      <a:pt x="53" y="4"/>
                    </a:lnTo>
                    <a:lnTo>
                      <a:pt x="47" y="7"/>
                    </a:lnTo>
                    <a:lnTo>
                      <a:pt x="39" y="10"/>
                    </a:lnTo>
                    <a:lnTo>
                      <a:pt x="34" y="13"/>
                    </a:lnTo>
                    <a:lnTo>
                      <a:pt x="28" y="17"/>
                    </a:lnTo>
                    <a:lnTo>
                      <a:pt x="22" y="23"/>
                    </a:lnTo>
                    <a:lnTo>
                      <a:pt x="17" y="28"/>
                    </a:lnTo>
                    <a:lnTo>
                      <a:pt x="13" y="34"/>
                    </a:lnTo>
                    <a:lnTo>
                      <a:pt x="10" y="40"/>
                    </a:lnTo>
                    <a:lnTo>
                      <a:pt x="6" y="47"/>
                    </a:lnTo>
                    <a:lnTo>
                      <a:pt x="3" y="54"/>
                    </a:lnTo>
                    <a:lnTo>
                      <a:pt x="2" y="61"/>
                    </a:lnTo>
                    <a:lnTo>
                      <a:pt x="1" y="68"/>
                    </a:lnTo>
                    <a:lnTo>
                      <a:pt x="0" y="76"/>
                    </a:lnTo>
                    <a:lnTo>
                      <a:pt x="1" y="82"/>
                    </a:lnTo>
                    <a:lnTo>
                      <a:pt x="2" y="90"/>
                    </a:lnTo>
                    <a:lnTo>
                      <a:pt x="3" y="97"/>
                    </a:lnTo>
                    <a:lnTo>
                      <a:pt x="6" y="104"/>
                    </a:lnTo>
                    <a:lnTo>
                      <a:pt x="10" y="111"/>
                    </a:lnTo>
                    <a:lnTo>
                      <a:pt x="13" y="117"/>
                    </a:lnTo>
                    <a:lnTo>
                      <a:pt x="17" y="123"/>
                    </a:lnTo>
                    <a:lnTo>
                      <a:pt x="22" y="128"/>
                    </a:lnTo>
                    <a:lnTo>
                      <a:pt x="28" y="133"/>
                    </a:lnTo>
                    <a:lnTo>
                      <a:pt x="34" y="138"/>
                    </a:lnTo>
                    <a:lnTo>
                      <a:pt x="39" y="142"/>
                    </a:lnTo>
                    <a:lnTo>
                      <a:pt x="47" y="144"/>
                    </a:lnTo>
                    <a:lnTo>
                      <a:pt x="53" y="147"/>
                    </a:lnTo>
                    <a:lnTo>
                      <a:pt x="61" y="148"/>
                    </a:lnTo>
                    <a:lnTo>
                      <a:pt x="68" y="150"/>
                    </a:lnTo>
                    <a:lnTo>
                      <a:pt x="76" y="150"/>
                    </a:lnTo>
                    <a:lnTo>
                      <a:pt x="82" y="150"/>
                    </a:lnTo>
                    <a:lnTo>
                      <a:pt x="89" y="148"/>
                    </a:lnTo>
                    <a:lnTo>
                      <a:pt x="97" y="147"/>
                    </a:lnTo>
                    <a:lnTo>
                      <a:pt x="103" y="144"/>
                    </a:lnTo>
                    <a:lnTo>
                      <a:pt x="111" y="142"/>
                    </a:lnTo>
                    <a:lnTo>
                      <a:pt x="117" y="138"/>
                    </a:lnTo>
                    <a:lnTo>
                      <a:pt x="122" y="133"/>
                    </a:lnTo>
                    <a:lnTo>
                      <a:pt x="128" y="128"/>
                    </a:lnTo>
                    <a:lnTo>
                      <a:pt x="133" y="123"/>
                    </a:lnTo>
                    <a:lnTo>
                      <a:pt x="137" y="117"/>
                    </a:lnTo>
                    <a:lnTo>
                      <a:pt x="141" y="111"/>
                    </a:lnTo>
                    <a:lnTo>
                      <a:pt x="144" y="104"/>
                    </a:lnTo>
                    <a:lnTo>
                      <a:pt x="147" y="97"/>
                    </a:lnTo>
                    <a:lnTo>
                      <a:pt x="148" y="90"/>
                    </a:lnTo>
                    <a:lnTo>
                      <a:pt x="149" y="82"/>
                    </a:lnTo>
                    <a:lnTo>
                      <a:pt x="150" y="7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0348" name="Group 184"/>
            <p:cNvGrpSpPr>
              <a:grpSpLocks/>
            </p:cNvGrpSpPr>
            <p:nvPr/>
          </p:nvGrpSpPr>
          <p:grpSpPr bwMode="auto">
            <a:xfrm>
              <a:off x="3018" y="1767"/>
              <a:ext cx="1621" cy="42"/>
              <a:chOff x="3020" y="997"/>
              <a:chExt cx="1621" cy="42"/>
            </a:xfrm>
          </p:grpSpPr>
          <p:sp>
            <p:nvSpPr>
              <p:cNvPr id="140349" name="Freeform 185"/>
              <p:cNvSpPr>
                <a:spLocks/>
              </p:cNvSpPr>
              <p:nvPr/>
            </p:nvSpPr>
            <p:spPr bwMode="auto">
              <a:xfrm>
                <a:off x="4597" y="997"/>
                <a:ext cx="44" cy="42"/>
              </a:xfrm>
              <a:custGeom>
                <a:avLst/>
                <a:gdLst>
                  <a:gd name="T0" fmla="*/ 1 w 149"/>
                  <a:gd name="T1" fmla="*/ 0 h 150"/>
                  <a:gd name="T2" fmla="*/ 1 w 149"/>
                  <a:gd name="T3" fmla="*/ 0 h 150"/>
                  <a:gd name="T4" fmla="*/ 1 w 149"/>
                  <a:gd name="T5" fmla="*/ 0 h 150"/>
                  <a:gd name="T6" fmla="*/ 1 w 149"/>
                  <a:gd name="T7" fmla="*/ 0 h 150"/>
                  <a:gd name="T8" fmla="*/ 1 w 149"/>
                  <a:gd name="T9" fmla="*/ 0 h 150"/>
                  <a:gd name="T10" fmla="*/ 1 w 149"/>
                  <a:gd name="T11" fmla="*/ 0 h 150"/>
                  <a:gd name="T12" fmla="*/ 1 w 149"/>
                  <a:gd name="T13" fmla="*/ 0 h 150"/>
                  <a:gd name="T14" fmla="*/ 1 w 149"/>
                  <a:gd name="T15" fmla="*/ 0 h 150"/>
                  <a:gd name="T16" fmla="*/ 1 w 149"/>
                  <a:gd name="T17" fmla="*/ 0 h 150"/>
                  <a:gd name="T18" fmla="*/ 0 w 149"/>
                  <a:gd name="T19" fmla="*/ 0 h 150"/>
                  <a:gd name="T20" fmla="*/ 0 w 149"/>
                  <a:gd name="T21" fmla="*/ 0 h 150"/>
                  <a:gd name="T22" fmla="*/ 0 w 149"/>
                  <a:gd name="T23" fmla="*/ 0 h 150"/>
                  <a:gd name="T24" fmla="*/ 0 w 149"/>
                  <a:gd name="T25" fmla="*/ 0 h 150"/>
                  <a:gd name="T26" fmla="*/ 0 w 149"/>
                  <a:gd name="T27" fmla="*/ 0 h 150"/>
                  <a:gd name="T28" fmla="*/ 0 w 149"/>
                  <a:gd name="T29" fmla="*/ 0 h 150"/>
                  <a:gd name="T30" fmla="*/ 0 w 149"/>
                  <a:gd name="T31" fmla="*/ 0 h 150"/>
                  <a:gd name="T32" fmla="*/ 0 w 149"/>
                  <a:gd name="T33" fmla="*/ 1 h 150"/>
                  <a:gd name="T34" fmla="*/ 0 w 149"/>
                  <a:gd name="T35" fmla="*/ 1 h 150"/>
                  <a:gd name="T36" fmla="*/ 0 w 149"/>
                  <a:gd name="T37" fmla="*/ 1 h 150"/>
                  <a:gd name="T38" fmla="*/ 0 w 149"/>
                  <a:gd name="T39" fmla="*/ 1 h 150"/>
                  <a:gd name="T40" fmla="*/ 0 w 149"/>
                  <a:gd name="T41" fmla="*/ 1 h 150"/>
                  <a:gd name="T42" fmla="*/ 0 w 149"/>
                  <a:gd name="T43" fmla="*/ 1 h 150"/>
                  <a:gd name="T44" fmla="*/ 0 w 149"/>
                  <a:gd name="T45" fmla="*/ 1 h 150"/>
                  <a:gd name="T46" fmla="*/ 1 w 149"/>
                  <a:gd name="T47" fmla="*/ 1 h 150"/>
                  <a:gd name="T48" fmla="*/ 1 w 149"/>
                  <a:gd name="T49" fmla="*/ 1 h 150"/>
                  <a:gd name="T50" fmla="*/ 1 w 149"/>
                  <a:gd name="T51" fmla="*/ 1 h 150"/>
                  <a:gd name="T52" fmla="*/ 1 w 149"/>
                  <a:gd name="T53" fmla="*/ 1 h 150"/>
                  <a:gd name="T54" fmla="*/ 1 w 149"/>
                  <a:gd name="T55" fmla="*/ 1 h 150"/>
                  <a:gd name="T56" fmla="*/ 1 w 149"/>
                  <a:gd name="T57" fmla="*/ 1 h 150"/>
                  <a:gd name="T58" fmla="*/ 1 w 149"/>
                  <a:gd name="T59" fmla="*/ 1 h 150"/>
                  <a:gd name="T60" fmla="*/ 1 w 149"/>
                  <a:gd name="T61" fmla="*/ 1 h 150"/>
                  <a:gd name="T62" fmla="*/ 1 w 149"/>
                  <a:gd name="T63" fmla="*/ 1 h 1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49" h="150">
                    <a:moveTo>
                      <a:pt x="149" y="76"/>
                    </a:moveTo>
                    <a:lnTo>
                      <a:pt x="149" y="68"/>
                    </a:lnTo>
                    <a:lnTo>
                      <a:pt x="148" y="61"/>
                    </a:lnTo>
                    <a:lnTo>
                      <a:pt x="146" y="54"/>
                    </a:lnTo>
                    <a:lnTo>
                      <a:pt x="144" y="47"/>
                    </a:lnTo>
                    <a:lnTo>
                      <a:pt x="141" y="40"/>
                    </a:lnTo>
                    <a:lnTo>
                      <a:pt x="136" y="34"/>
                    </a:lnTo>
                    <a:lnTo>
                      <a:pt x="132" y="28"/>
                    </a:lnTo>
                    <a:lnTo>
                      <a:pt x="127" y="23"/>
                    </a:lnTo>
                    <a:lnTo>
                      <a:pt x="122" y="17"/>
                    </a:lnTo>
                    <a:lnTo>
                      <a:pt x="116" y="13"/>
                    </a:lnTo>
                    <a:lnTo>
                      <a:pt x="110" y="10"/>
                    </a:lnTo>
                    <a:lnTo>
                      <a:pt x="103" y="7"/>
                    </a:lnTo>
                    <a:lnTo>
                      <a:pt x="96" y="4"/>
                    </a:lnTo>
                    <a:lnTo>
                      <a:pt x="90" y="2"/>
                    </a:lnTo>
                    <a:lnTo>
                      <a:pt x="82" y="1"/>
                    </a:lnTo>
                    <a:lnTo>
                      <a:pt x="75" y="0"/>
                    </a:lnTo>
                    <a:lnTo>
                      <a:pt x="67" y="1"/>
                    </a:lnTo>
                    <a:lnTo>
                      <a:pt x="60" y="2"/>
                    </a:lnTo>
                    <a:lnTo>
                      <a:pt x="52" y="4"/>
                    </a:lnTo>
                    <a:lnTo>
                      <a:pt x="46" y="7"/>
                    </a:lnTo>
                    <a:lnTo>
                      <a:pt x="40" y="10"/>
                    </a:lnTo>
                    <a:lnTo>
                      <a:pt x="33" y="13"/>
                    </a:lnTo>
                    <a:lnTo>
                      <a:pt x="27" y="17"/>
                    </a:lnTo>
                    <a:lnTo>
                      <a:pt x="21" y="23"/>
                    </a:lnTo>
                    <a:lnTo>
                      <a:pt x="17" y="28"/>
                    </a:lnTo>
                    <a:lnTo>
                      <a:pt x="12" y="34"/>
                    </a:lnTo>
                    <a:lnTo>
                      <a:pt x="9" y="40"/>
                    </a:lnTo>
                    <a:lnTo>
                      <a:pt x="6" y="47"/>
                    </a:lnTo>
                    <a:lnTo>
                      <a:pt x="3" y="54"/>
                    </a:lnTo>
                    <a:lnTo>
                      <a:pt x="1" y="61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0" y="82"/>
                    </a:lnTo>
                    <a:lnTo>
                      <a:pt x="1" y="90"/>
                    </a:lnTo>
                    <a:lnTo>
                      <a:pt x="3" y="97"/>
                    </a:lnTo>
                    <a:lnTo>
                      <a:pt x="6" y="104"/>
                    </a:lnTo>
                    <a:lnTo>
                      <a:pt x="9" y="111"/>
                    </a:lnTo>
                    <a:lnTo>
                      <a:pt x="12" y="117"/>
                    </a:lnTo>
                    <a:lnTo>
                      <a:pt x="17" y="123"/>
                    </a:lnTo>
                    <a:lnTo>
                      <a:pt x="21" y="128"/>
                    </a:lnTo>
                    <a:lnTo>
                      <a:pt x="27" y="133"/>
                    </a:lnTo>
                    <a:lnTo>
                      <a:pt x="33" y="138"/>
                    </a:lnTo>
                    <a:lnTo>
                      <a:pt x="40" y="142"/>
                    </a:lnTo>
                    <a:lnTo>
                      <a:pt x="46" y="144"/>
                    </a:lnTo>
                    <a:lnTo>
                      <a:pt x="52" y="147"/>
                    </a:lnTo>
                    <a:lnTo>
                      <a:pt x="60" y="148"/>
                    </a:lnTo>
                    <a:lnTo>
                      <a:pt x="67" y="150"/>
                    </a:lnTo>
                    <a:lnTo>
                      <a:pt x="75" y="150"/>
                    </a:lnTo>
                    <a:lnTo>
                      <a:pt x="82" y="150"/>
                    </a:lnTo>
                    <a:lnTo>
                      <a:pt x="90" y="148"/>
                    </a:lnTo>
                    <a:lnTo>
                      <a:pt x="96" y="147"/>
                    </a:lnTo>
                    <a:lnTo>
                      <a:pt x="103" y="144"/>
                    </a:lnTo>
                    <a:lnTo>
                      <a:pt x="110" y="142"/>
                    </a:lnTo>
                    <a:lnTo>
                      <a:pt x="116" y="138"/>
                    </a:lnTo>
                    <a:lnTo>
                      <a:pt x="122" y="133"/>
                    </a:lnTo>
                    <a:lnTo>
                      <a:pt x="127" y="128"/>
                    </a:lnTo>
                    <a:lnTo>
                      <a:pt x="132" y="123"/>
                    </a:lnTo>
                    <a:lnTo>
                      <a:pt x="136" y="117"/>
                    </a:lnTo>
                    <a:lnTo>
                      <a:pt x="141" y="111"/>
                    </a:lnTo>
                    <a:lnTo>
                      <a:pt x="144" y="104"/>
                    </a:lnTo>
                    <a:lnTo>
                      <a:pt x="146" y="97"/>
                    </a:lnTo>
                    <a:lnTo>
                      <a:pt x="148" y="90"/>
                    </a:lnTo>
                    <a:lnTo>
                      <a:pt x="149" y="82"/>
                    </a:lnTo>
                    <a:lnTo>
                      <a:pt x="149" y="7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0350" name="Freeform 186"/>
              <p:cNvSpPr>
                <a:spLocks/>
              </p:cNvSpPr>
              <p:nvPr/>
            </p:nvSpPr>
            <p:spPr bwMode="auto">
              <a:xfrm>
                <a:off x="3020" y="997"/>
                <a:ext cx="42" cy="42"/>
              </a:xfrm>
              <a:custGeom>
                <a:avLst/>
                <a:gdLst>
                  <a:gd name="T0" fmla="*/ 1 w 150"/>
                  <a:gd name="T1" fmla="*/ 0 h 150"/>
                  <a:gd name="T2" fmla="*/ 1 w 150"/>
                  <a:gd name="T3" fmla="*/ 0 h 150"/>
                  <a:gd name="T4" fmla="*/ 1 w 150"/>
                  <a:gd name="T5" fmla="*/ 0 h 150"/>
                  <a:gd name="T6" fmla="*/ 1 w 150"/>
                  <a:gd name="T7" fmla="*/ 0 h 150"/>
                  <a:gd name="T8" fmla="*/ 1 w 150"/>
                  <a:gd name="T9" fmla="*/ 0 h 150"/>
                  <a:gd name="T10" fmla="*/ 1 w 150"/>
                  <a:gd name="T11" fmla="*/ 0 h 150"/>
                  <a:gd name="T12" fmla="*/ 1 w 150"/>
                  <a:gd name="T13" fmla="*/ 0 h 150"/>
                  <a:gd name="T14" fmla="*/ 1 w 150"/>
                  <a:gd name="T15" fmla="*/ 0 h 150"/>
                  <a:gd name="T16" fmla="*/ 0 w 150"/>
                  <a:gd name="T17" fmla="*/ 0 h 150"/>
                  <a:gd name="T18" fmla="*/ 0 w 150"/>
                  <a:gd name="T19" fmla="*/ 0 h 150"/>
                  <a:gd name="T20" fmla="*/ 0 w 150"/>
                  <a:gd name="T21" fmla="*/ 0 h 150"/>
                  <a:gd name="T22" fmla="*/ 0 w 150"/>
                  <a:gd name="T23" fmla="*/ 0 h 150"/>
                  <a:gd name="T24" fmla="*/ 0 w 150"/>
                  <a:gd name="T25" fmla="*/ 0 h 150"/>
                  <a:gd name="T26" fmla="*/ 0 w 150"/>
                  <a:gd name="T27" fmla="*/ 0 h 150"/>
                  <a:gd name="T28" fmla="*/ 0 w 150"/>
                  <a:gd name="T29" fmla="*/ 0 h 150"/>
                  <a:gd name="T30" fmla="*/ 0 w 150"/>
                  <a:gd name="T31" fmla="*/ 0 h 150"/>
                  <a:gd name="T32" fmla="*/ 0 w 150"/>
                  <a:gd name="T33" fmla="*/ 1 h 150"/>
                  <a:gd name="T34" fmla="*/ 0 w 150"/>
                  <a:gd name="T35" fmla="*/ 1 h 150"/>
                  <a:gd name="T36" fmla="*/ 0 w 150"/>
                  <a:gd name="T37" fmla="*/ 1 h 150"/>
                  <a:gd name="T38" fmla="*/ 0 w 150"/>
                  <a:gd name="T39" fmla="*/ 1 h 150"/>
                  <a:gd name="T40" fmla="*/ 0 w 150"/>
                  <a:gd name="T41" fmla="*/ 1 h 150"/>
                  <a:gd name="T42" fmla="*/ 0 w 150"/>
                  <a:gd name="T43" fmla="*/ 1 h 150"/>
                  <a:gd name="T44" fmla="*/ 0 w 150"/>
                  <a:gd name="T45" fmla="*/ 1 h 150"/>
                  <a:gd name="T46" fmla="*/ 0 w 150"/>
                  <a:gd name="T47" fmla="*/ 1 h 150"/>
                  <a:gd name="T48" fmla="*/ 1 w 150"/>
                  <a:gd name="T49" fmla="*/ 1 h 150"/>
                  <a:gd name="T50" fmla="*/ 1 w 150"/>
                  <a:gd name="T51" fmla="*/ 1 h 150"/>
                  <a:gd name="T52" fmla="*/ 1 w 150"/>
                  <a:gd name="T53" fmla="*/ 1 h 150"/>
                  <a:gd name="T54" fmla="*/ 1 w 150"/>
                  <a:gd name="T55" fmla="*/ 1 h 150"/>
                  <a:gd name="T56" fmla="*/ 1 w 150"/>
                  <a:gd name="T57" fmla="*/ 1 h 150"/>
                  <a:gd name="T58" fmla="*/ 1 w 150"/>
                  <a:gd name="T59" fmla="*/ 1 h 150"/>
                  <a:gd name="T60" fmla="*/ 1 w 150"/>
                  <a:gd name="T61" fmla="*/ 1 h 150"/>
                  <a:gd name="T62" fmla="*/ 1 w 150"/>
                  <a:gd name="T63" fmla="*/ 1 h 15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50" h="150">
                    <a:moveTo>
                      <a:pt x="150" y="76"/>
                    </a:moveTo>
                    <a:lnTo>
                      <a:pt x="149" y="68"/>
                    </a:lnTo>
                    <a:lnTo>
                      <a:pt x="148" y="61"/>
                    </a:lnTo>
                    <a:lnTo>
                      <a:pt x="147" y="54"/>
                    </a:lnTo>
                    <a:lnTo>
                      <a:pt x="144" y="47"/>
                    </a:lnTo>
                    <a:lnTo>
                      <a:pt x="141" y="40"/>
                    </a:lnTo>
                    <a:lnTo>
                      <a:pt x="137" y="34"/>
                    </a:lnTo>
                    <a:lnTo>
                      <a:pt x="133" y="28"/>
                    </a:lnTo>
                    <a:lnTo>
                      <a:pt x="128" y="23"/>
                    </a:lnTo>
                    <a:lnTo>
                      <a:pt x="122" y="17"/>
                    </a:lnTo>
                    <a:lnTo>
                      <a:pt x="117" y="13"/>
                    </a:lnTo>
                    <a:lnTo>
                      <a:pt x="111" y="10"/>
                    </a:lnTo>
                    <a:lnTo>
                      <a:pt x="103" y="7"/>
                    </a:lnTo>
                    <a:lnTo>
                      <a:pt x="97" y="4"/>
                    </a:lnTo>
                    <a:lnTo>
                      <a:pt x="89" y="2"/>
                    </a:lnTo>
                    <a:lnTo>
                      <a:pt x="82" y="1"/>
                    </a:lnTo>
                    <a:lnTo>
                      <a:pt x="76" y="0"/>
                    </a:lnTo>
                    <a:lnTo>
                      <a:pt x="68" y="1"/>
                    </a:lnTo>
                    <a:lnTo>
                      <a:pt x="61" y="2"/>
                    </a:lnTo>
                    <a:lnTo>
                      <a:pt x="53" y="4"/>
                    </a:lnTo>
                    <a:lnTo>
                      <a:pt x="47" y="7"/>
                    </a:lnTo>
                    <a:lnTo>
                      <a:pt x="39" y="10"/>
                    </a:lnTo>
                    <a:lnTo>
                      <a:pt x="34" y="13"/>
                    </a:lnTo>
                    <a:lnTo>
                      <a:pt x="28" y="17"/>
                    </a:lnTo>
                    <a:lnTo>
                      <a:pt x="22" y="23"/>
                    </a:lnTo>
                    <a:lnTo>
                      <a:pt x="17" y="28"/>
                    </a:lnTo>
                    <a:lnTo>
                      <a:pt x="13" y="34"/>
                    </a:lnTo>
                    <a:lnTo>
                      <a:pt x="10" y="40"/>
                    </a:lnTo>
                    <a:lnTo>
                      <a:pt x="6" y="47"/>
                    </a:lnTo>
                    <a:lnTo>
                      <a:pt x="3" y="54"/>
                    </a:lnTo>
                    <a:lnTo>
                      <a:pt x="2" y="61"/>
                    </a:lnTo>
                    <a:lnTo>
                      <a:pt x="1" y="68"/>
                    </a:lnTo>
                    <a:lnTo>
                      <a:pt x="0" y="76"/>
                    </a:lnTo>
                    <a:lnTo>
                      <a:pt x="1" y="82"/>
                    </a:lnTo>
                    <a:lnTo>
                      <a:pt x="2" y="90"/>
                    </a:lnTo>
                    <a:lnTo>
                      <a:pt x="3" y="97"/>
                    </a:lnTo>
                    <a:lnTo>
                      <a:pt x="6" y="104"/>
                    </a:lnTo>
                    <a:lnTo>
                      <a:pt x="10" y="111"/>
                    </a:lnTo>
                    <a:lnTo>
                      <a:pt x="13" y="117"/>
                    </a:lnTo>
                    <a:lnTo>
                      <a:pt x="17" y="123"/>
                    </a:lnTo>
                    <a:lnTo>
                      <a:pt x="22" y="128"/>
                    </a:lnTo>
                    <a:lnTo>
                      <a:pt x="28" y="133"/>
                    </a:lnTo>
                    <a:lnTo>
                      <a:pt x="34" y="138"/>
                    </a:lnTo>
                    <a:lnTo>
                      <a:pt x="39" y="142"/>
                    </a:lnTo>
                    <a:lnTo>
                      <a:pt x="47" y="144"/>
                    </a:lnTo>
                    <a:lnTo>
                      <a:pt x="53" y="147"/>
                    </a:lnTo>
                    <a:lnTo>
                      <a:pt x="61" y="148"/>
                    </a:lnTo>
                    <a:lnTo>
                      <a:pt x="68" y="150"/>
                    </a:lnTo>
                    <a:lnTo>
                      <a:pt x="76" y="150"/>
                    </a:lnTo>
                    <a:lnTo>
                      <a:pt x="82" y="150"/>
                    </a:lnTo>
                    <a:lnTo>
                      <a:pt x="89" y="148"/>
                    </a:lnTo>
                    <a:lnTo>
                      <a:pt x="97" y="147"/>
                    </a:lnTo>
                    <a:lnTo>
                      <a:pt x="103" y="144"/>
                    </a:lnTo>
                    <a:lnTo>
                      <a:pt x="111" y="142"/>
                    </a:lnTo>
                    <a:lnTo>
                      <a:pt x="117" y="138"/>
                    </a:lnTo>
                    <a:lnTo>
                      <a:pt x="122" y="133"/>
                    </a:lnTo>
                    <a:lnTo>
                      <a:pt x="128" y="128"/>
                    </a:lnTo>
                    <a:lnTo>
                      <a:pt x="133" y="123"/>
                    </a:lnTo>
                    <a:lnTo>
                      <a:pt x="137" y="117"/>
                    </a:lnTo>
                    <a:lnTo>
                      <a:pt x="141" y="111"/>
                    </a:lnTo>
                    <a:lnTo>
                      <a:pt x="144" y="104"/>
                    </a:lnTo>
                    <a:lnTo>
                      <a:pt x="147" y="97"/>
                    </a:lnTo>
                    <a:lnTo>
                      <a:pt x="148" y="90"/>
                    </a:lnTo>
                    <a:lnTo>
                      <a:pt x="149" y="82"/>
                    </a:lnTo>
                    <a:lnTo>
                      <a:pt x="150" y="76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3355" name="Group 187"/>
          <p:cNvGrpSpPr>
            <a:grpSpLocks/>
          </p:cNvGrpSpPr>
          <p:nvPr/>
        </p:nvGrpSpPr>
        <p:grpSpPr bwMode="auto">
          <a:xfrm>
            <a:off x="2574925" y="3997325"/>
            <a:ext cx="927100" cy="2506663"/>
            <a:chOff x="1622" y="2518"/>
            <a:chExt cx="584" cy="1579"/>
          </a:xfrm>
        </p:grpSpPr>
        <p:sp>
          <p:nvSpPr>
            <p:cNvPr id="140345" name="Line 188"/>
            <p:cNvSpPr>
              <a:spLocks noChangeShapeType="1"/>
            </p:cNvSpPr>
            <p:nvPr/>
          </p:nvSpPr>
          <p:spPr bwMode="auto">
            <a:xfrm flipH="1">
              <a:off x="1622" y="2518"/>
              <a:ext cx="5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46" name="Line 189"/>
            <p:cNvSpPr>
              <a:spLocks noChangeShapeType="1"/>
            </p:cNvSpPr>
            <p:nvPr/>
          </p:nvSpPr>
          <p:spPr bwMode="auto">
            <a:xfrm flipH="1">
              <a:off x="1622" y="4097"/>
              <a:ext cx="5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3358" name="Line 190"/>
          <p:cNvSpPr>
            <a:spLocks noChangeShapeType="1"/>
          </p:cNvSpPr>
          <p:nvPr/>
        </p:nvSpPr>
        <p:spPr bwMode="auto">
          <a:xfrm>
            <a:off x="4826000" y="2840038"/>
            <a:ext cx="2506663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59" name="Line 191"/>
          <p:cNvSpPr>
            <a:spLocks noChangeShapeType="1"/>
          </p:cNvSpPr>
          <p:nvPr/>
        </p:nvSpPr>
        <p:spPr bwMode="auto">
          <a:xfrm flipV="1">
            <a:off x="3502025" y="3997325"/>
            <a:ext cx="0" cy="2506663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3360" name="Line 192"/>
          <p:cNvSpPr>
            <a:spLocks noChangeShapeType="1"/>
          </p:cNvSpPr>
          <p:nvPr/>
        </p:nvSpPr>
        <p:spPr bwMode="auto">
          <a:xfrm>
            <a:off x="3502025" y="1617663"/>
            <a:ext cx="0" cy="1222375"/>
          </a:xfrm>
          <a:prstGeom prst="line">
            <a:avLst/>
          </a:prstGeom>
          <a:noFill/>
          <a:ln w="38100">
            <a:solidFill>
              <a:srgbClr val="CC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3361" name="Group 193"/>
          <p:cNvGrpSpPr>
            <a:grpSpLocks/>
          </p:cNvGrpSpPr>
          <p:nvPr/>
        </p:nvGrpSpPr>
        <p:grpSpPr bwMode="auto">
          <a:xfrm>
            <a:off x="4686300" y="1617663"/>
            <a:ext cx="2787650" cy="1222375"/>
            <a:chOff x="2952" y="1019"/>
            <a:chExt cx="1756" cy="770"/>
          </a:xfrm>
        </p:grpSpPr>
        <p:sp>
          <p:nvSpPr>
            <p:cNvPr id="140343" name="Freeform 194"/>
            <p:cNvSpPr>
              <a:spLocks/>
            </p:cNvSpPr>
            <p:nvPr/>
          </p:nvSpPr>
          <p:spPr bwMode="auto">
            <a:xfrm>
              <a:off x="4619" y="1019"/>
              <a:ext cx="89" cy="770"/>
            </a:xfrm>
            <a:custGeom>
              <a:avLst/>
              <a:gdLst>
                <a:gd name="T0" fmla="*/ 0 w 311"/>
                <a:gd name="T1" fmla="*/ 18 h 2691"/>
                <a:gd name="T2" fmla="*/ 0 w 311"/>
                <a:gd name="T3" fmla="*/ 18 h 2691"/>
                <a:gd name="T4" fmla="*/ 0 w 311"/>
                <a:gd name="T5" fmla="*/ 17 h 2691"/>
                <a:gd name="T6" fmla="*/ 0 w 311"/>
                <a:gd name="T7" fmla="*/ 17 h 2691"/>
                <a:gd name="T8" fmla="*/ 1 w 311"/>
                <a:gd name="T9" fmla="*/ 17 h 2691"/>
                <a:gd name="T10" fmla="*/ 1 w 311"/>
                <a:gd name="T11" fmla="*/ 17 h 2691"/>
                <a:gd name="T12" fmla="*/ 1 w 311"/>
                <a:gd name="T13" fmla="*/ 16 h 2691"/>
                <a:gd name="T14" fmla="*/ 1 w 311"/>
                <a:gd name="T15" fmla="*/ 16 h 2691"/>
                <a:gd name="T16" fmla="*/ 1 w 311"/>
                <a:gd name="T17" fmla="*/ 16 h 2691"/>
                <a:gd name="T18" fmla="*/ 1 w 311"/>
                <a:gd name="T19" fmla="*/ 15 h 2691"/>
                <a:gd name="T20" fmla="*/ 1 w 311"/>
                <a:gd name="T21" fmla="*/ 15 h 2691"/>
                <a:gd name="T22" fmla="*/ 1 w 311"/>
                <a:gd name="T23" fmla="*/ 15 h 2691"/>
                <a:gd name="T24" fmla="*/ 1 w 311"/>
                <a:gd name="T25" fmla="*/ 15 h 2691"/>
                <a:gd name="T26" fmla="*/ 1 w 311"/>
                <a:gd name="T27" fmla="*/ 14 h 2691"/>
                <a:gd name="T28" fmla="*/ 1 w 311"/>
                <a:gd name="T29" fmla="*/ 14 h 2691"/>
                <a:gd name="T30" fmla="*/ 1 w 311"/>
                <a:gd name="T31" fmla="*/ 13 h 2691"/>
                <a:gd name="T32" fmla="*/ 2 w 311"/>
                <a:gd name="T33" fmla="*/ 13 h 2691"/>
                <a:gd name="T34" fmla="*/ 2 w 311"/>
                <a:gd name="T35" fmla="*/ 13 h 2691"/>
                <a:gd name="T36" fmla="*/ 2 w 311"/>
                <a:gd name="T37" fmla="*/ 13 h 2691"/>
                <a:gd name="T38" fmla="*/ 2 w 311"/>
                <a:gd name="T39" fmla="*/ 12 h 2691"/>
                <a:gd name="T40" fmla="*/ 2 w 311"/>
                <a:gd name="T41" fmla="*/ 12 h 2691"/>
                <a:gd name="T42" fmla="*/ 2 w 311"/>
                <a:gd name="T43" fmla="*/ 12 h 2691"/>
                <a:gd name="T44" fmla="*/ 2 w 311"/>
                <a:gd name="T45" fmla="*/ 11 h 2691"/>
                <a:gd name="T46" fmla="*/ 2 w 311"/>
                <a:gd name="T47" fmla="*/ 11 h 2691"/>
                <a:gd name="T48" fmla="*/ 2 w 311"/>
                <a:gd name="T49" fmla="*/ 11 h 2691"/>
                <a:gd name="T50" fmla="*/ 2 w 311"/>
                <a:gd name="T51" fmla="*/ 11 h 2691"/>
                <a:gd name="T52" fmla="*/ 2 w 311"/>
                <a:gd name="T53" fmla="*/ 10 h 2691"/>
                <a:gd name="T54" fmla="*/ 2 w 311"/>
                <a:gd name="T55" fmla="*/ 10 h 2691"/>
                <a:gd name="T56" fmla="*/ 2 w 311"/>
                <a:gd name="T57" fmla="*/ 10 h 2691"/>
                <a:gd name="T58" fmla="*/ 2 w 311"/>
                <a:gd name="T59" fmla="*/ 9 h 2691"/>
                <a:gd name="T60" fmla="*/ 2 w 311"/>
                <a:gd name="T61" fmla="*/ 9 h 2691"/>
                <a:gd name="T62" fmla="*/ 2 w 311"/>
                <a:gd name="T63" fmla="*/ 9 h 2691"/>
                <a:gd name="T64" fmla="*/ 2 w 311"/>
                <a:gd name="T65" fmla="*/ 8 h 2691"/>
                <a:gd name="T66" fmla="*/ 2 w 311"/>
                <a:gd name="T67" fmla="*/ 8 h 2691"/>
                <a:gd name="T68" fmla="*/ 2 w 311"/>
                <a:gd name="T69" fmla="*/ 8 h 2691"/>
                <a:gd name="T70" fmla="*/ 2 w 311"/>
                <a:gd name="T71" fmla="*/ 7 h 2691"/>
                <a:gd name="T72" fmla="*/ 2 w 311"/>
                <a:gd name="T73" fmla="*/ 7 h 2691"/>
                <a:gd name="T74" fmla="*/ 2 w 311"/>
                <a:gd name="T75" fmla="*/ 7 h 2691"/>
                <a:gd name="T76" fmla="*/ 2 w 311"/>
                <a:gd name="T77" fmla="*/ 7 h 2691"/>
                <a:gd name="T78" fmla="*/ 2 w 311"/>
                <a:gd name="T79" fmla="*/ 6 h 2691"/>
                <a:gd name="T80" fmla="*/ 2 w 311"/>
                <a:gd name="T81" fmla="*/ 6 h 2691"/>
                <a:gd name="T82" fmla="*/ 2 w 311"/>
                <a:gd name="T83" fmla="*/ 6 h 2691"/>
                <a:gd name="T84" fmla="*/ 2 w 311"/>
                <a:gd name="T85" fmla="*/ 5 h 2691"/>
                <a:gd name="T86" fmla="*/ 2 w 311"/>
                <a:gd name="T87" fmla="*/ 5 h 2691"/>
                <a:gd name="T88" fmla="*/ 2 w 311"/>
                <a:gd name="T89" fmla="*/ 5 h 2691"/>
                <a:gd name="T90" fmla="*/ 1 w 311"/>
                <a:gd name="T91" fmla="*/ 5 h 2691"/>
                <a:gd name="T92" fmla="*/ 1 w 311"/>
                <a:gd name="T93" fmla="*/ 4 h 2691"/>
                <a:gd name="T94" fmla="*/ 1 w 311"/>
                <a:gd name="T95" fmla="*/ 4 h 2691"/>
                <a:gd name="T96" fmla="*/ 1 w 311"/>
                <a:gd name="T97" fmla="*/ 4 h 2691"/>
                <a:gd name="T98" fmla="*/ 1 w 311"/>
                <a:gd name="T99" fmla="*/ 3 h 2691"/>
                <a:gd name="T100" fmla="*/ 1 w 311"/>
                <a:gd name="T101" fmla="*/ 3 h 2691"/>
                <a:gd name="T102" fmla="*/ 1 w 311"/>
                <a:gd name="T103" fmla="*/ 3 h 2691"/>
                <a:gd name="T104" fmla="*/ 1 w 311"/>
                <a:gd name="T105" fmla="*/ 2 h 2691"/>
                <a:gd name="T106" fmla="*/ 1 w 311"/>
                <a:gd name="T107" fmla="*/ 2 h 2691"/>
                <a:gd name="T108" fmla="*/ 1 w 311"/>
                <a:gd name="T109" fmla="*/ 2 h 2691"/>
                <a:gd name="T110" fmla="*/ 1 w 311"/>
                <a:gd name="T111" fmla="*/ 1 h 2691"/>
                <a:gd name="T112" fmla="*/ 1 w 311"/>
                <a:gd name="T113" fmla="*/ 1 h 2691"/>
                <a:gd name="T114" fmla="*/ 0 w 311"/>
                <a:gd name="T115" fmla="*/ 1 h 2691"/>
                <a:gd name="T116" fmla="*/ 0 w 311"/>
                <a:gd name="T117" fmla="*/ 1 h 2691"/>
                <a:gd name="T118" fmla="*/ 0 w 311"/>
                <a:gd name="T119" fmla="*/ 0 h 2691"/>
                <a:gd name="T120" fmla="*/ 0 w 311"/>
                <a:gd name="T121" fmla="*/ 0 h 26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11" h="2691">
                  <a:moveTo>
                    <a:pt x="0" y="2691"/>
                  </a:moveTo>
                  <a:lnTo>
                    <a:pt x="9" y="2671"/>
                  </a:lnTo>
                  <a:lnTo>
                    <a:pt x="19" y="2651"/>
                  </a:lnTo>
                  <a:lnTo>
                    <a:pt x="28" y="2630"/>
                  </a:lnTo>
                  <a:lnTo>
                    <a:pt x="38" y="2609"/>
                  </a:lnTo>
                  <a:lnTo>
                    <a:pt x="48" y="2588"/>
                  </a:lnTo>
                  <a:lnTo>
                    <a:pt x="57" y="2567"/>
                  </a:lnTo>
                  <a:lnTo>
                    <a:pt x="66" y="2547"/>
                  </a:lnTo>
                  <a:lnTo>
                    <a:pt x="74" y="2525"/>
                  </a:lnTo>
                  <a:lnTo>
                    <a:pt x="84" y="2504"/>
                  </a:lnTo>
                  <a:lnTo>
                    <a:pt x="92" y="2483"/>
                  </a:lnTo>
                  <a:lnTo>
                    <a:pt x="101" y="2461"/>
                  </a:lnTo>
                  <a:lnTo>
                    <a:pt x="108" y="2440"/>
                  </a:lnTo>
                  <a:lnTo>
                    <a:pt x="117" y="2419"/>
                  </a:lnTo>
                  <a:lnTo>
                    <a:pt x="124" y="2397"/>
                  </a:lnTo>
                  <a:lnTo>
                    <a:pt x="133" y="2376"/>
                  </a:lnTo>
                  <a:lnTo>
                    <a:pt x="140" y="2355"/>
                  </a:lnTo>
                  <a:lnTo>
                    <a:pt x="148" y="2333"/>
                  </a:lnTo>
                  <a:lnTo>
                    <a:pt x="155" y="2311"/>
                  </a:lnTo>
                  <a:lnTo>
                    <a:pt x="162" y="2290"/>
                  </a:lnTo>
                  <a:lnTo>
                    <a:pt x="169" y="2268"/>
                  </a:lnTo>
                  <a:lnTo>
                    <a:pt x="175" y="2246"/>
                  </a:lnTo>
                  <a:lnTo>
                    <a:pt x="182" y="2224"/>
                  </a:lnTo>
                  <a:lnTo>
                    <a:pt x="188" y="2203"/>
                  </a:lnTo>
                  <a:lnTo>
                    <a:pt x="195" y="2180"/>
                  </a:lnTo>
                  <a:lnTo>
                    <a:pt x="201" y="2158"/>
                  </a:lnTo>
                  <a:lnTo>
                    <a:pt x="207" y="2137"/>
                  </a:lnTo>
                  <a:lnTo>
                    <a:pt x="213" y="2114"/>
                  </a:lnTo>
                  <a:lnTo>
                    <a:pt x="218" y="2092"/>
                  </a:lnTo>
                  <a:lnTo>
                    <a:pt x="224" y="2070"/>
                  </a:lnTo>
                  <a:lnTo>
                    <a:pt x="230" y="2047"/>
                  </a:lnTo>
                  <a:lnTo>
                    <a:pt x="234" y="2025"/>
                  </a:lnTo>
                  <a:lnTo>
                    <a:pt x="239" y="2002"/>
                  </a:lnTo>
                  <a:lnTo>
                    <a:pt x="245" y="1980"/>
                  </a:lnTo>
                  <a:lnTo>
                    <a:pt x="249" y="1958"/>
                  </a:lnTo>
                  <a:lnTo>
                    <a:pt x="253" y="1935"/>
                  </a:lnTo>
                  <a:lnTo>
                    <a:pt x="257" y="1913"/>
                  </a:lnTo>
                  <a:lnTo>
                    <a:pt x="262" y="1891"/>
                  </a:lnTo>
                  <a:lnTo>
                    <a:pt x="266" y="1868"/>
                  </a:lnTo>
                  <a:lnTo>
                    <a:pt x="269" y="1846"/>
                  </a:lnTo>
                  <a:lnTo>
                    <a:pt x="273" y="1824"/>
                  </a:lnTo>
                  <a:lnTo>
                    <a:pt x="277" y="1801"/>
                  </a:lnTo>
                  <a:lnTo>
                    <a:pt x="280" y="1778"/>
                  </a:lnTo>
                  <a:lnTo>
                    <a:pt x="283" y="1755"/>
                  </a:lnTo>
                  <a:lnTo>
                    <a:pt x="286" y="1733"/>
                  </a:lnTo>
                  <a:lnTo>
                    <a:pt x="289" y="1710"/>
                  </a:lnTo>
                  <a:lnTo>
                    <a:pt x="291" y="1687"/>
                  </a:lnTo>
                  <a:lnTo>
                    <a:pt x="294" y="1665"/>
                  </a:lnTo>
                  <a:lnTo>
                    <a:pt x="297" y="1642"/>
                  </a:lnTo>
                  <a:lnTo>
                    <a:pt x="299" y="1619"/>
                  </a:lnTo>
                  <a:lnTo>
                    <a:pt x="300" y="1597"/>
                  </a:lnTo>
                  <a:lnTo>
                    <a:pt x="302" y="1573"/>
                  </a:lnTo>
                  <a:lnTo>
                    <a:pt x="304" y="1551"/>
                  </a:lnTo>
                  <a:lnTo>
                    <a:pt x="305" y="1529"/>
                  </a:lnTo>
                  <a:lnTo>
                    <a:pt x="306" y="1505"/>
                  </a:lnTo>
                  <a:lnTo>
                    <a:pt x="307" y="1483"/>
                  </a:lnTo>
                  <a:lnTo>
                    <a:pt x="309" y="1460"/>
                  </a:lnTo>
                  <a:lnTo>
                    <a:pt x="310" y="1437"/>
                  </a:lnTo>
                  <a:lnTo>
                    <a:pt x="310" y="1414"/>
                  </a:lnTo>
                  <a:lnTo>
                    <a:pt x="311" y="1391"/>
                  </a:lnTo>
                  <a:lnTo>
                    <a:pt x="311" y="1368"/>
                  </a:lnTo>
                  <a:lnTo>
                    <a:pt x="311" y="1346"/>
                  </a:lnTo>
                  <a:lnTo>
                    <a:pt x="311" y="1323"/>
                  </a:lnTo>
                  <a:lnTo>
                    <a:pt x="311" y="1300"/>
                  </a:lnTo>
                  <a:lnTo>
                    <a:pt x="310" y="1277"/>
                  </a:lnTo>
                  <a:lnTo>
                    <a:pt x="310" y="1254"/>
                  </a:lnTo>
                  <a:lnTo>
                    <a:pt x="309" y="1232"/>
                  </a:lnTo>
                  <a:lnTo>
                    <a:pt x="307" y="1208"/>
                  </a:lnTo>
                  <a:lnTo>
                    <a:pt x="306" y="1186"/>
                  </a:lnTo>
                  <a:lnTo>
                    <a:pt x="305" y="1162"/>
                  </a:lnTo>
                  <a:lnTo>
                    <a:pt x="304" y="1140"/>
                  </a:lnTo>
                  <a:lnTo>
                    <a:pt x="302" y="1118"/>
                  </a:lnTo>
                  <a:lnTo>
                    <a:pt x="300" y="1094"/>
                  </a:lnTo>
                  <a:lnTo>
                    <a:pt x="299" y="1072"/>
                  </a:lnTo>
                  <a:lnTo>
                    <a:pt x="297" y="1049"/>
                  </a:lnTo>
                  <a:lnTo>
                    <a:pt x="294" y="1026"/>
                  </a:lnTo>
                  <a:lnTo>
                    <a:pt x="291" y="1004"/>
                  </a:lnTo>
                  <a:lnTo>
                    <a:pt x="289" y="980"/>
                  </a:lnTo>
                  <a:lnTo>
                    <a:pt x="286" y="958"/>
                  </a:lnTo>
                  <a:lnTo>
                    <a:pt x="283" y="936"/>
                  </a:lnTo>
                  <a:lnTo>
                    <a:pt x="280" y="913"/>
                  </a:lnTo>
                  <a:lnTo>
                    <a:pt x="277" y="890"/>
                  </a:lnTo>
                  <a:lnTo>
                    <a:pt x="273" y="868"/>
                  </a:lnTo>
                  <a:lnTo>
                    <a:pt x="269" y="845"/>
                  </a:lnTo>
                  <a:lnTo>
                    <a:pt x="266" y="823"/>
                  </a:lnTo>
                  <a:lnTo>
                    <a:pt x="262" y="801"/>
                  </a:lnTo>
                  <a:lnTo>
                    <a:pt x="257" y="778"/>
                  </a:lnTo>
                  <a:lnTo>
                    <a:pt x="253" y="756"/>
                  </a:lnTo>
                  <a:lnTo>
                    <a:pt x="249" y="732"/>
                  </a:lnTo>
                  <a:lnTo>
                    <a:pt x="245" y="710"/>
                  </a:lnTo>
                  <a:lnTo>
                    <a:pt x="239" y="688"/>
                  </a:lnTo>
                  <a:lnTo>
                    <a:pt x="234" y="666"/>
                  </a:lnTo>
                  <a:lnTo>
                    <a:pt x="230" y="644"/>
                  </a:lnTo>
                  <a:lnTo>
                    <a:pt x="224" y="622"/>
                  </a:lnTo>
                  <a:lnTo>
                    <a:pt x="218" y="599"/>
                  </a:lnTo>
                  <a:lnTo>
                    <a:pt x="213" y="577"/>
                  </a:lnTo>
                  <a:lnTo>
                    <a:pt x="207" y="555"/>
                  </a:lnTo>
                  <a:lnTo>
                    <a:pt x="201" y="533"/>
                  </a:lnTo>
                  <a:lnTo>
                    <a:pt x="195" y="511"/>
                  </a:lnTo>
                  <a:lnTo>
                    <a:pt x="188" y="489"/>
                  </a:lnTo>
                  <a:lnTo>
                    <a:pt x="182" y="467"/>
                  </a:lnTo>
                  <a:lnTo>
                    <a:pt x="175" y="445"/>
                  </a:lnTo>
                  <a:lnTo>
                    <a:pt x="169" y="424"/>
                  </a:lnTo>
                  <a:lnTo>
                    <a:pt x="162" y="401"/>
                  </a:lnTo>
                  <a:lnTo>
                    <a:pt x="155" y="380"/>
                  </a:lnTo>
                  <a:lnTo>
                    <a:pt x="148" y="359"/>
                  </a:lnTo>
                  <a:lnTo>
                    <a:pt x="140" y="336"/>
                  </a:lnTo>
                  <a:lnTo>
                    <a:pt x="133" y="315"/>
                  </a:lnTo>
                  <a:lnTo>
                    <a:pt x="124" y="294"/>
                  </a:lnTo>
                  <a:lnTo>
                    <a:pt x="117" y="272"/>
                  </a:lnTo>
                  <a:lnTo>
                    <a:pt x="108" y="251"/>
                  </a:lnTo>
                  <a:lnTo>
                    <a:pt x="101" y="230"/>
                  </a:lnTo>
                  <a:lnTo>
                    <a:pt x="92" y="209"/>
                  </a:lnTo>
                  <a:lnTo>
                    <a:pt x="84" y="187"/>
                  </a:lnTo>
                  <a:lnTo>
                    <a:pt x="74" y="166"/>
                  </a:lnTo>
                  <a:lnTo>
                    <a:pt x="66" y="145"/>
                  </a:lnTo>
                  <a:lnTo>
                    <a:pt x="57" y="124"/>
                  </a:lnTo>
                  <a:lnTo>
                    <a:pt x="48" y="103"/>
                  </a:lnTo>
                  <a:lnTo>
                    <a:pt x="38" y="82"/>
                  </a:lnTo>
                  <a:lnTo>
                    <a:pt x="28" y="62"/>
                  </a:lnTo>
                  <a:lnTo>
                    <a:pt x="19" y="40"/>
                  </a:lnTo>
                  <a:lnTo>
                    <a:pt x="9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44" name="Freeform 195"/>
            <p:cNvSpPr>
              <a:spLocks/>
            </p:cNvSpPr>
            <p:nvPr/>
          </p:nvSpPr>
          <p:spPr bwMode="auto">
            <a:xfrm>
              <a:off x="2952" y="1019"/>
              <a:ext cx="88" cy="770"/>
            </a:xfrm>
            <a:custGeom>
              <a:avLst/>
              <a:gdLst>
                <a:gd name="T0" fmla="*/ 2 w 312"/>
                <a:gd name="T1" fmla="*/ 0 h 2691"/>
                <a:gd name="T2" fmla="*/ 2 w 312"/>
                <a:gd name="T3" fmla="*/ 0 h 2691"/>
                <a:gd name="T4" fmla="*/ 2 w 312"/>
                <a:gd name="T5" fmla="*/ 1 h 2691"/>
                <a:gd name="T6" fmla="*/ 1 w 312"/>
                <a:gd name="T7" fmla="*/ 1 h 2691"/>
                <a:gd name="T8" fmla="*/ 1 w 312"/>
                <a:gd name="T9" fmla="*/ 1 h 2691"/>
                <a:gd name="T10" fmla="*/ 1 w 312"/>
                <a:gd name="T11" fmla="*/ 2 h 2691"/>
                <a:gd name="T12" fmla="*/ 1 w 312"/>
                <a:gd name="T13" fmla="*/ 2 h 2691"/>
                <a:gd name="T14" fmla="*/ 1 w 312"/>
                <a:gd name="T15" fmla="*/ 3 h 2691"/>
                <a:gd name="T16" fmla="*/ 1 w 312"/>
                <a:gd name="T17" fmla="*/ 3 h 2691"/>
                <a:gd name="T18" fmla="*/ 1 w 312"/>
                <a:gd name="T19" fmla="*/ 3 h 2691"/>
                <a:gd name="T20" fmla="*/ 1 w 312"/>
                <a:gd name="T21" fmla="*/ 4 h 2691"/>
                <a:gd name="T22" fmla="*/ 1 w 312"/>
                <a:gd name="T23" fmla="*/ 4 h 2691"/>
                <a:gd name="T24" fmla="*/ 0 w 312"/>
                <a:gd name="T25" fmla="*/ 5 h 2691"/>
                <a:gd name="T26" fmla="*/ 0 w 312"/>
                <a:gd name="T27" fmla="*/ 5 h 2691"/>
                <a:gd name="T28" fmla="*/ 0 w 312"/>
                <a:gd name="T29" fmla="*/ 5 h 2691"/>
                <a:gd name="T30" fmla="*/ 0 w 312"/>
                <a:gd name="T31" fmla="*/ 6 h 2691"/>
                <a:gd name="T32" fmla="*/ 0 w 312"/>
                <a:gd name="T33" fmla="*/ 6 h 2691"/>
                <a:gd name="T34" fmla="*/ 0 w 312"/>
                <a:gd name="T35" fmla="*/ 7 h 2691"/>
                <a:gd name="T36" fmla="*/ 0 w 312"/>
                <a:gd name="T37" fmla="*/ 7 h 2691"/>
                <a:gd name="T38" fmla="*/ 0 w 312"/>
                <a:gd name="T39" fmla="*/ 7 h 2691"/>
                <a:gd name="T40" fmla="*/ 0 w 312"/>
                <a:gd name="T41" fmla="*/ 8 h 2691"/>
                <a:gd name="T42" fmla="*/ 0 w 312"/>
                <a:gd name="T43" fmla="*/ 8 h 2691"/>
                <a:gd name="T44" fmla="*/ 0 w 312"/>
                <a:gd name="T45" fmla="*/ 9 h 2691"/>
                <a:gd name="T46" fmla="*/ 0 w 312"/>
                <a:gd name="T47" fmla="*/ 9 h 2691"/>
                <a:gd name="T48" fmla="*/ 0 w 312"/>
                <a:gd name="T49" fmla="*/ 10 h 2691"/>
                <a:gd name="T50" fmla="*/ 0 w 312"/>
                <a:gd name="T51" fmla="*/ 10 h 2691"/>
                <a:gd name="T52" fmla="*/ 0 w 312"/>
                <a:gd name="T53" fmla="*/ 11 h 2691"/>
                <a:gd name="T54" fmla="*/ 0 w 312"/>
                <a:gd name="T55" fmla="*/ 11 h 2691"/>
                <a:gd name="T56" fmla="*/ 0 w 312"/>
                <a:gd name="T57" fmla="*/ 11 h 2691"/>
                <a:gd name="T58" fmla="*/ 0 w 312"/>
                <a:gd name="T59" fmla="*/ 12 h 2691"/>
                <a:gd name="T60" fmla="*/ 0 w 312"/>
                <a:gd name="T61" fmla="*/ 12 h 2691"/>
                <a:gd name="T62" fmla="*/ 0 w 312"/>
                <a:gd name="T63" fmla="*/ 13 h 2691"/>
                <a:gd name="T64" fmla="*/ 0 w 312"/>
                <a:gd name="T65" fmla="*/ 13 h 2691"/>
                <a:gd name="T66" fmla="*/ 0 w 312"/>
                <a:gd name="T67" fmla="*/ 13 h 2691"/>
                <a:gd name="T68" fmla="*/ 1 w 312"/>
                <a:gd name="T69" fmla="*/ 14 h 2691"/>
                <a:gd name="T70" fmla="*/ 1 w 312"/>
                <a:gd name="T71" fmla="*/ 14 h 2691"/>
                <a:gd name="T72" fmla="*/ 1 w 312"/>
                <a:gd name="T73" fmla="*/ 15 h 2691"/>
                <a:gd name="T74" fmla="*/ 1 w 312"/>
                <a:gd name="T75" fmla="*/ 15 h 2691"/>
                <a:gd name="T76" fmla="*/ 1 w 312"/>
                <a:gd name="T77" fmla="*/ 15 h 2691"/>
                <a:gd name="T78" fmla="*/ 1 w 312"/>
                <a:gd name="T79" fmla="*/ 16 h 2691"/>
                <a:gd name="T80" fmla="*/ 1 w 312"/>
                <a:gd name="T81" fmla="*/ 16 h 2691"/>
                <a:gd name="T82" fmla="*/ 1 w 312"/>
                <a:gd name="T83" fmla="*/ 17 h 2691"/>
                <a:gd name="T84" fmla="*/ 1 w 312"/>
                <a:gd name="T85" fmla="*/ 17 h 2691"/>
                <a:gd name="T86" fmla="*/ 2 w 312"/>
                <a:gd name="T87" fmla="*/ 17 h 2691"/>
                <a:gd name="T88" fmla="*/ 2 w 312"/>
                <a:gd name="T89" fmla="*/ 18 h 2691"/>
                <a:gd name="T90" fmla="*/ 2 w 312"/>
                <a:gd name="T91" fmla="*/ 18 h 26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12" h="2691">
                  <a:moveTo>
                    <a:pt x="312" y="0"/>
                  </a:moveTo>
                  <a:lnTo>
                    <a:pt x="285" y="55"/>
                  </a:lnTo>
                  <a:lnTo>
                    <a:pt x="259" y="112"/>
                  </a:lnTo>
                  <a:lnTo>
                    <a:pt x="235" y="169"/>
                  </a:lnTo>
                  <a:lnTo>
                    <a:pt x="212" y="227"/>
                  </a:lnTo>
                  <a:lnTo>
                    <a:pt x="189" y="284"/>
                  </a:lnTo>
                  <a:lnTo>
                    <a:pt x="169" y="343"/>
                  </a:lnTo>
                  <a:lnTo>
                    <a:pt x="149" y="401"/>
                  </a:lnTo>
                  <a:lnTo>
                    <a:pt x="131" y="460"/>
                  </a:lnTo>
                  <a:lnTo>
                    <a:pt x="114" y="519"/>
                  </a:lnTo>
                  <a:lnTo>
                    <a:pt x="98" y="579"/>
                  </a:lnTo>
                  <a:lnTo>
                    <a:pt x="83" y="640"/>
                  </a:lnTo>
                  <a:lnTo>
                    <a:pt x="69" y="700"/>
                  </a:lnTo>
                  <a:lnTo>
                    <a:pt x="56" y="761"/>
                  </a:lnTo>
                  <a:lnTo>
                    <a:pt x="45" y="822"/>
                  </a:lnTo>
                  <a:lnTo>
                    <a:pt x="35" y="882"/>
                  </a:lnTo>
                  <a:lnTo>
                    <a:pt x="26" y="944"/>
                  </a:lnTo>
                  <a:lnTo>
                    <a:pt x="19" y="1006"/>
                  </a:lnTo>
                  <a:lnTo>
                    <a:pt x="12" y="1068"/>
                  </a:lnTo>
                  <a:lnTo>
                    <a:pt x="8" y="1129"/>
                  </a:lnTo>
                  <a:lnTo>
                    <a:pt x="4" y="1191"/>
                  </a:lnTo>
                  <a:lnTo>
                    <a:pt x="2" y="1253"/>
                  </a:lnTo>
                  <a:lnTo>
                    <a:pt x="0" y="1315"/>
                  </a:lnTo>
                  <a:lnTo>
                    <a:pt x="0" y="1376"/>
                  </a:lnTo>
                  <a:lnTo>
                    <a:pt x="2" y="1438"/>
                  </a:lnTo>
                  <a:lnTo>
                    <a:pt x="4" y="1500"/>
                  </a:lnTo>
                  <a:lnTo>
                    <a:pt x="8" y="1562"/>
                  </a:lnTo>
                  <a:lnTo>
                    <a:pt x="12" y="1623"/>
                  </a:lnTo>
                  <a:lnTo>
                    <a:pt x="19" y="1685"/>
                  </a:lnTo>
                  <a:lnTo>
                    <a:pt x="26" y="1747"/>
                  </a:lnTo>
                  <a:lnTo>
                    <a:pt x="35" y="1809"/>
                  </a:lnTo>
                  <a:lnTo>
                    <a:pt x="45" y="1869"/>
                  </a:lnTo>
                  <a:lnTo>
                    <a:pt x="56" y="1930"/>
                  </a:lnTo>
                  <a:lnTo>
                    <a:pt x="69" y="1991"/>
                  </a:lnTo>
                  <a:lnTo>
                    <a:pt x="83" y="2051"/>
                  </a:lnTo>
                  <a:lnTo>
                    <a:pt x="98" y="2111"/>
                  </a:lnTo>
                  <a:lnTo>
                    <a:pt x="114" y="2172"/>
                  </a:lnTo>
                  <a:lnTo>
                    <a:pt x="131" y="2231"/>
                  </a:lnTo>
                  <a:lnTo>
                    <a:pt x="149" y="2290"/>
                  </a:lnTo>
                  <a:lnTo>
                    <a:pt x="169" y="2349"/>
                  </a:lnTo>
                  <a:lnTo>
                    <a:pt x="189" y="2407"/>
                  </a:lnTo>
                  <a:lnTo>
                    <a:pt x="212" y="2465"/>
                  </a:lnTo>
                  <a:lnTo>
                    <a:pt x="235" y="2522"/>
                  </a:lnTo>
                  <a:lnTo>
                    <a:pt x="259" y="2580"/>
                  </a:lnTo>
                  <a:lnTo>
                    <a:pt x="285" y="2636"/>
                  </a:lnTo>
                  <a:lnTo>
                    <a:pt x="312" y="2691"/>
                  </a:lnTo>
                </a:path>
              </a:pathLst>
            </a:custGeom>
            <a:noFill/>
            <a:ln w="38100" cmpd="sng">
              <a:solidFill>
                <a:srgbClr val="CC33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64" name="Group 196"/>
          <p:cNvGrpSpPr>
            <a:grpSpLocks/>
          </p:cNvGrpSpPr>
          <p:nvPr/>
        </p:nvGrpSpPr>
        <p:grpSpPr bwMode="auto">
          <a:xfrm>
            <a:off x="1220788" y="4295775"/>
            <a:ext cx="1354137" cy="1908175"/>
            <a:chOff x="769" y="2706"/>
            <a:chExt cx="853" cy="1202"/>
          </a:xfrm>
        </p:grpSpPr>
        <p:sp>
          <p:nvSpPr>
            <p:cNvPr id="140341" name="Line 197"/>
            <p:cNvSpPr>
              <a:spLocks noChangeShapeType="1"/>
            </p:cNvSpPr>
            <p:nvPr/>
          </p:nvSpPr>
          <p:spPr bwMode="auto">
            <a:xfrm>
              <a:off x="769" y="3908"/>
              <a:ext cx="853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42" name="Line 198"/>
            <p:cNvSpPr>
              <a:spLocks noChangeShapeType="1"/>
            </p:cNvSpPr>
            <p:nvPr/>
          </p:nvSpPr>
          <p:spPr bwMode="auto">
            <a:xfrm>
              <a:off x="769" y="2706"/>
              <a:ext cx="853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67" name="Group 199"/>
          <p:cNvGrpSpPr>
            <a:grpSpLocks/>
          </p:cNvGrpSpPr>
          <p:nvPr/>
        </p:nvGrpSpPr>
        <p:grpSpPr bwMode="auto">
          <a:xfrm>
            <a:off x="2574925" y="3852863"/>
            <a:ext cx="927100" cy="2790825"/>
            <a:chOff x="1622" y="2427"/>
            <a:chExt cx="584" cy="1758"/>
          </a:xfrm>
        </p:grpSpPr>
        <p:sp>
          <p:nvSpPr>
            <p:cNvPr id="140337" name="Line 200"/>
            <p:cNvSpPr>
              <a:spLocks noChangeShapeType="1"/>
            </p:cNvSpPr>
            <p:nvPr/>
          </p:nvSpPr>
          <p:spPr bwMode="auto">
            <a:xfrm>
              <a:off x="1622" y="4097"/>
              <a:ext cx="0" cy="88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8" name="Line 201"/>
            <p:cNvSpPr>
              <a:spLocks noChangeShapeType="1"/>
            </p:cNvSpPr>
            <p:nvPr/>
          </p:nvSpPr>
          <p:spPr bwMode="auto">
            <a:xfrm>
              <a:off x="1622" y="4185"/>
              <a:ext cx="58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9" name="Line 202"/>
            <p:cNvSpPr>
              <a:spLocks noChangeShapeType="1"/>
            </p:cNvSpPr>
            <p:nvPr/>
          </p:nvSpPr>
          <p:spPr bwMode="auto">
            <a:xfrm flipV="1">
              <a:off x="1622" y="2427"/>
              <a:ext cx="0" cy="91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40" name="Line 203"/>
            <p:cNvSpPr>
              <a:spLocks noChangeShapeType="1"/>
            </p:cNvSpPr>
            <p:nvPr/>
          </p:nvSpPr>
          <p:spPr bwMode="auto">
            <a:xfrm>
              <a:off x="1622" y="2427"/>
              <a:ext cx="584" cy="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72" name="Group 204"/>
          <p:cNvGrpSpPr>
            <a:grpSpLocks/>
          </p:cNvGrpSpPr>
          <p:nvPr/>
        </p:nvGrpSpPr>
        <p:grpSpPr bwMode="auto">
          <a:xfrm>
            <a:off x="2574925" y="3997325"/>
            <a:ext cx="0" cy="2506663"/>
            <a:chOff x="1622" y="2518"/>
            <a:chExt cx="0" cy="1579"/>
          </a:xfrm>
        </p:grpSpPr>
        <p:sp>
          <p:nvSpPr>
            <p:cNvPr id="140335" name="Line 205"/>
            <p:cNvSpPr>
              <a:spLocks noChangeShapeType="1"/>
            </p:cNvSpPr>
            <p:nvPr/>
          </p:nvSpPr>
          <p:spPr bwMode="auto">
            <a:xfrm>
              <a:off x="1622" y="2518"/>
              <a:ext cx="0" cy="3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6" name="Line 206"/>
            <p:cNvSpPr>
              <a:spLocks noChangeShapeType="1"/>
            </p:cNvSpPr>
            <p:nvPr/>
          </p:nvSpPr>
          <p:spPr bwMode="auto">
            <a:xfrm flipV="1">
              <a:off x="1622" y="3768"/>
              <a:ext cx="0" cy="3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75" name="Group 207"/>
          <p:cNvGrpSpPr>
            <a:grpSpLocks/>
          </p:cNvGrpSpPr>
          <p:nvPr/>
        </p:nvGrpSpPr>
        <p:grpSpPr bwMode="auto">
          <a:xfrm>
            <a:off x="3502025" y="3852863"/>
            <a:ext cx="0" cy="2790825"/>
            <a:chOff x="2206" y="2427"/>
            <a:chExt cx="0" cy="1758"/>
          </a:xfrm>
        </p:grpSpPr>
        <p:sp>
          <p:nvSpPr>
            <p:cNvPr id="140333" name="Line 208"/>
            <p:cNvSpPr>
              <a:spLocks noChangeShapeType="1"/>
            </p:cNvSpPr>
            <p:nvPr/>
          </p:nvSpPr>
          <p:spPr bwMode="auto">
            <a:xfrm>
              <a:off x="2206" y="2427"/>
              <a:ext cx="0" cy="9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4" name="Line 209"/>
            <p:cNvSpPr>
              <a:spLocks noChangeShapeType="1"/>
            </p:cNvSpPr>
            <p:nvPr/>
          </p:nvSpPr>
          <p:spPr bwMode="auto">
            <a:xfrm flipV="1">
              <a:off x="2206" y="4097"/>
              <a:ext cx="0" cy="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3378" name="Group 210"/>
          <p:cNvGrpSpPr>
            <a:grpSpLocks/>
          </p:cNvGrpSpPr>
          <p:nvPr/>
        </p:nvGrpSpPr>
        <p:grpSpPr bwMode="auto">
          <a:xfrm>
            <a:off x="1220788" y="4295775"/>
            <a:ext cx="614362" cy="1908175"/>
            <a:chOff x="769" y="2706"/>
            <a:chExt cx="387" cy="1202"/>
          </a:xfrm>
        </p:grpSpPr>
        <p:sp>
          <p:nvSpPr>
            <p:cNvPr id="140331" name="Freeform 211"/>
            <p:cNvSpPr>
              <a:spLocks/>
            </p:cNvSpPr>
            <p:nvPr/>
          </p:nvSpPr>
          <p:spPr bwMode="auto">
            <a:xfrm>
              <a:off x="769" y="2706"/>
              <a:ext cx="387" cy="141"/>
            </a:xfrm>
            <a:custGeom>
              <a:avLst/>
              <a:gdLst>
                <a:gd name="T0" fmla="*/ 0 w 1346"/>
                <a:gd name="T1" fmla="*/ 0 h 489"/>
                <a:gd name="T2" fmla="*/ 0 w 1346"/>
                <a:gd name="T3" fmla="*/ 0 h 489"/>
                <a:gd name="T4" fmla="*/ 1 w 1346"/>
                <a:gd name="T5" fmla="*/ 0 h 489"/>
                <a:gd name="T6" fmla="*/ 1 w 1346"/>
                <a:gd name="T7" fmla="*/ 1 h 489"/>
                <a:gd name="T8" fmla="*/ 1 w 1346"/>
                <a:gd name="T9" fmla="*/ 1 h 489"/>
                <a:gd name="T10" fmla="*/ 1 w 1346"/>
                <a:gd name="T11" fmla="*/ 1 h 489"/>
                <a:gd name="T12" fmla="*/ 1 w 1346"/>
                <a:gd name="T13" fmla="*/ 1 h 489"/>
                <a:gd name="T14" fmla="*/ 2 w 1346"/>
                <a:gd name="T15" fmla="*/ 1 h 489"/>
                <a:gd name="T16" fmla="*/ 2 w 1346"/>
                <a:gd name="T17" fmla="*/ 1 h 489"/>
                <a:gd name="T18" fmla="*/ 2 w 1346"/>
                <a:gd name="T19" fmla="*/ 1 h 489"/>
                <a:gd name="T20" fmla="*/ 3 w 1346"/>
                <a:gd name="T21" fmla="*/ 1 h 489"/>
                <a:gd name="T22" fmla="*/ 3 w 1346"/>
                <a:gd name="T23" fmla="*/ 1 h 489"/>
                <a:gd name="T24" fmla="*/ 3 w 1346"/>
                <a:gd name="T25" fmla="*/ 2 h 489"/>
                <a:gd name="T26" fmla="*/ 3 w 1346"/>
                <a:gd name="T27" fmla="*/ 2 h 489"/>
                <a:gd name="T28" fmla="*/ 3 w 1346"/>
                <a:gd name="T29" fmla="*/ 2 h 489"/>
                <a:gd name="T30" fmla="*/ 4 w 1346"/>
                <a:gd name="T31" fmla="*/ 2 h 489"/>
                <a:gd name="T32" fmla="*/ 4 w 1346"/>
                <a:gd name="T33" fmla="*/ 2 h 489"/>
                <a:gd name="T34" fmla="*/ 4 w 1346"/>
                <a:gd name="T35" fmla="*/ 2 h 489"/>
                <a:gd name="T36" fmla="*/ 5 w 1346"/>
                <a:gd name="T37" fmla="*/ 2 h 489"/>
                <a:gd name="T38" fmla="*/ 5 w 1346"/>
                <a:gd name="T39" fmla="*/ 2 h 489"/>
                <a:gd name="T40" fmla="*/ 5 w 1346"/>
                <a:gd name="T41" fmla="*/ 3 h 489"/>
                <a:gd name="T42" fmla="*/ 5 w 1346"/>
                <a:gd name="T43" fmla="*/ 3 h 489"/>
                <a:gd name="T44" fmla="*/ 5 w 1346"/>
                <a:gd name="T45" fmla="*/ 3 h 489"/>
                <a:gd name="T46" fmla="*/ 6 w 1346"/>
                <a:gd name="T47" fmla="*/ 3 h 489"/>
                <a:gd name="T48" fmla="*/ 6 w 1346"/>
                <a:gd name="T49" fmla="*/ 3 h 489"/>
                <a:gd name="T50" fmla="*/ 6 w 1346"/>
                <a:gd name="T51" fmla="*/ 3 h 489"/>
                <a:gd name="T52" fmla="*/ 7 w 1346"/>
                <a:gd name="T53" fmla="*/ 3 h 489"/>
                <a:gd name="T54" fmla="*/ 7 w 1346"/>
                <a:gd name="T55" fmla="*/ 3 h 489"/>
                <a:gd name="T56" fmla="*/ 7 w 1346"/>
                <a:gd name="T57" fmla="*/ 3 h 489"/>
                <a:gd name="T58" fmla="*/ 7 w 1346"/>
                <a:gd name="T59" fmla="*/ 3 h 489"/>
                <a:gd name="T60" fmla="*/ 7 w 1346"/>
                <a:gd name="T61" fmla="*/ 3 h 489"/>
                <a:gd name="T62" fmla="*/ 8 w 1346"/>
                <a:gd name="T63" fmla="*/ 3 h 489"/>
                <a:gd name="T64" fmla="*/ 8 w 1346"/>
                <a:gd name="T65" fmla="*/ 3 h 489"/>
                <a:gd name="T66" fmla="*/ 8 w 1346"/>
                <a:gd name="T67" fmla="*/ 3 h 489"/>
                <a:gd name="T68" fmla="*/ 9 w 1346"/>
                <a:gd name="T69" fmla="*/ 3 h 489"/>
                <a:gd name="T70" fmla="*/ 9 w 1346"/>
                <a:gd name="T71" fmla="*/ 3 h 489"/>
                <a:gd name="T72" fmla="*/ 9 w 1346"/>
                <a:gd name="T73" fmla="*/ 3 h 4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346" h="489">
                  <a:moveTo>
                    <a:pt x="0" y="0"/>
                  </a:moveTo>
                  <a:lnTo>
                    <a:pt x="17" y="10"/>
                  </a:lnTo>
                  <a:lnTo>
                    <a:pt x="33" y="22"/>
                  </a:lnTo>
                  <a:lnTo>
                    <a:pt x="50" y="33"/>
                  </a:lnTo>
                  <a:lnTo>
                    <a:pt x="66" y="43"/>
                  </a:lnTo>
                  <a:lnTo>
                    <a:pt x="83" y="54"/>
                  </a:lnTo>
                  <a:lnTo>
                    <a:pt x="99" y="66"/>
                  </a:lnTo>
                  <a:lnTo>
                    <a:pt x="116" y="75"/>
                  </a:lnTo>
                  <a:lnTo>
                    <a:pt x="133" y="86"/>
                  </a:lnTo>
                  <a:lnTo>
                    <a:pt x="150" y="96"/>
                  </a:lnTo>
                  <a:lnTo>
                    <a:pt x="168" y="107"/>
                  </a:lnTo>
                  <a:lnTo>
                    <a:pt x="185" y="117"/>
                  </a:lnTo>
                  <a:lnTo>
                    <a:pt x="202" y="127"/>
                  </a:lnTo>
                  <a:lnTo>
                    <a:pt x="219" y="137"/>
                  </a:lnTo>
                  <a:lnTo>
                    <a:pt x="236" y="146"/>
                  </a:lnTo>
                  <a:lnTo>
                    <a:pt x="254" y="156"/>
                  </a:lnTo>
                  <a:lnTo>
                    <a:pt x="271" y="166"/>
                  </a:lnTo>
                  <a:lnTo>
                    <a:pt x="288" y="175"/>
                  </a:lnTo>
                  <a:lnTo>
                    <a:pt x="306" y="184"/>
                  </a:lnTo>
                  <a:lnTo>
                    <a:pt x="323" y="193"/>
                  </a:lnTo>
                  <a:lnTo>
                    <a:pt x="341" y="202"/>
                  </a:lnTo>
                  <a:lnTo>
                    <a:pt x="359" y="211"/>
                  </a:lnTo>
                  <a:lnTo>
                    <a:pt x="376" y="220"/>
                  </a:lnTo>
                  <a:lnTo>
                    <a:pt x="394" y="228"/>
                  </a:lnTo>
                  <a:lnTo>
                    <a:pt x="412" y="237"/>
                  </a:lnTo>
                  <a:lnTo>
                    <a:pt x="431" y="246"/>
                  </a:lnTo>
                  <a:lnTo>
                    <a:pt x="449" y="254"/>
                  </a:lnTo>
                  <a:lnTo>
                    <a:pt x="467" y="261"/>
                  </a:lnTo>
                  <a:lnTo>
                    <a:pt x="485" y="270"/>
                  </a:lnTo>
                  <a:lnTo>
                    <a:pt x="503" y="277"/>
                  </a:lnTo>
                  <a:lnTo>
                    <a:pt x="521" y="285"/>
                  </a:lnTo>
                  <a:lnTo>
                    <a:pt x="539" y="292"/>
                  </a:lnTo>
                  <a:lnTo>
                    <a:pt x="558" y="300"/>
                  </a:lnTo>
                  <a:lnTo>
                    <a:pt x="576" y="307"/>
                  </a:lnTo>
                  <a:lnTo>
                    <a:pt x="595" y="315"/>
                  </a:lnTo>
                  <a:lnTo>
                    <a:pt x="614" y="322"/>
                  </a:lnTo>
                  <a:lnTo>
                    <a:pt x="632" y="329"/>
                  </a:lnTo>
                  <a:lnTo>
                    <a:pt x="651" y="335"/>
                  </a:lnTo>
                  <a:lnTo>
                    <a:pt x="669" y="342"/>
                  </a:lnTo>
                  <a:lnTo>
                    <a:pt x="688" y="349"/>
                  </a:lnTo>
                  <a:lnTo>
                    <a:pt x="707" y="355"/>
                  </a:lnTo>
                  <a:lnTo>
                    <a:pt x="725" y="362"/>
                  </a:lnTo>
                  <a:lnTo>
                    <a:pt x="745" y="368"/>
                  </a:lnTo>
                  <a:lnTo>
                    <a:pt x="764" y="373"/>
                  </a:lnTo>
                  <a:lnTo>
                    <a:pt x="782" y="380"/>
                  </a:lnTo>
                  <a:lnTo>
                    <a:pt x="801" y="385"/>
                  </a:lnTo>
                  <a:lnTo>
                    <a:pt x="820" y="390"/>
                  </a:lnTo>
                  <a:lnTo>
                    <a:pt x="839" y="396"/>
                  </a:lnTo>
                  <a:lnTo>
                    <a:pt x="859" y="401"/>
                  </a:lnTo>
                  <a:lnTo>
                    <a:pt x="878" y="406"/>
                  </a:lnTo>
                  <a:lnTo>
                    <a:pt x="897" y="412"/>
                  </a:lnTo>
                  <a:lnTo>
                    <a:pt x="916" y="417"/>
                  </a:lnTo>
                  <a:lnTo>
                    <a:pt x="935" y="421"/>
                  </a:lnTo>
                  <a:lnTo>
                    <a:pt x="954" y="425"/>
                  </a:lnTo>
                  <a:lnTo>
                    <a:pt x="974" y="431"/>
                  </a:lnTo>
                  <a:lnTo>
                    <a:pt x="994" y="435"/>
                  </a:lnTo>
                  <a:lnTo>
                    <a:pt x="1013" y="439"/>
                  </a:lnTo>
                  <a:lnTo>
                    <a:pt x="1032" y="442"/>
                  </a:lnTo>
                  <a:lnTo>
                    <a:pt x="1051" y="447"/>
                  </a:lnTo>
                  <a:lnTo>
                    <a:pt x="1072" y="451"/>
                  </a:lnTo>
                  <a:lnTo>
                    <a:pt x="1091" y="454"/>
                  </a:lnTo>
                  <a:lnTo>
                    <a:pt x="1110" y="457"/>
                  </a:lnTo>
                  <a:lnTo>
                    <a:pt x="1130" y="462"/>
                  </a:lnTo>
                  <a:lnTo>
                    <a:pt x="1149" y="465"/>
                  </a:lnTo>
                  <a:lnTo>
                    <a:pt x="1168" y="468"/>
                  </a:lnTo>
                  <a:lnTo>
                    <a:pt x="1189" y="470"/>
                  </a:lnTo>
                  <a:lnTo>
                    <a:pt x="1208" y="473"/>
                  </a:lnTo>
                  <a:lnTo>
                    <a:pt x="1228" y="475"/>
                  </a:lnTo>
                  <a:lnTo>
                    <a:pt x="1247" y="479"/>
                  </a:lnTo>
                  <a:lnTo>
                    <a:pt x="1267" y="481"/>
                  </a:lnTo>
                  <a:lnTo>
                    <a:pt x="1287" y="483"/>
                  </a:lnTo>
                  <a:lnTo>
                    <a:pt x="1307" y="485"/>
                  </a:lnTo>
                  <a:lnTo>
                    <a:pt x="1326" y="487"/>
                  </a:lnTo>
                  <a:lnTo>
                    <a:pt x="1346" y="4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332" name="Freeform 212"/>
            <p:cNvSpPr>
              <a:spLocks/>
            </p:cNvSpPr>
            <p:nvPr/>
          </p:nvSpPr>
          <p:spPr bwMode="auto">
            <a:xfrm>
              <a:off x="769" y="3768"/>
              <a:ext cx="387" cy="140"/>
            </a:xfrm>
            <a:custGeom>
              <a:avLst/>
              <a:gdLst>
                <a:gd name="T0" fmla="*/ 9 w 1346"/>
                <a:gd name="T1" fmla="*/ 0 h 490"/>
                <a:gd name="T2" fmla="*/ 9 w 1346"/>
                <a:gd name="T3" fmla="*/ 0 h 490"/>
                <a:gd name="T4" fmla="*/ 9 w 1346"/>
                <a:gd name="T5" fmla="*/ 0 h 490"/>
                <a:gd name="T6" fmla="*/ 9 w 1346"/>
                <a:gd name="T7" fmla="*/ 0 h 490"/>
                <a:gd name="T8" fmla="*/ 9 w 1346"/>
                <a:gd name="T9" fmla="*/ 0 h 490"/>
                <a:gd name="T10" fmla="*/ 8 w 1346"/>
                <a:gd name="T11" fmla="*/ 0 h 490"/>
                <a:gd name="T12" fmla="*/ 8 w 1346"/>
                <a:gd name="T13" fmla="*/ 0 h 490"/>
                <a:gd name="T14" fmla="*/ 8 w 1346"/>
                <a:gd name="T15" fmla="*/ 0 h 490"/>
                <a:gd name="T16" fmla="*/ 8 w 1346"/>
                <a:gd name="T17" fmla="*/ 0 h 490"/>
                <a:gd name="T18" fmla="*/ 8 w 1346"/>
                <a:gd name="T19" fmla="*/ 0 h 490"/>
                <a:gd name="T20" fmla="*/ 7 w 1346"/>
                <a:gd name="T21" fmla="*/ 0 h 490"/>
                <a:gd name="T22" fmla="*/ 7 w 1346"/>
                <a:gd name="T23" fmla="*/ 0 h 490"/>
                <a:gd name="T24" fmla="*/ 7 w 1346"/>
                <a:gd name="T25" fmla="*/ 0 h 490"/>
                <a:gd name="T26" fmla="*/ 7 w 1346"/>
                <a:gd name="T27" fmla="*/ 0 h 490"/>
                <a:gd name="T28" fmla="*/ 7 w 1346"/>
                <a:gd name="T29" fmla="*/ 0 h 490"/>
                <a:gd name="T30" fmla="*/ 7 w 1346"/>
                <a:gd name="T31" fmla="*/ 0 h 490"/>
                <a:gd name="T32" fmla="*/ 7 w 1346"/>
                <a:gd name="T33" fmla="*/ 0 h 490"/>
                <a:gd name="T34" fmla="*/ 6 w 1346"/>
                <a:gd name="T35" fmla="*/ 1 h 490"/>
                <a:gd name="T36" fmla="*/ 6 w 1346"/>
                <a:gd name="T37" fmla="*/ 1 h 490"/>
                <a:gd name="T38" fmla="*/ 6 w 1346"/>
                <a:gd name="T39" fmla="*/ 1 h 490"/>
                <a:gd name="T40" fmla="*/ 6 w 1346"/>
                <a:gd name="T41" fmla="*/ 1 h 490"/>
                <a:gd name="T42" fmla="*/ 6 w 1346"/>
                <a:gd name="T43" fmla="*/ 1 h 490"/>
                <a:gd name="T44" fmla="*/ 5 w 1346"/>
                <a:gd name="T45" fmla="*/ 1 h 490"/>
                <a:gd name="T46" fmla="*/ 5 w 1346"/>
                <a:gd name="T47" fmla="*/ 1 h 490"/>
                <a:gd name="T48" fmla="*/ 5 w 1346"/>
                <a:gd name="T49" fmla="*/ 1 h 490"/>
                <a:gd name="T50" fmla="*/ 5 w 1346"/>
                <a:gd name="T51" fmla="*/ 1 h 490"/>
                <a:gd name="T52" fmla="*/ 5 w 1346"/>
                <a:gd name="T53" fmla="*/ 1 h 490"/>
                <a:gd name="T54" fmla="*/ 5 w 1346"/>
                <a:gd name="T55" fmla="*/ 1 h 490"/>
                <a:gd name="T56" fmla="*/ 5 w 1346"/>
                <a:gd name="T57" fmla="*/ 1 h 490"/>
                <a:gd name="T58" fmla="*/ 4 w 1346"/>
                <a:gd name="T59" fmla="*/ 1 h 490"/>
                <a:gd name="T60" fmla="*/ 4 w 1346"/>
                <a:gd name="T61" fmla="*/ 1 h 490"/>
                <a:gd name="T62" fmla="*/ 4 w 1346"/>
                <a:gd name="T63" fmla="*/ 1 h 490"/>
                <a:gd name="T64" fmla="*/ 4 w 1346"/>
                <a:gd name="T65" fmla="*/ 1 h 490"/>
                <a:gd name="T66" fmla="*/ 4 w 1346"/>
                <a:gd name="T67" fmla="*/ 1 h 490"/>
                <a:gd name="T68" fmla="*/ 3 w 1346"/>
                <a:gd name="T69" fmla="*/ 1 h 490"/>
                <a:gd name="T70" fmla="*/ 3 w 1346"/>
                <a:gd name="T71" fmla="*/ 1 h 490"/>
                <a:gd name="T72" fmla="*/ 3 w 1346"/>
                <a:gd name="T73" fmla="*/ 1 h 490"/>
                <a:gd name="T74" fmla="*/ 3 w 1346"/>
                <a:gd name="T75" fmla="*/ 1 h 490"/>
                <a:gd name="T76" fmla="*/ 3 w 1346"/>
                <a:gd name="T77" fmla="*/ 2 h 490"/>
                <a:gd name="T78" fmla="*/ 3 w 1346"/>
                <a:gd name="T79" fmla="*/ 2 h 490"/>
                <a:gd name="T80" fmla="*/ 3 w 1346"/>
                <a:gd name="T81" fmla="*/ 2 h 490"/>
                <a:gd name="T82" fmla="*/ 3 w 1346"/>
                <a:gd name="T83" fmla="*/ 2 h 490"/>
                <a:gd name="T84" fmla="*/ 2 w 1346"/>
                <a:gd name="T85" fmla="*/ 2 h 490"/>
                <a:gd name="T86" fmla="*/ 2 w 1346"/>
                <a:gd name="T87" fmla="*/ 2 h 490"/>
                <a:gd name="T88" fmla="*/ 2 w 1346"/>
                <a:gd name="T89" fmla="*/ 2 h 490"/>
                <a:gd name="T90" fmla="*/ 2 w 1346"/>
                <a:gd name="T91" fmla="*/ 2 h 490"/>
                <a:gd name="T92" fmla="*/ 2 w 1346"/>
                <a:gd name="T93" fmla="*/ 2 h 490"/>
                <a:gd name="T94" fmla="*/ 1 w 1346"/>
                <a:gd name="T95" fmla="*/ 2 h 490"/>
                <a:gd name="T96" fmla="*/ 1 w 1346"/>
                <a:gd name="T97" fmla="*/ 2 h 490"/>
                <a:gd name="T98" fmla="*/ 1 w 1346"/>
                <a:gd name="T99" fmla="*/ 3 h 490"/>
                <a:gd name="T100" fmla="*/ 1 w 1346"/>
                <a:gd name="T101" fmla="*/ 3 h 490"/>
                <a:gd name="T102" fmla="*/ 1 w 1346"/>
                <a:gd name="T103" fmla="*/ 3 h 490"/>
                <a:gd name="T104" fmla="*/ 1 w 1346"/>
                <a:gd name="T105" fmla="*/ 3 h 490"/>
                <a:gd name="T106" fmla="*/ 1 w 1346"/>
                <a:gd name="T107" fmla="*/ 3 h 490"/>
                <a:gd name="T108" fmla="*/ 1 w 1346"/>
                <a:gd name="T109" fmla="*/ 3 h 490"/>
                <a:gd name="T110" fmla="*/ 0 w 1346"/>
                <a:gd name="T111" fmla="*/ 3 h 490"/>
                <a:gd name="T112" fmla="*/ 0 w 1346"/>
                <a:gd name="T113" fmla="*/ 3 h 490"/>
                <a:gd name="T114" fmla="*/ 0 w 1346"/>
                <a:gd name="T115" fmla="*/ 3 h 490"/>
                <a:gd name="T116" fmla="*/ 0 w 1346"/>
                <a:gd name="T117" fmla="*/ 3 h 4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46" h="490">
                  <a:moveTo>
                    <a:pt x="1346" y="0"/>
                  </a:moveTo>
                  <a:lnTo>
                    <a:pt x="1321" y="2"/>
                  </a:lnTo>
                  <a:lnTo>
                    <a:pt x="1296" y="4"/>
                  </a:lnTo>
                  <a:lnTo>
                    <a:pt x="1272" y="8"/>
                  </a:lnTo>
                  <a:lnTo>
                    <a:pt x="1247" y="11"/>
                  </a:lnTo>
                  <a:lnTo>
                    <a:pt x="1222" y="14"/>
                  </a:lnTo>
                  <a:lnTo>
                    <a:pt x="1197" y="17"/>
                  </a:lnTo>
                  <a:lnTo>
                    <a:pt x="1173" y="21"/>
                  </a:lnTo>
                  <a:lnTo>
                    <a:pt x="1148" y="25"/>
                  </a:lnTo>
                  <a:lnTo>
                    <a:pt x="1124" y="29"/>
                  </a:lnTo>
                  <a:lnTo>
                    <a:pt x="1098" y="33"/>
                  </a:lnTo>
                  <a:lnTo>
                    <a:pt x="1074" y="37"/>
                  </a:lnTo>
                  <a:lnTo>
                    <a:pt x="1049" y="43"/>
                  </a:lnTo>
                  <a:lnTo>
                    <a:pt x="1025" y="48"/>
                  </a:lnTo>
                  <a:lnTo>
                    <a:pt x="1001" y="52"/>
                  </a:lnTo>
                  <a:lnTo>
                    <a:pt x="977" y="59"/>
                  </a:lnTo>
                  <a:lnTo>
                    <a:pt x="952" y="64"/>
                  </a:lnTo>
                  <a:lnTo>
                    <a:pt x="928" y="69"/>
                  </a:lnTo>
                  <a:lnTo>
                    <a:pt x="903" y="76"/>
                  </a:lnTo>
                  <a:lnTo>
                    <a:pt x="880" y="82"/>
                  </a:lnTo>
                  <a:lnTo>
                    <a:pt x="855" y="88"/>
                  </a:lnTo>
                  <a:lnTo>
                    <a:pt x="831" y="95"/>
                  </a:lnTo>
                  <a:lnTo>
                    <a:pt x="807" y="102"/>
                  </a:lnTo>
                  <a:lnTo>
                    <a:pt x="783" y="110"/>
                  </a:lnTo>
                  <a:lnTo>
                    <a:pt x="760" y="117"/>
                  </a:lnTo>
                  <a:lnTo>
                    <a:pt x="736" y="125"/>
                  </a:lnTo>
                  <a:lnTo>
                    <a:pt x="712" y="132"/>
                  </a:lnTo>
                  <a:lnTo>
                    <a:pt x="688" y="141"/>
                  </a:lnTo>
                  <a:lnTo>
                    <a:pt x="665" y="148"/>
                  </a:lnTo>
                  <a:lnTo>
                    <a:pt x="641" y="157"/>
                  </a:lnTo>
                  <a:lnTo>
                    <a:pt x="618" y="165"/>
                  </a:lnTo>
                  <a:lnTo>
                    <a:pt x="595" y="175"/>
                  </a:lnTo>
                  <a:lnTo>
                    <a:pt x="571" y="183"/>
                  </a:lnTo>
                  <a:lnTo>
                    <a:pt x="548" y="193"/>
                  </a:lnTo>
                  <a:lnTo>
                    <a:pt x="525" y="202"/>
                  </a:lnTo>
                  <a:lnTo>
                    <a:pt x="502" y="212"/>
                  </a:lnTo>
                  <a:lnTo>
                    <a:pt x="480" y="222"/>
                  </a:lnTo>
                  <a:lnTo>
                    <a:pt x="456" y="232"/>
                  </a:lnTo>
                  <a:lnTo>
                    <a:pt x="434" y="242"/>
                  </a:lnTo>
                  <a:lnTo>
                    <a:pt x="411" y="252"/>
                  </a:lnTo>
                  <a:lnTo>
                    <a:pt x="388" y="263"/>
                  </a:lnTo>
                  <a:lnTo>
                    <a:pt x="366" y="275"/>
                  </a:lnTo>
                  <a:lnTo>
                    <a:pt x="343" y="285"/>
                  </a:lnTo>
                  <a:lnTo>
                    <a:pt x="321" y="297"/>
                  </a:lnTo>
                  <a:lnTo>
                    <a:pt x="300" y="309"/>
                  </a:lnTo>
                  <a:lnTo>
                    <a:pt x="277" y="321"/>
                  </a:lnTo>
                  <a:lnTo>
                    <a:pt x="255" y="332"/>
                  </a:lnTo>
                  <a:lnTo>
                    <a:pt x="234" y="344"/>
                  </a:lnTo>
                  <a:lnTo>
                    <a:pt x="211" y="357"/>
                  </a:lnTo>
                  <a:lnTo>
                    <a:pt x="190" y="368"/>
                  </a:lnTo>
                  <a:lnTo>
                    <a:pt x="169" y="381"/>
                  </a:lnTo>
                  <a:lnTo>
                    <a:pt x="147" y="394"/>
                  </a:lnTo>
                  <a:lnTo>
                    <a:pt x="126" y="408"/>
                  </a:lnTo>
                  <a:lnTo>
                    <a:pt x="105" y="421"/>
                  </a:lnTo>
                  <a:lnTo>
                    <a:pt x="83" y="434"/>
                  </a:lnTo>
                  <a:lnTo>
                    <a:pt x="63" y="448"/>
                  </a:lnTo>
                  <a:lnTo>
                    <a:pt x="42" y="462"/>
                  </a:lnTo>
                  <a:lnTo>
                    <a:pt x="22" y="476"/>
                  </a:lnTo>
                  <a:lnTo>
                    <a:pt x="0" y="49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0330" name="Text Box 213"/>
          <p:cNvSpPr txBox="1">
            <a:spLocks noChangeArrowheads="1"/>
          </p:cNvSpPr>
          <p:nvPr/>
        </p:nvSpPr>
        <p:spPr bwMode="auto">
          <a:xfrm>
            <a:off x="0" y="30163"/>
            <a:ext cx="62277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：求俯视图。</a:t>
            </a: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3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63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63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63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xit" presetSubtype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3" dur="500"/>
                                        <p:tgtEl>
                                          <p:spTgt spid="2632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63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3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22" presetClass="exit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6" dur="500"/>
                                        <p:tgtEl>
                                          <p:spTgt spid="2632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63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63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8" presetID="22" presetClass="exit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9" dur="500"/>
                                        <p:tgtEl>
                                          <p:spTgt spid="263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3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263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263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263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63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263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6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1" presetID="22" presetClass="exit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2" dur="500"/>
                                        <p:tgtEl>
                                          <p:spTgt spid="2633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5" dur="500"/>
                                        <p:tgtEl>
                                          <p:spTgt spid="263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6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26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263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263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500"/>
                                        <p:tgtEl>
                                          <p:spTgt spid="26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500"/>
                                        <p:tgtEl>
                                          <p:spTgt spid="263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263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9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0" dur="500"/>
                                        <p:tgtEl>
                                          <p:spTgt spid="2633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3" dur="500"/>
                                        <p:tgtEl>
                                          <p:spTgt spid="2633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6" dur="500"/>
                                        <p:tgtEl>
                                          <p:spTgt spid="2633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8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9" dur="500"/>
                                        <p:tgtEl>
                                          <p:spTgt spid="2633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263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 nodeType="clickPar">
                      <p:stCondLst>
                        <p:cond delay="indefinite"/>
                      </p:stCondLst>
                      <p:childTnLst>
                        <p:par>
                          <p:cTn id="1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500"/>
                                        <p:tgtEl>
                                          <p:spTgt spid="263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3" dur="500"/>
                                        <p:tgtEl>
                                          <p:spTgt spid="263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63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500"/>
                                        <p:tgtEl>
                                          <p:spTgt spid="263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263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263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4" dur="500"/>
                                        <p:tgtEl>
                                          <p:spTgt spid="263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263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2" dur="500"/>
                                        <p:tgtEl>
                                          <p:spTgt spid="263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4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5" dur="500"/>
                                        <p:tgtEl>
                                          <p:spTgt spid="263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8" presetID="4" presetClass="exit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9" dur="500"/>
                                        <p:tgtEl>
                                          <p:spTgt spid="2633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500"/>
                                        <p:tgtEl>
                                          <p:spTgt spid="263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500"/>
                                        <p:tgtEl>
                                          <p:spTgt spid="263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3" dur="500"/>
                                        <p:tgtEl>
                                          <p:spTgt spid="263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8" dur="500"/>
                                        <p:tgtEl>
                                          <p:spTgt spid="263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1" dur="500"/>
                                        <p:tgtEl>
                                          <p:spTgt spid="263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 nodeType="clickPar">
                      <p:stCondLst>
                        <p:cond delay="indefinite"/>
                      </p:stCondLst>
                      <p:childTnLst>
                        <p:par>
                          <p:cTn id="2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6" dur="500"/>
                                        <p:tgtEl>
                                          <p:spTgt spid="263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7" fill="hold" nodeType="clickPar">
                      <p:stCondLst>
                        <p:cond delay="indefinite"/>
                      </p:stCondLst>
                      <p:childTnLst>
                        <p:par>
                          <p:cTn id="2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1" dur="500"/>
                                        <p:tgtEl>
                                          <p:spTgt spid="263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 nodeType="clickPar">
                      <p:stCondLst>
                        <p:cond delay="indefinite"/>
                      </p:stCondLst>
                      <p:childTnLst>
                        <p:par>
                          <p:cTn id="2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26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266" grpId="0" animBg="1"/>
      <p:bldP spid="263270" grpId="0" animBg="1"/>
      <p:bldP spid="263270" grpId="1" animBg="1"/>
      <p:bldP spid="263281" grpId="0" animBg="1"/>
      <p:bldP spid="263281" grpId="1" animBg="1"/>
      <p:bldP spid="263290" grpId="0" animBg="1"/>
      <p:bldP spid="263290" grpId="1" animBg="1"/>
      <p:bldP spid="263305" grpId="0" animBg="1"/>
      <p:bldP spid="263305" grpId="1" animBg="1"/>
      <p:bldP spid="263306" grpId="0" animBg="1"/>
      <p:bldP spid="263306" grpId="1" animBg="1"/>
      <p:bldP spid="263310" grpId="0" animBg="1"/>
      <p:bldP spid="263314" grpId="0" animBg="1"/>
      <p:bldP spid="263314" grpId="1" animBg="1"/>
      <p:bldP spid="263315" grpId="0" animBg="1"/>
      <p:bldP spid="263319" grpId="0" animBg="1"/>
      <p:bldP spid="263319" grpId="1" animBg="1"/>
      <p:bldP spid="263320" grpId="0" animBg="1"/>
      <p:bldP spid="263320" grpId="1" animBg="1"/>
      <p:bldP spid="263321" grpId="0" animBg="1"/>
      <p:bldP spid="263321" grpId="1" animBg="1"/>
      <p:bldP spid="263358" grpId="0" animBg="1"/>
      <p:bldP spid="263358" grpId="1" animBg="1"/>
      <p:bldP spid="263359" grpId="0" animBg="1"/>
      <p:bldP spid="263359" grpId="1" animBg="1"/>
      <p:bldP spid="263360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Text Box 2"/>
          <p:cNvSpPr txBox="1">
            <a:spLocks noChangeArrowheads="1"/>
          </p:cNvSpPr>
          <p:nvPr/>
        </p:nvSpPr>
        <p:spPr bwMode="auto">
          <a:xfrm>
            <a:off x="0" y="30163"/>
            <a:ext cx="62277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：求俯视图。</a:t>
            </a:r>
          </a:p>
        </p:txBody>
      </p:sp>
      <p:grpSp>
        <p:nvGrpSpPr>
          <p:cNvPr id="141315" name="Group 3"/>
          <p:cNvGrpSpPr>
            <a:grpSpLocks/>
          </p:cNvGrpSpPr>
          <p:nvPr/>
        </p:nvGrpSpPr>
        <p:grpSpPr bwMode="auto">
          <a:xfrm>
            <a:off x="179388" y="627063"/>
            <a:ext cx="7488237" cy="6016625"/>
            <a:chOff x="113" y="395"/>
            <a:chExt cx="4717" cy="3790"/>
          </a:xfrm>
        </p:grpSpPr>
        <p:grpSp>
          <p:nvGrpSpPr>
            <p:cNvPr id="141336" name="Group 4"/>
            <p:cNvGrpSpPr>
              <a:grpSpLocks/>
            </p:cNvGrpSpPr>
            <p:nvPr/>
          </p:nvGrpSpPr>
          <p:grpSpPr bwMode="auto">
            <a:xfrm>
              <a:off x="135" y="2427"/>
              <a:ext cx="2550" cy="1758"/>
              <a:chOff x="135" y="2427"/>
              <a:chExt cx="2550" cy="1758"/>
            </a:xfrm>
          </p:grpSpPr>
          <p:sp>
            <p:nvSpPr>
              <p:cNvPr id="141469" name="Line 5"/>
              <p:cNvSpPr>
                <a:spLocks noChangeShapeType="1"/>
              </p:cNvSpPr>
              <p:nvPr/>
            </p:nvSpPr>
            <p:spPr bwMode="auto">
              <a:xfrm>
                <a:off x="135" y="3306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0" name="Line 6"/>
              <p:cNvSpPr>
                <a:spLocks noChangeShapeType="1"/>
              </p:cNvSpPr>
              <p:nvPr/>
            </p:nvSpPr>
            <p:spPr bwMode="auto">
              <a:xfrm>
                <a:off x="484" y="330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1" name="Line 7"/>
              <p:cNvSpPr>
                <a:spLocks noChangeShapeType="1"/>
              </p:cNvSpPr>
              <p:nvPr/>
            </p:nvSpPr>
            <p:spPr bwMode="auto">
              <a:xfrm>
                <a:off x="530" y="3306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2" name="Line 8"/>
              <p:cNvSpPr>
                <a:spLocks noChangeShapeType="1"/>
              </p:cNvSpPr>
              <p:nvPr/>
            </p:nvSpPr>
            <p:spPr bwMode="auto">
              <a:xfrm>
                <a:off x="942" y="330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3" name="Line 9"/>
              <p:cNvSpPr>
                <a:spLocks noChangeShapeType="1"/>
              </p:cNvSpPr>
              <p:nvPr/>
            </p:nvSpPr>
            <p:spPr bwMode="auto">
              <a:xfrm>
                <a:off x="988" y="3306"/>
                <a:ext cx="3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4" name="Line 10"/>
              <p:cNvSpPr>
                <a:spLocks noChangeShapeType="1"/>
              </p:cNvSpPr>
              <p:nvPr/>
            </p:nvSpPr>
            <p:spPr bwMode="auto">
              <a:xfrm>
                <a:off x="1399" y="330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5" name="Line 11"/>
              <p:cNvSpPr>
                <a:spLocks noChangeShapeType="1"/>
              </p:cNvSpPr>
              <p:nvPr/>
            </p:nvSpPr>
            <p:spPr bwMode="auto">
              <a:xfrm>
                <a:off x="1445" y="3306"/>
                <a:ext cx="38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6" name="Line 12"/>
              <p:cNvSpPr>
                <a:spLocks noChangeShapeType="1"/>
              </p:cNvSpPr>
              <p:nvPr/>
            </p:nvSpPr>
            <p:spPr bwMode="auto">
              <a:xfrm>
                <a:off x="1857" y="330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7" name="Line 13"/>
              <p:cNvSpPr>
                <a:spLocks noChangeShapeType="1"/>
              </p:cNvSpPr>
              <p:nvPr/>
            </p:nvSpPr>
            <p:spPr bwMode="auto">
              <a:xfrm>
                <a:off x="1905" y="3306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8" name="Line 14"/>
              <p:cNvSpPr>
                <a:spLocks noChangeShapeType="1"/>
              </p:cNvSpPr>
              <p:nvPr/>
            </p:nvSpPr>
            <p:spPr bwMode="auto">
              <a:xfrm>
                <a:off x="2314" y="3306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79" name="Line 15"/>
              <p:cNvSpPr>
                <a:spLocks noChangeShapeType="1"/>
              </p:cNvSpPr>
              <p:nvPr/>
            </p:nvSpPr>
            <p:spPr bwMode="auto">
              <a:xfrm>
                <a:off x="2362" y="3306"/>
                <a:ext cx="32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0" name="Line 16"/>
              <p:cNvSpPr>
                <a:spLocks noChangeShapeType="1"/>
              </p:cNvSpPr>
              <p:nvPr/>
            </p:nvSpPr>
            <p:spPr bwMode="auto">
              <a:xfrm>
                <a:off x="2565" y="2427"/>
                <a:ext cx="0" cy="175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1" name="Line 17"/>
              <p:cNvSpPr>
                <a:spLocks noChangeShapeType="1"/>
              </p:cNvSpPr>
              <p:nvPr/>
            </p:nvSpPr>
            <p:spPr bwMode="auto">
              <a:xfrm flipH="1">
                <a:off x="1622" y="4185"/>
                <a:ext cx="9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2" name="Line 18"/>
              <p:cNvSpPr>
                <a:spLocks noChangeShapeType="1"/>
              </p:cNvSpPr>
              <p:nvPr/>
            </p:nvSpPr>
            <p:spPr bwMode="auto">
              <a:xfrm flipV="1">
                <a:off x="1622" y="2427"/>
                <a:ext cx="0" cy="175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3" name="Line 19"/>
              <p:cNvSpPr>
                <a:spLocks noChangeShapeType="1"/>
              </p:cNvSpPr>
              <p:nvPr/>
            </p:nvSpPr>
            <p:spPr bwMode="auto">
              <a:xfrm>
                <a:off x="1622" y="2427"/>
                <a:ext cx="9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4" name="Line 20"/>
              <p:cNvSpPr>
                <a:spLocks noChangeShapeType="1"/>
              </p:cNvSpPr>
              <p:nvPr/>
            </p:nvSpPr>
            <p:spPr bwMode="auto">
              <a:xfrm flipH="1">
                <a:off x="274" y="2706"/>
                <a:ext cx="13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5" name="Line 21"/>
              <p:cNvSpPr>
                <a:spLocks noChangeShapeType="1"/>
              </p:cNvSpPr>
              <p:nvPr/>
            </p:nvSpPr>
            <p:spPr bwMode="auto">
              <a:xfrm>
                <a:off x="274" y="2706"/>
                <a:ext cx="0" cy="120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86" name="Line 22"/>
              <p:cNvSpPr>
                <a:spLocks noChangeShapeType="1"/>
              </p:cNvSpPr>
              <p:nvPr/>
            </p:nvSpPr>
            <p:spPr bwMode="auto">
              <a:xfrm>
                <a:off x="274" y="3908"/>
                <a:ext cx="13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37" name="Group 23"/>
            <p:cNvGrpSpPr>
              <a:grpSpLocks/>
            </p:cNvGrpSpPr>
            <p:nvPr/>
          </p:nvGrpSpPr>
          <p:grpSpPr bwMode="auto">
            <a:xfrm>
              <a:off x="113" y="395"/>
              <a:ext cx="4717" cy="1986"/>
              <a:chOff x="113" y="395"/>
              <a:chExt cx="4717" cy="1986"/>
            </a:xfrm>
          </p:grpSpPr>
          <p:sp>
            <p:nvSpPr>
              <p:cNvPr id="141393" name="Line 24"/>
              <p:cNvSpPr>
                <a:spLocks noChangeShapeType="1"/>
              </p:cNvSpPr>
              <p:nvPr/>
            </p:nvSpPr>
            <p:spPr bwMode="auto">
              <a:xfrm>
                <a:off x="3831" y="2110"/>
                <a:ext cx="0" cy="2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4" name="Line 25"/>
              <p:cNvSpPr>
                <a:spLocks noChangeShapeType="1"/>
              </p:cNvSpPr>
              <p:nvPr/>
            </p:nvSpPr>
            <p:spPr bwMode="auto">
              <a:xfrm>
                <a:off x="534" y="1404"/>
                <a:ext cx="38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5" name="Line 26"/>
              <p:cNvSpPr>
                <a:spLocks noChangeShapeType="1"/>
              </p:cNvSpPr>
              <p:nvPr/>
            </p:nvSpPr>
            <p:spPr bwMode="auto">
              <a:xfrm>
                <a:off x="946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6" name="Line 27"/>
              <p:cNvSpPr>
                <a:spLocks noChangeShapeType="1"/>
              </p:cNvSpPr>
              <p:nvPr/>
            </p:nvSpPr>
            <p:spPr bwMode="auto">
              <a:xfrm>
                <a:off x="992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7" name="Line 28"/>
              <p:cNvSpPr>
                <a:spLocks noChangeShapeType="1"/>
              </p:cNvSpPr>
              <p:nvPr/>
            </p:nvSpPr>
            <p:spPr bwMode="auto">
              <a:xfrm>
                <a:off x="1403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8" name="Line 29"/>
              <p:cNvSpPr>
                <a:spLocks noChangeShapeType="1"/>
              </p:cNvSpPr>
              <p:nvPr/>
            </p:nvSpPr>
            <p:spPr bwMode="auto">
              <a:xfrm>
                <a:off x="1449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9" name="Line 30"/>
              <p:cNvSpPr>
                <a:spLocks noChangeShapeType="1"/>
              </p:cNvSpPr>
              <p:nvPr/>
            </p:nvSpPr>
            <p:spPr bwMode="auto">
              <a:xfrm>
                <a:off x="1861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0" name="Line 31"/>
              <p:cNvSpPr>
                <a:spLocks noChangeShapeType="1"/>
              </p:cNvSpPr>
              <p:nvPr/>
            </p:nvSpPr>
            <p:spPr bwMode="auto">
              <a:xfrm>
                <a:off x="1907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1" name="Line 32"/>
              <p:cNvSpPr>
                <a:spLocks noChangeShapeType="1"/>
              </p:cNvSpPr>
              <p:nvPr/>
            </p:nvSpPr>
            <p:spPr bwMode="auto">
              <a:xfrm>
                <a:off x="231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2" name="Line 33"/>
              <p:cNvSpPr>
                <a:spLocks noChangeShapeType="1"/>
              </p:cNvSpPr>
              <p:nvPr/>
            </p:nvSpPr>
            <p:spPr bwMode="auto">
              <a:xfrm>
                <a:off x="2364" y="1404"/>
                <a:ext cx="3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3" name="Line 34"/>
              <p:cNvSpPr>
                <a:spLocks noChangeShapeType="1"/>
              </p:cNvSpPr>
              <p:nvPr/>
            </p:nvSpPr>
            <p:spPr bwMode="auto">
              <a:xfrm>
                <a:off x="3831" y="395"/>
                <a:ext cx="0" cy="2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4" name="Line 35"/>
              <p:cNvSpPr>
                <a:spLocks noChangeShapeType="1"/>
              </p:cNvSpPr>
              <p:nvPr/>
            </p:nvSpPr>
            <p:spPr bwMode="auto">
              <a:xfrm>
                <a:off x="3831" y="692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5" name="Line 36"/>
              <p:cNvSpPr>
                <a:spLocks noChangeShapeType="1"/>
              </p:cNvSpPr>
              <p:nvPr/>
            </p:nvSpPr>
            <p:spPr bwMode="auto">
              <a:xfrm>
                <a:off x="3831" y="738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6" name="Line 37"/>
              <p:cNvSpPr>
                <a:spLocks noChangeShapeType="1"/>
              </p:cNvSpPr>
              <p:nvPr/>
            </p:nvSpPr>
            <p:spPr bwMode="auto">
              <a:xfrm>
                <a:off x="3831" y="1149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7" name="Line 38"/>
              <p:cNvSpPr>
                <a:spLocks noChangeShapeType="1"/>
              </p:cNvSpPr>
              <p:nvPr/>
            </p:nvSpPr>
            <p:spPr bwMode="auto">
              <a:xfrm>
                <a:off x="3831" y="1196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8" name="Line 39"/>
              <p:cNvSpPr>
                <a:spLocks noChangeShapeType="1"/>
              </p:cNvSpPr>
              <p:nvPr/>
            </p:nvSpPr>
            <p:spPr bwMode="auto">
              <a:xfrm>
                <a:off x="3831" y="1607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09" name="Line 40"/>
              <p:cNvSpPr>
                <a:spLocks noChangeShapeType="1"/>
              </p:cNvSpPr>
              <p:nvPr/>
            </p:nvSpPr>
            <p:spPr bwMode="auto">
              <a:xfrm>
                <a:off x="3831" y="1653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0" name="Line 41"/>
              <p:cNvSpPr>
                <a:spLocks noChangeShapeType="1"/>
              </p:cNvSpPr>
              <p:nvPr/>
            </p:nvSpPr>
            <p:spPr bwMode="auto">
              <a:xfrm>
                <a:off x="3831" y="2064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1" name="Line 42"/>
              <p:cNvSpPr>
                <a:spLocks noChangeShapeType="1"/>
              </p:cNvSpPr>
              <p:nvPr/>
            </p:nvSpPr>
            <p:spPr bwMode="auto">
              <a:xfrm>
                <a:off x="1156" y="925"/>
                <a:ext cx="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2" name="Line 43"/>
              <p:cNvSpPr>
                <a:spLocks noChangeShapeType="1"/>
              </p:cNvSpPr>
              <p:nvPr/>
            </p:nvSpPr>
            <p:spPr bwMode="auto">
              <a:xfrm>
                <a:off x="1156" y="1171"/>
                <a:ext cx="0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3" name="Line 44"/>
              <p:cNvSpPr>
                <a:spLocks noChangeShapeType="1"/>
              </p:cNvSpPr>
              <p:nvPr/>
            </p:nvSpPr>
            <p:spPr bwMode="auto">
              <a:xfrm>
                <a:off x="1156" y="1218"/>
                <a:ext cx="0" cy="3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4" name="Line 45"/>
              <p:cNvSpPr>
                <a:spLocks noChangeShapeType="1"/>
              </p:cNvSpPr>
              <p:nvPr/>
            </p:nvSpPr>
            <p:spPr bwMode="auto">
              <a:xfrm>
                <a:off x="1156" y="1629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5" name="Line 46"/>
              <p:cNvSpPr>
                <a:spLocks noChangeShapeType="1"/>
              </p:cNvSpPr>
              <p:nvPr/>
            </p:nvSpPr>
            <p:spPr bwMode="auto">
              <a:xfrm>
                <a:off x="1156" y="1675"/>
                <a:ext cx="0" cy="2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6" name="Freeform 47"/>
              <p:cNvSpPr>
                <a:spLocks/>
              </p:cNvSpPr>
              <p:nvPr/>
            </p:nvSpPr>
            <p:spPr bwMode="auto">
              <a:xfrm>
                <a:off x="3831" y="1789"/>
                <a:ext cx="788" cy="494"/>
              </a:xfrm>
              <a:custGeom>
                <a:avLst/>
                <a:gdLst>
                  <a:gd name="T0" fmla="*/ 0 w 2754"/>
                  <a:gd name="T1" fmla="*/ 12 h 1721"/>
                  <a:gd name="T2" fmla="*/ 0 w 2754"/>
                  <a:gd name="T3" fmla="*/ 12 h 1721"/>
                  <a:gd name="T4" fmla="*/ 1 w 2754"/>
                  <a:gd name="T5" fmla="*/ 12 h 1721"/>
                  <a:gd name="T6" fmla="*/ 1 w 2754"/>
                  <a:gd name="T7" fmla="*/ 11 h 1721"/>
                  <a:gd name="T8" fmla="*/ 2 w 2754"/>
                  <a:gd name="T9" fmla="*/ 11 h 1721"/>
                  <a:gd name="T10" fmla="*/ 2 w 2754"/>
                  <a:gd name="T11" fmla="*/ 11 h 1721"/>
                  <a:gd name="T12" fmla="*/ 3 w 2754"/>
                  <a:gd name="T13" fmla="*/ 11 h 1721"/>
                  <a:gd name="T14" fmla="*/ 3 w 2754"/>
                  <a:gd name="T15" fmla="*/ 11 h 1721"/>
                  <a:gd name="T16" fmla="*/ 3 w 2754"/>
                  <a:gd name="T17" fmla="*/ 11 h 1721"/>
                  <a:gd name="T18" fmla="*/ 4 w 2754"/>
                  <a:gd name="T19" fmla="*/ 11 h 1721"/>
                  <a:gd name="T20" fmla="*/ 4 w 2754"/>
                  <a:gd name="T21" fmla="*/ 11 h 1721"/>
                  <a:gd name="T22" fmla="*/ 5 w 2754"/>
                  <a:gd name="T23" fmla="*/ 11 h 1721"/>
                  <a:gd name="T24" fmla="*/ 5 w 2754"/>
                  <a:gd name="T25" fmla="*/ 11 h 1721"/>
                  <a:gd name="T26" fmla="*/ 5 w 2754"/>
                  <a:gd name="T27" fmla="*/ 11 h 1721"/>
                  <a:gd name="T28" fmla="*/ 6 w 2754"/>
                  <a:gd name="T29" fmla="*/ 11 h 1721"/>
                  <a:gd name="T30" fmla="*/ 6 w 2754"/>
                  <a:gd name="T31" fmla="*/ 11 h 1721"/>
                  <a:gd name="T32" fmla="*/ 7 w 2754"/>
                  <a:gd name="T33" fmla="*/ 11 h 1721"/>
                  <a:gd name="T34" fmla="*/ 7 w 2754"/>
                  <a:gd name="T35" fmla="*/ 10 h 1721"/>
                  <a:gd name="T36" fmla="*/ 7 w 2754"/>
                  <a:gd name="T37" fmla="*/ 10 h 1721"/>
                  <a:gd name="T38" fmla="*/ 8 w 2754"/>
                  <a:gd name="T39" fmla="*/ 10 h 1721"/>
                  <a:gd name="T40" fmla="*/ 8 w 2754"/>
                  <a:gd name="T41" fmla="*/ 10 h 1721"/>
                  <a:gd name="T42" fmla="*/ 9 w 2754"/>
                  <a:gd name="T43" fmla="*/ 10 h 1721"/>
                  <a:gd name="T44" fmla="*/ 9 w 2754"/>
                  <a:gd name="T45" fmla="*/ 10 h 1721"/>
                  <a:gd name="T46" fmla="*/ 9 w 2754"/>
                  <a:gd name="T47" fmla="*/ 9 h 1721"/>
                  <a:gd name="T48" fmla="*/ 9 w 2754"/>
                  <a:gd name="T49" fmla="*/ 9 h 1721"/>
                  <a:gd name="T50" fmla="*/ 10 w 2754"/>
                  <a:gd name="T51" fmla="*/ 9 h 1721"/>
                  <a:gd name="T52" fmla="*/ 10 w 2754"/>
                  <a:gd name="T53" fmla="*/ 9 h 1721"/>
                  <a:gd name="T54" fmla="*/ 11 w 2754"/>
                  <a:gd name="T55" fmla="*/ 9 h 1721"/>
                  <a:gd name="T56" fmla="*/ 11 w 2754"/>
                  <a:gd name="T57" fmla="*/ 8 h 1721"/>
                  <a:gd name="T58" fmla="*/ 11 w 2754"/>
                  <a:gd name="T59" fmla="*/ 8 h 1721"/>
                  <a:gd name="T60" fmla="*/ 12 w 2754"/>
                  <a:gd name="T61" fmla="*/ 8 h 1721"/>
                  <a:gd name="T62" fmla="*/ 12 w 2754"/>
                  <a:gd name="T63" fmla="*/ 8 h 1721"/>
                  <a:gd name="T64" fmla="*/ 12 w 2754"/>
                  <a:gd name="T65" fmla="*/ 7 h 1721"/>
                  <a:gd name="T66" fmla="*/ 13 w 2754"/>
                  <a:gd name="T67" fmla="*/ 7 h 1721"/>
                  <a:gd name="T68" fmla="*/ 13 w 2754"/>
                  <a:gd name="T69" fmla="*/ 7 h 1721"/>
                  <a:gd name="T70" fmla="*/ 13 w 2754"/>
                  <a:gd name="T71" fmla="*/ 7 h 1721"/>
                  <a:gd name="T72" fmla="*/ 14 w 2754"/>
                  <a:gd name="T73" fmla="*/ 6 h 1721"/>
                  <a:gd name="T74" fmla="*/ 14 w 2754"/>
                  <a:gd name="T75" fmla="*/ 6 h 1721"/>
                  <a:gd name="T76" fmla="*/ 14 w 2754"/>
                  <a:gd name="T77" fmla="*/ 6 h 1721"/>
                  <a:gd name="T78" fmla="*/ 15 w 2754"/>
                  <a:gd name="T79" fmla="*/ 5 h 1721"/>
                  <a:gd name="T80" fmla="*/ 15 w 2754"/>
                  <a:gd name="T81" fmla="*/ 5 h 1721"/>
                  <a:gd name="T82" fmla="*/ 15 w 2754"/>
                  <a:gd name="T83" fmla="*/ 5 h 1721"/>
                  <a:gd name="T84" fmla="*/ 15 w 2754"/>
                  <a:gd name="T85" fmla="*/ 5 h 1721"/>
                  <a:gd name="T86" fmla="*/ 16 w 2754"/>
                  <a:gd name="T87" fmla="*/ 4 h 1721"/>
                  <a:gd name="T88" fmla="*/ 16 w 2754"/>
                  <a:gd name="T89" fmla="*/ 4 h 1721"/>
                  <a:gd name="T90" fmla="*/ 16 w 2754"/>
                  <a:gd name="T91" fmla="*/ 4 h 1721"/>
                  <a:gd name="T92" fmla="*/ 17 w 2754"/>
                  <a:gd name="T93" fmla="*/ 3 h 1721"/>
                  <a:gd name="T94" fmla="*/ 17 w 2754"/>
                  <a:gd name="T95" fmla="*/ 3 h 1721"/>
                  <a:gd name="T96" fmla="*/ 17 w 2754"/>
                  <a:gd name="T97" fmla="*/ 3 h 1721"/>
                  <a:gd name="T98" fmla="*/ 17 w 2754"/>
                  <a:gd name="T99" fmla="*/ 2 h 1721"/>
                  <a:gd name="T100" fmla="*/ 17 w 2754"/>
                  <a:gd name="T101" fmla="*/ 2 h 1721"/>
                  <a:gd name="T102" fmla="*/ 18 w 2754"/>
                  <a:gd name="T103" fmla="*/ 1 h 1721"/>
                  <a:gd name="T104" fmla="*/ 18 w 2754"/>
                  <a:gd name="T105" fmla="*/ 1 h 1721"/>
                  <a:gd name="T106" fmla="*/ 18 w 2754"/>
                  <a:gd name="T107" fmla="*/ 1 h 1721"/>
                  <a:gd name="T108" fmla="*/ 18 w 2754"/>
                  <a:gd name="T109" fmla="*/ 0 h 1721"/>
                  <a:gd name="T110" fmla="*/ 18 w 2754"/>
                  <a:gd name="T111" fmla="*/ 0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4" h="1721">
                    <a:moveTo>
                      <a:pt x="0" y="1721"/>
                    </a:moveTo>
                    <a:lnTo>
                      <a:pt x="63" y="1720"/>
                    </a:lnTo>
                    <a:lnTo>
                      <a:pt x="125" y="1719"/>
                    </a:lnTo>
                    <a:lnTo>
                      <a:pt x="186" y="1715"/>
                    </a:lnTo>
                    <a:lnTo>
                      <a:pt x="249" y="1710"/>
                    </a:lnTo>
                    <a:lnTo>
                      <a:pt x="311" y="1705"/>
                    </a:lnTo>
                    <a:lnTo>
                      <a:pt x="373" y="1698"/>
                    </a:lnTo>
                    <a:lnTo>
                      <a:pt x="435" y="1690"/>
                    </a:lnTo>
                    <a:lnTo>
                      <a:pt x="495" y="1680"/>
                    </a:lnTo>
                    <a:lnTo>
                      <a:pt x="557" y="1670"/>
                    </a:lnTo>
                    <a:lnTo>
                      <a:pt x="618" y="1658"/>
                    </a:lnTo>
                    <a:lnTo>
                      <a:pt x="678" y="1644"/>
                    </a:lnTo>
                    <a:lnTo>
                      <a:pt x="739" y="1630"/>
                    </a:lnTo>
                    <a:lnTo>
                      <a:pt x="800" y="1614"/>
                    </a:lnTo>
                    <a:lnTo>
                      <a:pt x="859" y="1597"/>
                    </a:lnTo>
                    <a:lnTo>
                      <a:pt x="919" y="1579"/>
                    </a:lnTo>
                    <a:lnTo>
                      <a:pt x="978" y="1560"/>
                    </a:lnTo>
                    <a:lnTo>
                      <a:pt x="1037" y="1540"/>
                    </a:lnTo>
                    <a:lnTo>
                      <a:pt x="1095" y="1519"/>
                    </a:lnTo>
                    <a:lnTo>
                      <a:pt x="1153" y="1495"/>
                    </a:lnTo>
                    <a:lnTo>
                      <a:pt x="1211" y="1472"/>
                    </a:lnTo>
                    <a:lnTo>
                      <a:pt x="1267" y="1446"/>
                    </a:lnTo>
                    <a:lnTo>
                      <a:pt x="1324" y="1421"/>
                    </a:lnTo>
                    <a:lnTo>
                      <a:pt x="1379" y="1393"/>
                    </a:lnTo>
                    <a:lnTo>
                      <a:pt x="1434" y="1364"/>
                    </a:lnTo>
                    <a:lnTo>
                      <a:pt x="1490" y="1334"/>
                    </a:lnTo>
                    <a:lnTo>
                      <a:pt x="1543" y="1303"/>
                    </a:lnTo>
                    <a:lnTo>
                      <a:pt x="1596" y="1272"/>
                    </a:lnTo>
                    <a:lnTo>
                      <a:pt x="1650" y="1239"/>
                    </a:lnTo>
                    <a:lnTo>
                      <a:pt x="1702" y="1204"/>
                    </a:lnTo>
                    <a:lnTo>
                      <a:pt x="1753" y="1169"/>
                    </a:lnTo>
                    <a:lnTo>
                      <a:pt x="1804" y="1133"/>
                    </a:lnTo>
                    <a:lnTo>
                      <a:pt x="1854" y="1097"/>
                    </a:lnTo>
                    <a:lnTo>
                      <a:pt x="1903" y="1059"/>
                    </a:lnTo>
                    <a:lnTo>
                      <a:pt x="1951" y="1019"/>
                    </a:lnTo>
                    <a:lnTo>
                      <a:pt x="1999" y="979"/>
                    </a:lnTo>
                    <a:lnTo>
                      <a:pt x="2046" y="938"/>
                    </a:lnTo>
                    <a:lnTo>
                      <a:pt x="2091" y="896"/>
                    </a:lnTo>
                    <a:lnTo>
                      <a:pt x="2136" y="853"/>
                    </a:lnTo>
                    <a:lnTo>
                      <a:pt x="2181" y="809"/>
                    </a:lnTo>
                    <a:lnTo>
                      <a:pt x="2223" y="765"/>
                    </a:lnTo>
                    <a:lnTo>
                      <a:pt x="2266" y="719"/>
                    </a:lnTo>
                    <a:lnTo>
                      <a:pt x="2308" y="672"/>
                    </a:lnTo>
                    <a:lnTo>
                      <a:pt x="2348" y="625"/>
                    </a:lnTo>
                    <a:lnTo>
                      <a:pt x="2387" y="577"/>
                    </a:lnTo>
                    <a:lnTo>
                      <a:pt x="2426" y="528"/>
                    </a:lnTo>
                    <a:lnTo>
                      <a:pt x="2463" y="478"/>
                    </a:lnTo>
                    <a:lnTo>
                      <a:pt x="2500" y="428"/>
                    </a:lnTo>
                    <a:lnTo>
                      <a:pt x="2535" y="377"/>
                    </a:lnTo>
                    <a:lnTo>
                      <a:pt x="2570" y="325"/>
                    </a:lnTo>
                    <a:lnTo>
                      <a:pt x="2604" y="273"/>
                    </a:lnTo>
                    <a:lnTo>
                      <a:pt x="2636" y="220"/>
                    </a:lnTo>
                    <a:lnTo>
                      <a:pt x="2666" y="165"/>
                    </a:lnTo>
                    <a:lnTo>
                      <a:pt x="2696" y="111"/>
                    </a:lnTo>
                    <a:lnTo>
                      <a:pt x="2726" y="57"/>
                    </a:lnTo>
                    <a:lnTo>
                      <a:pt x="2754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7" name="Freeform 48"/>
              <p:cNvSpPr>
                <a:spLocks/>
              </p:cNvSpPr>
              <p:nvPr/>
            </p:nvSpPr>
            <p:spPr bwMode="auto">
              <a:xfrm>
                <a:off x="3371" y="804"/>
                <a:ext cx="460" cy="215"/>
              </a:xfrm>
              <a:custGeom>
                <a:avLst/>
                <a:gdLst>
                  <a:gd name="T0" fmla="*/ 11 w 1602"/>
                  <a:gd name="T1" fmla="*/ 0 h 749"/>
                  <a:gd name="T2" fmla="*/ 11 w 1602"/>
                  <a:gd name="T3" fmla="*/ 0 h 749"/>
                  <a:gd name="T4" fmla="*/ 10 w 1602"/>
                  <a:gd name="T5" fmla="*/ 0 h 749"/>
                  <a:gd name="T6" fmla="*/ 10 w 1602"/>
                  <a:gd name="T7" fmla="*/ 0 h 749"/>
                  <a:gd name="T8" fmla="*/ 9 w 1602"/>
                  <a:gd name="T9" fmla="*/ 0 h 749"/>
                  <a:gd name="T10" fmla="*/ 9 w 1602"/>
                  <a:gd name="T11" fmla="*/ 0 h 749"/>
                  <a:gd name="T12" fmla="*/ 9 w 1602"/>
                  <a:gd name="T13" fmla="*/ 0 h 749"/>
                  <a:gd name="T14" fmla="*/ 8 w 1602"/>
                  <a:gd name="T15" fmla="*/ 0 h 749"/>
                  <a:gd name="T16" fmla="*/ 8 w 1602"/>
                  <a:gd name="T17" fmla="*/ 0 h 749"/>
                  <a:gd name="T18" fmla="*/ 7 w 1602"/>
                  <a:gd name="T19" fmla="*/ 0 h 749"/>
                  <a:gd name="T20" fmla="*/ 7 w 1602"/>
                  <a:gd name="T21" fmla="*/ 1 h 749"/>
                  <a:gd name="T22" fmla="*/ 7 w 1602"/>
                  <a:gd name="T23" fmla="*/ 1 h 749"/>
                  <a:gd name="T24" fmla="*/ 7 w 1602"/>
                  <a:gd name="T25" fmla="*/ 1 h 749"/>
                  <a:gd name="T26" fmla="*/ 6 w 1602"/>
                  <a:gd name="T27" fmla="*/ 1 h 749"/>
                  <a:gd name="T28" fmla="*/ 6 w 1602"/>
                  <a:gd name="T29" fmla="*/ 1 h 749"/>
                  <a:gd name="T30" fmla="*/ 5 w 1602"/>
                  <a:gd name="T31" fmla="*/ 1 h 749"/>
                  <a:gd name="T32" fmla="*/ 5 w 1602"/>
                  <a:gd name="T33" fmla="*/ 1 h 749"/>
                  <a:gd name="T34" fmla="*/ 5 w 1602"/>
                  <a:gd name="T35" fmla="*/ 1 h 749"/>
                  <a:gd name="T36" fmla="*/ 5 w 1602"/>
                  <a:gd name="T37" fmla="*/ 1 h 749"/>
                  <a:gd name="T38" fmla="*/ 4 w 1602"/>
                  <a:gd name="T39" fmla="*/ 2 h 749"/>
                  <a:gd name="T40" fmla="*/ 4 w 1602"/>
                  <a:gd name="T41" fmla="*/ 2 h 749"/>
                  <a:gd name="T42" fmla="*/ 4 w 1602"/>
                  <a:gd name="T43" fmla="*/ 2 h 749"/>
                  <a:gd name="T44" fmla="*/ 3 w 1602"/>
                  <a:gd name="T45" fmla="*/ 2 h 749"/>
                  <a:gd name="T46" fmla="*/ 3 w 1602"/>
                  <a:gd name="T47" fmla="*/ 2 h 749"/>
                  <a:gd name="T48" fmla="*/ 3 w 1602"/>
                  <a:gd name="T49" fmla="*/ 3 h 749"/>
                  <a:gd name="T50" fmla="*/ 2 w 1602"/>
                  <a:gd name="T51" fmla="*/ 3 h 749"/>
                  <a:gd name="T52" fmla="*/ 2 w 1602"/>
                  <a:gd name="T53" fmla="*/ 3 h 749"/>
                  <a:gd name="T54" fmla="*/ 2 w 1602"/>
                  <a:gd name="T55" fmla="*/ 3 h 749"/>
                  <a:gd name="T56" fmla="*/ 1 w 1602"/>
                  <a:gd name="T57" fmla="*/ 3 h 749"/>
                  <a:gd name="T58" fmla="*/ 1 w 1602"/>
                  <a:gd name="T59" fmla="*/ 4 h 749"/>
                  <a:gd name="T60" fmla="*/ 1 w 1602"/>
                  <a:gd name="T61" fmla="*/ 4 h 749"/>
                  <a:gd name="T62" fmla="*/ 1 w 1602"/>
                  <a:gd name="T63" fmla="*/ 4 h 749"/>
                  <a:gd name="T64" fmla="*/ 1 w 1602"/>
                  <a:gd name="T65" fmla="*/ 5 h 749"/>
                  <a:gd name="T66" fmla="*/ 0 w 1602"/>
                  <a:gd name="T67" fmla="*/ 5 h 749"/>
                  <a:gd name="T68" fmla="*/ 0 w 1602"/>
                  <a:gd name="T69" fmla="*/ 5 h 74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2" h="749">
                    <a:moveTo>
                      <a:pt x="1602" y="0"/>
                    </a:moveTo>
                    <a:lnTo>
                      <a:pt x="1549" y="2"/>
                    </a:lnTo>
                    <a:lnTo>
                      <a:pt x="1495" y="4"/>
                    </a:lnTo>
                    <a:lnTo>
                      <a:pt x="1441" y="7"/>
                    </a:lnTo>
                    <a:lnTo>
                      <a:pt x="1388" y="12"/>
                    </a:lnTo>
                    <a:lnTo>
                      <a:pt x="1335" y="17"/>
                    </a:lnTo>
                    <a:lnTo>
                      <a:pt x="1282" y="25"/>
                    </a:lnTo>
                    <a:lnTo>
                      <a:pt x="1228" y="35"/>
                    </a:lnTo>
                    <a:lnTo>
                      <a:pt x="1175" y="44"/>
                    </a:lnTo>
                    <a:lnTo>
                      <a:pt x="1123" y="56"/>
                    </a:lnTo>
                    <a:lnTo>
                      <a:pt x="1071" y="70"/>
                    </a:lnTo>
                    <a:lnTo>
                      <a:pt x="1020" y="83"/>
                    </a:lnTo>
                    <a:lnTo>
                      <a:pt x="968" y="99"/>
                    </a:lnTo>
                    <a:lnTo>
                      <a:pt x="917" y="117"/>
                    </a:lnTo>
                    <a:lnTo>
                      <a:pt x="866" y="135"/>
                    </a:lnTo>
                    <a:lnTo>
                      <a:pt x="816" y="154"/>
                    </a:lnTo>
                    <a:lnTo>
                      <a:pt x="767" y="175"/>
                    </a:lnTo>
                    <a:lnTo>
                      <a:pt x="718" y="196"/>
                    </a:lnTo>
                    <a:lnTo>
                      <a:pt x="669" y="220"/>
                    </a:lnTo>
                    <a:lnTo>
                      <a:pt x="621" y="244"/>
                    </a:lnTo>
                    <a:lnTo>
                      <a:pt x="575" y="271"/>
                    </a:lnTo>
                    <a:lnTo>
                      <a:pt x="528" y="297"/>
                    </a:lnTo>
                    <a:lnTo>
                      <a:pt x="483" y="325"/>
                    </a:lnTo>
                    <a:lnTo>
                      <a:pt x="437" y="355"/>
                    </a:lnTo>
                    <a:lnTo>
                      <a:pt x="394" y="386"/>
                    </a:lnTo>
                    <a:lnTo>
                      <a:pt x="350" y="417"/>
                    </a:lnTo>
                    <a:lnTo>
                      <a:pt x="307" y="450"/>
                    </a:lnTo>
                    <a:lnTo>
                      <a:pt x="266" y="484"/>
                    </a:lnTo>
                    <a:lnTo>
                      <a:pt x="224" y="518"/>
                    </a:lnTo>
                    <a:lnTo>
                      <a:pt x="185" y="554"/>
                    </a:lnTo>
                    <a:lnTo>
                      <a:pt x="145" y="591"/>
                    </a:lnTo>
                    <a:lnTo>
                      <a:pt x="107" y="629"/>
                    </a:lnTo>
                    <a:lnTo>
                      <a:pt x="71" y="668"/>
                    </a:lnTo>
                    <a:lnTo>
                      <a:pt x="35" y="707"/>
                    </a:lnTo>
                    <a:lnTo>
                      <a:pt x="0" y="749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8" name="Line 49"/>
              <p:cNvSpPr>
                <a:spLocks noChangeShapeType="1"/>
              </p:cNvSpPr>
              <p:nvPr/>
            </p:nvSpPr>
            <p:spPr bwMode="auto">
              <a:xfrm>
                <a:off x="2565" y="525"/>
                <a:ext cx="0" cy="175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19" name="Line 50"/>
              <p:cNvSpPr>
                <a:spLocks noChangeShapeType="1"/>
              </p:cNvSpPr>
              <p:nvPr/>
            </p:nvSpPr>
            <p:spPr bwMode="auto">
              <a:xfrm flipH="1">
                <a:off x="1622" y="2283"/>
                <a:ext cx="9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0" name="Line 51"/>
              <p:cNvSpPr>
                <a:spLocks noChangeShapeType="1"/>
              </p:cNvSpPr>
              <p:nvPr/>
            </p:nvSpPr>
            <p:spPr bwMode="auto">
              <a:xfrm flipV="1">
                <a:off x="1622" y="1789"/>
                <a:ext cx="0" cy="49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1" name="Line 52"/>
              <p:cNvSpPr>
                <a:spLocks noChangeShapeType="1"/>
              </p:cNvSpPr>
              <p:nvPr/>
            </p:nvSpPr>
            <p:spPr bwMode="auto">
              <a:xfrm>
                <a:off x="1622" y="525"/>
                <a:ext cx="94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2" name="Line 53"/>
              <p:cNvSpPr>
                <a:spLocks noChangeShapeType="1"/>
              </p:cNvSpPr>
              <p:nvPr/>
            </p:nvSpPr>
            <p:spPr bwMode="auto">
              <a:xfrm flipH="1">
                <a:off x="274" y="804"/>
                <a:ext cx="134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3" name="Line 54"/>
              <p:cNvSpPr>
                <a:spLocks noChangeShapeType="1"/>
              </p:cNvSpPr>
              <p:nvPr/>
            </p:nvSpPr>
            <p:spPr bwMode="auto">
              <a:xfrm>
                <a:off x="274" y="2004"/>
                <a:ext cx="13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4" name="Freeform 55"/>
              <p:cNvSpPr>
                <a:spLocks/>
              </p:cNvSpPr>
              <p:nvPr/>
            </p:nvSpPr>
            <p:spPr bwMode="auto">
              <a:xfrm>
                <a:off x="769" y="1019"/>
                <a:ext cx="387" cy="770"/>
              </a:xfrm>
              <a:custGeom>
                <a:avLst/>
                <a:gdLst>
                  <a:gd name="T0" fmla="*/ 9 w 1346"/>
                  <a:gd name="T1" fmla="*/ 0 h 2691"/>
                  <a:gd name="T2" fmla="*/ 8 w 1346"/>
                  <a:gd name="T3" fmla="*/ 0 h 2691"/>
                  <a:gd name="T4" fmla="*/ 7 w 1346"/>
                  <a:gd name="T5" fmla="*/ 0 h 2691"/>
                  <a:gd name="T6" fmla="*/ 6 w 1346"/>
                  <a:gd name="T7" fmla="*/ 1 h 2691"/>
                  <a:gd name="T8" fmla="*/ 5 w 1346"/>
                  <a:gd name="T9" fmla="*/ 1 h 2691"/>
                  <a:gd name="T10" fmla="*/ 5 w 1346"/>
                  <a:gd name="T11" fmla="*/ 1 h 2691"/>
                  <a:gd name="T12" fmla="*/ 4 w 1346"/>
                  <a:gd name="T13" fmla="*/ 1 h 2691"/>
                  <a:gd name="T14" fmla="*/ 3 w 1346"/>
                  <a:gd name="T15" fmla="*/ 2 h 2691"/>
                  <a:gd name="T16" fmla="*/ 3 w 1346"/>
                  <a:gd name="T17" fmla="*/ 3 h 2691"/>
                  <a:gd name="T18" fmla="*/ 2 w 1346"/>
                  <a:gd name="T19" fmla="*/ 3 h 2691"/>
                  <a:gd name="T20" fmla="*/ 2 w 1346"/>
                  <a:gd name="T21" fmla="*/ 4 h 2691"/>
                  <a:gd name="T22" fmla="*/ 1 w 1346"/>
                  <a:gd name="T23" fmla="*/ 5 h 2691"/>
                  <a:gd name="T24" fmla="*/ 1 w 1346"/>
                  <a:gd name="T25" fmla="*/ 5 h 2691"/>
                  <a:gd name="T26" fmla="*/ 1 w 1346"/>
                  <a:gd name="T27" fmla="*/ 6 h 2691"/>
                  <a:gd name="T28" fmla="*/ 0 w 1346"/>
                  <a:gd name="T29" fmla="*/ 7 h 2691"/>
                  <a:gd name="T30" fmla="*/ 0 w 1346"/>
                  <a:gd name="T31" fmla="*/ 8 h 2691"/>
                  <a:gd name="T32" fmla="*/ 0 w 1346"/>
                  <a:gd name="T33" fmla="*/ 9 h 2691"/>
                  <a:gd name="T34" fmla="*/ 0 w 1346"/>
                  <a:gd name="T35" fmla="*/ 9 h 2691"/>
                  <a:gd name="T36" fmla="*/ 0 w 1346"/>
                  <a:gd name="T37" fmla="*/ 10 h 2691"/>
                  <a:gd name="T38" fmla="*/ 0 w 1346"/>
                  <a:gd name="T39" fmla="*/ 11 h 2691"/>
                  <a:gd name="T40" fmla="*/ 1 w 1346"/>
                  <a:gd name="T41" fmla="*/ 12 h 2691"/>
                  <a:gd name="T42" fmla="*/ 1 w 1346"/>
                  <a:gd name="T43" fmla="*/ 13 h 2691"/>
                  <a:gd name="T44" fmla="*/ 1 w 1346"/>
                  <a:gd name="T45" fmla="*/ 13 h 2691"/>
                  <a:gd name="T46" fmla="*/ 2 w 1346"/>
                  <a:gd name="T47" fmla="*/ 14 h 2691"/>
                  <a:gd name="T48" fmla="*/ 2 w 1346"/>
                  <a:gd name="T49" fmla="*/ 15 h 2691"/>
                  <a:gd name="T50" fmla="*/ 3 w 1346"/>
                  <a:gd name="T51" fmla="*/ 15 h 2691"/>
                  <a:gd name="T52" fmla="*/ 3 w 1346"/>
                  <a:gd name="T53" fmla="*/ 16 h 2691"/>
                  <a:gd name="T54" fmla="*/ 4 w 1346"/>
                  <a:gd name="T55" fmla="*/ 17 h 2691"/>
                  <a:gd name="T56" fmla="*/ 5 w 1346"/>
                  <a:gd name="T57" fmla="*/ 17 h 2691"/>
                  <a:gd name="T58" fmla="*/ 5 w 1346"/>
                  <a:gd name="T59" fmla="*/ 17 h 2691"/>
                  <a:gd name="T60" fmla="*/ 6 w 1346"/>
                  <a:gd name="T61" fmla="*/ 18 h 2691"/>
                  <a:gd name="T62" fmla="*/ 7 w 1346"/>
                  <a:gd name="T63" fmla="*/ 18 h 2691"/>
                  <a:gd name="T64" fmla="*/ 8 w 1346"/>
                  <a:gd name="T65" fmla="*/ 18 h 2691"/>
                  <a:gd name="T66" fmla="*/ 9 w 1346"/>
                  <a:gd name="T67" fmla="*/ 18 h 26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46" h="2691">
                    <a:moveTo>
                      <a:pt x="1346" y="0"/>
                    </a:moveTo>
                    <a:lnTo>
                      <a:pt x="1283" y="1"/>
                    </a:lnTo>
                    <a:lnTo>
                      <a:pt x="1222" y="5"/>
                    </a:lnTo>
                    <a:lnTo>
                      <a:pt x="1160" y="13"/>
                    </a:lnTo>
                    <a:lnTo>
                      <a:pt x="1099" y="22"/>
                    </a:lnTo>
                    <a:lnTo>
                      <a:pt x="1039" y="35"/>
                    </a:lnTo>
                    <a:lnTo>
                      <a:pt x="978" y="51"/>
                    </a:lnTo>
                    <a:lnTo>
                      <a:pt x="918" y="69"/>
                    </a:lnTo>
                    <a:lnTo>
                      <a:pt x="860" y="90"/>
                    </a:lnTo>
                    <a:lnTo>
                      <a:pt x="802" y="114"/>
                    </a:lnTo>
                    <a:lnTo>
                      <a:pt x="747" y="140"/>
                    </a:lnTo>
                    <a:lnTo>
                      <a:pt x="691" y="169"/>
                    </a:lnTo>
                    <a:lnTo>
                      <a:pt x="638" y="201"/>
                    </a:lnTo>
                    <a:lnTo>
                      <a:pt x="586" y="235"/>
                    </a:lnTo>
                    <a:lnTo>
                      <a:pt x="535" y="271"/>
                    </a:lnTo>
                    <a:lnTo>
                      <a:pt x="487" y="310"/>
                    </a:lnTo>
                    <a:lnTo>
                      <a:pt x="440" y="351"/>
                    </a:lnTo>
                    <a:lnTo>
                      <a:pt x="394" y="394"/>
                    </a:lnTo>
                    <a:lnTo>
                      <a:pt x="352" y="439"/>
                    </a:lnTo>
                    <a:lnTo>
                      <a:pt x="311" y="485"/>
                    </a:lnTo>
                    <a:lnTo>
                      <a:pt x="273" y="534"/>
                    </a:lnTo>
                    <a:lnTo>
                      <a:pt x="236" y="584"/>
                    </a:lnTo>
                    <a:lnTo>
                      <a:pt x="203" y="637"/>
                    </a:lnTo>
                    <a:lnTo>
                      <a:pt x="171" y="691"/>
                    </a:lnTo>
                    <a:lnTo>
                      <a:pt x="142" y="745"/>
                    </a:lnTo>
                    <a:lnTo>
                      <a:pt x="115" y="802"/>
                    </a:lnTo>
                    <a:lnTo>
                      <a:pt x="92" y="859"/>
                    </a:lnTo>
                    <a:lnTo>
                      <a:pt x="71" y="918"/>
                    </a:lnTo>
                    <a:lnTo>
                      <a:pt x="53" y="977"/>
                    </a:lnTo>
                    <a:lnTo>
                      <a:pt x="37" y="1037"/>
                    </a:lnTo>
                    <a:lnTo>
                      <a:pt x="24" y="1099"/>
                    </a:lnTo>
                    <a:lnTo>
                      <a:pt x="13" y="1159"/>
                    </a:lnTo>
                    <a:lnTo>
                      <a:pt x="7" y="1221"/>
                    </a:lnTo>
                    <a:lnTo>
                      <a:pt x="2" y="1284"/>
                    </a:lnTo>
                    <a:lnTo>
                      <a:pt x="0" y="1346"/>
                    </a:lnTo>
                    <a:lnTo>
                      <a:pt x="2" y="1407"/>
                    </a:lnTo>
                    <a:lnTo>
                      <a:pt x="7" y="1470"/>
                    </a:lnTo>
                    <a:lnTo>
                      <a:pt x="13" y="1532"/>
                    </a:lnTo>
                    <a:lnTo>
                      <a:pt x="24" y="1593"/>
                    </a:lnTo>
                    <a:lnTo>
                      <a:pt x="37" y="1653"/>
                    </a:lnTo>
                    <a:lnTo>
                      <a:pt x="53" y="1714"/>
                    </a:lnTo>
                    <a:lnTo>
                      <a:pt x="71" y="1774"/>
                    </a:lnTo>
                    <a:lnTo>
                      <a:pt x="92" y="1832"/>
                    </a:lnTo>
                    <a:lnTo>
                      <a:pt x="115" y="1890"/>
                    </a:lnTo>
                    <a:lnTo>
                      <a:pt x="142" y="1946"/>
                    </a:lnTo>
                    <a:lnTo>
                      <a:pt x="171" y="2000"/>
                    </a:lnTo>
                    <a:lnTo>
                      <a:pt x="203" y="2055"/>
                    </a:lnTo>
                    <a:lnTo>
                      <a:pt x="236" y="2107"/>
                    </a:lnTo>
                    <a:lnTo>
                      <a:pt x="273" y="2157"/>
                    </a:lnTo>
                    <a:lnTo>
                      <a:pt x="311" y="2206"/>
                    </a:lnTo>
                    <a:lnTo>
                      <a:pt x="352" y="2253"/>
                    </a:lnTo>
                    <a:lnTo>
                      <a:pt x="394" y="2297"/>
                    </a:lnTo>
                    <a:lnTo>
                      <a:pt x="440" y="2340"/>
                    </a:lnTo>
                    <a:lnTo>
                      <a:pt x="487" y="2382"/>
                    </a:lnTo>
                    <a:lnTo>
                      <a:pt x="535" y="2420"/>
                    </a:lnTo>
                    <a:lnTo>
                      <a:pt x="586" y="2456"/>
                    </a:lnTo>
                    <a:lnTo>
                      <a:pt x="638" y="2490"/>
                    </a:lnTo>
                    <a:lnTo>
                      <a:pt x="691" y="2522"/>
                    </a:lnTo>
                    <a:lnTo>
                      <a:pt x="747" y="2551"/>
                    </a:lnTo>
                    <a:lnTo>
                      <a:pt x="802" y="2577"/>
                    </a:lnTo>
                    <a:lnTo>
                      <a:pt x="860" y="2601"/>
                    </a:lnTo>
                    <a:lnTo>
                      <a:pt x="918" y="2622"/>
                    </a:lnTo>
                    <a:lnTo>
                      <a:pt x="978" y="2640"/>
                    </a:lnTo>
                    <a:lnTo>
                      <a:pt x="1039" y="2656"/>
                    </a:lnTo>
                    <a:lnTo>
                      <a:pt x="1099" y="2669"/>
                    </a:lnTo>
                    <a:lnTo>
                      <a:pt x="1160" y="2679"/>
                    </a:lnTo>
                    <a:lnTo>
                      <a:pt x="1222" y="2686"/>
                    </a:lnTo>
                    <a:lnTo>
                      <a:pt x="1283" y="2690"/>
                    </a:lnTo>
                    <a:lnTo>
                      <a:pt x="1346" y="269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5" name="Line 56"/>
              <p:cNvSpPr>
                <a:spLocks noChangeShapeType="1"/>
              </p:cNvSpPr>
              <p:nvPr/>
            </p:nvSpPr>
            <p:spPr bwMode="auto">
              <a:xfrm>
                <a:off x="2206" y="1019"/>
                <a:ext cx="0" cy="7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6" name="Line 57"/>
              <p:cNvSpPr>
                <a:spLocks noChangeShapeType="1"/>
              </p:cNvSpPr>
              <p:nvPr/>
            </p:nvSpPr>
            <p:spPr bwMode="auto">
              <a:xfrm flipV="1">
                <a:off x="1622" y="525"/>
                <a:ext cx="0" cy="49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7" name="Line 58"/>
              <p:cNvSpPr>
                <a:spLocks noChangeShapeType="1"/>
              </p:cNvSpPr>
              <p:nvPr/>
            </p:nvSpPr>
            <p:spPr bwMode="auto">
              <a:xfrm>
                <a:off x="3040" y="1019"/>
                <a:ext cx="3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8" name="Line 59"/>
              <p:cNvSpPr>
                <a:spLocks noChangeShapeType="1"/>
              </p:cNvSpPr>
              <p:nvPr/>
            </p:nvSpPr>
            <p:spPr bwMode="auto">
              <a:xfrm>
                <a:off x="3397" y="1019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29" name="Line 60"/>
              <p:cNvSpPr>
                <a:spLocks noChangeShapeType="1"/>
              </p:cNvSpPr>
              <p:nvPr/>
            </p:nvSpPr>
            <p:spPr bwMode="auto">
              <a:xfrm>
                <a:off x="3520" y="1019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0" name="Line 61"/>
              <p:cNvSpPr>
                <a:spLocks noChangeShapeType="1"/>
              </p:cNvSpPr>
              <p:nvPr/>
            </p:nvSpPr>
            <p:spPr bwMode="auto">
              <a:xfrm>
                <a:off x="3648" y="1019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1" name="Line 62"/>
              <p:cNvSpPr>
                <a:spLocks noChangeShapeType="1"/>
              </p:cNvSpPr>
              <p:nvPr/>
            </p:nvSpPr>
            <p:spPr bwMode="auto">
              <a:xfrm>
                <a:off x="3777" y="1019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2" name="Line 63"/>
              <p:cNvSpPr>
                <a:spLocks noChangeShapeType="1"/>
              </p:cNvSpPr>
              <p:nvPr/>
            </p:nvSpPr>
            <p:spPr bwMode="auto">
              <a:xfrm>
                <a:off x="3905" y="1019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3" name="Line 64"/>
              <p:cNvSpPr>
                <a:spLocks noChangeShapeType="1"/>
              </p:cNvSpPr>
              <p:nvPr/>
            </p:nvSpPr>
            <p:spPr bwMode="auto">
              <a:xfrm>
                <a:off x="4035" y="1019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4" name="Line 65"/>
              <p:cNvSpPr>
                <a:spLocks noChangeShapeType="1"/>
              </p:cNvSpPr>
              <p:nvPr/>
            </p:nvSpPr>
            <p:spPr bwMode="auto">
              <a:xfrm>
                <a:off x="4164" y="1019"/>
                <a:ext cx="9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5" name="Line 66"/>
              <p:cNvSpPr>
                <a:spLocks noChangeShapeType="1"/>
              </p:cNvSpPr>
              <p:nvPr/>
            </p:nvSpPr>
            <p:spPr bwMode="auto">
              <a:xfrm>
                <a:off x="4290" y="1019"/>
                <a:ext cx="32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6" name="Line 67"/>
              <p:cNvSpPr>
                <a:spLocks noChangeShapeType="1"/>
              </p:cNvSpPr>
              <p:nvPr/>
            </p:nvSpPr>
            <p:spPr bwMode="auto">
              <a:xfrm>
                <a:off x="3040" y="1789"/>
                <a:ext cx="3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7" name="Line 68"/>
              <p:cNvSpPr>
                <a:spLocks noChangeShapeType="1"/>
              </p:cNvSpPr>
              <p:nvPr/>
            </p:nvSpPr>
            <p:spPr bwMode="auto">
              <a:xfrm>
                <a:off x="3401" y="1789"/>
                <a:ext cx="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8" name="Line 69"/>
              <p:cNvSpPr>
                <a:spLocks noChangeShapeType="1"/>
              </p:cNvSpPr>
              <p:nvPr/>
            </p:nvSpPr>
            <p:spPr bwMode="auto">
              <a:xfrm>
                <a:off x="3524" y="1789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39" name="Line 70"/>
              <p:cNvSpPr>
                <a:spLocks noChangeShapeType="1"/>
              </p:cNvSpPr>
              <p:nvPr/>
            </p:nvSpPr>
            <p:spPr bwMode="auto">
              <a:xfrm>
                <a:off x="3652" y="1789"/>
                <a:ext cx="1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0" name="Line 71"/>
              <p:cNvSpPr>
                <a:spLocks noChangeShapeType="1"/>
              </p:cNvSpPr>
              <p:nvPr/>
            </p:nvSpPr>
            <p:spPr bwMode="auto">
              <a:xfrm>
                <a:off x="3781" y="1789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1" name="Line 72"/>
              <p:cNvSpPr>
                <a:spLocks noChangeShapeType="1"/>
              </p:cNvSpPr>
              <p:nvPr/>
            </p:nvSpPr>
            <p:spPr bwMode="auto">
              <a:xfrm>
                <a:off x="3909" y="1789"/>
                <a:ext cx="1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2" name="Line 73"/>
              <p:cNvSpPr>
                <a:spLocks noChangeShapeType="1"/>
              </p:cNvSpPr>
              <p:nvPr/>
            </p:nvSpPr>
            <p:spPr bwMode="auto">
              <a:xfrm>
                <a:off x="4037" y="1789"/>
                <a:ext cx="10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3" name="Line 74"/>
              <p:cNvSpPr>
                <a:spLocks noChangeShapeType="1"/>
              </p:cNvSpPr>
              <p:nvPr/>
            </p:nvSpPr>
            <p:spPr bwMode="auto">
              <a:xfrm>
                <a:off x="4166" y="1789"/>
                <a:ext cx="9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4" name="Line 75"/>
              <p:cNvSpPr>
                <a:spLocks noChangeShapeType="1"/>
              </p:cNvSpPr>
              <p:nvPr/>
            </p:nvSpPr>
            <p:spPr bwMode="auto">
              <a:xfrm>
                <a:off x="4290" y="1789"/>
                <a:ext cx="32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5" name="Line 76"/>
              <p:cNvSpPr>
                <a:spLocks noChangeShapeType="1"/>
              </p:cNvSpPr>
              <p:nvPr/>
            </p:nvSpPr>
            <p:spPr bwMode="auto">
              <a:xfrm>
                <a:off x="2828" y="1404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6" name="Line 77"/>
              <p:cNvSpPr>
                <a:spLocks noChangeShapeType="1"/>
              </p:cNvSpPr>
              <p:nvPr/>
            </p:nvSpPr>
            <p:spPr bwMode="auto">
              <a:xfrm>
                <a:off x="3133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7" name="Line 78"/>
              <p:cNvSpPr>
                <a:spLocks noChangeShapeType="1"/>
              </p:cNvSpPr>
              <p:nvPr/>
            </p:nvSpPr>
            <p:spPr bwMode="auto">
              <a:xfrm>
                <a:off x="3179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8" name="Line 79"/>
              <p:cNvSpPr>
                <a:spLocks noChangeShapeType="1"/>
              </p:cNvSpPr>
              <p:nvPr/>
            </p:nvSpPr>
            <p:spPr bwMode="auto">
              <a:xfrm>
                <a:off x="3590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49" name="Line 80"/>
              <p:cNvSpPr>
                <a:spLocks noChangeShapeType="1"/>
              </p:cNvSpPr>
              <p:nvPr/>
            </p:nvSpPr>
            <p:spPr bwMode="auto">
              <a:xfrm>
                <a:off x="3636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0" name="Line 81"/>
              <p:cNvSpPr>
                <a:spLocks noChangeShapeType="1"/>
              </p:cNvSpPr>
              <p:nvPr/>
            </p:nvSpPr>
            <p:spPr bwMode="auto">
              <a:xfrm>
                <a:off x="404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1" name="Line 82"/>
              <p:cNvSpPr>
                <a:spLocks noChangeShapeType="1"/>
              </p:cNvSpPr>
              <p:nvPr/>
            </p:nvSpPr>
            <p:spPr bwMode="auto">
              <a:xfrm>
                <a:off x="4094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2" name="Line 83"/>
              <p:cNvSpPr>
                <a:spLocks noChangeShapeType="1"/>
              </p:cNvSpPr>
              <p:nvPr/>
            </p:nvSpPr>
            <p:spPr bwMode="auto">
              <a:xfrm>
                <a:off x="4505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3" name="Line 84"/>
              <p:cNvSpPr>
                <a:spLocks noChangeShapeType="1"/>
              </p:cNvSpPr>
              <p:nvPr/>
            </p:nvSpPr>
            <p:spPr bwMode="auto">
              <a:xfrm>
                <a:off x="4551" y="1404"/>
                <a:ext cx="2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4" name="Freeform 85"/>
              <p:cNvSpPr>
                <a:spLocks/>
              </p:cNvSpPr>
              <p:nvPr/>
            </p:nvSpPr>
            <p:spPr bwMode="auto">
              <a:xfrm>
                <a:off x="3231" y="1019"/>
                <a:ext cx="152" cy="786"/>
              </a:xfrm>
              <a:custGeom>
                <a:avLst/>
                <a:gdLst>
                  <a:gd name="T0" fmla="*/ 3 w 535"/>
                  <a:gd name="T1" fmla="*/ 0 h 2745"/>
                  <a:gd name="T2" fmla="*/ 3 w 535"/>
                  <a:gd name="T3" fmla="*/ 0 h 2745"/>
                  <a:gd name="T4" fmla="*/ 3 w 535"/>
                  <a:gd name="T5" fmla="*/ 1 h 2745"/>
                  <a:gd name="T6" fmla="*/ 3 w 535"/>
                  <a:gd name="T7" fmla="*/ 1 h 2745"/>
                  <a:gd name="T8" fmla="*/ 2 w 535"/>
                  <a:gd name="T9" fmla="*/ 1 h 2745"/>
                  <a:gd name="T10" fmla="*/ 2 w 535"/>
                  <a:gd name="T11" fmla="*/ 1 h 2745"/>
                  <a:gd name="T12" fmla="*/ 2 w 535"/>
                  <a:gd name="T13" fmla="*/ 2 h 2745"/>
                  <a:gd name="T14" fmla="*/ 2 w 535"/>
                  <a:gd name="T15" fmla="*/ 2 h 2745"/>
                  <a:gd name="T16" fmla="*/ 2 w 535"/>
                  <a:gd name="T17" fmla="*/ 2 h 2745"/>
                  <a:gd name="T18" fmla="*/ 1 w 535"/>
                  <a:gd name="T19" fmla="*/ 3 h 2745"/>
                  <a:gd name="T20" fmla="*/ 1 w 535"/>
                  <a:gd name="T21" fmla="*/ 3 h 2745"/>
                  <a:gd name="T22" fmla="*/ 1 w 535"/>
                  <a:gd name="T23" fmla="*/ 3 h 2745"/>
                  <a:gd name="T24" fmla="*/ 1 w 535"/>
                  <a:gd name="T25" fmla="*/ 4 h 2745"/>
                  <a:gd name="T26" fmla="*/ 1 w 535"/>
                  <a:gd name="T27" fmla="*/ 4 h 2745"/>
                  <a:gd name="T28" fmla="*/ 1 w 535"/>
                  <a:gd name="T29" fmla="*/ 4 h 2745"/>
                  <a:gd name="T30" fmla="*/ 1 w 535"/>
                  <a:gd name="T31" fmla="*/ 5 h 2745"/>
                  <a:gd name="T32" fmla="*/ 1 w 535"/>
                  <a:gd name="T33" fmla="*/ 5 h 2745"/>
                  <a:gd name="T34" fmla="*/ 1 w 535"/>
                  <a:gd name="T35" fmla="*/ 5 h 2745"/>
                  <a:gd name="T36" fmla="*/ 0 w 535"/>
                  <a:gd name="T37" fmla="*/ 6 h 2745"/>
                  <a:gd name="T38" fmla="*/ 0 w 535"/>
                  <a:gd name="T39" fmla="*/ 6 h 2745"/>
                  <a:gd name="T40" fmla="*/ 0 w 535"/>
                  <a:gd name="T41" fmla="*/ 6 h 2745"/>
                  <a:gd name="T42" fmla="*/ 0 w 535"/>
                  <a:gd name="T43" fmla="*/ 7 h 2745"/>
                  <a:gd name="T44" fmla="*/ 0 w 535"/>
                  <a:gd name="T45" fmla="*/ 7 h 2745"/>
                  <a:gd name="T46" fmla="*/ 0 w 535"/>
                  <a:gd name="T47" fmla="*/ 7 h 2745"/>
                  <a:gd name="T48" fmla="*/ 0 w 535"/>
                  <a:gd name="T49" fmla="*/ 8 h 2745"/>
                  <a:gd name="T50" fmla="*/ 0 w 535"/>
                  <a:gd name="T51" fmla="*/ 8 h 2745"/>
                  <a:gd name="T52" fmla="*/ 0 w 535"/>
                  <a:gd name="T53" fmla="*/ 9 h 2745"/>
                  <a:gd name="T54" fmla="*/ 0 w 535"/>
                  <a:gd name="T55" fmla="*/ 9 h 2745"/>
                  <a:gd name="T56" fmla="*/ 0 w 535"/>
                  <a:gd name="T57" fmla="*/ 9 h 2745"/>
                  <a:gd name="T58" fmla="*/ 0 w 535"/>
                  <a:gd name="T59" fmla="*/ 10 h 2745"/>
                  <a:gd name="T60" fmla="*/ 0 w 535"/>
                  <a:gd name="T61" fmla="*/ 10 h 2745"/>
                  <a:gd name="T62" fmla="*/ 0 w 535"/>
                  <a:gd name="T63" fmla="*/ 10 h 2745"/>
                  <a:gd name="T64" fmla="*/ 0 w 535"/>
                  <a:gd name="T65" fmla="*/ 11 h 2745"/>
                  <a:gd name="T66" fmla="*/ 0 w 535"/>
                  <a:gd name="T67" fmla="*/ 11 h 2745"/>
                  <a:gd name="T68" fmla="*/ 0 w 535"/>
                  <a:gd name="T69" fmla="*/ 11 h 2745"/>
                  <a:gd name="T70" fmla="*/ 0 w 535"/>
                  <a:gd name="T71" fmla="*/ 12 h 2745"/>
                  <a:gd name="T72" fmla="*/ 0 w 535"/>
                  <a:gd name="T73" fmla="*/ 12 h 2745"/>
                  <a:gd name="T74" fmla="*/ 0 w 535"/>
                  <a:gd name="T75" fmla="*/ 13 h 2745"/>
                  <a:gd name="T76" fmla="*/ 1 w 535"/>
                  <a:gd name="T77" fmla="*/ 13 h 2745"/>
                  <a:gd name="T78" fmla="*/ 1 w 535"/>
                  <a:gd name="T79" fmla="*/ 13 h 2745"/>
                  <a:gd name="T80" fmla="*/ 1 w 535"/>
                  <a:gd name="T81" fmla="*/ 13 h 2745"/>
                  <a:gd name="T82" fmla="*/ 1 w 535"/>
                  <a:gd name="T83" fmla="*/ 14 h 2745"/>
                  <a:gd name="T84" fmla="*/ 1 w 535"/>
                  <a:gd name="T85" fmla="*/ 14 h 2745"/>
                  <a:gd name="T86" fmla="*/ 1 w 535"/>
                  <a:gd name="T87" fmla="*/ 15 h 2745"/>
                  <a:gd name="T88" fmla="*/ 1 w 535"/>
                  <a:gd name="T89" fmla="*/ 15 h 2745"/>
                  <a:gd name="T90" fmla="*/ 1 w 535"/>
                  <a:gd name="T91" fmla="*/ 15 h 2745"/>
                  <a:gd name="T92" fmla="*/ 1 w 535"/>
                  <a:gd name="T93" fmla="*/ 15 h 2745"/>
                  <a:gd name="T94" fmla="*/ 2 w 535"/>
                  <a:gd name="T95" fmla="*/ 16 h 2745"/>
                  <a:gd name="T96" fmla="*/ 2 w 535"/>
                  <a:gd name="T97" fmla="*/ 16 h 2745"/>
                  <a:gd name="T98" fmla="*/ 2 w 535"/>
                  <a:gd name="T99" fmla="*/ 16 h 2745"/>
                  <a:gd name="T100" fmla="*/ 2 w 535"/>
                  <a:gd name="T101" fmla="*/ 17 h 2745"/>
                  <a:gd name="T102" fmla="*/ 3 w 535"/>
                  <a:gd name="T103" fmla="*/ 17 h 2745"/>
                  <a:gd name="T104" fmla="*/ 3 w 535"/>
                  <a:gd name="T105" fmla="*/ 17 h 2745"/>
                  <a:gd name="T106" fmla="*/ 3 w 535"/>
                  <a:gd name="T107" fmla="*/ 18 h 2745"/>
                  <a:gd name="T108" fmla="*/ 3 w 535"/>
                  <a:gd name="T109" fmla="*/ 18 h 2745"/>
                  <a:gd name="T110" fmla="*/ 3 w 535"/>
                  <a:gd name="T111" fmla="*/ 18 h 2745"/>
                  <a:gd name="T112" fmla="*/ 3 w 535"/>
                  <a:gd name="T113" fmla="*/ 18 h 27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35" h="2745">
                    <a:moveTo>
                      <a:pt x="490" y="0"/>
                    </a:moveTo>
                    <a:lnTo>
                      <a:pt x="456" y="40"/>
                    </a:lnTo>
                    <a:lnTo>
                      <a:pt x="423" y="83"/>
                    </a:lnTo>
                    <a:lnTo>
                      <a:pt x="391" y="127"/>
                    </a:lnTo>
                    <a:lnTo>
                      <a:pt x="361" y="170"/>
                    </a:lnTo>
                    <a:lnTo>
                      <a:pt x="331" y="215"/>
                    </a:lnTo>
                    <a:lnTo>
                      <a:pt x="303" y="260"/>
                    </a:lnTo>
                    <a:lnTo>
                      <a:pt x="276" y="307"/>
                    </a:lnTo>
                    <a:lnTo>
                      <a:pt x="250" y="352"/>
                    </a:lnTo>
                    <a:lnTo>
                      <a:pt x="226" y="400"/>
                    </a:lnTo>
                    <a:lnTo>
                      <a:pt x="201" y="448"/>
                    </a:lnTo>
                    <a:lnTo>
                      <a:pt x="180" y="497"/>
                    </a:lnTo>
                    <a:lnTo>
                      <a:pt x="158" y="546"/>
                    </a:lnTo>
                    <a:lnTo>
                      <a:pt x="138" y="596"/>
                    </a:lnTo>
                    <a:lnTo>
                      <a:pt x="120" y="646"/>
                    </a:lnTo>
                    <a:lnTo>
                      <a:pt x="103" y="696"/>
                    </a:lnTo>
                    <a:lnTo>
                      <a:pt x="87" y="747"/>
                    </a:lnTo>
                    <a:lnTo>
                      <a:pt x="72" y="798"/>
                    </a:lnTo>
                    <a:lnTo>
                      <a:pt x="59" y="851"/>
                    </a:lnTo>
                    <a:lnTo>
                      <a:pt x="47" y="903"/>
                    </a:lnTo>
                    <a:lnTo>
                      <a:pt x="36" y="955"/>
                    </a:lnTo>
                    <a:lnTo>
                      <a:pt x="27" y="1008"/>
                    </a:lnTo>
                    <a:lnTo>
                      <a:pt x="19" y="1060"/>
                    </a:lnTo>
                    <a:lnTo>
                      <a:pt x="13" y="1114"/>
                    </a:lnTo>
                    <a:lnTo>
                      <a:pt x="7" y="1167"/>
                    </a:lnTo>
                    <a:lnTo>
                      <a:pt x="3" y="1220"/>
                    </a:lnTo>
                    <a:lnTo>
                      <a:pt x="1" y="1273"/>
                    </a:lnTo>
                    <a:lnTo>
                      <a:pt x="0" y="1328"/>
                    </a:lnTo>
                    <a:lnTo>
                      <a:pt x="0" y="1381"/>
                    </a:lnTo>
                    <a:lnTo>
                      <a:pt x="2" y="1434"/>
                    </a:lnTo>
                    <a:lnTo>
                      <a:pt x="4" y="1487"/>
                    </a:lnTo>
                    <a:lnTo>
                      <a:pt x="8" y="1540"/>
                    </a:lnTo>
                    <a:lnTo>
                      <a:pt x="15" y="1594"/>
                    </a:lnTo>
                    <a:lnTo>
                      <a:pt x="21" y="1647"/>
                    </a:lnTo>
                    <a:lnTo>
                      <a:pt x="30" y="1700"/>
                    </a:lnTo>
                    <a:lnTo>
                      <a:pt x="39" y="1752"/>
                    </a:lnTo>
                    <a:lnTo>
                      <a:pt x="51" y="1804"/>
                    </a:lnTo>
                    <a:lnTo>
                      <a:pt x="63" y="1857"/>
                    </a:lnTo>
                    <a:lnTo>
                      <a:pt x="76" y="1908"/>
                    </a:lnTo>
                    <a:lnTo>
                      <a:pt x="91" y="1960"/>
                    </a:lnTo>
                    <a:lnTo>
                      <a:pt x="108" y="2010"/>
                    </a:lnTo>
                    <a:lnTo>
                      <a:pt x="125" y="2061"/>
                    </a:lnTo>
                    <a:lnTo>
                      <a:pt x="145" y="2111"/>
                    </a:lnTo>
                    <a:lnTo>
                      <a:pt x="165" y="2160"/>
                    </a:lnTo>
                    <a:lnTo>
                      <a:pt x="186" y="2209"/>
                    </a:lnTo>
                    <a:lnTo>
                      <a:pt x="208" y="2258"/>
                    </a:lnTo>
                    <a:lnTo>
                      <a:pt x="233" y="2306"/>
                    </a:lnTo>
                    <a:lnTo>
                      <a:pt x="257" y="2353"/>
                    </a:lnTo>
                    <a:lnTo>
                      <a:pt x="284" y="2400"/>
                    </a:lnTo>
                    <a:lnTo>
                      <a:pt x="312" y="2445"/>
                    </a:lnTo>
                    <a:lnTo>
                      <a:pt x="341" y="2490"/>
                    </a:lnTo>
                    <a:lnTo>
                      <a:pt x="370" y="2535"/>
                    </a:lnTo>
                    <a:lnTo>
                      <a:pt x="401" y="2578"/>
                    </a:lnTo>
                    <a:lnTo>
                      <a:pt x="433" y="2621"/>
                    </a:lnTo>
                    <a:lnTo>
                      <a:pt x="466" y="2664"/>
                    </a:lnTo>
                    <a:lnTo>
                      <a:pt x="500" y="2704"/>
                    </a:lnTo>
                    <a:lnTo>
                      <a:pt x="535" y="274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5" name="Freeform 86"/>
              <p:cNvSpPr>
                <a:spLocks/>
              </p:cNvSpPr>
              <p:nvPr/>
            </p:nvSpPr>
            <p:spPr bwMode="auto">
              <a:xfrm>
                <a:off x="3383" y="1805"/>
                <a:ext cx="448" cy="199"/>
              </a:xfrm>
              <a:custGeom>
                <a:avLst/>
                <a:gdLst>
                  <a:gd name="T0" fmla="*/ 0 w 1557"/>
                  <a:gd name="T1" fmla="*/ 0 h 695"/>
                  <a:gd name="T2" fmla="*/ 0 w 1557"/>
                  <a:gd name="T3" fmla="*/ 0 h 695"/>
                  <a:gd name="T4" fmla="*/ 1 w 1557"/>
                  <a:gd name="T5" fmla="*/ 1 h 695"/>
                  <a:gd name="T6" fmla="*/ 1 w 1557"/>
                  <a:gd name="T7" fmla="*/ 1 h 695"/>
                  <a:gd name="T8" fmla="*/ 1 w 1557"/>
                  <a:gd name="T9" fmla="*/ 1 h 695"/>
                  <a:gd name="T10" fmla="*/ 1 w 1557"/>
                  <a:gd name="T11" fmla="*/ 1 h 695"/>
                  <a:gd name="T12" fmla="*/ 1 w 1557"/>
                  <a:gd name="T13" fmla="*/ 1 h 695"/>
                  <a:gd name="T14" fmla="*/ 2 w 1557"/>
                  <a:gd name="T15" fmla="*/ 2 h 695"/>
                  <a:gd name="T16" fmla="*/ 2 w 1557"/>
                  <a:gd name="T17" fmla="*/ 2 h 695"/>
                  <a:gd name="T18" fmla="*/ 3 w 1557"/>
                  <a:gd name="T19" fmla="*/ 2 h 695"/>
                  <a:gd name="T20" fmla="*/ 3 w 1557"/>
                  <a:gd name="T21" fmla="*/ 2 h 695"/>
                  <a:gd name="T22" fmla="*/ 3 w 1557"/>
                  <a:gd name="T23" fmla="*/ 3 h 695"/>
                  <a:gd name="T24" fmla="*/ 3 w 1557"/>
                  <a:gd name="T25" fmla="*/ 3 h 695"/>
                  <a:gd name="T26" fmla="*/ 4 w 1557"/>
                  <a:gd name="T27" fmla="*/ 3 h 695"/>
                  <a:gd name="T28" fmla="*/ 4 w 1557"/>
                  <a:gd name="T29" fmla="*/ 3 h 695"/>
                  <a:gd name="T30" fmla="*/ 4 w 1557"/>
                  <a:gd name="T31" fmla="*/ 3 h 695"/>
                  <a:gd name="T32" fmla="*/ 5 w 1557"/>
                  <a:gd name="T33" fmla="*/ 3 h 695"/>
                  <a:gd name="T34" fmla="*/ 5 w 1557"/>
                  <a:gd name="T35" fmla="*/ 3 h 695"/>
                  <a:gd name="T36" fmla="*/ 5 w 1557"/>
                  <a:gd name="T37" fmla="*/ 4 h 695"/>
                  <a:gd name="T38" fmla="*/ 6 w 1557"/>
                  <a:gd name="T39" fmla="*/ 4 h 695"/>
                  <a:gd name="T40" fmla="*/ 6 w 1557"/>
                  <a:gd name="T41" fmla="*/ 4 h 695"/>
                  <a:gd name="T42" fmla="*/ 6 w 1557"/>
                  <a:gd name="T43" fmla="*/ 4 h 695"/>
                  <a:gd name="T44" fmla="*/ 7 w 1557"/>
                  <a:gd name="T45" fmla="*/ 4 h 695"/>
                  <a:gd name="T46" fmla="*/ 7 w 1557"/>
                  <a:gd name="T47" fmla="*/ 4 h 695"/>
                  <a:gd name="T48" fmla="*/ 7 w 1557"/>
                  <a:gd name="T49" fmla="*/ 4 h 695"/>
                  <a:gd name="T50" fmla="*/ 8 w 1557"/>
                  <a:gd name="T51" fmla="*/ 4 h 695"/>
                  <a:gd name="T52" fmla="*/ 8 w 1557"/>
                  <a:gd name="T53" fmla="*/ 4 h 695"/>
                  <a:gd name="T54" fmla="*/ 9 w 1557"/>
                  <a:gd name="T55" fmla="*/ 5 h 695"/>
                  <a:gd name="T56" fmla="*/ 9 w 1557"/>
                  <a:gd name="T57" fmla="*/ 5 h 695"/>
                  <a:gd name="T58" fmla="*/ 9 w 1557"/>
                  <a:gd name="T59" fmla="*/ 5 h 695"/>
                  <a:gd name="T60" fmla="*/ 9 w 1557"/>
                  <a:gd name="T61" fmla="*/ 5 h 695"/>
                  <a:gd name="T62" fmla="*/ 10 w 1557"/>
                  <a:gd name="T63" fmla="*/ 5 h 695"/>
                  <a:gd name="T64" fmla="*/ 10 w 1557"/>
                  <a:gd name="T65" fmla="*/ 5 h 695"/>
                  <a:gd name="T66" fmla="*/ 11 w 1557"/>
                  <a:gd name="T67" fmla="*/ 5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57" h="695">
                    <a:moveTo>
                      <a:pt x="0" y="0"/>
                    </a:moveTo>
                    <a:lnTo>
                      <a:pt x="37" y="39"/>
                    </a:lnTo>
                    <a:lnTo>
                      <a:pt x="73" y="77"/>
                    </a:lnTo>
                    <a:lnTo>
                      <a:pt x="111" y="115"/>
                    </a:lnTo>
                    <a:lnTo>
                      <a:pt x="151" y="151"/>
                    </a:lnTo>
                    <a:lnTo>
                      <a:pt x="190" y="186"/>
                    </a:lnTo>
                    <a:lnTo>
                      <a:pt x="230" y="220"/>
                    </a:lnTo>
                    <a:lnTo>
                      <a:pt x="272" y="253"/>
                    </a:lnTo>
                    <a:lnTo>
                      <a:pt x="314" y="286"/>
                    </a:lnTo>
                    <a:lnTo>
                      <a:pt x="358" y="317"/>
                    </a:lnTo>
                    <a:lnTo>
                      <a:pt x="402" y="347"/>
                    </a:lnTo>
                    <a:lnTo>
                      <a:pt x="447" y="375"/>
                    </a:lnTo>
                    <a:lnTo>
                      <a:pt x="492" y="403"/>
                    </a:lnTo>
                    <a:lnTo>
                      <a:pt x="538" y="430"/>
                    </a:lnTo>
                    <a:lnTo>
                      <a:pt x="585" y="455"/>
                    </a:lnTo>
                    <a:lnTo>
                      <a:pt x="633" y="479"/>
                    </a:lnTo>
                    <a:lnTo>
                      <a:pt x="681" y="502"/>
                    </a:lnTo>
                    <a:lnTo>
                      <a:pt x="729" y="523"/>
                    </a:lnTo>
                    <a:lnTo>
                      <a:pt x="779" y="544"/>
                    </a:lnTo>
                    <a:lnTo>
                      <a:pt x="828" y="563"/>
                    </a:lnTo>
                    <a:lnTo>
                      <a:pt x="878" y="581"/>
                    </a:lnTo>
                    <a:lnTo>
                      <a:pt x="929" y="598"/>
                    </a:lnTo>
                    <a:lnTo>
                      <a:pt x="980" y="613"/>
                    </a:lnTo>
                    <a:lnTo>
                      <a:pt x="1031" y="628"/>
                    </a:lnTo>
                    <a:lnTo>
                      <a:pt x="1082" y="639"/>
                    </a:lnTo>
                    <a:lnTo>
                      <a:pt x="1134" y="651"/>
                    </a:lnTo>
                    <a:lnTo>
                      <a:pt x="1187" y="662"/>
                    </a:lnTo>
                    <a:lnTo>
                      <a:pt x="1239" y="670"/>
                    </a:lnTo>
                    <a:lnTo>
                      <a:pt x="1292" y="678"/>
                    </a:lnTo>
                    <a:lnTo>
                      <a:pt x="1345" y="684"/>
                    </a:lnTo>
                    <a:lnTo>
                      <a:pt x="1397" y="688"/>
                    </a:lnTo>
                    <a:lnTo>
                      <a:pt x="1451" y="692"/>
                    </a:lnTo>
                    <a:lnTo>
                      <a:pt x="1504" y="694"/>
                    </a:lnTo>
                    <a:lnTo>
                      <a:pt x="1557" y="695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6" name="Freeform 87"/>
              <p:cNvSpPr>
                <a:spLocks/>
              </p:cNvSpPr>
              <p:nvPr/>
            </p:nvSpPr>
            <p:spPr bwMode="auto">
              <a:xfrm>
                <a:off x="3831" y="804"/>
                <a:ext cx="459" cy="215"/>
              </a:xfrm>
              <a:custGeom>
                <a:avLst/>
                <a:gdLst>
                  <a:gd name="T0" fmla="*/ 11 w 1604"/>
                  <a:gd name="T1" fmla="*/ 5 h 749"/>
                  <a:gd name="T2" fmla="*/ 11 w 1604"/>
                  <a:gd name="T3" fmla="*/ 5 h 749"/>
                  <a:gd name="T4" fmla="*/ 10 w 1604"/>
                  <a:gd name="T5" fmla="*/ 5 h 749"/>
                  <a:gd name="T6" fmla="*/ 10 w 1604"/>
                  <a:gd name="T7" fmla="*/ 4 h 749"/>
                  <a:gd name="T8" fmla="*/ 10 w 1604"/>
                  <a:gd name="T9" fmla="*/ 4 h 749"/>
                  <a:gd name="T10" fmla="*/ 9 w 1604"/>
                  <a:gd name="T11" fmla="*/ 4 h 749"/>
                  <a:gd name="T12" fmla="*/ 9 w 1604"/>
                  <a:gd name="T13" fmla="*/ 3 h 749"/>
                  <a:gd name="T14" fmla="*/ 9 w 1604"/>
                  <a:gd name="T15" fmla="*/ 3 h 749"/>
                  <a:gd name="T16" fmla="*/ 9 w 1604"/>
                  <a:gd name="T17" fmla="*/ 3 h 749"/>
                  <a:gd name="T18" fmla="*/ 8 w 1604"/>
                  <a:gd name="T19" fmla="*/ 3 h 749"/>
                  <a:gd name="T20" fmla="*/ 8 w 1604"/>
                  <a:gd name="T21" fmla="*/ 3 h 749"/>
                  <a:gd name="T22" fmla="*/ 8 w 1604"/>
                  <a:gd name="T23" fmla="*/ 2 h 749"/>
                  <a:gd name="T24" fmla="*/ 7 w 1604"/>
                  <a:gd name="T25" fmla="*/ 2 h 749"/>
                  <a:gd name="T26" fmla="*/ 7 w 1604"/>
                  <a:gd name="T27" fmla="*/ 2 h 749"/>
                  <a:gd name="T28" fmla="*/ 7 w 1604"/>
                  <a:gd name="T29" fmla="*/ 2 h 749"/>
                  <a:gd name="T30" fmla="*/ 7 w 1604"/>
                  <a:gd name="T31" fmla="*/ 2 h 749"/>
                  <a:gd name="T32" fmla="*/ 6 w 1604"/>
                  <a:gd name="T33" fmla="*/ 1 h 749"/>
                  <a:gd name="T34" fmla="*/ 6 w 1604"/>
                  <a:gd name="T35" fmla="*/ 1 h 749"/>
                  <a:gd name="T36" fmla="*/ 5 w 1604"/>
                  <a:gd name="T37" fmla="*/ 1 h 749"/>
                  <a:gd name="T38" fmla="*/ 5 w 1604"/>
                  <a:gd name="T39" fmla="*/ 1 h 749"/>
                  <a:gd name="T40" fmla="*/ 5 w 1604"/>
                  <a:gd name="T41" fmla="*/ 1 h 749"/>
                  <a:gd name="T42" fmla="*/ 5 w 1604"/>
                  <a:gd name="T43" fmla="*/ 1 h 749"/>
                  <a:gd name="T44" fmla="*/ 4 w 1604"/>
                  <a:gd name="T45" fmla="*/ 1 h 749"/>
                  <a:gd name="T46" fmla="*/ 4 w 1604"/>
                  <a:gd name="T47" fmla="*/ 1 h 749"/>
                  <a:gd name="T48" fmla="*/ 3 w 1604"/>
                  <a:gd name="T49" fmla="*/ 1 h 749"/>
                  <a:gd name="T50" fmla="*/ 3 w 1604"/>
                  <a:gd name="T51" fmla="*/ 0 h 749"/>
                  <a:gd name="T52" fmla="*/ 3 w 1604"/>
                  <a:gd name="T53" fmla="*/ 0 h 749"/>
                  <a:gd name="T54" fmla="*/ 3 w 1604"/>
                  <a:gd name="T55" fmla="*/ 0 h 749"/>
                  <a:gd name="T56" fmla="*/ 2 w 1604"/>
                  <a:gd name="T57" fmla="*/ 0 h 749"/>
                  <a:gd name="T58" fmla="*/ 2 w 1604"/>
                  <a:gd name="T59" fmla="*/ 0 h 749"/>
                  <a:gd name="T60" fmla="*/ 1 w 1604"/>
                  <a:gd name="T61" fmla="*/ 0 h 749"/>
                  <a:gd name="T62" fmla="*/ 1 w 1604"/>
                  <a:gd name="T63" fmla="*/ 0 h 749"/>
                  <a:gd name="T64" fmla="*/ 1 w 1604"/>
                  <a:gd name="T65" fmla="*/ 0 h 749"/>
                  <a:gd name="T66" fmla="*/ 0 w 1604"/>
                  <a:gd name="T67" fmla="*/ 0 h 749"/>
                  <a:gd name="T68" fmla="*/ 0 w 1604"/>
                  <a:gd name="T69" fmla="*/ 0 h 74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4" h="749">
                    <a:moveTo>
                      <a:pt x="1604" y="749"/>
                    </a:moveTo>
                    <a:lnTo>
                      <a:pt x="1569" y="707"/>
                    </a:lnTo>
                    <a:lnTo>
                      <a:pt x="1532" y="668"/>
                    </a:lnTo>
                    <a:lnTo>
                      <a:pt x="1495" y="629"/>
                    </a:lnTo>
                    <a:lnTo>
                      <a:pt x="1457" y="591"/>
                    </a:lnTo>
                    <a:lnTo>
                      <a:pt x="1418" y="554"/>
                    </a:lnTo>
                    <a:lnTo>
                      <a:pt x="1378" y="518"/>
                    </a:lnTo>
                    <a:lnTo>
                      <a:pt x="1338" y="484"/>
                    </a:lnTo>
                    <a:lnTo>
                      <a:pt x="1295" y="450"/>
                    </a:lnTo>
                    <a:lnTo>
                      <a:pt x="1252" y="417"/>
                    </a:lnTo>
                    <a:lnTo>
                      <a:pt x="1210" y="386"/>
                    </a:lnTo>
                    <a:lnTo>
                      <a:pt x="1165" y="355"/>
                    </a:lnTo>
                    <a:lnTo>
                      <a:pt x="1120" y="325"/>
                    </a:lnTo>
                    <a:lnTo>
                      <a:pt x="1075" y="297"/>
                    </a:lnTo>
                    <a:lnTo>
                      <a:pt x="1028" y="271"/>
                    </a:lnTo>
                    <a:lnTo>
                      <a:pt x="981" y="244"/>
                    </a:lnTo>
                    <a:lnTo>
                      <a:pt x="933" y="220"/>
                    </a:lnTo>
                    <a:lnTo>
                      <a:pt x="885" y="196"/>
                    </a:lnTo>
                    <a:lnTo>
                      <a:pt x="836" y="175"/>
                    </a:lnTo>
                    <a:lnTo>
                      <a:pt x="786" y="154"/>
                    </a:lnTo>
                    <a:lnTo>
                      <a:pt x="736" y="135"/>
                    </a:lnTo>
                    <a:lnTo>
                      <a:pt x="686" y="117"/>
                    </a:lnTo>
                    <a:lnTo>
                      <a:pt x="635" y="99"/>
                    </a:lnTo>
                    <a:lnTo>
                      <a:pt x="584" y="83"/>
                    </a:lnTo>
                    <a:lnTo>
                      <a:pt x="531" y="70"/>
                    </a:lnTo>
                    <a:lnTo>
                      <a:pt x="479" y="56"/>
                    </a:lnTo>
                    <a:lnTo>
                      <a:pt x="427" y="44"/>
                    </a:lnTo>
                    <a:lnTo>
                      <a:pt x="374" y="35"/>
                    </a:lnTo>
                    <a:lnTo>
                      <a:pt x="322" y="25"/>
                    </a:lnTo>
                    <a:lnTo>
                      <a:pt x="268" y="17"/>
                    </a:lnTo>
                    <a:lnTo>
                      <a:pt x="215" y="12"/>
                    </a:lnTo>
                    <a:lnTo>
                      <a:pt x="161" y="7"/>
                    </a:lnTo>
                    <a:lnTo>
                      <a:pt x="108" y="4"/>
                    </a:lnTo>
                    <a:lnTo>
                      <a:pt x="54" y="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7" name="Freeform 88"/>
              <p:cNvSpPr>
                <a:spLocks/>
              </p:cNvSpPr>
              <p:nvPr/>
            </p:nvSpPr>
            <p:spPr bwMode="auto">
              <a:xfrm>
                <a:off x="4276" y="1019"/>
                <a:ext cx="153" cy="786"/>
              </a:xfrm>
              <a:custGeom>
                <a:avLst/>
                <a:gdLst>
                  <a:gd name="T0" fmla="*/ 0 w 534"/>
                  <a:gd name="T1" fmla="*/ 18 h 2745"/>
                  <a:gd name="T2" fmla="*/ 0 w 534"/>
                  <a:gd name="T3" fmla="*/ 18 h 2745"/>
                  <a:gd name="T4" fmla="*/ 1 w 534"/>
                  <a:gd name="T5" fmla="*/ 18 h 2745"/>
                  <a:gd name="T6" fmla="*/ 1 w 534"/>
                  <a:gd name="T7" fmla="*/ 18 h 2745"/>
                  <a:gd name="T8" fmla="*/ 1 w 534"/>
                  <a:gd name="T9" fmla="*/ 17 h 2745"/>
                  <a:gd name="T10" fmla="*/ 1 w 534"/>
                  <a:gd name="T11" fmla="*/ 17 h 2745"/>
                  <a:gd name="T12" fmla="*/ 1 w 534"/>
                  <a:gd name="T13" fmla="*/ 17 h 2745"/>
                  <a:gd name="T14" fmla="*/ 1 w 534"/>
                  <a:gd name="T15" fmla="*/ 16 h 2745"/>
                  <a:gd name="T16" fmla="*/ 2 w 534"/>
                  <a:gd name="T17" fmla="*/ 16 h 2745"/>
                  <a:gd name="T18" fmla="*/ 2 w 534"/>
                  <a:gd name="T19" fmla="*/ 16 h 2745"/>
                  <a:gd name="T20" fmla="*/ 2 w 534"/>
                  <a:gd name="T21" fmla="*/ 15 h 2745"/>
                  <a:gd name="T22" fmla="*/ 2 w 534"/>
                  <a:gd name="T23" fmla="*/ 15 h 2745"/>
                  <a:gd name="T24" fmla="*/ 2 w 534"/>
                  <a:gd name="T25" fmla="*/ 15 h 2745"/>
                  <a:gd name="T26" fmla="*/ 3 w 534"/>
                  <a:gd name="T27" fmla="*/ 15 h 2745"/>
                  <a:gd name="T28" fmla="*/ 3 w 534"/>
                  <a:gd name="T29" fmla="*/ 14 h 2745"/>
                  <a:gd name="T30" fmla="*/ 3 w 534"/>
                  <a:gd name="T31" fmla="*/ 14 h 2745"/>
                  <a:gd name="T32" fmla="*/ 3 w 534"/>
                  <a:gd name="T33" fmla="*/ 13 h 2745"/>
                  <a:gd name="T34" fmla="*/ 3 w 534"/>
                  <a:gd name="T35" fmla="*/ 13 h 2745"/>
                  <a:gd name="T36" fmla="*/ 3 w 534"/>
                  <a:gd name="T37" fmla="*/ 13 h 2745"/>
                  <a:gd name="T38" fmla="*/ 3 w 534"/>
                  <a:gd name="T39" fmla="*/ 13 h 2745"/>
                  <a:gd name="T40" fmla="*/ 3 w 534"/>
                  <a:gd name="T41" fmla="*/ 12 h 2745"/>
                  <a:gd name="T42" fmla="*/ 3 w 534"/>
                  <a:gd name="T43" fmla="*/ 12 h 2745"/>
                  <a:gd name="T44" fmla="*/ 3 w 534"/>
                  <a:gd name="T45" fmla="*/ 11 h 2745"/>
                  <a:gd name="T46" fmla="*/ 3 w 534"/>
                  <a:gd name="T47" fmla="*/ 11 h 2745"/>
                  <a:gd name="T48" fmla="*/ 3 w 534"/>
                  <a:gd name="T49" fmla="*/ 11 h 2745"/>
                  <a:gd name="T50" fmla="*/ 3 w 534"/>
                  <a:gd name="T51" fmla="*/ 10 h 2745"/>
                  <a:gd name="T52" fmla="*/ 4 w 534"/>
                  <a:gd name="T53" fmla="*/ 10 h 2745"/>
                  <a:gd name="T54" fmla="*/ 4 w 534"/>
                  <a:gd name="T55" fmla="*/ 10 h 2745"/>
                  <a:gd name="T56" fmla="*/ 4 w 534"/>
                  <a:gd name="T57" fmla="*/ 9 h 2745"/>
                  <a:gd name="T58" fmla="*/ 4 w 534"/>
                  <a:gd name="T59" fmla="*/ 9 h 2745"/>
                  <a:gd name="T60" fmla="*/ 4 w 534"/>
                  <a:gd name="T61" fmla="*/ 9 h 2745"/>
                  <a:gd name="T62" fmla="*/ 4 w 534"/>
                  <a:gd name="T63" fmla="*/ 8 h 2745"/>
                  <a:gd name="T64" fmla="*/ 3 w 534"/>
                  <a:gd name="T65" fmla="*/ 8 h 2745"/>
                  <a:gd name="T66" fmla="*/ 3 w 534"/>
                  <a:gd name="T67" fmla="*/ 7 h 2745"/>
                  <a:gd name="T68" fmla="*/ 3 w 534"/>
                  <a:gd name="T69" fmla="*/ 7 h 2745"/>
                  <a:gd name="T70" fmla="*/ 3 w 534"/>
                  <a:gd name="T71" fmla="*/ 7 h 2745"/>
                  <a:gd name="T72" fmla="*/ 3 w 534"/>
                  <a:gd name="T73" fmla="*/ 6 h 2745"/>
                  <a:gd name="T74" fmla="*/ 3 w 534"/>
                  <a:gd name="T75" fmla="*/ 6 h 2745"/>
                  <a:gd name="T76" fmla="*/ 3 w 534"/>
                  <a:gd name="T77" fmla="*/ 6 h 2745"/>
                  <a:gd name="T78" fmla="*/ 3 w 534"/>
                  <a:gd name="T79" fmla="*/ 5 h 2745"/>
                  <a:gd name="T80" fmla="*/ 3 w 534"/>
                  <a:gd name="T81" fmla="*/ 5 h 2745"/>
                  <a:gd name="T82" fmla="*/ 3 w 534"/>
                  <a:gd name="T83" fmla="*/ 5 h 2745"/>
                  <a:gd name="T84" fmla="*/ 3 w 534"/>
                  <a:gd name="T85" fmla="*/ 4 h 2745"/>
                  <a:gd name="T86" fmla="*/ 3 w 534"/>
                  <a:gd name="T87" fmla="*/ 4 h 2745"/>
                  <a:gd name="T88" fmla="*/ 3 w 534"/>
                  <a:gd name="T89" fmla="*/ 4 h 2745"/>
                  <a:gd name="T90" fmla="*/ 2 w 534"/>
                  <a:gd name="T91" fmla="*/ 3 h 2745"/>
                  <a:gd name="T92" fmla="*/ 2 w 534"/>
                  <a:gd name="T93" fmla="*/ 3 h 2745"/>
                  <a:gd name="T94" fmla="*/ 2 w 534"/>
                  <a:gd name="T95" fmla="*/ 3 h 2745"/>
                  <a:gd name="T96" fmla="*/ 2 w 534"/>
                  <a:gd name="T97" fmla="*/ 2 h 2745"/>
                  <a:gd name="T98" fmla="*/ 2 w 534"/>
                  <a:gd name="T99" fmla="*/ 2 h 2745"/>
                  <a:gd name="T100" fmla="*/ 1 w 534"/>
                  <a:gd name="T101" fmla="*/ 2 h 2745"/>
                  <a:gd name="T102" fmla="*/ 1 w 534"/>
                  <a:gd name="T103" fmla="*/ 1 h 2745"/>
                  <a:gd name="T104" fmla="*/ 1 w 534"/>
                  <a:gd name="T105" fmla="*/ 1 h 2745"/>
                  <a:gd name="T106" fmla="*/ 1 w 534"/>
                  <a:gd name="T107" fmla="*/ 1 h 2745"/>
                  <a:gd name="T108" fmla="*/ 1 w 534"/>
                  <a:gd name="T109" fmla="*/ 1 h 2745"/>
                  <a:gd name="T110" fmla="*/ 1 w 534"/>
                  <a:gd name="T111" fmla="*/ 0 h 2745"/>
                  <a:gd name="T112" fmla="*/ 0 w 534"/>
                  <a:gd name="T113" fmla="*/ 0 h 27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34" h="2745">
                    <a:moveTo>
                      <a:pt x="0" y="2745"/>
                    </a:moveTo>
                    <a:lnTo>
                      <a:pt x="35" y="2704"/>
                    </a:lnTo>
                    <a:lnTo>
                      <a:pt x="69" y="2664"/>
                    </a:lnTo>
                    <a:lnTo>
                      <a:pt x="102" y="2621"/>
                    </a:lnTo>
                    <a:lnTo>
                      <a:pt x="134" y="2578"/>
                    </a:lnTo>
                    <a:lnTo>
                      <a:pt x="165" y="2535"/>
                    </a:lnTo>
                    <a:lnTo>
                      <a:pt x="195" y="2490"/>
                    </a:lnTo>
                    <a:lnTo>
                      <a:pt x="224" y="2445"/>
                    </a:lnTo>
                    <a:lnTo>
                      <a:pt x="250" y="2400"/>
                    </a:lnTo>
                    <a:lnTo>
                      <a:pt x="277" y="2353"/>
                    </a:lnTo>
                    <a:lnTo>
                      <a:pt x="302" y="2306"/>
                    </a:lnTo>
                    <a:lnTo>
                      <a:pt x="326" y="2258"/>
                    </a:lnTo>
                    <a:lnTo>
                      <a:pt x="348" y="2209"/>
                    </a:lnTo>
                    <a:lnTo>
                      <a:pt x="371" y="2160"/>
                    </a:lnTo>
                    <a:lnTo>
                      <a:pt x="391" y="2111"/>
                    </a:lnTo>
                    <a:lnTo>
                      <a:pt x="409" y="2061"/>
                    </a:lnTo>
                    <a:lnTo>
                      <a:pt x="427" y="2010"/>
                    </a:lnTo>
                    <a:lnTo>
                      <a:pt x="443" y="1960"/>
                    </a:lnTo>
                    <a:lnTo>
                      <a:pt x="458" y="1908"/>
                    </a:lnTo>
                    <a:lnTo>
                      <a:pt x="472" y="1857"/>
                    </a:lnTo>
                    <a:lnTo>
                      <a:pt x="484" y="1804"/>
                    </a:lnTo>
                    <a:lnTo>
                      <a:pt x="495" y="1752"/>
                    </a:lnTo>
                    <a:lnTo>
                      <a:pt x="505" y="1700"/>
                    </a:lnTo>
                    <a:lnTo>
                      <a:pt x="513" y="1647"/>
                    </a:lnTo>
                    <a:lnTo>
                      <a:pt x="521" y="1594"/>
                    </a:lnTo>
                    <a:lnTo>
                      <a:pt x="526" y="1540"/>
                    </a:lnTo>
                    <a:lnTo>
                      <a:pt x="530" y="1487"/>
                    </a:lnTo>
                    <a:lnTo>
                      <a:pt x="533" y="1434"/>
                    </a:lnTo>
                    <a:lnTo>
                      <a:pt x="534" y="1381"/>
                    </a:lnTo>
                    <a:lnTo>
                      <a:pt x="534" y="1328"/>
                    </a:lnTo>
                    <a:lnTo>
                      <a:pt x="533" y="1273"/>
                    </a:lnTo>
                    <a:lnTo>
                      <a:pt x="531" y="1220"/>
                    </a:lnTo>
                    <a:lnTo>
                      <a:pt x="527" y="1167"/>
                    </a:lnTo>
                    <a:lnTo>
                      <a:pt x="522" y="1114"/>
                    </a:lnTo>
                    <a:lnTo>
                      <a:pt x="515" y="1060"/>
                    </a:lnTo>
                    <a:lnTo>
                      <a:pt x="508" y="1008"/>
                    </a:lnTo>
                    <a:lnTo>
                      <a:pt x="498" y="955"/>
                    </a:lnTo>
                    <a:lnTo>
                      <a:pt x="488" y="903"/>
                    </a:lnTo>
                    <a:lnTo>
                      <a:pt x="476" y="851"/>
                    </a:lnTo>
                    <a:lnTo>
                      <a:pt x="462" y="798"/>
                    </a:lnTo>
                    <a:lnTo>
                      <a:pt x="448" y="747"/>
                    </a:lnTo>
                    <a:lnTo>
                      <a:pt x="432" y="696"/>
                    </a:lnTo>
                    <a:lnTo>
                      <a:pt x="415" y="646"/>
                    </a:lnTo>
                    <a:lnTo>
                      <a:pt x="396" y="596"/>
                    </a:lnTo>
                    <a:lnTo>
                      <a:pt x="377" y="546"/>
                    </a:lnTo>
                    <a:lnTo>
                      <a:pt x="356" y="497"/>
                    </a:lnTo>
                    <a:lnTo>
                      <a:pt x="333" y="448"/>
                    </a:lnTo>
                    <a:lnTo>
                      <a:pt x="310" y="400"/>
                    </a:lnTo>
                    <a:lnTo>
                      <a:pt x="285" y="352"/>
                    </a:lnTo>
                    <a:lnTo>
                      <a:pt x="259" y="307"/>
                    </a:lnTo>
                    <a:lnTo>
                      <a:pt x="232" y="260"/>
                    </a:lnTo>
                    <a:lnTo>
                      <a:pt x="203" y="215"/>
                    </a:lnTo>
                    <a:lnTo>
                      <a:pt x="175" y="170"/>
                    </a:lnTo>
                    <a:lnTo>
                      <a:pt x="144" y="127"/>
                    </a:lnTo>
                    <a:lnTo>
                      <a:pt x="112" y="83"/>
                    </a:lnTo>
                    <a:lnTo>
                      <a:pt x="79" y="40"/>
                    </a:lnTo>
                    <a:lnTo>
                      <a:pt x="4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8" name="Freeform 89"/>
              <p:cNvSpPr>
                <a:spLocks/>
              </p:cNvSpPr>
              <p:nvPr/>
            </p:nvSpPr>
            <p:spPr bwMode="auto">
              <a:xfrm>
                <a:off x="3831" y="1805"/>
                <a:ext cx="445" cy="199"/>
              </a:xfrm>
              <a:custGeom>
                <a:avLst/>
                <a:gdLst>
                  <a:gd name="T0" fmla="*/ 0 w 1558"/>
                  <a:gd name="T1" fmla="*/ 5 h 695"/>
                  <a:gd name="T2" fmla="*/ 0 w 1558"/>
                  <a:gd name="T3" fmla="*/ 5 h 695"/>
                  <a:gd name="T4" fmla="*/ 1 w 1558"/>
                  <a:gd name="T5" fmla="*/ 5 h 695"/>
                  <a:gd name="T6" fmla="*/ 1 w 1558"/>
                  <a:gd name="T7" fmla="*/ 5 h 695"/>
                  <a:gd name="T8" fmla="*/ 1 w 1558"/>
                  <a:gd name="T9" fmla="*/ 5 h 695"/>
                  <a:gd name="T10" fmla="*/ 2 w 1558"/>
                  <a:gd name="T11" fmla="*/ 5 h 695"/>
                  <a:gd name="T12" fmla="*/ 2 w 1558"/>
                  <a:gd name="T13" fmla="*/ 5 h 695"/>
                  <a:gd name="T14" fmla="*/ 3 w 1558"/>
                  <a:gd name="T15" fmla="*/ 4 h 695"/>
                  <a:gd name="T16" fmla="*/ 3 w 1558"/>
                  <a:gd name="T17" fmla="*/ 4 h 695"/>
                  <a:gd name="T18" fmla="*/ 3 w 1558"/>
                  <a:gd name="T19" fmla="*/ 4 h 695"/>
                  <a:gd name="T20" fmla="*/ 3 w 1558"/>
                  <a:gd name="T21" fmla="*/ 4 h 695"/>
                  <a:gd name="T22" fmla="*/ 4 w 1558"/>
                  <a:gd name="T23" fmla="*/ 4 h 695"/>
                  <a:gd name="T24" fmla="*/ 4 w 1558"/>
                  <a:gd name="T25" fmla="*/ 4 h 695"/>
                  <a:gd name="T26" fmla="*/ 5 w 1558"/>
                  <a:gd name="T27" fmla="*/ 4 h 695"/>
                  <a:gd name="T28" fmla="*/ 5 w 1558"/>
                  <a:gd name="T29" fmla="*/ 4 h 695"/>
                  <a:gd name="T30" fmla="*/ 5 w 1558"/>
                  <a:gd name="T31" fmla="*/ 4 h 695"/>
                  <a:gd name="T32" fmla="*/ 5 w 1558"/>
                  <a:gd name="T33" fmla="*/ 3 h 695"/>
                  <a:gd name="T34" fmla="*/ 6 w 1558"/>
                  <a:gd name="T35" fmla="*/ 3 h 695"/>
                  <a:gd name="T36" fmla="*/ 6 w 1558"/>
                  <a:gd name="T37" fmla="*/ 3 h 695"/>
                  <a:gd name="T38" fmla="*/ 7 w 1558"/>
                  <a:gd name="T39" fmla="*/ 3 h 695"/>
                  <a:gd name="T40" fmla="*/ 7 w 1558"/>
                  <a:gd name="T41" fmla="*/ 3 h 695"/>
                  <a:gd name="T42" fmla="*/ 7 w 1558"/>
                  <a:gd name="T43" fmla="*/ 3 h 695"/>
                  <a:gd name="T44" fmla="*/ 7 w 1558"/>
                  <a:gd name="T45" fmla="*/ 3 h 695"/>
                  <a:gd name="T46" fmla="*/ 8 w 1558"/>
                  <a:gd name="T47" fmla="*/ 2 h 695"/>
                  <a:gd name="T48" fmla="*/ 8 w 1558"/>
                  <a:gd name="T49" fmla="*/ 2 h 695"/>
                  <a:gd name="T50" fmla="*/ 8 w 1558"/>
                  <a:gd name="T51" fmla="*/ 2 h 695"/>
                  <a:gd name="T52" fmla="*/ 9 w 1558"/>
                  <a:gd name="T53" fmla="*/ 2 h 695"/>
                  <a:gd name="T54" fmla="*/ 9 w 1558"/>
                  <a:gd name="T55" fmla="*/ 1 h 695"/>
                  <a:gd name="T56" fmla="*/ 9 w 1558"/>
                  <a:gd name="T57" fmla="*/ 1 h 695"/>
                  <a:gd name="T58" fmla="*/ 9 w 1558"/>
                  <a:gd name="T59" fmla="*/ 1 h 695"/>
                  <a:gd name="T60" fmla="*/ 10 w 1558"/>
                  <a:gd name="T61" fmla="*/ 1 h 695"/>
                  <a:gd name="T62" fmla="*/ 10 w 1558"/>
                  <a:gd name="T63" fmla="*/ 1 h 695"/>
                  <a:gd name="T64" fmla="*/ 10 w 1558"/>
                  <a:gd name="T65" fmla="*/ 0 h 695"/>
                  <a:gd name="T66" fmla="*/ 10 w 1558"/>
                  <a:gd name="T67" fmla="*/ 0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58" h="695">
                    <a:moveTo>
                      <a:pt x="0" y="695"/>
                    </a:moveTo>
                    <a:lnTo>
                      <a:pt x="53" y="694"/>
                    </a:lnTo>
                    <a:lnTo>
                      <a:pt x="107" y="692"/>
                    </a:lnTo>
                    <a:lnTo>
                      <a:pt x="160" y="688"/>
                    </a:lnTo>
                    <a:lnTo>
                      <a:pt x="213" y="684"/>
                    </a:lnTo>
                    <a:lnTo>
                      <a:pt x="265" y="678"/>
                    </a:lnTo>
                    <a:lnTo>
                      <a:pt x="319" y="670"/>
                    </a:lnTo>
                    <a:lnTo>
                      <a:pt x="371" y="662"/>
                    </a:lnTo>
                    <a:lnTo>
                      <a:pt x="423" y="651"/>
                    </a:lnTo>
                    <a:lnTo>
                      <a:pt x="475" y="639"/>
                    </a:lnTo>
                    <a:lnTo>
                      <a:pt x="527" y="628"/>
                    </a:lnTo>
                    <a:lnTo>
                      <a:pt x="578" y="613"/>
                    </a:lnTo>
                    <a:lnTo>
                      <a:pt x="629" y="598"/>
                    </a:lnTo>
                    <a:lnTo>
                      <a:pt x="679" y="581"/>
                    </a:lnTo>
                    <a:lnTo>
                      <a:pt x="730" y="563"/>
                    </a:lnTo>
                    <a:lnTo>
                      <a:pt x="780" y="544"/>
                    </a:lnTo>
                    <a:lnTo>
                      <a:pt x="829" y="523"/>
                    </a:lnTo>
                    <a:lnTo>
                      <a:pt x="878" y="502"/>
                    </a:lnTo>
                    <a:lnTo>
                      <a:pt x="925" y="479"/>
                    </a:lnTo>
                    <a:lnTo>
                      <a:pt x="972" y="455"/>
                    </a:lnTo>
                    <a:lnTo>
                      <a:pt x="1019" y="430"/>
                    </a:lnTo>
                    <a:lnTo>
                      <a:pt x="1066" y="403"/>
                    </a:lnTo>
                    <a:lnTo>
                      <a:pt x="1111" y="375"/>
                    </a:lnTo>
                    <a:lnTo>
                      <a:pt x="1155" y="347"/>
                    </a:lnTo>
                    <a:lnTo>
                      <a:pt x="1200" y="317"/>
                    </a:lnTo>
                    <a:lnTo>
                      <a:pt x="1243" y="286"/>
                    </a:lnTo>
                    <a:lnTo>
                      <a:pt x="1285" y="253"/>
                    </a:lnTo>
                    <a:lnTo>
                      <a:pt x="1327" y="220"/>
                    </a:lnTo>
                    <a:lnTo>
                      <a:pt x="1367" y="186"/>
                    </a:lnTo>
                    <a:lnTo>
                      <a:pt x="1408" y="151"/>
                    </a:lnTo>
                    <a:lnTo>
                      <a:pt x="1446" y="115"/>
                    </a:lnTo>
                    <a:lnTo>
                      <a:pt x="1484" y="77"/>
                    </a:lnTo>
                    <a:lnTo>
                      <a:pt x="1522" y="39"/>
                    </a:lnTo>
                    <a:lnTo>
                      <a:pt x="155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59" name="Line 90"/>
              <p:cNvSpPr>
                <a:spLocks noChangeShapeType="1"/>
              </p:cNvSpPr>
              <p:nvPr/>
            </p:nvSpPr>
            <p:spPr bwMode="auto">
              <a:xfrm>
                <a:off x="1156" y="1019"/>
                <a:ext cx="10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0" name="Line 91"/>
              <p:cNvSpPr>
                <a:spLocks noChangeShapeType="1"/>
              </p:cNvSpPr>
              <p:nvPr/>
            </p:nvSpPr>
            <p:spPr bwMode="auto">
              <a:xfrm>
                <a:off x="1156" y="1789"/>
                <a:ext cx="10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1" name="Freeform 92"/>
              <p:cNvSpPr>
                <a:spLocks/>
              </p:cNvSpPr>
              <p:nvPr/>
            </p:nvSpPr>
            <p:spPr bwMode="auto">
              <a:xfrm>
                <a:off x="4619" y="1019"/>
                <a:ext cx="89" cy="770"/>
              </a:xfrm>
              <a:custGeom>
                <a:avLst/>
                <a:gdLst>
                  <a:gd name="T0" fmla="*/ 0 w 311"/>
                  <a:gd name="T1" fmla="*/ 18 h 2691"/>
                  <a:gd name="T2" fmla="*/ 0 w 311"/>
                  <a:gd name="T3" fmla="*/ 18 h 2691"/>
                  <a:gd name="T4" fmla="*/ 0 w 311"/>
                  <a:gd name="T5" fmla="*/ 17 h 2691"/>
                  <a:gd name="T6" fmla="*/ 0 w 311"/>
                  <a:gd name="T7" fmla="*/ 17 h 2691"/>
                  <a:gd name="T8" fmla="*/ 1 w 311"/>
                  <a:gd name="T9" fmla="*/ 17 h 2691"/>
                  <a:gd name="T10" fmla="*/ 1 w 311"/>
                  <a:gd name="T11" fmla="*/ 17 h 2691"/>
                  <a:gd name="T12" fmla="*/ 1 w 311"/>
                  <a:gd name="T13" fmla="*/ 16 h 2691"/>
                  <a:gd name="T14" fmla="*/ 1 w 311"/>
                  <a:gd name="T15" fmla="*/ 16 h 2691"/>
                  <a:gd name="T16" fmla="*/ 1 w 311"/>
                  <a:gd name="T17" fmla="*/ 16 h 2691"/>
                  <a:gd name="T18" fmla="*/ 1 w 311"/>
                  <a:gd name="T19" fmla="*/ 15 h 2691"/>
                  <a:gd name="T20" fmla="*/ 1 w 311"/>
                  <a:gd name="T21" fmla="*/ 15 h 2691"/>
                  <a:gd name="T22" fmla="*/ 1 w 311"/>
                  <a:gd name="T23" fmla="*/ 15 h 2691"/>
                  <a:gd name="T24" fmla="*/ 1 w 311"/>
                  <a:gd name="T25" fmla="*/ 15 h 2691"/>
                  <a:gd name="T26" fmla="*/ 1 w 311"/>
                  <a:gd name="T27" fmla="*/ 14 h 2691"/>
                  <a:gd name="T28" fmla="*/ 1 w 311"/>
                  <a:gd name="T29" fmla="*/ 14 h 2691"/>
                  <a:gd name="T30" fmla="*/ 1 w 311"/>
                  <a:gd name="T31" fmla="*/ 13 h 2691"/>
                  <a:gd name="T32" fmla="*/ 2 w 311"/>
                  <a:gd name="T33" fmla="*/ 13 h 2691"/>
                  <a:gd name="T34" fmla="*/ 2 w 311"/>
                  <a:gd name="T35" fmla="*/ 13 h 2691"/>
                  <a:gd name="T36" fmla="*/ 2 w 311"/>
                  <a:gd name="T37" fmla="*/ 13 h 2691"/>
                  <a:gd name="T38" fmla="*/ 2 w 311"/>
                  <a:gd name="T39" fmla="*/ 12 h 2691"/>
                  <a:gd name="T40" fmla="*/ 2 w 311"/>
                  <a:gd name="T41" fmla="*/ 12 h 2691"/>
                  <a:gd name="T42" fmla="*/ 2 w 311"/>
                  <a:gd name="T43" fmla="*/ 12 h 2691"/>
                  <a:gd name="T44" fmla="*/ 2 w 311"/>
                  <a:gd name="T45" fmla="*/ 11 h 2691"/>
                  <a:gd name="T46" fmla="*/ 2 w 311"/>
                  <a:gd name="T47" fmla="*/ 11 h 2691"/>
                  <a:gd name="T48" fmla="*/ 2 w 311"/>
                  <a:gd name="T49" fmla="*/ 11 h 2691"/>
                  <a:gd name="T50" fmla="*/ 2 w 311"/>
                  <a:gd name="T51" fmla="*/ 11 h 2691"/>
                  <a:gd name="T52" fmla="*/ 2 w 311"/>
                  <a:gd name="T53" fmla="*/ 10 h 2691"/>
                  <a:gd name="T54" fmla="*/ 2 w 311"/>
                  <a:gd name="T55" fmla="*/ 10 h 2691"/>
                  <a:gd name="T56" fmla="*/ 2 w 311"/>
                  <a:gd name="T57" fmla="*/ 10 h 2691"/>
                  <a:gd name="T58" fmla="*/ 2 w 311"/>
                  <a:gd name="T59" fmla="*/ 9 h 2691"/>
                  <a:gd name="T60" fmla="*/ 2 w 311"/>
                  <a:gd name="T61" fmla="*/ 9 h 2691"/>
                  <a:gd name="T62" fmla="*/ 2 w 311"/>
                  <a:gd name="T63" fmla="*/ 9 h 2691"/>
                  <a:gd name="T64" fmla="*/ 2 w 311"/>
                  <a:gd name="T65" fmla="*/ 8 h 2691"/>
                  <a:gd name="T66" fmla="*/ 2 w 311"/>
                  <a:gd name="T67" fmla="*/ 8 h 2691"/>
                  <a:gd name="T68" fmla="*/ 2 w 311"/>
                  <a:gd name="T69" fmla="*/ 8 h 2691"/>
                  <a:gd name="T70" fmla="*/ 2 w 311"/>
                  <a:gd name="T71" fmla="*/ 7 h 2691"/>
                  <a:gd name="T72" fmla="*/ 2 w 311"/>
                  <a:gd name="T73" fmla="*/ 7 h 2691"/>
                  <a:gd name="T74" fmla="*/ 2 w 311"/>
                  <a:gd name="T75" fmla="*/ 7 h 2691"/>
                  <a:gd name="T76" fmla="*/ 2 w 311"/>
                  <a:gd name="T77" fmla="*/ 7 h 2691"/>
                  <a:gd name="T78" fmla="*/ 2 w 311"/>
                  <a:gd name="T79" fmla="*/ 6 h 2691"/>
                  <a:gd name="T80" fmla="*/ 2 w 311"/>
                  <a:gd name="T81" fmla="*/ 6 h 2691"/>
                  <a:gd name="T82" fmla="*/ 2 w 311"/>
                  <a:gd name="T83" fmla="*/ 6 h 2691"/>
                  <a:gd name="T84" fmla="*/ 2 w 311"/>
                  <a:gd name="T85" fmla="*/ 5 h 2691"/>
                  <a:gd name="T86" fmla="*/ 2 w 311"/>
                  <a:gd name="T87" fmla="*/ 5 h 2691"/>
                  <a:gd name="T88" fmla="*/ 2 w 311"/>
                  <a:gd name="T89" fmla="*/ 5 h 2691"/>
                  <a:gd name="T90" fmla="*/ 1 w 311"/>
                  <a:gd name="T91" fmla="*/ 5 h 2691"/>
                  <a:gd name="T92" fmla="*/ 1 w 311"/>
                  <a:gd name="T93" fmla="*/ 4 h 2691"/>
                  <a:gd name="T94" fmla="*/ 1 w 311"/>
                  <a:gd name="T95" fmla="*/ 4 h 2691"/>
                  <a:gd name="T96" fmla="*/ 1 w 311"/>
                  <a:gd name="T97" fmla="*/ 4 h 2691"/>
                  <a:gd name="T98" fmla="*/ 1 w 311"/>
                  <a:gd name="T99" fmla="*/ 3 h 2691"/>
                  <a:gd name="T100" fmla="*/ 1 w 311"/>
                  <a:gd name="T101" fmla="*/ 3 h 2691"/>
                  <a:gd name="T102" fmla="*/ 1 w 311"/>
                  <a:gd name="T103" fmla="*/ 3 h 2691"/>
                  <a:gd name="T104" fmla="*/ 1 w 311"/>
                  <a:gd name="T105" fmla="*/ 2 h 2691"/>
                  <a:gd name="T106" fmla="*/ 1 w 311"/>
                  <a:gd name="T107" fmla="*/ 2 h 2691"/>
                  <a:gd name="T108" fmla="*/ 1 w 311"/>
                  <a:gd name="T109" fmla="*/ 2 h 2691"/>
                  <a:gd name="T110" fmla="*/ 1 w 311"/>
                  <a:gd name="T111" fmla="*/ 1 h 2691"/>
                  <a:gd name="T112" fmla="*/ 1 w 311"/>
                  <a:gd name="T113" fmla="*/ 1 h 2691"/>
                  <a:gd name="T114" fmla="*/ 0 w 311"/>
                  <a:gd name="T115" fmla="*/ 1 h 2691"/>
                  <a:gd name="T116" fmla="*/ 0 w 311"/>
                  <a:gd name="T117" fmla="*/ 1 h 2691"/>
                  <a:gd name="T118" fmla="*/ 0 w 311"/>
                  <a:gd name="T119" fmla="*/ 0 h 2691"/>
                  <a:gd name="T120" fmla="*/ 0 w 311"/>
                  <a:gd name="T121" fmla="*/ 0 h 26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11" h="2691">
                    <a:moveTo>
                      <a:pt x="0" y="2691"/>
                    </a:moveTo>
                    <a:lnTo>
                      <a:pt x="9" y="2671"/>
                    </a:lnTo>
                    <a:lnTo>
                      <a:pt x="19" y="2651"/>
                    </a:lnTo>
                    <a:lnTo>
                      <a:pt x="28" y="2630"/>
                    </a:lnTo>
                    <a:lnTo>
                      <a:pt x="38" y="2609"/>
                    </a:lnTo>
                    <a:lnTo>
                      <a:pt x="48" y="2588"/>
                    </a:lnTo>
                    <a:lnTo>
                      <a:pt x="57" y="2567"/>
                    </a:lnTo>
                    <a:lnTo>
                      <a:pt x="66" y="2547"/>
                    </a:lnTo>
                    <a:lnTo>
                      <a:pt x="74" y="2525"/>
                    </a:lnTo>
                    <a:lnTo>
                      <a:pt x="84" y="2504"/>
                    </a:lnTo>
                    <a:lnTo>
                      <a:pt x="92" y="2483"/>
                    </a:lnTo>
                    <a:lnTo>
                      <a:pt x="101" y="2461"/>
                    </a:lnTo>
                    <a:lnTo>
                      <a:pt x="108" y="2440"/>
                    </a:lnTo>
                    <a:lnTo>
                      <a:pt x="117" y="2419"/>
                    </a:lnTo>
                    <a:lnTo>
                      <a:pt x="124" y="2397"/>
                    </a:lnTo>
                    <a:lnTo>
                      <a:pt x="133" y="2376"/>
                    </a:lnTo>
                    <a:lnTo>
                      <a:pt x="140" y="2355"/>
                    </a:lnTo>
                    <a:lnTo>
                      <a:pt x="148" y="2333"/>
                    </a:lnTo>
                    <a:lnTo>
                      <a:pt x="155" y="2311"/>
                    </a:lnTo>
                    <a:lnTo>
                      <a:pt x="162" y="2290"/>
                    </a:lnTo>
                    <a:lnTo>
                      <a:pt x="169" y="2268"/>
                    </a:lnTo>
                    <a:lnTo>
                      <a:pt x="175" y="2246"/>
                    </a:lnTo>
                    <a:lnTo>
                      <a:pt x="182" y="2224"/>
                    </a:lnTo>
                    <a:lnTo>
                      <a:pt x="188" y="2203"/>
                    </a:lnTo>
                    <a:lnTo>
                      <a:pt x="195" y="2180"/>
                    </a:lnTo>
                    <a:lnTo>
                      <a:pt x="201" y="2158"/>
                    </a:lnTo>
                    <a:lnTo>
                      <a:pt x="207" y="2137"/>
                    </a:lnTo>
                    <a:lnTo>
                      <a:pt x="213" y="2114"/>
                    </a:lnTo>
                    <a:lnTo>
                      <a:pt x="218" y="2092"/>
                    </a:lnTo>
                    <a:lnTo>
                      <a:pt x="224" y="2070"/>
                    </a:lnTo>
                    <a:lnTo>
                      <a:pt x="230" y="2047"/>
                    </a:lnTo>
                    <a:lnTo>
                      <a:pt x="234" y="2025"/>
                    </a:lnTo>
                    <a:lnTo>
                      <a:pt x="239" y="2002"/>
                    </a:lnTo>
                    <a:lnTo>
                      <a:pt x="245" y="1980"/>
                    </a:lnTo>
                    <a:lnTo>
                      <a:pt x="249" y="1958"/>
                    </a:lnTo>
                    <a:lnTo>
                      <a:pt x="253" y="1935"/>
                    </a:lnTo>
                    <a:lnTo>
                      <a:pt x="257" y="1913"/>
                    </a:lnTo>
                    <a:lnTo>
                      <a:pt x="262" y="1891"/>
                    </a:lnTo>
                    <a:lnTo>
                      <a:pt x="266" y="1868"/>
                    </a:lnTo>
                    <a:lnTo>
                      <a:pt x="269" y="1846"/>
                    </a:lnTo>
                    <a:lnTo>
                      <a:pt x="273" y="1824"/>
                    </a:lnTo>
                    <a:lnTo>
                      <a:pt x="277" y="1801"/>
                    </a:lnTo>
                    <a:lnTo>
                      <a:pt x="280" y="1778"/>
                    </a:lnTo>
                    <a:lnTo>
                      <a:pt x="283" y="1755"/>
                    </a:lnTo>
                    <a:lnTo>
                      <a:pt x="286" y="1733"/>
                    </a:lnTo>
                    <a:lnTo>
                      <a:pt x="289" y="1710"/>
                    </a:lnTo>
                    <a:lnTo>
                      <a:pt x="291" y="1687"/>
                    </a:lnTo>
                    <a:lnTo>
                      <a:pt x="294" y="1665"/>
                    </a:lnTo>
                    <a:lnTo>
                      <a:pt x="297" y="1642"/>
                    </a:lnTo>
                    <a:lnTo>
                      <a:pt x="299" y="1619"/>
                    </a:lnTo>
                    <a:lnTo>
                      <a:pt x="300" y="1597"/>
                    </a:lnTo>
                    <a:lnTo>
                      <a:pt x="302" y="1573"/>
                    </a:lnTo>
                    <a:lnTo>
                      <a:pt x="304" y="1551"/>
                    </a:lnTo>
                    <a:lnTo>
                      <a:pt x="305" y="1529"/>
                    </a:lnTo>
                    <a:lnTo>
                      <a:pt x="306" y="1505"/>
                    </a:lnTo>
                    <a:lnTo>
                      <a:pt x="307" y="1483"/>
                    </a:lnTo>
                    <a:lnTo>
                      <a:pt x="309" y="1460"/>
                    </a:lnTo>
                    <a:lnTo>
                      <a:pt x="310" y="1437"/>
                    </a:lnTo>
                    <a:lnTo>
                      <a:pt x="310" y="1414"/>
                    </a:lnTo>
                    <a:lnTo>
                      <a:pt x="311" y="1391"/>
                    </a:lnTo>
                    <a:lnTo>
                      <a:pt x="311" y="1368"/>
                    </a:lnTo>
                    <a:lnTo>
                      <a:pt x="311" y="1346"/>
                    </a:lnTo>
                    <a:lnTo>
                      <a:pt x="311" y="1323"/>
                    </a:lnTo>
                    <a:lnTo>
                      <a:pt x="311" y="1300"/>
                    </a:lnTo>
                    <a:lnTo>
                      <a:pt x="310" y="1277"/>
                    </a:lnTo>
                    <a:lnTo>
                      <a:pt x="310" y="1254"/>
                    </a:lnTo>
                    <a:lnTo>
                      <a:pt x="309" y="1232"/>
                    </a:lnTo>
                    <a:lnTo>
                      <a:pt x="307" y="1208"/>
                    </a:lnTo>
                    <a:lnTo>
                      <a:pt x="306" y="1186"/>
                    </a:lnTo>
                    <a:lnTo>
                      <a:pt x="305" y="1162"/>
                    </a:lnTo>
                    <a:lnTo>
                      <a:pt x="304" y="1140"/>
                    </a:lnTo>
                    <a:lnTo>
                      <a:pt x="302" y="1118"/>
                    </a:lnTo>
                    <a:lnTo>
                      <a:pt x="300" y="1094"/>
                    </a:lnTo>
                    <a:lnTo>
                      <a:pt x="299" y="1072"/>
                    </a:lnTo>
                    <a:lnTo>
                      <a:pt x="297" y="1049"/>
                    </a:lnTo>
                    <a:lnTo>
                      <a:pt x="294" y="1026"/>
                    </a:lnTo>
                    <a:lnTo>
                      <a:pt x="291" y="1004"/>
                    </a:lnTo>
                    <a:lnTo>
                      <a:pt x="289" y="980"/>
                    </a:lnTo>
                    <a:lnTo>
                      <a:pt x="286" y="958"/>
                    </a:lnTo>
                    <a:lnTo>
                      <a:pt x="283" y="936"/>
                    </a:lnTo>
                    <a:lnTo>
                      <a:pt x="280" y="913"/>
                    </a:lnTo>
                    <a:lnTo>
                      <a:pt x="277" y="890"/>
                    </a:lnTo>
                    <a:lnTo>
                      <a:pt x="273" y="868"/>
                    </a:lnTo>
                    <a:lnTo>
                      <a:pt x="269" y="845"/>
                    </a:lnTo>
                    <a:lnTo>
                      <a:pt x="266" y="823"/>
                    </a:lnTo>
                    <a:lnTo>
                      <a:pt x="262" y="801"/>
                    </a:lnTo>
                    <a:lnTo>
                      <a:pt x="257" y="778"/>
                    </a:lnTo>
                    <a:lnTo>
                      <a:pt x="253" y="756"/>
                    </a:lnTo>
                    <a:lnTo>
                      <a:pt x="249" y="732"/>
                    </a:lnTo>
                    <a:lnTo>
                      <a:pt x="245" y="710"/>
                    </a:lnTo>
                    <a:lnTo>
                      <a:pt x="239" y="688"/>
                    </a:lnTo>
                    <a:lnTo>
                      <a:pt x="234" y="666"/>
                    </a:lnTo>
                    <a:lnTo>
                      <a:pt x="230" y="644"/>
                    </a:lnTo>
                    <a:lnTo>
                      <a:pt x="224" y="622"/>
                    </a:lnTo>
                    <a:lnTo>
                      <a:pt x="218" y="599"/>
                    </a:lnTo>
                    <a:lnTo>
                      <a:pt x="213" y="577"/>
                    </a:lnTo>
                    <a:lnTo>
                      <a:pt x="207" y="555"/>
                    </a:lnTo>
                    <a:lnTo>
                      <a:pt x="201" y="533"/>
                    </a:lnTo>
                    <a:lnTo>
                      <a:pt x="195" y="511"/>
                    </a:lnTo>
                    <a:lnTo>
                      <a:pt x="188" y="489"/>
                    </a:lnTo>
                    <a:lnTo>
                      <a:pt x="182" y="467"/>
                    </a:lnTo>
                    <a:lnTo>
                      <a:pt x="175" y="445"/>
                    </a:lnTo>
                    <a:lnTo>
                      <a:pt x="169" y="424"/>
                    </a:lnTo>
                    <a:lnTo>
                      <a:pt x="162" y="401"/>
                    </a:lnTo>
                    <a:lnTo>
                      <a:pt x="155" y="380"/>
                    </a:lnTo>
                    <a:lnTo>
                      <a:pt x="148" y="359"/>
                    </a:lnTo>
                    <a:lnTo>
                      <a:pt x="140" y="336"/>
                    </a:lnTo>
                    <a:lnTo>
                      <a:pt x="133" y="315"/>
                    </a:lnTo>
                    <a:lnTo>
                      <a:pt x="124" y="294"/>
                    </a:lnTo>
                    <a:lnTo>
                      <a:pt x="117" y="272"/>
                    </a:lnTo>
                    <a:lnTo>
                      <a:pt x="108" y="251"/>
                    </a:lnTo>
                    <a:lnTo>
                      <a:pt x="101" y="230"/>
                    </a:lnTo>
                    <a:lnTo>
                      <a:pt x="92" y="209"/>
                    </a:lnTo>
                    <a:lnTo>
                      <a:pt x="84" y="187"/>
                    </a:lnTo>
                    <a:lnTo>
                      <a:pt x="74" y="166"/>
                    </a:lnTo>
                    <a:lnTo>
                      <a:pt x="66" y="145"/>
                    </a:lnTo>
                    <a:lnTo>
                      <a:pt x="57" y="124"/>
                    </a:lnTo>
                    <a:lnTo>
                      <a:pt x="48" y="103"/>
                    </a:lnTo>
                    <a:lnTo>
                      <a:pt x="38" y="82"/>
                    </a:lnTo>
                    <a:lnTo>
                      <a:pt x="28" y="62"/>
                    </a:lnTo>
                    <a:lnTo>
                      <a:pt x="19" y="40"/>
                    </a:lnTo>
                    <a:lnTo>
                      <a:pt x="9" y="2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2" name="Freeform 93"/>
              <p:cNvSpPr>
                <a:spLocks/>
              </p:cNvSpPr>
              <p:nvPr/>
            </p:nvSpPr>
            <p:spPr bwMode="auto">
              <a:xfrm>
                <a:off x="3831" y="525"/>
                <a:ext cx="788" cy="494"/>
              </a:xfrm>
              <a:custGeom>
                <a:avLst/>
                <a:gdLst>
                  <a:gd name="T0" fmla="*/ 18 w 2754"/>
                  <a:gd name="T1" fmla="*/ 11 h 1721"/>
                  <a:gd name="T2" fmla="*/ 18 w 2754"/>
                  <a:gd name="T3" fmla="*/ 11 h 1721"/>
                  <a:gd name="T4" fmla="*/ 18 w 2754"/>
                  <a:gd name="T5" fmla="*/ 11 h 1721"/>
                  <a:gd name="T6" fmla="*/ 18 w 2754"/>
                  <a:gd name="T7" fmla="*/ 10 h 1721"/>
                  <a:gd name="T8" fmla="*/ 17 w 2754"/>
                  <a:gd name="T9" fmla="*/ 10 h 1721"/>
                  <a:gd name="T10" fmla="*/ 17 w 2754"/>
                  <a:gd name="T11" fmla="*/ 9 h 1721"/>
                  <a:gd name="T12" fmla="*/ 17 w 2754"/>
                  <a:gd name="T13" fmla="*/ 9 h 1721"/>
                  <a:gd name="T14" fmla="*/ 17 w 2754"/>
                  <a:gd name="T15" fmla="*/ 9 h 1721"/>
                  <a:gd name="T16" fmla="*/ 16 w 2754"/>
                  <a:gd name="T17" fmla="*/ 8 h 1721"/>
                  <a:gd name="T18" fmla="*/ 16 w 2754"/>
                  <a:gd name="T19" fmla="*/ 8 h 1721"/>
                  <a:gd name="T20" fmla="*/ 16 w 2754"/>
                  <a:gd name="T21" fmla="*/ 7 h 1721"/>
                  <a:gd name="T22" fmla="*/ 15 w 2754"/>
                  <a:gd name="T23" fmla="*/ 7 h 1721"/>
                  <a:gd name="T24" fmla="*/ 15 w 2754"/>
                  <a:gd name="T25" fmla="*/ 7 h 1721"/>
                  <a:gd name="T26" fmla="*/ 15 w 2754"/>
                  <a:gd name="T27" fmla="*/ 7 h 1721"/>
                  <a:gd name="T28" fmla="*/ 15 w 2754"/>
                  <a:gd name="T29" fmla="*/ 6 h 1721"/>
                  <a:gd name="T30" fmla="*/ 14 w 2754"/>
                  <a:gd name="T31" fmla="*/ 6 h 1721"/>
                  <a:gd name="T32" fmla="*/ 14 w 2754"/>
                  <a:gd name="T33" fmla="*/ 5 h 1721"/>
                  <a:gd name="T34" fmla="*/ 13 w 2754"/>
                  <a:gd name="T35" fmla="*/ 5 h 1721"/>
                  <a:gd name="T36" fmla="*/ 13 w 2754"/>
                  <a:gd name="T37" fmla="*/ 5 h 1721"/>
                  <a:gd name="T38" fmla="*/ 13 w 2754"/>
                  <a:gd name="T39" fmla="*/ 5 h 1721"/>
                  <a:gd name="T40" fmla="*/ 13 w 2754"/>
                  <a:gd name="T41" fmla="*/ 4 h 1721"/>
                  <a:gd name="T42" fmla="*/ 12 w 2754"/>
                  <a:gd name="T43" fmla="*/ 4 h 1721"/>
                  <a:gd name="T44" fmla="*/ 12 w 2754"/>
                  <a:gd name="T45" fmla="*/ 4 h 1721"/>
                  <a:gd name="T46" fmla="*/ 11 w 2754"/>
                  <a:gd name="T47" fmla="*/ 3 h 1721"/>
                  <a:gd name="T48" fmla="*/ 11 w 2754"/>
                  <a:gd name="T49" fmla="*/ 3 h 1721"/>
                  <a:gd name="T50" fmla="*/ 11 w 2754"/>
                  <a:gd name="T51" fmla="*/ 3 h 1721"/>
                  <a:gd name="T52" fmla="*/ 10 w 2754"/>
                  <a:gd name="T53" fmla="*/ 3 h 1721"/>
                  <a:gd name="T54" fmla="*/ 10 w 2754"/>
                  <a:gd name="T55" fmla="*/ 3 h 1721"/>
                  <a:gd name="T56" fmla="*/ 9 w 2754"/>
                  <a:gd name="T57" fmla="*/ 2 h 1721"/>
                  <a:gd name="T58" fmla="*/ 9 w 2754"/>
                  <a:gd name="T59" fmla="*/ 2 h 1721"/>
                  <a:gd name="T60" fmla="*/ 9 w 2754"/>
                  <a:gd name="T61" fmla="*/ 2 h 1721"/>
                  <a:gd name="T62" fmla="*/ 8 w 2754"/>
                  <a:gd name="T63" fmla="*/ 2 h 1721"/>
                  <a:gd name="T64" fmla="*/ 8 w 2754"/>
                  <a:gd name="T65" fmla="*/ 1 h 1721"/>
                  <a:gd name="T66" fmla="*/ 7 w 2754"/>
                  <a:gd name="T67" fmla="*/ 1 h 1721"/>
                  <a:gd name="T68" fmla="*/ 7 w 2754"/>
                  <a:gd name="T69" fmla="*/ 1 h 1721"/>
                  <a:gd name="T70" fmla="*/ 7 w 2754"/>
                  <a:gd name="T71" fmla="*/ 1 h 1721"/>
                  <a:gd name="T72" fmla="*/ 6 w 2754"/>
                  <a:gd name="T73" fmla="*/ 1 h 1721"/>
                  <a:gd name="T74" fmla="*/ 5 w 2754"/>
                  <a:gd name="T75" fmla="*/ 1 h 1721"/>
                  <a:gd name="T76" fmla="*/ 5 w 2754"/>
                  <a:gd name="T77" fmla="*/ 1 h 1721"/>
                  <a:gd name="T78" fmla="*/ 5 w 2754"/>
                  <a:gd name="T79" fmla="*/ 1 h 1721"/>
                  <a:gd name="T80" fmla="*/ 4 w 2754"/>
                  <a:gd name="T81" fmla="*/ 0 h 1721"/>
                  <a:gd name="T82" fmla="*/ 4 w 2754"/>
                  <a:gd name="T83" fmla="*/ 0 h 1721"/>
                  <a:gd name="T84" fmla="*/ 3 w 2754"/>
                  <a:gd name="T85" fmla="*/ 0 h 1721"/>
                  <a:gd name="T86" fmla="*/ 3 w 2754"/>
                  <a:gd name="T87" fmla="*/ 0 h 1721"/>
                  <a:gd name="T88" fmla="*/ 3 w 2754"/>
                  <a:gd name="T89" fmla="*/ 0 h 1721"/>
                  <a:gd name="T90" fmla="*/ 2 w 2754"/>
                  <a:gd name="T91" fmla="*/ 0 h 1721"/>
                  <a:gd name="T92" fmla="*/ 1 w 2754"/>
                  <a:gd name="T93" fmla="*/ 0 h 1721"/>
                  <a:gd name="T94" fmla="*/ 1 w 2754"/>
                  <a:gd name="T95" fmla="*/ 0 h 1721"/>
                  <a:gd name="T96" fmla="*/ 1 w 2754"/>
                  <a:gd name="T97" fmla="*/ 0 h 1721"/>
                  <a:gd name="T98" fmla="*/ 0 w 2754"/>
                  <a:gd name="T99" fmla="*/ 0 h 17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754" h="1721">
                    <a:moveTo>
                      <a:pt x="2754" y="1721"/>
                    </a:moveTo>
                    <a:lnTo>
                      <a:pt x="2743" y="1700"/>
                    </a:lnTo>
                    <a:lnTo>
                      <a:pt x="2734" y="1679"/>
                    </a:lnTo>
                    <a:lnTo>
                      <a:pt x="2723" y="1659"/>
                    </a:lnTo>
                    <a:lnTo>
                      <a:pt x="2712" y="1639"/>
                    </a:lnTo>
                    <a:lnTo>
                      <a:pt x="2702" y="1619"/>
                    </a:lnTo>
                    <a:lnTo>
                      <a:pt x="2691" y="1598"/>
                    </a:lnTo>
                    <a:lnTo>
                      <a:pt x="2680" y="1579"/>
                    </a:lnTo>
                    <a:lnTo>
                      <a:pt x="2669" y="1559"/>
                    </a:lnTo>
                    <a:lnTo>
                      <a:pt x="2657" y="1539"/>
                    </a:lnTo>
                    <a:lnTo>
                      <a:pt x="2646" y="1520"/>
                    </a:lnTo>
                    <a:lnTo>
                      <a:pt x="2634" y="1499"/>
                    </a:lnTo>
                    <a:lnTo>
                      <a:pt x="2623" y="1480"/>
                    </a:lnTo>
                    <a:lnTo>
                      <a:pt x="2611" y="1461"/>
                    </a:lnTo>
                    <a:lnTo>
                      <a:pt x="2598" y="1441"/>
                    </a:lnTo>
                    <a:lnTo>
                      <a:pt x="2587" y="1422"/>
                    </a:lnTo>
                    <a:lnTo>
                      <a:pt x="2574" y="1403"/>
                    </a:lnTo>
                    <a:lnTo>
                      <a:pt x="2562" y="1383"/>
                    </a:lnTo>
                    <a:lnTo>
                      <a:pt x="2549" y="1364"/>
                    </a:lnTo>
                    <a:lnTo>
                      <a:pt x="2537" y="1346"/>
                    </a:lnTo>
                    <a:lnTo>
                      <a:pt x="2524" y="1327"/>
                    </a:lnTo>
                    <a:lnTo>
                      <a:pt x="2511" y="1308"/>
                    </a:lnTo>
                    <a:lnTo>
                      <a:pt x="2497" y="1290"/>
                    </a:lnTo>
                    <a:lnTo>
                      <a:pt x="2484" y="1271"/>
                    </a:lnTo>
                    <a:lnTo>
                      <a:pt x="2470" y="1252"/>
                    </a:lnTo>
                    <a:lnTo>
                      <a:pt x="2457" y="1234"/>
                    </a:lnTo>
                    <a:lnTo>
                      <a:pt x="2444" y="1216"/>
                    </a:lnTo>
                    <a:lnTo>
                      <a:pt x="2430" y="1198"/>
                    </a:lnTo>
                    <a:lnTo>
                      <a:pt x="2416" y="1180"/>
                    </a:lnTo>
                    <a:lnTo>
                      <a:pt x="2401" y="1162"/>
                    </a:lnTo>
                    <a:lnTo>
                      <a:pt x="2387" y="1144"/>
                    </a:lnTo>
                    <a:lnTo>
                      <a:pt x="2373" y="1126"/>
                    </a:lnTo>
                    <a:lnTo>
                      <a:pt x="2359" y="1109"/>
                    </a:lnTo>
                    <a:lnTo>
                      <a:pt x="2344" y="1091"/>
                    </a:lnTo>
                    <a:lnTo>
                      <a:pt x="2329" y="1074"/>
                    </a:lnTo>
                    <a:lnTo>
                      <a:pt x="2314" y="1057"/>
                    </a:lnTo>
                    <a:lnTo>
                      <a:pt x="2299" y="1040"/>
                    </a:lnTo>
                    <a:lnTo>
                      <a:pt x="2284" y="1022"/>
                    </a:lnTo>
                    <a:lnTo>
                      <a:pt x="2269" y="1005"/>
                    </a:lnTo>
                    <a:lnTo>
                      <a:pt x="2253" y="988"/>
                    </a:lnTo>
                    <a:lnTo>
                      <a:pt x="2238" y="971"/>
                    </a:lnTo>
                    <a:lnTo>
                      <a:pt x="2222" y="955"/>
                    </a:lnTo>
                    <a:lnTo>
                      <a:pt x="2206" y="938"/>
                    </a:lnTo>
                    <a:lnTo>
                      <a:pt x="2190" y="922"/>
                    </a:lnTo>
                    <a:lnTo>
                      <a:pt x="2174" y="906"/>
                    </a:lnTo>
                    <a:lnTo>
                      <a:pt x="2159" y="889"/>
                    </a:lnTo>
                    <a:lnTo>
                      <a:pt x="2143" y="873"/>
                    </a:lnTo>
                    <a:lnTo>
                      <a:pt x="2125" y="857"/>
                    </a:lnTo>
                    <a:lnTo>
                      <a:pt x="2110" y="843"/>
                    </a:lnTo>
                    <a:lnTo>
                      <a:pt x="2092" y="827"/>
                    </a:lnTo>
                    <a:lnTo>
                      <a:pt x="2077" y="811"/>
                    </a:lnTo>
                    <a:lnTo>
                      <a:pt x="2059" y="796"/>
                    </a:lnTo>
                    <a:lnTo>
                      <a:pt x="2042" y="781"/>
                    </a:lnTo>
                    <a:lnTo>
                      <a:pt x="2025" y="765"/>
                    </a:lnTo>
                    <a:lnTo>
                      <a:pt x="2008" y="750"/>
                    </a:lnTo>
                    <a:lnTo>
                      <a:pt x="1990" y="735"/>
                    </a:lnTo>
                    <a:lnTo>
                      <a:pt x="1973" y="720"/>
                    </a:lnTo>
                    <a:lnTo>
                      <a:pt x="1956" y="706"/>
                    </a:lnTo>
                    <a:lnTo>
                      <a:pt x="1938" y="691"/>
                    </a:lnTo>
                    <a:lnTo>
                      <a:pt x="1920" y="678"/>
                    </a:lnTo>
                    <a:lnTo>
                      <a:pt x="1903" y="663"/>
                    </a:lnTo>
                    <a:lnTo>
                      <a:pt x="1885" y="649"/>
                    </a:lnTo>
                    <a:lnTo>
                      <a:pt x="1867" y="635"/>
                    </a:lnTo>
                    <a:lnTo>
                      <a:pt x="1849" y="621"/>
                    </a:lnTo>
                    <a:lnTo>
                      <a:pt x="1831" y="607"/>
                    </a:lnTo>
                    <a:lnTo>
                      <a:pt x="1812" y="593"/>
                    </a:lnTo>
                    <a:lnTo>
                      <a:pt x="1793" y="581"/>
                    </a:lnTo>
                    <a:lnTo>
                      <a:pt x="1775" y="567"/>
                    </a:lnTo>
                    <a:lnTo>
                      <a:pt x="1756" y="554"/>
                    </a:lnTo>
                    <a:lnTo>
                      <a:pt x="1738" y="541"/>
                    </a:lnTo>
                    <a:lnTo>
                      <a:pt x="1719" y="528"/>
                    </a:lnTo>
                    <a:lnTo>
                      <a:pt x="1700" y="516"/>
                    </a:lnTo>
                    <a:lnTo>
                      <a:pt x="1680" y="503"/>
                    </a:lnTo>
                    <a:lnTo>
                      <a:pt x="1661" y="490"/>
                    </a:lnTo>
                    <a:lnTo>
                      <a:pt x="1642" y="477"/>
                    </a:lnTo>
                    <a:lnTo>
                      <a:pt x="1623" y="466"/>
                    </a:lnTo>
                    <a:lnTo>
                      <a:pt x="1604" y="454"/>
                    </a:lnTo>
                    <a:lnTo>
                      <a:pt x="1585" y="442"/>
                    </a:lnTo>
                    <a:lnTo>
                      <a:pt x="1564" y="431"/>
                    </a:lnTo>
                    <a:lnTo>
                      <a:pt x="1545" y="419"/>
                    </a:lnTo>
                    <a:lnTo>
                      <a:pt x="1525" y="407"/>
                    </a:lnTo>
                    <a:lnTo>
                      <a:pt x="1506" y="395"/>
                    </a:lnTo>
                    <a:lnTo>
                      <a:pt x="1486" y="385"/>
                    </a:lnTo>
                    <a:lnTo>
                      <a:pt x="1465" y="374"/>
                    </a:lnTo>
                    <a:lnTo>
                      <a:pt x="1446" y="362"/>
                    </a:lnTo>
                    <a:lnTo>
                      <a:pt x="1426" y="352"/>
                    </a:lnTo>
                    <a:lnTo>
                      <a:pt x="1406" y="342"/>
                    </a:lnTo>
                    <a:lnTo>
                      <a:pt x="1385" y="332"/>
                    </a:lnTo>
                    <a:lnTo>
                      <a:pt x="1364" y="321"/>
                    </a:lnTo>
                    <a:lnTo>
                      <a:pt x="1344" y="311"/>
                    </a:lnTo>
                    <a:lnTo>
                      <a:pt x="1324" y="301"/>
                    </a:lnTo>
                    <a:lnTo>
                      <a:pt x="1303" y="291"/>
                    </a:lnTo>
                    <a:lnTo>
                      <a:pt x="1282" y="282"/>
                    </a:lnTo>
                    <a:lnTo>
                      <a:pt x="1262" y="272"/>
                    </a:lnTo>
                    <a:lnTo>
                      <a:pt x="1241" y="263"/>
                    </a:lnTo>
                    <a:lnTo>
                      <a:pt x="1219" y="254"/>
                    </a:lnTo>
                    <a:lnTo>
                      <a:pt x="1199" y="244"/>
                    </a:lnTo>
                    <a:lnTo>
                      <a:pt x="1178" y="236"/>
                    </a:lnTo>
                    <a:lnTo>
                      <a:pt x="1157" y="227"/>
                    </a:lnTo>
                    <a:lnTo>
                      <a:pt x="1135" y="219"/>
                    </a:lnTo>
                    <a:lnTo>
                      <a:pt x="1114" y="210"/>
                    </a:lnTo>
                    <a:lnTo>
                      <a:pt x="1093" y="202"/>
                    </a:lnTo>
                    <a:lnTo>
                      <a:pt x="1071" y="194"/>
                    </a:lnTo>
                    <a:lnTo>
                      <a:pt x="1050" y="186"/>
                    </a:lnTo>
                    <a:lnTo>
                      <a:pt x="1029" y="178"/>
                    </a:lnTo>
                    <a:lnTo>
                      <a:pt x="1007" y="171"/>
                    </a:lnTo>
                    <a:lnTo>
                      <a:pt x="986" y="163"/>
                    </a:lnTo>
                    <a:lnTo>
                      <a:pt x="964" y="156"/>
                    </a:lnTo>
                    <a:lnTo>
                      <a:pt x="942" y="149"/>
                    </a:lnTo>
                    <a:lnTo>
                      <a:pt x="921" y="142"/>
                    </a:lnTo>
                    <a:lnTo>
                      <a:pt x="899" y="136"/>
                    </a:lnTo>
                    <a:lnTo>
                      <a:pt x="878" y="128"/>
                    </a:lnTo>
                    <a:lnTo>
                      <a:pt x="855" y="122"/>
                    </a:lnTo>
                    <a:lnTo>
                      <a:pt x="834" y="116"/>
                    </a:lnTo>
                    <a:lnTo>
                      <a:pt x="812" y="110"/>
                    </a:lnTo>
                    <a:lnTo>
                      <a:pt x="789" y="104"/>
                    </a:lnTo>
                    <a:lnTo>
                      <a:pt x="768" y="98"/>
                    </a:lnTo>
                    <a:lnTo>
                      <a:pt x="745" y="92"/>
                    </a:lnTo>
                    <a:lnTo>
                      <a:pt x="723" y="87"/>
                    </a:lnTo>
                    <a:lnTo>
                      <a:pt x="701" y="81"/>
                    </a:lnTo>
                    <a:lnTo>
                      <a:pt x="678" y="76"/>
                    </a:lnTo>
                    <a:lnTo>
                      <a:pt x="656" y="72"/>
                    </a:lnTo>
                    <a:lnTo>
                      <a:pt x="634" y="66"/>
                    </a:lnTo>
                    <a:lnTo>
                      <a:pt x="612" y="62"/>
                    </a:lnTo>
                    <a:lnTo>
                      <a:pt x="590" y="58"/>
                    </a:lnTo>
                    <a:lnTo>
                      <a:pt x="567" y="54"/>
                    </a:lnTo>
                    <a:lnTo>
                      <a:pt x="544" y="49"/>
                    </a:lnTo>
                    <a:lnTo>
                      <a:pt x="522" y="45"/>
                    </a:lnTo>
                    <a:lnTo>
                      <a:pt x="500" y="42"/>
                    </a:lnTo>
                    <a:lnTo>
                      <a:pt x="477" y="38"/>
                    </a:lnTo>
                    <a:lnTo>
                      <a:pt x="455" y="35"/>
                    </a:lnTo>
                    <a:lnTo>
                      <a:pt x="432" y="31"/>
                    </a:lnTo>
                    <a:lnTo>
                      <a:pt x="410" y="28"/>
                    </a:lnTo>
                    <a:lnTo>
                      <a:pt x="387" y="25"/>
                    </a:lnTo>
                    <a:lnTo>
                      <a:pt x="364" y="22"/>
                    </a:lnTo>
                    <a:lnTo>
                      <a:pt x="342" y="20"/>
                    </a:lnTo>
                    <a:lnTo>
                      <a:pt x="319" y="17"/>
                    </a:lnTo>
                    <a:lnTo>
                      <a:pt x="296" y="14"/>
                    </a:lnTo>
                    <a:lnTo>
                      <a:pt x="274" y="12"/>
                    </a:lnTo>
                    <a:lnTo>
                      <a:pt x="250" y="11"/>
                    </a:lnTo>
                    <a:lnTo>
                      <a:pt x="228" y="9"/>
                    </a:lnTo>
                    <a:lnTo>
                      <a:pt x="206" y="7"/>
                    </a:lnTo>
                    <a:lnTo>
                      <a:pt x="182" y="6"/>
                    </a:lnTo>
                    <a:lnTo>
                      <a:pt x="160" y="5"/>
                    </a:lnTo>
                    <a:lnTo>
                      <a:pt x="137" y="4"/>
                    </a:lnTo>
                    <a:lnTo>
                      <a:pt x="114" y="3"/>
                    </a:lnTo>
                    <a:lnTo>
                      <a:pt x="92" y="2"/>
                    </a:lnTo>
                    <a:lnTo>
                      <a:pt x="68" y="2"/>
                    </a:lnTo>
                    <a:lnTo>
                      <a:pt x="46" y="0"/>
                    </a:lnTo>
                    <a:lnTo>
                      <a:pt x="24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3" name="Freeform 94"/>
              <p:cNvSpPr>
                <a:spLocks/>
              </p:cNvSpPr>
              <p:nvPr/>
            </p:nvSpPr>
            <p:spPr bwMode="auto">
              <a:xfrm>
                <a:off x="3040" y="1789"/>
                <a:ext cx="791" cy="494"/>
              </a:xfrm>
              <a:custGeom>
                <a:avLst/>
                <a:gdLst>
                  <a:gd name="T0" fmla="*/ 0 w 2752"/>
                  <a:gd name="T1" fmla="*/ 0 h 1721"/>
                  <a:gd name="T2" fmla="*/ 0 w 2752"/>
                  <a:gd name="T3" fmla="*/ 0 h 1721"/>
                  <a:gd name="T4" fmla="*/ 0 w 2752"/>
                  <a:gd name="T5" fmla="*/ 1 h 1721"/>
                  <a:gd name="T6" fmla="*/ 1 w 2752"/>
                  <a:gd name="T7" fmla="*/ 1 h 1721"/>
                  <a:gd name="T8" fmla="*/ 1 w 2752"/>
                  <a:gd name="T9" fmla="*/ 1 h 1721"/>
                  <a:gd name="T10" fmla="*/ 1 w 2752"/>
                  <a:gd name="T11" fmla="*/ 2 h 1721"/>
                  <a:gd name="T12" fmla="*/ 1 w 2752"/>
                  <a:gd name="T13" fmla="*/ 2 h 1721"/>
                  <a:gd name="T14" fmla="*/ 1 w 2752"/>
                  <a:gd name="T15" fmla="*/ 3 h 1721"/>
                  <a:gd name="T16" fmla="*/ 2 w 2752"/>
                  <a:gd name="T17" fmla="*/ 3 h 1721"/>
                  <a:gd name="T18" fmla="*/ 2 w 2752"/>
                  <a:gd name="T19" fmla="*/ 3 h 1721"/>
                  <a:gd name="T20" fmla="*/ 2 w 2752"/>
                  <a:gd name="T21" fmla="*/ 4 h 1721"/>
                  <a:gd name="T22" fmla="*/ 3 w 2752"/>
                  <a:gd name="T23" fmla="*/ 4 h 1721"/>
                  <a:gd name="T24" fmla="*/ 3 w 2752"/>
                  <a:gd name="T25" fmla="*/ 4 h 1721"/>
                  <a:gd name="T26" fmla="*/ 3 w 2752"/>
                  <a:gd name="T27" fmla="*/ 5 h 1721"/>
                  <a:gd name="T28" fmla="*/ 3 w 2752"/>
                  <a:gd name="T29" fmla="*/ 5 h 1721"/>
                  <a:gd name="T30" fmla="*/ 4 w 2752"/>
                  <a:gd name="T31" fmla="*/ 5 h 1721"/>
                  <a:gd name="T32" fmla="*/ 4 w 2752"/>
                  <a:gd name="T33" fmla="*/ 5 h 1721"/>
                  <a:gd name="T34" fmla="*/ 4 w 2752"/>
                  <a:gd name="T35" fmla="*/ 6 h 1721"/>
                  <a:gd name="T36" fmla="*/ 5 w 2752"/>
                  <a:gd name="T37" fmla="*/ 6 h 1721"/>
                  <a:gd name="T38" fmla="*/ 5 w 2752"/>
                  <a:gd name="T39" fmla="*/ 6 h 1721"/>
                  <a:gd name="T40" fmla="*/ 5 w 2752"/>
                  <a:gd name="T41" fmla="*/ 7 h 1721"/>
                  <a:gd name="T42" fmla="*/ 5 w 2752"/>
                  <a:gd name="T43" fmla="*/ 7 h 1721"/>
                  <a:gd name="T44" fmla="*/ 6 w 2752"/>
                  <a:gd name="T45" fmla="*/ 7 h 1721"/>
                  <a:gd name="T46" fmla="*/ 6 w 2752"/>
                  <a:gd name="T47" fmla="*/ 7 h 1721"/>
                  <a:gd name="T48" fmla="*/ 6 w 2752"/>
                  <a:gd name="T49" fmla="*/ 8 h 1721"/>
                  <a:gd name="T50" fmla="*/ 7 w 2752"/>
                  <a:gd name="T51" fmla="*/ 8 h 1721"/>
                  <a:gd name="T52" fmla="*/ 7 w 2752"/>
                  <a:gd name="T53" fmla="*/ 8 h 1721"/>
                  <a:gd name="T54" fmla="*/ 7 w 2752"/>
                  <a:gd name="T55" fmla="*/ 8 h 1721"/>
                  <a:gd name="T56" fmla="*/ 8 w 2752"/>
                  <a:gd name="T57" fmla="*/ 9 h 1721"/>
                  <a:gd name="T58" fmla="*/ 8 w 2752"/>
                  <a:gd name="T59" fmla="*/ 9 h 1721"/>
                  <a:gd name="T60" fmla="*/ 9 w 2752"/>
                  <a:gd name="T61" fmla="*/ 9 h 1721"/>
                  <a:gd name="T62" fmla="*/ 9 w 2752"/>
                  <a:gd name="T63" fmla="*/ 9 h 1721"/>
                  <a:gd name="T64" fmla="*/ 9 w 2752"/>
                  <a:gd name="T65" fmla="*/ 9 h 1721"/>
                  <a:gd name="T66" fmla="*/ 10 w 2752"/>
                  <a:gd name="T67" fmla="*/ 10 h 1721"/>
                  <a:gd name="T68" fmla="*/ 10 w 2752"/>
                  <a:gd name="T69" fmla="*/ 10 h 1721"/>
                  <a:gd name="T70" fmla="*/ 11 w 2752"/>
                  <a:gd name="T71" fmla="*/ 10 h 1721"/>
                  <a:gd name="T72" fmla="*/ 11 w 2752"/>
                  <a:gd name="T73" fmla="*/ 10 h 1721"/>
                  <a:gd name="T74" fmla="*/ 11 w 2752"/>
                  <a:gd name="T75" fmla="*/ 10 h 1721"/>
                  <a:gd name="T76" fmla="*/ 12 w 2752"/>
                  <a:gd name="T77" fmla="*/ 10 h 1721"/>
                  <a:gd name="T78" fmla="*/ 12 w 2752"/>
                  <a:gd name="T79" fmla="*/ 11 h 1721"/>
                  <a:gd name="T80" fmla="*/ 12 w 2752"/>
                  <a:gd name="T81" fmla="*/ 11 h 1721"/>
                  <a:gd name="T82" fmla="*/ 13 w 2752"/>
                  <a:gd name="T83" fmla="*/ 11 h 1721"/>
                  <a:gd name="T84" fmla="*/ 14 w 2752"/>
                  <a:gd name="T85" fmla="*/ 11 h 1721"/>
                  <a:gd name="T86" fmla="*/ 14 w 2752"/>
                  <a:gd name="T87" fmla="*/ 11 h 1721"/>
                  <a:gd name="T88" fmla="*/ 14 w 2752"/>
                  <a:gd name="T89" fmla="*/ 11 h 1721"/>
                  <a:gd name="T90" fmla="*/ 15 w 2752"/>
                  <a:gd name="T91" fmla="*/ 11 h 1721"/>
                  <a:gd name="T92" fmla="*/ 15 w 2752"/>
                  <a:gd name="T93" fmla="*/ 11 h 1721"/>
                  <a:gd name="T94" fmla="*/ 16 w 2752"/>
                  <a:gd name="T95" fmla="*/ 11 h 1721"/>
                  <a:gd name="T96" fmla="*/ 16 w 2752"/>
                  <a:gd name="T97" fmla="*/ 11 h 1721"/>
                  <a:gd name="T98" fmla="*/ 16 w 2752"/>
                  <a:gd name="T99" fmla="*/ 11 h 1721"/>
                  <a:gd name="T100" fmla="*/ 17 w 2752"/>
                  <a:gd name="T101" fmla="*/ 11 h 1721"/>
                  <a:gd name="T102" fmla="*/ 17 w 2752"/>
                  <a:gd name="T103" fmla="*/ 11 h 1721"/>
                  <a:gd name="T104" fmla="*/ 18 w 2752"/>
                  <a:gd name="T105" fmla="*/ 11 h 1721"/>
                  <a:gd name="T106" fmla="*/ 18 w 2752"/>
                  <a:gd name="T107" fmla="*/ 12 h 1721"/>
                  <a:gd name="T108" fmla="*/ 18 w 2752"/>
                  <a:gd name="T109" fmla="*/ 12 h 1721"/>
                  <a:gd name="T110" fmla="*/ 19 w 2752"/>
                  <a:gd name="T111" fmla="*/ 12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2" h="1721">
                    <a:moveTo>
                      <a:pt x="0" y="0"/>
                    </a:moveTo>
                    <a:lnTo>
                      <a:pt x="27" y="57"/>
                    </a:lnTo>
                    <a:lnTo>
                      <a:pt x="56" y="111"/>
                    </a:lnTo>
                    <a:lnTo>
                      <a:pt x="86" y="165"/>
                    </a:lnTo>
                    <a:lnTo>
                      <a:pt x="117" y="220"/>
                    </a:lnTo>
                    <a:lnTo>
                      <a:pt x="150" y="273"/>
                    </a:lnTo>
                    <a:lnTo>
                      <a:pt x="183" y="325"/>
                    </a:lnTo>
                    <a:lnTo>
                      <a:pt x="217" y="377"/>
                    </a:lnTo>
                    <a:lnTo>
                      <a:pt x="253" y="428"/>
                    </a:lnTo>
                    <a:lnTo>
                      <a:pt x="289" y="478"/>
                    </a:lnTo>
                    <a:lnTo>
                      <a:pt x="326" y="528"/>
                    </a:lnTo>
                    <a:lnTo>
                      <a:pt x="365" y="577"/>
                    </a:lnTo>
                    <a:lnTo>
                      <a:pt x="405" y="625"/>
                    </a:lnTo>
                    <a:lnTo>
                      <a:pt x="445" y="672"/>
                    </a:lnTo>
                    <a:lnTo>
                      <a:pt x="486" y="719"/>
                    </a:lnTo>
                    <a:lnTo>
                      <a:pt x="529" y="765"/>
                    </a:lnTo>
                    <a:lnTo>
                      <a:pt x="572" y="809"/>
                    </a:lnTo>
                    <a:lnTo>
                      <a:pt x="616" y="853"/>
                    </a:lnTo>
                    <a:lnTo>
                      <a:pt x="662" y="896"/>
                    </a:lnTo>
                    <a:lnTo>
                      <a:pt x="708" y="938"/>
                    </a:lnTo>
                    <a:lnTo>
                      <a:pt x="755" y="979"/>
                    </a:lnTo>
                    <a:lnTo>
                      <a:pt x="801" y="1019"/>
                    </a:lnTo>
                    <a:lnTo>
                      <a:pt x="850" y="1059"/>
                    </a:lnTo>
                    <a:lnTo>
                      <a:pt x="899" y="1097"/>
                    </a:lnTo>
                    <a:lnTo>
                      <a:pt x="949" y="1133"/>
                    </a:lnTo>
                    <a:lnTo>
                      <a:pt x="999" y="1169"/>
                    </a:lnTo>
                    <a:lnTo>
                      <a:pt x="1051" y="1204"/>
                    </a:lnTo>
                    <a:lnTo>
                      <a:pt x="1103" y="1239"/>
                    </a:lnTo>
                    <a:lnTo>
                      <a:pt x="1156" y="1272"/>
                    </a:lnTo>
                    <a:lnTo>
                      <a:pt x="1209" y="1303"/>
                    </a:lnTo>
                    <a:lnTo>
                      <a:pt x="1264" y="1334"/>
                    </a:lnTo>
                    <a:lnTo>
                      <a:pt x="1318" y="1364"/>
                    </a:lnTo>
                    <a:lnTo>
                      <a:pt x="1373" y="1393"/>
                    </a:lnTo>
                    <a:lnTo>
                      <a:pt x="1429" y="1421"/>
                    </a:lnTo>
                    <a:lnTo>
                      <a:pt x="1485" y="1446"/>
                    </a:lnTo>
                    <a:lnTo>
                      <a:pt x="1543" y="1472"/>
                    </a:lnTo>
                    <a:lnTo>
                      <a:pt x="1600" y="1495"/>
                    </a:lnTo>
                    <a:lnTo>
                      <a:pt x="1658" y="1519"/>
                    </a:lnTo>
                    <a:lnTo>
                      <a:pt x="1716" y="1540"/>
                    </a:lnTo>
                    <a:lnTo>
                      <a:pt x="1775" y="1560"/>
                    </a:lnTo>
                    <a:lnTo>
                      <a:pt x="1834" y="1579"/>
                    </a:lnTo>
                    <a:lnTo>
                      <a:pt x="1893" y="1597"/>
                    </a:lnTo>
                    <a:lnTo>
                      <a:pt x="1954" y="1614"/>
                    </a:lnTo>
                    <a:lnTo>
                      <a:pt x="2013" y="1630"/>
                    </a:lnTo>
                    <a:lnTo>
                      <a:pt x="2074" y="1644"/>
                    </a:lnTo>
                    <a:lnTo>
                      <a:pt x="2135" y="1658"/>
                    </a:lnTo>
                    <a:lnTo>
                      <a:pt x="2195" y="1670"/>
                    </a:lnTo>
                    <a:lnTo>
                      <a:pt x="2257" y="1680"/>
                    </a:lnTo>
                    <a:lnTo>
                      <a:pt x="2319" y="1690"/>
                    </a:lnTo>
                    <a:lnTo>
                      <a:pt x="2381" y="1698"/>
                    </a:lnTo>
                    <a:lnTo>
                      <a:pt x="2442" y="1705"/>
                    </a:lnTo>
                    <a:lnTo>
                      <a:pt x="2504" y="1710"/>
                    </a:lnTo>
                    <a:lnTo>
                      <a:pt x="2566" y="1715"/>
                    </a:lnTo>
                    <a:lnTo>
                      <a:pt x="2628" y="1719"/>
                    </a:lnTo>
                    <a:lnTo>
                      <a:pt x="2690" y="1720"/>
                    </a:lnTo>
                    <a:lnTo>
                      <a:pt x="2752" y="172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4" name="Freeform 95"/>
              <p:cNvSpPr>
                <a:spLocks/>
              </p:cNvSpPr>
              <p:nvPr/>
            </p:nvSpPr>
            <p:spPr bwMode="auto">
              <a:xfrm>
                <a:off x="2952" y="1019"/>
                <a:ext cx="88" cy="770"/>
              </a:xfrm>
              <a:custGeom>
                <a:avLst/>
                <a:gdLst>
                  <a:gd name="T0" fmla="*/ 2 w 312"/>
                  <a:gd name="T1" fmla="*/ 0 h 2691"/>
                  <a:gd name="T2" fmla="*/ 2 w 312"/>
                  <a:gd name="T3" fmla="*/ 0 h 2691"/>
                  <a:gd name="T4" fmla="*/ 2 w 312"/>
                  <a:gd name="T5" fmla="*/ 1 h 2691"/>
                  <a:gd name="T6" fmla="*/ 1 w 312"/>
                  <a:gd name="T7" fmla="*/ 1 h 2691"/>
                  <a:gd name="T8" fmla="*/ 1 w 312"/>
                  <a:gd name="T9" fmla="*/ 1 h 2691"/>
                  <a:gd name="T10" fmla="*/ 1 w 312"/>
                  <a:gd name="T11" fmla="*/ 2 h 2691"/>
                  <a:gd name="T12" fmla="*/ 1 w 312"/>
                  <a:gd name="T13" fmla="*/ 2 h 2691"/>
                  <a:gd name="T14" fmla="*/ 1 w 312"/>
                  <a:gd name="T15" fmla="*/ 3 h 2691"/>
                  <a:gd name="T16" fmla="*/ 1 w 312"/>
                  <a:gd name="T17" fmla="*/ 3 h 2691"/>
                  <a:gd name="T18" fmla="*/ 1 w 312"/>
                  <a:gd name="T19" fmla="*/ 3 h 2691"/>
                  <a:gd name="T20" fmla="*/ 1 w 312"/>
                  <a:gd name="T21" fmla="*/ 4 h 2691"/>
                  <a:gd name="T22" fmla="*/ 1 w 312"/>
                  <a:gd name="T23" fmla="*/ 4 h 2691"/>
                  <a:gd name="T24" fmla="*/ 0 w 312"/>
                  <a:gd name="T25" fmla="*/ 5 h 2691"/>
                  <a:gd name="T26" fmla="*/ 0 w 312"/>
                  <a:gd name="T27" fmla="*/ 5 h 2691"/>
                  <a:gd name="T28" fmla="*/ 0 w 312"/>
                  <a:gd name="T29" fmla="*/ 5 h 2691"/>
                  <a:gd name="T30" fmla="*/ 0 w 312"/>
                  <a:gd name="T31" fmla="*/ 6 h 2691"/>
                  <a:gd name="T32" fmla="*/ 0 w 312"/>
                  <a:gd name="T33" fmla="*/ 6 h 2691"/>
                  <a:gd name="T34" fmla="*/ 0 w 312"/>
                  <a:gd name="T35" fmla="*/ 7 h 2691"/>
                  <a:gd name="T36" fmla="*/ 0 w 312"/>
                  <a:gd name="T37" fmla="*/ 7 h 2691"/>
                  <a:gd name="T38" fmla="*/ 0 w 312"/>
                  <a:gd name="T39" fmla="*/ 7 h 2691"/>
                  <a:gd name="T40" fmla="*/ 0 w 312"/>
                  <a:gd name="T41" fmla="*/ 8 h 2691"/>
                  <a:gd name="T42" fmla="*/ 0 w 312"/>
                  <a:gd name="T43" fmla="*/ 8 h 2691"/>
                  <a:gd name="T44" fmla="*/ 0 w 312"/>
                  <a:gd name="T45" fmla="*/ 9 h 2691"/>
                  <a:gd name="T46" fmla="*/ 0 w 312"/>
                  <a:gd name="T47" fmla="*/ 9 h 2691"/>
                  <a:gd name="T48" fmla="*/ 0 w 312"/>
                  <a:gd name="T49" fmla="*/ 10 h 2691"/>
                  <a:gd name="T50" fmla="*/ 0 w 312"/>
                  <a:gd name="T51" fmla="*/ 10 h 2691"/>
                  <a:gd name="T52" fmla="*/ 0 w 312"/>
                  <a:gd name="T53" fmla="*/ 11 h 2691"/>
                  <a:gd name="T54" fmla="*/ 0 w 312"/>
                  <a:gd name="T55" fmla="*/ 11 h 2691"/>
                  <a:gd name="T56" fmla="*/ 0 w 312"/>
                  <a:gd name="T57" fmla="*/ 11 h 2691"/>
                  <a:gd name="T58" fmla="*/ 0 w 312"/>
                  <a:gd name="T59" fmla="*/ 12 h 2691"/>
                  <a:gd name="T60" fmla="*/ 0 w 312"/>
                  <a:gd name="T61" fmla="*/ 12 h 2691"/>
                  <a:gd name="T62" fmla="*/ 0 w 312"/>
                  <a:gd name="T63" fmla="*/ 13 h 2691"/>
                  <a:gd name="T64" fmla="*/ 0 w 312"/>
                  <a:gd name="T65" fmla="*/ 13 h 2691"/>
                  <a:gd name="T66" fmla="*/ 0 w 312"/>
                  <a:gd name="T67" fmla="*/ 13 h 2691"/>
                  <a:gd name="T68" fmla="*/ 1 w 312"/>
                  <a:gd name="T69" fmla="*/ 14 h 2691"/>
                  <a:gd name="T70" fmla="*/ 1 w 312"/>
                  <a:gd name="T71" fmla="*/ 14 h 2691"/>
                  <a:gd name="T72" fmla="*/ 1 w 312"/>
                  <a:gd name="T73" fmla="*/ 15 h 2691"/>
                  <a:gd name="T74" fmla="*/ 1 w 312"/>
                  <a:gd name="T75" fmla="*/ 15 h 2691"/>
                  <a:gd name="T76" fmla="*/ 1 w 312"/>
                  <a:gd name="T77" fmla="*/ 15 h 2691"/>
                  <a:gd name="T78" fmla="*/ 1 w 312"/>
                  <a:gd name="T79" fmla="*/ 16 h 2691"/>
                  <a:gd name="T80" fmla="*/ 1 w 312"/>
                  <a:gd name="T81" fmla="*/ 16 h 2691"/>
                  <a:gd name="T82" fmla="*/ 1 w 312"/>
                  <a:gd name="T83" fmla="*/ 17 h 2691"/>
                  <a:gd name="T84" fmla="*/ 1 w 312"/>
                  <a:gd name="T85" fmla="*/ 17 h 2691"/>
                  <a:gd name="T86" fmla="*/ 2 w 312"/>
                  <a:gd name="T87" fmla="*/ 17 h 2691"/>
                  <a:gd name="T88" fmla="*/ 2 w 312"/>
                  <a:gd name="T89" fmla="*/ 18 h 2691"/>
                  <a:gd name="T90" fmla="*/ 2 w 312"/>
                  <a:gd name="T91" fmla="*/ 18 h 269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12" h="2691">
                    <a:moveTo>
                      <a:pt x="312" y="0"/>
                    </a:moveTo>
                    <a:lnTo>
                      <a:pt x="285" y="55"/>
                    </a:lnTo>
                    <a:lnTo>
                      <a:pt x="259" y="112"/>
                    </a:lnTo>
                    <a:lnTo>
                      <a:pt x="235" y="169"/>
                    </a:lnTo>
                    <a:lnTo>
                      <a:pt x="212" y="227"/>
                    </a:lnTo>
                    <a:lnTo>
                      <a:pt x="189" y="284"/>
                    </a:lnTo>
                    <a:lnTo>
                      <a:pt x="169" y="343"/>
                    </a:lnTo>
                    <a:lnTo>
                      <a:pt x="149" y="401"/>
                    </a:lnTo>
                    <a:lnTo>
                      <a:pt x="131" y="460"/>
                    </a:lnTo>
                    <a:lnTo>
                      <a:pt x="114" y="519"/>
                    </a:lnTo>
                    <a:lnTo>
                      <a:pt x="98" y="579"/>
                    </a:lnTo>
                    <a:lnTo>
                      <a:pt x="83" y="640"/>
                    </a:lnTo>
                    <a:lnTo>
                      <a:pt x="69" y="700"/>
                    </a:lnTo>
                    <a:lnTo>
                      <a:pt x="56" y="761"/>
                    </a:lnTo>
                    <a:lnTo>
                      <a:pt x="45" y="822"/>
                    </a:lnTo>
                    <a:lnTo>
                      <a:pt x="35" y="882"/>
                    </a:lnTo>
                    <a:lnTo>
                      <a:pt x="26" y="944"/>
                    </a:lnTo>
                    <a:lnTo>
                      <a:pt x="19" y="1006"/>
                    </a:lnTo>
                    <a:lnTo>
                      <a:pt x="12" y="1068"/>
                    </a:lnTo>
                    <a:lnTo>
                      <a:pt x="8" y="1129"/>
                    </a:lnTo>
                    <a:lnTo>
                      <a:pt x="4" y="1191"/>
                    </a:lnTo>
                    <a:lnTo>
                      <a:pt x="2" y="1253"/>
                    </a:lnTo>
                    <a:lnTo>
                      <a:pt x="0" y="1315"/>
                    </a:lnTo>
                    <a:lnTo>
                      <a:pt x="0" y="1376"/>
                    </a:lnTo>
                    <a:lnTo>
                      <a:pt x="2" y="1438"/>
                    </a:lnTo>
                    <a:lnTo>
                      <a:pt x="4" y="1500"/>
                    </a:lnTo>
                    <a:lnTo>
                      <a:pt x="8" y="1562"/>
                    </a:lnTo>
                    <a:lnTo>
                      <a:pt x="12" y="1623"/>
                    </a:lnTo>
                    <a:lnTo>
                      <a:pt x="19" y="1685"/>
                    </a:lnTo>
                    <a:lnTo>
                      <a:pt x="26" y="1747"/>
                    </a:lnTo>
                    <a:lnTo>
                      <a:pt x="35" y="1809"/>
                    </a:lnTo>
                    <a:lnTo>
                      <a:pt x="45" y="1869"/>
                    </a:lnTo>
                    <a:lnTo>
                      <a:pt x="56" y="1930"/>
                    </a:lnTo>
                    <a:lnTo>
                      <a:pt x="69" y="1991"/>
                    </a:lnTo>
                    <a:lnTo>
                      <a:pt x="83" y="2051"/>
                    </a:lnTo>
                    <a:lnTo>
                      <a:pt x="98" y="2111"/>
                    </a:lnTo>
                    <a:lnTo>
                      <a:pt x="114" y="2172"/>
                    </a:lnTo>
                    <a:lnTo>
                      <a:pt x="131" y="2231"/>
                    </a:lnTo>
                    <a:lnTo>
                      <a:pt x="149" y="2290"/>
                    </a:lnTo>
                    <a:lnTo>
                      <a:pt x="169" y="2349"/>
                    </a:lnTo>
                    <a:lnTo>
                      <a:pt x="189" y="2407"/>
                    </a:lnTo>
                    <a:lnTo>
                      <a:pt x="212" y="2465"/>
                    </a:lnTo>
                    <a:lnTo>
                      <a:pt x="235" y="2522"/>
                    </a:lnTo>
                    <a:lnTo>
                      <a:pt x="259" y="2580"/>
                    </a:lnTo>
                    <a:lnTo>
                      <a:pt x="285" y="2636"/>
                    </a:lnTo>
                    <a:lnTo>
                      <a:pt x="312" y="269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5" name="Freeform 96"/>
              <p:cNvSpPr>
                <a:spLocks/>
              </p:cNvSpPr>
              <p:nvPr/>
            </p:nvSpPr>
            <p:spPr bwMode="auto">
              <a:xfrm>
                <a:off x="3040" y="525"/>
                <a:ext cx="791" cy="494"/>
              </a:xfrm>
              <a:custGeom>
                <a:avLst/>
                <a:gdLst>
                  <a:gd name="T0" fmla="*/ 19 w 2752"/>
                  <a:gd name="T1" fmla="*/ 0 h 1721"/>
                  <a:gd name="T2" fmla="*/ 18 w 2752"/>
                  <a:gd name="T3" fmla="*/ 0 h 1721"/>
                  <a:gd name="T4" fmla="*/ 18 w 2752"/>
                  <a:gd name="T5" fmla="*/ 0 h 1721"/>
                  <a:gd name="T6" fmla="*/ 18 w 2752"/>
                  <a:gd name="T7" fmla="*/ 0 h 1721"/>
                  <a:gd name="T8" fmla="*/ 17 w 2752"/>
                  <a:gd name="T9" fmla="*/ 0 h 1721"/>
                  <a:gd name="T10" fmla="*/ 17 w 2752"/>
                  <a:gd name="T11" fmla="*/ 0 h 1721"/>
                  <a:gd name="T12" fmla="*/ 16 w 2752"/>
                  <a:gd name="T13" fmla="*/ 0 h 1721"/>
                  <a:gd name="T14" fmla="*/ 16 w 2752"/>
                  <a:gd name="T15" fmla="*/ 0 h 1721"/>
                  <a:gd name="T16" fmla="*/ 16 w 2752"/>
                  <a:gd name="T17" fmla="*/ 0 h 1721"/>
                  <a:gd name="T18" fmla="*/ 15 w 2752"/>
                  <a:gd name="T19" fmla="*/ 0 h 1721"/>
                  <a:gd name="T20" fmla="*/ 15 w 2752"/>
                  <a:gd name="T21" fmla="*/ 0 h 1721"/>
                  <a:gd name="T22" fmla="*/ 14 w 2752"/>
                  <a:gd name="T23" fmla="*/ 1 h 1721"/>
                  <a:gd name="T24" fmla="*/ 14 w 2752"/>
                  <a:gd name="T25" fmla="*/ 1 h 1721"/>
                  <a:gd name="T26" fmla="*/ 14 w 2752"/>
                  <a:gd name="T27" fmla="*/ 1 h 1721"/>
                  <a:gd name="T28" fmla="*/ 13 w 2752"/>
                  <a:gd name="T29" fmla="*/ 1 h 1721"/>
                  <a:gd name="T30" fmla="*/ 12 w 2752"/>
                  <a:gd name="T31" fmla="*/ 1 h 1721"/>
                  <a:gd name="T32" fmla="*/ 12 w 2752"/>
                  <a:gd name="T33" fmla="*/ 1 h 1721"/>
                  <a:gd name="T34" fmla="*/ 12 w 2752"/>
                  <a:gd name="T35" fmla="*/ 1 h 1721"/>
                  <a:gd name="T36" fmla="*/ 11 w 2752"/>
                  <a:gd name="T37" fmla="*/ 1 h 1721"/>
                  <a:gd name="T38" fmla="*/ 11 w 2752"/>
                  <a:gd name="T39" fmla="*/ 1 h 1721"/>
                  <a:gd name="T40" fmla="*/ 11 w 2752"/>
                  <a:gd name="T41" fmla="*/ 2 h 1721"/>
                  <a:gd name="T42" fmla="*/ 10 w 2752"/>
                  <a:gd name="T43" fmla="*/ 2 h 1721"/>
                  <a:gd name="T44" fmla="*/ 10 w 2752"/>
                  <a:gd name="T45" fmla="*/ 2 h 1721"/>
                  <a:gd name="T46" fmla="*/ 9 w 2752"/>
                  <a:gd name="T47" fmla="*/ 2 h 1721"/>
                  <a:gd name="T48" fmla="*/ 9 w 2752"/>
                  <a:gd name="T49" fmla="*/ 2 h 1721"/>
                  <a:gd name="T50" fmla="*/ 9 w 2752"/>
                  <a:gd name="T51" fmla="*/ 3 h 1721"/>
                  <a:gd name="T52" fmla="*/ 8 w 2752"/>
                  <a:gd name="T53" fmla="*/ 3 h 1721"/>
                  <a:gd name="T54" fmla="*/ 8 w 2752"/>
                  <a:gd name="T55" fmla="*/ 3 h 1721"/>
                  <a:gd name="T56" fmla="*/ 7 w 2752"/>
                  <a:gd name="T57" fmla="*/ 3 h 1721"/>
                  <a:gd name="T58" fmla="*/ 7 w 2752"/>
                  <a:gd name="T59" fmla="*/ 3 h 1721"/>
                  <a:gd name="T60" fmla="*/ 7 w 2752"/>
                  <a:gd name="T61" fmla="*/ 4 h 1721"/>
                  <a:gd name="T62" fmla="*/ 6 w 2752"/>
                  <a:gd name="T63" fmla="*/ 4 h 1721"/>
                  <a:gd name="T64" fmla="*/ 6 w 2752"/>
                  <a:gd name="T65" fmla="*/ 4 h 1721"/>
                  <a:gd name="T66" fmla="*/ 6 w 2752"/>
                  <a:gd name="T67" fmla="*/ 5 h 1721"/>
                  <a:gd name="T68" fmla="*/ 5 w 2752"/>
                  <a:gd name="T69" fmla="*/ 5 h 1721"/>
                  <a:gd name="T70" fmla="*/ 5 w 2752"/>
                  <a:gd name="T71" fmla="*/ 5 h 1721"/>
                  <a:gd name="T72" fmla="*/ 5 w 2752"/>
                  <a:gd name="T73" fmla="*/ 5 h 1721"/>
                  <a:gd name="T74" fmla="*/ 5 w 2752"/>
                  <a:gd name="T75" fmla="*/ 6 h 1721"/>
                  <a:gd name="T76" fmla="*/ 4 w 2752"/>
                  <a:gd name="T77" fmla="*/ 6 h 1721"/>
                  <a:gd name="T78" fmla="*/ 4 w 2752"/>
                  <a:gd name="T79" fmla="*/ 6 h 1721"/>
                  <a:gd name="T80" fmla="*/ 4 w 2752"/>
                  <a:gd name="T81" fmla="*/ 7 h 1721"/>
                  <a:gd name="T82" fmla="*/ 3 w 2752"/>
                  <a:gd name="T83" fmla="*/ 7 h 1721"/>
                  <a:gd name="T84" fmla="*/ 3 w 2752"/>
                  <a:gd name="T85" fmla="*/ 7 h 1721"/>
                  <a:gd name="T86" fmla="*/ 3 w 2752"/>
                  <a:gd name="T87" fmla="*/ 7 h 1721"/>
                  <a:gd name="T88" fmla="*/ 3 w 2752"/>
                  <a:gd name="T89" fmla="*/ 8 h 1721"/>
                  <a:gd name="T90" fmla="*/ 2 w 2752"/>
                  <a:gd name="T91" fmla="*/ 8 h 1721"/>
                  <a:gd name="T92" fmla="*/ 2 w 2752"/>
                  <a:gd name="T93" fmla="*/ 8 h 1721"/>
                  <a:gd name="T94" fmla="*/ 2 w 2752"/>
                  <a:gd name="T95" fmla="*/ 9 h 1721"/>
                  <a:gd name="T96" fmla="*/ 1 w 2752"/>
                  <a:gd name="T97" fmla="*/ 9 h 1721"/>
                  <a:gd name="T98" fmla="*/ 1 w 2752"/>
                  <a:gd name="T99" fmla="*/ 9 h 1721"/>
                  <a:gd name="T100" fmla="*/ 1 w 2752"/>
                  <a:gd name="T101" fmla="*/ 10 h 1721"/>
                  <a:gd name="T102" fmla="*/ 1 w 2752"/>
                  <a:gd name="T103" fmla="*/ 10 h 1721"/>
                  <a:gd name="T104" fmla="*/ 1 w 2752"/>
                  <a:gd name="T105" fmla="*/ 11 h 1721"/>
                  <a:gd name="T106" fmla="*/ 0 w 2752"/>
                  <a:gd name="T107" fmla="*/ 11 h 1721"/>
                  <a:gd name="T108" fmla="*/ 0 w 2752"/>
                  <a:gd name="T109" fmla="*/ 11 h 1721"/>
                  <a:gd name="T110" fmla="*/ 0 w 2752"/>
                  <a:gd name="T111" fmla="*/ 12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2" h="1721">
                    <a:moveTo>
                      <a:pt x="2752" y="0"/>
                    </a:moveTo>
                    <a:lnTo>
                      <a:pt x="2690" y="2"/>
                    </a:lnTo>
                    <a:lnTo>
                      <a:pt x="2628" y="3"/>
                    </a:lnTo>
                    <a:lnTo>
                      <a:pt x="2566" y="6"/>
                    </a:lnTo>
                    <a:lnTo>
                      <a:pt x="2504" y="11"/>
                    </a:lnTo>
                    <a:lnTo>
                      <a:pt x="2442" y="16"/>
                    </a:lnTo>
                    <a:lnTo>
                      <a:pt x="2381" y="23"/>
                    </a:lnTo>
                    <a:lnTo>
                      <a:pt x="2319" y="31"/>
                    </a:lnTo>
                    <a:lnTo>
                      <a:pt x="2257" y="41"/>
                    </a:lnTo>
                    <a:lnTo>
                      <a:pt x="2195" y="52"/>
                    </a:lnTo>
                    <a:lnTo>
                      <a:pt x="2135" y="63"/>
                    </a:lnTo>
                    <a:lnTo>
                      <a:pt x="2074" y="76"/>
                    </a:lnTo>
                    <a:lnTo>
                      <a:pt x="2013" y="91"/>
                    </a:lnTo>
                    <a:lnTo>
                      <a:pt x="1954" y="107"/>
                    </a:lnTo>
                    <a:lnTo>
                      <a:pt x="1893" y="123"/>
                    </a:lnTo>
                    <a:lnTo>
                      <a:pt x="1834" y="141"/>
                    </a:lnTo>
                    <a:lnTo>
                      <a:pt x="1775" y="161"/>
                    </a:lnTo>
                    <a:lnTo>
                      <a:pt x="1716" y="181"/>
                    </a:lnTo>
                    <a:lnTo>
                      <a:pt x="1658" y="203"/>
                    </a:lnTo>
                    <a:lnTo>
                      <a:pt x="1600" y="226"/>
                    </a:lnTo>
                    <a:lnTo>
                      <a:pt x="1543" y="250"/>
                    </a:lnTo>
                    <a:lnTo>
                      <a:pt x="1485" y="275"/>
                    </a:lnTo>
                    <a:lnTo>
                      <a:pt x="1429" y="301"/>
                    </a:lnTo>
                    <a:lnTo>
                      <a:pt x="1373" y="328"/>
                    </a:lnTo>
                    <a:lnTo>
                      <a:pt x="1318" y="357"/>
                    </a:lnTo>
                    <a:lnTo>
                      <a:pt x="1264" y="387"/>
                    </a:lnTo>
                    <a:lnTo>
                      <a:pt x="1209" y="418"/>
                    </a:lnTo>
                    <a:lnTo>
                      <a:pt x="1156" y="450"/>
                    </a:lnTo>
                    <a:lnTo>
                      <a:pt x="1103" y="483"/>
                    </a:lnTo>
                    <a:lnTo>
                      <a:pt x="1051" y="517"/>
                    </a:lnTo>
                    <a:lnTo>
                      <a:pt x="999" y="552"/>
                    </a:lnTo>
                    <a:lnTo>
                      <a:pt x="949" y="587"/>
                    </a:lnTo>
                    <a:lnTo>
                      <a:pt x="899" y="624"/>
                    </a:lnTo>
                    <a:lnTo>
                      <a:pt x="850" y="663"/>
                    </a:lnTo>
                    <a:lnTo>
                      <a:pt x="801" y="702"/>
                    </a:lnTo>
                    <a:lnTo>
                      <a:pt x="755" y="742"/>
                    </a:lnTo>
                    <a:lnTo>
                      <a:pt x="708" y="783"/>
                    </a:lnTo>
                    <a:lnTo>
                      <a:pt x="662" y="826"/>
                    </a:lnTo>
                    <a:lnTo>
                      <a:pt x="616" y="868"/>
                    </a:lnTo>
                    <a:lnTo>
                      <a:pt x="572" y="912"/>
                    </a:lnTo>
                    <a:lnTo>
                      <a:pt x="529" y="956"/>
                    </a:lnTo>
                    <a:lnTo>
                      <a:pt x="486" y="1002"/>
                    </a:lnTo>
                    <a:lnTo>
                      <a:pt x="445" y="1049"/>
                    </a:lnTo>
                    <a:lnTo>
                      <a:pt x="405" y="1096"/>
                    </a:lnTo>
                    <a:lnTo>
                      <a:pt x="365" y="1144"/>
                    </a:lnTo>
                    <a:lnTo>
                      <a:pt x="326" y="1193"/>
                    </a:lnTo>
                    <a:lnTo>
                      <a:pt x="289" y="1243"/>
                    </a:lnTo>
                    <a:lnTo>
                      <a:pt x="253" y="1293"/>
                    </a:lnTo>
                    <a:lnTo>
                      <a:pt x="217" y="1344"/>
                    </a:lnTo>
                    <a:lnTo>
                      <a:pt x="183" y="1396"/>
                    </a:lnTo>
                    <a:lnTo>
                      <a:pt x="150" y="1448"/>
                    </a:lnTo>
                    <a:lnTo>
                      <a:pt x="117" y="1502"/>
                    </a:lnTo>
                    <a:lnTo>
                      <a:pt x="86" y="1555"/>
                    </a:lnTo>
                    <a:lnTo>
                      <a:pt x="56" y="1610"/>
                    </a:lnTo>
                    <a:lnTo>
                      <a:pt x="27" y="1664"/>
                    </a:lnTo>
                    <a:lnTo>
                      <a:pt x="0" y="172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6" name="Line 97"/>
              <p:cNvSpPr>
                <a:spLocks noChangeShapeType="1"/>
              </p:cNvSpPr>
              <p:nvPr/>
            </p:nvSpPr>
            <p:spPr bwMode="auto">
              <a:xfrm>
                <a:off x="274" y="804"/>
                <a:ext cx="0" cy="12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7" name="Line 98"/>
              <p:cNvSpPr>
                <a:spLocks noChangeShapeType="1"/>
              </p:cNvSpPr>
              <p:nvPr/>
            </p:nvSpPr>
            <p:spPr bwMode="auto">
              <a:xfrm>
                <a:off x="113" y="1404"/>
                <a:ext cx="34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468" name="Line 99"/>
              <p:cNvSpPr>
                <a:spLocks noChangeShapeType="1"/>
              </p:cNvSpPr>
              <p:nvPr/>
            </p:nvSpPr>
            <p:spPr bwMode="auto">
              <a:xfrm>
                <a:off x="48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38" name="Group 100"/>
            <p:cNvGrpSpPr>
              <a:grpSpLocks/>
            </p:cNvGrpSpPr>
            <p:nvPr/>
          </p:nvGrpSpPr>
          <p:grpSpPr bwMode="auto">
            <a:xfrm>
              <a:off x="769" y="2706"/>
              <a:ext cx="0" cy="1202"/>
              <a:chOff x="769" y="2706"/>
              <a:chExt cx="0" cy="1202"/>
            </a:xfrm>
          </p:grpSpPr>
          <p:sp>
            <p:nvSpPr>
              <p:cNvPr id="141384" name="Line 101"/>
              <p:cNvSpPr>
                <a:spLocks noChangeShapeType="1"/>
              </p:cNvSpPr>
              <p:nvPr/>
            </p:nvSpPr>
            <p:spPr bwMode="auto">
              <a:xfrm>
                <a:off x="769" y="2706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5" name="Line 102"/>
              <p:cNvSpPr>
                <a:spLocks noChangeShapeType="1"/>
              </p:cNvSpPr>
              <p:nvPr/>
            </p:nvSpPr>
            <p:spPr bwMode="auto">
              <a:xfrm>
                <a:off x="769" y="2833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6" name="Line 103"/>
              <p:cNvSpPr>
                <a:spLocks noChangeShapeType="1"/>
              </p:cNvSpPr>
              <p:nvPr/>
            </p:nvSpPr>
            <p:spPr bwMode="auto">
              <a:xfrm>
                <a:off x="769" y="2973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7" name="Line 104"/>
              <p:cNvSpPr>
                <a:spLocks noChangeShapeType="1"/>
              </p:cNvSpPr>
              <p:nvPr/>
            </p:nvSpPr>
            <p:spPr bwMode="auto">
              <a:xfrm>
                <a:off x="769" y="3112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8" name="Line 105"/>
              <p:cNvSpPr>
                <a:spLocks noChangeShapeType="1"/>
              </p:cNvSpPr>
              <p:nvPr/>
            </p:nvSpPr>
            <p:spPr bwMode="auto">
              <a:xfrm>
                <a:off x="769" y="32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9" name="Line 106"/>
              <p:cNvSpPr>
                <a:spLocks noChangeShapeType="1"/>
              </p:cNvSpPr>
              <p:nvPr/>
            </p:nvSpPr>
            <p:spPr bwMode="auto">
              <a:xfrm>
                <a:off x="769" y="3390"/>
                <a:ext cx="0" cy="1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0" name="Line 107"/>
              <p:cNvSpPr>
                <a:spLocks noChangeShapeType="1"/>
              </p:cNvSpPr>
              <p:nvPr/>
            </p:nvSpPr>
            <p:spPr bwMode="auto">
              <a:xfrm>
                <a:off x="769" y="3531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1" name="Line 108"/>
              <p:cNvSpPr>
                <a:spLocks noChangeShapeType="1"/>
              </p:cNvSpPr>
              <p:nvPr/>
            </p:nvSpPr>
            <p:spPr bwMode="auto">
              <a:xfrm>
                <a:off x="769" y="3669"/>
                <a:ext cx="0" cy="1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92" name="Line 109"/>
              <p:cNvSpPr>
                <a:spLocks noChangeShapeType="1"/>
              </p:cNvSpPr>
              <p:nvPr/>
            </p:nvSpPr>
            <p:spPr bwMode="auto">
              <a:xfrm>
                <a:off x="769" y="3808"/>
                <a:ext cx="0" cy="1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39" name="Group 110"/>
            <p:cNvGrpSpPr>
              <a:grpSpLocks/>
            </p:cNvGrpSpPr>
            <p:nvPr/>
          </p:nvGrpSpPr>
          <p:grpSpPr bwMode="auto">
            <a:xfrm>
              <a:off x="2206" y="2427"/>
              <a:ext cx="0" cy="1758"/>
              <a:chOff x="2206" y="2427"/>
              <a:chExt cx="0" cy="1758"/>
            </a:xfrm>
          </p:grpSpPr>
          <p:sp>
            <p:nvSpPr>
              <p:cNvPr id="141371" name="Line 111"/>
              <p:cNvSpPr>
                <a:spLocks noChangeShapeType="1"/>
              </p:cNvSpPr>
              <p:nvPr/>
            </p:nvSpPr>
            <p:spPr bwMode="auto">
              <a:xfrm>
                <a:off x="2206" y="2427"/>
                <a:ext cx="0" cy="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2" name="Line 112"/>
              <p:cNvSpPr>
                <a:spLocks noChangeShapeType="1"/>
              </p:cNvSpPr>
              <p:nvPr/>
            </p:nvSpPr>
            <p:spPr bwMode="auto">
              <a:xfrm>
                <a:off x="2206" y="2554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3" name="Line 113"/>
              <p:cNvSpPr>
                <a:spLocks noChangeShapeType="1"/>
              </p:cNvSpPr>
              <p:nvPr/>
            </p:nvSpPr>
            <p:spPr bwMode="auto">
              <a:xfrm>
                <a:off x="2206" y="2694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4" name="Line 114"/>
              <p:cNvSpPr>
                <a:spLocks noChangeShapeType="1"/>
              </p:cNvSpPr>
              <p:nvPr/>
            </p:nvSpPr>
            <p:spPr bwMode="auto">
              <a:xfrm>
                <a:off x="2206" y="2833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5" name="Line 115"/>
              <p:cNvSpPr>
                <a:spLocks noChangeShapeType="1"/>
              </p:cNvSpPr>
              <p:nvPr/>
            </p:nvSpPr>
            <p:spPr bwMode="auto">
              <a:xfrm>
                <a:off x="2206" y="2973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6" name="Line 116"/>
              <p:cNvSpPr>
                <a:spLocks noChangeShapeType="1"/>
              </p:cNvSpPr>
              <p:nvPr/>
            </p:nvSpPr>
            <p:spPr bwMode="auto">
              <a:xfrm>
                <a:off x="2206" y="3112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7" name="Line 117"/>
              <p:cNvSpPr>
                <a:spLocks noChangeShapeType="1"/>
              </p:cNvSpPr>
              <p:nvPr/>
            </p:nvSpPr>
            <p:spPr bwMode="auto">
              <a:xfrm>
                <a:off x="2206" y="325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8" name="Line 118"/>
              <p:cNvSpPr>
                <a:spLocks noChangeShapeType="1"/>
              </p:cNvSpPr>
              <p:nvPr/>
            </p:nvSpPr>
            <p:spPr bwMode="auto">
              <a:xfrm>
                <a:off x="2206" y="3390"/>
                <a:ext cx="0" cy="1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9" name="Line 119"/>
              <p:cNvSpPr>
                <a:spLocks noChangeShapeType="1"/>
              </p:cNvSpPr>
              <p:nvPr/>
            </p:nvSpPr>
            <p:spPr bwMode="auto">
              <a:xfrm>
                <a:off x="2206" y="3531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0" name="Line 120"/>
              <p:cNvSpPr>
                <a:spLocks noChangeShapeType="1"/>
              </p:cNvSpPr>
              <p:nvPr/>
            </p:nvSpPr>
            <p:spPr bwMode="auto">
              <a:xfrm>
                <a:off x="2206" y="3669"/>
                <a:ext cx="0" cy="1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1" name="Line 121"/>
              <p:cNvSpPr>
                <a:spLocks noChangeShapeType="1"/>
              </p:cNvSpPr>
              <p:nvPr/>
            </p:nvSpPr>
            <p:spPr bwMode="auto">
              <a:xfrm>
                <a:off x="2206" y="3808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2" name="Line 122"/>
              <p:cNvSpPr>
                <a:spLocks noChangeShapeType="1"/>
              </p:cNvSpPr>
              <p:nvPr/>
            </p:nvSpPr>
            <p:spPr bwMode="auto">
              <a:xfrm>
                <a:off x="2206" y="3948"/>
                <a:ext cx="0" cy="1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83" name="Line 123"/>
              <p:cNvSpPr>
                <a:spLocks noChangeShapeType="1"/>
              </p:cNvSpPr>
              <p:nvPr/>
            </p:nvSpPr>
            <p:spPr bwMode="auto">
              <a:xfrm>
                <a:off x="2206" y="4087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0" name="Group 124"/>
            <p:cNvGrpSpPr>
              <a:grpSpLocks/>
            </p:cNvGrpSpPr>
            <p:nvPr/>
          </p:nvGrpSpPr>
          <p:grpSpPr bwMode="auto">
            <a:xfrm>
              <a:off x="1156" y="2847"/>
              <a:ext cx="466" cy="921"/>
              <a:chOff x="1156" y="2847"/>
              <a:chExt cx="466" cy="921"/>
            </a:xfrm>
          </p:grpSpPr>
          <p:sp>
            <p:nvSpPr>
              <p:cNvPr id="141369" name="Line 125"/>
              <p:cNvSpPr>
                <a:spLocks noChangeShapeType="1"/>
              </p:cNvSpPr>
              <p:nvPr/>
            </p:nvSpPr>
            <p:spPr bwMode="auto">
              <a:xfrm>
                <a:off x="1156" y="3768"/>
                <a:ext cx="46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70" name="Line 126"/>
              <p:cNvSpPr>
                <a:spLocks noChangeShapeType="1"/>
              </p:cNvSpPr>
              <p:nvPr/>
            </p:nvSpPr>
            <p:spPr bwMode="auto">
              <a:xfrm>
                <a:off x="1156" y="2847"/>
                <a:ext cx="46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1" name="Group 127"/>
            <p:cNvGrpSpPr>
              <a:grpSpLocks/>
            </p:cNvGrpSpPr>
            <p:nvPr/>
          </p:nvGrpSpPr>
          <p:grpSpPr bwMode="auto">
            <a:xfrm>
              <a:off x="1622" y="2518"/>
              <a:ext cx="584" cy="1579"/>
              <a:chOff x="1622" y="2518"/>
              <a:chExt cx="584" cy="1579"/>
            </a:xfrm>
          </p:grpSpPr>
          <p:sp>
            <p:nvSpPr>
              <p:cNvPr id="141367" name="Line 128"/>
              <p:cNvSpPr>
                <a:spLocks noChangeShapeType="1"/>
              </p:cNvSpPr>
              <p:nvPr/>
            </p:nvSpPr>
            <p:spPr bwMode="auto">
              <a:xfrm flipH="1">
                <a:off x="1622" y="2518"/>
                <a:ext cx="58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8" name="Line 129"/>
              <p:cNvSpPr>
                <a:spLocks noChangeShapeType="1"/>
              </p:cNvSpPr>
              <p:nvPr/>
            </p:nvSpPr>
            <p:spPr bwMode="auto">
              <a:xfrm flipH="1">
                <a:off x="1622" y="4097"/>
                <a:ext cx="58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2" name="Group 130"/>
            <p:cNvGrpSpPr>
              <a:grpSpLocks/>
            </p:cNvGrpSpPr>
            <p:nvPr/>
          </p:nvGrpSpPr>
          <p:grpSpPr bwMode="auto">
            <a:xfrm>
              <a:off x="769" y="2706"/>
              <a:ext cx="853" cy="1202"/>
              <a:chOff x="769" y="2706"/>
              <a:chExt cx="853" cy="1202"/>
            </a:xfrm>
          </p:grpSpPr>
          <p:sp>
            <p:nvSpPr>
              <p:cNvPr id="141365" name="Line 131"/>
              <p:cNvSpPr>
                <a:spLocks noChangeShapeType="1"/>
              </p:cNvSpPr>
              <p:nvPr/>
            </p:nvSpPr>
            <p:spPr bwMode="auto">
              <a:xfrm>
                <a:off x="769" y="3908"/>
                <a:ext cx="85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6" name="Line 132"/>
              <p:cNvSpPr>
                <a:spLocks noChangeShapeType="1"/>
              </p:cNvSpPr>
              <p:nvPr/>
            </p:nvSpPr>
            <p:spPr bwMode="auto">
              <a:xfrm>
                <a:off x="769" y="2706"/>
                <a:ext cx="85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3" name="Group 133"/>
            <p:cNvGrpSpPr>
              <a:grpSpLocks/>
            </p:cNvGrpSpPr>
            <p:nvPr/>
          </p:nvGrpSpPr>
          <p:grpSpPr bwMode="auto">
            <a:xfrm>
              <a:off x="1622" y="2427"/>
              <a:ext cx="584" cy="1758"/>
              <a:chOff x="1622" y="2427"/>
              <a:chExt cx="584" cy="1758"/>
            </a:xfrm>
          </p:grpSpPr>
          <p:sp>
            <p:nvSpPr>
              <p:cNvPr id="141361" name="Line 134"/>
              <p:cNvSpPr>
                <a:spLocks noChangeShapeType="1"/>
              </p:cNvSpPr>
              <p:nvPr/>
            </p:nvSpPr>
            <p:spPr bwMode="auto">
              <a:xfrm>
                <a:off x="1622" y="4097"/>
                <a:ext cx="0" cy="88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2" name="Line 135"/>
              <p:cNvSpPr>
                <a:spLocks noChangeShapeType="1"/>
              </p:cNvSpPr>
              <p:nvPr/>
            </p:nvSpPr>
            <p:spPr bwMode="auto">
              <a:xfrm>
                <a:off x="1622" y="4185"/>
                <a:ext cx="58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3" name="Line 136"/>
              <p:cNvSpPr>
                <a:spLocks noChangeShapeType="1"/>
              </p:cNvSpPr>
              <p:nvPr/>
            </p:nvSpPr>
            <p:spPr bwMode="auto">
              <a:xfrm flipV="1">
                <a:off x="1622" y="2427"/>
                <a:ext cx="0" cy="9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4" name="Line 137"/>
              <p:cNvSpPr>
                <a:spLocks noChangeShapeType="1"/>
              </p:cNvSpPr>
              <p:nvPr/>
            </p:nvSpPr>
            <p:spPr bwMode="auto">
              <a:xfrm>
                <a:off x="1622" y="2427"/>
                <a:ext cx="58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4" name="Group 138"/>
            <p:cNvGrpSpPr>
              <a:grpSpLocks/>
            </p:cNvGrpSpPr>
            <p:nvPr/>
          </p:nvGrpSpPr>
          <p:grpSpPr bwMode="auto">
            <a:xfrm>
              <a:off x="1622" y="2518"/>
              <a:ext cx="0" cy="1579"/>
              <a:chOff x="1622" y="2518"/>
              <a:chExt cx="0" cy="1579"/>
            </a:xfrm>
          </p:grpSpPr>
          <p:sp>
            <p:nvSpPr>
              <p:cNvPr id="141359" name="Line 139"/>
              <p:cNvSpPr>
                <a:spLocks noChangeShapeType="1"/>
              </p:cNvSpPr>
              <p:nvPr/>
            </p:nvSpPr>
            <p:spPr bwMode="auto">
              <a:xfrm>
                <a:off x="1622" y="2518"/>
                <a:ext cx="0" cy="32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60" name="Line 140"/>
              <p:cNvSpPr>
                <a:spLocks noChangeShapeType="1"/>
              </p:cNvSpPr>
              <p:nvPr/>
            </p:nvSpPr>
            <p:spPr bwMode="auto">
              <a:xfrm flipV="1">
                <a:off x="1622" y="3768"/>
                <a:ext cx="0" cy="32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5" name="Group 141"/>
            <p:cNvGrpSpPr>
              <a:grpSpLocks/>
            </p:cNvGrpSpPr>
            <p:nvPr/>
          </p:nvGrpSpPr>
          <p:grpSpPr bwMode="auto">
            <a:xfrm>
              <a:off x="2206" y="2427"/>
              <a:ext cx="0" cy="1758"/>
              <a:chOff x="2206" y="2427"/>
              <a:chExt cx="0" cy="1758"/>
            </a:xfrm>
          </p:grpSpPr>
          <p:sp>
            <p:nvSpPr>
              <p:cNvPr id="141357" name="Line 142"/>
              <p:cNvSpPr>
                <a:spLocks noChangeShapeType="1"/>
              </p:cNvSpPr>
              <p:nvPr/>
            </p:nvSpPr>
            <p:spPr bwMode="auto">
              <a:xfrm>
                <a:off x="2206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8" name="Line 143"/>
              <p:cNvSpPr>
                <a:spLocks noChangeShapeType="1"/>
              </p:cNvSpPr>
              <p:nvPr/>
            </p:nvSpPr>
            <p:spPr bwMode="auto">
              <a:xfrm flipV="1">
                <a:off x="2206" y="4097"/>
                <a:ext cx="0" cy="8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6" name="Group 144"/>
            <p:cNvGrpSpPr>
              <a:grpSpLocks/>
            </p:cNvGrpSpPr>
            <p:nvPr/>
          </p:nvGrpSpPr>
          <p:grpSpPr bwMode="auto">
            <a:xfrm>
              <a:off x="769" y="2706"/>
              <a:ext cx="387" cy="1202"/>
              <a:chOff x="769" y="2706"/>
              <a:chExt cx="387" cy="1202"/>
            </a:xfrm>
          </p:grpSpPr>
          <p:sp>
            <p:nvSpPr>
              <p:cNvPr id="141355" name="Freeform 145"/>
              <p:cNvSpPr>
                <a:spLocks/>
              </p:cNvSpPr>
              <p:nvPr/>
            </p:nvSpPr>
            <p:spPr bwMode="auto">
              <a:xfrm>
                <a:off x="769" y="2706"/>
                <a:ext cx="387" cy="141"/>
              </a:xfrm>
              <a:custGeom>
                <a:avLst/>
                <a:gdLst>
                  <a:gd name="T0" fmla="*/ 0 w 1346"/>
                  <a:gd name="T1" fmla="*/ 0 h 489"/>
                  <a:gd name="T2" fmla="*/ 0 w 1346"/>
                  <a:gd name="T3" fmla="*/ 0 h 489"/>
                  <a:gd name="T4" fmla="*/ 1 w 1346"/>
                  <a:gd name="T5" fmla="*/ 0 h 489"/>
                  <a:gd name="T6" fmla="*/ 1 w 1346"/>
                  <a:gd name="T7" fmla="*/ 1 h 489"/>
                  <a:gd name="T8" fmla="*/ 1 w 1346"/>
                  <a:gd name="T9" fmla="*/ 1 h 489"/>
                  <a:gd name="T10" fmla="*/ 1 w 1346"/>
                  <a:gd name="T11" fmla="*/ 1 h 489"/>
                  <a:gd name="T12" fmla="*/ 1 w 1346"/>
                  <a:gd name="T13" fmla="*/ 1 h 489"/>
                  <a:gd name="T14" fmla="*/ 2 w 1346"/>
                  <a:gd name="T15" fmla="*/ 1 h 489"/>
                  <a:gd name="T16" fmla="*/ 2 w 1346"/>
                  <a:gd name="T17" fmla="*/ 1 h 489"/>
                  <a:gd name="T18" fmla="*/ 2 w 1346"/>
                  <a:gd name="T19" fmla="*/ 1 h 489"/>
                  <a:gd name="T20" fmla="*/ 3 w 1346"/>
                  <a:gd name="T21" fmla="*/ 1 h 489"/>
                  <a:gd name="T22" fmla="*/ 3 w 1346"/>
                  <a:gd name="T23" fmla="*/ 1 h 489"/>
                  <a:gd name="T24" fmla="*/ 3 w 1346"/>
                  <a:gd name="T25" fmla="*/ 2 h 489"/>
                  <a:gd name="T26" fmla="*/ 3 w 1346"/>
                  <a:gd name="T27" fmla="*/ 2 h 489"/>
                  <a:gd name="T28" fmla="*/ 3 w 1346"/>
                  <a:gd name="T29" fmla="*/ 2 h 489"/>
                  <a:gd name="T30" fmla="*/ 4 w 1346"/>
                  <a:gd name="T31" fmla="*/ 2 h 489"/>
                  <a:gd name="T32" fmla="*/ 4 w 1346"/>
                  <a:gd name="T33" fmla="*/ 2 h 489"/>
                  <a:gd name="T34" fmla="*/ 4 w 1346"/>
                  <a:gd name="T35" fmla="*/ 2 h 489"/>
                  <a:gd name="T36" fmla="*/ 5 w 1346"/>
                  <a:gd name="T37" fmla="*/ 2 h 489"/>
                  <a:gd name="T38" fmla="*/ 5 w 1346"/>
                  <a:gd name="T39" fmla="*/ 2 h 489"/>
                  <a:gd name="T40" fmla="*/ 5 w 1346"/>
                  <a:gd name="T41" fmla="*/ 3 h 489"/>
                  <a:gd name="T42" fmla="*/ 5 w 1346"/>
                  <a:gd name="T43" fmla="*/ 3 h 489"/>
                  <a:gd name="T44" fmla="*/ 5 w 1346"/>
                  <a:gd name="T45" fmla="*/ 3 h 489"/>
                  <a:gd name="T46" fmla="*/ 6 w 1346"/>
                  <a:gd name="T47" fmla="*/ 3 h 489"/>
                  <a:gd name="T48" fmla="*/ 6 w 1346"/>
                  <a:gd name="T49" fmla="*/ 3 h 489"/>
                  <a:gd name="T50" fmla="*/ 6 w 1346"/>
                  <a:gd name="T51" fmla="*/ 3 h 489"/>
                  <a:gd name="T52" fmla="*/ 7 w 1346"/>
                  <a:gd name="T53" fmla="*/ 3 h 489"/>
                  <a:gd name="T54" fmla="*/ 7 w 1346"/>
                  <a:gd name="T55" fmla="*/ 3 h 489"/>
                  <a:gd name="T56" fmla="*/ 7 w 1346"/>
                  <a:gd name="T57" fmla="*/ 3 h 489"/>
                  <a:gd name="T58" fmla="*/ 7 w 1346"/>
                  <a:gd name="T59" fmla="*/ 3 h 489"/>
                  <a:gd name="T60" fmla="*/ 7 w 1346"/>
                  <a:gd name="T61" fmla="*/ 3 h 489"/>
                  <a:gd name="T62" fmla="*/ 8 w 1346"/>
                  <a:gd name="T63" fmla="*/ 3 h 489"/>
                  <a:gd name="T64" fmla="*/ 8 w 1346"/>
                  <a:gd name="T65" fmla="*/ 3 h 489"/>
                  <a:gd name="T66" fmla="*/ 8 w 1346"/>
                  <a:gd name="T67" fmla="*/ 3 h 489"/>
                  <a:gd name="T68" fmla="*/ 9 w 1346"/>
                  <a:gd name="T69" fmla="*/ 3 h 489"/>
                  <a:gd name="T70" fmla="*/ 9 w 1346"/>
                  <a:gd name="T71" fmla="*/ 3 h 489"/>
                  <a:gd name="T72" fmla="*/ 9 w 1346"/>
                  <a:gd name="T73" fmla="*/ 3 h 4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346" h="489">
                    <a:moveTo>
                      <a:pt x="0" y="0"/>
                    </a:moveTo>
                    <a:lnTo>
                      <a:pt x="17" y="10"/>
                    </a:lnTo>
                    <a:lnTo>
                      <a:pt x="33" y="22"/>
                    </a:lnTo>
                    <a:lnTo>
                      <a:pt x="50" y="33"/>
                    </a:lnTo>
                    <a:lnTo>
                      <a:pt x="66" y="43"/>
                    </a:lnTo>
                    <a:lnTo>
                      <a:pt x="83" y="54"/>
                    </a:lnTo>
                    <a:lnTo>
                      <a:pt x="99" y="66"/>
                    </a:lnTo>
                    <a:lnTo>
                      <a:pt x="116" y="75"/>
                    </a:lnTo>
                    <a:lnTo>
                      <a:pt x="133" y="86"/>
                    </a:lnTo>
                    <a:lnTo>
                      <a:pt x="150" y="96"/>
                    </a:lnTo>
                    <a:lnTo>
                      <a:pt x="168" y="107"/>
                    </a:lnTo>
                    <a:lnTo>
                      <a:pt x="185" y="117"/>
                    </a:lnTo>
                    <a:lnTo>
                      <a:pt x="202" y="127"/>
                    </a:lnTo>
                    <a:lnTo>
                      <a:pt x="219" y="137"/>
                    </a:lnTo>
                    <a:lnTo>
                      <a:pt x="236" y="146"/>
                    </a:lnTo>
                    <a:lnTo>
                      <a:pt x="254" y="156"/>
                    </a:lnTo>
                    <a:lnTo>
                      <a:pt x="271" y="166"/>
                    </a:lnTo>
                    <a:lnTo>
                      <a:pt x="288" y="175"/>
                    </a:lnTo>
                    <a:lnTo>
                      <a:pt x="306" y="184"/>
                    </a:lnTo>
                    <a:lnTo>
                      <a:pt x="323" y="193"/>
                    </a:lnTo>
                    <a:lnTo>
                      <a:pt x="341" y="202"/>
                    </a:lnTo>
                    <a:lnTo>
                      <a:pt x="359" y="211"/>
                    </a:lnTo>
                    <a:lnTo>
                      <a:pt x="376" y="220"/>
                    </a:lnTo>
                    <a:lnTo>
                      <a:pt x="394" y="228"/>
                    </a:lnTo>
                    <a:lnTo>
                      <a:pt x="412" y="237"/>
                    </a:lnTo>
                    <a:lnTo>
                      <a:pt x="431" y="246"/>
                    </a:lnTo>
                    <a:lnTo>
                      <a:pt x="449" y="254"/>
                    </a:lnTo>
                    <a:lnTo>
                      <a:pt x="467" y="261"/>
                    </a:lnTo>
                    <a:lnTo>
                      <a:pt x="485" y="270"/>
                    </a:lnTo>
                    <a:lnTo>
                      <a:pt x="503" y="277"/>
                    </a:lnTo>
                    <a:lnTo>
                      <a:pt x="521" y="285"/>
                    </a:lnTo>
                    <a:lnTo>
                      <a:pt x="539" y="292"/>
                    </a:lnTo>
                    <a:lnTo>
                      <a:pt x="558" y="300"/>
                    </a:lnTo>
                    <a:lnTo>
                      <a:pt x="576" y="307"/>
                    </a:lnTo>
                    <a:lnTo>
                      <a:pt x="595" y="315"/>
                    </a:lnTo>
                    <a:lnTo>
                      <a:pt x="614" y="322"/>
                    </a:lnTo>
                    <a:lnTo>
                      <a:pt x="632" y="329"/>
                    </a:lnTo>
                    <a:lnTo>
                      <a:pt x="651" y="335"/>
                    </a:lnTo>
                    <a:lnTo>
                      <a:pt x="669" y="342"/>
                    </a:lnTo>
                    <a:lnTo>
                      <a:pt x="688" y="349"/>
                    </a:lnTo>
                    <a:lnTo>
                      <a:pt x="707" y="355"/>
                    </a:lnTo>
                    <a:lnTo>
                      <a:pt x="725" y="362"/>
                    </a:lnTo>
                    <a:lnTo>
                      <a:pt x="745" y="368"/>
                    </a:lnTo>
                    <a:lnTo>
                      <a:pt x="764" y="373"/>
                    </a:lnTo>
                    <a:lnTo>
                      <a:pt x="782" y="380"/>
                    </a:lnTo>
                    <a:lnTo>
                      <a:pt x="801" y="385"/>
                    </a:lnTo>
                    <a:lnTo>
                      <a:pt x="820" y="390"/>
                    </a:lnTo>
                    <a:lnTo>
                      <a:pt x="839" y="396"/>
                    </a:lnTo>
                    <a:lnTo>
                      <a:pt x="859" y="401"/>
                    </a:lnTo>
                    <a:lnTo>
                      <a:pt x="878" y="406"/>
                    </a:lnTo>
                    <a:lnTo>
                      <a:pt x="897" y="412"/>
                    </a:lnTo>
                    <a:lnTo>
                      <a:pt x="916" y="417"/>
                    </a:lnTo>
                    <a:lnTo>
                      <a:pt x="935" y="421"/>
                    </a:lnTo>
                    <a:lnTo>
                      <a:pt x="954" y="425"/>
                    </a:lnTo>
                    <a:lnTo>
                      <a:pt x="974" y="431"/>
                    </a:lnTo>
                    <a:lnTo>
                      <a:pt x="994" y="435"/>
                    </a:lnTo>
                    <a:lnTo>
                      <a:pt x="1013" y="439"/>
                    </a:lnTo>
                    <a:lnTo>
                      <a:pt x="1032" y="442"/>
                    </a:lnTo>
                    <a:lnTo>
                      <a:pt x="1051" y="447"/>
                    </a:lnTo>
                    <a:lnTo>
                      <a:pt x="1072" y="451"/>
                    </a:lnTo>
                    <a:lnTo>
                      <a:pt x="1091" y="454"/>
                    </a:lnTo>
                    <a:lnTo>
                      <a:pt x="1110" y="457"/>
                    </a:lnTo>
                    <a:lnTo>
                      <a:pt x="1130" y="462"/>
                    </a:lnTo>
                    <a:lnTo>
                      <a:pt x="1149" y="465"/>
                    </a:lnTo>
                    <a:lnTo>
                      <a:pt x="1168" y="468"/>
                    </a:lnTo>
                    <a:lnTo>
                      <a:pt x="1189" y="470"/>
                    </a:lnTo>
                    <a:lnTo>
                      <a:pt x="1208" y="473"/>
                    </a:lnTo>
                    <a:lnTo>
                      <a:pt x="1228" y="475"/>
                    </a:lnTo>
                    <a:lnTo>
                      <a:pt x="1247" y="479"/>
                    </a:lnTo>
                    <a:lnTo>
                      <a:pt x="1267" y="481"/>
                    </a:lnTo>
                    <a:lnTo>
                      <a:pt x="1287" y="483"/>
                    </a:lnTo>
                    <a:lnTo>
                      <a:pt x="1307" y="485"/>
                    </a:lnTo>
                    <a:lnTo>
                      <a:pt x="1326" y="487"/>
                    </a:lnTo>
                    <a:lnTo>
                      <a:pt x="1346" y="489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6" name="Freeform 146"/>
              <p:cNvSpPr>
                <a:spLocks/>
              </p:cNvSpPr>
              <p:nvPr/>
            </p:nvSpPr>
            <p:spPr bwMode="auto">
              <a:xfrm>
                <a:off x="769" y="3768"/>
                <a:ext cx="387" cy="140"/>
              </a:xfrm>
              <a:custGeom>
                <a:avLst/>
                <a:gdLst>
                  <a:gd name="T0" fmla="*/ 9 w 1346"/>
                  <a:gd name="T1" fmla="*/ 0 h 490"/>
                  <a:gd name="T2" fmla="*/ 9 w 1346"/>
                  <a:gd name="T3" fmla="*/ 0 h 490"/>
                  <a:gd name="T4" fmla="*/ 9 w 1346"/>
                  <a:gd name="T5" fmla="*/ 0 h 490"/>
                  <a:gd name="T6" fmla="*/ 9 w 1346"/>
                  <a:gd name="T7" fmla="*/ 0 h 490"/>
                  <a:gd name="T8" fmla="*/ 9 w 1346"/>
                  <a:gd name="T9" fmla="*/ 0 h 490"/>
                  <a:gd name="T10" fmla="*/ 8 w 1346"/>
                  <a:gd name="T11" fmla="*/ 0 h 490"/>
                  <a:gd name="T12" fmla="*/ 8 w 1346"/>
                  <a:gd name="T13" fmla="*/ 0 h 490"/>
                  <a:gd name="T14" fmla="*/ 8 w 1346"/>
                  <a:gd name="T15" fmla="*/ 0 h 490"/>
                  <a:gd name="T16" fmla="*/ 8 w 1346"/>
                  <a:gd name="T17" fmla="*/ 0 h 490"/>
                  <a:gd name="T18" fmla="*/ 8 w 1346"/>
                  <a:gd name="T19" fmla="*/ 0 h 490"/>
                  <a:gd name="T20" fmla="*/ 7 w 1346"/>
                  <a:gd name="T21" fmla="*/ 0 h 490"/>
                  <a:gd name="T22" fmla="*/ 7 w 1346"/>
                  <a:gd name="T23" fmla="*/ 0 h 490"/>
                  <a:gd name="T24" fmla="*/ 7 w 1346"/>
                  <a:gd name="T25" fmla="*/ 0 h 490"/>
                  <a:gd name="T26" fmla="*/ 7 w 1346"/>
                  <a:gd name="T27" fmla="*/ 0 h 490"/>
                  <a:gd name="T28" fmla="*/ 7 w 1346"/>
                  <a:gd name="T29" fmla="*/ 0 h 490"/>
                  <a:gd name="T30" fmla="*/ 7 w 1346"/>
                  <a:gd name="T31" fmla="*/ 0 h 490"/>
                  <a:gd name="T32" fmla="*/ 7 w 1346"/>
                  <a:gd name="T33" fmla="*/ 0 h 490"/>
                  <a:gd name="T34" fmla="*/ 6 w 1346"/>
                  <a:gd name="T35" fmla="*/ 1 h 490"/>
                  <a:gd name="T36" fmla="*/ 6 w 1346"/>
                  <a:gd name="T37" fmla="*/ 1 h 490"/>
                  <a:gd name="T38" fmla="*/ 6 w 1346"/>
                  <a:gd name="T39" fmla="*/ 1 h 490"/>
                  <a:gd name="T40" fmla="*/ 6 w 1346"/>
                  <a:gd name="T41" fmla="*/ 1 h 490"/>
                  <a:gd name="T42" fmla="*/ 6 w 1346"/>
                  <a:gd name="T43" fmla="*/ 1 h 490"/>
                  <a:gd name="T44" fmla="*/ 5 w 1346"/>
                  <a:gd name="T45" fmla="*/ 1 h 490"/>
                  <a:gd name="T46" fmla="*/ 5 w 1346"/>
                  <a:gd name="T47" fmla="*/ 1 h 490"/>
                  <a:gd name="T48" fmla="*/ 5 w 1346"/>
                  <a:gd name="T49" fmla="*/ 1 h 490"/>
                  <a:gd name="T50" fmla="*/ 5 w 1346"/>
                  <a:gd name="T51" fmla="*/ 1 h 490"/>
                  <a:gd name="T52" fmla="*/ 5 w 1346"/>
                  <a:gd name="T53" fmla="*/ 1 h 490"/>
                  <a:gd name="T54" fmla="*/ 5 w 1346"/>
                  <a:gd name="T55" fmla="*/ 1 h 490"/>
                  <a:gd name="T56" fmla="*/ 5 w 1346"/>
                  <a:gd name="T57" fmla="*/ 1 h 490"/>
                  <a:gd name="T58" fmla="*/ 4 w 1346"/>
                  <a:gd name="T59" fmla="*/ 1 h 490"/>
                  <a:gd name="T60" fmla="*/ 4 w 1346"/>
                  <a:gd name="T61" fmla="*/ 1 h 490"/>
                  <a:gd name="T62" fmla="*/ 4 w 1346"/>
                  <a:gd name="T63" fmla="*/ 1 h 490"/>
                  <a:gd name="T64" fmla="*/ 4 w 1346"/>
                  <a:gd name="T65" fmla="*/ 1 h 490"/>
                  <a:gd name="T66" fmla="*/ 4 w 1346"/>
                  <a:gd name="T67" fmla="*/ 1 h 490"/>
                  <a:gd name="T68" fmla="*/ 3 w 1346"/>
                  <a:gd name="T69" fmla="*/ 1 h 490"/>
                  <a:gd name="T70" fmla="*/ 3 w 1346"/>
                  <a:gd name="T71" fmla="*/ 1 h 490"/>
                  <a:gd name="T72" fmla="*/ 3 w 1346"/>
                  <a:gd name="T73" fmla="*/ 1 h 490"/>
                  <a:gd name="T74" fmla="*/ 3 w 1346"/>
                  <a:gd name="T75" fmla="*/ 1 h 490"/>
                  <a:gd name="T76" fmla="*/ 3 w 1346"/>
                  <a:gd name="T77" fmla="*/ 2 h 490"/>
                  <a:gd name="T78" fmla="*/ 3 w 1346"/>
                  <a:gd name="T79" fmla="*/ 2 h 490"/>
                  <a:gd name="T80" fmla="*/ 3 w 1346"/>
                  <a:gd name="T81" fmla="*/ 2 h 490"/>
                  <a:gd name="T82" fmla="*/ 3 w 1346"/>
                  <a:gd name="T83" fmla="*/ 2 h 490"/>
                  <a:gd name="T84" fmla="*/ 2 w 1346"/>
                  <a:gd name="T85" fmla="*/ 2 h 490"/>
                  <a:gd name="T86" fmla="*/ 2 w 1346"/>
                  <a:gd name="T87" fmla="*/ 2 h 490"/>
                  <a:gd name="T88" fmla="*/ 2 w 1346"/>
                  <a:gd name="T89" fmla="*/ 2 h 490"/>
                  <a:gd name="T90" fmla="*/ 2 w 1346"/>
                  <a:gd name="T91" fmla="*/ 2 h 490"/>
                  <a:gd name="T92" fmla="*/ 2 w 1346"/>
                  <a:gd name="T93" fmla="*/ 2 h 490"/>
                  <a:gd name="T94" fmla="*/ 1 w 1346"/>
                  <a:gd name="T95" fmla="*/ 2 h 490"/>
                  <a:gd name="T96" fmla="*/ 1 w 1346"/>
                  <a:gd name="T97" fmla="*/ 2 h 490"/>
                  <a:gd name="T98" fmla="*/ 1 w 1346"/>
                  <a:gd name="T99" fmla="*/ 3 h 490"/>
                  <a:gd name="T100" fmla="*/ 1 w 1346"/>
                  <a:gd name="T101" fmla="*/ 3 h 490"/>
                  <a:gd name="T102" fmla="*/ 1 w 1346"/>
                  <a:gd name="T103" fmla="*/ 3 h 490"/>
                  <a:gd name="T104" fmla="*/ 1 w 1346"/>
                  <a:gd name="T105" fmla="*/ 3 h 490"/>
                  <a:gd name="T106" fmla="*/ 1 w 1346"/>
                  <a:gd name="T107" fmla="*/ 3 h 490"/>
                  <a:gd name="T108" fmla="*/ 1 w 1346"/>
                  <a:gd name="T109" fmla="*/ 3 h 490"/>
                  <a:gd name="T110" fmla="*/ 0 w 1346"/>
                  <a:gd name="T111" fmla="*/ 3 h 490"/>
                  <a:gd name="T112" fmla="*/ 0 w 1346"/>
                  <a:gd name="T113" fmla="*/ 3 h 490"/>
                  <a:gd name="T114" fmla="*/ 0 w 1346"/>
                  <a:gd name="T115" fmla="*/ 3 h 490"/>
                  <a:gd name="T116" fmla="*/ 0 w 1346"/>
                  <a:gd name="T117" fmla="*/ 3 h 49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46" h="490">
                    <a:moveTo>
                      <a:pt x="1346" y="0"/>
                    </a:moveTo>
                    <a:lnTo>
                      <a:pt x="1321" y="2"/>
                    </a:lnTo>
                    <a:lnTo>
                      <a:pt x="1296" y="4"/>
                    </a:lnTo>
                    <a:lnTo>
                      <a:pt x="1272" y="8"/>
                    </a:lnTo>
                    <a:lnTo>
                      <a:pt x="1247" y="11"/>
                    </a:lnTo>
                    <a:lnTo>
                      <a:pt x="1222" y="14"/>
                    </a:lnTo>
                    <a:lnTo>
                      <a:pt x="1197" y="17"/>
                    </a:lnTo>
                    <a:lnTo>
                      <a:pt x="1173" y="21"/>
                    </a:lnTo>
                    <a:lnTo>
                      <a:pt x="1148" y="25"/>
                    </a:lnTo>
                    <a:lnTo>
                      <a:pt x="1124" y="29"/>
                    </a:lnTo>
                    <a:lnTo>
                      <a:pt x="1098" y="33"/>
                    </a:lnTo>
                    <a:lnTo>
                      <a:pt x="1074" y="37"/>
                    </a:lnTo>
                    <a:lnTo>
                      <a:pt x="1049" y="43"/>
                    </a:lnTo>
                    <a:lnTo>
                      <a:pt x="1025" y="48"/>
                    </a:lnTo>
                    <a:lnTo>
                      <a:pt x="1001" y="52"/>
                    </a:lnTo>
                    <a:lnTo>
                      <a:pt x="977" y="59"/>
                    </a:lnTo>
                    <a:lnTo>
                      <a:pt x="952" y="64"/>
                    </a:lnTo>
                    <a:lnTo>
                      <a:pt x="928" y="69"/>
                    </a:lnTo>
                    <a:lnTo>
                      <a:pt x="903" y="76"/>
                    </a:lnTo>
                    <a:lnTo>
                      <a:pt x="880" y="82"/>
                    </a:lnTo>
                    <a:lnTo>
                      <a:pt x="855" y="88"/>
                    </a:lnTo>
                    <a:lnTo>
                      <a:pt x="831" y="95"/>
                    </a:lnTo>
                    <a:lnTo>
                      <a:pt x="807" y="102"/>
                    </a:lnTo>
                    <a:lnTo>
                      <a:pt x="783" y="110"/>
                    </a:lnTo>
                    <a:lnTo>
                      <a:pt x="760" y="117"/>
                    </a:lnTo>
                    <a:lnTo>
                      <a:pt x="736" y="125"/>
                    </a:lnTo>
                    <a:lnTo>
                      <a:pt x="712" y="132"/>
                    </a:lnTo>
                    <a:lnTo>
                      <a:pt x="688" y="141"/>
                    </a:lnTo>
                    <a:lnTo>
                      <a:pt x="665" y="148"/>
                    </a:lnTo>
                    <a:lnTo>
                      <a:pt x="641" y="157"/>
                    </a:lnTo>
                    <a:lnTo>
                      <a:pt x="618" y="165"/>
                    </a:lnTo>
                    <a:lnTo>
                      <a:pt x="595" y="175"/>
                    </a:lnTo>
                    <a:lnTo>
                      <a:pt x="571" y="183"/>
                    </a:lnTo>
                    <a:lnTo>
                      <a:pt x="548" y="193"/>
                    </a:lnTo>
                    <a:lnTo>
                      <a:pt x="525" y="202"/>
                    </a:lnTo>
                    <a:lnTo>
                      <a:pt x="502" y="212"/>
                    </a:lnTo>
                    <a:lnTo>
                      <a:pt x="480" y="222"/>
                    </a:lnTo>
                    <a:lnTo>
                      <a:pt x="456" y="232"/>
                    </a:lnTo>
                    <a:lnTo>
                      <a:pt x="434" y="242"/>
                    </a:lnTo>
                    <a:lnTo>
                      <a:pt x="411" y="252"/>
                    </a:lnTo>
                    <a:lnTo>
                      <a:pt x="388" y="263"/>
                    </a:lnTo>
                    <a:lnTo>
                      <a:pt x="366" y="275"/>
                    </a:lnTo>
                    <a:lnTo>
                      <a:pt x="343" y="285"/>
                    </a:lnTo>
                    <a:lnTo>
                      <a:pt x="321" y="297"/>
                    </a:lnTo>
                    <a:lnTo>
                      <a:pt x="300" y="309"/>
                    </a:lnTo>
                    <a:lnTo>
                      <a:pt x="277" y="321"/>
                    </a:lnTo>
                    <a:lnTo>
                      <a:pt x="255" y="332"/>
                    </a:lnTo>
                    <a:lnTo>
                      <a:pt x="234" y="344"/>
                    </a:lnTo>
                    <a:lnTo>
                      <a:pt x="211" y="357"/>
                    </a:lnTo>
                    <a:lnTo>
                      <a:pt x="190" y="368"/>
                    </a:lnTo>
                    <a:lnTo>
                      <a:pt x="169" y="381"/>
                    </a:lnTo>
                    <a:lnTo>
                      <a:pt x="147" y="394"/>
                    </a:lnTo>
                    <a:lnTo>
                      <a:pt x="126" y="408"/>
                    </a:lnTo>
                    <a:lnTo>
                      <a:pt x="105" y="421"/>
                    </a:lnTo>
                    <a:lnTo>
                      <a:pt x="83" y="434"/>
                    </a:lnTo>
                    <a:lnTo>
                      <a:pt x="63" y="448"/>
                    </a:lnTo>
                    <a:lnTo>
                      <a:pt x="42" y="462"/>
                    </a:lnTo>
                    <a:lnTo>
                      <a:pt x="22" y="476"/>
                    </a:lnTo>
                    <a:lnTo>
                      <a:pt x="0" y="490"/>
                    </a:lnTo>
                  </a:path>
                </a:pathLst>
              </a:custGeom>
              <a:noFill/>
              <a:ln w="3810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1347" name="Group 147"/>
            <p:cNvGrpSpPr>
              <a:grpSpLocks/>
            </p:cNvGrpSpPr>
            <p:nvPr/>
          </p:nvGrpSpPr>
          <p:grpSpPr bwMode="auto">
            <a:xfrm>
              <a:off x="1156" y="2785"/>
              <a:ext cx="46" cy="1131"/>
              <a:chOff x="1156" y="2572"/>
              <a:chExt cx="0" cy="1452"/>
            </a:xfrm>
          </p:grpSpPr>
          <p:sp>
            <p:nvSpPr>
              <p:cNvPr id="141348" name="Line 148"/>
              <p:cNvSpPr>
                <a:spLocks noChangeShapeType="1"/>
              </p:cNvSpPr>
              <p:nvPr/>
            </p:nvSpPr>
            <p:spPr bwMode="auto">
              <a:xfrm>
                <a:off x="1156" y="2829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49" name="Line 149"/>
              <p:cNvSpPr>
                <a:spLocks noChangeShapeType="1"/>
              </p:cNvSpPr>
              <p:nvPr/>
            </p:nvSpPr>
            <p:spPr bwMode="auto">
              <a:xfrm>
                <a:off x="1156" y="2875"/>
                <a:ext cx="0" cy="3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0" name="Line 150"/>
              <p:cNvSpPr>
                <a:spLocks noChangeShapeType="1"/>
              </p:cNvSpPr>
              <p:nvPr/>
            </p:nvSpPr>
            <p:spPr bwMode="auto">
              <a:xfrm>
                <a:off x="1156" y="3286"/>
                <a:ext cx="0" cy="2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1" name="Line 151"/>
              <p:cNvSpPr>
                <a:spLocks noChangeShapeType="1"/>
              </p:cNvSpPr>
              <p:nvPr/>
            </p:nvSpPr>
            <p:spPr bwMode="auto">
              <a:xfrm>
                <a:off x="1156" y="3334"/>
                <a:ext cx="0" cy="3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2" name="Line 152"/>
              <p:cNvSpPr>
                <a:spLocks noChangeShapeType="1"/>
              </p:cNvSpPr>
              <p:nvPr/>
            </p:nvSpPr>
            <p:spPr bwMode="auto">
              <a:xfrm>
                <a:off x="1156" y="3746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3" name="Line 153"/>
              <p:cNvSpPr>
                <a:spLocks noChangeShapeType="1"/>
              </p:cNvSpPr>
              <p:nvPr/>
            </p:nvSpPr>
            <p:spPr bwMode="auto">
              <a:xfrm>
                <a:off x="1156" y="2572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1354" name="Line 154"/>
              <p:cNvSpPr>
                <a:spLocks noChangeShapeType="1"/>
              </p:cNvSpPr>
              <p:nvPr/>
            </p:nvSpPr>
            <p:spPr bwMode="auto">
              <a:xfrm>
                <a:off x="1156" y="3792"/>
                <a:ext cx="0" cy="2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4347" name="Group 155"/>
          <p:cNvGrpSpPr>
            <a:grpSpLocks/>
          </p:cNvGrpSpPr>
          <p:nvPr/>
        </p:nvGrpSpPr>
        <p:grpSpPr bwMode="auto">
          <a:xfrm>
            <a:off x="5219700" y="3860800"/>
            <a:ext cx="3397250" cy="2346325"/>
            <a:chOff x="1375" y="811"/>
            <a:chExt cx="3109" cy="2147"/>
          </a:xfrm>
        </p:grpSpPr>
        <p:sp>
          <p:nvSpPr>
            <p:cNvPr id="141317" name="Freeform 156"/>
            <p:cNvSpPr>
              <a:spLocks/>
            </p:cNvSpPr>
            <p:nvPr/>
          </p:nvSpPr>
          <p:spPr bwMode="auto">
            <a:xfrm>
              <a:off x="1375" y="1555"/>
              <a:ext cx="638" cy="1403"/>
            </a:xfrm>
            <a:custGeom>
              <a:avLst/>
              <a:gdLst>
                <a:gd name="T0" fmla="*/ 0 w 4464"/>
                <a:gd name="T1" fmla="*/ 0 h 9820"/>
                <a:gd name="T2" fmla="*/ 0 w 4464"/>
                <a:gd name="T3" fmla="*/ 0 h 9820"/>
                <a:gd name="T4" fmla="*/ 0 w 4464"/>
                <a:gd name="T5" fmla="*/ 0 h 9820"/>
                <a:gd name="T6" fmla="*/ 0 w 4464"/>
                <a:gd name="T7" fmla="*/ 0 h 9820"/>
                <a:gd name="T8" fmla="*/ 0 w 4464"/>
                <a:gd name="T9" fmla="*/ 0 h 9820"/>
                <a:gd name="T10" fmla="*/ 0 w 4464"/>
                <a:gd name="T11" fmla="*/ 1 h 9820"/>
                <a:gd name="T12" fmla="*/ 0 w 4464"/>
                <a:gd name="T13" fmla="*/ 1 h 9820"/>
                <a:gd name="T14" fmla="*/ 0 w 4464"/>
                <a:gd name="T15" fmla="*/ 1 h 9820"/>
                <a:gd name="T16" fmla="*/ 0 w 4464"/>
                <a:gd name="T17" fmla="*/ 1 h 9820"/>
                <a:gd name="T18" fmla="*/ 0 w 4464"/>
                <a:gd name="T19" fmla="*/ 1 h 9820"/>
                <a:gd name="T20" fmla="*/ 0 w 4464"/>
                <a:gd name="T21" fmla="*/ 1 h 9820"/>
                <a:gd name="T22" fmla="*/ 0 w 4464"/>
                <a:gd name="T23" fmla="*/ 2 h 9820"/>
                <a:gd name="T24" fmla="*/ 0 w 4464"/>
                <a:gd name="T25" fmla="*/ 2 h 9820"/>
                <a:gd name="T26" fmla="*/ 0 w 4464"/>
                <a:gd name="T27" fmla="*/ 2 h 9820"/>
                <a:gd name="T28" fmla="*/ 0 w 4464"/>
                <a:gd name="T29" fmla="*/ 2 h 9820"/>
                <a:gd name="T30" fmla="*/ 0 w 4464"/>
                <a:gd name="T31" fmla="*/ 3 h 9820"/>
                <a:gd name="T32" fmla="*/ 0 w 4464"/>
                <a:gd name="T33" fmla="*/ 3 h 9820"/>
                <a:gd name="T34" fmla="*/ 0 w 4464"/>
                <a:gd name="T35" fmla="*/ 3 h 9820"/>
                <a:gd name="T36" fmla="*/ 0 w 4464"/>
                <a:gd name="T37" fmla="*/ 3 h 9820"/>
                <a:gd name="T38" fmla="*/ 1 w 4464"/>
                <a:gd name="T39" fmla="*/ 3 h 9820"/>
                <a:gd name="T40" fmla="*/ 1 w 4464"/>
                <a:gd name="T41" fmla="*/ 4 h 9820"/>
                <a:gd name="T42" fmla="*/ 1 w 4464"/>
                <a:gd name="T43" fmla="*/ 4 h 9820"/>
                <a:gd name="T44" fmla="*/ 1 w 4464"/>
                <a:gd name="T45" fmla="*/ 4 h 9820"/>
                <a:gd name="T46" fmla="*/ 1 w 4464"/>
                <a:gd name="T47" fmla="*/ 4 h 9820"/>
                <a:gd name="T48" fmla="*/ 1 w 4464"/>
                <a:gd name="T49" fmla="*/ 4 h 9820"/>
                <a:gd name="T50" fmla="*/ 1 w 4464"/>
                <a:gd name="T51" fmla="*/ 4 h 9820"/>
                <a:gd name="T52" fmla="*/ 1 w 4464"/>
                <a:gd name="T53" fmla="*/ 4 h 9820"/>
                <a:gd name="T54" fmla="*/ 1 w 4464"/>
                <a:gd name="T55" fmla="*/ 4 h 9820"/>
                <a:gd name="T56" fmla="*/ 1 w 4464"/>
                <a:gd name="T57" fmla="*/ 4 h 9820"/>
                <a:gd name="T58" fmla="*/ 2 w 4464"/>
                <a:gd name="T59" fmla="*/ 4 h 9820"/>
                <a:gd name="T60" fmla="*/ 2 w 4464"/>
                <a:gd name="T61" fmla="*/ 4 h 9820"/>
                <a:gd name="T62" fmla="*/ 2 w 4464"/>
                <a:gd name="T63" fmla="*/ 4 h 9820"/>
                <a:gd name="T64" fmla="*/ 2 w 4464"/>
                <a:gd name="T65" fmla="*/ 4 h 9820"/>
                <a:gd name="T66" fmla="*/ 2 w 4464"/>
                <a:gd name="T67" fmla="*/ 3 h 9820"/>
                <a:gd name="T68" fmla="*/ 2 w 4464"/>
                <a:gd name="T69" fmla="*/ 3 h 9820"/>
                <a:gd name="T70" fmla="*/ 2 w 4464"/>
                <a:gd name="T71" fmla="*/ 3 h 9820"/>
                <a:gd name="T72" fmla="*/ 2 w 4464"/>
                <a:gd name="T73" fmla="*/ 3 h 9820"/>
                <a:gd name="T74" fmla="*/ 2 w 4464"/>
                <a:gd name="T75" fmla="*/ 3 h 9820"/>
                <a:gd name="T76" fmla="*/ 2 w 4464"/>
                <a:gd name="T77" fmla="*/ 2 h 9820"/>
                <a:gd name="T78" fmla="*/ 2 w 4464"/>
                <a:gd name="T79" fmla="*/ 2 h 9820"/>
                <a:gd name="T80" fmla="*/ 2 w 4464"/>
                <a:gd name="T81" fmla="*/ 2 h 9820"/>
                <a:gd name="T82" fmla="*/ 2 w 4464"/>
                <a:gd name="T83" fmla="*/ 2 h 9820"/>
                <a:gd name="T84" fmla="*/ 2 w 4464"/>
                <a:gd name="T85" fmla="*/ 1 h 9820"/>
                <a:gd name="T86" fmla="*/ 2 w 4464"/>
                <a:gd name="T87" fmla="*/ 1 h 9820"/>
                <a:gd name="T88" fmla="*/ 2 w 4464"/>
                <a:gd name="T89" fmla="*/ 1 h 9820"/>
                <a:gd name="T90" fmla="*/ 1 w 4464"/>
                <a:gd name="T91" fmla="*/ 1 h 9820"/>
                <a:gd name="T92" fmla="*/ 1 w 4464"/>
                <a:gd name="T93" fmla="*/ 1 h 9820"/>
                <a:gd name="T94" fmla="*/ 1 w 4464"/>
                <a:gd name="T95" fmla="*/ 1 h 9820"/>
                <a:gd name="T96" fmla="*/ 1 w 4464"/>
                <a:gd name="T97" fmla="*/ 0 h 9820"/>
                <a:gd name="T98" fmla="*/ 1 w 4464"/>
                <a:gd name="T99" fmla="*/ 0 h 9820"/>
                <a:gd name="T100" fmla="*/ 1 w 4464"/>
                <a:gd name="T101" fmla="*/ 0 h 9820"/>
                <a:gd name="T102" fmla="*/ 1 w 4464"/>
                <a:gd name="T103" fmla="*/ 0 h 9820"/>
                <a:gd name="T104" fmla="*/ 1 w 4464"/>
                <a:gd name="T105" fmla="*/ 0 h 9820"/>
                <a:gd name="T106" fmla="*/ 1 w 4464"/>
                <a:gd name="T107" fmla="*/ 0 h 9820"/>
                <a:gd name="T108" fmla="*/ 1 w 4464"/>
                <a:gd name="T109" fmla="*/ 0 h 982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64" h="9820">
                  <a:moveTo>
                    <a:pt x="1233" y="15"/>
                  </a:moveTo>
                  <a:lnTo>
                    <a:pt x="1120" y="46"/>
                  </a:lnTo>
                  <a:lnTo>
                    <a:pt x="1011" y="95"/>
                  </a:lnTo>
                  <a:lnTo>
                    <a:pt x="905" y="158"/>
                  </a:lnTo>
                  <a:lnTo>
                    <a:pt x="803" y="237"/>
                  </a:lnTo>
                  <a:lnTo>
                    <a:pt x="707" y="332"/>
                  </a:lnTo>
                  <a:lnTo>
                    <a:pt x="615" y="443"/>
                  </a:lnTo>
                  <a:lnTo>
                    <a:pt x="530" y="568"/>
                  </a:lnTo>
                  <a:lnTo>
                    <a:pt x="450" y="707"/>
                  </a:lnTo>
                  <a:lnTo>
                    <a:pt x="376" y="861"/>
                  </a:lnTo>
                  <a:lnTo>
                    <a:pt x="307" y="1027"/>
                  </a:lnTo>
                  <a:lnTo>
                    <a:pt x="245" y="1208"/>
                  </a:lnTo>
                  <a:lnTo>
                    <a:pt x="190" y="1400"/>
                  </a:lnTo>
                  <a:lnTo>
                    <a:pt x="141" y="1603"/>
                  </a:lnTo>
                  <a:lnTo>
                    <a:pt x="99" y="1819"/>
                  </a:lnTo>
                  <a:lnTo>
                    <a:pt x="65" y="2043"/>
                  </a:lnTo>
                  <a:lnTo>
                    <a:pt x="37" y="2277"/>
                  </a:lnTo>
                  <a:lnTo>
                    <a:pt x="17" y="2522"/>
                  </a:lnTo>
                  <a:lnTo>
                    <a:pt x="5" y="2773"/>
                  </a:lnTo>
                  <a:lnTo>
                    <a:pt x="0" y="3031"/>
                  </a:lnTo>
                  <a:lnTo>
                    <a:pt x="2" y="3295"/>
                  </a:lnTo>
                  <a:lnTo>
                    <a:pt x="12" y="3565"/>
                  </a:lnTo>
                  <a:lnTo>
                    <a:pt x="28" y="3839"/>
                  </a:lnTo>
                  <a:lnTo>
                    <a:pt x="53" y="4118"/>
                  </a:lnTo>
                  <a:lnTo>
                    <a:pt x="85" y="4398"/>
                  </a:lnTo>
                  <a:lnTo>
                    <a:pt x="124" y="4680"/>
                  </a:lnTo>
                  <a:lnTo>
                    <a:pt x="169" y="4963"/>
                  </a:lnTo>
                  <a:lnTo>
                    <a:pt x="221" y="5246"/>
                  </a:lnTo>
                  <a:lnTo>
                    <a:pt x="280" y="5528"/>
                  </a:lnTo>
                  <a:lnTo>
                    <a:pt x="346" y="5808"/>
                  </a:lnTo>
                  <a:lnTo>
                    <a:pt x="418" y="6084"/>
                  </a:lnTo>
                  <a:lnTo>
                    <a:pt x="496" y="6357"/>
                  </a:lnTo>
                  <a:lnTo>
                    <a:pt x="580" y="6624"/>
                  </a:lnTo>
                  <a:lnTo>
                    <a:pt x="668" y="6888"/>
                  </a:lnTo>
                  <a:lnTo>
                    <a:pt x="763" y="7143"/>
                  </a:lnTo>
                  <a:lnTo>
                    <a:pt x="863" y="7392"/>
                  </a:lnTo>
                  <a:lnTo>
                    <a:pt x="967" y="7631"/>
                  </a:lnTo>
                  <a:lnTo>
                    <a:pt x="1074" y="7862"/>
                  </a:lnTo>
                  <a:lnTo>
                    <a:pt x="1187" y="8083"/>
                  </a:lnTo>
                  <a:lnTo>
                    <a:pt x="1302" y="8295"/>
                  </a:lnTo>
                  <a:lnTo>
                    <a:pt x="1420" y="8493"/>
                  </a:lnTo>
                  <a:lnTo>
                    <a:pt x="1542" y="8681"/>
                  </a:lnTo>
                  <a:lnTo>
                    <a:pt x="1664" y="8856"/>
                  </a:lnTo>
                  <a:lnTo>
                    <a:pt x="1790" y="9017"/>
                  </a:lnTo>
                  <a:lnTo>
                    <a:pt x="1917" y="9165"/>
                  </a:lnTo>
                  <a:lnTo>
                    <a:pt x="2044" y="9300"/>
                  </a:lnTo>
                  <a:lnTo>
                    <a:pt x="2173" y="9420"/>
                  </a:lnTo>
                  <a:lnTo>
                    <a:pt x="2302" y="9524"/>
                  </a:lnTo>
                  <a:lnTo>
                    <a:pt x="2430" y="9613"/>
                  </a:lnTo>
                  <a:lnTo>
                    <a:pt x="2558" y="9686"/>
                  </a:lnTo>
                  <a:lnTo>
                    <a:pt x="2684" y="9745"/>
                  </a:lnTo>
                  <a:lnTo>
                    <a:pt x="2809" y="9786"/>
                  </a:lnTo>
                  <a:lnTo>
                    <a:pt x="2933" y="9811"/>
                  </a:lnTo>
                  <a:lnTo>
                    <a:pt x="3054" y="9820"/>
                  </a:lnTo>
                  <a:lnTo>
                    <a:pt x="3172" y="9813"/>
                  </a:lnTo>
                  <a:lnTo>
                    <a:pt x="3287" y="9790"/>
                  </a:lnTo>
                  <a:lnTo>
                    <a:pt x="3398" y="9750"/>
                  </a:lnTo>
                  <a:lnTo>
                    <a:pt x="3507" y="9694"/>
                  </a:lnTo>
                  <a:lnTo>
                    <a:pt x="3610" y="9622"/>
                  </a:lnTo>
                  <a:lnTo>
                    <a:pt x="3709" y="9535"/>
                  </a:lnTo>
                  <a:lnTo>
                    <a:pt x="3803" y="9432"/>
                  </a:lnTo>
                  <a:lnTo>
                    <a:pt x="3891" y="9315"/>
                  </a:lnTo>
                  <a:lnTo>
                    <a:pt x="3974" y="9182"/>
                  </a:lnTo>
                  <a:lnTo>
                    <a:pt x="4053" y="9035"/>
                  </a:lnTo>
                  <a:lnTo>
                    <a:pt x="4123" y="8875"/>
                  </a:lnTo>
                  <a:lnTo>
                    <a:pt x="4189" y="8701"/>
                  </a:lnTo>
                  <a:lnTo>
                    <a:pt x="4247" y="8516"/>
                  </a:lnTo>
                  <a:lnTo>
                    <a:pt x="4299" y="8318"/>
                  </a:lnTo>
                  <a:lnTo>
                    <a:pt x="4345" y="8108"/>
                  </a:lnTo>
                  <a:lnTo>
                    <a:pt x="4382" y="7888"/>
                  </a:lnTo>
                  <a:lnTo>
                    <a:pt x="4413" y="7658"/>
                  </a:lnTo>
                  <a:lnTo>
                    <a:pt x="4437" y="7419"/>
                  </a:lnTo>
                  <a:lnTo>
                    <a:pt x="4453" y="7172"/>
                  </a:lnTo>
                  <a:lnTo>
                    <a:pt x="4462" y="6917"/>
                  </a:lnTo>
                  <a:lnTo>
                    <a:pt x="4464" y="6655"/>
                  </a:lnTo>
                  <a:lnTo>
                    <a:pt x="4458" y="6388"/>
                  </a:lnTo>
                  <a:lnTo>
                    <a:pt x="4445" y="6116"/>
                  </a:lnTo>
                  <a:lnTo>
                    <a:pt x="4424" y="5840"/>
                  </a:lnTo>
                  <a:lnTo>
                    <a:pt x="4396" y="5560"/>
                  </a:lnTo>
                  <a:lnTo>
                    <a:pt x="4361" y="5278"/>
                  </a:lnTo>
                  <a:lnTo>
                    <a:pt x="4319" y="4996"/>
                  </a:lnTo>
                  <a:lnTo>
                    <a:pt x="4269" y="4713"/>
                  </a:lnTo>
                  <a:lnTo>
                    <a:pt x="4214" y="4431"/>
                  </a:lnTo>
                  <a:lnTo>
                    <a:pt x="4151" y="4150"/>
                  </a:lnTo>
                  <a:lnTo>
                    <a:pt x="4083" y="3871"/>
                  </a:lnTo>
                  <a:lnTo>
                    <a:pt x="4007" y="3597"/>
                  </a:lnTo>
                  <a:lnTo>
                    <a:pt x="3927" y="3326"/>
                  </a:lnTo>
                  <a:lnTo>
                    <a:pt x="3841" y="3061"/>
                  </a:lnTo>
                  <a:lnTo>
                    <a:pt x="3749" y="2801"/>
                  </a:lnTo>
                  <a:lnTo>
                    <a:pt x="3652" y="2549"/>
                  </a:lnTo>
                  <a:lnTo>
                    <a:pt x="3550" y="2305"/>
                  </a:lnTo>
                  <a:lnTo>
                    <a:pt x="3444" y="2070"/>
                  </a:lnTo>
                  <a:lnTo>
                    <a:pt x="3334" y="1844"/>
                  </a:lnTo>
                  <a:lnTo>
                    <a:pt x="3220" y="1628"/>
                  </a:lnTo>
                  <a:lnTo>
                    <a:pt x="3103" y="1423"/>
                  </a:lnTo>
                  <a:lnTo>
                    <a:pt x="2983" y="1230"/>
                  </a:lnTo>
                  <a:lnTo>
                    <a:pt x="2861" y="1048"/>
                  </a:lnTo>
                  <a:lnTo>
                    <a:pt x="2736" y="879"/>
                  </a:lnTo>
                  <a:lnTo>
                    <a:pt x="2610" y="725"/>
                  </a:lnTo>
                  <a:lnTo>
                    <a:pt x="2483" y="583"/>
                  </a:lnTo>
                  <a:lnTo>
                    <a:pt x="2355" y="456"/>
                  </a:lnTo>
                  <a:lnTo>
                    <a:pt x="2227" y="344"/>
                  </a:lnTo>
                  <a:lnTo>
                    <a:pt x="2098" y="247"/>
                  </a:lnTo>
                  <a:lnTo>
                    <a:pt x="1969" y="166"/>
                  </a:lnTo>
                  <a:lnTo>
                    <a:pt x="1842" y="100"/>
                  </a:lnTo>
                  <a:lnTo>
                    <a:pt x="1716" y="51"/>
                  </a:lnTo>
                  <a:lnTo>
                    <a:pt x="1592" y="17"/>
                  </a:lnTo>
                  <a:lnTo>
                    <a:pt x="1470" y="1"/>
                  </a:lnTo>
                  <a:lnTo>
                    <a:pt x="1350" y="0"/>
                  </a:lnTo>
                  <a:lnTo>
                    <a:pt x="1233" y="15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18" name="Freeform 157"/>
            <p:cNvSpPr>
              <a:spLocks/>
            </p:cNvSpPr>
            <p:nvPr/>
          </p:nvSpPr>
          <p:spPr bwMode="auto">
            <a:xfrm>
              <a:off x="3232" y="2582"/>
              <a:ext cx="106" cy="88"/>
            </a:xfrm>
            <a:custGeom>
              <a:avLst/>
              <a:gdLst>
                <a:gd name="T0" fmla="*/ 0 w 745"/>
                <a:gd name="T1" fmla="*/ 0 h 620"/>
                <a:gd name="T2" fmla="*/ 0 w 745"/>
                <a:gd name="T3" fmla="*/ 0 h 620"/>
                <a:gd name="T4" fmla="*/ 0 w 745"/>
                <a:gd name="T5" fmla="*/ 0 h 620"/>
                <a:gd name="T6" fmla="*/ 0 w 745"/>
                <a:gd name="T7" fmla="*/ 0 h 620"/>
                <a:gd name="T8" fmla="*/ 0 w 745"/>
                <a:gd name="T9" fmla="*/ 0 h 620"/>
                <a:gd name="T10" fmla="*/ 0 w 745"/>
                <a:gd name="T11" fmla="*/ 0 h 620"/>
                <a:gd name="T12" fmla="*/ 0 w 745"/>
                <a:gd name="T13" fmla="*/ 0 h 620"/>
                <a:gd name="T14" fmla="*/ 0 w 745"/>
                <a:gd name="T15" fmla="*/ 0 h 620"/>
                <a:gd name="T16" fmla="*/ 0 w 745"/>
                <a:gd name="T17" fmla="*/ 0 h 6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5" h="620">
                  <a:moveTo>
                    <a:pt x="0" y="620"/>
                  </a:moveTo>
                  <a:lnTo>
                    <a:pt x="108" y="591"/>
                  </a:lnTo>
                  <a:lnTo>
                    <a:pt x="210" y="547"/>
                  </a:lnTo>
                  <a:lnTo>
                    <a:pt x="310" y="491"/>
                  </a:lnTo>
                  <a:lnTo>
                    <a:pt x="406" y="419"/>
                  </a:lnTo>
                  <a:lnTo>
                    <a:pt x="498" y="334"/>
                  </a:lnTo>
                  <a:lnTo>
                    <a:pt x="585" y="236"/>
                  </a:lnTo>
                  <a:lnTo>
                    <a:pt x="667" y="124"/>
                  </a:lnTo>
                  <a:lnTo>
                    <a:pt x="745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19" name="Freeform 158"/>
            <p:cNvSpPr>
              <a:spLocks/>
            </p:cNvSpPr>
            <p:nvPr/>
          </p:nvSpPr>
          <p:spPr bwMode="auto">
            <a:xfrm>
              <a:off x="2946" y="1270"/>
              <a:ext cx="392" cy="497"/>
            </a:xfrm>
            <a:custGeom>
              <a:avLst/>
              <a:gdLst>
                <a:gd name="T0" fmla="*/ 1 w 2741"/>
                <a:gd name="T1" fmla="*/ 1 h 3483"/>
                <a:gd name="T2" fmla="*/ 1 w 2741"/>
                <a:gd name="T3" fmla="*/ 1 h 3483"/>
                <a:gd name="T4" fmla="*/ 1 w 2741"/>
                <a:gd name="T5" fmla="*/ 1 h 3483"/>
                <a:gd name="T6" fmla="*/ 1 w 2741"/>
                <a:gd name="T7" fmla="*/ 1 h 3483"/>
                <a:gd name="T8" fmla="*/ 1 w 2741"/>
                <a:gd name="T9" fmla="*/ 1 h 3483"/>
                <a:gd name="T10" fmla="*/ 1 w 2741"/>
                <a:gd name="T11" fmla="*/ 1 h 3483"/>
                <a:gd name="T12" fmla="*/ 1 w 2741"/>
                <a:gd name="T13" fmla="*/ 1 h 3483"/>
                <a:gd name="T14" fmla="*/ 1 w 2741"/>
                <a:gd name="T15" fmla="*/ 1 h 3483"/>
                <a:gd name="T16" fmla="*/ 1 w 2741"/>
                <a:gd name="T17" fmla="*/ 1 h 3483"/>
                <a:gd name="T18" fmla="*/ 1 w 2741"/>
                <a:gd name="T19" fmla="*/ 1 h 3483"/>
                <a:gd name="T20" fmla="*/ 1 w 2741"/>
                <a:gd name="T21" fmla="*/ 0 h 3483"/>
                <a:gd name="T22" fmla="*/ 1 w 2741"/>
                <a:gd name="T23" fmla="*/ 0 h 3483"/>
                <a:gd name="T24" fmla="*/ 1 w 2741"/>
                <a:gd name="T25" fmla="*/ 0 h 3483"/>
                <a:gd name="T26" fmla="*/ 1 w 2741"/>
                <a:gd name="T27" fmla="*/ 0 h 3483"/>
                <a:gd name="T28" fmla="*/ 1 w 2741"/>
                <a:gd name="T29" fmla="*/ 0 h 3483"/>
                <a:gd name="T30" fmla="*/ 0 w 2741"/>
                <a:gd name="T31" fmla="*/ 0 h 3483"/>
                <a:gd name="T32" fmla="*/ 0 w 2741"/>
                <a:gd name="T33" fmla="*/ 0 h 3483"/>
                <a:gd name="T34" fmla="*/ 0 w 2741"/>
                <a:gd name="T35" fmla="*/ 0 h 3483"/>
                <a:gd name="T36" fmla="*/ 0 w 2741"/>
                <a:gd name="T37" fmla="*/ 0 h 3483"/>
                <a:gd name="T38" fmla="*/ 0 w 2741"/>
                <a:gd name="T39" fmla="*/ 0 h 3483"/>
                <a:gd name="T40" fmla="*/ 0 w 2741"/>
                <a:gd name="T41" fmla="*/ 0 h 3483"/>
                <a:gd name="T42" fmla="*/ 0 w 2741"/>
                <a:gd name="T43" fmla="*/ 0 h 3483"/>
                <a:gd name="T44" fmla="*/ 0 w 2741"/>
                <a:gd name="T45" fmla="*/ 0 h 3483"/>
                <a:gd name="T46" fmla="*/ 0 w 2741"/>
                <a:gd name="T47" fmla="*/ 0 h 3483"/>
                <a:gd name="T48" fmla="*/ 0 w 2741"/>
                <a:gd name="T49" fmla="*/ 0 h 34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41" h="3483">
                  <a:moveTo>
                    <a:pt x="2741" y="3483"/>
                  </a:moveTo>
                  <a:lnTo>
                    <a:pt x="2660" y="3219"/>
                  </a:lnTo>
                  <a:lnTo>
                    <a:pt x="2572" y="2961"/>
                  </a:lnTo>
                  <a:lnTo>
                    <a:pt x="2481" y="2709"/>
                  </a:lnTo>
                  <a:lnTo>
                    <a:pt x="2383" y="2463"/>
                  </a:lnTo>
                  <a:lnTo>
                    <a:pt x="2282" y="2227"/>
                  </a:lnTo>
                  <a:lnTo>
                    <a:pt x="2177" y="1998"/>
                  </a:lnTo>
                  <a:lnTo>
                    <a:pt x="2067" y="1779"/>
                  </a:lnTo>
                  <a:lnTo>
                    <a:pt x="1954" y="1569"/>
                  </a:lnTo>
                  <a:lnTo>
                    <a:pt x="1838" y="1371"/>
                  </a:lnTo>
                  <a:lnTo>
                    <a:pt x="1720" y="1183"/>
                  </a:lnTo>
                  <a:lnTo>
                    <a:pt x="1600" y="1009"/>
                  </a:lnTo>
                  <a:lnTo>
                    <a:pt x="1477" y="846"/>
                  </a:lnTo>
                  <a:lnTo>
                    <a:pt x="1353" y="696"/>
                  </a:lnTo>
                  <a:lnTo>
                    <a:pt x="1227" y="560"/>
                  </a:lnTo>
                  <a:lnTo>
                    <a:pt x="1101" y="438"/>
                  </a:lnTo>
                  <a:lnTo>
                    <a:pt x="975" y="330"/>
                  </a:lnTo>
                  <a:lnTo>
                    <a:pt x="849" y="237"/>
                  </a:lnTo>
                  <a:lnTo>
                    <a:pt x="723" y="159"/>
                  </a:lnTo>
                  <a:lnTo>
                    <a:pt x="598" y="96"/>
                  </a:lnTo>
                  <a:lnTo>
                    <a:pt x="474" y="48"/>
                  </a:lnTo>
                  <a:lnTo>
                    <a:pt x="353" y="16"/>
                  </a:lnTo>
                  <a:lnTo>
                    <a:pt x="232" y="0"/>
                  </a:lnTo>
                  <a:lnTo>
                    <a:pt x="115" y="0"/>
                  </a:lnTo>
                  <a:lnTo>
                    <a:pt x="0" y="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0" name="Freeform 159"/>
            <p:cNvSpPr>
              <a:spLocks/>
            </p:cNvSpPr>
            <p:nvPr/>
          </p:nvSpPr>
          <p:spPr bwMode="auto">
            <a:xfrm>
              <a:off x="2699" y="2059"/>
              <a:ext cx="32" cy="138"/>
            </a:xfrm>
            <a:custGeom>
              <a:avLst/>
              <a:gdLst>
                <a:gd name="T0" fmla="*/ 0 w 230"/>
                <a:gd name="T1" fmla="*/ 0 h 966"/>
                <a:gd name="T2" fmla="*/ 0 w 230"/>
                <a:gd name="T3" fmla="*/ 0 h 966"/>
                <a:gd name="T4" fmla="*/ 0 w 230"/>
                <a:gd name="T5" fmla="*/ 0 h 966"/>
                <a:gd name="T6" fmla="*/ 0 w 230"/>
                <a:gd name="T7" fmla="*/ 0 h 9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0" h="966">
                  <a:moveTo>
                    <a:pt x="0" y="0"/>
                  </a:moveTo>
                  <a:lnTo>
                    <a:pt x="71" y="325"/>
                  </a:lnTo>
                  <a:lnTo>
                    <a:pt x="147" y="646"/>
                  </a:lnTo>
                  <a:lnTo>
                    <a:pt x="230" y="966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1" name="Freeform 160"/>
            <p:cNvSpPr>
              <a:spLocks/>
            </p:cNvSpPr>
            <p:nvPr/>
          </p:nvSpPr>
          <p:spPr bwMode="auto">
            <a:xfrm>
              <a:off x="2963" y="2697"/>
              <a:ext cx="517" cy="239"/>
            </a:xfrm>
            <a:custGeom>
              <a:avLst/>
              <a:gdLst>
                <a:gd name="T0" fmla="*/ 0 w 3620"/>
                <a:gd name="T1" fmla="*/ 0 h 1669"/>
                <a:gd name="T2" fmla="*/ 0 w 3620"/>
                <a:gd name="T3" fmla="*/ 0 h 1669"/>
                <a:gd name="T4" fmla="*/ 0 w 3620"/>
                <a:gd name="T5" fmla="*/ 0 h 1669"/>
                <a:gd name="T6" fmla="*/ 0 w 3620"/>
                <a:gd name="T7" fmla="*/ 0 h 1669"/>
                <a:gd name="T8" fmla="*/ 0 w 3620"/>
                <a:gd name="T9" fmla="*/ 0 h 1669"/>
                <a:gd name="T10" fmla="*/ 0 w 3620"/>
                <a:gd name="T11" fmla="*/ 0 h 1669"/>
                <a:gd name="T12" fmla="*/ 0 w 3620"/>
                <a:gd name="T13" fmla="*/ 0 h 1669"/>
                <a:gd name="T14" fmla="*/ 0 w 3620"/>
                <a:gd name="T15" fmla="*/ 1 h 1669"/>
                <a:gd name="T16" fmla="*/ 0 w 3620"/>
                <a:gd name="T17" fmla="*/ 1 h 1669"/>
                <a:gd name="T18" fmla="*/ 1 w 3620"/>
                <a:gd name="T19" fmla="*/ 1 h 1669"/>
                <a:gd name="T20" fmla="*/ 1 w 3620"/>
                <a:gd name="T21" fmla="*/ 1 h 1669"/>
                <a:gd name="T22" fmla="*/ 1 w 3620"/>
                <a:gd name="T23" fmla="*/ 1 h 1669"/>
                <a:gd name="T24" fmla="*/ 1 w 3620"/>
                <a:gd name="T25" fmla="*/ 1 h 1669"/>
                <a:gd name="T26" fmla="*/ 1 w 3620"/>
                <a:gd name="T27" fmla="*/ 1 h 1669"/>
                <a:gd name="T28" fmla="*/ 1 w 3620"/>
                <a:gd name="T29" fmla="*/ 1 h 1669"/>
                <a:gd name="T30" fmla="*/ 1 w 3620"/>
                <a:gd name="T31" fmla="*/ 1 h 1669"/>
                <a:gd name="T32" fmla="*/ 1 w 3620"/>
                <a:gd name="T33" fmla="*/ 1 h 1669"/>
                <a:gd name="T34" fmla="*/ 1 w 3620"/>
                <a:gd name="T35" fmla="*/ 1 h 1669"/>
                <a:gd name="T36" fmla="*/ 1 w 3620"/>
                <a:gd name="T37" fmla="*/ 1 h 1669"/>
                <a:gd name="T38" fmla="*/ 1 w 3620"/>
                <a:gd name="T39" fmla="*/ 1 h 1669"/>
                <a:gd name="T40" fmla="*/ 1 w 3620"/>
                <a:gd name="T41" fmla="*/ 1 h 1669"/>
                <a:gd name="T42" fmla="*/ 1 w 3620"/>
                <a:gd name="T43" fmla="*/ 1 h 1669"/>
                <a:gd name="T44" fmla="*/ 1 w 3620"/>
                <a:gd name="T45" fmla="*/ 0 h 1669"/>
                <a:gd name="T46" fmla="*/ 1 w 3620"/>
                <a:gd name="T47" fmla="*/ 0 h 1669"/>
                <a:gd name="T48" fmla="*/ 1 w 3620"/>
                <a:gd name="T49" fmla="*/ 0 h 1669"/>
                <a:gd name="T50" fmla="*/ 1 w 3620"/>
                <a:gd name="T51" fmla="*/ 0 h 1669"/>
                <a:gd name="T52" fmla="*/ 1 w 3620"/>
                <a:gd name="T53" fmla="*/ 0 h 1669"/>
                <a:gd name="T54" fmla="*/ 1 w 3620"/>
                <a:gd name="T55" fmla="*/ 0 h 1669"/>
                <a:gd name="T56" fmla="*/ 1 w 3620"/>
                <a:gd name="T57" fmla="*/ 0 h 1669"/>
                <a:gd name="T58" fmla="*/ 2 w 3620"/>
                <a:gd name="T59" fmla="*/ 0 h 16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620" h="1669">
                  <a:moveTo>
                    <a:pt x="0" y="195"/>
                  </a:moveTo>
                  <a:lnTo>
                    <a:pt x="142" y="392"/>
                  </a:lnTo>
                  <a:lnTo>
                    <a:pt x="285" y="574"/>
                  </a:lnTo>
                  <a:lnTo>
                    <a:pt x="430" y="744"/>
                  </a:lnTo>
                  <a:lnTo>
                    <a:pt x="577" y="901"/>
                  </a:lnTo>
                  <a:lnTo>
                    <a:pt x="724" y="1045"/>
                  </a:lnTo>
                  <a:lnTo>
                    <a:pt x="871" y="1174"/>
                  </a:lnTo>
                  <a:lnTo>
                    <a:pt x="1018" y="1288"/>
                  </a:lnTo>
                  <a:lnTo>
                    <a:pt x="1165" y="1389"/>
                  </a:lnTo>
                  <a:lnTo>
                    <a:pt x="1311" y="1474"/>
                  </a:lnTo>
                  <a:lnTo>
                    <a:pt x="1457" y="1543"/>
                  </a:lnTo>
                  <a:lnTo>
                    <a:pt x="1600" y="1597"/>
                  </a:lnTo>
                  <a:lnTo>
                    <a:pt x="1743" y="1637"/>
                  </a:lnTo>
                  <a:lnTo>
                    <a:pt x="1883" y="1660"/>
                  </a:lnTo>
                  <a:lnTo>
                    <a:pt x="2022" y="1669"/>
                  </a:lnTo>
                  <a:lnTo>
                    <a:pt x="2156" y="1662"/>
                  </a:lnTo>
                  <a:lnTo>
                    <a:pt x="2289" y="1638"/>
                  </a:lnTo>
                  <a:lnTo>
                    <a:pt x="2418" y="1601"/>
                  </a:lnTo>
                  <a:lnTo>
                    <a:pt x="2544" y="1547"/>
                  </a:lnTo>
                  <a:lnTo>
                    <a:pt x="2667" y="1478"/>
                  </a:lnTo>
                  <a:lnTo>
                    <a:pt x="2784" y="1394"/>
                  </a:lnTo>
                  <a:lnTo>
                    <a:pt x="2898" y="1295"/>
                  </a:lnTo>
                  <a:lnTo>
                    <a:pt x="3006" y="1181"/>
                  </a:lnTo>
                  <a:lnTo>
                    <a:pt x="3110" y="1053"/>
                  </a:lnTo>
                  <a:lnTo>
                    <a:pt x="3210" y="911"/>
                  </a:lnTo>
                  <a:lnTo>
                    <a:pt x="3303" y="754"/>
                  </a:lnTo>
                  <a:lnTo>
                    <a:pt x="3391" y="585"/>
                  </a:lnTo>
                  <a:lnTo>
                    <a:pt x="3473" y="403"/>
                  </a:lnTo>
                  <a:lnTo>
                    <a:pt x="3549" y="207"/>
                  </a:lnTo>
                  <a:lnTo>
                    <a:pt x="362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2" name="Freeform 161"/>
            <p:cNvSpPr>
              <a:spLocks/>
            </p:cNvSpPr>
            <p:nvPr/>
          </p:nvSpPr>
          <p:spPr bwMode="auto">
            <a:xfrm>
              <a:off x="2699" y="1007"/>
              <a:ext cx="781" cy="876"/>
            </a:xfrm>
            <a:custGeom>
              <a:avLst/>
              <a:gdLst>
                <a:gd name="T0" fmla="*/ 2 w 5468"/>
                <a:gd name="T1" fmla="*/ 3 h 6135"/>
                <a:gd name="T2" fmla="*/ 2 w 5468"/>
                <a:gd name="T3" fmla="*/ 2 h 6135"/>
                <a:gd name="T4" fmla="*/ 2 w 5468"/>
                <a:gd name="T5" fmla="*/ 2 h 6135"/>
                <a:gd name="T6" fmla="*/ 2 w 5468"/>
                <a:gd name="T7" fmla="*/ 2 h 6135"/>
                <a:gd name="T8" fmla="*/ 2 w 5468"/>
                <a:gd name="T9" fmla="*/ 2 h 6135"/>
                <a:gd name="T10" fmla="*/ 2 w 5468"/>
                <a:gd name="T11" fmla="*/ 2 h 6135"/>
                <a:gd name="T12" fmla="*/ 2 w 5468"/>
                <a:gd name="T13" fmla="*/ 2 h 6135"/>
                <a:gd name="T14" fmla="*/ 2 w 5468"/>
                <a:gd name="T15" fmla="*/ 2 h 6135"/>
                <a:gd name="T16" fmla="*/ 2 w 5468"/>
                <a:gd name="T17" fmla="*/ 2 h 6135"/>
                <a:gd name="T18" fmla="*/ 2 w 5468"/>
                <a:gd name="T19" fmla="*/ 1 h 6135"/>
                <a:gd name="T20" fmla="*/ 2 w 5468"/>
                <a:gd name="T21" fmla="*/ 1 h 6135"/>
                <a:gd name="T22" fmla="*/ 2 w 5468"/>
                <a:gd name="T23" fmla="*/ 1 h 6135"/>
                <a:gd name="T24" fmla="*/ 2 w 5468"/>
                <a:gd name="T25" fmla="*/ 1 h 6135"/>
                <a:gd name="T26" fmla="*/ 2 w 5468"/>
                <a:gd name="T27" fmla="*/ 1 h 6135"/>
                <a:gd name="T28" fmla="*/ 2 w 5468"/>
                <a:gd name="T29" fmla="*/ 1 h 6135"/>
                <a:gd name="T30" fmla="*/ 2 w 5468"/>
                <a:gd name="T31" fmla="*/ 1 h 6135"/>
                <a:gd name="T32" fmla="*/ 2 w 5468"/>
                <a:gd name="T33" fmla="*/ 1 h 6135"/>
                <a:gd name="T34" fmla="*/ 1 w 5468"/>
                <a:gd name="T35" fmla="*/ 1 h 6135"/>
                <a:gd name="T36" fmla="*/ 1 w 5468"/>
                <a:gd name="T37" fmla="*/ 0 h 6135"/>
                <a:gd name="T38" fmla="*/ 1 w 5468"/>
                <a:gd name="T39" fmla="*/ 0 h 6135"/>
                <a:gd name="T40" fmla="*/ 1 w 5468"/>
                <a:gd name="T41" fmla="*/ 0 h 6135"/>
                <a:gd name="T42" fmla="*/ 1 w 5468"/>
                <a:gd name="T43" fmla="*/ 0 h 6135"/>
                <a:gd name="T44" fmla="*/ 1 w 5468"/>
                <a:gd name="T45" fmla="*/ 0 h 6135"/>
                <a:gd name="T46" fmla="*/ 1 w 5468"/>
                <a:gd name="T47" fmla="*/ 0 h 6135"/>
                <a:gd name="T48" fmla="*/ 1 w 5468"/>
                <a:gd name="T49" fmla="*/ 0 h 6135"/>
                <a:gd name="T50" fmla="*/ 1 w 5468"/>
                <a:gd name="T51" fmla="*/ 0 h 6135"/>
                <a:gd name="T52" fmla="*/ 1 w 5468"/>
                <a:gd name="T53" fmla="*/ 0 h 6135"/>
                <a:gd name="T54" fmla="*/ 1 w 5468"/>
                <a:gd name="T55" fmla="*/ 0 h 6135"/>
                <a:gd name="T56" fmla="*/ 1 w 5468"/>
                <a:gd name="T57" fmla="*/ 0 h 6135"/>
                <a:gd name="T58" fmla="*/ 1 w 5468"/>
                <a:gd name="T59" fmla="*/ 0 h 6135"/>
                <a:gd name="T60" fmla="*/ 1 w 5468"/>
                <a:gd name="T61" fmla="*/ 0 h 6135"/>
                <a:gd name="T62" fmla="*/ 1 w 5468"/>
                <a:gd name="T63" fmla="*/ 0 h 6135"/>
                <a:gd name="T64" fmla="*/ 1 w 5468"/>
                <a:gd name="T65" fmla="*/ 0 h 6135"/>
                <a:gd name="T66" fmla="*/ 1 w 5468"/>
                <a:gd name="T67" fmla="*/ 0 h 6135"/>
                <a:gd name="T68" fmla="*/ 0 w 5468"/>
                <a:gd name="T69" fmla="*/ 0 h 6135"/>
                <a:gd name="T70" fmla="*/ 0 w 5468"/>
                <a:gd name="T71" fmla="*/ 0 h 6135"/>
                <a:gd name="T72" fmla="*/ 0 w 5468"/>
                <a:gd name="T73" fmla="*/ 0 h 6135"/>
                <a:gd name="T74" fmla="*/ 0 w 5468"/>
                <a:gd name="T75" fmla="*/ 0 h 6135"/>
                <a:gd name="T76" fmla="*/ 0 w 5468"/>
                <a:gd name="T77" fmla="*/ 0 h 6135"/>
                <a:gd name="T78" fmla="*/ 0 w 5468"/>
                <a:gd name="T79" fmla="*/ 0 h 6135"/>
                <a:gd name="T80" fmla="*/ 0 w 5468"/>
                <a:gd name="T81" fmla="*/ 0 h 6135"/>
                <a:gd name="T82" fmla="*/ 0 w 5468"/>
                <a:gd name="T83" fmla="*/ 0 h 6135"/>
                <a:gd name="T84" fmla="*/ 0 w 5468"/>
                <a:gd name="T85" fmla="*/ 0 h 6135"/>
                <a:gd name="T86" fmla="*/ 0 w 5468"/>
                <a:gd name="T87" fmla="*/ 1 h 6135"/>
                <a:gd name="T88" fmla="*/ 0 w 5468"/>
                <a:gd name="T89" fmla="*/ 1 h 6135"/>
                <a:gd name="T90" fmla="*/ 0 w 5468"/>
                <a:gd name="T91" fmla="*/ 1 h 61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468" h="6135">
                  <a:moveTo>
                    <a:pt x="5468" y="6135"/>
                  </a:moveTo>
                  <a:lnTo>
                    <a:pt x="5396" y="5808"/>
                  </a:lnTo>
                  <a:lnTo>
                    <a:pt x="5319" y="5483"/>
                  </a:lnTo>
                  <a:lnTo>
                    <a:pt x="5235" y="5161"/>
                  </a:lnTo>
                  <a:lnTo>
                    <a:pt x="5145" y="4842"/>
                  </a:lnTo>
                  <a:lnTo>
                    <a:pt x="5049" y="4528"/>
                  </a:lnTo>
                  <a:lnTo>
                    <a:pt x="4948" y="4220"/>
                  </a:lnTo>
                  <a:lnTo>
                    <a:pt x="4841" y="3917"/>
                  </a:lnTo>
                  <a:lnTo>
                    <a:pt x="4731" y="3621"/>
                  </a:lnTo>
                  <a:lnTo>
                    <a:pt x="4613" y="3332"/>
                  </a:lnTo>
                  <a:lnTo>
                    <a:pt x="4493" y="3053"/>
                  </a:lnTo>
                  <a:lnTo>
                    <a:pt x="4368" y="2781"/>
                  </a:lnTo>
                  <a:lnTo>
                    <a:pt x="4240" y="2519"/>
                  </a:lnTo>
                  <a:lnTo>
                    <a:pt x="4107" y="2267"/>
                  </a:lnTo>
                  <a:lnTo>
                    <a:pt x="3971" y="2026"/>
                  </a:lnTo>
                  <a:lnTo>
                    <a:pt x="3833" y="1796"/>
                  </a:lnTo>
                  <a:lnTo>
                    <a:pt x="3692" y="1578"/>
                  </a:lnTo>
                  <a:lnTo>
                    <a:pt x="3548" y="1373"/>
                  </a:lnTo>
                  <a:lnTo>
                    <a:pt x="3403" y="1179"/>
                  </a:lnTo>
                  <a:lnTo>
                    <a:pt x="3256" y="1000"/>
                  </a:lnTo>
                  <a:lnTo>
                    <a:pt x="3107" y="835"/>
                  </a:lnTo>
                  <a:lnTo>
                    <a:pt x="2958" y="682"/>
                  </a:lnTo>
                  <a:lnTo>
                    <a:pt x="2809" y="545"/>
                  </a:lnTo>
                  <a:lnTo>
                    <a:pt x="2658" y="422"/>
                  </a:lnTo>
                  <a:lnTo>
                    <a:pt x="2509" y="315"/>
                  </a:lnTo>
                  <a:lnTo>
                    <a:pt x="2360" y="223"/>
                  </a:lnTo>
                  <a:lnTo>
                    <a:pt x="2212" y="147"/>
                  </a:lnTo>
                  <a:lnTo>
                    <a:pt x="2065" y="86"/>
                  </a:lnTo>
                  <a:lnTo>
                    <a:pt x="1919" y="41"/>
                  </a:lnTo>
                  <a:lnTo>
                    <a:pt x="1775" y="12"/>
                  </a:lnTo>
                  <a:lnTo>
                    <a:pt x="1635" y="0"/>
                  </a:lnTo>
                  <a:lnTo>
                    <a:pt x="1495" y="3"/>
                  </a:lnTo>
                  <a:lnTo>
                    <a:pt x="1360" y="22"/>
                  </a:lnTo>
                  <a:lnTo>
                    <a:pt x="1228" y="58"/>
                  </a:lnTo>
                  <a:lnTo>
                    <a:pt x="1099" y="109"/>
                  </a:lnTo>
                  <a:lnTo>
                    <a:pt x="974" y="177"/>
                  </a:lnTo>
                  <a:lnTo>
                    <a:pt x="853" y="260"/>
                  </a:lnTo>
                  <a:lnTo>
                    <a:pt x="737" y="358"/>
                  </a:lnTo>
                  <a:lnTo>
                    <a:pt x="626" y="472"/>
                  </a:lnTo>
                  <a:lnTo>
                    <a:pt x="520" y="601"/>
                  </a:lnTo>
                  <a:lnTo>
                    <a:pt x="418" y="744"/>
                  </a:lnTo>
                  <a:lnTo>
                    <a:pt x="323" y="902"/>
                  </a:lnTo>
                  <a:lnTo>
                    <a:pt x="233" y="1073"/>
                  </a:lnTo>
                  <a:lnTo>
                    <a:pt x="149" y="1259"/>
                  </a:lnTo>
                  <a:lnTo>
                    <a:pt x="71" y="1457"/>
                  </a:lnTo>
                  <a:lnTo>
                    <a:pt x="0" y="166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3" name="Freeform 162"/>
            <p:cNvSpPr>
              <a:spLocks/>
            </p:cNvSpPr>
            <p:nvPr/>
          </p:nvSpPr>
          <p:spPr bwMode="auto">
            <a:xfrm>
              <a:off x="4242" y="2134"/>
              <a:ext cx="242" cy="603"/>
            </a:xfrm>
            <a:custGeom>
              <a:avLst/>
              <a:gdLst>
                <a:gd name="T0" fmla="*/ 0 w 1696"/>
                <a:gd name="T1" fmla="*/ 2 h 4222"/>
                <a:gd name="T2" fmla="*/ 0 w 1696"/>
                <a:gd name="T3" fmla="*/ 2 h 4222"/>
                <a:gd name="T4" fmla="*/ 0 w 1696"/>
                <a:gd name="T5" fmla="*/ 2 h 4222"/>
                <a:gd name="T6" fmla="*/ 0 w 1696"/>
                <a:gd name="T7" fmla="*/ 2 h 4222"/>
                <a:gd name="T8" fmla="*/ 0 w 1696"/>
                <a:gd name="T9" fmla="*/ 2 h 4222"/>
                <a:gd name="T10" fmla="*/ 0 w 1696"/>
                <a:gd name="T11" fmla="*/ 2 h 4222"/>
                <a:gd name="T12" fmla="*/ 0 w 1696"/>
                <a:gd name="T13" fmla="*/ 2 h 4222"/>
                <a:gd name="T14" fmla="*/ 0 w 1696"/>
                <a:gd name="T15" fmla="*/ 2 h 4222"/>
                <a:gd name="T16" fmla="*/ 0 w 1696"/>
                <a:gd name="T17" fmla="*/ 1 h 4222"/>
                <a:gd name="T18" fmla="*/ 0 w 1696"/>
                <a:gd name="T19" fmla="*/ 1 h 4222"/>
                <a:gd name="T20" fmla="*/ 0 w 1696"/>
                <a:gd name="T21" fmla="*/ 1 h 4222"/>
                <a:gd name="T22" fmla="*/ 0 w 1696"/>
                <a:gd name="T23" fmla="*/ 1 h 4222"/>
                <a:gd name="T24" fmla="*/ 1 w 1696"/>
                <a:gd name="T25" fmla="*/ 1 h 4222"/>
                <a:gd name="T26" fmla="*/ 1 w 1696"/>
                <a:gd name="T27" fmla="*/ 1 h 4222"/>
                <a:gd name="T28" fmla="*/ 1 w 1696"/>
                <a:gd name="T29" fmla="*/ 1 h 4222"/>
                <a:gd name="T30" fmla="*/ 1 w 1696"/>
                <a:gd name="T31" fmla="*/ 1 h 4222"/>
                <a:gd name="T32" fmla="*/ 1 w 1696"/>
                <a:gd name="T33" fmla="*/ 1 h 4222"/>
                <a:gd name="T34" fmla="*/ 1 w 1696"/>
                <a:gd name="T35" fmla="*/ 1 h 4222"/>
                <a:gd name="T36" fmla="*/ 1 w 1696"/>
                <a:gd name="T37" fmla="*/ 1 h 4222"/>
                <a:gd name="T38" fmla="*/ 1 w 1696"/>
                <a:gd name="T39" fmla="*/ 0 h 4222"/>
                <a:gd name="T40" fmla="*/ 1 w 1696"/>
                <a:gd name="T41" fmla="*/ 0 h 4222"/>
                <a:gd name="T42" fmla="*/ 1 w 1696"/>
                <a:gd name="T43" fmla="*/ 0 h 4222"/>
                <a:gd name="T44" fmla="*/ 1 w 1696"/>
                <a:gd name="T45" fmla="*/ 0 h 4222"/>
                <a:gd name="T46" fmla="*/ 1 w 1696"/>
                <a:gd name="T47" fmla="*/ 0 h 42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96" h="4222">
                  <a:moveTo>
                    <a:pt x="0" y="4222"/>
                  </a:moveTo>
                  <a:lnTo>
                    <a:pt x="130" y="4186"/>
                  </a:lnTo>
                  <a:lnTo>
                    <a:pt x="257" y="4137"/>
                  </a:lnTo>
                  <a:lnTo>
                    <a:pt x="380" y="4070"/>
                  </a:lnTo>
                  <a:lnTo>
                    <a:pt x="499" y="3990"/>
                  </a:lnTo>
                  <a:lnTo>
                    <a:pt x="614" y="3893"/>
                  </a:lnTo>
                  <a:lnTo>
                    <a:pt x="725" y="3783"/>
                  </a:lnTo>
                  <a:lnTo>
                    <a:pt x="830" y="3658"/>
                  </a:lnTo>
                  <a:lnTo>
                    <a:pt x="931" y="3518"/>
                  </a:lnTo>
                  <a:lnTo>
                    <a:pt x="1026" y="3364"/>
                  </a:lnTo>
                  <a:lnTo>
                    <a:pt x="1115" y="3197"/>
                  </a:lnTo>
                  <a:lnTo>
                    <a:pt x="1198" y="3017"/>
                  </a:lnTo>
                  <a:lnTo>
                    <a:pt x="1276" y="2824"/>
                  </a:lnTo>
                  <a:lnTo>
                    <a:pt x="1347" y="2618"/>
                  </a:lnTo>
                  <a:lnTo>
                    <a:pt x="1412" y="2400"/>
                  </a:lnTo>
                  <a:lnTo>
                    <a:pt x="1472" y="2171"/>
                  </a:lnTo>
                  <a:lnTo>
                    <a:pt x="1524" y="1932"/>
                  </a:lnTo>
                  <a:lnTo>
                    <a:pt x="1569" y="1682"/>
                  </a:lnTo>
                  <a:lnTo>
                    <a:pt x="1608" y="1422"/>
                  </a:lnTo>
                  <a:lnTo>
                    <a:pt x="1640" y="1154"/>
                  </a:lnTo>
                  <a:lnTo>
                    <a:pt x="1664" y="876"/>
                  </a:lnTo>
                  <a:lnTo>
                    <a:pt x="1682" y="591"/>
                  </a:lnTo>
                  <a:lnTo>
                    <a:pt x="1693" y="299"/>
                  </a:lnTo>
                  <a:lnTo>
                    <a:pt x="169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4" name="Freeform 163"/>
            <p:cNvSpPr>
              <a:spLocks/>
            </p:cNvSpPr>
            <p:nvPr/>
          </p:nvSpPr>
          <p:spPr bwMode="auto">
            <a:xfrm>
              <a:off x="3850" y="811"/>
              <a:ext cx="634" cy="1323"/>
            </a:xfrm>
            <a:custGeom>
              <a:avLst/>
              <a:gdLst>
                <a:gd name="T0" fmla="*/ 2 w 4442"/>
                <a:gd name="T1" fmla="*/ 4 h 9260"/>
                <a:gd name="T2" fmla="*/ 2 w 4442"/>
                <a:gd name="T3" fmla="*/ 4 h 9260"/>
                <a:gd name="T4" fmla="*/ 2 w 4442"/>
                <a:gd name="T5" fmla="*/ 4 h 9260"/>
                <a:gd name="T6" fmla="*/ 2 w 4442"/>
                <a:gd name="T7" fmla="*/ 3 h 9260"/>
                <a:gd name="T8" fmla="*/ 2 w 4442"/>
                <a:gd name="T9" fmla="*/ 3 h 9260"/>
                <a:gd name="T10" fmla="*/ 2 w 4442"/>
                <a:gd name="T11" fmla="*/ 3 h 9260"/>
                <a:gd name="T12" fmla="*/ 2 w 4442"/>
                <a:gd name="T13" fmla="*/ 3 h 9260"/>
                <a:gd name="T14" fmla="*/ 2 w 4442"/>
                <a:gd name="T15" fmla="*/ 3 h 9260"/>
                <a:gd name="T16" fmla="*/ 2 w 4442"/>
                <a:gd name="T17" fmla="*/ 3 h 9260"/>
                <a:gd name="T18" fmla="*/ 2 w 4442"/>
                <a:gd name="T19" fmla="*/ 3 h 9260"/>
                <a:gd name="T20" fmla="*/ 2 w 4442"/>
                <a:gd name="T21" fmla="*/ 3 h 9260"/>
                <a:gd name="T22" fmla="*/ 2 w 4442"/>
                <a:gd name="T23" fmla="*/ 2 h 9260"/>
                <a:gd name="T24" fmla="*/ 2 w 4442"/>
                <a:gd name="T25" fmla="*/ 2 h 9260"/>
                <a:gd name="T26" fmla="*/ 2 w 4442"/>
                <a:gd name="T27" fmla="*/ 2 h 9260"/>
                <a:gd name="T28" fmla="*/ 2 w 4442"/>
                <a:gd name="T29" fmla="*/ 2 h 9260"/>
                <a:gd name="T30" fmla="*/ 2 w 4442"/>
                <a:gd name="T31" fmla="*/ 2 h 9260"/>
                <a:gd name="T32" fmla="*/ 1 w 4442"/>
                <a:gd name="T33" fmla="*/ 2 h 9260"/>
                <a:gd name="T34" fmla="*/ 1 w 4442"/>
                <a:gd name="T35" fmla="*/ 2 h 9260"/>
                <a:gd name="T36" fmla="*/ 1 w 4442"/>
                <a:gd name="T37" fmla="*/ 1 h 9260"/>
                <a:gd name="T38" fmla="*/ 1 w 4442"/>
                <a:gd name="T39" fmla="*/ 1 h 9260"/>
                <a:gd name="T40" fmla="*/ 1 w 4442"/>
                <a:gd name="T41" fmla="*/ 1 h 9260"/>
                <a:gd name="T42" fmla="*/ 1 w 4442"/>
                <a:gd name="T43" fmla="*/ 1 h 9260"/>
                <a:gd name="T44" fmla="*/ 1 w 4442"/>
                <a:gd name="T45" fmla="*/ 1 h 9260"/>
                <a:gd name="T46" fmla="*/ 1 w 4442"/>
                <a:gd name="T47" fmla="*/ 1 h 9260"/>
                <a:gd name="T48" fmla="*/ 1 w 4442"/>
                <a:gd name="T49" fmla="*/ 1 h 9260"/>
                <a:gd name="T50" fmla="*/ 1 w 4442"/>
                <a:gd name="T51" fmla="*/ 1 h 9260"/>
                <a:gd name="T52" fmla="*/ 1 w 4442"/>
                <a:gd name="T53" fmla="*/ 1 h 9260"/>
                <a:gd name="T54" fmla="*/ 1 w 4442"/>
                <a:gd name="T55" fmla="*/ 1 h 9260"/>
                <a:gd name="T56" fmla="*/ 1 w 4442"/>
                <a:gd name="T57" fmla="*/ 0 h 9260"/>
                <a:gd name="T58" fmla="*/ 1 w 4442"/>
                <a:gd name="T59" fmla="*/ 0 h 9260"/>
                <a:gd name="T60" fmla="*/ 1 w 4442"/>
                <a:gd name="T61" fmla="*/ 0 h 9260"/>
                <a:gd name="T62" fmla="*/ 1 w 4442"/>
                <a:gd name="T63" fmla="*/ 0 h 9260"/>
                <a:gd name="T64" fmla="*/ 1 w 4442"/>
                <a:gd name="T65" fmla="*/ 0 h 9260"/>
                <a:gd name="T66" fmla="*/ 1 w 4442"/>
                <a:gd name="T67" fmla="*/ 0 h 9260"/>
                <a:gd name="T68" fmla="*/ 0 w 4442"/>
                <a:gd name="T69" fmla="*/ 0 h 9260"/>
                <a:gd name="T70" fmla="*/ 0 w 4442"/>
                <a:gd name="T71" fmla="*/ 0 h 9260"/>
                <a:gd name="T72" fmla="*/ 0 w 4442"/>
                <a:gd name="T73" fmla="*/ 0 h 9260"/>
                <a:gd name="T74" fmla="*/ 0 w 4442"/>
                <a:gd name="T75" fmla="*/ 0 h 9260"/>
                <a:gd name="T76" fmla="*/ 0 w 4442"/>
                <a:gd name="T77" fmla="*/ 0 h 9260"/>
                <a:gd name="T78" fmla="*/ 0 w 4442"/>
                <a:gd name="T79" fmla="*/ 0 h 9260"/>
                <a:gd name="T80" fmla="*/ 0 w 4442"/>
                <a:gd name="T81" fmla="*/ 0 h 9260"/>
                <a:gd name="T82" fmla="*/ 0 w 4442"/>
                <a:gd name="T83" fmla="*/ 0 h 9260"/>
                <a:gd name="T84" fmla="*/ 0 w 4442"/>
                <a:gd name="T85" fmla="*/ 0 h 926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42" h="9260">
                  <a:moveTo>
                    <a:pt x="4442" y="9260"/>
                  </a:moveTo>
                  <a:lnTo>
                    <a:pt x="4439" y="8953"/>
                  </a:lnTo>
                  <a:lnTo>
                    <a:pt x="4428" y="8642"/>
                  </a:lnTo>
                  <a:lnTo>
                    <a:pt x="4410" y="8326"/>
                  </a:lnTo>
                  <a:lnTo>
                    <a:pt x="4385" y="8006"/>
                  </a:lnTo>
                  <a:lnTo>
                    <a:pt x="4353" y="7684"/>
                  </a:lnTo>
                  <a:lnTo>
                    <a:pt x="4313" y="7359"/>
                  </a:lnTo>
                  <a:lnTo>
                    <a:pt x="4268" y="7031"/>
                  </a:lnTo>
                  <a:lnTo>
                    <a:pt x="4215" y="6704"/>
                  </a:lnTo>
                  <a:lnTo>
                    <a:pt x="4155" y="6378"/>
                  </a:lnTo>
                  <a:lnTo>
                    <a:pt x="4089" y="6052"/>
                  </a:lnTo>
                  <a:lnTo>
                    <a:pt x="4017" y="5727"/>
                  </a:lnTo>
                  <a:lnTo>
                    <a:pt x="3938" y="5406"/>
                  </a:lnTo>
                  <a:lnTo>
                    <a:pt x="3853" y="5086"/>
                  </a:lnTo>
                  <a:lnTo>
                    <a:pt x="3763" y="4771"/>
                  </a:lnTo>
                  <a:lnTo>
                    <a:pt x="3668" y="4462"/>
                  </a:lnTo>
                  <a:lnTo>
                    <a:pt x="3566" y="4157"/>
                  </a:lnTo>
                  <a:lnTo>
                    <a:pt x="3459" y="3857"/>
                  </a:lnTo>
                  <a:lnTo>
                    <a:pt x="3348" y="3565"/>
                  </a:lnTo>
                  <a:lnTo>
                    <a:pt x="3232" y="3281"/>
                  </a:lnTo>
                  <a:lnTo>
                    <a:pt x="3112" y="3005"/>
                  </a:lnTo>
                  <a:lnTo>
                    <a:pt x="2987" y="2737"/>
                  </a:lnTo>
                  <a:lnTo>
                    <a:pt x="2859" y="2479"/>
                  </a:lnTo>
                  <a:lnTo>
                    <a:pt x="2727" y="2230"/>
                  </a:lnTo>
                  <a:lnTo>
                    <a:pt x="2591" y="1993"/>
                  </a:lnTo>
                  <a:lnTo>
                    <a:pt x="2454" y="1767"/>
                  </a:lnTo>
                  <a:lnTo>
                    <a:pt x="2314" y="1552"/>
                  </a:lnTo>
                  <a:lnTo>
                    <a:pt x="2171" y="1349"/>
                  </a:lnTo>
                  <a:lnTo>
                    <a:pt x="2026" y="1159"/>
                  </a:lnTo>
                  <a:lnTo>
                    <a:pt x="1880" y="982"/>
                  </a:lnTo>
                  <a:lnTo>
                    <a:pt x="1733" y="820"/>
                  </a:lnTo>
                  <a:lnTo>
                    <a:pt x="1585" y="671"/>
                  </a:lnTo>
                  <a:lnTo>
                    <a:pt x="1437" y="536"/>
                  </a:lnTo>
                  <a:lnTo>
                    <a:pt x="1288" y="415"/>
                  </a:lnTo>
                  <a:lnTo>
                    <a:pt x="1140" y="309"/>
                  </a:lnTo>
                  <a:lnTo>
                    <a:pt x="992" y="219"/>
                  </a:lnTo>
                  <a:lnTo>
                    <a:pt x="845" y="143"/>
                  </a:lnTo>
                  <a:lnTo>
                    <a:pt x="699" y="84"/>
                  </a:lnTo>
                  <a:lnTo>
                    <a:pt x="555" y="41"/>
                  </a:lnTo>
                  <a:lnTo>
                    <a:pt x="413" y="12"/>
                  </a:lnTo>
                  <a:lnTo>
                    <a:pt x="272" y="0"/>
                  </a:lnTo>
                  <a:lnTo>
                    <a:pt x="135" y="3"/>
                  </a:lnTo>
                  <a:lnTo>
                    <a:pt x="0" y="22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5" name="Freeform 164"/>
            <p:cNvSpPr>
              <a:spLocks/>
            </p:cNvSpPr>
            <p:nvPr/>
          </p:nvSpPr>
          <p:spPr bwMode="auto">
            <a:xfrm>
              <a:off x="2491" y="1873"/>
              <a:ext cx="329" cy="826"/>
            </a:xfrm>
            <a:custGeom>
              <a:avLst/>
              <a:gdLst>
                <a:gd name="T0" fmla="*/ 1 w 2300"/>
                <a:gd name="T1" fmla="*/ 2 h 5780"/>
                <a:gd name="T2" fmla="*/ 1 w 2300"/>
                <a:gd name="T3" fmla="*/ 2 h 5780"/>
                <a:gd name="T4" fmla="*/ 1 w 2300"/>
                <a:gd name="T5" fmla="*/ 2 h 5780"/>
                <a:gd name="T6" fmla="*/ 1 w 2300"/>
                <a:gd name="T7" fmla="*/ 2 h 5780"/>
                <a:gd name="T8" fmla="*/ 0 w 2300"/>
                <a:gd name="T9" fmla="*/ 2 h 5780"/>
                <a:gd name="T10" fmla="*/ 0 w 2300"/>
                <a:gd name="T11" fmla="*/ 2 h 5780"/>
                <a:gd name="T12" fmla="*/ 0 w 2300"/>
                <a:gd name="T13" fmla="*/ 2 h 5780"/>
                <a:gd name="T14" fmla="*/ 0 w 2300"/>
                <a:gd name="T15" fmla="*/ 2 h 5780"/>
                <a:gd name="T16" fmla="*/ 0 w 2300"/>
                <a:gd name="T17" fmla="*/ 2 h 5780"/>
                <a:gd name="T18" fmla="*/ 0 w 2300"/>
                <a:gd name="T19" fmla="*/ 2 h 5780"/>
                <a:gd name="T20" fmla="*/ 0 w 2300"/>
                <a:gd name="T21" fmla="*/ 2 h 5780"/>
                <a:gd name="T22" fmla="*/ 0 w 2300"/>
                <a:gd name="T23" fmla="*/ 2 h 5780"/>
                <a:gd name="T24" fmla="*/ 0 w 2300"/>
                <a:gd name="T25" fmla="*/ 2 h 5780"/>
                <a:gd name="T26" fmla="*/ 0 w 2300"/>
                <a:gd name="T27" fmla="*/ 2 h 5780"/>
                <a:gd name="T28" fmla="*/ 0 w 2300"/>
                <a:gd name="T29" fmla="*/ 2 h 5780"/>
                <a:gd name="T30" fmla="*/ 0 w 2300"/>
                <a:gd name="T31" fmla="*/ 2 h 5780"/>
                <a:gd name="T32" fmla="*/ 0 w 2300"/>
                <a:gd name="T33" fmla="*/ 2 h 5780"/>
                <a:gd name="T34" fmla="*/ 0 w 2300"/>
                <a:gd name="T35" fmla="*/ 1 h 5780"/>
                <a:gd name="T36" fmla="*/ 0 w 2300"/>
                <a:gd name="T37" fmla="*/ 1 h 5780"/>
                <a:gd name="T38" fmla="*/ 0 w 2300"/>
                <a:gd name="T39" fmla="*/ 1 h 5780"/>
                <a:gd name="T40" fmla="*/ 0 w 2300"/>
                <a:gd name="T41" fmla="*/ 1 h 5780"/>
                <a:gd name="T42" fmla="*/ 0 w 2300"/>
                <a:gd name="T43" fmla="*/ 1 h 5780"/>
                <a:gd name="T44" fmla="*/ 0 w 2300"/>
                <a:gd name="T45" fmla="*/ 1 h 5780"/>
                <a:gd name="T46" fmla="*/ 0 w 2300"/>
                <a:gd name="T47" fmla="*/ 1 h 5780"/>
                <a:gd name="T48" fmla="*/ 0 w 2300"/>
                <a:gd name="T49" fmla="*/ 1 h 5780"/>
                <a:gd name="T50" fmla="*/ 0 w 2300"/>
                <a:gd name="T51" fmla="*/ 0 h 5780"/>
                <a:gd name="T52" fmla="*/ 0 w 2300"/>
                <a:gd name="T53" fmla="*/ 0 h 5780"/>
                <a:gd name="T54" fmla="*/ 0 w 2300"/>
                <a:gd name="T55" fmla="*/ 0 h 5780"/>
                <a:gd name="T56" fmla="*/ 1 w 2300"/>
                <a:gd name="T57" fmla="*/ 0 h 5780"/>
                <a:gd name="T58" fmla="*/ 1 w 2300"/>
                <a:gd name="T59" fmla="*/ 0 h 5780"/>
                <a:gd name="T60" fmla="*/ 1 w 2300"/>
                <a:gd name="T61" fmla="*/ 0 h 5780"/>
                <a:gd name="T62" fmla="*/ 1 w 2300"/>
                <a:gd name="T63" fmla="*/ 0 h 57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00" h="5780">
                  <a:moveTo>
                    <a:pt x="2300" y="5700"/>
                  </a:moveTo>
                  <a:lnTo>
                    <a:pt x="2165" y="5725"/>
                  </a:lnTo>
                  <a:lnTo>
                    <a:pt x="2031" y="5746"/>
                  </a:lnTo>
                  <a:lnTo>
                    <a:pt x="1901" y="5763"/>
                  </a:lnTo>
                  <a:lnTo>
                    <a:pt x="1774" y="5774"/>
                  </a:lnTo>
                  <a:lnTo>
                    <a:pt x="1650" y="5779"/>
                  </a:lnTo>
                  <a:lnTo>
                    <a:pt x="1530" y="5780"/>
                  </a:lnTo>
                  <a:lnTo>
                    <a:pt x="1415" y="5776"/>
                  </a:lnTo>
                  <a:lnTo>
                    <a:pt x="1303" y="5765"/>
                  </a:lnTo>
                  <a:lnTo>
                    <a:pt x="1197" y="5749"/>
                  </a:lnTo>
                  <a:lnTo>
                    <a:pt x="1095" y="5727"/>
                  </a:lnTo>
                  <a:lnTo>
                    <a:pt x="999" y="5701"/>
                  </a:lnTo>
                  <a:lnTo>
                    <a:pt x="907" y="5668"/>
                  </a:lnTo>
                  <a:lnTo>
                    <a:pt x="820" y="5629"/>
                  </a:lnTo>
                  <a:lnTo>
                    <a:pt x="739" y="5586"/>
                  </a:lnTo>
                  <a:lnTo>
                    <a:pt x="662" y="5537"/>
                  </a:lnTo>
                  <a:lnTo>
                    <a:pt x="591" y="5484"/>
                  </a:lnTo>
                  <a:lnTo>
                    <a:pt x="524" y="5426"/>
                  </a:lnTo>
                  <a:lnTo>
                    <a:pt x="460" y="5360"/>
                  </a:lnTo>
                  <a:lnTo>
                    <a:pt x="399" y="5287"/>
                  </a:lnTo>
                  <a:lnTo>
                    <a:pt x="341" y="5209"/>
                  </a:lnTo>
                  <a:lnTo>
                    <a:pt x="287" y="5124"/>
                  </a:lnTo>
                  <a:lnTo>
                    <a:pt x="239" y="5032"/>
                  </a:lnTo>
                  <a:lnTo>
                    <a:pt x="193" y="4934"/>
                  </a:lnTo>
                  <a:lnTo>
                    <a:pt x="152" y="4830"/>
                  </a:lnTo>
                  <a:lnTo>
                    <a:pt x="116" y="4719"/>
                  </a:lnTo>
                  <a:lnTo>
                    <a:pt x="85" y="4603"/>
                  </a:lnTo>
                  <a:lnTo>
                    <a:pt x="58" y="4483"/>
                  </a:lnTo>
                  <a:lnTo>
                    <a:pt x="37" y="4357"/>
                  </a:lnTo>
                  <a:lnTo>
                    <a:pt x="21" y="4227"/>
                  </a:lnTo>
                  <a:lnTo>
                    <a:pt x="9" y="4094"/>
                  </a:lnTo>
                  <a:lnTo>
                    <a:pt x="2" y="3958"/>
                  </a:lnTo>
                  <a:lnTo>
                    <a:pt x="0" y="3820"/>
                  </a:lnTo>
                  <a:lnTo>
                    <a:pt x="2" y="3678"/>
                  </a:lnTo>
                  <a:lnTo>
                    <a:pt x="9" y="3533"/>
                  </a:lnTo>
                  <a:lnTo>
                    <a:pt x="21" y="3384"/>
                  </a:lnTo>
                  <a:lnTo>
                    <a:pt x="37" y="3233"/>
                  </a:lnTo>
                  <a:lnTo>
                    <a:pt x="58" y="3078"/>
                  </a:lnTo>
                  <a:lnTo>
                    <a:pt x="85" y="2923"/>
                  </a:lnTo>
                  <a:lnTo>
                    <a:pt x="116" y="2766"/>
                  </a:lnTo>
                  <a:lnTo>
                    <a:pt x="152" y="2610"/>
                  </a:lnTo>
                  <a:lnTo>
                    <a:pt x="193" y="2455"/>
                  </a:lnTo>
                  <a:lnTo>
                    <a:pt x="239" y="2301"/>
                  </a:lnTo>
                  <a:lnTo>
                    <a:pt x="287" y="2148"/>
                  </a:lnTo>
                  <a:lnTo>
                    <a:pt x="341" y="1999"/>
                  </a:lnTo>
                  <a:lnTo>
                    <a:pt x="399" y="1853"/>
                  </a:lnTo>
                  <a:lnTo>
                    <a:pt x="460" y="1711"/>
                  </a:lnTo>
                  <a:lnTo>
                    <a:pt x="524" y="1574"/>
                  </a:lnTo>
                  <a:lnTo>
                    <a:pt x="591" y="1442"/>
                  </a:lnTo>
                  <a:lnTo>
                    <a:pt x="662" y="1313"/>
                  </a:lnTo>
                  <a:lnTo>
                    <a:pt x="739" y="1186"/>
                  </a:lnTo>
                  <a:lnTo>
                    <a:pt x="820" y="1062"/>
                  </a:lnTo>
                  <a:lnTo>
                    <a:pt x="907" y="940"/>
                  </a:lnTo>
                  <a:lnTo>
                    <a:pt x="999" y="824"/>
                  </a:lnTo>
                  <a:lnTo>
                    <a:pt x="1095" y="713"/>
                  </a:lnTo>
                  <a:lnTo>
                    <a:pt x="1197" y="608"/>
                  </a:lnTo>
                  <a:lnTo>
                    <a:pt x="1303" y="508"/>
                  </a:lnTo>
                  <a:lnTo>
                    <a:pt x="1415" y="415"/>
                  </a:lnTo>
                  <a:lnTo>
                    <a:pt x="1530" y="330"/>
                  </a:lnTo>
                  <a:lnTo>
                    <a:pt x="1650" y="253"/>
                  </a:lnTo>
                  <a:lnTo>
                    <a:pt x="1774" y="184"/>
                  </a:lnTo>
                  <a:lnTo>
                    <a:pt x="1901" y="125"/>
                  </a:lnTo>
                  <a:lnTo>
                    <a:pt x="2031" y="74"/>
                  </a:lnTo>
                  <a:lnTo>
                    <a:pt x="2165" y="32"/>
                  </a:lnTo>
                  <a:lnTo>
                    <a:pt x="230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6" name="Freeform 165"/>
            <p:cNvSpPr>
              <a:spLocks/>
            </p:cNvSpPr>
            <p:nvPr/>
          </p:nvSpPr>
          <p:spPr bwMode="auto">
            <a:xfrm>
              <a:off x="2820" y="1761"/>
              <a:ext cx="1257" cy="122"/>
            </a:xfrm>
            <a:custGeom>
              <a:avLst/>
              <a:gdLst>
                <a:gd name="T0" fmla="*/ 0 w 8803"/>
                <a:gd name="T1" fmla="*/ 0 h 854"/>
                <a:gd name="T2" fmla="*/ 2 w 8803"/>
                <a:gd name="T3" fmla="*/ 0 h 854"/>
                <a:gd name="T4" fmla="*/ 2 w 8803"/>
                <a:gd name="T5" fmla="*/ 0 h 854"/>
                <a:gd name="T6" fmla="*/ 4 w 8803"/>
                <a:gd name="T7" fmla="*/ 0 h 8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03" h="854">
                  <a:moveTo>
                    <a:pt x="0" y="786"/>
                  </a:moveTo>
                  <a:lnTo>
                    <a:pt x="3627" y="45"/>
                  </a:lnTo>
                  <a:lnTo>
                    <a:pt x="4619" y="854"/>
                  </a:lnTo>
                  <a:lnTo>
                    <a:pt x="880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7" name="Line 166"/>
            <p:cNvSpPr>
              <a:spLocks noChangeShapeType="1"/>
            </p:cNvSpPr>
            <p:nvPr/>
          </p:nvSpPr>
          <p:spPr bwMode="auto">
            <a:xfrm>
              <a:off x="2699" y="1245"/>
              <a:ext cx="76" cy="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8" name="Freeform 167"/>
            <p:cNvSpPr>
              <a:spLocks/>
            </p:cNvSpPr>
            <p:nvPr/>
          </p:nvSpPr>
          <p:spPr bwMode="auto">
            <a:xfrm>
              <a:off x="4077" y="1761"/>
              <a:ext cx="48" cy="814"/>
            </a:xfrm>
            <a:custGeom>
              <a:avLst/>
              <a:gdLst>
                <a:gd name="T0" fmla="*/ 0 w 336"/>
                <a:gd name="T1" fmla="*/ 2 h 5700"/>
                <a:gd name="T2" fmla="*/ 0 w 336"/>
                <a:gd name="T3" fmla="*/ 2 h 5700"/>
                <a:gd name="T4" fmla="*/ 0 w 336"/>
                <a:gd name="T5" fmla="*/ 2 h 5700"/>
                <a:gd name="T6" fmla="*/ 0 w 336"/>
                <a:gd name="T7" fmla="*/ 2 h 5700"/>
                <a:gd name="T8" fmla="*/ 0 w 336"/>
                <a:gd name="T9" fmla="*/ 2 h 5700"/>
                <a:gd name="T10" fmla="*/ 0 w 336"/>
                <a:gd name="T11" fmla="*/ 2 h 5700"/>
                <a:gd name="T12" fmla="*/ 0 w 336"/>
                <a:gd name="T13" fmla="*/ 2 h 5700"/>
                <a:gd name="T14" fmla="*/ 0 w 336"/>
                <a:gd name="T15" fmla="*/ 2 h 5700"/>
                <a:gd name="T16" fmla="*/ 0 w 336"/>
                <a:gd name="T17" fmla="*/ 2 h 5700"/>
                <a:gd name="T18" fmla="*/ 0 w 336"/>
                <a:gd name="T19" fmla="*/ 1 h 5700"/>
                <a:gd name="T20" fmla="*/ 0 w 336"/>
                <a:gd name="T21" fmla="*/ 1 h 5700"/>
                <a:gd name="T22" fmla="*/ 0 w 336"/>
                <a:gd name="T23" fmla="*/ 1 h 5700"/>
                <a:gd name="T24" fmla="*/ 0 w 336"/>
                <a:gd name="T25" fmla="*/ 1 h 5700"/>
                <a:gd name="T26" fmla="*/ 0 w 336"/>
                <a:gd name="T27" fmla="*/ 1 h 5700"/>
                <a:gd name="T28" fmla="*/ 0 w 336"/>
                <a:gd name="T29" fmla="*/ 1 h 5700"/>
                <a:gd name="T30" fmla="*/ 0 w 336"/>
                <a:gd name="T31" fmla="*/ 1 h 5700"/>
                <a:gd name="T32" fmla="*/ 0 w 336"/>
                <a:gd name="T33" fmla="*/ 1 h 5700"/>
                <a:gd name="T34" fmla="*/ 0 w 336"/>
                <a:gd name="T35" fmla="*/ 0 h 5700"/>
                <a:gd name="T36" fmla="*/ 0 w 336"/>
                <a:gd name="T37" fmla="*/ 0 h 5700"/>
                <a:gd name="T38" fmla="*/ 0 w 336"/>
                <a:gd name="T39" fmla="*/ 0 h 5700"/>
                <a:gd name="T40" fmla="*/ 0 w 336"/>
                <a:gd name="T41" fmla="*/ 0 h 57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36" h="5700">
                  <a:moveTo>
                    <a:pt x="0" y="5700"/>
                  </a:moveTo>
                  <a:lnTo>
                    <a:pt x="63" y="5484"/>
                  </a:lnTo>
                  <a:lnTo>
                    <a:pt x="120" y="5259"/>
                  </a:lnTo>
                  <a:lnTo>
                    <a:pt x="171" y="5022"/>
                  </a:lnTo>
                  <a:lnTo>
                    <a:pt x="214" y="4776"/>
                  </a:lnTo>
                  <a:lnTo>
                    <a:pt x="251" y="4521"/>
                  </a:lnTo>
                  <a:lnTo>
                    <a:pt x="282" y="4255"/>
                  </a:lnTo>
                  <a:lnTo>
                    <a:pt x="305" y="3983"/>
                  </a:lnTo>
                  <a:lnTo>
                    <a:pt x="323" y="3704"/>
                  </a:lnTo>
                  <a:lnTo>
                    <a:pt x="333" y="3416"/>
                  </a:lnTo>
                  <a:lnTo>
                    <a:pt x="336" y="3123"/>
                  </a:lnTo>
                  <a:lnTo>
                    <a:pt x="333" y="2825"/>
                  </a:lnTo>
                  <a:lnTo>
                    <a:pt x="323" y="2522"/>
                  </a:lnTo>
                  <a:lnTo>
                    <a:pt x="305" y="2214"/>
                  </a:lnTo>
                  <a:lnTo>
                    <a:pt x="282" y="1903"/>
                  </a:lnTo>
                  <a:lnTo>
                    <a:pt x="251" y="1589"/>
                  </a:lnTo>
                  <a:lnTo>
                    <a:pt x="214" y="1272"/>
                  </a:lnTo>
                  <a:lnTo>
                    <a:pt x="171" y="955"/>
                  </a:lnTo>
                  <a:lnTo>
                    <a:pt x="120" y="637"/>
                  </a:lnTo>
                  <a:lnTo>
                    <a:pt x="63" y="3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29" name="Freeform 168"/>
            <p:cNvSpPr>
              <a:spLocks/>
            </p:cNvSpPr>
            <p:nvPr/>
          </p:nvSpPr>
          <p:spPr bwMode="auto">
            <a:xfrm>
              <a:off x="3270" y="1781"/>
              <a:ext cx="26" cy="156"/>
            </a:xfrm>
            <a:custGeom>
              <a:avLst/>
              <a:gdLst>
                <a:gd name="T0" fmla="*/ 0 w 188"/>
                <a:gd name="T1" fmla="*/ 0 h 1089"/>
                <a:gd name="T2" fmla="*/ 0 w 188"/>
                <a:gd name="T3" fmla="*/ 0 h 1089"/>
                <a:gd name="T4" fmla="*/ 0 w 188"/>
                <a:gd name="T5" fmla="*/ 0 h 1089"/>
                <a:gd name="T6" fmla="*/ 0 w 188"/>
                <a:gd name="T7" fmla="*/ 0 h 1089"/>
                <a:gd name="T8" fmla="*/ 0 w 188"/>
                <a:gd name="T9" fmla="*/ 0 h 10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1089">
                  <a:moveTo>
                    <a:pt x="0" y="0"/>
                  </a:moveTo>
                  <a:lnTo>
                    <a:pt x="39" y="273"/>
                  </a:lnTo>
                  <a:lnTo>
                    <a:pt x="85" y="544"/>
                  </a:lnTo>
                  <a:lnTo>
                    <a:pt x="135" y="817"/>
                  </a:lnTo>
                  <a:lnTo>
                    <a:pt x="188" y="108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0" name="Freeform 169"/>
            <p:cNvSpPr>
              <a:spLocks/>
            </p:cNvSpPr>
            <p:nvPr/>
          </p:nvSpPr>
          <p:spPr bwMode="auto">
            <a:xfrm>
              <a:off x="2699" y="1937"/>
              <a:ext cx="1378" cy="760"/>
            </a:xfrm>
            <a:custGeom>
              <a:avLst/>
              <a:gdLst>
                <a:gd name="T0" fmla="*/ 0 w 9652"/>
                <a:gd name="T1" fmla="*/ 1 h 5323"/>
                <a:gd name="T2" fmla="*/ 0 w 9652"/>
                <a:gd name="T3" fmla="*/ 0 h 5323"/>
                <a:gd name="T4" fmla="*/ 2 w 9652"/>
                <a:gd name="T5" fmla="*/ 0 h 5323"/>
                <a:gd name="T6" fmla="*/ 4 w 9652"/>
                <a:gd name="T7" fmla="*/ 2 h 5323"/>
                <a:gd name="T8" fmla="*/ 2 w 9652"/>
                <a:gd name="T9" fmla="*/ 2 h 5323"/>
                <a:gd name="T10" fmla="*/ 2 w 9652"/>
                <a:gd name="T11" fmla="*/ 2 h 5323"/>
                <a:gd name="T12" fmla="*/ 0 w 9652"/>
                <a:gd name="T13" fmla="*/ 2 h 5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52" h="5323">
                  <a:moveTo>
                    <a:pt x="991" y="1665"/>
                  </a:moveTo>
                  <a:lnTo>
                    <a:pt x="0" y="855"/>
                  </a:lnTo>
                  <a:lnTo>
                    <a:pt x="4185" y="0"/>
                  </a:lnTo>
                  <a:lnTo>
                    <a:pt x="9652" y="4468"/>
                  </a:lnTo>
                  <a:lnTo>
                    <a:pt x="5468" y="5323"/>
                  </a:lnTo>
                  <a:lnTo>
                    <a:pt x="4476" y="4513"/>
                  </a:lnTo>
                  <a:lnTo>
                    <a:pt x="849" y="525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1" name="Line 170"/>
            <p:cNvSpPr>
              <a:spLocks noChangeShapeType="1"/>
            </p:cNvSpPr>
            <p:nvPr/>
          </p:nvSpPr>
          <p:spPr bwMode="auto">
            <a:xfrm flipV="1">
              <a:off x="2514" y="2175"/>
              <a:ext cx="326" cy="6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2" name="Line 171"/>
            <p:cNvSpPr>
              <a:spLocks noChangeShapeType="1"/>
            </p:cNvSpPr>
            <p:nvPr/>
          </p:nvSpPr>
          <p:spPr bwMode="auto">
            <a:xfrm flipH="1">
              <a:off x="1551" y="1272"/>
              <a:ext cx="1395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3" name="Line 172"/>
            <p:cNvSpPr>
              <a:spLocks noChangeShapeType="1"/>
            </p:cNvSpPr>
            <p:nvPr/>
          </p:nvSpPr>
          <p:spPr bwMode="auto">
            <a:xfrm flipH="1">
              <a:off x="1837" y="2670"/>
              <a:ext cx="1395" cy="28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4" name="Line 173"/>
            <p:cNvSpPr>
              <a:spLocks noChangeShapeType="1"/>
            </p:cNvSpPr>
            <p:nvPr/>
          </p:nvSpPr>
          <p:spPr bwMode="auto">
            <a:xfrm flipH="1">
              <a:off x="2893" y="814"/>
              <a:ext cx="957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335" name="Line 174"/>
            <p:cNvSpPr>
              <a:spLocks noChangeShapeType="1"/>
            </p:cNvSpPr>
            <p:nvPr/>
          </p:nvSpPr>
          <p:spPr bwMode="auto">
            <a:xfrm flipH="1">
              <a:off x="3285" y="2737"/>
              <a:ext cx="957" cy="1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4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218" name="Group 2"/>
          <p:cNvGrpSpPr>
            <a:grpSpLocks/>
          </p:cNvGrpSpPr>
          <p:nvPr/>
        </p:nvGrpSpPr>
        <p:grpSpPr bwMode="auto">
          <a:xfrm>
            <a:off x="179388" y="682625"/>
            <a:ext cx="4572000" cy="3048000"/>
            <a:chOff x="113" y="430"/>
            <a:chExt cx="2880" cy="1920"/>
          </a:xfrm>
        </p:grpSpPr>
        <p:sp>
          <p:nvSpPr>
            <p:cNvPr id="142634" name="Line 3"/>
            <p:cNvSpPr>
              <a:spLocks noChangeShapeType="1"/>
            </p:cNvSpPr>
            <p:nvPr/>
          </p:nvSpPr>
          <p:spPr bwMode="auto">
            <a:xfrm>
              <a:off x="113" y="1570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35" name="Line 4"/>
            <p:cNvSpPr>
              <a:spLocks noChangeShapeType="1"/>
            </p:cNvSpPr>
            <p:nvPr/>
          </p:nvSpPr>
          <p:spPr bwMode="auto">
            <a:xfrm>
              <a:off x="329" y="157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36" name="Line 5"/>
            <p:cNvSpPr>
              <a:spLocks noChangeShapeType="1"/>
            </p:cNvSpPr>
            <p:nvPr/>
          </p:nvSpPr>
          <p:spPr bwMode="auto">
            <a:xfrm>
              <a:off x="369" y="1570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37" name="Line 6"/>
            <p:cNvSpPr>
              <a:spLocks noChangeShapeType="1"/>
            </p:cNvSpPr>
            <p:nvPr/>
          </p:nvSpPr>
          <p:spPr bwMode="auto">
            <a:xfrm>
              <a:off x="734" y="157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38" name="Line 7"/>
            <p:cNvSpPr>
              <a:spLocks noChangeShapeType="1"/>
            </p:cNvSpPr>
            <p:nvPr/>
          </p:nvSpPr>
          <p:spPr bwMode="auto">
            <a:xfrm>
              <a:off x="775" y="1570"/>
              <a:ext cx="3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39" name="Line 8"/>
            <p:cNvSpPr>
              <a:spLocks noChangeShapeType="1"/>
            </p:cNvSpPr>
            <p:nvPr/>
          </p:nvSpPr>
          <p:spPr bwMode="auto">
            <a:xfrm>
              <a:off x="1138" y="1570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0" name="Line 9"/>
            <p:cNvSpPr>
              <a:spLocks noChangeShapeType="1"/>
            </p:cNvSpPr>
            <p:nvPr/>
          </p:nvSpPr>
          <p:spPr bwMode="auto">
            <a:xfrm>
              <a:off x="1179" y="1570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1" name="Line 10"/>
            <p:cNvSpPr>
              <a:spLocks noChangeShapeType="1"/>
            </p:cNvSpPr>
            <p:nvPr/>
          </p:nvSpPr>
          <p:spPr bwMode="auto">
            <a:xfrm>
              <a:off x="1544" y="157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2" name="Line 11"/>
            <p:cNvSpPr>
              <a:spLocks noChangeShapeType="1"/>
            </p:cNvSpPr>
            <p:nvPr/>
          </p:nvSpPr>
          <p:spPr bwMode="auto">
            <a:xfrm>
              <a:off x="1586" y="1570"/>
              <a:ext cx="3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3" name="Line 12"/>
            <p:cNvSpPr>
              <a:spLocks noChangeShapeType="1"/>
            </p:cNvSpPr>
            <p:nvPr/>
          </p:nvSpPr>
          <p:spPr bwMode="auto">
            <a:xfrm>
              <a:off x="1948" y="157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4" name="Line 13"/>
            <p:cNvSpPr>
              <a:spLocks noChangeShapeType="1"/>
            </p:cNvSpPr>
            <p:nvPr/>
          </p:nvSpPr>
          <p:spPr bwMode="auto">
            <a:xfrm>
              <a:off x="1990" y="1570"/>
              <a:ext cx="3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5" name="Line 14"/>
            <p:cNvSpPr>
              <a:spLocks noChangeShapeType="1"/>
            </p:cNvSpPr>
            <p:nvPr/>
          </p:nvSpPr>
          <p:spPr bwMode="auto">
            <a:xfrm>
              <a:off x="2355" y="157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6" name="Line 15"/>
            <p:cNvSpPr>
              <a:spLocks noChangeShapeType="1"/>
            </p:cNvSpPr>
            <p:nvPr/>
          </p:nvSpPr>
          <p:spPr bwMode="auto">
            <a:xfrm>
              <a:off x="2396" y="1570"/>
              <a:ext cx="3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7" name="Line 16"/>
            <p:cNvSpPr>
              <a:spLocks noChangeShapeType="1"/>
            </p:cNvSpPr>
            <p:nvPr/>
          </p:nvSpPr>
          <p:spPr bwMode="auto">
            <a:xfrm>
              <a:off x="2759" y="157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8" name="Line 17"/>
            <p:cNvSpPr>
              <a:spLocks noChangeShapeType="1"/>
            </p:cNvSpPr>
            <p:nvPr/>
          </p:nvSpPr>
          <p:spPr bwMode="auto">
            <a:xfrm>
              <a:off x="2801" y="1570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49" name="Line 18"/>
            <p:cNvSpPr>
              <a:spLocks noChangeShapeType="1"/>
            </p:cNvSpPr>
            <p:nvPr/>
          </p:nvSpPr>
          <p:spPr bwMode="auto">
            <a:xfrm>
              <a:off x="1284" y="430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0" name="Line 19"/>
            <p:cNvSpPr>
              <a:spLocks noChangeShapeType="1"/>
            </p:cNvSpPr>
            <p:nvPr/>
          </p:nvSpPr>
          <p:spPr bwMode="auto">
            <a:xfrm>
              <a:off x="1284" y="642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1" name="Line 20"/>
            <p:cNvSpPr>
              <a:spLocks noChangeShapeType="1"/>
            </p:cNvSpPr>
            <p:nvPr/>
          </p:nvSpPr>
          <p:spPr bwMode="auto">
            <a:xfrm>
              <a:off x="1284" y="683"/>
              <a:ext cx="0" cy="3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2" name="Line 21"/>
            <p:cNvSpPr>
              <a:spLocks noChangeShapeType="1"/>
            </p:cNvSpPr>
            <p:nvPr/>
          </p:nvSpPr>
          <p:spPr bwMode="auto">
            <a:xfrm>
              <a:off x="1284" y="104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3" name="Line 22"/>
            <p:cNvSpPr>
              <a:spLocks noChangeShapeType="1"/>
            </p:cNvSpPr>
            <p:nvPr/>
          </p:nvSpPr>
          <p:spPr bwMode="auto">
            <a:xfrm>
              <a:off x="1284" y="1088"/>
              <a:ext cx="0" cy="3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4" name="Line 23"/>
            <p:cNvSpPr>
              <a:spLocks noChangeShapeType="1"/>
            </p:cNvSpPr>
            <p:nvPr/>
          </p:nvSpPr>
          <p:spPr bwMode="auto">
            <a:xfrm>
              <a:off x="1284" y="145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5" name="Line 24"/>
            <p:cNvSpPr>
              <a:spLocks noChangeShapeType="1"/>
            </p:cNvSpPr>
            <p:nvPr/>
          </p:nvSpPr>
          <p:spPr bwMode="auto">
            <a:xfrm>
              <a:off x="1284" y="1494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6" name="Line 25"/>
            <p:cNvSpPr>
              <a:spLocks noChangeShapeType="1"/>
            </p:cNvSpPr>
            <p:nvPr/>
          </p:nvSpPr>
          <p:spPr bwMode="auto">
            <a:xfrm>
              <a:off x="227" y="788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7" name="Line 26"/>
            <p:cNvSpPr>
              <a:spLocks noChangeShapeType="1"/>
            </p:cNvSpPr>
            <p:nvPr/>
          </p:nvSpPr>
          <p:spPr bwMode="auto">
            <a:xfrm>
              <a:off x="2877" y="788"/>
              <a:ext cx="0" cy="15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8" name="Line 27"/>
            <p:cNvSpPr>
              <a:spLocks noChangeShapeType="1"/>
            </p:cNvSpPr>
            <p:nvPr/>
          </p:nvSpPr>
          <p:spPr bwMode="auto">
            <a:xfrm flipH="1">
              <a:off x="227" y="2350"/>
              <a:ext cx="26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59" name="Line 28"/>
            <p:cNvSpPr>
              <a:spLocks noChangeShapeType="1"/>
            </p:cNvSpPr>
            <p:nvPr/>
          </p:nvSpPr>
          <p:spPr bwMode="auto">
            <a:xfrm flipV="1">
              <a:off x="227" y="788"/>
              <a:ext cx="0" cy="15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60" name="Line 29"/>
            <p:cNvSpPr>
              <a:spLocks noChangeShapeType="1"/>
            </p:cNvSpPr>
            <p:nvPr/>
          </p:nvSpPr>
          <p:spPr bwMode="auto">
            <a:xfrm flipV="1">
              <a:off x="504" y="528"/>
              <a:ext cx="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61" name="Line 30"/>
            <p:cNvSpPr>
              <a:spLocks noChangeShapeType="1"/>
            </p:cNvSpPr>
            <p:nvPr/>
          </p:nvSpPr>
          <p:spPr bwMode="auto">
            <a:xfrm>
              <a:off x="504" y="528"/>
              <a:ext cx="20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62" name="Line 31"/>
            <p:cNvSpPr>
              <a:spLocks noChangeShapeType="1"/>
            </p:cNvSpPr>
            <p:nvPr/>
          </p:nvSpPr>
          <p:spPr bwMode="auto">
            <a:xfrm>
              <a:off x="2521" y="528"/>
              <a:ext cx="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663" name="Line 32"/>
            <p:cNvSpPr>
              <a:spLocks noChangeShapeType="1"/>
            </p:cNvSpPr>
            <p:nvPr/>
          </p:nvSpPr>
          <p:spPr bwMode="auto">
            <a:xfrm>
              <a:off x="2521" y="788"/>
              <a:ext cx="3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5249" name="Group 33"/>
          <p:cNvGrpSpPr>
            <a:grpSpLocks/>
          </p:cNvGrpSpPr>
          <p:nvPr/>
        </p:nvGrpSpPr>
        <p:grpSpPr bwMode="auto">
          <a:xfrm>
            <a:off x="220663" y="752475"/>
            <a:ext cx="7519987" cy="5989638"/>
            <a:chOff x="139" y="474"/>
            <a:chExt cx="4737" cy="3773"/>
          </a:xfrm>
        </p:grpSpPr>
        <p:sp>
          <p:nvSpPr>
            <p:cNvPr id="142513" name="Line 34"/>
            <p:cNvSpPr>
              <a:spLocks noChangeShapeType="1"/>
            </p:cNvSpPr>
            <p:nvPr/>
          </p:nvSpPr>
          <p:spPr bwMode="auto">
            <a:xfrm>
              <a:off x="1284" y="4009"/>
              <a:ext cx="0" cy="2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2514" name="Group 35"/>
            <p:cNvGrpSpPr>
              <a:grpSpLocks/>
            </p:cNvGrpSpPr>
            <p:nvPr/>
          </p:nvGrpSpPr>
          <p:grpSpPr bwMode="auto">
            <a:xfrm>
              <a:off x="139" y="474"/>
              <a:ext cx="4737" cy="3683"/>
              <a:chOff x="139" y="474"/>
              <a:chExt cx="4737" cy="3683"/>
            </a:xfrm>
          </p:grpSpPr>
          <p:sp>
            <p:nvSpPr>
              <p:cNvPr id="142515" name="Freeform 36"/>
              <p:cNvSpPr>
                <a:spLocks/>
              </p:cNvSpPr>
              <p:nvPr/>
            </p:nvSpPr>
            <p:spPr bwMode="auto">
              <a:xfrm>
                <a:off x="3467" y="1048"/>
                <a:ext cx="1040" cy="1042"/>
              </a:xfrm>
              <a:custGeom>
                <a:avLst/>
                <a:gdLst>
                  <a:gd name="T0" fmla="*/ 32 w 3334"/>
                  <a:gd name="T1" fmla="*/ 15 h 3336"/>
                  <a:gd name="T2" fmla="*/ 31 w 3334"/>
                  <a:gd name="T3" fmla="*/ 13 h 3336"/>
                  <a:gd name="T4" fmla="*/ 31 w 3334"/>
                  <a:gd name="T5" fmla="*/ 11 h 3336"/>
                  <a:gd name="T6" fmla="*/ 30 w 3334"/>
                  <a:gd name="T7" fmla="*/ 9 h 3336"/>
                  <a:gd name="T8" fmla="*/ 29 w 3334"/>
                  <a:gd name="T9" fmla="*/ 7 h 3336"/>
                  <a:gd name="T10" fmla="*/ 28 w 3334"/>
                  <a:gd name="T11" fmla="*/ 6 h 3336"/>
                  <a:gd name="T12" fmla="*/ 27 w 3334"/>
                  <a:gd name="T13" fmla="*/ 5 h 3336"/>
                  <a:gd name="T14" fmla="*/ 26 w 3334"/>
                  <a:gd name="T15" fmla="*/ 3 h 3336"/>
                  <a:gd name="T16" fmla="*/ 24 w 3334"/>
                  <a:gd name="T17" fmla="*/ 2 h 3336"/>
                  <a:gd name="T18" fmla="*/ 22 w 3334"/>
                  <a:gd name="T19" fmla="*/ 2 h 3336"/>
                  <a:gd name="T20" fmla="*/ 21 w 3334"/>
                  <a:gd name="T21" fmla="*/ 1 h 3336"/>
                  <a:gd name="T22" fmla="*/ 19 w 3334"/>
                  <a:gd name="T23" fmla="*/ 0 h 3336"/>
                  <a:gd name="T24" fmla="*/ 17 w 3334"/>
                  <a:gd name="T25" fmla="*/ 0 h 3336"/>
                  <a:gd name="T26" fmla="*/ 15 w 3334"/>
                  <a:gd name="T27" fmla="*/ 0 h 3336"/>
                  <a:gd name="T28" fmla="*/ 13 w 3334"/>
                  <a:gd name="T29" fmla="*/ 0 h 3336"/>
                  <a:gd name="T30" fmla="*/ 12 w 3334"/>
                  <a:gd name="T31" fmla="*/ 1 h 3336"/>
                  <a:gd name="T32" fmla="*/ 10 w 3334"/>
                  <a:gd name="T33" fmla="*/ 1 h 3336"/>
                  <a:gd name="T34" fmla="*/ 8 w 3334"/>
                  <a:gd name="T35" fmla="*/ 2 h 3336"/>
                  <a:gd name="T36" fmla="*/ 7 w 3334"/>
                  <a:gd name="T37" fmla="*/ 3 h 3336"/>
                  <a:gd name="T38" fmla="*/ 5 w 3334"/>
                  <a:gd name="T39" fmla="*/ 4 h 3336"/>
                  <a:gd name="T40" fmla="*/ 4 w 3334"/>
                  <a:gd name="T41" fmla="*/ 6 h 3336"/>
                  <a:gd name="T42" fmla="*/ 2 w 3334"/>
                  <a:gd name="T43" fmla="*/ 7 h 3336"/>
                  <a:gd name="T44" fmla="*/ 2 w 3334"/>
                  <a:gd name="T45" fmla="*/ 9 h 3336"/>
                  <a:gd name="T46" fmla="*/ 1 w 3334"/>
                  <a:gd name="T47" fmla="*/ 10 h 3336"/>
                  <a:gd name="T48" fmla="*/ 0 w 3334"/>
                  <a:gd name="T49" fmla="*/ 12 h 3336"/>
                  <a:gd name="T50" fmla="*/ 0 w 3334"/>
                  <a:gd name="T51" fmla="*/ 14 h 3336"/>
                  <a:gd name="T52" fmla="*/ 0 w 3334"/>
                  <a:gd name="T53" fmla="*/ 16 h 3336"/>
                  <a:gd name="T54" fmla="*/ 0 w 3334"/>
                  <a:gd name="T55" fmla="*/ 18 h 3336"/>
                  <a:gd name="T56" fmla="*/ 0 w 3334"/>
                  <a:gd name="T57" fmla="*/ 20 h 3336"/>
                  <a:gd name="T58" fmla="*/ 1 w 3334"/>
                  <a:gd name="T59" fmla="*/ 21 h 3336"/>
                  <a:gd name="T60" fmla="*/ 2 w 3334"/>
                  <a:gd name="T61" fmla="*/ 23 h 3336"/>
                  <a:gd name="T62" fmla="*/ 2 w 3334"/>
                  <a:gd name="T63" fmla="*/ 25 h 3336"/>
                  <a:gd name="T64" fmla="*/ 4 w 3334"/>
                  <a:gd name="T65" fmla="*/ 26 h 3336"/>
                  <a:gd name="T66" fmla="*/ 5 w 3334"/>
                  <a:gd name="T67" fmla="*/ 27 h 3336"/>
                  <a:gd name="T68" fmla="*/ 7 w 3334"/>
                  <a:gd name="T69" fmla="*/ 29 h 3336"/>
                  <a:gd name="T70" fmla="*/ 8 w 3334"/>
                  <a:gd name="T71" fmla="*/ 30 h 3336"/>
                  <a:gd name="T72" fmla="*/ 10 w 3334"/>
                  <a:gd name="T73" fmla="*/ 31 h 3336"/>
                  <a:gd name="T74" fmla="*/ 12 w 3334"/>
                  <a:gd name="T75" fmla="*/ 31 h 3336"/>
                  <a:gd name="T76" fmla="*/ 13 w 3334"/>
                  <a:gd name="T77" fmla="*/ 32 h 3336"/>
                  <a:gd name="T78" fmla="*/ 15 w 3334"/>
                  <a:gd name="T79" fmla="*/ 32 h 3336"/>
                  <a:gd name="T80" fmla="*/ 17 w 3334"/>
                  <a:gd name="T81" fmla="*/ 32 h 3336"/>
                  <a:gd name="T82" fmla="*/ 19 w 3334"/>
                  <a:gd name="T83" fmla="*/ 32 h 3336"/>
                  <a:gd name="T84" fmla="*/ 21 w 3334"/>
                  <a:gd name="T85" fmla="*/ 31 h 3336"/>
                  <a:gd name="T86" fmla="*/ 22 w 3334"/>
                  <a:gd name="T87" fmla="*/ 30 h 3336"/>
                  <a:gd name="T88" fmla="*/ 24 w 3334"/>
                  <a:gd name="T89" fmla="*/ 29 h 3336"/>
                  <a:gd name="T90" fmla="*/ 26 w 3334"/>
                  <a:gd name="T91" fmla="*/ 28 h 3336"/>
                  <a:gd name="T92" fmla="*/ 27 w 3334"/>
                  <a:gd name="T93" fmla="*/ 27 h 3336"/>
                  <a:gd name="T94" fmla="*/ 28 w 3334"/>
                  <a:gd name="T95" fmla="*/ 26 h 3336"/>
                  <a:gd name="T96" fmla="*/ 29 w 3334"/>
                  <a:gd name="T97" fmla="*/ 24 h 3336"/>
                  <a:gd name="T98" fmla="*/ 30 w 3334"/>
                  <a:gd name="T99" fmla="*/ 22 h 3336"/>
                  <a:gd name="T100" fmla="*/ 31 w 3334"/>
                  <a:gd name="T101" fmla="*/ 21 h 3336"/>
                  <a:gd name="T102" fmla="*/ 31 w 3334"/>
                  <a:gd name="T103" fmla="*/ 19 h 3336"/>
                  <a:gd name="T104" fmla="*/ 32 w 3334"/>
                  <a:gd name="T105" fmla="*/ 17 h 33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334" h="3336">
                    <a:moveTo>
                      <a:pt x="3334" y="1668"/>
                    </a:moveTo>
                    <a:lnTo>
                      <a:pt x="3333" y="1603"/>
                    </a:lnTo>
                    <a:lnTo>
                      <a:pt x="3329" y="1537"/>
                    </a:lnTo>
                    <a:lnTo>
                      <a:pt x="3322" y="1472"/>
                    </a:lnTo>
                    <a:lnTo>
                      <a:pt x="3314" y="1407"/>
                    </a:lnTo>
                    <a:lnTo>
                      <a:pt x="3302" y="1342"/>
                    </a:lnTo>
                    <a:lnTo>
                      <a:pt x="3288" y="1278"/>
                    </a:lnTo>
                    <a:lnTo>
                      <a:pt x="3271" y="1216"/>
                    </a:lnTo>
                    <a:lnTo>
                      <a:pt x="3252" y="1153"/>
                    </a:lnTo>
                    <a:lnTo>
                      <a:pt x="3231" y="1091"/>
                    </a:lnTo>
                    <a:lnTo>
                      <a:pt x="3207" y="1030"/>
                    </a:lnTo>
                    <a:lnTo>
                      <a:pt x="3181" y="970"/>
                    </a:lnTo>
                    <a:lnTo>
                      <a:pt x="3152" y="911"/>
                    </a:lnTo>
                    <a:lnTo>
                      <a:pt x="3121" y="854"/>
                    </a:lnTo>
                    <a:lnTo>
                      <a:pt x="3088" y="796"/>
                    </a:lnTo>
                    <a:lnTo>
                      <a:pt x="3053" y="742"/>
                    </a:lnTo>
                    <a:lnTo>
                      <a:pt x="3016" y="688"/>
                    </a:lnTo>
                    <a:lnTo>
                      <a:pt x="2976" y="635"/>
                    </a:lnTo>
                    <a:lnTo>
                      <a:pt x="2935" y="585"/>
                    </a:lnTo>
                    <a:lnTo>
                      <a:pt x="2891" y="536"/>
                    </a:lnTo>
                    <a:lnTo>
                      <a:pt x="2845" y="488"/>
                    </a:lnTo>
                    <a:lnTo>
                      <a:pt x="2798" y="444"/>
                    </a:lnTo>
                    <a:lnTo>
                      <a:pt x="2749" y="400"/>
                    </a:lnTo>
                    <a:lnTo>
                      <a:pt x="2698" y="359"/>
                    </a:lnTo>
                    <a:lnTo>
                      <a:pt x="2646" y="319"/>
                    </a:lnTo>
                    <a:lnTo>
                      <a:pt x="2593" y="281"/>
                    </a:lnTo>
                    <a:lnTo>
                      <a:pt x="2537" y="246"/>
                    </a:lnTo>
                    <a:lnTo>
                      <a:pt x="2481" y="213"/>
                    </a:lnTo>
                    <a:lnTo>
                      <a:pt x="2424" y="182"/>
                    </a:lnTo>
                    <a:lnTo>
                      <a:pt x="2365" y="153"/>
                    </a:lnTo>
                    <a:lnTo>
                      <a:pt x="2304" y="128"/>
                    </a:lnTo>
                    <a:lnTo>
                      <a:pt x="2244" y="103"/>
                    </a:lnTo>
                    <a:lnTo>
                      <a:pt x="2182" y="82"/>
                    </a:lnTo>
                    <a:lnTo>
                      <a:pt x="2119" y="63"/>
                    </a:lnTo>
                    <a:lnTo>
                      <a:pt x="2056" y="47"/>
                    </a:lnTo>
                    <a:lnTo>
                      <a:pt x="1992" y="32"/>
                    </a:lnTo>
                    <a:lnTo>
                      <a:pt x="1927" y="21"/>
                    </a:lnTo>
                    <a:lnTo>
                      <a:pt x="1862" y="12"/>
                    </a:lnTo>
                    <a:lnTo>
                      <a:pt x="1797" y="5"/>
                    </a:lnTo>
                    <a:lnTo>
                      <a:pt x="1732" y="2"/>
                    </a:lnTo>
                    <a:lnTo>
                      <a:pt x="1666" y="0"/>
                    </a:lnTo>
                    <a:lnTo>
                      <a:pt x="1602" y="2"/>
                    </a:lnTo>
                    <a:lnTo>
                      <a:pt x="1535" y="5"/>
                    </a:lnTo>
                    <a:lnTo>
                      <a:pt x="1471" y="12"/>
                    </a:lnTo>
                    <a:lnTo>
                      <a:pt x="1406" y="21"/>
                    </a:lnTo>
                    <a:lnTo>
                      <a:pt x="1342" y="32"/>
                    </a:lnTo>
                    <a:lnTo>
                      <a:pt x="1278" y="47"/>
                    </a:lnTo>
                    <a:lnTo>
                      <a:pt x="1214" y="63"/>
                    </a:lnTo>
                    <a:lnTo>
                      <a:pt x="1151" y="82"/>
                    </a:lnTo>
                    <a:lnTo>
                      <a:pt x="1089" y="103"/>
                    </a:lnTo>
                    <a:lnTo>
                      <a:pt x="1029" y="128"/>
                    </a:lnTo>
                    <a:lnTo>
                      <a:pt x="969" y="153"/>
                    </a:lnTo>
                    <a:lnTo>
                      <a:pt x="909" y="182"/>
                    </a:lnTo>
                    <a:lnTo>
                      <a:pt x="852" y="213"/>
                    </a:lnTo>
                    <a:lnTo>
                      <a:pt x="795" y="246"/>
                    </a:lnTo>
                    <a:lnTo>
                      <a:pt x="740" y="281"/>
                    </a:lnTo>
                    <a:lnTo>
                      <a:pt x="687" y="319"/>
                    </a:lnTo>
                    <a:lnTo>
                      <a:pt x="635" y="359"/>
                    </a:lnTo>
                    <a:lnTo>
                      <a:pt x="584" y="400"/>
                    </a:lnTo>
                    <a:lnTo>
                      <a:pt x="535" y="444"/>
                    </a:lnTo>
                    <a:lnTo>
                      <a:pt x="488" y="488"/>
                    </a:lnTo>
                    <a:lnTo>
                      <a:pt x="442" y="536"/>
                    </a:lnTo>
                    <a:lnTo>
                      <a:pt x="399" y="585"/>
                    </a:lnTo>
                    <a:lnTo>
                      <a:pt x="358" y="635"/>
                    </a:lnTo>
                    <a:lnTo>
                      <a:pt x="318" y="688"/>
                    </a:lnTo>
                    <a:lnTo>
                      <a:pt x="280" y="742"/>
                    </a:lnTo>
                    <a:lnTo>
                      <a:pt x="245" y="796"/>
                    </a:lnTo>
                    <a:lnTo>
                      <a:pt x="212" y="854"/>
                    </a:lnTo>
                    <a:lnTo>
                      <a:pt x="181" y="911"/>
                    </a:lnTo>
                    <a:lnTo>
                      <a:pt x="152" y="970"/>
                    </a:lnTo>
                    <a:lnTo>
                      <a:pt x="127" y="1030"/>
                    </a:lnTo>
                    <a:lnTo>
                      <a:pt x="102" y="1091"/>
                    </a:lnTo>
                    <a:lnTo>
                      <a:pt x="81" y="1153"/>
                    </a:lnTo>
                    <a:lnTo>
                      <a:pt x="62" y="1216"/>
                    </a:lnTo>
                    <a:lnTo>
                      <a:pt x="46" y="1278"/>
                    </a:lnTo>
                    <a:lnTo>
                      <a:pt x="32" y="1342"/>
                    </a:lnTo>
                    <a:lnTo>
                      <a:pt x="20" y="1407"/>
                    </a:lnTo>
                    <a:lnTo>
                      <a:pt x="11" y="1472"/>
                    </a:lnTo>
                    <a:lnTo>
                      <a:pt x="4" y="1537"/>
                    </a:lnTo>
                    <a:lnTo>
                      <a:pt x="1" y="1603"/>
                    </a:lnTo>
                    <a:lnTo>
                      <a:pt x="0" y="1668"/>
                    </a:lnTo>
                    <a:lnTo>
                      <a:pt x="1" y="1734"/>
                    </a:lnTo>
                    <a:lnTo>
                      <a:pt x="4" y="1799"/>
                    </a:lnTo>
                    <a:lnTo>
                      <a:pt x="11" y="1864"/>
                    </a:lnTo>
                    <a:lnTo>
                      <a:pt x="20" y="1929"/>
                    </a:lnTo>
                    <a:lnTo>
                      <a:pt x="32" y="1994"/>
                    </a:lnTo>
                    <a:lnTo>
                      <a:pt x="46" y="2058"/>
                    </a:lnTo>
                    <a:lnTo>
                      <a:pt x="62" y="2121"/>
                    </a:lnTo>
                    <a:lnTo>
                      <a:pt x="81" y="2183"/>
                    </a:lnTo>
                    <a:lnTo>
                      <a:pt x="102" y="2245"/>
                    </a:lnTo>
                    <a:lnTo>
                      <a:pt x="127" y="2307"/>
                    </a:lnTo>
                    <a:lnTo>
                      <a:pt x="152" y="2367"/>
                    </a:lnTo>
                    <a:lnTo>
                      <a:pt x="181" y="2425"/>
                    </a:lnTo>
                    <a:lnTo>
                      <a:pt x="212" y="2484"/>
                    </a:lnTo>
                    <a:lnTo>
                      <a:pt x="245" y="2540"/>
                    </a:lnTo>
                    <a:lnTo>
                      <a:pt x="280" y="2595"/>
                    </a:lnTo>
                    <a:lnTo>
                      <a:pt x="318" y="2649"/>
                    </a:lnTo>
                    <a:lnTo>
                      <a:pt x="358" y="2701"/>
                    </a:lnTo>
                    <a:lnTo>
                      <a:pt x="399" y="2752"/>
                    </a:lnTo>
                    <a:lnTo>
                      <a:pt x="442" y="2801"/>
                    </a:lnTo>
                    <a:lnTo>
                      <a:pt x="488" y="2848"/>
                    </a:lnTo>
                    <a:lnTo>
                      <a:pt x="535" y="2894"/>
                    </a:lnTo>
                    <a:lnTo>
                      <a:pt x="584" y="2937"/>
                    </a:lnTo>
                    <a:lnTo>
                      <a:pt x="635" y="2979"/>
                    </a:lnTo>
                    <a:lnTo>
                      <a:pt x="687" y="3018"/>
                    </a:lnTo>
                    <a:lnTo>
                      <a:pt x="740" y="3055"/>
                    </a:lnTo>
                    <a:lnTo>
                      <a:pt x="795" y="3090"/>
                    </a:lnTo>
                    <a:lnTo>
                      <a:pt x="852" y="3123"/>
                    </a:lnTo>
                    <a:lnTo>
                      <a:pt x="909" y="3154"/>
                    </a:lnTo>
                    <a:lnTo>
                      <a:pt x="969" y="3183"/>
                    </a:lnTo>
                    <a:lnTo>
                      <a:pt x="1029" y="3210"/>
                    </a:lnTo>
                    <a:lnTo>
                      <a:pt x="1089" y="3233"/>
                    </a:lnTo>
                    <a:lnTo>
                      <a:pt x="1151" y="3254"/>
                    </a:lnTo>
                    <a:lnTo>
                      <a:pt x="1214" y="3274"/>
                    </a:lnTo>
                    <a:lnTo>
                      <a:pt x="1278" y="3291"/>
                    </a:lnTo>
                    <a:lnTo>
                      <a:pt x="1342" y="3304"/>
                    </a:lnTo>
                    <a:lnTo>
                      <a:pt x="1406" y="3316"/>
                    </a:lnTo>
                    <a:lnTo>
                      <a:pt x="1471" y="3325"/>
                    </a:lnTo>
                    <a:lnTo>
                      <a:pt x="1535" y="3331"/>
                    </a:lnTo>
                    <a:lnTo>
                      <a:pt x="1602" y="3335"/>
                    </a:lnTo>
                    <a:lnTo>
                      <a:pt x="1666" y="3336"/>
                    </a:lnTo>
                    <a:lnTo>
                      <a:pt x="1732" y="3335"/>
                    </a:lnTo>
                    <a:lnTo>
                      <a:pt x="1797" y="3331"/>
                    </a:lnTo>
                    <a:lnTo>
                      <a:pt x="1862" y="3325"/>
                    </a:lnTo>
                    <a:lnTo>
                      <a:pt x="1927" y="3316"/>
                    </a:lnTo>
                    <a:lnTo>
                      <a:pt x="1992" y="3304"/>
                    </a:lnTo>
                    <a:lnTo>
                      <a:pt x="2056" y="3291"/>
                    </a:lnTo>
                    <a:lnTo>
                      <a:pt x="2119" y="3274"/>
                    </a:lnTo>
                    <a:lnTo>
                      <a:pt x="2182" y="3254"/>
                    </a:lnTo>
                    <a:lnTo>
                      <a:pt x="2244" y="3233"/>
                    </a:lnTo>
                    <a:lnTo>
                      <a:pt x="2304" y="3210"/>
                    </a:lnTo>
                    <a:lnTo>
                      <a:pt x="2365" y="3183"/>
                    </a:lnTo>
                    <a:lnTo>
                      <a:pt x="2424" y="3154"/>
                    </a:lnTo>
                    <a:lnTo>
                      <a:pt x="2481" y="3123"/>
                    </a:lnTo>
                    <a:lnTo>
                      <a:pt x="2537" y="3090"/>
                    </a:lnTo>
                    <a:lnTo>
                      <a:pt x="2593" y="3055"/>
                    </a:lnTo>
                    <a:lnTo>
                      <a:pt x="2646" y="3018"/>
                    </a:lnTo>
                    <a:lnTo>
                      <a:pt x="2698" y="2979"/>
                    </a:lnTo>
                    <a:lnTo>
                      <a:pt x="2749" y="2937"/>
                    </a:lnTo>
                    <a:lnTo>
                      <a:pt x="2798" y="2894"/>
                    </a:lnTo>
                    <a:lnTo>
                      <a:pt x="2845" y="2848"/>
                    </a:lnTo>
                    <a:lnTo>
                      <a:pt x="2891" y="2801"/>
                    </a:lnTo>
                    <a:lnTo>
                      <a:pt x="2935" y="2752"/>
                    </a:lnTo>
                    <a:lnTo>
                      <a:pt x="2976" y="2701"/>
                    </a:lnTo>
                    <a:lnTo>
                      <a:pt x="3016" y="2649"/>
                    </a:lnTo>
                    <a:lnTo>
                      <a:pt x="3053" y="2595"/>
                    </a:lnTo>
                    <a:lnTo>
                      <a:pt x="3088" y="2540"/>
                    </a:lnTo>
                    <a:lnTo>
                      <a:pt x="3121" y="2484"/>
                    </a:lnTo>
                    <a:lnTo>
                      <a:pt x="3152" y="2425"/>
                    </a:lnTo>
                    <a:lnTo>
                      <a:pt x="3181" y="2367"/>
                    </a:lnTo>
                    <a:lnTo>
                      <a:pt x="3207" y="2307"/>
                    </a:lnTo>
                    <a:lnTo>
                      <a:pt x="3231" y="2245"/>
                    </a:lnTo>
                    <a:lnTo>
                      <a:pt x="3252" y="2183"/>
                    </a:lnTo>
                    <a:lnTo>
                      <a:pt x="3271" y="2121"/>
                    </a:lnTo>
                    <a:lnTo>
                      <a:pt x="3288" y="2058"/>
                    </a:lnTo>
                    <a:lnTo>
                      <a:pt x="3302" y="1994"/>
                    </a:lnTo>
                    <a:lnTo>
                      <a:pt x="3314" y="1929"/>
                    </a:lnTo>
                    <a:lnTo>
                      <a:pt x="3322" y="1864"/>
                    </a:lnTo>
                    <a:lnTo>
                      <a:pt x="3329" y="1799"/>
                    </a:lnTo>
                    <a:lnTo>
                      <a:pt x="3333" y="1734"/>
                    </a:lnTo>
                    <a:lnTo>
                      <a:pt x="3334" y="1668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16" name="Line 37"/>
              <p:cNvSpPr>
                <a:spLocks noChangeShapeType="1"/>
              </p:cNvSpPr>
              <p:nvPr/>
            </p:nvSpPr>
            <p:spPr bwMode="auto">
              <a:xfrm>
                <a:off x="3987" y="474"/>
                <a:ext cx="0" cy="3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17" name="Line 38"/>
              <p:cNvSpPr>
                <a:spLocks noChangeShapeType="1"/>
              </p:cNvSpPr>
              <p:nvPr/>
            </p:nvSpPr>
            <p:spPr bwMode="auto">
              <a:xfrm>
                <a:off x="3987" y="828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18" name="Line 39"/>
              <p:cNvSpPr>
                <a:spLocks noChangeShapeType="1"/>
              </p:cNvSpPr>
              <p:nvPr/>
            </p:nvSpPr>
            <p:spPr bwMode="auto">
              <a:xfrm>
                <a:off x="3987" y="869"/>
                <a:ext cx="0" cy="3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19" name="Line 40"/>
              <p:cNvSpPr>
                <a:spLocks noChangeShapeType="1"/>
              </p:cNvSpPr>
              <p:nvPr/>
            </p:nvSpPr>
            <p:spPr bwMode="auto">
              <a:xfrm>
                <a:off x="3987" y="1234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0" name="Line 41"/>
              <p:cNvSpPr>
                <a:spLocks noChangeShapeType="1"/>
              </p:cNvSpPr>
              <p:nvPr/>
            </p:nvSpPr>
            <p:spPr bwMode="auto">
              <a:xfrm>
                <a:off x="3987" y="1275"/>
                <a:ext cx="0" cy="3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1" name="Line 42"/>
              <p:cNvSpPr>
                <a:spLocks noChangeShapeType="1"/>
              </p:cNvSpPr>
              <p:nvPr/>
            </p:nvSpPr>
            <p:spPr bwMode="auto">
              <a:xfrm>
                <a:off x="3987" y="1638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2" name="Line 43"/>
              <p:cNvSpPr>
                <a:spLocks noChangeShapeType="1"/>
              </p:cNvSpPr>
              <p:nvPr/>
            </p:nvSpPr>
            <p:spPr bwMode="auto">
              <a:xfrm>
                <a:off x="3987" y="1680"/>
                <a:ext cx="0" cy="3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3" name="Line 44"/>
              <p:cNvSpPr>
                <a:spLocks noChangeShapeType="1"/>
              </p:cNvSpPr>
              <p:nvPr/>
            </p:nvSpPr>
            <p:spPr bwMode="auto">
              <a:xfrm>
                <a:off x="3987" y="2044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4" name="Line 45"/>
              <p:cNvSpPr>
                <a:spLocks noChangeShapeType="1"/>
              </p:cNvSpPr>
              <p:nvPr/>
            </p:nvSpPr>
            <p:spPr bwMode="auto">
              <a:xfrm>
                <a:off x="3987" y="2086"/>
                <a:ext cx="0" cy="3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5" name="Line 46"/>
              <p:cNvSpPr>
                <a:spLocks noChangeShapeType="1"/>
              </p:cNvSpPr>
              <p:nvPr/>
            </p:nvSpPr>
            <p:spPr bwMode="auto">
              <a:xfrm>
                <a:off x="139" y="3375"/>
                <a:ext cx="1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6" name="Line 47"/>
              <p:cNvSpPr>
                <a:spLocks noChangeShapeType="1"/>
              </p:cNvSpPr>
              <p:nvPr/>
            </p:nvSpPr>
            <p:spPr bwMode="auto">
              <a:xfrm>
                <a:off x="340" y="3375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7" name="Line 48"/>
              <p:cNvSpPr>
                <a:spLocks noChangeShapeType="1"/>
              </p:cNvSpPr>
              <p:nvPr/>
            </p:nvSpPr>
            <p:spPr bwMode="auto">
              <a:xfrm>
                <a:off x="380" y="3375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8" name="Line 49"/>
              <p:cNvSpPr>
                <a:spLocks noChangeShapeType="1"/>
              </p:cNvSpPr>
              <p:nvPr/>
            </p:nvSpPr>
            <p:spPr bwMode="auto">
              <a:xfrm>
                <a:off x="744" y="3375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29" name="Line 50"/>
              <p:cNvSpPr>
                <a:spLocks noChangeShapeType="1"/>
              </p:cNvSpPr>
              <p:nvPr/>
            </p:nvSpPr>
            <p:spPr bwMode="auto">
              <a:xfrm>
                <a:off x="786" y="3375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0" name="Line 51"/>
              <p:cNvSpPr>
                <a:spLocks noChangeShapeType="1"/>
              </p:cNvSpPr>
              <p:nvPr/>
            </p:nvSpPr>
            <p:spPr bwMode="auto">
              <a:xfrm>
                <a:off x="1151" y="3375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1" name="Line 52"/>
              <p:cNvSpPr>
                <a:spLocks noChangeShapeType="1"/>
              </p:cNvSpPr>
              <p:nvPr/>
            </p:nvSpPr>
            <p:spPr bwMode="auto">
              <a:xfrm>
                <a:off x="1190" y="3375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2" name="Line 53"/>
              <p:cNvSpPr>
                <a:spLocks noChangeShapeType="1"/>
              </p:cNvSpPr>
              <p:nvPr/>
            </p:nvSpPr>
            <p:spPr bwMode="auto">
              <a:xfrm>
                <a:off x="1555" y="3375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3" name="Line 54"/>
              <p:cNvSpPr>
                <a:spLocks noChangeShapeType="1"/>
              </p:cNvSpPr>
              <p:nvPr/>
            </p:nvSpPr>
            <p:spPr bwMode="auto">
              <a:xfrm>
                <a:off x="1597" y="3375"/>
                <a:ext cx="3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4" name="Line 55"/>
              <p:cNvSpPr>
                <a:spLocks noChangeShapeType="1"/>
              </p:cNvSpPr>
              <p:nvPr/>
            </p:nvSpPr>
            <p:spPr bwMode="auto">
              <a:xfrm>
                <a:off x="1959" y="3375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5" name="Line 56"/>
              <p:cNvSpPr>
                <a:spLocks noChangeShapeType="1"/>
              </p:cNvSpPr>
              <p:nvPr/>
            </p:nvSpPr>
            <p:spPr bwMode="auto">
              <a:xfrm>
                <a:off x="2001" y="3375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6" name="Line 57"/>
              <p:cNvSpPr>
                <a:spLocks noChangeShapeType="1"/>
              </p:cNvSpPr>
              <p:nvPr/>
            </p:nvSpPr>
            <p:spPr bwMode="auto">
              <a:xfrm>
                <a:off x="2366" y="3375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7" name="Line 58"/>
              <p:cNvSpPr>
                <a:spLocks noChangeShapeType="1"/>
              </p:cNvSpPr>
              <p:nvPr/>
            </p:nvSpPr>
            <p:spPr bwMode="auto">
              <a:xfrm>
                <a:off x="2407" y="3375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8" name="Line 59"/>
              <p:cNvSpPr>
                <a:spLocks noChangeShapeType="1"/>
              </p:cNvSpPr>
              <p:nvPr/>
            </p:nvSpPr>
            <p:spPr bwMode="auto">
              <a:xfrm>
                <a:off x="2770" y="3375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39" name="Line 60"/>
              <p:cNvSpPr>
                <a:spLocks noChangeShapeType="1"/>
              </p:cNvSpPr>
              <p:nvPr/>
            </p:nvSpPr>
            <p:spPr bwMode="auto">
              <a:xfrm>
                <a:off x="2811" y="3375"/>
                <a:ext cx="1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0" name="Line 61"/>
              <p:cNvSpPr>
                <a:spLocks noChangeShapeType="1"/>
              </p:cNvSpPr>
              <p:nvPr/>
            </p:nvSpPr>
            <p:spPr bwMode="auto">
              <a:xfrm flipV="1">
                <a:off x="3207" y="528"/>
                <a:ext cx="0" cy="10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1" name="Line 62"/>
              <p:cNvSpPr>
                <a:spLocks noChangeShapeType="1"/>
              </p:cNvSpPr>
              <p:nvPr/>
            </p:nvSpPr>
            <p:spPr bwMode="auto">
              <a:xfrm>
                <a:off x="3207" y="528"/>
                <a:ext cx="156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2" name="Line 63"/>
              <p:cNvSpPr>
                <a:spLocks noChangeShapeType="1"/>
              </p:cNvSpPr>
              <p:nvPr/>
            </p:nvSpPr>
            <p:spPr bwMode="auto">
              <a:xfrm>
                <a:off x="4767" y="528"/>
                <a:ext cx="0" cy="104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3" name="Line 64"/>
              <p:cNvSpPr>
                <a:spLocks noChangeShapeType="1"/>
              </p:cNvSpPr>
              <p:nvPr/>
            </p:nvSpPr>
            <p:spPr bwMode="auto">
              <a:xfrm>
                <a:off x="227" y="2595"/>
                <a:ext cx="2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4" name="Line 65"/>
              <p:cNvSpPr>
                <a:spLocks noChangeShapeType="1"/>
              </p:cNvSpPr>
              <p:nvPr/>
            </p:nvSpPr>
            <p:spPr bwMode="auto">
              <a:xfrm>
                <a:off x="2877" y="2595"/>
                <a:ext cx="0" cy="15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5" name="Line 66"/>
              <p:cNvSpPr>
                <a:spLocks noChangeShapeType="1"/>
              </p:cNvSpPr>
              <p:nvPr/>
            </p:nvSpPr>
            <p:spPr bwMode="auto">
              <a:xfrm flipH="1">
                <a:off x="227" y="4157"/>
                <a:ext cx="2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6" name="Line 67"/>
              <p:cNvSpPr>
                <a:spLocks noChangeShapeType="1"/>
              </p:cNvSpPr>
              <p:nvPr/>
            </p:nvSpPr>
            <p:spPr bwMode="auto">
              <a:xfrm flipV="1">
                <a:off x="227" y="2595"/>
                <a:ext cx="0" cy="15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7" name="Freeform 68"/>
              <p:cNvSpPr>
                <a:spLocks/>
              </p:cNvSpPr>
              <p:nvPr/>
            </p:nvSpPr>
            <p:spPr bwMode="auto">
              <a:xfrm>
                <a:off x="504" y="2595"/>
                <a:ext cx="780" cy="1562"/>
              </a:xfrm>
              <a:custGeom>
                <a:avLst/>
                <a:gdLst>
                  <a:gd name="T0" fmla="*/ 23 w 2502"/>
                  <a:gd name="T1" fmla="*/ 0 h 5003"/>
                  <a:gd name="T2" fmla="*/ 22 w 2502"/>
                  <a:gd name="T3" fmla="*/ 0 h 5003"/>
                  <a:gd name="T4" fmla="*/ 20 w 2502"/>
                  <a:gd name="T5" fmla="*/ 0 h 5003"/>
                  <a:gd name="T6" fmla="*/ 18 w 2502"/>
                  <a:gd name="T7" fmla="*/ 1 h 5003"/>
                  <a:gd name="T8" fmla="*/ 17 w 2502"/>
                  <a:gd name="T9" fmla="*/ 1 h 5003"/>
                  <a:gd name="T10" fmla="*/ 16 w 2502"/>
                  <a:gd name="T11" fmla="*/ 2 h 5003"/>
                  <a:gd name="T12" fmla="*/ 14 w 2502"/>
                  <a:gd name="T13" fmla="*/ 2 h 5003"/>
                  <a:gd name="T14" fmla="*/ 13 w 2502"/>
                  <a:gd name="T15" fmla="*/ 2 h 5003"/>
                  <a:gd name="T16" fmla="*/ 11 w 2502"/>
                  <a:gd name="T17" fmla="*/ 3 h 5003"/>
                  <a:gd name="T18" fmla="*/ 10 w 2502"/>
                  <a:gd name="T19" fmla="*/ 4 h 5003"/>
                  <a:gd name="T20" fmla="*/ 9 w 2502"/>
                  <a:gd name="T21" fmla="*/ 5 h 5003"/>
                  <a:gd name="T22" fmla="*/ 8 w 2502"/>
                  <a:gd name="T23" fmla="*/ 6 h 5003"/>
                  <a:gd name="T24" fmla="*/ 7 w 2502"/>
                  <a:gd name="T25" fmla="*/ 7 h 5003"/>
                  <a:gd name="T26" fmla="*/ 6 w 2502"/>
                  <a:gd name="T27" fmla="*/ 8 h 5003"/>
                  <a:gd name="T28" fmla="*/ 5 w 2502"/>
                  <a:gd name="T29" fmla="*/ 10 h 5003"/>
                  <a:gd name="T30" fmla="*/ 4 w 2502"/>
                  <a:gd name="T31" fmla="*/ 11 h 5003"/>
                  <a:gd name="T32" fmla="*/ 3 w 2502"/>
                  <a:gd name="T33" fmla="*/ 12 h 5003"/>
                  <a:gd name="T34" fmla="*/ 2 w 2502"/>
                  <a:gd name="T35" fmla="*/ 13 h 5003"/>
                  <a:gd name="T36" fmla="*/ 2 w 2502"/>
                  <a:gd name="T37" fmla="*/ 15 h 5003"/>
                  <a:gd name="T38" fmla="*/ 1 w 2502"/>
                  <a:gd name="T39" fmla="*/ 16 h 5003"/>
                  <a:gd name="T40" fmla="*/ 1 w 2502"/>
                  <a:gd name="T41" fmla="*/ 18 h 5003"/>
                  <a:gd name="T42" fmla="*/ 0 w 2502"/>
                  <a:gd name="T43" fmla="*/ 19 h 5003"/>
                  <a:gd name="T44" fmla="*/ 0 w 2502"/>
                  <a:gd name="T45" fmla="*/ 21 h 5003"/>
                  <a:gd name="T46" fmla="*/ 0 w 2502"/>
                  <a:gd name="T47" fmla="*/ 22 h 5003"/>
                  <a:gd name="T48" fmla="*/ 0 w 2502"/>
                  <a:gd name="T49" fmla="*/ 24 h 5003"/>
                  <a:gd name="T50" fmla="*/ 0 w 2502"/>
                  <a:gd name="T51" fmla="*/ 25 h 5003"/>
                  <a:gd name="T52" fmla="*/ 0 w 2502"/>
                  <a:gd name="T53" fmla="*/ 27 h 5003"/>
                  <a:gd name="T54" fmla="*/ 0 w 2502"/>
                  <a:gd name="T55" fmla="*/ 28 h 5003"/>
                  <a:gd name="T56" fmla="*/ 1 w 2502"/>
                  <a:gd name="T57" fmla="*/ 30 h 5003"/>
                  <a:gd name="T58" fmla="*/ 1 w 2502"/>
                  <a:gd name="T59" fmla="*/ 31 h 5003"/>
                  <a:gd name="T60" fmla="*/ 2 w 2502"/>
                  <a:gd name="T61" fmla="*/ 33 h 5003"/>
                  <a:gd name="T62" fmla="*/ 2 w 2502"/>
                  <a:gd name="T63" fmla="*/ 34 h 5003"/>
                  <a:gd name="T64" fmla="*/ 3 w 2502"/>
                  <a:gd name="T65" fmla="*/ 35 h 5003"/>
                  <a:gd name="T66" fmla="*/ 4 w 2502"/>
                  <a:gd name="T67" fmla="*/ 37 h 5003"/>
                  <a:gd name="T68" fmla="*/ 5 w 2502"/>
                  <a:gd name="T69" fmla="*/ 38 h 5003"/>
                  <a:gd name="T70" fmla="*/ 6 w 2502"/>
                  <a:gd name="T71" fmla="*/ 39 h 5003"/>
                  <a:gd name="T72" fmla="*/ 7 w 2502"/>
                  <a:gd name="T73" fmla="*/ 40 h 5003"/>
                  <a:gd name="T74" fmla="*/ 8 w 2502"/>
                  <a:gd name="T75" fmla="*/ 41 h 5003"/>
                  <a:gd name="T76" fmla="*/ 9 w 2502"/>
                  <a:gd name="T77" fmla="*/ 42 h 5003"/>
                  <a:gd name="T78" fmla="*/ 10 w 2502"/>
                  <a:gd name="T79" fmla="*/ 43 h 5003"/>
                  <a:gd name="T80" fmla="*/ 11 w 2502"/>
                  <a:gd name="T81" fmla="*/ 44 h 5003"/>
                  <a:gd name="T82" fmla="*/ 13 w 2502"/>
                  <a:gd name="T83" fmla="*/ 45 h 5003"/>
                  <a:gd name="T84" fmla="*/ 14 w 2502"/>
                  <a:gd name="T85" fmla="*/ 46 h 5003"/>
                  <a:gd name="T86" fmla="*/ 16 w 2502"/>
                  <a:gd name="T87" fmla="*/ 46 h 5003"/>
                  <a:gd name="T88" fmla="*/ 17 w 2502"/>
                  <a:gd name="T89" fmla="*/ 47 h 5003"/>
                  <a:gd name="T90" fmla="*/ 18 w 2502"/>
                  <a:gd name="T91" fmla="*/ 47 h 5003"/>
                  <a:gd name="T92" fmla="*/ 20 w 2502"/>
                  <a:gd name="T93" fmla="*/ 47 h 5003"/>
                  <a:gd name="T94" fmla="*/ 22 w 2502"/>
                  <a:gd name="T95" fmla="*/ 47 h 5003"/>
                  <a:gd name="T96" fmla="*/ 23 w 2502"/>
                  <a:gd name="T97" fmla="*/ 47 h 50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02" h="5003">
                    <a:moveTo>
                      <a:pt x="2502" y="0"/>
                    </a:moveTo>
                    <a:lnTo>
                      <a:pt x="2421" y="1"/>
                    </a:lnTo>
                    <a:lnTo>
                      <a:pt x="2341" y="4"/>
                    </a:lnTo>
                    <a:lnTo>
                      <a:pt x="2261" y="10"/>
                    </a:lnTo>
                    <a:lnTo>
                      <a:pt x="2181" y="20"/>
                    </a:lnTo>
                    <a:lnTo>
                      <a:pt x="2102" y="31"/>
                    </a:lnTo>
                    <a:lnTo>
                      <a:pt x="2024" y="45"/>
                    </a:lnTo>
                    <a:lnTo>
                      <a:pt x="1945" y="62"/>
                    </a:lnTo>
                    <a:lnTo>
                      <a:pt x="1867" y="80"/>
                    </a:lnTo>
                    <a:lnTo>
                      <a:pt x="1789" y="103"/>
                    </a:lnTo>
                    <a:lnTo>
                      <a:pt x="1714" y="126"/>
                    </a:lnTo>
                    <a:lnTo>
                      <a:pt x="1638" y="153"/>
                    </a:lnTo>
                    <a:lnTo>
                      <a:pt x="1562" y="182"/>
                    </a:lnTo>
                    <a:lnTo>
                      <a:pt x="1489" y="214"/>
                    </a:lnTo>
                    <a:lnTo>
                      <a:pt x="1417" y="247"/>
                    </a:lnTo>
                    <a:lnTo>
                      <a:pt x="1344" y="283"/>
                    </a:lnTo>
                    <a:lnTo>
                      <a:pt x="1274" y="321"/>
                    </a:lnTo>
                    <a:lnTo>
                      <a:pt x="1205" y="362"/>
                    </a:lnTo>
                    <a:lnTo>
                      <a:pt x="1137" y="404"/>
                    </a:lnTo>
                    <a:lnTo>
                      <a:pt x="1071" y="449"/>
                    </a:lnTo>
                    <a:lnTo>
                      <a:pt x="1006" y="496"/>
                    </a:lnTo>
                    <a:lnTo>
                      <a:pt x="942" y="545"/>
                    </a:lnTo>
                    <a:lnTo>
                      <a:pt x="880" y="596"/>
                    </a:lnTo>
                    <a:lnTo>
                      <a:pt x="820" y="649"/>
                    </a:lnTo>
                    <a:lnTo>
                      <a:pt x="762" y="704"/>
                    </a:lnTo>
                    <a:lnTo>
                      <a:pt x="705" y="761"/>
                    </a:lnTo>
                    <a:lnTo>
                      <a:pt x="650" y="819"/>
                    </a:lnTo>
                    <a:lnTo>
                      <a:pt x="597" y="879"/>
                    </a:lnTo>
                    <a:lnTo>
                      <a:pt x="547" y="942"/>
                    </a:lnTo>
                    <a:lnTo>
                      <a:pt x="498" y="1005"/>
                    </a:lnTo>
                    <a:lnTo>
                      <a:pt x="450" y="1069"/>
                    </a:lnTo>
                    <a:lnTo>
                      <a:pt x="405" y="1137"/>
                    </a:lnTo>
                    <a:lnTo>
                      <a:pt x="362" y="1204"/>
                    </a:lnTo>
                    <a:lnTo>
                      <a:pt x="322" y="1274"/>
                    </a:lnTo>
                    <a:lnTo>
                      <a:pt x="284" y="1344"/>
                    </a:lnTo>
                    <a:lnTo>
                      <a:pt x="248" y="1416"/>
                    </a:lnTo>
                    <a:lnTo>
                      <a:pt x="214" y="1489"/>
                    </a:lnTo>
                    <a:lnTo>
                      <a:pt x="184" y="1562"/>
                    </a:lnTo>
                    <a:lnTo>
                      <a:pt x="155" y="1637"/>
                    </a:lnTo>
                    <a:lnTo>
                      <a:pt x="128" y="1713"/>
                    </a:lnTo>
                    <a:lnTo>
                      <a:pt x="104" y="1789"/>
                    </a:lnTo>
                    <a:lnTo>
                      <a:pt x="82" y="1867"/>
                    </a:lnTo>
                    <a:lnTo>
                      <a:pt x="63" y="1945"/>
                    </a:lnTo>
                    <a:lnTo>
                      <a:pt x="46" y="2023"/>
                    </a:lnTo>
                    <a:lnTo>
                      <a:pt x="32" y="2102"/>
                    </a:lnTo>
                    <a:lnTo>
                      <a:pt x="21" y="2181"/>
                    </a:lnTo>
                    <a:lnTo>
                      <a:pt x="12" y="2261"/>
                    </a:lnTo>
                    <a:lnTo>
                      <a:pt x="6" y="2341"/>
                    </a:lnTo>
                    <a:lnTo>
                      <a:pt x="1" y="2421"/>
                    </a:lnTo>
                    <a:lnTo>
                      <a:pt x="0" y="2501"/>
                    </a:lnTo>
                    <a:lnTo>
                      <a:pt x="1" y="2581"/>
                    </a:lnTo>
                    <a:lnTo>
                      <a:pt x="6" y="2661"/>
                    </a:lnTo>
                    <a:lnTo>
                      <a:pt x="12" y="2741"/>
                    </a:lnTo>
                    <a:lnTo>
                      <a:pt x="21" y="2821"/>
                    </a:lnTo>
                    <a:lnTo>
                      <a:pt x="32" y="2901"/>
                    </a:lnTo>
                    <a:lnTo>
                      <a:pt x="46" y="2979"/>
                    </a:lnTo>
                    <a:lnTo>
                      <a:pt x="63" y="3058"/>
                    </a:lnTo>
                    <a:lnTo>
                      <a:pt x="82" y="3136"/>
                    </a:lnTo>
                    <a:lnTo>
                      <a:pt x="104" y="3214"/>
                    </a:lnTo>
                    <a:lnTo>
                      <a:pt x="128" y="3289"/>
                    </a:lnTo>
                    <a:lnTo>
                      <a:pt x="155" y="3366"/>
                    </a:lnTo>
                    <a:lnTo>
                      <a:pt x="184" y="3440"/>
                    </a:lnTo>
                    <a:lnTo>
                      <a:pt x="214" y="3514"/>
                    </a:lnTo>
                    <a:lnTo>
                      <a:pt x="248" y="3587"/>
                    </a:lnTo>
                    <a:lnTo>
                      <a:pt x="284" y="3659"/>
                    </a:lnTo>
                    <a:lnTo>
                      <a:pt x="322" y="3729"/>
                    </a:lnTo>
                    <a:lnTo>
                      <a:pt x="362" y="3798"/>
                    </a:lnTo>
                    <a:lnTo>
                      <a:pt x="405" y="3866"/>
                    </a:lnTo>
                    <a:lnTo>
                      <a:pt x="450" y="3932"/>
                    </a:lnTo>
                    <a:lnTo>
                      <a:pt x="498" y="3998"/>
                    </a:lnTo>
                    <a:lnTo>
                      <a:pt x="547" y="4061"/>
                    </a:lnTo>
                    <a:lnTo>
                      <a:pt x="597" y="4123"/>
                    </a:lnTo>
                    <a:lnTo>
                      <a:pt x="650" y="4184"/>
                    </a:lnTo>
                    <a:lnTo>
                      <a:pt x="705" y="4242"/>
                    </a:lnTo>
                    <a:lnTo>
                      <a:pt x="762" y="4299"/>
                    </a:lnTo>
                    <a:lnTo>
                      <a:pt x="820" y="4354"/>
                    </a:lnTo>
                    <a:lnTo>
                      <a:pt x="880" y="4406"/>
                    </a:lnTo>
                    <a:lnTo>
                      <a:pt x="942" y="4457"/>
                    </a:lnTo>
                    <a:lnTo>
                      <a:pt x="1006" y="4506"/>
                    </a:lnTo>
                    <a:lnTo>
                      <a:pt x="1071" y="4553"/>
                    </a:lnTo>
                    <a:lnTo>
                      <a:pt x="1137" y="4599"/>
                    </a:lnTo>
                    <a:lnTo>
                      <a:pt x="1205" y="4641"/>
                    </a:lnTo>
                    <a:lnTo>
                      <a:pt x="1274" y="4682"/>
                    </a:lnTo>
                    <a:lnTo>
                      <a:pt x="1344" y="4720"/>
                    </a:lnTo>
                    <a:lnTo>
                      <a:pt x="1417" y="4755"/>
                    </a:lnTo>
                    <a:lnTo>
                      <a:pt x="1489" y="4789"/>
                    </a:lnTo>
                    <a:lnTo>
                      <a:pt x="1562" y="4820"/>
                    </a:lnTo>
                    <a:lnTo>
                      <a:pt x="1638" y="4849"/>
                    </a:lnTo>
                    <a:lnTo>
                      <a:pt x="1714" y="4876"/>
                    </a:lnTo>
                    <a:lnTo>
                      <a:pt x="1789" y="4900"/>
                    </a:lnTo>
                    <a:lnTo>
                      <a:pt x="1867" y="4921"/>
                    </a:lnTo>
                    <a:lnTo>
                      <a:pt x="1945" y="4941"/>
                    </a:lnTo>
                    <a:lnTo>
                      <a:pt x="2024" y="4958"/>
                    </a:lnTo>
                    <a:lnTo>
                      <a:pt x="2102" y="4971"/>
                    </a:lnTo>
                    <a:lnTo>
                      <a:pt x="2181" y="4983"/>
                    </a:lnTo>
                    <a:lnTo>
                      <a:pt x="2261" y="4992"/>
                    </a:lnTo>
                    <a:lnTo>
                      <a:pt x="2341" y="4998"/>
                    </a:lnTo>
                    <a:lnTo>
                      <a:pt x="2421" y="5002"/>
                    </a:lnTo>
                    <a:lnTo>
                      <a:pt x="2502" y="5003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8" name="Line 69"/>
              <p:cNvSpPr>
                <a:spLocks noChangeShapeType="1"/>
              </p:cNvSpPr>
              <p:nvPr/>
            </p:nvSpPr>
            <p:spPr bwMode="auto">
              <a:xfrm flipH="1">
                <a:off x="2816" y="2855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49" name="Line 70"/>
              <p:cNvSpPr>
                <a:spLocks noChangeShapeType="1"/>
              </p:cNvSpPr>
              <p:nvPr/>
            </p:nvSpPr>
            <p:spPr bwMode="auto">
              <a:xfrm flipH="1">
                <a:off x="2702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0" name="Line 71"/>
              <p:cNvSpPr>
                <a:spLocks noChangeShapeType="1"/>
              </p:cNvSpPr>
              <p:nvPr/>
            </p:nvSpPr>
            <p:spPr bwMode="auto">
              <a:xfrm flipH="1">
                <a:off x="2589" y="285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1" name="Line 72"/>
              <p:cNvSpPr>
                <a:spLocks noChangeShapeType="1"/>
              </p:cNvSpPr>
              <p:nvPr/>
            </p:nvSpPr>
            <p:spPr bwMode="auto">
              <a:xfrm flipH="1">
                <a:off x="2475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2" name="Line 73"/>
              <p:cNvSpPr>
                <a:spLocks noChangeShapeType="1"/>
              </p:cNvSpPr>
              <p:nvPr/>
            </p:nvSpPr>
            <p:spPr bwMode="auto">
              <a:xfrm flipH="1">
                <a:off x="2361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3" name="Line 74"/>
              <p:cNvSpPr>
                <a:spLocks noChangeShapeType="1"/>
              </p:cNvSpPr>
              <p:nvPr/>
            </p:nvSpPr>
            <p:spPr bwMode="auto">
              <a:xfrm flipH="1">
                <a:off x="2248" y="2855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4" name="Line 75"/>
              <p:cNvSpPr>
                <a:spLocks noChangeShapeType="1"/>
              </p:cNvSpPr>
              <p:nvPr/>
            </p:nvSpPr>
            <p:spPr bwMode="auto">
              <a:xfrm flipH="1">
                <a:off x="2134" y="285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5" name="Line 76"/>
              <p:cNvSpPr>
                <a:spLocks noChangeShapeType="1"/>
              </p:cNvSpPr>
              <p:nvPr/>
            </p:nvSpPr>
            <p:spPr bwMode="auto">
              <a:xfrm flipH="1">
                <a:off x="2020" y="285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6" name="Line 77"/>
              <p:cNvSpPr>
                <a:spLocks noChangeShapeType="1"/>
              </p:cNvSpPr>
              <p:nvPr/>
            </p:nvSpPr>
            <p:spPr bwMode="auto">
              <a:xfrm flipH="1">
                <a:off x="1907" y="2855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7" name="Line 78"/>
              <p:cNvSpPr>
                <a:spLocks noChangeShapeType="1"/>
              </p:cNvSpPr>
              <p:nvPr/>
            </p:nvSpPr>
            <p:spPr bwMode="auto">
              <a:xfrm flipH="1">
                <a:off x="1791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8" name="Line 79"/>
              <p:cNvSpPr>
                <a:spLocks noChangeShapeType="1"/>
              </p:cNvSpPr>
              <p:nvPr/>
            </p:nvSpPr>
            <p:spPr bwMode="auto">
              <a:xfrm flipH="1">
                <a:off x="1677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59" name="Line 80"/>
              <p:cNvSpPr>
                <a:spLocks noChangeShapeType="1"/>
              </p:cNvSpPr>
              <p:nvPr/>
            </p:nvSpPr>
            <p:spPr bwMode="auto">
              <a:xfrm flipH="1">
                <a:off x="1564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0" name="Line 81"/>
              <p:cNvSpPr>
                <a:spLocks noChangeShapeType="1"/>
              </p:cNvSpPr>
              <p:nvPr/>
            </p:nvSpPr>
            <p:spPr bwMode="auto">
              <a:xfrm flipH="1">
                <a:off x="1450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1" name="Line 82"/>
              <p:cNvSpPr>
                <a:spLocks noChangeShapeType="1"/>
              </p:cNvSpPr>
              <p:nvPr/>
            </p:nvSpPr>
            <p:spPr bwMode="auto">
              <a:xfrm flipH="1">
                <a:off x="1337" y="285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2" name="Line 83"/>
              <p:cNvSpPr>
                <a:spLocks noChangeShapeType="1"/>
              </p:cNvSpPr>
              <p:nvPr/>
            </p:nvSpPr>
            <p:spPr bwMode="auto">
              <a:xfrm flipH="1">
                <a:off x="1223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3" name="Line 84"/>
              <p:cNvSpPr>
                <a:spLocks noChangeShapeType="1"/>
              </p:cNvSpPr>
              <p:nvPr/>
            </p:nvSpPr>
            <p:spPr bwMode="auto">
              <a:xfrm flipH="1">
                <a:off x="1109" y="285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4" name="Line 85"/>
              <p:cNvSpPr>
                <a:spLocks noChangeShapeType="1"/>
              </p:cNvSpPr>
              <p:nvPr/>
            </p:nvSpPr>
            <p:spPr bwMode="auto">
              <a:xfrm flipH="1">
                <a:off x="996" y="2855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5" name="Line 86"/>
              <p:cNvSpPr>
                <a:spLocks noChangeShapeType="1"/>
              </p:cNvSpPr>
              <p:nvPr/>
            </p:nvSpPr>
            <p:spPr bwMode="auto">
              <a:xfrm flipH="1">
                <a:off x="882" y="285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6" name="Line 87"/>
              <p:cNvSpPr>
                <a:spLocks noChangeShapeType="1"/>
              </p:cNvSpPr>
              <p:nvPr/>
            </p:nvSpPr>
            <p:spPr bwMode="auto">
              <a:xfrm flipH="1">
                <a:off x="768" y="285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7" name="Line 88"/>
              <p:cNvSpPr>
                <a:spLocks noChangeShapeType="1"/>
              </p:cNvSpPr>
              <p:nvPr/>
            </p:nvSpPr>
            <p:spPr bwMode="auto">
              <a:xfrm flipH="1">
                <a:off x="653" y="285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8" name="Line 89"/>
              <p:cNvSpPr>
                <a:spLocks noChangeShapeType="1"/>
              </p:cNvSpPr>
              <p:nvPr/>
            </p:nvSpPr>
            <p:spPr bwMode="auto">
              <a:xfrm flipH="1">
                <a:off x="539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69" name="Line 90"/>
              <p:cNvSpPr>
                <a:spLocks noChangeShapeType="1"/>
              </p:cNvSpPr>
              <p:nvPr/>
            </p:nvSpPr>
            <p:spPr bwMode="auto">
              <a:xfrm flipH="1">
                <a:off x="425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0" name="Line 91"/>
              <p:cNvSpPr>
                <a:spLocks noChangeShapeType="1"/>
              </p:cNvSpPr>
              <p:nvPr/>
            </p:nvSpPr>
            <p:spPr bwMode="auto">
              <a:xfrm flipH="1">
                <a:off x="312" y="285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1" name="Line 92"/>
              <p:cNvSpPr>
                <a:spLocks noChangeShapeType="1"/>
              </p:cNvSpPr>
              <p:nvPr/>
            </p:nvSpPr>
            <p:spPr bwMode="auto">
              <a:xfrm flipH="1">
                <a:off x="227" y="2855"/>
                <a:ext cx="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2" name="Line 93"/>
              <p:cNvSpPr>
                <a:spLocks noChangeShapeType="1"/>
              </p:cNvSpPr>
              <p:nvPr/>
            </p:nvSpPr>
            <p:spPr bwMode="auto">
              <a:xfrm>
                <a:off x="227" y="3897"/>
                <a:ext cx="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3" name="Line 94"/>
              <p:cNvSpPr>
                <a:spLocks noChangeShapeType="1"/>
              </p:cNvSpPr>
              <p:nvPr/>
            </p:nvSpPr>
            <p:spPr bwMode="auto">
              <a:xfrm>
                <a:off x="312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4" name="Line 95"/>
              <p:cNvSpPr>
                <a:spLocks noChangeShapeType="1"/>
              </p:cNvSpPr>
              <p:nvPr/>
            </p:nvSpPr>
            <p:spPr bwMode="auto">
              <a:xfrm>
                <a:off x="425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5" name="Line 96"/>
              <p:cNvSpPr>
                <a:spLocks noChangeShapeType="1"/>
              </p:cNvSpPr>
              <p:nvPr/>
            </p:nvSpPr>
            <p:spPr bwMode="auto">
              <a:xfrm>
                <a:off x="539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6" name="Line 97"/>
              <p:cNvSpPr>
                <a:spLocks noChangeShapeType="1"/>
              </p:cNvSpPr>
              <p:nvPr/>
            </p:nvSpPr>
            <p:spPr bwMode="auto">
              <a:xfrm>
                <a:off x="653" y="389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7" name="Line 98"/>
              <p:cNvSpPr>
                <a:spLocks noChangeShapeType="1"/>
              </p:cNvSpPr>
              <p:nvPr/>
            </p:nvSpPr>
            <p:spPr bwMode="auto">
              <a:xfrm>
                <a:off x="768" y="389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8" name="Line 99"/>
              <p:cNvSpPr>
                <a:spLocks noChangeShapeType="1"/>
              </p:cNvSpPr>
              <p:nvPr/>
            </p:nvSpPr>
            <p:spPr bwMode="auto">
              <a:xfrm>
                <a:off x="882" y="389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79" name="Line 100"/>
              <p:cNvSpPr>
                <a:spLocks noChangeShapeType="1"/>
              </p:cNvSpPr>
              <p:nvPr/>
            </p:nvSpPr>
            <p:spPr bwMode="auto">
              <a:xfrm>
                <a:off x="996" y="389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0" name="Line 101"/>
              <p:cNvSpPr>
                <a:spLocks noChangeShapeType="1"/>
              </p:cNvSpPr>
              <p:nvPr/>
            </p:nvSpPr>
            <p:spPr bwMode="auto">
              <a:xfrm>
                <a:off x="1109" y="389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1" name="Line 102"/>
              <p:cNvSpPr>
                <a:spLocks noChangeShapeType="1"/>
              </p:cNvSpPr>
              <p:nvPr/>
            </p:nvSpPr>
            <p:spPr bwMode="auto">
              <a:xfrm>
                <a:off x="1223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2" name="Line 103"/>
              <p:cNvSpPr>
                <a:spLocks noChangeShapeType="1"/>
              </p:cNvSpPr>
              <p:nvPr/>
            </p:nvSpPr>
            <p:spPr bwMode="auto">
              <a:xfrm>
                <a:off x="1337" y="389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3" name="Line 104"/>
              <p:cNvSpPr>
                <a:spLocks noChangeShapeType="1"/>
              </p:cNvSpPr>
              <p:nvPr/>
            </p:nvSpPr>
            <p:spPr bwMode="auto">
              <a:xfrm>
                <a:off x="1450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4" name="Line 105"/>
              <p:cNvSpPr>
                <a:spLocks noChangeShapeType="1"/>
              </p:cNvSpPr>
              <p:nvPr/>
            </p:nvSpPr>
            <p:spPr bwMode="auto">
              <a:xfrm>
                <a:off x="1564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5" name="Line 106"/>
              <p:cNvSpPr>
                <a:spLocks noChangeShapeType="1"/>
              </p:cNvSpPr>
              <p:nvPr/>
            </p:nvSpPr>
            <p:spPr bwMode="auto">
              <a:xfrm>
                <a:off x="1677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6" name="Line 107"/>
              <p:cNvSpPr>
                <a:spLocks noChangeShapeType="1"/>
              </p:cNvSpPr>
              <p:nvPr/>
            </p:nvSpPr>
            <p:spPr bwMode="auto">
              <a:xfrm>
                <a:off x="1791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7" name="Line 108"/>
              <p:cNvSpPr>
                <a:spLocks noChangeShapeType="1"/>
              </p:cNvSpPr>
              <p:nvPr/>
            </p:nvSpPr>
            <p:spPr bwMode="auto">
              <a:xfrm>
                <a:off x="1907" y="389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8" name="Line 109"/>
              <p:cNvSpPr>
                <a:spLocks noChangeShapeType="1"/>
              </p:cNvSpPr>
              <p:nvPr/>
            </p:nvSpPr>
            <p:spPr bwMode="auto">
              <a:xfrm>
                <a:off x="2020" y="389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89" name="Line 110"/>
              <p:cNvSpPr>
                <a:spLocks noChangeShapeType="1"/>
              </p:cNvSpPr>
              <p:nvPr/>
            </p:nvSpPr>
            <p:spPr bwMode="auto">
              <a:xfrm>
                <a:off x="2134" y="389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0" name="Line 111"/>
              <p:cNvSpPr>
                <a:spLocks noChangeShapeType="1"/>
              </p:cNvSpPr>
              <p:nvPr/>
            </p:nvSpPr>
            <p:spPr bwMode="auto">
              <a:xfrm>
                <a:off x="2248" y="389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1" name="Line 112"/>
              <p:cNvSpPr>
                <a:spLocks noChangeShapeType="1"/>
              </p:cNvSpPr>
              <p:nvPr/>
            </p:nvSpPr>
            <p:spPr bwMode="auto">
              <a:xfrm>
                <a:off x="2361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2" name="Line 113"/>
              <p:cNvSpPr>
                <a:spLocks noChangeShapeType="1"/>
              </p:cNvSpPr>
              <p:nvPr/>
            </p:nvSpPr>
            <p:spPr bwMode="auto">
              <a:xfrm>
                <a:off x="2475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3" name="Line 114"/>
              <p:cNvSpPr>
                <a:spLocks noChangeShapeType="1"/>
              </p:cNvSpPr>
              <p:nvPr/>
            </p:nvSpPr>
            <p:spPr bwMode="auto">
              <a:xfrm>
                <a:off x="2589" y="389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4" name="Line 115"/>
              <p:cNvSpPr>
                <a:spLocks noChangeShapeType="1"/>
              </p:cNvSpPr>
              <p:nvPr/>
            </p:nvSpPr>
            <p:spPr bwMode="auto">
              <a:xfrm>
                <a:off x="2702" y="389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5" name="Line 116"/>
              <p:cNvSpPr>
                <a:spLocks noChangeShapeType="1"/>
              </p:cNvSpPr>
              <p:nvPr/>
            </p:nvSpPr>
            <p:spPr bwMode="auto">
              <a:xfrm>
                <a:off x="2816" y="3897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6" name="Freeform 117"/>
              <p:cNvSpPr>
                <a:spLocks/>
              </p:cNvSpPr>
              <p:nvPr/>
            </p:nvSpPr>
            <p:spPr bwMode="auto">
              <a:xfrm>
                <a:off x="893" y="2986"/>
                <a:ext cx="391" cy="780"/>
              </a:xfrm>
              <a:custGeom>
                <a:avLst/>
                <a:gdLst>
                  <a:gd name="T0" fmla="*/ 11 w 1252"/>
                  <a:gd name="T1" fmla="*/ 0 h 2502"/>
                  <a:gd name="T2" fmla="*/ 10 w 1252"/>
                  <a:gd name="T3" fmla="*/ 0 h 2502"/>
                  <a:gd name="T4" fmla="*/ 9 w 1252"/>
                  <a:gd name="T5" fmla="*/ 0 h 2502"/>
                  <a:gd name="T6" fmla="*/ 8 w 1252"/>
                  <a:gd name="T7" fmla="*/ 1 h 2502"/>
                  <a:gd name="T8" fmla="*/ 7 w 1252"/>
                  <a:gd name="T9" fmla="*/ 1 h 2502"/>
                  <a:gd name="T10" fmla="*/ 6 w 1252"/>
                  <a:gd name="T11" fmla="*/ 2 h 2502"/>
                  <a:gd name="T12" fmla="*/ 5 w 1252"/>
                  <a:gd name="T13" fmla="*/ 2 h 2502"/>
                  <a:gd name="T14" fmla="*/ 4 w 1252"/>
                  <a:gd name="T15" fmla="*/ 2 h 2502"/>
                  <a:gd name="T16" fmla="*/ 4 w 1252"/>
                  <a:gd name="T17" fmla="*/ 3 h 2502"/>
                  <a:gd name="T18" fmla="*/ 3 w 1252"/>
                  <a:gd name="T19" fmla="*/ 4 h 2502"/>
                  <a:gd name="T20" fmla="*/ 2 w 1252"/>
                  <a:gd name="T21" fmla="*/ 5 h 2502"/>
                  <a:gd name="T22" fmla="*/ 2 w 1252"/>
                  <a:gd name="T23" fmla="*/ 6 h 2502"/>
                  <a:gd name="T24" fmla="*/ 1 w 1252"/>
                  <a:gd name="T25" fmla="*/ 7 h 2502"/>
                  <a:gd name="T26" fmla="*/ 1 w 1252"/>
                  <a:gd name="T27" fmla="*/ 8 h 2502"/>
                  <a:gd name="T28" fmla="*/ 0 w 1252"/>
                  <a:gd name="T29" fmla="*/ 9 h 2502"/>
                  <a:gd name="T30" fmla="*/ 0 w 1252"/>
                  <a:gd name="T31" fmla="*/ 10 h 2502"/>
                  <a:gd name="T32" fmla="*/ 0 w 1252"/>
                  <a:gd name="T33" fmla="*/ 11 h 2502"/>
                  <a:gd name="T34" fmla="*/ 0 w 1252"/>
                  <a:gd name="T35" fmla="*/ 12 h 2502"/>
                  <a:gd name="T36" fmla="*/ 0 w 1252"/>
                  <a:gd name="T37" fmla="*/ 13 h 2502"/>
                  <a:gd name="T38" fmla="*/ 0 w 1252"/>
                  <a:gd name="T39" fmla="*/ 14 h 2502"/>
                  <a:gd name="T40" fmla="*/ 0 w 1252"/>
                  <a:gd name="T41" fmla="*/ 15 h 2502"/>
                  <a:gd name="T42" fmla="*/ 1 w 1252"/>
                  <a:gd name="T43" fmla="*/ 16 h 2502"/>
                  <a:gd name="T44" fmla="*/ 1 w 1252"/>
                  <a:gd name="T45" fmla="*/ 17 h 2502"/>
                  <a:gd name="T46" fmla="*/ 2 w 1252"/>
                  <a:gd name="T47" fmla="*/ 18 h 2502"/>
                  <a:gd name="T48" fmla="*/ 2 w 1252"/>
                  <a:gd name="T49" fmla="*/ 19 h 2502"/>
                  <a:gd name="T50" fmla="*/ 3 w 1252"/>
                  <a:gd name="T51" fmla="*/ 20 h 2502"/>
                  <a:gd name="T52" fmla="*/ 4 w 1252"/>
                  <a:gd name="T53" fmla="*/ 20 h 2502"/>
                  <a:gd name="T54" fmla="*/ 4 w 1252"/>
                  <a:gd name="T55" fmla="*/ 21 h 2502"/>
                  <a:gd name="T56" fmla="*/ 5 w 1252"/>
                  <a:gd name="T57" fmla="*/ 22 h 2502"/>
                  <a:gd name="T58" fmla="*/ 6 w 1252"/>
                  <a:gd name="T59" fmla="*/ 22 h 2502"/>
                  <a:gd name="T60" fmla="*/ 7 w 1252"/>
                  <a:gd name="T61" fmla="*/ 23 h 2502"/>
                  <a:gd name="T62" fmla="*/ 8 w 1252"/>
                  <a:gd name="T63" fmla="*/ 23 h 2502"/>
                  <a:gd name="T64" fmla="*/ 9 w 1252"/>
                  <a:gd name="T65" fmla="*/ 23 h 2502"/>
                  <a:gd name="T66" fmla="*/ 10 w 1252"/>
                  <a:gd name="T67" fmla="*/ 23 h 2502"/>
                  <a:gd name="T68" fmla="*/ 11 w 1252"/>
                  <a:gd name="T69" fmla="*/ 24 h 2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52" h="2502">
                    <a:moveTo>
                      <a:pt x="1252" y="0"/>
                    </a:moveTo>
                    <a:lnTo>
                      <a:pt x="1195" y="2"/>
                    </a:lnTo>
                    <a:lnTo>
                      <a:pt x="1139" y="5"/>
                    </a:lnTo>
                    <a:lnTo>
                      <a:pt x="1083" y="11"/>
                    </a:lnTo>
                    <a:lnTo>
                      <a:pt x="1028" y="21"/>
                    </a:lnTo>
                    <a:lnTo>
                      <a:pt x="973" y="31"/>
                    </a:lnTo>
                    <a:lnTo>
                      <a:pt x="918" y="45"/>
                    </a:lnTo>
                    <a:lnTo>
                      <a:pt x="865" y="61"/>
                    </a:lnTo>
                    <a:lnTo>
                      <a:pt x="812" y="80"/>
                    </a:lnTo>
                    <a:lnTo>
                      <a:pt x="760" y="101"/>
                    </a:lnTo>
                    <a:lnTo>
                      <a:pt x="709" y="124"/>
                    </a:lnTo>
                    <a:lnTo>
                      <a:pt x="659" y="150"/>
                    </a:lnTo>
                    <a:lnTo>
                      <a:pt x="610" y="177"/>
                    </a:lnTo>
                    <a:lnTo>
                      <a:pt x="563" y="207"/>
                    </a:lnTo>
                    <a:lnTo>
                      <a:pt x="516" y="239"/>
                    </a:lnTo>
                    <a:lnTo>
                      <a:pt x="471" y="273"/>
                    </a:lnTo>
                    <a:lnTo>
                      <a:pt x="429" y="309"/>
                    </a:lnTo>
                    <a:lnTo>
                      <a:pt x="387" y="346"/>
                    </a:lnTo>
                    <a:lnTo>
                      <a:pt x="348" y="387"/>
                    </a:lnTo>
                    <a:lnTo>
                      <a:pt x="309" y="428"/>
                    </a:lnTo>
                    <a:lnTo>
                      <a:pt x="274" y="471"/>
                    </a:lnTo>
                    <a:lnTo>
                      <a:pt x="240" y="516"/>
                    </a:lnTo>
                    <a:lnTo>
                      <a:pt x="208" y="562"/>
                    </a:lnTo>
                    <a:lnTo>
                      <a:pt x="178" y="609"/>
                    </a:lnTo>
                    <a:lnTo>
                      <a:pt x="151" y="658"/>
                    </a:lnTo>
                    <a:lnTo>
                      <a:pt x="125" y="708"/>
                    </a:lnTo>
                    <a:lnTo>
                      <a:pt x="102" y="760"/>
                    </a:lnTo>
                    <a:lnTo>
                      <a:pt x="80" y="812"/>
                    </a:lnTo>
                    <a:lnTo>
                      <a:pt x="62" y="865"/>
                    </a:lnTo>
                    <a:lnTo>
                      <a:pt x="46" y="918"/>
                    </a:lnTo>
                    <a:lnTo>
                      <a:pt x="32" y="973"/>
                    </a:lnTo>
                    <a:lnTo>
                      <a:pt x="21" y="1028"/>
                    </a:lnTo>
                    <a:lnTo>
                      <a:pt x="12" y="1083"/>
                    </a:lnTo>
                    <a:lnTo>
                      <a:pt x="6" y="1139"/>
                    </a:lnTo>
                    <a:lnTo>
                      <a:pt x="3" y="1195"/>
                    </a:lnTo>
                    <a:lnTo>
                      <a:pt x="0" y="1251"/>
                    </a:lnTo>
                    <a:lnTo>
                      <a:pt x="3" y="1308"/>
                    </a:lnTo>
                    <a:lnTo>
                      <a:pt x="6" y="1363"/>
                    </a:lnTo>
                    <a:lnTo>
                      <a:pt x="12" y="1420"/>
                    </a:lnTo>
                    <a:lnTo>
                      <a:pt x="21" y="1475"/>
                    </a:lnTo>
                    <a:lnTo>
                      <a:pt x="32" y="1529"/>
                    </a:lnTo>
                    <a:lnTo>
                      <a:pt x="46" y="1584"/>
                    </a:lnTo>
                    <a:lnTo>
                      <a:pt x="62" y="1638"/>
                    </a:lnTo>
                    <a:lnTo>
                      <a:pt x="80" y="1691"/>
                    </a:lnTo>
                    <a:lnTo>
                      <a:pt x="102" y="1743"/>
                    </a:lnTo>
                    <a:lnTo>
                      <a:pt x="125" y="1794"/>
                    </a:lnTo>
                    <a:lnTo>
                      <a:pt x="151" y="1844"/>
                    </a:lnTo>
                    <a:lnTo>
                      <a:pt x="178" y="1893"/>
                    </a:lnTo>
                    <a:lnTo>
                      <a:pt x="208" y="1940"/>
                    </a:lnTo>
                    <a:lnTo>
                      <a:pt x="240" y="1987"/>
                    </a:lnTo>
                    <a:lnTo>
                      <a:pt x="274" y="2031"/>
                    </a:lnTo>
                    <a:lnTo>
                      <a:pt x="309" y="2074"/>
                    </a:lnTo>
                    <a:lnTo>
                      <a:pt x="348" y="2116"/>
                    </a:lnTo>
                    <a:lnTo>
                      <a:pt x="387" y="2155"/>
                    </a:lnTo>
                    <a:lnTo>
                      <a:pt x="429" y="2194"/>
                    </a:lnTo>
                    <a:lnTo>
                      <a:pt x="471" y="2230"/>
                    </a:lnTo>
                    <a:lnTo>
                      <a:pt x="516" y="2264"/>
                    </a:lnTo>
                    <a:lnTo>
                      <a:pt x="563" y="2296"/>
                    </a:lnTo>
                    <a:lnTo>
                      <a:pt x="610" y="2326"/>
                    </a:lnTo>
                    <a:lnTo>
                      <a:pt x="659" y="2353"/>
                    </a:lnTo>
                    <a:lnTo>
                      <a:pt x="709" y="2379"/>
                    </a:lnTo>
                    <a:lnTo>
                      <a:pt x="760" y="2401"/>
                    </a:lnTo>
                    <a:lnTo>
                      <a:pt x="812" y="2423"/>
                    </a:lnTo>
                    <a:lnTo>
                      <a:pt x="865" y="2441"/>
                    </a:lnTo>
                    <a:lnTo>
                      <a:pt x="918" y="2458"/>
                    </a:lnTo>
                    <a:lnTo>
                      <a:pt x="973" y="2470"/>
                    </a:lnTo>
                    <a:lnTo>
                      <a:pt x="1028" y="2482"/>
                    </a:lnTo>
                    <a:lnTo>
                      <a:pt x="1083" y="2491"/>
                    </a:lnTo>
                    <a:lnTo>
                      <a:pt x="1139" y="2497"/>
                    </a:lnTo>
                    <a:lnTo>
                      <a:pt x="1195" y="2501"/>
                    </a:lnTo>
                    <a:lnTo>
                      <a:pt x="1252" y="250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7" name="Line 118"/>
              <p:cNvSpPr>
                <a:spLocks noChangeShapeType="1"/>
              </p:cNvSpPr>
              <p:nvPr/>
            </p:nvSpPr>
            <p:spPr bwMode="auto">
              <a:xfrm>
                <a:off x="1284" y="2986"/>
                <a:ext cx="84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8" name="Line 119"/>
              <p:cNvSpPr>
                <a:spLocks noChangeShapeType="1"/>
              </p:cNvSpPr>
              <p:nvPr/>
            </p:nvSpPr>
            <p:spPr bwMode="auto">
              <a:xfrm>
                <a:off x="2130" y="2986"/>
                <a:ext cx="0" cy="7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599" name="Line 120"/>
              <p:cNvSpPr>
                <a:spLocks noChangeShapeType="1"/>
              </p:cNvSpPr>
              <p:nvPr/>
            </p:nvSpPr>
            <p:spPr bwMode="auto">
              <a:xfrm flipH="1">
                <a:off x="1284" y="3766"/>
                <a:ext cx="84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0" name="Line 121"/>
              <p:cNvSpPr>
                <a:spLocks noChangeShapeType="1"/>
              </p:cNvSpPr>
              <p:nvPr/>
            </p:nvSpPr>
            <p:spPr bwMode="auto">
              <a:xfrm flipV="1">
                <a:off x="2521" y="2595"/>
                <a:ext cx="0" cy="15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1" name="Line 122"/>
              <p:cNvSpPr>
                <a:spLocks noChangeShapeType="1"/>
              </p:cNvSpPr>
              <p:nvPr/>
            </p:nvSpPr>
            <p:spPr bwMode="auto">
              <a:xfrm>
                <a:off x="4376" y="528"/>
                <a:ext cx="0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2" name="Line 123"/>
              <p:cNvSpPr>
                <a:spLocks noChangeShapeType="1"/>
              </p:cNvSpPr>
              <p:nvPr/>
            </p:nvSpPr>
            <p:spPr bwMode="auto">
              <a:xfrm>
                <a:off x="4376" y="605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3" name="Line 124"/>
              <p:cNvSpPr>
                <a:spLocks noChangeShapeType="1"/>
              </p:cNvSpPr>
              <p:nvPr/>
            </p:nvSpPr>
            <p:spPr bwMode="auto">
              <a:xfrm>
                <a:off x="4376" y="718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4" name="Line 125"/>
              <p:cNvSpPr>
                <a:spLocks noChangeShapeType="1"/>
              </p:cNvSpPr>
              <p:nvPr/>
            </p:nvSpPr>
            <p:spPr bwMode="auto">
              <a:xfrm>
                <a:off x="4376" y="832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5" name="Line 126"/>
              <p:cNvSpPr>
                <a:spLocks noChangeShapeType="1"/>
              </p:cNvSpPr>
              <p:nvPr/>
            </p:nvSpPr>
            <p:spPr bwMode="auto">
              <a:xfrm>
                <a:off x="4376" y="946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6" name="Line 127"/>
              <p:cNvSpPr>
                <a:spLocks noChangeShapeType="1"/>
              </p:cNvSpPr>
              <p:nvPr/>
            </p:nvSpPr>
            <p:spPr bwMode="auto">
              <a:xfrm>
                <a:off x="4376" y="1059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7" name="Line 128"/>
              <p:cNvSpPr>
                <a:spLocks noChangeShapeType="1"/>
              </p:cNvSpPr>
              <p:nvPr/>
            </p:nvSpPr>
            <p:spPr bwMode="auto">
              <a:xfrm>
                <a:off x="4376" y="1173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8" name="Line 129"/>
              <p:cNvSpPr>
                <a:spLocks noChangeShapeType="1"/>
              </p:cNvSpPr>
              <p:nvPr/>
            </p:nvSpPr>
            <p:spPr bwMode="auto">
              <a:xfrm>
                <a:off x="3596" y="528"/>
                <a:ext cx="0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09" name="Line 130"/>
              <p:cNvSpPr>
                <a:spLocks noChangeShapeType="1"/>
              </p:cNvSpPr>
              <p:nvPr/>
            </p:nvSpPr>
            <p:spPr bwMode="auto">
              <a:xfrm>
                <a:off x="3596" y="605"/>
                <a:ext cx="0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0" name="Line 131"/>
              <p:cNvSpPr>
                <a:spLocks noChangeShapeType="1"/>
              </p:cNvSpPr>
              <p:nvPr/>
            </p:nvSpPr>
            <p:spPr bwMode="auto">
              <a:xfrm>
                <a:off x="3596" y="718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1" name="Line 132"/>
              <p:cNvSpPr>
                <a:spLocks noChangeShapeType="1"/>
              </p:cNvSpPr>
              <p:nvPr/>
            </p:nvSpPr>
            <p:spPr bwMode="auto">
              <a:xfrm>
                <a:off x="3596" y="832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2" name="Line 133"/>
              <p:cNvSpPr>
                <a:spLocks noChangeShapeType="1"/>
              </p:cNvSpPr>
              <p:nvPr/>
            </p:nvSpPr>
            <p:spPr bwMode="auto">
              <a:xfrm>
                <a:off x="3596" y="946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3" name="Line 134"/>
              <p:cNvSpPr>
                <a:spLocks noChangeShapeType="1"/>
              </p:cNvSpPr>
              <p:nvPr/>
            </p:nvSpPr>
            <p:spPr bwMode="auto">
              <a:xfrm>
                <a:off x="3596" y="1059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4" name="Line 135"/>
              <p:cNvSpPr>
                <a:spLocks noChangeShapeType="1"/>
              </p:cNvSpPr>
              <p:nvPr/>
            </p:nvSpPr>
            <p:spPr bwMode="auto">
              <a:xfrm>
                <a:off x="3596" y="1173"/>
                <a:ext cx="0" cy="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5" name="Line 136"/>
              <p:cNvSpPr>
                <a:spLocks noChangeShapeType="1"/>
              </p:cNvSpPr>
              <p:nvPr/>
            </p:nvSpPr>
            <p:spPr bwMode="auto">
              <a:xfrm>
                <a:off x="3130" y="1571"/>
                <a:ext cx="2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6" name="Line 137"/>
              <p:cNvSpPr>
                <a:spLocks noChangeShapeType="1"/>
              </p:cNvSpPr>
              <p:nvPr/>
            </p:nvSpPr>
            <p:spPr bwMode="auto">
              <a:xfrm>
                <a:off x="3386" y="1571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7" name="Line 138"/>
              <p:cNvSpPr>
                <a:spLocks noChangeShapeType="1"/>
              </p:cNvSpPr>
              <p:nvPr/>
            </p:nvSpPr>
            <p:spPr bwMode="auto">
              <a:xfrm>
                <a:off x="3427" y="1571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8" name="Line 139"/>
              <p:cNvSpPr>
                <a:spLocks noChangeShapeType="1"/>
              </p:cNvSpPr>
              <p:nvPr/>
            </p:nvSpPr>
            <p:spPr bwMode="auto">
              <a:xfrm>
                <a:off x="3792" y="1571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19" name="Line 140"/>
              <p:cNvSpPr>
                <a:spLocks noChangeShapeType="1"/>
              </p:cNvSpPr>
              <p:nvPr/>
            </p:nvSpPr>
            <p:spPr bwMode="auto">
              <a:xfrm>
                <a:off x="3834" y="1571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0" name="Line 141"/>
              <p:cNvSpPr>
                <a:spLocks noChangeShapeType="1"/>
              </p:cNvSpPr>
              <p:nvPr/>
            </p:nvSpPr>
            <p:spPr bwMode="auto">
              <a:xfrm>
                <a:off x="4197" y="1571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1" name="Line 142"/>
              <p:cNvSpPr>
                <a:spLocks noChangeShapeType="1"/>
              </p:cNvSpPr>
              <p:nvPr/>
            </p:nvSpPr>
            <p:spPr bwMode="auto">
              <a:xfrm>
                <a:off x="4238" y="1571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2" name="Line 143"/>
              <p:cNvSpPr>
                <a:spLocks noChangeShapeType="1"/>
              </p:cNvSpPr>
              <p:nvPr/>
            </p:nvSpPr>
            <p:spPr bwMode="auto">
              <a:xfrm>
                <a:off x="4603" y="1571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3" name="Line 144"/>
              <p:cNvSpPr>
                <a:spLocks noChangeShapeType="1"/>
              </p:cNvSpPr>
              <p:nvPr/>
            </p:nvSpPr>
            <p:spPr bwMode="auto">
              <a:xfrm>
                <a:off x="4644" y="1571"/>
                <a:ext cx="23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4" name="Line 145"/>
              <p:cNvSpPr>
                <a:spLocks noChangeShapeType="1"/>
              </p:cNvSpPr>
              <p:nvPr/>
            </p:nvSpPr>
            <p:spPr bwMode="auto">
              <a:xfrm>
                <a:off x="1284" y="2490"/>
                <a:ext cx="0" cy="2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5" name="Line 146"/>
              <p:cNvSpPr>
                <a:spLocks noChangeShapeType="1"/>
              </p:cNvSpPr>
              <p:nvPr/>
            </p:nvSpPr>
            <p:spPr bwMode="auto">
              <a:xfrm>
                <a:off x="1284" y="2750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6" name="Line 147"/>
              <p:cNvSpPr>
                <a:spLocks noChangeShapeType="1"/>
              </p:cNvSpPr>
              <p:nvPr/>
            </p:nvSpPr>
            <p:spPr bwMode="auto">
              <a:xfrm>
                <a:off x="1284" y="2792"/>
                <a:ext cx="0" cy="3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7" name="Line 148"/>
              <p:cNvSpPr>
                <a:spLocks noChangeShapeType="1"/>
              </p:cNvSpPr>
              <p:nvPr/>
            </p:nvSpPr>
            <p:spPr bwMode="auto">
              <a:xfrm>
                <a:off x="1284" y="3157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8" name="Line 149"/>
              <p:cNvSpPr>
                <a:spLocks noChangeShapeType="1"/>
              </p:cNvSpPr>
              <p:nvPr/>
            </p:nvSpPr>
            <p:spPr bwMode="auto">
              <a:xfrm>
                <a:off x="1284" y="3198"/>
                <a:ext cx="0" cy="3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29" name="Line 150"/>
              <p:cNvSpPr>
                <a:spLocks noChangeShapeType="1"/>
              </p:cNvSpPr>
              <p:nvPr/>
            </p:nvSpPr>
            <p:spPr bwMode="auto">
              <a:xfrm>
                <a:off x="1284" y="3561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30" name="Line 151"/>
              <p:cNvSpPr>
                <a:spLocks noChangeShapeType="1"/>
              </p:cNvSpPr>
              <p:nvPr/>
            </p:nvSpPr>
            <p:spPr bwMode="auto">
              <a:xfrm>
                <a:off x="1284" y="3602"/>
                <a:ext cx="0" cy="3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31" name="Line 152"/>
              <p:cNvSpPr>
                <a:spLocks noChangeShapeType="1"/>
              </p:cNvSpPr>
              <p:nvPr/>
            </p:nvSpPr>
            <p:spPr bwMode="auto">
              <a:xfrm>
                <a:off x="1284" y="3967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32" name="Freeform 153"/>
              <p:cNvSpPr>
                <a:spLocks/>
              </p:cNvSpPr>
              <p:nvPr/>
            </p:nvSpPr>
            <p:spPr bwMode="auto">
              <a:xfrm>
                <a:off x="3207" y="788"/>
                <a:ext cx="1560" cy="1563"/>
              </a:xfrm>
              <a:custGeom>
                <a:avLst/>
                <a:gdLst>
                  <a:gd name="T0" fmla="*/ 47 w 5002"/>
                  <a:gd name="T1" fmla="*/ 22 h 5004"/>
                  <a:gd name="T2" fmla="*/ 47 w 5002"/>
                  <a:gd name="T3" fmla="*/ 18 h 5004"/>
                  <a:gd name="T4" fmla="*/ 46 w 5002"/>
                  <a:gd name="T5" fmla="*/ 16 h 5004"/>
                  <a:gd name="T6" fmla="*/ 45 w 5002"/>
                  <a:gd name="T7" fmla="*/ 13 h 5004"/>
                  <a:gd name="T8" fmla="*/ 43 w 5002"/>
                  <a:gd name="T9" fmla="*/ 10 h 5004"/>
                  <a:gd name="T10" fmla="*/ 41 w 5002"/>
                  <a:gd name="T11" fmla="*/ 8 h 5004"/>
                  <a:gd name="T12" fmla="*/ 39 w 5002"/>
                  <a:gd name="T13" fmla="*/ 6 h 5004"/>
                  <a:gd name="T14" fmla="*/ 36 w 5002"/>
                  <a:gd name="T15" fmla="*/ 4 h 5004"/>
                  <a:gd name="T16" fmla="*/ 34 w 5002"/>
                  <a:gd name="T17" fmla="*/ 2 h 5004"/>
                  <a:gd name="T18" fmla="*/ 31 w 5002"/>
                  <a:gd name="T19" fmla="*/ 1 h 5004"/>
                  <a:gd name="T20" fmla="*/ 28 w 5002"/>
                  <a:gd name="T21" fmla="*/ 0 h 5004"/>
                  <a:gd name="T22" fmla="*/ 25 w 5002"/>
                  <a:gd name="T23" fmla="*/ 0 h 5004"/>
                  <a:gd name="T24" fmla="*/ 22 w 5002"/>
                  <a:gd name="T25" fmla="*/ 0 h 5004"/>
                  <a:gd name="T26" fmla="*/ 19 w 5002"/>
                  <a:gd name="T27" fmla="*/ 0 h 5004"/>
                  <a:gd name="T28" fmla="*/ 16 w 5002"/>
                  <a:gd name="T29" fmla="*/ 1 h 5004"/>
                  <a:gd name="T30" fmla="*/ 13 w 5002"/>
                  <a:gd name="T31" fmla="*/ 2 h 5004"/>
                  <a:gd name="T32" fmla="*/ 11 w 5002"/>
                  <a:gd name="T33" fmla="*/ 4 h 5004"/>
                  <a:gd name="T34" fmla="*/ 8 w 5002"/>
                  <a:gd name="T35" fmla="*/ 6 h 5004"/>
                  <a:gd name="T36" fmla="*/ 6 w 5002"/>
                  <a:gd name="T37" fmla="*/ 8 h 5004"/>
                  <a:gd name="T38" fmla="*/ 4 w 5002"/>
                  <a:gd name="T39" fmla="*/ 10 h 5004"/>
                  <a:gd name="T40" fmla="*/ 3 w 5002"/>
                  <a:gd name="T41" fmla="*/ 13 h 5004"/>
                  <a:gd name="T42" fmla="*/ 2 w 5002"/>
                  <a:gd name="T43" fmla="*/ 16 h 5004"/>
                  <a:gd name="T44" fmla="*/ 1 w 5002"/>
                  <a:gd name="T45" fmla="*/ 18 h 5004"/>
                  <a:gd name="T46" fmla="*/ 0 w 5002"/>
                  <a:gd name="T47" fmla="*/ 22 h 5004"/>
                  <a:gd name="T48" fmla="*/ 0 w 5002"/>
                  <a:gd name="T49" fmla="*/ 25 h 5004"/>
                  <a:gd name="T50" fmla="*/ 0 w 5002"/>
                  <a:gd name="T51" fmla="*/ 27 h 5004"/>
                  <a:gd name="T52" fmla="*/ 1 w 5002"/>
                  <a:gd name="T53" fmla="*/ 31 h 5004"/>
                  <a:gd name="T54" fmla="*/ 2 w 5002"/>
                  <a:gd name="T55" fmla="*/ 33 h 5004"/>
                  <a:gd name="T56" fmla="*/ 3 w 5002"/>
                  <a:gd name="T57" fmla="*/ 36 h 5004"/>
                  <a:gd name="T58" fmla="*/ 5 w 5002"/>
                  <a:gd name="T59" fmla="*/ 39 h 5004"/>
                  <a:gd name="T60" fmla="*/ 7 w 5002"/>
                  <a:gd name="T61" fmla="*/ 41 h 5004"/>
                  <a:gd name="T62" fmla="*/ 10 w 5002"/>
                  <a:gd name="T63" fmla="*/ 43 h 5004"/>
                  <a:gd name="T64" fmla="*/ 12 w 5002"/>
                  <a:gd name="T65" fmla="*/ 45 h 5004"/>
                  <a:gd name="T66" fmla="*/ 15 w 5002"/>
                  <a:gd name="T67" fmla="*/ 46 h 5004"/>
                  <a:gd name="T68" fmla="*/ 18 w 5002"/>
                  <a:gd name="T69" fmla="*/ 47 h 5004"/>
                  <a:gd name="T70" fmla="*/ 21 w 5002"/>
                  <a:gd name="T71" fmla="*/ 47 h 5004"/>
                  <a:gd name="T72" fmla="*/ 24 w 5002"/>
                  <a:gd name="T73" fmla="*/ 47 h 5004"/>
                  <a:gd name="T74" fmla="*/ 27 w 5002"/>
                  <a:gd name="T75" fmla="*/ 47 h 5004"/>
                  <a:gd name="T76" fmla="*/ 30 w 5002"/>
                  <a:gd name="T77" fmla="*/ 47 h 5004"/>
                  <a:gd name="T78" fmla="*/ 32 w 5002"/>
                  <a:gd name="T79" fmla="*/ 46 h 5004"/>
                  <a:gd name="T80" fmla="*/ 35 w 5002"/>
                  <a:gd name="T81" fmla="*/ 45 h 5004"/>
                  <a:gd name="T82" fmla="*/ 38 w 5002"/>
                  <a:gd name="T83" fmla="*/ 43 h 5004"/>
                  <a:gd name="T84" fmla="*/ 40 w 5002"/>
                  <a:gd name="T85" fmla="*/ 41 h 5004"/>
                  <a:gd name="T86" fmla="*/ 42 w 5002"/>
                  <a:gd name="T87" fmla="*/ 39 h 5004"/>
                  <a:gd name="T88" fmla="*/ 44 w 5002"/>
                  <a:gd name="T89" fmla="*/ 36 h 5004"/>
                  <a:gd name="T90" fmla="*/ 45 w 5002"/>
                  <a:gd name="T91" fmla="*/ 33 h 5004"/>
                  <a:gd name="T92" fmla="*/ 46 w 5002"/>
                  <a:gd name="T93" fmla="*/ 31 h 5004"/>
                  <a:gd name="T94" fmla="*/ 47 w 5002"/>
                  <a:gd name="T95" fmla="*/ 27 h 5004"/>
                  <a:gd name="T96" fmla="*/ 47 w 5002"/>
                  <a:gd name="T97" fmla="*/ 25 h 500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002" h="5004">
                    <a:moveTo>
                      <a:pt x="5002" y="2502"/>
                    </a:moveTo>
                    <a:lnTo>
                      <a:pt x="5000" y="2422"/>
                    </a:lnTo>
                    <a:lnTo>
                      <a:pt x="4996" y="2342"/>
                    </a:lnTo>
                    <a:lnTo>
                      <a:pt x="4990" y="2261"/>
                    </a:lnTo>
                    <a:lnTo>
                      <a:pt x="4980" y="2183"/>
                    </a:lnTo>
                    <a:lnTo>
                      <a:pt x="4970" y="2103"/>
                    </a:lnTo>
                    <a:lnTo>
                      <a:pt x="4955" y="2024"/>
                    </a:lnTo>
                    <a:lnTo>
                      <a:pt x="4939" y="1945"/>
                    </a:lnTo>
                    <a:lnTo>
                      <a:pt x="4920" y="1868"/>
                    </a:lnTo>
                    <a:lnTo>
                      <a:pt x="4898" y="1790"/>
                    </a:lnTo>
                    <a:lnTo>
                      <a:pt x="4874" y="1714"/>
                    </a:lnTo>
                    <a:lnTo>
                      <a:pt x="4847" y="1638"/>
                    </a:lnTo>
                    <a:lnTo>
                      <a:pt x="4819" y="1563"/>
                    </a:lnTo>
                    <a:lnTo>
                      <a:pt x="4788" y="1490"/>
                    </a:lnTo>
                    <a:lnTo>
                      <a:pt x="4754" y="1416"/>
                    </a:lnTo>
                    <a:lnTo>
                      <a:pt x="4717" y="1345"/>
                    </a:lnTo>
                    <a:lnTo>
                      <a:pt x="4679" y="1275"/>
                    </a:lnTo>
                    <a:lnTo>
                      <a:pt x="4639" y="1205"/>
                    </a:lnTo>
                    <a:lnTo>
                      <a:pt x="4596" y="1137"/>
                    </a:lnTo>
                    <a:lnTo>
                      <a:pt x="4551" y="1071"/>
                    </a:lnTo>
                    <a:lnTo>
                      <a:pt x="4504" y="1005"/>
                    </a:lnTo>
                    <a:lnTo>
                      <a:pt x="4455" y="942"/>
                    </a:lnTo>
                    <a:lnTo>
                      <a:pt x="4404" y="881"/>
                    </a:lnTo>
                    <a:lnTo>
                      <a:pt x="4352" y="820"/>
                    </a:lnTo>
                    <a:lnTo>
                      <a:pt x="4297" y="761"/>
                    </a:lnTo>
                    <a:lnTo>
                      <a:pt x="4240" y="705"/>
                    </a:lnTo>
                    <a:lnTo>
                      <a:pt x="4182" y="650"/>
                    </a:lnTo>
                    <a:lnTo>
                      <a:pt x="4121" y="597"/>
                    </a:lnTo>
                    <a:lnTo>
                      <a:pt x="4059" y="546"/>
                    </a:lnTo>
                    <a:lnTo>
                      <a:pt x="3997" y="497"/>
                    </a:lnTo>
                    <a:lnTo>
                      <a:pt x="3932" y="451"/>
                    </a:lnTo>
                    <a:lnTo>
                      <a:pt x="3864" y="405"/>
                    </a:lnTo>
                    <a:lnTo>
                      <a:pt x="3797" y="362"/>
                    </a:lnTo>
                    <a:lnTo>
                      <a:pt x="3728" y="322"/>
                    </a:lnTo>
                    <a:lnTo>
                      <a:pt x="3657" y="283"/>
                    </a:lnTo>
                    <a:lnTo>
                      <a:pt x="3585" y="248"/>
                    </a:lnTo>
                    <a:lnTo>
                      <a:pt x="3513" y="214"/>
                    </a:lnTo>
                    <a:lnTo>
                      <a:pt x="3439" y="183"/>
                    </a:lnTo>
                    <a:lnTo>
                      <a:pt x="3364" y="155"/>
                    </a:lnTo>
                    <a:lnTo>
                      <a:pt x="3288" y="128"/>
                    </a:lnTo>
                    <a:lnTo>
                      <a:pt x="3212" y="103"/>
                    </a:lnTo>
                    <a:lnTo>
                      <a:pt x="3135" y="82"/>
                    </a:lnTo>
                    <a:lnTo>
                      <a:pt x="3057" y="63"/>
                    </a:lnTo>
                    <a:lnTo>
                      <a:pt x="2979" y="46"/>
                    </a:lnTo>
                    <a:lnTo>
                      <a:pt x="2900" y="32"/>
                    </a:lnTo>
                    <a:lnTo>
                      <a:pt x="2820" y="20"/>
                    </a:lnTo>
                    <a:lnTo>
                      <a:pt x="2741" y="12"/>
                    </a:lnTo>
                    <a:lnTo>
                      <a:pt x="2661" y="6"/>
                    </a:lnTo>
                    <a:lnTo>
                      <a:pt x="2580" y="1"/>
                    </a:lnTo>
                    <a:lnTo>
                      <a:pt x="2500" y="0"/>
                    </a:lnTo>
                    <a:lnTo>
                      <a:pt x="2421" y="1"/>
                    </a:lnTo>
                    <a:lnTo>
                      <a:pt x="2341" y="6"/>
                    </a:lnTo>
                    <a:lnTo>
                      <a:pt x="2261" y="12"/>
                    </a:lnTo>
                    <a:lnTo>
                      <a:pt x="2181" y="20"/>
                    </a:lnTo>
                    <a:lnTo>
                      <a:pt x="2101" y="32"/>
                    </a:lnTo>
                    <a:lnTo>
                      <a:pt x="2022" y="46"/>
                    </a:lnTo>
                    <a:lnTo>
                      <a:pt x="1945" y="63"/>
                    </a:lnTo>
                    <a:lnTo>
                      <a:pt x="1866" y="82"/>
                    </a:lnTo>
                    <a:lnTo>
                      <a:pt x="1789" y="103"/>
                    </a:lnTo>
                    <a:lnTo>
                      <a:pt x="1712" y="128"/>
                    </a:lnTo>
                    <a:lnTo>
                      <a:pt x="1637" y="155"/>
                    </a:lnTo>
                    <a:lnTo>
                      <a:pt x="1562" y="183"/>
                    </a:lnTo>
                    <a:lnTo>
                      <a:pt x="1489" y="214"/>
                    </a:lnTo>
                    <a:lnTo>
                      <a:pt x="1415" y="248"/>
                    </a:lnTo>
                    <a:lnTo>
                      <a:pt x="1344" y="283"/>
                    </a:lnTo>
                    <a:lnTo>
                      <a:pt x="1274" y="322"/>
                    </a:lnTo>
                    <a:lnTo>
                      <a:pt x="1205" y="362"/>
                    </a:lnTo>
                    <a:lnTo>
                      <a:pt x="1136" y="405"/>
                    </a:lnTo>
                    <a:lnTo>
                      <a:pt x="1070" y="451"/>
                    </a:lnTo>
                    <a:lnTo>
                      <a:pt x="1005" y="497"/>
                    </a:lnTo>
                    <a:lnTo>
                      <a:pt x="942" y="546"/>
                    </a:lnTo>
                    <a:lnTo>
                      <a:pt x="880" y="597"/>
                    </a:lnTo>
                    <a:lnTo>
                      <a:pt x="819" y="650"/>
                    </a:lnTo>
                    <a:lnTo>
                      <a:pt x="761" y="705"/>
                    </a:lnTo>
                    <a:lnTo>
                      <a:pt x="704" y="761"/>
                    </a:lnTo>
                    <a:lnTo>
                      <a:pt x="650" y="820"/>
                    </a:lnTo>
                    <a:lnTo>
                      <a:pt x="597" y="881"/>
                    </a:lnTo>
                    <a:lnTo>
                      <a:pt x="545" y="942"/>
                    </a:lnTo>
                    <a:lnTo>
                      <a:pt x="496" y="1005"/>
                    </a:lnTo>
                    <a:lnTo>
                      <a:pt x="450" y="1071"/>
                    </a:lnTo>
                    <a:lnTo>
                      <a:pt x="405" y="1137"/>
                    </a:lnTo>
                    <a:lnTo>
                      <a:pt x="362" y="1205"/>
                    </a:lnTo>
                    <a:lnTo>
                      <a:pt x="322" y="1275"/>
                    </a:lnTo>
                    <a:lnTo>
                      <a:pt x="284" y="1345"/>
                    </a:lnTo>
                    <a:lnTo>
                      <a:pt x="247" y="1416"/>
                    </a:lnTo>
                    <a:lnTo>
                      <a:pt x="214" y="1490"/>
                    </a:lnTo>
                    <a:lnTo>
                      <a:pt x="182" y="1563"/>
                    </a:lnTo>
                    <a:lnTo>
                      <a:pt x="154" y="1638"/>
                    </a:lnTo>
                    <a:lnTo>
                      <a:pt x="127" y="1714"/>
                    </a:lnTo>
                    <a:lnTo>
                      <a:pt x="104" y="1790"/>
                    </a:lnTo>
                    <a:lnTo>
                      <a:pt x="81" y="1868"/>
                    </a:lnTo>
                    <a:lnTo>
                      <a:pt x="63" y="1945"/>
                    </a:lnTo>
                    <a:lnTo>
                      <a:pt x="46" y="2024"/>
                    </a:lnTo>
                    <a:lnTo>
                      <a:pt x="32" y="2103"/>
                    </a:lnTo>
                    <a:lnTo>
                      <a:pt x="21" y="2183"/>
                    </a:lnTo>
                    <a:lnTo>
                      <a:pt x="12" y="2261"/>
                    </a:lnTo>
                    <a:lnTo>
                      <a:pt x="6" y="2342"/>
                    </a:lnTo>
                    <a:lnTo>
                      <a:pt x="1" y="2422"/>
                    </a:lnTo>
                    <a:lnTo>
                      <a:pt x="0" y="2502"/>
                    </a:lnTo>
                    <a:lnTo>
                      <a:pt x="1" y="2582"/>
                    </a:lnTo>
                    <a:lnTo>
                      <a:pt x="6" y="2663"/>
                    </a:lnTo>
                    <a:lnTo>
                      <a:pt x="12" y="2743"/>
                    </a:lnTo>
                    <a:lnTo>
                      <a:pt x="21" y="2823"/>
                    </a:lnTo>
                    <a:lnTo>
                      <a:pt x="32" y="2901"/>
                    </a:lnTo>
                    <a:lnTo>
                      <a:pt x="46" y="2980"/>
                    </a:lnTo>
                    <a:lnTo>
                      <a:pt x="63" y="3059"/>
                    </a:lnTo>
                    <a:lnTo>
                      <a:pt x="81" y="3137"/>
                    </a:lnTo>
                    <a:lnTo>
                      <a:pt x="104" y="3214"/>
                    </a:lnTo>
                    <a:lnTo>
                      <a:pt x="127" y="3291"/>
                    </a:lnTo>
                    <a:lnTo>
                      <a:pt x="154" y="3367"/>
                    </a:lnTo>
                    <a:lnTo>
                      <a:pt x="182" y="3441"/>
                    </a:lnTo>
                    <a:lnTo>
                      <a:pt x="214" y="3515"/>
                    </a:lnTo>
                    <a:lnTo>
                      <a:pt x="247" y="3588"/>
                    </a:lnTo>
                    <a:lnTo>
                      <a:pt x="284" y="3659"/>
                    </a:lnTo>
                    <a:lnTo>
                      <a:pt x="322" y="3730"/>
                    </a:lnTo>
                    <a:lnTo>
                      <a:pt x="362" y="3799"/>
                    </a:lnTo>
                    <a:lnTo>
                      <a:pt x="405" y="3867"/>
                    </a:lnTo>
                    <a:lnTo>
                      <a:pt x="450" y="3934"/>
                    </a:lnTo>
                    <a:lnTo>
                      <a:pt x="496" y="3999"/>
                    </a:lnTo>
                    <a:lnTo>
                      <a:pt x="545" y="4062"/>
                    </a:lnTo>
                    <a:lnTo>
                      <a:pt x="597" y="4125"/>
                    </a:lnTo>
                    <a:lnTo>
                      <a:pt x="650" y="4184"/>
                    </a:lnTo>
                    <a:lnTo>
                      <a:pt x="704" y="4243"/>
                    </a:lnTo>
                    <a:lnTo>
                      <a:pt x="761" y="4299"/>
                    </a:lnTo>
                    <a:lnTo>
                      <a:pt x="819" y="4355"/>
                    </a:lnTo>
                    <a:lnTo>
                      <a:pt x="880" y="4408"/>
                    </a:lnTo>
                    <a:lnTo>
                      <a:pt x="942" y="4459"/>
                    </a:lnTo>
                    <a:lnTo>
                      <a:pt x="1005" y="4508"/>
                    </a:lnTo>
                    <a:lnTo>
                      <a:pt x="1070" y="4555"/>
                    </a:lnTo>
                    <a:lnTo>
                      <a:pt x="1136" y="4599"/>
                    </a:lnTo>
                    <a:lnTo>
                      <a:pt x="1205" y="4642"/>
                    </a:lnTo>
                    <a:lnTo>
                      <a:pt x="1274" y="4682"/>
                    </a:lnTo>
                    <a:lnTo>
                      <a:pt x="1344" y="4721"/>
                    </a:lnTo>
                    <a:lnTo>
                      <a:pt x="1415" y="4757"/>
                    </a:lnTo>
                    <a:lnTo>
                      <a:pt x="1489" y="4790"/>
                    </a:lnTo>
                    <a:lnTo>
                      <a:pt x="1562" y="4822"/>
                    </a:lnTo>
                    <a:lnTo>
                      <a:pt x="1637" y="4851"/>
                    </a:lnTo>
                    <a:lnTo>
                      <a:pt x="1712" y="4877"/>
                    </a:lnTo>
                    <a:lnTo>
                      <a:pt x="1789" y="4901"/>
                    </a:lnTo>
                    <a:lnTo>
                      <a:pt x="1866" y="4922"/>
                    </a:lnTo>
                    <a:lnTo>
                      <a:pt x="1945" y="4941"/>
                    </a:lnTo>
                    <a:lnTo>
                      <a:pt x="2022" y="4958"/>
                    </a:lnTo>
                    <a:lnTo>
                      <a:pt x="2101" y="4972"/>
                    </a:lnTo>
                    <a:lnTo>
                      <a:pt x="2181" y="4984"/>
                    </a:lnTo>
                    <a:lnTo>
                      <a:pt x="2261" y="4992"/>
                    </a:lnTo>
                    <a:lnTo>
                      <a:pt x="2341" y="4999"/>
                    </a:lnTo>
                    <a:lnTo>
                      <a:pt x="2421" y="5003"/>
                    </a:lnTo>
                    <a:lnTo>
                      <a:pt x="2500" y="5004"/>
                    </a:lnTo>
                    <a:lnTo>
                      <a:pt x="2580" y="5003"/>
                    </a:lnTo>
                    <a:lnTo>
                      <a:pt x="2661" y="4999"/>
                    </a:lnTo>
                    <a:lnTo>
                      <a:pt x="2741" y="4992"/>
                    </a:lnTo>
                    <a:lnTo>
                      <a:pt x="2820" y="4984"/>
                    </a:lnTo>
                    <a:lnTo>
                      <a:pt x="2900" y="4972"/>
                    </a:lnTo>
                    <a:lnTo>
                      <a:pt x="2979" y="4958"/>
                    </a:lnTo>
                    <a:lnTo>
                      <a:pt x="3057" y="4941"/>
                    </a:lnTo>
                    <a:lnTo>
                      <a:pt x="3135" y="4922"/>
                    </a:lnTo>
                    <a:lnTo>
                      <a:pt x="3212" y="4901"/>
                    </a:lnTo>
                    <a:lnTo>
                      <a:pt x="3288" y="4877"/>
                    </a:lnTo>
                    <a:lnTo>
                      <a:pt x="3364" y="4851"/>
                    </a:lnTo>
                    <a:lnTo>
                      <a:pt x="3439" y="4822"/>
                    </a:lnTo>
                    <a:lnTo>
                      <a:pt x="3513" y="4790"/>
                    </a:lnTo>
                    <a:lnTo>
                      <a:pt x="3585" y="4757"/>
                    </a:lnTo>
                    <a:lnTo>
                      <a:pt x="3657" y="4721"/>
                    </a:lnTo>
                    <a:lnTo>
                      <a:pt x="3728" y="4682"/>
                    </a:lnTo>
                    <a:lnTo>
                      <a:pt x="3797" y="4642"/>
                    </a:lnTo>
                    <a:lnTo>
                      <a:pt x="3864" y="4599"/>
                    </a:lnTo>
                    <a:lnTo>
                      <a:pt x="3932" y="4555"/>
                    </a:lnTo>
                    <a:lnTo>
                      <a:pt x="3997" y="4508"/>
                    </a:lnTo>
                    <a:lnTo>
                      <a:pt x="4059" y="4459"/>
                    </a:lnTo>
                    <a:lnTo>
                      <a:pt x="4121" y="4408"/>
                    </a:lnTo>
                    <a:lnTo>
                      <a:pt x="4182" y="4355"/>
                    </a:lnTo>
                    <a:lnTo>
                      <a:pt x="4240" y="4299"/>
                    </a:lnTo>
                    <a:lnTo>
                      <a:pt x="4297" y="4243"/>
                    </a:lnTo>
                    <a:lnTo>
                      <a:pt x="4352" y="4184"/>
                    </a:lnTo>
                    <a:lnTo>
                      <a:pt x="4404" y="4125"/>
                    </a:lnTo>
                    <a:lnTo>
                      <a:pt x="4455" y="4062"/>
                    </a:lnTo>
                    <a:lnTo>
                      <a:pt x="4504" y="3999"/>
                    </a:lnTo>
                    <a:lnTo>
                      <a:pt x="4551" y="3934"/>
                    </a:lnTo>
                    <a:lnTo>
                      <a:pt x="4596" y="3867"/>
                    </a:lnTo>
                    <a:lnTo>
                      <a:pt x="4639" y="3799"/>
                    </a:lnTo>
                    <a:lnTo>
                      <a:pt x="4679" y="3730"/>
                    </a:lnTo>
                    <a:lnTo>
                      <a:pt x="4717" y="3659"/>
                    </a:lnTo>
                    <a:lnTo>
                      <a:pt x="4754" y="3588"/>
                    </a:lnTo>
                    <a:lnTo>
                      <a:pt x="4788" y="3515"/>
                    </a:lnTo>
                    <a:lnTo>
                      <a:pt x="4819" y="3441"/>
                    </a:lnTo>
                    <a:lnTo>
                      <a:pt x="4847" y="3367"/>
                    </a:lnTo>
                    <a:lnTo>
                      <a:pt x="4874" y="3291"/>
                    </a:lnTo>
                    <a:lnTo>
                      <a:pt x="4898" y="3214"/>
                    </a:lnTo>
                    <a:lnTo>
                      <a:pt x="4920" y="3137"/>
                    </a:lnTo>
                    <a:lnTo>
                      <a:pt x="4939" y="3059"/>
                    </a:lnTo>
                    <a:lnTo>
                      <a:pt x="4955" y="2980"/>
                    </a:lnTo>
                    <a:lnTo>
                      <a:pt x="4970" y="2901"/>
                    </a:lnTo>
                    <a:lnTo>
                      <a:pt x="4980" y="2823"/>
                    </a:lnTo>
                    <a:lnTo>
                      <a:pt x="4990" y="2743"/>
                    </a:lnTo>
                    <a:lnTo>
                      <a:pt x="4996" y="2663"/>
                    </a:lnTo>
                    <a:lnTo>
                      <a:pt x="5000" y="2582"/>
                    </a:lnTo>
                    <a:lnTo>
                      <a:pt x="5002" y="2502"/>
                    </a:lnTo>
                    <a:close/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633" name="Freeform 154"/>
              <p:cNvSpPr>
                <a:spLocks/>
              </p:cNvSpPr>
              <p:nvPr/>
            </p:nvSpPr>
            <p:spPr bwMode="auto">
              <a:xfrm>
                <a:off x="3207" y="788"/>
                <a:ext cx="1560" cy="782"/>
              </a:xfrm>
              <a:custGeom>
                <a:avLst/>
                <a:gdLst>
                  <a:gd name="T0" fmla="*/ 47 w 5002"/>
                  <a:gd name="T1" fmla="*/ 23 h 2502"/>
                  <a:gd name="T2" fmla="*/ 47 w 5002"/>
                  <a:gd name="T3" fmla="*/ 22 h 2502"/>
                  <a:gd name="T4" fmla="*/ 47 w 5002"/>
                  <a:gd name="T5" fmla="*/ 20 h 2502"/>
                  <a:gd name="T6" fmla="*/ 47 w 5002"/>
                  <a:gd name="T7" fmla="*/ 18 h 2502"/>
                  <a:gd name="T8" fmla="*/ 46 w 5002"/>
                  <a:gd name="T9" fmla="*/ 17 h 2502"/>
                  <a:gd name="T10" fmla="*/ 46 w 5002"/>
                  <a:gd name="T11" fmla="*/ 16 h 2502"/>
                  <a:gd name="T12" fmla="*/ 45 w 5002"/>
                  <a:gd name="T13" fmla="*/ 14 h 2502"/>
                  <a:gd name="T14" fmla="*/ 45 w 5002"/>
                  <a:gd name="T15" fmla="*/ 13 h 2502"/>
                  <a:gd name="T16" fmla="*/ 44 w 5002"/>
                  <a:gd name="T17" fmla="*/ 12 h 2502"/>
                  <a:gd name="T18" fmla="*/ 43 w 5002"/>
                  <a:gd name="T19" fmla="*/ 10 h 2502"/>
                  <a:gd name="T20" fmla="*/ 42 w 5002"/>
                  <a:gd name="T21" fmla="*/ 9 h 2502"/>
                  <a:gd name="T22" fmla="*/ 41 w 5002"/>
                  <a:gd name="T23" fmla="*/ 8 h 2502"/>
                  <a:gd name="T24" fmla="*/ 40 w 5002"/>
                  <a:gd name="T25" fmla="*/ 7 h 2502"/>
                  <a:gd name="T26" fmla="*/ 39 w 5002"/>
                  <a:gd name="T27" fmla="*/ 6 h 2502"/>
                  <a:gd name="T28" fmla="*/ 38 w 5002"/>
                  <a:gd name="T29" fmla="*/ 5 h 2502"/>
                  <a:gd name="T30" fmla="*/ 36 w 5002"/>
                  <a:gd name="T31" fmla="*/ 4 h 2502"/>
                  <a:gd name="T32" fmla="*/ 35 w 5002"/>
                  <a:gd name="T33" fmla="*/ 3 h 2502"/>
                  <a:gd name="T34" fmla="*/ 34 w 5002"/>
                  <a:gd name="T35" fmla="*/ 3 h 2502"/>
                  <a:gd name="T36" fmla="*/ 32 w 5002"/>
                  <a:gd name="T37" fmla="*/ 2 h 2502"/>
                  <a:gd name="T38" fmla="*/ 31 w 5002"/>
                  <a:gd name="T39" fmla="*/ 1 h 2502"/>
                  <a:gd name="T40" fmla="*/ 30 w 5002"/>
                  <a:gd name="T41" fmla="*/ 1 h 2502"/>
                  <a:gd name="T42" fmla="*/ 28 w 5002"/>
                  <a:gd name="T43" fmla="*/ 0 h 2502"/>
                  <a:gd name="T44" fmla="*/ 27 w 5002"/>
                  <a:gd name="T45" fmla="*/ 0 h 2502"/>
                  <a:gd name="T46" fmla="*/ 25 w 5002"/>
                  <a:gd name="T47" fmla="*/ 0 h 2502"/>
                  <a:gd name="T48" fmla="*/ 24 w 5002"/>
                  <a:gd name="T49" fmla="*/ 0 h 2502"/>
                  <a:gd name="T50" fmla="*/ 22 w 5002"/>
                  <a:gd name="T51" fmla="*/ 0 h 2502"/>
                  <a:gd name="T52" fmla="*/ 21 w 5002"/>
                  <a:gd name="T53" fmla="*/ 0 h 2502"/>
                  <a:gd name="T54" fmla="*/ 19 w 5002"/>
                  <a:gd name="T55" fmla="*/ 0 h 2502"/>
                  <a:gd name="T56" fmla="*/ 18 w 5002"/>
                  <a:gd name="T57" fmla="*/ 1 h 2502"/>
                  <a:gd name="T58" fmla="*/ 16 w 5002"/>
                  <a:gd name="T59" fmla="*/ 1 h 2502"/>
                  <a:gd name="T60" fmla="*/ 15 w 5002"/>
                  <a:gd name="T61" fmla="*/ 2 h 2502"/>
                  <a:gd name="T62" fmla="*/ 13 w 5002"/>
                  <a:gd name="T63" fmla="*/ 3 h 2502"/>
                  <a:gd name="T64" fmla="*/ 12 w 5002"/>
                  <a:gd name="T65" fmla="*/ 3 h 2502"/>
                  <a:gd name="T66" fmla="*/ 11 w 5002"/>
                  <a:gd name="T67" fmla="*/ 4 h 2502"/>
                  <a:gd name="T68" fmla="*/ 10 w 5002"/>
                  <a:gd name="T69" fmla="*/ 5 h 2502"/>
                  <a:gd name="T70" fmla="*/ 8 w 5002"/>
                  <a:gd name="T71" fmla="*/ 6 h 2502"/>
                  <a:gd name="T72" fmla="*/ 7 w 5002"/>
                  <a:gd name="T73" fmla="*/ 7 h 2502"/>
                  <a:gd name="T74" fmla="*/ 6 w 5002"/>
                  <a:gd name="T75" fmla="*/ 8 h 2502"/>
                  <a:gd name="T76" fmla="*/ 5 w 5002"/>
                  <a:gd name="T77" fmla="*/ 9 h 2502"/>
                  <a:gd name="T78" fmla="*/ 4 w 5002"/>
                  <a:gd name="T79" fmla="*/ 10 h 2502"/>
                  <a:gd name="T80" fmla="*/ 3 w 5002"/>
                  <a:gd name="T81" fmla="*/ 12 h 2502"/>
                  <a:gd name="T82" fmla="*/ 3 w 5002"/>
                  <a:gd name="T83" fmla="*/ 13 h 2502"/>
                  <a:gd name="T84" fmla="*/ 2 w 5002"/>
                  <a:gd name="T85" fmla="*/ 14 h 2502"/>
                  <a:gd name="T86" fmla="*/ 2 w 5002"/>
                  <a:gd name="T87" fmla="*/ 16 h 2502"/>
                  <a:gd name="T88" fmla="*/ 1 w 5002"/>
                  <a:gd name="T89" fmla="*/ 17 h 2502"/>
                  <a:gd name="T90" fmla="*/ 1 w 5002"/>
                  <a:gd name="T91" fmla="*/ 18 h 2502"/>
                  <a:gd name="T92" fmla="*/ 0 w 5002"/>
                  <a:gd name="T93" fmla="*/ 20 h 2502"/>
                  <a:gd name="T94" fmla="*/ 0 w 5002"/>
                  <a:gd name="T95" fmla="*/ 22 h 2502"/>
                  <a:gd name="T96" fmla="*/ 0 w 5002"/>
                  <a:gd name="T97" fmla="*/ 23 h 250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5002" h="2502">
                    <a:moveTo>
                      <a:pt x="5002" y="2502"/>
                    </a:moveTo>
                    <a:lnTo>
                      <a:pt x="5000" y="2422"/>
                    </a:lnTo>
                    <a:lnTo>
                      <a:pt x="4996" y="2342"/>
                    </a:lnTo>
                    <a:lnTo>
                      <a:pt x="4990" y="2261"/>
                    </a:lnTo>
                    <a:lnTo>
                      <a:pt x="4980" y="2183"/>
                    </a:lnTo>
                    <a:lnTo>
                      <a:pt x="4970" y="2103"/>
                    </a:lnTo>
                    <a:lnTo>
                      <a:pt x="4955" y="2024"/>
                    </a:lnTo>
                    <a:lnTo>
                      <a:pt x="4939" y="1945"/>
                    </a:lnTo>
                    <a:lnTo>
                      <a:pt x="4920" y="1868"/>
                    </a:lnTo>
                    <a:lnTo>
                      <a:pt x="4898" y="1790"/>
                    </a:lnTo>
                    <a:lnTo>
                      <a:pt x="4874" y="1714"/>
                    </a:lnTo>
                    <a:lnTo>
                      <a:pt x="4847" y="1638"/>
                    </a:lnTo>
                    <a:lnTo>
                      <a:pt x="4819" y="1563"/>
                    </a:lnTo>
                    <a:lnTo>
                      <a:pt x="4788" y="1490"/>
                    </a:lnTo>
                    <a:lnTo>
                      <a:pt x="4754" y="1416"/>
                    </a:lnTo>
                    <a:lnTo>
                      <a:pt x="4717" y="1345"/>
                    </a:lnTo>
                    <a:lnTo>
                      <a:pt x="4679" y="1275"/>
                    </a:lnTo>
                    <a:lnTo>
                      <a:pt x="4639" y="1205"/>
                    </a:lnTo>
                    <a:lnTo>
                      <a:pt x="4596" y="1137"/>
                    </a:lnTo>
                    <a:lnTo>
                      <a:pt x="4551" y="1071"/>
                    </a:lnTo>
                    <a:lnTo>
                      <a:pt x="4504" y="1005"/>
                    </a:lnTo>
                    <a:lnTo>
                      <a:pt x="4455" y="942"/>
                    </a:lnTo>
                    <a:lnTo>
                      <a:pt x="4404" y="881"/>
                    </a:lnTo>
                    <a:lnTo>
                      <a:pt x="4352" y="820"/>
                    </a:lnTo>
                    <a:lnTo>
                      <a:pt x="4297" y="761"/>
                    </a:lnTo>
                    <a:lnTo>
                      <a:pt x="4240" y="705"/>
                    </a:lnTo>
                    <a:lnTo>
                      <a:pt x="4182" y="650"/>
                    </a:lnTo>
                    <a:lnTo>
                      <a:pt x="4121" y="597"/>
                    </a:lnTo>
                    <a:lnTo>
                      <a:pt x="4059" y="546"/>
                    </a:lnTo>
                    <a:lnTo>
                      <a:pt x="3997" y="497"/>
                    </a:lnTo>
                    <a:lnTo>
                      <a:pt x="3932" y="451"/>
                    </a:lnTo>
                    <a:lnTo>
                      <a:pt x="3864" y="405"/>
                    </a:lnTo>
                    <a:lnTo>
                      <a:pt x="3797" y="362"/>
                    </a:lnTo>
                    <a:lnTo>
                      <a:pt x="3728" y="322"/>
                    </a:lnTo>
                    <a:lnTo>
                      <a:pt x="3657" y="283"/>
                    </a:lnTo>
                    <a:lnTo>
                      <a:pt x="3585" y="248"/>
                    </a:lnTo>
                    <a:lnTo>
                      <a:pt x="3513" y="214"/>
                    </a:lnTo>
                    <a:lnTo>
                      <a:pt x="3439" y="183"/>
                    </a:lnTo>
                    <a:lnTo>
                      <a:pt x="3364" y="155"/>
                    </a:lnTo>
                    <a:lnTo>
                      <a:pt x="3288" y="128"/>
                    </a:lnTo>
                    <a:lnTo>
                      <a:pt x="3212" y="103"/>
                    </a:lnTo>
                    <a:lnTo>
                      <a:pt x="3135" y="82"/>
                    </a:lnTo>
                    <a:lnTo>
                      <a:pt x="3057" y="63"/>
                    </a:lnTo>
                    <a:lnTo>
                      <a:pt x="2979" y="46"/>
                    </a:lnTo>
                    <a:lnTo>
                      <a:pt x="2900" y="32"/>
                    </a:lnTo>
                    <a:lnTo>
                      <a:pt x="2820" y="20"/>
                    </a:lnTo>
                    <a:lnTo>
                      <a:pt x="2741" y="12"/>
                    </a:lnTo>
                    <a:lnTo>
                      <a:pt x="2661" y="6"/>
                    </a:lnTo>
                    <a:lnTo>
                      <a:pt x="2580" y="1"/>
                    </a:lnTo>
                    <a:lnTo>
                      <a:pt x="2500" y="0"/>
                    </a:lnTo>
                    <a:lnTo>
                      <a:pt x="2421" y="1"/>
                    </a:lnTo>
                    <a:lnTo>
                      <a:pt x="2341" y="6"/>
                    </a:lnTo>
                    <a:lnTo>
                      <a:pt x="2261" y="12"/>
                    </a:lnTo>
                    <a:lnTo>
                      <a:pt x="2181" y="20"/>
                    </a:lnTo>
                    <a:lnTo>
                      <a:pt x="2101" y="32"/>
                    </a:lnTo>
                    <a:lnTo>
                      <a:pt x="2022" y="46"/>
                    </a:lnTo>
                    <a:lnTo>
                      <a:pt x="1945" y="63"/>
                    </a:lnTo>
                    <a:lnTo>
                      <a:pt x="1866" y="82"/>
                    </a:lnTo>
                    <a:lnTo>
                      <a:pt x="1789" y="103"/>
                    </a:lnTo>
                    <a:lnTo>
                      <a:pt x="1712" y="128"/>
                    </a:lnTo>
                    <a:lnTo>
                      <a:pt x="1637" y="155"/>
                    </a:lnTo>
                    <a:lnTo>
                      <a:pt x="1562" y="183"/>
                    </a:lnTo>
                    <a:lnTo>
                      <a:pt x="1489" y="214"/>
                    </a:lnTo>
                    <a:lnTo>
                      <a:pt x="1415" y="248"/>
                    </a:lnTo>
                    <a:lnTo>
                      <a:pt x="1344" y="283"/>
                    </a:lnTo>
                    <a:lnTo>
                      <a:pt x="1274" y="322"/>
                    </a:lnTo>
                    <a:lnTo>
                      <a:pt x="1205" y="362"/>
                    </a:lnTo>
                    <a:lnTo>
                      <a:pt x="1136" y="405"/>
                    </a:lnTo>
                    <a:lnTo>
                      <a:pt x="1070" y="451"/>
                    </a:lnTo>
                    <a:lnTo>
                      <a:pt x="1005" y="497"/>
                    </a:lnTo>
                    <a:lnTo>
                      <a:pt x="942" y="546"/>
                    </a:lnTo>
                    <a:lnTo>
                      <a:pt x="880" y="597"/>
                    </a:lnTo>
                    <a:lnTo>
                      <a:pt x="819" y="650"/>
                    </a:lnTo>
                    <a:lnTo>
                      <a:pt x="761" y="705"/>
                    </a:lnTo>
                    <a:lnTo>
                      <a:pt x="704" y="761"/>
                    </a:lnTo>
                    <a:lnTo>
                      <a:pt x="650" y="820"/>
                    </a:lnTo>
                    <a:lnTo>
                      <a:pt x="597" y="881"/>
                    </a:lnTo>
                    <a:lnTo>
                      <a:pt x="545" y="942"/>
                    </a:lnTo>
                    <a:lnTo>
                      <a:pt x="496" y="1005"/>
                    </a:lnTo>
                    <a:lnTo>
                      <a:pt x="450" y="1071"/>
                    </a:lnTo>
                    <a:lnTo>
                      <a:pt x="405" y="1137"/>
                    </a:lnTo>
                    <a:lnTo>
                      <a:pt x="362" y="1205"/>
                    </a:lnTo>
                    <a:lnTo>
                      <a:pt x="322" y="1275"/>
                    </a:lnTo>
                    <a:lnTo>
                      <a:pt x="284" y="1345"/>
                    </a:lnTo>
                    <a:lnTo>
                      <a:pt x="247" y="1416"/>
                    </a:lnTo>
                    <a:lnTo>
                      <a:pt x="214" y="1490"/>
                    </a:lnTo>
                    <a:lnTo>
                      <a:pt x="182" y="1563"/>
                    </a:lnTo>
                    <a:lnTo>
                      <a:pt x="154" y="1638"/>
                    </a:lnTo>
                    <a:lnTo>
                      <a:pt x="127" y="1714"/>
                    </a:lnTo>
                    <a:lnTo>
                      <a:pt x="104" y="1790"/>
                    </a:lnTo>
                    <a:lnTo>
                      <a:pt x="81" y="1868"/>
                    </a:lnTo>
                    <a:lnTo>
                      <a:pt x="63" y="1945"/>
                    </a:lnTo>
                    <a:lnTo>
                      <a:pt x="46" y="2024"/>
                    </a:lnTo>
                    <a:lnTo>
                      <a:pt x="32" y="2103"/>
                    </a:lnTo>
                    <a:lnTo>
                      <a:pt x="21" y="2183"/>
                    </a:lnTo>
                    <a:lnTo>
                      <a:pt x="12" y="2261"/>
                    </a:lnTo>
                    <a:lnTo>
                      <a:pt x="6" y="2342"/>
                    </a:lnTo>
                    <a:lnTo>
                      <a:pt x="1" y="2422"/>
                    </a:lnTo>
                    <a:lnTo>
                      <a:pt x="0" y="2502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65371" name="Freeform 155"/>
          <p:cNvSpPr>
            <a:spLocks/>
          </p:cNvSpPr>
          <p:nvPr/>
        </p:nvSpPr>
        <p:spPr bwMode="auto">
          <a:xfrm>
            <a:off x="5091113" y="1250950"/>
            <a:ext cx="2476500" cy="1241425"/>
          </a:xfrm>
          <a:custGeom>
            <a:avLst/>
            <a:gdLst>
              <a:gd name="T0" fmla="*/ 2147483647 w 5002"/>
              <a:gd name="T1" fmla="*/ 2147483647 h 2502"/>
              <a:gd name="T2" fmla="*/ 2147483647 w 5002"/>
              <a:gd name="T3" fmla="*/ 2147483647 h 2502"/>
              <a:gd name="T4" fmla="*/ 2147483647 w 5002"/>
              <a:gd name="T5" fmla="*/ 2147483647 h 2502"/>
              <a:gd name="T6" fmla="*/ 2147483647 w 5002"/>
              <a:gd name="T7" fmla="*/ 2147483647 h 2502"/>
              <a:gd name="T8" fmla="*/ 2147483647 w 5002"/>
              <a:gd name="T9" fmla="*/ 2147483647 h 2502"/>
              <a:gd name="T10" fmla="*/ 2147483647 w 5002"/>
              <a:gd name="T11" fmla="*/ 2147483647 h 2502"/>
              <a:gd name="T12" fmla="*/ 2147483647 w 5002"/>
              <a:gd name="T13" fmla="*/ 2147483647 h 2502"/>
              <a:gd name="T14" fmla="*/ 2147483647 w 5002"/>
              <a:gd name="T15" fmla="*/ 2147483647 h 2502"/>
              <a:gd name="T16" fmla="*/ 2147483647 w 5002"/>
              <a:gd name="T17" fmla="*/ 2147483647 h 2502"/>
              <a:gd name="T18" fmla="*/ 2147483647 w 5002"/>
              <a:gd name="T19" fmla="*/ 2147483647 h 2502"/>
              <a:gd name="T20" fmla="*/ 2147483647 w 5002"/>
              <a:gd name="T21" fmla="*/ 2147483647 h 2502"/>
              <a:gd name="T22" fmla="*/ 2147483647 w 5002"/>
              <a:gd name="T23" fmla="*/ 2147483647 h 2502"/>
              <a:gd name="T24" fmla="*/ 2147483647 w 5002"/>
              <a:gd name="T25" fmla="*/ 2147483647 h 2502"/>
              <a:gd name="T26" fmla="*/ 2147483647 w 5002"/>
              <a:gd name="T27" fmla="*/ 2147483647 h 2502"/>
              <a:gd name="T28" fmla="*/ 2147483647 w 5002"/>
              <a:gd name="T29" fmla="*/ 2147483647 h 2502"/>
              <a:gd name="T30" fmla="*/ 2147483647 w 5002"/>
              <a:gd name="T31" fmla="*/ 2147483647 h 2502"/>
              <a:gd name="T32" fmla="*/ 2147483647 w 5002"/>
              <a:gd name="T33" fmla="*/ 2147483647 h 2502"/>
              <a:gd name="T34" fmla="*/ 2147483647 w 5002"/>
              <a:gd name="T35" fmla="*/ 2147483647 h 2502"/>
              <a:gd name="T36" fmla="*/ 2147483647 w 5002"/>
              <a:gd name="T37" fmla="*/ 2147483647 h 2502"/>
              <a:gd name="T38" fmla="*/ 2147483647 w 5002"/>
              <a:gd name="T39" fmla="*/ 2147483647 h 2502"/>
              <a:gd name="T40" fmla="*/ 2147483647 w 5002"/>
              <a:gd name="T41" fmla="*/ 2147483647 h 2502"/>
              <a:gd name="T42" fmla="*/ 2147483647 w 5002"/>
              <a:gd name="T43" fmla="*/ 2147483647 h 2502"/>
              <a:gd name="T44" fmla="*/ 2147483647 w 5002"/>
              <a:gd name="T45" fmla="*/ 2147483647 h 2502"/>
              <a:gd name="T46" fmla="*/ 2147483647 w 5002"/>
              <a:gd name="T47" fmla="*/ 2147483647 h 2502"/>
              <a:gd name="T48" fmla="*/ 2147483647 w 5002"/>
              <a:gd name="T49" fmla="*/ 0 h 2502"/>
              <a:gd name="T50" fmla="*/ 2147483647 w 5002"/>
              <a:gd name="T51" fmla="*/ 2147483647 h 2502"/>
              <a:gd name="T52" fmla="*/ 2147483647 w 5002"/>
              <a:gd name="T53" fmla="*/ 2147483647 h 2502"/>
              <a:gd name="T54" fmla="*/ 2147483647 w 5002"/>
              <a:gd name="T55" fmla="*/ 2147483647 h 2502"/>
              <a:gd name="T56" fmla="*/ 2147483647 w 5002"/>
              <a:gd name="T57" fmla="*/ 2147483647 h 2502"/>
              <a:gd name="T58" fmla="*/ 2147483647 w 5002"/>
              <a:gd name="T59" fmla="*/ 2147483647 h 2502"/>
              <a:gd name="T60" fmla="*/ 2147483647 w 5002"/>
              <a:gd name="T61" fmla="*/ 2147483647 h 2502"/>
              <a:gd name="T62" fmla="*/ 2147483647 w 5002"/>
              <a:gd name="T63" fmla="*/ 2147483647 h 2502"/>
              <a:gd name="T64" fmla="*/ 2147483647 w 5002"/>
              <a:gd name="T65" fmla="*/ 2147483647 h 2502"/>
              <a:gd name="T66" fmla="*/ 2147483647 w 5002"/>
              <a:gd name="T67" fmla="*/ 2147483647 h 2502"/>
              <a:gd name="T68" fmla="*/ 2147483647 w 5002"/>
              <a:gd name="T69" fmla="*/ 2147483647 h 2502"/>
              <a:gd name="T70" fmla="*/ 2147483647 w 5002"/>
              <a:gd name="T71" fmla="*/ 2147483647 h 2502"/>
              <a:gd name="T72" fmla="*/ 2147483647 w 5002"/>
              <a:gd name="T73" fmla="*/ 2147483647 h 2502"/>
              <a:gd name="T74" fmla="*/ 2147483647 w 5002"/>
              <a:gd name="T75" fmla="*/ 2147483647 h 2502"/>
              <a:gd name="T76" fmla="*/ 2147483647 w 5002"/>
              <a:gd name="T77" fmla="*/ 2147483647 h 2502"/>
              <a:gd name="T78" fmla="*/ 2147483647 w 5002"/>
              <a:gd name="T79" fmla="*/ 2147483647 h 2502"/>
              <a:gd name="T80" fmla="*/ 2147483647 w 5002"/>
              <a:gd name="T81" fmla="*/ 2147483647 h 2502"/>
              <a:gd name="T82" fmla="*/ 2147483647 w 5002"/>
              <a:gd name="T83" fmla="*/ 2147483647 h 2502"/>
              <a:gd name="T84" fmla="*/ 2147483647 w 5002"/>
              <a:gd name="T85" fmla="*/ 2147483647 h 2502"/>
              <a:gd name="T86" fmla="*/ 2147483647 w 5002"/>
              <a:gd name="T87" fmla="*/ 2147483647 h 2502"/>
              <a:gd name="T88" fmla="*/ 2147483647 w 5002"/>
              <a:gd name="T89" fmla="*/ 2147483647 h 2502"/>
              <a:gd name="T90" fmla="*/ 2147483647 w 5002"/>
              <a:gd name="T91" fmla="*/ 2147483647 h 2502"/>
              <a:gd name="T92" fmla="*/ 2147483647 w 5002"/>
              <a:gd name="T93" fmla="*/ 2147483647 h 2502"/>
              <a:gd name="T94" fmla="*/ 2147483647 w 5002"/>
              <a:gd name="T95" fmla="*/ 2147483647 h 2502"/>
              <a:gd name="T96" fmla="*/ 2147483647 w 5002"/>
              <a:gd name="T97" fmla="*/ 2147483647 h 250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002" h="2502">
                <a:moveTo>
                  <a:pt x="5002" y="2502"/>
                </a:moveTo>
                <a:lnTo>
                  <a:pt x="5000" y="2422"/>
                </a:lnTo>
                <a:lnTo>
                  <a:pt x="4996" y="2342"/>
                </a:lnTo>
                <a:lnTo>
                  <a:pt x="4990" y="2261"/>
                </a:lnTo>
                <a:lnTo>
                  <a:pt x="4980" y="2183"/>
                </a:lnTo>
                <a:lnTo>
                  <a:pt x="4970" y="2103"/>
                </a:lnTo>
                <a:lnTo>
                  <a:pt x="4955" y="2024"/>
                </a:lnTo>
                <a:lnTo>
                  <a:pt x="4939" y="1945"/>
                </a:lnTo>
                <a:lnTo>
                  <a:pt x="4920" y="1868"/>
                </a:lnTo>
                <a:lnTo>
                  <a:pt x="4898" y="1790"/>
                </a:lnTo>
                <a:lnTo>
                  <a:pt x="4874" y="1714"/>
                </a:lnTo>
                <a:lnTo>
                  <a:pt x="4847" y="1638"/>
                </a:lnTo>
                <a:lnTo>
                  <a:pt x="4819" y="1563"/>
                </a:lnTo>
                <a:lnTo>
                  <a:pt x="4788" y="1490"/>
                </a:lnTo>
                <a:lnTo>
                  <a:pt x="4754" y="1416"/>
                </a:lnTo>
                <a:lnTo>
                  <a:pt x="4717" y="1345"/>
                </a:lnTo>
                <a:lnTo>
                  <a:pt x="4679" y="1275"/>
                </a:lnTo>
                <a:lnTo>
                  <a:pt x="4639" y="1205"/>
                </a:lnTo>
                <a:lnTo>
                  <a:pt x="4596" y="1137"/>
                </a:lnTo>
                <a:lnTo>
                  <a:pt x="4551" y="1071"/>
                </a:lnTo>
                <a:lnTo>
                  <a:pt x="4504" y="1005"/>
                </a:lnTo>
                <a:lnTo>
                  <a:pt x="4455" y="942"/>
                </a:lnTo>
                <a:lnTo>
                  <a:pt x="4404" y="881"/>
                </a:lnTo>
                <a:lnTo>
                  <a:pt x="4352" y="820"/>
                </a:lnTo>
                <a:lnTo>
                  <a:pt x="4297" y="761"/>
                </a:lnTo>
                <a:lnTo>
                  <a:pt x="4240" y="705"/>
                </a:lnTo>
                <a:lnTo>
                  <a:pt x="4182" y="650"/>
                </a:lnTo>
                <a:lnTo>
                  <a:pt x="4121" y="597"/>
                </a:lnTo>
                <a:lnTo>
                  <a:pt x="4059" y="546"/>
                </a:lnTo>
                <a:lnTo>
                  <a:pt x="3997" y="497"/>
                </a:lnTo>
                <a:lnTo>
                  <a:pt x="3932" y="451"/>
                </a:lnTo>
                <a:lnTo>
                  <a:pt x="3864" y="405"/>
                </a:lnTo>
                <a:lnTo>
                  <a:pt x="3797" y="362"/>
                </a:lnTo>
                <a:lnTo>
                  <a:pt x="3728" y="322"/>
                </a:lnTo>
                <a:lnTo>
                  <a:pt x="3657" y="283"/>
                </a:lnTo>
                <a:lnTo>
                  <a:pt x="3585" y="248"/>
                </a:lnTo>
                <a:lnTo>
                  <a:pt x="3513" y="214"/>
                </a:lnTo>
                <a:lnTo>
                  <a:pt x="3439" y="183"/>
                </a:lnTo>
                <a:lnTo>
                  <a:pt x="3364" y="155"/>
                </a:lnTo>
                <a:lnTo>
                  <a:pt x="3288" y="128"/>
                </a:lnTo>
                <a:lnTo>
                  <a:pt x="3212" y="103"/>
                </a:lnTo>
                <a:lnTo>
                  <a:pt x="3135" y="82"/>
                </a:lnTo>
                <a:lnTo>
                  <a:pt x="3057" y="63"/>
                </a:lnTo>
                <a:lnTo>
                  <a:pt x="2979" y="46"/>
                </a:lnTo>
                <a:lnTo>
                  <a:pt x="2900" y="32"/>
                </a:lnTo>
                <a:lnTo>
                  <a:pt x="2820" y="20"/>
                </a:lnTo>
                <a:lnTo>
                  <a:pt x="2741" y="12"/>
                </a:lnTo>
                <a:lnTo>
                  <a:pt x="2661" y="6"/>
                </a:lnTo>
                <a:lnTo>
                  <a:pt x="2580" y="1"/>
                </a:lnTo>
                <a:lnTo>
                  <a:pt x="2500" y="0"/>
                </a:lnTo>
                <a:lnTo>
                  <a:pt x="2421" y="1"/>
                </a:lnTo>
                <a:lnTo>
                  <a:pt x="2341" y="6"/>
                </a:lnTo>
                <a:lnTo>
                  <a:pt x="2261" y="12"/>
                </a:lnTo>
                <a:lnTo>
                  <a:pt x="2181" y="20"/>
                </a:lnTo>
                <a:lnTo>
                  <a:pt x="2101" y="32"/>
                </a:lnTo>
                <a:lnTo>
                  <a:pt x="2022" y="46"/>
                </a:lnTo>
                <a:lnTo>
                  <a:pt x="1945" y="63"/>
                </a:lnTo>
                <a:lnTo>
                  <a:pt x="1866" y="82"/>
                </a:lnTo>
                <a:lnTo>
                  <a:pt x="1789" y="103"/>
                </a:lnTo>
                <a:lnTo>
                  <a:pt x="1712" y="128"/>
                </a:lnTo>
                <a:lnTo>
                  <a:pt x="1637" y="155"/>
                </a:lnTo>
                <a:lnTo>
                  <a:pt x="1562" y="183"/>
                </a:lnTo>
                <a:lnTo>
                  <a:pt x="1489" y="214"/>
                </a:lnTo>
                <a:lnTo>
                  <a:pt x="1415" y="248"/>
                </a:lnTo>
                <a:lnTo>
                  <a:pt x="1344" y="283"/>
                </a:lnTo>
                <a:lnTo>
                  <a:pt x="1274" y="322"/>
                </a:lnTo>
                <a:lnTo>
                  <a:pt x="1205" y="362"/>
                </a:lnTo>
                <a:lnTo>
                  <a:pt x="1136" y="405"/>
                </a:lnTo>
                <a:lnTo>
                  <a:pt x="1070" y="451"/>
                </a:lnTo>
                <a:lnTo>
                  <a:pt x="1005" y="497"/>
                </a:lnTo>
                <a:lnTo>
                  <a:pt x="942" y="546"/>
                </a:lnTo>
                <a:lnTo>
                  <a:pt x="880" y="597"/>
                </a:lnTo>
                <a:lnTo>
                  <a:pt x="819" y="650"/>
                </a:lnTo>
                <a:lnTo>
                  <a:pt x="761" y="705"/>
                </a:lnTo>
                <a:lnTo>
                  <a:pt x="704" y="761"/>
                </a:lnTo>
                <a:lnTo>
                  <a:pt x="650" y="820"/>
                </a:lnTo>
                <a:lnTo>
                  <a:pt x="597" y="881"/>
                </a:lnTo>
                <a:lnTo>
                  <a:pt x="545" y="942"/>
                </a:lnTo>
                <a:lnTo>
                  <a:pt x="496" y="1005"/>
                </a:lnTo>
                <a:lnTo>
                  <a:pt x="450" y="1071"/>
                </a:lnTo>
                <a:lnTo>
                  <a:pt x="405" y="1137"/>
                </a:lnTo>
                <a:lnTo>
                  <a:pt x="362" y="1205"/>
                </a:lnTo>
                <a:lnTo>
                  <a:pt x="322" y="1275"/>
                </a:lnTo>
                <a:lnTo>
                  <a:pt x="284" y="1345"/>
                </a:lnTo>
                <a:lnTo>
                  <a:pt x="247" y="1416"/>
                </a:lnTo>
                <a:lnTo>
                  <a:pt x="214" y="1490"/>
                </a:lnTo>
                <a:lnTo>
                  <a:pt x="182" y="1563"/>
                </a:lnTo>
                <a:lnTo>
                  <a:pt x="154" y="1638"/>
                </a:lnTo>
                <a:lnTo>
                  <a:pt x="127" y="1714"/>
                </a:lnTo>
                <a:lnTo>
                  <a:pt x="104" y="1790"/>
                </a:lnTo>
                <a:lnTo>
                  <a:pt x="81" y="1868"/>
                </a:lnTo>
                <a:lnTo>
                  <a:pt x="63" y="1945"/>
                </a:lnTo>
                <a:lnTo>
                  <a:pt x="46" y="2024"/>
                </a:lnTo>
                <a:lnTo>
                  <a:pt x="32" y="2103"/>
                </a:lnTo>
                <a:lnTo>
                  <a:pt x="21" y="2183"/>
                </a:lnTo>
                <a:lnTo>
                  <a:pt x="12" y="2261"/>
                </a:lnTo>
                <a:lnTo>
                  <a:pt x="6" y="2342"/>
                </a:lnTo>
                <a:lnTo>
                  <a:pt x="1" y="2422"/>
                </a:lnTo>
                <a:lnTo>
                  <a:pt x="0" y="250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72" name="Freeform 156"/>
          <p:cNvSpPr>
            <a:spLocks/>
          </p:cNvSpPr>
          <p:nvPr/>
        </p:nvSpPr>
        <p:spPr bwMode="auto">
          <a:xfrm>
            <a:off x="800100" y="4119563"/>
            <a:ext cx="1238250" cy="2479675"/>
          </a:xfrm>
          <a:custGeom>
            <a:avLst/>
            <a:gdLst>
              <a:gd name="T0" fmla="*/ 2147483647 w 2502"/>
              <a:gd name="T1" fmla="*/ 2147483647 h 5003"/>
              <a:gd name="T2" fmla="*/ 2147483647 w 2502"/>
              <a:gd name="T3" fmla="*/ 2147483647 h 5003"/>
              <a:gd name="T4" fmla="*/ 2147483647 w 2502"/>
              <a:gd name="T5" fmla="*/ 2147483647 h 5003"/>
              <a:gd name="T6" fmla="*/ 2147483647 w 2502"/>
              <a:gd name="T7" fmla="*/ 2147483647 h 5003"/>
              <a:gd name="T8" fmla="*/ 2147483647 w 2502"/>
              <a:gd name="T9" fmla="*/ 2147483647 h 5003"/>
              <a:gd name="T10" fmla="*/ 2147483647 w 2502"/>
              <a:gd name="T11" fmla="*/ 2147483647 h 5003"/>
              <a:gd name="T12" fmla="*/ 2147483647 w 2502"/>
              <a:gd name="T13" fmla="*/ 2147483647 h 5003"/>
              <a:gd name="T14" fmla="*/ 2147483647 w 2502"/>
              <a:gd name="T15" fmla="*/ 2147483647 h 5003"/>
              <a:gd name="T16" fmla="*/ 2147483647 w 2502"/>
              <a:gd name="T17" fmla="*/ 2147483647 h 5003"/>
              <a:gd name="T18" fmla="*/ 2147483647 w 2502"/>
              <a:gd name="T19" fmla="*/ 2147483647 h 5003"/>
              <a:gd name="T20" fmla="*/ 2147483647 w 2502"/>
              <a:gd name="T21" fmla="*/ 2147483647 h 5003"/>
              <a:gd name="T22" fmla="*/ 2147483647 w 2502"/>
              <a:gd name="T23" fmla="*/ 2147483647 h 5003"/>
              <a:gd name="T24" fmla="*/ 2147483647 w 2502"/>
              <a:gd name="T25" fmla="*/ 2147483647 h 5003"/>
              <a:gd name="T26" fmla="*/ 2147483647 w 2502"/>
              <a:gd name="T27" fmla="*/ 2147483647 h 5003"/>
              <a:gd name="T28" fmla="*/ 2147483647 w 2502"/>
              <a:gd name="T29" fmla="*/ 2147483647 h 5003"/>
              <a:gd name="T30" fmla="*/ 2147483647 w 2502"/>
              <a:gd name="T31" fmla="*/ 2147483647 h 5003"/>
              <a:gd name="T32" fmla="*/ 2147483647 w 2502"/>
              <a:gd name="T33" fmla="*/ 2147483647 h 5003"/>
              <a:gd name="T34" fmla="*/ 2147483647 w 2502"/>
              <a:gd name="T35" fmla="*/ 2147483647 h 5003"/>
              <a:gd name="T36" fmla="*/ 2147483647 w 2502"/>
              <a:gd name="T37" fmla="*/ 2147483647 h 5003"/>
              <a:gd name="T38" fmla="*/ 2147483647 w 2502"/>
              <a:gd name="T39" fmla="*/ 2147483647 h 5003"/>
              <a:gd name="T40" fmla="*/ 2147483647 w 2502"/>
              <a:gd name="T41" fmla="*/ 2147483647 h 5003"/>
              <a:gd name="T42" fmla="*/ 2147483647 w 2502"/>
              <a:gd name="T43" fmla="*/ 2147483647 h 5003"/>
              <a:gd name="T44" fmla="*/ 2147483647 w 2502"/>
              <a:gd name="T45" fmla="*/ 2147483647 h 5003"/>
              <a:gd name="T46" fmla="*/ 2147483647 w 2502"/>
              <a:gd name="T47" fmla="*/ 2147483647 h 5003"/>
              <a:gd name="T48" fmla="*/ 0 w 2502"/>
              <a:gd name="T49" fmla="*/ 2147483647 h 5003"/>
              <a:gd name="T50" fmla="*/ 2147483647 w 2502"/>
              <a:gd name="T51" fmla="*/ 2147483647 h 5003"/>
              <a:gd name="T52" fmla="*/ 2147483647 w 2502"/>
              <a:gd name="T53" fmla="*/ 2147483647 h 5003"/>
              <a:gd name="T54" fmla="*/ 2147483647 w 2502"/>
              <a:gd name="T55" fmla="*/ 2147483647 h 5003"/>
              <a:gd name="T56" fmla="*/ 2147483647 w 2502"/>
              <a:gd name="T57" fmla="*/ 2147483647 h 5003"/>
              <a:gd name="T58" fmla="*/ 2147483647 w 2502"/>
              <a:gd name="T59" fmla="*/ 2147483647 h 5003"/>
              <a:gd name="T60" fmla="*/ 2147483647 w 2502"/>
              <a:gd name="T61" fmla="*/ 2147483647 h 5003"/>
              <a:gd name="T62" fmla="*/ 2147483647 w 2502"/>
              <a:gd name="T63" fmla="*/ 2147483647 h 5003"/>
              <a:gd name="T64" fmla="*/ 2147483647 w 2502"/>
              <a:gd name="T65" fmla="*/ 2147483647 h 5003"/>
              <a:gd name="T66" fmla="*/ 2147483647 w 2502"/>
              <a:gd name="T67" fmla="*/ 2147483647 h 5003"/>
              <a:gd name="T68" fmla="*/ 2147483647 w 2502"/>
              <a:gd name="T69" fmla="*/ 2147483647 h 5003"/>
              <a:gd name="T70" fmla="*/ 2147483647 w 2502"/>
              <a:gd name="T71" fmla="*/ 2147483647 h 5003"/>
              <a:gd name="T72" fmla="*/ 2147483647 w 2502"/>
              <a:gd name="T73" fmla="*/ 2147483647 h 5003"/>
              <a:gd name="T74" fmla="*/ 2147483647 w 2502"/>
              <a:gd name="T75" fmla="*/ 2147483647 h 5003"/>
              <a:gd name="T76" fmla="*/ 2147483647 w 2502"/>
              <a:gd name="T77" fmla="*/ 2147483647 h 5003"/>
              <a:gd name="T78" fmla="*/ 2147483647 w 2502"/>
              <a:gd name="T79" fmla="*/ 2147483647 h 5003"/>
              <a:gd name="T80" fmla="*/ 2147483647 w 2502"/>
              <a:gd name="T81" fmla="*/ 2147483647 h 5003"/>
              <a:gd name="T82" fmla="*/ 2147483647 w 2502"/>
              <a:gd name="T83" fmla="*/ 2147483647 h 5003"/>
              <a:gd name="T84" fmla="*/ 2147483647 w 2502"/>
              <a:gd name="T85" fmla="*/ 2147483647 h 5003"/>
              <a:gd name="T86" fmla="*/ 2147483647 w 2502"/>
              <a:gd name="T87" fmla="*/ 2147483647 h 5003"/>
              <a:gd name="T88" fmla="*/ 2147483647 w 2502"/>
              <a:gd name="T89" fmla="*/ 2147483647 h 5003"/>
              <a:gd name="T90" fmla="*/ 2147483647 w 2502"/>
              <a:gd name="T91" fmla="*/ 2147483647 h 5003"/>
              <a:gd name="T92" fmla="*/ 2147483647 w 2502"/>
              <a:gd name="T93" fmla="*/ 2147483647 h 5003"/>
              <a:gd name="T94" fmla="*/ 2147483647 w 2502"/>
              <a:gd name="T95" fmla="*/ 2147483647 h 5003"/>
              <a:gd name="T96" fmla="*/ 2147483647 w 2502"/>
              <a:gd name="T97" fmla="*/ 2147483647 h 500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2502" h="5003">
                <a:moveTo>
                  <a:pt x="2502" y="0"/>
                </a:moveTo>
                <a:lnTo>
                  <a:pt x="2421" y="1"/>
                </a:lnTo>
                <a:lnTo>
                  <a:pt x="2341" y="4"/>
                </a:lnTo>
                <a:lnTo>
                  <a:pt x="2261" y="10"/>
                </a:lnTo>
                <a:lnTo>
                  <a:pt x="2181" y="20"/>
                </a:lnTo>
                <a:lnTo>
                  <a:pt x="2102" y="31"/>
                </a:lnTo>
                <a:lnTo>
                  <a:pt x="2024" y="45"/>
                </a:lnTo>
                <a:lnTo>
                  <a:pt x="1945" y="62"/>
                </a:lnTo>
                <a:lnTo>
                  <a:pt x="1867" y="80"/>
                </a:lnTo>
                <a:lnTo>
                  <a:pt x="1789" y="103"/>
                </a:lnTo>
                <a:lnTo>
                  <a:pt x="1714" y="126"/>
                </a:lnTo>
                <a:lnTo>
                  <a:pt x="1638" y="153"/>
                </a:lnTo>
                <a:lnTo>
                  <a:pt x="1562" y="182"/>
                </a:lnTo>
                <a:lnTo>
                  <a:pt x="1489" y="214"/>
                </a:lnTo>
                <a:lnTo>
                  <a:pt x="1417" y="247"/>
                </a:lnTo>
                <a:lnTo>
                  <a:pt x="1344" y="283"/>
                </a:lnTo>
                <a:lnTo>
                  <a:pt x="1274" y="321"/>
                </a:lnTo>
                <a:lnTo>
                  <a:pt x="1205" y="362"/>
                </a:lnTo>
                <a:lnTo>
                  <a:pt x="1137" y="404"/>
                </a:lnTo>
                <a:lnTo>
                  <a:pt x="1071" y="449"/>
                </a:lnTo>
                <a:lnTo>
                  <a:pt x="1006" y="496"/>
                </a:lnTo>
                <a:lnTo>
                  <a:pt x="942" y="545"/>
                </a:lnTo>
                <a:lnTo>
                  <a:pt x="880" y="596"/>
                </a:lnTo>
                <a:lnTo>
                  <a:pt x="820" y="649"/>
                </a:lnTo>
                <a:lnTo>
                  <a:pt x="762" y="704"/>
                </a:lnTo>
                <a:lnTo>
                  <a:pt x="705" y="761"/>
                </a:lnTo>
                <a:lnTo>
                  <a:pt x="650" y="819"/>
                </a:lnTo>
                <a:lnTo>
                  <a:pt x="597" y="879"/>
                </a:lnTo>
                <a:lnTo>
                  <a:pt x="547" y="942"/>
                </a:lnTo>
                <a:lnTo>
                  <a:pt x="498" y="1005"/>
                </a:lnTo>
                <a:lnTo>
                  <a:pt x="450" y="1069"/>
                </a:lnTo>
                <a:lnTo>
                  <a:pt x="405" y="1137"/>
                </a:lnTo>
                <a:lnTo>
                  <a:pt x="362" y="1204"/>
                </a:lnTo>
                <a:lnTo>
                  <a:pt x="322" y="1274"/>
                </a:lnTo>
                <a:lnTo>
                  <a:pt x="284" y="1344"/>
                </a:lnTo>
                <a:lnTo>
                  <a:pt x="248" y="1416"/>
                </a:lnTo>
                <a:lnTo>
                  <a:pt x="214" y="1489"/>
                </a:lnTo>
                <a:lnTo>
                  <a:pt x="184" y="1562"/>
                </a:lnTo>
                <a:lnTo>
                  <a:pt x="155" y="1637"/>
                </a:lnTo>
                <a:lnTo>
                  <a:pt x="128" y="1713"/>
                </a:lnTo>
                <a:lnTo>
                  <a:pt x="104" y="1789"/>
                </a:lnTo>
                <a:lnTo>
                  <a:pt x="82" y="1867"/>
                </a:lnTo>
                <a:lnTo>
                  <a:pt x="63" y="1945"/>
                </a:lnTo>
                <a:lnTo>
                  <a:pt x="46" y="2023"/>
                </a:lnTo>
                <a:lnTo>
                  <a:pt x="32" y="2102"/>
                </a:lnTo>
                <a:lnTo>
                  <a:pt x="21" y="2181"/>
                </a:lnTo>
                <a:lnTo>
                  <a:pt x="12" y="2261"/>
                </a:lnTo>
                <a:lnTo>
                  <a:pt x="6" y="2341"/>
                </a:lnTo>
                <a:lnTo>
                  <a:pt x="1" y="2421"/>
                </a:lnTo>
                <a:lnTo>
                  <a:pt x="0" y="2501"/>
                </a:lnTo>
                <a:lnTo>
                  <a:pt x="1" y="2581"/>
                </a:lnTo>
                <a:lnTo>
                  <a:pt x="6" y="2661"/>
                </a:lnTo>
                <a:lnTo>
                  <a:pt x="12" y="2741"/>
                </a:lnTo>
                <a:lnTo>
                  <a:pt x="21" y="2821"/>
                </a:lnTo>
                <a:lnTo>
                  <a:pt x="32" y="2901"/>
                </a:lnTo>
                <a:lnTo>
                  <a:pt x="46" y="2979"/>
                </a:lnTo>
                <a:lnTo>
                  <a:pt x="63" y="3058"/>
                </a:lnTo>
                <a:lnTo>
                  <a:pt x="82" y="3136"/>
                </a:lnTo>
                <a:lnTo>
                  <a:pt x="104" y="3214"/>
                </a:lnTo>
                <a:lnTo>
                  <a:pt x="128" y="3289"/>
                </a:lnTo>
                <a:lnTo>
                  <a:pt x="155" y="3366"/>
                </a:lnTo>
                <a:lnTo>
                  <a:pt x="184" y="3440"/>
                </a:lnTo>
                <a:lnTo>
                  <a:pt x="214" y="3514"/>
                </a:lnTo>
                <a:lnTo>
                  <a:pt x="248" y="3587"/>
                </a:lnTo>
                <a:lnTo>
                  <a:pt x="284" y="3659"/>
                </a:lnTo>
                <a:lnTo>
                  <a:pt x="322" y="3729"/>
                </a:lnTo>
                <a:lnTo>
                  <a:pt x="362" y="3798"/>
                </a:lnTo>
                <a:lnTo>
                  <a:pt x="405" y="3866"/>
                </a:lnTo>
                <a:lnTo>
                  <a:pt x="450" y="3932"/>
                </a:lnTo>
                <a:lnTo>
                  <a:pt x="498" y="3998"/>
                </a:lnTo>
                <a:lnTo>
                  <a:pt x="547" y="4061"/>
                </a:lnTo>
                <a:lnTo>
                  <a:pt x="597" y="4123"/>
                </a:lnTo>
                <a:lnTo>
                  <a:pt x="650" y="4184"/>
                </a:lnTo>
                <a:lnTo>
                  <a:pt x="705" y="4242"/>
                </a:lnTo>
                <a:lnTo>
                  <a:pt x="762" y="4299"/>
                </a:lnTo>
                <a:lnTo>
                  <a:pt x="820" y="4354"/>
                </a:lnTo>
                <a:lnTo>
                  <a:pt x="880" y="4406"/>
                </a:lnTo>
                <a:lnTo>
                  <a:pt x="942" y="4457"/>
                </a:lnTo>
                <a:lnTo>
                  <a:pt x="1006" y="4506"/>
                </a:lnTo>
                <a:lnTo>
                  <a:pt x="1071" y="4553"/>
                </a:lnTo>
                <a:lnTo>
                  <a:pt x="1137" y="4599"/>
                </a:lnTo>
                <a:lnTo>
                  <a:pt x="1205" y="4641"/>
                </a:lnTo>
                <a:lnTo>
                  <a:pt x="1274" y="4682"/>
                </a:lnTo>
                <a:lnTo>
                  <a:pt x="1344" y="4720"/>
                </a:lnTo>
                <a:lnTo>
                  <a:pt x="1417" y="4755"/>
                </a:lnTo>
                <a:lnTo>
                  <a:pt x="1489" y="4789"/>
                </a:lnTo>
                <a:lnTo>
                  <a:pt x="1562" y="4820"/>
                </a:lnTo>
                <a:lnTo>
                  <a:pt x="1638" y="4849"/>
                </a:lnTo>
                <a:lnTo>
                  <a:pt x="1714" y="4876"/>
                </a:lnTo>
                <a:lnTo>
                  <a:pt x="1789" y="4900"/>
                </a:lnTo>
                <a:lnTo>
                  <a:pt x="1867" y="4921"/>
                </a:lnTo>
                <a:lnTo>
                  <a:pt x="1945" y="4941"/>
                </a:lnTo>
                <a:lnTo>
                  <a:pt x="2024" y="4958"/>
                </a:lnTo>
                <a:lnTo>
                  <a:pt x="2102" y="4971"/>
                </a:lnTo>
                <a:lnTo>
                  <a:pt x="2181" y="4983"/>
                </a:lnTo>
                <a:lnTo>
                  <a:pt x="2261" y="4992"/>
                </a:lnTo>
                <a:lnTo>
                  <a:pt x="2341" y="4998"/>
                </a:lnTo>
                <a:lnTo>
                  <a:pt x="2421" y="5002"/>
                </a:lnTo>
                <a:lnTo>
                  <a:pt x="2502" y="5003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73" name="Line 157"/>
          <p:cNvSpPr>
            <a:spLocks noChangeShapeType="1"/>
          </p:cNvSpPr>
          <p:nvPr/>
        </p:nvSpPr>
        <p:spPr bwMode="auto">
          <a:xfrm>
            <a:off x="800100" y="1250950"/>
            <a:ext cx="1238250" cy="12430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74" name="Line 158"/>
          <p:cNvSpPr>
            <a:spLocks noChangeShapeType="1"/>
          </p:cNvSpPr>
          <p:nvPr/>
        </p:nvSpPr>
        <p:spPr bwMode="auto">
          <a:xfrm flipV="1">
            <a:off x="4002088" y="4119563"/>
            <a:ext cx="0" cy="24796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5375" name="Group 159"/>
          <p:cNvGrpSpPr>
            <a:grpSpLocks/>
          </p:cNvGrpSpPr>
          <p:nvPr/>
        </p:nvGrpSpPr>
        <p:grpSpPr bwMode="auto">
          <a:xfrm>
            <a:off x="5089525" y="836613"/>
            <a:ext cx="2476500" cy="1654175"/>
            <a:chOff x="3206" y="527"/>
            <a:chExt cx="1560" cy="1042"/>
          </a:xfrm>
        </p:grpSpPr>
        <p:sp>
          <p:nvSpPr>
            <p:cNvPr id="142509" name="Line 160"/>
            <p:cNvSpPr>
              <a:spLocks noChangeShapeType="1"/>
            </p:cNvSpPr>
            <p:nvPr/>
          </p:nvSpPr>
          <p:spPr bwMode="auto">
            <a:xfrm>
              <a:off x="3206" y="527"/>
              <a:ext cx="156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10" name="Line 161"/>
            <p:cNvSpPr>
              <a:spLocks noChangeShapeType="1"/>
            </p:cNvSpPr>
            <p:nvPr/>
          </p:nvSpPr>
          <p:spPr bwMode="auto">
            <a:xfrm flipV="1">
              <a:off x="3206" y="527"/>
              <a:ext cx="0" cy="10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11" name="Line 162"/>
            <p:cNvSpPr>
              <a:spLocks noChangeShapeType="1"/>
            </p:cNvSpPr>
            <p:nvPr/>
          </p:nvSpPr>
          <p:spPr bwMode="auto">
            <a:xfrm>
              <a:off x="4766" y="527"/>
              <a:ext cx="0" cy="104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12" name="Freeform 163"/>
            <p:cNvSpPr>
              <a:spLocks/>
            </p:cNvSpPr>
            <p:nvPr/>
          </p:nvSpPr>
          <p:spPr bwMode="auto">
            <a:xfrm>
              <a:off x="3206" y="787"/>
              <a:ext cx="1560" cy="782"/>
            </a:xfrm>
            <a:custGeom>
              <a:avLst/>
              <a:gdLst>
                <a:gd name="T0" fmla="*/ 47 w 5002"/>
                <a:gd name="T1" fmla="*/ 23 h 2502"/>
                <a:gd name="T2" fmla="*/ 47 w 5002"/>
                <a:gd name="T3" fmla="*/ 22 h 2502"/>
                <a:gd name="T4" fmla="*/ 47 w 5002"/>
                <a:gd name="T5" fmla="*/ 20 h 2502"/>
                <a:gd name="T6" fmla="*/ 47 w 5002"/>
                <a:gd name="T7" fmla="*/ 18 h 2502"/>
                <a:gd name="T8" fmla="*/ 46 w 5002"/>
                <a:gd name="T9" fmla="*/ 17 h 2502"/>
                <a:gd name="T10" fmla="*/ 46 w 5002"/>
                <a:gd name="T11" fmla="*/ 16 h 2502"/>
                <a:gd name="T12" fmla="*/ 45 w 5002"/>
                <a:gd name="T13" fmla="*/ 14 h 2502"/>
                <a:gd name="T14" fmla="*/ 45 w 5002"/>
                <a:gd name="T15" fmla="*/ 13 h 2502"/>
                <a:gd name="T16" fmla="*/ 44 w 5002"/>
                <a:gd name="T17" fmla="*/ 12 h 2502"/>
                <a:gd name="T18" fmla="*/ 43 w 5002"/>
                <a:gd name="T19" fmla="*/ 10 h 2502"/>
                <a:gd name="T20" fmla="*/ 42 w 5002"/>
                <a:gd name="T21" fmla="*/ 9 h 2502"/>
                <a:gd name="T22" fmla="*/ 41 w 5002"/>
                <a:gd name="T23" fmla="*/ 8 h 2502"/>
                <a:gd name="T24" fmla="*/ 40 w 5002"/>
                <a:gd name="T25" fmla="*/ 7 h 2502"/>
                <a:gd name="T26" fmla="*/ 39 w 5002"/>
                <a:gd name="T27" fmla="*/ 6 h 2502"/>
                <a:gd name="T28" fmla="*/ 38 w 5002"/>
                <a:gd name="T29" fmla="*/ 5 h 2502"/>
                <a:gd name="T30" fmla="*/ 36 w 5002"/>
                <a:gd name="T31" fmla="*/ 4 h 2502"/>
                <a:gd name="T32" fmla="*/ 35 w 5002"/>
                <a:gd name="T33" fmla="*/ 3 h 2502"/>
                <a:gd name="T34" fmla="*/ 34 w 5002"/>
                <a:gd name="T35" fmla="*/ 3 h 2502"/>
                <a:gd name="T36" fmla="*/ 32 w 5002"/>
                <a:gd name="T37" fmla="*/ 2 h 2502"/>
                <a:gd name="T38" fmla="*/ 31 w 5002"/>
                <a:gd name="T39" fmla="*/ 1 h 2502"/>
                <a:gd name="T40" fmla="*/ 30 w 5002"/>
                <a:gd name="T41" fmla="*/ 1 h 2502"/>
                <a:gd name="T42" fmla="*/ 28 w 5002"/>
                <a:gd name="T43" fmla="*/ 0 h 2502"/>
                <a:gd name="T44" fmla="*/ 27 w 5002"/>
                <a:gd name="T45" fmla="*/ 0 h 2502"/>
                <a:gd name="T46" fmla="*/ 25 w 5002"/>
                <a:gd name="T47" fmla="*/ 0 h 2502"/>
                <a:gd name="T48" fmla="*/ 24 w 5002"/>
                <a:gd name="T49" fmla="*/ 0 h 2502"/>
                <a:gd name="T50" fmla="*/ 22 w 5002"/>
                <a:gd name="T51" fmla="*/ 0 h 2502"/>
                <a:gd name="T52" fmla="*/ 21 w 5002"/>
                <a:gd name="T53" fmla="*/ 0 h 2502"/>
                <a:gd name="T54" fmla="*/ 19 w 5002"/>
                <a:gd name="T55" fmla="*/ 0 h 2502"/>
                <a:gd name="T56" fmla="*/ 18 w 5002"/>
                <a:gd name="T57" fmla="*/ 1 h 2502"/>
                <a:gd name="T58" fmla="*/ 16 w 5002"/>
                <a:gd name="T59" fmla="*/ 1 h 2502"/>
                <a:gd name="T60" fmla="*/ 15 w 5002"/>
                <a:gd name="T61" fmla="*/ 2 h 2502"/>
                <a:gd name="T62" fmla="*/ 13 w 5002"/>
                <a:gd name="T63" fmla="*/ 3 h 2502"/>
                <a:gd name="T64" fmla="*/ 12 w 5002"/>
                <a:gd name="T65" fmla="*/ 3 h 2502"/>
                <a:gd name="T66" fmla="*/ 11 w 5002"/>
                <a:gd name="T67" fmla="*/ 4 h 2502"/>
                <a:gd name="T68" fmla="*/ 10 w 5002"/>
                <a:gd name="T69" fmla="*/ 5 h 2502"/>
                <a:gd name="T70" fmla="*/ 8 w 5002"/>
                <a:gd name="T71" fmla="*/ 6 h 2502"/>
                <a:gd name="T72" fmla="*/ 7 w 5002"/>
                <a:gd name="T73" fmla="*/ 7 h 2502"/>
                <a:gd name="T74" fmla="*/ 6 w 5002"/>
                <a:gd name="T75" fmla="*/ 8 h 2502"/>
                <a:gd name="T76" fmla="*/ 5 w 5002"/>
                <a:gd name="T77" fmla="*/ 9 h 2502"/>
                <a:gd name="T78" fmla="*/ 4 w 5002"/>
                <a:gd name="T79" fmla="*/ 10 h 2502"/>
                <a:gd name="T80" fmla="*/ 3 w 5002"/>
                <a:gd name="T81" fmla="*/ 12 h 2502"/>
                <a:gd name="T82" fmla="*/ 3 w 5002"/>
                <a:gd name="T83" fmla="*/ 13 h 2502"/>
                <a:gd name="T84" fmla="*/ 2 w 5002"/>
                <a:gd name="T85" fmla="*/ 14 h 2502"/>
                <a:gd name="T86" fmla="*/ 2 w 5002"/>
                <a:gd name="T87" fmla="*/ 16 h 2502"/>
                <a:gd name="T88" fmla="*/ 1 w 5002"/>
                <a:gd name="T89" fmla="*/ 17 h 2502"/>
                <a:gd name="T90" fmla="*/ 1 w 5002"/>
                <a:gd name="T91" fmla="*/ 18 h 2502"/>
                <a:gd name="T92" fmla="*/ 0 w 5002"/>
                <a:gd name="T93" fmla="*/ 20 h 2502"/>
                <a:gd name="T94" fmla="*/ 0 w 5002"/>
                <a:gd name="T95" fmla="*/ 22 h 2502"/>
                <a:gd name="T96" fmla="*/ 0 w 5002"/>
                <a:gd name="T97" fmla="*/ 23 h 250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002" h="2502">
                  <a:moveTo>
                    <a:pt x="5002" y="2502"/>
                  </a:moveTo>
                  <a:lnTo>
                    <a:pt x="5000" y="2422"/>
                  </a:lnTo>
                  <a:lnTo>
                    <a:pt x="4996" y="2342"/>
                  </a:lnTo>
                  <a:lnTo>
                    <a:pt x="4990" y="2261"/>
                  </a:lnTo>
                  <a:lnTo>
                    <a:pt x="4980" y="2183"/>
                  </a:lnTo>
                  <a:lnTo>
                    <a:pt x="4970" y="2103"/>
                  </a:lnTo>
                  <a:lnTo>
                    <a:pt x="4955" y="2024"/>
                  </a:lnTo>
                  <a:lnTo>
                    <a:pt x="4939" y="1945"/>
                  </a:lnTo>
                  <a:lnTo>
                    <a:pt x="4920" y="1868"/>
                  </a:lnTo>
                  <a:lnTo>
                    <a:pt x="4898" y="1790"/>
                  </a:lnTo>
                  <a:lnTo>
                    <a:pt x="4874" y="1714"/>
                  </a:lnTo>
                  <a:lnTo>
                    <a:pt x="4847" y="1638"/>
                  </a:lnTo>
                  <a:lnTo>
                    <a:pt x="4819" y="1563"/>
                  </a:lnTo>
                  <a:lnTo>
                    <a:pt x="4788" y="1490"/>
                  </a:lnTo>
                  <a:lnTo>
                    <a:pt x="4754" y="1416"/>
                  </a:lnTo>
                  <a:lnTo>
                    <a:pt x="4717" y="1345"/>
                  </a:lnTo>
                  <a:lnTo>
                    <a:pt x="4679" y="1275"/>
                  </a:lnTo>
                  <a:lnTo>
                    <a:pt x="4639" y="1205"/>
                  </a:lnTo>
                  <a:lnTo>
                    <a:pt x="4596" y="1137"/>
                  </a:lnTo>
                  <a:lnTo>
                    <a:pt x="4551" y="1071"/>
                  </a:lnTo>
                  <a:lnTo>
                    <a:pt x="4504" y="1005"/>
                  </a:lnTo>
                  <a:lnTo>
                    <a:pt x="4455" y="942"/>
                  </a:lnTo>
                  <a:lnTo>
                    <a:pt x="4404" y="881"/>
                  </a:lnTo>
                  <a:lnTo>
                    <a:pt x="4352" y="820"/>
                  </a:lnTo>
                  <a:lnTo>
                    <a:pt x="4297" y="761"/>
                  </a:lnTo>
                  <a:lnTo>
                    <a:pt x="4240" y="705"/>
                  </a:lnTo>
                  <a:lnTo>
                    <a:pt x="4182" y="650"/>
                  </a:lnTo>
                  <a:lnTo>
                    <a:pt x="4121" y="597"/>
                  </a:lnTo>
                  <a:lnTo>
                    <a:pt x="4059" y="546"/>
                  </a:lnTo>
                  <a:lnTo>
                    <a:pt x="3997" y="497"/>
                  </a:lnTo>
                  <a:lnTo>
                    <a:pt x="3932" y="451"/>
                  </a:lnTo>
                  <a:lnTo>
                    <a:pt x="3864" y="405"/>
                  </a:lnTo>
                  <a:lnTo>
                    <a:pt x="3797" y="362"/>
                  </a:lnTo>
                  <a:lnTo>
                    <a:pt x="3728" y="322"/>
                  </a:lnTo>
                  <a:lnTo>
                    <a:pt x="3657" y="283"/>
                  </a:lnTo>
                  <a:lnTo>
                    <a:pt x="3585" y="248"/>
                  </a:lnTo>
                  <a:lnTo>
                    <a:pt x="3513" y="214"/>
                  </a:lnTo>
                  <a:lnTo>
                    <a:pt x="3439" y="183"/>
                  </a:lnTo>
                  <a:lnTo>
                    <a:pt x="3364" y="155"/>
                  </a:lnTo>
                  <a:lnTo>
                    <a:pt x="3288" y="128"/>
                  </a:lnTo>
                  <a:lnTo>
                    <a:pt x="3212" y="103"/>
                  </a:lnTo>
                  <a:lnTo>
                    <a:pt x="3135" y="82"/>
                  </a:lnTo>
                  <a:lnTo>
                    <a:pt x="3057" y="63"/>
                  </a:lnTo>
                  <a:lnTo>
                    <a:pt x="2979" y="46"/>
                  </a:lnTo>
                  <a:lnTo>
                    <a:pt x="2900" y="32"/>
                  </a:lnTo>
                  <a:lnTo>
                    <a:pt x="2820" y="20"/>
                  </a:lnTo>
                  <a:lnTo>
                    <a:pt x="2741" y="12"/>
                  </a:lnTo>
                  <a:lnTo>
                    <a:pt x="2661" y="6"/>
                  </a:lnTo>
                  <a:lnTo>
                    <a:pt x="2580" y="1"/>
                  </a:lnTo>
                  <a:lnTo>
                    <a:pt x="2500" y="0"/>
                  </a:lnTo>
                  <a:lnTo>
                    <a:pt x="2421" y="1"/>
                  </a:lnTo>
                  <a:lnTo>
                    <a:pt x="2341" y="6"/>
                  </a:lnTo>
                  <a:lnTo>
                    <a:pt x="2261" y="12"/>
                  </a:lnTo>
                  <a:lnTo>
                    <a:pt x="2181" y="20"/>
                  </a:lnTo>
                  <a:lnTo>
                    <a:pt x="2101" y="32"/>
                  </a:lnTo>
                  <a:lnTo>
                    <a:pt x="2022" y="46"/>
                  </a:lnTo>
                  <a:lnTo>
                    <a:pt x="1945" y="63"/>
                  </a:lnTo>
                  <a:lnTo>
                    <a:pt x="1866" y="82"/>
                  </a:lnTo>
                  <a:lnTo>
                    <a:pt x="1789" y="103"/>
                  </a:lnTo>
                  <a:lnTo>
                    <a:pt x="1712" y="128"/>
                  </a:lnTo>
                  <a:lnTo>
                    <a:pt x="1637" y="155"/>
                  </a:lnTo>
                  <a:lnTo>
                    <a:pt x="1562" y="183"/>
                  </a:lnTo>
                  <a:lnTo>
                    <a:pt x="1489" y="214"/>
                  </a:lnTo>
                  <a:lnTo>
                    <a:pt x="1415" y="248"/>
                  </a:lnTo>
                  <a:lnTo>
                    <a:pt x="1344" y="283"/>
                  </a:lnTo>
                  <a:lnTo>
                    <a:pt x="1274" y="322"/>
                  </a:lnTo>
                  <a:lnTo>
                    <a:pt x="1205" y="362"/>
                  </a:lnTo>
                  <a:lnTo>
                    <a:pt x="1136" y="405"/>
                  </a:lnTo>
                  <a:lnTo>
                    <a:pt x="1070" y="451"/>
                  </a:lnTo>
                  <a:lnTo>
                    <a:pt x="1005" y="497"/>
                  </a:lnTo>
                  <a:lnTo>
                    <a:pt x="942" y="546"/>
                  </a:lnTo>
                  <a:lnTo>
                    <a:pt x="880" y="597"/>
                  </a:lnTo>
                  <a:lnTo>
                    <a:pt x="819" y="650"/>
                  </a:lnTo>
                  <a:lnTo>
                    <a:pt x="761" y="705"/>
                  </a:lnTo>
                  <a:lnTo>
                    <a:pt x="704" y="761"/>
                  </a:lnTo>
                  <a:lnTo>
                    <a:pt x="650" y="820"/>
                  </a:lnTo>
                  <a:lnTo>
                    <a:pt x="597" y="881"/>
                  </a:lnTo>
                  <a:lnTo>
                    <a:pt x="545" y="942"/>
                  </a:lnTo>
                  <a:lnTo>
                    <a:pt x="496" y="1005"/>
                  </a:lnTo>
                  <a:lnTo>
                    <a:pt x="450" y="1071"/>
                  </a:lnTo>
                  <a:lnTo>
                    <a:pt x="405" y="1137"/>
                  </a:lnTo>
                  <a:lnTo>
                    <a:pt x="362" y="1205"/>
                  </a:lnTo>
                  <a:lnTo>
                    <a:pt x="322" y="1275"/>
                  </a:lnTo>
                  <a:lnTo>
                    <a:pt x="284" y="1345"/>
                  </a:lnTo>
                  <a:lnTo>
                    <a:pt x="247" y="1416"/>
                  </a:lnTo>
                  <a:lnTo>
                    <a:pt x="214" y="1490"/>
                  </a:lnTo>
                  <a:lnTo>
                    <a:pt x="182" y="1563"/>
                  </a:lnTo>
                  <a:lnTo>
                    <a:pt x="154" y="1638"/>
                  </a:lnTo>
                  <a:lnTo>
                    <a:pt x="127" y="1714"/>
                  </a:lnTo>
                  <a:lnTo>
                    <a:pt x="104" y="1790"/>
                  </a:lnTo>
                  <a:lnTo>
                    <a:pt x="81" y="1868"/>
                  </a:lnTo>
                  <a:lnTo>
                    <a:pt x="63" y="1945"/>
                  </a:lnTo>
                  <a:lnTo>
                    <a:pt x="46" y="2024"/>
                  </a:lnTo>
                  <a:lnTo>
                    <a:pt x="32" y="2103"/>
                  </a:lnTo>
                  <a:lnTo>
                    <a:pt x="21" y="2183"/>
                  </a:lnTo>
                  <a:lnTo>
                    <a:pt x="12" y="2261"/>
                  </a:lnTo>
                  <a:lnTo>
                    <a:pt x="6" y="2342"/>
                  </a:lnTo>
                  <a:lnTo>
                    <a:pt x="1" y="2422"/>
                  </a:lnTo>
                  <a:lnTo>
                    <a:pt x="0" y="250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5380" name="Line 164"/>
          <p:cNvSpPr>
            <a:spLocks noChangeShapeType="1"/>
          </p:cNvSpPr>
          <p:nvPr/>
        </p:nvSpPr>
        <p:spPr bwMode="auto">
          <a:xfrm>
            <a:off x="4002088" y="2493963"/>
            <a:ext cx="0" cy="1625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81" name="Line 165"/>
          <p:cNvSpPr>
            <a:spLocks noChangeShapeType="1"/>
          </p:cNvSpPr>
          <p:nvPr/>
        </p:nvSpPr>
        <p:spPr bwMode="auto">
          <a:xfrm>
            <a:off x="4002088" y="1250950"/>
            <a:ext cx="0" cy="12430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82" name="Line 166"/>
          <p:cNvSpPr>
            <a:spLocks noChangeShapeType="1"/>
          </p:cNvSpPr>
          <p:nvPr/>
        </p:nvSpPr>
        <p:spPr bwMode="auto">
          <a:xfrm>
            <a:off x="7567613" y="838200"/>
            <a:ext cx="0" cy="16541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83" name="Line 167"/>
          <p:cNvSpPr>
            <a:spLocks noChangeShapeType="1"/>
          </p:cNvSpPr>
          <p:nvPr/>
        </p:nvSpPr>
        <p:spPr bwMode="auto">
          <a:xfrm>
            <a:off x="2038350" y="6597650"/>
            <a:ext cx="196373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384" name="Line 168"/>
          <p:cNvSpPr>
            <a:spLocks noChangeShapeType="1"/>
          </p:cNvSpPr>
          <p:nvPr/>
        </p:nvSpPr>
        <p:spPr bwMode="auto">
          <a:xfrm>
            <a:off x="2038350" y="2493963"/>
            <a:ext cx="1963738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5385" name="Group 169"/>
          <p:cNvGrpSpPr>
            <a:grpSpLocks/>
          </p:cNvGrpSpPr>
          <p:nvPr/>
        </p:nvGrpSpPr>
        <p:grpSpPr bwMode="auto">
          <a:xfrm>
            <a:off x="6372225" y="3933825"/>
            <a:ext cx="2455863" cy="2663825"/>
            <a:chOff x="3104" y="1964"/>
            <a:chExt cx="1022" cy="1108"/>
          </a:xfrm>
        </p:grpSpPr>
        <p:sp>
          <p:nvSpPr>
            <p:cNvPr id="142497" name="Freeform 170"/>
            <p:cNvSpPr>
              <a:spLocks/>
            </p:cNvSpPr>
            <p:nvPr/>
          </p:nvSpPr>
          <p:spPr bwMode="auto">
            <a:xfrm>
              <a:off x="3648" y="2850"/>
              <a:ext cx="478" cy="222"/>
            </a:xfrm>
            <a:custGeom>
              <a:avLst/>
              <a:gdLst>
                <a:gd name="T0" fmla="*/ 0 w 3346"/>
                <a:gd name="T1" fmla="*/ 1 h 1551"/>
                <a:gd name="T2" fmla="*/ 0 w 3346"/>
                <a:gd name="T3" fmla="*/ 1 h 1551"/>
                <a:gd name="T4" fmla="*/ 0 w 3346"/>
                <a:gd name="T5" fmla="*/ 1 h 1551"/>
                <a:gd name="T6" fmla="*/ 0 w 3346"/>
                <a:gd name="T7" fmla="*/ 1 h 1551"/>
                <a:gd name="T8" fmla="*/ 0 w 3346"/>
                <a:gd name="T9" fmla="*/ 1 h 1551"/>
                <a:gd name="T10" fmla="*/ 0 w 3346"/>
                <a:gd name="T11" fmla="*/ 1 h 1551"/>
                <a:gd name="T12" fmla="*/ 0 w 3346"/>
                <a:gd name="T13" fmla="*/ 1 h 1551"/>
                <a:gd name="T14" fmla="*/ 0 w 3346"/>
                <a:gd name="T15" fmla="*/ 1 h 1551"/>
                <a:gd name="T16" fmla="*/ 0 w 3346"/>
                <a:gd name="T17" fmla="*/ 1 h 1551"/>
                <a:gd name="T18" fmla="*/ 0 w 3346"/>
                <a:gd name="T19" fmla="*/ 1 h 1551"/>
                <a:gd name="T20" fmla="*/ 0 w 3346"/>
                <a:gd name="T21" fmla="*/ 1 h 1551"/>
                <a:gd name="T22" fmla="*/ 0 w 3346"/>
                <a:gd name="T23" fmla="*/ 1 h 1551"/>
                <a:gd name="T24" fmla="*/ 0 w 3346"/>
                <a:gd name="T25" fmla="*/ 1 h 1551"/>
                <a:gd name="T26" fmla="*/ 1 w 3346"/>
                <a:gd name="T27" fmla="*/ 1 h 1551"/>
                <a:gd name="T28" fmla="*/ 1 w 3346"/>
                <a:gd name="T29" fmla="*/ 1 h 1551"/>
                <a:gd name="T30" fmla="*/ 1 w 3346"/>
                <a:gd name="T31" fmla="*/ 1 h 1551"/>
                <a:gd name="T32" fmla="*/ 1 w 3346"/>
                <a:gd name="T33" fmla="*/ 1 h 1551"/>
                <a:gd name="T34" fmla="*/ 1 w 3346"/>
                <a:gd name="T35" fmla="*/ 1 h 1551"/>
                <a:gd name="T36" fmla="*/ 1 w 3346"/>
                <a:gd name="T37" fmla="*/ 1 h 1551"/>
                <a:gd name="T38" fmla="*/ 1 w 3346"/>
                <a:gd name="T39" fmla="*/ 1 h 1551"/>
                <a:gd name="T40" fmla="*/ 1 w 3346"/>
                <a:gd name="T41" fmla="*/ 1 h 1551"/>
                <a:gd name="T42" fmla="*/ 1 w 3346"/>
                <a:gd name="T43" fmla="*/ 1 h 1551"/>
                <a:gd name="T44" fmla="*/ 1 w 3346"/>
                <a:gd name="T45" fmla="*/ 1 h 1551"/>
                <a:gd name="T46" fmla="*/ 1 w 3346"/>
                <a:gd name="T47" fmla="*/ 1 h 1551"/>
                <a:gd name="T48" fmla="*/ 1 w 3346"/>
                <a:gd name="T49" fmla="*/ 1 h 1551"/>
                <a:gd name="T50" fmla="*/ 1 w 3346"/>
                <a:gd name="T51" fmla="*/ 1 h 1551"/>
                <a:gd name="T52" fmla="*/ 1 w 3346"/>
                <a:gd name="T53" fmla="*/ 1 h 1551"/>
                <a:gd name="T54" fmla="*/ 1 w 3346"/>
                <a:gd name="T55" fmla="*/ 1 h 1551"/>
                <a:gd name="T56" fmla="*/ 1 w 3346"/>
                <a:gd name="T57" fmla="*/ 0 h 1551"/>
                <a:gd name="T58" fmla="*/ 1 w 3346"/>
                <a:gd name="T59" fmla="*/ 0 h 1551"/>
                <a:gd name="T60" fmla="*/ 1 w 3346"/>
                <a:gd name="T61" fmla="*/ 0 h 1551"/>
                <a:gd name="T62" fmla="*/ 1 w 3346"/>
                <a:gd name="T63" fmla="*/ 0 h 1551"/>
                <a:gd name="T64" fmla="*/ 1 w 3346"/>
                <a:gd name="T65" fmla="*/ 0 h 1551"/>
                <a:gd name="T66" fmla="*/ 1 w 3346"/>
                <a:gd name="T67" fmla="*/ 0 h 1551"/>
                <a:gd name="T68" fmla="*/ 1 w 3346"/>
                <a:gd name="T69" fmla="*/ 0 h 1551"/>
                <a:gd name="T70" fmla="*/ 1 w 3346"/>
                <a:gd name="T71" fmla="*/ 0 h 1551"/>
                <a:gd name="T72" fmla="*/ 1 w 3346"/>
                <a:gd name="T73" fmla="*/ 0 h 1551"/>
                <a:gd name="T74" fmla="*/ 1 w 3346"/>
                <a:gd name="T75" fmla="*/ 0 h 1551"/>
                <a:gd name="T76" fmla="*/ 1 w 3346"/>
                <a:gd name="T77" fmla="*/ 0 h 1551"/>
                <a:gd name="T78" fmla="*/ 1 w 3346"/>
                <a:gd name="T79" fmla="*/ 0 h 1551"/>
                <a:gd name="T80" fmla="*/ 1 w 3346"/>
                <a:gd name="T81" fmla="*/ 0 h 1551"/>
                <a:gd name="T82" fmla="*/ 1 w 3346"/>
                <a:gd name="T83" fmla="*/ 0 h 1551"/>
                <a:gd name="T84" fmla="*/ 1 w 3346"/>
                <a:gd name="T85" fmla="*/ 0 h 1551"/>
                <a:gd name="T86" fmla="*/ 1 w 3346"/>
                <a:gd name="T87" fmla="*/ 0 h 1551"/>
                <a:gd name="T88" fmla="*/ 1 w 3346"/>
                <a:gd name="T89" fmla="*/ 0 h 1551"/>
                <a:gd name="T90" fmla="*/ 1 w 3346"/>
                <a:gd name="T91" fmla="*/ 0 h 1551"/>
                <a:gd name="T92" fmla="*/ 1 w 3346"/>
                <a:gd name="T93" fmla="*/ 0 h 1551"/>
                <a:gd name="T94" fmla="*/ 1 w 3346"/>
                <a:gd name="T95" fmla="*/ 0 h 1551"/>
                <a:gd name="T96" fmla="*/ 1 w 3346"/>
                <a:gd name="T97" fmla="*/ 0 h 1551"/>
                <a:gd name="T98" fmla="*/ 1 w 3346"/>
                <a:gd name="T99" fmla="*/ 0 h 1551"/>
                <a:gd name="T100" fmla="*/ 1 w 3346"/>
                <a:gd name="T101" fmla="*/ 0 h 15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346" h="1551">
                  <a:moveTo>
                    <a:pt x="0" y="1442"/>
                  </a:moveTo>
                  <a:lnTo>
                    <a:pt x="44" y="1453"/>
                  </a:lnTo>
                  <a:lnTo>
                    <a:pt x="88" y="1463"/>
                  </a:lnTo>
                  <a:lnTo>
                    <a:pt x="133" y="1472"/>
                  </a:lnTo>
                  <a:lnTo>
                    <a:pt x="178" y="1482"/>
                  </a:lnTo>
                  <a:lnTo>
                    <a:pt x="223" y="1490"/>
                  </a:lnTo>
                  <a:lnTo>
                    <a:pt x="268" y="1498"/>
                  </a:lnTo>
                  <a:lnTo>
                    <a:pt x="314" y="1505"/>
                  </a:lnTo>
                  <a:lnTo>
                    <a:pt x="360" y="1513"/>
                  </a:lnTo>
                  <a:lnTo>
                    <a:pt x="406" y="1519"/>
                  </a:lnTo>
                  <a:lnTo>
                    <a:pt x="453" y="1524"/>
                  </a:lnTo>
                  <a:lnTo>
                    <a:pt x="498" y="1530"/>
                  </a:lnTo>
                  <a:lnTo>
                    <a:pt x="545" y="1535"/>
                  </a:lnTo>
                  <a:lnTo>
                    <a:pt x="592" y="1538"/>
                  </a:lnTo>
                  <a:lnTo>
                    <a:pt x="639" y="1543"/>
                  </a:lnTo>
                  <a:lnTo>
                    <a:pt x="686" y="1545"/>
                  </a:lnTo>
                  <a:lnTo>
                    <a:pt x="733" y="1548"/>
                  </a:lnTo>
                  <a:lnTo>
                    <a:pt x="780" y="1549"/>
                  </a:lnTo>
                  <a:lnTo>
                    <a:pt x="827" y="1550"/>
                  </a:lnTo>
                  <a:lnTo>
                    <a:pt x="874" y="1551"/>
                  </a:lnTo>
                  <a:lnTo>
                    <a:pt x="921" y="1551"/>
                  </a:lnTo>
                  <a:lnTo>
                    <a:pt x="969" y="1550"/>
                  </a:lnTo>
                  <a:lnTo>
                    <a:pt x="1016" y="1549"/>
                  </a:lnTo>
                  <a:lnTo>
                    <a:pt x="1063" y="1548"/>
                  </a:lnTo>
                  <a:lnTo>
                    <a:pt x="1110" y="1546"/>
                  </a:lnTo>
                  <a:lnTo>
                    <a:pt x="1156" y="1543"/>
                  </a:lnTo>
                  <a:lnTo>
                    <a:pt x="1203" y="1539"/>
                  </a:lnTo>
                  <a:lnTo>
                    <a:pt x="1250" y="1535"/>
                  </a:lnTo>
                  <a:lnTo>
                    <a:pt x="1297" y="1531"/>
                  </a:lnTo>
                  <a:lnTo>
                    <a:pt x="1344" y="1525"/>
                  </a:lnTo>
                  <a:lnTo>
                    <a:pt x="1390" y="1519"/>
                  </a:lnTo>
                  <a:lnTo>
                    <a:pt x="1435" y="1514"/>
                  </a:lnTo>
                  <a:lnTo>
                    <a:pt x="1481" y="1506"/>
                  </a:lnTo>
                  <a:lnTo>
                    <a:pt x="1527" y="1499"/>
                  </a:lnTo>
                  <a:lnTo>
                    <a:pt x="1573" y="1491"/>
                  </a:lnTo>
                  <a:lnTo>
                    <a:pt x="1619" y="1483"/>
                  </a:lnTo>
                  <a:lnTo>
                    <a:pt x="1663" y="1473"/>
                  </a:lnTo>
                  <a:lnTo>
                    <a:pt x="1708" y="1464"/>
                  </a:lnTo>
                  <a:lnTo>
                    <a:pt x="1752" y="1454"/>
                  </a:lnTo>
                  <a:lnTo>
                    <a:pt x="1796" y="1444"/>
                  </a:lnTo>
                  <a:lnTo>
                    <a:pt x="1840" y="1432"/>
                  </a:lnTo>
                  <a:lnTo>
                    <a:pt x="1884" y="1420"/>
                  </a:lnTo>
                  <a:lnTo>
                    <a:pt x="1926" y="1408"/>
                  </a:lnTo>
                  <a:lnTo>
                    <a:pt x="1969" y="1395"/>
                  </a:lnTo>
                  <a:lnTo>
                    <a:pt x="2012" y="1382"/>
                  </a:lnTo>
                  <a:lnTo>
                    <a:pt x="2053" y="1368"/>
                  </a:lnTo>
                  <a:lnTo>
                    <a:pt x="2095" y="1353"/>
                  </a:lnTo>
                  <a:lnTo>
                    <a:pt x="2135" y="1339"/>
                  </a:lnTo>
                  <a:lnTo>
                    <a:pt x="2176" y="1323"/>
                  </a:lnTo>
                  <a:lnTo>
                    <a:pt x="2216" y="1307"/>
                  </a:lnTo>
                  <a:lnTo>
                    <a:pt x="2255" y="1291"/>
                  </a:lnTo>
                  <a:lnTo>
                    <a:pt x="2294" y="1274"/>
                  </a:lnTo>
                  <a:lnTo>
                    <a:pt x="2333" y="1257"/>
                  </a:lnTo>
                  <a:lnTo>
                    <a:pt x="2370" y="1239"/>
                  </a:lnTo>
                  <a:lnTo>
                    <a:pt x="2408" y="1221"/>
                  </a:lnTo>
                  <a:lnTo>
                    <a:pt x="2445" y="1202"/>
                  </a:lnTo>
                  <a:lnTo>
                    <a:pt x="2481" y="1184"/>
                  </a:lnTo>
                  <a:lnTo>
                    <a:pt x="2517" y="1164"/>
                  </a:lnTo>
                  <a:lnTo>
                    <a:pt x="2552" y="1143"/>
                  </a:lnTo>
                  <a:lnTo>
                    <a:pt x="2587" y="1123"/>
                  </a:lnTo>
                  <a:lnTo>
                    <a:pt x="2621" y="1103"/>
                  </a:lnTo>
                  <a:lnTo>
                    <a:pt x="2654" y="1082"/>
                  </a:lnTo>
                  <a:lnTo>
                    <a:pt x="2686" y="1059"/>
                  </a:lnTo>
                  <a:lnTo>
                    <a:pt x="2717" y="1038"/>
                  </a:lnTo>
                  <a:lnTo>
                    <a:pt x="2749" y="1016"/>
                  </a:lnTo>
                  <a:lnTo>
                    <a:pt x="2779" y="992"/>
                  </a:lnTo>
                  <a:lnTo>
                    <a:pt x="2809" y="969"/>
                  </a:lnTo>
                  <a:lnTo>
                    <a:pt x="2839" y="945"/>
                  </a:lnTo>
                  <a:lnTo>
                    <a:pt x="2867" y="922"/>
                  </a:lnTo>
                  <a:lnTo>
                    <a:pt x="2894" y="897"/>
                  </a:lnTo>
                  <a:lnTo>
                    <a:pt x="2922" y="873"/>
                  </a:lnTo>
                  <a:lnTo>
                    <a:pt x="2947" y="848"/>
                  </a:lnTo>
                  <a:lnTo>
                    <a:pt x="2973" y="823"/>
                  </a:lnTo>
                  <a:lnTo>
                    <a:pt x="2998" y="797"/>
                  </a:lnTo>
                  <a:lnTo>
                    <a:pt x="3022" y="772"/>
                  </a:lnTo>
                  <a:lnTo>
                    <a:pt x="3044" y="745"/>
                  </a:lnTo>
                  <a:lnTo>
                    <a:pt x="3067" y="718"/>
                  </a:lnTo>
                  <a:lnTo>
                    <a:pt x="3088" y="692"/>
                  </a:lnTo>
                  <a:lnTo>
                    <a:pt x="3109" y="665"/>
                  </a:lnTo>
                  <a:lnTo>
                    <a:pt x="3129" y="639"/>
                  </a:lnTo>
                  <a:lnTo>
                    <a:pt x="3148" y="611"/>
                  </a:lnTo>
                  <a:lnTo>
                    <a:pt x="3166" y="583"/>
                  </a:lnTo>
                  <a:lnTo>
                    <a:pt x="3184" y="556"/>
                  </a:lnTo>
                  <a:lnTo>
                    <a:pt x="3200" y="528"/>
                  </a:lnTo>
                  <a:lnTo>
                    <a:pt x="3216" y="499"/>
                  </a:lnTo>
                  <a:lnTo>
                    <a:pt x="3231" y="470"/>
                  </a:lnTo>
                  <a:lnTo>
                    <a:pt x="3245" y="443"/>
                  </a:lnTo>
                  <a:lnTo>
                    <a:pt x="3257" y="414"/>
                  </a:lnTo>
                  <a:lnTo>
                    <a:pt x="3269" y="384"/>
                  </a:lnTo>
                  <a:lnTo>
                    <a:pt x="3281" y="355"/>
                  </a:lnTo>
                  <a:lnTo>
                    <a:pt x="3291" y="327"/>
                  </a:lnTo>
                  <a:lnTo>
                    <a:pt x="3300" y="297"/>
                  </a:lnTo>
                  <a:lnTo>
                    <a:pt x="3310" y="267"/>
                  </a:lnTo>
                  <a:lnTo>
                    <a:pt x="3317" y="238"/>
                  </a:lnTo>
                  <a:lnTo>
                    <a:pt x="3323" y="209"/>
                  </a:lnTo>
                  <a:lnTo>
                    <a:pt x="3330" y="179"/>
                  </a:lnTo>
                  <a:lnTo>
                    <a:pt x="3334" y="149"/>
                  </a:lnTo>
                  <a:lnTo>
                    <a:pt x="3338" y="119"/>
                  </a:lnTo>
                  <a:lnTo>
                    <a:pt x="3341" y="89"/>
                  </a:lnTo>
                  <a:lnTo>
                    <a:pt x="3344" y="59"/>
                  </a:lnTo>
                  <a:lnTo>
                    <a:pt x="3346" y="30"/>
                  </a:lnTo>
                  <a:lnTo>
                    <a:pt x="3346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8" name="Freeform 171"/>
            <p:cNvSpPr>
              <a:spLocks/>
            </p:cNvSpPr>
            <p:nvPr/>
          </p:nvSpPr>
          <p:spPr bwMode="auto">
            <a:xfrm>
              <a:off x="3427" y="1964"/>
              <a:ext cx="698" cy="443"/>
            </a:xfrm>
            <a:custGeom>
              <a:avLst/>
              <a:gdLst>
                <a:gd name="T0" fmla="*/ 0 w 4889"/>
                <a:gd name="T1" fmla="*/ 1 h 3101"/>
                <a:gd name="T2" fmla="*/ 0 w 4889"/>
                <a:gd name="T3" fmla="*/ 1 h 3101"/>
                <a:gd name="T4" fmla="*/ 0 w 4889"/>
                <a:gd name="T5" fmla="*/ 1 h 3101"/>
                <a:gd name="T6" fmla="*/ 0 w 4889"/>
                <a:gd name="T7" fmla="*/ 1 h 3101"/>
                <a:gd name="T8" fmla="*/ 0 w 4889"/>
                <a:gd name="T9" fmla="*/ 1 h 3101"/>
                <a:gd name="T10" fmla="*/ 0 w 4889"/>
                <a:gd name="T11" fmla="*/ 1 h 3101"/>
                <a:gd name="T12" fmla="*/ 0 w 4889"/>
                <a:gd name="T13" fmla="*/ 1 h 3101"/>
                <a:gd name="T14" fmla="*/ 1 w 4889"/>
                <a:gd name="T15" fmla="*/ 1 h 3101"/>
                <a:gd name="T16" fmla="*/ 1 w 4889"/>
                <a:gd name="T17" fmla="*/ 1 h 3101"/>
                <a:gd name="T18" fmla="*/ 1 w 4889"/>
                <a:gd name="T19" fmla="*/ 1 h 3101"/>
                <a:gd name="T20" fmla="*/ 1 w 4889"/>
                <a:gd name="T21" fmla="*/ 1 h 3101"/>
                <a:gd name="T22" fmla="*/ 1 w 4889"/>
                <a:gd name="T23" fmla="*/ 1 h 3101"/>
                <a:gd name="T24" fmla="*/ 1 w 4889"/>
                <a:gd name="T25" fmla="*/ 1 h 3101"/>
                <a:gd name="T26" fmla="*/ 1 w 4889"/>
                <a:gd name="T27" fmla="*/ 1 h 3101"/>
                <a:gd name="T28" fmla="*/ 2 w 4889"/>
                <a:gd name="T29" fmla="*/ 1 h 3101"/>
                <a:gd name="T30" fmla="*/ 2 w 4889"/>
                <a:gd name="T31" fmla="*/ 1 h 3101"/>
                <a:gd name="T32" fmla="*/ 2 w 4889"/>
                <a:gd name="T33" fmla="*/ 1 h 3101"/>
                <a:gd name="T34" fmla="*/ 2 w 4889"/>
                <a:gd name="T35" fmla="*/ 1 h 3101"/>
                <a:gd name="T36" fmla="*/ 2 w 4889"/>
                <a:gd name="T37" fmla="*/ 1 h 3101"/>
                <a:gd name="T38" fmla="*/ 2 w 4889"/>
                <a:gd name="T39" fmla="*/ 1 h 3101"/>
                <a:gd name="T40" fmla="*/ 2 w 4889"/>
                <a:gd name="T41" fmla="*/ 1 h 3101"/>
                <a:gd name="T42" fmla="*/ 2 w 4889"/>
                <a:gd name="T43" fmla="*/ 1 h 3101"/>
                <a:gd name="T44" fmla="*/ 2 w 4889"/>
                <a:gd name="T45" fmla="*/ 0 h 3101"/>
                <a:gd name="T46" fmla="*/ 2 w 4889"/>
                <a:gd name="T47" fmla="*/ 0 h 3101"/>
                <a:gd name="T48" fmla="*/ 2 w 4889"/>
                <a:gd name="T49" fmla="*/ 0 h 3101"/>
                <a:gd name="T50" fmla="*/ 2 w 4889"/>
                <a:gd name="T51" fmla="*/ 0 h 3101"/>
                <a:gd name="T52" fmla="*/ 2 w 4889"/>
                <a:gd name="T53" fmla="*/ 0 h 3101"/>
                <a:gd name="T54" fmla="*/ 2 w 4889"/>
                <a:gd name="T55" fmla="*/ 0 h 3101"/>
                <a:gd name="T56" fmla="*/ 1 w 4889"/>
                <a:gd name="T57" fmla="*/ 0 h 3101"/>
                <a:gd name="T58" fmla="*/ 1 w 4889"/>
                <a:gd name="T59" fmla="*/ 0 h 3101"/>
                <a:gd name="T60" fmla="*/ 1 w 4889"/>
                <a:gd name="T61" fmla="*/ 0 h 3101"/>
                <a:gd name="T62" fmla="*/ 1 w 4889"/>
                <a:gd name="T63" fmla="*/ 0 h 3101"/>
                <a:gd name="T64" fmla="*/ 1 w 4889"/>
                <a:gd name="T65" fmla="*/ 0 h 3101"/>
                <a:gd name="T66" fmla="*/ 1 w 4889"/>
                <a:gd name="T67" fmla="*/ 0 h 3101"/>
                <a:gd name="T68" fmla="*/ 1 w 4889"/>
                <a:gd name="T69" fmla="*/ 0 h 3101"/>
                <a:gd name="T70" fmla="*/ 0 w 4889"/>
                <a:gd name="T71" fmla="*/ 0 h 3101"/>
                <a:gd name="T72" fmla="*/ 0 w 4889"/>
                <a:gd name="T73" fmla="*/ 0 h 3101"/>
                <a:gd name="T74" fmla="*/ 0 w 4889"/>
                <a:gd name="T75" fmla="*/ 0 h 3101"/>
                <a:gd name="T76" fmla="*/ 0 w 4889"/>
                <a:gd name="T77" fmla="*/ 0 h 3101"/>
                <a:gd name="T78" fmla="*/ 0 w 4889"/>
                <a:gd name="T79" fmla="*/ 0 h 3101"/>
                <a:gd name="T80" fmla="*/ 0 w 4889"/>
                <a:gd name="T81" fmla="*/ 1 h 3101"/>
                <a:gd name="T82" fmla="*/ 0 w 4889"/>
                <a:gd name="T83" fmla="*/ 1 h 310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889" h="3101">
                  <a:moveTo>
                    <a:pt x="0" y="1550"/>
                  </a:moveTo>
                  <a:lnTo>
                    <a:pt x="6" y="1668"/>
                  </a:lnTo>
                  <a:lnTo>
                    <a:pt x="28" y="1784"/>
                  </a:lnTo>
                  <a:lnTo>
                    <a:pt x="63" y="1899"/>
                  </a:lnTo>
                  <a:lnTo>
                    <a:pt x="111" y="2013"/>
                  </a:lnTo>
                  <a:lnTo>
                    <a:pt x="173" y="2124"/>
                  </a:lnTo>
                  <a:lnTo>
                    <a:pt x="248" y="2231"/>
                  </a:lnTo>
                  <a:lnTo>
                    <a:pt x="335" y="2335"/>
                  </a:lnTo>
                  <a:lnTo>
                    <a:pt x="435" y="2434"/>
                  </a:lnTo>
                  <a:lnTo>
                    <a:pt x="545" y="2527"/>
                  </a:lnTo>
                  <a:lnTo>
                    <a:pt x="668" y="2616"/>
                  </a:lnTo>
                  <a:lnTo>
                    <a:pt x="800" y="2698"/>
                  </a:lnTo>
                  <a:lnTo>
                    <a:pt x="941" y="2773"/>
                  </a:lnTo>
                  <a:lnTo>
                    <a:pt x="1091" y="2843"/>
                  </a:lnTo>
                  <a:lnTo>
                    <a:pt x="1249" y="2903"/>
                  </a:lnTo>
                  <a:lnTo>
                    <a:pt x="1414" y="2957"/>
                  </a:lnTo>
                  <a:lnTo>
                    <a:pt x="1584" y="3002"/>
                  </a:lnTo>
                  <a:lnTo>
                    <a:pt x="1760" y="3039"/>
                  </a:lnTo>
                  <a:lnTo>
                    <a:pt x="1940" y="3068"/>
                  </a:lnTo>
                  <a:lnTo>
                    <a:pt x="2122" y="3088"/>
                  </a:lnTo>
                  <a:lnTo>
                    <a:pt x="2306" y="3099"/>
                  </a:lnTo>
                  <a:lnTo>
                    <a:pt x="2492" y="3101"/>
                  </a:lnTo>
                  <a:lnTo>
                    <a:pt x="2676" y="3095"/>
                  </a:lnTo>
                  <a:lnTo>
                    <a:pt x="2860" y="3079"/>
                  </a:lnTo>
                  <a:lnTo>
                    <a:pt x="3041" y="3055"/>
                  </a:lnTo>
                  <a:lnTo>
                    <a:pt x="3219" y="3022"/>
                  </a:lnTo>
                  <a:lnTo>
                    <a:pt x="3391" y="2981"/>
                  </a:lnTo>
                  <a:lnTo>
                    <a:pt x="3560" y="2931"/>
                  </a:lnTo>
                  <a:lnTo>
                    <a:pt x="3722" y="2873"/>
                  </a:lnTo>
                  <a:lnTo>
                    <a:pt x="3875" y="2808"/>
                  </a:lnTo>
                  <a:lnTo>
                    <a:pt x="4021" y="2737"/>
                  </a:lnTo>
                  <a:lnTo>
                    <a:pt x="4158" y="2657"/>
                  </a:lnTo>
                  <a:lnTo>
                    <a:pt x="4285" y="2572"/>
                  </a:lnTo>
                  <a:lnTo>
                    <a:pt x="4402" y="2482"/>
                  </a:lnTo>
                  <a:lnTo>
                    <a:pt x="4507" y="2385"/>
                  </a:lnTo>
                  <a:lnTo>
                    <a:pt x="4601" y="2284"/>
                  </a:lnTo>
                  <a:lnTo>
                    <a:pt x="4682" y="2178"/>
                  </a:lnTo>
                  <a:lnTo>
                    <a:pt x="4750" y="2069"/>
                  </a:lnTo>
                  <a:lnTo>
                    <a:pt x="4806" y="1957"/>
                  </a:lnTo>
                  <a:lnTo>
                    <a:pt x="4847" y="1842"/>
                  </a:lnTo>
                  <a:lnTo>
                    <a:pt x="4875" y="1726"/>
                  </a:lnTo>
                  <a:lnTo>
                    <a:pt x="4889" y="1609"/>
                  </a:lnTo>
                  <a:lnTo>
                    <a:pt x="4889" y="1491"/>
                  </a:lnTo>
                  <a:lnTo>
                    <a:pt x="4875" y="1374"/>
                  </a:lnTo>
                  <a:lnTo>
                    <a:pt x="4847" y="1258"/>
                  </a:lnTo>
                  <a:lnTo>
                    <a:pt x="4806" y="1144"/>
                  </a:lnTo>
                  <a:lnTo>
                    <a:pt x="4750" y="1033"/>
                  </a:lnTo>
                  <a:lnTo>
                    <a:pt x="4682" y="923"/>
                  </a:lnTo>
                  <a:lnTo>
                    <a:pt x="4601" y="818"/>
                  </a:lnTo>
                  <a:lnTo>
                    <a:pt x="4507" y="716"/>
                  </a:lnTo>
                  <a:lnTo>
                    <a:pt x="4402" y="620"/>
                  </a:lnTo>
                  <a:lnTo>
                    <a:pt x="4285" y="529"/>
                  </a:lnTo>
                  <a:lnTo>
                    <a:pt x="4158" y="443"/>
                  </a:lnTo>
                  <a:lnTo>
                    <a:pt x="4021" y="364"/>
                  </a:lnTo>
                  <a:lnTo>
                    <a:pt x="3875" y="292"/>
                  </a:lnTo>
                  <a:lnTo>
                    <a:pt x="3722" y="227"/>
                  </a:lnTo>
                  <a:lnTo>
                    <a:pt x="3560" y="169"/>
                  </a:lnTo>
                  <a:lnTo>
                    <a:pt x="3391" y="120"/>
                  </a:lnTo>
                  <a:lnTo>
                    <a:pt x="3219" y="79"/>
                  </a:lnTo>
                  <a:lnTo>
                    <a:pt x="3041" y="46"/>
                  </a:lnTo>
                  <a:lnTo>
                    <a:pt x="2860" y="21"/>
                  </a:lnTo>
                  <a:lnTo>
                    <a:pt x="2676" y="6"/>
                  </a:lnTo>
                  <a:lnTo>
                    <a:pt x="2492" y="0"/>
                  </a:lnTo>
                  <a:lnTo>
                    <a:pt x="2306" y="2"/>
                  </a:lnTo>
                  <a:lnTo>
                    <a:pt x="2122" y="13"/>
                  </a:lnTo>
                  <a:lnTo>
                    <a:pt x="1940" y="33"/>
                  </a:lnTo>
                  <a:lnTo>
                    <a:pt x="1760" y="62"/>
                  </a:lnTo>
                  <a:lnTo>
                    <a:pt x="1584" y="98"/>
                  </a:lnTo>
                  <a:lnTo>
                    <a:pt x="1414" y="144"/>
                  </a:lnTo>
                  <a:lnTo>
                    <a:pt x="1249" y="197"/>
                  </a:lnTo>
                  <a:lnTo>
                    <a:pt x="1091" y="259"/>
                  </a:lnTo>
                  <a:lnTo>
                    <a:pt x="941" y="327"/>
                  </a:lnTo>
                  <a:lnTo>
                    <a:pt x="800" y="402"/>
                  </a:lnTo>
                  <a:lnTo>
                    <a:pt x="668" y="485"/>
                  </a:lnTo>
                  <a:lnTo>
                    <a:pt x="545" y="574"/>
                  </a:lnTo>
                  <a:lnTo>
                    <a:pt x="435" y="667"/>
                  </a:lnTo>
                  <a:lnTo>
                    <a:pt x="335" y="766"/>
                  </a:lnTo>
                  <a:lnTo>
                    <a:pt x="248" y="870"/>
                  </a:lnTo>
                  <a:lnTo>
                    <a:pt x="173" y="977"/>
                  </a:lnTo>
                  <a:lnTo>
                    <a:pt x="111" y="1088"/>
                  </a:lnTo>
                  <a:lnTo>
                    <a:pt x="63" y="1201"/>
                  </a:lnTo>
                  <a:lnTo>
                    <a:pt x="28" y="1317"/>
                  </a:lnTo>
                  <a:lnTo>
                    <a:pt x="6" y="1433"/>
                  </a:lnTo>
                  <a:lnTo>
                    <a:pt x="0" y="1550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9" name="Line 172"/>
            <p:cNvSpPr>
              <a:spLocks noChangeShapeType="1"/>
            </p:cNvSpPr>
            <p:nvPr/>
          </p:nvSpPr>
          <p:spPr bwMode="auto">
            <a:xfrm>
              <a:off x="4126" y="2185"/>
              <a:ext cx="0" cy="6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0" name="Line 173"/>
            <p:cNvSpPr>
              <a:spLocks noChangeShapeType="1"/>
            </p:cNvSpPr>
            <p:nvPr/>
          </p:nvSpPr>
          <p:spPr bwMode="auto">
            <a:xfrm>
              <a:off x="3427" y="2185"/>
              <a:ext cx="0" cy="1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1" name="Freeform 174"/>
            <p:cNvSpPr>
              <a:spLocks/>
            </p:cNvSpPr>
            <p:nvPr/>
          </p:nvSpPr>
          <p:spPr bwMode="auto">
            <a:xfrm>
              <a:off x="3427" y="2324"/>
              <a:ext cx="608" cy="221"/>
            </a:xfrm>
            <a:custGeom>
              <a:avLst/>
              <a:gdLst>
                <a:gd name="T0" fmla="*/ 0 w 4253"/>
                <a:gd name="T1" fmla="*/ 0 h 1551"/>
                <a:gd name="T2" fmla="*/ 0 w 4253"/>
                <a:gd name="T3" fmla="*/ 0 h 1551"/>
                <a:gd name="T4" fmla="*/ 0 w 4253"/>
                <a:gd name="T5" fmla="*/ 0 h 1551"/>
                <a:gd name="T6" fmla="*/ 0 w 4253"/>
                <a:gd name="T7" fmla="*/ 0 h 1551"/>
                <a:gd name="T8" fmla="*/ 0 w 4253"/>
                <a:gd name="T9" fmla="*/ 0 h 1551"/>
                <a:gd name="T10" fmla="*/ 0 w 4253"/>
                <a:gd name="T11" fmla="*/ 0 h 1551"/>
                <a:gd name="T12" fmla="*/ 0 w 4253"/>
                <a:gd name="T13" fmla="*/ 0 h 1551"/>
                <a:gd name="T14" fmla="*/ 0 w 4253"/>
                <a:gd name="T15" fmla="*/ 0 h 1551"/>
                <a:gd name="T16" fmla="*/ 0 w 4253"/>
                <a:gd name="T17" fmla="*/ 0 h 1551"/>
                <a:gd name="T18" fmla="*/ 0 w 4253"/>
                <a:gd name="T19" fmla="*/ 0 h 1551"/>
                <a:gd name="T20" fmla="*/ 0 w 4253"/>
                <a:gd name="T21" fmla="*/ 0 h 1551"/>
                <a:gd name="T22" fmla="*/ 0 w 4253"/>
                <a:gd name="T23" fmla="*/ 0 h 1551"/>
                <a:gd name="T24" fmla="*/ 0 w 4253"/>
                <a:gd name="T25" fmla="*/ 0 h 1551"/>
                <a:gd name="T26" fmla="*/ 0 w 4253"/>
                <a:gd name="T27" fmla="*/ 0 h 1551"/>
                <a:gd name="T28" fmla="*/ 0 w 4253"/>
                <a:gd name="T29" fmla="*/ 0 h 1551"/>
                <a:gd name="T30" fmla="*/ 0 w 4253"/>
                <a:gd name="T31" fmla="*/ 0 h 1551"/>
                <a:gd name="T32" fmla="*/ 0 w 4253"/>
                <a:gd name="T33" fmla="*/ 0 h 1551"/>
                <a:gd name="T34" fmla="*/ 0 w 4253"/>
                <a:gd name="T35" fmla="*/ 0 h 1551"/>
                <a:gd name="T36" fmla="*/ 0 w 4253"/>
                <a:gd name="T37" fmla="*/ 0 h 1551"/>
                <a:gd name="T38" fmla="*/ 0 w 4253"/>
                <a:gd name="T39" fmla="*/ 0 h 1551"/>
                <a:gd name="T40" fmla="*/ 0 w 4253"/>
                <a:gd name="T41" fmla="*/ 0 h 1551"/>
                <a:gd name="T42" fmla="*/ 0 w 4253"/>
                <a:gd name="T43" fmla="*/ 0 h 1551"/>
                <a:gd name="T44" fmla="*/ 0 w 4253"/>
                <a:gd name="T45" fmla="*/ 0 h 1551"/>
                <a:gd name="T46" fmla="*/ 0 w 4253"/>
                <a:gd name="T47" fmla="*/ 1 h 1551"/>
                <a:gd name="T48" fmla="*/ 0 w 4253"/>
                <a:gd name="T49" fmla="*/ 1 h 1551"/>
                <a:gd name="T50" fmla="*/ 0 w 4253"/>
                <a:gd name="T51" fmla="*/ 1 h 1551"/>
                <a:gd name="T52" fmla="*/ 0 w 4253"/>
                <a:gd name="T53" fmla="*/ 1 h 1551"/>
                <a:gd name="T54" fmla="*/ 1 w 4253"/>
                <a:gd name="T55" fmla="*/ 1 h 1551"/>
                <a:gd name="T56" fmla="*/ 1 w 4253"/>
                <a:gd name="T57" fmla="*/ 1 h 1551"/>
                <a:gd name="T58" fmla="*/ 1 w 4253"/>
                <a:gd name="T59" fmla="*/ 1 h 1551"/>
                <a:gd name="T60" fmla="*/ 1 w 4253"/>
                <a:gd name="T61" fmla="*/ 1 h 1551"/>
                <a:gd name="T62" fmla="*/ 1 w 4253"/>
                <a:gd name="T63" fmla="*/ 1 h 1551"/>
                <a:gd name="T64" fmla="*/ 1 w 4253"/>
                <a:gd name="T65" fmla="*/ 1 h 1551"/>
                <a:gd name="T66" fmla="*/ 1 w 4253"/>
                <a:gd name="T67" fmla="*/ 1 h 1551"/>
                <a:gd name="T68" fmla="*/ 1 w 4253"/>
                <a:gd name="T69" fmla="*/ 1 h 1551"/>
                <a:gd name="T70" fmla="*/ 1 w 4253"/>
                <a:gd name="T71" fmla="*/ 1 h 1551"/>
                <a:gd name="T72" fmla="*/ 1 w 4253"/>
                <a:gd name="T73" fmla="*/ 1 h 1551"/>
                <a:gd name="T74" fmla="*/ 1 w 4253"/>
                <a:gd name="T75" fmla="*/ 1 h 1551"/>
                <a:gd name="T76" fmla="*/ 1 w 4253"/>
                <a:gd name="T77" fmla="*/ 1 h 1551"/>
                <a:gd name="T78" fmla="*/ 1 w 4253"/>
                <a:gd name="T79" fmla="*/ 1 h 1551"/>
                <a:gd name="T80" fmla="*/ 1 w 4253"/>
                <a:gd name="T81" fmla="*/ 1 h 1551"/>
                <a:gd name="T82" fmla="*/ 1 w 4253"/>
                <a:gd name="T83" fmla="*/ 1 h 1551"/>
                <a:gd name="T84" fmla="*/ 1 w 4253"/>
                <a:gd name="T85" fmla="*/ 1 h 1551"/>
                <a:gd name="T86" fmla="*/ 1 w 4253"/>
                <a:gd name="T87" fmla="*/ 1 h 1551"/>
                <a:gd name="T88" fmla="*/ 1 w 4253"/>
                <a:gd name="T89" fmla="*/ 1 h 1551"/>
                <a:gd name="T90" fmla="*/ 1 w 4253"/>
                <a:gd name="T91" fmla="*/ 1 h 1551"/>
                <a:gd name="T92" fmla="*/ 1 w 4253"/>
                <a:gd name="T93" fmla="*/ 1 h 1551"/>
                <a:gd name="T94" fmla="*/ 1 w 4253"/>
                <a:gd name="T95" fmla="*/ 1 h 1551"/>
                <a:gd name="T96" fmla="*/ 1 w 4253"/>
                <a:gd name="T97" fmla="*/ 1 h 1551"/>
                <a:gd name="T98" fmla="*/ 1 w 4253"/>
                <a:gd name="T99" fmla="*/ 1 h 1551"/>
                <a:gd name="T100" fmla="*/ 1 w 4253"/>
                <a:gd name="T101" fmla="*/ 1 h 1551"/>
                <a:gd name="T102" fmla="*/ 1 w 4253"/>
                <a:gd name="T103" fmla="*/ 1 h 1551"/>
                <a:gd name="T104" fmla="*/ 1 w 4253"/>
                <a:gd name="T105" fmla="*/ 1 h 1551"/>
                <a:gd name="T106" fmla="*/ 1 w 4253"/>
                <a:gd name="T107" fmla="*/ 1 h 1551"/>
                <a:gd name="T108" fmla="*/ 2 w 4253"/>
                <a:gd name="T109" fmla="*/ 1 h 1551"/>
                <a:gd name="T110" fmla="*/ 2 w 4253"/>
                <a:gd name="T111" fmla="*/ 1 h 1551"/>
                <a:gd name="T112" fmla="*/ 2 w 4253"/>
                <a:gd name="T113" fmla="*/ 1 h 1551"/>
                <a:gd name="T114" fmla="*/ 2 w 4253"/>
                <a:gd name="T115" fmla="*/ 1 h 1551"/>
                <a:gd name="T116" fmla="*/ 2 w 4253"/>
                <a:gd name="T117" fmla="*/ 1 h 1551"/>
                <a:gd name="T118" fmla="*/ 2 w 4253"/>
                <a:gd name="T119" fmla="*/ 0 h 1551"/>
                <a:gd name="T120" fmla="*/ 2 w 4253"/>
                <a:gd name="T121" fmla="*/ 0 h 1551"/>
                <a:gd name="T122" fmla="*/ 2 w 4253"/>
                <a:gd name="T123" fmla="*/ 0 h 1551"/>
                <a:gd name="T124" fmla="*/ 2 w 4253"/>
                <a:gd name="T125" fmla="*/ 0 h 15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53" h="1551">
                  <a:moveTo>
                    <a:pt x="0" y="0"/>
                  </a:moveTo>
                  <a:lnTo>
                    <a:pt x="0" y="30"/>
                  </a:lnTo>
                  <a:lnTo>
                    <a:pt x="1" y="60"/>
                  </a:lnTo>
                  <a:lnTo>
                    <a:pt x="4" y="89"/>
                  </a:lnTo>
                  <a:lnTo>
                    <a:pt x="8" y="119"/>
                  </a:lnTo>
                  <a:lnTo>
                    <a:pt x="11" y="149"/>
                  </a:lnTo>
                  <a:lnTo>
                    <a:pt x="16" y="179"/>
                  </a:lnTo>
                  <a:lnTo>
                    <a:pt x="22" y="209"/>
                  </a:lnTo>
                  <a:lnTo>
                    <a:pt x="29" y="238"/>
                  </a:lnTo>
                  <a:lnTo>
                    <a:pt x="36" y="267"/>
                  </a:lnTo>
                  <a:lnTo>
                    <a:pt x="45" y="297"/>
                  </a:lnTo>
                  <a:lnTo>
                    <a:pt x="54" y="326"/>
                  </a:lnTo>
                  <a:lnTo>
                    <a:pt x="65" y="356"/>
                  </a:lnTo>
                  <a:lnTo>
                    <a:pt x="76" y="384"/>
                  </a:lnTo>
                  <a:lnTo>
                    <a:pt x="87" y="413"/>
                  </a:lnTo>
                  <a:lnTo>
                    <a:pt x="101" y="442"/>
                  </a:lnTo>
                  <a:lnTo>
                    <a:pt x="115" y="471"/>
                  </a:lnTo>
                  <a:lnTo>
                    <a:pt x="129" y="498"/>
                  </a:lnTo>
                  <a:lnTo>
                    <a:pt x="145" y="527"/>
                  </a:lnTo>
                  <a:lnTo>
                    <a:pt x="161" y="555"/>
                  </a:lnTo>
                  <a:lnTo>
                    <a:pt x="178" y="582"/>
                  </a:lnTo>
                  <a:lnTo>
                    <a:pt x="196" y="610"/>
                  </a:lnTo>
                  <a:lnTo>
                    <a:pt x="215" y="637"/>
                  </a:lnTo>
                  <a:lnTo>
                    <a:pt x="235" y="664"/>
                  </a:lnTo>
                  <a:lnTo>
                    <a:pt x="256" y="691"/>
                  </a:lnTo>
                  <a:lnTo>
                    <a:pt x="277" y="718"/>
                  </a:lnTo>
                  <a:lnTo>
                    <a:pt x="299" y="744"/>
                  </a:lnTo>
                  <a:lnTo>
                    <a:pt x="322" y="770"/>
                  </a:lnTo>
                  <a:lnTo>
                    <a:pt x="345" y="795"/>
                  </a:lnTo>
                  <a:lnTo>
                    <a:pt x="370" y="821"/>
                  </a:lnTo>
                  <a:lnTo>
                    <a:pt x="395" y="846"/>
                  </a:lnTo>
                  <a:lnTo>
                    <a:pt x="422" y="871"/>
                  </a:lnTo>
                  <a:lnTo>
                    <a:pt x="448" y="895"/>
                  </a:lnTo>
                  <a:lnTo>
                    <a:pt x="476" y="920"/>
                  </a:lnTo>
                  <a:lnTo>
                    <a:pt x="504" y="943"/>
                  </a:lnTo>
                  <a:lnTo>
                    <a:pt x="532" y="967"/>
                  </a:lnTo>
                  <a:lnTo>
                    <a:pt x="562" y="990"/>
                  </a:lnTo>
                  <a:lnTo>
                    <a:pt x="593" y="1014"/>
                  </a:lnTo>
                  <a:lnTo>
                    <a:pt x="624" y="1036"/>
                  </a:lnTo>
                  <a:lnTo>
                    <a:pt x="656" y="1057"/>
                  </a:lnTo>
                  <a:lnTo>
                    <a:pt x="688" y="1080"/>
                  </a:lnTo>
                  <a:lnTo>
                    <a:pt x="721" y="1101"/>
                  </a:lnTo>
                  <a:lnTo>
                    <a:pt x="755" y="1121"/>
                  </a:lnTo>
                  <a:lnTo>
                    <a:pt x="789" y="1141"/>
                  </a:lnTo>
                  <a:lnTo>
                    <a:pt x="823" y="1162"/>
                  </a:lnTo>
                  <a:lnTo>
                    <a:pt x="859" y="1181"/>
                  </a:lnTo>
                  <a:lnTo>
                    <a:pt x="896" y="1200"/>
                  </a:lnTo>
                  <a:lnTo>
                    <a:pt x="932" y="1219"/>
                  </a:lnTo>
                  <a:lnTo>
                    <a:pt x="969" y="1237"/>
                  </a:lnTo>
                  <a:lnTo>
                    <a:pt x="1006" y="1255"/>
                  </a:lnTo>
                  <a:lnTo>
                    <a:pt x="1045" y="1272"/>
                  </a:lnTo>
                  <a:lnTo>
                    <a:pt x="1084" y="1289"/>
                  </a:lnTo>
                  <a:lnTo>
                    <a:pt x="1123" y="1305"/>
                  </a:lnTo>
                  <a:lnTo>
                    <a:pt x="1163" y="1321"/>
                  </a:lnTo>
                  <a:lnTo>
                    <a:pt x="1203" y="1337"/>
                  </a:lnTo>
                  <a:lnTo>
                    <a:pt x="1244" y="1352"/>
                  </a:lnTo>
                  <a:lnTo>
                    <a:pt x="1285" y="1366"/>
                  </a:lnTo>
                  <a:lnTo>
                    <a:pt x="1327" y="1380"/>
                  </a:lnTo>
                  <a:lnTo>
                    <a:pt x="1368" y="1394"/>
                  </a:lnTo>
                  <a:lnTo>
                    <a:pt x="1411" y="1406"/>
                  </a:lnTo>
                  <a:lnTo>
                    <a:pt x="1454" y="1418"/>
                  </a:lnTo>
                  <a:lnTo>
                    <a:pt x="1497" y="1430"/>
                  </a:lnTo>
                  <a:lnTo>
                    <a:pt x="1541" y="1442"/>
                  </a:lnTo>
                  <a:lnTo>
                    <a:pt x="1584" y="1452"/>
                  </a:lnTo>
                  <a:lnTo>
                    <a:pt x="1628" y="1463"/>
                  </a:lnTo>
                  <a:lnTo>
                    <a:pt x="1673" y="1472"/>
                  </a:lnTo>
                  <a:lnTo>
                    <a:pt x="1718" y="1481"/>
                  </a:lnTo>
                  <a:lnTo>
                    <a:pt x="1762" y="1490"/>
                  </a:lnTo>
                  <a:lnTo>
                    <a:pt x="1808" y="1498"/>
                  </a:lnTo>
                  <a:lnTo>
                    <a:pt x="1854" y="1505"/>
                  </a:lnTo>
                  <a:lnTo>
                    <a:pt x="1900" y="1513"/>
                  </a:lnTo>
                  <a:lnTo>
                    <a:pt x="1945" y="1519"/>
                  </a:lnTo>
                  <a:lnTo>
                    <a:pt x="1991" y="1525"/>
                  </a:lnTo>
                  <a:lnTo>
                    <a:pt x="2038" y="1530"/>
                  </a:lnTo>
                  <a:lnTo>
                    <a:pt x="2084" y="1534"/>
                  </a:lnTo>
                  <a:lnTo>
                    <a:pt x="2131" y="1538"/>
                  </a:lnTo>
                  <a:lnTo>
                    <a:pt x="2178" y="1543"/>
                  </a:lnTo>
                  <a:lnTo>
                    <a:pt x="2224" y="1545"/>
                  </a:lnTo>
                  <a:lnTo>
                    <a:pt x="2271" y="1548"/>
                  </a:lnTo>
                  <a:lnTo>
                    <a:pt x="2318" y="1549"/>
                  </a:lnTo>
                  <a:lnTo>
                    <a:pt x="2365" y="1551"/>
                  </a:lnTo>
                  <a:lnTo>
                    <a:pt x="2412" y="1551"/>
                  </a:lnTo>
                  <a:lnTo>
                    <a:pt x="2459" y="1551"/>
                  </a:lnTo>
                  <a:lnTo>
                    <a:pt x="2506" y="1551"/>
                  </a:lnTo>
                  <a:lnTo>
                    <a:pt x="2552" y="1550"/>
                  </a:lnTo>
                  <a:lnTo>
                    <a:pt x="2599" y="1549"/>
                  </a:lnTo>
                  <a:lnTo>
                    <a:pt x="2646" y="1547"/>
                  </a:lnTo>
                  <a:lnTo>
                    <a:pt x="2693" y="1544"/>
                  </a:lnTo>
                  <a:lnTo>
                    <a:pt x="2740" y="1541"/>
                  </a:lnTo>
                  <a:lnTo>
                    <a:pt x="2787" y="1536"/>
                  </a:lnTo>
                  <a:lnTo>
                    <a:pt x="2834" y="1532"/>
                  </a:lnTo>
                  <a:lnTo>
                    <a:pt x="2879" y="1527"/>
                  </a:lnTo>
                  <a:lnTo>
                    <a:pt x="2926" y="1521"/>
                  </a:lnTo>
                  <a:lnTo>
                    <a:pt x="2972" y="1515"/>
                  </a:lnTo>
                  <a:lnTo>
                    <a:pt x="3018" y="1509"/>
                  </a:lnTo>
                  <a:lnTo>
                    <a:pt x="3064" y="1501"/>
                  </a:lnTo>
                  <a:lnTo>
                    <a:pt x="3108" y="1494"/>
                  </a:lnTo>
                  <a:lnTo>
                    <a:pt x="3154" y="1485"/>
                  </a:lnTo>
                  <a:lnTo>
                    <a:pt x="3199" y="1477"/>
                  </a:lnTo>
                  <a:lnTo>
                    <a:pt x="3243" y="1467"/>
                  </a:lnTo>
                  <a:lnTo>
                    <a:pt x="3287" y="1456"/>
                  </a:lnTo>
                  <a:lnTo>
                    <a:pt x="3332" y="1446"/>
                  </a:lnTo>
                  <a:lnTo>
                    <a:pt x="3374" y="1435"/>
                  </a:lnTo>
                  <a:lnTo>
                    <a:pt x="3418" y="1423"/>
                  </a:lnTo>
                  <a:lnTo>
                    <a:pt x="3461" y="1412"/>
                  </a:lnTo>
                  <a:lnTo>
                    <a:pt x="3503" y="1399"/>
                  </a:lnTo>
                  <a:lnTo>
                    <a:pt x="3546" y="1386"/>
                  </a:lnTo>
                  <a:lnTo>
                    <a:pt x="3587" y="1372"/>
                  </a:lnTo>
                  <a:lnTo>
                    <a:pt x="3629" y="1357"/>
                  </a:lnTo>
                  <a:lnTo>
                    <a:pt x="3670" y="1344"/>
                  </a:lnTo>
                  <a:lnTo>
                    <a:pt x="3711" y="1328"/>
                  </a:lnTo>
                  <a:lnTo>
                    <a:pt x="3750" y="1313"/>
                  </a:lnTo>
                  <a:lnTo>
                    <a:pt x="3790" y="1296"/>
                  </a:lnTo>
                  <a:lnTo>
                    <a:pt x="3829" y="1280"/>
                  </a:lnTo>
                  <a:lnTo>
                    <a:pt x="3867" y="1263"/>
                  </a:lnTo>
                  <a:lnTo>
                    <a:pt x="3906" y="1245"/>
                  </a:lnTo>
                  <a:lnTo>
                    <a:pt x="3943" y="1226"/>
                  </a:lnTo>
                  <a:lnTo>
                    <a:pt x="3980" y="1208"/>
                  </a:lnTo>
                  <a:lnTo>
                    <a:pt x="4017" y="1189"/>
                  </a:lnTo>
                  <a:lnTo>
                    <a:pt x="4052" y="1170"/>
                  </a:lnTo>
                  <a:lnTo>
                    <a:pt x="4087" y="1150"/>
                  </a:lnTo>
                  <a:lnTo>
                    <a:pt x="4122" y="1130"/>
                  </a:lnTo>
                  <a:lnTo>
                    <a:pt x="4155" y="1109"/>
                  </a:lnTo>
                  <a:lnTo>
                    <a:pt x="4189" y="1088"/>
                  </a:lnTo>
                  <a:lnTo>
                    <a:pt x="4221" y="1067"/>
                  </a:lnTo>
                  <a:lnTo>
                    <a:pt x="4253" y="1044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2" name="Line 175"/>
            <p:cNvSpPr>
              <a:spLocks noChangeShapeType="1"/>
            </p:cNvSpPr>
            <p:nvPr/>
          </p:nvSpPr>
          <p:spPr bwMode="auto">
            <a:xfrm flipH="1">
              <a:off x="3620" y="2833"/>
              <a:ext cx="415" cy="2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3" name="Line 176"/>
            <p:cNvSpPr>
              <a:spLocks noChangeShapeType="1"/>
            </p:cNvSpPr>
            <p:nvPr/>
          </p:nvSpPr>
          <p:spPr bwMode="auto">
            <a:xfrm flipH="1">
              <a:off x="3620" y="2473"/>
              <a:ext cx="415" cy="23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4" name="Line 177"/>
            <p:cNvSpPr>
              <a:spLocks noChangeShapeType="1"/>
            </p:cNvSpPr>
            <p:nvPr/>
          </p:nvSpPr>
          <p:spPr bwMode="auto">
            <a:xfrm flipH="1">
              <a:off x="3104" y="2227"/>
              <a:ext cx="323" cy="1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5" name="Line 178"/>
            <p:cNvSpPr>
              <a:spLocks noChangeShapeType="1"/>
            </p:cNvSpPr>
            <p:nvPr/>
          </p:nvSpPr>
          <p:spPr bwMode="auto">
            <a:xfrm>
              <a:off x="3104" y="2414"/>
              <a:ext cx="516" cy="29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6" name="Line 179"/>
            <p:cNvSpPr>
              <a:spLocks noChangeShapeType="1"/>
            </p:cNvSpPr>
            <p:nvPr/>
          </p:nvSpPr>
          <p:spPr bwMode="auto">
            <a:xfrm>
              <a:off x="3620" y="2712"/>
              <a:ext cx="0" cy="36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7" name="Line 180"/>
            <p:cNvSpPr>
              <a:spLocks noChangeShapeType="1"/>
            </p:cNvSpPr>
            <p:nvPr/>
          </p:nvSpPr>
          <p:spPr bwMode="auto">
            <a:xfrm flipH="1" flipV="1">
              <a:off x="3104" y="2774"/>
              <a:ext cx="516" cy="29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508" name="Line 181"/>
            <p:cNvSpPr>
              <a:spLocks noChangeShapeType="1"/>
            </p:cNvSpPr>
            <p:nvPr/>
          </p:nvSpPr>
          <p:spPr bwMode="auto">
            <a:xfrm flipV="1">
              <a:off x="3104" y="2414"/>
              <a:ext cx="0" cy="36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5398" name="Group 182"/>
          <p:cNvGrpSpPr>
            <a:grpSpLocks/>
          </p:cNvGrpSpPr>
          <p:nvPr/>
        </p:nvGrpSpPr>
        <p:grpSpPr bwMode="auto">
          <a:xfrm>
            <a:off x="2843213" y="2492375"/>
            <a:ext cx="3838575" cy="2227263"/>
            <a:chOff x="1905" y="1570"/>
            <a:chExt cx="2418" cy="1403"/>
          </a:xfrm>
        </p:grpSpPr>
        <p:sp>
          <p:nvSpPr>
            <p:cNvPr id="142454" name="Line 183"/>
            <p:cNvSpPr>
              <a:spLocks noChangeShapeType="1"/>
            </p:cNvSpPr>
            <p:nvPr/>
          </p:nvSpPr>
          <p:spPr bwMode="auto">
            <a:xfrm>
              <a:off x="1905" y="1570"/>
              <a:ext cx="1516" cy="14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55" name="Line 184"/>
            <p:cNvSpPr>
              <a:spLocks noChangeShapeType="1"/>
            </p:cNvSpPr>
            <p:nvPr/>
          </p:nvSpPr>
          <p:spPr bwMode="auto">
            <a:xfrm>
              <a:off x="3421" y="2973"/>
              <a:ext cx="9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56" name="Line 185"/>
            <p:cNvSpPr>
              <a:spLocks noChangeShapeType="1"/>
            </p:cNvSpPr>
            <p:nvPr/>
          </p:nvSpPr>
          <p:spPr bwMode="auto">
            <a:xfrm flipH="1">
              <a:off x="3463" y="2776"/>
              <a:ext cx="48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57" name="Line 186"/>
            <p:cNvSpPr>
              <a:spLocks noChangeShapeType="1"/>
            </p:cNvSpPr>
            <p:nvPr/>
          </p:nvSpPr>
          <p:spPr bwMode="auto">
            <a:xfrm>
              <a:off x="3493" y="2715"/>
              <a:ext cx="0" cy="2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58" name="Line 187"/>
            <p:cNvSpPr>
              <a:spLocks noChangeShapeType="1"/>
            </p:cNvSpPr>
            <p:nvPr/>
          </p:nvSpPr>
          <p:spPr bwMode="auto">
            <a:xfrm flipH="1">
              <a:off x="3460" y="2789"/>
              <a:ext cx="33" cy="7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59" name="Line 188"/>
            <p:cNvSpPr>
              <a:spLocks noChangeShapeType="1"/>
            </p:cNvSpPr>
            <p:nvPr/>
          </p:nvSpPr>
          <p:spPr bwMode="auto">
            <a:xfrm>
              <a:off x="3493" y="2789"/>
              <a:ext cx="15" cy="3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0" name="Line 189"/>
            <p:cNvSpPr>
              <a:spLocks noChangeShapeType="1"/>
            </p:cNvSpPr>
            <p:nvPr/>
          </p:nvSpPr>
          <p:spPr bwMode="auto">
            <a:xfrm flipV="1">
              <a:off x="3528" y="2750"/>
              <a:ext cx="50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1" name="Line 190"/>
            <p:cNvSpPr>
              <a:spLocks noChangeShapeType="1"/>
            </p:cNvSpPr>
            <p:nvPr/>
          </p:nvSpPr>
          <p:spPr bwMode="auto">
            <a:xfrm flipV="1">
              <a:off x="3528" y="2796"/>
              <a:ext cx="37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2" name="Line 191"/>
            <p:cNvSpPr>
              <a:spLocks noChangeShapeType="1"/>
            </p:cNvSpPr>
            <p:nvPr/>
          </p:nvSpPr>
          <p:spPr bwMode="auto">
            <a:xfrm flipV="1">
              <a:off x="3528" y="2842"/>
              <a:ext cx="37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3" name="Line 192"/>
            <p:cNvSpPr>
              <a:spLocks noChangeShapeType="1"/>
            </p:cNvSpPr>
            <p:nvPr/>
          </p:nvSpPr>
          <p:spPr bwMode="auto">
            <a:xfrm>
              <a:off x="3528" y="2741"/>
              <a:ext cx="0" cy="1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4" name="Line 193"/>
            <p:cNvSpPr>
              <a:spLocks noChangeShapeType="1"/>
            </p:cNvSpPr>
            <p:nvPr/>
          </p:nvSpPr>
          <p:spPr bwMode="auto">
            <a:xfrm>
              <a:off x="3578" y="2744"/>
              <a:ext cx="0" cy="17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5" name="Line 194"/>
            <p:cNvSpPr>
              <a:spLocks noChangeShapeType="1"/>
            </p:cNvSpPr>
            <p:nvPr/>
          </p:nvSpPr>
          <p:spPr bwMode="auto">
            <a:xfrm flipV="1">
              <a:off x="3528" y="2894"/>
              <a:ext cx="50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6" name="Line 195"/>
            <p:cNvSpPr>
              <a:spLocks noChangeShapeType="1"/>
            </p:cNvSpPr>
            <p:nvPr/>
          </p:nvSpPr>
          <p:spPr bwMode="auto">
            <a:xfrm>
              <a:off x="3664" y="2715"/>
              <a:ext cx="0" cy="16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7" name="Line 196"/>
            <p:cNvSpPr>
              <a:spLocks noChangeShapeType="1"/>
            </p:cNvSpPr>
            <p:nvPr/>
          </p:nvSpPr>
          <p:spPr bwMode="auto">
            <a:xfrm flipV="1">
              <a:off x="3657" y="2846"/>
              <a:ext cx="39" cy="4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8" name="Line 197"/>
            <p:cNvSpPr>
              <a:spLocks noChangeShapeType="1"/>
            </p:cNvSpPr>
            <p:nvPr/>
          </p:nvSpPr>
          <p:spPr bwMode="auto">
            <a:xfrm flipV="1">
              <a:off x="3626" y="2794"/>
              <a:ext cx="70" cy="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69" name="Line 198"/>
            <p:cNvSpPr>
              <a:spLocks noChangeShapeType="1"/>
            </p:cNvSpPr>
            <p:nvPr/>
          </p:nvSpPr>
          <p:spPr bwMode="auto">
            <a:xfrm flipV="1">
              <a:off x="3694" y="2761"/>
              <a:ext cx="61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0" name="Freeform 199"/>
            <p:cNvSpPr>
              <a:spLocks/>
            </p:cNvSpPr>
            <p:nvPr/>
          </p:nvSpPr>
          <p:spPr bwMode="auto">
            <a:xfrm>
              <a:off x="3720" y="2750"/>
              <a:ext cx="42" cy="184"/>
            </a:xfrm>
            <a:custGeom>
              <a:avLst/>
              <a:gdLst>
                <a:gd name="T0" fmla="*/ 2 w 129"/>
                <a:gd name="T1" fmla="*/ 0 h 588"/>
                <a:gd name="T2" fmla="*/ 1 w 129"/>
                <a:gd name="T3" fmla="*/ 4 h 588"/>
                <a:gd name="T4" fmla="*/ 1 w 129"/>
                <a:gd name="T5" fmla="*/ 6 h 588"/>
                <a:gd name="T6" fmla="*/ 0 w 129"/>
                <a:gd name="T7" fmla="*/ 4 h 5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9" h="588">
                  <a:moveTo>
                    <a:pt x="129" y="0"/>
                  </a:moveTo>
                  <a:lnTo>
                    <a:pt x="97" y="427"/>
                  </a:lnTo>
                  <a:lnTo>
                    <a:pt x="64" y="588"/>
                  </a:lnTo>
                  <a:lnTo>
                    <a:pt x="0" y="46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1" name="Freeform 200"/>
            <p:cNvSpPr>
              <a:spLocks/>
            </p:cNvSpPr>
            <p:nvPr/>
          </p:nvSpPr>
          <p:spPr bwMode="auto">
            <a:xfrm>
              <a:off x="3666" y="2768"/>
              <a:ext cx="61" cy="172"/>
            </a:xfrm>
            <a:custGeom>
              <a:avLst/>
              <a:gdLst>
                <a:gd name="T0" fmla="*/ 2 w 193"/>
                <a:gd name="T1" fmla="*/ 0 h 548"/>
                <a:gd name="T2" fmla="*/ 2 w 193"/>
                <a:gd name="T3" fmla="*/ 2 h 548"/>
                <a:gd name="T4" fmla="*/ 1 w 193"/>
                <a:gd name="T5" fmla="*/ 3 h 548"/>
                <a:gd name="T6" fmla="*/ 0 w 193"/>
                <a:gd name="T7" fmla="*/ 5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3" h="548">
                  <a:moveTo>
                    <a:pt x="193" y="0"/>
                  </a:moveTo>
                  <a:lnTo>
                    <a:pt x="168" y="177"/>
                  </a:lnTo>
                  <a:lnTo>
                    <a:pt x="136" y="322"/>
                  </a:lnTo>
                  <a:lnTo>
                    <a:pt x="0" y="54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2" name="Freeform 201"/>
            <p:cNvSpPr>
              <a:spLocks/>
            </p:cNvSpPr>
            <p:nvPr/>
          </p:nvSpPr>
          <p:spPr bwMode="auto">
            <a:xfrm>
              <a:off x="3790" y="2728"/>
              <a:ext cx="40" cy="134"/>
            </a:xfrm>
            <a:custGeom>
              <a:avLst/>
              <a:gdLst>
                <a:gd name="T0" fmla="*/ 1 w 121"/>
                <a:gd name="T1" fmla="*/ 0 h 425"/>
                <a:gd name="T2" fmla="*/ 1 w 121"/>
                <a:gd name="T3" fmla="*/ 2 h 425"/>
                <a:gd name="T4" fmla="*/ 0 w 121"/>
                <a:gd name="T5" fmla="*/ 4 h 4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425">
                  <a:moveTo>
                    <a:pt x="121" y="0"/>
                  </a:moveTo>
                  <a:lnTo>
                    <a:pt x="80" y="208"/>
                  </a:lnTo>
                  <a:lnTo>
                    <a:pt x="0" y="42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3" name="Line 202"/>
            <p:cNvSpPr>
              <a:spLocks noChangeShapeType="1"/>
            </p:cNvSpPr>
            <p:nvPr/>
          </p:nvSpPr>
          <p:spPr bwMode="auto">
            <a:xfrm flipV="1">
              <a:off x="3817" y="2792"/>
              <a:ext cx="37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4" name="Line 203"/>
            <p:cNvSpPr>
              <a:spLocks noChangeShapeType="1"/>
            </p:cNvSpPr>
            <p:nvPr/>
          </p:nvSpPr>
          <p:spPr bwMode="auto">
            <a:xfrm flipH="1">
              <a:off x="3790" y="2883"/>
              <a:ext cx="35" cy="5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5" name="Freeform 204"/>
            <p:cNvSpPr>
              <a:spLocks/>
            </p:cNvSpPr>
            <p:nvPr/>
          </p:nvSpPr>
          <p:spPr bwMode="auto">
            <a:xfrm>
              <a:off x="3814" y="2824"/>
              <a:ext cx="116" cy="110"/>
            </a:xfrm>
            <a:custGeom>
              <a:avLst/>
              <a:gdLst>
                <a:gd name="T0" fmla="*/ 0 w 369"/>
                <a:gd name="T1" fmla="*/ 0 h 355"/>
                <a:gd name="T2" fmla="*/ 3 w 369"/>
                <a:gd name="T3" fmla="*/ 3 h 355"/>
                <a:gd name="T4" fmla="*/ 3 w 369"/>
                <a:gd name="T5" fmla="*/ 3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9" h="355">
                  <a:moveTo>
                    <a:pt x="0" y="0"/>
                  </a:moveTo>
                  <a:lnTo>
                    <a:pt x="288" y="355"/>
                  </a:lnTo>
                  <a:lnTo>
                    <a:pt x="369" y="34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6" name="Line 205"/>
            <p:cNvSpPr>
              <a:spLocks noChangeShapeType="1"/>
            </p:cNvSpPr>
            <p:nvPr/>
          </p:nvSpPr>
          <p:spPr bwMode="auto">
            <a:xfrm>
              <a:off x="3882" y="2713"/>
              <a:ext cx="0" cy="1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7" name="Line 206"/>
            <p:cNvSpPr>
              <a:spLocks noChangeShapeType="1"/>
            </p:cNvSpPr>
            <p:nvPr/>
          </p:nvSpPr>
          <p:spPr bwMode="auto">
            <a:xfrm>
              <a:off x="3889" y="2794"/>
              <a:ext cx="32" cy="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8" name="Freeform 207"/>
            <p:cNvSpPr>
              <a:spLocks/>
            </p:cNvSpPr>
            <p:nvPr/>
          </p:nvSpPr>
          <p:spPr bwMode="auto">
            <a:xfrm>
              <a:off x="3825" y="2781"/>
              <a:ext cx="31" cy="102"/>
            </a:xfrm>
            <a:custGeom>
              <a:avLst/>
              <a:gdLst>
                <a:gd name="T0" fmla="*/ 1 w 97"/>
                <a:gd name="T1" fmla="*/ 0 h 330"/>
                <a:gd name="T2" fmla="*/ 1 w 97"/>
                <a:gd name="T3" fmla="*/ 2 h 330"/>
                <a:gd name="T4" fmla="*/ 0 w 97"/>
                <a:gd name="T5" fmla="*/ 3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330">
                  <a:moveTo>
                    <a:pt x="97" y="0"/>
                  </a:moveTo>
                  <a:lnTo>
                    <a:pt x="57" y="184"/>
                  </a:lnTo>
                  <a:lnTo>
                    <a:pt x="0" y="33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79" name="Line 208"/>
            <p:cNvSpPr>
              <a:spLocks noChangeShapeType="1"/>
            </p:cNvSpPr>
            <p:nvPr/>
          </p:nvSpPr>
          <p:spPr bwMode="auto">
            <a:xfrm flipH="1">
              <a:off x="3987" y="2818"/>
              <a:ext cx="33" cy="6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0" name="Freeform 209"/>
            <p:cNvSpPr>
              <a:spLocks/>
            </p:cNvSpPr>
            <p:nvPr/>
          </p:nvSpPr>
          <p:spPr bwMode="auto">
            <a:xfrm>
              <a:off x="4026" y="2862"/>
              <a:ext cx="70" cy="50"/>
            </a:xfrm>
            <a:custGeom>
              <a:avLst/>
              <a:gdLst>
                <a:gd name="T0" fmla="*/ 0 w 218"/>
                <a:gd name="T1" fmla="*/ 1 h 162"/>
                <a:gd name="T2" fmla="*/ 0 w 218"/>
                <a:gd name="T3" fmla="*/ 2 h 162"/>
                <a:gd name="T4" fmla="*/ 2 w 218"/>
                <a:gd name="T5" fmla="*/ 2 h 162"/>
                <a:gd name="T6" fmla="*/ 2 w 218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8" h="162">
                  <a:moveTo>
                    <a:pt x="0" y="113"/>
                  </a:moveTo>
                  <a:lnTo>
                    <a:pt x="24" y="162"/>
                  </a:lnTo>
                  <a:lnTo>
                    <a:pt x="218" y="154"/>
                  </a:lnTo>
                  <a:lnTo>
                    <a:pt x="20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1" name="Line 210"/>
            <p:cNvSpPr>
              <a:spLocks noChangeShapeType="1"/>
            </p:cNvSpPr>
            <p:nvPr/>
          </p:nvSpPr>
          <p:spPr bwMode="auto">
            <a:xfrm flipH="1">
              <a:off x="3956" y="2881"/>
              <a:ext cx="31" cy="3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2" name="Line 211"/>
            <p:cNvSpPr>
              <a:spLocks noChangeShapeType="1"/>
            </p:cNvSpPr>
            <p:nvPr/>
          </p:nvSpPr>
          <p:spPr bwMode="auto">
            <a:xfrm flipV="1">
              <a:off x="3967" y="2787"/>
              <a:ext cx="118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3" name="Line 212"/>
            <p:cNvSpPr>
              <a:spLocks noChangeShapeType="1"/>
            </p:cNvSpPr>
            <p:nvPr/>
          </p:nvSpPr>
          <p:spPr bwMode="auto">
            <a:xfrm flipV="1">
              <a:off x="3987" y="2730"/>
              <a:ext cx="81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4" name="Line 213"/>
            <p:cNvSpPr>
              <a:spLocks noChangeShapeType="1"/>
            </p:cNvSpPr>
            <p:nvPr/>
          </p:nvSpPr>
          <p:spPr bwMode="auto">
            <a:xfrm flipV="1">
              <a:off x="4026" y="2794"/>
              <a:ext cx="0" cy="10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5" name="Line 214"/>
            <p:cNvSpPr>
              <a:spLocks noChangeShapeType="1"/>
            </p:cNvSpPr>
            <p:nvPr/>
          </p:nvSpPr>
          <p:spPr bwMode="auto">
            <a:xfrm flipV="1">
              <a:off x="4020" y="2735"/>
              <a:ext cx="6" cy="8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6" name="Line 215"/>
            <p:cNvSpPr>
              <a:spLocks noChangeShapeType="1"/>
            </p:cNvSpPr>
            <p:nvPr/>
          </p:nvSpPr>
          <p:spPr bwMode="auto">
            <a:xfrm flipH="1">
              <a:off x="4125" y="2837"/>
              <a:ext cx="48" cy="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7" name="Line 216"/>
            <p:cNvSpPr>
              <a:spLocks noChangeShapeType="1"/>
            </p:cNvSpPr>
            <p:nvPr/>
          </p:nvSpPr>
          <p:spPr bwMode="auto">
            <a:xfrm flipH="1">
              <a:off x="4129" y="2765"/>
              <a:ext cx="39" cy="8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8" name="Line 217"/>
            <p:cNvSpPr>
              <a:spLocks noChangeShapeType="1"/>
            </p:cNvSpPr>
            <p:nvPr/>
          </p:nvSpPr>
          <p:spPr bwMode="auto">
            <a:xfrm flipV="1">
              <a:off x="4120" y="2787"/>
              <a:ext cx="37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89" name="Line 218"/>
            <p:cNvSpPr>
              <a:spLocks noChangeShapeType="1"/>
            </p:cNvSpPr>
            <p:nvPr/>
          </p:nvSpPr>
          <p:spPr bwMode="auto">
            <a:xfrm flipV="1">
              <a:off x="4125" y="2872"/>
              <a:ext cx="50" cy="2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0" name="Line 219"/>
            <p:cNvSpPr>
              <a:spLocks noChangeShapeType="1"/>
            </p:cNvSpPr>
            <p:nvPr/>
          </p:nvSpPr>
          <p:spPr bwMode="auto">
            <a:xfrm flipH="1">
              <a:off x="4125" y="2724"/>
              <a:ext cx="30" cy="7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1" name="Line 220"/>
            <p:cNvSpPr>
              <a:spLocks noChangeShapeType="1"/>
            </p:cNvSpPr>
            <p:nvPr/>
          </p:nvSpPr>
          <p:spPr bwMode="auto">
            <a:xfrm flipV="1">
              <a:off x="4184" y="2763"/>
              <a:ext cx="54" cy="2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2" name="Line 221"/>
            <p:cNvSpPr>
              <a:spLocks noChangeShapeType="1"/>
            </p:cNvSpPr>
            <p:nvPr/>
          </p:nvSpPr>
          <p:spPr bwMode="auto">
            <a:xfrm flipV="1">
              <a:off x="4181" y="2807"/>
              <a:ext cx="62" cy="2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3" name="Freeform 222"/>
            <p:cNvSpPr>
              <a:spLocks/>
            </p:cNvSpPr>
            <p:nvPr/>
          </p:nvSpPr>
          <p:spPr bwMode="auto">
            <a:xfrm>
              <a:off x="4223" y="2879"/>
              <a:ext cx="35" cy="50"/>
            </a:xfrm>
            <a:custGeom>
              <a:avLst/>
              <a:gdLst>
                <a:gd name="T0" fmla="*/ 0 w 112"/>
                <a:gd name="T1" fmla="*/ 0 h 162"/>
                <a:gd name="T2" fmla="*/ 1 w 112"/>
                <a:gd name="T3" fmla="*/ 2 h 162"/>
                <a:gd name="T4" fmla="*/ 1 w 112"/>
                <a:gd name="T5" fmla="*/ 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62">
                  <a:moveTo>
                    <a:pt x="0" y="8"/>
                  </a:moveTo>
                  <a:lnTo>
                    <a:pt x="112" y="162"/>
                  </a:lnTo>
                  <a:lnTo>
                    <a:pt x="11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4" name="Line 223"/>
            <p:cNvSpPr>
              <a:spLocks noChangeShapeType="1"/>
            </p:cNvSpPr>
            <p:nvPr/>
          </p:nvSpPr>
          <p:spPr bwMode="auto">
            <a:xfrm>
              <a:off x="4221" y="2726"/>
              <a:ext cx="17" cy="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5" name="Freeform 224"/>
            <p:cNvSpPr>
              <a:spLocks/>
            </p:cNvSpPr>
            <p:nvPr/>
          </p:nvSpPr>
          <p:spPr bwMode="auto">
            <a:xfrm>
              <a:off x="4199" y="2713"/>
              <a:ext cx="24" cy="168"/>
            </a:xfrm>
            <a:custGeom>
              <a:avLst/>
              <a:gdLst>
                <a:gd name="T0" fmla="*/ 0 w 81"/>
                <a:gd name="T1" fmla="*/ 0 h 539"/>
                <a:gd name="T2" fmla="*/ 0 w 81"/>
                <a:gd name="T3" fmla="*/ 3 h 539"/>
                <a:gd name="T4" fmla="*/ 1 w 81"/>
                <a:gd name="T5" fmla="*/ 5 h 5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539">
                  <a:moveTo>
                    <a:pt x="0" y="0"/>
                  </a:moveTo>
                  <a:lnTo>
                    <a:pt x="24" y="370"/>
                  </a:lnTo>
                  <a:lnTo>
                    <a:pt x="81" y="5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496" name="Freeform 225"/>
            <p:cNvSpPr>
              <a:spLocks/>
            </p:cNvSpPr>
            <p:nvPr/>
          </p:nvSpPr>
          <p:spPr bwMode="auto">
            <a:xfrm>
              <a:off x="4171" y="2829"/>
              <a:ext cx="69" cy="87"/>
            </a:xfrm>
            <a:custGeom>
              <a:avLst/>
              <a:gdLst>
                <a:gd name="T0" fmla="*/ 2 w 226"/>
                <a:gd name="T1" fmla="*/ 0 h 282"/>
                <a:gd name="T2" fmla="*/ 1 w 226"/>
                <a:gd name="T3" fmla="*/ 1 h 282"/>
                <a:gd name="T4" fmla="*/ 0 w 226"/>
                <a:gd name="T5" fmla="*/ 2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6" h="282">
                  <a:moveTo>
                    <a:pt x="226" y="0"/>
                  </a:moveTo>
                  <a:lnTo>
                    <a:pt x="154" y="121"/>
                  </a:lnTo>
                  <a:lnTo>
                    <a:pt x="0" y="28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5442" name="Freeform 226"/>
          <p:cNvSpPr>
            <a:spLocks/>
          </p:cNvSpPr>
          <p:nvPr/>
        </p:nvSpPr>
        <p:spPr bwMode="auto">
          <a:xfrm>
            <a:off x="5708650" y="1666875"/>
            <a:ext cx="1238250" cy="277813"/>
          </a:xfrm>
          <a:custGeom>
            <a:avLst/>
            <a:gdLst>
              <a:gd name="T0" fmla="*/ 2147483647 w 2501"/>
              <a:gd name="T1" fmla="*/ 2147483647 h 564"/>
              <a:gd name="T2" fmla="*/ 2147483647 w 2501"/>
              <a:gd name="T3" fmla="*/ 2147483647 h 564"/>
              <a:gd name="T4" fmla="*/ 2147483647 w 2501"/>
              <a:gd name="T5" fmla="*/ 2147483647 h 564"/>
              <a:gd name="T6" fmla="*/ 2147483647 w 2501"/>
              <a:gd name="T7" fmla="*/ 2147483647 h 564"/>
              <a:gd name="T8" fmla="*/ 2147483647 w 2501"/>
              <a:gd name="T9" fmla="*/ 2147483647 h 564"/>
              <a:gd name="T10" fmla="*/ 2147483647 w 2501"/>
              <a:gd name="T11" fmla="*/ 2147483647 h 564"/>
              <a:gd name="T12" fmla="*/ 2147483647 w 2501"/>
              <a:gd name="T13" fmla="*/ 2147483647 h 564"/>
              <a:gd name="T14" fmla="*/ 2147483647 w 2501"/>
              <a:gd name="T15" fmla="*/ 2147483647 h 564"/>
              <a:gd name="T16" fmla="*/ 2147483647 w 2501"/>
              <a:gd name="T17" fmla="*/ 2147483647 h 564"/>
              <a:gd name="T18" fmla="*/ 2147483647 w 2501"/>
              <a:gd name="T19" fmla="*/ 2147483647 h 564"/>
              <a:gd name="T20" fmla="*/ 2147483647 w 2501"/>
              <a:gd name="T21" fmla="*/ 2147483647 h 564"/>
              <a:gd name="T22" fmla="*/ 2147483647 w 2501"/>
              <a:gd name="T23" fmla="*/ 2147483647 h 564"/>
              <a:gd name="T24" fmla="*/ 2147483647 w 2501"/>
              <a:gd name="T25" fmla="*/ 2147483647 h 564"/>
              <a:gd name="T26" fmla="*/ 2147483647 w 2501"/>
              <a:gd name="T27" fmla="*/ 2147483647 h 564"/>
              <a:gd name="T28" fmla="*/ 2147483647 w 2501"/>
              <a:gd name="T29" fmla="*/ 2147483647 h 564"/>
              <a:gd name="T30" fmla="*/ 2147483647 w 2501"/>
              <a:gd name="T31" fmla="*/ 2147483647 h 564"/>
              <a:gd name="T32" fmla="*/ 2147483647 w 2501"/>
              <a:gd name="T33" fmla="*/ 2147483647 h 564"/>
              <a:gd name="T34" fmla="*/ 2147483647 w 2501"/>
              <a:gd name="T35" fmla="*/ 2147483647 h 564"/>
              <a:gd name="T36" fmla="*/ 2147483647 w 2501"/>
              <a:gd name="T37" fmla="*/ 2147483647 h 564"/>
              <a:gd name="T38" fmla="*/ 2147483647 w 2501"/>
              <a:gd name="T39" fmla="*/ 2147483647 h 564"/>
              <a:gd name="T40" fmla="*/ 2147483647 w 2501"/>
              <a:gd name="T41" fmla="*/ 2147483647 h 564"/>
              <a:gd name="T42" fmla="*/ 2147483647 w 2501"/>
              <a:gd name="T43" fmla="*/ 0 h 564"/>
              <a:gd name="T44" fmla="*/ 2147483647 w 2501"/>
              <a:gd name="T45" fmla="*/ 0 h 564"/>
              <a:gd name="T46" fmla="*/ 2147483647 w 2501"/>
              <a:gd name="T47" fmla="*/ 2147483647 h 564"/>
              <a:gd name="T48" fmla="*/ 2147483647 w 2501"/>
              <a:gd name="T49" fmla="*/ 2147483647 h 564"/>
              <a:gd name="T50" fmla="*/ 2147483647 w 2501"/>
              <a:gd name="T51" fmla="*/ 2147483647 h 564"/>
              <a:gd name="T52" fmla="*/ 2147483647 w 2501"/>
              <a:gd name="T53" fmla="*/ 2147483647 h 564"/>
              <a:gd name="T54" fmla="*/ 2147483647 w 2501"/>
              <a:gd name="T55" fmla="*/ 2147483647 h 564"/>
              <a:gd name="T56" fmla="*/ 2147483647 w 2501"/>
              <a:gd name="T57" fmla="*/ 2147483647 h 564"/>
              <a:gd name="T58" fmla="*/ 2147483647 w 2501"/>
              <a:gd name="T59" fmla="*/ 2147483647 h 564"/>
              <a:gd name="T60" fmla="*/ 2147483647 w 2501"/>
              <a:gd name="T61" fmla="*/ 2147483647 h 564"/>
              <a:gd name="T62" fmla="*/ 2147483647 w 2501"/>
              <a:gd name="T63" fmla="*/ 2147483647 h 564"/>
              <a:gd name="T64" fmla="*/ 2147483647 w 2501"/>
              <a:gd name="T65" fmla="*/ 2147483647 h 564"/>
              <a:gd name="T66" fmla="*/ 2147483647 w 2501"/>
              <a:gd name="T67" fmla="*/ 2147483647 h 564"/>
              <a:gd name="T68" fmla="*/ 2147483647 w 2501"/>
              <a:gd name="T69" fmla="*/ 2147483647 h 564"/>
              <a:gd name="T70" fmla="*/ 2147483647 w 2501"/>
              <a:gd name="T71" fmla="*/ 2147483647 h 564"/>
              <a:gd name="T72" fmla="*/ 2147483647 w 2501"/>
              <a:gd name="T73" fmla="*/ 2147483647 h 564"/>
              <a:gd name="T74" fmla="*/ 2147483647 w 2501"/>
              <a:gd name="T75" fmla="*/ 2147483647 h 564"/>
              <a:gd name="T76" fmla="*/ 2147483647 w 2501"/>
              <a:gd name="T77" fmla="*/ 2147483647 h 564"/>
              <a:gd name="T78" fmla="*/ 2147483647 w 2501"/>
              <a:gd name="T79" fmla="*/ 2147483647 h 564"/>
              <a:gd name="T80" fmla="*/ 2147483647 w 2501"/>
              <a:gd name="T81" fmla="*/ 2147483647 h 564"/>
              <a:gd name="T82" fmla="*/ 2147483647 w 2501"/>
              <a:gd name="T83" fmla="*/ 2147483647 h 564"/>
              <a:gd name="T84" fmla="*/ 2147483647 w 2501"/>
              <a:gd name="T85" fmla="*/ 2147483647 h 564"/>
              <a:gd name="T86" fmla="*/ 0 w 2501"/>
              <a:gd name="T87" fmla="*/ 2147483647 h 56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01" h="564">
                <a:moveTo>
                  <a:pt x="2501" y="564"/>
                </a:moveTo>
                <a:lnTo>
                  <a:pt x="2457" y="515"/>
                </a:lnTo>
                <a:lnTo>
                  <a:pt x="2410" y="468"/>
                </a:lnTo>
                <a:lnTo>
                  <a:pt x="2362" y="424"/>
                </a:lnTo>
                <a:lnTo>
                  <a:pt x="2312" y="381"/>
                </a:lnTo>
                <a:lnTo>
                  <a:pt x="2261" y="341"/>
                </a:lnTo>
                <a:lnTo>
                  <a:pt x="2208" y="301"/>
                </a:lnTo>
                <a:lnTo>
                  <a:pt x="2153" y="265"/>
                </a:lnTo>
                <a:lnTo>
                  <a:pt x="2097" y="230"/>
                </a:lnTo>
                <a:lnTo>
                  <a:pt x="2039" y="198"/>
                </a:lnTo>
                <a:lnTo>
                  <a:pt x="1981" y="168"/>
                </a:lnTo>
                <a:lnTo>
                  <a:pt x="1921" y="140"/>
                </a:lnTo>
                <a:lnTo>
                  <a:pt x="1861" y="115"/>
                </a:lnTo>
                <a:lnTo>
                  <a:pt x="1799" y="92"/>
                </a:lnTo>
                <a:lnTo>
                  <a:pt x="1737" y="71"/>
                </a:lnTo>
                <a:lnTo>
                  <a:pt x="1673" y="54"/>
                </a:lnTo>
                <a:lnTo>
                  <a:pt x="1609" y="38"/>
                </a:lnTo>
                <a:lnTo>
                  <a:pt x="1545" y="25"/>
                </a:lnTo>
                <a:lnTo>
                  <a:pt x="1480" y="15"/>
                </a:lnTo>
                <a:lnTo>
                  <a:pt x="1414" y="7"/>
                </a:lnTo>
                <a:lnTo>
                  <a:pt x="1349" y="2"/>
                </a:lnTo>
                <a:lnTo>
                  <a:pt x="1283" y="0"/>
                </a:lnTo>
                <a:lnTo>
                  <a:pt x="1217" y="0"/>
                </a:lnTo>
                <a:lnTo>
                  <a:pt x="1152" y="2"/>
                </a:lnTo>
                <a:lnTo>
                  <a:pt x="1086" y="7"/>
                </a:lnTo>
                <a:lnTo>
                  <a:pt x="1022" y="15"/>
                </a:lnTo>
                <a:lnTo>
                  <a:pt x="957" y="25"/>
                </a:lnTo>
                <a:lnTo>
                  <a:pt x="892" y="38"/>
                </a:lnTo>
                <a:lnTo>
                  <a:pt x="828" y="54"/>
                </a:lnTo>
                <a:lnTo>
                  <a:pt x="765" y="71"/>
                </a:lnTo>
                <a:lnTo>
                  <a:pt x="702" y="92"/>
                </a:lnTo>
                <a:lnTo>
                  <a:pt x="640" y="115"/>
                </a:lnTo>
                <a:lnTo>
                  <a:pt x="580" y="140"/>
                </a:lnTo>
                <a:lnTo>
                  <a:pt x="520" y="168"/>
                </a:lnTo>
                <a:lnTo>
                  <a:pt x="461" y="198"/>
                </a:lnTo>
                <a:lnTo>
                  <a:pt x="404" y="230"/>
                </a:lnTo>
                <a:lnTo>
                  <a:pt x="349" y="265"/>
                </a:lnTo>
                <a:lnTo>
                  <a:pt x="293" y="301"/>
                </a:lnTo>
                <a:lnTo>
                  <a:pt x="241" y="341"/>
                </a:lnTo>
                <a:lnTo>
                  <a:pt x="189" y="381"/>
                </a:lnTo>
                <a:lnTo>
                  <a:pt x="139" y="424"/>
                </a:lnTo>
                <a:lnTo>
                  <a:pt x="91" y="468"/>
                </a:lnTo>
                <a:lnTo>
                  <a:pt x="45" y="515"/>
                </a:lnTo>
                <a:lnTo>
                  <a:pt x="0" y="564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443" name="Freeform 227"/>
          <p:cNvSpPr>
            <a:spLocks/>
          </p:cNvSpPr>
          <p:nvPr/>
        </p:nvSpPr>
        <p:spPr bwMode="auto">
          <a:xfrm>
            <a:off x="1417638" y="4740275"/>
            <a:ext cx="620712" cy="1238250"/>
          </a:xfrm>
          <a:custGeom>
            <a:avLst/>
            <a:gdLst>
              <a:gd name="T0" fmla="*/ 2147483647 w 1252"/>
              <a:gd name="T1" fmla="*/ 2147483647 h 2502"/>
              <a:gd name="T2" fmla="*/ 2147483647 w 1252"/>
              <a:gd name="T3" fmla="*/ 2147483647 h 2502"/>
              <a:gd name="T4" fmla="*/ 2147483647 w 1252"/>
              <a:gd name="T5" fmla="*/ 2147483647 h 2502"/>
              <a:gd name="T6" fmla="*/ 2147483647 w 1252"/>
              <a:gd name="T7" fmla="*/ 2147483647 h 2502"/>
              <a:gd name="T8" fmla="*/ 2147483647 w 1252"/>
              <a:gd name="T9" fmla="*/ 2147483647 h 2502"/>
              <a:gd name="T10" fmla="*/ 2147483647 w 1252"/>
              <a:gd name="T11" fmla="*/ 2147483647 h 2502"/>
              <a:gd name="T12" fmla="*/ 2147483647 w 1252"/>
              <a:gd name="T13" fmla="*/ 2147483647 h 2502"/>
              <a:gd name="T14" fmla="*/ 2147483647 w 1252"/>
              <a:gd name="T15" fmla="*/ 2147483647 h 2502"/>
              <a:gd name="T16" fmla="*/ 2147483647 w 1252"/>
              <a:gd name="T17" fmla="*/ 2147483647 h 2502"/>
              <a:gd name="T18" fmla="*/ 2147483647 w 1252"/>
              <a:gd name="T19" fmla="*/ 2147483647 h 2502"/>
              <a:gd name="T20" fmla="*/ 2147483647 w 1252"/>
              <a:gd name="T21" fmla="*/ 2147483647 h 2502"/>
              <a:gd name="T22" fmla="*/ 2147483647 w 1252"/>
              <a:gd name="T23" fmla="*/ 2147483647 h 2502"/>
              <a:gd name="T24" fmla="*/ 2147483647 w 1252"/>
              <a:gd name="T25" fmla="*/ 2147483647 h 2502"/>
              <a:gd name="T26" fmla="*/ 2147483647 w 1252"/>
              <a:gd name="T27" fmla="*/ 2147483647 h 2502"/>
              <a:gd name="T28" fmla="*/ 2147483647 w 1252"/>
              <a:gd name="T29" fmla="*/ 2147483647 h 2502"/>
              <a:gd name="T30" fmla="*/ 2147483647 w 1252"/>
              <a:gd name="T31" fmla="*/ 2147483647 h 2502"/>
              <a:gd name="T32" fmla="*/ 2147483647 w 1252"/>
              <a:gd name="T33" fmla="*/ 2147483647 h 2502"/>
              <a:gd name="T34" fmla="*/ 0 w 1252"/>
              <a:gd name="T35" fmla="*/ 2147483647 h 2502"/>
              <a:gd name="T36" fmla="*/ 2147483647 w 1252"/>
              <a:gd name="T37" fmla="*/ 2147483647 h 2502"/>
              <a:gd name="T38" fmla="*/ 2147483647 w 1252"/>
              <a:gd name="T39" fmla="*/ 2147483647 h 2502"/>
              <a:gd name="T40" fmla="*/ 2147483647 w 1252"/>
              <a:gd name="T41" fmla="*/ 2147483647 h 2502"/>
              <a:gd name="T42" fmla="*/ 2147483647 w 1252"/>
              <a:gd name="T43" fmla="*/ 2147483647 h 2502"/>
              <a:gd name="T44" fmla="*/ 2147483647 w 1252"/>
              <a:gd name="T45" fmla="*/ 2147483647 h 2502"/>
              <a:gd name="T46" fmla="*/ 2147483647 w 1252"/>
              <a:gd name="T47" fmla="*/ 2147483647 h 2502"/>
              <a:gd name="T48" fmla="*/ 2147483647 w 1252"/>
              <a:gd name="T49" fmla="*/ 2147483647 h 2502"/>
              <a:gd name="T50" fmla="*/ 2147483647 w 1252"/>
              <a:gd name="T51" fmla="*/ 2147483647 h 2502"/>
              <a:gd name="T52" fmla="*/ 2147483647 w 1252"/>
              <a:gd name="T53" fmla="*/ 2147483647 h 2502"/>
              <a:gd name="T54" fmla="*/ 2147483647 w 1252"/>
              <a:gd name="T55" fmla="*/ 2147483647 h 2502"/>
              <a:gd name="T56" fmla="*/ 2147483647 w 1252"/>
              <a:gd name="T57" fmla="*/ 2147483647 h 2502"/>
              <a:gd name="T58" fmla="*/ 2147483647 w 1252"/>
              <a:gd name="T59" fmla="*/ 2147483647 h 2502"/>
              <a:gd name="T60" fmla="*/ 2147483647 w 1252"/>
              <a:gd name="T61" fmla="*/ 2147483647 h 2502"/>
              <a:gd name="T62" fmla="*/ 2147483647 w 1252"/>
              <a:gd name="T63" fmla="*/ 2147483647 h 2502"/>
              <a:gd name="T64" fmla="*/ 2147483647 w 1252"/>
              <a:gd name="T65" fmla="*/ 2147483647 h 2502"/>
              <a:gd name="T66" fmla="*/ 2147483647 w 1252"/>
              <a:gd name="T67" fmla="*/ 2147483647 h 2502"/>
              <a:gd name="T68" fmla="*/ 2147483647 w 1252"/>
              <a:gd name="T69" fmla="*/ 2147483647 h 25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252" h="2502">
                <a:moveTo>
                  <a:pt x="1252" y="0"/>
                </a:moveTo>
                <a:lnTo>
                  <a:pt x="1195" y="2"/>
                </a:lnTo>
                <a:lnTo>
                  <a:pt x="1139" y="5"/>
                </a:lnTo>
                <a:lnTo>
                  <a:pt x="1083" y="11"/>
                </a:lnTo>
                <a:lnTo>
                  <a:pt x="1028" y="21"/>
                </a:lnTo>
                <a:lnTo>
                  <a:pt x="973" y="31"/>
                </a:lnTo>
                <a:lnTo>
                  <a:pt x="918" y="45"/>
                </a:lnTo>
                <a:lnTo>
                  <a:pt x="865" y="61"/>
                </a:lnTo>
                <a:lnTo>
                  <a:pt x="812" y="80"/>
                </a:lnTo>
                <a:lnTo>
                  <a:pt x="760" y="101"/>
                </a:lnTo>
                <a:lnTo>
                  <a:pt x="709" y="124"/>
                </a:lnTo>
                <a:lnTo>
                  <a:pt x="659" y="150"/>
                </a:lnTo>
                <a:lnTo>
                  <a:pt x="610" y="177"/>
                </a:lnTo>
                <a:lnTo>
                  <a:pt x="563" y="207"/>
                </a:lnTo>
                <a:lnTo>
                  <a:pt x="516" y="239"/>
                </a:lnTo>
                <a:lnTo>
                  <a:pt x="471" y="273"/>
                </a:lnTo>
                <a:lnTo>
                  <a:pt x="429" y="309"/>
                </a:lnTo>
                <a:lnTo>
                  <a:pt x="387" y="346"/>
                </a:lnTo>
                <a:lnTo>
                  <a:pt x="348" y="387"/>
                </a:lnTo>
                <a:lnTo>
                  <a:pt x="309" y="428"/>
                </a:lnTo>
                <a:lnTo>
                  <a:pt x="274" y="471"/>
                </a:lnTo>
                <a:lnTo>
                  <a:pt x="240" y="516"/>
                </a:lnTo>
                <a:lnTo>
                  <a:pt x="208" y="562"/>
                </a:lnTo>
                <a:lnTo>
                  <a:pt x="178" y="609"/>
                </a:lnTo>
                <a:lnTo>
                  <a:pt x="151" y="658"/>
                </a:lnTo>
                <a:lnTo>
                  <a:pt x="125" y="708"/>
                </a:lnTo>
                <a:lnTo>
                  <a:pt x="102" y="760"/>
                </a:lnTo>
                <a:lnTo>
                  <a:pt x="80" y="812"/>
                </a:lnTo>
                <a:lnTo>
                  <a:pt x="62" y="865"/>
                </a:lnTo>
                <a:lnTo>
                  <a:pt x="46" y="918"/>
                </a:lnTo>
                <a:lnTo>
                  <a:pt x="32" y="973"/>
                </a:lnTo>
                <a:lnTo>
                  <a:pt x="21" y="1028"/>
                </a:lnTo>
                <a:lnTo>
                  <a:pt x="12" y="1083"/>
                </a:lnTo>
                <a:lnTo>
                  <a:pt x="6" y="1139"/>
                </a:lnTo>
                <a:lnTo>
                  <a:pt x="3" y="1195"/>
                </a:lnTo>
                <a:lnTo>
                  <a:pt x="0" y="1251"/>
                </a:lnTo>
                <a:lnTo>
                  <a:pt x="3" y="1308"/>
                </a:lnTo>
                <a:lnTo>
                  <a:pt x="6" y="1363"/>
                </a:lnTo>
                <a:lnTo>
                  <a:pt x="12" y="1420"/>
                </a:lnTo>
                <a:lnTo>
                  <a:pt x="21" y="1475"/>
                </a:lnTo>
                <a:lnTo>
                  <a:pt x="32" y="1529"/>
                </a:lnTo>
                <a:lnTo>
                  <a:pt x="46" y="1584"/>
                </a:lnTo>
                <a:lnTo>
                  <a:pt x="62" y="1638"/>
                </a:lnTo>
                <a:lnTo>
                  <a:pt x="80" y="1691"/>
                </a:lnTo>
                <a:lnTo>
                  <a:pt x="102" y="1743"/>
                </a:lnTo>
                <a:lnTo>
                  <a:pt x="125" y="1794"/>
                </a:lnTo>
                <a:lnTo>
                  <a:pt x="151" y="1844"/>
                </a:lnTo>
                <a:lnTo>
                  <a:pt x="178" y="1893"/>
                </a:lnTo>
                <a:lnTo>
                  <a:pt x="208" y="1940"/>
                </a:lnTo>
                <a:lnTo>
                  <a:pt x="240" y="1987"/>
                </a:lnTo>
                <a:lnTo>
                  <a:pt x="274" y="2031"/>
                </a:lnTo>
                <a:lnTo>
                  <a:pt x="309" y="2074"/>
                </a:lnTo>
                <a:lnTo>
                  <a:pt x="348" y="2116"/>
                </a:lnTo>
                <a:lnTo>
                  <a:pt x="387" y="2155"/>
                </a:lnTo>
                <a:lnTo>
                  <a:pt x="429" y="2194"/>
                </a:lnTo>
                <a:lnTo>
                  <a:pt x="471" y="2230"/>
                </a:lnTo>
                <a:lnTo>
                  <a:pt x="516" y="2264"/>
                </a:lnTo>
                <a:lnTo>
                  <a:pt x="563" y="2296"/>
                </a:lnTo>
                <a:lnTo>
                  <a:pt x="610" y="2326"/>
                </a:lnTo>
                <a:lnTo>
                  <a:pt x="659" y="2353"/>
                </a:lnTo>
                <a:lnTo>
                  <a:pt x="709" y="2379"/>
                </a:lnTo>
                <a:lnTo>
                  <a:pt x="760" y="2401"/>
                </a:lnTo>
                <a:lnTo>
                  <a:pt x="812" y="2423"/>
                </a:lnTo>
                <a:lnTo>
                  <a:pt x="865" y="2441"/>
                </a:lnTo>
                <a:lnTo>
                  <a:pt x="918" y="2458"/>
                </a:lnTo>
                <a:lnTo>
                  <a:pt x="973" y="2470"/>
                </a:lnTo>
                <a:lnTo>
                  <a:pt x="1028" y="2482"/>
                </a:lnTo>
                <a:lnTo>
                  <a:pt x="1083" y="2491"/>
                </a:lnTo>
                <a:lnTo>
                  <a:pt x="1139" y="2497"/>
                </a:lnTo>
                <a:lnTo>
                  <a:pt x="1195" y="2501"/>
                </a:lnTo>
                <a:lnTo>
                  <a:pt x="1252" y="250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5444" name="Group 228"/>
          <p:cNvGrpSpPr>
            <a:grpSpLocks/>
          </p:cNvGrpSpPr>
          <p:nvPr/>
        </p:nvGrpSpPr>
        <p:grpSpPr bwMode="auto">
          <a:xfrm>
            <a:off x="0" y="0"/>
            <a:ext cx="4567238" cy="3233738"/>
            <a:chOff x="0" y="0"/>
            <a:chExt cx="2877" cy="2037"/>
          </a:xfrm>
        </p:grpSpPr>
        <p:sp>
          <p:nvSpPr>
            <p:cNvPr id="142394" name="Line 229"/>
            <p:cNvSpPr>
              <a:spLocks noChangeShapeType="1"/>
            </p:cNvSpPr>
            <p:nvPr/>
          </p:nvSpPr>
          <p:spPr bwMode="auto">
            <a:xfrm flipH="1">
              <a:off x="2248" y="1048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95" name="Line 230"/>
            <p:cNvSpPr>
              <a:spLocks noChangeShapeType="1"/>
            </p:cNvSpPr>
            <p:nvPr/>
          </p:nvSpPr>
          <p:spPr bwMode="auto">
            <a:xfrm flipH="1">
              <a:off x="2134" y="1048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96" name="Line 231"/>
            <p:cNvSpPr>
              <a:spLocks noChangeShapeType="1"/>
            </p:cNvSpPr>
            <p:nvPr/>
          </p:nvSpPr>
          <p:spPr bwMode="auto">
            <a:xfrm>
              <a:off x="893" y="97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2397" name="Group 232"/>
            <p:cNvGrpSpPr>
              <a:grpSpLocks/>
            </p:cNvGrpSpPr>
            <p:nvPr/>
          </p:nvGrpSpPr>
          <p:grpSpPr bwMode="auto">
            <a:xfrm>
              <a:off x="0" y="0"/>
              <a:ext cx="2877" cy="2037"/>
              <a:chOff x="0" y="0"/>
              <a:chExt cx="2877" cy="2037"/>
            </a:xfrm>
          </p:grpSpPr>
          <p:sp>
            <p:nvSpPr>
              <p:cNvPr id="142398" name="Line 233"/>
              <p:cNvSpPr>
                <a:spLocks noChangeShapeType="1"/>
              </p:cNvSpPr>
              <p:nvPr/>
            </p:nvSpPr>
            <p:spPr bwMode="auto">
              <a:xfrm flipH="1">
                <a:off x="2816" y="1048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399" name="Line 234"/>
              <p:cNvSpPr>
                <a:spLocks noChangeShapeType="1"/>
              </p:cNvSpPr>
              <p:nvPr/>
            </p:nvSpPr>
            <p:spPr bwMode="auto">
              <a:xfrm flipH="1">
                <a:off x="2702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0" name="Line 235"/>
              <p:cNvSpPr>
                <a:spLocks noChangeShapeType="1"/>
              </p:cNvSpPr>
              <p:nvPr/>
            </p:nvSpPr>
            <p:spPr bwMode="auto">
              <a:xfrm flipH="1">
                <a:off x="2588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1" name="Line 236"/>
              <p:cNvSpPr>
                <a:spLocks noChangeShapeType="1"/>
              </p:cNvSpPr>
              <p:nvPr/>
            </p:nvSpPr>
            <p:spPr bwMode="auto">
              <a:xfrm flipH="1">
                <a:off x="2475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2" name="Line 237"/>
              <p:cNvSpPr>
                <a:spLocks noChangeShapeType="1"/>
              </p:cNvSpPr>
              <p:nvPr/>
            </p:nvSpPr>
            <p:spPr bwMode="auto">
              <a:xfrm flipH="1">
                <a:off x="2361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3" name="Line 238"/>
              <p:cNvSpPr>
                <a:spLocks noChangeShapeType="1"/>
              </p:cNvSpPr>
              <p:nvPr/>
            </p:nvSpPr>
            <p:spPr bwMode="auto">
              <a:xfrm flipH="1">
                <a:off x="2020" y="1048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4" name="Line 239"/>
              <p:cNvSpPr>
                <a:spLocks noChangeShapeType="1"/>
              </p:cNvSpPr>
              <p:nvPr/>
            </p:nvSpPr>
            <p:spPr bwMode="auto">
              <a:xfrm flipH="1">
                <a:off x="1907" y="104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5" name="Line 240"/>
              <p:cNvSpPr>
                <a:spLocks noChangeShapeType="1"/>
              </p:cNvSpPr>
              <p:nvPr/>
            </p:nvSpPr>
            <p:spPr bwMode="auto">
              <a:xfrm flipH="1">
                <a:off x="1791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6" name="Line 241"/>
              <p:cNvSpPr>
                <a:spLocks noChangeShapeType="1"/>
              </p:cNvSpPr>
              <p:nvPr/>
            </p:nvSpPr>
            <p:spPr bwMode="auto">
              <a:xfrm flipH="1">
                <a:off x="1677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7" name="Line 242"/>
              <p:cNvSpPr>
                <a:spLocks noChangeShapeType="1"/>
              </p:cNvSpPr>
              <p:nvPr/>
            </p:nvSpPr>
            <p:spPr bwMode="auto">
              <a:xfrm flipH="1">
                <a:off x="1564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8" name="Line 243"/>
              <p:cNvSpPr>
                <a:spLocks noChangeShapeType="1"/>
              </p:cNvSpPr>
              <p:nvPr/>
            </p:nvSpPr>
            <p:spPr bwMode="auto">
              <a:xfrm flipH="1">
                <a:off x="1450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09" name="Line 244"/>
              <p:cNvSpPr>
                <a:spLocks noChangeShapeType="1"/>
              </p:cNvSpPr>
              <p:nvPr/>
            </p:nvSpPr>
            <p:spPr bwMode="auto">
              <a:xfrm flipH="1">
                <a:off x="1337" y="104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0" name="Line 245"/>
              <p:cNvSpPr>
                <a:spLocks noChangeShapeType="1"/>
              </p:cNvSpPr>
              <p:nvPr/>
            </p:nvSpPr>
            <p:spPr bwMode="auto">
              <a:xfrm flipH="1">
                <a:off x="1223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1" name="Line 246"/>
              <p:cNvSpPr>
                <a:spLocks noChangeShapeType="1"/>
              </p:cNvSpPr>
              <p:nvPr/>
            </p:nvSpPr>
            <p:spPr bwMode="auto">
              <a:xfrm flipH="1">
                <a:off x="1109" y="1048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2" name="Line 247"/>
              <p:cNvSpPr>
                <a:spLocks noChangeShapeType="1"/>
              </p:cNvSpPr>
              <p:nvPr/>
            </p:nvSpPr>
            <p:spPr bwMode="auto">
              <a:xfrm flipH="1">
                <a:off x="996" y="1048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3" name="Line 248"/>
              <p:cNvSpPr>
                <a:spLocks noChangeShapeType="1"/>
              </p:cNvSpPr>
              <p:nvPr/>
            </p:nvSpPr>
            <p:spPr bwMode="auto">
              <a:xfrm flipH="1">
                <a:off x="882" y="1048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4" name="Line 249"/>
              <p:cNvSpPr>
                <a:spLocks noChangeShapeType="1"/>
              </p:cNvSpPr>
              <p:nvPr/>
            </p:nvSpPr>
            <p:spPr bwMode="auto">
              <a:xfrm flipH="1">
                <a:off x="768" y="1048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5" name="Line 250"/>
              <p:cNvSpPr>
                <a:spLocks noChangeShapeType="1"/>
              </p:cNvSpPr>
              <p:nvPr/>
            </p:nvSpPr>
            <p:spPr bwMode="auto">
              <a:xfrm flipH="1">
                <a:off x="653" y="1048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6" name="Line 251"/>
              <p:cNvSpPr>
                <a:spLocks noChangeShapeType="1"/>
              </p:cNvSpPr>
              <p:nvPr/>
            </p:nvSpPr>
            <p:spPr bwMode="auto">
              <a:xfrm flipH="1">
                <a:off x="539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7" name="Line 252"/>
              <p:cNvSpPr>
                <a:spLocks noChangeShapeType="1"/>
              </p:cNvSpPr>
              <p:nvPr/>
            </p:nvSpPr>
            <p:spPr bwMode="auto">
              <a:xfrm flipH="1">
                <a:off x="425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8" name="Line 253"/>
              <p:cNvSpPr>
                <a:spLocks noChangeShapeType="1"/>
              </p:cNvSpPr>
              <p:nvPr/>
            </p:nvSpPr>
            <p:spPr bwMode="auto">
              <a:xfrm flipH="1">
                <a:off x="312" y="1048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19" name="Line 254"/>
              <p:cNvSpPr>
                <a:spLocks noChangeShapeType="1"/>
              </p:cNvSpPr>
              <p:nvPr/>
            </p:nvSpPr>
            <p:spPr bwMode="auto">
              <a:xfrm flipH="1">
                <a:off x="227" y="1048"/>
                <a:ext cx="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0" name="Line 255"/>
              <p:cNvSpPr>
                <a:spLocks noChangeShapeType="1"/>
              </p:cNvSpPr>
              <p:nvPr/>
            </p:nvSpPr>
            <p:spPr bwMode="auto">
              <a:xfrm>
                <a:off x="227" y="2037"/>
                <a:ext cx="6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1" name="Line 256"/>
              <p:cNvSpPr>
                <a:spLocks noChangeShapeType="1"/>
              </p:cNvSpPr>
              <p:nvPr/>
            </p:nvSpPr>
            <p:spPr bwMode="auto">
              <a:xfrm>
                <a:off x="312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2" name="Line 257"/>
              <p:cNvSpPr>
                <a:spLocks noChangeShapeType="1"/>
              </p:cNvSpPr>
              <p:nvPr/>
            </p:nvSpPr>
            <p:spPr bwMode="auto">
              <a:xfrm>
                <a:off x="425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3" name="Line 258"/>
              <p:cNvSpPr>
                <a:spLocks noChangeShapeType="1"/>
              </p:cNvSpPr>
              <p:nvPr/>
            </p:nvSpPr>
            <p:spPr bwMode="auto">
              <a:xfrm>
                <a:off x="539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4" name="Line 259"/>
              <p:cNvSpPr>
                <a:spLocks noChangeShapeType="1"/>
              </p:cNvSpPr>
              <p:nvPr/>
            </p:nvSpPr>
            <p:spPr bwMode="auto">
              <a:xfrm>
                <a:off x="653" y="203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5" name="Line 260"/>
              <p:cNvSpPr>
                <a:spLocks noChangeShapeType="1"/>
              </p:cNvSpPr>
              <p:nvPr/>
            </p:nvSpPr>
            <p:spPr bwMode="auto">
              <a:xfrm>
                <a:off x="768" y="203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6" name="Line 261"/>
              <p:cNvSpPr>
                <a:spLocks noChangeShapeType="1"/>
              </p:cNvSpPr>
              <p:nvPr/>
            </p:nvSpPr>
            <p:spPr bwMode="auto">
              <a:xfrm>
                <a:off x="882" y="203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7" name="Line 262"/>
              <p:cNvSpPr>
                <a:spLocks noChangeShapeType="1"/>
              </p:cNvSpPr>
              <p:nvPr/>
            </p:nvSpPr>
            <p:spPr bwMode="auto">
              <a:xfrm>
                <a:off x="996" y="203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8" name="Line 263"/>
              <p:cNvSpPr>
                <a:spLocks noChangeShapeType="1"/>
              </p:cNvSpPr>
              <p:nvPr/>
            </p:nvSpPr>
            <p:spPr bwMode="auto">
              <a:xfrm>
                <a:off x="1109" y="203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29" name="Line 264"/>
              <p:cNvSpPr>
                <a:spLocks noChangeShapeType="1"/>
              </p:cNvSpPr>
              <p:nvPr/>
            </p:nvSpPr>
            <p:spPr bwMode="auto">
              <a:xfrm>
                <a:off x="1223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0" name="Line 265"/>
              <p:cNvSpPr>
                <a:spLocks noChangeShapeType="1"/>
              </p:cNvSpPr>
              <p:nvPr/>
            </p:nvSpPr>
            <p:spPr bwMode="auto">
              <a:xfrm>
                <a:off x="1337" y="2037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1" name="Line 266"/>
              <p:cNvSpPr>
                <a:spLocks noChangeShapeType="1"/>
              </p:cNvSpPr>
              <p:nvPr/>
            </p:nvSpPr>
            <p:spPr bwMode="auto">
              <a:xfrm>
                <a:off x="1450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2" name="Line 267"/>
              <p:cNvSpPr>
                <a:spLocks noChangeShapeType="1"/>
              </p:cNvSpPr>
              <p:nvPr/>
            </p:nvSpPr>
            <p:spPr bwMode="auto">
              <a:xfrm>
                <a:off x="1564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3" name="Line 268"/>
              <p:cNvSpPr>
                <a:spLocks noChangeShapeType="1"/>
              </p:cNvSpPr>
              <p:nvPr/>
            </p:nvSpPr>
            <p:spPr bwMode="auto">
              <a:xfrm>
                <a:off x="1677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4" name="Line 269"/>
              <p:cNvSpPr>
                <a:spLocks noChangeShapeType="1"/>
              </p:cNvSpPr>
              <p:nvPr/>
            </p:nvSpPr>
            <p:spPr bwMode="auto">
              <a:xfrm>
                <a:off x="1791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5" name="Line 270"/>
              <p:cNvSpPr>
                <a:spLocks noChangeShapeType="1"/>
              </p:cNvSpPr>
              <p:nvPr/>
            </p:nvSpPr>
            <p:spPr bwMode="auto">
              <a:xfrm>
                <a:off x="1907" y="203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6" name="Line 271"/>
              <p:cNvSpPr>
                <a:spLocks noChangeShapeType="1"/>
              </p:cNvSpPr>
              <p:nvPr/>
            </p:nvSpPr>
            <p:spPr bwMode="auto">
              <a:xfrm>
                <a:off x="2020" y="203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7" name="Line 272"/>
              <p:cNvSpPr>
                <a:spLocks noChangeShapeType="1"/>
              </p:cNvSpPr>
              <p:nvPr/>
            </p:nvSpPr>
            <p:spPr bwMode="auto">
              <a:xfrm>
                <a:off x="2134" y="203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8" name="Line 273"/>
              <p:cNvSpPr>
                <a:spLocks noChangeShapeType="1"/>
              </p:cNvSpPr>
              <p:nvPr/>
            </p:nvSpPr>
            <p:spPr bwMode="auto">
              <a:xfrm>
                <a:off x="2248" y="203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39" name="Line 274"/>
              <p:cNvSpPr>
                <a:spLocks noChangeShapeType="1"/>
              </p:cNvSpPr>
              <p:nvPr/>
            </p:nvSpPr>
            <p:spPr bwMode="auto">
              <a:xfrm>
                <a:off x="2361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0" name="Line 275"/>
              <p:cNvSpPr>
                <a:spLocks noChangeShapeType="1"/>
              </p:cNvSpPr>
              <p:nvPr/>
            </p:nvSpPr>
            <p:spPr bwMode="auto">
              <a:xfrm>
                <a:off x="2475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1" name="Line 276"/>
              <p:cNvSpPr>
                <a:spLocks noChangeShapeType="1"/>
              </p:cNvSpPr>
              <p:nvPr/>
            </p:nvSpPr>
            <p:spPr bwMode="auto">
              <a:xfrm>
                <a:off x="2588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2" name="Line 277"/>
              <p:cNvSpPr>
                <a:spLocks noChangeShapeType="1"/>
              </p:cNvSpPr>
              <p:nvPr/>
            </p:nvSpPr>
            <p:spPr bwMode="auto">
              <a:xfrm>
                <a:off x="2702" y="2037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3" name="Line 278"/>
              <p:cNvSpPr>
                <a:spLocks noChangeShapeType="1"/>
              </p:cNvSpPr>
              <p:nvPr/>
            </p:nvSpPr>
            <p:spPr bwMode="auto">
              <a:xfrm>
                <a:off x="2816" y="2037"/>
                <a:ext cx="6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4" name="Line 279"/>
              <p:cNvSpPr>
                <a:spLocks noChangeShapeType="1"/>
              </p:cNvSpPr>
              <p:nvPr/>
            </p:nvSpPr>
            <p:spPr bwMode="auto">
              <a:xfrm>
                <a:off x="893" y="528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5" name="Line 280"/>
              <p:cNvSpPr>
                <a:spLocks noChangeShapeType="1"/>
              </p:cNvSpPr>
              <p:nvPr/>
            </p:nvSpPr>
            <p:spPr bwMode="auto">
              <a:xfrm>
                <a:off x="893" y="629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6" name="Line 281"/>
              <p:cNvSpPr>
                <a:spLocks noChangeShapeType="1"/>
              </p:cNvSpPr>
              <p:nvPr/>
            </p:nvSpPr>
            <p:spPr bwMode="auto">
              <a:xfrm>
                <a:off x="893" y="742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7" name="Line 282"/>
              <p:cNvSpPr>
                <a:spLocks noChangeShapeType="1"/>
              </p:cNvSpPr>
              <p:nvPr/>
            </p:nvSpPr>
            <p:spPr bwMode="auto">
              <a:xfrm>
                <a:off x="893" y="858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8" name="Line 283"/>
              <p:cNvSpPr>
                <a:spLocks noChangeShapeType="1"/>
              </p:cNvSpPr>
              <p:nvPr/>
            </p:nvSpPr>
            <p:spPr bwMode="auto">
              <a:xfrm>
                <a:off x="2130" y="528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49" name="Line 284"/>
              <p:cNvSpPr>
                <a:spLocks noChangeShapeType="1"/>
              </p:cNvSpPr>
              <p:nvPr/>
            </p:nvSpPr>
            <p:spPr bwMode="auto">
              <a:xfrm>
                <a:off x="2130" y="629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50" name="Line 285"/>
              <p:cNvSpPr>
                <a:spLocks noChangeShapeType="1"/>
              </p:cNvSpPr>
              <p:nvPr/>
            </p:nvSpPr>
            <p:spPr bwMode="auto">
              <a:xfrm>
                <a:off x="2130" y="742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51" name="Line 286"/>
              <p:cNvSpPr>
                <a:spLocks noChangeShapeType="1"/>
              </p:cNvSpPr>
              <p:nvPr/>
            </p:nvSpPr>
            <p:spPr bwMode="auto">
              <a:xfrm>
                <a:off x="2130" y="858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52" name="Line 287"/>
              <p:cNvSpPr>
                <a:spLocks noChangeShapeType="1"/>
              </p:cNvSpPr>
              <p:nvPr/>
            </p:nvSpPr>
            <p:spPr bwMode="auto">
              <a:xfrm>
                <a:off x="2130" y="972"/>
                <a:ext cx="0" cy="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2453" name="Text Box 288"/>
              <p:cNvSpPr txBox="1">
                <a:spLocks noChangeArrowheads="1"/>
              </p:cNvSpPr>
              <p:nvPr/>
            </p:nvSpPr>
            <p:spPr bwMode="auto">
              <a:xfrm>
                <a:off x="0" y="0"/>
                <a:ext cx="2523" cy="4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8575">
                    <a:solidFill>
                      <a:schemeClr val="tx2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>
                <a:spAutoFit/>
              </a:bodyPr>
              <a:lstStyle>
                <a:lvl1pPr algn="l" eaLnBrk="0" hangingPunct="0">
                  <a:spcBef>
                    <a:spcPct val="20000"/>
                  </a:spcBef>
                  <a:buChar char="•"/>
                  <a:defRPr kumimoji="1" sz="32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kumimoji="1" sz="28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kumimoji="1" sz="24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kumimoji="1" sz="2000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zh-CN" altLang="en-US" sz="4000">
                    <a:solidFill>
                      <a:srgbClr val="FF0000"/>
                    </a:solidFill>
                    <a:latin typeface="黑体" pitchFamily="2" charset="-122"/>
                    <a:ea typeface="黑体" pitchFamily="2" charset="-122"/>
                  </a:rPr>
                  <a:t>例</a:t>
                </a:r>
                <a:r>
                  <a:rPr lang="en-US" altLang="zh-CN" sz="4000">
                    <a:solidFill>
                      <a:srgbClr val="FF0000"/>
                    </a:solidFill>
                    <a:latin typeface="黑体" pitchFamily="2" charset="-122"/>
                    <a:ea typeface="黑体" pitchFamily="2" charset="-122"/>
                  </a:rPr>
                  <a:t>6</a:t>
                </a:r>
                <a:r>
                  <a:rPr lang="zh-CN" altLang="en-US" sz="4000">
                    <a:solidFill>
                      <a:srgbClr val="FF0000"/>
                    </a:solidFill>
                    <a:latin typeface="黑体" pitchFamily="2" charset="-122"/>
                    <a:ea typeface="黑体" pitchFamily="2" charset="-122"/>
                  </a:rPr>
                  <a:t>：求主视图。</a:t>
                </a:r>
              </a:p>
            </p:txBody>
          </p:sp>
        </p:grpSp>
      </p:grpSp>
      <p:sp>
        <p:nvSpPr>
          <p:cNvPr id="265505" name="Freeform 289"/>
          <p:cNvSpPr>
            <a:spLocks/>
          </p:cNvSpPr>
          <p:nvPr/>
        </p:nvSpPr>
        <p:spPr bwMode="auto">
          <a:xfrm>
            <a:off x="6897688" y="1892300"/>
            <a:ext cx="101600" cy="104775"/>
          </a:xfrm>
          <a:custGeom>
            <a:avLst/>
            <a:gdLst>
              <a:gd name="T0" fmla="*/ 2147483647 w 208"/>
              <a:gd name="T1" fmla="*/ 2147483647 h 208"/>
              <a:gd name="T2" fmla="*/ 2147483647 w 208"/>
              <a:gd name="T3" fmla="*/ 2147483647 h 208"/>
              <a:gd name="T4" fmla="*/ 2147483647 w 208"/>
              <a:gd name="T5" fmla="*/ 2147483647 h 208"/>
              <a:gd name="T6" fmla="*/ 2147483647 w 208"/>
              <a:gd name="T7" fmla="*/ 2147483647 h 208"/>
              <a:gd name="T8" fmla="*/ 2147483647 w 208"/>
              <a:gd name="T9" fmla="*/ 2147483647 h 208"/>
              <a:gd name="T10" fmla="*/ 2147483647 w 208"/>
              <a:gd name="T11" fmla="*/ 2147483647 h 208"/>
              <a:gd name="T12" fmla="*/ 2147483647 w 208"/>
              <a:gd name="T13" fmla="*/ 2147483647 h 208"/>
              <a:gd name="T14" fmla="*/ 2147483647 w 208"/>
              <a:gd name="T15" fmla="*/ 2147483647 h 208"/>
              <a:gd name="T16" fmla="*/ 2147483647 w 208"/>
              <a:gd name="T17" fmla="*/ 2147483647 h 208"/>
              <a:gd name="T18" fmla="*/ 2147483647 w 208"/>
              <a:gd name="T19" fmla="*/ 2147483647 h 208"/>
              <a:gd name="T20" fmla="*/ 2147483647 w 208"/>
              <a:gd name="T21" fmla="*/ 0 h 208"/>
              <a:gd name="T22" fmla="*/ 2147483647 w 208"/>
              <a:gd name="T23" fmla="*/ 2147483647 h 208"/>
              <a:gd name="T24" fmla="*/ 2147483647 w 208"/>
              <a:gd name="T25" fmla="*/ 2147483647 h 208"/>
              <a:gd name="T26" fmla="*/ 2147483647 w 208"/>
              <a:gd name="T27" fmla="*/ 2147483647 h 208"/>
              <a:gd name="T28" fmla="*/ 2147483647 w 208"/>
              <a:gd name="T29" fmla="*/ 2147483647 h 208"/>
              <a:gd name="T30" fmla="*/ 2147483647 w 208"/>
              <a:gd name="T31" fmla="*/ 2147483647 h 208"/>
              <a:gd name="T32" fmla="*/ 2147483647 w 208"/>
              <a:gd name="T33" fmla="*/ 2147483647 h 208"/>
              <a:gd name="T34" fmla="*/ 2147483647 w 208"/>
              <a:gd name="T35" fmla="*/ 2147483647 h 208"/>
              <a:gd name="T36" fmla="*/ 2147483647 w 208"/>
              <a:gd name="T37" fmla="*/ 2147483647 h 208"/>
              <a:gd name="T38" fmla="*/ 2147483647 w 208"/>
              <a:gd name="T39" fmla="*/ 2147483647 h 208"/>
              <a:gd name="T40" fmla="*/ 0 w 208"/>
              <a:gd name="T41" fmla="*/ 2147483647 h 208"/>
              <a:gd name="T42" fmla="*/ 2147483647 w 208"/>
              <a:gd name="T43" fmla="*/ 2147483647 h 208"/>
              <a:gd name="T44" fmla="*/ 2147483647 w 208"/>
              <a:gd name="T45" fmla="*/ 2147483647 h 208"/>
              <a:gd name="T46" fmla="*/ 2147483647 w 208"/>
              <a:gd name="T47" fmla="*/ 2147483647 h 208"/>
              <a:gd name="T48" fmla="*/ 2147483647 w 208"/>
              <a:gd name="T49" fmla="*/ 2147483647 h 208"/>
              <a:gd name="T50" fmla="*/ 2147483647 w 208"/>
              <a:gd name="T51" fmla="*/ 2147483647 h 208"/>
              <a:gd name="T52" fmla="*/ 2147483647 w 208"/>
              <a:gd name="T53" fmla="*/ 2147483647 h 208"/>
              <a:gd name="T54" fmla="*/ 2147483647 w 208"/>
              <a:gd name="T55" fmla="*/ 2147483647 h 208"/>
              <a:gd name="T56" fmla="*/ 2147483647 w 208"/>
              <a:gd name="T57" fmla="*/ 2147483647 h 208"/>
              <a:gd name="T58" fmla="*/ 2147483647 w 208"/>
              <a:gd name="T59" fmla="*/ 2147483647 h 208"/>
              <a:gd name="T60" fmla="*/ 2147483647 w 208"/>
              <a:gd name="T61" fmla="*/ 2147483647 h 208"/>
              <a:gd name="T62" fmla="*/ 2147483647 w 208"/>
              <a:gd name="T63" fmla="*/ 2147483647 h 208"/>
              <a:gd name="T64" fmla="*/ 2147483647 w 208"/>
              <a:gd name="T65" fmla="*/ 2147483647 h 208"/>
              <a:gd name="T66" fmla="*/ 2147483647 w 208"/>
              <a:gd name="T67" fmla="*/ 2147483647 h 208"/>
              <a:gd name="T68" fmla="*/ 2147483647 w 208"/>
              <a:gd name="T69" fmla="*/ 2147483647 h 208"/>
              <a:gd name="T70" fmla="*/ 2147483647 w 208"/>
              <a:gd name="T71" fmla="*/ 2147483647 h 208"/>
              <a:gd name="T72" fmla="*/ 2147483647 w 208"/>
              <a:gd name="T73" fmla="*/ 2147483647 h 208"/>
              <a:gd name="T74" fmla="*/ 2147483647 w 208"/>
              <a:gd name="T75" fmla="*/ 2147483647 h 208"/>
              <a:gd name="T76" fmla="*/ 2147483647 w 208"/>
              <a:gd name="T77" fmla="*/ 2147483647 h 208"/>
              <a:gd name="T78" fmla="*/ 2147483647 w 208"/>
              <a:gd name="T79" fmla="*/ 2147483647 h 208"/>
              <a:gd name="T80" fmla="*/ 2147483647 w 208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208">
                <a:moveTo>
                  <a:pt x="208" y="104"/>
                </a:moveTo>
                <a:lnTo>
                  <a:pt x="207" y="87"/>
                </a:lnTo>
                <a:lnTo>
                  <a:pt x="203" y="72"/>
                </a:lnTo>
                <a:lnTo>
                  <a:pt x="197" y="56"/>
                </a:lnTo>
                <a:lnTo>
                  <a:pt x="189" y="42"/>
                </a:lnTo>
                <a:lnTo>
                  <a:pt x="178" y="31"/>
                </a:lnTo>
                <a:lnTo>
                  <a:pt x="165" y="20"/>
                </a:lnTo>
                <a:lnTo>
                  <a:pt x="151" y="12"/>
                </a:lnTo>
                <a:lnTo>
                  <a:pt x="137" y="5"/>
                </a:lnTo>
                <a:lnTo>
                  <a:pt x="121" y="1"/>
                </a:lnTo>
                <a:lnTo>
                  <a:pt x="104" y="0"/>
                </a:lnTo>
                <a:lnTo>
                  <a:pt x="88" y="1"/>
                </a:lnTo>
                <a:lnTo>
                  <a:pt x="72" y="5"/>
                </a:lnTo>
                <a:lnTo>
                  <a:pt x="57" y="12"/>
                </a:lnTo>
                <a:lnTo>
                  <a:pt x="43" y="20"/>
                </a:lnTo>
                <a:lnTo>
                  <a:pt x="30" y="31"/>
                </a:lnTo>
                <a:lnTo>
                  <a:pt x="19" y="42"/>
                </a:lnTo>
                <a:lnTo>
                  <a:pt x="11" y="56"/>
                </a:lnTo>
                <a:lnTo>
                  <a:pt x="5" y="72"/>
                </a:lnTo>
                <a:lnTo>
                  <a:pt x="1" y="87"/>
                </a:lnTo>
                <a:lnTo>
                  <a:pt x="0" y="104"/>
                </a:lnTo>
                <a:lnTo>
                  <a:pt x="1" y="120"/>
                </a:lnTo>
                <a:lnTo>
                  <a:pt x="5" y="136"/>
                </a:lnTo>
                <a:lnTo>
                  <a:pt x="11" y="151"/>
                </a:lnTo>
                <a:lnTo>
                  <a:pt x="19" y="165"/>
                </a:lnTo>
                <a:lnTo>
                  <a:pt x="30" y="178"/>
                </a:lnTo>
                <a:lnTo>
                  <a:pt x="43" y="188"/>
                </a:lnTo>
                <a:lnTo>
                  <a:pt x="57" y="197"/>
                </a:lnTo>
                <a:lnTo>
                  <a:pt x="72" y="203"/>
                </a:lnTo>
                <a:lnTo>
                  <a:pt x="88" y="206"/>
                </a:lnTo>
                <a:lnTo>
                  <a:pt x="104" y="208"/>
                </a:lnTo>
                <a:lnTo>
                  <a:pt x="121" y="206"/>
                </a:lnTo>
                <a:lnTo>
                  <a:pt x="137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8"/>
                </a:lnTo>
                <a:lnTo>
                  <a:pt x="189" y="165"/>
                </a:lnTo>
                <a:lnTo>
                  <a:pt x="197" y="151"/>
                </a:lnTo>
                <a:lnTo>
                  <a:pt x="203" y="136"/>
                </a:lnTo>
                <a:lnTo>
                  <a:pt x="207" y="120"/>
                </a:lnTo>
                <a:lnTo>
                  <a:pt x="208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06" name="Freeform 290"/>
          <p:cNvSpPr>
            <a:spLocks/>
          </p:cNvSpPr>
          <p:nvPr/>
        </p:nvSpPr>
        <p:spPr bwMode="auto">
          <a:xfrm>
            <a:off x="5656263" y="1892300"/>
            <a:ext cx="104775" cy="104775"/>
          </a:xfrm>
          <a:custGeom>
            <a:avLst/>
            <a:gdLst>
              <a:gd name="T0" fmla="*/ 2147483647 w 209"/>
              <a:gd name="T1" fmla="*/ 2147483647 h 208"/>
              <a:gd name="T2" fmla="*/ 2147483647 w 209"/>
              <a:gd name="T3" fmla="*/ 2147483647 h 208"/>
              <a:gd name="T4" fmla="*/ 2147483647 w 209"/>
              <a:gd name="T5" fmla="*/ 2147483647 h 208"/>
              <a:gd name="T6" fmla="*/ 2147483647 w 209"/>
              <a:gd name="T7" fmla="*/ 2147483647 h 208"/>
              <a:gd name="T8" fmla="*/ 2147483647 w 209"/>
              <a:gd name="T9" fmla="*/ 2147483647 h 208"/>
              <a:gd name="T10" fmla="*/ 2147483647 w 209"/>
              <a:gd name="T11" fmla="*/ 2147483647 h 208"/>
              <a:gd name="T12" fmla="*/ 2147483647 w 209"/>
              <a:gd name="T13" fmla="*/ 2147483647 h 208"/>
              <a:gd name="T14" fmla="*/ 2147483647 w 209"/>
              <a:gd name="T15" fmla="*/ 2147483647 h 208"/>
              <a:gd name="T16" fmla="*/ 2147483647 w 209"/>
              <a:gd name="T17" fmla="*/ 2147483647 h 208"/>
              <a:gd name="T18" fmla="*/ 2147483647 w 209"/>
              <a:gd name="T19" fmla="*/ 2147483647 h 208"/>
              <a:gd name="T20" fmla="*/ 2147483647 w 209"/>
              <a:gd name="T21" fmla="*/ 0 h 208"/>
              <a:gd name="T22" fmla="*/ 2147483647 w 209"/>
              <a:gd name="T23" fmla="*/ 2147483647 h 208"/>
              <a:gd name="T24" fmla="*/ 2147483647 w 209"/>
              <a:gd name="T25" fmla="*/ 2147483647 h 208"/>
              <a:gd name="T26" fmla="*/ 2147483647 w 209"/>
              <a:gd name="T27" fmla="*/ 2147483647 h 208"/>
              <a:gd name="T28" fmla="*/ 2147483647 w 209"/>
              <a:gd name="T29" fmla="*/ 2147483647 h 208"/>
              <a:gd name="T30" fmla="*/ 2147483647 w 209"/>
              <a:gd name="T31" fmla="*/ 2147483647 h 208"/>
              <a:gd name="T32" fmla="*/ 2147483647 w 209"/>
              <a:gd name="T33" fmla="*/ 2147483647 h 208"/>
              <a:gd name="T34" fmla="*/ 2147483647 w 209"/>
              <a:gd name="T35" fmla="*/ 2147483647 h 208"/>
              <a:gd name="T36" fmla="*/ 2147483647 w 209"/>
              <a:gd name="T37" fmla="*/ 2147483647 h 208"/>
              <a:gd name="T38" fmla="*/ 2147483647 w 209"/>
              <a:gd name="T39" fmla="*/ 2147483647 h 208"/>
              <a:gd name="T40" fmla="*/ 0 w 209"/>
              <a:gd name="T41" fmla="*/ 2147483647 h 208"/>
              <a:gd name="T42" fmla="*/ 2147483647 w 209"/>
              <a:gd name="T43" fmla="*/ 2147483647 h 208"/>
              <a:gd name="T44" fmla="*/ 2147483647 w 209"/>
              <a:gd name="T45" fmla="*/ 2147483647 h 208"/>
              <a:gd name="T46" fmla="*/ 2147483647 w 209"/>
              <a:gd name="T47" fmla="*/ 2147483647 h 208"/>
              <a:gd name="T48" fmla="*/ 2147483647 w 209"/>
              <a:gd name="T49" fmla="*/ 2147483647 h 208"/>
              <a:gd name="T50" fmla="*/ 2147483647 w 209"/>
              <a:gd name="T51" fmla="*/ 2147483647 h 208"/>
              <a:gd name="T52" fmla="*/ 2147483647 w 209"/>
              <a:gd name="T53" fmla="*/ 2147483647 h 208"/>
              <a:gd name="T54" fmla="*/ 2147483647 w 209"/>
              <a:gd name="T55" fmla="*/ 2147483647 h 208"/>
              <a:gd name="T56" fmla="*/ 2147483647 w 209"/>
              <a:gd name="T57" fmla="*/ 2147483647 h 208"/>
              <a:gd name="T58" fmla="*/ 2147483647 w 209"/>
              <a:gd name="T59" fmla="*/ 2147483647 h 208"/>
              <a:gd name="T60" fmla="*/ 2147483647 w 209"/>
              <a:gd name="T61" fmla="*/ 2147483647 h 208"/>
              <a:gd name="T62" fmla="*/ 2147483647 w 209"/>
              <a:gd name="T63" fmla="*/ 2147483647 h 208"/>
              <a:gd name="T64" fmla="*/ 2147483647 w 209"/>
              <a:gd name="T65" fmla="*/ 2147483647 h 208"/>
              <a:gd name="T66" fmla="*/ 2147483647 w 209"/>
              <a:gd name="T67" fmla="*/ 2147483647 h 208"/>
              <a:gd name="T68" fmla="*/ 2147483647 w 209"/>
              <a:gd name="T69" fmla="*/ 2147483647 h 208"/>
              <a:gd name="T70" fmla="*/ 2147483647 w 209"/>
              <a:gd name="T71" fmla="*/ 2147483647 h 208"/>
              <a:gd name="T72" fmla="*/ 2147483647 w 209"/>
              <a:gd name="T73" fmla="*/ 2147483647 h 208"/>
              <a:gd name="T74" fmla="*/ 2147483647 w 209"/>
              <a:gd name="T75" fmla="*/ 2147483647 h 208"/>
              <a:gd name="T76" fmla="*/ 2147483647 w 209"/>
              <a:gd name="T77" fmla="*/ 2147483647 h 208"/>
              <a:gd name="T78" fmla="*/ 2147483647 w 209"/>
              <a:gd name="T79" fmla="*/ 2147483647 h 208"/>
              <a:gd name="T80" fmla="*/ 2147483647 w 209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9" h="208">
                <a:moveTo>
                  <a:pt x="209" y="104"/>
                </a:moveTo>
                <a:lnTo>
                  <a:pt x="208" y="87"/>
                </a:lnTo>
                <a:lnTo>
                  <a:pt x="203" y="72"/>
                </a:lnTo>
                <a:lnTo>
                  <a:pt x="197" y="56"/>
                </a:lnTo>
                <a:lnTo>
                  <a:pt x="188" y="42"/>
                </a:lnTo>
                <a:lnTo>
                  <a:pt x="178" y="31"/>
                </a:lnTo>
                <a:lnTo>
                  <a:pt x="165" y="20"/>
                </a:lnTo>
                <a:lnTo>
                  <a:pt x="151" y="12"/>
                </a:lnTo>
                <a:lnTo>
                  <a:pt x="136" y="5"/>
                </a:lnTo>
                <a:lnTo>
                  <a:pt x="120" y="1"/>
                </a:lnTo>
                <a:lnTo>
                  <a:pt x="104" y="0"/>
                </a:lnTo>
                <a:lnTo>
                  <a:pt x="88" y="1"/>
                </a:lnTo>
                <a:lnTo>
                  <a:pt x="72" y="5"/>
                </a:lnTo>
                <a:lnTo>
                  <a:pt x="56" y="12"/>
                </a:lnTo>
                <a:lnTo>
                  <a:pt x="43" y="20"/>
                </a:lnTo>
                <a:lnTo>
                  <a:pt x="31" y="31"/>
                </a:lnTo>
                <a:lnTo>
                  <a:pt x="20" y="42"/>
                </a:lnTo>
                <a:lnTo>
                  <a:pt x="12" y="56"/>
                </a:lnTo>
                <a:lnTo>
                  <a:pt x="5" y="72"/>
                </a:lnTo>
                <a:lnTo>
                  <a:pt x="1" y="87"/>
                </a:lnTo>
                <a:lnTo>
                  <a:pt x="0" y="104"/>
                </a:lnTo>
                <a:lnTo>
                  <a:pt x="1" y="120"/>
                </a:lnTo>
                <a:lnTo>
                  <a:pt x="5" y="136"/>
                </a:lnTo>
                <a:lnTo>
                  <a:pt x="12" y="151"/>
                </a:lnTo>
                <a:lnTo>
                  <a:pt x="20" y="165"/>
                </a:lnTo>
                <a:lnTo>
                  <a:pt x="31" y="178"/>
                </a:lnTo>
                <a:lnTo>
                  <a:pt x="43" y="188"/>
                </a:lnTo>
                <a:lnTo>
                  <a:pt x="56" y="197"/>
                </a:lnTo>
                <a:lnTo>
                  <a:pt x="72" y="203"/>
                </a:lnTo>
                <a:lnTo>
                  <a:pt x="88" y="206"/>
                </a:lnTo>
                <a:lnTo>
                  <a:pt x="104" y="208"/>
                </a:lnTo>
                <a:lnTo>
                  <a:pt x="120" y="206"/>
                </a:lnTo>
                <a:lnTo>
                  <a:pt x="136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8"/>
                </a:lnTo>
                <a:lnTo>
                  <a:pt x="188" y="165"/>
                </a:lnTo>
                <a:lnTo>
                  <a:pt x="197" y="151"/>
                </a:lnTo>
                <a:lnTo>
                  <a:pt x="203" y="136"/>
                </a:lnTo>
                <a:lnTo>
                  <a:pt x="208" y="120"/>
                </a:lnTo>
                <a:lnTo>
                  <a:pt x="209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07" name="Line 291"/>
          <p:cNvSpPr>
            <a:spLocks noChangeShapeType="1"/>
          </p:cNvSpPr>
          <p:nvPr/>
        </p:nvSpPr>
        <p:spPr bwMode="auto">
          <a:xfrm flipH="1">
            <a:off x="2038350" y="1944688"/>
            <a:ext cx="490855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08" name="Freeform 292"/>
          <p:cNvSpPr>
            <a:spLocks/>
          </p:cNvSpPr>
          <p:nvPr/>
        </p:nvSpPr>
        <p:spPr bwMode="auto">
          <a:xfrm>
            <a:off x="1985963" y="1892300"/>
            <a:ext cx="104775" cy="104775"/>
          </a:xfrm>
          <a:custGeom>
            <a:avLst/>
            <a:gdLst>
              <a:gd name="T0" fmla="*/ 2147483647 w 208"/>
              <a:gd name="T1" fmla="*/ 2147483647 h 208"/>
              <a:gd name="T2" fmla="*/ 2147483647 w 208"/>
              <a:gd name="T3" fmla="*/ 2147483647 h 208"/>
              <a:gd name="T4" fmla="*/ 2147483647 w 208"/>
              <a:gd name="T5" fmla="*/ 2147483647 h 208"/>
              <a:gd name="T6" fmla="*/ 2147483647 w 208"/>
              <a:gd name="T7" fmla="*/ 2147483647 h 208"/>
              <a:gd name="T8" fmla="*/ 2147483647 w 208"/>
              <a:gd name="T9" fmla="*/ 2147483647 h 208"/>
              <a:gd name="T10" fmla="*/ 2147483647 w 208"/>
              <a:gd name="T11" fmla="*/ 2147483647 h 208"/>
              <a:gd name="T12" fmla="*/ 2147483647 w 208"/>
              <a:gd name="T13" fmla="*/ 2147483647 h 208"/>
              <a:gd name="T14" fmla="*/ 2147483647 w 208"/>
              <a:gd name="T15" fmla="*/ 2147483647 h 208"/>
              <a:gd name="T16" fmla="*/ 2147483647 w 208"/>
              <a:gd name="T17" fmla="*/ 2147483647 h 208"/>
              <a:gd name="T18" fmla="*/ 2147483647 w 208"/>
              <a:gd name="T19" fmla="*/ 2147483647 h 208"/>
              <a:gd name="T20" fmla="*/ 2147483647 w 208"/>
              <a:gd name="T21" fmla="*/ 0 h 208"/>
              <a:gd name="T22" fmla="*/ 2147483647 w 208"/>
              <a:gd name="T23" fmla="*/ 2147483647 h 208"/>
              <a:gd name="T24" fmla="*/ 2147483647 w 208"/>
              <a:gd name="T25" fmla="*/ 2147483647 h 208"/>
              <a:gd name="T26" fmla="*/ 2147483647 w 208"/>
              <a:gd name="T27" fmla="*/ 2147483647 h 208"/>
              <a:gd name="T28" fmla="*/ 2147483647 w 208"/>
              <a:gd name="T29" fmla="*/ 2147483647 h 208"/>
              <a:gd name="T30" fmla="*/ 2147483647 w 208"/>
              <a:gd name="T31" fmla="*/ 2147483647 h 208"/>
              <a:gd name="T32" fmla="*/ 2147483647 w 208"/>
              <a:gd name="T33" fmla="*/ 2147483647 h 208"/>
              <a:gd name="T34" fmla="*/ 2147483647 w 208"/>
              <a:gd name="T35" fmla="*/ 2147483647 h 208"/>
              <a:gd name="T36" fmla="*/ 2147483647 w 208"/>
              <a:gd name="T37" fmla="*/ 2147483647 h 208"/>
              <a:gd name="T38" fmla="*/ 2147483647 w 208"/>
              <a:gd name="T39" fmla="*/ 2147483647 h 208"/>
              <a:gd name="T40" fmla="*/ 0 w 208"/>
              <a:gd name="T41" fmla="*/ 2147483647 h 208"/>
              <a:gd name="T42" fmla="*/ 2147483647 w 208"/>
              <a:gd name="T43" fmla="*/ 2147483647 h 208"/>
              <a:gd name="T44" fmla="*/ 2147483647 w 208"/>
              <a:gd name="T45" fmla="*/ 2147483647 h 208"/>
              <a:gd name="T46" fmla="*/ 2147483647 w 208"/>
              <a:gd name="T47" fmla="*/ 2147483647 h 208"/>
              <a:gd name="T48" fmla="*/ 2147483647 w 208"/>
              <a:gd name="T49" fmla="*/ 2147483647 h 208"/>
              <a:gd name="T50" fmla="*/ 2147483647 w 208"/>
              <a:gd name="T51" fmla="*/ 2147483647 h 208"/>
              <a:gd name="T52" fmla="*/ 2147483647 w 208"/>
              <a:gd name="T53" fmla="*/ 2147483647 h 208"/>
              <a:gd name="T54" fmla="*/ 2147483647 w 208"/>
              <a:gd name="T55" fmla="*/ 2147483647 h 208"/>
              <a:gd name="T56" fmla="*/ 2147483647 w 208"/>
              <a:gd name="T57" fmla="*/ 2147483647 h 208"/>
              <a:gd name="T58" fmla="*/ 2147483647 w 208"/>
              <a:gd name="T59" fmla="*/ 2147483647 h 208"/>
              <a:gd name="T60" fmla="*/ 2147483647 w 208"/>
              <a:gd name="T61" fmla="*/ 2147483647 h 208"/>
              <a:gd name="T62" fmla="*/ 2147483647 w 208"/>
              <a:gd name="T63" fmla="*/ 2147483647 h 208"/>
              <a:gd name="T64" fmla="*/ 2147483647 w 208"/>
              <a:gd name="T65" fmla="*/ 2147483647 h 208"/>
              <a:gd name="T66" fmla="*/ 2147483647 w 208"/>
              <a:gd name="T67" fmla="*/ 2147483647 h 208"/>
              <a:gd name="T68" fmla="*/ 2147483647 w 208"/>
              <a:gd name="T69" fmla="*/ 2147483647 h 208"/>
              <a:gd name="T70" fmla="*/ 2147483647 w 208"/>
              <a:gd name="T71" fmla="*/ 2147483647 h 208"/>
              <a:gd name="T72" fmla="*/ 2147483647 w 208"/>
              <a:gd name="T73" fmla="*/ 2147483647 h 208"/>
              <a:gd name="T74" fmla="*/ 2147483647 w 208"/>
              <a:gd name="T75" fmla="*/ 2147483647 h 208"/>
              <a:gd name="T76" fmla="*/ 2147483647 w 208"/>
              <a:gd name="T77" fmla="*/ 2147483647 h 208"/>
              <a:gd name="T78" fmla="*/ 2147483647 w 208"/>
              <a:gd name="T79" fmla="*/ 2147483647 h 208"/>
              <a:gd name="T80" fmla="*/ 2147483647 w 208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208">
                <a:moveTo>
                  <a:pt x="208" y="104"/>
                </a:moveTo>
                <a:lnTo>
                  <a:pt x="207" y="87"/>
                </a:lnTo>
                <a:lnTo>
                  <a:pt x="204" y="72"/>
                </a:lnTo>
                <a:lnTo>
                  <a:pt x="197" y="56"/>
                </a:lnTo>
                <a:lnTo>
                  <a:pt x="189" y="42"/>
                </a:lnTo>
                <a:lnTo>
                  <a:pt x="178" y="31"/>
                </a:lnTo>
                <a:lnTo>
                  <a:pt x="165" y="20"/>
                </a:lnTo>
                <a:lnTo>
                  <a:pt x="151" y="12"/>
                </a:lnTo>
                <a:lnTo>
                  <a:pt x="137" y="5"/>
                </a:lnTo>
                <a:lnTo>
                  <a:pt x="121" y="1"/>
                </a:lnTo>
                <a:lnTo>
                  <a:pt x="105" y="0"/>
                </a:lnTo>
                <a:lnTo>
                  <a:pt x="88" y="1"/>
                </a:lnTo>
                <a:lnTo>
                  <a:pt x="72" y="5"/>
                </a:lnTo>
                <a:lnTo>
                  <a:pt x="57" y="12"/>
                </a:lnTo>
                <a:lnTo>
                  <a:pt x="43" y="20"/>
                </a:lnTo>
                <a:lnTo>
                  <a:pt x="30" y="31"/>
                </a:lnTo>
                <a:lnTo>
                  <a:pt x="19" y="42"/>
                </a:lnTo>
                <a:lnTo>
                  <a:pt x="11" y="56"/>
                </a:lnTo>
                <a:lnTo>
                  <a:pt x="6" y="72"/>
                </a:lnTo>
                <a:lnTo>
                  <a:pt x="1" y="87"/>
                </a:lnTo>
                <a:lnTo>
                  <a:pt x="0" y="104"/>
                </a:lnTo>
                <a:lnTo>
                  <a:pt x="1" y="120"/>
                </a:lnTo>
                <a:lnTo>
                  <a:pt x="6" y="136"/>
                </a:lnTo>
                <a:lnTo>
                  <a:pt x="11" y="151"/>
                </a:lnTo>
                <a:lnTo>
                  <a:pt x="19" y="165"/>
                </a:lnTo>
                <a:lnTo>
                  <a:pt x="30" y="178"/>
                </a:lnTo>
                <a:lnTo>
                  <a:pt x="43" y="188"/>
                </a:lnTo>
                <a:lnTo>
                  <a:pt x="57" y="197"/>
                </a:lnTo>
                <a:lnTo>
                  <a:pt x="72" y="203"/>
                </a:lnTo>
                <a:lnTo>
                  <a:pt x="88" y="206"/>
                </a:lnTo>
                <a:lnTo>
                  <a:pt x="105" y="208"/>
                </a:lnTo>
                <a:lnTo>
                  <a:pt x="121" y="206"/>
                </a:lnTo>
                <a:lnTo>
                  <a:pt x="137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8"/>
                </a:lnTo>
                <a:lnTo>
                  <a:pt x="189" y="165"/>
                </a:lnTo>
                <a:lnTo>
                  <a:pt x="197" y="151"/>
                </a:lnTo>
                <a:lnTo>
                  <a:pt x="204" y="136"/>
                </a:lnTo>
                <a:lnTo>
                  <a:pt x="207" y="120"/>
                </a:lnTo>
                <a:lnTo>
                  <a:pt x="208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09" name="Line 293"/>
          <p:cNvSpPr>
            <a:spLocks noChangeShapeType="1"/>
          </p:cNvSpPr>
          <p:nvPr/>
        </p:nvSpPr>
        <p:spPr bwMode="auto">
          <a:xfrm flipH="1">
            <a:off x="1698625" y="1847850"/>
            <a:ext cx="514826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10" name="Freeform 294"/>
          <p:cNvSpPr>
            <a:spLocks/>
          </p:cNvSpPr>
          <p:nvPr/>
        </p:nvSpPr>
        <p:spPr bwMode="auto">
          <a:xfrm>
            <a:off x="6794500" y="1795463"/>
            <a:ext cx="103188" cy="104775"/>
          </a:xfrm>
          <a:custGeom>
            <a:avLst/>
            <a:gdLst>
              <a:gd name="T0" fmla="*/ 2147483647 w 208"/>
              <a:gd name="T1" fmla="*/ 2147483647 h 208"/>
              <a:gd name="T2" fmla="*/ 2147483647 w 208"/>
              <a:gd name="T3" fmla="*/ 2147483647 h 208"/>
              <a:gd name="T4" fmla="*/ 2147483647 w 208"/>
              <a:gd name="T5" fmla="*/ 2147483647 h 208"/>
              <a:gd name="T6" fmla="*/ 2147483647 w 208"/>
              <a:gd name="T7" fmla="*/ 2147483647 h 208"/>
              <a:gd name="T8" fmla="*/ 2147483647 w 208"/>
              <a:gd name="T9" fmla="*/ 2147483647 h 208"/>
              <a:gd name="T10" fmla="*/ 2147483647 w 208"/>
              <a:gd name="T11" fmla="*/ 2147483647 h 208"/>
              <a:gd name="T12" fmla="*/ 2147483647 w 208"/>
              <a:gd name="T13" fmla="*/ 2147483647 h 208"/>
              <a:gd name="T14" fmla="*/ 2147483647 w 208"/>
              <a:gd name="T15" fmla="*/ 2147483647 h 208"/>
              <a:gd name="T16" fmla="*/ 2147483647 w 208"/>
              <a:gd name="T17" fmla="*/ 2147483647 h 208"/>
              <a:gd name="T18" fmla="*/ 2147483647 w 208"/>
              <a:gd name="T19" fmla="*/ 2147483647 h 208"/>
              <a:gd name="T20" fmla="*/ 2147483647 w 208"/>
              <a:gd name="T21" fmla="*/ 0 h 208"/>
              <a:gd name="T22" fmla="*/ 2147483647 w 208"/>
              <a:gd name="T23" fmla="*/ 2147483647 h 208"/>
              <a:gd name="T24" fmla="*/ 2147483647 w 208"/>
              <a:gd name="T25" fmla="*/ 2147483647 h 208"/>
              <a:gd name="T26" fmla="*/ 2147483647 w 208"/>
              <a:gd name="T27" fmla="*/ 2147483647 h 208"/>
              <a:gd name="T28" fmla="*/ 2147483647 w 208"/>
              <a:gd name="T29" fmla="*/ 2147483647 h 208"/>
              <a:gd name="T30" fmla="*/ 2147483647 w 208"/>
              <a:gd name="T31" fmla="*/ 2147483647 h 208"/>
              <a:gd name="T32" fmla="*/ 2147483647 w 208"/>
              <a:gd name="T33" fmla="*/ 2147483647 h 208"/>
              <a:gd name="T34" fmla="*/ 2147483647 w 208"/>
              <a:gd name="T35" fmla="*/ 2147483647 h 208"/>
              <a:gd name="T36" fmla="*/ 2147483647 w 208"/>
              <a:gd name="T37" fmla="*/ 2147483647 h 208"/>
              <a:gd name="T38" fmla="*/ 2147483647 w 208"/>
              <a:gd name="T39" fmla="*/ 2147483647 h 208"/>
              <a:gd name="T40" fmla="*/ 0 w 208"/>
              <a:gd name="T41" fmla="*/ 2147483647 h 208"/>
              <a:gd name="T42" fmla="*/ 2147483647 w 208"/>
              <a:gd name="T43" fmla="*/ 2147483647 h 208"/>
              <a:gd name="T44" fmla="*/ 2147483647 w 208"/>
              <a:gd name="T45" fmla="*/ 2147483647 h 208"/>
              <a:gd name="T46" fmla="*/ 2147483647 w 208"/>
              <a:gd name="T47" fmla="*/ 2147483647 h 208"/>
              <a:gd name="T48" fmla="*/ 2147483647 w 208"/>
              <a:gd name="T49" fmla="*/ 2147483647 h 208"/>
              <a:gd name="T50" fmla="*/ 2147483647 w 208"/>
              <a:gd name="T51" fmla="*/ 2147483647 h 208"/>
              <a:gd name="T52" fmla="*/ 2147483647 w 208"/>
              <a:gd name="T53" fmla="*/ 2147483647 h 208"/>
              <a:gd name="T54" fmla="*/ 2147483647 w 208"/>
              <a:gd name="T55" fmla="*/ 2147483647 h 208"/>
              <a:gd name="T56" fmla="*/ 2147483647 w 208"/>
              <a:gd name="T57" fmla="*/ 2147483647 h 208"/>
              <a:gd name="T58" fmla="*/ 2147483647 w 208"/>
              <a:gd name="T59" fmla="*/ 2147483647 h 208"/>
              <a:gd name="T60" fmla="*/ 2147483647 w 208"/>
              <a:gd name="T61" fmla="*/ 2147483647 h 208"/>
              <a:gd name="T62" fmla="*/ 2147483647 w 208"/>
              <a:gd name="T63" fmla="*/ 2147483647 h 208"/>
              <a:gd name="T64" fmla="*/ 2147483647 w 208"/>
              <a:gd name="T65" fmla="*/ 2147483647 h 208"/>
              <a:gd name="T66" fmla="*/ 2147483647 w 208"/>
              <a:gd name="T67" fmla="*/ 2147483647 h 208"/>
              <a:gd name="T68" fmla="*/ 2147483647 w 208"/>
              <a:gd name="T69" fmla="*/ 2147483647 h 208"/>
              <a:gd name="T70" fmla="*/ 2147483647 w 208"/>
              <a:gd name="T71" fmla="*/ 2147483647 h 208"/>
              <a:gd name="T72" fmla="*/ 2147483647 w 208"/>
              <a:gd name="T73" fmla="*/ 2147483647 h 208"/>
              <a:gd name="T74" fmla="*/ 2147483647 w 208"/>
              <a:gd name="T75" fmla="*/ 2147483647 h 208"/>
              <a:gd name="T76" fmla="*/ 2147483647 w 208"/>
              <a:gd name="T77" fmla="*/ 2147483647 h 208"/>
              <a:gd name="T78" fmla="*/ 2147483647 w 208"/>
              <a:gd name="T79" fmla="*/ 2147483647 h 208"/>
              <a:gd name="T80" fmla="*/ 2147483647 w 208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208">
                <a:moveTo>
                  <a:pt x="208" y="104"/>
                </a:moveTo>
                <a:lnTo>
                  <a:pt x="206" y="88"/>
                </a:lnTo>
                <a:lnTo>
                  <a:pt x="203" y="72"/>
                </a:lnTo>
                <a:lnTo>
                  <a:pt x="197" y="57"/>
                </a:lnTo>
                <a:lnTo>
                  <a:pt x="188" y="43"/>
                </a:lnTo>
                <a:lnTo>
                  <a:pt x="177" y="31"/>
                </a:lnTo>
                <a:lnTo>
                  <a:pt x="165" y="20"/>
                </a:lnTo>
                <a:lnTo>
                  <a:pt x="151" y="11"/>
                </a:lnTo>
                <a:lnTo>
                  <a:pt x="136" y="5"/>
                </a:lnTo>
                <a:lnTo>
                  <a:pt x="120" y="1"/>
                </a:lnTo>
                <a:lnTo>
                  <a:pt x="104" y="0"/>
                </a:lnTo>
                <a:lnTo>
                  <a:pt x="87" y="1"/>
                </a:lnTo>
                <a:lnTo>
                  <a:pt x="72" y="5"/>
                </a:lnTo>
                <a:lnTo>
                  <a:pt x="56" y="11"/>
                </a:lnTo>
                <a:lnTo>
                  <a:pt x="42" y="20"/>
                </a:lnTo>
                <a:lnTo>
                  <a:pt x="30" y="31"/>
                </a:lnTo>
                <a:lnTo>
                  <a:pt x="20" y="43"/>
                </a:lnTo>
                <a:lnTo>
                  <a:pt x="11" y="57"/>
                </a:lnTo>
                <a:lnTo>
                  <a:pt x="5" y="72"/>
                </a:lnTo>
                <a:lnTo>
                  <a:pt x="1" y="88"/>
                </a:lnTo>
                <a:lnTo>
                  <a:pt x="0" y="104"/>
                </a:lnTo>
                <a:lnTo>
                  <a:pt x="1" y="120"/>
                </a:lnTo>
                <a:lnTo>
                  <a:pt x="5" y="136"/>
                </a:lnTo>
                <a:lnTo>
                  <a:pt x="11" y="152"/>
                </a:lnTo>
                <a:lnTo>
                  <a:pt x="20" y="166"/>
                </a:lnTo>
                <a:lnTo>
                  <a:pt x="30" y="177"/>
                </a:lnTo>
                <a:lnTo>
                  <a:pt x="42" y="188"/>
                </a:lnTo>
                <a:lnTo>
                  <a:pt x="56" y="197"/>
                </a:lnTo>
                <a:lnTo>
                  <a:pt x="72" y="203"/>
                </a:lnTo>
                <a:lnTo>
                  <a:pt x="87" y="207"/>
                </a:lnTo>
                <a:lnTo>
                  <a:pt x="104" y="208"/>
                </a:lnTo>
                <a:lnTo>
                  <a:pt x="120" y="207"/>
                </a:lnTo>
                <a:lnTo>
                  <a:pt x="136" y="203"/>
                </a:lnTo>
                <a:lnTo>
                  <a:pt x="151" y="197"/>
                </a:lnTo>
                <a:lnTo>
                  <a:pt x="165" y="188"/>
                </a:lnTo>
                <a:lnTo>
                  <a:pt x="177" y="177"/>
                </a:lnTo>
                <a:lnTo>
                  <a:pt x="188" y="166"/>
                </a:lnTo>
                <a:lnTo>
                  <a:pt x="197" y="152"/>
                </a:lnTo>
                <a:lnTo>
                  <a:pt x="203" y="136"/>
                </a:lnTo>
                <a:lnTo>
                  <a:pt x="206" y="120"/>
                </a:lnTo>
                <a:lnTo>
                  <a:pt x="208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11" name="Freeform 295"/>
          <p:cNvSpPr>
            <a:spLocks/>
          </p:cNvSpPr>
          <p:nvPr/>
        </p:nvSpPr>
        <p:spPr bwMode="auto">
          <a:xfrm>
            <a:off x="5761038" y="1795463"/>
            <a:ext cx="103187" cy="104775"/>
          </a:xfrm>
          <a:custGeom>
            <a:avLst/>
            <a:gdLst>
              <a:gd name="T0" fmla="*/ 2147483647 w 207"/>
              <a:gd name="T1" fmla="*/ 2147483647 h 208"/>
              <a:gd name="T2" fmla="*/ 2147483647 w 207"/>
              <a:gd name="T3" fmla="*/ 2147483647 h 208"/>
              <a:gd name="T4" fmla="*/ 2147483647 w 207"/>
              <a:gd name="T5" fmla="*/ 2147483647 h 208"/>
              <a:gd name="T6" fmla="*/ 2147483647 w 207"/>
              <a:gd name="T7" fmla="*/ 2147483647 h 208"/>
              <a:gd name="T8" fmla="*/ 2147483647 w 207"/>
              <a:gd name="T9" fmla="*/ 2147483647 h 208"/>
              <a:gd name="T10" fmla="*/ 2147483647 w 207"/>
              <a:gd name="T11" fmla="*/ 2147483647 h 208"/>
              <a:gd name="T12" fmla="*/ 2147483647 w 207"/>
              <a:gd name="T13" fmla="*/ 2147483647 h 208"/>
              <a:gd name="T14" fmla="*/ 2147483647 w 207"/>
              <a:gd name="T15" fmla="*/ 2147483647 h 208"/>
              <a:gd name="T16" fmla="*/ 2147483647 w 207"/>
              <a:gd name="T17" fmla="*/ 2147483647 h 208"/>
              <a:gd name="T18" fmla="*/ 2147483647 w 207"/>
              <a:gd name="T19" fmla="*/ 2147483647 h 208"/>
              <a:gd name="T20" fmla="*/ 2147483647 w 207"/>
              <a:gd name="T21" fmla="*/ 0 h 208"/>
              <a:gd name="T22" fmla="*/ 2147483647 w 207"/>
              <a:gd name="T23" fmla="*/ 2147483647 h 208"/>
              <a:gd name="T24" fmla="*/ 2147483647 w 207"/>
              <a:gd name="T25" fmla="*/ 2147483647 h 208"/>
              <a:gd name="T26" fmla="*/ 2147483647 w 207"/>
              <a:gd name="T27" fmla="*/ 2147483647 h 208"/>
              <a:gd name="T28" fmla="*/ 2147483647 w 207"/>
              <a:gd name="T29" fmla="*/ 2147483647 h 208"/>
              <a:gd name="T30" fmla="*/ 2147483647 w 207"/>
              <a:gd name="T31" fmla="*/ 2147483647 h 208"/>
              <a:gd name="T32" fmla="*/ 2147483647 w 207"/>
              <a:gd name="T33" fmla="*/ 2147483647 h 208"/>
              <a:gd name="T34" fmla="*/ 2147483647 w 207"/>
              <a:gd name="T35" fmla="*/ 2147483647 h 208"/>
              <a:gd name="T36" fmla="*/ 2147483647 w 207"/>
              <a:gd name="T37" fmla="*/ 2147483647 h 208"/>
              <a:gd name="T38" fmla="*/ 2147483647 w 207"/>
              <a:gd name="T39" fmla="*/ 2147483647 h 208"/>
              <a:gd name="T40" fmla="*/ 0 w 207"/>
              <a:gd name="T41" fmla="*/ 2147483647 h 208"/>
              <a:gd name="T42" fmla="*/ 2147483647 w 207"/>
              <a:gd name="T43" fmla="*/ 2147483647 h 208"/>
              <a:gd name="T44" fmla="*/ 2147483647 w 207"/>
              <a:gd name="T45" fmla="*/ 2147483647 h 208"/>
              <a:gd name="T46" fmla="*/ 2147483647 w 207"/>
              <a:gd name="T47" fmla="*/ 2147483647 h 208"/>
              <a:gd name="T48" fmla="*/ 2147483647 w 207"/>
              <a:gd name="T49" fmla="*/ 2147483647 h 208"/>
              <a:gd name="T50" fmla="*/ 2147483647 w 207"/>
              <a:gd name="T51" fmla="*/ 2147483647 h 208"/>
              <a:gd name="T52" fmla="*/ 2147483647 w 207"/>
              <a:gd name="T53" fmla="*/ 2147483647 h 208"/>
              <a:gd name="T54" fmla="*/ 2147483647 w 207"/>
              <a:gd name="T55" fmla="*/ 2147483647 h 208"/>
              <a:gd name="T56" fmla="*/ 2147483647 w 207"/>
              <a:gd name="T57" fmla="*/ 2147483647 h 208"/>
              <a:gd name="T58" fmla="*/ 2147483647 w 207"/>
              <a:gd name="T59" fmla="*/ 2147483647 h 208"/>
              <a:gd name="T60" fmla="*/ 2147483647 w 207"/>
              <a:gd name="T61" fmla="*/ 2147483647 h 208"/>
              <a:gd name="T62" fmla="*/ 2147483647 w 207"/>
              <a:gd name="T63" fmla="*/ 2147483647 h 208"/>
              <a:gd name="T64" fmla="*/ 2147483647 w 207"/>
              <a:gd name="T65" fmla="*/ 2147483647 h 208"/>
              <a:gd name="T66" fmla="*/ 2147483647 w 207"/>
              <a:gd name="T67" fmla="*/ 2147483647 h 208"/>
              <a:gd name="T68" fmla="*/ 2147483647 w 207"/>
              <a:gd name="T69" fmla="*/ 2147483647 h 208"/>
              <a:gd name="T70" fmla="*/ 2147483647 w 207"/>
              <a:gd name="T71" fmla="*/ 2147483647 h 208"/>
              <a:gd name="T72" fmla="*/ 2147483647 w 207"/>
              <a:gd name="T73" fmla="*/ 2147483647 h 208"/>
              <a:gd name="T74" fmla="*/ 2147483647 w 207"/>
              <a:gd name="T75" fmla="*/ 2147483647 h 208"/>
              <a:gd name="T76" fmla="*/ 2147483647 w 207"/>
              <a:gd name="T77" fmla="*/ 2147483647 h 208"/>
              <a:gd name="T78" fmla="*/ 2147483647 w 207"/>
              <a:gd name="T79" fmla="*/ 2147483647 h 208"/>
              <a:gd name="T80" fmla="*/ 2147483647 w 207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7" h="208">
                <a:moveTo>
                  <a:pt x="207" y="104"/>
                </a:moveTo>
                <a:lnTo>
                  <a:pt x="206" y="88"/>
                </a:lnTo>
                <a:lnTo>
                  <a:pt x="203" y="72"/>
                </a:lnTo>
                <a:lnTo>
                  <a:pt x="197" y="57"/>
                </a:lnTo>
                <a:lnTo>
                  <a:pt x="188" y="43"/>
                </a:lnTo>
                <a:lnTo>
                  <a:pt x="178" y="31"/>
                </a:lnTo>
                <a:lnTo>
                  <a:pt x="165" y="20"/>
                </a:lnTo>
                <a:lnTo>
                  <a:pt x="151" y="11"/>
                </a:lnTo>
                <a:lnTo>
                  <a:pt x="136" y="5"/>
                </a:lnTo>
                <a:lnTo>
                  <a:pt x="120" y="1"/>
                </a:lnTo>
                <a:lnTo>
                  <a:pt x="104" y="0"/>
                </a:lnTo>
                <a:lnTo>
                  <a:pt x="87" y="1"/>
                </a:lnTo>
                <a:lnTo>
                  <a:pt x="71" y="5"/>
                </a:lnTo>
                <a:lnTo>
                  <a:pt x="56" y="11"/>
                </a:lnTo>
                <a:lnTo>
                  <a:pt x="42" y="20"/>
                </a:lnTo>
                <a:lnTo>
                  <a:pt x="30" y="31"/>
                </a:lnTo>
                <a:lnTo>
                  <a:pt x="19" y="43"/>
                </a:lnTo>
                <a:lnTo>
                  <a:pt x="10" y="57"/>
                </a:lnTo>
                <a:lnTo>
                  <a:pt x="4" y="72"/>
                </a:lnTo>
                <a:lnTo>
                  <a:pt x="1" y="88"/>
                </a:lnTo>
                <a:lnTo>
                  <a:pt x="0" y="104"/>
                </a:lnTo>
                <a:lnTo>
                  <a:pt x="1" y="120"/>
                </a:lnTo>
                <a:lnTo>
                  <a:pt x="4" y="136"/>
                </a:lnTo>
                <a:lnTo>
                  <a:pt x="10" y="152"/>
                </a:lnTo>
                <a:lnTo>
                  <a:pt x="19" y="166"/>
                </a:lnTo>
                <a:lnTo>
                  <a:pt x="30" y="177"/>
                </a:lnTo>
                <a:lnTo>
                  <a:pt x="42" y="188"/>
                </a:lnTo>
                <a:lnTo>
                  <a:pt x="56" y="197"/>
                </a:lnTo>
                <a:lnTo>
                  <a:pt x="71" y="203"/>
                </a:lnTo>
                <a:lnTo>
                  <a:pt x="87" y="207"/>
                </a:lnTo>
                <a:lnTo>
                  <a:pt x="104" y="208"/>
                </a:lnTo>
                <a:lnTo>
                  <a:pt x="120" y="207"/>
                </a:lnTo>
                <a:lnTo>
                  <a:pt x="136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7"/>
                </a:lnTo>
                <a:lnTo>
                  <a:pt x="188" y="166"/>
                </a:lnTo>
                <a:lnTo>
                  <a:pt x="197" y="152"/>
                </a:lnTo>
                <a:lnTo>
                  <a:pt x="203" y="136"/>
                </a:lnTo>
                <a:lnTo>
                  <a:pt x="206" y="120"/>
                </a:lnTo>
                <a:lnTo>
                  <a:pt x="207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12" name="Line 296"/>
          <p:cNvSpPr>
            <a:spLocks noChangeShapeType="1"/>
          </p:cNvSpPr>
          <p:nvPr/>
        </p:nvSpPr>
        <p:spPr bwMode="auto">
          <a:xfrm>
            <a:off x="6329363" y="1847850"/>
            <a:ext cx="5175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13" name="Line 297"/>
          <p:cNvSpPr>
            <a:spLocks noChangeShapeType="1"/>
          </p:cNvSpPr>
          <p:nvPr/>
        </p:nvSpPr>
        <p:spPr bwMode="auto">
          <a:xfrm>
            <a:off x="2038350" y="5357813"/>
            <a:ext cx="0" cy="5159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14" name="Line 298"/>
          <p:cNvSpPr>
            <a:spLocks noChangeShapeType="1"/>
          </p:cNvSpPr>
          <p:nvPr/>
        </p:nvSpPr>
        <p:spPr bwMode="auto">
          <a:xfrm flipH="1">
            <a:off x="1317625" y="5873750"/>
            <a:ext cx="72072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15" name="Freeform 299"/>
          <p:cNvSpPr>
            <a:spLocks/>
          </p:cNvSpPr>
          <p:nvPr/>
        </p:nvSpPr>
        <p:spPr bwMode="auto">
          <a:xfrm>
            <a:off x="1646238" y="5822950"/>
            <a:ext cx="101600" cy="103188"/>
          </a:xfrm>
          <a:custGeom>
            <a:avLst/>
            <a:gdLst>
              <a:gd name="T0" fmla="*/ 2147483647 w 209"/>
              <a:gd name="T1" fmla="*/ 2147483647 h 209"/>
              <a:gd name="T2" fmla="*/ 2147483647 w 209"/>
              <a:gd name="T3" fmla="*/ 2147483647 h 209"/>
              <a:gd name="T4" fmla="*/ 2147483647 w 209"/>
              <a:gd name="T5" fmla="*/ 2147483647 h 209"/>
              <a:gd name="T6" fmla="*/ 2147483647 w 209"/>
              <a:gd name="T7" fmla="*/ 2147483647 h 209"/>
              <a:gd name="T8" fmla="*/ 2147483647 w 209"/>
              <a:gd name="T9" fmla="*/ 2147483647 h 209"/>
              <a:gd name="T10" fmla="*/ 2147483647 w 209"/>
              <a:gd name="T11" fmla="*/ 2147483647 h 209"/>
              <a:gd name="T12" fmla="*/ 2147483647 w 209"/>
              <a:gd name="T13" fmla="*/ 2147483647 h 209"/>
              <a:gd name="T14" fmla="*/ 2147483647 w 209"/>
              <a:gd name="T15" fmla="*/ 2147483647 h 209"/>
              <a:gd name="T16" fmla="*/ 2147483647 w 209"/>
              <a:gd name="T17" fmla="*/ 2147483647 h 209"/>
              <a:gd name="T18" fmla="*/ 2147483647 w 209"/>
              <a:gd name="T19" fmla="*/ 2147483647 h 209"/>
              <a:gd name="T20" fmla="*/ 2147483647 w 209"/>
              <a:gd name="T21" fmla="*/ 0 h 209"/>
              <a:gd name="T22" fmla="*/ 2147483647 w 209"/>
              <a:gd name="T23" fmla="*/ 2147483647 h 209"/>
              <a:gd name="T24" fmla="*/ 2147483647 w 209"/>
              <a:gd name="T25" fmla="*/ 2147483647 h 209"/>
              <a:gd name="T26" fmla="*/ 2147483647 w 209"/>
              <a:gd name="T27" fmla="*/ 2147483647 h 209"/>
              <a:gd name="T28" fmla="*/ 2147483647 w 209"/>
              <a:gd name="T29" fmla="*/ 2147483647 h 209"/>
              <a:gd name="T30" fmla="*/ 2147483647 w 209"/>
              <a:gd name="T31" fmla="*/ 2147483647 h 209"/>
              <a:gd name="T32" fmla="*/ 2147483647 w 209"/>
              <a:gd name="T33" fmla="*/ 2147483647 h 209"/>
              <a:gd name="T34" fmla="*/ 2147483647 w 209"/>
              <a:gd name="T35" fmla="*/ 2147483647 h 209"/>
              <a:gd name="T36" fmla="*/ 2147483647 w 209"/>
              <a:gd name="T37" fmla="*/ 2147483647 h 209"/>
              <a:gd name="T38" fmla="*/ 2147483647 w 209"/>
              <a:gd name="T39" fmla="*/ 2147483647 h 209"/>
              <a:gd name="T40" fmla="*/ 0 w 209"/>
              <a:gd name="T41" fmla="*/ 2147483647 h 209"/>
              <a:gd name="T42" fmla="*/ 2147483647 w 209"/>
              <a:gd name="T43" fmla="*/ 2147483647 h 209"/>
              <a:gd name="T44" fmla="*/ 2147483647 w 209"/>
              <a:gd name="T45" fmla="*/ 2147483647 h 209"/>
              <a:gd name="T46" fmla="*/ 2147483647 w 209"/>
              <a:gd name="T47" fmla="*/ 2147483647 h 209"/>
              <a:gd name="T48" fmla="*/ 2147483647 w 209"/>
              <a:gd name="T49" fmla="*/ 2147483647 h 209"/>
              <a:gd name="T50" fmla="*/ 2147483647 w 209"/>
              <a:gd name="T51" fmla="*/ 2147483647 h 209"/>
              <a:gd name="T52" fmla="*/ 2147483647 w 209"/>
              <a:gd name="T53" fmla="*/ 2147483647 h 209"/>
              <a:gd name="T54" fmla="*/ 2147483647 w 209"/>
              <a:gd name="T55" fmla="*/ 2147483647 h 209"/>
              <a:gd name="T56" fmla="*/ 2147483647 w 209"/>
              <a:gd name="T57" fmla="*/ 2147483647 h 209"/>
              <a:gd name="T58" fmla="*/ 2147483647 w 209"/>
              <a:gd name="T59" fmla="*/ 2147483647 h 209"/>
              <a:gd name="T60" fmla="*/ 2147483647 w 209"/>
              <a:gd name="T61" fmla="*/ 2147483647 h 209"/>
              <a:gd name="T62" fmla="*/ 2147483647 w 209"/>
              <a:gd name="T63" fmla="*/ 2147483647 h 209"/>
              <a:gd name="T64" fmla="*/ 2147483647 w 209"/>
              <a:gd name="T65" fmla="*/ 2147483647 h 209"/>
              <a:gd name="T66" fmla="*/ 2147483647 w 209"/>
              <a:gd name="T67" fmla="*/ 2147483647 h 209"/>
              <a:gd name="T68" fmla="*/ 2147483647 w 209"/>
              <a:gd name="T69" fmla="*/ 2147483647 h 209"/>
              <a:gd name="T70" fmla="*/ 2147483647 w 209"/>
              <a:gd name="T71" fmla="*/ 2147483647 h 209"/>
              <a:gd name="T72" fmla="*/ 2147483647 w 209"/>
              <a:gd name="T73" fmla="*/ 2147483647 h 209"/>
              <a:gd name="T74" fmla="*/ 2147483647 w 209"/>
              <a:gd name="T75" fmla="*/ 2147483647 h 209"/>
              <a:gd name="T76" fmla="*/ 2147483647 w 209"/>
              <a:gd name="T77" fmla="*/ 2147483647 h 209"/>
              <a:gd name="T78" fmla="*/ 2147483647 w 209"/>
              <a:gd name="T79" fmla="*/ 2147483647 h 209"/>
              <a:gd name="T80" fmla="*/ 2147483647 w 209"/>
              <a:gd name="T81" fmla="*/ 2147483647 h 20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9" h="209">
                <a:moveTo>
                  <a:pt x="209" y="105"/>
                </a:moveTo>
                <a:lnTo>
                  <a:pt x="207" y="89"/>
                </a:lnTo>
                <a:lnTo>
                  <a:pt x="204" y="73"/>
                </a:lnTo>
                <a:lnTo>
                  <a:pt x="197" y="58"/>
                </a:lnTo>
                <a:lnTo>
                  <a:pt x="189" y="44"/>
                </a:lnTo>
                <a:lnTo>
                  <a:pt x="178" y="31"/>
                </a:lnTo>
                <a:lnTo>
                  <a:pt x="165" y="21"/>
                </a:lnTo>
                <a:lnTo>
                  <a:pt x="151" y="12"/>
                </a:lnTo>
                <a:lnTo>
                  <a:pt x="136" y="6"/>
                </a:lnTo>
                <a:lnTo>
                  <a:pt x="121" y="1"/>
                </a:lnTo>
                <a:lnTo>
                  <a:pt x="105" y="0"/>
                </a:lnTo>
                <a:lnTo>
                  <a:pt x="88" y="1"/>
                </a:lnTo>
                <a:lnTo>
                  <a:pt x="72" y="6"/>
                </a:lnTo>
                <a:lnTo>
                  <a:pt x="57" y="12"/>
                </a:lnTo>
                <a:lnTo>
                  <a:pt x="43" y="21"/>
                </a:lnTo>
                <a:lnTo>
                  <a:pt x="31" y="31"/>
                </a:lnTo>
                <a:lnTo>
                  <a:pt x="20" y="44"/>
                </a:lnTo>
                <a:lnTo>
                  <a:pt x="12" y="58"/>
                </a:lnTo>
                <a:lnTo>
                  <a:pt x="6" y="73"/>
                </a:lnTo>
                <a:lnTo>
                  <a:pt x="1" y="89"/>
                </a:lnTo>
                <a:lnTo>
                  <a:pt x="0" y="105"/>
                </a:lnTo>
                <a:lnTo>
                  <a:pt x="1" y="122"/>
                </a:lnTo>
                <a:lnTo>
                  <a:pt x="6" y="137"/>
                </a:lnTo>
                <a:lnTo>
                  <a:pt x="12" y="153"/>
                </a:lnTo>
                <a:lnTo>
                  <a:pt x="20" y="166"/>
                </a:lnTo>
                <a:lnTo>
                  <a:pt x="31" y="178"/>
                </a:lnTo>
                <a:lnTo>
                  <a:pt x="43" y="189"/>
                </a:lnTo>
                <a:lnTo>
                  <a:pt x="57" y="197"/>
                </a:lnTo>
                <a:lnTo>
                  <a:pt x="72" y="204"/>
                </a:lnTo>
                <a:lnTo>
                  <a:pt x="88" y="208"/>
                </a:lnTo>
                <a:lnTo>
                  <a:pt x="105" y="209"/>
                </a:lnTo>
                <a:lnTo>
                  <a:pt x="121" y="208"/>
                </a:lnTo>
                <a:lnTo>
                  <a:pt x="136" y="204"/>
                </a:lnTo>
                <a:lnTo>
                  <a:pt x="151" y="197"/>
                </a:lnTo>
                <a:lnTo>
                  <a:pt x="165" y="189"/>
                </a:lnTo>
                <a:lnTo>
                  <a:pt x="178" y="178"/>
                </a:lnTo>
                <a:lnTo>
                  <a:pt x="189" y="166"/>
                </a:lnTo>
                <a:lnTo>
                  <a:pt x="197" y="153"/>
                </a:lnTo>
                <a:lnTo>
                  <a:pt x="204" y="137"/>
                </a:lnTo>
                <a:lnTo>
                  <a:pt x="207" y="122"/>
                </a:lnTo>
                <a:lnTo>
                  <a:pt x="209" y="105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16" name="Line 300"/>
          <p:cNvSpPr>
            <a:spLocks noChangeShapeType="1"/>
          </p:cNvSpPr>
          <p:nvPr/>
        </p:nvSpPr>
        <p:spPr bwMode="auto">
          <a:xfrm flipV="1">
            <a:off x="1698625" y="1847850"/>
            <a:ext cx="0" cy="40259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17" name="Freeform 301"/>
          <p:cNvSpPr>
            <a:spLocks/>
          </p:cNvSpPr>
          <p:nvPr/>
        </p:nvSpPr>
        <p:spPr bwMode="auto">
          <a:xfrm>
            <a:off x="1646238" y="1795463"/>
            <a:ext cx="101600" cy="104775"/>
          </a:xfrm>
          <a:custGeom>
            <a:avLst/>
            <a:gdLst>
              <a:gd name="T0" fmla="*/ 2147483647 w 209"/>
              <a:gd name="T1" fmla="*/ 2147483647 h 208"/>
              <a:gd name="T2" fmla="*/ 2147483647 w 209"/>
              <a:gd name="T3" fmla="*/ 2147483647 h 208"/>
              <a:gd name="T4" fmla="*/ 2147483647 w 209"/>
              <a:gd name="T5" fmla="*/ 2147483647 h 208"/>
              <a:gd name="T6" fmla="*/ 2147483647 w 209"/>
              <a:gd name="T7" fmla="*/ 2147483647 h 208"/>
              <a:gd name="T8" fmla="*/ 2147483647 w 209"/>
              <a:gd name="T9" fmla="*/ 2147483647 h 208"/>
              <a:gd name="T10" fmla="*/ 2147483647 w 209"/>
              <a:gd name="T11" fmla="*/ 2147483647 h 208"/>
              <a:gd name="T12" fmla="*/ 2147483647 w 209"/>
              <a:gd name="T13" fmla="*/ 2147483647 h 208"/>
              <a:gd name="T14" fmla="*/ 2147483647 w 209"/>
              <a:gd name="T15" fmla="*/ 2147483647 h 208"/>
              <a:gd name="T16" fmla="*/ 2147483647 w 209"/>
              <a:gd name="T17" fmla="*/ 2147483647 h 208"/>
              <a:gd name="T18" fmla="*/ 2147483647 w 209"/>
              <a:gd name="T19" fmla="*/ 2147483647 h 208"/>
              <a:gd name="T20" fmla="*/ 2147483647 w 209"/>
              <a:gd name="T21" fmla="*/ 0 h 208"/>
              <a:gd name="T22" fmla="*/ 2147483647 w 209"/>
              <a:gd name="T23" fmla="*/ 2147483647 h 208"/>
              <a:gd name="T24" fmla="*/ 2147483647 w 209"/>
              <a:gd name="T25" fmla="*/ 2147483647 h 208"/>
              <a:gd name="T26" fmla="*/ 2147483647 w 209"/>
              <a:gd name="T27" fmla="*/ 2147483647 h 208"/>
              <a:gd name="T28" fmla="*/ 2147483647 w 209"/>
              <a:gd name="T29" fmla="*/ 2147483647 h 208"/>
              <a:gd name="T30" fmla="*/ 2147483647 w 209"/>
              <a:gd name="T31" fmla="*/ 2147483647 h 208"/>
              <a:gd name="T32" fmla="*/ 2147483647 w 209"/>
              <a:gd name="T33" fmla="*/ 2147483647 h 208"/>
              <a:gd name="T34" fmla="*/ 2147483647 w 209"/>
              <a:gd name="T35" fmla="*/ 2147483647 h 208"/>
              <a:gd name="T36" fmla="*/ 2147483647 w 209"/>
              <a:gd name="T37" fmla="*/ 2147483647 h 208"/>
              <a:gd name="T38" fmla="*/ 2147483647 w 209"/>
              <a:gd name="T39" fmla="*/ 2147483647 h 208"/>
              <a:gd name="T40" fmla="*/ 0 w 209"/>
              <a:gd name="T41" fmla="*/ 2147483647 h 208"/>
              <a:gd name="T42" fmla="*/ 2147483647 w 209"/>
              <a:gd name="T43" fmla="*/ 2147483647 h 208"/>
              <a:gd name="T44" fmla="*/ 2147483647 w 209"/>
              <a:gd name="T45" fmla="*/ 2147483647 h 208"/>
              <a:gd name="T46" fmla="*/ 2147483647 w 209"/>
              <a:gd name="T47" fmla="*/ 2147483647 h 208"/>
              <a:gd name="T48" fmla="*/ 2147483647 w 209"/>
              <a:gd name="T49" fmla="*/ 2147483647 h 208"/>
              <a:gd name="T50" fmla="*/ 2147483647 w 209"/>
              <a:gd name="T51" fmla="*/ 2147483647 h 208"/>
              <a:gd name="T52" fmla="*/ 2147483647 w 209"/>
              <a:gd name="T53" fmla="*/ 2147483647 h 208"/>
              <a:gd name="T54" fmla="*/ 2147483647 w 209"/>
              <a:gd name="T55" fmla="*/ 2147483647 h 208"/>
              <a:gd name="T56" fmla="*/ 2147483647 w 209"/>
              <a:gd name="T57" fmla="*/ 2147483647 h 208"/>
              <a:gd name="T58" fmla="*/ 2147483647 w 209"/>
              <a:gd name="T59" fmla="*/ 2147483647 h 208"/>
              <a:gd name="T60" fmla="*/ 2147483647 w 209"/>
              <a:gd name="T61" fmla="*/ 2147483647 h 208"/>
              <a:gd name="T62" fmla="*/ 2147483647 w 209"/>
              <a:gd name="T63" fmla="*/ 2147483647 h 208"/>
              <a:gd name="T64" fmla="*/ 2147483647 w 209"/>
              <a:gd name="T65" fmla="*/ 2147483647 h 208"/>
              <a:gd name="T66" fmla="*/ 2147483647 w 209"/>
              <a:gd name="T67" fmla="*/ 2147483647 h 208"/>
              <a:gd name="T68" fmla="*/ 2147483647 w 209"/>
              <a:gd name="T69" fmla="*/ 2147483647 h 208"/>
              <a:gd name="T70" fmla="*/ 2147483647 w 209"/>
              <a:gd name="T71" fmla="*/ 2147483647 h 208"/>
              <a:gd name="T72" fmla="*/ 2147483647 w 209"/>
              <a:gd name="T73" fmla="*/ 2147483647 h 208"/>
              <a:gd name="T74" fmla="*/ 2147483647 w 209"/>
              <a:gd name="T75" fmla="*/ 2147483647 h 208"/>
              <a:gd name="T76" fmla="*/ 2147483647 w 209"/>
              <a:gd name="T77" fmla="*/ 2147483647 h 208"/>
              <a:gd name="T78" fmla="*/ 2147483647 w 209"/>
              <a:gd name="T79" fmla="*/ 2147483647 h 208"/>
              <a:gd name="T80" fmla="*/ 2147483647 w 209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9" h="208">
                <a:moveTo>
                  <a:pt x="209" y="104"/>
                </a:moveTo>
                <a:lnTo>
                  <a:pt x="207" y="88"/>
                </a:lnTo>
                <a:lnTo>
                  <a:pt x="204" y="72"/>
                </a:lnTo>
                <a:lnTo>
                  <a:pt x="197" y="57"/>
                </a:lnTo>
                <a:lnTo>
                  <a:pt x="189" y="43"/>
                </a:lnTo>
                <a:lnTo>
                  <a:pt x="178" y="31"/>
                </a:lnTo>
                <a:lnTo>
                  <a:pt x="165" y="20"/>
                </a:lnTo>
                <a:lnTo>
                  <a:pt x="151" y="11"/>
                </a:lnTo>
                <a:lnTo>
                  <a:pt x="136" y="5"/>
                </a:lnTo>
                <a:lnTo>
                  <a:pt x="121" y="1"/>
                </a:lnTo>
                <a:lnTo>
                  <a:pt x="105" y="0"/>
                </a:lnTo>
                <a:lnTo>
                  <a:pt x="88" y="1"/>
                </a:lnTo>
                <a:lnTo>
                  <a:pt x="72" y="5"/>
                </a:lnTo>
                <a:lnTo>
                  <a:pt x="57" y="11"/>
                </a:lnTo>
                <a:lnTo>
                  <a:pt x="43" y="20"/>
                </a:lnTo>
                <a:lnTo>
                  <a:pt x="31" y="31"/>
                </a:lnTo>
                <a:lnTo>
                  <a:pt x="20" y="43"/>
                </a:lnTo>
                <a:lnTo>
                  <a:pt x="12" y="57"/>
                </a:lnTo>
                <a:lnTo>
                  <a:pt x="6" y="72"/>
                </a:lnTo>
                <a:lnTo>
                  <a:pt x="1" y="88"/>
                </a:lnTo>
                <a:lnTo>
                  <a:pt x="0" y="104"/>
                </a:lnTo>
                <a:lnTo>
                  <a:pt x="1" y="120"/>
                </a:lnTo>
                <a:lnTo>
                  <a:pt x="6" y="136"/>
                </a:lnTo>
                <a:lnTo>
                  <a:pt x="12" y="152"/>
                </a:lnTo>
                <a:lnTo>
                  <a:pt x="20" y="166"/>
                </a:lnTo>
                <a:lnTo>
                  <a:pt x="31" y="177"/>
                </a:lnTo>
                <a:lnTo>
                  <a:pt x="43" y="188"/>
                </a:lnTo>
                <a:lnTo>
                  <a:pt x="57" y="197"/>
                </a:lnTo>
                <a:lnTo>
                  <a:pt x="72" y="203"/>
                </a:lnTo>
                <a:lnTo>
                  <a:pt x="88" y="207"/>
                </a:lnTo>
                <a:lnTo>
                  <a:pt x="105" y="208"/>
                </a:lnTo>
                <a:lnTo>
                  <a:pt x="121" y="207"/>
                </a:lnTo>
                <a:lnTo>
                  <a:pt x="136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7"/>
                </a:lnTo>
                <a:lnTo>
                  <a:pt x="189" y="166"/>
                </a:lnTo>
                <a:lnTo>
                  <a:pt x="197" y="152"/>
                </a:lnTo>
                <a:lnTo>
                  <a:pt x="204" y="136"/>
                </a:lnTo>
                <a:lnTo>
                  <a:pt x="207" y="120"/>
                </a:lnTo>
                <a:lnTo>
                  <a:pt x="209" y="104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5518" name="Group 302"/>
          <p:cNvGrpSpPr>
            <a:grpSpLocks/>
          </p:cNvGrpSpPr>
          <p:nvPr/>
        </p:nvGrpSpPr>
        <p:grpSpPr bwMode="auto">
          <a:xfrm>
            <a:off x="1417638" y="1663700"/>
            <a:ext cx="620712" cy="280988"/>
            <a:chOff x="893" y="1048"/>
            <a:chExt cx="391" cy="177"/>
          </a:xfrm>
        </p:grpSpPr>
        <p:sp>
          <p:nvSpPr>
            <p:cNvPr id="142390" name="Freeform 303"/>
            <p:cNvSpPr>
              <a:spLocks/>
            </p:cNvSpPr>
            <p:nvPr/>
          </p:nvSpPr>
          <p:spPr bwMode="auto">
            <a:xfrm>
              <a:off x="893" y="1048"/>
              <a:ext cx="74" cy="57"/>
            </a:xfrm>
            <a:custGeom>
              <a:avLst/>
              <a:gdLst>
                <a:gd name="T0" fmla="*/ 0 w 234"/>
                <a:gd name="T1" fmla="*/ 0 h 181"/>
                <a:gd name="T2" fmla="*/ 1 w 234"/>
                <a:gd name="T3" fmla="*/ 1 h 181"/>
                <a:gd name="T4" fmla="*/ 1 w 234"/>
                <a:gd name="T5" fmla="*/ 1 h 181"/>
                <a:gd name="T6" fmla="*/ 2 w 234"/>
                <a:gd name="T7" fmla="*/ 1 h 181"/>
                <a:gd name="T8" fmla="*/ 2 w 234"/>
                <a:gd name="T9" fmla="*/ 2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4" h="181">
                  <a:moveTo>
                    <a:pt x="0" y="0"/>
                  </a:moveTo>
                  <a:lnTo>
                    <a:pt x="60" y="51"/>
                  </a:lnTo>
                  <a:lnTo>
                    <a:pt x="120" y="99"/>
                  </a:lnTo>
                  <a:lnTo>
                    <a:pt x="183" y="145"/>
                  </a:lnTo>
                  <a:lnTo>
                    <a:pt x="234" y="18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91" name="Freeform 304"/>
            <p:cNvSpPr>
              <a:spLocks/>
            </p:cNvSpPr>
            <p:nvPr/>
          </p:nvSpPr>
          <p:spPr bwMode="auto">
            <a:xfrm>
              <a:off x="987" y="1118"/>
              <a:ext cx="79" cy="44"/>
            </a:xfrm>
            <a:custGeom>
              <a:avLst/>
              <a:gdLst>
                <a:gd name="T0" fmla="*/ 0 w 256"/>
                <a:gd name="T1" fmla="*/ 0 h 141"/>
                <a:gd name="T2" fmla="*/ 0 w 256"/>
                <a:gd name="T3" fmla="*/ 0 h 141"/>
                <a:gd name="T4" fmla="*/ 1 w 256"/>
                <a:gd name="T5" fmla="*/ 1 h 141"/>
                <a:gd name="T6" fmla="*/ 1 w 256"/>
                <a:gd name="T7" fmla="*/ 1 h 141"/>
                <a:gd name="T8" fmla="*/ 2 w 256"/>
                <a:gd name="T9" fmla="*/ 1 h 141"/>
                <a:gd name="T10" fmla="*/ 2 w 256"/>
                <a:gd name="T11" fmla="*/ 1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141">
                  <a:moveTo>
                    <a:pt x="0" y="0"/>
                  </a:moveTo>
                  <a:lnTo>
                    <a:pt x="15" y="10"/>
                  </a:lnTo>
                  <a:lnTo>
                    <a:pt x="82" y="50"/>
                  </a:lnTo>
                  <a:lnTo>
                    <a:pt x="149" y="88"/>
                  </a:lnTo>
                  <a:lnTo>
                    <a:pt x="219" y="123"/>
                  </a:lnTo>
                  <a:lnTo>
                    <a:pt x="256" y="1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92" name="Freeform 305"/>
            <p:cNvSpPr>
              <a:spLocks/>
            </p:cNvSpPr>
            <p:nvPr/>
          </p:nvSpPr>
          <p:spPr bwMode="auto">
            <a:xfrm>
              <a:off x="1087" y="1171"/>
              <a:ext cx="86" cy="32"/>
            </a:xfrm>
            <a:custGeom>
              <a:avLst/>
              <a:gdLst>
                <a:gd name="T0" fmla="*/ 0 w 275"/>
                <a:gd name="T1" fmla="*/ 0 h 99"/>
                <a:gd name="T2" fmla="*/ 0 w 275"/>
                <a:gd name="T3" fmla="*/ 0 h 99"/>
                <a:gd name="T4" fmla="*/ 1 w 275"/>
                <a:gd name="T5" fmla="*/ 1 h 99"/>
                <a:gd name="T6" fmla="*/ 2 w 275"/>
                <a:gd name="T7" fmla="*/ 1 h 99"/>
                <a:gd name="T8" fmla="*/ 3 w 275"/>
                <a:gd name="T9" fmla="*/ 1 h 99"/>
                <a:gd name="T10" fmla="*/ 3 w 275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5" h="99">
                  <a:moveTo>
                    <a:pt x="0" y="0"/>
                  </a:moveTo>
                  <a:lnTo>
                    <a:pt x="37" y="16"/>
                  </a:lnTo>
                  <a:lnTo>
                    <a:pt x="110" y="44"/>
                  </a:lnTo>
                  <a:lnTo>
                    <a:pt x="182" y="70"/>
                  </a:lnTo>
                  <a:lnTo>
                    <a:pt x="257" y="93"/>
                  </a:lnTo>
                  <a:lnTo>
                    <a:pt x="275" y="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93" name="Freeform 306"/>
            <p:cNvSpPr>
              <a:spLocks/>
            </p:cNvSpPr>
            <p:nvPr/>
          </p:nvSpPr>
          <p:spPr bwMode="auto">
            <a:xfrm>
              <a:off x="1195" y="1208"/>
              <a:ext cx="89" cy="17"/>
            </a:xfrm>
            <a:custGeom>
              <a:avLst/>
              <a:gdLst>
                <a:gd name="T0" fmla="*/ 0 w 290"/>
                <a:gd name="T1" fmla="*/ 0 h 55"/>
                <a:gd name="T2" fmla="*/ 1 w 290"/>
                <a:gd name="T3" fmla="*/ 0 h 55"/>
                <a:gd name="T4" fmla="*/ 1 w 290"/>
                <a:gd name="T5" fmla="*/ 0 h 55"/>
                <a:gd name="T6" fmla="*/ 2 w 290"/>
                <a:gd name="T7" fmla="*/ 0 h 55"/>
                <a:gd name="T8" fmla="*/ 2 w 290"/>
                <a:gd name="T9" fmla="*/ 1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0" h="55">
                  <a:moveTo>
                    <a:pt x="0" y="0"/>
                  </a:moveTo>
                  <a:lnTo>
                    <a:pt x="61" y="15"/>
                  </a:lnTo>
                  <a:lnTo>
                    <a:pt x="136" y="31"/>
                  </a:lnTo>
                  <a:lnTo>
                    <a:pt x="213" y="44"/>
                  </a:lnTo>
                  <a:lnTo>
                    <a:pt x="290" y="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5523" name="Line 307"/>
          <p:cNvSpPr>
            <a:spLocks noChangeShapeType="1"/>
          </p:cNvSpPr>
          <p:nvPr/>
        </p:nvSpPr>
        <p:spPr bwMode="auto">
          <a:xfrm flipH="1">
            <a:off x="2038350" y="5978525"/>
            <a:ext cx="1343025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24" name="Freeform 308"/>
          <p:cNvSpPr>
            <a:spLocks/>
          </p:cNvSpPr>
          <p:nvPr/>
        </p:nvSpPr>
        <p:spPr bwMode="auto">
          <a:xfrm>
            <a:off x="6897688" y="1892300"/>
            <a:ext cx="101600" cy="104775"/>
          </a:xfrm>
          <a:custGeom>
            <a:avLst/>
            <a:gdLst>
              <a:gd name="T0" fmla="*/ 2147483647 w 208"/>
              <a:gd name="T1" fmla="*/ 2147483647 h 208"/>
              <a:gd name="T2" fmla="*/ 2147483647 w 208"/>
              <a:gd name="T3" fmla="*/ 2147483647 h 208"/>
              <a:gd name="T4" fmla="*/ 2147483647 w 208"/>
              <a:gd name="T5" fmla="*/ 2147483647 h 208"/>
              <a:gd name="T6" fmla="*/ 2147483647 w 208"/>
              <a:gd name="T7" fmla="*/ 2147483647 h 208"/>
              <a:gd name="T8" fmla="*/ 2147483647 w 208"/>
              <a:gd name="T9" fmla="*/ 2147483647 h 208"/>
              <a:gd name="T10" fmla="*/ 2147483647 w 208"/>
              <a:gd name="T11" fmla="*/ 2147483647 h 208"/>
              <a:gd name="T12" fmla="*/ 2147483647 w 208"/>
              <a:gd name="T13" fmla="*/ 2147483647 h 208"/>
              <a:gd name="T14" fmla="*/ 2147483647 w 208"/>
              <a:gd name="T15" fmla="*/ 2147483647 h 208"/>
              <a:gd name="T16" fmla="*/ 2147483647 w 208"/>
              <a:gd name="T17" fmla="*/ 2147483647 h 208"/>
              <a:gd name="T18" fmla="*/ 2147483647 w 208"/>
              <a:gd name="T19" fmla="*/ 2147483647 h 208"/>
              <a:gd name="T20" fmla="*/ 2147483647 w 208"/>
              <a:gd name="T21" fmla="*/ 0 h 208"/>
              <a:gd name="T22" fmla="*/ 2147483647 w 208"/>
              <a:gd name="T23" fmla="*/ 2147483647 h 208"/>
              <a:gd name="T24" fmla="*/ 2147483647 w 208"/>
              <a:gd name="T25" fmla="*/ 2147483647 h 208"/>
              <a:gd name="T26" fmla="*/ 2147483647 w 208"/>
              <a:gd name="T27" fmla="*/ 2147483647 h 208"/>
              <a:gd name="T28" fmla="*/ 2147483647 w 208"/>
              <a:gd name="T29" fmla="*/ 2147483647 h 208"/>
              <a:gd name="T30" fmla="*/ 2147483647 w 208"/>
              <a:gd name="T31" fmla="*/ 2147483647 h 208"/>
              <a:gd name="T32" fmla="*/ 2147483647 w 208"/>
              <a:gd name="T33" fmla="*/ 2147483647 h 208"/>
              <a:gd name="T34" fmla="*/ 2147483647 w 208"/>
              <a:gd name="T35" fmla="*/ 2147483647 h 208"/>
              <a:gd name="T36" fmla="*/ 2147483647 w 208"/>
              <a:gd name="T37" fmla="*/ 2147483647 h 208"/>
              <a:gd name="T38" fmla="*/ 2147483647 w 208"/>
              <a:gd name="T39" fmla="*/ 2147483647 h 208"/>
              <a:gd name="T40" fmla="*/ 0 w 208"/>
              <a:gd name="T41" fmla="*/ 2147483647 h 208"/>
              <a:gd name="T42" fmla="*/ 2147483647 w 208"/>
              <a:gd name="T43" fmla="*/ 2147483647 h 208"/>
              <a:gd name="T44" fmla="*/ 2147483647 w 208"/>
              <a:gd name="T45" fmla="*/ 2147483647 h 208"/>
              <a:gd name="T46" fmla="*/ 2147483647 w 208"/>
              <a:gd name="T47" fmla="*/ 2147483647 h 208"/>
              <a:gd name="T48" fmla="*/ 2147483647 w 208"/>
              <a:gd name="T49" fmla="*/ 2147483647 h 208"/>
              <a:gd name="T50" fmla="*/ 2147483647 w 208"/>
              <a:gd name="T51" fmla="*/ 2147483647 h 208"/>
              <a:gd name="T52" fmla="*/ 2147483647 w 208"/>
              <a:gd name="T53" fmla="*/ 2147483647 h 208"/>
              <a:gd name="T54" fmla="*/ 2147483647 w 208"/>
              <a:gd name="T55" fmla="*/ 2147483647 h 208"/>
              <a:gd name="T56" fmla="*/ 2147483647 w 208"/>
              <a:gd name="T57" fmla="*/ 2147483647 h 208"/>
              <a:gd name="T58" fmla="*/ 2147483647 w 208"/>
              <a:gd name="T59" fmla="*/ 2147483647 h 208"/>
              <a:gd name="T60" fmla="*/ 2147483647 w 208"/>
              <a:gd name="T61" fmla="*/ 2147483647 h 208"/>
              <a:gd name="T62" fmla="*/ 2147483647 w 208"/>
              <a:gd name="T63" fmla="*/ 2147483647 h 208"/>
              <a:gd name="T64" fmla="*/ 2147483647 w 208"/>
              <a:gd name="T65" fmla="*/ 2147483647 h 208"/>
              <a:gd name="T66" fmla="*/ 2147483647 w 208"/>
              <a:gd name="T67" fmla="*/ 2147483647 h 208"/>
              <a:gd name="T68" fmla="*/ 2147483647 w 208"/>
              <a:gd name="T69" fmla="*/ 2147483647 h 208"/>
              <a:gd name="T70" fmla="*/ 2147483647 w 208"/>
              <a:gd name="T71" fmla="*/ 2147483647 h 208"/>
              <a:gd name="T72" fmla="*/ 2147483647 w 208"/>
              <a:gd name="T73" fmla="*/ 2147483647 h 208"/>
              <a:gd name="T74" fmla="*/ 2147483647 w 208"/>
              <a:gd name="T75" fmla="*/ 2147483647 h 208"/>
              <a:gd name="T76" fmla="*/ 2147483647 w 208"/>
              <a:gd name="T77" fmla="*/ 2147483647 h 208"/>
              <a:gd name="T78" fmla="*/ 2147483647 w 208"/>
              <a:gd name="T79" fmla="*/ 2147483647 h 208"/>
              <a:gd name="T80" fmla="*/ 2147483647 w 208"/>
              <a:gd name="T81" fmla="*/ 2147483647 h 20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208">
                <a:moveTo>
                  <a:pt x="208" y="104"/>
                </a:moveTo>
                <a:lnTo>
                  <a:pt x="207" y="87"/>
                </a:lnTo>
                <a:lnTo>
                  <a:pt x="203" y="72"/>
                </a:lnTo>
                <a:lnTo>
                  <a:pt x="197" y="56"/>
                </a:lnTo>
                <a:lnTo>
                  <a:pt x="189" y="42"/>
                </a:lnTo>
                <a:lnTo>
                  <a:pt x="178" y="31"/>
                </a:lnTo>
                <a:lnTo>
                  <a:pt x="165" y="20"/>
                </a:lnTo>
                <a:lnTo>
                  <a:pt x="151" y="12"/>
                </a:lnTo>
                <a:lnTo>
                  <a:pt x="137" y="5"/>
                </a:lnTo>
                <a:lnTo>
                  <a:pt x="121" y="1"/>
                </a:lnTo>
                <a:lnTo>
                  <a:pt x="104" y="0"/>
                </a:lnTo>
                <a:lnTo>
                  <a:pt x="88" y="1"/>
                </a:lnTo>
                <a:lnTo>
                  <a:pt x="72" y="5"/>
                </a:lnTo>
                <a:lnTo>
                  <a:pt x="57" y="12"/>
                </a:lnTo>
                <a:lnTo>
                  <a:pt x="43" y="20"/>
                </a:lnTo>
                <a:lnTo>
                  <a:pt x="30" y="31"/>
                </a:lnTo>
                <a:lnTo>
                  <a:pt x="19" y="42"/>
                </a:lnTo>
                <a:lnTo>
                  <a:pt x="11" y="56"/>
                </a:lnTo>
                <a:lnTo>
                  <a:pt x="5" y="72"/>
                </a:lnTo>
                <a:lnTo>
                  <a:pt x="1" y="87"/>
                </a:lnTo>
                <a:lnTo>
                  <a:pt x="0" y="104"/>
                </a:lnTo>
                <a:lnTo>
                  <a:pt x="1" y="120"/>
                </a:lnTo>
                <a:lnTo>
                  <a:pt x="5" y="136"/>
                </a:lnTo>
                <a:lnTo>
                  <a:pt x="11" y="151"/>
                </a:lnTo>
                <a:lnTo>
                  <a:pt x="19" y="165"/>
                </a:lnTo>
                <a:lnTo>
                  <a:pt x="30" y="178"/>
                </a:lnTo>
                <a:lnTo>
                  <a:pt x="43" y="188"/>
                </a:lnTo>
                <a:lnTo>
                  <a:pt x="57" y="197"/>
                </a:lnTo>
                <a:lnTo>
                  <a:pt x="72" y="203"/>
                </a:lnTo>
                <a:lnTo>
                  <a:pt x="88" y="206"/>
                </a:lnTo>
                <a:lnTo>
                  <a:pt x="104" y="208"/>
                </a:lnTo>
                <a:lnTo>
                  <a:pt x="121" y="206"/>
                </a:lnTo>
                <a:lnTo>
                  <a:pt x="137" y="203"/>
                </a:lnTo>
                <a:lnTo>
                  <a:pt x="151" y="197"/>
                </a:lnTo>
                <a:lnTo>
                  <a:pt x="165" y="188"/>
                </a:lnTo>
                <a:lnTo>
                  <a:pt x="178" y="178"/>
                </a:lnTo>
                <a:lnTo>
                  <a:pt x="189" y="165"/>
                </a:lnTo>
                <a:lnTo>
                  <a:pt x="197" y="151"/>
                </a:lnTo>
                <a:lnTo>
                  <a:pt x="203" y="136"/>
                </a:lnTo>
                <a:lnTo>
                  <a:pt x="207" y="120"/>
                </a:lnTo>
                <a:lnTo>
                  <a:pt x="208" y="104"/>
                </a:lnTo>
                <a:close/>
              </a:path>
            </a:pathLst>
          </a:custGeom>
          <a:solidFill>
            <a:schemeClr val="accent2"/>
          </a:solidFill>
          <a:ln w="19050" cmpd="sng">
            <a:solidFill>
              <a:schemeClr val="accent2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5525" name="Line 309"/>
          <p:cNvSpPr>
            <a:spLocks noChangeShapeType="1"/>
          </p:cNvSpPr>
          <p:nvPr/>
        </p:nvSpPr>
        <p:spPr bwMode="auto">
          <a:xfrm flipV="1">
            <a:off x="3381375" y="1944688"/>
            <a:ext cx="0" cy="27955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5526" name="Group 310"/>
          <p:cNvGrpSpPr>
            <a:grpSpLocks/>
          </p:cNvGrpSpPr>
          <p:nvPr/>
        </p:nvGrpSpPr>
        <p:grpSpPr bwMode="auto">
          <a:xfrm>
            <a:off x="2038350" y="1944688"/>
            <a:ext cx="1343025" cy="0"/>
            <a:chOff x="1284" y="1225"/>
            <a:chExt cx="846" cy="0"/>
          </a:xfrm>
        </p:grpSpPr>
        <p:sp>
          <p:nvSpPr>
            <p:cNvPr id="142382" name="Line 311"/>
            <p:cNvSpPr>
              <a:spLocks noChangeShapeType="1"/>
            </p:cNvSpPr>
            <p:nvPr/>
          </p:nvSpPr>
          <p:spPr bwMode="auto">
            <a:xfrm>
              <a:off x="1284" y="1225"/>
              <a:ext cx="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3" name="Line 312"/>
            <p:cNvSpPr>
              <a:spLocks noChangeShapeType="1"/>
            </p:cNvSpPr>
            <p:nvPr/>
          </p:nvSpPr>
          <p:spPr bwMode="auto">
            <a:xfrm>
              <a:off x="1378" y="1225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4" name="Line 313"/>
            <p:cNvSpPr>
              <a:spLocks noChangeShapeType="1"/>
            </p:cNvSpPr>
            <p:nvPr/>
          </p:nvSpPr>
          <p:spPr bwMode="auto">
            <a:xfrm>
              <a:off x="1492" y="1225"/>
              <a:ext cx="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5" name="Line 314"/>
            <p:cNvSpPr>
              <a:spLocks noChangeShapeType="1"/>
            </p:cNvSpPr>
            <p:nvPr/>
          </p:nvSpPr>
          <p:spPr bwMode="auto">
            <a:xfrm>
              <a:off x="1605" y="1225"/>
              <a:ext cx="9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6" name="Line 315"/>
            <p:cNvSpPr>
              <a:spLocks noChangeShapeType="1"/>
            </p:cNvSpPr>
            <p:nvPr/>
          </p:nvSpPr>
          <p:spPr bwMode="auto">
            <a:xfrm>
              <a:off x="1719" y="1225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7" name="Line 316"/>
            <p:cNvSpPr>
              <a:spLocks noChangeShapeType="1"/>
            </p:cNvSpPr>
            <p:nvPr/>
          </p:nvSpPr>
          <p:spPr bwMode="auto">
            <a:xfrm>
              <a:off x="1833" y="1225"/>
              <a:ext cx="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8" name="Line 317"/>
            <p:cNvSpPr>
              <a:spLocks noChangeShapeType="1"/>
            </p:cNvSpPr>
            <p:nvPr/>
          </p:nvSpPr>
          <p:spPr bwMode="auto">
            <a:xfrm>
              <a:off x="1946" y="1225"/>
              <a:ext cx="9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9" name="Line 318"/>
            <p:cNvSpPr>
              <a:spLocks noChangeShapeType="1"/>
            </p:cNvSpPr>
            <p:nvPr/>
          </p:nvSpPr>
          <p:spPr bwMode="auto">
            <a:xfrm>
              <a:off x="2060" y="1225"/>
              <a:ext cx="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5535" name="Group 319"/>
          <p:cNvGrpSpPr>
            <a:grpSpLocks/>
          </p:cNvGrpSpPr>
          <p:nvPr/>
        </p:nvGrpSpPr>
        <p:grpSpPr bwMode="auto">
          <a:xfrm>
            <a:off x="3381375" y="1663700"/>
            <a:ext cx="0" cy="280988"/>
            <a:chOff x="2130" y="1048"/>
            <a:chExt cx="0" cy="177"/>
          </a:xfrm>
        </p:grpSpPr>
        <p:sp>
          <p:nvSpPr>
            <p:cNvPr id="142380" name="Line 320"/>
            <p:cNvSpPr>
              <a:spLocks noChangeShapeType="1"/>
            </p:cNvSpPr>
            <p:nvPr/>
          </p:nvSpPr>
          <p:spPr bwMode="auto">
            <a:xfrm flipV="1">
              <a:off x="2130" y="1147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381" name="Line 321"/>
            <p:cNvSpPr>
              <a:spLocks noChangeShapeType="1"/>
            </p:cNvSpPr>
            <p:nvPr/>
          </p:nvSpPr>
          <p:spPr bwMode="auto">
            <a:xfrm flipV="1">
              <a:off x="2130" y="1048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5538" name="Line 322"/>
          <p:cNvSpPr>
            <a:spLocks noChangeShapeType="1"/>
          </p:cNvSpPr>
          <p:nvPr/>
        </p:nvSpPr>
        <p:spPr bwMode="auto">
          <a:xfrm>
            <a:off x="3381375" y="4741863"/>
            <a:ext cx="0" cy="12382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39" name="Freeform 323"/>
          <p:cNvSpPr>
            <a:spLocks/>
          </p:cNvSpPr>
          <p:nvPr/>
        </p:nvSpPr>
        <p:spPr bwMode="auto">
          <a:xfrm>
            <a:off x="5708650" y="1668463"/>
            <a:ext cx="1238250" cy="277812"/>
          </a:xfrm>
          <a:custGeom>
            <a:avLst/>
            <a:gdLst>
              <a:gd name="T0" fmla="*/ 2147483647 w 2501"/>
              <a:gd name="T1" fmla="*/ 2147483647 h 564"/>
              <a:gd name="T2" fmla="*/ 2147483647 w 2501"/>
              <a:gd name="T3" fmla="*/ 2147483647 h 564"/>
              <a:gd name="T4" fmla="*/ 2147483647 w 2501"/>
              <a:gd name="T5" fmla="*/ 2147483647 h 564"/>
              <a:gd name="T6" fmla="*/ 2147483647 w 2501"/>
              <a:gd name="T7" fmla="*/ 2147483647 h 564"/>
              <a:gd name="T8" fmla="*/ 2147483647 w 2501"/>
              <a:gd name="T9" fmla="*/ 2147483647 h 564"/>
              <a:gd name="T10" fmla="*/ 2147483647 w 2501"/>
              <a:gd name="T11" fmla="*/ 2147483647 h 564"/>
              <a:gd name="T12" fmla="*/ 2147483647 w 2501"/>
              <a:gd name="T13" fmla="*/ 2147483647 h 564"/>
              <a:gd name="T14" fmla="*/ 2147483647 w 2501"/>
              <a:gd name="T15" fmla="*/ 2147483647 h 564"/>
              <a:gd name="T16" fmla="*/ 2147483647 w 2501"/>
              <a:gd name="T17" fmla="*/ 2147483647 h 564"/>
              <a:gd name="T18" fmla="*/ 2147483647 w 2501"/>
              <a:gd name="T19" fmla="*/ 2147483647 h 564"/>
              <a:gd name="T20" fmla="*/ 2147483647 w 2501"/>
              <a:gd name="T21" fmla="*/ 2147483647 h 564"/>
              <a:gd name="T22" fmla="*/ 2147483647 w 2501"/>
              <a:gd name="T23" fmla="*/ 2147483647 h 564"/>
              <a:gd name="T24" fmla="*/ 2147483647 w 2501"/>
              <a:gd name="T25" fmla="*/ 2147483647 h 564"/>
              <a:gd name="T26" fmla="*/ 2147483647 w 2501"/>
              <a:gd name="T27" fmla="*/ 2147483647 h 564"/>
              <a:gd name="T28" fmla="*/ 2147483647 w 2501"/>
              <a:gd name="T29" fmla="*/ 2147483647 h 564"/>
              <a:gd name="T30" fmla="*/ 2147483647 w 2501"/>
              <a:gd name="T31" fmla="*/ 2147483647 h 564"/>
              <a:gd name="T32" fmla="*/ 2147483647 w 2501"/>
              <a:gd name="T33" fmla="*/ 2147483647 h 564"/>
              <a:gd name="T34" fmla="*/ 2147483647 w 2501"/>
              <a:gd name="T35" fmla="*/ 2147483647 h 564"/>
              <a:gd name="T36" fmla="*/ 2147483647 w 2501"/>
              <a:gd name="T37" fmla="*/ 2147483647 h 564"/>
              <a:gd name="T38" fmla="*/ 2147483647 w 2501"/>
              <a:gd name="T39" fmla="*/ 2147483647 h 564"/>
              <a:gd name="T40" fmla="*/ 2147483647 w 2501"/>
              <a:gd name="T41" fmla="*/ 2147483647 h 564"/>
              <a:gd name="T42" fmla="*/ 2147483647 w 2501"/>
              <a:gd name="T43" fmla="*/ 0 h 564"/>
              <a:gd name="T44" fmla="*/ 2147483647 w 2501"/>
              <a:gd name="T45" fmla="*/ 0 h 564"/>
              <a:gd name="T46" fmla="*/ 2147483647 w 2501"/>
              <a:gd name="T47" fmla="*/ 2147483647 h 564"/>
              <a:gd name="T48" fmla="*/ 2147483647 w 2501"/>
              <a:gd name="T49" fmla="*/ 2147483647 h 564"/>
              <a:gd name="T50" fmla="*/ 2147483647 w 2501"/>
              <a:gd name="T51" fmla="*/ 2147483647 h 564"/>
              <a:gd name="T52" fmla="*/ 2147483647 w 2501"/>
              <a:gd name="T53" fmla="*/ 2147483647 h 564"/>
              <a:gd name="T54" fmla="*/ 2147483647 w 2501"/>
              <a:gd name="T55" fmla="*/ 2147483647 h 564"/>
              <a:gd name="T56" fmla="*/ 2147483647 w 2501"/>
              <a:gd name="T57" fmla="*/ 2147483647 h 564"/>
              <a:gd name="T58" fmla="*/ 2147483647 w 2501"/>
              <a:gd name="T59" fmla="*/ 2147483647 h 564"/>
              <a:gd name="T60" fmla="*/ 2147483647 w 2501"/>
              <a:gd name="T61" fmla="*/ 2147483647 h 564"/>
              <a:gd name="T62" fmla="*/ 2147483647 w 2501"/>
              <a:gd name="T63" fmla="*/ 2147483647 h 564"/>
              <a:gd name="T64" fmla="*/ 2147483647 w 2501"/>
              <a:gd name="T65" fmla="*/ 2147483647 h 564"/>
              <a:gd name="T66" fmla="*/ 2147483647 w 2501"/>
              <a:gd name="T67" fmla="*/ 2147483647 h 564"/>
              <a:gd name="T68" fmla="*/ 2147483647 w 2501"/>
              <a:gd name="T69" fmla="*/ 2147483647 h 564"/>
              <a:gd name="T70" fmla="*/ 2147483647 w 2501"/>
              <a:gd name="T71" fmla="*/ 2147483647 h 564"/>
              <a:gd name="T72" fmla="*/ 2147483647 w 2501"/>
              <a:gd name="T73" fmla="*/ 2147483647 h 564"/>
              <a:gd name="T74" fmla="*/ 2147483647 w 2501"/>
              <a:gd name="T75" fmla="*/ 2147483647 h 564"/>
              <a:gd name="T76" fmla="*/ 2147483647 w 2501"/>
              <a:gd name="T77" fmla="*/ 2147483647 h 564"/>
              <a:gd name="T78" fmla="*/ 2147483647 w 2501"/>
              <a:gd name="T79" fmla="*/ 2147483647 h 564"/>
              <a:gd name="T80" fmla="*/ 2147483647 w 2501"/>
              <a:gd name="T81" fmla="*/ 2147483647 h 564"/>
              <a:gd name="T82" fmla="*/ 2147483647 w 2501"/>
              <a:gd name="T83" fmla="*/ 2147483647 h 564"/>
              <a:gd name="T84" fmla="*/ 2147483647 w 2501"/>
              <a:gd name="T85" fmla="*/ 2147483647 h 564"/>
              <a:gd name="T86" fmla="*/ 0 w 2501"/>
              <a:gd name="T87" fmla="*/ 2147483647 h 56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01" h="564">
                <a:moveTo>
                  <a:pt x="2501" y="564"/>
                </a:moveTo>
                <a:lnTo>
                  <a:pt x="2457" y="515"/>
                </a:lnTo>
                <a:lnTo>
                  <a:pt x="2410" y="468"/>
                </a:lnTo>
                <a:lnTo>
                  <a:pt x="2362" y="424"/>
                </a:lnTo>
                <a:lnTo>
                  <a:pt x="2312" y="381"/>
                </a:lnTo>
                <a:lnTo>
                  <a:pt x="2261" y="341"/>
                </a:lnTo>
                <a:lnTo>
                  <a:pt x="2208" y="301"/>
                </a:lnTo>
                <a:lnTo>
                  <a:pt x="2153" y="265"/>
                </a:lnTo>
                <a:lnTo>
                  <a:pt x="2097" y="230"/>
                </a:lnTo>
                <a:lnTo>
                  <a:pt x="2039" y="198"/>
                </a:lnTo>
                <a:lnTo>
                  <a:pt x="1981" y="168"/>
                </a:lnTo>
                <a:lnTo>
                  <a:pt x="1921" y="140"/>
                </a:lnTo>
                <a:lnTo>
                  <a:pt x="1861" y="115"/>
                </a:lnTo>
                <a:lnTo>
                  <a:pt x="1799" y="92"/>
                </a:lnTo>
                <a:lnTo>
                  <a:pt x="1737" y="71"/>
                </a:lnTo>
                <a:lnTo>
                  <a:pt x="1673" y="54"/>
                </a:lnTo>
                <a:lnTo>
                  <a:pt x="1609" y="38"/>
                </a:lnTo>
                <a:lnTo>
                  <a:pt x="1545" y="25"/>
                </a:lnTo>
                <a:lnTo>
                  <a:pt x="1480" y="15"/>
                </a:lnTo>
                <a:lnTo>
                  <a:pt x="1414" y="7"/>
                </a:lnTo>
                <a:lnTo>
                  <a:pt x="1349" y="2"/>
                </a:lnTo>
                <a:lnTo>
                  <a:pt x="1283" y="0"/>
                </a:lnTo>
                <a:lnTo>
                  <a:pt x="1217" y="0"/>
                </a:lnTo>
                <a:lnTo>
                  <a:pt x="1152" y="2"/>
                </a:lnTo>
                <a:lnTo>
                  <a:pt x="1086" y="7"/>
                </a:lnTo>
                <a:lnTo>
                  <a:pt x="1022" y="15"/>
                </a:lnTo>
                <a:lnTo>
                  <a:pt x="957" y="25"/>
                </a:lnTo>
                <a:lnTo>
                  <a:pt x="892" y="38"/>
                </a:lnTo>
                <a:lnTo>
                  <a:pt x="828" y="54"/>
                </a:lnTo>
                <a:lnTo>
                  <a:pt x="765" y="71"/>
                </a:lnTo>
                <a:lnTo>
                  <a:pt x="702" y="92"/>
                </a:lnTo>
                <a:lnTo>
                  <a:pt x="640" y="115"/>
                </a:lnTo>
                <a:lnTo>
                  <a:pt x="580" y="140"/>
                </a:lnTo>
                <a:lnTo>
                  <a:pt x="520" y="168"/>
                </a:lnTo>
                <a:lnTo>
                  <a:pt x="461" y="198"/>
                </a:lnTo>
                <a:lnTo>
                  <a:pt x="404" y="230"/>
                </a:lnTo>
                <a:lnTo>
                  <a:pt x="349" y="265"/>
                </a:lnTo>
                <a:lnTo>
                  <a:pt x="293" y="301"/>
                </a:lnTo>
                <a:lnTo>
                  <a:pt x="241" y="341"/>
                </a:lnTo>
                <a:lnTo>
                  <a:pt x="189" y="381"/>
                </a:lnTo>
                <a:lnTo>
                  <a:pt x="139" y="424"/>
                </a:lnTo>
                <a:lnTo>
                  <a:pt x="91" y="468"/>
                </a:lnTo>
                <a:lnTo>
                  <a:pt x="45" y="515"/>
                </a:lnTo>
                <a:lnTo>
                  <a:pt x="0" y="564"/>
                </a:lnTo>
              </a:path>
            </a:pathLst>
          </a:custGeom>
          <a:noFill/>
          <a:ln w="38100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40" name="Line 324"/>
          <p:cNvSpPr>
            <a:spLocks noChangeShapeType="1"/>
          </p:cNvSpPr>
          <p:nvPr/>
        </p:nvSpPr>
        <p:spPr bwMode="auto">
          <a:xfrm flipV="1">
            <a:off x="3381375" y="1946275"/>
            <a:ext cx="0" cy="27955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41" name="Line 325"/>
          <p:cNvSpPr>
            <a:spLocks noChangeShapeType="1"/>
          </p:cNvSpPr>
          <p:nvPr/>
        </p:nvSpPr>
        <p:spPr bwMode="auto">
          <a:xfrm>
            <a:off x="1417638" y="1663700"/>
            <a:ext cx="1963737" cy="0"/>
          </a:xfrm>
          <a:prstGeom prst="line">
            <a:avLst/>
          </a:prstGeom>
          <a:noFill/>
          <a:ln w="28575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5542" name="Rectangle 326"/>
          <p:cNvSpPr>
            <a:spLocks noChangeArrowheads="1"/>
          </p:cNvSpPr>
          <p:nvPr/>
        </p:nvSpPr>
        <p:spPr bwMode="auto">
          <a:xfrm>
            <a:off x="4859338" y="4149725"/>
            <a:ext cx="4033837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rgbClr val="FF0000"/>
                </a:solidFill>
                <a:ea typeface="黑体" pitchFamily="2" charset="-122"/>
              </a:rPr>
              <a:t>        </a:t>
            </a: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外表面与外表面相贯，内表面与内表面相贯。分别求其相贯线。</a:t>
            </a:r>
          </a:p>
        </p:txBody>
      </p:sp>
      <p:sp>
        <p:nvSpPr>
          <p:cNvPr id="265543" name="Freeform 327"/>
          <p:cNvSpPr>
            <a:spLocks/>
          </p:cNvSpPr>
          <p:nvPr/>
        </p:nvSpPr>
        <p:spPr bwMode="auto">
          <a:xfrm>
            <a:off x="1368425" y="1611313"/>
            <a:ext cx="101600" cy="104775"/>
          </a:xfrm>
          <a:custGeom>
            <a:avLst/>
            <a:gdLst>
              <a:gd name="T0" fmla="*/ 2147483647 w 208"/>
              <a:gd name="T1" fmla="*/ 2147483647 h 209"/>
              <a:gd name="T2" fmla="*/ 2147483647 w 208"/>
              <a:gd name="T3" fmla="*/ 2147483647 h 209"/>
              <a:gd name="T4" fmla="*/ 2147483647 w 208"/>
              <a:gd name="T5" fmla="*/ 2147483647 h 209"/>
              <a:gd name="T6" fmla="*/ 2147483647 w 208"/>
              <a:gd name="T7" fmla="*/ 2147483647 h 209"/>
              <a:gd name="T8" fmla="*/ 2147483647 w 208"/>
              <a:gd name="T9" fmla="*/ 2147483647 h 209"/>
              <a:gd name="T10" fmla="*/ 2147483647 w 208"/>
              <a:gd name="T11" fmla="*/ 2147483647 h 209"/>
              <a:gd name="T12" fmla="*/ 2147483647 w 208"/>
              <a:gd name="T13" fmla="*/ 2147483647 h 209"/>
              <a:gd name="T14" fmla="*/ 2147483647 w 208"/>
              <a:gd name="T15" fmla="*/ 2147483647 h 209"/>
              <a:gd name="T16" fmla="*/ 2147483647 w 208"/>
              <a:gd name="T17" fmla="*/ 2147483647 h 209"/>
              <a:gd name="T18" fmla="*/ 2147483647 w 208"/>
              <a:gd name="T19" fmla="*/ 2147483647 h 209"/>
              <a:gd name="T20" fmla="*/ 2147483647 w 208"/>
              <a:gd name="T21" fmla="*/ 0 h 209"/>
              <a:gd name="T22" fmla="*/ 2147483647 w 208"/>
              <a:gd name="T23" fmla="*/ 2147483647 h 209"/>
              <a:gd name="T24" fmla="*/ 2147483647 w 208"/>
              <a:gd name="T25" fmla="*/ 2147483647 h 209"/>
              <a:gd name="T26" fmla="*/ 2147483647 w 208"/>
              <a:gd name="T27" fmla="*/ 2147483647 h 209"/>
              <a:gd name="T28" fmla="*/ 2147483647 w 208"/>
              <a:gd name="T29" fmla="*/ 2147483647 h 209"/>
              <a:gd name="T30" fmla="*/ 2147483647 w 208"/>
              <a:gd name="T31" fmla="*/ 2147483647 h 209"/>
              <a:gd name="T32" fmla="*/ 2147483647 w 208"/>
              <a:gd name="T33" fmla="*/ 2147483647 h 209"/>
              <a:gd name="T34" fmla="*/ 2147483647 w 208"/>
              <a:gd name="T35" fmla="*/ 2147483647 h 209"/>
              <a:gd name="T36" fmla="*/ 2147483647 w 208"/>
              <a:gd name="T37" fmla="*/ 2147483647 h 209"/>
              <a:gd name="T38" fmla="*/ 2147483647 w 208"/>
              <a:gd name="T39" fmla="*/ 2147483647 h 209"/>
              <a:gd name="T40" fmla="*/ 0 w 208"/>
              <a:gd name="T41" fmla="*/ 2147483647 h 209"/>
              <a:gd name="T42" fmla="*/ 2147483647 w 208"/>
              <a:gd name="T43" fmla="*/ 2147483647 h 209"/>
              <a:gd name="T44" fmla="*/ 2147483647 w 208"/>
              <a:gd name="T45" fmla="*/ 2147483647 h 209"/>
              <a:gd name="T46" fmla="*/ 2147483647 w 208"/>
              <a:gd name="T47" fmla="*/ 2147483647 h 209"/>
              <a:gd name="T48" fmla="*/ 2147483647 w 208"/>
              <a:gd name="T49" fmla="*/ 2147483647 h 209"/>
              <a:gd name="T50" fmla="*/ 2147483647 w 208"/>
              <a:gd name="T51" fmla="*/ 2147483647 h 209"/>
              <a:gd name="T52" fmla="*/ 2147483647 w 208"/>
              <a:gd name="T53" fmla="*/ 2147483647 h 209"/>
              <a:gd name="T54" fmla="*/ 2147483647 w 208"/>
              <a:gd name="T55" fmla="*/ 2147483647 h 209"/>
              <a:gd name="T56" fmla="*/ 2147483647 w 208"/>
              <a:gd name="T57" fmla="*/ 2147483647 h 209"/>
              <a:gd name="T58" fmla="*/ 2147483647 w 208"/>
              <a:gd name="T59" fmla="*/ 2147483647 h 209"/>
              <a:gd name="T60" fmla="*/ 2147483647 w 208"/>
              <a:gd name="T61" fmla="*/ 2147483647 h 209"/>
              <a:gd name="T62" fmla="*/ 2147483647 w 208"/>
              <a:gd name="T63" fmla="*/ 2147483647 h 209"/>
              <a:gd name="T64" fmla="*/ 2147483647 w 208"/>
              <a:gd name="T65" fmla="*/ 2147483647 h 209"/>
              <a:gd name="T66" fmla="*/ 2147483647 w 208"/>
              <a:gd name="T67" fmla="*/ 2147483647 h 209"/>
              <a:gd name="T68" fmla="*/ 2147483647 w 208"/>
              <a:gd name="T69" fmla="*/ 2147483647 h 209"/>
              <a:gd name="T70" fmla="*/ 2147483647 w 208"/>
              <a:gd name="T71" fmla="*/ 2147483647 h 209"/>
              <a:gd name="T72" fmla="*/ 2147483647 w 208"/>
              <a:gd name="T73" fmla="*/ 2147483647 h 209"/>
              <a:gd name="T74" fmla="*/ 2147483647 w 208"/>
              <a:gd name="T75" fmla="*/ 2147483647 h 209"/>
              <a:gd name="T76" fmla="*/ 2147483647 w 208"/>
              <a:gd name="T77" fmla="*/ 2147483647 h 209"/>
              <a:gd name="T78" fmla="*/ 2147483647 w 208"/>
              <a:gd name="T79" fmla="*/ 2147483647 h 209"/>
              <a:gd name="T80" fmla="*/ 2147483647 w 208"/>
              <a:gd name="T81" fmla="*/ 2147483647 h 20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209">
                <a:moveTo>
                  <a:pt x="208" y="105"/>
                </a:moveTo>
                <a:lnTo>
                  <a:pt x="207" y="89"/>
                </a:lnTo>
                <a:lnTo>
                  <a:pt x="202" y="73"/>
                </a:lnTo>
                <a:lnTo>
                  <a:pt x="197" y="58"/>
                </a:lnTo>
                <a:lnTo>
                  <a:pt x="189" y="44"/>
                </a:lnTo>
                <a:lnTo>
                  <a:pt x="178" y="31"/>
                </a:lnTo>
                <a:lnTo>
                  <a:pt x="165" y="21"/>
                </a:lnTo>
                <a:lnTo>
                  <a:pt x="151" y="12"/>
                </a:lnTo>
                <a:lnTo>
                  <a:pt x="136" y="6"/>
                </a:lnTo>
                <a:lnTo>
                  <a:pt x="120" y="3"/>
                </a:lnTo>
                <a:lnTo>
                  <a:pt x="103" y="0"/>
                </a:lnTo>
                <a:lnTo>
                  <a:pt x="87" y="3"/>
                </a:lnTo>
                <a:lnTo>
                  <a:pt x="72" y="6"/>
                </a:lnTo>
                <a:lnTo>
                  <a:pt x="57" y="12"/>
                </a:lnTo>
                <a:lnTo>
                  <a:pt x="43" y="21"/>
                </a:lnTo>
                <a:lnTo>
                  <a:pt x="30" y="31"/>
                </a:lnTo>
                <a:lnTo>
                  <a:pt x="19" y="44"/>
                </a:lnTo>
                <a:lnTo>
                  <a:pt x="11" y="58"/>
                </a:lnTo>
                <a:lnTo>
                  <a:pt x="4" y="73"/>
                </a:lnTo>
                <a:lnTo>
                  <a:pt x="1" y="89"/>
                </a:lnTo>
                <a:lnTo>
                  <a:pt x="0" y="105"/>
                </a:lnTo>
                <a:lnTo>
                  <a:pt x="1" y="122"/>
                </a:lnTo>
                <a:lnTo>
                  <a:pt x="4" y="138"/>
                </a:lnTo>
                <a:lnTo>
                  <a:pt x="11" y="153"/>
                </a:lnTo>
                <a:lnTo>
                  <a:pt x="19" y="167"/>
                </a:lnTo>
                <a:lnTo>
                  <a:pt x="30" y="179"/>
                </a:lnTo>
                <a:lnTo>
                  <a:pt x="43" y="190"/>
                </a:lnTo>
                <a:lnTo>
                  <a:pt x="57" y="198"/>
                </a:lnTo>
                <a:lnTo>
                  <a:pt x="72" y="204"/>
                </a:lnTo>
                <a:lnTo>
                  <a:pt x="87" y="208"/>
                </a:lnTo>
                <a:lnTo>
                  <a:pt x="103" y="209"/>
                </a:lnTo>
                <a:lnTo>
                  <a:pt x="120" y="208"/>
                </a:lnTo>
                <a:lnTo>
                  <a:pt x="136" y="204"/>
                </a:lnTo>
                <a:lnTo>
                  <a:pt x="151" y="198"/>
                </a:lnTo>
                <a:lnTo>
                  <a:pt x="165" y="190"/>
                </a:lnTo>
                <a:lnTo>
                  <a:pt x="178" y="179"/>
                </a:lnTo>
                <a:lnTo>
                  <a:pt x="189" y="167"/>
                </a:lnTo>
                <a:lnTo>
                  <a:pt x="197" y="153"/>
                </a:lnTo>
                <a:lnTo>
                  <a:pt x="202" y="138"/>
                </a:lnTo>
                <a:lnTo>
                  <a:pt x="207" y="122"/>
                </a:lnTo>
                <a:lnTo>
                  <a:pt x="208" y="105"/>
                </a:lnTo>
                <a:close/>
              </a:path>
            </a:pathLst>
          </a:custGeom>
          <a:solidFill>
            <a:srgbClr val="FF0000"/>
          </a:solidFill>
          <a:ln w="19050" cmpd="sng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5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55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65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65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65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65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65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2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3" dur="500"/>
                                        <p:tgtEl>
                                          <p:spTgt spid="2653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5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265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65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65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5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7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8" dur="500"/>
                                        <p:tgtEl>
                                          <p:spTgt spid="2653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1" dur="500"/>
                                        <p:tgtEl>
                                          <p:spTgt spid="2653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4" dur="500"/>
                                        <p:tgtEl>
                                          <p:spTgt spid="2653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65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65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265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265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65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500"/>
                                        <p:tgtEl>
                                          <p:spTgt spid="26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265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xit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4" dur="2000"/>
                                        <p:tgtEl>
                                          <p:spTgt spid="2653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65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7" presetID="22" presetClass="exit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8" dur="500"/>
                                        <p:tgtEl>
                                          <p:spTgt spid="265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1" dur="500"/>
                                        <p:tgtEl>
                                          <p:spTgt spid="2653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4" dur="500"/>
                                        <p:tgtEl>
                                          <p:spTgt spid="265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265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265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265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3" dur="500"/>
                                        <p:tgtEl>
                                          <p:spTgt spid="265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8" dur="500"/>
                                        <p:tgtEl>
                                          <p:spTgt spid="265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265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6" dur="500"/>
                                        <p:tgtEl>
                                          <p:spTgt spid="265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500"/>
                                        <p:tgtEl>
                                          <p:spTgt spid="265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3" presetID="22" presetClass="exit" presetSubtype="4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4" dur="500"/>
                                        <p:tgtEl>
                                          <p:spTgt spid="2655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0" dur="500"/>
                                        <p:tgtEl>
                                          <p:spTgt spid="265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265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8" dur="500"/>
                                        <p:tgtEl>
                                          <p:spTgt spid="265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265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500"/>
                                        <p:tgtEl>
                                          <p:spTgt spid="265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1" dur="500"/>
                                        <p:tgtEl>
                                          <p:spTgt spid="265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73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4" dur="500"/>
                                        <p:tgtEl>
                                          <p:spTgt spid="2655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77" dur="500"/>
                                        <p:tgtEl>
                                          <p:spTgt spid="2655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3" dur="500"/>
                                        <p:tgtEl>
                                          <p:spTgt spid="265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8" dur="500"/>
                                        <p:tgtEl>
                                          <p:spTgt spid="265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3" dur="500"/>
                                        <p:tgtEl>
                                          <p:spTgt spid="265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5" presetID="4" presetClass="exit" presetSubtype="16" fill="hold" grpId="1" nodeType="afterEffect">
                                  <p:stCondLst>
                                    <p:cond delay="5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6" dur="500"/>
                                        <p:tgtEl>
                                          <p:spTgt spid="2655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99" dur="500"/>
                                        <p:tgtEl>
                                          <p:spTgt spid="2655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02" dur="500"/>
                                        <p:tgtEl>
                                          <p:spTgt spid="2655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500"/>
                                        <p:tgtEl>
                                          <p:spTgt spid="265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3" dur="500"/>
                                        <p:tgtEl>
                                          <p:spTgt spid="265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500"/>
                                        <p:tgtEl>
                                          <p:spTgt spid="265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 nodeType="clickPar">
                      <p:stCondLst>
                        <p:cond delay="indefinite"/>
                      </p:stCondLst>
                      <p:childTnLst>
                        <p:par>
                          <p:cTn id="2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1" dur="500"/>
                                        <p:tgtEl>
                                          <p:spTgt spid="265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 nodeType="clickPar">
                      <p:stCondLst>
                        <p:cond delay="indefinite"/>
                      </p:stCondLst>
                      <p:childTnLst>
                        <p:par>
                          <p:cTn id="2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500"/>
                                        <p:tgtEl>
                                          <p:spTgt spid="265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8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9" dur="500"/>
                                        <p:tgtEl>
                                          <p:spTgt spid="2655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5" dur="500"/>
                                        <p:tgtEl>
                                          <p:spTgt spid="265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8" dur="500"/>
                                        <p:tgtEl>
                                          <p:spTgt spid="265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 nodeType="clickPar">
                      <p:stCondLst>
                        <p:cond delay="indefinite"/>
                      </p:stCondLst>
                      <p:childTnLst>
                        <p:par>
                          <p:cTn id="2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3" dur="500"/>
                                        <p:tgtEl>
                                          <p:spTgt spid="265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 nodeType="clickPar">
                      <p:stCondLst>
                        <p:cond delay="indefinite"/>
                      </p:stCondLst>
                      <p:childTnLst>
                        <p:par>
                          <p:cTn id="2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8" dur="500"/>
                                        <p:tgtEl>
                                          <p:spTgt spid="2655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 nodeType="clickPar">
                      <p:stCondLst>
                        <p:cond delay="indefinite"/>
                      </p:stCondLst>
                      <p:childTnLst>
                        <p:par>
                          <p:cTn id="2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3" dur="500"/>
                                        <p:tgtEl>
                                          <p:spTgt spid="265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5371" grpId="0" animBg="1"/>
      <p:bldP spid="265371" grpId="1" animBg="1"/>
      <p:bldP spid="265372" grpId="0" animBg="1"/>
      <p:bldP spid="265372" grpId="1" animBg="1"/>
      <p:bldP spid="265373" grpId="0" animBg="1"/>
      <p:bldP spid="265374" grpId="0" animBg="1"/>
      <p:bldP spid="265374" grpId="1" animBg="1"/>
      <p:bldP spid="265380" grpId="0" animBg="1"/>
      <p:bldP spid="265380" grpId="1" animBg="1"/>
      <p:bldP spid="265381" grpId="0" animBg="1"/>
      <p:bldP spid="265382" grpId="0" animBg="1"/>
      <p:bldP spid="265382" grpId="1" animBg="1"/>
      <p:bldP spid="265383" grpId="0" animBg="1"/>
      <p:bldP spid="265383" grpId="1" animBg="1"/>
      <p:bldP spid="265384" grpId="0" animBg="1"/>
      <p:bldP spid="265384" grpId="1" animBg="1"/>
      <p:bldP spid="265442" grpId="0" animBg="1"/>
      <p:bldP spid="265443" grpId="0" animBg="1"/>
      <p:bldP spid="265505" grpId="0" animBg="1"/>
      <p:bldP spid="265506" grpId="0" animBg="1"/>
      <p:bldP spid="265507" grpId="0" animBg="1"/>
      <p:bldP spid="265507" grpId="1" animBg="1"/>
      <p:bldP spid="265508" grpId="0" animBg="1"/>
      <p:bldP spid="265509" grpId="0" animBg="1"/>
      <p:bldP spid="265509" grpId="1" animBg="1"/>
      <p:bldP spid="265510" grpId="0" animBg="1"/>
      <p:bldP spid="265511" grpId="0" animBg="1"/>
      <p:bldP spid="265512" grpId="0" animBg="1"/>
      <p:bldP spid="265512" grpId="1" animBg="1"/>
      <p:bldP spid="265513" grpId="0" animBg="1"/>
      <p:bldP spid="265513" grpId="1" animBg="1"/>
      <p:bldP spid="265514" grpId="0" animBg="1"/>
      <p:bldP spid="265514" grpId="1" animBg="1"/>
      <p:bldP spid="265515" grpId="0" animBg="1"/>
      <p:bldP spid="265516" grpId="0" animBg="1"/>
      <p:bldP spid="265516" grpId="1" animBg="1"/>
      <p:bldP spid="265517" grpId="0" animBg="1"/>
      <p:bldP spid="265523" grpId="0" animBg="1"/>
      <p:bldP spid="265524" grpId="0" animBg="1"/>
      <p:bldP spid="265525" grpId="0" animBg="1"/>
      <p:bldP spid="265525" grpId="1" animBg="1"/>
      <p:bldP spid="265538" grpId="0" animBg="1"/>
      <p:bldP spid="265539" grpId="0" animBg="1"/>
      <p:bldP spid="265540" grpId="0" animBg="1"/>
      <p:bldP spid="265541" grpId="0" animBg="1"/>
      <p:bldP spid="265542" grpId="0"/>
      <p:bldP spid="265543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Text Box 2"/>
          <p:cNvSpPr txBox="1">
            <a:spLocks noChangeArrowheads="1"/>
          </p:cNvSpPr>
          <p:nvPr/>
        </p:nvSpPr>
        <p:spPr bwMode="auto">
          <a:xfrm>
            <a:off x="0" y="0"/>
            <a:ext cx="40052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例</a:t>
            </a: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</a:t>
            </a:r>
            <a:r>
              <a:rPr lang="zh-CN" altLang="en-US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：求主视图。</a:t>
            </a:r>
          </a:p>
        </p:txBody>
      </p:sp>
      <p:grpSp>
        <p:nvGrpSpPr>
          <p:cNvPr id="143363" name="Group 3"/>
          <p:cNvGrpSpPr>
            <a:grpSpLocks/>
          </p:cNvGrpSpPr>
          <p:nvPr/>
        </p:nvGrpSpPr>
        <p:grpSpPr bwMode="auto">
          <a:xfrm>
            <a:off x="179388" y="682625"/>
            <a:ext cx="7561262" cy="6059488"/>
            <a:chOff x="113" y="430"/>
            <a:chExt cx="4763" cy="3817"/>
          </a:xfrm>
        </p:grpSpPr>
        <p:grpSp>
          <p:nvGrpSpPr>
            <p:cNvPr id="143384" name="Group 4"/>
            <p:cNvGrpSpPr>
              <a:grpSpLocks/>
            </p:cNvGrpSpPr>
            <p:nvPr/>
          </p:nvGrpSpPr>
          <p:grpSpPr bwMode="auto">
            <a:xfrm>
              <a:off x="113" y="430"/>
              <a:ext cx="2880" cy="1920"/>
              <a:chOff x="113" y="430"/>
              <a:chExt cx="2880" cy="1920"/>
            </a:xfrm>
          </p:grpSpPr>
          <p:sp>
            <p:nvSpPr>
              <p:cNvPr id="143573" name="Line 5"/>
              <p:cNvSpPr>
                <a:spLocks noChangeShapeType="1"/>
              </p:cNvSpPr>
              <p:nvPr/>
            </p:nvSpPr>
            <p:spPr bwMode="auto">
              <a:xfrm>
                <a:off x="113" y="1570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4" name="Line 6"/>
              <p:cNvSpPr>
                <a:spLocks noChangeShapeType="1"/>
              </p:cNvSpPr>
              <p:nvPr/>
            </p:nvSpPr>
            <p:spPr bwMode="auto">
              <a:xfrm>
                <a:off x="329" y="157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5" name="Line 7"/>
              <p:cNvSpPr>
                <a:spLocks noChangeShapeType="1"/>
              </p:cNvSpPr>
              <p:nvPr/>
            </p:nvSpPr>
            <p:spPr bwMode="auto">
              <a:xfrm>
                <a:off x="369" y="1570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6" name="Line 8"/>
              <p:cNvSpPr>
                <a:spLocks noChangeShapeType="1"/>
              </p:cNvSpPr>
              <p:nvPr/>
            </p:nvSpPr>
            <p:spPr bwMode="auto">
              <a:xfrm>
                <a:off x="734" y="1570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7" name="Line 9"/>
              <p:cNvSpPr>
                <a:spLocks noChangeShapeType="1"/>
              </p:cNvSpPr>
              <p:nvPr/>
            </p:nvSpPr>
            <p:spPr bwMode="auto">
              <a:xfrm>
                <a:off x="775" y="1570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8" name="Line 10"/>
              <p:cNvSpPr>
                <a:spLocks noChangeShapeType="1"/>
              </p:cNvSpPr>
              <p:nvPr/>
            </p:nvSpPr>
            <p:spPr bwMode="auto">
              <a:xfrm>
                <a:off x="1138" y="1570"/>
                <a:ext cx="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79" name="Line 11"/>
              <p:cNvSpPr>
                <a:spLocks noChangeShapeType="1"/>
              </p:cNvSpPr>
              <p:nvPr/>
            </p:nvSpPr>
            <p:spPr bwMode="auto">
              <a:xfrm>
                <a:off x="1179" y="1570"/>
                <a:ext cx="3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0" name="Line 12"/>
              <p:cNvSpPr>
                <a:spLocks noChangeShapeType="1"/>
              </p:cNvSpPr>
              <p:nvPr/>
            </p:nvSpPr>
            <p:spPr bwMode="auto">
              <a:xfrm>
                <a:off x="1544" y="1570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1" name="Line 13"/>
              <p:cNvSpPr>
                <a:spLocks noChangeShapeType="1"/>
              </p:cNvSpPr>
              <p:nvPr/>
            </p:nvSpPr>
            <p:spPr bwMode="auto">
              <a:xfrm>
                <a:off x="1586" y="1570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2" name="Line 14"/>
              <p:cNvSpPr>
                <a:spLocks noChangeShapeType="1"/>
              </p:cNvSpPr>
              <p:nvPr/>
            </p:nvSpPr>
            <p:spPr bwMode="auto">
              <a:xfrm>
                <a:off x="1948" y="1570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3" name="Line 15"/>
              <p:cNvSpPr>
                <a:spLocks noChangeShapeType="1"/>
              </p:cNvSpPr>
              <p:nvPr/>
            </p:nvSpPr>
            <p:spPr bwMode="auto">
              <a:xfrm>
                <a:off x="1990" y="1570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4" name="Line 16"/>
              <p:cNvSpPr>
                <a:spLocks noChangeShapeType="1"/>
              </p:cNvSpPr>
              <p:nvPr/>
            </p:nvSpPr>
            <p:spPr bwMode="auto">
              <a:xfrm>
                <a:off x="2355" y="1570"/>
                <a:ext cx="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5" name="Line 17"/>
              <p:cNvSpPr>
                <a:spLocks noChangeShapeType="1"/>
              </p:cNvSpPr>
              <p:nvPr/>
            </p:nvSpPr>
            <p:spPr bwMode="auto">
              <a:xfrm>
                <a:off x="2396" y="1570"/>
                <a:ext cx="34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6" name="Line 18"/>
              <p:cNvSpPr>
                <a:spLocks noChangeShapeType="1"/>
              </p:cNvSpPr>
              <p:nvPr/>
            </p:nvSpPr>
            <p:spPr bwMode="auto">
              <a:xfrm>
                <a:off x="2759" y="1570"/>
                <a:ext cx="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7" name="Line 19"/>
              <p:cNvSpPr>
                <a:spLocks noChangeShapeType="1"/>
              </p:cNvSpPr>
              <p:nvPr/>
            </p:nvSpPr>
            <p:spPr bwMode="auto">
              <a:xfrm>
                <a:off x="2801" y="1570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8" name="Line 20"/>
              <p:cNvSpPr>
                <a:spLocks noChangeShapeType="1"/>
              </p:cNvSpPr>
              <p:nvPr/>
            </p:nvSpPr>
            <p:spPr bwMode="auto">
              <a:xfrm>
                <a:off x="1284" y="430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89" name="Line 21"/>
              <p:cNvSpPr>
                <a:spLocks noChangeShapeType="1"/>
              </p:cNvSpPr>
              <p:nvPr/>
            </p:nvSpPr>
            <p:spPr bwMode="auto">
              <a:xfrm>
                <a:off x="1284" y="642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0" name="Line 22"/>
              <p:cNvSpPr>
                <a:spLocks noChangeShapeType="1"/>
              </p:cNvSpPr>
              <p:nvPr/>
            </p:nvSpPr>
            <p:spPr bwMode="auto">
              <a:xfrm>
                <a:off x="1284" y="683"/>
                <a:ext cx="0" cy="3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1" name="Line 23"/>
              <p:cNvSpPr>
                <a:spLocks noChangeShapeType="1"/>
              </p:cNvSpPr>
              <p:nvPr/>
            </p:nvSpPr>
            <p:spPr bwMode="auto">
              <a:xfrm>
                <a:off x="1284" y="1048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2" name="Line 24"/>
              <p:cNvSpPr>
                <a:spLocks noChangeShapeType="1"/>
              </p:cNvSpPr>
              <p:nvPr/>
            </p:nvSpPr>
            <p:spPr bwMode="auto">
              <a:xfrm>
                <a:off x="1284" y="1088"/>
                <a:ext cx="0" cy="3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3" name="Line 25"/>
              <p:cNvSpPr>
                <a:spLocks noChangeShapeType="1"/>
              </p:cNvSpPr>
              <p:nvPr/>
            </p:nvSpPr>
            <p:spPr bwMode="auto">
              <a:xfrm>
                <a:off x="1284" y="1452"/>
                <a:ext cx="0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4" name="Line 26"/>
              <p:cNvSpPr>
                <a:spLocks noChangeShapeType="1"/>
              </p:cNvSpPr>
              <p:nvPr/>
            </p:nvSpPr>
            <p:spPr bwMode="auto">
              <a:xfrm>
                <a:off x="1284" y="1494"/>
                <a:ext cx="0" cy="1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5" name="Line 27"/>
              <p:cNvSpPr>
                <a:spLocks noChangeShapeType="1"/>
              </p:cNvSpPr>
              <p:nvPr/>
            </p:nvSpPr>
            <p:spPr bwMode="auto">
              <a:xfrm>
                <a:off x="227" y="788"/>
                <a:ext cx="27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6" name="Line 28"/>
              <p:cNvSpPr>
                <a:spLocks noChangeShapeType="1"/>
              </p:cNvSpPr>
              <p:nvPr/>
            </p:nvSpPr>
            <p:spPr bwMode="auto">
              <a:xfrm>
                <a:off x="2877" y="788"/>
                <a:ext cx="0" cy="15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7" name="Line 29"/>
              <p:cNvSpPr>
                <a:spLocks noChangeShapeType="1"/>
              </p:cNvSpPr>
              <p:nvPr/>
            </p:nvSpPr>
            <p:spPr bwMode="auto">
              <a:xfrm flipH="1">
                <a:off x="227" y="2350"/>
                <a:ext cx="26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8" name="Line 30"/>
              <p:cNvSpPr>
                <a:spLocks noChangeShapeType="1"/>
              </p:cNvSpPr>
              <p:nvPr/>
            </p:nvSpPr>
            <p:spPr bwMode="auto">
              <a:xfrm flipV="1">
                <a:off x="227" y="788"/>
                <a:ext cx="0" cy="156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599" name="Line 31"/>
              <p:cNvSpPr>
                <a:spLocks noChangeShapeType="1"/>
              </p:cNvSpPr>
              <p:nvPr/>
            </p:nvSpPr>
            <p:spPr bwMode="auto">
              <a:xfrm flipV="1">
                <a:off x="504" y="528"/>
                <a:ext cx="0" cy="2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0" name="Line 32"/>
              <p:cNvSpPr>
                <a:spLocks noChangeShapeType="1"/>
              </p:cNvSpPr>
              <p:nvPr/>
            </p:nvSpPr>
            <p:spPr bwMode="auto">
              <a:xfrm>
                <a:off x="504" y="528"/>
                <a:ext cx="20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1" name="Line 33"/>
              <p:cNvSpPr>
                <a:spLocks noChangeShapeType="1"/>
              </p:cNvSpPr>
              <p:nvPr/>
            </p:nvSpPr>
            <p:spPr bwMode="auto">
              <a:xfrm>
                <a:off x="2521" y="528"/>
                <a:ext cx="0" cy="2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602" name="Line 34"/>
              <p:cNvSpPr>
                <a:spLocks noChangeShapeType="1"/>
              </p:cNvSpPr>
              <p:nvPr/>
            </p:nvSpPr>
            <p:spPr bwMode="auto">
              <a:xfrm>
                <a:off x="2521" y="788"/>
                <a:ext cx="35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3385" name="Group 35"/>
            <p:cNvGrpSpPr>
              <a:grpSpLocks/>
            </p:cNvGrpSpPr>
            <p:nvPr/>
          </p:nvGrpSpPr>
          <p:grpSpPr bwMode="auto">
            <a:xfrm>
              <a:off x="139" y="474"/>
              <a:ext cx="4737" cy="3773"/>
              <a:chOff x="139" y="474"/>
              <a:chExt cx="4737" cy="3773"/>
            </a:xfrm>
          </p:grpSpPr>
          <p:sp>
            <p:nvSpPr>
              <p:cNvPr id="143452" name="Line 36"/>
              <p:cNvSpPr>
                <a:spLocks noChangeShapeType="1"/>
              </p:cNvSpPr>
              <p:nvPr/>
            </p:nvSpPr>
            <p:spPr bwMode="auto">
              <a:xfrm>
                <a:off x="1284" y="4009"/>
                <a:ext cx="0" cy="2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43453" name="Group 37"/>
              <p:cNvGrpSpPr>
                <a:grpSpLocks/>
              </p:cNvGrpSpPr>
              <p:nvPr/>
            </p:nvGrpSpPr>
            <p:grpSpPr bwMode="auto">
              <a:xfrm>
                <a:off x="139" y="474"/>
                <a:ext cx="4737" cy="3683"/>
                <a:chOff x="139" y="474"/>
                <a:chExt cx="4737" cy="3683"/>
              </a:xfrm>
            </p:grpSpPr>
            <p:sp>
              <p:nvSpPr>
                <p:cNvPr id="143454" name="Freeform 38"/>
                <p:cNvSpPr>
                  <a:spLocks/>
                </p:cNvSpPr>
                <p:nvPr/>
              </p:nvSpPr>
              <p:spPr bwMode="auto">
                <a:xfrm>
                  <a:off x="3467" y="1048"/>
                  <a:ext cx="1040" cy="1042"/>
                </a:xfrm>
                <a:custGeom>
                  <a:avLst/>
                  <a:gdLst>
                    <a:gd name="T0" fmla="*/ 32 w 3334"/>
                    <a:gd name="T1" fmla="*/ 15 h 3336"/>
                    <a:gd name="T2" fmla="*/ 31 w 3334"/>
                    <a:gd name="T3" fmla="*/ 13 h 3336"/>
                    <a:gd name="T4" fmla="*/ 31 w 3334"/>
                    <a:gd name="T5" fmla="*/ 11 h 3336"/>
                    <a:gd name="T6" fmla="*/ 30 w 3334"/>
                    <a:gd name="T7" fmla="*/ 9 h 3336"/>
                    <a:gd name="T8" fmla="*/ 29 w 3334"/>
                    <a:gd name="T9" fmla="*/ 7 h 3336"/>
                    <a:gd name="T10" fmla="*/ 28 w 3334"/>
                    <a:gd name="T11" fmla="*/ 6 h 3336"/>
                    <a:gd name="T12" fmla="*/ 27 w 3334"/>
                    <a:gd name="T13" fmla="*/ 5 h 3336"/>
                    <a:gd name="T14" fmla="*/ 26 w 3334"/>
                    <a:gd name="T15" fmla="*/ 3 h 3336"/>
                    <a:gd name="T16" fmla="*/ 24 w 3334"/>
                    <a:gd name="T17" fmla="*/ 2 h 3336"/>
                    <a:gd name="T18" fmla="*/ 22 w 3334"/>
                    <a:gd name="T19" fmla="*/ 2 h 3336"/>
                    <a:gd name="T20" fmla="*/ 21 w 3334"/>
                    <a:gd name="T21" fmla="*/ 1 h 3336"/>
                    <a:gd name="T22" fmla="*/ 19 w 3334"/>
                    <a:gd name="T23" fmla="*/ 0 h 3336"/>
                    <a:gd name="T24" fmla="*/ 17 w 3334"/>
                    <a:gd name="T25" fmla="*/ 0 h 3336"/>
                    <a:gd name="T26" fmla="*/ 15 w 3334"/>
                    <a:gd name="T27" fmla="*/ 0 h 3336"/>
                    <a:gd name="T28" fmla="*/ 13 w 3334"/>
                    <a:gd name="T29" fmla="*/ 0 h 3336"/>
                    <a:gd name="T30" fmla="*/ 12 w 3334"/>
                    <a:gd name="T31" fmla="*/ 1 h 3336"/>
                    <a:gd name="T32" fmla="*/ 10 w 3334"/>
                    <a:gd name="T33" fmla="*/ 1 h 3336"/>
                    <a:gd name="T34" fmla="*/ 8 w 3334"/>
                    <a:gd name="T35" fmla="*/ 2 h 3336"/>
                    <a:gd name="T36" fmla="*/ 7 w 3334"/>
                    <a:gd name="T37" fmla="*/ 3 h 3336"/>
                    <a:gd name="T38" fmla="*/ 5 w 3334"/>
                    <a:gd name="T39" fmla="*/ 4 h 3336"/>
                    <a:gd name="T40" fmla="*/ 4 w 3334"/>
                    <a:gd name="T41" fmla="*/ 6 h 3336"/>
                    <a:gd name="T42" fmla="*/ 2 w 3334"/>
                    <a:gd name="T43" fmla="*/ 7 h 3336"/>
                    <a:gd name="T44" fmla="*/ 2 w 3334"/>
                    <a:gd name="T45" fmla="*/ 9 h 3336"/>
                    <a:gd name="T46" fmla="*/ 1 w 3334"/>
                    <a:gd name="T47" fmla="*/ 10 h 3336"/>
                    <a:gd name="T48" fmla="*/ 0 w 3334"/>
                    <a:gd name="T49" fmla="*/ 12 h 3336"/>
                    <a:gd name="T50" fmla="*/ 0 w 3334"/>
                    <a:gd name="T51" fmla="*/ 14 h 3336"/>
                    <a:gd name="T52" fmla="*/ 0 w 3334"/>
                    <a:gd name="T53" fmla="*/ 16 h 3336"/>
                    <a:gd name="T54" fmla="*/ 0 w 3334"/>
                    <a:gd name="T55" fmla="*/ 18 h 3336"/>
                    <a:gd name="T56" fmla="*/ 0 w 3334"/>
                    <a:gd name="T57" fmla="*/ 20 h 3336"/>
                    <a:gd name="T58" fmla="*/ 1 w 3334"/>
                    <a:gd name="T59" fmla="*/ 21 h 3336"/>
                    <a:gd name="T60" fmla="*/ 2 w 3334"/>
                    <a:gd name="T61" fmla="*/ 23 h 3336"/>
                    <a:gd name="T62" fmla="*/ 2 w 3334"/>
                    <a:gd name="T63" fmla="*/ 25 h 3336"/>
                    <a:gd name="T64" fmla="*/ 4 w 3334"/>
                    <a:gd name="T65" fmla="*/ 26 h 3336"/>
                    <a:gd name="T66" fmla="*/ 5 w 3334"/>
                    <a:gd name="T67" fmla="*/ 27 h 3336"/>
                    <a:gd name="T68" fmla="*/ 7 w 3334"/>
                    <a:gd name="T69" fmla="*/ 29 h 3336"/>
                    <a:gd name="T70" fmla="*/ 8 w 3334"/>
                    <a:gd name="T71" fmla="*/ 30 h 3336"/>
                    <a:gd name="T72" fmla="*/ 10 w 3334"/>
                    <a:gd name="T73" fmla="*/ 31 h 3336"/>
                    <a:gd name="T74" fmla="*/ 12 w 3334"/>
                    <a:gd name="T75" fmla="*/ 31 h 3336"/>
                    <a:gd name="T76" fmla="*/ 13 w 3334"/>
                    <a:gd name="T77" fmla="*/ 32 h 3336"/>
                    <a:gd name="T78" fmla="*/ 15 w 3334"/>
                    <a:gd name="T79" fmla="*/ 32 h 3336"/>
                    <a:gd name="T80" fmla="*/ 17 w 3334"/>
                    <a:gd name="T81" fmla="*/ 32 h 3336"/>
                    <a:gd name="T82" fmla="*/ 19 w 3334"/>
                    <a:gd name="T83" fmla="*/ 32 h 3336"/>
                    <a:gd name="T84" fmla="*/ 21 w 3334"/>
                    <a:gd name="T85" fmla="*/ 31 h 3336"/>
                    <a:gd name="T86" fmla="*/ 22 w 3334"/>
                    <a:gd name="T87" fmla="*/ 30 h 3336"/>
                    <a:gd name="T88" fmla="*/ 24 w 3334"/>
                    <a:gd name="T89" fmla="*/ 29 h 3336"/>
                    <a:gd name="T90" fmla="*/ 26 w 3334"/>
                    <a:gd name="T91" fmla="*/ 28 h 3336"/>
                    <a:gd name="T92" fmla="*/ 27 w 3334"/>
                    <a:gd name="T93" fmla="*/ 27 h 3336"/>
                    <a:gd name="T94" fmla="*/ 28 w 3334"/>
                    <a:gd name="T95" fmla="*/ 26 h 3336"/>
                    <a:gd name="T96" fmla="*/ 29 w 3334"/>
                    <a:gd name="T97" fmla="*/ 24 h 3336"/>
                    <a:gd name="T98" fmla="*/ 30 w 3334"/>
                    <a:gd name="T99" fmla="*/ 22 h 3336"/>
                    <a:gd name="T100" fmla="*/ 31 w 3334"/>
                    <a:gd name="T101" fmla="*/ 21 h 3336"/>
                    <a:gd name="T102" fmla="*/ 31 w 3334"/>
                    <a:gd name="T103" fmla="*/ 19 h 3336"/>
                    <a:gd name="T104" fmla="*/ 32 w 3334"/>
                    <a:gd name="T105" fmla="*/ 17 h 33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0" t="0" r="r" b="b"/>
                  <a:pathLst>
                    <a:path w="3334" h="3336">
                      <a:moveTo>
                        <a:pt x="3334" y="1668"/>
                      </a:moveTo>
                      <a:lnTo>
                        <a:pt x="3333" y="1603"/>
                      </a:lnTo>
                      <a:lnTo>
                        <a:pt x="3329" y="1537"/>
                      </a:lnTo>
                      <a:lnTo>
                        <a:pt x="3322" y="1472"/>
                      </a:lnTo>
                      <a:lnTo>
                        <a:pt x="3314" y="1407"/>
                      </a:lnTo>
                      <a:lnTo>
                        <a:pt x="3302" y="1342"/>
                      </a:lnTo>
                      <a:lnTo>
                        <a:pt x="3288" y="1278"/>
                      </a:lnTo>
                      <a:lnTo>
                        <a:pt x="3271" y="1216"/>
                      </a:lnTo>
                      <a:lnTo>
                        <a:pt x="3252" y="1153"/>
                      </a:lnTo>
                      <a:lnTo>
                        <a:pt x="3231" y="1091"/>
                      </a:lnTo>
                      <a:lnTo>
                        <a:pt x="3207" y="1030"/>
                      </a:lnTo>
                      <a:lnTo>
                        <a:pt x="3181" y="970"/>
                      </a:lnTo>
                      <a:lnTo>
                        <a:pt x="3152" y="911"/>
                      </a:lnTo>
                      <a:lnTo>
                        <a:pt x="3121" y="854"/>
                      </a:lnTo>
                      <a:lnTo>
                        <a:pt x="3088" y="796"/>
                      </a:lnTo>
                      <a:lnTo>
                        <a:pt x="3053" y="742"/>
                      </a:lnTo>
                      <a:lnTo>
                        <a:pt x="3016" y="688"/>
                      </a:lnTo>
                      <a:lnTo>
                        <a:pt x="2976" y="635"/>
                      </a:lnTo>
                      <a:lnTo>
                        <a:pt x="2935" y="585"/>
                      </a:lnTo>
                      <a:lnTo>
                        <a:pt x="2891" y="536"/>
                      </a:lnTo>
                      <a:lnTo>
                        <a:pt x="2845" y="488"/>
                      </a:lnTo>
                      <a:lnTo>
                        <a:pt x="2798" y="444"/>
                      </a:lnTo>
                      <a:lnTo>
                        <a:pt x="2749" y="400"/>
                      </a:lnTo>
                      <a:lnTo>
                        <a:pt x="2698" y="359"/>
                      </a:lnTo>
                      <a:lnTo>
                        <a:pt x="2646" y="319"/>
                      </a:lnTo>
                      <a:lnTo>
                        <a:pt x="2593" y="281"/>
                      </a:lnTo>
                      <a:lnTo>
                        <a:pt x="2537" y="246"/>
                      </a:lnTo>
                      <a:lnTo>
                        <a:pt x="2481" y="213"/>
                      </a:lnTo>
                      <a:lnTo>
                        <a:pt x="2424" y="182"/>
                      </a:lnTo>
                      <a:lnTo>
                        <a:pt x="2365" y="153"/>
                      </a:lnTo>
                      <a:lnTo>
                        <a:pt x="2304" y="128"/>
                      </a:lnTo>
                      <a:lnTo>
                        <a:pt x="2244" y="103"/>
                      </a:lnTo>
                      <a:lnTo>
                        <a:pt x="2182" y="82"/>
                      </a:lnTo>
                      <a:lnTo>
                        <a:pt x="2119" y="63"/>
                      </a:lnTo>
                      <a:lnTo>
                        <a:pt x="2056" y="47"/>
                      </a:lnTo>
                      <a:lnTo>
                        <a:pt x="1992" y="32"/>
                      </a:lnTo>
                      <a:lnTo>
                        <a:pt x="1927" y="21"/>
                      </a:lnTo>
                      <a:lnTo>
                        <a:pt x="1862" y="12"/>
                      </a:lnTo>
                      <a:lnTo>
                        <a:pt x="1797" y="5"/>
                      </a:lnTo>
                      <a:lnTo>
                        <a:pt x="1732" y="2"/>
                      </a:lnTo>
                      <a:lnTo>
                        <a:pt x="1666" y="0"/>
                      </a:lnTo>
                      <a:lnTo>
                        <a:pt x="1602" y="2"/>
                      </a:lnTo>
                      <a:lnTo>
                        <a:pt x="1535" y="5"/>
                      </a:lnTo>
                      <a:lnTo>
                        <a:pt x="1471" y="12"/>
                      </a:lnTo>
                      <a:lnTo>
                        <a:pt x="1406" y="21"/>
                      </a:lnTo>
                      <a:lnTo>
                        <a:pt x="1342" y="32"/>
                      </a:lnTo>
                      <a:lnTo>
                        <a:pt x="1278" y="47"/>
                      </a:lnTo>
                      <a:lnTo>
                        <a:pt x="1214" y="63"/>
                      </a:lnTo>
                      <a:lnTo>
                        <a:pt x="1151" y="82"/>
                      </a:lnTo>
                      <a:lnTo>
                        <a:pt x="1089" y="103"/>
                      </a:lnTo>
                      <a:lnTo>
                        <a:pt x="1029" y="128"/>
                      </a:lnTo>
                      <a:lnTo>
                        <a:pt x="969" y="153"/>
                      </a:lnTo>
                      <a:lnTo>
                        <a:pt x="909" y="182"/>
                      </a:lnTo>
                      <a:lnTo>
                        <a:pt x="852" y="213"/>
                      </a:lnTo>
                      <a:lnTo>
                        <a:pt x="795" y="246"/>
                      </a:lnTo>
                      <a:lnTo>
                        <a:pt x="740" y="281"/>
                      </a:lnTo>
                      <a:lnTo>
                        <a:pt x="687" y="319"/>
                      </a:lnTo>
                      <a:lnTo>
                        <a:pt x="635" y="359"/>
                      </a:lnTo>
                      <a:lnTo>
                        <a:pt x="584" y="400"/>
                      </a:lnTo>
                      <a:lnTo>
                        <a:pt x="535" y="444"/>
                      </a:lnTo>
                      <a:lnTo>
                        <a:pt x="488" y="488"/>
                      </a:lnTo>
                      <a:lnTo>
                        <a:pt x="442" y="536"/>
                      </a:lnTo>
                      <a:lnTo>
                        <a:pt x="399" y="585"/>
                      </a:lnTo>
                      <a:lnTo>
                        <a:pt x="358" y="635"/>
                      </a:lnTo>
                      <a:lnTo>
                        <a:pt x="318" y="688"/>
                      </a:lnTo>
                      <a:lnTo>
                        <a:pt x="280" y="742"/>
                      </a:lnTo>
                      <a:lnTo>
                        <a:pt x="245" y="796"/>
                      </a:lnTo>
                      <a:lnTo>
                        <a:pt x="212" y="854"/>
                      </a:lnTo>
                      <a:lnTo>
                        <a:pt x="181" y="911"/>
                      </a:lnTo>
                      <a:lnTo>
                        <a:pt x="152" y="970"/>
                      </a:lnTo>
                      <a:lnTo>
                        <a:pt x="127" y="1030"/>
                      </a:lnTo>
                      <a:lnTo>
                        <a:pt x="102" y="1091"/>
                      </a:lnTo>
                      <a:lnTo>
                        <a:pt x="81" y="1153"/>
                      </a:lnTo>
                      <a:lnTo>
                        <a:pt x="62" y="1216"/>
                      </a:lnTo>
                      <a:lnTo>
                        <a:pt x="46" y="1278"/>
                      </a:lnTo>
                      <a:lnTo>
                        <a:pt x="32" y="1342"/>
                      </a:lnTo>
                      <a:lnTo>
                        <a:pt x="20" y="1407"/>
                      </a:lnTo>
                      <a:lnTo>
                        <a:pt x="11" y="1472"/>
                      </a:lnTo>
                      <a:lnTo>
                        <a:pt x="4" y="1537"/>
                      </a:lnTo>
                      <a:lnTo>
                        <a:pt x="1" y="1603"/>
                      </a:lnTo>
                      <a:lnTo>
                        <a:pt x="0" y="1668"/>
                      </a:lnTo>
                      <a:lnTo>
                        <a:pt x="1" y="1734"/>
                      </a:lnTo>
                      <a:lnTo>
                        <a:pt x="4" y="1799"/>
                      </a:lnTo>
                      <a:lnTo>
                        <a:pt x="11" y="1864"/>
                      </a:lnTo>
                      <a:lnTo>
                        <a:pt x="20" y="1929"/>
                      </a:lnTo>
                      <a:lnTo>
                        <a:pt x="32" y="1994"/>
                      </a:lnTo>
                      <a:lnTo>
                        <a:pt x="46" y="2058"/>
                      </a:lnTo>
                      <a:lnTo>
                        <a:pt x="62" y="2121"/>
                      </a:lnTo>
                      <a:lnTo>
                        <a:pt x="81" y="2183"/>
                      </a:lnTo>
                      <a:lnTo>
                        <a:pt x="102" y="2245"/>
                      </a:lnTo>
                      <a:lnTo>
                        <a:pt x="127" y="2307"/>
                      </a:lnTo>
                      <a:lnTo>
                        <a:pt x="152" y="2367"/>
                      </a:lnTo>
                      <a:lnTo>
                        <a:pt x="181" y="2425"/>
                      </a:lnTo>
                      <a:lnTo>
                        <a:pt x="212" y="2484"/>
                      </a:lnTo>
                      <a:lnTo>
                        <a:pt x="245" y="2540"/>
                      </a:lnTo>
                      <a:lnTo>
                        <a:pt x="280" y="2595"/>
                      </a:lnTo>
                      <a:lnTo>
                        <a:pt x="318" y="2649"/>
                      </a:lnTo>
                      <a:lnTo>
                        <a:pt x="358" y="2701"/>
                      </a:lnTo>
                      <a:lnTo>
                        <a:pt x="399" y="2752"/>
                      </a:lnTo>
                      <a:lnTo>
                        <a:pt x="442" y="2801"/>
                      </a:lnTo>
                      <a:lnTo>
                        <a:pt x="488" y="2848"/>
                      </a:lnTo>
                      <a:lnTo>
                        <a:pt x="535" y="2894"/>
                      </a:lnTo>
                      <a:lnTo>
                        <a:pt x="584" y="2937"/>
                      </a:lnTo>
                      <a:lnTo>
                        <a:pt x="635" y="2979"/>
                      </a:lnTo>
                      <a:lnTo>
                        <a:pt x="687" y="3018"/>
                      </a:lnTo>
                      <a:lnTo>
                        <a:pt x="740" y="3055"/>
                      </a:lnTo>
                      <a:lnTo>
                        <a:pt x="795" y="3090"/>
                      </a:lnTo>
                      <a:lnTo>
                        <a:pt x="852" y="3123"/>
                      </a:lnTo>
                      <a:lnTo>
                        <a:pt x="909" y="3154"/>
                      </a:lnTo>
                      <a:lnTo>
                        <a:pt x="969" y="3183"/>
                      </a:lnTo>
                      <a:lnTo>
                        <a:pt x="1029" y="3210"/>
                      </a:lnTo>
                      <a:lnTo>
                        <a:pt x="1089" y="3233"/>
                      </a:lnTo>
                      <a:lnTo>
                        <a:pt x="1151" y="3254"/>
                      </a:lnTo>
                      <a:lnTo>
                        <a:pt x="1214" y="3274"/>
                      </a:lnTo>
                      <a:lnTo>
                        <a:pt x="1278" y="3291"/>
                      </a:lnTo>
                      <a:lnTo>
                        <a:pt x="1342" y="3304"/>
                      </a:lnTo>
                      <a:lnTo>
                        <a:pt x="1406" y="3316"/>
                      </a:lnTo>
                      <a:lnTo>
                        <a:pt x="1471" y="3325"/>
                      </a:lnTo>
                      <a:lnTo>
                        <a:pt x="1535" y="3331"/>
                      </a:lnTo>
                      <a:lnTo>
                        <a:pt x="1602" y="3335"/>
                      </a:lnTo>
                      <a:lnTo>
                        <a:pt x="1666" y="3336"/>
                      </a:lnTo>
                      <a:lnTo>
                        <a:pt x="1732" y="3335"/>
                      </a:lnTo>
                      <a:lnTo>
                        <a:pt x="1797" y="3331"/>
                      </a:lnTo>
                      <a:lnTo>
                        <a:pt x="1862" y="3325"/>
                      </a:lnTo>
                      <a:lnTo>
                        <a:pt x="1927" y="3316"/>
                      </a:lnTo>
                      <a:lnTo>
                        <a:pt x="1992" y="3304"/>
                      </a:lnTo>
                      <a:lnTo>
                        <a:pt x="2056" y="3291"/>
                      </a:lnTo>
                      <a:lnTo>
                        <a:pt x="2119" y="3274"/>
                      </a:lnTo>
                      <a:lnTo>
                        <a:pt x="2182" y="3254"/>
                      </a:lnTo>
                      <a:lnTo>
                        <a:pt x="2244" y="3233"/>
                      </a:lnTo>
                      <a:lnTo>
                        <a:pt x="2304" y="3210"/>
                      </a:lnTo>
                      <a:lnTo>
                        <a:pt x="2365" y="3183"/>
                      </a:lnTo>
                      <a:lnTo>
                        <a:pt x="2424" y="3154"/>
                      </a:lnTo>
                      <a:lnTo>
                        <a:pt x="2481" y="3123"/>
                      </a:lnTo>
                      <a:lnTo>
                        <a:pt x="2537" y="3090"/>
                      </a:lnTo>
                      <a:lnTo>
                        <a:pt x="2593" y="3055"/>
                      </a:lnTo>
                      <a:lnTo>
                        <a:pt x="2646" y="3018"/>
                      </a:lnTo>
                      <a:lnTo>
                        <a:pt x="2698" y="2979"/>
                      </a:lnTo>
                      <a:lnTo>
                        <a:pt x="2749" y="2937"/>
                      </a:lnTo>
                      <a:lnTo>
                        <a:pt x="2798" y="2894"/>
                      </a:lnTo>
                      <a:lnTo>
                        <a:pt x="2845" y="2848"/>
                      </a:lnTo>
                      <a:lnTo>
                        <a:pt x="2891" y="2801"/>
                      </a:lnTo>
                      <a:lnTo>
                        <a:pt x="2935" y="2752"/>
                      </a:lnTo>
                      <a:lnTo>
                        <a:pt x="2976" y="2701"/>
                      </a:lnTo>
                      <a:lnTo>
                        <a:pt x="3016" y="2649"/>
                      </a:lnTo>
                      <a:lnTo>
                        <a:pt x="3053" y="2595"/>
                      </a:lnTo>
                      <a:lnTo>
                        <a:pt x="3088" y="2540"/>
                      </a:lnTo>
                      <a:lnTo>
                        <a:pt x="3121" y="2484"/>
                      </a:lnTo>
                      <a:lnTo>
                        <a:pt x="3152" y="2425"/>
                      </a:lnTo>
                      <a:lnTo>
                        <a:pt x="3181" y="2367"/>
                      </a:lnTo>
                      <a:lnTo>
                        <a:pt x="3207" y="2307"/>
                      </a:lnTo>
                      <a:lnTo>
                        <a:pt x="3231" y="2245"/>
                      </a:lnTo>
                      <a:lnTo>
                        <a:pt x="3252" y="2183"/>
                      </a:lnTo>
                      <a:lnTo>
                        <a:pt x="3271" y="2121"/>
                      </a:lnTo>
                      <a:lnTo>
                        <a:pt x="3288" y="2058"/>
                      </a:lnTo>
                      <a:lnTo>
                        <a:pt x="3302" y="1994"/>
                      </a:lnTo>
                      <a:lnTo>
                        <a:pt x="3314" y="1929"/>
                      </a:lnTo>
                      <a:lnTo>
                        <a:pt x="3322" y="1864"/>
                      </a:lnTo>
                      <a:lnTo>
                        <a:pt x="3329" y="1799"/>
                      </a:lnTo>
                      <a:lnTo>
                        <a:pt x="3333" y="1734"/>
                      </a:lnTo>
                      <a:lnTo>
                        <a:pt x="3334" y="1668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55" name="Line 39"/>
                <p:cNvSpPr>
                  <a:spLocks noChangeShapeType="1"/>
                </p:cNvSpPr>
                <p:nvPr/>
              </p:nvSpPr>
              <p:spPr bwMode="auto">
                <a:xfrm>
                  <a:off x="3987" y="474"/>
                  <a:ext cx="0" cy="33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56" name="Line 40"/>
                <p:cNvSpPr>
                  <a:spLocks noChangeShapeType="1"/>
                </p:cNvSpPr>
                <p:nvPr/>
              </p:nvSpPr>
              <p:spPr bwMode="auto">
                <a:xfrm>
                  <a:off x="3987" y="828"/>
                  <a:ext cx="0" cy="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57" name="Line 41"/>
                <p:cNvSpPr>
                  <a:spLocks noChangeShapeType="1"/>
                </p:cNvSpPr>
                <p:nvPr/>
              </p:nvSpPr>
              <p:spPr bwMode="auto">
                <a:xfrm>
                  <a:off x="3987" y="869"/>
                  <a:ext cx="0" cy="3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58" name="Line 42"/>
                <p:cNvSpPr>
                  <a:spLocks noChangeShapeType="1"/>
                </p:cNvSpPr>
                <p:nvPr/>
              </p:nvSpPr>
              <p:spPr bwMode="auto">
                <a:xfrm>
                  <a:off x="3987" y="1234"/>
                  <a:ext cx="0" cy="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59" name="Line 43"/>
                <p:cNvSpPr>
                  <a:spLocks noChangeShapeType="1"/>
                </p:cNvSpPr>
                <p:nvPr/>
              </p:nvSpPr>
              <p:spPr bwMode="auto">
                <a:xfrm>
                  <a:off x="3987" y="1275"/>
                  <a:ext cx="0" cy="3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0" name="Line 44"/>
                <p:cNvSpPr>
                  <a:spLocks noChangeShapeType="1"/>
                </p:cNvSpPr>
                <p:nvPr/>
              </p:nvSpPr>
              <p:spPr bwMode="auto">
                <a:xfrm>
                  <a:off x="3987" y="1638"/>
                  <a:ext cx="0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1" name="Line 45"/>
                <p:cNvSpPr>
                  <a:spLocks noChangeShapeType="1"/>
                </p:cNvSpPr>
                <p:nvPr/>
              </p:nvSpPr>
              <p:spPr bwMode="auto">
                <a:xfrm>
                  <a:off x="3987" y="1680"/>
                  <a:ext cx="0" cy="34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2" name="Line 46"/>
                <p:cNvSpPr>
                  <a:spLocks noChangeShapeType="1"/>
                </p:cNvSpPr>
                <p:nvPr/>
              </p:nvSpPr>
              <p:spPr bwMode="auto">
                <a:xfrm>
                  <a:off x="3987" y="2044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3" name="Line 47"/>
                <p:cNvSpPr>
                  <a:spLocks noChangeShapeType="1"/>
                </p:cNvSpPr>
                <p:nvPr/>
              </p:nvSpPr>
              <p:spPr bwMode="auto">
                <a:xfrm>
                  <a:off x="3987" y="2086"/>
                  <a:ext cx="0" cy="33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4" name="Line 48"/>
                <p:cNvSpPr>
                  <a:spLocks noChangeShapeType="1"/>
                </p:cNvSpPr>
                <p:nvPr/>
              </p:nvSpPr>
              <p:spPr bwMode="auto">
                <a:xfrm>
                  <a:off x="139" y="3375"/>
                  <a:ext cx="17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5" name="Line 49"/>
                <p:cNvSpPr>
                  <a:spLocks noChangeShapeType="1"/>
                </p:cNvSpPr>
                <p:nvPr/>
              </p:nvSpPr>
              <p:spPr bwMode="auto">
                <a:xfrm>
                  <a:off x="340" y="3375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6" name="Line 50"/>
                <p:cNvSpPr>
                  <a:spLocks noChangeShapeType="1"/>
                </p:cNvSpPr>
                <p:nvPr/>
              </p:nvSpPr>
              <p:spPr bwMode="auto">
                <a:xfrm>
                  <a:off x="380" y="3375"/>
                  <a:ext cx="3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7" name="Line 51"/>
                <p:cNvSpPr>
                  <a:spLocks noChangeShapeType="1"/>
                </p:cNvSpPr>
                <p:nvPr/>
              </p:nvSpPr>
              <p:spPr bwMode="auto">
                <a:xfrm>
                  <a:off x="744" y="3375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8" name="Line 52"/>
                <p:cNvSpPr>
                  <a:spLocks noChangeShapeType="1"/>
                </p:cNvSpPr>
                <p:nvPr/>
              </p:nvSpPr>
              <p:spPr bwMode="auto">
                <a:xfrm>
                  <a:off x="786" y="3375"/>
                  <a:ext cx="34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69" name="Line 53"/>
                <p:cNvSpPr>
                  <a:spLocks noChangeShapeType="1"/>
                </p:cNvSpPr>
                <p:nvPr/>
              </p:nvSpPr>
              <p:spPr bwMode="auto">
                <a:xfrm>
                  <a:off x="1151" y="3375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0" name="Line 54"/>
                <p:cNvSpPr>
                  <a:spLocks noChangeShapeType="1"/>
                </p:cNvSpPr>
                <p:nvPr/>
              </p:nvSpPr>
              <p:spPr bwMode="auto">
                <a:xfrm>
                  <a:off x="1190" y="3375"/>
                  <a:ext cx="3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1" name="Line 55"/>
                <p:cNvSpPr>
                  <a:spLocks noChangeShapeType="1"/>
                </p:cNvSpPr>
                <p:nvPr/>
              </p:nvSpPr>
              <p:spPr bwMode="auto">
                <a:xfrm>
                  <a:off x="1555" y="3375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2" name="Line 56"/>
                <p:cNvSpPr>
                  <a:spLocks noChangeShapeType="1"/>
                </p:cNvSpPr>
                <p:nvPr/>
              </p:nvSpPr>
              <p:spPr bwMode="auto">
                <a:xfrm>
                  <a:off x="1597" y="3375"/>
                  <a:ext cx="34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3" name="Line 57"/>
                <p:cNvSpPr>
                  <a:spLocks noChangeShapeType="1"/>
                </p:cNvSpPr>
                <p:nvPr/>
              </p:nvSpPr>
              <p:spPr bwMode="auto">
                <a:xfrm>
                  <a:off x="1959" y="3375"/>
                  <a:ext cx="2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4" name="Line 58"/>
                <p:cNvSpPr>
                  <a:spLocks noChangeShapeType="1"/>
                </p:cNvSpPr>
                <p:nvPr/>
              </p:nvSpPr>
              <p:spPr bwMode="auto">
                <a:xfrm>
                  <a:off x="2001" y="3375"/>
                  <a:ext cx="3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5" name="Line 59"/>
                <p:cNvSpPr>
                  <a:spLocks noChangeShapeType="1"/>
                </p:cNvSpPr>
                <p:nvPr/>
              </p:nvSpPr>
              <p:spPr bwMode="auto">
                <a:xfrm>
                  <a:off x="2366" y="3375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6" name="Line 60"/>
                <p:cNvSpPr>
                  <a:spLocks noChangeShapeType="1"/>
                </p:cNvSpPr>
                <p:nvPr/>
              </p:nvSpPr>
              <p:spPr bwMode="auto">
                <a:xfrm>
                  <a:off x="2407" y="3375"/>
                  <a:ext cx="34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7" name="Line 61"/>
                <p:cNvSpPr>
                  <a:spLocks noChangeShapeType="1"/>
                </p:cNvSpPr>
                <p:nvPr/>
              </p:nvSpPr>
              <p:spPr bwMode="auto">
                <a:xfrm>
                  <a:off x="2770" y="3375"/>
                  <a:ext cx="2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8" name="Line 62"/>
                <p:cNvSpPr>
                  <a:spLocks noChangeShapeType="1"/>
                </p:cNvSpPr>
                <p:nvPr/>
              </p:nvSpPr>
              <p:spPr bwMode="auto">
                <a:xfrm>
                  <a:off x="2811" y="3375"/>
                  <a:ext cx="18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79" name="Line 63"/>
                <p:cNvSpPr>
                  <a:spLocks noChangeShapeType="1"/>
                </p:cNvSpPr>
                <p:nvPr/>
              </p:nvSpPr>
              <p:spPr bwMode="auto">
                <a:xfrm flipV="1">
                  <a:off x="3207" y="528"/>
                  <a:ext cx="0" cy="104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0" name="Line 64"/>
                <p:cNvSpPr>
                  <a:spLocks noChangeShapeType="1"/>
                </p:cNvSpPr>
                <p:nvPr/>
              </p:nvSpPr>
              <p:spPr bwMode="auto">
                <a:xfrm>
                  <a:off x="3207" y="528"/>
                  <a:ext cx="1560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1" name="Line 65"/>
                <p:cNvSpPr>
                  <a:spLocks noChangeShapeType="1"/>
                </p:cNvSpPr>
                <p:nvPr/>
              </p:nvSpPr>
              <p:spPr bwMode="auto">
                <a:xfrm>
                  <a:off x="4767" y="528"/>
                  <a:ext cx="0" cy="1042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2" name="Line 66"/>
                <p:cNvSpPr>
                  <a:spLocks noChangeShapeType="1"/>
                </p:cNvSpPr>
                <p:nvPr/>
              </p:nvSpPr>
              <p:spPr bwMode="auto">
                <a:xfrm>
                  <a:off x="227" y="2595"/>
                  <a:ext cx="265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3" name="Line 67"/>
                <p:cNvSpPr>
                  <a:spLocks noChangeShapeType="1"/>
                </p:cNvSpPr>
                <p:nvPr/>
              </p:nvSpPr>
              <p:spPr bwMode="auto">
                <a:xfrm>
                  <a:off x="2877" y="2595"/>
                  <a:ext cx="0" cy="156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4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227" y="4157"/>
                  <a:ext cx="2650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5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227" y="2595"/>
                  <a:ext cx="0" cy="156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6" name="Freeform 70"/>
                <p:cNvSpPr>
                  <a:spLocks/>
                </p:cNvSpPr>
                <p:nvPr/>
              </p:nvSpPr>
              <p:spPr bwMode="auto">
                <a:xfrm>
                  <a:off x="504" y="2595"/>
                  <a:ext cx="780" cy="1562"/>
                </a:xfrm>
                <a:custGeom>
                  <a:avLst/>
                  <a:gdLst>
                    <a:gd name="T0" fmla="*/ 23 w 2502"/>
                    <a:gd name="T1" fmla="*/ 0 h 5003"/>
                    <a:gd name="T2" fmla="*/ 22 w 2502"/>
                    <a:gd name="T3" fmla="*/ 0 h 5003"/>
                    <a:gd name="T4" fmla="*/ 20 w 2502"/>
                    <a:gd name="T5" fmla="*/ 0 h 5003"/>
                    <a:gd name="T6" fmla="*/ 18 w 2502"/>
                    <a:gd name="T7" fmla="*/ 1 h 5003"/>
                    <a:gd name="T8" fmla="*/ 17 w 2502"/>
                    <a:gd name="T9" fmla="*/ 1 h 5003"/>
                    <a:gd name="T10" fmla="*/ 16 w 2502"/>
                    <a:gd name="T11" fmla="*/ 2 h 5003"/>
                    <a:gd name="T12" fmla="*/ 14 w 2502"/>
                    <a:gd name="T13" fmla="*/ 2 h 5003"/>
                    <a:gd name="T14" fmla="*/ 13 w 2502"/>
                    <a:gd name="T15" fmla="*/ 2 h 5003"/>
                    <a:gd name="T16" fmla="*/ 11 w 2502"/>
                    <a:gd name="T17" fmla="*/ 3 h 5003"/>
                    <a:gd name="T18" fmla="*/ 10 w 2502"/>
                    <a:gd name="T19" fmla="*/ 4 h 5003"/>
                    <a:gd name="T20" fmla="*/ 9 w 2502"/>
                    <a:gd name="T21" fmla="*/ 5 h 5003"/>
                    <a:gd name="T22" fmla="*/ 8 w 2502"/>
                    <a:gd name="T23" fmla="*/ 6 h 5003"/>
                    <a:gd name="T24" fmla="*/ 7 w 2502"/>
                    <a:gd name="T25" fmla="*/ 7 h 5003"/>
                    <a:gd name="T26" fmla="*/ 6 w 2502"/>
                    <a:gd name="T27" fmla="*/ 8 h 5003"/>
                    <a:gd name="T28" fmla="*/ 5 w 2502"/>
                    <a:gd name="T29" fmla="*/ 10 h 5003"/>
                    <a:gd name="T30" fmla="*/ 4 w 2502"/>
                    <a:gd name="T31" fmla="*/ 11 h 5003"/>
                    <a:gd name="T32" fmla="*/ 3 w 2502"/>
                    <a:gd name="T33" fmla="*/ 12 h 5003"/>
                    <a:gd name="T34" fmla="*/ 2 w 2502"/>
                    <a:gd name="T35" fmla="*/ 13 h 5003"/>
                    <a:gd name="T36" fmla="*/ 2 w 2502"/>
                    <a:gd name="T37" fmla="*/ 15 h 5003"/>
                    <a:gd name="T38" fmla="*/ 1 w 2502"/>
                    <a:gd name="T39" fmla="*/ 16 h 5003"/>
                    <a:gd name="T40" fmla="*/ 1 w 2502"/>
                    <a:gd name="T41" fmla="*/ 18 h 5003"/>
                    <a:gd name="T42" fmla="*/ 0 w 2502"/>
                    <a:gd name="T43" fmla="*/ 19 h 5003"/>
                    <a:gd name="T44" fmla="*/ 0 w 2502"/>
                    <a:gd name="T45" fmla="*/ 21 h 5003"/>
                    <a:gd name="T46" fmla="*/ 0 w 2502"/>
                    <a:gd name="T47" fmla="*/ 22 h 5003"/>
                    <a:gd name="T48" fmla="*/ 0 w 2502"/>
                    <a:gd name="T49" fmla="*/ 24 h 5003"/>
                    <a:gd name="T50" fmla="*/ 0 w 2502"/>
                    <a:gd name="T51" fmla="*/ 25 h 5003"/>
                    <a:gd name="T52" fmla="*/ 0 w 2502"/>
                    <a:gd name="T53" fmla="*/ 27 h 5003"/>
                    <a:gd name="T54" fmla="*/ 0 w 2502"/>
                    <a:gd name="T55" fmla="*/ 28 h 5003"/>
                    <a:gd name="T56" fmla="*/ 1 w 2502"/>
                    <a:gd name="T57" fmla="*/ 30 h 5003"/>
                    <a:gd name="T58" fmla="*/ 1 w 2502"/>
                    <a:gd name="T59" fmla="*/ 31 h 5003"/>
                    <a:gd name="T60" fmla="*/ 2 w 2502"/>
                    <a:gd name="T61" fmla="*/ 33 h 5003"/>
                    <a:gd name="T62" fmla="*/ 2 w 2502"/>
                    <a:gd name="T63" fmla="*/ 34 h 5003"/>
                    <a:gd name="T64" fmla="*/ 3 w 2502"/>
                    <a:gd name="T65" fmla="*/ 35 h 5003"/>
                    <a:gd name="T66" fmla="*/ 4 w 2502"/>
                    <a:gd name="T67" fmla="*/ 37 h 5003"/>
                    <a:gd name="T68" fmla="*/ 5 w 2502"/>
                    <a:gd name="T69" fmla="*/ 38 h 5003"/>
                    <a:gd name="T70" fmla="*/ 6 w 2502"/>
                    <a:gd name="T71" fmla="*/ 39 h 5003"/>
                    <a:gd name="T72" fmla="*/ 7 w 2502"/>
                    <a:gd name="T73" fmla="*/ 40 h 5003"/>
                    <a:gd name="T74" fmla="*/ 8 w 2502"/>
                    <a:gd name="T75" fmla="*/ 41 h 5003"/>
                    <a:gd name="T76" fmla="*/ 9 w 2502"/>
                    <a:gd name="T77" fmla="*/ 42 h 5003"/>
                    <a:gd name="T78" fmla="*/ 10 w 2502"/>
                    <a:gd name="T79" fmla="*/ 43 h 5003"/>
                    <a:gd name="T80" fmla="*/ 11 w 2502"/>
                    <a:gd name="T81" fmla="*/ 44 h 5003"/>
                    <a:gd name="T82" fmla="*/ 13 w 2502"/>
                    <a:gd name="T83" fmla="*/ 45 h 5003"/>
                    <a:gd name="T84" fmla="*/ 14 w 2502"/>
                    <a:gd name="T85" fmla="*/ 46 h 5003"/>
                    <a:gd name="T86" fmla="*/ 16 w 2502"/>
                    <a:gd name="T87" fmla="*/ 46 h 5003"/>
                    <a:gd name="T88" fmla="*/ 17 w 2502"/>
                    <a:gd name="T89" fmla="*/ 47 h 5003"/>
                    <a:gd name="T90" fmla="*/ 18 w 2502"/>
                    <a:gd name="T91" fmla="*/ 47 h 5003"/>
                    <a:gd name="T92" fmla="*/ 20 w 2502"/>
                    <a:gd name="T93" fmla="*/ 47 h 5003"/>
                    <a:gd name="T94" fmla="*/ 22 w 2502"/>
                    <a:gd name="T95" fmla="*/ 47 h 5003"/>
                    <a:gd name="T96" fmla="*/ 23 w 2502"/>
                    <a:gd name="T97" fmla="*/ 47 h 500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2502" h="5003">
                      <a:moveTo>
                        <a:pt x="2502" y="0"/>
                      </a:moveTo>
                      <a:lnTo>
                        <a:pt x="2421" y="1"/>
                      </a:lnTo>
                      <a:lnTo>
                        <a:pt x="2341" y="4"/>
                      </a:lnTo>
                      <a:lnTo>
                        <a:pt x="2261" y="10"/>
                      </a:lnTo>
                      <a:lnTo>
                        <a:pt x="2181" y="20"/>
                      </a:lnTo>
                      <a:lnTo>
                        <a:pt x="2102" y="31"/>
                      </a:lnTo>
                      <a:lnTo>
                        <a:pt x="2024" y="45"/>
                      </a:lnTo>
                      <a:lnTo>
                        <a:pt x="1945" y="62"/>
                      </a:lnTo>
                      <a:lnTo>
                        <a:pt x="1867" y="80"/>
                      </a:lnTo>
                      <a:lnTo>
                        <a:pt x="1789" y="103"/>
                      </a:lnTo>
                      <a:lnTo>
                        <a:pt x="1714" y="126"/>
                      </a:lnTo>
                      <a:lnTo>
                        <a:pt x="1638" y="153"/>
                      </a:lnTo>
                      <a:lnTo>
                        <a:pt x="1562" y="182"/>
                      </a:lnTo>
                      <a:lnTo>
                        <a:pt x="1489" y="214"/>
                      </a:lnTo>
                      <a:lnTo>
                        <a:pt x="1417" y="247"/>
                      </a:lnTo>
                      <a:lnTo>
                        <a:pt x="1344" y="283"/>
                      </a:lnTo>
                      <a:lnTo>
                        <a:pt x="1274" y="321"/>
                      </a:lnTo>
                      <a:lnTo>
                        <a:pt x="1205" y="362"/>
                      </a:lnTo>
                      <a:lnTo>
                        <a:pt x="1137" y="404"/>
                      </a:lnTo>
                      <a:lnTo>
                        <a:pt x="1071" y="449"/>
                      </a:lnTo>
                      <a:lnTo>
                        <a:pt x="1006" y="496"/>
                      </a:lnTo>
                      <a:lnTo>
                        <a:pt x="942" y="545"/>
                      </a:lnTo>
                      <a:lnTo>
                        <a:pt x="880" y="596"/>
                      </a:lnTo>
                      <a:lnTo>
                        <a:pt x="820" y="649"/>
                      </a:lnTo>
                      <a:lnTo>
                        <a:pt x="762" y="704"/>
                      </a:lnTo>
                      <a:lnTo>
                        <a:pt x="705" y="761"/>
                      </a:lnTo>
                      <a:lnTo>
                        <a:pt x="650" y="819"/>
                      </a:lnTo>
                      <a:lnTo>
                        <a:pt x="597" y="879"/>
                      </a:lnTo>
                      <a:lnTo>
                        <a:pt x="547" y="942"/>
                      </a:lnTo>
                      <a:lnTo>
                        <a:pt x="498" y="1005"/>
                      </a:lnTo>
                      <a:lnTo>
                        <a:pt x="450" y="1069"/>
                      </a:lnTo>
                      <a:lnTo>
                        <a:pt x="405" y="1137"/>
                      </a:lnTo>
                      <a:lnTo>
                        <a:pt x="362" y="1204"/>
                      </a:lnTo>
                      <a:lnTo>
                        <a:pt x="322" y="1274"/>
                      </a:lnTo>
                      <a:lnTo>
                        <a:pt x="284" y="1344"/>
                      </a:lnTo>
                      <a:lnTo>
                        <a:pt x="248" y="1416"/>
                      </a:lnTo>
                      <a:lnTo>
                        <a:pt x="214" y="1489"/>
                      </a:lnTo>
                      <a:lnTo>
                        <a:pt x="184" y="1562"/>
                      </a:lnTo>
                      <a:lnTo>
                        <a:pt x="155" y="1637"/>
                      </a:lnTo>
                      <a:lnTo>
                        <a:pt x="128" y="1713"/>
                      </a:lnTo>
                      <a:lnTo>
                        <a:pt x="104" y="1789"/>
                      </a:lnTo>
                      <a:lnTo>
                        <a:pt x="82" y="1867"/>
                      </a:lnTo>
                      <a:lnTo>
                        <a:pt x="63" y="1945"/>
                      </a:lnTo>
                      <a:lnTo>
                        <a:pt x="46" y="2023"/>
                      </a:lnTo>
                      <a:lnTo>
                        <a:pt x="32" y="2102"/>
                      </a:lnTo>
                      <a:lnTo>
                        <a:pt x="21" y="2181"/>
                      </a:lnTo>
                      <a:lnTo>
                        <a:pt x="12" y="2261"/>
                      </a:lnTo>
                      <a:lnTo>
                        <a:pt x="6" y="2341"/>
                      </a:lnTo>
                      <a:lnTo>
                        <a:pt x="1" y="2421"/>
                      </a:lnTo>
                      <a:lnTo>
                        <a:pt x="0" y="2501"/>
                      </a:lnTo>
                      <a:lnTo>
                        <a:pt x="1" y="2581"/>
                      </a:lnTo>
                      <a:lnTo>
                        <a:pt x="6" y="2661"/>
                      </a:lnTo>
                      <a:lnTo>
                        <a:pt x="12" y="2741"/>
                      </a:lnTo>
                      <a:lnTo>
                        <a:pt x="21" y="2821"/>
                      </a:lnTo>
                      <a:lnTo>
                        <a:pt x="32" y="2901"/>
                      </a:lnTo>
                      <a:lnTo>
                        <a:pt x="46" y="2979"/>
                      </a:lnTo>
                      <a:lnTo>
                        <a:pt x="63" y="3058"/>
                      </a:lnTo>
                      <a:lnTo>
                        <a:pt x="82" y="3136"/>
                      </a:lnTo>
                      <a:lnTo>
                        <a:pt x="104" y="3214"/>
                      </a:lnTo>
                      <a:lnTo>
                        <a:pt x="128" y="3289"/>
                      </a:lnTo>
                      <a:lnTo>
                        <a:pt x="155" y="3366"/>
                      </a:lnTo>
                      <a:lnTo>
                        <a:pt x="184" y="3440"/>
                      </a:lnTo>
                      <a:lnTo>
                        <a:pt x="214" y="3514"/>
                      </a:lnTo>
                      <a:lnTo>
                        <a:pt x="248" y="3587"/>
                      </a:lnTo>
                      <a:lnTo>
                        <a:pt x="284" y="3659"/>
                      </a:lnTo>
                      <a:lnTo>
                        <a:pt x="322" y="3729"/>
                      </a:lnTo>
                      <a:lnTo>
                        <a:pt x="362" y="3798"/>
                      </a:lnTo>
                      <a:lnTo>
                        <a:pt x="405" y="3866"/>
                      </a:lnTo>
                      <a:lnTo>
                        <a:pt x="450" y="3932"/>
                      </a:lnTo>
                      <a:lnTo>
                        <a:pt x="498" y="3998"/>
                      </a:lnTo>
                      <a:lnTo>
                        <a:pt x="547" y="4061"/>
                      </a:lnTo>
                      <a:lnTo>
                        <a:pt x="597" y="4123"/>
                      </a:lnTo>
                      <a:lnTo>
                        <a:pt x="650" y="4184"/>
                      </a:lnTo>
                      <a:lnTo>
                        <a:pt x="705" y="4242"/>
                      </a:lnTo>
                      <a:lnTo>
                        <a:pt x="762" y="4299"/>
                      </a:lnTo>
                      <a:lnTo>
                        <a:pt x="820" y="4354"/>
                      </a:lnTo>
                      <a:lnTo>
                        <a:pt x="880" y="4406"/>
                      </a:lnTo>
                      <a:lnTo>
                        <a:pt x="942" y="4457"/>
                      </a:lnTo>
                      <a:lnTo>
                        <a:pt x="1006" y="4506"/>
                      </a:lnTo>
                      <a:lnTo>
                        <a:pt x="1071" y="4553"/>
                      </a:lnTo>
                      <a:lnTo>
                        <a:pt x="1137" y="4599"/>
                      </a:lnTo>
                      <a:lnTo>
                        <a:pt x="1205" y="4641"/>
                      </a:lnTo>
                      <a:lnTo>
                        <a:pt x="1274" y="4682"/>
                      </a:lnTo>
                      <a:lnTo>
                        <a:pt x="1344" y="4720"/>
                      </a:lnTo>
                      <a:lnTo>
                        <a:pt x="1417" y="4755"/>
                      </a:lnTo>
                      <a:lnTo>
                        <a:pt x="1489" y="4789"/>
                      </a:lnTo>
                      <a:lnTo>
                        <a:pt x="1562" y="4820"/>
                      </a:lnTo>
                      <a:lnTo>
                        <a:pt x="1638" y="4849"/>
                      </a:lnTo>
                      <a:lnTo>
                        <a:pt x="1714" y="4876"/>
                      </a:lnTo>
                      <a:lnTo>
                        <a:pt x="1789" y="4900"/>
                      </a:lnTo>
                      <a:lnTo>
                        <a:pt x="1867" y="4921"/>
                      </a:lnTo>
                      <a:lnTo>
                        <a:pt x="1945" y="4941"/>
                      </a:lnTo>
                      <a:lnTo>
                        <a:pt x="2024" y="4958"/>
                      </a:lnTo>
                      <a:lnTo>
                        <a:pt x="2102" y="4971"/>
                      </a:lnTo>
                      <a:lnTo>
                        <a:pt x="2181" y="4983"/>
                      </a:lnTo>
                      <a:lnTo>
                        <a:pt x="2261" y="4992"/>
                      </a:lnTo>
                      <a:lnTo>
                        <a:pt x="2341" y="4998"/>
                      </a:lnTo>
                      <a:lnTo>
                        <a:pt x="2421" y="5002"/>
                      </a:lnTo>
                      <a:lnTo>
                        <a:pt x="2502" y="5003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7" name="Line 71"/>
                <p:cNvSpPr>
                  <a:spLocks noChangeShapeType="1"/>
                </p:cNvSpPr>
                <p:nvPr/>
              </p:nvSpPr>
              <p:spPr bwMode="auto">
                <a:xfrm flipH="1">
                  <a:off x="2816" y="2855"/>
                  <a:ext cx="6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8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2702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89" name="Line 73"/>
                <p:cNvSpPr>
                  <a:spLocks noChangeShapeType="1"/>
                </p:cNvSpPr>
                <p:nvPr/>
              </p:nvSpPr>
              <p:spPr bwMode="auto">
                <a:xfrm flipH="1">
                  <a:off x="2589" y="2855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0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2475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1" name="Line 75"/>
                <p:cNvSpPr>
                  <a:spLocks noChangeShapeType="1"/>
                </p:cNvSpPr>
                <p:nvPr/>
              </p:nvSpPr>
              <p:spPr bwMode="auto">
                <a:xfrm flipH="1">
                  <a:off x="2361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2" name="Line 76"/>
                <p:cNvSpPr>
                  <a:spLocks noChangeShapeType="1"/>
                </p:cNvSpPr>
                <p:nvPr/>
              </p:nvSpPr>
              <p:spPr bwMode="auto">
                <a:xfrm flipH="1">
                  <a:off x="2248" y="2855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3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2134" y="2855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4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2020" y="2855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5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1907" y="2855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6" name="Line 80"/>
                <p:cNvSpPr>
                  <a:spLocks noChangeShapeType="1"/>
                </p:cNvSpPr>
                <p:nvPr/>
              </p:nvSpPr>
              <p:spPr bwMode="auto">
                <a:xfrm flipH="1">
                  <a:off x="1791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7" name="Line 81"/>
                <p:cNvSpPr>
                  <a:spLocks noChangeShapeType="1"/>
                </p:cNvSpPr>
                <p:nvPr/>
              </p:nvSpPr>
              <p:spPr bwMode="auto">
                <a:xfrm flipH="1">
                  <a:off x="1677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8" name="Line 82"/>
                <p:cNvSpPr>
                  <a:spLocks noChangeShapeType="1"/>
                </p:cNvSpPr>
                <p:nvPr/>
              </p:nvSpPr>
              <p:spPr bwMode="auto">
                <a:xfrm flipH="1">
                  <a:off x="1564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499" name="Line 83"/>
                <p:cNvSpPr>
                  <a:spLocks noChangeShapeType="1"/>
                </p:cNvSpPr>
                <p:nvPr/>
              </p:nvSpPr>
              <p:spPr bwMode="auto">
                <a:xfrm flipH="1">
                  <a:off x="1450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0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1337" y="2855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1" name="Line 85"/>
                <p:cNvSpPr>
                  <a:spLocks noChangeShapeType="1"/>
                </p:cNvSpPr>
                <p:nvPr/>
              </p:nvSpPr>
              <p:spPr bwMode="auto">
                <a:xfrm flipH="1">
                  <a:off x="1223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2" name="Line 86"/>
                <p:cNvSpPr>
                  <a:spLocks noChangeShapeType="1"/>
                </p:cNvSpPr>
                <p:nvPr/>
              </p:nvSpPr>
              <p:spPr bwMode="auto">
                <a:xfrm flipH="1">
                  <a:off x="1109" y="2855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3" name="Line 87"/>
                <p:cNvSpPr>
                  <a:spLocks noChangeShapeType="1"/>
                </p:cNvSpPr>
                <p:nvPr/>
              </p:nvSpPr>
              <p:spPr bwMode="auto">
                <a:xfrm flipH="1">
                  <a:off x="996" y="2855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4" name="Line 88"/>
                <p:cNvSpPr>
                  <a:spLocks noChangeShapeType="1"/>
                </p:cNvSpPr>
                <p:nvPr/>
              </p:nvSpPr>
              <p:spPr bwMode="auto">
                <a:xfrm flipH="1">
                  <a:off x="882" y="2855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5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768" y="2855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6" name="Line 90"/>
                <p:cNvSpPr>
                  <a:spLocks noChangeShapeType="1"/>
                </p:cNvSpPr>
                <p:nvPr/>
              </p:nvSpPr>
              <p:spPr bwMode="auto">
                <a:xfrm flipH="1">
                  <a:off x="653" y="2855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7" name="Line 91"/>
                <p:cNvSpPr>
                  <a:spLocks noChangeShapeType="1"/>
                </p:cNvSpPr>
                <p:nvPr/>
              </p:nvSpPr>
              <p:spPr bwMode="auto">
                <a:xfrm flipH="1">
                  <a:off x="539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8" name="Line 92"/>
                <p:cNvSpPr>
                  <a:spLocks noChangeShapeType="1"/>
                </p:cNvSpPr>
                <p:nvPr/>
              </p:nvSpPr>
              <p:spPr bwMode="auto">
                <a:xfrm flipH="1">
                  <a:off x="425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09" name="Line 93"/>
                <p:cNvSpPr>
                  <a:spLocks noChangeShapeType="1"/>
                </p:cNvSpPr>
                <p:nvPr/>
              </p:nvSpPr>
              <p:spPr bwMode="auto">
                <a:xfrm flipH="1">
                  <a:off x="312" y="2855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0" name="Line 94"/>
                <p:cNvSpPr>
                  <a:spLocks noChangeShapeType="1"/>
                </p:cNvSpPr>
                <p:nvPr/>
              </p:nvSpPr>
              <p:spPr bwMode="auto">
                <a:xfrm flipH="1">
                  <a:off x="227" y="2855"/>
                  <a:ext cx="6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1" name="Line 95"/>
                <p:cNvSpPr>
                  <a:spLocks noChangeShapeType="1"/>
                </p:cNvSpPr>
                <p:nvPr/>
              </p:nvSpPr>
              <p:spPr bwMode="auto">
                <a:xfrm>
                  <a:off x="227" y="3897"/>
                  <a:ext cx="6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2" name="Line 96"/>
                <p:cNvSpPr>
                  <a:spLocks noChangeShapeType="1"/>
                </p:cNvSpPr>
                <p:nvPr/>
              </p:nvSpPr>
              <p:spPr bwMode="auto">
                <a:xfrm>
                  <a:off x="312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3" name="Line 97"/>
                <p:cNvSpPr>
                  <a:spLocks noChangeShapeType="1"/>
                </p:cNvSpPr>
                <p:nvPr/>
              </p:nvSpPr>
              <p:spPr bwMode="auto">
                <a:xfrm>
                  <a:off x="425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4" name="Line 98"/>
                <p:cNvSpPr>
                  <a:spLocks noChangeShapeType="1"/>
                </p:cNvSpPr>
                <p:nvPr/>
              </p:nvSpPr>
              <p:spPr bwMode="auto">
                <a:xfrm>
                  <a:off x="539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5" name="Line 99"/>
                <p:cNvSpPr>
                  <a:spLocks noChangeShapeType="1"/>
                </p:cNvSpPr>
                <p:nvPr/>
              </p:nvSpPr>
              <p:spPr bwMode="auto">
                <a:xfrm>
                  <a:off x="653" y="389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6" name="Line 100"/>
                <p:cNvSpPr>
                  <a:spLocks noChangeShapeType="1"/>
                </p:cNvSpPr>
                <p:nvPr/>
              </p:nvSpPr>
              <p:spPr bwMode="auto">
                <a:xfrm>
                  <a:off x="768" y="389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7" name="Line 101"/>
                <p:cNvSpPr>
                  <a:spLocks noChangeShapeType="1"/>
                </p:cNvSpPr>
                <p:nvPr/>
              </p:nvSpPr>
              <p:spPr bwMode="auto">
                <a:xfrm>
                  <a:off x="882" y="389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8" name="Line 102"/>
                <p:cNvSpPr>
                  <a:spLocks noChangeShapeType="1"/>
                </p:cNvSpPr>
                <p:nvPr/>
              </p:nvSpPr>
              <p:spPr bwMode="auto">
                <a:xfrm>
                  <a:off x="996" y="3897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19" name="Line 103"/>
                <p:cNvSpPr>
                  <a:spLocks noChangeShapeType="1"/>
                </p:cNvSpPr>
                <p:nvPr/>
              </p:nvSpPr>
              <p:spPr bwMode="auto">
                <a:xfrm>
                  <a:off x="1109" y="389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0" name="Line 104"/>
                <p:cNvSpPr>
                  <a:spLocks noChangeShapeType="1"/>
                </p:cNvSpPr>
                <p:nvPr/>
              </p:nvSpPr>
              <p:spPr bwMode="auto">
                <a:xfrm>
                  <a:off x="1223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1" name="Line 105"/>
                <p:cNvSpPr>
                  <a:spLocks noChangeShapeType="1"/>
                </p:cNvSpPr>
                <p:nvPr/>
              </p:nvSpPr>
              <p:spPr bwMode="auto">
                <a:xfrm>
                  <a:off x="1337" y="389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2" name="Line 106"/>
                <p:cNvSpPr>
                  <a:spLocks noChangeShapeType="1"/>
                </p:cNvSpPr>
                <p:nvPr/>
              </p:nvSpPr>
              <p:spPr bwMode="auto">
                <a:xfrm>
                  <a:off x="1450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3" name="Line 107"/>
                <p:cNvSpPr>
                  <a:spLocks noChangeShapeType="1"/>
                </p:cNvSpPr>
                <p:nvPr/>
              </p:nvSpPr>
              <p:spPr bwMode="auto">
                <a:xfrm>
                  <a:off x="1564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4" name="Line 108"/>
                <p:cNvSpPr>
                  <a:spLocks noChangeShapeType="1"/>
                </p:cNvSpPr>
                <p:nvPr/>
              </p:nvSpPr>
              <p:spPr bwMode="auto">
                <a:xfrm>
                  <a:off x="1677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5" name="Line 109"/>
                <p:cNvSpPr>
                  <a:spLocks noChangeShapeType="1"/>
                </p:cNvSpPr>
                <p:nvPr/>
              </p:nvSpPr>
              <p:spPr bwMode="auto">
                <a:xfrm>
                  <a:off x="1791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6" name="Line 110"/>
                <p:cNvSpPr>
                  <a:spLocks noChangeShapeType="1"/>
                </p:cNvSpPr>
                <p:nvPr/>
              </p:nvSpPr>
              <p:spPr bwMode="auto">
                <a:xfrm>
                  <a:off x="1907" y="3897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7" name="Line 111"/>
                <p:cNvSpPr>
                  <a:spLocks noChangeShapeType="1"/>
                </p:cNvSpPr>
                <p:nvPr/>
              </p:nvSpPr>
              <p:spPr bwMode="auto">
                <a:xfrm>
                  <a:off x="2020" y="389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8" name="Line 112"/>
                <p:cNvSpPr>
                  <a:spLocks noChangeShapeType="1"/>
                </p:cNvSpPr>
                <p:nvPr/>
              </p:nvSpPr>
              <p:spPr bwMode="auto">
                <a:xfrm>
                  <a:off x="2134" y="3897"/>
                  <a:ext cx="9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29" name="Line 113"/>
                <p:cNvSpPr>
                  <a:spLocks noChangeShapeType="1"/>
                </p:cNvSpPr>
                <p:nvPr/>
              </p:nvSpPr>
              <p:spPr bwMode="auto">
                <a:xfrm>
                  <a:off x="2248" y="3897"/>
                  <a:ext cx="8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0" name="Line 114"/>
                <p:cNvSpPr>
                  <a:spLocks noChangeShapeType="1"/>
                </p:cNvSpPr>
                <p:nvPr/>
              </p:nvSpPr>
              <p:spPr bwMode="auto">
                <a:xfrm>
                  <a:off x="2361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1" name="Line 115"/>
                <p:cNvSpPr>
                  <a:spLocks noChangeShapeType="1"/>
                </p:cNvSpPr>
                <p:nvPr/>
              </p:nvSpPr>
              <p:spPr bwMode="auto">
                <a:xfrm>
                  <a:off x="2475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2" name="Line 116"/>
                <p:cNvSpPr>
                  <a:spLocks noChangeShapeType="1"/>
                </p:cNvSpPr>
                <p:nvPr/>
              </p:nvSpPr>
              <p:spPr bwMode="auto">
                <a:xfrm>
                  <a:off x="2589" y="3897"/>
                  <a:ext cx="9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3" name="Line 117"/>
                <p:cNvSpPr>
                  <a:spLocks noChangeShapeType="1"/>
                </p:cNvSpPr>
                <p:nvPr/>
              </p:nvSpPr>
              <p:spPr bwMode="auto">
                <a:xfrm>
                  <a:off x="2702" y="3897"/>
                  <a:ext cx="9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4" name="Line 118"/>
                <p:cNvSpPr>
                  <a:spLocks noChangeShapeType="1"/>
                </p:cNvSpPr>
                <p:nvPr/>
              </p:nvSpPr>
              <p:spPr bwMode="auto">
                <a:xfrm>
                  <a:off x="2816" y="3897"/>
                  <a:ext cx="6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5" name="Freeform 119"/>
                <p:cNvSpPr>
                  <a:spLocks/>
                </p:cNvSpPr>
                <p:nvPr/>
              </p:nvSpPr>
              <p:spPr bwMode="auto">
                <a:xfrm>
                  <a:off x="893" y="2986"/>
                  <a:ext cx="391" cy="780"/>
                </a:xfrm>
                <a:custGeom>
                  <a:avLst/>
                  <a:gdLst>
                    <a:gd name="T0" fmla="*/ 11 w 1252"/>
                    <a:gd name="T1" fmla="*/ 0 h 2502"/>
                    <a:gd name="T2" fmla="*/ 10 w 1252"/>
                    <a:gd name="T3" fmla="*/ 0 h 2502"/>
                    <a:gd name="T4" fmla="*/ 9 w 1252"/>
                    <a:gd name="T5" fmla="*/ 0 h 2502"/>
                    <a:gd name="T6" fmla="*/ 8 w 1252"/>
                    <a:gd name="T7" fmla="*/ 1 h 2502"/>
                    <a:gd name="T8" fmla="*/ 7 w 1252"/>
                    <a:gd name="T9" fmla="*/ 1 h 2502"/>
                    <a:gd name="T10" fmla="*/ 6 w 1252"/>
                    <a:gd name="T11" fmla="*/ 2 h 2502"/>
                    <a:gd name="T12" fmla="*/ 5 w 1252"/>
                    <a:gd name="T13" fmla="*/ 2 h 2502"/>
                    <a:gd name="T14" fmla="*/ 4 w 1252"/>
                    <a:gd name="T15" fmla="*/ 2 h 2502"/>
                    <a:gd name="T16" fmla="*/ 4 w 1252"/>
                    <a:gd name="T17" fmla="*/ 3 h 2502"/>
                    <a:gd name="T18" fmla="*/ 3 w 1252"/>
                    <a:gd name="T19" fmla="*/ 4 h 2502"/>
                    <a:gd name="T20" fmla="*/ 2 w 1252"/>
                    <a:gd name="T21" fmla="*/ 5 h 2502"/>
                    <a:gd name="T22" fmla="*/ 2 w 1252"/>
                    <a:gd name="T23" fmla="*/ 6 h 2502"/>
                    <a:gd name="T24" fmla="*/ 1 w 1252"/>
                    <a:gd name="T25" fmla="*/ 7 h 2502"/>
                    <a:gd name="T26" fmla="*/ 1 w 1252"/>
                    <a:gd name="T27" fmla="*/ 8 h 2502"/>
                    <a:gd name="T28" fmla="*/ 0 w 1252"/>
                    <a:gd name="T29" fmla="*/ 9 h 2502"/>
                    <a:gd name="T30" fmla="*/ 0 w 1252"/>
                    <a:gd name="T31" fmla="*/ 10 h 2502"/>
                    <a:gd name="T32" fmla="*/ 0 w 1252"/>
                    <a:gd name="T33" fmla="*/ 11 h 2502"/>
                    <a:gd name="T34" fmla="*/ 0 w 1252"/>
                    <a:gd name="T35" fmla="*/ 12 h 2502"/>
                    <a:gd name="T36" fmla="*/ 0 w 1252"/>
                    <a:gd name="T37" fmla="*/ 13 h 2502"/>
                    <a:gd name="T38" fmla="*/ 0 w 1252"/>
                    <a:gd name="T39" fmla="*/ 14 h 2502"/>
                    <a:gd name="T40" fmla="*/ 0 w 1252"/>
                    <a:gd name="T41" fmla="*/ 15 h 2502"/>
                    <a:gd name="T42" fmla="*/ 1 w 1252"/>
                    <a:gd name="T43" fmla="*/ 16 h 2502"/>
                    <a:gd name="T44" fmla="*/ 1 w 1252"/>
                    <a:gd name="T45" fmla="*/ 17 h 2502"/>
                    <a:gd name="T46" fmla="*/ 2 w 1252"/>
                    <a:gd name="T47" fmla="*/ 18 h 2502"/>
                    <a:gd name="T48" fmla="*/ 2 w 1252"/>
                    <a:gd name="T49" fmla="*/ 19 h 2502"/>
                    <a:gd name="T50" fmla="*/ 3 w 1252"/>
                    <a:gd name="T51" fmla="*/ 20 h 2502"/>
                    <a:gd name="T52" fmla="*/ 4 w 1252"/>
                    <a:gd name="T53" fmla="*/ 20 h 2502"/>
                    <a:gd name="T54" fmla="*/ 4 w 1252"/>
                    <a:gd name="T55" fmla="*/ 21 h 2502"/>
                    <a:gd name="T56" fmla="*/ 5 w 1252"/>
                    <a:gd name="T57" fmla="*/ 22 h 2502"/>
                    <a:gd name="T58" fmla="*/ 6 w 1252"/>
                    <a:gd name="T59" fmla="*/ 22 h 2502"/>
                    <a:gd name="T60" fmla="*/ 7 w 1252"/>
                    <a:gd name="T61" fmla="*/ 23 h 2502"/>
                    <a:gd name="T62" fmla="*/ 8 w 1252"/>
                    <a:gd name="T63" fmla="*/ 23 h 2502"/>
                    <a:gd name="T64" fmla="*/ 9 w 1252"/>
                    <a:gd name="T65" fmla="*/ 23 h 2502"/>
                    <a:gd name="T66" fmla="*/ 10 w 1252"/>
                    <a:gd name="T67" fmla="*/ 23 h 2502"/>
                    <a:gd name="T68" fmla="*/ 11 w 1252"/>
                    <a:gd name="T69" fmla="*/ 24 h 250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0" t="0" r="r" b="b"/>
                  <a:pathLst>
                    <a:path w="1252" h="2502">
                      <a:moveTo>
                        <a:pt x="1252" y="0"/>
                      </a:moveTo>
                      <a:lnTo>
                        <a:pt x="1195" y="2"/>
                      </a:lnTo>
                      <a:lnTo>
                        <a:pt x="1139" y="5"/>
                      </a:lnTo>
                      <a:lnTo>
                        <a:pt x="1083" y="11"/>
                      </a:lnTo>
                      <a:lnTo>
                        <a:pt x="1028" y="21"/>
                      </a:lnTo>
                      <a:lnTo>
                        <a:pt x="973" y="31"/>
                      </a:lnTo>
                      <a:lnTo>
                        <a:pt x="918" y="45"/>
                      </a:lnTo>
                      <a:lnTo>
                        <a:pt x="865" y="61"/>
                      </a:lnTo>
                      <a:lnTo>
                        <a:pt x="812" y="80"/>
                      </a:lnTo>
                      <a:lnTo>
                        <a:pt x="760" y="101"/>
                      </a:lnTo>
                      <a:lnTo>
                        <a:pt x="709" y="124"/>
                      </a:lnTo>
                      <a:lnTo>
                        <a:pt x="659" y="150"/>
                      </a:lnTo>
                      <a:lnTo>
                        <a:pt x="610" y="177"/>
                      </a:lnTo>
                      <a:lnTo>
                        <a:pt x="563" y="207"/>
                      </a:lnTo>
                      <a:lnTo>
                        <a:pt x="516" y="239"/>
                      </a:lnTo>
                      <a:lnTo>
                        <a:pt x="471" y="273"/>
                      </a:lnTo>
                      <a:lnTo>
                        <a:pt x="429" y="309"/>
                      </a:lnTo>
                      <a:lnTo>
                        <a:pt x="387" y="346"/>
                      </a:lnTo>
                      <a:lnTo>
                        <a:pt x="348" y="387"/>
                      </a:lnTo>
                      <a:lnTo>
                        <a:pt x="309" y="428"/>
                      </a:lnTo>
                      <a:lnTo>
                        <a:pt x="274" y="471"/>
                      </a:lnTo>
                      <a:lnTo>
                        <a:pt x="240" y="516"/>
                      </a:lnTo>
                      <a:lnTo>
                        <a:pt x="208" y="562"/>
                      </a:lnTo>
                      <a:lnTo>
                        <a:pt x="178" y="609"/>
                      </a:lnTo>
                      <a:lnTo>
                        <a:pt x="151" y="658"/>
                      </a:lnTo>
                      <a:lnTo>
                        <a:pt x="125" y="708"/>
                      </a:lnTo>
                      <a:lnTo>
                        <a:pt x="102" y="760"/>
                      </a:lnTo>
                      <a:lnTo>
                        <a:pt x="80" y="812"/>
                      </a:lnTo>
                      <a:lnTo>
                        <a:pt x="62" y="865"/>
                      </a:lnTo>
                      <a:lnTo>
                        <a:pt x="46" y="918"/>
                      </a:lnTo>
                      <a:lnTo>
                        <a:pt x="32" y="973"/>
                      </a:lnTo>
                      <a:lnTo>
                        <a:pt x="21" y="1028"/>
                      </a:lnTo>
                      <a:lnTo>
                        <a:pt x="12" y="1083"/>
                      </a:lnTo>
                      <a:lnTo>
                        <a:pt x="6" y="1139"/>
                      </a:lnTo>
                      <a:lnTo>
                        <a:pt x="3" y="1195"/>
                      </a:lnTo>
                      <a:lnTo>
                        <a:pt x="0" y="1251"/>
                      </a:lnTo>
                      <a:lnTo>
                        <a:pt x="3" y="1308"/>
                      </a:lnTo>
                      <a:lnTo>
                        <a:pt x="6" y="1363"/>
                      </a:lnTo>
                      <a:lnTo>
                        <a:pt x="12" y="1420"/>
                      </a:lnTo>
                      <a:lnTo>
                        <a:pt x="21" y="1475"/>
                      </a:lnTo>
                      <a:lnTo>
                        <a:pt x="32" y="1529"/>
                      </a:lnTo>
                      <a:lnTo>
                        <a:pt x="46" y="1584"/>
                      </a:lnTo>
                      <a:lnTo>
                        <a:pt x="62" y="1638"/>
                      </a:lnTo>
                      <a:lnTo>
                        <a:pt x="80" y="1691"/>
                      </a:lnTo>
                      <a:lnTo>
                        <a:pt x="102" y="1743"/>
                      </a:lnTo>
                      <a:lnTo>
                        <a:pt x="125" y="1794"/>
                      </a:lnTo>
                      <a:lnTo>
                        <a:pt x="151" y="1844"/>
                      </a:lnTo>
                      <a:lnTo>
                        <a:pt x="178" y="1893"/>
                      </a:lnTo>
                      <a:lnTo>
                        <a:pt x="208" y="1940"/>
                      </a:lnTo>
                      <a:lnTo>
                        <a:pt x="240" y="1987"/>
                      </a:lnTo>
                      <a:lnTo>
                        <a:pt x="274" y="2031"/>
                      </a:lnTo>
                      <a:lnTo>
                        <a:pt x="309" y="2074"/>
                      </a:lnTo>
                      <a:lnTo>
                        <a:pt x="348" y="2116"/>
                      </a:lnTo>
                      <a:lnTo>
                        <a:pt x="387" y="2155"/>
                      </a:lnTo>
                      <a:lnTo>
                        <a:pt x="429" y="2194"/>
                      </a:lnTo>
                      <a:lnTo>
                        <a:pt x="471" y="2230"/>
                      </a:lnTo>
                      <a:lnTo>
                        <a:pt x="516" y="2264"/>
                      </a:lnTo>
                      <a:lnTo>
                        <a:pt x="563" y="2296"/>
                      </a:lnTo>
                      <a:lnTo>
                        <a:pt x="610" y="2326"/>
                      </a:lnTo>
                      <a:lnTo>
                        <a:pt x="659" y="2353"/>
                      </a:lnTo>
                      <a:lnTo>
                        <a:pt x="709" y="2379"/>
                      </a:lnTo>
                      <a:lnTo>
                        <a:pt x="760" y="2401"/>
                      </a:lnTo>
                      <a:lnTo>
                        <a:pt x="812" y="2423"/>
                      </a:lnTo>
                      <a:lnTo>
                        <a:pt x="865" y="2441"/>
                      </a:lnTo>
                      <a:lnTo>
                        <a:pt x="918" y="2458"/>
                      </a:lnTo>
                      <a:lnTo>
                        <a:pt x="973" y="2470"/>
                      </a:lnTo>
                      <a:lnTo>
                        <a:pt x="1028" y="2482"/>
                      </a:lnTo>
                      <a:lnTo>
                        <a:pt x="1083" y="2491"/>
                      </a:lnTo>
                      <a:lnTo>
                        <a:pt x="1139" y="2497"/>
                      </a:lnTo>
                      <a:lnTo>
                        <a:pt x="1195" y="2501"/>
                      </a:lnTo>
                      <a:lnTo>
                        <a:pt x="1252" y="2502"/>
                      </a:lnTo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6" name="Line 120"/>
                <p:cNvSpPr>
                  <a:spLocks noChangeShapeType="1"/>
                </p:cNvSpPr>
                <p:nvPr/>
              </p:nvSpPr>
              <p:spPr bwMode="auto">
                <a:xfrm>
                  <a:off x="1284" y="2986"/>
                  <a:ext cx="846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7" name="Line 121"/>
                <p:cNvSpPr>
                  <a:spLocks noChangeShapeType="1"/>
                </p:cNvSpPr>
                <p:nvPr/>
              </p:nvSpPr>
              <p:spPr bwMode="auto">
                <a:xfrm>
                  <a:off x="2130" y="2986"/>
                  <a:ext cx="0" cy="78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8" name="Line 122"/>
                <p:cNvSpPr>
                  <a:spLocks noChangeShapeType="1"/>
                </p:cNvSpPr>
                <p:nvPr/>
              </p:nvSpPr>
              <p:spPr bwMode="auto">
                <a:xfrm flipH="1">
                  <a:off x="1284" y="3766"/>
                  <a:ext cx="846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39" name="Line 123"/>
                <p:cNvSpPr>
                  <a:spLocks noChangeShapeType="1"/>
                </p:cNvSpPr>
                <p:nvPr/>
              </p:nvSpPr>
              <p:spPr bwMode="auto">
                <a:xfrm flipV="1">
                  <a:off x="2521" y="2595"/>
                  <a:ext cx="0" cy="1562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0" name="Line 124"/>
                <p:cNvSpPr>
                  <a:spLocks noChangeShapeType="1"/>
                </p:cNvSpPr>
                <p:nvPr/>
              </p:nvSpPr>
              <p:spPr bwMode="auto">
                <a:xfrm>
                  <a:off x="4376" y="528"/>
                  <a:ext cx="0" cy="5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1" name="Line 125"/>
                <p:cNvSpPr>
                  <a:spLocks noChangeShapeType="1"/>
                </p:cNvSpPr>
                <p:nvPr/>
              </p:nvSpPr>
              <p:spPr bwMode="auto">
                <a:xfrm>
                  <a:off x="4376" y="605"/>
                  <a:ext cx="0" cy="8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2" name="Line 126"/>
                <p:cNvSpPr>
                  <a:spLocks noChangeShapeType="1"/>
                </p:cNvSpPr>
                <p:nvPr/>
              </p:nvSpPr>
              <p:spPr bwMode="auto">
                <a:xfrm>
                  <a:off x="4376" y="718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3" name="Line 127"/>
                <p:cNvSpPr>
                  <a:spLocks noChangeShapeType="1"/>
                </p:cNvSpPr>
                <p:nvPr/>
              </p:nvSpPr>
              <p:spPr bwMode="auto">
                <a:xfrm>
                  <a:off x="4376" y="832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4" name="Line 128"/>
                <p:cNvSpPr>
                  <a:spLocks noChangeShapeType="1"/>
                </p:cNvSpPr>
                <p:nvPr/>
              </p:nvSpPr>
              <p:spPr bwMode="auto">
                <a:xfrm>
                  <a:off x="4376" y="946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5" name="Line 129"/>
                <p:cNvSpPr>
                  <a:spLocks noChangeShapeType="1"/>
                </p:cNvSpPr>
                <p:nvPr/>
              </p:nvSpPr>
              <p:spPr bwMode="auto">
                <a:xfrm>
                  <a:off x="4376" y="1059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6" name="Line 130"/>
                <p:cNvSpPr>
                  <a:spLocks noChangeShapeType="1"/>
                </p:cNvSpPr>
                <p:nvPr/>
              </p:nvSpPr>
              <p:spPr bwMode="auto">
                <a:xfrm>
                  <a:off x="4376" y="1173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7" name="Line 131"/>
                <p:cNvSpPr>
                  <a:spLocks noChangeShapeType="1"/>
                </p:cNvSpPr>
                <p:nvPr/>
              </p:nvSpPr>
              <p:spPr bwMode="auto">
                <a:xfrm>
                  <a:off x="3596" y="528"/>
                  <a:ext cx="0" cy="5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8" name="Line 132"/>
                <p:cNvSpPr>
                  <a:spLocks noChangeShapeType="1"/>
                </p:cNvSpPr>
                <p:nvPr/>
              </p:nvSpPr>
              <p:spPr bwMode="auto">
                <a:xfrm>
                  <a:off x="3596" y="605"/>
                  <a:ext cx="0" cy="8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49" name="Line 133"/>
                <p:cNvSpPr>
                  <a:spLocks noChangeShapeType="1"/>
                </p:cNvSpPr>
                <p:nvPr/>
              </p:nvSpPr>
              <p:spPr bwMode="auto">
                <a:xfrm>
                  <a:off x="3596" y="718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0" name="Line 134"/>
                <p:cNvSpPr>
                  <a:spLocks noChangeShapeType="1"/>
                </p:cNvSpPr>
                <p:nvPr/>
              </p:nvSpPr>
              <p:spPr bwMode="auto">
                <a:xfrm>
                  <a:off x="3596" y="832"/>
                  <a:ext cx="0" cy="9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1" name="Line 135"/>
                <p:cNvSpPr>
                  <a:spLocks noChangeShapeType="1"/>
                </p:cNvSpPr>
                <p:nvPr/>
              </p:nvSpPr>
              <p:spPr bwMode="auto">
                <a:xfrm>
                  <a:off x="3596" y="946"/>
                  <a:ext cx="0" cy="9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2" name="Line 136"/>
                <p:cNvSpPr>
                  <a:spLocks noChangeShapeType="1"/>
                </p:cNvSpPr>
                <p:nvPr/>
              </p:nvSpPr>
              <p:spPr bwMode="auto">
                <a:xfrm>
                  <a:off x="3596" y="1059"/>
                  <a:ext cx="0" cy="9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3" name="Line 137"/>
                <p:cNvSpPr>
                  <a:spLocks noChangeShapeType="1"/>
                </p:cNvSpPr>
                <p:nvPr/>
              </p:nvSpPr>
              <p:spPr bwMode="auto">
                <a:xfrm>
                  <a:off x="3596" y="1173"/>
                  <a:ext cx="0" cy="5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4" name="Line 138"/>
                <p:cNvSpPr>
                  <a:spLocks noChangeShapeType="1"/>
                </p:cNvSpPr>
                <p:nvPr/>
              </p:nvSpPr>
              <p:spPr bwMode="auto">
                <a:xfrm>
                  <a:off x="3130" y="1571"/>
                  <a:ext cx="234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5" name="Line 139"/>
                <p:cNvSpPr>
                  <a:spLocks noChangeShapeType="1"/>
                </p:cNvSpPr>
                <p:nvPr/>
              </p:nvSpPr>
              <p:spPr bwMode="auto">
                <a:xfrm>
                  <a:off x="3386" y="1571"/>
                  <a:ext cx="20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6" name="Line 140"/>
                <p:cNvSpPr>
                  <a:spLocks noChangeShapeType="1"/>
                </p:cNvSpPr>
                <p:nvPr/>
              </p:nvSpPr>
              <p:spPr bwMode="auto">
                <a:xfrm>
                  <a:off x="3427" y="1571"/>
                  <a:ext cx="34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7" name="Line 141"/>
                <p:cNvSpPr>
                  <a:spLocks noChangeShapeType="1"/>
                </p:cNvSpPr>
                <p:nvPr/>
              </p:nvSpPr>
              <p:spPr bwMode="auto">
                <a:xfrm>
                  <a:off x="3792" y="1571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8" name="Line 142"/>
                <p:cNvSpPr>
                  <a:spLocks noChangeShapeType="1"/>
                </p:cNvSpPr>
                <p:nvPr/>
              </p:nvSpPr>
              <p:spPr bwMode="auto">
                <a:xfrm>
                  <a:off x="3834" y="1571"/>
                  <a:ext cx="34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59" name="Line 143"/>
                <p:cNvSpPr>
                  <a:spLocks noChangeShapeType="1"/>
                </p:cNvSpPr>
                <p:nvPr/>
              </p:nvSpPr>
              <p:spPr bwMode="auto">
                <a:xfrm>
                  <a:off x="4197" y="1571"/>
                  <a:ext cx="1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0" name="Line 144"/>
                <p:cNvSpPr>
                  <a:spLocks noChangeShapeType="1"/>
                </p:cNvSpPr>
                <p:nvPr/>
              </p:nvSpPr>
              <p:spPr bwMode="auto">
                <a:xfrm>
                  <a:off x="4238" y="1571"/>
                  <a:ext cx="341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1" name="Line 145"/>
                <p:cNvSpPr>
                  <a:spLocks noChangeShapeType="1"/>
                </p:cNvSpPr>
                <p:nvPr/>
              </p:nvSpPr>
              <p:spPr bwMode="auto">
                <a:xfrm>
                  <a:off x="4603" y="1571"/>
                  <a:ext cx="17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2" name="Line 146"/>
                <p:cNvSpPr>
                  <a:spLocks noChangeShapeType="1"/>
                </p:cNvSpPr>
                <p:nvPr/>
              </p:nvSpPr>
              <p:spPr bwMode="auto">
                <a:xfrm>
                  <a:off x="4644" y="1571"/>
                  <a:ext cx="232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3" name="Line 147"/>
                <p:cNvSpPr>
                  <a:spLocks noChangeShapeType="1"/>
                </p:cNvSpPr>
                <p:nvPr/>
              </p:nvSpPr>
              <p:spPr bwMode="auto">
                <a:xfrm>
                  <a:off x="1284" y="2490"/>
                  <a:ext cx="0" cy="23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4" name="Line 148"/>
                <p:cNvSpPr>
                  <a:spLocks noChangeShapeType="1"/>
                </p:cNvSpPr>
                <p:nvPr/>
              </p:nvSpPr>
              <p:spPr bwMode="auto">
                <a:xfrm>
                  <a:off x="1284" y="2750"/>
                  <a:ext cx="0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5" name="Line 149"/>
                <p:cNvSpPr>
                  <a:spLocks noChangeShapeType="1"/>
                </p:cNvSpPr>
                <p:nvPr/>
              </p:nvSpPr>
              <p:spPr bwMode="auto">
                <a:xfrm>
                  <a:off x="1284" y="2792"/>
                  <a:ext cx="0" cy="3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6" name="Line 150"/>
                <p:cNvSpPr>
                  <a:spLocks noChangeShapeType="1"/>
                </p:cNvSpPr>
                <p:nvPr/>
              </p:nvSpPr>
              <p:spPr bwMode="auto">
                <a:xfrm>
                  <a:off x="1284" y="3157"/>
                  <a:ext cx="0" cy="1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7" name="Line 151"/>
                <p:cNvSpPr>
                  <a:spLocks noChangeShapeType="1"/>
                </p:cNvSpPr>
                <p:nvPr/>
              </p:nvSpPr>
              <p:spPr bwMode="auto">
                <a:xfrm>
                  <a:off x="1284" y="3198"/>
                  <a:ext cx="0" cy="34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8" name="Line 152"/>
                <p:cNvSpPr>
                  <a:spLocks noChangeShapeType="1"/>
                </p:cNvSpPr>
                <p:nvPr/>
              </p:nvSpPr>
              <p:spPr bwMode="auto">
                <a:xfrm>
                  <a:off x="1284" y="3561"/>
                  <a:ext cx="0" cy="2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69" name="Line 153"/>
                <p:cNvSpPr>
                  <a:spLocks noChangeShapeType="1"/>
                </p:cNvSpPr>
                <p:nvPr/>
              </p:nvSpPr>
              <p:spPr bwMode="auto">
                <a:xfrm>
                  <a:off x="1284" y="3602"/>
                  <a:ext cx="0" cy="34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70" name="Line 154"/>
                <p:cNvSpPr>
                  <a:spLocks noChangeShapeType="1"/>
                </p:cNvSpPr>
                <p:nvPr/>
              </p:nvSpPr>
              <p:spPr bwMode="auto">
                <a:xfrm>
                  <a:off x="1284" y="3967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71" name="Freeform 155"/>
                <p:cNvSpPr>
                  <a:spLocks/>
                </p:cNvSpPr>
                <p:nvPr/>
              </p:nvSpPr>
              <p:spPr bwMode="auto">
                <a:xfrm>
                  <a:off x="3207" y="788"/>
                  <a:ext cx="1560" cy="1563"/>
                </a:xfrm>
                <a:custGeom>
                  <a:avLst/>
                  <a:gdLst>
                    <a:gd name="T0" fmla="*/ 47 w 5002"/>
                    <a:gd name="T1" fmla="*/ 22 h 5004"/>
                    <a:gd name="T2" fmla="*/ 47 w 5002"/>
                    <a:gd name="T3" fmla="*/ 18 h 5004"/>
                    <a:gd name="T4" fmla="*/ 46 w 5002"/>
                    <a:gd name="T5" fmla="*/ 16 h 5004"/>
                    <a:gd name="T6" fmla="*/ 45 w 5002"/>
                    <a:gd name="T7" fmla="*/ 13 h 5004"/>
                    <a:gd name="T8" fmla="*/ 43 w 5002"/>
                    <a:gd name="T9" fmla="*/ 10 h 5004"/>
                    <a:gd name="T10" fmla="*/ 41 w 5002"/>
                    <a:gd name="T11" fmla="*/ 8 h 5004"/>
                    <a:gd name="T12" fmla="*/ 39 w 5002"/>
                    <a:gd name="T13" fmla="*/ 6 h 5004"/>
                    <a:gd name="T14" fmla="*/ 36 w 5002"/>
                    <a:gd name="T15" fmla="*/ 4 h 5004"/>
                    <a:gd name="T16" fmla="*/ 34 w 5002"/>
                    <a:gd name="T17" fmla="*/ 2 h 5004"/>
                    <a:gd name="T18" fmla="*/ 31 w 5002"/>
                    <a:gd name="T19" fmla="*/ 1 h 5004"/>
                    <a:gd name="T20" fmla="*/ 28 w 5002"/>
                    <a:gd name="T21" fmla="*/ 0 h 5004"/>
                    <a:gd name="T22" fmla="*/ 25 w 5002"/>
                    <a:gd name="T23" fmla="*/ 0 h 5004"/>
                    <a:gd name="T24" fmla="*/ 22 w 5002"/>
                    <a:gd name="T25" fmla="*/ 0 h 5004"/>
                    <a:gd name="T26" fmla="*/ 19 w 5002"/>
                    <a:gd name="T27" fmla="*/ 0 h 5004"/>
                    <a:gd name="T28" fmla="*/ 16 w 5002"/>
                    <a:gd name="T29" fmla="*/ 1 h 5004"/>
                    <a:gd name="T30" fmla="*/ 13 w 5002"/>
                    <a:gd name="T31" fmla="*/ 2 h 5004"/>
                    <a:gd name="T32" fmla="*/ 11 w 5002"/>
                    <a:gd name="T33" fmla="*/ 4 h 5004"/>
                    <a:gd name="T34" fmla="*/ 8 w 5002"/>
                    <a:gd name="T35" fmla="*/ 6 h 5004"/>
                    <a:gd name="T36" fmla="*/ 6 w 5002"/>
                    <a:gd name="T37" fmla="*/ 8 h 5004"/>
                    <a:gd name="T38" fmla="*/ 4 w 5002"/>
                    <a:gd name="T39" fmla="*/ 10 h 5004"/>
                    <a:gd name="T40" fmla="*/ 3 w 5002"/>
                    <a:gd name="T41" fmla="*/ 13 h 5004"/>
                    <a:gd name="T42" fmla="*/ 2 w 5002"/>
                    <a:gd name="T43" fmla="*/ 16 h 5004"/>
                    <a:gd name="T44" fmla="*/ 1 w 5002"/>
                    <a:gd name="T45" fmla="*/ 18 h 5004"/>
                    <a:gd name="T46" fmla="*/ 0 w 5002"/>
                    <a:gd name="T47" fmla="*/ 22 h 5004"/>
                    <a:gd name="T48" fmla="*/ 0 w 5002"/>
                    <a:gd name="T49" fmla="*/ 25 h 5004"/>
                    <a:gd name="T50" fmla="*/ 0 w 5002"/>
                    <a:gd name="T51" fmla="*/ 27 h 5004"/>
                    <a:gd name="T52" fmla="*/ 1 w 5002"/>
                    <a:gd name="T53" fmla="*/ 31 h 5004"/>
                    <a:gd name="T54" fmla="*/ 2 w 5002"/>
                    <a:gd name="T55" fmla="*/ 33 h 5004"/>
                    <a:gd name="T56" fmla="*/ 3 w 5002"/>
                    <a:gd name="T57" fmla="*/ 36 h 5004"/>
                    <a:gd name="T58" fmla="*/ 5 w 5002"/>
                    <a:gd name="T59" fmla="*/ 39 h 5004"/>
                    <a:gd name="T60" fmla="*/ 7 w 5002"/>
                    <a:gd name="T61" fmla="*/ 41 h 5004"/>
                    <a:gd name="T62" fmla="*/ 10 w 5002"/>
                    <a:gd name="T63" fmla="*/ 43 h 5004"/>
                    <a:gd name="T64" fmla="*/ 12 w 5002"/>
                    <a:gd name="T65" fmla="*/ 45 h 5004"/>
                    <a:gd name="T66" fmla="*/ 15 w 5002"/>
                    <a:gd name="T67" fmla="*/ 46 h 5004"/>
                    <a:gd name="T68" fmla="*/ 18 w 5002"/>
                    <a:gd name="T69" fmla="*/ 47 h 5004"/>
                    <a:gd name="T70" fmla="*/ 21 w 5002"/>
                    <a:gd name="T71" fmla="*/ 47 h 5004"/>
                    <a:gd name="T72" fmla="*/ 24 w 5002"/>
                    <a:gd name="T73" fmla="*/ 47 h 5004"/>
                    <a:gd name="T74" fmla="*/ 27 w 5002"/>
                    <a:gd name="T75" fmla="*/ 47 h 5004"/>
                    <a:gd name="T76" fmla="*/ 30 w 5002"/>
                    <a:gd name="T77" fmla="*/ 47 h 5004"/>
                    <a:gd name="T78" fmla="*/ 32 w 5002"/>
                    <a:gd name="T79" fmla="*/ 46 h 5004"/>
                    <a:gd name="T80" fmla="*/ 35 w 5002"/>
                    <a:gd name="T81" fmla="*/ 45 h 5004"/>
                    <a:gd name="T82" fmla="*/ 38 w 5002"/>
                    <a:gd name="T83" fmla="*/ 43 h 5004"/>
                    <a:gd name="T84" fmla="*/ 40 w 5002"/>
                    <a:gd name="T85" fmla="*/ 41 h 5004"/>
                    <a:gd name="T86" fmla="*/ 42 w 5002"/>
                    <a:gd name="T87" fmla="*/ 39 h 5004"/>
                    <a:gd name="T88" fmla="*/ 44 w 5002"/>
                    <a:gd name="T89" fmla="*/ 36 h 5004"/>
                    <a:gd name="T90" fmla="*/ 45 w 5002"/>
                    <a:gd name="T91" fmla="*/ 33 h 5004"/>
                    <a:gd name="T92" fmla="*/ 46 w 5002"/>
                    <a:gd name="T93" fmla="*/ 31 h 5004"/>
                    <a:gd name="T94" fmla="*/ 47 w 5002"/>
                    <a:gd name="T95" fmla="*/ 27 h 5004"/>
                    <a:gd name="T96" fmla="*/ 47 w 5002"/>
                    <a:gd name="T97" fmla="*/ 25 h 500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002" h="5004">
                      <a:moveTo>
                        <a:pt x="5002" y="2502"/>
                      </a:moveTo>
                      <a:lnTo>
                        <a:pt x="5000" y="2422"/>
                      </a:lnTo>
                      <a:lnTo>
                        <a:pt x="4996" y="2342"/>
                      </a:lnTo>
                      <a:lnTo>
                        <a:pt x="4990" y="2261"/>
                      </a:lnTo>
                      <a:lnTo>
                        <a:pt x="4980" y="2183"/>
                      </a:lnTo>
                      <a:lnTo>
                        <a:pt x="4970" y="2103"/>
                      </a:lnTo>
                      <a:lnTo>
                        <a:pt x="4955" y="2024"/>
                      </a:lnTo>
                      <a:lnTo>
                        <a:pt x="4939" y="1945"/>
                      </a:lnTo>
                      <a:lnTo>
                        <a:pt x="4920" y="1868"/>
                      </a:lnTo>
                      <a:lnTo>
                        <a:pt x="4898" y="1790"/>
                      </a:lnTo>
                      <a:lnTo>
                        <a:pt x="4874" y="1714"/>
                      </a:lnTo>
                      <a:lnTo>
                        <a:pt x="4847" y="1638"/>
                      </a:lnTo>
                      <a:lnTo>
                        <a:pt x="4819" y="1563"/>
                      </a:lnTo>
                      <a:lnTo>
                        <a:pt x="4788" y="1490"/>
                      </a:lnTo>
                      <a:lnTo>
                        <a:pt x="4754" y="1416"/>
                      </a:lnTo>
                      <a:lnTo>
                        <a:pt x="4717" y="1345"/>
                      </a:lnTo>
                      <a:lnTo>
                        <a:pt x="4679" y="1275"/>
                      </a:lnTo>
                      <a:lnTo>
                        <a:pt x="4639" y="1205"/>
                      </a:lnTo>
                      <a:lnTo>
                        <a:pt x="4596" y="1137"/>
                      </a:lnTo>
                      <a:lnTo>
                        <a:pt x="4551" y="1071"/>
                      </a:lnTo>
                      <a:lnTo>
                        <a:pt x="4504" y="1005"/>
                      </a:lnTo>
                      <a:lnTo>
                        <a:pt x="4455" y="942"/>
                      </a:lnTo>
                      <a:lnTo>
                        <a:pt x="4404" y="881"/>
                      </a:lnTo>
                      <a:lnTo>
                        <a:pt x="4352" y="820"/>
                      </a:lnTo>
                      <a:lnTo>
                        <a:pt x="4297" y="761"/>
                      </a:lnTo>
                      <a:lnTo>
                        <a:pt x="4240" y="705"/>
                      </a:lnTo>
                      <a:lnTo>
                        <a:pt x="4182" y="650"/>
                      </a:lnTo>
                      <a:lnTo>
                        <a:pt x="4121" y="597"/>
                      </a:lnTo>
                      <a:lnTo>
                        <a:pt x="4059" y="546"/>
                      </a:lnTo>
                      <a:lnTo>
                        <a:pt x="3997" y="497"/>
                      </a:lnTo>
                      <a:lnTo>
                        <a:pt x="3932" y="451"/>
                      </a:lnTo>
                      <a:lnTo>
                        <a:pt x="3864" y="405"/>
                      </a:lnTo>
                      <a:lnTo>
                        <a:pt x="3797" y="362"/>
                      </a:lnTo>
                      <a:lnTo>
                        <a:pt x="3728" y="322"/>
                      </a:lnTo>
                      <a:lnTo>
                        <a:pt x="3657" y="283"/>
                      </a:lnTo>
                      <a:lnTo>
                        <a:pt x="3585" y="248"/>
                      </a:lnTo>
                      <a:lnTo>
                        <a:pt x="3513" y="214"/>
                      </a:lnTo>
                      <a:lnTo>
                        <a:pt x="3439" y="183"/>
                      </a:lnTo>
                      <a:lnTo>
                        <a:pt x="3364" y="155"/>
                      </a:lnTo>
                      <a:lnTo>
                        <a:pt x="3288" y="128"/>
                      </a:lnTo>
                      <a:lnTo>
                        <a:pt x="3212" y="103"/>
                      </a:lnTo>
                      <a:lnTo>
                        <a:pt x="3135" y="82"/>
                      </a:lnTo>
                      <a:lnTo>
                        <a:pt x="3057" y="63"/>
                      </a:lnTo>
                      <a:lnTo>
                        <a:pt x="2979" y="46"/>
                      </a:lnTo>
                      <a:lnTo>
                        <a:pt x="2900" y="32"/>
                      </a:lnTo>
                      <a:lnTo>
                        <a:pt x="2820" y="20"/>
                      </a:lnTo>
                      <a:lnTo>
                        <a:pt x="2741" y="12"/>
                      </a:lnTo>
                      <a:lnTo>
                        <a:pt x="2661" y="6"/>
                      </a:lnTo>
                      <a:lnTo>
                        <a:pt x="2580" y="1"/>
                      </a:lnTo>
                      <a:lnTo>
                        <a:pt x="2500" y="0"/>
                      </a:lnTo>
                      <a:lnTo>
                        <a:pt x="2421" y="1"/>
                      </a:lnTo>
                      <a:lnTo>
                        <a:pt x="2341" y="6"/>
                      </a:lnTo>
                      <a:lnTo>
                        <a:pt x="2261" y="12"/>
                      </a:lnTo>
                      <a:lnTo>
                        <a:pt x="2181" y="20"/>
                      </a:lnTo>
                      <a:lnTo>
                        <a:pt x="2101" y="32"/>
                      </a:lnTo>
                      <a:lnTo>
                        <a:pt x="2022" y="46"/>
                      </a:lnTo>
                      <a:lnTo>
                        <a:pt x="1945" y="63"/>
                      </a:lnTo>
                      <a:lnTo>
                        <a:pt x="1866" y="82"/>
                      </a:lnTo>
                      <a:lnTo>
                        <a:pt x="1789" y="103"/>
                      </a:lnTo>
                      <a:lnTo>
                        <a:pt x="1712" y="128"/>
                      </a:lnTo>
                      <a:lnTo>
                        <a:pt x="1637" y="155"/>
                      </a:lnTo>
                      <a:lnTo>
                        <a:pt x="1562" y="183"/>
                      </a:lnTo>
                      <a:lnTo>
                        <a:pt x="1489" y="214"/>
                      </a:lnTo>
                      <a:lnTo>
                        <a:pt x="1415" y="248"/>
                      </a:lnTo>
                      <a:lnTo>
                        <a:pt x="1344" y="283"/>
                      </a:lnTo>
                      <a:lnTo>
                        <a:pt x="1274" y="322"/>
                      </a:lnTo>
                      <a:lnTo>
                        <a:pt x="1205" y="362"/>
                      </a:lnTo>
                      <a:lnTo>
                        <a:pt x="1136" y="405"/>
                      </a:lnTo>
                      <a:lnTo>
                        <a:pt x="1070" y="451"/>
                      </a:lnTo>
                      <a:lnTo>
                        <a:pt x="1005" y="497"/>
                      </a:lnTo>
                      <a:lnTo>
                        <a:pt x="942" y="546"/>
                      </a:lnTo>
                      <a:lnTo>
                        <a:pt x="880" y="597"/>
                      </a:lnTo>
                      <a:lnTo>
                        <a:pt x="819" y="650"/>
                      </a:lnTo>
                      <a:lnTo>
                        <a:pt x="761" y="705"/>
                      </a:lnTo>
                      <a:lnTo>
                        <a:pt x="704" y="761"/>
                      </a:lnTo>
                      <a:lnTo>
                        <a:pt x="650" y="820"/>
                      </a:lnTo>
                      <a:lnTo>
                        <a:pt x="597" y="881"/>
                      </a:lnTo>
                      <a:lnTo>
                        <a:pt x="545" y="942"/>
                      </a:lnTo>
                      <a:lnTo>
                        <a:pt x="496" y="1005"/>
                      </a:lnTo>
                      <a:lnTo>
                        <a:pt x="450" y="1071"/>
                      </a:lnTo>
                      <a:lnTo>
                        <a:pt x="405" y="1137"/>
                      </a:lnTo>
                      <a:lnTo>
                        <a:pt x="362" y="1205"/>
                      </a:lnTo>
                      <a:lnTo>
                        <a:pt x="322" y="1275"/>
                      </a:lnTo>
                      <a:lnTo>
                        <a:pt x="284" y="1345"/>
                      </a:lnTo>
                      <a:lnTo>
                        <a:pt x="247" y="1416"/>
                      </a:lnTo>
                      <a:lnTo>
                        <a:pt x="214" y="1490"/>
                      </a:lnTo>
                      <a:lnTo>
                        <a:pt x="182" y="1563"/>
                      </a:lnTo>
                      <a:lnTo>
                        <a:pt x="154" y="1638"/>
                      </a:lnTo>
                      <a:lnTo>
                        <a:pt x="127" y="1714"/>
                      </a:lnTo>
                      <a:lnTo>
                        <a:pt x="104" y="1790"/>
                      </a:lnTo>
                      <a:lnTo>
                        <a:pt x="81" y="1868"/>
                      </a:lnTo>
                      <a:lnTo>
                        <a:pt x="63" y="1945"/>
                      </a:lnTo>
                      <a:lnTo>
                        <a:pt x="46" y="2024"/>
                      </a:lnTo>
                      <a:lnTo>
                        <a:pt x="32" y="2103"/>
                      </a:lnTo>
                      <a:lnTo>
                        <a:pt x="21" y="2183"/>
                      </a:lnTo>
                      <a:lnTo>
                        <a:pt x="12" y="2261"/>
                      </a:lnTo>
                      <a:lnTo>
                        <a:pt x="6" y="2342"/>
                      </a:lnTo>
                      <a:lnTo>
                        <a:pt x="1" y="2422"/>
                      </a:lnTo>
                      <a:lnTo>
                        <a:pt x="0" y="2502"/>
                      </a:lnTo>
                      <a:lnTo>
                        <a:pt x="1" y="2582"/>
                      </a:lnTo>
                      <a:lnTo>
                        <a:pt x="6" y="2663"/>
                      </a:lnTo>
                      <a:lnTo>
                        <a:pt x="12" y="2743"/>
                      </a:lnTo>
                      <a:lnTo>
                        <a:pt x="21" y="2823"/>
                      </a:lnTo>
                      <a:lnTo>
                        <a:pt x="32" y="2901"/>
                      </a:lnTo>
                      <a:lnTo>
                        <a:pt x="46" y="2980"/>
                      </a:lnTo>
                      <a:lnTo>
                        <a:pt x="63" y="3059"/>
                      </a:lnTo>
                      <a:lnTo>
                        <a:pt x="81" y="3137"/>
                      </a:lnTo>
                      <a:lnTo>
                        <a:pt x="104" y="3214"/>
                      </a:lnTo>
                      <a:lnTo>
                        <a:pt x="127" y="3291"/>
                      </a:lnTo>
                      <a:lnTo>
                        <a:pt x="154" y="3367"/>
                      </a:lnTo>
                      <a:lnTo>
                        <a:pt x="182" y="3441"/>
                      </a:lnTo>
                      <a:lnTo>
                        <a:pt x="214" y="3515"/>
                      </a:lnTo>
                      <a:lnTo>
                        <a:pt x="247" y="3588"/>
                      </a:lnTo>
                      <a:lnTo>
                        <a:pt x="284" y="3659"/>
                      </a:lnTo>
                      <a:lnTo>
                        <a:pt x="322" y="3730"/>
                      </a:lnTo>
                      <a:lnTo>
                        <a:pt x="362" y="3799"/>
                      </a:lnTo>
                      <a:lnTo>
                        <a:pt x="405" y="3867"/>
                      </a:lnTo>
                      <a:lnTo>
                        <a:pt x="450" y="3934"/>
                      </a:lnTo>
                      <a:lnTo>
                        <a:pt x="496" y="3999"/>
                      </a:lnTo>
                      <a:lnTo>
                        <a:pt x="545" y="4062"/>
                      </a:lnTo>
                      <a:lnTo>
                        <a:pt x="597" y="4125"/>
                      </a:lnTo>
                      <a:lnTo>
                        <a:pt x="650" y="4184"/>
                      </a:lnTo>
                      <a:lnTo>
                        <a:pt x="704" y="4243"/>
                      </a:lnTo>
                      <a:lnTo>
                        <a:pt x="761" y="4299"/>
                      </a:lnTo>
                      <a:lnTo>
                        <a:pt x="819" y="4355"/>
                      </a:lnTo>
                      <a:lnTo>
                        <a:pt x="880" y="4408"/>
                      </a:lnTo>
                      <a:lnTo>
                        <a:pt x="942" y="4459"/>
                      </a:lnTo>
                      <a:lnTo>
                        <a:pt x="1005" y="4508"/>
                      </a:lnTo>
                      <a:lnTo>
                        <a:pt x="1070" y="4555"/>
                      </a:lnTo>
                      <a:lnTo>
                        <a:pt x="1136" y="4599"/>
                      </a:lnTo>
                      <a:lnTo>
                        <a:pt x="1205" y="4642"/>
                      </a:lnTo>
                      <a:lnTo>
                        <a:pt x="1274" y="4682"/>
                      </a:lnTo>
                      <a:lnTo>
                        <a:pt x="1344" y="4721"/>
                      </a:lnTo>
                      <a:lnTo>
                        <a:pt x="1415" y="4757"/>
                      </a:lnTo>
                      <a:lnTo>
                        <a:pt x="1489" y="4790"/>
                      </a:lnTo>
                      <a:lnTo>
                        <a:pt x="1562" y="4822"/>
                      </a:lnTo>
                      <a:lnTo>
                        <a:pt x="1637" y="4851"/>
                      </a:lnTo>
                      <a:lnTo>
                        <a:pt x="1712" y="4877"/>
                      </a:lnTo>
                      <a:lnTo>
                        <a:pt x="1789" y="4901"/>
                      </a:lnTo>
                      <a:lnTo>
                        <a:pt x="1866" y="4922"/>
                      </a:lnTo>
                      <a:lnTo>
                        <a:pt x="1945" y="4941"/>
                      </a:lnTo>
                      <a:lnTo>
                        <a:pt x="2022" y="4958"/>
                      </a:lnTo>
                      <a:lnTo>
                        <a:pt x="2101" y="4972"/>
                      </a:lnTo>
                      <a:lnTo>
                        <a:pt x="2181" y="4984"/>
                      </a:lnTo>
                      <a:lnTo>
                        <a:pt x="2261" y="4992"/>
                      </a:lnTo>
                      <a:lnTo>
                        <a:pt x="2341" y="4999"/>
                      </a:lnTo>
                      <a:lnTo>
                        <a:pt x="2421" y="5003"/>
                      </a:lnTo>
                      <a:lnTo>
                        <a:pt x="2500" y="5004"/>
                      </a:lnTo>
                      <a:lnTo>
                        <a:pt x="2580" y="5003"/>
                      </a:lnTo>
                      <a:lnTo>
                        <a:pt x="2661" y="4999"/>
                      </a:lnTo>
                      <a:lnTo>
                        <a:pt x="2741" y="4992"/>
                      </a:lnTo>
                      <a:lnTo>
                        <a:pt x="2820" y="4984"/>
                      </a:lnTo>
                      <a:lnTo>
                        <a:pt x="2900" y="4972"/>
                      </a:lnTo>
                      <a:lnTo>
                        <a:pt x="2979" y="4958"/>
                      </a:lnTo>
                      <a:lnTo>
                        <a:pt x="3057" y="4941"/>
                      </a:lnTo>
                      <a:lnTo>
                        <a:pt x="3135" y="4922"/>
                      </a:lnTo>
                      <a:lnTo>
                        <a:pt x="3212" y="4901"/>
                      </a:lnTo>
                      <a:lnTo>
                        <a:pt x="3288" y="4877"/>
                      </a:lnTo>
                      <a:lnTo>
                        <a:pt x="3364" y="4851"/>
                      </a:lnTo>
                      <a:lnTo>
                        <a:pt x="3439" y="4822"/>
                      </a:lnTo>
                      <a:lnTo>
                        <a:pt x="3513" y="4790"/>
                      </a:lnTo>
                      <a:lnTo>
                        <a:pt x="3585" y="4757"/>
                      </a:lnTo>
                      <a:lnTo>
                        <a:pt x="3657" y="4721"/>
                      </a:lnTo>
                      <a:lnTo>
                        <a:pt x="3728" y="4682"/>
                      </a:lnTo>
                      <a:lnTo>
                        <a:pt x="3797" y="4642"/>
                      </a:lnTo>
                      <a:lnTo>
                        <a:pt x="3864" y="4599"/>
                      </a:lnTo>
                      <a:lnTo>
                        <a:pt x="3932" y="4555"/>
                      </a:lnTo>
                      <a:lnTo>
                        <a:pt x="3997" y="4508"/>
                      </a:lnTo>
                      <a:lnTo>
                        <a:pt x="4059" y="4459"/>
                      </a:lnTo>
                      <a:lnTo>
                        <a:pt x="4121" y="4408"/>
                      </a:lnTo>
                      <a:lnTo>
                        <a:pt x="4182" y="4355"/>
                      </a:lnTo>
                      <a:lnTo>
                        <a:pt x="4240" y="4299"/>
                      </a:lnTo>
                      <a:lnTo>
                        <a:pt x="4297" y="4243"/>
                      </a:lnTo>
                      <a:lnTo>
                        <a:pt x="4352" y="4184"/>
                      </a:lnTo>
                      <a:lnTo>
                        <a:pt x="4404" y="4125"/>
                      </a:lnTo>
                      <a:lnTo>
                        <a:pt x="4455" y="4062"/>
                      </a:lnTo>
                      <a:lnTo>
                        <a:pt x="4504" y="3999"/>
                      </a:lnTo>
                      <a:lnTo>
                        <a:pt x="4551" y="3934"/>
                      </a:lnTo>
                      <a:lnTo>
                        <a:pt x="4596" y="3867"/>
                      </a:lnTo>
                      <a:lnTo>
                        <a:pt x="4639" y="3799"/>
                      </a:lnTo>
                      <a:lnTo>
                        <a:pt x="4679" y="3730"/>
                      </a:lnTo>
                      <a:lnTo>
                        <a:pt x="4717" y="3659"/>
                      </a:lnTo>
                      <a:lnTo>
                        <a:pt x="4754" y="3588"/>
                      </a:lnTo>
                      <a:lnTo>
                        <a:pt x="4788" y="3515"/>
                      </a:lnTo>
                      <a:lnTo>
                        <a:pt x="4819" y="3441"/>
                      </a:lnTo>
                      <a:lnTo>
                        <a:pt x="4847" y="3367"/>
                      </a:lnTo>
                      <a:lnTo>
                        <a:pt x="4874" y="3291"/>
                      </a:lnTo>
                      <a:lnTo>
                        <a:pt x="4898" y="3214"/>
                      </a:lnTo>
                      <a:lnTo>
                        <a:pt x="4920" y="3137"/>
                      </a:lnTo>
                      <a:lnTo>
                        <a:pt x="4939" y="3059"/>
                      </a:lnTo>
                      <a:lnTo>
                        <a:pt x="4955" y="2980"/>
                      </a:lnTo>
                      <a:lnTo>
                        <a:pt x="4970" y="2901"/>
                      </a:lnTo>
                      <a:lnTo>
                        <a:pt x="4980" y="2823"/>
                      </a:lnTo>
                      <a:lnTo>
                        <a:pt x="4990" y="2743"/>
                      </a:lnTo>
                      <a:lnTo>
                        <a:pt x="4996" y="2663"/>
                      </a:lnTo>
                      <a:lnTo>
                        <a:pt x="5000" y="2582"/>
                      </a:lnTo>
                      <a:lnTo>
                        <a:pt x="5002" y="2502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43572" name="Freeform 156"/>
                <p:cNvSpPr>
                  <a:spLocks/>
                </p:cNvSpPr>
                <p:nvPr/>
              </p:nvSpPr>
              <p:spPr bwMode="auto">
                <a:xfrm>
                  <a:off x="3207" y="788"/>
                  <a:ext cx="1560" cy="782"/>
                </a:xfrm>
                <a:custGeom>
                  <a:avLst/>
                  <a:gdLst>
                    <a:gd name="T0" fmla="*/ 47 w 5002"/>
                    <a:gd name="T1" fmla="*/ 23 h 2502"/>
                    <a:gd name="T2" fmla="*/ 47 w 5002"/>
                    <a:gd name="T3" fmla="*/ 22 h 2502"/>
                    <a:gd name="T4" fmla="*/ 47 w 5002"/>
                    <a:gd name="T5" fmla="*/ 20 h 2502"/>
                    <a:gd name="T6" fmla="*/ 47 w 5002"/>
                    <a:gd name="T7" fmla="*/ 18 h 2502"/>
                    <a:gd name="T8" fmla="*/ 46 w 5002"/>
                    <a:gd name="T9" fmla="*/ 17 h 2502"/>
                    <a:gd name="T10" fmla="*/ 46 w 5002"/>
                    <a:gd name="T11" fmla="*/ 16 h 2502"/>
                    <a:gd name="T12" fmla="*/ 45 w 5002"/>
                    <a:gd name="T13" fmla="*/ 14 h 2502"/>
                    <a:gd name="T14" fmla="*/ 45 w 5002"/>
                    <a:gd name="T15" fmla="*/ 13 h 2502"/>
                    <a:gd name="T16" fmla="*/ 44 w 5002"/>
                    <a:gd name="T17" fmla="*/ 12 h 2502"/>
                    <a:gd name="T18" fmla="*/ 43 w 5002"/>
                    <a:gd name="T19" fmla="*/ 10 h 2502"/>
                    <a:gd name="T20" fmla="*/ 42 w 5002"/>
                    <a:gd name="T21" fmla="*/ 9 h 2502"/>
                    <a:gd name="T22" fmla="*/ 41 w 5002"/>
                    <a:gd name="T23" fmla="*/ 8 h 2502"/>
                    <a:gd name="T24" fmla="*/ 40 w 5002"/>
                    <a:gd name="T25" fmla="*/ 7 h 2502"/>
                    <a:gd name="T26" fmla="*/ 39 w 5002"/>
                    <a:gd name="T27" fmla="*/ 6 h 2502"/>
                    <a:gd name="T28" fmla="*/ 38 w 5002"/>
                    <a:gd name="T29" fmla="*/ 5 h 2502"/>
                    <a:gd name="T30" fmla="*/ 36 w 5002"/>
                    <a:gd name="T31" fmla="*/ 4 h 2502"/>
                    <a:gd name="T32" fmla="*/ 35 w 5002"/>
                    <a:gd name="T33" fmla="*/ 3 h 2502"/>
                    <a:gd name="T34" fmla="*/ 34 w 5002"/>
                    <a:gd name="T35" fmla="*/ 3 h 2502"/>
                    <a:gd name="T36" fmla="*/ 32 w 5002"/>
                    <a:gd name="T37" fmla="*/ 2 h 2502"/>
                    <a:gd name="T38" fmla="*/ 31 w 5002"/>
                    <a:gd name="T39" fmla="*/ 1 h 2502"/>
                    <a:gd name="T40" fmla="*/ 30 w 5002"/>
                    <a:gd name="T41" fmla="*/ 1 h 2502"/>
                    <a:gd name="T42" fmla="*/ 28 w 5002"/>
                    <a:gd name="T43" fmla="*/ 0 h 2502"/>
                    <a:gd name="T44" fmla="*/ 27 w 5002"/>
                    <a:gd name="T45" fmla="*/ 0 h 2502"/>
                    <a:gd name="T46" fmla="*/ 25 w 5002"/>
                    <a:gd name="T47" fmla="*/ 0 h 2502"/>
                    <a:gd name="T48" fmla="*/ 24 w 5002"/>
                    <a:gd name="T49" fmla="*/ 0 h 2502"/>
                    <a:gd name="T50" fmla="*/ 22 w 5002"/>
                    <a:gd name="T51" fmla="*/ 0 h 2502"/>
                    <a:gd name="T52" fmla="*/ 21 w 5002"/>
                    <a:gd name="T53" fmla="*/ 0 h 2502"/>
                    <a:gd name="T54" fmla="*/ 19 w 5002"/>
                    <a:gd name="T55" fmla="*/ 0 h 2502"/>
                    <a:gd name="T56" fmla="*/ 18 w 5002"/>
                    <a:gd name="T57" fmla="*/ 1 h 2502"/>
                    <a:gd name="T58" fmla="*/ 16 w 5002"/>
                    <a:gd name="T59" fmla="*/ 1 h 2502"/>
                    <a:gd name="T60" fmla="*/ 15 w 5002"/>
                    <a:gd name="T61" fmla="*/ 2 h 2502"/>
                    <a:gd name="T62" fmla="*/ 13 w 5002"/>
                    <a:gd name="T63" fmla="*/ 3 h 2502"/>
                    <a:gd name="T64" fmla="*/ 12 w 5002"/>
                    <a:gd name="T65" fmla="*/ 3 h 2502"/>
                    <a:gd name="T66" fmla="*/ 11 w 5002"/>
                    <a:gd name="T67" fmla="*/ 4 h 2502"/>
                    <a:gd name="T68" fmla="*/ 10 w 5002"/>
                    <a:gd name="T69" fmla="*/ 5 h 2502"/>
                    <a:gd name="T70" fmla="*/ 8 w 5002"/>
                    <a:gd name="T71" fmla="*/ 6 h 2502"/>
                    <a:gd name="T72" fmla="*/ 7 w 5002"/>
                    <a:gd name="T73" fmla="*/ 7 h 2502"/>
                    <a:gd name="T74" fmla="*/ 6 w 5002"/>
                    <a:gd name="T75" fmla="*/ 8 h 2502"/>
                    <a:gd name="T76" fmla="*/ 5 w 5002"/>
                    <a:gd name="T77" fmla="*/ 9 h 2502"/>
                    <a:gd name="T78" fmla="*/ 4 w 5002"/>
                    <a:gd name="T79" fmla="*/ 10 h 2502"/>
                    <a:gd name="T80" fmla="*/ 3 w 5002"/>
                    <a:gd name="T81" fmla="*/ 12 h 2502"/>
                    <a:gd name="T82" fmla="*/ 3 w 5002"/>
                    <a:gd name="T83" fmla="*/ 13 h 2502"/>
                    <a:gd name="T84" fmla="*/ 2 w 5002"/>
                    <a:gd name="T85" fmla="*/ 14 h 2502"/>
                    <a:gd name="T86" fmla="*/ 2 w 5002"/>
                    <a:gd name="T87" fmla="*/ 16 h 2502"/>
                    <a:gd name="T88" fmla="*/ 1 w 5002"/>
                    <a:gd name="T89" fmla="*/ 17 h 2502"/>
                    <a:gd name="T90" fmla="*/ 1 w 5002"/>
                    <a:gd name="T91" fmla="*/ 18 h 2502"/>
                    <a:gd name="T92" fmla="*/ 0 w 5002"/>
                    <a:gd name="T93" fmla="*/ 20 h 2502"/>
                    <a:gd name="T94" fmla="*/ 0 w 5002"/>
                    <a:gd name="T95" fmla="*/ 22 h 2502"/>
                    <a:gd name="T96" fmla="*/ 0 w 5002"/>
                    <a:gd name="T97" fmla="*/ 23 h 250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0" t="0" r="r" b="b"/>
                  <a:pathLst>
                    <a:path w="5002" h="2502">
                      <a:moveTo>
                        <a:pt x="5002" y="2502"/>
                      </a:moveTo>
                      <a:lnTo>
                        <a:pt x="5000" y="2422"/>
                      </a:lnTo>
                      <a:lnTo>
                        <a:pt x="4996" y="2342"/>
                      </a:lnTo>
                      <a:lnTo>
                        <a:pt x="4990" y="2261"/>
                      </a:lnTo>
                      <a:lnTo>
                        <a:pt x="4980" y="2183"/>
                      </a:lnTo>
                      <a:lnTo>
                        <a:pt x="4970" y="2103"/>
                      </a:lnTo>
                      <a:lnTo>
                        <a:pt x="4955" y="2024"/>
                      </a:lnTo>
                      <a:lnTo>
                        <a:pt x="4939" y="1945"/>
                      </a:lnTo>
                      <a:lnTo>
                        <a:pt x="4920" y="1868"/>
                      </a:lnTo>
                      <a:lnTo>
                        <a:pt x="4898" y="1790"/>
                      </a:lnTo>
                      <a:lnTo>
                        <a:pt x="4874" y="1714"/>
                      </a:lnTo>
                      <a:lnTo>
                        <a:pt x="4847" y="1638"/>
                      </a:lnTo>
                      <a:lnTo>
                        <a:pt x="4819" y="1563"/>
                      </a:lnTo>
                      <a:lnTo>
                        <a:pt x="4788" y="1490"/>
                      </a:lnTo>
                      <a:lnTo>
                        <a:pt x="4754" y="1416"/>
                      </a:lnTo>
                      <a:lnTo>
                        <a:pt x="4717" y="1345"/>
                      </a:lnTo>
                      <a:lnTo>
                        <a:pt x="4679" y="1275"/>
                      </a:lnTo>
                      <a:lnTo>
                        <a:pt x="4639" y="1205"/>
                      </a:lnTo>
                      <a:lnTo>
                        <a:pt x="4596" y="1137"/>
                      </a:lnTo>
                      <a:lnTo>
                        <a:pt x="4551" y="1071"/>
                      </a:lnTo>
                      <a:lnTo>
                        <a:pt x="4504" y="1005"/>
                      </a:lnTo>
                      <a:lnTo>
                        <a:pt x="4455" y="942"/>
                      </a:lnTo>
                      <a:lnTo>
                        <a:pt x="4404" y="881"/>
                      </a:lnTo>
                      <a:lnTo>
                        <a:pt x="4352" y="820"/>
                      </a:lnTo>
                      <a:lnTo>
                        <a:pt x="4297" y="761"/>
                      </a:lnTo>
                      <a:lnTo>
                        <a:pt x="4240" y="705"/>
                      </a:lnTo>
                      <a:lnTo>
                        <a:pt x="4182" y="650"/>
                      </a:lnTo>
                      <a:lnTo>
                        <a:pt x="4121" y="597"/>
                      </a:lnTo>
                      <a:lnTo>
                        <a:pt x="4059" y="546"/>
                      </a:lnTo>
                      <a:lnTo>
                        <a:pt x="3997" y="497"/>
                      </a:lnTo>
                      <a:lnTo>
                        <a:pt x="3932" y="451"/>
                      </a:lnTo>
                      <a:lnTo>
                        <a:pt x="3864" y="405"/>
                      </a:lnTo>
                      <a:lnTo>
                        <a:pt x="3797" y="362"/>
                      </a:lnTo>
                      <a:lnTo>
                        <a:pt x="3728" y="322"/>
                      </a:lnTo>
                      <a:lnTo>
                        <a:pt x="3657" y="283"/>
                      </a:lnTo>
                      <a:lnTo>
                        <a:pt x="3585" y="248"/>
                      </a:lnTo>
                      <a:lnTo>
                        <a:pt x="3513" y="214"/>
                      </a:lnTo>
                      <a:lnTo>
                        <a:pt x="3439" y="183"/>
                      </a:lnTo>
                      <a:lnTo>
                        <a:pt x="3364" y="155"/>
                      </a:lnTo>
                      <a:lnTo>
                        <a:pt x="3288" y="128"/>
                      </a:lnTo>
                      <a:lnTo>
                        <a:pt x="3212" y="103"/>
                      </a:lnTo>
                      <a:lnTo>
                        <a:pt x="3135" y="82"/>
                      </a:lnTo>
                      <a:lnTo>
                        <a:pt x="3057" y="63"/>
                      </a:lnTo>
                      <a:lnTo>
                        <a:pt x="2979" y="46"/>
                      </a:lnTo>
                      <a:lnTo>
                        <a:pt x="2900" y="32"/>
                      </a:lnTo>
                      <a:lnTo>
                        <a:pt x="2820" y="20"/>
                      </a:lnTo>
                      <a:lnTo>
                        <a:pt x="2741" y="12"/>
                      </a:lnTo>
                      <a:lnTo>
                        <a:pt x="2661" y="6"/>
                      </a:lnTo>
                      <a:lnTo>
                        <a:pt x="2580" y="1"/>
                      </a:lnTo>
                      <a:lnTo>
                        <a:pt x="2500" y="0"/>
                      </a:lnTo>
                      <a:lnTo>
                        <a:pt x="2421" y="1"/>
                      </a:lnTo>
                      <a:lnTo>
                        <a:pt x="2341" y="6"/>
                      </a:lnTo>
                      <a:lnTo>
                        <a:pt x="2261" y="12"/>
                      </a:lnTo>
                      <a:lnTo>
                        <a:pt x="2181" y="20"/>
                      </a:lnTo>
                      <a:lnTo>
                        <a:pt x="2101" y="32"/>
                      </a:lnTo>
                      <a:lnTo>
                        <a:pt x="2022" y="46"/>
                      </a:lnTo>
                      <a:lnTo>
                        <a:pt x="1945" y="63"/>
                      </a:lnTo>
                      <a:lnTo>
                        <a:pt x="1866" y="82"/>
                      </a:lnTo>
                      <a:lnTo>
                        <a:pt x="1789" y="103"/>
                      </a:lnTo>
                      <a:lnTo>
                        <a:pt x="1712" y="128"/>
                      </a:lnTo>
                      <a:lnTo>
                        <a:pt x="1637" y="155"/>
                      </a:lnTo>
                      <a:lnTo>
                        <a:pt x="1562" y="183"/>
                      </a:lnTo>
                      <a:lnTo>
                        <a:pt x="1489" y="214"/>
                      </a:lnTo>
                      <a:lnTo>
                        <a:pt x="1415" y="248"/>
                      </a:lnTo>
                      <a:lnTo>
                        <a:pt x="1344" y="283"/>
                      </a:lnTo>
                      <a:lnTo>
                        <a:pt x="1274" y="322"/>
                      </a:lnTo>
                      <a:lnTo>
                        <a:pt x="1205" y="362"/>
                      </a:lnTo>
                      <a:lnTo>
                        <a:pt x="1136" y="405"/>
                      </a:lnTo>
                      <a:lnTo>
                        <a:pt x="1070" y="451"/>
                      </a:lnTo>
                      <a:lnTo>
                        <a:pt x="1005" y="497"/>
                      </a:lnTo>
                      <a:lnTo>
                        <a:pt x="942" y="546"/>
                      </a:lnTo>
                      <a:lnTo>
                        <a:pt x="880" y="597"/>
                      </a:lnTo>
                      <a:lnTo>
                        <a:pt x="819" y="650"/>
                      </a:lnTo>
                      <a:lnTo>
                        <a:pt x="761" y="705"/>
                      </a:lnTo>
                      <a:lnTo>
                        <a:pt x="704" y="761"/>
                      </a:lnTo>
                      <a:lnTo>
                        <a:pt x="650" y="820"/>
                      </a:lnTo>
                      <a:lnTo>
                        <a:pt x="597" y="881"/>
                      </a:lnTo>
                      <a:lnTo>
                        <a:pt x="545" y="942"/>
                      </a:lnTo>
                      <a:lnTo>
                        <a:pt x="496" y="1005"/>
                      </a:lnTo>
                      <a:lnTo>
                        <a:pt x="450" y="1071"/>
                      </a:lnTo>
                      <a:lnTo>
                        <a:pt x="405" y="1137"/>
                      </a:lnTo>
                      <a:lnTo>
                        <a:pt x="362" y="1205"/>
                      </a:lnTo>
                      <a:lnTo>
                        <a:pt x="322" y="1275"/>
                      </a:lnTo>
                      <a:lnTo>
                        <a:pt x="284" y="1345"/>
                      </a:lnTo>
                      <a:lnTo>
                        <a:pt x="247" y="1416"/>
                      </a:lnTo>
                      <a:lnTo>
                        <a:pt x="214" y="1490"/>
                      </a:lnTo>
                      <a:lnTo>
                        <a:pt x="182" y="1563"/>
                      </a:lnTo>
                      <a:lnTo>
                        <a:pt x="154" y="1638"/>
                      </a:lnTo>
                      <a:lnTo>
                        <a:pt x="127" y="1714"/>
                      </a:lnTo>
                      <a:lnTo>
                        <a:pt x="104" y="1790"/>
                      </a:lnTo>
                      <a:lnTo>
                        <a:pt x="81" y="1868"/>
                      </a:lnTo>
                      <a:lnTo>
                        <a:pt x="63" y="1945"/>
                      </a:lnTo>
                      <a:lnTo>
                        <a:pt x="46" y="2024"/>
                      </a:lnTo>
                      <a:lnTo>
                        <a:pt x="32" y="2103"/>
                      </a:lnTo>
                      <a:lnTo>
                        <a:pt x="21" y="2183"/>
                      </a:lnTo>
                      <a:lnTo>
                        <a:pt x="12" y="2261"/>
                      </a:lnTo>
                      <a:lnTo>
                        <a:pt x="6" y="2342"/>
                      </a:lnTo>
                      <a:lnTo>
                        <a:pt x="1" y="2422"/>
                      </a:lnTo>
                      <a:lnTo>
                        <a:pt x="0" y="2502"/>
                      </a:lnTo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43386" name="Line 157"/>
            <p:cNvSpPr>
              <a:spLocks noChangeShapeType="1"/>
            </p:cNvSpPr>
            <p:nvPr/>
          </p:nvSpPr>
          <p:spPr bwMode="auto">
            <a:xfrm>
              <a:off x="2521" y="788"/>
              <a:ext cx="0" cy="7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3387" name="Group 158"/>
            <p:cNvGrpSpPr>
              <a:grpSpLocks/>
            </p:cNvGrpSpPr>
            <p:nvPr/>
          </p:nvGrpSpPr>
          <p:grpSpPr bwMode="auto">
            <a:xfrm>
              <a:off x="893" y="1048"/>
              <a:ext cx="391" cy="177"/>
              <a:chOff x="893" y="1048"/>
              <a:chExt cx="391" cy="177"/>
            </a:xfrm>
          </p:grpSpPr>
          <p:sp>
            <p:nvSpPr>
              <p:cNvPr id="143448" name="Freeform 159"/>
              <p:cNvSpPr>
                <a:spLocks/>
              </p:cNvSpPr>
              <p:nvPr/>
            </p:nvSpPr>
            <p:spPr bwMode="auto">
              <a:xfrm>
                <a:off x="893" y="1048"/>
                <a:ext cx="74" cy="57"/>
              </a:xfrm>
              <a:custGeom>
                <a:avLst/>
                <a:gdLst>
                  <a:gd name="T0" fmla="*/ 0 w 234"/>
                  <a:gd name="T1" fmla="*/ 0 h 181"/>
                  <a:gd name="T2" fmla="*/ 1 w 234"/>
                  <a:gd name="T3" fmla="*/ 1 h 181"/>
                  <a:gd name="T4" fmla="*/ 1 w 234"/>
                  <a:gd name="T5" fmla="*/ 1 h 181"/>
                  <a:gd name="T6" fmla="*/ 2 w 234"/>
                  <a:gd name="T7" fmla="*/ 1 h 181"/>
                  <a:gd name="T8" fmla="*/ 2 w 234"/>
                  <a:gd name="T9" fmla="*/ 2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4" h="181">
                    <a:moveTo>
                      <a:pt x="0" y="0"/>
                    </a:moveTo>
                    <a:lnTo>
                      <a:pt x="60" y="51"/>
                    </a:lnTo>
                    <a:lnTo>
                      <a:pt x="120" y="99"/>
                    </a:lnTo>
                    <a:lnTo>
                      <a:pt x="183" y="145"/>
                    </a:lnTo>
                    <a:lnTo>
                      <a:pt x="234" y="18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9" name="Freeform 160"/>
              <p:cNvSpPr>
                <a:spLocks/>
              </p:cNvSpPr>
              <p:nvPr/>
            </p:nvSpPr>
            <p:spPr bwMode="auto">
              <a:xfrm>
                <a:off x="987" y="1118"/>
                <a:ext cx="79" cy="44"/>
              </a:xfrm>
              <a:custGeom>
                <a:avLst/>
                <a:gdLst>
                  <a:gd name="T0" fmla="*/ 0 w 256"/>
                  <a:gd name="T1" fmla="*/ 0 h 141"/>
                  <a:gd name="T2" fmla="*/ 0 w 256"/>
                  <a:gd name="T3" fmla="*/ 0 h 141"/>
                  <a:gd name="T4" fmla="*/ 1 w 256"/>
                  <a:gd name="T5" fmla="*/ 1 h 141"/>
                  <a:gd name="T6" fmla="*/ 1 w 256"/>
                  <a:gd name="T7" fmla="*/ 1 h 141"/>
                  <a:gd name="T8" fmla="*/ 2 w 256"/>
                  <a:gd name="T9" fmla="*/ 1 h 141"/>
                  <a:gd name="T10" fmla="*/ 2 w 256"/>
                  <a:gd name="T11" fmla="*/ 1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6" h="141">
                    <a:moveTo>
                      <a:pt x="0" y="0"/>
                    </a:moveTo>
                    <a:lnTo>
                      <a:pt x="15" y="10"/>
                    </a:lnTo>
                    <a:lnTo>
                      <a:pt x="82" y="50"/>
                    </a:lnTo>
                    <a:lnTo>
                      <a:pt x="149" y="88"/>
                    </a:lnTo>
                    <a:lnTo>
                      <a:pt x="219" y="123"/>
                    </a:lnTo>
                    <a:lnTo>
                      <a:pt x="256" y="14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50" name="Freeform 161"/>
              <p:cNvSpPr>
                <a:spLocks/>
              </p:cNvSpPr>
              <p:nvPr/>
            </p:nvSpPr>
            <p:spPr bwMode="auto">
              <a:xfrm>
                <a:off x="1087" y="1171"/>
                <a:ext cx="86" cy="32"/>
              </a:xfrm>
              <a:custGeom>
                <a:avLst/>
                <a:gdLst>
                  <a:gd name="T0" fmla="*/ 0 w 275"/>
                  <a:gd name="T1" fmla="*/ 0 h 99"/>
                  <a:gd name="T2" fmla="*/ 0 w 275"/>
                  <a:gd name="T3" fmla="*/ 0 h 99"/>
                  <a:gd name="T4" fmla="*/ 1 w 275"/>
                  <a:gd name="T5" fmla="*/ 1 h 99"/>
                  <a:gd name="T6" fmla="*/ 2 w 275"/>
                  <a:gd name="T7" fmla="*/ 1 h 99"/>
                  <a:gd name="T8" fmla="*/ 3 w 275"/>
                  <a:gd name="T9" fmla="*/ 1 h 99"/>
                  <a:gd name="T10" fmla="*/ 3 w 275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5" h="99">
                    <a:moveTo>
                      <a:pt x="0" y="0"/>
                    </a:moveTo>
                    <a:lnTo>
                      <a:pt x="37" y="16"/>
                    </a:lnTo>
                    <a:lnTo>
                      <a:pt x="110" y="44"/>
                    </a:lnTo>
                    <a:lnTo>
                      <a:pt x="182" y="70"/>
                    </a:lnTo>
                    <a:lnTo>
                      <a:pt x="257" y="93"/>
                    </a:lnTo>
                    <a:lnTo>
                      <a:pt x="275" y="9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51" name="Freeform 162"/>
              <p:cNvSpPr>
                <a:spLocks/>
              </p:cNvSpPr>
              <p:nvPr/>
            </p:nvSpPr>
            <p:spPr bwMode="auto">
              <a:xfrm>
                <a:off x="1195" y="1208"/>
                <a:ext cx="89" cy="17"/>
              </a:xfrm>
              <a:custGeom>
                <a:avLst/>
                <a:gdLst>
                  <a:gd name="T0" fmla="*/ 0 w 290"/>
                  <a:gd name="T1" fmla="*/ 0 h 55"/>
                  <a:gd name="T2" fmla="*/ 1 w 290"/>
                  <a:gd name="T3" fmla="*/ 0 h 55"/>
                  <a:gd name="T4" fmla="*/ 1 w 290"/>
                  <a:gd name="T5" fmla="*/ 0 h 55"/>
                  <a:gd name="T6" fmla="*/ 2 w 290"/>
                  <a:gd name="T7" fmla="*/ 0 h 55"/>
                  <a:gd name="T8" fmla="*/ 2 w 290"/>
                  <a:gd name="T9" fmla="*/ 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0" h="55">
                    <a:moveTo>
                      <a:pt x="0" y="0"/>
                    </a:moveTo>
                    <a:lnTo>
                      <a:pt x="61" y="15"/>
                    </a:lnTo>
                    <a:lnTo>
                      <a:pt x="136" y="31"/>
                    </a:lnTo>
                    <a:lnTo>
                      <a:pt x="213" y="44"/>
                    </a:lnTo>
                    <a:lnTo>
                      <a:pt x="290" y="5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3388" name="Group 163"/>
            <p:cNvGrpSpPr>
              <a:grpSpLocks/>
            </p:cNvGrpSpPr>
            <p:nvPr/>
          </p:nvGrpSpPr>
          <p:grpSpPr bwMode="auto">
            <a:xfrm>
              <a:off x="1284" y="1225"/>
              <a:ext cx="846" cy="0"/>
              <a:chOff x="1284" y="1225"/>
              <a:chExt cx="846" cy="0"/>
            </a:xfrm>
          </p:grpSpPr>
          <p:sp>
            <p:nvSpPr>
              <p:cNvPr id="143440" name="Line 164"/>
              <p:cNvSpPr>
                <a:spLocks noChangeShapeType="1"/>
              </p:cNvSpPr>
              <p:nvPr/>
            </p:nvSpPr>
            <p:spPr bwMode="auto">
              <a:xfrm>
                <a:off x="1284" y="1225"/>
                <a:ext cx="7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1" name="Line 165"/>
              <p:cNvSpPr>
                <a:spLocks noChangeShapeType="1"/>
              </p:cNvSpPr>
              <p:nvPr/>
            </p:nvSpPr>
            <p:spPr bwMode="auto">
              <a:xfrm>
                <a:off x="1378" y="122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2" name="Line 166"/>
              <p:cNvSpPr>
                <a:spLocks noChangeShapeType="1"/>
              </p:cNvSpPr>
              <p:nvPr/>
            </p:nvSpPr>
            <p:spPr bwMode="auto">
              <a:xfrm>
                <a:off x="1492" y="1225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3" name="Line 167"/>
              <p:cNvSpPr>
                <a:spLocks noChangeShapeType="1"/>
              </p:cNvSpPr>
              <p:nvPr/>
            </p:nvSpPr>
            <p:spPr bwMode="auto">
              <a:xfrm>
                <a:off x="1605" y="1225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4" name="Line 168"/>
              <p:cNvSpPr>
                <a:spLocks noChangeShapeType="1"/>
              </p:cNvSpPr>
              <p:nvPr/>
            </p:nvSpPr>
            <p:spPr bwMode="auto">
              <a:xfrm>
                <a:off x="1719" y="122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5" name="Line 169"/>
              <p:cNvSpPr>
                <a:spLocks noChangeShapeType="1"/>
              </p:cNvSpPr>
              <p:nvPr/>
            </p:nvSpPr>
            <p:spPr bwMode="auto">
              <a:xfrm>
                <a:off x="1833" y="1225"/>
                <a:ext cx="9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6" name="Line 170"/>
              <p:cNvSpPr>
                <a:spLocks noChangeShapeType="1"/>
              </p:cNvSpPr>
              <p:nvPr/>
            </p:nvSpPr>
            <p:spPr bwMode="auto">
              <a:xfrm>
                <a:off x="1946" y="1225"/>
                <a:ext cx="9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47" name="Line 171"/>
              <p:cNvSpPr>
                <a:spLocks noChangeShapeType="1"/>
              </p:cNvSpPr>
              <p:nvPr/>
            </p:nvSpPr>
            <p:spPr bwMode="auto">
              <a:xfrm>
                <a:off x="2060" y="1225"/>
                <a:ext cx="7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3389" name="Group 172"/>
            <p:cNvGrpSpPr>
              <a:grpSpLocks/>
            </p:cNvGrpSpPr>
            <p:nvPr/>
          </p:nvGrpSpPr>
          <p:grpSpPr bwMode="auto">
            <a:xfrm>
              <a:off x="2130" y="1048"/>
              <a:ext cx="0" cy="177"/>
              <a:chOff x="2130" y="1048"/>
              <a:chExt cx="0" cy="177"/>
            </a:xfrm>
          </p:grpSpPr>
          <p:sp>
            <p:nvSpPr>
              <p:cNvPr id="143438" name="Line 173"/>
              <p:cNvSpPr>
                <a:spLocks noChangeShapeType="1"/>
              </p:cNvSpPr>
              <p:nvPr/>
            </p:nvSpPr>
            <p:spPr bwMode="auto">
              <a:xfrm flipV="1">
                <a:off x="2130" y="1147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3439" name="Line 174"/>
              <p:cNvSpPr>
                <a:spLocks noChangeShapeType="1"/>
              </p:cNvSpPr>
              <p:nvPr/>
            </p:nvSpPr>
            <p:spPr bwMode="auto">
              <a:xfrm flipV="1">
                <a:off x="2130" y="1048"/>
                <a:ext cx="0" cy="7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3390" name="Line 175"/>
            <p:cNvSpPr>
              <a:spLocks noChangeShapeType="1"/>
            </p:cNvSpPr>
            <p:nvPr/>
          </p:nvSpPr>
          <p:spPr bwMode="auto">
            <a:xfrm flipH="1">
              <a:off x="2248" y="1048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1" name="Line 176"/>
            <p:cNvSpPr>
              <a:spLocks noChangeShapeType="1"/>
            </p:cNvSpPr>
            <p:nvPr/>
          </p:nvSpPr>
          <p:spPr bwMode="auto">
            <a:xfrm flipH="1">
              <a:off x="2134" y="1048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2" name="Line 177"/>
            <p:cNvSpPr>
              <a:spLocks noChangeShapeType="1"/>
            </p:cNvSpPr>
            <p:nvPr/>
          </p:nvSpPr>
          <p:spPr bwMode="auto">
            <a:xfrm>
              <a:off x="893" y="97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3" name="Line 178"/>
            <p:cNvSpPr>
              <a:spLocks noChangeShapeType="1"/>
            </p:cNvSpPr>
            <p:nvPr/>
          </p:nvSpPr>
          <p:spPr bwMode="auto">
            <a:xfrm flipH="1">
              <a:off x="2816" y="1048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4" name="Line 179"/>
            <p:cNvSpPr>
              <a:spLocks noChangeShapeType="1"/>
            </p:cNvSpPr>
            <p:nvPr/>
          </p:nvSpPr>
          <p:spPr bwMode="auto">
            <a:xfrm flipH="1">
              <a:off x="2702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5" name="Line 180"/>
            <p:cNvSpPr>
              <a:spLocks noChangeShapeType="1"/>
            </p:cNvSpPr>
            <p:nvPr/>
          </p:nvSpPr>
          <p:spPr bwMode="auto">
            <a:xfrm flipH="1">
              <a:off x="2588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6" name="Line 181"/>
            <p:cNvSpPr>
              <a:spLocks noChangeShapeType="1"/>
            </p:cNvSpPr>
            <p:nvPr/>
          </p:nvSpPr>
          <p:spPr bwMode="auto">
            <a:xfrm flipH="1">
              <a:off x="2475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7" name="Line 182"/>
            <p:cNvSpPr>
              <a:spLocks noChangeShapeType="1"/>
            </p:cNvSpPr>
            <p:nvPr/>
          </p:nvSpPr>
          <p:spPr bwMode="auto">
            <a:xfrm flipH="1">
              <a:off x="2361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8" name="Line 183"/>
            <p:cNvSpPr>
              <a:spLocks noChangeShapeType="1"/>
            </p:cNvSpPr>
            <p:nvPr/>
          </p:nvSpPr>
          <p:spPr bwMode="auto">
            <a:xfrm flipH="1">
              <a:off x="801" y="1048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99" name="Line 184"/>
            <p:cNvSpPr>
              <a:spLocks noChangeShapeType="1"/>
            </p:cNvSpPr>
            <p:nvPr/>
          </p:nvSpPr>
          <p:spPr bwMode="auto">
            <a:xfrm flipH="1">
              <a:off x="683" y="1048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0" name="Line 185"/>
            <p:cNvSpPr>
              <a:spLocks noChangeShapeType="1"/>
            </p:cNvSpPr>
            <p:nvPr/>
          </p:nvSpPr>
          <p:spPr bwMode="auto">
            <a:xfrm flipH="1">
              <a:off x="557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1" name="Line 186"/>
            <p:cNvSpPr>
              <a:spLocks noChangeShapeType="1"/>
            </p:cNvSpPr>
            <p:nvPr/>
          </p:nvSpPr>
          <p:spPr bwMode="auto">
            <a:xfrm flipH="1">
              <a:off x="434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2" name="Line 187"/>
            <p:cNvSpPr>
              <a:spLocks noChangeShapeType="1"/>
            </p:cNvSpPr>
            <p:nvPr/>
          </p:nvSpPr>
          <p:spPr bwMode="auto">
            <a:xfrm flipH="1">
              <a:off x="318" y="1048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3" name="Line 188"/>
            <p:cNvSpPr>
              <a:spLocks noChangeShapeType="1"/>
            </p:cNvSpPr>
            <p:nvPr/>
          </p:nvSpPr>
          <p:spPr bwMode="auto">
            <a:xfrm flipH="1">
              <a:off x="227" y="1048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4" name="Line 189"/>
            <p:cNvSpPr>
              <a:spLocks noChangeShapeType="1"/>
            </p:cNvSpPr>
            <p:nvPr/>
          </p:nvSpPr>
          <p:spPr bwMode="auto">
            <a:xfrm>
              <a:off x="227" y="2037"/>
              <a:ext cx="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5" name="Line 190"/>
            <p:cNvSpPr>
              <a:spLocks noChangeShapeType="1"/>
            </p:cNvSpPr>
            <p:nvPr/>
          </p:nvSpPr>
          <p:spPr bwMode="auto">
            <a:xfrm>
              <a:off x="312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6" name="Line 191"/>
            <p:cNvSpPr>
              <a:spLocks noChangeShapeType="1"/>
            </p:cNvSpPr>
            <p:nvPr/>
          </p:nvSpPr>
          <p:spPr bwMode="auto">
            <a:xfrm>
              <a:off x="425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7" name="Line 192"/>
            <p:cNvSpPr>
              <a:spLocks noChangeShapeType="1"/>
            </p:cNvSpPr>
            <p:nvPr/>
          </p:nvSpPr>
          <p:spPr bwMode="auto">
            <a:xfrm>
              <a:off x="539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8" name="Line 193"/>
            <p:cNvSpPr>
              <a:spLocks noChangeShapeType="1"/>
            </p:cNvSpPr>
            <p:nvPr/>
          </p:nvSpPr>
          <p:spPr bwMode="auto">
            <a:xfrm>
              <a:off x="653" y="2037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09" name="Line 194"/>
            <p:cNvSpPr>
              <a:spLocks noChangeShapeType="1"/>
            </p:cNvSpPr>
            <p:nvPr/>
          </p:nvSpPr>
          <p:spPr bwMode="auto">
            <a:xfrm>
              <a:off x="768" y="2037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0" name="Line 195"/>
            <p:cNvSpPr>
              <a:spLocks noChangeShapeType="1"/>
            </p:cNvSpPr>
            <p:nvPr/>
          </p:nvSpPr>
          <p:spPr bwMode="auto">
            <a:xfrm>
              <a:off x="882" y="2037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1" name="Line 196"/>
            <p:cNvSpPr>
              <a:spLocks noChangeShapeType="1"/>
            </p:cNvSpPr>
            <p:nvPr/>
          </p:nvSpPr>
          <p:spPr bwMode="auto">
            <a:xfrm>
              <a:off x="996" y="2037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2" name="Line 197"/>
            <p:cNvSpPr>
              <a:spLocks noChangeShapeType="1"/>
            </p:cNvSpPr>
            <p:nvPr/>
          </p:nvSpPr>
          <p:spPr bwMode="auto">
            <a:xfrm>
              <a:off x="1109" y="2037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3" name="Line 198"/>
            <p:cNvSpPr>
              <a:spLocks noChangeShapeType="1"/>
            </p:cNvSpPr>
            <p:nvPr/>
          </p:nvSpPr>
          <p:spPr bwMode="auto">
            <a:xfrm>
              <a:off x="1223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4" name="Line 199"/>
            <p:cNvSpPr>
              <a:spLocks noChangeShapeType="1"/>
            </p:cNvSpPr>
            <p:nvPr/>
          </p:nvSpPr>
          <p:spPr bwMode="auto">
            <a:xfrm>
              <a:off x="1337" y="2037"/>
              <a:ext cx="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5" name="Line 200"/>
            <p:cNvSpPr>
              <a:spLocks noChangeShapeType="1"/>
            </p:cNvSpPr>
            <p:nvPr/>
          </p:nvSpPr>
          <p:spPr bwMode="auto">
            <a:xfrm>
              <a:off x="1450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6" name="Line 201"/>
            <p:cNvSpPr>
              <a:spLocks noChangeShapeType="1"/>
            </p:cNvSpPr>
            <p:nvPr/>
          </p:nvSpPr>
          <p:spPr bwMode="auto">
            <a:xfrm>
              <a:off x="1564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7" name="Line 202"/>
            <p:cNvSpPr>
              <a:spLocks noChangeShapeType="1"/>
            </p:cNvSpPr>
            <p:nvPr/>
          </p:nvSpPr>
          <p:spPr bwMode="auto">
            <a:xfrm>
              <a:off x="1677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8" name="Line 203"/>
            <p:cNvSpPr>
              <a:spLocks noChangeShapeType="1"/>
            </p:cNvSpPr>
            <p:nvPr/>
          </p:nvSpPr>
          <p:spPr bwMode="auto">
            <a:xfrm>
              <a:off x="1791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19" name="Line 204"/>
            <p:cNvSpPr>
              <a:spLocks noChangeShapeType="1"/>
            </p:cNvSpPr>
            <p:nvPr/>
          </p:nvSpPr>
          <p:spPr bwMode="auto">
            <a:xfrm>
              <a:off x="1907" y="2037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0" name="Line 205"/>
            <p:cNvSpPr>
              <a:spLocks noChangeShapeType="1"/>
            </p:cNvSpPr>
            <p:nvPr/>
          </p:nvSpPr>
          <p:spPr bwMode="auto">
            <a:xfrm>
              <a:off x="2020" y="2037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1" name="Line 206"/>
            <p:cNvSpPr>
              <a:spLocks noChangeShapeType="1"/>
            </p:cNvSpPr>
            <p:nvPr/>
          </p:nvSpPr>
          <p:spPr bwMode="auto">
            <a:xfrm>
              <a:off x="2134" y="2037"/>
              <a:ext cx="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2" name="Line 207"/>
            <p:cNvSpPr>
              <a:spLocks noChangeShapeType="1"/>
            </p:cNvSpPr>
            <p:nvPr/>
          </p:nvSpPr>
          <p:spPr bwMode="auto">
            <a:xfrm>
              <a:off x="2248" y="2037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3" name="Line 208"/>
            <p:cNvSpPr>
              <a:spLocks noChangeShapeType="1"/>
            </p:cNvSpPr>
            <p:nvPr/>
          </p:nvSpPr>
          <p:spPr bwMode="auto">
            <a:xfrm>
              <a:off x="2361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4" name="Line 209"/>
            <p:cNvSpPr>
              <a:spLocks noChangeShapeType="1"/>
            </p:cNvSpPr>
            <p:nvPr/>
          </p:nvSpPr>
          <p:spPr bwMode="auto">
            <a:xfrm>
              <a:off x="2475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5" name="Line 210"/>
            <p:cNvSpPr>
              <a:spLocks noChangeShapeType="1"/>
            </p:cNvSpPr>
            <p:nvPr/>
          </p:nvSpPr>
          <p:spPr bwMode="auto">
            <a:xfrm>
              <a:off x="2588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6" name="Line 211"/>
            <p:cNvSpPr>
              <a:spLocks noChangeShapeType="1"/>
            </p:cNvSpPr>
            <p:nvPr/>
          </p:nvSpPr>
          <p:spPr bwMode="auto">
            <a:xfrm>
              <a:off x="2702" y="2037"/>
              <a:ext cx="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7" name="Line 212"/>
            <p:cNvSpPr>
              <a:spLocks noChangeShapeType="1"/>
            </p:cNvSpPr>
            <p:nvPr/>
          </p:nvSpPr>
          <p:spPr bwMode="auto">
            <a:xfrm>
              <a:off x="2816" y="2037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8" name="Line 213"/>
            <p:cNvSpPr>
              <a:spLocks noChangeShapeType="1"/>
            </p:cNvSpPr>
            <p:nvPr/>
          </p:nvSpPr>
          <p:spPr bwMode="auto">
            <a:xfrm>
              <a:off x="893" y="528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9" name="Line 214"/>
            <p:cNvSpPr>
              <a:spLocks noChangeShapeType="1"/>
            </p:cNvSpPr>
            <p:nvPr/>
          </p:nvSpPr>
          <p:spPr bwMode="auto">
            <a:xfrm>
              <a:off x="893" y="629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0" name="Line 215"/>
            <p:cNvSpPr>
              <a:spLocks noChangeShapeType="1"/>
            </p:cNvSpPr>
            <p:nvPr/>
          </p:nvSpPr>
          <p:spPr bwMode="auto">
            <a:xfrm>
              <a:off x="893" y="742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1" name="Line 216"/>
            <p:cNvSpPr>
              <a:spLocks noChangeShapeType="1"/>
            </p:cNvSpPr>
            <p:nvPr/>
          </p:nvSpPr>
          <p:spPr bwMode="auto">
            <a:xfrm>
              <a:off x="893" y="858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2" name="Line 217"/>
            <p:cNvSpPr>
              <a:spLocks noChangeShapeType="1"/>
            </p:cNvSpPr>
            <p:nvPr/>
          </p:nvSpPr>
          <p:spPr bwMode="auto">
            <a:xfrm>
              <a:off x="2130" y="528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3" name="Line 218"/>
            <p:cNvSpPr>
              <a:spLocks noChangeShapeType="1"/>
            </p:cNvSpPr>
            <p:nvPr/>
          </p:nvSpPr>
          <p:spPr bwMode="auto">
            <a:xfrm>
              <a:off x="2130" y="629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4" name="Line 219"/>
            <p:cNvSpPr>
              <a:spLocks noChangeShapeType="1"/>
            </p:cNvSpPr>
            <p:nvPr/>
          </p:nvSpPr>
          <p:spPr bwMode="auto">
            <a:xfrm>
              <a:off x="2130" y="742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5" name="Line 220"/>
            <p:cNvSpPr>
              <a:spLocks noChangeShapeType="1"/>
            </p:cNvSpPr>
            <p:nvPr/>
          </p:nvSpPr>
          <p:spPr bwMode="auto">
            <a:xfrm>
              <a:off x="2130" y="858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6" name="Line 221"/>
            <p:cNvSpPr>
              <a:spLocks noChangeShapeType="1"/>
            </p:cNvSpPr>
            <p:nvPr/>
          </p:nvSpPr>
          <p:spPr bwMode="auto">
            <a:xfrm>
              <a:off x="2130" y="972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37" name="Line 222"/>
            <p:cNvSpPr>
              <a:spLocks noChangeShapeType="1"/>
            </p:cNvSpPr>
            <p:nvPr/>
          </p:nvSpPr>
          <p:spPr bwMode="auto">
            <a:xfrm>
              <a:off x="504" y="788"/>
              <a:ext cx="780" cy="78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6463" name="Group 223"/>
          <p:cNvGrpSpPr>
            <a:grpSpLocks/>
          </p:cNvGrpSpPr>
          <p:nvPr/>
        </p:nvGrpSpPr>
        <p:grpSpPr bwMode="auto">
          <a:xfrm>
            <a:off x="5507038" y="3773488"/>
            <a:ext cx="3241675" cy="2895600"/>
            <a:chOff x="3469" y="2377"/>
            <a:chExt cx="2042" cy="1824"/>
          </a:xfrm>
        </p:grpSpPr>
        <p:sp>
          <p:nvSpPr>
            <p:cNvPr id="143365" name="Line 224"/>
            <p:cNvSpPr>
              <a:spLocks noChangeShapeType="1"/>
            </p:cNvSpPr>
            <p:nvPr/>
          </p:nvSpPr>
          <p:spPr bwMode="auto">
            <a:xfrm flipH="1">
              <a:off x="3967" y="2377"/>
              <a:ext cx="568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66" name="Line 225"/>
            <p:cNvSpPr>
              <a:spLocks noChangeShapeType="1"/>
            </p:cNvSpPr>
            <p:nvPr/>
          </p:nvSpPr>
          <p:spPr bwMode="auto">
            <a:xfrm flipV="1">
              <a:off x="4711" y="2806"/>
              <a:ext cx="568" cy="3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67" name="Freeform 226"/>
            <p:cNvSpPr>
              <a:spLocks/>
            </p:cNvSpPr>
            <p:nvPr/>
          </p:nvSpPr>
          <p:spPr bwMode="auto">
            <a:xfrm>
              <a:off x="3812" y="2706"/>
              <a:ext cx="899" cy="518"/>
            </a:xfrm>
            <a:custGeom>
              <a:avLst/>
              <a:gdLst>
                <a:gd name="T0" fmla="*/ 1 w 5314"/>
                <a:gd name="T1" fmla="*/ 0 h 3070"/>
                <a:gd name="T2" fmla="*/ 1 w 5314"/>
                <a:gd name="T3" fmla="*/ 0 h 3070"/>
                <a:gd name="T4" fmla="*/ 1 w 5314"/>
                <a:gd name="T5" fmla="*/ 0 h 3070"/>
                <a:gd name="T6" fmla="*/ 1 w 5314"/>
                <a:gd name="T7" fmla="*/ 0 h 3070"/>
                <a:gd name="T8" fmla="*/ 0 w 5314"/>
                <a:gd name="T9" fmla="*/ 0 h 3070"/>
                <a:gd name="T10" fmla="*/ 0 w 5314"/>
                <a:gd name="T11" fmla="*/ 0 h 3070"/>
                <a:gd name="T12" fmla="*/ 0 w 5314"/>
                <a:gd name="T13" fmla="*/ 0 h 3070"/>
                <a:gd name="T14" fmla="*/ 0 w 5314"/>
                <a:gd name="T15" fmla="*/ 1 h 3070"/>
                <a:gd name="T16" fmla="*/ 0 w 5314"/>
                <a:gd name="T17" fmla="*/ 1 h 3070"/>
                <a:gd name="T18" fmla="*/ 0 w 5314"/>
                <a:gd name="T19" fmla="*/ 1 h 3070"/>
                <a:gd name="T20" fmla="*/ 0 w 5314"/>
                <a:gd name="T21" fmla="*/ 1 h 3070"/>
                <a:gd name="T22" fmla="*/ 0 w 5314"/>
                <a:gd name="T23" fmla="*/ 1 h 3070"/>
                <a:gd name="T24" fmla="*/ 0 w 5314"/>
                <a:gd name="T25" fmla="*/ 1 h 3070"/>
                <a:gd name="T26" fmla="*/ 0 w 5314"/>
                <a:gd name="T27" fmla="*/ 1 h 3070"/>
                <a:gd name="T28" fmla="*/ 0 w 5314"/>
                <a:gd name="T29" fmla="*/ 1 h 3070"/>
                <a:gd name="T30" fmla="*/ 0 w 5314"/>
                <a:gd name="T31" fmla="*/ 1 h 3070"/>
                <a:gd name="T32" fmla="*/ 0 w 5314"/>
                <a:gd name="T33" fmla="*/ 1 h 3070"/>
                <a:gd name="T34" fmla="*/ 0 w 5314"/>
                <a:gd name="T35" fmla="*/ 1 h 3070"/>
                <a:gd name="T36" fmla="*/ 0 w 5314"/>
                <a:gd name="T37" fmla="*/ 1 h 3070"/>
                <a:gd name="T38" fmla="*/ 0 w 5314"/>
                <a:gd name="T39" fmla="*/ 2 h 3070"/>
                <a:gd name="T40" fmla="*/ 0 w 5314"/>
                <a:gd name="T41" fmla="*/ 2 h 3070"/>
                <a:gd name="T42" fmla="*/ 0 w 5314"/>
                <a:gd name="T43" fmla="*/ 2 h 3070"/>
                <a:gd name="T44" fmla="*/ 0 w 5314"/>
                <a:gd name="T45" fmla="*/ 2 h 3070"/>
                <a:gd name="T46" fmla="*/ 0 w 5314"/>
                <a:gd name="T47" fmla="*/ 2 h 3070"/>
                <a:gd name="T48" fmla="*/ 1 w 5314"/>
                <a:gd name="T49" fmla="*/ 2 h 3070"/>
                <a:gd name="T50" fmla="*/ 1 w 5314"/>
                <a:gd name="T51" fmla="*/ 2 h 3070"/>
                <a:gd name="T52" fmla="*/ 1 w 5314"/>
                <a:gd name="T53" fmla="*/ 2 h 3070"/>
                <a:gd name="T54" fmla="*/ 1 w 5314"/>
                <a:gd name="T55" fmla="*/ 2 h 3070"/>
                <a:gd name="T56" fmla="*/ 1 w 5314"/>
                <a:gd name="T57" fmla="*/ 2 h 3070"/>
                <a:gd name="T58" fmla="*/ 1 w 5314"/>
                <a:gd name="T59" fmla="*/ 2 h 3070"/>
                <a:gd name="T60" fmla="*/ 1 w 5314"/>
                <a:gd name="T61" fmla="*/ 2 h 3070"/>
                <a:gd name="T62" fmla="*/ 1 w 5314"/>
                <a:gd name="T63" fmla="*/ 2 h 3070"/>
                <a:gd name="T64" fmla="*/ 1 w 5314"/>
                <a:gd name="T65" fmla="*/ 2 h 3070"/>
                <a:gd name="T66" fmla="*/ 1 w 5314"/>
                <a:gd name="T67" fmla="*/ 2 h 3070"/>
                <a:gd name="T68" fmla="*/ 2 w 5314"/>
                <a:gd name="T69" fmla="*/ 2 h 3070"/>
                <a:gd name="T70" fmla="*/ 2 w 5314"/>
                <a:gd name="T71" fmla="*/ 2 h 3070"/>
                <a:gd name="T72" fmla="*/ 2 w 5314"/>
                <a:gd name="T73" fmla="*/ 2 h 3070"/>
                <a:gd name="T74" fmla="*/ 2 w 5314"/>
                <a:gd name="T75" fmla="*/ 3 h 3070"/>
                <a:gd name="T76" fmla="*/ 2 w 5314"/>
                <a:gd name="T77" fmla="*/ 3 h 3070"/>
                <a:gd name="T78" fmla="*/ 2 w 5314"/>
                <a:gd name="T79" fmla="*/ 3 h 3070"/>
                <a:gd name="T80" fmla="*/ 2 w 5314"/>
                <a:gd name="T81" fmla="*/ 3 h 3070"/>
                <a:gd name="T82" fmla="*/ 3 w 5314"/>
                <a:gd name="T83" fmla="*/ 3 h 3070"/>
                <a:gd name="T84" fmla="*/ 3 w 5314"/>
                <a:gd name="T85" fmla="*/ 3 h 3070"/>
                <a:gd name="T86" fmla="*/ 3 w 5314"/>
                <a:gd name="T87" fmla="*/ 3 h 3070"/>
                <a:gd name="T88" fmla="*/ 3 w 5314"/>
                <a:gd name="T89" fmla="*/ 3 h 3070"/>
                <a:gd name="T90" fmla="*/ 3 w 5314"/>
                <a:gd name="T91" fmla="*/ 3 h 3070"/>
                <a:gd name="T92" fmla="*/ 3 w 5314"/>
                <a:gd name="T93" fmla="*/ 3 h 3070"/>
                <a:gd name="T94" fmla="*/ 3 w 5314"/>
                <a:gd name="T95" fmla="*/ 2 h 3070"/>
                <a:gd name="T96" fmla="*/ 4 w 5314"/>
                <a:gd name="T97" fmla="*/ 2 h 3070"/>
                <a:gd name="T98" fmla="*/ 4 w 5314"/>
                <a:gd name="T99" fmla="*/ 2 h 3070"/>
                <a:gd name="T100" fmla="*/ 4 w 5314"/>
                <a:gd name="T101" fmla="*/ 2 h 3070"/>
                <a:gd name="T102" fmla="*/ 4 w 5314"/>
                <a:gd name="T103" fmla="*/ 2 h 3070"/>
                <a:gd name="T104" fmla="*/ 4 w 5314"/>
                <a:gd name="T105" fmla="*/ 2 h 3070"/>
                <a:gd name="T106" fmla="*/ 4 w 5314"/>
                <a:gd name="T107" fmla="*/ 2 h 3070"/>
                <a:gd name="T108" fmla="*/ 4 w 5314"/>
                <a:gd name="T109" fmla="*/ 2 h 3070"/>
                <a:gd name="T110" fmla="*/ 4 w 5314"/>
                <a:gd name="T111" fmla="*/ 2 h 307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314" h="3070">
                  <a:moveTo>
                    <a:pt x="911" y="0"/>
                  </a:moveTo>
                  <a:lnTo>
                    <a:pt x="789" y="75"/>
                  </a:lnTo>
                  <a:lnTo>
                    <a:pt x="675" y="153"/>
                  </a:lnTo>
                  <a:lnTo>
                    <a:pt x="568" y="235"/>
                  </a:lnTo>
                  <a:lnTo>
                    <a:pt x="470" y="321"/>
                  </a:lnTo>
                  <a:lnTo>
                    <a:pt x="381" y="410"/>
                  </a:lnTo>
                  <a:lnTo>
                    <a:pt x="300" y="501"/>
                  </a:lnTo>
                  <a:lnTo>
                    <a:pt x="228" y="595"/>
                  </a:lnTo>
                  <a:lnTo>
                    <a:pt x="166" y="691"/>
                  </a:lnTo>
                  <a:lnTo>
                    <a:pt x="114" y="790"/>
                  </a:lnTo>
                  <a:lnTo>
                    <a:pt x="71" y="889"/>
                  </a:lnTo>
                  <a:lnTo>
                    <a:pt x="38" y="990"/>
                  </a:lnTo>
                  <a:lnTo>
                    <a:pt x="16" y="1093"/>
                  </a:lnTo>
                  <a:lnTo>
                    <a:pt x="3" y="1194"/>
                  </a:lnTo>
                  <a:lnTo>
                    <a:pt x="0" y="1297"/>
                  </a:lnTo>
                  <a:lnTo>
                    <a:pt x="8" y="1400"/>
                  </a:lnTo>
                  <a:lnTo>
                    <a:pt x="26" y="1503"/>
                  </a:lnTo>
                  <a:lnTo>
                    <a:pt x="53" y="1603"/>
                  </a:lnTo>
                  <a:lnTo>
                    <a:pt x="91" y="1704"/>
                  </a:lnTo>
                  <a:lnTo>
                    <a:pt x="138" y="1803"/>
                  </a:lnTo>
                  <a:lnTo>
                    <a:pt x="196" y="1901"/>
                  </a:lnTo>
                  <a:lnTo>
                    <a:pt x="263" y="1996"/>
                  </a:lnTo>
                  <a:lnTo>
                    <a:pt x="340" y="2088"/>
                  </a:lnTo>
                  <a:lnTo>
                    <a:pt x="425" y="2178"/>
                  </a:lnTo>
                  <a:lnTo>
                    <a:pt x="519" y="2265"/>
                  </a:lnTo>
                  <a:lnTo>
                    <a:pt x="620" y="2349"/>
                  </a:lnTo>
                  <a:lnTo>
                    <a:pt x="731" y="2430"/>
                  </a:lnTo>
                  <a:lnTo>
                    <a:pt x="849" y="2506"/>
                  </a:lnTo>
                  <a:lnTo>
                    <a:pt x="975" y="2579"/>
                  </a:lnTo>
                  <a:lnTo>
                    <a:pt x="1108" y="2648"/>
                  </a:lnTo>
                  <a:lnTo>
                    <a:pt x="1247" y="2712"/>
                  </a:lnTo>
                  <a:lnTo>
                    <a:pt x="1393" y="2770"/>
                  </a:lnTo>
                  <a:lnTo>
                    <a:pt x="1543" y="2825"/>
                  </a:lnTo>
                  <a:lnTo>
                    <a:pt x="1699" y="2874"/>
                  </a:lnTo>
                  <a:lnTo>
                    <a:pt x="1860" y="2919"/>
                  </a:lnTo>
                  <a:lnTo>
                    <a:pt x="2025" y="2957"/>
                  </a:lnTo>
                  <a:lnTo>
                    <a:pt x="2193" y="2990"/>
                  </a:lnTo>
                  <a:lnTo>
                    <a:pt x="2364" y="3018"/>
                  </a:lnTo>
                  <a:lnTo>
                    <a:pt x="2538" y="3039"/>
                  </a:lnTo>
                  <a:lnTo>
                    <a:pt x="2714" y="3056"/>
                  </a:lnTo>
                  <a:lnTo>
                    <a:pt x="2891" y="3066"/>
                  </a:lnTo>
                  <a:lnTo>
                    <a:pt x="3069" y="3070"/>
                  </a:lnTo>
                  <a:lnTo>
                    <a:pt x="3246" y="3069"/>
                  </a:lnTo>
                  <a:lnTo>
                    <a:pt x="3423" y="3061"/>
                  </a:lnTo>
                  <a:lnTo>
                    <a:pt x="3600" y="3048"/>
                  </a:lnTo>
                  <a:lnTo>
                    <a:pt x="3775" y="3029"/>
                  </a:lnTo>
                  <a:lnTo>
                    <a:pt x="3947" y="3005"/>
                  </a:lnTo>
                  <a:lnTo>
                    <a:pt x="4117" y="2974"/>
                  </a:lnTo>
                  <a:lnTo>
                    <a:pt x="4283" y="2938"/>
                  </a:lnTo>
                  <a:lnTo>
                    <a:pt x="4447" y="2896"/>
                  </a:lnTo>
                  <a:lnTo>
                    <a:pt x="4605" y="2850"/>
                  </a:lnTo>
                  <a:lnTo>
                    <a:pt x="4758" y="2798"/>
                  </a:lnTo>
                  <a:lnTo>
                    <a:pt x="4907" y="2742"/>
                  </a:lnTo>
                  <a:lnTo>
                    <a:pt x="5049" y="2680"/>
                  </a:lnTo>
                  <a:lnTo>
                    <a:pt x="5185" y="2613"/>
                  </a:lnTo>
                  <a:lnTo>
                    <a:pt x="5314" y="254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68" name="Line 227"/>
            <p:cNvSpPr>
              <a:spLocks noChangeShapeType="1"/>
            </p:cNvSpPr>
            <p:nvPr/>
          </p:nvSpPr>
          <p:spPr bwMode="auto">
            <a:xfrm>
              <a:off x="3812" y="3129"/>
              <a:ext cx="899" cy="51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69" name="Freeform 228"/>
            <p:cNvSpPr>
              <a:spLocks/>
            </p:cNvSpPr>
            <p:nvPr/>
          </p:nvSpPr>
          <p:spPr bwMode="auto">
            <a:xfrm>
              <a:off x="3469" y="3241"/>
              <a:ext cx="744" cy="960"/>
            </a:xfrm>
            <a:custGeom>
              <a:avLst/>
              <a:gdLst>
                <a:gd name="T0" fmla="*/ 3 w 4403"/>
                <a:gd name="T1" fmla="*/ 4 h 5686"/>
                <a:gd name="T2" fmla="*/ 3 w 4403"/>
                <a:gd name="T3" fmla="*/ 4 h 5686"/>
                <a:gd name="T4" fmla="*/ 3 w 4403"/>
                <a:gd name="T5" fmla="*/ 4 h 5686"/>
                <a:gd name="T6" fmla="*/ 3 w 4403"/>
                <a:gd name="T7" fmla="*/ 4 h 5686"/>
                <a:gd name="T8" fmla="*/ 4 w 4403"/>
                <a:gd name="T9" fmla="*/ 4 h 5686"/>
                <a:gd name="T10" fmla="*/ 4 w 4403"/>
                <a:gd name="T11" fmla="*/ 4 h 5686"/>
                <a:gd name="T12" fmla="*/ 4 w 4403"/>
                <a:gd name="T13" fmla="*/ 3 h 5686"/>
                <a:gd name="T14" fmla="*/ 4 w 4403"/>
                <a:gd name="T15" fmla="*/ 3 h 5686"/>
                <a:gd name="T16" fmla="*/ 4 w 4403"/>
                <a:gd name="T17" fmla="*/ 3 h 5686"/>
                <a:gd name="T18" fmla="*/ 4 w 4403"/>
                <a:gd name="T19" fmla="*/ 3 h 5686"/>
                <a:gd name="T20" fmla="*/ 3 w 4403"/>
                <a:gd name="T21" fmla="*/ 2 h 5686"/>
                <a:gd name="T22" fmla="*/ 3 w 4403"/>
                <a:gd name="T23" fmla="*/ 2 h 5686"/>
                <a:gd name="T24" fmla="*/ 3 w 4403"/>
                <a:gd name="T25" fmla="*/ 2 h 5686"/>
                <a:gd name="T26" fmla="*/ 3 w 4403"/>
                <a:gd name="T27" fmla="*/ 2 h 5686"/>
                <a:gd name="T28" fmla="*/ 3 w 4403"/>
                <a:gd name="T29" fmla="*/ 1 h 5686"/>
                <a:gd name="T30" fmla="*/ 3 w 4403"/>
                <a:gd name="T31" fmla="*/ 1 h 5686"/>
                <a:gd name="T32" fmla="*/ 3 w 4403"/>
                <a:gd name="T33" fmla="*/ 1 h 5686"/>
                <a:gd name="T34" fmla="*/ 2 w 4403"/>
                <a:gd name="T35" fmla="*/ 1 h 5686"/>
                <a:gd name="T36" fmla="*/ 2 w 4403"/>
                <a:gd name="T37" fmla="*/ 1 h 5686"/>
                <a:gd name="T38" fmla="*/ 2 w 4403"/>
                <a:gd name="T39" fmla="*/ 0 h 5686"/>
                <a:gd name="T40" fmla="*/ 2 w 4403"/>
                <a:gd name="T41" fmla="*/ 0 h 5686"/>
                <a:gd name="T42" fmla="*/ 2 w 4403"/>
                <a:gd name="T43" fmla="*/ 0 h 5686"/>
                <a:gd name="T44" fmla="*/ 1 w 4403"/>
                <a:gd name="T45" fmla="*/ 0 h 5686"/>
                <a:gd name="T46" fmla="*/ 1 w 4403"/>
                <a:gd name="T47" fmla="*/ 0 h 5686"/>
                <a:gd name="T48" fmla="*/ 1 w 4403"/>
                <a:gd name="T49" fmla="*/ 0 h 5686"/>
                <a:gd name="T50" fmla="*/ 1 w 4403"/>
                <a:gd name="T51" fmla="*/ 0 h 5686"/>
                <a:gd name="T52" fmla="*/ 1 w 4403"/>
                <a:gd name="T53" fmla="*/ 0 h 5686"/>
                <a:gd name="T54" fmla="*/ 1 w 4403"/>
                <a:gd name="T55" fmla="*/ 0 h 5686"/>
                <a:gd name="T56" fmla="*/ 0 w 4403"/>
                <a:gd name="T57" fmla="*/ 0 h 5686"/>
                <a:gd name="T58" fmla="*/ 0 w 4403"/>
                <a:gd name="T59" fmla="*/ 0 h 5686"/>
                <a:gd name="T60" fmla="*/ 0 w 4403"/>
                <a:gd name="T61" fmla="*/ 1 h 5686"/>
                <a:gd name="T62" fmla="*/ 0 w 4403"/>
                <a:gd name="T63" fmla="*/ 1 h 5686"/>
                <a:gd name="T64" fmla="*/ 0 w 4403"/>
                <a:gd name="T65" fmla="*/ 1 h 5686"/>
                <a:gd name="T66" fmla="*/ 0 w 4403"/>
                <a:gd name="T67" fmla="*/ 1 h 5686"/>
                <a:gd name="T68" fmla="*/ 0 w 4403"/>
                <a:gd name="T69" fmla="*/ 1 h 5686"/>
                <a:gd name="T70" fmla="*/ 0 w 4403"/>
                <a:gd name="T71" fmla="*/ 2 h 5686"/>
                <a:gd name="T72" fmla="*/ 0 w 4403"/>
                <a:gd name="T73" fmla="*/ 2 h 5686"/>
                <a:gd name="T74" fmla="*/ 0 w 4403"/>
                <a:gd name="T75" fmla="*/ 2 h 5686"/>
                <a:gd name="T76" fmla="*/ 0 w 4403"/>
                <a:gd name="T77" fmla="*/ 2 h 5686"/>
                <a:gd name="T78" fmla="*/ 0 w 4403"/>
                <a:gd name="T79" fmla="*/ 3 h 5686"/>
                <a:gd name="T80" fmla="*/ 1 w 4403"/>
                <a:gd name="T81" fmla="*/ 3 h 5686"/>
                <a:gd name="T82" fmla="*/ 1 w 4403"/>
                <a:gd name="T83" fmla="*/ 3 h 5686"/>
                <a:gd name="T84" fmla="*/ 1 w 4403"/>
                <a:gd name="T85" fmla="*/ 3 h 5686"/>
                <a:gd name="T86" fmla="*/ 1 w 4403"/>
                <a:gd name="T87" fmla="*/ 4 h 5686"/>
                <a:gd name="T88" fmla="*/ 1 w 4403"/>
                <a:gd name="T89" fmla="*/ 4 h 5686"/>
                <a:gd name="T90" fmla="*/ 1 w 4403"/>
                <a:gd name="T91" fmla="*/ 4 h 5686"/>
                <a:gd name="T92" fmla="*/ 2 w 4403"/>
                <a:gd name="T93" fmla="*/ 4 h 5686"/>
                <a:gd name="T94" fmla="*/ 2 w 4403"/>
                <a:gd name="T95" fmla="*/ 4 h 5686"/>
                <a:gd name="T96" fmla="*/ 2 w 4403"/>
                <a:gd name="T97" fmla="*/ 5 h 5686"/>
                <a:gd name="T98" fmla="*/ 2 w 4403"/>
                <a:gd name="T99" fmla="*/ 5 h 5686"/>
                <a:gd name="T100" fmla="*/ 2 w 4403"/>
                <a:gd name="T101" fmla="*/ 5 h 5686"/>
                <a:gd name="T102" fmla="*/ 3 w 4403"/>
                <a:gd name="T103" fmla="*/ 5 h 5686"/>
                <a:gd name="T104" fmla="*/ 3 w 4403"/>
                <a:gd name="T105" fmla="*/ 5 h 5686"/>
                <a:gd name="T106" fmla="*/ 3 w 4403"/>
                <a:gd name="T107" fmla="*/ 5 h 5686"/>
                <a:gd name="T108" fmla="*/ 3 w 4403"/>
                <a:gd name="T109" fmla="*/ 5 h 568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03" h="5686">
                  <a:moveTo>
                    <a:pt x="3758" y="5541"/>
                  </a:moveTo>
                  <a:lnTo>
                    <a:pt x="3846" y="5485"/>
                  </a:lnTo>
                  <a:lnTo>
                    <a:pt x="3927" y="5420"/>
                  </a:lnTo>
                  <a:lnTo>
                    <a:pt x="4003" y="5346"/>
                  </a:lnTo>
                  <a:lnTo>
                    <a:pt x="4073" y="5264"/>
                  </a:lnTo>
                  <a:lnTo>
                    <a:pt x="4136" y="5175"/>
                  </a:lnTo>
                  <a:lnTo>
                    <a:pt x="4194" y="5076"/>
                  </a:lnTo>
                  <a:lnTo>
                    <a:pt x="4245" y="4971"/>
                  </a:lnTo>
                  <a:lnTo>
                    <a:pt x="4289" y="4860"/>
                  </a:lnTo>
                  <a:lnTo>
                    <a:pt x="4325" y="4740"/>
                  </a:lnTo>
                  <a:lnTo>
                    <a:pt x="4355" y="4615"/>
                  </a:lnTo>
                  <a:lnTo>
                    <a:pt x="4378" y="4484"/>
                  </a:lnTo>
                  <a:lnTo>
                    <a:pt x="4394" y="4348"/>
                  </a:lnTo>
                  <a:lnTo>
                    <a:pt x="4402" y="4205"/>
                  </a:lnTo>
                  <a:lnTo>
                    <a:pt x="4403" y="4059"/>
                  </a:lnTo>
                  <a:lnTo>
                    <a:pt x="4396" y="3909"/>
                  </a:lnTo>
                  <a:lnTo>
                    <a:pt x="4383" y="3755"/>
                  </a:lnTo>
                  <a:lnTo>
                    <a:pt x="4362" y="3600"/>
                  </a:lnTo>
                  <a:lnTo>
                    <a:pt x="4333" y="3440"/>
                  </a:lnTo>
                  <a:lnTo>
                    <a:pt x="4299" y="3279"/>
                  </a:lnTo>
                  <a:lnTo>
                    <a:pt x="4256" y="3117"/>
                  </a:lnTo>
                  <a:lnTo>
                    <a:pt x="4207" y="2953"/>
                  </a:lnTo>
                  <a:lnTo>
                    <a:pt x="4152" y="2788"/>
                  </a:lnTo>
                  <a:lnTo>
                    <a:pt x="4090" y="2625"/>
                  </a:lnTo>
                  <a:lnTo>
                    <a:pt x="4021" y="2462"/>
                  </a:lnTo>
                  <a:lnTo>
                    <a:pt x="3946" y="2300"/>
                  </a:lnTo>
                  <a:lnTo>
                    <a:pt x="3867" y="2141"/>
                  </a:lnTo>
                  <a:lnTo>
                    <a:pt x="3780" y="1983"/>
                  </a:lnTo>
                  <a:lnTo>
                    <a:pt x="3690" y="1828"/>
                  </a:lnTo>
                  <a:lnTo>
                    <a:pt x="3594" y="1676"/>
                  </a:lnTo>
                  <a:lnTo>
                    <a:pt x="3493" y="1529"/>
                  </a:lnTo>
                  <a:lnTo>
                    <a:pt x="3388" y="1386"/>
                  </a:lnTo>
                  <a:lnTo>
                    <a:pt x="3280" y="1248"/>
                  </a:lnTo>
                  <a:lnTo>
                    <a:pt x="3167" y="1115"/>
                  </a:lnTo>
                  <a:lnTo>
                    <a:pt x="3052" y="988"/>
                  </a:lnTo>
                  <a:lnTo>
                    <a:pt x="2934" y="866"/>
                  </a:lnTo>
                  <a:lnTo>
                    <a:pt x="2812" y="752"/>
                  </a:lnTo>
                  <a:lnTo>
                    <a:pt x="2690" y="644"/>
                  </a:lnTo>
                  <a:lnTo>
                    <a:pt x="2565" y="545"/>
                  </a:lnTo>
                  <a:lnTo>
                    <a:pt x="2440" y="452"/>
                  </a:lnTo>
                  <a:lnTo>
                    <a:pt x="2313" y="367"/>
                  </a:lnTo>
                  <a:lnTo>
                    <a:pt x="2187" y="290"/>
                  </a:lnTo>
                  <a:lnTo>
                    <a:pt x="2060" y="222"/>
                  </a:lnTo>
                  <a:lnTo>
                    <a:pt x="1934" y="163"/>
                  </a:lnTo>
                  <a:lnTo>
                    <a:pt x="1808" y="112"/>
                  </a:lnTo>
                  <a:lnTo>
                    <a:pt x="1684" y="72"/>
                  </a:lnTo>
                  <a:lnTo>
                    <a:pt x="1561" y="39"/>
                  </a:lnTo>
                  <a:lnTo>
                    <a:pt x="1441" y="16"/>
                  </a:lnTo>
                  <a:lnTo>
                    <a:pt x="1323" y="3"/>
                  </a:lnTo>
                  <a:lnTo>
                    <a:pt x="1208" y="0"/>
                  </a:lnTo>
                  <a:lnTo>
                    <a:pt x="1097" y="4"/>
                  </a:lnTo>
                  <a:lnTo>
                    <a:pt x="989" y="20"/>
                  </a:lnTo>
                  <a:lnTo>
                    <a:pt x="885" y="44"/>
                  </a:lnTo>
                  <a:lnTo>
                    <a:pt x="786" y="77"/>
                  </a:lnTo>
                  <a:lnTo>
                    <a:pt x="691" y="120"/>
                  </a:lnTo>
                  <a:lnTo>
                    <a:pt x="602" y="172"/>
                  </a:lnTo>
                  <a:lnTo>
                    <a:pt x="517" y="233"/>
                  </a:lnTo>
                  <a:lnTo>
                    <a:pt x="438" y="303"/>
                  </a:lnTo>
                  <a:lnTo>
                    <a:pt x="365" y="380"/>
                  </a:lnTo>
                  <a:lnTo>
                    <a:pt x="299" y="466"/>
                  </a:lnTo>
                  <a:lnTo>
                    <a:pt x="238" y="560"/>
                  </a:lnTo>
                  <a:lnTo>
                    <a:pt x="184" y="662"/>
                  </a:lnTo>
                  <a:lnTo>
                    <a:pt x="136" y="770"/>
                  </a:lnTo>
                  <a:lnTo>
                    <a:pt x="97" y="886"/>
                  </a:lnTo>
                  <a:lnTo>
                    <a:pt x="62" y="1008"/>
                  </a:lnTo>
                  <a:lnTo>
                    <a:pt x="37" y="1136"/>
                  </a:lnTo>
                  <a:lnTo>
                    <a:pt x="17" y="1270"/>
                  </a:lnTo>
                  <a:lnTo>
                    <a:pt x="6" y="1409"/>
                  </a:lnTo>
                  <a:lnTo>
                    <a:pt x="0" y="1553"/>
                  </a:lnTo>
                  <a:lnTo>
                    <a:pt x="4" y="1701"/>
                  </a:lnTo>
                  <a:lnTo>
                    <a:pt x="14" y="1853"/>
                  </a:lnTo>
                  <a:lnTo>
                    <a:pt x="31" y="2008"/>
                  </a:lnTo>
                  <a:lnTo>
                    <a:pt x="56" y="2166"/>
                  </a:lnTo>
                  <a:lnTo>
                    <a:pt x="87" y="2326"/>
                  </a:lnTo>
                  <a:lnTo>
                    <a:pt x="125" y="2489"/>
                  </a:lnTo>
                  <a:lnTo>
                    <a:pt x="172" y="2651"/>
                  </a:lnTo>
                  <a:lnTo>
                    <a:pt x="224" y="2816"/>
                  </a:lnTo>
                  <a:lnTo>
                    <a:pt x="282" y="2979"/>
                  </a:lnTo>
                  <a:lnTo>
                    <a:pt x="347" y="3143"/>
                  </a:lnTo>
                  <a:lnTo>
                    <a:pt x="419" y="3306"/>
                  </a:lnTo>
                  <a:lnTo>
                    <a:pt x="497" y="3466"/>
                  </a:lnTo>
                  <a:lnTo>
                    <a:pt x="580" y="3625"/>
                  </a:lnTo>
                  <a:lnTo>
                    <a:pt x="668" y="3781"/>
                  </a:lnTo>
                  <a:lnTo>
                    <a:pt x="762" y="3934"/>
                  </a:lnTo>
                  <a:lnTo>
                    <a:pt x="860" y="4084"/>
                  </a:lnTo>
                  <a:lnTo>
                    <a:pt x="963" y="4230"/>
                  </a:lnTo>
                  <a:lnTo>
                    <a:pt x="1069" y="4370"/>
                  </a:lnTo>
                  <a:lnTo>
                    <a:pt x="1180" y="4506"/>
                  </a:lnTo>
                  <a:lnTo>
                    <a:pt x="1295" y="4636"/>
                  </a:lnTo>
                  <a:lnTo>
                    <a:pt x="1411" y="4760"/>
                  </a:lnTo>
                  <a:lnTo>
                    <a:pt x="1531" y="4878"/>
                  </a:lnTo>
                  <a:lnTo>
                    <a:pt x="1653" y="4989"/>
                  </a:lnTo>
                  <a:lnTo>
                    <a:pt x="1777" y="5093"/>
                  </a:lnTo>
                  <a:lnTo>
                    <a:pt x="1901" y="5189"/>
                  </a:lnTo>
                  <a:lnTo>
                    <a:pt x="2027" y="5278"/>
                  </a:lnTo>
                  <a:lnTo>
                    <a:pt x="2155" y="5359"/>
                  </a:lnTo>
                  <a:lnTo>
                    <a:pt x="2282" y="5431"/>
                  </a:lnTo>
                  <a:lnTo>
                    <a:pt x="2408" y="5495"/>
                  </a:lnTo>
                  <a:lnTo>
                    <a:pt x="2534" y="5549"/>
                  </a:lnTo>
                  <a:lnTo>
                    <a:pt x="2659" y="5596"/>
                  </a:lnTo>
                  <a:lnTo>
                    <a:pt x="2782" y="5632"/>
                  </a:lnTo>
                  <a:lnTo>
                    <a:pt x="2903" y="5660"/>
                  </a:lnTo>
                  <a:lnTo>
                    <a:pt x="3022" y="5677"/>
                  </a:lnTo>
                  <a:lnTo>
                    <a:pt x="3138" y="5686"/>
                  </a:lnTo>
                  <a:lnTo>
                    <a:pt x="3252" y="5685"/>
                  </a:lnTo>
                  <a:lnTo>
                    <a:pt x="3362" y="5675"/>
                  </a:lnTo>
                  <a:lnTo>
                    <a:pt x="3468" y="5655"/>
                  </a:lnTo>
                  <a:lnTo>
                    <a:pt x="3569" y="5627"/>
                  </a:lnTo>
                  <a:lnTo>
                    <a:pt x="3667" y="5588"/>
                  </a:lnTo>
                  <a:lnTo>
                    <a:pt x="3758" y="554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0" name="Freeform 229"/>
            <p:cNvSpPr>
              <a:spLocks/>
            </p:cNvSpPr>
            <p:nvPr/>
          </p:nvSpPr>
          <p:spPr bwMode="auto">
            <a:xfrm>
              <a:off x="4141" y="2559"/>
              <a:ext cx="427" cy="359"/>
            </a:xfrm>
            <a:custGeom>
              <a:avLst/>
              <a:gdLst>
                <a:gd name="T0" fmla="*/ 0 w 2529"/>
                <a:gd name="T1" fmla="*/ 1 h 2122"/>
                <a:gd name="T2" fmla="*/ 2 w 2529"/>
                <a:gd name="T3" fmla="*/ 0 h 2122"/>
                <a:gd name="T4" fmla="*/ 2 w 2529"/>
                <a:gd name="T5" fmla="*/ 2 h 2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9" h="2122">
                  <a:moveTo>
                    <a:pt x="0" y="1461"/>
                  </a:moveTo>
                  <a:lnTo>
                    <a:pt x="2529" y="0"/>
                  </a:lnTo>
                  <a:lnTo>
                    <a:pt x="2529" y="212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1" name="Line 230"/>
            <p:cNvSpPr>
              <a:spLocks noChangeShapeType="1"/>
            </p:cNvSpPr>
            <p:nvPr/>
          </p:nvSpPr>
          <p:spPr bwMode="auto">
            <a:xfrm>
              <a:off x="4568" y="2559"/>
              <a:ext cx="396" cy="2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2" name="Line 231"/>
            <p:cNvSpPr>
              <a:spLocks noChangeShapeType="1"/>
            </p:cNvSpPr>
            <p:nvPr/>
          </p:nvSpPr>
          <p:spPr bwMode="auto">
            <a:xfrm flipH="1">
              <a:off x="4289" y="2918"/>
              <a:ext cx="279" cy="16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3" name="Freeform 232"/>
            <p:cNvSpPr>
              <a:spLocks/>
            </p:cNvSpPr>
            <p:nvPr/>
          </p:nvSpPr>
          <p:spPr bwMode="auto">
            <a:xfrm>
              <a:off x="4568" y="2879"/>
              <a:ext cx="191" cy="39"/>
            </a:xfrm>
            <a:custGeom>
              <a:avLst/>
              <a:gdLst>
                <a:gd name="T0" fmla="*/ 1 w 1129"/>
                <a:gd name="T1" fmla="*/ 0 h 236"/>
                <a:gd name="T2" fmla="*/ 1 w 1129"/>
                <a:gd name="T3" fmla="*/ 0 h 236"/>
                <a:gd name="T4" fmla="*/ 1 w 1129"/>
                <a:gd name="T5" fmla="*/ 0 h 236"/>
                <a:gd name="T6" fmla="*/ 1 w 1129"/>
                <a:gd name="T7" fmla="*/ 0 h 236"/>
                <a:gd name="T8" fmla="*/ 1 w 1129"/>
                <a:gd name="T9" fmla="*/ 0 h 236"/>
                <a:gd name="T10" fmla="*/ 1 w 1129"/>
                <a:gd name="T11" fmla="*/ 0 h 236"/>
                <a:gd name="T12" fmla="*/ 1 w 1129"/>
                <a:gd name="T13" fmla="*/ 0 h 236"/>
                <a:gd name="T14" fmla="*/ 0 w 1129"/>
                <a:gd name="T15" fmla="*/ 0 h 236"/>
                <a:gd name="T16" fmla="*/ 0 w 1129"/>
                <a:gd name="T17" fmla="*/ 0 h 236"/>
                <a:gd name="T18" fmla="*/ 0 w 1129"/>
                <a:gd name="T19" fmla="*/ 0 h 236"/>
                <a:gd name="T20" fmla="*/ 0 w 1129"/>
                <a:gd name="T21" fmla="*/ 0 h 236"/>
                <a:gd name="T22" fmla="*/ 0 w 1129"/>
                <a:gd name="T23" fmla="*/ 0 h 236"/>
                <a:gd name="T24" fmla="*/ 0 w 1129"/>
                <a:gd name="T25" fmla="*/ 0 h 236"/>
                <a:gd name="T26" fmla="*/ 0 w 1129"/>
                <a:gd name="T27" fmla="*/ 0 h 236"/>
                <a:gd name="T28" fmla="*/ 0 w 1129"/>
                <a:gd name="T29" fmla="*/ 0 h 2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9" h="236">
                  <a:moveTo>
                    <a:pt x="1129" y="168"/>
                  </a:moveTo>
                  <a:lnTo>
                    <a:pt x="1034" y="119"/>
                  </a:lnTo>
                  <a:lnTo>
                    <a:pt x="938" y="79"/>
                  </a:lnTo>
                  <a:lnTo>
                    <a:pt x="845" y="47"/>
                  </a:lnTo>
                  <a:lnTo>
                    <a:pt x="753" y="23"/>
                  </a:lnTo>
                  <a:lnTo>
                    <a:pt x="662" y="7"/>
                  </a:lnTo>
                  <a:lnTo>
                    <a:pt x="574" y="0"/>
                  </a:lnTo>
                  <a:lnTo>
                    <a:pt x="489" y="1"/>
                  </a:lnTo>
                  <a:lnTo>
                    <a:pt x="407" y="10"/>
                  </a:lnTo>
                  <a:lnTo>
                    <a:pt x="328" y="27"/>
                  </a:lnTo>
                  <a:lnTo>
                    <a:pt x="253" y="53"/>
                  </a:lnTo>
                  <a:lnTo>
                    <a:pt x="182" y="87"/>
                  </a:lnTo>
                  <a:lnTo>
                    <a:pt x="117" y="129"/>
                  </a:lnTo>
                  <a:lnTo>
                    <a:pt x="56" y="179"/>
                  </a:lnTo>
                  <a:lnTo>
                    <a:pt x="0" y="23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4" name="Freeform 233"/>
            <p:cNvSpPr>
              <a:spLocks/>
            </p:cNvSpPr>
            <p:nvPr/>
          </p:nvSpPr>
          <p:spPr bwMode="auto">
            <a:xfrm>
              <a:off x="3603" y="3412"/>
              <a:ext cx="476" cy="616"/>
            </a:xfrm>
            <a:custGeom>
              <a:avLst/>
              <a:gdLst>
                <a:gd name="T0" fmla="*/ 2 w 2820"/>
                <a:gd name="T1" fmla="*/ 3 h 3643"/>
                <a:gd name="T2" fmla="*/ 2 w 2820"/>
                <a:gd name="T3" fmla="*/ 3 h 3643"/>
                <a:gd name="T4" fmla="*/ 2 w 2820"/>
                <a:gd name="T5" fmla="*/ 3 h 3643"/>
                <a:gd name="T6" fmla="*/ 2 w 2820"/>
                <a:gd name="T7" fmla="*/ 3 h 3643"/>
                <a:gd name="T8" fmla="*/ 2 w 2820"/>
                <a:gd name="T9" fmla="*/ 2 h 3643"/>
                <a:gd name="T10" fmla="*/ 2 w 2820"/>
                <a:gd name="T11" fmla="*/ 2 h 3643"/>
                <a:gd name="T12" fmla="*/ 2 w 2820"/>
                <a:gd name="T13" fmla="*/ 2 h 3643"/>
                <a:gd name="T14" fmla="*/ 2 w 2820"/>
                <a:gd name="T15" fmla="*/ 2 h 3643"/>
                <a:gd name="T16" fmla="*/ 2 w 2820"/>
                <a:gd name="T17" fmla="*/ 2 h 3643"/>
                <a:gd name="T18" fmla="*/ 2 w 2820"/>
                <a:gd name="T19" fmla="*/ 1 h 3643"/>
                <a:gd name="T20" fmla="*/ 2 w 2820"/>
                <a:gd name="T21" fmla="*/ 1 h 3643"/>
                <a:gd name="T22" fmla="*/ 2 w 2820"/>
                <a:gd name="T23" fmla="*/ 1 h 3643"/>
                <a:gd name="T24" fmla="*/ 2 w 2820"/>
                <a:gd name="T25" fmla="*/ 1 h 3643"/>
                <a:gd name="T26" fmla="*/ 2 w 2820"/>
                <a:gd name="T27" fmla="*/ 1 h 3643"/>
                <a:gd name="T28" fmla="*/ 2 w 2820"/>
                <a:gd name="T29" fmla="*/ 0 h 3643"/>
                <a:gd name="T30" fmla="*/ 1 w 2820"/>
                <a:gd name="T31" fmla="*/ 0 h 3643"/>
                <a:gd name="T32" fmla="*/ 1 w 2820"/>
                <a:gd name="T33" fmla="*/ 0 h 3643"/>
                <a:gd name="T34" fmla="*/ 1 w 2820"/>
                <a:gd name="T35" fmla="*/ 0 h 3643"/>
                <a:gd name="T36" fmla="*/ 1 w 2820"/>
                <a:gd name="T37" fmla="*/ 0 h 3643"/>
                <a:gd name="T38" fmla="*/ 1 w 2820"/>
                <a:gd name="T39" fmla="*/ 0 h 3643"/>
                <a:gd name="T40" fmla="*/ 1 w 2820"/>
                <a:gd name="T41" fmla="*/ 0 h 3643"/>
                <a:gd name="T42" fmla="*/ 0 w 2820"/>
                <a:gd name="T43" fmla="*/ 0 h 3643"/>
                <a:gd name="T44" fmla="*/ 0 w 2820"/>
                <a:gd name="T45" fmla="*/ 0 h 3643"/>
                <a:gd name="T46" fmla="*/ 0 w 2820"/>
                <a:gd name="T47" fmla="*/ 0 h 3643"/>
                <a:gd name="T48" fmla="*/ 0 w 2820"/>
                <a:gd name="T49" fmla="*/ 0 h 3643"/>
                <a:gd name="T50" fmla="*/ 0 w 2820"/>
                <a:gd name="T51" fmla="*/ 1 h 3643"/>
                <a:gd name="T52" fmla="*/ 0 w 2820"/>
                <a:gd name="T53" fmla="*/ 1 h 3643"/>
                <a:gd name="T54" fmla="*/ 0 w 2820"/>
                <a:gd name="T55" fmla="*/ 1 h 3643"/>
                <a:gd name="T56" fmla="*/ 0 w 2820"/>
                <a:gd name="T57" fmla="*/ 1 h 3643"/>
                <a:gd name="T58" fmla="*/ 0 w 2820"/>
                <a:gd name="T59" fmla="*/ 1 h 3643"/>
                <a:gd name="T60" fmla="*/ 0 w 2820"/>
                <a:gd name="T61" fmla="*/ 2 h 3643"/>
                <a:gd name="T62" fmla="*/ 0 w 2820"/>
                <a:gd name="T63" fmla="*/ 2 h 3643"/>
                <a:gd name="T64" fmla="*/ 0 w 2820"/>
                <a:gd name="T65" fmla="*/ 2 h 3643"/>
                <a:gd name="T66" fmla="*/ 1 w 2820"/>
                <a:gd name="T67" fmla="*/ 2 h 3643"/>
                <a:gd name="T68" fmla="*/ 1 w 2820"/>
                <a:gd name="T69" fmla="*/ 2 h 3643"/>
                <a:gd name="T70" fmla="*/ 1 w 2820"/>
                <a:gd name="T71" fmla="*/ 3 h 3643"/>
                <a:gd name="T72" fmla="*/ 1 w 2820"/>
                <a:gd name="T73" fmla="*/ 3 h 3643"/>
                <a:gd name="T74" fmla="*/ 1 w 2820"/>
                <a:gd name="T75" fmla="*/ 3 h 3643"/>
                <a:gd name="T76" fmla="*/ 1 w 2820"/>
                <a:gd name="T77" fmla="*/ 3 h 3643"/>
                <a:gd name="T78" fmla="*/ 1 w 2820"/>
                <a:gd name="T79" fmla="*/ 3 h 3643"/>
                <a:gd name="T80" fmla="*/ 2 w 2820"/>
                <a:gd name="T81" fmla="*/ 3 h 3643"/>
                <a:gd name="T82" fmla="*/ 2 w 2820"/>
                <a:gd name="T83" fmla="*/ 3 h 3643"/>
                <a:gd name="T84" fmla="*/ 2 w 2820"/>
                <a:gd name="T85" fmla="*/ 3 h 3643"/>
                <a:gd name="T86" fmla="*/ 2 w 2820"/>
                <a:gd name="T87" fmla="*/ 3 h 364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820" h="3643">
                  <a:moveTo>
                    <a:pt x="2407" y="3551"/>
                  </a:moveTo>
                  <a:lnTo>
                    <a:pt x="2477" y="3505"/>
                  </a:lnTo>
                  <a:lnTo>
                    <a:pt x="2541" y="3449"/>
                  </a:lnTo>
                  <a:lnTo>
                    <a:pt x="2598" y="3386"/>
                  </a:lnTo>
                  <a:lnTo>
                    <a:pt x="2650" y="3315"/>
                  </a:lnTo>
                  <a:lnTo>
                    <a:pt x="2696" y="3236"/>
                  </a:lnTo>
                  <a:lnTo>
                    <a:pt x="2734" y="3149"/>
                  </a:lnTo>
                  <a:lnTo>
                    <a:pt x="2765" y="3056"/>
                  </a:lnTo>
                  <a:lnTo>
                    <a:pt x="2791" y="2955"/>
                  </a:lnTo>
                  <a:lnTo>
                    <a:pt x="2807" y="2849"/>
                  </a:lnTo>
                  <a:lnTo>
                    <a:pt x="2817" y="2739"/>
                  </a:lnTo>
                  <a:lnTo>
                    <a:pt x="2820" y="2623"/>
                  </a:lnTo>
                  <a:lnTo>
                    <a:pt x="2816" y="2502"/>
                  </a:lnTo>
                  <a:lnTo>
                    <a:pt x="2804" y="2378"/>
                  </a:lnTo>
                  <a:lnTo>
                    <a:pt x="2785" y="2251"/>
                  </a:lnTo>
                  <a:lnTo>
                    <a:pt x="2759" y="2123"/>
                  </a:lnTo>
                  <a:lnTo>
                    <a:pt x="2725" y="1993"/>
                  </a:lnTo>
                  <a:lnTo>
                    <a:pt x="2684" y="1861"/>
                  </a:lnTo>
                  <a:lnTo>
                    <a:pt x="2638" y="1730"/>
                  </a:lnTo>
                  <a:lnTo>
                    <a:pt x="2584" y="1598"/>
                  </a:lnTo>
                  <a:lnTo>
                    <a:pt x="2525" y="1469"/>
                  </a:lnTo>
                  <a:lnTo>
                    <a:pt x="2460" y="1341"/>
                  </a:lnTo>
                  <a:lnTo>
                    <a:pt x="2389" y="1215"/>
                  </a:lnTo>
                  <a:lnTo>
                    <a:pt x="2313" y="1092"/>
                  </a:lnTo>
                  <a:lnTo>
                    <a:pt x="2232" y="974"/>
                  </a:lnTo>
                  <a:lnTo>
                    <a:pt x="2148" y="860"/>
                  </a:lnTo>
                  <a:lnTo>
                    <a:pt x="2059" y="750"/>
                  </a:lnTo>
                  <a:lnTo>
                    <a:pt x="1967" y="647"/>
                  </a:lnTo>
                  <a:lnTo>
                    <a:pt x="1872" y="549"/>
                  </a:lnTo>
                  <a:lnTo>
                    <a:pt x="1775" y="459"/>
                  </a:lnTo>
                  <a:lnTo>
                    <a:pt x="1675" y="375"/>
                  </a:lnTo>
                  <a:lnTo>
                    <a:pt x="1575" y="298"/>
                  </a:lnTo>
                  <a:lnTo>
                    <a:pt x="1473" y="231"/>
                  </a:lnTo>
                  <a:lnTo>
                    <a:pt x="1371" y="171"/>
                  </a:lnTo>
                  <a:lnTo>
                    <a:pt x="1270" y="119"/>
                  </a:lnTo>
                  <a:lnTo>
                    <a:pt x="1169" y="77"/>
                  </a:lnTo>
                  <a:lnTo>
                    <a:pt x="1070" y="44"/>
                  </a:lnTo>
                  <a:lnTo>
                    <a:pt x="971" y="20"/>
                  </a:lnTo>
                  <a:lnTo>
                    <a:pt x="876" y="5"/>
                  </a:lnTo>
                  <a:lnTo>
                    <a:pt x="783" y="0"/>
                  </a:lnTo>
                  <a:lnTo>
                    <a:pt x="694" y="4"/>
                  </a:lnTo>
                  <a:lnTo>
                    <a:pt x="608" y="18"/>
                  </a:lnTo>
                  <a:lnTo>
                    <a:pt x="526" y="41"/>
                  </a:lnTo>
                  <a:lnTo>
                    <a:pt x="450" y="74"/>
                  </a:lnTo>
                  <a:lnTo>
                    <a:pt x="378" y="115"/>
                  </a:lnTo>
                  <a:lnTo>
                    <a:pt x="310" y="166"/>
                  </a:lnTo>
                  <a:lnTo>
                    <a:pt x="250" y="225"/>
                  </a:lnTo>
                  <a:lnTo>
                    <a:pt x="195" y="293"/>
                  </a:lnTo>
                  <a:lnTo>
                    <a:pt x="147" y="368"/>
                  </a:lnTo>
                  <a:lnTo>
                    <a:pt x="105" y="451"/>
                  </a:lnTo>
                  <a:lnTo>
                    <a:pt x="69" y="542"/>
                  </a:lnTo>
                  <a:lnTo>
                    <a:pt x="42" y="638"/>
                  </a:lnTo>
                  <a:lnTo>
                    <a:pt x="21" y="740"/>
                  </a:lnTo>
                  <a:lnTo>
                    <a:pt x="6" y="850"/>
                  </a:lnTo>
                  <a:lnTo>
                    <a:pt x="0" y="964"/>
                  </a:lnTo>
                  <a:lnTo>
                    <a:pt x="1" y="1082"/>
                  </a:lnTo>
                  <a:lnTo>
                    <a:pt x="10" y="1204"/>
                  </a:lnTo>
                  <a:lnTo>
                    <a:pt x="25" y="1328"/>
                  </a:lnTo>
                  <a:lnTo>
                    <a:pt x="47" y="1457"/>
                  </a:lnTo>
                  <a:lnTo>
                    <a:pt x="77" y="1586"/>
                  </a:lnTo>
                  <a:lnTo>
                    <a:pt x="115" y="1718"/>
                  </a:lnTo>
                  <a:lnTo>
                    <a:pt x="158" y="1849"/>
                  </a:lnTo>
                  <a:lnTo>
                    <a:pt x="208" y="1981"/>
                  </a:lnTo>
                  <a:lnTo>
                    <a:pt x="265" y="2111"/>
                  </a:lnTo>
                  <a:lnTo>
                    <a:pt x="327" y="2240"/>
                  </a:lnTo>
                  <a:lnTo>
                    <a:pt x="394" y="2367"/>
                  </a:lnTo>
                  <a:lnTo>
                    <a:pt x="468" y="2491"/>
                  </a:lnTo>
                  <a:lnTo>
                    <a:pt x="547" y="2612"/>
                  </a:lnTo>
                  <a:lnTo>
                    <a:pt x="629" y="2728"/>
                  </a:lnTo>
                  <a:lnTo>
                    <a:pt x="716" y="2839"/>
                  </a:lnTo>
                  <a:lnTo>
                    <a:pt x="807" y="2947"/>
                  </a:lnTo>
                  <a:lnTo>
                    <a:pt x="899" y="3047"/>
                  </a:lnTo>
                  <a:lnTo>
                    <a:pt x="996" y="3141"/>
                  </a:lnTo>
                  <a:lnTo>
                    <a:pt x="1094" y="3228"/>
                  </a:lnTo>
                  <a:lnTo>
                    <a:pt x="1195" y="3308"/>
                  </a:lnTo>
                  <a:lnTo>
                    <a:pt x="1295" y="3380"/>
                  </a:lnTo>
                  <a:lnTo>
                    <a:pt x="1397" y="3444"/>
                  </a:lnTo>
                  <a:lnTo>
                    <a:pt x="1499" y="3500"/>
                  </a:lnTo>
                  <a:lnTo>
                    <a:pt x="1600" y="3547"/>
                  </a:lnTo>
                  <a:lnTo>
                    <a:pt x="1701" y="3585"/>
                  </a:lnTo>
                  <a:lnTo>
                    <a:pt x="1799" y="3613"/>
                  </a:lnTo>
                  <a:lnTo>
                    <a:pt x="1896" y="3633"/>
                  </a:lnTo>
                  <a:lnTo>
                    <a:pt x="1990" y="3643"/>
                  </a:lnTo>
                  <a:lnTo>
                    <a:pt x="2082" y="3643"/>
                  </a:lnTo>
                  <a:lnTo>
                    <a:pt x="2169" y="3634"/>
                  </a:lnTo>
                  <a:lnTo>
                    <a:pt x="2253" y="3615"/>
                  </a:lnTo>
                  <a:lnTo>
                    <a:pt x="2333" y="3588"/>
                  </a:lnTo>
                  <a:lnTo>
                    <a:pt x="2407" y="355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5" name="Freeform 234"/>
            <p:cNvSpPr>
              <a:spLocks/>
            </p:cNvSpPr>
            <p:nvPr/>
          </p:nvSpPr>
          <p:spPr bwMode="auto">
            <a:xfrm>
              <a:off x="4876" y="2491"/>
              <a:ext cx="635" cy="694"/>
            </a:xfrm>
            <a:custGeom>
              <a:avLst/>
              <a:gdLst>
                <a:gd name="T0" fmla="*/ 3 w 3758"/>
                <a:gd name="T1" fmla="*/ 3 h 4115"/>
                <a:gd name="T2" fmla="*/ 3 w 3758"/>
                <a:gd name="T3" fmla="*/ 3 h 4115"/>
                <a:gd name="T4" fmla="*/ 3 w 3758"/>
                <a:gd name="T5" fmla="*/ 3 h 4115"/>
                <a:gd name="T6" fmla="*/ 3 w 3758"/>
                <a:gd name="T7" fmla="*/ 3 h 4115"/>
                <a:gd name="T8" fmla="*/ 3 w 3758"/>
                <a:gd name="T9" fmla="*/ 3 h 4115"/>
                <a:gd name="T10" fmla="*/ 3 w 3758"/>
                <a:gd name="T11" fmla="*/ 3 h 4115"/>
                <a:gd name="T12" fmla="*/ 3 w 3758"/>
                <a:gd name="T13" fmla="*/ 3 h 4115"/>
                <a:gd name="T14" fmla="*/ 3 w 3758"/>
                <a:gd name="T15" fmla="*/ 3 h 4115"/>
                <a:gd name="T16" fmla="*/ 3 w 3758"/>
                <a:gd name="T17" fmla="*/ 2 h 4115"/>
                <a:gd name="T18" fmla="*/ 3 w 3758"/>
                <a:gd name="T19" fmla="*/ 2 h 4115"/>
                <a:gd name="T20" fmla="*/ 3 w 3758"/>
                <a:gd name="T21" fmla="*/ 2 h 4115"/>
                <a:gd name="T22" fmla="*/ 3 w 3758"/>
                <a:gd name="T23" fmla="*/ 2 h 4115"/>
                <a:gd name="T24" fmla="*/ 3 w 3758"/>
                <a:gd name="T25" fmla="*/ 2 h 4115"/>
                <a:gd name="T26" fmla="*/ 3 w 3758"/>
                <a:gd name="T27" fmla="*/ 2 h 4115"/>
                <a:gd name="T28" fmla="*/ 3 w 3758"/>
                <a:gd name="T29" fmla="*/ 2 h 4115"/>
                <a:gd name="T30" fmla="*/ 2 w 3758"/>
                <a:gd name="T31" fmla="*/ 1 h 4115"/>
                <a:gd name="T32" fmla="*/ 2 w 3758"/>
                <a:gd name="T33" fmla="*/ 1 h 4115"/>
                <a:gd name="T34" fmla="*/ 2 w 3758"/>
                <a:gd name="T35" fmla="*/ 1 h 4115"/>
                <a:gd name="T36" fmla="*/ 2 w 3758"/>
                <a:gd name="T37" fmla="*/ 1 h 4115"/>
                <a:gd name="T38" fmla="*/ 2 w 3758"/>
                <a:gd name="T39" fmla="*/ 1 h 4115"/>
                <a:gd name="T40" fmla="*/ 2 w 3758"/>
                <a:gd name="T41" fmla="*/ 1 h 4115"/>
                <a:gd name="T42" fmla="*/ 2 w 3758"/>
                <a:gd name="T43" fmla="*/ 1 h 4115"/>
                <a:gd name="T44" fmla="*/ 2 w 3758"/>
                <a:gd name="T45" fmla="*/ 1 h 4115"/>
                <a:gd name="T46" fmla="*/ 2 w 3758"/>
                <a:gd name="T47" fmla="*/ 1 h 4115"/>
                <a:gd name="T48" fmla="*/ 2 w 3758"/>
                <a:gd name="T49" fmla="*/ 1 h 4115"/>
                <a:gd name="T50" fmla="*/ 2 w 3758"/>
                <a:gd name="T51" fmla="*/ 0 h 4115"/>
                <a:gd name="T52" fmla="*/ 1 w 3758"/>
                <a:gd name="T53" fmla="*/ 0 h 4115"/>
                <a:gd name="T54" fmla="*/ 1 w 3758"/>
                <a:gd name="T55" fmla="*/ 0 h 4115"/>
                <a:gd name="T56" fmla="*/ 1 w 3758"/>
                <a:gd name="T57" fmla="*/ 0 h 4115"/>
                <a:gd name="T58" fmla="*/ 1 w 3758"/>
                <a:gd name="T59" fmla="*/ 0 h 4115"/>
                <a:gd name="T60" fmla="*/ 1 w 3758"/>
                <a:gd name="T61" fmla="*/ 0 h 4115"/>
                <a:gd name="T62" fmla="*/ 1 w 3758"/>
                <a:gd name="T63" fmla="*/ 0 h 4115"/>
                <a:gd name="T64" fmla="*/ 1 w 3758"/>
                <a:gd name="T65" fmla="*/ 0 h 4115"/>
                <a:gd name="T66" fmla="*/ 1 w 3758"/>
                <a:gd name="T67" fmla="*/ 0 h 4115"/>
                <a:gd name="T68" fmla="*/ 1 w 3758"/>
                <a:gd name="T69" fmla="*/ 0 h 4115"/>
                <a:gd name="T70" fmla="*/ 1 w 3758"/>
                <a:gd name="T71" fmla="*/ 0 h 4115"/>
                <a:gd name="T72" fmla="*/ 0 w 3758"/>
                <a:gd name="T73" fmla="*/ 0 h 4115"/>
                <a:gd name="T74" fmla="*/ 0 w 3758"/>
                <a:gd name="T75" fmla="*/ 0 h 4115"/>
                <a:gd name="T76" fmla="*/ 0 w 3758"/>
                <a:gd name="T77" fmla="*/ 0 h 4115"/>
                <a:gd name="T78" fmla="*/ 0 w 3758"/>
                <a:gd name="T79" fmla="*/ 0 h 4115"/>
                <a:gd name="T80" fmla="*/ 0 w 3758"/>
                <a:gd name="T81" fmla="*/ 0 h 4115"/>
                <a:gd name="T82" fmla="*/ 0 w 3758"/>
                <a:gd name="T83" fmla="*/ 0 h 4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758" h="4115">
                  <a:moveTo>
                    <a:pt x="3758" y="4115"/>
                  </a:moveTo>
                  <a:lnTo>
                    <a:pt x="3754" y="3967"/>
                  </a:lnTo>
                  <a:lnTo>
                    <a:pt x="3744" y="3814"/>
                  </a:lnTo>
                  <a:lnTo>
                    <a:pt x="3725" y="3660"/>
                  </a:lnTo>
                  <a:lnTo>
                    <a:pt x="3700" y="3502"/>
                  </a:lnTo>
                  <a:lnTo>
                    <a:pt x="3668" y="3342"/>
                  </a:lnTo>
                  <a:lnTo>
                    <a:pt x="3629" y="3180"/>
                  </a:lnTo>
                  <a:lnTo>
                    <a:pt x="3583" y="3017"/>
                  </a:lnTo>
                  <a:lnTo>
                    <a:pt x="3529" y="2854"/>
                  </a:lnTo>
                  <a:lnTo>
                    <a:pt x="3470" y="2691"/>
                  </a:lnTo>
                  <a:lnTo>
                    <a:pt x="3405" y="2528"/>
                  </a:lnTo>
                  <a:lnTo>
                    <a:pt x="3333" y="2366"/>
                  </a:lnTo>
                  <a:lnTo>
                    <a:pt x="3255" y="2206"/>
                  </a:lnTo>
                  <a:lnTo>
                    <a:pt x="3171" y="2048"/>
                  </a:lnTo>
                  <a:lnTo>
                    <a:pt x="3083" y="1892"/>
                  </a:lnTo>
                  <a:lnTo>
                    <a:pt x="2989" y="1740"/>
                  </a:lnTo>
                  <a:lnTo>
                    <a:pt x="2892" y="1592"/>
                  </a:lnTo>
                  <a:lnTo>
                    <a:pt x="2789" y="1447"/>
                  </a:lnTo>
                  <a:lnTo>
                    <a:pt x="2682" y="1306"/>
                  </a:lnTo>
                  <a:lnTo>
                    <a:pt x="2571" y="1172"/>
                  </a:lnTo>
                  <a:lnTo>
                    <a:pt x="2457" y="1042"/>
                  </a:lnTo>
                  <a:lnTo>
                    <a:pt x="2340" y="919"/>
                  </a:lnTo>
                  <a:lnTo>
                    <a:pt x="2221" y="801"/>
                  </a:lnTo>
                  <a:lnTo>
                    <a:pt x="2099" y="691"/>
                  </a:lnTo>
                  <a:lnTo>
                    <a:pt x="1975" y="588"/>
                  </a:lnTo>
                  <a:lnTo>
                    <a:pt x="1851" y="492"/>
                  </a:lnTo>
                  <a:lnTo>
                    <a:pt x="1726" y="405"/>
                  </a:lnTo>
                  <a:lnTo>
                    <a:pt x="1599" y="324"/>
                  </a:lnTo>
                  <a:lnTo>
                    <a:pt x="1473" y="252"/>
                  </a:lnTo>
                  <a:lnTo>
                    <a:pt x="1347" y="189"/>
                  </a:lnTo>
                  <a:lnTo>
                    <a:pt x="1221" y="135"/>
                  </a:lnTo>
                  <a:lnTo>
                    <a:pt x="1097" y="90"/>
                  </a:lnTo>
                  <a:lnTo>
                    <a:pt x="973" y="53"/>
                  </a:lnTo>
                  <a:lnTo>
                    <a:pt x="853" y="27"/>
                  </a:lnTo>
                  <a:lnTo>
                    <a:pt x="734" y="9"/>
                  </a:lnTo>
                  <a:lnTo>
                    <a:pt x="618" y="0"/>
                  </a:lnTo>
                  <a:lnTo>
                    <a:pt x="505" y="1"/>
                  </a:lnTo>
                  <a:lnTo>
                    <a:pt x="396" y="11"/>
                  </a:lnTo>
                  <a:lnTo>
                    <a:pt x="290" y="31"/>
                  </a:lnTo>
                  <a:lnTo>
                    <a:pt x="189" y="60"/>
                  </a:lnTo>
                  <a:lnTo>
                    <a:pt x="92" y="98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6" name="Freeform 235"/>
            <p:cNvSpPr>
              <a:spLocks/>
            </p:cNvSpPr>
            <p:nvPr/>
          </p:nvSpPr>
          <p:spPr bwMode="auto">
            <a:xfrm>
              <a:off x="5402" y="3185"/>
              <a:ext cx="109" cy="241"/>
            </a:xfrm>
            <a:custGeom>
              <a:avLst/>
              <a:gdLst>
                <a:gd name="T0" fmla="*/ 0 w 645"/>
                <a:gd name="T1" fmla="*/ 1 h 1426"/>
                <a:gd name="T2" fmla="*/ 0 w 645"/>
                <a:gd name="T3" fmla="*/ 1 h 1426"/>
                <a:gd name="T4" fmla="*/ 0 w 645"/>
                <a:gd name="T5" fmla="*/ 1 h 1426"/>
                <a:gd name="T6" fmla="*/ 0 w 645"/>
                <a:gd name="T7" fmla="*/ 1 h 1426"/>
                <a:gd name="T8" fmla="*/ 0 w 645"/>
                <a:gd name="T9" fmla="*/ 1 h 1426"/>
                <a:gd name="T10" fmla="*/ 0 w 645"/>
                <a:gd name="T11" fmla="*/ 1 h 1426"/>
                <a:gd name="T12" fmla="*/ 0 w 645"/>
                <a:gd name="T13" fmla="*/ 1 h 1426"/>
                <a:gd name="T14" fmla="*/ 0 w 645"/>
                <a:gd name="T15" fmla="*/ 1 h 1426"/>
                <a:gd name="T16" fmla="*/ 1 w 645"/>
                <a:gd name="T17" fmla="*/ 1 h 1426"/>
                <a:gd name="T18" fmla="*/ 1 w 645"/>
                <a:gd name="T19" fmla="*/ 1 h 1426"/>
                <a:gd name="T20" fmla="*/ 1 w 645"/>
                <a:gd name="T21" fmla="*/ 1 h 1426"/>
                <a:gd name="T22" fmla="*/ 1 w 645"/>
                <a:gd name="T23" fmla="*/ 0 h 1426"/>
                <a:gd name="T24" fmla="*/ 1 w 645"/>
                <a:gd name="T25" fmla="*/ 0 h 1426"/>
                <a:gd name="T26" fmla="*/ 1 w 645"/>
                <a:gd name="T27" fmla="*/ 0 h 1426"/>
                <a:gd name="T28" fmla="*/ 1 w 645"/>
                <a:gd name="T29" fmla="*/ 0 h 14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5" h="1426">
                  <a:moveTo>
                    <a:pt x="0" y="1426"/>
                  </a:moveTo>
                  <a:lnTo>
                    <a:pt x="85" y="1372"/>
                  </a:lnTo>
                  <a:lnTo>
                    <a:pt x="164" y="1309"/>
                  </a:lnTo>
                  <a:lnTo>
                    <a:pt x="239" y="1238"/>
                  </a:lnTo>
                  <a:lnTo>
                    <a:pt x="307" y="1158"/>
                  </a:lnTo>
                  <a:lnTo>
                    <a:pt x="370" y="1072"/>
                  </a:lnTo>
                  <a:lnTo>
                    <a:pt x="428" y="978"/>
                  </a:lnTo>
                  <a:lnTo>
                    <a:pt x="477" y="876"/>
                  </a:lnTo>
                  <a:lnTo>
                    <a:pt x="521" y="769"/>
                  </a:lnTo>
                  <a:lnTo>
                    <a:pt x="559" y="654"/>
                  </a:lnTo>
                  <a:lnTo>
                    <a:pt x="590" y="534"/>
                  </a:lnTo>
                  <a:lnTo>
                    <a:pt x="614" y="408"/>
                  </a:lnTo>
                  <a:lnTo>
                    <a:pt x="631" y="276"/>
                  </a:lnTo>
                  <a:lnTo>
                    <a:pt x="642" y="140"/>
                  </a:lnTo>
                  <a:lnTo>
                    <a:pt x="64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7" name="Freeform 236"/>
            <p:cNvSpPr>
              <a:spLocks/>
            </p:cNvSpPr>
            <p:nvPr/>
          </p:nvSpPr>
          <p:spPr bwMode="auto">
            <a:xfrm>
              <a:off x="3578" y="2921"/>
              <a:ext cx="234" cy="343"/>
            </a:xfrm>
            <a:custGeom>
              <a:avLst/>
              <a:gdLst>
                <a:gd name="T0" fmla="*/ 1 w 1390"/>
                <a:gd name="T1" fmla="*/ 0 h 2036"/>
                <a:gd name="T2" fmla="*/ 1 w 1390"/>
                <a:gd name="T3" fmla="*/ 1 h 2036"/>
                <a:gd name="T4" fmla="*/ 0 w 1390"/>
                <a:gd name="T5" fmla="*/ 2 h 20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0" h="2036">
                  <a:moveTo>
                    <a:pt x="1390" y="0"/>
                  </a:moveTo>
                  <a:lnTo>
                    <a:pt x="1390" y="1232"/>
                  </a:lnTo>
                  <a:lnTo>
                    <a:pt x="0" y="203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8" name="Line 237"/>
            <p:cNvSpPr>
              <a:spLocks noChangeShapeType="1"/>
            </p:cNvSpPr>
            <p:nvPr/>
          </p:nvSpPr>
          <p:spPr bwMode="auto">
            <a:xfrm flipH="1">
              <a:off x="4825" y="2514"/>
              <a:ext cx="51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79" name="Line 238"/>
            <p:cNvSpPr>
              <a:spLocks noChangeShapeType="1"/>
            </p:cNvSpPr>
            <p:nvPr/>
          </p:nvSpPr>
          <p:spPr bwMode="auto">
            <a:xfrm flipH="1">
              <a:off x="4103" y="3426"/>
              <a:ext cx="1299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0" name="Line 239"/>
            <p:cNvSpPr>
              <a:spLocks noChangeShapeType="1"/>
            </p:cNvSpPr>
            <p:nvPr/>
          </p:nvSpPr>
          <p:spPr bwMode="auto">
            <a:xfrm flipH="1">
              <a:off x="4138" y="2559"/>
              <a:ext cx="428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1" name="Freeform 240"/>
            <p:cNvSpPr>
              <a:spLocks/>
            </p:cNvSpPr>
            <p:nvPr/>
          </p:nvSpPr>
          <p:spPr bwMode="auto">
            <a:xfrm>
              <a:off x="4059" y="2806"/>
              <a:ext cx="477" cy="276"/>
            </a:xfrm>
            <a:custGeom>
              <a:avLst/>
              <a:gdLst>
                <a:gd name="T0" fmla="*/ 0 w 2826"/>
                <a:gd name="T1" fmla="*/ 0 h 1634"/>
                <a:gd name="T2" fmla="*/ 0 w 2826"/>
                <a:gd name="T3" fmla="*/ 0 h 1634"/>
                <a:gd name="T4" fmla="*/ 0 w 2826"/>
                <a:gd name="T5" fmla="*/ 0 h 1634"/>
                <a:gd name="T6" fmla="*/ 0 w 2826"/>
                <a:gd name="T7" fmla="*/ 0 h 1634"/>
                <a:gd name="T8" fmla="*/ 0 w 2826"/>
                <a:gd name="T9" fmla="*/ 0 h 1634"/>
                <a:gd name="T10" fmla="*/ 0 w 2826"/>
                <a:gd name="T11" fmla="*/ 0 h 1634"/>
                <a:gd name="T12" fmla="*/ 0 w 2826"/>
                <a:gd name="T13" fmla="*/ 0 h 1634"/>
                <a:gd name="T14" fmla="*/ 0 w 2826"/>
                <a:gd name="T15" fmla="*/ 0 h 1634"/>
                <a:gd name="T16" fmla="*/ 0 w 2826"/>
                <a:gd name="T17" fmla="*/ 1 h 1634"/>
                <a:gd name="T18" fmla="*/ 0 w 2826"/>
                <a:gd name="T19" fmla="*/ 1 h 1634"/>
                <a:gd name="T20" fmla="*/ 0 w 2826"/>
                <a:gd name="T21" fmla="*/ 1 h 1634"/>
                <a:gd name="T22" fmla="*/ 0 w 2826"/>
                <a:gd name="T23" fmla="*/ 1 h 1634"/>
                <a:gd name="T24" fmla="*/ 0 w 2826"/>
                <a:gd name="T25" fmla="*/ 1 h 1634"/>
                <a:gd name="T26" fmla="*/ 0 w 2826"/>
                <a:gd name="T27" fmla="*/ 1 h 1634"/>
                <a:gd name="T28" fmla="*/ 0 w 2826"/>
                <a:gd name="T29" fmla="*/ 1 h 1634"/>
                <a:gd name="T30" fmla="*/ 0 w 2826"/>
                <a:gd name="T31" fmla="*/ 1 h 1634"/>
                <a:gd name="T32" fmla="*/ 0 w 2826"/>
                <a:gd name="T33" fmla="*/ 1 h 1634"/>
                <a:gd name="T34" fmla="*/ 0 w 2826"/>
                <a:gd name="T35" fmla="*/ 1 h 1634"/>
                <a:gd name="T36" fmla="*/ 0 w 2826"/>
                <a:gd name="T37" fmla="*/ 1 h 1634"/>
                <a:gd name="T38" fmla="*/ 0 w 2826"/>
                <a:gd name="T39" fmla="*/ 1 h 1634"/>
                <a:gd name="T40" fmla="*/ 0 w 2826"/>
                <a:gd name="T41" fmla="*/ 1 h 1634"/>
                <a:gd name="T42" fmla="*/ 1 w 2826"/>
                <a:gd name="T43" fmla="*/ 1 h 1634"/>
                <a:gd name="T44" fmla="*/ 1 w 2826"/>
                <a:gd name="T45" fmla="*/ 1 h 1634"/>
                <a:gd name="T46" fmla="*/ 1 w 2826"/>
                <a:gd name="T47" fmla="*/ 1 h 1634"/>
                <a:gd name="T48" fmla="*/ 1 w 2826"/>
                <a:gd name="T49" fmla="*/ 1 h 1634"/>
                <a:gd name="T50" fmla="*/ 1 w 2826"/>
                <a:gd name="T51" fmla="*/ 1 h 1634"/>
                <a:gd name="T52" fmla="*/ 1 w 2826"/>
                <a:gd name="T53" fmla="*/ 1 h 1634"/>
                <a:gd name="T54" fmla="*/ 1 w 2826"/>
                <a:gd name="T55" fmla="*/ 1 h 1634"/>
                <a:gd name="T56" fmla="*/ 1 w 2826"/>
                <a:gd name="T57" fmla="*/ 1 h 1634"/>
                <a:gd name="T58" fmla="*/ 1 w 2826"/>
                <a:gd name="T59" fmla="*/ 1 h 1634"/>
                <a:gd name="T60" fmla="*/ 1 w 2826"/>
                <a:gd name="T61" fmla="*/ 1 h 1634"/>
                <a:gd name="T62" fmla="*/ 2 w 2826"/>
                <a:gd name="T63" fmla="*/ 1 h 1634"/>
                <a:gd name="T64" fmla="*/ 2 w 2826"/>
                <a:gd name="T65" fmla="*/ 1 h 1634"/>
                <a:gd name="T66" fmla="*/ 2 w 2826"/>
                <a:gd name="T67" fmla="*/ 1 h 1634"/>
                <a:gd name="T68" fmla="*/ 2 w 2826"/>
                <a:gd name="T69" fmla="*/ 1 h 1634"/>
                <a:gd name="T70" fmla="*/ 2 w 2826"/>
                <a:gd name="T71" fmla="*/ 1 h 1634"/>
                <a:gd name="T72" fmla="*/ 2 w 2826"/>
                <a:gd name="T73" fmla="*/ 1 h 1634"/>
                <a:gd name="T74" fmla="*/ 2 w 2826"/>
                <a:gd name="T75" fmla="*/ 1 h 1634"/>
                <a:gd name="T76" fmla="*/ 2 w 2826"/>
                <a:gd name="T77" fmla="*/ 1 h 1634"/>
                <a:gd name="T78" fmla="*/ 2 w 2826"/>
                <a:gd name="T79" fmla="*/ 1 h 1634"/>
                <a:gd name="T80" fmla="*/ 2 w 2826"/>
                <a:gd name="T81" fmla="*/ 1 h 16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26" h="1634">
                  <a:moveTo>
                    <a:pt x="485" y="0"/>
                  </a:moveTo>
                  <a:lnTo>
                    <a:pt x="397" y="56"/>
                  </a:lnTo>
                  <a:lnTo>
                    <a:pt x="316" y="114"/>
                  </a:lnTo>
                  <a:lnTo>
                    <a:pt x="244" y="177"/>
                  </a:lnTo>
                  <a:lnTo>
                    <a:pt x="180" y="242"/>
                  </a:lnTo>
                  <a:lnTo>
                    <a:pt x="126" y="311"/>
                  </a:lnTo>
                  <a:lnTo>
                    <a:pt x="81" y="380"/>
                  </a:lnTo>
                  <a:lnTo>
                    <a:pt x="45" y="453"/>
                  </a:lnTo>
                  <a:lnTo>
                    <a:pt x="20" y="527"/>
                  </a:lnTo>
                  <a:lnTo>
                    <a:pt x="6" y="602"/>
                  </a:lnTo>
                  <a:lnTo>
                    <a:pt x="0" y="677"/>
                  </a:lnTo>
                  <a:lnTo>
                    <a:pt x="6" y="752"/>
                  </a:lnTo>
                  <a:lnTo>
                    <a:pt x="20" y="826"/>
                  </a:lnTo>
                  <a:lnTo>
                    <a:pt x="45" y="900"/>
                  </a:lnTo>
                  <a:lnTo>
                    <a:pt x="81" y="972"/>
                  </a:lnTo>
                  <a:lnTo>
                    <a:pt x="126" y="1043"/>
                  </a:lnTo>
                  <a:lnTo>
                    <a:pt x="180" y="1111"/>
                  </a:lnTo>
                  <a:lnTo>
                    <a:pt x="244" y="1176"/>
                  </a:lnTo>
                  <a:lnTo>
                    <a:pt x="316" y="1239"/>
                  </a:lnTo>
                  <a:lnTo>
                    <a:pt x="397" y="1298"/>
                  </a:lnTo>
                  <a:lnTo>
                    <a:pt x="485" y="1353"/>
                  </a:lnTo>
                  <a:lnTo>
                    <a:pt x="580" y="1404"/>
                  </a:lnTo>
                  <a:lnTo>
                    <a:pt x="682" y="1450"/>
                  </a:lnTo>
                  <a:lnTo>
                    <a:pt x="790" y="1492"/>
                  </a:lnTo>
                  <a:lnTo>
                    <a:pt x="904" y="1529"/>
                  </a:lnTo>
                  <a:lnTo>
                    <a:pt x="1022" y="1561"/>
                  </a:lnTo>
                  <a:lnTo>
                    <a:pt x="1144" y="1586"/>
                  </a:lnTo>
                  <a:lnTo>
                    <a:pt x="1269" y="1607"/>
                  </a:lnTo>
                  <a:lnTo>
                    <a:pt x="1397" y="1622"/>
                  </a:lnTo>
                  <a:lnTo>
                    <a:pt x="1525" y="1631"/>
                  </a:lnTo>
                  <a:lnTo>
                    <a:pt x="1656" y="1634"/>
                  </a:lnTo>
                  <a:lnTo>
                    <a:pt x="1786" y="1631"/>
                  </a:lnTo>
                  <a:lnTo>
                    <a:pt x="1914" y="1622"/>
                  </a:lnTo>
                  <a:lnTo>
                    <a:pt x="2043" y="1607"/>
                  </a:lnTo>
                  <a:lnTo>
                    <a:pt x="2167" y="1586"/>
                  </a:lnTo>
                  <a:lnTo>
                    <a:pt x="2289" y="1561"/>
                  </a:lnTo>
                  <a:lnTo>
                    <a:pt x="2407" y="1529"/>
                  </a:lnTo>
                  <a:lnTo>
                    <a:pt x="2521" y="1492"/>
                  </a:lnTo>
                  <a:lnTo>
                    <a:pt x="2629" y="1450"/>
                  </a:lnTo>
                  <a:lnTo>
                    <a:pt x="2731" y="1404"/>
                  </a:lnTo>
                  <a:lnTo>
                    <a:pt x="2826" y="13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2" name="Line 241"/>
            <p:cNvSpPr>
              <a:spLocks noChangeShapeType="1"/>
            </p:cNvSpPr>
            <p:nvPr/>
          </p:nvSpPr>
          <p:spPr bwMode="auto">
            <a:xfrm flipH="1">
              <a:off x="4536" y="2787"/>
              <a:ext cx="428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383" name="Freeform 242"/>
            <p:cNvSpPr>
              <a:spLocks/>
            </p:cNvSpPr>
            <p:nvPr/>
          </p:nvSpPr>
          <p:spPr bwMode="auto">
            <a:xfrm>
              <a:off x="4535" y="2377"/>
              <a:ext cx="744" cy="942"/>
            </a:xfrm>
            <a:custGeom>
              <a:avLst/>
              <a:gdLst>
                <a:gd name="T0" fmla="*/ 4 w 4403"/>
                <a:gd name="T1" fmla="*/ 5 h 5574"/>
                <a:gd name="T2" fmla="*/ 4 w 4403"/>
                <a:gd name="T3" fmla="*/ 2 h 5574"/>
                <a:gd name="T4" fmla="*/ 0 w 4403"/>
                <a:gd name="T5" fmla="*/ 0 h 55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03" h="5574">
                  <a:moveTo>
                    <a:pt x="4403" y="5574"/>
                  </a:moveTo>
                  <a:lnTo>
                    <a:pt x="4403" y="254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6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266" name="Group 2"/>
          <p:cNvGrpSpPr>
            <a:grpSpLocks/>
          </p:cNvGrpSpPr>
          <p:nvPr/>
        </p:nvGrpSpPr>
        <p:grpSpPr bwMode="auto">
          <a:xfrm>
            <a:off x="179388" y="660400"/>
            <a:ext cx="7488237" cy="6008688"/>
            <a:chOff x="113" y="416"/>
            <a:chExt cx="4717" cy="3785"/>
          </a:xfrm>
        </p:grpSpPr>
        <p:sp>
          <p:nvSpPr>
            <p:cNvPr id="144413" name="Line 3"/>
            <p:cNvSpPr>
              <a:spLocks noChangeShapeType="1"/>
            </p:cNvSpPr>
            <p:nvPr/>
          </p:nvSpPr>
          <p:spPr bwMode="auto">
            <a:xfrm>
              <a:off x="113" y="1841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4" name="Line 4"/>
            <p:cNvSpPr>
              <a:spLocks noChangeShapeType="1"/>
            </p:cNvSpPr>
            <p:nvPr/>
          </p:nvSpPr>
          <p:spPr bwMode="auto">
            <a:xfrm>
              <a:off x="334" y="18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5" name="Line 5"/>
            <p:cNvSpPr>
              <a:spLocks noChangeShapeType="1"/>
            </p:cNvSpPr>
            <p:nvPr/>
          </p:nvSpPr>
          <p:spPr bwMode="auto">
            <a:xfrm>
              <a:off x="375" y="1841"/>
              <a:ext cx="3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6" name="Line 6"/>
            <p:cNvSpPr>
              <a:spLocks noChangeShapeType="1"/>
            </p:cNvSpPr>
            <p:nvPr/>
          </p:nvSpPr>
          <p:spPr bwMode="auto">
            <a:xfrm>
              <a:off x="744" y="18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7" name="Line 7"/>
            <p:cNvSpPr>
              <a:spLocks noChangeShapeType="1"/>
            </p:cNvSpPr>
            <p:nvPr/>
          </p:nvSpPr>
          <p:spPr bwMode="auto">
            <a:xfrm>
              <a:off x="785" y="1841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8" name="Line 8"/>
            <p:cNvSpPr>
              <a:spLocks noChangeShapeType="1"/>
            </p:cNvSpPr>
            <p:nvPr/>
          </p:nvSpPr>
          <p:spPr bwMode="auto">
            <a:xfrm>
              <a:off x="1153" y="184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9" name="Line 9"/>
            <p:cNvSpPr>
              <a:spLocks noChangeShapeType="1"/>
            </p:cNvSpPr>
            <p:nvPr/>
          </p:nvSpPr>
          <p:spPr bwMode="auto">
            <a:xfrm>
              <a:off x="1195" y="1841"/>
              <a:ext cx="3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0" name="Line 10"/>
            <p:cNvSpPr>
              <a:spLocks noChangeShapeType="1"/>
            </p:cNvSpPr>
            <p:nvPr/>
          </p:nvSpPr>
          <p:spPr bwMode="auto">
            <a:xfrm>
              <a:off x="1565" y="184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1" name="Line 11"/>
            <p:cNvSpPr>
              <a:spLocks noChangeShapeType="1"/>
            </p:cNvSpPr>
            <p:nvPr/>
          </p:nvSpPr>
          <p:spPr bwMode="auto">
            <a:xfrm>
              <a:off x="1607" y="1841"/>
              <a:ext cx="3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2" name="Line 12"/>
            <p:cNvSpPr>
              <a:spLocks noChangeShapeType="1"/>
            </p:cNvSpPr>
            <p:nvPr/>
          </p:nvSpPr>
          <p:spPr bwMode="auto">
            <a:xfrm>
              <a:off x="1975" y="184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3" name="Line 13"/>
            <p:cNvSpPr>
              <a:spLocks noChangeShapeType="1"/>
            </p:cNvSpPr>
            <p:nvPr/>
          </p:nvSpPr>
          <p:spPr bwMode="auto">
            <a:xfrm>
              <a:off x="2016" y="1841"/>
              <a:ext cx="3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4" name="Line 14"/>
            <p:cNvSpPr>
              <a:spLocks noChangeShapeType="1"/>
            </p:cNvSpPr>
            <p:nvPr/>
          </p:nvSpPr>
          <p:spPr bwMode="auto">
            <a:xfrm>
              <a:off x="2385" y="184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5" name="Line 15"/>
            <p:cNvSpPr>
              <a:spLocks noChangeShapeType="1"/>
            </p:cNvSpPr>
            <p:nvPr/>
          </p:nvSpPr>
          <p:spPr bwMode="auto">
            <a:xfrm>
              <a:off x="2426" y="1841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6" name="Line 16"/>
            <p:cNvSpPr>
              <a:spLocks noChangeShapeType="1"/>
            </p:cNvSpPr>
            <p:nvPr/>
          </p:nvSpPr>
          <p:spPr bwMode="auto">
            <a:xfrm>
              <a:off x="2795" y="184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7" name="Line 17"/>
            <p:cNvSpPr>
              <a:spLocks noChangeShapeType="1"/>
            </p:cNvSpPr>
            <p:nvPr/>
          </p:nvSpPr>
          <p:spPr bwMode="auto">
            <a:xfrm>
              <a:off x="2836" y="1841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8" name="Line 18"/>
            <p:cNvSpPr>
              <a:spLocks noChangeShapeType="1"/>
            </p:cNvSpPr>
            <p:nvPr/>
          </p:nvSpPr>
          <p:spPr bwMode="auto">
            <a:xfrm>
              <a:off x="4030" y="426"/>
              <a:ext cx="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29" name="Line 19"/>
            <p:cNvSpPr>
              <a:spLocks noChangeShapeType="1"/>
            </p:cNvSpPr>
            <p:nvPr/>
          </p:nvSpPr>
          <p:spPr bwMode="auto">
            <a:xfrm>
              <a:off x="4030" y="71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0" name="Line 20"/>
            <p:cNvSpPr>
              <a:spLocks noChangeShapeType="1"/>
            </p:cNvSpPr>
            <p:nvPr/>
          </p:nvSpPr>
          <p:spPr bwMode="auto">
            <a:xfrm>
              <a:off x="4030" y="751"/>
              <a:ext cx="0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1" name="Line 21"/>
            <p:cNvSpPr>
              <a:spLocks noChangeShapeType="1"/>
            </p:cNvSpPr>
            <p:nvPr/>
          </p:nvSpPr>
          <p:spPr bwMode="auto">
            <a:xfrm>
              <a:off x="4030" y="111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2" name="Line 22"/>
            <p:cNvSpPr>
              <a:spLocks noChangeShapeType="1"/>
            </p:cNvSpPr>
            <p:nvPr/>
          </p:nvSpPr>
          <p:spPr bwMode="auto">
            <a:xfrm>
              <a:off x="4030" y="1161"/>
              <a:ext cx="0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3" name="Line 23"/>
            <p:cNvSpPr>
              <a:spLocks noChangeShapeType="1"/>
            </p:cNvSpPr>
            <p:nvPr/>
          </p:nvSpPr>
          <p:spPr bwMode="auto">
            <a:xfrm>
              <a:off x="4030" y="153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4" name="Line 24"/>
            <p:cNvSpPr>
              <a:spLocks noChangeShapeType="1"/>
            </p:cNvSpPr>
            <p:nvPr/>
          </p:nvSpPr>
          <p:spPr bwMode="auto">
            <a:xfrm>
              <a:off x="4030" y="1573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5" name="Line 25"/>
            <p:cNvSpPr>
              <a:spLocks noChangeShapeType="1"/>
            </p:cNvSpPr>
            <p:nvPr/>
          </p:nvSpPr>
          <p:spPr bwMode="auto">
            <a:xfrm>
              <a:off x="4030" y="194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6" name="Line 26"/>
            <p:cNvSpPr>
              <a:spLocks noChangeShapeType="1"/>
            </p:cNvSpPr>
            <p:nvPr/>
          </p:nvSpPr>
          <p:spPr bwMode="auto">
            <a:xfrm>
              <a:off x="4030" y="1982"/>
              <a:ext cx="0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7" name="Line 27"/>
            <p:cNvSpPr>
              <a:spLocks noChangeShapeType="1"/>
            </p:cNvSpPr>
            <p:nvPr/>
          </p:nvSpPr>
          <p:spPr bwMode="auto">
            <a:xfrm>
              <a:off x="4030" y="2351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8" name="Line 28"/>
            <p:cNvSpPr>
              <a:spLocks noChangeShapeType="1"/>
            </p:cNvSpPr>
            <p:nvPr/>
          </p:nvSpPr>
          <p:spPr bwMode="auto">
            <a:xfrm>
              <a:off x="4030" y="2392"/>
              <a:ext cx="0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39" name="Line 29"/>
            <p:cNvSpPr>
              <a:spLocks noChangeShapeType="1"/>
            </p:cNvSpPr>
            <p:nvPr/>
          </p:nvSpPr>
          <p:spPr bwMode="auto">
            <a:xfrm flipH="1">
              <a:off x="4462" y="1841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0" name="Line 30"/>
            <p:cNvSpPr>
              <a:spLocks noChangeShapeType="1"/>
            </p:cNvSpPr>
            <p:nvPr/>
          </p:nvSpPr>
          <p:spPr bwMode="auto">
            <a:xfrm flipH="1">
              <a:off x="4420" y="1841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1" name="Line 31"/>
            <p:cNvSpPr>
              <a:spLocks noChangeShapeType="1"/>
            </p:cNvSpPr>
            <p:nvPr/>
          </p:nvSpPr>
          <p:spPr bwMode="auto">
            <a:xfrm flipH="1">
              <a:off x="4050" y="1841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2" name="Line 32"/>
            <p:cNvSpPr>
              <a:spLocks noChangeShapeType="1"/>
            </p:cNvSpPr>
            <p:nvPr/>
          </p:nvSpPr>
          <p:spPr bwMode="auto">
            <a:xfrm flipH="1">
              <a:off x="4008" y="184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3" name="Line 33"/>
            <p:cNvSpPr>
              <a:spLocks noChangeShapeType="1"/>
            </p:cNvSpPr>
            <p:nvPr/>
          </p:nvSpPr>
          <p:spPr bwMode="auto">
            <a:xfrm flipH="1">
              <a:off x="3640" y="1841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4" name="Line 34"/>
            <p:cNvSpPr>
              <a:spLocks noChangeShapeType="1"/>
            </p:cNvSpPr>
            <p:nvPr/>
          </p:nvSpPr>
          <p:spPr bwMode="auto">
            <a:xfrm flipH="1">
              <a:off x="3599" y="1841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5" name="Line 35"/>
            <p:cNvSpPr>
              <a:spLocks noChangeShapeType="1"/>
            </p:cNvSpPr>
            <p:nvPr/>
          </p:nvSpPr>
          <p:spPr bwMode="auto">
            <a:xfrm flipH="1">
              <a:off x="3206" y="1841"/>
              <a:ext cx="3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6" name="Freeform 36"/>
            <p:cNvSpPr>
              <a:spLocks/>
            </p:cNvSpPr>
            <p:nvPr/>
          </p:nvSpPr>
          <p:spPr bwMode="auto">
            <a:xfrm>
              <a:off x="3309" y="1263"/>
              <a:ext cx="1442" cy="1299"/>
            </a:xfrm>
            <a:custGeom>
              <a:avLst/>
              <a:gdLst>
                <a:gd name="T0" fmla="*/ 6 w 5118"/>
                <a:gd name="T1" fmla="*/ 1 h 4609"/>
                <a:gd name="T2" fmla="*/ 5 w 5118"/>
                <a:gd name="T3" fmla="*/ 2 h 4609"/>
                <a:gd name="T4" fmla="*/ 4 w 5118"/>
                <a:gd name="T5" fmla="*/ 3 h 4609"/>
                <a:gd name="T6" fmla="*/ 3 w 5118"/>
                <a:gd name="T7" fmla="*/ 4 h 4609"/>
                <a:gd name="T8" fmla="*/ 2 w 5118"/>
                <a:gd name="T9" fmla="*/ 5 h 4609"/>
                <a:gd name="T10" fmla="*/ 1 w 5118"/>
                <a:gd name="T11" fmla="*/ 6 h 4609"/>
                <a:gd name="T12" fmla="*/ 1 w 5118"/>
                <a:gd name="T13" fmla="*/ 8 h 4609"/>
                <a:gd name="T14" fmla="*/ 0 w 5118"/>
                <a:gd name="T15" fmla="*/ 10 h 4609"/>
                <a:gd name="T16" fmla="*/ 0 w 5118"/>
                <a:gd name="T17" fmla="*/ 11 h 4609"/>
                <a:gd name="T18" fmla="*/ 0 w 5118"/>
                <a:gd name="T19" fmla="*/ 12 h 4609"/>
                <a:gd name="T20" fmla="*/ 0 w 5118"/>
                <a:gd name="T21" fmla="*/ 14 h 4609"/>
                <a:gd name="T22" fmla="*/ 0 w 5118"/>
                <a:gd name="T23" fmla="*/ 16 h 4609"/>
                <a:gd name="T24" fmla="*/ 1 w 5118"/>
                <a:gd name="T25" fmla="*/ 17 h 4609"/>
                <a:gd name="T26" fmla="*/ 1 w 5118"/>
                <a:gd name="T27" fmla="*/ 18 h 4609"/>
                <a:gd name="T28" fmla="*/ 1 w 5118"/>
                <a:gd name="T29" fmla="*/ 20 h 4609"/>
                <a:gd name="T30" fmla="*/ 2 w 5118"/>
                <a:gd name="T31" fmla="*/ 21 h 4609"/>
                <a:gd name="T32" fmla="*/ 3 w 5118"/>
                <a:gd name="T33" fmla="*/ 22 h 4609"/>
                <a:gd name="T34" fmla="*/ 4 w 5118"/>
                <a:gd name="T35" fmla="*/ 23 h 4609"/>
                <a:gd name="T36" fmla="*/ 5 w 5118"/>
                <a:gd name="T37" fmla="*/ 25 h 4609"/>
                <a:gd name="T38" fmla="*/ 6 w 5118"/>
                <a:gd name="T39" fmla="*/ 25 h 4609"/>
                <a:gd name="T40" fmla="*/ 7 w 5118"/>
                <a:gd name="T41" fmla="*/ 26 h 4609"/>
                <a:gd name="T42" fmla="*/ 8 w 5118"/>
                <a:gd name="T43" fmla="*/ 27 h 4609"/>
                <a:gd name="T44" fmla="*/ 10 w 5118"/>
                <a:gd name="T45" fmla="*/ 28 h 4609"/>
                <a:gd name="T46" fmla="*/ 11 w 5118"/>
                <a:gd name="T47" fmla="*/ 28 h 4609"/>
                <a:gd name="T48" fmla="*/ 13 w 5118"/>
                <a:gd name="T49" fmla="*/ 29 h 4609"/>
                <a:gd name="T50" fmla="*/ 14 w 5118"/>
                <a:gd name="T51" fmla="*/ 29 h 4609"/>
                <a:gd name="T52" fmla="*/ 16 w 5118"/>
                <a:gd name="T53" fmla="*/ 29 h 4609"/>
                <a:gd name="T54" fmla="*/ 17 w 5118"/>
                <a:gd name="T55" fmla="*/ 29 h 4609"/>
                <a:gd name="T56" fmla="*/ 19 w 5118"/>
                <a:gd name="T57" fmla="*/ 29 h 4609"/>
                <a:gd name="T58" fmla="*/ 20 w 5118"/>
                <a:gd name="T59" fmla="*/ 28 h 4609"/>
                <a:gd name="T60" fmla="*/ 21 w 5118"/>
                <a:gd name="T61" fmla="*/ 28 h 4609"/>
                <a:gd name="T62" fmla="*/ 23 w 5118"/>
                <a:gd name="T63" fmla="*/ 28 h 4609"/>
                <a:gd name="T64" fmla="*/ 24 w 5118"/>
                <a:gd name="T65" fmla="*/ 27 h 4609"/>
                <a:gd name="T66" fmla="*/ 25 w 5118"/>
                <a:gd name="T67" fmla="*/ 26 h 4609"/>
                <a:gd name="T68" fmla="*/ 27 w 5118"/>
                <a:gd name="T69" fmla="*/ 25 h 4609"/>
                <a:gd name="T70" fmla="*/ 28 w 5118"/>
                <a:gd name="T71" fmla="*/ 24 h 4609"/>
                <a:gd name="T72" fmla="*/ 29 w 5118"/>
                <a:gd name="T73" fmla="*/ 23 h 4609"/>
                <a:gd name="T74" fmla="*/ 30 w 5118"/>
                <a:gd name="T75" fmla="*/ 22 h 4609"/>
                <a:gd name="T76" fmla="*/ 30 w 5118"/>
                <a:gd name="T77" fmla="*/ 21 h 4609"/>
                <a:gd name="T78" fmla="*/ 31 w 5118"/>
                <a:gd name="T79" fmla="*/ 19 h 4609"/>
                <a:gd name="T80" fmla="*/ 32 w 5118"/>
                <a:gd name="T81" fmla="*/ 18 h 4609"/>
                <a:gd name="T82" fmla="*/ 32 w 5118"/>
                <a:gd name="T83" fmla="*/ 16 h 4609"/>
                <a:gd name="T84" fmla="*/ 32 w 5118"/>
                <a:gd name="T85" fmla="*/ 15 h 4609"/>
                <a:gd name="T86" fmla="*/ 32 w 5118"/>
                <a:gd name="T87" fmla="*/ 14 h 4609"/>
                <a:gd name="T88" fmla="*/ 32 w 5118"/>
                <a:gd name="T89" fmla="*/ 12 h 4609"/>
                <a:gd name="T90" fmla="*/ 32 w 5118"/>
                <a:gd name="T91" fmla="*/ 10 h 4609"/>
                <a:gd name="T92" fmla="*/ 32 w 5118"/>
                <a:gd name="T93" fmla="*/ 9 h 4609"/>
                <a:gd name="T94" fmla="*/ 31 w 5118"/>
                <a:gd name="T95" fmla="*/ 8 h 4609"/>
                <a:gd name="T96" fmla="*/ 31 w 5118"/>
                <a:gd name="T97" fmla="*/ 6 h 4609"/>
                <a:gd name="T98" fmla="*/ 30 w 5118"/>
                <a:gd name="T99" fmla="*/ 5 h 4609"/>
                <a:gd name="T100" fmla="*/ 29 w 5118"/>
                <a:gd name="T101" fmla="*/ 4 h 4609"/>
                <a:gd name="T102" fmla="*/ 28 w 5118"/>
                <a:gd name="T103" fmla="*/ 2 h 4609"/>
                <a:gd name="T104" fmla="*/ 27 w 5118"/>
                <a:gd name="T105" fmla="*/ 1 h 4609"/>
                <a:gd name="T106" fmla="*/ 26 w 5118"/>
                <a:gd name="T107" fmla="*/ 0 h 46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118" h="4609">
                  <a:moveTo>
                    <a:pt x="1024" y="0"/>
                  </a:moveTo>
                  <a:lnTo>
                    <a:pt x="961" y="49"/>
                  </a:lnTo>
                  <a:lnTo>
                    <a:pt x="900" y="99"/>
                  </a:lnTo>
                  <a:lnTo>
                    <a:pt x="841" y="151"/>
                  </a:lnTo>
                  <a:lnTo>
                    <a:pt x="784" y="205"/>
                  </a:lnTo>
                  <a:lnTo>
                    <a:pt x="728" y="260"/>
                  </a:lnTo>
                  <a:lnTo>
                    <a:pt x="673" y="317"/>
                  </a:lnTo>
                  <a:lnTo>
                    <a:pt x="620" y="377"/>
                  </a:lnTo>
                  <a:lnTo>
                    <a:pt x="571" y="438"/>
                  </a:lnTo>
                  <a:lnTo>
                    <a:pt x="521" y="500"/>
                  </a:lnTo>
                  <a:lnTo>
                    <a:pt x="474" y="563"/>
                  </a:lnTo>
                  <a:lnTo>
                    <a:pt x="430" y="628"/>
                  </a:lnTo>
                  <a:lnTo>
                    <a:pt x="387" y="694"/>
                  </a:lnTo>
                  <a:lnTo>
                    <a:pt x="346" y="762"/>
                  </a:lnTo>
                  <a:lnTo>
                    <a:pt x="308" y="831"/>
                  </a:lnTo>
                  <a:lnTo>
                    <a:pt x="271" y="901"/>
                  </a:lnTo>
                  <a:lnTo>
                    <a:pt x="237" y="973"/>
                  </a:lnTo>
                  <a:lnTo>
                    <a:pt x="205" y="1045"/>
                  </a:lnTo>
                  <a:lnTo>
                    <a:pt x="175" y="1118"/>
                  </a:lnTo>
                  <a:lnTo>
                    <a:pt x="147" y="1192"/>
                  </a:lnTo>
                  <a:lnTo>
                    <a:pt x="122" y="1267"/>
                  </a:lnTo>
                  <a:lnTo>
                    <a:pt x="100" y="1342"/>
                  </a:lnTo>
                  <a:lnTo>
                    <a:pt x="79" y="1418"/>
                  </a:lnTo>
                  <a:lnTo>
                    <a:pt x="61" y="1495"/>
                  </a:lnTo>
                  <a:lnTo>
                    <a:pt x="45" y="1572"/>
                  </a:lnTo>
                  <a:lnTo>
                    <a:pt x="31" y="1650"/>
                  </a:lnTo>
                  <a:lnTo>
                    <a:pt x="20" y="1729"/>
                  </a:lnTo>
                  <a:lnTo>
                    <a:pt x="11" y="1807"/>
                  </a:lnTo>
                  <a:lnTo>
                    <a:pt x="6" y="1886"/>
                  </a:lnTo>
                  <a:lnTo>
                    <a:pt x="1" y="1964"/>
                  </a:lnTo>
                  <a:lnTo>
                    <a:pt x="0" y="2044"/>
                  </a:lnTo>
                  <a:lnTo>
                    <a:pt x="1" y="2122"/>
                  </a:lnTo>
                  <a:lnTo>
                    <a:pt x="5" y="2201"/>
                  </a:lnTo>
                  <a:lnTo>
                    <a:pt x="10" y="2280"/>
                  </a:lnTo>
                  <a:lnTo>
                    <a:pt x="19" y="2359"/>
                  </a:lnTo>
                  <a:lnTo>
                    <a:pt x="30" y="2437"/>
                  </a:lnTo>
                  <a:lnTo>
                    <a:pt x="42" y="2515"/>
                  </a:lnTo>
                  <a:lnTo>
                    <a:pt x="58" y="2592"/>
                  </a:lnTo>
                  <a:lnTo>
                    <a:pt x="77" y="2669"/>
                  </a:lnTo>
                  <a:lnTo>
                    <a:pt x="96" y="2746"/>
                  </a:lnTo>
                  <a:lnTo>
                    <a:pt x="120" y="2821"/>
                  </a:lnTo>
                  <a:lnTo>
                    <a:pt x="144" y="2896"/>
                  </a:lnTo>
                  <a:lnTo>
                    <a:pt x="172" y="2970"/>
                  </a:lnTo>
                  <a:lnTo>
                    <a:pt x="201" y="3043"/>
                  </a:lnTo>
                  <a:lnTo>
                    <a:pt x="232" y="3116"/>
                  </a:lnTo>
                  <a:lnTo>
                    <a:pt x="267" y="3187"/>
                  </a:lnTo>
                  <a:lnTo>
                    <a:pt x="303" y="3257"/>
                  </a:lnTo>
                  <a:lnTo>
                    <a:pt x="341" y="3326"/>
                  </a:lnTo>
                  <a:lnTo>
                    <a:pt x="382" y="3393"/>
                  </a:lnTo>
                  <a:lnTo>
                    <a:pt x="424" y="3461"/>
                  </a:lnTo>
                  <a:lnTo>
                    <a:pt x="469" y="3526"/>
                  </a:lnTo>
                  <a:lnTo>
                    <a:pt x="515" y="3589"/>
                  </a:lnTo>
                  <a:lnTo>
                    <a:pt x="564" y="3652"/>
                  </a:lnTo>
                  <a:lnTo>
                    <a:pt x="614" y="3713"/>
                  </a:lnTo>
                  <a:lnTo>
                    <a:pt x="666" y="3771"/>
                  </a:lnTo>
                  <a:lnTo>
                    <a:pt x="720" y="3830"/>
                  </a:lnTo>
                  <a:lnTo>
                    <a:pt x="776" y="3885"/>
                  </a:lnTo>
                  <a:lnTo>
                    <a:pt x="834" y="3939"/>
                  </a:lnTo>
                  <a:lnTo>
                    <a:pt x="892" y="3991"/>
                  </a:lnTo>
                  <a:lnTo>
                    <a:pt x="953" y="4042"/>
                  </a:lnTo>
                  <a:lnTo>
                    <a:pt x="1015" y="4091"/>
                  </a:lnTo>
                  <a:lnTo>
                    <a:pt x="1079" y="4137"/>
                  </a:lnTo>
                  <a:lnTo>
                    <a:pt x="1144" y="4183"/>
                  </a:lnTo>
                  <a:lnTo>
                    <a:pt x="1211" y="4225"/>
                  </a:lnTo>
                  <a:lnTo>
                    <a:pt x="1278" y="4265"/>
                  </a:lnTo>
                  <a:lnTo>
                    <a:pt x="1347" y="4304"/>
                  </a:lnTo>
                  <a:lnTo>
                    <a:pt x="1417" y="4341"/>
                  </a:lnTo>
                  <a:lnTo>
                    <a:pt x="1488" y="4375"/>
                  </a:lnTo>
                  <a:lnTo>
                    <a:pt x="1560" y="4407"/>
                  </a:lnTo>
                  <a:lnTo>
                    <a:pt x="1634" y="4436"/>
                  </a:lnTo>
                  <a:lnTo>
                    <a:pt x="1708" y="4463"/>
                  </a:lnTo>
                  <a:lnTo>
                    <a:pt x="1782" y="4489"/>
                  </a:lnTo>
                  <a:lnTo>
                    <a:pt x="1858" y="4512"/>
                  </a:lnTo>
                  <a:lnTo>
                    <a:pt x="1933" y="4532"/>
                  </a:lnTo>
                  <a:lnTo>
                    <a:pt x="2011" y="4551"/>
                  </a:lnTo>
                  <a:lnTo>
                    <a:pt x="2088" y="4566"/>
                  </a:lnTo>
                  <a:lnTo>
                    <a:pt x="2166" y="4579"/>
                  </a:lnTo>
                  <a:lnTo>
                    <a:pt x="2244" y="4590"/>
                  </a:lnTo>
                  <a:lnTo>
                    <a:pt x="2322" y="4598"/>
                  </a:lnTo>
                  <a:lnTo>
                    <a:pt x="2401" y="4605"/>
                  </a:lnTo>
                  <a:lnTo>
                    <a:pt x="2481" y="4608"/>
                  </a:lnTo>
                  <a:lnTo>
                    <a:pt x="2559" y="4609"/>
                  </a:lnTo>
                  <a:lnTo>
                    <a:pt x="2637" y="4608"/>
                  </a:lnTo>
                  <a:lnTo>
                    <a:pt x="2717" y="4605"/>
                  </a:lnTo>
                  <a:lnTo>
                    <a:pt x="2796" y="4598"/>
                  </a:lnTo>
                  <a:lnTo>
                    <a:pt x="2874" y="4590"/>
                  </a:lnTo>
                  <a:lnTo>
                    <a:pt x="2952" y="4579"/>
                  </a:lnTo>
                  <a:lnTo>
                    <a:pt x="3030" y="4566"/>
                  </a:lnTo>
                  <a:lnTo>
                    <a:pt x="3107" y="4551"/>
                  </a:lnTo>
                  <a:lnTo>
                    <a:pt x="3183" y="4532"/>
                  </a:lnTo>
                  <a:lnTo>
                    <a:pt x="3260" y="4512"/>
                  </a:lnTo>
                  <a:lnTo>
                    <a:pt x="3336" y="4489"/>
                  </a:lnTo>
                  <a:lnTo>
                    <a:pt x="3410" y="4463"/>
                  </a:lnTo>
                  <a:lnTo>
                    <a:pt x="3484" y="4436"/>
                  </a:lnTo>
                  <a:lnTo>
                    <a:pt x="3557" y="4407"/>
                  </a:lnTo>
                  <a:lnTo>
                    <a:pt x="3630" y="4375"/>
                  </a:lnTo>
                  <a:lnTo>
                    <a:pt x="3701" y="4341"/>
                  </a:lnTo>
                  <a:lnTo>
                    <a:pt x="3771" y="4304"/>
                  </a:lnTo>
                  <a:lnTo>
                    <a:pt x="3840" y="4265"/>
                  </a:lnTo>
                  <a:lnTo>
                    <a:pt x="3907" y="4225"/>
                  </a:lnTo>
                  <a:lnTo>
                    <a:pt x="3974" y="4183"/>
                  </a:lnTo>
                  <a:lnTo>
                    <a:pt x="4039" y="4137"/>
                  </a:lnTo>
                  <a:lnTo>
                    <a:pt x="4103" y="4091"/>
                  </a:lnTo>
                  <a:lnTo>
                    <a:pt x="4165" y="4042"/>
                  </a:lnTo>
                  <a:lnTo>
                    <a:pt x="4226" y="3991"/>
                  </a:lnTo>
                  <a:lnTo>
                    <a:pt x="4284" y="3939"/>
                  </a:lnTo>
                  <a:lnTo>
                    <a:pt x="4342" y="3885"/>
                  </a:lnTo>
                  <a:lnTo>
                    <a:pt x="4398" y="3830"/>
                  </a:lnTo>
                  <a:lnTo>
                    <a:pt x="4452" y="3771"/>
                  </a:lnTo>
                  <a:lnTo>
                    <a:pt x="4504" y="3713"/>
                  </a:lnTo>
                  <a:lnTo>
                    <a:pt x="4554" y="3652"/>
                  </a:lnTo>
                  <a:lnTo>
                    <a:pt x="4603" y="3589"/>
                  </a:lnTo>
                  <a:lnTo>
                    <a:pt x="4649" y="3526"/>
                  </a:lnTo>
                  <a:lnTo>
                    <a:pt x="4694" y="3461"/>
                  </a:lnTo>
                  <a:lnTo>
                    <a:pt x="4736" y="3393"/>
                  </a:lnTo>
                  <a:lnTo>
                    <a:pt x="4777" y="3326"/>
                  </a:lnTo>
                  <a:lnTo>
                    <a:pt x="4815" y="3257"/>
                  </a:lnTo>
                  <a:lnTo>
                    <a:pt x="4851" y="3187"/>
                  </a:lnTo>
                  <a:lnTo>
                    <a:pt x="4886" y="3116"/>
                  </a:lnTo>
                  <a:lnTo>
                    <a:pt x="4917" y="3043"/>
                  </a:lnTo>
                  <a:lnTo>
                    <a:pt x="4946" y="2970"/>
                  </a:lnTo>
                  <a:lnTo>
                    <a:pt x="4974" y="2896"/>
                  </a:lnTo>
                  <a:lnTo>
                    <a:pt x="4998" y="2821"/>
                  </a:lnTo>
                  <a:lnTo>
                    <a:pt x="5022" y="2746"/>
                  </a:lnTo>
                  <a:lnTo>
                    <a:pt x="5041" y="2669"/>
                  </a:lnTo>
                  <a:lnTo>
                    <a:pt x="5059" y="2592"/>
                  </a:lnTo>
                  <a:lnTo>
                    <a:pt x="5075" y="2515"/>
                  </a:lnTo>
                  <a:lnTo>
                    <a:pt x="5088" y="2437"/>
                  </a:lnTo>
                  <a:lnTo>
                    <a:pt x="5099" y="2359"/>
                  </a:lnTo>
                  <a:lnTo>
                    <a:pt x="5108" y="2280"/>
                  </a:lnTo>
                  <a:lnTo>
                    <a:pt x="5113" y="2201"/>
                  </a:lnTo>
                  <a:lnTo>
                    <a:pt x="5117" y="2122"/>
                  </a:lnTo>
                  <a:lnTo>
                    <a:pt x="5118" y="2044"/>
                  </a:lnTo>
                  <a:lnTo>
                    <a:pt x="5117" y="1964"/>
                  </a:lnTo>
                  <a:lnTo>
                    <a:pt x="5112" y="1886"/>
                  </a:lnTo>
                  <a:lnTo>
                    <a:pt x="5107" y="1807"/>
                  </a:lnTo>
                  <a:lnTo>
                    <a:pt x="5098" y="1729"/>
                  </a:lnTo>
                  <a:lnTo>
                    <a:pt x="5087" y="1650"/>
                  </a:lnTo>
                  <a:lnTo>
                    <a:pt x="5073" y="1572"/>
                  </a:lnTo>
                  <a:lnTo>
                    <a:pt x="5057" y="1495"/>
                  </a:lnTo>
                  <a:lnTo>
                    <a:pt x="5039" y="1418"/>
                  </a:lnTo>
                  <a:lnTo>
                    <a:pt x="5018" y="1342"/>
                  </a:lnTo>
                  <a:lnTo>
                    <a:pt x="4995" y="1267"/>
                  </a:lnTo>
                  <a:lnTo>
                    <a:pt x="4971" y="1192"/>
                  </a:lnTo>
                  <a:lnTo>
                    <a:pt x="4943" y="1118"/>
                  </a:lnTo>
                  <a:lnTo>
                    <a:pt x="4913" y="1045"/>
                  </a:lnTo>
                  <a:lnTo>
                    <a:pt x="4881" y="973"/>
                  </a:lnTo>
                  <a:lnTo>
                    <a:pt x="4847" y="901"/>
                  </a:lnTo>
                  <a:lnTo>
                    <a:pt x="4810" y="831"/>
                  </a:lnTo>
                  <a:lnTo>
                    <a:pt x="4772" y="762"/>
                  </a:lnTo>
                  <a:lnTo>
                    <a:pt x="4731" y="694"/>
                  </a:lnTo>
                  <a:lnTo>
                    <a:pt x="4688" y="628"/>
                  </a:lnTo>
                  <a:lnTo>
                    <a:pt x="4644" y="563"/>
                  </a:lnTo>
                  <a:lnTo>
                    <a:pt x="4596" y="500"/>
                  </a:lnTo>
                  <a:lnTo>
                    <a:pt x="4547" y="438"/>
                  </a:lnTo>
                  <a:lnTo>
                    <a:pt x="4498" y="377"/>
                  </a:lnTo>
                  <a:lnTo>
                    <a:pt x="4445" y="317"/>
                  </a:lnTo>
                  <a:lnTo>
                    <a:pt x="4390" y="260"/>
                  </a:lnTo>
                  <a:lnTo>
                    <a:pt x="4334" y="205"/>
                  </a:lnTo>
                  <a:lnTo>
                    <a:pt x="4277" y="151"/>
                  </a:lnTo>
                  <a:lnTo>
                    <a:pt x="4218" y="99"/>
                  </a:lnTo>
                  <a:lnTo>
                    <a:pt x="4157" y="49"/>
                  </a:lnTo>
                  <a:lnTo>
                    <a:pt x="409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7" name="Line 37"/>
            <p:cNvSpPr>
              <a:spLocks noChangeShapeType="1"/>
            </p:cNvSpPr>
            <p:nvPr/>
          </p:nvSpPr>
          <p:spPr bwMode="auto">
            <a:xfrm>
              <a:off x="2286" y="416"/>
              <a:ext cx="0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8" name="Line 38"/>
            <p:cNvSpPr>
              <a:spLocks noChangeShapeType="1"/>
            </p:cNvSpPr>
            <p:nvPr/>
          </p:nvSpPr>
          <p:spPr bwMode="auto">
            <a:xfrm>
              <a:off x="2286" y="67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49" name="Line 39"/>
            <p:cNvSpPr>
              <a:spLocks noChangeShapeType="1"/>
            </p:cNvSpPr>
            <p:nvPr/>
          </p:nvSpPr>
          <p:spPr bwMode="auto">
            <a:xfrm>
              <a:off x="2286" y="715"/>
              <a:ext cx="0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0" name="Line 40"/>
            <p:cNvSpPr>
              <a:spLocks noChangeShapeType="1"/>
            </p:cNvSpPr>
            <p:nvPr/>
          </p:nvSpPr>
          <p:spPr bwMode="auto">
            <a:xfrm>
              <a:off x="2286" y="108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1" name="Line 41"/>
            <p:cNvSpPr>
              <a:spLocks noChangeShapeType="1"/>
            </p:cNvSpPr>
            <p:nvPr/>
          </p:nvSpPr>
          <p:spPr bwMode="auto">
            <a:xfrm>
              <a:off x="2286" y="1125"/>
              <a:ext cx="0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2" name="Line 42"/>
            <p:cNvSpPr>
              <a:spLocks noChangeShapeType="1"/>
            </p:cNvSpPr>
            <p:nvPr/>
          </p:nvSpPr>
          <p:spPr bwMode="auto">
            <a:xfrm>
              <a:off x="846" y="416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3" name="Line 43"/>
            <p:cNvSpPr>
              <a:spLocks noChangeShapeType="1"/>
            </p:cNvSpPr>
            <p:nvPr/>
          </p:nvSpPr>
          <p:spPr bwMode="auto">
            <a:xfrm>
              <a:off x="846" y="73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4" name="Line 44"/>
            <p:cNvSpPr>
              <a:spLocks noChangeShapeType="1"/>
            </p:cNvSpPr>
            <p:nvPr/>
          </p:nvSpPr>
          <p:spPr bwMode="auto">
            <a:xfrm>
              <a:off x="846" y="777"/>
              <a:ext cx="0" cy="3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5" name="Line 45"/>
            <p:cNvSpPr>
              <a:spLocks noChangeShapeType="1"/>
            </p:cNvSpPr>
            <p:nvPr/>
          </p:nvSpPr>
          <p:spPr bwMode="auto">
            <a:xfrm>
              <a:off x="846" y="114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6" name="Line 46"/>
            <p:cNvSpPr>
              <a:spLocks noChangeShapeType="1"/>
            </p:cNvSpPr>
            <p:nvPr/>
          </p:nvSpPr>
          <p:spPr bwMode="auto">
            <a:xfrm>
              <a:off x="846" y="1186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7" name="Line 47"/>
            <p:cNvSpPr>
              <a:spLocks noChangeShapeType="1"/>
            </p:cNvSpPr>
            <p:nvPr/>
          </p:nvSpPr>
          <p:spPr bwMode="auto">
            <a:xfrm>
              <a:off x="139" y="3480"/>
              <a:ext cx="37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8" name="Line 48"/>
            <p:cNvSpPr>
              <a:spLocks noChangeShapeType="1"/>
            </p:cNvSpPr>
            <p:nvPr/>
          </p:nvSpPr>
          <p:spPr bwMode="auto">
            <a:xfrm>
              <a:off x="535" y="3480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59" name="Line 49"/>
            <p:cNvSpPr>
              <a:spLocks noChangeShapeType="1"/>
            </p:cNvSpPr>
            <p:nvPr/>
          </p:nvSpPr>
          <p:spPr bwMode="auto">
            <a:xfrm>
              <a:off x="576" y="3480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0" name="Line 50"/>
            <p:cNvSpPr>
              <a:spLocks noChangeShapeType="1"/>
            </p:cNvSpPr>
            <p:nvPr/>
          </p:nvSpPr>
          <p:spPr bwMode="auto">
            <a:xfrm>
              <a:off x="944" y="348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1" name="Line 51"/>
            <p:cNvSpPr>
              <a:spLocks noChangeShapeType="1"/>
            </p:cNvSpPr>
            <p:nvPr/>
          </p:nvSpPr>
          <p:spPr bwMode="auto">
            <a:xfrm>
              <a:off x="986" y="3480"/>
              <a:ext cx="3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2" name="Line 52"/>
            <p:cNvSpPr>
              <a:spLocks noChangeShapeType="1"/>
            </p:cNvSpPr>
            <p:nvPr/>
          </p:nvSpPr>
          <p:spPr bwMode="auto">
            <a:xfrm>
              <a:off x="1354" y="348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3" name="Line 53"/>
            <p:cNvSpPr>
              <a:spLocks noChangeShapeType="1"/>
            </p:cNvSpPr>
            <p:nvPr/>
          </p:nvSpPr>
          <p:spPr bwMode="auto">
            <a:xfrm>
              <a:off x="1398" y="3480"/>
              <a:ext cx="3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4" name="Line 54"/>
            <p:cNvSpPr>
              <a:spLocks noChangeShapeType="1"/>
            </p:cNvSpPr>
            <p:nvPr/>
          </p:nvSpPr>
          <p:spPr bwMode="auto">
            <a:xfrm>
              <a:off x="1766" y="34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5" name="Line 55"/>
            <p:cNvSpPr>
              <a:spLocks noChangeShapeType="1"/>
            </p:cNvSpPr>
            <p:nvPr/>
          </p:nvSpPr>
          <p:spPr bwMode="auto">
            <a:xfrm>
              <a:off x="1807" y="3480"/>
              <a:ext cx="3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6" name="Line 56"/>
            <p:cNvSpPr>
              <a:spLocks noChangeShapeType="1"/>
            </p:cNvSpPr>
            <p:nvPr/>
          </p:nvSpPr>
          <p:spPr bwMode="auto">
            <a:xfrm>
              <a:off x="2176" y="34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7" name="Line 57"/>
            <p:cNvSpPr>
              <a:spLocks noChangeShapeType="1"/>
            </p:cNvSpPr>
            <p:nvPr/>
          </p:nvSpPr>
          <p:spPr bwMode="auto">
            <a:xfrm>
              <a:off x="2217" y="3480"/>
              <a:ext cx="3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8" name="Line 58"/>
            <p:cNvSpPr>
              <a:spLocks noChangeShapeType="1"/>
            </p:cNvSpPr>
            <p:nvPr/>
          </p:nvSpPr>
          <p:spPr bwMode="auto">
            <a:xfrm>
              <a:off x="2586" y="3480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69" name="Line 59"/>
            <p:cNvSpPr>
              <a:spLocks noChangeShapeType="1"/>
            </p:cNvSpPr>
            <p:nvPr/>
          </p:nvSpPr>
          <p:spPr bwMode="auto">
            <a:xfrm>
              <a:off x="2627" y="3480"/>
              <a:ext cx="3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0" name="Line 60"/>
            <p:cNvSpPr>
              <a:spLocks noChangeShapeType="1"/>
            </p:cNvSpPr>
            <p:nvPr/>
          </p:nvSpPr>
          <p:spPr bwMode="auto">
            <a:xfrm>
              <a:off x="2286" y="2932"/>
              <a:ext cx="0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1" name="Line 61"/>
            <p:cNvSpPr>
              <a:spLocks noChangeShapeType="1"/>
            </p:cNvSpPr>
            <p:nvPr/>
          </p:nvSpPr>
          <p:spPr bwMode="auto">
            <a:xfrm>
              <a:off x="2286" y="325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2" name="Line 62"/>
            <p:cNvSpPr>
              <a:spLocks noChangeShapeType="1"/>
            </p:cNvSpPr>
            <p:nvPr/>
          </p:nvSpPr>
          <p:spPr bwMode="auto">
            <a:xfrm>
              <a:off x="2286" y="3301"/>
              <a:ext cx="0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3" name="Line 63"/>
            <p:cNvSpPr>
              <a:spLocks noChangeShapeType="1"/>
            </p:cNvSpPr>
            <p:nvPr/>
          </p:nvSpPr>
          <p:spPr bwMode="auto">
            <a:xfrm>
              <a:off x="2286" y="3671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4" name="Line 64"/>
            <p:cNvSpPr>
              <a:spLocks noChangeShapeType="1"/>
            </p:cNvSpPr>
            <p:nvPr/>
          </p:nvSpPr>
          <p:spPr bwMode="auto">
            <a:xfrm>
              <a:off x="2286" y="3712"/>
              <a:ext cx="0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5" name="Line 65"/>
            <p:cNvSpPr>
              <a:spLocks noChangeShapeType="1"/>
            </p:cNvSpPr>
            <p:nvPr/>
          </p:nvSpPr>
          <p:spPr bwMode="auto">
            <a:xfrm>
              <a:off x="846" y="2918"/>
              <a:ext cx="0" cy="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6" name="Line 66"/>
            <p:cNvSpPr>
              <a:spLocks noChangeShapeType="1"/>
            </p:cNvSpPr>
            <p:nvPr/>
          </p:nvSpPr>
          <p:spPr bwMode="auto">
            <a:xfrm>
              <a:off x="846" y="324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7" name="Line 67"/>
            <p:cNvSpPr>
              <a:spLocks noChangeShapeType="1"/>
            </p:cNvSpPr>
            <p:nvPr/>
          </p:nvSpPr>
          <p:spPr bwMode="auto">
            <a:xfrm>
              <a:off x="846" y="3291"/>
              <a:ext cx="0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8" name="Line 68"/>
            <p:cNvSpPr>
              <a:spLocks noChangeShapeType="1"/>
            </p:cNvSpPr>
            <p:nvPr/>
          </p:nvSpPr>
          <p:spPr bwMode="auto">
            <a:xfrm>
              <a:off x="846" y="365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79" name="Line 69"/>
            <p:cNvSpPr>
              <a:spLocks noChangeShapeType="1"/>
            </p:cNvSpPr>
            <p:nvPr/>
          </p:nvSpPr>
          <p:spPr bwMode="auto">
            <a:xfrm>
              <a:off x="846" y="3701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0" name="Freeform 70"/>
            <p:cNvSpPr>
              <a:spLocks/>
            </p:cNvSpPr>
            <p:nvPr/>
          </p:nvSpPr>
          <p:spPr bwMode="auto">
            <a:xfrm>
              <a:off x="414" y="3046"/>
              <a:ext cx="432" cy="865"/>
            </a:xfrm>
            <a:custGeom>
              <a:avLst/>
              <a:gdLst>
                <a:gd name="T0" fmla="*/ 9 w 1535"/>
                <a:gd name="T1" fmla="*/ 0 h 3072"/>
                <a:gd name="T2" fmla="*/ 8 w 1535"/>
                <a:gd name="T3" fmla="*/ 0 h 3072"/>
                <a:gd name="T4" fmla="*/ 8 w 1535"/>
                <a:gd name="T5" fmla="*/ 0 h 3072"/>
                <a:gd name="T6" fmla="*/ 7 w 1535"/>
                <a:gd name="T7" fmla="*/ 0 h 3072"/>
                <a:gd name="T8" fmla="*/ 6 w 1535"/>
                <a:gd name="T9" fmla="*/ 1 h 3072"/>
                <a:gd name="T10" fmla="*/ 6 w 1535"/>
                <a:gd name="T11" fmla="*/ 1 h 3072"/>
                <a:gd name="T12" fmla="*/ 5 w 1535"/>
                <a:gd name="T13" fmla="*/ 1 h 3072"/>
                <a:gd name="T14" fmla="*/ 4 w 1535"/>
                <a:gd name="T15" fmla="*/ 2 h 3072"/>
                <a:gd name="T16" fmla="*/ 4 w 1535"/>
                <a:gd name="T17" fmla="*/ 2 h 3072"/>
                <a:gd name="T18" fmla="*/ 3 w 1535"/>
                <a:gd name="T19" fmla="*/ 3 h 3072"/>
                <a:gd name="T20" fmla="*/ 3 w 1535"/>
                <a:gd name="T21" fmla="*/ 3 h 3072"/>
                <a:gd name="T22" fmla="*/ 2 w 1535"/>
                <a:gd name="T23" fmla="*/ 4 h 3072"/>
                <a:gd name="T24" fmla="*/ 2 w 1535"/>
                <a:gd name="T25" fmla="*/ 4 h 3072"/>
                <a:gd name="T26" fmla="*/ 1 w 1535"/>
                <a:gd name="T27" fmla="*/ 5 h 3072"/>
                <a:gd name="T28" fmla="*/ 1 w 1535"/>
                <a:gd name="T29" fmla="*/ 6 h 3072"/>
                <a:gd name="T30" fmla="*/ 1 w 1535"/>
                <a:gd name="T31" fmla="*/ 6 h 3072"/>
                <a:gd name="T32" fmla="*/ 0 w 1535"/>
                <a:gd name="T33" fmla="*/ 7 h 3072"/>
                <a:gd name="T34" fmla="*/ 0 w 1535"/>
                <a:gd name="T35" fmla="*/ 8 h 3072"/>
                <a:gd name="T36" fmla="*/ 0 w 1535"/>
                <a:gd name="T37" fmla="*/ 8 h 3072"/>
                <a:gd name="T38" fmla="*/ 0 w 1535"/>
                <a:gd name="T39" fmla="*/ 9 h 3072"/>
                <a:gd name="T40" fmla="*/ 0 w 1535"/>
                <a:gd name="T41" fmla="*/ 10 h 3072"/>
                <a:gd name="T42" fmla="*/ 0 w 1535"/>
                <a:gd name="T43" fmla="*/ 11 h 3072"/>
                <a:gd name="T44" fmla="*/ 0 w 1535"/>
                <a:gd name="T45" fmla="*/ 12 h 3072"/>
                <a:gd name="T46" fmla="*/ 0 w 1535"/>
                <a:gd name="T47" fmla="*/ 12 h 3072"/>
                <a:gd name="T48" fmla="*/ 1 w 1535"/>
                <a:gd name="T49" fmla="*/ 13 h 3072"/>
                <a:gd name="T50" fmla="*/ 1 w 1535"/>
                <a:gd name="T51" fmla="*/ 14 h 3072"/>
                <a:gd name="T52" fmla="*/ 1 w 1535"/>
                <a:gd name="T53" fmla="*/ 14 h 3072"/>
                <a:gd name="T54" fmla="*/ 2 w 1535"/>
                <a:gd name="T55" fmla="*/ 15 h 3072"/>
                <a:gd name="T56" fmla="*/ 2 w 1535"/>
                <a:gd name="T57" fmla="*/ 15 h 3072"/>
                <a:gd name="T58" fmla="*/ 3 w 1535"/>
                <a:gd name="T59" fmla="*/ 16 h 3072"/>
                <a:gd name="T60" fmla="*/ 3 w 1535"/>
                <a:gd name="T61" fmla="*/ 17 h 3072"/>
                <a:gd name="T62" fmla="*/ 4 w 1535"/>
                <a:gd name="T63" fmla="*/ 17 h 3072"/>
                <a:gd name="T64" fmla="*/ 4 w 1535"/>
                <a:gd name="T65" fmla="*/ 18 h 3072"/>
                <a:gd name="T66" fmla="*/ 5 w 1535"/>
                <a:gd name="T67" fmla="*/ 18 h 3072"/>
                <a:gd name="T68" fmla="*/ 6 w 1535"/>
                <a:gd name="T69" fmla="*/ 18 h 3072"/>
                <a:gd name="T70" fmla="*/ 6 w 1535"/>
                <a:gd name="T71" fmla="*/ 19 h 3072"/>
                <a:gd name="T72" fmla="*/ 7 w 1535"/>
                <a:gd name="T73" fmla="*/ 19 h 3072"/>
                <a:gd name="T74" fmla="*/ 8 w 1535"/>
                <a:gd name="T75" fmla="*/ 19 h 3072"/>
                <a:gd name="T76" fmla="*/ 8 w 1535"/>
                <a:gd name="T77" fmla="*/ 19 h 3072"/>
                <a:gd name="T78" fmla="*/ 9 w 1535"/>
                <a:gd name="T79" fmla="*/ 19 h 30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35" h="3072">
                  <a:moveTo>
                    <a:pt x="1535" y="0"/>
                  </a:moveTo>
                  <a:lnTo>
                    <a:pt x="1474" y="1"/>
                  </a:lnTo>
                  <a:lnTo>
                    <a:pt x="1414" y="4"/>
                  </a:lnTo>
                  <a:lnTo>
                    <a:pt x="1354" y="11"/>
                  </a:lnTo>
                  <a:lnTo>
                    <a:pt x="1294" y="18"/>
                  </a:lnTo>
                  <a:lnTo>
                    <a:pt x="1235" y="29"/>
                  </a:lnTo>
                  <a:lnTo>
                    <a:pt x="1176" y="42"/>
                  </a:lnTo>
                  <a:lnTo>
                    <a:pt x="1118" y="57"/>
                  </a:lnTo>
                  <a:lnTo>
                    <a:pt x="1061" y="75"/>
                  </a:lnTo>
                  <a:lnTo>
                    <a:pt x="1003" y="95"/>
                  </a:lnTo>
                  <a:lnTo>
                    <a:pt x="947" y="117"/>
                  </a:lnTo>
                  <a:lnTo>
                    <a:pt x="892" y="141"/>
                  </a:lnTo>
                  <a:lnTo>
                    <a:pt x="838" y="166"/>
                  </a:lnTo>
                  <a:lnTo>
                    <a:pt x="784" y="195"/>
                  </a:lnTo>
                  <a:lnTo>
                    <a:pt x="733" y="226"/>
                  </a:lnTo>
                  <a:lnTo>
                    <a:pt x="682" y="258"/>
                  </a:lnTo>
                  <a:lnTo>
                    <a:pt x="632" y="292"/>
                  </a:lnTo>
                  <a:lnTo>
                    <a:pt x="584" y="329"/>
                  </a:lnTo>
                  <a:lnTo>
                    <a:pt x="538" y="368"/>
                  </a:lnTo>
                  <a:lnTo>
                    <a:pt x="493" y="407"/>
                  </a:lnTo>
                  <a:lnTo>
                    <a:pt x="450" y="449"/>
                  </a:lnTo>
                  <a:lnTo>
                    <a:pt x="408" y="493"/>
                  </a:lnTo>
                  <a:lnTo>
                    <a:pt x="368" y="538"/>
                  </a:lnTo>
                  <a:lnTo>
                    <a:pt x="329" y="584"/>
                  </a:lnTo>
                  <a:lnTo>
                    <a:pt x="293" y="633"/>
                  </a:lnTo>
                  <a:lnTo>
                    <a:pt x="258" y="683"/>
                  </a:lnTo>
                  <a:lnTo>
                    <a:pt x="225" y="733"/>
                  </a:lnTo>
                  <a:lnTo>
                    <a:pt x="195" y="785"/>
                  </a:lnTo>
                  <a:lnTo>
                    <a:pt x="167" y="838"/>
                  </a:lnTo>
                  <a:lnTo>
                    <a:pt x="140" y="893"/>
                  </a:lnTo>
                  <a:lnTo>
                    <a:pt x="116" y="948"/>
                  </a:lnTo>
                  <a:lnTo>
                    <a:pt x="95" y="1004"/>
                  </a:lnTo>
                  <a:lnTo>
                    <a:pt x="75" y="1061"/>
                  </a:lnTo>
                  <a:lnTo>
                    <a:pt x="57" y="1119"/>
                  </a:lnTo>
                  <a:lnTo>
                    <a:pt x="42" y="1177"/>
                  </a:lnTo>
                  <a:lnTo>
                    <a:pt x="28" y="1236"/>
                  </a:lnTo>
                  <a:lnTo>
                    <a:pt x="19" y="1296"/>
                  </a:lnTo>
                  <a:lnTo>
                    <a:pt x="10" y="1356"/>
                  </a:lnTo>
                  <a:lnTo>
                    <a:pt x="4" y="1415"/>
                  </a:lnTo>
                  <a:lnTo>
                    <a:pt x="1" y="1475"/>
                  </a:lnTo>
                  <a:lnTo>
                    <a:pt x="0" y="1536"/>
                  </a:lnTo>
                  <a:lnTo>
                    <a:pt x="1" y="1597"/>
                  </a:lnTo>
                  <a:lnTo>
                    <a:pt x="4" y="1656"/>
                  </a:lnTo>
                  <a:lnTo>
                    <a:pt x="10" y="1716"/>
                  </a:lnTo>
                  <a:lnTo>
                    <a:pt x="19" y="1776"/>
                  </a:lnTo>
                  <a:lnTo>
                    <a:pt x="28" y="1835"/>
                  </a:lnTo>
                  <a:lnTo>
                    <a:pt x="42" y="1894"/>
                  </a:lnTo>
                  <a:lnTo>
                    <a:pt x="57" y="1953"/>
                  </a:lnTo>
                  <a:lnTo>
                    <a:pt x="75" y="2011"/>
                  </a:lnTo>
                  <a:lnTo>
                    <a:pt x="95" y="2068"/>
                  </a:lnTo>
                  <a:lnTo>
                    <a:pt x="116" y="2124"/>
                  </a:lnTo>
                  <a:lnTo>
                    <a:pt x="140" y="2179"/>
                  </a:lnTo>
                  <a:lnTo>
                    <a:pt x="167" y="2233"/>
                  </a:lnTo>
                  <a:lnTo>
                    <a:pt x="195" y="2286"/>
                  </a:lnTo>
                  <a:lnTo>
                    <a:pt x="225" y="2338"/>
                  </a:lnTo>
                  <a:lnTo>
                    <a:pt x="258" y="2389"/>
                  </a:lnTo>
                  <a:lnTo>
                    <a:pt x="293" y="2439"/>
                  </a:lnTo>
                  <a:lnTo>
                    <a:pt x="329" y="2488"/>
                  </a:lnTo>
                  <a:lnTo>
                    <a:pt x="368" y="2534"/>
                  </a:lnTo>
                  <a:lnTo>
                    <a:pt x="408" y="2579"/>
                  </a:lnTo>
                  <a:lnTo>
                    <a:pt x="450" y="2622"/>
                  </a:lnTo>
                  <a:lnTo>
                    <a:pt x="493" y="2664"/>
                  </a:lnTo>
                  <a:lnTo>
                    <a:pt x="538" y="2704"/>
                  </a:lnTo>
                  <a:lnTo>
                    <a:pt x="584" y="2743"/>
                  </a:lnTo>
                  <a:lnTo>
                    <a:pt x="632" y="2779"/>
                  </a:lnTo>
                  <a:lnTo>
                    <a:pt x="682" y="2814"/>
                  </a:lnTo>
                  <a:lnTo>
                    <a:pt x="733" y="2846"/>
                  </a:lnTo>
                  <a:lnTo>
                    <a:pt x="784" y="2877"/>
                  </a:lnTo>
                  <a:lnTo>
                    <a:pt x="838" y="2905"/>
                  </a:lnTo>
                  <a:lnTo>
                    <a:pt x="892" y="2931"/>
                  </a:lnTo>
                  <a:lnTo>
                    <a:pt x="947" y="2955"/>
                  </a:lnTo>
                  <a:lnTo>
                    <a:pt x="1003" y="2977"/>
                  </a:lnTo>
                  <a:lnTo>
                    <a:pt x="1061" y="2997"/>
                  </a:lnTo>
                  <a:lnTo>
                    <a:pt x="1118" y="3015"/>
                  </a:lnTo>
                  <a:lnTo>
                    <a:pt x="1176" y="3030"/>
                  </a:lnTo>
                  <a:lnTo>
                    <a:pt x="1235" y="3042"/>
                  </a:lnTo>
                  <a:lnTo>
                    <a:pt x="1294" y="3053"/>
                  </a:lnTo>
                  <a:lnTo>
                    <a:pt x="1354" y="3061"/>
                  </a:lnTo>
                  <a:lnTo>
                    <a:pt x="1414" y="3068"/>
                  </a:lnTo>
                  <a:lnTo>
                    <a:pt x="1474" y="3071"/>
                  </a:lnTo>
                  <a:lnTo>
                    <a:pt x="1535" y="30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1" name="Freeform 71"/>
            <p:cNvSpPr>
              <a:spLocks/>
            </p:cNvSpPr>
            <p:nvPr/>
          </p:nvSpPr>
          <p:spPr bwMode="auto">
            <a:xfrm>
              <a:off x="2286" y="3046"/>
              <a:ext cx="434" cy="865"/>
            </a:xfrm>
            <a:custGeom>
              <a:avLst/>
              <a:gdLst>
                <a:gd name="T0" fmla="*/ 0 w 1536"/>
                <a:gd name="T1" fmla="*/ 19 h 3072"/>
                <a:gd name="T2" fmla="*/ 1 w 1536"/>
                <a:gd name="T3" fmla="*/ 19 h 3072"/>
                <a:gd name="T4" fmla="*/ 2 w 1536"/>
                <a:gd name="T5" fmla="*/ 19 h 3072"/>
                <a:gd name="T6" fmla="*/ 3 w 1536"/>
                <a:gd name="T7" fmla="*/ 19 h 3072"/>
                <a:gd name="T8" fmla="*/ 3 w 1536"/>
                <a:gd name="T9" fmla="*/ 19 h 3072"/>
                <a:gd name="T10" fmla="*/ 4 w 1536"/>
                <a:gd name="T11" fmla="*/ 18 h 3072"/>
                <a:gd name="T12" fmla="*/ 5 w 1536"/>
                <a:gd name="T13" fmla="*/ 18 h 3072"/>
                <a:gd name="T14" fmla="*/ 5 w 1536"/>
                <a:gd name="T15" fmla="*/ 18 h 3072"/>
                <a:gd name="T16" fmla="*/ 6 w 1536"/>
                <a:gd name="T17" fmla="*/ 17 h 3072"/>
                <a:gd name="T18" fmla="*/ 6 w 1536"/>
                <a:gd name="T19" fmla="*/ 17 h 3072"/>
                <a:gd name="T20" fmla="*/ 7 w 1536"/>
                <a:gd name="T21" fmla="*/ 16 h 3072"/>
                <a:gd name="T22" fmla="*/ 8 w 1536"/>
                <a:gd name="T23" fmla="*/ 15 h 3072"/>
                <a:gd name="T24" fmla="*/ 8 w 1536"/>
                <a:gd name="T25" fmla="*/ 15 h 3072"/>
                <a:gd name="T26" fmla="*/ 8 w 1536"/>
                <a:gd name="T27" fmla="*/ 14 h 3072"/>
                <a:gd name="T28" fmla="*/ 9 w 1536"/>
                <a:gd name="T29" fmla="*/ 14 h 3072"/>
                <a:gd name="T30" fmla="*/ 9 w 1536"/>
                <a:gd name="T31" fmla="*/ 13 h 3072"/>
                <a:gd name="T32" fmla="*/ 9 w 1536"/>
                <a:gd name="T33" fmla="*/ 12 h 3072"/>
                <a:gd name="T34" fmla="*/ 10 w 1536"/>
                <a:gd name="T35" fmla="*/ 12 h 3072"/>
                <a:gd name="T36" fmla="*/ 10 w 1536"/>
                <a:gd name="T37" fmla="*/ 11 h 3072"/>
                <a:gd name="T38" fmla="*/ 10 w 1536"/>
                <a:gd name="T39" fmla="*/ 10 h 3072"/>
                <a:gd name="T40" fmla="*/ 10 w 1536"/>
                <a:gd name="T41" fmla="*/ 9 h 3072"/>
                <a:gd name="T42" fmla="*/ 10 w 1536"/>
                <a:gd name="T43" fmla="*/ 8 h 3072"/>
                <a:gd name="T44" fmla="*/ 10 w 1536"/>
                <a:gd name="T45" fmla="*/ 8 h 3072"/>
                <a:gd name="T46" fmla="*/ 9 w 1536"/>
                <a:gd name="T47" fmla="*/ 7 h 3072"/>
                <a:gd name="T48" fmla="*/ 9 w 1536"/>
                <a:gd name="T49" fmla="*/ 6 h 3072"/>
                <a:gd name="T50" fmla="*/ 9 w 1536"/>
                <a:gd name="T51" fmla="*/ 6 h 3072"/>
                <a:gd name="T52" fmla="*/ 8 w 1536"/>
                <a:gd name="T53" fmla="*/ 5 h 3072"/>
                <a:gd name="T54" fmla="*/ 8 w 1536"/>
                <a:gd name="T55" fmla="*/ 4 h 3072"/>
                <a:gd name="T56" fmla="*/ 8 w 1536"/>
                <a:gd name="T57" fmla="*/ 4 h 3072"/>
                <a:gd name="T58" fmla="*/ 7 w 1536"/>
                <a:gd name="T59" fmla="*/ 3 h 3072"/>
                <a:gd name="T60" fmla="*/ 6 w 1536"/>
                <a:gd name="T61" fmla="*/ 3 h 3072"/>
                <a:gd name="T62" fmla="*/ 6 w 1536"/>
                <a:gd name="T63" fmla="*/ 2 h 3072"/>
                <a:gd name="T64" fmla="*/ 5 w 1536"/>
                <a:gd name="T65" fmla="*/ 2 h 3072"/>
                <a:gd name="T66" fmla="*/ 5 w 1536"/>
                <a:gd name="T67" fmla="*/ 1 h 3072"/>
                <a:gd name="T68" fmla="*/ 4 w 1536"/>
                <a:gd name="T69" fmla="*/ 1 h 3072"/>
                <a:gd name="T70" fmla="*/ 3 w 1536"/>
                <a:gd name="T71" fmla="*/ 1 h 3072"/>
                <a:gd name="T72" fmla="*/ 3 w 1536"/>
                <a:gd name="T73" fmla="*/ 0 h 3072"/>
                <a:gd name="T74" fmla="*/ 2 w 1536"/>
                <a:gd name="T75" fmla="*/ 0 h 3072"/>
                <a:gd name="T76" fmla="*/ 1 w 1536"/>
                <a:gd name="T77" fmla="*/ 0 h 3072"/>
                <a:gd name="T78" fmla="*/ 0 w 1536"/>
                <a:gd name="T79" fmla="*/ 0 h 30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36" h="3072">
                  <a:moveTo>
                    <a:pt x="0" y="3072"/>
                  </a:moveTo>
                  <a:lnTo>
                    <a:pt x="61" y="3071"/>
                  </a:lnTo>
                  <a:lnTo>
                    <a:pt x="121" y="3068"/>
                  </a:lnTo>
                  <a:lnTo>
                    <a:pt x="180" y="3061"/>
                  </a:lnTo>
                  <a:lnTo>
                    <a:pt x="240" y="3053"/>
                  </a:lnTo>
                  <a:lnTo>
                    <a:pt x="300" y="3042"/>
                  </a:lnTo>
                  <a:lnTo>
                    <a:pt x="358" y="3030"/>
                  </a:lnTo>
                  <a:lnTo>
                    <a:pt x="417" y="3015"/>
                  </a:lnTo>
                  <a:lnTo>
                    <a:pt x="474" y="2997"/>
                  </a:lnTo>
                  <a:lnTo>
                    <a:pt x="532" y="2977"/>
                  </a:lnTo>
                  <a:lnTo>
                    <a:pt x="588" y="2955"/>
                  </a:lnTo>
                  <a:lnTo>
                    <a:pt x="644" y="2931"/>
                  </a:lnTo>
                  <a:lnTo>
                    <a:pt x="698" y="2905"/>
                  </a:lnTo>
                  <a:lnTo>
                    <a:pt x="751" y="2877"/>
                  </a:lnTo>
                  <a:lnTo>
                    <a:pt x="803" y="2846"/>
                  </a:lnTo>
                  <a:lnTo>
                    <a:pt x="854" y="2814"/>
                  </a:lnTo>
                  <a:lnTo>
                    <a:pt x="903" y="2779"/>
                  </a:lnTo>
                  <a:lnTo>
                    <a:pt x="951" y="2743"/>
                  </a:lnTo>
                  <a:lnTo>
                    <a:pt x="997" y="2704"/>
                  </a:lnTo>
                  <a:lnTo>
                    <a:pt x="1043" y="2664"/>
                  </a:lnTo>
                  <a:lnTo>
                    <a:pt x="1086" y="2622"/>
                  </a:lnTo>
                  <a:lnTo>
                    <a:pt x="1128" y="2579"/>
                  </a:lnTo>
                  <a:lnTo>
                    <a:pt x="1167" y="2534"/>
                  </a:lnTo>
                  <a:lnTo>
                    <a:pt x="1206" y="2488"/>
                  </a:lnTo>
                  <a:lnTo>
                    <a:pt x="1243" y="2439"/>
                  </a:lnTo>
                  <a:lnTo>
                    <a:pt x="1277" y="2389"/>
                  </a:lnTo>
                  <a:lnTo>
                    <a:pt x="1309" y="2338"/>
                  </a:lnTo>
                  <a:lnTo>
                    <a:pt x="1340" y="2286"/>
                  </a:lnTo>
                  <a:lnTo>
                    <a:pt x="1369" y="2233"/>
                  </a:lnTo>
                  <a:lnTo>
                    <a:pt x="1395" y="2179"/>
                  </a:lnTo>
                  <a:lnTo>
                    <a:pt x="1418" y="2124"/>
                  </a:lnTo>
                  <a:lnTo>
                    <a:pt x="1440" y="2068"/>
                  </a:lnTo>
                  <a:lnTo>
                    <a:pt x="1460" y="2011"/>
                  </a:lnTo>
                  <a:lnTo>
                    <a:pt x="1478" y="1953"/>
                  </a:lnTo>
                  <a:lnTo>
                    <a:pt x="1494" y="1894"/>
                  </a:lnTo>
                  <a:lnTo>
                    <a:pt x="1506" y="1835"/>
                  </a:lnTo>
                  <a:lnTo>
                    <a:pt x="1517" y="1776"/>
                  </a:lnTo>
                  <a:lnTo>
                    <a:pt x="1526" y="1716"/>
                  </a:lnTo>
                  <a:lnTo>
                    <a:pt x="1531" y="1656"/>
                  </a:lnTo>
                  <a:lnTo>
                    <a:pt x="1534" y="1597"/>
                  </a:lnTo>
                  <a:lnTo>
                    <a:pt x="1536" y="1536"/>
                  </a:lnTo>
                  <a:lnTo>
                    <a:pt x="1534" y="1475"/>
                  </a:lnTo>
                  <a:lnTo>
                    <a:pt x="1531" y="1415"/>
                  </a:lnTo>
                  <a:lnTo>
                    <a:pt x="1526" y="1356"/>
                  </a:lnTo>
                  <a:lnTo>
                    <a:pt x="1517" y="1296"/>
                  </a:lnTo>
                  <a:lnTo>
                    <a:pt x="1506" y="1236"/>
                  </a:lnTo>
                  <a:lnTo>
                    <a:pt x="1494" y="1177"/>
                  </a:lnTo>
                  <a:lnTo>
                    <a:pt x="1478" y="1119"/>
                  </a:lnTo>
                  <a:lnTo>
                    <a:pt x="1460" y="1061"/>
                  </a:lnTo>
                  <a:lnTo>
                    <a:pt x="1440" y="1004"/>
                  </a:lnTo>
                  <a:lnTo>
                    <a:pt x="1418" y="948"/>
                  </a:lnTo>
                  <a:lnTo>
                    <a:pt x="1395" y="893"/>
                  </a:lnTo>
                  <a:lnTo>
                    <a:pt x="1369" y="838"/>
                  </a:lnTo>
                  <a:lnTo>
                    <a:pt x="1340" y="785"/>
                  </a:lnTo>
                  <a:lnTo>
                    <a:pt x="1309" y="733"/>
                  </a:lnTo>
                  <a:lnTo>
                    <a:pt x="1277" y="683"/>
                  </a:lnTo>
                  <a:lnTo>
                    <a:pt x="1243" y="633"/>
                  </a:lnTo>
                  <a:lnTo>
                    <a:pt x="1206" y="584"/>
                  </a:lnTo>
                  <a:lnTo>
                    <a:pt x="1167" y="538"/>
                  </a:lnTo>
                  <a:lnTo>
                    <a:pt x="1128" y="493"/>
                  </a:lnTo>
                  <a:lnTo>
                    <a:pt x="1086" y="449"/>
                  </a:lnTo>
                  <a:lnTo>
                    <a:pt x="1043" y="407"/>
                  </a:lnTo>
                  <a:lnTo>
                    <a:pt x="997" y="368"/>
                  </a:lnTo>
                  <a:lnTo>
                    <a:pt x="951" y="329"/>
                  </a:lnTo>
                  <a:lnTo>
                    <a:pt x="903" y="292"/>
                  </a:lnTo>
                  <a:lnTo>
                    <a:pt x="854" y="258"/>
                  </a:lnTo>
                  <a:lnTo>
                    <a:pt x="803" y="226"/>
                  </a:lnTo>
                  <a:lnTo>
                    <a:pt x="751" y="195"/>
                  </a:lnTo>
                  <a:lnTo>
                    <a:pt x="698" y="166"/>
                  </a:lnTo>
                  <a:lnTo>
                    <a:pt x="644" y="141"/>
                  </a:lnTo>
                  <a:lnTo>
                    <a:pt x="588" y="117"/>
                  </a:lnTo>
                  <a:lnTo>
                    <a:pt x="532" y="95"/>
                  </a:lnTo>
                  <a:lnTo>
                    <a:pt x="474" y="75"/>
                  </a:lnTo>
                  <a:lnTo>
                    <a:pt x="417" y="57"/>
                  </a:lnTo>
                  <a:lnTo>
                    <a:pt x="358" y="42"/>
                  </a:lnTo>
                  <a:lnTo>
                    <a:pt x="300" y="29"/>
                  </a:lnTo>
                  <a:lnTo>
                    <a:pt x="240" y="18"/>
                  </a:lnTo>
                  <a:lnTo>
                    <a:pt x="180" y="11"/>
                  </a:lnTo>
                  <a:lnTo>
                    <a:pt x="121" y="4"/>
                  </a:lnTo>
                  <a:lnTo>
                    <a:pt x="6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2" name="Line 72"/>
            <p:cNvSpPr>
              <a:spLocks noChangeShapeType="1"/>
            </p:cNvSpPr>
            <p:nvPr/>
          </p:nvSpPr>
          <p:spPr bwMode="auto">
            <a:xfrm>
              <a:off x="846" y="3046"/>
              <a:ext cx="14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3" name="Line 73"/>
            <p:cNvSpPr>
              <a:spLocks noChangeShapeType="1"/>
            </p:cNvSpPr>
            <p:nvPr/>
          </p:nvSpPr>
          <p:spPr bwMode="auto">
            <a:xfrm>
              <a:off x="846" y="3911"/>
              <a:ext cx="14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4" name="Line 74"/>
            <p:cNvSpPr>
              <a:spLocks noChangeShapeType="1"/>
            </p:cNvSpPr>
            <p:nvPr/>
          </p:nvSpPr>
          <p:spPr bwMode="auto">
            <a:xfrm>
              <a:off x="2893" y="2759"/>
              <a:ext cx="0" cy="14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5" name="Line 75"/>
            <p:cNvSpPr>
              <a:spLocks noChangeShapeType="1"/>
            </p:cNvSpPr>
            <p:nvPr/>
          </p:nvSpPr>
          <p:spPr bwMode="auto">
            <a:xfrm flipH="1">
              <a:off x="241" y="4201"/>
              <a:ext cx="2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6" name="Line 76"/>
            <p:cNvSpPr>
              <a:spLocks noChangeShapeType="1"/>
            </p:cNvSpPr>
            <p:nvPr/>
          </p:nvSpPr>
          <p:spPr bwMode="auto">
            <a:xfrm flipV="1">
              <a:off x="241" y="2759"/>
              <a:ext cx="0" cy="14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7" name="Line 77"/>
            <p:cNvSpPr>
              <a:spLocks noChangeShapeType="1"/>
            </p:cNvSpPr>
            <p:nvPr/>
          </p:nvSpPr>
          <p:spPr bwMode="auto">
            <a:xfrm>
              <a:off x="241" y="2759"/>
              <a:ext cx="2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8" name="Line 78"/>
            <p:cNvSpPr>
              <a:spLocks noChangeShapeType="1"/>
            </p:cNvSpPr>
            <p:nvPr/>
          </p:nvSpPr>
          <p:spPr bwMode="auto">
            <a:xfrm>
              <a:off x="2893" y="1119"/>
              <a:ext cx="0" cy="14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89" name="Line 79"/>
            <p:cNvSpPr>
              <a:spLocks noChangeShapeType="1"/>
            </p:cNvSpPr>
            <p:nvPr/>
          </p:nvSpPr>
          <p:spPr bwMode="auto">
            <a:xfrm flipH="1">
              <a:off x="241" y="2562"/>
              <a:ext cx="2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0" name="Line 80"/>
            <p:cNvSpPr>
              <a:spLocks noChangeShapeType="1"/>
            </p:cNvSpPr>
            <p:nvPr/>
          </p:nvSpPr>
          <p:spPr bwMode="auto">
            <a:xfrm flipV="1">
              <a:off x="241" y="1119"/>
              <a:ext cx="0" cy="14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1" name="Line 81"/>
            <p:cNvSpPr>
              <a:spLocks noChangeShapeType="1"/>
            </p:cNvSpPr>
            <p:nvPr/>
          </p:nvSpPr>
          <p:spPr bwMode="auto">
            <a:xfrm>
              <a:off x="241" y="1119"/>
              <a:ext cx="1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2" name="Line 82"/>
            <p:cNvSpPr>
              <a:spLocks noChangeShapeType="1"/>
            </p:cNvSpPr>
            <p:nvPr/>
          </p:nvSpPr>
          <p:spPr bwMode="auto">
            <a:xfrm flipV="1">
              <a:off x="414" y="542"/>
              <a:ext cx="0" cy="5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3" name="Line 83"/>
            <p:cNvSpPr>
              <a:spLocks noChangeShapeType="1"/>
            </p:cNvSpPr>
            <p:nvPr/>
          </p:nvSpPr>
          <p:spPr bwMode="auto">
            <a:xfrm>
              <a:off x="414" y="542"/>
              <a:ext cx="23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4" name="Line 84"/>
            <p:cNvSpPr>
              <a:spLocks noChangeShapeType="1"/>
            </p:cNvSpPr>
            <p:nvPr/>
          </p:nvSpPr>
          <p:spPr bwMode="auto">
            <a:xfrm>
              <a:off x="2720" y="542"/>
              <a:ext cx="0" cy="5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5" name="Line 85"/>
            <p:cNvSpPr>
              <a:spLocks noChangeShapeType="1"/>
            </p:cNvSpPr>
            <p:nvPr/>
          </p:nvSpPr>
          <p:spPr bwMode="auto">
            <a:xfrm flipV="1">
              <a:off x="3599" y="542"/>
              <a:ext cx="0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6" name="Line 86"/>
            <p:cNvSpPr>
              <a:spLocks noChangeShapeType="1"/>
            </p:cNvSpPr>
            <p:nvPr/>
          </p:nvSpPr>
          <p:spPr bwMode="auto">
            <a:xfrm>
              <a:off x="3599" y="542"/>
              <a:ext cx="8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7" name="Line 87"/>
            <p:cNvSpPr>
              <a:spLocks noChangeShapeType="1"/>
            </p:cNvSpPr>
            <p:nvPr/>
          </p:nvSpPr>
          <p:spPr bwMode="auto">
            <a:xfrm>
              <a:off x="4462" y="542"/>
              <a:ext cx="0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8" name="Line 88"/>
            <p:cNvSpPr>
              <a:spLocks noChangeShapeType="1"/>
            </p:cNvSpPr>
            <p:nvPr/>
          </p:nvSpPr>
          <p:spPr bwMode="auto">
            <a:xfrm>
              <a:off x="2720" y="1119"/>
              <a:ext cx="1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99" name="Freeform 89"/>
            <p:cNvSpPr>
              <a:spLocks/>
            </p:cNvSpPr>
            <p:nvPr/>
          </p:nvSpPr>
          <p:spPr bwMode="auto">
            <a:xfrm>
              <a:off x="3599" y="1119"/>
              <a:ext cx="863" cy="144"/>
            </a:xfrm>
            <a:custGeom>
              <a:avLst/>
              <a:gdLst>
                <a:gd name="T0" fmla="*/ 19 w 3070"/>
                <a:gd name="T1" fmla="*/ 3 h 512"/>
                <a:gd name="T2" fmla="*/ 19 w 3070"/>
                <a:gd name="T3" fmla="*/ 3 h 512"/>
                <a:gd name="T4" fmla="*/ 18 w 3070"/>
                <a:gd name="T5" fmla="*/ 3 h 512"/>
                <a:gd name="T6" fmla="*/ 18 w 3070"/>
                <a:gd name="T7" fmla="*/ 2 h 512"/>
                <a:gd name="T8" fmla="*/ 17 w 3070"/>
                <a:gd name="T9" fmla="*/ 2 h 512"/>
                <a:gd name="T10" fmla="*/ 17 w 3070"/>
                <a:gd name="T11" fmla="*/ 2 h 512"/>
                <a:gd name="T12" fmla="*/ 17 w 3070"/>
                <a:gd name="T13" fmla="*/ 2 h 512"/>
                <a:gd name="T14" fmla="*/ 16 w 3070"/>
                <a:gd name="T15" fmla="*/ 1 h 512"/>
                <a:gd name="T16" fmla="*/ 16 w 3070"/>
                <a:gd name="T17" fmla="*/ 1 h 512"/>
                <a:gd name="T18" fmla="*/ 15 w 3070"/>
                <a:gd name="T19" fmla="*/ 1 h 512"/>
                <a:gd name="T20" fmla="*/ 15 w 3070"/>
                <a:gd name="T21" fmla="*/ 1 h 512"/>
                <a:gd name="T22" fmla="*/ 14 w 3070"/>
                <a:gd name="T23" fmla="*/ 1 h 512"/>
                <a:gd name="T24" fmla="*/ 14 w 3070"/>
                <a:gd name="T25" fmla="*/ 1 h 512"/>
                <a:gd name="T26" fmla="*/ 13 w 3070"/>
                <a:gd name="T27" fmla="*/ 1 h 512"/>
                <a:gd name="T28" fmla="*/ 13 w 3070"/>
                <a:gd name="T29" fmla="*/ 0 h 512"/>
                <a:gd name="T30" fmla="*/ 12 w 3070"/>
                <a:gd name="T31" fmla="*/ 0 h 512"/>
                <a:gd name="T32" fmla="*/ 12 w 3070"/>
                <a:gd name="T33" fmla="*/ 0 h 512"/>
                <a:gd name="T34" fmla="*/ 12 w 3070"/>
                <a:gd name="T35" fmla="*/ 0 h 512"/>
                <a:gd name="T36" fmla="*/ 11 w 3070"/>
                <a:gd name="T37" fmla="*/ 0 h 512"/>
                <a:gd name="T38" fmla="*/ 11 w 3070"/>
                <a:gd name="T39" fmla="*/ 0 h 512"/>
                <a:gd name="T40" fmla="*/ 10 w 3070"/>
                <a:gd name="T41" fmla="*/ 0 h 512"/>
                <a:gd name="T42" fmla="*/ 10 w 3070"/>
                <a:gd name="T43" fmla="*/ 0 h 512"/>
                <a:gd name="T44" fmla="*/ 9 w 3070"/>
                <a:gd name="T45" fmla="*/ 0 h 512"/>
                <a:gd name="T46" fmla="*/ 9 w 3070"/>
                <a:gd name="T47" fmla="*/ 0 h 512"/>
                <a:gd name="T48" fmla="*/ 8 w 3070"/>
                <a:gd name="T49" fmla="*/ 0 h 512"/>
                <a:gd name="T50" fmla="*/ 8 w 3070"/>
                <a:gd name="T51" fmla="*/ 0 h 512"/>
                <a:gd name="T52" fmla="*/ 7 w 3070"/>
                <a:gd name="T53" fmla="*/ 0 h 512"/>
                <a:gd name="T54" fmla="*/ 7 w 3070"/>
                <a:gd name="T55" fmla="*/ 0 h 512"/>
                <a:gd name="T56" fmla="*/ 6 w 3070"/>
                <a:gd name="T57" fmla="*/ 0 h 512"/>
                <a:gd name="T58" fmla="*/ 6 w 3070"/>
                <a:gd name="T59" fmla="*/ 1 h 512"/>
                <a:gd name="T60" fmla="*/ 5 w 3070"/>
                <a:gd name="T61" fmla="*/ 1 h 512"/>
                <a:gd name="T62" fmla="*/ 5 w 3070"/>
                <a:gd name="T63" fmla="*/ 1 h 512"/>
                <a:gd name="T64" fmla="*/ 4 w 3070"/>
                <a:gd name="T65" fmla="*/ 1 h 512"/>
                <a:gd name="T66" fmla="*/ 4 w 3070"/>
                <a:gd name="T67" fmla="*/ 1 h 512"/>
                <a:gd name="T68" fmla="*/ 3 w 3070"/>
                <a:gd name="T69" fmla="*/ 1 h 512"/>
                <a:gd name="T70" fmla="*/ 3 w 3070"/>
                <a:gd name="T71" fmla="*/ 1 h 512"/>
                <a:gd name="T72" fmla="*/ 3 w 3070"/>
                <a:gd name="T73" fmla="*/ 2 h 512"/>
                <a:gd name="T74" fmla="*/ 2 w 3070"/>
                <a:gd name="T75" fmla="*/ 2 h 512"/>
                <a:gd name="T76" fmla="*/ 2 w 3070"/>
                <a:gd name="T77" fmla="*/ 2 h 512"/>
                <a:gd name="T78" fmla="*/ 1 w 3070"/>
                <a:gd name="T79" fmla="*/ 2 h 512"/>
                <a:gd name="T80" fmla="*/ 1 w 3070"/>
                <a:gd name="T81" fmla="*/ 3 h 512"/>
                <a:gd name="T82" fmla="*/ 0 w 3070"/>
                <a:gd name="T83" fmla="*/ 3 h 512"/>
                <a:gd name="T84" fmla="*/ 0 w 3070"/>
                <a:gd name="T85" fmla="*/ 3 h 5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70" h="512">
                  <a:moveTo>
                    <a:pt x="3070" y="512"/>
                  </a:moveTo>
                  <a:lnTo>
                    <a:pt x="3007" y="466"/>
                  </a:lnTo>
                  <a:lnTo>
                    <a:pt x="2942" y="422"/>
                  </a:lnTo>
                  <a:lnTo>
                    <a:pt x="2876" y="380"/>
                  </a:lnTo>
                  <a:lnTo>
                    <a:pt x="2808" y="340"/>
                  </a:lnTo>
                  <a:lnTo>
                    <a:pt x="2740" y="302"/>
                  </a:lnTo>
                  <a:lnTo>
                    <a:pt x="2670" y="266"/>
                  </a:lnTo>
                  <a:lnTo>
                    <a:pt x="2599" y="233"/>
                  </a:lnTo>
                  <a:lnTo>
                    <a:pt x="2528" y="201"/>
                  </a:lnTo>
                  <a:lnTo>
                    <a:pt x="2455" y="171"/>
                  </a:lnTo>
                  <a:lnTo>
                    <a:pt x="2382" y="144"/>
                  </a:lnTo>
                  <a:lnTo>
                    <a:pt x="2306" y="120"/>
                  </a:lnTo>
                  <a:lnTo>
                    <a:pt x="2231" y="97"/>
                  </a:lnTo>
                  <a:lnTo>
                    <a:pt x="2156" y="77"/>
                  </a:lnTo>
                  <a:lnTo>
                    <a:pt x="2080" y="59"/>
                  </a:lnTo>
                  <a:lnTo>
                    <a:pt x="2003" y="44"/>
                  </a:lnTo>
                  <a:lnTo>
                    <a:pt x="1925" y="30"/>
                  </a:lnTo>
                  <a:lnTo>
                    <a:pt x="1848" y="19"/>
                  </a:lnTo>
                  <a:lnTo>
                    <a:pt x="1769" y="10"/>
                  </a:lnTo>
                  <a:lnTo>
                    <a:pt x="1692" y="5"/>
                  </a:lnTo>
                  <a:lnTo>
                    <a:pt x="1613" y="2"/>
                  </a:lnTo>
                  <a:lnTo>
                    <a:pt x="1535" y="0"/>
                  </a:lnTo>
                  <a:lnTo>
                    <a:pt x="1457" y="2"/>
                  </a:lnTo>
                  <a:lnTo>
                    <a:pt x="1378" y="5"/>
                  </a:lnTo>
                  <a:lnTo>
                    <a:pt x="1300" y="10"/>
                  </a:lnTo>
                  <a:lnTo>
                    <a:pt x="1222" y="19"/>
                  </a:lnTo>
                  <a:lnTo>
                    <a:pt x="1145" y="30"/>
                  </a:lnTo>
                  <a:lnTo>
                    <a:pt x="1067" y="44"/>
                  </a:lnTo>
                  <a:lnTo>
                    <a:pt x="990" y="59"/>
                  </a:lnTo>
                  <a:lnTo>
                    <a:pt x="914" y="77"/>
                  </a:lnTo>
                  <a:lnTo>
                    <a:pt x="839" y="97"/>
                  </a:lnTo>
                  <a:lnTo>
                    <a:pt x="764" y="120"/>
                  </a:lnTo>
                  <a:lnTo>
                    <a:pt x="688" y="144"/>
                  </a:lnTo>
                  <a:lnTo>
                    <a:pt x="615" y="171"/>
                  </a:lnTo>
                  <a:lnTo>
                    <a:pt x="542" y="201"/>
                  </a:lnTo>
                  <a:lnTo>
                    <a:pt x="471" y="233"/>
                  </a:lnTo>
                  <a:lnTo>
                    <a:pt x="400" y="266"/>
                  </a:lnTo>
                  <a:lnTo>
                    <a:pt x="330" y="302"/>
                  </a:lnTo>
                  <a:lnTo>
                    <a:pt x="262" y="340"/>
                  </a:lnTo>
                  <a:lnTo>
                    <a:pt x="194" y="380"/>
                  </a:lnTo>
                  <a:lnTo>
                    <a:pt x="128" y="422"/>
                  </a:lnTo>
                  <a:lnTo>
                    <a:pt x="63" y="466"/>
                  </a:lnTo>
                  <a:lnTo>
                    <a:pt x="0" y="5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7354" name="Group 90"/>
          <p:cNvGrpSpPr>
            <a:grpSpLocks/>
          </p:cNvGrpSpPr>
          <p:nvPr/>
        </p:nvGrpSpPr>
        <p:grpSpPr bwMode="auto">
          <a:xfrm>
            <a:off x="657225" y="4835525"/>
            <a:ext cx="3660775" cy="1373188"/>
            <a:chOff x="414" y="3046"/>
            <a:chExt cx="2306" cy="865"/>
          </a:xfrm>
        </p:grpSpPr>
        <p:sp>
          <p:nvSpPr>
            <p:cNvPr id="144409" name="Freeform 91"/>
            <p:cNvSpPr>
              <a:spLocks/>
            </p:cNvSpPr>
            <p:nvPr/>
          </p:nvSpPr>
          <p:spPr bwMode="auto">
            <a:xfrm>
              <a:off x="414" y="3046"/>
              <a:ext cx="432" cy="865"/>
            </a:xfrm>
            <a:custGeom>
              <a:avLst/>
              <a:gdLst>
                <a:gd name="T0" fmla="*/ 9 w 1535"/>
                <a:gd name="T1" fmla="*/ 0 h 3072"/>
                <a:gd name="T2" fmla="*/ 8 w 1535"/>
                <a:gd name="T3" fmla="*/ 0 h 3072"/>
                <a:gd name="T4" fmla="*/ 8 w 1535"/>
                <a:gd name="T5" fmla="*/ 0 h 3072"/>
                <a:gd name="T6" fmla="*/ 7 w 1535"/>
                <a:gd name="T7" fmla="*/ 0 h 3072"/>
                <a:gd name="T8" fmla="*/ 6 w 1535"/>
                <a:gd name="T9" fmla="*/ 1 h 3072"/>
                <a:gd name="T10" fmla="*/ 6 w 1535"/>
                <a:gd name="T11" fmla="*/ 1 h 3072"/>
                <a:gd name="T12" fmla="*/ 5 w 1535"/>
                <a:gd name="T13" fmla="*/ 1 h 3072"/>
                <a:gd name="T14" fmla="*/ 4 w 1535"/>
                <a:gd name="T15" fmla="*/ 2 h 3072"/>
                <a:gd name="T16" fmla="*/ 4 w 1535"/>
                <a:gd name="T17" fmla="*/ 2 h 3072"/>
                <a:gd name="T18" fmla="*/ 3 w 1535"/>
                <a:gd name="T19" fmla="*/ 3 h 3072"/>
                <a:gd name="T20" fmla="*/ 3 w 1535"/>
                <a:gd name="T21" fmla="*/ 3 h 3072"/>
                <a:gd name="T22" fmla="*/ 2 w 1535"/>
                <a:gd name="T23" fmla="*/ 4 h 3072"/>
                <a:gd name="T24" fmla="*/ 2 w 1535"/>
                <a:gd name="T25" fmla="*/ 4 h 3072"/>
                <a:gd name="T26" fmla="*/ 1 w 1535"/>
                <a:gd name="T27" fmla="*/ 5 h 3072"/>
                <a:gd name="T28" fmla="*/ 1 w 1535"/>
                <a:gd name="T29" fmla="*/ 6 h 3072"/>
                <a:gd name="T30" fmla="*/ 1 w 1535"/>
                <a:gd name="T31" fmla="*/ 6 h 3072"/>
                <a:gd name="T32" fmla="*/ 0 w 1535"/>
                <a:gd name="T33" fmla="*/ 7 h 3072"/>
                <a:gd name="T34" fmla="*/ 0 w 1535"/>
                <a:gd name="T35" fmla="*/ 8 h 3072"/>
                <a:gd name="T36" fmla="*/ 0 w 1535"/>
                <a:gd name="T37" fmla="*/ 8 h 3072"/>
                <a:gd name="T38" fmla="*/ 0 w 1535"/>
                <a:gd name="T39" fmla="*/ 9 h 3072"/>
                <a:gd name="T40" fmla="*/ 0 w 1535"/>
                <a:gd name="T41" fmla="*/ 10 h 3072"/>
                <a:gd name="T42" fmla="*/ 0 w 1535"/>
                <a:gd name="T43" fmla="*/ 11 h 3072"/>
                <a:gd name="T44" fmla="*/ 0 w 1535"/>
                <a:gd name="T45" fmla="*/ 12 h 3072"/>
                <a:gd name="T46" fmla="*/ 0 w 1535"/>
                <a:gd name="T47" fmla="*/ 12 h 3072"/>
                <a:gd name="T48" fmla="*/ 1 w 1535"/>
                <a:gd name="T49" fmla="*/ 13 h 3072"/>
                <a:gd name="T50" fmla="*/ 1 w 1535"/>
                <a:gd name="T51" fmla="*/ 14 h 3072"/>
                <a:gd name="T52" fmla="*/ 1 w 1535"/>
                <a:gd name="T53" fmla="*/ 14 h 3072"/>
                <a:gd name="T54" fmla="*/ 2 w 1535"/>
                <a:gd name="T55" fmla="*/ 15 h 3072"/>
                <a:gd name="T56" fmla="*/ 2 w 1535"/>
                <a:gd name="T57" fmla="*/ 15 h 3072"/>
                <a:gd name="T58" fmla="*/ 3 w 1535"/>
                <a:gd name="T59" fmla="*/ 16 h 3072"/>
                <a:gd name="T60" fmla="*/ 3 w 1535"/>
                <a:gd name="T61" fmla="*/ 17 h 3072"/>
                <a:gd name="T62" fmla="*/ 4 w 1535"/>
                <a:gd name="T63" fmla="*/ 17 h 3072"/>
                <a:gd name="T64" fmla="*/ 4 w 1535"/>
                <a:gd name="T65" fmla="*/ 18 h 3072"/>
                <a:gd name="T66" fmla="*/ 5 w 1535"/>
                <a:gd name="T67" fmla="*/ 18 h 3072"/>
                <a:gd name="T68" fmla="*/ 6 w 1535"/>
                <a:gd name="T69" fmla="*/ 18 h 3072"/>
                <a:gd name="T70" fmla="*/ 6 w 1535"/>
                <a:gd name="T71" fmla="*/ 19 h 3072"/>
                <a:gd name="T72" fmla="*/ 7 w 1535"/>
                <a:gd name="T73" fmla="*/ 19 h 3072"/>
                <a:gd name="T74" fmla="*/ 8 w 1535"/>
                <a:gd name="T75" fmla="*/ 19 h 3072"/>
                <a:gd name="T76" fmla="*/ 8 w 1535"/>
                <a:gd name="T77" fmla="*/ 19 h 3072"/>
                <a:gd name="T78" fmla="*/ 9 w 1535"/>
                <a:gd name="T79" fmla="*/ 19 h 30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35" h="3072">
                  <a:moveTo>
                    <a:pt x="1535" y="0"/>
                  </a:moveTo>
                  <a:lnTo>
                    <a:pt x="1474" y="1"/>
                  </a:lnTo>
                  <a:lnTo>
                    <a:pt x="1414" y="4"/>
                  </a:lnTo>
                  <a:lnTo>
                    <a:pt x="1354" y="11"/>
                  </a:lnTo>
                  <a:lnTo>
                    <a:pt x="1294" y="18"/>
                  </a:lnTo>
                  <a:lnTo>
                    <a:pt x="1235" y="29"/>
                  </a:lnTo>
                  <a:lnTo>
                    <a:pt x="1176" y="42"/>
                  </a:lnTo>
                  <a:lnTo>
                    <a:pt x="1118" y="57"/>
                  </a:lnTo>
                  <a:lnTo>
                    <a:pt x="1061" y="75"/>
                  </a:lnTo>
                  <a:lnTo>
                    <a:pt x="1003" y="95"/>
                  </a:lnTo>
                  <a:lnTo>
                    <a:pt x="947" y="117"/>
                  </a:lnTo>
                  <a:lnTo>
                    <a:pt x="892" y="141"/>
                  </a:lnTo>
                  <a:lnTo>
                    <a:pt x="838" y="166"/>
                  </a:lnTo>
                  <a:lnTo>
                    <a:pt x="784" y="195"/>
                  </a:lnTo>
                  <a:lnTo>
                    <a:pt x="733" y="226"/>
                  </a:lnTo>
                  <a:lnTo>
                    <a:pt x="682" y="258"/>
                  </a:lnTo>
                  <a:lnTo>
                    <a:pt x="632" y="292"/>
                  </a:lnTo>
                  <a:lnTo>
                    <a:pt x="584" y="329"/>
                  </a:lnTo>
                  <a:lnTo>
                    <a:pt x="538" y="368"/>
                  </a:lnTo>
                  <a:lnTo>
                    <a:pt x="493" y="407"/>
                  </a:lnTo>
                  <a:lnTo>
                    <a:pt x="450" y="449"/>
                  </a:lnTo>
                  <a:lnTo>
                    <a:pt x="408" y="493"/>
                  </a:lnTo>
                  <a:lnTo>
                    <a:pt x="368" y="538"/>
                  </a:lnTo>
                  <a:lnTo>
                    <a:pt x="329" y="584"/>
                  </a:lnTo>
                  <a:lnTo>
                    <a:pt x="293" y="633"/>
                  </a:lnTo>
                  <a:lnTo>
                    <a:pt x="258" y="683"/>
                  </a:lnTo>
                  <a:lnTo>
                    <a:pt x="225" y="733"/>
                  </a:lnTo>
                  <a:lnTo>
                    <a:pt x="195" y="785"/>
                  </a:lnTo>
                  <a:lnTo>
                    <a:pt x="167" y="838"/>
                  </a:lnTo>
                  <a:lnTo>
                    <a:pt x="140" y="893"/>
                  </a:lnTo>
                  <a:lnTo>
                    <a:pt x="116" y="948"/>
                  </a:lnTo>
                  <a:lnTo>
                    <a:pt x="95" y="1004"/>
                  </a:lnTo>
                  <a:lnTo>
                    <a:pt x="75" y="1061"/>
                  </a:lnTo>
                  <a:lnTo>
                    <a:pt x="57" y="1119"/>
                  </a:lnTo>
                  <a:lnTo>
                    <a:pt x="42" y="1177"/>
                  </a:lnTo>
                  <a:lnTo>
                    <a:pt x="28" y="1236"/>
                  </a:lnTo>
                  <a:lnTo>
                    <a:pt x="19" y="1296"/>
                  </a:lnTo>
                  <a:lnTo>
                    <a:pt x="10" y="1356"/>
                  </a:lnTo>
                  <a:lnTo>
                    <a:pt x="4" y="1415"/>
                  </a:lnTo>
                  <a:lnTo>
                    <a:pt x="1" y="1475"/>
                  </a:lnTo>
                  <a:lnTo>
                    <a:pt x="0" y="1536"/>
                  </a:lnTo>
                  <a:lnTo>
                    <a:pt x="1" y="1597"/>
                  </a:lnTo>
                  <a:lnTo>
                    <a:pt x="4" y="1656"/>
                  </a:lnTo>
                  <a:lnTo>
                    <a:pt x="10" y="1716"/>
                  </a:lnTo>
                  <a:lnTo>
                    <a:pt x="19" y="1776"/>
                  </a:lnTo>
                  <a:lnTo>
                    <a:pt x="28" y="1835"/>
                  </a:lnTo>
                  <a:lnTo>
                    <a:pt x="42" y="1894"/>
                  </a:lnTo>
                  <a:lnTo>
                    <a:pt x="57" y="1953"/>
                  </a:lnTo>
                  <a:lnTo>
                    <a:pt x="75" y="2011"/>
                  </a:lnTo>
                  <a:lnTo>
                    <a:pt x="95" y="2068"/>
                  </a:lnTo>
                  <a:lnTo>
                    <a:pt x="116" y="2124"/>
                  </a:lnTo>
                  <a:lnTo>
                    <a:pt x="140" y="2179"/>
                  </a:lnTo>
                  <a:lnTo>
                    <a:pt x="167" y="2233"/>
                  </a:lnTo>
                  <a:lnTo>
                    <a:pt x="195" y="2286"/>
                  </a:lnTo>
                  <a:lnTo>
                    <a:pt x="225" y="2338"/>
                  </a:lnTo>
                  <a:lnTo>
                    <a:pt x="258" y="2389"/>
                  </a:lnTo>
                  <a:lnTo>
                    <a:pt x="293" y="2439"/>
                  </a:lnTo>
                  <a:lnTo>
                    <a:pt x="329" y="2488"/>
                  </a:lnTo>
                  <a:lnTo>
                    <a:pt x="368" y="2534"/>
                  </a:lnTo>
                  <a:lnTo>
                    <a:pt x="408" y="2579"/>
                  </a:lnTo>
                  <a:lnTo>
                    <a:pt x="450" y="2622"/>
                  </a:lnTo>
                  <a:lnTo>
                    <a:pt x="493" y="2664"/>
                  </a:lnTo>
                  <a:lnTo>
                    <a:pt x="538" y="2704"/>
                  </a:lnTo>
                  <a:lnTo>
                    <a:pt x="584" y="2743"/>
                  </a:lnTo>
                  <a:lnTo>
                    <a:pt x="632" y="2779"/>
                  </a:lnTo>
                  <a:lnTo>
                    <a:pt x="682" y="2814"/>
                  </a:lnTo>
                  <a:lnTo>
                    <a:pt x="733" y="2846"/>
                  </a:lnTo>
                  <a:lnTo>
                    <a:pt x="784" y="2877"/>
                  </a:lnTo>
                  <a:lnTo>
                    <a:pt x="838" y="2905"/>
                  </a:lnTo>
                  <a:lnTo>
                    <a:pt x="892" y="2931"/>
                  </a:lnTo>
                  <a:lnTo>
                    <a:pt x="947" y="2955"/>
                  </a:lnTo>
                  <a:lnTo>
                    <a:pt x="1003" y="2977"/>
                  </a:lnTo>
                  <a:lnTo>
                    <a:pt x="1061" y="2997"/>
                  </a:lnTo>
                  <a:lnTo>
                    <a:pt x="1118" y="3015"/>
                  </a:lnTo>
                  <a:lnTo>
                    <a:pt x="1176" y="3030"/>
                  </a:lnTo>
                  <a:lnTo>
                    <a:pt x="1235" y="3042"/>
                  </a:lnTo>
                  <a:lnTo>
                    <a:pt x="1294" y="3053"/>
                  </a:lnTo>
                  <a:lnTo>
                    <a:pt x="1354" y="3061"/>
                  </a:lnTo>
                  <a:lnTo>
                    <a:pt x="1414" y="3068"/>
                  </a:lnTo>
                  <a:lnTo>
                    <a:pt x="1474" y="3071"/>
                  </a:lnTo>
                  <a:lnTo>
                    <a:pt x="1535" y="307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0" name="Freeform 92"/>
            <p:cNvSpPr>
              <a:spLocks/>
            </p:cNvSpPr>
            <p:nvPr/>
          </p:nvSpPr>
          <p:spPr bwMode="auto">
            <a:xfrm>
              <a:off x="2286" y="3046"/>
              <a:ext cx="434" cy="865"/>
            </a:xfrm>
            <a:custGeom>
              <a:avLst/>
              <a:gdLst>
                <a:gd name="T0" fmla="*/ 0 w 1536"/>
                <a:gd name="T1" fmla="*/ 19 h 3072"/>
                <a:gd name="T2" fmla="*/ 1 w 1536"/>
                <a:gd name="T3" fmla="*/ 19 h 3072"/>
                <a:gd name="T4" fmla="*/ 2 w 1536"/>
                <a:gd name="T5" fmla="*/ 19 h 3072"/>
                <a:gd name="T6" fmla="*/ 3 w 1536"/>
                <a:gd name="T7" fmla="*/ 19 h 3072"/>
                <a:gd name="T8" fmla="*/ 3 w 1536"/>
                <a:gd name="T9" fmla="*/ 19 h 3072"/>
                <a:gd name="T10" fmla="*/ 4 w 1536"/>
                <a:gd name="T11" fmla="*/ 18 h 3072"/>
                <a:gd name="T12" fmla="*/ 5 w 1536"/>
                <a:gd name="T13" fmla="*/ 18 h 3072"/>
                <a:gd name="T14" fmla="*/ 5 w 1536"/>
                <a:gd name="T15" fmla="*/ 18 h 3072"/>
                <a:gd name="T16" fmla="*/ 6 w 1536"/>
                <a:gd name="T17" fmla="*/ 17 h 3072"/>
                <a:gd name="T18" fmla="*/ 6 w 1536"/>
                <a:gd name="T19" fmla="*/ 17 h 3072"/>
                <a:gd name="T20" fmla="*/ 7 w 1536"/>
                <a:gd name="T21" fmla="*/ 16 h 3072"/>
                <a:gd name="T22" fmla="*/ 8 w 1536"/>
                <a:gd name="T23" fmla="*/ 15 h 3072"/>
                <a:gd name="T24" fmla="*/ 8 w 1536"/>
                <a:gd name="T25" fmla="*/ 15 h 3072"/>
                <a:gd name="T26" fmla="*/ 8 w 1536"/>
                <a:gd name="T27" fmla="*/ 14 h 3072"/>
                <a:gd name="T28" fmla="*/ 9 w 1536"/>
                <a:gd name="T29" fmla="*/ 14 h 3072"/>
                <a:gd name="T30" fmla="*/ 9 w 1536"/>
                <a:gd name="T31" fmla="*/ 13 h 3072"/>
                <a:gd name="T32" fmla="*/ 9 w 1536"/>
                <a:gd name="T33" fmla="*/ 12 h 3072"/>
                <a:gd name="T34" fmla="*/ 10 w 1536"/>
                <a:gd name="T35" fmla="*/ 12 h 3072"/>
                <a:gd name="T36" fmla="*/ 10 w 1536"/>
                <a:gd name="T37" fmla="*/ 11 h 3072"/>
                <a:gd name="T38" fmla="*/ 10 w 1536"/>
                <a:gd name="T39" fmla="*/ 10 h 3072"/>
                <a:gd name="T40" fmla="*/ 10 w 1536"/>
                <a:gd name="T41" fmla="*/ 9 h 3072"/>
                <a:gd name="T42" fmla="*/ 10 w 1536"/>
                <a:gd name="T43" fmla="*/ 8 h 3072"/>
                <a:gd name="T44" fmla="*/ 10 w 1536"/>
                <a:gd name="T45" fmla="*/ 8 h 3072"/>
                <a:gd name="T46" fmla="*/ 9 w 1536"/>
                <a:gd name="T47" fmla="*/ 7 h 3072"/>
                <a:gd name="T48" fmla="*/ 9 w 1536"/>
                <a:gd name="T49" fmla="*/ 6 h 3072"/>
                <a:gd name="T50" fmla="*/ 9 w 1536"/>
                <a:gd name="T51" fmla="*/ 6 h 3072"/>
                <a:gd name="T52" fmla="*/ 8 w 1536"/>
                <a:gd name="T53" fmla="*/ 5 h 3072"/>
                <a:gd name="T54" fmla="*/ 8 w 1536"/>
                <a:gd name="T55" fmla="*/ 4 h 3072"/>
                <a:gd name="T56" fmla="*/ 8 w 1536"/>
                <a:gd name="T57" fmla="*/ 4 h 3072"/>
                <a:gd name="T58" fmla="*/ 7 w 1536"/>
                <a:gd name="T59" fmla="*/ 3 h 3072"/>
                <a:gd name="T60" fmla="*/ 6 w 1536"/>
                <a:gd name="T61" fmla="*/ 3 h 3072"/>
                <a:gd name="T62" fmla="*/ 6 w 1536"/>
                <a:gd name="T63" fmla="*/ 2 h 3072"/>
                <a:gd name="T64" fmla="*/ 5 w 1536"/>
                <a:gd name="T65" fmla="*/ 2 h 3072"/>
                <a:gd name="T66" fmla="*/ 5 w 1536"/>
                <a:gd name="T67" fmla="*/ 1 h 3072"/>
                <a:gd name="T68" fmla="*/ 4 w 1536"/>
                <a:gd name="T69" fmla="*/ 1 h 3072"/>
                <a:gd name="T70" fmla="*/ 3 w 1536"/>
                <a:gd name="T71" fmla="*/ 1 h 3072"/>
                <a:gd name="T72" fmla="*/ 3 w 1536"/>
                <a:gd name="T73" fmla="*/ 0 h 3072"/>
                <a:gd name="T74" fmla="*/ 2 w 1536"/>
                <a:gd name="T75" fmla="*/ 0 h 3072"/>
                <a:gd name="T76" fmla="*/ 1 w 1536"/>
                <a:gd name="T77" fmla="*/ 0 h 3072"/>
                <a:gd name="T78" fmla="*/ 0 w 1536"/>
                <a:gd name="T79" fmla="*/ 0 h 30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536" h="3072">
                  <a:moveTo>
                    <a:pt x="0" y="3072"/>
                  </a:moveTo>
                  <a:lnTo>
                    <a:pt x="61" y="3071"/>
                  </a:lnTo>
                  <a:lnTo>
                    <a:pt x="121" y="3068"/>
                  </a:lnTo>
                  <a:lnTo>
                    <a:pt x="180" y="3061"/>
                  </a:lnTo>
                  <a:lnTo>
                    <a:pt x="240" y="3053"/>
                  </a:lnTo>
                  <a:lnTo>
                    <a:pt x="300" y="3042"/>
                  </a:lnTo>
                  <a:lnTo>
                    <a:pt x="358" y="3030"/>
                  </a:lnTo>
                  <a:lnTo>
                    <a:pt x="417" y="3015"/>
                  </a:lnTo>
                  <a:lnTo>
                    <a:pt x="474" y="2997"/>
                  </a:lnTo>
                  <a:lnTo>
                    <a:pt x="532" y="2977"/>
                  </a:lnTo>
                  <a:lnTo>
                    <a:pt x="588" y="2955"/>
                  </a:lnTo>
                  <a:lnTo>
                    <a:pt x="644" y="2931"/>
                  </a:lnTo>
                  <a:lnTo>
                    <a:pt x="698" y="2905"/>
                  </a:lnTo>
                  <a:lnTo>
                    <a:pt x="751" y="2877"/>
                  </a:lnTo>
                  <a:lnTo>
                    <a:pt x="803" y="2846"/>
                  </a:lnTo>
                  <a:lnTo>
                    <a:pt x="854" y="2814"/>
                  </a:lnTo>
                  <a:lnTo>
                    <a:pt x="903" y="2779"/>
                  </a:lnTo>
                  <a:lnTo>
                    <a:pt x="951" y="2743"/>
                  </a:lnTo>
                  <a:lnTo>
                    <a:pt x="997" y="2704"/>
                  </a:lnTo>
                  <a:lnTo>
                    <a:pt x="1043" y="2664"/>
                  </a:lnTo>
                  <a:lnTo>
                    <a:pt x="1086" y="2622"/>
                  </a:lnTo>
                  <a:lnTo>
                    <a:pt x="1128" y="2579"/>
                  </a:lnTo>
                  <a:lnTo>
                    <a:pt x="1167" y="2534"/>
                  </a:lnTo>
                  <a:lnTo>
                    <a:pt x="1206" y="2488"/>
                  </a:lnTo>
                  <a:lnTo>
                    <a:pt x="1243" y="2439"/>
                  </a:lnTo>
                  <a:lnTo>
                    <a:pt x="1277" y="2389"/>
                  </a:lnTo>
                  <a:lnTo>
                    <a:pt x="1309" y="2338"/>
                  </a:lnTo>
                  <a:lnTo>
                    <a:pt x="1340" y="2286"/>
                  </a:lnTo>
                  <a:lnTo>
                    <a:pt x="1369" y="2233"/>
                  </a:lnTo>
                  <a:lnTo>
                    <a:pt x="1395" y="2179"/>
                  </a:lnTo>
                  <a:lnTo>
                    <a:pt x="1418" y="2124"/>
                  </a:lnTo>
                  <a:lnTo>
                    <a:pt x="1440" y="2068"/>
                  </a:lnTo>
                  <a:lnTo>
                    <a:pt x="1460" y="2011"/>
                  </a:lnTo>
                  <a:lnTo>
                    <a:pt x="1478" y="1953"/>
                  </a:lnTo>
                  <a:lnTo>
                    <a:pt x="1494" y="1894"/>
                  </a:lnTo>
                  <a:lnTo>
                    <a:pt x="1506" y="1835"/>
                  </a:lnTo>
                  <a:lnTo>
                    <a:pt x="1517" y="1776"/>
                  </a:lnTo>
                  <a:lnTo>
                    <a:pt x="1526" y="1716"/>
                  </a:lnTo>
                  <a:lnTo>
                    <a:pt x="1531" y="1656"/>
                  </a:lnTo>
                  <a:lnTo>
                    <a:pt x="1534" y="1597"/>
                  </a:lnTo>
                  <a:lnTo>
                    <a:pt x="1536" y="1536"/>
                  </a:lnTo>
                  <a:lnTo>
                    <a:pt x="1534" y="1475"/>
                  </a:lnTo>
                  <a:lnTo>
                    <a:pt x="1531" y="1415"/>
                  </a:lnTo>
                  <a:lnTo>
                    <a:pt x="1526" y="1356"/>
                  </a:lnTo>
                  <a:lnTo>
                    <a:pt x="1517" y="1296"/>
                  </a:lnTo>
                  <a:lnTo>
                    <a:pt x="1506" y="1236"/>
                  </a:lnTo>
                  <a:lnTo>
                    <a:pt x="1494" y="1177"/>
                  </a:lnTo>
                  <a:lnTo>
                    <a:pt x="1478" y="1119"/>
                  </a:lnTo>
                  <a:lnTo>
                    <a:pt x="1460" y="1061"/>
                  </a:lnTo>
                  <a:lnTo>
                    <a:pt x="1440" y="1004"/>
                  </a:lnTo>
                  <a:lnTo>
                    <a:pt x="1418" y="948"/>
                  </a:lnTo>
                  <a:lnTo>
                    <a:pt x="1395" y="893"/>
                  </a:lnTo>
                  <a:lnTo>
                    <a:pt x="1369" y="838"/>
                  </a:lnTo>
                  <a:lnTo>
                    <a:pt x="1340" y="785"/>
                  </a:lnTo>
                  <a:lnTo>
                    <a:pt x="1309" y="733"/>
                  </a:lnTo>
                  <a:lnTo>
                    <a:pt x="1277" y="683"/>
                  </a:lnTo>
                  <a:lnTo>
                    <a:pt x="1243" y="633"/>
                  </a:lnTo>
                  <a:lnTo>
                    <a:pt x="1206" y="584"/>
                  </a:lnTo>
                  <a:lnTo>
                    <a:pt x="1167" y="538"/>
                  </a:lnTo>
                  <a:lnTo>
                    <a:pt x="1128" y="493"/>
                  </a:lnTo>
                  <a:lnTo>
                    <a:pt x="1086" y="449"/>
                  </a:lnTo>
                  <a:lnTo>
                    <a:pt x="1043" y="407"/>
                  </a:lnTo>
                  <a:lnTo>
                    <a:pt x="997" y="368"/>
                  </a:lnTo>
                  <a:lnTo>
                    <a:pt x="951" y="329"/>
                  </a:lnTo>
                  <a:lnTo>
                    <a:pt x="903" y="292"/>
                  </a:lnTo>
                  <a:lnTo>
                    <a:pt x="854" y="258"/>
                  </a:lnTo>
                  <a:lnTo>
                    <a:pt x="803" y="226"/>
                  </a:lnTo>
                  <a:lnTo>
                    <a:pt x="751" y="195"/>
                  </a:lnTo>
                  <a:lnTo>
                    <a:pt x="698" y="166"/>
                  </a:lnTo>
                  <a:lnTo>
                    <a:pt x="644" y="141"/>
                  </a:lnTo>
                  <a:lnTo>
                    <a:pt x="588" y="117"/>
                  </a:lnTo>
                  <a:lnTo>
                    <a:pt x="532" y="95"/>
                  </a:lnTo>
                  <a:lnTo>
                    <a:pt x="474" y="75"/>
                  </a:lnTo>
                  <a:lnTo>
                    <a:pt x="417" y="57"/>
                  </a:lnTo>
                  <a:lnTo>
                    <a:pt x="358" y="42"/>
                  </a:lnTo>
                  <a:lnTo>
                    <a:pt x="300" y="29"/>
                  </a:lnTo>
                  <a:lnTo>
                    <a:pt x="240" y="18"/>
                  </a:lnTo>
                  <a:lnTo>
                    <a:pt x="180" y="11"/>
                  </a:lnTo>
                  <a:lnTo>
                    <a:pt x="121" y="4"/>
                  </a:lnTo>
                  <a:lnTo>
                    <a:pt x="61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1" name="Line 93"/>
            <p:cNvSpPr>
              <a:spLocks noChangeShapeType="1"/>
            </p:cNvSpPr>
            <p:nvPr/>
          </p:nvSpPr>
          <p:spPr bwMode="auto">
            <a:xfrm>
              <a:off x="846" y="3046"/>
              <a:ext cx="14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12" name="Line 94"/>
            <p:cNvSpPr>
              <a:spLocks noChangeShapeType="1"/>
            </p:cNvSpPr>
            <p:nvPr/>
          </p:nvSpPr>
          <p:spPr bwMode="auto">
            <a:xfrm>
              <a:off x="846" y="3911"/>
              <a:ext cx="14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7359" name="Freeform 95"/>
          <p:cNvSpPr>
            <a:spLocks/>
          </p:cNvSpPr>
          <p:nvPr/>
        </p:nvSpPr>
        <p:spPr bwMode="auto">
          <a:xfrm>
            <a:off x="5713413" y="1776413"/>
            <a:ext cx="1370012" cy="228600"/>
          </a:xfrm>
          <a:custGeom>
            <a:avLst/>
            <a:gdLst>
              <a:gd name="T0" fmla="*/ 2147483647 w 3070"/>
              <a:gd name="T1" fmla="*/ 2147483647 h 512"/>
              <a:gd name="T2" fmla="*/ 2147483647 w 3070"/>
              <a:gd name="T3" fmla="*/ 2147483647 h 512"/>
              <a:gd name="T4" fmla="*/ 2147483647 w 3070"/>
              <a:gd name="T5" fmla="*/ 2147483647 h 512"/>
              <a:gd name="T6" fmla="*/ 2147483647 w 3070"/>
              <a:gd name="T7" fmla="*/ 2147483647 h 512"/>
              <a:gd name="T8" fmla="*/ 2147483647 w 3070"/>
              <a:gd name="T9" fmla="*/ 2147483647 h 512"/>
              <a:gd name="T10" fmla="*/ 2147483647 w 3070"/>
              <a:gd name="T11" fmla="*/ 2147483647 h 512"/>
              <a:gd name="T12" fmla="*/ 2147483647 w 3070"/>
              <a:gd name="T13" fmla="*/ 2147483647 h 512"/>
              <a:gd name="T14" fmla="*/ 2147483647 w 3070"/>
              <a:gd name="T15" fmla="*/ 2147483647 h 512"/>
              <a:gd name="T16" fmla="*/ 2147483647 w 3070"/>
              <a:gd name="T17" fmla="*/ 2147483647 h 512"/>
              <a:gd name="T18" fmla="*/ 2147483647 w 3070"/>
              <a:gd name="T19" fmla="*/ 2147483647 h 512"/>
              <a:gd name="T20" fmla="*/ 2147483647 w 3070"/>
              <a:gd name="T21" fmla="*/ 2147483647 h 512"/>
              <a:gd name="T22" fmla="*/ 2147483647 w 3070"/>
              <a:gd name="T23" fmla="*/ 2147483647 h 512"/>
              <a:gd name="T24" fmla="*/ 2147483647 w 3070"/>
              <a:gd name="T25" fmla="*/ 2147483647 h 512"/>
              <a:gd name="T26" fmla="*/ 2147483647 w 3070"/>
              <a:gd name="T27" fmla="*/ 2147483647 h 512"/>
              <a:gd name="T28" fmla="*/ 2147483647 w 3070"/>
              <a:gd name="T29" fmla="*/ 2147483647 h 512"/>
              <a:gd name="T30" fmla="*/ 2147483647 w 3070"/>
              <a:gd name="T31" fmla="*/ 2147483647 h 512"/>
              <a:gd name="T32" fmla="*/ 2147483647 w 3070"/>
              <a:gd name="T33" fmla="*/ 2147483647 h 512"/>
              <a:gd name="T34" fmla="*/ 2147483647 w 3070"/>
              <a:gd name="T35" fmla="*/ 2147483647 h 512"/>
              <a:gd name="T36" fmla="*/ 2147483647 w 3070"/>
              <a:gd name="T37" fmla="*/ 2147483647 h 512"/>
              <a:gd name="T38" fmla="*/ 2147483647 w 3070"/>
              <a:gd name="T39" fmla="*/ 2147483647 h 512"/>
              <a:gd name="T40" fmla="*/ 2147483647 w 3070"/>
              <a:gd name="T41" fmla="*/ 2147483647 h 512"/>
              <a:gd name="T42" fmla="*/ 2147483647 w 3070"/>
              <a:gd name="T43" fmla="*/ 0 h 512"/>
              <a:gd name="T44" fmla="*/ 2147483647 w 3070"/>
              <a:gd name="T45" fmla="*/ 2147483647 h 512"/>
              <a:gd name="T46" fmla="*/ 2147483647 w 3070"/>
              <a:gd name="T47" fmla="*/ 2147483647 h 512"/>
              <a:gd name="T48" fmla="*/ 2147483647 w 3070"/>
              <a:gd name="T49" fmla="*/ 2147483647 h 512"/>
              <a:gd name="T50" fmla="*/ 2147483647 w 3070"/>
              <a:gd name="T51" fmla="*/ 2147483647 h 512"/>
              <a:gd name="T52" fmla="*/ 2147483647 w 3070"/>
              <a:gd name="T53" fmla="*/ 2147483647 h 512"/>
              <a:gd name="T54" fmla="*/ 2147483647 w 3070"/>
              <a:gd name="T55" fmla="*/ 2147483647 h 512"/>
              <a:gd name="T56" fmla="*/ 2147483647 w 3070"/>
              <a:gd name="T57" fmla="*/ 2147483647 h 512"/>
              <a:gd name="T58" fmla="*/ 2147483647 w 3070"/>
              <a:gd name="T59" fmla="*/ 2147483647 h 512"/>
              <a:gd name="T60" fmla="*/ 2147483647 w 3070"/>
              <a:gd name="T61" fmla="*/ 2147483647 h 512"/>
              <a:gd name="T62" fmla="*/ 2147483647 w 3070"/>
              <a:gd name="T63" fmla="*/ 2147483647 h 512"/>
              <a:gd name="T64" fmla="*/ 2147483647 w 3070"/>
              <a:gd name="T65" fmla="*/ 2147483647 h 512"/>
              <a:gd name="T66" fmla="*/ 2147483647 w 3070"/>
              <a:gd name="T67" fmla="*/ 2147483647 h 512"/>
              <a:gd name="T68" fmla="*/ 2147483647 w 3070"/>
              <a:gd name="T69" fmla="*/ 2147483647 h 512"/>
              <a:gd name="T70" fmla="*/ 2147483647 w 3070"/>
              <a:gd name="T71" fmla="*/ 2147483647 h 512"/>
              <a:gd name="T72" fmla="*/ 2147483647 w 3070"/>
              <a:gd name="T73" fmla="*/ 2147483647 h 512"/>
              <a:gd name="T74" fmla="*/ 2147483647 w 3070"/>
              <a:gd name="T75" fmla="*/ 2147483647 h 512"/>
              <a:gd name="T76" fmla="*/ 2147483647 w 3070"/>
              <a:gd name="T77" fmla="*/ 2147483647 h 512"/>
              <a:gd name="T78" fmla="*/ 2147483647 w 3070"/>
              <a:gd name="T79" fmla="*/ 2147483647 h 512"/>
              <a:gd name="T80" fmla="*/ 2147483647 w 3070"/>
              <a:gd name="T81" fmla="*/ 2147483647 h 512"/>
              <a:gd name="T82" fmla="*/ 2147483647 w 3070"/>
              <a:gd name="T83" fmla="*/ 2147483647 h 512"/>
              <a:gd name="T84" fmla="*/ 0 w 3070"/>
              <a:gd name="T85" fmla="*/ 2147483647 h 51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070" h="512">
                <a:moveTo>
                  <a:pt x="3070" y="512"/>
                </a:moveTo>
                <a:lnTo>
                  <a:pt x="3007" y="466"/>
                </a:lnTo>
                <a:lnTo>
                  <a:pt x="2942" y="422"/>
                </a:lnTo>
                <a:lnTo>
                  <a:pt x="2876" y="380"/>
                </a:lnTo>
                <a:lnTo>
                  <a:pt x="2808" y="340"/>
                </a:lnTo>
                <a:lnTo>
                  <a:pt x="2740" y="302"/>
                </a:lnTo>
                <a:lnTo>
                  <a:pt x="2670" y="266"/>
                </a:lnTo>
                <a:lnTo>
                  <a:pt x="2599" y="233"/>
                </a:lnTo>
                <a:lnTo>
                  <a:pt x="2528" y="201"/>
                </a:lnTo>
                <a:lnTo>
                  <a:pt x="2455" y="171"/>
                </a:lnTo>
                <a:lnTo>
                  <a:pt x="2382" y="144"/>
                </a:lnTo>
                <a:lnTo>
                  <a:pt x="2306" y="120"/>
                </a:lnTo>
                <a:lnTo>
                  <a:pt x="2231" y="97"/>
                </a:lnTo>
                <a:lnTo>
                  <a:pt x="2156" y="77"/>
                </a:lnTo>
                <a:lnTo>
                  <a:pt x="2080" y="59"/>
                </a:lnTo>
                <a:lnTo>
                  <a:pt x="2003" y="44"/>
                </a:lnTo>
                <a:lnTo>
                  <a:pt x="1925" y="30"/>
                </a:lnTo>
                <a:lnTo>
                  <a:pt x="1848" y="19"/>
                </a:lnTo>
                <a:lnTo>
                  <a:pt x="1769" y="10"/>
                </a:lnTo>
                <a:lnTo>
                  <a:pt x="1692" y="5"/>
                </a:lnTo>
                <a:lnTo>
                  <a:pt x="1613" y="2"/>
                </a:lnTo>
                <a:lnTo>
                  <a:pt x="1535" y="0"/>
                </a:lnTo>
                <a:lnTo>
                  <a:pt x="1457" y="2"/>
                </a:lnTo>
                <a:lnTo>
                  <a:pt x="1378" y="5"/>
                </a:lnTo>
                <a:lnTo>
                  <a:pt x="1300" y="10"/>
                </a:lnTo>
                <a:lnTo>
                  <a:pt x="1222" y="19"/>
                </a:lnTo>
                <a:lnTo>
                  <a:pt x="1145" y="30"/>
                </a:lnTo>
                <a:lnTo>
                  <a:pt x="1067" y="44"/>
                </a:lnTo>
                <a:lnTo>
                  <a:pt x="990" y="59"/>
                </a:lnTo>
                <a:lnTo>
                  <a:pt x="914" y="77"/>
                </a:lnTo>
                <a:lnTo>
                  <a:pt x="839" y="97"/>
                </a:lnTo>
                <a:lnTo>
                  <a:pt x="764" y="120"/>
                </a:lnTo>
                <a:lnTo>
                  <a:pt x="688" y="144"/>
                </a:lnTo>
                <a:lnTo>
                  <a:pt x="615" y="171"/>
                </a:lnTo>
                <a:lnTo>
                  <a:pt x="542" y="201"/>
                </a:lnTo>
                <a:lnTo>
                  <a:pt x="471" y="233"/>
                </a:lnTo>
                <a:lnTo>
                  <a:pt x="400" y="266"/>
                </a:lnTo>
                <a:lnTo>
                  <a:pt x="330" y="302"/>
                </a:lnTo>
                <a:lnTo>
                  <a:pt x="262" y="340"/>
                </a:lnTo>
                <a:lnTo>
                  <a:pt x="194" y="380"/>
                </a:lnTo>
                <a:lnTo>
                  <a:pt x="128" y="422"/>
                </a:lnTo>
                <a:lnTo>
                  <a:pt x="63" y="466"/>
                </a:lnTo>
                <a:lnTo>
                  <a:pt x="0" y="51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360" name="Line 96"/>
          <p:cNvSpPr>
            <a:spLocks noChangeShapeType="1"/>
          </p:cNvSpPr>
          <p:nvPr/>
        </p:nvSpPr>
        <p:spPr bwMode="auto">
          <a:xfrm>
            <a:off x="3629025" y="2005013"/>
            <a:ext cx="208438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361" name="Freeform 97"/>
          <p:cNvSpPr>
            <a:spLocks/>
          </p:cNvSpPr>
          <p:nvPr/>
        </p:nvSpPr>
        <p:spPr bwMode="auto">
          <a:xfrm>
            <a:off x="3629025" y="1776413"/>
            <a:ext cx="688975" cy="228600"/>
          </a:xfrm>
          <a:custGeom>
            <a:avLst/>
            <a:gdLst>
              <a:gd name="T0" fmla="*/ 0 w 1536"/>
              <a:gd name="T1" fmla="*/ 2147483647 h 512"/>
              <a:gd name="T2" fmla="*/ 2147483647 w 1536"/>
              <a:gd name="T3" fmla="*/ 2147483647 h 512"/>
              <a:gd name="T4" fmla="*/ 2147483647 w 1536"/>
              <a:gd name="T5" fmla="*/ 2147483647 h 512"/>
              <a:gd name="T6" fmla="*/ 2147483647 w 1536"/>
              <a:gd name="T7" fmla="*/ 2147483647 h 512"/>
              <a:gd name="T8" fmla="*/ 2147483647 w 1536"/>
              <a:gd name="T9" fmla="*/ 2147483647 h 512"/>
              <a:gd name="T10" fmla="*/ 2147483647 w 1536"/>
              <a:gd name="T11" fmla="*/ 2147483647 h 512"/>
              <a:gd name="T12" fmla="*/ 2147483647 w 1536"/>
              <a:gd name="T13" fmla="*/ 2147483647 h 512"/>
              <a:gd name="T14" fmla="*/ 2147483647 w 1536"/>
              <a:gd name="T15" fmla="*/ 2147483647 h 512"/>
              <a:gd name="T16" fmla="*/ 2147483647 w 1536"/>
              <a:gd name="T17" fmla="*/ 2147483647 h 512"/>
              <a:gd name="T18" fmla="*/ 2147483647 w 1536"/>
              <a:gd name="T19" fmla="*/ 2147483647 h 512"/>
              <a:gd name="T20" fmla="*/ 2147483647 w 1536"/>
              <a:gd name="T21" fmla="*/ 2147483647 h 512"/>
              <a:gd name="T22" fmla="*/ 2147483647 w 1536"/>
              <a:gd name="T23" fmla="*/ 2147483647 h 512"/>
              <a:gd name="T24" fmla="*/ 2147483647 w 1536"/>
              <a:gd name="T25" fmla="*/ 2147483647 h 512"/>
              <a:gd name="T26" fmla="*/ 2147483647 w 1536"/>
              <a:gd name="T27" fmla="*/ 2147483647 h 512"/>
              <a:gd name="T28" fmla="*/ 2147483647 w 1536"/>
              <a:gd name="T29" fmla="*/ 2147483647 h 512"/>
              <a:gd name="T30" fmla="*/ 2147483647 w 1536"/>
              <a:gd name="T31" fmla="*/ 2147483647 h 512"/>
              <a:gd name="T32" fmla="*/ 2147483647 w 1536"/>
              <a:gd name="T33" fmla="*/ 2147483647 h 512"/>
              <a:gd name="T34" fmla="*/ 2147483647 w 1536"/>
              <a:gd name="T35" fmla="*/ 2147483647 h 512"/>
              <a:gd name="T36" fmla="*/ 2147483647 w 1536"/>
              <a:gd name="T37" fmla="*/ 2147483647 h 512"/>
              <a:gd name="T38" fmla="*/ 2147483647 w 1536"/>
              <a:gd name="T39" fmla="*/ 2147483647 h 512"/>
              <a:gd name="T40" fmla="*/ 2147483647 w 1536"/>
              <a:gd name="T41" fmla="*/ 2147483647 h 512"/>
              <a:gd name="T42" fmla="*/ 2147483647 w 1536"/>
              <a:gd name="T43" fmla="*/ 0 h 51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536" h="512">
                <a:moveTo>
                  <a:pt x="0" y="512"/>
                </a:moveTo>
                <a:lnTo>
                  <a:pt x="79" y="511"/>
                </a:lnTo>
                <a:lnTo>
                  <a:pt x="157" y="508"/>
                </a:lnTo>
                <a:lnTo>
                  <a:pt x="236" y="501"/>
                </a:lnTo>
                <a:lnTo>
                  <a:pt x="313" y="493"/>
                </a:lnTo>
                <a:lnTo>
                  <a:pt x="390" y="482"/>
                </a:lnTo>
                <a:lnTo>
                  <a:pt x="468" y="469"/>
                </a:lnTo>
                <a:lnTo>
                  <a:pt x="545" y="454"/>
                </a:lnTo>
                <a:lnTo>
                  <a:pt x="621" y="436"/>
                </a:lnTo>
                <a:lnTo>
                  <a:pt x="698" y="415"/>
                </a:lnTo>
                <a:lnTo>
                  <a:pt x="772" y="393"/>
                </a:lnTo>
                <a:lnTo>
                  <a:pt x="847" y="369"/>
                </a:lnTo>
                <a:lnTo>
                  <a:pt x="920" y="341"/>
                </a:lnTo>
                <a:lnTo>
                  <a:pt x="993" y="312"/>
                </a:lnTo>
                <a:lnTo>
                  <a:pt x="1065" y="280"/>
                </a:lnTo>
                <a:lnTo>
                  <a:pt x="1135" y="247"/>
                </a:lnTo>
                <a:lnTo>
                  <a:pt x="1205" y="210"/>
                </a:lnTo>
                <a:lnTo>
                  <a:pt x="1274" y="173"/>
                </a:lnTo>
                <a:lnTo>
                  <a:pt x="1341" y="132"/>
                </a:lnTo>
                <a:lnTo>
                  <a:pt x="1407" y="90"/>
                </a:lnTo>
                <a:lnTo>
                  <a:pt x="1473" y="46"/>
                </a:lnTo>
                <a:lnTo>
                  <a:pt x="1536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362" name="Line 98"/>
          <p:cNvSpPr>
            <a:spLocks noChangeShapeType="1"/>
          </p:cNvSpPr>
          <p:nvPr/>
        </p:nvSpPr>
        <p:spPr bwMode="auto">
          <a:xfrm flipH="1">
            <a:off x="1343025" y="2005013"/>
            <a:ext cx="2286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7363" name="Freeform 99"/>
          <p:cNvSpPr>
            <a:spLocks/>
          </p:cNvSpPr>
          <p:nvPr/>
        </p:nvSpPr>
        <p:spPr bwMode="auto">
          <a:xfrm>
            <a:off x="657225" y="1776413"/>
            <a:ext cx="685800" cy="228600"/>
          </a:xfrm>
          <a:custGeom>
            <a:avLst/>
            <a:gdLst>
              <a:gd name="T0" fmla="*/ 0 w 1535"/>
              <a:gd name="T1" fmla="*/ 0 h 512"/>
              <a:gd name="T2" fmla="*/ 2147483647 w 1535"/>
              <a:gd name="T3" fmla="*/ 2147483647 h 512"/>
              <a:gd name="T4" fmla="*/ 2147483647 w 1535"/>
              <a:gd name="T5" fmla="*/ 2147483647 h 512"/>
              <a:gd name="T6" fmla="*/ 2147483647 w 1535"/>
              <a:gd name="T7" fmla="*/ 2147483647 h 512"/>
              <a:gd name="T8" fmla="*/ 2147483647 w 1535"/>
              <a:gd name="T9" fmla="*/ 2147483647 h 512"/>
              <a:gd name="T10" fmla="*/ 2147483647 w 1535"/>
              <a:gd name="T11" fmla="*/ 2147483647 h 512"/>
              <a:gd name="T12" fmla="*/ 2147483647 w 1535"/>
              <a:gd name="T13" fmla="*/ 2147483647 h 512"/>
              <a:gd name="T14" fmla="*/ 2147483647 w 1535"/>
              <a:gd name="T15" fmla="*/ 2147483647 h 512"/>
              <a:gd name="T16" fmla="*/ 2147483647 w 1535"/>
              <a:gd name="T17" fmla="*/ 2147483647 h 512"/>
              <a:gd name="T18" fmla="*/ 2147483647 w 1535"/>
              <a:gd name="T19" fmla="*/ 2147483647 h 512"/>
              <a:gd name="T20" fmla="*/ 2147483647 w 1535"/>
              <a:gd name="T21" fmla="*/ 2147483647 h 512"/>
              <a:gd name="T22" fmla="*/ 2147483647 w 1535"/>
              <a:gd name="T23" fmla="*/ 2147483647 h 512"/>
              <a:gd name="T24" fmla="*/ 2147483647 w 1535"/>
              <a:gd name="T25" fmla="*/ 2147483647 h 512"/>
              <a:gd name="T26" fmla="*/ 2147483647 w 1535"/>
              <a:gd name="T27" fmla="*/ 2147483647 h 512"/>
              <a:gd name="T28" fmla="*/ 2147483647 w 1535"/>
              <a:gd name="T29" fmla="*/ 2147483647 h 512"/>
              <a:gd name="T30" fmla="*/ 2147483647 w 1535"/>
              <a:gd name="T31" fmla="*/ 2147483647 h 512"/>
              <a:gd name="T32" fmla="*/ 2147483647 w 1535"/>
              <a:gd name="T33" fmla="*/ 2147483647 h 512"/>
              <a:gd name="T34" fmla="*/ 2147483647 w 1535"/>
              <a:gd name="T35" fmla="*/ 2147483647 h 512"/>
              <a:gd name="T36" fmla="*/ 2147483647 w 1535"/>
              <a:gd name="T37" fmla="*/ 2147483647 h 512"/>
              <a:gd name="T38" fmla="*/ 2147483647 w 1535"/>
              <a:gd name="T39" fmla="*/ 2147483647 h 512"/>
              <a:gd name="T40" fmla="*/ 2147483647 w 1535"/>
              <a:gd name="T41" fmla="*/ 2147483647 h 512"/>
              <a:gd name="T42" fmla="*/ 2147483647 w 1535"/>
              <a:gd name="T43" fmla="*/ 2147483647 h 51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535" h="512">
                <a:moveTo>
                  <a:pt x="0" y="0"/>
                </a:moveTo>
                <a:lnTo>
                  <a:pt x="63" y="46"/>
                </a:lnTo>
                <a:lnTo>
                  <a:pt x="128" y="90"/>
                </a:lnTo>
                <a:lnTo>
                  <a:pt x="194" y="132"/>
                </a:lnTo>
                <a:lnTo>
                  <a:pt x="262" y="173"/>
                </a:lnTo>
                <a:lnTo>
                  <a:pt x="330" y="210"/>
                </a:lnTo>
                <a:lnTo>
                  <a:pt x="400" y="247"/>
                </a:lnTo>
                <a:lnTo>
                  <a:pt x="471" y="280"/>
                </a:lnTo>
                <a:lnTo>
                  <a:pt x="542" y="312"/>
                </a:lnTo>
                <a:lnTo>
                  <a:pt x="615" y="341"/>
                </a:lnTo>
                <a:lnTo>
                  <a:pt x="688" y="369"/>
                </a:lnTo>
                <a:lnTo>
                  <a:pt x="762" y="393"/>
                </a:lnTo>
                <a:lnTo>
                  <a:pt x="838" y="415"/>
                </a:lnTo>
                <a:lnTo>
                  <a:pt x="914" y="436"/>
                </a:lnTo>
                <a:lnTo>
                  <a:pt x="990" y="454"/>
                </a:lnTo>
                <a:lnTo>
                  <a:pt x="1066" y="469"/>
                </a:lnTo>
                <a:lnTo>
                  <a:pt x="1144" y="482"/>
                </a:lnTo>
                <a:lnTo>
                  <a:pt x="1222" y="493"/>
                </a:lnTo>
                <a:lnTo>
                  <a:pt x="1300" y="501"/>
                </a:lnTo>
                <a:lnTo>
                  <a:pt x="1378" y="508"/>
                </a:lnTo>
                <a:lnTo>
                  <a:pt x="1456" y="511"/>
                </a:lnTo>
                <a:lnTo>
                  <a:pt x="1535" y="512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7364" name="Group 100"/>
          <p:cNvGrpSpPr>
            <a:grpSpLocks/>
          </p:cNvGrpSpPr>
          <p:nvPr/>
        </p:nvGrpSpPr>
        <p:grpSpPr bwMode="auto">
          <a:xfrm>
            <a:off x="6084888" y="4149725"/>
            <a:ext cx="2735262" cy="2555875"/>
            <a:chOff x="3015" y="2233"/>
            <a:chExt cx="2025" cy="2015"/>
          </a:xfrm>
        </p:grpSpPr>
        <p:sp>
          <p:nvSpPr>
            <p:cNvPr id="144395" name="Freeform 101"/>
            <p:cNvSpPr>
              <a:spLocks/>
            </p:cNvSpPr>
            <p:nvPr/>
          </p:nvSpPr>
          <p:spPr bwMode="auto">
            <a:xfrm>
              <a:off x="4287" y="3274"/>
              <a:ext cx="753" cy="974"/>
            </a:xfrm>
            <a:custGeom>
              <a:avLst/>
              <a:gdLst>
                <a:gd name="T0" fmla="*/ 0 w 3431"/>
                <a:gd name="T1" fmla="*/ 7 h 4435"/>
                <a:gd name="T2" fmla="*/ 0 w 3431"/>
                <a:gd name="T3" fmla="*/ 8 h 4435"/>
                <a:gd name="T4" fmla="*/ 0 w 3431"/>
                <a:gd name="T5" fmla="*/ 9 h 4435"/>
                <a:gd name="T6" fmla="*/ 1 w 3431"/>
                <a:gd name="T7" fmla="*/ 9 h 4435"/>
                <a:gd name="T8" fmla="*/ 1 w 3431"/>
                <a:gd name="T9" fmla="*/ 10 h 4435"/>
                <a:gd name="T10" fmla="*/ 2 w 3431"/>
                <a:gd name="T11" fmla="*/ 10 h 4435"/>
                <a:gd name="T12" fmla="*/ 2 w 3431"/>
                <a:gd name="T13" fmla="*/ 10 h 4435"/>
                <a:gd name="T14" fmla="*/ 3 w 3431"/>
                <a:gd name="T15" fmla="*/ 10 h 4435"/>
                <a:gd name="T16" fmla="*/ 4 w 3431"/>
                <a:gd name="T17" fmla="*/ 10 h 4435"/>
                <a:gd name="T18" fmla="*/ 4 w 3431"/>
                <a:gd name="T19" fmla="*/ 10 h 4435"/>
                <a:gd name="T20" fmla="*/ 5 w 3431"/>
                <a:gd name="T21" fmla="*/ 9 h 4435"/>
                <a:gd name="T22" fmla="*/ 5 w 3431"/>
                <a:gd name="T23" fmla="*/ 9 h 4435"/>
                <a:gd name="T24" fmla="*/ 6 w 3431"/>
                <a:gd name="T25" fmla="*/ 8 h 4435"/>
                <a:gd name="T26" fmla="*/ 7 w 3431"/>
                <a:gd name="T27" fmla="*/ 7 h 4435"/>
                <a:gd name="T28" fmla="*/ 7 w 3431"/>
                <a:gd name="T29" fmla="*/ 6 h 4435"/>
                <a:gd name="T30" fmla="*/ 7 w 3431"/>
                <a:gd name="T31" fmla="*/ 5 h 4435"/>
                <a:gd name="T32" fmla="*/ 8 w 3431"/>
                <a:gd name="T33" fmla="*/ 4 h 4435"/>
                <a:gd name="T34" fmla="*/ 8 w 3431"/>
                <a:gd name="T35" fmla="*/ 3 h 4435"/>
                <a:gd name="T36" fmla="*/ 8 w 3431"/>
                <a:gd name="T37" fmla="*/ 2 h 4435"/>
                <a:gd name="T38" fmla="*/ 8 w 3431"/>
                <a:gd name="T39" fmla="*/ 2 h 4435"/>
                <a:gd name="T40" fmla="*/ 7 w 3431"/>
                <a:gd name="T41" fmla="*/ 1 h 4435"/>
                <a:gd name="T42" fmla="*/ 7 w 3431"/>
                <a:gd name="T43" fmla="*/ 1 h 4435"/>
                <a:gd name="T44" fmla="*/ 7 w 3431"/>
                <a:gd name="T45" fmla="*/ 0 h 4435"/>
                <a:gd name="T46" fmla="*/ 6 w 3431"/>
                <a:gd name="T47" fmla="*/ 0 h 4435"/>
                <a:gd name="T48" fmla="*/ 5 w 3431"/>
                <a:gd name="T49" fmla="*/ 0 h 4435"/>
                <a:gd name="T50" fmla="*/ 5 w 3431"/>
                <a:gd name="T51" fmla="*/ 0 h 4435"/>
                <a:gd name="T52" fmla="*/ 4 w 3431"/>
                <a:gd name="T53" fmla="*/ 0 h 4435"/>
                <a:gd name="T54" fmla="*/ 4 w 3431"/>
                <a:gd name="T55" fmla="*/ 1 h 4435"/>
                <a:gd name="T56" fmla="*/ 3 w 3431"/>
                <a:gd name="T57" fmla="*/ 2 h 4435"/>
                <a:gd name="T58" fmla="*/ 2 w 3431"/>
                <a:gd name="T59" fmla="*/ 2 h 4435"/>
                <a:gd name="T60" fmla="*/ 2 w 3431"/>
                <a:gd name="T61" fmla="*/ 3 h 4435"/>
                <a:gd name="T62" fmla="*/ 1 w 3431"/>
                <a:gd name="T63" fmla="*/ 4 h 4435"/>
                <a:gd name="T64" fmla="*/ 1 w 3431"/>
                <a:gd name="T65" fmla="*/ 5 h 4435"/>
                <a:gd name="T66" fmla="*/ 0 w 3431"/>
                <a:gd name="T67" fmla="*/ 6 h 4435"/>
                <a:gd name="T68" fmla="*/ 0 w 3431"/>
                <a:gd name="T69" fmla="*/ 7 h 4435"/>
                <a:gd name="T70" fmla="*/ 0 w 3431"/>
                <a:gd name="T71" fmla="*/ 7 h 4435"/>
                <a:gd name="T72" fmla="*/ 0 w 3431"/>
                <a:gd name="T73" fmla="*/ 7 h 443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431" h="4435">
                  <a:moveTo>
                    <a:pt x="0" y="3209"/>
                  </a:moveTo>
                  <a:lnTo>
                    <a:pt x="28" y="3547"/>
                  </a:lnTo>
                  <a:lnTo>
                    <a:pt x="110" y="3843"/>
                  </a:lnTo>
                  <a:lnTo>
                    <a:pt x="243" y="4087"/>
                  </a:lnTo>
                  <a:lnTo>
                    <a:pt x="425" y="4270"/>
                  </a:lnTo>
                  <a:lnTo>
                    <a:pt x="647" y="4387"/>
                  </a:lnTo>
                  <a:lnTo>
                    <a:pt x="905" y="4435"/>
                  </a:lnTo>
                  <a:lnTo>
                    <a:pt x="1189" y="4411"/>
                  </a:lnTo>
                  <a:lnTo>
                    <a:pt x="1489" y="4317"/>
                  </a:lnTo>
                  <a:lnTo>
                    <a:pt x="1796" y="4155"/>
                  </a:lnTo>
                  <a:lnTo>
                    <a:pt x="2102" y="3932"/>
                  </a:lnTo>
                  <a:lnTo>
                    <a:pt x="2395" y="3652"/>
                  </a:lnTo>
                  <a:lnTo>
                    <a:pt x="2667" y="3326"/>
                  </a:lnTo>
                  <a:lnTo>
                    <a:pt x="2908" y="2966"/>
                  </a:lnTo>
                  <a:lnTo>
                    <a:pt x="3110" y="2581"/>
                  </a:lnTo>
                  <a:lnTo>
                    <a:pt x="3268" y="2183"/>
                  </a:lnTo>
                  <a:lnTo>
                    <a:pt x="3376" y="1787"/>
                  </a:lnTo>
                  <a:lnTo>
                    <a:pt x="3431" y="1405"/>
                  </a:lnTo>
                  <a:lnTo>
                    <a:pt x="3431" y="1050"/>
                  </a:lnTo>
                  <a:lnTo>
                    <a:pt x="3376" y="731"/>
                  </a:lnTo>
                  <a:lnTo>
                    <a:pt x="3268" y="460"/>
                  </a:lnTo>
                  <a:lnTo>
                    <a:pt x="3110" y="246"/>
                  </a:lnTo>
                  <a:lnTo>
                    <a:pt x="2908" y="94"/>
                  </a:lnTo>
                  <a:lnTo>
                    <a:pt x="2667" y="12"/>
                  </a:lnTo>
                  <a:lnTo>
                    <a:pt x="2395" y="0"/>
                  </a:lnTo>
                  <a:lnTo>
                    <a:pt x="2102" y="59"/>
                  </a:lnTo>
                  <a:lnTo>
                    <a:pt x="1796" y="188"/>
                  </a:lnTo>
                  <a:lnTo>
                    <a:pt x="1489" y="382"/>
                  </a:lnTo>
                  <a:lnTo>
                    <a:pt x="1189" y="634"/>
                  </a:lnTo>
                  <a:lnTo>
                    <a:pt x="905" y="938"/>
                  </a:lnTo>
                  <a:lnTo>
                    <a:pt x="647" y="1282"/>
                  </a:lnTo>
                  <a:lnTo>
                    <a:pt x="425" y="1657"/>
                  </a:lnTo>
                  <a:lnTo>
                    <a:pt x="243" y="2050"/>
                  </a:lnTo>
                  <a:lnTo>
                    <a:pt x="110" y="2448"/>
                  </a:lnTo>
                  <a:lnTo>
                    <a:pt x="28" y="2838"/>
                  </a:lnTo>
                  <a:lnTo>
                    <a:pt x="0" y="3209"/>
                  </a:lnTo>
                  <a:lnTo>
                    <a:pt x="1" y="3209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396" name="Freeform 102"/>
            <p:cNvSpPr>
              <a:spLocks/>
            </p:cNvSpPr>
            <p:nvPr/>
          </p:nvSpPr>
          <p:spPr bwMode="auto">
            <a:xfrm>
              <a:off x="3015" y="3242"/>
              <a:ext cx="111" cy="245"/>
            </a:xfrm>
            <a:custGeom>
              <a:avLst/>
              <a:gdLst>
                <a:gd name="T0" fmla="*/ 0 w 504"/>
                <a:gd name="T1" fmla="*/ 0 h 1113"/>
                <a:gd name="T2" fmla="*/ 0 w 504"/>
                <a:gd name="T3" fmla="*/ 1 h 1113"/>
                <a:gd name="T4" fmla="*/ 0 w 504"/>
                <a:gd name="T5" fmla="*/ 1 h 1113"/>
                <a:gd name="T6" fmla="*/ 0 w 504"/>
                <a:gd name="T7" fmla="*/ 2 h 1113"/>
                <a:gd name="T8" fmla="*/ 1 w 504"/>
                <a:gd name="T9" fmla="*/ 2 h 1113"/>
                <a:gd name="T10" fmla="*/ 1 w 504"/>
                <a:gd name="T11" fmla="*/ 3 h 1113"/>
                <a:gd name="T12" fmla="*/ 1 w 504"/>
                <a:gd name="T13" fmla="*/ 3 h 1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4" h="1113">
                  <a:moveTo>
                    <a:pt x="0" y="0"/>
                  </a:moveTo>
                  <a:lnTo>
                    <a:pt x="21" y="298"/>
                  </a:lnTo>
                  <a:lnTo>
                    <a:pt x="84" y="565"/>
                  </a:lnTo>
                  <a:lnTo>
                    <a:pt x="187" y="792"/>
                  </a:lnTo>
                  <a:lnTo>
                    <a:pt x="328" y="977"/>
                  </a:lnTo>
                  <a:lnTo>
                    <a:pt x="503" y="1113"/>
                  </a:lnTo>
                  <a:lnTo>
                    <a:pt x="504" y="1113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397" name="Freeform 103"/>
            <p:cNvSpPr>
              <a:spLocks/>
            </p:cNvSpPr>
            <p:nvPr/>
          </p:nvSpPr>
          <p:spPr bwMode="auto">
            <a:xfrm>
              <a:off x="3015" y="2567"/>
              <a:ext cx="421" cy="675"/>
            </a:xfrm>
            <a:custGeom>
              <a:avLst/>
              <a:gdLst>
                <a:gd name="T0" fmla="*/ 4 w 1917"/>
                <a:gd name="T1" fmla="*/ 0 h 3081"/>
                <a:gd name="T2" fmla="*/ 4 w 1917"/>
                <a:gd name="T3" fmla="*/ 0 h 3081"/>
                <a:gd name="T4" fmla="*/ 3 w 1917"/>
                <a:gd name="T5" fmla="*/ 1 h 3081"/>
                <a:gd name="T6" fmla="*/ 2 w 1917"/>
                <a:gd name="T7" fmla="*/ 2 h 3081"/>
                <a:gd name="T8" fmla="*/ 2 w 1917"/>
                <a:gd name="T9" fmla="*/ 2 h 3081"/>
                <a:gd name="T10" fmla="*/ 1 w 1917"/>
                <a:gd name="T11" fmla="*/ 3 h 3081"/>
                <a:gd name="T12" fmla="*/ 1 w 1917"/>
                <a:gd name="T13" fmla="*/ 4 h 3081"/>
                <a:gd name="T14" fmla="*/ 0 w 1917"/>
                <a:gd name="T15" fmla="*/ 5 h 3081"/>
                <a:gd name="T16" fmla="*/ 0 w 1917"/>
                <a:gd name="T17" fmla="*/ 5 h 3081"/>
                <a:gd name="T18" fmla="*/ 0 w 1917"/>
                <a:gd name="T19" fmla="*/ 6 h 3081"/>
                <a:gd name="T20" fmla="*/ 0 w 1917"/>
                <a:gd name="T21" fmla="*/ 7 h 3081"/>
                <a:gd name="T22" fmla="*/ 0 w 1917"/>
                <a:gd name="T23" fmla="*/ 7 h 30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17" h="3081">
                  <a:moveTo>
                    <a:pt x="1917" y="0"/>
                  </a:moveTo>
                  <a:lnTo>
                    <a:pt x="1629" y="156"/>
                  </a:lnTo>
                  <a:lnTo>
                    <a:pt x="1341" y="368"/>
                  </a:lnTo>
                  <a:lnTo>
                    <a:pt x="1066" y="628"/>
                  </a:lnTo>
                  <a:lnTo>
                    <a:pt x="807" y="930"/>
                  </a:lnTo>
                  <a:lnTo>
                    <a:pt x="575" y="1264"/>
                  </a:lnTo>
                  <a:lnTo>
                    <a:pt x="376" y="1622"/>
                  </a:lnTo>
                  <a:lnTo>
                    <a:pt x="215" y="1993"/>
                  </a:lnTo>
                  <a:lnTo>
                    <a:pt x="97" y="2367"/>
                  </a:lnTo>
                  <a:lnTo>
                    <a:pt x="24" y="2733"/>
                  </a:lnTo>
                  <a:lnTo>
                    <a:pt x="0" y="3081"/>
                  </a:lnTo>
                  <a:lnTo>
                    <a:pt x="1" y="3081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398" name="Freeform 104"/>
            <p:cNvSpPr>
              <a:spLocks/>
            </p:cNvSpPr>
            <p:nvPr/>
          </p:nvSpPr>
          <p:spPr bwMode="auto">
            <a:xfrm>
              <a:off x="4052" y="2589"/>
              <a:ext cx="569" cy="329"/>
            </a:xfrm>
            <a:custGeom>
              <a:avLst/>
              <a:gdLst>
                <a:gd name="T0" fmla="*/ 0 w 2592"/>
                <a:gd name="T1" fmla="*/ 3 h 1498"/>
                <a:gd name="T2" fmla="*/ 0 w 2592"/>
                <a:gd name="T3" fmla="*/ 3 h 1498"/>
                <a:gd name="T4" fmla="*/ 1 w 2592"/>
                <a:gd name="T5" fmla="*/ 3 h 1498"/>
                <a:gd name="T6" fmla="*/ 2 w 2592"/>
                <a:gd name="T7" fmla="*/ 4 h 1498"/>
                <a:gd name="T8" fmla="*/ 2 w 2592"/>
                <a:gd name="T9" fmla="*/ 4 h 1498"/>
                <a:gd name="T10" fmla="*/ 3 w 2592"/>
                <a:gd name="T11" fmla="*/ 4 h 1498"/>
                <a:gd name="T12" fmla="*/ 4 w 2592"/>
                <a:gd name="T13" fmla="*/ 3 h 1498"/>
                <a:gd name="T14" fmla="*/ 4 w 2592"/>
                <a:gd name="T15" fmla="*/ 3 h 1498"/>
                <a:gd name="T16" fmla="*/ 5 w 2592"/>
                <a:gd name="T17" fmla="*/ 3 h 1498"/>
                <a:gd name="T18" fmla="*/ 5 w 2592"/>
                <a:gd name="T19" fmla="*/ 3 h 1498"/>
                <a:gd name="T20" fmla="*/ 5 w 2592"/>
                <a:gd name="T21" fmla="*/ 2 h 1498"/>
                <a:gd name="T22" fmla="*/ 6 w 2592"/>
                <a:gd name="T23" fmla="*/ 2 h 1498"/>
                <a:gd name="T24" fmla="*/ 6 w 2592"/>
                <a:gd name="T25" fmla="*/ 2 h 1498"/>
                <a:gd name="T26" fmla="*/ 6 w 2592"/>
                <a:gd name="T27" fmla="*/ 1 h 1498"/>
                <a:gd name="T28" fmla="*/ 6 w 2592"/>
                <a:gd name="T29" fmla="*/ 1 h 1498"/>
                <a:gd name="T30" fmla="*/ 6 w 2592"/>
                <a:gd name="T31" fmla="*/ 1 h 1498"/>
                <a:gd name="T32" fmla="*/ 5 w 2592"/>
                <a:gd name="T33" fmla="*/ 0 h 1498"/>
                <a:gd name="T34" fmla="*/ 5 w 2592"/>
                <a:gd name="T35" fmla="*/ 0 h 1498"/>
                <a:gd name="T36" fmla="*/ 5 w 2592"/>
                <a:gd name="T37" fmla="*/ 0 h 14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92" h="1498">
                  <a:moveTo>
                    <a:pt x="0" y="1241"/>
                  </a:moveTo>
                  <a:lnTo>
                    <a:pt x="216" y="1345"/>
                  </a:lnTo>
                  <a:lnTo>
                    <a:pt x="460" y="1424"/>
                  </a:lnTo>
                  <a:lnTo>
                    <a:pt x="726" y="1476"/>
                  </a:lnTo>
                  <a:lnTo>
                    <a:pt x="1005" y="1498"/>
                  </a:lnTo>
                  <a:lnTo>
                    <a:pt x="1284" y="1491"/>
                  </a:lnTo>
                  <a:lnTo>
                    <a:pt x="1557" y="1453"/>
                  </a:lnTo>
                  <a:lnTo>
                    <a:pt x="1814" y="1388"/>
                  </a:lnTo>
                  <a:lnTo>
                    <a:pt x="2046" y="1296"/>
                  </a:lnTo>
                  <a:lnTo>
                    <a:pt x="2243" y="1182"/>
                  </a:lnTo>
                  <a:lnTo>
                    <a:pt x="2402" y="1048"/>
                  </a:lnTo>
                  <a:lnTo>
                    <a:pt x="2515" y="900"/>
                  </a:lnTo>
                  <a:lnTo>
                    <a:pt x="2579" y="743"/>
                  </a:lnTo>
                  <a:lnTo>
                    <a:pt x="2592" y="581"/>
                  </a:lnTo>
                  <a:lnTo>
                    <a:pt x="2553" y="420"/>
                  </a:lnTo>
                  <a:lnTo>
                    <a:pt x="2464" y="267"/>
                  </a:lnTo>
                  <a:lnTo>
                    <a:pt x="2328" y="125"/>
                  </a:lnTo>
                  <a:lnTo>
                    <a:pt x="2148" y="0"/>
                  </a:lnTo>
                  <a:lnTo>
                    <a:pt x="2149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399" name="Freeform 105"/>
            <p:cNvSpPr>
              <a:spLocks/>
            </p:cNvSpPr>
            <p:nvPr/>
          </p:nvSpPr>
          <p:spPr bwMode="auto">
            <a:xfrm>
              <a:off x="4052" y="3152"/>
              <a:ext cx="569" cy="213"/>
            </a:xfrm>
            <a:custGeom>
              <a:avLst/>
              <a:gdLst>
                <a:gd name="T0" fmla="*/ 6 w 2594"/>
                <a:gd name="T1" fmla="*/ 0 h 971"/>
                <a:gd name="T2" fmla="*/ 6 w 2594"/>
                <a:gd name="T3" fmla="*/ 0 h 971"/>
                <a:gd name="T4" fmla="*/ 6 w 2594"/>
                <a:gd name="T5" fmla="*/ 0 h 971"/>
                <a:gd name="T6" fmla="*/ 5 w 2594"/>
                <a:gd name="T7" fmla="*/ 1 h 971"/>
                <a:gd name="T8" fmla="*/ 5 w 2594"/>
                <a:gd name="T9" fmla="*/ 1 h 971"/>
                <a:gd name="T10" fmla="*/ 4 w 2594"/>
                <a:gd name="T11" fmla="*/ 1 h 971"/>
                <a:gd name="T12" fmla="*/ 4 w 2594"/>
                <a:gd name="T13" fmla="*/ 2 h 971"/>
                <a:gd name="T14" fmla="*/ 3 w 2594"/>
                <a:gd name="T15" fmla="*/ 2 h 971"/>
                <a:gd name="T16" fmla="*/ 2 w 2594"/>
                <a:gd name="T17" fmla="*/ 2 h 971"/>
                <a:gd name="T18" fmla="*/ 2 w 2594"/>
                <a:gd name="T19" fmla="*/ 2 h 971"/>
                <a:gd name="T20" fmla="*/ 1 w 2594"/>
                <a:gd name="T21" fmla="*/ 2 h 971"/>
                <a:gd name="T22" fmla="*/ 0 w 2594"/>
                <a:gd name="T23" fmla="*/ 2 h 971"/>
                <a:gd name="T24" fmla="*/ 0 w 2594"/>
                <a:gd name="T25" fmla="*/ 2 h 971"/>
                <a:gd name="T26" fmla="*/ 0 w 2594"/>
                <a:gd name="T27" fmla="*/ 2 h 9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594" h="971">
                  <a:moveTo>
                    <a:pt x="2594" y="0"/>
                  </a:moveTo>
                  <a:lnTo>
                    <a:pt x="2567" y="88"/>
                  </a:lnTo>
                  <a:lnTo>
                    <a:pt x="2482" y="186"/>
                  </a:lnTo>
                  <a:lnTo>
                    <a:pt x="2339" y="297"/>
                  </a:lnTo>
                  <a:lnTo>
                    <a:pt x="2148" y="417"/>
                  </a:lnTo>
                  <a:lnTo>
                    <a:pt x="1917" y="541"/>
                  </a:lnTo>
                  <a:lnTo>
                    <a:pt x="1648" y="668"/>
                  </a:lnTo>
                  <a:lnTo>
                    <a:pt x="1361" y="783"/>
                  </a:lnTo>
                  <a:lnTo>
                    <a:pt x="1074" y="878"/>
                  </a:lnTo>
                  <a:lnTo>
                    <a:pt x="788" y="944"/>
                  </a:lnTo>
                  <a:lnTo>
                    <a:pt x="501" y="971"/>
                  </a:lnTo>
                  <a:lnTo>
                    <a:pt x="233" y="943"/>
                  </a:lnTo>
                  <a:lnTo>
                    <a:pt x="0" y="852"/>
                  </a:lnTo>
                  <a:lnTo>
                    <a:pt x="1" y="85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0" name="Freeform 106"/>
            <p:cNvSpPr>
              <a:spLocks/>
            </p:cNvSpPr>
            <p:nvPr/>
          </p:nvSpPr>
          <p:spPr bwMode="auto">
            <a:xfrm>
              <a:off x="4005" y="2290"/>
              <a:ext cx="517" cy="299"/>
            </a:xfrm>
            <a:custGeom>
              <a:avLst/>
              <a:gdLst>
                <a:gd name="T0" fmla="*/ 0 w 2364"/>
                <a:gd name="T1" fmla="*/ 0 h 1364"/>
                <a:gd name="T2" fmla="*/ 5 w 2364"/>
                <a:gd name="T3" fmla="*/ 3 h 1364"/>
                <a:gd name="T4" fmla="*/ 5 w 2364"/>
                <a:gd name="T5" fmla="*/ 3 h 13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4" h="1364">
                  <a:moveTo>
                    <a:pt x="0" y="0"/>
                  </a:moveTo>
                  <a:lnTo>
                    <a:pt x="2363" y="1364"/>
                  </a:lnTo>
                  <a:lnTo>
                    <a:pt x="2364" y="1364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1" name="Freeform 107"/>
            <p:cNvSpPr>
              <a:spLocks/>
            </p:cNvSpPr>
            <p:nvPr/>
          </p:nvSpPr>
          <p:spPr bwMode="auto">
            <a:xfrm>
              <a:off x="3533" y="2561"/>
              <a:ext cx="519" cy="300"/>
            </a:xfrm>
            <a:custGeom>
              <a:avLst/>
              <a:gdLst>
                <a:gd name="T0" fmla="*/ 5 w 2363"/>
                <a:gd name="T1" fmla="*/ 3 h 1364"/>
                <a:gd name="T2" fmla="*/ 0 w 2363"/>
                <a:gd name="T3" fmla="*/ 0 h 1364"/>
                <a:gd name="T4" fmla="*/ 0 w 2363"/>
                <a:gd name="T5" fmla="*/ 0 h 13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3" h="1364">
                  <a:moveTo>
                    <a:pt x="2363" y="1364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2" name="Freeform 108"/>
            <p:cNvSpPr>
              <a:spLocks/>
            </p:cNvSpPr>
            <p:nvPr/>
          </p:nvSpPr>
          <p:spPr bwMode="auto">
            <a:xfrm>
              <a:off x="3533" y="3039"/>
              <a:ext cx="519" cy="300"/>
            </a:xfrm>
            <a:custGeom>
              <a:avLst/>
              <a:gdLst>
                <a:gd name="T0" fmla="*/ 5 w 2363"/>
                <a:gd name="T1" fmla="*/ 3 h 1366"/>
                <a:gd name="T2" fmla="*/ 0 w 2363"/>
                <a:gd name="T3" fmla="*/ 0 h 1366"/>
                <a:gd name="T4" fmla="*/ 0 w 2363"/>
                <a:gd name="T5" fmla="*/ 0 h 13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3" h="1366">
                  <a:moveTo>
                    <a:pt x="2363" y="1366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3" name="Freeform 109"/>
            <p:cNvSpPr>
              <a:spLocks/>
            </p:cNvSpPr>
            <p:nvPr/>
          </p:nvSpPr>
          <p:spPr bwMode="auto">
            <a:xfrm>
              <a:off x="3436" y="2233"/>
              <a:ext cx="569" cy="328"/>
            </a:xfrm>
            <a:custGeom>
              <a:avLst/>
              <a:gdLst>
                <a:gd name="T0" fmla="*/ 6 w 2591"/>
                <a:gd name="T1" fmla="*/ 1 h 1498"/>
                <a:gd name="T2" fmla="*/ 5 w 2591"/>
                <a:gd name="T3" fmla="*/ 0 h 1498"/>
                <a:gd name="T4" fmla="*/ 5 w 2591"/>
                <a:gd name="T5" fmla="*/ 0 h 1498"/>
                <a:gd name="T6" fmla="*/ 4 w 2591"/>
                <a:gd name="T7" fmla="*/ 0 h 1498"/>
                <a:gd name="T8" fmla="*/ 4 w 2591"/>
                <a:gd name="T9" fmla="*/ 0 h 1498"/>
                <a:gd name="T10" fmla="*/ 3 w 2591"/>
                <a:gd name="T11" fmla="*/ 0 h 1498"/>
                <a:gd name="T12" fmla="*/ 2 w 2591"/>
                <a:gd name="T13" fmla="*/ 0 h 1498"/>
                <a:gd name="T14" fmla="*/ 2 w 2591"/>
                <a:gd name="T15" fmla="*/ 0 h 1498"/>
                <a:gd name="T16" fmla="*/ 1 w 2591"/>
                <a:gd name="T17" fmla="*/ 0 h 1498"/>
                <a:gd name="T18" fmla="*/ 1 w 2591"/>
                <a:gd name="T19" fmla="*/ 1 h 1498"/>
                <a:gd name="T20" fmla="*/ 0 w 2591"/>
                <a:gd name="T21" fmla="*/ 1 h 1498"/>
                <a:gd name="T22" fmla="*/ 0 w 2591"/>
                <a:gd name="T23" fmla="*/ 1 h 1498"/>
                <a:gd name="T24" fmla="*/ 0 w 2591"/>
                <a:gd name="T25" fmla="*/ 2 h 1498"/>
                <a:gd name="T26" fmla="*/ 0 w 2591"/>
                <a:gd name="T27" fmla="*/ 2 h 1498"/>
                <a:gd name="T28" fmla="*/ 0 w 2591"/>
                <a:gd name="T29" fmla="*/ 2 h 1498"/>
                <a:gd name="T30" fmla="*/ 0 w 2591"/>
                <a:gd name="T31" fmla="*/ 3 h 1498"/>
                <a:gd name="T32" fmla="*/ 1 w 2591"/>
                <a:gd name="T33" fmla="*/ 3 h 1498"/>
                <a:gd name="T34" fmla="*/ 1 w 2591"/>
                <a:gd name="T35" fmla="*/ 4 h 1498"/>
                <a:gd name="T36" fmla="*/ 1 w 2591"/>
                <a:gd name="T37" fmla="*/ 4 h 14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91" h="1498">
                  <a:moveTo>
                    <a:pt x="2591" y="257"/>
                  </a:moveTo>
                  <a:lnTo>
                    <a:pt x="2376" y="153"/>
                  </a:lnTo>
                  <a:lnTo>
                    <a:pt x="2131" y="74"/>
                  </a:lnTo>
                  <a:lnTo>
                    <a:pt x="1865" y="23"/>
                  </a:lnTo>
                  <a:lnTo>
                    <a:pt x="1588" y="0"/>
                  </a:lnTo>
                  <a:lnTo>
                    <a:pt x="1307" y="8"/>
                  </a:lnTo>
                  <a:lnTo>
                    <a:pt x="1034" y="45"/>
                  </a:lnTo>
                  <a:lnTo>
                    <a:pt x="778" y="110"/>
                  </a:lnTo>
                  <a:lnTo>
                    <a:pt x="547" y="202"/>
                  </a:lnTo>
                  <a:lnTo>
                    <a:pt x="349" y="317"/>
                  </a:lnTo>
                  <a:lnTo>
                    <a:pt x="190" y="450"/>
                  </a:lnTo>
                  <a:lnTo>
                    <a:pt x="76" y="599"/>
                  </a:lnTo>
                  <a:lnTo>
                    <a:pt x="12" y="756"/>
                  </a:lnTo>
                  <a:lnTo>
                    <a:pt x="0" y="917"/>
                  </a:lnTo>
                  <a:lnTo>
                    <a:pt x="38" y="1078"/>
                  </a:lnTo>
                  <a:lnTo>
                    <a:pt x="127" y="1232"/>
                  </a:lnTo>
                  <a:lnTo>
                    <a:pt x="263" y="1373"/>
                  </a:lnTo>
                  <a:lnTo>
                    <a:pt x="443" y="1498"/>
                  </a:lnTo>
                  <a:lnTo>
                    <a:pt x="444" y="1498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4" name="Freeform 110"/>
            <p:cNvSpPr>
              <a:spLocks/>
            </p:cNvSpPr>
            <p:nvPr/>
          </p:nvSpPr>
          <p:spPr bwMode="auto">
            <a:xfrm>
              <a:off x="3436" y="2851"/>
              <a:ext cx="97" cy="188"/>
            </a:xfrm>
            <a:custGeom>
              <a:avLst/>
              <a:gdLst>
                <a:gd name="T0" fmla="*/ 1 w 446"/>
                <a:gd name="T1" fmla="*/ 2 h 851"/>
                <a:gd name="T2" fmla="*/ 1 w 446"/>
                <a:gd name="T3" fmla="*/ 2 h 851"/>
                <a:gd name="T4" fmla="*/ 0 w 446"/>
                <a:gd name="T5" fmla="*/ 1 h 851"/>
                <a:gd name="T6" fmla="*/ 0 w 446"/>
                <a:gd name="T7" fmla="*/ 1 h 851"/>
                <a:gd name="T8" fmla="*/ 0 w 446"/>
                <a:gd name="T9" fmla="*/ 0 h 851"/>
                <a:gd name="T10" fmla="*/ 0 w 446"/>
                <a:gd name="T11" fmla="*/ 0 h 8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6" h="851">
                  <a:moveTo>
                    <a:pt x="446" y="851"/>
                  </a:moveTo>
                  <a:lnTo>
                    <a:pt x="255" y="698"/>
                  </a:lnTo>
                  <a:lnTo>
                    <a:pt x="114" y="490"/>
                  </a:lnTo>
                  <a:lnTo>
                    <a:pt x="29" y="248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5" name="Freeform 111"/>
            <p:cNvSpPr>
              <a:spLocks/>
            </p:cNvSpPr>
            <p:nvPr/>
          </p:nvSpPr>
          <p:spPr bwMode="auto">
            <a:xfrm>
              <a:off x="3436" y="2425"/>
              <a:ext cx="2" cy="426"/>
            </a:xfrm>
            <a:custGeom>
              <a:avLst/>
              <a:gdLst>
                <a:gd name="T0" fmla="*/ 0 w 2"/>
                <a:gd name="T1" fmla="*/ 0 h 1942"/>
                <a:gd name="T2" fmla="*/ 0 w 2"/>
                <a:gd name="T3" fmla="*/ 4 h 1942"/>
                <a:gd name="T4" fmla="*/ 2 w 2"/>
                <a:gd name="T5" fmla="*/ 4 h 19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942">
                  <a:moveTo>
                    <a:pt x="0" y="0"/>
                  </a:moveTo>
                  <a:lnTo>
                    <a:pt x="0" y="1942"/>
                  </a:lnTo>
                  <a:lnTo>
                    <a:pt x="2" y="1942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6" name="Freeform 112"/>
            <p:cNvSpPr>
              <a:spLocks/>
            </p:cNvSpPr>
            <p:nvPr/>
          </p:nvSpPr>
          <p:spPr bwMode="auto">
            <a:xfrm>
              <a:off x="4621" y="2725"/>
              <a:ext cx="2" cy="427"/>
            </a:xfrm>
            <a:custGeom>
              <a:avLst/>
              <a:gdLst>
                <a:gd name="T0" fmla="*/ 0 w 1"/>
                <a:gd name="T1" fmla="*/ 5 h 1942"/>
                <a:gd name="T2" fmla="*/ 0 w 1"/>
                <a:gd name="T3" fmla="*/ 0 h 1942"/>
                <a:gd name="T4" fmla="*/ 16 w 1"/>
                <a:gd name="T5" fmla="*/ 0 h 19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42">
                  <a:moveTo>
                    <a:pt x="0" y="1942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7" name="Freeform 113"/>
            <p:cNvSpPr>
              <a:spLocks/>
            </p:cNvSpPr>
            <p:nvPr/>
          </p:nvSpPr>
          <p:spPr bwMode="auto">
            <a:xfrm>
              <a:off x="3124" y="3487"/>
              <a:ext cx="1274" cy="735"/>
            </a:xfrm>
            <a:custGeom>
              <a:avLst/>
              <a:gdLst>
                <a:gd name="T0" fmla="*/ 0 w 5802"/>
                <a:gd name="T1" fmla="*/ 0 h 3350"/>
                <a:gd name="T2" fmla="*/ 13 w 5802"/>
                <a:gd name="T3" fmla="*/ 8 h 3350"/>
                <a:gd name="T4" fmla="*/ 13 w 5802"/>
                <a:gd name="T5" fmla="*/ 8 h 3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02" h="3350">
                  <a:moveTo>
                    <a:pt x="0" y="0"/>
                  </a:moveTo>
                  <a:lnTo>
                    <a:pt x="5801" y="3350"/>
                  </a:lnTo>
                  <a:lnTo>
                    <a:pt x="5802" y="335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408" name="Freeform 114"/>
            <p:cNvSpPr>
              <a:spLocks/>
            </p:cNvSpPr>
            <p:nvPr/>
          </p:nvSpPr>
          <p:spPr bwMode="auto">
            <a:xfrm>
              <a:off x="4621" y="3118"/>
              <a:ext cx="310" cy="180"/>
            </a:xfrm>
            <a:custGeom>
              <a:avLst/>
              <a:gdLst>
                <a:gd name="T0" fmla="*/ 3 w 1415"/>
                <a:gd name="T1" fmla="*/ 2 h 817"/>
                <a:gd name="T2" fmla="*/ 0 w 1415"/>
                <a:gd name="T3" fmla="*/ 0 h 817"/>
                <a:gd name="T4" fmla="*/ 0 w 1415"/>
                <a:gd name="T5" fmla="*/ 0 h 8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5" h="817">
                  <a:moveTo>
                    <a:pt x="1415" y="817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4394" name="Text Box 115"/>
          <p:cNvSpPr txBox="1">
            <a:spLocks noChangeArrowheads="1"/>
          </p:cNvSpPr>
          <p:nvPr/>
        </p:nvSpPr>
        <p:spPr bwMode="auto">
          <a:xfrm>
            <a:off x="0" y="0"/>
            <a:ext cx="60848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7</a:t>
            </a:r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7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7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267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67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267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67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73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673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359" grpId="0" animBg="1"/>
      <p:bldP spid="267360" grpId="0" animBg="1"/>
      <p:bldP spid="267361" grpId="0" animBg="1"/>
      <p:bldP spid="267362" grpId="0" animBg="1"/>
      <p:bldP spid="267363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290" name="Group 2"/>
          <p:cNvGrpSpPr>
            <a:grpSpLocks/>
          </p:cNvGrpSpPr>
          <p:nvPr/>
        </p:nvGrpSpPr>
        <p:grpSpPr bwMode="auto">
          <a:xfrm>
            <a:off x="179388" y="674688"/>
            <a:ext cx="6840537" cy="6067425"/>
            <a:chOff x="113" y="425"/>
            <a:chExt cx="4309" cy="3822"/>
          </a:xfrm>
        </p:grpSpPr>
        <p:sp>
          <p:nvSpPr>
            <p:cNvPr id="145473" name="Line 3"/>
            <p:cNvSpPr>
              <a:spLocks noChangeShapeType="1"/>
            </p:cNvSpPr>
            <p:nvPr/>
          </p:nvSpPr>
          <p:spPr bwMode="auto">
            <a:xfrm>
              <a:off x="1001" y="425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4" name="Line 4"/>
            <p:cNvSpPr>
              <a:spLocks noChangeShapeType="1"/>
            </p:cNvSpPr>
            <p:nvPr/>
          </p:nvSpPr>
          <p:spPr bwMode="auto">
            <a:xfrm>
              <a:off x="1001" y="75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5" name="Line 5"/>
            <p:cNvSpPr>
              <a:spLocks noChangeShapeType="1"/>
            </p:cNvSpPr>
            <p:nvPr/>
          </p:nvSpPr>
          <p:spPr bwMode="auto">
            <a:xfrm>
              <a:off x="1001" y="796"/>
              <a:ext cx="0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6" name="Line 6"/>
            <p:cNvSpPr>
              <a:spLocks noChangeShapeType="1"/>
            </p:cNvSpPr>
            <p:nvPr/>
          </p:nvSpPr>
          <p:spPr bwMode="auto">
            <a:xfrm>
              <a:off x="1001" y="115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7" name="Line 7"/>
            <p:cNvSpPr>
              <a:spLocks noChangeShapeType="1"/>
            </p:cNvSpPr>
            <p:nvPr/>
          </p:nvSpPr>
          <p:spPr bwMode="auto">
            <a:xfrm>
              <a:off x="1001" y="1195"/>
              <a:ext cx="0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8" name="Line 8"/>
            <p:cNvSpPr>
              <a:spLocks noChangeShapeType="1"/>
            </p:cNvSpPr>
            <p:nvPr/>
          </p:nvSpPr>
          <p:spPr bwMode="auto">
            <a:xfrm>
              <a:off x="1001" y="155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9" name="Line 9"/>
            <p:cNvSpPr>
              <a:spLocks noChangeShapeType="1"/>
            </p:cNvSpPr>
            <p:nvPr/>
          </p:nvSpPr>
          <p:spPr bwMode="auto">
            <a:xfrm>
              <a:off x="1001" y="1595"/>
              <a:ext cx="0" cy="3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0" name="Line 10"/>
            <p:cNvSpPr>
              <a:spLocks noChangeShapeType="1"/>
            </p:cNvSpPr>
            <p:nvPr/>
          </p:nvSpPr>
          <p:spPr bwMode="auto">
            <a:xfrm>
              <a:off x="1001" y="195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1" name="Line 11"/>
            <p:cNvSpPr>
              <a:spLocks noChangeShapeType="1"/>
            </p:cNvSpPr>
            <p:nvPr/>
          </p:nvSpPr>
          <p:spPr bwMode="auto">
            <a:xfrm>
              <a:off x="1001" y="1994"/>
              <a:ext cx="0" cy="3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2" name="Line 12"/>
            <p:cNvSpPr>
              <a:spLocks noChangeShapeType="1"/>
            </p:cNvSpPr>
            <p:nvPr/>
          </p:nvSpPr>
          <p:spPr bwMode="auto">
            <a:xfrm>
              <a:off x="1001" y="2439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3" name="Line 13"/>
            <p:cNvSpPr>
              <a:spLocks noChangeShapeType="1"/>
            </p:cNvSpPr>
            <p:nvPr/>
          </p:nvSpPr>
          <p:spPr bwMode="auto">
            <a:xfrm>
              <a:off x="1001" y="273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4" name="Line 14"/>
            <p:cNvSpPr>
              <a:spLocks noChangeShapeType="1"/>
            </p:cNvSpPr>
            <p:nvPr/>
          </p:nvSpPr>
          <p:spPr bwMode="auto">
            <a:xfrm>
              <a:off x="1001" y="2776"/>
              <a:ext cx="0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5" name="Line 15"/>
            <p:cNvSpPr>
              <a:spLocks noChangeShapeType="1"/>
            </p:cNvSpPr>
            <p:nvPr/>
          </p:nvSpPr>
          <p:spPr bwMode="auto">
            <a:xfrm>
              <a:off x="1001" y="313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6" name="Line 16"/>
            <p:cNvSpPr>
              <a:spLocks noChangeShapeType="1"/>
            </p:cNvSpPr>
            <p:nvPr/>
          </p:nvSpPr>
          <p:spPr bwMode="auto">
            <a:xfrm>
              <a:off x="1001" y="3175"/>
              <a:ext cx="0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7" name="Line 17"/>
            <p:cNvSpPr>
              <a:spLocks noChangeShapeType="1"/>
            </p:cNvSpPr>
            <p:nvPr/>
          </p:nvSpPr>
          <p:spPr bwMode="auto">
            <a:xfrm>
              <a:off x="1001" y="353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8" name="Line 18"/>
            <p:cNvSpPr>
              <a:spLocks noChangeShapeType="1"/>
            </p:cNvSpPr>
            <p:nvPr/>
          </p:nvSpPr>
          <p:spPr bwMode="auto">
            <a:xfrm>
              <a:off x="1001" y="3574"/>
              <a:ext cx="0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89" name="Line 19"/>
            <p:cNvSpPr>
              <a:spLocks noChangeShapeType="1"/>
            </p:cNvSpPr>
            <p:nvPr/>
          </p:nvSpPr>
          <p:spPr bwMode="auto">
            <a:xfrm>
              <a:off x="1001" y="393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0" name="Line 20"/>
            <p:cNvSpPr>
              <a:spLocks noChangeShapeType="1"/>
            </p:cNvSpPr>
            <p:nvPr/>
          </p:nvSpPr>
          <p:spPr bwMode="auto">
            <a:xfrm>
              <a:off x="1001" y="397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1" name="Line 21"/>
            <p:cNvSpPr>
              <a:spLocks noChangeShapeType="1"/>
            </p:cNvSpPr>
            <p:nvPr/>
          </p:nvSpPr>
          <p:spPr bwMode="auto">
            <a:xfrm>
              <a:off x="129" y="3323"/>
              <a:ext cx="2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2" name="Line 22"/>
            <p:cNvSpPr>
              <a:spLocks noChangeShapeType="1"/>
            </p:cNvSpPr>
            <p:nvPr/>
          </p:nvSpPr>
          <p:spPr bwMode="auto">
            <a:xfrm>
              <a:off x="380" y="33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3" name="Line 23"/>
            <p:cNvSpPr>
              <a:spLocks noChangeShapeType="1"/>
            </p:cNvSpPr>
            <p:nvPr/>
          </p:nvSpPr>
          <p:spPr bwMode="auto">
            <a:xfrm>
              <a:off x="420" y="3323"/>
              <a:ext cx="3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4" name="Line 24"/>
            <p:cNvSpPr>
              <a:spLocks noChangeShapeType="1"/>
            </p:cNvSpPr>
            <p:nvPr/>
          </p:nvSpPr>
          <p:spPr bwMode="auto">
            <a:xfrm>
              <a:off x="780" y="3323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5" name="Line 25"/>
            <p:cNvSpPr>
              <a:spLocks noChangeShapeType="1"/>
            </p:cNvSpPr>
            <p:nvPr/>
          </p:nvSpPr>
          <p:spPr bwMode="auto">
            <a:xfrm>
              <a:off x="820" y="3323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6" name="Line 26"/>
            <p:cNvSpPr>
              <a:spLocks noChangeShapeType="1"/>
            </p:cNvSpPr>
            <p:nvPr/>
          </p:nvSpPr>
          <p:spPr bwMode="auto">
            <a:xfrm>
              <a:off x="1177" y="33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7" name="Line 27"/>
            <p:cNvSpPr>
              <a:spLocks noChangeShapeType="1"/>
            </p:cNvSpPr>
            <p:nvPr/>
          </p:nvSpPr>
          <p:spPr bwMode="auto">
            <a:xfrm>
              <a:off x="1219" y="3323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8" name="Line 28"/>
            <p:cNvSpPr>
              <a:spLocks noChangeShapeType="1"/>
            </p:cNvSpPr>
            <p:nvPr/>
          </p:nvSpPr>
          <p:spPr bwMode="auto">
            <a:xfrm>
              <a:off x="1578" y="33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99" name="Line 29"/>
            <p:cNvSpPr>
              <a:spLocks noChangeShapeType="1"/>
            </p:cNvSpPr>
            <p:nvPr/>
          </p:nvSpPr>
          <p:spPr bwMode="auto">
            <a:xfrm>
              <a:off x="1618" y="3323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0" name="Line 30"/>
            <p:cNvSpPr>
              <a:spLocks noChangeShapeType="1"/>
            </p:cNvSpPr>
            <p:nvPr/>
          </p:nvSpPr>
          <p:spPr bwMode="auto">
            <a:xfrm>
              <a:off x="1977" y="332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1" name="Line 31"/>
            <p:cNvSpPr>
              <a:spLocks noChangeShapeType="1"/>
            </p:cNvSpPr>
            <p:nvPr/>
          </p:nvSpPr>
          <p:spPr bwMode="auto">
            <a:xfrm>
              <a:off x="2017" y="3323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2" name="Line 32"/>
            <p:cNvSpPr>
              <a:spLocks noChangeShapeType="1"/>
            </p:cNvSpPr>
            <p:nvPr/>
          </p:nvSpPr>
          <p:spPr bwMode="auto">
            <a:xfrm>
              <a:off x="113" y="1305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3" name="Line 33"/>
            <p:cNvSpPr>
              <a:spLocks noChangeShapeType="1"/>
            </p:cNvSpPr>
            <p:nvPr/>
          </p:nvSpPr>
          <p:spPr bwMode="auto">
            <a:xfrm>
              <a:off x="364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4" name="Line 34"/>
            <p:cNvSpPr>
              <a:spLocks noChangeShapeType="1"/>
            </p:cNvSpPr>
            <p:nvPr/>
          </p:nvSpPr>
          <p:spPr bwMode="auto">
            <a:xfrm>
              <a:off x="404" y="1305"/>
              <a:ext cx="3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5" name="Line 35"/>
            <p:cNvSpPr>
              <a:spLocks noChangeShapeType="1"/>
            </p:cNvSpPr>
            <p:nvPr/>
          </p:nvSpPr>
          <p:spPr bwMode="auto">
            <a:xfrm>
              <a:off x="762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6" name="Line 36"/>
            <p:cNvSpPr>
              <a:spLocks noChangeShapeType="1"/>
            </p:cNvSpPr>
            <p:nvPr/>
          </p:nvSpPr>
          <p:spPr bwMode="auto">
            <a:xfrm>
              <a:off x="802" y="1305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7" name="Line 37"/>
            <p:cNvSpPr>
              <a:spLocks noChangeShapeType="1"/>
            </p:cNvSpPr>
            <p:nvPr/>
          </p:nvSpPr>
          <p:spPr bwMode="auto">
            <a:xfrm>
              <a:off x="1161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8" name="Line 38"/>
            <p:cNvSpPr>
              <a:spLocks noChangeShapeType="1"/>
            </p:cNvSpPr>
            <p:nvPr/>
          </p:nvSpPr>
          <p:spPr bwMode="auto">
            <a:xfrm>
              <a:off x="1201" y="1305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09" name="Line 39"/>
            <p:cNvSpPr>
              <a:spLocks noChangeShapeType="1"/>
            </p:cNvSpPr>
            <p:nvPr/>
          </p:nvSpPr>
          <p:spPr bwMode="auto">
            <a:xfrm>
              <a:off x="1560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0" name="Line 40"/>
            <p:cNvSpPr>
              <a:spLocks noChangeShapeType="1"/>
            </p:cNvSpPr>
            <p:nvPr/>
          </p:nvSpPr>
          <p:spPr bwMode="auto">
            <a:xfrm>
              <a:off x="1600" y="1305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1" name="Line 41"/>
            <p:cNvSpPr>
              <a:spLocks noChangeShapeType="1"/>
            </p:cNvSpPr>
            <p:nvPr/>
          </p:nvSpPr>
          <p:spPr bwMode="auto">
            <a:xfrm>
              <a:off x="1959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2" name="Line 42"/>
            <p:cNvSpPr>
              <a:spLocks noChangeShapeType="1"/>
            </p:cNvSpPr>
            <p:nvPr/>
          </p:nvSpPr>
          <p:spPr bwMode="auto">
            <a:xfrm>
              <a:off x="1999" y="1305"/>
              <a:ext cx="2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3" name="Line 43"/>
            <p:cNvSpPr>
              <a:spLocks noChangeShapeType="1"/>
            </p:cNvSpPr>
            <p:nvPr/>
          </p:nvSpPr>
          <p:spPr bwMode="auto">
            <a:xfrm>
              <a:off x="3566" y="451"/>
              <a:ext cx="0" cy="3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4" name="Line 44"/>
            <p:cNvSpPr>
              <a:spLocks noChangeShapeType="1"/>
            </p:cNvSpPr>
            <p:nvPr/>
          </p:nvSpPr>
          <p:spPr bwMode="auto">
            <a:xfrm>
              <a:off x="3566" y="78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5" name="Line 45"/>
            <p:cNvSpPr>
              <a:spLocks noChangeShapeType="1"/>
            </p:cNvSpPr>
            <p:nvPr/>
          </p:nvSpPr>
          <p:spPr bwMode="auto">
            <a:xfrm>
              <a:off x="3566" y="820"/>
              <a:ext cx="0" cy="3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6" name="Line 46"/>
            <p:cNvSpPr>
              <a:spLocks noChangeShapeType="1"/>
            </p:cNvSpPr>
            <p:nvPr/>
          </p:nvSpPr>
          <p:spPr bwMode="auto">
            <a:xfrm>
              <a:off x="3566" y="1179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7" name="Line 47"/>
            <p:cNvSpPr>
              <a:spLocks noChangeShapeType="1"/>
            </p:cNvSpPr>
            <p:nvPr/>
          </p:nvSpPr>
          <p:spPr bwMode="auto">
            <a:xfrm>
              <a:off x="3566" y="1219"/>
              <a:ext cx="0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8" name="Line 48"/>
            <p:cNvSpPr>
              <a:spLocks noChangeShapeType="1"/>
            </p:cNvSpPr>
            <p:nvPr/>
          </p:nvSpPr>
          <p:spPr bwMode="auto">
            <a:xfrm>
              <a:off x="3566" y="157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19" name="Line 49"/>
            <p:cNvSpPr>
              <a:spLocks noChangeShapeType="1"/>
            </p:cNvSpPr>
            <p:nvPr/>
          </p:nvSpPr>
          <p:spPr bwMode="auto">
            <a:xfrm>
              <a:off x="3566" y="1617"/>
              <a:ext cx="0" cy="3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0" name="Line 50"/>
            <p:cNvSpPr>
              <a:spLocks noChangeShapeType="1"/>
            </p:cNvSpPr>
            <p:nvPr/>
          </p:nvSpPr>
          <p:spPr bwMode="auto">
            <a:xfrm>
              <a:off x="3566" y="197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1" name="Line 51"/>
            <p:cNvSpPr>
              <a:spLocks noChangeShapeType="1"/>
            </p:cNvSpPr>
            <p:nvPr/>
          </p:nvSpPr>
          <p:spPr bwMode="auto">
            <a:xfrm>
              <a:off x="3566" y="2018"/>
              <a:ext cx="0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2" name="Line 52"/>
            <p:cNvSpPr>
              <a:spLocks noChangeShapeType="1"/>
            </p:cNvSpPr>
            <p:nvPr/>
          </p:nvSpPr>
          <p:spPr bwMode="auto">
            <a:xfrm flipH="1">
              <a:off x="4196" y="1305"/>
              <a:ext cx="2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3" name="Line 53"/>
            <p:cNvSpPr>
              <a:spLocks noChangeShapeType="1"/>
            </p:cNvSpPr>
            <p:nvPr/>
          </p:nvSpPr>
          <p:spPr bwMode="auto">
            <a:xfrm flipH="1">
              <a:off x="4153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4" name="Line 54"/>
            <p:cNvSpPr>
              <a:spLocks noChangeShapeType="1"/>
            </p:cNvSpPr>
            <p:nvPr/>
          </p:nvSpPr>
          <p:spPr bwMode="auto">
            <a:xfrm flipH="1">
              <a:off x="3795" y="1305"/>
              <a:ext cx="3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5" name="Line 55"/>
            <p:cNvSpPr>
              <a:spLocks noChangeShapeType="1"/>
            </p:cNvSpPr>
            <p:nvPr/>
          </p:nvSpPr>
          <p:spPr bwMode="auto">
            <a:xfrm flipH="1">
              <a:off x="3755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6" name="Line 56"/>
            <p:cNvSpPr>
              <a:spLocks noChangeShapeType="1"/>
            </p:cNvSpPr>
            <p:nvPr/>
          </p:nvSpPr>
          <p:spPr bwMode="auto">
            <a:xfrm flipH="1">
              <a:off x="3396" y="1305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7" name="Line 57"/>
            <p:cNvSpPr>
              <a:spLocks noChangeShapeType="1"/>
            </p:cNvSpPr>
            <p:nvPr/>
          </p:nvSpPr>
          <p:spPr bwMode="auto">
            <a:xfrm flipH="1">
              <a:off x="3356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8" name="Line 58"/>
            <p:cNvSpPr>
              <a:spLocks noChangeShapeType="1"/>
            </p:cNvSpPr>
            <p:nvPr/>
          </p:nvSpPr>
          <p:spPr bwMode="auto">
            <a:xfrm flipH="1">
              <a:off x="2997" y="1305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29" name="Line 59"/>
            <p:cNvSpPr>
              <a:spLocks noChangeShapeType="1"/>
            </p:cNvSpPr>
            <p:nvPr/>
          </p:nvSpPr>
          <p:spPr bwMode="auto">
            <a:xfrm flipH="1">
              <a:off x="2957" y="130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0" name="Line 60"/>
            <p:cNvSpPr>
              <a:spLocks noChangeShapeType="1"/>
            </p:cNvSpPr>
            <p:nvPr/>
          </p:nvSpPr>
          <p:spPr bwMode="auto">
            <a:xfrm flipH="1">
              <a:off x="2708" y="1305"/>
              <a:ext cx="2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1" name="Freeform 61"/>
            <p:cNvSpPr>
              <a:spLocks/>
            </p:cNvSpPr>
            <p:nvPr/>
          </p:nvSpPr>
          <p:spPr bwMode="auto">
            <a:xfrm>
              <a:off x="217" y="2539"/>
              <a:ext cx="1189" cy="1570"/>
            </a:xfrm>
            <a:custGeom>
              <a:avLst/>
              <a:gdLst>
                <a:gd name="T0" fmla="*/ 27 w 4151"/>
                <a:gd name="T1" fmla="*/ 2 h 5483"/>
                <a:gd name="T2" fmla="*/ 26 w 4151"/>
                <a:gd name="T3" fmla="*/ 2 h 5483"/>
                <a:gd name="T4" fmla="*/ 25 w 4151"/>
                <a:gd name="T5" fmla="*/ 1 h 5483"/>
                <a:gd name="T6" fmla="*/ 24 w 4151"/>
                <a:gd name="T7" fmla="*/ 1 h 5483"/>
                <a:gd name="T8" fmla="*/ 23 w 4151"/>
                <a:gd name="T9" fmla="*/ 1 h 5483"/>
                <a:gd name="T10" fmla="*/ 21 w 4151"/>
                <a:gd name="T11" fmla="*/ 0 h 5483"/>
                <a:gd name="T12" fmla="*/ 20 w 4151"/>
                <a:gd name="T13" fmla="*/ 0 h 5483"/>
                <a:gd name="T14" fmla="*/ 19 w 4151"/>
                <a:gd name="T15" fmla="*/ 0 h 5483"/>
                <a:gd name="T16" fmla="*/ 17 w 4151"/>
                <a:gd name="T17" fmla="*/ 0 h 5483"/>
                <a:gd name="T18" fmla="*/ 16 w 4151"/>
                <a:gd name="T19" fmla="*/ 0 h 5483"/>
                <a:gd name="T20" fmla="*/ 15 w 4151"/>
                <a:gd name="T21" fmla="*/ 0 h 5483"/>
                <a:gd name="T22" fmla="*/ 14 w 4151"/>
                <a:gd name="T23" fmla="*/ 1 h 5483"/>
                <a:gd name="T24" fmla="*/ 13 w 4151"/>
                <a:gd name="T25" fmla="*/ 1 h 5483"/>
                <a:gd name="T26" fmla="*/ 11 w 4151"/>
                <a:gd name="T27" fmla="*/ 1 h 5483"/>
                <a:gd name="T28" fmla="*/ 10 w 4151"/>
                <a:gd name="T29" fmla="*/ 2 h 5483"/>
                <a:gd name="T30" fmla="*/ 9 w 4151"/>
                <a:gd name="T31" fmla="*/ 3 h 5483"/>
                <a:gd name="T32" fmla="*/ 8 w 4151"/>
                <a:gd name="T33" fmla="*/ 3 h 5483"/>
                <a:gd name="T34" fmla="*/ 7 w 4151"/>
                <a:gd name="T35" fmla="*/ 4 h 5483"/>
                <a:gd name="T36" fmla="*/ 6 w 4151"/>
                <a:gd name="T37" fmla="*/ 5 h 5483"/>
                <a:gd name="T38" fmla="*/ 5 w 4151"/>
                <a:gd name="T39" fmla="*/ 6 h 5483"/>
                <a:gd name="T40" fmla="*/ 4 w 4151"/>
                <a:gd name="T41" fmla="*/ 7 h 5483"/>
                <a:gd name="T42" fmla="*/ 3 w 4151"/>
                <a:gd name="T43" fmla="*/ 8 h 5483"/>
                <a:gd name="T44" fmla="*/ 3 w 4151"/>
                <a:gd name="T45" fmla="*/ 9 h 5483"/>
                <a:gd name="T46" fmla="*/ 2 w 4151"/>
                <a:gd name="T47" fmla="*/ 10 h 5483"/>
                <a:gd name="T48" fmla="*/ 1 w 4151"/>
                <a:gd name="T49" fmla="*/ 11 h 5483"/>
                <a:gd name="T50" fmla="*/ 1 w 4151"/>
                <a:gd name="T51" fmla="*/ 12 h 5483"/>
                <a:gd name="T52" fmla="*/ 1 w 4151"/>
                <a:gd name="T53" fmla="*/ 14 h 5483"/>
                <a:gd name="T54" fmla="*/ 0 w 4151"/>
                <a:gd name="T55" fmla="*/ 15 h 5483"/>
                <a:gd name="T56" fmla="*/ 0 w 4151"/>
                <a:gd name="T57" fmla="*/ 16 h 5483"/>
                <a:gd name="T58" fmla="*/ 0 w 4151"/>
                <a:gd name="T59" fmla="*/ 17 h 5483"/>
                <a:gd name="T60" fmla="*/ 0 w 4151"/>
                <a:gd name="T61" fmla="*/ 19 h 5483"/>
                <a:gd name="T62" fmla="*/ 0 w 4151"/>
                <a:gd name="T63" fmla="*/ 20 h 5483"/>
                <a:gd name="T64" fmla="*/ 0 w 4151"/>
                <a:gd name="T65" fmla="*/ 21 h 5483"/>
                <a:gd name="T66" fmla="*/ 1 w 4151"/>
                <a:gd name="T67" fmla="*/ 23 h 5483"/>
                <a:gd name="T68" fmla="*/ 1 w 4151"/>
                <a:gd name="T69" fmla="*/ 24 h 5483"/>
                <a:gd name="T70" fmla="*/ 1 w 4151"/>
                <a:gd name="T71" fmla="*/ 25 h 5483"/>
                <a:gd name="T72" fmla="*/ 2 w 4151"/>
                <a:gd name="T73" fmla="*/ 26 h 5483"/>
                <a:gd name="T74" fmla="*/ 2 w 4151"/>
                <a:gd name="T75" fmla="*/ 27 h 5483"/>
                <a:gd name="T76" fmla="*/ 3 w 4151"/>
                <a:gd name="T77" fmla="*/ 28 h 5483"/>
                <a:gd name="T78" fmla="*/ 4 w 4151"/>
                <a:gd name="T79" fmla="*/ 29 h 5483"/>
                <a:gd name="T80" fmla="*/ 5 w 4151"/>
                <a:gd name="T81" fmla="*/ 31 h 5483"/>
                <a:gd name="T82" fmla="*/ 5 w 4151"/>
                <a:gd name="T83" fmla="*/ 31 h 5483"/>
                <a:gd name="T84" fmla="*/ 6 w 4151"/>
                <a:gd name="T85" fmla="*/ 32 h 5483"/>
                <a:gd name="T86" fmla="*/ 7 w 4151"/>
                <a:gd name="T87" fmla="*/ 33 h 5483"/>
                <a:gd name="T88" fmla="*/ 8 w 4151"/>
                <a:gd name="T89" fmla="*/ 34 h 5483"/>
                <a:gd name="T90" fmla="*/ 9 w 4151"/>
                <a:gd name="T91" fmla="*/ 35 h 5483"/>
                <a:gd name="T92" fmla="*/ 11 w 4151"/>
                <a:gd name="T93" fmla="*/ 35 h 5483"/>
                <a:gd name="T94" fmla="*/ 12 w 4151"/>
                <a:gd name="T95" fmla="*/ 36 h 5483"/>
                <a:gd name="T96" fmla="*/ 13 w 4151"/>
                <a:gd name="T97" fmla="*/ 36 h 5483"/>
                <a:gd name="T98" fmla="*/ 14 w 4151"/>
                <a:gd name="T99" fmla="*/ 36 h 5483"/>
                <a:gd name="T100" fmla="*/ 15 w 4151"/>
                <a:gd name="T101" fmla="*/ 37 h 5483"/>
                <a:gd name="T102" fmla="*/ 17 w 4151"/>
                <a:gd name="T103" fmla="*/ 37 h 5483"/>
                <a:gd name="T104" fmla="*/ 18 w 4151"/>
                <a:gd name="T105" fmla="*/ 37 h 5483"/>
                <a:gd name="T106" fmla="*/ 19 w 4151"/>
                <a:gd name="T107" fmla="*/ 37 h 5483"/>
                <a:gd name="T108" fmla="*/ 21 w 4151"/>
                <a:gd name="T109" fmla="*/ 37 h 5483"/>
                <a:gd name="T110" fmla="*/ 22 w 4151"/>
                <a:gd name="T111" fmla="*/ 37 h 5483"/>
                <a:gd name="T112" fmla="*/ 23 w 4151"/>
                <a:gd name="T113" fmla="*/ 36 h 5483"/>
                <a:gd name="T114" fmla="*/ 24 w 4151"/>
                <a:gd name="T115" fmla="*/ 36 h 5483"/>
                <a:gd name="T116" fmla="*/ 26 w 4151"/>
                <a:gd name="T117" fmla="*/ 36 h 5483"/>
                <a:gd name="T118" fmla="*/ 27 w 4151"/>
                <a:gd name="T119" fmla="*/ 35 h 5483"/>
                <a:gd name="T120" fmla="*/ 28 w 4151"/>
                <a:gd name="T121" fmla="*/ 34 h 54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151" h="5483">
                  <a:moveTo>
                    <a:pt x="4151" y="391"/>
                  </a:moveTo>
                  <a:lnTo>
                    <a:pt x="4068" y="343"/>
                  </a:lnTo>
                  <a:lnTo>
                    <a:pt x="3984" y="298"/>
                  </a:lnTo>
                  <a:lnTo>
                    <a:pt x="3898" y="256"/>
                  </a:lnTo>
                  <a:lnTo>
                    <a:pt x="3810" y="217"/>
                  </a:lnTo>
                  <a:lnTo>
                    <a:pt x="3722" y="182"/>
                  </a:lnTo>
                  <a:lnTo>
                    <a:pt x="3632" y="149"/>
                  </a:lnTo>
                  <a:lnTo>
                    <a:pt x="3541" y="119"/>
                  </a:lnTo>
                  <a:lnTo>
                    <a:pt x="3449" y="93"/>
                  </a:lnTo>
                  <a:lnTo>
                    <a:pt x="3356" y="70"/>
                  </a:lnTo>
                  <a:lnTo>
                    <a:pt x="3263" y="51"/>
                  </a:lnTo>
                  <a:lnTo>
                    <a:pt x="3168" y="33"/>
                  </a:lnTo>
                  <a:lnTo>
                    <a:pt x="3074" y="20"/>
                  </a:lnTo>
                  <a:lnTo>
                    <a:pt x="2979" y="10"/>
                  </a:lnTo>
                  <a:lnTo>
                    <a:pt x="2883" y="3"/>
                  </a:lnTo>
                  <a:lnTo>
                    <a:pt x="2788" y="0"/>
                  </a:lnTo>
                  <a:lnTo>
                    <a:pt x="2692" y="0"/>
                  </a:lnTo>
                  <a:lnTo>
                    <a:pt x="2597" y="3"/>
                  </a:lnTo>
                  <a:lnTo>
                    <a:pt x="2502" y="10"/>
                  </a:lnTo>
                  <a:lnTo>
                    <a:pt x="2405" y="20"/>
                  </a:lnTo>
                  <a:lnTo>
                    <a:pt x="2312" y="33"/>
                  </a:lnTo>
                  <a:lnTo>
                    <a:pt x="2218" y="49"/>
                  </a:lnTo>
                  <a:lnTo>
                    <a:pt x="2124" y="69"/>
                  </a:lnTo>
                  <a:lnTo>
                    <a:pt x="2031" y="93"/>
                  </a:lnTo>
                  <a:lnTo>
                    <a:pt x="1939" y="119"/>
                  </a:lnTo>
                  <a:lnTo>
                    <a:pt x="1848" y="149"/>
                  </a:lnTo>
                  <a:lnTo>
                    <a:pt x="1758" y="182"/>
                  </a:lnTo>
                  <a:lnTo>
                    <a:pt x="1669" y="217"/>
                  </a:lnTo>
                  <a:lnTo>
                    <a:pt x="1582" y="256"/>
                  </a:lnTo>
                  <a:lnTo>
                    <a:pt x="1496" y="298"/>
                  </a:lnTo>
                  <a:lnTo>
                    <a:pt x="1412" y="343"/>
                  </a:lnTo>
                  <a:lnTo>
                    <a:pt x="1329" y="391"/>
                  </a:lnTo>
                  <a:lnTo>
                    <a:pt x="1247" y="442"/>
                  </a:lnTo>
                  <a:lnTo>
                    <a:pt x="1169" y="496"/>
                  </a:lnTo>
                  <a:lnTo>
                    <a:pt x="1091" y="551"/>
                  </a:lnTo>
                  <a:lnTo>
                    <a:pt x="1016" y="611"/>
                  </a:lnTo>
                  <a:lnTo>
                    <a:pt x="942" y="672"/>
                  </a:lnTo>
                  <a:lnTo>
                    <a:pt x="871" y="736"/>
                  </a:lnTo>
                  <a:lnTo>
                    <a:pt x="803" y="802"/>
                  </a:lnTo>
                  <a:lnTo>
                    <a:pt x="737" y="872"/>
                  </a:lnTo>
                  <a:lnTo>
                    <a:pt x="672" y="942"/>
                  </a:lnTo>
                  <a:lnTo>
                    <a:pt x="611" y="1015"/>
                  </a:lnTo>
                  <a:lnTo>
                    <a:pt x="552" y="1092"/>
                  </a:lnTo>
                  <a:lnTo>
                    <a:pt x="496" y="1169"/>
                  </a:lnTo>
                  <a:lnTo>
                    <a:pt x="443" y="1249"/>
                  </a:lnTo>
                  <a:lnTo>
                    <a:pt x="392" y="1329"/>
                  </a:lnTo>
                  <a:lnTo>
                    <a:pt x="343" y="1412"/>
                  </a:lnTo>
                  <a:lnTo>
                    <a:pt x="299" y="1496"/>
                  </a:lnTo>
                  <a:lnTo>
                    <a:pt x="257" y="1582"/>
                  </a:lnTo>
                  <a:lnTo>
                    <a:pt x="218" y="1670"/>
                  </a:lnTo>
                  <a:lnTo>
                    <a:pt x="182" y="1759"/>
                  </a:lnTo>
                  <a:lnTo>
                    <a:pt x="150" y="1849"/>
                  </a:lnTo>
                  <a:lnTo>
                    <a:pt x="120" y="1939"/>
                  </a:lnTo>
                  <a:lnTo>
                    <a:pt x="93" y="2032"/>
                  </a:lnTo>
                  <a:lnTo>
                    <a:pt x="70" y="2125"/>
                  </a:lnTo>
                  <a:lnTo>
                    <a:pt x="50" y="2218"/>
                  </a:lnTo>
                  <a:lnTo>
                    <a:pt x="34" y="2313"/>
                  </a:lnTo>
                  <a:lnTo>
                    <a:pt x="20" y="2407"/>
                  </a:lnTo>
                  <a:lnTo>
                    <a:pt x="10" y="2502"/>
                  </a:lnTo>
                  <a:lnTo>
                    <a:pt x="4" y="2598"/>
                  </a:lnTo>
                  <a:lnTo>
                    <a:pt x="0" y="2693"/>
                  </a:lnTo>
                  <a:lnTo>
                    <a:pt x="0" y="2789"/>
                  </a:lnTo>
                  <a:lnTo>
                    <a:pt x="4" y="2884"/>
                  </a:lnTo>
                  <a:lnTo>
                    <a:pt x="10" y="2981"/>
                  </a:lnTo>
                  <a:lnTo>
                    <a:pt x="20" y="3076"/>
                  </a:lnTo>
                  <a:lnTo>
                    <a:pt x="34" y="3171"/>
                  </a:lnTo>
                  <a:lnTo>
                    <a:pt x="50" y="3265"/>
                  </a:lnTo>
                  <a:lnTo>
                    <a:pt x="70" y="3359"/>
                  </a:lnTo>
                  <a:lnTo>
                    <a:pt x="93" y="3451"/>
                  </a:lnTo>
                  <a:lnTo>
                    <a:pt x="120" y="3543"/>
                  </a:lnTo>
                  <a:lnTo>
                    <a:pt x="150" y="3634"/>
                  </a:lnTo>
                  <a:lnTo>
                    <a:pt x="182" y="3724"/>
                  </a:lnTo>
                  <a:lnTo>
                    <a:pt x="218" y="3813"/>
                  </a:lnTo>
                  <a:lnTo>
                    <a:pt x="257" y="3900"/>
                  </a:lnTo>
                  <a:lnTo>
                    <a:pt x="299" y="3986"/>
                  </a:lnTo>
                  <a:lnTo>
                    <a:pt x="343" y="4070"/>
                  </a:lnTo>
                  <a:lnTo>
                    <a:pt x="392" y="4153"/>
                  </a:lnTo>
                  <a:lnTo>
                    <a:pt x="443" y="4235"/>
                  </a:lnTo>
                  <a:lnTo>
                    <a:pt x="496" y="4315"/>
                  </a:lnTo>
                  <a:lnTo>
                    <a:pt x="552" y="4392"/>
                  </a:lnTo>
                  <a:lnTo>
                    <a:pt x="611" y="4467"/>
                  </a:lnTo>
                  <a:lnTo>
                    <a:pt x="672" y="4540"/>
                  </a:lnTo>
                  <a:lnTo>
                    <a:pt x="737" y="4612"/>
                  </a:lnTo>
                  <a:lnTo>
                    <a:pt x="803" y="4680"/>
                  </a:lnTo>
                  <a:lnTo>
                    <a:pt x="871" y="4747"/>
                  </a:lnTo>
                  <a:lnTo>
                    <a:pt x="942" y="4811"/>
                  </a:lnTo>
                  <a:lnTo>
                    <a:pt x="1016" y="4873"/>
                  </a:lnTo>
                  <a:lnTo>
                    <a:pt x="1091" y="4931"/>
                  </a:lnTo>
                  <a:lnTo>
                    <a:pt x="1169" y="4988"/>
                  </a:lnTo>
                  <a:lnTo>
                    <a:pt x="1247" y="5041"/>
                  </a:lnTo>
                  <a:lnTo>
                    <a:pt x="1329" y="5092"/>
                  </a:lnTo>
                  <a:lnTo>
                    <a:pt x="1412" y="5139"/>
                  </a:lnTo>
                  <a:lnTo>
                    <a:pt x="1496" y="5184"/>
                  </a:lnTo>
                  <a:lnTo>
                    <a:pt x="1582" y="5226"/>
                  </a:lnTo>
                  <a:lnTo>
                    <a:pt x="1669" y="5265"/>
                  </a:lnTo>
                  <a:lnTo>
                    <a:pt x="1758" y="5302"/>
                  </a:lnTo>
                  <a:lnTo>
                    <a:pt x="1848" y="5334"/>
                  </a:lnTo>
                  <a:lnTo>
                    <a:pt x="1939" y="5364"/>
                  </a:lnTo>
                  <a:lnTo>
                    <a:pt x="2031" y="5390"/>
                  </a:lnTo>
                  <a:lnTo>
                    <a:pt x="2124" y="5413"/>
                  </a:lnTo>
                  <a:lnTo>
                    <a:pt x="2218" y="5433"/>
                  </a:lnTo>
                  <a:lnTo>
                    <a:pt x="2312" y="5450"/>
                  </a:lnTo>
                  <a:lnTo>
                    <a:pt x="2405" y="5463"/>
                  </a:lnTo>
                  <a:lnTo>
                    <a:pt x="2502" y="5473"/>
                  </a:lnTo>
                  <a:lnTo>
                    <a:pt x="2597" y="5480"/>
                  </a:lnTo>
                  <a:lnTo>
                    <a:pt x="2692" y="5483"/>
                  </a:lnTo>
                  <a:lnTo>
                    <a:pt x="2788" y="5483"/>
                  </a:lnTo>
                  <a:lnTo>
                    <a:pt x="2883" y="5480"/>
                  </a:lnTo>
                  <a:lnTo>
                    <a:pt x="2979" y="5473"/>
                  </a:lnTo>
                  <a:lnTo>
                    <a:pt x="3074" y="5463"/>
                  </a:lnTo>
                  <a:lnTo>
                    <a:pt x="3168" y="5450"/>
                  </a:lnTo>
                  <a:lnTo>
                    <a:pt x="3263" y="5433"/>
                  </a:lnTo>
                  <a:lnTo>
                    <a:pt x="3356" y="5413"/>
                  </a:lnTo>
                  <a:lnTo>
                    <a:pt x="3449" y="5390"/>
                  </a:lnTo>
                  <a:lnTo>
                    <a:pt x="3541" y="5364"/>
                  </a:lnTo>
                  <a:lnTo>
                    <a:pt x="3632" y="5334"/>
                  </a:lnTo>
                  <a:lnTo>
                    <a:pt x="3722" y="5302"/>
                  </a:lnTo>
                  <a:lnTo>
                    <a:pt x="3810" y="5265"/>
                  </a:lnTo>
                  <a:lnTo>
                    <a:pt x="3898" y="5226"/>
                  </a:lnTo>
                  <a:lnTo>
                    <a:pt x="3984" y="5184"/>
                  </a:lnTo>
                  <a:lnTo>
                    <a:pt x="4068" y="5139"/>
                  </a:lnTo>
                  <a:lnTo>
                    <a:pt x="4151" y="50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2" name="Freeform 62"/>
            <p:cNvSpPr>
              <a:spLocks/>
            </p:cNvSpPr>
            <p:nvPr/>
          </p:nvSpPr>
          <p:spPr bwMode="auto">
            <a:xfrm>
              <a:off x="2783" y="519"/>
              <a:ext cx="1567" cy="786"/>
            </a:xfrm>
            <a:custGeom>
              <a:avLst/>
              <a:gdLst>
                <a:gd name="T0" fmla="*/ 37 w 5479"/>
                <a:gd name="T1" fmla="*/ 18 h 2741"/>
                <a:gd name="T2" fmla="*/ 37 w 5479"/>
                <a:gd name="T3" fmla="*/ 17 h 2741"/>
                <a:gd name="T4" fmla="*/ 36 w 5479"/>
                <a:gd name="T5" fmla="*/ 15 h 2741"/>
                <a:gd name="T6" fmla="*/ 36 w 5479"/>
                <a:gd name="T7" fmla="*/ 14 h 2741"/>
                <a:gd name="T8" fmla="*/ 36 w 5479"/>
                <a:gd name="T9" fmla="*/ 13 h 2741"/>
                <a:gd name="T10" fmla="*/ 35 w 5479"/>
                <a:gd name="T11" fmla="*/ 11 h 2741"/>
                <a:gd name="T12" fmla="*/ 35 w 5479"/>
                <a:gd name="T13" fmla="*/ 10 h 2741"/>
                <a:gd name="T14" fmla="*/ 34 w 5479"/>
                <a:gd name="T15" fmla="*/ 9 h 2741"/>
                <a:gd name="T16" fmla="*/ 33 w 5479"/>
                <a:gd name="T17" fmla="*/ 8 h 2741"/>
                <a:gd name="T18" fmla="*/ 33 w 5479"/>
                <a:gd name="T19" fmla="*/ 7 h 2741"/>
                <a:gd name="T20" fmla="*/ 32 w 5479"/>
                <a:gd name="T21" fmla="*/ 6 h 2741"/>
                <a:gd name="T22" fmla="*/ 31 w 5479"/>
                <a:gd name="T23" fmla="*/ 5 h 2741"/>
                <a:gd name="T24" fmla="*/ 30 w 5479"/>
                <a:gd name="T25" fmla="*/ 4 h 2741"/>
                <a:gd name="T26" fmla="*/ 29 w 5479"/>
                <a:gd name="T27" fmla="*/ 3 h 2741"/>
                <a:gd name="T28" fmla="*/ 28 w 5479"/>
                <a:gd name="T29" fmla="*/ 3 h 2741"/>
                <a:gd name="T30" fmla="*/ 27 w 5479"/>
                <a:gd name="T31" fmla="*/ 2 h 2741"/>
                <a:gd name="T32" fmla="*/ 26 w 5479"/>
                <a:gd name="T33" fmla="*/ 1 h 2741"/>
                <a:gd name="T34" fmla="*/ 25 w 5479"/>
                <a:gd name="T35" fmla="*/ 1 h 2741"/>
                <a:gd name="T36" fmla="*/ 23 w 5479"/>
                <a:gd name="T37" fmla="*/ 1 h 2741"/>
                <a:gd name="T38" fmla="*/ 22 w 5479"/>
                <a:gd name="T39" fmla="*/ 0 h 2741"/>
                <a:gd name="T40" fmla="*/ 21 w 5479"/>
                <a:gd name="T41" fmla="*/ 0 h 2741"/>
                <a:gd name="T42" fmla="*/ 20 w 5479"/>
                <a:gd name="T43" fmla="*/ 0 h 2741"/>
                <a:gd name="T44" fmla="*/ 18 w 5479"/>
                <a:gd name="T45" fmla="*/ 0 h 2741"/>
                <a:gd name="T46" fmla="*/ 17 w 5479"/>
                <a:gd name="T47" fmla="*/ 0 h 2741"/>
                <a:gd name="T48" fmla="*/ 16 w 5479"/>
                <a:gd name="T49" fmla="*/ 0 h 2741"/>
                <a:gd name="T50" fmla="*/ 15 w 5479"/>
                <a:gd name="T51" fmla="*/ 0 h 2741"/>
                <a:gd name="T52" fmla="*/ 13 w 5479"/>
                <a:gd name="T53" fmla="*/ 1 h 2741"/>
                <a:gd name="T54" fmla="*/ 12 w 5479"/>
                <a:gd name="T55" fmla="*/ 1 h 2741"/>
                <a:gd name="T56" fmla="*/ 11 w 5479"/>
                <a:gd name="T57" fmla="*/ 1 h 2741"/>
                <a:gd name="T58" fmla="*/ 10 w 5479"/>
                <a:gd name="T59" fmla="*/ 2 h 2741"/>
                <a:gd name="T60" fmla="*/ 9 w 5479"/>
                <a:gd name="T61" fmla="*/ 3 h 2741"/>
                <a:gd name="T62" fmla="*/ 7 w 5479"/>
                <a:gd name="T63" fmla="*/ 3 h 2741"/>
                <a:gd name="T64" fmla="*/ 7 w 5479"/>
                <a:gd name="T65" fmla="*/ 4 h 2741"/>
                <a:gd name="T66" fmla="*/ 5 w 5479"/>
                <a:gd name="T67" fmla="*/ 5 h 2741"/>
                <a:gd name="T68" fmla="*/ 5 w 5479"/>
                <a:gd name="T69" fmla="*/ 6 h 2741"/>
                <a:gd name="T70" fmla="*/ 4 w 5479"/>
                <a:gd name="T71" fmla="*/ 7 h 2741"/>
                <a:gd name="T72" fmla="*/ 3 w 5479"/>
                <a:gd name="T73" fmla="*/ 8 h 2741"/>
                <a:gd name="T74" fmla="*/ 3 w 5479"/>
                <a:gd name="T75" fmla="*/ 9 h 2741"/>
                <a:gd name="T76" fmla="*/ 2 w 5479"/>
                <a:gd name="T77" fmla="*/ 10 h 2741"/>
                <a:gd name="T78" fmla="*/ 1 w 5479"/>
                <a:gd name="T79" fmla="*/ 11 h 2741"/>
                <a:gd name="T80" fmla="*/ 1 w 5479"/>
                <a:gd name="T81" fmla="*/ 13 h 2741"/>
                <a:gd name="T82" fmla="*/ 1 w 5479"/>
                <a:gd name="T83" fmla="*/ 14 h 2741"/>
                <a:gd name="T84" fmla="*/ 0 w 5479"/>
                <a:gd name="T85" fmla="*/ 15 h 2741"/>
                <a:gd name="T86" fmla="*/ 0 w 5479"/>
                <a:gd name="T87" fmla="*/ 17 h 2741"/>
                <a:gd name="T88" fmla="*/ 0 w 5479"/>
                <a:gd name="T89" fmla="*/ 18 h 274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79" h="2741">
                  <a:moveTo>
                    <a:pt x="5479" y="2741"/>
                  </a:moveTo>
                  <a:lnTo>
                    <a:pt x="5477" y="2646"/>
                  </a:lnTo>
                  <a:lnTo>
                    <a:pt x="5472" y="2550"/>
                  </a:lnTo>
                  <a:lnTo>
                    <a:pt x="5464" y="2455"/>
                  </a:lnTo>
                  <a:lnTo>
                    <a:pt x="5452" y="2360"/>
                  </a:lnTo>
                  <a:lnTo>
                    <a:pt x="5438" y="2266"/>
                  </a:lnTo>
                  <a:lnTo>
                    <a:pt x="5419" y="2172"/>
                  </a:lnTo>
                  <a:lnTo>
                    <a:pt x="5398" y="2078"/>
                  </a:lnTo>
                  <a:lnTo>
                    <a:pt x="5372" y="1986"/>
                  </a:lnTo>
                  <a:lnTo>
                    <a:pt x="5345" y="1895"/>
                  </a:lnTo>
                  <a:lnTo>
                    <a:pt x="5314" y="1804"/>
                  </a:lnTo>
                  <a:lnTo>
                    <a:pt x="5280" y="1714"/>
                  </a:lnTo>
                  <a:lnTo>
                    <a:pt x="5242" y="1626"/>
                  </a:lnTo>
                  <a:lnTo>
                    <a:pt x="5201" y="1540"/>
                  </a:lnTo>
                  <a:lnTo>
                    <a:pt x="5158" y="1455"/>
                  </a:lnTo>
                  <a:lnTo>
                    <a:pt x="5112" y="1371"/>
                  </a:lnTo>
                  <a:lnTo>
                    <a:pt x="5063" y="1289"/>
                  </a:lnTo>
                  <a:lnTo>
                    <a:pt x="5011" y="1208"/>
                  </a:lnTo>
                  <a:lnTo>
                    <a:pt x="4956" y="1130"/>
                  </a:lnTo>
                  <a:lnTo>
                    <a:pt x="4898" y="1054"/>
                  </a:lnTo>
                  <a:lnTo>
                    <a:pt x="4838" y="979"/>
                  </a:lnTo>
                  <a:lnTo>
                    <a:pt x="4776" y="907"/>
                  </a:lnTo>
                  <a:lnTo>
                    <a:pt x="4710" y="837"/>
                  </a:lnTo>
                  <a:lnTo>
                    <a:pt x="4642" y="769"/>
                  </a:lnTo>
                  <a:lnTo>
                    <a:pt x="4572" y="704"/>
                  </a:lnTo>
                  <a:lnTo>
                    <a:pt x="4500" y="641"/>
                  </a:lnTo>
                  <a:lnTo>
                    <a:pt x="4426" y="582"/>
                  </a:lnTo>
                  <a:lnTo>
                    <a:pt x="4349" y="523"/>
                  </a:lnTo>
                  <a:lnTo>
                    <a:pt x="4272" y="469"/>
                  </a:lnTo>
                  <a:lnTo>
                    <a:pt x="4191" y="417"/>
                  </a:lnTo>
                  <a:lnTo>
                    <a:pt x="4109" y="367"/>
                  </a:lnTo>
                  <a:lnTo>
                    <a:pt x="4025" y="321"/>
                  </a:lnTo>
                  <a:lnTo>
                    <a:pt x="3940" y="278"/>
                  </a:lnTo>
                  <a:lnTo>
                    <a:pt x="3854" y="237"/>
                  </a:lnTo>
                  <a:lnTo>
                    <a:pt x="3765" y="199"/>
                  </a:lnTo>
                  <a:lnTo>
                    <a:pt x="3676" y="165"/>
                  </a:lnTo>
                  <a:lnTo>
                    <a:pt x="3585" y="134"/>
                  </a:lnTo>
                  <a:lnTo>
                    <a:pt x="3495" y="106"/>
                  </a:lnTo>
                  <a:lnTo>
                    <a:pt x="3402" y="81"/>
                  </a:lnTo>
                  <a:lnTo>
                    <a:pt x="3309" y="60"/>
                  </a:lnTo>
                  <a:lnTo>
                    <a:pt x="3215" y="41"/>
                  </a:lnTo>
                  <a:lnTo>
                    <a:pt x="3120" y="27"/>
                  </a:lnTo>
                  <a:lnTo>
                    <a:pt x="3026" y="15"/>
                  </a:lnTo>
                  <a:lnTo>
                    <a:pt x="2930" y="7"/>
                  </a:lnTo>
                  <a:lnTo>
                    <a:pt x="2835" y="1"/>
                  </a:lnTo>
                  <a:lnTo>
                    <a:pt x="2739" y="0"/>
                  </a:lnTo>
                  <a:lnTo>
                    <a:pt x="2644" y="1"/>
                  </a:lnTo>
                  <a:lnTo>
                    <a:pt x="2549" y="7"/>
                  </a:lnTo>
                  <a:lnTo>
                    <a:pt x="2452" y="15"/>
                  </a:lnTo>
                  <a:lnTo>
                    <a:pt x="2357" y="27"/>
                  </a:lnTo>
                  <a:lnTo>
                    <a:pt x="2263" y="41"/>
                  </a:lnTo>
                  <a:lnTo>
                    <a:pt x="2169" y="60"/>
                  </a:lnTo>
                  <a:lnTo>
                    <a:pt x="2077" y="81"/>
                  </a:lnTo>
                  <a:lnTo>
                    <a:pt x="1984" y="106"/>
                  </a:lnTo>
                  <a:lnTo>
                    <a:pt x="1892" y="134"/>
                  </a:lnTo>
                  <a:lnTo>
                    <a:pt x="1802" y="165"/>
                  </a:lnTo>
                  <a:lnTo>
                    <a:pt x="1713" y="199"/>
                  </a:lnTo>
                  <a:lnTo>
                    <a:pt x="1625" y="237"/>
                  </a:lnTo>
                  <a:lnTo>
                    <a:pt x="1538" y="278"/>
                  </a:lnTo>
                  <a:lnTo>
                    <a:pt x="1453" y="321"/>
                  </a:lnTo>
                  <a:lnTo>
                    <a:pt x="1369" y="367"/>
                  </a:lnTo>
                  <a:lnTo>
                    <a:pt x="1287" y="417"/>
                  </a:lnTo>
                  <a:lnTo>
                    <a:pt x="1207" y="469"/>
                  </a:lnTo>
                  <a:lnTo>
                    <a:pt x="1128" y="523"/>
                  </a:lnTo>
                  <a:lnTo>
                    <a:pt x="1052" y="582"/>
                  </a:lnTo>
                  <a:lnTo>
                    <a:pt x="978" y="641"/>
                  </a:lnTo>
                  <a:lnTo>
                    <a:pt x="906" y="704"/>
                  </a:lnTo>
                  <a:lnTo>
                    <a:pt x="835" y="769"/>
                  </a:lnTo>
                  <a:lnTo>
                    <a:pt x="768" y="837"/>
                  </a:lnTo>
                  <a:lnTo>
                    <a:pt x="703" y="907"/>
                  </a:lnTo>
                  <a:lnTo>
                    <a:pt x="640" y="979"/>
                  </a:lnTo>
                  <a:lnTo>
                    <a:pt x="580" y="1054"/>
                  </a:lnTo>
                  <a:lnTo>
                    <a:pt x="523" y="1130"/>
                  </a:lnTo>
                  <a:lnTo>
                    <a:pt x="467" y="1208"/>
                  </a:lnTo>
                  <a:lnTo>
                    <a:pt x="415" y="1289"/>
                  </a:lnTo>
                  <a:lnTo>
                    <a:pt x="367" y="1371"/>
                  </a:lnTo>
                  <a:lnTo>
                    <a:pt x="320" y="1455"/>
                  </a:lnTo>
                  <a:lnTo>
                    <a:pt x="276" y="1540"/>
                  </a:lnTo>
                  <a:lnTo>
                    <a:pt x="236" y="1626"/>
                  </a:lnTo>
                  <a:lnTo>
                    <a:pt x="199" y="1714"/>
                  </a:lnTo>
                  <a:lnTo>
                    <a:pt x="164" y="1804"/>
                  </a:lnTo>
                  <a:lnTo>
                    <a:pt x="134" y="1895"/>
                  </a:lnTo>
                  <a:lnTo>
                    <a:pt x="106" y="1986"/>
                  </a:lnTo>
                  <a:lnTo>
                    <a:pt x="80" y="2078"/>
                  </a:lnTo>
                  <a:lnTo>
                    <a:pt x="59" y="2172"/>
                  </a:lnTo>
                  <a:lnTo>
                    <a:pt x="41" y="2266"/>
                  </a:lnTo>
                  <a:lnTo>
                    <a:pt x="26" y="2360"/>
                  </a:lnTo>
                  <a:lnTo>
                    <a:pt x="14" y="2455"/>
                  </a:lnTo>
                  <a:lnTo>
                    <a:pt x="6" y="2550"/>
                  </a:lnTo>
                  <a:lnTo>
                    <a:pt x="1" y="2646"/>
                  </a:lnTo>
                  <a:lnTo>
                    <a:pt x="0" y="27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3" name="Line 63"/>
            <p:cNvSpPr>
              <a:spLocks noChangeShapeType="1"/>
            </p:cNvSpPr>
            <p:nvPr/>
          </p:nvSpPr>
          <p:spPr bwMode="auto">
            <a:xfrm>
              <a:off x="217" y="1305"/>
              <a:ext cx="0" cy="8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4" name="Line 64"/>
            <p:cNvSpPr>
              <a:spLocks noChangeShapeType="1"/>
            </p:cNvSpPr>
            <p:nvPr/>
          </p:nvSpPr>
          <p:spPr bwMode="auto">
            <a:xfrm>
              <a:off x="217" y="2203"/>
              <a:ext cx="15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5" name="Line 65"/>
            <p:cNvSpPr>
              <a:spLocks noChangeShapeType="1"/>
            </p:cNvSpPr>
            <p:nvPr/>
          </p:nvSpPr>
          <p:spPr bwMode="auto">
            <a:xfrm flipV="1">
              <a:off x="1784" y="1978"/>
              <a:ext cx="0" cy="2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6" name="Line 66"/>
            <p:cNvSpPr>
              <a:spLocks noChangeShapeType="1"/>
            </p:cNvSpPr>
            <p:nvPr/>
          </p:nvSpPr>
          <p:spPr bwMode="auto">
            <a:xfrm>
              <a:off x="2783" y="1305"/>
              <a:ext cx="0" cy="8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7" name="Line 67"/>
            <p:cNvSpPr>
              <a:spLocks noChangeShapeType="1"/>
            </p:cNvSpPr>
            <p:nvPr/>
          </p:nvSpPr>
          <p:spPr bwMode="auto">
            <a:xfrm>
              <a:off x="2783" y="2203"/>
              <a:ext cx="15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8" name="Line 68"/>
            <p:cNvSpPr>
              <a:spLocks noChangeShapeType="1"/>
            </p:cNvSpPr>
            <p:nvPr/>
          </p:nvSpPr>
          <p:spPr bwMode="auto">
            <a:xfrm flipV="1">
              <a:off x="4350" y="1305"/>
              <a:ext cx="0" cy="8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39" name="Freeform 69"/>
            <p:cNvSpPr>
              <a:spLocks/>
            </p:cNvSpPr>
            <p:nvPr/>
          </p:nvSpPr>
          <p:spPr bwMode="auto">
            <a:xfrm>
              <a:off x="217" y="519"/>
              <a:ext cx="1189" cy="786"/>
            </a:xfrm>
            <a:custGeom>
              <a:avLst/>
              <a:gdLst>
                <a:gd name="T0" fmla="*/ 28 w 4151"/>
                <a:gd name="T1" fmla="*/ 3 h 2741"/>
                <a:gd name="T2" fmla="*/ 27 w 4151"/>
                <a:gd name="T3" fmla="*/ 2 h 2741"/>
                <a:gd name="T4" fmla="*/ 27 w 4151"/>
                <a:gd name="T5" fmla="*/ 2 h 2741"/>
                <a:gd name="T6" fmla="*/ 26 w 4151"/>
                <a:gd name="T7" fmla="*/ 2 h 2741"/>
                <a:gd name="T8" fmla="*/ 26 w 4151"/>
                <a:gd name="T9" fmla="*/ 1 h 2741"/>
                <a:gd name="T10" fmla="*/ 25 w 4151"/>
                <a:gd name="T11" fmla="*/ 1 h 2741"/>
                <a:gd name="T12" fmla="*/ 24 w 4151"/>
                <a:gd name="T13" fmla="*/ 1 h 2741"/>
                <a:gd name="T14" fmla="*/ 24 w 4151"/>
                <a:gd name="T15" fmla="*/ 1 h 2741"/>
                <a:gd name="T16" fmla="*/ 23 w 4151"/>
                <a:gd name="T17" fmla="*/ 1 h 2741"/>
                <a:gd name="T18" fmla="*/ 23 w 4151"/>
                <a:gd name="T19" fmla="*/ 1 h 2741"/>
                <a:gd name="T20" fmla="*/ 22 w 4151"/>
                <a:gd name="T21" fmla="*/ 0 h 2741"/>
                <a:gd name="T22" fmla="*/ 21 w 4151"/>
                <a:gd name="T23" fmla="*/ 0 h 2741"/>
                <a:gd name="T24" fmla="*/ 21 w 4151"/>
                <a:gd name="T25" fmla="*/ 0 h 2741"/>
                <a:gd name="T26" fmla="*/ 20 w 4151"/>
                <a:gd name="T27" fmla="*/ 0 h 2741"/>
                <a:gd name="T28" fmla="*/ 19 w 4151"/>
                <a:gd name="T29" fmla="*/ 0 h 2741"/>
                <a:gd name="T30" fmla="*/ 19 w 4151"/>
                <a:gd name="T31" fmla="*/ 0 h 2741"/>
                <a:gd name="T32" fmla="*/ 18 w 4151"/>
                <a:gd name="T33" fmla="*/ 0 h 2741"/>
                <a:gd name="T34" fmla="*/ 17 w 4151"/>
                <a:gd name="T35" fmla="*/ 0 h 2741"/>
                <a:gd name="T36" fmla="*/ 17 w 4151"/>
                <a:gd name="T37" fmla="*/ 0 h 2741"/>
                <a:gd name="T38" fmla="*/ 16 w 4151"/>
                <a:gd name="T39" fmla="*/ 0 h 2741"/>
                <a:gd name="T40" fmla="*/ 16 w 4151"/>
                <a:gd name="T41" fmla="*/ 0 h 2741"/>
                <a:gd name="T42" fmla="*/ 15 w 4151"/>
                <a:gd name="T43" fmla="*/ 0 h 2741"/>
                <a:gd name="T44" fmla="*/ 14 w 4151"/>
                <a:gd name="T45" fmla="*/ 0 h 2741"/>
                <a:gd name="T46" fmla="*/ 14 w 4151"/>
                <a:gd name="T47" fmla="*/ 1 h 2741"/>
                <a:gd name="T48" fmla="*/ 13 w 4151"/>
                <a:gd name="T49" fmla="*/ 1 h 2741"/>
                <a:gd name="T50" fmla="*/ 13 w 4151"/>
                <a:gd name="T51" fmla="*/ 1 h 2741"/>
                <a:gd name="T52" fmla="*/ 12 w 4151"/>
                <a:gd name="T53" fmla="*/ 1 h 2741"/>
                <a:gd name="T54" fmla="*/ 11 w 4151"/>
                <a:gd name="T55" fmla="*/ 1 h 2741"/>
                <a:gd name="T56" fmla="*/ 11 w 4151"/>
                <a:gd name="T57" fmla="*/ 2 h 2741"/>
                <a:gd name="T58" fmla="*/ 10 w 4151"/>
                <a:gd name="T59" fmla="*/ 2 h 2741"/>
                <a:gd name="T60" fmla="*/ 10 w 4151"/>
                <a:gd name="T61" fmla="*/ 2 h 2741"/>
                <a:gd name="T62" fmla="*/ 9 w 4151"/>
                <a:gd name="T63" fmla="*/ 3 h 2741"/>
                <a:gd name="T64" fmla="*/ 9 w 4151"/>
                <a:gd name="T65" fmla="*/ 3 h 2741"/>
                <a:gd name="T66" fmla="*/ 8 w 4151"/>
                <a:gd name="T67" fmla="*/ 3 h 2741"/>
                <a:gd name="T68" fmla="*/ 7 w 4151"/>
                <a:gd name="T69" fmla="*/ 4 h 2741"/>
                <a:gd name="T70" fmla="*/ 7 w 4151"/>
                <a:gd name="T71" fmla="*/ 4 h 2741"/>
                <a:gd name="T72" fmla="*/ 7 w 4151"/>
                <a:gd name="T73" fmla="*/ 4 h 2741"/>
                <a:gd name="T74" fmla="*/ 6 w 4151"/>
                <a:gd name="T75" fmla="*/ 5 h 2741"/>
                <a:gd name="T76" fmla="*/ 5 w 4151"/>
                <a:gd name="T77" fmla="*/ 5 h 2741"/>
                <a:gd name="T78" fmla="*/ 5 w 4151"/>
                <a:gd name="T79" fmla="*/ 6 h 2741"/>
                <a:gd name="T80" fmla="*/ 5 w 4151"/>
                <a:gd name="T81" fmla="*/ 6 h 2741"/>
                <a:gd name="T82" fmla="*/ 4 w 4151"/>
                <a:gd name="T83" fmla="*/ 7 h 2741"/>
                <a:gd name="T84" fmla="*/ 4 w 4151"/>
                <a:gd name="T85" fmla="*/ 7 h 2741"/>
                <a:gd name="T86" fmla="*/ 3 w 4151"/>
                <a:gd name="T87" fmla="*/ 8 h 2741"/>
                <a:gd name="T88" fmla="*/ 3 w 4151"/>
                <a:gd name="T89" fmla="*/ 8 h 2741"/>
                <a:gd name="T90" fmla="*/ 3 w 4151"/>
                <a:gd name="T91" fmla="*/ 9 h 2741"/>
                <a:gd name="T92" fmla="*/ 3 w 4151"/>
                <a:gd name="T93" fmla="*/ 9 h 2741"/>
                <a:gd name="T94" fmla="*/ 2 w 4151"/>
                <a:gd name="T95" fmla="*/ 10 h 2741"/>
                <a:gd name="T96" fmla="*/ 2 w 4151"/>
                <a:gd name="T97" fmla="*/ 10 h 2741"/>
                <a:gd name="T98" fmla="*/ 1 w 4151"/>
                <a:gd name="T99" fmla="*/ 11 h 2741"/>
                <a:gd name="T100" fmla="*/ 1 w 4151"/>
                <a:gd name="T101" fmla="*/ 12 h 2741"/>
                <a:gd name="T102" fmla="*/ 1 w 4151"/>
                <a:gd name="T103" fmla="*/ 12 h 2741"/>
                <a:gd name="T104" fmla="*/ 1 w 4151"/>
                <a:gd name="T105" fmla="*/ 13 h 2741"/>
                <a:gd name="T106" fmla="*/ 1 w 4151"/>
                <a:gd name="T107" fmla="*/ 13 h 2741"/>
                <a:gd name="T108" fmla="*/ 1 w 4151"/>
                <a:gd name="T109" fmla="*/ 14 h 2741"/>
                <a:gd name="T110" fmla="*/ 0 w 4151"/>
                <a:gd name="T111" fmla="*/ 15 h 2741"/>
                <a:gd name="T112" fmla="*/ 0 w 4151"/>
                <a:gd name="T113" fmla="*/ 15 h 2741"/>
                <a:gd name="T114" fmla="*/ 0 w 4151"/>
                <a:gd name="T115" fmla="*/ 16 h 2741"/>
                <a:gd name="T116" fmla="*/ 0 w 4151"/>
                <a:gd name="T117" fmla="*/ 17 h 2741"/>
                <a:gd name="T118" fmla="*/ 0 w 4151"/>
                <a:gd name="T119" fmla="*/ 17 h 2741"/>
                <a:gd name="T120" fmla="*/ 0 w 4151"/>
                <a:gd name="T121" fmla="*/ 18 h 2741"/>
                <a:gd name="T122" fmla="*/ 0 w 4151"/>
                <a:gd name="T123" fmla="*/ 19 h 274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151" h="2741">
                  <a:moveTo>
                    <a:pt x="4151" y="391"/>
                  </a:moveTo>
                  <a:lnTo>
                    <a:pt x="4069" y="344"/>
                  </a:lnTo>
                  <a:lnTo>
                    <a:pt x="3985" y="300"/>
                  </a:lnTo>
                  <a:lnTo>
                    <a:pt x="3900" y="258"/>
                  </a:lnTo>
                  <a:lnTo>
                    <a:pt x="3814" y="219"/>
                  </a:lnTo>
                  <a:lnTo>
                    <a:pt x="3725" y="184"/>
                  </a:lnTo>
                  <a:lnTo>
                    <a:pt x="3637" y="151"/>
                  </a:lnTo>
                  <a:lnTo>
                    <a:pt x="3546" y="122"/>
                  </a:lnTo>
                  <a:lnTo>
                    <a:pt x="3455" y="95"/>
                  </a:lnTo>
                  <a:lnTo>
                    <a:pt x="3363" y="72"/>
                  </a:lnTo>
                  <a:lnTo>
                    <a:pt x="3271" y="52"/>
                  </a:lnTo>
                  <a:lnTo>
                    <a:pt x="3177" y="34"/>
                  </a:lnTo>
                  <a:lnTo>
                    <a:pt x="3083" y="21"/>
                  </a:lnTo>
                  <a:lnTo>
                    <a:pt x="2989" y="11"/>
                  </a:lnTo>
                  <a:lnTo>
                    <a:pt x="2894" y="5"/>
                  </a:lnTo>
                  <a:lnTo>
                    <a:pt x="2799" y="0"/>
                  </a:lnTo>
                  <a:lnTo>
                    <a:pt x="2705" y="0"/>
                  </a:lnTo>
                  <a:lnTo>
                    <a:pt x="2610" y="2"/>
                  </a:lnTo>
                  <a:lnTo>
                    <a:pt x="2515" y="9"/>
                  </a:lnTo>
                  <a:lnTo>
                    <a:pt x="2421" y="18"/>
                  </a:lnTo>
                  <a:lnTo>
                    <a:pt x="2327" y="31"/>
                  </a:lnTo>
                  <a:lnTo>
                    <a:pt x="2233" y="47"/>
                  </a:lnTo>
                  <a:lnTo>
                    <a:pt x="2140" y="67"/>
                  </a:lnTo>
                  <a:lnTo>
                    <a:pt x="2048" y="89"/>
                  </a:lnTo>
                  <a:lnTo>
                    <a:pt x="1957" y="114"/>
                  </a:lnTo>
                  <a:lnTo>
                    <a:pt x="1866" y="143"/>
                  </a:lnTo>
                  <a:lnTo>
                    <a:pt x="1777" y="175"/>
                  </a:lnTo>
                  <a:lnTo>
                    <a:pt x="1689" y="209"/>
                  </a:lnTo>
                  <a:lnTo>
                    <a:pt x="1602" y="248"/>
                  </a:lnTo>
                  <a:lnTo>
                    <a:pt x="1517" y="289"/>
                  </a:lnTo>
                  <a:lnTo>
                    <a:pt x="1432" y="332"/>
                  </a:lnTo>
                  <a:lnTo>
                    <a:pt x="1350" y="379"/>
                  </a:lnTo>
                  <a:lnTo>
                    <a:pt x="1269" y="429"/>
                  </a:lnTo>
                  <a:lnTo>
                    <a:pt x="1190" y="481"/>
                  </a:lnTo>
                  <a:lnTo>
                    <a:pt x="1112" y="536"/>
                  </a:lnTo>
                  <a:lnTo>
                    <a:pt x="1037" y="594"/>
                  </a:lnTo>
                  <a:lnTo>
                    <a:pt x="964" y="653"/>
                  </a:lnTo>
                  <a:lnTo>
                    <a:pt x="892" y="716"/>
                  </a:lnTo>
                  <a:lnTo>
                    <a:pt x="824" y="782"/>
                  </a:lnTo>
                  <a:lnTo>
                    <a:pt x="758" y="849"/>
                  </a:lnTo>
                  <a:lnTo>
                    <a:pt x="692" y="920"/>
                  </a:lnTo>
                  <a:lnTo>
                    <a:pt x="630" y="992"/>
                  </a:lnTo>
                  <a:lnTo>
                    <a:pt x="572" y="1066"/>
                  </a:lnTo>
                  <a:lnTo>
                    <a:pt x="515" y="1142"/>
                  </a:lnTo>
                  <a:lnTo>
                    <a:pt x="461" y="1219"/>
                  </a:lnTo>
                  <a:lnTo>
                    <a:pt x="409" y="1299"/>
                  </a:lnTo>
                  <a:lnTo>
                    <a:pt x="361" y="1381"/>
                  </a:lnTo>
                  <a:lnTo>
                    <a:pt x="315" y="1464"/>
                  </a:lnTo>
                  <a:lnTo>
                    <a:pt x="272" y="1549"/>
                  </a:lnTo>
                  <a:lnTo>
                    <a:pt x="233" y="1635"/>
                  </a:lnTo>
                  <a:lnTo>
                    <a:pt x="196" y="1722"/>
                  </a:lnTo>
                  <a:lnTo>
                    <a:pt x="163" y="1812"/>
                  </a:lnTo>
                  <a:lnTo>
                    <a:pt x="132" y="1901"/>
                  </a:lnTo>
                  <a:lnTo>
                    <a:pt x="104" y="1992"/>
                  </a:lnTo>
                  <a:lnTo>
                    <a:pt x="80" y="2084"/>
                  </a:lnTo>
                  <a:lnTo>
                    <a:pt x="59" y="2176"/>
                  </a:lnTo>
                  <a:lnTo>
                    <a:pt x="41" y="2269"/>
                  </a:lnTo>
                  <a:lnTo>
                    <a:pt x="26" y="2363"/>
                  </a:lnTo>
                  <a:lnTo>
                    <a:pt x="15" y="2457"/>
                  </a:lnTo>
                  <a:lnTo>
                    <a:pt x="7" y="2552"/>
                  </a:lnTo>
                  <a:lnTo>
                    <a:pt x="2" y="2646"/>
                  </a:lnTo>
                  <a:lnTo>
                    <a:pt x="0" y="274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0" name="Line 70"/>
            <p:cNvSpPr>
              <a:spLocks noChangeShapeType="1"/>
            </p:cNvSpPr>
            <p:nvPr/>
          </p:nvSpPr>
          <p:spPr bwMode="auto">
            <a:xfrm>
              <a:off x="1406" y="631"/>
              <a:ext cx="7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1" name="Line 71"/>
            <p:cNvSpPr>
              <a:spLocks noChangeShapeType="1"/>
            </p:cNvSpPr>
            <p:nvPr/>
          </p:nvSpPr>
          <p:spPr bwMode="auto">
            <a:xfrm>
              <a:off x="1784" y="1978"/>
              <a:ext cx="3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2" name="Line 72"/>
            <p:cNvSpPr>
              <a:spLocks noChangeShapeType="1"/>
            </p:cNvSpPr>
            <p:nvPr/>
          </p:nvSpPr>
          <p:spPr bwMode="auto">
            <a:xfrm flipV="1">
              <a:off x="2121" y="631"/>
              <a:ext cx="0" cy="1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3" name="Line 73"/>
            <p:cNvSpPr>
              <a:spLocks noChangeShapeType="1"/>
            </p:cNvSpPr>
            <p:nvPr/>
          </p:nvSpPr>
          <p:spPr bwMode="auto">
            <a:xfrm flipV="1">
              <a:off x="2121" y="2650"/>
              <a:ext cx="0" cy="13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4" name="Line 74"/>
            <p:cNvSpPr>
              <a:spLocks noChangeShapeType="1"/>
            </p:cNvSpPr>
            <p:nvPr/>
          </p:nvSpPr>
          <p:spPr bwMode="auto">
            <a:xfrm flipH="1">
              <a:off x="1406" y="2650"/>
              <a:ext cx="7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545" name="Line 75"/>
            <p:cNvSpPr>
              <a:spLocks noChangeShapeType="1"/>
            </p:cNvSpPr>
            <p:nvPr/>
          </p:nvSpPr>
          <p:spPr bwMode="auto">
            <a:xfrm flipH="1">
              <a:off x="1406" y="3996"/>
              <a:ext cx="7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5546" name="Group 76"/>
            <p:cNvGrpSpPr>
              <a:grpSpLocks/>
            </p:cNvGrpSpPr>
            <p:nvPr/>
          </p:nvGrpSpPr>
          <p:grpSpPr bwMode="auto">
            <a:xfrm>
              <a:off x="1436" y="2670"/>
              <a:ext cx="348" cy="1300"/>
              <a:chOff x="1436" y="2670"/>
              <a:chExt cx="348" cy="1300"/>
            </a:xfrm>
          </p:grpSpPr>
          <p:sp>
            <p:nvSpPr>
              <p:cNvPr id="145580" name="Freeform 77"/>
              <p:cNvSpPr>
                <a:spLocks/>
              </p:cNvSpPr>
              <p:nvPr/>
            </p:nvSpPr>
            <p:spPr bwMode="auto">
              <a:xfrm>
                <a:off x="1444" y="3894"/>
                <a:ext cx="96" cy="76"/>
              </a:xfrm>
              <a:custGeom>
                <a:avLst/>
                <a:gdLst>
                  <a:gd name="T0" fmla="*/ 0 w 330"/>
                  <a:gd name="T1" fmla="*/ 2 h 267"/>
                  <a:gd name="T2" fmla="*/ 1 w 330"/>
                  <a:gd name="T3" fmla="*/ 1 h 267"/>
                  <a:gd name="T4" fmla="*/ 1 w 330"/>
                  <a:gd name="T5" fmla="*/ 1 h 267"/>
                  <a:gd name="T6" fmla="*/ 2 w 330"/>
                  <a:gd name="T7" fmla="*/ 1 h 267"/>
                  <a:gd name="T8" fmla="*/ 2 w 330"/>
                  <a:gd name="T9" fmla="*/ 0 h 267"/>
                  <a:gd name="T10" fmla="*/ 2 w 330"/>
                  <a:gd name="T11" fmla="*/ 0 h 2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0" h="267">
                    <a:moveTo>
                      <a:pt x="0" y="267"/>
                    </a:moveTo>
                    <a:lnTo>
                      <a:pt x="78" y="212"/>
                    </a:lnTo>
                    <a:lnTo>
                      <a:pt x="154" y="153"/>
                    </a:lnTo>
                    <a:lnTo>
                      <a:pt x="228" y="92"/>
                    </a:lnTo>
                    <a:lnTo>
                      <a:pt x="299" y="29"/>
                    </a:lnTo>
                    <a:lnTo>
                      <a:pt x="33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1" name="Freeform 78"/>
              <p:cNvSpPr>
                <a:spLocks/>
              </p:cNvSpPr>
              <p:nvPr/>
            </p:nvSpPr>
            <p:spPr bwMode="auto">
              <a:xfrm>
                <a:off x="1560" y="3790"/>
                <a:ext cx="72" cy="84"/>
              </a:xfrm>
              <a:custGeom>
                <a:avLst/>
                <a:gdLst>
                  <a:gd name="T0" fmla="*/ 0 w 254"/>
                  <a:gd name="T1" fmla="*/ 2 h 297"/>
                  <a:gd name="T2" fmla="*/ 0 w 254"/>
                  <a:gd name="T3" fmla="*/ 2 h 297"/>
                  <a:gd name="T4" fmla="*/ 1 w 254"/>
                  <a:gd name="T5" fmla="*/ 1 h 297"/>
                  <a:gd name="T6" fmla="*/ 1 w 254"/>
                  <a:gd name="T7" fmla="*/ 1 h 297"/>
                  <a:gd name="T8" fmla="*/ 1 w 254"/>
                  <a:gd name="T9" fmla="*/ 0 h 297"/>
                  <a:gd name="T10" fmla="*/ 2 w 254"/>
                  <a:gd name="T11" fmla="*/ 0 h 2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4" h="297">
                    <a:moveTo>
                      <a:pt x="0" y="297"/>
                    </a:moveTo>
                    <a:lnTo>
                      <a:pt x="35" y="262"/>
                    </a:lnTo>
                    <a:lnTo>
                      <a:pt x="101" y="191"/>
                    </a:lnTo>
                    <a:lnTo>
                      <a:pt x="163" y="118"/>
                    </a:lnTo>
                    <a:lnTo>
                      <a:pt x="222" y="44"/>
                    </a:lnTo>
                    <a:lnTo>
                      <a:pt x="25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2" name="Freeform 79"/>
              <p:cNvSpPr>
                <a:spLocks/>
              </p:cNvSpPr>
              <p:nvPr/>
            </p:nvSpPr>
            <p:spPr bwMode="auto">
              <a:xfrm>
                <a:off x="1648" y="3670"/>
                <a:ext cx="56" cy="96"/>
              </a:xfrm>
              <a:custGeom>
                <a:avLst/>
                <a:gdLst>
                  <a:gd name="T0" fmla="*/ 0 w 197"/>
                  <a:gd name="T1" fmla="*/ 2 h 338"/>
                  <a:gd name="T2" fmla="*/ 0 w 197"/>
                  <a:gd name="T3" fmla="*/ 2 h 338"/>
                  <a:gd name="T4" fmla="*/ 1 w 197"/>
                  <a:gd name="T5" fmla="*/ 1 h 338"/>
                  <a:gd name="T6" fmla="*/ 1 w 197"/>
                  <a:gd name="T7" fmla="*/ 1 h 338"/>
                  <a:gd name="T8" fmla="*/ 1 w 197"/>
                  <a:gd name="T9" fmla="*/ 0 h 338"/>
                  <a:gd name="T10" fmla="*/ 1 w 197"/>
                  <a:gd name="T11" fmla="*/ 0 h 3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7" h="338">
                    <a:moveTo>
                      <a:pt x="0" y="338"/>
                    </a:moveTo>
                    <a:lnTo>
                      <a:pt x="22" y="306"/>
                    </a:lnTo>
                    <a:lnTo>
                      <a:pt x="74" y="225"/>
                    </a:lnTo>
                    <a:lnTo>
                      <a:pt x="122" y="143"/>
                    </a:lnTo>
                    <a:lnTo>
                      <a:pt x="168" y="59"/>
                    </a:lnTo>
                    <a:lnTo>
                      <a:pt x="19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3" name="Freeform 80"/>
              <p:cNvSpPr>
                <a:spLocks/>
              </p:cNvSpPr>
              <p:nvPr/>
            </p:nvSpPr>
            <p:spPr bwMode="auto">
              <a:xfrm>
                <a:off x="1716" y="3540"/>
                <a:ext cx="38" cy="104"/>
              </a:xfrm>
              <a:custGeom>
                <a:avLst/>
                <a:gdLst>
                  <a:gd name="T0" fmla="*/ 0 w 135"/>
                  <a:gd name="T1" fmla="*/ 2 h 368"/>
                  <a:gd name="T2" fmla="*/ 0 w 135"/>
                  <a:gd name="T3" fmla="*/ 2 h 368"/>
                  <a:gd name="T4" fmla="*/ 0 w 135"/>
                  <a:gd name="T5" fmla="*/ 2 h 368"/>
                  <a:gd name="T6" fmla="*/ 1 w 135"/>
                  <a:gd name="T7" fmla="*/ 1 h 368"/>
                  <a:gd name="T8" fmla="*/ 1 w 135"/>
                  <a:gd name="T9" fmla="*/ 1 h 368"/>
                  <a:gd name="T10" fmla="*/ 1 w 135"/>
                  <a:gd name="T11" fmla="*/ 0 h 3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368">
                    <a:moveTo>
                      <a:pt x="0" y="368"/>
                    </a:moveTo>
                    <a:lnTo>
                      <a:pt x="13" y="342"/>
                    </a:lnTo>
                    <a:lnTo>
                      <a:pt x="49" y="254"/>
                    </a:lnTo>
                    <a:lnTo>
                      <a:pt x="82" y="164"/>
                    </a:lnTo>
                    <a:lnTo>
                      <a:pt x="113" y="74"/>
                    </a:lnTo>
                    <a:lnTo>
                      <a:pt x="13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4" name="Freeform 81"/>
              <p:cNvSpPr>
                <a:spLocks/>
              </p:cNvSpPr>
              <p:nvPr/>
            </p:nvSpPr>
            <p:spPr bwMode="auto">
              <a:xfrm>
                <a:off x="1762" y="3401"/>
                <a:ext cx="18" cy="110"/>
              </a:xfrm>
              <a:custGeom>
                <a:avLst/>
                <a:gdLst>
                  <a:gd name="T0" fmla="*/ 0 w 66"/>
                  <a:gd name="T1" fmla="*/ 3 h 386"/>
                  <a:gd name="T2" fmla="*/ 0 w 66"/>
                  <a:gd name="T3" fmla="*/ 3 h 386"/>
                  <a:gd name="T4" fmla="*/ 0 w 66"/>
                  <a:gd name="T5" fmla="*/ 2 h 386"/>
                  <a:gd name="T6" fmla="*/ 0 w 66"/>
                  <a:gd name="T7" fmla="*/ 1 h 386"/>
                  <a:gd name="T8" fmla="*/ 0 w 66"/>
                  <a:gd name="T9" fmla="*/ 1 h 386"/>
                  <a:gd name="T10" fmla="*/ 0 w 66"/>
                  <a:gd name="T11" fmla="*/ 0 h 3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386">
                    <a:moveTo>
                      <a:pt x="0" y="386"/>
                    </a:moveTo>
                    <a:lnTo>
                      <a:pt x="3" y="370"/>
                    </a:lnTo>
                    <a:lnTo>
                      <a:pt x="24" y="276"/>
                    </a:lnTo>
                    <a:lnTo>
                      <a:pt x="42" y="182"/>
                    </a:lnTo>
                    <a:lnTo>
                      <a:pt x="56" y="88"/>
                    </a:lnTo>
                    <a:lnTo>
                      <a:pt x="6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5" name="Freeform 82"/>
              <p:cNvSpPr>
                <a:spLocks/>
              </p:cNvSpPr>
              <p:nvPr/>
            </p:nvSpPr>
            <p:spPr bwMode="auto">
              <a:xfrm>
                <a:off x="1782" y="3261"/>
                <a:ext cx="2" cy="112"/>
              </a:xfrm>
              <a:custGeom>
                <a:avLst/>
                <a:gdLst>
                  <a:gd name="T0" fmla="*/ 0 w 8"/>
                  <a:gd name="T1" fmla="*/ 3 h 393"/>
                  <a:gd name="T2" fmla="*/ 0 w 8"/>
                  <a:gd name="T3" fmla="*/ 3 h 393"/>
                  <a:gd name="T4" fmla="*/ 0 w 8"/>
                  <a:gd name="T5" fmla="*/ 2 h 393"/>
                  <a:gd name="T6" fmla="*/ 0 w 8"/>
                  <a:gd name="T7" fmla="*/ 1 h 393"/>
                  <a:gd name="T8" fmla="*/ 0 w 8"/>
                  <a:gd name="T9" fmla="*/ 1 h 393"/>
                  <a:gd name="T10" fmla="*/ 0 w 8"/>
                  <a:gd name="T11" fmla="*/ 0 h 393"/>
                  <a:gd name="T12" fmla="*/ 0 w 8"/>
                  <a:gd name="T13" fmla="*/ 0 h 3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393">
                    <a:moveTo>
                      <a:pt x="3" y="393"/>
                    </a:moveTo>
                    <a:lnTo>
                      <a:pt x="4" y="387"/>
                    </a:lnTo>
                    <a:lnTo>
                      <a:pt x="7" y="292"/>
                    </a:lnTo>
                    <a:lnTo>
                      <a:pt x="8" y="196"/>
                    </a:lnTo>
                    <a:lnTo>
                      <a:pt x="6" y="101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6" name="Freeform 83"/>
              <p:cNvSpPr>
                <a:spLocks/>
              </p:cNvSpPr>
              <p:nvPr/>
            </p:nvSpPr>
            <p:spPr bwMode="auto">
              <a:xfrm>
                <a:off x="1760" y="3123"/>
                <a:ext cx="20" cy="110"/>
              </a:xfrm>
              <a:custGeom>
                <a:avLst/>
                <a:gdLst>
                  <a:gd name="T0" fmla="*/ 1 w 72"/>
                  <a:gd name="T1" fmla="*/ 3 h 385"/>
                  <a:gd name="T2" fmla="*/ 0 w 72"/>
                  <a:gd name="T3" fmla="*/ 2 h 385"/>
                  <a:gd name="T4" fmla="*/ 0 w 72"/>
                  <a:gd name="T5" fmla="*/ 1 h 385"/>
                  <a:gd name="T6" fmla="*/ 0 w 72"/>
                  <a:gd name="T7" fmla="*/ 1 h 385"/>
                  <a:gd name="T8" fmla="*/ 0 w 72"/>
                  <a:gd name="T9" fmla="*/ 0 h 385"/>
                  <a:gd name="T10" fmla="*/ 0 w 72"/>
                  <a:gd name="T11" fmla="*/ 0 h 3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85">
                    <a:moveTo>
                      <a:pt x="72" y="385"/>
                    </a:moveTo>
                    <a:lnTo>
                      <a:pt x="60" y="298"/>
                    </a:lnTo>
                    <a:lnTo>
                      <a:pt x="45" y="203"/>
                    </a:lnTo>
                    <a:lnTo>
                      <a:pt x="25" y="109"/>
                    </a:lnTo>
                    <a:lnTo>
                      <a:pt x="3" y="1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7" name="Freeform 84"/>
              <p:cNvSpPr>
                <a:spLocks/>
              </p:cNvSpPr>
              <p:nvPr/>
            </p:nvSpPr>
            <p:spPr bwMode="auto">
              <a:xfrm>
                <a:off x="1712" y="2992"/>
                <a:ext cx="40" cy="105"/>
              </a:xfrm>
              <a:custGeom>
                <a:avLst/>
                <a:gdLst>
                  <a:gd name="T0" fmla="*/ 1 w 139"/>
                  <a:gd name="T1" fmla="*/ 3 h 365"/>
                  <a:gd name="T2" fmla="*/ 1 w 139"/>
                  <a:gd name="T3" fmla="*/ 2 h 365"/>
                  <a:gd name="T4" fmla="*/ 1 w 139"/>
                  <a:gd name="T5" fmla="*/ 1 h 365"/>
                  <a:gd name="T6" fmla="*/ 0 w 139"/>
                  <a:gd name="T7" fmla="*/ 1 h 365"/>
                  <a:gd name="T8" fmla="*/ 0 w 139"/>
                  <a:gd name="T9" fmla="*/ 0 h 365"/>
                  <a:gd name="T10" fmla="*/ 0 w 139"/>
                  <a:gd name="T11" fmla="*/ 0 h 3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365">
                    <a:moveTo>
                      <a:pt x="139" y="365"/>
                    </a:moveTo>
                    <a:lnTo>
                      <a:pt x="117" y="291"/>
                    </a:lnTo>
                    <a:lnTo>
                      <a:pt x="85" y="202"/>
                    </a:lnTo>
                    <a:lnTo>
                      <a:pt x="50" y="112"/>
                    </a:lnTo>
                    <a:lnTo>
                      <a:pt x="12" y="2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8" name="Freeform 85"/>
              <p:cNvSpPr>
                <a:spLocks/>
              </p:cNvSpPr>
              <p:nvPr/>
            </p:nvSpPr>
            <p:spPr bwMode="auto">
              <a:xfrm>
                <a:off x="1642" y="2870"/>
                <a:ext cx="58" cy="96"/>
              </a:xfrm>
              <a:custGeom>
                <a:avLst/>
                <a:gdLst>
                  <a:gd name="T0" fmla="*/ 1 w 201"/>
                  <a:gd name="T1" fmla="*/ 2 h 335"/>
                  <a:gd name="T2" fmla="*/ 1 w 201"/>
                  <a:gd name="T3" fmla="*/ 2 h 335"/>
                  <a:gd name="T4" fmla="*/ 1 w 201"/>
                  <a:gd name="T5" fmla="*/ 1 h 335"/>
                  <a:gd name="T6" fmla="*/ 1 w 201"/>
                  <a:gd name="T7" fmla="*/ 1 h 335"/>
                  <a:gd name="T8" fmla="*/ 0 w 201"/>
                  <a:gd name="T9" fmla="*/ 0 h 335"/>
                  <a:gd name="T10" fmla="*/ 0 w 201"/>
                  <a:gd name="T11" fmla="*/ 0 h 3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1" h="335">
                    <a:moveTo>
                      <a:pt x="201" y="335"/>
                    </a:moveTo>
                    <a:lnTo>
                      <a:pt x="171" y="277"/>
                    </a:lnTo>
                    <a:lnTo>
                      <a:pt x="124" y="193"/>
                    </a:lnTo>
                    <a:lnTo>
                      <a:pt x="75" y="111"/>
                    </a:lnTo>
                    <a:lnTo>
                      <a:pt x="22" y="3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89" name="Freeform 86"/>
              <p:cNvSpPr>
                <a:spLocks/>
              </p:cNvSpPr>
              <p:nvPr/>
            </p:nvSpPr>
            <p:spPr bwMode="auto">
              <a:xfrm>
                <a:off x="1552" y="2764"/>
                <a:ext cx="72" cy="84"/>
              </a:xfrm>
              <a:custGeom>
                <a:avLst/>
                <a:gdLst>
                  <a:gd name="T0" fmla="*/ 2 w 258"/>
                  <a:gd name="T1" fmla="*/ 2 h 294"/>
                  <a:gd name="T2" fmla="*/ 1 w 258"/>
                  <a:gd name="T3" fmla="*/ 2 h 294"/>
                  <a:gd name="T4" fmla="*/ 1 w 258"/>
                  <a:gd name="T5" fmla="*/ 1 h 294"/>
                  <a:gd name="T6" fmla="*/ 1 w 258"/>
                  <a:gd name="T7" fmla="*/ 1 h 294"/>
                  <a:gd name="T8" fmla="*/ 0 w 258"/>
                  <a:gd name="T9" fmla="*/ 0 h 294"/>
                  <a:gd name="T10" fmla="*/ 0 w 258"/>
                  <a:gd name="T11" fmla="*/ 0 h 2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8" h="294">
                    <a:moveTo>
                      <a:pt x="258" y="294"/>
                    </a:moveTo>
                    <a:lnTo>
                      <a:pt x="225" y="251"/>
                    </a:lnTo>
                    <a:lnTo>
                      <a:pt x="164" y="177"/>
                    </a:lnTo>
                    <a:lnTo>
                      <a:pt x="101" y="105"/>
                    </a:lnTo>
                    <a:lnTo>
                      <a:pt x="36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90" name="Freeform 87"/>
              <p:cNvSpPr>
                <a:spLocks/>
              </p:cNvSpPr>
              <p:nvPr/>
            </p:nvSpPr>
            <p:spPr bwMode="auto">
              <a:xfrm>
                <a:off x="1436" y="2670"/>
                <a:ext cx="94" cy="74"/>
              </a:xfrm>
              <a:custGeom>
                <a:avLst/>
                <a:gdLst>
                  <a:gd name="T0" fmla="*/ 2 w 334"/>
                  <a:gd name="T1" fmla="*/ 2 h 262"/>
                  <a:gd name="T2" fmla="*/ 2 w 334"/>
                  <a:gd name="T3" fmla="*/ 1 h 262"/>
                  <a:gd name="T4" fmla="*/ 1 w 334"/>
                  <a:gd name="T5" fmla="*/ 1 h 262"/>
                  <a:gd name="T6" fmla="*/ 1 w 334"/>
                  <a:gd name="T7" fmla="*/ 1 h 262"/>
                  <a:gd name="T8" fmla="*/ 1 w 334"/>
                  <a:gd name="T9" fmla="*/ 0 h 262"/>
                  <a:gd name="T10" fmla="*/ 0 w 334"/>
                  <a:gd name="T11" fmla="*/ 0 h 2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4" h="262">
                    <a:moveTo>
                      <a:pt x="334" y="262"/>
                    </a:moveTo>
                    <a:lnTo>
                      <a:pt x="303" y="234"/>
                    </a:lnTo>
                    <a:lnTo>
                      <a:pt x="230" y="172"/>
                    </a:lnTo>
                    <a:lnTo>
                      <a:pt x="156" y="112"/>
                    </a:lnTo>
                    <a:lnTo>
                      <a:pt x="78" y="5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5547" name="Group 88"/>
            <p:cNvGrpSpPr>
              <a:grpSpLocks/>
            </p:cNvGrpSpPr>
            <p:nvPr/>
          </p:nvGrpSpPr>
          <p:grpSpPr bwMode="auto">
            <a:xfrm>
              <a:off x="2895" y="631"/>
              <a:ext cx="1343" cy="1347"/>
              <a:chOff x="2895" y="631"/>
              <a:chExt cx="1343" cy="1347"/>
            </a:xfrm>
          </p:grpSpPr>
          <p:sp>
            <p:nvSpPr>
              <p:cNvPr id="145548" name="Freeform 89"/>
              <p:cNvSpPr>
                <a:spLocks/>
              </p:cNvSpPr>
              <p:nvPr/>
            </p:nvSpPr>
            <p:spPr bwMode="auto">
              <a:xfrm>
                <a:off x="4236" y="1243"/>
                <a:ext cx="2" cy="62"/>
              </a:xfrm>
              <a:custGeom>
                <a:avLst/>
                <a:gdLst>
                  <a:gd name="T0" fmla="*/ 0 w 10"/>
                  <a:gd name="T1" fmla="*/ 1 h 214"/>
                  <a:gd name="T2" fmla="*/ 0 w 10"/>
                  <a:gd name="T3" fmla="*/ 1 h 214"/>
                  <a:gd name="T4" fmla="*/ 0 w 10"/>
                  <a:gd name="T5" fmla="*/ 0 h 214"/>
                  <a:gd name="T6" fmla="*/ 0 w 10"/>
                  <a:gd name="T7" fmla="*/ 0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4">
                    <a:moveTo>
                      <a:pt x="10" y="214"/>
                    </a:moveTo>
                    <a:lnTo>
                      <a:pt x="9" y="125"/>
                    </a:lnTo>
                    <a:lnTo>
                      <a:pt x="4" y="3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49" name="Freeform 90"/>
              <p:cNvSpPr>
                <a:spLocks/>
              </p:cNvSpPr>
              <p:nvPr/>
            </p:nvSpPr>
            <p:spPr bwMode="auto">
              <a:xfrm>
                <a:off x="4208" y="1106"/>
                <a:ext cx="24" cy="109"/>
              </a:xfrm>
              <a:custGeom>
                <a:avLst/>
                <a:gdLst>
                  <a:gd name="T0" fmla="*/ 1 w 84"/>
                  <a:gd name="T1" fmla="*/ 3 h 383"/>
                  <a:gd name="T2" fmla="*/ 1 w 84"/>
                  <a:gd name="T3" fmla="*/ 2 h 383"/>
                  <a:gd name="T4" fmla="*/ 0 w 84"/>
                  <a:gd name="T5" fmla="*/ 2 h 383"/>
                  <a:gd name="T6" fmla="*/ 0 w 84"/>
                  <a:gd name="T7" fmla="*/ 1 h 383"/>
                  <a:gd name="T8" fmla="*/ 0 w 84"/>
                  <a:gd name="T9" fmla="*/ 1 h 383"/>
                  <a:gd name="T10" fmla="*/ 0 w 84"/>
                  <a:gd name="T11" fmla="*/ 0 h 3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83">
                    <a:moveTo>
                      <a:pt x="84" y="383"/>
                    </a:moveTo>
                    <a:lnTo>
                      <a:pt x="78" y="336"/>
                    </a:lnTo>
                    <a:lnTo>
                      <a:pt x="62" y="248"/>
                    </a:lnTo>
                    <a:lnTo>
                      <a:pt x="43" y="159"/>
                    </a:lnTo>
                    <a:lnTo>
                      <a:pt x="21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0" name="Freeform 91"/>
              <p:cNvSpPr>
                <a:spLocks/>
              </p:cNvSpPr>
              <p:nvPr/>
            </p:nvSpPr>
            <p:spPr bwMode="auto">
              <a:xfrm>
                <a:off x="4153" y="978"/>
                <a:ext cx="47" cy="100"/>
              </a:xfrm>
              <a:custGeom>
                <a:avLst/>
                <a:gdLst>
                  <a:gd name="T0" fmla="*/ 1 w 161"/>
                  <a:gd name="T1" fmla="*/ 2 h 356"/>
                  <a:gd name="T2" fmla="*/ 1 w 161"/>
                  <a:gd name="T3" fmla="*/ 2 h 356"/>
                  <a:gd name="T4" fmla="*/ 1 w 161"/>
                  <a:gd name="T5" fmla="*/ 2 h 356"/>
                  <a:gd name="T6" fmla="*/ 1 w 161"/>
                  <a:gd name="T7" fmla="*/ 1 h 356"/>
                  <a:gd name="T8" fmla="*/ 0 w 161"/>
                  <a:gd name="T9" fmla="*/ 1 h 356"/>
                  <a:gd name="T10" fmla="*/ 0 w 161"/>
                  <a:gd name="T11" fmla="*/ 0 h 356"/>
                  <a:gd name="T12" fmla="*/ 0 w 161"/>
                  <a:gd name="T13" fmla="*/ 0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56">
                    <a:moveTo>
                      <a:pt x="161" y="356"/>
                    </a:moveTo>
                    <a:lnTo>
                      <a:pt x="159" y="350"/>
                    </a:lnTo>
                    <a:lnTo>
                      <a:pt x="127" y="265"/>
                    </a:lnTo>
                    <a:lnTo>
                      <a:pt x="92" y="183"/>
                    </a:lnTo>
                    <a:lnTo>
                      <a:pt x="54" y="101"/>
                    </a:lnTo>
                    <a:lnTo>
                      <a:pt x="12" y="2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1" name="Freeform 92"/>
              <p:cNvSpPr>
                <a:spLocks/>
              </p:cNvSpPr>
              <p:nvPr/>
            </p:nvSpPr>
            <p:spPr bwMode="auto">
              <a:xfrm>
                <a:off x="4073" y="862"/>
                <a:ext cx="66" cy="90"/>
              </a:xfrm>
              <a:custGeom>
                <a:avLst/>
                <a:gdLst>
                  <a:gd name="T0" fmla="*/ 1 w 232"/>
                  <a:gd name="T1" fmla="*/ 2 h 315"/>
                  <a:gd name="T2" fmla="*/ 1 w 232"/>
                  <a:gd name="T3" fmla="*/ 2 h 315"/>
                  <a:gd name="T4" fmla="*/ 1 w 232"/>
                  <a:gd name="T5" fmla="*/ 1 h 315"/>
                  <a:gd name="T6" fmla="*/ 1 w 232"/>
                  <a:gd name="T7" fmla="*/ 1 h 315"/>
                  <a:gd name="T8" fmla="*/ 0 w 232"/>
                  <a:gd name="T9" fmla="*/ 0 h 315"/>
                  <a:gd name="T10" fmla="*/ 0 w 232"/>
                  <a:gd name="T11" fmla="*/ 0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315">
                    <a:moveTo>
                      <a:pt x="232" y="315"/>
                    </a:moveTo>
                    <a:lnTo>
                      <a:pt x="201" y="267"/>
                    </a:lnTo>
                    <a:lnTo>
                      <a:pt x="151" y="192"/>
                    </a:lnTo>
                    <a:lnTo>
                      <a:pt x="98" y="119"/>
                    </a:lnTo>
                    <a:lnTo>
                      <a:pt x="42" y="48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2" name="Freeform 93"/>
              <p:cNvSpPr>
                <a:spLocks/>
              </p:cNvSpPr>
              <p:nvPr/>
            </p:nvSpPr>
            <p:spPr bwMode="auto">
              <a:xfrm>
                <a:off x="3971" y="768"/>
                <a:ext cx="84" cy="74"/>
              </a:xfrm>
              <a:custGeom>
                <a:avLst/>
                <a:gdLst>
                  <a:gd name="T0" fmla="*/ 2 w 292"/>
                  <a:gd name="T1" fmla="*/ 2 h 260"/>
                  <a:gd name="T2" fmla="*/ 2 w 292"/>
                  <a:gd name="T3" fmla="*/ 2 h 260"/>
                  <a:gd name="T4" fmla="*/ 1 w 292"/>
                  <a:gd name="T5" fmla="*/ 1 h 260"/>
                  <a:gd name="T6" fmla="*/ 1 w 292"/>
                  <a:gd name="T7" fmla="*/ 1 h 260"/>
                  <a:gd name="T8" fmla="*/ 1 w 292"/>
                  <a:gd name="T9" fmla="*/ 0 h 260"/>
                  <a:gd name="T10" fmla="*/ 0 w 292"/>
                  <a:gd name="T11" fmla="*/ 0 h 260"/>
                  <a:gd name="T12" fmla="*/ 0 w 292"/>
                  <a:gd name="T13" fmla="*/ 0 h 2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260">
                    <a:moveTo>
                      <a:pt x="292" y="260"/>
                    </a:moveTo>
                    <a:lnTo>
                      <a:pt x="279" y="247"/>
                    </a:lnTo>
                    <a:lnTo>
                      <a:pt x="216" y="183"/>
                    </a:lnTo>
                    <a:lnTo>
                      <a:pt x="149" y="122"/>
                    </a:lnTo>
                    <a:lnTo>
                      <a:pt x="81" y="64"/>
                    </a:lnTo>
                    <a:lnTo>
                      <a:pt x="11" y="7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3" name="Freeform 94"/>
              <p:cNvSpPr>
                <a:spLocks/>
              </p:cNvSpPr>
              <p:nvPr/>
            </p:nvSpPr>
            <p:spPr bwMode="auto">
              <a:xfrm>
                <a:off x="3851" y="696"/>
                <a:ext cx="98" cy="56"/>
              </a:xfrm>
              <a:custGeom>
                <a:avLst/>
                <a:gdLst>
                  <a:gd name="T0" fmla="*/ 2 w 339"/>
                  <a:gd name="T1" fmla="*/ 1 h 194"/>
                  <a:gd name="T2" fmla="*/ 2 w 339"/>
                  <a:gd name="T3" fmla="*/ 1 h 194"/>
                  <a:gd name="T4" fmla="*/ 1 w 339"/>
                  <a:gd name="T5" fmla="*/ 1 h 194"/>
                  <a:gd name="T6" fmla="*/ 1 w 339"/>
                  <a:gd name="T7" fmla="*/ 0 h 194"/>
                  <a:gd name="T8" fmla="*/ 0 w 339"/>
                  <a:gd name="T9" fmla="*/ 0 h 194"/>
                  <a:gd name="T10" fmla="*/ 0 w 339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9" h="194">
                    <a:moveTo>
                      <a:pt x="339" y="194"/>
                    </a:moveTo>
                    <a:lnTo>
                      <a:pt x="281" y="155"/>
                    </a:lnTo>
                    <a:lnTo>
                      <a:pt x="205" y="108"/>
                    </a:lnTo>
                    <a:lnTo>
                      <a:pt x="126" y="63"/>
                    </a:lnTo>
                    <a:lnTo>
                      <a:pt x="47" y="2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4" name="Freeform 95"/>
              <p:cNvSpPr>
                <a:spLocks/>
              </p:cNvSpPr>
              <p:nvPr/>
            </p:nvSpPr>
            <p:spPr bwMode="auto">
              <a:xfrm>
                <a:off x="3719" y="649"/>
                <a:ext cx="106" cy="35"/>
              </a:xfrm>
              <a:custGeom>
                <a:avLst/>
                <a:gdLst>
                  <a:gd name="T0" fmla="*/ 3 w 373"/>
                  <a:gd name="T1" fmla="*/ 1 h 121"/>
                  <a:gd name="T2" fmla="*/ 2 w 373"/>
                  <a:gd name="T3" fmla="*/ 1 h 121"/>
                  <a:gd name="T4" fmla="*/ 2 w 373"/>
                  <a:gd name="T5" fmla="*/ 1 h 121"/>
                  <a:gd name="T6" fmla="*/ 1 w 373"/>
                  <a:gd name="T7" fmla="*/ 0 h 121"/>
                  <a:gd name="T8" fmla="*/ 1 w 373"/>
                  <a:gd name="T9" fmla="*/ 0 h 121"/>
                  <a:gd name="T10" fmla="*/ 0 w 373"/>
                  <a:gd name="T11" fmla="*/ 0 h 121"/>
                  <a:gd name="T12" fmla="*/ 0 w 373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21">
                    <a:moveTo>
                      <a:pt x="373" y="121"/>
                    </a:moveTo>
                    <a:lnTo>
                      <a:pt x="345" y="109"/>
                    </a:lnTo>
                    <a:lnTo>
                      <a:pt x="261" y="77"/>
                    </a:lnTo>
                    <a:lnTo>
                      <a:pt x="176" y="48"/>
                    </a:lnTo>
                    <a:lnTo>
                      <a:pt x="89" y="2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5" name="Freeform 96"/>
              <p:cNvSpPr>
                <a:spLocks/>
              </p:cNvSpPr>
              <p:nvPr/>
            </p:nvSpPr>
            <p:spPr bwMode="auto">
              <a:xfrm>
                <a:off x="3580" y="631"/>
                <a:ext cx="110" cy="12"/>
              </a:xfrm>
              <a:custGeom>
                <a:avLst/>
                <a:gdLst>
                  <a:gd name="T0" fmla="*/ 3 w 388"/>
                  <a:gd name="T1" fmla="*/ 0 h 39"/>
                  <a:gd name="T2" fmla="*/ 2 w 388"/>
                  <a:gd name="T3" fmla="*/ 0 h 39"/>
                  <a:gd name="T4" fmla="*/ 1 w 388"/>
                  <a:gd name="T5" fmla="*/ 0 h 39"/>
                  <a:gd name="T6" fmla="*/ 1 w 388"/>
                  <a:gd name="T7" fmla="*/ 0 h 39"/>
                  <a:gd name="T8" fmla="*/ 0 w 388"/>
                  <a:gd name="T9" fmla="*/ 0 h 39"/>
                  <a:gd name="T10" fmla="*/ 0 w 388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8" h="39">
                    <a:moveTo>
                      <a:pt x="388" y="39"/>
                    </a:moveTo>
                    <a:lnTo>
                      <a:pt x="310" y="26"/>
                    </a:lnTo>
                    <a:lnTo>
                      <a:pt x="220" y="14"/>
                    </a:lnTo>
                    <a:lnTo>
                      <a:pt x="131" y="5"/>
                    </a:lnTo>
                    <a:lnTo>
                      <a:pt x="41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6" name="Freeform 97"/>
              <p:cNvSpPr>
                <a:spLocks/>
              </p:cNvSpPr>
              <p:nvPr/>
            </p:nvSpPr>
            <p:spPr bwMode="auto">
              <a:xfrm>
                <a:off x="3440" y="631"/>
                <a:ext cx="112" cy="12"/>
              </a:xfrm>
              <a:custGeom>
                <a:avLst/>
                <a:gdLst>
                  <a:gd name="T0" fmla="*/ 3 w 389"/>
                  <a:gd name="T1" fmla="*/ 0 h 39"/>
                  <a:gd name="T2" fmla="*/ 2 w 389"/>
                  <a:gd name="T3" fmla="*/ 0 h 39"/>
                  <a:gd name="T4" fmla="*/ 2 w 389"/>
                  <a:gd name="T5" fmla="*/ 0 h 39"/>
                  <a:gd name="T6" fmla="*/ 1 w 389"/>
                  <a:gd name="T7" fmla="*/ 0 h 39"/>
                  <a:gd name="T8" fmla="*/ 1 w 389"/>
                  <a:gd name="T9" fmla="*/ 0 h 39"/>
                  <a:gd name="T10" fmla="*/ 0 w 389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9" h="39">
                    <a:moveTo>
                      <a:pt x="389" y="0"/>
                    </a:moveTo>
                    <a:lnTo>
                      <a:pt x="348" y="1"/>
                    </a:lnTo>
                    <a:lnTo>
                      <a:pt x="259" y="5"/>
                    </a:lnTo>
                    <a:lnTo>
                      <a:pt x="169" y="14"/>
                    </a:lnTo>
                    <a:lnTo>
                      <a:pt x="80" y="26"/>
                    </a:lnTo>
                    <a:lnTo>
                      <a:pt x="0" y="3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7" name="Freeform 98"/>
              <p:cNvSpPr>
                <a:spLocks/>
              </p:cNvSpPr>
              <p:nvPr/>
            </p:nvSpPr>
            <p:spPr bwMode="auto">
              <a:xfrm>
                <a:off x="3308" y="649"/>
                <a:ext cx="106" cy="35"/>
              </a:xfrm>
              <a:custGeom>
                <a:avLst/>
                <a:gdLst>
                  <a:gd name="T0" fmla="*/ 3 w 373"/>
                  <a:gd name="T1" fmla="*/ 0 h 121"/>
                  <a:gd name="T2" fmla="*/ 3 w 373"/>
                  <a:gd name="T3" fmla="*/ 0 h 121"/>
                  <a:gd name="T4" fmla="*/ 2 w 373"/>
                  <a:gd name="T5" fmla="*/ 0 h 121"/>
                  <a:gd name="T6" fmla="*/ 1 w 373"/>
                  <a:gd name="T7" fmla="*/ 0 h 121"/>
                  <a:gd name="T8" fmla="*/ 1 w 373"/>
                  <a:gd name="T9" fmla="*/ 1 h 121"/>
                  <a:gd name="T10" fmla="*/ 0 w 373"/>
                  <a:gd name="T11" fmla="*/ 1 h 121"/>
                  <a:gd name="T12" fmla="*/ 0 w 373"/>
                  <a:gd name="T13" fmla="*/ 1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21">
                    <a:moveTo>
                      <a:pt x="373" y="0"/>
                    </a:moveTo>
                    <a:lnTo>
                      <a:pt x="371" y="0"/>
                    </a:lnTo>
                    <a:lnTo>
                      <a:pt x="283" y="22"/>
                    </a:lnTo>
                    <a:lnTo>
                      <a:pt x="197" y="48"/>
                    </a:lnTo>
                    <a:lnTo>
                      <a:pt x="112" y="77"/>
                    </a:lnTo>
                    <a:lnTo>
                      <a:pt x="28" y="109"/>
                    </a:lnTo>
                    <a:lnTo>
                      <a:pt x="0" y="12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8" name="Freeform 99"/>
              <p:cNvSpPr>
                <a:spLocks/>
              </p:cNvSpPr>
              <p:nvPr/>
            </p:nvSpPr>
            <p:spPr bwMode="auto">
              <a:xfrm>
                <a:off x="3183" y="696"/>
                <a:ext cx="99" cy="56"/>
              </a:xfrm>
              <a:custGeom>
                <a:avLst/>
                <a:gdLst>
                  <a:gd name="T0" fmla="*/ 2 w 339"/>
                  <a:gd name="T1" fmla="*/ 0 h 194"/>
                  <a:gd name="T2" fmla="*/ 2 w 339"/>
                  <a:gd name="T3" fmla="*/ 0 h 194"/>
                  <a:gd name="T4" fmla="*/ 1 w 339"/>
                  <a:gd name="T5" fmla="*/ 0 h 194"/>
                  <a:gd name="T6" fmla="*/ 1 w 339"/>
                  <a:gd name="T7" fmla="*/ 1 h 194"/>
                  <a:gd name="T8" fmla="*/ 0 w 339"/>
                  <a:gd name="T9" fmla="*/ 1 h 194"/>
                  <a:gd name="T10" fmla="*/ 0 w 339"/>
                  <a:gd name="T11" fmla="*/ 1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9" h="194">
                    <a:moveTo>
                      <a:pt x="339" y="0"/>
                    </a:moveTo>
                    <a:lnTo>
                      <a:pt x="292" y="22"/>
                    </a:lnTo>
                    <a:lnTo>
                      <a:pt x="212" y="63"/>
                    </a:lnTo>
                    <a:lnTo>
                      <a:pt x="134" y="108"/>
                    </a:lnTo>
                    <a:lnTo>
                      <a:pt x="57" y="155"/>
                    </a:lnTo>
                    <a:lnTo>
                      <a:pt x="0" y="19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59" name="Freeform 100"/>
              <p:cNvSpPr>
                <a:spLocks/>
              </p:cNvSpPr>
              <p:nvPr/>
            </p:nvSpPr>
            <p:spPr bwMode="auto">
              <a:xfrm>
                <a:off x="3077" y="768"/>
                <a:ext cx="84" cy="74"/>
              </a:xfrm>
              <a:custGeom>
                <a:avLst/>
                <a:gdLst>
                  <a:gd name="T0" fmla="*/ 2 w 292"/>
                  <a:gd name="T1" fmla="*/ 0 h 260"/>
                  <a:gd name="T2" fmla="*/ 2 w 292"/>
                  <a:gd name="T3" fmla="*/ 0 h 260"/>
                  <a:gd name="T4" fmla="*/ 1 w 292"/>
                  <a:gd name="T5" fmla="*/ 0 h 260"/>
                  <a:gd name="T6" fmla="*/ 1 w 292"/>
                  <a:gd name="T7" fmla="*/ 1 h 260"/>
                  <a:gd name="T8" fmla="*/ 1 w 292"/>
                  <a:gd name="T9" fmla="*/ 1 h 260"/>
                  <a:gd name="T10" fmla="*/ 0 w 292"/>
                  <a:gd name="T11" fmla="*/ 2 h 260"/>
                  <a:gd name="T12" fmla="*/ 0 w 292"/>
                  <a:gd name="T13" fmla="*/ 2 h 2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260">
                    <a:moveTo>
                      <a:pt x="292" y="0"/>
                    </a:moveTo>
                    <a:lnTo>
                      <a:pt x="281" y="7"/>
                    </a:lnTo>
                    <a:lnTo>
                      <a:pt x="211" y="64"/>
                    </a:lnTo>
                    <a:lnTo>
                      <a:pt x="143" y="122"/>
                    </a:lnTo>
                    <a:lnTo>
                      <a:pt x="77" y="183"/>
                    </a:lnTo>
                    <a:lnTo>
                      <a:pt x="12" y="247"/>
                    </a:lnTo>
                    <a:lnTo>
                      <a:pt x="0" y="2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0" name="Freeform 101"/>
              <p:cNvSpPr>
                <a:spLocks/>
              </p:cNvSpPr>
              <p:nvPr/>
            </p:nvSpPr>
            <p:spPr bwMode="auto">
              <a:xfrm>
                <a:off x="2993" y="862"/>
                <a:ext cx="66" cy="90"/>
              </a:xfrm>
              <a:custGeom>
                <a:avLst/>
                <a:gdLst>
                  <a:gd name="T0" fmla="*/ 1 w 231"/>
                  <a:gd name="T1" fmla="*/ 0 h 315"/>
                  <a:gd name="T2" fmla="*/ 1 w 231"/>
                  <a:gd name="T3" fmla="*/ 0 h 315"/>
                  <a:gd name="T4" fmla="*/ 1 w 231"/>
                  <a:gd name="T5" fmla="*/ 1 h 315"/>
                  <a:gd name="T6" fmla="*/ 1 w 231"/>
                  <a:gd name="T7" fmla="*/ 1 h 315"/>
                  <a:gd name="T8" fmla="*/ 0 w 231"/>
                  <a:gd name="T9" fmla="*/ 2 h 315"/>
                  <a:gd name="T10" fmla="*/ 0 w 231"/>
                  <a:gd name="T11" fmla="*/ 2 h 3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1" h="315">
                    <a:moveTo>
                      <a:pt x="231" y="0"/>
                    </a:moveTo>
                    <a:lnTo>
                      <a:pt x="190" y="48"/>
                    </a:lnTo>
                    <a:lnTo>
                      <a:pt x="135" y="119"/>
                    </a:lnTo>
                    <a:lnTo>
                      <a:pt x="81" y="192"/>
                    </a:lnTo>
                    <a:lnTo>
                      <a:pt x="31" y="267"/>
                    </a:lnTo>
                    <a:lnTo>
                      <a:pt x="0" y="31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1" name="Freeform 102"/>
              <p:cNvSpPr>
                <a:spLocks/>
              </p:cNvSpPr>
              <p:nvPr/>
            </p:nvSpPr>
            <p:spPr bwMode="auto">
              <a:xfrm>
                <a:off x="2933" y="978"/>
                <a:ext cx="46" cy="100"/>
              </a:xfrm>
              <a:custGeom>
                <a:avLst/>
                <a:gdLst>
                  <a:gd name="T0" fmla="*/ 1 w 161"/>
                  <a:gd name="T1" fmla="*/ 0 h 356"/>
                  <a:gd name="T2" fmla="*/ 1 w 161"/>
                  <a:gd name="T3" fmla="*/ 0 h 356"/>
                  <a:gd name="T4" fmla="*/ 1 w 161"/>
                  <a:gd name="T5" fmla="*/ 1 h 356"/>
                  <a:gd name="T6" fmla="*/ 1 w 161"/>
                  <a:gd name="T7" fmla="*/ 1 h 356"/>
                  <a:gd name="T8" fmla="*/ 0 w 161"/>
                  <a:gd name="T9" fmla="*/ 2 h 356"/>
                  <a:gd name="T10" fmla="*/ 0 w 161"/>
                  <a:gd name="T11" fmla="*/ 2 h 356"/>
                  <a:gd name="T12" fmla="*/ 0 w 161"/>
                  <a:gd name="T13" fmla="*/ 2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56">
                    <a:moveTo>
                      <a:pt x="161" y="0"/>
                    </a:moveTo>
                    <a:lnTo>
                      <a:pt x="150" y="21"/>
                    </a:lnTo>
                    <a:lnTo>
                      <a:pt x="108" y="101"/>
                    </a:lnTo>
                    <a:lnTo>
                      <a:pt x="71" y="183"/>
                    </a:lnTo>
                    <a:lnTo>
                      <a:pt x="35" y="265"/>
                    </a:lnTo>
                    <a:lnTo>
                      <a:pt x="3" y="350"/>
                    </a:lnTo>
                    <a:lnTo>
                      <a:pt x="0" y="35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2" name="Freeform 103"/>
              <p:cNvSpPr>
                <a:spLocks/>
              </p:cNvSpPr>
              <p:nvPr/>
            </p:nvSpPr>
            <p:spPr bwMode="auto">
              <a:xfrm>
                <a:off x="2901" y="1106"/>
                <a:ext cx="24" cy="109"/>
              </a:xfrm>
              <a:custGeom>
                <a:avLst/>
                <a:gdLst>
                  <a:gd name="T0" fmla="*/ 1 w 84"/>
                  <a:gd name="T1" fmla="*/ 0 h 383"/>
                  <a:gd name="T2" fmla="*/ 0 w 84"/>
                  <a:gd name="T3" fmla="*/ 1 h 383"/>
                  <a:gd name="T4" fmla="*/ 0 w 84"/>
                  <a:gd name="T5" fmla="*/ 1 h 383"/>
                  <a:gd name="T6" fmla="*/ 0 w 84"/>
                  <a:gd name="T7" fmla="*/ 2 h 383"/>
                  <a:gd name="T8" fmla="*/ 0 w 84"/>
                  <a:gd name="T9" fmla="*/ 2 h 383"/>
                  <a:gd name="T10" fmla="*/ 0 w 84"/>
                  <a:gd name="T11" fmla="*/ 3 h 3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83">
                    <a:moveTo>
                      <a:pt x="84" y="0"/>
                    </a:moveTo>
                    <a:lnTo>
                      <a:pt x="63" y="72"/>
                    </a:lnTo>
                    <a:lnTo>
                      <a:pt x="41" y="159"/>
                    </a:lnTo>
                    <a:lnTo>
                      <a:pt x="22" y="248"/>
                    </a:lnTo>
                    <a:lnTo>
                      <a:pt x="7" y="336"/>
                    </a:lnTo>
                    <a:lnTo>
                      <a:pt x="0" y="38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3" name="Freeform 104"/>
              <p:cNvSpPr>
                <a:spLocks/>
              </p:cNvSpPr>
              <p:nvPr/>
            </p:nvSpPr>
            <p:spPr bwMode="auto">
              <a:xfrm>
                <a:off x="2895" y="1243"/>
                <a:ext cx="2" cy="62"/>
              </a:xfrm>
              <a:custGeom>
                <a:avLst/>
                <a:gdLst>
                  <a:gd name="T0" fmla="*/ 0 w 10"/>
                  <a:gd name="T1" fmla="*/ 0 h 214"/>
                  <a:gd name="T2" fmla="*/ 0 w 10"/>
                  <a:gd name="T3" fmla="*/ 0 h 214"/>
                  <a:gd name="T4" fmla="*/ 0 w 10"/>
                  <a:gd name="T5" fmla="*/ 1 h 214"/>
                  <a:gd name="T6" fmla="*/ 0 w 10"/>
                  <a:gd name="T7" fmla="*/ 1 h 2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4">
                    <a:moveTo>
                      <a:pt x="10" y="0"/>
                    </a:moveTo>
                    <a:lnTo>
                      <a:pt x="7" y="35"/>
                    </a:lnTo>
                    <a:lnTo>
                      <a:pt x="1" y="125"/>
                    </a:lnTo>
                    <a:lnTo>
                      <a:pt x="0" y="2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4" name="Freeform 105"/>
              <p:cNvSpPr>
                <a:spLocks/>
              </p:cNvSpPr>
              <p:nvPr/>
            </p:nvSpPr>
            <p:spPr bwMode="auto">
              <a:xfrm>
                <a:off x="2895" y="1305"/>
                <a:ext cx="2" cy="62"/>
              </a:xfrm>
              <a:custGeom>
                <a:avLst/>
                <a:gdLst>
                  <a:gd name="T0" fmla="*/ 0 w 10"/>
                  <a:gd name="T1" fmla="*/ 0 h 216"/>
                  <a:gd name="T2" fmla="*/ 0 w 10"/>
                  <a:gd name="T3" fmla="*/ 1 h 216"/>
                  <a:gd name="T4" fmla="*/ 0 w 10"/>
                  <a:gd name="T5" fmla="*/ 1 h 216"/>
                  <a:gd name="T6" fmla="*/ 0 w 10"/>
                  <a:gd name="T7" fmla="*/ 1 h 2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6">
                    <a:moveTo>
                      <a:pt x="0" y="0"/>
                    </a:moveTo>
                    <a:lnTo>
                      <a:pt x="1" y="91"/>
                    </a:lnTo>
                    <a:lnTo>
                      <a:pt x="7" y="180"/>
                    </a:lnTo>
                    <a:lnTo>
                      <a:pt x="10" y="2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5" name="Freeform 106"/>
              <p:cNvSpPr>
                <a:spLocks/>
              </p:cNvSpPr>
              <p:nvPr/>
            </p:nvSpPr>
            <p:spPr bwMode="auto">
              <a:xfrm>
                <a:off x="2901" y="1395"/>
                <a:ext cx="24" cy="108"/>
              </a:xfrm>
              <a:custGeom>
                <a:avLst/>
                <a:gdLst>
                  <a:gd name="T0" fmla="*/ 0 w 84"/>
                  <a:gd name="T1" fmla="*/ 0 h 381"/>
                  <a:gd name="T2" fmla="*/ 0 w 84"/>
                  <a:gd name="T3" fmla="*/ 0 h 381"/>
                  <a:gd name="T4" fmla="*/ 0 w 84"/>
                  <a:gd name="T5" fmla="*/ 1 h 381"/>
                  <a:gd name="T6" fmla="*/ 0 w 84"/>
                  <a:gd name="T7" fmla="*/ 1 h 381"/>
                  <a:gd name="T8" fmla="*/ 0 w 84"/>
                  <a:gd name="T9" fmla="*/ 2 h 381"/>
                  <a:gd name="T10" fmla="*/ 1 w 84"/>
                  <a:gd name="T11" fmla="*/ 3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81">
                    <a:moveTo>
                      <a:pt x="0" y="0"/>
                    </a:moveTo>
                    <a:lnTo>
                      <a:pt x="7" y="46"/>
                    </a:lnTo>
                    <a:lnTo>
                      <a:pt x="22" y="135"/>
                    </a:lnTo>
                    <a:lnTo>
                      <a:pt x="41" y="223"/>
                    </a:lnTo>
                    <a:lnTo>
                      <a:pt x="63" y="311"/>
                    </a:lnTo>
                    <a:lnTo>
                      <a:pt x="84" y="38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6" name="Freeform 107"/>
              <p:cNvSpPr>
                <a:spLocks/>
              </p:cNvSpPr>
              <p:nvPr/>
            </p:nvSpPr>
            <p:spPr bwMode="auto">
              <a:xfrm>
                <a:off x="2933" y="1529"/>
                <a:ext cx="46" cy="103"/>
              </a:xfrm>
              <a:custGeom>
                <a:avLst/>
                <a:gdLst>
                  <a:gd name="T0" fmla="*/ 0 w 161"/>
                  <a:gd name="T1" fmla="*/ 0 h 356"/>
                  <a:gd name="T2" fmla="*/ 0 w 161"/>
                  <a:gd name="T3" fmla="*/ 0 h 356"/>
                  <a:gd name="T4" fmla="*/ 0 w 161"/>
                  <a:gd name="T5" fmla="*/ 1 h 356"/>
                  <a:gd name="T6" fmla="*/ 1 w 161"/>
                  <a:gd name="T7" fmla="*/ 1 h 356"/>
                  <a:gd name="T8" fmla="*/ 1 w 161"/>
                  <a:gd name="T9" fmla="*/ 2 h 356"/>
                  <a:gd name="T10" fmla="*/ 1 w 161"/>
                  <a:gd name="T11" fmla="*/ 2 h 356"/>
                  <a:gd name="T12" fmla="*/ 1 w 161"/>
                  <a:gd name="T13" fmla="*/ 3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56">
                    <a:moveTo>
                      <a:pt x="0" y="0"/>
                    </a:moveTo>
                    <a:lnTo>
                      <a:pt x="3" y="7"/>
                    </a:lnTo>
                    <a:lnTo>
                      <a:pt x="35" y="91"/>
                    </a:lnTo>
                    <a:lnTo>
                      <a:pt x="71" y="174"/>
                    </a:lnTo>
                    <a:lnTo>
                      <a:pt x="108" y="256"/>
                    </a:lnTo>
                    <a:lnTo>
                      <a:pt x="150" y="335"/>
                    </a:lnTo>
                    <a:lnTo>
                      <a:pt x="161" y="35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7" name="Freeform 108"/>
              <p:cNvSpPr>
                <a:spLocks/>
              </p:cNvSpPr>
              <p:nvPr/>
            </p:nvSpPr>
            <p:spPr bwMode="auto">
              <a:xfrm>
                <a:off x="2993" y="1656"/>
                <a:ext cx="66" cy="90"/>
              </a:xfrm>
              <a:custGeom>
                <a:avLst/>
                <a:gdLst>
                  <a:gd name="T0" fmla="*/ 0 w 231"/>
                  <a:gd name="T1" fmla="*/ 0 h 316"/>
                  <a:gd name="T2" fmla="*/ 0 w 231"/>
                  <a:gd name="T3" fmla="*/ 0 h 316"/>
                  <a:gd name="T4" fmla="*/ 1 w 231"/>
                  <a:gd name="T5" fmla="*/ 1 h 316"/>
                  <a:gd name="T6" fmla="*/ 1 w 231"/>
                  <a:gd name="T7" fmla="*/ 1 h 316"/>
                  <a:gd name="T8" fmla="*/ 1 w 231"/>
                  <a:gd name="T9" fmla="*/ 2 h 316"/>
                  <a:gd name="T10" fmla="*/ 1 w 231"/>
                  <a:gd name="T11" fmla="*/ 2 h 3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1" h="316">
                    <a:moveTo>
                      <a:pt x="0" y="0"/>
                    </a:moveTo>
                    <a:lnTo>
                      <a:pt x="31" y="50"/>
                    </a:lnTo>
                    <a:lnTo>
                      <a:pt x="81" y="125"/>
                    </a:lnTo>
                    <a:lnTo>
                      <a:pt x="135" y="197"/>
                    </a:lnTo>
                    <a:lnTo>
                      <a:pt x="190" y="268"/>
                    </a:lnTo>
                    <a:lnTo>
                      <a:pt x="231" y="31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8" name="Freeform 109"/>
              <p:cNvSpPr>
                <a:spLocks/>
              </p:cNvSpPr>
              <p:nvPr/>
            </p:nvSpPr>
            <p:spPr bwMode="auto">
              <a:xfrm>
                <a:off x="3077" y="1768"/>
                <a:ext cx="84" cy="74"/>
              </a:xfrm>
              <a:custGeom>
                <a:avLst/>
                <a:gdLst>
                  <a:gd name="T0" fmla="*/ 0 w 292"/>
                  <a:gd name="T1" fmla="*/ 0 h 261"/>
                  <a:gd name="T2" fmla="*/ 0 w 292"/>
                  <a:gd name="T3" fmla="*/ 0 h 261"/>
                  <a:gd name="T4" fmla="*/ 1 w 292"/>
                  <a:gd name="T5" fmla="*/ 1 h 261"/>
                  <a:gd name="T6" fmla="*/ 1 w 292"/>
                  <a:gd name="T7" fmla="*/ 1 h 261"/>
                  <a:gd name="T8" fmla="*/ 1 w 292"/>
                  <a:gd name="T9" fmla="*/ 1 h 261"/>
                  <a:gd name="T10" fmla="*/ 2 w 292"/>
                  <a:gd name="T11" fmla="*/ 2 h 261"/>
                  <a:gd name="T12" fmla="*/ 2 w 292"/>
                  <a:gd name="T13" fmla="*/ 2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261">
                    <a:moveTo>
                      <a:pt x="0" y="0"/>
                    </a:moveTo>
                    <a:lnTo>
                      <a:pt x="12" y="15"/>
                    </a:lnTo>
                    <a:lnTo>
                      <a:pt x="77" y="78"/>
                    </a:lnTo>
                    <a:lnTo>
                      <a:pt x="143" y="139"/>
                    </a:lnTo>
                    <a:lnTo>
                      <a:pt x="211" y="198"/>
                    </a:lnTo>
                    <a:lnTo>
                      <a:pt x="281" y="253"/>
                    </a:lnTo>
                    <a:lnTo>
                      <a:pt x="292" y="26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69" name="Freeform 110"/>
              <p:cNvSpPr>
                <a:spLocks/>
              </p:cNvSpPr>
              <p:nvPr/>
            </p:nvSpPr>
            <p:spPr bwMode="auto">
              <a:xfrm>
                <a:off x="3183" y="1858"/>
                <a:ext cx="99" cy="56"/>
              </a:xfrm>
              <a:custGeom>
                <a:avLst/>
                <a:gdLst>
                  <a:gd name="T0" fmla="*/ 0 w 339"/>
                  <a:gd name="T1" fmla="*/ 0 h 195"/>
                  <a:gd name="T2" fmla="*/ 0 w 339"/>
                  <a:gd name="T3" fmla="*/ 0 h 195"/>
                  <a:gd name="T4" fmla="*/ 1 w 339"/>
                  <a:gd name="T5" fmla="*/ 1 h 195"/>
                  <a:gd name="T6" fmla="*/ 1 w 339"/>
                  <a:gd name="T7" fmla="*/ 1 h 195"/>
                  <a:gd name="T8" fmla="*/ 2 w 339"/>
                  <a:gd name="T9" fmla="*/ 1 h 195"/>
                  <a:gd name="T10" fmla="*/ 2 w 339"/>
                  <a:gd name="T11" fmla="*/ 1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9" h="195">
                    <a:moveTo>
                      <a:pt x="0" y="0"/>
                    </a:moveTo>
                    <a:lnTo>
                      <a:pt x="57" y="39"/>
                    </a:lnTo>
                    <a:lnTo>
                      <a:pt x="134" y="87"/>
                    </a:lnTo>
                    <a:lnTo>
                      <a:pt x="212" y="131"/>
                    </a:lnTo>
                    <a:lnTo>
                      <a:pt x="292" y="173"/>
                    </a:lnTo>
                    <a:lnTo>
                      <a:pt x="339" y="1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0" name="Freeform 111"/>
              <p:cNvSpPr>
                <a:spLocks/>
              </p:cNvSpPr>
              <p:nvPr/>
            </p:nvSpPr>
            <p:spPr bwMode="auto">
              <a:xfrm>
                <a:off x="3308" y="1926"/>
                <a:ext cx="106" cy="34"/>
              </a:xfrm>
              <a:custGeom>
                <a:avLst/>
                <a:gdLst>
                  <a:gd name="T0" fmla="*/ 0 w 373"/>
                  <a:gd name="T1" fmla="*/ 0 h 120"/>
                  <a:gd name="T2" fmla="*/ 0 w 373"/>
                  <a:gd name="T3" fmla="*/ 0 h 120"/>
                  <a:gd name="T4" fmla="*/ 1 w 373"/>
                  <a:gd name="T5" fmla="*/ 0 h 120"/>
                  <a:gd name="T6" fmla="*/ 1 w 373"/>
                  <a:gd name="T7" fmla="*/ 1 h 120"/>
                  <a:gd name="T8" fmla="*/ 2 w 373"/>
                  <a:gd name="T9" fmla="*/ 1 h 120"/>
                  <a:gd name="T10" fmla="*/ 3 w 373"/>
                  <a:gd name="T11" fmla="*/ 1 h 120"/>
                  <a:gd name="T12" fmla="*/ 3 w 373"/>
                  <a:gd name="T13" fmla="*/ 1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20">
                    <a:moveTo>
                      <a:pt x="0" y="0"/>
                    </a:moveTo>
                    <a:lnTo>
                      <a:pt x="28" y="12"/>
                    </a:lnTo>
                    <a:lnTo>
                      <a:pt x="112" y="44"/>
                    </a:lnTo>
                    <a:lnTo>
                      <a:pt x="197" y="73"/>
                    </a:lnTo>
                    <a:lnTo>
                      <a:pt x="283" y="98"/>
                    </a:lnTo>
                    <a:lnTo>
                      <a:pt x="371" y="120"/>
                    </a:lnTo>
                    <a:lnTo>
                      <a:pt x="373" y="12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1" name="Freeform 112"/>
              <p:cNvSpPr>
                <a:spLocks/>
              </p:cNvSpPr>
              <p:nvPr/>
            </p:nvSpPr>
            <p:spPr bwMode="auto">
              <a:xfrm>
                <a:off x="3440" y="1966"/>
                <a:ext cx="112" cy="12"/>
              </a:xfrm>
              <a:custGeom>
                <a:avLst/>
                <a:gdLst>
                  <a:gd name="T0" fmla="*/ 0 w 389"/>
                  <a:gd name="T1" fmla="*/ 0 h 41"/>
                  <a:gd name="T2" fmla="*/ 1 w 389"/>
                  <a:gd name="T3" fmla="*/ 0 h 41"/>
                  <a:gd name="T4" fmla="*/ 1 w 389"/>
                  <a:gd name="T5" fmla="*/ 0 h 41"/>
                  <a:gd name="T6" fmla="*/ 2 w 389"/>
                  <a:gd name="T7" fmla="*/ 0 h 41"/>
                  <a:gd name="T8" fmla="*/ 2 w 389"/>
                  <a:gd name="T9" fmla="*/ 0 h 41"/>
                  <a:gd name="T10" fmla="*/ 3 w 389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9" h="41">
                    <a:moveTo>
                      <a:pt x="0" y="0"/>
                    </a:moveTo>
                    <a:lnTo>
                      <a:pt x="80" y="15"/>
                    </a:lnTo>
                    <a:lnTo>
                      <a:pt x="169" y="27"/>
                    </a:lnTo>
                    <a:lnTo>
                      <a:pt x="259" y="34"/>
                    </a:lnTo>
                    <a:lnTo>
                      <a:pt x="348" y="40"/>
                    </a:lnTo>
                    <a:lnTo>
                      <a:pt x="389" y="4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2" name="Freeform 113"/>
              <p:cNvSpPr>
                <a:spLocks/>
              </p:cNvSpPr>
              <p:nvPr/>
            </p:nvSpPr>
            <p:spPr bwMode="auto">
              <a:xfrm>
                <a:off x="3580" y="1966"/>
                <a:ext cx="110" cy="12"/>
              </a:xfrm>
              <a:custGeom>
                <a:avLst/>
                <a:gdLst>
                  <a:gd name="T0" fmla="*/ 0 w 388"/>
                  <a:gd name="T1" fmla="*/ 0 h 41"/>
                  <a:gd name="T2" fmla="*/ 0 w 388"/>
                  <a:gd name="T3" fmla="*/ 0 h 41"/>
                  <a:gd name="T4" fmla="*/ 1 w 388"/>
                  <a:gd name="T5" fmla="*/ 0 h 41"/>
                  <a:gd name="T6" fmla="*/ 1 w 388"/>
                  <a:gd name="T7" fmla="*/ 0 h 41"/>
                  <a:gd name="T8" fmla="*/ 2 w 388"/>
                  <a:gd name="T9" fmla="*/ 0 h 41"/>
                  <a:gd name="T10" fmla="*/ 3 w 388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8" h="41">
                    <a:moveTo>
                      <a:pt x="0" y="41"/>
                    </a:moveTo>
                    <a:lnTo>
                      <a:pt x="41" y="40"/>
                    </a:lnTo>
                    <a:lnTo>
                      <a:pt x="131" y="34"/>
                    </a:lnTo>
                    <a:lnTo>
                      <a:pt x="220" y="27"/>
                    </a:lnTo>
                    <a:lnTo>
                      <a:pt x="310" y="15"/>
                    </a:lnTo>
                    <a:lnTo>
                      <a:pt x="38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3" name="Freeform 114"/>
              <p:cNvSpPr>
                <a:spLocks/>
              </p:cNvSpPr>
              <p:nvPr/>
            </p:nvSpPr>
            <p:spPr bwMode="auto">
              <a:xfrm>
                <a:off x="3719" y="1926"/>
                <a:ext cx="106" cy="34"/>
              </a:xfrm>
              <a:custGeom>
                <a:avLst/>
                <a:gdLst>
                  <a:gd name="T0" fmla="*/ 0 w 373"/>
                  <a:gd name="T1" fmla="*/ 1 h 120"/>
                  <a:gd name="T2" fmla="*/ 0 w 373"/>
                  <a:gd name="T3" fmla="*/ 1 h 120"/>
                  <a:gd name="T4" fmla="*/ 1 w 373"/>
                  <a:gd name="T5" fmla="*/ 1 h 120"/>
                  <a:gd name="T6" fmla="*/ 1 w 373"/>
                  <a:gd name="T7" fmla="*/ 1 h 120"/>
                  <a:gd name="T8" fmla="*/ 2 w 373"/>
                  <a:gd name="T9" fmla="*/ 0 h 120"/>
                  <a:gd name="T10" fmla="*/ 2 w 373"/>
                  <a:gd name="T11" fmla="*/ 0 h 120"/>
                  <a:gd name="T12" fmla="*/ 3 w 373"/>
                  <a:gd name="T13" fmla="*/ 0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3" h="120">
                    <a:moveTo>
                      <a:pt x="0" y="120"/>
                    </a:moveTo>
                    <a:lnTo>
                      <a:pt x="3" y="120"/>
                    </a:lnTo>
                    <a:lnTo>
                      <a:pt x="89" y="98"/>
                    </a:lnTo>
                    <a:lnTo>
                      <a:pt x="176" y="73"/>
                    </a:lnTo>
                    <a:lnTo>
                      <a:pt x="261" y="44"/>
                    </a:lnTo>
                    <a:lnTo>
                      <a:pt x="345" y="12"/>
                    </a:lnTo>
                    <a:lnTo>
                      <a:pt x="37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4" name="Freeform 115"/>
              <p:cNvSpPr>
                <a:spLocks/>
              </p:cNvSpPr>
              <p:nvPr/>
            </p:nvSpPr>
            <p:spPr bwMode="auto">
              <a:xfrm>
                <a:off x="3851" y="1858"/>
                <a:ext cx="98" cy="56"/>
              </a:xfrm>
              <a:custGeom>
                <a:avLst/>
                <a:gdLst>
                  <a:gd name="T0" fmla="*/ 0 w 339"/>
                  <a:gd name="T1" fmla="*/ 1 h 195"/>
                  <a:gd name="T2" fmla="*/ 0 w 339"/>
                  <a:gd name="T3" fmla="*/ 1 h 195"/>
                  <a:gd name="T4" fmla="*/ 1 w 339"/>
                  <a:gd name="T5" fmla="*/ 1 h 195"/>
                  <a:gd name="T6" fmla="*/ 1 w 339"/>
                  <a:gd name="T7" fmla="*/ 1 h 195"/>
                  <a:gd name="T8" fmla="*/ 2 w 339"/>
                  <a:gd name="T9" fmla="*/ 0 h 195"/>
                  <a:gd name="T10" fmla="*/ 2 w 339"/>
                  <a:gd name="T11" fmla="*/ 0 h 1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9" h="195">
                    <a:moveTo>
                      <a:pt x="0" y="195"/>
                    </a:moveTo>
                    <a:lnTo>
                      <a:pt x="47" y="173"/>
                    </a:lnTo>
                    <a:lnTo>
                      <a:pt x="126" y="131"/>
                    </a:lnTo>
                    <a:lnTo>
                      <a:pt x="205" y="87"/>
                    </a:lnTo>
                    <a:lnTo>
                      <a:pt x="281" y="39"/>
                    </a:lnTo>
                    <a:lnTo>
                      <a:pt x="33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5" name="Freeform 116"/>
              <p:cNvSpPr>
                <a:spLocks/>
              </p:cNvSpPr>
              <p:nvPr/>
            </p:nvSpPr>
            <p:spPr bwMode="auto">
              <a:xfrm>
                <a:off x="3971" y="1768"/>
                <a:ext cx="84" cy="74"/>
              </a:xfrm>
              <a:custGeom>
                <a:avLst/>
                <a:gdLst>
                  <a:gd name="T0" fmla="*/ 0 w 292"/>
                  <a:gd name="T1" fmla="*/ 2 h 261"/>
                  <a:gd name="T2" fmla="*/ 0 w 292"/>
                  <a:gd name="T3" fmla="*/ 2 h 261"/>
                  <a:gd name="T4" fmla="*/ 1 w 292"/>
                  <a:gd name="T5" fmla="*/ 1 h 261"/>
                  <a:gd name="T6" fmla="*/ 1 w 292"/>
                  <a:gd name="T7" fmla="*/ 1 h 261"/>
                  <a:gd name="T8" fmla="*/ 1 w 292"/>
                  <a:gd name="T9" fmla="*/ 1 h 261"/>
                  <a:gd name="T10" fmla="*/ 2 w 292"/>
                  <a:gd name="T11" fmla="*/ 0 h 261"/>
                  <a:gd name="T12" fmla="*/ 2 w 292"/>
                  <a:gd name="T13" fmla="*/ 0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2" h="261">
                    <a:moveTo>
                      <a:pt x="0" y="261"/>
                    </a:moveTo>
                    <a:lnTo>
                      <a:pt x="11" y="253"/>
                    </a:lnTo>
                    <a:lnTo>
                      <a:pt x="81" y="198"/>
                    </a:lnTo>
                    <a:lnTo>
                      <a:pt x="149" y="139"/>
                    </a:lnTo>
                    <a:lnTo>
                      <a:pt x="216" y="78"/>
                    </a:lnTo>
                    <a:lnTo>
                      <a:pt x="279" y="15"/>
                    </a:lnTo>
                    <a:lnTo>
                      <a:pt x="29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6" name="Freeform 117"/>
              <p:cNvSpPr>
                <a:spLocks/>
              </p:cNvSpPr>
              <p:nvPr/>
            </p:nvSpPr>
            <p:spPr bwMode="auto">
              <a:xfrm>
                <a:off x="4073" y="1656"/>
                <a:ext cx="66" cy="90"/>
              </a:xfrm>
              <a:custGeom>
                <a:avLst/>
                <a:gdLst>
                  <a:gd name="T0" fmla="*/ 0 w 232"/>
                  <a:gd name="T1" fmla="*/ 2 h 316"/>
                  <a:gd name="T2" fmla="*/ 0 w 232"/>
                  <a:gd name="T3" fmla="*/ 2 h 316"/>
                  <a:gd name="T4" fmla="*/ 1 w 232"/>
                  <a:gd name="T5" fmla="*/ 1 h 316"/>
                  <a:gd name="T6" fmla="*/ 1 w 232"/>
                  <a:gd name="T7" fmla="*/ 1 h 316"/>
                  <a:gd name="T8" fmla="*/ 1 w 232"/>
                  <a:gd name="T9" fmla="*/ 0 h 316"/>
                  <a:gd name="T10" fmla="*/ 1 w 232"/>
                  <a:gd name="T11" fmla="*/ 0 h 3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2" h="316">
                    <a:moveTo>
                      <a:pt x="0" y="316"/>
                    </a:moveTo>
                    <a:lnTo>
                      <a:pt x="42" y="268"/>
                    </a:lnTo>
                    <a:lnTo>
                      <a:pt x="98" y="197"/>
                    </a:lnTo>
                    <a:lnTo>
                      <a:pt x="151" y="125"/>
                    </a:lnTo>
                    <a:lnTo>
                      <a:pt x="201" y="50"/>
                    </a:lnTo>
                    <a:lnTo>
                      <a:pt x="2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7" name="Freeform 118"/>
              <p:cNvSpPr>
                <a:spLocks/>
              </p:cNvSpPr>
              <p:nvPr/>
            </p:nvSpPr>
            <p:spPr bwMode="auto">
              <a:xfrm>
                <a:off x="4153" y="1529"/>
                <a:ext cx="47" cy="103"/>
              </a:xfrm>
              <a:custGeom>
                <a:avLst/>
                <a:gdLst>
                  <a:gd name="T0" fmla="*/ 0 w 161"/>
                  <a:gd name="T1" fmla="*/ 3 h 356"/>
                  <a:gd name="T2" fmla="*/ 0 w 161"/>
                  <a:gd name="T3" fmla="*/ 2 h 356"/>
                  <a:gd name="T4" fmla="*/ 0 w 161"/>
                  <a:gd name="T5" fmla="*/ 2 h 356"/>
                  <a:gd name="T6" fmla="*/ 1 w 161"/>
                  <a:gd name="T7" fmla="*/ 1 h 356"/>
                  <a:gd name="T8" fmla="*/ 1 w 161"/>
                  <a:gd name="T9" fmla="*/ 1 h 356"/>
                  <a:gd name="T10" fmla="*/ 1 w 161"/>
                  <a:gd name="T11" fmla="*/ 0 h 356"/>
                  <a:gd name="T12" fmla="*/ 1 w 161"/>
                  <a:gd name="T13" fmla="*/ 0 h 3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56">
                    <a:moveTo>
                      <a:pt x="0" y="356"/>
                    </a:moveTo>
                    <a:lnTo>
                      <a:pt x="12" y="335"/>
                    </a:lnTo>
                    <a:lnTo>
                      <a:pt x="54" y="256"/>
                    </a:lnTo>
                    <a:lnTo>
                      <a:pt x="92" y="174"/>
                    </a:lnTo>
                    <a:lnTo>
                      <a:pt x="127" y="91"/>
                    </a:lnTo>
                    <a:lnTo>
                      <a:pt x="159" y="7"/>
                    </a:lnTo>
                    <a:lnTo>
                      <a:pt x="16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8" name="Freeform 119"/>
              <p:cNvSpPr>
                <a:spLocks/>
              </p:cNvSpPr>
              <p:nvPr/>
            </p:nvSpPr>
            <p:spPr bwMode="auto">
              <a:xfrm>
                <a:off x="4208" y="1395"/>
                <a:ext cx="24" cy="108"/>
              </a:xfrm>
              <a:custGeom>
                <a:avLst/>
                <a:gdLst>
                  <a:gd name="T0" fmla="*/ 0 w 84"/>
                  <a:gd name="T1" fmla="*/ 3 h 381"/>
                  <a:gd name="T2" fmla="*/ 0 w 84"/>
                  <a:gd name="T3" fmla="*/ 2 h 381"/>
                  <a:gd name="T4" fmla="*/ 0 w 84"/>
                  <a:gd name="T5" fmla="*/ 1 h 381"/>
                  <a:gd name="T6" fmla="*/ 0 w 84"/>
                  <a:gd name="T7" fmla="*/ 1 h 381"/>
                  <a:gd name="T8" fmla="*/ 1 w 84"/>
                  <a:gd name="T9" fmla="*/ 0 h 381"/>
                  <a:gd name="T10" fmla="*/ 1 w 84"/>
                  <a:gd name="T11" fmla="*/ 0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81">
                    <a:moveTo>
                      <a:pt x="0" y="381"/>
                    </a:moveTo>
                    <a:lnTo>
                      <a:pt x="21" y="311"/>
                    </a:lnTo>
                    <a:lnTo>
                      <a:pt x="43" y="223"/>
                    </a:lnTo>
                    <a:lnTo>
                      <a:pt x="62" y="135"/>
                    </a:lnTo>
                    <a:lnTo>
                      <a:pt x="78" y="46"/>
                    </a:lnTo>
                    <a:lnTo>
                      <a:pt x="8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5579" name="Freeform 120"/>
              <p:cNvSpPr>
                <a:spLocks/>
              </p:cNvSpPr>
              <p:nvPr/>
            </p:nvSpPr>
            <p:spPr bwMode="auto">
              <a:xfrm>
                <a:off x="4236" y="1305"/>
                <a:ext cx="2" cy="62"/>
              </a:xfrm>
              <a:custGeom>
                <a:avLst/>
                <a:gdLst>
                  <a:gd name="T0" fmla="*/ 0 w 10"/>
                  <a:gd name="T1" fmla="*/ 1 h 216"/>
                  <a:gd name="T2" fmla="*/ 0 w 10"/>
                  <a:gd name="T3" fmla="*/ 1 h 216"/>
                  <a:gd name="T4" fmla="*/ 0 w 10"/>
                  <a:gd name="T5" fmla="*/ 1 h 216"/>
                  <a:gd name="T6" fmla="*/ 0 w 10"/>
                  <a:gd name="T7" fmla="*/ 0 h 2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16">
                    <a:moveTo>
                      <a:pt x="0" y="216"/>
                    </a:moveTo>
                    <a:lnTo>
                      <a:pt x="4" y="180"/>
                    </a:lnTo>
                    <a:lnTo>
                      <a:pt x="9" y="91"/>
                    </a:lnTo>
                    <a:lnTo>
                      <a:pt x="1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68409" name="Group 121"/>
          <p:cNvGrpSpPr>
            <a:grpSpLocks/>
          </p:cNvGrpSpPr>
          <p:nvPr/>
        </p:nvGrpSpPr>
        <p:grpSpPr bwMode="auto">
          <a:xfrm>
            <a:off x="4595813" y="1001713"/>
            <a:ext cx="2132012" cy="1069975"/>
            <a:chOff x="2895" y="631"/>
            <a:chExt cx="1343" cy="674"/>
          </a:xfrm>
        </p:grpSpPr>
        <p:sp>
          <p:nvSpPr>
            <p:cNvPr id="145457" name="Freeform 122"/>
            <p:cNvSpPr>
              <a:spLocks/>
            </p:cNvSpPr>
            <p:nvPr/>
          </p:nvSpPr>
          <p:spPr bwMode="auto">
            <a:xfrm>
              <a:off x="4236" y="1243"/>
              <a:ext cx="2" cy="62"/>
            </a:xfrm>
            <a:custGeom>
              <a:avLst/>
              <a:gdLst>
                <a:gd name="T0" fmla="*/ 0 w 10"/>
                <a:gd name="T1" fmla="*/ 1 h 214"/>
                <a:gd name="T2" fmla="*/ 0 w 10"/>
                <a:gd name="T3" fmla="*/ 1 h 214"/>
                <a:gd name="T4" fmla="*/ 0 w 10"/>
                <a:gd name="T5" fmla="*/ 0 h 214"/>
                <a:gd name="T6" fmla="*/ 0 w 10"/>
                <a:gd name="T7" fmla="*/ 0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4">
                  <a:moveTo>
                    <a:pt x="10" y="214"/>
                  </a:moveTo>
                  <a:lnTo>
                    <a:pt x="9" y="125"/>
                  </a:lnTo>
                  <a:lnTo>
                    <a:pt x="4" y="3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8" name="Freeform 123"/>
            <p:cNvSpPr>
              <a:spLocks/>
            </p:cNvSpPr>
            <p:nvPr/>
          </p:nvSpPr>
          <p:spPr bwMode="auto">
            <a:xfrm>
              <a:off x="4208" y="1106"/>
              <a:ext cx="24" cy="109"/>
            </a:xfrm>
            <a:custGeom>
              <a:avLst/>
              <a:gdLst>
                <a:gd name="T0" fmla="*/ 1 w 84"/>
                <a:gd name="T1" fmla="*/ 3 h 383"/>
                <a:gd name="T2" fmla="*/ 1 w 84"/>
                <a:gd name="T3" fmla="*/ 2 h 383"/>
                <a:gd name="T4" fmla="*/ 0 w 84"/>
                <a:gd name="T5" fmla="*/ 2 h 383"/>
                <a:gd name="T6" fmla="*/ 0 w 84"/>
                <a:gd name="T7" fmla="*/ 1 h 383"/>
                <a:gd name="T8" fmla="*/ 0 w 84"/>
                <a:gd name="T9" fmla="*/ 1 h 383"/>
                <a:gd name="T10" fmla="*/ 0 w 84"/>
                <a:gd name="T11" fmla="*/ 0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3">
                  <a:moveTo>
                    <a:pt x="84" y="383"/>
                  </a:moveTo>
                  <a:lnTo>
                    <a:pt x="78" y="336"/>
                  </a:lnTo>
                  <a:lnTo>
                    <a:pt x="62" y="248"/>
                  </a:lnTo>
                  <a:lnTo>
                    <a:pt x="43" y="159"/>
                  </a:lnTo>
                  <a:lnTo>
                    <a:pt x="21" y="72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9" name="Freeform 124"/>
            <p:cNvSpPr>
              <a:spLocks/>
            </p:cNvSpPr>
            <p:nvPr/>
          </p:nvSpPr>
          <p:spPr bwMode="auto">
            <a:xfrm>
              <a:off x="4153" y="978"/>
              <a:ext cx="47" cy="100"/>
            </a:xfrm>
            <a:custGeom>
              <a:avLst/>
              <a:gdLst>
                <a:gd name="T0" fmla="*/ 1 w 161"/>
                <a:gd name="T1" fmla="*/ 2 h 356"/>
                <a:gd name="T2" fmla="*/ 1 w 161"/>
                <a:gd name="T3" fmla="*/ 2 h 356"/>
                <a:gd name="T4" fmla="*/ 1 w 161"/>
                <a:gd name="T5" fmla="*/ 2 h 356"/>
                <a:gd name="T6" fmla="*/ 1 w 161"/>
                <a:gd name="T7" fmla="*/ 1 h 356"/>
                <a:gd name="T8" fmla="*/ 0 w 161"/>
                <a:gd name="T9" fmla="*/ 1 h 356"/>
                <a:gd name="T10" fmla="*/ 0 w 161"/>
                <a:gd name="T11" fmla="*/ 0 h 356"/>
                <a:gd name="T12" fmla="*/ 0 w 161"/>
                <a:gd name="T13" fmla="*/ 0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356">
                  <a:moveTo>
                    <a:pt x="161" y="356"/>
                  </a:moveTo>
                  <a:lnTo>
                    <a:pt x="159" y="350"/>
                  </a:lnTo>
                  <a:lnTo>
                    <a:pt x="127" y="265"/>
                  </a:lnTo>
                  <a:lnTo>
                    <a:pt x="92" y="183"/>
                  </a:lnTo>
                  <a:lnTo>
                    <a:pt x="54" y="101"/>
                  </a:lnTo>
                  <a:lnTo>
                    <a:pt x="12" y="21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0" name="Freeform 125"/>
            <p:cNvSpPr>
              <a:spLocks/>
            </p:cNvSpPr>
            <p:nvPr/>
          </p:nvSpPr>
          <p:spPr bwMode="auto">
            <a:xfrm>
              <a:off x="4073" y="862"/>
              <a:ext cx="66" cy="90"/>
            </a:xfrm>
            <a:custGeom>
              <a:avLst/>
              <a:gdLst>
                <a:gd name="T0" fmla="*/ 1 w 232"/>
                <a:gd name="T1" fmla="*/ 2 h 315"/>
                <a:gd name="T2" fmla="*/ 1 w 232"/>
                <a:gd name="T3" fmla="*/ 2 h 315"/>
                <a:gd name="T4" fmla="*/ 1 w 232"/>
                <a:gd name="T5" fmla="*/ 1 h 315"/>
                <a:gd name="T6" fmla="*/ 1 w 232"/>
                <a:gd name="T7" fmla="*/ 1 h 315"/>
                <a:gd name="T8" fmla="*/ 0 w 232"/>
                <a:gd name="T9" fmla="*/ 0 h 315"/>
                <a:gd name="T10" fmla="*/ 0 w 232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15">
                  <a:moveTo>
                    <a:pt x="232" y="315"/>
                  </a:moveTo>
                  <a:lnTo>
                    <a:pt x="201" y="267"/>
                  </a:lnTo>
                  <a:lnTo>
                    <a:pt x="151" y="192"/>
                  </a:lnTo>
                  <a:lnTo>
                    <a:pt x="98" y="119"/>
                  </a:lnTo>
                  <a:lnTo>
                    <a:pt x="42" y="4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1" name="Freeform 126"/>
            <p:cNvSpPr>
              <a:spLocks/>
            </p:cNvSpPr>
            <p:nvPr/>
          </p:nvSpPr>
          <p:spPr bwMode="auto">
            <a:xfrm>
              <a:off x="3971" y="768"/>
              <a:ext cx="84" cy="74"/>
            </a:xfrm>
            <a:custGeom>
              <a:avLst/>
              <a:gdLst>
                <a:gd name="T0" fmla="*/ 2 w 292"/>
                <a:gd name="T1" fmla="*/ 2 h 260"/>
                <a:gd name="T2" fmla="*/ 2 w 292"/>
                <a:gd name="T3" fmla="*/ 2 h 260"/>
                <a:gd name="T4" fmla="*/ 1 w 292"/>
                <a:gd name="T5" fmla="*/ 1 h 260"/>
                <a:gd name="T6" fmla="*/ 1 w 292"/>
                <a:gd name="T7" fmla="*/ 1 h 260"/>
                <a:gd name="T8" fmla="*/ 1 w 292"/>
                <a:gd name="T9" fmla="*/ 0 h 260"/>
                <a:gd name="T10" fmla="*/ 0 w 292"/>
                <a:gd name="T11" fmla="*/ 0 h 260"/>
                <a:gd name="T12" fmla="*/ 0 w 292"/>
                <a:gd name="T13" fmla="*/ 0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260">
                  <a:moveTo>
                    <a:pt x="292" y="260"/>
                  </a:moveTo>
                  <a:lnTo>
                    <a:pt x="279" y="247"/>
                  </a:lnTo>
                  <a:lnTo>
                    <a:pt x="216" y="183"/>
                  </a:lnTo>
                  <a:lnTo>
                    <a:pt x="149" y="122"/>
                  </a:lnTo>
                  <a:lnTo>
                    <a:pt x="81" y="64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2" name="Freeform 127"/>
            <p:cNvSpPr>
              <a:spLocks/>
            </p:cNvSpPr>
            <p:nvPr/>
          </p:nvSpPr>
          <p:spPr bwMode="auto">
            <a:xfrm>
              <a:off x="3851" y="696"/>
              <a:ext cx="98" cy="56"/>
            </a:xfrm>
            <a:custGeom>
              <a:avLst/>
              <a:gdLst>
                <a:gd name="T0" fmla="*/ 2 w 339"/>
                <a:gd name="T1" fmla="*/ 1 h 194"/>
                <a:gd name="T2" fmla="*/ 2 w 339"/>
                <a:gd name="T3" fmla="*/ 1 h 194"/>
                <a:gd name="T4" fmla="*/ 1 w 339"/>
                <a:gd name="T5" fmla="*/ 1 h 194"/>
                <a:gd name="T6" fmla="*/ 1 w 339"/>
                <a:gd name="T7" fmla="*/ 0 h 194"/>
                <a:gd name="T8" fmla="*/ 0 w 339"/>
                <a:gd name="T9" fmla="*/ 0 h 194"/>
                <a:gd name="T10" fmla="*/ 0 w 339"/>
                <a:gd name="T11" fmla="*/ 0 h 1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194">
                  <a:moveTo>
                    <a:pt x="339" y="194"/>
                  </a:moveTo>
                  <a:lnTo>
                    <a:pt x="281" y="155"/>
                  </a:lnTo>
                  <a:lnTo>
                    <a:pt x="205" y="108"/>
                  </a:lnTo>
                  <a:lnTo>
                    <a:pt x="126" y="63"/>
                  </a:lnTo>
                  <a:lnTo>
                    <a:pt x="47" y="22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3" name="Freeform 128"/>
            <p:cNvSpPr>
              <a:spLocks/>
            </p:cNvSpPr>
            <p:nvPr/>
          </p:nvSpPr>
          <p:spPr bwMode="auto">
            <a:xfrm>
              <a:off x="3719" y="649"/>
              <a:ext cx="106" cy="35"/>
            </a:xfrm>
            <a:custGeom>
              <a:avLst/>
              <a:gdLst>
                <a:gd name="T0" fmla="*/ 3 w 373"/>
                <a:gd name="T1" fmla="*/ 1 h 121"/>
                <a:gd name="T2" fmla="*/ 2 w 373"/>
                <a:gd name="T3" fmla="*/ 1 h 121"/>
                <a:gd name="T4" fmla="*/ 2 w 373"/>
                <a:gd name="T5" fmla="*/ 1 h 121"/>
                <a:gd name="T6" fmla="*/ 1 w 373"/>
                <a:gd name="T7" fmla="*/ 0 h 121"/>
                <a:gd name="T8" fmla="*/ 1 w 373"/>
                <a:gd name="T9" fmla="*/ 0 h 121"/>
                <a:gd name="T10" fmla="*/ 0 w 373"/>
                <a:gd name="T11" fmla="*/ 0 h 121"/>
                <a:gd name="T12" fmla="*/ 0 w 373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121">
                  <a:moveTo>
                    <a:pt x="373" y="121"/>
                  </a:moveTo>
                  <a:lnTo>
                    <a:pt x="345" y="109"/>
                  </a:lnTo>
                  <a:lnTo>
                    <a:pt x="261" y="77"/>
                  </a:lnTo>
                  <a:lnTo>
                    <a:pt x="176" y="48"/>
                  </a:lnTo>
                  <a:lnTo>
                    <a:pt x="89" y="22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4" name="Freeform 129"/>
            <p:cNvSpPr>
              <a:spLocks/>
            </p:cNvSpPr>
            <p:nvPr/>
          </p:nvSpPr>
          <p:spPr bwMode="auto">
            <a:xfrm>
              <a:off x="3580" y="631"/>
              <a:ext cx="110" cy="12"/>
            </a:xfrm>
            <a:custGeom>
              <a:avLst/>
              <a:gdLst>
                <a:gd name="T0" fmla="*/ 3 w 388"/>
                <a:gd name="T1" fmla="*/ 0 h 39"/>
                <a:gd name="T2" fmla="*/ 2 w 388"/>
                <a:gd name="T3" fmla="*/ 0 h 39"/>
                <a:gd name="T4" fmla="*/ 1 w 388"/>
                <a:gd name="T5" fmla="*/ 0 h 39"/>
                <a:gd name="T6" fmla="*/ 1 w 388"/>
                <a:gd name="T7" fmla="*/ 0 h 39"/>
                <a:gd name="T8" fmla="*/ 0 w 388"/>
                <a:gd name="T9" fmla="*/ 0 h 39"/>
                <a:gd name="T10" fmla="*/ 0 w 388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8" h="39">
                  <a:moveTo>
                    <a:pt x="388" y="39"/>
                  </a:moveTo>
                  <a:lnTo>
                    <a:pt x="310" y="26"/>
                  </a:lnTo>
                  <a:lnTo>
                    <a:pt x="220" y="14"/>
                  </a:lnTo>
                  <a:lnTo>
                    <a:pt x="131" y="5"/>
                  </a:lnTo>
                  <a:lnTo>
                    <a:pt x="41" y="1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5" name="Freeform 130"/>
            <p:cNvSpPr>
              <a:spLocks/>
            </p:cNvSpPr>
            <p:nvPr/>
          </p:nvSpPr>
          <p:spPr bwMode="auto">
            <a:xfrm>
              <a:off x="3440" y="631"/>
              <a:ext cx="112" cy="12"/>
            </a:xfrm>
            <a:custGeom>
              <a:avLst/>
              <a:gdLst>
                <a:gd name="T0" fmla="*/ 3 w 389"/>
                <a:gd name="T1" fmla="*/ 0 h 39"/>
                <a:gd name="T2" fmla="*/ 2 w 389"/>
                <a:gd name="T3" fmla="*/ 0 h 39"/>
                <a:gd name="T4" fmla="*/ 2 w 389"/>
                <a:gd name="T5" fmla="*/ 0 h 39"/>
                <a:gd name="T6" fmla="*/ 1 w 389"/>
                <a:gd name="T7" fmla="*/ 0 h 39"/>
                <a:gd name="T8" fmla="*/ 1 w 389"/>
                <a:gd name="T9" fmla="*/ 0 h 39"/>
                <a:gd name="T10" fmla="*/ 0 w 38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9" h="39">
                  <a:moveTo>
                    <a:pt x="389" y="0"/>
                  </a:moveTo>
                  <a:lnTo>
                    <a:pt x="348" y="1"/>
                  </a:lnTo>
                  <a:lnTo>
                    <a:pt x="259" y="5"/>
                  </a:lnTo>
                  <a:lnTo>
                    <a:pt x="169" y="14"/>
                  </a:lnTo>
                  <a:lnTo>
                    <a:pt x="80" y="26"/>
                  </a:lnTo>
                  <a:lnTo>
                    <a:pt x="0" y="3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6" name="Freeform 131"/>
            <p:cNvSpPr>
              <a:spLocks/>
            </p:cNvSpPr>
            <p:nvPr/>
          </p:nvSpPr>
          <p:spPr bwMode="auto">
            <a:xfrm>
              <a:off x="3308" y="649"/>
              <a:ext cx="106" cy="35"/>
            </a:xfrm>
            <a:custGeom>
              <a:avLst/>
              <a:gdLst>
                <a:gd name="T0" fmla="*/ 3 w 373"/>
                <a:gd name="T1" fmla="*/ 0 h 121"/>
                <a:gd name="T2" fmla="*/ 3 w 373"/>
                <a:gd name="T3" fmla="*/ 0 h 121"/>
                <a:gd name="T4" fmla="*/ 2 w 373"/>
                <a:gd name="T5" fmla="*/ 0 h 121"/>
                <a:gd name="T6" fmla="*/ 1 w 373"/>
                <a:gd name="T7" fmla="*/ 0 h 121"/>
                <a:gd name="T8" fmla="*/ 1 w 373"/>
                <a:gd name="T9" fmla="*/ 1 h 121"/>
                <a:gd name="T10" fmla="*/ 0 w 373"/>
                <a:gd name="T11" fmla="*/ 1 h 121"/>
                <a:gd name="T12" fmla="*/ 0 w 373"/>
                <a:gd name="T13" fmla="*/ 1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121">
                  <a:moveTo>
                    <a:pt x="373" y="0"/>
                  </a:moveTo>
                  <a:lnTo>
                    <a:pt x="371" y="0"/>
                  </a:lnTo>
                  <a:lnTo>
                    <a:pt x="283" y="22"/>
                  </a:lnTo>
                  <a:lnTo>
                    <a:pt x="197" y="48"/>
                  </a:lnTo>
                  <a:lnTo>
                    <a:pt x="112" y="77"/>
                  </a:lnTo>
                  <a:lnTo>
                    <a:pt x="28" y="109"/>
                  </a:lnTo>
                  <a:lnTo>
                    <a:pt x="0" y="12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7" name="Freeform 132"/>
            <p:cNvSpPr>
              <a:spLocks/>
            </p:cNvSpPr>
            <p:nvPr/>
          </p:nvSpPr>
          <p:spPr bwMode="auto">
            <a:xfrm>
              <a:off x="3183" y="696"/>
              <a:ext cx="99" cy="56"/>
            </a:xfrm>
            <a:custGeom>
              <a:avLst/>
              <a:gdLst>
                <a:gd name="T0" fmla="*/ 2 w 339"/>
                <a:gd name="T1" fmla="*/ 0 h 194"/>
                <a:gd name="T2" fmla="*/ 2 w 339"/>
                <a:gd name="T3" fmla="*/ 0 h 194"/>
                <a:gd name="T4" fmla="*/ 1 w 339"/>
                <a:gd name="T5" fmla="*/ 0 h 194"/>
                <a:gd name="T6" fmla="*/ 1 w 339"/>
                <a:gd name="T7" fmla="*/ 1 h 194"/>
                <a:gd name="T8" fmla="*/ 0 w 339"/>
                <a:gd name="T9" fmla="*/ 1 h 194"/>
                <a:gd name="T10" fmla="*/ 0 w 339"/>
                <a:gd name="T11" fmla="*/ 1 h 1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194">
                  <a:moveTo>
                    <a:pt x="339" y="0"/>
                  </a:moveTo>
                  <a:lnTo>
                    <a:pt x="292" y="22"/>
                  </a:lnTo>
                  <a:lnTo>
                    <a:pt x="212" y="63"/>
                  </a:lnTo>
                  <a:lnTo>
                    <a:pt x="134" y="108"/>
                  </a:lnTo>
                  <a:lnTo>
                    <a:pt x="57" y="155"/>
                  </a:lnTo>
                  <a:lnTo>
                    <a:pt x="0" y="19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8" name="Freeform 133"/>
            <p:cNvSpPr>
              <a:spLocks/>
            </p:cNvSpPr>
            <p:nvPr/>
          </p:nvSpPr>
          <p:spPr bwMode="auto">
            <a:xfrm>
              <a:off x="3077" y="768"/>
              <a:ext cx="84" cy="74"/>
            </a:xfrm>
            <a:custGeom>
              <a:avLst/>
              <a:gdLst>
                <a:gd name="T0" fmla="*/ 2 w 292"/>
                <a:gd name="T1" fmla="*/ 0 h 260"/>
                <a:gd name="T2" fmla="*/ 2 w 292"/>
                <a:gd name="T3" fmla="*/ 0 h 260"/>
                <a:gd name="T4" fmla="*/ 1 w 292"/>
                <a:gd name="T5" fmla="*/ 0 h 260"/>
                <a:gd name="T6" fmla="*/ 1 w 292"/>
                <a:gd name="T7" fmla="*/ 1 h 260"/>
                <a:gd name="T8" fmla="*/ 1 w 292"/>
                <a:gd name="T9" fmla="*/ 1 h 260"/>
                <a:gd name="T10" fmla="*/ 0 w 292"/>
                <a:gd name="T11" fmla="*/ 2 h 260"/>
                <a:gd name="T12" fmla="*/ 0 w 292"/>
                <a:gd name="T13" fmla="*/ 2 h 2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260">
                  <a:moveTo>
                    <a:pt x="292" y="0"/>
                  </a:moveTo>
                  <a:lnTo>
                    <a:pt x="281" y="7"/>
                  </a:lnTo>
                  <a:lnTo>
                    <a:pt x="211" y="64"/>
                  </a:lnTo>
                  <a:lnTo>
                    <a:pt x="143" y="122"/>
                  </a:lnTo>
                  <a:lnTo>
                    <a:pt x="77" y="183"/>
                  </a:lnTo>
                  <a:lnTo>
                    <a:pt x="12" y="247"/>
                  </a:lnTo>
                  <a:lnTo>
                    <a:pt x="0" y="26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69" name="Freeform 134"/>
            <p:cNvSpPr>
              <a:spLocks/>
            </p:cNvSpPr>
            <p:nvPr/>
          </p:nvSpPr>
          <p:spPr bwMode="auto">
            <a:xfrm>
              <a:off x="2993" y="862"/>
              <a:ext cx="66" cy="90"/>
            </a:xfrm>
            <a:custGeom>
              <a:avLst/>
              <a:gdLst>
                <a:gd name="T0" fmla="*/ 1 w 231"/>
                <a:gd name="T1" fmla="*/ 0 h 315"/>
                <a:gd name="T2" fmla="*/ 1 w 231"/>
                <a:gd name="T3" fmla="*/ 0 h 315"/>
                <a:gd name="T4" fmla="*/ 1 w 231"/>
                <a:gd name="T5" fmla="*/ 1 h 315"/>
                <a:gd name="T6" fmla="*/ 1 w 231"/>
                <a:gd name="T7" fmla="*/ 1 h 315"/>
                <a:gd name="T8" fmla="*/ 0 w 231"/>
                <a:gd name="T9" fmla="*/ 2 h 315"/>
                <a:gd name="T10" fmla="*/ 0 w 231"/>
                <a:gd name="T11" fmla="*/ 2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15">
                  <a:moveTo>
                    <a:pt x="231" y="0"/>
                  </a:moveTo>
                  <a:lnTo>
                    <a:pt x="190" y="48"/>
                  </a:lnTo>
                  <a:lnTo>
                    <a:pt x="135" y="119"/>
                  </a:lnTo>
                  <a:lnTo>
                    <a:pt x="81" y="192"/>
                  </a:lnTo>
                  <a:lnTo>
                    <a:pt x="31" y="267"/>
                  </a:lnTo>
                  <a:lnTo>
                    <a:pt x="0" y="31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0" name="Freeform 135"/>
            <p:cNvSpPr>
              <a:spLocks/>
            </p:cNvSpPr>
            <p:nvPr/>
          </p:nvSpPr>
          <p:spPr bwMode="auto">
            <a:xfrm>
              <a:off x="2933" y="978"/>
              <a:ext cx="46" cy="100"/>
            </a:xfrm>
            <a:custGeom>
              <a:avLst/>
              <a:gdLst>
                <a:gd name="T0" fmla="*/ 1 w 161"/>
                <a:gd name="T1" fmla="*/ 0 h 356"/>
                <a:gd name="T2" fmla="*/ 1 w 161"/>
                <a:gd name="T3" fmla="*/ 0 h 356"/>
                <a:gd name="T4" fmla="*/ 1 w 161"/>
                <a:gd name="T5" fmla="*/ 1 h 356"/>
                <a:gd name="T6" fmla="*/ 1 w 161"/>
                <a:gd name="T7" fmla="*/ 1 h 356"/>
                <a:gd name="T8" fmla="*/ 0 w 161"/>
                <a:gd name="T9" fmla="*/ 2 h 356"/>
                <a:gd name="T10" fmla="*/ 0 w 161"/>
                <a:gd name="T11" fmla="*/ 2 h 356"/>
                <a:gd name="T12" fmla="*/ 0 w 161"/>
                <a:gd name="T13" fmla="*/ 2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356">
                  <a:moveTo>
                    <a:pt x="161" y="0"/>
                  </a:moveTo>
                  <a:lnTo>
                    <a:pt x="150" y="21"/>
                  </a:lnTo>
                  <a:lnTo>
                    <a:pt x="108" y="101"/>
                  </a:lnTo>
                  <a:lnTo>
                    <a:pt x="71" y="183"/>
                  </a:lnTo>
                  <a:lnTo>
                    <a:pt x="35" y="265"/>
                  </a:lnTo>
                  <a:lnTo>
                    <a:pt x="3" y="350"/>
                  </a:lnTo>
                  <a:lnTo>
                    <a:pt x="0" y="35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1" name="Freeform 136"/>
            <p:cNvSpPr>
              <a:spLocks/>
            </p:cNvSpPr>
            <p:nvPr/>
          </p:nvSpPr>
          <p:spPr bwMode="auto">
            <a:xfrm>
              <a:off x="2901" y="1106"/>
              <a:ext cx="24" cy="109"/>
            </a:xfrm>
            <a:custGeom>
              <a:avLst/>
              <a:gdLst>
                <a:gd name="T0" fmla="*/ 1 w 84"/>
                <a:gd name="T1" fmla="*/ 0 h 383"/>
                <a:gd name="T2" fmla="*/ 0 w 84"/>
                <a:gd name="T3" fmla="*/ 1 h 383"/>
                <a:gd name="T4" fmla="*/ 0 w 84"/>
                <a:gd name="T5" fmla="*/ 1 h 383"/>
                <a:gd name="T6" fmla="*/ 0 w 84"/>
                <a:gd name="T7" fmla="*/ 2 h 383"/>
                <a:gd name="T8" fmla="*/ 0 w 84"/>
                <a:gd name="T9" fmla="*/ 2 h 383"/>
                <a:gd name="T10" fmla="*/ 0 w 84"/>
                <a:gd name="T11" fmla="*/ 3 h 3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3">
                  <a:moveTo>
                    <a:pt x="84" y="0"/>
                  </a:moveTo>
                  <a:lnTo>
                    <a:pt x="63" y="72"/>
                  </a:lnTo>
                  <a:lnTo>
                    <a:pt x="41" y="159"/>
                  </a:lnTo>
                  <a:lnTo>
                    <a:pt x="22" y="248"/>
                  </a:lnTo>
                  <a:lnTo>
                    <a:pt x="7" y="336"/>
                  </a:lnTo>
                  <a:lnTo>
                    <a:pt x="0" y="38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72" name="Freeform 137"/>
            <p:cNvSpPr>
              <a:spLocks/>
            </p:cNvSpPr>
            <p:nvPr/>
          </p:nvSpPr>
          <p:spPr bwMode="auto">
            <a:xfrm>
              <a:off x="2895" y="1243"/>
              <a:ext cx="2" cy="62"/>
            </a:xfrm>
            <a:custGeom>
              <a:avLst/>
              <a:gdLst>
                <a:gd name="T0" fmla="*/ 0 w 10"/>
                <a:gd name="T1" fmla="*/ 0 h 214"/>
                <a:gd name="T2" fmla="*/ 0 w 10"/>
                <a:gd name="T3" fmla="*/ 0 h 214"/>
                <a:gd name="T4" fmla="*/ 0 w 10"/>
                <a:gd name="T5" fmla="*/ 1 h 214"/>
                <a:gd name="T6" fmla="*/ 0 w 10"/>
                <a:gd name="T7" fmla="*/ 1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4">
                  <a:moveTo>
                    <a:pt x="10" y="0"/>
                  </a:moveTo>
                  <a:lnTo>
                    <a:pt x="7" y="35"/>
                  </a:lnTo>
                  <a:lnTo>
                    <a:pt x="1" y="125"/>
                  </a:lnTo>
                  <a:lnTo>
                    <a:pt x="0" y="21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8426" name="Line 138"/>
          <p:cNvSpPr>
            <a:spLocks noChangeShapeType="1"/>
          </p:cNvSpPr>
          <p:nvPr/>
        </p:nvSpPr>
        <p:spPr bwMode="auto">
          <a:xfrm>
            <a:off x="2232025" y="1001713"/>
            <a:ext cx="0" cy="10699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427" name="Line 139"/>
          <p:cNvSpPr>
            <a:spLocks noChangeShapeType="1"/>
          </p:cNvSpPr>
          <p:nvPr/>
        </p:nvSpPr>
        <p:spPr bwMode="auto">
          <a:xfrm>
            <a:off x="2232025" y="4206875"/>
            <a:ext cx="0" cy="2136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8428" name="Line 140"/>
          <p:cNvSpPr>
            <a:spLocks noChangeShapeType="1"/>
          </p:cNvSpPr>
          <p:nvPr/>
        </p:nvSpPr>
        <p:spPr bwMode="auto">
          <a:xfrm>
            <a:off x="2232025" y="2071688"/>
            <a:ext cx="0" cy="213518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8429" name="Group 141"/>
          <p:cNvGrpSpPr>
            <a:grpSpLocks/>
          </p:cNvGrpSpPr>
          <p:nvPr/>
        </p:nvGrpSpPr>
        <p:grpSpPr bwMode="auto">
          <a:xfrm>
            <a:off x="4595813" y="2071688"/>
            <a:ext cx="2132012" cy="1068387"/>
            <a:chOff x="2895" y="1305"/>
            <a:chExt cx="1343" cy="673"/>
          </a:xfrm>
        </p:grpSpPr>
        <p:sp>
          <p:nvSpPr>
            <p:cNvPr id="145441" name="Freeform 142"/>
            <p:cNvSpPr>
              <a:spLocks/>
            </p:cNvSpPr>
            <p:nvPr/>
          </p:nvSpPr>
          <p:spPr bwMode="auto">
            <a:xfrm>
              <a:off x="2895" y="1305"/>
              <a:ext cx="2" cy="62"/>
            </a:xfrm>
            <a:custGeom>
              <a:avLst/>
              <a:gdLst>
                <a:gd name="T0" fmla="*/ 0 w 10"/>
                <a:gd name="T1" fmla="*/ 0 h 216"/>
                <a:gd name="T2" fmla="*/ 0 w 10"/>
                <a:gd name="T3" fmla="*/ 1 h 216"/>
                <a:gd name="T4" fmla="*/ 0 w 10"/>
                <a:gd name="T5" fmla="*/ 1 h 216"/>
                <a:gd name="T6" fmla="*/ 0 w 10"/>
                <a:gd name="T7" fmla="*/ 1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6">
                  <a:moveTo>
                    <a:pt x="0" y="0"/>
                  </a:moveTo>
                  <a:lnTo>
                    <a:pt x="1" y="91"/>
                  </a:lnTo>
                  <a:lnTo>
                    <a:pt x="7" y="180"/>
                  </a:lnTo>
                  <a:lnTo>
                    <a:pt x="10" y="21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2" name="Freeform 143"/>
            <p:cNvSpPr>
              <a:spLocks/>
            </p:cNvSpPr>
            <p:nvPr/>
          </p:nvSpPr>
          <p:spPr bwMode="auto">
            <a:xfrm>
              <a:off x="2901" y="1395"/>
              <a:ext cx="24" cy="108"/>
            </a:xfrm>
            <a:custGeom>
              <a:avLst/>
              <a:gdLst>
                <a:gd name="T0" fmla="*/ 0 w 84"/>
                <a:gd name="T1" fmla="*/ 0 h 381"/>
                <a:gd name="T2" fmla="*/ 0 w 84"/>
                <a:gd name="T3" fmla="*/ 0 h 381"/>
                <a:gd name="T4" fmla="*/ 0 w 84"/>
                <a:gd name="T5" fmla="*/ 1 h 381"/>
                <a:gd name="T6" fmla="*/ 0 w 84"/>
                <a:gd name="T7" fmla="*/ 1 h 381"/>
                <a:gd name="T8" fmla="*/ 0 w 84"/>
                <a:gd name="T9" fmla="*/ 2 h 381"/>
                <a:gd name="T10" fmla="*/ 1 w 84"/>
                <a:gd name="T11" fmla="*/ 3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1">
                  <a:moveTo>
                    <a:pt x="0" y="0"/>
                  </a:moveTo>
                  <a:lnTo>
                    <a:pt x="7" y="46"/>
                  </a:lnTo>
                  <a:lnTo>
                    <a:pt x="22" y="135"/>
                  </a:lnTo>
                  <a:lnTo>
                    <a:pt x="41" y="223"/>
                  </a:lnTo>
                  <a:lnTo>
                    <a:pt x="63" y="311"/>
                  </a:lnTo>
                  <a:lnTo>
                    <a:pt x="84" y="38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3" name="Freeform 144"/>
            <p:cNvSpPr>
              <a:spLocks/>
            </p:cNvSpPr>
            <p:nvPr/>
          </p:nvSpPr>
          <p:spPr bwMode="auto">
            <a:xfrm>
              <a:off x="2933" y="1529"/>
              <a:ext cx="46" cy="103"/>
            </a:xfrm>
            <a:custGeom>
              <a:avLst/>
              <a:gdLst>
                <a:gd name="T0" fmla="*/ 0 w 161"/>
                <a:gd name="T1" fmla="*/ 0 h 356"/>
                <a:gd name="T2" fmla="*/ 0 w 161"/>
                <a:gd name="T3" fmla="*/ 0 h 356"/>
                <a:gd name="T4" fmla="*/ 0 w 161"/>
                <a:gd name="T5" fmla="*/ 1 h 356"/>
                <a:gd name="T6" fmla="*/ 1 w 161"/>
                <a:gd name="T7" fmla="*/ 1 h 356"/>
                <a:gd name="T8" fmla="*/ 1 w 161"/>
                <a:gd name="T9" fmla="*/ 2 h 356"/>
                <a:gd name="T10" fmla="*/ 1 w 161"/>
                <a:gd name="T11" fmla="*/ 2 h 356"/>
                <a:gd name="T12" fmla="*/ 1 w 161"/>
                <a:gd name="T13" fmla="*/ 3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356">
                  <a:moveTo>
                    <a:pt x="0" y="0"/>
                  </a:moveTo>
                  <a:lnTo>
                    <a:pt x="3" y="7"/>
                  </a:lnTo>
                  <a:lnTo>
                    <a:pt x="35" y="91"/>
                  </a:lnTo>
                  <a:lnTo>
                    <a:pt x="71" y="174"/>
                  </a:lnTo>
                  <a:lnTo>
                    <a:pt x="108" y="256"/>
                  </a:lnTo>
                  <a:lnTo>
                    <a:pt x="150" y="335"/>
                  </a:lnTo>
                  <a:lnTo>
                    <a:pt x="161" y="35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4" name="Freeform 145"/>
            <p:cNvSpPr>
              <a:spLocks/>
            </p:cNvSpPr>
            <p:nvPr/>
          </p:nvSpPr>
          <p:spPr bwMode="auto">
            <a:xfrm>
              <a:off x="2993" y="1656"/>
              <a:ext cx="66" cy="90"/>
            </a:xfrm>
            <a:custGeom>
              <a:avLst/>
              <a:gdLst>
                <a:gd name="T0" fmla="*/ 0 w 231"/>
                <a:gd name="T1" fmla="*/ 0 h 316"/>
                <a:gd name="T2" fmla="*/ 0 w 231"/>
                <a:gd name="T3" fmla="*/ 0 h 316"/>
                <a:gd name="T4" fmla="*/ 1 w 231"/>
                <a:gd name="T5" fmla="*/ 1 h 316"/>
                <a:gd name="T6" fmla="*/ 1 w 231"/>
                <a:gd name="T7" fmla="*/ 1 h 316"/>
                <a:gd name="T8" fmla="*/ 1 w 231"/>
                <a:gd name="T9" fmla="*/ 2 h 316"/>
                <a:gd name="T10" fmla="*/ 1 w 231"/>
                <a:gd name="T11" fmla="*/ 2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16">
                  <a:moveTo>
                    <a:pt x="0" y="0"/>
                  </a:moveTo>
                  <a:lnTo>
                    <a:pt x="31" y="50"/>
                  </a:lnTo>
                  <a:lnTo>
                    <a:pt x="81" y="125"/>
                  </a:lnTo>
                  <a:lnTo>
                    <a:pt x="135" y="197"/>
                  </a:lnTo>
                  <a:lnTo>
                    <a:pt x="190" y="268"/>
                  </a:lnTo>
                  <a:lnTo>
                    <a:pt x="231" y="31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5" name="Freeform 146"/>
            <p:cNvSpPr>
              <a:spLocks/>
            </p:cNvSpPr>
            <p:nvPr/>
          </p:nvSpPr>
          <p:spPr bwMode="auto">
            <a:xfrm>
              <a:off x="3077" y="1768"/>
              <a:ext cx="84" cy="74"/>
            </a:xfrm>
            <a:custGeom>
              <a:avLst/>
              <a:gdLst>
                <a:gd name="T0" fmla="*/ 0 w 292"/>
                <a:gd name="T1" fmla="*/ 0 h 261"/>
                <a:gd name="T2" fmla="*/ 0 w 292"/>
                <a:gd name="T3" fmla="*/ 0 h 261"/>
                <a:gd name="T4" fmla="*/ 1 w 292"/>
                <a:gd name="T5" fmla="*/ 1 h 261"/>
                <a:gd name="T6" fmla="*/ 1 w 292"/>
                <a:gd name="T7" fmla="*/ 1 h 261"/>
                <a:gd name="T8" fmla="*/ 1 w 292"/>
                <a:gd name="T9" fmla="*/ 1 h 261"/>
                <a:gd name="T10" fmla="*/ 2 w 292"/>
                <a:gd name="T11" fmla="*/ 2 h 261"/>
                <a:gd name="T12" fmla="*/ 2 w 292"/>
                <a:gd name="T13" fmla="*/ 2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261">
                  <a:moveTo>
                    <a:pt x="0" y="0"/>
                  </a:moveTo>
                  <a:lnTo>
                    <a:pt x="12" y="15"/>
                  </a:lnTo>
                  <a:lnTo>
                    <a:pt x="77" y="78"/>
                  </a:lnTo>
                  <a:lnTo>
                    <a:pt x="143" y="139"/>
                  </a:lnTo>
                  <a:lnTo>
                    <a:pt x="211" y="198"/>
                  </a:lnTo>
                  <a:lnTo>
                    <a:pt x="281" y="253"/>
                  </a:lnTo>
                  <a:lnTo>
                    <a:pt x="292" y="26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6" name="Freeform 147"/>
            <p:cNvSpPr>
              <a:spLocks/>
            </p:cNvSpPr>
            <p:nvPr/>
          </p:nvSpPr>
          <p:spPr bwMode="auto">
            <a:xfrm>
              <a:off x="3183" y="1858"/>
              <a:ext cx="99" cy="56"/>
            </a:xfrm>
            <a:custGeom>
              <a:avLst/>
              <a:gdLst>
                <a:gd name="T0" fmla="*/ 0 w 339"/>
                <a:gd name="T1" fmla="*/ 0 h 195"/>
                <a:gd name="T2" fmla="*/ 0 w 339"/>
                <a:gd name="T3" fmla="*/ 0 h 195"/>
                <a:gd name="T4" fmla="*/ 1 w 339"/>
                <a:gd name="T5" fmla="*/ 1 h 195"/>
                <a:gd name="T6" fmla="*/ 1 w 339"/>
                <a:gd name="T7" fmla="*/ 1 h 195"/>
                <a:gd name="T8" fmla="*/ 2 w 339"/>
                <a:gd name="T9" fmla="*/ 1 h 195"/>
                <a:gd name="T10" fmla="*/ 2 w 339"/>
                <a:gd name="T11" fmla="*/ 1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195">
                  <a:moveTo>
                    <a:pt x="0" y="0"/>
                  </a:moveTo>
                  <a:lnTo>
                    <a:pt x="57" y="39"/>
                  </a:lnTo>
                  <a:lnTo>
                    <a:pt x="134" y="87"/>
                  </a:lnTo>
                  <a:lnTo>
                    <a:pt x="212" y="131"/>
                  </a:lnTo>
                  <a:lnTo>
                    <a:pt x="292" y="173"/>
                  </a:lnTo>
                  <a:lnTo>
                    <a:pt x="339" y="19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7" name="Freeform 148"/>
            <p:cNvSpPr>
              <a:spLocks/>
            </p:cNvSpPr>
            <p:nvPr/>
          </p:nvSpPr>
          <p:spPr bwMode="auto">
            <a:xfrm>
              <a:off x="3308" y="1926"/>
              <a:ext cx="106" cy="34"/>
            </a:xfrm>
            <a:custGeom>
              <a:avLst/>
              <a:gdLst>
                <a:gd name="T0" fmla="*/ 0 w 373"/>
                <a:gd name="T1" fmla="*/ 0 h 120"/>
                <a:gd name="T2" fmla="*/ 0 w 373"/>
                <a:gd name="T3" fmla="*/ 0 h 120"/>
                <a:gd name="T4" fmla="*/ 1 w 373"/>
                <a:gd name="T5" fmla="*/ 0 h 120"/>
                <a:gd name="T6" fmla="*/ 1 w 373"/>
                <a:gd name="T7" fmla="*/ 1 h 120"/>
                <a:gd name="T8" fmla="*/ 2 w 373"/>
                <a:gd name="T9" fmla="*/ 1 h 120"/>
                <a:gd name="T10" fmla="*/ 3 w 373"/>
                <a:gd name="T11" fmla="*/ 1 h 120"/>
                <a:gd name="T12" fmla="*/ 3 w 373"/>
                <a:gd name="T13" fmla="*/ 1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120">
                  <a:moveTo>
                    <a:pt x="0" y="0"/>
                  </a:moveTo>
                  <a:lnTo>
                    <a:pt x="28" y="12"/>
                  </a:lnTo>
                  <a:lnTo>
                    <a:pt x="112" y="44"/>
                  </a:lnTo>
                  <a:lnTo>
                    <a:pt x="197" y="73"/>
                  </a:lnTo>
                  <a:lnTo>
                    <a:pt x="283" y="98"/>
                  </a:lnTo>
                  <a:lnTo>
                    <a:pt x="371" y="120"/>
                  </a:lnTo>
                  <a:lnTo>
                    <a:pt x="373" y="12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8" name="Freeform 149"/>
            <p:cNvSpPr>
              <a:spLocks/>
            </p:cNvSpPr>
            <p:nvPr/>
          </p:nvSpPr>
          <p:spPr bwMode="auto">
            <a:xfrm>
              <a:off x="3440" y="1966"/>
              <a:ext cx="112" cy="12"/>
            </a:xfrm>
            <a:custGeom>
              <a:avLst/>
              <a:gdLst>
                <a:gd name="T0" fmla="*/ 0 w 389"/>
                <a:gd name="T1" fmla="*/ 0 h 41"/>
                <a:gd name="T2" fmla="*/ 1 w 389"/>
                <a:gd name="T3" fmla="*/ 0 h 41"/>
                <a:gd name="T4" fmla="*/ 1 w 389"/>
                <a:gd name="T5" fmla="*/ 0 h 41"/>
                <a:gd name="T6" fmla="*/ 2 w 389"/>
                <a:gd name="T7" fmla="*/ 0 h 41"/>
                <a:gd name="T8" fmla="*/ 2 w 389"/>
                <a:gd name="T9" fmla="*/ 0 h 41"/>
                <a:gd name="T10" fmla="*/ 3 w 38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9" h="41">
                  <a:moveTo>
                    <a:pt x="0" y="0"/>
                  </a:moveTo>
                  <a:lnTo>
                    <a:pt x="80" y="15"/>
                  </a:lnTo>
                  <a:lnTo>
                    <a:pt x="169" y="27"/>
                  </a:lnTo>
                  <a:lnTo>
                    <a:pt x="259" y="34"/>
                  </a:lnTo>
                  <a:lnTo>
                    <a:pt x="348" y="40"/>
                  </a:lnTo>
                  <a:lnTo>
                    <a:pt x="389" y="4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9" name="Freeform 150"/>
            <p:cNvSpPr>
              <a:spLocks/>
            </p:cNvSpPr>
            <p:nvPr/>
          </p:nvSpPr>
          <p:spPr bwMode="auto">
            <a:xfrm>
              <a:off x="3580" y="1966"/>
              <a:ext cx="110" cy="12"/>
            </a:xfrm>
            <a:custGeom>
              <a:avLst/>
              <a:gdLst>
                <a:gd name="T0" fmla="*/ 0 w 388"/>
                <a:gd name="T1" fmla="*/ 0 h 41"/>
                <a:gd name="T2" fmla="*/ 0 w 388"/>
                <a:gd name="T3" fmla="*/ 0 h 41"/>
                <a:gd name="T4" fmla="*/ 1 w 388"/>
                <a:gd name="T5" fmla="*/ 0 h 41"/>
                <a:gd name="T6" fmla="*/ 1 w 388"/>
                <a:gd name="T7" fmla="*/ 0 h 41"/>
                <a:gd name="T8" fmla="*/ 2 w 388"/>
                <a:gd name="T9" fmla="*/ 0 h 41"/>
                <a:gd name="T10" fmla="*/ 3 w 388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8" h="41">
                  <a:moveTo>
                    <a:pt x="0" y="41"/>
                  </a:moveTo>
                  <a:lnTo>
                    <a:pt x="41" y="40"/>
                  </a:lnTo>
                  <a:lnTo>
                    <a:pt x="131" y="34"/>
                  </a:lnTo>
                  <a:lnTo>
                    <a:pt x="220" y="27"/>
                  </a:lnTo>
                  <a:lnTo>
                    <a:pt x="310" y="15"/>
                  </a:lnTo>
                  <a:lnTo>
                    <a:pt x="388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0" name="Freeform 151"/>
            <p:cNvSpPr>
              <a:spLocks/>
            </p:cNvSpPr>
            <p:nvPr/>
          </p:nvSpPr>
          <p:spPr bwMode="auto">
            <a:xfrm>
              <a:off x="3719" y="1926"/>
              <a:ext cx="106" cy="34"/>
            </a:xfrm>
            <a:custGeom>
              <a:avLst/>
              <a:gdLst>
                <a:gd name="T0" fmla="*/ 0 w 373"/>
                <a:gd name="T1" fmla="*/ 1 h 120"/>
                <a:gd name="T2" fmla="*/ 0 w 373"/>
                <a:gd name="T3" fmla="*/ 1 h 120"/>
                <a:gd name="T4" fmla="*/ 1 w 373"/>
                <a:gd name="T5" fmla="*/ 1 h 120"/>
                <a:gd name="T6" fmla="*/ 1 w 373"/>
                <a:gd name="T7" fmla="*/ 1 h 120"/>
                <a:gd name="T8" fmla="*/ 2 w 373"/>
                <a:gd name="T9" fmla="*/ 0 h 120"/>
                <a:gd name="T10" fmla="*/ 2 w 373"/>
                <a:gd name="T11" fmla="*/ 0 h 120"/>
                <a:gd name="T12" fmla="*/ 3 w 373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3" h="120">
                  <a:moveTo>
                    <a:pt x="0" y="120"/>
                  </a:moveTo>
                  <a:lnTo>
                    <a:pt x="3" y="120"/>
                  </a:lnTo>
                  <a:lnTo>
                    <a:pt x="89" y="98"/>
                  </a:lnTo>
                  <a:lnTo>
                    <a:pt x="176" y="73"/>
                  </a:lnTo>
                  <a:lnTo>
                    <a:pt x="261" y="44"/>
                  </a:lnTo>
                  <a:lnTo>
                    <a:pt x="345" y="12"/>
                  </a:lnTo>
                  <a:lnTo>
                    <a:pt x="373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1" name="Freeform 152"/>
            <p:cNvSpPr>
              <a:spLocks/>
            </p:cNvSpPr>
            <p:nvPr/>
          </p:nvSpPr>
          <p:spPr bwMode="auto">
            <a:xfrm>
              <a:off x="3851" y="1858"/>
              <a:ext cx="98" cy="56"/>
            </a:xfrm>
            <a:custGeom>
              <a:avLst/>
              <a:gdLst>
                <a:gd name="T0" fmla="*/ 0 w 339"/>
                <a:gd name="T1" fmla="*/ 1 h 195"/>
                <a:gd name="T2" fmla="*/ 0 w 339"/>
                <a:gd name="T3" fmla="*/ 1 h 195"/>
                <a:gd name="T4" fmla="*/ 1 w 339"/>
                <a:gd name="T5" fmla="*/ 1 h 195"/>
                <a:gd name="T6" fmla="*/ 1 w 339"/>
                <a:gd name="T7" fmla="*/ 1 h 195"/>
                <a:gd name="T8" fmla="*/ 2 w 339"/>
                <a:gd name="T9" fmla="*/ 0 h 195"/>
                <a:gd name="T10" fmla="*/ 2 w 339"/>
                <a:gd name="T11" fmla="*/ 0 h 1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9" h="195">
                  <a:moveTo>
                    <a:pt x="0" y="195"/>
                  </a:moveTo>
                  <a:lnTo>
                    <a:pt x="47" y="173"/>
                  </a:lnTo>
                  <a:lnTo>
                    <a:pt x="126" y="131"/>
                  </a:lnTo>
                  <a:lnTo>
                    <a:pt x="205" y="87"/>
                  </a:lnTo>
                  <a:lnTo>
                    <a:pt x="281" y="39"/>
                  </a:lnTo>
                  <a:lnTo>
                    <a:pt x="339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2" name="Freeform 153"/>
            <p:cNvSpPr>
              <a:spLocks/>
            </p:cNvSpPr>
            <p:nvPr/>
          </p:nvSpPr>
          <p:spPr bwMode="auto">
            <a:xfrm>
              <a:off x="3971" y="1768"/>
              <a:ext cx="84" cy="74"/>
            </a:xfrm>
            <a:custGeom>
              <a:avLst/>
              <a:gdLst>
                <a:gd name="T0" fmla="*/ 0 w 292"/>
                <a:gd name="T1" fmla="*/ 2 h 261"/>
                <a:gd name="T2" fmla="*/ 0 w 292"/>
                <a:gd name="T3" fmla="*/ 2 h 261"/>
                <a:gd name="T4" fmla="*/ 1 w 292"/>
                <a:gd name="T5" fmla="*/ 1 h 261"/>
                <a:gd name="T6" fmla="*/ 1 w 292"/>
                <a:gd name="T7" fmla="*/ 1 h 261"/>
                <a:gd name="T8" fmla="*/ 1 w 292"/>
                <a:gd name="T9" fmla="*/ 1 h 261"/>
                <a:gd name="T10" fmla="*/ 2 w 292"/>
                <a:gd name="T11" fmla="*/ 0 h 261"/>
                <a:gd name="T12" fmla="*/ 2 w 292"/>
                <a:gd name="T13" fmla="*/ 0 h 2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2" h="261">
                  <a:moveTo>
                    <a:pt x="0" y="261"/>
                  </a:moveTo>
                  <a:lnTo>
                    <a:pt x="11" y="253"/>
                  </a:lnTo>
                  <a:lnTo>
                    <a:pt x="81" y="198"/>
                  </a:lnTo>
                  <a:lnTo>
                    <a:pt x="149" y="139"/>
                  </a:lnTo>
                  <a:lnTo>
                    <a:pt x="216" y="78"/>
                  </a:lnTo>
                  <a:lnTo>
                    <a:pt x="279" y="15"/>
                  </a:lnTo>
                  <a:lnTo>
                    <a:pt x="29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3" name="Freeform 154"/>
            <p:cNvSpPr>
              <a:spLocks/>
            </p:cNvSpPr>
            <p:nvPr/>
          </p:nvSpPr>
          <p:spPr bwMode="auto">
            <a:xfrm>
              <a:off x="4073" y="1656"/>
              <a:ext cx="66" cy="90"/>
            </a:xfrm>
            <a:custGeom>
              <a:avLst/>
              <a:gdLst>
                <a:gd name="T0" fmla="*/ 0 w 232"/>
                <a:gd name="T1" fmla="*/ 2 h 316"/>
                <a:gd name="T2" fmla="*/ 0 w 232"/>
                <a:gd name="T3" fmla="*/ 2 h 316"/>
                <a:gd name="T4" fmla="*/ 1 w 232"/>
                <a:gd name="T5" fmla="*/ 1 h 316"/>
                <a:gd name="T6" fmla="*/ 1 w 232"/>
                <a:gd name="T7" fmla="*/ 1 h 316"/>
                <a:gd name="T8" fmla="*/ 1 w 232"/>
                <a:gd name="T9" fmla="*/ 0 h 316"/>
                <a:gd name="T10" fmla="*/ 1 w 232"/>
                <a:gd name="T11" fmla="*/ 0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16">
                  <a:moveTo>
                    <a:pt x="0" y="316"/>
                  </a:moveTo>
                  <a:lnTo>
                    <a:pt x="42" y="268"/>
                  </a:lnTo>
                  <a:lnTo>
                    <a:pt x="98" y="197"/>
                  </a:lnTo>
                  <a:lnTo>
                    <a:pt x="151" y="125"/>
                  </a:lnTo>
                  <a:lnTo>
                    <a:pt x="201" y="50"/>
                  </a:lnTo>
                  <a:lnTo>
                    <a:pt x="23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4" name="Freeform 155"/>
            <p:cNvSpPr>
              <a:spLocks/>
            </p:cNvSpPr>
            <p:nvPr/>
          </p:nvSpPr>
          <p:spPr bwMode="auto">
            <a:xfrm>
              <a:off x="4153" y="1529"/>
              <a:ext cx="47" cy="103"/>
            </a:xfrm>
            <a:custGeom>
              <a:avLst/>
              <a:gdLst>
                <a:gd name="T0" fmla="*/ 0 w 161"/>
                <a:gd name="T1" fmla="*/ 3 h 356"/>
                <a:gd name="T2" fmla="*/ 0 w 161"/>
                <a:gd name="T3" fmla="*/ 2 h 356"/>
                <a:gd name="T4" fmla="*/ 0 w 161"/>
                <a:gd name="T5" fmla="*/ 2 h 356"/>
                <a:gd name="T6" fmla="*/ 1 w 161"/>
                <a:gd name="T7" fmla="*/ 1 h 356"/>
                <a:gd name="T8" fmla="*/ 1 w 161"/>
                <a:gd name="T9" fmla="*/ 1 h 356"/>
                <a:gd name="T10" fmla="*/ 1 w 161"/>
                <a:gd name="T11" fmla="*/ 0 h 356"/>
                <a:gd name="T12" fmla="*/ 1 w 161"/>
                <a:gd name="T13" fmla="*/ 0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1" h="356">
                  <a:moveTo>
                    <a:pt x="0" y="356"/>
                  </a:moveTo>
                  <a:lnTo>
                    <a:pt x="12" y="335"/>
                  </a:lnTo>
                  <a:lnTo>
                    <a:pt x="54" y="256"/>
                  </a:lnTo>
                  <a:lnTo>
                    <a:pt x="92" y="174"/>
                  </a:lnTo>
                  <a:lnTo>
                    <a:pt x="127" y="91"/>
                  </a:lnTo>
                  <a:lnTo>
                    <a:pt x="159" y="7"/>
                  </a:lnTo>
                  <a:lnTo>
                    <a:pt x="161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5" name="Freeform 156"/>
            <p:cNvSpPr>
              <a:spLocks/>
            </p:cNvSpPr>
            <p:nvPr/>
          </p:nvSpPr>
          <p:spPr bwMode="auto">
            <a:xfrm>
              <a:off x="4208" y="1395"/>
              <a:ext cx="24" cy="108"/>
            </a:xfrm>
            <a:custGeom>
              <a:avLst/>
              <a:gdLst>
                <a:gd name="T0" fmla="*/ 0 w 84"/>
                <a:gd name="T1" fmla="*/ 3 h 381"/>
                <a:gd name="T2" fmla="*/ 0 w 84"/>
                <a:gd name="T3" fmla="*/ 2 h 381"/>
                <a:gd name="T4" fmla="*/ 0 w 84"/>
                <a:gd name="T5" fmla="*/ 1 h 381"/>
                <a:gd name="T6" fmla="*/ 0 w 84"/>
                <a:gd name="T7" fmla="*/ 1 h 381"/>
                <a:gd name="T8" fmla="*/ 1 w 84"/>
                <a:gd name="T9" fmla="*/ 0 h 381"/>
                <a:gd name="T10" fmla="*/ 1 w 84"/>
                <a:gd name="T11" fmla="*/ 0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1">
                  <a:moveTo>
                    <a:pt x="0" y="381"/>
                  </a:moveTo>
                  <a:lnTo>
                    <a:pt x="21" y="311"/>
                  </a:lnTo>
                  <a:lnTo>
                    <a:pt x="43" y="223"/>
                  </a:lnTo>
                  <a:lnTo>
                    <a:pt x="62" y="135"/>
                  </a:lnTo>
                  <a:lnTo>
                    <a:pt x="78" y="46"/>
                  </a:lnTo>
                  <a:lnTo>
                    <a:pt x="8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56" name="Freeform 157"/>
            <p:cNvSpPr>
              <a:spLocks/>
            </p:cNvSpPr>
            <p:nvPr/>
          </p:nvSpPr>
          <p:spPr bwMode="auto">
            <a:xfrm>
              <a:off x="4236" y="1305"/>
              <a:ext cx="2" cy="62"/>
            </a:xfrm>
            <a:custGeom>
              <a:avLst/>
              <a:gdLst>
                <a:gd name="T0" fmla="*/ 0 w 10"/>
                <a:gd name="T1" fmla="*/ 1 h 216"/>
                <a:gd name="T2" fmla="*/ 0 w 10"/>
                <a:gd name="T3" fmla="*/ 1 h 216"/>
                <a:gd name="T4" fmla="*/ 0 w 10"/>
                <a:gd name="T5" fmla="*/ 1 h 216"/>
                <a:gd name="T6" fmla="*/ 0 w 10"/>
                <a:gd name="T7" fmla="*/ 0 h 2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6">
                  <a:moveTo>
                    <a:pt x="0" y="216"/>
                  </a:moveTo>
                  <a:lnTo>
                    <a:pt x="4" y="180"/>
                  </a:lnTo>
                  <a:lnTo>
                    <a:pt x="9" y="91"/>
                  </a:lnTo>
                  <a:lnTo>
                    <a:pt x="1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8446" name="Group 158"/>
          <p:cNvGrpSpPr>
            <a:grpSpLocks/>
          </p:cNvGrpSpPr>
          <p:nvPr/>
        </p:nvGrpSpPr>
        <p:grpSpPr bwMode="auto">
          <a:xfrm>
            <a:off x="2279650" y="4238625"/>
            <a:ext cx="552450" cy="2063750"/>
            <a:chOff x="1436" y="2670"/>
            <a:chExt cx="348" cy="1300"/>
          </a:xfrm>
        </p:grpSpPr>
        <p:sp>
          <p:nvSpPr>
            <p:cNvPr id="145430" name="Freeform 159"/>
            <p:cNvSpPr>
              <a:spLocks/>
            </p:cNvSpPr>
            <p:nvPr/>
          </p:nvSpPr>
          <p:spPr bwMode="auto">
            <a:xfrm>
              <a:off x="1444" y="3894"/>
              <a:ext cx="96" cy="76"/>
            </a:xfrm>
            <a:custGeom>
              <a:avLst/>
              <a:gdLst>
                <a:gd name="T0" fmla="*/ 0 w 330"/>
                <a:gd name="T1" fmla="*/ 2 h 267"/>
                <a:gd name="T2" fmla="*/ 1 w 330"/>
                <a:gd name="T3" fmla="*/ 1 h 267"/>
                <a:gd name="T4" fmla="*/ 1 w 330"/>
                <a:gd name="T5" fmla="*/ 1 h 267"/>
                <a:gd name="T6" fmla="*/ 2 w 330"/>
                <a:gd name="T7" fmla="*/ 1 h 267"/>
                <a:gd name="T8" fmla="*/ 2 w 330"/>
                <a:gd name="T9" fmla="*/ 0 h 267"/>
                <a:gd name="T10" fmla="*/ 2 w 330"/>
                <a:gd name="T11" fmla="*/ 0 h 2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0" h="267">
                  <a:moveTo>
                    <a:pt x="0" y="267"/>
                  </a:moveTo>
                  <a:lnTo>
                    <a:pt x="78" y="212"/>
                  </a:lnTo>
                  <a:lnTo>
                    <a:pt x="154" y="153"/>
                  </a:lnTo>
                  <a:lnTo>
                    <a:pt x="228" y="92"/>
                  </a:lnTo>
                  <a:lnTo>
                    <a:pt x="299" y="29"/>
                  </a:lnTo>
                  <a:lnTo>
                    <a:pt x="33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1" name="Freeform 160"/>
            <p:cNvSpPr>
              <a:spLocks/>
            </p:cNvSpPr>
            <p:nvPr/>
          </p:nvSpPr>
          <p:spPr bwMode="auto">
            <a:xfrm>
              <a:off x="1560" y="3790"/>
              <a:ext cx="72" cy="84"/>
            </a:xfrm>
            <a:custGeom>
              <a:avLst/>
              <a:gdLst>
                <a:gd name="T0" fmla="*/ 0 w 254"/>
                <a:gd name="T1" fmla="*/ 2 h 297"/>
                <a:gd name="T2" fmla="*/ 0 w 254"/>
                <a:gd name="T3" fmla="*/ 2 h 297"/>
                <a:gd name="T4" fmla="*/ 1 w 254"/>
                <a:gd name="T5" fmla="*/ 1 h 297"/>
                <a:gd name="T6" fmla="*/ 1 w 254"/>
                <a:gd name="T7" fmla="*/ 1 h 297"/>
                <a:gd name="T8" fmla="*/ 1 w 254"/>
                <a:gd name="T9" fmla="*/ 0 h 297"/>
                <a:gd name="T10" fmla="*/ 2 w 254"/>
                <a:gd name="T11" fmla="*/ 0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4" h="297">
                  <a:moveTo>
                    <a:pt x="0" y="297"/>
                  </a:moveTo>
                  <a:lnTo>
                    <a:pt x="35" y="262"/>
                  </a:lnTo>
                  <a:lnTo>
                    <a:pt x="101" y="191"/>
                  </a:lnTo>
                  <a:lnTo>
                    <a:pt x="163" y="118"/>
                  </a:lnTo>
                  <a:lnTo>
                    <a:pt x="222" y="44"/>
                  </a:lnTo>
                  <a:lnTo>
                    <a:pt x="25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2" name="Freeform 161"/>
            <p:cNvSpPr>
              <a:spLocks/>
            </p:cNvSpPr>
            <p:nvPr/>
          </p:nvSpPr>
          <p:spPr bwMode="auto">
            <a:xfrm>
              <a:off x="1648" y="3670"/>
              <a:ext cx="56" cy="96"/>
            </a:xfrm>
            <a:custGeom>
              <a:avLst/>
              <a:gdLst>
                <a:gd name="T0" fmla="*/ 0 w 197"/>
                <a:gd name="T1" fmla="*/ 2 h 338"/>
                <a:gd name="T2" fmla="*/ 0 w 197"/>
                <a:gd name="T3" fmla="*/ 2 h 338"/>
                <a:gd name="T4" fmla="*/ 1 w 197"/>
                <a:gd name="T5" fmla="*/ 1 h 338"/>
                <a:gd name="T6" fmla="*/ 1 w 197"/>
                <a:gd name="T7" fmla="*/ 1 h 338"/>
                <a:gd name="T8" fmla="*/ 1 w 197"/>
                <a:gd name="T9" fmla="*/ 0 h 338"/>
                <a:gd name="T10" fmla="*/ 1 w 197"/>
                <a:gd name="T11" fmla="*/ 0 h 3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338">
                  <a:moveTo>
                    <a:pt x="0" y="338"/>
                  </a:moveTo>
                  <a:lnTo>
                    <a:pt x="22" y="306"/>
                  </a:lnTo>
                  <a:lnTo>
                    <a:pt x="74" y="225"/>
                  </a:lnTo>
                  <a:lnTo>
                    <a:pt x="122" y="143"/>
                  </a:lnTo>
                  <a:lnTo>
                    <a:pt x="168" y="59"/>
                  </a:lnTo>
                  <a:lnTo>
                    <a:pt x="197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3" name="Freeform 162"/>
            <p:cNvSpPr>
              <a:spLocks/>
            </p:cNvSpPr>
            <p:nvPr/>
          </p:nvSpPr>
          <p:spPr bwMode="auto">
            <a:xfrm>
              <a:off x="1716" y="3540"/>
              <a:ext cx="38" cy="104"/>
            </a:xfrm>
            <a:custGeom>
              <a:avLst/>
              <a:gdLst>
                <a:gd name="T0" fmla="*/ 0 w 135"/>
                <a:gd name="T1" fmla="*/ 2 h 368"/>
                <a:gd name="T2" fmla="*/ 0 w 135"/>
                <a:gd name="T3" fmla="*/ 2 h 368"/>
                <a:gd name="T4" fmla="*/ 0 w 135"/>
                <a:gd name="T5" fmla="*/ 2 h 368"/>
                <a:gd name="T6" fmla="*/ 1 w 135"/>
                <a:gd name="T7" fmla="*/ 1 h 368"/>
                <a:gd name="T8" fmla="*/ 1 w 135"/>
                <a:gd name="T9" fmla="*/ 1 h 368"/>
                <a:gd name="T10" fmla="*/ 1 w 135"/>
                <a:gd name="T11" fmla="*/ 0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368">
                  <a:moveTo>
                    <a:pt x="0" y="368"/>
                  </a:moveTo>
                  <a:lnTo>
                    <a:pt x="13" y="342"/>
                  </a:lnTo>
                  <a:lnTo>
                    <a:pt x="49" y="254"/>
                  </a:lnTo>
                  <a:lnTo>
                    <a:pt x="82" y="164"/>
                  </a:lnTo>
                  <a:lnTo>
                    <a:pt x="113" y="74"/>
                  </a:lnTo>
                  <a:lnTo>
                    <a:pt x="13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4" name="Freeform 163"/>
            <p:cNvSpPr>
              <a:spLocks/>
            </p:cNvSpPr>
            <p:nvPr/>
          </p:nvSpPr>
          <p:spPr bwMode="auto">
            <a:xfrm>
              <a:off x="1762" y="3401"/>
              <a:ext cx="18" cy="110"/>
            </a:xfrm>
            <a:custGeom>
              <a:avLst/>
              <a:gdLst>
                <a:gd name="T0" fmla="*/ 0 w 66"/>
                <a:gd name="T1" fmla="*/ 3 h 386"/>
                <a:gd name="T2" fmla="*/ 0 w 66"/>
                <a:gd name="T3" fmla="*/ 3 h 386"/>
                <a:gd name="T4" fmla="*/ 0 w 66"/>
                <a:gd name="T5" fmla="*/ 2 h 386"/>
                <a:gd name="T6" fmla="*/ 0 w 66"/>
                <a:gd name="T7" fmla="*/ 1 h 386"/>
                <a:gd name="T8" fmla="*/ 0 w 66"/>
                <a:gd name="T9" fmla="*/ 1 h 386"/>
                <a:gd name="T10" fmla="*/ 0 w 66"/>
                <a:gd name="T11" fmla="*/ 0 h 3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86">
                  <a:moveTo>
                    <a:pt x="0" y="386"/>
                  </a:moveTo>
                  <a:lnTo>
                    <a:pt x="3" y="370"/>
                  </a:lnTo>
                  <a:lnTo>
                    <a:pt x="24" y="276"/>
                  </a:lnTo>
                  <a:lnTo>
                    <a:pt x="42" y="182"/>
                  </a:lnTo>
                  <a:lnTo>
                    <a:pt x="56" y="88"/>
                  </a:lnTo>
                  <a:lnTo>
                    <a:pt x="66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5" name="Freeform 164"/>
            <p:cNvSpPr>
              <a:spLocks/>
            </p:cNvSpPr>
            <p:nvPr/>
          </p:nvSpPr>
          <p:spPr bwMode="auto">
            <a:xfrm>
              <a:off x="1782" y="3261"/>
              <a:ext cx="2" cy="112"/>
            </a:xfrm>
            <a:custGeom>
              <a:avLst/>
              <a:gdLst>
                <a:gd name="T0" fmla="*/ 0 w 8"/>
                <a:gd name="T1" fmla="*/ 3 h 393"/>
                <a:gd name="T2" fmla="*/ 0 w 8"/>
                <a:gd name="T3" fmla="*/ 3 h 393"/>
                <a:gd name="T4" fmla="*/ 0 w 8"/>
                <a:gd name="T5" fmla="*/ 2 h 393"/>
                <a:gd name="T6" fmla="*/ 0 w 8"/>
                <a:gd name="T7" fmla="*/ 1 h 393"/>
                <a:gd name="T8" fmla="*/ 0 w 8"/>
                <a:gd name="T9" fmla="*/ 1 h 393"/>
                <a:gd name="T10" fmla="*/ 0 w 8"/>
                <a:gd name="T11" fmla="*/ 0 h 393"/>
                <a:gd name="T12" fmla="*/ 0 w 8"/>
                <a:gd name="T13" fmla="*/ 0 h 3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93">
                  <a:moveTo>
                    <a:pt x="3" y="393"/>
                  </a:moveTo>
                  <a:lnTo>
                    <a:pt x="4" y="387"/>
                  </a:lnTo>
                  <a:lnTo>
                    <a:pt x="7" y="292"/>
                  </a:lnTo>
                  <a:lnTo>
                    <a:pt x="8" y="196"/>
                  </a:lnTo>
                  <a:lnTo>
                    <a:pt x="6" y="101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6" name="Freeform 165"/>
            <p:cNvSpPr>
              <a:spLocks/>
            </p:cNvSpPr>
            <p:nvPr/>
          </p:nvSpPr>
          <p:spPr bwMode="auto">
            <a:xfrm>
              <a:off x="1760" y="3123"/>
              <a:ext cx="20" cy="110"/>
            </a:xfrm>
            <a:custGeom>
              <a:avLst/>
              <a:gdLst>
                <a:gd name="T0" fmla="*/ 1 w 72"/>
                <a:gd name="T1" fmla="*/ 3 h 385"/>
                <a:gd name="T2" fmla="*/ 0 w 72"/>
                <a:gd name="T3" fmla="*/ 2 h 385"/>
                <a:gd name="T4" fmla="*/ 0 w 72"/>
                <a:gd name="T5" fmla="*/ 1 h 385"/>
                <a:gd name="T6" fmla="*/ 0 w 72"/>
                <a:gd name="T7" fmla="*/ 1 h 385"/>
                <a:gd name="T8" fmla="*/ 0 w 72"/>
                <a:gd name="T9" fmla="*/ 0 h 385"/>
                <a:gd name="T10" fmla="*/ 0 w 72"/>
                <a:gd name="T11" fmla="*/ 0 h 3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385">
                  <a:moveTo>
                    <a:pt x="72" y="385"/>
                  </a:moveTo>
                  <a:lnTo>
                    <a:pt x="60" y="298"/>
                  </a:lnTo>
                  <a:lnTo>
                    <a:pt x="45" y="203"/>
                  </a:lnTo>
                  <a:lnTo>
                    <a:pt x="25" y="109"/>
                  </a:lnTo>
                  <a:lnTo>
                    <a:pt x="3" y="1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7" name="Freeform 166"/>
            <p:cNvSpPr>
              <a:spLocks/>
            </p:cNvSpPr>
            <p:nvPr/>
          </p:nvSpPr>
          <p:spPr bwMode="auto">
            <a:xfrm>
              <a:off x="1712" y="2992"/>
              <a:ext cx="40" cy="105"/>
            </a:xfrm>
            <a:custGeom>
              <a:avLst/>
              <a:gdLst>
                <a:gd name="T0" fmla="*/ 1 w 139"/>
                <a:gd name="T1" fmla="*/ 3 h 365"/>
                <a:gd name="T2" fmla="*/ 1 w 139"/>
                <a:gd name="T3" fmla="*/ 2 h 365"/>
                <a:gd name="T4" fmla="*/ 1 w 139"/>
                <a:gd name="T5" fmla="*/ 1 h 365"/>
                <a:gd name="T6" fmla="*/ 0 w 139"/>
                <a:gd name="T7" fmla="*/ 1 h 365"/>
                <a:gd name="T8" fmla="*/ 0 w 139"/>
                <a:gd name="T9" fmla="*/ 0 h 365"/>
                <a:gd name="T10" fmla="*/ 0 w 139"/>
                <a:gd name="T11" fmla="*/ 0 h 3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365">
                  <a:moveTo>
                    <a:pt x="139" y="365"/>
                  </a:moveTo>
                  <a:lnTo>
                    <a:pt x="117" y="291"/>
                  </a:lnTo>
                  <a:lnTo>
                    <a:pt x="85" y="202"/>
                  </a:lnTo>
                  <a:lnTo>
                    <a:pt x="50" y="112"/>
                  </a:lnTo>
                  <a:lnTo>
                    <a:pt x="12" y="2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8" name="Freeform 167"/>
            <p:cNvSpPr>
              <a:spLocks/>
            </p:cNvSpPr>
            <p:nvPr/>
          </p:nvSpPr>
          <p:spPr bwMode="auto">
            <a:xfrm>
              <a:off x="1642" y="2870"/>
              <a:ext cx="58" cy="96"/>
            </a:xfrm>
            <a:custGeom>
              <a:avLst/>
              <a:gdLst>
                <a:gd name="T0" fmla="*/ 1 w 201"/>
                <a:gd name="T1" fmla="*/ 2 h 335"/>
                <a:gd name="T2" fmla="*/ 1 w 201"/>
                <a:gd name="T3" fmla="*/ 2 h 335"/>
                <a:gd name="T4" fmla="*/ 1 w 201"/>
                <a:gd name="T5" fmla="*/ 1 h 335"/>
                <a:gd name="T6" fmla="*/ 1 w 201"/>
                <a:gd name="T7" fmla="*/ 1 h 335"/>
                <a:gd name="T8" fmla="*/ 0 w 201"/>
                <a:gd name="T9" fmla="*/ 0 h 335"/>
                <a:gd name="T10" fmla="*/ 0 w 201"/>
                <a:gd name="T11" fmla="*/ 0 h 3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335">
                  <a:moveTo>
                    <a:pt x="201" y="335"/>
                  </a:moveTo>
                  <a:lnTo>
                    <a:pt x="171" y="277"/>
                  </a:lnTo>
                  <a:lnTo>
                    <a:pt x="124" y="193"/>
                  </a:lnTo>
                  <a:lnTo>
                    <a:pt x="75" y="111"/>
                  </a:lnTo>
                  <a:lnTo>
                    <a:pt x="22" y="31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39" name="Freeform 168"/>
            <p:cNvSpPr>
              <a:spLocks/>
            </p:cNvSpPr>
            <p:nvPr/>
          </p:nvSpPr>
          <p:spPr bwMode="auto">
            <a:xfrm>
              <a:off x="1552" y="2764"/>
              <a:ext cx="72" cy="84"/>
            </a:xfrm>
            <a:custGeom>
              <a:avLst/>
              <a:gdLst>
                <a:gd name="T0" fmla="*/ 2 w 258"/>
                <a:gd name="T1" fmla="*/ 2 h 294"/>
                <a:gd name="T2" fmla="*/ 1 w 258"/>
                <a:gd name="T3" fmla="*/ 2 h 294"/>
                <a:gd name="T4" fmla="*/ 1 w 258"/>
                <a:gd name="T5" fmla="*/ 1 h 294"/>
                <a:gd name="T6" fmla="*/ 1 w 258"/>
                <a:gd name="T7" fmla="*/ 1 h 294"/>
                <a:gd name="T8" fmla="*/ 0 w 258"/>
                <a:gd name="T9" fmla="*/ 0 h 294"/>
                <a:gd name="T10" fmla="*/ 0 w 258"/>
                <a:gd name="T11" fmla="*/ 0 h 2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8" h="294">
                  <a:moveTo>
                    <a:pt x="258" y="294"/>
                  </a:moveTo>
                  <a:lnTo>
                    <a:pt x="225" y="251"/>
                  </a:lnTo>
                  <a:lnTo>
                    <a:pt x="164" y="177"/>
                  </a:lnTo>
                  <a:lnTo>
                    <a:pt x="101" y="105"/>
                  </a:lnTo>
                  <a:lnTo>
                    <a:pt x="36" y="3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40" name="Freeform 169"/>
            <p:cNvSpPr>
              <a:spLocks/>
            </p:cNvSpPr>
            <p:nvPr/>
          </p:nvSpPr>
          <p:spPr bwMode="auto">
            <a:xfrm>
              <a:off x="1436" y="2670"/>
              <a:ext cx="94" cy="74"/>
            </a:xfrm>
            <a:custGeom>
              <a:avLst/>
              <a:gdLst>
                <a:gd name="T0" fmla="*/ 2 w 334"/>
                <a:gd name="T1" fmla="*/ 2 h 262"/>
                <a:gd name="T2" fmla="*/ 2 w 334"/>
                <a:gd name="T3" fmla="*/ 1 h 262"/>
                <a:gd name="T4" fmla="*/ 1 w 334"/>
                <a:gd name="T5" fmla="*/ 1 h 262"/>
                <a:gd name="T6" fmla="*/ 1 w 334"/>
                <a:gd name="T7" fmla="*/ 1 h 262"/>
                <a:gd name="T8" fmla="*/ 1 w 334"/>
                <a:gd name="T9" fmla="*/ 0 h 262"/>
                <a:gd name="T10" fmla="*/ 0 w 334"/>
                <a:gd name="T11" fmla="*/ 0 h 2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4" h="262">
                  <a:moveTo>
                    <a:pt x="334" y="262"/>
                  </a:moveTo>
                  <a:lnTo>
                    <a:pt x="303" y="234"/>
                  </a:lnTo>
                  <a:lnTo>
                    <a:pt x="230" y="172"/>
                  </a:lnTo>
                  <a:lnTo>
                    <a:pt x="156" y="112"/>
                  </a:lnTo>
                  <a:lnTo>
                    <a:pt x="78" y="5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8458" name="Freeform 170"/>
          <p:cNvSpPr>
            <a:spLocks/>
          </p:cNvSpPr>
          <p:nvPr/>
        </p:nvSpPr>
        <p:spPr bwMode="auto">
          <a:xfrm>
            <a:off x="2232025" y="2071688"/>
            <a:ext cx="600075" cy="1068387"/>
          </a:xfrm>
          <a:custGeom>
            <a:avLst/>
            <a:gdLst>
              <a:gd name="T0" fmla="*/ 0 w 1328"/>
              <a:gd name="T1" fmla="*/ 0 h 2351"/>
              <a:gd name="T2" fmla="*/ 2147483647 w 1328"/>
              <a:gd name="T3" fmla="*/ 2147483647 h 2351"/>
              <a:gd name="T4" fmla="*/ 2147483647 w 1328"/>
              <a:gd name="T5" fmla="*/ 2147483647 h 2351"/>
              <a:gd name="T6" fmla="*/ 2147483647 w 1328"/>
              <a:gd name="T7" fmla="*/ 2147483647 h 2351"/>
              <a:gd name="T8" fmla="*/ 2147483647 w 1328"/>
              <a:gd name="T9" fmla="*/ 2147483647 h 2351"/>
              <a:gd name="T10" fmla="*/ 2147483647 w 1328"/>
              <a:gd name="T11" fmla="*/ 2147483647 h 2351"/>
              <a:gd name="T12" fmla="*/ 2147483647 w 1328"/>
              <a:gd name="T13" fmla="*/ 2147483647 h 2351"/>
              <a:gd name="T14" fmla="*/ 2147483647 w 1328"/>
              <a:gd name="T15" fmla="*/ 2147483647 h 2351"/>
              <a:gd name="T16" fmla="*/ 2147483647 w 1328"/>
              <a:gd name="T17" fmla="*/ 2147483647 h 2351"/>
              <a:gd name="T18" fmla="*/ 2147483647 w 1328"/>
              <a:gd name="T19" fmla="*/ 2147483647 h 2351"/>
              <a:gd name="T20" fmla="*/ 2147483647 w 1328"/>
              <a:gd name="T21" fmla="*/ 2147483647 h 2351"/>
              <a:gd name="T22" fmla="*/ 2147483647 w 1328"/>
              <a:gd name="T23" fmla="*/ 2147483647 h 2351"/>
              <a:gd name="T24" fmla="*/ 2147483647 w 1328"/>
              <a:gd name="T25" fmla="*/ 2147483647 h 2351"/>
              <a:gd name="T26" fmla="*/ 2147483647 w 1328"/>
              <a:gd name="T27" fmla="*/ 2147483647 h 2351"/>
              <a:gd name="T28" fmla="*/ 2147483647 w 1328"/>
              <a:gd name="T29" fmla="*/ 2147483647 h 2351"/>
              <a:gd name="T30" fmla="*/ 2147483647 w 1328"/>
              <a:gd name="T31" fmla="*/ 2147483647 h 2351"/>
              <a:gd name="T32" fmla="*/ 2147483647 w 1328"/>
              <a:gd name="T33" fmla="*/ 2147483647 h 2351"/>
              <a:gd name="T34" fmla="*/ 2147483647 w 1328"/>
              <a:gd name="T35" fmla="*/ 2147483647 h 2351"/>
              <a:gd name="T36" fmla="*/ 2147483647 w 1328"/>
              <a:gd name="T37" fmla="*/ 2147483647 h 2351"/>
              <a:gd name="T38" fmla="*/ 2147483647 w 1328"/>
              <a:gd name="T39" fmla="*/ 2147483647 h 2351"/>
              <a:gd name="T40" fmla="*/ 2147483647 w 1328"/>
              <a:gd name="T41" fmla="*/ 2147483647 h 2351"/>
              <a:gd name="T42" fmla="*/ 2147483647 w 1328"/>
              <a:gd name="T43" fmla="*/ 2147483647 h 2351"/>
              <a:gd name="T44" fmla="*/ 2147483647 w 1328"/>
              <a:gd name="T45" fmla="*/ 2147483647 h 2351"/>
              <a:gd name="T46" fmla="*/ 2147483647 w 1328"/>
              <a:gd name="T47" fmla="*/ 2147483647 h 2351"/>
              <a:gd name="T48" fmla="*/ 2147483647 w 1328"/>
              <a:gd name="T49" fmla="*/ 2147483647 h 2351"/>
              <a:gd name="T50" fmla="*/ 2147483647 w 1328"/>
              <a:gd name="T51" fmla="*/ 2147483647 h 2351"/>
              <a:gd name="T52" fmla="*/ 2147483647 w 1328"/>
              <a:gd name="T53" fmla="*/ 2147483647 h 2351"/>
              <a:gd name="T54" fmla="*/ 2147483647 w 1328"/>
              <a:gd name="T55" fmla="*/ 2147483647 h 2351"/>
              <a:gd name="T56" fmla="*/ 2147483647 w 1328"/>
              <a:gd name="T57" fmla="*/ 2147483647 h 2351"/>
              <a:gd name="T58" fmla="*/ 2147483647 w 1328"/>
              <a:gd name="T59" fmla="*/ 2147483647 h 235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28" h="2351">
                <a:moveTo>
                  <a:pt x="0" y="0"/>
                </a:moveTo>
                <a:lnTo>
                  <a:pt x="2" y="98"/>
                </a:lnTo>
                <a:lnTo>
                  <a:pt x="7" y="195"/>
                </a:lnTo>
                <a:lnTo>
                  <a:pt x="15" y="292"/>
                </a:lnTo>
                <a:lnTo>
                  <a:pt x="27" y="389"/>
                </a:lnTo>
                <a:lnTo>
                  <a:pt x="43" y="484"/>
                </a:lnTo>
                <a:lnTo>
                  <a:pt x="62" y="581"/>
                </a:lnTo>
                <a:lnTo>
                  <a:pt x="85" y="676"/>
                </a:lnTo>
                <a:lnTo>
                  <a:pt x="110" y="770"/>
                </a:lnTo>
                <a:lnTo>
                  <a:pt x="139" y="862"/>
                </a:lnTo>
                <a:lnTo>
                  <a:pt x="171" y="954"/>
                </a:lnTo>
                <a:lnTo>
                  <a:pt x="206" y="1045"/>
                </a:lnTo>
                <a:lnTo>
                  <a:pt x="245" y="1134"/>
                </a:lnTo>
                <a:lnTo>
                  <a:pt x="287" y="1222"/>
                </a:lnTo>
                <a:lnTo>
                  <a:pt x="331" y="1308"/>
                </a:lnTo>
                <a:lnTo>
                  <a:pt x="380" y="1393"/>
                </a:lnTo>
                <a:lnTo>
                  <a:pt x="431" y="1476"/>
                </a:lnTo>
                <a:lnTo>
                  <a:pt x="484" y="1556"/>
                </a:lnTo>
                <a:lnTo>
                  <a:pt x="541" y="1636"/>
                </a:lnTo>
                <a:lnTo>
                  <a:pt x="600" y="1713"/>
                </a:lnTo>
                <a:lnTo>
                  <a:pt x="663" y="1789"/>
                </a:lnTo>
                <a:lnTo>
                  <a:pt x="727" y="1860"/>
                </a:lnTo>
                <a:lnTo>
                  <a:pt x="794" y="1931"/>
                </a:lnTo>
                <a:lnTo>
                  <a:pt x="864" y="1999"/>
                </a:lnTo>
                <a:lnTo>
                  <a:pt x="936" y="2065"/>
                </a:lnTo>
                <a:lnTo>
                  <a:pt x="1011" y="2127"/>
                </a:lnTo>
                <a:lnTo>
                  <a:pt x="1087" y="2188"/>
                </a:lnTo>
                <a:lnTo>
                  <a:pt x="1166" y="2245"/>
                </a:lnTo>
                <a:lnTo>
                  <a:pt x="1246" y="2299"/>
                </a:lnTo>
                <a:lnTo>
                  <a:pt x="1328" y="2351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8459" name="Group 171"/>
          <p:cNvGrpSpPr>
            <a:grpSpLocks/>
          </p:cNvGrpSpPr>
          <p:nvPr/>
        </p:nvGrpSpPr>
        <p:grpSpPr bwMode="auto">
          <a:xfrm>
            <a:off x="5219700" y="3789363"/>
            <a:ext cx="2819400" cy="2867025"/>
            <a:chOff x="1827" y="945"/>
            <a:chExt cx="2345" cy="2386"/>
          </a:xfrm>
        </p:grpSpPr>
        <p:sp>
          <p:nvSpPr>
            <p:cNvPr id="145420" name="Freeform 172"/>
            <p:cNvSpPr>
              <a:spLocks/>
            </p:cNvSpPr>
            <p:nvPr/>
          </p:nvSpPr>
          <p:spPr bwMode="auto">
            <a:xfrm>
              <a:off x="2793" y="1161"/>
              <a:ext cx="517" cy="1076"/>
            </a:xfrm>
            <a:custGeom>
              <a:avLst/>
              <a:gdLst>
                <a:gd name="T0" fmla="*/ 2 w 3615"/>
                <a:gd name="T1" fmla="*/ 0 h 7534"/>
                <a:gd name="T2" fmla="*/ 1 w 3615"/>
                <a:gd name="T3" fmla="*/ 0 h 7534"/>
                <a:gd name="T4" fmla="*/ 1 w 3615"/>
                <a:gd name="T5" fmla="*/ 0 h 7534"/>
                <a:gd name="T6" fmla="*/ 1 w 3615"/>
                <a:gd name="T7" fmla="*/ 0 h 7534"/>
                <a:gd name="T8" fmla="*/ 1 w 3615"/>
                <a:gd name="T9" fmla="*/ 0 h 7534"/>
                <a:gd name="T10" fmla="*/ 1 w 3615"/>
                <a:gd name="T11" fmla="*/ 0 h 7534"/>
                <a:gd name="T12" fmla="*/ 1 w 3615"/>
                <a:gd name="T13" fmla="*/ 0 h 7534"/>
                <a:gd name="T14" fmla="*/ 1 w 3615"/>
                <a:gd name="T15" fmla="*/ 0 h 7534"/>
                <a:gd name="T16" fmla="*/ 1 w 3615"/>
                <a:gd name="T17" fmla="*/ 0 h 7534"/>
                <a:gd name="T18" fmla="*/ 1 w 3615"/>
                <a:gd name="T19" fmla="*/ 0 h 7534"/>
                <a:gd name="T20" fmla="*/ 1 w 3615"/>
                <a:gd name="T21" fmla="*/ 0 h 7534"/>
                <a:gd name="T22" fmla="*/ 1 w 3615"/>
                <a:gd name="T23" fmla="*/ 0 h 7534"/>
                <a:gd name="T24" fmla="*/ 1 w 3615"/>
                <a:gd name="T25" fmla="*/ 0 h 7534"/>
                <a:gd name="T26" fmla="*/ 1 w 3615"/>
                <a:gd name="T27" fmla="*/ 0 h 7534"/>
                <a:gd name="T28" fmla="*/ 1 w 3615"/>
                <a:gd name="T29" fmla="*/ 0 h 7534"/>
                <a:gd name="T30" fmla="*/ 1 w 3615"/>
                <a:gd name="T31" fmla="*/ 1 h 7534"/>
                <a:gd name="T32" fmla="*/ 1 w 3615"/>
                <a:gd name="T33" fmla="*/ 1 h 7534"/>
                <a:gd name="T34" fmla="*/ 1 w 3615"/>
                <a:gd name="T35" fmla="*/ 1 h 7534"/>
                <a:gd name="T36" fmla="*/ 1 w 3615"/>
                <a:gd name="T37" fmla="*/ 1 h 7534"/>
                <a:gd name="T38" fmla="*/ 0 w 3615"/>
                <a:gd name="T39" fmla="*/ 1 h 7534"/>
                <a:gd name="T40" fmla="*/ 0 w 3615"/>
                <a:gd name="T41" fmla="*/ 1 h 7534"/>
                <a:gd name="T42" fmla="*/ 0 w 3615"/>
                <a:gd name="T43" fmla="*/ 1 h 7534"/>
                <a:gd name="T44" fmla="*/ 0 w 3615"/>
                <a:gd name="T45" fmla="*/ 1 h 7534"/>
                <a:gd name="T46" fmla="*/ 0 w 3615"/>
                <a:gd name="T47" fmla="*/ 1 h 7534"/>
                <a:gd name="T48" fmla="*/ 0 w 3615"/>
                <a:gd name="T49" fmla="*/ 1 h 7534"/>
                <a:gd name="T50" fmla="*/ 0 w 3615"/>
                <a:gd name="T51" fmla="*/ 2 h 7534"/>
                <a:gd name="T52" fmla="*/ 0 w 3615"/>
                <a:gd name="T53" fmla="*/ 2 h 7534"/>
                <a:gd name="T54" fmla="*/ 0 w 3615"/>
                <a:gd name="T55" fmla="*/ 2 h 7534"/>
                <a:gd name="T56" fmla="*/ 0 w 3615"/>
                <a:gd name="T57" fmla="*/ 2 h 7534"/>
                <a:gd name="T58" fmla="*/ 0 w 3615"/>
                <a:gd name="T59" fmla="*/ 2 h 7534"/>
                <a:gd name="T60" fmla="*/ 0 w 3615"/>
                <a:gd name="T61" fmla="*/ 2 h 7534"/>
                <a:gd name="T62" fmla="*/ 0 w 3615"/>
                <a:gd name="T63" fmla="*/ 2 h 7534"/>
                <a:gd name="T64" fmla="*/ 0 w 3615"/>
                <a:gd name="T65" fmla="*/ 2 h 7534"/>
                <a:gd name="T66" fmla="*/ 0 w 3615"/>
                <a:gd name="T67" fmla="*/ 3 h 7534"/>
                <a:gd name="T68" fmla="*/ 0 w 3615"/>
                <a:gd name="T69" fmla="*/ 3 h 7534"/>
                <a:gd name="T70" fmla="*/ 0 w 3615"/>
                <a:gd name="T71" fmla="*/ 3 h 7534"/>
                <a:gd name="T72" fmla="*/ 0 w 3615"/>
                <a:gd name="T73" fmla="*/ 3 h 7534"/>
                <a:gd name="T74" fmla="*/ 0 w 3615"/>
                <a:gd name="T75" fmla="*/ 3 h 7534"/>
                <a:gd name="T76" fmla="*/ 0 w 3615"/>
                <a:gd name="T77" fmla="*/ 3 h 75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15" h="7534">
                  <a:moveTo>
                    <a:pt x="3615" y="18"/>
                  </a:moveTo>
                  <a:lnTo>
                    <a:pt x="3493" y="1"/>
                  </a:lnTo>
                  <a:lnTo>
                    <a:pt x="3369" y="0"/>
                  </a:lnTo>
                  <a:lnTo>
                    <a:pt x="3243" y="14"/>
                  </a:lnTo>
                  <a:lnTo>
                    <a:pt x="3114" y="45"/>
                  </a:lnTo>
                  <a:lnTo>
                    <a:pt x="2983" y="92"/>
                  </a:lnTo>
                  <a:lnTo>
                    <a:pt x="2852" y="154"/>
                  </a:lnTo>
                  <a:lnTo>
                    <a:pt x="2719" y="230"/>
                  </a:lnTo>
                  <a:lnTo>
                    <a:pt x="2586" y="323"/>
                  </a:lnTo>
                  <a:lnTo>
                    <a:pt x="2452" y="430"/>
                  </a:lnTo>
                  <a:lnTo>
                    <a:pt x="2318" y="550"/>
                  </a:lnTo>
                  <a:lnTo>
                    <a:pt x="2185" y="686"/>
                  </a:lnTo>
                  <a:lnTo>
                    <a:pt x="2054" y="835"/>
                  </a:lnTo>
                  <a:lnTo>
                    <a:pt x="1922" y="998"/>
                  </a:lnTo>
                  <a:lnTo>
                    <a:pt x="1793" y="1174"/>
                  </a:lnTo>
                  <a:lnTo>
                    <a:pt x="1666" y="1362"/>
                  </a:lnTo>
                  <a:lnTo>
                    <a:pt x="1541" y="1562"/>
                  </a:lnTo>
                  <a:lnTo>
                    <a:pt x="1419" y="1773"/>
                  </a:lnTo>
                  <a:lnTo>
                    <a:pt x="1300" y="1995"/>
                  </a:lnTo>
                  <a:lnTo>
                    <a:pt x="1184" y="2226"/>
                  </a:lnTo>
                  <a:lnTo>
                    <a:pt x="1072" y="2468"/>
                  </a:lnTo>
                  <a:lnTo>
                    <a:pt x="965" y="2718"/>
                  </a:lnTo>
                  <a:lnTo>
                    <a:pt x="861" y="2975"/>
                  </a:lnTo>
                  <a:lnTo>
                    <a:pt x="763" y="3239"/>
                  </a:lnTo>
                  <a:lnTo>
                    <a:pt x="669" y="3511"/>
                  </a:lnTo>
                  <a:lnTo>
                    <a:pt x="581" y="3789"/>
                  </a:lnTo>
                  <a:lnTo>
                    <a:pt x="498" y="4071"/>
                  </a:lnTo>
                  <a:lnTo>
                    <a:pt x="420" y="4357"/>
                  </a:lnTo>
                  <a:lnTo>
                    <a:pt x="350" y="4645"/>
                  </a:lnTo>
                  <a:lnTo>
                    <a:pt x="284" y="4937"/>
                  </a:lnTo>
                  <a:lnTo>
                    <a:pt x="226" y="5231"/>
                  </a:lnTo>
                  <a:lnTo>
                    <a:pt x="174" y="5525"/>
                  </a:lnTo>
                  <a:lnTo>
                    <a:pt x="127" y="5819"/>
                  </a:lnTo>
                  <a:lnTo>
                    <a:pt x="89" y="6112"/>
                  </a:lnTo>
                  <a:lnTo>
                    <a:pt x="57" y="6404"/>
                  </a:lnTo>
                  <a:lnTo>
                    <a:pt x="32" y="6692"/>
                  </a:lnTo>
                  <a:lnTo>
                    <a:pt x="15" y="6977"/>
                  </a:lnTo>
                  <a:lnTo>
                    <a:pt x="4" y="7258"/>
                  </a:lnTo>
                  <a:lnTo>
                    <a:pt x="0" y="75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1" name="Freeform 173"/>
            <p:cNvSpPr>
              <a:spLocks/>
            </p:cNvSpPr>
            <p:nvPr/>
          </p:nvSpPr>
          <p:spPr bwMode="auto">
            <a:xfrm>
              <a:off x="3459" y="1296"/>
              <a:ext cx="713" cy="1570"/>
            </a:xfrm>
            <a:custGeom>
              <a:avLst/>
              <a:gdLst>
                <a:gd name="T0" fmla="*/ 1 w 4994"/>
                <a:gd name="T1" fmla="*/ 5 h 10989"/>
                <a:gd name="T2" fmla="*/ 1 w 4994"/>
                <a:gd name="T3" fmla="*/ 5 h 10989"/>
                <a:gd name="T4" fmla="*/ 1 w 4994"/>
                <a:gd name="T5" fmla="*/ 5 h 10989"/>
                <a:gd name="T6" fmla="*/ 1 w 4994"/>
                <a:gd name="T7" fmla="*/ 4 h 10989"/>
                <a:gd name="T8" fmla="*/ 1 w 4994"/>
                <a:gd name="T9" fmla="*/ 4 h 10989"/>
                <a:gd name="T10" fmla="*/ 1 w 4994"/>
                <a:gd name="T11" fmla="*/ 4 h 10989"/>
                <a:gd name="T12" fmla="*/ 1 w 4994"/>
                <a:gd name="T13" fmla="*/ 4 h 10989"/>
                <a:gd name="T14" fmla="*/ 1 w 4994"/>
                <a:gd name="T15" fmla="*/ 4 h 10989"/>
                <a:gd name="T16" fmla="*/ 2 w 4994"/>
                <a:gd name="T17" fmla="*/ 4 h 10989"/>
                <a:gd name="T18" fmla="*/ 2 w 4994"/>
                <a:gd name="T19" fmla="*/ 4 h 10989"/>
                <a:gd name="T20" fmla="*/ 2 w 4994"/>
                <a:gd name="T21" fmla="*/ 3 h 10989"/>
                <a:gd name="T22" fmla="*/ 2 w 4994"/>
                <a:gd name="T23" fmla="*/ 3 h 10989"/>
                <a:gd name="T24" fmla="*/ 2 w 4994"/>
                <a:gd name="T25" fmla="*/ 3 h 10989"/>
                <a:gd name="T26" fmla="*/ 2 w 4994"/>
                <a:gd name="T27" fmla="*/ 3 h 10989"/>
                <a:gd name="T28" fmla="*/ 2 w 4994"/>
                <a:gd name="T29" fmla="*/ 2 h 10989"/>
                <a:gd name="T30" fmla="*/ 2 w 4994"/>
                <a:gd name="T31" fmla="*/ 2 h 10989"/>
                <a:gd name="T32" fmla="*/ 2 w 4994"/>
                <a:gd name="T33" fmla="*/ 2 h 10989"/>
                <a:gd name="T34" fmla="*/ 2 w 4994"/>
                <a:gd name="T35" fmla="*/ 2 h 10989"/>
                <a:gd name="T36" fmla="*/ 2 w 4994"/>
                <a:gd name="T37" fmla="*/ 1 h 10989"/>
                <a:gd name="T38" fmla="*/ 2 w 4994"/>
                <a:gd name="T39" fmla="*/ 1 h 10989"/>
                <a:gd name="T40" fmla="*/ 2 w 4994"/>
                <a:gd name="T41" fmla="*/ 1 h 10989"/>
                <a:gd name="T42" fmla="*/ 2 w 4994"/>
                <a:gd name="T43" fmla="*/ 1 h 10989"/>
                <a:gd name="T44" fmla="*/ 2 w 4994"/>
                <a:gd name="T45" fmla="*/ 1 h 10989"/>
                <a:gd name="T46" fmla="*/ 2 w 4994"/>
                <a:gd name="T47" fmla="*/ 0 h 10989"/>
                <a:gd name="T48" fmla="*/ 2 w 4994"/>
                <a:gd name="T49" fmla="*/ 0 h 10989"/>
                <a:gd name="T50" fmla="*/ 2 w 4994"/>
                <a:gd name="T51" fmla="*/ 0 h 10989"/>
                <a:gd name="T52" fmla="*/ 2 w 4994"/>
                <a:gd name="T53" fmla="*/ 0 h 10989"/>
                <a:gd name="T54" fmla="*/ 2 w 4994"/>
                <a:gd name="T55" fmla="*/ 0 h 10989"/>
                <a:gd name="T56" fmla="*/ 2 w 4994"/>
                <a:gd name="T57" fmla="*/ 0 h 10989"/>
                <a:gd name="T58" fmla="*/ 1 w 4994"/>
                <a:gd name="T59" fmla="*/ 0 h 10989"/>
                <a:gd name="T60" fmla="*/ 1 w 4994"/>
                <a:gd name="T61" fmla="*/ 0 h 10989"/>
                <a:gd name="T62" fmla="*/ 1 w 4994"/>
                <a:gd name="T63" fmla="*/ 0 h 10989"/>
                <a:gd name="T64" fmla="*/ 1 w 4994"/>
                <a:gd name="T65" fmla="*/ 0 h 10989"/>
                <a:gd name="T66" fmla="*/ 1 w 4994"/>
                <a:gd name="T67" fmla="*/ 0 h 10989"/>
                <a:gd name="T68" fmla="*/ 1 w 4994"/>
                <a:gd name="T69" fmla="*/ 0 h 10989"/>
                <a:gd name="T70" fmla="*/ 1 w 4994"/>
                <a:gd name="T71" fmla="*/ 0 h 10989"/>
                <a:gd name="T72" fmla="*/ 1 w 4994"/>
                <a:gd name="T73" fmla="*/ 1 h 10989"/>
                <a:gd name="T74" fmla="*/ 1 w 4994"/>
                <a:gd name="T75" fmla="*/ 1 h 10989"/>
                <a:gd name="T76" fmla="*/ 0 w 4994"/>
                <a:gd name="T77" fmla="*/ 1 h 10989"/>
                <a:gd name="T78" fmla="*/ 0 w 4994"/>
                <a:gd name="T79" fmla="*/ 1 h 10989"/>
                <a:gd name="T80" fmla="*/ 0 w 4994"/>
                <a:gd name="T81" fmla="*/ 1 h 10989"/>
                <a:gd name="T82" fmla="*/ 0 w 4994"/>
                <a:gd name="T83" fmla="*/ 2 h 10989"/>
                <a:gd name="T84" fmla="*/ 0 w 4994"/>
                <a:gd name="T85" fmla="*/ 2 h 10989"/>
                <a:gd name="T86" fmla="*/ 0 w 4994"/>
                <a:gd name="T87" fmla="*/ 2 h 10989"/>
                <a:gd name="T88" fmla="*/ 0 w 4994"/>
                <a:gd name="T89" fmla="*/ 2 h 10989"/>
                <a:gd name="T90" fmla="*/ 0 w 4994"/>
                <a:gd name="T91" fmla="*/ 3 h 10989"/>
                <a:gd name="T92" fmla="*/ 0 w 4994"/>
                <a:gd name="T93" fmla="*/ 3 h 10989"/>
                <a:gd name="T94" fmla="*/ 0 w 4994"/>
                <a:gd name="T95" fmla="*/ 3 h 10989"/>
                <a:gd name="T96" fmla="*/ 0 w 4994"/>
                <a:gd name="T97" fmla="*/ 3 h 10989"/>
                <a:gd name="T98" fmla="*/ 0 w 4994"/>
                <a:gd name="T99" fmla="*/ 4 h 10989"/>
                <a:gd name="T100" fmla="*/ 0 w 4994"/>
                <a:gd name="T101" fmla="*/ 4 h 10989"/>
                <a:gd name="T102" fmla="*/ 0 w 4994"/>
                <a:gd name="T103" fmla="*/ 4 h 10989"/>
                <a:gd name="T104" fmla="*/ 0 w 4994"/>
                <a:gd name="T105" fmla="*/ 4 h 10989"/>
                <a:gd name="T106" fmla="*/ 0 w 4994"/>
                <a:gd name="T107" fmla="*/ 4 h 10989"/>
                <a:gd name="T108" fmla="*/ 0 w 4994"/>
                <a:gd name="T109" fmla="*/ 4 h 10989"/>
                <a:gd name="T110" fmla="*/ 0 w 4994"/>
                <a:gd name="T111" fmla="*/ 4 h 10989"/>
                <a:gd name="T112" fmla="*/ 0 w 4994"/>
                <a:gd name="T113" fmla="*/ 5 h 10989"/>
                <a:gd name="T114" fmla="*/ 1 w 4994"/>
                <a:gd name="T115" fmla="*/ 5 h 109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994" h="10989">
                  <a:moveTo>
                    <a:pt x="1379" y="10972"/>
                  </a:moveTo>
                  <a:lnTo>
                    <a:pt x="1503" y="10989"/>
                  </a:lnTo>
                  <a:lnTo>
                    <a:pt x="1630" y="10989"/>
                  </a:lnTo>
                  <a:lnTo>
                    <a:pt x="1759" y="10973"/>
                  </a:lnTo>
                  <a:lnTo>
                    <a:pt x="1891" y="10940"/>
                  </a:lnTo>
                  <a:lnTo>
                    <a:pt x="2024" y="10892"/>
                  </a:lnTo>
                  <a:lnTo>
                    <a:pt x="2158" y="10827"/>
                  </a:lnTo>
                  <a:lnTo>
                    <a:pt x="2294" y="10747"/>
                  </a:lnTo>
                  <a:lnTo>
                    <a:pt x="2430" y="10651"/>
                  </a:lnTo>
                  <a:lnTo>
                    <a:pt x="2566" y="10539"/>
                  </a:lnTo>
                  <a:lnTo>
                    <a:pt x="2703" y="10412"/>
                  </a:lnTo>
                  <a:lnTo>
                    <a:pt x="2838" y="10270"/>
                  </a:lnTo>
                  <a:lnTo>
                    <a:pt x="2973" y="10115"/>
                  </a:lnTo>
                  <a:lnTo>
                    <a:pt x="3107" y="9945"/>
                  </a:lnTo>
                  <a:lnTo>
                    <a:pt x="3238" y="9762"/>
                  </a:lnTo>
                  <a:lnTo>
                    <a:pt x="3366" y="9567"/>
                  </a:lnTo>
                  <a:lnTo>
                    <a:pt x="3494" y="9360"/>
                  </a:lnTo>
                  <a:lnTo>
                    <a:pt x="3617" y="9140"/>
                  </a:lnTo>
                  <a:lnTo>
                    <a:pt x="3737" y="8910"/>
                  </a:lnTo>
                  <a:lnTo>
                    <a:pt x="3854" y="8670"/>
                  </a:lnTo>
                  <a:lnTo>
                    <a:pt x="3967" y="8420"/>
                  </a:lnTo>
                  <a:lnTo>
                    <a:pt x="4074" y="8162"/>
                  </a:lnTo>
                  <a:lnTo>
                    <a:pt x="4178" y="7895"/>
                  </a:lnTo>
                  <a:lnTo>
                    <a:pt x="4276" y="7622"/>
                  </a:lnTo>
                  <a:lnTo>
                    <a:pt x="4369" y="7341"/>
                  </a:lnTo>
                  <a:lnTo>
                    <a:pt x="4456" y="7056"/>
                  </a:lnTo>
                  <a:lnTo>
                    <a:pt x="4538" y="6767"/>
                  </a:lnTo>
                  <a:lnTo>
                    <a:pt x="4613" y="6473"/>
                  </a:lnTo>
                  <a:lnTo>
                    <a:pt x="4683" y="6175"/>
                  </a:lnTo>
                  <a:lnTo>
                    <a:pt x="4746" y="5877"/>
                  </a:lnTo>
                  <a:lnTo>
                    <a:pt x="4801" y="5577"/>
                  </a:lnTo>
                  <a:lnTo>
                    <a:pt x="4851" y="5277"/>
                  </a:lnTo>
                  <a:lnTo>
                    <a:pt x="4893" y="4977"/>
                  </a:lnTo>
                  <a:lnTo>
                    <a:pt x="4927" y="4680"/>
                  </a:lnTo>
                  <a:lnTo>
                    <a:pt x="4955" y="4384"/>
                  </a:lnTo>
                  <a:lnTo>
                    <a:pt x="4976" y="4092"/>
                  </a:lnTo>
                  <a:lnTo>
                    <a:pt x="4989" y="3804"/>
                  </a:lnTo>
                  <a:lnTo>
                    <a:pt x="4994" y="3521"/>
                  </a:lnTo>
                  <a:lnTo>
                    <a:pt x="4992" y="3243"/>
                  </a:lnTo>
                  <a:lnTo>
                    <a:pt x="4982" y="2973"/>
                  </a:lnTo>
                  <a:lnTo>
                    <a:pt x="4966" y="2710"/>
                  </a:lnTo>
                  <a:lnTo>
                    <a:pt x="4941" y="2456"/>
                  </a:lnTo>
                  <a:lnTo>
                    <a:pt x="4910" y="2211"/>
                  </a:lnTo>
                  <a:lnTo>
                    <a:pt x="4872" y="1974"/>
                  </a:lnTo>
                  <a:lnTo>
                    <a:pt x="4825" y="1750"/>
                  </a:lnTo>
                  <a:lnTo>
                    <a:pt x="4772" y="1536"/>
                  </a:lnTo>
                  <a:lnTo>
                    <a:pt x="4714" y="1333"/>
                  </a:lnTo>
                  <a:lnTo>
                    <a:pt x="4647" y="1144"/>
                  </a:lnTo>
                  <a:lnTo>
                    <a:pt x="4574" y="967"/>
                  </a:lnTo>
                  <a:lnTo>
                    <a:pt x="4496" y="804"/>
                  </a:lnTo>
                  <a:lnTo>
                    <a:pt x="4411" y="655"/>
                  </a:lnTo>
                  <a:lnTo>
                    <a:pt x="4320" y="520"/>
                  </a:lnTo>
                  <a:lnTo>
                    <a:pt x="4225" y="400"/>
                  </a:lnTo>
                  <a:lnTo>
                    <a:pt x="4124" y="295"/>
                  </a:lnTo>
                  <a:lnTo>
                    <a:pt x="4017" y="206"/>
                  </a:lnTo>
                  <a:lnTo>
                    <a:pt x="3907" y="133"/>
                  </a:lnTo>
                  <a:lnTo>
                    <a:pt x="3793" y="75"/>
                  </a:lnTo>
                  <a:lnTo>
                    <a:pt x="3674" y="33"/>
                  </a:lnTo>
                  <a:lnTo>
                    <a:pt x="3552" y="9"/>
                  </a:lnTo>
                  <a:lnTo>
                    <a:pt x="3427" y="0"/>
                  </a:lnTo>
                  <a:lnTo>
                    <a:pt x="3299" y="8"/>
                  </a:lnTo>
                  <a:lnTo>
                    <a:pt x="3169" y="32"/>
                  </a:lnTo>
                  <a:lnTo>
                    <a:pt x="3036" y="73"/>
                  </a:lnTo>
                  <a:lnTo>
                    <a:pt x="2902" y="130"/>
                  </a:lnTo>
                  <a:lnTo>
                    <a:pt x="2767" y="203"/>
                  </a:lnTo>
                  <a:lnTo>
                    <a:pt x="2631" y="291"/>
                  </a:lnTo>
                  <a:lnTo>
                    <a:pt x="2494" y="395"/>
                  </a:lnTo>
                  <a:lnTo>
                    <a:pt x="2358" y="514"/>
                  </a:lnTo>
                  <a:lnTo>
                    <a:pt x="2222" y="648"/>
                  </a:lnTo>
                  <a:lnTo>
                    <a:pt x="2088" y="797"/>
                  </a:lnTo>
                  <a:lnTo>
                    <a:pt x="1953" y="960"/>
                  </a:lnTo>
                  <a:lnTo>
                    <a:pt x="1821" y="1135"/>
                  </a:lnTo>
                  <a:lnTo>
                    <a:pt x="1691" y="1326"/>
                  </a:lnTo>
                  <a:lnTo>
                    <a:pt x="1563" y="1527"/>
                  </a:lnTo>
                  <a:lnTo>
                    <a:pt x="1438" y="1740"/>
                  </a:lnTo>
                  <a:lnTo>
                    <a:pt x="1316" y="1964"/>
                  </a:lnTo>
                  <a:lnTo>
                    <a:pt x="1197" y="2200"/>
                  </a:lnTo>
                  <a:lnTo>
                    <a:pt x="1083" y="2445"/>
                  </a:lnTo>
                  <a:lnTo>
                    <a:pt x="972" y="2699"/>
                  </a:lnTo>
                  <a:lnTo>
                    <a:pt x="866" y="2961"/>
                  </a:lnTo>
                  <a:lnTo>
                    <a:pt x="766" y="3232"/>
                  </a:lnTo>
                  <a:lnTo>
                    <a:pt x="670" y="3508"/>
                  </a:lnTo>
                  <a:lnTo>
                    <a:pt x="580" y="3791"/>
                  </a:lnTo>
                  <a:lnTo>
                    <a:pt x="495" y="4079"/>
                  </a:lnTo>
                  <a:lnTo>
                    <a:pt x="416" y="4372"/>
                  </a:lnTo>
                  <a:lnTo>
                    <a:pt x="345" y="4667"/>
                  </a:lnTo>
                  <a:lnTo>
                    <a:pt x="278" y="4964"/>
                  </a:lnTo>
                  <a:lnTo>
                    <a:pt x="219" y="5264"/>
                  </a:lnTo>
                  <a:lnTo>
                    <a:pt x="167" y="5564"/>
                  </a:lnTo>
                  <a:lnTo>
                    <a:pt x="120" y="5864"/>
                  </a:lnTo>
                  <a:lnTo>
                    <a:pt x="83" y="6163"/>
                  </a:lnTo>
                  <a:lnTo>
                    <a:pt x="51" y="6459"/>
                  </a:lnTo>
                  <a:lnTo>
                    <a:pt x="26" y="6753"/>
                  </a:lnTo>
                  <a:lnTo>
                    <a:pt x="10" y="7044"/>
                  </a:lnTo>
                  <a:lnTo>
                    <a:pt x="1" y="7329"/>
                  </a:lnTo>
                  <a:lnTo>
                    <a:pt x="0" y="7610"/>
                  </a:lnTo>
                  <a:lnTo>
                    <a:pt x="5" y="7884"/>
                  </a:lnTo>
                  <a:lnTo>
                    <a:pt x="19" y="8151"/>
                  </a:lnTo>
                  <a:lnTo>
                    <a:pt x="38" y="8409"/>
                  </a:lnTo>
                  <a:lnTo>
                    <a:pt x="66" y="8659"/>
                  </a:lnTo>
                  <a:lnTo>
                    <a:pt x="101" y="8900"/>
                  </a:lnTo>
                  <a:lnTo>
                    <a:pt x="143" y="9131"/>
                  </a:lnTo>
                  <a:lnTo>
                    <a:pt x="193" y="9350"/>
                  </a:lnTo>
                  <a:lnTo>
                    <a:pt x="250" y="9559"/>
                  </a:lnTo>
                  <a:lnTo>
                    <a:pt x="313" y="9754"/>
                  </a:lnTo>
                  <a:lnTo>
                    <a:pt x="381" y="9938"/>
                  </a:lnTo>
                  <a:lnTo>
                    <a:pt x="457" y="10108"/>
                  </a:lnTo>
                  <a:lnTo>
                    <a:pt x="539" y="10264"/>
                  </a:lnTo>
                  <a:lnTo>
                    <a:pt x="626" y="10406"/>
                  </a:lnTo>
                  <a:lnTo>
                    <a:pt x="719" y="10533"/>
                  </a:lnTo>
                  <a:lnTo>
                    <a:pt x="819" y="10645"/>
                  </a:lnTo>
                  <a:lnTo>
                    <a:pt x="922" y="10742"/>
                  </a:lnTo>
                  <a:lnTo>
                    <a:pt x="1030" y="10824"/>
                  </a:lnTo>
                  <a:lnTo>
                    <a:pt x="1143" y="10889"/>
                  </a:lnTo>
                  <a:lnTo>
                    <a:pt x="1260" y="10939"/>
                  </a:lnTo>
                  <a:lnTo>
                    <a:pt x="1379" y="10972"/>
                  </a:lnTo>
                  <a:close/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2" name="Freeform 174"/>
            <p:cNvSpPr>
              <a:spLocks/>
            </p:cNvSpPr>
            <p:nvPr/>
          </p:nvSpPr>
          <p:spPr bwMode="auto">
            <a:xfrm>
              <a:off x="1827" y="2956"/>
              <a:ext cx="508" cy="335"/>
            </a:xfrm>
            <a:custGeom>
              <a:avLst/>
              <a:gdLst>
                <a:gd name="T0" fmla="*/ 0 w 3550"/>
                <a:gd name="T1" fmla="*/ 0 h 2347"/>
                <a:gd name="T2" fmla="*/ 0 w 3550"/>
                <a:gd name="T3" fmla="*/ 0 h 2347"/>
                <a:gd name="T4" fmla="*/ 0 w 3550"/>
                <a:gd name="T5" fmla="*/ 0 h 2347"/>
                <a:gd name="T6" fmla="*/ 0 w 3550"/>
                <a:gd name="T7" fmla="*/ 0 h 2347"/>
                <a:gd name="T8" fmla="*/ 0 w 3550"/>
                <a:gd name="T9" fmla="*/ 0 h 2347"/>
                <a:gd name="T10" fmla="*/ 0 w 3550"/>
                <a:gd name="T11" fmla="*/ 0 h 2347"/>
                <a:gd name="T12" fmla="*/ 0 w 3550"/>
                <a:gd name="T13" fmla="*/ 0 h 2347"/>
                <a:gd name="T14" fmla="*/ 0 w 3550"/>
                <a:gd name="T15" fmla="*/ 0 h 2347"/>
                <a:gd name="T16" fmla="*/ 0 w 3550"/>
                <a:gd name="T17" fmla="*/ 0 h 2347"/>
                <a:gd name="T18" fmla="*/ 0 w 3550"/>
                <a:gd name="T19" fmla="*/ 0 h 2347"/>
                <a:gd name="T20" fmla="*/ 0 w 3550"/>
                <a:gd name="T21" fmla="*/ 1 h 2347"/>
                <a:gd name="T22" fmla="*/ 0 w 3550"/>
                <a:gd name="T23" fmla="*/ 1 h 2347"/>
                <a:gd name="T24" fmla="*/ 0 w 3550"/>
                <a:gd name="T25" fmla="*/ 1 h 2347"/>
                <a:gd name="T26" fmla="*/ 1 w 3550"/>
                <a:gd name="T27" fmla="*/ 1 h 2347"/>
                <a:gd name="T28" fmla="*/ 1 w 3550"/>
                <a:gd name="T29" fmla="*/ 1 h 2347"/>
                <a:gd name="T30" fmla="*/ 1 w 3550"/>
                <a:gd name="T31" fmla="*/ 1 h 2347"/>
                <a:gd name="T32" fmla="*/ 1 w 3550"/>
                <a:gd name="T33" fmla="*/ 1 h 2347"/>
                <a:gd name="T34" fmla="*/ 1 w 3550"/>
                <a:gd name="T35" fmla="*/ 1 h 2347"/>
                <a:gd name="T36" fmla="*/ 1 w 3550"/>
                <a:gd name="T37" fmla="*/ 1 h 2347"/>
                <a:gd name="T38" fmla="*/ 1 w 3550"/>
                <a:gd name="T39" fmla="*/ 1 h 2347"/>
                <a:gd name="T40" fmla="*/ 1 w 3550"/>
                <a:gd name="T41" fmla="*/ 1 h 2347"/>
                <a:gd name="T42" fmla="*/ 1 w 3550"/>
                <a:gd name="T43" fmla="*/ 1 h 2347"/>
                <a:gd name="T44" fmla="*/ 1 w 3550"/>
                <a:gd name="T45" fmla="*/ 1 h 23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550" h="2347">
                  <a:moveTo>
                    <a:pt x="0" y="0"/>
                  </a:moveTo>
                  <a:lnTo>
                    <a:pt x="8" y="132"/>
                  </a:lnTo>
                  <a:lnTo>
                    <a:pt x="32" y="264"/>
                  </a:lnTo>
                  <a:lnTo>
                    <a:pt x="73" y="395"/>
                  </a:lnTo>
                  <a:lnTo>
                    <a:pt x="130" y="525"/>
                  </a:lnTo>
                  <a:lnTo>
                    <a:pt x="203" y="654"/>
                  </a:lnTo>
                  <a:lnTo>
                    <a:pt x="291" y="780"/>
                  </a:lnTo>
                  <a:lnTo>
                    <a:pt x="395" y="906"/>
                  </a:lnTo>
                  <a:lnTo>
                    <a:pt x="514" y="1029"/>
                  </a:lnTo>
                  <a:lnTo>
                    <a:pt x="648" y="1148"/>
                  </a:lnTo>
                  <a:lnTo>
                    <a:pt x="796" y="1265"/>
                  </a:lnTo>
                  <a:lnTo>
                    <a:pt x="960" y="1380"/>
                  </a:lnTo>
                  <a:lnTo>
                    <a:pt x="1137" y="1491"/>
                  </a:lnTo>
                  <a:lnTo>
                    <a:pt x="1327" y="1597"/>
                  </a:lnTo>
                  <a:lnTo>
                    <a:pt x="1530" y="1700"/>
                  </a:lnTo>
                  <a:lnTo>
                    <a:pt x="1746" y="1798"/>
                  </a:lnTo>
                  <a:lnTo>
                    <a:pt x="1972" y="1892"/>
                  </a:lnTo>
                  <a:lnTo>
                    <a:pt x="2211" y="1981"/>
                  </a:lnTo>
                  <a:lnTo>
                    <a:pt x="2460" y="2065"/>
                  </a:lnTo>
                  <a:lnTo>
                    <a:pt x="2719" y="2144"/>
                  </a:lnTo>
                  <a:lnTo>
                    <a:pt x="2988" y="2217"/>
                  </a:lnTo>
                  <a:lnTo>
                    <a:pt x="3265" y="2285"/>
                  </a:lnTo>
                  <a:lnTo>
                    <a:pt x="3550" y="234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3" name="Freeform 175"/>
            <p:cNvSpPr>
              <a:spLocks/>
            </p:cNvSpPr>
            <p:nvPr/>
          </p:nvSpPr>
          <p:spPr bwMode="auto">
            <a:xfrm>
              <a:off x="2335" y="2956"/>
              <a:ext cx="1328" cy="375"/>
            </a:xfrm>
            <a:custGeom>
              <a:avLst/>
              <a:gdLst>
                <a:gd name="T0" fmla="*/ 0 w 9296"/>
                <a:gd name="T1" fmla="*/ 1 h 2625"/>
                <a:gd name="T2" fmla="*/ 0 w 9296"/>
                <a:gd name="T3" fmla="*/ 1 h 2625"/>
                <a:gd name="T4" fmla="*/ 0 w 9296"/>
                <a:gd name="T5" fmla="*/ 1 h 2625"/>
                <a:gd name="T6" fmla="*/ 0 w 9296"/>
                <a:gd name="T7" fmla="*/ 1 h 2625"/>
                <a:gd name="T8" fmla="*/ 1 w 9296"/>
                <a:gd name="T9" fmla="*/ 1 h 2625"/>
                <a:gd name="T10" fmla="*/ 1 w 9296"/>
                <a:gd name="T11" fmla="*/ 1 h 2625"/>
                <a:gd name="T12" fmla="*/ 1 w 9296"/>
                <a:gd name="T13" fmla="*/ 1 h 2625"/>
                <a:gd name="T14" fmla="*/ 1 w 9296"/>
                <a:gd name="T15" fmla="*/ 1 h 2625"/>
                <a:gd name="T16" fmla="*/ 1 w 9296"/>
                <a:gd name="T17" fmla="*/ 1 h 2625"/>
                <a:gd name="T18" fmla="*/ 1 w 9296"/>
                <a:gd name="T19" fmla="*/ 1 h 2625"/>
                <a:gd name="T20" fmla="*/ 1 w 9296"/>
                <a:gd name="T21" fmla="*/ 1 h 2625"/>
                <a:gd name="T22" fmla="*/ 1 w 9296"/>
                <a:gd name="T23" fmla="*/ 1 h 2625"/>
                <a:gd name="T24" fmla="*/ 2 w 9296"/>
                <a:gd name="T25" fmla="*/ 1 h 2625"/>
                <a:gd name="T26" fmla="*/ 2 w 9296"/>
                <a:gd name="T27" fmla="*/ 1 h 2625"/>
                <a:gd name="T28" fmla="*/ 2 w 9296"/>
                <a:gd name="T29" fmla="*/ 1 h 2625"/>
                <a:gd name="T30" fmla="*/ 2 w 9296"/>
                <a:gd name="T31" fmla="*/ 1 h 2625"/>
                <a:gd name="T32" fmla="*/ 2 w 9296"/>
                <a:gd name="T33" fmla="*/ 1 h 2625"/>
                <a:gd name="T34" fmla="*/ 2 w 9296"/>
                <a:gd name="T35" fmla="*/ 1 h 2625"/>
                <a:gd name="T36" fmla="*/ 2 w 9296"/>
                <a:gd name="T37" fmla="*/ 1 h 2625"/>
                <a:gd name="T38" fmla="*/ 2 w 9296"/>
                <a:gd name="T39" fmla="*/ 1 h 2625"/>
                <a:gd name="T40" fmla="*/ 3 w 9296"/>
                <a:gd name="T41" fmla="*/ 1 h 2625"/>
                <a:gd name="T42" fmla="*/ 3 w 9296"/>
                <a:gd name="T43" fmla="*/ 1 h 2625"/>
                <a:gd name="T44" fmla="*/ 3 w 9296"/>
                <a:gd name="T45" fmla="*/ 1 h 2625"/>
                <a:gd name="T46" fmla="*/ 3 w 9296"/>
                <a:gd name="T47" fmla="*/ 1 h 2625"/>
                <a:gd name="T48" fmla="*/ 3 w 9296"/>
                <a:gd name="T49" fmla="*/ 1 h 2625"/>
                <a:gd name="T50" fmla="*/ 3 w 9296"/>
                <a:gd name="T51" fmla="*/ 1 h 2625"/>
                <a:gd name="T52" fmla="*/ 3 w 9296"/>
                <a:gd name="T53" fmla="*/ 1 h 2625"/>
                <a:gd name="T54" fmla="*/ 3 w 9296"/>
                <a:gd name="T55" fmla="*/ 1 h 2625"/>
                <a:gd name="T56" fmla="*/ 3 w 9296"/>
                <a:gd name="T57" fmla="*/ 1 h 2625"/>
                <a:gd name="T58" fmla="*/ 3 w 9296"/>
                <a:gd name="T59" fmla="*/ 1 h 2625"/>
                <a:gd name="T60" fmla="*/ 4 w 9296"/>
                <a:gd name="T61" fmla="*/ 1 h 2625"/>
                <a:gd name="T62" fmla="*/ 4 w 9296"/>
                <a:gd name="T63" fmla="*/ 0 h 2625"/>
                <a:gd name="T64" fmla="*/ 4 w 9296"/>
                <a:gd name="T65" fmla="*/ 0 h 2625"/>
                <a:gd name="T66" fmla="*/ 4 w 9296"/>
                <a:gd name="T67" fmla="*/ 0 h 2625"/>
                <a:gd name="T68" fmla="*/ 4 w 9296"/>
                <a:gd name="T69" fmla="*/ 0 h 2625"/>
                <a:gd name="T70" fmla="*/ 4 w 9296"/>
                <a:gd name="T71" fmla="*/ 0 h 2625"/>
                <a:gd name="T72" fmla="*/ 4 w 9296"/>
                <a:gd name="T73" fmla="*/ 0 h 2625"/>
                <a:gd name="T74" fmla="*/ 4 w 9296"/>
                <a:gd name="T75" fmla="*/ 0 h 2625"/>
                <a:gd name="T76" fmla="*/ 4 w 9296"/>
                <a:gd name="T77" fmla="*/ 0 h 2625"/>
                <a:gd name="T78" fmla="*/ 4 w 9296"/>
                <a:gd name="T79" fmla="*/ 0 h 2625"/>
                <a:gd name="T80" fmla="*/ 4 w 9296"/>
                <a:gd name="T81" fmla="*/ 0 h 26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9296" h="2625">
                  <a:moveTo>
                    <a:pt x="0" y="2347"/>
                  </a:moveTo>
                  <a:lnTo>
                    <a:pt x="297" y="2404"/>
                  </a:lnTo>
                  <a:lnTo>
                    <a:pt x="598" y="2455"/>
                  </a:lnTo>
                  <a:lnTo>
                    <a:pt x="907" y="2499"/>
                  </a:lnTo>
                  <a:lnTo>
                    <a:pt x="1221" y="2536"/>
                  </a:lnTo>
                  <a:lnTo>
                    <a:pt x="1538" y="2567"/>
                  </a:lnTo>
                  <a:lnTo>
                    <a:pt x="1859" y="2592"/>
                  </a:lnTo>
                  <a:lnTo>
                    <a:pt x="2183" y="2609"/>
                  </a:lnTo>
                  <a:lnTo>
                    <a:pt x="2508" y="2620"/>
                  </a:lnTo>
                  <a:lnTo>
                    <a:pt x="2835" y="2625"/>
                  </a:lnTo>
                  <a:lnTo>
                    <a:pt x="3161" y="2621"/>
                  </a:lnTo>
                  <a:lnTo>
                    <a:pt x="3488" y="2613"/>
                  </a:lnTo>
                  <a:lnTo>
                    <a:pt x="3811" y="2596"/>
                  </a:lnTo>
                  <a:lnTo>
                    <a:pt x="4133" y="2573"/>
                  </a:lnTo>
                  <a:lnTo>
                    <a:pt x="4452" y="2544"/>
                  </a:lnTo>
                  <a:lnTo>
                    <a:pt x="4766" y="2508"/>
                  </a:lnTo>
                  <a:lnTo>
                    <a:pt x="5076" y="2466"/>
                  </a:lnTo>
                  <a:lnTo>
                    <a:pt x="5380" y="2416"/>
                  </a:lnTo>
                  <a:lnTo>
                    <a:pt x="5677" y="2361"/>
                  </a:lnTo>
                  <a:lnTo>
                    <a:pt x="5968" y="2300"/>
                  </a:lnTo>
                  <a:lnTo>
                    <a:pt x="6250" y="2232"/>
                  </a:lnTo>
                  <a:lnTo>
                    <a:pt x="6523" y="2159"/>
                  </a:lnTo>
                  <a:lnTo>
                    <a:pt x="6787" y="2081"/>
                  </a:lnTo>
                  <a:lnTo>
                    <a:pt x="7041" y="1997"/>
                  </a:lnTo>
                  <a:lnTo>
                    <a:pt x="7283" y="1907"/>
                  </a:lnTo>
                  <a:lnTo>
                    <a:pt x="7515" y="1813"/>
                  </a:lnTo>
                  <a:lnTo>
                    <a:pt x="7735" y="1715"/>
                  </a:lnTo>
                  <a:lnTo>
                    <a:pt x="7942" y="1611"/>
                  </a:lnTo>
                  <a:lnTo>
                    <a:pt x="8136" y="1504"/>
                  </a:lnTo>
                  <a:lnTo>
                    <a:pt x="8316" y="1392"/>
                  </a:lnTo>
                  <a:lnTo>
                    <a:pt x="8482" y="1279"/>
                  </a:lnTo>
                  <a:lnTo>
                    <a:pt x="8634" y="1160"/>
                  </a:lnTo>
                  <a:lnTo>
                    <a:pt x="8771" y="1039"/>
                  </a:lnTo>
                  <a:lnTo>
                    <a:pt x="8892" y="915"/>
                  </a:lnTo>
                  <a:lnTo>
                    <a:pt x="8998" y="789"/>
                  </a:lnTo>
                  <a:lnTo>
                    <a:pt x="9089" y="661"/>
                  </a:lnTo>
                  <a:lnTo>
                    <a:pt x="9163" y="530"/>
                  </a:lnTo>
                  <a:lnTo>
                    <a:pt x="9221" y="399"/>
                  </a:lnTo>
                  <a:lnTo>
                    <a:pt x="9263" y="267"/>
                  </a:lnTo>
                  <a:lnTo>
                    <a:pt x="9287" y="133"/>
                  </a:lnTo>
                  <a:lnTo>
                    <a:pt x="929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4" name="Freeform 176"/>
            <p:cNvSpPr>
              <a:spLocks/>
            </p:cNvSpPr>
            <p:nvPr/>
          </p:nvSpPr>
          <p:spPr bwMode="auto">
            <a:xfrm>
              <a:off x="2793" y="2237"/>
              <a:ext cx="549" cy="563"/>
            </a:xfrm>
            <a:custGeom>
              <a:avLst/>
              <a:gdLst>
                <a:gd name="T0" fmla="*/ 0 w 3837"/>
                <a:gd name="T1" fmla="*/ 0 h 3937"/>
                <a:gd name="T2" fmla="*/ 0 w 3837"/>
                <a:gd name="T3" fmla="*/ 0 h 3937"/>
                <a:gd name="T4" fmla="*/ 0 w 3837"/>
                <a:gd name="T5" fmla="*/ 0 h 3937"/>
                <a:gd name="T6" fmla="*/ 0 w 3837"/>
                <a:gd name="T7" fmla="*/ 0 h 3937"/>
                <a:gd name="T8" fmla="*/ 0 w 3837"/>
                <a:gd name="T9" fmla="*/ 0 h 3937"/>
                <a:gd name="T10" fmla="*/ 0 w 3837"/>
                <a:gd name="T11" fmla="*/ 0 h 3937"/>
                <a:gd name="T12" fmla="*/ 0 w 3837"/>
                <a:gd name="T13" fmla="*/ 0 h 3937"/>
                <a:gd name="T14" fmla="*/ 0 w 3837"/>
                <a:gd name="T15" fmla="*/ 1 h 3937"/>
                <a:gd name="T16" fmla="*/ 0 w 3837"/>
                <a:gd name="T17" fmla="*/ 1 h 3937"/>
                <a:gd name="T18" fmla="*/ 0 w 3837"/>
                <a:gd name="T19" fmla="*/ 1 h 3937"/>
                <a:gd name="T20" fmla="*/ 0 w 3837"/>
                <a:gd name="T21" fmla="*/ 1 h 3937"/>
                <a:gd name="T22" fmla="*/ 0 w 3837"/>
                <a:gd name="T23" fmla="*/ 1 h 3937"/>
                <a:gd name="T24" fmla="*/ 0 w 3837"/>
                <a:gd name="T25" fmla="*/ 1 h 3937"/>
                <a:gd name="T26" fmla="*/ 0 w 3837"/>
                <a:gd name="T27" fmla="*/ 1 h 3937"/>
                <a:gd name="T28" fmla="*/ 0 w 3837"/>
                <a:gd name="T29" fmla="*/ 1 h 3937"/>
                <a:gd name="T30" fmla="*/ 1 w 3837"/>
                <a:gd name="T31" fmla="*/ 1 h 3937"/>
                <a:gd name="T32" fmla="*/ 1 w 3837"/>
                <a:gd name="T33" fmla="*/ 1 h 3937"/>
                <a:gd name="T34" fmla="*/ 1 w 3837"/>
                <a:gd name="T35" fmla="*/ 1 h 3937"/>
                <a:gd name="T36" fmla="*/ 1 w 3837"/>
                <a:gd name="T37" fmla="*/ 1 h 3937"/>
                <a:gd name="T38" fmla="*/ 1 w 3837"/>
                <a:gd name="T39" fmla="*/ 1 h 3937"/>
                <a:gd name="T40" fmla="*/ 1 w 3837"/>
                <a:gd name="T41" fmla="*/ 1 h 3937"/>
                <a:gd name="T42" fmla="*/ 1 w 3837"/>
                <a:gd name="T43" fmla="*/ 1 h 3937"/>
                <a:gd name="T44" fmla="*/ 1 w 3837"/>
                <a:gd name="T45" fmla="*/ 1 h 3937"/>
                <a:gd name="T46" fmla="*/ 1 w 3837"/>
                <a:gd name="T47" fmla="*/ 1 h 3937"/>
                <a:gd name="T48" fmla="*/ 1 w 3837"/>
                <a:gd name="T49" fmla="*/ 1 h 3937"/>
                <a:gd name="T50" fmla="*/ 1 w 3837"/>
                <a:gd name="T51" fmla="*/ 1 h 3937"/>
                <a:gd name="T52" fmla="*/ 1 w 3837"/>
                <a:gd name="T53" fmla="*/ 2 h 3937"/>
                <a:gd name="T54" fmla="*/ 1 w 3837"/>
                <a:gd name="T55" fmla="*/ 2 h 3937"/>
                <a:gd name="T56" fmla="*/ 1 w 3837"/>
                <a:gd name="T57" fmla="*/ 2 h 3937"/>
                <a:gd name="T58" fmla="*/ 1 w 3837"/>
                <a:gd name="T59" fmla="*/ 2 h 3937"/>
                <a:gd name="T60" fmla="*/ 1 w 3837"/>
                <a:gd name="T61" fmla="*/ 2 h 3937"/>
                <a:gd name="T62" fmla="*/ 2 w 3837"/>
                <a:gd name="T63" fmla="*/ 2 h 3937"/>
                <a:gd name="T64" fmla="*/ 2 w 3837"/>
                <a:gd name="T65" fmla="*/ 2 h 39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837" h="3937">
                  <a:moveTo>
                    <a:pt x="0" y="0"/>
                  </a:moveTo>
                  <a:lnTo>
                    <a:pt x="8" y="189"/>
                  </a:lnTo>
                  <a:lnTo>
                    <a:pt x="30" y="375"/>
                  </a:lnTo>
                  <a:lnTo>
                    <a:pt x="68" y="559"/>
                  </a:lnTo>
                  <a:lnTo>
                    <a:pt x="117" y="738"/>
                  </a:lnTo>
                  <a:lnTo>
                    <a:pt x="180" y="915"/>
                  </a:lnTo>
                  <a:lnTo>
                    <a:pt x="255" y="1088"/>
                  </a:lnTo>
                  <a:lnTo>
                    <a:pt x="339" y="1258"/>
                  </a:lnTo>
                  <a:lnTo>
                    <a:pt x="432" y="1424"/>
                  </a:lnTo>
                  <a:lnTo>
                    <a:pt x="534" y="1587"/>
                  </a:lnTo>
                  <a:lnTo>
                    <a:pt x="645" y="1746"/>
                  </a:lnTo>
                  <a:lnTo>
                    <a:pt x="761" y="1900"/>
                  </a:lnTo>
                  <a:lnTo>
                    <a:pt x="885" y="2052"/>
                  </a:lnTo>
                  <a:lnTo>
                    <a:pt x="1013" y="2198"/>
                  </a:lnTo>
                  <a:lnTo>
                    <a:pt x="1146" y="2339"/>
                  </a:lnTo>
                  <a:lnTo>
                    <a:pt x="1284" y="2476"/>
                  </a:lnTo>
                  <a:lnTo>
                    <a:pt x="1424" y="2609"/>
                  </a:lnTo>
                  <a:lnTo>
                    <a:pt x="1568" y="2735"/>
                  </a:lnTo>
                  <a:lnTo>
                    <a:pt x="1713" y="2856"/>
                  </a:lnTo>
                  <a:lnTo>
                    <a:pt x="1860" y="2971"/>
                  </a:lnTo>
                  <a:lnTo>
                    <a:pt x="2009" y="3082"/>
                  </a:lnTo>
                  <a:lnTo>
                    <a:pt x="2158" y="3185"/>
                  </a:lnTo>
                  <a:lnTo>
                    <a:pt x="2306" y="3283"/>
                  </a:lnTo>
                  <a:lnTo>
                    <a:pt x="2454" y="3374"/>
                  </a:lnTo>
                  <a:lnTo>
                    <a:pt x="2603" y="3460"/>
                  </a:lnTo>
                  <a:lnTo>
                    <a:pt x="2756" y="3542"/>
                  </a:lnTo>
                  <a:lnTo>
                    <a:pt x="2909" y="3618"/>
                  </a:lnTo>
                  <a:lnTo>
                    <a:pt x="3064" y="3688"/>
                  </a:lnTo>
                  <a:lnTo>
                    <a:pt x="3220" y="3752"/>
                  </a:lnTo>
                  <a:lnTo>
                    <a:pt x="3375" y="3809"/>
                  </a:lnTo>
                  <a:lnTo>
                    <a:pt x="3531" y="3860"/>
                  </a:lnTo>
                  <a:lnTo>
                    <a:pt x="3684" y="3902"/>
                  </a:lnTo>
                  <a:lnTo>
                    <a:pt x="3837" y="393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5" name="Freeform 177"/>
            <p:cNvSpPr>
              <a:spLocks/>
            </p:cNvSpPr>
            <p:nvPr/>
          </p:nvSpPr>
          <p:spPr bwMode="auto">
            <a:xfrm>
              <a:off x="1827" y="945"/>
              <a:ext cx="1521" cy="918"/>
            </a:xfrm>
            <a:custGeom>
              <a:avLst/>
              <a:gdLst>
                <a:gd name="T0" fmla="*/ 4 w 10647"/>
                <a:gd name="T1" fmla="*/ 1 h 6427"/>
                <a:gd name="T2" fmla="*/ 4 w 10647"/>
                <a:gd name="T3" fmla="*/ 1 h 6427"/>
                <a:gd name="T4" fmla="*/ 4 w 10647"/>
                <a:gd name="T5" fmla="*/ 0 h 6427"/>
                <a:gd name="T6" fmla="*/ 4 w 10647"/>
                <a:gd name="T7" fmla="*/ 0 h 6427"/>
                <a:gd name="T8" fmla="*/ 4 w 10647"/>
                <a:gd name="T9" fmla="*/ 0 h 6427"/>
                <a:gd name="T10" fmla="*/ 4 w 10647"/>
                <a:gd name="T11" fmla="*/ 0 h 6427"/>
                <a:gd name="T12" fmla="*/ 4 w 10647"/>
                <a:gd name="T13" fmla="*/ 0 h 6427"/>
                <a:gd name="T14" fmla="*/ 4 w 10647"/>
                <a:gd name="T15" fmla="*/ 0 h 6427"/>
                <a:gd name="T16" fmla="*/ 3 w 10647"/>
                <a:gd name="T17" fmla="*/ 0 h 6427"/>
                <a:gd name="T18" fmla="*/ 3 w 10647"/>
                <a:gd name="T19" fmla="*/ 0 h 6427"/>
                <a:gd name="T20" fmla="*/ 3 w 10647"/>
                <a:gd name="T21" fmla="*/ 0 h 6427"/>
                <a:gd name="T22" fmla="*/ 3 w 10647"/>
                <a:gd name="T23" fmla="*/ 0 h 6427"/>
                <a:gd name="T24" fmla="*/ 3 w 10647"/>
                <a:gd name="T25" fmla="*/ 0 h 6427"/>
                <a:gd name="T26" fmla="*/ 3 w 10647"/>
                <a:gd name="T27" fmla="*/ 0 h 6427"/>
                <a:gd name="T28" fmla="*/ 3 w 10647"/>
                <a:gd name="T29" fmla="*/ 0 h 6427"/>
                <a:gd name="T30" fmla="*/ 3 w 10647"/>
                <a:gd name="T31" fmla="*/ 0 h 6427"/>
                <a:gd name="T32" fmla="*/ 2 w 10647"/>
                <a:gd name="T33" fmla="*/ 0 h 6427"/>
                <a:gd name="T34" fmla="*/ 2 w 10647"/>
                <a:gd name="T35" fmla="*/ 0 h 6427"/>
                <a:gd name="T36" fmla="*/ 2 w 10647"/>
                <a:gd name="T37" fmla="*/ 0 h 6427"/>
                <a:gd name="T38" fmla="*/ 2 w 10647"/>
                <a:gd name="T39" fmla="*/ 0 h 6427"/>
                <a:gd name="T40" fmla="*/ 2 w 10647"/>
                <a:gd name="T41" fmla="*/ 0 h 6427"/>
                <a:gd name="T42" fmla="*/ 2 w 10647"/>
                <a:gd name="T43" fmla="*/ 0 h 6427"/>
                <a:gd name="T44" fmla="*/ 2 w 10647"/>
                <a:gd name="T45" fmla="*/ 0 h 6427"/>
                <a:gd name="T46" fmla="*/ 2 w 10647"/>
                <a:gd name="T47" fmla="*/ 0 h 6427"/>
                <a:gd name="T48" fmla="*/ 1 w 10647"/>
                <a:gd name="T49" fmla="*/ 0 h 6427"/>
                <a:gd name="T50" fmla="*/ 1 w 10647"/>
                <a:gd name="T51" fmla="*/ 0 h 6427"/>
                <a:gd name="T52" fmla="*/ 1 w 10647"/>
                <a:gd name="T53" fmla="*/ 0 h 6427"/>
                <a:gd name="T54" fmla="*/ 1 w 10647"/>
                <a:gd name="T55" fmla="*/ 1 h 6427"/>
                <a:gd name="T56" fmla="*/ 1 w 10647"/>
                <a:gd name="T57" fmla="*/ 1 h 6427"/>
                <a:gd name="T58" fmla="*/ 1 w 10647"/>
                <a:gd name="T59" fmla="*/ 1 h 6427"/>
                <a:gd name="T60" fmla="*/ 1 w 10647"/>
                <a:gd name="T61" fmla="*/ 1 h 6427"/>
                <a:gd name="T62" fmla="*/ 1 w 10647"/>
                <a:gd name="T63" fmla="*/ 1 h 6427"/>
                <a:gd name="T64" fmla="*/ 1 w 10647"/>
                <a:gd name="T65" fmla="*/ 1 h 6427"/>
                <a:gd name="T66" fmla="*/ 0 w 10647"/>
                <a:gd name="T67" fmla="*/ 1 h 6427"/>
                <a:gd name="T68" fmla="*/ 0 w 10647"/>
                <a:gd name="T69" fmla="*/ 1 h 6427"/>
                <a:gd name="T70" fmla="*/ 0 w 10647"/>
                <a:gd name="T71" fmla="*/ 1 h 6427"/>
                <a:gd name="T72" fmla="*/ 0 w 10647"/>
                <a:gd name="T73" fmla="*/ 1 h 6427"/>
                <a:gd name="T74" fmla="*/ 0 w 10647"/>
                <a:gd name="T75" fmla="*/ 2 h 6427"/>
                <a:gd name="T76" fmla="*/ 0 w 10647"/>
                <a:gd name="T77" fmla="*/ 2 h 6427"/>
                <a:gd name="T78" fmla="*/ 0 w 10647"/>
                <a:gd name="T79" fmla="*/ 2 h 6427"/>
                <a:gd name="T80" fmla="*/ 0 w 10647"/>
                <a:gd name="T81" fmla="*/ 2 h 6427"/>
                <a:gd name="T82" fmla="*/ 0 w 10647"/>
                <a:gd name="T83" fmla="*/ 2 h 6427"/>
                <a:gd name="T84" fmla="*/ 0 w 10647"/>
                <a:gd name="T85" fmla="*/ 2 h 6427"/>
                <a:gd name="T86" fmla="*/ 0 w 10647"/>
                <a:gd name="T87" fmla="*/ 2 h 6427"/>
                <a:gd name="T88" fmla="*/ 0 w 10647"/>
                <a:gd name="T89" fmla="*/ 3 h 6427"/>
                <a:gd name="T90" fmla="*/ 0 w 10647"/>
                <a:gd name="T91" fmla="*/ 3 h 64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647" h="6427">
                  <a:moveTo>
                    <a:pt x="10647" y="1586"/>
                  </a:moveTo>
                  <a:lnTo>
                    <a:pt x="10395" y="1377"/>
                  </a:lnTo>
                  <a:lnTo>
                    <a:pt x="10134" y="1181"/>
                  </a:lnTo>
                  <a:lnTo>
                    <a:pt x="9863" y="999"/>
                  </a:lnTo>
                  <a:lnTo>
                    <a:pt x="9583" y="831"/>
                  </a:lnTo>
                  <a:lnTo>
                    <a:pt x="9294" y="677"/>
                  </a:lnTo>
                  <a:lnTo>
                    <a:pt x="8998" y="539"/>
                  </a:lnTo>
                  <a:lnTo>
                    <a:pt x="8697" y="415"/>
                  </a:lnTo>
                  <a:lnTo>
                    <a:pt x="8388" y="308"/>
                  </a:lnTo>
                  <a:lnTo>
                    <a:pt x="8074" y="215"/>
                  </a:lnTo>
                  <a:lnTo>
                    <a:pt x="7757" y="140"/>
                  </a:lnTo>
                  <a:lnTo>
                    <a:pt x="7435" y="80"/>
                  </a:lnTo>
                  <a:lnTo>
                    <a:pt x="7113" y="36"/>
                  </a:lnTo>
                  <a:lnTo>
                    <a:pt x="6787" y="10"/>
                  </a:lnTo>
                  <a:lnTo>
                    <a:pt x="6461" y="0"/>
                  </a:lnTo>
                  <a:lnTo>
                    <a:pt x="6133" y="6"/>
                  </a:lnTo>
                  <a:lnTo>
                    <a:pt x="5807" y="29"/>
                  </a:lnTo>
                  <a:lnTo>
                    <a:pt x="5484" y="68"/>
                  </a:lnTo>
                  <a:lnTo>
                    <a:pt x="5162" y="125"/>
                  </a:lnTo>
                  <a:lnTo>
                    <a:pt x="4844" y="197"/>
                  </a:lnTo>
                  <a:lnTo>
                    <a:pt x="4529" y="285"/>
                  </a:lnTo>
                  <a:lnTo>
                    <a:pt x="4219" y="390"/>
                  </a:lnTo>
                  <a:lnTo>
                    <a:pt x="3915" y="509"/>
                  </a:lnTo>
                  <a:lnTo>
                    <a:pt x="3618" y="645"/>
                  </a:lnTo>
                  <a:lnTo>
                    <a:pt x="3328" y="794"/>
                  </a:lnTo>
                  <a:lnTo>
                    <a:pt x="3046" y="959"/>
                  </a:lnTo>
                  <a:lnTo>
                    <a:pt x="2772" y="1138"/>
                  </a:lnTo>
                  <a:lnTo>
                    <a:pt x="2509" y="1331"/>
                  </a:lnTo>
                  <a:lnTo>
                    <a:pt x="2255" y="1537"/>
                  </a:lnTo>
                  <a:lnTo>
                    <a:pt x="2012" y="1755"/>
                  </a:lnTo>
                  <a:lnTo>
                    <a:pt x="1781" y="1986"/>
                  </a:lnTo>
                  <a:lnTo>
                    <a:pt x="1561" y="2228"/>
                  </a:lnTo>
                  <a:lnTo>
                    <a:pt x="1354" y="2480"/>
                  </a:lnTo>
                  <a:lnTo>
                    <a:pt x="1160" y="2743"/>
                  </a:lnTo>
                  <a:lnTo>
                    <a:pt x="980" y="3016"/>
                  </a:lnTo>
                  <a:lnTo>
                    <a:pt x="814" y="3297"/>
                  </a:lnTo>
                  <a:lnTo>
                    <a:pt x="661" y="3586"/>
                  </a:lnTo>
                  <a:lnTo>
                    <a:pt x="524" y="3884"/>
                  </a:lnTo>
                  <a:lnTo>
                    <a:pt x="403" y="4187"/>
                  </a:lnTo>
                  <a:lnTo>
                    <a:pt x="298" y="4496"/>
                  </a:lnTo>
                  <a:lnTo>
                    <a:pt x="207" y="4810"/>
                  </a:lnTo>
                  <a:lnTo>
                    <a:pt x="133" y="5128"/>
                  </a:lnTo>
                  <a:lnTo>
                    <a:pt x="75" y="5450"/>
                  </a:lnTo>
                  <a:lnTo>
                    <a:pt x="33" y="5775"/>
                  </a:lnTo>
                  <a:lnTo>
                    <a:pt x="9" y="6100"/>
                  </a:lnTo>
                  <a:lnTo>
                    <a:pt x="0" y="6427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6" name="Line 178"/>
            <p:cNvSpPr>
              <a:spLocks noChangeShapeType="1"/>
            </p:cNvSpPr>
            <p:nvPr/>
          </p:nvSpPr>
          <p:spPr bwMode="auto">
            <a:xfrm flipH="1" flipV="1">
              <a:off x="3310" y="1163"/>
              <a:ext cx="665" cy="136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7" name="Line 179"/>
            <p:cNvSpPr>
              <a:spLocks noChangeShapeType="1"/>
            </p:cNvSpPr>
            <p:nvPr/>
          </p:nvSpPr>
          <p:spPr bwMode="auto">
            <a:xfrm flipH="1" flipV="1">
              <a:off x="3342" y="2800"/>
              <a:ext cx="314" cy="64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8" name="Line 180"/>
            <p:cNvSpPr>
              <a:spLocks noChangeShapeType="1"/>
            </p:cNvSpPr>
            <p:nvPr/>
          </p:nvSpPr>
          <p:spPr bwMode="auto">
            <a:xfrm flipV="1">
              <a:off x="3663" y="2865"/>
              <a:ext cx="0" cy="9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429" name="Line 181"/>
            <p:cNvSpPr>
              <a:spLocks noChangeShapeType="1"/>
            </p:cNvSpPr>
            <p:nvPr/>
          </p:nvSpPr>
          <p:spPr bwMode="auto">
            <a:xfrm flipV="1">
              <a:off x="1827" y="1863"/>
              <a:ext cx="0" cy="1093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5419" name="Text Box 182"/>
          <p:cNvSpPr txBox="1">
            <a:spLocks noChangeArrowheads="1"/>
          </p:cNvSpPr>
          <p:nvPr/>
        </p:nvSpPr>
        <p:spPr bwMode="auto">
          <a:xfrm>
            <a:off x="0" y="0"/>
            <a:ext cx="60848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8</a:t>
            </a:r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8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8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68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68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68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9" dur="500"/>
                                        <p:tgtEl>
                                          <p:spTgt spid="268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8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268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268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68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68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426" grpId="0" animBg="1"/>
      <p:bldP spid="268427" grpId="0" animBg="1"/>
      <p:bldP spid="268428" grpId="0" animBg="1"/>
      <p:bldP spid="268428" grpId="1" animBg="1"/>
      <p:bldP spid="268458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314" name="Group 2"/>
          <p:cNvGrpSpPr>
            <a:grpSpLocks/>
          </p:cNvGrpSpPr>
          <p:nvPr/>
        </p:nvGrpSpPr>
        <p:grpSpPr bwMode="auto">
          <a:xfrm>
            <a:off x="250825" y="730250"/>
            <a:ext cx="7058025" cy="6011863"/>
            <a:chOff x="158" y="460"/>
            <a:chExt cx="4446" cy="3787"/>
          </a:xfrm>
        </p:grpSpPr>
        <p:sp>
          <p:nvSpPr>
            <p:cNvPr id="146496" name="Line 3"/>
            <p:cNvSpPr>
              <a:spLocks noChangeShapeType="1"/>
            </p:cNvSpPr>
            <p:nvPr/>
          </p:nvSpPr>
          <p:spPr bwMode="auto">
            <a:xfrm>
              <a:off x="1094" y="2366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7" name="Line 4"/>
            <p:cNvSpPr>
              <a:spLocks noChangeShapeType="1"/>
            </p:cNvSpPr>
            <p:nvPr/>
          </p:nvSpPr>
          <p:spPr bwMode="auto">
            <a:xfrm>
              <a:off x="1094" y="267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8" name="Line 5"/>
            <p:cNvSpPr>
              <a:spLocks noChangeShapeType="1"/>
            </p:cNvSpPr>
            <p:nvPr/>
          </p:nvSpPr>
          <p:spPr bwMode="auto">
            <a:xfrm>
              <a:off x="1094" y="2717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9" name="Line 6"/>
            <p:cNvSpPr>
              <a:spLocks noChangeShapeType="1"/>
            </p:cNvSpPr>
            <p:nvPr/>
          </p:nvSpPr>
          <p:spPr bwMode="auto">
            <a:xfrm>
              <a:off x="1094" y="308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0" name="Line 7"/>
            <p:cNvSpPr>
              <a:spLocks noChangeShapeType="1"/>
            </p:cNvSpPr>
            <p:nvPr/>
          </p:nvSpPr>
          <p:spPr bwMode="auto">
            <a:xfrm>
              <a:off x="1094" y="3133"/>
              <a:ext cx="0" cy="3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1" name="Line 8"/>
            <p:cNvSpPr>
              <a:spLocks noChangeShapeType="1"/>
            </p:cNvSpPr>
            <p:nvPr/>
          </p:nvSpPr>
          <p:spPr bwMode="auto">
            <a:xfrm>
              <a:off x="1094" y="350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2" name="Line 9"/>
            <p:cNvSpPr>
              <a:spLocks noChangeShapeType="1"/>
            </p:cNvSpPr>
            <p:nvPr/>
          </p:nvSpPr>
          <p:spPr bwMode="auto">
            <a:xfrm>
              <a:off x="1094" y="3547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3" name="Line 10"/>
            <p:cNvSpPr>
              <a:spLocks noChangeShapeType="1"/>
            </p:cNvSpPr>
            <p:nvPr/>
          </p:nvSpPr>
          <p:spPr bwMode="auto">
            <a:xfrm>
              <a:off x="1094" y="391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4" name="Line 11"/>
            <p:cNvSpPr>
              <a:spLocks noChangeShapeType="1"/>
            </p:cNvSpPr>
            <p:nvPr/>
          </p:nvSpPr>
          <p:spPr bwMode="auto">
            <a:xfrm>
              <a:off x="1094" y="3961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5" name="Line 12"/>
            <p:cNvSpPr>
              <a:spLocks noChangeShapeType="1"/>
            </p:cNvSpPr>
            <p:nvPr/>
          </p:nvSpPr>
          <p:spPr bwMode="auto">
            <a:xfrm>
              <a:off x="1094" y="2762"/>
              <a:ext cx="1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6" name="Line 13"/>
            <p:cNvSpPr>
              <a:spLocks noChangeShapeType="1"/>
            </p:cNvSpPr>
            <p:nvPr/>
          </p:nvSpPr>
          <p:spPr bwMode="auto">
            <a:xfrm>
              <a:off x="2432" y="2762"/>
              <a:ext cx="0" cy="10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7" name="Line 14"/>
            <p:cNvSpPr>
              <a:spLocks noChangeShapeType="1"/>
            </p:cNvSpPr>
            <p:nvPr/>
          </p:nvSpPr>
          <p:spPr bwMode="auto">
            <a:xfrm flipH="1">
              <a:off x="1094" y="3810"/>
              <a:ext cx="1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8" name="Line 15"/>
            <p:cNvSpPr>
              <a:spLocks noChangeShapeType="1"/>
            </p:cNvSpPr>
            <p:nvPr/>
          </p:nvSpPr>
          <p:spPr bwMode="auto">
            <a:xfrm>
              <a:off x="250" y="1373"/>
              <a:ext cx="15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09" name="Freeform 16"/>
            <p:cNvSpPr>
              <a:spLocks/>
            </p:cNvSpPr>
            <p:nvPr/>
          </p:nvSpPr>
          <p:spPr bwMode="auto">
            <a:xfrm>
              <a:off x="1094" y="2762"/>
              <a:ext cx="523" cy="1048"/>
            </a:xfrm>
            <a:custGeom>
              <a:avLst/>
              <a:gdLst>
                <a:gd name="T0" fmla="*/ 0 w 2116"/>
                <a:gd name="T1" fmla="*/ 16 h 4235"/>
                <a:gd name="T2" fmla="*/ 1 w 2116"/>
                <a:gd name="T3" fmla="*/ 16 h 4235"/>
                <a:gd name="T4" fmla="*/ 1 w 2116"/>
                <a:gd name="T5" fmla="*/ 16 h 4235"/>
                <a:gd name="T6" fmla="*/ 2 w 2116"/>
                <a:gd name="T7" fmla="*/ 16 h 4235"/>
                <a:gd name="T8" fmla="*/ 2 w 2116"/>
                <a:gd name="T9" fmla="*/ 16 h 4235"/>
                <a:gd name="T10" fmla="*/ 3 w 2116"/>
                <a:gd name="T11" fmla="*/ 15 h 4235"/>
                <a:gd name="T12" fmla="*/ 3 w 2116"/>
                <a:gd name="T13" fmla="*/ 15 h 4235"/>
                <a:gd name="T14" fmla="*/ 4 w 2116"/>
                <a:gd name="T15" fmla="*/ 15 h 4235"/>
                <a:gd name="T16" fmla="*/ 4 w 2116"/>
                <a:gd name="T17" fmla="*/ 15 h 4235"/>
                <a:gd name="T18" fmla="*/ 5 w 2116"/>
                <a:gd name="T19" fmla="*/ 14 h 4235"/>
                <a:gd name="T20" fmla="*/ 5 w 2116"/>
                <a:gd name="T21" fmla="*/ 14 h 4235"/>
                <a:gd name="T22" fmla="*/ 5 w 2116"/>
                <a:gd name="T23" fmla="*/ 14 h 4235"/>
                <a:gd name="T24" fmla="*/ 6 w 2116"/>
                <a:gd name="T25" fmla="*/ 13 h 4235"/>
                <a:gd name="T26" fmla="*/ 6 w 2116"/>
                <a:gd name="T27" fmla="*/ 13 h 4235"/>
                <a:gd name="T28" fmla="*/ 6 w 2116"/>
                <a:gd name="T29" fmla="*/ 12 h 4235"/>
                <a:gd name="T30" fmla="*/ 7 w 2116"/>
                <a:gd name="T31" fmla="*/ 12 h 4235"/>
                <a:gd name="T32" fmla="*/ 7 w 2116"/>
                <a:gd name="T33" fmla="*/ 12 h 4235"/>
                <a:gd name="T34" fmla="*/ 7 w 2116"/>
                <a:gd name="T35" fmla="*/ 11 h 4235"/>
                <a:gd name="T36" fmla="*/ 7 w 2116"/>
                <a:gd name="T37" fmla="*/ 11 h 4235"/>
                <a:gd name="T38" fmla="*/ 8 w 2116"/>
                <a:gd name="T39" fmla="*/ 10 h 4235"/>
                <a:gd name="T40" fmla="*/ 8 w 2116"/>
                <a:gd name="T41" fmla="*/ 9 h 4235"/>
                <a:gd name="T42" fmla="*/ 8 w 2116"/>
                <a:gd name="T43" fmla="*/ 9 h 4235"/>
                <a:gd name="T44" fmla="*/ 8 w 2116"/>
                <a:gd name="T45" fmla="*/ 8 h 4235"/>
                <a:gd name="T46" fmla="*/ 8 w 2116"/>
                <a:gd name="T47" fmla="*/ 8 h 4235"/>
                <a:gd name="T48" fmla="*/ 8 w 2116"/>
                <a:gd name="T49" fmla="*/ 7 h 4235"/>
                <a:gd name="T50" fmla="*/ 8 w 2116"/>
                <a:gd name="T51" fmla="*/ 7 h 4235"/>
                <a:gd name="T52" fmla="*/ 8 w 2116"/>
                <a:gd name="T53" fmla="*/ 6 h 4235"/>
                <a:gd name="T54" fmla="*/ 8 w 2116"/>
                <a:gd name="T55" fmla="*/ 6 h 4235"/>
                <a:gd name="T56" fmla="*/ 7 w 2116"/>
                <a:gd name="T57" fmla="*/ 5 h 4235"/>
                <a:gd name="T58" fmla="*/ 7 w 2116"/>
                <a:gd name="T59" fmla="*/ 5 h 4235"/>
                <a:gd name="T60" fmla="*/ 7 w 2116"/>
                <a:gd name="T61" fmla="*/ 4 h 4235"/>
                <a:gd name="T62" fmla="*/ 7 w 2116"/>
                <a:gd name="T63" fmla="*/ 4 h 4235"/>
                <a:gd name="T64" fmla="*/ 6 w 2116"/>
                <a:gd name="T65" fmla="*/ 3 h 4235"/>
                <a:gd name="T66" fmla="*/ 6 w 2116"/>
                <a:gd name="T67" fmla="*/ 3 h 4235"/>
                <a:gd name="T68" fmla="*/ 6 w 2116"/>
                <a:gd name="T69" fmla="*/ 3 h 4235"/>
                <a:gd name="T70" fmla="*/ 5 w 2116"/>
                <a:gd name="T71" fmla="*/ 2 h 4235"/>
                <a:gd name="T72" fmla="*/ 5 w 2116"/>
                <a:gd name="T73" fmla="*/ 2 h 4235"/>
                <a:gd name="T74" fmla="*/ 5 w 2116"/>
                <a:gd name="T75" fmla="*/ 1 h 4235"/>
                <a:gd name="T76" fmla="*/ 4 w 2116"/>
                <a:gd name="T77" fmla="*/ 1 h 4235"/>
                <a:gd name="T78" fmla="*/ 4 w 2116"/>
                <a:gd name="T79" fmla="*/ 1 h 4235"/>
                <a:gd name="T80" fmla="*/ 3 w 2116"/>
                <a:gd name="T81" fmla="*/ 1 h 4235"/>
                <a:gd name="T82" fmla="*/ 3 w 2116"/>
                <a:gd name="T83" fmla="*/ 0 h 4235"/>
                <a:gd name="T84" fmla="*/ 2 w 2116"/>
                <a:gd name="T85" fmla="*/ 0 h 4235"/>
                <a:gd name="T86" fmla="*/ 2 w 2116"/>
                <a:gd name="T87" fmla="*/ 0 h 4235"/>
                <a:gd name="T88" fmla="*/ 1 w 2116"/>
                <a:gd name="T89" fmla="*/ 0 h 4235"/>
                <a:gd name="T90" fmla="*/ 1 w 2116"/>
                <a:gd name="T91" fmla="*/ 0 h 4235"/>
                <a:gd name="T92" fmla="*/ 0 w 2116"/>
                <a:gd name="T93" fmla="*/ 0 h 42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116" h="4235">
                  <a:moveTo>
                    <a:pt x="0" y="4235"/>
                  </a:moveTo>
                  <a:lnTo>
                    <a:pt x="47" y="4235"/>
                  </a:lnTo>
                  <a:lnTo>
                    <a:pt x="94" y="4234"/>
                  </a:lnTo>
                  <a:lnTo>
                    <a:pt x="140" y="4231"/>
                  </a:lnTo>
                  <a:lnTo>
                    <a:pt x="188" y="4227"/>
                  </a:lnTo>
                  <a:lnTo>
                    <a:pt x="234" y="4223"/>
                  </a:lnTo>
                  <a:lnTo>
                    <a:pt x="281" y="4218"/>
                  </a:lnTo>
                  <a:lnTo>
                    <a:pt x="327" y="4210"/>
                  </a:lnTo>
                  <a:lnTo>
                    <a:pt x="372" y="4202"/>
                  </a:lnTo>
                  <a:lnTo>
                    <a:pt x="419" y="4194"/>
                  </a:lnTo>
                  <a:lnTo>
                    <a:pt x="465" y="4184"/>
                  </a:lnTo>
                  <a:lnTo>
                    <a:pt x="511" y="4173"/>
                  </a:lnTo>
                  <a:lnTo>
                    <a:pt x="556" y="4161"/>
                  </a:lnTo>
                  <a:lnTo>
                    <a:pt x="600" y="4149"/>
                  </a:lnTo>
                  <a:lnTo>
                    <a:pt x="645" y="4135"/>
                  </a:lnTo>
                  <a:lnTo>
                    <a:pt x="690" y="4120"/>
                  </a:lnTo>
                  <a:lnTo>
                    <a:pt x="734" y="4105"/>
                  </a:lnTo>
                  <a:lnTo>
                    <a:pt x="778" y="4087"/>
                  </a:lnTo>
                  <a:lnTo>
                    <a:pt x="821" y="4069"/>
                  </a:lnTo>
                  <a:lnTo>
                    <a:pt x="864" y="4052"/>
                  </a:lnTo>
                  <a:lnTo>
                    <a:pt x="906" y="4032"/>
                  </a:lnTo>
                  <a:lnTo>
                    <a:pt x="948" y="4011"/>
                  </a:lnTo>
                  <a:lnTo>
                    <a:pt x="990" y="3990"/>
                  </a:lnTo>
                  <a:lnTo>
                    <a:pt x="1031" y="3968"/>
                  </a:lnTo>
                  <a:lnTo>
                    <a:pt x="1072" y="3945"/>
                  </a:lnTo>
                  <a:lnTo>
                    <a:pt x="1112" y="3920"/>
                  </a:lnTo>
                  <a:lnTo>
                    <a:pt x="1152" y="3895"/>
                  </a:lnTo>
                  <a:lnTo>
                    <a:pt x="1190" y="3869"/>
                  </a:lnTo>
                  <a:lnTo>
                    <a:pt x="1229" y="3842"/>
                  </a:lnTo>
                  <a:lnTo>
                    <a:pt x="1267" y="3814"/>
                  </a:lnTo>
                  <a:lnTo>
                    <a:pt x="1304" y="3786"/>
                  </a:lnTo>
                  <a:lnTo>
                    <a:pt x="1341" y="3757"/>
                  </a:lnTo>
                  <a:lnTo>
                    <a:pt x="1376" y="3727"/>
                  </a:lnTo>
                  <a:lnTo>
                    <a:pt x="1411" y="3696"/>
                  </a:lnTo>
                  <a:lnTo>
                    <a:pt x="1447" y="3664"/>
                  </a:lnTo>
                  <a:lnTo>
                    <a:pt x="1480" y="3632"/>
                  </a:lnTo>
                  <a:lnTo>
                    <a:pt x="1513" y="3599"/>
                  </a:lnTo>
                  <a:lnTo>
                    <a:pt x="1545" y="3564"/>
                  </a:lnTo>
                  <a:lnTo>
                    <a:pt x="1577" y="3530"/>
                  </a:lnTo>
                  <a:lnTo>
                    <a:pt x="1608" y="3495"/>
                  </a:lnTo>
                  <a:lnTo>
                    <a:pt x="1638" y="3459"/>
                  </a:lnTo>
                  <a:lnTo>
                    <a:pt x="1668" y="3423"/>
                  </a:lnTo>
                  <a:lnTo>
                    <a:pt x="1695" y="3385"/>
                  </a:lnTo>
                  <a:lnTo>
                    <a:pt x="1723" y="3348"/>
                  </a:lnTo>
                  <a:lnTo>
                    <a:pt x="1750" y="3309"/>
                  </a:lnTo>
                  <a:lnTo>
                    <a:pt x="1776" y="3270"/>
                  </a:lnTo>
                  <a:lnTo>
                    <a:pt x="1801" y="3231"/>
                  </a:lnTo>
                  <a:lnTo>
                    <a:pt x="1825" y="3191"/>
                  </a:lnTo>
                  <a:lnTo>
                    <a:pt x="1848" y="3150"/>
                  </a:lnTo>
                  <a:lnTo>
                    <a:pt x="1871" y="3109"/>
                  </a:lnTo>
                  <a:lnTo>
                    <a:pt x="1892" y="3067"/>
                  </a:lnTo>
                  <a:lnTo>
                    <a:pt x="1913" y="3025"/>
                  </a:lnTo>
                  <a:lnTo>
                    <a:pt x="1932" y="2982"/>
                  </a:lnTo>
                  <a:lnTo>
                    <a:pt x="1951" y="2939"/>
                  </a:lnTo>
                  <a:lnTo>
                    <a:pt x="1968" y="2896"/>
                  </a:lnTo>
                  <a:lnTo>
                    <a:pt x="1985" y="2851"/>
                  </a:lnTo>
                  <a:lnTo>
                    <a:pt x="2002" y="2808"/>
                  </a:lnTo>
                  <a:lnTo>
                    <a:pt x="2016" y="2763"/>
                  </a:lnTo>
                  <a:lnTo>
                    <a:pt x="2029" y="2719"/>
                  </a:lnTo>
                  <a:lnTo>
                    <a:pt x="2042" y="2673"/>
                  </a:lnTo>
                  <a:lnTo>
                    <a:pt x="2055" y="2628"/>
                  </a:lnTo>
                  <a:lnTo>
                    <a:pt x="2065" y="2583"/>
                  </a:lnTo>
                  <a:lnTo>
                    <a:pt x="2074" y="2536"/>
                  </a:lnTo>
                  <a:lnTo>
                    <a:pt x="2083" y="2491"/>
                  </a:lnTo>
                  <a:lnTo>
                    <a:pt x="2091" y="2445"/>
                  </a:lnTo>
                  <a:lnTo>
                    <a:pt x="2098" y="2398"/>
                  </a:lnTo>
                  <a:lnTo>
                    <a:pt x="2103" y="2352"/>
                  </a:lnTo>
                  <a:lnTo>
                    <a:pt x="2109" y="2305"/>
                  </a:lnTo>
                  <a:lnTo>
                    <a:pt x="2112" y="2258"/>
                  </a:lnTo>
                  <a:lnTo>
                    <a:pt x="2114" y="2211"/>
                  </a:lnTo>
                  <a:lnTo>
                    <a:pt x="2116" y="2165"/>
                  </a:lnTo>
                  <a:lnTo>
                    <a:pt x="2116" y="2118"/>
                  </a:lnTo>
                  <a:lnTo>
                    <a:pt x="2116" y="2071"/>
                  </a:lnTo>
                  <a:lnTo>
                    <a:pt x="2114" y="2025"/>
                  </a:lnTo>
                  <a:lnTo>
                    <a:pt x="2112" y="1977"/>
                  </a:lnTo>
                  <a:lnTo>
                    <a:pt x="2109" y="1931"/>
                  </a:lnTo>
                  <a:lnTo>
                    <a:pt x="2103" y="1884"/>
                  </a:lnTo>
                  <a:lnTo>
                    <a:pt x="2098" y="1838"/>
                  </a:lnTo>
                  <a:lnTo>
                    <a:pt x="2091" y="1791"/>
                  </a:lnTo>
                  <a:lnTo>
                    <a:pt x="2083" y="1745"/>
                  </a:lnTo>
                  <a:lnTo>
                    <a:pt x="2074" y="1699"/>
                  </a:lnTo>
                  <a:lnTo>
                    <a:pt x="2065" y="1653"/>
                  </a:lnTo>
                  <a:lnTo>
                    <a:pt x="2055" y="1608"/>
                  </a:lnTo>
                  <a:lnTo>
                    <a:pt x="2042" y="1563"/>
                  </a:lnTo>
                  <a:lnTo>
                    <a:pt x="2029" y="1517"/>
                  </a:lnTo>
                  <a:lnTo>
                    <a:pt x="2016" y="1472"/>
                  </a:lnTo>
                  <a:lnTo>
                    <a:pt x="2002" y="1428"/>
                  </a:lnTo>
                  <a:lnTo>
                    <a:pt x="1985" y="1384"/>
                  </a:lnTo>
                  <a:lnTo>
                    <a:pt x="1968" y="1339"/>
                  </a:lnTo>
                  <a:lnTo>
                    <a:pt x="1951" y="1296"/>
                  </a:lnTo>
                  <a:lnTo>
                    <a:pt x="1932" y="1253"/>
                  </a:lnTo>
                  <a:lnTo>
                    <a:pt x="1913" y="1211"/>
                  </a:lnTo>
                  <a:lnTo>
                    <a:pt x="1892" y="1169"/>
                  </a:lnTo>
                  <a:lnTo>
                    <a:pt x="1871" y="1127"/>
                  </a:lnTo>
                  <a:lnTo>
                    <a:pt x="1848" y="1086"/>
                  </a:lnTo>
                  <a:lnTo>
                    <a:pt x="1825" y="1045"/>
                  </a:lnTo>
                  <a:lnTo>
                    <a:pt x="1801" y="1006"/>
                  </a:lnTo>
                  <a:lnTo>
                    <a:pt x="1776" y="966"/>
                  </a:lnTo>
                  <a:lnTo>
                    <a:pt x="1750" y="927"/>
                  </a:lnTo>
                  <a:lnTo>
                    <a:pt x="1723" y="888"/>
                  </a:lnTo>
                  <a:lnTo>
                    <a:pt x="1695" y="851"/>
                  </a:lnTo>
                  <a:lnTo>
                    <a:pt x="1668" y="813"/>
                  </a:lnTo>
                  <a:lnTo>
                    <a:pt x="1638" y="777"/>
                  </a:lnTo>
                  <a:lnTo>
                    <a:pt x="1608" y="740"/>
                  </a:lnTo>
                  <a:lnTo>
                    <a:pt x="1577" y="705"/>
                  </a:lnTo>
                  <a:lnTo>
                    <a:pt x="1545" y="671"/>
                  </a:lnTo>
                  <a:lnTo>
                    <a:pt x="1513" y="636"/>
                  </a:lnTo>
                  <a:lnTo>
                    <a:pt x="1480" y="603"/>
                  </a:lnTo>
                  <a:lnTo>
                    <a:pt x="1447" y="571"/>
                  </a:lnTo>
                  <a:lnTo>
                    <a:pt x="1411" y="540"/>
                  </a:lnTo>
                  <a:lnTo>
                    <a:pt x="1376" y="509"/>
                  </a:lnTo>
                  <a:lnTo>
                    <a:pt x="1341" y="478"/>
                  </a:lnTo>
                  <a:lnTo>
                    <a:pt x="1304" y="450"/>
                  </a:lnTo>
                  <a:lnTo>
                    <a:pt x="1267" y="421"/>
                  </a:lnTo>
                  <a:lnTo>
                    <a:pt x="1229" y="393"/>
                  </a:lnTo>
                  <a:lnTo>
                    <a:pt x="1190" y="367"/>
                  </a:lnTo>
                  <a:lnTo>
                    <a:pt x="1152" y="341"/>
                  </a:lnTo>
                  <a:lnTo>
                    <a:pt x="1112" y="316"/>
                  </a:lnTo>
                  <a:lnTo>
                    <a:pt x="1072" y="292"/>
                  </a:lnTo>
                  <a:lnTo>
                    <a:pt x="1031" y="268"/>
                  </a:lnTo>
                  <a:lnTo>
                    <a:pt x="990" y="246"/>
                  </a:lnTo>
                  <a:lnTo>
                    <a:pt x="948" y="224"/>
                  </a:lnTo>
                  <a:lnTo>
                    <a:pt x="906" y="204"/>
                  </a:lnTo>
                  <a:lnTo>
                    <a:pt x="864" y="184"/>
                  </a:lnTo>
                  <a:lnTo>
                    <a:pt x="821" y="166"/>
                  </a:lnTo>
                  <a:lnTo>
                    <a:pt x="778" y="148"/>
                  </a:lnTo>
                  <a:lnTo>
                    <a:pt x="734" y="131"/>
                  </a:lnTo>
                  <a:lnTo>
                    <a:pt x="690" y="116"/>
                  </a:lnTo>
                  <a:lnTo>
                    <a:pt x="645" y="100"/>
                  </a:lnTo>
                  <a:lnTo>
                    <a:pt x="600" y="87"/>
                  </a:lnTo>
                  <a:lnTo>
                    <a:pt x="556" y="74"/>
                  </a:lnTo>
                  <a:lnTo>
                    <a:pt x="511" y="63"/>
                  </a:lnTo>
                  <a:lnTo>
                    <a:pt x="465" y="52"/>
                  </a:lnTo>
                  <a:lnTo>
                    <a:pt x="419" y="42"/>
                  </a:lnTo>
                  <a:lnTo>
                    <a:pt x="372" y="33"/>
                  </a:lnTo>
                  <a:lnTo>
                    <a:pt x="327" y="25"/>
                  </a:lnTo>
                  <a:lnTo>
                    <a:pt x="281" y="19"/>
                  </a:lnTo>
                  <a:lnTo>
                    <a:pt x="234" y="13"/>
                  </a:lnTo>
                  <a:lnTo>
                    <a:pt x="188" y="9"/>
                  </a:lnTo>
                  <a:lnTo>
                    <a:pt x="140" y="4"/>
                  </a:lnTo>
                  <a:lnTo>
                    <a:pt x="94" y="2"/>
                  </a:lnTo>
                  <a:lnTo>
                    <a:pt x="47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0" name="Freeform 17"/>
            <p:cNvSpPr>
              <a:spLocks/>
            </p:cNvSpPr>
            <p:nvPr/>
          </p:nvSpPr>
          <p:spPr bwMode="auto">
            <a:xfrm>
              <a:off x="250" y="2441"/>
              <a:ext cx="1506" cy="1690"/>
            </a:xfrm>
            <a:custGeom>
              <a:avLst/>
              <a:gdLst>
                <a:gd name="T0" fmla="*/ 22 w 6083"/>
                <a:gd name="T1" fmla="*/ 4 h 6823"/>
                <a:gd name="T2" fmla="*/ 22 w 6083"/>
                <a:gd name="T3" fmla="*/ 3 h 6823"/>
                <a:gd name="T4" fmla="*/ 21 w 6083"/>
                <a:gd name="T5" fmla="*/ 3 h 6823"/>
                <a:gd name="T6" fmla="*/ 20 w 6083"/>
                <a:gd name="T7" fmla="*/ 2 h 6823"/>
                <a:gd name="T8" fmla="*/ 19 w 6083"/>
                <a:gd name="T9" fmla="*/ 1 h 6823"/>
                <a:gd name="T10" fmla="*/ 18 w 6083"/>
                <a:gd name="T11" fmla="*/ 1 h 6823"/>
                <a:gd name="T12" fmla="*/ 17 w 6083"/>
                <a:gd name="T13" fmla="*/ 1 h 6823"/>
                <a:gd name="T14" fmla="*/ 16 w 6083"/>
                <a:gd name="T15" fmla="*/ 0 h 6823"/>
                <a:gd name="T16" fmla="*/ 15 w 6083"/>
                <a:gd name="T17" fmla="*/ 0 h 6823"/>
                <a:gd name="T18" fmla="*/ 14 w 6083"/>
                <a:gd name="T19" fmla="*/ 0 h 6823"/>
                <a:gd name="T20" fmla="*/ 13 w 6083"/>
                <a:gd name="T21" fmla="*/ 0 h 6823"/>
                <a:gd name="T22" fmla="*/ 12 w 6083"/>
                <a:gd name="T23" fmla="*/ 0 h 6823"/>
                <a:gd name="T24" fmla="*/ 11 w 6083"/>
                <a:gd name="T25" fmla="*/ 0 h 6823"/>
                <a:gd name="T26" fmla="*/ 9 w 6083"/>
                <a:gd name="T27" fmla="*/ 0 h 6823"/>
                <a:gd name="T28" fmla="*/ 8 w 6083"/>
                <a:gd name="T29" fmla="*/ 1 h 6823"/>
                <a:gd name="T30" fmla="*/ 7 w 6083"/>
                <a:gd name="T31" fmla="*/ 1 h 6823"/>
                <a:gd name="T32" fmla="*/ 6 w 6083"/>
                <a:gd name="T33" fmla="*/ 2 h 6823"/>
                <a:gd name="T34" fmla="*/ 6 w 6083"/>
                <a:gd name="T35" fmla="*/ 2 h 6823"/>
                <a:gd name="T36" fmla="*/ 5 w 6083"/>
                <a:gd name="T37" fmla="*/ 3 h 6823"/>
                <a:gd name="T38" fmla="*/ 4 w 6083"/>
                <a:gd name="T39" fmla="*/ 4 h 6823"/>
                <a:gd name="T40" fmla="*/ 3 w 6083"/>
                <a:gd name="T41" fmla="*/ 4 h 6823"/>
                <a:gd name="T42" fmla="*/ 2 w 6083"/>
                <a:gd name="T43" fmla="*/ 5 h 6823"/>
                <a:gd name="T44" fmla="*/ 2 w 6083"/>
                <a:gd name="T45" fmla="*/ 6 h 6823"/>
                <a:gd name="T46" fmla="*/ 1 w 6083"/>
                <a:gd name="T47" fmla="*/ 7 h 6823"/>
                <a:gd name="T48" fmla="*/ 1 w 6083"/>
                <a:gd name="T49" fmla="*/ 8 h 6823"/>
                <a:gd name="T50" fmla="*/ 0 w 6083"/>
                <a:gd name="T51" fmla="*/ 9 h 6823"/>
                <a:gd name="T52" fmla="*/ 0 w 6083"/>
                <a:gd name="T53" fmla="*/ 10 h 6823"/>
                <a:gd name="T54" fmla="*/ 0 w 6083"/>
                <a:gd name="T55" fmla="*/ 11 h 6823"/>
                <a:gd name="T56" fmla="*/ 0 w 6083"/>
                <a:gd name="T57" fmla="*/ 12 h 6823"/>
                <a:gd name="T58" fmla="*/ 0 w 6083"/>
                <a:gd name="T59" fmla="*/ 13 h 6823"/>
                <a:gd name="T60" fmla="*/ 0 w 6083"/>
                <a:gd name="T61" fmla="*/ 14 h 6823"/>
                <a:gd name="T62" fmla="*/ 0 w 6083"/>
                <a:gd name="T63" fmla="*/ 16 h 6823"/>
                <a:gd name="T64" fmla="*/ 0 w 6083"/>
                <a:gd name="T65" fmla="*/ 17 h 6823"/>
                <a:gd name="T66" fmla="*/ 1 w 6083"/>
                <a:gd name="T67" fmla="*/ 18 h 6823"/>
                <a:gd name="T68" fmla="*/ 1 w 6083"/>
                <a:gd name="T69" fmla="*/ 19 h 6823"/>
                <a:gd name="T70" fmla="*/ 2 w 6083"/>
                <a:gd name="T71" fmla="*/ 20 h 6823"/>
                <a:gd name="T72" fmla="*/ 2 w 6083"/>
                <a:gd name="T73" fmla="*/ 20 h 6823"/>
                <a:gd name="T74" fmla="*/ 3 w 6083"/>
                <a:gd name="T75" fmla="*/ 21 h 6823"/>
                <a:gd name="T76" fmla="*/ 4 w 6083"/>
                <a:gd name="T77" fmla="*/ 22 h 6823"/>
                <a:gd name="T78" fmla="*/ 5 w 6083"/>
                <a:gd name="T79" fmla="*/ 23 h 6823"/>
                <a:gd name="T80" fmla="*/ 6 w 6083"/>
                <a:gd name="T81" fmla="*/ 24 h 6823"/>
                <a:gd name="T82" fmla="*/ 6 w 6083"/>
                <a:gd name="T83" fmla="*/ 24 h 6823"/>
                <a:gd name="T84" fmla="*/ 7 w 6083"/>
                <a:gd name="T85" fmla="*/ 25 h 6823"/>
                <a:gd name="T86" fmla="*/ 8 w 6083"/>
                <a:gd name="T87" fmla="*/ 25 h 6823"/>
                <a:gd name="T88" fmla="*/ 9 w 6083"/>
                <a:gd name="T89" fmla="*/ 25 h 6823"/>
                <a:gd name="T90" fmla="*/ 11 w 6083"/>
                <a:gd name="T91" fmla="*/ 26 h 6823"/>
                <a:gd name="T92" fmla="*/ 12 w 6083"/>
                <a:gd name="T93" fmla="*/ 26 h 6823"/>
                <a:gd name="T94" fmla="*/ 13 w 6083"/>
                <a:gd name="T95" fmla="*/ 26 h 6823"/>
                <a:gd name="T96" fmla="*/ 14 w 6083"/>
                <a:gd name="T97" fmla="*/ 26 h 6823"/>
                <a:gd name="T98" fmla="*/ 15 w 6083"/>
                <a:gd name="T99" fmla="*/ 26 h 6823"/>
                <a:gd name="T100" fmla="*/ 16 w 6083"/>
                <a:gd name="T101" fmla="*/ 25 h 6823"/>
                <a:gd name="T102" fmla="*/ 17 w 6083"/>
                <a:gd name="T103" fmla="*/ 25 h 6823"/>
                <a:gd name="T104" fmla="*/ 18 w 6083"/>
                <a:gd name="T105" fmla="*/ 25 h 6823"/>
                <a:gd name="T106" fmla="*/ 19 w 6083"/>
                <a:gd name="T107" fmla="*/ 24 h 6823"/>
                <a:gd name="T108" fmla="*/ 20 w 6083"/>
                <a:gd name="T109" fmla="*/ 24 h 6823"/>
                <a:gd name="T110" fmla="*/ 21 w 6083"/>
                <a:gd name="T111" fmla="*/ 23 h 6823"/>
                <a:gd name="T112" fmla="*/ 22 w 6083"/>
                <a:gd name="T113" fmla="*/ 22 h 6823"/>
                <a:gd name="T114" fmla="*/ 22 w 6083"/>
                <a:gd name="T115" fmla="*/ 22 h 682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6083" h="6823">
                  <a:moveTo>
                    <a:pt x="6083" y="1294"/>
                  </a:moveTo>
                  <a:lnTo>
                    <a:pt x="6046" y="1250"/>
                  </a:lnTo>
                  <a:lnTo>
                    <a:pt x="6010" y="1205"/>
                  </a:lnTo>
                  <a:lnTo>
                    <a:pt x="5972" y="1161"/>
                  </a:lnTo>
                  <a:lnTo>
                    <a:pt x="5933" y="1118"/>
                  </a:lnTo>
                  <a:lnTo>
                    <a:pt x="5895" y="1076"/>
                  </a:lnTo>
                  <a:lnTo>
                    <a:pt x="5855" y="1034"/>
                  </a:lnTo>
                  <a:lnTo>
                    <a:pt x="5815" y="993"/>
                  </a:lnTo>
                  <a:lnTo>
                    <a:pt x="5773" y="953"/>
                  </a:lnTo>
                  <a:lnTo>
                    <a:pt x="5732" y="914"/>
                  </a:lnTo>
                  <a:lnTo>
                    <a:pt x="5689" y="875"/>
                  </a:lnTo>
                  <a:lnTo>
                    <a:pt x="5646" y="836"/>
                  </a:lnTo>
                  <a:lnTo>
                    <a:pt x="5603" y="800"/>
                  </a:lnTo>
                  <a:lnTo>
                    <a:pt x="5558" y="762"/>
                  </a:lnTo>
                  <a:lnTo>
                    <a:pt x="5513" y="727"/>
                  </a:lnTo>
                  <a:lnTo>
                    <a:pt x="5467" y="691"/>
                  </a:lnTo>
                  <a:lnTo>
                    <a:pt x="5422" y="657"/>
                  </a:lnTo>
                  <a:lnTo>
                    <a:pt x="5374" y="624"/>
                  </a:lnTo>
                  <a:lnTo>
                    <a:pt x="5328" y="591"/>
                  </a:lnTo>
                  <a:lnTo>
                    <a:pt x="5279" y="559"/>
                  </a:lnTo>
                  <a:lnTo>
                    <a:pt x="5231" y="528"/>
                  </a:lnTo>
                  <a:lnTo>
                    <a:pt x="5182" y="497"/>
                  </a:lnTo>
                  <a:lnTo>
                    <a:pt x="5133" y="468"/>
                  </a:lnTo>
                  <a:lnTo>
                    <a:pt x="5083" y="439"/>
                  </a:lnTo>
                  <a:lnTo>
                    <a:pt x="5033" y="412"/>
                  </a:lnTo>
                  <a:lnTo>
                    <a:pt x="4982" y="384"/>
                  </a:lnTo>
                  <a:lnTo>
                    <a:pt x="4931" y="358"/>
                  </a:lnTo>
                  <a:lnTo>
                    <a:pt x="4879" y="333"/>
                  </a:lnTo>
                  <a:lnTo>
                    <a:pt x="4827" y="309"/>
                  </a:lnTo>
                  <a:lnTo>
                    <a:pt x="4774" y="285"/>
                  </a:lnTo>
                  <a:lnTo>
                    <a:pt x="4721" y="263"/>
                  </a:lnTo>
                  <a:lnTo>
                    <a:pt x="4668" y="241"/>
                  </a:lnTo>
                  <a:lnTo>
                    <a:pt x="4615" y="220"/>
                  </a:lnTo>
                  <a:lnTo>
                    <a:pt x="4561" y="200"/>
                  </a:lnTo>
                  <a:lnTo>
                    <a:pt x="4506" y="181"/>
                  </a:lnTo>
                  <a:lnTo>
                    <a:pt x="4451" y="163"/>
                  </a:lnTo>
                  <a:lnTo>
                    <a:pt x="4396" y="145"/>
                  </a:lnTo>
                  <a:lnTo>
                    <a:pt x="4342" y="130"/>
                  </a:lnTo>
                  <a:lnTo>
                    <a:pt x="4285" y="115"/>
                  </a:lnTo>
                  <a:lnTo>
                    <a:pt x="4230" y="100"/>
                  </a:lnTo>
                  <a:lnTo>
                    <a:pt x="4174" y="87"/>
                  </a:lnTo>
                  <a:lnTo>
                    <a:pt x="4117" y="75"/>
                  </a:lnTo>
                  <a:lnTo>
                    <a:pt x="4061" y="63"/>
                  </a:lnTo>
                  <a:lnTo>
                    <a:pt x="4005" y="53"/>
                  </a:lnTo>
                  <a:lnTo>
                    <a:pt x="3948" y="43"/>
                  </a:lnTo>
                  <a:lnTo>
                    <a:pt x="3892" y="34"/>
                  </a:lnTo>
                  <a:lnTo>
                    <a:pt x="3834" y="26"/>
                  </a:lnTo>
                  <a:lnTo>
                    <a:pt x="3777" y="19"/>
                  </a:lnTo>
                  <a:lnTo>
                    <a:pt x="3719" y="14"/>
                  </a:lnTo>
                  <a:lnTo>
                    <a:pt x="3663" y="10"/>
                  </a:lnTo>
                  <a:lnTo>
                    <a:pt x="3606" y="5"/>
                  </a:lnTo>
                  <a:lnTo>
                    <a:pt x="3548" y="3"/>
                  </a:lnTo>
                  <a:lnTo>
                    <a:pt x="3491" y="1"/>
                  </a:lnTo>
                  <a:lnTo>
                    <a:pt x="3433" y="0"/>
                  </a:lnTo>
                  <a:lnTo>
                    <a:pt x="3376" y="0"/>
                  </a:lnTo>
                  <a:lnTo>
                    <a:pt x="3317" y="1"/>
                  </a:lnTo>
                  <a:lnTo>
                    <a:pt x="3260" y="3"/>
                  </a:lnTo>
                  <a:lnTo>
                    <a:pt x="3202" y="6"/>
                  </a:lnTo>
                  <a:lnTo>
                    <a:pt x="3146" y="10"/>
                  </a:lnTo>
                  <a:lnTo>
                    <a:pt x="3088" y="15"/>
                  </a:lnTo>
                  <a:lnTo>
                    <a:pt x="3031" y="21"/>
                  </a:lnTo>
                  <a:lnTo>
                    <a:pt x="2973" y="28"/>
                  </a:lnTo>
                  <a:lnTo>
                    <a:pt x="2917" y="36"/>
                  </a:lnTo>
                  <a:lnTo>
                    <a:pt x="2860" y="45"/>
                  </a:lnTo>
                  <a:lnTo>
                    <a:pt x="2803" y="54"/>
                  </a:lnTo>
                  <a:lnTo>
                    <a:pt x="2747" y="65"/>
                  </a:lnTo>
                  <a:lnTo>
                    <a:pt x="2690" y="77"/>
                  </a:lnTo>
                  <a:lnTo>
                    <a:pt x="2634" y="89"/>
                  </a:lnTo>
                  <a:lnTo>
                    <a:pt x="2578" y="102"/>
                  </a:lnTo>
                  <a:lnTo>
                    <a:pt x="2522" y="117"/>
                  </a:lnTo>
                  <a:lnTo>
                    <a:pt x="2467" y="132"/>
                  </a:lnTo>
                  <a:lnTo>
                    <a:pt x="2412" y="149"/>
                  </a:lnTo>
                  <a:lnTo>
                    <a:pt x="2357" y="166"/>
                  </a:lnTo>
                  <a:lnTo>
                    <a:pt x="2303" y="184"/>
                  </a:lnTo>
                  <a:lnTo>
                    <a:pt x="2248" y="204"/>
                  </a:lnTo>
                  <a:lnTo>
                    <a:pt x="2194" y="224"/>
                  </a:lnTo>
                  <a:lnTo>
                    <a:pt x="2141" y="245"/>
                  </a:lnTo>
                  <a:lnTo>
                    <a:pt x="2088" y="267"/>
                  </a:lnTo>
                  <a:lnTo>
                    <a:pt x="2035" y="289"/>
                  </a:lnTo>
                  <a:lnTo>
                    <a:pt x="1982" y="313"/>
                  </a:lnTo>
                  <a:lnTo>
                    <a:pt x="1930" y="338"/>
                  </a:lnTo>
                  <a:lnTo>
                    <a:pt x="1878" y="363"/>
                  </a:lnTo>
                  <a:lnTo>
                    <a:pt x="1827" y="390"/>
                  </a:lnTo>
                  <a:lnTo>
                    <a:pt x="1776" y="416"/>
                  </a:lnTo>
                  <a:lnTo>
                    <a:pt x="1727" y="444"/>
                  </a:lnTo>
                  <a:lnTo>
                    <a:pt x="1677" y="474"/>
                  </a:lnTo>
                  <a:lnTo>
                    <a:pt x="1627" y="502"/>
                  </a:lnTo>
                  <a:lnTo>
                    <a:pt x="1579" y="533"/>
                  </a:lnTo>
                  <a:lnTo>
                    <a:pt x="1530" y="564"/>
                  </a:lnTo>
                  <a:lnTo>
                    <a:pt x="1482" y="596"/>
                  </a:lnTo>
                  <a:lnTo>
                    <a:pt x="1435" y="630"/>
                  </a:lnTo>
                  <a:lnTo>
                    <a:pt x="1388" y="664"/>
                  </a:lnTo>
                  <a:lnTo>
                    <a:pt x="1343" y="698"/>
                  </a:lnTo>
                  <a:lnTo>
                    <a:pt x="1297" y="733"/>
                  </a:lnTo>
                  <a:lnTo>
                    <a:pt x="1253" y="769"/>
                  </a:lnTo>
                  <a:lnTo>
                    <a:pt x="1208" y="806"/>
                  </a:lnTo>
                  <a:lnTo>
                    <a:pt x="1164" y="844"/>
                  </a:lnTo>
                  <a:lnTo>
                    <a:pt x="1121" y="882"/>
                  </a:lnTo>
                  <a:lnTo>
                    <a:pt x="1079" y="921"/>
                  </a:lnTo>
                  <a:lnTo>
                    <a:pt x="1037" y="961"/>
                  </a:lnTo>
                  <a:lnTo>
                    <a:pt x="996" y="1001"/>
                  </a:lnTo>
                  <a:lnTo>
                    <a:pt x="956" y="1042"/>
                  </a:lnTo>
                  <a:lnTo>
                    <a:pt x="917" y="1084"/>
                  </a:lnTo>
                  <a:lnTo>
                    <a:pt x="878" y="1126"/>
                  </a:lnTo>
                  <a:lnTo>
                    <a:pt x="839" y="1169"/>
                  </a:lnTo>
                  <a:lnTo>
                    <a:pt x="802" y="1213"/>
                  </a:lnTo>
                  <a:lnTo>
                    <a:pt x="765" y="1257"/>
                  </a:lnTo>
                  <a:lnTo>
                    <a:pt x="730" y="1303"/>
                  </a:lnTo>
                  <a:lnTo>
                    <a:pt x="694" y="1348"/>
                  </a:lnTo>
                  <a:lnTo>
                    <a:pt x="660" y="1394"/>
                  </a:lnTo>
                  <a:lnTo>
                    <a:pt x="626" y="1441"/>
                  </a:lnTo>
                  <a:lnTo>
                    <a:pt x="594" y="1488"/>
                  </a:lnTo>
                  <a:lnTo>
                    <a:pt x="562" y="1536"/>
                  </a:lnTo>
                  <a:lnTo>
                    <a:pt x="530" y="1585"/>
                  </a:lnTo>
                  <a:lnTo>
                    <a:pt x="500" y="1633"/>
                  </a:lnTo>
                  <a:lnTo>
                    <a:pt x="470" y="1683"/>
                  </a:lnTo>
                  <a:lnTo>
                    <a:pt x="441" y="1733"/>
                  </a:lnTo>
                  <a:lnTo>
                    <a:pt x="414" y="1782"/>
                  </a:lnTo>
                  <a:lnTo>
                    <a:pt x="386" y="1833"/>
                  </a:lnTo>
                  <a:lnTo>
                    <a:pt x="361" y="1885"/>
                  </a:lnTo>
                  <a:lnTo>
                    <a:pt x="335" y="1936"/>
                  </a:lnTo>
                  <a:lnTo>
                    <a:pt x="311" y="1989"/>
                  </a:lnTo>
                  <a:lnTo>
                    <a:pt x="287" y="2041"/>
                  </a:lnTo>
                  <a:lnTo>
                    <a:pt x="264" y="2094"/>
                  </a:lnTo>
                  <a:lnTo>
                    <a:pt x="242" y="2147"/>
                  </a:lnTo>
                  <a:lnTo>
                    <a:pt x="221" y="2201"/>
                  </a:lnTo>
                  <a:lnTo>
                    <a:pt x="201" y="2255"/>
                  </a:lnTo>
                  <a:lnTo>
                    <a:pt x="183" y="2310"/>
                  </a:lnTo>
                  <a:lnTo>
                    <a:pt x="165" y="2364"/>
                  </a:lnTo>
                  <a:lnTo>
                    <a:pt x="147" y="2419"/>
                  </a:lnTo>
                  <a:lnTo>
                    <a:pt x="131" y="2474"/>
                  </a:lnTo>
                  <a:lnTo>
                    <a:pt x="115" y="2530"/>
                  </a:lnTo>
                  <a:lnTo>
                    <a:pt x="101" y="2585"/>
                  </a:lnTo>
                  <a:lnTo>
                    <a:pt x="88" y="2641"/>
                  </a:lnTo>
                  <a:lnTo>
                    <a:pt x="75" y="2698"/>
                  </a:lnTo>
                  <a:lnTo>
                    <a:pt x="63" y="2754"/>
                  </a:lnTo>
                  <a:lnTo>
                    <a:pt x="53" y="2810"/>
                  </a:lnTo>
                  <a:lnTo>
                    <a:pt x="43" y="2868"/>
                  </a:lnTo>
                  <a:lnTo>
                    <a:pt x="35" y="2924"/>
                  </a:lnTo>
                  <a:lnTo>
                    <a:pt x="27" y="2982"/>
                  </a:lnTo>
                  <a:lnTo>
                    <a:pt x="20" y="3038"/>
                  </a:lnTo>
                  <a:lnTo>
                    <a:pt x="15" y="3095"/>
                  </a:lnTo>
                  <a:lnTo>
                    <a:pt x="9" y="3153"/>
                  </a:lnTo>
                  <a:lnTo>
                    <a:pt x="6" y="3210"/>
                  </a:lnTo>
                  <a:lnTo>
                    <a:pt x="2" y="3268"/>
                  </a:lnTo>
                  <a:lnTo>
                    <a:pt x="1" y="3325"/>
                  </a:lnTo>
                  <a:lnTo>
                    <a:pt x="0" y="3383"/>
                  </a:lnTo>
                  <a:lnTo>
                    <a:pt x="0" y="3440"/>
                  </a:lnTo>
                  <a:lnTo>
                    <a:pt x="1" y="3498"/>
                  </a:lnTo>
                  <a:lnTo>
                    <a:pt x="2" y="3555"/>
                  </a:lnTo>
                  <a:lnTo>
                    <a:pt x="6" y="3613"/>
                  </a:lnTo>
                  <a:lnTo>
                    <a:pt x="9" y="3670"/>
                  </a:lnTo>
                  <a:lnTo>
                    <a:pt x="15" y="3728"/>
                  </a:lnTo>
                  <a:lnTo>
                    <a:pt x="20" y="3785"/>
                  </a:lnTo>
                  <a:lnTo>
                    <a:pt x="27" y="3843"/>
                  </a:lnTo>
                  <a:lnTo>
                    <a:pt x="35" y="3900"/>
                  </a:lnTo>
                  <a:lnTo>
                    <a:pt x="43" y="3956"/>
                  </a:lnTo>
                  <a:lnTo>
                    <a:pt x="53" y="4013"/>
                  </a:lnTo>
                  <a:lnTo>
                    <a:pt x="63" y="4070"/>
                  </a:lnTo>
                  <a:lnTo>
                    <a:pt x="75" y="4127"/>
                  </a:lnTo>
                  <a:lnTo>
                    <a:pt x="88" y="4182"/>
                  </a:lnTo>
                  <a:lnTo>
                    <a:pt x="101" y="4238"/>
                  </a:lnTo>
                  <a:lnTo>
                    <a:pt x="115" y="4294"/>
                  </a:lnTo>
                  <a:lnTo>
                    <a:pt x="131" y="4350"/>
                  </a:lnTo>
                  <a:lnTo>
                    <a:pt x="147" y="4405"/>
                  </a:lnTo>
                  <a:lnTo>
                    <a:pt x="165" y="4459"/>
                  </a:lnTo>
                  <a:lnTo>
                    <a:pt x="183" y="4515"/>
                  </a:lnTo>
                  <a:lnTo>
                    <a:pt x="201" y="4569"/>
                  </a:lnTo>
                  <a:lnTo>
                    <a:pt x="221" y="4623"/>
                  </a:lnTo>
                  <a:lnTo>
                    <a:pt x="242" y="4676"/>
                  </a:lnTo>
                  <a:lnTo>
                    <a:pt x="264" y="4730"/>
                  </a:lnTo>
                  <a:lnTo>
                    <a:pt x="287" y="4782"/>
                  </a:lnTo>
                  <a:lnTo>
                    <a:pt x="311" y="4835"/>
                  </a:lnTo>
                  <a:lnTo>
                    <a:pt x="335" y="4887"/>
                  </a:lnTo>
                  <a:lnTo>
                    <a:pt x="361" y="4939"/>
                  </a:lnTo>
                  <a:lnTo>
                    <a:pt x="386" y="4990"/>
                  </a:lnTo>
                  <a:lnTo>
                    <a:pt x="414" y="5041"/>
                  </a:lnTo>
                  <a:lnTo>
                    <a:pt x="441" y="5092"/>
                  </a:lnTo>
                  <a:lnTo>
                    <a:pt x="470" y="5141"/>
                  </a:lnTo>
                  <a:lnTo>
                    <a:pt x="500" y="5191"/>
                  </a:lnTo>
                  <a:lnTo>
                    <a:pt x="530" y="5240"/>
                  </a:lnTo>
                  <a:lnTo>
                    <a:pt x="562" y="5288"/>
                  </a:lnTo>
                  <a:lnTo>
                    <a:pt x="594" y="5336"/>
                  </a:lnTo>
                  <a:lnTo>
                    <a:pt x="626" y="5383"/>
                  </a:lnTo>
                  <a:lnTo>
                    <a:pt x="660" y="5430"/>
                  </a:lnTo>
                  <a:lnTo>
                    <a:pt x="694" y="5476"/>
                  </a:lnTo>
                  <a:lnTo>
                    <a:pt x="730" y="5521"/>
                  </a:lnTo>
                  <a:lnTo>
                    <a:pt x="765" y="5566"/>
                  </a:lnTo>
                  <a:lnTo>
                    <a:pt x="802" y="5611"/>
                  </a:lnTo>
                  <a:lnTo>
                    <a:pt x="839" y="5654"/>
                  </a:lnTo>
                  <a:lnTo>
                    <a:pt x="878" y="5697"/>
                  </a:lnTo>
                  <a:lnTo>
                    <a:pt x="917" y="5740"/>
                  </a:lnTo>
                  <a:lnTo>
                    <a:pt x="956" y="5781"/>
                  </a:lnTo>
                  <a:lnTo>
                    <a:pt x="996" y="5822"/>
                  </a:lnTo>
                  <a:lnTo>
                    <a:pt x="1037" y="5863"/>
                  </a:lnTo>
                  <a:lnTo>
                    <a:pt x="1079" y="5903"/>
                  </a:lnTo>
                  <a:lnTo>
                    <a:pt x="1121" y="5941"/>
                  </a:lnTo>
                  <a:lnTo>
                    <a:pt x="1164" y="5980"/>
                  </a:lnTo>
                  <a:lnTo>
                    <a:pt x="1208" y="6018"/>
                  </a:lnTo>
                  <a:lnTo>
                    <a:pt x="1253" y="6054"/>
                  </a:lnTo>
                  <a:lnTo>
                    <a:pt x="1297" y="6091"/>
                  </a:lnTo>
                  <a:lnTo>
                    <a:pt x="1343" y="6126"/>
                  </a:lnTo>
                  <a:lnTo>
                    <a:pt x="1388" y="6160"/>
                  </a:lnTo>
                  <a:lnTo>
                    <a:pt x="1435" y="6193"/>
                  </a:lnTo>
                  <a:lnTo>
                    <a:pt x="1482" y="6227"/>
                  </a:lnTo>
                  <a:lnTo>
                    <a:pt x="1530" y="6259"/>
                  </a:lnTo>
                  <a:lnTo>
                    <a:pt x="1579" y="6291"/>
                  </a:lnTo>
                  <a:lnTo>
                    <a:pt x="1627" y="6321"/>
                  </a:lnTo>
                  <a:lnTo>
                    <a:pt x="1677" y="6350"/>
                  </a:lnTo>
                  <a:lnTo>
                    <a:pt x="1727" y="6379"/>
                  </a:lnTo>
                  <a:lnTo>
                    <a:pt x="1776" y="6407"/>
                  </a:lnTo>
                  <a:lnTo>
                    <a:pt x="1827" y="6434"/>
                  </a:lnTo>
                  <a:lnTo>
                    <a:pt x="1878" y="6461"/>
                  </a:lnTo>
                  <a:lnTo>
                    <a:pt x="1930" y="6486"/>
                  </a:lnTo>
                  <a:lnTo>
                    <a:pt x="1982" y="6511"/>
                  </a:lnTo>
                  <a:lnTo>
                    <a:pt x="2035" y="6534"/>
                  </a:lnTo>
                  <a:lnTo>
                    <a:pt x="2088" y="6557"/>
                  </a:lnTo>
                  <a:lnTo>
                    <a:pt x="2141" y="6579"/>
                  </a:lnTo>
                  <a:lnTo>
                    <a:pt x="2194" y="6600"/>
                  </a:lnTo>
                  <a:lnTo>
                    <a:pt x="2248" y="6620"/>
                  </a:lnTo>
                  <a:lnTo>
                    <a:pt x="2303" y="6639"/>
                  </a:lnTo>
                  <a:lnTo>
                    <a:pt x="2357" y="6658"/>
                  </a:lnTo>
                  <a:lnTo>
                    <a:pt x="2412" y="6674"/>
                  </a:lnTo>
                  <a:lnTo>
                    <a:pt x="2467" y="6691"/>
                  </a:lnTo>
                  <a:lnTo>
                    <a:pt x="2522" y="6706"/>
                  </a:lnTo>
                  <a:lnTo>
                    <a:pt x="2578" y="6721"/>
                  </a:lnTo>
                  <a:lnTo>
                    <a:pt x="2634" y="6734"/>
                  </a:lnTo>
                  <a:lnTo>
                    <a:pt x="2690" y="6747"/>
                  </a:lnTo>
                  <a:lnTo>
                    <a:pt x="2747" y="6758"/>
                  </a:lnTo>
                  <a:lnTo>
                    <a:pt x="2803" y="6769"/>
                  </a:lnTo>
                  <a:lnTo>
                    <a:pt x="2860" y="6779"/>
                  </a:lnTo>
                  <a:lnTo>
                    <a:pt x="2917" y="6788"/>
                  </a:lnTo>
                  <a:lnTo>
                    <a:pt x="2973" y="6796"/>
                  </a:lnTo>
                  <a:lnTo>
                    <a:pt x="3031" y="6802"/>
                  </a:lnTo>
                  <a:lnTo>
                    <a:pt x="3088" y="6809"/>
                  </a:lnTo>
                  <a:lnTo>
                    <a:pt x="3146" y="6814"/>
                  </a:lnTo>
                  <a:lnTo>
                    <a:pt x="3202" y="6818"/>
                  </a:lnTo>
                  <a:lnTo>
                    <a:pt x="3260" y="6820"/>
                  </a:lnTo>
                  <a:lnTo>
                    <a:pt x="3317" y="6822"/>
                  </a:lnTo>
                  <a:lnTo>
                    <a:pt x="3376" y="6823"/>
                  </a:lnTo>
                  <a:lnTo>
                    <a:pt x="3433" y="6823"/>
                  </a:lnTo>
                  <a:lnTo>
                    <a:pt x="3491" y="6822"/>
                  </a:lnTo>
                  <a:lnTo>
                    <a:pt x="3548" y="6821"/>
                  </a:lnTo>
                  <a:lnTo>
                    <a:pt x="3606" y="6818"/>
                  </a:lnTo>
                  <a:lnTo>
                    <a:pt x="3663" y="6815"/>
                  </a:lnTo>
                  <a:lnTo>
                    <a:pt x="3719" y="6809"/>
                  </a:lnTo>
                  <a:lnTo>
                    <a:pt x="3777" y="6804"/>
                  </a:lnTo>
                  <a:lnTo>
                    <a:pt x="3834" y="6797"/>
                  </a:lnTo>
                  <a:lnTo>
                    <a:pt x="3892" y="6789"/>
                  </a:lnTo>
                  <a:lnTo>
                    <a:pt x="3948" y="6781"/>
                  </a:lnTo>
                  <a:lnTo>
                    <a:pt x="4005" y="6772"/>
                  </a:lnTo>
                  <a:lnTo>
                    <a:pt x="4061" y="6760"/>
                  </a:lnTo>
                  <a:lnTo>
                    <a:pt x="4117" y="6749"/>
                  </a:lnTo>
                  <a:lnTo>
                    <a:pt x="4174" y="6737"/>
                  </a:lnTo>
                  <a:lnTo>
                    <a:pt x="4230" y="6724"/>
                  </a:lnTo>
                  <a:lnTo>
                    <a:pt x="4285" y="6710"/>
                  </a:lnTo>
                  <a:lnTo>
                    <a:pt x="4342" y="6694"/>
                  </a:lnTo>
                  <a:lnTo>
                    <a:pt x="4396" y="6678"/>
                  </a:lnTo>
                  <a:lnTo>
                    <a:pt x="4451" y="6661"/>
                  </a:lnTo>
                  <a:lnTo>
                    <a:pt x="4506" y="6642"/>
                  </a:lnTo>
                  <a:lnTo>
                    <a:pt x="4561" y="6623"/>
                  </a:lnTo>
                  <a:lnTo>
                    <a:pt x="4615" y="6604"/>
                  </a:lnTo>
                  <a:lnTo>
                    <a:pt x="4668" y="6583"/>
                  </a:lnTo>
                  <a:lnTo>
                    <a:pt x="4721" y="6562"/>
                  </a:lnTo>
                  <a:lnTo>
                    <a:pt x="4774" y="6538"/>
                  </a:lnTo>
                  <a:lnTo>
                    <a:pt x="4827" y="6515"/>
                  </a:lnTo>
                  <a:lnTo>
                    <a:pt x="4879" y="6491"/>
                  </a:lnTo>
                  <a:lnTo>
                    <a:pt x="4931" y="6465"/>
                  </a:lnTo>
                  <a:lnTo>
                    <a:pt x="4982" y="6439"/>
                  </a:lnTo>
                  <a:lnTo>
                    <a:pt x="5033" y="6412"/>
                  </a:lnTo>
                  <a:lnTo>
                    <a:pt x="5083" y="6385"/>
                  </a:lnTo>
                  <a:lnTo>
                    <a:pt x="5133" y="6356"/>
                  </a:lnTo>
                  <a:lnTo>
                    <a:pt x="5182" y="6326"/>
                  </a:lnTo>
                  <a:lnTo>
                    <a:pt x="5231" y="6296"/>
                  </a:lnTo>
                  <a:lnTo>
                    <a:pt x="5279" y="6265"/>
                  </a:lnTo>
                  <a:lnTo>
                    <a:pt x="5328" y="6233"/>
                  </a:lnTo>
                  <a:lnTo>
                    <a:pt x="5374" y="6200"/>
                  </a:lnTo>
                  <a:lnTo>
                    <a:pt x="5422" y="6167"/>
                  </a:lnTo>
                  <a:lnTo>
                    <a:pt x="5467" y="6132"/>
                  </a:lnTo>
                  <a:lnTo>
                    <a:pt x="5513" y="6097"/>
                  </a:lnTo>
                  <a:lnTo>
                    <a:pt x="5558" y="6061"/>
                  </a:lnTo>
                  <a:lnTo>
                    <a:pt x="5603" y="6024"/>
                  </a:lnTo>
                  <a:lnTo>
                    <a:pt x="5646" y="5987"/>
                  </a:lnTo>
                  <a:lnTo>
                    <a:pt x="5689" y="5949"/>
                  </a:lnTo>
                  <a:lnTo>
                    <a:pt x="5732" y="5909"/>
                  </a:lnTo>
                  <a:lnTo>
                    <a:pt x="5773" y="5871"/>
                  </a:lnTo>
                  <a:lnTo>
                    <a:pt x="5815" y="5830"/>
                  </a:lnTo>
                  <a:lnTo>
                    <a:pt x="5855" y="5789"/>
                  </a:lnTo>
                  <a:lnTo>
                    <a:pt x="5895" y="5748"/>
                  </a:lnTo>
                  <a:lnTo>
                    <a:pt x="5933" y="5705"/>
                  </a:lnTo>
                  <a:lnTo>
                    <a:pt x="5972" y="5662"/>
                  </a:lnTo>
                  <a:lnTo>
                    <a:pt x="6010" y="5619"/>
                  </a:lnTo>
                  <a:lnTo>
                    <a:pt x="6046" y="5575"/>
                  </a:lnTo>
                  <a:lnTo>
                    <a:pt x="6083" y="55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1" name="Line 18"/>
            <p:cNvSpPr>
              <a:spLocks noChangeShapeType="1"/>
            </p:cNvSpPr>
            <p:nvPr/>
          </p:nvSpPr>
          <p:spPr bwMode="auto">
            <a:xfrm>
              <a:off x="1094" y="460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2" name="Line 19"/>
            <p:cNvSpPr>
              <a:spLocks noChangeShapeType="1"/>
            </p:cNvSpPr>
            <p:nvPr/>
          </p:nvSpPr>
          <p:spPr bwMode="auto">
            <a:xfrm>
              <a:off x="1094" y="72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3" name="Line 20"/>
            <p:cNvSpPr>
              <a:spLocks noChangeShapeType="1"/>
            </p:cNvSpPr>
            <p:nvPr/>
          </p:nvSpPr>
          <p:spPr bwMode="auto">
            <a:xfrm>
              <a:off x="1094" y="770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4" name="Line 21"/>
            <p:cNvSpPr>
              <a:spLocks noChangeShapeType="1"/>
            </p:cNvSpPr>
            <p:nvPr/>
          </p:nvSpPr>
          <p:spPr bwMode="auto">
            <a:xfrm>
              <a:off x="1094" y="114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5" name="Line 22"/>
            <p:cNvSpPr>
              <a:spLocks noChangeShapeType="1"/>
            </p:cNvSpPr>
            <p:nvPr/>
          </p:nvSpPr>
          <p:spPr bwMode="auto">
            <a:xfrm>
              <a:off x="1094" y="1184"/>
              <a:ext cx="0" cy="3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6" name="Line 23"/>
            <p:cNvSpPr>
              <a:spLocks noChangeShapeType="1"/>
            </p:cNvSpPr>
            <p:nvPr/>
          </p:nvSpPr>
          <p:spPr bwMode="auto">
            <a:xfrm>
              <a:off x="1094" y="1559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7" name="Line 24"/>
            <p:cNvSpPr>
              <a:spLocks noChangeShapeType="1"/>
            </p:cNvSpPr>
            <p:nvPr/>
          </p:nvSpPr>
          <p:spPr bwMode="auto">
            <a:xfrm>
              <a:off x="1094" y="1600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8" name="Line 25"/>
            <p:cNvSpPr>
              <a:spLocks noChangeShapeType="1"/>
            </p:cNvSpPr>
            <p:nvPr/>
          </p:nvSpPr>
          <p:spPr bwMode="auto">
            <a:xfrm>
              <a:off x="1094" y="197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19" name="Line 26"/>
            <p:cNvSpPr>
              <a:spLocks noChangeShapeType="1"/>
            </p:cNvSpPr>
            <p:nvPr/>
          </p:nvSpPr>
          <p:spPr bwMode="auto">
            <a:xfrm>
              <a:off x="1094" y="2015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0" name="Line 27"/>
            <p:cNvSpPr>
              <a:spLocks noChangeShapeType="1"/>
            </p:cNvSpPr>
            <p:nvPr/>
          </p:nvSpPr>
          <p:spPr bwMode="auto">
            <a:xfrm>
              <a:off x="158" y="3287"/>
              <a:ext cx="3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1" name="Line 28"/>
            <p:cNvSpPr>
              <a:spLocks noChangeShapeType="1"/>
            </p:cNvSpPr>
            <p:nvPr/>
          </p:nvSpPr>
          <p:spPr bwMode="auto">
            <a:xfrm>
              <a:off x="494" y="3287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2" name="Line 29"/>
            <p:cNvSpPr>
              <a:spLocks noChangeShapeType="1"/>
            </p:cNvSpPr>
            <p:nvPr/>
          </p:nvSpPr>
          <p:spPr bwMode="auto">
            <a:xfrm>
              <a:off x="536" y="3287"/>
              <a:ext cx="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3" name="Line 30"/>
            <p:cNvSpPr>
              <a:spLocks noChangeShapeType="1"/>
            </p:cNvSpPr>
            <p:nvPr/>
          </p:nvSpPr>
          <p:spPr bwMode="auto">
            <a:xfrm>
              <a:off x="909" y="328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4" name="Line 31"/>
            <p:cNvSpPr>
              <a:spLocks noChangeShapeType="1"/>
            </p:cNvSpPr>
            <p:nvPr/>
          </p:nvSpPr>
          <p:spPr bwMode="auto">
            <a:xfrm>
              <a:off x="950" y="3287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5" name="Line 32"/>
            <p:cNvSpPr>
              <a:spLocks noChangeShapeType="1"/>
            </p:cNvSpPr>
            <p:nvPr/>
          </p:nvSpPr>
          <p:spPr bwMode="auto">
            <a:xfrm>
              <a:off x="1323" y="328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6" name="Line 33"/>
            <p:cNvSpPr>
              <a:spLocks noChangeShapeType="1"/>
            </p:cNvSpPr>
            <p:nvPr/>
          </p:nvSpPr>
          <p:spPr bwMode="auto">
            <a:xfrm>
              <a:off x="1364" y="3287"/>
              <a:ext cx="3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7" name="Line 34"/>
            <p:cNvSpPr>
              <a:spLocks noChangeShapeType="1"/>
            </p:cNvSpPr>
            <p:nvPr/>
          </p:nvSpPr>
          <p:spPr bwMode="auto">
            <a:xfrm>
              <a:off x="1737" y="328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8" name="Line 35"/>
            <p:cNvSpPr>
              <a:spLocks noChangeShapeType="1"/>
            </p:cNvSpPr>
            <p:nvPr/>
          </p:nvSpPr>
          <p:spPr bwMode="auto">
            <a:xfrm>
              <a:off x="1779" y="3287"/>
              <a:ext cx="3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29" name="Line 36"/>
            <p:cNvSpPr>
              <a:spLocks noChangeShapeType="1"/>
            </p:cNvSpPr>
            <p:nvPr/>
          </p:nvSpPr>
          <p:spPr bwMode="auto">
            <a:xfrm>
              <a:off x="2151" y="328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0" name="Line 37"/>
            <p:cNvSpPr>
              <a:spLocks noChangeShapeType="1"/>
            </p:cNvSpPr>
            <p:nvPr/>
          </p:nvSpPr>
          <p:spPr bwMode="auto">
            <a:xfrm>
              <a:off x="2193" y="3287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1" name="Line 38"/>
            <p:cNvSpPr>
              <a:spLocks noChangeShapeType="1"/>
            </p:cNvSpPr>
            <p:nvPr/>
          </p:nvSpPr>
          <p:spPr bwMode="auto">
            <a:xfrm>
              <a:off x="1467" y="1373"/>
              <a:ext cx="2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2" name="Line 39"/>
            <p:cNvSpPr>
              <a:spLocks noChangeShapeType="1"/>
            </p:cNvSpPr>
            <p:nvPr/>
          </p:nvSpPr>
          <p:spPr bwMode="auto">
            <a:xfrm>
              <a:off x="1786" y="1373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3" name="Line 40"/>
            <p:cNvSpPr>
              <a:spLocks noChangeShapeType="1"/>
            </p:cNvSpPr>
            <p:nvPr/>
          </p:nvSpPr>
          <p:spPr bwMode="auto">
            <a:xfrm>
              <a:off x="1827" y="1373"/>
              <a:ext cx="3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4" name="Line 41"/>
            <p:cNvSpPr>
              <a:spLocks noChangeShapeType="1"/>
            </p:cNvSpPr>
            <p:nvPr/>
          </p:nvSpPr>
          <p:spPr bwMode="auto">
            <a:xfrm>
              <a:off x="2200" y="1373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5" name="Line 42"/>
            <p:cNvSpPr>
              <a:spLocks noChangeShapeType="1"/>
            </p:cNvSpPr>
            <p:nvPr/>
          </p:nvSpPr>
          <p:spPr bwMode="auto">
            <a:xfrm>
              <a:off x="2241" y="1373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6" name="Line 43"/>
            <p:cNvSpPr>
              <a:spLocks noChangeShapeType="1"/>
            </p:cNvSpPr>
            <p:nvPr/>
          </p:nvSpPr>
          <p:spPr bwMode="auto">
            <a:xfrm>
              <a:off x="3760" y="486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7" name="Line 44"/>
            <p:cNvSpPr>
              <a:spLocks noChangeShapeType="1"/>
            </p:cNvSpPr>
            <p:nvPr/>
          </p:nvSpPr>
          <p:spPr bwMode="auto">
            <a:xfrm>
              <a:off x="3760" y="75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8" name="Line 45"/>
            <p:cNvSpPr>
              <a:spLocks noChangeShapeType="1"/>
            </p:cNvSpPr>
            <p:nvPr/>
          </p:nvSpPr>
          <p:spPr bwMode="auto">
            <a:xfrm>
              <a:off x="3760" y="801"/>
              <a:ext cx="0" cy="3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39" name="Line 46"/>
            <p:cNvSpPr>
              <a:spLocks noChangeShapeType="1"/>
            </p:cNvSpPr>
            <p:nvPr/>
          </p:nvSpPr>
          <p:spPr bwMode="auto">
            <a:xfrm>
              <a:off x="3760" y="1174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0" name="Line 47"/>
            <p:cNvSpPr>
              <a:spLocks noChangeShapeType="1"/>
            </p:cNvSpPr>
            <p:nvPr/>
          </p:nvSpPr>
          <p:spPr bwMode="auto">
            <a:xfrm>
              <a:off x="3760" y="1216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1" name="Line 48"/>
            <p:cNvSpPr>
              <a:spLocks noChangeShapeType="1"/>
            </p:cNvSpPr>
            <p:nvPr/>
          </p:nvSpPr>
          <p:spPr bwMode="auto">
            <a:xfrm>
              <a:off x="3760" y="158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2" name="Line 49"/>
            <p:cNvSpPr>
              <a:spLocks noChangeShapeType="1"/>
            </p:cNvSpPr>
            <p:nvPr/>
          </p:nvSpPr>
          <p:spPr bwMode="auto">
            <a:xfrm>
              <a:off x="3760" y="1630"/>
              <a:ext cx="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3" name="Line 50"/>
            <p:cNvSpPr>
              <a:spLocks noChangeShapeType="1"/>
            </p:cNvSpPr>
            <p:nvPr/>
          </p:nvSpPr>
          <p:spPr bwMode="auto">
            <a:xfrm>
              <a:off x="3760" y="200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4" name="Line 51"/>
            <p:cNvSpPr>
              <a:spLocks noChangeShapeType="1"/>
            </p:cNvSpPr>
            <p:nvPr/>
          </p:nvSpPr>
          <p:spPr bwMode="auto">
            <a:xfrm>
              <a:off x="3760" y="2046"/>
              <a:ext cx="0" cy="2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6545" name="Group 52"/>
            <p:cNvGrpSpPr>
              <a:grpSpLocks/>
            </p:cNvGrpSpPr>
            <p:nvPr/>
          </p:nvGrpSpPr>
          <p:grpSpPr bwMode="auto">
            <a:xfrm>
              <a:off x="3236" y="848"/>
              <a:ext cx="1047" cy="1049"/>
              <a:chOff x="3236" y="848"/>
              <a:chExt cx="1047" cy="1049"/>
            </a:xfrm>
          </p:grpSpPr>
          <p:sp>
            <p:nvSpPr>
              <p:cNvPr id="146572" name="Freeform 53"/>
              <p:cNvSpPr>
                <a:spLocks/>
              </p:cNvSpPr>
              <p:nvPr/>
            </p:nvSpPr>
            <p:spPr bwMode="auto">
              <a:xfrm>
                <a:off x="3236" y="1373"/>
                <a:ext cx="6" cy="80"/>
              </a:xfrm>
              <a:custGeom>
                <a:avLst/>
                <a:gdLst>
                  <a:gd name="T0" fmla="*/ 0 w 25"/>
                  <a:gd name="T1" fmla="*/ 0 h 324"/>
                  <a:gd name="T2" fmla="*/ 0 w 25"/>
                  <a:gd name="T3" fmla="*/ 0 h 324"/>
                  <a:gd name="T4" fmla="*/ 0 w 25"/>
                  <a:gd name="T5" fmla="*/ 0 h 324"/>
                  <a:gd name="T6" fmla="*/ 0 w 25"/>
                  <a:gd name="T7" fmla="*/ 0 h 324"/>
                  <a:gd name="T8" fmla="*/ 0 w 25"/>
                  <a:gd name="T9" fmla="*/ 0 h 324"/>
                  <a:gd name="T10" fmla="*/ 0 w 25"/>
                  <a:gd name="T11" fmla="*/ 0 h 324"/>
                  <a:gd name="T12" fmla="*/ 0 w 25"/>
                  <a:gd name="T13" fmla="*/ 1 h 324"/>
                  <a:gd name="T14" fmla="*/ 0 w 25"/>
                  <a:gd name="T15" fmla="*/ 1 h 324"/>
                  <a:gd name="T16" fmla="*/ 0 w 25"/>
                  <a:gd name="T17" fmla="*/ 1 h 324"/>
                  <a:gd name="T18" fmla="*/ 0 w 25"/>
                  <a:gd name="T19" fmla="*/ 1 h 324"/>
                  <a:gd name="T20" fmla="*/ 0 w 25"/>
                  <a:gd name="T21" fmla="*/ 1 h 324"/>
                  <a:gd name="T22" fmla="*/ 0 w 25"/>
                  <a:gd name="T23" fmla="*/ 1 h 3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324">
                    <a:moveTo>
                      <a:pt x="0" y="0"/>
                    </a:moveTo>
                    <a:lnTo>
                      <a:pt x="0" y="29"/>
                    </a:lnTo>
                    <a:lnTo>
                      <a:pt x="1" y="60"/>
                    </a:lnTo>
                    <a:lnTo>
                      <a:pt x="2" y="91"/>
                    </a:lnTo>
                    <a:lnTo>
                      <a:pt x="3" y="122"/>
                    </a:lnTo>
                    <a:lnTo>
                      <a:pt x="5" y="153"/>
                    </a:lnTo>
                    <a:lnTo>
                      <a:pt x="7" y="184"/>
                    </a:lnTo>
                    <a:lnTo>
                      <a:pt x="11" y="214"/>
                    </a:lnTo>
                    <a:lnTo>
                      <a:pt x="14" y="245"/>
                    </a:lnTo>
                    <a:lnTo>
                      <a:pt x="17" y="276"/>
                    </a:lnTo>
                    <a:lnTo>
                      <a:pt x="22" y="306"/>
                    </a:lnTo>
                    <a:lnTo>
                      <a:pt x="25" y="32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3" name="Freeform 54"/>
              <p:cNvSpPr>
                <a:spLocks/>
              </p:cNvSpPr>
              <p:nvPr/>
            </p:nvSpPr>
            <p:spPr bwMode="auto">
              <a:xfrm>
                <a:off x="3247" y="1483"/>
                <a:ext cx="36" cy="109"/>
              </a:xfrm>
              <a:custGeom>
                <a:avLst/>
                <a:gdLst>
                  <a:gd name="T0" fmla="*/ 0 w 148"/>
                  <a:gd name="T1" fmla="*/ 0 h 447"/>
                  <a:gd name="T2" fmla="*/ 0 w 148"/>
                  <a:gd name="T3" fmla="*/ 0 h 447"/>
                  <a:gd name="T4" fmla="*/ 0 w 148"/>
                  <a:gd name="T5" fmla="*/ 0 h 447"/>
                  <a:gd name="T6" fmla="*/ 0 w 148"/>
                  <a:gd name="T7" fmla="*/ 0 h 447"/>
                  <a:gd name="T8" fmla="*/ 0 w 148"/>
                  <a:gd name="T9" fmla="*/ 0 h 447"/>
                  <a:gd name="T10" fmla="*/ 0 w 148"/>
                  <a:gd name="T11" fmla="*/ 0 h 447"/>
                  <a:gd name="T12" fmla="*/ 0 w 148"/>
                  <a:gd name="T13" fmla="*/ 0 h 447"/>
                  <a:gd name="T14" fmla="*/ 0 w 148"/>
                  <a:gd name="T15" fmla="*/ 1 h 447"/>
                  <a:gd name="T16" fmla="*/ 0 w 148"/>
                  <a:gd name="T17" fmla="*/ 1 h 447"/>
                  <a:gd name="T18" fmla="*/ 0 w 148"/>
                  <a:gd name="T19" fmla="*/ 1 h 447"/>
                  <a:gd name="T20" fmla="*/ 0 w 148"/>
                  <a:gd name="T21" fmla="*/ 1 h 447"/>
                  <a:gd name="T22" fmla="*/ 0 w 148"/>
                  <a:gd name="T23" fmla="*/ 1 h 447"/>
                  <a:gd name="T24" fmla="*/ 0 w 148"/>
                  <a:gd name="T25" fmla="*/ 1 h 447"/>
                  <a:gd name="T26" fmla="*/ 0 w 148"/>
                  <a:gd name="T27" fmla="*/ 1 h 447"/>
                  <a:gd name="T28" fmla="*/ 0 w 148"/>
                  <a:gd name="T29" fmla="*/ 1 h 447"/>
                  <a:gd name="T30" fmla="*/ 0 w 148"/>
                  <a:gd name="T31" fmla="*/ 1 h 447"/>
                  <a:gd name="T32" fmla="*/ 0 w 148"/>
                  <a:gd name="T33" fmla="*/ 2 h 4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8" h="447">
                    <a:moveTo>
                      <a:pt x="0" y="0"/>
                    </a:moveTo>
                    <a:lnTo>
                      <a:pt x="3" y="18"/>
                    </a:lnTo>
                    <a:lnTo>
                      <a:pt x="11" y="48"/>
                    </a:lnTo>
                    <a:lnTo>
                      <a:pt x="18" y="79"/>
                    </a:lnTo>
                    <a:lnTo>
                      <a:pt x="26" y="109"/>
                    </a:lnTo>
                    <a:lnTo>
                      <a:pt x="34" y="137"/>
                    </a:lnTo>
                    <a:lnTo>
                      <a:pt x="43" y="167"/>
                    </a:lnTo>
                    <a:lnTo>
                      <a:pt x="52" y="197"/>
                    </a:lnTo>
                    <a:lnTo>
                      <a:pt x="61" y="226"/>
                    </a:lnTo>
                    <a:lnTo>
                      <a:pt x="71" y="256"/>
                    </a:lnTo>
                    <a:lnTo>
                      <a:pt x="82" y="284"/>
                    </a:lnTo>
                    <a:lnTo>
                      <a:pt x="92" y="313"/>
                    </a:lnTo>
                    <a:lnTo>
                      <a:pt x="103" y="342"/>
                    </a:lnTo>
                    <a:lnTo>
                      <a:pt x="115" y="371"/>
                    </a:lnTo>
                    <a:lnTo>
                      <a:pt x="127" y="399"/>
                    </a:lnTo>
                    <a:lnTo>
                      <a:pt x="139" y="427"/>
                    </a:lnTo>
                    <a:lnTo>
                      <a:pt x="148" y="4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4" name="Freeform 55"/>
              <p:cNvSpPr>
                <a:spLocks/>
              </p:cNvSpPr>
              <p:nvPr/>
            </p:nvSpPr>
            <p:spPr bwMode="auto">
              <a:xfrm>
                <a:off x="3297" y="1618"/>
                <a:ext cx="64" cy="97"/>
              </a:xfrm>
              <a:custGeom>
                <a:avLst/>
                <a:gdLst>
                  <a:gd name="T0" fmla="*/ 0 w 264"/>
                  <a:gd name="T1" fmla="*/ 0 h 388"/>
                  <a:gd name="T2" fmla="*/ 0 w 264"/>
                  <a:gd name="T3" fmla="*/ 0 h 388"/>
                  <a:gd name="T4" fmla="*/ 0 w 264"/>
                  <a:gd name="T5" fmla="*/ 0 h 388"/>
                  <a:gd name="T6" fmla="*/ 0 w 264"/>
                  <a:gd name="T7" fmla="*/ 0 h 388"/>
                  <a:gd name="T8" fmla="*/ 0 w 264"/>
                  <a:gd name="T9" fmla="*/ 1 h 388"/>
                  <a:gd name="T10" fmla="*/ 0 w 264"/>
                  <a:gd name="T11" fmla="*/ 1 h 388"/>
                  <a:gd name="T12" fmla="*/ 0 w 264"/>
                  <a:gd name="T13" fmla="*/ 1 h 388"/>
                  <a:gd name="T14" fmla="*/ 0 w 264"/>
                  <a:gd name="T15" fmla="*/ 1 h 388"/>
                  <a:gd name="T16" fmla="*/ 0 w 264"/>
                  <a:gd name="T17" fmla="*/ 1 h 388"/>
                  <a:gd name="T18" fmla="*/ 0 w 264"/>
                  <a:gd name="T19" fmla="*/ 1 h 388"/>
                  <a:gd name="T20" fmla="*/ 0 w 264"/>
                  <a:gd name="T21" fmla="*/ 1 h 388"/>
                  <a:gd name="T22" fmla="*/ 0 w 264"/>
                  <a:gd name="T23" fmla="*/ 1 h 388"/>
                  <a:gd name="T24" fmla="*/ 1 w 264"/>
                  <a:gd name="T25" fmla="*/ 1 h 388"/>
                  <a:gd name="T26" fmla="*/ 1 w 264"/>
                  <a:gd name="T27" fmla="*/ 1 h 388"/>
                  <a:gd name="T28" fmla="*/ 1 w 264"/>
                  <a:gd name="T29" fmla="*/ 2 h 388"/>
                  <a:gd name="T30" fmla="*/ 1 w 264"/>
                  <a:gd name="T31" fmla="*/ 2 h 388"/>
                  <a:gd name="T32" fmla="*/ 1 w 264"/>
                  <a:gd name="T33" fmla="*/ 2 h 3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4" h="388">
                    <a:moveTo>
                      <a:pt x="0" y="0"/>
                    </a:moveTo>
                    <a:lnTo>
                      <a:pt x="7" y="13"/>
                    </a:lnTo>
                    <a:lnTo>
                      <a:pt x="22" y="40"/>
                    </a:lnTo>
                    <a:lnTo>
                      <a:pt x="38" y="67"/>
                    </a:lnTo>
                    <a:lnTo>
                      <a:pt x="53" y="94"/>
                    </a:lnTo>
                    <a:lnTo>
                      <a:pt x="69" y="120"/>
                    </a:lnTo>
                    <a:lnTo>
                      <a:pt x="85" y="146"/>
                    </a:lnTo>
                    <a:lnTo>
                      <a:pt x="102" y="172"/>
                    </a:lnTo>
                    <a:lnTo>
                      <a:pt x="120" y="198"/>
                    </a:lnTo>
                    <a:lnTo>
                      <a:pt x="136" y="223"/>
                    </a:lnTo>
                    <a:lnTo>
                      <a:pt x="155" y="248"/>
                    </a:lnTo>
                    <a:lnTo>
                      <a:pt x="173" y="273"/>
                    </a:lnTo>
                    <a:lnTo>
                      <a:pt x="191" y="297"/>
                    </a:lnTo>
                    <a:lnTo>
                      <a:pt x="210" y="322"/>
                    </a:lnTo>
                    <a:lnTo>
                      <a:pt x="229" y="346"/>
                    </a:lnTo>
                    <a:lnTo>
                      <a:pt x="249" y="369"/>
                    </a:lnTo>
                    <a:lnTo>
                      <a:pt x="264" y="3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5" name="Freeform 56"/>
              <p:cNvSpPr>
                <a:spLocks/>
              </p:cNvSpPr>
              <p:nvPr/>
            </p:nvSpPr>
            <p:spPr bwMode="auto">
              <a:xfrm>
                <a:off x="3382" y="1736"/>
                <a:ext cx="88" cy="74"/>
              </a:xfrm>
              <a:custGeom>
                <a:avLst/>
                <a:gdLst>
                  <a:gd name="T0" fmla="*/ 0 w 360"/>
                  <a:gd name="T1" fmla="*/ 0 h 301"/>
                  <a:gd name="T2" fmla="*/ 0 w 360"/>
                  <a:gd name="T3" fmla="*/ 0 h 301"/>
                  <a:gd name="T4" fmla="*/ 0 w 360"/>
                  <a:gd name="T5" fmla="*/ 0 h 301"/>
                  <a:gd name="T6" fmla="*/ 0 w 360"/>
                  <a:gd name="T7" fmla="*/ 0 h 301"/>
                  <a:gd name="T8" fmla="*/ 0 w 360"/>
                  <a:gd name="T9" fmla="*/ 0 h 301"/>
                  <a:gd name="T10" fmla="*/ 0 w 360"/>
                  <a:gd name="T11" fmla="*/ 0 h 301"/>
                  <a:gd name="T12" fmla="*/ 0 w 360"/>
                  <a:gd name="T13" fmla="*/ 0 h 301"/>
                  <a:gd name="T14" fmla="*/ 0 w 360"/>
                  <a:gd name="T15" fmla="*/ 0 h 301"/>
                  <a:gd name="T16" fmla="*/ 0 w 360"/>
                  <a:gd name="T17" fmla="*/ 0 h 301"/>
                  <a:gd name="T18" fmla="*/ 1 w 360"/>
                  <a:gd name="T19" fmla="*/ 1 h 301"/>
                  <a:gd name="T20" fmla="*/ 1 w 360"/>
                  <a:gd name="T21" fmla="*/ 1 h 301"/>
                  <a:gd name="T22" fmla="*/ 1 w 360"/>
                  <a:gd name="T23" fmla="*/ 1 h 301"/>
                  <a:gd name="T24" fmla="*/ 1 w 360"/>
                  <a:gd name="T25" fmla="*/ 1 h 301"/>
                  <a:gd name="T26" fmla="*/ 1 w 360"/>
                  <a:gd name="T27" fmla="*/ 1 h 301"/>
                  <a:gd name="T28" fmla="*/ 1 w 360"/>
                  <a:gd name="T29" fmla="*/ 1 h 301"/>
                  <a:gd name="T30" fmla="*/ 1 w 360"/>
                  <a:gd name="T31" fmla="*/ 1 h 301"/>
                  <a:gd name="T32" fmla="*/ 1 w 360"/>
                  <a:gd name="T33" fmla="*/ 1 h 3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0" h="301">
                    <a:moveTo>
                      <a:pt x="0" y="0"/>
                    </a:moveTo>
                    <a:lnTo>
                      <a:pt x="8" y="9"/>
                    </a:lnTo>
                    <a:lnTo>
                      <a:pt x="30" y="30"/>
                    </a:lnTo>
                    <a:lnTo>
                      <a:pt x="52" y="52"/>
                    </a:lnTo>
                    <a:lnTo>
                      <a:pt x="74" y="73"/>
                    </a:lnTo>
                    <a:lnTo>
                      <a:pt x="96" y="94"/>
                    </a:lnTo>
                    <a:lnTo>
                      <a:pt x="119" y="115"/>
                    </a:lnTo>
                    <a:lnTo>
                      <a:pt x="142" y="135"/>
                    </a:lnTo>
                    <a:lnTo>
                      <a:pt x="166" y="155"/>
                    </a:lnTo>
                    <a:lnTo>
                      <a:pt x="190" y="175"/>
                    </a:lnTo>
                    <a:lnTo>
                      <a:pt x="213" y="195"/>
                    </a:lnTo>
                    <a:lnTo>
                      <a:pt x="238" y="214"/>
                    </a:lnTo>
                    <a:lnTo>
                      <a:pt x="262" y="232"/>
                    </a:lnTo>
                    <a:lnTo>
                      <a:pt x="287" y="250"/>
                    </a:lnTo>
                    <a:lnTo>
                      <a:pt x="313" y="268"/>
                    </a:lnTo>
                    <a:lnTo>
                      <a:pt x="338" y="285"/>
                    </a:lnTo>
                    <a:lnTo>
                      <a:pt x="360" y="3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6" name="Freeform 57"/>
              <p:cNvSpPr>
                <a:spLocks/>
              </p:cNvSpPr>
              <p:nvPr/>
            </p:nvSpPr>
            <p:spPr bwMode="auto">
              <a:xfrm>
                <a:off x="3496" y="1826"/>
                <a:ext cx="106" cy="47"/>
              </a:xfrm>
              <a:custGeom>
                <a:avLst/>
                <a:gdLst>
                  <a:gd name="T0" fmla="*/ 0 w 429"/>
                  <a:gd name="T1" fmla="*/ 0 h 190"/>
                  <a:gd name="T2" fmla="*/ 0 w 429"/>
                  <a:gd name="T3" fmla="*/ 0 h 190"/>
                  <a:gd name="T4" fmla="*/ 0 w 429"/>
                  <a:gd name="T5" fmla="*/ 0 h 190"/>
                  <a:gd name="T6" fmla="*/ 0 w 429"/>
                  <a:gd name="T7" fmla="*/ 0 h 190"/>
                  <a:gd name="T8" fmla="*/ 0 w 429"/>
                  <a:gd name="T9" fmla="*/ 0 h 190"/>
                  <a:gd name="T10" fmla="*/ 0 w 429"/>
                  <a:gd name="T11" fmla="*/ 0 h 190"/>
                  <a:gd name="T12" fmla="*/ 0 w 429"/>
                  <a:gd name="T13" fmla="*/ 0 h 190"/>
                  <a:gd name="T14" fmla="*/ 0 w 429"/>
                  <a:gd name="T15" fmla="*/ 0 h 190"/>
                  <a:gd name="T16" fmla="*/ 1 w 429"/>
                  <a:gd name="T17" fmla="*/ 0 h 190"/>
                  <a:gd name="T18" fmla="*/ 1 w 429"/>
                  <a:gd name="T19" fmla="*/ 0 h 190"/>
                  <a:gd name="T20" fmla="*/ 1 w 429"/>
                  <a:gd name="T21" fmla="*/ 0 h 190"/>
                  <a:gd name="T22" fmla="*/ 1 w 429"/>
                  <a:gd name="T23" fmla="*/ 0 h 190"/>
                  <a:gd name="T24" fmla="*/ 1 w 429"/>
                  <a:gd name="T25" fmla="*/ 0 h 190"/>
                  <a:gd name="T26" fmla="*/ 1 w 429"/>
                  <a:gd name="T27" fmla="*/ 0 h 190"/>
                  <a:gd name="T28" fmla="*/ 1 w 429"/>
                  <a:gd name="T29" fmla="*/ 0 h 190"/>
                  <a:gd name="T30" fmla="*/ 1 w 429"/>
                  <a:gd name="T31" fmla="*/ 1 h 190"/>
                  <a:gd name="T32" fmla="*/ 1 w 429"/>
                  <a:gd name="T33" fmla="*/ 1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190">
                    <a:moveTo>
                      <a:pt x="0" y="0"/>
                    </a:moveTo>
                    <a:lnTo>
                      <a:pt x="6" y="4"/>
                    </a:lnTo>
                    <a:lnTo>
                      <a:pt x="34" y="20"/>
                    </a:lnTo>
                    <a:lnTo>
                      <a:pt x="61" y="34"/>
                    </a:lnTo>
                    <a:lnTo>
                      <a:pt x="88" y="48"/>
                    </a:lnTo>
                    <a:lnTo>
                      <a:pt x="115" y="63"/>
                    </a:lnTo>
                    <a:lnTo>
                      <a:pt x="142" y="76"/>
                    </a:lnTo>
                    <a:lnTo>
                      <a:pt x="171" y="89"/>
                    </a:lnTo>
                    <a:lnTo>
                      <a:pt x="199" y="103"/>
                    </a:lnTo>
                    <a:lnTo>
                      <a:pt x="226" y="115"/>
                    </a:lnTo>
                    <a:lnTo>
                      <a:pt x="255" y="127"/>
                    </a:lnTo>
                    <a:lnTo>
                      <a:pt x="284" y="138"/>
                    </a:lnTo>
                    <a:lnTo>
                      <a:pt x="313" y="149"/>
                    </a:lnTo>
                    <a:lnTo>
                      <a:pt x="341" y="160"/>
                    </a:lnTo>
                    <a:lnTo>
                      <a:pt x="370" y="170"/>
                    </a:lnTo>
                    <a:lnTo>
                      <a:pt x="400" y="180"/>
                    </a:lnTo>
                    <a:lnTo>
                      <a:pt x="429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7" name="Freeform 58"/>
              <p:cNvSpPr>
                <a:spLocks/>
              </p:cNvSpPr>
              <p:nvPr/>
            </p:nvSpPr>
            <p:spPr bwMode="auto">
              <a:xfrm>
                <a:off x="3630" y="1881"/>
                <a:ext cx="116" cy="16"/>
              </a:xfrm>
              <a:custGeom>
                <a:avLst/>
                <a:gdLst>
                  <a:gd name="T0" fmla="*/ 0 w 466"/>
                  <a:gd name="T1" fmla="*/ 0 h 65"/>
                  <a:gd name="T2" fmla="*/ 0 w 466"/>
                  <a:gd name="T3" fmla="*/ 0 h 65"/>
                  <a:gd name="T4" fmla="*/ 0 w 466"/>
                  <a:gd name="T5" fmla="*/ 0 h 65"/>
                  <a:gd name="T6" fmla="*/ 0 w 466"/>
                  <a:gd name="T7" fmla="*/ 0 h 65"/>
                  <a:gd name="T8" fmla="*/ 0 w 466"/>
                  <a:gd name="T9" fmla="*/ 0 h 65"/>
                  <a:gd name="T10" fmla="*/ 0 w 466"/>
                  <a:gd name="T11" fmla="*/ 0 h 65"/>
                  <a:gd name="T12" fmla="*/ 0 w 466"/>
                  <a:gd name="T13" fmla="*/ 0 h 65"/>
                  <a:gd name="T14" fmla="*/ 1 w 466"/>
                  <a:gd name="T15" fmla="*/ 0 h 65"/>
                  <a:gd name="T16" fmla="*/ 1 w 466"/>
                  <a:gd name="T17" fmla="*/ 0 h 65"/>
                  <a:gd name="T18" fmla="*/ 1 w 466"/>
                  <a:gd name="T19" fmla="*/ 0 h 65"/>
                  <a:gd name="T20" fmla="*/ 1 w 466"/>
                  <a:gd name="T21" fmla="*/ 0 h 65"/>
                  <a:gd name="T22" fmla="*/ 1 w 466"/>
                  <a:gd name="T23" fmla="*/ 0 h 65"/>
                  <a:gd name="T24" fmla="*/ 1 w 466"/>
                  <a:gd name="T25" fmla="*/ 0 h 65"/>
                  <a:gd name="T26" fmla="*/ 1 w 466"/>
                  <a:gd name="T27" fmla="*/ 0 h 65"/>
                  <a:gd name="T28" fmla="*/ 1 w 466"/>
                  <a:gd name="T29" fmla="*/ 0 h 65"/>
                  <a:gd name="T30" fmla="*/ 2 w 466"/>
                  <a:gd name="T31" fmla="*/ 0 h 65"/>
                  <a:gd name="T32" fmla="*/ 2 w 466"/>
                  <a:gd name="T33" fmla="*/ 0 h 65"/>
                  <a:gd name="T34" fmla="*/ 2 w 466"/>
                  <a:gd name="T35" fmla="*/ 0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6" h="65">
                    <a:moveTo>
                      <a:pt x="0" y="0"/>
                    </a:moveTo>
                    <a:lnTo>
                      <a:pt x="6" y="1"/>
                    </a:lnTo>
                    <a:lnTo>
                      <a:pt x="36" y="9"/>
                    </a:lnTo>
                    <a:lnTo>
                      <a:pt x="66" y="15"/>
                    </a:lnTo>
                    <a:lnTo>
                      <a:pt x="97" y="22"/>
                    </a:lnTo>
                    <a:lnTo>
                      <a:pt x="126" y="29"/>
                    </a:lnTo>
                    <a:lnTo>
                      <a:pt x="156" y="34"/>
                    </a:lnTo>
                    <a:lnTo>
                      <a:pt x="187" y="39"/>
                    </a:lnTo>
                    <a:lnTo>
                      <a:pt x="217" y="43"/>
                    </a:lnTo>
                    <a:lnTo>
                      <a:pt x="248" y="47"/>
                    </a:lnTo>
                    <a:lnTo>
                      <a:pt x="279" y="52"/>
                    </a:lnTo>
                    <a:lnTo>
                      <a:pt x="309" y="55"/>
                    </a:lnTo>
                    <a:lnTo>
                      <a:pt x="340" y="57"/>
                    </a:lnTo>
                    <a:lnTo>
                      <a:pt x="371" y="61"/>
                    </a:lnTo>
                    <a:lnTo>
                      <a:pt x="400" y="62"/>
                    </a:lnTo>
                    <a:lnTo>
                      <a:pt x="431" y="64"/>
                    </a:lnTo>
                    <a:lnTo>
                      <a:pt x="462" y="65"/>
                    </a:lnTo>
                    <a:lnTo>
                      <a:pt x="466" y="6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8" name="Freeform 59"/>
              <p:cNvSpPr>
                <a:spLocks/>
              </p:cNvSpPr>
              <p:nvPr/>
            </p:nvSpPr>
            <p:spPr bwMode="auto">
              <a:xfrm>
                <a:off x="3774" y="1881"/>
                <a:ext cx="116" cy="16"/>
              </a:xfrm>
              <a:custGeom>
                <a:avLst/>
                <a:gdLst>
                  <a:gd name="T0" fmla="*/ 0 w 465"/>
                  <a:gd name="T1" fmla="*/ 0 h 65"/>
                  <a:gd name="T2" fmla="*/ 0 w 465"/>
                  <a:gd name="T3" fmla="*/ 0 h 65"/>
                  <a:gd name="T4" fmla="*/ 0 w 465"/>
                  <a:gd name="T5" fmla="*/ 0 h 65"/>
                  <a:gd name="T6" fmla="*/ 0 w 465"/>
                  <a:gd name="T7" fmla="*/ 0 h 65"/>
                  <a:gd name="T8" fmla="*/ 0 w 465"/>
                  <a:gd name="T9" fmla="*/ 0 h 65"/>
                  <a:gd name="T10" fmla="*/ 0 w 465"/>
                  <a:gd name="T11" fmla="*/ 0 h 65"/>
                  <a:gd name="T12" fmla="*/ 0 w 465"/>
                  <a:gd name="T13" fmla="*/ 0 h 65"/>
                  <a:gd name="T14" fmla="*/ 1 w 465"/>
                  <a:gd name="T15" fmla="*/ 0 h 65"/>
                  <a:gd name="T16" fmla="*/ 1 w 465"/>
                  <a:gd name="T17" fmla="*/ 0 h 65"/>
                  <a:gd name="T18" fmla="*/ 1 w 465"/>
                  <a:gd name="T19" fmla="*/ 0 h 65"/>
                  <a:gd name="T20" fmla="*/ 1 w 465"/>
                  <a:gd name="T21" fmla="*/ 0 h 65"/>
                  <a:gd name="T22" fmla="*/ 1 w 465"/>
                  <a:gd name="T23" fmla="*/ 0 h 65"/>
                  <a:gd name="T24" fmla="*/ 1 w 465"/>
                  <a:gd name="T25" fmla="*/ 0 h 65"/>
                  <a:gd name="T26" fmla="*/ 1 w 465"/>
                  <a:gd name="T27" fmla="*/ 0 h 65"/>
                  <a:gd name="T28" fmla="*/ 1 w 465"/>
                  <a:gd name="T29" fmla="*/ 0 h 65"/>
                  <a:gd name="T30" fmla="*/ 2 w 465"/>
                  <a:gd name="T31" fmla="*/ 0 h 65"/>
                  <a:gd name="T32" fmla="*/ 2 w 465"/>
                  <a:gd name="T33" fmla="*/ 0 h 65"/>
                  <a:gd name="T34" fmla="*/ 2 w 465"/>
                  <a:gd name="T35" fmla="*/ 0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65">
                    <a:moveTo>
                      <a:pt x="0" y="65"/>
                    </a:moveTo>
                    <a:lnTo>
                      <a:pt x="2" y="65"/>
                    </a:lnTo>
                    <a:lnTo>
                      <a:pt x="33" y="64"/>
                    </a:lnTo>
                    <a:lnTo>
                      <a:pt x="64" y="62"/>
                    </a:lnTo>
                    <a:lnTo>
                      <a:pt x="95" y="61"/>
                    </a:lnTo>
                    <a:lnTo>
                      <a:pt x="126" y="57"/>
                    </a:lnTo>
                    <a:lnTo>
                      <a:pt x="156" y="55"/>
                    </a:lnTo>
                    <a:lnTo>
                      <a:pt x="187" y="52"/>
                    </a:lnTo>
                    <a:lnTo>
                      <a:pt x="218" y="47"/>
                    </a:lnTo>
                    <a:lnTo>
                      <a:pt x="247" y="43"/>
                    </a:lnTo>
                    <a:lnTo>
                      <a:pt x="278" y="39"/>
                    </a:lnTo>
                    <a:lnTo>
                      <a:pt x="308" y="34"/>
                    </a:lnTo>
                    <a:lnTo>
                      <a:pt x="339" y="29"/>
                    </a:lnTo>
                    <a:lnTo>
                      <a:pt x="369" y="22"/>
                    </a:lnTo>
                    <a:lnTo>
                      <a:pt x="399" y="15"/>
                    </a:lnTo>
                    <a:lnTo>
                      <a:pt x="429" y="9"/>
                    </a:lnTo>
                    <a:lnTo>
                      <a:pt x="459" y="1"/>
                    </a:lnTo>
                    <a:lnTo>
                      <a:pt x="46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9" name="Freeform 60"/>
              <p:cNvSpPr>
                <a:spLocks/>
              </p:cNvSpPr>
              <p:nvPr/>
            </p:nvSpPr>
            <p:spPr bwMode="auto">
              <a:xfrm>
                <a:off x="3918" y="1826"/>
                <a:ext cx="105" cy="47"/>
              </a:xfrm>
              <a:custGeom>
                <a:avLst/>
                <a:gdLst>
                  <a:gd name="T0" fmla="*/ 0 w 429"/>
                  <a:gd name="T1" fmla="*/ 1 h 190"/>
                  <a:gd name="T2" fmla="*/ 0 w 429"/>
                  <a:gd name="T3" fmla="*/ 1 h 190"/>
                  <a:gd name="T4" fmla="*/ 0 w 429"/>
                  <a:gd name="T5" fmla="*/ 0 h 190"/>
                  <a:gd name="T6" fmla="*/ 0 w 429"/>
                  <a:gd name="T7" fmla="*/ 0 h 190"/>
                  <a:gd name="T8" fmla="*/ 0 w 429"/>
                  <a:gd name="T9" fmla="*/ 0 h 190"/>
                  <a:gd name="T10" fmla="*/ 0 w 429"/>
                  <a:gd name="T11" fmla="*/ 0 h 190"/>
                  <a:gd name="T12" fmla="*/ 0 w 429"/>
                  <a:gd name="T13" fmla="*/ 0 h 190"/>
                  <a:gd name="T14" fmla="*/ 1 w 429"/>
                  <a:gd name="T15" fmla="*/ 0 h 190"/>
                  <a:gd name="T16" fmla="*/ 1 w 429"/>
                  <a:gd name="T17" fmla="*/ 0 h 190"/>
                  <a:gd name="T18" fmla="*/ 1 w 429"/>
                  <a:gd name="T19" fmla="*/ 0 h 190"/>
                  <a:gd name="T20" fmla="*/ 1 w 429"/>
                  <a:gd name="T21" fmla="*/ 0 h 190"/>
                  <a:gd name="T22" fmla="*/ 1 w 429"/>
                  <a:gd name="T23" fmla="*/ 0 h 190"/>
                  <a:gd name="T24" fmla="*/ 1 w 429"/>
                  <a:gd name="T25" fmla="*/ 0 h 190"/>
                  <a:gd name="T26" fmla="*/ 1 w 429"/>
                  <a:gd name="T27" fmla="*/ 0 h 190"/>
                  <a:gd name="T28" fmla="*/ 1 w 429"/>
                  <a:gd name="T29" fmla="*/ 0 h 190"/>
                  <a:gd name="T30" fmla="*/ 1 w 429"/>
                  <a:gd name="T31" fmla="*/ 0 h 190"/>
                  <a:gd name="T32" fmla="*/ 1 w 429"/>
                  <a:gd name="T33" fmla="*/ 0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190">
                    <a:moveTo>
                      <a:pt x="0" y="190"/>
                    </a:moveTo>
                    <a:lnTo>
                      <a:pt x="29" y="180"/>
                    </a:lnTo>
                    <a:lnTo>
                      <a:pt x="57" y="170"/>
                    </a:lnTo>
                    <a:lnTo>
                      <a:pt x="87" y="160"/>
                    </a:lnTo>
                    <a:lnTo>
                      <a:pt x="116" y="149"/>
                    </a:lnTo>
                    <a:lnTo>
                      <a:pt x="145" y="138"/>
                    </a:lnTo>
                    <a:lnTo>
                      <a:pt x="173" y="127"/>
                    </a:lnTo>
                    <a:lnTo>
                      <a:pt x="201" y="115"/>
                    </a:lnTo>
                    <a:lnTo>
                      <a:pt x="230" y="103"/>
                    </a:lnTo>
                    <a:lnTo>
                      <a:pt x="257" y="89"/>
                    </a:lnTo>
                    <a:lnTo>
                      <a:pt x="285" y="76"/>
                    </a:lnTo>
                    <a:lnTo>
                      <a:pt x="313" y="63"/>
                    </a:lnTo>
                    <a:lnTo>
                      <a:pt x="340" y="48"/>
                    </a:lnTo>
                    <a:lnTo>
                      <a:pt x="368" y="34"/>
                    </a:lnTo>
                    <a:lnTo>
                      <a:pt x="394" y="20"/>
                    </a:lnTo>
                    <a:lnTo>
                      <a:pt x="421" y="4"/>
                    </a:lnTo>
                    <a:lnTo>
                      <a:pt x="42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0" name="Freeform 61"/>
              <p:cNvSpPr>
                <a:spLocks/>
              </p:cNvSpPr>
              <p:nvPr/>
            </p:nvSpPr>
            <p:spPr bwMode="auto">
              <a:xfrm>
                <a:off x="4048" y="1736"/>
                <a:ext cx="90" cy="74"/>
              </a:xfrm>
              <a:custGeom>
                <a:avLst/>
                <a:gdLst>
                  <a:gd name="T0" fmla="*/ 0 w 362"/>
                  <a:gd name="T1" fmla="*/ 1 h 301"/>
                  <a:gd name="T2" fmla="*/ 0 w 362"/>
                  <a:gd name="T3" fmla="*/ 1 h 301"/>
                  <a:gd name="T4" fmla="*/ 0 w 362"/>
                  <a:gd name="T5" fmla="*/ 1 h 301"/>
                  <a:gd name="T6" fmla="*/ 0 w 362"/>
                  <a:gd name="T7" fmla="*/ 1 h 301"/>
                  <a:gd name="T8" fmla="*/ 0 w 362"/>
                  <a:gd name="T9" fmla="*/ 1 h 301"/>
                  <a:gd name="T10" fmla="*/ 0 w 362"/>
                  <a:gd name="T11" fmla="*/ 1 h 301"/>
                  <a:gd name="T12" fmla="*/ 0 w 362"/>
                  <a:gd name="T13" fmla="*/ 1 h 301"/>
                  <a:gd name="T14" fmla="*/ 1 w 362"/>
                  <a:gd name="T15" fmla="*/ 1 h 301"/>
                  <a:gd name="T16" fmla="*/ 1 w 362"/>
                  <a:gd name="T17" fmla="*/ 0 h 301"/>
                  <a:gd name="T18" fmla="*/ 1 w 362"/>
                  <a:gd name="T19" fmla="*/ 0 h 301"/>
                  <a:gd name="T20" fmla="*/ 1 w 362"/>
                  <a:gd name="T21" fmla="*/ 0 h 301"/>
                  <a:gd name="T22" fmla="*/ 1 w 362"/>
                  <a:gd name="T23" fmla="*/ 0 h 301"/>
                  <a:gd name="T24" fmla="*/ 1 w 362"/>
                  <a:gd name="T25" fmla="*/ 0 h 301"/>
                  <a:gd name="T26" fmla="*/ 1 w 362"/>
                  <a:gd name="T27" fmla="*/ 0 h 301"/>
                  <a:gd name="T28" fmla="*/ 1 w 362"/>
                  <a:gd name="T29" fmla="*/ 0 h 301"/>
                  <a:gd name="T30" fmla="*/ 1 w 362"/>
                  <a:gd name="T31" fmla="*/ 0 h 301"/>
                  <a:gd name="T32" fmla="*/ 1 w 362"/>
                  <a:gd name="T33" fmla="*/ 0 h 3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2" h="301">
                    <a:moveTo>
                      <a:pt x="0" y="301"/>
                    </a:moveTo>
                    <a:lnTo>
                      <a:pt x="23" y="285"/>
                    </a:lnTo>
                    <a:lnTo>
                      <a:pt x="49" y="268"/>
                    </a:lnTo>
                    <a:lnTo>
                      <a:pt x="74" y="250"/>
                    </a:lnTo>
                    <a:lnTo>
                      <a:pt x="99" y="232"/>
                    </a:lnTo>
                    <a:lnTo>
                      <a:pt x="123" y="214"/>
                    </a:lnTo>
                    <a:lnTo>
                      <a:pt x="147" y="195"/>
                    </a:lnTo>
                    <a:lnTo>
                      <a:pt x="172" y="175"/>
                    </a:lnTo>
                    <a:lnTo>
                      <a:pt x="196" y="155"/>
                    </a:lnTo>
                    <a:lnTo>
                      <a:pt x="219" y="135"/>
                    </a:lnTo>
                    <a:lnTo>
                      <a:pt x="242" y="115"/>
                    </a:lnTo>
                    <a:lnTo>
                      <a:pt x="264" y="94"/>
                    </a:lnTo>
                    <a:lnTo>
                      <a:pt x="288" y="73"/>
                    </a:lnTo>
                    <a:lnTo>
                      <a:pt x="310" y="52"/>
                    </a:lnTo>
                    <a:lnTo>
                      <a:pt x="332" y="30"/>
                    </a:lnTo>
                    <a:lnTo>
                      <a:pt x="353" y="9"/>
                    </a:lnTo>
                    <a:lnTo>
                      <a:pt x="36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1" name="Freeform 62"/>
              <p:cNvSpPr>
                <a:spLocks/>
              </p:cNvSpPr>
              <p:nvPr/>
            </p:nvSpPr>
            <p:spPr bwMode="auto">
              <a:xfrm>
                <a:off x="4157" y="1618"/>
                <a:ext cx="66" cy="97"/>
              </a:xfrm>
              <a:custGeom>
                <a:avLst/>
                <a:gdLst>
                  <a:gd name="T0" fmla="*/ 0 w 264"/>
                  <a:gd name="T1" fmla="*/ 2 h 388"/>
                  <a:gd name="T2" fmla="*/ 0 w 264"/>
                  <a:gd name="T3" fmla="*/ 2 h 388"/>
                  <a:gd name="T4" fmla="*/ 0 w 264"/>
                  <a:gd name="T5" fmla="*/ 2 h 388"/>
                  <a:gd name="T6" fmla="*/ 0 w 264"/>
                  <a:gd name="T7" fmla="*/ 1 h 388"/>
                  <a:gd name="T8" fmla="*/ 0 w 264"/>
                  <a:gd name="T9" fmla="*/ 1 h 388"/>
                  <a:gd name="T10" fmla="*/ 1 w 264"/>
                  <a:gd name="T11" fmla="*/ 1 h 388"/>
                  <a:gd name="T12" fmla="*/ 1 w 264"/>
                  <a:gd name="T13" fmla="*/ 1 h 388"/>
                  <a:gd name="T14" fmla="*/ 1 w 264"/>
                  <a:gd name="T15" fmla="*/ 1 h 388"/>
                  <a:gd name="T16" fmla="*/ 1 w 264"/>
                  <a:gd name="T17" fmla="*/ 1 h 388"/>
                  <a:gd name="T18" fmla="*/ 1 w 264"/>
                  <a:gd name="T19" fmla="*/ 1 h 388"/>
                  <a:gd name="T20" fmla="*/ 1 w 264"/>
                  <a:gd name="T21" fmla="*/ 1 h 388"/>
                  <a:gd name="T22" fmla="*/ 1 w 264"/>
                  <a:gd name="T23" fmla="*/ 1 h 388"/>
                  <a:gd name="T24" fmla="*/ 1 w 264"/>
                  <a:gd name="T25" fmla="*/ 1 h 388"/>
                  <a:gd name="T26" fmla="*/ 1 w 264"/>
                  <a:gd name="T27" fmla="*/ 0 h 388"/>
                  <a:gd name="T28" fmla="*/ 1 w 264"/>
                  <a:gd name="T29" fmla="*/ 0 h 388"/>
                  <a:gd name="T30" fmla="*/ 1 w 264"/>
                  <a:gd name="T31" fmla="*/ 0 h 388"/>
                  <a:gd name="T32" fmla="*/ 1 w 264"/>
                  <a:gd name="T33" fmla="*/ 0 h 3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4" h="388">
                    <a:moveTo>
                      <a:pt x="0" y="388"/>
                    </a:moveTo>
                    <a:lnTo>
                      <a:pt x="17" y="369"/>
                    </a:lnTo>
                    <a:lnTo>
                      <a:pt x="35" y="346"/>
                    </a:lnTo>
                    <a:lnTo>
                      <a:pt x="55" y="322"/>
                    </a:lnTo>
                    <a:lnTo>
                      <a:pt x="74" y="297"/>
                    </a:lnTo>
                    <a:lnTo>
                      <a:pt x="93" y="273"/>
                    </a:lnTo>
                    <a:lnTo>
                      <a:pt x="111" y="248"/>
                    </a:lnTo>
                    <a:lnTo>
                      <a:pt x="128" y="223"/>
                    </a:lnTo>
                    <a:lnTo>
                      <a:pt x="146" y="198"/>
                    </a:lnTo>
                    <a:lnTo>
                      <a:pt x="164" y="172"/>
                    </a:lnTo>
                    <a:lnTo>
                      <a:pt x="180" y="146"/>
                    </a:lnTo>
                    <a:lnTo>
                      <a:pt x="196" y="120"/>
                    </a:lnTo>
                    <a:lnTo>
                      <a:pt x="212" y="94"/>
                    </a:lnTo>
                    <a:lnTo>
                      <a:pt x="228" y="67"/>
                    </a:lnTo>
                    <a:lnTo>
                      <a:pt x="243" y="40"/>
                    </a:lnTo>
                    <a:lnTo>
                      <a:pt x="258" y="13"/>
                    </a:lnTo>
                    <a:lnTo>
                      <a:pt x="26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2" name="Freeform 63"/>
              <p:cNvSpPr>
                <a:spLocks/>
              </p:cNvSpPr>
              <p:nvPr/>
            </p:nvSpPr>
            <p:spPr bwMode="auto">
              <a:xfrm>
                <a:off x="4235" y="1483"/>
                <a:ext cx="38" cy="109"/>
              </a:xfrm>
              <a:custGeom>
                <a:avLst/>
                <a:gdLst>
                  <a:gd name="T0" fmla="*/ 0 w 148"/>
                  <a:gd name="T1" fmla="*/ 2 h 447"/>
                  <a:gd name="T2" fmla="*/ 0 w 148"/>
                  <a:gd name="T3" fmla="*/ 1 h 447"/>
                  <a:gd name="T4" fmla="*/ 0 w 148"/>
                  <a:gd name="T5" fmla="*/ 1 h 447"/>
                  <a:gd name="T6" fmla="*/ 0 w 148"/>
                  <a:gd name="T7" fmla="*/ 1 h 447"/>
                  <a:gd name="T8" fmla="*/ 0 w 148"/>
                  <a:gd name="T9" fmla="*/ 1 h 447"/>
                  <a:gd name="T10" fmla="*/ 0 w 148"/>
                  <a:gd name="T11" fmla="*/ 1 h 447"/>
                  <a:gd name="T12" fmla="*/ 0 w 148"/>
                  <a:gd name="T13" fmla="*/ 1 h 447"/>
                  <a:gd name="T14" fmla="*/ 0 w 148"/>
                  <a:gd name="T15" fmla="*/ 1 h 447"/>
                  <a:gd name="T16" fmla="*/ 1 w 148"/>
                  <a:gd name="T17" fmla="*/ 1 h 447"/>
                  <a:gd name="T18" fmla="*/ 1 w 148"/>
                  <a:gd name="T19" fmla="*/ 1 h 447"/>
                  <a:gd name="T20" fmla="*/ 1 w 148"/>
                  <a:gd name="T21" fmla="*/ 0 h 447"/>
                  <a:gd name="T22" fmla="*/ 1 w 148"/>
                  <a:gd name="T23" fmla="*/ 0 h 447"/>
                  <a:gd name="T24" fmla="*/ 1 w 148"/>
                  <a:gd name="T25" fmla="*/ 0 h 447"/>
                  <a:gd name="T26" fmla="*/ 1 w 148"/>
                  <a:gd name="T27" fmla="*/ 0 h 447"/>
                  <a:gd name="T28" fmla="*/ 1 w 148"/>
                  <a:gd name="T29" fmla="*/ 0 h 447"/>
                  <a:gd name="T30" fmla="*/ 1 w 148"/>
                  <a:gd name="T31" fmla="*/ 0 h 447"/>
                  <a:gd name="T32" fmla="*/ 1 w 148"/>
                  <a:gd name="T33" fmla="*/ 0 h 4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8" h="447">
                    <a:moveTo>
                      <a:pt x="0" y="447"/>
                    </a:moveTo>
                    <a:lnTo>
                      <a:pt x="9" y="427"/>
                    </a:lnTo>
                    <a:lnTo>
                      <a:pt x="21" y="399"/>
                    </a:lnTo>
                    <a:lnTo>
                      <a:pt x="33" y="371"/>
                    </a:lnTo>
                    <a:lnTo>
                      <a:pt x="45" y="342"/>
                    </a:lnTo>
                    <a:lnTo>
                      <a:pt x="56" y="313"/>
                    </a:lnTo>
                    <a:lnTo>
                      <a:pt x="67" y="284"/>
                    </a:lnTo>
                    <a:lnTo>
                      <a:pt x="77" y="256"/>
                    </a:lnTo>
                    <a:lnTo>
                      <a:pt x="87" y="226"/>
                    </a:lnTo>
                    <a:lnTo>
                      <a:pt x="96" y="197"/>
                    </a:lnTo>
                    <a:lnTo>
                      <a:pt x="105" y="167"/>
                    </a:lnTo>
                    <a:lnTo>
                      <a:pt x="114" y="137"/>
                    </a:lnTo>
                    <a:lnTo>
                      <a:pt x="122" y="109"/>
                    </a:lnTo>
                    <a:lnTo>
                      <a:pt x="130" y="79"/>
                    </a:lnTo>
                    <a:lnTo>
                      <a:pt x="137" y="48"/>
                    </a:lnTo>
                    <a:lnTo>
                      <a:pt x="144" y="18"/>
                    </a:lnTo>
                    <a:lnTo>
                      <a:pt x="14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3" name="Freeform 64"/>
              <p:cNvSpPr>
                <a:spLocks/>
              </p:cNvSpPr>
              <p:nvPr/>
            </p:nvSpPr>
            <p:spPr bwMode="auto">
              <a:xfrm>
                <a:off x="4278" y="1373"/>
                <a:ext cx="5" cy="80"/>
              </a:xfrm>
              <a:custGeom>
                <a:avLst/>
                <a:gdLst>
                  <a:gd name="T0" fmla="*/ 0 w 25"/>
                  <a:gd name="T1" fmla="*/ 1 h 324"/>
                  <a:gd name="T2" fmla="*/ 0 w 25"/>
                  <a:gd name="T3" fmla="*/ 1 h 324"/>
                  <a:gd name="T4" fmla="*/ 0 w 25"/>
                  <a:gd name="T5" fmla="*/ 1 h 324"/>
                  <a:gd name="T6" fmla="*/ 0 w 25"/>
                  <a:gd name="T7" fmla="*/ 1 h 324"/>
                  <a:gd name="T8" fmla="*/ 0 w 25"/>
                  <a:gd name="T9" fmla="*/ 1 h 324"/>
                  <a:gd name="T10" fmla="*/ 0 w 25"/>
                  <a:gd name="T11" fmla="*/ 1 h 324"/>
                  <a:gd name="T12" fmla="*/ 0 w 25"/>
                  <a:gd name="T13" fmla="*/ 0 h 324"/>
                  <a:gd name="T14" fmla="*/ 0 w 25"/>
                  <a:gd name="T15" fmla="*/ 0 h 324"/>
                  <a:gd name="T16" fmla="*/ 0 w 25"/>
                  <a:gd name="T17" fmla="*/ 0 h 324"/>
                  <a:gd name="T18" fmla="*/ 0 w 25"/>
                  <a:gd name="T19" fmla="*/ 0 h 324"/>
                  <a:gd name="T20" fmla="*/ 0 w 25"/>
                  <a:gd name="T21" fmla="*/ 0 h 324"/>
                  <a:gd name="T22" fmla="*/ 0 w 25"/>
                  <a:gd name="T23" fmla="*/ 0 h 3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324">
                    <a:moveTo>
                      <a:pt x="0" y="324"/>
                    </a:moveTo>
                    <a:lnTo>
                      <a:pt x="3" y="306"/>
                    </a:lnTo>
                    <a:lnTo>
                      <a:pt x="7" y="276"/>
                    </a:lnTo>
                    <a:lnTo>
                      <a:pt x="11" y="245"/>
                    </a:lnTo>
                    <a:lnTo>
                      <a:pt x="15" y="214"/>
                    </a:lnTo>
                    <a:lnTo>
                      <a:pt x="17" y="184"/>
                    </a:lnTo>
                    <a:lnTo>
                      <a:pt x="19" y="153"/>
                    </a:lnTo>
                    <a:lnTo>
                      <a:pt x="21" y="122"/>
                    </a:lnTo>
                    <a:lnTo>
                      <a:pt x="24" y="91"/>
                    </a:lnTo>
                    <a:lnTo>
                      <a:pt x="25" y="60"/>
                    </a:lnTo>
                    <a:lnTo>
                      <a:pt x="25" y="29"/>
                    </a:lnTo>
                    <a:lnTo>
                      <a:pt x="2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4" name="Freeform 65"/>
              <p:cNvSpPr>
                <a:spLocks/>
              </p:cNvSpPr>
              <p:nvPr/>
            </p:nvSpPr>
            <p:spPr bwMode="auto">
              <a:xfrm>
                <a:off x="4278" y="1292"/>
                <a:ext cx="5" cy="81"/>
              </a:xfrm>
              <a:custGeom>
                <a:avLst/>
                <a:gdLst>
                  <a:gd name="T0" fmla="*/ 0 w 25"/>
                  <a:gd name="T1" fmla="*/ 1 h 327"/>
                  <a:gd name="T2" fmla="*/ 0 w 25"/>
                  <a:gd name="T3" fmla="*/ 1 h 327"/>
                  <a:gd name="T4" fmla="*/ 0 w 25"/>
                  <a:gd name="T5" fmla="*/ 1 h 327"/>
                  <a:gd name="T6" fmla="*/ 0 w 25"/>
                  <a:gd name="T7" fmla="*/ 1 h 327"/>
                  <a:gd name="T8" fmla="*/ 0 w 25"/>
                  <a:gd name="T9" fmla="*/ 1 h 327"/>
                  <a:gd name="T10" fmla="*/ 0 w 25"/>
                  <a:gd name="T11" fmla="*/ 1 h 327"/>
                  <a:gd name="T12" fmla="*/ 0 w 25"/>
                  <a:gd name="T13" fmla="*/ 0 h 327"/>
                  <a:gd name="T14" fmla="*/ 0 w 25"/>
                  <a:gd name="T15" fmla="*/ 0 h 327"/>
                  <a:gd name="T16" fmla="*/ 0 w 25"/>
                  <a:gd name="T17" fmla="*/ 0 h 327"/>
                  <a:gd name="T18" fmla="*/ 0 w 25"/>
                  <a:gd name="T19" fmla="*/ 0 h 327"/>
                  <a:gd name="T20" fmla="*/ 0 w 25"/>
                  <a:gd name="T21" fmla="*/ 0 h 327"/>
                  <a:gd name="T22" fmla="*/ 0 w 25"/>
                  <a:gd name="T23" fmla="*/ 0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327">
                    <a:moveTo>
                      <a:pt x="25" y="327"/>
                    </a:moveTo>
                    <a:lnTo>
                      <a:pt x="25" y="296"/>
                    </a:lnTo>
                    <a:lnTo>
                      <a:pt x="25" y="265"/>
                    </a:lnTo>
                    <a:lnTo>
                      <a:pt x="24" y="234"/>
                    </a:lnTo>
                    <a:lnTo>
                      <a:pt x="21" y="203"/>
                    </a:lnTo>
                    <a:lnTo>
                      <a:pt x="19" y="172"/>
                    </a:lnTo>
                    <a:lnTo>
                      <a:pt x="17" y="142"/>
                    </a:lnTo>
                    <a:lnTo>
                      <a:pt x="15" y="111"/>
                    </a:lnTo>
                    <a:lnTo>
                      <a:pt x="11" y="80"/>
                    </a:lnTo>
                    <a:lnTo>
                      <a:pt x="7" y="49"/>
                    </a:lnTo>
                    <a:lnTo>
                      <a:pt x="3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5" name="Freeform 66"/>
              <p:cNvSpPr>
                <a:spLocks/>
              </p:cNvSpPr>
              <p:nvPr/>
            </p:nvSpPr>
            <p:spPr bwMode="auto">
              <a:xfrm>
                <a:off x="4235" y="1153"/>
                <a:ext cx="38" cy="111"/>
              </a:xfrm>
              <a:custGeom>
                <a:avLst/>
                <a:gdLst>
                  <a:gd name="T0" fmla="*/ 1 w 148"/>
                  <a:gd name="T1" fmla="*/ 2 h 446"/>
                  <a:gd name="T2" fmla="*/ 1 w 148"/>
                  <a:gd name="T3" fmla="*/ 2 h 446"/>
                  <a:gd name="T4" fmla="*/ 1 w 148"/>
                  <a:gd name="T5" fmla="*/ 1 h 446"/>
                  <a:gd name="T6" fmla="*/ 1 w 148"/>
                  <a:gd name="T7" fmla="*/ 1 h 446"/>
                  <a:gd name="T8" fmla="*/ 1 w 148"/>
                  <a:gd name="T9" fmla="*/ 1 h 446"/>
                  <a:gd name="T10" fmla="*/ 1 w 148"/>
                  <a:gd name="T11" fmla="*/ 1 h 446"/>
                  <a:gd name="T12" fmla="*/ 1 w 148"/>
                  <a:gd name="T13" fmla="*/ 1 h 446"/>
                  <a:gd name="T14" fmla="*/ 1 w 148"/>
                  <a:gd name="T15" fmla="*/ 1 h 446"/>
                  <a:gd name="T16" fmla="*/ 1 w 148"/>
                  <a:gd name="T17" fmla="*/ 1 h 446"/>
                  <a:gd name="T18" fmla="*/ 0 w 148"/>
                  <a:gd name="T19" fmla="*/ 1 h 446"/>
                  <a:gd name="T20" fmla="*/ 0 w 148"/>
                  <a:gd name="T21" fmla="*/ 0 h 446"/>
                  <a:gd name="T22" fmla="*/ 0 w 148"/>
                  <a:gd name="T23" fmla="*/ 0 h 446"/>
                  <a:gd name="T24" fmla="*/ 0 w 148"/>
                  <a:gd name="T25" fmla="*/ 0 h 446"/>
                  <a:gd name="T26" fmla="*/ 0 w 148"/>
                  <a:gd name="T27" fmla="*/ 0 h 446"/>
                  <a:gd name="T28" fmla="*/ 0 w 148"/>
                  <a:gd name="T29" fmla="*/ 0 h 446"/>
                  <a:gd name="T30" fmla="*/ 0 w 148"/>
                  <a:gd name="T31" fmla="*/ 0 h 446"/>
                  <a:gd name="T32" fmla="*/ 0 w 148"/>
                  <a:gd name="T33" fmla="*/ 0 h 4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8" h="446">
                    <a:moveTo>
                      <a:pt x="148" y="446"/>
                    </a:moveTo>
                    <a:lnTo>
                      <a:pt x="144" y="428"/>
                    </a:lnTo>
                    <a:lnTo>
                      <a:pt x="137" y="398"/>
                    </a:lnTo>
                    <a:lnTo>
                      <a:pt x="130" y="368"/>
                    </a:lnTo>
                    <a:lnTo>
                      <a:pt x="122" y="338"/>
                    </a:lnTo>
                    <a:lnTo>
                      <a:pt x="114" y="308"/>
                    </a:lnTo>
                    <a:lnTo>
                      <a:pt x="105" y="279"/>
                    </a:lnTo>
                    <a:lnTo>
                      <a:pt x="96" y="249"/>
                    </a:lnTo>
                    <a:lnTo>
                      <a:pt x="87" y="220"/>
                    </a:lnTo>
                    <a:lnTo>
                      <a:pt x="77" y="191"/>
                    </a:lnTo>
                    <a:lnTo>
                      <a:pt x="67" y="161"/>
                    </a:lnTo>
                    <a:lnTo>
                      <a:pt x="56" y="133"/>
                    </a:lnTo>
                    <a:lnTo>
                      <a:pt x="45" y="104"/>
                    </a:lnTo>
                    <a:lnTo>
                      <a:pt x="33" y="75"/>
                    </a:lnTo>
                    <a:lnTo>
                      <a:pt x="21" y="48"/>
                    </a:lnTo>
                    <a:lnTo>
                      <a:pt x="9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6" name="Freeform 67"/>
              <p:cNvSpPr>
                <a:spLocks/>
              </p:cNvSpPr>
              <p:nvPr/>
            </p:nvSpPr>
            <p:spPr bwMode="auto">
              <a:xfrm>
                <a:off x="4157" y="1032"/>
                <a:ext cx="66" cy="95"/>
              </a:xfrm>
              <a:custGeom>
                <a:avLst/>
                <a:gdLst>
                  <a:gd name="T0" fmla="*/ 1 w 264"/>
                  <a:gd name="T1" fmla="*/ 1 h 388"/>
                  <a:gd name="T2" fmla="*/ 1 w 264"/>
                  <a:gd name="T3" fmla="*/ 1 h 388"/>
                  <a:gd name="T4" fmla="*/ 1 w 264"/>
                  <a:gd name="T5" fmla="*/ 1 h 388"/>
                  <a:gd name="T6" fmla="*/ 1 w 264"/>
                  <a:gd name="T7" fmla="*/ 1 h 388"/>
                  <a:gd name="T8" fmla="*/ 1 w 264"/>
                  <a:gd name="T9" fmla="*/ 1 h 388"/>
                  <a:gd name="T10" fmla="*/ 1 w 264"/>
                  <a:gd name="T11" fmla="*/ 1 h 388"/>
                  <a:gd name="T12" fmla="*/ 1 w 264"/>
                  <a:gd name="T13" fmla="*/ 1 h 388"/>
                  <a:gd name="T14" fmla="*/ 1 w 264"/>
                  <a:gd name="T15" fmla="*/ 1 h 388"/>
                  <a:gd name="T16" fmla="*/ 1 w 264"/>
                  <a:gd name="T17" fmla="*/ 1 h 388"/>
                  <a:gd name="T18" fmla="*/ 1 w 264"/>
                  <a:gd name="T19" fmla="*/ 0 h 388"/>
                  <a:gd name="T20" fmla="*/ 1 w 264"/>
                  <a:gd name="T21" fmla="*/ 0 h 388"/>
                  <a:gd name="T22" fmla="*/ 1 w 264"/>
                  <a:gd name="T23" fmla="*/ 0 h 388"/>
                  <a:gd name="T24" fmla="*/ 0 w 264"/>
                  <a:gd name="T25" fmla="*/ 0 h 388"/>
                  <a:gd name="T26" fmla="*/ 0 w 264"/>
                  <a:gd name="T27" fmla="*/ 0 h 388"/>
                  <a:gd name="T28" fmla="*/ 0 w 264"/>
                  <a:gd name="T29" fmla="*/ 0 h 388"/>
                  <a:gd name="T30" fmla="*/ 0 w 264"/>
                  <a:gd name="T31" fmla="*/ 0 h 388"/>
                  <a:gd name="T32" fmla="*/ 0 w 264"/>
                  <a:gd name="T33" fmla="*/ 0 h 3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4" h="388">
                    <a:moveTo>
                      <a:pt x="264" y="388"/>
                    </a:moveTo>
                    <a:lnTo>
                      <a:pt x="258" y="375"/>
                    </a:lnTo>
                    <a:lnTo>
                      <a:pt x="243" y="348"/>
                    </a:lnTo>
                    <a:lnTo>
                      <a:pt x="228" y="322"/>
                    </a:lnTo>
                    <a:lnTo>
                      <a:pt x="212" y="295"/>
                    </a:lnTo>
                    <a:lnTo>
                      <a:pt x="196" y="269"/>
                    </a:lnTo>
                    <a:lnTo>
                      <a:pt x="180" y="242"/>
                    </a:lnTo>
                    <a:lnTo>
                      <a:pt x="164" y="217"/>
                    </a:lnTo>
                    <a:lnTo>
                      <a:pt x="146" y="191"/>
                    </a:lnTo>
                    <a:lnTo>
                      <a:pt x="128" y="166"/>
                    </a:lnTo>
                    <a:lnTo>
                      <a:pt x="111" y="140"/>
                    </a:lnTo>
                    <a:lnTo>
                      <a:pt x="93" y="115"/>
                    </a:lnTo>
                    <a:lnTo>
                      <a:pt x="74" y="91"/>
                    </a:lnTo>
                    <a:lnTo>
                      <a:pt x="55" y="66"/>
                    </a:lnTo>
                    <a:lnTo>
                      <a:pt x="35" y="42"/>
                    </a:lnTo>
                    <a:lnTo>
                      <a:pt x="17" y="1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7" name="Freeform 68"/>
              <p:cNvSpPr>
                <a:spLocks/>
              </p:cNvSpPr>
              <p:nvPr/>
            </p:nvSpPr>
            <p:spPr bwMode="auto">
              <a:xfrm>
                <a:off x="4048" y="935"/>
                <a:ext cx="90" cy="74"/>
              </a:xfrm>
              <a:custGeom>
                <a:avLst/>
                <a:gdLst>
                  <a:gd name="T0" fmla="*/ 1 w 362"/>
                  <a:gd name="T1" fmla="*/ 1 h 301"/>
                  <a:gd name="T2" fmla="*/ 1 w 362"/>
                  <a:gd name="T3" fmla="*/ 1 h 301"/>
                  <a:gd name="T4" fmla="*/ 1 w 362"/>
                  <a:gd name="T5" fmla="*/ 1 h 301"/>
                  <a:gd name="T6" fmla="*/ 1 w 362"/>
                  <a:gd name="T7" fmla="*/ 1 h 301"/>
                  <a:gd name="T8" fmla="*/ 1 w 362"/>
                  <a:gd name="T9" fmla="*/ 1 h 301"/>
                  <a:gd name="T10" fmla="*/ 1 w 362"/>
                  <a:gd name="T11" fmla="*/ 1 h 301"/>
                  <a:gd name="T12" fmla="*/ 1 w 362"/>
                  <a:gd name="T13" fmla="*/ 1 h 301"/>
                  <a:gd name="T14" fmla="*/ 1 w 362"/>
                  <a:gd name="T15" fmla="*/ 0 h 301"/>
                  <a:gd name="T16" fmla="*/ 1 w 362"/>
                  <a:gd name="T17" fmla="*/ 0 h 301"/>
                  <a:gd name="T18" fmla="*/ 1 w 362"/>
                  <a:gd name="T19" fmla="*/ 0 h 301"/>
                  <a:gd name="T20" fmla="*/ 0 w 362"/>
                  <a:gd name="T21" fmla="*/ 0 h 301"/>
                  <a:gd name="T22" fmla="*/ 0 w 362"/>
                  <a:gd name="T23" fmla="*/ 0 h 301"/>
                  <a:gd name="T24" fmla="*/ 0 w 362"/>
                  <a:gd name="T25" fmla="*/ 0 h 301"/>
                  <a:gd name="T26" fmla="*/ 0 w 362"/>
                  <a:gd name="T27" fmla="*/ 0 h 301"/>
                  <a:gd name="T28" fmla="*/ 0 w 362"/>
                  <a:gd name="T29" fmla="*/ 0 h 301"/>
                  <a:gd name="T30" fmla="*/ 0 w 362"/>
                  <a:gd name="T31" fmla="*/ 0 h 301"/>
                  <a:gd name="T32" fmla="*/ 0 w 362"/>
                  <a:gd name="T33" fmla="*/ 0 h 3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2" h="301">
                    <a:moveTo>
                      <a:pt x="362" y="301"/>
                    </a:moveTo>
                    <a:lnTo>
                      <a:pt x="353" y="293"/>
                    </a:lnTo>
                    <a:lnTo>
                      <a:pt x="332" y="271"/>
                    </a:lnTo>
                    <a:lnTo>
                      <a:pt x="310" y="249"/>
                    </a:lnTo>
                    <a:lnTo>
                      <a:pt x="288" y="228"/>
                    </a:lnTo>
                    <a:lnTo>
                      <a:pt x="264" y="207"/>
                    </a:lnTo>
                    <a:lnTo>
                      <a:pt x="242" y="186"/>
                    </a:lnTo>
                    <a:lnTo>
                      <a:pt x="219" y="166"/>
                    </a:lnTo>
                    <a:lnTo>
                      <a:pt x="196" y="146"/>
                    </a:lnTo>
                    <a:lnTo>
                      <a:pt x="172" y="126"/>
                    </a:lnTo>
                    <a:lnTo>
                      <a:pt x="147" y="107"/>
                    </a:lnTo>
                    <a:lnTo>
                      <a:pt x="123" y="87"/>
                    </a:lnTo>
                    <a:lnTo>
                      <a:pt x="99" y="70"/>
                    </a:lnTo>
                    <a:lnTo>
                      <a:pt x="74" y="51"/>
                    </a:lnTo>
                    <a:lnTo>
                      <a:pt x="49" y="33"/>
                    </a:lnTo>
                    <a:lnTo>
                      <a:pt x="23" y="1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8" name="Freeform 69"/>
              <p:cNvSpPr>
                <a:spLocks/>
              </p:cNvSpPr>
              <p:nvPr/>
            </p:nvSpPr>
            <p:spPr bwMode="auto">
              <a:xfrm>
                <a:off x="3918" y="872"/>
                <a:ext cx="105" cy="47"/>
              </a:xfrm>
              <a:custGeom>
                <a:avLst/>
                <a:gdLst>
                  <a:gd name="T0" fmla="*/ 1 w 429"/>
                  <a:gd name="T1" fmla="*/ 1 h 190"/>
                  <a:gd name="T2" fmla="*/ 1 w 429"/>
                  <a:gd name="T3" fmla="*/ 1 h 190"/>
                  <a:gd name="T4" fmla="*/ 1 w 429"/>
                  <a:gd name="T5" fmla="*/ 0 h 190"/>
                  <a:gd name="T6" fmla="*/ 1 w 429"/>
                  <a:gd name="T7" fmla="*/ 0 h 190"/>
                  <a:gd name="T8" fmla="*/ 1 w 429"/>
                  <a:gd name="T9" fmla="*/ 0 h 190"/>
                  <a:gd name="T10" fmla="*/ 1 w 429"/>
                  <a:gd name="T11" fmla="*/ 0 h 190"/>
                  <a:gd name="T12" fmla="*/ 1 w 429"/>
                  <a:gd name="T13" fmla="*/ 0 h 190"/>
                  <a:gd name="T14" fmla="*/ 1 w 429"/>
                  <a:gd name="T15" fmla="*/ 0 h 190"/>
                  <a:gd name="T16" fmla="*/ 1 w 429"/>
                  <a:gd name="T17" fmla="*/ 0 h 190"/>
                  <a:gd name="T18" fmla="*/ 1 w 429"/>
                  <a:gd name="T19" fmla="*/ 0 h 190"/>
                  <a:gd name="T20" fmla="*/ 0 w 429"/>
                  <a:gd name="T21" fmla="*/ 0 h 190"/>
                  <a:gd name="T22" fmla="*/ 0 w 429"/>
                  <a:gd name="T23" fmla="*/ 0 h 190"/>
                  <a:gd name="T24" fmla="*/ 0 w 429"/>
                  <a:gd name="T25" fmla="*/ 0 h 190"/>
                  <a:gd name="T26" fmla="*/ 0 w 429"/>
                  <a:gd name="T27" fmla="*/ 0 h 190"/>
                  <a:gd name="T28" fmla="*/ 0 w 429"/>
                  <a:gd name="T29" fmla="*/ 0 h 190"/>
                  <a:gd name="T30" fmla="*/ 0 w 429"/>
                  <a:gd name="T31" fmla="*/ 0 h 190"/>
                  <a:gd name="T32" fmla="*/ 0 w 429"/>
                  <a:gd name="T33" fmla="*/ 0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190">
                    <a:moveTo>
                      <a:pt x="429" y="190"/>
                    </a:moveTo>
                    <a:lnTo>
                      <a:pt x="421" y="186"/>
                    </a:lnTo>
                    <a:lnTo>
                      <a:pt x="394" y="170"/>
                    </a:lnTo>
                    <a:lnTo>
                      <a:pt x="368" y="156"/>
                    </a:lnTo>
                    <a:lnTo>
                      <a:pt x="340" y="142"/>
                    </a:lnTo>
                    <a:lnTo>
                      <a:pt x="313" y="127"/>
                    </a:lnTo>
                    <a:lnTo>
                      <a:pt x="285" y="114"/>
                    </a:lnTo>
                    <a:lnTo>
                      <a:pt x="257" y="101"/>
                    </a:lnTo>
                    <a:lnTo>
                      <a:pt x="230" y="87"/>
                    </a:lnTo>
                    <a:lnTo>
                      <a:pt x="201" y="75"/>
                    </a:lnTo>
                    <a:lnTo>
                      <a:pt x="173" y="63"/>
                    </a:lnTo>
                    <a:lnTo>
                      <a:pt x="145" y="52"/>
                    </a:lnTo>
                    <a:lnTo>
                      <a:pt x="116" y="41"/>
                    </a:lnTo>
                    <a:lnTo>
                      <a:pt x="87" y="30"/>
                    </a:lnTo>
                    <a:lnTo>
                      <a:pt x="57" y="20"/>
                    </a:lnTo>
                    <a:lnTo>
                      <a:pt x="29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89" name="Freeform 70"/>
              <p:cNvSpPr>
                <a:spLocks/>
              </p:cNvSpPr>
              <p:nvPr/>
            </p:nvSpPr>
            <p:spPr bwMode="auto">
              <a:xfrm>
                <a:off x="3774" y="848"/>
                <a:ext cx="116" cy="18"/>
              </a:xfrm>
              <a:custGeom>
                <a:avLst/>
                <a:gdLst>
                  <a:gd name="T0" fmla="*/ 2 w 465"/>
                  <a:gd name="T1" fmla="*/ 0 h 65"/>
                  <a:gd name="T2" fmla="*/ 2 w 465"/>
                  <a:gd name="T3" fmla="*/ 0 h 65"/>
                  <a:gd name="T4" fmla="*/ 2 w 465"/>
                  <a:gd name="T5" fmla="*/ 0 h 65"/>
                  <a:gd name="T6" fmla="*/ 1 w 465"/>
                  <a:gd name="T7" fmla="*/ 0 h 65"/>
                  <a:gd name="T8" fmla="*/ 1 w 465"/>
                  <a:gd name="T9" fmla="*/ 0 h 65"/>
                  <a:gd name="T10" fmla="*/ 1 w 465"/>
                  <a:gd name="T11" fmla="*/ 0 h 65"/>
                  <a:gd name="T12" fmla="*/ 1 w 465"/>
                  <a:gd name="T13" fmla="*/ 0 h 65"/>
                  <a:gd name="T14" fmla="*/ 1 w 465"/>
                  <a:gd name="T15" fmla="*/ 0 h 65"/>
                  <a:gd name="T16" fmla="*/ 1 w 465"/>
                  <a:gd name="T17" fmla="*/ 0 h 65"/>
                  <a:gd name="T18" fmla="*/ 1 w 465"/>
                  <a:gd name="T19" fmla="*/ 0 h 65"/>
                  <a:gd name="T20" fmla="*/ 1 w 465"/>
                  <a:gd name="T21" fmla="*/ 0 h 65"/>
                  <a:gd name="T22" fmla="*/ 0 w 465"/>
                  <a:gd name="T23" fmla="*/ 0 h 65"/>
                  <a:gd name="T24" fmla="*/ 0 w 465"/>
                  <a:gd name="T25" fmla="*/ 0 h 65"/>
                  <a:gd name="T26" fmla="*/ 0 w 465"/>
                  <a:gd name="T27" fmla="*/ 0 h 65"/>
                  <a:gd name="T28" fmla="*/ 0 w 465"/>
                  <a:gd name="T29" fmla="*/ 0 h 65"/>
                  <a:gd name="T30" fmla="*/ 0 w 465"/>
                  <a:gd name="T31" fmla="*/ 0 h 65"/>
                  <a:gd name="T32" fmla="*/ 0 w 465"/>
                  <a:gd name="T33" fmla="*/ 0 h 65"/>
                  <a:gd name="T34" fmla="*/ 0 w 465"/>
                  <a:gd name="T35" fmla="*/ 0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65">
                    <a:moveTo>
                      <a:pt x="465" y="65"/>
                    </a:moveTo>
                    <a:lnTo>
                      <a:pt x="459" y="64"/>
                    </a:lnTo>
                    <a:lnTo>
                      <a:pt x="429" y="56"/>
                    </a:lnTo>
                    <a:lnTo>
                      <a:pt x="399" y="50"/>
                    </a:lnTo>
                    <a:lnTo>
                      <a:pt x="369" y="43"/>
                    </a:lnTo>
                    <a:lnTo>
                      <a:pt x="339" y="37"/>
                    </a:lnTo>
                    <a:lnTo>
                      <a:pt x="308" y="32"/>
                    </a:lnTo>
                    <a:lnTo>
                      <a:pt x="278" y="26"/>
                    </a:lnTo>
                    <a:lnTo>
                      <a:pt x="247" y="22"/>
                    </a:lnTo>
                    <a:lnTo>
                      <a:pt x="218" y="18"/>
                    </a:lnTo>
                    <a:lnTo>
                      <a:pt x="187" y="13"/>
                    </a:lnTo>
                    <a:lnTo>
                      <a:pt x="156" y="10"/>
                    </a:lnTo>
                    <a:lnTo>
                      <a:pt x="126" y="8"/>
                    </a:lnTo>
                    <a:lnTo>
                      <a:pt x="95" y="5"/>
                    </a:lnTo>
                    <a:lnTo>
                      <a:pt x="64" y="3"/>
                    </a:lnTo>
                    <a:lnTo>
                      <a:pt x="33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0" name="Freeform 71"/>
              <p:cNvSpPr>
                <a:spLocks/>
              </p:cNvSpPr>
              <p:nvPr/>
            </p:nvSpPr>
            <p:spPr bwMode="auto">
              <a:xfrm>
                <a:off x="3630" y="848"/>
                <a:ext cx="116" cy="18"/>
              </a:xfrm>
              <a:custGeom>
                <a:avLst/>
                <a:gdLst>
                  <a:gd name="T0" fmla="*/ 2 w 466"/>
                  <a:gd name="T1" fmla="*/ 0 h 65"/>
                  <a:gd name="T2" fmla="*/ 2 w 466"/>
                  <a:gd name="T3" fmla="*/ 0 h 65"/>
                  <a:gd name="T4" fmla="*/ 2 w 466"/>
                  <a:gd name="T5" fmla="*/ 0 h 65"/>
                  <a:gd name="T6" fmla="*/ 1 w 466"/>
                  <a:gd name="T7" fmla="*/ 0 h 65"/>
                  <a:gd name="T8" fmla="*/ 1 w 466"/>
                  <a:gd name="T9" fmla="*/ 0 h 65"/>
                  <a:gd name="T10" fmla="*/ 1 w 466"/>
                  <a:gd name="T11" fmla="*/ 0 h 65"/>
                  <a:gd name="T12" fmla="*/ 1 w 466"/>
                  <a:gd name="T13" fmla="*/ 0 h 65"/>
                  <a:gd name="T14" fmla="*/ 1 w 466"/>
                  <a:gd name="T15" fmla="*/ 0 h 65"/>
                  <a:gd name="T16" fmla="*/ 1 w 466"/>
                  <a:gd name="T17" fmla="*/ 0 h 65"/>
                  <a:gd name="T18" fmla="*/ 1 w 466"/>
                  <a:gd name="T19" fmla="*/ 0 h 65"/>
                  <a:gd name="T20" fmla="*/ 1 w 466"/>
                  <a:gd name="T21" fmla="*/ 0 h 65"/>
                  <a:gd name="T22" fmla="*/ 0 w 466"/>
                  <a:gd name="T23" fmla="*/ 0 h 65"/>
                  <a:gd name="T24" fmla="*/ 0 w 466"/>
                  <a:gd name="T25" fmla="*/ 0 h 65"/>
                  <a:gd name="T26" fmla="*/ 0 w 466"/>
                  <a:gd name="T27" fmla="*/ 0 h 65"/>
                  <a:gd name="T28" fmla="*/ 0 w 466"/>
                  <a:gd name="T29" fmla="*/ 0 h 65"/>
                  <a:gd name="T30" fmla="*/ 0 w 466"/>
                  <a:gd name="T31" fmla="*/ 0 h 65"/>
                  <a:gd name="T32" fmla="*/ 0 w 466"/>
                  <a:gd name="T33" fmla="*/ 0 h 65"/>
                  <a:gd name="T34" fmla="*/ 0 w 466"/>
                  <a:gd name="T35" fmla="*/ 0 h 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6" h="65">
                    <a:moveTo>
                      <a:pt x="466" y="0"/>
                    </a:moveTo>
                    <a:lnTo>
                      <a:pt x="462" y="0"/>
                    </a:lnTo>
                    <a:lnTo>
                      <a:pt x="431" y="1"/>
                    </a:lnTo>
                    <a:lnTo>
                      <a:pt x="400" y="3"/>
                    </a:lnTo>
                    <a:lnTo>
                      <a:pt x="371" y="5"/>
                    </a:lnTo>
                    <a:lnTo>
                      <a:pt x="340" y="8"/>
                    </a:lnTo>
                    <a:lnTo>
                      <a:pt x="309" y="10"/>
                    </a:lnTo>
                    <a:lnTo>
                      <a:pt x="279" y="13"/>
                    </a:lnTo>
                    <a:lnTo>
                      <a:pt x="248" y="18"/>
                    </a:lnTo>
                    <a:lnTo>
                      <a:pt x="217" y="22"/>
                    </a:lnTo>
                    <a:lnTo>
                      <a:pt x="187" y="26"/>
                    </a:lnTo>
                    <a:lnTo>
                      <a:pt x="156" y="32"/>
                    </a:lnTo>
                    <a:lnTo>
                      <a:pt x="126" y="37"/>
                    </a:lnTo>
                    <a:lnTo>
                      <a:pt x="97" y="43"/>
                    </a:lnTo>
                    <a:lnTo>
                      <a:pt x="66" y="50"/>
                    </a:lnTo>
                    <a:lnTo>
                      <a:pt x="36" y="56"/>
                    </a:lnTo>
                    <a:lnTo>
                      <a:pt x="6" y="64"/>
                    </a:lnTo>
                    <a:lnTo>
                      <a:pt x="0" y="6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1" name="Freeform 72"/>
              <p:cNvSpPr>
                <a:spLocks/>
              </p:cNvSpPr>
              <p:nvPr/>
            </p:nvSpPr>
            <p:spPr bwMode="auto">
              <a:xfrm>
                <a:off x="3496" y="872"/>
                <a:ext cx="106" cy="47"/>
              </a:xfrm>
              <a:custGeom>
                <a:avLst/>
                <a:gdLst>
                  <a:gd name="T0" fmla="*/ 1 w 429"/>
                  <a:gd name="T1" fmla="*/ 0 h 190"/>
                  <a:gd name="T2" fmla="*/ 1 w 429"/>
                  <a:gd name="T3" fmla="*/ 0 h 190"/>
                  <a:gd name="T4" fmla="*/ 1 w 429"/>
                  <a:gd name="T5" fmla="*/ 0 h 190"/>
                  <a:gd name="T6" fmla="*/ 1 w 429"/>
                  <a:gd name="T7" fmla="*/ 0 h 190"/>
                  <a:gd name="T8" fmla="*/ 1 w 429"/>
                  <a:gd name="T9" fmla="*/ 0 h 190"/>
                  <a:gd name="T10" fmla="*/ 1 w 429"/>
                  <a:gd name="T11" fmla="*/ 0 h 190"/>
                  <a:gd name="T12" fmla="*/ 1 w 429"/>
                  <a:gd name="T13" fmla="*/ 0 h 190"/>
                  <a:gd name="T14" fmla="*/ 1 w 429"/>
                  <a:gd name="T15" fmla="*/ 0 h 190"/>
                  <a:gd name="T16" fmla="*/ 1 w 429"/>
                  <a:gd name="T17" fmla="*/ 0 h 190"/>
                  <a:gd name="T18" fmla="*/ 0 w 429"/>
                  <a:gd name="T19" fmla="*/ 0 h 190"/>
                  <a:gd name="T20" fmla="*/ 0 w 429"/>
                  <a:gd name="T21" fmla="*/ 0 h 190"/>
                  <a:gd name="T22" fmla="*/ 0 w 429"/>
                  <a:gd name="T23" fmla="*/ 0 h 190"/>
                  <a:gd name="T24" fmla="*/ 0 w 429"/>
                  <a:gd name="T25" fmla="*/ 0 h 190"/>
                  <a:gd name="T26" fmla="*/ 0 w 429"/>
                  <a:gd name="T27" fmla="*/ 0 h 190"/>
                  <a:gd name="T28" fmla="*/ 0 w 429"/>
                  <a:gd name="T29" fmla="*/ 0 h 190"/>
                  <a:gd name="T30" fmla="*/ 0 w 429"/>
                  <a:gd name="T31" fmla="*/ 1 h 190"/>
                  <a:gd name="T32" fmla="*/ 0 w 429"/>
                  <a:gd name="T33" fmla="*/ 1 h 1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29" h="190">
                    <a:moveTo>
                      <a:pt x="429" y="0"/>
                    </a:moveTo>
                    <a:lnTo>
                      <a:pt x="400" y="10"/>
                    </a:lnTo>
                    <a:lnTo>
                      <a:pt x="370" y="20"/>
                    </a:lnTo>
                    <a:lnTo>
                      <a:pt x="341" y="30"/>
                    </a:lnTo>
                    <a:lnTo>
                      <a:pt x="313" y="41"/>
                    </a:lnTo>
                    <a:lnTo>
                      <a:pt x="284" y="52"/>
                    </a:lnTo>
                    <a:lnTo>
                      <a:pt x="255" y="63"/>
                    </a:lnTo>
                    <a:lnTo>
                      <a:pt x="226" y="75"/>
                    </a:lnTo>
                    <a:lnTo>
                      <a:pt x="199" y="87"/>
                    </a:lnTo>
                    <a:lnTo>
                      <a:pt x="171" y="101"/>
                    </a:lnTo>
                    <a:lnTo>
                      <a:pt x="142" y="114"/>
                    </a:lnTo>
                    <a:lnTo>
                      <a:pt x="115" y="127"/>
                    </a:lnTo>
                    <a:lnTo>
                      <a:pt x="88" y="142"/>
                    </a:lnTo>
                    <a:lnTo>
                      <a:pt x="61" y="156"/>
                    </a:lnTo>
                    <a:lnTo>
                      <a:pt x="34" y="170"/>
                    </a:lnTo>
                    <a:lnTo>
                      <a:pt x="6" y="186"/>
                    </a:lnTo>
                    <a:lnTo>
                      <a:pt x="0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2" name="Freeform 73"/>
              <p:cNvSpPr>
                <a:spLocks/>
              </p:cNvSpPr>
              <p:nvPr/>
            </p:nvSpPr>
            <p:spPr bwMode="auto">
              <a:xfrm>
                <a:off x="3382" y="935"/>
                <a:ext cx="88" cy="74"/>
              </a:xfrm>
              <a:custGeom>
                <a:avLst/>
                <a:gdLst>
                  <a:gd name="T0" fmla="*/ 1 w 360"/>
                  <a:gd name="T1" fmla="*/ 0 h 301"/>
                  <a:gd name="T2" fmla="*/ 1 w 360"/>
                  <a:gd name="T3" fmla="*/ 0 h 301"/>
                  <a:gd name="T4" fmla="*/ 1 w 360"/>
                  <a:gd name="T5" fmla="*/ 0 h 301"/>
                  <a:gd name="T6" fmla="*/ 1 w 360"/>
                  <a:gd name="T7" fmla="*/ 0 h 301"/>
                  <a:gd name="T8" fmla="*/ 1 w 360"/>
                  <a:gd name="T9" fmla="*/ 0 h 301"/>
                  <a:gd name="T10" fmla="*/ 1 w 360"/>
                  <a:gd name="T11" fmla="*/ 0 h 301"/>
                  <a:gd name="T12" fmla="*/ 1 w 360"/>
                  <a:gd name="T13" fmla="*/ 0 h 301"/>
                  <a:gd name="T14" fmla="*/ 1 w 360"/>
                  <a:gd name="T15" fmla="*/ 0 h 301"/>
                  <a:gd name="T16" fmla="*/ 0 w 360"/>
                  <a:gd name="T17" fmla="*/ 0 h 301"/>
                  <a:gd name="T18" fmla="*/ 0 w 360"/>
                  <a:gd name="T19" fmla="*/ 0 h 301"/>
                  <a:gd name="T20" fmla="*/ 0 w 360"/>
                  <a:gd name="T21" fmla="*/ 1 h 301"/>
                  <a:gd name="T22" fmla="*/ 0 w 360"/>
                  <a:gd name="T23" fmla="*/ 1 h 301"/>
                  <a:gd name="T24" fmla="*/ 0 w 360"/>
                  <a:gd name="T25" fmla="*/ 1 h 301"/>
                  <a:gd name="T26" fmla="*/ 0 w 360"/>
                  <a:gd name="T27" fmla="*/ 1 h 301"/>
                  <a:gd name="T28" fmla="*/ 0 w 360"/>
                  <a:gd name="T29" fmla="*/ 1 h 301"/>
                  <a:gd name="T30" fmla="*/ 0 w 360"/>
                  <a:gd name="T31" fmla="*/ 1 h 301"/>
                  <a:gd name="T32" fmla="*/ 0 w 360"/>
                  <a:gd name="T33" fmla="*/ 1 h 3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0" h="301">
                    <a:moveTo>
                      <a:pt x="360" y="0"/>
                    </a:moveTo>
                    <a:lnTo>
                      <a:pt x="338" y="16"/>
                    </a:lnTo>
                    <a:lnTo>
                      <a:pt x="313" y="33"/>
                    </a:lnTo>
                    <a:lnTo>
                      <a:pt x="287" y="51"/>
                    </a:lnTo>
                    <a:lnTo>
                      <a:pt x="262" y="70"/>
                    </a:lnTo>
                    <a:lnTo>
                      <a:pt x="238" y="87"/>
                    </a:lnTo>
                    <a:lnTo>
                      <a:pt x="213" y="107"/>
                    </a:lnTo>
                    <a:lnTo>
                      <a:pt x="190" y="126"/>
                    </a:lnTo>
                    <a:lnTo>
                      <a:pt x="166" y="146"/>
                    </a:lnTo>
                    <a:lnTo>
                      <a:pt x="142" y="166"/>
                    </a:lnTo>
                    <a:lnTo>
                      <a:pt x="119" y="186"/>
                    </a:lnTo>
                    <a:lnTo>
                      <a:pt x="96" y="207"/>
                    </a:lnTo>
                    <a:lnTo>
                      <a:pt x="74" y="228"/>
                    </a:lnTo>
                    <a:lnTo>
                      <a:pt x="52" y="249"/>
                    </a:lnTo>
                    <a:lnTo>
                      <a:pt x="30" y="271"/>
                    </a:lnTo>
                    <a:lnTo>
                      <a:pt x="8" y="293"/>
                    </a:lnTo>
                    <a:lnTo>
                      <a:pt x="0" y="30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3" name="Freeform 74"/>
              <p:cNvSpPr>
                <a:spLocks/>
              </p:cNvSpPr>
              <p:nvPr/>
            </p:nvSpPr>
            <p:spPr bwMode="auto">
              <a:xfrm>
                <a:off x="3297" y="1032"/>
                <a:ext cx="64" cy="95"/>
              </a:xfrm>
              <a:custGeom>
                <a:avLst/>
                <a:gdLst>
                  <a:gd name="T0" fmla="*/ 1 w 264"/>
                  <a:gd name="T1" fmla="*/ 0 h 388"/>
                  <a:gd name="T2" fmla="*/ 1 w 264"/>
                  <a:gd name="T3" fmla="*/ 0 h 388"/>
                  <a:gd name="T4" fmla="*/ 1 w 264"/>
                  <a:gd name="T5" fmla="*/ 0 h 388"/>
                  <a:gd name="T6" fmla="*/ 1 w 264"/>
                  <a:gd name="T7" fmla="*/ 0 h 388"/>
                  <a:gd name="T8" fmla="*/ 1 w 264"/>
                  <a:gd name="T9" fmla="*/ 0 h 388"/>
                  <a:gd name="T10" fmla="*/ 0 w 264"/>
                  <a:gd name="T11" fmla="*/ 0 h 388"/>
                  <a:gd name="T12" fmla="*/ 0 w 264"/>
                  <a:gd name="T13" fmla="*/ 0 h 388"/>
                  <a:gd name="T14" fmla="*/ 0 w 264"/>
                  <a:gd name="T15" fmla="*/ 0 h 388"/>
                  <a:gd name="T16" fmla="*/ 0 w 264"/>
                  <a:gd name="T17" fmla="*/ 1 h 388"/>
                  <a:gd name="T18" fmla="*/ 0 w 264"/>
                  <a:gd name="T19" fmla="*/ 1 h 388"/>
                  <a:gd name="T20" fmla="*/ 0 w 264"/>
                  <a:gd name="T21" fmla="*/ 1 h 388"/>
                  <a:gd name="T22" fmla="*/ 0 w 264"/>
                  <a:gd name="T23" fmla="*/ 1 h 388"/>
                  <a:gd name="T24" fmla="*/ 0 w 264"/>
                  <a:gd name="T25" fmla="*/ 1 h 388"/>
                  <a:gd name="T26" fmla="*/ 0 w 264"/>
                  <a:gd name="T27" fmla="*/ 1 h 388"/>
                  <a:gd name="T28" fmla="*/ 0 w 264"/>
                  <a:gd name="T29" fmla="*/ 1 h 388"/>
                  <a:gd name="T30" fmla="*/ 0 w 264"/>
                  <a:gd name="T31" fmla="*/ 1 h 388"/>
                  <a:gd name="T32" fmla="*/ 0 w 264"/>
                  <a:gd name="T33" fmla="*/ 1 h 3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64" h="388">
                    <a:moveTo>
                      <a:pt x="264" y="0"/>
                    </a:moveTo>
                    <a:lnTo>
                      <a:pt x="249" y="19"/>
                    </a:lnTo>
                    <a:lnTo>
                      <a:pt x="229" y="42"/>
                    </a:lnTo>
                    <a:lnTo>
                      <a:pt x="210" y="66"/>
                    </a:lnTo>
                    <a:lnTo>
                      <a:pt x="191" y="91"/>
                    </a:lnTo>
                    <a:lnTo>
                      <a:pt x="173" y="115"/>
                    </a:lnTo>
                    <a:lnTo>
                      <a:pt x="155" y="140"/>
                    </a:lnTo>
                    <a:lnTo>
                      <a:pt x="136" y="166"/>
                    </a:lnTo>
                    <a:lnTo>
                      <a:pt x="120" y="191"/>
                    </a:lnTo>
                    <a:lnTo>
                      <a:pt x="102" y="217"/>
                    </a:lnTo>
                    <a:lnTo>
                      <a:pt x="85" y="242"/>
                    </a:lnTo>
                    <a:lnTo>
                      <a:pt x="69" y="269"/>
                    </a:lnTo>
                    <a:lnTo>
                      <a:pt x="53" y="295"/>
                    </a:lnTo>
                    <a:lnTo>
                      <a:pt x="38" y="322"/>
                    </a:lnTo>
                    <a:lnTo>
                      <a:pt x="22" y="348"/>
                    </a:lnTo>
                    <a:lnTo>
                      <a:pt x="7" y="375"/>
                    </a:lnTo>
                    <a:lnTo>
                      <a:pt x="0" y="38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4" name="Freeform 75"/>
              <p:cNvSpPr>
                <a:spLocks/>
              </p:cNvSpPr>
              <p:nvPr/>
            </p:nvSpPr>
            <p:spPr bwMode="auto">
              <a:xfrm>
                <a:off x="3247" y="1153"/>
                <a:ext cx="36" cy="111"/>
              </a:xfrm>
              <a:custGeom>
                <a:avLst/>
                <a:gdLst>
                  <a:gd name="T0" fmla="*/ 0 w 148"/>
                  <a:gd name="T1" fmla="*/ 0 h 446"/>
                  <a:gd name="T2" fmla="*/ 0 w 148"/>
                  <a:gd name="T3" fmla="*/ 0 h 446"/>
                  <a:gd name="T4" fmla="*/ 0 w 148"/>
                  <a:gd name="T5" fmla="*/ 0 h 446"/>
                  <a:gd name="T6" fmla="*/ 0 w 148"/>
                  <a:gd name="T7" fmla="*/ 0 h 446"/>
                  <a:gd name="T8" fmla="*/ 0 w 148"/>
                  <a:gd name="T9" fmla="*/ 0 h 446"/>
                  <a:gd name="T10" fmla="*/ 0 w 148"/>
                  <a:gd name="T11" fmla="*/ 0 h 446"/>
                  <a:gd name="T12" fmla="*/ 0 w 148"/>
                  <a:gd name="T13" fmla="*/ 0 h 446"/>
                  <a:gd name="T14" fmla="*/ 0 w 148"/>
                  <a:gd name="T15" fmla="*/ 1 h 446"/>
                  <a:gd name="T16" fmla="*/ 0 w 148"/>
                  <a:gd name="T17" fmla="*/ 1 h 446"/>
                  <a:gd name="T18" fmla="*/ 0 w 148"/>
                  <a:gd name="T19" fmla="*/ 1 h 446"/>
                  <a:gd name="T20" fmla="*/ 0 w 148"/>
                  <a:gd name="T21" fmla="*/ 1 h 446"/>
                  <a:gd name="T22" fmla="*/ 0 w 148"/>
                  <a:gd name="T23" fmla="*/ 1 h 446"/>
                  <a:gd name="T24" fmla="*/ 0 w 148"/>
                  <a:gd name="T25" fmla="*/ 1 h 446"/>
                  <a:gd name="T26" fmla="*/ 0 w 148"/>
                  <a:gd name="T27" fmla="*/ 1 h 446"/>
                  <a:gd name="T28" fmla="*/ 0 w 148"/>
                  <a:gd name="T29" fmla="*/ 1 h 446"/>
                  <a:gd name="T30" fmla="*/ 0 w 148"/>
                  <a:gd name="T31" fmla="*/ 2 h 446"/>
                  <a:gd name="T32" fmla="*/ 0 w 148"/>
                  <a:gd name="T33" fmla="*/ 2 h 4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8" h="446">
                    <a:moveTo>
                      <a:pt x="148" y="0"/>
                    </a:moveTo>
                    <a:lnTo>
                      <a:pt x="139" y="19"/>
                    </a:lnTo>
                    <a:lnTo>
                      <a:pt x="127" y="48"/>
                    </a:lnTo>
                    <a:lnTo>
                      <a:pt x="115" y="75"/>
                    </a:lnTo>
                    <a:lnTo>
                      <a:pt x="103" y="104"/>
                    </a:lnTo>
                    <a:lnTo>
                      <a:pt x="92" y="133"/>
                    </a:lnTo>
                    <a:lnTo>
                      <a:pt x="82" y="161"/>
                    </a:lnTo>
                    <a:lnTo>
                      <a:pt x="71" y="191"/>
                    </a:lnTo>
                    <a:lnTo>
                      <a:pt x="61" y="220"/>
                    </a:lnTo>
                    <a:lnTo>
                      <a:pt x="52" y="249"/>
                    </a:lnTo>
                    <a:lnTo>
                      <a:pt x="43" y="279"/>
                    </a:lnTo>
                    <a:lnTo>
                      <a:pt x="34" y="308"/>
                    </a:lnTo>
                    <a:lnTo>
                      <a:pt x="26" y="338"/>
                    </a:lnTo>
                    <a:lnTo>
                      <a:pt x="18" y="368"/>
                    </a:lnTo>
                    <a:lnTo>
                      <a:pt x="11" y="398"/>
                    </a:lnTo>
                    <a:lnTo>
                      <a:pt x="3" y="428"/>
                    </a:lnTo>
                    <a:lnTo>
                      <a:pt x="0" y="4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95" name="Freeform 76"/>
              <p:cNvSpPr>
                <a:spLocks/>
              </p:cNvSpPr>
              <p:nvPr/>
            </p:nvSpPr>
            <p:spPr bwMode="auto">
              <a:xfrm>
                <a:off x="3236" y="1292"/>
                <a:ext cx="6" cy="81"/>
              </a:xfrm>
              <a:custGeom>
                <a:avLst/>
                <a:gdLst>
                  <a:gd name="T0" fmla="*/ 0 w 25"/>
                  <a:gd name="T1" fmla="*/ 0 h 327"/>
                  <a:gd name="T2" fmla="*/ 0 w 25"/>
                  <a:gd name="T3" fmla="*/ 0 h 327"/>
                  <a:gd name="T4" fmla="*/ 0 w 25"/>
                  <a:gd name="T5" fmla="*/ 0 h 327"/>
                  <a:gd name="T6" fmla="*/ 0 w 25"/>
                  <a:gd name="T7" fmla="*/ 0 h 327"/>
                  <a:gd name="T8" fmla="*/ 0 w 25"/>
                  <a:gd name="T9" fmla="*/ 0 h 327"/>
                  <a:gd name="T10" fmla="*/ 0 w 25"/>
                  <a:gd name="T11" fmla="*/ 0 h 327"/>
                  <a:gd name="T12" fmla="*/ 0 w 25"/>
                  <a:gd name="T13" fmla="*/ 1 h 327"/>
                  <a:gd name="T14" fmla="*/ 0 w 25"/>
                  <a:gd name="T15" fmla="*/ 1 h 327"/>
                  <a:gd name="T16" fmla="*/ 0 w 25"/>
                  <a:gd name="T17" fmla="*/ 1 h 327"/>
                  <a:gd name="T18" fmla="*/ 0 w 25"/>
                  <a:gd name="T19" fmla="*/ 1 h 327"/>
                  <a:gd name="T20" fmla="*/ 0 w 25"/>
                  <a:gd name="T21" fmla="*/ 1 h 327"/>
                  <a:gd name="T22" fmla="*/ 0 w 25"/>
                  <a:gd name="T23" fmla="*/ 1 h 3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327">
                    <a:moveTo>
                      <a:pt x="25" y="0"/>
                    </a:moveTo>
                    <a:lnTo>
                      <a:pt x="22" y="19"/>
                    </a:lnTo>
                    <a:lnTo>
                      <a:pt x="17" y="49"/>
                    </a:lnTo>
                    <a:lnTo>
                      <a:pt x="14" y="80"/>
                    </a:lnTo>
                    <a:lnTo>
                      <a:pt x="11" y="111"/>
                    </a:lnTo>
                    <a:lnTo>
                      <a:pt x="7" y="142"/>
                    </a:lnTo>
                    <a:lnTo>
                      <a:pt x="5" y="172"/>
                    </a:lnTo>
                    <a:lnTo>
                      <a:pt x="3" y="203"/>
                    </a:lnTo>
                    <a:lnTo>
                      <a:pt x="2" y="234"/>
                    </a:lnTo>
                    <a:lnTo>
                      <a:pt x="1" y="265"/>
                    </a:lnTo>
                    <a:lnTo>
                      <a:pt x="0" y="296"/>
                    </a:lnTo>
                    <a:lnTo>
                      <a:pt x="0" y="32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6546" name="Freeform 77"/>
            <p:cNvSpPr>
              <a:spLocks/>
            </p:cNvSpPr>
            <p:nvPr/>
          </p:nvSpPr>
          <p:spPr bwMode="auto">
            <a:xfrm>
              <a:off x="571" y="2762"/>
              <a:ext cx="523" cy="1048"/>
            </a:xfrm>
            <a:custGeom>
              <a:avLst/>
              <a:gdLst>
                <a:gd name="T0" fmla="*/ 8 w 2116"/>
                <a:gd name="T1" fmla="*/ 0 h 4235"/>
                <a:gd name="T2" fmla="*/ 7 w 2116"/>
                <a:gd name="T3" fmla="*/ 0 h 4235"/>
                <a:gd name="T4" fmla="*/ 6 w 2116"/>
                <a:gd name="T5" fmla="*/ 0 h 4235"/>
                <a:gd name="T6" fmla="*/ 6 w 2116"/>
                <a:gd name="T7" fmla="*/ 0 h 4235"/>
                <a:gd name="T8" fmla="*/ 5 w 2116"/>
                <a:gd name="T9" fmla="*/ 0 h 4235"/>
                <a:gd name="T10" fmla="*/ 5 w 2116"/>
                <a:gd name="T11" fmla="*/ 0 h 4235"/>
                <a:gd name="T12" fmla="*/ 4 w 2116"/>
                <a:gd name="T13" fmla="*/ 1 h 4235"/>
                <a:gd name="T14" fmla="*/ 4 w 2116"/>
                <a:gd name="T15" fmla="*/ 1 h 4235"/>
                <a:gd name="T16" fmla="*/ 4 w 2116"/>
                <a:gd name="T17" fmla="*/ 1 h 4235"/>
                <a:gd name="T18" fmla="*/ 3 w 2116"/>
                <a:gd name="T19" fmla="*/ 1 h 4235"/>
                <a:gd name="T20" fmla="*/ 3 w 2116"/>
                <a:gd name="T21" fmla="*/ 2 h 4235"/>
                <a:gd name="T22" fmla="*/ 2 w 2116"/>
                <a:gd name="T23" fmla="*/ 2 h 4235"/>
                <a:gd name="T24" fmla="*/ 2 w 2116"/>
                <a:gd name="T25" fmla="*/ 3 h 4235"/>
                <a:gd name="T26" fmla="*/ 2 w 2116"/>
                <a:gd name="T27" fmla="*/ 3 h 4235"/>
                <a:gd name="T28" fmla="*/ 1 w 2116"/>
                <a:gd name="T29" fmla="*/ 3 h 4235"/>
                <a:gd name="T30" fmla="*/ 1 w 2116"/>
                <a:gd name="T31" fmla="*/ 4 h 4235"/>
                <a:gd name="T32" fmla="*/ 1 w 2116"/>
                <a:gd name="T33" fmla="*/ 4 h 4235"/>
                <a:gd name="T34" fmla="*/ 0 w 2116"/>
                <a:gd name="T35" fmla="*/ 5 h 4235"/>
                <a:gd name="T36" fmla="*/ 0 w 2116"/>
                <a:gd name="T37" fmla="*/ 5 h 4235"/>
                <a:gd name="T38" fmla="*/ 0 w 2116"/>
                <a:gd name="T39" fmla="*/ 6 h 4235"/>
                <a:gd name="T40" fmla="*/ 0 w 2116"/>
                <a:gd name="T41" fmla="*/ 6 h 4235"/>
                <a:gd name="T42" fmla="*/ 0 w 2116"/>
                <a:gd name="T43" fmla="*/ 7 h 4235"/>
                <a:gd name="T44" fmla="*/ 0 w 2116"/>
                <a:gd name="T45" fmla="*/ 7 h 4235"/>
                <a:gd name="T46" fmla="*/ 0 w 2116"/>
                <a:gd name="T47" fmla="*/ 8 h 4235"/>
                <a:gd name="T48" fmla="*/ 0 w 2116"/>
                <a:gd name="T49" fmla="*/ 8 h 4235"/>
                <a:gd name="T50" fmla="*/ 0 w 2116"/>
                <a:gd name="T51" fmla="*/ 9 h 4235"/>
                <a:gd name="T52" fmla="*/ 0 w 2116"/>
                <a:gd name="T53" fmla="*/ 9 h 4235"/>
                <a:gd name="T54" fmla="*/ 0 w 2116"/>
                <a:gd name="T55" fmla="*/ 10 h 4235"/>
                <a:gd name="T56" fmla="*/ 0 w 2116"/>
                <a:gd name="T57" fmla="*/ 11 h 4235"/>
                <a:gd name="T58" fmla="*/ 0 w 2116"/>
                <a:gd name="T59" fmla="*/ 11 h 4235"/>
                <a:gd name="T60" fmla="*/ 1 w 2116"/>
                <a:gd name="T61" fmla="*/ 12 h 4235"/>
                <a:gd name="T62" fmla="*/ 1 w 2116"/>
                <a:gd name="T63" fmla="*/ 12 h 4235"/>
                <a:gd name="T64" fmla="*/ 1 w 2116"/>
                <a:gd name="T65" fmla="*/ 12 h 4235"/>
                <a:gd name="T66" fmla="*/ 2 w 2116"/>
                <a:gd name="T67" fmla="*/ 13 h 4235"/>
                <a:gd name="T68" fmla="*/ 2 w 2116"/>
                <a:gd name="T69" fmla="*/ 13 h 4235"/>
                <a:gd name="T70" fmla="*/ 2 w 2116"/>
                <a:gd name="T71" fmla="*/ 14 h 4235"/>
                <a:gd name="T72" fmla="*/ 3 w 2116"/>
                <a:gd name="T73" fmla="*/ 14 h 4235"/>
                <a:gd name="T74" fmla="*/ 3 w 2116"/>
                <a:gd name="T75" fmla="*/ 14 h 4235"/>
                <a:gd name="T76" fmla="*/ 4 w 2116"/>
                <a:gd name="T77" fmla="*/ 15 h 4235"/>
                <a:gd name="T78" fmla="*/ 4 w 2116"/>
                <a:gd name="T79" fmla="*/ 15 h 4235"/>
                <a:gd name="T80" fmla="*/ 4 w 2116"/>
                <a:gd name="T81" fmla="*/ 15 h 4235"/>
                <a:gd name="T82" fmla="*/ 5 w 2116"/>
                <a:gd name="T83" fmla="*/ 15 h 4235"/>
                <a:gd name="T84" fmla="*/ 5 w 2116"/>
                <a:gd name="T85" fmla="*/ 16 h 4235"/>
                <a:gd name="T86" fmla="*/ 6 w 2116"/>
                <a:gd name="T87" fmla="*/ 16 h 4235"/>
                <a:gd name="T88" fmla="*/ 6 w 2116"/>
                <a:gd name="T89" fmla="*/ 16 h 4235"/>
                <a:gd name="T90" fmla="*/ 7 w 2116"/>
                <a:gd name="T91" fmla="*/ 16 h 4235"/>
                <a:gd name="T92" fmla="*/ 8 w 2116"/>
                <a:gd name="T93" fmla="*/ 16 h 42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116" h="4235">
                  <a:moveTo>
                    <a:pt x="2116" y="0"/>
                  </a:moveTo>
                  <a:lnTo>
                    <a:pt x="2069" y="1"/>
                  </a:lnTo>
                  <a:lnTo>
                    <a:pt x="2023" y="2"/>
                  </a:lnTo>
                  <a:lnTo>
                    <a:pt x="1976" y="4"/>
                  </a:lnTo>
                  <a:lnTo>
                    <a:pt x="1929" y="9"/>
                  </a:lnTo>
                  <a:lnTo>
                    <a:pt x="1883" y="13"/>
                  </a:lnTo>
                  <a:lnTo>
                    <a:pt x="1836" y="19"/>
                  </a:lnTo>
                  <a:lnTo>
                    <a:pt x="1790" y="25"/>
                  </a:lnTo>
                  <a:lnTo>
                    <a:pt x="1743" y="33"/>
                  </a:lnTo>
                  <a:lnTo>
                    <a:pt x="1698" y="42"/>
                  </a:lnTo>
                  <a:lnTo>
                    <a:pt x="1652" y="52"/>
                  </a:lnTo>
                  <a:lnTo>
                    <a:pt x="1606" y="63"/>
                  </a:lnTo>
                  <a:lnTo>
                    <a:pt x="1561" y="74"/>
                  </a:lnTo>
                  <a:lnTo>
                    <a:pt x="1516" y="87"/>
                  </a:lnTo>
                  <a:lnTo>
                    <a:pt x="1472" y="100"/>
                  </a:lnTo>
                  <a:lnTo>
                    <a:pt x="1427" y="116"/>
                  </a:lnTo>
                  <a:lnTo>
                    <a:pt x="1383" y="131"/>
                  </a:lnTo>
                  <a:lnTo>
                    <a:pt x="1339" y="148"/>
                  </a:lnTo>
                  <a:lnTo>
                    <a:pt x="1296" y="166"/>
                  </a:lnTo>
                  <a:lnTo>
                    <a:pt x="1253" y="184"/>
                  </a:lnTo>
                  <a:lnTo>
                    <a:pt x="1211" y="204"/>
                  </a:lnTo>
                  <a:lnTo>
                    <a:pt x="1168" y="224"/>
                  </a:lnTo>
                  <a:lnTo>
                    <a:pt x="1127" y="246"/>
                  </a:lnTo>
                  <a:lnTo>
                    <a:pt x="1086" y="268"/>
                  </a:lnTo>
                  <a:lnTo>
                    <a:pt x="1045" y="292"/>
                  </a:lnTo>
                  <a:lnTo>
                    <a:pt x="1005" y="316"/>
                  </a:lnTo>
                  <a:lnTo>
                    <a:pt x="965" y="341"/>
                  </a:lnTo>
                  <a:lnTo>
                    <a:pt x="926" y="367"/>
                  </a:lnTo>
                  <a:lnTo>
                    <a:pt x="888" y="393"/>
                  </a:lnTo>
                  <a:lnTo>
                    <a:pt x="849" y="421"/>
                  </a:lnTo>
                  <a:lnTo>
                    <a:pt x="813" y="450"/>
                  </a:lnTo>
                  <a:lnTo>
                    <a:pt x="776" y="478"/>
                  </a:lnTo>
                  <a:lnTo>
                    <a:pt x="740" y="509"/>
                  </a:lnTo>
                  <a:lnTo>
                    <a:pt x="704" y="540"/>
                  </a:lnTo>
                  <a:lnTo>
                    <a:pt x="670" y="571"/>
                  </a:lnTo>
                  <a:lnTo>
                    <a:pt x="637" y="603"/>
                  </a:lnTo>
                  <a:lnTo>
                    <a:pt x="604" y="636"/>
                  </a:lnTo>
                  <a:lnTo>
                    <a:pt x="571" y="671"/>
                  </a:lnTo>
                  <a:lnTo>
                    <a:pt x="540" y="705"/>
                  </a:lnTo>
                  <a:lnTo>
                    <a:pt x="509" y="740"/>
                  </a:lnTo>
                  <a:lnTo>
                    <a:pt x="479" y="777"/>
                  </a:lnTo>
                  <a:lnTo>
                    <a:pt x="449" y="813"/>
                  </a:lnTo>
                  <a:lnTo>
                    <a:pt x="420" y="851"/>
                  </a:lnTo>
                  <a:lnTo>
                    <a:pt x="393" y="888"/>
                  </a:lnTo>
                  <a:lnTo>
                    <a:pt x="366" y="927"/>
                  </a:lnTo>
                  <a:lnTo>
                    <a:pt x="341" y="966"/>
                  </a:lnTo>
                  <a:lnTo>
                    <a:pt x="315" y="1006"/>
                  </a:lnTo>
                  <a:lnTo>
                    <a:pt x="291" y="1045"/>
                  </a:lnTo>
                  <a:lnTo>
                    <a:pt x="268" y="1086"/>
                  </a:lnTo>
                  <a:lnTo>
                    <a:pt x="246" y="1127"/>
                  </a:lnTo>
                  <a:lnTo>
                    <a:pt x="225" y="1169"/>
                  </a:lnTo>
                  <a:lnTo>
                    <a:pt x="204" y="1211"/>
                  </a:lnTo>
                  <a:lnTo>
                    <a:pt x="184" y="1253"/>
                  </a:lnTo>
                  <a:lnTo>
                    <a:pt x="165" y="1296"/>
                  </a:lnTo>
                  <a:lnTo>
                    <a:pt x="147" y="1339"/>
                  </a:lnTo>
                  <a:lnTo>
                    <a:pt x="131" y="1384"/>
                  </a:lnTo>
                  <a:lnTo>
                    <a:pt x="115" y="1428"/>
                  </a:lnTo>
                  <a:lnTo>
                    <a:pt x="101" y="1472"/>
                  </a:lnTo>
                  <a:lnTo>
                    <a:pt x="87" y="1517"/>
                  </a:lnTo>
                  <a:lnTo>
                    <a:pt x="74" y="1563"/>
                  </a:lnTo>
                  <a:lnTo>
                    <a:pt x="62" y="1608"/>
                  </a:lnTo>
                  <a:lnTo>
                    <a:pt x="51" y="1653"/>
                  </a:lnTo>
                  <a:lnTo>
                    <a:pt x="41" y="1699"/>
                  </a:lnTo>
                  <a:lnTo>
                    <a:pt x="34" y="1745"/>
                  </a:lnTo>
                  <a:lnTo>
                    <a:pt x="26" y="1791"/>
                  </a:lnTo>
                  <a:lnTo>
                    <a:pt x="18" y="1838"/>
                  </a:lnTo>
                  <a:lnTo>
                    <a:pt x="13" y="1884"/>
                  </a:lnTo>
                  <a:lnTo>
                    <a:pt x="8" y="1931"/>
                  </a:lnTo>
                  <a:lnTo>
                    <a:pt x="5" y="1977"/>
                  </a:lnTo>
                  <a:lnTo>
                    <a:pt x="3" y="2025"/>
                  </a:lnTo>
                  <a:lnTo>
                    <a:pt x="0" y="2071"/>
                  </a:lnTo>
                  <a:lnTo>
                    <a:pt x="0" y="2118"/>
                  </a:lnTo>
                  <a:lnTo>
                    <a:pt x="0" y="2165"/>
                  </a:lnTo>
                  <a:lnTo>
                    <a:pt x="3" y="2211"/>
                  </a:lnTo>
                  <a:lnTo>
                    <a:pt x="5" y="2258"/>
                  </a:lnTo>
                  <a:lnTo>
                    <a:pt x="8" y="2305"/>
                  </a:lnTo>
                  <a:lnTo>
                    <a:pt x="13" y="2352"/>
                  </a:lnTo>
                  <a:lnTo>
                    <a:pt x="18" y="2398"/>
                  </a:lnTo>
                  <a:lnTo>
                    <a:pt x="26" y="2445"/>
                  </a:lnTo>
                  <a:lnTo>
                    <a:pt x="34" y="2491"/>
                  </a:lnTo>
                  <a:lnTo>
                    <a:pt x="41" y="2536"/>
                  </a:lnTo>
                  <a:lnTo>
                    <a:pt x="51" y="2583"/>
                  </a:lnTo>
                  <a:lnTo>
                    <a:pt x="62" y="2628"/>
                  </a:lnTo>
                  <a:lnTo>
                    <a:pt x="74" y="2673"/>
                  </a:lnTo>
                  <a:lnTo>
                    <a:pt x="87" y="2719"/>
                  </a:lnTo>
                  <a:lnTo>
                    <a:pt x="101" y="2763"/>
                  </a:lnTo>
                  <a:lnTo>
                    <a:pt x="115" y="2808"/>
                  </a:lnTo>
                  <a:lnTo>
                    <a:pt x="131" y="2851"/>
                  </a:lnTo>
                  <a:lnTo>
                    <a:pt x="147" y="2896"/>
                  </a:lnTo>
                  <a:lnTo>
                    <a:pt x="165" y="2939"/>
                  </a:lnTo>
                  <a:lnTo>
                    <a:pt x="184" y="2982"/>
                  </a:lnTo>
                  <a:lnTo>
                    <a:pt x="204" y="3025"/>
                  </a:lnTo>
                  <a:lnTo>
                    <a:pt x="225" y="3067"/>
                  </a:lnTo>
                  <a:lnTo>
                    <a:pt x="246" y="3109"/>
                  </a:lnTo>
                  <a:lnTo>
                    <a:pt x="268" y="3150"/>
                  </a:lnTo>
                  <a:lnTo>
                    <a:pt x="291" y="3191"/>
                  </a:lnTo>
                  <a:lnTo>
                    <a:pt x="315" y="3231"/>
                  </a:lnTo>
                  <a:lnTo>
                    <a:pt x="341" y="3270"/>
                  </a:lnTo>
                  <a:lnTo>
                    <a:pt x="366" y="3309"/>
                  </a:lnTo>
                  <a:lnTo>
                    <a:pt x="393" y="3348"/>
                  </a:lnTo>
                  <a:lnTo>
                    <a:pt x="420" y="3385"/>
                  </a:lnTo>
                  <a:lnTo>
                    <a:pt x="449" y="3423"/>
                  </a:lnTo>
                  <a:lnTo>
                    <a:pt x="479" y="3459"/>
                  </a:lnTo>
                  <a:lnTo>
                    <a:pt x="509" y="3495"/>
                  </a:lnTo>
                  <a:lnTo>
                    <a:pt x="540" y="3530"/>
                  </a:lnTo>
                  <a:lnTo>
                    <a:pt x="571" y="3564"/>
                  </a:lnTo>
                  <a:lnTo>
                    <a:pt x="604" y="3599"/>
                  </a:lnTo>
                  <a:lnTo>
                    <a:pt x="637" y="3632"/>
                  </a:lnTo>
                  <a:lnTo>
                    <a:pt x="670" y="3664"/>
                  </a:lnTo>
                  <a:lnTo>
                    <a:pt x="704" y="3696"/>
                  </a:lnTo>
                  <a:lnTo>
                    <a:pt x="740" y="3727"/>
                  </a:lnTo>
                  <a:lnTo>
                    <a:pt x="776" y="3757"/>
                  </a:lnTo>
                  <a:lnTo>
                    <a:pt x="813" y="3786"/>
                  </a:lnTo>
                  <a:lnTo>
                    <a:pt x="849" y="3814"/>
                  </a:lnTo>
                  <a:lnTo>
                    <a:pt x="888" y="3842"/>
                  </a:lnTo>
                  <a:lnTo>
                    <a:pt x="926" y="3869"/>
                  </a:lnTo>
                  <a:lnTo>
                    <a:pt x="965" y="3895"/>
                  </a:lnTo>
                  <a:lnTo>
                    <a:pt x="1005" y="3920"/>
                  </a:lnTo>
                  <a:lnTo>
                    <a:pt x="1045" y="3945"/>
                  </a:lnTo>
                  <a:lnTo>
                    <a:pt x="1086" y="3968"/>
                  </a:lnTo>
                  <a:lnTo>
                    <a:pt x="1127" y="3990"/>
                  </a:lnTo>
                  <a:lnTo>
                    <a:pt x="1168" y="4011"/>
                  </a:lnTo>
                  <a:lnTo>
                    <a:pt x="1211" y="4032"/>
                  </a:lnTo>
                  <a:lnTo>
                    <a:pt x="1253" y="4052"/>
                  </a:lnTo>
                  <a:lnTo>
                    <a:pt x="1296" y="4069"/>
                  </a:lnTo>
                  <a:lnTo>
                    <a:pt x="1339" y="4087"/>
                  </a:lnTo>
                  <a:lnTo>
                    <a:pt x="1383" y="4105"/>
                  </a:lnTo>
                  <a:lnTo>
                    <a:pt x="1427" y="4120"/>
                  </a:lnTo>
                  <a:lnTo>
                    <a:pt x="1472" y="4135"/>
                  </a:lnTo>
                  <a:lnTo>
                    <a:pt x="1516" y="4149"/>
                  </a:lnTo>
                  <a:lnTo>
                    <a:pt x="1561" y="4161"/>
                  </a:lnTo>
                  <a:lnTo>
                    <a:pt x="1606" y="4173"/>
                  </a:lnTo>
                  <a:lnTo>
                    <a:pt x="1652" y="4184"/>
                  </a:lnTo>
                  <a:lnTo>
                    <a:pt x="1698" y="4194"/>
                  </a:lnTo>
                  <a:lnTo>
                    <a:pt x="1743" y="4202"/>
                  </a:lnTo>
                  <a:lnTo>
                    <a:pt x="1790" y="4210"/>
                  </a:lnTo>
                  <a:lnTo>
                    <a:pt x="1836" y="4218"/>
                  </a:lnTo>
                  <a:lnTo>
                    <a:pt x="1883" y="4223"/>
                  </a:lnTo>
                  <a:lnTo>
                    <a:pt x="1929" y="4227"/>
                  </a:lnTo>
                  <a:lnTo>
                    <a:pt x="1976" y="4231"/>
                  </a:lnTo>
                  <a:lnTo>
                    <a:pt x="2023" y="4234"/>
                  </a:lnTo>
                  <a:lnTo>
                    <a:pt x="2069" y="4235"/>
                  </a:lnTo>
                  <a:lnTo>
                    <a:pt x="2116" y="42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6547" name="Group 78"/>
            <p:cNvGrpSpPr>
              <a:grpSpLocks/>
            </p:cNvGrpSpPr>
            <p:nvPr/>
          </p:nvGrpSpPr>
          <p:grpSpPr bwMode="auto">
            <a:xfrm>
              <a:off x="1772" y="2791"/>
              <a:ext cx="166" cy="998"/>
              <a:chOff x="1772" y="2791"/>
              <a:chExt cx="166" cy="998"/>
            </a:xfrm>
          </p:grpSpPr>
          <p:sp>
            <p:nvSpPr>
              <p:cNvPr id="146564" name="Freeform 79"/>
              <p:cNvSpPr>
                <a:spLocks/>
              </p:cNvSpPr>
              <p:nvPr/>
            </p:nvSpPr>
            <p:spPr bwMode="auto">
              <a:xfrm>
                <a:off x="1772" y="3720"/>
                <a:ext cx="47" cy="69"/>
              </a:xfrm>
              <a:custGeom>
                <a:avLst/>
                <a:gdLst>
                  <a:gd name="T0" fmla="*/ 0 w 186"/>
                  <a:gd name="T1" fmla="*/ 1 h 279"/>
                  <a:gd name="T2" fmla="*/ 0 w 186"/>
                  <a:gd name="T3" fmla="*/ 1 h 279"/>
                  <a:gd name="T4" fmla="*/ 0 w 186"/>
                  <a:gd name="T5" fmla="*/ 1 h 279"/>
                  <a:gd name="T6" fmla="*/ 0 w 186"/>
                  <a:gd name="T7" fmla="*/ 1 h 279"/>
                  <a:gd name="T8" fmla="*/ 0 w 186"/>
                  <a:gd name="T9" fmla="*/ 0 h 279"/>
                  <a:gd name="T10" fmla="*/ 1 w 186"/>
                  <a:gd name="T11" fmla="*/ 0 h 279"/>
                  <a:gd name="T12" fmla="*/ 1 w 186"/>
                  <a:gd name="T13" fmla="*/ 0 h 279"/>
                  <a:gd name="T14" fmla="*/ 1 w 186"/>
                  <a:gd name="T15" fmla="*/ 0 h 279"/>
                  <a:gd name="T16" fmla="*/ 1 w 186"/>
                  <a:gd name="T17" fmla="*/ 0 h 279"/>
                  <a:gd name="T18" fmla="*/ 1 w 186"/>
                  <a:gd name="T19" fmla="*/ 0 h 279"/>
                  <a:gd name="T20" fmla="*/ 1 w 186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6" h="279">
                    <a:moveTo>
                      <a:pt x="0" y="279"/>
                    </a:moveTo>
                    <a:lnTo>
                      <a:pt x="20" y="251"/>
                    </a:lnTo>
                    <a:lnTo>
                      <a:pt x="40" y="225"/>
                    </a:lnTo>
                    <a:lnTo>
                      <a:pt x="58" y="197"/>
                    </a:lnTo>
                    <a:lnTo>
                      <a:pt x="77" y="170"/>
                    </a:lnTo>
                    <a:lnTo>
                      <a:pt x="96" y="142"/>
                    </a:lnTo>
                    <a:lnTo>
                      <a:pt x="115" y="114"/>
                    </a:lnTo>
                    <a:lnTo>
                      <a:pt x="132" y="86"/>
                    </a:lnTo>
                    <a:lnTo>
                      <a:pt x="151" y="58"/>
                    </a:lnTo>
                    <a:lnTo>
                      <a:pt x="168" y="29"/>
                    </a:lnTo>
                    <a:lnTo>
                      <a:pt x="18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5" name="Freeform 80"/>
              <p:cNvSpPr>
                <a:spLocks/>
              </p:cNvSpPr>
              <p:nvPr/>
            </p:nvSpPr>
            <p:spPr bwMode="auto">
              <a:xfrm>
                <a:off x="1832" y="3590"/>
                <a:ext cx="51" cy="106"/>
              </a:xfrm>
              <a:custGeom>
                <a:avLst/>
                <a:gdLst>
                  <a:gd name="T0" fmla="*/ 0 w 199"/>
                  <a:gd name="T1" fmla="*/ 1 h 426"/>
                  <a:gd name="T2" fmla="*/ 0 w 199"/>
                  <a:gd name="T3" fmla="*/ 1 h 426"/>
                  <a:gd name="T4" fmla="*/ 0 w 199"/>
                  <a:gd name="T5" fmla="*/ 1 h 426"/>
                  <a:gd name="T6" fmla="*/ 0 w 199"/>
                  <a:gd name="T7" fmla="*/ 1 h 426"/>
                  <a:gd name="T8" fmla="*/ 0 w 199"/>
                  <a:gd name="T9" fmla="*/ 1 h 426"/>
                  <a:gd name="T10" fmla="*/ 0 w 199"/>
                  <a:gd name="T11" fmla="*/ 1 h 426"/>
                  <a:gd name="T12" fmla="*/ 1 w 199"/>
                  <a:gd name="T13" fmla="*/ 1 h 426"/>
                  <a:gd name="T14" fmla="*/ 1 w 199"/>
                  <a:gd name="T15" fmla="*/ 1 h 426"/>
                  <a:gd name="T16" fmla="*/ 1 w 199"/>
                  <a:gd name="T17" fmla="*/ 1 h 426"/>
                  <a:gd name="T18" fmla="*/ 1 w 199"/>
                  <a:gd name="T19" fmla="*/ 1 h 426"/>
                  <a:gd name="T20" fmla="*/ 1 w 199"/>
                  <a:gd name="T21" fmla="*/ 0 h 426"/>
                  <a:gd name="T22" fmla="*/ 1 w 199"/>
                  <a:gd name="T23" fmla="*/ 0 h 426"/>
                  <a:gd name="T24" fmla="*/ 1 w 199"/>
                  <a:gd name="T25" fmla="*/ 0 h 426"/>
                  <a:gd name="T26" fmla="*/ 1 w 199"/>
                  <a:gd name="T27" fmla="*/ 0 h 426"/>
                  <a:gd name="T28" fmla="*/ 1 w 199"/>
                  <a:gd name="T29" fmla="*/ 0 h 426"/>
                  <a:gd name="T30" fmla="*/ 1 w 199"/>
                  <a:gd name="T31" fmla="*/ 0 h 4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9" h="426">
                    <a:moveTo>
                      <a:pt x="0" y="426"/>
                    </a:moveTo>
                    <a:lnTo>
                      <a:pt x="8" y="412"/>
                    </a:lnTo>
                    <a:lnTo>
                      <a:pt x="24" y="383"/>
                    </a:lnTo>
                    <a:lnTo>
                      <a:pt x="40" y="353"/>
                    </a:lnTo>
                    <a:lnTo>
                      <a:pt x="55" y="323"/>
                    </a:lnTo>
                    <a:lnTo>
                      <a:pt x="70" y="293"/>
                    </a:lnTo>
                    <a:lnTo>
                      <a:pt x="85" y="263"/>
                    </a:lnTo>
                    <a:lnTo>
                      <a:pt x="100" y="233"/>
                    </a:lnTo>
                    <a:lnTo>
                      <a:pt x="113" y="202"/>
                    </a:lnTo>
                    <a:lnTo>
                      <a:pt x="127" y="173"/>
                    </a:lnTo>
                    <a:lnTo>
                      <a:pt x="140" y="142"/>
                    </a:lnTo>
                    <a:lnTo>
                      <a:pt x="154" y="111"/>
                    </a:lnTo>
                    <a:lnTo>
                      <a:pt x="167" y="80"/>
                    </a:lnTo>
                    <a:lnTo>
                      <a:pt x="179" y="49"/>
                    </a:lnTo>
                    <a:lnTo>
                      <a:pt x="191" y="18"/>
                    </a:lnTo>
                    <a:lnTo>
                      <a:pt x="19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6" name="Freeform 81"/>
              <p:cNvSpPr>
                <a:spLocks/>
              </p:cNvSpPr>
              <p:nvPr/>
            </p:nvSpPr>
            <p:spPr bwMode="auto">
              <a:xfrm>
                <a:off x="1891" y="3450"/>
                <a:ext cx="32" cy="112"/>
              </a:xfrm>
              <a:custGeom>
                <a:avLst/>
                <a:gdLst>
                  <a:gd name="T0" fmla="*/ 0 w 123"/>
                  <a:gd name="T1" fmla="*/ 2 h 455"/>
                  <a:gd name="T2" fmla="*/ 0 w 123"/>
                  <a:gd name="T3" fmla="*/ 1 h 455"/>
                  <a:gd name="T4" fmla="*/ 0 w 123"/>
                  <a:gd name="T5" fmla="*/ 1 h 455"/>
                  <a:gd name="T6" fmla="*/ 0 w 123"/>
                  <a:gd name="T7" fmla="*/ 1 h 455"/>
                  <a:gd name="T8" fmla="*/ 0 w 123"/>
                  <a:gd name="T9" fmla="*/ 1 h 455"/>
                  <a:gd name="T10" fmla="*/ 0 w 123"/>
                  <a:gd name="T11" fmla="*/ 1 h 455"/>
                  <a:gd name="T12" fmla="*/ 0 w 123"/>
                  <a:gd name="T13" fmla="*/ 1 h 455"/>
                  <a:gd name="T14" fmla="*/ 0 w 123"/>
                  <a:gd name="T15" fmla="*/ 1 h 455"/>
                  <a:gd name="T16" fmla="*/ 0 w 123"/>
                  <a:gd name="T17" fmla="*/ 1 h 455"/>
                  <a:gd name="T18" fmla="*/ 1 w 123"/>
                  <a:gd name="T19" fmla="*/ 0 h 455"/>
                  <a:gd name="T20" fmla="*/ 1 w 123"/>
                  <a:gd name="T21" fmla="*/ 0 h 455"/>
                  <a:gd name="T22" fmla="*/ 1 w 123"/>
                  <a:gd name="T23" fmla="*/ 0 h 455"/>
                  <a:gd name="T24" fmla="*/ 1 w 123"/>
                  <a:gd name="T25" fmla="*/ 0 h 455"/>
                  <a:gd name="T26" fmla="*/ 1 w 123"/>
                  <a:gd name="T27" fmla="*/ 0 h 455"/>
                  <a:gd name="T28" fmla="*/ 1 w 123"/>
                  <a:gd name="T29" fmla="*/ 0 h 455"/>
                  <a:gd name="T30" fmla="*/ 1 w 123"/>
                  <a:gd name="T31" fmla="*/ 0 h 4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3" h="455">
                    <a:moveTo>
                      <a:pt x="0" y="455"/>
                    </a:moveTo>
                    <a:lnTo>
                      <a:pt x="10" y="426"/>
                    </a:lnTo>
                    <a:lnTo>
                      <a:pt x="20" y="394"/>
                    </a:lnTo>
                    <a:lnTo>
                      <a:pt x="31" y="362"/>
                    </a:lnTo>
                    <a:lnTo>
                      <a:pt x="41" y="330"/>
                    </a:lnTo>
                    <a:lnTo>
                      <a:pt x="50" y="298"/>
                    </a:lnTo>
                    <a:lnTo>
                      <a:pt x="60" y="266"/>
                    </a:lnTo>
                    <a:lnTo>
                      <a:pt x="68" y="234"/>
                    </a:lnTo>
                    <a:lnTo>
                      <a:pt x="76" y="202"/>
                    </a:lnTo>
                    <a:lnTo>
                      <a:pt x="85" y="168"/>
                    </a:lnTo>
                    <a:lnTo>
                      <a:pt x="93" y="136"/>
                    </a:lnTo>
                    <a:lnTo>
                      <a:pt x="100" y="104"/>
                    </a:lnTo>
                    <a:lnTo>
                      <a:pt x="108" y="71"/>
                    </a:lnTo>
                    <a:lnTo>
                      <a:pt x="115" y="38"/>
                    </a:lnTo>
                    <a:lnTo>
                      <a:pt x="121" y="6"/>
                    </a:lnTo>
                    <a:lnTo>
                      <a:pt x="12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7" name="Freeform 82"/>
              <p:cNvSpPr>
                <a:spLocks/>
              </p:cNvSpPr>
              <p:nvPr/>
            </p:nvSpPr>
            <p:spPr bwMode="auto">
              <a:xfrm>
                <a:off x="1928" y="3306"/>
                <a:ext cx="10" cy="114"/>
              </a:xfrm>
              <a:custGeom>
                <a:avLst/>
                <a:gdLst>
                  <a:gd name="T0" fmla="*/ 0 w 42"/>
                  <a:gd name="T1" fmla="*/ 2 h 468"/>
                  <a:gd name="T2" fmla="*/ 0 w 42"/>
                  <a:gd name="T3" fmla="*/ 2 h 468"/>
                  <a:gd name="T4" fmla="*/ 0 w 42"/>
                  <a:gd name="T5" fmla="*/ 1 h 468"/>
                  <a:gd name="T6" fmla="*/ 0 w 42"/>
                  <a:gd name="T7" fmla="*/ 1 h 468"/>
                  <a:gd name="T8" fmla="*/ 0 w 42"/>
                  <a:gd name="T9" fmla="*/ 1 h 468"/>
                  <a:gd name="T10" fmla="*/ 0 w 42"/>
                  <a:gd name="T11" fmla="*/ 1 h 468"/>
                  <a:gd name="T12" fmla="*/ 0 w 42"/>
                  <a:gd name="T13" fmla="*/ 1 h 468"/>
                  <a:gd name="T14" fmla="*/ 0 w 42"/>
                  <a:gd name="T15" fmla="*/ 1 h 468"/>
                  <a:gd name="T16" fmla="*/ 0 w 42"/>
                  <a:gd name="T17" fmla="*/ 1 h 468"/>
                  <a:gd name="T18" fmla="*/ 0 w 42"/>
                  <a:gd name="T19" fmla="*/ 1 h 468"/>
                  <a:gd name="T20" fmla="*/ 0 w 42"/>
                  <a:gd name="T21" fmla="*/ 0 h 468"/>
                  <a:gd name="T22" fmla="*/ 0 w 42"/>
                  <a:gd name="T23" fmla="*/ 0 h 468"/>
                  <a:gd name="T24" fmla="*/ 0 w 42"/>
                  <a:gd name="T25" fmla="*/ 0 h 468"/>
                  <a:gd name="T26" fmla="*/ 0 w 42"/>
                  <a:gd name="T27" fmla="*/ 0 h 468"/>
                  <a:gd name="T28" fmla="*/ 0 w 42"/>
                  <a:gd name="T29" fmla="*/ 0 h 468"/>
                  <a:gd name="T30" fmla="*/ 0 w 42"/>
                  <a:gd name="T31" fmla="*/ 0 h 4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68">
                    <a:moveTo>
                      <a:pt x="0" y="468"/>
                    </a:moveTo>
                    <a:lnTo>
                      <a:pt x="1" y="458"/>
                    </a:lnTo>
                    <a:lnTo>
                      <a:pt x="6" y="425"/>
                    </a:lnTo>
                    <a:lnTo>
                      <a:pt x="11" y="392"/>
                    </a:lnTo>
                    <a:lnTo>
                      <a:pt x="15" y="359"/>
                    </a:lnTo>
                    <a:lnTo>
                      <a:pt x="19" y="326"/>
                    </a:lnTo>
                    <a:lnTo>
                      <a:pt x="23" y="291"/>
                    </a:lnTo>
                    <a:lnTo>
                      <a:pt x="26" y="258"/>
                    </a:lnTo>
                    <a:lnTo>
                      <a:pt x="29" y="225"/>
                    </a:lnTo>
                    <a:lnTo>
                      <a:pt x="33" y="192"/>
                    </a:lnTo>
                    <a:lnTo>
                      <a:pt x="35" y="159"/>
                    </a:lnTo>
                    <a:lnTo>
                      <a:pt x="37" y="126"/>
                    </a:lnTo>
                    <a:lnTo>
                      <a:pt x="38" y="91"/>
                    </a:lnTo>
                    <a:lnTo>
                      <a:pt x="40" y="58"/>
                    </a:lnTo>
                    <a:lnTo>
                      <a:pt x="42" y="25"/>
                    </a:lnTo>
                    <a:lnTo>
                      <a:pt x="4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8" name="Freeform 83"/>
              <p:cNvSpPr>
                <a:spLocks/>
              </p:cNvSpPr>
              <p:nvPr/>
            </p:nvSpPr>
            <p:spPr bwMode="auto">
              <a:xfrm>
                <a:off x="1928" y="3160"/>
                <a:ext cx="10" cy="116"/>
              </a:xfrm>
              <a:custGeom>
                <a:avLst/>
                <a:gdLst>
                  <a:gd name="T0" fmla="*/ 0 w 39"/>
                  <a:gd name="T1" fmla="*/ 2 h 469"/>
                  <a:gd name="T2" fmla="*/ 0 w 39"/>
                  <a:gd name="T3" fmla="*/ 2 h 469"/>
                  <a:gd name="T4" fmla="*/ 0 w 39"/>
                  <a:gd name="T5" fmla="*/ 1 h 469"/>
                  <a:gd name="T6" fmla="*/ 0 w 39"/>
                  <a:gd name="T7" fmla="*/ 1 h 469"/>
                  <a:gd name="T8" fmla="*/ 0 w 39"/>
                  <a:gd name="T9" fmla="*/ 1 h 469"/>
                  <a:gd name="T10" fmla="*/ 0 w 39"/>
                  <a:gd name="T11" fmla="*/ 1 h 469"/>
                  <a:gd name="T12" fmla="*/ 0 w 39"/>
                  <a:gd name="T13" fmla="*/ 1 h 469"/>
                  <a:gd name="T14" fmla="*/ 0 w 39"/>
                  <a:gd name="T15" fmla="*/ 1 h 469"/>
                  <a:gd name="T16" fmla="*/ 0 w 39"/>
                  <a:gd name="T17" fmla="*/ 1 h 469"/>
                  <a:gd name="T18" fmla="*/ 0 w 39"/>
                  <a:gd name="T19" fmla="*/ 1 h 469"/>
                  <a:gd name="T20" fmla="*/ 0 w 39"/>
                  <a:gd name="T21" fmla="*/ 0 h 469"/>
                  <a:gd name="T22" fmla="*/ 0 w 39"/>
                  <a:gd name="T23" fmla="*/ 0 h 469"/>
                  <a:gd name="T24" fmla="*/ 0 w 39"/>
                  <a:gd name="T25" fmla="*/ 0 h 469"/>
                  <a:gd name="T26" fmla="*/ 0 w 39"/>
                  <a:gd name="T27" fmla="*/ 0 h 469"/>
                  <a:gd name="T28" fmla="*/ 0 w 39"/>
                  <a:gd name="T29" fmla="*/ 0 h 469"/>
                  <a:gd name="T30" fmla="*/ 0 w 39"/>
                  <a:gd name="T31" fmla="*/ 0 h 4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469">
                    <a:moveTo>
                      <a:pt x="39" y="469"/>
                    </a:moveTo>
                    <a:lnTo>
                      <a:pt x="39" y="443"/>
                    </a:lnTo>
                    <a:lnTo>
                      <a:pt x="38" y="410"/>
                    </a:lnTo>
                    <a:lnTo>
                      <a:pt x="36" y="377"/>
                    </a:lnTo>
                    <a:lnTo>
                      <a:pt x="34" y="344"/>
                    </a:lnTo>
                    <a:lnTo>
                      <a:pt x="33" y="309"/>
                    </a:lnTo>
                    <a:lnTo>
                      <a:pt x="31" y="276"/>
                    </a:lnTo>
                    <a:lnTo>
                      <a:pt x="29" y="243"/>
                    </a:lnTo>
                    <a:lnTo>
                      <a:pt x="25" y="210"/>
                    </a:lnTo>
                    <a:lnTo>
                      <a:pt x="22" y="177"/>
                    </a:lnTo>
                    <a:lnTo>
                      <a:pt x="19" y="144"/>
                    </a:lnTo>
                    <a:lnTo>
                      <a:pt x="15" y="109"/>
                    </a:lnTo>
                    <a:lnTo>
                      <a:pt x="11" y="76"/>
                    </a:lnTo>
                    <a:lnTo>
                      <a:pt x="7" y="43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69" name="Freeform 84"/>
              <p:cNvSpPr>
                <a:spLocks/>
              </p:cNvSpPr>
              <p:nvPr/>
            </p:nvSpPr>
            <p:spPr bwMode="auto">
              <a:xfrm>
                <a:off x="1895" y="3018"/>
                <a:ext cx="29" cy="113"/>
              </a:xfrm>
              <a:custGeom>
                <a:avLst/>
                <a:gdLst>
                  <a:gd name="T0" fmla="*/ 0 w 118"/>
                  <a:gd name="T1" fmla="*/ 2 h 456"/>
                  <a:gd name="T2" fmla="*/ 0 w 118"/>
                  <a:gd name="T3" fmla="*/ 2 h 456"/>
                  <a:gd name="T4" fmla="*/ 0 w 118"/>
                  <a:gd name="T5" fmla="*/ 1 h 456"/>
                  <a:gd name="T6" fmla="*/ 0 w 118"/>
                  <a:gd name="T7" fmla="*/ 1 h 456"/>
                  <a:gd name="T8" fmla="*/ 0 w 118"/>
                  <a:gd name="T9" fmla="*/ 1 h 456"/>
                  <a:gd name="T10" fmla="*/ 0 w 118"/>
                  <a:gd name="T11" fmla="*/ 1 h 456"/>
                  <a:gd name="T12" fmla="*/ 0 w 118"/>
                  <a:gd name="T13" fmla="*/ 1 h 456"/>
                  <a:gd name="T14" fmla="*/ 0 w 118"/>
                  <a:gd name="T15" fmla="*/ 1 h 456"/>
                  <a:gd name="T16" fmla="*/ 0 w 118"/>
                  <a:gd name="T17" fmla="*/ 1 h 456"/>
                  <a:gd name="T18" fmla="*/ 0 w 118"/>
                  <a:gd name="T19" fmla="*/ 1 h 456"/>
                  <a:gd name="T20" fmla="*/ 0 w 118"/>
                  <a:gd name="T21" fmla="*/ 0 h 456"/>
                  <a:gd name="T22" fmla="*/ 0 w 118"/>
                  <a:gd name="T23" fmla="*/ 0 h 456"/>
                  <a:gd name="T24" fmla="*/ 0 w 118"/>
                  <a:gd name="T25" fmla="*/ 0 h 456"/>
                  <a:gd name="T26" fmla="*/ 0 w 118"/>
                  <a:gd name="T27" fmla="*/ 0 h 456"/>
                  <a:gd name="T28" fmla="*/ 0 w 118"/>
                  <a:gd name="T29" fmla="*/ 0 h 456"/>
                  <a:gd name="T30" fmla="*/ 0 w 118"/>
                  <a:gd name="T31" fmla="*/ 0 h 4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456">
                    <a:moveTo>
                      <a:pt x="118" y="456"/>
                    </a:moveTo>
                    <a:lnTo>
                      <a:pt x="117" y="450"/>
                    </a:lnTo>
                    <a:lnTo>
                      <a:pt x="110" y="417"/>
                    </a:lnTo>
                    <a:lnTo>
                      <a:pt x="104" y="385"/>
                    </a:lnTo>
                    <a:lnTo>
                      <a:pt x="97" y="352"/>
                    </a:lnTo>
                    <a:lnTo>
                      <a:pt x="89" y="319"/>
                    </a:lnTo>
                    <a:lnTo>
                      <a:pt x="82" y="287"/>
                    </a:lnTo>
                    <a:lnTo>
                      <a:pt x="74" y="254"/>
                    </a:lnTo>
                    <a:lnTo>
                      <a:pt x="65" y="222"/>
                    </a:lnTo>
                    <a:lnTo>
                      <a:pt x="57" y="189"/>
                    </a:lnTo>
                    <a:lnTo>
                      <a:pt x="47" y="157"/>
                    </a:lnTo>
                    <a:lnTo>
                      <a:pt x="39" y="125"/>
                    </a:lnTo>
                    <a:lnTo>
                      <a:pt x="29" y="93"/>
                    </a:lnTo>
                    <a:lnTo>
                      <a:pt x="20" y="61"/>
                    </a:lnTo>
                    <a:lnTo>
                      <a:pt x="9" y="29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0" name="Freeform 85"/>
              <p:cNvSpPr>
                <a:spLocks/>
              </p:cNvSpPr>
              <p:nvPr/>
            </p:nvSpPr>
            <p:spPr bwMode="auto">
              <a:xfrm>
                <a:off x="1838" y="2885"/>
                <a:ext cx="46" cy="105"/>
              </a:xfrm>
              <a:custGeom>
                <a:avLst/>
                <a:gdLst>
                  <a:gd name="T0" fmla="*/ 1 w 193"/>
                  <a:gd name="T1" fmla="*/ 1 h 429"/>
                  <a:gd name="T2" fmla="*/ 0 w 193"/>
                  <a:gd name="T3" fmla="*/ 1 h 429"/>
                  <a:gd name="T4" fmla="*/ 0 w 193"/>
                  <a:gd name="T5" fmla="*/ 1 h 429"/>
                  <a:gd name="T6" fmla="*/ 0 w 193"/>
                  <a:gd name="T7" fmla="*/ 1 h 429"/>
                  <a:gd name="T8" fmla="*/ 0 w 193"/>
                  <a:gd name="T9" fmla="*/ 1 h 429"/>
                  <a:gd name="T10" fmla="*/ 0 w 193"/>
                  <a:gd name="T11" fmla="*/ 1 h 429"/>
                  <a:gd name="T12" fmla="*/ 0 w 193"/>
                  <a:gd name="T13" fmla="*/ 1 h 429"/>
                  <a:gd name="T14" fmla="*/ 0 w 193"/>
                  <a:gd name="T15" fmla="*/ 1 h 429"/>
                  <a:gd name="T16" fmla="*/ 0 w 193"/>
                  <a:gd name="T17" fmla="*/ 1 h 429"/>
                  <a:gd name="T18" fmla="*/ 0 w 193"/>
                  <a:gd name="T19" fmla="*/ 0 h 429"/>
                  <a:gd name="T20" fmla="*/ 0 w 193"/>
                  <a:gd name="T21" fmla="*/ 0 h 429"/>
                  <a:gd name="T22" fmla="*/ 0 w 193"/>
                  <a:gd name="T23" fmla="*/ 0 h 429"/>
                  <a:gd name="T24" fmla="*/ 0 w 193"/>
                  <a:gd name="T25" fmla="*/ 0 h 429"/>
                  <a:gd name="T26" fmla="*/ 0 w 193"/>
                  <a:gd name="T27" fmla="*/ 0 h 429"/>
                  <a:gd name="T28" fmla="*/ 0 w 193"/>
                  <a:gd name="T29" fmla="*/ 0 h 429"/>
                  <a:gd name="T30" fmla="*/ 0 w 193"/>
                  <a:gd name="T31" fmla="*/ 0 h 4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3" h="429">
                    <a:moveTo>
                      <a:pt x="193" y="429"/>
                    </a:moveTo>
                    <a:lnTo>
                      <a:pt x="186" y="410"/>
                    </a:lnTo>
                    <a:lnTo>
                      <a:pt x="174" y="379"/>
                    </a:lnTo>
                    <a:lnTo>
                      <a:pt x="162" y="348"/>
                    </a:lnTo>
                    <a:lnTo>
                      <a:pt x="150" y="317"/>
                    </a:lnTo>
                    <a:lnTo>
                      <a:pt x="137" y="286"/>
                    </a:lnTo>
                    <a:lnTo>
                      <a:pt x="123" y="255"/>
                    </a:lnTo>
                    <a:lnTo>
                      <a:pt x="110" y="224"/>
                    </a:lnTo>
                    <a:lnTo>
                      <a:pt x="96" y="195"/>
                    </a:lnTo>
                    <a:lnTo>
                      <a:pt x="81" y="164"/>
                    </a:lnTo>
                    <a:lnTo>
                      <a:pt x="67" y="134"/>
                    </a:lnTo>
                    <a:lnTo>
                      <a:pt x="53" y="104"/>
                    </a:lnTo>
                    <a:lnTo>
                      <a:pt x="37" y="74"/>
                    </a:lnTo>
                    <a:lnTo>
                      <a:pt x="22" y="44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571" name="Freeform 86"/>
              <p:cNvSpPr>
                <a:spLocks/>
              </p:cNvSpPr>
              <p:nvPr/>
            </p:nvSpPr>
            <p:spPr bwMode="auto">
              <a:xfrm>
                <a:off x="1777" y="2791"/>
                <a:ext cx="45" cy="69"/>
              </a:xfrm>
              <a:custGeom>
                <a:avLst/>
                <a:gdLst>
                  <a:gd name="T0" fmla="*/ 1 w 182"/>
                  <a:gd name="T1" fmla="*/ 1 h 280"/>
                  <a:gd name="T2" fmla="*/ 1 w 182"/>
                  <a:gd name="T3" fmla="*/ 1 h 280"/>
                  <a:gd name="T4" fmla="*/ 0 w 182"/>
                  <a:gd name="T5" fmla="*/ 1 h 280"/>
                  <a:gd name="T6" fmla="*/ 0 w 182"/>
                  <a:gd name="T7" fmla="*/ 1 h 280"/>
                  <a:gd name="T8" fmla="*/ 0 w 182"/>
                  <a:gd name="T9" fmla="*/ 1 h 280"/>
                  <a:gd name="T10" fmla="*/ 0 w 182"/>
                  <a:gd name="T11" fmla="*/ 0 h 280"/>
                  <a:gd name="T12" fmla="*/ 0 w 182"/>
                  <a:gd name="T13" fmla="*/ 0 h 280"/>
                  <a:gd name="T14" fmla="*/ 0 w 182"/>
                  <a:gd name="T15" fmla="*/ 0 h 280"/>
                  <a:gd name="T16" fmla="*/ 0 w 182"/>
                  <a:gd name="T17" fmla="*/ 0 h 280"/>
                  <a:gd name="T18" fmla="*/ 0 w 182"/>
                  <a:gd name="T19" fmla="*/ 0 h 280"/>
                  <a:gd name="T20" fmla="*/ 0 w 182"/>
                  <a:gd name="T21" fmla="*/ 0 h 280"/>
                  <a:gd name="T22" fmla="*/ 0 w 182"/>
                  <a:gd name="T23" fmla="*/ 0 h 2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2" h="280">
                    <a:moveTo>
                      <a:pt x="182" y="280"/>
                    </a:moveTo>
                    <a:lnTo>
                      <a:pt x="182" y="279"/>
                    </a:lnTo>
                    <a:lnTo>
                      <a:pt x="166" y="251"/>
                    </a:lnTo>
                    <a:lnTo>
                      <a:pt x="148" y="222"/>
                    </a:lnTo>
                    <a:lnTo>
                      <a:pt x="130" y="193"/>
                    </a:lnTo>
                    <a:lnTo>
                      <a:pt x="112" y="165"/>
                    </a:lnTo>
                    <a:lnTo>
                      <a:pt x="95" y="137"/>
                    </a:lnTo>
                    <a:lnTo>
                      <a:pt x="76" y="109"/>
                    </a:lnTo>
                    <a:lnTo>
                      <a:pt x="57" y="81"/>
                    </a:lnTo>
                    <a:lnTo>
                      <a:pt x="38" y="54"/>
                    </a:lnTo>
                    <a:lnTo>
                      <a:pt x="19" y="2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6548" name="Line 87"/>
            <p:cNvSpPr>
              <a:spLocks noChangeShapeType="1"/>
            </p:cNvSpPr>
            <p:nvPr/>
          </p:nvSpPr>
          <p:spPr bwMode="auto">
            <a:xfrm>
              <a:off x="250" y="1373"/>
              <a:ext cx="0" cy="8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49" name="Line 88"/>
            <p:cNvSpPr>
              <a:spLocks noChangeShapeType="1"/>
            </p:cNvSpPr>
            <p:nvPr/>
          </p:nvSpPr>
          <p:spPr bwMode="auto">
            <a:xfrm>
              <a:off x="250" y="2188"/>
              <a:ext cx="16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0" name="Line 89"/>
            <p:cNvSpPr>
              <a:spLocks noChangeShapeType="1"/>
            </p:cNvSpPr>
            <p:nvPr/>
          </p:nvSpPr>
          <p:spPr bwMode="auto">
            <a:xfrm flipV="1">
              <a:off x="1938" y="1897"/>
              <a:ext cx="0" cy="2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1" name="Line 90"/>
            <p:cNvSpPr>
              <a:spLocks noChangeShapeType="1"/>
            </p:cNvSpPr>
            <p:nvPr/>
          </p:nvSpPr>
          <p:spPr bwMode="auto">
            <a:xfrm flipV="1">
              <a:off x="571" y="557"/>
              <a:ext cx="0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2" name="Line 91"/>
            <p:cNvSpPr>
              <a:spLocks noChangeShapeType="1"/>
            </p:cNvSpPr>
            <p:nvPr/>
          </p:nvSpPr>
          <p:spPr bwMode="auto">
            <a:xfrm>
              <a:off x="571" y="557"/>
              <a:ext cx="104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3" name="Line 92"/>
            <p:cNvSpPr>
              <a:spLocks noChangeShapeType="1"/>
            </p:cNvSpPr>
            <p:nvPr/>
          </p:nvSpPr>
          <p:spPr bwMode="auto">
            <a:xfrm>
              <a:off x="1617" y="557"/>
              <a:ext cx="0" cy="2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4" name="Line 93"/>
            <p:cNvSpPr>
              <a:spLocks noChangeShapeType="1"/>
            </p:cNvSpPr>
            <p:nvPr/>
          </p:nvSpPr>
          <p:spPr bwMode="auto">
            <a:xfrm>
              <a:off x="1617" y="848"/>
              <a:ext cx="8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5" name="Line 94"/>
            <p:cNvSpPr>
              <a:spLocks noChangeShapeType="1"/>
            </p:cNvSpPr>
            <p:nvPr/>
          </p:nvSpPr>
          <p:spPr bwMode="auto">
            <a:xfrm>
              <a:off x="2432" y="848"/>
              <a:ext cx="0" cy="10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6" name="Line 95"/>
            <p:cNvSpPr>
              <a:spLocks noChangeShapeType="1"/>
            </p:cNvSpPr>
            <p:nvPr/>
          </p:nvSpPr>
          <p:spPr bwMode="auto">
            <a:xfrm flipH="1">
              <a:off x="1938" y="1897"/>
              <a:ext cx="4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7" name="Line 96"/>
            <p:cNvSpPr>
              <a:spLocks noChangeShapeType="1"/>
            </p:cNvSpPr>
            <p:nvPr/>
          </p:nvSpPr>
          <p:spPr bwMode="auto">
            <a:xfrm>
              <a:off x="2916" y="2188"/>
              <a:ext cx="16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8" name="Line 97"/>
            <p:cNvSpPr>
              <a:spLocks noChangeShapeType="1"/>
            </p:cNvSpPr>
            <p:nvPr/>
          </p:nvSpPr>
          <p:spPr bwMode="auto">
            <a:xfrm flipV="1">
              <a:off x="4604" y="1373"/>
              <a:ext cx="0" cy="8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59" name="Line 98"/>
            <p:cNvSpPr>
              <a:spLocks noChangeShapeType="1"/>
            </p:cNvSpPr>
            <p:nvPr/>
          </p:nvSpPr>
          <p:spPr bwMode="auto">
            <a:xfrm flipH="1">
              <a:off x="2916" y="1373"/>
              <a:ext cx="16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60" name="Line 99"/>
            <p:cNvSpPr>
              <a:spLocks noChangeShapeType="1"/>
            </p:cNvSpPr>
            <p:nvPr/>
          </p:nvSpPr>
          <p:spPr bwMode="auto">
            <a:xfrm>
              <a:off x="2916" y="1373"/>
              <a:ext cx="0" cy="8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61" name="Line 100"/>
            <p:cNvSpPr>
              <a:spLocks noChangeShapeType="1"/>
            </p:cNvSpPr>
            <p:nvPr/>
          </p:nvSpPr>
          <p:spPr bwMode="auto">
            <a:xfrm flipV="1">
              <a:off x="4283" y="557"/>
              <a:ext cx="0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62" name="Line 101"/>
            <p:cNvSpPr>
              <a:spLocks noChangeShapeType="1"/>
            </p:cNvSpPr>
            <p:nvPr/>
          </p:nvSpPr>
          <p:spPr bwMode="auto">
            <a:xfrm flipH="1">
              <a:off x="3236" y="557"/>
              <a:ext cx="10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563" name="Line 102"/>
            <p:cNvSpPr>
              <a:spLocks noChangeShapeType="1"/>
            </p:cNvSpPr>
            <p:nvPr/>
          </p:nvSpPr>
          <p:spPr bwMode="auto">
            <a:xfrm>
              <a:off x="3236" y="557"/>
              <a:ext cx="0" cy="8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9415" name="Freeform 103"/>
          <p:cNvSpPr>
            <a:spLocks/>
          </p:cNvSpPr>
          <p:nvPr/>
        </p:nvSpPr>
        <p:spPr bwMode="auto">
          <a:xfrm>
            <a:off x="1736725" y="4384675"/>
            <a:ext cx="830263" cy="1663700"/>
          </a:xfrm>
          <a:custGeom>
            <a:avLst/>
            <a:gdLst>
              <a:gd name="T0" fmla="*/ 2147483647 w 2116"/>
              <a:gd name="T1" fmla="*/ 2147483647 h 4235"/>
              <a:gd name="T2" fmla="*/ 2147483647 w 2116"/>
              <a:gd name="T3" fmla="*/ 2147483647 h 4235"/>
              <a:gd name="T4" fmla="*/ 2147483647 w 2116"/>
              <a:gd name="T5" fmla="*/ 2147483647 h 4235"/>
              <a:gd name="T6" fmla="*/ 2147483647 w 2116"/>
              <a:gd name="T7" fmla="*/ 2147483647 h 4235"/>
              <a:gd name="T8" fmla="*/ 2147483647 w 2116"/>
              <a:gd name="T9" fmla="*/ 2147483647 h 4235"/>
              <a:gd name="T10" fmla="*/ 2147483647 w 2116"/>
              <a:gd name="T11" fmla="*/ 2147483647 h 4235"/>
              <a:gd name="T12" fmla="*/ 2147483647 w 2116"/>
              <a:gd name="T13" fmla="*/ 2147483647 h 4235"/>
              <a:gd name="T14" fmla="*/ 2147483647 w 2116"/>
              <a:gd name="T15" fmla="*/ 2147483647 h 4235"/>
              <a:gd name="T16" fmla="*/ 2147483647 w 2116"/>
              <a:gd name="T17" fmla="*/ 2147483647 h 4235"/>
              <a:gd name="T18" fmla="*/ 2147483647 w 2116"/>
              <a:gd name="T19" fmla="*/ 2147483647 h 4235"/>
              <a:gd name="T20" fmla="*/ 2147483647 w 2116"/>
              <a:gd name="T21" fmla="*/ 2147483647 h 4235"/>
              <a:gd name="T22" fmla="*/ 2147483647 w 2116"/>
              <a:gd name="T23" fmla="*/ 2147483647 h 4235"/>
              <a:gd name="T24" fmla="*/ 2147483647 w 2116"/>
              <a:gd name="T25" fmla="*/ 2147483647 h 4235"/>
              <a:gd name="T26" fmla="*/ 2147483647 w 2116"/>
              <a:gd name="T27" fmla="*/ 2147483647 h 4235"/>
              <a:gd name="T28" fmla="*/ 2147483647 w 2116"/>
              <a:gd name="T29" fmla="*/ 2147483647 h 4235"/>
              <a:gd name="T30" fmla="*/ 2147483647 w 2116"/>
              <a:gd name="T31" fmla="*/ 2147483647 h 4235"/>
              <a:gd name="T32" fmla="*/ 2147483647 w 2116"/>
              <a:gd name="T33" fmla="*/ 2147483647 h 4235"/>
              <a:gd name="T34" fmla="*/ 2147483647 w 2116"/>
              <a:gd name="T35" fmla="*/ 2147483647 h 4235"/>
              <a:gd name="T36" fmla="*/ 2147483647 w 2116"/>
              <a:gd name="T37" fmla="*/ 2147483647 h 4235"/>
              <a:gd name="T38" fmla="*/ 2147483647 w 2116"/>
              <a:gd name="T39" fmla="*/ 2147483647 h 4235"/>
              <a:gd name="T40" fmla="*/ 2147483647 w 2116"/>
              <a:gd name="T41" fmla="*/ 2147483647 h 4235"/>
              <a:gd name="T42" fmla="*/ 2147483647 w 2116"/>
              <a:gd name="T43" fmla="*/ 2147483647 h 4235"/>
              <a:gd name="T44" fmla="*/ 2147483647 w 2116"/>
              <a:gd name="T45" fmla="*/ 2147483647 h 4235"/>
              <a:gd name="T46" fmla="*/ 2147483647 w 2116"/>
              <a:gd name="T47" fmla="*/ 2147483647 h 4235"/>
              <a:gd name="T48" fmla="*/ 2147483647 w 2116"/>
              <a:gd name="T49" fmla="*/ 2147483647 h 4235"/>
              <a:gd name="T50" fmla="*/ 2147483647 w 2116"/>
              <a:gd name="T51" fmla="*/ 2147483647 h 4235"/>
              <a:gd name="T52" fmla="*/ 2147483647 w 2116"/>
              <a:gd name="T53" fmla="*/ 2147483647 h 4235"/>
              <a:gd name="T54" fmla="*/ 2147483647 w 2116"/>
              <a:gd name="T55" fmla="*/ 2147483647 h 4235"/>
              <a:gd name="T56" fmla="*/ 2147483647 w 2116"/>
              <a:gd name="T57" fmla="*/ 2147483647 h 4235"/>
              <a:gd name="T58" fmla="*/ 2147483647 w 2116"/>
              <a:gd name="T59" fmla="*/ 2147483647 h 4235"/>
              <a:gd name="T60" fmla="*/ 2147483647 w 2116"/>
              <a:gd name="T61" fmla="*/ 2147483647 h 4235"/>
              <a:gd name="T62" fmla="*/ 2147483647 w 2116"/>
              <a:gd name="T63" fmla="*/ 2147483647 h 4235"/>
              <a:gd name="T64" fmla="*/ 2147483647 w 2116"/>
              <a:gd name="T65" fmla="*/ 2147483647 h 4235"/>
              <a:gd name="T66" fmla="*/ 2147483647 w 2116"/>
              <a:gd name="T67" fmla="*/ 2147483647 h 4235"/>
              <a:gd name="T68" fmla="*/ 2147483647 w 2116"/>
              <a:gd name="T69" fmla="*/ 2147483647 h 4235"/>
              <a:gd name="T70" fmla="*/ 2147483647 w 2116"/>
              <a:gd name="T71" fmla="*/ 2147483647 h 4235"/>
              <a:gd name="T72" fmla="*/ 2147483647 w 2116"/>
              <a:gd name="T73" fmla="*/ 2147483647 h 4235"/>
              <a:gd name="T74" fmla="*/ 2147483647 w 2116"/>
              <a:gd name="T75" fmla="*/ 2147483647 h 4235"/>
              <a:gd name="T76" fmla="*/ 2147483647 w 2116"/>
              <a:gd name="T77" fmla="*/ 2147483647 h 4235"/>
              <a:gd name="T78" fmla="*/ 2147483647 w 2116"/>
              <a:gd name="T79" fmla="*/ 2147483647 h 4235"/>
              <a:gd name="T80" fmla="*/ 2147483647 w 2116"/>
              <a:gd name="T81" fmla="*/ 2147483647 h 4235"/>
              <a:gd name="T82" fmla="*/ 2147483647 w 2116"/>
              <a:gd name="T83" fmla="*/ 2147483647 h 4235"/>
              <a:gd name="T84" fmla="*/ 2147483647 w 2116"/>
              <a:gd name="T85" fmla="*/ 2147483647 h 4235"/>
              <a:gd name="T86" fmla="*/ 2147483647 w 2116"/>
              <a:gd name="T87" fmla="*/ 2147483647 h 4235"/>
              <a:gd name="T88" fmla="*/ 2147483647 w 2116"/>
              <a:gd name="T89" fmla="*/ 2147483647 h 4235"/>
              <a:gd name="T90" fmla="*/ 2147483647 w 2116"/>
              <a:gd name="T91" fmla="*/ 2147483647 h 4235"/>
              <a:gd name="T92" fmla="*/ 2147483647 w 2116"/>
              <a:gd name="T93" fmla="*/ 2147483647 h 423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2116" h="4235">
                <a:moveTo>
                  <a:pt x="0" y="4235"/>
                </a:moveTo>
                <a:lnTo>
                  <a:pt x="47" y="4235"/>
                </a:lnTo>
                <a:lnTo>
                  <a:pt x="94" y="4234"/>
                </a:lnTo>
                <a:lnTo>
                  <a:pt x="140" y="4231"/>
                </a:lnTo>
                <a:lnTo>
                  <a:pt x="188" y="4227"/>
                </a:lnTo>
                <a:lnTo>
                  <a:pt x="234" y="4223"/>
                </a:lnTo>
                <a:lnTo>
                  <a:pt x="281" y="4218"/>
                </a:lnTo>
                <a:lnTo>
                  <a:pt x="327" y="4210"/>
                </a:lnTo>
                <a:lnTo>
                  <a:pt x="372" y="4202"/>
                </a:lnTo>
                <a:lnTo>
                  <a:pt x="419" y="4194"/>
                </a:lnTo>
                <a:lnTo>
                  <a:pt x="465" y="4184"/>
                </a:lnTo>
                <a:lnTo>
                  <a:pt x="511" y="4173"/>
                </a:lnTo>
                <a:lnTo>
                  <a:pt x="556" y="4161"/>
                </a:lnTo>
                <a:lnTo>
                  <a:pt x="600" y="4149"/>
                </a:lnTo>
                <a:lnTo>
                  <a:pt x="645" y="4135"/>
                </a:lnTo>
                <a:lnTo>
                  <a:pt x="690" y="4120"/>
                </a:lnTo>
                <a:lnTo>
                  <a:pt x="734" y="4105"/>
                </a:lnTo>
                <a:lnTo>
                  <a:pt x="778" y="4087"/>
                </a:lnTo>
                <a:lnTo>
                  <a:pt x="821" y="4069"/>
                </a:lnTo>
                <a:lnTo>
                  <a:pt x="864" y="4052"/>
                </a:lnTo>
                <a:lnTo>
                  <a:pt x="906" y="4032"/>
                </a:lnTo>
                <a:lnTo>
                  <a:pt x="948" y="4011"/>
                </a:lnTo>
                <a:lnTo>
                  <a:pt x="990" y="3990"/>
                </a:lnTo>
                <a:lnTo>
                  <a:pt x="1031" y="3968"/>
                </a:lnTo>
                <a:lnTo>
                  <a:pt x="1072" y="3945"/>
                </a:lnTo>
                <a:lnTo>
                  <a:pt x="1112" y="3920"/>
                </a:lnTo>
                <a:lnTo>
                  <a:pt x="1152" y="3895"/>
                </a:lnTo>
                <a:lnTo>
                  <a:pt x="1190" y="3869"/>
                </a:lnTo>
                <a:lnTo>
                  <a:pt x="1229" y="3842"/>
                </a:lnTo>
                <a:lnTo>
                  <a:pt x="1267" y="3814"/>
                </a:lnTo>
                <a:lnTo>
                  <a:pt x="1304" y="3786"/>
                </a:lnTo>
                <a:lnTo>
                  <a:pt x="1341" y="3757"/>
                </a:lnTo>
                <a:lnTo>
                  <a:pt x="1376" y="3727"/>
                </a:lnTo>
                <a:lnTo>
                  <a:pt x="1411" y="3696"/>
                </a:lnTo>
                <a:lnTo>
                  <a:pt x="1447" y="3664"/>
                </a:lnTo>
                <a:lnTo>
                  <a:pt x="1480" y="3632"/>
                </a:lnTo>
                <a:lnTo>
                  <a:pt x="1513" y="3599"/>
                </a:lnTo>
                <a:lnTo>
                  <a:pt x="1545" y="3564"/>
                </a:lnTo>
                <a:lnTo>
                  <a:pt x="1577" y="3530"/>
                </a:lnTo>
                <a:lnTo>
                  <a:pt x="1608" y="3495"/>
                </a:lnTo>
                <a:lnTo>
                  <a:pt x="1638" y="3459"/>
                </a:lnTo>
                <a:lnTo>
                  <a:pt x="1668" y="3423"/>
                </a:lnTo>
                <a:lnTo>
                  <a:pt x="1695" y="3385"/>
                </a:lnTo>
                <a:lnTo>
                  <a:pt x="1723" y="3348"/>
                </a:lnTo>
                <a:lnTo>
                  <a:pt x="1750" y="3309"/>
                </a:lnTo>
                <a:lnTo>
                  <a:pt x="1776" y="3270"/>
                </a:lnTo>
                <a:lnTo>
                  <a:pt x="1801" y="3231"/>
                </a:lnTo>
                <a:lnTo>
                  <a:pt x="1825" y="3191"/>
                </a:lnTo>
                <a:lnTo>
                  <a:pt x="1848" y="3150"/>
                </a:lnTo>
                <a:lnTo>
                  <a:pt x="1871" y="3109"/>
                </a:lnTo>
                <a:lnTo>
                  <a:pt x="1892" y="3067"/>
                </a:lnTo>
                <a:lnTo>
                  <a:pt x="1913" y="3025"/>
                </a:lnTo>
                <a:lnTo>
                  <a:pt x="1932" y="2982"/>
                </a:lnTo>
                <a:lnTo>
                  <a:pt x="1951" y="2939"/>
                </a:lnTo>
                <a:lnTo>
                  <a:pt x="1968" y="2896"/>
                </a:lnTo>
                <a:lnTo>
                  <a:pt x="1985" y="2851"/>
                </a:lnTo>
                <a:lnTo>
                  <a:pt x="2002" y="2808"/>
                </a:lnTo>
                <a:lnTo>
                  <a:pt x="2016" y="2763"/>
                </a:lnTo>
                <a:lnTo>
                  <a:pt x="2029" y="2719"/>
                </a:lnTo>
                <a:lnTo>
                  <a:pt x="2042" y="2673"/>
                </a:lnTo>
                <a:lnTo>
                  <a:pt x="2055" y="2628"/>
                </a:lnTo>
                <a:lnTo>
                  <a:pt x="2065" y="2583"/>
                </a:lnTo>
                <a:lnTo>
                  <a:pt x="2074" y="2536"/>
                </a:lnTo>
                <a:lnTo>
                  <a:pt x="2083" y="2491"/>
                </a:lnTo>
                <a:lnTo>
                  <a:pt x="2091" y="2445"/>
                </a:lnTo>
                <a:lnTo>
                  <a:pt x="2098" y="2398"/>
                </a:lnTo>
                <a:lnTo>
                  <a:pt x="2103" y="2352"/>
                </a:lnTo>
                <a:lnTo>
                  <a:pt x="2109" y="2305"/>
                </a:lnTo>
                <a:lnTo>
                  <a:pt x="2112" y="2258"/>
                </a:lnTo>
                <a:lnTo>
                  <a:pt x="2114" y="2211"/>
                </a:lnTo>
                <a:lnTo>
                  <a:pt x="2116" y="2165"/>
                </a:lnTo>
                <a:lnTo>
                  <a:pt x="2116" y="2118"/>
                </a:lnTo>
                <a:lnTo>
                  <a:pt x="2116" y="2071"/>
                </a:lnTo>
                <a:lnTo>
                  <a:pt x="2114" y="2025"/>
                </a:lnTo>
                <a:lnTo>
                  <a:pt x="2112" y="1977"/>
                </a:lnTo>
                <a:lnTo>
                  <a:pt x="2109" y="1931"/>
                </a:lnTo>
                <a:lnTo>
                  <a:pt x="2103" y="1884"/>
                </a:lnTo>
                <a:lnTo>
                  <a:pt x="2098" y="1838"/>
                </a:lnTo>
                <a:lnTo>
                  <a:pt x="2091" y="1791"/>
                </a:lnTo>
                <a:lnTo>
                  <a:pt x="2083" y="1745"/>
                </a:lnTo>
                <a:lnTo>
                  <a:pt x="2074" y="1699"/>
                </a:lnTo>
                <a:lnTo>
                  <a:pt x="2065" y="1653"/>
                </a:lnTo>
                <a:lnTo>
                  <a:pt x="2055" y="1608"/>
                </a:lnTo>
                <a:lnTo>
                  <a:pt x="2042" y="1563"/>
                </a:lnTo>
                <a:lnTo>
                  <a:pt x="2029" y="1517"/>
                </a:lnTo>
                <a:lnTo>
                  <a:pt x="2016" y="1472"/>
                </a:lnTo>
                <a:lnTo>
                  <a:pt x="2002" y="1428"/>
                </a:lnTo>
                <a:lnTo>
                  <a:pt x="1985" y="1384"/>
                </a:lnTo>
                <a:lnTo>
                  <a:pt x="1968" y="1339"/>
                </a:lnTo>
                <a:lnTo>
                  <a:pt x="1951" y="1296"/>
                </a:lnTo>
                <a:lnTo>
                  <a:pt x="1932" y="1253"/>
                </a:lnTo>
                <a:lnTo>
                  <a:pt x="1913" y="1211"/>
                </a:lnTo>
                <a:lnTo>
                  <a:pt x="1892" y="1169"/>
                </a:lnTo>
                <a:lnTo>
                  <a:pt x="1871" y="1127"/>
                </a:lnTo>
                <a:lnTo>
                  <a:pt x="1848" y="1086"/>
                </a:lnTo>
                <a:lnTo>
                  <a:pt x="1825" y="1045"/>
                </a:lnTo>
                <a:lnTo>
                  <a:pt x="1801" y="1006"/>
                </a:lnTo>
                <a:lnTo>
                  <a:pt x="1776" y="966"/>
                </a:lnTo>
                <a:lnTo>
                  <a:pt x="1750" y="927"/>
                </a:lnTo>
                <a:lnTo>
                  <a:pt x="1723" y="888"/>
                </a:lnTo>
                <a:lnTo>
                  <a:pt x="1695" y="851"/>
                </a:lnTo>
                <a:lnTo>
                  <a:pt x="1668" y="813"/>
                </a:lnTo>
                <a:lnTo>
                  <a:pt x="1638" y="777"/>
                </a:lnTo>
                <a:lnTo>
                  <a:pt x="1608" y="740"/>
                </a:lnTo>
                <a:lnTo>
                  <a:pt x="1577" y="705"/>
                </a:lnTo>
                <a:lnTo>
                  <a:pt x="1545" y="671"/>
                </a:lnTo>
                <a:lnTo>
                  <a:pt x="1513" y="636"/>
                </a:lnTo>
                <a:lnTo>
                  <a:pt x="1480" y="603"/>
                </a:lnTo>
                <a:lnTo>
                  <a:pt x="1447" y="571"/>
                </a:lnTo>
                <a:lnTo>
                  <a:pt x="1411" y="540"/>
                </a:lnTo>
                <a:lnTo>
                  <a:pt x="1376" y="509"/>
                </a:lnTo>
                <a:lnTo>
                  <a:pt x="1341" y="478"/>
                </a:lnTo>
                <a:lnTo>
                  <a:pt x="1304" y="450"/>
                </a:lnTo>
                <a:lnTo>
                  <a:pt x="1267" y="421"/>
                </a:lnTo>
                <a:lnTo>
                  <a:pt x="1229" y="393"/>
                </a:lnTo>
                <a:lnTo>
                  <a:pt x="1190" y="367"/>
                </a:lnTo>
                <a:lnTo>
                  <a:pt x="1152" y="341"/>
                </a:lnTo>
                <a:lnTo>
                  <a:pt x="1112" y="316"/>
                </a:lnTo>
                <a:lnTo>
                  <a:pt x="1072" y="292"/>
                </a:lnTo>
                <a:lnTo>
                  <a:pt x="1031" y="268"/>
                </a:lnTo>
                <a:lnTo>
                  <a:pt x="990" y="246"/>
                </a:lnTo>
                <a:lnTo>
                  <a:pt x="948" y="224"/>
                </a:lnTo>
                <a:lnTo>
                  <a:pt x="906" y="204"/>
                </a:lnTo>
                <a:lnTo>
                  <a:pt x="864" y="184"/>
                </a:lnTo>
                <a:lnTo>
                  <a:pt x="821" y="166"/>
                </a:lnTo>
                <a:lnTo>
                  <a:pt x="778" y="148"/>
                </a:lnTo>
                <a:lnTo>
                  <a:pt x="734" y="131"/>
                </a:lnTo>
                <a:lnTo>
                  <a:pt x="690" y="116"/>
                </a:lnTo>
                <a:lnTo>
                  <a:pt x="645" y="100"/>
                </a:lnTo>
                <a:lnTo>
                  <a:pt x="600" y="87"/>
                </a:lnTo>
                <a:lnTo>
                  <a:pt x="556" y="74"/>
                </a:lnTo>
                <a:lnTo>
                  <a:pt x="511" y="63"/>
                </a:lnTo>
                <a:lnTo>
                  <a:pt x="465" y="52"/>
                </a:lnTo>
                <a:lnTo>
                  <a:pt x="419" y="42"/>
                </a:lnTo>
                <a:lnTo>
                  <a:pt x="372" y="33"/>
                </a:lnTo>
                <a:lnTo>
                  <a:pt x="327" y="25"/>
                </a:lnTo>
                <a:lnTo>
                  <a:pt x="281" y="19"/>
                </a:lnTo>
                <a:lnTo>
                  <a:pt x="234" y="13"/>
                </a:lnTo>
                <a:lnTo>
                  <a:pt x="188" y="9"/>
                </a:lnTo>
                <a:lnTo>
                  <a:pt x="140" y="4"/>
                </a:lnTo>
                <a:lnTo>
                  <a:pt x="94" y="2"/>
                </a:lnTo>
                <a:lnTo>
                  <a:pt x="47" y="1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9416" name="Group 104"/>
          <p:cNvGrpSpPr>
            <a:grpSpLocks/>
          </p:cNvGrpSpPr>
          <p:nvPr/>
        </p:nvGrpSpPr>
        <p:grpSpPr bwMode="auto">
          <a:xfrm>
            <a:off x="5137150" y="1346200"/>
            <a:ext cx="1662113" cy="833438"/>
            <a:chOff x="3236" y="848"/>
            <a:chExt cx="1047" cy="525"/>
          </a:xfrm>
        </p:grpSpPr>
        <p:sp>
          <p:nvSpPr>
            <p:cNvPr id="146484" name="Freeform 105"/>
            <p:cNvSpPr>
              <a:spLocks/>
            </p:cNvSpPr>
            <p:nvPr/>
          </p:nvSpPr>
          <p:spPr bwMode="auto">
            <a:xfrm>
              <a:off x="4278" y="1292"/>
              <a:ext cx="5" cy="81"/>
            </a:xfrm>
            <a:custGeom>
              <a:avLst/>
              <a:gdLst>
                <a:gd name="T0" fmla="*/ 0 w 25"/>
                <a:gd name="T1" fmla="*/ 1 h 327"/>
                <a:gd name="T2" fmla="*/ 0 w 25"/>
                <a:gd name="T3" fmla="*/ 1 h 327"/>
                <a:gd name="T4" fmla="*/ 0 w 25"/>
                <a:gd name="T5" fmla="*/ 1 h 327"/>
                <a:gd name="T6" fmla="*/ 0 w 25"/>
                <a:gd name="T7" fmla="*/ 1 h 327"/>
                <a:gd name="T8" fmla="*/ 0 w 25"/>
                <a:gd name="T9" fmla="*/ 1 h 327"/>
                <a:gd name="T10" fmla="*/ 0 w 25"/>
                <a:gd name="T11" fmla="*/ 1 h 327"/>
                <a:gd name="T12" fmla="*/ 0 w 25"/>
                <a:gd name="T13" fmla="*/ 0 h 327"/>
                <a:gd name="T14" fmla="*/ 0 w 25"/>
                <a:gd name="T15" fmla="*/ 0 h 327"/>
                <a:gd name="T16" fmla="*/ 0 w 25"/>
                <a:gd name="T17" fmla="*/ 0 h 327"/>
                <a:gd name="T18" fmla="*/ 0 w 25"/>
                <a:gd name="T19" fmla="*/ 0 h 327"/>
                <a:gd name="T20" fmla="*/ 0 w 25"/>
                <a:gd name="T21" fmla="*/ 0 h 327"/>
                <a:gd name="T22" fmla="*/ 0 w 25"/>
                <a:gd name="T23" fmla="*/ 0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7">
                  <a:moveTo>
                    <a:pt x="25" y="327"/>
                  </a:moveTo>
                  <a:lnTo>
                    <a:pt x="25" y="296"/>
                  </a:lnTo>
                  <a:lnTo>
                    <a:pt x="25" y="265"/>
                  </a:lnTo>
                  <a:lnTo>
                    <a:pt x="24" y="234"/>
                  </a:lnTo>
                  <a:lnTo>
                    <a:pt x="21" y="203"/>
                  </a:lnTo>
                  <a:lnTo>
                    <a:pt x="19" y="172"/>
                  </a:lnTo>
                  <a:lnTo>
                    <a:pt x="17" y="142"/>
                  </a:lnTo>
                  <a:lnTo>
                    <a:pt x="15" y="111"/>
                  </a:lnTo>
                  <a:lnTo>
                    <a:pt x="11" y="80"/>
                  </a:lnTo>
                  <a:lnTo>
                    <a:pt x="7" y="49"/>
                  </a:lnTo>
                  <a:lnTo>
                    <a:pt x="3" y="1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5" name="Freeform 106"/>
            <p:cNvSpPr>
              <a:spLocks/>
            </p:cNvSpPr>
            <p:nvPr/>
          </p:nvSpPr>
          <p:spPr bwMode="auto">
            <a:xfrm>
              <a:off x="4235" y="1153"/>
              <a:ext cx="38" cy="111"/>
            </a:xfrm>
            <a:custGeom>
              <a:avLst/>
              <a:gdLst>
                <a:gd name="T0" fmla="*/ 1 w 148"/>
                <a:gd name="T1" fmla="*/ 2 h 446"/>
                <a:gd name="T2" fmla="*/ 1 w 148"/>
                <a:gd name="T3" fmla="*/ 2 h 446"/>
                <a:gd name="T4" fmla="*/ 1 w 148"/>
                <a:gd name="T5" fmla="*/ 1 h 446"/>
                <a:gd name="T6" fmla="*/ 1 w 148"/>
                <a:gd name="T7" fmla="*/ 1 h 446"/>
                <a:gd name="T8" fmla="*/ 1 w 148"/>
                <a:gd name="T9" fmla="*/ 1 h 446"/>
                <a:gd name="T10" fmla="*/ 1 w 148"/>
                <a:gd name="T11" fmla="*/ 1 h 446"/>
                <a:gd name="T12" fmla="*/ 1 w 148"/>
                <a:gd name="T13" fmla="*/ 1 h 446"/>
                <a:gd name="T14" fmla="*/ 1 w 148"/>
                <a:gd name="T15" fmla="*/ 1 h 446"/>
                <a:gd name="T16" fmla="*/ 1 w 148"/>
                <a:gd name="T17" fmla="*/ 1 h 446"/>
                <a:gd name="T18" fmla="*/ 0 w 148"/>
                <a:gd name="T19" fmla="*/ 1 h 446"/>
                <a:gd name="T20" fmla="*/ 0 w 148"/>
                <a:gd name="T21" fmla="*/ 0 h 446"/>
                <a:gd name="T22" fmla="*/ 0 w 148"/>
                <a:gd name="T23" fmla="*/ 0 h 446"/>
                <a:gd name="T24" fmla="*/ 0 w 148"/>
                <a:gd name="T25" fmla="*/ 0 h 446"/>
                <a:gd name="T26" fmla="*/ 0 w 148"/>
                <a:gd name="T27" fmla="*/ 0 h 446"/>
                <a:gd name="T28" fmla="*/ 0 w 148"/>
                <a:gd name="T29" fmla="*/ 0 h 446"/>
                <a:gd name="T30" fmla="*/ 0 w 148"/>
                <a:gd name="T31" fmla="*/ 0 h 446"/>
                <a:gd name="T32" fmla="*/ 0 w 148"/>
                <a:gd name="T33" fmla="*/ 0 h 4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446">
                  <a:moveTo>
                    <a:pt x="148" y="446"/>
                  </a:moveTo>
                  <a:lnTo>
                    <a:pt x="144" y="428"/>
                  </a:lnTo>
                  <a:lnTo>
                    <a:pt x="137" y="398"/>
                  </a:lnTo>
                  <a:lnTo>
                    <a:pt x="130" y="368"/>
                  </a:lnTo>
                  <a:lnTo>
                    <a:pt x="122" y="338"/>
                  </a:lnTo>
                  <a:lnTo>
                    <a:pt x="114" y="308"/>
                  </a:lnTo>
                  <a:lnTo>
                    <a:pt x="105" y="279"/>
                  </a:lnTo>
                  <a:lnTo>
                    <a:pt x="96" y="249"/>
                  </a:lnTo>
                  <a:lnTo>
                    <a:pt x="87" y="220"/>
                  </a:lnTo>
                  <a:lnTo>
                    <a:pt x="77" y="191"/>
                  </a:lnTo>
                  <a:lnTo>
                    <a:pt x="67" y="161"/>
                  </a:lnTo>
                  <a:lnTo>
                    <a:pt x="56" y="133"/>
                  </a:lnTo>
                  <a:lnTo>
                    <a:pt x="45" y="104"/>
                  </a:lnTo>
                  <a:lnTo>
                    <a:pt x="33" y="75"/>
                  </a:lnTo>
                  <a:lnTo>
                    <a:pt x="21" y="48"/>
                  </a:lnTo>
                  <a:lnTo>
                    <a:pt x="9" y="1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6" name="Freeform 107"/>
            <p:cNvSpPr>
              <a:spLocks/>
            </p:cNvSpPr>
            <p:nvPr/>
          </p:nvSpPr>
          <p:spPr bwMode="auto">
            <a:xfrm>
              <a:off x="4157" y="1032"/>
              <a:ext cx="66" cy="95"/>
            </a:xfrm>
            <a:custGeom>
              <a:avLst/>
              <a:gdLst>
                <a:gd name="T0" fmla="*/ 1 w 264"/>
                <a:gd name="T1" fmla="*/ 1 h 388"/>
                <a:gd name="T2" fmla="*/ 1 w 264"/>
                <a:gd name="T3" fmla="*/ 1 h 388"/>
                <a:gd name="T4" fmla="*/ 1 w 264"/>
                <a:gd name="T5" fmla="*/ 1 h 388"/>
                <a:gd name="T6" fmla="*/ 1 w 264"/>
                <a:gd name="T7" fmla="*/ 1 h 388"/>
                <a:gd name="T8" fmla="*/ 1 w 264"/>
                <a:gd name="T9" fmla="*/ 1 h 388"/>
                <a:gd name="T10" fmla="*/ 1 w 264"/>
                <a:gd name="T11" fmla="*/ 1 h 388"/>
                <a:gd name="T12" fmla="*/ 1 w 264"/>
                <a:gd name="T13" fmla="*/ 1 h 388"/>
                <a:gd name="T14" fmla="*/ 1 w 264"/>
                <a:gd name="T15" fmla="*/ 1 h 388"/>
                <a:gd name="T16" fmla="*/ 1 w 264"/>
                <a:gd name="T17" fmla="*/ 1 h 388"/>
                <a:gd name="T18" fmla="*/ 1 w 264"/>
                <a:gd name="T19" fmla="*/ 0 h 388"/>
                <a:gd name="T20" fmla="*/ 1 w 264"/>
                <a:gd name="T21" fmla="*/ 0 h 388"/>
                <a:gd name="T22" fmla="*/ 1 w 264"/>
                <a:gd name="T23" fmla="*/ 0 h 388"/>
                <a:gd name="T24" fmla="*/ 0 w 264"/>
                <a:gd name="T25" fmla="*/ 0 h 388"/>
                <a:gd name="T26" fmla="*/ 0 w 264"/>
                <a:gd name="T27" fmla="*/ 0 h 388"/>
                <a:gd name="T28" fmla="*/ 0 w 264"/>
                <a:gd name="T29" fmla="*/ 0 h 388"/>
                <a:gd name="T30" fmla="*/ 0 w 264"/>
                <a:gd name="T31" fmla="*/ 0 h 388"/>
                <a:gd name="T32" fmla="*/ 0 w 264"/>
                <a:gd name="T33" fmla="*/ 0 h 3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388">
                  <a:moveTo>
                    <a:pt x="264" y="388"/>
                  </a:moveTo>
                  <a:lnTo>
                    <a:pt x="258" y="375"/>
                  </a:lnTo>
                  <a:lnTo>
                    <a:pt x="243" y="348"/>
                  </a:lnTo>
                  <a:lnTo>
                    <a:pt x="228" y="322"/>
                  </a:lnTo>
                  <a:lnTo>
                    <a:pt x="212" y="295"/>
                  </a:lnTo>
                  <a:lnTo>
                    <a:pt x="196" y="269"/>
                  </a:lnTo>
                  <a:lnTo>
                    <a:pt x="180" y="242"/>
                  </a:lnTo>
                  <a:lnTo>
                    <a:pt x="164" y="217"/>
                  </a:lnTo>
                  <a:lnTo>
                    <a:pt x="146" y="191"/>
                  </a:lnTo>
                  <a:lnTo>
                    <a:pt x="128" y="166"/>
                  </a:lnTo>
                  <a:lnTo>
                    <a:pt x="111" y="140"/>
                  </a:lnTo>
                  <a:lnTo>
                    <a:pt x="93" y="115"/>
                  </a:lnTo>
                  <a:lnTo>
                    <a:pt x="74" y="91"/>
                  </a:lnTo>
                  <a:lnTo>
                    <a:pt x="55" y="66"/>
                  </a:lnTo>
                  <a:lnTo>
                    <a:pt x="35" y="42"/>
                  </a:lnTo>
                  <a:lnTo>
                    <a:pt x="17" y="19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7" name="Freeform 108"/>
            <p:cNvSpPr>
              <a:spLocks/>
            </p:cNvSpPr>
            <p:nvPr/>
          </p:nvSpPr>
          <p:spPr bwMode="auto">
            <a:xfrm>
              <a:off x="4048" y="935"/>
              <a:ext cx="90" cy="74"/>
            </a:xfrm>
            <a:custGeom>
              <a:avLst/>
              <a:gdLst>
                <a:gd name="T0" fmla="*/ 1 w 362"/>
                <a:gd name="T1" fmla="*/ 1 h 301"/>
                <a:gd name="T2" fmla="*/ 1 w 362"/>
                <a:gd name="T3" fmla="*/ 1 h 301"/>
                <a:gd name="T4" fmla="*/ 1 w 362"/>
                <a:gd name="T5" fmla="*/ 1 h 301"/>
                <a:gd name="T6" fmla="*/ 1 w 362"/>
                <a:gd name="T7" fmla="*/ 1 h 301"/>
                <a:gd name="T8" fmla="*/ 1 w 362"/>
                <a:gd name="T9" fmla="*/ 1 h 301"/>
                <a:gd name="T10" fmla="*/ 1 w 362"/>
                <a:gd name="T11" fmla="*/ 1 h 301"/>
                <a:gd name="T12" fmla="*/ 1 w 362"/>
                <a:gd name="T13" fmla="*/ 1 h 301"/>
                <a:gd name="T14" fmla="*/ 1 w 362"/>
                <a:gd name="T15" fmla="*/ 0 h 301"/>
                <a:gd name="T16" fmla="*/ 1 w 362"/>
                <a:gd name="T17" fmla="*/ 0 h 301"/>
                <a:gd name="T18" fmla="*/ 1 w 362"/>
                <a:gd name="T19" fmla="*/ 0 h 301"/>
                <a:gd name="T20" fmla="*/ 0 w 362"/>
                <a:gd name="T21" fmla="*/ 0 h 301"/>
                <a:gd name="T22" fmla="*/ 0 w 362"/>
                <a:gd name="T23" fmla="*/ 0 h 301"/>
                <a:gd name="T24" fmla="*/ 0 w 362"/>
                <a:gd name="T25" fmla="*/ 0 h 301"/>
                <a:gd name="T26" fmla="*/ 0 w 362"/>
                <a:gd name="T27" fmla="*/ 0 h 301"/>
                <a:gd name="T28" fmla="*/ 0 w 362"/>
                <a:gd name="T29" fmla="*/ 0 h 301"/>
                <a:gd name="T30" fmla="*/ 0 w 362"/>
                <a:gd name="T31" fmla="*/ 0 h 301"/>
                <a:gd name="T32" fmla="*/ 0 w 362"/>
                <a:gd name="T33" fmla="*/ 0 h 3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2" h="301">
                  <a:moveTo>
                    <a:pt x="362" y="301"/>
                  </a:moveTo>
                  <a:lnTo>
                    <a:pt x="353" y="293"/>
                  </a:lnTo>
                  <a:lnTo>
                    <a:pt x="332" y="271"/>
                  </a:lnTo>
                  <a:lnTo>
                    <a:pt x="310" y="249"/>
                  </a:lnTo>
                  <a:lnTo>
                    <a:pt x="288" y="228"/>
                  </a:lnTo>
                  <a:lnTo>
                    <a:pt x="264" y="207"/>
                  </a:lnTo>
                  <a:lnTo>
                    <a:pt x="242" y="186"/>
                  </a:lnTo>
                  <a:lnTo>
                    <a:pt x="219" y="166"/>
                  </a:lnTo>
                  <a:lnTo>
                    <a:pt x="196" y="146"/>
                  </a:lnTo>
                  <a:lnTo>
                    <a:pt x="172" y="126"/>
                  </a:lnTo>
                  <a:lnTo>
                    <a:pt x="147" y="107"/>
                  </a:lnTo>
                  <a:lnTo>
                    <a:pt x="123" y="87"/>
                  </a:lnTo>
                  <a:lnTo>
                    <a:pt x="99" y="70"/>
                  </a:lnTo>
                  <a:lnTo>
                    <a:pt x="74" y="51"/>
                  </a:lnTo>
                  <a:lnTo>
                    <a:pt x="49" y="33"/>
                  </a:lnTo>
                  <a:lnTo>
                    <a:pt x="23" y="16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8" name="Freeform 109"/>
            <p:cNvSpPr>
              <a:spLocks/>
            </p:cNvSpPr>
            <p:nvPr/>
          </p:nvSpPr>
          <p:spPr bwMode="auto">
            <a:xfrm>
              <a:off x="3918" y="872"/>
              <a:ext cx="105" cy="47"/>
            </a:xfrm>
            <a:custGeom>
              <a:avLst/>
              <a:gdLst>
                <a:gd name="T0" fmla="*/ 1 w 429"/>
                <a:gd name="T1" fmla="*/ 1 h 190"/>
                <a:gd name="T2" fmla="*/ 1 w 429"/>
                <a:gd name="T3" fmla="*/ 1 h 190"/>
                <a:gd name="T4" fmla="*/ 1 w 429"/>
                <a:gd name="T5" fmla="*/ 0 h 190"/>
                <a:gd name="T6" fmla="*/ 1 w 429"/>
                <a:gd name="T7" fmla="*/ 0 h 190"/>
                <a:gd name="T8" fmla="*/ 1 w 429"/>
                <a:gd name="T9" fmla="*/ 0 h 190"/>
                <a:gd name="T10" fmla="*/ 1 w 429"/>
                <a:gd name="T11" fmla="*/ 0 h 190"/>
                <a:gd name="T12" fmla="*/ 1 w 429"/>
                <a:gd name="T13" fmla="*/ 0 h 190"/>
                <a:gd name="T14" fmla="*/ 1 w 429"/>
                <a:gd name="T15" fmla="*/ 0 h 190"/>
                <a:gd name="T16" fmla="*/ 1 w 429"/>
                <a:gd name="T17" fmla="*/ 0 h 190"/>
                <a:gd name="T18" fmla="*/ 1 w 429"/>
                <a:gd name="T19" fmla="*/ 0 h 190"/>
                <a:gd name="T20" fmla="*/ 0 w 429"/>
                <a:gd name="T21" fmla="*/ 0 h 190"/>
                <a:gd name="T22" fmla="*/ 0 w 429"/>
                <a:gd name="T23" fmla="*/ 0 h 190"/>
                <a:gd name="T24" fmla="*/ 0 w 429"/>
                <a:gd name="T25" fmla="*/ 0 h 190"/>
                <a:gd name="T26" fmla="*/ 0 w 429"/>
                <a:gd name="T27" fmla="*/ 0 h 190"/>
                <a:gd name="T28" fmla="*/ 0 w 429"/>
                <a:gd name="T29" fmla="*/ 0 h 190"/>
                <a:gd name="T30" fmla="*/ 0 w 429"/>
                <a:gd name="T31" fmla="*/ 0 h 190"/>
                <a:gd name="T32" fmla="*/ 0 w 429"/>
                <a:gd name="T33" fmla="*/ 0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9" h="190">
                  <a:moveTo>
                    <a:pt x="429" y="190"/>
                  </a:moveTo>
                  <a:lnTo>
                    <a:pt x="421" y="186"/>
                  </a:lnTo>
                  <a:lnTo>
                    <a:pt x="394" y="170"/>
                  </a:lnTo>
                  <a:lnTo>
                    <a:pt x="368" y="156"/>
                  </a:lnTo>
                  <a:lnTo>
                    <a:pt x="340" y="142"/>
                  </a:lnTo>
                  <a:lnTo>
                    <a:pt x="313" y="127"/>
                  </a:lnTo>
                  <a:lnTo>
                    <a:pt x="285" y="114"/>
                  </a:lnTo>
                  <a:lnTo>
                    <a:pt x="257" y="101"/>
                  </a:lnTo>
                  <a:lnTo>
                    <a:pt x="230" y="87"/>
                  </a:lnTo>
                  <a:lnTo>
                    <a:pt x="201" y="75"/>
                  </a:lnTo>
                  <a:lnTo>
                    <a:pt x="173" y="63"/>
                  </a:lnTo>
                  <a:lnTo>
                    <a:pt x="145" y="52"/>
                  </a:lnTo>
                  <a:lnTo>
                    <a:pt x="116" y="41"/>
                  </a:lnTo>
                  <a:lnTo>
                    <a:pt x="87" y="30"/>
                  </a:lnTo>
                  <a:lnTo>
                    <a:pt x="57" y="20"/>
                  </a:lnTo>
                  <a:lnTo>
                    <a:pt x="29" y="1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9" name="Freeform 110"/>
            <p:cNvSpPr>
              <a:spLocks/>
            </p:cNvSpPr>
            <p:nvPr/>
          </p:nvSpPr>
          <p:spPr bwMode="auto">
            <a:xfrm>
              <a:off x="3774" y="848"/>
              <a:ext cx="116" cy="18"/>
            </a:xfrm>
            <a:custGeom>
              <a:avLst/>
              <a:gdLst>
                <a:gd name="T0" fmla="*/ 2 w 465"/>
                <a:gd name="T1" fmla="*/ 0 h 65"/>
                <a:gd name="T2" fmla="*/ 2 w 465"/>
                <a:gd name="T3" fmla="*/ 0 h 65"/>
                <a:gd name="T4" fmla="*/ 2 w 465"/>
                <a:gd name="T5" fmla="*/ 0 h 65"/>
                <a:gd name="T6" fmla="*/ 1 w 465"/>
                <a:gd name="T7" fmla="*/ 0 h 65"/>
                <a:gd name="T8" fmla="*/ 1 w 465"/>
                <a:gd name="T9" fmla="*/ 0 h 65"/>
                <a:gd name="T10" fmla="*/ 1 w 465"/>
                <a:gd name="T11" fmla="*/ 0 h 65"/>
                <a:gd name="T12" fmla="*/ 1 w 465"/>
                <a:gd name="T13" fmla="*/ 0 h 65"/>
                <a:gd name="T14" fmla="*/ 1 w 465"/>
                <a:gd name="T15" fmla="*/ 0 h 65"/>
                <a:gd name="T16" fmla="*/ 1 w 465"/>
                <a:gd name="T17" fmla="*/ 0 h 65"/>
                <a:gd name="T18" fmla="*/ 1 w 465"/>
                <a:gd name="T19" fmla="*/ 0 h 65"/>
                <a:gd name="T20" fmla="*/ 1 w 465"/>
                <a:gd name="T21" fmla="*/ 0 h 65"/>
                <a:gd name="T22" fmla="*/ 0 w 465"/>
                <a:gd name="T23" fmla="*/ 0 h 65"/>
                <a:gd name="T24" fmla="*/ 0 w 465"/>
                <a:gd name="T25" fmla="*/ 0 h 65"/>
                <a:gd name="T26" fmla="*/ 0 w 465"/>
                <a:gd name="T27" fmla="*/ 0 h 65"/>
                <a:gd name="T28" fmla="*/ 0 w 465"/>
                <a:gd name="T29" fmla="*/ 0 h 65"/>
                <a:gd name="T30" fmla="*/ 0 w 465"/>
                <a:gd name="T31" fmla="*/ 0 h 65"/>
                <a:gd name="T32" fmla="*/ 0 w 465"/>
                <a:gd name="T33" fmla="*/ 0 h 65"/>
                <a:gd name="T34" fmla="*/ 0 w 465"/>
                <a:gd name="T35" fmla="*/ 0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5" h="65">
                  <a:moveTo>
                    <a:pt x="465" y="65"/>
                  </a:moveTo>
                  <a:lnTo>
                    <a:pt x="459" y="64"/>
                  </a:lnTo>
                  <a:lnTo>
                    <a:pt x="429" y="56"/>
                  </a:lnTo>
                  <a:lnTo>
                    <a:pt x="399" y="50"/>
                  </a:lnTo>
                  <a:lnTo>
                    <a:pt x="369" y="43"/>
                  </a:lnTo>
                  <a:lnTo>
                    <a:pt x="339" y="37"/>
                  </a:lnTo>
                  <a:lnTo>
                    <a:pt x="308" y="32"/>
                  </a:lnTo>
                  <a:lnTo>
                    <a:pt x="278" y="26"/>
                  </a:lnTo>
                  <a:lnTo>
                    <a:pt x="247" y="22"/>
                  </a:lnTo>
                  <a:lnTo>
                    <a:pt x="218" y="18"/>
                  </a:lnTo>
                  <a:lnTo>
                    <a:pt x="187" y="13"/>
                  </a:lnTo>
                  <a:lnTo>
                    <a:pt x="156" y="10"/>
                  </a:lnTo>
                  <a:lnTo>
                    <a:pt x="126" y="8"/>
                  </a:lnTo>
                  <a:lnTo>
                    <a:pt x="95" y="5"/>
                  </a:lnTo>
                  <a:lnTo>
                    <a:pt x="64" y="3"/>
                  </a:lnTo>
                  <a:lnTo>
                    <a:pt x="33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0" name="Freeform 111"/>
            <p:cNvSpPr>
              <a:spLocks/>
            </p:cNvSpPr>
            <p:nvPr/>
          </p:nvSpPr>
          <p:spPr bwMode="auto">
            <a:xfrm>
              <a:off x="3630" y="848"/>
              <a:ext cx="116" cy="18"/>
            </a:xfrm>
            <a:custGeom>
              <a:avLst/>
              <a:gdLst>
                <a:gd name="T0" fmla="*/ 2 w 466"/>
                <a:gd name="T1" fmla="*/ 0 h 65"/>
                <a:gd name="T2" fmla="*/ 2 w 466"/>
                <a:gd name="T3" fmla="*/ 0 h 65"/>
                <a:gd name="T4" fmla="*/ 2 w 466"/>
                <a:gd name="T5" fmla="*/ 0 h 65"/>
                <a:gd name="T6" fmla="*/ 1 w 466"/>
                <a:gd name="T7" fmla="*/ 0 h 65"/>
                <a:gd name="T8" fmla="*/ 1 w 466"/>
                <a:gd name="T9" fmla="*/ 0 h 65"/>
                <a:gd name="T10" fmla="*/ 1 w 466"/>
                <a:gd name="T11" fmla="*/ 0 h 65"/>
                <a:gd name="T12" fmla="*/ 1 w 466"/>
                <a:gd name="T13" fmla="*/ 0 h 65"/>
                <a:gd name="T14" fmla="*/ 1 w 466"/>
                <a:gd name="T15" fmla="*/ 0 h 65"/>
                <a:gd name="T16" fmla="*/ 1 w 466"/>
                <a:gd name="T17" fmla="*/ 0 h 65"/>
                <a:gd name="T18" fmla="*/ 1 w 466"/>
                <a:gd name="T19" fmla="*/ 0 h 65"/>
                <a:gd name="T20" fmla="*/ 1 w 466"/>
                <a:gd name="T21" fmla="*/ 0 h 65"/>
                <a:gd name="T22" fmla="*/ 0 w 466"/>
                <a:gd name="T23" fmla="*/ 0 h 65"/>
                <a:gd name="T24" fmla="*/ 0 w 466"/>
                <a:gd name="T25" fmla="*/ 0 h 65"/>
                <a:gd name="T26" fmla="*/ 0 w 466"/>
                <a:gd name="T27" fmla="*/ 0 h 65"/>
                <a:gd name="T28" fmla="*/ 0 w 466"/>
                <a:gd name="T29" fmla="*/ 0 h 65"/>
                <a:gd name="T30" fmla="*/ 0 w 466"/>
                <a:gd name="T31" fmla="*/ 0 h 65"/>
                <a:gd name="T32" fmla="*/ 0 w 466"/>
                <a:gd name="T33" fmla="*/ 0 h 65"/>
                <a:gd name="T34" fmla="*/ 0 w 466"/>
                <a:gd name="T35" fmla="*/ 0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6" h="65">
                  <a:moveTo>
                    <a:pt x="466" y="0"/>
                  </a:moveTo>
                  <a:lnTo>
                    <a:pt x="462" y="0"/>
                  </a:lnTo>
                  <a:lnTo>
                    <a:pt x="431" y="1"/>
                  </a:lnTo>
                  <a:lnTo>
                    <a:pt x="400" y="3"/>
                  </a:lnTo>
                  <a:lnTo>
                    <a:pt x="371" y="5"/>
                  </a:lnTo>
                  <a:lnTo>
                    <a:pt x="340" y="8"/>
                  </a:lnTo>
                  <a:lnTo>
                    <a:pt x="309" y="10"/>
                  </a:lnTo>
                  <a:lnTo>
                    <a:pt x="279" y="13"/>
                  </a:lnTo>
                  <a:lnTo>
                    <a:pt x="248" y="18"/>
                  </a:lnTo>
                  <a:lnTo>
                    <a:pt x="217" y="22"/>
                  </a:lnTo>
                  <a:lnTo>
                    <a:pt x="187" y="26"/>
                  </a:lnTo>
                  <a:lnTo>
                    <a:pt x="156" y="32"/>
                  </a:lnTo>
                  <a:lnTo>
                    <a:pt x="126" y="37"/>
                  </a:lnTo>
                  <a:lnTo>
                    <a:pt x="97" y="43"/>
                  </a:lnTo>
                  <a:lnTo>
                    <a:pt x="66" y="50"/>
                  </a:lnTo>
                  <a:lnTo>
                    <a:pt x="36" y="56"/>
                  </a:lnTo>
                  <a:lnTo>
                    <a:pt x="6" y="64"/>
                  </a:lnTo>
                  <a:lnTo>
                    <a:pt x="0" y="6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1" name="Freeform 112"/>
            <p:cNvSpPr>
              <a:spLocks/>
            </p:cNvSpPr>
            <p:nvPr/>
          </p:nvSpPr>
          <p:spPr bwMode="auto">
            <a:xfrm>
              <a:off x="3496" y="872"/>
              <a:ext cx="106" cy="47"/>
            </a:xfrm>
            <a:custGeom>
              <a:avLst/>
              <a:gdLst>
                <a:gd name="T0" fmla="*/ 1 w 429"/>
                <a:gd name="T1" fmla="*/ 0 h 190"/>
                <a:gd name="T2" fmla="*/ 1 w 429"/>
                <a:gd name="T3" fmla="*/ 0 h 190"/>
                <a:gd name="T4" fmla="*/ 1 w 429"/>
                <a:gd name="T5" fmla="*/ 0 h 190"/>
                <a:gd name="T6" fmla="*/ 1 w 429"/>
                <a:gd name="T7" fmla="*/ 0 h 190"/>
                <a:gd name="T8" fmla="*/ 1 w 429"/>
                <a:gd name="T9" fmla="*/ 0 h 190"/>
                <a:gd name="T10" fmla="*/ 1 w 429"/>
                <a:gd name="T11" fmla="*/ 0 h 190"/>
                <a:gd name="T12" fmla="*/ 1 w 429"/>
                <a:gd name="T13" fmla="*/ 0 h 190"/>
                <a:gd name="T14" fmla="*/ 1 w 429"/>
                <a:gd name="T15" fmla="*/ 0 h 190"/>
                <a:gd name="T16" fmla="*/ 1 w 429"/>
                <a:gd name="T17" fmla="*/ 0 h 190"/>
                <a:gd name="T18" fmla="*/ 0 w 429"/>
                <a:gd name="T19" fmla="*/ 0 h 190"/>
                <a:gd name="T20" fmla="*/ 0 w 429"/>
                <a:gd name="T21" fmla="*/ 0 h 190"/>
                <a:gd name="T22" fmla="*/ 0 w 429"/>
                <a:gd name="T23" fmla="*/ 0 h 190"/>
                <a:gd name="T24" fmla="*/ 0 w 429"/>
                <a:gd name="T25" fmla="*/ 0 h 190"/>
                <a:gd name="T26" fmla="*/ 0 w 429"/>
                <a:gd name="T27" fmla="*/ 0 h 190"/>
                <a:gd name="T28" fmla="*/ 0 w 429"/>
                <a:gd name="T29" fmla="*/ 0 h 190"/>
                <a:gd name="T30" fmla="*/ 0 w 429"/>
                <a:gd name="T31" fmla="*/ 1 h 190"/>
                <a:gd name="T32" fmla="*/ 0 w 429"/>
                <a:gd name="T33" fmla="*/ 1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9" h="190">
                  <a:moveTo>
                    <a:pt x="429" y="0"/>
                  </a:moveTo>
                  <a:lnTo>
                    <a:pt x="400" y="10"/>
                  </a:lnTo>
                  <a:lnTo>
                    <a:pt x="370" y="20"/>
                  </a:lnTo>
                  <a:lnTo>
                    <a:pt x="341" y="30"/>
                  </a:lnTo>
                  <a:lnTo>
                    <a:pt x="313" y="41"/>
                  </a:lnTo>
                  <a:lnTo>
                    <a:pt x="284" y="52"/>
                  </a:lnTo>
                  <a:lnTo>
                    <a:pt x="255" y="63"/>
                  </a:lnTo>
                  <a:lnTo>
                    <a:pt x="226" y="75"/>
                  </a:lnTo>
                  <a:lnTo>
                    <a:pt x="199" y="87"/>
                  </a:lnTo>
                  <a:lnTo>
                    <a:pt x="171" y="101"/>
                  </a:lnTo>
                  <a:lnTo>
                    <a:pt x="142" y="114"/>
                  </a:lnTo>
                  <a:lnTo>
                    <a:pt x="115" y="127"/>
                  </a:lnTo>
                  <a:lnTo>
                    <a:pt x="88" y="142"/>
                  </a:lnTo>
                  <a:lnTo>
                    <a:pt x="61" y="156"/>
                  </a:lnTo>
                  <a:lnTo>
                    <a:pt x="34" y="170"/>
                  </a:lnTo>
                  <a:lnTo>
                    <a:pt x="6" y="186"/>
                  </a:lnTo>
                  <a:lnTo>
                    <a:pt x="0" y="19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2" name="Freeform 113"/>
            <p:cNvSpPr>
              <a:spLocks/>
            </p:cNvSpPr>
            <p:nvPr/>
          </p:nvSpPr>
          <p:spPr bwMode="auto">
            <a:xfrm>
              <a:off x="3382" y="935"/>
              <a:ext cx="88" cy="74"/>
            </a:xfrm>
            <a:custGeom>
              <a:avLst/>
              <a:gdLst>
                <a:gd name="T0" fmla="*/ 1 w 360"/>
                <a:gd name="T1" fmla="*/ 0 h 301"/>
                <a:gd name="T2" fmla="*/ 1 w 360"/>
                <a:gd name="T3" fmla="*/ 0 h 301"/>
                <a:gd name="T4" fmla="*/ 1 w 360"/>
                <a:gd name="T5" fmla="*/ 0 h 301"/>
                <a:gd name="T6" fmla="*/ 1 w 360"/>
                <a:gd name="T7" fmla="*/ 0 h 301"/>
                <a:gd name="T8" fmla="*/ 1 w 360"/>
                <a:gd name="T9" fmla="*/ 0 h 301"/>
                <a:gd name="T10" fmla="*/ 1 w 360"/>
                <a:gd name="T11" fmla="*/ 0 h 301"/>
                <a:gd name="T12" fmla="*/ 1 w 360"/>
                <a:gd name="T13" fmla="*/ 0 h 301"/>
                <a:gd name="T14" fmla="*/ 1 w 360"/>
                <a:gd name="T15" fmla="*/ 0 h 301"/>
                <a:gd name="T16" fmla="*/ 0 w 360"/>
                <a:gd name="T17" fmla="*/ 0 h 301"/>
                <a:gd name="T18" fmla="*/ 0 w 360"/>
                <a:gd name="T19" fmla="*/ 0 h 301"/>
                <a:gd name="T20" fmla="*/ 0 w 360"/>
                <a:gd name="T21" fmla="*/ 1 h 301"/>
                <a:gd name="T22" fmla="*/ 0 w 360"/>
                <a:gd name="T23" fmla="*/ 1 h 301"/>
                <a:gd name="T24" fmla="*/ 0 w 360"/>
                <a:gd name="T25" fmla="*/ 1 h 301"/>
                <a:gd name="T26" fmla="*/ 0 w 360"/>
                <a:gd name="T27" fmla="*/ 1 h 301"/>
                <a:gd name="T28" fmla="*/ 0 w 360"/>
                <a:gd name="T29" fmla="*/ 1 h 301"/>
                <a:gd name="T30" fmla="*/ 0 w 360"/>
                <a:gd name="T31" fmla="*/ 1 h 301"/>
                <a:gd name="T32" fmla="*/ 0 w 360"/>
                <a:gd name="T33" fmla="*/ 1 h 3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0" h="301">
                  <a:moveTo>
                    <a:pt x="360" y="0"/>
                  </a:moveTo>
                  <a:lnTo>
                    <a:pt x="338" y="16"/>
                  </a:lnTo>
                  <a:lnTo>
                    <a:pt x="313" y="33"/>
                  </a:lnTo>
                  <a:lnTo>
                    <a:pt x="287" y="51"/>
                  </a:lnTo>
                  <a:lnTo>
                    <a:pt x="262" y="70"/>
                  </a:lnTo>
                  <a:lnTo>
                    <a:pt x="238" y="87"/>
                  </a:lnTo>
                  <a:lnTo>
                    <a:pt x="213" y="107"/>
                  </a:lnTo>
                  <a:lnTo>
                    <a:pt x="190" y="126"/>
                  </a:lnTo>
                  <a:lnTo>
                    <a:pt x="166" y="146"/>
                  </a:lnTo>
                  <a:lnTo>
                    <a:pt x="142" y="166"/>
                  </a:lnTo>
                  <a:lnTo>
                    <a:pt x="119" y="186"/>
                  </a:lnTo>
                  <a:lnTo>
                    <a:pt x="96" y="207"/>
                  </a:lnTo>
                  <a:lnTo>
                    <a:pt x="74" y="228"/>
                  </a:lnTo>
                  <a:lnTo>
                    <a:pt x="52" y="249"/>
                  </a:lnTo>
                  <a:lnTo>
                    <a:pt x="30" y="271"/>
                  </a:lnTo>
                  <a:lnTo>
                    <a:pt x="8" y="293"/>
                  </a:lnTo>
                  <a:lnTo>
                    <a:pt x="0" y="30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3" name="Freeform 114"/>
            <p:cNvSpPr>
              <a:spLocks/>
            </p:cNvSpPr>
            <p:nvPr/>
          </p:nvSpPr>
          <p:spPr bwMode="auto">
            <a:xfrm>
              <a:off x="3297" y="1032"/>
              <a:ext cx="64" cy="95"/>
            </a:xfrm>
            <a:custGeom>
              <a:avLst/>
              <a:gdLst>
                <a:gd name="T0" fmla="*/ 1 w 264"/>
                <a:gd name="T1" fmla="*/ 0 h 388"/>
                <a:gd name="T2" fmla="*/ 1 w 264"/>
                <a:gd name="T3" fmla="*/ 0 h 388"/>
                <a:gd name="T4" fmla="*/ 1 w 264"/>
                <a:gd name="T5" fmla="*/ 0 h 388"/>
                <a:gd name="T6" fmla="*/ 1 w 264"/>
                <a:gd name="T7" fmla="*/ 0 h 388"/>
                <a:gd name="T8" fmla="*/ 1 w 264"/>
                <a:gd name="T9" fmla="*/ 0 h 388"/>
                <a:gd name="T10" fmla="*/ 0 w 264"/>
                <a:gd name="T11" fmla="*/ 0 h 388"/>
                <a:gd name="T12" fmla="*/ 0 w 264"/>
                <a:gd name="T13" fmla="*/ 0 h 388"/>
                <a:gd name="T14" fmla="*/ 0 w 264"/>
                <a:gd name="T15" fmla="*/ 0 h 388"/>
                <a:gd name="T16" fmla="*/ 0 w 264"/>
                <a:gd name="T17" fmla="*/ 1 h 388"/>
                <a:gd name="T18" fmla="*/ 0 w 264"/>
                <a:gd name="T19" fmla="*/ 1 h 388"/>
                <a:gd name="T20" fmla="*/ 0 w 264"/>
                <a:gd name="T21" fmla="*/ 1 h 388"/>
                <a:gd name="T22" fmla="*/ 0 w 264"/>
                <a:gd name="T23" fmla="*/ 1 h 388"/>
                <a:gd name="T24" fmla="*/ 0 w 264"/>
                <a:gd name="T25" fmla="*/ 1 h 388"/>
                <a:gd name="T26" fmla="*/ 0 w 264"/>
                <a:gd name="T27" fmla="*/ 1 h 388"/>
                <a:gd name="T28" fmla="*/ 0 w 264"/>
                <a:gd name="T29" fmla="*/ 1 h 388"/>
                <a:gd name="T30" fmla="*/ 0 w 264"/>
                <a:gd name="T31" fmla="*/ 1 h 388"/>
                <a:gd name="T32" fmla="*/ 0 w 264"/>
                <a:gd name="T33" fmla="*/ 1 h 3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388">
                  <a:moveTo>
                    <a:pt x="264" y="0"/>
                  </a:moveTo>
                  <a:lnTo>
                    <a:pt x="249" y="19"/>
                  </a:lnTo>
                  <a:lnTo>
                    <a:pt x="229" y="42"/>
                  </a:lnTo>
                  <a:lnTo>
                    <a:pt x="210" y="66"/>
                  </a:lnTo>
                  <a:lnTo>
                    <a:pt x="191" y="91"/>
                  </a:lnTo>
                  <a:lnTo>
                    <a:pt x="173" y="115"/>
                  </a:lnTo>
                  <a:lnTo>
                    <a:pt x="155" y="140"/>
                  </a:lnTo>
                  <a:lnTo>
                    <a:pt x="136" y="166"/>
                  </a:lnTo>
                  <a:lnTo>
                    <a:pt x="120" y="191"/>
                  </a:lnTo>
                  <a:lnTo>
                    <a:pt x="102" y="217"/>
                  </a:lnTo>
                  <a:lnTo>
                    <a:pt x="85" y="242"/>
                  </a:lnTo>
                  <a:lnTo>
                    <a:pt x="69" y="269"/>
                  </a:lnTo>
                  <a:lnTo>
                    <a:pt x="53" y="295"/>
                  </a:lnTo>
                  <a:lnTo>
                    <a:pt x="38" y="322"/>
                  </a:lnTo>
                  <a:lnTo>
                    <a:pt x="22" y="348"/>
                  </a:lnTo>
                  <a:lnTo>
                    <a:pt x="7" y="375"/>
                  </a:lnTo>
                  <a:lnTo>
                    <a:pt x="0" y="38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4" name="Freeform 115"/>
            <p:cNvSpPr>
              <a:spLocks/>
            </p:cNvSpPr>
            <p:nvPr/>
          </p:nvSpPr>
          <p:spPr bwMode="auto">
            <a:xfrm>
              <a:off x="3247" y="1153"/>
              <a:ext cx="36" cy="111"/>
            </a:xfrm>
            <a:custGeom>
              <a:avLst/>
              <a:gdLst>
                <a:gd name="T0" fmla="*/ 0 w 148"/>
                <a:gd name="T1" fmla="*/ 0 h 446"/>
                <a:gd name="T2" fmla="*/ 0 w 148"/>
                <a:gd name="T3" fmla="*/ 0 h 446"/>
                <a:gd name="T4" fmla="*/ 0 w 148"/>
                <a:gd name="T5" fmla="*/ 0 h 446"/>
                <a:gd name="T6" fmla="*/ 0 w 148"/>
                <a:gd name="T7" fmla="*/ 0 h 446"/>
                <a:gd name="T8" fmla="*/ 0 w 148"/>
                <a:gd name="T9" fmla="*/ 0 h 446"/>
                <a:gd name="T10" fmla="*/ 0 w 148"/>
                <a:gd name="T11" fmla="*/ 0 h 446"/>
                <a:gd name="T12" fmla="*/ 0 w 148"/>
                <a:gd name="T13" fmla="*/ 0 h 446"/>
                <a:gd name="T14" fmla="*/ 0 w 148"/>
                <a:gd name="T15" fmla="*/ 1 h 446"/>
                <a:gd name="T16" fmla="*/ 0 w 148"/>
                <a:gd name="T17" fmla="*/ 1 h 446"/>
                <a:gd name="T18" fmla="*/ 0 w 148"/>
                <a:gd name="T19" fmla="*/ 1 h 446"/>
                <a:gd name="T20" fmla="*/ 0 w 148"/>
                <a:gd name="T21" fmla="*/ 1 h 446"/>
                <a:gd name="T22" fmla="*/ 0 w 148"/>
                <a:gd name="T23" fmla="*/ 1 h 446"/>
                <a:gd name="T24" fmla="*/ 0 w 148"/>
                <a:gd name="T25" fmla="*/ 1 h 446"/>
                <a:gd name="T26" fmla="*/ 0 w 148"/>
                <a:gd name="T27" fmla="*/ 1 h 446"/>
                <a:gd name="T28" fmla="*/ 0 w 148"/>
                <a:gd name="T29" fmla="*/ 1 h 446"/>
                <a:gd name="T30" fmla="*/ 0 w 148"/>
                <a:gd name="T31" fmla="*/ 2 h 446"/>
                <a:gd name="T32" fmla="*/ 0 w 148"/>
                <a:gd name="T33" fmla="*/ 2 h 4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446">
                  <a:moveTo>
                    <a:pt x="148" y="0"/>
                  </a:moveTo>
                  <a:lnTo>
                    <a:pt x="139" y="19"/>
                  </a:lnTo>
                  <a:lnTo>
                    <a:pt x="127" y="48"/>
                  </a:lnTo>
                  <a:lnTo>
                    <a:pt x="115" y="75"/>
                  </a:lnTo>
                  <a:lnTo>
                    <a:pt x="103" y="104"/>
                  </a:lnTo>
                  <a:lnTo>
                    <a:pt x="92" y="133"/>
                  </a:lnTo>
                  <a:lnTo>
                    <a:pt x="82" y="161"/>
                  </a:lnTo>
                  <a:lnTo>
                    <a:pt x="71" y="191"/>
                  </a:lnTo>
                  <a:lnTo>
                    <a:pt x="61" y="220"/>
                  </a:lnTo>
                  <a:lnTo>
                    <a:pt x="52" y="249"/>
                  </a:lnTo>
                  <a:lnTo>
                    <a:pt x="43" y="279"/>
                  </a:lnTo>
                  <a:lnTo>
                    <a:pt x="34" y="308"/>
                  </a:lnTo>
                  <a:lnTo>
                    <a:pt x="26" y="338"/>
                  </a:lnTo>
                  <a:lnTo>
                    <a:pt x="18" y="368"/>
                  </a:lnTo>
                  <a:lnTo>
                    <a:pt x="11" y="398"/>
                  </a:lnTo>
                  <a:lnTo>
                    <a:pt x="3" y="428"/>
                  </a:lnTo>
                  <a:lnTo>
                    <a:pt x="0" y="44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95" name="Freeform 116"/>
            <p:cNvSpPr>
              <a:spLocks/>
            </p:cNvSpPr>
            <p:nvPr/>
          </p:nvSpPr>
          <p:spPr bwMode="auto">
            <a:xfrm>
              <a:off x="3236" y="1292"/>
              <a:ext cx="6" cy="81"/>
            </a:xfrm>
            <a:custGeom>
              <a:avLst/>
              <a:gdLst>
                <a:gd name="T0" fmla="*/ 0 w 25"/>
                <a:gd name="T1" fmla="*/ 0 h 327"/>
                <a:gd name="T2" fmla="*/ 0 w 25"/>
                <a:gd name="T3" fmla="*/ 0 h 327"/>
                <a:gd name="T4" fmla="*/ 0 w 25"/>
                <a:gd name="T5" fmla="*/ 0 h 327"/>
                <a:gd name="T6" fmla="*/ 0 w 25"/>
                <a:gd name="T7" fmla="*/ 0 h 327"/>
                <a:gd name="T8" fmla="*/ 0 w 25"/>
                <a:gd name="T9" fmla="*/ 0 h 327"/>
                <a:gd name="T10" fmla="*/ 0 w 25"/>
                <a:gd name="T11" fmla="*/ 0 h 327"/>
                <a:gd name="T12" fmla="*/ 0 w 25"/>
                <a:gd name="T13" fmla="*/ 1 h 327"/>
                <a:gd name="T14" fmla="*/ 0 w 25"/>
                <a:gd name="T15" fmla="*/ 1 h 327"/>
                <a:gd name="T16" fmla="*/ 0 w 25"/>
                <a:gd name="T17" fmla="*/ 1 h 327"/>
                <a:gd name="T18" fmla="*/ 0 w 25"/>
                <a:gd name="T19" fmla="*/ 1 h 327"/>
                <a:gd name="T20" fmla="*/ 0 w 25"/>
                <a:gd name="T21" fmla="*/ 1 h 327"/>
                <a:gd name="T22" fmla="*/ 0 w 25"/>
                <a:gd name="T23" fmla="*/ 1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7">
                  <a:moveTo>
                    <a:pt x="25" y="0"/>
                  </a:moveTo>
                  <a:lnTo>
                    <a:pt x="22" y="19"/>
                  </a:lnTo>
                  <a:lnTo>
                    <a:pt x="17" y="49"/>
                  </a:lnTo>
                  <a:lnTo>
                    <a:pt x="14" y="80"/>
                  </a:lnTo>
                  <a:lnTo>
                    <a:pt x="11" y="111"/>
                  </a:lnTo>
                  <a:lnTo>
                    <a:pt x="7" y="142"/>
                  </a:lnTo>
                  <a:lnTo>
                    <a:pt x="5" y="172"/>
                  </a:lnTo>
                  <a:lnTo>
                    <a:pt x="3" y="203"/>
                  </a:lnTo>
                  <a:lnTo>
                    <a:pt x="2" y="234"/>
                  </a:lnTo>
                  <a:lnTo>
                    <a:pt x="1" y="265"/>
                  </a:lnTo>
                  <a:lnTo>
                    <a:pt x="0" y="296"/>
                  </a:lnTo>
                  <a:lnTo>
                    <a:pt x="0" y="32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9429" name="Line 117"/>
          <p:cNvSpPr>
            <a:spLocks noChangeShapeType="1"/>
          </p:cNvSpPr>
          <p:nvPr/>
        </p:nvSpPr>
        <p:spPr bwMode="auto">
          <a:xfrm flipH="1">
            <a:off x="1736725" y="1346200"/>
            <a:ext cx="830263" cy="8334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69430" name="Group 118"/>
          <p:cNvGrpSpPr>
            <a:grpSpLocks/>
          </p:cNvGrpSpPr>
          <p:nvPr/>
        </p:nvGrpSpPr>
        <p:grpSpPr bwMode="auto">
          <a:xfrm>
            <a:off x="5137150" y="2179638"/>
            <a:ext cx="1662113" cy="831850"/>
            <a:chOff x="3236" y="1373"/>
            <a:chExt cx="1047" cy="524"/>
          </a:xfrm>
        </p:grpSpPr>
        <p:sp>
          <p:nvSpPr>
            <p:cNvPr id="146472" name="Freeform 119"/>
            <p:cNvSpPr>
              <a:spLocks/>
            </p:cNvSpPr>
            <p:nvPr/>
          </p:nvSpPr>
          <p:spPr bwMode="auto">
            <a:xfrm>
              <a:off x="3236" y="1373"/>
              <a:ext cx="6" cy="80"/>
            </a:xfrm>
            <a:custGeom>
              <a:avLst/>
              <a:gdLst>
                <a:gd name="T0" fmla="*/ 0 w 25"/>
                <a:gd name="T1" fmla="*/ 0 h 324"/>
                <a:gd name="T2" fmla="*/ 0 w 25"/>
                <a:gd name="T3" fmla="*/ 0 h 324"/>
                <a:gd name="T4" fmla="*/ 0 w 25"/>
                <a:gd name="T5" fmla="*/ 0 h 324"/>
                <a:gd name="T6" fmla="*/ 0 w 25"/>
                <a:gd name="T7" fmla="*/ 0 h 324"/>
                <a:gd name="T8" fmla="*/ 0 w 25"/>
                <a:gd name="T9" fmla="*/ 0 h 324"/>
                <a:gd name="T10" fmla="*/ 0 w 25"/>
                <a:gd name="T11" fmla="*/ 0 h 324"/>
                <a:gd name="T12" fmla="*/ 0 w 25"/>
                <a:gd name="T13" fmla="*/ 1 h 324"/>
                <a:gd name="T14" fmla="*/ 0 w 25"/>
                <a:gd name="T15" fmla="*/ 1 h 324"/>
                <a:gd name="T16" fmla="*/ 0 w 25"/>
                <a:gd name="T17" fmla="*/ 1 h 324"/>
                <a:gd name="T18" fmla="*/ 0 w 25"/>
                <a:gd name="T19" fmla="*/ 1 h 324"/>
                <a:gd name="T20" fmla="*/ 0 w 25"/>
                <a:gd name="T21" fmla="*/ 1 h 324"/>
                <a:gd name="T22" fmla="*/ 0 w 25"/>
                <a:gd name="T23" fmla="*/ 1 h 3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4">
                  <a:moveTo>
                    <a:pt x="0" y="0"/>
                  </a:moveTo>
                  <a:lnTo>
                    <a:pt x="0" y="29"/>
                  </a:lnTo>
                  <a:lnTo>
                    <a:pt x="1" y="60"/>
                  </a:lnTo>
                  <a:lnTo>
                    <a:pt x="2" y="91"/>
                  </a:lnTo>
                  <a:lnTo>
                    <a:pt x="3" y="122"/>
                  </a:lnTo>
                  <a:lnTo>
                    <a:pt x="5" y="153"/>
                  </a:lnTo>
                  <a:lnTo>
                    <a:pt x="7" y="184"/>
                  </a:lnTo>
                  <a:lnTo>
                    <a:pt x="11" y="214"/>
                  </a:lnTo>
                  <a:lnTo>
                    <a:pt x="14" y="245"/>
                  </a:lnTo>
                  <a:lnTo>
                    <a:pt x="17" y="276"/>
                  </a:lnTo>
                  <a:lnTo>
                    <a:pt x="22" y="306"/>
                  </a:lnTo>
                  <a:lnTo>
                    <a:pt x="25" y="32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3" name="Freeform 120"/>
            <p:cNvSpPr>
              <a:spLocks/>
            </p:cNvSpPr>
            <p:nvPr/>
          </p:nvSpPr>
          <p:spPr bwMode="auto">
            <a:xfrm>
              <a:off x="3247" y="1483"/>
              <a:ext cx="36" cy="109"/>
            </a:xfrm>
            <a:custGeom>
              <a:avLst/>
              <a:gdLst>
                <a:gd name="T0" fmla="*/ 0 w 148"/>
                <a:gd name="T1" fmla="*/ 0 h 447"/>
                <a:gd name="T2" fmla="*/ 0 w 148"/>
                <a:gd name="T3" fmla="*/ 0 h 447"/>
                <a:gd name="T4" fmla="*/ 0 w 148"/>
                <a:gd name="T5" fmla="*/ 0 h 447"/>
                <a:gd name="T6" fmla="*/ 0 w 148"/>
                <a:gd name="T7" fmla="*/ 0 h 447"/>
                <a:gd name="T8" fmla="*/ 0 w 148"/>
                <a:gd name="T9" fmla="*/ 0 h 447"/>
                <a:gd name="T10" fmla="*/ 0 w 148"/>
                <a:gd name="T11" fmla="*/ 0 h 447"/>
                <a:gd name="T12" fmla="*/ 0 w 148"/>
                <a:gd name="T13" fmla="*/ 0 h 447"/>
                <a:gd name="T14" fmla="*/ 0 w 148"/>
                <a:gd name="T15" fmla="*/ 1 h 447"/>
                <a:gd name="T16" fmla="*/ 0 w 148"/>
                <a:gd name="T17" fmla="*/ 1 h 447"/>
                <a:gd name="T18" fmla="*/ 0 w 148"/>
                <a:gd name="T19" fmla="*/ 1 h 447"/>
                <a:gd name="T20" fmla="*/ 0 w 148"/>
                <a:gd name="T21" fmla="*/ 1 h 447"/>
                <a:gd name="T22" fmla="*/ 0 w 148"/>
                <a:gd name="T23" fmla="*/ 1 h 447"/>
                <a:gd name="T24" fmla="*/ 0 w 148"/>
                <a:gd name="T25" fmla="*/ 1 h 447"/>
                <a:gd name="T26" fmla="*/ 0 w 148"/>
                <a:gd name="T27" fmla="*/ 1 h 447"/>
                <a:gd name="T28" fmla="*/ 0 w 148"/>
                <a:gd name="T29" fmla="*/ 1 h 447"/>
                <a:gd name="T30" fmla="*/ 0 w 148"/>
                <a:gd name="T31" fmla="*/ 1 h 447"/>
                <a:gd name="T32" fmla="*/ 0 w 148"/>
                <a:gd name="T33" fmla="*/ 2 h 4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447">
                  <a:moveTo>
                    <a:pt x="0" y="0"/>
                  </a:moveTo>
                  <a:lnTo>
                    <a:pt x="3" y="18"/>
                  </a:lnTo>
                  <a:lnTo>
                    <a:pt x="11" y="48"/>
                  </a:lnTo>
                  <a:lnTo>
                    <a:pt x="18" y="79"/>
                  </a:lnTo>
                  <a:lnTo>
                    <a:pt x="26" y="109"/>
                  </a:lnTo>
                  <a:lnTo>
                    <a:pt x="34" y="137"/>
                  </a:lnTo>
                  <a:lnTo>
                    <a:pt x="43" y="167"/>
                  </a:lnTo>
                  <a:lnTo>
                    <a:pt x="52" y="197"/>
                  </a:lnTo>
                  <a:lnTo>
                    <a:pt x="61" y="226"/>
                  </a:lnTo>
                  <a:lnTo>
                    <a:pt x="71" y="256"/>
                  </a:lnTo>
                  <a:lnTo>
                    <a:pt x="82" y="284"/>
                  </a:lnTo>
                  <a:lnTo>
                    <a:pt x="92" y="313"/>
                  </a:lnTo>
                  <a:lnTo>
                    <a:pt x="103" y="342"/>
                  </a:lnTo>
                  <a:lnTo>
                    <a:pt x="115" y="371"/>
                  </a:lnTo>
                  <a:lnTo>
                    <a:pt x="127" y="399"/>
                  </a:lnTo>
                  <a:lnTo>
                    <a:pt x="139" y="427"/>
                  </a:lnTo>
                  <a:lnTo>
                    <a:pt x="148" y="44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4" name="Freeform 121"/>
            <p:cNvSpPr>
              <a:spLocks/>
            </p:cNvSpPr>
            <p:nvPr/>
          </p:nvSpPr>
          <p:spPr bwMode="auto">
            <a:xfrm>
              <a:off x="3297" y="1618"/>
              <a:ext cx="64" cy="97"/>
            </a:xfrm>
            <a:custGeom>
              <a:avLst/>
              <a:gdLst>
                <a:gd name="T0" fmla="*/ 0 w 264"/>
                <a:gd name="T1" fmla="*/ 0 h 388"/>
                <a:gd name="T2" fmla="*/ 0 w 264"/>
                <a:gd name="T3" fmla="*/ 0 h 388"/>
                <a:gd name="T4" fmla="*/ 0 w 264"/>
                <a:gd name="T5" fmla="*/ 0 h 388"/>
                <a:gd name="T6" fmla="*/ 0 w 264"/>
                <a:gd name="T7" fmla="*/ 0 h 388"/>
                <a:gd name="T8" fmla="*/ 0 w 264"/>
                <a:gd name="T9" fmla="*/ 1 h 388"/>
                <a:gd name="T10" fmla="*/ 0 w 264"/>
                <a:gd name="T11" fmla="*/ 1 h 388"/>
                <a:gd name="T12" fmla="*/ 0 w 264"/>
                <a:gd name="T13" fmla="*/ 1 h 388"/>
                <a:gd name="T14" fmla="*/ 0 w 264"/>
                <a:gd name="T15" fmla="*/ 1 h 388"/>
                <a:gd name="T16" fmla="*/ 0 w 264"/>
                <a:gd name="T17" fmla="*/ 1 h 388"/>
                <a:gd name="T18" fmla="*/ 0 w 264"/>
                <a:gd name="T19" fmla="*/ 1 h 388"/>
                <a:gd name="T20" fmla="*/ 0 w 264"/>
                <a:gd name="T21" fmla="*/ 1 h 388"/>
                <a:gd name="T22" fmla="*/ 0 w 264"/>
                <a:gd name="T23" fmla="*/ 1 h 388"/>
                <a:gd name="T24" fmla="*/ 1 w 264"/>
                <a:gd name="T25" fmla="*/ 1 h 388"/>
                <a:gd name="T26" fmla="*/ 1 w 264"/>
                <a:gd name="T27" fmla="*/ 1 h 388"/>
                <a:gd name="T28" fmla="*/ 1 w 264"/>
                <a:gd name="T29" fmla="*/ 2 h 388"/>
                <a:gd name="T30" fmla="*/ 1 w 264"/>
                <a:gd name="T31" fmla="*/ 2 h 388"/>
                <a:gd name="T32" fmla="*/ 1 w 264"/>
                <a:gd name="T33" fmla="*/ 2 h 3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388">
                  <a:moveTo>
                    <a:pt x="0" y="0"/>
                  </a:moveTo>
                  <a:lnTo>
                    <a:pt x="7" y="13"/>
                  </a:lnTo>
                  <a:lnTo>
                    <a:pt x="22" y="40"/>
                  </a:lnTo>
                  <a:lnTo>
                    <a:pt x="38" y="67"/>
                  </a:lnTo>
                  <a:lnTo>
                    <a:pt x="53" y="94"/>
                  </a:lnTo>
                  <a:lnTo>
                    <a:pt x="69" y="120"/>
                  </a:lnTo>
                  <a:lnTo>
                    <a:pt x="85" y="146"/>
                  </a:lnTo>
                  <a:lnTo>
                    <a:pt x="102" y="172"/>
                  </a:lnTo>
                  <a:lnTo>
                    <a:pt x="120" y="198"/>
                  </a:lnTo>
                  <a:lnTo>
                    <a:pt x="136" y="223"/>
                  </a:lnTo>
                  <a:lnTo>
                    <a:pt x="155" y="248"/>
                  </a:lnTo>
                  <a:lnTo>
                    <a:pt x="173" y="273"/>
                  </a:lnTo>
                  <a:lnTo>
                    <a:pt x="191" y="297"/>
                  </a:lnTo>
                  <a:lnTo>
                    <a:pt x="210" y="322"/>
                  </a:lnTo>
                  <a:lnTo>
                    <a:pt x="229" y="346"/>
                  </a:lnTo>
                  <a:lnTo>
                    <a:pt x="249" y="369"/>
                  </a:lnTo>
                  <a:lnTo>
                    <a:pt x="264" y="38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5" name="Freeform 122"/>
            <p:cNvSpPr>
              <a:spLocks/>
            </p:cNvSpPr>
            <p:nvPr/>
          </p:nvSpPr>
          <p:spPr bwMode="auto">
            <a:xfrm>
              <a:off x="3382" y="1736"/>
              <a:ext cx="88" cy="74"/>
            </a:xfrm>
            <a:custGeom>
              <a:avLst/>
              <a:gdLst>
                <a:gd name="T0" fmla="*/ 0 w 360"/>
                <a:gd name="T1" fmla="*/ 0 h 301"/>
                <a:gd name="T2" fmla="*/ 0 w 360"/>
                <a:gd name="T3" fmla="*/ 0 h 301"/>
                <a:gd name="T4" fmla="*/ 0 w 360"/>
                <a:gd name="T5" fmla="*/ 0 h 301"/>
                <a:gd name="T6" fmla="*/ 0 w 360"/>
                <a:gd name="T7" fmla="*/ 0 h 301"/>
                <a:gd name="T8" fmla="*/ 0 w 360"/>
                <a:gd name="T9" fmla="*/ 0 h 301"/>
                <a:gd name="T10" fmla="*/ 0 w 360"/>
                <a:gd name="T11" fmla="*/ 0 h 301"/>
                <a:gd name="T12" fmla="*/ 0 w 360"/>
                <a:gd name="T13" fmla="*/ 0 h 301"/>
                <a:gd name="T14" fmla="*/ 0 w 360"/>
                <a:gd name="T15" fmla="*/ 0 h 301"/>
                <a:gd name="T16" fmla="*/ 0 w 360"/>
                <a:gd name="T17" fmla="*/ 0 h 301"/>
                <a:gd name="T18" fmla="*/ 1 w 360"/>
                <a:gd name="T19" fmla="*/ 1 h 301"/>
                <a:gd name="T20" fmla="*/ 1 w 360"/>
                <a:gd name="T21" fmla="*/ 1 h 301"/>
                <a:gd name="T22" fmla="*/ 1 w 360"/>
                <a:gd name="T23" fmla="*/ 1 h 301"/>
                <a:gd name="T24" fmla="*/ 1 w 360"/>
                <a:gd name="T25" fmla="*/ 1 h 301"/>
                <a:gd name="T26" fmla="*/ 1 w 360"/>
                <a:gd name="T27" fmla="*/ 1 h 301"/>
                <a:gd name="T28" fmla="*/ 1 w 360"/>
                <a:gd name="T29" fmla="*/ 1 h 301"/>
                <a:gd name="T30" fmla="*/ 1 w 360"/>
                <a:gd name="T31" fmla="*/ 1 h 301"/>
                <a:gd name="T32" fmla="*/ 1 w 360"/>
                <a:gd name="T33" fmla="*/ 1 h 3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0" h="301">
                  <a:moveTo>
                    <a:pt x="0" y="0"/>
                  </a:moveTo>
                  <a:lnTo>
                    <a:pt x="8" y="9"/>
                  </a:lnTo>
                  <a:lnTo>
                    <a:pt x="30" y="30"/>
                  </a:lnTo>
                  <a:lnTo>
                    <a:pt x="52" y="52"/>
                  </a:lnTo>
                  <a:lnTo>
                    <a:pt x="74" y="73"/>
                  </a:lnTo>
                  <a:lnTo>
                    <a:pt x="96" y="94"/>
                  </a:lnTo>
                  <a:lnTo>
                    <a:pt x="119" y="115"/>
                  </a:lnTo>
                  <a:lnTo>
                    <a:pt x="142" y="135"/>
                  </a:lnTo>
                  <a:lnTo>
                    <a:pt x="166" y="155"/>
                  </a:lnTo>
                  <a:lnTo>
                    <a:pt x="190" y="175"/>
                  </a:lnTo>
                  <a:lnTo>
                    <a:pt x="213" y="195"/>
                  </a:lnTo>
                  <a:lnTo>
                    <a:pt x="238" y="214"/>
                  </a:lnTo>
                  <a:lnTo>
                    <a:pt x="262" y="232"/>
                  </a:lnTo>
                  <a:lnTo>
                    <a:pt x="287" y="250"/>
                  </a:lnTo>
                  <a:lnTo>
                    <a:pt x="313" y="268"/>
                  </a:lnTo>
                  <a:lnTo>
                    <a:pt x="338" y="285"/>
                  </a:lnTo>
                  <a:lnTo>
                    <a:pt x="360" y="30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6" name="Freeform 123"/>
            <p:cNvSpPr>
              <a:spLocks/>
            </p:cNvSpPr>
            <p:nvPr/>
          </p:nvSpPr>
          <p:spPr bwMode="auto">
            <a:xfrm>
              <a:off x="3496" y="1826"/>
              <a:ext cx="106" cy="47"/>
            </a:xfrm>
            <a:custGeom>
              <a:avLst/>
              <a:gdLst>
                <a:gd name="T0" fmla="*/ 0 w 429"/>
                <a:gd name="T1" fmla="*/ 0 h 190"/>
                <a:gd name="T2" fmla="*/ 0 w 429"/>
                <a:gd name="T3" fmla="*/ 0 h 190"/>
                <a:gd name="T4" fmla="*/ 0 w 429"/>
                <a:gd name="T5" fmla="*/ 0 h 190"/>
                <a:gd name="T6" fmla="*/ 0 w 429"/>
                <a:gd name="T7" fmla="*/ 0 h 190"/>
                <a:gd name="T8" fmla="*/ 0 w 429"/>
                <a:gd name="T9" fmla="*/ 0 h 190"/>
                <a:gd name="T10" fmla="*/ 0 w 429"/>
                <a:gd name="T11" fmla="*/ 0 h 190"/>
                <a:gd name="T12" fmla="*/ 0 w 429"/>
                <a:gd name="T13" fmla="*/ 0 h 190"/>
                <a:gd name="T14" fmla="*/ 0 w 429"/>
                <a:gd name="T15" fmla="*/ 0 h 190"/>
                <a:gd name="T16" fmla="*/ 1 w 429"/>
                <a:gd name="T17" fmla="*/ 0 h 190"/>
                <a:gd name="T18" fmla="*/ 1 w 429"/>
                <a:gd name="T19" fmla="*/ 0 h 190"/>
                <a:gd name="T20" fmla="*/ 1 w 429"/>
                <a:gd name="T21" fmla="*/ 0 h 190"/>
                <a:gd name="T22" fmla="*/ 1 w 429"/>
                <a:gd name="T23" fmla="*/ 0 h 190"/>
                <a:gd name="T24" fmla="*/ 1 w 429"/>
                <a:gd name="T25" fmla="*/ 0 h 190"/>
                <a:gd name="T26" fmla="*/ 1 w 429"/>
                <a:gd name="T27" fmla="*/ 0 h 190"/>
                <a:gd name="T28" fmla="*/ 1 w 429"/>
                <a:gd name="T29" fmla="*/ 0 h 190"/>
                <a:gd name="T30" fmla="*/ 1 w 429"/>
                <a:gd name="T31" fmla="*/ 1 h 190"/>
                <a:gd name="T32" fmla="*/ 1 w 429"/>
                <a:gd name="T33" fmla="*/ 1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9" h="190">
                  <a:moveTo>
                    <a:pt x="0" y="0"/>
                  </a:moveTo>
                  <a:lnTo>
                    <a:pt x="6" y="4"/>
                  </a:lnTo>
                  <a:lnTo>
                    <a:pt x="34" y="20"/>
                  </a:lnTo>
                  <a:lnTo>
                    <a:pt x="61" y="34"/>
                  </a:lnTo>
                  <a:lnTo>
                    <a:pt x="88" y="48"/>
                  </a:lnTo>
                  <a:lnTo>
                    <a:pt x="115" y="63"/>
                  </a:lnTo>
                  <a:lnTo>
                    <a:pt x="142" y="76"/>
                  </a:lnTo>
                  <a:lnTo>
                    <a:pt x="171" y="89"/>
                  </a:lnTo>
                  <a:lnTo>
                    <a:pt x="199" y="103"/>
                  </a:lnTo>
                  <a:lnTo>
                    <a:pt x="226" y="115"/>
                  </a:lnTo>
                  <a:lnTo>
                    <a:pt x="255" y="127"/>
                  </a:lnTo>
                  <a:lnTo>
                    <a:pt x="284" y="138"/>
                  </a:lnTo>
                  <a:lnTo>
                    <a:pt x="313" y="149"/>
                  </a:lnTo>
                  <a:lnTo>
                    <a:pt x="341" y="160"/>
                  </a:lnTo>
                  <a:lnTo>
                    <a:pt x="370" y="170"/>
                  </a:lnTo>
                  <a:lnTo>
                    <a:pt x="400" y="180"/>
                  </a:lnTo>
                  <a:lnTo>
                    <a:pt x="429" y="19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7" name="Freeform 124"/>
            <p:cNvSpPr>
              <a:spLocks/>
            </p:cNvSpPr>
            <p:nvPr/>
          </p:nvSpPr>
          <p:spPr bwMode="auto">
            <a:xfrm>
              <a:off x="3630" y="1881"/>
              <a:ext cx="116" cy="16"/>
            </a:xfrm>
            <a:custGeom>
              <a:avLst/>
              <a:gdLst>
                <a:gd name="T0" fmla="*/ 0 w 466"/>
                <a:gd name="T1" fmla="*/ 0 h 65"/>
                <a:gd name="T2" fmla="*/ 0 w 466"/>
                <a:gd name="T3" fmla="*/ 0 h 65"/>
                <a:gd name="T4" fmla="*/ 0 w 466"/>
                <a:gd name="T5" fmla="*/ 0 h 65"/>
                <a:gd name="T6" fmla="*/ 0 w 466"/>
                <a:gd name="T7" fmla="*/ 0 h 65"/>
                <a:gd name="T8" fmla="*/ 0 w 466"/>
                <a:gd name="T9" fmla="*/ 0 h 65"/>
                <a:gd name="T10" fmla="*/ 0 w 466"/>
                <a:gd name="T11" fmla="*/ 0 h 65"/>
                <a:gd name="T12" fmla="*/ 0 w 466"/>
                <a:gd name="T13" fmla="*/ 0 h 65"/>
                <a:gd name="T14" fmla="*/ 1 w 466"/>
                <a:gd name="T15" fmla="*/ 0 h 65"/>
                <a:gd name="T16" fmla="*/ 1 w 466"/>
                <a:gd name="T17" fmla="*/ 0 h 65"/>
                <a:gd name="T18" fmla="*/ 1 w 466"/>
                <a:gd name="T19" fmla="*/ 0 h 65"/>
                <a:gd name="T20" fmla="*/ 1 w 466"/>
                <a:gd name="T21" fmla="*/ 0 h 65"/>
                <a:gd name="T22" fmla="*/ 1 w 466"/>
                <a:gd name="T23" fmla="*/ 0 h 65"/>
                <a:gd name="T24" fmla="*/ 1 w 466"/>
                <a:gd name="T25" fmla="*/ 0 h 65"/>
                <a:gd name="T26" fmla="*/ 1 w 466"/>
                <a:gd name="T27" fmla="*/ 0 h 65"/>
                <a:gd name="T28" fmla="*/ 1 w 466"/>
                <a:gd name="T29" fmla="*/ 0 h 65"/>
                <a:gd name="T30" fmla="*/ 2 w 466"/>
                <a:gd name="T31" fmla="*/ 0 h 65"/>
                <a:gd name="T32" fmla="*/ 2 w 466"/>
                <a:gd name="T33" fmla="*/ 0 h 65"/>
                <a:gd name="T34" fmla="*/ 2 w 466"/>
                <a:gd name="T35" fmla="*/ 0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6" h="65">
                  <a:moveTo>
                    <a:pt x="0" y="0"/>
                  </a:moveTo>
                  <a:lnTo>
                    <a:pt x="6" y="1"/>
                  </a:lnTo>
                  <a:lnTo>
                    <a:pt x="36" y="9"/>
                  </a:lnTo>
                  <a:lnTo>
                    <a:pt x="66" y="15"/>
                  </a:lnTo>
                  <a:lnTo>
                    <a:pt x="97" y="22"/>
                  </a:lnTo>
                  <a:lnTo>
                    <a:pt x="126" y="29"/>
                  </a:lnTo>
                  <a:lnTo>
                    <a:pt x="156" y="34"/>
                  </a:lnTo>
                  <a:lnTo>
                    <a:pt x="187" y="39"/>
                  </a:lnTo>
                  <a:lnTo>
                    <a:pt x="217" y="43"/>
                  </a:lnTo>
                  <a:lnTo>
                    <a:pt x="248" y="47"/>
                  </a:lnTo>
                  <a:lnTo>
                    <a:pt x="279" y="52"/>
                  </a:lnTo>
                  <a:lnTo>
                    <a:pt x="309" y="55"/>
                  </a:lnTo>
                  <a:lnTo>
                    <a:pt x="340" y="57"/>
                  </a:lnTo>
                  <a:lnTo>
                    <a:pt x="371" y="61"/>
                  </a:lnTo>
                  <a:lnTo>
                    <a:pt x="400" y="62"/>
                  </a:lnTo>
                  <a:lnTo>
                    <a:pt x="431" y="64"/>
                  </a:lnTo>
                  <a:lnTo>
                    <a:pt x="462" y="65"/>
                  </a:lnTo>
                  <a:lnTo>
                    <a:pt x="466" y="6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8" name="Freeform 125"/>
            <p:cNvSpPr>
              <a:spLocks/>
            </p:cNvSpPr>
            <p:nvPr/>
          </p:nvSpPr>
          <p:spPr bwMode="auto">
            <a:xfrm>
              <a:off x="3774" y="1881"/>
              <a:ext cx="116" cy="16"/>
            </a:xfrm>
            <a:custGeom>
              <a:avLst/>
              <a:gdLst>
                <a:gd name="T0" fmla="*/ 0 w 465"/>
                <a:gd name="T1" fmla="*/ 0 h 65"/>
                <a:gd name="T2" fmla="*/ 0 w 465"/>
                <a:gd name="T3" fmla="*/ 0 h 65"/>
                <a:gd name="T4" fmla="*/ 0 w 465"/>
                <a:gd name="T5" fmla="*/ 0 h 65"/>
                <a:gd name="T6" fmla="*/ 0 w 465"/>
                <a:gd name="T7" fmla="*/ 0 h 65"/>
                <a:gd name="T8" fmla="*/ 0 w 465"/>
                <a:gd name="T9" fmla="*/ 0 h 65"/>
                <a:gd name="T10" fmla="*/ 0 w 465"/>
                <a:gd name="T11" fmla="*/ 0 h 65"/>
                <a:gd name="T12" fmla="*/ 0 w 465"/>
                <a:gd name="T13" fmla="*/ 0 h 65"/>
                <a:gd name="T14" fmla="*/ 1 w 465"/>
                <a:gd name="T15" fmla="*/ 0 h 65"/>
                <a:gd name="T16" fmla="*/ 1 w 465"/>
                <a:gd name="T17" fmla="*/ 0 h 65"/>
                <a:gd name="T18" fmla="*/ 1 w 465"/>
                <a:gd name="T19" fmla="*/ 0 h 65"/>
                <a:gd name="T20" fmla="*/ 1 w 465"/>
                <a:gd name="T21" fmla="*/ 0 h 65"/>
                <a:gd name="T22" fmla="*/ 1 w 465"/>
                <a:gd name="T23" fmla="*/ 0 h 65"/>
                <a:gd name="T24" fmla="*/ 1 w 465"/>
                <a:gd name="T25" fmla="*/ 0 h 65"/>
                <a:gd name="T26" fmla="*/ 1 w 465"/>
                <a:gd name="T27" fmla="*/ 0 h 65"/>
                <a:gd name="T28" fmla="*/ 1 w 465"/>
                <a:gd name="T29" fmla="*/ 0 h 65"/>
                <a:gd name="T30" fmla="*/ 2 w 465"/>
                <a:gd name="T31" fmla="*/ 0 h 65"/>
                <a:gd name="T32" fmla="*/ 2 w 465"/>
                <a:gd name="T33" fmla="*/ 0 h 65"/>
                <a:gd name="T34" fmla="*/ 2 w 465"/>
                <a:gd name="T35" fmla="*/ 0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5" h="65">
                  <a:moveTo>
                    <a:pt x="0" y="65"/>
                  </a:moveTo>
                  <a:lnTo>
                    <a:pt x="2" y="65"/>
                  </a:lnTo>
                  <a:lnTo>
                    <a:pt x="33" y="64"/>
                  </a:lnTo>
                  <a:lnTo>
                    <a:pt x="64" y="62"/>
                  </a:lnTo>
                  <a:lnTo>
                    <a:pt x="95" y="61"/>
                  </a:lnTo>
                  <a:lnTo>
                    <a:pt x="126" y="57"/>
                  </a:lnTo>
                  <a:lnTo>
                    <a:pt x="156" y="55"/>
                  </a:lnTo>
                  <a:lnTo>
                    <a:pt x="187" y="52"/>
                  </a:lnTo>
                  <a:lnTo>
                    <a:pt x="218" y="47"/>
                  </a:lnTo>
                  <a:lnTo>
                    <a:pt x="247" y="43"/>
                  </a:lnTo>
                  <a:lnTo>
                    <a:pt x="278" y="39"/>
                  </a:lnTo>
                  <a:lnTo>
                    <a:pt x="308" y="34"/>
                  </a:lnTo>
                  <a:lnTo>
                    <a:pt x="339" y="29"/>
                  </a:lnTo>
                  <a:lnTo>
                    <a:pt x="369" y="22"/>
                  </a:lnTo>
                  <a:lnTo>
                    <a:pt x="399" y="15"/>
                  </a:lnTo>
                  <a:lnTo>
                    <a:pt x="429" y="9"/>
                  </a:lnTo>
                  <a:lnTo>
                    <a:pt x="459" y="1"/>
                  </a:lnTo>
                  <a:lnTo>
                    <a:pt x="46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9" name="Freeform 126"/>
            <p:cNvSpPr>
              <a:spLocks/>
            </p:cNvSpPr>
            <p:nvPr/>
          </p:nvSpPr>
          <p:spPr bwMode="auto">
            <a:xfrm>
              <a:off x="3918" y="1826"/>
              <a:ext cx="105" cy="47"/>
            </a:xfrm>
            <a:custGeom>
              <a:avLst/>
              <a:gdLst>
                <a:gd name="T0" fmla="*/ 0 w 429"/>
                <a:gd name="T1" fmla="*/ 1 h 190"/>
                <a:gd name="T2" fmla="*/ 0 w 429"/>
                <a:gd name="T3" fmla="*/ 1 h 190"/>
                <a:gd name="T4" fmla="*/ 0 w 429"/>
                <a:gd name="T5" fmla="*/ 0 h 190"/>
                <a:gd name="T6" fmla="*/ 0 w 429"/>
                <a:gd name="T7" fmla="*/ 0 h 190"/>
                <a:gd name="T8" fmla="*/ 0 w 429"/>
                <a:gd name="T9" fmla="*/ 0 h 190"/>
                <a:gd name="T10" fmla="*/ 0 w 429"/>
                <a:gd name="T11" fmla="*/ 0 h 190"/>
                <a:gd name="T12" fmla="*/ 0 w 429"/>
                <a:gd name="T13" fmla="*/ 0 h 190"/>
                <a:gd name="T14" fmla="*/ 1 w 429"/>
                <a:gd name="T15" fmla="*/ 0 h 190"/>
                <a:gd name="T16" fmla="*/ 1 w 429"/>
                <a:gd name="T17" fmla="*/ 0 h 190"/>
                <a:gd name="T18" fmla="*/ 1 w 429"/>
                <a:gd name="T19" fmla="*/ 0 h 190"/>
                <a:gd name="T20" fmla="*/ 1 w 429"/>
                <a:gd name="T21" fmla="*/ 0 h 190"/>
                <a:gd name="T22" fmla="*/ 1 w 429"/>
                <a:gd name="T23" fmla="*/ 0 h 190"/>
                <a:gd name="T24" fmla="*/ 1 w 429"/>
                <a:gd name="T25" fmla="*/ 0 h 190"/>
                <a:gd name="T26" fmla="*/ 1 w 429"/>
                <a:gd name="T27" fmla="*/ 0 h 190"/>
                <a:gd name="T28" fmla="*/ 1 w 429"/>
                <a:gd name="T29" fmla="*/ 0 h 190"/>
                <a:gd name="T30" fmla="*/ 1 w 429"/>
                <a:gd name="T31" fmla="*/ 0 h 190"/>
                <a:gd name="T32" fmla="*/ 1 w 429"/>
                <a:gd name="T33" fmla="*/ 0 h 1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9" h="190">
                  <a:moveTo>
                    <a:pt x="0" y="190"/>
                  </a:moveTo>
                  <a:lnTo>
                    <a:pt x="29" y="180"/>
                  </a:lnTo>
                  <a:lnTo>
                    <a:pt x="57" y="170"/>
                  </a:lnTo>
                  <a:lnTo>
                    <a:pt x="87" y="160"/>
                  </a:lnTo>
                  <a:lnTo>
                    <a:pt x="116" y="149"/>
                  </a:lnTo>
                  <a:lnTo>
                    <a:pt x="145" y="138"/>
                  </a:lnTo>
                  <a:lnTo>
                    <a:pt x="173" y="127"/>
                  </a:lnTo>
                  <a:lnTo>
                    <a:pt x="201" y="115"/>
                  </a:lnTo>
                  <a:lnTo>
                    <a:pt x="230" y="103"/>
                  </a:lnTo>
                  <a:lnTo>
                    <a:pt x="257" y="89"/>
                  </a:lnTo>
                  <a:lnTo>
                    <a:pt x="285" y="76"/>
                  </a:lnTo>
                  <a:lnTo>
                    <a:pt x="313" y="63"/>
                  </a:lnTo>
                  <a:lnTo>
                    <a:pt x="340" y="48"/>
                  </a:lnTo>
                  <a:lnTo>
                    <a:pt x="368" y="34"/>
                  </a:lnTo>
                  <a:lnTo>
                    <a:pt x="394" y="20"/>
                  </a:lnTo>
                  <a:lnTo>
                    <a:pt x="421" y="4"/>
                  </a:lnTo>
                  <a:lnTo>
                    <a:pt x="429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0" name="Freeform 127"/>
            <p:cNvSpPr>
              <a:spLocks/>
            </p:cNvSpPr>
            <p:nvPr/>
          </p:nvSpPr>
          <p:spPr bwMode="auto">
            <a:xfrm>
              <a:off x="4048" y="1736"/>
              <a:ext cx="90" cy="74"/>
            </a:xfrm>
            <a:custGeom>
              <a:avLst/>
              <a:gdLst>
                <a:gd name="T0" fmla="*/ 0 w 362"/>
                <a:gd name="T1" fmla="*/ 1 h 301"/>
                <a:gd name="T2" fmla="*/ 0 w 362"/>
                <a:gd name="T3" fmla="*/ 1 h 301"/>
                <a:gd name="T4" fmla="*/ 0 w 362"/>
                <a:gd name="T5" fmla="*/ 1 h 301"/>
                <a:gd name="T6" fmla="*/ 0 w 362"/>
                <a:gd name="T7" fmla="*/ 1 h 301"/>
                <a:gd name="T8" fmla="*/ 0 w 362"/>
                <a:gd name="T9" fmla="*/ 1 h 301"/>
                <a:gd name="T10" fmla="*/ 0 w 362"/>
                <a:gd name="T11" fmla="*/ 1 h 301"/>
                <a:gd name="T12" fmla="*/ 0 w 362"/>
                <a:gd name="T13" fmla="*/ 1 h 301"/>
                <a:gd name="T14" fmla="*/ 1 w 362"/>
                <a:gd name="T15" fmla="*/ 1 h 301"/>
                <a:gd name="T16" fmla="*/ 1 w 362"/>
                <a:gd name="T17" fmla="*/ 0 h 301"/>
                <a:gd name="T18" fmla="*/ 1 w 362"/>
                <a:gd name="T19" fmla="*/ 0 h 301"/>
                <a:gd name="T20" fmla="*/ 1 w 362"/>
                <a:gd name="T21" fmla="*/ 0 h 301"/>
                <a:gd name="T22" fmla="*/ 1 w 362"/>
                <a:gd name="T23" fmla="*/ 0 h 301"/>
                <a:gd name="T24" fmla="*/ 1 w 362"/>
                <a:gd name="T25" fmla="*/ 0 h 301"/>
                <a:gd name="T26" fmla="*/ 1 w 362"/>
                <a:gd name="T27" fmla="*/ 0 h 301"/>
                <a:gd name="T28" fmla="*/ 1 w 362"/>
                <a:gd name="T29" fmla="*/ 0 h 301"/>
                <a:gd name="T30" fmla="*/ 1 w 362"/>
                <a:gd name="T31" fmla="*/ 0 h 301"/>
                <a:gd name="T32" fmla="*/ 1 w 362"/>
                <a:gd name="T33" fmla="*/ 0 h 3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2" h="301">
                  <a:moveTo>
                    <a:pt x="0" y="301"/>
                  </a:moveTo>
                  <a:lnTo>
                    <a:pt x="23" y="285"/>
                  </a:lnTo>
                  <a:lnTo>
                    <a:pt x="49" y="268"/>
                  </a:lnTo>
                  <a:lnTo>
                    <a:pt x="74" y="250"/>
                  </a:lnTo>
                  <a:lnTo>
                    <a:pt x="99" y="232"/>
                  </a:lnTo>
                  <a:lnTo>
                    <a:pt x="123" y="214"/>
                  </a:lnTo>
                  <a:lnTo>
                    <a:pt x="147" y="195"/>
                  </a:lnTo>
                  <a:lnTo>
                    <a:pt x="172" y="175"/>
                  </a:lnTo>
                  <a:lnTo>
                    <a:pt x="196" y="155"/>
                  </a:lnTo>
                  <a:lnTo>
                    <a:pt x="219" y="135"/>
                  </a:lnTo>
                  <a:lnTo>
                    <a:pt x="242" y="115"/>
                  </a:lnTo>
                  <a:lnTo>
                    <a:pt x="264" y="94"/>
                  </a:lnTo>
                  <a:lnTo>
                    <a:pt x="288" y="73"/>
                  </a:lnTo>
                  <a:lnTo>
                    <a:pt x="310" y="52"/>
                  </a:lnTo>
                  <a:lnTo>
                    <a:pt x="332" y="30"/>
                  </a:lnTo>
                  <a:lnTo>
                    <a:pt x="353" y="9"/>
                  </a:lnTo>
                  <a:lnTo>
                    <a:pt x="362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1" name="Freeform 128"/>
            <p:cNvSpPr>
              <a:spLocks/>
            </p:cNvSpPr>
            <p:nvPr/>
          </p:nvSpPr>
          <p:spPr bwMode="auto">
            <a:xfrm>
              <a:off x="4157" y="1618"/>
              <a:ext cx="66" cy="97"/>
            </a:xfrm>
            <a:custGeom>
              <a:avLst/>
              <a:gdLst>
                <a:gd name="T0" fmla="*/ 0 w 264"/>
                <a:gd name="T1" fmla="*/ 2 h 388"/>
                <a:gd name="T2" fmla="*/ 0 w 264"/>
                <a:gd name="T3" fmla="*/ 2 h 388"/>
                <a:gd name="T4" fmla="*/ 0 w 264"/>
                <a:gd name="T5" fmla="*/ 2 h 388"/>
                <a:gd name="T6" fmla="*/ 0 w 264"/>
                <a:gd name="T7" fmla="*/ 1 h 388"/>
                <a:gd name="T8" fmla="*/ 0 w 264"/>
                <a:gd name="T9" fmla="*/ 1 h 388"/>
                <a:gd name="T10" fmla="*/ 1 w 264"/>
                <a:gd name="T11" fmla="*/ 1 h 388"/>
                <a:gd name="T12" fmla="*/ 1 w 264"/>
                <a:gd name="T13" fmla="*/ 1 h 388"/>
                <a:gd name="T14" fmla="*/ 1 w 264"/>
                <a:gd name="T15" fmla="*/ 1 h 388"/>
                <a:gd name="T16" fmla="*/ 1 w 264"/>
                <a:gd name="T17" fmla="*/ 1 h 388"/>
                <a:gd name="T18" fmla="*/ 1 w 264"/>
                <a:gd name="T19" fmla="*/ 1 h 388"/>
                <a:gd name="T20" fmla="*/ 1 w 264"/>
                <a:gd name="T21" fmla="*/ 1 h 388"/>
                <a:gd name="T22" fmla="*/ 1 w 264"/>
                <a:gd name="T23" fmla="*/ 1 h 388"/>
                <a:gd name="T24" fmla="*/ 1 w 264"/>
                <a:gd name="T25" fmla="*/ 1 h 388"/>
                <a:gd name="T26" fmla="*/ 1 w 264"/>
                <a:gd name="T27" fmla="*/ 0 h 388"/>
                <a:gd name="T28" fmla="*/ 1 w 264"/>
                <a:gd name="T29" fmla="*/ 0 h 388"/>
                <a:gd name="T30" fmla="*/ 1 w 264"/>
                <a:gd name="T31" fmla="*/ 0 h 388"/>
                <a:gd name="T32" fmla="*/ 1 w 264"/>
                <a:gd name="T33" fmla="*/ 0 h 3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388">
                  <a:moveTo>
                    <a:pt x="0" y="388"/>
                  </a:moveTo>
                  <a:lnTo>
                    <a:pt x="17" y="369"/>
                  </a:lnTo>
                  <a:lnTo>
                    <a:pt x="35" y="346"/>
                  </a:lnTo>
                  <a:lnTo>
                    <a:pt x="55" y="322"/>
                  </a:lnTo>
                  <a:lnTo>
                    <a:pt x="74" y="297"/>
                  </a:lnTo>
                  <a:lnTo>
                    <a:pt x="93" y="273"/>
                  </a:lnTo>
                  <a:lnTo>
                    <a:pt x="111" y="248"/>
                  </a:lnTo>
                  <a:lnTo>
                    <a:pt x="128" y="223"/>
                  </a:lnTo>
                  <a:lnTo>
                    <a:pt x="146" y="198"/>
                  </a:lnTo>
                  <a:lnTo>
                    <a:pt x="164" y="172"/>
                  </a:lnTo>
                  <a:lnTo>
                    <a:pt x="180" y="146"/>
                  </a:lnTo>
                  <a:lnTo>
                    <a:pt x="196" y="120"/>
                  </a:lnTo>
                  <a:lnTo>
                    <a:pt x="212" y="94"/>
                  </a:lnTo>
                  <a:lnTo>
                    <a:pt x="228" y="67"/>
                  </a:lnTo>
                  <a:lnTo>
                    <a:pt x="243" y="40"/>
                  </a:lnTo>
                  <a:lnTo>
                    <a:pt x="258" y="13"/>
                  </a:lnTo>
                  <a:lnTo>
                    <a:pt x="26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2" name="Freeform 129"/>
            <p:cNvSpPr>
              <a:spLocks/>
            </p:cNvSpPr>
            <p:nvPr/>
          </p:nvSpPr>
          <p:spPr bwMode="auto">
            <a:xfrm>
              <a:off x="4235" y="1483"/>
              <a:ext cx="38" cy="109"/>
            </a:xfrm>
            <a:custGeom>
              <a:avLst/>
              <a:gdLst>
                <a:gd name="T0" fmla="*/ 0 w 148"/>
                <a:gd name="T1" fmla="*/ 2 h 447"/>
                <a:gd name="T2" fmla="*/ 0 w 148"/>
                <a:gd name="T3" fmla="*/ 1 h 447"/>
                <a:gd name="T4" fmla="*/ 0 w 148"/>
                <a:gd name="T5" fmla="*/ 1 h 447"/>
                <a:gd name="T6" fmla="*/ 0 w 148"/>
                <a:gd name="T7" fmla="*/ 1 h 447"/>
                <a:gd name="T8" fmla="*/ 0 w 148"/>
                <a:gd name="T9" fmla="*/ 1 h 447"/>
                <a:gd name="T10" fmla="*/ 0 w 148"/>
                <a:gd name="T11" fmla="*/ 1 h 447"/>
                <a:gd name="T12" fmla="*/ 0 w 148"/>
                <a:gd name="T13" fmla="*/ 1 h 447"/>
                <a:gd name="T14" fmla="*/ 0 w 148"/>
                <a:gd name="T15" fmla="*/ 1 h 447"/>
                <a:gd name="T16" fmla="*/ 1 w 148"/>
                <a:gd name="T17" fmla="*/ 1 h 447"/>
                <a:gd name="T18" fmla="*/ 1 w 148"/>
                <a:gd name="T19" fmla="*/ 1 h 447"/>
                <a:gd name="T20" fmla="*/ 1 w 148"/>
                <a:gd name="T21" fmla="*/ 0 h 447"/>
                <a:gd name="T22" fmla="*/ 1 w 148"/>
                <a:gd name="T23" fmla="*/ 0 h 447"/>
                <a:gd name="T24" fmla="*/ 1 w 148"/>
                <a:gd name="T25" fmla="*/ 0 h 447"/>
                <a:gd name="T26" fmla="*/ 1 w 148"/>
                <a:gd name="T27" fmla="*/ 0 h 447"/>
                <a:gd name="T28" fmla="*/ 1 w 148"/>
                <a:gd name="T29" fmla="*/ 0 h 447"/>
                <a:gd name="T30" fmla="*/ 1 w 148"/>
                <a:gd name="T31" fmla="*/ 0 h 447"/>
                <a:gd name="T32" fmla="*/ 1 w 148"/>
                <a:gd name="T33" fmla="*/ 0 h 4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8" h="447">
                  <a:moveTo>
                    <a:pt x="0" y="447"/>
                  </a:moveTo>
                  <a:lnTo>
                    <a:pt x="9" y="427"/>
                  </a:lnTo>
                  <a:lnTo>
                    <a:pt x="21" y="399"/>
                  </a:lnTo>
                  <a:lnTo>
                    <a:pt x="33" y="371"/>
                  </a:lnTo>
                  <a:lnTo>
                    <a:pt x="45" y="342"/>
                  </a:lnTo>
                  <a:lnTo>
                    <a:pt x="56" y="313"/>
                  </a:lnTo>
                  <a:lnTo>
                    <a:pt x="67" y="284"/>
                  </a:lnTo>
                  <a:lnTo>
                    <a:pt x="77" y="256"/>
                  </a:lnTo>
                  <a:lnTo>
                    <a:pt x="87" y="226"/>
                  </a:lnTo>
                  <a:lnTo>
                    <a:pt x="96" y="197"/>
                  </a:lnTo>
                  <a:lnTo>
                    <a:pt x="105" y="167"/>
                  </a:lnTo>
                  <a:lnTo>
                    <a:pt x="114" y="137"/>
                  </a:lnTo>
                  <a:lnTo>
                    <a:pt x="122" y="109"/>
                  </a:lnTo>
                  <a:lnTo>
                    <a:pt x="130" y="79"/>
                  </a:lnTo>
                  <a:lnTo>
                    <a:pt x="137" y="48"/>
                  </a:lnTo>
                  <a:lnTo>
                    <a:pt x="144" y="18"/>
                  </a:lnTo>
                  <a:lnTo>
                    <a:pt x="148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83" name="Freeform 130"/>
            <p:cNvSpPr>
              <a:spLocks/>
            </p:cNvSpPr>
            <p:nvPr/>
          </p:nvSpPr>
          <p:spPr bwMode="auto">
            <a:xfrm>
              <a:off x="4278" y="1373"/>
              <a:ext cx="5" cy="80"/>
            </a:xfrm>
            <a:custGeom>
              <a:avLst/>
              <a:gdLst>
                <a:gd name="T0" fmla="*/ 0 w 25"/>
                <a:gd name="T1" fmla="*/ 1 h 324"/>
                <a:gd name="T2" fmla="*/ 0 w 25"/>
                <a:gd name="T3" fmla="*/ 1 h 324"/>
                <a:gd name="T4" fmla="*/ 0 w 25"/>
                <a:gd name="T5" fmla="*/ 1 h 324"/>
                <a:gd name="T6" fmla="*/ 0 w 25"/>
                <a:gd name="T7" fmla="*/ 1 h 324"/>
                <a:gd name="T8" fmla="*/ 0 w 25"/>
                <a:gd name="T9" fmla="*/ 1 h 324"/>
                <a:gd name="T10" fmla="*/ 0 w 25"/>
                <a:gd name="T11" fmla="*/ 1 h 324"/>
                <a:gd name="T12" fmla="*/ 0 w 25"/>
                <a:gd name="T13" fmla="*/ 0 h 324"/>
                <a:gd name="T14" fmla="*/ 0 w 25"/>
                <a:gd name="T15" fmla="*/ 0 h 324"/>
                <a:gd name="T16" fmla="*/ 0 w 25"/>
                <a:gd name="T17" fmla="*/ 0 h 324"/>
                <a:gd name="T18" fmla="*/ 0 w 25"/>
                <a:gd name="T19" fmla="*/ 0 h 324"/>
                <a:gd name="T20" fmla="*/ 0 w 25"/>
                <a:gd name="T21" fmla="*/ 0 h 324"/>
                <a:gd name="T22" fmla="*/ 0 w 25"/>
                <a:gd name="T23" fmla="*/ 0 h 3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324">
                  <a:moveTo>
                    <a:pt x="0" y="324"/>
                  </a:moveTo>
                  <a:lnTo>
                    <a:pt x="3" y="306"/>
                  </a:lnTo>
                  <a:lnTo>
                    <a:pt x="7" y="276"/>
                  </a:lnTo>
                  <a:lnTo>
                    <a:pt x="11" y="245"/>
                  </a:lnTo>
                  <a:lnTo>
                    <a:pt x="15" y="214"/>
                  </a:lnTo>
                  <a:lnTo>
                    <a:pt x="17" y="184"/>
                  </a:lnTo>
                  <a:lnTo>
                    <a:pt x="19" y="153"/>
                  </a:lnTo>
                  <a:lnTo>
                    <a:pt x="21" y="122"/>
                  </a:lnTo>
                  <a:lnTo>
                    <a:pt x="24" y="91"/>
                  </a:lnTo>
                  <a:lnTo>
                    <a:pt x="25" y="60"/>
                  </a:lnTo>
                  <a:lnTo>
                    <a:pt x="25" y="29"/>
                  </a:lnTo>
                  <a:lnTo>
                    <a:pt x="25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443" name="Group 131"/>
          <p:cNvGrpSpPr>
            <a:grpSpLocks/>
          </p:cNvGrpSpPr>
          <p:nvPr/>
        </p:nvGrpSpPr>
        <p:grpSpPr bwMode="auto">
          <a:xfrm>
            <a:off x="5521325" y="3717925"/>
            <a:ext cx="2849563" cy="2952750"/>
            <a:chOff x="2053" y="1636"/>
            <a:chExt cx="1148" cy="1190"/>
          </a:xfrm>
        </p:grpSpPr>
        <p:sp>
          <p:nvSpPr>
            <p:cNvPr id="146458" name="Freeform 132"/>
            <p:cNvSpPr>
              <a:spLocks/>
            </p:cNvSpPr>
            <p:nvPr/>
          </p:nvSpPr>
          <p:spPr bwMode="auto">
            <a:xfrm>
              <a:off x="2053" y="2579"/>
              <a:ext cx="730" cy="247"/>
            </a:xfrm>
            <a:custGeom>
              <a:avLst/>
              <a:gdLst>
                <a:gd name="T0" fmla="*/ 0 w 5116"/>
                <a:gd name="T1" fmla="*/ 0 h 1732"/>
                <a:gd name="T2" fmla="*/ 0 w 5116"/>
                <a:gd name="T3" fmla="*/ 0 h 1732"/>
                <a:gd name="T4" fmla="*/ 0 w 5116"/>
                <a:gd name="T5" fmla="*/ 0 h 1732"/>
                <a:gd name="T6" fmla="*/ 0 w 5116"/>
                <a:gd name="T7" fmla="*/ 0 h 1732"/>
                <a:gd name="T8" fmla="*/ 0 w 5116"/>
                <a:gd name="T9" fmla="*/ 0 h 1732"/>
                <a:gd name="T10" fmla="*/ 0 w 5116"/>
                <a:gd name="T11" fmla="*/ 0 h 1732"/>
                <a:gd name="T12" fmla="*/ 0 w 5116"/>
                <a:gd name="T13" fmla="*/ 0 h 1732"/>
                <a:gd name="T14" fmla="*/ 0 w 5116"/>
                <a:gd name="T15" fmla="*/ 0 h 1732"/>
                <a:gd name="T16" fmla="*/ 0 w 5116"/>
                <a:gd name="T17" fmla="*/ 0 h 1732"/>
                <a:gd name="T18" fmla="*/ 0 w 5116"/>
                <a:gd name="T19" fmla="*/ 0 h 1732"/>
                <a:gd name="T20" fmla="*/ 0 w 5116"/>
                <a:gd name="T21" fmla="*/ 0 h 1732"/>
                <a:gd name="T22" fmla="*/ 0 w 5116"/>
                <a:gd name="T23" fmla="*/ 0 h 1732"/>
                <a:gd name="T24" fmla="*/ 0 w 5116"/>
                <a:gd name="T25" fmla="*/ 0 h 1732"/>
                <a:gd name="T26" fmla="*/ 0 w 5116"/>
                <a:gd name="T27" fmla="*/ 0 h 1732"/>
                <a:gd name="T28" fmla="*/ 0 w 5116"/>
                <a:gd name="T29" fmla="*/ 0 h 1732"/>
                <a:gd name="T30" fmla="*/ 0 w 5116"/>
                <a:gd name="T31" fmla="*/ 0 h 1732"/>
                <a:gd name="T32" fmla="*/ 0 w 5116"/>
                <a:gd name="T33" fmla="*/ 1 h 1732"/>
                <a:gd name="T34" fmla="*/ 0 w 5116"/>
                <a:gd name="T35" fmla="*/ 1 h 1732"/>
                <a:gd name="T36" fmla="*/ 0 w 5116"/>
                <a:gd name="T37" fmla="*/ 1 h 1732"/>
                <a:gd name="T38" fmla="*/ 1 w 5116"/>
                <a:gd name="T39" fmla="*/ 1 h 1732"/>
                <a:gd name="T40" fmla="*/ 1 w 5116"/>
                <a:gd name="T41" fmla="*/ 1 h 1732"/>
                <a:gd name="T42" fmla="*/ 1 w 5116"/>
                <a:gd name="T43" fmla="*/ 1 h 1732"/>
                <a:gd name="T44" fmla="*/ 1 w 5116"/>
                <a:gd name="T45" fmla="*/ 1 h 1732"/>
                <a:gd name="T46" fmla="*/ 1 w 5116"/>
                <a:gd name="T47" fmla="*/ 1 h 1732"/>
                <a:gd name="T48" fmla="*/ 1 w 5116"/>
                <a:gd name="T49" fmla="*/ 1 h 1732"/>
                <a:gd name="T50" fmla="*/ 1 w 5116"/>
                <a:gd name="T51" fmla="*/ 1 h 1732"/>
                <a:gd name="T52" fmla="*/ 1 w 5116"/>
                <a:gd name="T53" fmla="*/ 1 h 1732"/>
                <a:gd name="T54" fmla="*/ 1 w 5116"/>
                <a:gd name="T55" fmla="*/ 1 h 1732"/>
                <a:gd name="T56" fmla="*/ 1 w 5116"/>
                <a:gd name="T57" fmla="*/ 1 h 1732"/>
                <a:gd name="T58" fmla="*/ 1 w 5116"/>
                <a:gd name="T59" fmla="*/ 1 h 1732"/>
                <a:gd name="T60" fmla="*/ 1 w 5116"/>
                <a:gd name="T61" fmla="*/ 1 h 1732"/>
                <a:gd name="T62" fmla="*/ 1 w 5116"/>
                <a:gd name="T63" fmla="*/ 1 h 1732"/>
                <a:gd name="T64" fmla="*/ 1 w 5116"/>
                <a:gd name="T65" fmla="*/ 1 h 1732"/>
                <a:gd name="T66" fmla="*/ 1 w 5116"/>
                <a:gd name="T67" fmla="*/ 1 h 1732"/>
                <a:gd name="T68" fmla="*/ 1 w 5116"/>
                <a:gd name="T69" fmla="*/ 1 h 1732"/>
                <a:gd name="T70" fmla="*/ 1 w 5116"/>
                <a:gd name="T71" fmla="*/ 1 h 1732"/>
                <a:gd name="T72" fmla="*/ 1 w 5116"/>
                <a:gd name="T73" fmla="*/ 1 h 1732"/>
                <a:gd name="T74" fmla="*/ 2 w 5116"/>
                <a:gd name="T75" fmla="*/ 1 h 1732"/>
                <a:gd name="T76" fmla="*/ 2 w 5116"/>
                <a:gd name="T77" fmla="*/ 1 h 1732"/>
                <a:gd name="T78" fmla="*/ 2 w 5116"/>
                <a:gd name="T79" fmla="*/ 1 h 1732"/>
                <a:gd name="T80" fmla="*/ 2 w 5116"/>
                <a:gd name="T81" fmla="*/ 1 h 1732"/>
                <a:gd name="T82" fmla="*/ 2 w 5116"/>
                <a:gd name="T83" fmla="*/ 1 h 1732"/>
                <a:gd name="T84" fmla="*/ 2 w 5116"/>
                <a:gd name="T85" fmla="*/ 1 h 1732"/>
                <a:gd name="T86" fmla="*/ 2 w 5116"/>
                <a:gd name="T87" fmla="*/ 1 h 1732"/>
                <a:gd name="T88" fmla="*/ 2 w 5116"/>
                <a:gd name="T89" fmla="*/ 1 h 1732"/>
                <a:gd name="T90" fmla="*/ 2 w 5116"/>
                <a:gd name="T91" fmla="*/ 1 h 1732"/>
                <a:gd name="T92" fmla="*/ 2 w 5116"/>
                <a:gd name="T93" fmla="*/ 1 h 1732"/>
                <a:gd name="T94" fmla="*/ 2 w 5116"/>
                <a:gd name="T95" fmla="*/ 1 h 1732"/>
                <a:gd name="T96" fmla="*/ 2 w 5116"/>
                <a:gd name="T97" fmla="*/ 1 h 17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116" h="1732">
                  <a:moveTo>
                    <a:pt x="0" y="0"/>
                  </a:moveTo>
                  <a:lnTo>
                    <a:pt x="5" y="85"/>
                  </a:lnTo>
                  <a:lnTo>
                    <a:pt x="15" y="170"/>
                  </a:lnTo>
                  <a:lnTo>
                    <a:pt x="34" y="254"/>
                  </a:lnTo>
                  <a:lnTo>
                    <a:pt x="58" y="338"/>
                  </a:lnTo>
                  <a:lnTo>
                    <a:pt x="91" y="421"/>
                  </a:lnTo>
                  <a:lnTo>
                    <a:pt x="130" y="503"/>
                  </a:lnTo>
                  <a:lnTo>
                    <a:pt x="176" y="584"/>
                  </a:lnTo>
                  <a:lnTo>
                    <a:pt x="229" y="663"/>
                  </a:lnTo>
                  <a:lnTo>
                    <a:pt x="289" y="741"/>
                  </a:lnTo>
                  <a:lnTo>
                    <a:pt x="354" y="817"/>
                  </a:lnTo>
                  <a:lnTo>
                    <a:pt x="427" y="891"/>
                  </a:lnTo>
                  <a:lnTo>
                    <a:pt x="506" y="963"/>
                  </a:lnTo>
                  <a:lnTo>
                    <a:pt x="591" y="1032"/>
                  </a:lnTo>
                  <a:lnTo>
                    <a:pt x="681" y="1099"/>
                  </a:lnTo>
                  <a:lnTo>
                    <a:pt x="777" y="1163"/>
                  </a:lnTo>
                  <a:lnTo>
                    <a:pt x="878" y="1225"/>
                  </a:lnTo>
                  <a:lnTo>
                    <a:pt x="985" y="1283"/>
                  </a:lnTo>
                  <a:lnTo>
                    <a:pt x="1097" y="1339"/>
                  </a:lnTo>
                  <a:lnTo>
                    <a:pt x="1212" y="1392"/>
                  </a:lnTo>
                  <a:lnTo>
                    <a:pt x="1332" y="1440"/>
                  </a:lnTo>
                  <a:lnTo>
                    <a:pt x="1457" y="1486"/>
                  </a:lnTo>
                  <a:lnTo>
                    <a:pt x="1584" y="1528"/>
                  </a:lnTo>
                  <a:lnTo>
                    <a:pt x="1716" y="1565"/>
                  </a:lnTo>
                  <a:lnTo>
                    <a:pt x="1851" y="1600"/>
                  </a:lnTo>
                  <a:lnTo>
                    <a:pt x="1988" y="1630"/>
                  </a:lnTo>
                  <a:lnTo>
                    <a:pt x="2127" y="1657"/>
                  </a:lnTo>
                  <a:lnTo>
                    <a:pt x="2270" y="1680"/>
                  </a:lnTo>
                  <a:lnTo>
                    <a:pt x="2412" y="1699"/>
                  </a:lnTo>
                  <a:lnTo>
                    <a:pt x="2558" y="1713"/>
                  </a:lnTo>
                  <a:lnTo>
                    <a:pt x="2704" y="1723"/>
                  </a:lnTo>
                  <a:lnTo>
                    <a:pt x="2850" y="1730"/>
                  </a:lnTo>
                  <a:lnTo>
                    <a:pt x="2997" y="1732"/>
                  </a:lnTo>
                  <a:lnTo>
                    <a:pt x="3144" y="1730"/>
                  </a:lnTo>
                  <a:lnTo>
                    <a:pt x="3291" y="1723"/>
                  </a:lnTo>
                  <a:lnTo>
                    <a:pt x="3437" y="1713"/>
                  </a:lnTo>
                  <a:lnTo>
                    <a:pt x="3581" y="1699"/>
                  </a:lnTo>
                  <a:lnTo>
                    <a:pt x="3725" y="1680"/>
                  </a:lnTo>
                  <a:lnTo>
                    <a:pt x="3867" y="1657"/>
                  </a:lnTo>
                  <a:lnTo>
                    <a:pt x="4007" y="1630"/>
                  </a:lnTo>
                  <a:lnTo>
                    <a:pt x="4144" y="1600"/>
                  </a:lnTo>
                  <a:lnTo>
                    <a:pt x="4278" y="1565"/>
                  </a:lnTo>
                  <a:lnTo>
                    <a:pt x="4409" y="1528"/>
                  </a:lnTo>
                  <a:lnTo>
                    <a:pt x="4538" y="1486"/>
                  </a:lnTo>
                  <a:lnTo>
                    <a:pt x="4661" y="1440"/>
                  </a:lnTo>
                  <a:lnTo>
                    <a:pt x="4782" y="1392"/>
                  </a:lnTo>
                  <a:lnTo>
                    <a:pt x="4898" y="1339"/>
                  </a:lnTo>
                  <a:lnTo>
                    <a:pt x="5009" y="1283"/>
                  </a:lnTo>
                  <a:lnTo>
                    <a:pt x="5116" y="122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9" name="Freeform 133"/>
            <p:cNvSpPr>
              <a:spLocks/>
            </p:cNvSpPr>
            <p:nvPr/>
          </p:nvSpPr>
          <p:spPr bwMode="auto">
            <a:xfrm>
              <a:off x="2783" y="2738"/>
              <a:ext cx="25" cy="16"/>
            </a:xfrm>
            <a:custGeom>
              <a:avLst/>
              <a:gdLst>
                <a:gd name="T0" fmla="*/ 0 w 172"/>
                <a:gd name="T1" fmla="*/ 0 h 109"/>
                <a:gd name="T2" fmla="*/ 0 w 172"/>
                <a:gd name="T3" fmla="*/ 0 h 109"/>
                <a:gd name="T4" fmla="*/ 0 w 172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109">
                  <a:moveTo>
                    <a:pt x="0" y="109"/>
                  </a:moveTo>
                  <a:lnTo>
                    <a:pt x="88" y="56"/>
                  </a:lnTo>
                  <a:lnTo>
                    <a:pt x="17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0" name="Freeform 134"/>
            <p:cNvSpPr>
              <a:spLocks/>
            </p:cNvSpPr>
            <p:nvPr/>
          </p:nvSpPr>
          <p:spPr bwMode="auto">
            <a:xfrm>
              <a:off x="2053" y="2022"/>
              <a:ext cx="423" cy="421"/>
            </a:xfrm>
            <a:custGeom>
              <a:avLst/>
              <a:gdLst>
                <a:gd name="T0" fmla="*/ 0 w 2965"/>
                <a:gd name="T1" fmla="*/ 0 h 2944"/>
                <a:gd name="T2" fmla="*/ 0 w 2965"/>
                <a:gd name="T3" fmla="*/ 0 h 2944"/>
                <a:gd name="T4" fmla="*/ 0 w 2965"/>
                <a:gd name="T5" fmla="*/ 0 h 2944"/>
                <a:gd name="T6" fmla="*/ 0 w 2965"/>
                <a:gd name="T7" fmla="*/ 0 h 2944"/>
                <a:gd name="T8" fmla="*/ 0 w 2965"/>
                <a:gd name="T9" fmla="*/ 0 h 2944"/>
                <a:gd name="T10" fmla="*/ 0 w 2965"/>
                <a:gd name="T11" fmla="*/ 0 h 2944"/>
                <a:gd name="T12" fmla="*/ 0 w 2965"/>
                <a:gd name="T13" fmla="*/ 0 h 2944"/>
                <a:gd name="T14" fmla="*/ 0 w 2965"/>
                <a:gd name="T15" fmla="*/ 0 h 2944"/>
                <a:gd name="T16" fmla="*/ 0 w 2965"/>
                <a:gd name="T17" fmla="*/ 0 h 2944"/>
                <a:gd name="T18" fmla="*/ 0 w 2965"/>
                <a:gd name="T19" fmla="*/ 0 h 2944"/>
                <a:gd name="T20" fmla="*/ 0 w 2965"/>
                <a:gd name="T21" fmla="*/ 0 h 2944"/>
                <a:gd name="T22" fmla="*/ 0 w 2965"/>
                <a:gd name="T23" fmla="*/ 0 h 2944"/>
                <a:gd name="T24" fmla="*/ 0 w 2965"/>
                <a:gd name="T25" fmla="*/ 0 h 2944"/>
                <a:gd name="T26" fmla="*/ 0 w 2965"/>
                <a:gd name="T27" fmla="*/ 0 h 2944"/>
                <a:gd name="T28" fmla="*/ 0 w 2965"/>
                <a:gd name="T29" fmla="*/ 0 h 2944"/>
                <a:gd name="T30" fmla="*/ 0 w 2965"/>
                <a:gd name="T31" fmla="*/ 0 h 2944"/>
                <a:gd name="T32" fmla="*/ 0 w 2965"/>
                <a:gd name="T33" fmla="*/ 1 h 2944"/>
                <a:gd name="T34" fmla="*/ 0 w 2965"/>
                <a:gd name="T35" fmla="*/ 1 h 2944"/>
                <a:gd name="T36" fmla="*/ 0 w 2965"/>
                <a:gd name="T37" fmla="*/ 1 h 2944"/>
                <a:gd name="T38" fmla="*/ 0 w 2965"/>
                <a:gd name="T39" fmla="*/ 1 h 2944"/>
                <a:gd name="T40" fmla="*/ 0 w 2965"/>
                <a:gd name="T41" fmla="*/ 1 h 2944"/>
                <a:gd name="T42" fmla="*/ 0 w 2965"/>
                <a:gd name="T43" fmla="*/ 1 h 2944"/>
                <a:gd name="T44" fmla="*/ 0 w 2965"/>
                <a:gd name="T45" fmla="*/ 1 h 2944"/>
                <a:gd name="T46" fmla="*/ 0 w 2965"/>
                <a:gd name="T47" fmla="*/ 1 h 2944"/>
                <a:gd name="T48" fmla="*/ 0 w 2965"/>
                <a:gd name="T49" fmla="*/ 1 h 2944"/>
                <a:gd name="T50" fmla="*/ 0 w 2965"/>
                <a:gd name="T51" fmla="*/ 1 h 2944"/>
                <a:gd name="T52" fmla="*/ 0 w 2965"/>
                <a:gd name="T53" fmla="*/ 1 h 2944"/>
                <a:gd name="T54" fmla="*/ 0 w 2965"/>
                <a:gd name="T55" fmla="*/ 1 h 2944"/>
                <a:gd name="T56" fmla="*/ 0 w 2965"/>
                <a:gd name="T57" fmla="*/ 1 h 2944"/>
                <a:gd name="T58" fmla="*/ 0 w 2965"/>
                <a:gd name="T59" fmla="*/ 1 h 2944"/>
                <a:gd name="T60" fmla="*/ 0 w 2965"/>
                <a:gd name="T61" fmla="*/ 1 h 2944"/>
                <a:gd name="T62" fmla="*/ 0 w 2965"/>
                <a:gd name="T63" fmla="*/ 1 h 2944"/>
                <a:gd name="T64" fmla="*/ 0 w 2965"/>
                <a:gd name="T65" fmla="*/ 1 h 2944"/>
                <a:gd name="T66" fmla="*/ 0 w 2965"/>
                <a:gd name="T67" fmla="*/ 1 h 2944"/>
                <a:gd name="T68" fmla="*/ 0 w 2965"/>
                <a:gd name="T69" fmla="*/ 1 h 2944"/>
                <a:gd name="T70" fmla="*/ 1 w 2965"/>
                <a:gd name="T71" fmla="*/ 1 h 2944"/>
                <a:gd name="T72" fmla="*/ 1 w 2965"/>
                <a:gd name="T73" fmla="*/ 1 h 2944"/>
                <a:gd name="T74" fmla="*/ 1 w 2965"/>
                <a:gd name="T75" fmla="*/ 1 h 2944"/>
                <a:gd name="T76" fmla="*/ 1 w 2965"/>
                <a:gd name="T77" fmla="*/ 1 h 2944"/>
                <a:gd name="T78" fmla="*/ 1 w 2965"/>
                <a:gd name="T79" fmla="*/ 1 h 2944"/>
                <a:gd name="T80" fmla="*/ 1 w 2965"/>
                <a:gd name="T81" fmla="*/ 1 h 2944"/>
                <a:gd name="T82" fmla="*/ 1 w 2965"/>
                <a:gd name="T83" fmla="*/ 1 h 2944"/>
                <a:gd name="T84" fmla="*/ 1 w 2965"/>
                <a:gd name="T85" fmla="*/ 1 h 2944"/>
                <a:gd name="T86" fmla="*/ 1 w 2965"/>
                <a:gd name="T87" fmla="*/ 1 h 2944"/>
                <a:gd name="T88" fmla="*/ 1 w 2965"/>
                <a:gd name="T89" fmla="*/ 1 h 2944"/>
                <a:gd name="T90" fmla="*/ 1 w 2965"/>
                <a:gd name="T91" fmla="*/ 1 h 2944"/>
                <a:gd name="T92" fmla="*/ 1 w 2965"/>
                <a:gd name="T93" fmla="*/ 1 h 2944"/>
                <a:gd name="T94" fmla="*/ 1 w 2965"/>
                <a:gd name="T95" fmla="*/ 1 h 29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965" h="2944">
                  <a:moveTo>
                    <a:pt x="855" y="0"/>
                  </a:moveTo>
                  <a:lnTo>
                    <a:pt x="753" y="63"/>
                  </a:lnTo>
                  <a:lnTo>
                    <a:pt x="657" y="129"/>
                  </a:lnTo>
                  <a:lnTo>
                    <a:pt x="568" y="197"/>
                  </a:lnTo>
                  <a:lnTo>
                    <a:pt x="483" y="269"/>
                  </a:lnTo>
                  <a:lnTo>
                    <a:pt x="405" y="342"/>
                  </a:lnTo>
                  <a:lnTo>
                    <a:pt x="333" y="417"/>
                  </a:lnTo>
                  <a:lnTo>
                    <a:pt x="268" y="494"/>
                  </a:lnTo>
                  <a:lnTo>
                    <a:pt x="210" y="574"/>
                  </a:lnTo>
                  <a:lnTo>
                    <a:pt x="159" y="655"/>
                  </a:lnTo>
                  <a:lnTo>
                    <a:pt x="114" y="736"/>
                  </a:lnTo>
                  <a:lnTo>
                    <a:pt x="77" y="819"/>
                  </a:lnTo>
                  <a:lnTo>
                    <a:pt x="47" y="904"/>
                  </a:lnTo>
                  <a:lnTo>
                    <a:pt x="24" y="990"/>
                  </a:lnTo>
                  <a:lnTo>
                    <a:pt x="8" y="1075"/>
                  </a:lnTo>
                  <a:lnTo>
                    <a:pt x="1" y="1161"/>
                  </a:lnTo>
                  <a:lnTo>
                    <a:pt x="0" y="1247"/>
                  </a:lnTo>
                  <a:lnTo>
                    <a:pt x="6" y="1332"/>
                  </a:lnTo>
                  <a:lnTo>
                    <a:pt x="21" y="1418"/>
                  </a:lnTo>
                  <a:lnTo>
                    <a:pt x="42" y="1503"/>
                  </a:lnTo>
                  <a:lnTo>
                    <a:pt x="70" y="1587"/>
                  </a:lnTo>
                  <a:lnTo>
                    <a:pt x="106" y="1671"/>
                  </a:lnTo>
                  <a:lnTo>
                    <a:pt x="149" y="1753"/>
                  </a:lnTo>
                  <a:lnTo>
                    <a:pt x="200" y="1835"/>
                  </a:lnTo>
                  <a:lnTo>
                    <a:pt x="256" y="1914"/>
                  </a:lnTo>
                  <a:lnTo>
                    <a:pt x="320" y="1992"/>
                  </a:lnTo>
                  <a:lnTo>
                    <a:pt x="391" y="2067"/>
                  </a:lnTo>
                  <a:lnTo>
                    <a:pt x="467" y="2141"/>
                  </a:lnTo>
                  <a:lnTo>
                    <a:pt x="550" y="2213"/>
                  </a:lnTo>
                  <a:lnTo>
                    <a:pt x="639" y="2282"/>
                  </a:lnTo>
                  <a:lnTo>
                    <a:pt x="735" y="2348"/>
                  </a:lnTo>
                  <a:lnTo>
                    <a:pt x="834" y="2412"/>
                  </a:lnTo>
                  <a:lnTo>
                    <a:pt x="940" y="2472"/>
                  </a:lnTo>
                  <a:lnTo>
                    <a:pt x="1052" y="2529"/>
                  </a:lnTo>
                  <a:lnTo>
                    <a:pt x="1167" y="2583"/>
                  </a:lnTo>
                  <a:lnTo>
                    <a:pt x="1287" y="2634"/>
                  </a:lnTo>
                  <a:lnTo>
                    <a:pt x="1411" y="2682"/>
                  </a:lnTo>
                  <a:lnTo>
                    <a:pt x="1540" y="2725"/>
                  </a:lnTo>
                  <a:lnTo>
                    <a:pt x="1672" y="2766"/>
                  </a:lnTo>
                  <a:lnTo>
                    <a:pt x="1807" y="2801"/>
                  </a:lnTo>
                  <a:lnTo>
                    <a:pt x="1945" y="2833"/>
                  </a:lnTo>
                  <a:lnTo>
                    <a:pt x="2085" y="2862"/>
                  </a:lnTo>
                  <a:lnTo>
                    <a:pt x="2229" y="2886"/>
                  </a:lnTo>
                  <a:lnTo>
                    <a:pt x="2374" y="2906"/>
                  </a:lnTo>
                  <a:lnTo>
                    <a:pt x="2520" y="2922"/>
                  </a:lnTo>
                  <a:lnTo>
                    <a:pt x="2668" y="2933"/>
                  </a:lnTo>
                  <a:lnTo>
                    <a:pt x="2816" y="2940"/>
                  </a:lnTo>
                  <a:lnTo>
                    <a:pt x="2965" y="294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1" name="Freeform 135"/>
            <p:cNvSpPr>
              <a:spLocks/>
            </p:cNvSpPr>
            <p:nvPr/>
          </p:nvSpPr>
          <p:spPr bwMode="auto">
            <a:xfrm>
              <a:off x="2476" y="2443"/>
              <a:ext cx="113" cy="168"/>
            </a:xfrm>
            <a:custGeom>
              <a:avLst/>
              <a:gdLst>
                <a:gd name="T0" fmla="*/ 0 w 789"/>
                <a:gd name="T1" fmla="*/ 0 h 1179"/>
                <a:gd name="T2" fmla="*/ 0 w 789"/>
                <a:gd name="T3" fmla="*/ 0 h 1179"/>
                <a:gd name="T4" fmla="*/ 0 w 789"/>
                <a:gd name="T5" fmla="*/ 0 h 1179"/>
                <a:gd name="T6" fmla="*/ 0 w 789"/>
                <a:gd name="T7" fmla="*/ 0 h 1179"/>
                <a:gd name="T8" fmla="*/ 0 w 789"/>
                <a:gd name="T9" fmla="*/ 0 h 1179"/>
                <a:gd name="T10" fmla="*/ 0 w 789"/>
                <a:gd name="T11" fmla="*/ 0 h 1179"/>
                <a:gd name="T12" fmla="*/ 0 w 789"/>
                <a:gd name="T13" fmla="*/ 0 h 1179"/>
                <a:gd name="T14" fmla="*/ 0 w 789"/>
                <a:gd name="T15" fmla="*/ 0 h 1179"/>
                <a:gd name="T16" fmla="*/ 0 w 789"/>
                <a:gd name="T17" fmla="*/ 0 h 1179"/>
                <a:gd name="T18" fmla="*/ 0 w 789"/>
                <a:gd name="T19" fmla="*/ 0 h 1179"/>
                <a:gd name="T20" fmla="*/ 0 w 789"/>
                <a:gd name="T21" fmla="*/ 0 h 1179"/>
                <a:gd name="T22" fmla="*/ 0 w 789"/>
                <a:gd name="T23" fmla="*/ 0 h 1179"/>
                <a:gd name="T24" fmla="*/ 0 w 789"/>
                <a:gd name="T25" fmla="*/ 0 h 1179"/>
                <a:gd name="T26" fmla="*/ 0 w 789"/>
                <a:gd name="T27" fmla="*/ 0 h 1179"/>
                <a:gd name="T28" fmla="*/ 0 w 789"/>
                <a:gd name="T29" fmla="*/ 0 h 1179"/>
                <a:gd name="T30" fmla="*/ 0 w 789"/>
                <a:gd name="T31" fmla="*/ 0 h 1179"/>
                <a:gd name="T32" fmla="*/ 0 w 789"/>
                <a:gd name="T33" fmla="*/ 0 h 1179"/>
                <a:gd name="T34" fmla="*/ 0 w 789"/>
                <a:gd name="T35" fmla="*/ 0 h 1179"/>
                <a:gd name="T36" fmla="*/ 0 w 789"/>
                <a:gd name="T37" fmla="*/ 0 h 1179"/>
                <a:gd name="T38" fmla="*/ 0 w 789"/>
                <a:gd name="T39" fmla="*/ 0 h 11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9" h="1179">
                  <a:moveTo>
                    <a:pt x="0" y="0"/>
                  </a:moveTo>
                  <a:lnTo>
                    <a:pt x="0" y="43"/>
                  </a:lnTo>
                  <a:lnTo>
                    <a:pt x="3" y="87"/>
                  </a:lnTo>
                  <a:lnTo>
                    <a:pt x="8" y="130"/>
                  </a:lnTo>
                  <a:lnTo>
                    <a:pt x="14" y="174"/>
                  </a:lnTo>
                  <a:lnTo>
                    <a:pt x="23" y="217"/>
                  </a:lnTo>
                  <a:lnTo>
                    <a:pt x="34" y="262"/>
                  </a:lnTo>
                  <a:lnTo>
                    <a:pt x="60" y="348"/>
                  </a:lnTo>
                  <a:lnTo>
                    <a:pt x="94" y="433"/>
                  </a:lnTo>
                  <a:lnTo>
                    <a:pt x="134" y="516"/>
                  </a:lnTo>
                  <a:lnTo>
                    <a:pt x="180" y="598"/>
                  </a:lnTo>
                  <a:lnTo>
                    <a:pt x="232" y="677"/>
                  </a:lnTo>
                  <a:lnTo>
                    <a:pt x="290" y="752"/>
                  </a:lnTo>
                  <a:lnTo>
                    <a:pt x="351" y="826"/>
                  </a:lnTo>
                  <a:lnTo>
                    <a:pt x="418" y="895"/>
                  </a:lnTo>
                  <a:lnTo>
                    <a:pt x="486" y="961"/>
                  </a:lnTo>
                  <a:lnTo>
                    <a:pt x="559" y="1022"/>
                  </a:lnTo>
                  <a:lnTo>
                    <a:pt x="634" y="1079"/>
                  </a:lnTo>
                  <a:lnTo>
                    <a:pt x="711" y="1131"/>
                  </a:lnTo>
                  <a:lnTo>
                    <a:pt x="789" y="117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2" name="Line 136"/>
            <p:cNvSpPr>
              <a:spLocks noChangeShapeType="1"/>
            </p:cNvSpPr>
            <p:nvPr/>
          </p:nvSpPr>
          <p:spPr bwMode="auto">
            <a:xfrm>
              <a:off x="2265" y="2320"/>
              <a:ext cx="211" cy="1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3" name="Freeform 137"/>
            <p:cNvSpPr>
              <a:spLocks/>
            </p:cNvSpPr>
            <p:nvPr/>
          </p:nvSpPr>
          <p:spPr bwMode="auto">
            <a:xfrm>
              <a:off x="2769" y="2208"/>
              <a:ext cx="432" cy="558"/>
            </a:xfrm>
            <a:custGeom>
              <a:avLst/>
              <a:gdLst>
                <a:gd name="T0" fmla="*/ 0 w 3026"/>
                <a:gd name="T1" fmla="*/ 2 h 3910"/>
                <a:gd name="T2" fmla="*/ 0 w 3026"/>
                <a:gd name="T3" fmla="*/ 2 h 3910"/>
                <a:gd name="T4" fmla="*/ 0 w 3026"/>
                <a:gd name="T5" fmla="*/ 2 h 3910"/>
                <a:gd name="T6" fmla="*/ 0 w 3026"/>
                <a:gd name="T7" fmla="*/ 2 h 3910"/>
                <a:gd name="T8" fmla="*/ 0 w 3026"/>
                <a:gd name="T9" fmla="*/ 2 h 3910"/>
                <a:gd name="T10" fmla="*/ 1 w 3026"/>
                <a:gd name="T11" fmla="*/ 2 h 3910"/>
                <a:gd name="T12" fmla="*/ 1 w 3026"/>
                <a:gd name="T13" fmla="*/ 2 h 3910"/>
                <a:gd name="T14" fmla="*/ 1 w 3026"/>
                <a:gd name="T15" fmla="*/ 2 h 3910"/>
                <a:gd name="T16" fmla="*/ 1 w 3026"/>
                <a:gd name="T17" fmla="*/ 1 h 3910"/>
                <a:gd name="T18" fmla="*/ 1 w 3026"/>
                <a:gd name="T19" fmla="*/ 1 h 3910"/>
                <a:gd name="T20" fmla="*/ 1 w 3026"/>
                <a:gd name="T21" fmla="*/ 1 h 3910"/>
                <a:gd name="T22" fmla="*/ 1 w 3026"/>
                <a:gd name="T23" fmla="*/ 1 h 3910"/>
                <a:gd name="T24" fmla="*/ 1 w 3026"/>
                <a:gd name="T25" fmla="*/ 1 h 3910"/>
                <a:gd name="T26" fmla="*/ 1 w 3026"/>
                <a:gd name="T27" fmla="*/ 1 h 3910"/>
                <a:gd name="T28" fmla="*/ 1 w 3026"/>
                <a:gd name="T29" fmla="*/ 1 h 3910"/>
                <a:gd name="T30" fmla="*/ 1 w 3026"/>
                <a:gd name="T31" fmla="*/ 1 h 3910"/>
                <a:gd name="T32" fmla="*/ 1 w 3026"/>
                <a:gd name="T33" fmla="*/ 1 h 3910"/>
                <a:gd name="T34" fmla="*/ 1 w 3026"/>
                <a:gd name="T35" fmla="*/ 1 h 3910"/>
                <a:gd name="T36" fmla="*/ 1 w 3026"/>
                <a:gd name="T37" fmla="*/ 1 h 3910"/>
                <a:gd name="T38" fmla="*/ 1 w 3026"/>
                <a:gd name="T39" fmla="*/ 0 h 3910"/>
                <a:gd name="T40" fmla="*/ 1 w 3026"/>
                <a:gd name="T41" fmla="*/ 0 h 3910"/>
                <a:gd name="T42" fmla="*/ 1 w 3026"/>
                <a:gd name="T43" fmla="*/ 0 h 3910"/>
                <a:gd name="T44" fmla="*/ 1 w 3026"/>
                <a:gd name="T45" fmla="*/ 0 h 3910"/>
                <a:gd name="T46" fmla="*/ 1 w 3026"/>
                <a:gd name="T47" fmla="*/ 0 h 3910"/>
                <a:gd name="T48" fmla="*/ 1 w 3026"/>
                <a:gd name="T49" fmla="*/ 0 h 3910"/>
                <a:gd name="T50" fmla="*/ 1 w 3026"/>
                <a:gd name="T51" fmla="*/ 0 h 3910"/>
                <a:gd name="T52" fmla="*/ 1 w 3026"/>
                <a:gd name="T53" fmla="*/ 0 h 3910"/>
                <a:gd name="T54" fmla="*/ 1 w 3026"/>
                <a:gd name="T55" fmla="*/ 0 h 3910"/>
                <a:gd name="T56" fmla="*/ 1 w 3026"/>
                <a:gd name="T57" fmla="*/ 0 h 3910"/>
                <a:gd name="T58" fmla="*/ 1 w 3026"/>
                <a:gd name="T59" fmla="*/ 0 h 3910"/>
                <a:gd name="T60" fmla="*/ 1 w 3026"/>
                <a:gd name="T61" fmla="*/ 0 h 3910"/>
                <a:gd name="T62" fmla="*/ 1 w 3026"/>
                <a:gd name="T63" fmla="*/ 0 h 3910"/>
                <a:gd name="T64" fmla="*/ 1 w 3026"/>
                <a:gd name="T65" fmla="*/ 0 h 3910"/>
                <a:gd name="T66" fmla="*/ 1 w 3026"/>
                <a:gd name="T67" fmla="*/ 0 h 3910"/>
                <a:gd name="T68" fmla="*/ 1 w 3026"/>
                <a:gd name="T69" fmla="*/ 0 h 3910"/>
                <a:gd name="T70" fmla="*/ 0 w 3026"/>
                <a:gd name="T71" fmla="*/ 0 h 3910"/>
                <a:gd name="T72" fmla="*/ 0 w 3026"/>
                <a:gd name="T73" fmla="*/ 0 h 3910"/>
                <a:gd name="T74" fmla="*/ 0 w 3026"/>
                <a:gd name="T75" fmla="*/ 0 h 3910"/>
                <a:gd name="T76" fmla="*/ 0 w 3026"/>
                <a:gd name="T77" fmla="*/ 0 h 3910"/>
                <a:gd name="T78" fmla="*/ 0 w 3026"/>
                <a:gd name="T79" fmla="*/ 1 h 3910"/>
                <a:gd name="T80" fmla="*/ 0 w 3026"/>
                <a:gd name="T81" fmla="*/ 1 h 3910"/>
                <a:gd name="T82" fmla="*/ 0 w 3026"/>
                <a:gd name="T83" fmla="*/ 1 h 3910"/>
                <a:gd name="T84" fmla="*/ 0 w 3026"/>
                <a:gd name="T85" fmla="*/ 1 h 3910"/>
                <a:gd name="T86" fmla="*/ 0 w 3026"/>
                <a:gd name="T87" fmla="*/ 1 h 3910"/>
                <a:gd name="T88" fmla="*/ 0 w 3026"/>
                <a:gd name="T89" fmla="*/ 1 h 3910"/>
                <a:gd name="T90" fmla="*/ 0 w 3026"/>
                <a:gd name="T91" fmla="*/ 1 h 3910"/>
                <a:gd name="T92" fmla="*/ 0 w 3026"/>
                <a:gd name="T93" fmla="*/ 1 h 3910"/>
                <a:gd name="T94" fmla="*/ 0 w 3026"/>
                <a:gd name="T95" fmla="*/ 1 h 3910"/>
                <a:gd name="T96" fmla="*/ 0 w 3026"/>
                <a:gd name="T97" fmla="*/ 1 h 3910"/>
                <a:gd name="T98" fmla="*/ 0 w 3026"/>
                <a:gd name="T99" fmla="*/ 1 h 3910"/>
                <a:gd name="T100" fmla="*/ 0 w 3026"/>
                <a:gd name="T101" fmla="*/ 1 h 3910"/>
                <a:gd name="T102" fmla="*/ 0 w 3026"/>
                <a:gd name="T103" fmla="*/ 2 h 3910"/>
                <a:gd name="T104" fmla="*/ 0 w 3026"/>
                <a:gd name="T105" fmla="*/ 2 h 3910"/>
                <a:gd name="T106" fmla="*/ 0 w 3026"/>
                <a:gd name="T107" fmla="*/ 2 h 39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26" h="3910">
                  <a:moveTo>
                    <a:pt x="443" y="3811"/>
                  </a:moveTo>
                  <a:lnTo>
                    <a:pt x="507" y="3843"/>
                  </a:lnTo>
                  <a:lnTo>
                    <a:pt x="576" y="3870"/>
                  </a:lnTo>
                  <a:lnTo>
                    <a:pt x="648" y="3890"/>
                  </a:lnTo>
                  <a:lnTo>
                    <a:pt x="722" y="3904"/>
                  </a:lnTo>
                  <a:lnTo>
                    <a:pt x="799" y="3910"/>
                  </a:lnTo>
                  <a:lnTo>
                    <a:pt x="879" y="3909"/>
                  </a:lnTo>
                  <a:lnTo>
                    <a:pt x="959" y="3902"/>
                  </a:lnTo>
                  <a:lnTo>
                    <a:pt x="1043" y="3889"/>
                  </a:lnTo>
                  <a:lnTo>
                    <a:pt x="1128" y="3869"/>
                  </a:lnTo>
                  <a:lnTo>
                    <a:pt x="1216" y="3842"/>
                  </a:lnTo>
                  <a:lnTo>
                    <a:pt x="1303" y="3809"/>
                  </a:lnTo>
                  <a:lnTo>
                    <a:pt x="1392" y="3769"/>
                  </a:lnTo>
                  <a:lnTo>
                    <a:pt x="1480" y="3723"/>
                  </a:lnTo>
                  <a:lnTo>
                    <a:pt x="1568" y="3670"/>
                  </a:lnTo>
                  <a:lnTo>
                    <a:pt x="1658" y="3613"/>
                  </a:lnTo>
                  <a:lnTo>
                    <a:pt x="1745" y="3549"/>
                  </a:lnTo>
                  <a:lnTo>
                    <a:pt x="1833" y="3480"/>
                  </a:lnTo>
                  <a:lnTo>
                    <a:pt x="1919" y="3405"/>
                  </a:lnTo>
                  <a:lnTo>
                    <a:pt x="2004" y="3326"/>
                  </a:lnTo>
                  <a:lnTo>
                    <a:pt x="2087" y="3242"/>
                  </a:lnTo>
                  <a:lnTo>
                    <a:pt x="2169" y="3153"/>
                  </a:lnTo>
                  <a:lnTo>
                    <a:pt x="2247" y="3060"/>
                  </a:lnTo>
                  <a:lnTo>
                    <a:pt x="2323" y="2964"/>
                  </a:lnTo>
                  <a:lnTo>
                    <a:pt x="2397" y="2864"/>
                  </a:lnTo>
                  <a:lnTo>
                    <a:pt x="2468" y="2761"/>
                  </a:lnTo>
                  <a:lnTo>
                    <a:pt x="2535" y="2655"/>
                  </a:lnTo>
                  <a:lnTo>
                    <a:pt x="2598" y="2546"/>
                  </a:lnTo>
                  <a:lnTo>
                    <a:pt x="2659" y="2436"/>
                  </a:lnTo>
                  <a:lnTo>
                    <a:pt x="2715" y="2324"/>
                  </a:lnTo>
                  <a:lnTo>
                    <a:pt x="2766" y="2210"/>
                  </a:lnTo>
                  <a:lnTo>
                    <a:pt x="2814" y="2096"/>
                  </a:lnTo>
                  <a:lnTo>
                    <a:pt x="2857" y="1982"/>
                  </a:lnTo>
                  <a:lnTo>
                    <a:pt x="2896" y="1867"/>
                  </a:lnTo>
                  <a:lnTo>
                    <a:pt x="2930" y="1753"/>
                  </a:lnTo>
                  <a:lnTo>
                    <a:pt x="2959" y="1639"/>
                  </a:lnTo>
                  <a:lnTo>
                    <a:pt x="2982" y="1526"/>
                  </a:lnTo>
                  <a:lnTo>
                    <a:pt x="3001" y="1415"/>
                  </a:lnTo>
                  <a:lnTo>
                    <a:pt x="3015" y="1305"/>
                  </a:lnTo>
                  <a:lnTo>
                    <a:pt x="3023" y="1198"/>
                  </a:lnTo>
                  <a:lnTo>
                    <a:pt x="3026" y="1094"/>
                  </a:lnTo>
                  <a:lnTo>
                    <a:pt x="3025" y="992"/>
                  </a:lnTo>
                  <a:lnTo>
                    <a:pt x="3017" y="894"/>
                  </a:lnTo>
                  <a:lnTo>
                    <a:pt x="3005" y="800"/>
                  </a:lnTo>
                  <a:lnTo>
                    <a:pt x="2988" y="709"/>
                  </a:lnTo>
                  <a:lnTo>
                    <a:pt x="2965" y="623"/>
                  </a:lnTo>
                  <a:lnTo>
                    <a:pt x="2938" y="541"/>
                  </a:lnTo>
                  <a:lnTo>
                    <a:pt x="2905" y="464"/>
                  </a:lnTo>
                  <a:lnTo>
                    <a:pt x="2868" y="392"/>
                  </a:lnTo>
                  <a:lnTo>
                    <a:pt x="2826" y="326"/>
                  </a:lnTo>
                  <a:lnTo>
                    <a:pt x="2780" y="265"/>
                  </a:lnTo>
                  <a:lnTo>
                    <a:pt x="2729" y="211"/>
                  </a:lnTo>
                  <a:lnTo>
                    <a:pt x="2674" y="162"/>
                  </a:lnTo>
                  <a:lnTo>
                    <a:pt x="2614" y="119"/>
                  </a:lnTo>
                  <a:lnTo>
                    <a:pt x="2551" y="83"/>
                  </a:lnTo>
                  <a:lnTo>
                    <a:pt x="2485" y="53"/>
                  </a:lnTo>
                  <a:lnTo>
                    <a:pt x="2415" y="30"/>
                  </a:lnTo>
                  <a:lnTo>
                    <a:pt x="2342" y="13"/>
                  </a:lnTo>
                  <a:lnTo>
                    <a:pt x="2267" y="3"/>
                  </a:lnTo>
                  <a:lnTo>
                    <a:pt x="2188" y="0"/>
                  </a:lnTo>
                  <a:lnTo>
                    <a:pt x="2108" y="3"/>
                  </a:lnTo>
                  <a:lnTo>
                    <a:pt x="2025" y="14"/>
                  </a:lnTo>
                  <a:lnTo>
                    <a:pt x="1941" y="31"/>
                  </a:lnTo>
                  <a:lnTo>
                    <a:pt x="1855" y="54"/>
                  </a:lnTo>
                  <a:lnTo>
                    <a:pt x="1767" y="85"/>
                  </a:lnTo>
                  <a:lnTo>
                    <a:pt x="1680" y="121"/>
                  </a:lnTo>
                  <a:lnTo>
                    <a:pt x="1590" y="163"/>
                  </a:lnTo>
                  <a:lnTo>
                    <a:pt x="1502" y="213"/>
                  </a:lnTo>
                  <a:lnTo>
                    <a:pt x="1414" y="268"/>
                  </a:lnTo>
                  <a:lnTo>
                    <a:pt x="1325" y="329"/>
                  </a:lnTo>
                  <a:lnTo>
                    <a:pt x="1237" y="395"/>
                  </a:lnTo>
                  <a:lnTo>
                    <a:pt x="1151" y="467"/>
                  </a:lnTo>
                  <a:lnTo>
                    <a:pt x="1064" y="545"/>
                  </a:lnTo>
                  <a:lnTo>
                    <a:pt x="980" y="626"/>
                  </a:lnTo>
                  <a:lnTo>
                    <a:pt x="899" y="713"/>
                  </a:lnTo>
                  <a:lnTo>
                    <a:pt x="818" y="803"/>
                  </a:lnTo>
                  <a:lnTo>
                    <a:pt x="741" y="898"/>
                  </a:lnTo>
                  <a:lnTo>
                    <a:pt x="665" y="997"/>
                  </a:lnTo>
                  <a:lnTo>
                    <a:pt x="594" y="1098"/>
                  </a:lnTo>
                  <a:lnTo>
                    <a:pt x="525" y="1202"/>
                  </a:lnTo>
                  <a:lnTo>
                    <a:pt x="459" y="1310"/>
                  </a:lnTo>
                  <a:lnTo>
                    <a:pt x="397" y="1419"/>
                  </a:lnTo>
                  <a:lnTo>
                    <a:pt x="339" y="1531"/>
                  </a:lnTo>
                  <a:lnTo>
                    <a:pt x="285" y="1643"/>
                  </a:lnTo>
                  <a:lnTo>
                    <a:pt x="235" y="1757"/>
                  </a:lnTo>
                  <a:lnTo>
                    <a:pt x="190" y="1872"/>
                  </a:lnTo>
                  <a:lnTo>
                    <a:pt x="149" y="1986"/>
                  </a:lnTo>
                  <a:lnTo>
                    <a:pt x="113" y="2101"/>
                  </a:lnTo>
                  <a:lnTo>
                    <a:pt x="82" y="2215"/>
                  </a:lnTo>
                  <a:lnTo>
                    <a:pt x="55" y="2329"/>
                  </a:lnTo>
                  <a:lnTo>
                    <a:pt x="34" y="2440"/>
                  </a:lnTo>
                  <a:lnTo>
                    <a:pt x="18" y="2551"/>
                  </a:lnTo>
                  <a:lnTo>
                    <a:pt x="7" y="2659"/>
                  </a:lnTo>
                  <a:lnTo>
                    <a:pt x="1" y="2765"/>
                  </a:lnTo>
                  <a:lnTo>
                    <a:pt x="0" y="2868"/>
                  </a:lnTo>
                  <a:lnTo>
                    <a:pt x="4" y="2967"/>
                  </a:lnTo>
                  <a:lnTo>
                    <a:pt x="14" y="3065"/>
                  </a:lnTo>
                  <a:lnTo>
                    <a:pt x="30" y="3156"/>
                  </a:lnTo>
                  <a:lnTo>
                    <a:pt x="50" y="3245"/>
                  </a:lnTo>
                  <a:lnTo>
                    <a:pt x="75" y="3329"/>
                  </a:lnTo>
                  <a:lnTo>
                    <a:pt x="105" y="3408"/>
                  </a:lnTo>
                  <a:lnTo>
                    <a:pt x="139" y="3482"/>
                  </a:lnTo>
                  <a:lnTo>
                    <a:pt x="179" y="3552"/>
                  </a:lnTo>
                  <a:lnTo>
                    <a:pt x="223" y="3615"/>
                  </a:lnTo>
                  <a:lnTo>
                    <a:pt x="272" y="3674"/>
                  </a:lnTo>
                  <a:lnTo>
                    <a:pt x="325" y="3725"/>
                  </a:lnTo>
                  <a:lnTo>
                    <a:pt x="382" y="3771"/>
                  </a:lnTo>
                  <a:lnTo>
                    <a:pt x="443" y="3811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4" name="Freeform 138"/>
            <p:cNvSpPr>
              <a:spLocks/>
            </p:cNvSpPr>
            <p:nvPr/>
          </p:nvSpPr>
          <p:spPr bwMode="auto">
            <a:xfrm>
              <a:off x="2175" y="1636"/>
              <a:ext cx="612" cy="353"/>
            </a:xfrm>
            <a:custGeom>
              <a:avLst/>
              <a:gdLst>
                <a:gd name="T0" fmla="*/ 2 w 4280"/>
                <a:gd name="T1" fmla="*/ 0 h 2473"/>
                <a:gd name="T2" fmla="*/ 2 w 4280"/>
                <a:gd name="T3" fmla="*/ 0 h 2473"/>
                <a:gd name="T4" fmla="*/ 2 w 4280"/>
                <a:gd name="T5" fmla="*/ 0 h 2473"/>
                <a:gd name="T6" fmla="*/ 2 w 4280"/>
                <a:gd name="T7" fmla="*/ 0 h 2473"/>
                <a:gd name="T8" fmla="*/ 2 w 4280"/>
                <a:gd name="T9" fmla="*/ 0 h 2473"/>
                <a:gd name="T10" fmla="*/ 2 w 4280"/>
                <a:gd name="T11" fmla="*/ 0 h 2473"/>
                <a:gd name="T12" fmla="*/ 2 w 4280"/>
                <a:gd name="T13" fmla="*/ 0 h 2473"/>
                <a:gd name="T14" fmla="*/ 1 w 4280"/>
                <a:gd name="T15" fmla="*/ 0 h 2473"/>
                <a:gd name="T16" fmla="*/ 1 w 4280"/>
                <a:gd name="T17" fmla="*/ 0 h 2473"/>
                <a:gd name="T18" fmla="*/ 1 w 4280"/>
                <a:gd name="T19" fmla="*/ 0 h 2473"/>
                <a:gd name="T20" fmla="*/ 1 w 4280"/>
                <a:gd name="T21" fmla="*/ 0 h 2473"/>
                <a:gd name="T22" fmla="*/ 1 w 4280"/>
                <a:gd name="T23" fmla="*/ 0 h 2473"/>
                <a:gd name="T24" fmla="*/ 1 w 4280"/>
                <a:gd name="T25" fmla="*/ 0 h 2473"/>
                <a:gd name="T26" fmla="*/ 1 w 4280"/>
                <a:gd name="T27" fmla="*/ 0 h 2473"/>
                <a:gd name="T28" fmla="*/ 1 w 4280"/>
                <a:gd name="T29" fmla="*/ 0 h 2473"/>
                <a:gd name="T30" fmla="*/ 1 w 4280"/>
                <a:gd name="T31" fmla="*/ 0 h 2473"/>
                <a:gd name="T32" fmla="*/ 1 w 4280"/>
                <a:gd name="T33" fmla="*/ 0 h 2473"/>
                <a:gd name="T34" fmla="*/ 0 w 4280"/>
                <a:gd name="T35" fmla="*/ 0 h 2473"/>
                <a:gd name="T36" fmla="*/ 0 w 4280"/>
                <a:gd name="T37" fmla="*/ 0 h 2473"/>
                <a:gd name="T38" fmla="*/ 0 w 4280"/>
                <a:gd name="T39" fmla="*/ 0 h 2473"/>
                <a:gd name="T40" fmla="*/ 0 w 4280"/>
                <a:gd name="T41" fmla="*/ 0 h 2473"/>
                <a:gd name="T42" fmla="*/ 0 w 4280"/>
                <a:gd name="T43" fmla="*/ 0 h 2473"/>
                <a:gd name="T44" fmla="*/ 0 w 4280"/>
                <a:gd name="T45" fmla="*/ 0 h 2473"/>
                <a:gd name="T46" fmla="*/ 0 w 4280"/>
                <a:gd name="T47" fmla="*/ 0 h 2473"/>
                <a:gd name="T48" fmla="*/ 0 w 4280"/>
                <a:gd name="T49" fmla="*/ 0 h 2473"/>
                <a:gd name="T50" fmla="*/ 0 w 4280"/>
                <a:gd name="T51" fmla="*/ 0 h 2473"/>
                <a:gd name="T52" fmla="*/ 0 w 4280"/>
                <a:gd name="T53" fmla="*/ 0 h 2473"/>
                <a:gd name="T54" fmla="*/ 0 w 4280"/>
                <a:gd name="T55" fmla="*/ 1 h 2473"/>
                <a:gd name="T56" fmla="*/ 0 w 4280"/>
                <a:gd name="T57" fmla="*/ 1 h 2473"/>
                <a:gd name="T58" fmla="*/ 0 w 4280"/>
                <a:gd name="T59" fmla="*/ 1 h 2473"/>
                <a:gd name="T60" fmla="*/ 0 w 4280"/>
                <a:gd name="T61" fmla="*/ 1 h 2473"/>
                <a:gd name="T62" fmla="*/ 0 w 4280"/>
                <a:gd name="T63" fmla="*/ 1 h 2473"/>
                <a:gd name="T64" fmla="*/ 0 w 4280"/>
                <a:gd name="T65" fmla="*/ 1 h 2473"/>
                <a:gd name="T66" fmla="*/ 0 w 4280"/>
                <a:gd name="T67" fmla="*/ 1 h 2473"/>
                <a:gd name="T68" fmla="*/ 0 w 4280"/>
                <a:gd name="T69" fmla="*/ 1 h 2473"/>
                <a:gd name="T70" fmla="*/ 0 w 4280"/>
                <a:gd name="T71" fmla="*/ 1 h 2473"/>
                <a:gd name="T72" fmla="*/ 1 w 4280"/>
                <a:gd name="T73" fmla="*/ 1 h 2473"/>
                <a:gd name="T74" fmla="*/ 1 w 4280"/>
                <a:gd name="T75" fmla="*/ 1 h 2473"/>
                <a:gd name="T76" fmla="*/ 1 w 4280"/>
                <a:gd name="T77" fmla="*/ 1 h 2473"/>
                <a:gd name="T78" fmla="*/ 1 w 4280"/>
                <a:gd name="T79" fmla="*/ 1 h 2473"/>
                <a:gd name="T80" fmla="*/ 1 w 4280"/>
                <a:gd name="T81" fmla="*/ 1 h 2473"/>
                <a:gd name="T82" fmla="*/ 1 w 4280"/>
                <a:gd name="T83" fmla="*/ 1 h 2473"/>
                <a:gd name="T84" fmla="*/ 1 w 4280"/>
                <a:gd name="T85" fmla="*/ 1 h 2473"/>
                <a:gd name="T86" fmla="*/ 1 w 4280"/>
                <a:gd name="T87" fmla="*/ 1 h 2473"/>
                <a:gd name="T88" fmla="*/ 1 w 4280"/>
                <a:gd name="T89" fmla="*/ 1 h 2473"/>
                <a:gd name="T90" fmla="*/ 1 w 4280"/>
                <a:gd name="T91" fmla="*/ 1 h 2473"/>
                <a:gd name="T92" fmla="*/ 1 w 4280"/>
                <a:gd name="T93" fmla="*/ 1 h 2473"/>
                <a:gd name="T94" fmla="*/ 2 w 4280"/>
                <a:gd name="T95" fmla="*/ 1 h 2473"/>
                <a:gd name="T96" fmla="*/ 2 w 4280"/>
                <a:gd name="T97" fmla="*/ 1 h 2473"/>
                <a:gd name="T98" fmla="*/ 2 w 4280"/>
                <a:gd name="T99" fmla="*/ 1 h 2473"/>
                <a:gd name="T100" fmla="*/ 2 w 4280"/>
                <a:gd name="T101" fmla="*/ 1 h 2473"/>
                <a:gd name="T102" fmla="*/ 2 w 4280"/>
                <a:gd name="T103" fmla="*/ 1 h 2473"/>
                <a:gd name="T104" fmla="*/ 2 w 4280"/>
                <a:gd name="T105" fmla="*/ 1 h 2473"/>
                <a:gd name="T106" fmla="*/ 2 w 4280"/>
                <a:gd name="T107" fmla="*/ 1 h 24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280" h="2473">
                  <a:moveTo>
                    <a:pt x="4280" y="1236"/>
                  </a:moveTo>
                  <a:lnTo>
                    <a:pt x="4275" y="1163"/>
                  </a:lnTo>
                  <a:lnTo>
                    <a:pt x="4264" y="1092"/>
                  </a:lnTo>
                  <a:lnTo>
                    <a:pt x="4247" y="1020"/>
                  </a:lnTo>
                  <a:lnTo>
                    <a:pt x="4220" y="949"/>
                  </a:lnTo>
                  <a:lnTo>
                    <a:pt x="4188" y="878"/>
                  </a:lnTo>
                  <a:lnTo>
                    <a:pt x="4148" y="810"/>
                  </a:lnTo>
                  <a:lnTo>
                    <a:pt x="4101" y="742"/>
                  </a:lnTo>
                  <a:lnTo>
                    <a:pt x="4048" y="677"/>
                  </a:lnTo>
                  <a:lnTo>
                    <a:pt x="3987" y="613"/>
                  </a:lnTo>
                  <a:lnTo>
                    <a:pt x="3920" y="551"/>
                  </a:lnTo>
                  <a:lnTo>
                    <a:pt x="3849" y="492"/>
                  </a:lnTo>
                  <a:lnTo>
                    <a:pt x="3769" y="435"/>
                  </a:lnTo>
                  <a:lnTo>
                    <a:pt x="3685" y="382"/>
                  </a:lnTo>
                  <a:lnTo>
                    <a:pt x="3596" y="330"/>
                  </a:lnTo>
                  <a:lnTo>
                    <a:pt x="3502" y="282"/>
                  </a:lnTo>
                  <a:lnTo>
                    <a:pt x="3402" y="238"/>
                  </a:lnTo>
                  <a:lnTo>
                    <a:pt x="3298" y="197"/>
                  </a:lnTo>
                  <a:lnTo>
                    <a:pt x="3191" y="160"/>
                  </a:lnTo>
                  <a:lnTo>
                    <a:pt x="3079" y="126"/>
                  </a:lnTo>
                  <a:lnTo>
                    <a:pt x="2966" y="96"/>
                  </a:lnTo>
                  <a:lnTo>
                    <a:pt x="2848" y="69"/>
                  </a:lnTo>
                  <a:lnTo>
                    <a:pt x="2728" y="48"/>
                  </a:lnTo>
                  <a:lnTo>
                    <a:pt x="2606" y="29"/>
                  </a:lnTo>
                  <a:lnTo>
                    <a:pt x="2484" y="16"/>
                  </a:lnTo>
                  <a:lnTo>
                    <a:pt x="2359" y="6"/>
                  </a:lnTo>
                  <a:lnTo>
                    <a:pt x="2234" y="1"/>
                  </a:lnTo>
                  <a:lnTo>
                    <a:pt x="2108" y="0"/>
                  </a:lnTo>
                  <a:lnTo>
                    <a:pt x="1982" y="3"/>
                  </a:lnTo>
                  <a:lnTo>
                    <a:pt x="1857" y="11"/>
                  </a:lnTo>
                  <a:lnTo>
                    <a:pt x="1733" y="23"/>
                  </a:lnTo>
                  <a:lnTo>
                    <a:pt x="1610" y="38"/>
                  </a:lnTo>
                  <a:lnTo>
                    <a:pt x="1490" y="58"/>
                  </a:lnTo>
                  <a:lnTo>
                    <a:pt x="1371" y="82"/>
                  </a:lnTo>
                  <a:lnTo>
                    <a:pt x="1256" y="110"/>
                  </a:lnTo>
                  <a:lnTo>
                    <a:pt x="1142" y="142"/>
                  </a:lnTo>
                  <a:lnTo>
                    <a:pt x="1032" y="177"/>
                  </a:lnTo>
                  <a:lnTo>
                    <a:pt x="927" y="217"/>
                  </a:lnTo>
                  <a:lnTo>
                    <a:pt x="826" y="260"/>
                  </a:lnTo>
                  <a:lnTo>
                    <a:pt x="728" y="306"/>
                  </a:lnTo>
                  <a:lnTo>
                    <a:pt x="637" y="355"/>
                  </a:lnTo>
                  <a:lnTo>
                    <a:pt x="551" y="408"/>
                  </a:lnTo>
                  <a:lnTo>
                    <a:pt x="469" y="464"/>
                  </a:lnTo>
                  <a:lnTo>
                    <a:pt x="392" y="521"/>
                  </a:lnTo>
                  <a:lnTo>
                    <a:pt x="323" y="582"/>
                  </a:lnTo>
                  <a:lnTo>
                    <a:pt x="260" y="645"/>
                  </a:lnTo>
                  <a:lnTo>
                    <a:pt x="203" y="709"/>
                  </a:lnTo>
                  <a:lnTo>
                    <a:pt x="153" y="775"/>
                  </a:lnTo>
                  <a:lnTo>
                    <a:pt x="110" y="844"/>
                  </a:lnTo>
                  <a:lnTo>
                    <a:pt x="73" y="914"/>
                  </a:lnTo>
                  <a:lnTo>
                    <a:pt x="44" y="984"/>
                  </a:lnTo>
                  <a:lnTo>
                    <a:pt x="22" y="1055"/>
                  </a:lnTo>
                  <a:lnTo>
                    <a:pt x="7" y="1128"/>
                  </a:lnTo>
                  <a:lnTo>
                    <a:pt x="0" y="1200"/>
                  </a:lnTo>
                  <a:lnTo>
                    <a:pt x="0" y="1273"/>
                  </a:lnTo>
                  <a:lnTo>
                    <a:pt x="7" y="1346"/>
                  </a:lnTo>
                  <a:lnTo>
                    <a:pt x="22" y="1418"/>
                  </a:lnTo>
                  <a:lnTo>
                    <a:pt x="44" y="1488"/>
                  </a:lnTo>
                  <a:lnTo>
                    <a:pt x="73" y="1559"/>
                  </a:lnTo>
                  <a:lnTo>
                    <a:pt x="110" y="1629"/>
                  </a:lnTo>
                  <a:lnTo>
                    <a:pt x="153" y="1697"/>
                  </a:lnTo>
                  <a:lnTo>
                    <a:pt x="203" y="1764"/>
                  </a:lnTo>
                  <a:lnTo>
                    <a:pt x="260" y="1829"/>
                  </a:lnTo>
                  <a:lnTo>
                    <a:pt x="323" y="1891"/>
                  </a:lnTo>
                  <a:lnTo>
                    <a:pt x="392" y="1951"/>
                  </a:lnTo>
                  <a:lnTo>
                    <a:pt x="469" y="2010"/>
                  </a:lnTo>
                  <a:lnTo>
                    <a:pt x="551" y="2065"/>
                  </a:lnTo>
                  <a:lnTo>
                    <a:pt x="637" y="2117"/>
                  </a:lnTo>
                  <a:lnTo>
                    <a:pt x="728" y="2167"/>
                  </a:lnTo>
                  <a:lnTo>
                    <a:pt x="826" y="2213"/>
                  </a:lnTo>
                  <a:lnTo>
                    <a:pt x="927" y="2255"/>
                  </a:lnTo>
                  <a:lnTo>
                    <a:pt x="1032" y="2295"/>
                  </a:lnTo>
                  <a:lnTo>
                    <a:pt x="1142" y="2331"/>
                  </a:lnTo>
                  <a:lnTo>
                    <a:pt x="1256" y="2363"/>
                  </a:lnTo>
                  <a:lnTo>
                    <a:pt x="1371" y="2390"/>
                  </a:lnTo>
                  <a:lnTo>
                    <a:pt x="1490" y="2415"/>
                  </a:lnTo>
                  <a:lnTo>
                    <a:pt x="1610" y="2434"/>
                  </a:lnTo>
                  <a:lnTo>
                    <a:pt x="1733" y="2451"/>
                  </a:lnTo>
                  <a:lnTo>
                    <a:pt x="1857" y="2462"/>
                  </a:lnTo>
                  <a:lnTo>
                    <a:pt x="1982" y="2470"/>
                  </a:lnTo>
                  <a:lnTo>
                    <a:pt x="2108" y="2473"/>
                  </a:lnTo>
                  <a:lnTo>
                    <a:pt x="2234" y="2472"/>
                  </a:lnTo>
                  <a:lnTo>
                    <a:pt x="2359" y="2466"/>
                  </a:lnTo>
                  <a:lnTo>
                    <a:pt x="2484" y="2457"/>
                  </a:lnTo>
                  <a:lnTo>
                    <a:pt x="2606" y="2443"/>
                  </a:lnTo>
                  <a:lnTo>
                    <a:pt x="2728" y="2426"/>
                  </a:lnTo>
                  <a:lnTo>
                    <a:pt x="2848" y="2403"/>
                  </a:lnTo>
                  <a:lnTo>
                    <a:pt x="2966" y="2377"/>
                  </a:lnTo>
                  <a:lnTo>
                    <a:pt x="3079" y="2347"/>
                  </a:lnTo>
                  <a:lnTo>
                    <a:pt x="3191" y="2313"/>
                  </a:lnTo>
                  <a:lnTo>
                    <a:pt x="3298" y="2276"/>
                  </a:lnTo>
                  <a:lnTo>
                    <a:pt x="3402" y="2234"/>
                  </a:lnTo>
                  <a:lnTo>
                    <a:pt x="3502" y="2190"/>
                  </a:lnTo>
                  <a:lnTo>
                    <a:pt x="3596" y="2143"/>
                  </a:lnTo>
                  <a:lnTo>
                    <a:pt x="3685" y="2092"/>
                  </a:lnTo>
                  <a:lnTo>
                    <a:pt x="3769" y="2038"/>
                  </a:lnTo>
                  <a:lnTo>
                    <a:pt x="3849" y="1981"/>
                  </a:lnTo>
                  <a:lnTo>
                    <a:pt x="3920" y="1922"/>
                  </a:lnTo>
                  <a:lnTo>
                    <a:pt x="3987" y="1860"/>
                  </a:lnTo>
                  <a:lnTo>
                    <a:pt x="4048" y="1797"/>
                  </a:lnTo>
                  <a:lnTo>
                    <a:pt x="4101" y="1730"/>
                  </a:lnTo>
                  <a:lnTo>
                    <a:pt x="4148" y="1663"/>
                  </a:lnTo>
                  <a:lnTo>
                    <a:pt x="4188" y="1594"/>
                  </a:lnTo>
                  <a:lnTo>
                    <a:pt x="4220" y="1525"/>
                  </a:lnTo>
                  <a:lnTo>
                    <a:pt x="4247" y="1453"/>
                  </a:lnTo>
                  <a:lnTo>
                    <a:pt x="4264" y="1381"/>
                  </a:lnTo>
                  <a:lnTo>
                    <a:pt x="4275" y="1309"/>
                  </a:lnTo>
                  <a:lnTo>
                    <a:pt x="4280" y="1236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5" name="Freeform 139"/>
            <p:cNvSpPr>
              <a:spLocks/>
            </p:cNvSpPr>
            <p:nvPr/>
          </p:nvSpPr>
          <p:spPr bwMode="auto">
            <a:xfrm>
              <a:off x="2175" y="2196"/>
              <a:ext cx="90" cy="124"/>
            </a:xfrm>
            <a:custGeom>
              <a:avLst/>
              <a:gdLst>
                <a:gd name="T0" fmla="*/ 0 w 627"/>
                <a:gd name="T1" fmla="*/ 0 h 874"/>
                <a:gd name="T2" fmla="*/ 0 w 627"/>
                <a:gd name="T3" fmla="*/ 0 h 874"/>
                <a:gd name="T4" fmla="*/ 0 w 627"/>
                <a:gd name="T5" fmla="*/ 0 h 874"/>
                <a:gd name="T6" fmla="*/ 0 w 627"/>
                <a:gd name="T7" fmla="*/ 0 h 874"/>
                <a:gd name="T8" fmla="*/ 0 w 627"/>
                <a:gd name="T9" fmla="*/ 0 h 874"/>
                <a:gd name="T10" fmla="*/ 0 w 627"/>
                <a:gd name="T11" fmla="*/ 0 h 874"/>
                <a:gd name="T12" fmla="*/ 0 w 627"/>
                <a:gd name="T13" fmla="*/ 0 h 874"/>
                <a:gd name="T14" fmla="*/ 0 w 627"/>
                <a:gd name="T15" fmla="*/ 0 h 874"/>
                <a:gd name="T16" fmla="*/ 0 w 627"/>
                <a:gd name="T17" fmla="*/ 0 h 874"/>
                <a:gd name="T18" fmla="*/ 0 w 627"/>
                <a:gd name="T19" fmla="*/ 0 h 874"/>
                <a:gd name="T20" fmla="*/ 0 w 627"/>
                <a:gd name="T21" fmla="*/ 0 h 874"/>
                <a:gd name="T22" fmla="*/ 0 w 627"/>
                <a:gd name="T23" fmla="*/ 0 h 874"/>
                <a:gd name="T24" fmla="*/ 0 w 627"/>
                <a:gd name="T25" fmla="*/ 0 h 874"/>
                <a:gd name="T26" fmla="*/ 0 w 627"/>
                <a:gd name="T27" fmla="*/ 0 h 874"/>
                <a:gd name="T28" fmla="*/ 0 w 627"/>
                <a:gd name="T29" fmla="*/ 0 h 8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7" h="874">
                  <a:moveTo>
                    <a:pt x="0" y="0"/>
                  </a:moveTo>
                  <a:lnTo>
                    <a:pt x="3" y="69"/>
                  </a:lnTo>
                  <a:lnTo>
                    <a:pt x="13" y="139"/>
                  </a:lnTo>
                  <a:lnTo>
                    <a:pt x="30" y="207"/>
                  </a:lnTo>
                  <a:lnTo>
                    <a:pt x="53" y="275"/>
                  </a:lnTo>
                  <a:lnTo>
                    <a:pt x="84" y="342"/>
                  </a:lnTo>
                  <a:lnTo>
                    <a:pt x="120" y="409"/>
                  </a:lnTo>
                  <a:lnTo>
                    <a:pt x="162" y="473"/>
                  </a:lnTo>
                  <a:lnTo>
                    <a:pt x="212" y="537"/>
                  </a:lnTo>
                  <a:lnTo>
                    <a:pt x="267" y="598"/>
                  </a:lnTo>
                  <a:lnTo>
                    <a:pt x="328" y="658"/>
                  </a:lnTo>
                  <a:lnTo>
                    <a:pt x="395" y="716"/>
                  </a:lnTo>
                  <a:lnTo>
                    <a:pt x="466" y="771"/>
                  </a:lnTo>
                  <a:lnTo>
                    <a:pt x="544" y="824"/>
                  </a:lnTo>
                  <a:lnTo>
                    <a:pt x="627" y="87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6" name="Line 140"/>
            <p:cNvSpPr>
              <a:spLocks noChangeShapeType="1"/>
            </p:cNvSpPr>
            <p:nvPr/>
          </p:nvSpPr>
          <p:spPr bwMode="auto">
            <a:xfrm flipH="1">
              <a:off x="2265" y="2019"/>
              <a:ext cx="522" cy="3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7" name="Line 141"/>
            <p:cNvSpPr>
              <a:spLocks noChangeShapeType="1"/>
            </p:cNvSpPr>
            <p:nvPr/>
          </p:nvSpPr>
          <p:spPr bwMode="auto">
            <a:xfrm flipV="1">
              <a:off x="2053" y="2196"/>
              <a:ext cx="0" cy="3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8" name="Line 142"/>
            <p:cNvSpPr>
              <a:spLocks noChangeShapeType="1"/>
            </p:cNvSpPr>
            <p:nvPr/>
          </p:nvSpPr>
          <p:spPr bwMode="auto">
            <a:xfrm flipH="1" flipV="1">
              <a:off x="2787" y="2019"/>
              <a:ext cx="351" cy="2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69" name="Line 143"/>
            <p:cNvSpPr>
              <a:spLocks noChangeShapeType="1"/>
            </p:cNvSpPr>
            <p:nvPr/>
          </p:nvSpPr>
          <p:spPr bwMode="auto">
            <a:xfrm flipH="1" flipV="1">
              <a:off x="2589" y="2611"/>
              <a:ext cx="243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0" name="Line 144"/>
            <p:cNvSpPr>
              <a:spLocks noChangeShapeType="1"/>
            </p:cNvSpPr>
            <p:nvPr/>
          </p:nvSpPr>
          <p:spPr bwMode="auto">
            <a:xfrm flipV="1">
              <a:off x="2787" y="1812"/>
              <a:ext cx="0" cy="20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71" name="Line 145"/>
            <p:cNvSpPr>
              <a:spLocks noChangeShapeType="1"/>
            </p:cNvSpPr>
            <p:nvPr/>
          </p:nvSpPr>
          <p:spPr bwMode="auto">
            <a:xfrm flipV="1">
              <a:off x="2175" y="1812"/>
              <a:ext cx="0" cy="3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458" name="Group 146"/>
          <p:cNvGrpSpPr>
            <a:grpSpLocks/>
          </p:cNvGrpSpPr>
          <p:nvPr/>
        </p:nvGrpSpPr>
        <p:grpSpPr bwMode="auto">
          <a:xfrm>
            <a:off x="1739900" y="2179638"/>
            <a:ext cx="1336675" cy="831850"/>
            <a:chOff x="1096" y="1373"/>
            <a:chExt cx="842" cy="524"/>
          </a:xfrm>
        </p:grpSpPr>
        <p:sp>
          <p:nvSpPr>
            <p:cNvPr id="146456" name="Freeform 147"/>
            <p:cNvSpPr>
              <a:spLocks/>
            </p:cNvSpPr>
            <p:nvPr/>
          </p:nvSpPr>
          <p:spPr bwMode="auto">
            <a:xfrm>
              <a:off x="1756" y="1373"/>
              <a:ext cx="182" cy="524"/>
            </a:xfrm>
            <a:custGeom>
              <a:avLst/>
              <a:gdLst>
                <a:gd name="T0" fmla="*/ 0 w 736"/>
                <a:gd name="T1" fmla="*/ 0 h 2117"/>
                <a:gd name="T2" fmla="*/ 0 w 736"/>
                <a:gd name="T3" fmla="*/ 0 h 2117"/>
                <a:gd name="T4" fmla="*/ 0 w 736"/>
                <a:gd name="T5" fmla="*/ 0 h 2117"/>
                <a:gd name="T6" fmla="*/ 0 w 736"/>
                <a:gd name="T7" fmla="*/ 1 h 2117"/>
                <a:gd name="T8" fmla="*/ 0 w 736"/>
                <a:gd name="T9" fmla="*/ 1 h 2117"/>
                <a:gd name="T10" fmla="*/ 0 w 736"/>
                <a:gd name="T11" fmla="*/ 1 h 2117"/>
                <a:gd name="T12" fmla="*/ 0 w 736"/>
                <a:gd name="T13" fmla="*/ 1 h 2117"/>
                <a:gd name="T14" fmla="*/ 0 w 736"/>
                <a:gd name="T15" fmla="*/ 1 h 2117"/>
                <a:gd name="T16" fmla="*/ 0 w 736"/>
                <a:gd name="T17" fmla="*/ 2 h 2117"/>
                <a:gd name="T18" fmla="*/ 0 w 736"/>
                <a:gd name="T19" fmla="*/ 2 h 2117"/>
                <a:gd name="T20" fmla="*/ 0 w 736"/>
                <a:gd name="T21" fmla="*/ 2 h 2117"/>
                <a:gd name="T22" fmla="*/ 0 w 736"/>
                <a:gd name="T23" fmla="*/ 2 h 2117"/>
                <a:gd name="T24" fmla="*/ 0 w 736"/>
                <a:gd name="T25" fmla="*/ 3 h 2117"/>
                <a:gd name="T26" fmla="*/ 0 w 736"/>
                <a:gd name="T27" fmla="*/ 3 h 2117"/>
                <a:gd name="T28" fmla="*/ 0 w 736"/>
                <a:gd name="T29" fmla="*/ 3 h 2117"/>
                <a:gd name="T30" fmla="*/ 0 w 736"/>
                <a:gd name="T31" fmla="*/ 3 h 2117"/>
                <a:gd name="T32" fmla="*/ 0 w 736"/>
                <a:gd name="T33" fmla="*/ 4 h 2117"/>
                <a:gd name="T34" fmla="*/ 0 w 736"/>
                <a:gd name="T35" fmla="*/ 4 h 2117"/>
                <a:gd name="T36" fmla="*/ 1 w 736"/>
                <a:gd name="T37" fmla="*/ 4 h 2117"/>
                <a:gd name="T38" fmla="*/ 1 w 736"/>
                <a:gd name="T39" fmla="*/ 4 h 2117"/>
                <a:gd name="T40" fmla="*/ 1 w 736"/>
                <a:gd name="T41" fmla="*/ 4 h 2117"/>
                <a:gd name="T42" fmla="*/ 1 w 736"/>
                <a:gd name="T43" fmla="*/ 5 h 2117"/>
                <a:gd name="T44" fmla="*/ 1 w 736"/>
                <a:gd name="T45" fmla="*/ 5 h 2117"/>
                <a:gd name="T46" fmla="*/ 1 w 736"/>
                <a:gd name="T47" fmla="*/ 5 h 2117"/>
                <a:gd name="T48" fmla="*/ 1 w 736"/>
                <a:gd name="T49" fmla="*/ 5 h 2117"/>
                <a:gd name="T50" fmla="*/ 1 w 736"/>
                <a:gd name="T51" fmla="*/ 6 h 2117"/>
                <a:gd name="T52" fmla="*/ 1 w 736"/>
                <a:gd name="T53" fmla="*/ 6 h 2117"/>
                <a:gd name="T54" fmla="*/ 1 w 736"/>
                <a:gd name="T55" fmla="*/ 6 h 2117"/>
                <a:gd name="T56" fmla="*/ 1 w 736"/>
                <a:gd name="T57" fmla="*/ 6 h 2117"/>
                <a:gd name="T58" fmla="*/ 2 w 736"/>
                <a:gd name="T59" fmla="*/ 6 h 2117"/>
                <a:gd name="T60" fmla="*/ 2 w 736"/>
                <a:gd name="T61" fmla="*/ 7 h 2117"/>
                <a:gd name="T62" fmla="*/ 2 w 736"/>
                <a:gd name="T63" fmla="*/ 7 h 2117"/>
                <a:gd name="T64" fmla="*/ 2 w 736"/>
                <a:gd name="T65" fmla="*/ 7 h 2117"/>
                <a:gd name="T66" fmla="*/ 2 w 736"/>
                <a:gd name="T67" fmla="*/ 7 h 2117"/>
                <a:gd name="T68" fmla="*/ 2 w 736"/>
                <a:gd name="T69" fmla="*/ 7 h 2117"/>
                <a:gd name="T70" fmla="*/ 2 w 736"/>
                <a:gd name="T71" fmla="*/ 8 h 2117"/>
                <a:gd name="T72" fmla="*/ 3 w 736"/>
                <a:gd name="T73" fmla="*/ 8 h 2117"/>
                <a:gd name="T74" fmla="*/ 3 w 736"/>
                <a:gd name="T75" fmla="*/ 8 h 21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36" h="2117">
                  <a:moveTo>
                    <a:pt x="0" y="0"/>
                  </a:moveTo>
                  <a:lnTo>
                    <a:pt x="1" y="60"/>
                  </a:lnTo>
                  <a:lnTo>
                    <a:pt x="2" y="122"/>
                  </a:lnTo>
                  <a:lnTo>
                    <a:pt x="5" y="184"/>
                  </a:lnTo>
                  <a:lnTo>
                    <a:pt x="8" y="246"/>
                  </a:lnTo>
                  <a:lnTo>
                    <a:pt x="14" y="308"/>
                  </a:lnTo>
                  <a:lnTo>
                    <a:pt x="19" y="369"/>
                  </a:lnTo>
                  <a:lnTo>
                    <a:pt x="27" y="431"/>
                  </a:lnTo>
                  <a:lnTo>
                    <a:pt x="35" y="491"/>
                  </a:lnTo>
                  <a:lnTo>
                    <a:pt x="45" y="552"/>
                  </a:lnTo>
                  <a:lnTo>
                    <a:pt x="55" y="613"/>
                  </a:lnTo>
                  <a:lnTo>
                    <a:pt x="67" y="674"/>
                  </a:lnTo>
                  <a:lnTo>
                    <a:pt x="79" y="735"/>
                  </a:lnTo>
                  <a:lnTo>
                    <a:pt x="93" y="794"/>
                  </a:lnTo>
                  <a:lnTo>
                    <a:pt x="108" y="854"/>
                  </a:lnTo>
                  <a:lnTo>
                    <a:pt x="124" y="914"/>
                  </a:lnTo>
                  <a:lnTo>
                    <a:pt x="141" y="973"/>
                  </a:lnTo>
                  <a:lnTo>
                    <a:pt x="160" y="1032"/>
                  </a:lnTo>
                  <a:lnTo>
                    <a:pt x="179" y="1092"/>
                  </a:lnTo>
                  <a:lnTo>
                    <a:pt x="200" y="1149"/>
                  </a:lnTo>
                  <a:lnTo>
                    <a:pt x="221" y="1208"/>
                  </a:lnTo>
                  <a:lnTo>
                    <a:pt x="243" y="1265"/>
                  </a:lnTo>
                  <a:lnTo>
                    <a:pt x="266" y="1321"/>
                  </a:lnTo>
                  <a:lnTo>
                    <a:pt x="290" y="1379"/>
                  </a:lnTo>
                  <a:lnTo>
                    <a:pt x="316" y="1435"/>
                  </a:lnTo>
                  <a:lnTo>
                    <a:pt x="342" y="1491"/>
                  </a:lnTo>
                  <a:lnTo>
                    <a:pt x="370" y="1546"/>
                  </a:lnTo>
                  <a:lnTo>
                    <a:pt x="399" y="1601"/>
                  </a:lnTo>
                  <a:lnTo>
                    <a:pt x="428" y="1655"/>
                  </a:lnTo>
                  <a:lnTo>
                    <a:pt x="458" y="1708"/>
                  </a:lnTo>
                  <a:lnTo>
                    <a:pt x="490" y="1762"/>
                  </a:lnTo>
                  <a:lnTo>
                    <a:pt x="522" y="1814"/>
                  </a:lnTo>
                  <a:lnTo>
                    <a:pt x="555" y="1866"/>
                  </a:lnTo>
                  <a:lnTo>
                    <a:pt x="590" y="1918"/>
                  </a:lnTo>
                  <a:lnTo>
                    <a:pt x="625" y="1969"/>
                  </a:lnTo>
                  <a:lnTo>
                    <a:pt x="660" y="2019"/>
                  </a:lnTo>
                  <a:lnTo>
                    <a:pt x="698" y="2069"/>
                  </a:lnTo>
                  <a:lnTo>
                    <a:pt x="736" y="211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457" name="Line 148"/>
            <p:cNvSpPr>
              <a:spLocks noChangeAspect="1" noChangeShapeType="1"/>
            </p:cNvSpPr>
            <p:nvPr/>
          </p:nvSpPr>
          <p:spPr bwMode="auto">
            <a:xfrm>
              <a:off x="1096" y="1373"/>
              <a:ext cx="664" cy="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9461" name="Group 149"/>
          <p:cNvGrpSpPr>
            <a:grpSpLocks/>
          </p:cNvGrpSpPr>
          <p:nvPr/>
        </p:nvGrpSpPr>
        <p:grpSpPr bwMode="auto">
          <a:xfrm>
            <a:off x="1736725" y="4383088"/>
            <a:ext cx="1339850" cy="1666875"/>
            <a:chOff x="1094" y="2761"/>
            <a:chExt cx="844" cy="1050"/>
          </a:xfrm>
        </p:grpSpPr>
        <p:grpSp>
          <p:nvGrpSpPr>
            <p:cNvPr id="146444" name="Group 150"/>
            <p:cNvGrpSpPr>
              <a:grpSpLocks/>
            </p:cNvGrpSpPr>
            <p:nvPr/>
          </p:nvGrpSpPr>
          <p:grpSpPr bwMode="auto">
            <a:xfrm>
              <a:off x="1772" y="2791"/>
              <a:ext cx="166" cy="998"/>
              <a:chOff x="1772" y="2791"/>
              <a:chExt cx="166" cy="998"/>
            </a:xfrm>
          </p:grpSpPr>
          <p:sp>
            <p:nvSpPr>
              <p:cNvPr id="146448" name="Freeform 151"/>
              <p:cNvSpPr>
                <a:spLocks/>
              </p:cNvSpPr>
              <p:nvPr/>
            </p:nvSpPr>
            <p:spPr bwMode="auto">
              <a:xfrm>
                <a:off x="1772" y="3720"/>
                <a:ext cx="47" cy="69"/>
              </a:xfrm>
              <a:custGeom>
                <a:avLst/>
                <a:gdLst>
                  <a:gd name="T0" fmla="*/ 0 w 186"/>
                  <a:gd name="T1" fmla="*/ 1 h 279"/>
                  <a:gd name="T2" fmla="*/ 0 w 186"/>
                  <a:gd name="T3" fmla="*/ 1 h 279"/>
                  <a:gd name="T4" fmla="*/ 0 w 186"/>
                  <a:gd name="T5" fmla="*/ 1 h 279"/>
                  <a:gd name="T6" fmla="*/ 0 w 186"/>
                  <a:gd name="T7" fmla="*/ 1 h 279"/>
                  <a:gd name="T8" fmla="*/ 0 w 186"/>
                  <a:gd name="T9" fmla="*/ 0 h 279"/>
                  <a:gd name="T10" fmla="*/ 1 w 186"/>
                  <a:gd name="T11" fmla="*/ 0 h 279"/>
                  <a:gd name="T12" fmla="*/ 1 w 186"/>
                  <a:gd name="T13" fmla="*/ 0 h 279"/>
                  <a:gd name="T14" fmla="*/ 1 w 186"/>
                  <a:gd name="T15" fmla="*/ 0 h 279"/>
                  <a:gd name="T16" fmla="*/ 1 w 186"/>
                  <a:gd name="T17" fmla="*/ 0 h 279"/>
                  <a:gd name="T18" fmla="*/ 1 w 186"/>
                  <a:gd name="T19" fmla="*/ 0 h 279"/>
                  <a:gd name="T20" fmla="*/ 1 w 186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6" h="279">
                    <a:moveTo>
                      <a:pt x="0" y="279"/>
                    </a:moveTo>
                    <a:lnTo>
                      <a:pt x="20" y="251"/>
                    </a:lnTo>
                    <a:lnTo>
                      <a:pt x="40" y="225"/>
                    </a:lnTo>
                    <a:lnTo>
                      <a:pt x="58" y="197"/>
                    </a:lnTo>
                    <a:lnTo>
                      <a:pt x="77" y="170"/>
                    </a:lnTo>
                    <a:lnTo>
                      <a:pt x="96" y="142"/>
                    </a:lnTo>
                    <a:lnTo>
                      <a:pt x="115" y="114"/>
                    </a:lnTo>
                    <a:lnTo>
                      <a:pt x="132" y="86"/>
                    </a:lnTo>
                    <a:lnTo>
                      <a:pt x="151" y="58"/>
                    </a:lnTo>
                    <a:lnTo>
                      <a:pt x="168" y="29"/>
                    </a:lnTo>
                    <a:lnTo>
                      <a:pt x="186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49" name="Freeform 152"/>
              <p:cNvSpPr>
                <a:spLocks/>
              </p:cNvSpPr>
              <p:nvPr/>
            </p:nvSpPr>
            <p:spPr bwMode="auto">
              <a:xfrm>
                <a:off x="1832" y="3590"/>
                <a:ext cx="51" cy="106"/>
              </a:xfrm>
              <a:custGeom>
                <a:avLst/>
                <a:gdLst>
                  <a:gd name="T0" fmla="*/ 0 w 199"/>
                  <a:gd name="T1" fmla="*/ 1 h 426"/>
                  <a:gd name="T2" fmla="*/ 0 w 199"/>
                  <a:gd name="T3" fmla="*/ 1 h 426"/>
                  <a:gd name="T4" fmla="*/ 0 w 199"/>
                  <a:gd name="T5" fmla="*/ 1 h 426"/>
                  <a:gd name="T6" fmla="*/ 0 w 199"/>
                  <a:gd name="T7" fmla="*/ 1 h 426"/>
                  <a:gd name="T8" fmla="*/ 0 w 199"/>
                  <a:gd name="T9" fmla="*/ 1 h 426"/>
                  <a:gd name="T10" fmla="*/ 0 w 199"/>
                  <a:gd name="T11" fmla="*/ 1 h 426"/>
                  <a:gd name="T12" fmla="*/ 1 w 199"/>
                  <a:gd name="T13" fmla="*/ 1 h 426"/>
                  <a:gd name="T14" fmla="*/ 1 w 199"/>
                  <a:gd name="T15" fmla="*/ 1 h 426"/>
                  <a:gd name="T16" fmla="*/ 1 w 199"/>
                  <a:gd name="T17" fmla="*/ 1 h 426"/>
                  <a:gd name="T18" fmla="*/ 1 w 199"/>
                  <a:gd name="T19" fmla="*/ 1 h 426"/>
                  <a:gd name="T20" fmla="*/ 1 w 199"/>
                  <a:gd name="T21" fmla="*/ 0 h 426"/>
                  <a:gd name="T22" fmla="*/ 1 w 199"/>
                  <a:gd name="T23" fmla="*/ 0 h 426"/>
                  <a:gd name="T24" fmla="*/ 1 w 199"/>
                  <a:gd name="T25" fmla="*/ 0 h 426"/>
                  <a:gd name="T26" fmla="*/ 1 w 199"/>
                  <a:gd name="T27" fmla="*/ 0 h 426"/>
                  <a:gd name="T28" fmla="*/ 1 w 199"/>
                  <a:gd name="T29" fmla="*/ 0 h 426"/>
                  <a:gd name="T30" fmla="*/ 1 w 199"/>
                  <a:gd name="T31" fmla="*/ 0 h 4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9" h="426">
                    <a:moveTo>
                      <a:pt x="0" y="426"/>
                    </a:moveTo>
                    <a:lnTo>
                      <a:pt x="8" y="412"/>
                    </a:lnTo>
                    <a:lnTo>
                      <a:pt x="24" y="383"/>
                    </a:lnTo>
                    <a:lnTo>
                      <a:pt x="40" y="353"/>
                    </a:lnTo>
                    <a:lnTo>
                      <a:pt x="55" y="323"/>
                    </a:lnTo>
                    <a:lnTo>
                      <a:pt x="70" y="293"/>
                    </a:lnTo>
                    <a:lnTo>
                      <a:pt x="85" y="263"/>
                    </a:lnTo>
                    <a:lnTo>
                      <a:pt x="100" y="233"/>
                    </a:lnTo>
                    <a:lnTo>
                      <a:pt x="113" y="202"/>
                    </a:lnTo>
                    <a:lnTo>
                      <a:pt x="127" y="173"/>
                    </a:lnTo>
                    <a:lnTo>
                      <a:pt x="140" y="142"/>
                    </a:lnTo>
                    <a:lnTo>
                      <a:pt x="154" y="111"/>
                    </a:lnTo>
                    <a:lnTo>
                      <a:pt x="167" y="80"/>
                    </a:lnTo>
                    <a:lnTo>
                      <a:pt x="179" y="49"/>
                    </a:lnTo>
                    <a:lnTo>
                      <a:pt x="191" y="18"/>
                    </a:lnTo>
                    <a:lnTo>
                      <a:pt x="199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0" name="Freeform 153"/>
              <p:cNvSpPr>
                <a:spLocks/>
              </p:cNvSpPr>
              <p:nvPr/>
            </p:nvSpPr>
            <p:spPr bwMode="auto">
              <a:xfrm>
                <a:off x="1891" y="3450"/>
                <a:ext cx="32" cy="112"/>
              </a:xfrm>
              <a:custGeom>
                <a:avLst/>
                <a:gdLst>
                  <a:gd name="T0" fmla="*/ 0 w 123"/>
                  <a:gd name="T1" fmla="*/ 2 h 455"/>
                  <a:gd name="T2" fmla="*/ 0 w 123"/>
                  <a:gd name="T3" fmla="*/ 1 h 455"/>
                  <a:gd name="T4" fmla="*/ 0 w 123"/>
                  <a:gd name="T5" fmla="*/ 1 h 455"/>
                  <a:gd name="T6" fmla="*/ 0 w 123"/>
                  <a:gd name="T7" fmla="*/ 1 h 455"/>
                  <a:gd name="T8" fmla="*/ 0 w 123"/>
                  <a:gd name="T9" fmla="*/ 1 h 455"/>
                  <a:gd name="T10" fmla="*/ 0 w 123"/>
                  <a:gd name="T11" fmla="*/ 1 h 455"/>
                  <a:gd name="T12" fmla="*/ 0 w 123"/>
                  <a:gd name="T13" fmla="*/ 1 h 455"/>
                  <a:gd name="T14" fmla="*/ 0 w 123"/>
                  <a:gd name="T15" fmla="*/ 1 h 455"/>
                  <a:gd name="T16" fmla="*/ 0 w 123"/>
                  <a:gd name="T17" fmla="*/ 1 h 455"/>
                  <a:gd name="T18" fmla="*/ 1 w 123"/>
                  <a:gd name="T19" fmla="*/ 0 h 455"/>
                  <a:gd name="T20" fmla="*/ 1 w 123"/>
                  <a:gd name="T21" fmla="*/ 0 h 455"/>
                  <a:gd name="T22" fmla="*/ 1 w 123"/>
                  <a:gd name="T23" fmla="*/ 0 h 455"/>
                  <a:gd name="T24" fmla="*/ 1 w 123"/>
                  <a:gd name="T25" fmla="*/ 0 h 455"/>
                  <a:gd name="T26" fmla="*/ 1 w 123"/>
                  <a:gd name="T27" fmla="*/ 0 h 455"/>
                  <a:gd name="T28" fmla="*/ 1 w 123"/>
                  <a:gd name="T29" fmla="*/ 0 h 455"/>
                  <a:gd name="T30" fmla="*/ 1 w 123"/>
                  <a:gd name="T31" fmla="*/ 0 h 4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3" h="455">
                    <a:moveTo>
                      <a:pt x="0" y="455"/>
                    </a:moveTo>
                    <a:lnTo>
                      <a:pt x="10" y="426"/>
                    </a:lnTo>
                    <a:lnTo>
                      <a:pt x="20" y="394"/>
                    </a:lnTo>
                    <a:lnTo>
                      <a:pt x="31" y="362"/>
                    </a:lnTo>
                    <a:lnTo>
                      <a:pt x="41" y="330"/>
                    </a:lnTo>
                    <a:lnTo>
                      <a:pt x="50" y="298"/>
                    </a:lnTo>
                    <a:lnTo>
                      <a:pt x="60" y="266"/>
                    </a:lnTo>
                    <a:lnTo>
                      <a:pt x="68" y="234"/>
                    </a:lnTo>
                    <a:lnTo>
                      <a:pt x="76" y="202"/>
                    </a:lnTo>
                    <a:lnTo>
                      <a:pt x="85" y="168"/>
                    </a:lnTo>
                    <a:lnTo>
                      <a:pt x="93" y="136"/>
                    </a:lnTo>
                    <a:lnTo>
                      <a:pt x="100" y="104"/>
                    </a:lnTo>
                    <a:lnTo>
                      <a:pt x="108" y="71"/>
                    </a:lnTo>
                    <a:lnTo>
                      <a:pt x="115" y="38"/>
                    </a:lnTo>
                    <a:lnTo>
                      <a:pt x="121" y="6"/>
                    </a:lnTo>
                    <a:lnTo>
                      <a:pt x="123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1" name="Freeform 154"/>
              <p:cNvSpPr>
                <a:spLocks/>
              </p:cNvSpPr>
              <p:nvPr/>
            </p:nvSpPr>
            <p:spPr bwMode="auto">
              <a:xfrm>
                <a:off x="1928" y="3306"/>
                <a:ext cx="10" cy="114"/>
              </a:xfrm>
              <a:custGeom>
                <a:avLst/>
                <a:gdLst>
                  <a:gd name="T0" fmla="*/ 0 w 42"/>
                  <a:gd name="T1" fmla="*/ 2 h 468"/>
                  <a:gd name="T2" fmla="*/ 0 w 42"/>
                  <a:gd name="T3" fmla="*/ 2 h 468"/>
                  <a:gd name="T4" fmla="*/ 0 w 42"/>
                  <a:gd name="T5" fmla="*/ 1 h 468"/>
                  <a:gd name="T6" fmla="*/ 0 w 42"/>
                  <a:gd name="T7" fmla="*/ 1 h 468"/>
                  <a:gd name="T8" fmla="*/ 0 w 42"/>
                  <a:gd name="T9" fmla="*/ 1 h 468"/>
                  <a:gd name="T10" fmla="*/ 0 w 42"/>
                  <a:gd name="T11" fmla="*/ 1 h 468"/>
                  <a:gd name="T12" fmla="*/ 0 w 42"/>
                  <a:gd name="T13" fmla="*/ 1 h 468"/>
                  <a:gd name="T14" fmla="*/ 0 w 42"/>
                  <a:gd name="T15" fmla="*/ 1 h 468"/>
                  <a:gd name="T16" fmla="*/ 0 w 42"/>
                  <a:gd name="T17" fmla="*/ 1 h 468"/>
                  <a:gd name="T18" fmla="*/ 0 w 42"/>
                  <a:gd name="T19" fmla="*/ 1 h 468"/>
                  <a:gd name="T20" fmla="*/ 0 w 42"/>
                  <a:gd name="T21" fmla="*/ 0 h 468"/>
                  <a:gd name="T22" fmla="*/ 0 w 42"/>
                  <a:gd name="T23" fmla="*/ 0 h 468"/>
                  <a:gd name="T24" fmla="*/ 0 w 42"/>
                  <a:gd name="T25" fmla="*/ 0 h 468"/>
                  <a:gd name="T26" fmla="*/ 0 w 42"/>
                  <a:gd name="T27" fmla="*/ 0 h 468"/>
                  <a:gd name="T28" fmla="*/ 0 w 42"/>
                  <a:gd name="T29" fmla="*/ 0 h 468"/>
                  <a:gd name="T30" fmla="*/ 0 w 42"/>
                  <a:gd name="T31" fmla="*/ 0 h 4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" h="468">
                    <a:moveTo>
                      <a:pt x="0" y="468"/>
                    </a:moveTo>
                    <a:lnTo>
                      <a:pt x="1" y="458"/>
                    </a:lnTo>
                    <a:lnTo>
                      <a:pt x="6" y="425"/>
                    </a:lnTo>
                    <a:lnTo>
                      <a:pt x="11" y="392"/>
                    </a:lnTo>
                    <a:lnTo>
                      <a:pt x="15" y="359"/>
                    </a:lnTo>
                    <a:lnTo>
                      <a:pt x="19" y="326"/>
                    </a:lnTo>
                    <a:lnTo>
                      <a:pt x="23" y="291"/>
                    </a:lnTo>
                    <a:lnTo>
                      <a:pt x="26" y="258"/>
                    </a:lnTo>
                    <a:lnTo>
                      <a:pt x="29" y="225"/>
                    </a:lnTo>
                    <a:lnTo>
                      <a:pt x="33" y="192"/>
                    </a:lnTo>
                    <a:lnTo>
                      <a:pt x="35" y="159"/>
                    </a:lnTo>
                    <a:lnTo>
                      <a:pt x="37" y="126"/>
                    </a:lnTo>
                    <a:lnTo>
                      <a:pt x="38" y="91"/>
                    </a:lnTo>
                    <a:lnTo>
                      <a:pt x="40" y="58"/>
                    </a:lnTo>
                    <a:lnTo>
                      <a:pt x="42" y="25"/>
                    </a:lnTo>
                    <a:lnTo>
                      <a:pt x="42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2" name="Freeform 155"/>
              <p:cNvSpPr>
                <a:spLocks/>
              </p:cNvSpPr>
              <p:nvPr/>
            </p:nvSpPr>
            <p:spPr bwMode="auto">
              <a:xfrm>
                <a:off x="1928" y="3160"/>
                <a:ext cx="10" cy="116"/>
              </a:xfrm>
              <a:custGeom>
                <a:avLst/>
                <a:gdLst>
                  <a:gd name="T0" fmla="*/ 0 w 39"/>
                  <a:gd name="T1" fmla="*/ 2 h 469"/>
                  <a:gd name="T2" fmla="*/ 0 w 39"/>
                  <a:gd name="T3" fmla="*/ 2 h 469"/>
                  <a:gd name="T4" fmla="*/ 0 w 39"/>
                  <a:gd name="T5" fmla="*/ 1 h 469"/>
                  <a:gd name="T6" fmla="*/ 0 w 39"/>
                  <a:gd name="T7" fmla="*/ 1 h 469"/>
                  <a:gd name="T8" fmla="*/ 0 w 39"/>
                  <a:gd name="T9" fmla="*/ 1 h 469"/>
                  <a:gd name="T10" fmla="*/ 0 w 39"/>
                  <a:gd name="T11" fmla="*/ 1 h 469"/>
                  <a:gd name="T12" fmla="*/ 0 w 39"/>
                  <a:gd name="T13" fmla="*/ 1 h 469"/>
                  <a:gd name="T14" fmla="*/ 0 w 39"/>
                  <a:gd name="T15" fmla="*/ 1 h 469"/>
                  <a:gd name="T16" fmla="*/ 0 w 39"/>
                  <a:gd name="T17" fmla="*/ 1 h 469"/>
                  <a:gd name="T18" fmla="*/ 0 w 39"/>
                  <a:gd name="T19" fmla="*/ 1 h 469"/>
                  <a:gd name="T20" fmla="*/ 0 w 39"/>
                  <a:gd name="T21" fmla="*/ 0 h 469"/>
                  <a:gd name="T22" fmla="*/ 0 w 39"/>
                  <a:gd name="T23" fmla="*/ 0 h 469"/>
                  <a:gd name="T24" fmla="*/ 0 w 39"/>
                  <a:gd name="T25" fmla="*/ 0 h 469"/>
                  <a:gd name="T26" fmla="*/ 0 w 39"/>
                  <a:gd name="T27" fmla="*/ 0 h 469"/>
                  <a:gd name="T28" fmla="*/ 0 w 39"/>
                  <a:gd name="T29" fmla="*/ 0 h 469"/>
                  <a:gd name="T30" fmla="*/ 0 w 39"/>
                  <a:gd name="T31" fmla="*/ 0 h 46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9" h="469">
                    <a:moveTo>
                      <a:pt x="39" y="469"/>
                    </a:moveTo>
                    <a:lnTo>
                      <a:pt x="39" y="443"/>
                    </a:lnTo>
                    <a:lnTo>
                      <a:pt x="38" y="410"/>
                    </a:lnTo>
                    <a:lnTo>
                      <a:pt x="36" y="377"/>
                    </a:lnTo>
                    <a:lnTo>
                      <a:pt x="34" y="344"/>
                    </a:lnTo>
                    <a:lnTo>
                      <a:pt x="33" y="309"/>
                    </a:lnTo>
                    <a:lnTo>
                      <a:pt x="31" y="276"/>
                    </a:lnTo>
                    <a:lnTo>
                      <a:pt x="29" y="243"/>
                    </a:lnTo>
                    <a:lnTo>
                      <a:pt x="25" y="210"/>
                    </a:lnTo>
                    <a:lnTo>
                      <a:pt x="22" y="177"/>
                    </a:lnTo>
                    <a:lnTo>
                      <a:pt x="19" y="144"/>
                    </a:lnTo>
                    <a:lnTo>
                      <a:pt x="15" y="109"/>
                    </a:lnTo>
                    <a:lnTo>
                      <a:pt x="11" y="76"/>
                    </a:lnTo>
                    <a:lnTo>
                      <a:pt x="7" y="43"/>
                    </a:lnTo>
                    <a:lnTo>
                      <a:pt x="2" y="10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3" name="Freeform 156"/>
              <p:cNvSpPr>
                <a:spLocks/>
              </p:cNvSpPr>
              <p:nvPr/>
            </p:nvSpPr>
            <p:spPr bwMode="auto">
              <a:xfrm>
                <a:off x="1895" y="3018"/>
                <a:ext cx="29" cy="113"/>
              </a:xfrm>
              <a:custGeom>
                <a:avLst/>
                <a:gdLst>
                  <a:gd name="T0" fmla="*/ 0 w 118"/>
                  <a:gd name="T1" fmla="*/ 2 h 456"/>
                  <a:gd name="T2" fmla="*/ 0 w 118"/>
                  <a:gd name="T3" fmla="*/ 2 h 456"/>
                  <a:gd name="T4" fmla="*/ 0 w 118"/>
                  <a:gd name="T5" fmla="*/ 1 h 456"/>
                  <a:gd name="T6" fmla="*/ 0 w 118"/>
                  <a:gd name="T7" fmla="*/ 1 h 456"/>
                  <a:gd name="T8" fmla="*/ 0 w 118"/>
                  <a:gd name="T9" fmla="*/ 1 h 456"/>
                  <a:gd name="T10" fmla="*/ 0 w 118"/>
                  <a:gd name="T11" fmla="*/ 1 h 456"/>
                  <a:gd name="T12" fmla="*/ 0 w 118"/>
                  <a:gd name="T13" fmla="*/ 1 h 456"/>
                  <a:gd name="T14" fmla="*/ 0 w 118"/>
                  <a:gd name="T15" fmla="*/ 1 h 456"/>
                  <a:gd name="T16" fmla="*/ 0 w 118"/>
                  <a:gd name="T17" fmla="*/ 1 h 456"/>
                  <a:gd name="T18" fmla="*/ 0 w 118"/>
                  <a:gd name="T19" fmla="*/ 1 h 456"/>
                  <a:gd name="T20" fmla="*/ 0 w 118"/>
                  <a:gd name="T21" fmla="*/ 0 h 456"/>
                  <a:gd name="T22" fmla="*/ 0 w 118"/>
                  <a:gd name="T23" fmla="*/ 0 h 456"/>
                  <a:gd name="T24" fmla="*/ 0 w 118"/>
                  <a:gd name="T25" fmla="*/ 0 h 456"/>
                  <a:gd name="T26" fmla="*/ 0 w 118"/>
                  <a:gd name="T27" fmla="*/ 0 h 456"/>
                  <a:gd name="T28" fmla="*/ 0 w 118"/>
                  <a:gd name="T29" fmla="*/ 0 h 456"/>
                  <a:gd name="T30" fmla="*/ 0 w 118"/>
                  <a:gd name="T31" fmla="*/ 0 h 4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456">
                    <a:moveTo>
                      <a:pt x="118" y="456"/>
                    </a:moveTo>
                    <a:lnTo>
                      <a:pt x="117" y="450"/>
                    </a:lnTo>
                    <a:lnTo>
                      <a:pt x="110" y="417"/>
                    </a:lnTo>
                    <a:lnTo>
                      <a:pt x="104" y="385"/>
                    </a:lnTo>
                    <a:lnTo>
                      <a:pt x="97" y="352"/>
                    </a:lnTo>
                    <a:lnTo>
                      <a:pt x="89" y="319"/>
                    </a:lnTo>
                    <a:lnTo>
                      <a:pt x="82" y="287"/>
                    </a:lnTo>
                    <a:lnTo>
                      <a:pt x="74" y="254"/>
                    </a:lnTo>
                    <a:lnTo>
                      <a:pt x="65" y="222"/>
                    </a:lnTo>
                    <a:lnTo>
                      <a:pt x="57" y="189"/>
                    </a:lnTo>
                    <a:lnTo>
                      <a:pt x="47" y="157"/>
                    </a:lnTo>
                    <a:lnTo>
                      <a:pt x="39" y="125"/>
                    </a:lnTo>
                    <a:lnTo>
                      <a:pt x="29" y="93"/>
                    </a:lnTo>
                    <a:lnTo>
                      <a:pt x="20" y="61"/>
                    </a:lnTo>
                    <a:lnTo>
                      <a:pt x="9" y="29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4" name="Freeform 157"/>
              <p:cNvSpPr>
                <a:spLocks/>
              </p:cNvSpPr>
              <p:nvPr/>
            </p:nvSpPr>
            <p:spPr bwMode="auto">
              <a:xfrm>
                <a:off x="1838" y="2885"/>
                <a:ext cx="46" cy="105"/>
              </a:xfrm>
              <a:custGeom>
                <a:avLst/>
                <a:gdLst>
                  <a:gd name="T0" fmla="*/ 1 w 193"/>
                  <a:gd name="T1" fmla="*/ 1 h 429"/>
                  <a:gd name="T2" fmla="*/ 0 w 193"/>
                  <a:gd name="T3" fmla="*/ 1 h 429"/>
                  <a:gd name="T4" fmla="*/ 0 w 193"/>
                  <a:gd name="T5" fmla="*/ 1 h 429"/>
                  <a:gd name="T6" fmla="*/ 0 w 193"/>
                  <a:gd name="T7" fmla="*/ 1 h 429"/>
                  <a:gd name="T8" fmla="*/ 0 w 193"/>
                  <a:gd name="T9" fmla="*/ 1 h 429"/>
                  <a:gd name="T10" fmla="*/ 0 w 193"/>
                  <a:gd name="T11" fmla="*/ 1 h 429"/>
                  <a:gd name="T12" fmla="*/ 0 w 193"/>
                  <a:gd name="T13" fmla="*/ 1 h 429"/>
                  <a:gd name="T14" fmla="*/ 0 w 193"/>
                  <a:gd name="T15" fmla="*/ 1 h 429"/>
                  <a:gd name="T16" fmla="*/ 0 w 193"/>
                  <a:gd name="T17" fmla="*/ 1 h 429"/>
                  <a:gd name="T18" fmla="*/ 0 w 193"/>
                  <a:gd name="T19" fmla="*/ 0 h 429"/>
                  <a:gd name="T20" fmla="*/ 0 w 193"/>
                  <a:gd name="T21" fmla="*/ 0 h 429"/>
                  <a:gd name="T22" fmla="*/ 0 w 193"/>
                  <a:gd name="T23" fmla="*/ 0 h 429"/>
                  <a:gd name="T24" fmla="*/ 0 w 193"/>
                  <a:gd name="T25" fmla="*/ 0 h 429"/>
                  <a:gd name="T26" fmla="*/ 0 w 193"/>
                  <a:gd name="T27" fmla="*/ 0 h 429"/>
                  <a:gd name="T28" fmla="*/ 0 w 193"/>
                  <a:gd name="T29" fmla="*/ 0 h 429"/>
                  <a:gd name="T30" fmla="*/ 0 w 193"/>
                  <a:gd name="T31" fmla="*/ 0 h 4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93" h="429">
                    <a:moveTo>
                      <a:pt x="193" y="429"/>
                    </a:moveTo>
                    <a:lnTo>
                      <a:pt x="186" y="410"/>
                    </a:lnTo>
                    <a:lnTo>
                      <a:pt x="174" y="379"/>
                    </a:lnTo>
                    <a:lnTo>
                      <a:pt x="162" y="348"/>
                    </a:lnTo>
                    <a:lnTo>
                      <a:pt x="150" y="317"/>
                    </a:lnTo>
                    <a:lnTo>
                      <a:pt x="137" y="286"/>
                    </a:lnTo>
                    <a:lnTo>
                      <a:pt x="123" y="255"/>
                    </a:lnTo>
                    <a:lnTo>
                      <a:pt x="110" y="224"/>
                    </a:lnTo>
                    <a:lnTo>
                      <a:pt x="96" y="195"/>
                    </a:lnTo>
                    <a:lnTo>
                      <a:pt x="81" y="164"/>
                    </a:lnTo>
                    <a:lnTo>
                      <a:pt x="67" y="134"/>
                    </a:lnTo>
                    <a:lnTo>
                      <a:pt x="53" y="104"/>
                    </a:lnTo>
                    <a:lnTo>
                      <a:pt x="37" y="74"/>
                    </a:lnTo>
                    <a:lnTo>
                      <a:pt x="22" y="44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55" name="Freeform 158"/>
              <p:cNvSpPr>
                <a:spLocks/>
              </p:cNvSpPr>
              <p:nvPr/>
            </p:nvSpPr>
            <p:spPr bwMode="auto">
              <a:xfrm>
                <a:off x="1777" y="2791"/>
                <a:ext cx="45" cy="69"/>
              </a:xfrm>
              <a:custGeom>
                <a:avLst/>
                <a:gdLst>
                  <a:gd name="T0" fmla="*/ 1 w 182"/>
                  <a:gd name="T1" fmla="*/ 1 h 280"/>
                  <a:gd name="T2" fmla="*/ 1 w 182"/>
                  <a:gd name="T3" fmla="*/ 1 h 280"/>
                  <a:gd name="T4" fmla="*/ 0 w 182"/>
                  <a:gd name="T5" fmla="*/ 1 h 280"/>
                  <a:gd name="T6" fmla="*/ 0 w 182"/>
                  <a:gd name="T7" fmla="*/ 1 h 280"/>
                  <a:gd name="T8" fmla="*/ 0 w 182"/>
                  <a:gd name="T9" fmla="*/ 1 h 280"/>
                  <a:gd name="T10" fmla="*/ 0 w 182"/>
                  <a:gd name="T11" fmla="*/ 0 h 280"/>
                  <a:gd name="T12" fmla="*/ 0 w 182"/>
                  <a:gd name="T13" fmla="*/ 0 h 280"/>
                  <a:gd name="T14" fmla="*/ 0 w 182"/>
                  <a:gd name="T15" fmla="*/ 0 h 280"/>
                  <a:gd name="T16" fmla="*/ 0 w 182"/>
                  <a:gd name="T17" fmla="*/ 0 h 280"/>
                  <a:gd name="T18" fmla="*/ 0 w 182"/>
                  <a:gd name="T19" fmla="*/ 0 h 280"/>
                  <a:gd name="T20" fmla="*/ 0 w 182"/>
                  <a:gd name="T21" fmla="*/ 0 h 280"/>
                  <a:gd name="T22" fmla="*/ 0 w 182"/>
                  <a:gd name="T23" fmla="*/ 0 h 28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2" h="280">
                    <a:moveTo>
                      <a:pt x="182" y="280"/>
                    </a:moveTo>
                    <a:lnTo>
                      <a:pt x="182" y="279"/>
                    </a:lnTo>
                    <a:lnTo>
                      <a:pt x="166" y="251"/>
                    </a:lnTo>
                    <a:lnTo>
                      <a:pt x="148" y="222"/>
                    </a:lnTo>
                    <a:lnTo>
                      <a:pt x="130" y="193"/>
                    </a:lnTo>
                    <a:lnTo>
                      <a:pt x="112" y="165"/>
                    </a:lnTo>
                    <a:lnTo>
                      <a:pt x="95" y="137"/>
                    </a:lnTo>
                    <a:lnTo>
                      <a:pt x="76" y="109"/>
                    </a:lnTo>
                    <a:lnTo>
                      <a:pt x="57" y="81"/>
                    </a:lnTo>
                    <a:lnTo>
                      <a:pt x="38" y="54"/>
                    </a:lnTo>
                    <a:lnTo>
                      <a:pt x="19" y="26"/>
                    </a:lnTo>
                    <a:lnTo>
                      <a:pt x="0" y="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46445" name="Group 159"/>
            <p:cNvGrpSpPr>
              <a:grpSpLocks/>
            </p:cNvGrpSpPr>
            <p:nvPr/>
          </p:nvGrpSpPr>
          <p:grpSpPr bwMode="auto">
            <a:xfrm>
              <a:off x="1094" y="2761"/>
              <a:ext cx="665" cy="1050"/>
              <a:chOff x="1094" y="2761"/>
              <a:chExt cx="665" cy="1050"/>
            </a:xfrm>
          </p:grpSpPr>
          <p:sp>
            <p:nvSpPr>
              <p:cNvPr id="146446" name="Line 160"/>
              <p:cNvSpPr>
                <a:spLocks noChangeAspect="1" noChangeShapeType="1"/>
              </p:cNvSpPr>
              <p:nvPr/>
            </p:nvSpPr>
            <p:spPr bwMode="auto">
              <a:xfrm>
                <a:off x="1094" y="2761"/>
                <a:ext cx="664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6447" name="Line 161"/>
              <p:cNvSpPr>
                <a:spLocks noChangeAspect="1" noChangeShapeType="1"/>
              </p:cNvSpPr>
              <p:nvPr/>
            </p:nvSpPr>
            <p:spPr bwMode="auto">
              <a:xfrm>
                <a:off x="1095" y="3810"/>
                <a:ext cx="664" cy="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146442" name="Text Box 162"/>
          <p:cNvSpPr txBox="1">
            <a:spLocks noChangeArrowheads="1"/>
          </p:cNvSpPr>
          <p:nvPr/>
        </p:nvSpPr>
        <p:spPr bwMode="auto">
          <a:xfrm>
            <a:off x="0" y="0"/>
            <a:ext cx="60848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CCF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曲面立体与曲面立体相贯</a:t>
            </a:r>
            <a:r>
              <a:rPr lang="en-US" altLang="zh-CN" sz="36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9</a:t>
            </a:r>
          </a:p>
        </p:txBody>
      </p:sp>
      <p:sp>
        <p:nvSpPr>
          <p:cNvPr id="269475" name="Line 163"/>
          <p:cNvSpPr>
            <a:spLocks noChangeShapeType="1"/>
          </p:cNvSpPr>
          <p:nvPr/>
        </p:nvSpPr>
        <p:spPr bwMode="auto">
          <a:xfrm>
            <a:off x="2789238" y="2187575"/>
            <a:ext cx="0" cy="218598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69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69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69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69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269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69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69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0" dur="500"/>
                                        <p:tgtEl>
                                          <p:spTgt spid="2694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269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9415" grpId="0" animBg="1"/>
      <p:bldP spid="269429" grpId="0" animBg="1"/>
      <p:bldP spid="269475" grpId="0" animBg="1"/>
      <p:bldP spid="269475" grpId="1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Text Box 2"/>
          <p:cNvSpPr txBox="1">
            <a:spLocks noChangeArrowheads="1"/>
          </p:cNvSpPr>
          <p:nvPr/>
        </p:nvSpPr>
        <p:spPr bwMode="auto">
          <a:xfrm>
            <a:off x="412750" y="155575"/>
            <a:ext cx="1841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zh-CN" altLang="zh-CN"/>
          </a:p>
        </p:txBody>
      </p:sp>
      <p:sp>
        <p:nvSpPr>
          <p:cNvPr id="147459" name="Rectangle 3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4619625" cy="792163"/>
          </a:xfrm>
        </p:spPr>
        <p:txBody>
          <a:bodyPr/>
          <a:lstStyle/>
          <a:p>
            <a:pPr algn="l" eaLnBrk="1" hangingPunct="1"/>
            <a:r>
              <a:rPr lang="zh-CN" altLang="en-US" sz="4000" b="1" smtClean="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相贯线的特殊情况</a:t>
            </a:r>
          </a:p>
        </p:txBody>
      </p:sp>
      <p:sp>
        <p:nvSpPr>
          <p:cNvPr id="270340" name="Text Box 4"/>
          <p:cNvSpPr txBox="1">
            <a:spLocks noChangeArrowheads="1"/>
          </p:cNvSpPr>
          <p:nvPr/>
        </p:nvSpPr>
        <p:spPr bwMode="auto">
          <a:xfrm>
            <a:off x="0" y="692150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660400" indent="-660400"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5090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0414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zh-CN" sz="3600" dirty="0" smtClean="0">
                <a:latin typeface="华文中宋" pitchFamily="2" charset="-122"/>
                <a:ea typeface="华文中宋" pitchFamily="2" charset="-122"/>
              </a:rPr>
              <a:t>1.</a:t>
            </a:r>
            <a:r>
              <a:rPr lang="zh-CN" altLang="en-US" sz="3600" dirty="0" smtClean="0">
                <a:latin typeface="华文中宋" pitchFamily="2" charset="-122"/>
                <a:ea typeface="华文中宋" pitchFamily="2" charset="-122"/>
              </a:rPr>
              <a:t>当</a:t>
            </a:r>
            <a:r>
              <a:rPr lang="zh-CN" altLang="en-US" sz="3600" dirty="0">
                <a:latin typeface="华文中宋" pitchFamily="2" charset="-122"/>
                <a:ea typeface="华文中宋" pitchFamily="2" charset="-122"/>
              </a:rPr>
              <a:t>两曲面体同时内切一个</a:t>
            </a:r>
            <a:r>
              <a:rPr lang="zh-CN" altLang="en-US" sz="3600" dirty="0" smtClean="0">
                <a:latin typeface="华文中宋" pitchFamily="2" charset="-122"/>
                <a:ea typeface="华文中宋" pitchFamily="2" charset="-122"/>
              </a:rPr>
              <a:t>球面时</a:t>
            </a:r>
            <a:r>
              <a:rPr lang="zh-CN" altLang="en-US" sz="3600" dirty="0">
                <a:latin typeface="华文中宋" pitchFamily="2" charset="-122"/>
                <a:ea typeface="华文中宋" pitchFamily="2" charset="-122"/>
              </a:rPr>
              <a:t>，</a:t>
            </a:r>
            <a:r>
              <a:rPr lang="zh-CN" altLang="en-US" sz="3600" dirty="0" smtClean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相贯线为</a:t>
            </a: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平面曲线</a:t>
            </a:r>
            <a:r>
              <a:rPr lang="en-US" altLang="zh-CN" sz="3600" dirty="0">
                <a:solidFill>
                  <a:srgbClr val="FF3300"/>
                </a:solidFill>
                <a:ea typeface="华文中宋" pitchFamily="2" charset="-122"/>
              </a:rPr>
              <a:t>—</a:t>
            </a: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椭圆。</a:t>
            </a:r>
          </a:p>
        </p:txBody>
      </p:sp>
      <p:grpSp>
        <p:nvGrpSpPr>
          <p:cNvPr id="270341" name="Group 5"/>
          <p:cNvGrpSpPr>
            <a:grpSpLocks/>
          </p:cNvGrpSpPr>
          <p:nvPr/>
        </p:nvGrpSpPr>
        <p:grpSpPr bwMode="auto">
          <a:xfrm>
            <a:off x="4427538" y="1196975"/>
            <a:ext cx="4716462" cy="3517900"/>
            <a:chOff x="2789" y="890"/>
            <a:chExt cx="2701" cy="2015"/>
          </a:xfrm>
        </p:grpSpPr>
        <p:sp>
          <p:nvSpPr>
            <p:cNvPr id="147658" name="Line 6"/>
            <p:cNvSpPr>
              <a:spLocks noChangeShapeType="1"/>
            </p:cNvSpPr>
            <p:nvPr/>
          </p:nvSpPr>
          <p:spPr bwMode="auto">
            <a:xfrm flipV="1">
              <a:off x="3378" y="1752"/>
              <a:ext cx="0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9" name="Line 7"/>
            <p:cNvSpPr>
              <a:spLocks noChangeShapeType="1"/>
            </p:cNvSpPr>
            <p:nvPr/>
          </p:nvSpPr>
          <p:spPr bwMode="auto">
            <a:xfrm flipV="1">
              <a:off x="3378" y="171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0" name="Line 8"/>
            <p:cNvSpPr>
              <a:spLocks noChangeShapeType="1"/>
            </p:cNvSpPr>
            <p:nvPr/>
          </p:nvSpPr>
          <p:spPr bwMode="auto">
            <a:xfrm flipV="1">
              <a:off x="3378" y="1448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1" name="Line 9"/>
            <p:cNvSpPr>
              <a:spLocks noChangeShapeType="1"/>
            </p:cNvSpPr>
            <p:nvPr/>
          </p:nvSpPr>
          <p:spPr bwMode="auto">
            <a:xfrm flipV="1">
              <a:off x="3378" y="141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2" name="Line 10"/>
            <p:cNvSpPr>
              <a:spLocks noChangeShapeType="1"/>
            </p:cNvSpPr>
            <p:nvPr/>
          </p:nvSpPr>
          <p:spPr bwMode="auto">
            <a:xfrm flipV="1">
              <a:off x="3378" y="1144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3" name="Line 11"/>
            <p:cNvSpPr>
              <a:spLocks noChangeShapeType="1"/>
            </p:cNvSpPr>
            <p:nvPr/>
          </p:nvSpPr>
          <p:spPr bwMode="auto">
            <a:xfrm flipV="1">
              <a:off x="3378" y="1108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4" name="Line 12"/>
            <p:cNvSpPr>
              <a:spLocks noChangeShapeType="1"/>
            </p:cNvSpPr>
            <p:nvPr/>
          </p:nvSpPr>
          <p:spPr bwMode="auto">
            <a:xfrm flipV="1">
              <a:off x="3378" y="890"/>
              <a:ext cx="0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5" name="Line 13"/>
            <p:cNvSpPr>
              <a:spLocks noChangeShapeType="1"/>
            </p:cNvSpPr>
            <p:nvPr/>
          </p:nvSpPr>
          <p:spPr bwMode="auto">
            <a:xfrm>
              <a:off x="2968" y="1911"/>
              <a:ext cx="8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6" name="Line 14"/>
            <p:cNvSpPr>
              <a:spLocks noChangeShapeType="1"/>
            </p:cNvSpPr>
            <p:nvPr/>
          </p:nvSpPr>
          <p:spPr bwMode="auto">
            <a:xfrm flipH="1" flipV="1">
              <a:off x="3626" y="1540"/>
              <a:ext cx="163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7" name="Line 15"/>
            <p:cNvSpPr>
              <a:spLocks noChangeShapeType="1"/>
            </p:cNvSpPr>
            <p:nvPr/>
          </p:nvSpPr>
          <p:spPr bwMode="auto">
            <a:xfrm flipH="1">
              <a:off x="3274" y="980"/>
              <a:ext cx="104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8" name="Line 16"/>
            <p:cNvSpPr>
              <a:spLocks noChangeShapeType="1"/>
            </p:cNvSpPr>
            <p:nvPr/>
          </p:nvSpPr>
          <p:spPr bwMode="auto">
            <a:xfrm>
              <a:off x="2789" y="1380"/>
              <a:ext cx="1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69" name="Line 17"/>
            <p:cNvSpPr>
              <a:spLocks noChangeShapeType="1"/>
            </p:cNvSpPr>
            <p:nvPr/>
          </p:nvSpPr>
          <p:spPr bwMode="auto">
            <a:xfrm>
              <a:off x="2918" y="13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0" name="Line 18"/>
            <p:cNvSpPr>
              <a:spLocks noChangeShapeType="1"/>
            </p:cNvSpPr>
            <p:nvPr/>
          </p:nvSpPr>
          <p:spPr bwMode="auto">
            <a:xfrm>
              <a:off x="2957" y="1380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1" name="Line 19"/>
            <p:cNvSpPr>
              <a:spLocks noChangeShapeType="1"/>
            </p:cNvSpPr>
            <p:nvPr/>
          </p:nvSpPr>
          <p:spPr bwMode="auto">
            <a:xfrm>
              <a:off x="3078" y="13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2" name="Line 20"/>
            <p:cNvSpPr>
              <a:spLocks noChangeShapeType="1"/>
            </p:cNvSpPr>
            <p:nvPr/>
          </p:nvSpPr>
          <p:spPr bwMode="auto">
            <a:xfrm>
              <a:off x="3115" y="138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3" name="Line 21"/>
            <p:cNvSpPr>
              <a:spLocks noChangeShapeType="1"/>
            </p:cNvSpPr>
            <p:nvPr/>
          </p:nvSpPr>
          <p:spPr bwMode="auto">
            <a:xfrm>
              <a:off x="3238" y="13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4" name="Line 22"/>
            <p:cNvSpPr>
              <a:spLocks noChangeShapeType="1"/>
            </p:cNvSpPr>
            <p:nvPr/>
          </p:nvSpPr>
          <p:spPr bwMode="auto">
            <a:xfrm>
              <a:off x="3275" y="138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5" name="Line 23"/>
            <p:cNvSpPr>
              <a:spLocks noChangeShapeType="1"/>
            </p:cNvSpPr>
            <p:nvPr/>
          </p:nvSpPr>
          <p:spPr bwMode="auto">
            <a:xfrm>
              <a:off x="3398" y="138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6" name="Line 24"/>
            <p:cNvSpPr>
              <a:spLocks noChangeShapeType="1"/>
            </p:cNvSpPr>
            <p:nvPr/>
          </p:nvSpPr>
          <p:spPr bwMode="auto">
            <a:xfrm>
              <a:off x="3435" y="138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7" name="Line 25"/>
            <p:cNvSpPr>
              <a:spLocks noChangeShapeType="1"/>
            </p:cNvSpPr>
            <p:nvPr/>
          </p:nvSpPr>
          <p:spPr bwMode="auto">
            <a:xfrm>
              <a:off x="3558" y="138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8" name="Line 26"/>
            <p:cNvSpPr>
              <a:spLocks noChangeShapeType="1"/>
            </p:cNvSpPr>
            <p:nvPr/>
          </p:nvSpPr>
          <p:spPr bwMode="auto">
            <a:xfrm>
              <a:off x="3595" y="138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79" name="Line 27"/>
            <p:cNvSpPr>
              <a:spLocks noChangeShapeType="1"/>
            </p:cNvSpPr>
            <p:nvPr/>
          </p:nvSpPr>
          <p:spPr bwMode="auto">
            <a:xfrm>
              <a:off x="3718" y="138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0" name="Line 28"/>
            <p:cNvSpPr>
              <a:spLocks noChangeShapeType="1"/>
            </p:cNvSpPr>
            <p:nvPr/>
          </p:nvSpPr>
          <p:spPr bwMode="auto">
            <a:xfrm>
              <a:off x="3755" y="1380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1" name="Line 29"/>
            <p:cNvSpPr>
              <a:spLocks noChangeShapeType="1"/>
            </p:cNvSpPr>
            <p:nvPr/>
          </p:nvSpPr>
          <p:spPr bwMode="auto">
            <a:xfrm>
              <a:off x="3878" y="138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2" name="Line 30"/>
            <p:cNvSpPr>
              <a:spLocks noChangeShapeType="1"/>
            </p:cNvSpPr>
            <p:nvPr/>
          </p:nvSpPr>
          <p:spPr bwMode="auto">
            <a:xfrm>
              <a:off x="3915" y="1380"/>
              <a:ext cx="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3" name="Freeform 31"/>
            <p:cNvSpPr>
              <a:spLocks/>
            </p:cNvSpPr>
            <p:nvPr/>
          </p:nvSpPr>
          <p:spPr bwMode="auto">
            <a:xfrm>
              <a:off x="3218" y="1218"/>
              <a:ext cx="321" cy="322"/>
            </a:xfrm>
            <a:custGeom>
              <a:avLst/>
              <a:gdLst>
                <a:gd name="T0" fmla="*/ 4 w 1408"/>
                <a:gd name="T1" fmla="*/ 2 h 1411"/>
                <a:gd name="T2" fmla="*/ 4 w 1408"/>
                <a:gd name="T3" fmla="*/ 2 h 1411"/>
                <a:gd name="T4" fmla="*/ 4 w 1408"/>
                <a:gd name="T5" fmla="*/ 1 h 1411"/>
                <a:gd name="T6" fmla="*/ 4 w 1408"/>
                <a:gd name="T7" fmla="*/ 1 h 1411"/>
                <a:gd name="T8" fmla="*/ 3 w 1408"/>
                <a:gd name="T9" fmla="*/ 1 h 1411"/>
                <a:gd name="T10" fmla="*/ 3 w 1408"/>
                <a:gd name="T11" fmla="*/ 1 h 1411"/>
                <a:gd name="T12" fmla="*/ 3 w 1408"/>
                <a:gd name="T13" fmla="*/ 0 h 1411"/>
                <a:gd name="T14" fmla="*/ 3 w 1408"/>
                <a:gd name="T15" fmla="*/ 0 h 1411"/>
                <a:gd name="T16" fmla="*/ 3 w 1408"/>
                <a:gd name="T17" fmla="*/ 0 h 1411"/>
                <a:gd name="T18" fmla="*/ 3 w 1408"/>
                <a:gd name="T19" fmla="*/ 0 h 1411"/>
                <a:gd name="T20" fmla="*/ 2 w 1408"/>
                <a:gd name="T21" fmla="*/ 0 h 1411"/>
                <a:gd name="T22" fmla="*/ 2 w 1408"/>
                <a:gd name="T23" fmla="*/ 0 h 1411"/>
                <a:gd name="T24" fmla="*/ 2 w 1408"/>
                <a:gd name="T25" fmla="*/ 0 h 1411"/>
                <a:gd name="T26" fmla="*/ 2 w 1408"/>
                <a:gd name="T27" fmla="*/ 0 h 1411"/>
                <a:gd name="T28" fmla="*/ 1 w 1408"/>
                <a:gd name="T29" fmla="*/ 0 h 1411"/>
                <a:gd name="T30" fmla="*/ 1 w 1408"/>
                <a:gd name="T31" fmla="*/ 0 h 1411"/>
                <a:gd name="T32" fmla="*/ 1 w 1408"/>
                <a:gd name="T33" fmla="*/ 0 h 1411"/>
                <a:gd name="T34" fmla="*/ 1 w 1408"/>
                <a:gd name="T35" fmla="*/ 0 h 1411"/>
                <a:gd name="T36" fmla="*/ 0 w 1408"/>
                <a:gd name="T37" fmla="*/ 1 h 1411"/>
                <a:gd name="T38" fmla="*/ 0 w 1408"/>
                <a:gd name="T39" fmla="*/ 1 h 1411"/>
                <a:gd name="T40" fmla="*/ 0 w 1408"/>
                <a:gd name="T41" fmla="*/ 1 h 1411"/>
                <a:gd name="T42" fmla="*/ 0 w 1408"/>
                <a:gd name="T43" fmla="*/ 1 h 1411"/>
                <a:gd name="T44" fmla="*/ 0 w 1408"/>
                <a:gd name="T45" fmla="*/ 2 h 1411"/>
                <a:gd name="T46" fmla="*/ 0 w 1408"/>
                <a:gd name="T47" fmla="*/ 2 h 1411"/>
                <a:gd name="T48" fmla="*/ 0 w 1408"/>
                <a:gd name="T49" fmla="*/ 2 h 1411"/>
                <a:gd name="T50" fmla="*/ 0 w 1408"/>
                <a:gd name="T51" fmla="*/ 2 h 1411"/>
                <a:gd name="T52" fmla="*/ 0 w 1408"/>
                <a:gd name="T53" fmla="*/ 3 h 1411"/>
                <a:gd name="T54" fmla="*/ 0 w 1408"/>
                <a:gd name="T55" fmla="*/ 3 h 1411"/>
                <a:gd name="T56" fmla="*/ 0 w 1408"/>
                <a:gd name="T57" fmla="*/ 3 h 1411"/>
                <a:gd name="T58" fmla="*/ 0 w 1408"/>
                <a:gd name="T59" fmla="*/ 3 h 1411"/>
                <a:gd name="T60" fmla="*/ 1 w 1408"/>
                <a:gd name="T61" fmla="*/ 3 h 1411"/>
                <a:gd name="T62" fmla="*/ 1 w 1408"/>
                <a:gd name="T63" fmla="*/ 3 h 1411"/>
                <a:gd name="T64" fmla="*/ 1 w 1408"/>
                <a:gd name="T65" fmla="*/ 4 h 1411"/>
                <a:gd name="T66" fmla="*/ 1 w 1408"/>
                <a:gd name="T67" fmla="*/ 4 h 1411"/>
                <a:gd name="T68" fmla="*/ 1 w 1408"/>
                <a:gd name="T69" fmla="*/ 4 h 1411"/>
                <a:gd name="T70" fmla="*/ 2 w 1408"/>
                <a:gd name="T71" fmla="*/ 4 h 1411"/>
                <a:gd name="T72" fmla="*/ 2 w 1408"/>
                <a:gd name="T73" fmla="*/ 4 h 1411"/>
                <a:gd name="T74" fmla="*/ 2 w 1408"/>
                <a:gd name="T75" fmla="*/ 4 h 1411"/>
                <a:gd name="T76" fmla="*/ 2 w 1408"/>
                <a:gd name="T77" fmla="*/ 4 h 1411"/>
                <a:gd name="T78" fmla="*/ 3 w 1408"/>
                <a:gd name="T79" fmla="*/ 4 h 1411"/>
                <a:gd name="T80" fmla="*/ 3 w 1408"/>
                <a:gd name="T81" fmla="*/ 4 h 1411"/>
                <a:gd name="T82" fmla="*/ 3 w 1408"/>
                <a:gd name="T83" fmla="*/ 3 h 1411"/>
                <a:gd name="T84" fmla="*/ 3 w 1408"/>
                <a:gd name="T85" fmla="*/ 3 h 1411"/>
                <a:gd name="T86" fmla="*/ 3 w 1408"/>
                <a:gd name="T87" fmla="*/ 3 h 1411"/>
                <a:gd name="T88" fmla="*/ 4 w 1408"/>
                <a:gd name="T89" fmla="*/ 3 h 1411"/>
                <a:gd name="T90" fmla="*/ 4 w 1408"/>
                <a:gd name="T91" fmla="*/ 3 h 1411"/>
                <a:gd name="T92" fmla="*/ 4 w 1408"/>
                <a:gd name="T93" fmla="*/ 3 h 1411"/>
                <a:gd name="T94" fmla="*/ 4 w 1408"/>
                <a:gd name="T95" fmla="*/ 2 h 1411"/>
                <a:gd name="T96" fmla="*/ 4 w 1408"/>
                <a:gd name="T97" fmla="*/ 2 h 14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08" h="1411">
                  <a:moveTo>
                    <a:pt x="1408" y="705"/>
                  </a:moveTo>
                  <a:lnTo>
                    <a:pt x="1408" y="683"/>
                  </a:lnTo>
                  <a:lnTo>
                    <a:pt x="1407" y="660"/>
                  </a:lnTo>
                  <a:lnTo>
                    <a:pt x="1405" y="638"/>
                  </a:lnTo>
                  <a:lnTo>
                    <a:pt x="1403" y="615"/>
                  </a:lnTo>
                  <a:lnTo>
                    <a:pt x="1399" y="593"/>
                  </a:lnTo>
                  <a:lnTo>
                    <a:pt x="1396" y="570"/>
                  </a:lnTo>
                  <a:lnTo>
                    <a:pt x="1390" y="548"/>
                  </a:lnTo>
                  <a:lnTo>
                    <a:pt x="1386" y="527"/>
                  </a:lnTo>
                  <a:lnTo>
                    <a:pt x="1379" y="504"/>
                  </a:lnTo>
                  <a:lnTo>
                    <a:pt x="1372" y="483"/>
                  </a:lnTo>
                  <a:lnTo>
                    <a:pt x="1366" y="461"/>
                  </a:lnTo>
                  <a:lnTo>
                    <a:pt x="1357" y="440"/>
                  </a:lnTo>
                  <a:lnTo>
                    <a:pt x="1348" y="420"/>
                  </a:lnTo>
                  <a:lnTo>
                    <a:pt x="1339" y="400"/>
                  </a:lnTo>
                  <a:lnTo>
                    <a:pt x="1329" y="379"/>
                  </a:lnTo>
                  <a:lnTo>
                    <a:pt x="1317" y="359"/>
                  </a:lnTo>
                  <a:lnTo>
                    <a:pt x="1306" y="340"/>
                  </a:lnTo>
                  <a:lnTo>
                    <a:pt x="1295" y="321"/>
                  </a:lnTo>
                  <a:lnTo>
                    <a:pt x="1281" y="302"/>
                  </a:lnTo>
                  <a:lnTo>
                    <a:pt x="1269" y="284"/>
                  </a:lnTo>
                  <a:lnTo>
                    <a:pt x="1255" y="266"/>
                  </a:lnTo>
                  <a:lnTo>
                    <a:pt x="1241" y="248"/>
                  </a:lnTo>
                  <a:lnTo>
                    <a:pt x="1225" y="231"/>
                  </a:lnTo>
                  <a:lnTo>
                    <a:pt x="1211" y="214"/>
                  </a:lnTo>
                  <a:lnTo>
                    <a:pt x="1194" y="198"/>
                  </a:lnTo>
                  <a:lnTo>
                    <a:pt x="1178" y="183"/>
                  </a:lnTo>
                  <a:lnTo>
                    <a:pt x="1161" y="168"/>
                  </a:lnTo>
                  <a:lnTo>
                    <a:pt x="1143" y="154"/>
                  </a:lnTo>
                  <a:lnTo>
                    <a:pt x="1125" y="140"/>
                  </a:lnTo>
                  <a:lnTo>
                    <a:pt x="1107" y="127"/>
                  </a:lnTo>
                  <a:lnTo>
                    <a:pt x="1088" y="114"/>
                  </a:lnTo>
                  <a:lnTo>
                    <a:pt x="1069" y="102"/>
                  </a:lnTo>
                  <a:lnTo>
                    <a:pt x="1050" y="91"/>
                  </a:lnTo>
                  <a:lnTo>
                    <a:pt x="1030" y="79"/>
                  </a:lnTo>
                  <a:lnTo>
                    <a:pt x="1010" y="69"/>
                  </a:lnTo>
                  <a:lnTo>
                    <a:pt x="989" y="60"/>
                  </a:lnTo>
                  <a:lnTo>
                    <a:pt x="968" y="51"/>
                  </a:lnTo>
                  <a:lnTo>
                    <a:pt x="948" y="43"/>
                  </a:lnTo>
                  <a:lnTo>
                    <a:pt x="926" y="36"/>
                  </a:lnTo>
                  <a:lnTo>
                    <a:pt x="904" y="29"/>
                  </a:lnTo>
                  <a:lnTo>
                    <a:pt x="883" y="23"/>
                  </a:lnTo>
                  <a:lnTo>
                    <a:pt x="861" y="18"/>
                  </a:lnTo>
                  <a:lnTo>
                    <a:pt x="839" y="13"/>
                  </a:lnTo>
                  <a:lnTo>
                    <a:pt x="816" y="9"/>
                  </a:lnTo>
                  <a:lnTo>
                    <a:pt x="794" y="5"/>
                  </a:lnTo>
                  <a:lnTo>
                    <a:pt x="771" y="3"/>
                  </a:lnTo>
                  <a:lnTo>
                    <a:pt x="749" y="2"/>
                  </a:lnTo>
                  <a:lnTo>
                    <a:pt x="726" y="1"/>
                  </a:lnTo>
                  <a:lnTo>
                    <a:pt x="704" y="0"/>
                  </a:lnTo>
                  <a:lnTo>
                    <a:pt x="682" y="1"/>
                  </a:lnTo>
                  <a:lnTo>
                    <a:pt x="659" y="2"/>
                  </a:lnTo>
                  <a:lnTo>
                    <a:pt x="637" y="3"/>
                  </a:lnTo>
                  <a:lnTo>
                    <a:pt x="614" y="5"/>
                  </a:lnTo>
                  <a:lnTo>
                    <a:pt x="592" y="9"/>
                  </a:lnTo>
                  <a:lnTo>
                    <a:pt x="569" y="13"/>
                  </a:lnTo>
                  <a:lnTo>
                    <a:pt x="547" y="18"/>
                  </a:lnTo>
                  <a:lnTo>
                    <a:pt x="525" y="23"/>
                  </a:lnTo>
                  <a:lnTo>
                    <a:pt x="503" y="29"/>
                  </a:lnTo>
                  <a:lnTo>
                    <a:pt x="482" y="36"/>
                  </a:lnTo>
                  <a:lnTo>
                    <a:pt x="460" y="43"/>
                  </a:lnTo>
                  <a:lnTo>
                    <a:pt x="440" y="51"/>
                  </a:lnTo>
                  <a:lnTo>
                    <a:pt x="419" y="60"/>
                  </a:lnTo>
                  <a:lnTo>
                    <a:pt x="398" y="69"/>
                  </a:lnTo>
                  <a:lnTo>
                    <a:pt x="378" y="79"/>
                  </a:lnTo>
                  <a:lnTo>
                    <a:pt x="358" y="91"/>
                  </a:lnTo>
                  <a:lnTo>
                    <a:pt x="339" y="102"/>
                  </a:lnTo>
                  <a:lnTo>
                    <a:pt x="320" y="114"/>
                  </a:lnTo>
                  <a:lnTo>
                    <a:pt x="301" y="127"/>
                  </a:lnTo>
                  <a:lnTo>
                    <a:pt x="283" y="140"/>
                  </a:lnTo>
                  <a:lnTo>
                    <a:pt x="265" y="154"/>
                  </a:lnTo>
                  <a:lnTo>
                    <a:pt x="247" y="168"/>
                  </a:lnTo>
                  <a:lnTo>
                    <a:pt x="230" y="183"/>
                  </a:lnTo>
                  <a:lnTo>
                    <a:pt x="214" y="198"/>
                  </a:lnTo>
                  <a:lnTo>
                    <a:pt x="197" y="214"/>
                  </a:lnTo>
                  <a:lnTo>
                    <a:pt x="183" y="231"/>
                  </a:lnTo>
                  <a:lnTo>
                    <a:pt x="167" y="248"/>
                  </a:lnTo>
                  <a:lnTo>
                    <a:pt x="154" y="266"/>
                  </a:lnTo>
                  <a:lnTo>
                    <a:pt x="139" y="284"/>
                  </a:lnTo>
                  <a:lnTo>
                    <a:pt x="125" y="302"/>
                  </a:lnTo>
                  <a:lnTo>
                    <a:pt x="113" y="321"/>
                  </a:lnTo>
                  <a:lnTo>
                    <a:pt x="102" y="340"/>
                  </a:lnTo>
                  <a:lnTo>
                    <a:pt x="90" y="359"/>
                  </a:lnTo>
                  <a:lnTo>
                    <a:pt x="79" y="379"/>
                  </a:lnTo>
                  <a:lnTo>
                    <a:pt x="69" y="400"/>
                  </a:lnTo>
                  <a:lnTo>
                    <a:pt x="59" y="420"/>
                  </a:lnTo>
                  <a:lnTo>
                    <a:pt x="51" y="440"/>
                  </a:lnTo>
                  <a:lnTo>
                    <a:pt x="42" y="461"/>
                  </a:lnTo>
                  <a:lnTo>
                    <a:pt x="36" y="483"/>
                  </a:lnTo>
                  <a:lnTo>
                    <a:pt x="29" y="504"/>
                  </a:lnTo>
                  <a:lnTo>
                    <a:pt x="22" y="527"/>
                  </a:lnTo>
                  <a:lnTo>
                    <a:pt x="16" y="548"/>
                  </a:lnTo>
                  <a:lnTo>
                    <a:pt x="12" y="570"/>
                  </a:lnTo>
                  <a:lnTo>
                    <a:pt x="9" y="593"/>
                  </a:lnTo>
                  <a:lnTo>
                    <a:pt x="5" y="615"/>
                  </a:lnTo>
                  <a:lnTo>
                    <a:pt x="3" y="638"/>
                  </a:lnTo>
                  <a:lnTo>
                    <a:pt x="1" y="660"/>
                  </a:lnTo>
                  <a:lnTo>
                    <a:pt x="0" y="683"/>
                  </a:lnTo>
                  <a:lnTo>
                    <a:pt x="0" y="705"/>
                  </a:lnTo>
                  <a:lnTo>
                    <a:pt x="0" y="728"/>
                  </a:lnTo>
                  <a:lnTo>
                    <a:pt x="1" y="750"/>
                  </a:lnTo>
                  <a:lnTo>
                    <a:pt x="3" y="773"/>
                  </a:lnTo>
                  <a:lnTo>
                    <a:pt x="5" y="795"/>
                  </a:lnTo>
                  <a:lnTo>
                    <a:pt x="9" y="818"/>
                  </a:lnTo>
                  <a:lnTo>
                    <a:pt x="12" y="840"/>
                  </a:lnTo>
                  <a:lnTo>
                    <a:pt x="16" y="863"/>
                  </a:lnTo>
                  <a:lnTo>
                    <a:pt x="22" y="884"/>
                  </a:lnTo>
                  <a:lnTo>
                    <a:pt x="29" y="906"/>
                  </a:lnTo>
                  <a:lnTo>
                    <a:pt x="36" y="928"/>
                  </a:lnTo>
                  <a:lnTo>
                    <a:pt x="42" y="949"/>
                  </a:lnTo>
                  <a:lnTo>
                    <a:pt x="51" y="970"/>
                  </a:lnTo>
                  <a:lnTo>
                    <a:pt x="59" y="991"/>
                  </a:lnTo>
                  <a:lnTo>
                    <a:pt x="69" y="1011"/>
                  </a:lnTo>
                  <a:lnTo>
                    <a:pt x="79" y="1031"/>
                  </a:lnTo>
                  <a:lnTo>
                    <a:pt x="90" y="1051"/>
                  </a:lnTo>
                  <a:lnTo>
                    <a:pt x="102" y="1070"/>
                  </a:lnTo>
                  <a:lnTo>
                    <a:pt x="113" y="1089"/>
                  </a:lnTo>
                  <a:lnTo>
                    <a:pt x="125" y="1109"/>
                  </a:lnTo>
                  <a:lnTo>
                    <a:pt x="139" y="1127"/>
                  </a:lnTo>
                  <a:lnTo>
                    <a:pt x="154" y="1145"/>
                  </a:lnTo>
                  <a:lnTo>
                    <a:pt x="167" y="1163"/>
                  </a:lnTo>
                  <a:lnTo>
                    <a:pt x="183" y="1179"/>
                  </a:lnTo>
                  <a:lnTo>
                    <a:pt x="197" y="1196"/>
                  </a:lnTo>
                  <a:lnTo>
                    <a:pt x="214" y="1212"/>
                  </a:lnTo>
                  <a:lnTo>
                    <a:pt x="230" y="1228"/>
                  </a:lnTo>
                  <a:lnTo>
                    <a:pt x="247" y="1242"/>
                  </a:lnTo>
                  <a:lnTo>
                    <a:pt x="265" y="1257"/>
                  </a:lnTo>
                  <a:lnTo>
                    <a:pt x="283" y="1270"/>
                  </a:lnTo>
                  <a:lnTo>
                    <a:pt x="301" y="1284"/>
                  </a:lnTo>
                  <a:lnTo>
                    <a:pt x="320" y="1296"/>
                  </a:lnTo>
                  <a:lnTo>
                    <a:pt x="339" y="1309"/>
                  </a:lnTo>
                  <a:lnTo>
                    <a:pt x="358" y="1320"/>
                  </a:lnTo>
                  <a:lnTo>
                    <a:pt x="378" y="1330"/>
                  </a:lnTo>
                  <a:lnTo>
                    <a:pt x="398" y="1340"/>
                  </a:lnTo>
                  <a:lnTo>
                    <a:pt x="419" y="1350"/>
                  </a:lnTo>
                  <a:lnTo>
                    <a:pt x="440" y="1359"/>
                  </a:lnTo>
                  <a:lnTo>
                    <a:pt x="460" y="1367"/>
                  </a:lnTo>
                  <a:lnTo>
                    <a:pt x="482" y="1375"/>
                  </a:lnTo>
                  <a:lnTo>
                    <a:pt x="503" y="1382"/>
                  </a:lnTo>
                  <a:lnTo>
                    <a:pt x="525" y="1387"/>
                  </a:lnTo>
                  <a:lnTo>
                    <a:pt x="547" y="1393"/>
                  </a:lnTo>
                  <a:lnTo>
                    <a:pt x="569" y="1397"/>
                  </a:lnTo>
                  <a:lnTo>
                    <a:pt x="592" y="1402"/>
                  </a:lnTo>
                  <a:lnTo>
                    <a:pt x="614" y="1405"/>
                  </a:lnTo>
                  <a:lnTo>
                    <a:pt x="637" y="1407"/>
                  </a:lnTo>
                  <a:lnTo>
                    <a:pt x="659" y="1409"/>
                  </a:lnTo>
                  <a:lnTo>
                    <a:pt x="682" y="1410"/>
                  </a:lnTo>
                  <a:lnTo>
                    <a:pt x="704" y="1411"/>
                  </a:lnTo>
                  <a:lnTo>
                    <a:pt x="726" y="1410"/>
                  </a:lnTo>
                  <a:lnTo>
                    <a:pt x="749" y="1409"/>
                  </a:lnTo>
                  <a:lnTo>
                    <a:pt x="771" y="1407"/>
                  </a:lnTo>
                  <a:lnTo>
                    <a:pt x="794" y="1405"/>
                  </a:lnTo>
                  <a:lnTo>
                    <a:pt x="816" y="1402"/>
                  </a:lnTo>
                  <a:lnTo>
                    <a:pt x="839" y="1397"/>
                  </a:lnTo>
                  <a:lnTo>
                    <a:pt x="861" y="1393"/>
                  </a:lnTo>
                  <a:lnTo>
                    <a:pt x="883" y="1387"/>
                  </a:lnTo>
                  <a:lnTo>
                    <a:pt x="904" y="1382"/>
                  </a:lnTo>
                  <a:lnTo>
                    <a:pt x="926" y="1375"/>
                  </a:lnTo>
                  <a:lnTo>
                    <a:pt x="948" y="1367"/>
                  </a:lnTo>
                  <a:lnTo>
                    <a:pt x="968" y="1359"/>
                  </a:lnTo>
                  <a:lnTo>
                    <a:pt x="989" y="1350"/>
                  </a:lnTo>
                  <a:lnTo>
                    <a:pt x="1010" y="1340"/>
                  </a:lnTo>
                  <a:lnTo>
                    <a:pt x="1030" y="1330"/>
                  </a:lnTo>
                  <a:lnTo>
                    <a:pt x="1050" y="1320"/>
                  </a:lnTo>
                  <a:lnTo>
                    <a:pt x="1069" y="1309"/>
                  </a:lnTo>
                  <a:lnTo>
                    <a:pt x="1088" y="1296"/>
                  </a:lnTo>
                  <a:lnTo>
                    <a:pt x="1107" y="1284"/>
                  </a:lnTo>
                  <a:lnTo>
                    <a:pt x="1125" y="1270"/>
                  </a:lnTo>
                  <a:lnTo>
                    <a:pt x="1143" y="1257"/>
                  </a:lnTo>
                  <a:lnTo>
                    <a:pt x="1161" y="1242"/>
                  </a:lnTo>
                  <a:lnTo>
                    <a:pt x="1178" y="1228"/>
                  </a:lnTo>
                  <a:lnTo>
                    <a:pt x="1194" y="1212"/>
                  </a:lnTo>
                  <a:lnTo>
                    <a:pt x="1211" y="1196"/>
                  </a:lnTo>
                  <a:lnTo>
                    <a:pt x="1225" y="1179"/>
                  </a:lnTo>
                  <a:lnTo>
                    <a:pt x="1241" y="1163"/>
                  </a:lnTo>
                  <a:lnTo>
                    <a:pt x="1255" y="1145"/>
                  </a:lnTo>
                  <a:lnTo>
                    <a:pt x="1269" y="1127"/>
                  </a:lnTo>
                  <a:lnTo>
                    <a:pt x="1281" y="1109"/>
                  </a:lnTo>
                  <a:lnTo>
                    <a:pt x="1295" y="1089"/>
                  </a:lnTo>
                  <a:lnTo>
                    <a:pt x="1306" y="1070"/>
                  </a:lnTo>
                  <a:lnTo>
                    <a:pt x="1317" y="1051"/>
                  </a:lnTo>
                  <a:lnTo>
                    <a:pt x="1329" y="1031"/>
                  </a:lnTo>
                  <a:lnTo>
                    <a:pt x="1339" y="1011"/>
                  </a:lnTo>
                  <a:lnTo>
                    <a:pt x="1348" y="991"/>
                  </a:lnTo>
                  <a:lnTo>
                    <a:pt x="1357" y="970"/>
                  </a:lnTo>
                  <a:lnTo>
                    <a:pt x="1366" y="949"/>
                  </a:lnTo>
                  <a:lnTo>
                    <a:pt x="1372" y="928"/>
                  </a:lnTo>
                  <a:lnTo>
                    <a:pt x="1379" y="906"/>
                  </a:lnTo>
                  <a:lnTo>
                    <a:pt x="1386" y="884"/>
                  </a:lnTo>
                  <a:lnTo>
                    <a:pt x="1390" y="863"/>
                  </a:lnTo>
                  <a:lnTo>
                    <a:pt x="1396" y="840"/>
                  </a:lnTo>
                  <a:lnTo>
                    <a:pt x="1399" y="818"/>
                  </a:lnTo>
                  <a:lnTo>
                    <a:pt x="1403" y="795"/>
                  </a:lnTo>
                  <a:lnTo>
                    <a:pt x="1405" y="773"/>
                  </a:lnTo>
                  <a:lnTo>
                    <a:pt x="1407" y="750"/>
                  </a:lnTo>
                  <a:lnTo>
                    <a:pt x="1408" y="728"/>
                  </a:lnTo>
                  <a:lnTo>
                    <a:pt x="1408" y="70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4" name="Line 32"/>
            <p:cNvSpPr>
              <a:spLocks noChangeShapeType="1"/>
            </p:cNvSpPr>
            <p:nvPr/>
          </p:nvSpPr>
          <p:spPr bwMode="auto">
            <a:xfrm flipH="1">
              <a:off x="2889" y="1540"/>
              <a:ext cx="2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5" name="Line 33"/>
            <p:cNvSpPr>
              <a:spLocks noChangeShapeType="1"/>
            </p:cNvSpPr>
            <p:nvPr/>
          </p:nvSpPr>
          <p:spPr bwMode="auto">
            <a:xfrm flipV="1">
              <a:off x="2889" y="1218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6" name="Line 34"/>
            <p:cNvSpPr>
              <a:spLocks noChangeShapeType="1"/>
            </p:cNvSpPr>
            <p:nvPr/>
          </p:nvSpPr>
          <p:spPr bwMode="auto">
            <a:xfrm>
              <a:off x="2889" y="1218"/>
              <a:ext cx="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7" name="Line 35"/>
            <p:cNvSpPr>
              <a:spLocks noChangeShapeType="1"/>
            </p:cNvSpPr>
            <p:nvPr/>
          </p:nvSpPr>
          <p:spPr bwMode="auto">
            <a:xfrm>
              <a:off x="3885" y="1218"/>
              <a:ext cx="0" cy="3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8" name="Line 36"/>
            <p:cNvSpPr>
              <a:spLocks noChangeShapeType="1"/>
            </p:cNvSpPr>
            <p:nvPr/>
          </p:nvSpPr>
          <p:spPr bwMode="auto">
            <a:xfrm flipH="1">
              <a:off x="3626" y="1540"/>
              <a:ext cx="25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89" name="Line 37"/>
            <p:cNvSpPr>
              <a:spLocks noChangeShapeType="1"/>
            </p:cNvSpPr>
            <p:nvPr/>
          </p:nvSpPr>
          <p:spPr bwMode="auto">
            <a:xfrm flipV="1">
              <a:off x="3131" y="1218"/>
              <a:ext cx="352" cy="3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0" name="Line 38"/>
            <p:cNvSpPr>
              <a:spLocks noChangeShapeType="1"/>
            </p:cNvSpPr>
            <p:nvPr/>
          </p:nvSpPr>
          <p:spPr bwMode="auto">
            <a:xfrm>
              <a:off x="3274" y="1218"/>
              <a:ext cx="352" cy="32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1" name="Line 39"/>
            <p:cNvSpPr>
              <a:spLocks noChangeShapeType="1"/>
            </p:cNvSpPr>
            <p:nvPr/>
          </p:nvSpPr>
          <p:spPr bwMode="auto">
            <a:xfrm flipH="1">
              <a:off x="2968" y="1540"/>
              <a:ext cx="163" cy="3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2" name="Line 40"/>
            <p:cNvSpPr>
              <a:spLocks noChangeShapeType="1"/>
            </p:cNvSpPr>
            <p:nvPr/>
          </p:nvSpPr>
          <p:spPr bwMode="auto">
            <a:xfrm flipH="1" flipV="1">
              <a:off x="3378" y="980"/>
              <a:ext cx="105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3" name="Line 41"/>
            <p:cNvSpPr>
              <a:spLocks noChangeShapeType="1"/>
            </p:cNvSpPr>
            <p:nvPr/>
          </p:nvSpPr>
          <p:spPr bwMode="auto">
            <a:xfrm>
              <a:off x="3483" y="1218"/>
              <a:ext cx="4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4" name="Line 42"/>
            <p:cNvSpPr>
              <a:spLocks noChangeShapeType="1"/>
            </p:cNvSpPr>
            <p:nvPr/>
          </p:nvSpPr>
          <p:spPr bwMode="auto">
            <a:xfrm>
              <a:off x="3131" y="1540"/>
              <a:ext cx="4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5" name="Line 43"/>
            <p:cNvSpPr>
              <a:spLocks noChangeShapeType="1"/>
            </p:cNvSpPr>
            <p:nvPr/>
          </p:nvSpPr>
          <p:spPr bwMode="auto">
            <a:xfrm flipH="1" flipV="1">
              <a:off x="3483" y="1218"/>
              <a:ext cx="143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6" name="Line 44"/>
            <p:cNvSpPr>
              <a:spLocks noChangeShapeType="1"/>
            </p:cNvSpPr>
            <p:nvPr/>
          </p:nvSpPr>
          <p:spPr bwMode="auto">
            <a:xfrm flipH="1">
              <a:off x="3274" y="12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7" name="Line 45"/>
            <p:cNvSpPr>
              <a:spLocks noChangeShapeType="1"/>
            </p:cNvSpPr>
            <p:nvPr/>
          </p:nvSpPr>
          <p:spPr bwMode="auto">
            <a:xfrm flipH="1">
              <a:off x="3131" y="1218"/>
              <a:ext cx="143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8" name="Line 46"/>
            <p:cNvSpPr>
              <a:spLocks noChangeShapeType="1"/>
            </p:cNvSpPr>
            <p:nvPr/>
          </p:nvSpPr>
          <p:spPr bwMode="auto">
            <a:xfrm flipV="1">
              <a:off x="4810" y="1754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99" name="Line 47"/>
            <p:cNvSpPr>
              <a:spLocks noChangeShapeType="1"/>
            </p:cNvSpPr>
            <p:nvPr/>
          </p:nvSpPr>
          <p:spPr bwMode="auto">
            <a:xfrm flipV="1">
              <a:off x="4810" y="171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0" name="Line 48"/>
            <p:cNvSpPr>
              <a:spLocks noChangeShapeType="1"/>
            </p:cNvSpPr>
            <p:nvPr/>
          </p:nvSpPr>
          <p:spPr bwMode="auto">
            <a:xfrm flipV="1">
              <a:off x="4810" y="1452"/>
              <a:ext cx="0" cy="2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1" name="Line 49"/>
            <p:cNvSpPr>
              <a:spLocks noChangeShapeType="1"/>
            </p:cNvSpPr>
            <p:nvPr/>
          </p:nvSpPr>
          <p:spPr bwMode="auto">
            <a:xfrm flipV="1">
              <a:off x="4810" y="1415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2" name="Line 50"/>
            <p:cNvSpPr>
              <a:spLocks noChangeShapeType="1"/>
            </p:cNvSpPr>
            <p:nvPr/>
          </p:nvSpPr>
          <p:spPr bwMode="auto">
            <a:xfrm flipV="1">
              <a:off x="4810" y="1148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3" name="Line 51"/>
            <p:cNvSpPr>
              <a:spLocks noChangeShapeType="1"/>
            </p:cNvSpPr>
            <p:nvPr/>
          </p:nvSpPr>
          <p:spPr bwMode="auto">
            <a:xfrm flipV="1">
              <a:off x="4810" y="1111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4" name="Line 52"/>
            <p:cNvSpPr>
              <a:spLocks noChangeShapeType="1"/>
            </p:cNvSpPr>
            <p:nvPr/>
          </p:nvSpPr>
          <p:spPr bwMode="auto">
            <a:xfrm flipV="1">
              <a:off x="4810" y="91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5" name="Line 53"/>
            <p:cNvSpPr>
              <a:spLocks noChangeShapeType="1"/>
            </p:cNvSpPr>
            <p:nvPr/>
          </p:nvSpPr>
          <p:spPr bwMode="auto">
            <a:xfrm>
              <a:off x="4400" y="1911"/>
              <a:ext cx="82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6" name="Line 54"/>
            <p:cNvSpPr>
              <a:spLocks noChangeShapeType="1"/>
            </p:cNvSpPr>
            <p:nvPr/>
          </p:nvSpPr>
          <p:spPr bwMode="auto">
            <a:xfrm flipH="1" flipV="1">
              <a:off x="5040" y="1504"/>
              <a:ext cx="180" cy="4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7" name="Line 55"/>
            <p:cNvSpPr>
              <a:spLocks noChangeShapeType="1"/>
            </p:cNvSpPr>
            <p:nvPr/>
          </p:nvSpPr>
          <p:spPr bwMode="auto">
            <a:xfrm flipH="1">
              <a:off x="4677" y="980"/>
              <a:ext cx="133" cy="2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8" name="Line 56"/>
            <p:cNvSpPr>
              <a:spLocks noChangeShapeType="1"/>
            </p:cNvSpPr>
            <p:nvPr/>
          </p:nvSpPr>
          <p:spPr bwMode="auto">
            <a:xfrm flipV="1">
              <a:off x="4216" y="1573"/>
              <a:ext cx="211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09" name="Line 57"/>
            <p:cNvSpPr>
              <a:spLocks noChangeShapeType="1"/>
            </p:cNvSpPr>
            <p:nvPr/>
          </p:nvSpPr>
          <p:spPr bwMode="auto">
            <a:xfrm flipV="1">
              <a:off x="4445" y="1559"/>
              <a:ext cx="1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0" name="Line 58"/>
            <p:cNvSpPr>
              <a:spLocks noChangeShapeType="1"/>
            </p:cNvSpPr>
            <p:nvPr/>
          </p:nvSpPr>
          <p:spPr bwMode="auto">
            <a:xfrm flipV="1">
              <a:off x="4480" y="1456"/>
              <a:ext cx="227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1" name="Line 59"/>
            <p:cNvSpPr>
              <a:spLocks noChangeShapeType="1"/>
            </p:cNvSpPr>
            <p:nvPr/>
          </p:nvSpPr>
          <p:spPr bwMode="auto">
            <a:xfrm flipV="1">
              <a:off x="4725" y="1442"/>
              <a:ext cx="1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2" name="Line 60"/>
            <p:cNvSpPr>
              <a:spLocks noChangeShapeType="1"/>
            </p:cNvSpPr>
            <p:nvPr/>
          </p:nvSpPr>
          <p:spPr bwMode="auto">
            <a:xfrm flipV="1">
              <a:off x="4760" y="1346"/>
              <a:ext cx="211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3" name="Line 61"/>
            <p:cNvSpPr>
              <a:spLocks noChangeShapeType="1"/>
            </p:cNvSpPr>
            <p:nvPr/>
          </p:nvSpPr>
          <p:spPr bwMode="auto">
            <a:xfrm>
              <a:off x="5352" y="1184"/>
              <a:ext cx="68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4" name="Line 62"/>
            <p:cNvSpPr>
              <a:spLocks noChangeShapeType="1"/>
            </p:cNvSpPr>
            <p:nvPr/>
          </p:nvSpPr>
          <p:spPr bwMode="auto">
            <a:xfrm flipH="1" flipV="1">
              <a:off x="5287" y="1028"/>
              <a:ext cx="65" cy="1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5" name="Line 63"/>
            <p:cNvSpPr>
              <a:spLocks noChangeShapeType="1"/>
            </p:cNvSpPr>
            <p:nvPr/>
          </p:nvSpPr>
          <p:spPr bwMode="auto">
            <a:xfrm flipH="1" flipV="1">
              <a:off x="4192" y="1477"/>
              <a:ext cx="139" cy="3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6" name="Freeform 64"/>
            <p:cNvSpPr>
              <a:spLocks/>
            </p:cNvSpPr>
            <p:nvPr/>
          </p:nvSpPr>
          <p:spPr bwMode="auto">
            <a:xfrm>
              <a:off x="4634" y="1239"/>
              <a:ext cx="350" cy="349"/>
            </a:xfrm>
            <a:custGeom>
              <a:avLst/>
              <a:gdLst>
                <a:gd name="T0" fmla="*/ 4 w 1531"/>
                <a:gd name="T1" fmla="*/ 2 h 1531"/>
                <a:gd name="T2" fmla="*/ 4 w 1531"/>
                <a:gd name="T3" fmla="*/ 2 h 1531"/>
                <a:gd name="T4" fmla="*/ 4 w 1531"/>
                <a:gd name="T5" fmla="*/ 1 h 1531"/>
                <a:gd name="T6" fmla="*/ 4 w 1531"/>
                <a:gd name="T7" fmla="*/ 1 h 1531"/>
                <a:gd name="T8" fmla="*/ 4 w 1531"/>
                <a:gd name="T9" fmla="*/ 1 h 1531"/>
                <a:gd name="T10" fmla="*/ 4 w 1531"/>
                <a:gd name="T11" fmla="*/ 1 h 1531"/>
                <a:gd name="T12" fmla="*/ 3 w 1531"/>
                <a:gd name="T13" fmla="*/ 0 h 1531"/>
                <a:gd name="T14" fmla="*/ 3 w 1531"/>
                <a:gd name="T15" fmla="*/ 0 h 1531"/>
                <a:gd name="T16" fmla="*/ 3 w 1531"/>
                <a:gd name="T17" fmla="*/ 0 h 1531"/>
                <a:gd name="T18" fmla="*/ 3 w 1531"/>
                <a:gd name="T19" fmla="*/ 0 h 1531"/>
                <a:gd name="T20" fmla="*/ 3 w 1531"/>
                <a:gd name="T21" fmla="*/ 0 h 1531"/>
                <a:gd name="T22" fmla="*/ 2 w 1531"/>
                <a:gd name="T23" fmla="*/ 0 h 1531"/>
                <a:gd name="T24" fmla="*/ 2 w 1531"/>
                <a:gd name="T25" fmla="*/ 0 h 1531"/>
                <a:gd name="T26" fmla="*/ 2 w 1531"/>
                <a:gd name="T27" fmla="*/ 0 h 1531"/>
                <a:gd name="T28" fmla="*/ 2 w 1531"/>
                <a:gd name="T29" fmla="*/ 0 h 1531"/>
                <a:gd name="T30" fmla="*/ 1 w 1531"/>
                <a:gd name="T31" fmla="*/ 0 h 1531"/>
                <a:gd name="T32" fmla="*/ 1 w 1531"/>
                <a:gd name="T33" fmla="*/ 0 h 1531"/>
                <a:gd name="T34" fmla="*/ 1 w 1531"/>
                <a:gd name="T35" fmla="*/ 0 h 1531"/>
                <a:gd name="T36" fmla="*/ 1 w 1531"/>
                <a:gd name="T37" fmla="*/ 0 h 1531"/>
                <a:gd name="T38" fmla="*/ 0 w 1531"/>
                <a:gd name="T39" fmla="*/ 1 h 1531"/>
                <a:gd name="T40" fmla="*/ 0 w 1531"/>
                <a:gd name="T41" fmla="*/ 1 h 1531"/>
                <a:gd name="T42" fmla="*/ 0 w 1531"/>
                <a:gd name="T43" fmla="*/ 1 h 1531"/>
                <a:gd name="T44" fmla="*/ 0 w 1531"/>
                <a:gd name="T45" fmla="*/ 1 h 1531"/>
                <a:gd name="T46" fmla="*/ 0 w 1531"/>
                <a:gd name="T47" fmla="*/ 2 h 1531"/>
                <a:gd name="T48" fmla="*/ 0 w 1531"/>
                <a:gd name="T49" fmla="*/ 2 h 1531"/>
                <a:gd name="T50" fmla="*/ 0 w 1531"/>
                <a:gd name="T51" fmla="*/ 2 h 1531"/>
                <a:gd name="T52" fmla="*/ 0 w 1531"/>
                <a:gd name="T53" fmla="*/ 2 h 1531"/>
                <a:gd name="T54" fmla="*/ 0 w 1531"/>
                <a:gd name="T55" fmla="*/ 3 h 1531"/>
                <a:gd name="T56" fmla="*/ 0 w 1531"/>
                <a:gd name="T57" fmla="*/ 3 h 1531"/>
                <a:gd name="T58" fmla="*/ 0 w 1531"/>
                <a:gd name="T59" fmla="*/ 3 h 1531"/>
                <a:gd name="T60" fmla="*/ 0 w 1531"/>
                <a:gd name="T61" fmla="*/ 3 h 1531"/>
                <a:gd name="T62" fmla="*/ 1 w 1531"/>
                <a:gd name="T63" fmla="*/ 3 h 1531"/>
                <a:gd name="T64" fmla="*/ 1 w 1531"/>
                <a:gd name="T65" fmla="*/ 4 h 1531"/>
                <a:gd name="T66" fmla="*/ 1 w 1531"/>
                <a:gd name="T67" fmla="*/ 4 h 1531"/>
                <a:gd name="T68" fmla="*/ 1 w 1531"/>
                <a:gd name="T69" fmla="*/ 4 h 1531"/>
                <a:gd name="T70" fmla="*/ 1 w 1531"/>
                <a:gd name="T71" fmla="*/ 4 h 1531"/>
                <a:gd name="T72" fmla="*/ 2 w 1531"/>
                <a:gd name="T73" fmla="*/ 4 h 1531"/>
                <a:gd name="T74" fmla="*/ 2 w 1531"/>
                <a:gd name="T75" fmla="*/ 4 h 1531"/>
                <a:gd name="T76" fmla="*/ 2 w 1531"/>
                <a:gd name="T77" fmla="*/ 4 h 1531"/>
                <a:gd name="T78" fmla="*/ 3 w 1531"/>
                <a:gd name="T79" fmla="*/ 4 h 1531"/>
                <a:gd name="T80" fmla="*/ 3 w 1531"/>
                <a:gd name="T81" fmla="*/ 4 h 1531"/>
                <a:gd name="T82" fmla="*/ 3 w 1531"/>
                <a:gd name="T83" fmla="*/ 4 h 1531"/>
                <a:gd name="T84" fmla="*/ 3 w 1531"/>
                <a:gd name="T85" fmla="*/ 4 h 1531"/>
                <a:gd name="T86" fmla="*/ 3 w 1531"/>
                <a:gd name="T87" fmla="*/ 4 h 1531"/>
                <a:gd name="T88" fmla="*/ 4 w 1531"/>
                <a:gd name="T89" fmla="*/ 3 h 1531"/>
                <a:gd name="T90" fmla="*/ 4 w 1531"/>
                <a:gd name="T91" fmla="*/ 3 h 1531"/>
                <a:gd name="T92" fmla="*/ 4 w 1531"/>
                <a:gd name="T93" fmla="*/ 3 h 1531"/>
                <a:gd name="T94" fmla="*/ 4 w 1531"/>
                <a:gd name="T95" fmla="*/ 3 h 1531"/>
                <a:gd name="T96" fmla="*/ 4 w 1531"/>
                <a:gd name="T97" fmla="*/ 3 h 1531"/>
                <a:gd name="T98" fmla="*/ 4 w 1531"/>
                <a:gd name="T99" fmla="*/ 2 h 1531"/>
                <a:gd name="T100" fmla="*/ 4 w 1531"/>
                <a:gd name="T101" fmla="*/ 2 h 15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531" h="1531">
                  <a:moveTo>
                    <a:pt x="1531" y="766"/>
                  </a:moveTo>
                  <a:lnTo>
                    <a:pt x="1530" y="742"/>
                  </a:lnTo>
                  <a:lnTo>
                    <a:pt x="1529" y="719"/>
                  </a:lnTo>
                  <a:lnTo>
                    <a:pt x="1528" y="695"/>
                  </a:lnTo>
                  <a:lnTo>
                    <a:pt x="1524" y="671"/>
                  </a:lnTo>
                  <a:lnTo>
                    <a:pt x="1522" y="648"/>
                  </a:lnTo>
                  <a:lnTo>
                    <a:pt x="1517" y="624"/>
                  </a:lnTo>
                  <a:lnTo>
                    <a:pt x="1513" y="602"/>
                  </a:lnTo>
                  <a:lnTo>
                    <a:pt x="1507" y="578"/>
                  </a:lnTo>
                  <a:lnTo>
                    <a:pt x="1502" y="556"/>
                  </a:lnTo>
                  <a:lnTo>
                    <a:pt x="1495" y="533"/>
                  </a:lnTo>
                  <a:lnTo>
                    <a:pt x="1487" y="511"/>
                  </a:lnTo>
                  <a:lnTo>
                    <a:pt x="1479" y="488"/>
                  </a:lnTo>
                  <a:lnTo>
                    <a:pt x="1470" y="467"/>
                  </a:lnTo>
                  <a:lnTo>
                    <a:pt x="1460" y="446"/>
                  </a:lnTo>
                  <a:lnTo>
                    <a:pt x="1450" y="424"/>
                  </a:lnTo>
                  <a:lnTo>
                    <a:pt x="1440" y="403"/>
                  </a:lnTo>
                  <a:lnTo>
                    <a:pt x="1428" y="383"/>
                  </a:lnTo>
                  <a:lnTo>
                    <a:pt x="1416" y="362"/>
                  </a:lnTo>
                  <a:lnTo>
                    <a:pt x="1403" y="342"/>
                  </a:lnTo>
                  <a:lnTo>
                    <a:pt x="1389" y="323"/>
                  </a:lnTo>
                  <a:lnTo>
                    <a:pt x="1376" y="304"/>
                  </a:lnTo>
                  <a:lnTo>
                    <a:pt x="1361" y="285"/>
                  </a:lnTo>
                  <a:lnTo>
                    <a:pt x="1347" y="267"/>
                  </a:lnTo>
                  <a:lnTo>
                    <a:pt x="1331" y="249"/>
                  </a:lnTo>
                  <a:lnTo>
                    <a:pt x="1314" y="232"/>
                  </a:lnTo>
                  <a:lnTo>
                    <a:pt x="1298" y="215"/>
                  </a:lnTo>
                  <a:lnTo>
                    <a:pt x="1280" y="200"/>
                  </a:lnTo>
                  <a:lnTo>
                    <a:pt x="1264" y="184"/>
                  </a:lnTo>
                  <a:lnTo>
                    <a:pt x="1246" y="169"/>
                  </a:lnTo>
                  <a:lnTo>
                    <a:pt x="1227" y="155"/>
                  </a:lnTo>
                  <a:lnTo>
                    <a:pt x="1207" y="140"/>
                  </a:lnTo>
                  <a:lnTo>
                    <a:pt x="1188" y="126"/>
                  </a:lnTo>
                  <a:lnTo>
                    <a:pt x="1168" y="114"/>
                  </a:lnTo>
                  <a:lnTo>
                    <a:pt x="1148" y="102"/>
                  </a:lnTo>
                  <a:lnTo>
                    <a:pt x="1128" y="91"/>
                  </a:lnTo>
                  <a:lnTo>
                    <a:pt x="1106" y="79"/>
                  </a:lnTo>
                  <a:lnTo>
                    <a:pt x="1085" y="69"/>
                  </a:lnTo>
                  <a:lnTo>
                    <a:pt x="1064" y="60"/>
                  </a:lnTo>
                  <a:lnTo>
                    <a:pt x="1042" y="51"/>
                  </a:lnTo>
                  <a:lnTo>
                    <a:pt x="1020" y="43"/>
                  </a:lnTo>
                  <a:lnTo>
                    <a:pt x="997" y="35"/>
                  </a:lnTo>
                  <a:lnTo>
                    <a:pt x="975" y="29"/>
                  </a:lnTo>
                  <a:lnTo>
                    <a:pt x="952" y="23"/>
                  </a:lnTo>
                  <a:lnTo>
                    <a:pt x="929" y="17"/>
                  </a:lnTo>
                  <a:lnTo>
                    <a:pt x="906" y="13"/>
                  </a:lnTo>
                  <a:lnTo>
                    <a:pt x="883" y="8"/>
                  </a:lnTo>
                  <a:lnTo>
                    <a:pt x="859" y="5"/>
                  </a:lnTo>
                  <a:lnTo>
                    <a:pt x="836" y="3"/>
                  </a:lnTo>
                  <a:lnTo>
                    <a:pt x="812" y="1"/>
                  </a:lnTo>
                  <a:lnTo>
                    <a:pt x="790" y="0"/>
                  </a:lnTo>
                  <a:lnTo>
                    <a:pt x="766" y="0"/>
                  </a:lnTo>
                  <a:lnTo>
                    <a:pt x="742" y="0"/>
                  </a:lnTo>
                  <a:lnTo>
                    <a:pt x="719" y="1"/>
                  </a:lnTo>
                  <a:lnTo>
                    <a:pt x="695" y="3"/>
                  </a:lnTo>
                  <a:lnTo>
                    <a:pt x="672" y="5"/>
                  </a:lnTo>
                  <a:lnTo>
                    <a:pt x="648" y="8"/>
                  </a:lnTo>
                  <a:lnTo>
                    <a:pt x="624" y="13"/>
                  </a:lnTo>
                  <a:lnTo>
                    <a:pt x="602" y="17"/>
                  </a:lnTo>
                  <a:lnTo>
                    <a:pt x="578" y="23"/>
                  </a:lnTo>
                  <a:lnTo>
                    <a:pt x="556" y="29"/>
                  </a:lnTo>
                  <a:lnTo>
                    <a:pt x="533" y="35"/>
                  </a:lnTo>
                  <a:lnTo>
                    <a:pt x="511" y="43"/>
                  </a:lnTo>
                  <a:lnTo>
                    <a:pt x="490" y="51"/>
                  </a:lnTo>
                  <a:lnTo>
                    <a:pt x="467" y="60"/>
                  </a:lnTo>
                  <a:lnTo>
                    <a:pt x="446" y="69"/>
                  </a:lnTo>
                  <a:lnTo>
                    <a:pt x="424" y="79"/>
                  </a:lnTo>
                  <a:lnTo>
                    <a:pt x="403" y="91"/>
                  </a:lnTo>
                  <a:lnTo>
                    <a:pt x="383" y="102"/>
                  </a:lnTo>
                  <a:lnTo>
                    <a:pt x="363" y="114"/>
                  </a:lnTo>
                  <a:lnTo>
                    <a:pt x="342" y="126"/>
                  </a:lnTo>
                  <a:lnTo>
                    <a:pt x="323" y="140"/>
                  </a:lnTo>
                  <a:lnTo>
                    <a:pt x="304" y="155"/>
                  </a:lnTo>
                  <a:lnTo>
                    <a:pt x="286" y="169"/>
                  </a:lnTo>
                  <a:lnTo>
                    <a:pt x="267" y="184"/>
                  </a:lnTo>
                  <a:lnTo>
                    <a:pt x="250" y="200"/>
                  </a:lnTo>
                  <a:lnTo>
                    <a:pt x="232" y="215"/>
                  </a:lnTo>
                  <a:lnTo>
                    <a:pt x="217" y="232"/>
                  </a:lnTo>
                  <a:lnTo>
                    <a:pt x="200" y="249"/>
                  </a:lnTo>
                  <a:lnTo>
                    <a:pt x="184" y="267"/>
                  </a:lnTo>
                  <a:lnTo>
                    <a:pt x="169" y="285"/>
                  </a:lnTo>
                  <a:lnTo>
                    <a:pt x="155" y="304"/>
                  </a:lnTo>
                  <a:lnTo>
                    <a:pt x="141" y="323"/>
                  </a:lnTo>
                  <a:lnTo>
                    <a:pt x="128" y="342"/>
                  </a:lnTo>
                  <a:lnTo>
                    <a:pt x="114" y="362"/>
                  </a:lnTo>
                  <a:lnTo>
                    <a:pt x="103" y="383"/>
                  </a:lnTo>
                  <a:lnTo>
                    <a:pt x="92" y="403"/>
                  </a:lnTo>
                  <a:lnTo>
                    <a:pt x="81" y="424"/>
                  </a:lnTo>
                  <a:lnTo>
                    <a:pt x="71" y="446"/>
                  </a:lnTo>
                  <a:lnTo>
                    <a:pt x="60" y="467"/>
                  </a:lnTo>
                  <a:lnTo>
                    <a:pt x="51" y="488"/>
                  </a:lnTo>
                  <a:lnTo>
                    <a:pt x="44" y="511"/>
                  </a:lnTo>
                  <a:lnTo>
                    <a:pt x="37" y="533"/>
                  </a:lnTo>
                  <a:lnTo>
                    <a:pt x="29" y="556"/>
                  </a:lnTo>
                  <a:lnTo>
                    <a:pt x="23" y="578"/>
                  </a:lnTo>
                  <a:lnTo>
                    <a:pt x="18" y="602"/>
                  </a:lnTo>
                  <a:lnTo>
                    <a:pt x="13" y="624"/>
                  </a:lnTo>
                  <a:lnTo>
                    <a:pt x="10" y="648"/>
                  </a:lnTo>
                  <a:lnTo>
                    <a:pt x="6" y="671"/>
                  </a:lnTo>
                  <a:lnTo>
                    <a:pt x="3" y="695"/>
                  </a:lnTo>
                  <a:lnTo>
                    <a:pt x="2" y="719"/>
                  </a:lnTo>
                  <a:lnTo>
                    <a:pt x="1" y="742"/>
                  </a:lnTo>
                  <a:lnTo>
                    <a:pt x="0" y="766"/>
                  </a:lnTo>
                  <a:lnTo>
                    <a:pt x="1" y="789"/>
                  </a:lnTo>
                  <a:lnTo>
                    <a:pt x="2" y="813"/>
                  </a:lnTo>
                  <a:lnTo>
                    <a:pt x="3" y="835"/>
                  </a:lnTo>
                  <a:lnTo>
                    <a:pt x="6" y="859"/>
                  </a:lnTo>
                  <a:lnTo>
                    <a:pt x="10" y="883"/>
                  </a:lnTo>
                  <a:lnTo>
                    <a:pt x="13" y="906"/>
                  </a:lnTo>
                  <a:lnTo>
                    <a:pt x="18" y="929"/>
                  </a:lnTo>
                  <a:lnTo>
                    <a:pt x="23" y="952"/>
                  </a:lnTo>
                  <a:lnTo>
                    <a:pt x="29" y="975"/>
                  </a:lnTo>
                  <a:lnTo>
                    <a:pt x="37" y="997"/>
                  </a:lnTo>
                  <a:lnTo>
                    <a:pt x="44" y="1020"/>
                  </a:lnTo>
                  <a:lnTo>
                    <a:pt x="51" y="1042"/>
                  </a:lnTo>
                  <a:lnTo>
                    <a:pt x="60" y="1064"/>
                  </a:lnTo>
                  <a:lnTo>
                    <a:pt x="71" y="1085"/>
                  </a:lnTo>
                  <a:lnTo>
                    <a:pt x="81" y="1106"/>
                  </a:lnTo>
                  <a:lnTo>
                    <a:pt x="92" y="1128"/>
                  </a:lnTo>
                  <a:lnTo>
                    <a:pt x="103" y="1148"/>
                  </a:lnTo>
                  <a:lnTo>
                    <a:pt x="114" y="1168"/>
                  </a:lnTo>
                  <a:lnTo>
                    <a:pt x="128" y="1188"/>
                  </a:lnTo>
                  <a:lnTo>
                    <a:pt x="141" y="1207"/>
                  </a:lnTo>
                  <a:lnTo>
                    <a:pt x="155" y="1226"/>
                  </a:lnTo>
                  <a:lnTo>
                    <a:pt x="169" y="1246"/>
                  </a:lnTo>
                  <a:lnTo>
                    <a:pt x="184" y="1264"/>
                  </a:lnTo>
                  <a:lnTo>
                    <a:pt x="200" y="1281"/>
                  </a:lnTo>
                  <a:lnTo>
                    <a:pt x="217" y="1298"/>
                  </a:lnTo>
                  <a:lnTo>
                    <a:pt x="232" y="1315"/>
                  </a:lnTo>
                  <a:lnTo>
                    <a:pt x="250" y="1331"/>
                  </a:lnTo>
                  <a:lnTo>
                    <a:pt x="267" y="1347"/>
                  </a:lnTo>
                  <a:lnTo>
                    <a:pt x="286" y="1362"/>
                  </a:lnTo>
                  <a:lnTo>
                    <a:pt x="304" y="1377"/>
                  </a:lnTo>
                  <a:lnTo>
                    <a:pt x="323" y="1390"/>
                  </a:lnTo>
                  <a:lnTo>
                    <a:pt x="342" y="1404"/>
                  </a:lnTo>
                  <a:lnTo>
                    <a:pt x="363" y="1416"/>
                  </a:lnTo>
                  <a:lnTo>
                    <a:pt x="383" y="1429"/>
                  </a:lnTo>
                  <a:lnTo>
                    <a:pt x="403" y="1440"/>
                  </a:lnTo>
                  <a:lnTo>
                    <a:pt x="424" y="1451"/>
                  </a:lnTo>
                  <a:lnTo>
                    <a:pt x="446" y="1461"/>
                  </a:lnTo>
                  <a:lnTo>
                    <a:pt x="467" y="1470"/>
                  </a:lnTo>
                  <a:lnTo>
                    <a:pt x="490" y="1479"/>
                  </a:lnTo>
                  <a:lnTo>
                    <a:pt x="511" y="1487"/>
                  </a:lnTo>
                  <a:lnTo>
                    <a:pt x="533" y="1495"/>
                  </a:lnTo>
                  <a:lnTo>
                    <a:pt x="556" y="1502"/>
                  </a:lnTo>
                  <a:lnTo>
                    <a:pt x="578" y="1508"/>
                  </a:lnTo>
                  <a:lnTo>
                    <a:pt x="602" y="1513"/>
                  </a:lnTo>
                  <a:lnTo>
                    <a:pt x="624" y="1519"/>
                  </a:lnTo>
                  <a:lnTo>
                    <a:pt x="648" y="1522"/>
                  </a:lnTo>
                  <a:lnTo>
                    <a:pt x="672" y="1525"/>
                  </a:lnTo>
                  <a:lnTo>
                    <a:pt x="695" y="1528"/>
                  </a:lnTo>
                  <a:lnTo>
                    <a:pt x="719" y="1530"/>
                  </a:lnTo>
                  <a:lnTo>
                    <a:pt x="742" y="1531"/>
                  </a:lnTo>
                  <a:lnTo>
                    <a:pt x="766" y="1531"/>
                  </a:lnTo>
                  <a:lnTo>
                    <a:pt x="790" y="1531"/>
                  </a:lnTo>
                  <a:lnTo>
                    <a:pt x="812" y="1530"/>
                  </a:lnTo>
                  <a:lnTo>
                    <a:pt x="836" y="1528"/>
                  </a:lnTo>
                  <a:lnTo>
                    <a:pt x="859" y="1525"/>
                  </a:lnTo>
                  <a:lnTo>
                    <a:pt x="883" y="1522"/>
                  </a:lnTo>
                  <a:lnTo>
                    <a:pt x="906" y="1519"/>
                  </a:lnTo>
                  <a:lnTo>
                    <a:pt x="929" y="1513"/>
                  </a:lnTo>
                  <a:lnTo>
                    <a:pt x="952" y="1508"/>
                  </a:lnTo>
                  <a:lnTo>
                    <a:pt x="975" y="1502"/>
                  </a:lnTo>
                  <a:lnTo>
                    <a:pt x="997" y="1495"/>
                  </a:lnTo>
                  <a:lnTo>
                    <a:pt x="1020" y="1487"/>
                  </a:lnTo>
                  <a:lnTo>
                    <a:pt x="1042" y="1479"/>
                  </a:lnTo>
                  <a:lnTo>
                    <a:pt x="1064" y="1470"/>
                  </a:lnTo>
                  <a:lnTo>
                    <a:pt x="1085" y="1461"/>
                  </a:lnTo>
                  <a:lnTo>
                    <a:pt x="1106" y="1451"/>
                  </a:lnTo>
                  <a:lnTo>
                    <a:pt x="1128" y="1440"/>
                  </a:lnTo>
                  <a:lnTo>
                    <a:pt x="1148" y="1429"/>
                  </a:lnTo>
                  <a:lnTo>
                    <a:pt x="1168" y="1416"/>
                  </a:lnTo>
                  <a:lnTo>
                    <a:pt x="1188" y="1404"/>
                  </a:lnTo>
                  <a:lnTo>
                    <a:pt x="1207" y="1390"/>
                  </a:lnTo>
                  <a:lnTo>
                    <a:pt x="1227" y="1377"/>
                  </a:lnTo>
                  <a:lnTo>
                    <a:pt x="1246" y="1362"/>
                  </a:lnTo>
                  <a:lnTo>
                    <a:pt x="1264" y="1347"/>
                  </a:lnTo>
                  <a:lnTo>
                    <a:pt x="1280" y="1331"/>
                  </a:lnTo>
                  <a:lnTo>
                    <a:pt x="1298" y="1315"/>
                  </a:lnTo>
                  <a:lnTo>
                    <a:pt x="1314" y="1298"/>
                  </a:lnTo>
                  <a:lnTo>
                    <a:pt x="1331" y="1281"/>
                  </a:lnTo>
                  <a:lnTo>
                    <a:pt x="1347" y="1264"/>
                  </a:lnTo>
                  <a:lnTo>
                    <a:pt x="1361" y="1246"/>
                  </a:lnTo>
                  <a:lnTo>
                    <a:pt x="1376" y="1226"/>
                  </a:lnTo>
                  <a:lnTo>
                    <a:pt x="1389" y="1207"/>
                  </a:lnTo>
                  <a:lnTo>
                    <a:pt x="1403" y="1188"/>
                  </a:lnTo>
                  <a:lnTo>
                    <a:pt x="1416" y="1168"/>
                  </a:lnTo>
                  <a:lnTo>
                    <a:pt x="1428" y="1148"/>
                  </a:lnTo>
                  <a:lnTo>
                    <a:pt x="1440" y="1128"/>
                  </a:lnTo>
                  <a:lnTo>
                    <a:pt x="1450" y="1106"/>
                  </a:lnTo>
                  <a:lnTo>
                    <a:pt x="1460" y="1085"/>
                  </a:lnTo>
                  <a:lnTo>
                    <a:pt x="1470" y="1064"/>
                  </a:lnTo>
                  <a:lnTo>
                    <a:pt x="1479" y="1042"/>
                  </a:lnTo>
                  <a:lnTo>
                    <a:pt x="1487" y="1020"/>
                  </a:lnTo>
                  <a:lnTo>
                    <a:pt x="1495" y="997"/>
                  </a:lnTo>
                  <a:lnTo>
                    <a:pt x="1502" y="975"/>
                  </a:lnTo>
                  <a:lnTo>
                    <a:pt x="1507" y="952"/>
                  </a:lnTo>
                  <a:lnTo>
                    <a:pt x="1513" y="929"/>
                  </a:lnTo>
                  <a:lnTo>
                    <a:pt x="1517" y="906"/>
                  </a:lnTo>
                  <a:lnTo>
                    <a:pt x="1522" y="883"/>
                  </a:lnTo>
                  <a:lnTo>
                    <a:pt x="1524" y="859"/>
                  </a:lnTo>
                  <a:lnTo>
                    <a:pt x="1528" y="835"/>
                  </a:lnTo>
                  <a:lnTo>
                    <a:pt x="1529" y="813"/>
                  </a:lnTo>
                  <a:lnTo>
                    <a:pt x="1530" y="789"/>
                  </a:lnTo>
                  <a:lnTo>
                    <a:pt x="1531" y="76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7" name="Line 65"/>
            <p:cNvSpPr>
              <a:spLocks noChangeShapeType="1"/>
            </p:cNvSpPr>
            <p:nvPr/>
          </p:nvSpPr>
          <p:spPr bwMode="auto">
            <a:xfrm flipV="1">
              <a:off x="4331" y="1746"/>
              <a:ext cx="141" cy="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8" name="Line 66"/>
            <p:cNvSpPr>
              <a:spLocks noChangeShapeType="1"/>
            </p:cNvSpPr>
            <p:nvPr/>
          </p:nvSpPr>
          <p:spPr bwMode="auto">
            <a:xfrm flipV="1">
              <a:off x="4194" y="1279"/>
              <a:ext cx="483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19" name="Line 67"/>
            <p:cNvSpPr>
              <a:spLocks noChangeShapeType="1"/>
            </p:cNvSpPr>
            <p:nvPr/>
          </p:nvSpPr>
          <p:spPr bwMode="auto">
            <a:xfrm flipV="1">
              <a:off x="4901" y="1028"/>
              <a:ext cx="387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0" name="Line 68"/>
            <p:cNvSpPr>
              <a:spLocks noChangeShapeType="1"/>
            </p:cNvSpPr>
            <p:nvPr/>
          </p:nvSpPr>
          <p:spPr bwMode="auto">
            <a:xfrm flipH="1" flipV="1">
              <a:off x="4810" y="980"/>
              <a:ext cx="91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1" name="Line 69"/>
            <p:cNvSpPr>
              <a:spLocks noChangeShapeType="1"/>
            </p:cNvSpPr>
            <p:nvPr/>
          </p:nvSpPr>
          <p:spPr bwMode="auto">
            <a:xfrm flipV="1">
              <a:off x="4971" y="1319"/>
              <a:ext cx="6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2" name="Line 70"/>
            <p:cNvSpPr>
              <a:spLocks noChangeShapeType="1"/>
            </p:cNvSpPr>
            <p:nvPr/>
          </p:nvSpPr>
          <p:spPr bwMode="auto">
            <a:xfrm flipV="1">
              <a:off x="5055" y="1304"/>
              <a:ext cx="1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3" name="Line 71"/>
            <p:cNvSpPr>
              <a:spLocks noChangeShapeType="1"/>
            </p:cNvSpPr>
            <p:nvPr/>
          </p:nvSpPr>
          <p:spPr bwMode="auto">
            <a:xfrm flipV="1">
              <a:off x="5088" y="1258"/>
              <a:ext cx="95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4" name="Line 72"/>
            <p:cNvSpPr>
              <a:spLocks noChangeShapeType="1"/>
            </p:cNvSpPr>
            <p:nvPr/>
          </p:nvSpPr>
          <p:spPr bwMode="auto">
            <a:xfrm flipV="1">
              <a:off x="5202" y="1244"/>
              <a:ext cx="1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5" name="Line 73"/>
            <p:cNvSpPr>
              <a:spLocks noChangeShapeType="1"/>
            </p:cNvSpPr>
            <p:nvPr/>
          </p:nvSpPr>
          <p:spPr bwMode="auto">
            <a:xfrm flipV="1">
              <a:off x="5236" y="1196"/>
              <a:ext cx="94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6" name="Line 74"/>
            <p:cNvSpPr>
              <a:spLocks noChangeShapeType="1"/>
            </p:cNvSpPr>
            <p:nvPr/>
          </p:nvSpPr>
          <p:spPr bwMode="auto">
            <a:xfrm flipV="1">
              <a:off x="5349" y="1181"/>
              <a:ext cx="1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7" name="Line 75"/>
            <p:cNvSpPr>
              <a:spLocks noChangeShapeType="1"/>
            </p:cNvSpPr>
            <p:nvPr/>
          </p:nvSpPr>
          <p:spPr bwMode="auto">
            <a:xfrm flipV="1">
              <a:off x="5383" y="1148"/>
              <a:ext cx="6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8" name="Line 76"/>
            <p:cNvSpPr>
              <a:spLocks noChangeShapeType="1"/>
            </p:cNvSpPr>
            <p:nvPr/>
          </p:nvSpPr>
          <p:spPr bwMode="auto">
            <a:xfrm flipH="1">
              <a:off x="4400" y="1746"/>
              <a:ext cx="72" cy="1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29" name="Line 77"/>
            <p:cNvSpPr>
              <a:spLocks noChangeShapeType="1"/>
            </p:cNvSpPr>
            <p:nvPr/>
          </p:nvSpPr>
          <p:spPr bwMode="auto">
            <a:xfrm flipV="1">
              <a:off x="5040" y="1344"/>
              <a:ext cx="380" cy="1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0" name="Line 78"/>
            <p:cNvSpPr>
              <a:spLocks noChangeShapeType="1"/>
            </p:cNvSpPr>
            <p:nvPr/>
          </p:nvSpPr>
          <p:spPr bwMode="auto">
            <a:xfrm flipH="1">
              <a:off x="4472" y="1186"/>
              <a:ext cx="429" cy="56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1" name="Line 79"/>
            <p:cNvSpPr>
              <a:spLocks noChangeShapeType="1"/>
            </p:cNvSpPr>
            <p:nvPr/>
          </p:nvSpPr>
          <p:spPr bwMode="auto">
            <a:xfrm>
              <a:off x="4677" y="1279"/>
              <a:ext cx="363" cy="2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47732" name="Group 80"/>
            <p:cNvGrpSpPr>
              <a:grpSpLocks/>
            </p:cNvGrpSpPr>
            <p:nvPr/>
          </p:nvGrpSpPr>
          <p:grpSpPr bwMode="auto">
            <a:xfrm>
              <a:off x="2811" y="1979"/>
              <a:ext cx="2679" cy="926"/>
              <a:chOff x="2811" y="2076"/>
              <a:chExt cx="2679" cy="926"/>
            </a:xfrm>
          </p:grpSpPr>
          <p:sp>
            <p:nvSpPr>
              <p:cNvPr id="147737" name="Freeform 81"/>
              <p:cNvSpPr>
                <a:spLocks/>
              </p:cNvSpPr>
              <p:nvPr/>
            </p:nvSpPr>
            <p:spPr bwMode="auto">
              <a:xfrm>
                <a:off x="3450" y="2372"/>
                <a:ext cx="8" cy="0"/>
              </a:xfrm>
              <a:custGeom>
                <a:avLst/>
                <a:gdLst>
                  <a:gd name="T0" fmla="*/ 0 w 35"/>
                  <a:gd name="T1" fmla="*/ 1 h 1"/>
                  <a:gd name="T2" fmla="*/ 0 w 35"/>
                  <a:gd name="T3" fmla="*/ 0 h 1"/>
                  <a:gd name="T4" fmla="*/ 0 w 35"/>
                  <a:gd name="T5" fmla="*/ 0 h 1"/>
                  <a:gd name="T6" fmla="*/ 0 w 35"/>
                  <a:gd name="T7" fmla="*/ 0 h 1"/>
                  <a:gd name="T8" fmla="*/ 0 w 35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">
                    <a:moveTo>
                      <a:pt x="35" y="1"/>
                    </a:moveTo>
                    <a:lnTo>
                      <a:pt x="27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38" name="Freeform 82"/>
              <p:cNvSpPr>
                <a:spLocks/>
              </p:cNvSpPr>
              <p:nvPr/>
            </p:nvSpPr>
            <p:spPr bwMode="auto">
              <a:xfrm>
                <a:off x="3493" y="2672"/>
                <a:ext cx="43" cy="16"/>
              </a:xfrm>
              <a:custGeom>
                <a:avLst/>
                <a:gdLst>
                  <a:gd name="T0" fmla="*/ 0 w 187"/>
                  <a:gd name="T1" fmla="*/ 0 h 69"/>
                  <a:gd name="T2" fmla="*/ 0 w 187"/>
                  <a:gd name="T3" fmla="*/ 0 h 69"/>
                  <a:gd name="T4" fmla="*/ 0 w 187"/>
                  <a:gd name="T5" fmla="*/ 0 h 69"/>
                  <a:gd name="T6" fmla="*/ 0 w 187"/>
                  <a:gd name="T7" fmla="*/ 0 h 69"/>
                  <a:gd name="T8" fmla="*/ 0 w 187"/>
                  <a:gd name="T9" fmla="*/ 0 h 69"/>
                  <a:gd name="T10" fmla="*/ 0 w 187"/>
                  <a:gd name="T11" fmla="*/ 0 h 69"/>
                  <a:gd name="T12" fmla="*/ 0 w 187"/>
                  <a:gd name="T13" fmla="*/ 0 h 69"/>
                  <a:gd name="T14" fmla="*/ 0 w 187"/>
                  <a:gd name="T15" fmla="*/ 0 h 69"/>
                  <a:gd name="T16" fmla="*/ 0 w 187"/>
                  <a:gd name="T17" fmla="*/ 0 h 69"/>
                  <a:gd name="T18" fmla="*/ 0 w 187"/>
                  <a:gd name="T19" fmla="*/ 0 h 69"/>
                  <a:gd name="T20" fmla="*/ 0 w 187"/>
                  <a:gd name="T21" fmla="*/ 0 h 69"/>
                  <a:gd name="T22" fmla="*/ 0 w 187"/>
                  <a:gd name="T23" fmla="*/ 0 h 69"/>
                  <a:gd name="T24" fmla="*/ 0 w 187"/>
                  <a:gd name="T25" fmla="*/ 0 h 69"/>
                  <a:gd name="T26" fmla="*/ 0 w 187"/>
                  <a:gd name="T27" fmla="*/ 0 h 69"/>
                  <a:gd name="T28" fmla="*/ 0 w 187"/>
                  <a:gd name="T29" fmla="*/ 0 h 69"/>
                  <a:gd name="T30" fmla="*/ 0 w 187"/>
                  <a:gd name="T31" fmla="*/ 0 h 69"/>
                  <a:gd name="T32" fmla="*/ 0 w 187"/>
                  <a:gd name="T33" fmla="*/ 0 h 69"/>
                  <a:gd name="T34" fmla="*/ 0 w 187"/>
                  <a:gd name="T35" fmla="*/ 0 h 69"/>
                  <a:gd name="T36" fmla="*/ 0 w 187"/>
                  <a:gd name="T37" fmla="*/ 0 h 69"/>
                  <a:gd name="T38" fmla="*/ 0 w 187"/>
                  <a:gd name="T39" fmla="*/ 0 h 69"/>
                  <a:gd name="T40" fmla="*/ 0 w 187"/>
                  <a:gd name="T41" fmla="*/ 0 h 69"/>
                  <a:gd name="T42" fmla="*/ 0 w 187"/>
                  <a:gd name="T43" fmla="*/ 0 h 69"/>
                  <a:gd name="T44" fmla="*/ 0 w 187"/>
                  <a:gd name="T45" fmla="*/ 0 h 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7" h="69">
                    <a:moveTo>
                      <a:pt x="0" y="69"/>
                    </a:moveTo>
                    <a:lnTo>
                      <a:pt x="10" y="67"/>
                    </a:lnTo>
                    <a:lnTo>
                      <a:pt x="19" y="64"/>
                    </a:lnTo>
                    <a:lnTo>
                      <a:pt x="28" y="61"/>
                    </a:lnTo>
                    <a:lnTo>
                      <a:pt x="37" y="59"/>
                    </a:lnTo>
                    <a:lnTo>
                      <a:pt x="46" y="57"/>
                    </a:lnTo>
                    <a:lnTo>
                      <a:pt x="55" y="54"/>
                    </a:lnTo>
                    <a:lnTo>
                      <a:pt x="64" y="51"/>
                    </a:lnTo>
                    <a:lnTo>
                      <a:pt x="73" y="48"/>
                    </a:lnTo>
                    <a:lnTo>
                      <a:pt x="82" y="46"/>
                    </a:lnTo>
                    <a:lnTo>
                      <a:pt x="90" y="42"/>
                    </a:lnTo>
                    <a:lnTo>
                      <a:pt x="99" y="39"/>
                    </a:lnTo>
                    <a:lnTo>
                      <a:pt x="108" y="36"/>
                    </a:lnTo>
                    <a:lnTo>
                      <a:pt x="117" y="32"/>
                    </a:lnTo>
                    <a:lnTo>
                      <a:pt x="125" y="29"/>
                    </a:lnTo>
                    <a:lnTo>
                      <a:pt x="134" y="25"/>
                    </a:lnTo>
                    <a:lnTo>
                      <a:pt x="143" y="21"/>
                    </a:lnTo>
                    <a:lnTo>
                      <a:pt x="151" y="18"/>
                    </a:lnTo>
                    <a:lnTo>
                      <a:pt x="160" y="13"/>
                    </a:lnTo>
                    <a:lnTo>
                      <a:pt x="168" y="10"/>
                    </a:lnTo>
                    <a:lnTo>
                      <a:pt x="177" y="5"/>
                    </a:lnTo>
                    <a:lnTo>
                      <a:pt x="184" y="1"/>
                    </a:lnTo>
                    <a:lnTo>
                      <a:pt x="18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39" name="Freeform 83"/>
              <p:cNvSpPr>
                <a:spLocks/>
              </p:cNvSpPr>
              <p:nvPr/>
            </p:nvSpPr>
            <p:spPr bwMode="auto">
              <a:xfrm>
                <a:off x="3554" y="2620"/>
                <a:ext cx="43" cy="43"/>
              </a:xfrm>
              <a:custGeom>
                <a:avLst/>
                <a:gdLst>
                  <a:gd name="T0" fmla="*/ 0 w 192"/>
                  <a:gd name="T1" fmla="*/ 0 h 188"/>
                  <a:gd name="T2" fmla="*/ 0 w 192"/>
                  <a:gd name="T3" fmla="*/ 0 h 188"/>
                  <a:gd name="T4" fmla="*/ 0 w 192"/>
                  <a:gd name="T5" fmla="*/ 0 h 188"/>
                  <a:gd name="T6" fmla="*/ 0 w 192"/>
                  <a:gd name="T7" fmla="*/ 0 h 188"/>
                  <a:gd name="T8" fmla="*/ 0 w 192"/>
                  <a:gd name="T9" fmla="*/ 0 h 188"/>
                  <a:gd name="T10" fmla="*/ 0 w 192"/>
                  <a:gd name="T11" fmla="*/ 0 h 188"/>
                  <a:gd name="T12" fmla="*/ 0 w 192"/>
                  <a:gd name="T13" fmla="*/ 0 h 188"/>
                  <a:gd name="T14" fmla="*/ 0 w 192"/>
                  <a:gd name="T15" fmla="*/ 0 h 188"/>
                  <a:gd name="T16" fmla="*/ 0 w 192"/>
                  <a:gd name="T17" fmla="*/ 0 h 188"/>
                  <a:gd name="T18" fmla="*/ 0 w 192"/>
                  <a:gd name="T19" fmla="*/ 0 h 188"/>
                  <a:gd name="T20" fmla="*/ 0 w 192"/>
                  <a:gd name="T21" fmla="*/ 0 h 188"/>
                  <a:gd name="T22" fmla="*/ 0 w 192"/>
                  <a:gd name="T23" fmla="*/ 0 h 188"/>
                  <a:gd name="T24" fmla="*/ 0 w 192"/>
                  <a:gd name="T25" fmla="*/ 0 h 188"/>
                  <a:gd name="T26" fmla="*/ 0 w 192"/>
                  <a:gd name="T27" fmla="*/ 0 h 188"/>
                  <a:gd name="T28" fmla="*/ 0 w 192"/>
                  <a:gd name="T29" fmla="*/ 0 h 188"/>
                  <a:gd name="T30" fmla="*/ 0 w 192"/>
                  <a:gd name="T31" fmla="*/ 0 h 188"/>
                  <a:gd name="T32" fmla="*/ 0 w 192"/>
                  <a:gd name="T33" fmla="*/ 0 h 188"/>
                  <a:gd name="T34" fmla="*/ 0 w 192"/>
                  <a:gd name="T35" fmla="*/ 0 h 188"/>
                  <a:gd name="T36" fmla="*/ 0 w 192"/>
                  <a:gd name="T37" fmla="*/ 0 h 188"/>
                  <a:gd name="T38" fmla="*/ 0 w 192"/>
                  <a:gd name="T39" fmla="*/ 0 h 188"/>
                  <a:gd name="T40" fmla="*/ 0 w 192"/>
                  <a:gd name="T41" fmla="*/ 0 h 188"/>
                  <a:gd name="T42" fmla="*/ 0 w 192"/>
                  <a:gd name="T43" fmla="*/ 0 h 188"/>
                  <a:gd name="T44" fmla="*/ 0 w 192"/>
                  <a:gd name="T45" fmla="*/ 0 h 188"/>
                  <a:gd name="T46" fmla="*/ 0 w 192"/>
                  <a:gd name="T47" fmla="*/ 0 h 188"/>
                  <a:gd name="T48" fmla="*/ 0 w 192"/>
                  <a:gd name="T49" fmla="*/ 0 h 188"/>
                  <a:gd name="T50" fmla="*/ 0 w 192"/>
                  <a:gd name="T51" fmla="*/ 0 h 188"/>
                  <a:gd name="T52" fmla="*/ 0 w 192"/>
                  <a:gd name="T53" fmla="*/ 0 h 188"/>
                  <a:gd name="T54" fmla="*/ 0 w 192"/>
                  <a:gd name="T55" fmla="*/ 0 h 188"/>
                  <a:gd name="T56" fmla="*/ 0 w 192"/>
                  <a:gd name="T57" fmla="*/ 0 h 188"/>
                  <a:gd name="T58" fmla="*/ 0 w 192"/>
                  <a:gd name="T59" fmla="*/ 0 h 188"/>
                  <a:gd name="T60" fmla="*/ 0 w 192"/>
                  <a:gd name="T61" fmla="*/ 0 h 18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2" h="188">
                    <a:moveTo>
                      <a:pt x="0" y="188"/>
                    </a:moveTo>
                    <a:lnTo>
                      <a:pt x="7" y="182"/>
                    </a:lnTo>
                    <a:lnTo>
                      <a:pt x="15" y="176"/>
                    </a:lnTo>
                    <a:lnTo>
                      <a:pt x="23" y="172"/>
                    </a:lnTo>
                    <a:lnTo>
                      <a:pt x="29" y="166"/>
                    </a:lnTo>
                    <a:lnTo>
                      <a:pt x="37" y="161"/>
                    </a:lnTo>
                    <a:lnTo>
                      <a:pt x="44" y="155"/>
                    </a:lnTo>
                    <a:lnTo>
                      <a:pt x="52" y="149"/>
                    </a:lnTo>
                    <a:lnTo>
                      <a:pt x="59" y="144"/>
                    </a:lnTo>
                    <a:lnTo>
                      <a:pt x="65" y="138"/>
                    </a:lnTo>
                    <a:lnTo>
                      <a:pt x="72" y="131"/>
                    </a:lnTo>
                    <a:lnTo>
                      <a:pt x="79" y="126"/>
                    </a:lnTo>
                    <a:lnTo>
                      <a:pt x="86" y="120"/>
                    </a:lnTo>
                    <a:lnTo>
                      <a:pt x="92" y="113"/>
                    </a:lnTo>
                    <a:lnTo>
                      <a:pt x="99" y="108"/>
                    </a:lnTo>
                    <a:lnTo>
                      <a:pt x="106" y="101"/>
                    </a:lnTo>
                    <a:lnTo>
                      <a:pt x="113" y="96"/>
                    </a:lnTo>
                    <a:lnTo>
                      <a:pt x="118" y="89"/>
                    </a:lnTo>
                    <a:lnTo>
                      <a:pt x="125" y="82"/>
                    </a:lnTo>
                    <a:lnTo>
                      <a:pt x="131" y="75"/>
                    </a:lnTo>
                    <a:lnTo>
                      <a:pt x="137" y="69"/>
                    </a:lnTo>
                    <a:lnTo>
                      <a:pt x="143" y="62"/>
                    </a:lnTo>
                    <a:lnTo>
                      <a:pt x="148" y="55"/>
                    </a:lnTo>
                    <a:lnTo>
                      <a:pt x="155" y="48"/>
                    </a:lnTo>
                    <a:lnTo>
                      <a:pt x="161" y="42"/>
                    </a:lnTo>
                    <a:lnTo>
                      <a:pt x="166" y="35"/>
                    </a:lnTo>
                    <a:lnTo>
                      <a:pt x="172" y="28"/>
                    </a:lnTo>
                    <a:lnTo>
                      <a:pt x="178" y="20"/>
                    </a:lnTo>
                    <a:lnTo>
                      <a:pt x="182" y="13"/>
                    </a:lnTo>
                    <a:lnTo>
                      <a:pt x="188" y="7"/>
                    </a:lnTo>
                    <a:lnTo>
                      <a:pt x="19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0" name="Freeform 84"/>
              <p:cNvSpPr>
                <a:spLocks/>
              </p:cNvSpPr>
              <p:nvPr/>
            </p:nvSpPr>
            <p:spPr bwMode="auto">
              <a:xfrm>
                <a:off x="3608" y="2543"/>
                <a:ext cx="18" cy="59"/>
              </a:xfrm>
              <a:custGeom>
                <a:avLst/>
                <a:gdLst>
                  <a:gd name="T0" fmla="*/ 0 w 75"/>
                  <a:gd name="T1" fmla="*/ 1 h 257"/>
                  <a:gd name="T2" fmla="*/ 0 w 75"/>
                  <a:gd name="T3" fmla="*/ 1 h 257"/>
                  <a:gd name="T4" fmla="*/ 0 w 75"/>
                  <a:gd name="T5" fmla="*/ 1 h 257"/>
                  <a:gd name="T6" fmla="*/ 0 w 75"/>
                  <a:gd name="T7" fmla="*/ 1 h 257"/>
                  <a:gd name="T8" fmla="*/ 0 w 75"/>
                  <a:gd name="T9" fmla="*/ 1 h 257"/>
                  <a:gd name="T10" fmla="*/ 0 w 75"/>
                  <a:gd name="T11" fmla="*/ 1 h 257"/>
                  <a:gd name="T12" fmla="*/ 0 w 75"/>
                  <a:gd name="T13" fmla="*/ 1 h 257"/>
                  <a:gd name="T14" fmla="*/ 0 w 75"/>
                  <a:gd name="T15" fmla="*/ 1 h 257"/>
                  <a:gd name="T16" fmla="*/ 0 w 75"/>
                  <a:gd name="T17" fmla="*/ 0 h 257"/>
                  <a:gd name="T18" fmla="*/ 0 w 75"/>
                  <a:gd name="T19" fmla="*/ 0 h 257"/>
                  <a:gd name="T20" fmla="*/ 0 w 75"/>
                  <a:gd name="T21" fmla="*/ 0 h 257"/>
                  <a:gd name="T22" fmla="*/ 0 w 75"/>
                  <a:gd name="T23" fmla="*/ 0 h 257"/>
                  <a:gd name="T24" fmla="*/ 0 w 75"/>
                  <a:gd name="T25" fmla="*/ 0 h 257"/>
                  <a:gd name="T26" fmla="*/ 0 w 75"/>
                  <a:gd name="T27" fmla="*/ 0 h 257"/>
                  <a:gd name="T28" fmla="*/ 0 w 75"/>
                  <a:gd name="T29" fmla="*/ 0 h 257"/>
                  <a:gd name="T30" fmla="*/ 0 w 75"/>
                  <a:gd name="T31" fmla="*/ 0 h 257"/>
                  <a:gd name="T32" fmla="*/ 0 w 75"/>
                  <a:gd name="T33" fmla="*/ 0 h 257"/>
                  <a:gd name="T34" fmla="*/ 0 w 75"/>
                  <a:gd name="T35" fmla="*/ 0 h 257"/>
                  <a:gd name="T36" fmla="*/ 0 w 75"/>
                  <a:gd name="T37" fmla="*/ 0 h 257"/>
                  <a:gd name="T38" fmla="*/ 0 w 75"/>
                  <a:gd name="T39" fmla="*/ 0 h 257"/>
                  <a:gd name="T40" fmla="*/ 0 w 75"/>
                  <a:gd name="T41" fmla="*/ 0 h 257"/>
                  <a:gd name="T42" fmla="*/ 0 w 75"/>
                  <a:gd name="T43" fmla="*/ 0 h 257"/>
                  <a:gd name="T44" fmla="*/ 0 w 75"/>
                  <a:gd name="T45" fmla="*/ 0 h 257"/>
                  <a:gd name="T46" fmla="*/ 0 w 75"/>
                  <a:gd name="T47" fmla="*/ 0 h 257"/>
                  <a:gd name="T48" fmla="*/ 0 w 75"/>
                  <a:gd name="T49" fmla="*/ 0 h 257"/>
                  <a:gd name="T50" fmla="*/ 0 w 75"/>
                  <a:gd name="T51" fmla="*/ 0 h 257"/>
                  <a:gd name="T52" fmla="*/ 0 w 75"/>
                  <a:gd name="T53" fmla="*/ 0 h 257"/>
                  <a:gd name="T54" fmla="*/ 0 w 75"/>
                  <a:gd name="T55" fmla="*/ 0 h 257"/>
                  <a:gd name="T56" fmla="*/ 0 w 75"/>
                  <a:gd name="T57" fmla="*/ 0 h 257"/>
                  <a:gd name="T58" fmla="*/ 0 w 75"/>
                  <a:gd name="T59" fmla="*/ 0 h 257"/>
                  <a:gd name="T60" fmla="*/ 0 w 75"/>
                  <a:gd name="T61" fmla="*/ 0 h 257"/>
                  <a:gd name="T62" fmla="*/ 0 w 75"/>
                  <a:gd name="T63" fmla="*/ 0 h 25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5" h="257">
                    <a:moveTo>
                      <a:pt x="0" y="257"/>
                    </a:moveTo>
                    <a:lnTo>
                      <a:pt x="5" y="249"/>
                    </a:lnTo>
                    <a:lnTo>
                      <a:pt x="8" y="241"/>
                    </a:lnTo>
                    <a:lnTo>
                      <a:pt x="13" y="233"/>
                    </a:lnTo>
                    <a:lnTo>
                      <a:pt x="16" y="225"/>
                    </a:lnTo>
                    <a:lnTo>
                      <a:pt x="19" y="216"/>
                    </a:lnTo>
                    <a:lnTo>
                      <a:pt x="24" y="208"/>
                    </a:lnTo>
                    <a:lnTo>
                      <a:pt x="27" y="200"/>
                    </a:lnTo>
                    <a:lnTo>
                      <a:pt x="30" y="193"/>
                    </a:lnTo>
                    <a:lnTo>
                      <a:pt x="33" y="185"/>
                    </a:lnTo>
                    <a:lnTo>
                      <a:pt x="36" y="176"/>
                    </a:lnTo>
                    <a:lnTo>
                      <a:pt x="40" y="168"/>
                    </a:lnTo>
                    <a:lnTo>
                      <a:pt x="42" y="160"/>
                    </a:lnTo>
                    <a:lnTo>
                      <a:pt x="45" y="151"/>
                    </a:lnTo>
                    <a:lnTo>
                      <a:pt x="48" y="143"/>
                    </a:lnTo>
                    <a:lnTo>
                      <a:pt x="50" y="134"/>
                    </a:lnTo>
                    <a:lnTo>
                      <a:pt x="52" y="126"/>
                    </a:lnTo>
                    <a:lnTo>
                      <a:pt x="54" y="117"/>
                    </a:lnTo>
                    <a:lnTo>
                      <a:pt x="57" y="109"/>
                    </a:lnTo>
                    <a:lnTo>
                      <a:pt x="59" y="100"/>
                    </a:lnTo>
                    <a:lnTo>
                      <a:pt x="61" y="93"/>
                    </a:lnTo>
                    <a:lnTo>
                      <a:pt x="62" y="84"/>
                    </a:lnTo>
                    <a:lnTo>
                      <a:pt x="64" y="76"/>
                    </a:lnTo>
                    <a:lnTo>
                      <a:pt x="66" y="67"/>
                    </a:lnTo>
                    <a:lnTo>
                      <a:pt x="68" y="59"/>
                    </a:lnTo>
                    <a:lnTo>
                      <a:pt x="69" y="50"/>
                    </a:lnTo>
                    <a:lnTo>
                      <a:pt x="70" y="41"/>
                    </a:lnTo>
                    <a:lnTo>
                      <a:pt x="71" y="33"/>
                    </a:lnTo>
                    <a:lnTo>
                      <a:pt x="72" y="24"/>
                    </a:lnTo>
                    <a:lnTo>
                      <a:pt x="73" y="15"/>
                    </a:lnTo>
                    <a:lnTo>
                      <a:pt x="73" y="7"/>
                    </a:lnTo>
                    <a:lnTo>
                      <a:pt x="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1" name="Freeform 85"/>
              <p:cNvSpPr>
                <a:spLocks/>
              </p:cNvSpPr>
              <p:nvPr/>
            </p:nvSpPr>
            <p:spPr bwMode="auto">
              <a:xfrm>
                <a:off x="3608" y="2464"/>
                <a:ext cx="18" cy="60"/>
              </a:xfrm>
              <a:custGeom>
                <a:avLst/>
                <a:gdLst>
                  <a:gd name="T0" fmla="*/ 0 w 71"/>
                  <a:gd name="T1" fmla="*/ 1 h 259"/>
                  <a:gd name="T2" fmla="*/ 0 w 71"/>
                  <a:gd name="T3" fmla="*/ 1 h 259"/>
                  <a:gd name="T4" fmla="*/ 0 w 71"/>
                  <a:gd name="T5" fmla="*/ 1 h 259"/>
                  <a:gd name="T6" fmla="*/ 0 w 71"/>
                  <a:gd name="T7" fmla="*/ 1 h 259"/>
                  <a:gd name="T8" fmla="*/ 0 w 71"/>
                  <a:gd name="T9" fmla="*/ 1 h 259"/>
                  <a:gd name="T10" fmla="*/ 0 w 71"/>
                  <a:gd name="T11" fmla="*/ 1 h 259"/>
                  <a:gd name="T12" fmla="*/ 0 w 71"/>
                  <a:gd name="T13" fmla="*/ 1 h 259"/>
                  <a:gd name="T14" fmla="*/ 0 w 71"/>
                  <a:gd name="T15" fmla="*/ 1 h 259"/>
                  <a:gd name="T16" fmla="*/ 0 w 71"/>
                  <a:gd name="T17" fmla="*/ 0 h 259"/>
                  <a:gd name="T18" fmla="*/ 0 w 71"/>
                  <a:gd name="T19" fmla="*/ 0 h 259"/>
                  <a:gd name="T20" fmla="*/ 0 w 71"/>
                  <a:gd name="T21" fmla="*/ 0 h 259"/>
                  <a:gd name="T22" fmla="*/ 0 w 71"/>
                  <a:gd name="T23" fmla="*/ 0 h 259"/>
                  <a:gd name="T24" fmla="*/ 0 w 71"/>
                  <a:gd name="T25" fmla="*/ 0 h 259"/>
                  <a:gd name="T26" fmla="*/ 0 w 71"/>
                  <a:gd name="T27" fmla="*/ 0 h 259"/>
                  <a:gd name="T28" fmla="*/ 0 w 71"/>
                  <a:gd name="T29" fmla="*/ 0 h 259"/>
                  <a:gd name="T30" fmla="*/ 0 w 71"/>
                  <a:gd name="T31" fmla="*/ 0 h 259"/>
                  <a:gd name="T32" fmla="*/ 0 w 71"/>
                  <a:gd name="T33" fmla="*/ 0 h 259"/>
                  <a:gd name="T34" fmla="*/ 0 w 71"/>
                  <a:gd name="T35" fmla="*/ 0 h 259"/>
                  <a:gd name="T36" fmla="*/ 0 w 71"/>
                  <a:gd name="T37" fmla="*/ 0 h 259"/>
                  <a:gd name="T38" fmla="*/ 0 w 71"/>
                  <a:gd name="T39" fmla="*/ 0 h 259"/>
                  <a:gd name="T40" fmla="*/ 0 w 71"/>
                  <a:gd name="T41" fmla="*/ 0 h 259"/>
                  <a:gd name="T42" fmla="*/ 0 w 71"/>
                  <a:gd name="T43" fmla="*/ 0 h 259"/>
                  <a:gd name="T44" fmla="*/ 0 w 71"/>
                  <a:gd name="T45" fmla="*/ 0 h 259"/>
                  <a:gd name="T46" fmla="*/ 0 w 71"/>
                  <a:gd name="T47" fmla="*/ 0 h 259"/>
                  <a:gd name="T48" fmla="*/ 0 w 71"/>
                  <a:gd name="T49" fmla="*/ 0 h 259"/>
                  <a:gd name="T50" fmla="*/ 0 w 71"/>
                  <a:gd name="T51" fmla="*/ 0 h 259"/>
                  <a:gd name="T52" fmla="*/ 0 w 71"/>
                  <a:gd name="T53" fmla="*/ 0 h 259"/>
                  <a:gd name="T54" fmla="*/ 0 w 71"/>
                  <a:gd name="T55" fmla="*/ 0 h 259"/>
                  <a:gd name="T56" fmla="*/ 0 w 71"/>
                  <a:gd name="T57" fmla="*/ 0 h 259"/>
                  <a:gd name="T58" fmla="*/ 0 w 71"/>
                  <a:gd name="T59" fmla="*/ 0 h 259"/>
                  <a:gd name="T60" fmla="*/ 0 w 71"/>
                  <a:gd name="T61" fmla="*/ 0 h 259"/>
                  <a:gd name="T62" fmla="*/ 0 w 71"/>
                  <a:gd name="T63" fmla="*/ 0 h 259"/>
                  <a:gd name="T64" fmla="*/ 0 w 71"/>
                  <a:gd name="T65" fmla="*/ 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1" h="259">
                    <a:moveTo>
                      <a:pt x="71" y="259"/>
                    </a:moveTo>
                    <a:lnTo>
                      <a:pt x="71" y="251"/>
                    </a:lnTo>
                    <a:lnTo>
                      <a:pt x="69" y="243"/>
                    </a:lnTo>
                    <a:lnTo>
                      <a:pt x="69" y="234"/>
                    </a:lnTo>
                    <a:lnTo>
                      <a:pt x="68" y="225"/>
                    </a:lnTo>
                    <a:lnTo>
                      <a:pt x="67" y="217"/>
                    </a:lnTo>
                    <a:lnTo>
                      <a:pt x="66" y="208"/>
                    </a:lnTo>
                    <a:lnTo>
                      <a:pt x="65" y="199"/>
                    </a:lnTo>
                    <a:lnTo>
                      <a:pt x="63" y="191"/>
                    </a:lnTo>
                    <a:lnTo>
                      <a:pt x="62" y="182"/>
                    </a:lnTo>
                    <a:lnTo>
                      <a:pt x="59" y="173"/>
                    </a:lnTo>
                    <a:lnTo>
                      <a:pt x="58" y="165"/>
                    </a:lnTo>
                    <a:lnTo>
                      <a:pt x="56" y="156"/>
                    </a:lnTo>
                    <a:lnTo>
                      <a:pt x="55" y="148"/>
                    </a:lnTo>
                    <a:lnTo>
                      <a:pt x="53" y="139"/>
                    </a:lnTo>
                    <a:lnTo>
                      <a:pt x="50" y="132"/>
                    </a:lnTo>
                    <a:lnTo>
                      <a:pt x="48" y="123"/>
                    </a:lnTo>
                    <a:lnTo>
                      <a:pt x="45" y="115"/>
                    </a:lnTo>
                    <a:lnTo>
                      <a:pt x="42" y="106"/>
                    </a:lnTo>
                    <a:lnTo>
                      <a:pt x="40" y="98"/>
                    </a:lnTo>
                    <a:lnTo>
                      <a:pt x="37" y="90"/>
                    </a:lnTo>
                    <a:lnTo>
                      <a:pt x="35" y="81"/>
                    </a:lnTo>
                    <a:lnTo>
                      <a:pt x="31" y="73"/>
                    </a:lnTo>
                    <a:lnTo>
                      <a:pt x="28" y="65"/>
                    </a:lnTo>
                    <a:lnTo>
                      <a:pt x="26" y="56"/>
                    </a:lnTo>
                    <a:lnTo>
                      <a:pt x="22" y="48"/>
                    </a:lnTo>
                    <a:lnTo>
                      <a:pt x="19" y="41"/>
                    </a:lnTo>
                    <a:lnTo>
                      <a:pt x="14" y="33"/>
                    </a:lnTo>
                    <a:lnTo>
                      <a:pt x="11" y="25"/>
                    </a:lnTo>
                    <a:lnTo>
                      <a:pt x="8" y="17"/>
                    </a:lnTo>
                    <a:lnTo>
                      <a:pt x="3" y="9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2" name="Freeform 86"/>
              <p:cNvSpPr>
                <a:spLocks/>
              </p:cNvSpPr>
              <p:nvPr/>
            </p:nvSpPr>
            <p:spPr bwMode="auto">
              <a:xfrm>
                <a:off x="3555" y="2404"/>
                <a:ext cx="43" cy="43"/>
              </a:xfrm>
              <a:custGeom>
                <a:avLst/>
                <a:gdLst>
                  <a:gd name="T0" fmla="*/ 0 w 190"/>
                  <a:gd name="T1" fmla="*/ 0 h 189"/>
                  <a:gd name="T2" fmla="*/ 0 w 190"/>
                  <a:gd name="T3" fmla="*/ 0 h 189"/>
                  <a:gd name="T4" fmla="*/ 0 w 190"/>
                  <a:gd name="T5" fmla="*/ 0 h 189"/>
                  <a:gd name="T6" fmla="*/ 0 w 190"/>
                  <a:gd name="T7" fmla="*/ 0 h 189"/>
                  <a:gd name="T8" fmla="*/ 0 w 190"/>
                  <a:gd name="T9" fmla="*/ 0 h 189"/>
                  <a:gd name="T10" fmla="*/ 0 w 190"/>
                  <a:gd name="T11" fmla="*/ 0 h 189"/>
                  <a:gd name="T12" fmla="*/ 0 w 190"/>
                  <a:gd name="T13" fmla="*/ 0 h 189"/>
                  <a:gd name="T14" fmla="*/ 0 w 190"/>
                  <a:gd name="T15" fmla="*/ 0 h 189"/>
                  <a:gd name="T16" fmla="*/ 0 w 190"/>
                  <a:gd name="T17" fmla="*/ 0 h 189"/>
                  <a:gd name="T18" fmla="*/ 0 w 190"/>
                  <a:gd name="T19" fmla="*/ 0 h 189"/>
                  <a:gd name="T20" fmla="*/ 0 w 190"/>
                  <a:gd name="T21" fmla="*/ 0 h 189"/>
                  <a:gd name="T22" fmla="*/ 0 w 190"/>
                  <a:gd name="T23" fmla="*/ 0 h 189"/>
                  <a:gd name="T24" fmla="*/ 0 w 190"/>
                  <a:gd name="T25" fmla="*/ 0 h 189"/>
                  <a:gd name="T26" fmla="*/ 0 w 190"/>
                  <a:gd name="T27" fmla="*/ 0 h 189"/>
                  <a:gd name="T28" fmla="*/ 0 w 190"/>
                  <a:gd name="T29" fmla="*/ 0 h 189"/>
                  <a:gd name="T30" fmla="*/ 0 w 190"/>
                  <a:gd name="T31" fmla="*/ 0 h 189"/>
                  <a:gd name="T32" fmla="*/ 0 w 190"/>
                  <a:gd name="T33" fmla="*/ 0 h 189"/>
                  <a:gd name="T34" fmla="*/ 0 w 190"/>
                  <a:gd name="T35" fmla="*/ 0 h 189"/>
                  <a:gd name="T36" fmla="*/ 0 w 190"/>
                  <a:gd name="T37" fmla="*/ 0 h 189"/>
                  <a:gd name="T38" fmla="*/ 0 w 190"/>
                  <a:gd name="T39" fmla="*/ 0 h 189"/>
                  <a:gd name="T40" fmla="*/ 0 w 190"/>
                  <a:gd name="T41" fmla="*/ 0 h 189"/>
                  <a:gd name="T42" fmla="*/ 0 w 190"/>
                  <a:gd name="T43" fmla="*/ 0 h 189"/>
                  <a:gd name="T44" fmla="*/ 0 w 190"/>
                  <a:gd name="T45" fmla="*/ 0 h 189"/>
                  <a:gd name="T46" fmla="*/ 0 w 190"/>
                  <a:gd name="T47" fmla="*/ 0 h 189"/>
                  <a:gd name="T48" fmla="*/ 0 w 190"/>
                  <a:gd name="T49" fmla="*/ 0 h 189"/>
                  <a:gd name="T50" fmla="*/ 0 w 190"/>
                  <a:gd name="T51" fmla="*/ 0 h 189"/>
                  <a:gd name="T52" fmla="*/ 0 w 190"/>
                  <a:gd name="T53" fmla="*/ 0 h 189"/>
                  <a:gd name="T54" fmla="*/ 0 w 190"/>
                  <a:gd name="T55" fmla="*/ 0 h 189"/>
                  <a:gd name="T56" fmla="*/ 0 w 190"/>
                  <a:gd name="T57" fmla="*/ 0 h 189"/>
                  <a:gd name="T58" fmla="*/ 0 w 190"/>
                  <a:gd name="T59" fmla="*/ 0 h 189"/>
                  <a:gd name="T60" fmla="*/ 0 w 190"/>
                  <a:gd name="T61" fmla="*/ 0 h 18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0" h="189">
                    <a:moveTo>
                      <a:pt x="190" y="189"/>
                    </a:moveTo>
                    <a:lnTo>
                      <a:pt x="185" y="182"/>
                    </a:lnTo>
                    <a:lnTo>
                      <a:pt x="181" y="175"/>
                    </a:lnTo>
                    <a:lnTo>
                      <a:pt x="175" y="169"/>
                    </a:lnTo>
                    <a:lnTo>
                      <a:pt x="169" y="161"/>
                    </a:lnTo>
                    <a:lnTo>
                      <a:pt x="164" y="154"/>
                    </a:lnTo>
                    <a:lnTo>
                      <a:pt x="158" y="147"/>
                    </a:lnTo>
                    <a:lnTo>
                      <a:pt x="153" y="140"/>
                    </a:lnTo>
                    <a:lnTo>
                      <a:pt x="147" y="133"/>
                    </a:lnTo>
                    <a:lnTo>
                      <a:pt x="141" y="126"/>
                    </a:lnTo>
                    <a:lnTo>
                      <a:pt x="136" y="119"/>
                    </a:lnTo>
                    <a:lnTo>
                      <a:pt x="129" y="112"/>
                    </a:lnTo>
                    <a:lnTo>
                      <a:pt x="123" y="107"/>
                    </a:lnTo>
                    <a:lnTo>
                      <a:pt x="117" y="100"/>
                    </a:lnTo>
                    <a:lnTo>
                      <a:pt x="111" y="93"/>
                    </a:lnTo>
                    <a:lnTo>
                      <a:pt x="104" y="86"/>
                    </a:lnTo>
                    <a:lnTo>
                      <a:pt x="98" y="81"/>
                    </a:lnTo>
                    <a:lnTo>
                      <a:pt x="92" y="74"/>
                    </a:lnTo>
                    <a:lnTo>
                      <a:pt x="85" y="69"/>
                    </a:lnTo>
                    <a:lnTo>
                      <a:pt x="78" y="62"/>
                    </a:lnTo>
                    <a:lnTo>
                      <a:pt x="72" y="56"/>
                    </a:lnTo>
                    <a:lnTo>
                      <a:pt x="65" y="49"/>
                    </a:lnTo>
                    <a:lnTo>
                      <a:pt x="57" y="44"/>
                    </a:lnTo>
                    <a:lnTo>
                      <a:pt x="50" y="38"/>
                    </a:lnTo>
                    <a:lnTo>
                      <a:pt x="44" y="33"/>
                    </a:lnTo>
                    <a:lnTo>
                      <a:pt x="36" y="27"/>
                    </a:lnTo>
                    <a:lnTo>
                      <a:pt x="29" y="21"/>
                    </a:lnTo>
                    <a:lnTo>
                      <a:pt x="21" y="16"/>
                    </a:lnTo>
                    <a:lnTo>
                      <a:pt x="14" y="10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3" name="Freeform 87"/>
              <p:cNvSpPr>
                <a:spLocks/>
              </p:cNvSpPr>
              <p:nvPr/>
            </p:nvSpPr>
            <p:spPr bwMode="auto">
              <a:xfrm>
                <a:off x="3494" y="2376"/>
                <a:ext cx="44" cy="16"/>
              </a:xfrm>
              <a:custGeom>
                <a:avLst/>
                <a:gdLst>
                  <a:gd name="T0" fmla="*/ 0 w 186"/>
                  <a:gd name="T1" fmla="*/ 0 h 71"/>
                  <a:gd name="T2" fmla="*/ 0 w 186"/>
                  <a:gd name="T3" fmla="*/ 0 h 71"/>
                  <a:gd name="T4" fmla="*/ 0 w 186"/>
                  <a:gd name="T5" fmla="*/ 0 h 71"/>
                  <a:gd name="T6" fmla="*/ 0 w 186"/>
                  <a:gd name="T7" fmla="*/ 0 h 71"/>
                  <a:gd name="T8" fmla="*/ 0 w 186"/>
                  <a:gd name="T9" fmla="*/ 0 h 71"/>
                  <a:gd name="T10" fmla="*/ 0 w 186"/>
                  <a:gd name="T11" fmla="*/ 0 h 71"/>
                  <a:gd name="T12" fmla="*/ 0 w 186"/>
                  <a:gd name="T13" fmla="*/ 0 h 71"/>
                  <a:gd name="T14" fmla="*/ 0 w 186"/>
                  <a:gd name="T15" fmla="*/ 0 h 71"/>
                  <a:gd name="T16" fmla="*/ 0 w 186"/>
                  <a:gd name="T17" fmla="*/ 0 h 71"/>
                  <a:gd name="T18" fmla="*/ 0 w 186"/>
                  <a:gd name="T19" fmla="*/ 0 h 71"/>
                  <a:gd name="T20" fmla="*/ 0 w 186"/>
                  <a:gd name="T21" fmla="*/ 0 h 71"/>
                  <a:gd name="T22" fmla="*/ 0 w 186"/>
                  <a:gd name="T23" fmla="*/ 0 h 71"/>
                  <a:gd name="T24" fmla="*/ 0 w 186"/>
                  <a:gd name="T25" fmla="*/ 0 h 71"/>
                  <a:gd name="T26" fmla="*/ 0 w 186"/>
                  <a:gd name="T27" fmla="*/ 0 h 71"/>
                  <a:gd name="T28" fmla="*/ 0 w 186"/>
                  <a:gd name="T29" fmla="*/ 0 h 71"/>
                  <a:gd name="T30" fmla="*/ 0 w 186"/>
                  <a:gd name="T31" fmla="*/ 0 h 71"/>
                  <a:gd name="T32" fmla="*/ 0 w 186"/>
                  <a:gd name="T33" fmla="*/ 0 h 71"/>
                  <a:gd name="T34" fmla="*/ 0 w 186"/>
                  <a:gd name="T35" fmla="*/ 0 h 71"/>
                  <a:gd name="T36" fmla="*/ 0 w 186"/>
                  <a:gd name="T37" fmla="*/ 0 h 71"/>
                  <a:gd name="T38" fmla="*/ 0 w 186"/>
                  <a:gd name="T39" fmla="*/ 0 h 71"/>
                  <a:gd name="T40" fmla="*/ 0 w 186"/>
                  <a:gd name="T41" fmla="*/ 0 h 71"/>
                  <a:gd name="T42" fmla="*/ 0 w 186"/>
                  <a:gd name="T43" fmla="*/ 0 h 71"/>
                  <a:gd name="T44" fmla="*/ 0 w 186"/>
                  <a:gd name="T45" fmla="*/ 0 h 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86" h="71">
                    <a:moveTo>
                      <a:pt x="186" y="71"/>
                    </a:moveTo>
                    <a:lnTo>
                      <a:pt x="183" y="70"/>
                    </a:lnTo>
                    <a:lnTo>
                      <a:pt x="175" y="65"/>
                    </a:lnTo>
                    <a:lnTo>
                      <a:pt x="166" y="61"/>
                    </a:lnTo>
                    <a:lnTo>
                      <a:pt x="158" y="57"/>
                    </a:lnTo>
                    <a:lnTo>
                      <a:pt x="150" y="53"/>
                    </a:lnTo>
                    <a:lnTo>
                      <a:pt x="141" y="50"/>
                    </a:lnTo>
                    <a:lnTo>
                      <a:pt x="133" y="45"/>
                    </a:lnTo>
                    <a:lnTo>
                      <a:pt x="125" y="42"/>
                    </a:lnTo>
                    <a:lnTo>
                      <a:pt x="116" y="38"/>
                    </a:lnTo>
                    <a:lnTo>
                      <a:pt x="107" y="35"/>
                    </a:lnTo>
                    <a:lnTo>
                      <a:pt x="99" y="32"/>
                    </a:lnTo>
                    <a:lnTo>
                      <a:pt x="90" y="28"/>
                    </a:lnTo>
                    <a:lnTo>
                      <a:pt x="81" y="25"/>
                    </a:lnTo>
                    <a:lnTo>
                      <a:pt x="72" y="21"/>
                    </a:lnTo>
                    <a:lnTo>
                      <a:pt x="63" y="18"/>
                    </a:lnTo>
                    <a:lnTo>
                      <a:pt x="54" y="16"/>
                    </a:lnTo>
                    <a:lnTo>
                      <a:pt x="45" y="12"/>
                    </a:lnTo>
                    <a:lnTo>
                      <a:pt x="36" y="10"/>
                    </a:lnTo>
                    <a:lnTo>
                      <a:pt x="27" y="8"/>
                    </a:lnTo>
                    <a:lnTo>
                      <a:pt x="18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4" name="Freeform 88"/>
              <p:cNvSpPr>
                <a:spLocks/>
              </p:cNvSpPr>
              <p:nvPr/>
            </p:nvSpPr>
            <p:spPr bwMode="auto">
              <a:xfrm>
                <a:off x="4199" y="2356"/>
                <a:ext cx="73" cy="353"/>
              </a:xfrm>
              <a:custGeom>
                <a:avLst/>
                <a:gdLst>
                  <a:gd name="T0" fmla="*/ 1 w 327"/>
                  <a:gd name="T1" fmla="*/ 0 h 1552"/>
                  <a:gd name="T2" fmla="*/ 1 w 327"/>
                  <a:gd name="T3" fmla="*/ 0 h 1552"/>
                  <a:gd name="T4" fmla="*/ 1 w 327"/>
                  <a:gd name="T5" fmla="*/ 0 h 1552"/>
                  <a:gd name="T6" fmla="*/ 1 w 327"/>
                  <a:gd name="T7" fmla="*/ 0 h 1552"/>
                  <a:gd name="T8" fmla="*/ 1 w 327"/>
                  <a:gd name="T9" fmla="*/ 0 h 1552"/>
                  <a:gd name="T10" fmla="*/ 0 w 327"/>
                  <a:gd name="T11" fmla="*/ 0 h 1552"/>
                  <a:gd name="T12" fmla="*/ 0 w 327"/>
                  <a:gd name="T13" fmla="*/ 0 h 1552"/>
                  <a:gd name="T14" fmla="*/ 0 w 327"/>
                  <a:gd name="T15" fmla="*/ 0 h 1552"/>
                  <a:gd name="T16" fmla="*/ 0 w 327"/>
                  <a:gd name="T17" fmla="*/ 0 h 1552"/>
                  <a:gd name="T18" fmla="*/ 0 w 327"/>
                  <a:gd name="T19" fmla="*/ 0 h 1552"/>
                  <a:gd name="T20" fmla="*/ 0 w 327"/>
                  <a:gd name="T21" fmla="*/ 0 h 1552"/>
                  <a:gd name="T22" fmla="*/ 0 w 327"/>
                  <a:gd name="T23" fmla="*/ 0 h 1552"/>
                  <a:gd name="T24" fmla="*/ 0 w 327"/>
                  <a:gd name="T25" fmla="*/ 0 h 1552"/>
                  <a:gd name="T26" fmla="*/ 0 w 327"/>
                  <a:gd name="T27" fmla="*/ 0 h 1552"/>
                  <a:gd name="T28" fmla="*/ 0 w 327"/>
                  <a:gd name="T29" fmla="*/ 1 h 1552"/>
                  <a:gd name="T30" fmla="*/ 0 w 327"/>
                  <a:gd name="T31" fmla="*/ 1 h 1552"/>
                  <a:gd name="T32" fmla="*/ 0 w 327"/>
                  <a:gd name="T33" fmla="*/ 1 h 1552"/>
                  <a:gd name="T34" fmla="*/ 0 w 327"/>
                  <a:gd name="T35" fmla="*/ 1 h 1552"/>
                  <a:gd name="T36" fmla="*/ 0 w 327"/>
                  <a:gd name="T37" fmla="*/ 1 h 1552"/>
                  <a:gd name="T38" fmla="*/ 0 w 327"/>
                  <a:gd name="T39" fmla="*/ 1 h 1552"/>
                  <a:gd name="T40" fmla="*/ 0 w 327"/>
                  <a:gd name="T41" fmla="*/ 1 h 1552"/>
                  <a:gd name="T42" fmla="*/ 0 w 327"/>
                  <a:gd name="T43" fmla="*/ 1 h 1552"/>
                  <a:gd name="T44" fmla="*/ 0 w 327"/>
                  <a:gd name="T45" fmla="*/ 1 h 1552"/>
                  <a:gd name="T46" fmla="*/ 0 w 327"/>
                  <a:gd name="T47" fmla="*/ 1 h 1552"/>
                  <a:gd name="T48" fmla="*/ 0 w 327"/>
                  <a:gd name="T49" fmla="*/ 2 h 1552"/>
                  <a:gd name="T50" fmla="*/ 0 w 327"/>
                  <a:gd name="T51" fmla="*/ 2 h 1552"/>
                  <a:gd name="T52" fmla="*/ 0 w 327"/>
                  <a:gd name="T53" fmla="*/ 2 h 1552"/>
                  <a:gd name="T54" fmla="*/ 0 w 327"/>
                  <a:gd name="T55" fmla="*/ 2 h 1552"/>
                  <a:gd name="T56" fmla="*/ 0 w 327"/>
                  <a:gd name="T57" fmla="*/ 2 h 1552"/>
                  <a:gd name="T58" fmla="*/ 0 w 327"/>
                  <a:gd name="T59" fmla="*/ 2 h 1552"/>
                  <a:gd name="T60" fmla="*/ 0 w 327"/>
                  <a:gd name="T61" fmla="*/ 2 h 1552"/>
                  <a:gd name="T62" fmla="*/ 0 w 327"/>
                  <a:gd name="T63" fmla="*/ 2 h 1552"/>
                  <a:gd name="T64" fmla="*/ 0 w 327"/>
                  <a:gd name="T65" fmla="*/ 3 h 1552"/>
                  <a:gd name="T66" fmla="*/ 0 w 327"/>
                  <a:gd name="T67" fmla="*/ 3 h 1552"/>
                  <a:gd name="T68" fmla="*/ 0 w 327"/>
                  <a:gd name="T69" fmla="*/ 3 h 1552"/>
                  <a:gd name="T70" fmla="*/ 0 w 327"/>
                  <a:gd name="T71" fmla="*/ 3 h 1552"/>
                  <a:gd name="T72" fmla="*/ 0 w 327"/>
                  <a:gd name="T73" fmla="*/ 3 h 1552"/>
                  <a:gd name="T74" fmla="*/ 0 w 327"/>
                  <a:gd name="T75" fmla="*/ 3 h 1552"/>
                  <a:gd name="T76" fmla="*/ 0 w 327"/>
                  <a:gd name="T77" fmla="*/ 3 h 1552"/>
                  <a:gd name="T78" fmla="*/ 0 w 327"/>
                  <a:gd name="T79" fmla="*/ 3 h 1552"/>
                  <a:gd name="T80" fmla="*/ 0 w 327"/>
                  <a:gd name="T81" fmla="*/ 3 h 1552"/>
                  <a:gd name="T82" fmla="*/ 0 w 327"/>
                  <a:gd name="T83" fmla="*/ 3 h 1552"/>
                  <a:gd name="T84" fmla="*/ 0 w 327"/>
                  <a:gd name="T85" fmla="*/ 3 h 1552"/>
                  <a:gd name="T86" fmla="*/ 0 w 327"/>
                  <a:gd name="T87" fmla="*/ 3 h 1552"/>
                  <a:gd name="T88" fmla="*/ 0 w 327"/>
                  <a:gd name="T89" fmla="*/ 4 h 1552"/>
                  <a:gd name="T90" fmla="*/ 0 w 327"/>
                  <a:gd name="T91" fmla="*/ 4 h 1552"/>
                  <a:gd name="T92" fmla="*/ 0 w 327"/>
                  <a:gd name="T93" fmla="*/ 4 h 1552"/>
                  <a:gd name="T94" fmla="*/ 0 w 327"/>
                  <a:gd name="T95" fmla="*/ 4 h 1552"/>
                  <a:gd name="T96" fmla="*/ 0 w 327"/>
                  <a:gd name="T97" fmla="*/ 4 h 1552"/>
                  <a:gd name="T98" fmla="*/ 0 w 327"/>
                  <a:gd name="T99" fmla="*/ 4 h 1552"/>
                  <a:gd name="T100" fmla="*/ 0 w 327"/>
                  <a:gd name="T101" fmla="*/ 4 h 1552"/>
                  <a:gd name="T102" fmla="*/ 0 w 327"/>
                  <a:gd name="T103" fmla="*/ 4 h 1552"/>
                  <a:gd name="T104" fmla="*/ 0 w 327"/>
                  <a:gd name="T105" fmla="*/ 4 h 1552"/>
                  <a:gd name="T106" fmla="*/ 1 w 327"/>
                  <a:gd name="T107" fmla="*/ 4 h 1552"/>
                  <a:gd name="T108" fmla="*/ 1 w 327"/>
                  <a:gd name="T109" fmla="*/ 4 h 1552"/>
                  <a:gd name="T110" fmla="*/ 1 w 327"/>
                  <a:gd name="T111" fmla="*/ 4 h 1552"/>
                  <a:gd name="T112" fmla="*/ 1 w 327"/>
                  <a:gd name="T113" fmla="*/ 4 h 1552"/>
                  <a:gd name="T114" fmla="*/ 1 w 327"/>
                  <a:gd name="T115" fmla="*/ 4 h 155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7" h="1552">
                    <a:moveTo>
                      <a:pt x="327" y="0"/>
                    </a:moveTo>
                    <a:lnTo>
                      <a:pt x="322" y="0"/>
                    </a:lnTo>
                    <a:lnTo>
                      <a:pt x="318" y="0"/>
                    </a:lnTo>
                    <a:lnTo>
                      <a:pt x="313" y="0"/>
                    </a:lnTo>
                    <a:lnTo>
                      <a:pt x="309" y="1"/>
                    </a:lnTo>
                    <a:lnTo>
                      <a:pt x="304" y="1"/>
                    </a:lnTo>
                    <a:lnTo>
                      <a:pt x="300" y="2"/>
                    </a:lnTo>
                    <a:lnTo>
                      <a:pt x="297" y="3"/>
                    </a:lnTo>
                    <a:lnTo>
                      <a:pt x="292" y="4"/>
                    </a:lnTo>
                    <a:lnTo>
                      <a:pt x="288" y="5"/>
                    </a:lnTo>
                    <a:lnTo>
                      <a:pt x="283" y="7"/>
                    </a:lnTo>
                    <a:lnTo>
                      <a:pt x="279" y="8"/>
                    </a:lnTo>
                    <a:lnTo>
                      <a:pt x="274" y="10"/>
                    </a:lnTo>
                    <a:lnTo>
                      <a:pt x="270" y="11"/>
                    </a:lnTo>
                    <a:lnTo>
                      <a:pt x="266" y="13"/>
                    </a:lnTo>
                    <a:lnTo>
                      <a:pt x="262" y="16"/>
                    </a:lnTo>
                    <a:lnTo>
                      <a:pt x="257" y="18"/>
                    </a:lnTo>
                    <a:lnTo>
                      <a:pt x="253" y="20"/>
                    </a:lnTo>
                    <a:lnTo>
                      <a:pt x="248" y="22"/>
                    </a:lnTo>
                    <a:lnTo>
                      <a:pt x="244" y="25"/>
                    </a:lnTo>
                    <a:lnTo>
                      <a:pt x="240" y="28"/>
                    </a:lnTo>
                    <a:lnTo>
                      <a:pt x="236" y="30"/>
                    </a:lnTo>
                    <a:lnTo>
                      <a:pt x="231" y="34"/>
                    </a:lnTo>
                    <a:lnTo>
                      <a:pt x="228" y="37"/>
                    </a:lnTo>
                    <a:lnTo>
                      <a:pt x="224" y="39"/>
                    </a:lnTo>
                    <a:lnTo>
                      <a:pt x="219" y="43"/>
                    </a:lnTo>
                    <a:lnTo>
                      <a:pt x="215" y="47"/>
                    </a:lnTo>
                    <a:lnTo>
                      <a:pt x="211" y="50"/>
                    </a:lnTo>
                    <a:lnTo>
                      <a:pt x="207" y="54"/>
                    </a:lnTo>
                    <a:lnTo>
                      <a:pt x="203" y="58"/>
                    </a:lnTo>
                    <a:lnTo>
                      <a:pt x="199" y="62"/>
                    </a:lnTo>
                    <a:lnTo>
                      <a:pt x="194" y="66"/>
                    </a:lnTo>
                    <a:lnTo>
                      <a:pt x="191" y="71"/>
                    </a:lnTo>
                    <a:lnTo>
                      <a:pt x="187" y="75"/>
                    </a:lnTo>
                    <a:lnTo>
                      <a:pt x="183" y="80"/>
                    </a:lnTo>
                    <a:lnTo>
                      <a:pt x="179" y="84"/>
                    </a:lnTo>
                    <a:lnTo>
                      <a:pt x="175" y="89"/>
                    </a:lnTo>
                    <a:lnTo>
                      <a:pt x="171" y="93"/>
                    </a:lnTo>
                    <a:lnTo>
                      <a:pt x="167" y="99"/>
                    </a:lnTo>
                    <a:lnTo>
                      <a:pt x="164" y="103"/>
                    </a:lnTo>
                    <a:lnTo>
                      <a:pt x="160" y="109"/>
                    </a:lnTo>
                    <a:lnTo>
                      <a:pt x="156" y="114"/>
                    </a:lnTo>
                    <a:lnTo>
                      <a:pt x="152" y="120"/>
                    </a:lnTo>
                    <a:lnTo>
                      <a:pt x="148" y="126"/>
                    </a:lnTo>
                    <a:lnTo>
                      <a:pt x="145" y="131"/>
                    </a:lnTo>
                    <a:lnTo>
                      <a:pt x="142" y="137"/>
                    </a:lnTo>
                    <a:lnTo>
                      <a:pt x="138" y="143"/>
                    </a:lnTo>
                    <a:lnTo>
                      <a:pt x="134" y="149"/>
                    </a:lnTo>
                    <a:lnTo>
                      <a:pt x="130" y="155"/>
                    </a:lnTo>
                    <a:lnTo>
                      <a:pt x="127" y="162"/>
                    </a:lnTo>
                    <a:lnTo>
                      <a:pt x="124" y="168"/>
                    </a:lnTo>
                    <a:lnTo>
                      <a:pt x="120" y="175"/>
                    </a:lnTo>
                    <a:lnTo>
                      <a:pt x="117" y="181"/>
                    </a:lnTo>
                    <a:lnTo>
                      <a:pt x="113" y="188"/>
                    </a:lnTo>
                    <a:lnTo>
                      <a:pt x="110" y="195"/>
                    </a:lnTo>
                    <a:lnTo>
                      <a:pt x="107" y="202"/>
                    </a:lnTo>
                    <a:lnTo>
                      <a:pt x="103" y="209"/>
                    </a:lnTo>
                    <a:lnTo>
                      <a:pt x="100" y="216"/>
                    </a:lnTo>
                    <a:lnTo>
                      <a:pt x="98" y="223"/>
                    </a:lnTo>
                    <a:lnTo>
                      <a:pt x="94" y="230"/>
                    </a:lnTo>
                    <a:lnTo>
                      <a:pt x="91" y="238"/>
                    </a:lnTo>
                    <a:lnTo>
                      <a:pt x="89" y="246"/>
                    </a:lnTo>
                    <a:lnTo>
                      <a:pt x="85" y="254"/>
                    </a:lnTo>
                    <a:lnTo>
                      <a:pt x="82" y="262"/>
                    </a:lnTo>
                    <a:lnTo>
                      <a:pt x="80" y="268"/>
                    </a:lnTo>
                    <a:lnTo>
                      <a:pt x="76" y="277"/>
                    </a:lnTo>
                    <a:lnTo>
                      <a:pt x="74" y="285"/>
                    </a:lnTo>
                    <a:lnTo>
                      <a:pt x="71" y="293"/>
                    </a:lnTo>
                    <a:lnTo>
                      <a:pt x="69" y="301"/>
                    </a:lnTo>
                    <a:lnTo>
                      <a:pt x="65" y="310"/>
                    </a:lnTo>
                    <a:lnTo>
                      <a:pt x="63" y="318"/>
                    </a:lnTo>
                    <a:lnTo>
                      <a:pt x="61" y="327"/>
                    </a:lnTo>
                    <a:lnTo>
                      <a:pt x="58" y="335"/>
                    </a:lnTo>
                    <a:lnTo>
                      <a:pt x="55" y="344"/>
                    </a:lnTo>
                    <a:lnTo>
                      <a:pt x="53" y="353"/>
                    </a:lnTo>
                    <a:lnTo>
                      <a:pt x="51" y="361"/>
                    </a:lnTo>
                    <a:lnTo>
                      <a:pt x="48" y="370"/>
                    </a:lnTo>
                    <a:lnTo>
                      <a:pt x="46" y="379"/>
                    </a:lnTo>
                    <a:lnTo>
                      <a:pt x="44" y="387"/>
                    </a:lnTo>
                    <a:lnTo>
                      <a:pt x="42" y="396"/>
                    </a:lnTo>
                    <a:lnTo>
                      <a:pt x="39" y="405"/>
                    </a:lnTo>
                    <a:lnTo>
                      <a:pt x="37" y="414"/>
                    </a:lnTo>
                    <a:lnTo>
                      <a:pt x="36" y="425"/>
                    </a:lnTo>
                    <a:lnTo>
                      <a:pt x="34" y="434"/>
                    </a:lnTo>
                    <a:lnTo>
                      <a:pt x="31" y="443"/>
                    </a:lnTo>
                    <a:lnTo>
                      <a:pt x="30" y="453"/>
                    </a:lnTo>
                    <a:lnTo>
                      <a:pt x="28" y="462"/>
                    </a:lnTo>
                    <a:lnTo>
                      <a:pt x="26" y="472"/>
                    </a:lnTo>
                    <a:lnTo>
                      <a:pt x="25" y="481"/>
                    </a:lnTo>
                    <a:lnTo>
                      <a:pt x="22" y="491"/>
                    </a:lnTo>
                    <a:lnTo>
                      <a:pt x="21" y="501"/>
                    </a:lnTo>
                    <a:lnTo>
                      <a:pt x="20" y="510"/>
                    </a:lnTo>
                    <a:lnTo>
                      <a:pt x="18" y="520"/>
                    </a:lnTo>
                    <a:lnTo>
                      <a:pt x="17" y="530"/>
                    </a:lnTo>
                    <a:lnTo>
                      <a:pt x="16" y="540"/>
                    </a:lnTo>
                    <a:lnTo>
                      <a:pt x="15" y="549"/>
                    </a:lnTo>
                    <a:lnTo>
                      <a:pt x="14" y="559"/>
                    </a:lnTo>
                    <a:lnTo>
                      <a:pt x="12" y="570"/>
                    </a:lnTo>
                    <a:lnTo>
                      <a:pt x="11" y="580"/>
                    </a:lnTo>
                    <a:lnTo>
                      <a:pt x="10" y="590"/>
                    </a:lnTo>
                    <a:lnTo>
                      <a:pt x="9" y="600"/>
                    </a:lnTo>
                    <a:lnTo>
                      <a:pt x="8" y="610"/>
                    </a:lnTo>
                    <a:lnTo>
                      <a:pt x="7" y="620"/>
                    </a:lnTo>
                    <a:lnTo>
                      <a:pt x="6" y="630"/>
                    </a:lnTo>
                    <a:lnTo>
                      <a:pt x="6" y="640"/>
                    </a:lnTo>
                    <a:lnTo>
                      <a:pt x="5" y="652"/>
                    </a:lnTo>
                    <a:lnTo>
                      <a:pt x="3" y="662"/>
                    </a:lnTo>
                    <a:lnTo>
                      <a:pt x="3" y="672"/>
                    </a:lnTo>
                    <a:lnTo>
                      <a:pt x="2" y="682"/>
                    </a:lnTo>
                    <a:lnTo>
                      <a:pt x="2" y="692"/>
                    </a:lnTo>
                    <a:lnTo>
                      <a:pt x="1" y="703"/>
                    </a:lnTo>
                    <a:lnTo>
                      <a:pt x="1" y="713"/>
                    </a:lnTo>
                    <a:lnTo>
                      <a:pt x="1" y="723"/>
                    </a:lnTo>
                    <a:lnTo>
                      <a:pt x="1" y="734"/>
                    </a:lnTo>
                    <a:lnTo>
                      <a:pt x="0" y="745"/>
                    </a:lnTo>
                    <a:lnTo>
                      <a:pt x="0" y="755"/>
                    </a:lnTo>
                    <a:lnTo>
                      <a:pt x="0" y="765"/>
                    </a:lnTo>
                    <a:lnTo>
                      <a:pt x="0" y="775"/>
                    </a:lnTo>
                    <a:lnTo>
                      <a:pt x="0" y="786"/>
                    </a:lnTo>
                    <a:lnTo>
                      <a:pt x="0" y="796"/>
                    </a:lnTo>
                    <a:lnTo>
                      <a:pt x="0" y="807"/>
                    </a:lnTo>
                    <a:lnTo>
                      <a:pt x="1" y="817"/>
                    </a:lnTo>
                    <a:lnTo>
                      <a:pt x="1" y="828"/>
                    </a:lnTo>
                    <a:lnTo>
                      <a:pt x="1" y="838"/>
                    </a:lnTo>
                    <a:lnTo>
                      <a:pt x="1" y="848"/>
                    </a:lnTo>
                    <a:lnTo>
                      <a:pt x="2" y="858"/>
                    </a:lnTo>
                    <a:lnTo>
                      <a:pt x="2" y="870"/>
                    </a:lnTo>
                    <a:lnTo>
                      <a:pt x="3" y="880"/>
                    </a:lnTo>
                    <a:lnTo>
                      <a:pt x="3" y="890"/>
                    </a:lnTo>
                    <a:lnTo>
                      <a:pt x="5" y="900"/>
                    </a:lnTo>
                    <a:lnTo>
                      <a:pt x="6" y="910"/>
                    </a:lnTo>
                    <a:lnTo>
                      <a:pt x="6" y="920"/>
                    </a:lnTo>
                    <a:lnTo>
                      <a:pt x="7" y="930"/>
                    </a:lnTo>
                    <a:lnTo>
                      <a:pt x="8" y="941"/>
                    </a:lnTo>
                    <a:lnTo>
                      <a:pt x="9" y="952"/>
                    </a:lnTo>
                    <a:lnTo>
                      <a:pt x="10" y="962"/>
                    </a:lnTo>
                    <a:lnTo>
                      <a:pt x="11" y="972"/>
                    </a:lnTo>
                    <a:lnTo>
                      <a:pt x="12" y="982"/>
                    </a:lnTo>
                    <a:lnTo>
                      <a:pt x="14" y="991"/>
                    </a:lnTo>
                    <a:lnTo>
                      <a:pt x="15" y="1001"/>
                    </a:lnTo>
                    <a:lnTo>
                      <a:pt x="16" y="1011"/>
                    </a:lnTo>
                    <a:lnTo>
                      <a:pt x="17" y="1021"/>
                    </a:lnTo>
                    <a:lnTo>
                      <a:pt x="18" y="1031"/>
                    </a:lnTo>
                    <a:lnTo>
                      <a:pt x="20" y="1041"/>
                    </a:lnTo>
                    <a:lnTo>
                      <a:pt x="21" y="1050"/>
                    </a:lnTo>
                    <a:lnTo>
                      <a:pt x="22" y="1061"/>
                    </a:lnTo>
                    <a:lnTo>
                      <a:pt x="25" y="1069"/>
                    </a:lnTo>
                    <a:lnTo>
                      <a:pt x="26" y="1080"/>
                    </a:lnTo>
                    <a:lnTo>
                      <a:pt x="28" y="1089"/>
                    </a:lnTo>
                    <a:lnTo>
                      <a:pt x="30" y="1099"/>
                    </a:lnTo>
                    <a:lnTo>
                      <a:pt x="31" y="1108"/>
                    </a:lnTo>
                    <a:lnTo>
                      <a:pt x="34" y="1118"/>
                    </a:lnTo>
                    <a:lnTo>
                      <a:pt x="36" y="1127"/>
                    </a:lnTo>
                    <a:lnTo>
                      <a:pt x="37" y="1136"/>
                    </a:lnTo>
                    <a:lnTo>
                      <a:pt x="39" y="1145"/>
                    </a:lnTo>
                    <a:lnTo>
                      <a:pt x="42" y="1155"/>
                    </a:lnTo>
                    <a:lnTo>
                      <a:pt x="44" y="1164"/>
                    </a:lnTo>
                    <a:lnTo>
                      <a:pt x="46" y="1173"/>
                    </a:lnTo>
                    <a:lnTo>
                      <a:pt x="48" y="1182"/>
                    </a:lnTo>
                    <a:lnTo>
                      <a:pt x="51" y="1190"/>
                    </a:lnTo>
                    <a:lnTo>
                      <a:pt x="53" y="1199"/>
                    </a:lnTo>
                    <a:lnTo>
                      <a:pt x="55" y="1208"/>
                    </a:lnTo>
                    <a:lnTo>
                      <a:pt x="58" y="1217"/>
                    </a:lnTo>
                    <a:lnTo>
                      <a:pt x="61" y="1225"/>
                    </a:lnTo>
                    <a:lnTo>
                      <a:pt x="63" y="1234"/>
                    </a:lnTo>
                    <a:lnTo>
                      <a:pt x="65" y="1241"/>
                    </a:lnTo>
                    <a:lnTo>
                      <a:pt x="69" y="1250"/>
                    </a:lnTo>
                    <a:lnTo>
                      <a:pt x="71" y="1258"/>
                    </a:lnTo>
                    <a:lnTo>
                      <a:pt x="74" y="1266"/>
                    </a:lnTo>
                    <a:lnTo>
                      <a:pt x="76" y="1274"/>
                    </a:lnTo>
                    <a:lnTo>
                      <a:pt x="80" y="1282"/>
                    </a:lnTo>
                    <a:lnTo>
                      <a:pt x="82" y="1290"/>
                    </a:lnTo>
                    <a:lnTo>
                      <a:pt x="85" y="1298"/>
                    </a:lnTo>
                    <a:lnTo>
                      <a:pt x="89" y="1305"/>
                    </a:lnTo>
                    <a:lnTo>
                      <a:pt x="91" y="1313"/>
                    </a:lnTo>
                    <a:lnTo>
                      <a:pt x="94" y="1320"/>
                    </a:lnTo>
                    <a:lnTo>
                      <a:pt x="98" y="1328"/>
                    </a:lnTo>
                    <a:lnTo>
                      <a:pt x="100" y="1335"/>
                    </a:lnTo>
                    <a:lnTo>
                      <a:pt x="103" y="1343"/>
                    </a:lnTo>
                    <a:lnTo>
                      <a:pt x="107" y="1349"/>
                    </a:lnTo>
                    <a:lnTo>
                      <a:pt x="110" y="1356"/>
                    </a:lnTo>
                    <a:lnTo>
                      <a:pt x="113" y="1363"/>
                    </a:lnTo>
                    <a:lnTo>
                      <a:pt x="117" y="1369"/>
                    </a:lnTo>
                    <a:lnTo>
                      <a:pt x="120" y="1376"/>
                    </a:lnTo>
                    <a:lnTo>
                      <a:pt x="124" y="1383"/>
                    </a:lnTo>
                    <a:lnTo>
                      <a:pt x="127" y="1390"/>
                    </a:lnTo>
                    <a:lnTo>
                      <a:pt x="130" y="1395"/>
                    </a:lnTo>
                    <a:lnTo>
                      <a:pt x="134" y="1402"/>
                    </a:lnTo>
                    <a:lnTo>
                      <a:pt x="138" y="1408"/>
                    </a:lnTo>
                    <a:lnTo>
                      <a:pt x="142" y="1414"/>
                    </a:lnTo>
                    <a:lnTo>
                      <a:pt x="145" y="1420"/>
                    </a:lnTo>
                    <a:lnTo>
                      <a:pt x="148" y="1426"/>
                    </a:lnTo>
                    <a:lnTo>
                      <a:pt x="152" y="1431"/>
                    </a:lnTo>
                    <a:lnTo>
                      <a:pt x="156" y="1437"/>
                    </a:lnTo>
                    <a:lnTo>
                      <a:pt x="160" y="1443"/>
                    </a:lnTo>
                    <a:lnTo>
                      <a:pt x="164" y="1447"/>
                    </a:lnTo>
                    <a:lnTo>
                      <a:pt x="167" y="1453"/>
                    </a:lnTo>
                    <a:lnTo>
                      <a:pt x="171" y="1457"/>
                    </a:lnTo>
                    <a:lnTo>
                      <a:pt x="175" y="1463"/>
                    </a:lnTo>
                    <a:lnTo>
                      <a:pt x="179" y="1467"/>
                    </a:lnTo>
                    <a:lnTo>
                      <a:pt x="183" y="1472"/>
                    </a:lnTo>
                    <a:lnTo>
                      <a:pt x="187" y="1476"/>
                    </a:lnTo>
                    <a:lnTo>
                      <a:pt x="191" y="1481"/>
                    </a:lnTo>
                    <a:lnTo>
                      <a:pt x="194" y="1485"/>
                    </a:lnTo>
                    <a:lnTo>
                      <a:pt x="199" y="1490"/>
                    </a:lnTo>
                    <a:lnTo>
                      <a:pt x="203" y="1493"/>
                    </a:lnTo>
                    <a:lnTo>
                      <a:pt x="207" y="1498"/>
                    </a:lnTo>
                    <a:lnTo>
                      <a:pt x="211" y="1501"/>
                    </a:lnTo>
                    <a:lnTo>
                      <a:pt x="215" y="1504"/>
                    </a:lnTo>
                    <a:lnTo>
                      <a:pt x="219" y="1508"/>
                    </a:lnTo>
                    <a:lnTo>
                      <a:pt x="224" y="1511"/>
                    </a:lnTo>
                    <a:lnTo>
                      <a:pt x="228" y="1514"/>
                    </a:lnTo>
                    <a:lnTo>
                      <a:pt x="231" y="1518"/>
                    </a:lnTo>
                    <a:lnTo>
                      <a:pt x="236" y="1521"/>
                    </a:lnTo>
                    <a:lnTo>
                      <a:pt x="240" y="1523"/>
                    </a:lnTo>
                    <a:lnTo>
                      <a:pt x="244" y="1526"/>
                    </a:lnTo>
                    <a:lnTo>
                      <a:pt x="248" y="1529"/>
                    </a:lnTo>
                    <a:lnTo>
                      <a:pt x="253" y="1531"/>
                    </a:lnTo>
                    <a:lnTo>
                      <a:pt x="257" y="1534"/>
                    </a:lnTo>
                    <a:lnTo>
                      <a:pt x="262" y="1536"/>
                    </a:lnTo>
                    <a:lnTo>
                      <a:pt x="266" y="1538"/>
                    </a:lnTo>
                    <a:lnTo>
                      <a:pt x="270" y="1539"/>
                    </a:lnTo>
                    <a:lnTo>
                      <a:pt x="274" y="1541"/>
                    </a:lnTo>
                    <a:lnTo>
                      <a:pt x="279" y="1543"/>
                    </a:lnTo>
                    <a:lnTo>
                      <a:pt x="283" y="1545"/>
                    </a:lnTo>
                    <a:lnTo>
                      <a:pt x="288" y="1546"/>
                    </a:lnTo>
                    <a:lnTo>
                      <a:pt x="292" y="1547"/>
                    </a:lnTo>
                    <a:lnTo>
                      <a:pt x="297" y="1548"/>
                    </a:lnTo>
                    <a:lnTo>
                      <a:pt x="300" y="1549"/>
                    </a:lnTo>
                    <a:lnTo>
                      <a:pt x="304" y="1549"/>
                    </a:lnTo>
                    <a:lnTo>
                      <a:pt x="309" y="1550"/>
                    </a:lnTo>
                    <a:lnTo>
                      <a:pt x="313" y="1550"/>
                    </a:lnTo>
                    <a:lnTo>
                      <a:pt x="318" y="1552"/>
                    </a:lnTo>
                    <a:lnTo>
                      <a:pt x="322" y="1552"/>
                    </a:lnTo>
                    <a:lnTo>
                      <a:pt x="327" y="155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5" name="Freeform 89"/>
              <p:cNvSpPr>
                <a:spLocks/>
              </p:cNvSpPr>
              <p:nvPr/>
            </p:nvSpPr>
            <p:spPr bwMode="auto">
              <a:xfrm>
                <a:off x="4293" y="2661"/>
                <a:ext cx="30" cy="42"/>
              </a:xfrm>
              <a:custGeom>
                <a:avLst/>
                <a:gdLst>
                  <a:gd name="T0" fmla="*/ 0 w 136"/>
                  <a:gd name="T1" fmla="*/ 0 h 182"/>
                  <a:gd name="T2" fmla="*/ 0 w 136"/>
                  <a:gd name="T3" fmla="*/ 0 h 182"/>
                  <a:gd name="T4" fmla="*/ 0 w 136"/>
                  <a:gd name="T5" fmla="*/ 0 h 182"/>
                  <a:gd name="T6" fmla="*/ 0 w 136"/>
                  <a:gd name="T7" fmla="*/ 0 h 182"/>
                  <a:gd name="T8" fmla="*/ 0 w 136"/>
                  <a:gd name="T9" fmla="*/ 0 h 182"/>
                  <a:gd name="T10" fmla="*/ 0 w 136"/>
                  <a:gd name="T11" fmla="*/ 0 h 182"/>
                  <a:gd name="T12" fmla="*/ 0 w 136"/>
                  <a:gd name="T13" fmla="*/ 0 h 182"/>
                  <a:gd name="T14" fmla="*/ 0 w 136"/>
                  <a:gd name="T15" fmla="*/ 0 h 182"/>
                  <a:gd name="T16" fmla="*/ 0 w 136"/>
                  <a:gd name="T17" fmla="*/ 0 h 182"/>
                  <a:gd name="T18" fmla="*/ 0 w 136"/>
                  <a:gd name="T19" fmla="*/ 0 h 182"/>
                  <a:gd name="T20" fmla="*/ 0 w 136"/>
                  <a:gd name="T21" fmla="*/ 0 h 182"/>
                  <a:gd name="T22" fmla="*/ 0 w 136"/>
                  <a:gd name="T23" fmla="*/ 0 h 182"/>
                  <a:gd name="T24" fmla="*/ 0 w 136"/>
                  <a:gd name="T25" fmla="*/ 0 h 182"/>
                  <a:gd name="T26" fmla="*/ 0 w 136"/>
                  <a:gd name="T27" fmla="*/ 0 h 182"/>
                  <a:gd name="T28" fmla="*/ 0 w 136"/>
                  <a:gd name="T29" fmla="*/ 0 h 182"/>
                  <a:gd name="T30" fmla="*/ 0 w 136"/>
                  <a:gd name="T31" fmla="*/ 0 h 182"/>
                  <a:gd name="T32" fmla="*/ 0 w 136"/>
                  <a:gd name="T33" fmla="*/ 0 h 182"/>
                  <a:gd name="T34" fmla="*/ 0 w 136"/>
                  <a:gd name="T35" fmla="*/ 0 h 182"/>
                  <a:gd name="T36" fmla="*/ 0 w 136"/>
                  <a:gd name="T37" fmla="*/ 0 h 182"/>
                  <a:gd name="T38" fmla="*/ 0 w 136"/>
                  <a:gd name="T39" fmla="*/ 0 h 182"/>
                  <a:gd name="T40" fmla="*/ 0 w 136"/>
                  <a:gd name="T41" fmla="*/ 0 h 182"/>
                  <a:gd name="T42" fmla="*/ 0 w 136"/>
                  <a:gd name="T43" fmla="*/ 0 h 182"/>
                  <a:gd name="T44" fmla="*/ 0 w 136"/>
                  <a:gd name="T45" fmla="*/ 0 h 182"/>
                  <a:gd name="T46" fmla="*/ 0 w 136"/>
                  <a:gd name="T47" fmla="*/ 0 h 182"/>
                  <a:gd name="T48" fmla="*/ 0 w 136"/>
                  <a:gd name="T49" fmla="*/ 0 h 182"/>
                  <a:gd name="T50" fmla="*/ 0 w 136"/>
                  <a:gd name="T51" fmla="*/ 0 h 182"/>
                  <a:gd name="T52" fmla="*/ 0 w 136"/>
                  <a:gd name="T53" fmla="*/ 0 h 182"/>
                  <a:gd name="T54" fmla="*/ 0 w 136"/>
                  <a:gd name="T55" fmla="*/ 0 h 182"/>
                  <a:gd name="T56" fmla="*/ 0 w 136"/>
                  <a:gd name="T57" fmla="*/ 0 h 182"/>
                  <a:gd name="T58" fmla="*/ 0 w 136"/>
                  <a:gd name="T59" fmla="*/ 0 h 182"/>
                  <a:gd name="T60" fmla="*/ 0 w 136"/>
                  <a:gd name="T61" fmla="*/ 0 h 182"/>
                  <a:gd name="T62" fmla="*/ 0 w 136"/>
                  <a:gd name="T63" fmla="*/ 0 h 182"/>
                  <a:gd name="T64" fmla="*/ 0 w 136"/>
                  <a:gd name="T65" fmla="*/ 0 h 182"/>
                  <a:gd name="T66" fmla="*/ 0 w 136"/>
                  <a:gd name="T67" fmla="*/ 0 h 182"/>
                  <a:gd name="T68" fmla="*/ 0 w 136"/>
                  <a:gd name="T69" fmla="*/ 0 h 182"/>
                  <a:gd name="T70" fmla="*/ 0 w 136"/>
                  <a:gd name="T71" fmla="*/ 0 h 182"/>
                  <a:gd name="T72" fmla="*/ 0 w 136"/>
                  <a:gd name="T73" fmla="*/ 0 h 182"/>
                  <a:gd name="T74" fmla="*/ 0 w 136"/>
                  <a:gd name="T75" fmla="*/ 0 h 182"/>
                  <a:gd name="T76" fmla="*/ 0 w 136"/>
                  <a:gd name="T77" fmla="*/ 0 h 182"/>
                  <a:gd name="T78" fmla="*/ 0 w 136"/>
                  <a:gd name="T79" fmla="*/ 0 h 182"/>
                  <a:gd name="T80" fmla="*/ 0 w 136"/>
                  <a:gd name="T81" fmla="*/ 0 h 182"/>
                  <a:gd name="T82" fmla="*/ 0 w 136"/>
                  <a:gd name="T83" fmla="*/ 0 h 182"/>
                  <a:gd name="T84" fmla="*/ 0 w 136"/>
                  <a:gd name="T85" fmla="*/ 0 h 182"/>
                  <a:gd name="T86" fmla="*/ 0 w 136"/>
                  <a:gd name="T87" fmla="*/ 0 h 18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36" h="182">
                    <a:moveTo>
                      <a:pt x="0" y="182"/>
                    </a:moveTo>
                    <a:lnTo>
                      <a:pt x="3" y="180"/>
                    </a:lnTo>
                    <a:lnTo>
                      <a:pt x="6" y="178"/>
                    </a:lnTo>
                    <a:lnTo>
                      <a:pt x="11" y="176"/>
                    </a:lnTo>
                    <a:lnTo>
                      <a:pt x="14" y="172"/>
                    </a:lnTo>
                    <a:lnTo>
                      <a:pt x="18" y="170"/>
                    </a:lnTo>
                    <a:lnTo>
                      <a:pt x="21" y="167"/>
                    </a:lnTo>
                    <a:lnTo>
                      <a:pt x="24" y="163"/>
                    </a:lnTo>
                    <a:lnTo>
                      <a:pt x="28" y="161"/>
                    </a:lnTo>
                    <a:lnTo>
                      <a:pt x="31" y="158"/>
                    </a:lnTo>
                    <a:lnTo>
                      <a:pt x="36" y="154"/>
                    </a:lnTo>
                    <a:lnTo>
                      <a:pt x="39" y="151"/>
                    </a:lnTo>
                    <a:lnTo>
                      <a:pt x="42" y="147"/>
                    </a:lnTo>
                    <a:lnTo>
                      <a:pt x="46" y="143"/>
                    </a:lnTo>
                    <a:lnTo>
                      <a:pt x="49" y="140"/>
                    </a:lnTo>
                    <a:lnTo>
                      <a:pt x="52" y="136"/>
                    </a:lnTo>
                    <a:lnTo>
                      <a:pt x="56" y="132"/>
                    </a:lnTo>
                    <a:lnTo>
                      <a:pt x="59" y="128"/>
                    </a:lnTo>
                    <a:lnTo>
                      <a:pt x="62" y="124"/>
                    </a:lnTo>
                    <a:lnTo>
                      <a:pt x="66" y="120"/>
                    </a:lnTo>
                    <a:lnTo>
                      <a:pt x="68" y="116"/>
                    </a:lnTo>
                    <a:lnTo>
                      <a:pt x="71" y="112"/>
                    </a:lnTo>
                    <a:lnTo>
                      <a:pt x="75" y="107"/>
                    </a:lnTo>
                    <a:lnTo>
                      <a:pt x="78" y="103"/>
                    </a:lnTo>
                    <a:lnTo>
                      <a:pt x="82" y="98"/>
                    </a:lnTo>
                    <a:lnTo>
                      <a:pt x="85" y="94"/>
                    </a:lnTo>
                    <a:lnTo>
                      <a:pt x="88" y="89"/>
                    </a:lnTo>
                    <a:lnTo>
                      <a:pt x="91" y="85"/>
                    </a:lnTo>
                    <a:lnTo>
                      <a:pt x="94" y="79"/>
                    </a:lnTo>
                    <a:lnTo>
                      <a:pt x="97" y="74"/>
                    </a:lnTo>
                    <a:lnTo>
                      <a:pt x="101" y="69"/>
                    </a:lnTo>
                    <a:lnTo>
                      <a:pt x="103" y="64"/>
                    </a:lnTo>
                    <a:lnTo>
                      <a:pt x="106" y="59"/>
                    </a:lnTo>
                    <a:lnTo>
                      <a:pt x="110" y="53"/>
                    </a:lnTo>
                    <a:lnTo>
                      <a:pt x="112" y="47"/>
                    </a:lnTo>
                    <a:lnTo>
                      <a:pt x="115" y="43"/>
                    </a:lnTo>
                    <a:lnTo>
                      <a:pt x="118" y="37"/>
                    </a:lnTo>
                    <a:lnTo>
                      <a:pt x="121" y="32"/>
                    </a:lnTo>
                    <a:lnTo>
                      <a:pt x="124" y="25"/>
                    </a:lnTo>
                    <a:lnTo>
                      <a:pt x="127" y="19"/>
                    </a:lnTo>
                    <a:lnTo>
                      <a:pt x="130" y="14"/>
                    </a:lnTo>
                    <a:lnTo>
                      <a:pt x="132" y="8"/>
                    </a:lnTo>
                    <a:lnTo>
                      <a:pt x="134" y="1"/>
                    </a:lnTo>
                    <a:lnTo>
                      <a:pt x="13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6" name="Freeform 90"/>
              <p:cNvSpPr>
                <a:spLocks/>
              </p:cNvSpPr>
              <p:nvPr/>
            </p:nvSpPr>
            <p:spPr bwMode="auto">
              <a:xfrm>
                <a:off x="4331" y="2583"/>
                <a:ext cx="13" cy="59"/>
              </a:xfrm>
              <a:custGeom>
                <a:avLst/>
                <a:gdLst>
                  <a:gd name="T0" fmla="*/ 0 w 57"/>
                  <a:gd name="T1" fmla="*/ 1 h 262"/>
                  <a:gd name="T2" fmla="*/ 0 w 57"/>
                  <a:gd name="T3" fmla="*/ 1 h 262"/>
                  <a:gd name="T4" fmla="*/ 0 w 57"/>
                  <a:gd name="T5" fmla="*/ 1 h 262"/>
                  <a:gd name="T6" fmla="*/ 0 w 57"/>
                  <a:gd name="T7" fmla="*/ 1 h 262"/>
                  <a:gd name="T8" fmla="*/ 0 w 57"/>
                  <a:gd name="T9" fmla="*/ 1 h 262"/>
                  <a:gd name="T10" fmla="*/ 0 w 57"/>
                  <a:gd name="T11" fmla="*/ 0 h 262"/>
                  <a:gd name="T12" fmla="*/ 0 w 57"/>
                  <a:gd name="T13" fmla="*/ 0 h 262"/>
                  <a:gd name="T14" fmla="*/ 0 w 57"/>
                  <a:gd name="T15" fmla="*/ 0 h 262"/>
                  <a:gd name="T16" fmla="*/ 0 w 57"/>
                  <a:gd name="T17" fmla="*/ 0 h 262"/>
                  <a:gd name="T18" fmla="*/ 0 w 57"/>
                  <a:gd name="T19" fmla="*/ 0 h 262"/>
                  <a:gd name="T20" fmla="*/ 0 w 57"/>
                  <a:gd name="T21" fmla="*/ 0 h 262"/>
                  <a:gd name="T22" fmla="*/ 0 w 57"/>
                  <a:gd name="T23" fmla="*/ 0 h 262"/>
                  <a:gd name="T24" fmla="*/ 0 w 57"/>
                  <a:gd name="T25" fmla="*/ 0 h 262"/>
                  <a:gd name="T26" fmla="*/ 0 w 57"/>
                  <a:gd name="T27" fmla="*/ 0 h 262"/>
                  <a:gd name="T28" fmla="*/ 0 w 57"/>
                  <a:gd name="T29" fmla="*/ 0 h 262"/>
                  <a:gd name="T30" fmla="*/ 0 w 57"/>
                  <a:gd name="T31" fmla="*/ 0 h 262"/>
                  <a:gd name="T32" fmla="*/ 0 w 57"/>
                  <a:gd name="T33" fmla="*/ 0 h 262"/>
                  <a:gd name="T34" fmla="*/ 0 w 57"/>
                  <a:gd name="T35" fmla="*/ 0 h 262"/>
                  <a:gd name="T36" fmla="*/ 0 w 57"/>
                  <a:gd name="T37" fmla="*/ 0 h 262"/>
                  <a:gd name="T38" fmla="*/ 0 w 57"/>
                  <a:gd name="T39" fmla="*/ 0 h 262"/>
                  <a:gd name="T40" fmla="*/ 0 w 57"/>
                  <a:gd name="T41" fmla="*/ 0 h 262"/>
                  <a:gd name="T42" fmla="*/ 0 w 57"/>
                  <a:gd name="T43" fmla="*/ 0 h 262"/>
                  <a:gd name="T44" fmla="*/ 0 w 57"/>
                  <a:gd name="T45" fmla="*/ 0 h 262"/>
                  <a:gd name="T46" fmla="*/ 0 w 57"/>
                  <a:gd name="T47" fmla="*/ 0 h 262"/>
                  <a:gd name="T48" fmla="*/ 0 w 57"/>
                  <a:gd name="T49" fmla="*/ 0 h 262"/>
                  <a:gd name="T50" fmla="*/ 0 w 57"/>
                  <a:gd name="T51" fmla="*/ 0 h 262"/>
                  <a:gd name="T52" fmla="*/ 0 w 57"/>
                  <a:gd name="T53" fmla="*/ 0 h 262"/>
                  <a:gd name="T54" fmla="*/ 0 w 57"/>
                  <a:gd name="T55" fmla="*/ 0 h 262"/>
                  <a:gd name="T56" fmla="*/ 0 w 57"/>
                  <a:gd name="T57" fmla="*/ 0 h 262"/>
                  <a:gd name="T58" fmla="*/ 0 w 57"/>
                  <a:gd name="T59" fmla="*/ 0 h 262"/>
                  <a:gd name="T60" fmla="*/ 0 w 57"/>
                  <a:gd name="T61" fmla="*/ 0 h 262"/>
                  <a:gd name="T62" fmla="*/ 0 w 57"/>
                  <a:gd name="T63" fmla="*/ 0 h 262"/>
                  <a:gd name="T64" fmla="*/ 0 w 57"/>
                  <a:gd name="T65" fmla="*/ 0 h 262"/>
                  <a:gd name="T66" fmla="*/ 0 w 57"/>
                  <a:gd name="T67" fmla="*/ 0 h 262"/>
                  <a:gd name="T68" fmla="*/ 0 w 57"/>
                  <a:gd name="T69" fmla="*/ 0 h 26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7" h="262">
                    <a:moveTo>
                      <a:pt x="0" y="262"/>
                    </a:moveTo>
                    <a:lnTo>
                      <a:pt x="2" y="256"/>
                    </a:lnTo>
                    <a:lnTo>
                      <a:pt x="5" y="250"/>
                    </a:lnTo>
                    <a:lnTo>
                      <a:pt x="7" y="242"/>
                    </a:lnTo>
                    <a:lnTo>
                      <a:pt x="9" y="235"/>
                    </a:lnTo>
                    <a:lnTo>
                      <a:pt x="11" y="228"/>
                    </a:lnTo>
                    <a:lnTo>
                      <a:pt x="12" y="220"/>
                    </a:lnTo>
                    <a:lnTo>
                      <a:pt x="15" y="214"/>
                    </a:lnTo>
                    <a:lnTo>
                      <a:pt x="17" y="206"/>
                    </a:lnTo>
                    <a:lnTo>
                      <a:pt x="19" y="198"/>
                    </a:lnTo>
                    <a:lnTo>
                      <a:pt x="21" y="191"/>
                    </a:lnTo>
                    <a:lnTo>
                      <a:pt x="23" y="183"/>
                    </a:lnTo>
                    <a:lnTo>
                      <a:pt x="25" y="175"/>
                    </a:lnTo>
                    <a:lnTo>
                      <a:pt x="27" y="168"/>
                    </a:lnTo>
                    <a:lnTo>
                      <a:pt x="28" y="161"/>
                    </a:lnTo>
                    <a:lnTo>
                      <a:pt x="30" y="153"/>
                    </a:lnTo>
                    <a:lnTo>
                      <a:pt x="33" y="145"/>
                    </a:lnTo>
                    <a:lnTo>
                      <a:pt x="34" y="137"/>
                    </a:lnTo>
                    <a:lnTo>
                      <a:pt x="36" y="129"/>
                    </a:lnTo>
                    <a:lnTo>
                      <a:pt x="37" y="122"/>
                    </a:lnTo>
                    <a:lnTo>
                      <a:pt x="39" y="113"/>
                    </a:lnTo>
                    <a:lnTo>
                      <a:pt x="41" y="105"/>
                    </a:lnTo>
                    <a:lnTo>
                      <a:pt x="42" y="97"/>
                    </a:lnTo>
                    <a:lnTo>
                      <a:pt x="44" y="89"/>
                    </a:lnTo>
                    <a:lnTo>
                      <a:pt x="45" y="81"/>
                    </a:lnTo>
                    <a:lnTo>
                      <a:pt x="46" y="72"/>
                    </a:lnTo>
                    <a:lnTo>
                      <a:pt x="48" y="64"/>
                    </a:lnTo>
                    <a:lnTo>
                      <a:pt x="50" y="56"/>
                    </a:lnTo>
                    <a:lnTo>
                      <a:pt x="51" y="47"/>
                    </a:lnTo>
                    <a:lnTo>
                      <a:pt x="52" y="40"/>
                    </a:lnTo>
                    <a:lnTo>
                      <a:pt x="53" y="31"/>
                    </a:lnTo>
                    <a:lnTo>
                      <a:pt x="54" y="23"/>
                    </a:lnTo>
                    <a:lnTo>
                      <a:pt x="55" y="14"/>
                    </a:lnTo>
                    <a:lnTo>
                      <a:pt x="56" y="6"/>
                    </a:lnTo>
                    <a:lnTo>
                      <a:pt x="5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7" name="Freeform 91"/>
              <p:cNvSpPr>
                <a:spLocks/>
              </p:cNvSpPr>
              <p:nvPr/>
            </p:nvSpPr>
            <p:spPr bwMode="auto">
              <a:xfrm>
                <a:off x="4346" y="2501"/>
                <a:ext cx="1" cy="61"/>
              </a:xfrm>
              <a:custGeom>
                <a:avLst/>
                <a:gdLst>
                  <a:gd name="T0" fmla="*/ 0 w 6"/>
                  <a:gd name="T1" fmla="*/ 1 h 268"/>
                  <a:gd name="T2" fmla="*/ 0 w 6"/>
                  <a:gd name="T3" fmla="*/ 1 h 268"/>
                  <a:gd name="T4" fmla="*/ 0 w 6"/>
                  <a:gd name="T5" fmla="*/ 1 h 268"/>
                  <a:gd name="T6" fmla="*/ 0 w 6"/>
                  <a:gd name="T7" fmla="*/ 1 h 268"/>
                  <a:gd name="T8" fmla="*/ 0 w 6"/>
                  <a:gd name="T9" fmla="*/ 1 h 268"/>
                  <a:gd name="T10" fmla="*/ 0 w 6"/>
                  <a:gd name="T11" fmla="*/ 1 h 268"/>
                  <a:gd name="T12" fmla="*/ 0 w 6"/>
                  <a:gd name="T13" fmla="*/ 1 h 268"/>
                  <a:gd name="T14" fmla="*/ 0 w 6"/>
                  <a:gd name="T15" fmla="*/ 1 h 268"/>
                  <a:gd name="T16" fmla="*/ 0 w 6"/>
                  <a:gd name="T17" fmla="*/ 0 h 268"/>
                  <a:gd name="T18" fmla="*/ 0 w 6"/>
                  <a:gd name="T19" fmla="*/ 0 h 268"/>
                  <a:gd name="T20" fmla="*/ 0 w 6"/>
                  <a:gd name="T21" fmla="*/ 0 h 268"/>
                  <a:gd name="T22" fmla="*/ 0 w 6"/>
                  <a:gd name="T23" fmla="*/ 0 h 268"/>
                  <a:gd name="T24" fmla="*/ 0 w 6"/>
                  <a:gd name="T25" fmla="*/ 0 h 268"/>
                  <a:gd name="T26" fmla="*/ 0 w 6"/>
                  <a:gd name="T27" fmla="*/ 0 h 268"/>
                  <a:gd name="T28" fmla="*/ 0 w 6"/>
                  <a:gd name="T29" fmla="*/ 0 h 268"/>
                  <a:gd name="T30" fmla="*/ 0 w 6"/>
                  <a:gd name="T31" fmla="*/ 0 h 268"/>
                  <a:gd name="T32" fmla="*/ 0 w 6"/>
                  <a:gd name="T33" fmla="*/ 0 h 268"/>
                  <a:gd name="T34" fmla="*/ 0 w 6"/>
                  <a:gd name="T35" fmla="*/ 0 h 268"/>
                  <a:gd name="T36" fmla="*/ 0 w 6"/>
                  <a:gd name="T37" fmla="*/ 0 h 268"/>
                  <a:gd name="T38" fmla="*/ 0 w 6"/>
                  <a:gd name="T39" fmla="*/ 0 h 268"/>
                  <a:gd name="T40" fmla="*/ 0 w 6"/>
                  <a:gd name="T41" fmla="*/ 0 h 268"/>
                  <a:gd name="T42" fmla="*/ 0 w 6"/>
                  <a:gd name="T43" fmla="*/ 0 h 268"/>
                  <a:gd name="T44" fmla="*/ 0 w 6"/>
                  <a:gd name="T45" fmla="*/ 0 h 268"/>
                  <a:gd name="T46" fmla="*/ 0 w 6"/>
                  <a:gd name="T47" fmla="*/ 0 h 268"/>
                  <a:gd name="T48" fmla="*/ 0 w 6"/>
                  <a:gd name="T49" fmla="*/ 0 h 268"/>
                  <a:gd name="T50" fmla="*/ 0 w 6"/>
                  <a:gd name="T51" fmla="*/ 0 h 268"/>
                  <a:gd name="T52" fmla="*/ 0 w 6"/>
                  <a:gd name="T53" fmla="*/ 0 h 268"/>
                  <a:gd name="T54" fmla="*/ 0 w 6"/>
                  <a:gd name="T55" fmla="*/ 0 h 268"/>
                  <a:gd name="T56" fmla="*/ 0 w 6"/>
                  <a:gd name="T57" fmla="*/ 0 h 268"/>
                  <a:gd name="T58" fmla="*/ 0 w 6"/>
                  <a:gd name="T59" fmla="*/ 0 h 268"/>
                  <a:gd name="T60" fmla="*/ 0 w 6"/>
                  <a:gd name="T61" fmla="*/ 0 h 268"/>
                  <a:gd name="T62" fmla="*/ 0 w 6"/>
                  <a:gd name="T63" fmla="*/ 0 h 2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" h="268">
                    <a:moveTo>
                      <a:pt x="0" y="268"/>
                    </a:moveTo>
                    <a:lnTo>
                      <a:pt x="1" y="260"/>
                    </a:lnTo>
                    <a:lnTo>
                      <a:pt x="1" y="251"/>
                    </a:lnTo>
                    <a:lnTo>
                      <a:pt x="2" y="242"/>
                    </a:lnTo>
                    <a:lnTo>
                      <a:pt x="2" y="234"/>
                    </a:lnTo>
                    <a:lnTo>
                      <a:pt x="4" y="225"/>
                    </a:lnTo>
                    <a:lnTo>
                      <a:pt x="4" y="217"/>
                    </a:lnTo>
                    <a:lnTo>
                      <a:pt x="4" y="208"/>
                    </a:lnTo>
                    <a:lnTo>
                      <a:pt x="5" y="199"/>
                    </a:lnTo>
                    <a:lnTo>
                      <a:pt x="5" y="190"/>
                    </a:lnTo>
                    <a:lnTo>
                      <a:pt x="5" y="181"/>
                    </a:lnTo>
                    <a:lnTo>
                      <a:pt x="5" y="172"/>
                    </a:lnTo>
                    <a:lnTo>
                      <a:pt x="5" y="163"/>
                    </a:lnTo>
                    <a:lnTo>
                      <a:pt x="5" y="155"/>
                    </a:lnTo>
                    <a:lnTo>
                      <a:pt x="5" y="146"/>
                    </a:lnTo>
                    <a:lnTo>
                      <a:pt x="6" y="137"/>
                    </a:lnTo>
                    <a:lnTo>
                      <a:pt x="5" y="128"/>
                    </a:lnTo>
                    <a:lnTo>
                      <a:pt x="5" y="119"/>
                    </a:lnTo>
                    <a:lnTo>
                      <a:pt x="5" y="110"/>
                    </a:lnTo>
                    <a:lnTo>
                      <a:pt x="5" y="101"/>
                    </a:lnTo>
                    <a:lnTo>
                      <a:pt x="5" y="92"/>
                    </a:lnTo>
                    <a:lnTo>
                      <a:pt x="5" y="84"/>
                    </a:lnTo>
                    <a:lnTo>
                      <a:pt x="4" y="75"/>
                    </a:lnTo>
                    <a:lnTo>
                      <a:pt x="4" y="66"/>
                    </a:lnTo>
                    <a:lnTo>
                      <a:pt x="4" y="57"/>
                    </a:lnTo>
                    <a:lnTo>
                      <a:pt x="2" y="48"/>
                    </a:lnTo>
                    <a:lnTo>
                      <a:pt x="2" y="39"/>
                    </a:lnTo>
                    <a:lnTo>
                      <a:pt x="2" y="31"/>
                    </a:lnTo>
                    <a:lnTo>
                      <a:pt x="1" y="22"/>
                    </a:lnTo>
                    <a:lnTo>
                      <a:pt x="1" y="13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8" name="Freeform 92"/>
              <p:cNvSpPr>
                <a:spLocks/>
              </p:cNvSpPr>
              <p:nvPr/>
            </p:nvSpPr>
            <p:spPr bwMode="auto">
              <a:xfrm>
                <a:off x="4331" y="2420"/>
                <a:ext cx="13" cy="60"/>
              </a:xfrm>
              <a:custGeom>
                <a:avLst/>
                <a:gdLst>
                  <a:gd name="T0" fmla="*/ 0 w 59"/>
                  <a:gd name="T1" fmla="*/ 1 h 262"/>
                  <a:gd name="T2" fmla="*/ 0 w 59"/>
                  <a:gd name="T3" fmla="*/ 1 h 262"/>
                  <a:gd name="T4" fmla="*/ 0 w 59"/>
                  <a:gd name="T5" fmla="*/ 1 h 262"/>
                  <a:gd name="T6" fmla="*/ 0 w 59"/>
                  <a:gd name="T7" fmla="*/ 1 h 262"/>
                  <a:gd name="T8" fmla="*/ 0 w 59"/>
                  <a:gd name="T9" fmla="*/ 1 h 262"/>
                  <a:gd name="T10" fmla="*/ 0 w 59"/>
                  <a:gd name="T11" fmla="*/ 1 h 262"/>
                  <a:gd name="T12" fmla="*/ 0 w 59"/>
                  <a:gd name="T13" fmla="*/ 1 h 262"/>
                  <a:gd name="T14" fmla="*/ 0 w 59"/>
                  <a:gd name="T15" fmla="*/ 1 h 262"/>
                  <a:gd name="T16" fmla="*/ 0 w 59"/>
                  <a:gd name="T17" fmla="*/ 1 h 262"/>
                  <a:gd name="T18" fmla="*/ 0 w 59"/>
                  <a:gd name="T19" fmla="*/ 0 h 262"/>
                  <a:gd name="T20" fmla="*/ 0 w 59"/>
                  <a:gd name="T21" fmla="*/ 0 h 262"/>
                  <a:gd name="T22" fmla="*/ 0 w 59"/>
                  <a:gd name="T23" fmla="*/ 0 h 262"/>
                  <a:gd name="T24" fmla="*/ 0 w 59"/>
                  <a:gd name="T25" fmla="*/ 0 h 262"/>
                  <a:gd name="T26" fmla="*/ 0 w 59"/>
                  <a:gd name="T27" fmla="*/ 0 h 262"/>
                  <a:gd name="T28" fmla="*/ 0 w 59"/>
                  <a:gd name="T29" fmla="*/ 0 h 262"/>
                  <a:gd name="T30" fmla="*/ 0 w 59"/>
                  <a:gd name="T31" fmla="*/ 0 h 262"/>
                  <a:gd name="T32" fmla="*/ 0 w 59"/>
                  <a:gd name="T33" fmla="*/ 0 h 262"/>
                  <a:gd name="T34" fmla="*/ 0 w 59"/>
                  <a:gd name="T35" fmla="*/ 0 h 262"/>
                  <a:gd name="T36" fmla="*/ 0 w 59"/>
                  <a:gd name="T37" fmla="*/ 0 h 262"/>
                  <a:gd name="T38" fmla="*/ 0 w 59"/>
                  <a:gd name="T39" fmla="*/ 0 h 262"/>
                  <a:gd name="T40" fmla="*/ 0 w 59"/>
                  <a:gd name="T41" fmla="*/ 0 h 262"/>
                  <a:gd name="T42" fmla="*/ 0 w 59"/>
                  <a:gd name="T43" fmla="*/ 0 h 262"/>
                  <a:gd name="T44" fmla="*/ 0 w 59"/>
                  <a:gd name="T45" fmla="*/ 0 h 262"/>
                  <a:gd name="T46" fmla="*/ 0 w 59"/>
                  <a:gd name="T47" fmla="*/ 0 h 262"/>
                  <a:gd name="T48" fmla="*/ 0 w 59"/>
                  <a:gd name="T49" fmla="*/ 0 h 262"/>
                  <a:gd name="T50" fmla="*/ 0 w 59"/>
                  <a:gd name="T51" fmla="*/ 0 h 262"/>
                  <a:gd name="T52" fmla="*/ 0 w 59"/>
                  <a:gd name="T53" fmla="*/ 0 h 262"/>
                  <a:gd name="T54" fmla="*/ 0 w 59"/>
                  <a:gd name="T55" fmla="*/ 0 h 262"/>
                  <a:gd name="T56" fmla="*/ 0 w 59"/>
                  <a:gd name="T57" fmla="*/ 0 h 262"/>
                  <a:gd name="T58" fmla="*/ 0 w 59"/>
                  <a:gd name="T59" fmla="*/ 0 h 262"/>
                  <a:gd name="T60" fmla="*/ 0 w 59"/>
                  <a:gd name="T61" fmla="*/ 0 h 262"/>
                  <a:gd name="T62" fmla="*/ 0 w 59"/>
                  <a:gd name="T63" fmla="*/ 0 h 262"/>
                  <a:gd name="T64" fmla="*/ 0 w 59"/>
                  <a:gd name="T65" fmla="*/ 0 h 262"/>
                  <a:gd name="T66" fmla="*/ 0 w 59"/>
                  <a:gd name="T67" fmla="*/ 0 h 262"/>
                  <a:gd name="T68" fmla="*/ 0 w 59"/>
                  <a:gd name="T69" fmla="*/ 0 h 262"/>
                  <a:gd name="T70" fmla="*/ 0 w 59"/>
                  <a:gd name="T71" fmla="*/ 0 h 26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9" h="262">
                    <a:moveTo>
                      <a:pt x="59" y="262"/>
                    </a:moveTo>
                    <a:lnTo>
                      <a:pt x="58" y="262"/>
                    </a:lnTo>
                    <a:lnTo>
                      <a:pt x="57" y="253"/>
                    </a:lnTo>
                    <a:lnTo>
                      <a:pt x="56" y="245"/>
                    </a:lnTo>
                    <a:lnTo>
                      <a:pt x="55" y="236"/>
                    </a:lnTo>
                    <a:lnTo>
                      <a:pt x="54" y="228"/>
                    </a:lnTo>
                    <a:lnTo>
                      <a:pt x="53" y="220"/>
                    </a:lnTo>
                    <a:lnTo>
                      <a:pt x="51" y="211"/>
                    </a:lnTo>
                    <a:lnTo>
                      <a:pt x="50" y="203"/>
                    </a:lnTo>
                    <a:lnTo>
                      <a:pt x="48" y="196"/>
                    </a:lnTo>
                    <a:lnTo>
                      <a:pt x="47" y="187"/>
                    </a:lnTo>
                    <a:lnTo>
                      <a:pt x="46" y="179"/>
                    </a:lnTo>
                    <a:lnTo>
                      <a:pt x="44" y="171"/>
                    </a:lnTo>
                    <a:lnTo>
                      <a:pt x="42" y="163"/>
                    </a:lnTo>
                    <a:lnTo>
                      <a:pt x="41" y="155"/>
                    </a:lnTo>
                    <a:lnTo>
                      <a:pt x="39" y="147"/>
                    </a:lnTo>
                    <a:lnTo>
                      <a:pt x="38" y="138"/>
                    </a:lnTo>
                    <a:lnTo>
                      <a:pt x="36" y="130"/>
                    </a:lnTo>
                    <a:lnTo>
                      <a:pt x="35" y="124"/>
                    </a:lnTo>
                    <a:lnTo>
                      <a:pt x="32" y="116"/>
                    </a:lnTo>
                    <a:lnTo>
                      <a:pt x="30" y="108"/>
                    </a:lnTo>
                    <a:lnTo>
                      <a:pt x="29" y="100"/>
                    </a:lnTo>
                    <a:lnTo>
                      <a:pt x="27" y="92"/>
                    </a:lnTo>
                    <a:lnTo>
                      <a:pt x="24" y="84"/>
                    </a:lnTo>
                    <a:lnTo>
                      <a:pt x="23" y="78"/>
                    </a:lnTo>
                    <a:lnTo>
                      <a:pt x="21" y="70"/>
                    </a:lnTo>
                    <a:lnTo>
                      <a:pt x="19" y="62"/>
                    </a:lnTo>
                    <a:lnTo>
                      <a:pt x="17" y="55"/>
                    </a:lnTo>
                    <a:lnTo>
                      <a:pt x="14" y="47"/>
                    </a:lnTo>
                    <a:lnTo>
                      <a:pt x="12" y="41"/>
                    </a:lnTo>
                    <a:lnTo>
                      <a:pt x="10" y="34"/>
                    </a:lnTo>
                    <a:lnTo>
                      <a:pt x="8" y="26"/>
                    </a:lnTo>
                    <a:lnTo>
                      <a:pt x="5" y="19"/>
                    </a:lnTo>
                    <a:lnTo>
                      <a:pt x="3" y="12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49" name="Freeform 93"/>
              <p:cNvSpPr>
                <a:spLocks/>
              </p:cNvSpPr>
              <p:nvPr/>
            </p:nvSpPr>
            <p:spPr bwMode="auto">
              <a:xfrm>
                <a:off x="4291" y="2360"/>
                <a:ext cx="32" cy="40"/>
              </a:xfrm>
              <a:custGeom>
                <a:avLst/>
                <a:gdLst>
                  <a:gd name="T0" fmla="*/ 0 w 140"/>
                  <a:gd name="T1" fmla="*/ 0 h 179"/>
                  <a:gd name="T2" fmla="*/ 0 w 140"/>
                  <a:gd name="T3" fmla="*/ 0 h 179"/>
                  <a:gd name="T4" fmla="*/ 0 w 140"/>
                  <a:gd name="T5" fmla="*/ 0 h 179"/>
                  <a:gd name="T6" fmla="*/ 0 w 140"/>
                  <a:gd name="T7" fmla="*/ 0 h 179"/>
                  <a:gd name="T8" fmla="*/ 0 w 140"/>
                  <a:gd name="T9" fmla="*/ 0 h 179"/>
                  <a:gd name="T10" fmla="*/ 0 w 140"/>
                  <a:gd name="T11" fmla="*/ 0 h 179"/>
                  <a:gd name="T12" fmla="*/ 0 w 140"/>
                  <a:gd name="T13" fmla="*/ 0 h 179"/>
                  <a:gd name="T14" fmla="*/ 0 w 140"/>
                  <a:gd name="T15" fmla="*/ 0 h 179"/>
                  <a:gd name="T16" fmla="*/ 0 w 140"/>
                  <a:gd name="T17" fmla="*/ 0 h 179"/>
                  <a:gd name="T18" fmla="*/ 0 w 140"/>
                  <a:gd name="T19" fmla="*/ 0 h 179"/>
                  <a:gd name="T20" fmla="*/ 0 w 140"/>
                  <a:gd name="T21" fmla="*/ 0 h 179"/>
                  <a:gd name="T22" fmla="*/ 0 w 140"/>
                  <a:gd name="T23" fmla="*/ 0 h 179"/>
                  <a:gd name="T24" fmla="*/ 0 w 140"/>
                  <a:gd name="T25" fmla="*/ 0 h 179"/>
                  <a:gd name="T26" fmla="*/ 0 w 140"/>
                  <a:gd name="T27" fmla="*/ 0 h 179"/>
                  <a:gd name="T28" fmla="*/ 0 w 140"/>
                  <a:gd name="T29" fmla="*/ 0 h 179"/>
                  <a:gd name="T30" fmla="*/ 0 w 140"/>
                  <a:gd name="T31" fmla="*/ 0 h 179"/>
                  <a:gd name="T32" fmla="*/ 0 w 140"/>
                  <a:gd name="T33" fmla="*/ 0 h 179"/>
                  <a:gd name="T34" fmla="*/ 0 w 140"/>
                  <a:gd name="T35" fmla="*/ 0 h 179"/>
                  <a:gd name="T36" fmla="*/ 0 w 140"/>
                  <a:gd name="T37" fmla="*/ 0 h 179"/>
                  <a:gd name="T38" fmla="*/ 0 w 140"/>
                  <a:gd name="T39" fmla="*/ 0 h 179"/>
                  <a:gd name="T40" fmla="*/ 0 w 140"/>
                  <a:gd name="T41" fmla="*/ 0 h 179"/>
                  <a:gd name="T42" fmla="*/ 0 w 140"/>
                  <a:gd name="T43" fmla="*/ 0 h 179"/>
                  <a:gd name="T44" fmla="*/ 0 w 140"/>
                  <a:gd name="T45" fmla="*/ 0 h 179"/>
                  <a:gd name="T46" fmla="*/ 0 w 140"/>
                  <a:gd name="T47" fmla="*/ 0 h 179"/>
                  <a:gd name="T48" fmla="*/ 0 w 140"/>
                  <a:gd name="T49" fmla="*/ 0 h 179"/>
                  <a:gd name="T50" fmla="*/ 0 w 140"/>
                  <a:gd name="T51" fmla="*/ 0 h 179"/>
                  <a:gd name="T52" fmla="*/ 0 w 140"/>
                  <a:gd name="T53" fmla="*/ 0 h 179"/>
                  <a:gd name="T54" fmla="*/ 0 w 140"/>
                  <a:gd name="T55" fmla="*/ 0 h 179"/>
                  <a:gd name="T56" fmla="*/ 0 w 140"/>
                  <a:gd name="T57" fmla="*/ 0 h 179"/>
                  <a:gd name="T58" fmla="*/ 0 w 140"/>
                  <a:gd name="T59" fmla="*/ 0 h 179"/>
                  <a:gd name="T60" fmla="*/ 0 w 140"/>
                  <a:gd name="T61" fmla="*/ 0 h 179"/>
                  <a:gd name="T62" fmla="*/ 0 w 140"/>
                  <a:gd name="T63" fmla="*/ 0 h 179"/>
                  <a:gd name="T64" fmla="*/ 0 w 140"/>
                  <a:gd name="T65" fmla="*/ 0 h 179"/>
                  <a:gd name="T66" fmla="*/ 0 w 140"/>
                  <a:gd name="T67" fmla="*/ 0 h 179"/>
                  <a:gd name="T68" fmla="*/ 0 w 140"/>
                  <a:gd name="T69" fmla="*/ 0 h 179"/>
                  <a:gd name="T70" fmla="*/ 0 w 140"/>
                  <a:gd name="T71" fmla="*/ 0 h 179"/>
                  <a:gd name="T72" fmla="*/ 0 w 140"/>
                  <a:gd name="T73" fmla="*/ 0 h 179"/>
                  <a:gd name="T74" fmla="*/ 0 w 140"/>
                  <a:gd name="T75" fmla="*/ 0 h 179"/>
                  <a:gd name="T76" fmla="*/ 0 w 140"/>
                  <a:gd name="T77" fmla="*/ 0 h 179"/>
                  <a:gd name="T78" fmla="*/ 0 w 140"/>
                  <a:gd name="T79" fmla="*/ 0 h 179"/>
                  <a:gd name="T80" fmla="*/ 0 w 140"/>
                  <a:gd name="T81" fmla="*/ 0 h 179"/>
                  <a:gd name="T82" fmla="*/ 0 w 140"/>
                  <a:gd name="T83" fmla="*/ 0 h 179"/>
                  <a:gd name="T84" fmla="*/ 0 w 140"/>
                  <a:gd name="T85" fmla="*/ 0 h 179"/>
                  <a:gd name="T86" fmla="*/ 0 w 140"/>
                  <a:gd name="T87" fmla="*/ 0 h 179"/>
                  <a:gd name="T88" fmla="*/ 0 w 140"/>
                  <a:gd name="T89" fmla="*/ 0 h 1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40" h="179">
                    <a:moveTo>
                      <a:pt x="140" y="179"/>
                    </a:moveTo>
                    <a:lnTo>
                      <a:pt x="139" y="177"/>
                    </a:lnTo>
                    <a:lnTo>
                      <a:pt x="137" y="171"/>
                    </a:lnTo>
                    <a:lnTo>
                      <a:pt x="133" y="166"/>
                    </a:lnTo>
                    <a:lnTo>
                      <a:pt x="131" y="160"/>
                    </a:lnTo>
                    <a:lnTo>
                      <a:pt x="128" y="154"/>
                    </a:lnTo>
                    <a:lnTo>
                      <a:pt x="125" y="149"/>
                    </a:lnTo>
                    <a:lnTo>
                      <a:pt x="122" y="143"/>
                    </a:lnTo>
                    <a:lnTo>
                      <a:pt x="120" y="137"/>
                    </a:lnTo>
                    <a:lnTo>
                      <a:pt x="116" y="132"/>
                    </a:lnTo>
                    <a:lnTo>
                      <a:pt x="113" y="127"/>
                    </a:lnTo>
                    <a:lnTo>
                      <a:pt x="111" y="122"/>
                    </a:lnTo>
                    <a:lnTo>
                      <a:pt x="107" y="117"/>
                    </a:lnTo>
                    <a:lnTo>
                      <a:pt x="104" y="112"/>
                    </a:lnTo>
                    <a:lnTo>
                      <a:pt x="101" y="107"/>
                    </a:lnTo>
                    <a:lnTo>
                      <a:pt x="98" y="101"/>
                    </a:lnTo>
                    <a:lnTo>
                      <a:pt x="95" y="97"/>
                    </a:lnTo>
                    <a:lnTo>
                      <a:pt x="92" y="92"/>
                    </a:lnTo>
                    <a:lnTo>
                      <a:pt x="88" y="88"/>
                    </a:lnTo>
                    <a:lnTo>
                      <a:pt x="85" y="83"/>
                    </a:lnTo>
                    <a:lnTo>
                      <a:pt x="82" y="79"/>
                    </a:lnTo>
                    <a:lnTo>
                      <a:pt x="78" y="74"/>
                    </a:lnTo>
                    <a:lnTo>
                      <a:pt x="76" y="70"/>
                    </a:lnTo>
                    <a:lnTo>
                      <a:pt x="73" y="67"/>
                    </a:lnTo>
                    <a:lnTo>
                      <a:pt x="69" y="62"/>
                    </a:lnTo>
                    <a:lnTo>
                      <a:pt x="66" y="58"/>
                    </a:lnTo>
                    <a:lnTo>
                      <a:pt x="62" y="54"/>
                    </a:lnTo>
                    <a:lnTo>
                      <a:pt x="59" y="51"/>
                    </a:lnTo>
                    <a:lnTo>
                      <a:pt x="56" y="46"/>
                    </a:lnTo>
                    <a:lnTo>
                      <a:pt x="52" y="43"/>
                    </a:lnTo>
                    <a:lnTo>
                      <a:pt x="49" y="40"/>
                    </a:lnTo>
                    <a:lnTo>
                      <a:pt x="46" y="36"/>
                    </a:lnTo>
                    <a:lnTo>
                      <a:pt x="42" y="33"/>
                    </a:lnTo>
                    <a:lnTo>
                      <a:pt x="38" y="30"/>
                    </a:lnTo>
                    <a:lnTo>
                      <a:pt x="34" y="26"/>
                    </a:lnTo>
                    <a:lnTo>
                      <a:pt x="31" y="24"/>
                    </a:lnTo>
                    <a:lnTo>
                      <a:pt x="28" y="21"/>
                    </a:lnTo>
                    <a:lnTo>
                      <a:pt x="24" y="17"/>
                    </a:lnTo>
                    <a:lnTo>
                      <a:pt x="21" y="15"/>
                    </a:lnTo>
                    <a:lnTo>
                      <a:pt x="18" y="13"/>
                    </a:lnTo>
                    <a:lnTo>
                      <a:pt x="13" y="9"/>
                    </a:lnTo>
                    <a:lnTo>
                      <a:pt x="10" y="7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0" name="Freeform 94"/>
              <p:cNvSpPr>
                <a:spLocks/>
              </p:cNvSpPr>
              <p:nvPr/>
            </p:nvSpPr>
            <p:spPr bwMode="auto">
              <a:xfrm>
                <a:off x="5348" y="2356"/>
                <a:ext cx="75" cy="353"/>
              </a:xfrm>
              <a:custGeom>
                <a:avLst/>
                <a:gdLst>
                  <a:gd name="T0" fmla="*/ 0 w 325"/>
                  <a:gd name="T1" fmla="*/ 0 h 1552"/>
                  <a:gd name="T2" fmla="*/ 0 w 325"/>
                  <a:gd name="T3" fmla="*/ 0 h 1552"/>
                  <a:gd name="T4" fmla="*/ 0 w 325"/>
                  <a:gd name="T5" fmla="*/ 0 h 1552"/>
                  <a:gd name="T6" fmla="*/ 0 w 325"/>
                  <a:gd name="T7" fmla="*/ 0 h 1552"/>
                  <a:gd name="T8" fmla="*/ 0 w 325"/>
                  <a:gd name="T9" fmla="*/ 0 h 1552"/>
                  <a:gd name="T10" fmla="*/ 0 w 325"/>
                  <a:gd name="T11" fmla="*/ 0 h 1552"/>
                  <a:gd name="T12" fmla="*/ 0 w 325"/>
                  <a:gd name="T13" fmla="*/ 0 h 1552"/>
                  <a:gd name="T14" fmla="*/ 0 w 325"/>
                  <a:gd name="T15" fmla="*/ 0 h 1552"/>
                  <a:gd name="T16" fmla="*/ 0 w 325"/>
                  <a:gd name="T17" fmla="*/ 0 h 1552"/>
                  <a:gd name="T18" fmla="*/ 0 w 325"/>
                  <a:gd name="T19" fmla="*/ 0 h 1552"/>
                  <a:gd name="T20" fmla="*/ 0 w 325"/>
                  <a:gd name="T21" fmla="*/ 0 h 1552"/>
                  <a:gd name="T22" fmla="*/ 0 w 325"/>
                  <a:gd name="T23" fmla="*/ 0 h 1552"/>
                  <a:gd name="T24" fmla="*/ 0 w 325"/>
                  <a:gd name="T25" fmla="*/ 0 h 1552"/>
                  <a:gd name="T26" fmla="*/ 1 w 325"/>
                  <a:gd name="T27" fmla="*/ 0 h 1552"/>
                  <a:gd name="T28" fmla="*/ 1 w 325"/>
                  <a:gd name="T29" fmla="*/ 0 h 1552"/>
                  <a:gd name="T30" fmla="*/ 1 w 325"/>
                  <a:gd name="T31" fmla="*/ 1 h 1552"/>
                  <a:gd name="T32" fmla="*/ 1 w 325"/>
                  <a:gd name="T33" fmla="*/ 1 h 1552"/>
                  <a:gd name="T34" fmla="*/ 1 w 325"/>
                  <a:gd name="T35" fmla="*/ 1 h 1552"/>
                  <a:gd name="T36" fmla="*/ 1 w 325"/>
                  <a:gd name="T37" fmla="*/ 1 h 1552"/>
                  <a:gd name="T38" fmla="*/ 1 w 325"/>
                  <a:gd name="T39" fmla="*/ 1 h 1552"/>
                  <a:gd name="T40" fmla="*/ 1 w 325"/>
                  <a:gd name="T41" fmla="*/ 1 h 1552"/>
                  <a:gd name="T42" fmla="*/ 1 w 325"/>
                  <a:gd name="T43" fmla="*/ 1 h 1552"/>
                  <a:gd name="T44" fmla="*/ 1 w 325"/>
                  <a:gd name="T45" fmla="*/ 1 h 1552"/>
                  <a:gd name="T46" fmla="*/ 1 w 325"/>
                  <a:gd name="T47" fmla="*/ 1 h 1552"/>
                  <a:gd name="T48" fmla="*/ 1 w 325"/>
                  <a:gd name="T49" fmla="*/ 1 h 1552"/>
                  <a:gd name="T50" fmla="*/ 1 w 325"/>
                  <a:gd name="T51" fmla="*/ 2 h 1552"/>
                  <a:gd name="T52" fmla="*/ 1 w 325"/>
                  <a:gd name="T53" fmla="*/ 2 h 1552"/>
                  <a:gd name="T54" fmla="*/ 1 w 325"/>
                  <a:gd name="T55" fmla="*/ 2 h 1552"/>
                  <a:gd name="T56" fmla="*/ 1 w 325"/>
                  <a:gd name="T57" fmla="*/ 2 h 1552"/>
                  <a:gd name="T58" fmla="*/ 1 w 325"/>
                  <a:gd name="T59" fmla="*/ 2 h 1552"/>
                  <a:gd name="T60" fmla="*/ 1 w 325"/>
                  <a:gd name="T61" fmla="*/ 2 h 1552"/>
                  <a:gd name="T62" fmla="*/ 1 w 325"/>
                  <a:gd name="T63" fmla="*/ 2 h 1552"/>
                  <a:gd name="T64" fmla="*/ 1 w 325"/>
                  <a:gd name="T65" fmla="*/ 2 h 1552"/>
                  <a:gd name="T66" fmla="*/ 1 w 325"/>
                  <a:gd name="T67" fmla="*/ 2 h 1552"/>
                  <a:gd name="T68" fmla="*/ 1 w 325"/>
                  <a:gd name="T69" fmla="*/ 2 h 1552"/>
                  <a:gd name="T70" fmla="*/ 1 w 325"/>
                  <a:gd name="T71" fmla="*/ 3 h 1552"/>
                  <a:gd name="T72" fmla="*/ 1 w 325"/>
                  <a:gd name="T73" fmla="*/ 3 h 1552"/>
                  <a:gd name="T74" fmla="*/ 1 w 325"/>
                  <a:gd name="T75" fmla="*/ 3 h 1552"/>
                  <a:gd name="T76" fmla="*/ 1 w 325"/>
                  <a:gd name="T77" fmla="*/ 3 h 1552"/>
                  <a:gd name="T78" fmla="*/ 1 w 325"/>
                  <a:gd name="T79" fmla="*/ 3 h 1552"/>
                  <a:gd name="T80" fmla="*/ 1 w 325"/>
                  <a:gd name="T81" fmla="*/ 3 h 1552"/>
                  <a:gd name="T82" fmla="*/ 1 w 325"/>
                  <a:gd name="T83" fmla="*/ 3 h 1552"/>
                  <a:gd name="T84" fmla="*/ 1 w 325"/>
                  <a:gd name="T85" fmla="*/ 3 h 1552"/>
                  <a:gd name="T86" fmla="*/ 1 w 325"/>
                  <a:gd name="T87" fmla="*/ 3 h 1552"/>
                  <a:gd name="T88" fmla="*/ 1 w 325"/>
                  <a:gd name="T89" fmla="*/ 3 h 1552"/>
                  <a:gd name="T90" fmla="*/ 1 w 325"/>
                  <a:gd name="T91" fmla="*/ 3 h 1552"/>
                  <a:gd name="T92" fmla="*/ 1 w 325"/>
                  <a:gd name="T93" fmla="*/ 3 h 1552"/>
                  <a:gd name="T94" fmla="*/ 1 w 325"/>
                  <a:gd name="T95" fmla="*/ 4 h 1552"/>
                  <a:gd name="T96" fmla="*/ 1 w 325"/>
                  <a:gd name="T97" fmla="*/ 4 h 1552"/>
                  <a:gd name="T98" fmla="*/ 1 w 325"/>
                  <a:gd name="T99" fmla="*/ 4 h 1552"/>
                  <a:gd name="T100" fmla="*/ 0 w 325"/>
                  <a:gd name="T101" fmla="*/ 4 h 1552"/>
                  <a:gd name="T102" fmla="*/ 0 w 325"/>
                  <a:gd name="T103" fmla="*/ 4 h 1552"/>
                  <a:gd name="T104" fmla="*/ 0 w 325"/>
                  <a:gd name="T105" fmla="*/ 4 h 1552"/>
                  <a:gd name="T106" fmla="*/ 0 w 325"/>
                  <a:gd name="T107" fmla="*/ 4 h 1552"/>
                  <a:gd name="T108" fmla="*/ 0 w 325"/>
                  <a:gd name="T109" fmla="*/ 4 h 1552"/>
                  <a:gd name="T110" fmla="*/ 0 w 325"/>
                  <a:gd name="T111" fmla="*/ 4 h 1552"/>
                  <a:gd name="T112" fmla="*/ 0 w 325"/>
                  <a:gd name="T113" fmla="*/ 4 h 1552"/>
                  <a:gd name="T114" fmla="*/ 0 w 325"/>
                  <a:gd name="T115" fmla="*/ 4 h 1552"/>
                  <a:gd name="T116" fmla="*/ 0 w 325"/>
                  <a:gd name="T117" fmla="*/ 4 h 1552"/>
                  <a:gd name="T118" fmla="*/ 0 w 325"/>
                  <a:gd name="T119" fmla="*/ 4 h 1552"/>
                  <a:gd name="T120" fmla="*/ 0 w 325"/>
                  <a:gd name="T121" fmla="*/ 4 h 1552"/>
                  <a:gd name="T122" fmla="*/ 0 w 325"/>
                  <a:gd name="T123" fmla="*/ 4 h 1552"/>
                  <a:gd name="T124" fmla="*/ 0 w 325"/>
                  <a:gd name="T125" fmla="*/ 4 h 155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25" h="1552">
                    <a:moveTo>
                      <a:pt x="0" y="0"/>
                    </a:moveTo>
                    <a:lnTo>
                      <a:pt x="3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5" y="1"/>
                    </a:lnTo>
                    <a:lnTo>
                      <a:pt x="20" y="1"/>
                    </a:lnTo>
                    <a:lnTo>
                      <a:pt x="23" y="2"/>
                    </a:lnTo>
                    <a:lnTo>
                      <a:pt x="28" y="3"/>
                    </a:lnTo>
                    <a:lnTo>
                      <a:pt x="31" y="3"/>
                    </a:lnTo>
                    <a:lnTo>
                      <a:pt x="36" y="4"/>
                    </a:lnTo>
                    <a:lnTo>
                      <a:pt x="40" y="5"/>
                    </a:lnTo>
                    <a:lnTo>
                      <a:pt x="43" y="7"/>
                    </a:lnTo>
                    <a:lnTo>
                      <a:pt x="48" y="9"/>
                    </a:lnTo>
                    <a:lnTo>
                      <a:pt x="51" y="10"/>
                    </a:lnTo>
                    <a:lnTo>
                      <a:pt x="56" y="11"/>
                    </a:lnTo>
                    <a:lnTo>
                      <a:pt x="59" y="13"/>
                    </a:lnTo>
                    <a:lnTo>
                      <a:pt x="64" y="14"/>
                    </a:lnTo>
                    <a:lnTo>
                      <a:pt x="68" y="17"/>
                    </a:lnTo>
                    <a:lnTo>
                      <a:pt x="72" y="19"/>
                    </a:lnTo>
                    <a:lnTo>
                      <a:pt x="76" y="21"/>
                    </a:lnTo>
                    <a:lnTo>
                      <a:pt x="79" y="23"/>
                    </a:lnTo>
                    <a:lnTo>
                      <a:pt x="84" y="26"/>
                    </a:lnTo>
                    <a:lnTo>
                      <a:pt x="87" y="29"/>
                    </a:lnTo>
                    <a:lnTo>
                      <a:pt x="92" y="31"/>
                    </a:lnTo>
                    <a:lnTo>
                      <a:pt x="95" y="34"/>
                    </a:lnTo>
                    <a:lnTo>
                      <a:pt x="98" y="37"/>
                    </a:lnTo>
                    <a:lnTo>
                      <a:pt x="103" y="40"/>
                    </a:lnTo>
                    <a:lnTo>
                      <a:pt x="106" y="43"/>
                    </a:lnTo>
                    <a:lnTo>
                      <a:pt x="111" y="46"/>
                    </a:lnTo>
                    <a:lnTo>
                      <a:pt x="114" y="49"/>
                    </a:lnTo>
                    <a:lnTo>
                      <a:pt x="118" y="53"/>
                    </a:lnTo>
                    <a:lnTo>
                      <a:pt x="122" y="56"/>
                    </a:lnTo>
                    <a:lnTo>
                      <a:pt x="125" y="61"/>
                    </a:lnTo>
                    <a:lnTo>
                      <a:pt x="129" y="64"/>
                    </a:lnTo>
                    <a:lnTo>
                      <a:pt x="133" y="68"/>
                    </a:lnTo>
                    <a:lnTo>
                      <a:pt x="137" y="72"/>
                    </a:lnTo>
                    <a:lnTo>
                      <a:pt x="140" y="76"/>
                    </a:lnTo>
                    <a:lnTo>
                      <a:pt x="145" y="81"/>
                    </a:lnTo>
                    <a:lnTo>
                      <a:pt x="148" y="84"/>
                    </a:lnTo>
                    <a:lnTo>
                      <a:pt x="151" y="89"/>
                    </a:lnTo>
                    <a:lnTo>
                      <a:pt x="155" y="93"/>
                    </a:lnTo>
                    <a:lnTo>
                      <a:pt x="158" y="98"/>
                    </a:lnTo>
                    <a:lnTo>
                      <a:pt x="161" y="103"/>
                    </a:lnTo>
                    <a:lnTo>
                      <a:pt x="166" y="108"/>
                    </a:lnTo>
                    <a:lnTo>
                      <a:pt x="169" y="112"/>
                    </a:lnTo>
                    <a:lnTo>
                      <a:pt x="173" y="118"/>
                    </a:lnTo>
                    <a:lnTo>
                      <a:pt x="176" y="123"/>
                    </a:lnTo>
                    <a:lnTo>
                      <a:pt x="179" y="128"/>
                    </a:lnTo>
                    <a:lnTo>
                      <a:pt x="183" y="134"/>
                    </a:lnTo>
                    <a:lnTo>
                      <a:pt x="186" y="139"/>
                    </a:lnTo>
                    <a:lnTo>
                      <a:pt x="189" y="145"/>
                    </a:lnTo>
                    <a:lnTo>
                      <a:pt x="193" y="150"/>
                    </a:lnTo>
                    <a:lnTo>
                      <a:pt x="196" y="156"/>
                    </a:lnTo>
                    <a:lnTo>
                      <a:pt x="198" y="162"/>
                    </a:lnTo>
                    <a:lnTo>
                      <a:pt x="202" y="167"/>
                    </a:lnTo>
                    <a:lnTo>
                      <a:pt x="205" y="174"/>
                    </a:lnTo>
                    <a:lnTo>
                      <a:pt x="209" y="180"/>
                    </a:lnTo>
                    <a:lnTo>
                      <a:pt x="212" y="186"/>
                    </a:lnTo>
                    <a:lnTo>
                      <a:pt x="214" y="192"/>
                    </a:lnTo>
                    <a:lnTo>
                      <a:pt x="218" y="199"/>
                    </a:lnTo>
                    <a:lnTo>
                      <a:pt x="221" y="205"/>
                    </a:lnTo>
                    <a:lnTo>
                      <a:pt x="223" y="212"/>
                    </a:lnTo>
                    <a:lnTo>
                      <a:pt x="227" y="219"/>
                    </a:lnTo>
                    <a:lnTo>
                      <a:pt x="230" y="226"/>
                    </a:lnTo>
                    <a:lnTo>
                      <a:pt x="232" y="232"/>
                    </a:lnTo>
                    <a:lnTo>
                      <a:pt x="236" y="239"/>
                    </a:lnTo>
                    <a:lnTo>
                      <a:pt x="238" y="246"/>
                    </a:lnTo>
                    <a:lnTo>
                      <a:pt x="240" y="253"/>
                    </a:lnTo>
                    <a:lnTo>
                      <a:pt x="243" y="261"/>
                    </a:lnTo>
                    <a:lnTo>
                      <a:pt x="246" y="267"/>
                    </a:lnTo>
                    <a:lnTo>
                      <a:pt x="249" y="275"/>
                    </a:lnTo>
                    <a:lnTo>
                      <a:pt x="251" y="282"/>
                    </a:lnTo>
                    <a:lnTo>
                      <a:pt x="254" y="290"/>
                    </a:lnTo>
                    <a:lnTo>
                      <a:pt x="256" y="298"/>
                    </a:lnTo>
                    <a:lnTo>
                      <a:pt x="259" y="304"/>
                    </a:lnTo>
                    <a:lnTo>
                      <a:pt x="261" y="312"/>
                    </a:lnTo>
                    <a:lnTo>
                      <a:pt x="264" y="320"/>
                    </a:lnTo>
                    <a:lnTo>
                      <a:pt x="266" y="328"/>
                    </a:lnTo>
                    <a:lnTo>
                      <a:pt x="268" y="336"/>
                    </a:lnTo>
                    <a:lnTo>
                      <a:pt x="270" y="344"/>
                    </a:lnTo>
                    <a:lnTo>
                      <a:pt x="273" y="352"/>
                    </a:lnTo>
                    <a:lnTo>
                      <a:pt x="275" y="361"/>
                    </a:lnTo>
                    <a:lnTo>
                      <a:pt x="277" y="368"/>
                    </a:lnTo>
                    <a:lnTo>
                      <a:pt x="279" y="376"/>
                    </a:lnTo>
                    <a:lnTo>
                      <a:pt x="282" y="385"/>
                    </a:lnTo>
                    <a:lnTo>
                      <a:pt x="284" y="393"/>
                    </a:lnTo>
                    <a:lnTo>
                      <a:pt x="285" y="402"/>
                    </a:lnTo>
                    <a:lnTo>
                      <a:pt x="287" y="410"/>
                    </a:lnTo>
                    <a:lnTo>
                      <a:pt x="289" y="419"/>
                    </a:lnTo>
                    <a:lnTo>
                      <a:pt x="291" y="427"/>
                    </a:lnTo>
                    <a:lnTo>
                      <a:pt x="293" y="436"/>
                    </a:lnTo>
                    <a:lnTo>
                      <a:pt x="294" y="445"/>
                    </a:lnTo>
                    <a:lnTo>
                      <a:pt x="296" y="454"/>
                    </a:lnTo>
                    <a:lnTo>
                      <a:pt x="297" y="462"/>
                    </a:lnTo>
                    <a:lnTo>
                      <a:pt x="300" y="471"/>
                    </a:lnTo>
                    <a:lnTo>
                      <a:pt x="301" y="480"/>
                    </a:lnTo>
                    <a:lnTo>
                      <a:pt x="303" y="489"/>
                    </a:lnTo>
                    <a:lnTo>
                      <a:pt x="304" y="498"/>
                    </a:lnTo>
                    <a:lnTo>
                      <a:pt x="305" y="507"/>
                    </a:lnTo>
                    <a:lnTo>
                      <a:pt x="306" y="516"/>
                    </a:lnTo>
                    <a:lnTo>
                      <a:pt x="309" y="525"/>
                    </a:lnTo>
                    <a:lnTo>
                      <a:pt x="310" y="534"/>
                    </a:lnTo>
                    <a:lnTo>
                      <a:pt x="311" y="544"/>
                    </a:lnTo>
                    <a:lnTo>
                      <a:pt x="312" y="553"/>
                    </a:lnTo>
                    <a:lnTo>
                      <a:pt x="313" y="562"/>
                    </a:lnTo>
                    <a:lnTo>
                      <a:pt x="314" y="571"/>
                    </a:lnTo>
                    <a:lnTo>
                      <a:pt x="315" y="580"/>
                    </a:lnTo>
                    <a:lnTo>
                      <a:pt x="316" y="590"/>
                    </a:lnTo>
                    <a:lnTo>
                      <a:pt x="318" y="599"/>
                    </a:lnTo>
                    <a:lnTo>
                      <a:pt x="318" y="608"/>
                    </a:lnTo>
                    <a:lnTo>
                      <a:pt x="319" y="618"/>
                    </a:lnTo>
                    <a:lnTo>
                      <a:pt x="320" y="627"/>
                    </a:lnTo>
                    <a:lnTo>
                      <a:pt x="321" y="637"/>
                    </a:lnTo>
                    <a:lnTo>
                      <a:pt x="321" y="646"/>
                    </a:lnTo>
                    <a:lnTo>
                      <a:pt x="322" y="656"/>
                    </a:lnTo>
                    <a:lnTo>
                      <a:pt x="322" y="665"/>
                    </a:lnTo>
                    <a:lnTo>
                      <a:pt x="323" y="675"/>
                    </a:lnTo>
                    <a:lnTo>
                      <a:pt x="323" y="684"/>
                    </a:lnTo>
                    <a:lnTo>
                      <a:pt x="324" y="694"/>
                    </a:lnTo>
                    <a:lnTo>
                      <a:pt x="324" y="703"/>
                    </a:lnTo>
                    <a:lnTo>
                      <a:pt x="324" y="713"/>
                    </a:lnTo>
                    <a:lnTo>
                      <a:pt x="325" y="722"/>
                    </a:lnTo>
                    <a:lnTo>
                      <a:pt x="325" y="732"/>
                    </a:lnTo>
                    <a:lnTo>
                      <a:pt x="325" y="741"/>
                    </a:lnTo>
                    <a:lnTo>
                      <a:pt x="325" y="752"/>
                    </a:lnTo>
                    <a:lnTo>
                      <a:pt x="325" y="761"/>
                    </a:lnTo>
                    <a:lnTo>
                      <a:pt x="325" y="771"/>
                    </a:lnTo>
                    <a:lnTo>
                      <a:pt x="325" y="781"/>
                    </a:lnTo>
                    <a:lnTo>
                      <a:pt x="325" y="790"/>
                    </a:lnTo>
                    <a:lnTo>
                      <a:pt x="325" y="800"/>
                    </a:lnTo>
                    <a:lnTo>
                      <a:pt x="325" y="809"/>
                    </a:lnTo>
                    <a:lnTo>
                      <a:pt x="325" y="819"/>
                    </a:lnTo>
                    <a:lnTo>
                      <a:pt x="325" y="828"/>
                    </a:lnTo>
                    <a:lnTo>
                      <a:pt x="324" y="838"/>
                    </a:lnTo>
                    <a:lnTo>
                      <a:pt x="324" y="848"/>
                    </a:lnTo>
                    <a:lnTo>
                      <a:pt x="324" y="857"/>
                    </a:lnTo>
                    <a:lnTo>
                      <a:pt x="323" y="867"/>
                    </a:lnTo>
                    <a:lnTo>
                      <a:pt x="323" y="876"/>
                    </a:lnTo>
                    <a:lnTo>
                      <a:pt x="322" y="886"/>
                    </a:lnTo>
                    <a:lnTo>
                      <a:pt x="322" y="895"/>
                    </a:lnTo>
                    <a:lnTo>
                      <a:pt x="321" y="905"/>
                    </a:lnTo>
                    <a:lnTo>
                      <a:pt x="321" y="914"/>
                    </a:lnTo>
                    <a:lnTo>
                      <a:pt x="320" y="923"/>
                    </a:lnTo>
                    <a:lnTo>
                      <a:pt x="319" y="934"/>
                    </a:lnTo>
                    <a:lnTo>
                      <a:pt x="318" y="943"/>
                    </a:lnTo>
                    <a:lnTo>
                      <a:pt x="318" y="953"/>
                    </a:lnTo>
                    <a:lnTo>
                      <a:pt x="316" y="962"/>
                    </a:lnTo>
                    <a:lnTo>
                      <a:pt x="315" y="971"/>
                    </a:lnTo>
                    <a:lnTo>
                      <a:pt x="314" y="981"/>
                    </a:lnTo>
                    <a:lnTo>
                      <a:pt x="313" y="990"/>
                    </a:lnTo>
                    <a:lnTo>
                      <a:pt x="312" y="999"/>
                    </a:lnTo>
                    <a:lnTo>
                      <a:pt x="311" y="1008"/>
                    </a:lnTo>
                    <a:lnTo>
                      <a:pt x="310" y="1017"/>
                    </a:lnTo>
                    <a:lnTo>
                      <a:pt x="309" y="1026"/>
                    </a:lnTo>
                    <a:lnTo>
                      <a:pt x="306" y="1036"/>
                    </a:lnTo>
                    <a:lnTo>
                      <a:pt x="305" y="1045"/>
                    </a:lnTo>
                    <a:lnTo>
                      <a:pt x="304" y="1054"/>
                    </a:lnTo>
                    <a:lnTo>
                      <a:pt x="303" y="1063"/>
                    </a:lnTo>
                    <a:lnTo>
                      <a:pt x="301" y="1072"/>
                    </a:lnTo>
                    <a:lnTo>
                      <a:pt x="300" y="1080"/>
                    </a:lnTo>
                    <a:lnTo>
                      <a:pt x="297" y="1089"/>
                    </a:lnTo>
                    <a:lnTo>
                      <a:pt x="296" y="1098"/>
                    </a:lnTo>
                    <a:lnTo>
                      <a:pt x="294" y="1107"/>
                    </a:lnTo>
                    <a:lnTo>
                      <a:pt x="293" y="1116"/>
                    </a:lnTo>
                    <a:lnTo>
                      <a:pt x="291" y="1123"/>
                    </a:lnTo>
                    <a:lnTo>
                      <a:pt x="289" y="1132"/>
                    </a:lnTo>
                    <a:lnTo>
                      <a:pt x="287" y="1141"/>
                    </a:lnTo>
                    <a:lnTo>
                      <a:pt x="285" y="1149"/>
                    </a:lnTo>
                    <a:lnTo>
                      <a:pt x="284" y="1158"/>
                    </a:lnTo>
                    <a:lnTo>
                      <a:pt x="282" y="1166"/>
                    </a:lnTo>
                    <a:lnTo>
                      <a:pt x="279" y="1174"/>
                    </a:lnTo>
                    <a:lnTo>
                      <a:pt x="277" y="1183"/>
                    </a:lnTo>
                    <a:lnTo>
                      <a:pt x="275" y="1191"/>
                    </a:lnTo>
                    <a:lnTo>
                      <a:pt x="273" y="1199"/>
                    </a:lnTo>
                    <a:lnTo>
                      <a:pt x="270" y="1207"/>
                    </a:lnTo>
                    <a:lnTo>
                      <a:pt x="268" y="1214"/>
                    </a:lnTo>
                    <a:lnTo>
                      <a:pt x="266" y="1223"/>
                    </a:lnTo>
                    <a:lnTo>
                      <a:pt x="264" y="1231"/>
                    </a:lnTo>
                    <a:lnTo>
                      <a:pt x="261" y="1238"/>
                    </a:lnTo>
                    <a:lnTo>
                      <a:pt x="259" y="1246"/>
                    </a:lnTo>
                    <a:lnTo>
                      <a:pt x="256" y="1254"/>
                    </a:lnTo>
                    <a:lnTo>
                      <a:pt x="254" y="1262"/>
                    </a:lnTo>
                    <a:lnTo>
                      <a:pt x="251" y="1268"/>
                    </a:lnTo>
                    <a:lnTo>
                      <a:pt x="249" y="1276"/>
                    </a:lnTo>
                    <a:lnTo>
                      <a:pt x="246" y="1284"/>
                    </a:lnTo>
                    <a:lnTo>
                      <a:pt x="243" y="1291"/>
                    </a:lnTo>
                    <a:lnTo>
                      <a:pt x="240" y="1298"/>
                    </a:lnTo>
                    <a:lnTo>
                      <a:pt x="238" y="1305"/>
                    </a:lnTo>
                    <a:lnTo>
                      <a:pt x="236" y="1312"/>
                    </a:lnTo>
                    <a:lnTo>
                      <a:pt x="232" y="1319"/>
                    </a:lnTo>
                    <a:lnTo>
                      <a:pt x="230" y="1326"/>
                    </a:lnTo>
                    <a:lnTo>
                      <a:pt x="227" y="1332"/>
                    </a:lnTo>
                    <a:lnTo>
                      <a:pt x="223" y="1339"/>
                    </a:lnTo>
                    <a:lnTo>
                      <a:pt x="221" y="1346"/>
                    </a:lnTo>
                    <a:lnTo>
                      <a:pt x="218" y="1353"/>
                    </a:lnTo>
                    <a:lnTo>
                      <a:pt x="214" y="1358"/>
                    </a:lnTo>
                    <a:lnTo>
                      <a:pt x="212" y="1365"/>
                    </a:lnTo>
                    <a:lnTo>
                      <a:pt x="209" y="1371"/>
                    </a:lnTo>
                    <a:lnTo>
                      <a:pt x="205" y="1377"/>
                    </a:lnTo>
                    <a:lnTo>
                      <a:pt x="202" y="1383"/>
                    </a:lnTo>
                    <a:lnTo>
                      <a:pt x="198" y="1390"/>
                    </a:lnTo>
                    <a:lnTo>
                      <a:pt x="196" y="1395"/>
                    </a:lnTo>
                    <a:lnTo>
                      <a:pt x="193" y="1401"/>
                    </a:lnTo>
                    <a:lnTo>
                      <a:pt x="189" y="1407"/>
                    </a:lnTo>
                    <a:lnTo>
                      <a:pt x="186" y="1412"/>
                    </a:lnTo>
                    <a:lnTo>
                      <a:pt x="183" y="1418"/>
                    </a:lnTo>
                    <a:lnTo>
                      <a:pt x="179" y="1423"/>
                    </a:lnTo>
                    <a:lnTo>
                      <a:pt x="176" y="1428"/>
                    </a:lnTo>
                    <a:lnTo>
                      <a:pt x="173" y="1434"/>
                    </a:lnTo>
                    <a:lnTo>
                      <a:pt x="169" y="1438"/>
                    </a:lnTo>
                    <a:lnTo>
                      <a:pt x="166" y="1444"/>
                    </a:lnTo>
                    <a:lnTo>
                      <a:pt x="161" y="1448"/>
                    </a:lnTo>
                    <a:lnTo>
                      <a:pt x="158" y="1453"/>
                    </a:lnTo>
                    <a:lnTo>
                      <a:pt x="155" y="1457"/>
                    </a:lnTo>
                    <a:lnTo>
                      <a:pt x="151" y="1462"/>
                    </a:lnTo>
                    <a:lnTo>
                      <a:pt x="148" y="1466"/>
                    </a:lnTo>
                    <a:lnTo>
                      <a:pt x="145" y="1471"/>
                    </a:lnTo>
                    <a:lnTo>
                      <a:pt x="140" y="1475"/>
                    </a:lnTo>
                    <a:lnTo>
                      <a:pt x="137" y="1480"/>
                    </a:lnTo>
                    <a:lnTo>
                      <a:pt x="133" y="1483"/>
                    </a:lnTo>
                    <a:lnTo>
                      <a:pt x="129" y="1487"/>
                    </a:lnTo>
                    <a:lnTo>
                      <a:pt x="125" y="1491"/>
                    </a:lnTo>
                    <a:lnTo>
                      <a:pt x="122" y="1494"/>
                    </a:lnTo>
                    <a:lnTo>
                      <a:pt x="118" y="1498"/>
                    </a:lnTo>
                    <a:lnTo>
                      <a:pt x="114" y="1502"/>
                    </a:lnTo>
                    <a:lnTo>
                      <a:pt x="111" y="1504"/>
                    </a:lnTo>
                    <a:lnTo>
                      <a:pt x="106" y="1508"/>
                    </a:lnTo>
                    <a:lnTo>
                      <a:pt x="103" y="1511"/>
                    </a:lnTo>
                    <a:lnTo>
                      <a:pt x="98" y="1514"/>
                    </a:lnTo>
                    <a:lnTo>
                      <a:pt x="95" y="1517"/>
                    </a:lnTo>
                    <a:lnTo>
                      <a:pt x="92" y="1520"/>
                    </a:lnTo>
                    <a:lnTo>
                      <a:pt x="87" y="1522"/>
                    </a:lnTo>
                    <a:lnTo>
                      <a:pt x="84" y="1525"/>
                    </a:lnTo>
                    <a:lnTo>
                      <a:pt x="79" y="1528"/>
                    </a:lnTo>
                    <a:lnTo>
                      <a:pt x="76" y="1530"/>
                    </a:lnTo>
                    <a:lnTo>
                      <a:pt x="72" y="1532"/>
                    </a:lnTo>
                    <a:lnTo>
                      <a:pt x="68" y="1534"/>
                    </a:lnTo>
                    <a:lnTo>
                      <a:pt x="64" y="1536"/>
                    </a:lnTo>
                    <a:lnTo>
                      <a:pt x="59" y="1538"/>
                    </a:lnTo>
                    <a:lnTo>
                      <a:pt x="56" y="1539"/>
                    </a:lnTo>
                    <a:lnTo>
                      <a:pt x="51" y="1541"/>
                    </a:lnTo>
                    <a:lnTo>
                      <a:pt x="48" y="1543"/>
                    </a:lnTo>
                    <a:lnTo>
                      <a:pt x="43" y="1544"/>
                    </a:lnTo>
                    <a:lnTo>
                      <a:pt x="40" y="1545"/>
                    </a:lnTo>
                    <a:lnTo>
                      <a:pt x="36" y="1547"/>
                    </a:lnTo>
                    <a:lnTo>
                      <a:pt x="31" y="1547"/>
                    </a:lnTo>
                    <a:lnTo>
                      <a:pt x="28" y="1548"/>
                    </a:lnTo>
                    <a:lnTo>
                      <a:pt x="23" y="1549"/>
                    </a:lnTo>
                    <a:lnTo>
                      <a:pt x="20" y="1549"/>
                    </a:lnTo>
                    <a:lnTo>
                      <a:pt x="15" y="1550"/>
                    </a:lnTo>
                    <a:lnTo>
                      <a:pt x="11" y="1550"/>
                    </a:lnTo>
                    <a:lnTo>
                      <a:pt x="7" y="1552"/>
                    </a:lnTo>
                    <a:lnTo>
                      <a:pt x="3" y="1552"/>
                    </a:lnTo>
                    <a:lnTo>
                      <a:pt x="0" y="155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1" name="Freeform 95"/>
              <p:cNvSpPr>
                <a:spLocks/>
              </p:cNvSpPr>
              <p:nvPr/>
            </p:nvSpPr>
            <p:spPr bwMode="auto">
              <a:xfrm>
                <a:off x="5298" y="2663"/>
                <a:ext cx="34" cy="43"/>
              </a:xfrm>
              <a:custGeom>
                <a:avLst/>
                <a:gdLst>
                  <a:gd name="T0" fmla="*/ 0 w 149"/>
                  <a:gd name="T1" fmla="*/ 0 h 184"/>
                  <a:gd name="T2" fmla="*/ 0 w 149"/>
                  <a:gd name="T3" fmla="*/ 0 h 184"/>
                  <a:gd name="T4" fmla="*/ 0 w 149"/>
                  <a:gd name="T5" fmla="*/ 0 h 184"/>
                  <a:gd name="T6" fmla="*/ 0 w 149"/>
                  <a:gd name="T7" fmla="*/ 0 h 184"/>
                  <a:gd name="T8" fmla="*/ 0 w 149"/>
                  <a:gd name="T9" fmla="*/ 0 h 184"/>
                  <a:gd name="T10" fmla="*/ 0 w 149"/>
                  <a:gd name="T11" fmla="*/ 0 h 184"/>
                  <a:gd name="T12" fmla="*/ 0 w 149"/>
                  <a:gd name="T13" fmla="*/ 0 h 184"/>
                  <a:gd name="T14" fmla="*/ 0 w 149"/>
                  <a:gd name="T15" fmla="*/ 0 h 184"/>
                  <a:gd name="T16" fmla="*/ 0 w 149"/>
                  <a:gd name="T17" fmla="*/ 0 h 184"/>
                  <a:gd name="T18" fmla="*/ 0 w 149"/>
                  <a:gd name="T19" fmla="*/ 0 h 184"/>
                  <a:gd name="T20" fmla="*/ 0 w 149"/>
                  <a:gd name="T21" fmla="*/ 0 h 184"/>
                  <a:gd name="T22" fmla="*/ 0 w 149"/>
                  <a:gd name="T23" fmla="*/ 0 h 184"/>
                  <a:gd name="T24" fmla="*/ 0 w 149"/>
                  <a:gd name="T25" fmla="*/ 0 h 184"/>
                  <a:gd name="T26" fmla="*/ 0 w 149"/>
                  <a:gd name="T27" fmla="*/ 0 h 184"/>
                  <a:gd name="T28" fmla="*/ 0 w 149"/>
                  <a:gd name="T29" fmla="*/ 0 h 184"/>
                  <a:gd name="T30" fmla="*/ 0 w 149"/>
                  <a:gd name="T31" fmla="*/ 0 h 184"/>
                  <a:gd name="T32" fmla="*/ 0 w 149"/>
                  <a:gd name="T33" fmla="*/ 0 h 184"/>
                  <a:gd name="T34" fmla="*/ 0 w 149"/>
                  <a:gd name="T35" fmla="*/ 0 h 184"/>
                  <a:gd name="T36" fmla="*/ 0 w 149"/>
                  <a:gd name="T37" fmla="*/ 0 h 184"/>
                  <a:gd name="T38" fmla="*/ 0 w 149"/>
                  <a:gd name="T39" fmla="*/ 0 h 184"/>
                  <a:gd name="T40" fmla="*/ 0 w 149"/>
                  <a:gd name="T41" fmla="*/ 0 h 184"/>
                  <a:gd name="T42" fmla="*/ 0 w 149"/>
                  <a:gd name="T43" fmla="*/ 0 h 184"/>
                  <a:gd name="T44" fmla="*/ 0 w 149"/>
                  <a:gd name="T45" fmla="*/ 0 h 184"/>
                  <a:gd name="T46" fmla="*/ 0 w 149"/>
                  <a:gd name="T47" fmla="*/ 0 h 184"/>
                  <a:gd name="T48" fmla="*/ 0 w 149"/>
                  <a:gd name="T49" fmla="*/ 0 h 184"/>
                  <a:gd name="T50" fmla="*/ 0 w 149"/>
                  <a:gd name="T51" fmla="*/ 0 h 184"/>
                  <a:gd name="T52" fmla="*/ 0 w 149"/>
                  <a:gd name="T53" fmla="*/ 0 h 184"/>
                  <a:gd name="T54" fmla="*/ 0 w 149"/>
                  <a:gd name="T55" fmla="*/ 0 h 184"/>
                  <a:gd name="T56" fmla="*/ 0 w 149"/>
                  <a:gd name="T57" fmla="*/ 0 h 184"/>
                  <a:gd name="T58" fmla="*/ 0 w 149"/>
                  <a:gd name="T59" fmla="*/ 0 h 184"/>
                  <a:gd name="T60" fmla="*/ 0 w 149"/>
                  <a:gd name="T61" fmla="*/ 0 h 184"/>
                  <a:gd name="T62" fmla="*/ 0 w 149"/>
                  <a:gd name="T63" fmla="*/ 0 h 184"/>
                  <a:gd name="T64" fmla="*/ 0 w 149"/>
                  <a:gd name="T65" fmla="*/ 0 h 184"/>
                  <a:gd name="T66" fmla="*/ 0 w 149"/>
                  <a:gd name="T67" fmla="*/ 0 h 184"/>
                  <a:gd name="T68" fmla="*/ 0 w 149"/>
                  <a:gd name="T69" fmla="*/ 0 h 184"/>
                  <a:gd name="T70" fmla="*/ 0 w 149"/>
                  <a:gd name="T71" fmla="*/ 0 h 184"/>
                  <a:gd name="T72" fmla="*/ 0 w 149"/>
                  <a:gd name="T73" fmla="*/ 0 h 184"/>
                  <a:gd name="T74" fmla="*/ 0 w 149"/>
                  <a:gd name="T75" fmla="*/ 0 h 184"/>
                  <a:gd name="T76" fmla="*/ 0 w 149"/>
                  <a:gd name="T77" fmla="*/ 0 h 184"/>
                  <a:gd name="T78" fmla="*/ 0 w 149"/>
                  <a:gd name="T79" fmla="*/ 0 h 184"/>
                  <a:gd name="T80" fmla="*/ 0 w 149"/>
                  <a:gd name="T81" fmla="*/ 0 h 184"/>
                  <a:gd name="T82" fmla="*/ 0 w 149"/>
                  <a:gd name="T83" fmla="*/ 0 h 184"/>
                  <a:gd name="T84" fmla="*/ 0 w 149"/>
                  <a:gd name="T85" fmla="*/ 0 h 184"/>
                  <a:gd name="T86" fmla="*/ 0 w 149"/>
                  <a:gd name="T87" fmla="*/ 0 h 184"/>
                  <a:gd name="T88" fmla="*/ 0 w 149"/>
                  <a:gd name="T89" fmla="*/ 0 h 184"/>
                  <a:gd name="T90" fmla="*/ 0 w 149"/>
                  <a:gd name="T91" fmla="*/ 0 h 184"/>
                  <a:gd name="T92" fmla="*/ 0 w 149"/>
                  <a:gd name="T93" fmla="*/ 0 h 184"/>
                  <a:gd name="T94" fmla="*/ 0 w 149"/>
                  <a:gd name="T95" fmla="*/ 0 h 184"/>
                  <a:gd name="T96" fmla="*/ 0 w 149"/>
                  <a:gd name="T97" fmla="*/ 0 h 18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49" h="184">
                    <a:moveTo>
                      <a:pt x="149" y="184"/>
                    </a:moveTo>
                    <a:lnTo>
                      <a:pt x="145" y="182"/>
                    </a:lnTo>
                    <a:lnTo>
                      <a:pt x="142" y="181"/>
                    </a:lnTo>
                    <a:lnTo>
                      <a:pt x="139" y="179"/>
                    </a:lnTo>
                    <a:lnTo>
                      <a:pt x="135" y="177"/>
                    </a:lnTo>
                    <a:lnTo>
                      <a:pt x="132" y="174"/>
                    </a:lnTo>
                    <a:lnTo>
                      <a:pt x="129" y="172"/>
                    </a:lnTo>
                    <a:lnTo>
                      <a:pt x="125" y="170"/>
                    </a:lnTo>
                    <a:lnTo>
                      <a:pt x="122" y="166"/>
                    </a:lnTo>
                    <a:lnTo>
                      <a:pt x="118" y="164"/>
                    </a:lnTo>
                    <a:lnTo>
                      <a:pt x="115" y="162"/>
                    </a:lnTo>
                    <a:lnTo>
                      <a:pt x="112" y="159"/>
                    </a:lnTo>
                    <a:lnTo>
                      <a:pt x="108" y="156"/>
                    </a:lnTo>
                    <a:lnTo>
                      <a:pt x="105" y="153"/>
                    </a:lnTo>
                    <a:lnTo>
                      <a:pt x="102" y="150"/>
                    </a:lnTo>
                    <a:lnTo>
                      <a:pt x="98" y="147"/>
                    </a:lnTo>
                    <a:lnTo>
                      <a:pt x="95" y="144"/>
                    </a:lnTo>
                    <a:lnTo>
                      <a:pt x="91" y="141"/>
                    </a:lnTo>
                    <a:lnTo>
                      <a:pt x="88" y="137"/>
                    </a:lnTo>
                    <a:lnTo>
                      <a:pt x="85" y="134"/>
                    </a:lnTo>
                    <a:lnTo>
                      <a:pt x="81" y="129"/>
                    </a:lnTo>
                    <a:lnTo>
                      <a:pt x="78" y="126"/>
                    </a:lnTo>
                    <a:lnTo>
                      <a:pt x="75" y="123"/>
                    </a:lnTo>
                    <a:lnTo>
                      <a:pt x="72" y="119"/>
                    </a:lnTo>
                    <a:lnTo>
                      <a:pt x="69" y="115"/>
                    </a:lnTo>
                    <a:lnTo>
                      <a:pt x="66" y="111"/>
                    </a:lnTo>
                    <a:lnTo>
                      <a:pt x="62" y="107"/>
                    </a:lnTo>
                    <a:lnTo>
                      <a:pt x="60" y="102"/>
                    </a:lnTo>
                    <a:lnTo>
                      <a:pt x="57" y="99"/>
                    </a:lnTo>
                    <a:lnTo>
                      <a:pt x="53" y="95"/>
                    </a:lnTo>
                    <a:lnTo>
                      <a:pt x="50" y="90"/>
                    </a:lnTo>
                    <a:lnTo>
                      <a:pt x="48" y="86"/>
                    </a:lnTo>
                    <a:lnTo>
                      <a:pt x="44" y="81"/>
                    </a:lnTo>
                    <a:lnTo>
                      <a:pt x="41" y="77"/>
                    </a:lnTo>
                    <a:lnTo>
                      <a:pt x="39" y="72"/>
                    </a:lnTo>
                    <a:lnTo>
                      <a:pt x="35" y="66"/>
                    </a:lnTo>
                    <a:lnTo>
                      <a:pt x="32" y="62"/>
                    </a:lnTo>
                    <a:lnTo>
                      <a:pt x="30" y="57"/>
                    </a:lnTo>
                    <a:lnTo>
                      <a:pt x="26" y="52"/>
                    </a:lnTo>
                    <a:lnTo>
                      <a:pt x="24" y="47"/>
                    </a:lnTo>
                    <a:lnTo>
                      <a:pt x="21" y="42"/>
                    </a:lnTo>
                    <a:lnTo>
                      <a:pt x="18" y="37"/>
                    </a:lnTo>
                    <a:lnTo>
                      <a:pt x="15" y="32"/>
                    </a:lnTo>
                    <a:lnTo>
                      <a:pt x="13" y="26"/>
                    </a:lnTo>
                    <a:lnTo>
                      <a:pt x="9" y="20"/>
                    </a:lnTo>
                    <a:lnTo>
                      <a:pt x="7" y="16"/>
                    </a:lnTo>
                    <a:lnTo>
                      <a:pt x="5" y="10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2" name="Freeform 96"/>
              <p:cNvSpPr>
                <a:spLocks/>
              </p:cNvSpPr>
              <p:nvPr/>
            </p:nvSpPr>
            <p:spPr bwMode="auto">
              <a:xfrm>
                <a:off x="5277" y="2584"/>
                <a:ext cx="13" cy="60"/>
              </a:xfrm>
              <a:custGeom>
                <a:avLst/>
                <a:gdLst>
                  <a:gd name="T0" fmla="*/ 0 w 59"/>
                  <a:gd name="T1" fmla="*/ 1 h 262"/>
                  <a:gd name="T2" fmla="*/ 0 w 59"/>
                  <a:gd name="T3" fmla="*/ 1 h 262"/>
                  <a:gd name="T4" fmla="*/ 0 w 59"/>
                  <a:gd name="T5" fmla="*/ 1 h 262"/>
                  <a:gd name="T6" fmla="*/ 0 w 59"/>
                  <a:gd name="T7" fmla="*/ 1 h 262"/>
                  <a:gd name="T8" fmla="*/ 0 w 59"/>
                  <a:gd name="T9" fmla="*/ 1 h 262"/>
                  <a:gd name="T10" fmla="*/ 0 w 59"/>
                  <a:gd name="T11" fmla="*/ 1 h 262"/>
                  <a:gd name="T12" fmla="*/ 0 w 59"/>
                  <a:gd name="T13" fmla="*/ 1 h 262"/>
                  <a:gd name="T14" fmla="*/ 0 w 59"/>
                  <a:gd name="T15" fmla="*/ 1 h 262"/>
                  <a:gd name="T16" fmla="*/ 0 w 59"/>
                  <a:gd name="T17" fmla="*/ 1 h 262"/>
                  <a:gd name="T18" fmla="*/ 0 w 59"/>
                  <a:gd name="T19" fmla="*/ 1 h 262"/>
                  <a:gd name="T20" fmla="*/ 0 w 59"/>
                  <a:gd name="T21" fmla="*/ 0 h 262"/>
                  <a:gd name="T22" fmla="*/ 0 w 59"/>
                  <a:gd name="T23" fmla="*/ 0 h 262"/>
                  <a:gd name="T24" fmla="*/ 0 w 59"/>
                  <a:gd name="T25" fmla="*/ 0 h 262"/>
                  <a:gd name="T26" fmla="*/ 0 w 59"/>
                  <a:gd name="T27" fmla="*/ 0 h 262"/>
                  <a:gd name="T28" fmla="*/ 0 w 59"/>
                  <a:gd name="T29" fmla="*/ 0 h 262"/>
                  <a:gd name="T30" fmla="*/ 0 w 59"/>
                  <a:gd name="T31" fmla="*/ 0 h 262"/>
                  <a:gd name="T32" fmla="*/ 0 w 59"/>
                  <a:gd name="T33" fmla="*/ 0 h 262"/>
                  <a:gd name="T34" fmla="*/ 0 w 59"/>
                  <a:gd name="T35" fmla="*/ 0 h 262"/>
                  <a:gd name="T36" fmla="*/ 0 w 59"/>
                  <a:gd name="T37" fmla="*/ 0 h 262"/>
                  <a:gd name="T38" fmla="*/ 0 w 59"/>
                  <a:gd name="T39" fmla="*/ 0 h 262"/>
                  <a:gd name="T40" fmla="*/ 0 w 59"/>
                  <a:gd name="T41" fmla="*/ 0 h 262"/>
                  <a:gd name="T42" fmla="*/ 0 w 59"/>
                  <a:gd name="T43" fmla="*/ 0 h 262"/>
                  <a:gd name="T44" fmla="*/ 0 w 59"/>
                  <a:gd name="T45" fmla="*/ 0 h 262"/>
                  <a:gd name="T46" fmla="*/ 0 w 59"/>
                  <a:gd name="T47" fmla="*/ 0 h 262"/>
                  <a:gd name="T48" fmla="*/ 0 w 59"/>
                  <a:gd name="T49" fmla="*/ 0 h 262"/>
                  <a:gd name="T50" fmla="*/ 0 w 59"/>
                  <a:gd name="T51" fmla="*/ 0 h 262"/>
                  <a:gd name="T52" fmla="*/ 0 w 59"/>
                  <a:gd name="T53" fmla="*/ 0 h 262"/>
                  <a:gd name="T54" fmla="*/ 0 w 59"/>
                  <a:gd name="T55" fmla="*/ 0 h 262"/>
                  <a:gd name="T56" fmla="*/ 0 w 59"/>
                  <a:gd name="T57" fmla="*/ 0 h 262"/>
                  <a:gd name="T58" fmla="*/ 0 w 59"/>
                  <a:gd name="T59" fmla="*/ 0 h 262"/>
                  <a:gd name="T60" fmla="*/ 0 w 59"/>
                  <a:gd name="T61" fmla="*/ 0 h 262"/>
                  <a:gd name="T62" fmla="*/ 0 w 59"/>
                  <a:gd name="T63" fmla="*/ 0 h 262"/>
                  <a:gd name="T64" fmla="*/ 0 w 59"/>
                  <a:gd name="T65" fmla="*/ 0 h 262"/>
                  <a:gd name="T66" fmla="*/ 0 w 59"/>
                  <a:gd name="T67" fmla="*/ 0 h 262"/>
                  <a:gd name="T68" fmla="*/ 0 w 59"/>
                  <a:gd name="T69" fmla="*/ 0 h 262"/>
                  <a:gd name="T70" fmla="*/ 0 w 59"/>
                  <a:gd name="T71" fmla="*/ 0 h 262"/>
                  <a:gd name="T72" fmla="*/ 0 w 59"/>
                  <a:gd name="T73" fmla="*/ 0 h 2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9" h="262">
                    <a:moveTo>
                      <a:pt x="59" y="262"/>
                    </a:moveTo>
                    <a:lnTo>
                      <a:pt x="58" y="258"/>
                    </a:lnTo>
                    <a:lnTo>
                      <a:pt x="55" y="251"/>
                    </a:lnTo>
                    <a:lnTo>
                      <a:pt x="53" y="244"/>
                    </a:lnTo>
                    <a:lnTo>
                      <a:pt x="51" y="237"/>
                    </a:lnTo>
                    <a:lnTo>
                      <a:pt x="49" y="231"/>
                    </a:lnTo>
                    <a:lnTo>
                      <a:pt x="46" y="224"/>
                    </a:lnTo>
                    <a:lnTo>
                      <a:pt x="44" y="217"/>
                    </a:lnTo>
                    <a:lnTo>
                      <a:pt x="42" y="209"/>
                    </a:lnTo>
                    <a:lnTo>
                      <a:pt x="41" y="202"/>
                    </a:lnTo>
                    <a:lnTo>
                      <a:pt x="39" y="196"/>
                    </a:lnTo>
                    <a:lnTo>
                      <a:pt x="36" y="188"/>
                    </a:lnTo>
                    <a:lnTo>
                      <a:pt x="35" y="181"/>
                    </a:lnTo>
                    <a:lnTo>
                      <a:pt x="33" y="174"/>
                    </a:lnTo>
                    <a:lnTo>
                      <a:pt x="31" y="166"/>
                    </a:lnTo>
                    <a:lnTo>
                      <a:pt x="30" y="160"/>
                    </a:lnTo>
                    <a:lnTo>
                      <a:pt x="27" y="152"/>
                    </a:lnTo>
                    <a:lnTo>
                      <a:pt x="26" y="145"/>
                    </a:lnTo>
                    <a:lnTo>
                      <a:pt x="24" y="137"/>
                    </a:lnTo>
                    <a:lnTo>
                      <a:pt x="23" y="129"/>
                    </a:lnTo>
                    <a:lnTo>
                      <a:pt x="21" y="123"/>
                    </a:lnTo>
                    <a:lnTo>
                      <a:pt x="19" y="115"/>
                    </a:lnTo>
                    <a:lnTo>
                      <a:pt x="17" y="107"/>
                    </a:lnTo>
                    <a:lnTo>
                      <a:pt x="16" y="99"/>
                    </a:lnTo>
                    <a:lnTo>
                      <a:pt x="15" y="91"/>
                    </a:lnTo>
                    <a:lnTo>
                      <a:pt x="13" y="84"/>
                    </a:lnTo>
                    <a:lnTo>
                      <a:pt x="12" y="77"/>
                    </a:lnTo>
                    <a:lnTo>
                      <a:pt x="10" y="69"/>
                    </a:lnTo>
                    <a:lnTo>
                      <a:pt x="9" y="61"/>
                    </a:lnTo>
                    <a:lnTo>
                      <a:pt x="8" y="53"/>
                    </a:lnTo>
                    <a:lnTo>
                      <a:pt x="6" y="45"/>
                    </a:lnTo>
                    <a:lnTo>
                      <a:pt x="5" y="37"/>
                    </a:lnTo>
                    <a:lnTo>
                      <a:pt x="4" y="29"/>
                    </a:lnTo>
                    <a:lnTo>
                      <a:pt x="3" y="22"/>
                    </a:lnTo>
                    <a:lnTo>
                      <a:pt x="1" y="13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3" name="Freeform 97"/>
              <p:cNvSpPr>
                <a:spLocks/>
              </p:cNvSpPr>
              <p:nvPr/>
            </p:nvSpPr>
            <p:spPr bwMode="auto">
              <a:xfrm>
                <a:off x="5274" y="2503"/>
                <a:ext cx="0" cy="61"/>
              </a:xfrm>
              <a:custGeom>
                <a:avLst/>
                <a:gdLst>
                  <a:gd name="T0" fmla="*/ 0 w 5"/>
                  <a:gd name="T1" fmla="*/ 1 h 268"/>
                  <a:gd name="T2" fmla="*/ 0 w 5"/>
                  <a:gd name="T3" fmla="*/ 1 h 268"/>
                  <a:gd name="T4" fmla="*/ 0 w 5"/>
                  <a:gd name="T5" fmla="*/ 1 h 268"/>
                  <a:gd name="T6" fmla="*/ 0 w 5"/>
                  <a:gd name="T7" fmla="*/ 1 h 268"/>
                  <a:gd name="T8" fmla="*/ 0 w 5"/>
                  <a:gd name="T9" fmla="*/ 1 h 268"/>
                  <a:gd name="T10" fmla="*/ 0 w 5"/>
                  <a:gd name="T11" fmla="*/ 1 h 268"/>
                  <a:gd name="T12" fmla="*/ 0 w 5"/>
                  <a:gd name="T13" fmla="*/ 1 h 268"/>
                  <a:gd name="T14" fmla="*/ 0 w 5"/>
                  <a:gd name="T15" fmla="*/ 1 h 268"/>
                  <a:gd name="T16" fmla="*/ 0 w 5"/>
                  <a:gd name="T17" fmla="*/ 1 h 268"/>
                  <a:gd name="T18" fmla="*/ 0 w 5"/>
                  <a:gd name="T19" fmla="*/ 0 h 268"/>
                  <a:gd name="T20" fmla="*/ 0 w 5"/>
                  <a:gd name="T21" fmla="*/ 0 h 268"/>
                  <a:gd name="T22" fmla="*/ 0 w 5"/>
                  <a:gd name="T23" fmla="*/ 0 h 268"/>
                  <a:gd name="T24" fmla="*/ 0 w 5"/>
                  <a:gd name="T25" fmla="*/ 0 h 268"/>
                  <a:gd name="T26" fmla="*/ 0 w 5"/>
                  <a:gd name="T27" fmla="*/ 0 h 268"/>
                  <a:gd name="T28" fmla="*/ 0 w 5"/>
                  <a:gd name="T29" fmla="*/ 0 h 268"/>
                  <a:gd name="T30" fmla="*/ 0 w 5"/>
                  <a:gd name="T31" fmla="*/ 0 h 268"/>
                  <a:gd name="T32" fmla="*/ 0 w 5"/>
                  <a:gd name="T33" fmla="*/ 0 h 268"/>
                  <a:gd name="T34" fmla="*/ 0 w 5"/>
                  <a:gd name="T35" fmla="*/ 0 h 268"/>
                  <a:gd name="T36" fmla="*/ 0 w 5"/>
                  <a:gd name="T37" fmla="*/ 0 h 268"/>
                  <a:gd name="T38" fmla="*/ 0 w 5"/>
                  <a:gd name="T39" fmla="*/ 0 h 268"/>
                  <a:gd name="T40" fmla="*/ 0 w 5"/>
                  <a:gd name="T41" fmla="*/ 0 h 268"/>
                  <a:gd name="T42" fmla="*/ 0 w 5"/>
                  <a:gd name="T43" fmla="*/ 0 h 268"/>
                  <a:gd name="T44" fmla="*/ 0 w 5"/>
                  <a:gd name="T45" fmla="*/ 0 h 268"/>
                  <a:gd name="T46" fmla="*/ 0 w 5"/>
                  <a:gd name="T47" fmla="*/ 0 h 268"/>
                  <a:gd name="T48" fmla="*/ 0 w 5"/>
                  <a:gd name="T49" fmla="*/ 0 h 268"/>
                  <a:gd name="T50" fmla="*/ 0 w 5"/>
                  <a:gd name="T51" fmla="*/ 0 h 268"/>
                  <a:gd name="T52" fmla="*/ 0 w 5"/>
                  <a:gd name="T53" fmla="*/ 0 h 268"/>
                  <a:gd name="T54" fmla="*/ 0 w 5"/>
                  <a:gd name="T55" fmla="*/ 0 h 268"/>
                  <a:gd name="T56" fmla="*/ 0 w 5"/>
                  <a:gd name="T57" fmla="*/ 0 h 268"/>
                  <a:gd name="T58" fmla="*/ 0 w 5"/>
                  <a:gd name="T59" fmla="*/ 0 h 268"/>
                  <a:gd name="T60" fmla="*/ 0 w 5"/>
                  <a:gd name="T61" fmla="*/ 0 h 268"/>
                  <a:gd name="T62" fmla="*/ 0 w 5"/>
                  <a:gd name="T63" fmla="*/ 0 h 268"/>
                  <a:gd name="T64" fmla="*/ 0 w 5"/>
                  <a:gd name="T65" fmla="*/ 0 h 268"/>
                  <a:gd name="T66" fmla="*/ 0 w 5"/>
                  <a:gd name="T67" fmla="*/ 0 h 2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" h="268">
                    <a:moveTo>
                      <a:pt x="5" y="268"/>
                    </a:moveTo>
                    <a:lnTo>
                      <a:pt x="4" y="265"/>
                    </a:lnTo>
                    <a:lnTo>
                      <a:pt x="4" y="256"/>
                    </a:lnTo>
                    <a:lnTo>
                      <a:pt x="3" y="248"/>
                    </a:lnTo>
                    <a:lnTo>
                      <a:pt x="3" y="239"/>
                    </a:lnTo>
                    <a:lnTo>
                      <a:pt x="2" y="231"/>
                    </a:lnTo>
                    <a:lnTo>
                      <a:pt x="2" y="222"/>
                    </a:lnTo>
                    <a:lnTo>
                      <a:pt x="2" y="214"/>
                    </a:lnTo>
                    <a:lnTo>
                      <a:pt x="1" y="205"/>
                    </a:lnTo>
                    <a:lnTo>
                      <a:pt x="1" y="198"/>
                    </a:lnTo>
                    <a:lnTo>
                      <a:pt x="1" y="189"/>
                    </a:lnTo>
                    <a:lnTo>
                      <a:pt x="1" y="181"/>
                    </a:lnTo>
                    <a:lnTo>
                      <a:pt x="0" y="172"/>
                    </a:lnTo>
                    <a:lnTo>
                      <a:pt x="0" y="164"/>
                    </a:lnTo>
                    <a:lnTo>
                      <a:pt x="0" y="155"/>
                    </a:lnTo>
                    <a:lnTo>
                      <a:pt x="0" y="147"/>
                    </a:lnTo>
                    <a:lnTo>
                      <a:pt x="0" y="138"/>
                    </a:lnTo>
                    <a:lnTo>
                      <a:pt x="0" y="130"/>
                    </a:lnTo>
                    <a:lnTo>
                      <a:pt x="0" y="121"/>
                    </a:lnTo>
                    <a:lnTo>
                      <a:pt x="0" y="113"/>
                    </a:lnTo>
                    <a:lnTo>
                      <a:pt x="0" y="104"/>
                    </a:lnTo>
                    <a:lnTo>
                      <a:pt x="0" y="96"/>
                    </a:lnTo>
                    <a:lnTo>
                      <a:pt x="0" y="87"/>
                    </a:lnTo>
                    <a:lnTo>
                      <a:pt x="1" y="80"/>
                    </a:lnTo>
                    <a:lnTo>
                      <a:pt x="1" y="71"/>
                    </a:lnTo>
                    <a:lnTo>
                      <a:pt x="1" y="63"/>
                    </a:lnTo>
                    <a:lnTo>
                      <a:pt x="1" y="54"/>
                    </a:lnTo>
                    <a:lnTo>
                      <a:pt x="2" y="46"/>
                    </a:lnTo>
                    <a:lnTo>
                      <a:pt x="2" y="37"/>
                    </a:lnTo>
                    <a:lnTo>
                      <a:pt x="2" y="29"/>
                    </a:lnTo>
                    <a:lnTo>
                      <a:pt x="3" y="20"/>
                    </a:lnTo>
                    <a:lnTo>
                      <a:pt x="3" y="12"/>
                    </a:lnTo>
                    <a:lnTo>
                      <a:pt x="4" y="3"/>
                    </a:lnTo>
                    <a:lnTo>
                      <a:pt x="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4" name="Freeform 98"/>
              <p:cNvSpPr>
                <a:spLocks/>
              </p:cNvSpPr>
              <p:nvPr/>
            </p:nvSpPr>
            <p:spPr bwMode="auto">
              <a:xfrm>
                <a:off x="5276" y="2423"/>
                <a:ext cx="14" cy="59"/>
              </a:xfrm>
              <a:custGeom>
                <a:avLst/>
                <a:gdLst>
                  <a:gd name="T0" fmla="*/ 0 w 57"/>
                  <a:gd name="T1" fmla="*/ 1 h 262"/>
                  <a:gd name="T2" fmla="*/ 0 w 57"/>
                  <a:gd name="T3" fmla="*/ 1 h 262"/>
                  <a:gd name="T4" fmla="*/ 0 w 57"/>
                  <a:gd name="T5" fmla="*/ 1 h 262"/>
                  <a:gd name="T6" fmla="*/ 0 w 57"/>
                  <a:gd name="T7" fmla="*/ 1 h 262"/>
                  <a:gd name="T8" fmla="*/ 0 w 57"/>
                  <a:gd name="T9" fmla="*/ 1 h 262"/>
                  <a:gd name="T10" fmla="*/ 0 w 57"/>
                  <a:gd name="T11" fmla="*/ 0 h 262"/>
                  <a:gd name="T12" fmla="*/ 0 w 57"/>
                  <a:gd name="T13" fmla="*/ 0 h 262"/>
                  <a:gd name="T14" fmla="*/ 0 w 57"/>
                  <a:gd name="T15" fmla="*/ 0 h 262"/>
                  <a:gd name="T16" fmla="*/ 0 w 57"/>
                  <a:gd name="T17" fmla="*/ 0 h 262"/>
                  <a:gd name="T18" fmla="*/ 0 w 57"/>
                  <a:gd name="T19" fmla="*/ 0 h 262"/>
                  <a:gd name="T20" fmla="*/ 0 w 57"/>
                  <a:gd name="T21" fmla="*/ 0 h 262"/>
                  <a:gd name="T22" fmla="*/ 0 w 57"/>
                  <a:gd name="T23" fmla="*/ 0 h 262"/>
                  <a:gd name="T24" fmla="*/ 0 w 57"/>
                  <a:gd name="T25" fmla="*/ 0 h 262"/>
                  <a:gd name="T26" fmla="*/ 0 w 57"/>
                  <a:gd name="T27" fmla="*/ 0 h 262"/>
                  <a:gd name="T28" fmla="*/ 0 w 57"/>
                  <a:gd name="T29" fmla="*/ 0 h 262"/>
                  <a:gd name="T30" fmla="*/ 0 w 57"/>
                  <a:gd name="T31" fmla="*/ 0 h 262"/>
                  <a:gd name="T32" fmla="*/ 0 w 57"/>
                  <a:gd name="T33" fmla="*/ 0 h 262"/>
                  <a:gd name="T34" fmla="*/ 0 w 57"/>
                  <a:gd name="T35" fmla="*/ 0 h 262"/>
                  <a:gd name="T36" fmla="*/ 0 w 57"/>
                  <a:gd name="T37" fmla="*/ 0 h 262"/>
                  <a:gd name="T38" fmla="*/ 0 w 57"/>
                  <a:gd name="T39" fmla="*/ 0 h 262"/>
                  <a:gd name="T40" fmla="*/ 0 w 57"/>
                  <a:gd name="T41" fmla="*/ 0 h 262"/>
                  <a:gd name="T42" fmla="*/ 0 w 57"/>
                  <a:gd name="T43" fmla="*/ 0 h 262"/>
                  <a:gd name="T44" fmla="*/ 0 w 57"/>
                  <a:gd name="T45" fmla="*/ 0 h 262"/>
                  <a:gd name="T46" fmla="*/ 0 w 57"/>
                  <a:gd name="T47" fmla="*/ 0 h 262"/>
                  <a:gd name="T48" fmla="*/ 0 w 57"/>
                  <a:gd name="T49" fmla="*/ 0 h 262"/>
                  <a:gd name="T50" fmla="*/ 0 w 57"/>
                  <a:gd name="T51" fmla="*/ 0 h 262"/>
                  <a:gd name="T52" fmla="*/ 0 w 57"/>
                  <a:gd name="T53" fmla="*/ 0 h 262"/>
                  <a:gd name="T54" fmla="*/ 0 w 57"/>
                  <a:gd name="T55" fmla="*/ 0 h 262"/>
                  <a:gd name="T56" fmla="*/ 0 w 57"/>
                  <a:gd name="T57" fmla="*/ 0 h 262"/>
                  <a:gd name="T58" fmla="*/ 0 w 57"/>
                  <a:gd name="T59" fmla="*/ 0 h 262"/>
                  <a:gd name="T60" fmla="*/ 0 w 57"/>
                  <a:gd name="T61" fmla="*/ 0 h 262"/>
                  <a:gd name="T62" fmla="*/ 0 w 57"/>
                  <a:gd name="T63" fmla="*/ 0 h 262"/>
                  <a:gd name="T64" fmla="*/ 0 w 57"/>
                  <a:gd name="T65" fmla="*/ 0 h 262"/>
                  <a:gd name="T66" fmla="*/ 0 w 57"/>
                  <a:gd name="T67" fmla="*/ 0 h 262"/>
                  <a:gd name="T68" fmla="*/ 0 w 57"/>
                  <a:gd name="T69" fmla="*/ 0 h 262"/>
                  <a:gd name="T70" fmla="*/ 0 w 57"/>
                  <a:gd name="T71" fmla="*/ 0 h 262"/>
                  <a:gd name="T72" fmla="*/ 0 w 57"/>
                  <a:gd name="T73" fmla="*/ 0 h 26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57" h="262">
                    <a:moveTo>
                      <a:pt x="0" y="262"/>
                    </a:moveTo>
                    <a:lnTo>
                      <a:pt x="1" y="257"/>
                    </a:lnTo>
                    <a:lnTo>
                      <a:pt x="1" y="248"/>
                    </a:lnTo>
                    <a:lnTo>
                      <a:pt x="2" y="241"/>
                    </a:lnTo>
                    <a:lnTo>
                      <a:pt x="4" y="233"/>
                    </a:lnTo>
                    <a:lnTo>
                      <a:pt x="5" y="225"/>
                    </a:lnTo>
                    <a:lnTo>
                      <a:pt x="7" y="217"/>
                    </a:lnTo>
                    <a:lnTo>
                      <a:pt x="8" y="209"/>
                    </a:lnTo>
                    <a:lnTo>
                      <a:pt x="9" y="201"/>
                    </a:lnTo>
                    <a:lnTo>
                      <a:pt x="10" y="193"/>
                    </a:lnTo>
                    <a:lnTo>
                      <a:pt x="11" y="186"/>
                    </a:lnTo>
                    <a:lnTo>
                      <a:pt x="13" y="178"/>
                    </a:lnTo>
                    <a:lnTo>
                      <a:pt x="15" y="170"/>
                    </a:lnTo>
                    <a:lnTo>
                      <a:pt x="16" y="162"/>
                    </a:lnTo>
                    <a:lnTo>
                      <a:pt x="17" y="154"/>
                    </a:lnTo>
                    <a:lnTo>
                      <a:pt x="19" y="147"/>
                    </a:lnTo>
                    <a:lnTo>
                      <a:pt x="20" y="139"/>
                    </a:lnTo>
                    <a:lnTo>
                      <a:pt x="22" y="132"/>
                    </a:lnTo>
                    <a:lnTo>
                      <a:pt x="24" y="124"/>
                    </a:lnTo>
                    <a:lnTo>
                      <a:pt x="25" y="117"/>
                    </a:lnTo>
                    <a:lnTo>
                      <a:pt x="27" y="109"/>
                    </a:lnTo>
                    <a:lnTo>
                      <a:pt x="28" y="102"/>
                    </a:lnTo>
                    <a:lnTo>
                      <a:pt x="31" y="94"/>
                    </a:lnTo>
                    <a:lnTo>
                      <a:pt x="33" y="88"/>
                    </a:lnTo>
                    <a:lnTo>
                      <a:pt x="34" y="80"/>
                    </a:lnTo>
                    <a:lnTo>
                      <a:pt x="36" y="73"/>
                    </a:lnTo>
                    <a:lnTo>
                      <a:pt x="37" y="65"/>
                    </a:lnTo>
                    <a:lnTo>
                      <a:pt x="40" y="59"/>
                    </a:lnTo>
                    <a:lnTo>
                      <a:pt x="42" y="52"/>
                    </a:lnTo>
                    <a:lnTo>
                      <a:pt x="44" y="44"/>
                    </a:lnTo>
                    <a:lnTo>
                      <a:pt x="46" y="37"/>
                    </a:lnTo>
                    <a:lnTo>
                      <a:pt x="47" y="30"/>
                    </a:lnTo>
                    <a:lnTo>
                      <a:pt x="50" y="24"/>
                    </a:lnTo>
                    <a:lnTo>
                      <a:pt x="52" y="17"/>
                    </a:lnTo>
                    <a:lnTo>
                      <a:pt x="54" y="10"/>
                    </a:lnTo>
                    <a:lnTo>
                      <a:pt x="56" y="3"/>
                    </a:lnTo>
                    <a:lnTo>
                      <a:pt x="5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5" name="Freeform 99"/>
              <p:cNvSpPr>
                <a:spLocks/>
              </p:cNvSpPr>
              <p:nvPr/>
            </p:nvSpPr>
            <p:spPr bwMode="auto">
              <a:xfrm>
                <a:off x="5296" y="2360"/>
                <a:ext cx="34" cy="44"/>
              </a:xfrm>
              <a:custGeom>
                <a:avLst/>
                <a:gdLst>
                  <a:gd name="T0" fmla="*/ 0 w 145"/>
                  <a:gd name="T1" fmla="*/ 0 h 187"/>
                  <a:gd name="T2" fmla="*/ 0 w 145"/>
                  <a:gd name="T3" fmla="*/ 0 h 187"/>
                  <a:gd name="T4" fmla="*/ 0 w 145"/>
                  <a:gd name="T5" fmla="*/ 0 h 187"/>
                  <a:gd name="T6" fmla="*/ 0 w 145"/>
                  <a:gd name="T7" fmla="*/ 0 h 187"/>
                  <a:gd name="T8" fmla="*/ 0 w 145"/>
                  <a:gd name="T9" fmla="*/ 0 h 187"/>
                  <a:gd name="T10" fmla="*/ 0 w 145"/>
                  <a:gd name="T11" fmla="*/ 0 h 187"/>
                  <a:gd name="T12" fmla="*/ 0 w 145"/>
                  <a:gd name="T13" fmla="*/ 0 h 187"/>
                  <a:gd name="T14" fmla="*/ 0 w 145"/>
                  <a:gd name="T15" fmla="*/ 0 h 187"/>
                  <a:gd name="T16" fmla="*/ 0 w 145"/>
                  <a:gd name="T17" fmla="*/ 0 h 187"/>
                  <a:gd name="T18" fmla="*/ 0 w 145"/>
                  <a:gd name="T19" fmla="*/ 0 h 187"/>
                  <a:gd name="T20" fmla="*/ 0 w 145"/>
                  <a:gd name="T21" fmla="*/ 0 h 187"/>
                  <a:gd name="T22" fmla="*/ 0 w 145"/>
                  <a:gd name="T23" fmla="*/ 0 h 187"/>
                  <a:gd name="T24" fmla="*/ 0 w 145"/>
                  <a:gd name="T25" fmla="*/ 0 h 187"/>
                  <a:gd name="T26" fmla="*/ 0 w 145"/>
                  <a:gd name="T27" fmla="*/ 0 h 187"/>
                  <a:gd name="T28" fmla="*/ 0 w 145"/>
                  <a:gd name="T29" fmla="*/ 0 h 187"/>
                  <a:gd name="T30" fmla="*/ 0 w 145"/>
                  <a:gd name="T31" fmla="*/ 0 h 187"/>
                  <a:gd name="T32" fmla="*/ 0 w 145"/>
                  <a:gd name="T33" fmla="*/ 0 h 187"/>
                  <a:gd name="T34" fmla="*/ 0 w 145"/>
                  <a:gd name="T35" fmla="*/ 0 h 187"/>
                  <a:gd name="T36" fmla="*/ 0 w 145"/>
                  <a:gd name="T37" fmla="*/ 0 h 187"/>
                  <a:gd name="T38" fmla="*/ 0 w 145"/>
                  <a:gd name="T39" fmla="*/ 0 h 187"/>
                  <a:gd name="T40" fmla="*/ 0 w 145"/>
                  <a:gd name="T41" fmla="*/ 0 h 187"/>
                  <a:gd name="T42" fmla="*/ 0 w 145"/>
                  <a:gd name="T43" fmla="*/ 0 h 187"/>
                  <a:gd name="T44" fmla="*/ 0 w 145"/>
                  <a:gd name="T45" fmla="*/ 0 h 187"/>
                  <a:gd name="T46" fmla="*/ 0 w 145"/>
                  <a:gd name="T47" fmla="*/ 0 h 187"/>
                  <a:gd name="T48" fmla="*/ 0 w 145"/>
                  <a:gd name="T49" fmla="*/ 0 h 187"/>
                  <a:gd name="T50" fmla="*/ 0 w 145"/>
                  <a:gd name="T51" fmla="*/ 0 h 187"/>
                  <a:gd name="T52" fmla="*/ 0 w 145"/>
                  <a:gd name="T53" fmla="*/ 0 h 187"/>
                  <a:gd name="T54" fmla="*/ 0 w 145"/>
                  <a:gd name="T55" fmla="*/ 0 h 187"/>
                  <a:gd name="T56" fmla="*/ 0 w 145"/>
                  <a:gd name="T57" fmla="*/ 0 h 187"/>
                  <a:gd name="T58" fmla="*/ 0 w 145"/>
                  <a:gd name="T59" fmla="*/ 0 h 187"/>
                  <a:gd name="T60" fmla="*/ 0 w 145"/>
                  <a:gd name="T61" fmla="*/ 0 h 187"/>
                  <a:gd name="T62" fmla="*/ 0 w 145"/>
                  <a:gd name="T63" fmla="*/ 0 h 187"/>
                  <a:gd name="T64" fmla="*/ 0 w 145"/>
                  <a:gd name="T65" fmla="*/ 0 h 187"/>
                  <a:gd name="T66" fmla="*/ 0 w 145"/>
                  <a:gd name="T67" fmla="*/ 0 h 187"/>
                  <a:gd name="T68" fmla="*/ 0 w 145"/>
                  <a:gd name="T69" fmla="*/ 0 h 187"/>
                  <a:gd name="T70" fmla="*/ 0 w 145"/>
                  <a:gd name="T71" fmla="*/ 0 h 187"/>
                  <a:gd name="T72" fmla="*/ 0 w 145"/>
                  <a:gd name="T73" fmla="*/ 0 h 187"/>
                  <a:gd name="T74" fmla="*/ 0 w 145"/>
                  <a:gd name="T75" fmla="*/ 0 h 187"/>
                  <a:gd name="T76" fmla="*/ 0 w 145"/>
                  <a:gd name="T77" fmla="*/ 0 h 187"/>
                  <a:gd name="T78" fmla="*/ 0 w 145"/>
                  <a:gd name="T79" fmla="*/ 0 h 187"/>
                  <a:gd name="T80" fmla="*/ 0 w 145"/>
                  <a:gd name="T81" fmla="*/ 0 h 187"/>
                  <a:gd name="T82" fmla="*/ 0 w 145"/>
                  <a:gd name="T83" fmla="*/ 0 h 187"/>
                  <a:gd name="T84" fmla="*/ 0 w 145"/>
                  <a:gd name="T85" fmla="*/ 0 h 187"/>
                  <a:gd name="T86" fmla="*/ 0 w 145"/>
                  <a:gd name="T87" fmla="*/ 0 h 187"/>
                  <a:gd name="T88" fmla="*/ 0 w 145"/>
                  <a:gd name="T89" fmla="*/ 0 h 187"/>
                  <a:gd name="T90" fmla="*/ 0 w 145"/>
                  <a:gd name="T91" fmla="*/ 0 h 187"/>
                  <a:gd name="T92" fmla="*/ 0 w 145"/>
                  <a:gd name="T93" fmla="*/ 0 h 187"/>
                  <a:gd name="T94" fmla="*/ 0 w 145"/>
                  <a:gd name="T95" fmla="*/ 0 h 1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45" h="187">
                    <a:moveTo>
                      <a:pt x="0" y="187"/>
                    </a:moveTo>
                    <a:lnTo>
                      <a:pt x="2" y="181"/>
                    </a:lnTo>
                    <a:lnTo>
                      <a:pt x="6" y="176"/>
                    </a:lnTo>
                    <a:lnTo>
                      <a:pt x="8" y="170"/>
                    </a:lnTo>
                    <a:lnTo>
                      <a:pt x="10" y="164"/>
                    </a:lnTo>
                    <a:lnTo>
                      <a:pt x="14" y="160"/>
                    </a:lnTo>
                    <a:lnTo>
                      <a:pt x="16" y="154"/>
                    </a:lnTo>
                    <a:lnTo>
                      <a:pt x="19" y="149"/>
                    </a:lnTo>
                    <a:lnTo>
                      <a:pt x="21" y="143"/>
                    </a:lnTo>
                    <a:lnTo>
                      <a:pt x="25" y="139"/>
                    </a:lnTo>
                    <a:lnTo>
                      <a:pt x="27" y="133"/>
                    </a:lnTo>
                    <a:lnTo>
                      <a:pt x="30" y="128"/>
                    </a:lnTo>
                    <a:lnTo>
                      <a:pt x="33" y="123"/>
                    </a:lnTo>
                    <a:lnTo>
                      <a:pt x="36" y="118"/>
                    </a:lnTo>
                    <a:lnTo>
                      <a:pt x="38" y="114"/>
                    </a:lnTo>
                    <a:lnTo>
                      <a:pt x="42" y="108"/>
                    </a:lnTo>
                    <a:lnTo>
                      <a:pt x="45" y="104"/>
                    </a:lnTo>
                    <a:lnTo>
                      <a:pt x="47" y="99"/>
                    </a:lnTo>
                    <a:lnTo>
                      <a:pt x="51" y="95"/>
                    </a:lnTo>
                    <a:lnTo>
                      <a:pt x="54" y="90"/>
                    </a:lnTo>
                    <a:lnTo>
                      <a:pt x="56" y="86"/>
                    </a:lnTo>
                    <a:lnTo>
                      <a:pt x="60" y="82"/>
                    </a:lnTo>
                    <a:lnTo>
                      <a:pt x="63" y="78"/>
                    </a:lnTo>
                    <a:lnTo>
                      <a:pt x="66" y="73"/>
                    </a:lnTo>
                    <a:lnTo>
                      <a:pt x="69" y="70"/>
                    </a:lnTo>
                    <a:lnTo>
                      <a:pt x="72" y="66"/>
                    </a:lnTo>
                    <a:lnTo>
                      <a:pt x="75" y="62"/>
                    </a:lnTo>
                    <a:lnTo>
                      <a:pt x="79" y="58"/>
                    </a:lnTo>
                    <a:lnTo>
                      <a:pt x="82" y="54"/>
                    </a:lnTo>
                    <a:lnTo>
                      <a:pt x="85" y="51"/>
                    </a:lnTo>
                    <a:lnTo>
                      <a:pt x="89" y="48"/>
                    </a:lnTo>
                    <a:lnTo>
                      <a:pt x="91" y="44"/>
                    </a:lnTo>
                    <a:lnTo>
                      <a:pt x="94" y="41"/>
                    </a:lnTo>
                    <a:lnTo>
                      <a:pt x="98" y="37"/>
                    </a:lnTo>
                    <a:lnTo>
                      <a:pt x="101" y="34"/>
                    </a:lnTo>
                    <a:lnTo>
                      <a:pt x="105" y="31"/>
                    </a:lnTo>
                    <a:lnTo>
                      <a:pt x="108" y="27"/>
                    </a:lnTo>
                    <a:lnTo>
                      <a:pt x="111" y="25"/>
                    </a:lnTo>
                    <a:lnTo>
                      <a:pt x="115" y="22"/>
                    </a:lnTo>
                    <a:lnTo>
                      <a:pt x="118" y="19"/>
                    </a:lnTo>
                    <a:lnTo>
                      <a:pt x="121" y="16"/>
                    </a:lnTo>
                    <a:lnTo>
                      <a:pt x="125" y="14"/>
                    </a:lnTo>
                    <a:lnTo>
                      <a:pt x="128" y="12"/>
                    </a:lnTo>
                    <a:lnTo>
                      <a:pt x="132" y="9"/>
                    </a:lnTo>
                    <a:lnTo>
                      <a:pt x="135" y="7"/>
                    </a:lnTo>
                    <a:lnTo>
                      <a:pt x="138" y="5"/>
                    </a:lnTo>
                    <a:lnTo>
                      <a:pt x="142" y="3"/>
                    </a:lnTo>
                    <a:lnTo>
                      <a:pt x="14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6" name="Freeform 100"/>
              <p:cNvSpPr>
                <a:spLocks/>
              </p:cNvSpPr>
              <p:nvPr/>
            </p:nvSpPr>
            <p:spPr bwMode="auto">
              <a:xfrm>
                <a:off x="3001" y="2693"/>
                <a:ext cx="754" cy="250"/>
              </a:xfrm>
              <a:custGeom>
                <a:avLst/>
                <a:gdLst>
                  <a:gd name="T0" fmla="*/ 0 w 3298"/>
                  <a:gd name="T1" fmla="*/ 0 h 1089"/>
                  <a:gd name="T2" fmla="*/ 0 w 3298"/>
                  <a:gd name="T3" fmla="*/ 0 h 1089"/>
                  <a:gd name="T4" fmla="*/ 0 w 3298"/>
                  <a:gd name="T5" fmla="*/ 0 h 1089"/>
                  <a:gd name="T6" fmla="*/ 0 w 3298"/>
                  <a:gd name="T7" fmla="*/ 1 h 1089"/>
                  <a:gd name="T8" fmla="*/ 0 w 3298"/>
                  <a:gd name="T9" fmla="*/ 1 h 1089"/>
                  <a:gd name="T10" fmla="*/ 0 w 3298"/>
                  <a:gd name="T11" fmla="*/ 1 h 1089"/>
                  <a:gd name="T12" fmla="*/ 1 w 3298"/>
                  <a:gd name="T13" fmla="*/ 1 h 1089"/>
                  <a:gd name="T14" fmla="*/ 1 w 3298"/>
                  <a:gd name="T15" fmla="*/ 1 h 1089"/>
                  <a:gd name="T16" fmla="*/ 1 w 3298"/>
                  <a:gd name="T17" fmla="*/ 1 h 1089"/>
                  <a:gd name="T18" fmla="*/ 1 w 3298"/>
                  <a:gd name="T19" fmla="*/ 2 h 1089"/>
                  <a:gd name="T20" fmla="*/ 1 w 3298"/>
                  <a:gd name="T21" fmla="*/ 2 h 1089"/>
                  <a:gd name="T22" fmla="*/ 1 w 3298"/>
                  <a:gd name="T23" fmla="*/ 2 h 1089"/>
                  <a:gd name="T24" fmla="*/ 1 w 3298"/>
                  <a:gd name="T25" fmla="*/ 2 h 1089"/>
                  <a:gd name="T26" fmla="*/ 2 w 3298"/>
                  <a:gd name="T27" fmla="*/ 2 h 1089"/>
                  <a:gd name="T28" fmla="*/ 2 w 3298"/>
                  <a:gd name="T29" fmla="*/ 2 h 1089"/>
                  <a:gd name="T30" fmla="*/ 2 w 3298"/>
                  <a:gd name="T31" fmla="*/ 2 h 1089"/>
                  <a:gd name="T32" fmla="*/ 2 w 3298"/>
                  <a:gd name="T33" fmla="*/ 3 h 1089"/>
                  <a:gd name="T34" fmla="*/ 2 w 3298"/>
                  <a:gd name="T35" fmla="*/ 3 h 1089"/>
                  <a:gd name="T36" fmla="*/ 3 w 3298"/>
                  <a:gd name="T37" fmla="*/ 3 h 1089"/>
                  <a:gd name="T38" fmla="*/ 3 w 3298"/>
                  <a:gd name="T39" fmla="*/ 3 h 1089"/>
                  <a:gd name="T40" fmla="*/ 3 w 3298"/>
                  <a:gd name="T41" fmla="*/ 3 h 1089"/>
                  <a:gd name="T42" fmla="*/ 3 w 3298"/>
                  <a:gd name="T43" fmla="*/ 3 h 1089"/>
                  <a:gd name="T44" fmla="*/ 3 w 3298"/>
                  <a:gd name="T45" fmla="*/ 3 h 1089"/>
                  <a:gd name="T46" fmla="*/ 3 w 3298"/>
                  <a:gd name="T47" fmla="*/ 3 h 1089"/>
                  <a:gd name="T48" fmla="*/ 4 w 3298"/>
                  <a:gd name="T49" fmla="*/ 3 h 1089"/>
                  <a:gd name="T50" fmla="*/ 4 w 3298"/>
                  <a:gd name="T51" fmla="*/ 3 h 1089"/>
                  <a:gd name="T52" fmla="*/ 4 w 3298"/>
                  <a:gd name="T53" fmla="*/ 3 h 1089"/>
                  <a:gd name="T54" fmla="*/ 4 w 3298"/>
                  <a:gd name="T55" fmla="*/ 3 h 1089"/>
                  <a:gd name="T56" fmla="*/ 4 w 3298"/>
                  <a:gd name="T57" fmla="*/ 3 h 1089"/>
                  <a:gd name="T58" fmla="*/ 5 w 3298"/>
                  <a:gd name="T59" fmla="*/ 3 h 1089"/>
                  <a:gd name="T60" fmla="*/ 5 w 3298"/>
                  <a:gd name="T61" fmla="*/ 3 h 1089"/>
                  <a:gd name="T62" fmla="*/ 5 w 3298"/>
                  <a:gd name="T63" fmla="*/ 3 h 1089"/>
                  <a:gd name="T64" fmla="*/ 5 w 3298"/>
                  <a:gd name="T65" fmla="*/ 3 h 1089"/>
                  <a:gd name="T66" fmla="*/ 5 w 3298"/>
                  <a:gd name="T67" fmla="*/ 3 h 1089"/>
                  <a:gd name="T68" fmla="*/ 5 w 3298"/>
                  <a:gd name="T69" fmla="*/ 3 h 1089"/>
                  <a:gd name="T70" fmla="*/ 6 w 3298"/>
                  <a:gd name="T71" fmla="*/ 3 h 1089"/>
                  <a:gd name="T72" fmla="*/ 6 w 3298"/>
                  <a:gd name="T73" fmla="*/ 3 h 1089"/>
                  <a:gd name="T74" fmla="*/ 6 w 3298"/>
                  <a:gd name="T75" fmla="*/ 3 h 1089"/>
                  <a:gd name="T76" fmla="*/ 6 w 3298"/>
                  <a:gd name="T77" fmla="*/ 3 h 1089"/>
                  <a:gd name="T78" fmla="*/ 7 w 3298"/>
                  <a:gd name="T79" fmla="*/ 3 h 1089"/>
                  <a:gd name="T80" fmla="*/ 7 w 3298"/>
                  <a:gd name="T81" fmla="*/ 3 h 1089"/>
                  <a:gd name="T82" fmla="*/ 7 w 3298"/>
                  <a:gd name="T83" fmla="*/ 3 h 1089"/>
                  <a:gd name="T84" fmla="*/ 7 w 3298"/>
                  <a:gd name="T85" fmla="*/ 2 h 1089"/>
                  <a:gd name="T86" fmla="*/ 7 w 3298"/>
                  <a:gd name="T87" fmla="*/ 2 h 1089"/>
                  <a:gd name="T88" fmla="*/ 7 w 3298"/>
                  <a:gd name="T89" fmla="*/ 2 h 1089"/>
                  <a:gd name="T90" fmla="*/ 8 w 3298"/>
                  <a:gd name="T91" fmla="*/ 2 h 1089"/>
                  <a:gd name="T92" fmla="*/ 8 w 3298"/>
                  <a:gd name="T93" fmla="*/ 2 h 1089"/>
                  <a:gd name="T94" fmla="*/ 8 w 3298"/>
                  <a:gd name="T95" fmla="*/ 2 h 1089"/>
                  <a:gd name="T96" fmla="*/ 8 w 3298"/>
                  <a:gd name="T97" fmla="*/ 2 h 1089"/>
                  <a:gd name="T98" fmla="*/ 8 w 3298"/>
                  <a:gd name="T99" fmla="*/ 1 h 1089"/>
                  <a:gd name="T100" fmla="*/ 8 w 3298"/>
                  <a:gd name="T101" fmla="*/ 1 h 1089"/>
                  <a:gd name="T102" fmla="*/ 8 w 3298"/>
                  <a:gd name="T103" fmla="*/ 1 h 1089"/>
                  <a:gd name="T104" fmla="*/ 8 w 3298"/>
                  <a:gd name="T105" fmla="*/ 1 h 1089"/>
                  <a:gd name="T106" fmla="*/ 8 w 3298"/>
                  <a:gd name="T107" fmla="*/ 1 h 1089"/>
                  <a:gd name="T108" fmla="*/ 9 w 3298"/>
                  <a:gd name="T109" fmla="*/ 1 h 1089"/>
                  <a:gd name="T110" fmla="*/ 9 w 3298"/>
                  <a:gd name="T111" fmla="*/ 0 h 1089"/>
                  <a:gd name="T112" fmla="*/ 9 w 3298"/>
                  <a:gd name="T113" fmla="*/ 0 h 1089"/>
                  <a:gd name="T114" fmla="*/ 9 w 3298"/>
                  <a:gd name="T115" fmla="*/ 0 h 108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98" h="1089">
                    <a:moveTo>
                      <a:pt x="0" y="0"/>
                    </a:moveTo>
                    <a:lnTo>
                      <a:pt x="14" y="33"/>
                    </a:lnTo>
                    <a:lnTo>
                      <a:pt x="30" y="66"/>
                    </a:lnTo>
                    <a:lnTo>
                      <a:pt x="46" y="98"/>
                    </a:lnTo>
                    <a:lnTo>
                      <a:pt x="62" y="131"/>
                    </a:lnTo>
                    <a:lnTo>
                      <a:pt x="80" y="163"/>
                    </a:lnTo>
                    <a:lnTo>
                      <a:pt x="96" y="194"/>
                    </a:lnTo>
                    <a:lnTo>
                      <a:pt x="116" y="224"/>
                    </a:lnTo>
                    <a:lnTo>
                      <a:pt x="135" y="256"/>
                    </a:lnTo>
                    <a:lnTo>
                      <a:pt x="154" y="286"/>
                    </a:lnTo>
                    <a:lnTo>
                      <a:pt x="174" y="315"/>
                    </a:lnTo>
                    <a:lnTo>
                      <a:pt x="195" y="346"/>
                    </a:lnTo>
                    <a:lnTo>
                      <a:pt x="217" y="374"/>
                    </a:lnTo>
                    <a:lnTo>
                      <a:pt x="238" y="403"/>
                    </a:lnTo>
                    <a:lnTo>
                      <a:pt x="260" y="431"/>
                    </a:lnTo>
                    <a:lnTo>
                      <a:pt x="284" y="459"/>
                    </a:lnTo>
                    <a:lnTo>
                      <a:pt x="308" y="486"/>
                    </a:lnTo>
                    <a:lnTo>
                      <a:pt x="332" y="513"/>
                    </a:lnTo>
                    <a:lnTo>
                      <a:pt x="357" y="539"/>
                    </a:lnTo>
                    <a:lnTo>
                      <a:pt x="382" y="565"/>
                    </a:lnTo>
                    <a:lnTo>
                      <a:pt x="408" y="591"/>
                    </a:lnTo>
                    <a:lnTo>
                      <a:pt x="433" y="615"/>
                    </a:lnTo>
                    <a:lnTo>
                      <a:pt x="460" y="639"/>
                    </a:lnTo>
                    <a:lnTo>
                      <a:pt x="487" y="662"/>
                    </a:lnTo>
                    <a:lnTo>
                      <a:pt x="515" y="686"/>
                    </a:lnTo>
                    <a:lnTo>
                      <a:pt x="544" y="709"/>
                    </a:lnTo>
                    <a:lnTo>
                      <a:pt x="573" y="730"/>
                    </a:lnTo>
                    <a:lnTo>
                      <a:pt x="602" y="751"/>
                    </a:lnTo>
                    <a:lnTo>
                      <a:pt x="631" y="773"/>
                    </a:lnTo>
                    <a:lnTo>
                      <a:pt x="662" y="793"/>
                    </a:lnTo>
                    <a:lnTo>
                      <a:pt x="692" y="812"/>
                    </a:lnTo>
                    <a:lnTo>
                      <a:pt x="722" y="831"/>
                    </a:lnTo>
                    <a:lnTo>
                      <a:pt x="753" y="850"/>
                    </a:lnTo>
                    <a:lnTo>
                      <a:pt x="784" y="867"/>
                    </a:lnTo>
                    <a:lnTo>
                      <a:pt x="817" y="885"/>
                    </a:lnTo>
                    <a:lnTo>
                      <a:pt x="848" y="901"/>
                    </a:lnTo>
                    <a:lnTo>
                      <a:pt x="881" y="916"/>
                    </a:lnTo>
                    <a:lnTo>
                      <a:pt x="913" y="932"/>
                    </a:lnTo>
                    <a:lnTo>
                      <a:pt x="947" y="947"/>
                    </a:lnTo>
                    <a:lnTo>
                      <a:pt x="979" y="960"/>
                    </a:lnTo>
                    <a:lnTo>
                      <a:pt x="1013" y="974"/>
                    </a:lnTo>
                    <a:lnTo>
                      <a:pt x="1048" y="986"/>
                    </a:lnTo>
                    <a:lnTo>
                      <a:pt x="1082" y="997"/>
                    </a:lnTo>
                    <a:lnTo>
                      <a:pt x="1115" y="1009"/>
                    </a:lnTo>
                    <a:lnTo>
                      <a:pt x="1150" y="1019"/>
                    </a:lnTo>
                    <a:lnTo>
                      <a:pt x="1185" y="1029"/>
                    </a:lnTo>
                    <a:lnTo>
                      <a:pt x="1220" y="1038"/>
                    </a:lnTo>
                    <a:lnTo>
                      <a:pt x="1256" y="1046"/>
                    </a:lnTo>
                    <a:lnTo>
                      <a:pt x="1291" y="1053"/>
                    </a:lnTo>
                    <a:lnTo>
                      <a:pt x="1325" y="1060"/>
                    </a:lnTo>
                    <a:lnTo>
                      <a:pt x="1361" y="1067"/>
                    </a:lnTo>
                    <a:lnTo>
                      <a:pt x="1397" y="1071"/>
                    </a:lnTo>
                    <a:lnTo>
                      <a:pt x="1433" y="1077"/>
                    </a:lnTo>
                    <a:lnTo>
                      <a:pt x="1469" y="1080"/>
                    </a:lnTo>
                    <a:lnTo>
                      <a:pt x="1505" y="1084"/>
                    </a:lnTo>
                    <a:lnTo>
                      <a:pt x="1541" y="1086"/>
                    </a:lnTo>
                    <a:lnTo>
                      <a:pt x="1577" y="1088"/>
                    </a:lnTo>
                    <a:lnTo>
                      <a:pt x="1613" y="1089"/>
                    </a:lnTo>
                    <a:lnTo>
                      <a:pt x="1649" y="1089"/>
                    </a:lnTo>
                    <a:lnTo>
                      <a:pt x="1685" y="1089"/>
                    </a:lnTo>
                    <a:lnTo>
                      <a:pt x="1721" y="1088"/>
                    </a:lnTo>
                    <a:lnTo>
                      <a:pt x="1757" y="1086"/>
                    </a:lnTo>
                    <a:lnTo>
                      <a:pt x="1793" y="1084"/>
                    </a:lnTo>
                    <a:lnTo>
                      <a:pt x="1829" y="1080"/>
                    </a:lnTo>
                    <a:lnTo>
                      <a:pt x="1865" y="1077"/>
                    </a:lnTo>
                    <a:lnTo>
                      <a:pt x="1901" y="1071"/>
                    </a:lnTo>
                    <a:lnTo>
                      <a:pt x="1937" y="1067"/>
                    </a:lnTo>
                    <a:lnTo>
                      <a:pt x="1971" y="1060"/>
                    </a:lnTo>
                    <a:lnTo>
                      <a:pt x="2007" y="1053"/>
                    </a:lnTo>
                    <a:lnTo>
                      <a:pt x="2042" y="1046"/>
                    </a:lnTo>
                    <a:lnTo>
                      <a:pt x="2078" y="1038"/>
                    </a:lnTo>
                    <a:lnTo>
                      <a:pt x="2113" y="1029"/>
                    </a:lnTo>
                    <a:lnTo>
                      <a:pt x="2148" y="1019"/>
                    </a:lnTo>
                    <a:lnTo>
                      <a:pt x="2182" y="1009"/>
                    </a:lnTo>
                    <a:lnTo>
                      <a:pt x="2216" y="997"/>
                    </a:lnTo>
                    <a:lnTo>
                      <a:pt x="2250" y="986"/>
                    </a:lnTo>
                    <a:lnTo>
                      <a:pt x="2284" y="974"/>
                    </a:lnTo>
                    <a:lnTo>
                      <a:pt x="2317" y="960"/>
                    </a:lnTo>
                    <a:lnTo>
                      <a:pt x="2351" y="947"/>
                    </a:lnTo>
                    <a:lnTo>
                      <a:pt x="2384" y="932"/>
                    </a:lnTo>
                    <a:lnTo>
                      <a:pt x="2417" y="916"/>
                    </a:lnTo>
                    <a:lnTo>
                      <a:pt x="2450" y="901"/>
                    </a:lnTo>
                    <a:lnTo>
                      <a:pt x="2481" y="885"/>
                    </a:lnTo>
                    <a:lnTo>
                      <a:pt x="2513" y="867"/>
                    </a:lnTo>
                    <a:lnTo>
                      <a:pt x="2544" y="850"/>
                    </a:lnTo>
                    <a:lnTo>
                      <a:pt x="2576" y="831"/>
                    </a:lnTo>
                    <a:lnTo>
                      <a:pt x="2606" y="812"/>
                    </a:lnTo>
                    <a:lnTo>
                      <a:pt x="2637" y="793"/>
                    </a:lnTo>
                    <a:lnTo>
                      <a:pt x="2667" y="773"/>
                    </a:lnTo>
                    <a:lnTo>
                      <a:pt x="2696" y="751"/>
                    </a:lnTo>
                    <a:lnTo>
                      <a:pt x="2725" y="730"/>
                    </a:lnTo>
                    <a:lnTo>
                      <a:pt x="2754" y="709"/>
                    </a:lnTo>
                    <a:lnTo>
                      <a:pt x="2783" y="686"/>
                    </a:lnTo>
                    <a:lnTo>
                      <a:pt x="2810" y="662"/>
                    </a:lnTo>
                    <a:lnTo>
                      <a:pt x="2838" y="639"/>
                    </a:lnTo>
                    <a:lnTo>
                      <a:pt x="2863" y="615"/>
                    </a:lnTo>
                    <a:lnTo>
                      <a:pt x="2890" y="591"/>
                    </a:lnTo>
                    <a:lnTo>
                      <a:pt x="2916" y="565"/>
                    </a:lnTo>
                    <a:lnTo>
                      <a:pt x="2941" y="539"/>
                    </a:lnTo>
                    <a:lnTo>
                      <a:pt x="2966" y="513"/>
                    </a:lnTo>
                    <a:lnTo>
                      <a:pt x="2990" y="486"/>
                    </a:lnTo>
                    <a:lnTo>
                      <a:pt x="3014" y="459"/>
                    </a:lnTo>
                    <a:lnTo>
                      <a:pt x="3038" y="431"/>
                    </a:lnTo>
                    <a:lnTo>
                      <a:pt x="3060" y="403"/>
                    </a:lnTo>
                    <a:lnTo>
                      <a:pt x="3081" y="374"/>
                    </a:lnTo>
                    <a:lnTo>
                      <a:pt x="3103" y="346"/>
                    </a:lnTo>
                    <a:lnTo>
                      <a:pt x="3124" y="315"/>
                    </a:lnTo>
                    <a:lnTo>
                      <a:pt x="3144" y="286"/>
                    </a:lnTo>
                    <a:lnTo>
                      <a:pt x="3163" y="256"/>
                    </a:lnTo>
                    <a:lnTo>
                      <a:pt x="3183" y="224"/>
                    </a:lnTo>
                    <a:lnTo>
                      <a:pt x="3202" y="194"/>
                    </a:lnTo>
                    <a:lnTo>
                      <a:pt x="3218" y="163"/>
                    </a:lnTo>
                    <a:lnTo>
                      <a:pt x="3236" y="131"/>
                    </a:lnTo>
                    <a:lnTo>
                      <a:pt x="3252" y="98"/>
                    </a:lnTo>
                    <a:lnTo>
                      <a:pt x="3268" y="66"/>
                    </a:lnTo>
                    <a:lnTo>
                      <a:pt x="3284" y="33"/>
                    </a:lnTo>
                    <a:lnTo>
                      <a:pt x="3298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7" name="Line 101"/>
              <p:cNvSpPr>
                <a:spLocks noChangeShapeType="1"/>
              </p:cNvSpPr>
              <p:nvPr/>
            </p:nvSpPr>
            <p:spPr bwMode="auto">
              <a:xfrm>
                <a:off x="2811" y="253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8" name="Line 102"/>
              <p:cNvSpPr>
                <a:spLocks noChangeShapeType="1"/>
              </p:cNvSpPr>
              <p:nvPr/>
            </p:nvSpPr>
            <p:spPr bwMode="auto">
              <a:xfrm>
                <a:off x="291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59" name="Line 103"/>
              <p:cNvSpPr>
                <a:spLocks noChangeShapeType="1"/>
              </p:cNvSpPr>
              <p:nvPr/>
            </p:nvSpPr>
            <p:spPr bwMode="auto">
              <a:xfrm>
                <a:off x="294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0" name="Line 104"/>
              <p:cNvSpPr>
                <a:spLocks noChangeShapeType="1"/>
              </p:cNvSpPr>
              <p:nvPr/>
            </p:nvSpPr>
            <p:spPr bwMode="auto">
              <a:xfrm>
                <a:off x="307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1" name="Line 105"/>
              <p:cNvSpPr>
                <a:spLocks noChangeShapeType="1"/>
              </p:cNvSpPr>
              <p:nvPr/>
            </p:nvSpPr>
            <p:spPr bwMode="auto">
              <a:xfrm>
                <a:off x="310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2" name="Line 106"/>
              <p:cNvSpPr>
                <a:spLocks noChangeShapeType="1"/>
              </p:cNvSpPr>
              <p:nvPr/>
            </p:nvSpPr>
            <p:spPr bwMode="auto">
              <a:xfrm>
                <a:off x="323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3" name="Line 107"/>
              <p:cNvSpPr>
                <a:spLocks noChangeShapeType="1"/>
              </p:cNvSpPr>
              <p:nvPr/>
            </p:nvSpPr>
            <p:spPr bwMode="auto">
              <a:xfrm>
                <a:off x="326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4" name="Line 108"/>
              <p:cNvSpPr>
                <a:spLocks noChangeShapeType="1"/>
              </p:cNvSpPr>
              <p:nvPr/>
            </p:nvSpPr>
            <p:spPr bwMode="auto">
              <a:xfrm>
                <a:off x="339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5" name="Line 109"/>
              <p:cNvSpPr>
                <a:spLocks noChangeShapeType="1"/>
              </p:cNvSpPr>
              <p:nvPr/>
            </p:nvSpPr>
            <p:spPr bwMode="auto">
              <a:xfrm>
                <a:off x="342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6" name="Line 110"/>
              <p:cNvSpPr>
                <a:spLocks noChangeShapeType="1"/>
              </p:cNvSpPr>
              <p:nvPr/>
            </p:nvSpPr>
            <p:spPr bwMode="auto">
              <a:xfrm>
                <a:off x="355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7" name="Line 111"/>
              <p:cNvSpPr>
                <a:spLocks noChangeShapeType="1"/>
              </p:cNvSpPr>
              <p:nvPr/>
            </p:nvSpPr>
            <p:spPr bwMode="auto">
              <a:xfrm>
                <a:off x="358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8" name="Line 112"/>
              <p:cNvSpPr>
                <a:spLocks noChangeShapeType="1"/>
              </p:cNvSpPr>
              <p:nvPr/>
            </p:nvSpPr>
            <p:spPr bwMode="auto">
              <a:xfrm>
                <a:off x="371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69" name="Line 113"/>
              <p:cNvSpPr>
                <a:spLocks noChangeShapeType="1"/>
              </p:cNvSpPr>
              <p:nvPr/>
            </p:nvSpPr>
            <p:spPr bwMode="auto">
              <a:xfrm>
                <a:off x="3749" y="2532"/>
                <a:ext cx="10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0" name="Line 114"/>
              <p:cNvSpPr>
                <a:spLocks noChangeShapeType="1"/>
              </p:cNvSpPr>
              <p:nvPr/>
            </p:nvSpPr>
            <p:spPr bwMode="auto">
              <a:xfrm>
                <a:off x="3872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1" name="Line 115"/>
              <p:cNvSpPr>
                <a:spLocks noChangeShapeType="1"/>
              </p:cNvSpPr>
              <p:nvPr/>
            </p:nvSpPr>
            <p:spPr bwMode="auto">
              <a:xfrm>
                <a:off x="3909" y="2532"/>
                <a:ext cx="8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2" name="Line 116"/>
              <p:cNvSpPr>
                <a:spLocks noChangeShapeType="1"/>
              </p:cNvSpPr>
              <p:nvPr/>
            </p:nvSpPr>
            <p:spPr bwMode="auto">
              <a:xfrm flipV="1">
                <a:off x="3378" y="2892"/>
                <a:ext cx="0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3" name="Line 117"/>
              <p:cNvSpPr>
                <a:spLocks noChangeShapeType="1"/>
              </p:cNvSpPr>
              <p:nvPr/>
            </p:nvSpPr>
            <p:spPr bwMode="auto">
              <a:xfrm flipV="1">
                <a:off x="3378" y="2853"/>
                <a:ext cx="0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4" name="Line 118"/>
              <p:cNvSpPr>
                <a:spLocks noChangeShapeType="1"/>
              </p:cNvSpPr>
              <p:nvPr/>
            </p:nvSpPr>
            <p:spPr bwMode="auto">
              <a:xfrm flipV="1">
                <a:off x="3378" y="2669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5" name="Line 119"/>
              <p:cNvSpPr>
                <a:spLocks noChangeShapeType="1"/>
              </p:cNvSpPr>
              <p:nvPr/>
            </p:nvSpPr>
            <p:spPr bwMode="auto">
              <a:xfrm flipV="1">
                <a:off x="3378" y="2632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6" name="Line 120"/>
              <p:cNvSpPr>
                <a:spLocks noChangeShapeType="1"/>
              </p:cNvSpPr>
              <p:nvPr/>
            </p:nvSpPr>
            <p:spPr bwMode="auto">
              <a:xfrm flipV="1">
                <a:off x="3378" y="2448"/>
                <a:ext cx="0" cy="1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7" name="Line 121"/>
              <p:cNvSpPr>
                <a:spLocks noChangeShapeType="1"/>
              </p:cNvSpPr>
              <p:nvPr/>
            </p:nvSpPr>
            <p:spPr bwMode="auto">
              <a:xfrm flipV="1">
                <a:off x="3378" y="2412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8" name="Line 122"/>
              <p:cNvSpPr>
                <a:spLocks noChangeShapeType="1"/>
              </p:cNvSpPr>
              <p:nvPr/>
            </p:nvSpPr>
            <p:spPr bwMode="auto">
              <a:xfrm flipV="1">
                <a:off x="3378" y="2226"/>
                <a:ext cx="0" cy="1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79" name="Line 123"/>
              <p:cNvSpPr>
                <a:spLocks noChangeShapeType="1"/>
              </p:cNvSpPr>
              <p:nvPr/>
            </p:nvSpPr>
            <p:spPr bwMode="auto">
              <a:xfrm flipV="1">
                <a:off x="3378" y="2189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0" name="Line 124"/>
              <p:cNvSpPr>
                <a:spLocks noChangeShapeType="1"/>
              </p:cNvSpPr>
              <p:nvPr/>
            </p:nvSpPr>
            <p:spPr bwMode="auto">
              <a:xfrm flipV="1">
                <a:off x="3378" y="2076"/>
                <a:ext cx="0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1" name="Line 125"/>
              <p:cNvSpPr>
                <a:spLocks noChangeShapeType="1"/>
              </p:cNvSpPr>
              <p:nvPr/>
            </p:nvSpPr>
            <p:spPr bwMode="auto">
              <a:xfrm flipV="1">
                <a:off x="2889" y="2372"/>
                <a:ext cx="0" cy="1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2" name="Line 126"/>
              <p:cNvSpPr>
                <a:spLocks noChangeShapeType="1"/>
              </p:cNvSpPr>
              <p:nvPr/>
            </p:nvSpPr>
            <p:spPr bwMode="auto">
              <a:xfrm>
                <a:off x="2889" y="2372"/>
                <a:ext cx="4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3" name="Line 127"/>
              <p:cNvSpPr>
                <a:spLocks noChangeShapeType="1"/>
              </p:cNvSpPr>
              <p:nvPr/>
            </p:nvSpPr>
            <p:spPr bwMode="auto">
              <a:xfrm>
                <a:off x="3885" y="2372"/>
                <a:ext cx="0" cy="1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4" name="Line 128"/>
              <p:cNvSpPr>
                <a:spLocks noChangeShapeType="1"/>
              </p:cNvSpPr>
              <p:nvPr/>
            </p:nvSpPr>
            <p:spPr bwMode="auto">
              <a:xfrm>
                <a:off x="2889" y="2532"/>
                <a:ext cx="0" cy="1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5" name="Line 129"/>
              <p:cNvSpPr>
                <a:spLocks noChangeShapeType="1"/>
              </p:cNvSpPr>
              <p:nvPr/>
            </p:nvSpPr>
            <p:spPr bwMode="auto">
              <a:xfrm>
                <a:off x="2889" y="2693"/>
                <a:ext cx="418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6" name="Line 130"/>
              <p:cNvSpPr>
                <a:spLocks noChangeShapeType="1"/>
              </p:cNvSpPr>
              <p:nvPr/>
            </p:nvSpPr>
            <p:spPr bwMode="auto">
              <a:xfrm flipV="1">
                <a:off x="3885" y="2532"/>
                <a:ext cx="0" cy="1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7" name="Freeform 131"/>
              <p:cNvSpPr>
                <a:spLocks/>
              </p:cNvSpPr>
              <p:nvPr/>
            </p:nvSpPr>
            <p:spPr bwMode="auto">
              <a:xfrm>
                <a:off x="3001" y="2122"/>
                <a:ext cx="754" cy="250"/>
              </a:xfrm>
              <a:custGeom>
                <a:avLst/>
                <a:gdLst>
                  <a:gd name="T0" fmla="*/ 9 w 3298"/>
                  <a:gd name="T1" fmla="*/ 3 h 1090"/>
                  <a:gd name="T2" fmla="*/ 9 w 3298"/>
                  <a:gd name="T3" fmla="*/ 3 h 1090"/>
                  <a:gd name="T4" fmla="*/ 9 w 3298"/>
                  <a:gd name="T5" fmla="*/ 3 h 1090"/>
                  <a:gd name="T6" fmla="*/ 9 w 3298"/>
                  <a:gd name="T7" fmla="*/ 2 h 1090"/>
                  <a:gd name="T8" fmla="*/ 8 w 3298"/>
                  <a:gd name="T9" fmla="*/ 2 h 1090"/>
                  <a:gd name="T10" fmla="*/ 8 w 3298"/>
                  <a:gd name="T11" fmla="*/ 2 h 1090"/>
                  <a:gd name="T12" fmla="*/ 8 w 3298"/>
                  <a:gd name="T13" fmla="*/ 2 h 1090"/>
                  <a:gd name="T14" fmla="*/ 8 w 3298"/>
                  <a:gd name="T15" fmla="*/ 2 h 1090"/>
                  <a:gd name="T16" fmla="*/ 8 w 3298"/>
                  <a:gd name="T17" fmla="*/ 2 h 1090"/>
                  <a:gd name="T18" fmla="*/ 8 w 3298"/>
                  <a:gd name="T19" fmla="*/ 1 h 1090"/>
                  <a:gd name="T20" fmla="*/ 8 w 3298"/>
                  <a:gd name="T21" fmla="*/ 1 h 1090"/>
                  <a:gd name="T22" fmla="*/ 8 w 3298"/>
                  <a:gd name="T23" fmla="*/ 1 h 1090"/>
                  <a:gd name="T24" fmla="*/ 8 w 3298"/>
                  <a:gd name="T25" fmla="*/ 1 h 1090"/>
                  <a:gd name="T26" fmla="*/ 7 w 3298"/>
                  <a:gd name="T27" fmla="*/ 1 h 1090"/>
                  <a:gd name="T28" fmla="*/ 7 w 3298"/>
                  <a:gd name="T29" fmla="*/ 1 h 1090"/>
                  <a:gd name="T30" fmla="*/ 7 w 3298"/>
                  <a:gd name="T31" fmla="*/ 1 h 1090"/>
                  <a:gd name="T32" fmla="*/ 7 w 3298"/>
                  <a:gd name="T33" fmla="*/ 1 h 1090"/>
                  <a:gd name="T34" fmla="*/ 7 w 3298"/>
                  <a:gd name="T35" fmla="*/ 0 h 1090"/>
                  <a:gd name="T36" fmla="*/ 7 w 3298"/>
                  <a:gd name="T37" fmla="*/ 0 h 1090"/>
                  <a:gd name="T38" fmla="*/ 6 w 3298"/>
                  <a:gd name="T39" fmla="*/ 0 h 1090"/>
                  <a:gd name="T40" fmla="*/ 6 w 3298"/>
                  <a:gd name="T41" fmla="*/ 0 h 1090"/>
                  <a:gd name="T42" fmla="*/ 6 w 3298"/>
                  <a:gd name="T43" fmla="*/ 0 h 1090"/>
                  <a:gd name="T44" fmla="*/ 6 w 3298"/>
                  <a:gd name="T45" fmla="*/ 0 h 1090"/>
                  <a:gd name="T46" fmla="*/ 5 w 3298"/>
                  <a:gd name="T47" fmla="*/ 0 h 1090"/>
                  <a:gd name="T48" fmla="*/ 5 w 3298"/>
                  <a:gd name="T49" fmla="*/ 0 h 1090"/>
                  <a:gd name="T50" fmla="*/ 5 w 3298"/>
                  <a:gd name="T51" fmla="*/ 0 h 1090"/>
                  <a:gd name="T52" fmla="*/ 5 w 3298"/>
                  <a:gd name="T53" fmla="*/ 0 h 1090"/>
                  <a:gd name="T54" fmla="*/ 5 w 3298"/>
                  <a:gd name="T55" fmla="*/ 0 h 1090"/>
                  <a:gd name="T56" fmla="*/ 5 w 3298"/>
                  <a:gd name="T57" fmla="*/ 0 h 1090"/>
                  <a:gd name="T58" fmla="*/ 4 w 3298"/>
                  <a:gd name="T59" fmla="*/ 0 h 1090"/>
                  <a:gd name="T60" fmla="*/ 4 w 3298"/>
                  <a:gd name="T61" fmla="*/ 0 h 1090"/>
                  <a:gd name="T62" fmla="*/ 4 w 3298"/>
                  <a:gd name="T63" fmla="*/ 0 h 1090"/>
                  <a:gd name="T64" fmla="*/ 4 w 3298"/>
                  <a:gd name="T65" fmla="*/ 0 h 1090"/>
                  <a:gd name="T66" fmla="*/ 4 w 3298"/>
                  <a:gd name="T67" fmla="*/ 0 h 1090"/>
                  <a:gd name="T68" fmla="*/ 3 w 3298"/>
                  <a:gd name="T69" fmla="*/ 0 h 1090"/>
                  <a:gd name="T70" fmla="*/ 3 w 3298"/>
                  <a:gd name="T71" fmla="*/ 0 h 1090"/>
                  <a:gd name="T72" fmla="*/ 3 w 3298"/>
                  <a:gd name="T73" fmla="*/ 0 h 1090"/>
                  <a:gd name="T74" fmla="*/ 3 w 3298"/>
                  <a:gd name="T75" fmla="*/ 0 h 1090"/>
                  <a:gd name="T76" fmla="*/ 3 w 3298"/>
                  <a:gd name="T77" fmla="*/ 0 h 1090"/>
                  <a:gd name="T78" fmla="*/ 3 w 3298"/>
                  <a:gd name="T79" fmla="*/ 0 h 1090"/>
                  <a:gd name="T80" fmla="*/ 2 w 3298"/>
                  <a:gd name="T81" fmla="*/ 0 h 1090"/>
                  <a:gd name="T82" fmla="*/ 2 w 3298"/>
                  <a:gd name="T83" fmla="*/ 1 h 1090"/>
                  <a:gd name="T84" fmla="*/ 2 w 3298"/>
                  <a:gd name="T85" fmla="*/ 1 h 1090"/>
                  <a:gd name="T86" fmla="*/ 2 w 3298"/>
                  <a:gd name="T87" fmla="*/ 1 h 1090"/>
                  <a:gd name="T88" fmla="*/ 2 w 3298"/>
                  <a:gd name="T89" fmla="*/ 1 h 1090"/>
                  <a:gd name="T90" fmla="*/ 1 w 3298"/>
                  <a:gd name="T91" fmla="*/ 1 h 1090"/>
                  <a:gd name="T92" fmla="*/ 1 w 3298"/>
                  <a:gd name="T93" fmla="*/ 1 h 1090"/>
                  <a:gd name="T94" fmla="*/ 1 w 3298"/>
                  <a:gd name="T95" fmla="*/ 1 h 1090"/>
                  <a:gd name="T96" fmla="*/ 1 w 3298"/>
                  <a:gd name="T97" fmla="*/ 1 h 1090"/>
                  <a:gd name="T98" fmla="*/ 1 w 3298"/>
                  <a:gd name="T99" fmla="*/ 2 h 1090"/>
                  <a:gd name="T100" fmla="*/ 1 w 3298"/>
                  <a:gd name="T101" fmla="*/ 2 h 1090"/>
                  <a:gd name="T102" fmla="*/ 1 w 3298"/>
                  <a:gd name="T103" fmla="*/ 2 h 1090"/>
                  <a:gd name="T104" fmla="*/ 0 w 3298"/>
                  <a:gd name="T105" fmla="*/ 2 h 1090"/>
                  <a:gd name="T106" fmla="*/ 0 w 3298"/>
                  <a:gd name="T107" fmla="*/ 2 h 1090"/>
                  <a:gd name="T108" fmla="*/ 0 w 3298"/>
                  <a:gd name="T109" fmla="*/ 2 h 1090"/>
                  <a:gd name="T110" fmla="*/ 0 w 3298"/>
                  <a:gd name="T111" fmla="*/ 3 h 1090"/>
                  <a:gd name="T112" fmla="*/ 0 w 3298"/>
                  <a:gd name="T113" fmla="*/ 3 h 1090"/>
                  <a:gd name="T114" fmla="*/ 0 w 3298"/>
                  <a:gd name="T115" fmla="*/ 3 h 109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298" h="1090">
                    <a:moveTo>
                      <a:pt x="3298" y="1090"/>
                    </a:moveTo>
                    <a:lnTo>
                      <a:pt x="3284" y="1057"/>
                    </a:lnTo>
                    <a:lnTo>
                      <a:pt x="3268" y="1023"/>
                    </a:lnTo>
                    <a:lnTo>
                      <a:pt x="3252" y="992"/>
                    </a:lnTo>
                    <a:lnTo>
                      <a:pt x="3236" y="959"/>
                    </a:lnTo>
                    <a:lnTo>
                      <a:pt x="3218" y="928"/>
                    </a:lnTo>
                    <a:lnTo>
                      <a:pt x="3202" y="896"/>
                    </a:lnTo>
                    <a:lnTo>
                      <a:pt x="3183" y="865"/>
                    </a:lnTo>
                    <a:lnTo>
                      <a:pt x="3163" y="834"/>
                    </a:lnTo>
                    <a:lnTo>
                      <a:pt x="3144" y="804"/>
                    </a:lnTo>
                    <a:lnTo>
                      <a:pt x="3124" y="774"/>
                    </a:lnTo>
                    <a:lnTo>
                      <a:pt x="3103" y="745"/>
                    </a:lnTo>
                    <a:lnTo>
                      <a:pt x="3081" y="715"/>
                    </a:lnTo>
                    <a:lnTo>
                      <a:pt x="3060" y="687"/>
                    </a:lnTo>
                    <a:lnTo>
                      <a:pt x="3038" y="658"/>
                    </a:lnTo>
                    <a:lnTo>
                      <a:pt x="3014" y="631"/>
                    </a:lnTo>
                    <a:lnTo>
                      <a:pt x="2990" y="604"/>
                    </a:lnTo>
                    <a:lnTo>
                      <a:pt x="2966" y="577"/>
                    </a:lnTo>
                    <a:lnTo>
                      <a:pt x="2941" y="550"/>
                    </a:lnTo>
                    <a:lnTo>
                      <a:pt x="2916" y="524"/>
                    </a:lnTo>
                    <a:lnTo>
                      <a:pt x="2890" y="500"/>
                    </a:lnTo>
                    <a:lnTo>
                      <a:pt x="2863" y="475"/>
                    </a:lnTo>
                    <a:lnTo>
                      <a:pt x="2838" y="450"/>
                    </a:lnTo>
                    <a:lnTo>
                      <a:pt x="2810" y="427"/>
                    </a:lnTo>
                    <a:lnTo>
                      <a:pt x="2783" y="404"/>
                    </a:lnTo>
                    <a:lnTo>
                      <a:pt x="2754" y="382"/>
                    </a:lnTo>
                    <a:lnTo>
                      <a:pt x="2725" y="359"/>
                    </a:lnTo>
                    <a:lnTo>
                      <a:pt x="2696" y="338"/>
                    </a:lnTo>
                    <a:lnTo>
                      <a:pt x="2667" y="318"/>
                    </a:lnTo>
                    <a:lnTo>
                      <a:pt x="2637" y="297"/>
                    </a:lnTo>
                    <a:lnTo>
                      <a:pt x="2606" y="277"/>
                    </a:lnTo>
                    <a:lnTo>
                      <a:pt x="2576" y="258"/>
                    </a:lnTo>
                    <a:lnTo>
                      <a:pt x="2544" y="240"/>
                    </a:lnTo>
                    <a:lnTo>
                      <a:pt x="2513" y="222"/>
                    </a:lnTo>
                    <a:lnTo>
                      <a:pt x="2481" y="205"/>
                    </a:lnTo>
                    <a:lnTo>
                      <a:pt x="2450" y="188"/>
                    </a:lnTo>
                    <a:lnTo>
                      <a:pt x="2417" y="173"/>
                    </a:lnTo>
                    <a:lnTo>
                      <a:pt x="2384" y="158"/>
                    </a:lnTo>
                    <a:lnTo>
                      <a:pt x="2351" y="143"/>
                    </a:lnTo>
                    <a:lnTo>
                      <a:pt x="2317" y="130"/>
                    </a:lnTo>
                    <a:lnTo>
                      <a:pt x="2284" y="117"/>
                    </a:lnTo>
                    <a:lnTo>
                      <a:pt x="2250" y="104"/>
                    </a:lnTo>
                    <a:lnTo>
                      <a:pt x="2216" y="92"/>
                    </a:lnTo>
                    <a:lnTo>
                      <a:pt x="2182" y="81"/>
                    </a:lnTo>
                    <a:lnTo>
                      <a:pt x="2148" y="70"/>
                    </a:lnTo>
                    <a:lnTo>
                      <a:pt x="2113" y="61"/>
                    </a:lnTo>
                    <a:lnTo>
                      <a:pt x="2078" y="52"/>
                    </a:lnTo>
                    <a:lnTo>
                      <a:pt x="2042" y="43"/>
                    </a:lnTo>
                    <a:lnTo>
                      <a:pt x="2007" y="37"/>
                    </a:lnTo>
                    <a:lnTo>
                      <a:pt x="1971" y="29"/>
                    </a:lnTo>
                    <a:lnTo>
                      <a:pt x="1937" y="23"/>
                    </a:lnTo>
                    <a:lnTo>
                      <a:pt x="1901" y="18"/>
                    </a:lnTo>
                    <a:lnTo>
                      <a:pt x="1865" y="13"/>
                    </a:lnTo>
                    <a:lnTo>
                      <a:pt x="1829" y="9"/>
                    </a:lnTo>
                    <a:lnTo>
                      <a:pt x="1793" y="5"/>
                    </a:lnTo>
                    <a:lnTo>
                      <a:pt x="1757" y="3"/>
                    </a:lnTo>
                    <a:lnTo>
                      <a:pt x="1721" y="2"/>
                    </a:lnTo>
                    <a:lnTo>
                      <a:pt x="1685" y="1"/>
                    </a:lnTo>
                    <a:lnTo>
                      <a:pt x="1649" y="0"/>
                    </a:lnTo>
                    <a:lnTo>
                      <a:pt x="1613" y="1"/>
                    </a:lnTo>
                    <a:lnTo>
                      <a:pt x="1577" y="2"/>
                    </a:lnTo>
                    <a:lnTo>
                      <a:pt x="1541" y="3"/>
                    </a:lnTo>
                    <a:lnTo>
                      <a:pt x="1505" y="5"/>
                    </a:lnTo>
                    <a:lnTo>
                      <a:pt x="1469" y="9"/>
                    </a:lnTo>
                    <a:lnTo>
                      <a:pt x="1433" y="13"/>
                    </a:lnTo>
                    <a:lnTo>
                      <a:pt x="1397" y="18"/>
                    </a:lnTo>
                    <a:lnTo>
                      <a:pt x="1361" y="23"/>
                    </a:lnTo>
                    <a:lnTo>
                      <a:pt x="1325" y="29"/>
                    </a:lnTo>
                    <a:lnTo>
                      <a:pt x="1291" y="37"/>
                    </a:lnTo>
                    <a:lnTo>
                      <a:pt x="1256" y="43"/>
                    </a:lnTo>
                    <a:lnTo>
                      <a:pt x="1220" y="52"/>
                    </a:lnTo>
                    <a:lnTo>
                      <a:pt x="1185" y="61"/>
                    </a:lnTo>
                    <a:lnTo>
                      <a:pt x="1150" y="70"/>
                    </a:lnTo>
                    <a:lnTo>
                      <a:pt x="1115" y="81"/>
                    </a:lnTo>
                    <a:lnTo>
                      <a:pt x="1082" y="92"/>
                    </a:lnTo>
                    <a:lnTo>
                      <a:pt x="1048" y="104"/>
                    </a:lnTo>
                    <a:lnTo>
                      <a:pt x="1013" y="117"/>
                    </a:lnTo>
                    <a:lnTo>
                      <a:pt x="979" y="130"/>
                    </a:lnTo>
                    <a:lnTo>
                      <a:pt x="947" y="143"/>
                    </a:lnTo>
                    <a:lnTo>
                      <a:pt x="913" y="158"/>
                    </a:lnTo>
                    <a:lnTo>
                      <a:pt x="881" y="173"/>
                    </a:lnTo>
                    <a:lnTo>
                      <a:pt x="848" y="188"/>
                    </a:lnTo>
                    <a:lnTo>
                      <a:pt x="817" y="205"/>
                    </a:lnTo>
                    <a:lnTo>
                      <a:pt x="784" y="222"/>
                    </a:lnTo>
                    <a:lnTo>
                      <a:pt x="753" y="240"/>
                    </a:lnTo>
                    <a:lnTo>
                      <a:pt x="722" y="258"/>
                    </a:lnTo>
                    <a:lnTo>
                      <a:pt x="692" y="277"/>
                    </a:lnTo>
                    <a:lnTo>
                      <a:pt x="662" y="297"/>
                    </a:lnTo>
                    <a:lnTo>
                      <a:pt x="631" y="318"/>
                    </a:lnTo>
                    <a:lnTo>
                      <a:pt x="602" y="338"/>
                    </a:lnTo>
                    <a:lnTo>
                      <a:pt x="573" y="359"/>
                    </a:lnTo>
                    <a:lnTo>
                      <a:pt x="544" y="382"/>
                    </a:lnTo>
                    <a:lnTo>
                      <a:pt x="515" y="404"/>
                    </a:lnTo>
                    <a:lnTo>
                      <a:pt x="487" y="427"/>
                    </a:lnTo>
                    <a:lnTo>
                      <a:pt x="460" y="450"/>
                    </a:lnTo>
                    <a:lnTo>
                      <a:pt x="433" y="475"/>
                    </a:lnTo>
                    <a:lnTo>
                      <a:pt x="408" y="500"/>
                    </a:lnTo>
                    <a:lnTo>
                      <a:pt x="382" y="524"/>
                    </a:lnTo>
                    <a:lnTo>
                      <a:pt x="357" y="550"/>
                    </a:lnTo>
                    <a:lnTo>
                      <a:pt x="332" y="577"/>
                    </a:lnTo>
                    <a:lnTo>
                      <a:pt x="308" y="604"/>
                    </a:lnTo>
                    <a:lnTo>
                      <a:pt x="284" y="631"/>
                    </a:lnTo>
                    <a:lnTo>
                      <a:pt x="260" y="658"/>
                    </a:lnTo>
                    <a:lnTo>
                      <a:pt x="238" y="687"/>
                    </a:lnTo>
                    <a:lnTo>
                      <a:pt x="217" y="715"/>
                    </a:lnTo>
                    <a:lnTo>
                      <a:pt x="195" y="745"/>
                    </a:lnTo>
                    <a:lnTo>
                      <a:pt x="174" y="774"/>
                    </a:lnTo>
                    <a:lnTo>
                      <a:pt x="154" y="804"/>
                    </a:lnTo>
                    <a:lnTo>
                      <a:pt x="135" y="834"/>
                    </a:lnTo>
                    <a:lnTo>
                      <a:pt x="116" y="865"/>
                    </a:lnTo>
                    <a:lnTo>
                      <a:pt x="96" y="896"/>
                    </a:lnTo>
                    <a:lnTo>
                      <a:pt x="80" y="928"/>
                    </a:lnTo>
                    <a:lnTo>
                      <a:pt x="62" y="959"/>
                    </a:lnTo>
                    <a:lnTo>
                      <a:pt x="46" y="992"/>
                    </a:lnTo>
                    <a:lnTo>
                      <a:pt x="30" y="1023"/>
                    </a:lnTo>
                    <a:lnTo>
                      <a:pt x="14" y="1057"/>
                    </a:lnTo>
                    <a:lnTo>
                      <a:pt x="0" y="109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8" name="Freeform 132"/>
              <p:cNvSpPr>
                <a:spLocks/>
              </p:cNvSpPr>
              <p:nvPr/>
            </p:nvSpPr>
            <p:spPr bwMode="auto">
              <a:xfrm>
                <a:off x="2979" y="2383"/>
                <a:ext cx="18" cy="54"/>
              </a:xfrm>
              <a:custGeom>
                <a:avLst/>
                <a:gdLst>
                  <a:gd name="T0" fmla="*/ 0 w 75"/>
                  <a:gd name="T1" fmla="*/ 0 h 239"/>
                  <a:gd name="T2" fmla="*/ 0 w 75"/>
                  <a:gd name="T3" fmla="*/ 0 h 239"/>
                  <a:gd name="T4" fmla="*/ 0 w 75"/>
                  <a:gd name="T5" fmla="*/ 0 h 239"/>
                  <a:gd name="T6" fmla="*/ 0 w 75"/>
                  <a:gd name="T7" fmla="*/ 0 h 239"/>
                  <a:gd name="T8" fmla="*/ 0 w 75"/>
                  <a:gd name="T9" fmla="*/ 0 h 239"/>
                  <a:gd name="T10" fmla="*/ 0 w 75"/>
                  <a:gd name="T11" fmla="*/ 0 h 239"/>
                  <a:gd name="T12" fmla="*/ 0 w 75"/>
                  <a:gd name="T13" fmla="*/ 0 h 239"/>
                  <a:gd name="T14" fmla="*/ 0 w 75"/>
                  <a:gd name="T15" fmla="*/ 0 h 239"/>
                  <a:gd name="T16" fmla="*/ 0 w 75"/>
                  <a:gd name="T17" fmla="*/ 0 h 239"/>
                  <a:gd name="T18" fmla="*/ 0 w 75"/>
                  <a:gd name="T19" fmla="*/ 0 h 239"/>
                  <a:gd name="T20" fmla="*/ 0 w 75"/>
                  <a:gd name="T21" fmla="*/ 0 h 239"/>
                  <a:gd name="T22" fmla="*/ 0 w 75"/>
                  <a:gd name="T23" fmla="*/ 0 h 239"/>
                  <a:gd name="T24" fmla="*/ 0 w 75"/>
                  <a:gd name="T25" fmla="*/ 0 h 239"/>
                  <a:gd name="T26" fmla="*/ 0 w 75"/>
                  <a:gd name="T27" fmla="*/ 0 h 239"/>
                  <a:gd name="T28" fmla="*/ 0 w 75"/>
                  <a:gd name="T29" fmla="*/ 0 h 239"/>
                  <a:gd name="T30" fmla="*/ 0 w 75"/>
                  <a:gd name="T31" fmla="*/ 0 h 239"/>
                  <a:gd name="T32" fmla="*/ 0 w 75"/>
                  <a:gd name="T33" fmla="*/ 0 h 239"/>
                  <a:gd name="T34" fmla="*/ 0 w 75"/>
                  <a:gd name="T35" fmla="*/ 1 h 239"/>
                  <a:gd name="T36" fmla="*/ 0 w 75"/>
                  <a:gd name="T37" fmla="*/ 1 h 2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5" h="239">
                    <a:moveTo>
                      <a:pt x="75" y="0"/>
                    </a:moveTo>
                    <a:lnTo>
                      <a:pt x="70" y="13"/>
                    </a:lnTo>
                    <a:lnTo>
                      <a:pt x="64" y="27"/>
                    </a:lnTo>
                    <a:lnTo>
                      <a:pt x="60" y="41"/>
                    </a:lnTo>
                    <a:lnTo>
                      <a:pt x="54" y="55"/>
                    </a:lnTo>
                    <a:lnTo>
                      <a:pt x="50" y="68"/>
                    </a:lnTo>
                    <a:lnTo>
                      <a:pt x="45" y="82"/>
                    </a:lnTo>
                    <a:lnTo>
                      <a:pt x="41" y="95"/>
                    </a:lnTo>
                    <a:lnTo>
                      <a:pt x="36" y="110"/>
                    </a:lnTo>
                    <a:lnTo>
                      <a:pt x="32" y="123"/>
                    </a:lnTo>
                    <a:lnTo>
                      <a:pt x="27" y="137"/>
                    </a:lnTo>
                    <a:lnTo>
                      <a:pt x="23" y="152"/>
                    </a:lnTo>
                    <a:lnTo>
                      <a:pt x="20" y="165"/>
                    </a:lnTo>
                    <a:lnTo>
                      <a:pt x="15" y="180"/>
                    </a:lnTo>
                    <a:lnTo>
                      <a:pt x="12" y="193"/>
                    </a:lnTo>
                    <a:lnTo>
                      <a:pt x="8" y="208"/>
                    </a:lnTo>
                    <a:lnTo>
                      <a:pt x="4" y="221"/>
                    </a:lnTo>
                    <a:lnTo>
                      <a:pt x="0" y="236"/>
                    </a:lnTo>
                    <a:lnTo>
                      <a:pt x="0" y="23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89" name="Freeform 133"/>
              <p:cNvSpPr>
                <a:spLocks/>
              </p:cNvSpPr>
              <p:nvPr/>
            </p:nvSpPr>
            <p:spPr bwMode="auto">
              <a:xfrm>
                <a:off x="2968" y="2456"/>
                <a:ext cx="8" cy="61"/>
              </a:xfrm>
              <a:custGeom>
                <a:avLst/>
                <a:gdLst>
                  <a:gd name="T0" fmla="*/ 0 w 29"/>
                  <a:gd name="T1" fmla="*/ 0 h 267"/>
                  <a:gd name="T2" fmla="*/ 0 w 29"/>
                  <a:gd name="T3" fmla="*/ 0 h 267"/>
                  <a:gd name="T4" fmla="*/ 0 w 29"/>
                  <a:gd name="T5" fmla="*/ 0 h 267"/>
                  <a:gd name="T6" fmla="*/ 0 w 29"/>
                  <a:gd name="T7" fmla="*/ 0 h 267"/>
                  <a:gd name="T8" fmla="*/ 0 w 29"/>
                  <a:gd name="T9" fmla="*/ 0 h 267"/>
                  <a:gd name="T10" fmla="*/ 0 w 29"/>
                  <a:gd name="T11" fmla="*/ 0 h 267"/>
                  <a:gd name="T12" fmla="*/ 0 w 29"/>
                  <a:gd name="T13" fmla="*/ 0 h 267"/>
                  <a:gd name="T14" fmla="*/ 0 w 29"/>
                  <a:gd name="T15" fmla="*/ 0 h 267"/>
                  <a:gd name="T16" fmla="*/ 0 w 29"/>
                  <a:gd name="T17" fmla="*/ 0 h 267"/>
                  <a:gd name="T18" fmla="*/ 0 w 29"/>
                  <a:gd name="T19" fmla="*/ 0 h 267"/>
                  <a:gd name="T20" fmla="*/ 0 w 29"/>
                  <a:gd name="T21" fmla="*/ 0 h 267"/>
                  <a:gd name="T22" fmla="*/ 0 w 29"/>
                  <a:gd name="T23" fmla="*/ 0 h 267"/>
                  <a:gd name="T24" fmla="*/ 0 w 29"/>
                  <a:gd name="T25" fmla="*/ 0 h 267"/>
                  <a:gd name="T26" fmla="*/ 0 w 29"/>
                  <a:gd name="T27" fmla="*/ 0 h 267"/>
                  <a:gd name="T28" fmla="*/ 0 w 29"/>
                  <a:gd name="T29" fmla="*/ 0 h 267"/>
                  <a:gd name="T30" fmla="*/ 0 w 29"/>
                  <a:gd name="T31" fmla="*/ 1 h 267"/>
                  <a:gd name="T32" fmla="*/ 0 w 29"/>
                  <a:gd name="T33" fmla="*/ 1 h 267"/>
                  <a:gd name="T34" fmla="*/ 0 w 29"/>
                  <a:gd name="T35" fmla="*/ 1 h 267"/>
                  <a:gd name="T36" fmla="*/ 0 w 29"/>
                  <a:gd name="T37" fmla="*/ 1 h 267"/>
                  <a:gd name="T38" fmla="*/ 0 w 29"/>
                  <a:gd name="T39" fmla="*/ 1 h 2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9" h="267">
                    <a:moveTo>
                      <a:pt x="29" y="0"/>
                    </a:moveTo>
                    <a:lnTo>
                      <a:pt x="28" y="9"/>
                    </a:lnTo>
                    <a:lnTo>
                      <a:pt x="25" y="22"/>
                    </a:lnTo>
                    <a:lnTo>
                      <a:pt x="23" y="37"/>
                    </a:lnTo>
                    <a:lnTo>
                      <a:pt x="20" y="51"/>
                    </a:lnTo>
                    <a:lnTo>
                      <a:pt x="18" y="66"/>
                    </a:lnTo>
                    <a:lnTo>
                      <a:pt x="16" y="80"/>
                    </a:lnTo>
                    <a:lnTo>
                      <a:pt x="14" y="94"/>
                    </a:lnTo>
                    <a:lnTo>
                      <a:pt x="13" y="109"/>
                    </a:lnTo>
                    <a:lnTo>
                      <a:pt x="10" y="123"/>
                    </a:lnTo>
                    <a:lnTo>
                      <a:pt x="9" y="138"/>
                    </a:lnTo>
                    <a:lnTo>
                      <a:pt x="8" y="153"/>
                    </a:lnTo>
                    <a:lnTo>
                      <a:pt x="6" y="167"/>
                    </a:lnTo>
                    <a:lnTo>
                      <a:pt x="5" y="181"/>
                    </a:lnTo>
                    <a:lnTo>
                      <a:pt x="4" y="195"/>
                    </a:lnTo>
                    <a:lnTo>
                      <a:pt x="2" y="210"/>
                    </a:lnTo>
                    <a:lnTo>
                      <a:pt x="1" y="225"/>
                    </a:lnTo>
                    <a:lnTo>
                      <a:pt x="1" y="239"/>
                    </a:lnTo>
                    <a:lnTo>
                      <a:pt x="0" y="254"/>
                    </a:lnTo>
                    <a:lnTo>
                      <a:pt x="0" y="26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0" name="Freeform 134"/>
              <p:cNvSpPr>
                <a:spLocks/>
              </p:cNvSpPr>
              <p:nvPr/>
            </p:nvSpPr>
            <p:spPr bwMode="auto">
              <a:xfrm>
                <a:off x="2968" y="2538"/>
                <a:ext cx="6" cy="61"/>
              </a:xfrm>
              <a:custGeom>
                <a:avLst/>
                <a:gdLst>
                  <a:gd name="T0" fmla="*/ 0 w 24"/>
                  <a:gd name="T1" fmla="*/ 0 h 267"/>
                  <a:gd name="T2" fmla="*/ 0 w 24"/>
                  <a:gd name="T3" fmla="*/ 0 h 267"/>
                  <a:gd name="T4" fmla="*/ 0 w 24"/>
                  <a:gd name="T5" fmla="*/ 0 h 267"/>
                  <a:gd name="T6" fmla="*/ 0 w 24"/>
                  <a:gd name="T7" fmla="*/ 0 h 267"/>
                  <a:gd name="T8" fmla="*/ 0 w 24"/>
                  <a:gd name="T9" fmla="*/ 0 h 267"/>
                  <a:gd name="T10" fmla="*/ 0 w 24"/>
                  <a:gd name="T11" fmla="*/ 0 h 267"/>
                  <a:gd name="T12" fmla="*/ 0 w 24"/>
                  <a:gd name="T13" fmla="*/ 0 h 267"/>
                  <a:gd name="T14" fmla="*/ 0 w 24"/>
                  <a:gd name="T15" fmla="*/ 0 h 267"/>
                  <a:gd name="T16" fmla="*/ 0 w 24"/>
                  <a:gd name="T17" fmla="*/ 0 h 267"/>
                  <a:gd name="T18" fmla="*/ 0 w 24"/>
                  <a:gd name="T19" fmla="*/ 0 h 267"/>
                  <a:gd name="T20" fmla="*/ 0 w 24"/>
                  <a:gd name="T21" fmla="*/ 0 h 267"/>
                  <a:gd name="T22" fmla="*/ 0 w 24"/>
                  <a:gd name="T23" fmla="*/ 0 h 267"/>
                  <a:gd name="T24" fmla="*/ 0 w 24"/>
                  <a:gd name="T25" fmla="*/ 0 h 267"/>
                  <a:gd name="T26" fmla="*/ 0 w 24"/>
                  <a:gd name="T27" fmla="*/ 0 h 267"/>
                  <a:gd name="T28" fmla="*/ 0 w 24"/>
                  <a:gd name="T29" fmla="*/ 1 h 267"/>
                  <a:gd name="T30" fmla="*/ 0 w 24"/>
                  <a:gd name="T31" fmla="*/ 1 h 267"/>
                  <a:gd name="T32" fmla="*/ 0 w 24"/>
                  <a:gd name="T33" fmla="*/ 1 h 267"/>
                  <a:gd name="T34" fmla="*/ 0 w 24"/>
                  <a:gd name="T35" fmla="*/ 1 h 267"/>
                  <a:gd name="T36" fmla="*/ 0 w 24"/>
                  <a:gd name="T37" fmla="*/ 1 h 267"/>
                  <a:gd name="T38" fmla="*/ 0 w 24"/>
                  <a:gd name="T39" fmla="*/ 1 h 2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4" h="267">
                    <a:moveTo>
                      <a:pt x="0" y="0"/>
                    </a:moveTo>
                    <a:lnTo>
                      <a:pt x="0" y="12"/>
                    </a:lnTo>
                    <a:lnTo>
                      <a:pt x="0" y="27"/>
                    </a:lnTo>
                    <a:lnTo>
                      <a:pt x="1" y="42"/>
                    </a:lnTo>
                    <a:lnTo>
                      <a:pt x="1" y="56"/>
                    </a:lnTo>
                    <a:lnTo>
                      <a:pt x="2" y="71"/>
                    </a:lnTo>
                    <a:lnTo>
                      <a:pt x="3" y="85"/>
                    </a:lnTo>
                    <a:lnTo>
                      <a:pt x="5" y="100"/>
                    </a:lnTo>
                    <a:lnTo>
                      <a:pt x="6" y="115"/>
                    </a:lnTo>
                    <a:lnTo>
                      <a:pt x="7" y="129"/>
                    </a:lnTo>
                    <a:lnTo>
                      <a:pt x="8" y="144"/>
                    </a:lnTo>
                    <a:lnTo>
                      <a:pt x="9" y="159"/>
                    </a:lnTo>
                    <a:lnTo>
                      <a:pt x="11" y="172"/>
                    </a:lnTo>
                    <a:lnTo>
                      <a:pt x="12" y="187"/>
                    </a:lnTo>
                    <a:lnTo>
                      <a:pt x="15" y="201"/>
                    </a:lnTo>
                    <a:lnTo>
                      <a:pt x="16" y="216"/>
                    </a:lnTo>
                    <a:lnTo>
                      <a:pt x="18" y="230"/>
                    </a:lnTo>
                    <a:lnTo>
                      <a:pt x="20" y="245"/>
                    </a:lnTo>
                    <a:lnTo>
                      <a:pt x="22" y="259"/>
                    </a:lnTo>
                    <a:lnTo>
                      <a:pt x="24" y="26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1" name="Freeform 135"/>
              <p:cNvSpPr>
                <a:spLocks/>
              </p:cNvSpPr>
              <p:nvPr/>
            </p:nvSpPr>
            <p:spPr bwMode="auto">
              <a:xfrm>
                <a:off x="2977" y="2620"/>
                <a:ext cx="16" cy="54"/>
              </a:xfrm>
              <a:custGeom>
                <a:avLst/>
                <a:gdLst>
                  <a:gd name="T0" fmla="*/ 0 w 71"/>
                  <a:gd name="T1" fmla="*/ 0 h 240"/>
                  <a:gd name="T2" fmla="*/ 0 w 71"/>
                  <a:gd name="T3" fmla="*/ 0 h 240"/>
                  <a:gd name="T4" fmla="*/ 0 w 71"/>
                  <a:gd name="T5" fmla="*/ 0 h 240"/>
                  <a:gd name="T6" fmla="*/ 0 w 71"/>
                  <a:gd name="T7" fmla="*/ 0 h 240"/>
                  <a:gd name="T8" fmla="*/ 0 w 71"/>
                  <a:gd name="T9" fmla="*/ 0 h 240"/>
                  <a:gd name="T10" fmla="*/ 0 w 71"/>
                  <a:gd name="T11" fmla="*/ 0 h 240"/>
                  <a:gd name="T12" fmla="*/ 0 w 71"/>
                  <a:gd name="T13" fmla="*/ 0 h 240"/>
                  <a:gd name="T14" fmla="*/ 0 w 71"/>
                  <a:gd name="T15" fmla="*/ 0 h 240"/>
                  <a:gd name="T16" fmla="*/ 0 w 71"/>
                  <a:gd name="T17" fmla="*/ 0 h 240"/>
                  <a:gd name="T18" fmla="*/ 0 w 71"/>
                  <a:gd name="T19" fmla="*/ 0 h 240"/>
                  <a:gd name="T20" fmla="*/ 0 w 71"/>
                  <a:gd name="T21" fmla="*/ 0 h 240"/>
                  <a:gd name="T22" fmla="*/ 0 w 71"/>
                  <a:gd name="T23" fmla="*/ 0 h 240"/>
                  <a:gd name="T24" fmla="*/ 0 w 71"/>
                  <a:gd name="T25" fmla="*/ 0 h 240"/>
                  <a:gd name="T26" fmla="*/ 0 w 71"/>
                  <a:gd name="T27" fmla="*/ 0 h 240"/>
                  <a:gd name="T28" fmla="*/ 0 w 71"/>
                  <a:gd name="T29" fmla="*/ 0 h 240"/>
                  <a:gd name="T30" fmla="*/ 0 w 71"/>
                  <a:gd name="T31" fmla="*/ 0 h 240"/>
                  <a:gd name="T32" fmla="*/ 0 w 71"/>
                  <a:gd name="T33" fmla="*/ 0 h 240"/>
                  <a:gd name="T34" fmla="*/ 0 w 71"/>
                  <a:gd name="T35" fmla="*/ 0 h 240"/>
                  <a:gd name="T36" fmla="*/ 0 w 71"/>
                  <a:gd name="T37" fmla="*/ 1 h 2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240">
                    <a:moveTo>
                      <a:pt x="0" y="0"/>
                    </a:moveTo>
                    <a:lnTo>
                      <a:pt x="2" y="3"/>
                    </a:lnTo>
                    <a:lnTo>
                      <a:pt x="5" y="17"/>
                    </a:lnTo>
                    <a:lnTo>
                      <a:pt x="8" y="32"/>
                    </a:lnTo>
                    <a:lnTo>
                      <a:pt x="12" y="45"/>
                    </a:lnTo>
                    <a:lnTo>
                      <a:pt x="15" y="60"/>
                    </a:lnTo>
                    <a:lnTo>
                      <a:pt x="18" y="73"/>
                    </a:lnTo>
                    <a:lnTo>
                      <a:pt x="23" y="88"/>
                    </a:lnTo>
                    <a:lnTo>
                      <a:pt x="26" y="101"/>
                    </a:lnTo>
                    <a:lnTo>
                      <a:pt x="31" y="116"/>
                    </a:lnTo>
                    <a:lnTo>
                      <a:pt x="34" y="129"/>
                    </a:lnTo>
                    <a:lnTo>
                      <a:pt x="39" y="143"/>
                    </a:lnTo>
                    <a:lnTo>
                      <a:pt x="43" y="158"/>
                    </a:lnTo>
                    <a:lnTo>
                      <a:pt x="48" y="171"/>
                    </a:lnTo>
                    <a:lnTo>
                      <a:pt x="52" y="185"/>
                    </a:lnTo>
                    <a:lnTo>
                      <a:pt x="57" y="199"/>
                    </a:lnTo>
                    <a:lnTo>
                      <a:pt x="61" y="213"/>
                    </a:lnTo>
                    <a:lnTo>
                      <a:pt x="67" y="226"/>
                    </a:lnTo>
                    <a:lnTo>
                      <a:pt x="71" y="24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2" name="Freeform 136"/>
              <p:cNvSpPr>
                <a:spLocks/>
              </p:cNvSpPr>
              <p:nvPr/>
            </p:nvSpPr>
            <p:spPr bwMode="auto">
              <a:xfrm>
                <a:off x="3760" y="2626"/>
                <a:ext cx="18" cy="56"/>
              </a:xfrm>
              <a:custGeom>
                <a:avLst/>
                <a:gdLst>
                  <a:gd name="T0" fmla="*/ 0 w 78"/>
                  <a:gd name="T1" fmla="*/ 1 h 248"/>
                  <a:gd name="T2" fmla="*/ 0 w 78"/>
                  <a:gd name="T3" fmla="*/ 1 h 248"/>
                  <a:gd name="T4" fmla="*/ 0 w 78"/>
                  <a:gd name="T5" fmla="*/ 0 h 248"/>
                  <a:gd name="T6" fmla="*/ 0 w 78"/>
                  <a:gd name="T7" fmla="*/ 0 h 248"/>
                  <a:gd name="T8" fmla="*/ 0 w 78"/>
                  <a:gd name="T9" fmla="*/ 0 h 248"/>
                  <a:gd name="T10" fmla="*/ 0 w 78"/>
                  <a:gd name="T11" fmla="*/ 0 h 248"/>
                  <a:gd name="T12" fmla="*/ 0 w 78"/>
                  <a:gd name="T13" fmla="*/ 0 h 248"/>
                  <a:gd name="T14" fmla="*/ 0 w 78"/>
                  <a:gd name="T15" fmla="*/ 0 h 248"/>
                  <a:gd name="T16" fmla="*/ 0 w 78"/>
                  <a:gd name="T17" fmla="*/ 0 h 248"/>
                  <a:gd name="T18" fmla="*/ 0 w 78"/>
                  <a:gd name="T19" fmla="*/ 0 h 248"/>
                  <a:gd name="T20" fmla="*/ 0 w 78"/>
                  <a:gd name="T21" fmla="*/ 0 h 248"/>
                  <a:gd name="T22" fmla="*/ 0 w 78"/>
                  <a:gd name="T23" fmla="*/ 0 h 248"/>
                  <a:gd name="T24" fmla="*/ 0 w 78"/>
                  <a:gd name="T25" fmla="*/ 0 h 248"/>
                  <a:gd name="T26" fmla="*/ 0 w 78"/>
                  <a:gd name="T27" fmla="*/ 0 h 248"/>
                  <a:gd name="T28" fmla="*/ 0 w 78"/>
                  <a:gd name="T29" fmla="*/ 0 h 248"/>
                  <a:gd name="T30" fmla="*/ 0 w 78"/>
                  <a:gd name="T31" fmla="*/ 0 h 248"/>
                  <a:gd name="T32" fmla="*/ 0 w 78"/>
                  <a:gd name="T33" fmla="*/ 0 h 248"/>
                  <a:gd name="T34" fmla="*/ 0 w 78"/>
                  <a:gd name="T35" fmla="*/ 0 h 248"/>
                  <a:gd name="T36" fmla="*/ 0 w 78"/>
                  <a:gd name="T37" fmla="*/ 0 h 2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8" h="248">
                    <a:moveTo>
                      <a:pt x="0" y="248"/>
                    </a:moveTo>
                    <a:lnTo>
                      <a:pt x="6" y="235"/>
                    </a:lnTo>
                    <a:lnTo>
                      <a:pt x="11" y="221"/>
                    </a:lnTo>
                    <a:lnTo>
                      <a:pt x="16" y="208"/>
                    </a:lnTo>
                    <a:lnTo>
                      <a:pt x="21" y="194"/>
                    </a:lnTo>
                    <a:lnTo>
                      <a:pt x="25" y="180"/>
                    </a:lnTo>
                    <a:lnTo>
                      <a:pt x="30" y="166"/>
                    </a:lnTo>
                    <a:lnTo>
                      <a:pt x="35" y="153"/>
                    </a:lnTo>
                    <a:lnTo>
                      <a:pt x="39" y="139"/>
                    </a:lnTo>
                    <a:lnTo>
                      <a:pt x="43" y="126"/>
                    </a:lnTo>
                    <a:lnTo>
                      <a:pt x="48" y="111"/>
                    </a:lnTo>
                    <a:lnTo>
                      <a:pt x="52" y="98"/>
                    </a:lnTo>
                    <a:lnTo>
                      <a:pt x="55" y="84"/>
                    </a:lnTo>
                    <a:lnTo>
                      <a:pt x="60" y="70"/>
                    </a:lnTo>
                    <a:lnTo>
                      <a:pt x="63" y="56"/>
                    </a:lnTo>
                    <a:lnTo>
                      <a:pt x="67" y="41"/>
                    </a:lnTo>
                    <a:lnTo>
                      <a:pt x="71" y="28"/>
                    </a:lnTo>
                    <a:lnTo>
                      <a:pt x="75" y="14"/>
                    </a:lnTo>
                    <a:lnTo>
                      <a:pt x="7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3" name="Freeform 137"/>
              <p:cNvSpPr>
                <a:spLocks/>
              </p:cNvSpPr>
              <p:nvPr/>
            </p:nvSpPr>
            <p:spPr bwMode="auto">
              <a:xfrm>
                <a:off x="3782" y="2544"/>
                <a:ext cx="7" cy="61"/>
              </a:xfrm>
              <a:custGeom>
                <a:avLst/>
                <a:gdLst>
                  <a:gd name="T0" fmla="*/ 0 w 28"/>
                  <a:gd name="T1" fmla="*/ 1 h 267"/>
                  <a:gd name="T2" fmla="*/ 0 w 28"/>
                  <a:gd name="T3" fmla="*/ 1 h 267"/>
                  <a:gd name="T4" fmla="*/ 0 w 28"/>
                  <a:gd name="T5" fmla="*/ 1 h 267"/>
                  <a:gd name="T6" fmla="*/ 0 w 28"/>
                  <a:gd name="T7" fmla="*/ 1 h 267"/>
                  <a:gd name="T8" fmla="*/ 0 w 28"/>
                  <a:gd name="T9" fmla="*/ 1 h 267"/>
                  <a:gd name="T10" fmla="*/ 0 w 28"/>
                  <a:gd name="T11" fmla="*/ 1 h 267"/>
                  <a:gd name="T12" fmla="*/ 0 w 28"/>
                  <a:gd name="T13" fmla="*/ 0 h 267"/>
                  <a:gd name="T14" fmla="*/ 0 w 28"/>
                  <a:gd name="T15" fmla="*/ 0 h 267"/>
                  <a:gd name="T16" fmla="*/ 0 w 28"/>
                  <a:gd name="T17" fmla="*/ 0 h 267"/>
                  <a:gd name="T18" fmla="*/ 0 w 28"/>
                  <a:gd name="T19" fmla="*/ 0 h 267"/>
                  <a:gd name="T20" fmla="*/ 0 w 28"/>
                  <a:gd name="T21" fmla="*/ 0 h 267"/>
                  <a:gd name="T22" fmla="*/ 0 w 28"/>
                  <a:gd name="T23" fmla="*/ 0 h 267"/>
                  <a:gd name="T24" fmla="*/ 0 w 28"/>
                  <a:gd name="T25" fmla="*/ 0 h 267"/>
                  <a:gd name="T26" fmla="*/ 0 w 28"/>
                  <a:gd name="T27" fmla="*/ 0 h 267"/>
                  <a:gd name="T28" fmla="*/ 0 w 28"/>
                  <a:gd name="T29" fmla="*/ 0 h 267"/>
                  <a:gd name="T30" fmla="*/ 0 w 28"/>
                  <a:gd name="T31" fmla="*/ 0 h 267"/>
                  <a:gd name="T32" fmla="*/ 0 w 28"/>
                  <a:gd name="T33" fmla="*/ 0 h 267"/>
                  <a:gd name="T34" fmla="*/ 0 w 28"/>
                  <a:gd name="T35" fmla="*/ 0 h 267"/>
                  <a:gd name="T36" fmla="*/ 0 w 28"/>
                  <a:gd name="T37" fmla="*/ 0 h 267"/>
                  <a:gd name="T38" fmla="*/ 0 w 28"/>
                  <a:gd name="T39" fmla="*/ 0 h 2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" h="267">
                    <a:moveTo>
                      <a:pt x="0" y="267"/>
                    </a:moveTo>
                    <a:lnTo>
                      <a:pt x="2" y="257"/>
                    </a:lnTo>
                    <a:lnTo>
                      <a:pt x="4" y="242"/>
                    </a:lnTo>
                    <a:lnTo>
                      <a:pt x="7" y="228"/>
                    </a:lnTo>
                    <a:lnTo>
                      <a:pt x="9" y="214"/>
                    </a:lnTo>
                    <a:lnTo>
                      <a:pt x="11" y="200"/>
                    </a:lnTo>
                    <a:lnTo>
                      <a:pt x="12" y="185"/>
                    </a:lnTo>
                    <a:lnTo>
                      <a:pt x="15" y="172"/>
                    </a:lnTo>
                    <a:lnTo>
                      <a:pt x="16" y="157"/>
                    </a:lnTo>
                    <a:lnTo>
                      <a:pt x="18" y="142"/>
                    </a:lnTo>
                    <a:lnTo>
                      <a:pt x="19" y="128"/>
                    </a:lnTo>
                    <a:lnTo>
                      <a:pt x="20" y="113"/>
                    </a:lnTo>
                    <a:lnTo>
                      <a:pt x="22" y="100"/>
                    </a:lnTo>
                    <a:lnTo>
                      <a:pt x="24" y="85"/>
                    </a:lnTo>
                    <a:lnTo>
                      <a:pt x="25" y="70"/>
                    </a:lnTo>
                    <a:lnTo>
                      <a:pt x="25" y="56"/>
                    </a:lnTo>
                    <a:lnTo>
                      <a:pt x="26" y="41"/>
                    </a:lnTo>
                    <a:lnTo>
                      <a:pt x="27" y="28"/>
                    </a:lnTo>
                    <a:lnTo>
                      <a:pt x="27" y="13"/>
                    </a:lnTo>
                    <a:lnTo>
                      <a:pt x="2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4" name="Freeform 138"/>
              <p:cNvSpPr>
                <a:spLocks/>
              </p:cNvSpPr>
              <p:nvPr/>
            </p:nvSpPr>
            <p:spPr bwMode="auto">
              <a:xfrm>
                <a:off x="3782" y="2463"/>
                <a:ext cx="7" cy="61"/>
              </a:xfrm>
              <a:custGeom>
                <a:avLst/>
                <a:gdLst>
                  <a:gd name="T0" fmla="*/ 0 w 26"/>
                  <a:gd name="T1" fmla="*/ 1 h 268"/>
                  <a:gd name="T2" fmla="*/ 0 w 26"/>
                  <a:gd name="T3" fmla="*/ 1 h 268"/>
                  <a:gd name="T4" fmla="*/ 0 w 26"/>
                  <a:gd name="T5" fmla="*/ 1 h 268"/>
                  <a:gd name="T6" fmla="*/ 0 w 26"/>
                  <a:gd name="T7" fmla="*/ 1 h 268"/>
                  <a:gd name="T8" fmla="*/ 0 w 26"/>
                  <a:gd name="T9" fmla="*/ 1 h 268"/>
                  <a:gd name="T10" fmla="*/ 0 w 26"/>
                  <a:gd name="T11" fmla="*/ 0 h 268"/>
                  <a:gd name="T12" fmla="*/ 0 w 26"/>
                  <a:gd name="T13" fmla="*/ 0 h 268"/>
                  <a:gd name="T14" fmla="*/ 0 w 26"/>
                  <a:gd name="T15" fmla="*/ 0 h 268"/>
                  <a:gd name="T16" fmla="*/ 0 w 26"/>
                  <a:gd name="T17" fmla="*/ 0 h 268"/>
                  <a:gd name="T18" fmla="*/ 0 w 26"/>
                  <a:gd name="T19" fmla="*/ 0 h 268"/>
                  <a:gd name="T20" fmla="*/ 0 w 26"/>
                  <a:gd name="T21" fmla="*/ 0 h 268"/>
                  <a:gd name="T22" fmla="*/ 0 w 26"/>
                  <a:gd name="T23" fmla="*/ 0 h 268"/>
                  <a:gd name="T24" fmla="*/ 0 w 26"/>
                  <a:gd name="T25" fmla="*/ 0 h 268"/>
                  <a:gd name="T26" fmla="*/ 0 w 26"/>
                  <a:gd name="T27" fmla="*/ 0 h 268"/>
                  <a:gd name="T28" fmla="*/ 0 w 26"/>
                  <a:gd name="T29" fmla="*/ 0 h 268"/>
                  <a:gd name="T30" fmla="*/ 0 w 26"/>
                  <a:gd name="T31" fmla="*/ 0 h 268"/>
                  <a:gd name="T32" fmla="*/ 0 w 26"/>
                  <a:gd name="T33" fmla="*/ 0 h 268"/>
                  <a:gd name="T34" fmla="*/ 0 w 26"/>
                  <a:gd name="T35" fmla="*/ 0 h 268"/>
                  <a:gd name="T36" fmla="*/ 0 w 26"/>
                  <a:gd name="T37" fmla="*/ 0 h 268"/>
                  <a:gd name="T38" fmla="*/ 0 w 26"/>
                  <a:gd name="T39" fmla="*/ 0 h 2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6" h="268">
                    <a:moveTo>
                      <a:pt x="26" y="268"/>
                    </a:moveTo>
                    <a:lnTo>
                      <a:pt x="26" y="255"/>
                    </a:lnTo>
                    <a:lnTo>
                      <a:pt x="25" y="241"/>
                    </a:lnTo>
                    <a:lnTo>
                      <a:pt x="25" y="226"/>
                    </a:lnTo>
                    <a:lnTo>
                      <a:pt x="24" y="212"/>
                    </a:lnTo>
                    <a:lnTo>
                      <a:pt x="23" y="198"/>
                    </a:lnTo>
                    <a:lnTo>
                      <a:pt x="22" y="184"/>
                    </a:lnTo>
                    <a:lnTo>
                      <a:pt x="20" y="169"/>
                    </a:lnTo>
                    <a:lnTo>
                      <a:pt x="19" y="154"/>
                    </a:lnTo>
                    <a:lnTo>
                      <a:pt x="18" y="140"/>
                    </a:lnTo>
                    <a:lnTo>
                      <a:pt x="17" y="126"/>
                    </a:lnTo>
                    <a:lnTo>
                      <a:pt x="16" y="112"/>
                    </a:lnTo>
                    <a:lnTo>
                      <a:pt x="14" y="97"/>
                    </a:lnTo>
                    <a:lnTo>
                      <a:pt x="13" y="82"/>
                    </a:lnTo>
                    <a:lnTo>
                      <a:pt x="10" y="68"/>
                    </a:lnTo>
                    <a:lnTo>
                      <a:pt x="8" y="54"/>
                    </a:lnTo>
                    <a:lnTo>
                      <a:pt x="6" y="40"/>
                    </a:lnTo>
                    <a:lnTo>
                      <a:pt x="4" y="25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5" name="Freeform 139"/>
              <p:cNvSpPr>
                <a:spLocks/>
              </p:cNvSpPr>
              <p:nvPr/>
            </p:nvSpPr>
            <p:spPr bwMode="auto">
              <a:xfrm>
                <a:off x="3762" y="2384"/>
                <a:ext cx="16" cy="58"/>
              </a:xfrm>
              <a:custGeom>
                <a:avLst/>
                <a:gdLst>
                  <a:gd name="T0" fmla="*/ 0 w 75"/>
                  <a:gd name="T1" fmla="*/ 1 h 250"/>
                  <a:gd name="T2" fmla="*/ 0 w 75"/>
                  <a:gd name="T3" fmla="*/ 1 h 250"/>
                  <a:gd name="T4" fmla="*/ 0 w 75"/>
                  <a:gd name="T5" fmla="*/ 1 h 250"/>
                  <a:gd name="T6" fmla="*/ 0 w 75"/>
                  <a:gd name="T7" fmla="*/ 1 h 250"/>
                  <a:gd name="T8" fmla="*/ 0 w 75"/>
                  <a:gd name="T9" fmla="*/ 1 h 250"/>
                  <a:gd name="T10" fmla="*/ 0 w 75"/>
                  <a:gd name="T11" fmla="*/ 0 h 250"/>
                  <a:gd name="T12" fmla="*/ 0 w 75"/>
                  <a:gd name="T13" fmla="*/ 0 h 250"/>
                  <a:gd name="T14" fmla="*/ 0 w 75"/>
                  <a:gd name="T15" fmla="*/ 0 h 250"/>
                  <a:gd name="T16" fmla="*/ 0 w 75"/>
                  <a:gd name="T17" fmla="*/ 0 h 250"/>
                  <a:gd name="T18" fmla="*/ 0 w 75"/>
                  <a:gd name="T19" fmla="*/ 0 h 250"/>
                  <a:gd name="T20" fmla="*/ 0 w 75"/>
                  <a:gd name="T21" fmla="*/ 0 h 250"/>
                  <a:gd name="T22" fmla="*/ 0 w 75"/>
                  <a:gd name="T23" fmla="*/ 0 h 250"/>
                  <a:gd name="T24" fmla="*/ 0 w 75"/>
                  <a:gd name="T25" fmla="*/ 0 h 250"/>
                  <a:gd name="T26" fmla="*/ 0 w 75"/>
                  <a:gd name="T27" fmla="*/ 0 h 250"/>
                  <a:gd name="T28" fmla="*/ 0 w 75"/>
                  <a:gd name="T29" fmla="*/ 0 h 250"/>
                  <a:gd name="T30" fmla="*/ 0 w 75"/>
                  <a:gd name="T31" fmla="*/ 0 h 250"/>
                  <a:gd name="T32" fmla="*/ 0 w 75"/>
                  <a:gd name="T33" fmla="*/ 0 h 250"/>
                  <a:gd name="T34" fmla="*/ 0 w 75"/>
                  <a:gd name="T35" fmla="*/ 0 h 250"/>
                  <a:gd name="T36" fmla="*/ 0 w 75"/>
                  <a:gd name="T37" fmla="*/ 0 h 250"/>
                  <a:gd name="T38" fmla="*/ 0 w 75"/>
                  <a:gd name="T39" fmla="*/ 0 h 2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" h="250">
                    <a:moveTo>
                      <a:pt x="75" y="250"/>
                    </a:moveTo>
                    <a:lnTo>
                      <a:pt x="75" y="249"/>
                    </a:lnTo>
                    <a:lnTo>
                      <a:pt x="72" y="235"/>
                    </a:lnTo>
                    <a:lnTo>
                      <a:pt x="68" y="221"/>
                    </a:lnTo>
                    <a:lnTo>
                      <a:pt x="65" y="207"/>
                    </a:lnTo>
                    <a:lnTo>
                      <a:pt x="62" y="192"/>
                    </a:lnTo>
                    <a:lnTo>
                      <a:pt x="58" y="179"/>
                    </a:lnTo>
                    <a:lnTo>
                      <a:pt x="54" y="165"/>
                    </a:lnTo>
                    <a:lnTo>
                      <a:pt x="50" y="151"/>
                    </a:lnTo>
                    <a:lnTo>
                      <a:pt x="46" y="137"/>
                    </a:lnTo>
                    <a:lnTo>
                      <a:pt x="43" y="124"/>
                    </a:lnTo>
                    <a:lnTo>
                      <a:pt x="38" y="109"/>
                    </a:lnTo>
                    <a:lnTo>
                      <a:pt x="34" y="96"/>
                    </a:lnTo>
                    <a:lnTo>
                      <a:pt x="29" y="82"/>
                    </a:lnTo>
                    <a:lnTo>
                      <a:pt x="25" y="69"/>
                    </a:lnTo>
                    <a:lnTo>
                      <a:pt x="20" y="54"/>
                    </a:lnTo>
                    <a:lnTo>
                      <a:pt x="15" y="41"/>
                    </a:lnTo>
                    <a:lnTo>
                      <a:pt x="10" y="27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6" name="Freeform 140"/>
              <p:cNvSpPr>
                <a:spLocks/>
              </p:cNvSpPr>
              <p:nvPr/>
            </p:nvSpPr>
            <p:spPr bwMode="auto">
              <a:xfrm>
                <a:off x="3307" y="2372"/>
                <a:ext cx="176" cy="321"/>
              </a:xfrm>
              <a:custGeom>
                <a:avLst/>
                <a:gdLst>
                  <a:gd name="T0" fmla="*/ 0 w 770"/>
                  <a:gd name="T1" fmla="*/ 4 h 1410"/>
                  <a:gd name="T2" fmla="*/ 0 w 770"/>
                  <a:gd name="T3" fmla="*/ 4 h 1410"/>
                  <a:gd name="T4" fmla="*/ 0 w 770"/>
                  <a:gd name="T5" fmla="*/ 4 h 1410"/>
                  <a:gd name="T6" fmla="*/ 0 w 770"/>
                  <a:gd name="T7" fmla="*/ 4 h 1410"/>
                  <a:gd name="T8" fmla="*/ 1 w 770"/>
                  <a:gd name="T9" fmla="*/ 4 h 1410"/>
                  <a:gd name="T10" fmla="*/ 1 w 770"/>
                  <a:gd name="T11" fmla="*/ 4 h 1410"/>
                  <a:gd name="T12" fmla="*/ 1 w 770"/>
                  <a:gd name="T13" fmla="*/ 4 h 1410"/>
                  <a:gd name="T14" fmla="*/ 1 w 770"/>
                  <a:gd name="T15" fmla="*/ 4 h 1410"/>
                  <a:gd name="T16" fmla="*/ 1 w 770"/>
                  <a:gd name="T17" fmla="*/ 3 h 1410"/>
                  <a:gd name="T18" fmla="*/ 1 w 770"/>
                  <a:gd name="T19" fmla="*/ 3 h 1410"/>
                  <a:gd name="T20" fmla="*/ 1 w 770"/>
                  <a:gd name="T21" fmla="*/ 3 h 1410"/>
                  <a:gd name="T22" fmla="*/ 1 w 770"/>
                  <a:gd name="T23" fmla="*/ 3 h 1410"/>
                  <a:gd name="T24" fmla="*/ 1 w 770"/>
                  <a:gd name="T25" fmla="*/ 3 h 1410"/>
                  <a:gd name="T26" fmla="*/ 2 w 770"/>
                  <a:gd name="T27" fmla="*/ 3 h 1410"/>
                  <a:gd name="T28" fmla="*/ 2 w 770"/>
                  <a:gd name="T29" fmla="*/ 3 h 1410"/>
                  <a:gd name="T30" fmla="*/ 2 w 770"/>
                  <a:gd name="T31" fmla="*/ 3 h 1410"/>
                  <a:gd name="T32" fmla="*/ 2 w 770"/>
                  <a:gd name="T33" fmla="*/ 3 h 1410"/>
                  <a:gd name="T34" fmla="*/ 2 w 770"/>
                  <a:gd name="T35" fmla="*/ 3 h 1410"/>
                  <a:gd name="T36" fmla="*/ 2 w 770"/>
                  <a:gd name="T37" fmla="*/ 3 h 1410"/>
                  <a:gd name="T38" fmla="*/ 2 w 770"/>
                  <a:gd name="T39" fmla="*/ 3 h 1410"/>
                  <a:gd name="T40" fmla="*/ 2 w 770"/>
                  <a:gd name="T41" fmla="*/ 3 h 1410"/>
                  <a:gd name="T42" fmla="*/ 2 w 770"/>
                  <a:gd name="T43" fmla="*/ 2 h 1410"/>
                  <a:gd name="T44" fmla="*/ 2 w 770"/>
                  <a:gd name="T45" fmla="*/ 2 h 1410"/>
                  <a:gd name="T46" fmla="*/ 2 w 770"/>
                  <a:gd name="T47" fmla="*/ 2 h 1410"/>
                  <a:gd name="T48" fmla="*/ 2 w 770"/>
                  <a:gd name="T49" fmla="*/ 2 h 1410"/>
                  <a:gd name="T50" fmla="*/ 2 w 770"/>
                  <a:gd name="T51" fmla="*/ 2 h 1410"/>
                  <a:gd name="T52" fmla="*/ 2 w 770"/>
                  <a:gd name="T53" fmla="*/ 2 h 1410"/>
                  <a:gd name="T54" fmla="*/ 2 w 770"/>
                  <a:gd name="T55" fmla="*/ 2 h 1410"/>
                  <a:gd name="T56" fmla="*/ 2 w 770"/>
                  <a:gd name="T57" fmla="*/ 2 h 1410"/>
                  <a:gd name="T58" fmla="*/ 2 w 770"/>
                  <a:gd name="T59" fmla="*/ 1 h 1410"/>
                  <a:gd name="T60" fmla="*/ 2 w 770"/>
                  <a:gd name="T61" fmla="*/ 1 h 1410"/>
                  <a:gd name="T62" fmla="*/ 2 w 770"/>
                  <a:gd name="T63" fmla="*/ 1 h 1410"/>
                  <a:gd name="T64" fmla="*/ 2 w 770"/>
                  <a:gd name="T65" fmla="*/ 1 h 1410"/>
                  <a:gd name="T66" fmla="*/ 2 w 770"/>
                  <a:gd name="T67" fmla="*/ 1 h 1410"/>
                  <a:gd name="T68" fmla="*/ 2 w 770"/>
                  <a:gd name="T69" fmla="*/ 1 h 1410"/>
                  <a:gd name="T70" fmla="*/ 2 w 770"/>
                  <a:gd name="T71" fmla="*/ 1 h 1410"/>
                  <a:gd name="T72" fmla="*/ 2 w 770"/>
                  <a:gd name="T73" fmla="*/ 1 h 1410"/>
                  <a:gd name="T74" fmla="*/ 2 w 770"/>
                  <a:gd name="T75" fmla="*/ 1 h 1410"/>
                  <a:gd name="T76" fmla="*/ 1 w 770"/>
                  <a:gd name="T77" fmla="*/ 0 h 1410"/>
                  <a:gd name="T78" fmla="*/ 1 w 770"/>
                  <a:gd name="T79" fmla="*/ 0 h 1410"/>
                  <a:gd name="T80" fmla="*/ 1 w 770"/>
                  <a:gd name="T81" fmla="*/ 0 h 1410"/>
                  <a:gd name="T82" fmla="*/ 1 w 770"/>
                  <a:gd name="T83" fmla="*/ 0 h 1410"/>
                  <a:gd name="T84" fmla="*/ 1 w 770"/>
                  <a:gd name="T85" fmla="*/ 0 h 1410"/>
                  <a:gd name="T86" fmla="*/ 1 w 770"/>
                  <a:gd name="T87" fmla="*/ 0 h 1410"/>
                  <a:gd name="T88" fmla="*/ 1 w 770"/>
                  <a:gd name="T89" fmla="*/ 0 h 1410"/>
                  <a:gd name="T90" fmla="*/ 1 w 770"/>
                  <a:gd name="T91" fmla="*/ 0 h 1410"/>
                  <a:gd name="T92" fmla="*/ 1 w 770"/>
                  <a:gd name="T93" fmla="*/ 0 h 1410"/>
                  <a:gd name="T94" fmla="*/ 0 w 770"/>
                  <a:gd name="T95" fmla="*/ 0 h 1410"/>
                  <a:gd name="T96" fmla="*/ 0 w 770"/>
                  <a:gd name="T97" fmla="*/ 0 h 1410"/>
                  <a:gd name="T98" fmla="*/ 0 w 770"/>
                  <a:gd name="T99" fmla="*/ 0 h 1410"/>
                  <a:gd name="T100" fmla="*/ 0 w 770"/>
                  <a:gd name="T101" fmla="*/ 0 h 141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0" h="1410">
                    <a:moveTo>
                      <a:pt x="0" y="1410"/>
                    </a:moveTo>
                    <a:lnTo>
                      <a:pt x="24" y="1410"/>
                    </a:lnTo>
                    <a:lnTo>
                      <a:pt x="47" y="1408"/>
                    </a:lnTo>
                    <a:lnTo>
                      <a:pt x="71" y="1407"/>
                    </a:lnTo>
                    <a:lnTo>
                      <a:pt x="94" y="1405"/>
                    </a:lnTo>
                    <a:lnTo>
                      <a:pt x="118" y="1402"/>
                    </a:lnTo>
                    <a:lnTo>
                      <a:pt x="142" y="1398"/>
                    </a:lnTo>
                    <a:lnTo>
                      <a:pt x="164" y="1394"/>
                    </a:lnTo>
                    <a:lnTo>
                      <a:pt x="188" y="1388"/>
                    </a:lnTo>
                    <a:lnTo>
                      <a:pt x="210" y="1383"/>
                    </a:lnTo>
                    <a:lnTo>
                      <a:pt x="233" y="1377"/>
                    </a:lnTo>
                    <a:lnTo>
                      <a:pt x="255" y="1370"/>
                    </a:lnTo>
                    <a:lnTo>
                      <a:pt x="277" y="1362"/>
                    </a:lnTo>
                    <a:lnTo>
                      <a:pt x="300" y="1355"/>
                    </a:lnTo>
                    <a:lnTo>
                      <a:pt x="321" y="1346"/>
                    </a:lnTo>
                    <a:lnTo>
                      <a:pt x="343" y="1337"/>
                    </a:lnTo>
                    <a:lnTo>
                      <a:pt x="364" y="1326"/>
                    </a:lnTo>
                    <a:lnTo>
                      <a:pt x="384" y="1315"/>
                    </a:lnTo>
                    <a:lnTo>
                      <a:pt x="406" y="1304"/>
                    </a:lnTo>
                    <a:lnTo>
                      <a:pt x="425" y="1293"/>
                    </a:lnTo>
                    <a:lnTo>
                      <a:pt x="445" y="1280"/>
                    </a:lnTo>
                    <a:lnTo>
                      <a:pt x="464" y="1268"/>
                    </a:lnTo>
                    <a:lnTo>
                      <a:pt x="482" y="1255"/>
                    </a:lnTo>
                    <a:lnTo>
                      <a:pt x="501" y="1240"/>
                    </a:lnTo>
                    <a:lnTo>
                      <a:pt x="518" y="1226"/>
                    </a:lnTo>
                    <a:lnTo>
                      <a:pt x="536" y="1211"/>
                    </a:lnTo>
                    <a:lnTo>
                      <a:pt x="553" y="1196"/>
                    </a:lnTo>
                    <a:lnTo>
                      <a:pt x="568" y="1180"/>
                    </a:lnTo>
                    <a:lnTo>
                      <a:pt x="584" y="1164"/>
                    </a:lnTo>
                    <a:lnTo>
                      <a:pt x="600" y="1147"/>
                    </a:lnTo>
                    <a:lnTo>
                      <a:pt x="614" y="1130"/>
                    </a:lnTo>
                    <a:lnTo>
                      <a:pt x="628" y="1112"/>
                    </a:lnTo>
                    <a:lnTo>
                      <a:pt x="641" y="1094"/>
                    </a:lnTo>
                    <a:lnTo>
                      <a:pt x="654" y="1076"/>
                    </a:lnTo>
                    <a:lnTo>
                      <a:pt x="666" y="1058"/>
                    </a:lnTo>
                    <a:lnTo>
                      <a:pt x="679" y="1039"/>
                    </a:lnTo>
                    <a:lnTo>
                      <a:pt x="689" y="1020"/>
                    </a:lnTo>
                    <a:lnTo>
                      <a:pt x="699" y="999"/>
                    </a:lnTo>
                    <a:lnTo>
                      <a:pt x="709" y="979"/>
                    </a:lnTo>
                    <a:lnTo>
                      <a:pt x="718" y="959"/>
                    </a:lnTo>
                    <a:lnTo>
                      <a:pt x="726" y="939"/>
                    </a:lnTo>
                    <a:lnTo>
                      <a:pt x="734" y="919"/>
                    </a:lnTo>
                    <a:lnTo>
                      <a:pt x="740" y="898"/>
                    </a:lnTo>
                    <a:lnTo>
                      <a:pt x="746" y="877"/>
                    </a:lnTo>
                    <a:lnTo>
                      <a:pt x="752" y="856"/>
                    </a:lnTo>
                    <a:lnTo>
                      <a:pt x="756" y="834"/>
                    </a:lnTo>
                    <a:lnTo>
                      <a:pt x="761" y="813"/>
                    </a:lnTo>
                    <a:lnTo>
                      <a:pt x="764" y="792"/>
                    </a:lnTo>
                    <a:lnTo>
                      <a:pt x="766" y="770"/>
                    </a:lnTo>
                    <a:lnTo>
                      <a:pt x="768" y="748"/>
                    </a:lnTo>
                    <a:lnTo>
                      <a:pt x="770" y="726"/>
                    </a:lnTo>
                    <a:lnTo>
                      <a:pt x="770" y="705"/>
                    </a:lnTo>
                    <a:lnTo>
                      <a:pt x="770" y="683"/>
                    </a:lnTo>
                    <a:lnTo>
                      <a:pt x="768" y="661"/>
                    </a:lnTo>
                    <a:lnTo>
                      <a:pt x="766" y="640"/>
                    </a:lnTo>
                    <a:lnTo>
                      <a:pt x="764" y="619"/>
                    </a:lnTo>
                    <a:lnTo>
                      <a:pt x="761" y="596"/>
                    </a:lnTo>
                    <a:lnTo>
                      <a:pt x="756" y="575"/>
                    </a:lnTo>
                    <a:lnTo>
                      <a:pt x="752" y="553"/>
                    </a:lnTo>
                    <a:lnTo>
                      <a:pt x="746" y="533"/>
                    </a:lnTo>
                    <a:lnTo>
                      <a:pt x="740" y="512"/>
                    </a:lnTo>
                    <a:lnTo>
                      <a:pt x="734" y="491"/>
                    </a:lnTo>
                    <a:lnTo>
                      <a:pt x="726" y="470"/>
                    </a:lnTo>
                    <a:lnTo>
                      <a:pt x="718" y="450"/>
                    </a:lnTo>
                    <a:lnTo>
                      <a:pt x="709" y="430"/>
                    </a:lnTo>
                    <a:lnTo>
                      <a:pt x="699" y="410"/>
                    </a:lnTo>
                    <a:lnTo>
                      <a:pt x="689" y="391"/>
                    </a:lnTo>
                    <a:lnTo>
                      <a:pt x="679" y="371"/>
                    </a:lnTo>
                    <a:lnTo>
                      <a:pt x="666" y="352"/>
                    </a:lnTo>
                    <a:lnTo>
                      <a:pt x="654" y="333"/>
                    </a:lnTo>
                    <a:lnTo>
                      <a:pt x="641" y="315"/>
                    </a:lnTo>
                    <a:lnTo>
                      <a:pt x="628" y="297"/>
                    </a:lnTo>
                    <a:lnTo>
                      <a:pt x="614" y="279"/>
                    </a:lnTo>
                    <a:lnTo>
                      <a:pt x="600" y="262"/>
                    </a:lnTo>
                    <a:lnTo>
                      <a:pt x="584" y="246"/>
                    </a:lnTo>
                    <a:lnTo>
                      <a:pt x="568" y="230"/>
                    </a:lnTo>
                    <a:lnTo>
                      <a:pt x="553" y="214"/>
                    </a:lnTo>
                    <a:lnTo>
                      <a:pt x="536" y="198"/>
                    </a:lnTo>
                    <a:lnTo>
                      <a:pt x="518" y="184"/>
                    </a:lnTo>
                    <a:lnTo>
                      <a:pt x="501" y="169"/>
                    </a:lnTo>
                    <a:lnTo>
                      <a:pt x="482" y="156"/>
                    </a:lnTo>
                    <a:lnTo>
                      <a:pt x="464" y="142"/>
                    </a:lnTo>
                    <a:lnTo>
                      <a:pt x="445" y="129"/>
                    </a:lnTo>
                    <a:lnTo>
                      <a:pt x="425" y="116"/>
                    </a:lnTo>
                    <a:lnTo>
                      <a:pt x="406" y="105"/>
                    </a:lnTo>
                    <a:lnTo>
                      <a:pt x="384" y="94"/>
                    </a:lnTo>
                    <a:lnTo>
                      <a:pt x="364" y="84"/>
                    </a:lnTo>
                    <a:lnTo>
                      <a:pt x="343" y="74"/>
                    </a:lnTo>
                    <a:lnTo>
                      <a:pt x="321" y="64"/>
                    </a:lnTo>
                    <a:lnTo>
                      <a:pt x="300" y="56"/>
                    </a:lnTo>
                    <a:lnTo>
                      <a:pt x="277" y="47"/>
                    </a:lnTo>
                    <a:lnTo>
                      <a:pt x="255" y="40"/>
                    </a:lnTo>
                    <a:lnTo>
                      <a:pt x="233" y="33"/>
                    </a:lnTo>
                    <a:lnTo>
                      <a:pt x="210" y="26"/>
                    </a:lnTo>
                    <a:lnTo>
                      <a:pt x="188" y="21"/>
                    </a:lnTo>
                    <a:lnTo>
                      <a:pt x="164" y="16"/>
                    </a:lnTo>
                    <a:lnTo>
                      <a:pt x="142" y="12"/>
                    </a:lnTo>
                    <a:lnTo>
                      <a:pt x="118" y="7"/>
                    </a:lnTo>
                    <a:lnTo>
                      <a:pt x="94" y="5"/>
                    </a:lnTo>
                    <a:lnTo>
                      <a:pt x="71" y="3"/>
                    </a:lnTo>
                    <a:lnTo>
                      <a:pt x="47" y="1"/>
                    </a:lnTo>
                    <a:lnTo>
                      <a:pt x="24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7" name="Freeform 141"/>
              <p:cNvSpPr>
                <a:spLocks/>
              </p:cNvSpPr>
              <p:nvPr/>
            </p:nvSpPr>
            <p:spPr bwMode="auto">
              <a:xfrm>
                <a:off x="3274" y="2372"/>
                <a:ext cx="176" cy="321"/>
              </a:xfrm>
              <a:custGeom>
                <a:avLst/>
                <a:gdLst>
                  <a:gd name="T0" fmla="*/ 2 w 769"/>
                  <a:gd name="T1" fmla="*/ 0 h 1410"/>
                  <a:gd name="T2" fmla="*/ 2 w 769"/>
                  <a:gd name="T3" fmla="*/ 0 h 1410"/>
                  <a:gd name="T4" fmla="*/ 2 w 769"/>
                  <a:gd name="T5" fmla="*/ 0 h 1410"/>
                  <a:gd name="T6" fmla="*/ 2 w 769"/>
                  <a:gd name="T7" fmla="*/ 0 h 1410"/>
                  <a:gd name="T8" fmla="*/ 2 w 769"/>
                  <a:gd name="T9" fmla="*/ 0 h 1410"/>
                  <a:gd name="T10" fmla="*/ 1 w 769"/>
                  <a:gd name="T11" fmla="*/ 0 h 1410"/>
                  <a:gd name="T12" fmla="*/ 1 w 769"/>
                  <a:gd name="T13" fmla="*/ 0 h 1410"/>
                  <a:gd name="T14" fmla="*/ 1 w 769"/>
                  <a:gd name="T15" fmla="*/ 0 h 1410"/>
                  <a:gd name="T16" fmla="*/ 1 w 769"/>
                  <a:gd name="T17" fmla="*/ 0 h 1410"/>
                  <a:gd name="T18" fmla="*/ 1 w 769"/>
                  <a:gd name="T19" fmla="*/ 0 h 1410"/>
                  <a:gd name="T20" fmla="*/ 1 w 769"/>
                  <a:gd name="T21" fmla="*/ 0 h 1410"/>
                  <a:gd name="T22" fmla="*/ 1 w 769"/>
                  <a:gd name="T23" fmla="*/ 0 h 1410"/>
                  <a:gd name="T24" fmla="*/ 1 w 769"/>
                  <a:gd name="T25" fmla="*/ 0 h 1410"/>
                  <a:gd name="T26" fmla="*/ 1 w 769"/>
                  <a:gd name="T27" fmla="*/ 1 h 1410"/>
                  <a:gd name="T28" fmla="*/ 0 w 769"/>
                  <a:gd name="T29" fmla="*/ 1 h 1410"/>
                  <a:gd name="T30" fmla="*/ 0 w 769"/>
                  <a:gd name="T31" fmla="*/ 1 h 1410"/>
                  <a:gd name="T32" fmla="*/ 0 w 769"/>
                  <a:gd name="T33" fmla="*/ 1 h 1410"/>
                  <a:gd name="T34" fmla="*/ 0 w 769"/>
                  <a:gd name="T35" fmla="*/ 1 h 1410"/>
                  <a:gd name="T36" fmla="*/ 0 w 769"/>
                  <a:gd name="T37" fmla="*/ 1 h 1410"/>
                  <a:gd name="T38" fmla="*/ 0 w 769"/>
                  <a:gd name="T39" fmla="*/ 1 h 1410"/>
                  <a:gd name="T40" fmla="*/ 0 w 769"/>
                  <a:gd name="T41" fmla="*/ 1 h 1410"/>
                  <a:gd name="T42" fmla="*/ 0 w 769"/>
                  <a:gd name="T43" fmla="*/ 1 h 1410"/>
                  <a:gd name="T44" fmla="*/ 0 w 769"/>
                  <a:gd name="T45" fmla="*/ 2 h 1410"/>
                  <a:gd name="T46" fmla="*/ 0 w 769"/>
                  <a:gd name="T47" fmla="*/ 2 h 1410"/>
                  <a:gd name="T48" fmla="*/ 0 w 769"/>
                  <a:gd name="T49" fmla="*/ 2 h 1410"/>
                  <a:gd name="T50" fmla="*/ 0 w 769"/>
                  <a:gd name="T51" fmla="*/ 2 h 1410"/>
                  <a:gd name="T52" fmla="*/ 0 w 769"/>
                  <a:gd name="T53" fmla="*/ 2 h 1410"/>
                  <a:gd name="T54" fmla="*/ 0 w 769"/>
                  <a:gd name="T55" fmla="*/ 2 h 1410"/>
                  <a:gd name="T56" fmla="*/ 0 w 769"/>
                  <a:gd name="T57" fmla="*/ 2 h 1410"/>
                  <a:gd name="T58" fmla="*/ 0 w 769"/>
                  <a:gd name="T59" fmla="*/ 2 h 1410"/>
                  <a:gd name="T60" fmla="*/ 0 w 769"/>
                  <a:gd name="T61" fmla="*/ 3 h 1410"/>
                  <a:gd name="T62" fmla="*/ 0 w 769"/>
                  <a:gd name="T63" fmla="*/ 3 h 1410"/>
                  <a:gd name="T64" fmla="*/ 0 w 769"/>
                  <a:gd name="T65" fmla="*/ 3 h 1410"/>
                  <a:gd name="T66" fmla="*/ 0 w 769"/>
                  <a:gd name="T67" fmla="*/ 3 h 1410"/>
                  <a:gd name="T68" fmla="*/ 0 w 769"/>
                  <a:gd name="T69" fmla="*/ 3 h 1410"/>
                  <a:gd name="T70" fmla="*/ 0 w 769"/>
                  <a:gd name="T71" fmla="*/ 3 h 1410"/>
                  <a:gd name="T72" fmla="*/ 0 w 769"/>
                  <a:gd name="T73" fmla="*/ 3 h 1410"/>
                  <a:gd name="T74" fmla="*/ 1 w 769"/>
                  <a:gd name="T75" fmla="*/ 3 h 1410"/>
                  <a:gd name="T76" fmla="*/ 1 w 769"/>
                  <a:gd name="T77" fmla="*/ 3 h 1410"/>
                  <a:gd name="T78" fmla="*/ 1 w 769"/>
                  <a:gd name="T79" fmla="*/ 3 h 1410"/>
                  <a:gd name="T80" fmla="*/ 1 w 769"/>
                  <a:gd name="T81" fmla="*/ 3 h 1410"/>
                  <a:gd name="T82" fmla="*/ 1 w 769"/>
                  <a:gd name="T83" fmla="*/ 3 h 1410"/>
                  <a:gd name="T84" fmla="*/ 1 w 769"/>
                  <a:gd name="T85" fmla="*/ 3 h 1410"/>
                  <a:gd name="T86" fmla="*/ 1 w 769"/>
                  <a:gd name="T87" fmla="*/ 4 h 1410"/>
                  <a:gd name="T88" fmla="*/ 1 w 769"/>
                  <a:gd name="T89" fmla="*/ 4 h 1410"/>
                  <a:gd name="T90" fmla="*/ 1 w 769"/>
                  <a:gd name="T91" fmla="*/ 4 h 1410"/>
                  <a:gd name="T92" fmla="*/ 2 w 769"/>
                  <a:gd name="T93" fmla="*/ 4 h 1410"/>
                  <a:gd name="T94" fmla="*/ 2 w 769"/>
                  <a:gd name="T95" fmla="*/ 4 h 1410"/>
                  <a:gd name="T96" fmla="*/ 2 w 769"/>
                  <a:gd name="T97" fmla="*/ 4 h 1410"/>
                  <a:gd name="T98" fmla="*/ 2 w 769"/>
                  <a:gd name="T99" fmla="*/ 4 h 1410"/>
                  <a:gd name="T100" fmla="*/ 2 w 769"/>
                  <a:gd name="T101" fmla="*/ 4 h 141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69" h="1410">
                    <a:moveTo>
                      <a:pt x="769" y="0"/>
                    </a:moveTo>
                    <a:lnTo>
                      <a:pt x="746" y="0"/>
                    </a:lnTo>
                    <a:lnTo>
                      <a:pt x="722" y="1"/>
                    </a:lnTo>
                    <a:lnTo>
                      <a:pt x="698" y="3"/>
                    </a:lnTo>
                    <a:lnTo>
                      <a:pt x="675" y="5"/>
                    </a:lnTo>
                    <a:lnTo>
                      <a:pt x="651" y="7"/>
                    </a:lnTo>
                    <a:lnTo>
                      <a:pt x="628" y="12"/>
                    </a:lnTo>
                    <a:lnTo>
                      <a:pt x="605" y="16"/>
                    </a:lnTo>
                    <a:lnTo>
                      <a:pt x="581" y="21"/>
                    </a:lnTo>
                    <a:lnTo>
                      <a:pt x="559" y="26"/>
                    </a:lnTo>
                    <a:lnTo>
                      <a:pt x="535" y="33"/>
                    </a:lnTo>
                    <a:lnTo>
                      <a:pt x="513" y="40"/>
                    </a:lnTo>
                    <a:lnTo>
                      <a:pt x="492" y="47"/>
                    </a:lnTo>
                    <a:lnTo>
                      <a:pt x="469" y="56"/>
                    </a:lnTo>
                    <a:lnTo>
                      <a:pt x="448" y="64"/>
                    </a:lnTo>
                    <a:lnTo>
                      <a:pt x="426" y="74"/>
                    </a:lnTo>
                    <a:lnTo>
                      <a:pt x="405" y="84"/>
                    </a:lnTo>
                    <a:lnTo>
                      <a:pt x="384" y="94"/>
                    </a:lnTo>
                    <a:lnTo>
                      <a:pt x="364" y="105"/>
                    </a:lnTo>
                    <a:lnTo>
                      <a:pt x="344" y="116"/>
                    </a:lnTo>
                    <a:lnTo>
                      <a:pt x="324" y="129"/>
                    </a:lnTo>
                    <a:lnTo>
                      <a:pt x="305" y="142"/>
                    </a:lnTo>
                    <a:lnTo>
                      <a:pt x="287" y="156"/>
                    </a:lnTo>
                    <a:lnTo>
                      <a:pt x="268" y="169"/>
                    </a:lnTo>
                    <a:lnTo>
                      <a:pt x="250" y="184"/>
                    </a:lnTo>
                    <a:lnTo>
                      <a:pt x="233" y="198"/>
                    </a:lnTo>
                    <a:lnTo>
                      <a:pt x="216" y="214"/>
                    </a:lnTo>
                    <a:lnTo>
                      <a:pt x="201" y="230"/>
                    </a:lnTo>
                    <a:lnTo>
                      <a:pt x="185" y="246"/>
                    </a:lnTo>
                    <a:lnTo>
                      <a:pt x="169" y="262"/>
                    </a:lnTo>
                    <a:lnTo>
                      <a:pt x="155" y="279"/>
                    </a:lnTo>
                    <a:lnTo>
                      <a:pt x="141" y="297"/>
                    </a:lnTo>
                    <a:lnTo>
                      <a:pt x="128" y="315"/>
                    </a:lnTo>
                    <a:lnTo>
                      <a:pt x="114" y="333"/>
                    </a:lnTo>
                    <a:lnTo>
                      <a:pt x="103" y="352"/>
                    </a:lnTo>
                    <a:lnTo>
                      <a:pt x="91" y="371"/>
                    </a:lnTo>
                    <a:lnTo>
                      <a:pt x="80" y="391"/>
                    </a:lnTo>
                    <a:lnTo>
                      <a:pt x="70" y="410"/>
                    </a:lnTo>
                    <a:lnTo>
                      <a:pt x="60" y="430"/>
                    </a:lnTo>
                    <a:lnTo>
                      <a:pt x="51" y="450"/>
                    </a:lnTo>
                    <a:lnTo>
                      <a:pt x="43" y="470"/>
                    </a:lnTo>
                    <a:lnTo>
                      <a:pt x="35" y="491"/>
                    </a:lnTo>
                    <a:lnTo>
                      <a:pt x="29" y="512"/>
                    </a:lnTo>
                    <a:lnTo>
                      <a:pt x="23" y="533"/>
                    </a:lnTo>
                    <a:lnTo>
                      <a:pt x="18" y="553"/>
                    </a:lnTo>
                    <a:lnTo>
                      <a:pt x="12" y="575"/>
                    </a:lnTo>
                    <a:lnTo>
                      <a:pt x="9" y="596"/>
                    </a:lnTo>
                    <a:lnTo>
                      <a:pt x="5" y="619"/>
                    </a:lnTo>
                    <a:lnTo>
                      <a:pt x="3" y="640"/>
                    </a:lnTo>
                    <a:lnTo>
                      <a:pt x="1" y="661"/>
                    </a:lnTo>
                    <a:lnTo>
                      <a:pt x="0" y="683"/>
                    </a:lnTo>
                    <a:lnTo>
                      <a:pt x="0" y="705"/>
                    </a:lnTo>
                    <a:lnTo>
                      <a:pt x="0" y="726"/>
                    </a:lnTo>
                    <a:lnTo>
                      <a:pt x="1" y="748"/>
                    </a:lnTo>
                    <a:lnTo>
                      <a:pt x="3" y="770"/>
                    </a:lnTo>
                    <a:lnTo>
                      <a:pt x="5" y="792"/>
                    </a:lnTo>
                    <a:lnTo>
                      <a:pt x="9" y="813"/>
                    </a:lnTo>
                    <a:lnTo>
                      <a:pt x="12" y="834"/>
                    </a:lnTo>
                    <a:lnTo>
                      <a:pt x="18" y="856"/>
                    </a:lnTo>
                    <a:lnTo>
                      <a:pt x="23" y="877"/>
                    </a:lnTo>
                    <a:lnTo>
                      <a:pt x="29" y="898"/>
                    </a:lnTo>
                    <a:lnTo>
                      <a:pt x="35" y="919"/>
                    </a:lnTo>
                    <a:lnTo>
                      <a:pt x="43" y="939"/>
                    </a:lnTo>
                    <a:lnTo>
                      <a:pt x="51" y="959"/>
                    </a:lnTo>
                    <a:lnTo>
                      <a:pt x="60" y="979"/>
                    </a:lnTo>
                    <a:lnTo>
                      <a:pt x="70" y="999"/>
                    </a:lnTo>
                    <a:lnTo>
                      <a:pt x="80" y="1020"/>
                    </a:lnTo>
                    <a:lnTo>
                      <a:pt x="91" y="1039"/>
                    </a:lnTo>
                    <a:lnTo>
                      <a:pt x="103" y="1058"/>
                    </a:lnTo>
                    <a:lnTo>
                      <a:pt x="114" y="1076"/>
                    </a:lnTo>
                    <a:lnTo>
                      <a:pt x="128" y="1094"/>
                    </a:lnTo>
                    <a:lnTo>
                      <a:pt x="141" y="1112"/>
                    </a:lnTo>
                    <a:lnTo>
                      <a:pt x="155" y="1130"/>
                    </a:lnTo>
                    <a:lnTo>
                      <a:pt x="169" y="1147"/>
                    </a:lnTo>
                    <a:lnTo>
                      <a:pt x="185" y="1164"/>
                    </a:lnTo>
                    <a:lnTo>
                      <a:pt x="201" y="1180"/>
                    </a:lnTo>
                    <a:lnTo>
                      <a:pt x="216" y="1196"/>
                    </a:lnTo>
                    <a:lnTo>
                      <a:pt x="233" y="1211"/>
                    </a:lnTo>
                    <a:lnTo>
                      <a:pt x="250" y="1226"/>
                    </a:lnTo>
                    <a:lnTo>
                      <a:pt x="268" y="1240"/>
                    </a:lnTo>
                    <a:lnTo>
                      <a:pt x="287" y="1255"/>
                    </a:lnTo>
                    <a:lnTo>
                      <a:pt x="305" y="1268"/>
                    </a:lnTo>
                    <a:lnTo>
                      <a:pt x="324" y="1280"/>
                    </a:lnTo>
                    <a:lnTo>
                      <a:pt x="344" y="1293"/>
                    </a:lnTo>
                    <a:lnTo>
                      <a:pt x="364" y="1304"/>
                    </a:lnTo>
                    <a:lnTo>
                      <a:pt x="384" y="1315"/>
                    </a:lnTo>
                    <a:lnTo>
                      <a:pt x="405" y="1326"/>
                    </a:lnTo>
                    <a:lnTo>
                      <a:pt x="426" y="1337"/>
                    </a:lnTo>
                    <a:lnTo>
                      <a:pt x="448" y="1346"/>
                    </a:lnTo>
                    <a:lnTo>
                      <a:pt x="469" y="1355"/>
                    </a:lnTo>
                    <a:lnTo>
                      <a:pt x="492" y="1362"/>
                    </a:lnTo>
                    <a:lnTo>
                      <a:pt x="513" y="1370"/>
                    </a:lnTo>
                    <a:lnTo>
                      <a:pt x="535" y="1377"/>
                    </a:lnTo>
                    <a:lnTo>
                      <a:pt x="559" y="1383"/>
                    </a:lnTo>
                    <a:lnTo>
                      <a:pt x="581" y="1388"/>
                    </a:lnTo>
                    <a:lnTo>
                      <a:pt x="605" y="1394"/>
                    </a:lnTo>
                    <a:lnTo>
                      <a:pt x="628" y="1398"/>
                    </a:lnTo>
                    <a:lnTo>
                      <a:pt x="651" y="1402"/>
                    </a:lnTo>
                    <a:lnTo>
                      <a:pt x="675" y="1405"/>
                    </a:lnTo>
                    <a:lnTo>
                      <a:pt x="698" y="1407"/>
                    </a:lnTo>
                    <a:lnTo>
                      <a:pt x="722" y="1408"/>
                    </a:lnTo>
                    <a:lnTo>
                      <a:pt x="746" y="1410"/>
                    </a:lnTo>
                    <a:lnTo>
                      <a:pt x="769" y="141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8" name="Line 142"/>
              <p:cNvSpPr>
                <a:spLocks noChangeShapeType="1"/>
              </p:cNvSpPr>
              <p:nvPr/>
            </p:nvSpPr>
            <p:spPr bwMode="auto">
              <a:xfrm>
                <a:off x="3450" y="2372"/>
                <a:ext cx="43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799" name="Line 143"/>
              <p:cNvSpPr>
                <a:spLocks noChangeShapeType="1"/>
              </p:cNvSpPr>
              <p:nvPr/>
            </p:nvSpPr>
            <p:spPr bwMode="auto">
              <a:xfrm>
                <a:off x="3450" y="2693"/>
                <a:ext cx="43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0" name="Freeform 144"/>
              <p:cNvSpPr>
                <a:spLocks/>
              </p:cNvSpPr>
              <p:nvPr/>
            </p:nvSpPr>
            <p:spPr bwMode="auto">
              <a:xfrm>
                <a:off x="3221" y="2375"/>
                <a:ext cx="46" cy="16"/>
              </a:xfrm>
              <a:custGeom>
                <a:avLst/>
                <a:gdLst>
                  <a:gd name="T0" fmla="*/ 1 w 198"/>
                  <a:gd name="T1" fmla="*/ 0 h 70"/>
                  <a:gd name="T2" fmla="*/ 0 w 198"/>
                  <a:gd name="T3" fmla="*/ 0 h 70"/>
                  <a:gd name="T4" fmla="*/ 0 w 198"/>
                  <a:gd name="T5" fmla="*/ 0 h 70"/>
                  <a:gd name="T6" fmla="*/ 0 w 198"/>
                  <a:gd name="T7" fmla="*/ 0 h 70"/>
                  <a:gd name="T8" fmla="*/ 0 w 198"/>
                  <a:gd name="T9" fmla="*/ 0 h 70"/>
                  <a:gd name="T10" fmla="*/ 0 w 198"/>
                  <a:gd name="T11" fmla="*/ 0 h 70"/>
                  <a:gd name="T12" fmla="*/ 0 w 198"/>
                  <a:gd name="T13" fmla="*/ 0 h 70"/>
                  <a:gd name="T14" fmla="*/ 0 w 198"/>
                  <a:gd name="T15" fmla="*/ 0 h 70"/>
                  <a:gd name="T16" fmla="*/ 0 w 198"/>
                  <a:gd name="T17" fmla="*/ 0 h 70"/>
                  <a:gd name="T18" fmla="*/ 0 w 198"/>
                  <a:gd name="T19" fmla="*/ 0 h 70"/>
                  <a:gd name="T20" fmla="*/ 0 w 198"/>
                  <a:gd name="T21" fmla="*/ 0 h 70"/>
                  <a:gd name="T22" fmla="*/ 0 w 198"/>
                  <a:gd name="T23" fmla="*/ 0 h 70"/>
                  <a:gd name="T24" fmla="*/ 0 w 198"/>
                  <a:gd name="T25" fmla="*/ 0 h 70"/>
                  <a:gd name="T26" fmla="*/ 0 w 198"/>
                  <a:gd name="T27" fmla="*/ 0 h 70"/>
                  <a:gd name="T28" fmla="*/ 0 w 198"/>
                  <a:gd name="T29" fmla="*/ 0 h 70"/>
                  <a:gd name="T30" fmla="*/ 0 w 198"/>
                  <a:gd name="T31" fmla="*/ 0 h 70"/>
                  <a:gd name="T32" fmla="*/ 0 w 198"/>
                  <a:gd name="T33" fmla="*/ 0 h 70"/>
                  <a:gd name="T34" fmla="*/ 0 w 198"/>
                  <a:gd name="T35" fmla="*/ 0 h 70"/>
                  <a:gd name="T36" fmla="*/ 0 w 198"/>
                  <a:gd name="T37" fmla="*/ 0 h 70"/>
                  <a:gd name="T38" fmla="*/ 0 w 198"/>
                  <a:gd name="T39" fmla="*/ 0 h 70"/>
                  <a:gd name="T40" fmla="*/ 0 w 198"/>
                  <a:gd name="T41" fmla="*/ 0 h 70"/>
                  <a:gd name="T42" fmla="*/ 0 w 198"/>
                  <a:gd name="T43" fmla="*/ 0 h 70"/>
                  <a:gd name="T44" fmla="*/ 0 w 198"/>
                  <a:gd name="T45" fmla="*/ 0 h 7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8" h="70">
                    <a:moveTo>
                      <a:pt x="198" y="0"/>
                    </a:moveTo>
                    <a:lnTo>
                      <a:pt x="188" y="2"/>
                    </a:lnTo>
                    <a:lnTo>
                      <a:pt x="179" y="4"/>
                    </a:lnTo>
                    <a:lnTo>
                      <a:pt x="169" y="6"/>
                    </a:lnTo>
                    <a:lnTo>
                      <a:pt x="159" y="9"/>
                    </a:lnTo>
                    <a:lnTo>
                      <a:pt x="150" y="12"/>
                    </a:lnTo>
                    <a:lnTo>
                      <a:pt x="140" y="14"/>
                    </a:lnTo>
                    <a:lnTo>
                      <a:pt x="131" y="18"/>
                    </a:lnTo>
                    <a:lnTo>
                      <a:pt x="121" y="20"/>
                    </a:lnTo>
                    <a:lnTo>
                      <a:pt x="112" y="23"/>
                    </a:lnTo>
                    <a:lnTo>
                      <a:pt x="102" y="27"/>
                    </a:lnTo>
                    <a:lnTo>
                      <a:pt x="93" y="30"/>
                    </a:lnTo>
                    <a:lnTo>
                      <a:pt x="84" y="33"/>
                    </a:lnTo>
                    <a:lnTo>
                      <a:pt x="75" y="37"/>
                    </a:lnTo>
                    <a:lnTo>
                      <a:pt x="65" y="40"/>
                    </a:lnTo>
                    <a:lnTo>
                      <a:pt x="56" y="45"/>
                    </a:lnTo>
                    <a:lnTo>
                      <a:pt x="47" y="48"/>
                    </a:lnTo>
                    <a:lnTo>
                      <a:pt x="38" y="52"/>
                    </a:lnTo>
                    <a:lnTo>
                      <a:pt x="29" y="56"/>
                    </a:lnTo>
                    <a:lnTo>
                      <a:pt x="20" y="60"/>
                    </a:lnTo>
                    <a:lnTo>
                      <a:pt x="11" y="65"/>
                    </a:lnTo>
                    <a:lnTo>
                      <a:pt x="2" y="69"/>
                    </a:lnTo>
                    <a:lnTo>
                      <a:pt x="0" y="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1" name="Freeform 145"/>
              <p:cNvSpPr>
                <a:spLocks/>
              </p:cNvSpPr>
              <p:nvPr/>
            </p:nvSpPr>
            <p:spPr bwMode="auto">
              <a:xfrm>
                <a:off x="3160" y="2402"/>
                <a:ext cx="43" cy="43"/>
              </a:xfrm>
              <a:custGeom>
                <a:avLst/>
                <a:gdLst>
                  <a:gd name="T0" fmla="*/ 0 w 192"/>
                  <a:gd name="T1" fmla="*/ 0 h 187"/>
                  <a:gd name="T2" fmla="*/ 0 w 192"/>
                  <a:gd name="T3" fmla="*/ 0 h 187"/>
                  <a:gd name="T4" fmla="*/ 0 w 192"/>
                  <a:gd name="T5" fmla="*/ 0 h 187"/>
                  <a:gd name="T6" fmla="*/ 0 w 192"/>
                  <a:gd name="T7" fmla="*/ 0 h 187"/>
                  <a:gd name="T8" fmla="*/ 0 w 192"/>
                  <a:gd name="T9" fmla="*/ 0 h 187"/>
                  <a:gd name="T10" fmla="*/ 0 w 192"/>
                  <a:gd name="T11" fmla="*/ 0 h 187"/>
                  <a:gd name="T12" fmla="*/ 0 w 192"/>
                  <a:gd name="T13" fmla="*/ 0 h 187"/>
                  <a:gd name="T14" fmla="*/ 0 w 192"/>
                  <a:gd name="T15" fmla="*/ 0 h 187"/>
                  <a:gd name="T16" fmla="*/ 0 w 192"/>
                  <a:gd name="T17" fmla="*/ 0 h 187"/>
                  <a:gd name="T18" fmla="*/ 0 w 192"/>
                  <a:gd name="T19" fmla="*/ 0 h 187"/>
                  <a:gd name="T20" fmla="*/ 0 w 192"/>
                  <a:gd name="T21" fmla="*/ 0 h 187"/>
                  <a:gd name="T22" fmla="*/ 0 w 192"/>
                  <a:gd name="T23" fmla="*/ 0 h 187"/>
                  <a:gd name="T24" fmla="*/ 0 w 192"/>
                  <a:gd name="T25" fmla="*/ 0 h 187"/>
                  <a:gd name="T26" fmla="*/ 0 w 192"/>
                  <a:gd name="T27" fmla="*/ 0 h 187"/>
                  <a:gd name="T28" fmla="*/ 0 w 192"/>
                  <a:gd name="T29" fmla="*/ 0 h 187"/>
                  <a:gd name="T30" fmla="*/ 0 w 192"/>
                  <a:gd name="T31" fmla="*/ 0 h 187"/>
                  <a:gd name="T32" fmla="*/ 0 w 192"/>
                  <a:gd name="T33" fmla="*/ 0 h 187"/>
                  <a:gd name="T34" fmla="*/ 0 w 192"/>
                  <a:gd name="T35" fmla="*/ 0 h 187"/>
                  <a:gd name="T36" fmla="*/ 0 w 192"/>
                  <a:gd name="T37" fmla="*/ 0 h 187"/>
                  <a:gd name="T38" fmla="*/ 0 w 192"/>
                  <a:gd name="T39" fmla="*/ 0 h 187"/>
                  <a:gd name="T40" fmla="*/ 0 w 192"/>
                  <a:gd name="T41" fmla="*/ 0 h 187"/>
                  <a:gd name="T42" fmla="*/ 0 w 192"/>
                  <a:gd name="T43" fmla="*/ 0 h 187"/>
                  <a:gd name="T44" fmla="*/ 0 w 192"/>
                  <a:gd name="T45" fmla="*/ 0 h 187"/>
                  <a:gd name="T46" fmla="*/ 0 w 192"/>
                  <a:gd name="T47" fmla="*/ 0 h 187"/>
                  <a:gd name="T48" fmla="*/ 0 w 192"/>
                  <a:gd name="T49" fmla="*/ 0 h 187"/>
                  <a:gd name="T50" fmla="*/ 0 w 192"/>
                  <a:gd name="T51" fmla="*/ 0 h 187"/>
                  <a:gd name="T52" fmla="*/ 0 w 192"/>
                  <a:gd name="T53" fmla="*/ 0 h 187"/>
                  <a:gd name="T54" fmla="*/ 0 w 192"/>
                  <a:gd name="T55" fmla="*/ 0 h 187"/>
                  <a:gd name="T56" fmla="*/ 0 w 192"/>
                  <a:gd name="T57" fmla="*/ 0 h 187"/>
                  <a:gd name="T58" fmla="*/ 0 w 192"/>
                  <a:gd name="T59" fmla="*/ 0 h 1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92" h="187">
                    <a:moveTo>
                      <a:pt x="192" y="0"/>
                    </a:moveTo>
                    <a:lnTo>
                      <a:pt x="188" y="4"/>
                    </a:lnTo>
                    <a:lnTo>
                      <a:pt x="180" y="9"/>
                    </a:lnTo>
                    <a:lnTo>
                      <a:pt x="172" y="15"/>
                    </a:lnTo>
                    <a:lnTo>
                      <a:pt x="164" y="21"/>
                    </a:lnTo>
                    <a:lnTo>
                      <a:pt x="156" y="26"/>
                    </a:lnTo>
                    <a:lnTo>
                      <a:pt x="148" y="32"/>
                    </a:lnTo>
                    <a:lnTo>
                      <a:pt x="140" y="39"/>
                    </a:lnTo>
                    <a:lnTo>
                      <a:pt x="134" y="44"/>
                    </a:lnTo>
                    <a:lnTo>
                      <a:pt x="126" y="51"/>
                    </a:lnTo>
                    <a:lnTo>
                      <a:pt x="118" y="57"/>
                    </a:lnTo>
                    <a:lnTo>
                      <a:pt x="111" y="63"/>
                    </a:lnTo>
                    <a:lnTo>
                      <a:pt x="104" y="70"/>
                    </a:lnTo>
                    <a:lnTo>
                      <a:pt x="97" y="76"/>
                    </a:lnTo>
                    <a:lnTo>
                      <a:pt x="90" y="82"/>
                    </a:lnTo>
                    <a:lnTo>
                      <a:pt x="83" y="89"/>
                    </a:lnTo>
                    <a:lnTo>
                      <a:pt x="76" y="96"/>
                    </a:lnTo>
                    <a:lnTo>
                      <a:pt x="70" y="103"/>
                    </a:lnTo>
                    <a:lnTo>
                      <a:pt x="63" y="109"/>
                    </a:lnTo>
                    <a:lnTo>
                      <a:pt x="56" y="117"/>
                    </a:lnTo>
                    <a:lnTo>
                      <a:pt x="49" y="124"/>
                    </a:lnTo>
                    <a:lnTo>
                      <a:pt x="44" y="131"/>
                    </a:lnTo>
                    <a:lnTo>
                      <a:pt x="37" y="139"/>
                    </a:lnTo>
                    <a:lnTo>
                      <a:pt x="31" y="145"/>
                    </a:lnTo>
                    <a:lnTo>
                      <a:pt x="26" y="153"/>
                    </a:lnTo>
                    <a:lnTo>
                      <a:pt x="19" y="160"/>
                    </a:lnTo>
                    <a:lnTo>
                      <a:pt x="13" y="168"/>
                    </a:lnTo>
                    <a:lnTo>
                      <a:pt x="8" y="176"/>
                    </a:lnTo>
                    <a:lnTo>
                      <a:pt x="2" y="183"/>
                    </a:lnTo>
                    <a:lnTo>
                      <a:pt x="0" y="18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2" name="Freeform 146"/>
              <p:cNvSpPr>
                <a:spLocks/>
              </p:cNvSpPr>
              <p:nvPr/>
            </p:nvSpPr>
            <p:spPr bwMode="auto">
              <a:xfrm>
                <a:off x="3131" y="2461"/>
                <a:ext cx="18" cy="59"/>
              </a:xfrm>
              <a:custGeom>
                <a:avLst/>
                <a:gdLst>
                  <a:gd name="T0" fmla="*/ 0 w 75"/>
                  <a:gd name="T1" fmla="*/ 0 h 256"/>
                  <a:gd name="T2" fmla="*/ 0 w 75"/>
                  <a:gd name="T3" fmla="*/ 0 h 256"/>
                  <a:gd name="T4" fmla="*/ 0 w 75"/>
                  <a:gd name="T5" fmla="*/ 0 h 256"/>
                  <a:gd name="T6" fmla="*/ 0 w 75"/>
                  <a:gd name="T7" fmla="*/ 0 h 256"/>
                  <a:gd name="T8" fmla="*/ 0 w 75"/>
                  <a:gd name="T9" fmla="*/ 0 h 256"/>
                  <a:gd name="T10" fmla="*/ 0 w 75"/>
                  <a:gd name="T11" fmla="*/ 0 h 256"/>
                  <a:gd name="T12" fmla="*/ 0 w 75"/>
                  <a:gd name="T13" fmla="*/ 0 h 256"/>
                  <a:gd name="T14" fmla="*/ 0 w 75"/>
                  <a:gd name="T15" fmla="*/ 0 h 256"/>
                  <a:gd name="T16" fmla="*/ 0 w 75"/>
                  <a:gd name="T17" fmla="*/ 0 h 256"/>
                  <a:gd name="T18" fmla="*/ 0 w 75"/>
                  <a:gd name="T19" fmla="*/ 0 h 256"/>
                  <a:gd name="T20" fmla="*/ 0 w 75"/>
                  <a:gd name="T21" fmla="*/ 0 h 256"/>
                  <a:gd name="T22" fmla="*/ 0 w 75"/>
                  <a:gd name="T23" fmla="*/ 0 h 256"/>
                  <a:gd name="T24" fmla="*/ 0 w 75"/>
                  <a:gd name="T25" fmla="*/ 0 h 256"/>
                  <a:gd name="T26" fmla="*/ 0 w 75"/>
                  <a:gd name="T27" fmla="*/ 0 h 256"/>
                  <a:gd name="T28" fmla="*/ 0 w 75"/>
                  <a:gd name="T29" fmla="*/ 0 h 256"/>
                  <a:gd name="T30" fmla="*/ 0 w 75"/>
                  <a:gd name="T31" fmla="*/ 0 h 256"/>
                  <a:gd name="T32" fmla="*/ 0 w 75"/>
                  <a:gd name="T33" fmla="*/ 0 h 256"/>
                  <a:gd name="T34" fmla="*/ 0 w 75"/>
                  <a:gd name="T35" fmla="*/ 0 h 256"/>
                  <a:gd name="T36" fmla="*/ 0 w 75"/>
                  <a:gd name="T37" fmla="*/ 0 h 256"/>
                  <a:gd name="T38" fmla="*/ 0 w 75"/>
                  <a:gd name="T39" fmla="*/ 0 h 256"/>
                  <a:gd name="T40" fmla="*/ 0 w 75"/>
                  <a:gd name="T41" fmla="*/ 0 h 256"/>
                  <a:gd name="T42" fmla="*/ 0 w 75"/>
                  <a:gd name="T43" fmla="*/ 0 h 256"/>
                  <a:gd name="T44" fmla="*/ 0 w 75"/>
                  <a:gd name="T45" fmla="*/ 0 h 256"/>
                  <a:gd name="T46" fmla="*/ 0 w 75"/>
                  <a:gd name="T47" fmla="*/ 1 h 256"/>
                  <a:gd name="T48" fmla="*/ 0 w 75"/>
                  <a:gd name="T49" fmla="*/ 1 h 256"/>
                  <a:gd name="T50" fmla="*/ 0 w 75"/>
                  <a:gd name="T51" fmla="*/ 1 h 256"/>
                  <a:gd name="T52" fmla="*/ 0 w 75"/>
                  <a:gd name="T53" fmla="*/ 1 h 256"/>
                  <a:gd name="T54" fmla="*/ 0 w 75"/>
                  <a:gd name="T55" fmla="*/ 1 h 256"/>
                  <a:gd name="T56" fmla="*/ 0 w 75"/>
                  <a:gd name="T57" fmla="*/ 1 h 256"/>
                  <a:gd name="T58" fmla="*/ 0 w 75"/>
                  <a:gd name="T59" fmla="*/ 1 h 25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75" h="256">
                    <a:moveTo>
                      <a:pt x="75" y="0"/>
                    </a:moveTo>
                    <a:lnTo>
                      <a:pt x="70" y="8"/>
                    </a:lnTo>
                    <a:lnTo>
                      <a:pt x="66" y="17"/>
                    </a:lnTo>
                    <a:lnTo>
                      <a:pt x="62" y="25"/>
                    </a:lnTo>
                    <a:lnTo>
                      <a:pt x="58" y="34"/>
                    </a:lnTo>
                    <a:lnTo>
                      <a:pt x="55" y="42"/>
                    </a:lnTo>
                    <a:lnTo>
                      <a:pt x="51" y="51"/>
                    </a:lnTo>
                    <a:lnTo>
                      <a:pt x="47" y="59"/>
                    </a:lnTo>
                    <a:lnTo>
                      <a:pt x="43" y="68"/>
                    </a:lnTo>
                    <a:lnTo>
                      <a:pt x="40" y="77"/>
                    </a:lnTo>
                    <a:lnTo>
                      <a:pt x="37" y="86"/>
                    </a:lnTo>
                    <a:lnTo>
                      <a:pt x="34" y="94"/>
                    </a:lnTo>
                    <a:lnTo>
                      <a:pt x="31" y="103"/>
                    </a:lnTo>
                    <a:lnTo>
                      <a:pt x="28" y="112"/>
                    </a:lnTo>
                    <a:lnTo>
                      <a:pt x="25" y="120"/>
                    </a:lnTo>
                    <a:lnTo>
                      <a:pt x="23" y="129"/>
                    </a:lnTo>
                    <a:lnTo>
                      <a:pt x="20" y="138"/>
                    </a:lnTo>
                    <a:lnTo>
                      <a:pt x="18" y="147"/>
                    </a:lnTo>
                    <a:lnTo>
                      <a:pt x="15" y="156"/>
                    </a:lnTo>
                    <a:lnTo>
                      <a:pt x="13" y="165"/>
                    </a:lnTo>
                    <a:lnTo>
                      <a:pt x="12" y="174"/>
                    </a:lnTo>
                    <a:lnTo>
                      <a:pt x="10" y="183"/>
                    </a:lnTo>
                    <a:lnTo>
                      <a:pt x="9" y="192"/>
                    </a:lnTo>
                    <a:lnTo>
                      <a:pt x="6" y="201"/>
                    </a:lnTo>
                    <a:lnTo>
                      <a:pt x="5" y="210"/>
                    </a:lnTo>
                    <a:lnTo>
                      <a:pt x="4" y="219"/>
                    </a:lnTo>
                    <a:lnTo>
                      <a:pt x="3" y="228"/>
                    </a:lnTo>
                    <a:lnTo>
                      <a:pt x="2" y="237"/>
                    </a:lnTo>
                    <a:lnTo>
                      <a:pt x="1" y="247"/>
                    </a:lnTo>
                    <a:lnTo>
                      <a:pt x="0" y="25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3" name="Freeform 147"/>
              <p:cNvSpPr>
                <a:spLocks/>
              </p:cNvSpPr>
              <p:nvPr/>
            </p:nvSpPr>
            <p:spPr bwMode="auto">
              <a:xfrm>
                <a:off x="3131" y="2541"/>
                <a:ext cx="16" cy="59"/>
              </a:xfrm>
              <a:custGeom>
                <a:avLst/>
                <a:gdLst>
                  <a:gd name="T0" fmla="*/ 0 w 71"/>
                  <a:gd name="T1" fmla="*/ 0 h 259"/>
                  <a:gd name="T2" fmla="*/ 0 w 71"/>
                  <a:gd name="T3" fmla="*/ 0 h 259"/>
                  <a:gd name="T4" fmla="*/ 0 w 71"/>
                  <a:gd name="T5" fmla="*/ 0 h 259"/>
                  <a:gd name="T6" fmla="*/ 0 w 71"/>
                  <a:gd name="T7" fmla="*/ 0 h 259"/>
                  <a:gd name="T8" fmla="*/ 0 w 71"/>
                  <a:gd name="T9" fmla="*/ 0 h 259"/>
                  <a:gd name="T10" fmla="*/ 0 w 71"/>
                  <a:gd name="T11" fmla="*/ 0 h 259"/>
                  <a:gd name="T12" fmla="*/ 0 w 71"/>
                  <a:gd name="T13" fmla="*/ 0 h 259"/>
                  <a:gd name="T14" fmla="*/ 0 w 71"/>
                  <a:gd name="T15" fmla="*/ 0 h 259"/>
                  <a:gd name="T16" fmla="*/ 0 w 71"/>
                  <a:gd name="T17" fmla="*/ 0 h 259"/>
                  <a:gd name="T18" fmla="*/ 0 w 71"/>
                  <a:gd name="T19" fmla="*/ 0 h 259"/>
                  <a:gd name="T20" fmla="*/ 0 w 71"/>
                  <a:gd name="T21" fmla="*/ 0 h 259"/>
                  <a:gd name="T22" fmla="*/ 0 w 71"/>
                  <a:gd name="T23" fmla="*/ 0 h 259"/>
                  <a:gd name="T24" fmla="*/ 0 w 71"/>
                  <a:gd name="T25" fmla="*/ 0 h 259"/>
                  <a:gd name="T26" fmla="*/ 0 w 71"/>
                  <a:gd name="T27" fmla="*/ 0 h 259"/>
                  <a:gd name="T28" fmla="*/ 0 w 71"/>
                  <a:gd name="T29" fmla="*/ 0 h 259"/>
                  <a:gd name="T30" fmla="*/ 0 w 71"/>
                  <a:gd name="T31" fmla="*/ 0 h 259"/>
                  <a:gd name="T32" fmla="*/ 0 w 71"/>
                  <a:gd name="T33" fmla="*/ 0 h 259"/>
                  <a:gd name="T34" fmla="*/ 0 w 71"/>
                  <a:gd name="T35" fmla="*/ 0 h 259"/>
                  <a:gd name="T36" fmla="*/ 0 w 71"/>
                  <a:gd name="T37" fmla="*/ 0 h 259"/>
                  <a:gd name="T38" fmla="*/ 0 w 71"/>
                  <a:gd name="T39" fmla="*/ 0 h 259"/>
                  <a:gd name="T40" fmla="*/ 0 w 71"/>
                  <a:gd name="T41" fmla="*/ 0 h 259"/>
                  <a:gd name="T42" fmla="*/ 0 w 71"/>
                  <a:gd name="T43" fmla="*/ 0 h 259"/>
                  <a:gd name="T44" fmla="*/ 0 w 71"/>
                  <a:gd name="T45" fmla="*/ 0 h 259"/>
                  <a:gd name="T46" fmla="*/ 0 w 71"/>
                  <a:gd name="T47" fmla="*/ 0 h 259"/>
                  <a:gd name="T48" fmla="*/ 0 w 71"/>
                  <a:gd name="T49" fmla="*/ 1 h 259"/>
                  <a:gd name="T50" fmla="*/ 0 w 71"/>
                  <a:gd name="T51" fmla="*/ 1 h 259"/>
                  <a:gd name="T52" fmla="*/ 0 w 71"/>
                  <a:gd name="T53" fmla="*/ 1 h 259"/>
                  <a:gd name="T54" fmla="*/ 0 w 71"/>
                  <a:gd name="T55" fmla="*/ 1 h 259"/>
                  <a:gd name="T56" fmla="*/ 0 w 71"/>
                  <a:gd name="T57" fmla="*/ 1 h 259"/>
                  <a:gd name="T58" fmla="*/ 0 w 71"/>
                  <a:gd name="T59" fmla="*/ 1 h 259"/>
                  <a:gd name="T60" fmla="*/ 0 w 71"/>
                  <a:gd name="T61" fmla="*/ 1 h 25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1" h="259">
                    <a:moveTo>
                      <a:pt x="0" y="0"/>
                    </a:moveTo>
                    <a:lnTo>
                      <a:pt x="0" y="3"/>
                    </a:lnTo>
                    <a:lnTo>
                      <a:pt x="2" y="12"/>
                    </a:lnTo>
                    <a:lnTo>
                      <a:pt x="3" y="21"/>
                    </a:lnTo>
                    <a:lnTo>
                      <a:pt x="3" y="30"/>
                    </a:lnTo>
                    <a:lnTo>
                      <a:pt x="4" y="39"/>
                    </a:lnTo>
                    <a:lnTo>
                      <a:pt x="5" y="48"/>
                    </a:lnTo>
                    <a:lnTo>
                      <a:pt x="7" y="57"/>
                    </a:lnTo>
                    <a:lnTo>
                      <a:pt x="8" y="67"/>
                    </a:lnTo>
                    <a:lnTo>
                      <a:pt x="9" y="76"/>
                    </a:lnTo>
                    <a:lnTo>
                      <a:pt x="12" y="85"/>
                    </a:lnTo>
                    <a:lnTo>
                      <a:pt x="13" y="94"/>
                    </a:lnTo>
                    <a:lnTo>
                      <a:pt x="15" y="103"/>
                    </a:lnTo>
                    <a:lnTo>
                      <a:pt x="17" y="112"/>
                    </a:lnTo>
                    <a:lnTo>
                      <a:pt x="20" y="121"/>
                    </a:lnTo>
                    <a:lnTo>
                      <a:pt x="22" y="130"/>
                    </a:lnTo>
                    <a:lnTo>
                      <a:pt x="24" y="139"/>
                    </a:lnTo>
                    <a:lnTo>
                      <a:pt x="26" y="148"/>
                    </a:lnTo>
                    <a:lnTo>
                      <a:pt x="30" y="157"/>
                    </a:lnTo>
                    <a:lnTo>
                      <a:pt x="32" y="164"/>
                    </a:lnTo>
                    <a:lnTo>
                      <a:pt x="35" y="173"/>
                    </a:lnTo>
                    <a:lnTo>
                      <a:pt x="39" y="182"/>
                    </a:lnTo>
                    <a:lnTo>
                      <a:pt x="42" y="191"/>
                    </a:lnTo>
                    <a:lnTo>
                      <a:pt x="44" y="199"/>
                    </a:lnTo>
                    <a:lnTo>
                      <a:pt x="49" y="208"/>
                    </a:lnTo>
                    <a:lnTo>
                      <a:pt x="52" y="217"/>
                    </a:lnTo>
                    <a:lnTo>
                      <a:pt x="55" y="225"/>
                    </a:lnTo>
                    <a:lnTo>
                      <a:pt x="59" y="234"/>
                    </a:lnTo>
                    <a:lnTo>
                      <a:pt x="63" y="243"/>
                    </a:lnTo>
                    <a:lnTo>
                      <a:pt x="68" y="251"/>
                    </a:lnTo>
                    <a:lnTo>
                      <a:pt x="71" y="25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4" name="Freeform 148"/>
              <p:cNvSpPr>
                <a:spLocks/>
              </p:cNvSpPr>
              <p:nvPr/>
            </p:nvSpPr>
            <p:spPr bwMode="auto">
              <a:xfrm>
                <a:off x="3158" y="2618"/>
                <a:ext cx="44" cy="43"/>
              </a:xfrm>
              <a:custGeom>
                <a:avLst/>
                <a:gdLst>
                  <a:gd name="T0" fmla="*/ 0 w 190"/>
                  <a:gd name="T1" fmla="*/ 0 h 190"/>
                  <a:gd name="T2" fmla="*/ 0 w 190"/>
                  <a:gd name="T3" fmla="*/ 0 h 190"/>
                  <a:gd name="T4" fmla="*/ 0 w 190"/>
                  <a:gd name="T5" fmla="*/ 0 h 190"/>
                  <a:gd name="T6" fmla="*/ 0 w 190"/>
                  <a:gd name="T7" fmla="*/ 0 h 190"/>
                  <a:gd name="T8" fmla="*/ 0 w 190"/>
                  <a:gd name="T9" fmla="*/ 0 h 190"/>
                  <a:gd name="T10" fmla="*/ 0 w 190"/>
                  <a:gd name="T11" fmla="*/ 0 h 190"/>
                  <a:gd name="T12" fmla="*/ 0 w 190"/>
                  <a:gd name="T13" fmla="*/ 0 h 190"/>
                  <a:gd name="T14" fmla="*/ 0 w 190"/>
                  <a:gd name="T15" fmla="*/ 0 h 190"/>
                  <a:gd name="T16" fmla="*/ 0 w 190"/>
                  <a:gd name="T17" fmla="*/ 0 h 190"/>
                  <a:gd name="T18" fmla="*/ 0 w 190"/>
                  <a:gd name="T19" fmla="*/ 0 h 190"/>
                  <a:gd name="T20" fmla="*/ 0 w 190"/>
                  <a:gd name="T21" fmla="*/ 0 h 190"/>
                  <a:gd name="T22" fmla="*/ 0 w 190"/>
                  <a:gd name="T23" fmla="*/ 0 h 190"/>
                  <a:gd name="T24" fmla="*/ 0 w 190"/>
                  <a:gd name="T25" fmla="*/ 0 h 190"/>
                  <a:gd name="T26" fmla="*/ 0 w 190"/>
                  <a:gd name="T27" fmla="*/ 0 h 190"/>
                  <a:gd name="T28" fmla="*/ 0 w 190"/>
                  <a:gd name="T29" fmla="*/ 0 h 190"/>
                  <a:gd name="T30" fmla="*/ 0 w 190"/>
                  <a:gd name="T31" fmla="*/ 0 h 190"/>
                  <a:gd name="T32" fmla="*/ 0 w 190"/>
                  <a:gd name="T33" fmla="*/ 0 h 190"/>
                  <a:gd name="T34" fmla="*/ 0 w 190"/>
                  <a:gd name="T35" fmla="*/ 0 h 190"/>
                  <a:gd name="T36" fmla="*/ 0 w 190"/>
                  <a:gd name="T37" fmla="*/ 0 h 190"/>
                  <a:gd name="T38" fmla="*/ 0 w 190"/>
                  <a:gd name="T39" fmla="*/ 0 h 190"/>
                  <a:gd name="T40" fmla="*/ 0 w 190"/>
                  <a:gd name="T41" fmla="*/ 0 h 190"/>
                  <a:gd name="T42" fmla="*/ 0 w 190"/>
                  <a:gd name="T43" fmla="*/ 0 h 190"/>
                  <a:gd name="T44" fmla="*/ 0 w 190"/>
                  <a:gd name="T45" fmla="*/ 0 h 190"/>
                  <a:gd name="T46" fmla="*/ 0 w 190"/>
                  <a:gd name="T47" fmla="*/ 0 h 190"/>
                  <a:gd name="T48" fmla="*/ 0 w 190"/>
                  <a:gd name="T49" fmla="*/ 0 h 190"/>
                  <a:gd name="T50" fmla="*/ 0 w 190"/>
                  <a:gd name="T51" fmla="*/ 0 h 190"/>
                  <a:gd name="T52" fmla="*/ 0 w 190"/>
                  <a:gd name="T53" fmla="*/ 0 h 190"/>
                  <a:gd name="T54" fmla="*/ 0 w 190"/>
                  <a:gd name="T55" fmla="*/ 0 h 190"/>
                  <a:gd name="T56" fmla="*/ 0 w 190"/>
                  <a:gd name="T57" fmla="*/ 0 h 190"/>
                  <a:gd name="T58" fmla="*/ 0 w 190"/>
                  <a:gd name="T59" fmla="*/ 0 h 19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90" h="190">
                    <a:moveTo>
                      <a:pt x="0" y="0"/>
                    </a:moveTo>
                    <a:lnTo>
                      <a:pt x="3" y="5"/>
                    </a:lnTo>
                    <a:lnTo>
                      <a:pt x="9" y="13"/>
                    </a:lnTo>
                    <a:lnTo>
                      <a:pt x="15" y="20"/>
                    </a:lnTo>
                    <a:lnTo>
                      <a:pt x="20" y="28"/>
                    </a:lnTo>
                    <a:lnTo>
                      <a:pt x="26" y="35"/>
                    </a:lnTo>
                    <a:lnTo>
                      <a:pt x="32" y="43"/>
                    </a:lnTo>
                    <a:lnTo>
                      <a:pt x="38" y="51"/>
                    </a:lnTo>
                    <a:lnTo>
                      <a:pt x="44" y="57"/>
                    </a:lnTo>
                    <a:lnTo>
                      <a:pt x="51" y="65"/>
                    </a:lnTo>
                    <a:lnTo>
                      <a:pt x="56" y="72"/>
                    </a:lnTo>
                    <a:lnTo>
                      <a:pt x="63" y="79"/>
                    </a:lnTo>
                    <a:lnTo>
                      <a:pt x="70" y="87"/>
                    </a:lnTo>
                    <a:lnTo>
                      <a:pt x="75" y="93"/>
                    </a:lnTo>
                    <a:lnTo>
                      <a:pt x="82" y="100"/>
                    </a:lnTo>
                    <a:lnTo>
                      <a:pt x="89" y="107"/>
                    </a:lnTo>
                    <a:lnTo>
                      <a:pt x="97" y="114"/>
                    </a:lnTo>
                    <a:lnTo>
                      <a:pt x="103" y="120"/>
                    </a:lnTo>
                    <a:lnTo>
                      <a:pt x="110" y="127"/>
                    </a:lnTo>
                    <a:lnTo>
                      <a:pt x="117" y="133"/>
                    </a:lnTo>
                    <a:lnTo>
                      <a:pt x="125" y="139"/>
                    </a:lnTo>
                    <a:lnTo>
                      <a:pt x="132" y="146"/>
                    </a:lnTo>
                    <a:lnTo>
                      <a:pt x="139" y="152"/>
                    </a:lnTo>
                    <a:lnTo>
                      <a:pt x="147" y="157"/>
                    </a:lnTo>
                    <a:lnTo>
                      <a:pt x="155" y="164"/>
                    </a:lnTo>
                    <a:lnTo>
                      <a:pt x="162" y="170"/>
                    </a:lnTo>
                    <a:lnTo>
                      <a:pt x="170" y="175"/>
                    </a:lnTo>
                    <a:lnTo>
                      <a:pt x="178" y="181"/>
                    </a:lnTo>
                    <a:lnTo>
                      <a:pt x="185" y="187"/>
                    </a:lnTo>
                    <a:lnTo>
                      <a:pt x="190" y="1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5" name="Freeform 149"/>
              <p:cNvSpPr>
                <a:spLocks/>
              </p:cNvSpPr>
              <p:nvPr/>
            </p:nvSpPr>
            <p:spPr bwMode="auto">
              <a:xfrm>
                <a:off x="3219" y="2671"/>
                <a:ext cx="45" cy="17"/>
              </a:xfrm>
              <a:custGeom>
                <a:avLst/>
                <a:gdLst>
                  <a:gd name="T0" fmla="*/ 0 w 198"/>
                  <a:gd name="T1" fmla="*/ 0 h 74"/>
                  <a:gd name="T2" fmla="*/ 0 w 198"/>
                  <a:gd name="T3" fmla="*/ 0 h 74"/>
                  <a:gd name="T4" fmla="*/ 0 w 198"/>
                  <a:gd name="T5" fmla="*/ 0 h 74"/>
                  <a:gd name="T6" fmla="*/ 0 w 198"/>
                  <a:gd name="T7" fmla="*/ 0 h 74"/>
                  <a:gd name="T8" fmla="*/ 0 w 198"/>
                  <a:gd name="T9" fmla="*/ 0 h 74"/>
                  <a:gd name="T10" fmla="*/ 0 w 198"/>
                  <a:gd name="T11" fmla="*/ 0 h 74"/>
                  <a:gd name="T12" fmla="*/ 0 w 198"/>
                  <a:gd name="T13" fmla="*/ 0 h 74"/>
                  <a:gd name="T14" fmla="*/ 0 w 198"/>
                  <a:gd name="T15" fmla="*/ 0 h 74"/>
                  <a:gd name="T16" fmla="*/ 0 w 198"/>
                  <a:gd name="T17" fmla="*/ 0 h 74"/>
                  <a:gd name="T18" fmla="*/ 0 w 198"/>
                  <a:gd name="T19" fmla="*/ 0 h 74"/>
                  <a:gd name="T20" fmla="*/ 0 w 198"/>
                  <a:gd name="T21" fmla="*/ 0 h 74"/>
                  <a:gd name="T22" fmla="*/ 0 w 198"/>
                  <a:gd name="T23" fmla="*/ 0 h 74"/>
                  <a:gd name="T24" fmla="*/ 0 w 198"/>
                  <a:gd name="T25" fmla="*/ 0 h 74"/>
                  <a:gd name="T26" fmla="*/ 0 w 198"/>
                  <a:gd name="T27" fmla="*/ 0 h 74"/>
                  <a:gd name="T28" fmla="*/ 0 w 198"/>
                  <a:gd name="T29" fmla="*/ 0 h 74"/>
                  <a:gd name="T30" fmla="*/ 0 w 198"/>
                  <a:gd name="T31" fmla="*/ 0 h 74"/>
                  <a:gd name="T32" fmla="*/ 0 w 198"/>
                  <a:gd name="T33" fmla="*/ 0 h 74"/>
                  <a:gd name="T34" fmla="*/ 0 w 198"/>
                  <a:gd name="T35" fmla="*/ 0 h 74"/>
                  <a:gd name="T36" fmla="*/ 0 w 198"/>
                  <a:gd name="T37" fmla="*/ 0 h 74"/>
                  <a:gd name="T38" fmla="*/ 0 w 198"/>
                  <a:gd name="T39" fmla="*/ 0 h 74"/>
                  <a:gd name="T40" fmla="*/ 0 w 198"/>
                  <a:gd name="T41" fmla="*/ 0 h 74"/>
                  <a:gd name="T42" fmla="*/ 0 w 198"/>
                  <a:gd name="T43" fmla="*/ 0 h 74"/>
                  <a:gd name="T44" fmla="*/ 0 w 198"/>
                  <a:gd name="T45" fmla="*/ 0 h 7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8" h="74">
                    <a:moveTo>
                      <a:pt x="0" y="0"/>
                    </a:moveTo>
                    <a:lnTo>
                      <a:pt x="4" y="2"/>
                    </a:lnTo>
                    <a:lnTo>
                      <a:pt x="12" y="7"/>
                    </a:lnTo>
                    <a:lnTo>
                      <a:pt x="21" y="11"/>
                    </a:lnTo>
                    <a:lnTo>
                      <a:pt x="30" y="16"/>
                    </a:lnTo>
                    <a:lnTo>
                      <a:pt x="39" y="19"/>
                    </a:lnTo>
                    <a:lnTo>
                      <a:pt x="48" y="24"/>
                    </a:lnTo>
                    <a:lnTo>
                      <a:pt x="57" y="28"/>
                    </a:lnTo>
                    <a:lnTo>
                      <a:pt x="66" y="32"/>
                    </a:lnTo>
                    <a:lnTo>
                      <a:pt x="75" y="35"/>
                    </a:lnTo>
                    <a:lnTo>
                      <a:pt x="85" y="39"/>
                    </a:lnTo>
                    <a:lnTo>
                      <a:pt x="94" y="43"/>
                    </a:lnTo>
                    <a:lnTo>
                      <a:pt x="103" y="46"/>
                    </a:lnTo>
                    <a:lnTo>
                      <a:pt x="112" y="50"/>
                    </a:lnTo>
                    <a:lnTo>
                      <a:pt x="122" y="53"/>
                    </a:lnTo>
                    <a:lnTo>
                      <a:pt x="131" y="56"/>
                    </a:lnTo>
                    <a:lnTo>
                      <a:pt x="141" y="59"/>
                    </a:lnTo>
                    <a:lnTo>
                      <a:pt x="150" y="62"/>
                    </a:lnTo>
                    <a:lnTo>
                      <a:pt x="160" y="64"/>
                    </a:lnTo>
                    <a:lnTo>
                      <a:pt x="169" y="68"/>
                    </a:lnTo>
                    <a:lnTo>
                      <a:pt x="179" y="70"/>
                    </a:lnTo>
                    <a:lnTo>
                      <a:pt x="188" y="72"/>
                    </a:lnTo>
                    <a:lnTo>
                      <a:pt x="198" y="7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6" name="Freeform 150"/>
              <p:cNvSpPr>
                <a:spLocks/>
              </p:cNvSpPr>
              <p:nvPr/>
            </p:nvSpPr>
            <p:spPr bwMode="auto">
              <a:xfrm>
                <a:off x="3450" y="2693"/>
                <a:ext cx="3" cy="0"/>
              </a:xfrm>
              <a:custGeom>
                <a:avLst/>
                <a:gdLst>
                  <a:gd name="T0" fmla="*/ 0 w 14"/>
                  <a:gd name="T1" fmla="*/ 0 w 14"/>
                  <a:gd name="T2" fmla="*/ 0 w 14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3">
                    <a:pos x="T0" y="0"/>
                  </a:cxn>
                  <a:cxn ang="T4">
                    <a:pos x="T1" y="0"/>
                  </a:cxn>
                  <a:cxn ang="T5">
                    <a:pos x="T2" y="0"/>
                  </a:cxn>
                </a:cxnLst>
                <a:rect l="0" t="0" r="r" b="b"/>
                <a:pathLst>
                  <a:path w="14">
                    <a:moveTo>
                      <a:pt x="0" y="0"/>
                    </a:moveTo>
                    <a:lnTo>
                      <a:pt x="7" y="0"/>
                    </a:lnTo>
                    <a:lnTo>
                      <a:pt x="1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7" name="Freeform 151"/>
              <p:cNvSpPr>
                <a:spLocks/>
              </p:cNvSpPr>
              <p:nvPr/>
            </p:nvSpPr>
            <p:spPr bwMode="auto">
              <a:xfrm>
                <a:off x="4440" y="2709"/>
                <a:ext cx="740" cy="234"/>
              </a:xfrm>
              <a:custGeom>
                <a:avLst/>
                <a:gdLst>
                  <a:gd name="T0" fmla="*/ 0 w 3235"/>
                  <a:gd name="T1" fmla="*/ 0 h 1017"/>
                  <a:gd name="T2" fmla="*/ 0 w 3235"/>
                  <a:gd name="T3" fmla="*/ 0 h 1017"/>
                  <a:gd name="T4" fmla="*/ 0 w 3235"/>
                  <a:gd name="T5" fmla="*/ 0 h 1017"/>
                  <a:gd name="T6" fmla="*/ 0 w 3235"/>
                  <a:gd name="T7" fmla="*/ 1 h 1017"/>
                  <a:gd name="T8" fmla="*/ 0 w 3235"/>
                  <a:gd name="T9" fmla="*/ 1 h 1017"/>
                  <a:gd name="T10" fmla="*/ 1 w 3235"/>
                  <a:gd name="T11" fmla="*/ 1 h 1017"/>
                  <a:gd name="T12" fmla="*/ 1 w 3235"/>
                  <a:gd name="T13" fmla="*/ 1 h 1017"/>
                  <a:gd name="T14" fmla="*/ 1 w 3235"/>
                  <a:gd name="T15" fmla="*/ 1 h 1017"/>
                  <a:gd name="T16" fmla="*/ 1 w 3235"/>
                  <a:gd name="T17" fmla="*/ 1 h 1017"/>
                  <a:gd name="T18" fmla="*/ 1 w 3235"/>
                  <a:gd name="T19" fmla="*/ 2 h 1017"/>
                  <a:gd name="T20" fmla="*/ 1 w 3235"/>
                  <a:gd name="T21" fmla="*/ 2 h 1017"/>
                  <a:gd name="T22" fmla="*/ 1 w 3235"/>
                  <a:gd name="T23" fmla="*/ 2 h 1017"/>
                  <a:gd name="T24" fmla="*/ 2 w 3235"/>
                  <a:gd name="T25" fmla="*/ 2 h 1017"/>
                  <a:gd name="T26" fmla="*/ 2 w 3235"/>
                  <a:gd name="T27" fmla="*/ 2 h 1017"/>
                  <a:gd name="T28" fmla="*/ 2 w 3235"/>
                  <a:gd name="T29" fmla="*/ 2 h 1017"/>
                  <a:gd name="T30" fmla="*/ 2 w 3235"/>
                  <a:gd name="T31" fmla="*/ 2 h 1017"/>
                  <a:gd name="T32" fmla="*/ 2 w 3235"/>
                  <a:gd name="T33" fmla="*/ 2 h 1017"/>
                  <a:gd name="T34" fmla="*/ 3 w 3235"/>
                  <a:gd name="T35" fmla="*/ 3 h 1017"/>
                  <a:gd name="T36" fmla="*/ 3 w 3235"/>
                  <a:gd name="T37" fmla="*/ 3 h 1017"/>
                  <a:gd name="T38" fmla="*/ 3 w 3235"/>
                  <a:gd name="T39" fmla="*/ 3 h 1017"/>
                  <a:gd name="T40" fmla="*/ 3 w 3235"/>
                  <a:gd name="T41" fmla="*/ 3 h 1017"/>
                  <a:gd name="T42" fmla="*/ 3 w 3235"/>
                  <a:gd name="T43" fmla="*/ 3 h 1017"/>
                  <a:gd name="T44" fmla="*/ 3 w 3235"/>
                  <a:gd name="T45" fmla="*/ 3 h 1017"/>
                  <a:gd name="T46" fmla="*/ 4 w 3235"/>
                  <a:gd name="T47" fmla="*/ 3 h 1017"/>
                  <a:gd name="T48" fmla="*/ 4 w 3235"/>
                  <a:gd name="T49" fmla="*/ 3 h 1017"/>
                  <a:gd name="T50" fmla="*/ 4 w 3235"/>
                  <a:gd name="T51" fmla="*/ 3 h 1017"/>
                  <a:gd name="T52" fmla="*/ 4 w 3235"/>
                  <a:gd name="T53" fmla="*/ 3 h 1017"/>
                  <a:gd name="T54" fmla="*/ 4 w 3235"/>
                  <a:gd name="T55" fmla="*/ 3 h 1017"/>
                  <a:gd name="T56" fmla="*/ 5 w 3235"/>
                  <a:gd name="T57" fmla="*/ 3 h 1017"/>
                  <a:gd name="T58" fmla="*/ 5 w 3235"/>
                  <a:gd name="T59" fmla="*/ 3 h 1017"/>
                  <a:gd name="T60" fmla="*/ 5 w 3235"/>
                  <a:gd name="T61" fmla="*/ 3 h 1017"/>
                  <a:gd name="T62" fmla="*/ 5 w 3235"/>
                  <a:gd name="T63" fmla="*/ 3 h 1017"/>
                  <a:gd name="T64" fmla="*/ 5 w 3235"/>
                  <a:gd name="T65" fmla="*/ 3 h 1017"/>
                  <a:gd name="T66" fmla="*/ 5 w 3235"/>
                  <a:gd name="T67" fmla="*/ 3 h 1017"/>
                  <a:gd name="T68" fmla="*/ 6 w 3235"/>
                  <a:gd name="T69" fmla="*/ 3 h 1017"/>
                  <a:gd name="T70" fmla="*/ 6 w 3235"/>
                  <a:gd name="T71" fmla="*/ 3 h 1017"/>
                  <a:gd name="T72" fmla="*/ 6 w 3235"/>
                  <a:gd name="T73" fmla="*/ 3 h 1017"/>
                  <a:gd name="T74" fmla="*/ 6 w 3235"/>
                  <a:gd name="T75" fmla="*/ 3 h 1017"/>
                  <a:gd name="T76" fmla="*/ 6 w 3235"/>
                  <a:gd name="T77" fmla="*/ 3 h 1017"/>
                  <a:gd name="T78" fmla="*/ 7 w 3235"/>
                  <a:gd name="T79" fmla="*/ 2 h 1017"/>
                  <a:gd name="T80" fmla="*/ 7 w 3235"/>
                  <a:gd name="T81" fmla="*/ 2 h 1017"/>
                  <a:gd name="T82" fmla="*/ 7 w 3235"/>
                  <a:gd name="T83" fmla="*/ 2 h 1017"/>
                  <a:gd name="T84" fmla="*/ 7 w 3235"/>
                  <a:gd name="T85" fmla="*/ 2 h 1017"/>
                  <a:gd name="T86" fmla="*/ 7 w 3235"/>
                  <a:gd name="T87" fmla="*/ 2 h 1017"/>
                  <a:gd name="T88" fmla="*/ 7 w 3235"/>
                  <a:gd name="T89" fmla="*/ 2 h 1017"/>
                  <a:gd name="T90" fmla="*/ 8 w 3235"/>
                  <a:gd name="T91" fmla="*/ 2 h 1017"/>
                  <a:gd name="T92" fmla="*/ 8 w 3235"/>
                  <a:gd name="T93" fmla="*/ 2 h 1017"/>
                  <a:gd name="T94" fmla="*/ 8 w 3235"/>
                  <a:gd name="T95" fmla="*/ 1 h 1017"/>
                  <a:gd name="T96" fmla="*/ 8 w 3235"/>
                  <a:gd name="T97" fmla="*/ 1 h 1017"/>
                  <a:gd name="T98" fmla="*/ 8 w 3235"/>
                  <a:gd name="T99" fmla="*/ 1 h 1017"/>
                  <a:gd name="T100" fmla="*/ 8 w 3235"/>
                  <a:gd name="T101" fmla="*/ 1 h 1017"/>
                  <a:gd name="T102" fmla="*/ 8 w 3235"/>
                  <a:gd name="T103" fmla="*/ 1 h 1017"/>
                  <a:gd name="T104" fmla="*/ 8 w 3235"/>
                  <a:gd name="T105" fmla="*/ 1 h 1017"/>
                  <a:gd name="T106" fmla="*/ 9 w 3235"/>
                  <a:gd name="T107" fmla="*/ 0 h 1017"/>
                  <a:gd name="T108" fmla="*/ 9 w 3235"/>
                  <a:gd name="T109" fmla="*/ 0 h 1017"/>
                  <a:gd name="T110" fmla="*/ 9 w 3235"/>
                  <a:gd name="T111" fmla="*/ 0 h 10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235" h="1017">
                    <a:moveTo>
                      <a:pt x="0" y="0"/>
                    </a:moveTo>
                    <a:lnTo>
                      <a:pt x="17" y="32"/>
                    </a:lnTo>
                    <a:lnTo>
                      <a:pt x="33" y="64"/>
                    </a:lnTo>
                    <a:lnTo>
                      <a:pt x="51" y="95"/>
                    </a:lnTo>
                    <a:lnTo>
                      <a:pt x="68" y="126"/>
                    </a:lnTo>
                    <a:lnTo>
                      <a:pt x="87" y="158"/>
                    </a:lnTo>
                    <a:lnTo>
                      <a:pt x="106" y="188"/>
                    </a:lnTo>
                    <a:lnTo>
                      <a:pt x="125" y="219"/>
                    </a:lnTo>
                    <a:lnTo>
                      <a:pt x="145" y="248"/>
                    </a:lnTo>
                    <a:lnTo>
                      <a:pt x="166" y="277"/>
                    </a:lnTo>
                    <a:lnTo>
                      <a:pt x="188" y="306"/>
                    </a:lnTo>
                    <a:lnTo>
                      <a:pt x="209" y="334"/>
                    </a:lnTo>
                    <a:lnTo>
                      <a:pt x="233" y="362"/>
                    </a:lnTo>
                    <a:lnTo>
                      <a:pt x="255" y="391"/>
                    </a:lnTo>
                    <a:lnTo>
                      <a:pt x="279" y="417"/>
                    </a:lnTo>
                    <a:lnTo>
                      <a:pt x="303" y="444"/>
                    </a:lnTo>
                    <a:lnTo>
                      <a:pt x="328" y="470"/>
                    </a:lnTo>
                    <a:lnTo>
                      <a:pt x="353" y="496"/>
                    </a:lnTo>
                    <a:lnTo>
                      <a:pt x="379" y="521"/>
                    </a:lnTo>
                    <a:lnTo>
                      <a:pt x="406" y="546"/>
                    </a:lnTo>
                    <a:lnTo>
                      <a:pt x="432" y="569"/>
                    </a:lnTo>
                    <a:lnTo>
                      <a:pt x="460" y="593"/>
                    </a:lnTo>
                    <a:lnTo>
                      <a:pt x="487" y="616"/>
                    </a:lnTo>
                    <a:lnTo>
                      <a:pt x="515" y="639"/>
                    </a:lnTo>
                    <a:lnTo>
                      <a:pt x="544" y="660"/>
                    </a:lnTo>
                    <a:lnTo>
                      <a:pt x="573" y="682"/>
                    </a:lnTo>
                    <a:lnTo>
                      <a:pt x="602" y="703"/>
                    </a:lnTo>
                    <a:lnTo>
                      <a:pt x="632" y="722"/>
                    </a:lnTo>
                    <a:lnTo>
                      <a:pt x="662" y="742"/>
                    </a:lnTo>
                    <a:lnTo>
                      <a:pt x="693" y="761"/>
                    </a:lnTo>
                    <a:lnTo>
                      <a:pt x="724" y="779"/>
                    </a:lnTo>
                    <a:lnTo>
                      <a:pt x="755" y="796"/>
                    </a:lnTo>
                    <a:lnTo>
                      <a:pt x="787" y="814"/>
                    </a:lnTo>
                    <a:lnTo>
                      <a:pt x="819" y="830"/>
                    </a:lnTo>
                    <a:lnTo>
                      <a:pt x="852" y="846"/>
                    </a:lnTo>
                    <a:lnTo>
                      <a:pt x="884" y="860"/>
                    </a:lnTo>
                    <a:lnTo>
                      <a:pt x="917" y="875"/>
                    </a:lnTo>
                    <a:lnTo>
                      <a:pt x="951" y="889"/>
                    </a:lnTo>
                    <a:lnTo>
                      <a:pt x="984" y="902"/>
                    </a:lnTo>
                    <a:lnTo>
                      <a:pt x="1018" y="914"/>
                    </a:lnTo>
                    <a:lnTo>
                      <a:pt x="1052" y="926"/>
                    </a:lnTo>
                    <a:lnTo>
                      <a:pt x="1085" y="937"/>
                    </a:lnTo>
                    <a:lnTo>
                      <a:pt x="1120" y="948"/>
                    </a:lnTo>
                    <a:lnTo>
                      <a:pt x="1155" y="957"/>
                    </a:lnTo>
                    <a:lnTo>
                      <a:pt x="1190" y="966"/>
                    </a:lnTo>
                    <a:lnTo>
                      <a:pt x="1225" y="974"/>
                    </a:lnTo>
                    <a:lnTo>
                      <a:pt x="1260" y="981"/>
                    </a:lnTo>
                    <a:lnTo>
                      <a:pt x="1295" y="988"/>
                    </a:lnTo>
                    <a:lnTo>
                      <a:pt x="1330" y="995"/>
                    </a:lnTo>
                    <a:lnTo>
                      <a:pt x="1366" y="999"/>
                    </a:lnTo>
                    <a:lnTo>
                      <a:pt x="1402" y="1005"/>
                    </a:lnTo>
                    <a:lnTo>
                      <a:pt x="1438" y="1008"/>
                    </a:lnTo>
                    <a:lnTo>
                      <a:pt x="1474" y="1012"/>
                    </a:lnTo>
                    <a:lnTo>
                      <a:pt x="1510" y="1014"/>
                    </a:lnTo>
                    <a:lnTo>
                      <a:pt x="1546" y="1016"/>
                    </a:lnTo>
                    <a:lnTo>
                      <a:pt x="1582" y="1017"/>
                    </a:lnTo>
                    <a:lnTo>
                      <a:pt x="1618" y="1017"/>
                    </a:lnTo>
                    <a:lnTo>
                      <a:pt x="1654" y="1017"/>
                    </a:lnTo>
                    <a:lnTo>
                      <a:pt x="1690" y="1016"/>
                    </a:lnTo>
                    <a:lnTo>
                      <a:pt x="1726" y="1014"/>
                    </a:lnTo>
                    <a:lnTo>
                      <a:pt x="1761" y="1012"/>
                    </a:lnTo>
                    <a:lnTo>
                      <a:pt x="1797" y="1008"/>
                    </a:lnTo>
                    <a:lnTo>
                      <a:pt x="1832" y="1005"/>
                    </a:lnTo>
                    <a:lnTo>
                      <a:pt x="1868" y="999"/>
                    </a:lnTo>
                    <a:lnTo>
                      <a:pt x="1904" y="995"/>
                    </a:lnTo>
                    <a:lnTo>
                      <a:pt x="1939" y="988"/>
                    </a:lnTo>
                    <a:lnTo>
                      <a:pt x="1975" y="981"/>
                    </a:lnTo>
                    <a:lnTo>
                      <a:pt x="2010" y="974"/>
                    </a:lnTo>
                    <a:lnTo>
                      <a:pt x="2045" y="966"/>
                    </a:lnTo>
                    <a:lnTo>
                      <a:pt x="2080" y="957"/>
                    </a:lnTo>
                    <a:lnTo>
                      <a:pt x="2114" y="948"/>
                    </a:lnTo>
                    <a:lnTo>
                      <a:pt x="2149" y="937"/>
                    </a:lnTo>
                    <a:lnTo>
                      <a:pt x="2183" y="926"/>
                    </a:lnTo>
                    <a:lnTo>
                      <a:pt x="2217" y="914"/>
                    </a:lnTo>
                    <a:lnTo>
                      <a:pt x="2250" y="902"/>
                    </a:lnTo>
                    <a:lnTo>
                      <a:pt x="2284" y="889"/>
                    </a:lnTo>
                    <a:lnTo>
                      <a:pt x="2318" y="875"/>
                    </a:lnTo>
                    <a:lnTo>
                      <a:pt x="2350" y="860"/>
                    </a:lnTo>
                    <a:lnTo>
                      <a:pt x="2383" y="846"/>
                    </a:lnTo>
                    <a:lnTo>
                      <a:pt x="2416" y="830"/>
                    </a:lnTo>
                    <a:lnTo>
                      <a:pt x="2448" y="814"/>
                    </a:lnTo>
                    <a:lnTo>
                      <a:pt x="2480" y="796"/>
                    </a:lnTo>
                    <a:lnTo>
                      <a:pt x="2511" y="779"/>
                    </a:lnTo>
                    <a:lnTo>
                      <a:pt x="2541" y="761"/>
                    </a:lnTo>
                    <a:lnTo>
                      <a:pt x="2573" y="742"/>
                    </a:lnTo>
                    <a:lnTo>
                      <a:pt x="2603" y="722"/>
                    </a:lnTo>
                    <a:lnTo>
                      <a:pt x="2632" y="703"/>
                    </a:lnTo>
                    <a:lnTo>
                      <a:pt x="2662" y="682"/>
                    </a:lnTo>
                    <a:lnTo>
                      <a:pt x="2691" y="660"/>
                    </a:lnTo>
                    <a:lnTo>
                      <a:pt x="2720" y="639"/>
                    </a:lnTo>
                    <a:lnTo>
                      <a:pt x="2748" y="616"/>
                    </a:lnTo>
                    <a:lnTo>
                      <a:pt x="2775" y="593"/>
                    </a:lnTo>
                    <a:lnTo>
                      <a:pt x="2803" y="569"/>
                    </a:lnTo>
                    <a:lnTo>
                      <a:pt x="2830" y="546"/>
                    </a:lnTo>
                    <a:lnTo>
                      <a:pt x="2856" y="521"/>
                    </a:lnTo>
                    <a:lnTo>
                      <a:pt x="2882" y="496"/>
                    </a:lnTo>
                    <a:lnTo>
                      <a:pt x="2906" y="470"/>
                    </a:lnTo>
                    <a:lnTo>
                      <a:pt x="2931" y="444"/>
                    </a:lnTo>
                    <a:lnTo>
                      <a:pt x="2956" y="417"/>
                    </a:lnTo>
                    <a:lnTo>
                      <a:pt x="2980" y="391"/>
                    </a:lnTo>
                    <a:lnTo>
                      <a:pt x="3003" y="362"/>
                    </a:lnTo>
                    <a:lnTo>
                      <a:pt x="3026" y="334"/>
                    </a:lnTo>
                    <a:lnTo>
                      <a:pt x="3047" y="306"/>
                    </a:lnTo>
                    <a:lnTo>
                      <a:pt x="3068" y="277"/>
                    </a:lnTo>
                    <a:lnTo>
                      <a:pt x="3090" y="248"/>
                    </a:lnTo>
                    <a:lnTo>
                      <a:pt x="3110" y="219"/>
                    </a:lnTo>
                    <a:lnTo>
                      <a:pt x="3129" y="188"/>
                    </a:lnTo>
                    <a:lnTo>
                      <a:pt x="3148" y="158"/>
                    </a:lnTo>
                    <a:lnTo>
                      <a:pt x="3167" y="126"/>
                    </a:lnTo>
                    <a:lnTo>
                      <a:pt x="3185" y="95"/>
                    </a:lnTo>
                    <a:lnTo>
                      <a:pt x="3202" y="64"/>
                    </a:lnTo>
                    <a:lnTo>
                      <a:pt x="3219" y="32"/>
                    </a:lnTo>
                    <a:lnTo>
                      <a:pt x="3235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8" name="Line 152"/>
              <p:cNvSpPr>
                <a:spLocks noChangeShapeType="1"/>
              </p:cNvSpPr>
              <p:nvPr/>
            </p:nvSpPr>
            <p:spPr bwMode="auto">
              <a:xfrm>
                <a:off x="4157" y="2532"/>
                <a:ext cx="18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09" name="Line 153"/>
              <p:cNvSpPr>
                <a:spLocks noChangeShapeType="1"/>
              </p:cNvSpPr>
              <p:nvPr/>
            </p:nvSpPr>
            <p:spPr bwMode="auto">
              <a:xfrm>
                <a:off x="4360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0" name="Line 154"/>
              <p:cNvSpPr>
                <a:spLocks noChangeShapeType="1"/>
              </p:cNvSpPr>
              <p:nvPr/>
            </p:nvSpPr>
            <p:spPr bwMode="auto">
              <a:xfrm>
                <a:off x="4397" y="2532"/>
                <a:ext cx="2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1" name="Line 155"/>
              <p:cNvSpPr>
                <a:spLocks noChangeShapeType="1"/>
              </p:cNvSpPr>
              <p:nvPr/>
            </p:nvSpPr>
            <p:spPr bwMode="auto">
              <a:xfrm>
                <a:off x="4663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2" name="Line 156"/>
              <p:cNvSpPr>
                <a:spLocks noChangeShapeType="1"/>
              </p:cNvSpPr>
              <p:nvPr/>
            </p:nvSpPr>
            <p:spPr bwMode="auto">
              <a:xfrm>
                <a:off x="4699" y="2532"/>
                <a:ext cx="2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3" name="Line 157"/>
              <p:cNvSpPr>
                <a:spLocks noChangeShapeType="1"/>
              </p:cNvSpPr>
              <p:nvPr/>
            </p:nvSpPr>
            <p:spPr bwMode="auto">
              <a:xfrm>
                <a:off x="4967" y="2532"/>
                <a:ext cx="1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4" name="Line 158"/>
              <p:cNvSpPr>
                <a:spLocks noChangeShapeType="1"/>
              </p:cNvSpPr>
              <p:nvPr/>
            </p:nvSpPr>
            <p:spPr bwMode="auto">
              <a:xfrm>
                <a:off x="5004" y="2532"/>
                <a:ext cx="24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5" name="Line 159"/>
              <p:cNvSpPr>
                <a:spLocks noChangeShapeType="1"/>
              </p:cNvSpPr>
              <p:nvPr/>
            </p:nvSpPr>
            <p:spPr bwMode="auto">
              <a:xfrm>
                <a:off x="5269" y="2532"/>
                <a:ext cx="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6" name="Line 160"/>
              <p:cNvSpPr>
                <a:spLocks noChangeShapeType="1"/>
              </p:cNvSpPr>
              <p:nvPr/>
            </p:nvSpPr>
            <p:spPr bwMode="auto">
              <a:xfrm>
                <a:off x="5306" y="2532"/>
                <a:ext cx="18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7" name="Line 161"/>
              <p:cNvSpPr>
                <a:spLocks noChangeShapeType="1"/>
              </p:cNvSpPr>
              <p:nvPr/>
            </p:nvSpPr>
            <p:spPr bwMode="auto">
              <a:xfrm>
                <a:off x="4810" y="2085"/>
                <a:ext cx="0" cy="1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8" name="Line 162"/>
              <p:cNvSpPr>
                <a:spLocks noChangeShapeType="1"/>
              </p:cNvSpPr>
              <p:nvPr/>
            </p:nvSpPr>
            <p:spPr bwMode="auto">
              <a:xfrm>
                <a:off x="4810" y="2232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19" name="Line 163"/>
              <p:cNvSpPr>
                <a:spLocks noChangeShapeType="1"/>
              </p:cNvSpPr>
              <p:nvPr/>
            </p:nvSpPr>
            <p:spPr bwMode="auto">
              <a:xfrm>
                <a:off x="4810" y="2269"/>
                <a:ext cx="0" cy="2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0" name="Line 164"/>
              <p:cNvSpPr>
                <a:spLocks noChangeShapeType="1"/>
              </p:cNvSpPr>
              <p:nvPr/>
            </p:nvSpPr>
            <p:spPr bwMode="auto">
              <a:xfrm>
                <a:off x="4810" y="2535"/>
                <a:ext cx="0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1" name="Line 165"/>
              <p:cNvSpPr>
                <a:spLocks noChangeShapeType="1"/>
              </p:cNvSpPr>
              <p:nvPr/>
            </p:nvSpPr>
            <p:spPr bwMode="auto">
              <a:xfrm>
                <a:off x="4810" y="2572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2" name="Line 166"/>
              <p:cNvSpPr>
                <a:spLocks noChangeShapeType="1"/>
              </p:cNvSpPr>
              <p:nvPr/>
            </p:nvSpPr>
            <p:spPr bwMode="auto">
              <a:xfrm>
                <a:off x="4810" y="2839"/>
                <a:ext cx="0" cy="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3" name="Line 167"/>
              <p:cNvSpPr>
                <a:spLocks noChangeShapeType="1"/>
              </p:cNvSpPr>
              <p:nvPr/>
            </p:nvSpPr>
            <p:spPr bwMode="auto">
              <a:xfrm>
                <a:off x="4810" y="2876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4" name="Line 168"/>
              <p:cNvSpPr>
                <a:spLocks noChangeShapeType="1"/>
              </p:cNvSpPr>
              <p:nvPr/>
            </p:nvSpPr>
            <p:spPr bwMode="auto">
              <a:xfrm>
                <a:off x="4272" y="2356"/>
                <a:ext cx="42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5" name="Line 169"/>
              <p:cNvSpPr>
                <a:spLocks noChangeShapeType="1"/>
              </p:cNvSpPr>
              <p:nvPr/>
            </p:nvSpPr>
            <p:spPr bwMode="auto">
              <a:xfrm>
                <a:off x="4272" y="2709"/>
                <a:ext cx="4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6" name="Freeform 170"/>
              <p:cNvSpPr>
                <a:spLocks/>
              </p:cNvSpPr>
              <p:nvPr/>
            </p:nvSpPr>
            <p:spPr bwMode="auto">
              <a:xfrm>
                <a:off x="4687" y="2356"/>
                <a:ext cx="219" cy="353"/>
              </a:xfrm>
              <a:custGeom>
                <a:avLst/>
                <a:gdLst>
                  <a:gd name="T0" fmla="*/ 0 w 960"/>
                  <a:gd name="T1" fmla="*/ 4 h 1552"/>
                  <a:gd name="T2" fmla="*/ 0 w 960"/>
                  <a:gd name="T3" fmla="*/ 4 h 1552"/>
                  <a:gd name="T4" fmla="*/ 0 w 960"/>
                  <a:gd name="T5" fmla="*/ 4 h 1552"/>
                  <a:gd name="T6" fmla="*/ 0 w 960"/>
                  <a:gd name="T7" fmla="*/ 4 h 1552"/>
                  <a:gd name="T8" fmla="*/ 1 w 960"/>
                  <a:gd name="T9" fmla="*/ 4 h 1552"/>
                  <a:gd name="T10" fmla="*/ 1 w 960"/>
                  <a:gd name="T11" fmla="*/ 4 h 1552"/>
                  <a:gd name="T12" fmla="*/ 1 w 960"/>
                  <a:gd name="T13" fmla="*/ 4 h 1552"/>
                  <a:gd name="T14" fmla="*/ 1 w 960"/>
                  <a:gd name="T15" fmla="*/ 4 h 1552"/>
                  <a:gd name="T16" fmla="*/ 1 w 960"/>
                  <a:gd name="T17" fmla="*/ 4 h 1552"/>
                  <a:gd name="T18" fmla="*/ 1 w 960"/>
                  <a:gd name="T19" fmla="*/ 4 h 1552"/>
                  <a:gd name="T20" fmla="*/ 1 w 960"/>
                  <a:gd name="T21" fmla="*/ 4 h 1552"/>
                  <a:gd name="T22" fmla="*/ 2 w 960"/>
                  <a:gd name="T23" fmla="*/ 4 h 1552"/>
                  <a:gd name="T24" fmla="*/ 2 w 960"/>
                  <a:gd name="T25" fmla="*/ 4 h 1552"/>
                  <a:gd name="T26" fmla="*/ 2 w 960"/>
                  <a:gd name="T27" fmla="*/ 4 h 1552"/>
                  <a:gd name="T28" fmla="*/ 2 w 960"/>
                  <a:gd name="T29" fmla="*/ 4 h 1552"/>
                  <a:gd name="T30" fmla="*/ 2 w 960"/>
                  <a:gd name="T31" fmla="*/ 3 h 1552"/>
                  <a:gd name="T32" fmla="*/ 2 w 960"/>
                  <a:gd name="T33" fmla="*/ 3 h 1552"/>
                  <a:gd name="T34" fmla="*/ 2 w 960"/>
                  <a:gd name="T35" fmla="*/ 3 h 1552"/>
                  <a:gd name="T36" fmla="*/ 2 w 960"/>
                  <a:gd name="T37" fmla="*/ 3 h 1552"/>
                  <a:gd name="T38" fmla="*/ 2 w 960"/>
                  <a:gd name="T39" fmla="*/ 3 h 1552"/>
                  <a:gd name="T40" fmla="*/ 2 w 960"/>
                  <a:gd name="T41" fmla="*/ 3 h 1552"/>
                  <a:gd name="T42" fmla="*/ 2 w 960"/>
                  <a:gd name="T43" fmla="*/ 3 h 1552"/>
                  <a:gd name="T44" fmla="*/ 3 w 960"/>
                  <a:gd name="T45" fmla="*/ 3 h 1552"/>
                  <a:gd name="T46" fmla="*/ 3 w 960"/>
                  <a:gd name="T47" fmla="*/ 3 h 1552"/>
                  <a:gd name="T48" fmla="*/ 3 w 960"/>
                  <a:gd name="T49" fmla="*/ 3 h 1552"/>
                  <a:gd name="T50" fmla="*/ 3 w 960"/>
                  <a:gd name="T51" fmla="*/ 3 h 1552"/>
                  <a:gd name="T52" fmla="*/ 3 w 960"/>
                  <a:gd name="T53" fmla="*/ 2 h 1552"/>
                  <a:gd name="T54" fmla="*/ 3 w 960"/>
                  <a:gd name="T55" fmla="*/ 2 h 1552"/>
                  <a:gd name="T56" fmla="*/ 3 w 960"/>
                  <a:gd name="T57" fmla="*/ 2 h 1552"/>
                  <a:gd name="T58" fmla="*/ 3 w 960"/>
                  <a:gd name="T59" fmla="*/ 2 h 1552"/>
                  <a:gd name="T60" fmla="*/ 3 w 960"/>
                  <a:gd name="T61" fmla="*/ 2 h 1552"/>
                  <a:gd name="T62" fmla="*/ 3 w 960"/>
                  <a:gd name="T63" fmla="*/ 2 h 1552"/>
                  <a:gd name="T64" fmla="*/ 3 w 960"/>
                  <a:gd name="T65" fmla="*/ 2 h 1552"/>
                  <a:gd name="T66" fmla="*/ 3 w 960"/>
                  <a:gd name="T67" fmla="*/ 2 h 1552"/>
                  <a:gd name="T68" fmla="*/ 3 w 960"/>
                  <a:gd name="T69" fmla="*/ 1 h 1552"/>
                  <a:gd name="T70" fmla="*/ 3 w 960"/>
                  <a:gd name="T71" fmla="*/ 1 h 1552"/>
                  <a:gd name="T72" fmla="*/ 2 w 960"/>
                  <a:gd name="T73" fmla="*/ 1 h 1552"/>
                  <a:gd name="T74" fmla="*/ 2 w 960"/>
                  <a:gd name="T75" fmla="*/ 1 h 1552"/>
                  <a:gd name="T76" fmla="*/ 2 w 960"/>
                  <a:gd name="T77" fmla="*/ 1 h 1552"/>
                  <a:gd name="T78" fmla="*/ 2 w 960"/>
                  <a:gd name="T79" fmla="*/ 1 h 1552"/>
                  <a:gd name="T80" fmla="*/ 2 w 960"/>
                  <a:gd name="T81" fmla="*/ 1 h 1552"/>
                  <a:gd name="T82" fmla="*/ 2 w 960"/>
                  <a:gd name="T83" fmla="*/ 1 h 1552"/>
                  <a:gd name="T84" fmla="*/ 2 w 960"/>
                  <a:gd name="T85" fmla="*/ 1 h 1552"/>
                  <a:gd name="T86" fmla="*/ 2 w 960"/>
                  <a:gd name="T87" fmla="*/ 1 h 1552"/>
                  <a:gd name="T88" fmla="*/ 2 w 960"/>
                  <a:gd name="T89" fmla="*/ 0 h 1552"/>
                  <a:gd name="T90" fmla="*/ 2 w 960"/>
                  <a:gd name="T91" fmla="*/ 0 h 1552"/>
                  <a:gd name="T92" fmla="*/ 1 w 960"/>
                  <a:gd name="T93" fmla="*/ 0 h 1552"/>
                  <a:gd name="T94" fmla="*/ 1 w 960"/>
                  <a:gd name="T95" fmla="*/ 0 h 1552"/>
                  <a:gd name="T96" fmla="*/ 1 w 960"/>
                  <a:gd name="T97" fmla="*/ 0 h 1552"/>
                  <a:gd name="T98" fmla="*/ 1 w 960"/>
                  <a:gd name="T99" fmla="*/ 0 h 1552"/>
                  <a:gd name="T100" fmla="*/ 1 w 960"/>
                  <a:gd name="T101" fmla="*/ 0 h 1552"/>
                  <a:gd name="T102" fmla="*/ 1 w 960"/>
                  <a:gd name="T103" fmla="*/ 0 h 1552"/>
                  <a:gd name="T104" fmla="*/ 1 w 960"/>
                  <a:gd name="T105" fmla="*/ 0 h 1552"/>
                  <a:gd name="T106" fmla="*/ 0 w 960"/>
                  <a:gd name="T107" fmla="*/ 0 h 1552"/>
                  <a:gd name="T108" fmla="*/ 0 w 960"/>
                  <a:gd name="T109" fmla="*/ 0 h 1552"/>
                  <a:gd name="T110" fmla="*/ 0 w 960"/>
                  <a:gd name="T111" fmla="*/ 0 h 1552"/>
                  <a:gd name="T112" fmla="*/ 0 w 960"/>
                  <a:gd name="T113" fmla="*/ 0 h 15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60" h="1552">
                    <a:moveTo>
                      <a:pt x="0" y="1552"/>
                    </a:moveTo>
                    <a:lnTo>
                      <a:pt x="26" y="1552"/>
                    </a:lnTo>
                    <a:lnTo>
                      <a:pt x="51" y="1552"/>
                    </a:lnTo>
                    <a:lnTo>
                      <a:pt x="77" y="1552"/>
                    </a:lnTo>
                    <a:lnTo>
                      <a:pt x="104" y="1549"/>
                    </a:lnTo>
                    <a:lnTo>
                      <a:pt x="130" y="1548"/>
                    </a:lnTo>
                    <a:lnTo>
                      <a:pt x="156" y="1545"/>
                    </a:lnTo>
                    <a:lnTo>
                      <a:pt x="182" y="1543"/>
                    </a:lnTo>
                    <a:lnTo>
                      <a:pt x="207" y="1538"/>
                    </a:lnTo>
                    <a:lnTo>
                      <a:pt x="232" y="1535"/>
                    </a:lnTo>
                    <a:lnTo>
                      <a:pt x="258" y="1529"/>
                    </a:lnTo>
                    <a:lnTo>
                      <a:pt x="283" y="1523"/>
                    </a:lnTo>
                    <a:lnTo>
                      <a:pt x="308" y="1518"/>
                    </a:lnTo>
                    <a:lnTo>
                      <a:pt x="332" y="1511"/>
                    </a:lnTo>
                    <a:lnTo>
                      <a:pt x="357" y="1504"/>
                    </a:lnTo>
                    <a:lnTo>
                      <a:pt x="382" y="1496"/>
                    </a:lnTo>
                    <a:lnTo>
                      <a:pt x="405" y="1487"/>
                    </a:lnTo>
                    <a:lnTo>
                      <a:pt x="429" y="1480"/>
                    </a:lnTo>
                    <a:lnTo>
                      <a:pt x="453" y="1469"/>
                    </a:lnTo>
                    <a:lnTo>
                      <a:pt x="475" y="1459"/>
                    </a:lnTo>
                    <a:lnTo>
                      <a:pt x="497" y="1449"/>
                    </a:lnTo>
                    <a:lnTo>
                      <a:pt x="520" y="1438"/>
                    </a:lnTo>
                    <a:lnTo>
                      <a:pt x="542" y="1427"/>
                    </a:lnTo>
                    <a:lnTo>
                      <a:pt x="564" y="1414"/>
                    </a:lnTo>
                    <a:lnTo>
                      <a:pt x="585" y="1402"/>
                    </a:lnTo>
                    <a:lnTo>
                      <a:pt x="605" y="1390"/>
                    </a:lnTo>
                    <a:lnTo>
                      <a:pt x="626" y="1376"/>
                    </a:lnTo>
                    <a:lnTo>
                      <a:pt x="646" y="1362"/>
                    </a:lnTo>
                    <a:lnTo>
                      <a:pt x="665" y="1348"/>
                    </a:lnTo>
                    <a:lnTo>
                      <a:pt x="683" y="1332"/>
                    </a:lnTo>
                    <a:lnTo>
                      <a:pt x="702" y="1318"/>
                    </a:lnTo>
                    <a:lnTo>
                      <a:pt x="719" y="1302"/>
                    </a:lnTo>
                    <a:lnTo>
                      <a:pt x="737" y="1286"/>
                    </a:lnTo>
                    <a:lnTo>
                      <a:pt x="752" y="1269"/>
                    </a:lnTo>
                    <a:lnTo>
                      <a:pt x="769" y="1253"/>
                    </a:lnTo>
                    <a:lnTo>
                      <a:pt x="785" y="1236"/>
                    </a:lnTo>
                    <a:lnTo>
                      <a:pt x="800" y="1218"/>
                    </a:lnTo>
                    <a:lnTo>
                      <a:pt x="814" y="1200"/>
                    </a:lnTo>
                    <a:lnTo>
                      <a:pt x="828" y="1182"/>
                    </a:lnTo>
                    <a:lnTo>
                      <a:pt x="840" y="1163"/>
                    </a:lnTo>
                    <a:lnTo>
                      <a:pt x="852" y="1145"/>
                    </a:lnTo>
                    <a:lnTo>
                      <a:pt x="865" y="1126"/>
                    </a:lnTo>
                    <a:lnTo>
                      <a:pt x="876" y="1105"/>
                    </a:lnTo>
                    <a:lnTo>
                      <a:pt x="886" y="1086"/>
                    </a:lnTo>
                    <a:lnTo>
                      <a:pt x="896" y="1066"/>
                    </a:lnTo>
                    <a:lnTo>
                      <a:pt x="905" y="1046"/>
                    </a:lnTo>
                    <a:lnTo>
                      <a:pt x="914" y="1026"/>
                    </a:lnTo>
                    <a:lnTo>
                      <a:pt x="922" y="1005"/>
                    </a:lnTo>
                    <a:lnTo>
                      <a:pt x="929" y="984"/>
                    </a:lnTo>
                    <a:lnTo>
                      <a:pt x="936" y="964"/>
                    </a:lnTo>
                    <a:lnTo>
                      <a:pt x="941" y="943"/>
                    </a:lnTo>
                    <a:lnTo>
                      <a:pt x="946" y="921"/>
                    </a:lnTo>
                    <a:lnTo>
                      <a:pt x="950" y="901"/>
                    </a:lnTo>
                    <a:lnTo>
                      <a:pt x="954" y="880"/>
                    </a:lnTo>
                    <a:lnTo>
                      <a:pt x="957" y="857"/>
                    </a:lnTo>
                    <a:lnTo>
                      <a:pt x="958" y="836"/>
                    </a:lnTo>
                    <a:lnTo>
                      <a:pt x="960" y="814"/>
                    </a:lnTo>
                    <a:lnTo>
                      <a:pt x="960" y="793"/>
                    </a:lnTo>
                    <a:lnTo>
                      <a:pt x="960" y="772"/>
                    </a:lnTo>
                    <a:lnTo>
                      <a:pt x="959" y="750"/>
                    </a:lnTo>
                    <a:lnTo>
                      <a:pt x="958" y="728"/>
                    </a:lnTo>
                    <a:lnTo>
                      <a:pt x="956" y="707"/>
                    </a:lnTo>
                    <a:lnTo>
                      <a:pt x="952" y="685"/>
                    </a:lnTo>
                    <a:lnTo>
                      <a:pt x="949" y="664"/>
                    </a:lnTo>
                    <a:lnTo>
                      <a:pt x="945" y="643"/>
                    </a:lnTo>
                    <a:lnTo>
                      <a:pt x="940" y="621"/>
                    </a:lnTo>
                    <a:lnTo>
                      <a:pt x="933" y="600"/>
                    </a:lnTo>
                    <a:lnTo>
                      <a:pt x="928" y="580"/>
                    </a:lnTo>
                    <a:lnTo>
                      <a:pt x="920" y="558"/>
                    </a:lnTo>
                    <a:lnTo>
                      <a:pt x="912" y="538"/>
                    </a:lnTo>
                    <a:lnTo>
                      <a:pt x="904" y="518"/>
                    </a:lnTo>
                    <a:lnTo>
                      <a:pt x="894" y="498"/>
                    </a:lnTo>
                    <a:lnTo>
                      <a:pt x="884" y="477"/>
                    </a:lnTo>
                    <a:lnTo>
                      <a:pt x="874" y="457"/>
                    </a:lnTo>
                    <a:lnTo>
                      <a:pt x="863" y="438"/>
                    </a:lnTo>
                    <a:lnTo>
                      <a:pt x="850" y="419"/>
                    </a:lnTo>
                    <a:lnTo>
                      <a:pt x="838" y="400"/>
                    </a:lnTo>
                    <a:lnTo>
                      <a:pt x="824" y="381"/>
                    </a:lnTo>
                    <a:lnTo>
                      <a:pt x="811" y="363"/>
                    </a:lnTo>
                    <a:lnTo>
                      <a:pt x="796" y="344"/>
                    </a:lnTo>
                    <a:lnTo>
                      <a:pt x="782" y="327"/>
                    </a:lnTo>
                    <a:lnTo>
                      <a:pt x="766" y="309"/>
                    </a:lnTo>
                    <a:lnTo>
                      <a:pt x="749" y="292"/>
                    </a:lnTo>
                    <a:lnTo>
                      <a:pt x="733" y="275"/>
                    </a:lnTo>
                    <a:lnTo>
                      <a:pt x="715" y="259"/>
                    </a:lnTo>
                    <a:lnTo>
                      <a:pt x="697" y="243"/>
                    </a:lnTo>
                    <a:lnTo>
                      <a:pt x="679" y="228"/>
                    </a:lnTo>
                    <a:lnTo>
                      <a:pt x="660" y="212"/>
                    </a:lnTo>
                    <a:lnTo>
                      <a:pt x="641" y="198"/>
                    </a:lnTo>
                    <a:lnTo>
                      <a:pt x="621" y="184"/>
                    </a:lnTo>
                    <a:lnTo>
                      <a:pt x="601" y="170"/>
                    </a:lnTo>
                    <a:lnTo>
                      <a:pt x="581" y="157"/>
                    </a:lnTo>
                    <a:lnTo>
                      <a:pt x="559" y="144"/>
                    </a:lnTo>
                    <a:lnTo>
                      <a:pt x="538" y="131"/>
                    </a:lnTo>
                    <a:lnTo>
                      <a:pt x="515" y="120"/>
                    </a:lnTo>
                    <a:lnTo>
                      <a:pt x="493" y="109"/>
                    </a:lnTo>
                    <a:lnTo>
                      <a:pt x="471" y="98"/>
                    </a:lnTo>
                    <a:lnTo>
                      <a:pt x="447" y="88"/>
                    </a:lnTo>
                    <a:lnTo>
                      <a:pt x="424" y="77"/>
                    </a:lnTo>
                    <a:lnTo>
                      <a:pt x="400" y="68"/>
                    </a:lnTo>
                    <a:lnTo>
                      <a:pt x="376" y="59"/>
                    </a:lnTo>
                    <a:lnTo>
                      <a:pt x="351" y="52"/>
                    </a:lnTo>
                    <a:lnTo>
                      <a:pt x="328" y="45"/>
                    </a:lnTo>
                    <a:lnTo>
                      <a:pt x="303" y="37"/>
                    </a:lnTo>
                    <a:lnTo>
                      <a:pt x="277" y="31"/>
                    </a:lnTo>
                    <a:lnTo>
                      <a:pt x="253" y="25"/>
                    </a:lnTo>
                    <a:lnTo>
                      <a:pt x="227" y="20"/>
                    </a:lnTo>
                    <a:lnTo>
                      <a:pt x="202" y="16"/>
                    </a:lnTo>
                    <a:lnTo>
                      <a:pt x="176" y="11"/>
                    </a:lnTo>
                    <a:lnTo>
                      <a:pt x="150" y="8"/>
                    </a:lnTo>
                    <a:lnTo>
                      <a:pt x="124" y="4"/>
                    </a:lnTo>
                    <a:lnTo>
                      <a:pt x="99" y="2"/>
                    </a:lnTo>
                    <a:lnTo>
                      <a:pt x="73" y="1"/>
                    </a:lnTo>
                    <a:lnTo>
                      <a:pt x="46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7" name="Freeform 171"/>
              <p:cNvSpPr>
                <a:spLocks/>
              </p:cNvSpPr>
              <p:nvPr/>
            </p:nvSpPr>
            <p:spPr bwMode="auto">
              <a:xfrm>
                <a:off x="4567" y="2365"/>
                <a:ext cx="49" cy="23"/>
              </a:xfrm>
              <a:custGeom>
                <a:avLst/>
                <a:gdLst>
                  <a:gd name="T0" fmla="*/ 0 w 216"/>
                  <a:gd name="T1" fmla="*/ 0 h 94"/>
                  <a:gd name="T2" fmla="*/ 0 w 216"/>
                  <a:gd name="T3" fmla="*/ 0 h 94"/>
                  <a:gd name="T4" fmla="*/ 0 w 216"/>
                  <a:gd name="T5" fmla="*/ 0 h 94"/>
                  <a:gd name="T6" fmla="*/ 0 w 216"/>
                  <a:gd name="T7" fmla="*/ 0 h 94"/>
                  <a:gd name="T8" fmla="*/ 0 w 216"/>
                  <a:gd name="T9" fmla="*/ 0 h 94"/>
                  <a:gd name="T10" fmla="*/ 0 w 216"/>
                  <a:gd name="T11" fmla="*/ 0 h 94"/>
                  <a:gd name="T12" fmla="*/ 0 w 216"/>
                  <a:gd name="T13" fmla="*/ 0 h 94"/>
                  <a:gd name="T14" fmla="*/ 0 w 216"/>
                  <a:gd name="T15" fmla="*/ 0 h 94"/>
                  <a:gd name="T16" fmla="*/ 0 w 216"/>
                  <a:gd name="T17" fmla="*/ 0 h 94"/>
                  <a:gd name="T18" fmla="*/ 0 w 216"/>
                  <a:gd name="T19" fmla="*/ 0 h 94"/>
                  <a:gd name="T20" fmla="*/ 0 w 216"/>
                  <a:gd name="T21" fmla="*/ 0 h 9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6" h="94">
                    <a:moveTo>
                      <a:pt x="216" y="0"/>
                    </a:moveTo>
                    <a:lnTo>
                      <a:pt x="191" y="8"/>
                    </a:lnTo>
                    <a:lnTo>
                      <a:pt x="168" y="16"/>
                    </a:lnTo>
                    <a:lnTo>
                      <a:pt x="143" y="25"/>
                    </a:lnTo>
                    <a:lnTo>
                      <a:pt x="120" y="35"/>
                    </a:lnTo>
                    <a:lnTo>
                      <a:pt x="97" y="45"/>
                    </a:lnTo>
                    <a:lnTo>
                      <a:pt x="74" y="55"/>
                    </a:lnTo>
                    <a:lnTo>
                      <a:pt x="52" y="66"/>
                    </a:lnTo>
                    <a:lnTo>
                      <a:pt x="29" y="77"/>
                    </a:lnTo>
                    <a:lnTo>
                      <a:pt x="8" y="90"/>
                    </a:lnTo>
                    <a:lnTo>
                      <a:pt x="0" y="9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8" name="Freeform 172"/>
              <p:cNvSpPr>
                <a:spLocks/>
              </p:cNvSpPr>
              <p:nvPr/>
            </p:nvSpPr>
            <p:spPr bwMode="auto">
              <a:xfrm>
                <a:off x="4507" y="2399"/>
                <a:ext cx="44" cy="43"/>
              </a:xfrm>
              <a:custGeom>
                <a:avLst/>
                <a:gdLst>
                  <a:gd name="T0" fmla="*/ 0 w 189"/>
                  <a:gd name="T1" fmla="*/ 0 h 191"/>
                  <a:gd name="T2" fmla="*/ 0 w 189"/>
                  <a:gd name="T3" fmla="*/ 0 h 191"/>
                  <a:gd name="T4" fmla="*/ 0 w 189"/>
                  <a:gd name="T5" fmla="*/ 0 h 191"/>
                  <a:gd name="T6" fmla="*/ 0 w 189"/>
                  <a:gd name="T7" fmla="*/ 0 h 191"/>
                  <a:gd name="T8" fmla="*/ 0 w 189"/>
                  <a:gd name="T9" fmla="*/ 0 h 191"/>
                  <a:gd name="T10" fmla="*/ 0 w 189"/>
                  <a:gd name="T11" fmla="*/ 0 h 191"/>
                  <a:gd name="T12" fmla="*/ 0 w 189"/>
                  <a:gd name="T13" fmla="*/ 0 h 191"/>
                  <a:gd name="T14" fmla="*/ 0 w 189"/>
                  <a:gd name="T15" fmla="*/ 0 h 191"/>
                  <a:gd name="T16" fmla="*/ 0 w 189"/>
                  <a:gd name="T17" fmla="*/ 0 h 191"/>
                  <a:gd name="T18" fmla="*/ 0 w 189"/>
                  <a:gd name="T19" fmla="*/ 0 h 191"/>
                  <a:gd name="T20" fmla="*/ 0 w 189"/>
                  <a:gd name="T21" fmla="*/ 0 h 191"/>
                  <a:gd name="T22" fmla="*/ 0 w 189"/>
                  <a:gd name="T23" fmla="*/ 0 h 191"/>
                  <a:gd name="T24" fmla="*/ 0 w 189"/>
                  <a:gd name="T25" fmla="*/ 0 h 19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9" h="191">
                    <a:moveTo>
                      <a:pt x="189" y="0"/>
                    </a:moveTo>
                    <a:lnTo>
                      <a:pt x="170" y="14"/>
                    </a:lnTo>
                    <a:lnTo>
                      <a:pt x="151" y="29"/>
                    </a:lnTo>
                    <a:lnTo>
                      <a:pt x="133" y="45"/>
                    </a:lnTo>
                    <a:lnTo>
                      <a:pt x="115" y="60"/>
                    </a:lnTo>
                    <a:lnTo>
                      <a:pt x="98" y="77"/>
                    </a:lnTo>
                    <a:lnTo>
                      <a:pt x="81" y="94"/>
                    </a:lnTo>
                    <a:lnTo>
                      <a:pt x="66" y="111"/>
                    </a:lnTo>
                    <a:lnTo>
                      <a:pt x="50" y="128"/>
                    </a:lnTo>
                    <a:lnTo>
                      <a:pt x="34" y="146"/>
                    </a:lnTo>
                    <a:lnTo>
                      <a:pt x="21" y="165"/>
                    </a:lnTo>
                    <a:lnTo>
                      <a:pt x="6" y="183"/>
                    </a:lnTo>
                    <a:lnTo>
                      <a:pt x="0" y="1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29" name="Freeform 173"/>
              <p:cNvSpPr>
                <a:spLocks/>
              </p:cNvSpPr>
              <p:nvPr/>
            </p:nvSpPr>
            <p:spPr bwMode="auto">
              <a:xfrm>
                <a:off x="4479" y="2460"/>
                <a:ext cx="17" cy="57"/>
              </a:xfrm>
              <a:custGeom>
                <a:avLst/>
                <a:gdLst>
                  <a:gd name="T0" fmla="*/ 0 w 78"/>
                  <a:gd name="T1" fmla="*/ 0 h 256"/>
                  <a:gd name="T2" fmla="*/ 0 w 78"/>
                  <a:gd name="T3" fmla="*/ 0 h 256"/>
                  <a:gd name="T4" fmla="*/ 0 w 78"/>
                  <a:gd name="T5" fmla="*/ 0 h 256"/>
                  <a:gd name="T6" fmla="*/ 0 w 78"/>
                  <a:gd name="T7" fmla="*/ 0 h 256"/>
                  <a:gd name="T8" fmla="*/ 0 w 78"/>
                  <a:gd name="T9" fmla="*/ 0 h 256"/>
                  <a:gd name="T10" fmla="*/ 0 w 78"/>
                  <a:gd name="T11" fmla="*/ 0 h 256"/>
                  <a:gd name="T12" fmla="*/ 0 w 78"/>
                  <a:gd name="T13" fmla="*/ 0 h 256"/>
                  <a:gd name="T14" fmla="*/ 0 w 78"/>
                  <a:gd name="T15" fmla="*/ 0 h 256"/>
                  <a:gd name="T16" fmla="*/ 0 w 78"/>
                  <a:gd name="T17" fmla="*/ 0 h 256"/>
                  <a:gd name="T18" fmla="*/ 0 w 78"/>
                  <a:gd name="T19" fmla="*/ 0 h 256"/>
                  <a:gd name="T20" fmla="*/ 0 w 78"/>
                  <a:gd name="T21" fmla="*/ 0 h 256"/>
                  <a:gd name="T22" fmla="*/ 0 w 78"/>
                  <a:gd name="T23" fmla="*/ 0 h 256"/>
                  <a:gd name="T24" fmla="*/ 0 w 78"/>
                  <a:gd name="T25" fmla="*/ 1 h 256"/>
                  <a:gd name="T26" fmla="*/ 0 w 78"/>
                  <a:gd name="T27" fmla="*/ 1 h 2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8" h="256">
                    <a:moveTo>
                      <a:pt x="78" y="0"/>
                    </a:moveTo>
                    <a:lnTo>
                      <a:pt x="72" y="14"/>
                    </a:lnTo>
                    <a:lnTo>
                      <a:pt x="61" y="34"/>
                    </a:lnTo>
                    <a:lnTo>
                      <a:pt x="52" y="54"/>
                    </a:lnTo>
                    <a:lnTo>
                      <a:pt x="44" y="74"/>
                    </a:lnTo>
                    <a:lnTo>
                      <a:pt x="36" y="96"/>
                    </a:lnTo>
                    <a:lnTo>
                      <a:pt x="29" y="117"/>
                    </a:lnTo>
                    <a:lnTo>
                      <a:pt x="22" y="138"/>
                    </a:lnTo>
                    <a:lnTo>
                      <a:pt x="17" y="160"/>
                    </a:lnTo>
                    <a:lnTo>
                      <a:pt x="11" y="181"/>
                    </a:lnTo>
                    <a:lnTo>
                      <a:pt x="6" y="202"/>
                    </a:lnTo>
                    <a:lnTo>
                      <a:pt x="3" y="225"/>
                    </a:lnTo>
                    <a:lnTo>
                      <a:pt x="1" y="246"/>
                    </a:lnTo>
                    <a:lnTo>
                      <a:pt x="0" y="25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0" name="Freeform 174"/>
              <p:cNvSpPr>
                <a:spLocks/>
              </p:cNvSpPr>
              <p:nvPr/>
            </p:nvSpPr>
            <p:spPr bwMode="auto">
              <a:xfrm>
                <a:off x="4477" y="2538"/>
                <a:ext cx="14" cy="59"/>
              </a:xfrm>
              <a:custGeom>
                <a:avLst/>
                <a:gdLst>
                  <a:gd name="T0" fmla="*/ 0 w 62"/>
                  <a:gd name="T1" fmla="*/ 0 h 260"/>
                  <a:gd name="T2" fmla="*/ 0 w 62"/>
                  <a:gd name="T3" fmla="*/ 0 h 260"/>
                  <a:gd name="T4" fmla="*/ 0 w 62"/>
                  <a:gd name="T5" fmla="*/ 0 h 260"/>
                  <a:gd name="T6" fmla="*/ 0 w 62"/>
                  <a:gd name="T7" fmla="*/ 0 h 260"/>
                  <a:gd name="T8" fmla="*/ 0 w 62"/>
                  <a:gd name="T9" fmla="*/ 0 h 260"/>
                  <a:gd name="T10" fmla="*/ 0 w 62"/>
                  <a:gd name="T11" fmla="*/ 0 h 260"/>
                  <a:gd name="T12" fmla="*/ 0 w 62"/>
                  <a:gd name="T13" fmla="*/ 0 h 260"/>
                  <a:gd name="T14" fmla="*/ 0 w 62"/>
                  <a:gd name="T15" fmla="*/ 0 h 260"/>
                  <a:gd name="T16" fmla="*/ 0 w 62"/>
                  <a:gd name="T17" fmla="*/ 0 h 260"/>
                  <a:gd name="T18" fmla="*/ 0 w 62"/>
                  <a:gd name="T19" fmla="*/ 0 h 260"/>
                  <a:gd name="T20" fmla="*/ 0 w 62"/>
                  <a:gd name="T21" fmla="*/ 0 h 260"/>
                  <a:gd name="T22" fmla="*/ 0 w 62"/>
                  <a:gd name="T23" fmla="*/ 1 h 260"/>
                  <a:gd name="T24" fmla="*/ 0 w 62"/>
                  <a:gd name="T25" fmla="*/ 1 h 260"/>
                  <a:gd name="T26" fmla="*/ 0 w 62"/>
                  <a:gd name="T27" fmla="*/ 1 h 2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2" h="260">
                    <a:moveTo>
                      <a:pt x="0" y="0"/>
                    </a:moveTo>
                    <a:lnTo>
                      <a:pt x="1" y="10"/>
                    </a:lnTo>
                    <a:lnTo>
                      <a:pt x="3" y="32"/>
                    </a:lnTo>
                    <a:lnTo>
                      <a:pt x="5" y="54"/>
                    </a:lnTo>
                    <a:lnTo>
                      <a:pt x="7" y="75"/>
                    </a:lnTo>
                    <a:lnTo>
                      <a:pt x="12" y="98"/>
                    </a:lnTo>
                    <a:lnTo>
                      <a:pt x="16" y="119"/>
                    </a:lnTo>
                    <a:lnTo>
                      <a:pt x="21" y="141"/>
                    </a:lnTo>
                    <a:lnTo>
                      <a:pt x="26" y="162"/>
                    </a:lnTo>
                    <a:lnTo>
                      <a:pt x="33" y="183"/>
                    </a:lnTo>
                    <a:lnTo>
                      <a:pt x="40" y="205"/>
                    </a:lnTo>
                    <a:lnTo>
                      <a:pt x="48" y="226"/>
                    </a:lnTo>
                    <a:lnTo>
                      <a:pt x="56" y="247"/>
                    </a:lnTo>
                    <a:lnTo>
                      <a:pt x="62" y="26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1" name="Freeform 175"/>
              <p:cNvSpPr>
                <a:spLocks/>
              </p:cNvSpPr>
              <p:nvPr/>
            </p:nvSpPr>
            <p:spPr bwMode="auto">
              <a:xfrm>
                <a:off x="4501" y="2616"/>
                <a:ext cx="40" cy="47"/>
              </a:xfrm>
              <a:custGeom>
                <a:avLst/>
                <a:gdLst>
                  <a:gd name="T0" fmla="*/ 0 w 175"/>
                  <a:gd name="T1" fmla="*/ 0 h 203"/>
                  <a:gd name="T2" fmla="*/ 0 w 175"/>
                  <a:gd name="T3" fmla="*/ 0 h 203"/>
                  <a:gd name="T4" fmla="*/ 0 w 175"/>
                  <a:gd name="T5" fmla="*/ 0 h 203"/>
                  <a:gd name="T6" fmla="*/ 0 w 175"/>
                  <a:gd name="T7" fmla="*/ 0 h 203"/>
                  <a:gd name="T8" fmla="*/ 0 w 175"/>
                  <a:gd name="T9" fmla="*/ 0 h 203"/>
                  <a:gd name="T10" fmla="*/ 0 w 175"/>
                  <a:gd name="T11" fmla="*/ 0 h 203"/>
                  <a:gd name="T12" fmla="*/ 0 w 175"/>
                  <a:gd name="T13" fmla="*/ 0 h 203"/>
                  <a:gd name="T14" fmla="*/ 0 w 175"/>
                  <a:gd name="T15" fmla="*/ 0 h 203"/>
                  <a:gd name="T16" fmla="*/ 0 w 175"/>
                  <a:gd name="T17" fmla="*/ 0 h 203"/>
                  <a:gd name="T18" fmla="*/ 0 w 175"/>
                  <a:gd name="T19" fmla="*/ 0 h 203"/>
                  <a:gd name="T20" fmla="*/ 0 w 175"/>
                  <a:gd name="T21" fmla="*/ 0 h 203"/>
                  <a:gd name="T22" fmla="*/ 0 w 175"/>
                  <a:gd name="T23" fmla="*/ 0 h 203"/>
                  <a:gd name="T24" fmla="*/ 0 w 175"/>
                  <a:gd name="T25" fmla="*/ 1 h 20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5" h="203">
                    <a:moveTo>
                      <a:pt x="0" y="0"/>
                    </a:moveTo>
                    <a:lnTo>
                      <a:pt x="4" y="8"/>
                    </a:lnTo>
                    <a:lnTo>
                      <a:pt x="17" y="28"/>
                    </a:lnTo>
                    <a:lnTo>
                      <a:pt x="30" y="48"/>
                    </a:lnTo>
                    <a:lnTo>
                      <a:pt x="44" y="66"/>
                    </a:lnTo>
                    <a:lnTo>
                      <a:pt x="58" y="85"/>
                    </a:lnTo>
                    <a:lnTo>
                      <a:pt x="74" y="103"/>
                    </a:lnTo>
                    <a:lnTo>
                      <a:pt x="89" y="121"/>
                    </a:lnTo>
                    <a:lnTo>
                      <a:pt x="105" y="137"/>
                    </a:lnTo>
                    <a:lnTo>
                      <a:pt x="122" y="154"/>
                    </a:lnTo>
                    <a:lnTo>
                      <a:pt x="139" y="171"/>
                    </a:lnTo>
                    <a:lnTo>
                      <a:pt x="157" y="188"/>
                    </a:lnTo>
                    <a:lnTo>
                      <a:pt x="175" y="20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2" name="Freeform 176"/>
              <p:cNvSpPr>
                <a:spLocks/>
              </p:cNvSpPr>
              <p:nvPr/>
            </p:nvSpPr>
            <p:spPr bwMode="auto">
              <a:xfrm>
                <a:off x="4557" y="2674"/>
                <a:ext cx="48" cy="26"/>
              </a:xfrm>
              <a:custGeom>
                <a:avLst/>
                <a:gdLst>
                  <a:gd name="T0" fmla="*/ 0 w 209"/>
                  <a:gd name="T1" fmla="*/ 0 h 109"/>
                  <a:gd name="T2" fmla="*/ 0 w 209"/>
                  <a:gd name="T3" fmla="*/ 0 h 109"/>
                  <a:gd name="T4" fmla="*/ 0 w 209"/>
                  <a:gd name="T5" fmla="*/ 0 h 109"/>
                  <a:gd name="T6" fmla="*/ 0 w 209"/>
                  <a:gd name="T7" fmla="*/ 0 h 109"/>
                  <a:gd name="T8" fmla="*/ 0 w 209"/>
                  <a:gd name="T9" fmla="*/ 0 h 109"/>
                  <a:gd name="T10" fmla="*/ 0 w 209"/>
                  <a:gd name="T11" fmla="*/ 0 h 109"/>
                  <a:gd name="T12" fmla="*/ 0 w 209"/>
                  <a:gd name="T13" fmla="*/ 0 h 109"/>
                  <a:gd name="T14" fmla="*/ 0 w 209"/>
                  <a:gd name="T15" fmla="*/ 0 h 109"/>
                  <a:gd name="T16" fmla="*/ 0 w 209"/>
                  <a:gd name="T17" fmla="*/ 0 h 109"/>
                  <a:gd name="T18" fmla="*/ 0 w 209"/>
                  <a:gd name="T19" fmla="*/ 0 h 109"/>
                  <a:gd name="T20" fmla="*/ 1 w 209"/>
                  <a:gd name="T21" fmla="*/ 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09" h="109">
                    <a:moveTo>
                      <a:pt x="0" y="0"/>
                    </a:moveTo>
                    <a:lnTo>
                      <a:pt x="8" y="5"/>
                    </a:lnTo>
                    <a:lnTo>
                      <a:pt x="29" y="19"/>
                    </a:lnTo>
                    <a:lnTo>
                      <a:pt x="49" y="32"/>
                    </a:lnTo>
                    <a:lnTo>
                      <a:pt x="72" y="45"/>
                    </a:lnTo>
                    <a:lnTo>
                      <a:pt x="93" y="57"/>
                    </a:lnTo>
                    <a:lnTo>
                      <a:pt x="116" y="68"/>
                    </a:lnTo>
                    <a:lnTo>
                      <a:pt x="138" y="79"/>
                    </a:lnTo>
                    <a:lnTo>
                      <a:pt x="162" y="89"/>
                    </a:lnTo>
                    <a:lnTo>
                      <a:pt x="185" y="100"/>
                    </a:lnTo>
                    <a:lnTo>
                      <a:pt x="209" y="10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3" name="Freeform 177"/>
              <p:cNvSpPr>
                <a:spLocks/>
              </p:cNvSpPr>
              <p:nvPr/>
            </p:nvSpPr>
            <p:spPr bwMode="auto">
              <a:xfrm>
                <a:off x="4440" y="2122"/>
                <a:ext cx="740" cy="234"/>
              </a:xfrm>
              <a:custGeom>
                <a:avLst/>
                <a:gdLst>
                  <a:gd name="T0" fmla="*/ 9 w 3235"/>
                  <a:gd name="T1" fmla="*/ 3 h 1020"/>
                  <a:gd name="T2" fmla="*/ 9 w 3235"/>
                  <a:gd name="T3" fmla="*/ 3 h 1020"/>
                  <a:gd name="T4" fmla="*/ 9 w 3235"/>
                  <a:gd name="T5" fmla="*/ 2 h 1020"/>
                  <a:gd name="T6" fmla="*/ 8 w 3235"/>
                  <a:gd name="T7" fmla="*/ 2 h 1020"/>
                  <a:gd name="T8" fmla="*/ 8 w 3235"/>
                  <a:gd name="T9" fmla="*/ 2 h 1020"/>
                  <a:gd name="T10" fmla="*/ 8 w 3235"/>
                  <a:gd name="T11" fmla="*/ 2 h 1020"/>
                  <a:gd name="T12" fmla="*/ 8 w 3235"/>
                  <a:gd name="T13" fmla="*/ 2 h 1020"/>
                  <a:gd name="T14" fmla="*/ 8 w 3235"/>
                  <a:gd name="T15" fmla="*/ 2 h 1020"/>
                  <a:gd name="T16" fmla="*/ 8 w 3235"/>
                  <a:gd name="T17" fmla="*/ 1 h 1020"/>
                  <a:gd name="T18" fmla="*/ 8 w 3235"/>
                  <a:gd name="T19" fmla="*/ 1 h 1020"/>
                  <a:gd name="T20" fmla="*/ 8 w 3235"/>
                  <a:gd name="T21" fmla="*/ 1 h 1020"/>
                  <a:gd name="T22" fmla="*/ 7 w 3235"/>
                  <a:gd name="T23" fmla="*/ 1 h 1020"/>
                  <a:gd name="T24" fmla="*/ 7 w 3235"/>
                  <a:gd name="T25" fmla="*/ 1 h 1020"/>
                  <a:gd name="T26" fmla="*/ 7 w 3235"/>
                  <a:gd name="T27" fmla="*/ 1 h 1020"/>
                  <a:gd name="T28" fmla="*/ 7 w 3235"/>
                  <a:gd name="T29" fmla="*/ 1 h 1020"/>
                  <a:gd name="T30" fmla="*/ 7 w 3235"/>
                  <a:gd name="T31" fmla="*/ 1 h 1020"/>
                  <a:gd name="T32" fmla="*/ 7 w 3235"/>
                  <a:gd name="T33" fmla="*/ 0 h 1020"/>
                  <a:gd name="T34" fmla="*/ 6 w 3235"/>
                  <a:gd name="T35" fmla="*/ 0 h 1020"/>
                  <a:gd name="T36" fmla="*/ 6 w 3235"/>
                  <a:gd name="T37" fmla="*/ 0 h 1020"/>
                  <a:gd name="T38" fmla="*/ 6 w 3235"/>
                  <a:gd name="T39" fmla="*/ 0 h 1020"/>
                  <a:gd name="T40" fmla="*/ 6 w 3235"/>
                  <a:gd name="T41" fmla="*/ 0 h 1020"/>
                  <a:gd name="T42" fmla="*/ 6 w 3235"/>
                  <a:gd name="T43" fmla="*/ 0 h 1020"/>
                  <a:gd name="T44" fmla="*/ 5 w 3235"/>
                  <a:gd name="T45" fmla="*/ 0 h 1020"/>
                  <a:gd name="T46" fmla="*/ 5 w 3235"/>
                  <a:gd name="T47" fmla="*/ 0 h 1020"/>
                  <a:gd name="T48" fmla="*/ 5 w 3235"/>
                  <a:gd name="T49" fmla="*/ 0 h 1020"/>
                  <a:gd name="T50" fmla="*/ 5 w 3235"/>
                  <a:gd name="T51" fmla="*/ 0 h 1020"/>
                  <a:gd name="T52" fmla="*/ 5 w 3235"/>
                  <a:gd name="T53" fmla="*/ 0 h 1020"/>
                  <a:gd name="T54" fmla="*/ 5 w 3235"/>
                  <a:gd name="T55" fmla="*/ 0 h 1020"/>
                  <a:gd name="T56" fmla="*/ 4 w 3235"/>
                  <a:gd name="T57" fmla="*/ 0 h 1020"/>
                  <a:gd name="T58" fmla="*/ 4 w 3235"/>
                  <a:gd name="T59" fmla="*/ 0 h 1020"/>
                  <a:gd name="T60" fmla="*/ 4 w 3235"/>
                  <a:gd name="T61" fmla="*/ 0 h 1020"/>
                  <a:gd name="T62" fmla="*/ 4 w 3235"/>
                  <a:gd name="T63" fmla="*/ 0 h 1020"/>
                  <a:gd name="T64" fmla="*/ 4 w 3235"/>
                  <a:gd name="T65" fmla="*/ 0 h 1020"/>
                  <a:gd name="T66" fmla="*/ 3 w 3235"/>
                  <a:gd name="T67" fmla="*/ 0 h 1020"/>
                  <a:gd name="T68" fmla="*/ 3 w 3235"/>
                  <a:gd name="T69" fmla="*/ 0 h 1020"/>
                  <a:gd name="T70" fmla="*/ 3 w 3235"/>
                  <a:gd name="T71" fmla="*/ 0 h 1020"/>
                  <a:gd name="T72" fmla="*/ 3 w 3235"/>
                  <a:gd name="T73" fmla="*/ 0 h 1020"/>
                  <a:gd name="T74" fmla="*/ 3 w 3235"/>
                  <a:gd name="T75" fmla="*/ 0 h 1020"/>
                  <a:gd name="T76" fmla="*/ 3 w 3235"/>
                  <a:gd name="T77" fmla="*/ 0 h 1020"/>
                  <a:gd name="T78" fmla="*/ 2 w 3235"/>
                  <a:gd name="T79" fmla="*/ 0 h 1020"/>
                  <a:gd name="T80" fmla="*/ 2 w 3235"/>
                  <a:gd name="T81" fmla="*/ 1 h 1020"/>
                  <a:gd name="T82" fmla="*/ 2 w 3235"/>
                  <a:gd name="T83" fmla="*/ 1 h 1020"/>
                  <a:gd name="T84" fmla="*/ 2 w 3235"/>
                  <a:gd name="T85" fmla="*/ 1 h 1020"/>
                  <a:gd name="T86" fmla="*/ 2 w 3235"/>
                  <a:gd name="T87" fmla="*/ 1 h 1020"/>
                  <a:gd name="T88" fmla="*/ 1 w 3235"/>
                  <a:gd name="T89" fmla="*/ 1 h 1020"/>
                  <a:gd name="T90" fmla="*/ 1 w 3235"/>
                  <a:gd name="T91" fmla="*/ 1 h 1020"/>
                  <a:gd name="T92" fmla="*/ 1 w 3235"/>
                  <a:gd name="T93" fmla="*/ 1 h 1020"/>
                  <a:gd name="T94" fmla="*/ 1 w 3235"/>
                  <a:gd name="T95" fmla="*/ 1 h 1020"/>
                  <a:gd name="T96" fmla="*/ 1 w 3235"/>
                  <a:gd name="T97" fmla="*/ 2 h 1020"/>
                  <a:gd name="T98" fmla="*/ 1 w 3235"/>
                  <a:gd name="T99" fmla="*/ 2 h 1020"/>
                  <a:gd name="T100" fmla="*/ 1 w 3235"/>
                  <a:gd name="T101" fmla="*/ 2 h 1020"/>
                  <a:gd name="T102" fmla="*/ 0 w 3235"/>
                  <a:gd name="T103" fmla="*/ 2 h 1020"/>
                  <a:gd name="T104" fmla="*/ 0 w 3235"/>
                  <a:gd name="T105" fmla="*/ 2 h 1020"/>
                  <a:gd name="T106" fmla="*/ 0 w 3235"/>
                  <a:gd name="T107" fmla="*/ 2 h 1020"/>
                  <a:gd name="T108" fmla="*/ 0 w 3235"/>
                  <a:gd name="T109" fmla="*/ 3 h 1020"/>
                  <a:gd name="T110" fmla="*/ 0 w 3235"/>
                  <a:gd name="T111" fmla="*/ 3 h 10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235" h="1020">
                    <a:moveTo>
                      <a:pt x="3235" y="1020"/>
                    </a:moveTo>
                    <a:lnTo>
                      <a:pt x="3219" y="987"/>
                    </a:lnTo>
                    <a:lnTo>
                      <a:pt x="3202" y="956"/>
                    </a:lnTo>
                    <a:lnTo>
                      <a:pt x="3185" y="923"/>
                    </a:lnTo>
                    <a:lnTo>
                      <a:pt x="3167" y="893"/>
                    </a:lnTo>
                    <a:lnTo>
                      <a:pt x="3149" y="861"/>
                    </a:lnTo>
                    <a:lnTo>
                      <a:pt x="3130" y="831"/>
                    </a:lnTo>
                    <a:lnTo>
                      <a:pt x="3111" y="801"/>
                    </a:lnTo>
                    <a:lnTo>
                      <a:pt x="3091" y="770"/>
                    </a:lnTo>
                    <a:lnTo>
                      <a:pt x="3069" y="741"/>
                    </a:lnTo>
                    <a:lnTo>
                      <a:pt x="3048" y="712"/>
                    </a:lnTo>
                    <a:lnTo>
                      <a:pt x="3026" y="684"/>
                    </a:lnTo>
                    <a:lnTo>
                      <a:pt x="3003" y="656"/>
                    </a:lnTo>
                    <a:lnTo>
                      <a:pt x="2981" y="628"/>
                    </a:lnTo>
                    <a:lnTo>
                      <a:pt x="2957" y="601"/>
                    </a:lnTo>
                    <a:lnTo>
                      <a:pt x="2932" y="575"/>
                    </a:lnTo>
                    <a:lnTo>
                      <a:pt x="2908" y="548"/>
                    </a:lnTo>
                    <a:lnTo>
                      <a:pt x="2883" y="522"/>
                    </a:lnTo>
                    <a:lnTo>
                      <a:pt x="2857" y="497"/>
                    </a:lnTo>
                    <a:lnTo>
                      <a:pt x="2830" y="473"/>
                    </a:lnTo>
                    <a:lnTo>
                      <a:pt x="2803" y="449"/>
                    </a:lnTo>
                    <a:lnTo>
                      <a:pt x="2776" y="426"/>
                    </a:lnTo>
                    <a:lnTo>
                      <a:pt x="2748" y="402"/>
                    </a:lnTo>
                    <a:lnTo>
                      <a:pt x="2720" y="379"/>
                    </a:lnTo>
                    <a:lnTo>
                      <a:pt x="2692" y="358"/>
                    </a:lnTo>
                    <a:lnTo>
                      <a:pt x="2663" y="337"/>
                    </a:lnTo>
                    <a:lnTo>
                      <a:pt x="2633" y="315"/>
                    </a:lnTo>
                    <a:lnTo>
                      <a:pt x="2603" y="295"/>
                    </a:lnTo>
                    <a:lnTo>
                      <a:pt x="2573" y="276"/>
                    </a:lnTo>
                    <a:lnTo>
                      <a:pt x="2543" y="257"/>
                    </a:lnTo>
                    <a:lnTo>
                      <a:pt x="2511" y="239"/>
                    </a:lnTo>
                    <a:lnTo>
                      <a:pt x="2480" y="221"/>
                    </a:lnTo>
                    <a:lnTo>
                      <a:pt x="2448" y="204"/>
                    </a:lnTo>
                    <a:lnTo>
                      <a:pt x="2417" y="188"/>
                    </a:lnTo>
                    <a:lnTo>
                      <a:pt x="2384" y="173"/>
                    </a:lnTo>
                    <a:lnTo>
                      <a:pt x="2352" y="157"/>
                    </a:lnTo>
                    <a:lnTo>
                      <a:pt x="2318" y="142"/>
                    </a:lnTo>
                    <a:lnTo>
                      <a:pt x="2285" y="129"/>
                    </a:lnTo>
                    <a:lnTo>
                      <a:pt x="2252" y="115"/>
                    </a:lnTo>
                    <a:lnTo>
                      <a:pt x="2218" y="103"/>
                    </a:lnTo>
                    <a:lnTo>
                      <a:pt x="2184" y="92"/>
                    </a:lnTo>
                    <a:lnTo>
                      <a:pt x="2149" y="81"/>
                    </a:lnTo>
                    <a:lnTo>
                      <a:pt x="2114" y="70"/>
                    </a:lnTo>
                    <a:lnTo>
                      <a:pt x="2080" y="60"/>
                    </a:lnTo>
                    <a:lnTo>
                      <a:pt x="2045" y="51"/>
                    </a:lnTo>
                    <a:lnTo>
                      <a:pt x="2010" y="43"/>
                    </a:lnTo>
                    <a:lnTo>
                      <a:pt x="1975" y="36"/>
                    </a:lnTo>
                    <a:lnTo>
                      <a:pt x="1939" y="29"/>
                    </a:lnTo>
                    <a:lnTo>
                      <a:pt x="1904" y="23"/>
                    </a:lnTo>
                    <a:lnTo>
                      <a:pt x="1868" y="18"/>
                    </a:lnTo>
                    <a:lnTo>
                      <a:pt x="1832" y="13"/>
                    </a:lnTo>
                    <a:lnTo>
                      <a:pt x="1798" y="9"/>
                    </a:lnTo>
                    <a:lnTo>
                      <a:pt x="1762" y="5"/>
                    </a:lnTo>
                    <a:lnTo>
                      <a:pt x="1726" y="3"/>
                    </a:lnTo>
                    <a:lnTo>
                      <a:pt x="1690" y="2"/>
                    </a:lnTo>
                    <a:lnTo>
                      <a:pt x="1654" y="1"/>
                    </a:lnTo>
                    <a:lnTo>
                      <a:pt x="1618" y="0"/>
                    </a:lnTo>
                    <a:lnTo>
                      <a:pt x="1581" y="1"/>
                    </a:lnTo>
                    <a:lnTo>
                      <a:pt x="1545" y="2"/>
                    </a:lnTo>
                    <a:lnTo>
                      <a:pt x="1509" y="3"/>
                    </a:lnTo>
                    <a:lnTo>
                      <a:pt x="1473" y="5"/>
                    </a:lnTo>
                    <a:lnTo>
                      <a:pt x="1438" y="9"/>
                    </a:lnTo>
                    <a:lnTo>
                      <a:pt x="1402" y="13"/>
                    </a:lnTo>
                    <a:lnTo>
                      <a:pt x="1366" y="18"/>
                    </a:lnTo>
                    <a:lnTo>
                      <a:pt x="1330" y="23"/>
                    </a:lnTo>
                    <a:lnTo>
                      <a:pt x="1295" y="29"/>
                    </a:lnTo>
                    <a:lnTo>
                      <a:pt x="1260" y="36"/>
                    </a:lnTo>
                    <a:lnTo>
                      <a:pt x="1225" y="43"/>
                    </a:lnTo>
                    <a:lnTo>
                      <a:pt x="1190" y="51"/>
                    </a:lnTo>
                    <a:lnTo>
                      <a:pt x="1155" y="60"/>
                    </a:lnTo>
                    <a:lnTo>
                      <a:pt x="1120" y="70"/>
                    </a:lnTo>
                    <a:lnTo>
                      <a:pt x="1085" y="81"/>
                    </a:lnTo>
                    <a:lnTo>
                      <a:pt x="1052" y="92"/>
                    </a:lnTo>
                    <a:lnTo>
                      <a:pt x="1017" y="103"/>
                    </a:lnTo>
                    <a:lnTo>
                      <a:pt x="983" y="115"/>
                    </a:lnTo>
                    <a:lnTo>
                      <a:pt x="949" y="129"/>
                    </a:lnTo>
                    <a:lnTo>
                      <a:pt x="917" y="142"/>
                    </a:lnTo>
                    <a:lnTo>
                      <a:pt x="883" y="157"/>
                    </a:lnTo>
                    <a:lnTo>
                      <a:pt x="851" y="173"/>
                    </a:lnTo>
                    <a:lnTo>
                      <a:pt x="818" y="188"/>
                    </a:lnTo>
                    <a:lnTo>
                      <a:pt x="787" y="204"/>
                    </a:lnTo>
                    <a:lnTo>
                      <a:pt x="755" y="221"/>
                    </a:lnTo>
                    <a:lnTo>
                      <a:pt x="724" y="239"/>
                    </a:lnTo>
                    <a:lnTo>
                      <a:pt x="692" y="257"/>
                    </a:lnTo>
                    <a:lnTo>
                      <a:pt x="662" y="276"/>
                    </a:lnTo>
                    <a:lnTo>
                      <a:pt x="632" y="295"/>
                    </a:lnTo>
                    <a:lnTo>
                      <a:pt x="601" y="315"/>
                    </a:lnTo>
                    <a:lnTo>
                      <a:pt x="572" y="337"/>
                    </a:lnTo>
                    <a:lnTo>
                      <a:pt x="543" y="358"/>
                    </a:lnTo>
                    <a:lnTo>
                      <a:pt x="515" y="379"/>
                    </a:lnTo>
                    <a:lnTo>
                      <a:pt x="487" y="402"/>
                    </a:lnTo>
                    <a:lnTo>
                      <a:pt x="459" y="426"/>
                    </a:lnTo>
                    <a:lnTo>
                      <a:pt x="432" y="449"/>
                    </a:lnTo>
                    <a:lnTo>
                      <a:pt x="405" y="473"/>
                    </a:lnTo>
                    <a:lnTo>
                      <a:pt x="379" y="497"/>
                    </a:lnTo>
                    <a:lnTo>
                      <a:pt x="353" y="522"/>
                    </a:lnTo>
                    <a:lnTo>
                      <a:pt x="327" y="548"/>
                    </a:lnTo>
                    <a:lnTo>
                      <a:pt x="302" y="575"/>
                    </a:lnTo>
                    <a:lnTo>
                      <a:pt x="279" y="601"/>
                    </a:lnTo>
                    <a:lnTo>
                      <a:pt x="254" y="628"/>
                    </a:lnTo>
                    <a:lnTo>
                      <a:pt x="232" y="656"/>
                    </a:lnTo>
                    <a:lnTo>
                      <a:pt x="209" y="684"/>
                    </a:lnTo>
                    <a:lnTo>
                      <a:pt x="187" y="712"/>
                    </a:lnTo>
                    <a:lnTo>
                      <a:pt x="165" y="741"/>
                    </a:lnTo>
                    <a:lnTo>
                      <a:pt x="145" y="770"/>
                    </a:lnTo>
                    <a:lnTo>
                      <a:pt x="125" y="801"/>
                    </a:lnTo>
                    <a:lnTo>
                      <a:pt x="105" y="831"/>
                    </a:lnTo>
                    <a:lnTo>
                      <a:pt x="86" y="861"/>
                    </a:lnTo>
                    <a:lnTo>
                      <a:pt x="68" y="893"/>
                    </a:lnTo>
                    <a:lnTo>
                      <a:pt x="50" y="923"/>
                    </a:lnTo>
                    <a:lnTo>
                      <a:pt x="33" y="956"/>
                    </a:lnTo>
                    <a:lnTo>
                      <a:pt x="16" y="987"/>
                    </a:lnTo>
                    <a:lnTo>
                      <a:pt x="0" y="102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4" name="Freeform 178"/>
              <p:cNvSpPr>
                <a:spLocks/>
              </p:cNvSpPr>
              <p:nvPr/>
            </p:nvSpPr>
            <p:spPr bwMode="auto">
              <a:xfrm>
                <a:off x="4421" y="2370"/>
                <a:ext cx="13" cy="32"/>
              </a:xfrm>
              <a:custGeom>
                <a:avLst/>
                <a:gdLst>
                  <a:gd name="T0" fmla="*/ 0 w 55"/>
                  <a:gd name="T1" fmla="*/ 0 h 142"/>
                  <a:gd name="T2" fmla="*/ 0 w 55"/>
                  <a:gd name="T3" fmla="*/ 0 h 142"/>
                  <a:gd name="T4" fmla="*/ 0 w 55"/>
                  <a:gd name="T5" fmla="*/ 0 h 142"/>
                  <a:gd name="T6" fmla="*/ 0 w 55"/>
                  <a:gd name="T7" fmla="*/ 0 h 142"/>
                  <a:gd name="T8" fmla="*/ 0 w 55"/>
                  <a:gd name="T9" fmla="*/ 0 h 142"/>
                  <a:gd name="T10" fmla="*/ 0 w 55"/>
                  <a:gd name="T11" fmla="*/ 0 h 142"/>
                  <a:gd name="T12" fmla="*/ 0 w 55"/>
                  <a:gd name="T13" fmla="*/ 0 h 142"/>
                  <a:gd name="T14" fmla="*/ 0 w 55"/>
                  <a:gd name="T15" fmla="*/ 0 h 142"/>
                  <a:gd name="T16" fmla="*/ 0 w 55"/>
                  <a:gd name="T17" fmla="*/ 0 h 142"/>
                  <a:gd name="T18" fmla="*/ 0 w 55"/>
                  <a:gd name="T19" fmla="*/ 0 h 142"/>
                  <a:gd name="T20" fmla="*/ 0 w 55"/>
                  <a:gd name="T21" fmla="*/ 0 h 142"/>
                  <a:gd name="T22" fmla="*/ 0 w 55"/>
                  <a:gd name="T23" fmla="*/ 0 h 142"/>
                  <a:gd name="T24" fmla="*/ 0 w 55"/>
                  <a:gd name="T25" fmla="*/ 0 h 142"/>
                  <a:gd name="T26" fmla="*/ 0 w 55"/>
                  <a:gd name="T27" fmla="*/ 0 h 142"/>
                  <a:gd name="T28" fmla="*/ 0 w 55"/>
                  <a:gd name="T29" fmla="*/ 0 h 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142">
                    <a:moveTo>
                      <a:pt x="55" y="0"/>
                    </a:moveTo>
                    <a:lnTo>
                      <a:pt x="51" y="10"/>
                    </a:lnTo>
                    <a:lnTo>
                      <a:pt x="46" y="20"/>
                    </a:lnTo>
                    <a:lnTo>
                      <a:pt x="42" y="30"/>
                    </a:lnTo>
                    <a:lnTo>
                      <a:pt x="37" y="41"/>
                    </a:lnTo>
                    <a:lnTo>
                      <a:pt x="34" y="51"/>
                    </a:lnTo>
                    <a:lnTo>
                      <a:pt x="29" y="61"/>
                    </a:lnTo>
                    <a:lnTo>
                      <a:pt x="26" y="72"/>
                    </a:lnTo>
                    <a:lnTo>
                      <a:pt x="21" y="82"/>
                    </a:lnTo>
                    <a:lnTo>
                      <a:pt x="18" y="93"/>
                    </a:lnTo>
                    <a:lnTo>
                      <a:pt x="14" y="103"/>
                    </a:lnTo>
                    <a:lnTo>
                      <a:pt x="10" y="113"/>
                    </a:lnTo>
                    <a:lnTo>
                      <a:pt x="7" y="123"/>
                    </a:lnTo>
                    <a:lnTo>
                      <a:pt x="3" y="134"/>
                    </a:lnTo>
                    <a:lnTo>
                      <a:pt x="0" y="1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5" name="Freeform 179"/>
              <p:cNvSpPr>
                <a:spLocks/>
              </p:cNvSpPr>
              <p:nvPr/>
            </p:nvSpPr>
            <p:spPr bwMode="auto">
              <a:xfrm>
                <a:off x="4402" y="2421"/>
                <a:ext cx="13" cy="61"/>
              </a:xfrm>
              <a:custGeom>
                <a:avLst/>
                <a:gdLst>
                  <a:gd name="T0" fmla="*/ 0 w 54"/>
                  <a:gd name="T1" fmla="*/ 0 h 264"/>
                  <a:gd name="T2" fmla="*/ 0 w 54"/>
                  <a:gd name="T3" fmla="*/ 0 h 264"/>
                  <a:gd name="T4" fmla="*/ 0 w 54"/>
                  <a:gd name="T5" fmla="*/ 0 h 264"/>
                  <a:gd name="T6" fmla="*/ 0 w 54"/>
                  <a:gd name="T7" fmla="*/ 0 h 264"/>
                  <a:gd name="T8" fmla="*/ 0 w 54"/>
                  <a:gd name="T9" fmla="*/ 0 h 264"/>
                  <a:gd name="T10" fmla="*/ 0 w 54"/>
                  <a:gd name="T11" fmla="*/ 0 h 264"/>
                  <a:gd name="T12" fmla="*/ 0 w 54"/>
                  <a:gd name="T13" fmla="*/ 0 h 264"/>
                  <a:gd name="T14" fmla="*/ 0 w 54"/>
                  <a:gd name="T15" fmla="*/ 0 h 264"/>
                  <a:gd name="T16" fmla="*/ 0 w 54"/>
                  <a:gd name="T17" fmla="*/ 0 h 264"/>
                  <a:gd name="T18" fmla="*/ 0 w 54"/>
                  <a:gd name="T19" fmla="*/ 0 h 264"/>
                  <a:gd name="T20" fmla="*/ 0 w 54"/>
                  <a:gd name="T21" fmla="*/ 0 h 264"/>
                  <a:gd name="T22" fmla="*/ 0 w 54"/>
                  <a:gd name="T23" fmla="*/ 0 h 264"/>
                  <a:gd name="T24" fmla="*/ 0 w 54"/>
                  <a:gd name="T25" fmla="*/ 0 h 264"/>
                  <a:gd name="T26" fmla="*/ 0 w 54"/>
                  <a:gd name="T27" fmla="*/ 0 h 264"/>
                  <a:gd name="T28" fmla="*/ 0 w 54"/>
                  <a:gd name="T29" fmla="*/ 0 h 264"/>
                  <a:gd name="T30" fmla="*/ 0 w 54"/>
                  <a:gd name="T31" fmla="*/ 0 h 264"/>
                  <a:gd name="T32" fmla="*/ 0 w 54"/>
                  <a:gd name="T33" fmla="*/ 0 h 264"/>
                  <a:gd name="T34" fmla="*/ 0 w 54"/>
                  <a:gd name="T35" fmla="*/ 0 h 264"/>
                  <a:gd name="T36" fmla="*/ 0 w 54"/>
                  <a:gd name="T37" fmla="*/ 0 h 264"/>
                  <a:gd name="T38" fmla="*/ 0 w 54"/>
                  <a:gd name="T39" fmla="*/ 0 h 264"/>
                  <a:gd name="T40" fmla="*/ 0 w 54"/>
                  <a:gd name="T41" fmla="*/ 1 h 264"/>
                  <a:gd name="T42" fmla="*/ 0 w 54"/>
                  <a:gd name="T43" fmla="*/ 1 h 264"/>
                  <a:gd name="T44" fmla="*/ 0 w 54"/>
                  <a:gd name="T45" fmla="*/ 1 h 264"/>
                  <a:gd name="T46" fmla="*/ 0 w 54"/>
                  <a:gd name="T47" fmla="*/ 1 h 264"/>
                  <a:gd name="T48" fmla="*/ 0 w 54"/>
                  <a:gd name="T49" fmla="*/ 1 h 264"/>
                  <a:gd name="T50" fmla="*/ 0 w 54"/>
                  <a:gd name="T51" fmla="*/ 1 h 264"/>
                  <a:gd name="T52" fmla="*/ 0 w 54"/>
                  <a:gd name="T53" fmla="*/ 1 h 26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264">
                    <a:moveTo>
                      <a:pt x="54" y="0"/>
                    </a:moveTo>
                    <a:lnTo>
                      <a:pt x="53" y="1"/>
                    </a:lnTo>
                    <a:lnTo>
                      <a:pt x="51" y="12"/>
                    </a:lnTo>
                    <a:lnTo>
                      <a:pt x="47" y="22"/>
                    </a:lnTo>
                    <a:lnTo>
                      <a:pt x="45" y="33"/>
                    </a:lnTo>
                    <a:lnTo>
                      <a:pt x="42" y="44"/>
                    </a:lnTo>
                    <a:lnTo>
                      <a:pt x="40" y="55"/>
                    </a:lnTo>
                    <a:lnTo>
                      <a:pt x="36" y="65"/>
                    </a:lnTo>
                    <a:lnTo>
                      <a:pt x="34" y="76"/>
                    </a:lnTo>
                    <a:lnTo>
                      <a:pt x="32" y="87"/>
                    </a:lnTo>
                    <a:lnTo>
                      <a:pt x="29" y="97"/>
                    </a:lnTo>
                    <a:lnTo>
                      <a:pt x="27" y="109"/>
                    </a:lnTo>
                    <a:lnTo>
                      <a:pt x="25" y="119"/>
                    </a:lnTo>
                    <a:lnTo>
                      <a:pt x="23" y="130"/>
                    </a:lnTo>
                    <a:lnTo>
                      <a:pt x="20" y="141"/>
                    </a:lnTo>
                    <a:lnTo>
                      <a:pt x="18" y="151"/>
                    </a:lnTo>
                    <a:lnTo>
                      <a:pt x="16" y="163"/>
                    </a:lnTo>
                    <a:lnTo>
                      <a:pt x="14" y="174"/>
                    </a:lnTo>
                    <a:lnTo>
                      <a:pt x="13" y="185"/>
                    </a:lnTo>
                    <a:lnTo>
                      <a:pt x="10" y="195"/>
                    </a:lnTo>
                    <a:lnTo>
                      <a:pt x="9" y="206"/>
                    </a:lnTo>
                    <a:lnTo>
                      <a:pt x="7" y="218"/>
                    </a:lnTo>
                    <a:lnTo>
                      <a:pt x="6" y="228"/>
                    </a:lnTo>
                    <a:lnTo>
                      <a:pt x="4" y="239"/>
                    </a:lnTo>
                    <a:lnTo>
                      <a:pt x="3" y="250"/>
                    </a:lnTo>
                    <a:lnTo>
                      <a:pt x="1" y="262"/>
                    </a:lnTo>
                    <a:lnTo>
                      <a:pt x="0" y="2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6" name="Freeform 180"/>
              <p:cNvSpPr>
                <a:spLocks/>
              </p:cNvSpPr>
              <p:nvPr/>
            </p:nvSpPr>
            <p:spPr bwMode="auto">
              <a:xfrm>
                <a:off x="4400" y="2503"/>
                <a:ext cx="0" cy="61"/>
              </a:xfrm>
              <a:custGeom>
                <a:avLst/>
                <a:gdLst>
                  <a:gd name="T0" fmla="*/ 0 w 5"/>
                  <a:gd name="T1" fmla="*/ 0 h 269"/>
                  <a:gd name="T2" fmla="*/ 0 w 5"/>
                  <a:gd name="T3" fmla="*/ 0 h 269"/>
                  <a:gd name="T4" fmla="*/ 0 w 5"/>
                  <a:gd name="T5" fmla="*/ 0 h 269"/>
                  <a:gd name="T6" fmla="*/ 0 w 5"/>
                  <a:gd name="T7" fmla="*/ 0 h 269"/>
                  <a:gd name="T8" fmla="*/ 0 w 5"/>
                  <a:gd name="T9" fmla="*/ 0 h 269"/>
                  <a:gd name="T10" fmla="*/ 0 w 5"/>
                  <a:gd name="T11" fmla="*/ 0 h 269"/>
                  <a:gd name="T12" fmla="*/ 0 w 5"/>
                  <a:gd name="T13" fmla="*/ 0 h 269"/>
                  <a:gd name="T14" fmla="*/ 0 w 5"/>
                  <a:gd name="T15" fmla="*/ 0 h 269"/>
                  <a:gd name="T16" fmla="*/ 0 w 5"/>
                  <a:gd name="T17" fmla="*/ 0 h 269"/>
                  <a:gd name="T18" fmla="*/ 0 w 5"/>
                  <a:gd name="T19" fmla="*/ 0 h 269"/>
                  <a:gd name="T20" fmla="*/ 0 w 5"/>
                  <a:gd name="T21" fmla="*/ 0 h 269"/>
                  <a:gd name="T22" fmla="*/ 0 w 5"/>
                  <a:gd name="T23" fmla="*/ 0 h 269"/>
                  <a:gd name="T24" fmla="*/ 0 w 5"/>
                  <a:gd name="T25" fmla="*/ 0 h 269"/>
                  <a:gd name="T26" fmla="*/ 0 w 5"/>
                  <a:gd name="T27" fmla="*/ 0 h 269"/>
                  <a:gd name="T28" fmla="*/ 0 w 5"/>
                  <a:gd name="T29" fmla="*/ 0 h 269"/>
                  <a:gd name="T30" fmla="*/ 0 w 5"/>
                  <a:gd name="T31" fmla="*/ 0 h 269"/>
                  <a:gd name="T32" fmla="*/ 0 w 5"/>
                  <a:gd name="T33" fmla="*/ 0 h 269"/>
                  <a:gd name="T34" fmla="*/ 0 w 5"/>
                  <a:gd name="T35" fmla="*/ 0 h 269"/>
                  <a:gd name="T36" fmla="*/ 0 w 5"/>
                  <a:gd name="T37" fmla="*/ 0 h 269"/>
                  <a:gd name="T38" fmla="*/ 0 w 5"/>
                  <a:gd name="T39" fmla="*/ 0 h 269"/>
                  <a:gd name="T40" fmla="*/ 0 w 5"/>
                  <a:gd name="T41" fmla="*/ 0 h 269"/>
                  <a:gd name="T42" fmla="*/ 0 w 5"/>
                  <a:gd name="T43" fmla="*/ 1 h 269"/>
                  <a:gd name="T44" fmla="*/ 0 w 5"/>
                  <a:gd name="T45" fmla="*/ 1 h 269"/>
                  <a:gd name="T46" fmla="*/ 0 w 5"/>
                  <a:gd name="T47" fmla="*/ 1 h 269"/>
                  <a:gd name="T48" fmla="*/ 0 w 5"/>
                  <a:gd name="T49" fmla="*/ 1 h 269"/>
                  <a:gd name="T50" fmla="*/ 0 w 5"/>
                  <a:gd name="T51" fmla="*/ 1 h 26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" h="269">
                    <a:moveTo>
                      <a:pt x="5" y="0"/>
                    </a:moveTo>
                    <a:lnTo>
                      <a:pt x="4" y="7"/>
                    </a:lnTo>
                    <a:lnTo>
                      <a:pt x="3" y="19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2" y="51"/>
                    </a:lnTo>
                    <a:lnTo>
                      <a:pt x="1" y="62"/>
                    </a:lnTo>
                    <a:lnTo>
                      <a:pt x="1" y="74"/>
                    </a:lnTo>
                    <a:lnTo>
                      <a:pt x="1" y="85"/>
                    </a:lnTo>
                    <a:lnTo>
                      <a:pt x="1" y="96"/>
                    </a:lnTo>
                    <a:lnTo>
                      <a:pt x="0" y="106"/>
                    </a:lnTo>
                    <a:lnTo>
                      <a:pt x="0" y="118"/>
                    </a:lnTo>
                    <a:lnTo>
                      <a:pt x="0" y="129"/>
                    </a:lnTo>
                    <a:lnTo>
                      <a:pt x="0" y="140"/>
                    </a:lnTo>
                    <a:lnTo>
                      <a:pt x="0" y="151"/>
                    </a:lnTo>
                    <a:lnTo>
                      <a:pt x="1" y="162"/>
                    </a:lnTo>
                    <a:lnTo>
                      <a:pt x="1" y="174"/>
                    </a:lnTo>
                    <a:lnTo>
                      <a:pt x="1" y="184"/>
                    </a:lnTo>
                    <a:lnTo>
                      <a:pt x="1" y="195"/>
                    </a:lnTo>
                    <a:lnTo>
                      <a:pt x="2" y="206"/>
                    </a:lnTo>
                    <a:lnTo>
                      <a:pt x="2" y="218"/>
                    </a:lnTo>
                    <a:lnTo>
                      <a:pt x="3" y="229"/>
                    </a:lnTo>
                    <a:lnTo>
                      <a:pt x="3" y="240"/>
                    </a:lnTo>
                    <a:lnTo>
                      <a:pt x="4" y="250"/>
                    </a:lnTo>
                    <a:lnTo>
                      <a:pt x="4" y="261"/>
                    </a:lnTo>
                    <a:lnTo>
                      <a:pt x="5" y="2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7" name="Freeform 181"/>
              <p:cNvSpPr>
                <a:spLocks/>
              </p:cNvSpPr>
              <p:nvPr/>
            </p:nvSpPr>
            <p:spPr bwMode="auto">
              <a:xfrm>
                <a:off x="4403" y="2584"/>
                <a:ext cx="12" cy="60"/>
              </a:xfrm>
              <a:custGeom>
                <a:avLst/>
                <a:gdLst>
                  <a:gd name="T0" fmla="*/ 0 w 54"/>
                  <a:gd name="T1" fmla="*/ 0 h 264"/>
                  <a:gd name="T2" fmla="*/ 0 w 54"/>
                  <a:gd name="T3" fmla="*/ 0 h 264"/>
                  <a:gd name="T4" fmla="*/ 0 w 54"/>
                  <a:gd name="T5" fmla="*/ 0 h 264"/>
                  <a:gd name="T6" fmla="*/ 0 w 54"/>
                  <a:gd name="T7" fmla="*/ 0 h 264"/>
                  <a:gd name="T8" fmla="*/ 0 w 54"/>
                  <a:gd name="T9" fmla="*/ 0 h 264"/>
                  <a:gd name="T10" fmla="*/ 0 w 54"/>
                  <a:gd name="T11" fmla="*/ 0 h 264"/>
                  <a:gd name="T12" fmla="*/ 0 w 54"/>
                  <a:gd name="T13" fmla="*/ 0 h 264"/>
                  <a:gd name="T14" fmla="*/ 0 w 54"/>
                  <a:gd name="T15" fmla="*/ 0 h 264"/>
                  <a:gd name="T16" fmla="*/ 0 w 54"/>
                  <a:gd name="T17" fmla="*/ 0 h 264"/>
                  <a:gd name="T18" fmla="*/ 0 w 54"/>
                  <a:gd name="T19" fmla="*/ 0 h 264"/>
                  <a:gd name="T20" fmla="*/ 0 w 54"/>
                  <a:gd name="T21" fmla="*/ 0 h 264"/>
                  <a:gd name="T22" fmla="*/ 0 w 54"/>
                  <a:gd name="T23" fmla="*/ 0 h 264"/>
                  <a:gd name="T24" fmla="*/ 0 w 54"/>
                  <a:gd name="T25" fmla="*/ 0 h 264"/>
                  <a:gd name="T26" fmla="*/ 0 w 54"/>
                  <a:gd name="T27" fmla="*/ 0 h 264"/>
                  <a:gd name="T28" fmla="*/ 0 w 54"/>
                  <a:gd name="T29" fmla="*/ 0 h 264"/>
                  <a:gd name="T30" fmla="*/ 0 w 54"/>
                  <a:gd name="T31" fmla="*/ 0 h 264"/>
                  <a:gd name="T32" fmla="*/ 0 w 54"/>
                  <a:gd name="T33" fmla="*/ 0 h 264"/>
                  <a:gd name="T34" fmla="*/ 0 w 54"/>
                  <a:gd name="T35" fmla="*/ 0 h 264"/>
                  <a:gd name="T36" fmla="*/ 0 w 54"/>
                  <a:gd name="T37" fmla="*/ 0 h 264"/>
                  <a:gd name="T38" fmla="*/ 0 w 54"/>
                  <a:gd name="T39" fmla="*/ 0 h 264"/>
                  <a:gd name="T40" fmla="*/ 0 w 54"/>
                  <a:gd name="T41" fmla="*/ 1 h 264"/>
                  <a:gd name="T42" fmla="*/ 0 w 54"/>
                  <a:gd name="T43" fmla="*/ 1 h 264"/>
                  <a:gd name="T44" fmla="*/ 0 w 54"/>
                  <a:gd name="T45" fmla="*/ 1 h 264"/>
                  <a:gd name="T46" fmla="*/ 0 w 54"/>
                  <a:gd name="T47" fmla="*/ 1 h 264"/>
                  <a:gd name="T48" fmla="*/ 0 w 54"/>
                  <a:gd name="T49" fmla="*/ 1 h 264"/>
                  <a:gd name="T50" fmla="*/ 0 w 54"/>
                  <a:gd name="T51" fmla="*/ 1 h 264"/>
                  <a:gd name="T52" fmla="*/ 0 w 54"/>
                  <a:gd name="T53" fmla="*/ 1 h 26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4" h="264">
                    <a:moveTo>
                      <a:pt x="0" y="0"/>
                    </a:moveTo>
                    <a:lnTo>
                      <a:pt x="0" y="2"/>
                    </a:lnTo>
                    <a:lnTo>
                      <a:pt x="3" y="13"/>
                    </a:lnTo>
                    <a:lnTo>
                      <a:pt x="4" y="25"/>
                    </a:lnTo>
                    <a:lnTo>
                      <a:pt x="5" y="36"/>
                    </a:lnTo>
                    <a:lnTo>
                      <a:pt x="7" y="46"/>
                    </a:lnTo>
                    <a:lnTo>
                      <a:pt x="8" y="57"/>
                    </a:lnTo>
                    <a:lnTo>
                      <a:pt x="11" y="68"/>
                    </a:lnTo>
                    <a:lnTo>
                      <a:pt x="13" y="80"/>
                    </a:lnTo>
                    <a:lnTo>
                      <a:pt x="14" y="90"/>
                    </a:lnTo>
                    <a:lnTo>
                      <a:pt x="16" y="101"/>
                    </a:lnTo>
                    <a:lnTo>
                      <a:pt x="18" y="112"/>
                    </a:lnTo>
                    <a:lnTo>
                      <a:pt x="21" y="122"/>
                    </a:lnTo>
                    <a:lnTo>
                      <a:pt x="23" y="134"/>
                    </a:lnTo>
                    <a:lnTo>
                      <a:pt x="25" y="145"/>
                    </a:lnTo>
                    <a:lnTo>
                      <a:pt x="27" y="155"/>
                    </a:lnTo>
                    <a:lnTo>
                      <a:pt x="30" y="166"/>
                    </a:lnTo>
                    <a:lnTo>
                      <a:pt x="32" y="176"/>
                    </a:lnTo>
                    <a:lnTo>
                      <a:pt x="34" y="188"/>
                    </a:lnTo>
                    <a:lnTo>
                      <a:pt x="37" y="199"/>
                    </a:lnTo>
                    <a:lnTo>
                      <a:pt x="40" y="209"/>
                    </a:lnTo>
                    <a:lnTo>
                      <a:pt x="42" y="220"/>
                    </a:lnTo>
                    <a:lnTo>
                      <a:pt x="45" y="230"/>
                    </a:lnTo>
                    <a:lnTo>
                      <a:pt x="48" y="242"/>
                    </a:lnTo>
                    <a:lnTo>
                      <a:pt x="51" y="252"/>
                    </a:lnTo>
                    <a:lnTo>
                      <a:pt x="54" y="263"/>
                    </a:lnTo>
                    <a:lnTo>
                      <a:pt x="54" y="2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8" name="Freeform 182"/>
              <p:cNvSpPr>
                <a:spLocks/>
              </p:cNvSpPr>
              <p:nvPr/>
            </p:nvSpPr>
            <p:spPr bwMode="auto">
              <a:xfrm>
                <a:off x="4421" y="2664"/>
                <a:ext cx="13" cy="32"/>
              </a:xfrm>
              <a:custGeom>
                <a:avLst/>
                <a:gdLst>
                  <a:gd name="T0" fmla="*/ 0 w 54"/>
                  <a:gd name="T1" fmla="*/ 0 h 142"/>
                  <a:gd name="T2" fmla="*/ 0 w 54"/>
                  <a:gd name="T3" fmla="*/ 0 h 142"/>
                  <a:gd name="T4" fmla="*/ 0 w 54"/>
                  <a:gd name="T5" fmla="*/ 0 h 142"/>
                  <a:gd name="T6" fmla="*/ 0 w 54"/>
                  <a:gd name="T7" fmla="*/ 0 h 142"/>
                  <a:gd name="T8" fmla="*/ 0 w 54"/>
                  <a:gd name="T9" fmla="*/ 0 h 142"/>
                  <a:gd name="T10" fmla="*/ 0 w 54"/>
                  <a:gd name="T11" fmla="*/ 0 h 142"/>
                  <a:gd name="T12" fmla="*/ 0 w 54"/>
                  <a:gd name="T13" fmla="*/ 0 h 142"/>
                  <a:gd name="T14" fmla="*/ 0 w 54"/>
                  <a:gd name="T15" fmla="*/ 0 h 142"/>
                  <a:gd name="T16" fmla="*/ 0 w 54"/>
                  <a:gd name="T17" fmla="*/ 0 h 142"/>
                  <a:gd name="T18" fmla="*/ 0 w 54"/>
                  <a:gd name="T19" fmla="*/ 0 h 142"/>
                  <a:gd name="T20" fmla="*/ 0 w 54"/>
                  <a:gd name="T21" fmla="*/ 0 h 142"/>
                  <a:gd name="T22" fmla="*/ 0 w 54"/>
                  <a:gd name="T23" fmla="*/ 0 h 142"/>
                  <a:gd name="T24" fmla="*/ 0 w 54"/>
                  <a:gd name="T25" fmla="*/ 0 h 142"/>
                  <a:gd name="T26" fmla="*/ 0 w 54"/>
                  <a:gd name="T27" fmla="*/ 0 h 142"/>
                  <a:gd name="T28" fmla="*/ 0 w 54"/>
                  <a:gd name="T29" fmla="*/ 0 h 1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" h="142">
                    <a:moveTo>
                      <a:pt x="0" y="0"/>
                    </a:moveTo>
                    <a:lnTo>
                      <a:pt x="3" y="8"/>
                    </a:lnTo>
                    <a:lnTo>
                      <a:pt x="6" y="19"/>
                    </a:lnTo>
                    <a:lnTo>
                      <a:pt x="10" y="30"/>
                    </a:lnTo>
                    <a:lnTo>
                      <a:pt x="14" y="40"/>
                    </a:lnTo>
                    <a:lnTo>
                      <a:pt x="17" y="50"/>
                    </a:lnTo>
                    <a:lnTo>
                      <a:pt x="22" y="61"/>
                    </a:lnTo>
                    <a:lnTo>
                      <a:pt x="25" y="71"/>
                    </a:lnTo>
                    <a:lnTo>
                      <a:pt x="29" y="81"/>
                    </a:lnTo>
                    <a:lnTo>
                      <a:pt x="33" y="91"/>
                    </a:lnTo>
                    <a:lnTo>
                      <a:pt x="37" y="102"/>
                    </a:lnTo>
                    <a:lnTo>
                      <a:pt x="42" y="112"/>
                    </a:lnTo>
                    <a:lnTo>
                      <a:pt x="46" y="122"/>
                    </a:lnTo>
                    <a:lnTo>
                      <a:pt x="51" y="132"/>
                    </a:lnTo>
                    <a:lnTo>
                      <a:pt x="54" y="1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39" name="Freeform 183"/>
              <p:cNvSpPr>
                <a:spLocks/>
              </p:cNvSpPr>
              <p:nvPr/>
            </p:nvSpPr>
            <p:spPr bwMode="auto">
              <a:xfrm>
                <a:off x="5184" y="2663"/>
                <a:ext cx="15" cy="33"/>
              </a:xfrm>
              <a:custGeom>
                <a:avLst/>
                <a:gdLst>
                  <a:gd name="T0" fmla="*/ 0 w 58"/>
                  <a:gd name="T1" fmla="*/ 0 h 147"/>
                  <a:gd name="T2" fmla="*/ 0 w 58"/>
                  <a:gd name="T3" fmla="*/ 0 h 147"/>
                  <a:gd name="T4" fmla="*/ 0 w 58"/>
                  <a:gd name="T5" fmla="*/ 0 h 147"/>
                  <a:gd name="T6" fmla="*/ 0 w 58"/>
                  <a:gd name="T7" fmla="*/ 0 h 147"/>
                  <a:gd name="T8" fmla="*/ 0 w 58"/>
                  <a:gd name="T9" fmla="*/ 0 h 147"/>
                  <a:gd name="T10" fmla="*/ 0 w 58"/>
                  <a:gd name="T11" fmla="*/ 0 h 147"/>
                  <a:gd name="T12" fmla="*/ 0 w 58"/>
                  <a:gd name="T13" fmla="*/ 0 h 147"/>
                  <a:gd name="T14" fmla="*/ 0 w 58"/>
                  <a:gd name="T15" fmla="*/ 0 h 147"/>
                  <a:gd name="T16" fmla="*/ 0 w 58"/>
                  <a:gd name="T17" fmla="*/ 0 h 147"/>
                  <a:gd name="T18" fmla="*/ 0 w 58"/>
                  <a:gd name="T19" fmla="*/ 0 h 147"/>
                  <a:gd name="T20" fmla="*/ 0 w 58"/>
                  <a:gd name="T21" fmla="*/ 0 h 147"/>
                  <a:gd name="T22" fmla="*/ 0 w 58"/>
                  <a:gd name="T23" fmla="*/ 0 h 147"/>
                  <a:gd name="T24" fmla="*/ 0 w 58"/>
                  <a:gd name="T25" fmla="*/ 0 h 1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8" h="147">
                    <a:moveTo>
                      <a:pt x="0" y="147"/>
                    </a:moveTo>
                    <a:lnTo>
                      <a:pt x="6" y="135"/>
                    </a:lnTo>
                    <a:lnTo>
                      <a:pt x="11" y="123"/>
                    </a:lnTo>
                    <a:lnTo>
                      <a:pt x="17" y="110"/>
                    </a:lnTo>
                    <a:lnTo>
                      <a:pt x="22" y="98"/>
                    </a:lnTo>
                    <a:lnTo>
                      <a:pt x="27" y="84"/>
                    </a:lnTo>
                    <a:lnTo>
                      <a:pt x="32" y="72"/>
                    </a:lnTo>
                    <a:lnTo>
                      <a:pt x="36" y="60"/>
                    </a:lnTo>
                    <a:lnTo>
                      <a:pt x="42" y="47"/>
                    </a:lnTo>
                    <a:lnTo>
                      <a:pt x="46" y="34"/>
                    </a:lnTo>
                    <a:lnTo>
                      <a:pt x="51" y="21"/>
                    </a:lnTo>
                    <a:lnTo>
                      <a:pt x="55" y="8"/>
                    </a:lnTo>
                    <a:lnTo>
                      <a:pt x="5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0" name="Freeform 184"/>
              <p:cNvSpPr>
                <a:spLocks/>
              </p:cNvSpPr>
              <p:nvPr/>
            </p:nvSpPr>
            <p:spPr bwMode="auto">
              <a:xfrm>
                <a:off x="5204" y="2583"/>
                <a:ext cx="12" cy="61"/>
              </a:xfrm>
              <a:custGeom>
                <a:avLst/>
                <a:gdLst>
                  <a:gd name="T0" fmla="*/ 0 w 52"/>
                  <a:gd name="T1" fmla="*/ 1 h 264"/>
                  <a:gd name="T2" fmla="*/ 0 w 52"/>
                  <a:gd name="T3" fmla="*/ 1 h 264"/>
                  <a:gd name="T4" fmla="*/ 0 w 52"/>
                  <a:gd name="T5" fmla="*/ 1 h 264"/>
                  <a:gd name="T6" fmla="*/ 0 w 52"/>
                  <a:gd name="T7" fmla="*/ 1 h 264"/>
                  <a:gd name="T8" fmla="*/ 0 w 52"/>
                  <a:gd name="T9" fmla="*/ 1 h 264"/>
                  <a:gd name="T10" fmla="*/ 0 w 52"/>
                  <a:gd name="T11" fmla="*/ 1 h 264"/>
                  <a:gd name="T12" fmla="*/ 0 w 52"/>
                  <a:gd name="T13" fmla="*/ 0 h 264"/>
                  <a:gd name="T14" fmla="*/ 0 w 52"/>
                  <a:gd name="T15" fmla="*/ 0 h 264"/>
                  <a:gd name="T16" fmla="*/ 0 w 52"/>
                  <a:gd name="T17" fmla="*/ 0 h 264"/>
                  <a:gd name="T18" fmla="*/ 0 w 52"/>
                  <a:gd name="T19" fmla="*/ 0 h 264"/>
                  <a:gd name="T20" fmla="*/ 0 w 52"/>
                  <a:gd name="T21" fmla="*/ 0 h 264"/>
                  <a:gd name="T22" fmla="*/ 0 w 52"/>
                  <a:gd name="T23" fmla="*/ 0 h 264"/>
                  <a:gd name="T24" fmla="*/ 0 w 52"/>
                  <a:gd name="T25" fmla="*/ 0 h 264"/>
                  <a:gd name="T26" fmla="*/ 0 w 52"/>
                  <a:gd name="T27" fmla="*/ 0 h 264"/>
                  <a:gd name="T28" fmla="*/ 0 w 52"/>
                  <a:gd name="T29" fmla="*/ 0 h 264"/>
                  <a:gd name="T30" fmla="*/ 0 w 52"/>
                  <a:gd name="T31" fmla="*/ 0 h 264"/>
                  <a:gd name="T32" fmla="*/ 0 w 52"/>
                  <a:gd name="T33" fmla="*/ 0 h 264"/>
                  <a:gd name="T34" fmla="*/ 0 w 52"/>
                  <a:gd name="T35" fmla="*/ 0 h 264"/>
                  <a:gd name="T36" fmla="*/ 0 w 52"/>
                  <a:gd name="T37" fmla="*/ 0 h 264"/>
                  <a:gd name="T38" fmla="*/ 0 w 52"/>
                  <a:gd name="T39" fmla="*/ 0 h 264"/>
                  <a:gd name="T40" fmla="*/ 0 w 52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264">
                    <a:moveTo>
                      <a:pt x="0" y="264"/>
                    </a:moveTo>
                    <a:lnTo>
                      <a:pt x="2" y="254"/>
                    </a:lnTo>
                    <a:lnTo>
                      <a:pt x="5" y="240"/>
                    </a:lnTo>
                    <a:lnTo>
                      <a:pt x="8" y="227"/>
                    </a:lnTo>
                    <a:lnTo>
                      <a:pt x="12" y="214"/>
                    </a:lnTo>
                    <a:lnTo>
                      <a:pt x="15" y="201"/>
                    </a:lnTo>
                    <a:lnTo>
                      <a:pt x="19" y="187"/>
                    </a:lnTo>
                    <a:lnTo>
                      <a:pt x="22" y="174"/>
                    </a:lnTo>
                    <a:lnTo>
                      <a:pt x="25" y="162"/>
                    </a:lnTo>
                    <a:lnTo>
                      <a:pt x="28" y="148"/>
                    </a:lnTo>
                    <a:lnTo>
                      <a:pt x="31" y="135"/>
                    </a:lnTo>
                    <a:lnTo>
                      <a:pt x="33" y="121"/>
                    </a:lnTo>
                    <a:lnTo>
                      <a:pt x="35" y="108"/>
                    </a:lnTo>
                    <a:lnTo>
                      <a:pt x="38" y="94"/>
                    </a:lnTo>
                    <a:lnTo>
                      <a:pt x="41" y="81"/>
                    </a:lnTo>
                    <a:lnTo>
                      <a:pt x="43" y="67"/>
                    </a:lnTo>
                    <a:lnTo>
                      <a:pt x="44" y="54"/>
                    </a:lnTo>
                    <a:lnTo>
                      <a:pt x="47" y="40"/>
                    </a:lnTo>
                    <a:lnTo>
                      <a:pt x="49" y="27"/>
                    </a:lnTo>
                    <a:lnTo>
                      <a:pt x="51" y="13"/>
                    </a:lnTo>
                    <a:lnTo>
                      <a:pt x="5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1" name="Freeform 185"/>
              <p:cNvSpPr>
                <a:spLocks/>
              </p:cNvSpPr>
              <p:nvPr/>
            </p:nvSpPr>
            <p:spPr bwMode="auto">
              <a:xfrm>
                <a:off x="5218" y="2501"/>
                <a:ext cx="2" cy="63"/>
              </a:xfrm>
              <a:custGeom>
                <a:avLst/>
                <a:gdLst>
                  <a:gd name="T0" fmla="*/ 0 w 6"/>
                  <a:gd name="T1" fmla="*/ 1 h 270"/>
                  <a:gd name="T2" fmla="*/ 0 w 6"/>
                  <a:gd name="T3" fmla="*/ 1 h 270"/>
                  <a:gd name="T4" fmla="*/ 0 w 6"/>
                  <a:gd name="T5" fmla="*/ 1 h 270"/>
                  <a:gd name="T6" fmla="*/ 0 w 6"/>
                  <a:gd name="T7" fmla="*/ 1 h 270"/>
                  <a:gd name="T8" fmla="*/ 0 w 6"/>
                  <a:gd name="T9" fmla="*/ 1 h 270"/>
                  <a:gd name="T10" fmla="*/ 0 w 6"/>
                  <a:gd name="T11" fmla="*/ 1 h 270"/>
                  <a:gd name="T12" fmla="*/ 0 w 6"/>
                  <a:gd name="T13" fmla="*/ 1 h 270"/>
                  <a:gd name="T14" fmla="*/ 0 w 6"/>
                  <a:gd name="T15" fmla="*/ 0 h 270"/>
                  <a:gd name="T16" fmla="*/ 0 w 6"/>
                  <a:gd name="T17" fmla="*/ 0 h 270"/>
                  <a:gd name="T18" fmla="*/ 0 w 6"/>
                  <a:gd name="T19" fmla="*/ 0 h 270"/>
                  <a:gd name="T20" fmla="*/ 0 w 6"/>
                  <a:gd name="T21" fmla="*/ 0 h 270"/>
                  <a:gd name="T22" fmla="*/ 0 w 6"/>
                  <a:gd name="T23" fmla="*/ 0 h 270"/>
                  <a:gd name="T24" fmla="*/ 0 w 6"/>
                  <a:gd name="T25" fmla="*/ 0 h 270"/>
                  <a:gd name="T26" fmla="*/ 0 w 6"/>
                  <a:gd name="T27" fmla="*/ 0 h 270"/>
                  <a:gd name="T28" fmla="*/ 0 w 6"/>
                  <a:gd name="T29" fmla="*/ 0 h 270"/>
                  <a:gd name="T30" fmla="*/ 0 w 6"/>
                  <a:gd name="T31" fmla="*/ 0 h 270"/>
                  <a:gd name="T32" fmla="*/ 0 w 6"/>
                  <a:gd name="T33" fmla="*/ 0 h 270"/>
                  <a:gd name="T34" fmla="*/ 0 w 6"/>
                  <a:gd name="T35" fmla="*/ 0 h 270"/>
                  <a:gd name="T36" fmla="*/ 0 w 6"/>
                  <a:gd name="T37" fmla="*/ 0 h 270"/>
                  <a:gd name="T38" fmla="*/ 0 w 6"/>
                  <a:gd name="T39" fmla="*/ 0 h 270"/>
                  <a:gd name="T40" fmla="*/ 0 w 6"/>
                  <a:gd name="T41" fmla="*/ 0 h 270"/>
                  <a:gd name="T42" fmla="*/ 0 w 6"/>
                  <a:gd name="T43" fmla="*/ 0 h 27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" h="270">
                    <a:moveTo>
                      <a:pt x="0" y="270"/>
                    </a:moveTo>
                    <a:lnTo>
                      <a:pt x="1" y="264"/>
                    </a:lnTo>
                    <a:lnTo>
                      <a:pt x="1" y="251"/>
                    </a:lnTo>
                    <a:lnTo>
                      <a:pt x="3" y="237"/>
                    </a:lnTo>
                    <a:lnTo>
                      <a:pt x="4" y="224"/>
                    </a:lnTo>
                    <a:lnTo>
                      <a:pt x="4" y="210"/>
                    </a:lnTo>
                    <a:lnTo>
                      <a:pt x="5" y="197"/>
                    </a:lnTo>
                    <a:lnTo>
                      <a:pt x="5" y="183"/>
                    </a:lnTo>
                    <a:lnTo>
                      <a:pt x="5" y="169"/>
                    </a:lnTo>
                    <a:lnTo>
                      <a:pt x="6" y="155"/>
                    </a:lnTo>
                    <a:lnTo>
                      <a:pt x="6" y="142"/>
                    </a:lnTo>
                    <a:lnTo>
                      <a:pt x="6" y="128"/>
                    </a:lnTo>
                    <a:lnTo>
                      <a:pt x="6" y="115"/>
                    </a:lnTo>
                    <a:lnTo>
                      <a:pt x="6" y="101"/>
                    </a:lnTo>
                    <a:lnTo>
                      <a:pt x="5" y="88"/>
                    </a:lnTo>
                    <a:lnTo>
                      <a:pt x="5" y="74"/>
                    </a:lnTo>
                    <a:lnTo>
                      <a:pt x="4" y="61"/>
                    </a:lnTo>
                    <a:lnTo>
                      <a:pt x="4" y="47"/>
                    </a:lnTo>
                    <a:lnTo>
                      <a:pt x="3" y="33"/>
                    </a:lnTo>
                    <a:lnTo>
                      <a:pt x="1" y="19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2" name="Freeform 186"/>
              <p:cNvSpPr>
                <a:spLocks/>
              </p:cNvSpPr>
              <p:nvPr/>
            </p:nvSpPr>
            <p:spPr bwMode="auto">
              <a:xfrm>
                <a:off x="5204" y="2421"/>
                <a:ext cx="12" cy="61"/>
              </a:xfrm>
              <a:custGeom>
                <a:avLst/>
                <a:gdLst>
                  <a:gd name="T0" fmla="*/ 0 w 52"/>
                  <a:gd name="T1" fmla="*/ 1 h 264"/>
                  <a:gd name="T2" fmla="*/ 0 w 52"/>
                  <a:gd name="T3" fmla="*/ 1 h 264"/>
                  <a:gd name="T4" fmla="*/ 0 w 52"/>
                  <a:gd name="T5" fmla="*/ 1 h 264"/>
                  <a:gd name="T6" fmla="*/ 0 w 52"/>
                  <a:gd name="T7" fmla="*/ 1 h 264"/>
                  <a:gd name="T8" fmla="*/ 0 w 52"/>
                  <a:gd name="T9" fmla="*/ 1 h 264"/>
                  <a:gd name="T10" fmla="*/ 0 w 52"/>
                  <a:gd name="T11" fmla="*/ 0 h 264"/>
                  <a:gd name="T12" fmla="*/ 0 w 52"/>
                  <a:gd name="T13" fmla="*/ 0 h 264"/>
                  <a:gd name="T14" fmla="*/ 0 w 52"/>
                  <a:gd name="T15" fmla="*/ 0 h 264"/>
                  <a:gd name="T16" fmla="*/ 0 w 52"/>
                  <a:gd name="T17" fmla="*/ 0 h 264"/>
                  <a:gd name="T18" fmla="*/ 0 w 52"/>
                  <a:gd name="T19" fmla="*/ 0 h 264"/>
                  <a:gd name="T20" fmla="*/ 0 w 52"/>
                  <a:gd name="T21" fmla="*/ 0 h 264"/>
                  <a:gd name="T22" fmla="*/ 0 w 52"/>
                  <a:gd name="T23" fmla="*/ 0 h 264"/>
                  <a:gd name="T24" fmla="*/ 0 w 52"/>
                  <a:gd name="T25" fmla="*/ 0 h 264"/>
                  <a:gd name="T26" fmla="*/ 0 w 52"/>
                  <a:gd name="T27" fmla="*/ 0 h 264"/>
                  <a:gd name="T28" fmla="*/ 0 w 52"/>
                  <a:gd name="T29" fmla="*/ 0 h 264"/>
                  <a:gd name="T30" fmla="*/ 0 w 52"/>
                  <a:gd name="T31" fmla="*/ 0 h 264"/>
                  <a:gd name="T32" fmla="*/ 0 w 52"/>
                  <a:gd name="T33" fmla="*/ 0 h 264"/>
                  <a:gd name="T34" fmla="*/ 0 w 52"/>
                  <a:gd name="T35" fmla="*/ 0 h 264"/>
                  <a:gd name="T36" fmla="*/ 0 w 52"/>
                  <a:gd name="T37" fmla="*/ 0 h 264"/>
                  <a:gd name="T38" fmla="*/ 0 w 52"/>
                  <a:gd name="T39" fmla="*/ 0 h 264"/>
                  <a:gd name="T40" fmla="*/ 0 w 52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2" h="264">
                    <a:moveTo>
                      <a:pt x="52" y="264"/>
                    </a:moveTo>
                    <a:lnTo>
                      <a:pt x="51" y="250"/>
                    </a:lnTo>
                    <a:lnTo>
                      <a:pt x="49" y="237"/>
                    </a:lnTo>
                    <a:lnTo>
                      <a:pt x="47" y="223"/>
                    </a:lnTo>
                    <a:lnTo>
                      <a:pt x="46" y="210"/>
                    </a:lnTo>
                    <a:lnTo>
                      <a:pt x="43" y="196"/>
                    </a:lnTo>
                    <a:lnTo>
                      <a:pt x="41" y="183"/>
                    </a:lnTo>
                    <a:lnTo>
                      <a:pt x="39" y="169"/>
                    </a:lnTo>
                    <a:lnTo>
                      <a:pt x="35" y="156"/>
                    </a:lnTo>
                    <a:lnTo>
                      <a:pt x="33" y="142"/>
                    </a:lnTo>
                    <a:lnTo>
                      <a:pt x="31" y="130"/>
                    </a:lnTo>
                    <a:lnTo>
                      <a:pt x="28" y="116"/>
                    </a:lnTo>
                    <a:lnTo>
                      <a:pt x="25" y="103"/>
                    </a:lnTo>
                    <a:lnTo>
                      <a:pt x="22" y="89"/>
                    </a:lnTo>
                    <a:lnTo>
                      <a:pt x="19" y="76"/>
                    </a:lnTo>
                    <a:lnTo>
                      <a:pt x="16" y="62"/>
                    </a:lnTo>
                    <a:lnTo>
                      <a:pt x="13" y="50"/>
                    </a:lnTo>
                    <a:lnTo>
                      <a:pt x="10" y="37"/>
                    </a:lnTo>
                    <a:lnTo>
                      <a:pt x="6" y="23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3" name="Freeform 187"/>
              <p:cNvSpPr>
                <a:spLocks/>
              </p:cNvSpPr>
              <p:nvPr/>
            </p:nvSpPr>
            <p:spPr bwMode="auto">
              <a:xfrm>
                <a:off x="5184" y="2368"/>
                <a:ext cx="15" cy="34"/>
              </a:xfrm>
              <a:custGeom>
                <a:avLst/>
                <a:gdLst>
                  <a:gd name="T0" fmla="*/ 0 w 57"/>
                  <a:gd name="T1" fmla="*/ 0 h 147"/>
                  <a:gd name="T2" fmla="*/ 0 w 57"/>
                  <a:gd name="T3" fmla="*/ 0 h 147"/>
                  <a:gd name="T4" fmla="*/ 0 w 57"/>
                  <a:gd name="T5" fmla="*/ 0 h 147"/>
                  <a:gd name="T6" fmla="*/ 0 w 57"/>
                  <a:gd name="T7" fmla="*/ 0 h 147"/>
                  <a:gd name="T8" fmla="*/ 0 w 57"/>
                  <a:gd name="T9" fmla="*/ 0 h 147"/>
                  <a:gd name="T10" fmla="*/ 0 w 57"/>
                  <a:gd name="T11" fmla="*/ 0 h 147"/>
                  <a:gd name="T12" fmla="*/ 0 w 57"/>
                  <a:gd name="T13" fmla="*/ 0 h 147"/>
                  <a:gd name="T14" fmla="*/ 0 w 57"/>
                  <a:gd name="T15" fmla="*/ 0 h 147"/>
                  <a:gd name="T16" fmla="*/ 0 w 57"/>
                  <a:gd name="T17" fmla="*/ 0 h 147"/>
                  <a:gd name="T18" fmla="*/ 0 w 57"/>
                  <a:gd name="T19" fmla="*/ 0 h 147"/>
                  <a:gd name="T20" fmla="*/ 0 w 57"/>
                  <a:gd name="T21" fmla="*/ 0 h 147"/>
                  <a:gd name="T22" fmla="*/ 0 w 57"/>
                  <a:gd name="T23" fmla="*/ 0 h 147"/>
                  <a:gd name="T24" fmla="*/ 0 w 57"/>
                  <a:gd name="T25" fmla="*/ 0 h 1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7" h="147">
                    <a:moveTo>
                      <a:pt x="57" y="147"/>
                    </a:moveTo>
                    <a:lnTo>
                      <a:pt x="54" y="139"/>
                    </a:lnTo>
                    <a:lnTo>
                      <a:pt x="50" y="127"/>
                    </a:lnTo>
                    <a:lnTo>
                      <a:pt x="45" y="113"/>
                    </a:lnTo>
                    <a:lnTo>
                      <a:pt x="41" y="101"/>
                    </a:lnTo>
                    <a:lnTo>
                      <a:pt x="36" y="88"/>
                    </a:lnTo>
                    <a:lnTo>
                      <a:pt x="31" y="75"/>
                    </a:lnTo>
                    <a:lnTo>
                      <a:pt x="26" y="63"/>
                    </a:lnTo>
                    <a:lnTo>
                      <a:pt x="21" y="50"/>
                    </a:lnTo>
                    <a:lnTo>
                      <a:pt x="16" y="37"/>
                    </a:lnTo>
                    <a:lnTo>
                      <a:pt x="10" y="25"/>
                    </a:lnTo>
                    <a:lnTo>
                      <a:pt x="6" y="1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4" name="Freeform 188"/>
              <p:cNvSpPr>
                <a:spLocks/>
              </p:cNvSpPr>
              <p:nvPr/>
            </p:nvSpPr>
            <p:spPr bwMode="auto">
              <a:xfrm>
                <a:off x="4683" y="2356"/>
                <a:ext cx="188" cy="353"/>
              </a:xfrm>
              <a:custGeom>
                <a:avLst/>
                <a:gdLst>
                  <a:gd name="T0" fmla="*/ 2 w 818"/>
                  <a:gd name="T1" fmla="*/ 0 h 1552"/>
                  <a:gd name="T2" fmla="*/ 2 w 818"/>
                  <a:gd name="T3" fmla="*/ 0 h 1552"/>
                  <a:gd name="T4" fmla="*/ 2 w 818"/>
                  <a:gd name="T5" fmla="*/ 0 h 1552"/>
                  <a:gd name="T6" fmla="*/ 2 w 818"/>
                  <a:gd name="T7" fmla="*/ 0 h 1552"/>
                  <a:gd name="T8" fmla="*/ 2 w 818"/>
                  <a:gd name="T9" fmla="*/ 0 h 1552"/>
                  <a:gd name="T10" fmla="*/ 2 w 818"/>
                  <a:gd name="T11" fmla="*/ 0 h 1552"/>
                  <a:gd name="T12" fmla="*/ 1 w 818"/>
                  <a:gd name="T13" fmla="*/ 0 h 1552"/>
                  <a:gd name="T14" fmla="*/ 1 w 818"/>
                  <a:gd name="T15" fmla="*/ 0 h 1552"/>
                  <a:gd name="T16" fmla="*/ 1 w 818"/>
                  <a:gd name="T17" fmla="*/ 0 h 1552"/>
                  <a:gd name="T18" fmla="*/ 1 w 818"/>
                  <a:gd name="T19" fmla="*/ 0 h 1552"/>
                  <a:gd name="T20" fmla="*/ 1 w 818"/>
                  <a:gd name="T21" fmla="*/ 0 h 1552"/>
                  <a:gd name="T22" fmla="*/ 1 w 818"/>
                  <a:gd name="T23" fmla="*/ 0 h 1552"/>
                  <a:gd name="T24" fmla="*/ 1 w 818"/>
                  <a:gd name="T25" fmla="*/ 0 h 1552"/>
                  <a:gd name="T26" fmla="*/ 1 w 818"/>
                  <a:gd name="T27" fmla="*/ 1 h 1552"/>
                  <a:gd name="T28" fmla="*/ 1 w 818"/>
                  <a:gd name="T29" fmla="*/ 1 h 1552"/>
                  <a:gd name="T30" fmla="*/ 0 w 818"/>
                  <a:gd name="T31" fmla="*/ 1 h 1552"/>
                  <a:gd name="T32" fmla="*/ 0 w 818"/>
                  <a:gd name="T33" fmla="*/ 1 h 1552"/>
                  <a:gd name="T34" fmla="*/ 0 w 818"/>
                  <a:gd name="T35" fmla="*/ 1 h 1552"/>
                  <a:gd name="T36" fmla="*/ 0 w 818"/>
                  <a:gd name="T37" fmla="*/ 1 h 1552"/>
                  <a:gd name="T38" fmla="*/ 0 w 818"/>
                  <a:gd name="T39" fmla="*/ 1 h 1552"/>
                  <a:gd name="T40" fmla="*/ 0 w 818"/>
                  <a:gd name="T41" fmla="*/ 1 h 1552"/>
                  <a:gd name="T42" fmla="*/ 0 w 818"/>
                  <a:gd name="T43" fmla="*/ 1 h 1552"/>
                  <a:gd name="T44" fmla="*/ 0 w 818"/>
                  <a:gd name="T45" fmla="*/ 2 h 1552"/>
                  <a:gd name="T46" fmla="*/ 0 w 818"/>
                  <a:gd name="T47" fmla="*/ 2 h 1552"/>
                  <a:gd name="T48" fmla="*/ 0 w 818"/>
                  <a:gd name="T49" fmla="*/ 2 h 1552"/>
                  <a:gd name="T50" fmla="*/ 0 w 818"/>
                  <a:gd name="T51" fmla="*/ 2 h 1552"/>
                  <a:gd name="T52" fmla="*/ 0 w 818"/>
                  <a:gd name="T53" fmla="*/ 2 h 1552"/>
                  <a:gd name="T54" fmla="*/ 0 w 818"/>
                  <a:gd name="T55" fmla="*/ 2 h 1552"/>
                  <a:gd name="T56" fmla="*/ 0 w 818"/>
                  <a:gd name="T57" fmla="*/ 2 h 1552"/>
                  <a:gd name="T58" fmla="*/ 0 w 818"/>
                  <a:gd name="T59" fmla="*/ 3 h 1552"/>
                  <a:gd name="T60" fmla="*/ 0 w 818"/>
                  <a:gd name="T61" fmla="*/ 3 h 1552"/>
                  <a:gd name="T62" fmla="*/ 0 w 818"/>
                  <a:gd name="T63" fmla="*/ 3 h 1552"/>
                  <a:gd name="T64" fmla="*/ 0 w 818"/>
                  <a:gd name="T65" fmla="*/ 3 h 1552"/>
                  <a:gd name="T66" fmla="*/ 0 w 818"/>
                  <a:gd name="T67" fmla="*/ 3 h 1552"/>
                  <a:gd name="T68" fmla="*/ 0 w 818"/>
                  <a:gd name="T69" fmla="*/ 3 h 1552"/>
                  <a:gd name="T70" fmla="*/ 0 w 818"/>
                  <a:gd name="T71" fmla="*/ 3 h 1552"/>
                  <a:gd name="T72" fmla="*/ 0 w 818"/>
                  <a:gd name="T73" fmla="*/ 3 h 1552"/>
                  <a:gd name="T74" fmla="*/ 0 w 818"/>
                  <a:gd name="T75" fmla="*/ 3 h 1552"/>
                  <a:gd name="T76" fmla="*/ 1 w 818"/>
                  <a:gd name="T77" fmla="*/ 3 h 1552"/>
                  <a:gd name="T78" fmla="*/ 1 w 818"/>
                  <a:gd name="T79" fmla="*/ 3 h 1552"/>
                  <a:gd name="T80" fmla="*/ 1 w 818"/>
                  <a:gd name="T81" fmla="*/ 4 h 1552"/>
                  <a:gd name="T82" fmla="*/ 1 w 818"/>
                  <a:gd name="T83" fmla="*/ 4 h 1552"/>
                  <a:gd name="T84" fmla="*/ 1 w 818"/>
                  <a:gd name="T85" fmla="*/ 4 h 1552"/>
                  <a:gd name="T86" fmla="*/ 1 w 818"/>
                  <a:gd name="T87" fmla="*/ 4 h 1552"/>
                  <a:gd name="T88" fmla="*/ 1 w 818"/>
                  <a:gd name="T89" fmla="*/ 4 h 1552"/>
                  <a:gd name="T90" fmla="*/ 1 w 818"/>
                  <a:gd name="T91" fmla="*/ 4 h 1552"/>
                  <a:gd name="T92" fmla="*/ 1 w 818"/>
                  <a:gd name="T93" fmla="*/ 4 h 1552"/>
                  <a:gd name="T94" fmla="*/ 2 w 818"/>
                  <a:gd name="T95" fmla="*/ 4 h 1552"/>
                  <a:gd name="T96" fmla="*/ 2 w 818"/>
                  <a:gd name="T97" fmla="*/ 4 h 1552"/>
                  <a:gd name="T98" fmla="*/ 2 w 818"/>
                  <a:gd name="T99" fmla="*/ 4 h 1552"/>
                  <a:gd name="T100" fmla="*/ 2 w 818"/>
                  <a:gd name="T101" fmla="*/ 4 h 1552"/>
                  <a:gd name="T102" fmla="*/ 2 w 818"/>
                  <a:gd name="T103" fmla="*/ 4 h 155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18" h="1552">
                    <a:moveTo>
                      <a:pt x="818" y="0"/>
                    </a:moveTo>
                    <a:lnTo>
                      <a:pt x="794" y="0"/>
                    </a:lnTo>
                    <a:lnTo>
                      <a:pt x="770" y="0"/>
                    </a:lnTo>
                    <a:lnTo>
                      <a:pt x="746" y="1"/>
                    </a:lnTo>
                    <a:lnTo>
                      <a:pt x="722" y="2"/>
                    </a:lnTo>
                    <a:lnTo>
                      <a:pt x="699" y="5"/>
                    </a:lnTo>
                    <a:lnTo>
                      <a:pt x="674" y="8"/>
                    </a:lnTo>
                    <a:lnTo>
                      <a:pt x="651" y="12"/>
                    </a:lnTo>
                    <a:lnTo>
                      <a:pt x="627" y="17"/>
                    </a:lnTo>
                    <a:lnTo>
                      <a:pt x="603" y="22"/>
                    </a:lnTo>
                    <a:lnTo>
                      <a:pt x="581" y="28"/>
                    </a:lnTo>
                    <a:lnTo>
                      <a:pt x="557" y="35"/>
                    </a:lnTo>
                    <a:lnTo>
                      <a:pt x="535" y="41"/>
                    </a:lnTo>
                    <a:lnTo>
                      <a:pt x="512" y="49"/>
                    </a:lnTo>
                    <a:lnTo>
                      <a:pt x="490" y="58"/>
                    </a:lnTo>
                    <a:lnTo>
                      <a:pt x="467" y="67"/>
                    </a:lnTo>
                    <a:lnTo>
                      <a:pt x="446" y="77"/>
                    </a:lnTo>
                    <a:lnTo>
                      <a:pt x="425" y="88"/>
                    </a:lnTo>
                    <a:lnTo>
                      <a:pt x="403" y="99"/>
                    </a:lnTo>
                    <a:lnTo>
                      <a:pt x="383" y="111"/>
                    </a:lnTo>
                    <a:lnTo>
                      <a:pt x="363" y="123"/>
                    </a:lnTo>
                    <a:lnTo>
                      <a:pt x="343" y="137"/>
                    </a:lnTo>
                    <a:lnTo>
                      <a:pt x="324" y="150"/>
                    </a:lnTo>
                    <a:lnTo>
                      <a:pt x="305" y="164"/>
                    </a:lnTo>
                    <a:lnTo>
                      <a:pt x="285" y="179"/>
                    </a:lnTo>
                    <a:lnTo>
                      <a:pt x="267" y="194"/>
                    </a:lnTo>
                    <a:lnTo>
                      <a:pt x="249" y="210"/>
                    </a:lnTo>
                    <a:lnTo>
                      <a:pt x="233" y="227"/>
                    </a:lnTo>
                    <a:lnTo>
                      <a:pt x="216" y="244"/>
                    </a:lnTo>
                    <a:lnTo>
                      <a:pt x="199" y="261"/>
                    </a:lnTo>
                    <a:lnTo>
                      <a:pt x="183" y="279"/>
                    </a:lnTo>
                    <a:lnTo>
                      <a:pt x="169" y="296"/>
                    </a:lnTo>
                    <a:lnTo>
                      <a:pt x="154" y="316"/>
                    </a:lnTo>
                    <a:lnTo>
                      <a:pt x="140" y="335"/>
                    </a:lnTo>
                    <a:lnTo>
                      <a:pt x="127" y="354"/>
                    </a:lnTo>
                    <a:lnTo>
                      <a:pt x="115" y="374"/>
                    </a:lnTo>
                    <a:lnTo>
                      <a:pt x="102" y="394"/>
                    </a:lnTo>
                    <a:lnTo>
                      <a:pt x="91" y="414"/>
                    </a:lnTo>
                    <a:lnTo>
                      <a:pt x="80" y="436"/>
                    </a:lnTo>
                    <a:lnTo>
                      <a:pt x="70" y="456"/>
                    </a:lnTo>
                    <a:lnTo>
                      <a:pt x="60" y="479"/>
                    </a:lnTo>
                    <a:lnTo>
                      <a:pt x="52" y="500"/>
                    </a:lnTo>
                    <a:lnTo>
                      <a:pt x="43" y="522"/>
                    </a:lnTo>
                    <a:lnTo>
                      <a:pt x="36" y="544"/>
                    </a:lnTo>
                    <a:lnTo>
                      <a:pt x="29" y="566"/>
                    </a:lnTo>
                    <a:lnTo>
                      <a:pt x="23" y="590"/>
                    </a:lnTo>
                    <a:lnTo>
                      <a:pt x="17" y="612"/>
                    </a:lnTo>
                    <a:lnTo>
                      <a:pt x="12" y="635"/>
                    </a:lnTo>
                    <a:lnTo>
                      <a:pt x="9" y="658"/>
                    </a:lnTo>
                    <a:lnTo>
                      <a:pt x="6" y="682"/>
                    </a:lnTo>
                    <a:lnTo>
                      <a:pt x="3" y="704"/>
                    </a:lnTo>
                    <a:lnTo>
                      <a:pt x="1" y="728"/>
                    </a:lnTo>
                    <a:lnTo>
                      <a:pt x="0" y="752"/>
                    </a:lnTo>
                    <a:lnTo>
                      <a:pt x="0" y="775"/>
                    </a:lnTo>
                    <a:lnTo>
                      <a:pt x="0" y="799"/>
                    </a:lnTo>
                    <a:lnTo>
                      <a:pt x="1" y="822"/>
                    </a:lnTo>
                    <a:lnTo>
                      <a:pt x="3" y="845"/>
                    </a:lnTo>
                    <a:lnTo>
                      <a:pt x="6" y="868"/>
                    </a:lnTo>
                    <a:lnTo>
                      <a:pt x="9" y="892"/>
                    </a:lnTo>
                    <a:lnTo>
                      <a:pt x="14" y="914"/>
                    </a:lnTo>
                    <a:lnTo>
                      <a:pt x="18" y="938"/>
                    </a:lnTo>
                    <a:lnTo>
                      <a:pt x="24" y="961"/>
                    </a:lnTo>
                    <a:lnTo>
                      <a:pt x="29" y="983"/>
                    </a:lnTo>
                    <a:lnTo>
                      <a:pt x="36" y="1005"/>
                    </a:lnTo>
                    <a:lnTo>
                      <a:pt x="44" y="1028"/>
                    </a:lnTo>
                    <a:lnTo>
                      <a:pt x="52" y="1050"/>
                    </a:lnTo>
                    <a:lnTo>
                      <a:pt x="61" y="1072"/>
                    </a:lnTo>
                    <a:lnTo>
                      <a:pt x="70" y="1093"/>
                    </a:lnTo>
                    <a:lnTo>
                      <a:pt x="80" y="1114"/>
                    </a:lnTo>
                    <a:lnTo>
                      <a:pt x="91" y="1136"/>
                    </a:lnTo>
                    <a:lnTo>
                      <a:pt x="102" y="1156"/>
                    </a:lnTo>
                    <a:lnTo>
                      <a:pt x="115" y="1176"/>
                    </a:lnTo>
                    <a:lnTo>
                      <a:pt x="128" y="1196"/>
                    </a:lnTo>
                    <a:lnTo>
                      <a:pt x="140" y="1216"/>
                    </a:lnTo>
                    <a:lnTo>
                      <a:pt x="155" y="1235"/>
                    </a:lnTo>
                    <a:lnTo>
                      <a:pt x="170" y="1254"/>
                    </a:lnTo>
                    <a:lnTo>
                      <a:pt x="184" y="1272"/>
                    </a:lnTo>
                    <a:lnTo>
                      <a:pt x="200" y="1290"/>
                    </a:lnTo>
                    <a:lnTo>
                      <a:pt x="217" y="1307"/>
                    </a:lnTo>
                    <a:lnTo>
                      <a:pt x="233" y="1323"/>
                    </a:lnTo>
                    <a:lnTo>
                      <a:pt x="251" y="1340"/>
                    </a:lnTo>
                    <a:lnTo>
                      <a:pt x="269" y="1356"/>
                    </a:lnTo>
                    <a:lnTo>
                      <a:pt x="287" y="1372"/>
                    </a:lnTo>
                    <a:lnTo>
                      <a:pt x="305" y="1386"/>
                    </a:lnTo>
                    <a:lnTo>
                      <a:pt x="324" y="1400"/>
                    </a:lnTo>
                    <a:lnTo>
                      <a:pt x="344" y="1414"/>
                    </a:lnTo>
                    <a:lnTo>
                      <a:pt x="364" y="1427"/>
                    </a:lnTo>
                    <a:lnTo>
                      <a:pt x="384" y="1439"/>
                    </a:lnTo>
                    <a:lnTo>
                      <a:pt x="404" y="1452"/>
                    </a:lnTo>
                    <a:lnTo>
                      <a:pt x="426" y="1463"/>
                    </a:lnTo>
                    <a:lnTo>
                      <a:pt x="447" y="1473"/>
                    </a:lnTo>
                    <a:lnTo>
                      <a:pt x="469" y="1483"/>
                    </a:lnTo>
                    <a:lnTo>
                      <a:pt x="491" y="1492"/>
                    </a:lnTo>
                    <a:lnTo>
                      <a:pt x="513" y="1501"/>
                    </a:lnTo>
                    <a:lnTo>
                      <a:pt x="536" y="1509"/>
                    </a:lnTo>
                    <a:lnTo>
                      <a:pt x="558" y="1517"/>
                    </a:lnTo>
                    <a:lnTo>
                      <a:pt x="582" y="1523"/>
                    </a:lnTo>
                    <a:lnTo>
                      <a:pt x="606" y="1529"/>
                    </a:lnTo>
                    <a:lnTo>
                      <a:pt x="628" y="1535"/>
                    </a:lnTo>
                    <a:lnTo>
                      <a:pt x="652" y="1539"/>
                    </a:lnTo>
                    <a:lnTo>
                      <a:pt x="675" y="1543"/>
                    </a:lnTo>
                    <a:lnTo>
                      <a:pt x="700" y="1546"/>
                    </a:lnTo>
                    <a:lnTo>
                      <a:pt x="724" y="1548"/>
                    </a:lnTo>
                    <a:lnTo>
                      <a:pt x="747" y="1550"/>
                    </a:lnTo>
                    <a:lnTo>
                      <a:pt x="772" y="155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5" name="Freeform 189"/>
              <p:cNvSpPr>
                <a:spLocks/>
              </p:cNvSpPr>
              <p:nvPr/>
            </p:nvSpPr>
            <p:spPr bwMode="auto">
              <a:xfrm>
                <a:off x="4917" y="2685"/>
                <a:ext cx="43" cy="19"/>
              </a:xfrm>
              <a:custGeom>
                <a:avLst/>
                <a:gdLst>
                  <a:gd name="T0" fmla="*/ 0 w 186"/>
                  <a:gd name="T1" fmla="*/ 0 h 85"/>
                  <a:gd name="T2" fmla="*/ 0 w 186"/>
                  <a:gd name="T3" fmla="*/ 0 h 85"/>
                  <a:gd name="T4" fmla="*/ 0 w 186"/>
                  <a:gd name="T5" fmla="*/ 0 h 85"/>
                  <a:gd name="T6" fmla="*/ 0 w 186"/>
                  <a:gd name="T7" fmla="*/ 0 h 85"/>
                  <a:gd name="T8" fmla="*/ 0 w 186"/>
                  <a:gd name="T9" fmla="*/ 0 h 85"/>
                  <a:gd name="T10" fmla="*/ 0 w 186"/>
                  <a:gd name="T11" fmla="*/ 0 h 85"/>
                  <a:gd name="T12" fmla="*/ 0 w 186"/>
                  <a:gd name="T13" fmla="*/ 0 h 85"/>
                  <a:gd name="T14" fmla="*/ 0 w 186"/>
                  <a:gd name="T15" fmla="*/ 0 h 85"/>
                  <a:gd name="T16" fmla="*/ 0 w 186"/>
                  <a:gd name="T17" fmla="*/ 0 h 85"/>
                  <a:gd name="T18" fmla="*/ 0 w 186"/>
                  <a:gd name="T19" fmla="*/ 0 h 85"/>
                  <a:gd name="T20" fmla="*/ 0 w 186"/>
                  <a:gd name="T21" fmla="*/ 0 h 85"/>
                  <a:gd name="T22" fmla="*/ 0 w 186"/>
                  <a:gd name="T23" fmla="*/ 0 h 85"/>
                  <a:gd name="T24" fmla="*/ 0 w 186"/>
                  <a:gd name="T25" fmla="*/ 0 h 85"/>
                  <a:gd name="T26" fmla="*/ 0 w 186"/>
                  <a:gd name="T27" fmla="*/ 0 h 85"/>
                  <a:gd name="T28" fmla="*/ 0 w 186"/>
                  <a:gd name="T29" fmla="*/ 0 h 85"/>
                  <a:gd name="T30" fmla="*/ 0 w 186"/>
                  <a:gd name="T31" fmla="*/ 0 h 85"/>
                  <a:gd name="T32" fmla="*/ 0 w 186"/>
                  <a:gd name="T33" fmla="*/ 0 h 85"/>
                  <a:gd name="T34" fmla="*/ 0 w 186"/>
                  <a:gd name="T35" fmla="*/ 0 h 85"/>
                  <a:gd name="T36" fmla="*/ 0 w 186"/>
                  <a:gd name="T37" fmla="*/ 0 h 85"/>
                  <a:gd name="T38" fmla="*/ 0 w 186"/>
                  <a:gd name="T39" fmla="*/ 0 h 85"/>
                  <a:gd name="T40" fmla="*/ 0 w 186"/>
                  <a:gd name="T41" fmla="*/ 0 h 85"/>
                  <a:gd name="T42" fmla="*/ 0 w 186"/>
                  <a:gd name="T43" fmla="*/ 0 h 85"/>
                  <a:gd name="T44" fmla="*/ 0 w 186"/>
                  <a:gd name="T45" fmla="*/ 0 h 85"/>
                  <a:gd name="T46" fmla="*/ 0 w 186"/>
                  <a:gd name="T47" fmla="*/ 0 h 85"/>
                  <a:gd name="T48" fmla="*/ 0 w 186"/>
                  <a:gd name="T49" fmla="*/ 0 h 85"/>
                  <a:gd name="T50" fmla="*/ 0 w 186"/>
                  <a:gd name="T51" fmla="*/ 0 h 85"/>
                  <a:gd name="T52" fmla="*/ 0 w 186"/>
                  <a:gd name="T53" fmla="*/ 0 h 85"/>
                  <a:gd name="T54" fmla="*/ 0 w 186"/>
                  <a:gd name="T55" fmla="*/ 0 h 85"/>
                  <a:gd name="T56" fmla="*/ 0 w 186"/>
                  <a:gd name="T57" fmla="*/ 0 h 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86" h="85">
                    <a:moveTo>
                      <a:pt x="0" y="85"/>
                    </a:moveTo>
                    <a:lnTo>
                      <a:pt x="7" y="82"/>
                    </a:lnTo>
                    <a:lnTo>
                      <a:pt x="13" y="80"/>
                    </a:lnTo>
                    <a:lnTo>
                      <a:pt x="21" y="78"/>
                    </a:lnTo>
                    <a:lnTo>
                      <a:pt x="28" y="76"/>
                    </a:lnTo>
                    <a:lnTo>
                      <a:pt x="35" y="73"/>
                    </a:lnTo>
                    <a:lnTo>
                      <a:pt x="43" y="70"/>
                    </a:lnTo>
                    <a:lnTo>
                      <a:pt x="49" y="68"/>
                    </a:lnTo>
                    <a:lnTo>
                      <a:pt x="56" y="66"/>
                    </a:lnTo>
                    <a:lnTo>
                      <a:pt x="63" y="62"/>
                    </a:lnTo>
                    <a:lnTo>
                      <a:pt x="71" y="60"/>
                    </a:lnTo>
                    <a:lnTo>
                      <a:pt x="77" y="57"/>
                    </a:lnTo>
                    <a:lnTo>
                      <a:pt x="84" y="53"/>
                    </a:lnTo>
                    <a:lnTo>
                      <a:pt x="91" y="51"/>
                    </a:lnTo>
                    <a:lnTo>
                      <a:pt x="98" y="48"/>
                    </a:lnTo>
                    <a:lnTo>
                      <a:pt x="104" y="44"/>
                    </a:lnTo>
                    <a:lnTo>
                      <a:pt x="111" y="41"/>
                    </a:lnTo>
                    <a:lnTo>
                      <a:pt x="118" y="37"/>
                    </a:lnTo>
                    <a:lnTo>
                      <a:pt x="125" y="34"/>
                    </a:lnTo>
                    <a:lnTo>
                      <a:pt x="131" y="31"/>
                    </a:lnTo>
                    <a:lnTo>
                      <a:pt x="138" y="27"/>
                    </a:lnTo>
                    <a:lnTo>
                      <a:pt x="145" y="24"/>
                    </a:lnTo>
                    <a:lnTo>
                      <a:pt x="152" y="21"/>
                    </a:lnTo>
                    <a:lnTo>
                      <a:pt x="158" y="17"/>
                    </a:lnTo>
                    <a:lnTo>
                      <a:pt x="165" y="13"/>
                    </a:lnTo>
                    <a:lnTo>
                      <a:pt x="171" y="9"/>
                    </a:lnTo>
                    <a:lnTo>
                      <a:pt x="177" y="5"/>
                    </a:lnTo>
                    <a:lnTo>
                      <a:pt x="184" y="2"/>
                    </a:lnTo>
                    <a:lnTo>
                      <a:pt x="186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6" name="Freeform 190"/>
              <p:cNvSpPr>
                <a:spLocks/>
              </p:cNvSpPr>
              <p:nvPr/>
            </p:nvSpPr>
            <p:spPr bwMode="auto">
              <a:xfrm>
                <a:off x="4976" y="2628"/>
                <a:ext cx="42" cy="44"/>
              </a:xfrm>
              <a:custGeom>
                <a:avLst/>
                <a:gdLst>
                  <a:gd name="T0" fmla="*/ 0 w 180"/>
                  <a:gd name="T1" fmla="*/ 0 h 199"/>
                  <a:gd name="T2" fmla="*/ 0 w 180"/>
                  <a:gd name="T3" fmla="*/ 0 h 199"/>
                  <a:gd name="T4" fmla="*/ 0 w 180"/>
                  <a:gd name="T5" fmla="*/ 0 h 199"/>
                  <a:gd name="T6" fmla="*/ 0 w 180"/>
                  <a:gd name="T7" fmla="*/ 0 h 199"/>
                  <a:gd name="T8" fmla="*/ 0 w 180"/>
                  <a:gd name="T9" fmla="*/ 0 h 199"/>
                  <a:gd name="T10" fmla="*/ 0 w 180"/>
                  <a:gd name="T11" fmla="*/ 0 h 199"/>
                  <a:gd name="T12" fmla="*/ 0 w 180"/>
                  <a:gd name="T13" fmla="*/ 0 h 199"/>
                  <a:gd name="T14" fmla="*/ 0 w 180"/>
                  <a:gd name="T15" fmla="*/ 0 h 199"/>
                  <a:gd name="T16" fmla="*/ 0 w 180"/>
                  <a:gd name="T17" fmla="*/ 0 h 199"/>
                  <a:gd name="T18" fmla="*/ 0 w 180"/>
                  <a:gd name="T19" fmla="*/ 0 h 199"/>
                  <a:gd name="T20" fmla="*/ 0 w 180"/>
                  <a:gd name="T21" fmla="*/ 0 h 199"/>
                  <a:gd name="T22" fmla="*/ 0 w 180"/>
                  <a:gd name="T23" fmla="*/ 0 h 199"/>
                  <a:gd name="T24" fmla="*/ 0 w 180"/>
                  <a:gd name="T25" fmla="*/ 0 h 199"/>
                  <a:gd name="T26" fmla="*/ 0 w 180"/>
                  <a:gd name="T27" fmla="*/ 0 h 199"/>
                  <a:gd name="T28" fmla="*/ 0 w 180"/>
                  <a:gd name="T29" fmla="*/ 0 h 199"/>
                  <a:gd name="T30" fmla="*/ 0 w 180"/>
                  <a:gd name="T31" fmla="*/ 0 h 199"/>
                  <a:gd name="T32" fmla="*/ 0 w 180"/>
                  <a:gd name="T33" fmla="*/ 0 h 199"/>
                  <a:gd name="T34" fmla="*/ 0 w 180"/>
                  <a:gd name="T35" fmla="*/ 0 h 199"/>
                  <a:gd name="T36" fmla="*/ 0 w 180"/>
                  <a:gd name="T37" fmla="*/ 0 h 199"/>
                  <a:gd name="T38" fmla="*/ 0 w 180"/>
                  <a:gd name="T39" fmla="*/ 0 h 199"/>
                  <a:gd name="T40" fmla="*/ 0 w 180"/>
                  <a:gd name="T41" fmla="*/ 0 h 199"/>
                  <a:gd name="T42" fmla="*/ 0 w 180"/>
                  <a:gd name="T43" fmla="*/ 0 h 199"/>
                  <a:gd name="T44" fmla="*/ 0 w 180"/>
                  <a:gd name="T45" fmla="*/ 0 h 199"/>
                  <a:gd name="T46" fmla="*/ 0 w 180"/>
                  <a:gd name="T47" fmla="*/ 0 h 199"/>
                  <a:gd name="T48" fmla="*/ 0 w 180"/>
                  <a:gd name="T49" fmla="*/ 0 h 199"/>
                  <a:gd name="T50" fmla="*/ 0 w 180"/>
                  <a:gd name="T51" fmla="*/ 0 h 199"/>
                  <a:gd name="T52" fmla="*/ 0 w 180"/>
                  <a:gd name="T53" fmla="*/ 0 h 199"/>
                  <a:gd name="T54" fmla="*/ 0 w 180"/>
                  <a:gd name="T55" fmla="*/ 0 h 199"/>
                  <a:gd name="T56" fmla="*/ 0 w 180"/>
                  <a:gd name="T57" fmla="*/ 0 h 199"/>
                  <a:gd name="T58" fmla="*/ 0 w 180"/>
                  <a:gd name="T59" fmla="*/ 0 h 199"/>
                  <a:gd name="T60" fmla="*/ 0 w 180"/>
                  <a:gd name="T61" fmla="*/ 0 h 199"/>
                  <a:gd name="T62" fmla="*/ 0 w 180"/>
                  <a:gd name="T63" fmla="*/ 0 h 199"/>
                  <a:gd name="T64" fmla="*/ 0 w 180"/>
                  <a:gd name="T65" fmla="*/ 0 h 199"/>
                  <a:gd name="T66" fmla="*/ 0 w 180"/>
                  <a:gd name="T67" fmla="*/ 0 h 199"/>
                  <a:gd name="T68" fmla="*/ 0 w 180"/>
                  <a:gd name="T69" fmla="*/ 0 h 199"/>
                  <a:gd name="T70" fmla="*/ 0 w 180"/>
                  <a:gd name="T71" fmla="*/ 0 h 199"/>
                  <a:gd name="T72" fmla="*/ 0 w 180"/>
                  <a:gd name="T73" fmla="*/ 0 h 19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0" h="199">
                    <a:moveTo>
                      <a:pt x="0" y="199"/>
                    </a:moveTo>
                    <a:lnTo>
                      <a:pt x="5" y="195"/>
                    </a:lnTo>
                    <a:lnTo>
                      <a:pt x="11" y="191"/>
                    </a:lnTo>
                    <a:lnTo>
                      <a:pt x="17" y="185"/>
                    </a:lnTo>
                    <a:lnTo>
                      <a:pt x="23" y="181"/>
                    </a:lnTo>
                    <a:lnTo>
                      <a:pt x="28" y="176"/>
                    </a:lnTo>
                    <a:lnTo>
                      <a:pt x="34" y="171"/>
                    </a:lnTo>
                    <a:lnTo>
                      <a:pt x="40" y="166"/>
                    </a:lnTo>
                    <a:lnTo>
                      <a:pt x="45" y="161"/>
                    </a:lnTo>
                    <a:lnTo>
                      <a:pt x="51" y="156"/>
                    </a:lnTo>
                    <a:lnTo>
                      <a:pt x="57" y="150"/>
                    </a:lnTo>
                    <a:lnTo>
                      <a:pt x="61" y="145"/>
                    </a:lnTo>
                    <a:lnTo>
                      <a:pt x="67" y="140"/>
                    </a:lnTo>
                    <a:lnTo>
                      <a:pt x="72" y="135"/>
                    </a:lnTo>
                    <a:lnTo>
                      <a:pt x="78" y="129"/>
                    </a:lnTo>
                    <a:lnTo>
                      <a:pt x="82" y="123"/>
                    </a:lnTo>
                    <a:lnTo>
                      <a:pt x="88" y="119"/>
                    </a:lnTo>
                    <a:lnTo>
                      <a:pt x="94" y="113"/>
                    </a:lnTo>
                    <a:lnTo>
                      <a:pt x="98" y="108"/>
                    </a:lnTo>
                    <a:lnTo>
                      <a:pt x="103" y="102"/>
                    </a:lnTo>
                    <a:lnTo>
                      <a:pt x="108" y="96"/>
                    </a:lnTo>
                    <a:lnTo>
                      <a:pt x="113" y="91"/>
                    </a:lnTo>
                    <a:lnTo>
                      <a:pt x="118" y="84"/>
                    </a:lnTo>
                    <a:lnTo>
                      <a:pt x="123" y="78"/>
                    </a:lnTo>
                    <a:lnTo>
                      <a:pt x="127" y="73"/>
                    </a:lnTo>
                    <a:lnTo>
                      <a:pt x="132" y="67"/>
                    </a:lnTo>
                    <a:lnTo>
                      <a:pt x="136" y="62"/>
                    </a:lnTo>
                    <a:lnTo>
                      <a:pt x="142" y="55"/>
                    </a:lnTo>
                    <a:lnTo>
                      <a:pt x="146" y="49"/>
                    </a:lnTo>
                    <a:lnTo>
                      <a:pt x="151" y="44"/>
                    </a:lnTo>
                    <a:lnTo>
                      <a:pt x="154" y="37"/>
                    </a:lnTo>
                    <a:lnTo>
                      <a:pt x="159" y="31"/>
                    </a:lnTo>
                    <a:lnTo>
                      <a:pt x="163" y="25"/>
                    </a:lnTo>
                    <a:lnTo>
                      <a:pt x="168" y="19"/>
                    </a:lnTo>
                    <a:lnTo>
                      <a:pt x="172" y="12"/>
                    </a:lnTo>
                    <a:lnTo>
                      <a:pt x="176" y="5"/>
                    </a:lnTo>
                    <a:lnTo>
                      <a:pt x="18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7" name="Freeform 191"/>
              <p:cNvSpPr>
                <a:spLocks/>
              </p:cNvSpPr>
              <p:nvPr/>
            </p:nvSpPr>
            <p:spPr bwMode="auto">
              <a:xfrm>
                <a:off x="5028" y="2551"/>
                <a:ext cx="17" cy="59"/>
              </a:xfrm>
              <a:custGeom>
                <a:avLst/>
                <a:gdLst>
                  <a:gd name="T0" fmla="*/ 0 w 74"/>
                  <a:gd name="T1" fmla="*/ 1 h 257"/>
                  <a:gd name="T2" fmla="*/ 0 w 74"/>
                  <a:gd name="T3" fmla="*/ 1 h 257"/>
                  <a:gd name="T4" fmla="*/ 0 w 74"/>
                  <a:gd name="T5" fmla="*/ 1 h 257"/>
                  <a:gd name="T6" fmla="*/ 0 w 74"/>
                  <a:gd name="T7" fmla="*/ 1 h 257"/>
                  <a:gd name="T8" fmla="*/ 0 w 74"/>
                  <a:gd name="T9" fmla="*/ 1 h 257"/>
                  <a:gd name="T10" fmla="*/ 0 w 74"/>
                  <a:gd name="T11" fmla="*/ 1 h 257"/>
                  <a:gd name="T12" fmla="*/ 0 w 74"/>
                  <a:gd name="T13" fmla="*/ 1 h 257"/>
                  <a:gd name="T14" fmla="*/ 0 w 74"/>
                  <a:gd name="T15" fmla="*/ 1 h 257"/>
                  <a:gd name="T16" fmla="*/ 0 w 74"/>
                  <a:gd name="T17" fmla="*/ 1 h 257"/>
                  <a:gd name="T18" fmla="*/ 0 w 74"/>
                  <a:gd name="T19" fmla="*/ 1 h 257"/>
                  <a:gd name="T20" fmla="*/ 0 w 74"/>
                  <a:gd name="T21" fmla="*/ 0 h 257"/>
                  <a:gd name="T22" fmla="*/ 0 w 74"/>
                  <a:gd name="T23" fmla="*/ 0 h 257"/>
                  <a:gd name="T24" fmla="*/ 0 w 74"/>
                  <a:gd name="T25" fmla="*/ 0 h 257"/>
                  <a:gd name="T26" fmla="*/ 0 w 74"/>
                  <a:gd name="T27" fmla="*/ 0 h 257"/>
                  <a:gd name="T28" fmla="*/ 0 w 74"/>
                  <a:gd name="T29" fmla="*/ 0 h 257"/>
                  <a:gd name="T30" fmla="*/ 0 w 74"/>
                  <a:gd name="T31" fmla="*/ 0 h 257"/>
                  <a:gd name="T32" fmla="*/ 0 w 74"/>
                  <a:gd name="T33" fmla="*/ 0 h 257"/>
                  <a:gd name="T34" fmla="*/ 0 w 74"/>
                  <a:gd name="T35" fmla="*/ 0 h 257"/>
                  <a:gd name="T36" fmla="*/ 0 w 74"/>
                  <a:gd name="T37" fmla="*/ 0 h 257"/>
                  <a:gd name="T38" fmla="*/ 0 w 74"/>
                  <a:gd name="T39" fmla="*/ 0 h 257"/>
                  <a:gd name="T40" fmla="*/ 0 w 74"/>
                  <a:gd name="T41" fmla="*/ 0 h 257"/>
                  <a:gd name="T42" fmla="*/ 0 w 74"/>
                  <a:gd name="T43" fmla="*/ 0 h 257"/>
                  <a:gd name="T44" fmla="*/ 0 w 74"/>
                  <a:gd name="T45" fmla="*/ 0 h 257"/>
                  <a:gd name="T46" fmla="*/ 0 w 74"/>
                  <a:gd name="T47" fmla="*/ 0 h 257"/>
                  <a:gd name="T48" fmla="*/ 0 w 74"/>
                  <a:gd name="T49" fmla="*/ 0 h 257"/>
                  <a:gd name="T50" fmla="*/ 0 w 74"/>
                  <a:gd name="T51" fmla="*/ 0 h 257"/>
                  <a:gd name="T52" fmla="*/ 0 w 74"/>
                  <a:gd name="T53" fmla="*/ 0 h 257"/>
                  <a:gd name="T54" fmla="*/ 0 w 74"/>
                  <a:gd name="T55" fmla="*/ 0 h 257"/>
                  <a:gd name="T56" fmla="*/ 0 w 74"/>
                  <a:gd name="T57" fmla="*/ 0 h 257"/>
                  <a:gd name="T58" fmla="*/ 0 w 74"/>
                  <a:gd name="T59" fmla="*/ 0 h 257"/>
                  <a:gd name="T60" fmla="*/ 0 w 74"/>
                  <a:gd name="T61" fmla="*/ 0 h 257"/>
                  <a:gd name="T62" fmla="*/ 0 w 74"/>
                  <a:gd name="T63" fmla="*/ 0 h 257"/>
                  <a:gd name="T64" fmla="*/ 0 w 74"/>
                  <a:gd name="T65" fmla="*/ 0 h 257"/>
                  <a:gd name="T66" fmla="*/ 0 w 74"/>
                  <a:gd name="T67" fmla="*/ 0 h 257"/>
                  <a:gd name="T68" fmla="*/ 0 w 74"/>
                  <a:gd name="T69" fmla="*/ 0 h 257"/>
                  <a:gd name="T70" fmla="*/ 0 w 74"/>
                  <a:gd name="T71" fmla="*/ 0 h 257"/>
                  <a:gd name="T72" fmla="*/ 0 w 74"/>
                  <a:gd name="T73" fmla="*/ 0 h 257"/>
                  <a:gd name="T74" fmla="*/ 0 w 74"/>
                  <a:gd name="T75" fmla="*/ 0 h 25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4" h="257">
                    <a:moveTo>
                      <a:pt x="0" y="257"/>
                    </a:moveTo>
                    <a:lnTo>
                      <a:pt x="0" y="256"/>
                    </a:lnTo>
                    <a:lnTo>
                      <a:pt x="3" y="249"/>
                    </a:lnTo>
                    <a:lnTo>
                      <a:pt x="7" y="243"/>
                    </a:lnTo>
                    <a:lnTo>
                      <a:pt x="10" y="236"/>
                    </a:lnTo>
                    <a:lnTo>
                      <a:pt x="12" y="229"/>
                    </a:lnTo>
                    <a:lnTo>
                      <a:pt x="16" y="222"/>
                    </a:lnTo>
                    <a:lnTo>
                      <a:pt x="19" y="216"/>
                    </a:lnTo>
                    <a:lnTo>
                      <a:pt x="21" y="209"/>
                    </a:lnTo>
                    <a:lnTo>
                      <a:pt x="25" y="201"/>
                    </a:lnTo>
                    <a:lnTo>
                      <a:pt x="27" y="194"/>
                    </a:lnTo>
                    <a:lnTo>
                      <a:pt x="29" y="188"/>
                    </a:lnTo>
                    <a:lnTo>
                      <a:pt x="33" y="180"/>
                    </a:lnTo>
                    <a:lnTo>
                      <a:pt x="35" y="173"/>
                    </a:lnTo>
                    <a:lnTo>
                      <a:pt x="37" y="166"/>
                    </a:lnTo>
                    <a:lnTo>
                      <a:pt x="39" y="158"/>
                    </a:lnTo>
                    <a:lnTo>
                      <a:pt x="42" y="152"/>
                    </a:lnTo>
                    <a:lnTo>
                      <a:pt x="44" y="145"/>
                    </a:lnTo>
                    <a:lnTo>
                      <a:pt x="46" y="137"/>
                    </a:lnTo>
                    <a:lnTo>
                      <a:pt x="48" y="130"/>
                    </a:lnTo>
                    <a:lnTo>
                      <a:pt x="51" y="122"/>
                    </a:lnTo>
                    <a:lnTo>
                      <a:pt x="53" y="116"/>
                    </a:lnTo>
                    <a:lnTo>
                      <a:pt x="54" y="108"/>
                    </a:lnTo>
                    <a:lnTo>
                      <a:pt x="56" y="101"/>
                    </a:lnTo>
                    <a:lnTo>
                      <a:pt x="58" y="93"/>
                    </a:lnTo>
                    <a:lnTo>
                      <a:pt x="59" y="86"/>
                    </a:lnTo>
                    <a:lnTo>
                      <a:pt x="62" y="79"/>
                    </a:lnTo>
                    <a:lnTo>
                      <a:pt x="63" y="72"/>
                    </a:lnTo>
                    <a:lnTo>
                      <a:pt x="64" y="64"/>
                    </a:lnTo>
                    <a:lnTo>
                      <a:pt x="66" y="57"/>
                    </a:lnTo>
                    <a:lnTo>
                      <a:pt x="67" y="49"/>
                    </a:lnTo>
                    <a:lnTo>
                      <a:pt x="68" y="41"/>
                    </a:lnTo>
                    <a:lnTo>
                      <a:pt x="70" y="35"/>
                    </a:lnTo>
                    <a:lnTo>
                      <a:pt x="71" y="27"/>
                    </a:lnTo>
                    <a:lnTo>
                      <a:pt x="72" y="19"/>
                    </a:lnTo>
                    <a:lnTo>
                      <a:pt x="73" y="12"/>
                    </a:lnTo>
                    <a:lnTo>
                      <a:pt x="74" y="4"/>
                    </a:lnTo>
                    <a:lnTo>
                      <a:pt x="7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8" name="Freeform 192"/>
              <p:cNvSpPr>
                <a:spLocks/>
              </p:cNvSpPr>
              <p:nvPr/>
            </p:nvSpPr>
            <p:spPr bwMode="auto">
              <a:xfrm>
                <a:off x="5037" y="2469"/>
                <a:ext cx="10" cy="61"/>
              </a:xfrm>
              <a:custGeom>
                <a:avLst/>
                <a:gdLst>
                  <a:gd name="T0" fmla="*/ 0 w 44"/>
                  <a:gd name="T1" fmla="*/ 1 h 264"/>
                  <a:gd name="T2" fmla="*/ 0 w 44"/>
                  <a:gd name="T3" fmla="*/ 1 h 264"/>
                  <a:gd name="T4" fmla="*/ 0 w 44"/>
                  <a:gd name="T5" fmla="*/ 1 h 264"/>
                  <a:gd name="T6" fmla="*/ 0 w 44"/>
                  <a:gd name="T7" fmla="*/ 1 h 264"/>
                  <a:gd name="T8" fmla="*/ 0 w 44"/>
                  <a:gd name="T9" fmla="*/ 1 h 264"/>
                  <a:gd name="T10" fmla="*/ 0 w 44"/>
                  <a:gd name="T11" fmla="*/ 1 h 264"/>
                  <a:gd name="T12" fmla="*/ 0 w 44"/>
                  <a:gd name="T13" fmla="*/ 1 h 264"/>
                  <a:gd name="T14" fmla="*/ 0 w 44"/>
                  <a:gd name="T15" fmla="*/ 1 h 264"/>
                  <a:gd name="T16" fmla="*/ 0 w 44"/>
                  <a:gd name="T17" fmla="*/ 1 h 264"/>
                  <a:gd name="T18" fmla="*/ 0 w 44"/>
                  <a:gd name="T19" fmla="*/ 1 h 264"/>
                  <a:gd name="T20" fmla="*/ 0 w 44"/>
                  <a:gd name="T21" fmla="*/ 0 h 264"/>
                  <a:gd name="T22" fmla="*/ 0 w 44"/>
                  <a:gd name="T23" fmla="*/ 0 h 264"/>
                  <a:gd name="T24" fmla="*/ 0 w 44"/>
                  <a:gd name="T25" fmla="*/ 0 h 264"/>
                  <a:gd name="T26" fmla="*/ 0 w 44"/>
                  <a:gd name="T27" fmla="*/ 0 h 264"/>
                  <a:gd name="T28" fmla="*/ 0 w 44"/>
                  <a:gd name="T29" fmla="*/ 0 h 264"/>
                  <a:gd name="T30" fmla="*/ 0 w 44"/>
                  <a:gd name="T31" fmla="*/ 0 h 264"/>
                  <a:gd name="T32" fmla="*/ 0 w 44"/>
                  <a:gd name="T33" fmla="*/ 0 h 264"/>
                  <a:gd name="T34" fmla="*/ 0 w 44"/>
                  <a:gd name="T35" fmla="*/ 0 h 264"/>
                  <a:gd name="T36" fmla="*/ 0 w 44"/>
                  <a:gd name="T37" fmla="*/ 0 h 264"/>
                  <a:gd name="T38" fmla="*/ 0 w 44"/>
                  <a:gd name="T39" fmla="*/ 0 h 264"/>
                  <a:gd name="T40" fmla="*/ 0 w 44"/>
                  <a:gd name="T41" fmla="*/ 0 h 264"/>
                  <a:gd name="T42" fmla="*/ 0 w 44"/>
                  <a:gd name="T43" fmla="*/ 0 h 264"/>
                  <a:gd name="T44" fmla="*/ 0 w 44"/>
                  <a:gd name="T45" fmla="*/ 0 h 264"/>
                  <a:gd name="T46" fmla="*/ 0 w 44"/>
                  <a:gd name="T47" fmla="*/ 0 h 264"/>
                  <a:gd name="T48" fmla="*/ 0 w 44"/>
                  <a:gd name="T49" fmla="*/ 0 h 264"/>
                  <a:gd name="T50" fmla="*/ 0 w 44"/>
                  <a:gd name="T51" fmla="*/ 0 h 264"/>
                  <a:gd name="T52" fmla="*/ 0 w 44"/>
                  <a:gd name="T53" fmla="*/ 0 h 264"/>
                  <a:gd name="T54" fmla="*/ 0 w 44"/>
                  <a:gd name="T55" fmla="*/ 0 h 264"/>
                  <a:gd name="T56" fmla="*/ 0 w 44"/>
                  <a:gd name="T57" fmla="*/ 0 h 264"/>
                  <a:gd name="T58" fmla="*/ 0 w 44"/>
                  <a:gd name="T59" fmla="*/ 0 h 264"/>
                  <a:gd name="T60" fmla="*/ 0 w 44"/>
                  <a:gd name="T61" fmla="*/ 0 h 264"/>
                  <a:gd name="T62" fmla="*/ 0 w 44"/>
                  <a:gd name="T63" fmla="*/ 0 h 264"/>
                  <a:gd name="T64" fmla="*/ 0 w 44"/>
                  <a:gd name="T65" fmla="*/ 0 h 264"/>
                  <a:gd name="T66" fmla="*/ 0 w 44"/>
                  <a:gd name="T67" fmla="*/ 0 h 264"/>
                  <a:gd name="T68" fmla="*/ 0 w 44"/>
                  <a:gd name="T69" fmla="*/ 0 h 264"/>
                  <a:gd name="T70" fmla="*/ 0 w 44"/>
                  <a:gd name="T71" fmla="*/ 0 h 264"/>
                  <a:gd name="T72" fmla="*/ 0 w 44"/>
                  <a:gd name="T73" fmla="*/ 0 h 264"/>
                  <a:gd name="T74" fmla="*/ 0 w 44"/>
                  <a:gd name="T75" fmla="*/ 0 h 26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4" h="264">
                    <a:moveTo>
                      <a:pt x="44" y="264"/>
                    </a:moveTo>
                    <a:lnTo>
                      <a:pt x="44" y="260"/>
                    </a:lnTo>
                    <a:lnTo>
                      <a:pt x="44" y="252"/>
                    </a:lnTo>
                    <a:lnTo>
                      <a:pt x="44" y="245"/>
                    </a:lnTo>
                    <a:lnTo>
                      <a:pt x="44" y="237"/>
                    </a:lnTo>
                    <a:lnTo>
                      <a:pt x="43" y="229"/>
                    </a:lnTo>
                    <a:lnTo>
                      <a:pt x="43" y="223"/>
                    </a:lnTo>
                    <a:lnTo>
                      <a:pt x="43" y="215"/>
                    </a:lnTo>
                    <a:lnTo>
                      <a:pt x="41" y="207"/>
                    </a:lnTo>
                    <a:lnTo>
                      <a:pt x="41" y="200"/>
                    </a:lnTo>
                    <a:lnTo>
                      <a:pt x="40" y="192"/>
                    </a:lnTo>
                    <a:lnTo>
                      <a:pt x="40" y="184"/>
                    </a:lnTo>
                    <a:lnTo>
                      <a:pt x="39" y="176"/>
                    </a:lnTo>
                    <a:lnTo>
                      <a:pt x="38" y="170"/>
                    </a:lnTo>
                    <a:lnTo>
                      <a:pt x="37" y="162"/>
                    </a:lnTo>
                    <a:lnTo>
                      <a:pt x="37" y="154"/>
                    </a:lnTo>
                    <a:lnTo>
                      <a:pt x="36" y="147"/>
                    </a:lnTo>
                    <a:lnTo>
                      <a:pt x="35" y="139"/>
                    </a:lnTo>
                    <a:lnTo>
                      <a:pt x="34" y="133"/>
                    </a:lnTo>
                    <a:lnTo>
                      <a:pt x="31" y="125"/>
                    </a:lnTo>
                    <a:lnTo>
                      <a:pt x="30" y="117"/>
                    </a:lnTo>
                    <a:lnTo>
                      <a:pt x="29" y="110"/>
                    </a:lnTo>
                    <a:lnTo>
                      <a:pt x="28" y="102"/>
                    </a:lnTo>
                    <a:lnTo>
                      <a:pt x="26" y="96"/>
                    </a:lnTo>
                    <a:lnTo>
                      <a:pt x="25" y="88"/>
                    </a:lnTo>
                    <a:lnTo>
                      <a:pt x="22" y="81"/>
                    </a:lnTo>
                    <a:lnTo>
                      <a:pt x="21" y="73"/>
                    </a:lnTo>
                    <a:lnTo>
                      <a:pt x="19" y="65"/>
                    </a:lnTo>
                    <a:lnTo>
                      <a:pt x="18" y="59"/>
                    </a:lnTo>
                    <a:lnTo>
                      <a:pt x="16" y="52"/>
                    </a:lnTo>
                    <a:lnTo>
                      <a:pt x="13" y="44"/>
                    </a:lnTo>
                    <a:lnTo>
                      <a:pt x="11" y="37"/>
                    </a:lnTo>
                    <a:lnTo>
                      <a:pt x="9" y="29"/>
                    </a:lnTo>
                    <a:lnTo>
                      <a:pt x="7" y="23"/>
                    </a:lnTo>
                    <a:lnTo>
                      <a:pt x="4" y="15"/>
                    </a:lnTo>
                    <a:lnTo>
                      <a:pt x="2" y="8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49" name="Freeform 193"/>
              <p:cNvSpPr>
                <a:spLocks/>
              </p:cNvSpPr>
              <p:nvPr/>
            </p:nvSpPr>
            <p:spPr bwMode="auto">
              <a:xfrm>
                <a:off x="4992" y="2400"/>
                <a:ext cx="37" cy="52"/>
              </a:xfrm>
              <a:custGeom>
                <a:avLst/>
                <a:gdLst>
                  <a:gd name="T0" fmla="*/ 0 w 155"/>
                  <a:gd name="T1" fmla="*/ 1 h 219"/>
                  <a:gd name="T2" fmla="*/ 0 w 155"/>
                  <a:gd name="T3" fmla="*/ 1 h 219"/>
                  <a:gd name="T4" fmla="*/ 0 w 155"/>
                  <a:gd name="T5" fmla="*/ 1 h 219"/>
                  <a:gd name="T6" fmla="*/ 0 w 155"/>
                  <a:gd name="T7" fmla="*/ 1 h 219"/>
                  <a:gd name="T8" fmla="*/ 0 w 155"/>
                  <a:gd name="T9" fmla="*/ 1 h 219"/>
                  <a:gd name="T10" fmla="*/ 0 w 155"/>
                  <a:gd name="T11" fmla="*/ 0 h 219"/>
                  <a:gd name="T12" fmla="*/ 0 w 155"/>
                  <a:gd name="T13" fmla="*/ 0 h 219"/>
                  <a:gd name="T14" fmla="*/ 0 w 155"/>
                  <a:gd name="T15" fmla="*/ 0 h 219"/>
                  <a:gd name="T16" fmla="*/ 0 w 155"/>
                  <a:gd name="T17" fmla="*/ 0 h 219"/>
                  <a:gd name="T18" fmla="*/ 0 w 155"/>
                  <a:gd name="T19" fmla="*/ 0 h 219"/>
                  <a:gd name="T20" fmla="*/ 0 w 155"/>
                  <a:gd name="T21" fmla="*/ 0 h 219"/>
                  <a:gd name="T22" fmla="*/ 0 w 155"/>
                  <a:gd name="T23" fmla="*/ 0 h 219"/>
                  <a:gd name="T24" fmla="*/ 0 w 155"/>
                  <a:gd name="T25" fmla="*/ 0 h 219"/>
                  <a:gd name="T26" fmla="*/ 0 w 155"/>
                  <a:gd name="T27" fmla="*/ 0 h 219"/>
                  <a:gd name="T28" fmla="*/ 0 w 155"/>
                  <a:gd name="T29" fmla="*/ 0 h 219"/>
                  <a:gd name="T30" fmla="*/ 0 w 155"/>
                  <a:gd name="T31" fmla="*/ 0 h 219"/>
                  <a:gd name="T32" fmla="*/ 0 w 155"/>
                  <a:gd name="T33" fmla="*/ 0 h 219"/>
                  <a:gd name="T34" fmla="*/ 0 w 155"/>
                  <a:gd name="T35" fmla="*/ 0 h 219"/>
                  <a:gd name="T36" fmla="*/ 0 w 155"/>
                  <a:gd name="T37" fmla="*/ 0 h 219"/>
                  <a:gd name="T38" fmla="*/ 0 w 155"/>
                  <a:gd name="T39" fmla="*/ 0 h 219"/>
                  <a:gd name="T40" fmla="*/ 0 w 155"/>
                  <a:gd name="T41" fmla="*/ 0 h 219"/>
                  <a:gd name="T42" fmla="*/ 0 w 155"/>
                  <a:gd name="T43" fmla="*/ 0 h 219"/>
                  <a:gd name="T44" fmla="*/ 0 w 155"/>
                  <a:gd name="T45" fmla="*/ 0 h 219"/>
                  <a:gd name="T46" fmla="*/ 0 w 155"/>
                  <a:gd name="T47" fmla="*/ 0 h 219"/>
                  <a:gd name="T48" fmla="*/ 0 w 155"/>
                  <a:gd name="T49" fmla="*/ 0 h 219"/>
                  <a:gd name="T50" fmla="*/ 0 w 155"/>
                  <a:gd name="T51" fmla="*/ 0 h 219"/>
                  <a:gd name="T52" fmla="*/ 0 w 155"/>
                  <a:gd name="T53" fmla="*/ 0 h 219"/>
                  <a:gd name="T54" fmla="*/ 0 w 155"/>
                  <a:gd name="T55" fmla="*/ 0 h 219"/>
                  <a:gd name="T56" fmla="*/ 0 w 155"/>
                  <a:gd name="T57" fmla="*/ 0 h 219"/>
                  <a:gd name="T58" fmla="*/ 0 w 155"/>
                  <a:gd name="T59" fmla="*/ 0 h 219"/>
                  <a:gd name="T60" fmla="*/ 0 w 155"/>
                  <a:gd name="T61" fmla="*/ 0 h 219"/>
                  <a:gd name="T62" fmla="*/ 0 w 155"/>
                  <a:gd name="T63" fmla="*/ 0 h 219"/>
                  <a:gd name="T64" fmla="*/ 0 w 155"/>
                  <a:gd name="T65" fmla="*/ 0 h 219"/>
                  <a:gd name="T66" fmla="*/ 0 w 155"/>
                  <a:gd name="T67" fmla="*/ 0 h 219"/>
                  <a:gd name="T68" fmla="*/ 0 w 155"/>
                  <a:gd name="T69" fmla="*/ 0 h 219"/>
                  <a:gd name="T70" fmla="*/ 0 w 155"/>
                  <a:gd name="T71" fmla="*/ 0 h 219"/>
                  <a:gd name="T72" fmla="*/ 0 w 155"/>
                  <a:gd name="T73" fmla="*/ 0 h 2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5" h="219">
                    <a:moveTo>
                      <a:pt x="155" y="219"/>
                    </a:moveTo>
                    <a:lnTo>
                      <a:pt x="152" y="212"/>
                    </a:lnTo>
                    <a:lnTo>
                      <a:pt x="148" y="205"/>
                    </a:lnTo>
                    <a:lnTo>
                      <a:pt x="145" y="199"/>
                    </a:lnTo>
                    <a:lnTo>
                      <a:pt x="142" y="192"/>
                    </a:lnTo>
                    <a:lnTo>
                      <a:pt x="138" y="185"/>
                    </a:lnTo>
                    <a:lnTo>
                      <a:pt x="135" y="180"/>
                    </a:lnTo>
                    <a:lnTo>
                      <a:pt x="131" y="173"/>
                    </a:lnTo>
                    <a:lnTo>
                      <a:pt x="127" y="166"/>
                    </a:lnTo>
                    <a:lnTo>
                      <a:pt x="124" y="159"/>
                    </a:lnTo>
                    <a:lnTo>
                      <a:pt x="119" y="153"/>
                    </a:lnTo>
                    <a:lnTo>
                      <a:pt x="116" y="147"/>
                    </a:lnTo>
                    <a:lnTo>
                      <a:pt x="111" y="140"/>
                    </a:lnTo>
                    <a:lnTo>
                      <a:pt x="108" y="134"/>
                    </a:lnTo>
                    <a:lnTo>
                      <a:pt x="103" y="128"/>
                    </a:lnTo>
                    <a:lnTo>
                      <a:pt x="100" y="121"/>
                    </a:lnTo>
                    <a:lnTo>
                      <a:pt x="96" y="114"/>
                    </a:lnTo>
                    <a:lnTo>
                      <a:pt x="91" y="109"/>
                    </a:lnTo>
                    <a:lnTo>
                      <a:pt x="87" y="102"/>
                    </a:lnTo>
                    <a:lnTo>
                      <a:pt x="82" y="96"/>
                    </a:lnTo>
                    <a:lnTo>
                      <a:pt x="78" y="91"/>
                    </a:lnTo>
                    <a:lnTo>
                      <a:pt x="73" y="84"/>
                    </a:lnTo>
                    <a:lnTo>
                      <a:pt x="69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5" y="61"/>
                    </a:lnTo>
                    <a:lnTo>
                      <a:pt x="49" y="55"/>
                    </a:lnTo>
                    <a:lnTo>
                      <a:pt x="45" y="49"/>
                    </a:lnTo>
                    <a:lnTo>
                      <a:pt x="40" y="44"/>
                    </a:lnTo>
                    <a:lnTo>
                      <a:pt x="35" y="38"/>
                    </a:lnTo>
                    <a:lnTo>
                      <a:pt x="30" y="32"/>
                    </a:lnTo>
                    <a:lnTo>
                      <a:pt x="25" y="27"/>
                    </a:lnTo>
                    <a:lnTo>
                      <a:pt x="20" y="21"/>
                    </a:lnTo>
                    <a:lnTo>
                      <a:pt x="15" y="16"/>
                    </a:lnTo>
                    <a:lnTo>
                      <a:pt x="10" y="10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50" name="Freeform 194"/>
              <p:cNvSpPr>
                <a:spLocks/>
              </p:cNvSpPr>
              <p:nvPr/>
            </p:nvSpPr>
            <p:spPr bwMode="auto">
              <a:xfrm>
                <a:off x="4938" y="2364"/>
                <a:ext cx="40" cy="24"/>
              </a:xfrm>
              <a:custGeom>
                <a:avLst/>
                <a:gdLst>
                  <a:gd name="T0" fmla="*/ 0 w 175"/>
                  <a:gd name="T1" fmla="*/ 0 h 105"/>
                  <a:gd name="T2" fmla="*/ 0 w 175"/>
                  <a:gd name="T3" fmla="*/ 0 h 105"/>
                  <a:gd name="T4" fmla="*/ 0 w 175"/>
                  <a:gd name="T5" fmla="*/ 0 h 105"/>
                  <a:gd name="T6" fmla="*/ 0 w 175"/>
                  <a:gd name="T7" fmla="*/ 0 h 105"/>
                  <a:gd name="T8" fmla="*/ 0 w 175"/>
                  <a:gd name="T9" fmla="*/ 0 h 105"/>
                  <a:gd name="T10" fmla="*/ 0 w 175"/>
                  <a:gd name="T11" fmla="*/ 0 h 105"/>
                  <a:gd name="T12" fmla="*/ 0 w 175"/>
                  <a:gd name="T13" fmla="*/ 0 h 105"/>
                  <a:gd name="T14" fmla="*/ 0 w 175"/>
                  <a:gd name="T15" fmla="*/ 0 h 105"/>
                  <a:gd name="T16" fmla="*/ 0 w 175"/>
                  <a:gd name="T17" fmla="*/ 0 h 105"/>
                  <a:gd name="T18" fmla="*/ 0 w 175"/>
                  <a:gd name="T19" fmla="*/ 0 h 105"/>
                  <a:gd name="T20" fmla="*/ 0 w 175"/>
                  <a:gd name="T21" fmla="*/ 0 h 105"/>
                  <a:gd name="T22" fmla="*/ 0 w 175"/>
                  <a:gd name="T23" fmla="*/ 0 h 105"/>
                  <a:gd name="T24" fmla="*/ 0 w 175"/>
                  <a:gd name="T25" fmla="*/ 0 h 105"/>
                  <a:gd name="T26" fmla="*/ 0 w 175"/>
                  <a:gd name="T27" fmla="*/ 0 h 105"/>
                  <a:gd name="T28" fmla="*/ 0 w 175"/>
                  <a:gd name="T29" fmla="*/ 0 h 105"/>
                  <a:gd name="T30" fmla="*/ 0 w 175"/>
                  <a:gd name="T31" fmla="*/ 0 h 105"/>
                  <a:gd name="T32" fmla="*/ 0 w 175"/>
                  <a:gd name="T33" fmla="*/ 0 h 105"/>
                  <a:gd name="T34" fmla="*/ 0 w 175"/>
                  <a:gd name="T35" fmla="*/ 0 h 105"/>
                  <a:gd name="T36" fmla="*/ 0 w 175"/>
                  <a:gd name="T37" fmla="*/ 0 h 105"/>
                  <a:gd name="T38" fmla="*/ 0 w 175"/>
                  <a:gd name="T39" fmla="*/ 0 h 105"/>
                  <a:gd name="T40" fmla="*/ 0 w 175"/>
                  <a:gd name="T41" fmla="*/ 0 h 105"/>
                  <a:gd name="T42" fmla="*/ 0 w 175"/>
                  <a:gd name="T43" fmla="*/ 0 h 105"/>
                  <a:gd name="T44" fmla="*/ 0 w 175"/>
                  <a:gd name="T45" fmla="*/ 0 h 105"/>
                  <a:gd name="T46" fmla="*/ 0 w 175"/>
                  <a:gd name="T47" fmla="*/ 0 h 105"/>
                  <a:gd name="T48" fmla="*/ 0 w 175"/>
                  <a:gd name="T49" fmla="*/ 0 h 105"/>
                  <a:gd name="T50" fmla="*/ 0 w 175"/>
                  <a:gd name="T51" fmla="*/ 0 h 105"/>
                  <a:gd name="T52" fmla="*/ 0 w 175"/>
                  <a:gd name="T53" fmla="*/ 0 h 105"/>
                  <a:gd name="T54" fmla="*/ 0 w 175"/>
                  <a:gd name="T55" fmla="*/ 0 h 105"/>
                  <a:gd name="T56" fmla="*/ 0 w 175"/>
                  <a:gd name="T57" fmla="*/ 0 h 10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75" h="105">
                    <a:moveTo>
                      <a:pt x="175" y="105"/>
                    </a:moveTo>
                    <a:lnTo>
                      <a:pt x="173" y="104"/>
                    </a:lnTo>
                    <a:lnTo>
                      <a:pt x="167" y="100"/>
                    </a:lnTo>
                    <a:lnTo>
                      <a:pt x="161" y="95"/>
                    </a:lnTo>
                    <a:lnTo>
                      <a:pt x="155" y="91"/>
                    </a:lnTo>
                    <a:lnTo>
                      <a:pt x="149" y="86"/>
                    </a:lnTo>
                    <a:lnTo>
                      <a:pt x="142" y="82"/>
                    </a:lnTo>
                    <a:lnTo>
                      <a:pt x="137" y="77"/>
                    </a:lnTo>
                    <a:lnTo>
                      <a:pt x="130" y="73"/>
                    </a:lnTo>
                    <a:lnTo>
                      <a:pt x="124" y="68"/>
                    </a:lnTo>
                    <a:lnTo>
                      <a:pt x="117" y="65"/>
                    </a:lnTo>
                    <a:lnTo>
                      <a:pt x="112" y="60"/>
                    </a:lnTo>
                    <a:lnTo>
                      <a:pt x="105" y="56"/>
                    </a:lnTo>
                    <a:lnTo>
                      <a:pt x="98" y="53"/>
                    </a:lnTo>
                    <a:lnTo>
                      <a:pt x="93" y="48"/>
                    </a:lnTo>
                    <a:lnTo>
                      <a:pt x="86" y="45"/>
                    </a:lnTo>
                    <a:lnTo>
                      <a:pt x="79" y="40"/>
                    </a:lnTo>
                    <a:lnTo>
                      <a:pt x="73" y="37"/>
                    </a:lnTo>
                    <a:lnTo>
                      <a:pt x="67" y="33"/>
                    </a:lnTo>
                    <a:lnTo>
                      <a:pt x="60" y="30"/>
                    </a:lnTo>
                    <a:lnTo>
                      <a:pt x="53" y="26"/>
                    </a:lnTo>
                    <a:lnTo>
                      <a:pt x="47" y="22"/>
                    </a:lnTo>
                    <a:lnTo>
                      <a:pt x="40" y="19"/>
                    </a:lnTo>
                    <a:lnTo>
                      <a:pt x="33" y="15"/>
                    </a:lnTo>
                    <a:lnTo>
                      <a:pt x="26" y="12"/>
                    </a:lnTo>
                    <a:lnTo>
                      <a:pt x="20" y="9"/>
                    </a:lnTo>
                    <a:lnTo>
                      <a:pt x="13" y="5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51" name="Line 195"/>
              <p:cNvSpPr>
                <a:spLocks noChangeShapeType="1"/>
              </p:cNvSpPr>
              <p:nvPr/>
            </p:nvSpPr>
            <p:spPr bwMode="auto">
              <a:xfrm>
                <a:off x="4859" y="2709"/>
                <a:ext cx="4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7852" name="Line 196"/>
              <p:cNvSpPr>
                <a:spLocks noChangeShapeType="1"/>
              </p:cNvSpPr>
              <p:nvPr/>
            </p:nvSpPr>
            <p:spPr bwMode="auto">
              <a:xfrm>
                <a:off x="4871" y="2356"/>
                <a:ext cx="47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47733" name="Line 197"/>
            <p:cNvSpPr>
              <a:spLocks noChangeShapeType="1"/>
            </p:cNvSpPr>
            <p:nvPr/>
          </p:nvSpPr>
          <p:spPr bwMode="auto">
            <a:xfrm flipV="1">
              <a:off x="4677" y="1186"/>
              <a:ext cx="224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4" name="Line 198"/>
            <p:cNvSpPr>
              <a:spLocks noChangeShapeType="1"/>
            </p:cNvSpPr>
            <p:nvPr/>
          </p:nvSpPr>
          <p:spPr bwMode="auto">
            <a:xfrm>
              <a:off x="4901" y="1186"/>
              <a:ext cx="139" cy="3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5" name="Line 199"/>
            <p:cNvSpPr>
              <a:spLocks noChangeShapeType="1"/>
            </p:cNvSpPr>
            <p:nvPr/>
          </p:nvSpPr>
          <p:spPr bwMode="auto">
            <a:xfrm flipH="1">
              <a:off x="4472" y="1504"/>
              <a:ext cx="568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736" name="Line 200"/>
            <p:cNvSpPr>
              <a:spLocks noChangeShapeType="1"/>
            </p:cNvSpPr>
            <p:nvPr/>
          </p:nvSpPr>
          <p:spPr bwMode="auto">
            <a:xfrm flipV="1">
              <a:off x="4472" y="1279"/>
              <a:ext cx="205" cy="4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0537" name="Group 201"/>
          <p:cNvGrpSpPr>
            <a:grpSpLocks/>
          </p:cNvGrpSpPr>
          <p:nvPr/>
        </p:nvGrpSpPr>
        <p:grpSpPr bwMode="auto">
          <a:xfrm>
            <a:off x="395288" y="1857375"/>
            <a:ext cx="3816350" cy="2994025"/>
            <a:chOff x="249" y="1170"/>
            <a:chExt cx="2136" cy="1676"/>
          </a:xfrm>
        </p:grpSpPr>
        <p:sp>
          <p:nvSpPr>
            <p:cNvPr id="147523" name="Freeform 202"/>
            <p:cNvSpPr>
              <a:spLocks/>
            </p:cNvSpPr>
            <p:nvPr/>
          </p:nvSpPr>
          <p:spPr bwMode="auto">
            <a:xfrm>
              <a:off x="1428" y="2334"/>
              <a:ext cx="28" cy="29"/>
            </a:xfrm>
            <a:custGeom>
              <a:avLst/>
              <a:gdLst>
                <a:gd name="T0" fmla="*/ 0 w 116"/>
                <a:gd name="T1" fmla="*/ 0 h 129"/>
                <a:gd name="T2" fmla="*/ 0 w 116"/>
                <a:gd name="T3" fmla="*/ 0 h 129"/>
                <a:gd name="T4" fmla="*/ 0 w 116"/>
                <a:gd name="T5" fmla="*/ 0 h 129"/>
                <a:gd name="T6" fmla="*/ 0 w 116"/>
                <a:gd name="T7" fmla="*/ 0 h 129"/>
                <a:gd name="T8" fmla="*/ 0 w 116"/>
                <a:gd name="T9" fmla="*/ 0 h 129"/>
                <a:gd name="T10" fmla="*/ 0 w 116"/>
                <a:gd name="T11" fmla="*/ 0 h 129"/>
                <a:gd name="T12" fmla="*/ 0 w 116"/>
                <a:gd name="T13" fmla="*/ 0 h 129"/>
                <a:gd name="T14" fmla="*/ 0 w 116"/>
                <a:gd name="T15" fmla="*/ 0 h 129"/>
                <a:gd name="T16" fmla="*/ 0 w 116"/>
                <a:gd name="T17" fmla="*/ 0 h 129"/>
                <a:gd name="T18" fmla="*/ 0 w 116"/>
                <a:gd name="T19" fmla="*/ 0 h 129"/>
                <a:gd name="T20" fmla="*/ 0 w 116"/>
                <a:gd name="T21" fmla="*/ 0 h 129"/>
                <a:gd name="T22" fmla="*/ 0 w 116"/>
                <a:gd name="T23" fmla="*/ 0 h 129"/>
                <a:gd name="T24" fmla="*/ 0 w 116"/>
                <a:gd name="T25" fmla="*/ 0 h 129"/>
                <a:gd name="T26" fmla="*/ 0 w 116"/>
                <a:gd name="T27" fmla="*/ 0 h 129"/>
                <a:gd name="T28" fmla="*/ 0 w 116"/>
                <a:gd name="T29" fmla="*/ 0 h 129"/>
                <a:gd name="T30" fmla="*/ 0 w 116"/>
                <a:gd name="T31" fmla="*/ 0 h 129"/>
                <a:gd name="T32" fmla="*/ 0 w 116"/>
                <a:gd name="T33" fmla="*/ 0 h 129"/>
                <a:gd name="T34" fmla="*/ 0 w 116"/>
                <a:gd name="T35" fmla="*/ 0 h 129"/>
                <a:gd name="T36" fmla="*/ 0 w 116"/>
                <a:gd name="T37" fmla="*/ 0 h 129"/>
                <a:gd name="T38" fmla="*/ 0 w 116"/>
                <a:gd name="T39" fmla="*/ 0 h 129"/>
                <a:gd name="T40" fmla="*/ 0 w 116"/>
                <a:gd name="T41" fmla="*/ 0 h 129"/>
                <a:gd name="T42" fmla="*/ 0 w 116"/>
                <a:gd name="T43" fmla="*/ 0 h 129"/>
                <a:gd name="T44" fmla="*/ 0 w 116"/>
                <a:gd name="T45" fmla="*/ 0 h 129"/>
                <a:gd name="T46" fmla="*/ 0 w 116"/>
                <a:gd name="T47" fmla="*/ 0 h 129"/>
                <a:gd name="T48" fmla="*/ 0 w 116"/>
                <a:gd name="T49" fmla="*/ 0 h 129"/>
                <a:gd name="T50" fmla="*/ 0 w 116"/>
                <a:gd name="T51" fmla="*/ 0 h 129"/>
                <a:gd name="T52" fmla="*/ 0 w 116"/>
                <a:gd name="T53" fmla="*/ 0 h 129"/>
                <a:gd name="T54" fmla="*/ 0 w 116"/>
                <a:gd name="T55" fmla="*/ 0 h 129"/>
                <a:gd name="T56" fmla="*/ 0 w 116"/>
                <a:gd name="T57" fmla="*/ 0 h 129"/>
                <a:gd name="T58" fmla="*/ 0 w 116"/>
                <a:gd name="T59" fmla="*/ 0 h 129"/>
                <a:gd name="T60" fmla="*/ 0 w 116"/>
                <a:gd name="T61" fmla="*/ 0 h 129"/>
                <a:gd name="T62" fmla="*/ 0 w 116"/>
                <a:gd name="T63" fmla="*/ 0 h 129"/>
                <a:gd name="T64" fmla="*/ 0 w 116"/>
                <a:gd name="T65" fmla="*/ 0 h 129"/>
                <a:gd name="T66" fmla="*/ 0 w 116"/>
                <a:gd name="T67" fmla="*/ 0 h 129"/>
                <a:gd name="T68" fmla="*/ 0 w 116"/>
                <a:gd name="T69" fmla="*/ 0 h 1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6" h="129">
                  <a:moveTo>
                    <a:pt x="0" y="0"/>
                  </a:moveTo>
                  <a:lnTo>
                    <a:pt x="3" y="2"/>
                  </a:lnTo>
                  <a:lnTo>
                    <a:pt x="7" y="4"/>
                  </a:lnTo>
                  <a:lnTo>
                    <a:pt x="11" y="7"/>
                  </a:lnTo>
                  <a:lnTo>
                    <a:pt x="14" y="9"/>
                  </a:lnTo>
                  <a:lnTo>
                    <a:pt x="18" y="12"/>
                  </a:lnTo>
                  <a:lnTo>
                    <a:pt x="21" y="14"/>
                  </a:lnTo>
                  <a:lnTo>
                    <a:pt x="26" y="18"/>
                  </a:lnTo>
                  <a:lnTo>
                    <a:pt x="29" y="21"/>
                  </a:lnTo>
                  <a:lnTo>
                    <a:pt x="32" y="23"/>
                  </a:lnTo>
                  <a:lnTo>
                    <a:pt x="36" y="27"/>
                  </a:lnTo>
                  <a:lnTo>
                    <a:pt x="39" y="30"/>
                  </a:lnTo>
                  <a:lnTo>
                    <a:pt x="43" y="34"/>
                  </a:lnTo>
                  <a:lnTo>
                    <a:pt x="47" y="37"/>
                  </a:lnTo>
                  <a:lnTo>
                    <a:pt x="50" y="40"/>
                  </a:lnTo>
                  <a:lnTo>
                    <a:pt x="54" y="45"/>
                  </a:lnTo>
                  <a:lnTo>
                    <a:pt x="57" y="48"/>
                  </a:lnTo>
                  <a:lnTo>
                    <a:pt x="61" y="52"/>
                  </a:lnTo>
                  <a:lnTo>
                    <a:pt x="64" y="56"/>
                  </a:lnTo>
                  <a:lnTo>
                    <a:pt x="67" y="59"/>
                  </a:lnTo>
                  <a:lnTo>
                    <a:pt x="71" y="64"/>
                  </a:lnTo>
                  <a:lnTo>
                    <a:pt x="74" y="68"/>
                  </a:lnTo>
                  <a:lnTo>
                    <a:pt x="77" y="73"/>
                  </a:lnTo>
                  <a:lnTo>
                    <a:pt x="81" y="77"/>
                  </a:lnTo>
                  <a:lnTo>
                    <a:pt x="84" y="82"/>
                  </a:lnTo>
                  <a:lnTo>
                    <a:pt x="87" y="86"/>
                  </a:lnTo>
                  <a:lnTo>
                    <a:pt x="91" y="91"/>
                  </a:lnTo>
                  <a:lnTo>
                    <a:pt x="94" y="95"/>
                  </a:lnTo>
                  <a:lnTo>
                    <a:pt x="98" y="101"/>
                  </a:lnTo>
                  <a:lnTo>
                    <a:pt x="101" y="105"/>
                  </a:lnTo>
                  <a:lnTo>
                    <a:pt x="104" y="111"/>
                  </a:lnTo>
                  <a:lnTo>
                    <a:pt x="107" y="116"/>
                  </a:lnTo>
                  <a:lnTo>
                    <a:pt x="110" y="121"/>
                  </a:lnTo>
                  <a:lnTo>
                    <a:pt x="113" y="127"/>
                  </a:lnTo>
                  <a:lnTo>
                    <a:pt x="116" y="1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4" name="Freeform 203"/>
            <p:cNvSpPr>
              <a:spLocks/>
            </p:cNvSpPr>
            <p:nvPr/>
          </p:nvSpPr>
          <p:spPr bwMode="auto">
            <a:xfrm>
              <a:off x="1464" y="2382"/>
              <a:ext cx="17" cy="58"/>
            </a:xfrm>
            <a:custGeom>
              <a:avLst/>
              <a:gdLst>
                <a:gd name="T0" fmla="*/ 0 w 76"/>
                <a:gd name="T1" fmla="*/ 0 h 257"/>
                <a:gd name="T2" fmla="*/ 0 w 76"/>
                <a:gd name="T3" fmla="*/ 0 h 257"/>
                <a:gd name="T4" fmla="*/ 0 w 76"/>
                <a:gd name="T5" fmla="*/ 0 h 257"/>
                <a:gd name="T6" fmla="*/ 0 w 76"/>
                <a:gd name="T7" fmla="*/ 0 h 257"/>
                <a:gd name="T8" fmla="*/ 0 w 76"/>
                <a:gd name="T9" fmla="*/ 0 h 257"/>
                <a:gd name="T10" fmla="*/ 0 w 76"/>
                <a:gd name="T11" fmla="*/ 0 h 257"/>
                <a:gd name="T12" fmla="*/ 0 w 76"/>
                <a:gd name="T13" fmla="*/ 0 h 257"/>
                <a:gd name="T14" fmla="*/ 0 w 76"/>
                <a:gd name="T15" fmla="*/ 0 h 257"/>
                <a:gd name="T16" fmla="*/ 0 w 76"/>
                <a:gd name="T17" fmla="*/ 0 h 257"/>
                <a:gd name="T18" fmla="*/ 0 w 76"/>
                <a:gd name="T19" fmla="*/ 0 h 257"/>
                <a:gd name="T20" fmla="*/ 0 w 76"/>
                <a:gd name="T21" fmla="*/ 0 h 257"/>
                <a:gd name="T22" fmla="*/ 0 w 76"/>
                <a:gd name="T23" fmla="*/ 0 h 257"/>
                <a:gd name="T24" fmla="*/ 0 w 76"/>
                <a:gd name="T25" fmla="*/ 0 h 257"/>
                <a:gd name="T26" fmla="*/ 0 w 76"/>
                <a:gd name="T27" fmla="*/ 0 h 257"/>
                <a:gd name="T28" fmla="*/ 0 w 76"/>
                <a:gd name="T29" fmla="*/ 0 h 257"/>
                <a:gd name="T30" fmla="*/ 0 w 76"/>
                <a:gd name="T31" fmla="*/ 0 h 257"/>
                <a:gd name="T32" fmla="*/ 0 w 76"/>
                <a:gd name="T33" fmla="*/ 0 h 257"/>
                <a:gd name="T34" fmla="*/ 0 w 76"/>
                <a:gd name="T35" fmla="*/ 0 h 257"/>
                <a:gd name="T36" fmla="*/ 0 w 76"/>
                <a:gd name="T37" fmla="*/ 0 h 257"/>
                <a:gd name="T38" fmla="*/ 0 w 76"/>
                <a:gd name="T39" fmla="*/ 0 h 257"/>
                <a:gd name="T40" fmla="*/ 0 w 76"/>
                <a:gd name="T41" fmla="*/ 0 h 257"/>
                <a:gd name="T42" fmla="*/ 0 w 76"/>
                <a:gd name="T43" fmla="*/ 0 h 257"/>
                <a:gd name="T44" fmla="*/ 0 w 76"/>
                <a:gd name="T45" fmla="*/ 0 h 257"/>
                <a:gd name="T46" fmla="*/ 0 w 76"/>
                <a:gd name="T47" fmla="*/ 0 h 257"/>
                <a:gd name="T48" fmla="*/ 0 w 76"/>
                <a:gd name="T49" fmla="*/ 0 h 257"/>
                <a:gd name="T50" fmla="*/ 0 w 76"/>
                <a:gd name="T51" fmla="*/ 0 h 257"/>
                <a:gd name="T52" fmla="*/ 0 w 76"/>
                <a:gd name="T53" fmla="*/ 0 h 257"/>
                <a:gd name="T54" fmla="*/ 0 w 76"/>
                <a:gd name="T55" fmla="*/ 0 h 257"/>
                <a:gd name="T56" fmla="*/ 0 w 76"/>
                <a:gd name="T57" fmla="*/ 0 h 257"/>
                <a:gd name="T58" fmla="*/ 0 w 76"/>
                <a:gd name="T59" fmla="*/ 0 h 257"/>
                <a:gd name="T60" fmla="*/ 0 w 76"/>
                <a:gd name="T61" fmla="*/ 1 h 257"/>
                <a:gd name="T62" fmla="*/ 0 w 76"/>
                <a:gd name="T63" fmla="*/ 1 h 257"/>
                <a:gd name="T64" fmla="*/ 0 w 76"/>
                <a:gd name="T65" fmla="*/ 1 h 257"/>
                <a:gd name="T66" fmla="*/ 0 w 76"/>
                <a:gd name="T67" fmla="*/ 1 h 257"/>
                <a:gd name="T68" fmla="*/ 0 w 76"/>
                <a:gd name="T69" fmla="*/ 1 h 25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6" h="257">
                  <a:moveTo>
                    <a:pt x="0" y="0"/>
                  </a:moveTo>
                  <a:lnTo>
                    <a:pt x="2" y="7"/>
                  </a:lnTo>
                  <a:lnTo>
                    <a:pt x="5" y="13"/>
                  </a:lnTo>
                  <a:lnTo>
                    <a:pt x="8" y="20"/>
                  </a:lnTo>
                  <a:lnTo>
                    <a:pt x="11" y="27"/>
                  </a:lnTo>
                  <a:lnTo>
                    <a:pt x="13" y="34"/>
                  </a:lnTo>
                  <a:lnTo>
                    <a:pt x="16" y="40"/>
                  </a:lnTo>
                  <a:lnTo>
                    <a:pt x="19" y="47"/>
                  </a:lnTo>
                  <a:lnTo>
                    <a:pt x="21" y="55"/>
                  </a:lnTo>
                  <a:lnTo>
                    <a:pt x="23" y="62"/>
                  </a:lnTo>
                  <a:lnTo>
                    <a:pt x="27" y="68"/>
                  </a:lnTo>
                  <a:lnTo>
                    <a:pt x="29" y="76"/>
                  </a:lnTo>
                  <a:lnTo>
                    <a:pt x="31" y="83"/>
                  </a:lnTo>
                  <a:lnTo>
                    <a:pt x="34" y="91"/>
                  </a:lnTo>
                  <a:lnTo>
                    <a:pt x="36" y="99"/>
                  </a:lnTo>
                  <a:lnTo>
                    <a:pt x="38" y="106"/>
                  </a:lnTo>
                  <a:lnTo>
                    <a:pt x="40" y="113"/>
                  </a:lnTo>
                  <a:lnTo>
                    <a:pt x="43" y="121"/>
                  </a:lnTo>
                  <a:lnTo>
                    <a:pt x="45" y="129"/>
                  </a:lnTo>
                  <a:lnTo>
                    <a:pt x="47" y="137"/>
                  </a:lnTo>
                  <a:lnTo>
                    <a:pt x="49" y="145"/>
                  </a:lnTo>
                  <a:lnTo>
                    <a:pt x="52" y="153"/>
                  </a:lnTo>
                  <a:lnTo>
                    <a:pt x="54" y="161"/>
                  </a:lnTo>
                  <a:lnTo>
                    <a:pt x="56" y="168"/>
                  </a:lnTo>
                  <a:lnTo>
                    <a:pt x="58" y="177"/>
                  </a:lnTo>
                  <a:lnTo>
                    <a:pt x="61" y="185"/>
                  </a:lnTo>
                  <a:lnTo>
                    <a:pt x="62" y="193"/>
                  </a:lnTo>
                  <a:lnTo>
                    <a:pt x="64" y="202"/>
                  </a:lnTo>
                  <a:lnTo>
                    <a:pt x="66" y="210"/>
                  </a:lnTo>
                  <a:lnTo>
                    <a:pt x="68" y="219"/>
                  </a:lnTo>
                  <a:lnTo>
                    <a:pt x="70" y="227"/>
                  </a:lnTo>
                  <a:lnTo>
                    <a:pt x="72" y="236"/>
                  </a:lnTo>
                  <a:lnTo>
                    <a:pt x="73" y="244"/>
                  </a:lnTo>
                  <a:lnTo>
                    <a:pt x="75" y="253"/>
                  </a:lnTo>
                  <a:lnTo>
                    <a:pt x="76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5" name="Freeform 204"/>
            <p:cNvSpPr>
              <a:spLocks/>
            </p:cNvSpPr>
            <p:nvPr/>
          </p:nvSpPr>
          <p:spPr bwMode="auto">
            <a:xfrm>
              <a:off x="1484" y="2460"/>
              <a:ext cx="5" cy="63"/>
            </a:xfrm>
            <a:custGeom>
              <a:avLst/>
              <a:gdLst>
                <a:gd name="T0" fmla="*/ 0 w 22"/>
                <a:gd name="T1" fmla="*/ 0 h 269"/>
                <a:gd name="T2" fmla="*/ 0 w 22"/>
                <a:gd name="T3" fmla="*/ 0 h 269"/>
                <a:gd name="T4" fmla="*/ 0 w 22"/>
                <a:gd name="T5" fmla="*/ 0 h 269"/>
                <a:gd name="T6" fmla="*/ 0 w 22"/>
                <a:gd name="T7" fmla="*/ 0 h 269"/>
                <a:gd name="T8" fmla="*/ 0 w 22"/>
                <a:gd name="T9" fmla="*/ 0 h 269"/>
                <a:gd name="T10" fmla="*/ 0 w 22"/>
                <a:gd name="T11" fmla="*/ 0 h 269"/>
                <a:gd name="T12" fmla="*/ 0 w 22"/>
                <a:gd name="T13" fmla="*/ 0 h 269"/>
                <a:gd name="T14" fmla="*/ 0 w 22"/>
                <a:gd name="T15" fmla="*/ 0 h 269"/>
                <a:gd name="T16" fmla="*/ 0 w 22"/>
                <a:gd name="T17" fmla="*/ 0 h 269"/>
                <a:gd name="T18" fmla="*/ 0 w 22"/>
                <a:gd name="T19" fmla="*/ 0 h 269"/>
                <a:gd name="T20" fmla="*/ 0 w 22"/>
                <a:gd name="T21" fmla="*/ 0 h 269"/>
                <a:gd name="T22" fmla="*/ 0 w 22"/>
                <a:gd name="T23" fmla="*/ 0 h 269"/>
                <a:gd name="T24" fmla="*/ 0 w 22"/>
                <a:gd name="T25" fmla="*/ 0 h 269"/>
                <a:gd name="T26" fmla="*/ 0 w 22"/>
                <a:gd name="T27" fmla="*/ 0 h 269"/>
                <a:gd name="T28" fmla="*/ 0 w 22"/>
                <a:gd name="T29" fmla="*/ 0 h 269"/>
                <a:gd name="T30" fmla="*/ 0 w 22"/>
                <a:gd name="T31" fmla="*/ 0 h 269"/>
                <a:gd name="T32" fmla="*/ 0 w 22"/>
                <a:gd name="T33" fmla="*/ 0 h 269"/>
                <a:gd name="T34" fmla="*/ 0 w 22"/>
                <a:gd name="T35" fmla="*/ 0 h 269"/>
                <a:gd name="T36" fmla="*/ 0 w 22"/>
                <a:gd name="T37" fmla="*/ 0 h 269"/>
                <a:gd name="T38" fmla="*/ 0 w 22"/>
                <a:gd name="T39" fmla="*/ 0 h 269"/>
                <a:gd name="T40" fmla="*/ 0 w 22"/>
                <a:gd name="T41" fmla="*/ 0 h 269"/>
                <a:gd name="T42" fmla="*/ 0 w 22"/>
                <a:gd name="T43" fmla="*/ 1 h 269"/>
                <a:gd name="T44" fmla="*/ 0 w 22"/>
                <a:gd name="T45" fmla="*/ 1 h 269"/>
                <a:gd name="T46" fmla="*/ 0 w 22"/>
                <a:gd name="T47" fmla="*/ 1 h 269"/>
                <a:gd name="T48" fmla="*/ 0 w 22"/>
                <a:gd name="T49" fmla="*/ 1 h 269"/>
                <a:gd name="T50" fmla="*/ 0 w 22"/>
                <a:gd name="T51" fmla="*/ 1 h 269"/>
                <a:gd name="T52" fmla="*/ 0 w 22"/>
                <a:gd name="T53" fmla="*/ 1 h 269"/>
                <a:gd name="T54" fmla="*/ 0 w 22"/>
                <a:gd name="T55" fmla="*/ 1 h 269"/>
                <a:gd name="T56" fmla="*/ 0 w 22"/>
                <a:gd name="T57" fmla="*/ 1 h 269"/>
                <a:gd name="T58" fmla="*/ 0 w 22"/>
                <a:gd name="T59" fmla="*/ 1 h 2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2" h="269">
                  <a:moveTo>
                    <a:pt x="0" y="0"/>
                  </a:moveTo>
                  <a:lnTo>
                    <a:pt x="1" y="5"/>
                  </a:lnTo>
                  <a:lnTo>
                    <a:pt x="2" y="13"/>
                  </a:lnTo>
                  <a:lnTo>
                    <a:pt x="3" y="22"/>
                  </a:lnTo>
                  <a:lnTo>
                    <a:pt x="4" y="31"/>
                  </a:lnTo>
                  <a:lnTo>
                    <a:pt x="5" y="40"/>
                  </a:lnTo>
                  <a:lnTo>
                    <a:pt x="7" y="51"/>
                  </a:lnTo>
                  <a:lnTo>
                    <a:pt x="8" y="60"/>
                  </a:lnTo>
                  <a:lnTo>
                    <a:pt x="9" y="69"/>
                  </a:lnTo>
                  <a:lnTo>
                    <a:pt x="10" y="78"/>
                  </a:lnTo>
                  <a:lnTo>
                    <a:pt x="11" y="88"/>
                  </a:lnTo>
                  <a:lnTo>
                    <a:pt x="12" y="97"/>
                  </a:lnTo>
                  <a:lnTo>
                    <a:pt x="13" y="106"/>
                  </a:lnTo>
                  <a:lnTo>
                    <a:pt x="13" y="116"/>
                  </a:lnTo>
                  <a:lnTo>
                    <a:pt x="14" y="125"/>
                  </a:lnTo>
                  <a:lnTo>
                    <a:pt x="16" y="135"/>
                  </a:lnTo>
                  <a:lnTo>
                    <a:pt x="17" y="144"/>
                  </a:lnTo>
                  <a:lnTo>
                    <a:pt x="17" y="154"/>
                  </a:lnTo>
                  <a:lnTo>
                    <a:pt x="18" y="163"/>
                  </a:lnTo>
                  <a:lnTo>
                    <a:pt x="18" y="173"/>
                  </a:lnTo>
                  <a:lnTo>
                    <a:pt x="19" y="182"/>
                  </a:lnTo>
                  <a:lnTo>
                    <a:pt x="19" y="192"/>
                  </a:lnTo>
                  <a:lnTo>
                    <a:pt x="20" y="201"/>
                  </a:lnTo>
                  <a:lnTo>
                    <a:pt x="20" y="211"/>
                  </a:lnTo>
                  <a:lnTo>
                    <a:pt x="21" y="220"/>
                  </a:lnTo>
                  <a:lnTo>
                    <a:pt x="21" y="230"/>
                  </a:lnTo>
                  <a:lnTo>
                    <a:pt x="21" y="240"/>
                  </a:lnTo>
                  <a:lnTo>
                    <a:pt x="22" y="249"/>
                  </a:lnTo>
                  <a:lnTo>
                    <a:pt x="22" y="260"/>
                  </a:lnTo>
                  <a:lnTo>
                    <a:pt x="22" y="2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6" name="Freeform 205"/>
            <p:cNvSpPr>
              <a:spLocks/>
            </p:cNvSpPr>
            <p:nvPr/>
          </p:nvSpPr>
          <p:spPr bwMode="auto">
            <a:xfrm>
              <a:off x="1484" y="2542"/>
              <a:ext cx="5" cy="62"/>
            </a:xfrm>
            <a:custGeom>
              <a:avLst/>
              <a:gdLst>
                <a:gd name="T0" fmla="*/ 0 w 21"/>
                <a:gd name="T1" fmla="*/ 0 h 268"/>
                <a:gd name="T2" fmla="*/ 0 w 21"/>
                <a:gd name="T3" fmla="*/ 0 h 268"/>
                <a:gd name="T4" fmla="*/ 0 w 21"/>
                <a:gd name="T5" fmla="*/ 0 h 268"/>
                <a:gd name="T6" fmla="*/ 0 w 21"/>
                <a:gd name="T7" fmla="*/ 0 h 268"/>
                <a:gd name="T8" fmla="*/ 0 w 21"/>
                <a:gd name="T9" fmla="*/ 0 h 268"/>
                <a:gd name="T10" fmla="*/ 0 w 21"/>
                <a:gd name="T11" fmla="*/ 0 h 268"/>
                <a:gd name="T12" fmla="*/ 0 w 21"/>
                <a:gd name="T13" fmla="*/ 0 h 268"/>
                <a:gd name="T14" fmla="*/ 0 w 21"/>
                <a:gd name="T15" fmla="*/ 0 h 268"/>
                <a:gd name="T16" fmla="*/ 0 w 21"/>
                <a:gd name="T17" fmla="*/ 0 h 268"/>
                <a:gd name="T18" fmla="*/ 0 w 21"/>
                <a:gd name="T19" fmla="*/ 0 h 268"/>
                <a:gd name="T20" fmla="*/ 0 w 21"/>
                <a:gd name="T21" fmla="*/ 0 h 268"/>
                <a:gd name="T22" fmla="*/ 0 w 21"/>
                <a:gd name="T23" fmla="*/ 0 h 268"/>
                <a:gd name="T24" fmla="*/ 0 w 21"/>
                <a:gd name="T25" fmla="*/ 0 h 268"/>
                <a:gd name="T26" fmla="*/ 0 w 21"/>
                <a:gd name="T27" fmla="*/ 0 h 268"/>
                <a:gd name="T28" fmla="*/ 0 w 21"/>
                <a:gd name="T29" fmla="*/ 0 h 268"/>
                <a:gd name="T30" fmla="*/ 0 w 21"/>
                <a:gd name="T31" fmla="*/ 0 h 268"/>
                <a:gd name="T32" fmla="*/ 0 w 21"/>
                <a:gd name="T33" fmla="*/ 0 h 268"/>
                <a:gd name="T34" fmla="*/ 0 w 21"/>
                <a:gd name="T35" fmla="*/ 0 h 268"/>
                <a:gd name="T36" fmla="*/ 0 w 21"/>
                <a:gd name="T37" fmla="*/ 0 h 268"/>
                <a:gd name="T38" fmla="*/ 0 w 21"/>
                <a:gd name="T39" fmla="*/ 0 h 268"/>
                <a:gd name="T40" fmla="*/ 0 w 21"/>
                <a:gd name="T41" fmla="*/ 0 h 268"/>
                <a:gd name="T42" fmla="*/ 0 w 21"/>
                <a:gd name="T43" fmla="*/ 1 h 268"/>
                <a:gd name="T44" fmla="*/ 0 w 21"/>
                <a:gd name="T45" fmla="*/ 1 h 268"/>
                <a:gd name="T46" fmla="*/ 0 w 21"/>
                <a:gd name="T47" fmla="*/ 1 h 268"/>
                <a:gd name="T48" fmla="*/ 0 w 21"/>
                <a:gd name="T49" fmla="*/ 1 h 268"/>
                <a:gd name="T50" fmla="*/ 0 w 21"/>
                <a:gd name="T51" fmla="*/ 1 h 268"/>
                <a:gd name="T52" fmla="*/ 0 w 21"/>
                <a:gd name="T53" fmla="*/ 1 h 268"/>
                <a:gd name="T54" fmla="*/ 0 w 21"/>
                <a:gd name="T55" fmla="*/ 1 h 268"/>
                <a:gd name="T56" fmla="*/ 0 w 21"/>
                <a:gd name="T57" fmla="*/ 1 h 268"/>
                <a:gd name="T58" fmla="*/ 0 w 21"/>
                <a:gd name="T59" fmla="*/ 1 h 2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1" h="268">
                  <a:moveTo>
                    <a:pt x="21" y="0"/>
                  </a:moveTo>
                  <a:lnTo>
                    <a:pt x="21" y="8"/>
                  </a:lnTo>
                  <a:lnTo>
                    <a:pt x="21" y="17"/>
                  </a:lnTo>
                  <a:lnTo>
                    <a:pt x="21" y="27"/>
                  </a:lnTo>
                  <a:lnTo>
                    <a:pt x="20" y="38"/>
                  </a:lnTo>
                  <a:lnTo>
                    <a:pt x="20" y="46"/>
                  </a:lnTo>
                  <a:lnTo>
                    <a:pt x="20" y="57"/>
                  </a:lnTo>
                  <a:lnTo>
                    <a:pt x="19" y="66"/>
                  </a:lnTo>
                  <a:lnTo>
                    <a:pt x="19" y="76"/>
                  </a:lnTo>
                  <a:lnTo>
                    <a:pt x="18" y="85"/>
                  </a:lnTo>
                  <a:lnTo>
                    <a:pt x="18" y="95"/>
                  </a:lnTo>
                  <a:lnTo>
                    <a:pt x="17" y="104"/>
                  </a:lnTo>
                  <a:lnTo>
                    <a:pt x="17" y="114"/>
                  </a:lnTo>
                  <a:lnTo>
                    <a:pt x="16" y="123"/>
                  </a:lnTo>
                  <a:lnTo>
                    <a:pt x="16" y="133"/>
                  </a:lnTo>
                  <a:lnTo>
                    <a:pt x="15" y="142"/>
                  </a:lnTo>
                  <a:lnTo>
                    <a:pt x="13" y="152"/>
                  </a:lnTo>
                  <a:lnTo>
                    <a:pt x="12" y="161"/>
                  </a:lnTo>
                  <a:lnTo>
                    <a:pt x="12" y="171"/>
                  </a:lnTo>
                  <a:lnTo>
                    <a:pt x="11" y="180"/>
                  </a:lnTo>
                  <a:lnTo>
                    <a:pt x="10" y="189"/>
                  </a:lnTo>
                  <a:lnTo>
                    <a:pt x="9" y="199"/>
                  </a:lnTo>
                  <a:lnTo>
                    <a:pt x="8" y="208"/>
                  </a:lnTo>
                  <a:lnTo>
                    <a:pt x="7" y="217"/>
                  </a:lnTo>
                  <a:lnTo>
                    <a:pt x="6" y="227"/>
                  </a:lnTo>
                  <a:lnTo>
                    <a:pt x="4" y="236"/>
                  </a:lnTo>
                  <a:lnTo>
                    <a:pt x="3" y="245"/>
                  </a:lnTo>
                  <a:lnTo>
                    <a:pt x="2" y="254"/>
                  </a:lnTo>
                  <a:lnTo>
                    <a:pt x="1" y="263"/>
                  </a:lnTo>
                  <a:lnTo>
                    <a:pt x="0" y="2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7" name="Freeform 206"/>
            <p:cNvSpPr>
              <a:spLocks/>
            </p:cNvSpPr>
            <p:nvPr/>
          </p:nvSpPr>
          <p:spPr bwMode="auto">
            <a:xfrm>
              <a:off x="1465" y="2624"/>
              <a:ext cx="16" cy="59"/>
            </a:xfrm>
            <a:custGeom>
              <a:avLst/>
              <a:gdLst>
                <a:gd name="T0" fmla="*/ 0 w 74"/>
                <a:gd name="T1" fmla="*/ 0 h 258"/>
                <a:gd name="T2" fmla="*/ 0 w 74"/>
                <a:gd name="T3" fmla="*/ 0 h 258"/>
                <a:gd name="T4" fmla="*/ 0 w 74"/>
                <a:gd name="T5" fmla="*/ 0 h 258"/>
                <a:gd name="T6" fmla="*/ 0 w 74"/>
                <a:gd name="T7" fmla="*/ 0 h 258"/>
                <a:gd name="T8" fmla="*/ 0 w 74"/>
                <a:gd name="T9" fmla="*/ 0 h 258"/>
                <a:gd name="T10" fmla="*/ 0 w 74"/>
                <a:gd name="T11" fmla="*/ 0 h 258"/>
                <a:gd name="T12" fmla="*/ 0 w 74"/>
                <a:gd name="T13" fmla="*/ 0 h 258"/>
                <a:gd name="T14" fmla="*/ 0 w 74"/>
                <a:gd name="T15" fmla="*/ 0 h 258"/>
                <a:gd name="T16" fmla="*/ 0 w 74"/>
                <a:gd name="T17" fmla="*/ 0 h 258"/>
                <a:gd name="T18" fmla="*/ 0 w 74"/>
                <a:gd name="T19" fmla="*/ 0 h 258"/>
                <a:gd name="T20" fmla="*/ 0 w 74"/>
                <a:gd name="T21" fmla="*/ 0 h 258"/>
                <a:gd name="T22" fmla="*/ 0 w 74"/>
                <a:gd name="T23" fmla="*/ 0 h 258"/>
                <a:gd name="T24" fmla="*/ 0 w 74"/>
                <a:gd name="T25" fmla="*/ 0 h 258"/>
                <a:gd name="T26" fmla="*/ 0 w 74"/>
                <a:gd name="T27" fmla="*/ 0 h 258"/>
                <a:gd name="T28" fmla="*/ 0 w 74"/>
                <a:gd name="T29" fmla="*/ 0 h 258"/>
                <a:gd name="T30" fmla="*/ 0 w 74"/>
                <a:gd name="T31" fmla="*/ 0 h 258"/>
                <a:gd name="T32" fmla="*/ 0 w 74"/>
                <a:gd name="T33" fmla="*/ 0 h 258"/>
                <a:gd name="T34" fmla="*/ 0 w 74"/>
                <a:gd name="T35" fmla="*/ 0 h 258"/>
                <a:gd name="T36" fmla="*/ 0 w 74"/>
                <a:gd name="T37" fmla="*/ 0 h 258"/>
                <a:gd name="T38" fmla="*/ 0 w 74"/>
                <a:gd name="T39" fmla="*/ 0 h 258"/>
                <a:gd name="T40" fmla="*/ 0 w 74"/>
                <a:gd name="T41" fmla="*/ 0 h 258"/>
                <a:gd name="T42" fmla="*/ 0 w 74"/>
                <a:gd name="T43" fmla="*/ 0 h 258"/>
                <a:gd name="T44" fmla="*/ 0 w 74"/>
                <a:gd name="T45" fmla="*/ 0 h 258"/>
                <a:gd name="T46" fmla="*/ 0 w 74"/>
                <a:gd name="T47" fmla="*/ 0 h 258"/>
                <a:gd name="T48" fmla="*/ 0 w 74"/>
                <a:gd name="T49" fmla="*/ 0 h 258"/>
                <a:gd name="T50" fmla="*/ 0 w 74"/>
                <a:gd name="T51" fmla="*/ 0 h 258"/>
                <a:gd name="T52" fmla="*/ 0 w 74"/>
                <a:gd name="T53" fmla="*/ 1 h 258"/>
                <a:gd name="T54" fmla="*/ 0 w 74"/>
                <a:gd name="T55" fmla="*/ 1 h 258"/>
                <a:gd name="T56" fmla="*/ 0 w 74"/>
                <a:gd name="T57" fmla="*/ 1 h 258"/>
                <a:gd name="T58" fmla="*/ 0 w 74"/>
                <a:gd name="T59" fmla="*/ 1 h 258"/>
                <a:gd name="T60" fmla="*/ 0 w 74"/>
                <a:gd name="T61" fmla="*/ 1 h 258"/>
                <a:gd name="T62" fmla="*/ 0 w 74"/>
                <a:gd name="T63" fmla="*/ 1 h 258"/>
                <a:gd name="T64" fmla="*/ 0 w 74"/>
                <a:gd name="T65" fmla="*/ 1 h 258"/>
                <a:gd name="T66" fmla="*/ 0 w 74"/>
                <a:gd name="T67" fmla="*/ 1 h 258"/>
                <a:gd name="T68" fmla="*/ 0 w 74"/>
                <a:gd name="T69" fmla="*/ 1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4" h="258">
                  <a:moveTo>
                    <a:pt x="74" y="0"/>
                  </a:moveTo>
                  <a:lnTo>
                    <a:pt x="73" y="5"/>
                  </a:lnTo>
                  <a:lnTo>
                    <a:pt x="72" y="13"/>
                  </a:lnTo>
                  <a:lnTo>
                    <a:pt x="70" y="22"/>
                  </a:lnTo>
                  <a:lnTo>
                    <a:pt x="69" y="30"/>
                  </a:lnTo>
                  <a:lnTo>
                    <a:pt x="67" y="39"/>
                  </a:lnTo>
                  <a:lnTo>
                    <a:pt x="65" y="48"/>
                  </a:lnTo>
                  <a:lnTo>
                    <a:pt x="63" y="56"/>
                  </a:lnTo>
                  <a:lnTo>
                    <a:pt x="61" y="64"/>
                  </a:lnTo>
                  <a:lnTo>
                    <a:pt x="59" y="73"/>
                  </a:lnTo>
                  <a:lnTo>
                    <a:pt x="58" y="80"/>
                  </a:lnTo>
                  <a:lnTo>
                    <a:pt x="55" y="88"/>
                  </a:lnTo>
                  <a:lnTo>
                    <a:pt x="53" y="97"/>
                  </a:lnTo>
                  <a:lnTo>
                    <a:pt x="51" y="105"/>
                  </a:lnTo>
                  <a:lnTo>
                    <a:pt x="49" y="113"/>
                  </a:lnTo>
                  <a:lnTo>
                    <a:pt x="46" y="121"/>
                  </a:lnTo>
                  <a:lnTo>
                    <a:pt x="44" y="129"/>
                  </a:lnTo>
                  <a:lnTo>
                    <a:pt x="42" y="137"/>
                  </a:lnTo>
                  <a:lnTo>
                    <a:pt x="40" y="145"/>
                  </a:lnTo>
                  <a:lnTo>
                    <a:pt x="37" y="152"/>
                  </a:lnTo>
                  <a:lnTo>
                    <a:pt x="35" y="160"/>
                  </a:lnTo>
                  <a:lnTo>
                    <a:pt x="33" y="167"/>
                  </a:lnTo>
                  <a:lnTo>
                    <a:pt x="31" y="175"/>
                  </a:lnTo>
                  <a:lnTo>
                    <a:pt x="28" y="183"/>
                  </a:lnTo>
                  <a:lnTo>
                    <a:pt x="26" y="189"/>
                  </a:lnTo>
                  <a:lnTo>
                    <a:pt x="23" y="197"/>
                  </a:lnTo>
                  <a:lnTo>
                    <a:pt x="20" y="204"/>
                  </a:lnTo>
                  <a:lnTo>
                    <a:pt x="18" y="211"/>
                  </a:lnTo>
                  <a:lnTo>
                    <a:pt x="16" y="219"/>
                  </a:lnTo>
                  <a:lnTo>
                    <a:pt x="13" y="225"/>
                  </a:lnTo>
                  <a:lnTo>
                    <a:pt x="10" y="232"/>
                  </a:lnTo>
                  <a:lnTo>
                    <a:pt x="8" y="239"/>
                  </a:lnTo>
                  <a:lnTo>
                    <a:pt x="5" y="246"/>
                  </a:lnTo>
                  <a:lnTo>
                    <a:pt x="2" y="252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8" name="Freeform 207"/>
            <p:cNvSpPr>
              <a:spLocks/>
            </p:cNvSpPr>
            <p:nvPr/>
          </p:nvSpPr>
          <p:spPr bwMode="auto">
            <a:xfrm>
              <a:off x="1430" y="2702"/>
              <a:ext cx="26" cy="30"/>
            </a:xfrm>
            <a:custGeom>
              <a:avLst/>
              <a:gdLst>
                <a:gd name="T0" fmla="*/ 0 w 112"/>
                <a:gd name="T1" fmla="*/ 0 h 132"/>
                <a:gd name="T2" fmla="*/ 0 w 112"/>
                <a:gd name="T3" fmla="*/ 0 h 132"/>
                <a:gd name="T4" fmla="*/ 0 w 112"/>
                <a:gd name="T5" fmla="*/ 0 h 132"/>
                <a:gd name="T6" fmla="*/ 0 w 112"/>
                <a:gd name="T7" fmla="*/ 0 h 132"/>
                <a:gd name="T8" fmla="*/ 0 w 112"/>
                <a:gd name="T9" fmla="*/ 0 h 132"/>
                <a:gd name="T10" fmla="*/ 0 w 112"/>
                <a:gd name="T11" fmla="*/ 0 h 132"/>
                <a:gd name="T12" fmla="*/ 0 w 112"/>
                <a:gd name="T13" fmla="*/ 0 h 132"/>
                <a:gd name="T14" fmla="*/ 0 w 112"/>
                <a:gd name="T15" fmla="*/ 0 h 132"/>
                <a:gd name="T16" fmla="*/ 0 w 112"/>
                <a:gd name="T17" fmla="*/ 0 h 132"/>
                <a:gd name="T18" fmla="*/ 0 w 112"/>
                <a:gd name="T19" fmla="*/ 0 h 132"/>
                <a:gd name="T20" fmla="*/ 0 w 112"/>
                <a:gd name="T21" fmla="*/ 0 h 132"/>
                <a:gd name="T22" fmla="*/ 0 w 112"/>
                <a:gd name="T23" fmla="*/ 0 h 132"/>
                <a:gd name="T24" fmla="*/ 0 w 112"/>
                <a:gd name="T25" fmla="*/ 0 h 132"/>
                <a:gd name="T26" fmla="*/ 0 w 112"/>
                <a:gd name="T27" fmla="*/ 0 h 132"/>
                <a:gd name="T28" fmla="*/ 0 w 112"/>
                <a:gd name="T29" fmla="*/ 0 h 132"/>
                <a:gd name="T30" fmla="*/ 0 w 112"/>
                <a:gd name="T31" fmla="*/ 0 h 132"/>
                <a:gd name="T32" fmla="*/ 0 w 112"/>
                <a:gd name="T33" fmla="*/ 0 h 132"/>
                <a:gd name="T34" fmla="*/ 0 w 112"/>
                <a:gd name="T35" fmla="*/ 0 h 132"/>
                <a:gd name="T36" fmla="*/ 0 w 112"/>
                <a:gd name="T37" fmla="*/ 0 h 132"/>
                <a:gd name="T38" fmla="*/ 0 w 112"/>
                <a:gd name="T39" fmla="*/ 0 h 132"/>
                <a:gd name="T40" fmla="*/ 0 w 112"/>
                <a:gd name="T41" fmla="*/ 0 h 132"/>
                <a:gd name="T42" fmla="*/ 0 w 112"/>
                <a:gd name="T43" fmla="*/ 0 h 132"/>
                <a:gd name="T44" fmla="*/ 0 w 112"/>
                <a:gd name="T45" fmla="*/ 0 h 132"/>
                <a:gd name="T46" fmla="*/ 0 w 112"/>
                <a:gd name="T47" fmla="*/ 0 h 132"/>
                <a:gd name="T48" fmla="*/ 0 w 112"/>
                <a:gd name="T49" fmla="*/ 0 h 132"/>
                <a:gd name="T50" fmla="*/ 0 w 112"/>
                <a:gd name="T51" fmla="*/ 0 h 132"/>
                <a:gd name="T52" fmla="*/ 0 w 112"/>
                <a:gd name="T53" fmla="*/ 0 h 132"/>
                <a:gd name="T54" fmla="*/ 0 w 112"/>
                <a:gd name="T55" fmla="*/ 0 h 132"/>
                <a:gd name="T56" fmla="*/ 0 w 112"/>
                <a:gd name="T57" fmla="*/ 0 h 132"/>
                <a:gd name="T58" fmla="*/ 0 w 112"/>
                <a:gd name="T59" fmla="*/ 0 h 132"/>
                <a:gd name="T60" fmla="*/ 0 w 112"/>
                <a:gd name="T61" fmla="*/ 0 h 132"/>
                <a:gd name="T62" fmla="*/ 0 w 112"/>
                <a:gd name="T63" fmla="*/ 0 h 132"/>
                <a:gd name="T64" fmla="*/ 0 w 112"/>
                <a:gd name="T65" fmla="*/ 0 h 132"/>
                <a:gd name="T66" fmla="*/ 0 w 112"/>
                <a:gd name="T67" fmla="*/ 0 h 1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2" h="132">
                  <a:moveTo>
                    <a:pt x="112" y="0"/>
                  </a:moveTo>
                  <a:lnTo>
                    <a:pt x="110" y="6"/>
                  </a:lnTo>
                  <a:lnTo>
                    <a:pt x="106" y="10"/>
                  </a:lnTo>
                  <a:lnTo>
                    <a:pt x="103" y="16"/>
                  </a:lnTo>
                  <a:lnTo>
                    <a:pt x="100" y="21"/>
                  </a:lnTo>
                  <a:lnTo>
                    <a:pt x="96" y="26"/>
                  </a:lnTo>
                  <a:lnTo>
                    <a:pt x="94" y="31"/>
                  </a:lnTo>
                  <a:lnTo>
                    <a:pt x="91" y="36"/>
                  </a:lnTo>
                  <a:lnTo>
                    <a:pt x="87" y="41"/>
                  </a:lnTo>
                  <a:lnTo>
                    <a:pt x="84" y="46"/>
                  </a:lnTo>
                  <a:lnTo>
                    <a:pt x="80" y="50"/>
                  </a:lnTo>
                  <a:lnTo>
                    <a:pt x="77" y="55"/>
                  </a:lnTo>
                  <a:lnTo>
                    <a:pt x="74" y="59"/>
                  </a:lnTo>
                  <a:lnTo>
                    <a:pt x="70" y="64"/>
                  </a:lnTo>
                  <a:lnTo>
                    <a:pt x="67" y="68"/>
                  </a:lnTo>
                  <a:lnTo>
                    <a:pt x="64" y="73"/>
                  </a:lnTo>
                  <a:lnTo>
                    <a:pt x="60" y="76"/>
                  </a:lnTo>
                  <a:lnTo>
                    <a:pt x="57" y="81"/>
                  </a:lnTo>
                  <a:lnTo>
                    <a:pt x="54" y="85"/>
                  </a:lnTo>
                  <a:lnTo>
                    <a:pt x="50" y="89"/>
                  </a:lnTo>
                  <a:lnTo>
                    <a:pt x="47" y="92"/>
                  </a:lnTo>
                  <a:lnTo>
                    <a:pt x="43" y="97"/>
                  </a:lnTo>
                  <a:lnTo>
                    <a:pt x="39" y="100"/>
                  </a:lnTo>
                  <a:lnTo>
                    <a:pt x="36" y="103"/>
                  </a:lnTo>
                  <a:lnTo>
                    <a:pt x="32" y="107"/>
                  </a:lnTo>
                  <a:lnTo>
                    <a:pt x="29" y="110"/>
                  </a:lnTo>
                  <a:lnTo>
                    <a:pt x="25" y="113"/>
                  </a:lnTo>
                  <a:lnTo>
                    <a:pt x="22" y="116"/>
                  </a:lnTo>
                  <a:lnTo>
                    <a:pt x="18" y="119"/>
                  </a:lnTo>
                  <a:lnTo>
                    <a:pt x="14" y="122"/>
                  </a:lnTo>
                  <a:lnTo>
                    <a:pt x="11" y="125"/>
                  </a:lnTo>
                  <a:lnTo>
                    <a:pt x="7" y="127"/>
                  </a:lnTo>
                  <a:lnTo>
                    <a:pt x="4" y="130"/>
                  </a:lnTo>
                  <a:lnTo>
                    <a:pt x="0" y="1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9" name="Line 208"/>
            <p:cNvSpPr>
              <a:spLocks noChangeShapeType="1"/>
            </p:cNvSpPr>
            <p:nvPr/>
          </p:nvSpPr>
          <p:spPr bwMode="auto">
            <a:xfrm>
              <a:off x="1331" y="1668"/>
              <a:ext cx="158" cy="3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0" name="Line 209"/>
            <p:cNvSpPr>
              <a:spLocks noChangeShapeType="1"/>
            </p:cNvSpPr>
            <p:nvPr/>
          </p:nvSpPr>
          <p:spPr bwMode="auto">
            <a:xfrm flipV="1">
              <a:off x="1489" y="1988"/>
              <a:ext cx="139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1" name="Line 210"/>
            <p:cNvSpPr>
              <a:spLocks noChangeShapeType="1"/>
            </p:cNvSpPr>
            <p:nvPr/>
          </p:nvSpPr>
          <p:spPr bwMode="auto">
            <a:xfrm flipV="1">
              <a:off x="1331" y="1541"/>
              <a:ext cx="29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2" name="Freeform 211"/>
            <p:cNvSpPr>
              <a:spLocks/>
            </p:cNvSpPr>
            <p:nvPr/>
          </p:nvSpPr>
          <p:spPr bwMode="auto">
            <a:xfrm>
              <a:off x="479" y="2328"/>
              <a:ext cx="410" cy="411"/>
            </a:xfrm>
            <a:custGeom>
              <a:avLst/>
              <a:gdLst>
                <a:gd name="T0" fmla="*/ 5 w 1794"/>
                <a:gd name="T1" fmla="*/ 2 h 1795"/>
                <a:gd name="T2" fmla="*/ 5 w 1794"/>
                <a:gd name="T3" fmla="*/ 2 h 1795"/>
                <a:gd name="T4" fmla="*/ 5 w 1794"/>
                <a:gd name="T5" fmla="*/ 2 h 1795"/>
                <a:gd name="T6" fmla="*/ 5 w 1794"/>
                <a:gd name="T7" fmla="*/ 1 h 1795"/>
                <a:gd name="T8" fmla="*/ 5 w 1794"/>
                <a:gd name="T9" fmla="*/ 1 h 1795"/>
                <a:gd name="T10" fmla="*/ 4 w 1794"/>
                <a:gd name="T11" fmla="*/ 1 h 1795"/>
                <a:gd name="T12" fmla="*/ 4 w 1794"/>
                <a:gd name="T13" fmla="*/ 1 h 1795"/>
                <a:gd name="T14" fmla="*/ 4 w 1794"/>
                <a:gd name="T15" fmla="*/ 1 h 1795"/>
                <a:gd name="T16" fmla="*/ 4 w 1794"/>
                <a:gd name="T17" fmla="*/ 0 h 1795"/>
                <a:gd name="T18" fmla="*/ 4 w 1794"/>
                <a:gd name="T19" fmla="*/ 0 h 1795"/>
                <a:gd name="T20" fmla="*/ 3 w 1794"/>
                <a:gd name="T21" fmla="*/ 0 h 1795"/>
                <a:gd name="T22" fmla="*/ 3 w 1794"/>
                <a:gd name="T23" fmla="*/ 0 h 1795"/>
                <a:gd name="T24" fmla="*/ 3 w 1794"/>
                <a:gd name="T25" fmla="*/ 0 h 1795"/>
                <a:gd name="T26" fmla="*/ 3 w 1794"/>
                <a:gd name="T27" fmla="*/ 0 h 1795"/>
                <a:gd name="T28" fmla="*/ 2 w 1794"/>
                <a:gd name="T29" fmla="*/ 0 h 1795"/>
                <a:gd name="T30" fmla="*/ 2 w 1794"/>
                <a:gd name="T31" fmla="*/ 0 h 1795"/>
                <a:gd name="T32" fmla="*/ 2 w 1794"/>
                <a:gd name="T33" fmla="*/ 0 h 1795"/>
                <a:gd name="T34" fmla="*/ 1 w 1794"/>
                <a:gd name="T35" fmla="*/ 0 h 1795"/>
                <a:gd name="T36" fmla="*/ 1 w 1794"/>
                <a:gd name="T37" fmla="*/ 0 h 1795"/>
                <a:gd name="T38" fmla="*/ 1 w 1794"/>
                <a:gd name="T39" fmla="*/ 1 h 1795"/>
                <a:gd name="T40" fmla="*/ 1 w 1794"/>
                <a:gd name="T41" fmla="*/ 1 h 1795"/>
                <a:gd name="T42" fmla="*/ 0 w 1794"/>
                <a:gd name="T43" fmla="*/ 1 h 1795"/>
                <a:gd name="T44" fmla="*/ 0 w 1794"/>
                <a:gd name="T45" fmla="*/ 1 h 1795"/>
                <a:gd name="T46" fmla="*/ 0 w 1794"/>
                <a:gd name="T47" fmla="*/ 1 h 1795"/>
                <a:gd name="T48" fmla="*/ 0 w 1794"/>
                <a:gd name="T49" fmla="*/ 2 h 1795"/>
                <a:gd name="T50" fmla="*/ 0 w 1794"/>
                <a:gd name="T51" fmla="*/ 2 h 1795"/>
                <a:gd name="T52" fmla="*/ 0 w 1794"/>
                <a:gd name="T53" fmla="*/ 2 h 1795"/>
                <a:gd name="T54" fmla="*/ 0 w 1794"/>
                <a:gd name="T55" fmla="*/ 3 h 1795"/>
                <a:gd name="T56" fmla="*/ 0 w 1794"/>
                <a:gd name="T57" fmla="*/ 3 h 1795"/>
                <a:gd name="T58" fmla="*/ 0 w 1794"/>
                <a:gd name="T59" fmla="*/ 3 h 1795"/>
                <a:gd name="T60" fmla="*/ 0 w 1794"/>
                <a:gd name="T61" fmla="*/ 3 h 1795"/>
                <a:gd name="T62" fmla="*/ 0 w 1794"/>
                <a:gd name="T63" fmla="*/ 4 h 1795"/>
                <a:gd name="T64" fmla="*/ 0 w 1794"/>
                <a:gd name="T65" fmla="*/ 4 h 1795"/>
                <a:gd name="T66" fmla="*/ 1 w 1794"/>
                <a:gd name="T67" fmla="*/ 4 h 1795"/>
                <a:gd name="T68" fmla="*/ 1 w 1794"/>
                <a:gd name="T69" fmla="*/ 4 h 1795"/>
                <a:gd name="T70" fmla="*/ 1 w 1794"/>
                <a:gd name="T71" fmla="*/ 4 h 1795"/>
                <a:gd name="T72" fmla="*/ 1 w 1794"/>
                <a:gd name="T73" fmla="*/ 5 h 1795"/>
                <a:gd name="T74" fmla="*/ 2 w 1794"/>
                <a:gd name="T75" fmla="*/ 5 h 1795"/>
                <a:gd name="T76" fmla="*/ 2 w 1794"/>
                <a:gd name="T77" fmla="*/ 5 h 1795"/>
                <a:gd name="T78" fmla="*/ 2 w 1794"/>
                <a:gd name="T79" fmla="*/ 5 h 1795"/>
                <a:gd name="T80" fmla="*/ 2 w 1794"/>
                <a:gd name="T81" fmla="*/ 5 h 1795"/>
                <a:gd name="T82" fmla="*/ 3 w 1794"/>
                <a:gd name="T83" fmla="*/ 5 h 1795"/>
                <a:gd name="T84" fmla="*/ 3 w 1794"/>
                <a:gd name="T85" fmla="*/ 5 h 1795"/>
                <a:gd name="T86" fmla="*/ 3 w 1794"/>
                <a:gd name="T87" fmla="*/ 5 h 1795"/>
                <a:gd name="T88" fmla="*/ 3 w 1794"/>
                <a:gd name="T89" fmla="*/ 5 h 1795"/>
                <a:gd name="T90" fmla="*/ 4 w 1794"/>
                <a:gd name="T91" fmla="*/ 5 h 1795"/>
                <a:gd name="T92" fmla="*/ 4 w 1794"/>
                <a:gd name="T93" fmla="*/ 4 h 1795"/>
                <a:gd name="T94" fmla="*/ 4 w 1794"/>
                <a:gd name="T95" fmla="*/ 4 h 1795"/>
                <a:gd name="T96" fmla="*/ 4 w 1794"/>
                <a:gd name="T97" fmla="*/ 4 h 1795"/>
                <a:gd name="T98" fmla="*/ 4 w 1794"/>
                <a:gd name="T99" fmla="*/ 4 h 1795"/>
                <a:gd name="T100" fmla="*/ 5 w 1794"/>
                <a:gd name="T101" fmla="*/ 4 h 1795"/>
                <a:gd name="T102" fmla="*/ 5 w 1794"/>
                <a:gd name="T103" fmla="*/ 3 h 1795"/>
                <a:gd name="T104" fmla="*/ 5 w 1794"/>
                <a:gd name="T105" fmla="*/ 3 h 1795"/>
                <a:gd name="T106" fmla="*/ 5 w 1794"/>
                <a:gd name="T107" fmla="*/ 3 h 1795"/>
                <a:gd name="T108" fmla="*/ 5 w 1794"/>
                <a:gd name="T109" fmla="*/ 3 h 17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94" h="1795">
                  <a:moveTo>
                    <a:pt x="1794" y="897"/>
                  </a:moveTo>
                  <a:lnTo>
                    <a:pt x="1793" y="872"/>
                  </a:lnTo>
                  <a:lnTo>
                    <a:pt x="1791" y="846"/>
                  </a:lnTo>
                  <a:lnTo>
                    <a:pt x="1790" y="820"/>
                  </a:lnTo>
                  <a:lnTo>
                    <a:pt x="1787" y="795"/>
                  </a:lnTo>
                  <a:lnTo>
                    <a:pt x="1785" y="770"/>
                  </a:lnTo>
                  <a:lnTo>
                    <a:pt x="1780" y="744"/>
                  </a:lnTo>
                  <a:lnTo>
                    <a:pt x="1776" y="719"/>
                  </a:lnTo>
                  <a:lnTo>
                    <a:pt x="1770" y="695"/>
                  </a:lnTo>
                  <a:lnTo>
                    <a:pt x="1763" y="669"/>
                  </a:lnTo>
                  <a:lnTo>
                    <a:pt x="1757" y="644"/>
                  </a:lnTo>
                  <a:lnTo>
                    <a:pt x="1750" y="620"/>
                  </a:lnTo>
                  <a:lnTo>
                    <a:pt x="1741" y="596"/>
                  </a:lnTo>
                  <a:lnTo>
                    <a:pt x="1732" y="572"/>
                  </a:lnTo>
                  <a:lnTo>
                    <a:pt x="1723" y="549"/>
                  </a:lnTo>
                  <a:lnTo>
                    <a:pt x="1713" y="525"/>
                  </a:lnTo>
                  <a:lnTo>
                    <a:pt x="1702" y="501"/>
                  </a:lnTo>
                  <a:lnTo>
                    <a:pt x="1689" y="479"/>
                  </a:lnTo>
                  <a:lnTo>
                    <a:pt x="1678" y="456"/>
                  </a:lnTo>
                  <a:lnTo>
                    <a:pt x="1664" y="434"/>
                  </a:lnTo>
                  <a:lnTo>
                    <a:pt x="1651" y="413"/>
                  </a:lnTo>
                  <a:lnTo>
                    <a:pt x="1636" y="391"/>
                  </a:lnTo>
                  <a:lnTo>
                    <a:pt x="1622" y="370"/>
                  </a:lnTo>
                  <a:lnTo>
                    <a:pt x="1607" y="350"/>
                  </a:lnTo>
                  <a:lnTo>
                    <a:pt x="1590" y="329"/>
                  </a:lnTo>
                  <a:lnTo>
                    <a:pt x="1575" y="309"/>
                  </a:lnTo>
                  <a:lnTo>
                    <a:pt x="1558" y="290"/>
                  </a:lnTo>
                  <a:lnTo>
                    <a:pt x="1540" y="272"/>
                  </a:lnTo>
                  <a:lnTo>
                    <a:pt x="1522" y="254"/>
                  </a:lnTo>
                  <a:lnTo>
                    <a:pt x="1503" y="236"/>
                  </a:lnTo>
                  <a:lnTo>
                    <a:pt x="1484" y="219"/>
                  </a:lnTo>
                  <a:lnTo>
                    <a:pt x="1464" y="202"/>
                  </a:lnTo>
                  <a:lnTo>
                    <a:pt x="1444" y="187"/>
                  </a:lnTo>
                  <a:lnTo>
                    <a:pt x="1424" y="171"/>
                  </a:lnTo>
                  <a:lnTo>
                    <a:pt x="1403" y="156"/>
                  </a:lnTo>
                  <a:lnTo>
                    <a:pt x="1381" y="142"/>
                  </a:lnTo>
                  <a:lnTo>
                    <a:pt x="1360" y="128"/>
                  </a:lnTo>
                  <a:lnTo>
                    <a:pt x="1338" y="116"/>
                  </a:lnTo>
                  <a:lnTo>
                    <a:pt x="1315" y="104"/>
                  </a:lnTo>
                  <a:lnTo>
                    <a:pt x="1293" y="92"/>
                  </a:lnTo>
                  <a:lnTo>
                    <a:pt x="1269" y="81"/>
                  </a:lnTo>
                  <a:lnTo>
                    <a:pt x="1245" y="71"/>
                  </a:lnTo>
                  <a:lnTo>
                    <a:pt x="1222" y="61"/>
                  </a:lnTo>
                  <a:lnTo>
                    <a:pt x="1198" y="52"/>
                  </a:lnTo>
                  <a:lnTo>
                    <a:pt x="1174" y="44"/>
                  </a:lnTo>
                  <a:lnTo>
                    <a:pt x="1149" y="36"/>
                  </a:lnTo>
                  <a:lnTo>
                    <a:pt x="1124" y="29"/>
                  </a:lnTo>
                  <a:lnTo>
                    <a:pt x="1099" y="23"/>
                  </a:lnTo>
                  <a:lnTo>
                    <a:pt x="1075" y="18"/>
                  </a:lnTo>
                  <a:lnTo>
                    <a:pt x="1050" y="13"/>
                  </a:lnTo>
                  <a:lnTo>
                    <a:pt x="1024" y="9"/>
                  </a:lnTo>
                  <a:lnTo>
                    <a:pt x="999" y="6"/>
                  </a:lnTo>
                  <a:lnTo>
                    <a:pt x="974" y="4"/>
                  </a:lnTo>
                  <a:lnTo>
                    <a:pt x="948" y="1"/>
                  </a:lnTo>
                  <a:lnTo>
                    <a:pt x="922" y="0"/>
                  </a:lnTo>
                  <a:lnTo>
                    <a:pt x="897" y="0"/>
                  </a:lnTo>
                  <a:lnTo>
                    <a:pt x="871" y="0"/>
                  </a:lnTo>
                  <a:lnTo>
                    <a:pt x="845" y="1"/>
                  </a:lnTo>
                  <a:lnTo>
                    <a:pt x="820" y="4"/>
                  </a:lnTo>
                  <a:lnTo>
                    <a:pt x="795" y="6"/>
                  </a:lnTo>
                  <a:lnTo>
                    <a:pt x="769" y="9"/>
                  </a:lnTo>
                  <a:lnTo>
                    <a:pt x="743" y="13"/>
                  </a:lnTo>
                  <a:lnTo>
                    <a:pt x="719" y="18"/>
                  </a:lnTo>
                  <a:lnTo>
                    <a:pt x="694" y="23"/>
                  </a:lnTo>
                  <a:lnTo>
                    <a:pt x="669" y="29"/>
                  </a:lnTo>
                  <a:lnTo>
                    <a:pt x="644" y="36"/>
                  </a:lnTo>
                  <a:lnTo>
                    <a:pt x="620" y="44"/>
                  </a:lnTo>
                  <a:lnTo>
                    <a:pt x="595" y="52"/>
                  </a:lnTo>
                  <a:lnTo>
                    <a:pt x="571" y="61"/>
                  </a:lnTo>
                  <a:lnTo>
                    <a:pt x="548" y="71"/>
                  </a:lnTo>
                  <a:lnTo>
                    <a:pt x="524" y="81"/>
                  </a:lnTo>
                  <a:lnTo>
                    <a:pt x="501" y="92"/>
                  </a:lnTo>
                  <a:lnTo>
                    <a:pt x="478" y="104"/>
                  </a:lnTo>
                  <a:lnTo>
                    <a:pt x="456" y="116"/>
                  </a:lnTo>
                  <a:lnTo>
                    <a:pt x="433" y="128"/>
                  </a:lnTo>
                  <a:lnTo>
                    <a:pt x="412" y="142"/>
                  </a:lnTo>
                  <a:lnTo>
                    <a:pt x="390" y="156"/>
                  </a:lnTo>
                  <a:lnTo>
                    <a:pt x="369" y="171"/>
                  </a:lnTo>
                  <a:lnTo>
                    <a:pt x="349" y="187"/>
                  </a:lnTo>
                  <a:lnTo>
                    <a:pt x="329" y="202"/>
                  </a:lnTo>
                  <a:lnTo>
                    <a:pt x="310" y="219"/>
                  </a:lnTo>
                  <a:lnTo>
                    <a:pt x="290" y="236"/>
                  </a:lnTo>
                  <a:lnTo>
                    <a:pt x="271" y="254"/>
                  </a:lnTo>
                  <a:lnTo>
                    <a:pt x="253" y="272"/>
                  </a:lnTo>
                  <a:lnTo>
                    <a:pt x="237" y="290"/>
                  </a:lnTo>
                  <a:lnTo>
                    <a:pt x="219" y="309"/>
                  </a:lnTo>
                  <a:lnTo>
                    <a:pt x="203" y="329"/>
                  </a:lnTo>
                  <a:lnTo>
                    <a:pt x="187" y="350"/>
                  </a:lnTo>
                  <a:lnTo>
                    <a:pt x="171" y="370"/>
                  </a:lnTo>
                  <a:lnTo>
                    <a:pt x="157" y="391"/>
                  </a:lnTo>
                  <a:lnTo>
                    <a:pt x="142" y="413"/>
                  </a:lnTo>
                  <a:lnTo>
                    <a:pt x="129" y="434"/>
                  </a:lnTo>
                  <a:lnTo>
                    <a:pt x="116" y="456"/>
                  </a:lnTo>
                  <a:lnTo>
                    <a:pt x="104" y="479"/>
                  </a:lnTo>
                  <a:lnTo>
                    <a:pt x="92" y="501"/>
                  </a:lnTo>
                  <a:lnTo>
                    <a:pt x="82" y="525"/>
                  </a:lnTo>
                  <a:lnTo>
                    <a:pt x="70" y="549"/>
                  </a:lnTo>
                  <a:lnTo>
                    <a:pt x="61" y="572"/>
                  </a:lnTo>
                  <a:lnTo>
                    <a:pt x="52" y="596"/>
                  </a:lnTo>
                  <a:lnTo>
                    <a:pt x="43" y="620"/>
                  </a:lnTo>
                  <a:lnTo>
                    <a:pt x="37" y="644"/>
                  </a:lnTo>
                  <a:lnTo>
                    <a:pt x="30" y="669"/>
                  </a:lnTo>
                  <a:lnTo>
                    <a:pt x="23" y="695"/>
                  </a:lnTo>
                  <a:lnTo>
                    <a:pt x="17" y="719"/>
                  </a:lnTo>
                  <a:lnTo>
                    <a:pt x="13" y="744"/>
                  </a:lnTo>
                  <a:lnTo>
                    <a:pt x="10" y="770"/>
                  </a:lnTo>
                  <a:lnTo>
                    <a:pt x="6" y="795"/>
                  </a:lnTo>
                  <a:lnTo>
                    <a:pt x="3" y="820"/>
                  </a:lnTo>
                  <a:lnTo>
                    <a:pt x="2" y="846"/>
                  </a:lnTo>
                  <a:lnTo>
                    <a:pt x="1" y="872"/>
                  </a:lnTo>
                  <a:lnTo>
                    <a:pt x="0" y="897"/>
                  </a:lnTo>
                  <a:lnTo>
                    <a:pt x="1" y="923"/>
                  </a:lnTo>
                  <a:lnTo>
                    <a:pt x="2" y="949"/>
                  </a:lnTo>
                  <a:lnTo>
                    <a:pt x="3" y="974"/>
                  </a:lnTo>
                  <a:lnTo>
                    <a:pt x="6" y="999"/>
                  </a:lnTo>
                  <a:lnTo>
                    <a:pt x="10" y="1025"/>
                  </a:lnTo>
                  <a:lnTo>
                    <a:pt x="13" y="1051"/>
                  </a:lnTo>
                  <a:lnTo>
                    <a:pt x="17" y="1076"/>
                  </a:lnTo>
                  <a:lnTo>
                    <a:pt x="23" y="1100"/>
                  </a:lnTo>
                  <a:lnTo>
                    <a:pt x="30" y="1125"/>
                  </a:lnTo>
                  <a:lnTo>
                    <a:pt x="37" y="1150"/>
                  </a:lnTo>
                  <a:lnTo>
                    <a:pt x="43" y="1174"/>
                  </a:lnTo>
                  <a:lnTo>
                    <a:pt x="52" y="1199"/>
                  </a:lnTo>
                  <a:lnTo>
                    <a:pt x="61" y="1223"/>
                  </a:lnTo>
                  <a:lnTo>
                    <a:pt x="70" y="1246"/>
                  </a:lnTo>
                  <a:lnTo>
                    <a:pt x="82" y="1270"/>
                  </a:lnTo>
                  <a:lnTo>
                    <a:pt x="92" y="1293"/>
                  </a:lnTo>
                  <a:lnTo>
                    <a:pt x="104" y="1316"/>
                  </a:lnTo>
                  <a:lnTo>
                    <a:pt x="116" y="1338"/>
                  </a:lnTo>
                  <a:lnTo>
                    <a:pt x="129" y="1361"/>
                  </a:lnTo>
                  <a:lnTo>
                    <a:pt x="142" y="1382"/>
                  </a:lnTo>
                  <a:lnTo>
                    <a:pt x="157" y="1404"/>
                  </a:lnTo>
                  <a:lnTo>
                    <a:pt x="171" y="1425"/>
                  </a:lnTo>
                  <a:lnTo>
                    <a:pt x="187" y="1445"/>
                  </a:lnTo>
                  <a:lnTo>
                    <a:pt x="203" y="1465"/>
                  </a:lnTo>
                  <a:lnTo>
                    <a:pt x="219" y="1484"/>
                  </a:lnTo>
                  <a:lnTo>
                    <a:pt x="237" y="1504"/>
                  </a:lnTo>
                  <a:lnTo>
                    <a:pt x="253" y="1523"/>
                  </a:lnTo>
                  <a:lnTo>
                    <a:pt x="271" y="1541"/>
                  </a:lnTo>
                  <a:lnTo>
                    <a:pt x="290" y="1559"/>
                  </a:lnTo>
                  <a:lnTo>
                    <a:pt x="310" y="1575"/>
                  </a:lnTo>
                  <a:lnTo>
                    <a:pt x="329" y="1592"/>
                  </a:lnTo>
                  <a:lnTo>
                    <a:pt x="349" y="1608"/>
                  </a:lnTo>
                  <a:lnTo>
                    <a:pt x="369" y="1624"/>
                  </a:lnTo>
                  <a:lnTo>
                    <a:pt x="390" y="1638"/>
                  </a:lnTo>
                  <a:lnTo>
                    <a:pt x="412" y="1652"/>
                  </a:lnTo>
                  <a:lnTo>
                    <a:pt x="433" y="1665"/>
                  </a:lnTo>
                  <a:lnTo>
                    <a:pt x="456" y="1679"/>
                  </a:lnTo>
                  <a:lnTo>
                    <a:pt x="478" y="1691"/>
                  </a:lnTo>
                  <a:lnTo>
                    <a:pt x="501" y="1702"/>
                  </a:lnTo>
                  <a:lnTo>
                    <a:pt x="524" y="1714"/>
                  </a:lnTo>
                  <a:lnTo>
                    <a:pt x="548" y="1724"/>
                  </a:lnTo>
                  <a:lnTo>
                    <a:pt x="571" y="1734"/>
                  </a:lnTo>
                  <a:lnTo>
                    <a:pt x="595" y="1743"/>
                  </a:lnTo>
                  <a:lnTo>
                    <a:pt x="620" y="1751"/>
                  </a:lnTo>
                  <a:lnTo>
                    <a:pt x="644" y="1759"/>
                  </a:lnTo>
                  <a:lnTo>
                    <a:pt x="669" y="1765"/>
                  </a:lnTo>
                  <a:lnTo>
                    <a:pt x="694" y="1771"/>
                  </a:lnTo>
                  <a:lnTo>
                    <a:pt x="719" y="1777"/>
                  </a:lnTo>
                  <a:lnTo>
                    <a:pt x="743" y="1781"/>
                  </a:lnTo>
                  <a:lnTo>
                    <a:pt x="769" y="1786"/>
                  </a:lnTo>
                  <a:lnTo>
                    <a:pt x="795" y="1789"/>
                  </a:lnTo>
                  <a:lnTo>
                    <a:pt x="820" y="1791"/>
                  </a:lnTo>
                  <a:lnTo>
                    <a:pt x="845" y="1793"/>
                  </a:lnTo>
                  <a:lnTo>
                    <a:pt x="871" y="1795"/>
                  </a:lnTo>
                  <a:lnTo>
                    <a:pt x="897" y="1795"/>
                  </a:lnTo>
                  <a:lnTo>
                    <a:pt x="922" y="1795"/>
                  </a:lnTo>
                  <a:lnTo>
                    <a:pt x="948" y="1793"/>
                  </a:lnTo>
                  <a:lnTo>
                    <a:pt x="974" y="1791"/>
                  </a:lnTo>
                  <a:lnTo>
                    <a:pt x="999" y="1789"/>
                  </a:lnTo>
                  <a:lnTo>
                    <a:pt x="1024" y="1786"/>
                  </a:lnTo>
                  <a:lnTo>
                    <a:pt x="1050" y="1781"/>
                  </a:lnTo>
                  <a:lnTo>
                    <a:pt x="1075" y="1777"/>
                  </a:lnTo>
                  <a:lnTo>
                    <a:pt x="1099" y="1771"/>
                  </a:lnTo>
                  <a:lnTo>
                    <a:pt x="1124" y="1765"/>
                  </a:lnTo>
                  <a:lnTo>
                    <a:pt x="1149" y="1759"/>
                  </a:lnTo>
                  <a:lnTo>
                    <a:pt x="1174" y="1751"/>
                  </a:lnTo>
                  <a:lnTo>
                    <a:pt x="1198" y="1743"/>
                  </a:lnTo>
                  <a:lnTo>
                    <a:pt x="1222" y="1734"/>
                  </a:lnTo>
                  <a:lnTo>
                    <a:pt x="1245" y="1724"/>
                  </a:lnTo>
                  <a:lnTo>
                    <a:pt x="1269" y="1714"/>
                  </a:lnTo>
                  <a:lnTo>
                    <a:pt x="1293" y="1702"/>
                  </a:lnTo>
                  <a:lnTo>
                    <a:pt x="1315" y="1691"/>
                  </a:lnTo>
                  <a:lnTo>
                    <a:pt x="1338" y="1679"/>
                  </a:lnTo>
                  <a:lnTo>
                    <a:pt x="1360" y="1665"/>
                  </a:lnTo>
                  <a:lnTo>
                    <a:pt x="1381" y="1652"/>
                  </a:lnTo>
                  <a:lnTo>
                    <a:pt x="1403" y="1638"/>
                  </a:lnTo>
                  <a:lnTo>
                    <a:pt x="1424" y="1624"/>
                  </a:lnTo>
                  <a:lnTo>
                    <a:pt x="1444" y="1608"/>
                  </a:lnTo>
                  <a:lnTo>
                    <a:pt x="1464" y="1592"/>
                  </a:lnTo>
                  <a:lnTo>
                    <a:pt x="1484" y="1575"/>
                  </a:lnTo>
                  <a:lnTo>
                    <a:pt x="1503" y="1559"/>
                  </a:lnTo>
                  <a:lnTo>
                    <a:pt x="1522" y="1541"/>
                  </a:lnTo>
                  <a:lnTo>
                    <a:pt x="1540" y="1523"/>
                  </a:lnTo>
                  <a:lnTo>
                    <a:pt x="1558" y="1504"/>
                  </a:lnTo>
                  <a:lnTo>
                    <a:pt x="1575" y="1484"/>
                  </a:lnTo>
                  <a:lnTo>
                    <a:pt x="1590" y="1465"/>
                  </a:lnTo>
                  <a:lnTo>
                    <a:pt x="1607" y="1445"/>
                  </a:lnTo>
                  <a:lnTo>
                    <a:pt x="1622" y="1425"/>
                  </a:lnTo>
                  <a:lnTo>
                    <a:pt x="1636" y="1404"/>
                  </a:lnTo>
                  <a:lnTo>
                    <a:pt x="1651" y="1382"/>
                  </a:lnTo>
                  <a:lnTo>
                    <a:pt x="1664" y="1361"/>
                  </a:lnTo>
                  <a:lnTo>
                    <a:pt x="1678" y="1338"/>
                  </a:lnTo>
                  <a:lnTo>
                    <a:pt x="1689" y="1316"/>
                  </a:lnTo>
                  <a:lnTo>
                    <a:pt x="1702" y="1293"/>
                  </a:lnTo>
                  <a:lnTo>
                    <a:pt x="1713" y="1270"/>
                  </a:lnTo>
                  <a:lnTo>
                    <a:pt x="1723" y="1246"/>
                  </a:lnTo>
                  <a:lnTo>
                    <a:pt x="1732" y="1223"/>
                  </a:lnTo>
                  <a:lnTo>
                    <a:pt x="1741" y="1199"/>
                  </a:lnTo>
                  <a:lnTo>
                    <a:pt x="1750" y="1174"/>
                  </a:lnTo>
                  <a:lnTo>
                    <a:pt x="1757" y="1150"/>
                  </a:lnTo>
                  <a:lnTo>
                    <a:pt x="1763" y="1125"/>
                  </a:lnTo>
                  <a:lnTo>
                    <a:pt x="1770" y="1100"/>
                  </a:lnTo>
                  <a:lnTo>
                    <a:pt x="1776" y="1076"/>
                  </a:lnTo>
                  <a:lnTo>
                    <a:pt x="1780" y="1051"/>
                  </a:lnTo>
                  <a:lnTo>
                    <a:pt x="1785" y="1025"/>
                  </a:lnTo>
                  <a:lnTo>
                    <a:pt x="1787" y="999"/>
                  </a:lnTo>
                  <a:lnTo>
                    <a:pt x="1790" y="974"/>
                  </a:lnTo>
                  <a:lnTo>
                    <a:pt x="1791" y="949"/>
                  </a:lnTo>
                  <a:lnTo>
                    <a:pt x="1793" y="923"/>
                  </a:lnTo>
                  <a:lnTo>
                    <a:pt x="1794" y="89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3" name="Line 212"/>
            <p:cNvSpPr>
              <a:spLocks noChangeShapeType="1"/>
            </p:cNvSpPr>
            <p:nvPr/>
          </p:nvSpPr>
          <p:spPr bwMode="auto">
            <a:xfrm>
              <a:off x="255" y="2532"/>
              <a:ext cx="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4" name="Line 213"/>
            <p:cNvSpPr>
              <a:spLocks noChangeShapeType="1"/>
            </p:cNvSpPr>
            <p:nvPr/>
          </p:nvSpPr>
          <p:spPr bwMode="auto">
            <a:xfrm>
              <a:off x="36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5" name="Line 214"/>
            <p:cNvSpPr>
              <a:spLocks noChangeShapeType="1"/>
            </p:cNvSpPr>
            <p:nvPr/>
          </p:nvSpPr>
          <p:spPr bwMode="auto">
            <a:xfrm>
              <a:off x="401" y="253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6" name="Line 215"/>
            <p:cNvSpPr>
              <a:spLocks noChangeShapeType="1"/>
            </p:cNvSpPr>
            <p:nvPr/>
          </p:nvSpPr>
          <p:spPr bwMode="auto">
            <a:xfrm>
              <a:off x="52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7" name="Line 216"/>
            <p:cNvSpPr>
              <a:spLocks noChangeShapeType="1"/>
            </p:cNvSpPr>
            <p:nvPr/>
          </p:nvSpPr>
          <p:spPr bwMode="auto">
            <a:xfrm>
              <a:off x="561" y="253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8" name="Line 217"/>
            <p:cNvSpPr>
              <a:spLocks noChangeShapeType="1"/>
            </p:cNvSpPr>
            <p:nvPr/>
          </p:nvSpPr>
          <p:spPr bwMode="auto">
            <a:xfrm>
              <a:off x="68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39" name="Line 218"/>
            <p:cNvSpPr>
              <a:spLocks noChangeShapeType="1"/>
            </p:cNvSpPr>
            <p:nvPr/>
          </p:nvSpPr>
          <p:spPr bwMode="auto">
            <a:xfrm>
              <a:off x="721" y="2532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0" name="Line 219"/>
            <p:cNvSpPr>
              <a:spLocks noChangeShapeType="1"/>
            </p:cNvSpPr>
            <p:nvPr/>
          </p:nvSpPr>
          <p:spPr bwMode="auto">
            <a:xfrm>
              <a:off x="84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1" name="Line 220"/>
            <p:cNvSpPr>
              <a:spLocks noChangeShapeType="1"/>
            </p:cNvSpPr>
            <p:nvPr/>
          </p:nvSpPr>
          <p:spPr bwMode="auto">
            <a:xfrm>
              <a:off x="881" y="2532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2" name="Line 221"/>
            <p:cNvSpPr>
              <a:spLocks noChangeShapeType="1"/>
            </p:cNvSpPr>
            <p:nvPr/>
          </p:nvSpPr>
          <p:spPr bwMode="auto">
            <a:xfrm>
              <a:off x="100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3" name="Line 222"/>
            <p:cNvSpPr>
              <a:spLocks noChangeShapeType="1"/>
            </p:cNvSpPr>
            <p:nvPr/>
          </p:nvSpPr>
          <p:spPr bwMode="auto">
            <a:xfrm>
              <a:off x="1040" y="2532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4" name="Line 223"/>
            <p:cNvSpPr>
              <a:spLocks noChangeShapeType="1"/>
            </p:cNvSpPr>
            <p:nvPr/>
          </p:nvSpPr>
          <p:spPr bwMode="auto">
            <a:xfrm flipV="1">
              <a:off x="300" y="2328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5" name="Line 224"/>
            <p:cNvSpPr>
              <a:spLocks noChangeShapeType="1"/>
            </p:cNvSpPr>
            <p:nvPr/>
          </p:nvSpPr>
          <p:spPr bwMode="auto">
            <a:xfrm>
              <a:off x="300" y="2328"/>
              <a:ext cx="2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6" name="Line 225"/>
            <p:cNvSpPr>
              <a:spLocks noChangeShapeType="1"/>
            </p:cNvSpPr>
            <p:nvPr/>
          </p:nvSpPr>
          <p:spPr bwMode="auto">
            <a:xfrm>
              <a:off x="505" y="2328"/>
              <a:ext cx="5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7" name="Line 226"/>
            <p:cNvSpPr>
              <a:spLocks noChangeShapeType="1"/>
            </p:cNvSpPr>
            <p:nvPr/>
          </p:nvSpPr>
          <p:spPr bwMode="auto">
            <a:xfrm>
              <a:off x="1084" y="2328"/>
              <a:ext cx="0" cy="2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8" name="Line 227"/>
            <p:cNvSpPr>
              <a:spLocks noChangeShapeType="1"/>
            </p:cNvSpPr>
            <p:nvPr/>
          </p:nvSpPr>
          <p:spPr bwMode="auto">
            <a:xfrm>
              <a:off x="300" y="2532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49" name="Line 228"/>
            <p:cNvSpPr>
              <a:spLocks noChangeShapeType="1"/>
            </p:cNvSpPr>
            <p:nvPr/>
          </p:nvSpPr>
          <p:spPr bwMode="auto">
            <a:xfrm>
              <a:off x="300" y="2739"/>
              <a:ext cx="20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0" name="Line 229"/>
            <p:cNvSpPr>
              <a:spLocks noChangeShapeType="1"/>
            </p:cNvSpPr>
            <p:nvPr/>
          </p:nvSpPr>
          <p:spPr bwMode="auto">
            <a:xfrm>
              <a:off x="505" y="2739"/>
              <a:ext cx="5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1" name="Line 230"/>
            <p:cNvSpPr>
              <a:spLocks noChangeShapeType="1"/>
            </p:cNvSpPr>
            <p:nvPr/>
          </p:nvSpPr>
          <p:spPr bwMode="auto">
            <a:xfrm flipV="1">
              <a:off x="1084" y="2532"/>
              <a:ext cx="0" cy="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2" name="Line 231"/>
            <p:cNvSpPr>
              <a:spLocks noChangeShapeType="1"/>
            </p:cNvSpPr>
            <p:nvPr/>
          </p:nvSpPr>
          <p:spPr bwMode="auto">
            <a:xfrm>
              <a:off x="300" y="1889"/>
              <a:ext cx="1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3" name="Line 232"/>
            <p:cNvSpPr>
              <a:spLocks noChangeShapeType="1"/>
            </p:cNvSpPr>
            <p:nvPr/>
          </p:nvSpPr>
          <p:spPr bwMode="auto">
            <a:xfrm flipV="1">
              <a:off x="1084" y="1684"/>
              <a:ext cx="0" cy="2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4" name="Line 233"/>
            <p:cNvSpPr>
              <a:spLocks noChangeShapeType="1"/>
            </p:cNvSpPr>
            <p:nvPr/>
          </p:nvSpPr>
          <p:spPr bwMode="auto">
            <a:xfrm flipV="1">
              <a:off x="1084" y="1479"/>
              <a:ext cx="0" cy="2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5" name="Line 234"/>
            <p:cNvSpPr>
              <a:spLocks noChangeShapeType="1"/>
            </p:cNvSpPr>
            <p:nvPr/>
          </p:nvSpPr>
          <p:spPr bwMode="auto">
            <a:xfrm flipH="1">
              <a:off x="889" y="1479"/>
              <a:ext cx="1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6" name="Line 235"/>
            <p:cNvSpPr>
              <a:spLocks noChangeShapeType="1"/>
            </p:cNvSpPr>
            <p:nvPr/>
          </p:nvSpPr>
          <p:spPr bwMode="auto">
            <a:xfrm>
              <a:off x="300" y="1479"/>
              <a:ext cx="0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7" name="Line 236"/>
            <p:cNvSpPr>
              <a:spLocks noChangeShapeType="1"/>
            </p:cNvSpPr>
            <p:nvPr/>
          </p:nvSpPr>
          <p:spPr bwMode="auto">
            <a:xfrm flipV="1">
              <a:off x="479" y="1889"/>
              <a:ext cx="0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8" name="Line 237"/>
            <p:cNvSpPr>
              <a:spLocks noChangeShapeType="1"/>
            </p:cNvSpPr>
            <p:nvPr/>
          </p:nvSpPr>
          <p:spPr bwMode="auto">
            <a:xfrm>
              <a:off x="479" y="1276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59" name="Line 238"/>
            <p:cNvSpPr>
              <a:spLocks noChangeShapeType="1"/>
            </p:cNvSpPr>
            <p:nvPr/>
          </p:nvSpPr>
          <p:spPr bwMode="auto">
            <a:xfrm>
              <a:off x="889" y="1276"/>
              <a:ext cx="0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0" name="Line 239"/>
            <p:cNvSpPr>
              <a:spLocks noChangeShapeType="1"/>
            </p:cNvSpPr>
            <p:nvPr/>
          </p:nvSpPr>
          <p:spPr bwMode="auto">
            <a:xfrm flipH="1">
              <a:off x="479" y="2127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1" name="Line 240"/>
            <p:cNvSpPr>
              <a:spLocks noChangeShapeType="1"/>
            </p:cNvSpPr>
            <p:nvPr/>
          </p:nvSpPr>
          <p:spPr bwMode="auto">
            <a:xfrm flipH="1">
              <a:off x="1043" y="1684"/>
              <a:ext cx="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2" name="Line 241"/>
            <p:cNvSpPr>
              <a:spLocks noChangeShapeType="1"/>
            </p:cNvSpPr>
            <p:nvPr/>
          </p:nvSpPr>
          <p:spPr bwMode="auto">
            <a:xfrm flipH="1">
              <a:off x="1006" y="16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3" name="Line 242"/>
            <p:cNvSpPr>
              <a:spLocks noChangeShapeType="1"/>
            </p:cNvSpPr>
            <p:nvPr/>
          </p:nvSpPr>
          <p:spPr bwMode="auto">
            <a:xfrm flipH="1">
              <a:off x="883" y="1684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4" name="Line 243"/>
            <p:cNvSpPr>
              <a:spLocks noChangeShapeType="1"/>
            </p:cNvSpPr>
            <p:nvPr/>
          </p:nvSpPr>
          <p:spPr bwMode="auto">
            <a:xfrm flipH="1">
              <a:off x="846" y="16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5" name="Line 244"/>
            <p:cNvSpPr>
              <a:spLocks noChangeShapeType="1"/>
            </p:cNvSpPr>
            <p:nvPr/>
          </p:nvSpPr>
          <p:spPr bwMode="auto">
            <a:xfrm flipH="1">
              <a:off x="723" y="1684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6" name="Line 245"/>
            <p:cNvSpPr>
              <a:spLocks noChangeShapeType="1"/>
            </p:cNvSpPr>
            <p:nvPr/>
          </p:nvSpPr>
          <p:spPr bwMode="auto">
            <a:xfrm flipH="1">
              <a:off x="686" y="16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7" name="Line 246"/>
            <p:cNvSpPr>
              <a:spLocks noChangeShapeType="1"/>
            </p:cNvSpPr>
            <p:nvPr/>
          </p:nvSpPr>
          <p:spPr bwMode="auto">
            <a:xfrm flipH="1">
              <a:off x="563" y="1684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8" name="Line 247"/>
            <p:cNvSpPr>
              <a:spLocks noChangeShapeType="1"/>
            </p:cNvSpPr>
            <p:nvPr/>
          </p:nvSpPr>
          <p:spPr bwMode="auto">
            <a:xfrm flipH="1">
              <a:off x="526" y="16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69" name="Line 248"/>
            <p:cNvSpPr>
              <a:spLocks noChangeShapeType="1"/>
            </p:cNvSpPr>
            <p:nvPr/>
          </p:nvSpPr>
          <p:spPr bwMode="auto">
            <a:xfrm flipH="1">
              <a:off x="403" y="1684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0" name="Line 249"/>
            <p:cNvSpPr>
              <a:spLocks noChangeShapeType="1"/>
            </p:cNvSpPr>
            <p:nvPr/>
          </p:nvSpPr>
          <p:spPr bwMode="auto">
            <a:xfrm flipH="1">
              <a:off x="366" y="168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1" name="Line 250"/>
            <p:cNvSpPr>
              <a:spLocks noChangeShapeType="1"/>
            </p:cNvSpPr>
            <p:nvPr/>
          </p:nvSpPr>
          <p:spPr bwMode="auto">
            <a:xfrm flipH="1">
              <a:off x="249" y="1684"/>
              <a:ext cx="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2" name="Line 251"/>
            <p:cNvSpPr>
              <a:spLocks noChangeShapeType="1"/>
            </p:cNvSpPr>
            <p:nvPr/>
          </p:nvSpPr>
          <p:spPr bwMode="auto">
            <a:xfrm>
              <a:off x="684" y="1186"/>
              <a:ext cx="0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3" name="Line 252"/>
            <p:cNvSpPr>
              <a:spLocks noChangeShapeType="1"/>
            </p:cNvSpPr>
            <p:nvPr/>
          </p:nvSpPr>
          <p:spPr bwMode="auto">
            <a:xfrm>
              <a:off x="684" y="138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4" name="Line 253"/>
            <p:cNvSpPr>
              <a:spLocks noChangeShapeType="1"/>
            </p:cNvSpPr>
            <p:nvPr/>
          </p:nvSpPr>
          <p:spPr bwMode="auto">
            <a:xfrm>
              <a:off x="684" y="1425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5" name="Line 254"/>
            <p:cNvSpPr>
              <a:spLocks noChangeShapeType="1"/>
            </p:cNvSpPr>
            <p:nvPr/>
          </p:nvSpPr>
          <p:spPr bwMode="auto">
            <a:xfrm>
              <a:off x="684" y="1692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6" name="Line 255"/>
            <p:cNvSpPr>
              <a:spLocks noChangeShapeType="1"/>
            </p:cNvSpPr>
            <p:nvPr/>
          </p:nvSpPr>
          <p:spPr bwMode="auto">
            <a:xfrm>
              <a:off x="684" y="1729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7" name="Line 256"/>
            <p:cNvSpPr>
              <a:spLocks noChangeShapeType="1"/>
            </p:cNvSpPr>
            <p:nvPr/>
          </p:nvSpPr>
          <p:spPr bwMode="auto">
            <a:xfrm>
              <a:off x="684" y="199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8" name="Line 257"/>
            <p:cNvSpPr>
              <a:spLocks noChangeShapeType="1"/>
            </p:cNvSpPr>
            <p:nvPr/>
          </p:nvSpPr>
          <p:spPr bwMode="auto">
            <a:xfrm>
              <a:off x="684" y="2033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79" name="Line 258"/>
            <p:cNvSpPr>
              <a:spLocks noChangeShapeType="1"/>
            </p:cNvSpPr>
            <p:nvPr/>
          </p:nvSpPr>
          <p:spPr bwMode="auto">
            <a:xfrm>
              <a:off x="684" y="2251"/>
              <a:ext cx="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0" name="Line 259"/>
            <p:cNvSpPr>
              <a:spLocks noChangeShapeType="1"/>
            </p:cNvSpPr>
            <p:nvPr/>
          </p:nvSpPr>
          <p:spPr bwMode="auto">
            <a:xfrm>
              <a:off x="684" y="254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1" name="Line 260"/>
            <p:cNvSpPr>
              <a:spLocks noChangeShapeType="1"/>
            </p:cNvSpPr>
            <p:nvPr/>
          </p:nvSpPr>
          <p:spPr bwMode="auto">
            <a:xfrm>
              <a:off x="684" y="2577"/>
              <a:ext cx="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2" name="Line 261"/>
            <p:cNvSpPr>
              <a:spLocks noChangeShapeType="1"/>
            </p:cNvSpPr>
            <p:nvPr/>
          </p:nvSpPr>
          <p:spPr bwMode="auto">
            <a:xfrm flipH="1">
              <a:off x="300" y="1479"/>
              <a:ext cx="1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3" name="Line 262"/>
            <p:cNvSpPr>
              <a:spLocks noChangeShapeType="1"/>
            </p:cNvSpPr>
            <p:nvPr/>
          </p:nvSpPr>
          <p:spPr bwMode="auto">
            <a:xfrm>
              <a:off x="889" y="1889"/>
              <a:ext cx="0" cy="2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4" name="Line 263"/>
            <p:cNvSpPr>
              <a:spLocks noChangeShapeType="1"/>
            </p:cNvSpPr>
            <p:nvPr/>
          </p:nvSpPr>
          <p:spPr bwMode="auto">
            <a:xfrm>
              <a:off x="889" y="1889"/>
              <a:ext cx="19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5" name="Line 264"/>
            <p:cNvSpPr>
              <a:spLocks noChangeShapeType="1"/>
            </p:cNvSpPr>
            <p:nvPr/>
          </p:nvSpPr>
          <p:spPr bwMode="auto">
            <a:xfrm flipV="1">
              <a:off x="479" y="1276"/>
              <a:ext cx="0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6" name="Line 265"/>
            <p:cNvSpPr>
              <a:spLocks noChangeShapeType="1"/>
            </p:cNvSpPr>
            <p:nvPr/>
          </p:nvSpPr>
          <p:spPr bwMode="auto">
            <a:xfrm>
              <a:off x="479" y="1479"/>
              <a:ext cx="410" cy="4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7" name="Line 266"/>
            <p:cNvSpPr>
              <a:spLocks noChangeShapeType="1"/>
            </p:cNvSpPr>
            <p:nvPr/>
          </p:nvSpPr>
          <p:spPr bwMode="auto">
            <a:xfrm flipH="1">
              <a:off x="479" y="1479"/>
              <a:ext cx="410" cy="41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8" name="Line 267"/>
            <p:cNvSpPr>
              <a:spLocks noChangeShapeType="1"/>
            </p:cNvSpPr>
            <p:nvPr/>
          </p:nvSpPr>
          <p:spPr bwMode="auto">
            <a:xfrm>
              <a:off x="479" y="1479"/>
              <a:ext cx="4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89" name="Line 268"/>
            <p:cNvSpPr>
              <a:spLocks noChangeShapeType="1"/>
            </p:cNvSpPr>
            <p:nvPr/>
          </p:nvSpPr>
          <p:spPr bwMode="auto">
            <a:xfrm>
              <a:off x="889" y="1479"/>
              <a:ext cx="0" cy="4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0" name="Line 269"/>
            <p:cNvSpPr>
              <a:spLocks noChangeShapeType="1"/>
            </p:cNvSpPr>
            <p:nvPr/>
          </p:nvSpPr>
          <p:spPr bwMode="auto">
            <a:xfrm flipH="1">
              <a:off x="479" y="1889"/>
              <a:ext cx="4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1" name="Line 270"/>
            <p:cNvSpPr>
              <a:spLocks noChangeShapeType="1"/>
            </p:cNvSpPr>
            <p:nvPr/>
          </p:nvSpPr>
          <p:spPr bwMode="auto">
            <a:xfrm flipV="1">
              <a:off x="479" y="1479"/>
              <a:ext cx="0" cy="4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2" name="Freeform 271"/>
            <p:cNvSpPr>
              <a:spLocks/>
            </p:cNvSpPr>
            <p:nvPr/>
          </p:nvSpPr>
          <p:spPr bwMode="auto">
            <a:xfrm>
              <a:off x="479" y="1479"/>
              <a:ext cx="410" cy="410"/>
            </a:xfrm>
            <a:custGeom>
              <a:avLst/>
              <a:gdLst>
                <a:gd name="T0" fmla="*/ 5 w 1794"/>
                <a:gd name="T1" fmla="*/ 2 h 1795"/>
                <a:gd name="T2" fmla="*/ 5 w 1794"/>
                <a:gd name="T3" fmla="*/ 2 h 1795"/>
                <a:gd name="T4" fmla="*/ 5 w 1794"/>
                <a:gd name="T5" fmla="*/ 2 h 1795"/>
                <a:gd name="T6" fmla="*/ 5 w 1794"/>
                <a:gd name="T7" fmla="*/ 1 h 1795"/>
                <a:gd name="T8" fmla="*/ 5 w 1794"/>
                <a:gd name="T9" fmla="*/ 1 h 1795"/>
                <a:gd name="T10" fmla="*/ 4 w 1794"/>
                <a:gd name="T11" fmla="*/ 1 h 1795"/>
                <a:gd name="T12" fmla="*/ 4 w 1794"/>
                <a:gd name="T13" fmla="*/ 1 h 1795"/>
                <a:gd name="T14" fmla="*/ 4 w 1794"/>
                <a:gd name="T15" fmla="*/ 1 h 1795"/>
                <a:gd name="T16" fmla="*/ 4 w 1794"/>
                <a:gd name="T17" fmla="*/ 0 h 1795"/>
                <a:gd name="T18" fmla="*/ 4 w 1794"/>
                <a:gd name="T19" fmla="*/ 0 h 1795"/>
                <a:gd name="T20" fmla="*/ 3 w 1794"/>
                <a:gd name="T21" fmla="*/ 0 h 1795"/>
                <a:gd name="T22" fmla="*/ 3 w 1794"/>
                <a:gd name="T23" fmla="*/ 0 h 1795"/>
                <a:gd name="T24" fmla="*/ 3 w 1794"/>
                <a:gd name="T25" fmla="*/ 0 h 1795"/>
                <a:gd name="T26" fmla="*/ 3 w 1794"/>
                <a:gd name="T27" fmla="*/ 0 h 1795"/>
                <a:gd name="T28" fmla="*/ 2 w 1794"/>
                <a:gd name="T29" fmla="*/ 0 h 1795"/>
                <a:gd name="T30" fmla="*/ 2 w 1794"/>
                <a:gd name="T31" fmla="*/ 0 h 1795"/>
                <a:gd name="T32" fmla="*/ 2 w 1794"/>
                <a:gd name="T33" fmla="*/ 0 h 1795"/>
                <a:gd name="T34" fmla="*/ 1 w 1794"/>
                <a:gd name="T35" fmla="*/ 0 h 1795"/>
                <a:gd name="T36" fmla="*/ 1 w 1794"/>
                <a:gd name="T37" fmla="*/ 0 h 1795"/>
                <a:gd name="T38" fmla="*/ 1 w 1794"/>
                <a:gd name="T39" fmla="*/ 1 h 1795"/>
                <a:gd name="T40" fmla="*/ 1 w 1794"/>
                <a:gd name="T41" fmla="*/ 1 h 1795"/>
                <a:gd name="T42" fmla="*/ 0 w 1794"/>
                <a:gd name="T43" fmla="*/ 1 h 1795"/>
                <a:gd name="T44" fmla="*/ 0 w 1794"/>
                <a:gd name="T45" fmla="*/ 1 h 1795"/>
                <a:gd name="T46" fmla="*/ 0 w 1794"/>
                <a:gd name="T47" fmla="*/ 1 h 1795"/>
                <a:gd name="T48" fmla="*/ 0 w 1794"/>
                <a:gd name="T49" fmla="*/ 2 h 1795"/>
                <a:gd name="T50" fmla="*/ 0 w 1794"/>
                <a:gd name="T51" fmla="*/ 2 h 1795"/>
                <a:gd name="T52" fmla="*/ 0 w 1794"/>
                <a:gd name="T53" fmla="*/ 2 h 1795"/>
                <a:gd name="T54" fmla="*/ 0 w 1794"/>
                <a:gd name="T55" fmla="*/ 3 h 1795"/>
                <a:gd name="T56" fmla="*/ 0 w 1794"/>
                <a:gd name="T57" fmla="*/ 3 h 1795"/>
                <a:gd name="T58" fmla="*/ 0 w 1794"/>
                <a:gd name="T59" fmla="*/ 3 h 1795"/>
                <a:gd name="T60" fmla="*/ 0 w 1794"/>
                <a:gd name="T61" fmla="*/ 3 h 1795"/>
                <a:gd name="T62" fmla="*/ 0 w 1794"/>
                <a:gd name="T63" fmla="*/ 4 h 1795"/>
                <a:gd name="T64" fmla="*/ 0 w 1794"/>
                <a:gd name="T65" fmla="*/ 4 h 1795"/>
                <a:gd name="T66" fmla="*/ 1 w 1794"/>
                <a:gd name="T67" fmla="*/ 4 h 1795"/>
                <a:gd name="T68" fmla="*/ 1 w 1794"/>
                <a:gd name="T69" fmla="*/ 4 h 1795"/>
                <a:gd name="T70" fmla="*/ 1 w 1794"/>
                <a:gd name="T71" fmla="*/ 4 h 1795"/>
                <a:gd name="T72" fmla="*/ 1 w 1794"/>
                <a:gd name="T73" fmla="*/ 5 h 1795"/>
                <a:gd name="T74" fmla="*/ 2 w 1794"/>
                <a:gd name="T75" fmla="*/ 5 h 1795"/>
                <a:gd name="T76" fmla="*/ 2 w 1794"/>
                <a:gd name="T77" fmla="*/ 5 h 1795"/>
                <a:gd name="T78" fmla="*/ 2 w 1794"/>
                <a:gd name="T79" fmla="*/ 5 h 1795"/>
                <a:gd name="T80" fmla="*/ 2 w 1794"/>
                <a:gd name="T81" fmla="*/ 5 h 1795"/>
                <a:gd name="T82" fmla="*/ 3 w 1794"/>
                <a:gd name="T83" fmla="*/ 5 h 1795"/>
                <a:gd name="T84" fmla="*/ 3 w 1794"/>
                <a:gd name="T85" fmla="*/ 5 h 1795"/>
                <a:gd name="T86" fmla="*/ 3 w 1794"/>
                <a:gd name="T87" fmla="*/ 5 h 1795"/>
                <a:gd name="T88" fmla="*/ 3 w 1794"/>
                <a:gd name="T89" fmla="*/ 5 h 1795"/>
                <a:gd name="T90" fmla="*/ 4 w 1794"/>
                <a:gd name="T91" fmla="*/ 5 h 1795"/>
                <a:gd name="T92" fmla="*/ 4 w 1794"/>
                <a:gd name="T93" fmla="*/ 4 h 1795"/>
                <a:gd name="T94" fmla="*/ 4 w 1794"/>
                <a:gd name="T95" fmla="*/ 4 h 1795"/>
                <a:gd name="T96" fmla="*/ 4 w 1794"/>
                <a:gd name="T97" fmla="*/ 4 h 1795"/>
                <a:gd name="T98" fmla="*/ 4 w 1794"/>
                <a:gd name="T99" fmla="*/ 4 h 1795"/>
                <a:gd name="T100" fmla="*/ 5 w 1794"/>
                <a:gd name="T101" fmla="*/ 4 h 1795"/>
                <a:gd name="T102" fmla="*/ 5 w 1794"/>
                <a:gd name="T103" fmla="*/ 3 h 1795"/>
                <a:gd name="T104" fmla="*/ 5 w 1794"/>
                <a:gd name="T105" fmla="*/ 3 h 1795"/>
                <a:gd name="T106" fmla="*/ 5 w 1794"/>
                <a:gd name="T107" fmla="*/ 3 h 1795"/>
                <a:gd name="T108" fmla="*/ 5 w 1794"/>
                <a:gd name="T109" fmla="*/ 3 h 17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94" h="1795">
                  <a:moveTo>
                    <a:pt x="1794" y="898"/>
                  </a:moveTo>
                  <a:lnTo>
                    <a:pt x="1793" y="872"/>
                  </a:lnTo>
                  <a:lnTo>
                    <a:pt x="1791" y="846"/>
                  </a:lnTo>
                  <a:lnTo>
                    <a:pt x="1790" y="820"/>
                  </a:lnTo>
                  <a:lnTo>
                    <a:pt x="1787" y="796"/>
                  </a:lnTo>
                  <a:lnTo>
                    <a:pt x="1785" y="770"/>
                  </a:lnTo>
                  <a:lnTo>
                    <a:pt x="1780" y="744"/>
                  </a:lnTo>
                  <a:lnTo>
                    <a:pt x="1776" y="719"/>
                  </a:lnTo>
                  <a:lnTo>
                    <a:pt x="1770" y="695"/>
                  </a:lnTo>
                  <a:lnTo>
                    <a:pt x="1763" y="670"/>
                  </a:lnTo>
                  <a:lnTo>
                    <a:pt x="1757" y="645"/>
                  </a:lnTo>
                  <a:lnTo>
                    <a:pt x="1750" y="621"/>
                  </a:lnTo>
                  <a:lnTo>
                    <a:pt x="1741" y="596"/>
                  </a:lnTo>
                  <a:lnTo>
                    <a:pt x="1732" y="572"/>
                  </a:lnTo>
                  <a:lnTo>
                    <a:pt x="1723" y="549"/>
                  </a:lnTo>
                  <a:lnTo>
                    <a:pt x="1713" y="525"/>
                  </a:lnTo>
                  <a:lnTo>
                    <a:pt x="1702" y="501"/>
                  </a:lnTo>
                  <a:lnTo>
                    <a:pt x="1689" y="479"/>
                  </a:lnTo>
                  <a:lnTo>
                    <a:pt x="1678" y="456"/>
                  </a:lnTo>
                  <a:lnTo>
                    <a:pt x="1664" y="434"/>
                  </a:lnTo>
                  <a:lnTo>
                    <a:pt x="1651" y="413"/>
                  </a:lnTo>
                  <a:lnTo>
                    <a:pt x="1636" y="391"/>
                  </a:lnTo>
                  <a:lnTo>
                    <a:pt x="1622" y="370"/>
                  </a:lnTo>
                  <a:lnTo>
                    <a:pt x="1607" y="350"/>
                  </a:lnTo>
                  <a:lnTo>
                    <a:pt x="1590" y="330"/>
                  </a:lnTo>
                  <a:lnTo>
                    <a:pt x="1575" y="310"/>
                  </a:lnTo>
                  <a:lnTo>
                    <a:pt x="1558" y="291"/>
                  </a:lnTo>
                  <a:lnTo>
                    <a:pt x="1540" y="272"/>
                  </a:lnTo>
                  <a:lnTo>
                    <a:pt x="1522" y="254"/>
                  </a:lnTo>
                  <a:lnTo>
                    <a:pt x="1503" y="236"/>
                  </a:lnTo>
                  <a:lnTo>
                    <a:pt x="1484" y="219"/>
                  </a:lnTo>
                  <a:lnTo>
                    <a:pt x="1464" y="203"/>
                  </a:lnTo>
                  <a:lnTo>
                    <a:pt x="1444" y="187"/>
                  </a:lnTo>
                  <a:lnTo>
                    <a:pt x="1424" y="172"/>
                  </a:lnTo>
                  <a:lnTo>
                    <a:pt x="1403" y="156"/>
                  </a:lnTo>
                  <a:lnTo>
                    <a:pt x="1381" y="143"/>
                  </a:lnTo>
                  <a:lnTo>
                    <a:pt x="1360" y="130"/>
                  </a:lnTo>
                  <a:lnTo>
                    <a:pt x="1338" y="116"/>
                  </a:lnTo>
                  <a:lnTo>
                    <a:pt x="1315" y="104"/>
                  </a:lnTo>
                  <a:lnTo>
                    <a:pt x="1293" y="92"/>
                  </a:lnTo>
                  <a:lnTo>
                    <a:pt x="1269" y="81"/>
                  </a:lnTo>
                  <a:lnTo>
                    <a:pt x="1245" y="71"/>
                  </a:lnTo>
                  <a:lnTo>
                    <a:pt x="1222" y="61"/>
                  </a:lnTo>
                  <a:lnTo>
                    <a:pt x="1198" y="52"/>
                  </a:lnTo>
                  <a:lnTo>
                    <a:pt x="1174" y="44"/>
                  </a:lnTo>
                  <a:lnTo>
                    <a:pt x="1149" y="36"/>
                  </a:lnTo>
                  <a:lnTo>
                    <a:pt x="1124" y="30"/>
                  </a:lnTo>
                  <a:lnTo>
                    <a:pt x="1099" y="24"/>
                  </a:lnTo>
                  <a:lnTo>
                    <a:pt x="1075" y="18"/>
                  </a:lnTo>
                  <a:lnTo>
                    <a:pt x="1050" y="14"/>
                  </a:lnTo>
                  <a:lnTo>
                    <a:pt x="1024" y="9"/>
                  </a:lnTo>
                  <a:lnTo>
                    <a:pt x="999" y="6"/>
                  </a:lnTo>
                  <a:lnTo>
                    <a:pt x="974" y="4"/>
                  </a:lnTo>
                  <a:lnTo>
                    <a:pt x="948" y="1"/>
                  </a:lnTo>
                  <a:lnTo>
                    <a:pt x="922" y="0"/>
                  </a:lnTo>
                  <a:lnTo>
                    <a:pt x="897" y="0"/>
                  </a:lnTo>
                  <a:lnTo>
                    <a:pt x="871" y="0"/>
                  </a:lnTo>
                  <a:lnTo>
                    <a:pt x="845" y="1"/>
                  </a:lnTo>
                  <a:lnTo>
                    <a:pt x="820" y="4"/>
                  </a:lnTo>
                  <a:lnTo>
                    <a:pt x="795" y="6"/>
                  </a:lnTo>
                  <a:lnTo>
                    <a:pt x="769" y="9"/>
                  </a:lnTo>
                  <a:lnTo>
                    <a:pt x="743" y="14"/>
                  </a:lnTo>
                  <a:lnTo>
                    <a:pt x="719" y="18"/>
                  </a:lnTo>
                  <a:lnTo>
                    <a:pt x="694" y="24"/>
                  </a:lnTo>
                  <a:lnTo>
                    <a:pt x="669" y="30"/>
                  </a:lnTo>
                  <a:lnTo>
                    <a:pt x="644" y="36"/>
                  </a:lnTo>
                  <a:lnTo>
                    <a:pt x="620" y="44"/>
                  </a:lnTo>
                  <a:lnTo>
                    <a:pt x="595" y="52"/>
                  </a:lnTo>
                  <a:lnTo>
                    <a:pt x="571" y="61"/>
                  </a:lnTo>
                  <a:lnTo>
                    <a:pt x="548" y="71"/>
                  </a:lnTo>
                  <a:lnTo>
                    <a:pt x="524" y="81"/>
                  </a:lnTo>
                  <a:lnTo>
                    <a:pt x="501" y="92"/>
                  </a:lnTo>
                  <a:lnTo>
                    <a:pt x="478" y="104"/>
                  </a:lnTo>
                  <a:lnTo>
                    <a:pt x="456" y="116"/>
                  </a:lnTo>
                  <a:lnTo>
                    <a:pt x="433" y="130"/>
                  </a:lnTo>
                  <a:lnTo>
                    <a:pt x="412" y="143"/>
                  </a:lnTo>
                  <a:lnTo>
                    <a:pt x="390" y="156"/>
                  </a:lnTo>
                  <a:lnTo>
                    <a:pt x="369" y="172"/>
                  </a:lnTo>
                  <a:lnTo>
                    <a:pt x="349" y="187"/>
                  </a:lnTo>
                  <a:lnTo>
                    <a:pt x="329" y="203"/>
                  </a:lnTo>
                  <a:lnTo>
                    <a:pt x="310" y="219"/>
                  </a:lnTo>
                  <a:lnTo>
                    <a:pt x="290" y="236"/>
                  </a:lnTo>
                  <a:lnTo>
                    <a:pt x="271" y="254"/>
                  </a:lnTo>
                  <a:lnTo>
                    <a:pt x="253" y="272"/>
                  </a:lnTo>
                  <a:lnTo>
                    <a:pt x="237" y="291"/>
                  </a:lnTo>
                  <a:lnTo>
                    <a:pt x="219" y="310"/>
                  </a:lnTo>
                  <a:lnTo>
                    <a:pt x="203" y="330"/>
                  </a:lnTo>
                  <a:lnTo>
                    <a:pt x="187" y="350"/>
                  </a:lnTo>
                  <a:lnTo>
                    <a:pt x="171" y="370"/>
                  </a:lnTo>
                  <a:lnTo>
                    <a:pt x="157" y="391"/>
                  </a:lnTo>
                  <a:lnTo>
                    <a:pt x="142" y="413"/>
                  </a:lnTo>
                  <a:lnTo>
                    <a:pt x="129" y="434"/>
                  </a:lnTo>
                  <a:lnTo>
                    <a:pt x="116" y="456"/>
                  </a:lnTo>
                  <a:lnTo>
                    <a:pt x="104" y="479"/>
                  </a:lnTo>
                  <a:lnTo>
                    <a:pt x="92" y="501"/>
                  </a:lnTo>
                  <a:lnTo>
                    <a:pt x="82" y="525"/>
                  </a:lnTo>
                  <a:lnTo>
                    <a:pt x="70" y="549"/>
                  </a:lnTo>
                  <a:lnTo>
                    <a:pt x="61" y="572"/>
                  </a:lnTo>
                  <a:lnTo>
                    <a:pt x="52" y="596"/>
                  </a:lnTo>
                  <a:lnTo>
                    <a:pt x="43" y="621"/>
                  </a:lnTo>
                  <a:lnTo>
                    <a:pt x="37" y="645"/>
                  </a:lnTo>
                  <a:lnTo>
                    <a:pt x="30" y="670"/>
                  </a:lnTo>
                  <a:lnTo>
                    <a:pt x="23" y="695"/>
                  </a:lnTo>
                  <a:lnTo>
                    <a:pt x="17" y="719"/>
                  </a:lnTo>
                  <a:lnTo>
                    <a:pt x="13" y="744"/>
                  </a:lnTo>
                  <a:lnTo>
                    <a:pt x="10" y="770"/>
                  </a:lnTo>
                  <a:lnTo>
                    <a:pt x="6" y="796"/>
                  </a:lnTo>
                  <a:lnTo>
                    <a:pt x="3" y="820"/>
                  </a:lnTo>
                  <a:lnTo>
                    <a:pt x="2" y="846"/>
                  </a:lnTo>
                  <a:lnTo>
                    <a:pt x="1" y="872"/>
                  </a:lnTo>
                  <a:lnTo>
                    <a:pt x="0" y="898"/>
                  </a:lnTo>
                  <a:lnTo>
                    <a:pt x="1" y="924"/>
                  </a:lnTo>
                  <a:lnTo>
                    <a:pt x="2" y="949"/>
                  </a:lnTo>
                  <a:lnTo>
                    <a:pt x="3" y="974"/>
                  </a:lnTo>
                  <a:lnTo>
                    <a:pt x="6" y="1000"/>
                  </a:lnTo>
                  <a:lnTo>
                    <a:pt x="10" y="1025"/>
                  </a:lnTo>
                  <a:lnTo>
                    <a:pt x="13" y="1051"/>
                  </a:lnTo>
                  <a:lnTo>
                    <a:pt x="17" y="1076"/>
                  </a:lnTo>
                  <a:lnTo>
                    <a:pt x="23" y="1101"/>
                  </a:lnTo>
                  <a:lnTo>
                    <a:pt x="30" y="1126"/>
                  </a:lnTo>
                  <a:lnTo>
                    <a:pt x="37" y="1151"/>
                  </a:lnTo>
                  <a:lnTo>
                    <a:pt x="43" y="1176"/>
                  </a:lnTo>
                  <a:lnTo>
                    <a:pt x="52" y="1199"/>
                  </a:lnTo>
                  <a:lnTo>
                    <a:pt x="61" y="1223"/>
                  </a:lnTo>
                  <a:lnTo>
                    <a:pt x="70" y="1247"/>
                  </a:lnTo>
                  <a:lnTo>
                    <a:pt x="82" y="1270"/>
                  </a:lnTo>
                  <a:lnTo>
                    <a:pt x="92" y="1294"/>
                  </a:lnTo>
                  <a:lnTo>
                    <a:pt x="104" y="1316"/>
                  </a:lnTo>
                  <a:lnTo>
                    <a:pt x="116" y="1338"/>
                  </a:lnTo>
                  <a:lnTo>
                    <a:pt x="129" y="1361"/>
                  </a:lnTo>
                  <a:lnTo>
                    <a:pt x="142" y="1383"/>
                  </a:lnTo>
                  <a:lnTo>
                    <a:pt x="157" y="1405"/>
                  </a:lnTo>
                  <a:lnTo>
                    <a:pt x="171" y="1425"/>
                  </a:lnTo>
                  <a:lnTo>
                    <a:pt x="187" y="1445"/>
                  </a:lnTo>
                  <a:lnTo>
                    <a:pt x="203" y="1465"/>
                  </a:lnTo>
                  <a:lnTo>
                    <a:pt x="219" y="1486"/>
                  </a:lnTo>
                  <a:lnTo>
                    <a:pt x="237" y="1505"/>
                  </a:lnTo>
                  <a:lnTo>
                    <a:pt x="253" y="1523"/>
                  </a:lnTo>
                  <a:lnTo>
                    <a:pt x="271" y="1541"/>
                  </a:lnTo>
                  <a:lnTo>
                    <a:pt x="290" y="1559"/>
                  </a:lnTo>
                  <a:lnTo>
                    <a:pt x="310" y="1576"/>
                  </a:lnTo>
                  <a:lnTo>
                    <a:pt x="329" y="1592"/>
                  </a:lnTo>
                  <a:lnTo>
                    <a:pt x="349" y="1608"/>
                  </a:lnTo>
                  <a:lnTo>
                    <a:pt x="369" y="1624"/>
                  </a:lnTo>
                  <a:lnTo>
                    <a:pt x="390" y="1638"/>
                  </a:lnTo>
                  <a:lnTo>
                    <a:pt x="412" y="1653"/>
                  </a:lnTo>
                  <a:lnTo>
                    <a:pt x="433" y="1667"/>
                  </a:lnTo>
                  <a:lnTo>
                    <a:pt x="456" y="1679"/>
                  </a:lnTo>
                  <a:lnTo>
                    <a:pt x="478" y="1691"/>
                  </a:lnTo>
                  <a:lnTo>
                    <a:pt x="501" y="1702"/>
                  </a:lnTo>
                  <a:lnTo>
                    <a:pt x="524" y="1714"/>
                  </a:lnTo>
                  <a:lnTo>
                    <a:pt x="548" y="1724"/>
                  </a:lnTo>
                  <a:lnTo>
                    <a:pt x="571" y="1734"/>
                  </a:lnTo>
                  <a:lnTo>
                    <a:pt x="595" y="1743"/>
                  </a:lnTo>
                  <a:lnTo>
                    <a:pt x="620" y="1751"/>
                  </a:lnTo>
                  <a:lnTo>
                    <a:pt x="644" y="1759"/>
                  </a:lnTo>
                  <a:lnTo>
                    <a:pt x="669" y="1765"/>
                  </a:lnTo>
                  <a:lnTo>
                    <a:pt x="694" y="1772"/>
                  </a:lnTo>
                  <a:lnTo>
                    <a:pt x="719" y="1778"/>
                  </a:lnTo>
                  <a:lnTo>
                    <a:pt x="743" y="1782"/>
                  </a:lnTo>
                  <a:lnTo>
                    <a:pt x="769" y="1786"/>
                  </a:lnTo>
                  <a:lnTo>
                    <a:pt x="795" y="1789"/>
                  </a:lnTo>
                  <a:lnTo>
                    <a:pt x="820" y="1791"/>
                  </a:lnTo>
                  <a:lnTo>
                    <a:pt x="845" y="1793"/>
                  </a:lnTo>
                  <a:lnTo>
                    <a:pt x="871" y="1795"/>
                  </a:lnTo>
                  <a:lnTo>
                    <a:pt x="897" y="1795"/>
                  </a:lnTo>
                  <a:lnTo>
                    <a:pt x="922" y="1795"/>
                  </a:lnTo>
                  <a:lnTo>
                    <a:pt x="948" y="1793"/>
                  </a:lnTo>
                  <a:lnTo>
                    <a:pt x="974" y="1791"/>
                  </a:lnTo>
                  <a:lnTo>
                    <a:pt x="999" y="1789"/>
                  </a:lnTo>
                  <a:lnTo>
                    <a:pt x="1024" y="1786"/>
                  </a:lnTo>
                  <a:lnTo>
                    <a:pt x="1050" y="1782"/>
                  </a:lnTo>
                  <a:lnTo>
                    <a:pt x="1075" y="1778"/>
                  </a:lnTo>
                  <a:lnTo>
                    <a:pt x="1099" y="1772"/>
                  </a:lnTo>
                  <a:lnTo>
                    <a:pt x="1124" y="1765"/>
                  </a:lnTo>
                  <a:lnTo>
                    <a:pt x="1149" y="1759"/>
                  </a:lnTo>
                  <a:lnTo>
                    <a:pt x="1174" y="1751"/>
                  </a:lnTo>
                  <a:lnTo>
                    <a:pt x="1198" y="1743"/>
                  </a:lnTo>
                  <a:lnTo>
                    <a:pt x="1222" y="1734"/>
                  </a:lnTo>
                  <a:lnTo>
                    <a:pt x="1245" y="1724"/>
                  </a:lnTo>
                  <a:lnTo>
                    <a:pt x="1269" y="1714"/>
                  </a:lnTo>
                  <a:lnTo>
                    <a:pt x="1293" y="1702"/>
                  </a:lnTo>
                  <a:lnTo>
                    <a:pt x="1315" y="1691"/>
                  </a:lnTo>
                  <a:lnTo>
                    <a:pt x="1338" y="1679"/>
                  </a:lnTo>
                  <a:lnTo>
                    <a:pt x="1360" y="1667"/>
                  </a:lnTo>
                  <a:lnTo>
                    <a:pt x="1381" y="1653"/>
                  </a:lnTo>
                  <a:lnTo>
                    <a:pt x="1403" y="1638"/>
                  </a:lnTo>
                  <a:lnTo>
                    <a:pt x="1424" y="1624"/>
                  </a:lnTo>
                  <a:lnTo>
                    <a:pt x="1444" y="1608"/>
                  </a:lnTo>
                  <a:lnTo>
                    <a:pt x="1464" y="1592"/>
                  </a:lnTo>
                  <a:lnTo>
                    <a:pt x="1484" y="1576"/>
                  </a:lnTo>
                  <a:lnTo>
                    <a:pt x="1503" y="1559"/>
                  </a:lnTo>
                  <a:lnTo>
                    <a:pt x="1522" y="1541"/>
                  </a:lnTo>
                  <a:lnTo>
                    <a:pt x="1540" y="1523"/>
                  </a:lnTo>
                  <a:lnTo>
                    <a:pt x="1558" y="1505"/>
                  </a:lnTo>
                  <a:lnTo>
                    <a:pt x="1575" y="1486"/>
                  </a:lnTo>
                  <a:lnTo>
                    <a:pt x="1590" y="1465"/>
                  </a:lnTo>
                  <a:lnTo>
                    <a:pt x="1607" y="1445"/>
                  </a:lnTo>
                  <a:lnTo>
                    <a:pt x="1622" y="1425"/>
                  </a:lnTo>
                  <a:lnTo>
                    <a:pt x="1636" y="1405"/>
                  </a:lnTo>
                  <a:lnTo>
                    <a:pt x="1651" y="1383"/>
                  </a:lnTo>
                  <a:lnTo>
                    <a:pt x="1664" y="1361"/>
                  </a:lnTo>
                  <a:lnTo>
                    <a:pt x="1678" y="1338"/>
                  </a:lnTo>
                  <a:lnTo>
                    <a:pt x="1689" y="1316"/>
                  </a:lnTo>
                  <a:lnTo>
                    <a:pt x="1702" y="1294"/>
                  </a:lnTo>
                  <a:lnTo>
                    <a:pt x="1713" y="1270"/>
                  </a:lnTo>
                  <a:lnTo>
                    <a:pt x="1723" y="1247"/>
                  </a:lnTo>
                  <a:lnTo>
                    <a:pt x="1732" y="1223"/>
                  </a:lnTo>
                  <a:lnTo>
                    <a:pt x="1741" y="1199"/>
                  </a:lnTo>
                  <a:lnTo>
                    <a:pt x="1750" y="1176"/>
                  </a:lnTo>
                  <a:lnTo>
                    <a:pt x="1757" y="1151"/>
                  </a:lnTo>
                  <a:lnTo>
                    <a:pt x="1763" y="1126"/>
                  </a:lnTo>
                  <a:lnTo>
                    <a:pt x="1770" y="1101"/>
                  </a:lnTo>
                  <a:lnTo>
                    <a:pt x="1776" y="1076"/>
                  </a:lnTo>
                  <a:lnTo>
                    <a:pt x="1780" y="1051"/>
                  </a:lnTo>
                  <a:lnTo>
                    <a:pt x="1785" y="1025"/>
                  </a:lnTo>
                  <a:lnTo>
                    <a:pt x="1787" y="1000"/>
                  </a:lnTo>
                  <a:lnTo>
                    <a:pt x="1790" y="974"/>
                  </a:lnTo>
                  <a:lnTo>
                    <a:pt x="1791" y="949"/>
                  </a:lnTo>
                  <a:lnTo>
                    <a:pt x="1793" y="924"/>
                  </a:lnTo>
                  <a:lnTo>
                    <a:pt x="1794" y="8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3" name="Freeform 272"/>
            <p:cNvSpPr>
              <a:spLocks/>
            </p:cNvSpPr>
            <p:nvPr/>
          </p:nvSpPr>
          <p:spPr bwMode="auto">
            <a:xfrm>
              <a:off x="1628" y="2328"/>
              <a:ext cx="410" cy="411"/>
            </a:xfrm>
            <a:custGeom>
              <a:avLst/>
              <a:gdLst>
                <a:gd name="T0" fmla="*/ 5 w 1793"/>
                <a:gd name="T1" fmla="*/ 2 h 1795"/>
                <a:gd name="T2" fmla="*/ 5 w 1793"/>
                <a:gd name="T3" fmla="*/ 2 h 1795"/>
                <a:gd name="T4" fmla="*/ 5 w 1793"/>
                <a:gd name="T5" fmla="*/ 2 h 1795"/>
                <a:gd name="T6" fmla="*/ 5 w 1793"/>
                <a:gd name="T7" fmla="*/ 1 h 1795"/>
                <a:gd name="T8" fmla="*/ 5 w 1793"/>
                <a:gd name="T9" fmla="*/ 1 h 1795"/>
                <a:gd name="T10" fmla="*/ 4 w 1793"/>
                <a:gd name="T11" fmla="*/ 1 h 1795"/>
                <a:gd name="T12" fmla="*/ 4 w 1793"/>
                <a:gd name="T13" fmla="*/ 1 h 1795"/>
                <a:gd name="T14" fmla="*/ 4 w 1793"/>
                <a:gd name="T15" fmla="*/ 1 h 1795"/>
                <a:gd name="T16" fmla="*/ 4 w 1793"/>
                <a:gd name="T17" fmla="*/ 0 h 1795"/>
                <a:gd name="T18" fmla="*/ 3 w 1793"/>
                <a:gd name="T19" fmla="*/ 0 h 1795"/>
                <a:gd name="T20" fmla="*/ 3 w 1793"/>
                <a:gd name="T21" fmla="*/ 0 h 1795"/>
                <a:gd name="T22" fmla="*/ 3 w 1793"/>
                <a:gd name="T23" fmla="*/ 0 h 1795"/>
                <a:gd name="T24" fmla="*/ 3 w 1793"/>
                <a:gd name="T25" fmla="*/ 0 h 1795"/>
                <a:gd name="T26" fmla="*/ 3 w 1793"/>
                <a:gd name="T27" fmla="*/ 0 h 1795"/>
                <a:gd name="T28" fmla="*/ 2 w 1793"/>
                <a:gd name="T29" fmla="*/ 0 h 1795"/>
                <a:gd name="T30" fmla="*/ 2 w 1793"/>
                <a:gd name="T31" fmla="*/ 0 h 1795"/>
                <a:gd name="T32" fmla="*/ 2 w 1793"/>
                <a:gd name="T33" fmla="*/ 0 h 1795"/>
                <a:gd name="T34" fmla="*/ 1 w 1793"/>
                <a:gd name="T35" fmla="*/ 0 h 1795"/>
                <a:gd name="T36" fmla="*/ 1 w 1793"/>
                <a:gd name="T37" fmla="*/ 0 h 1795"/>
                <a:gd name="T38" fmla="*/ 1 w 1793"/>
                <a:gd name="T39" fmla="*/ 1 h 1795"/>
                <a:gd name="T40" fmla="*/ 1 w 1793"/>
                <a:gd name="T41" fmla="*/ 1 h 1795"/>
                <a:gd name="T42" fmla="*/ 0 w 1793"/>
                <a:gd name="T43" fmla="*/ 1 h 1795"/>
                <a:gd name="T44" fmla="*/ 0 w 1793"/>
                <a:gd name="T45" fmla="*/ 1 h 1795"/>
                <a:gd name="T46" fmla="*/ 0 w 1793"/>
                <a:gd name="T47" fmla="*/ 1 h 1795"/>
                <a:gd name="T48" fmla="*/ 0 w 1793"/>
                <a:gd name="T49" fmla="*/ 2 h 1795"/>
                <a:gd name="T50" fmla="*/ 0 w 1793"/>
                <a:gd name="T51" fmla="*/ 2 h 1795"/>
                <a:gd name="T52" fmla="*/ 0 w 1793"/>
                <a:gd name="T53" fmla="*/ 2 h 1795"/>
                <a:gd name="T54" fmla="*/ 0 w 1793"/>
                <a:gd name="T55" fmla="*/ 3 h 1795"/>
                <a:gd name="T56" fmla="*/ 0 w 1793"/>
                <a:gd name="T57" fmla="*/ 3 h 1795"/>
                <a:gd name="T58" fmla="*/ 0 w 1793"/>
                <a:gd name="T59" fmla="*/ 3 h 1795"/>
                <a:gd name="T60" fmla="*/ 0 w 1793"/>
                <a:gd name="T61" fmla="*/ 3 h 1795"/>
                <a:gd name="T62" fmla="*/ 0 w 1793"/>
                <a:gd name="T63" fmla="*/ 4 h 1795"/>
                <a:gd name="T64" fmla="*/ 0 w 1793"/>
                <a:gd name="T65" fmla="*/ 4 h 1795"/>
                <a:gd name="T66" fmla="*/ 1 w 1793"/>
                <a:gd name="T67" fmla="*/ 4 h 1795"/>
                <a:gd name="T68" fmla="*/ 1 w 1793"/>
                <a:gd name="T69" fmla="*/ 4 h 1795"/>
                <a:gd name="T70" fmla="*/ 1 w 1793"/>
                <a:gd name="T71" fmla="*/ 4 h 1795"/>
                <a:gd name="T72" fmla="*/ 1 w 1793"/>
                <a:gd name="T73" fmla="*/ 5 h 1795"/>
                <a:gd name="T74" fmla="*/ 2 w 1793"/>
                <a:gd name="T75" fmla="*/ 5 h 1795"/>
                <a:gd name="T76" fmla="*/ 2 w 1793"/>
                <a:gd name="T77" fmla="*/ 5 h 1795"/>
                <a:gd name="T78" fmla="*/ 2 w 1793"/>
                <a:gd name="T79" fmla="*/ 5 h 1795"/>
                <a:gd name="T80" fmla="*/ 2 w 1793"/>
                <a:gd name="T81" fmla="*/ 5 h 1795"/>
                <a:gd name="T82" fmla="*/ 3 w 1793"/>
                <a:gd name="T83" fmla="*/ 5 h 1795"/>
                <a:gd name="T84" fmla="*/ 3 w 1793"/>
                <a:gd name="T85" fmla="*/ 5 h 1795"/>
                <a:gd name="T86" fmla="*/ 3 w 1793"/>
                <a:gd name="T87" fmla="*/ 5 h 1795"/>
                <a:gd name="T88" fmla="*/ 3 w 1793"/>
                <a:gd name="T89" fmla="*/ 5 h 1795"/>
                <a:gd name="T90" fmla="*/ 4 w 1793"/>
                <a:gd name="T91" fmla="*/ 5 h 1795"/>
                <a:gd name="T92" fmla="*/ 4 w 1793"/>
                <a:gd name="T93" fmla="*/ 4 h 1795"/>
                <a:gd name="T94" fmla="*/ 4 w 1793"/>
                <a:gd name="T95" fmla="*/ 4 h 1795"/>
                <a:gd name="T96" fmla="*/ 4 w 1793"/>
                <a:gd name="T97" fmla="*/ 4 h 1795"/>
                <a:gd name="T98" fmla="*/ 5 w 1793"/>
                <a:gd name="T99" fmla="*/ 4 h 1795"/>
                <a:gd name="T100" fmla="*/ 5 w 1793"/>
                <a:gd name="T101" fmla="*/ 4 h 1795"/>
                <a:gd name="T102" fmla="*/ 5 w 1793"/>
                <a:gd name="T103" fmla="*/ 3 h 1795"/>
                <a:gd name="T104" fmla="*/ 5 w 1793"/>
                <a:gd name="T105" fmla="*/ 3 h 1795"/>
                <a:gd name="T106" fmla="*/ 5 w 1793"/>
                <a:gd name="T107" fmla="*/ 3 h 1795"/>
                <a:gd name="T108" fmla="*/ 5 w 1793"/>
                <a:gd name="T109" fmla="*/ 3 h 17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93" h="1795">
                  <a:moveTo>
                    <a:pt x="1793" y="897"/>
                  </a:moveTo>
                  <a:lnTo>
                    <a:pt x="1793" y="872"/>
                  </a:lnTo>
                  <a:lnTo>
                    <a:pt x="1792" y="846"/>
                  </a:lnTo>
                  <a:lnTo>
                    <a:pt x="1790" y="820"/>
                  </a:lnTo>
                  <a:lnTo>
                    <a:pt x="1787" y="795"/>
                  </a:lnTo>
                  <a:lnTo>
                    <a:pt x="1784" y="770"/>
                  </a:lnTo>
                  <a:lnTo>
                    <a:pt x="1781" y="744"/>
                  </a:lnTo>
                  <a:lnTo>
                    <a:pt x="1776" y="719"/>
                  </a:lnTo>
                  <a:lnTo>
                    <a:pt x="1770" y="695"/>
                  </a:lnTo>
                  <a:lnTo>
                    <a:pt x="1764" y="669"/>
                  </a:lnTo>
                  <a:lnTo>
                    <a:pt x="1757" y="644"/>
                  </a:lnTo>
                  <a:lnTo>
                    <a:pt x="1749" y="620"/>
                  </a:lnTo>
                  <a:lnTo>
                    <a:pt x="1741" y="596"/>
                  </a:lnTo>
                  <a:lnTo>
                    <a:pt x="1732" y="572"/>
                  </a:lnTo>
                  <a:lnTo>
                    <a:pt x="1722" y="549"/>
                  </a:lnTo>
                  <a:lnTo>
                    <a:pt x="1712" y="525"/>
                  </a:lnTo>
                  <a:lnTo>
                    <a:pt x="1702" y="501"/>
                  </a:lnTo>
                  <a:lnTo>
                    <a:pt x="1690" y="479"/>
                  </a:lnTo>
                  <a:lnTo>
                    <a:pt x="1677" y="456"/>
                  </a:lnTo>
                  <a:lnTo>
                    <a:pt x="1665" y="434"/>
                  </a:lnTo>
                  <a:lnTo>
                    <a:pt x="1651" y="413"/>
                  </a:lnTo>
                  <a:lnTo>
                    <a:pt x="1637" y="391"/>
                  </a:lnTo>
                  <a:lnTo>
                    <a:pt x="1622" y="370"/>
                  </a:lnTo>
                  <a:lnTo>
                    <a:pt x="1606" y="350"/>
                  </a:lnTo>
                  <a:lnTo>
                    <a:pt x="1591" y="329"/>
                  </a:lnTo>
                  <a:lnTo>
                    <a:pt x="1574" y="309"/>
                  </a:lnTo>
                  <a:lnTo>
                    <a:pt x="1557" y="290"/>
                  </a:lnTo>
                  <a:lnTo>
                    <a:pt x="1540" y="272"/>
                  </a:lnTo>
                  <a:lnTo>
                    <a:pt x="1522" y="254"/>
                  </a:lnTo>
                  <a:lnTo>
                    <a:pt x="1503" y="236"/>
                  </a:lnTo>
                  <a:lnTo>
                    <a:pt x="1484" y="219"/>
                  </a:lnTo>
                  <a:lnTo>
                    <a:pt x="1465" y="202"/>
                  </a:lnTo>
                  <a:lnTo>
                    <a:pt x="1445" y="187"/>
                  </a:lnTo>
                  <a:lnTo>
                    <a:pt x="1423" y="171"/>
                  </a:lnTo>
                  <a:lnTo>
                    <a:pt x="1403" y="156"/>
                  </a:lnTo>
                  <a:lnTo>
                    <a:pt x="1382" y="142"/>
                  </a:lnTo>
                  <a:lnTo>
                    <a:pt x="1359" y="128"/>
                  </a:lnTo>
                  <a:lnTo>
                    <a:pt x="1338" y="116"/>
                  </a:lnTo>
                  <a:lnTo>
                    <a:pt x="1315" y="104"/>
                  </a:lnTo>
                  <a:lnTo>
                    <a:pt x="1292" y="92"/>
                  </a:lnTo>
                  <a:lnTo>
                    <a:pt x="1269" y="81"/>
                  </a:lnTo>
                  <a:lnTo>
                    <a:pt x="1246" y="71"/>
                  </a:lnTo>
                  <a:lnTo>
                    <a:pt x="1222" y="61"/>
                  </a:lnTo>
                  <a:lnTo>
                    <a:pt x="1199" y="52"/>
                  </a:lnTo>
                  <a:lnTo>
                    <a:pt x="1174" y="44"/>
                  </a:lnTo>
                  <a:lnTo>
                    <a:pt x="1149" y="36"/>
                  </a:lnTo>
                  <a:lnTo>
                    <a:pt x="1124" y="29"/>
                  </a:lnTo>
                  <a:lnTo>
                    <a:pt x="1100" y="23"/>
                  </a:lnTo>
                  <a:lnTo>
                    <a:pt x="1075" y="18"/>
                  </a:lnTo>
                  <a:lnTo>
                    <a:pt x="1049" y="13"/>
                  </a:lnTo>
                  <a:lnTo>
                    <a:pt x="1024" y="9"/>
                  </a:lnTo>
                  <a:lnTo>
                    <a:pt x="999" y="6"/>
                  </a:lnTo>
                  <a:lnTo>
                    <a:pt x="974" y="4"/>
                  </a:lnTo>
                  <a:lnTo>
                    <a:pt x="948" y="1"/>
                  </a:lnTo>
                  <a:lnTo>
                    <a:pt x="922" y="0"/>
                  </a:lnTo>
                  <a:lnTo>
                    <a:pt x="896" y="0"/>
                  </a:lnTo>
                  <a:lnTo>
                    <a:pt x="872" y="0"/>
                  </a:lnTo>
                  <a:lnTo>
                    <a:pt x="846" y="1"/>
                  </a:lnTo>
                  <a:lnTo>
                    <a:pt x="820" y="4"/>
                  </a:lnTo>
                  <a:lnTo>
                    <a:pt x="794" y="6"/>
                  </a:lnTo>
                  <a:lnTo>
                    <a:pt x="769" y="9"/>
                  </a:lnTo>
                  <a:lnTo>
                    <a:pt x="744" y="13"/>
                  </a:lnTo>
                  <a:lnTo>
                    <a:pt x="719" y="18"/>
                  </a:lnTo>
                  <a:lnTo>
                    <a:pt x="694" y="23"/>
                  </a:lnTo>
                  <a:lnTo>
                    <a:pt x="668" y="29"/>
                  </a:lnTo>
                  <a:lnTo>
                    <a:pt x="644" y="36"/>
                  </a:lnTo>
                  <a:lnTo>
                    <a:pt x="620" y="44"/>
                  </a:lnTo>
                  <a:lnTo>
                    <a:pt x="595" y="52"/>
                  </a:lnTo>
                  <a:lnTo>
                    <a:pt x="572" y="61"/>
                  </a:lnTo>
                  <a:lnTo>
                    <a:pt x="548" y="71"/>
                  </a:lnTo>
                  <a:lnTo>
                    <a:pt x="525" y="81"/>
                  </a:lnTo>
                  <a:lnTo>
                    <a:pt x="501" y="92"/>
                  </a:lnTo>
                  <a:lnTo>
                    <a:pt x="478" y="104"/>
                  </a:lnTo>
                  <a:lnTo>
                    <a:pt x="456" y="116"/>
                  </a:lnTo>
                  <a:lnTo>
                    <a:pt x="434" y="128"/>
                  </a:lnTo>
                  <a:lnTo>
                    <a:pt x="412" y="142"/>
                  </a:lnTo>
                  <a:lnTo>
                    <a:pt x="391" y="156"/>
                  </a:lnTo>
                  <a:lnTo>
                    <a:pt x="369" y="171"/>
                  </a:lnTo>
                  <a:lnTo>
                    <a:pt x="349" y="187"/>
                  </a:lnTo>
                  <a:lnTo>
                    <a:pt x="329" y="202"/>
                  </a:lnTo>
                  <a:lnTo>
                    <a:pt x="310" y="219"/>
                  </a:lnTo>
                  <a:lnTo>
                    <a:pt x="291" y="236"/>
                  </a:lnTo>
                  <a:lnTo>
                    <a:pt x="272" y="254"/>
                  </a:lnTo>
                  <a:lnTo>
                    <a:pt x="254" y="272"/>
                  </a:lnTo>
                  <a:lnTo>
                    <a:pt x="236" y="290"/>
                  </a:lnTo>
                  <a:lnTo>
                    <a:pt x="219" y="309"/>
                  </a:lnTo>
                  <a:lnTo>
                    <a:pt x="202" y="329"/>
                  </a:lnTo>
                  <a:lnTo>
                    <a:pt x="186" y="350"/>
                  </a:lnTo>
                  <a:lnTo>
                    <a:pt x="172" y="370"/>
                  </a:lnTo>
                  <a:lnTo>
                    <a:pt x="156" y="391"/>
                  </a:lnTo>
                  <a:lnTo>
                    <a:pt x="143" y="413"/>
                  </a:lnTo>
                  <a:lnTo>
                    <a:pt x="129" y="434"/>
                  </a:lnTo>
                  <a:lnTo>
                    <a:pt x="116" y="456"/>
                  </a:lnTo>
                  <a:lnTo>
                    <a:pt x="103" y="479"/>
                  </a:lnTo>
                  <a:lnTo>
                    <a:pt x="92" y="501"/>
                  </a:lnTo>
                  <a:lnTo>
                    <a:pt x="81" y="525"/>
                  </a:lnTo>
                  <a:lnTo>
                    <a:pt x="71" y="549"/>
                  </a:lnTo>
                  <a:lnTo>
                    <a:pt x="62" y="572"/>
                  </a:lnTo>
                  <a:lnTo>
                    <a:pt x="53" y="596"/>
                  </a:lnTo>
                  <a:lnTo>
                    <a:pt x="44" y="620"/>
                  </a:lnTo>
                  <a:lnTo>
                    <a:pt x="37" y="644"/>
                  </a:lnTo>
                  <a:lnTo>
                    <a:pt x="29" y="669"/>
                  </a:lnTo>
                  <a:lnTo>
                    <a:pt x="23" y="695"/>
                  </a:lnTo>
                  <a:lnTo>
                    <a:pt x="18" y="719"/>
                  </a:lnTo>
                  <a:lnTo>
                    <a:pt x="13" y="744"/>
                  </a:lnTo>
                  <a:lnTo>
                    <a:pt x="9" y="770"/>
                  </a:lnTo>
                  <a:lnTo>
                    <a:pt x="5" y="795"/>
                  </a:lnTo>
                  <a:lnTo>
                    <a:pt x="3" y="820"/>
                  </a:lnTo>
                  <a:lnTo>
                    <a:pt x="1" y="846"/>
                  </a:lnTo>
                  <a:lnTo>
                    <a:pt x="0" y="872"/>
                  </a:lnTo>
                  <a:lnTo>
                    <a:pt x="0" y="897"/>
                  </a:lnTo>
                  <a:lnTo>
                    <a:pt x="0" y="923"/>
                  </a:lnTo>
                  <a:lnTo>
                    <a:pt x="1" y="949"/>
                  </a:lnTo>
                  <a:lnTo>
                    <a:pt x="3" y="974"/>
                  </a:lnTo>
                  <a:lnTo>
                    <a:pt x="5" y="999"/>
                  </a:lnTo>
                  <a:lnTo>
                    <a:pt x="9" y="1025"/>
                  </a:lnTo>
                  <a:lnTo>
                    <a:pt x="13" y="1051"/>
                  </a:lnTo>
                  <a:lnTo>
                    <a:pt x="18" y="1076"/>
                  </a:lnTo>
                  <a:lnTo>
                    <a:pt x="23" y="1100"/>
                  </a:lnTo>
                  <a:lnTo>
                    <a:pt x="29" y="1125"/>
                  </a:lnTo>
                  <a:lnTo>
                    <a:pt x="37" y="1150"/>
                  </a:lnTo>
                  <a:lnTo>
                    <a:pt x="44" y="1174"/>
                  </a:lnTo>
                  <a:lnTo>
                    <a:pt x="53" y="1199"/>
                  </a:lnTo>
                  <a:lnTo>
                    <a:pt x="62" y="1223"/>
                  </a:lnTo>
                  <a:lnTo>
                    <a:pt x="71" y="1246"/>
                  </a:lnTo>
                  <a:lnTo>
                    <a:pt x="81" y="1270"/>
                  </a:lnTo>
                  <a:lnTo>
                    <a:pt x="92" y="1293"/>
                  </a:lnTo>
                  <a:lnTo>
                    <a:pt x="103" y="1316"/>
                  </a:lnTo>
                  <a:lnTo>
                    <a:pt x="116" y="1338"/>
                  </a:lnTo>
                  <a:lnTo>
                    <a:pt x="129" y="1361"/>
                  </a:lnTo>
                  <a:lnTo>
                    <a:pt x="143" y="1382"/>
                  </a:lnTo>
                  <a:lnTo>
                    <a:pt x="156" y="1404"/>
                  </a:lnTo>
                  <a:lnTo>
                    <a:pt x="172" y="1425"/>
                  </a:lnTo>
                  <a:lnTo>
                    <a:pt x="186" y="1445"/>
                  </a:lnTo>
                  <a:lnTo>
                    <a:pt x="202" y="1465"/>
                  </a:lnTo>
                  <a:lnTo>
                    <a:pt x="219" y="1484"/>
                  </a:lnTo>
                  <a:lnTo>
                    <a:pt x="236" y="1504"/>
                  </a:lnTo>
                  <a:lnTo>
                    <a:pt x="254" y="1523"/>
                  </a:lnTo>
                  <a:lnTo>
                    <a:pt x="272" y="1541"/>
                  </a:lnTo>
                  <a:lnTo>
                    <a:pt x="291" y="1559"/>
                  </a:lnTo>
                  <a:lnTo>
                    <a:pt x="310" y="1575"/>
                  </a:lnTo>
                  <a:lnTo>
                    <a:pt x="329" y="1592"/>
                  </a:lnTo>
                  <a:lnTo>
                    <a:pt x="349" y="1608"/>
                  </a:lnTo>
                  <a:lnTo>
                    <a:pt x="369" y="1624"/>
                  </a:lnTo>
                  <a:lnTo>
                    <a:pt x="391" y="1638"/>
                  </a:lnTo>
                  <a:lnTo>
                    <a:pt x="412" y="1652"/>
                  </a:lnTo>
                  <a:lnTo>
                    <a:pt x="434" y="1665"/>
                  </a:lnTo>
                  <a:lnTo>
                    <a:pt x="456" y="1679"/>
                  </a:lnTo>
                  <a:lnTo>
                    <a:pt x="478" y="1691"/>
                  </a:lnTo>
                  <a:lnTo>
                    <a:pt x="501" y="1702"/>
                  </a:lnTo>
                  <a:lnTo>
                    <a:pt x="525" y="1714"/>
                  </a:lnTo>
                  <a:lnTo>
                    <a:pt x="548" y="1724"/>
                  </a:lnTo>
                  <a:lnTo>
                    <a:pt x="572" y="1734"/>
                  </a:lnTo>
                  <a:lnTo>
                    <a:pt x="595" y="1743"/>
                  </a:lnTo>
                  <a:lnTo>
                    <a:pt x="620" y="1751"/>
                  </a:lnTo>
                  <a:lnTo>
                    <a:pt x="644" y="1759"/>
                  </a:lnTo>
                  <a:lnTo>
                    <a:pt x="668" y="1765"/>
                  </a:lnTo>
                  <a:lnTo>
                    <a:pt x="694" y="1771"/>
                  </a:lnTo>
                  <a:lnTo>
                    <a:pt x="719" y="1777"/>
                  </a:lnTo>
                  <a:lnTo>
                    <a:pt x="744" y="1781"/>
                  </a:lnTo>
                  <a:lnTo>
                    <a:pt x="769" y="1786"/>
                  </a:lnTo>
                  <a:lnTo>
                    <a:pt x="794" y="1789"/>
                  </a:lnTo>
                  <a:lnTo>
                    <a:pt x="820" y="1791"/>
                  </a:lnTo>
                  <a:lnTo>
                    <a:pt x="846" y="1793"/>
                  </a:lnTo>
                  <a:lnTo>
                    <a:pt x="872" y="1795"/>
                  </a:lnTo>
                  <a:lnTo>
                    <a:pt x="896" y="1795"/>
                  </a:lnTo>
                  <a:lnTo>
                    <a:pt x="922" y="1795"/>
                  </a:lnTo>
                  <a:lnTo>
                    <a:pt x="948" y="1793"/>
                  </a:lnTo>
                  <a:lnTo>
                    <a:pt x="974" y="1791"/>
                  </a:lnTo>
                  <a:lnTo>
                    <a:pt x="999" y="1789"/>
                  </a:lnTo>
                  <a:lnTo>
                    <a:pt x="1024" y="1786"/>
                  </a:lnTo>
                  <a:lnTo>
                    <a:pt x="1049" y="1781"/>
                  </a:lnTo>
                  <a:lnTo>
                    <a:pt x="1075" y="1777"/>
                  </a:lnTo>
                  <a:lnTo>
                    <a:pt x="1100" y="1771"/>
                  </a:lnTo>
                  <a:lnTo>
                    <a:pt x="1124" y="1765"/>
                  </a:lnTo>
                  <a:lnTo>
                    <a:pt x="1149" y="1759"/>
                  </a:lnTo>
                  <a:lnTo>
                    <a:pt x="1174" y="1751"/>
                  </a:lnTo>
                  <a:lnTo>
                    <a:pt x="1199" y="1743"/>
                  </a:lnTo>
                  <a:lnTo>
                    <a:pt x="1222" y="1734"/>
                  </a:lnTo>
                  <a:lnTo>
                    <a:pt x="1246" y="1724"/>
                  </a:lnTo>
                  <a:lnTo>
                    <a:pt x="1269" y="1714"/>
                  </a:lnTo>
                  <a:lnTo>
                    <a:pt x="1292" y="1702"/>
                  </a:lnTo>
                  <a:lnTo>
                    <a:pt x="1315" y="1691"/>
                  </a:lnTo>
                  <a:lnTo>
                    <a:pt x="1338" y="1679"/>
                  </a:lnTo>
                  <a:lnTo>
                    <a:pt x="1359" y="1665"/>
                  </a:lnTo>
                  <a:lnTo>
                    <a:pt x="1382" y="1652"/>
                  </a:lnTo>
                  <a:lnTo>
                    <a:pt x="1403" y="1638"/>
                  </a:lnTo>
                  <a:lnTo>
                    <a:pt x="1423" y="1624"/>
                  </a:lnTo>
                  <a:lnTo>
                    <a:pt x="1445" y="1608"/>
                  </a:lnTo>
                  <a:lnTo>
                    <a:pt x="1465" y="1592"/>
                  </a:lnTo>
                  <a:lnTo>
                    <a:pt x="1484" y="1575"/>
                  </a:lnTo>
                  <a:lnTo>
                    <a:pt x="1503" y="1559"/>
                  </a:lnTo>
                  <a:lnTo>
                    <a:pt x="1522" y="1541"/>
                  </a:lnTo>
                  <a:lnTo>
                    <a:pt x="1540" y="1523"/>
                  </a:lnTo>
                  <a:lnTo>
                    <a:pt x="1557" y="1504"/>
                  </a:lnTo>
                  <a:lnTo>
                    <a:pt x="1574" y="1484"/>
                  </a:lnTo>
                  <a:lnTo>
                    <a:pt x="1591" y="1465"/>
                  </a:lnTo>
                  <a:lnTo>
                    <a:pt x="1606" y="1445"/>
                  </a:lnTo>
                  <a:lnTo>
                    <a:pt x="1622" y="1425"/>
                  </a:lnTo>
                  <a:lnTo>
                    <a:pt x="1637" y="1404"/>
                  </a:lnTo>
                  <a:lnTo>
                    <a:pt x="1651" y="1382"/>
                  </a:lnTo>
                  <a:lnTo>
                    <a:pt x="1665" y="1361"/>
                  </a:lnTo>
                  <a:lnTo>
                    <a:pt x="1677" y="1338"/>
                  </a:lnTo>
                  <a:lnTo>
                    <a:pt x="1690" y="1316"/>
                  </a:lnTo>
                  <a:lnTo>
                    <a:pt x="1702" y="1293"/>
                  </a:lnTo>
                  <a:lnTo>
                    <a:pt x="1712" y="1270"/>
                  </a:lnTo>
                  <a:lnTo>
                    <a:pt x="1722" y="1246"/>
                  </a:lnTo>
                  <a:lnTo>
                    <a:pt x="1732" y="1223"/>
                  </a:lnTo>
                  <a:lnTo>
                    <a:pt x="1741" y="1199"/>
                  </a:lnTo>
                  <a:lnTo>
                    <a:pt x="1749" y="1174"/>
                  </a:lnTo>
                  <a:lnTo>
                    <a:pt x="1757" y="1150"/>
                  </a:lnTo>
                  <a:lnTo>
                    <a:pt x="1764" y="1125"/>
                  </a:lnTo>
                  <a:lnTo>
                    <a:pt x="1770" y="1100"/>
                  </a:lnTo>
                  <a:lnTo>
                    <a:pt x="1776" y="1076"/>
                  </a:lnTo>
                  <a:lnTo>
                    <a:pt x="1781" y="1051"/>
                  </a:lnTo>
                  <a:lnTo>
                    <a:pt x="1784" y="1025"/>
                  </a:lnTo>
                  <a:lnTo>
                    <a:pt x="1787" y="999"/>
                  </a:lnTo>
                  <a:lnTo>
                    <a:pt x="1790" y="974"/>
                  </a:lnTo>
                  <a:lnTo>
                    <a:pt x="1792" y="949"/>
                  </a:lnTo>
                  <a:lnTo>
                    <a:pt x="1793" y="923"/>
                  </a:lnTo>
                  <a:lnTo>
                    <a:pt x="1793" y="89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4" name="Line 273"/>
            <p:cNvSpPr>
              <a:spLocks noChangeShapeType="1"/>
            </p:cNvSpPr>
            <p:nvPr/>
          </p:nvSpPr>
          <p:spPr bwMode="auto">
            <a:xfrm>
              <a:off x="1257" y="2532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5" name="Line 274"/>
            <p:cNvSpPr>
              <a:spLocks noChangeShapeType="1"/>
            </p:cNvSpPr>
            <p:nvPr/>
          </p:nvSpPr>
          <p:spPr bwMode="auto">
            <a:xfrm>
              <a:off x="1334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6" name="Line 275"/>
            <p:cNvSpPr>
              <a:spLocks noChangeShapeType="1"/>
            </p:cNvSpPr>
            <p:nvPr/>
          </p:nvSpPr>
          <p:spPr bwMode="auto">
            <a:xfrm>
              <a:off x="1371" y="253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7" name="Line 276"/>
            <p:cNvSpPr>
              <a:spLocks noChangeShapeType="1"/>
            </p:cNvSpPr>
            <p:nvPr/>
          </p:nvSpPr>
          <p:spPr bwMode="auto">
            <a:xfrm>
              <a:off x="1492" y="253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8" name="Line 277"/>
            <p:cNvSpPr>
              <a:spLocks noChangeShapeType="1"/>
            </p:cNvSpPr>
            <p:nvPr/>
          </p:nvSpPr>
          <p:spPr bwMode="auto">
            <a:xfrm>
              <a:off x="1531" y="2532"/>
              <a:ext cx="1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99" name="Line 278"/>
            <p:cNvSpPr>
              <a:spLocks noChangeShapeType="1"/>
            </p:cNvSpPr>
            <p:nvPr/>
          </p:nvSpPr>
          <p:spPr bwMode="auto">
            <a:xfrm>
              <a:off x="1652" y="253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0" name="Line 279"/>
            <p:cNvSpPr>
              <a:spLocks noChangeShapeType="1"/>
            </p:cNvSpPr>
            <p:nvPr/>
          </p:nvSpPr>
          <p:spPr bwMode="auto">
            <a:xfrm>
              <a:off x="1689" y="2532"/>
              <a:ext cx="1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1" name="Line 280"/>
            <p:cNvSpPr>
              <a:spLocks noChangeShapeType="1"/>
            </p:cNvSpPr>
            <p:nvPr/>
          </p:nvSpPr>
          <p:spPr bwMode="auto">
            <a:xfrm>
              <a:off x="1813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2" name="Line 281"/>
            <p:cNvSpPr>
              <a:spLocks noChangeShapeType="1"/>
            </p:cNvSpPr>
            <p:nvPr/>
          </p:nvSpPr>
          <p:spPr bwMode="auto">
            <a:xfrm>
              <a:off x="1849" y="2532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3" name="Line 282"/>
            <p:cNvSpPr>
              <a:spLocks noChangeShapeType="1"/>
            </p:cNvSpPr>
            <p:nvPr/>
          </p:nvSpPr>
          <p:spPr bwMode="auto">
            <a:xfrm>
              <a:off x="1973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4" name="Line 283"/>
            <p:cNvSpPr>
              <a:spLocks noChangeShapeType="1"/>
            </p:cNvSpPr>
            <p:nvPr/>
          </p:nvSpPr>
          <p:spPr bwMode="auto">
            <a:xfrm>
              <a:off x="2009" y="2532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5" name="Line 284"/>
            <p:cNvSpPr>
              <a:spLocks noChangeShapeType="1"/>
            </p:cNvSpPr>
            <p:nvPr/>
          </p:nvSpPr>
          <p:spPr bwMode="auto">
            <a:xfrm>
              <a:off x="2133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6" name="Line 285"/>
            <p:cNvSpPr>
              <a:spLocks noChangeShapeType="1"/>
            </p:cNvSpPr>
            <p:nvPr/>
          </p:nvSpPr>
          <p:spPr bwMode="auto">
            <a:xfrm>
              <a:off x="2169" y="2532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7" name="Line 286"/>
            <p:cNvSpPr>
              <a:spLocks noChangeShapeType="1"/>
            </p:cNvSpPr>
            <p:nvPr/>
          </p:nvSpPr>
          <p:spPr bwMode="auto">
            <a:xfrm>
              <a:off x="2293" y="253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8" name="Line 287"/>
            <p:cNvSpPr>
              <a:spLocks noChangeShapeType="1"/>
            </p:cNvSpPr>
            <p:nvPr/>
          </p:nvSpPr>
          <p:spPr bwMode="auto">
            <a:xfrm>
              <a:off x="2329" y="2532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09" name="Line 288"/>
            <p:cNvSpPr>
              <a:spLocks noChangeShapeType="1"/>
            </p:cNvSpPr>
            <p:nvPr/>
          </p:nvSpPr>
          <p:spPr bwMode="auto">
            <a:xfrm flipV="1">
              <a:off x="1833" y="2563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0" name="Line 289"/>
            <p:cNvSpPr>
              <a:spLocks noChangeShapeType="1"/>
            </p:cNvSpPr>
            <p:nvPr/>
          </p:nvSpPr>
          <p:spPr bwMode="auto">
            <a:xfrm flipV="1">
              <a:off x="1833" y="2526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1" name="Line 290"/>
            <p:cNvSpPr>
              <a:spLocks noChangeShapeType="1"/>
            </p:cNvSpPr>
            <p:nvPr/>
          </p:nvSpPr>
          <p:spPr bwMode="auto">
            <a:xfrm flipV="1">
              <a:off x="1833" y="2272"/>
              <a:ext cx="0" cy="2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2" name="Line 291"/>
            <p:cNvSpPr>
              <a:spLocks noChangeShapeType="1"/>
            </p:cNvSpPr>
            <p:nvPr/>
          </p:nvSpPr>
          <p:spPr bwMode="auto">
            <a:xfrm flipV="1">
              <a:off x="1833" y="2025"/>
              <a:ext cx="0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3" name="Line 292"/>
            <p:cNvSpPr>
              <a:spLocks noChangeShapeType="1"/>
            </p:cNvSpPr>
            <p:nvPr/>
          </p:nvSpPr>
          <p:spPr bwMode="auto">
            <a:xfrm flipV="1">
              <a:off x="1833" y="1988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4" name="Line 293"/>
            <p:cNvSpPr>
              <a:spLocks noChangeShapeType="1"/>
            </p:cNvSpPr>
            <p:nvPr/>
          </p:nvSpPr>
          <p:spPr bwMode="auto">
            <a:xfrm flipV="1">
              <a:off x="1833" y="1721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5" name="Line 294"/>
            <p:cNvSpPr>
              <a:spLocks noChangeShapeType="1"/>
            </p:cNvSpPr>
            <p:nvPr/>
          </p:nvSpPr>
          <p:spPr bwMode="auto">
            <a:xfrm flipV="1">
              <a:off x="1833" y="1684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6" name="Line 295"/>
            <p:cNvSpPr>
              <a:spLocks noChangeShapeType="1"/>
            </p:cNvSpPr>
            <p:nvPr/>
          </p:nvSpPr>
          <p:spPr bwMode="auto">
            <a:xfrm flipV="1">
              <a:off x="1833" y="1417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7" name="Line 296"/>
            <p:cNvSpPr>
              <a:spLocks noChangeShapeType="1"/>
            </p:cNvSpPr>
            <p:nvPr/>
          </p:nvSpPr>
          <p:spPr bwMode="auto">
            <a:xfrm flipV="1">
              <a:off x="1833" y="1380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8" name="Line 297"/>
            <p:cNvSpPr>
              <a:spLocks noChangeShapeType="1"/>
            </p:cNvSpPr>
            <p:nvPr/>
          </p:nvSpPr>
          <p:spPr bwMode="auto">
            <a:xfrm flipV="1">
              <a:off x="1833" y="1170"/>
              <a:ext cx="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19" name="Line 298"/>
            <p:cNvSpPr>
              <a:spLocks noChangeShapeType="1"/>
            </p:cNvSpPr>
            <p:nvPr/>
          </p:nvSpPr>
          <p:spPr bwMode="auto">
            <a:xfrm flipV="1">
              <a:off x="1368" y="1833"/>
              <a:ext cx="97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0" name="Line 299"/>
            <p:cNvSpPr>
              <a:spLocks noChangeShapeType="1"/>
            </p:cNvSpPr>
            <p:nvPr/>
          </p:nvSpPr>
          <p:spPr bwMode="auto">
            <a:xfrm flipV="1">
              <a:off x="1483" y="1818"/>
              <a:ext cx="1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1" name="Line 300"/>
            <p:cNvSpPr>
              <a:spLocks noChangeShapeType="1"/>
            </p:cNvSpPr>
            <p:nvPr/>
          </p:nvSpPr>
          <p:spPr bwMode="auto">
            <a:xfrm flipV="1">
              <a:off x="1518" y="1772"/>
              <a:ext cx="94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2" name="Line 301"/>
            <p:cNvSpPr>
              <a:spLocks noChangeShapeType="1"/>
            </p:cNvSpPr>
            <p:nvPr/>
          </p:nvSpPr>
          <p:spPr bwMode="auto">
            <a:xfrm flipV="1">
              <a:off x="1630" y="1757"/>
              <a:ext cx="1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3" name="Line 302"/>
            <p:cNvSpPr>
              <a:spLocks noChangeShapeType="1"/>
            </p:cNvSpPr>
            <p:nvPr/>
          </p:nvSpPr>
          <p:spPr bwMode="auto">
            <a:xfrm flipV="1">
              <a:off x="1665" y="1709"/>
              <a:ext cx="9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4" name="Line 303"/>
            <p:cNvSpPr>
              <a:spLocks noChangeShapeType="1"/>
            </p:cNvSpPr>
            <p:nvPr/>
          </p:nvSpPr>
          <p:spPr bwMode="auto">
            <a:xfrm flipV="1">
              <a:off x="1779" y="1695"/>
              <a:ext cx="1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5" name="Line 304"/>
            <p:cNvSpPr>
              <a:spLocks noChangeShapeType="1"/>
            </p:cNvSpPr>
            <p:nvPr/>
          </p:nvSpPr>
          <p:spPr bwMode="auto">
            <a:xfrm flipV="1">
              <a:off x="1813" y="1647"/>
              <a:ext cx="94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6" name="Line 305"/>
            <p:cNvSpPr>
              <a:spLocks noChangeShapeType="1"/>
            </p:cNvSpPr>
            <p:nvPr/>
          </p:nvSpPr>
          <p:spPr bwMode="auto">
            <a:xfrm flipV="1">
              <a:off x="1926" y="1634"/>
              <a:ext cx="1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7" name="Line 306"/>
            <p:cNvSpPr>
              <a:spLocks noChangeShapeType="1"/>
            </p:cNvSpPr>
            <p:nvPr/>
          </p:nvSpPr>
          <p:spPr bwMode="auto">
            <a:xfrm flipV="1">
              <a:off x="1960" y="1586"/>
              <a:ext cx="94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8" name="Line 307"/>
            <p:cNvSpPr>
              <a:spLocks noChangeShapeType="1"/>
            </p:cNvSpPr>
            <p:nvPr/>
          </p:nvSpPr>
          <p:spPr bwMode="auto">
            <a:xfrm flipV="1">
              <a:off x="2073" y="1572"/>
              <a:ext cx="1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29" name="Line 308"/>
            <p:cNvSpPr>
              <a:spLocks noChangeShapeType="1"/>
            </p:cNvSpPr>
            <p:nvPr/>
          </p:nvSpPr>
          <p:spPr bwMode="auto">
            <a:xfrm flipV="1">
              <a:off x="2107" y="1524"/>
              <a:ext cx="94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0" name="Line 309"/>
            <p:cNvSpPr>
              <a:spLocks noChangeShapeType="1"/>
            </p:cNvSpPr>
            <p:nvPr/>
          </p:nvSpPr>
          <p:spPr bwMode="auto">
            <a:xfrm flipV="1">
              <a:off x="2221" y="1509"/>
              <a:ext cx="1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1" name="Line 310"/>
            <p:cNvSpPr>
              <a:spLocks noChangeShapeType="1"/>
            </p:cNvSpPr>
            <p:nvPr/>
          </p:nvSpPr>
          <p:spPr bwMode="auto">
            <a:xfrm flipV="1">
              <a:off x="2254" y="1461"/>
              <a:ext cx="98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2" name="Line 311"/>
            <p:cNvSpPr>
              <a:spLocks noChangeShapeType="1"/>
            </p:cNvSpPr>
            <p:nvPr/>
          </p:nvSpPr>
          <p:spPr bwMode="auto">
            <a:xfrm>
              <a:off x="1628" y="2133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3" name="Line 312"/>
            <p:cNvSpPr>
              <a:spLocks noChangeShapeType="1"/>
            </p:cNvSpPr>
            <p:nvPr/>
          </p:nvSpPr>
          <p:spPr bwMode="auto">
            <a:xfrm flipV="1">
              <a:off x="2038" y="1813"/>
              <a:ext cx="0" cy="3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4" name="Line 313"/>
            <p:cNvSpPr>
              <a:spLocks noChangeShapeType="1"/>
            </p:cNvSpPr>
            <p:nvPr/>
          </p:nvSpPr>
          <p:spPr bwMode="auto">
            <a:xfrm>
              <a:off x="2038" y="124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5" name="Line 314"/>
            <p:cNvSpPr>
              <a:spLocks noChangeShapeType="1"/>
            </p:cNvSpPr>
            <p:nvPr/>
          </p:nvSpPr>
          <p:spPr bwMode="auto">
            <a:xfrm flipH="1">
              <a:off x="1628" y="1245"/>
              <a:ext cx="4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6" name="Line 315"/>
            <p:cNvSpPr>
              <a:spLocks noChangeShapeType="1"/>
            </p:cNvSpPr>
            <p:nvPr/>
          </p:nvSpPr>
          <p:spPr bwMode="auto">
            <a:xfrm>
              <a:off x="1628" y="1245"/>
              <a:ext cx="0" cy="2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7" name="Line 316"/>
            <p:cNvSpPr>
              <a:spLocks noChangeShapeType="1"/>
            </p:cNvSpPr>
            <p:nvPr/>
          </p:nvSpPr>
          <p:spPr bwMode="auto">
            <a:xfrm>
              <a:off x="2257" y="1500"/>
              <a:ext cx="79" cy="1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8" name="Line 317"/>
            <p:cNvSpPr>
              <a:spLocks noChangeShapeType="1"/>
            </p:cNvSpPr>
            <p:nvPr/>
          </p:nvSpPr>
          <p:spPr bwMode="auto">
            <a:xfrm flipH="1" flipV="1">
              <a:off x="2177" y="1309"/>
              <a:ext cx="80" cy="1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39" name="Line 318"/>
            <p:cNvSpPr>
              <a:spLocks noChangeShapeType="1"/>
            </p:cNvSpPr>
            <p:nvPr/>
          </p:nvSpPr>
          <p:spPr bwMode="auto">
            <a:xfrm flipH="1">
              <a:off x="1628" y="1369"/>
              <a:ext cx="410" cy="61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0" name="Line 319"/>
            <p:cNvSpPr>
              <a:spLocks noChangeShapeType="1"/>
            </p:cNvSpPr>
            <p:nvPr/>
          </p:nvSpPr>
          <p:spPr bwMode="auto">
            <a:xfrm>
              <a:off x="1628" y="1541"/>
              <a:ext cx="410" cy="2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1" name="Line 320"/>
            <p:cNvSpPr>
              <a:spLocks noChangeShapeType="1"/>
            </p:cNvSpPr>
            <p:nvPr/>
          </p:nvSpPr>
          <p:spPr bwMode="auto">
            <a:xfrm flipV="1">
              <a:off x="2038" y="1309"/>
              <a:ext cx="139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2" name="Line 321"/>
            <p:cNvSpPr>
              <a:spLocks noChangeShapeType="1"/>
            </p:cNvSpPr>
            <p:nvPr/>
          </p:nvSpPr>
          <p:spPr bwMode="auto">
            <a:xfrm>
              <a:off x="1628" y="1988"/>
              <a:ext cx="0" cy="1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3" name="Line 322"/>
            <p:cNvSpPr>
              <a:spLocks noChangeShapeType="1"/>
            </p:cNvSpPr>
            <p:nvPr/>
          </p:nvSpPr>
          <p:spPr bwMode="auto">
            <a:xfrm flipV="1">
              <a:off x="2038" y="1689"/>
              <a:ext cx="298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4" name="Line 323"/>
            <p:cNvSpPr>
              <a:spLocks noChangeShapeType="1"/>
            </p:cNvSpPr>
            <p:nvPr/>
          </p:nvSpPr>
          <p:spPr bwMode="auto">
            <a:xfrm flipV="1">
              <a:off x="2038" y="1245"/>
              <a:ext cx="0" cy="1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5" name="Line 324"/>
            <p:cNvSpPr>
              <a:spLocks noChangeShapeType="1"/>
            </p:cNvSpPr>
            <p:nvPr/>
          </p:nvSpPr>
          <p:spPr bwMode="auto">
            <a:xfrm>
              <a:off x="1411" y="2328"/>
              <a:ext cx="4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6" name="Line 325"/>
            <p:cNvSpPr>
              <a:spLocks noChangeShapeType="1"/>
            </p:cNvSpPr>
            <p:nvPr/>
          </p:nvSpPr>
          <p:spPr bwMode="auto">
            <a:xfrm>
              <a:off x="1833" y="2328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7" name="Line 326"/>
            <p:cNvSpPr>
              <a:spLocks noChangeShapeType="1"/>
            </p:cNvSpPr>
            <p:nvPr/>
          </p:nvSpPr>
          <p:spPr bwMode="auto">
            <a:xfrm>
              <a:off x="1411" y="2739"/>
              <a:ext cx="4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8" name="Line 327"/>
            <p:cNvSpPr>
              <a:spLocks noChangeShapeType="1"/>
            </p:cNvSpPr>
            <p:nvPr/>
          </p:nvSpPr>
          <p:spPr bwMode="auto">
            <a:xfrm>
              <a:off x="1833" y="2739"/>
              <a:ext cx="4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49" name="Freeform 328"/>
            <p:cNvSpPr>
              <a:spLocks/>
            </p:cNvSpPr>
            <p:nvPr/>
          </p:nvSpPr>
          <p:spPr bwMode="auto">
            <a:xfrm>
              <a:off x="1331" y="2328"/>
              <a:ext cx="80" cy="411"/>
            </a:xfrm>
            <a:custGeom>
              <a:avLst/>
              <a:gdLst>
                <a:gd name="T0" fmla="*/ 1 w 349"/>
                <a:gd name="T1" fmla="*/ 0 h 1795"/>
                <a:gd name="T2" fmla="*/ 1 w 349"/>
                <a:gd name="T3" fmla="*/ 0 h 1795"/>
                <a:gd name="T4" fmla="*/ 1 w 349"/>
                <a:gd name="T5" fmla="*/ 0 h 1795"/>
                <a:gd name="T6" fmla="*/ 1 w 349"/>
                <a:gd name="T7" fmla="*/ 0 h 1795"/>
                <a:gd name="T8" fmla="*/ 1 w 349"/>
                <a:gd name="T9" fmla="*/ 0 h 1795"/>
                <a:gd name="T10" fmla="*/ 1 w 349"/>
                <a:gd name="T11" fmla="*/ 0 h 1795"/>
                <a:gd name="T12" fmla="*/ 1 w 349"/>
                <a:gd name="T13" fmla="*/ 0 h 1795"/>
                <a:gd name="T14" fmla="*/ 1 w 349"/>
                <a:gd name="T15" fmla="*/ 0 h 1795"/>
                <a:gd name="T16" fmla="*/ 0 w 349"/>
                <a:gd name="T17" fmla="*/ 0 h 1795"/>
                <a:gd name="T18" fmla="*/ 0 w 349"/>
                <a:gd name="T19" fmla="*/ 0 h 1795"/>
                <a:gd name="T20" fmla="*/ 0 w 349"/>
                <a:gd name="T21" fmla="*/ 0 h 1795"/>
                <a:gd name="T22" fmla="*/ 0 w 349"/>
                <a:gd name="T23" fmla="*/ 0 h 1795"/>
                <a:gd name="T24" fmla="*/ 0 w 349"/>
                <a:gd name="T25" fmla="*/ 1 h 1795"/>
                <a:gd name="T26" fmla="*/ 0 w 349"/>
                <a:gd name="T27" fmla="*/ 1 h 1795"/>
                <a:gd name="T28" fmla="*/ 0 w 349"/>
                <a:gd name="T29" fmla="*/ 1 h 1795"/>
                <a:gd name="T30" fmla="*/ 0 w 349"/>
                <a:gd name="T31" fmla="*/ 1 h 1795"/>
                <a:gd name="T32" fmla="*/ 0 w 349"/>
                <a:gd name="T33" fmla="*/ 1 h 1795"/>
                <a:gd name="T34" fmla="*/ 0 w 349"/>
                <a:gd name="T35" fmla="*/ 1 h 1795"/>
                <a:gd name="T36" fmla="*/ 0 w 349"/>
                <a:gd name="T37" fmla="*/ 1 h 1795"/>
                <a:gd name="T38" fmla="*/ 0 w 349"/>
                <a:gd name="T39" fmla="*/ 1 h 1795"/>
                <a:gd name="T40" fmla="*/ 0 w 349"/>
                <a:gd name="T41" fmla="*/ 2 h 1795"/>
                <a:gd name="T42" fmla="*/ 0 w 349"/>
                <a:gd name="T43" fmla="*/ 2 h 1795"/>
                <a:gd name="T44" fmla="*/ 0 w 349"/>
                <a:gd name="T45" fmla="*/ 2 h 1795"/>
                <a:gd name="T46" fmla="*/ 0 w 349"/>
                <a:gd name="T47" fmla="*/ 2 h 1795"/>
                <a:gd name="T48" fmla="*/ 0 w 349"/>
                <a:gd name="T49" fmla="*/ 2 h 1795"/>
                <a:gd name="T50" fmla="*/ 0 w 349"/>
                <a:gd name="T51" fmla="*/ 2 h 1795"/>
                <a:gd name="T52" fmla="*/ 0 w 349"/>
                <a:gd name="T53" fmla="*/ 2 h 1795"/>
                <a:gd name="T54" fmla="*/ 0 w 349"/>
                <a:gd name="T55" fmla="*/ 3 h 1795"/>
                <a:gd name="T56" fmla="*/ 0 w 349"/>
                <a:gd name="T57" fmla="*/ 3 h 1795"/>
                <a:gd name="T58" fmla="*/ 0 w 349"/>
                <a:gd name="T59" fmla="*/ 3 h 1795"/>
                <a:gd name="T60" fmla="*/ 0 w 349"/>
                <a:gd name="T61" fmla="*/ 3 h 1795"/>
                <a:gd name="T62" fmla="*/ 0 w 349"/>
                <a:gd name="T63" fmla="*/ 3 h 1795"/>
                <a:gd name="T64" fmla="*/ 0 w 349"/>
                <a:gd name="T65" fmla="*/ 3 h 1795"/>
                <a:gd name="T66" fmla="*/ 0 w 349"/>
                <a:gd name="T67" fmla="*/ 3 h 1795"/>
                <a:gd name="T68" fmla="*/ 0 w 349"/>
                <a:gd name="T69" fmla="*/ 3 h 1795"/>
                <a:gd name="T70" fmla="*/ 0 w 349"/>
                <a:gd name="T71" fmla="*/ 4 h 1795"/>
                <a:gd name="T72" fmla="*/ 0 w 349"/>
                <a:gd name="T73" fmla="*/ 4 h 1795"/>
                <a:gd name="T74" fmla="*/ 0 w 349"/>
                <a:gd name="T75" fmla="*/ 4 h 1795"/>
                <a:gd name="T76" fmla="*/ 0 w 349"/>
                <a:gd name="T77" fmla="*/ 4 h 1795"/>
                <a:gd name="T78" fmla="*/ 0 w 349"/>
                <a:gd name="T79" fmla="*/ 4 h 1795"/>
                <a:gd name="T80" fmla="*/ 0 w 349"/>
                <a:gd name="T81" fmla="*/ 4 h 1795"/>
                <a:gd name="T82" fmla="*/ 0 w 349"/>
                <a:gd name="T83" fmla="*/ 4 h 1795"/>
                <a:gd name="T84" fmla="*/ 0 w 349"/>
                <a:gd name="T85" fmla="*/ 4 h 1795"/>
                <a:gd name="T86" fmla="*/ 0 w 349"/>
                <a:gd name="T87" fmla="*/ 4 h 1795"/>
                <a:gd name="T88" fmla="*/ 0 w 349"/>
                <a:gd name="T89" fmla="*/ 5 h 1795"/>
                <a:gd name="T90" fmla="*/ 0 w 349"/>
                <a:gd name="T91" fmla="*/ 5 h 1795"/>
                <a:gd name="T92" fmla="*/ 0 w 349"/>
                <a:gd name="T93" fmla="*/ 5 h 1795"/>
                <a:gd name="T94" fmla="*/ 1 w 349"/>
                <a:gd name="T95" fmla="*/ 5 h 1795"/>
                <a:gd name="T96" fmla="*/ 1 w 349"/>
                <a:gd name="T97" fmla="*/ 5 h 1795"/>
                <a:gd name="T98" fmla="*/ 1 w 349"/>
                <a:gd name="T99" fmla="*/ 5 h 1795"/>
                <a:gd name="T100" fmla="*/ 1 w 349"/>
                <a:gd name="T101" fmla="*/ 5 h 1795"/>
                <a:gd name="T102" fmla="*/ 1 w 349"/>
                <a:gd name="T103" fmla="*/ 5 h 1795"/>
                <a:gd name="T104" fmla="*/ 1 w 349"/>
                <a:gd name="T105" fmla="*/ 5 h 1795"/>
                <a:gd name="T106" fmla="*/ 1 w 349"/>
                <a:gd name="T107" fmla="*/ 5 h 1795"/>
                <a:gd name="T108" fmla="*/ 1 w 349"/>
                <a:gd name="T109" fmla="*/ 5 h 17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9" h="1795">
                  <a:moveTo>
                    <a:pt x="349" y="0"/>
                  </a:moveTo>
                  <a:lnTo>
                    <a:pt x="339" y="0"/>
                  </a:lnTo>
                  <a:lnTo>
                    <a:pt x="329" y="1"/>
                  </a:lnTo>
                  <a:lnTo>
                    <a:pt x="319" y="4"/>
                  </a:lnTo>
                  <a:lnTo>
                    <a:pt x="310" y="6"/>
                  </a:lnTo>
                  <a:lnTo>
                    <a:pt x="300" y="9"/>
                  </a:lnTo>
                  <a:lnTo>
                    <a:pt x="290" y="13"/>
                  </a:lnTo>
                  <a:lnTo>
                    <a:pt x="279" y="18"/>
                  </a:lnTo>
                  <a:lnTo>
                    <a:pt x="270" y="23"/>
                  </a:lnTo>
                  <a:lnTo>
                    <a:pt x="260" y="29"/>
                  </a:lnTo>
                  <a:lnTo>
                    <a:pt x="250" y="36"/>
                  </a:lnTo>
                  <a:lnTo>
                    <a:pt x="241" y="44"/>
                  </a:lnTo>
                  <a:lnTo>
                    <a:pt x="232" y="52"/>
                  </a:lnTo>
                  <a:lnTo>
                    <a:pt x="222" y="61"/>
                  </a:lnTo>
                  <a:lnTo>
                    <a:pt x="213" y="71"/>
                  </a:lnTo>
                  <a:lnTo>
                    <a:pt x="204" y="81"/>
                  </a:lnTo>
                  <a:lnTo>
                    <a:pt x="195" y="92"/>
                  </a:lnTo>
                  <a:lnTo>
                    <a:pt x="186" y="104"/>
                  </a:lnTo>
                  <a:lnTo>
                    <a:pt x="177" y="116"/>
                  </a:lnTo>
                  <a:lnTo>
                    <a:pt x="169" y="128"/>
                  </a:lnTo>
                  <a:lnTo>
                    <a:pt x="160" y="142"/>
                  </a:lnTo>
                  <a:lnTo>
                    <a:pt x="152" y="156"/>
                  </a:lnTo>
                  <a:lnTo>
                    <a:pt x="143" y="171"/>
                  </a:lnTo>
                  <a:lnTo>
                    <a:pt x="136" y="187"/>
                  </a:lnTo>
                  <a:lnTo>
                    <a:pt x="128" y="202"/>
                  </a:lnTo>
                  <a:lnTo>
                    <a:pt x="121" y="219"/>
                  </a:lnTo>
                  <a:lnTo>
                    <a:pt x="113" y="236"/>
                  </a:lnTo>
                  <a:lnTo>
                    <a:pt x="105" y="254"/>
                  </a:lnTo>
                  <a:lnTo>
                    <a:pt x="99" y="272"/>
                  </a:lnTo>
                  <a:lnTo>
                    <a:pt x="92" y="290"/>
                  </a:lnTo>
                  <a:lnTo>
                    <a:pt x="85" y="309"/>
                  </a:lnTo>
                  <a:lnTo>
                    <a:pt x="79" y="329"/>
                  </a:lnTo>
                  <a:lnTo>
                    <a:pt x="73" y="350"/>
                  </a:lnTo>
                  <a:lnTo>
                    <a:pt x="67" y="370"/>
                  </a:lnTo>
                  <a:lnTo>
                    <a:pt x="61" y="391"/>
                  </a:lnTo>
                  <a:lnTo>
                    <a:pt x="56" y="413"/>
                  </a:lnTo>
                  <a:lnTo>
                    <a:pt x="50" y="434"/>
                  </a:lnTo>
                  <a:lnTo>
                    <a:pt x="46" y="456"/>
                  </a:lnTo>
                  <a:lnTo>
                    <a:pt x="40" y="479"/>
                  </a:lnTo>
                  <a:lnTo>
                    <a:pt x="36" y="501"/>
                  </a:lnTo>
                  <a:lnTo>
                    <a:pt x="31" y="525"/>
                  </a:lnTo>
                  <a:lnTo>
                    <a:pt x="28" y="549"/>
                  </a:lnTo>
                  <a:lnTo>
                    <a:pt x="24" y="572"/>
                  </a:lnTo>
                  <a:lnTo>
                    <a:pt x="20" y="596"/>
                  </a:lnTo>
                  <a:lnTo>
                    <a:pt x="18" y="620"/>
                  </a:lnTo>
                  <a:lnTo>
                    <a:pt x="14" y="644"/>
                  </a:lnTo>
                  <a:lnTo>
                    <a:pt x="12" y="669"/>
                  </a:lnTo>
                  <a:lnTo>
                    <a:pt x="9" y="695"/>
                  </a:lnTo>
                  <a:lnTo>
                    <a:pt x="8" y="719"/>
                  </a:lnTo>
                  <a:lnTo>
                    <a:pt x="5" y="744"/>
                  </a:lnTo>
                  <a:lnTo>
                    <a:pt x="4" y="770"/>
                  </a:lnTo>
                  <a:lnTo>
                    <a:pt x="2" y="795"/>
                  </a:lnTo>
                  <a:lnTo>
                    <a:pt x="2" y="820"/>
                  </a:lnTo>
                  <a:lnTo>
                    <a:pt x="1" y="846"/>
                  </a:lnTo>
                  <a:lnTo>
                    <a:pt x="0" y="872"/>
                  </a:lnTo>
                  <a:lnTo>
                    <a:pt x="0" y="897"/>
                  </a:lnTo>
                  <a:lnTo>
                    <a:pt x="0" y="923"/>
                  </a:lnTo>
                  <a:lnTo>
                    <a:pt x="1" y="949"/>
                  </a:lnTo>
                  <a:lnTo>
                    <a:pt x="2" y="974"/>
                  </a:lnTo>
                  <a:lnTo>
                    <a:pt x="2" y="999"/>
                  </a:lnTo>
                  <a:lnTo>
                    <a:pt x="4" y="1025"/>
                  </a:lnTo>
                  <a:lnTo>
                    <a:pt x="5" y="1051"/>
                  </a:lnTo>
                  <a:lnTo>
                    <a:pt x="8" y="1076"/>
                  </a:lnTo>
                  <a:lnTo>
                    <a:pt x="9" y="1100"/>
                  </a:lnTo>
                  <a:lnTo>
                    <a:pt x="12" y="1125"/>
                  </a:lnTo>
                  <a:lnTo>
                    <a:pt x="14" y="1150"/>
                  </a:lnTo>
                  <a:lnTo>
                    <a:pt x="18" y="1174"/>
                  </a:lnTo>
                  <a:lnTo>
                    <a:pt x="20" y="1199"/>
                  </a:lnTo>
                  <a:lnTo>
                    <a:pt x="24" y="1223"/>
                  </a:lnTo>
                  <a:lnTo>
                    <a:pt x="28" y="1246"/>
                  </a:lnTo>
                  <a:lnTo>
                    <a:pt x="31" y="1270"/>
                  </a:lnTo>
                  <a:lnTo>
                    <a:pt x="36" y="1293"/>
                  </a:lnTo>
                  <a:lnTo>
                    <a:pt x="40" y="1316"/>
                  </a:lnTo>
                  <a:lnTo>
                    <a:pt x="46" y="1338"/>
                  </a:lnTo>
                  <a:lnTo>
                    <a:pt x="50" y="1361"/>
                  </a:lnTo>
                  <a:lnTo>
                    <a:pt x="56" y="1382"/>
                  </a:lnTo>
                  <a:lnTo>
                    <a:pt x="61" y="1404"/>
                  </a:lnTo>
                  <a:lnTo>
                    <a:pt x="67" y="1425"/>
                  </a:lnTo>
                  <a:lnTo>
                    <a:pt x="73" y="1445"/>
                  </a:lnTo>
                  <a:lnTo>
                    <a:pt x="79" y="1465"/>
                  </a:lnTo>
                  <a:lnTo>
                    <a:pt x="85" y="1484"/>
                  </a:lnTo>
                  <a:lnTo>
                    <a:pt x="92" y="1504"/>
                  </a:lnTo>
                  <a:lnTo>
                    <a:pt x="99" y="1523"/>
                  </a:lnTo>
                  <a:lnTo>
                    <a:pt x="105" y="1541"/>
                  </a:lnTo>
                  <a:lnTo>
                    <a:pt x="113" y="1559"/>
                  </a:lnTo>
                  <a:lnTo>
                    <a:pt x="121" y="1575"/>
                  </a:lnTo>
                  <a:lnTo>
                    <a:pt x="128" y="1592"/>
                  </a:lnTo>
                  <a:lnTo>
                    <a:pt x="136" y="1608"/>
                  </a:lnTo>
                  <a:lnTo>
                    <a:pt x="143" y="1624"/>
                  </a:lnTo>
                  <a:lnTo>
                    <a:pt x="152" y="1638"/>
                  </a:lnTo>
                  <a:lnTo>
                    <a:pt x="160" y="1652"/>
                  </a:lnTo>
                  <a:lnTo>
                    <a:pt x="169" y="1665"/>
                  </a:lnTo>
                  <a:lnTo>
                    <a:pt x="177" y="1679"/>
                  </a:lnTo>
                  <a:lnTo>
                    <a:pt x="186" y="1691"/>
                  </a:lnTo>
                  <a:lnTo>
                    <a:pt x="195" y="1702"/>
                  </a:lnTo>
                  <a:lnTo>
                    <a:pt x="204" y="1714"/>
                  </a:lnTo>
                  <a:lnTo>
                    <a:pt x="213" y="1724"/>
                  </a:lnTo>
                  <a:lnTo>
                    <a:pt x="222" y="1734"/>
                  </a:lnTo>
                  <a:lnTo>
                    <a:pt x="232" y="1743"/>
                  </a:lnTo>
                  <a:lnTo>
                    <a:pt x="241" y="1751"/>
                  </a:lnTo>
                  <a:lnTo>
                    <a:pt x="250" y="1759"/>
                  </a:lnTo>
                  <a:lnTo>
                    <a:pt x="260" y="1765"/>
                  </a:lnTo>
                  <a:lnTo>
                    <a:pt x="270" y="1771"/>
                  </a:lnTo>
                  <a:lnTo>
                    <a:pt x="279" y="1777"/>
                  </a:lnTo>
                  <a:lnTo>
                    <a:pt x="290" y="1781"/>
                  </a:lnTo>
                  <a:lnTo>
                    <a:pt x="300" y="1786"/>
                  </a:lnTo>
                  <a:lnTo>
                    <a:pt x="310" y="1789"/>
                  </a:lnTo>
                  <a:lnTo>
                    <a:pt x="319" y="1791"/>
                  </a:lnTo>
                  <a:lnTo>
                    <a:pt x="329" y="1793"/>
                  </a:lnTo>
                  <a:lnTo>
                    <a:pt x="339" y="1795"/>
                  </a:lnTo>
                  <a:lnTo>
                    <a:pt x="349" y="17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0" name="Freeform 329"/>
            <p:cNvSpPr>
              <a:spLocks/>
            </p:cNvSpPr>
            <p:nvPr/>
          </p:nvSpPr>
          <p:spPr bwMode="auto">
            <a:xfrm>
              <a:off x="2177" y="2328"/>
              <a:ext cx="159" cy="411"/>
            </a:xfrm>
            <a:custGeom>
              <a:avLst/>
              <a:gdLst>
                <a:gd name="T0" fmla="*/ 1 w 698"/>
                <a:gd name="T1" fmla="*/ 0 h 1795"/>
                <a:gd name="T2" fmla="*/ 1 w 698"/>
                <a:gd name="T3" fmla="*/ 0 h 1795"/>
                <a:gd name="T4" fmla="*/ 1 w 698"/>
                <a:gd name="T5" fmla="*/ 0 h 1795"/>
                <a:gd name="T6" fmla="*/ 1 w 698"/>
                <a:gd name="T7" fmla="*/ 0 h 1795"/>
                <a:gd name="T8" fmla="*/ 0 w 698"/>
                <a:gd name="T9" fmla="*/ 0 h 1795"/>
                <a:gd name="T10" fmla="*/ 0 w 698"/>
                <a:gd name="T11" fmla="*/ 0 h 1795"/>
                <a:gd name="T12" fmla="*/ 0 w 698"/>
                <a:gd name="T13" fmla="*/ 1 h 1795"/>
                <a:gd name="T14" fmla="*/ 0 w 698"/>
                <a:gd name="T15" fmla="*/ 1 h 1795"/>
                <a:gd name="T16" fmla="*/ 0 w 698"/>
                <a:gd name="T17" fmla="*/ 1 h 1795"/>
                <a:gd name="T18" fmla="*/ 0 w 698"/>
                <a:gd name="T19" fmla="*/ 1 h 1795"/>
                <a:gd name="T20" fmla="*/ 0 w 698"/>
                <a:gd name="T21" fmla="*/ 2 h 1795"/>
                <a:gd name="T22" fmla="*/ 0 w 698"/>
                <a:gd name="T23" fmla="*/ 2 h 1795"/>
                <a:gd name="T24" fmla="*/ 0 w 698"/>
                <a:gd name="T25" fmla="*/ 2 h 1795"/>
                <a:gd name="T26" fmla="*/ 0 w 698"/>
                <a:gd name="T27" fmla="*/ 3 h 1795"/>
                <a:gd name="T28" fmla="*/ 0 w 698"/>
                <a:gd name="T29" fmla="*/ 3 h 1795"/>
                <a:gd name="T30" fmla="*/ 0 w 698"/>
                <a:gd name="T31" fmla="*/ 3 h 1795"/>
                <a:gd name="T32" fmla="*/ 0 w 698"/>
                <a:gd name="T33" fmla="*/ 3 h 1795"/>
                <a:gd name="T34" fmla="*/ 0 w 698"/>
                <a:gd name="T35" fmla="*/ 4 h 1795"/>
                <a:gd name="T36" fmla="*/ 0 w 698"/>
                <a:gd name="T37" fmla="*/ 4 h 1795"/>
                <a:gd name="T38" fmla="*/ 0 w 698"/>
                <a:gd name="T39" fmla="*/ 4 h 1795"/>
                <a:gd name="T40" fmla="*/ 0 w 698"/>
                <a:gd name="T41" fmla="*/ 4 h 1795"/>
                <a:gd name="T42" fmla="*/ 0 w 698"/>
                <a:gd name="T43" fmla="*/ 4 h 1795"/>
                <a:gd name="T44" fmla="*/ 0 w 698"/>
                <a:gd name="T45" fmla="*/ 5 h 1795"/>
                <a:gd name="T46" fmla="*/ 1 w 698"/>
                <a:gd name="T47" fmla="*/ 5 h 1795"/>
                <a:gd name="T48" fmla="*/ 1 w 698"/>
                <a:gd name="T49" fmla="*/ 5 h 1795"/>
                <a:gd name="T50" fmla="*/ 1 w 698"/>
                <a:gd name="T51" fmla="*/ 5 h 1795"/>
                <a:gd name="T52" fmla="*/ 1 w 698"/>
                <a:gd name="T53" fmla="*/ 5 h 1795"/>
                <a:gd name="T54" fmla="*/ 1 w 698"/>
                <a:gd name="T55" fmla="*/ 5 h 1795"/>
                <a:gd name="T56" fmla="*/ 1 w 698"/>
                <a:gd name="T57" fmla="*/ 5 h 1795"/>
                <a:gd name="T58" fmla="*/ 1 w 698"/>
                <a:gd name="T59" fmla="*/ 5 h 1795"/>
                <a:gd name="T60" fmla="*/ 1 w 698"/>
                <a:gd name="T61" fmla="*/ 5 h 1795"/>
                <a:gd name="T62" fmla="*/ 1 w 698"/>
                <a:gd name="T63" fmla="*/ 5 h 1795"/>
                <a:gd name="T64" fmla="*/ 1 w 698"/>
                <a:gd name="T65" fmla="*/ 5 h 1795"/>
                <a:gd name="T66" fmla="*/ 2 w 698"/>
                <a:gd name="T67" fmla="*/ 4 h 1795"/>
                <a:gd name="T68" fmla="*/ 2 w 698"/>
                <a:gd name="T69" fmla="*/ 4 h 1795"/>
                <a:gd name="T70" fmla="*/ 2 w 698"/>
                <a:gd name="T71" fmla="*/ 4 h 1795"/>
                <a:gd name="T72" fmla="*/ 2 w 698"/>
                <a:gd name="T73" fmla="*/ 4 h 1795"/>
                <a:gd name="T74" fmla="*/ 2 w 698"/>
                <a:gd name="T75" fmla="*/ 3 h 1795"/>
                <a:gd name="T76" fmla="*/ 2 w 698"/>
                <a:gd name="T77" fmla="*/ 3 h 1795"/>
                <a:gd name="T78" fmla="*/ 2 w 698"/>
                <a:gd name="T79" fmla="*/ 3 h 1795"/>
                <a:gd name="T80" fmla="*/ 2 w 698"/>
                <a:gd name="T81" fmla="*/ 3 h 1795"/>
                <a:gd name="T82" fmla="*/ 2 w 698"/>
                <a:gd name="T83" fmla="*/ 2 h 1795"/>
                <a:gd name="T84" fmla="*/ 2 w 698"/>
                <a:gd name="T85" fmla="*/ 2 h 1795"/>
                <a:gd name="T86" fmla="*/ 2 w 698"/>
                <a:gd name="T87" fmla="*/ 2 h 1795"/>
                <a:gd name="T88" fmla="*/ 2 w 698"/>
                <a:gd name="T89" fmla="*/ 2 h 1795"/>
                <a:gd name="T90" fmla="*/ 2 w 698"/>
                <a:gd name="T91" fmla="*/ 1 h 1795"/>
                <a:gd name="T92" fmla="*/ 2 w 698"/>
                <a:gd name="T93" fmla="*/ 1 h 1795"/>
                <a:gd name="T94" fmla="*/ 2 w 698"/>
                <a:gd name="T95" fmla="*/ 1 h 1795"/>
                <a:gd name="T96" fmla="*/ 2 w 698"/>
                <a:gd name="T97" fmla="*/ 1 h 1795"/>
                <a:gd name="T98" fmla="*/ 1 w 698"/>
                <a:gd name="T99" fmla="*/ 0 h 1795"/>
                <a:gd name="T100" fmla="*/ 1 w 698"/>
                <a:gd name="T101" fmla="*/ 0 h 1795"/>
                <a:gd name="T102" fmla="*/ 1 w 698"/>
                <a:gd name="T103" fmla="*/ 0 h 1795"/>
                <a:gd name="T104" fmla="*/ 1 w 698"/>
                <a:gd name="T105" fmla="*/ 0 h 1795"/>
                <a:gd name="T106" fmla="*/ 1 w 698"/>
                <a:gd name="T107" fmla="*/ 0 h 1795"/>
                <a:gd name="T108" fmla="*/ 1 w 698"/>
                <a:gd name="T109" fmla="*/ 0 h 179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698" h="1795">
                  <a:moveTo>
                    <a:pt x="350" y="0"/>
                  </a:moveTo>
                  <a:lnTo>
                    <a:pt x="340" y="0"/>
                  </a:lnTo>
                  <a:lnTo>
                    <a:pt x="330" y="1"/>
                  </a:lnTo>
                  <a:lnTo>
                    <a:pt x="319" y="4"/>
                  </a:lnTo>
                  <a:lnTo>
                    <a:pt x="309" y="6"/>
                  </a:lnTo>
                  <a:lnTo>
                    <a:pt x="299" y="9"/>
                  </a:lnTo>
                  <a:lnTo>
                    <a:pt x="290" y="13"/>
                  </a:lnTo>
                  <a:lnTo>
                    <a:pt x="280" y="18"/>
                  </a:lnTo>
                  <a:lnTo>
                    <a:pt x="270" y="23"/>
                  </a:lnTo>
                  <a:lnTo>
                    <a:pt x="261" y="29"/>
                  </a:lnTo>
                  <a:lnTo>
                    <a:pt x="251" y="36"/>
                  </a:lnTo>
                  <a:lnTo>
                    <a:pt x="242" y="44"/>
                  </a:lnTo>
                  <a:lnTo>
                    <a:pt x="232" y="52"/>
                  </a:lnTo>
                  <a:lnTo>
                    <a:pt x="223" y="61"/>
                  </a:lnTo>
                  <a:lnTo>
                    <a:pt x="214" y="71"/>
                  </a:lnTo>
                  <a:lnTo>
                    <a:pt x="205" y="81"/>
                  </a:lnTo>
                  <a:lnTo>
                    <a:pt x="196" y="92"/>
                  </a:lnTo>
                  <a:lnTo>
                    <a:pt x="187" y="104"/>
                  </a:lnTo>
                  <a:lnTo>
                    <a:pt x="178" y="116"/>
                  </a:lnTo>
                  <a:lnTo>
                    <a:pt x="169" y="128"/>
                  </a:lnTo>
                  <a:lnTo>
                    <a:pt x="161" y="142"/>
                  </a:lnTo>
                  <a:lnTo>
                    <a:pt x="152" y="156"/>
                  </a:lnTo>
                  <a:lnTo>
                    <a:pt x="144" y="171"/>
                  </a:lnTo>
                  <a:lnTo>
                    <a:pt x="136" y="187"/>
                  </a:lnTo>
                  <a:lnTo>
                    <a:pt x="128" y="202"/>
                  </a:lnTo>
                  <a:lnTo>
                    <a:pt x="121" y="219"/>
                  </a:lnTo>
                  <a:lnTo>
                    <a:pt x="114" y="236"/>
                  </a:lnTo>
                  <a:lnTo>
                    <a:pt x="106" y="254"/>
                  </a:lnTo>
                  <a:lnTo>
                    <a:pt x="99" y="272"/>
                  </a:lnTo>
                  <a:lnTo>
                    <a:pt x="93" y="290"/>
                  </a:lnTo>
                  <a:lnTo>
                    <a:pt x="86" y="309"/>
                  </a:lnTo>
                  <a:lnTo>
                    <a:pt x="79" y="329"/>
                  </a:lnTo>
                  <a:lnTo>
                    <a:pt x="73" y="350"/>
                  </a:lnTo>
                  <a:lnTo>
                    <a:pt x="67" y="370"/>
                  </a:lnTo>
                  <a:lnTo>
                    <a:pt x="61" y="391"/>
                  </a:lnTo>
                  <a:lnTo>
                    <a:pt x="55" y="413"/>
                  </a:lnTo>
                  <a:lnTo>
                    <a:pt x="51" y="434"/>
                  </a:lnTo>
                  <a:lnTo>
                    <a:pt x="45" y="456"/>
                  </a:lnTo>
                  <a:lnTo>
                    <a:pt x="41" y="479"/>
                  </a:lnTo>
                  <a:lnTo>
                    <a:pt x="36" y="501"/>
                  </a:lnTo>
                  <a:lnTo>
                    <a:pt x="32" y="525"/>
                  </a:lnTo>
                  <a:lnTo>
                    <a:pt x="28" y="549"/>
                  </a:lnTo>
                  <a:lnTo>
                    <a:pt x="24" y="572"/>
                  </a:lnTo>
                  <a:lnTo>
                    <a:pt x="21" y="596"/>
                  </a:lnTo>
                  <a:lnTo>
                    <a:pt x="17" y="620"/>
                  </a:lnTo>
                  <a:lnTo>
                    <a:pt x="15" y="644"/>
                  </a:lnTo>
                  <a:lnTo>
                    <a:pt x="12" y="669"/>
                  </a:lnTo>
                  <a:lnTo>
                    <a:pt x="9" y="695"/>
                  </a:lnTo>
                  <a:lnTo>
                    <a:pt x="7" y="719"/>
                  </a:lnTo>
                  <a:lnTo>
                    <a:pt x="6" y="744"/>
                  </a:lnTo>
                  <a:lnTo>
                    <a:pt x="4" y="770"/>
                  </a:lnTo>
                  <a:lnTo>
                    <a:pt x="3" y="795"/>
                  </a:lnTo>
                  <a:lnTo>
                    <a:pt x="2" y="820"/>
                  </a:lnTo>
                  <a:lnTo>
                    <a:pt x="2" y="846"/>
                  </a:lnTo>
                  <a:lnTo>
                    <a:pt x="0" y="872"/>
                  </a:lnTo>
                  <a:lnTo>
                    <a:pt x="0" y="897"/>
                  </a:lnTo>
                  <a:lnTo>
                    <a:pt x="0" y="923"/>
                  </a:lnTo>
                  <a:lnTo>
                    <a:pt x="2" y="949"/>
                  </a:lnTo>
                  <a:lnTo>
                    <a:pt x="2" y="974"/>
                  </a:lnTo>
                  <a:lnTo>
                    <a:pt x="3" y="999"/>
                  </a:lnTo>
                  <a:lnTo>
                    <a:pt x="4" y="1025"/>
                  </a:lnTo>
                  <a:lnTo>
                    <a:pt x="6" y="1051"/>
                  </a:lnTo>
                  <a:lnTo>
                    <a:pt x="7" y="1076"/>
                  </a:lnTo>
                  <a:lnTo>
                    <a:pt x="9" y="1100"/>
                  </a:lnTo>
                  <a:lnTo>
                    <a:pt x="12" y="1125"/>
                  </a:lnTo>
                  <a:lnTo>
                    <a:pt x="15" y="1150"/>
                  </a:lnTo>
                  <a:lnTo>
                    <a:pt x="17" y="1174"/>
                  </a:lnTo>
                  <a:lnTo>
                    <a:pt x="21" y="1199"/>
                  </a:lnTo>
                  <a:lnTo>
                    <a:pt x="24" y="1223"/>
                  </a:lnTo>
                  <a:lnTo>
                    <a:pt x="28" y="1246"/>
                  </a:lnTo>
                  <a:lnTo>
                    <a:pt x="32" y="1270"/>
                  </a:lnTo>
                  <a:lnTo>
                    <a:pt x="36" y="1293"/>
                  </a:lnTo>
                  <a:lnTo>
                    <a:pt x="41" y="1316"/>
                  </a:lnTo>
                  <a:lnTo>
                    <a:pt x="45" y="1338"/>
                  </a:lnTo>
                  <a:lnTo>
                    <a:pt x="51" y="1361"/>
                  </a:lnTo>
                  <a:lnTo>
                    <a:pt x="55" y="1382"/>
                  </a:lnTo>
                  <a:lnTo>
                    <a:pt x="61" y="1404"/>
                  </a:lnTo>
                  <a:lnTo>
                    <a:pt x="67" y="1425"/>
                  </a:lnTo>
                  <a:lnTo>
                    <a:pt x="73" y="1445"/>
                  </a:lnTo>
                  <a:lnTo>
                    <a:pt x="79" y="1465"/>
                  </a:lnTo>
                  <a:lnTo>
                    <a:pt x="86" y="1484"/>
                  </a:lnTo>
                  <a:lnTo>
                    <a:pt x="93" y="1504"/>
                  </a:lnTo>
                  <a:lnTo>
                    <a:pt x="99" y="1523"/>
                  </a:lnTo>
                  <a:lnTo>
                    <a:pt x="106" y="1541"/>
                  </a:lnTo>
                  <a:lnTo>
                    <a:pt x="114" y="1559"/>
                  </a:lnTo>
                  <a:lnTo>
                    <a:pt x="121" y="1575"/>
                  </a:lnTo>
                  <a:lnTo>
                    <a:pt x="128" y="1592"/>
                  </a:lnTo>
                  <a:lnTo>
                    <a:pt x="136" y="1608"/>
                  </a:lnTo>
                  <a:lnTo>
                    <a:pt x="144" y="1624"/>
                  </a:lnTo>
                  <a:lnTo>
                    <a:pt x="152" y="1638"/>
                  </a:lnTo>
                  <a:lnTo>
                    <a:pt x="161" y="1652"/>
                  </a:lnTo>
                  <a:lnTo>
                    <a:pt x="169" y="1665"/>
                  </a:lnTo>
                  <a:lnTo>
                    <a:pt x="178" y="1679"/>
                  </a:lnTo>
                  <a:lnTo>
                    <a:pt x="187" y="1691"/>
                  </a:lnTo>
                  <a:lnTo>
                    <a:pt x="196" y="1702"/>
                  </a:lnTo>
                  <a:lnTo>
                    <a:pt x="205" y="1714"/>
                  </a:lnTo>
                  <a:lnTo>
                    <a:pt x="214" y="1724"/>
                  </a:lnTo>
                  <a:lnTo>
                    <a:pt x="223" y="1734"/>
                  </a:lnTo>
                  <a:lnTo>
                    <a:pt x="232" y="1743"/>
                  </a:lnTo>
                  <a:lnTo>
                    <a:pt x="242" y="1751"/>
                  </a:lnTo>
                  <a:lnTo>
                    <a:pt x="251" y="1759"/>
                  </a:lnTo>
                  <a:lnTo>
                    <a:pt x="261" y="1765"/>
                  </a:lnTo>
                  <a:lnTo>
                    <a:pt x="270" y="1771"/>
                  </a:lnTo>
                  <a:lnTo>
                    <a:pt x="280" y="1777"/>
                  </a:lnTo>
                  <a:lnTo>
                    <a:pt x="290" y="1781"/>
                  </a:lnTo>
                  <a:lnTo>
                    <a:pt x="299" y="1786"/>
                  </a:lnTo>
                  <a:lnTo>
                    <a:pt x="309" y="1789"/>
                  </a:lnTo>
                  <a:lnTo>
                    <a:pt x="319" y="1791"/>
                  </a:lnTo>
                  <a:lnTo>
                    <a:pt x="330" y="1793"/>
                  </a:lnTo>
                  <a:lnTo>
                    <a:pt x="340" y="1795"/>
                  </a:lnTo>
                  <a:lnTo>
                    <a:pt x="350" y="1795"/>
                  </a:lnTo>
                  <a:lnTo>
                    <a:pt x="360" y="1795"/>
                  </a:lnTo>
                  <a:lnTo>
                    <a:pt x="369" y="1793"/>
                  </a:lnTo>
                  <a:lnTo>
                    <a:pt x="379" y="1791"/>
                  </a:lnTo>
                  <a:lnTo>
                    <a:pt x="389" y="1789"/>
                  </a:lnTo>
                  <a:lnTo>
                    <a:pt x="399" y="1786"/>
                  </a:lnTo>
                  <a:lnTo>
                    <a:pt x="409" y="1781"/>
                  </a:lnTo>
                  <a:lnTo>
                    <a:pt x="418" y="1777"/>
                  </a:lnTo>
                  <a:lnTo>
                    <a:pt x="428" y="1771"/>
                  </a:lnTo>
                  <a:lnTo>
                    <a:pt x="439" y="1765"/>
                  </a:lnTo>
                  <a:lnTo>
                    <a:pt x="448" y="1759"/>
                  </a:lnTo>
                  <a:lnTo>
                    <a:pt x="458" y="1751"/>
                  </a:lnTo>
                  <a:lnTo>
                    <a:pt x="467" y="1743"/>
                  </a:lnTo>
                  <a:lnTo>
                    <a:pt x="476" y="1734"/>
                  </a:lnTo>
                  <a:lnTo>
                    <a:pt x="486" y="1724"/>
                  </a:lnTo>
                  <a:lnTo>
                    <a:pt x="495" y="1714"/>
                  </a:lnTo>
                  <a:lnTo>
                    <a:pt x="504" y="1702"/>
                  </a:lnTo>
                  <a:lnTo>
                    <a:pt x="513" y="1691"/>
                  </a:lnTo>
                  <a:lnTo>
                    <a:pt x="521" y="1679"/>
                  </a:lnTo>
                  <a:lnTo>
                    <a:pt x="530" y="1665"/>
                  </a:lnTo>
                  <a:lnTo>
                    <a:pt x="539" y="1652"/>
                  </a:lnTo>
                  <a:lnTo>
                    <a:pt x="546" y="1638"/>
                  </a:lnTo>
                  <a:lnTo>
                    <a:pt x="554" y="1624"/>
                  </a:lnTo>
                  <a:lnTo>
                    <a:pt x="562" y="1608"/>
                  </a:lnTo>
                  <a:lnTo>
                    <a:pt x="570" y="1592"/>
                  </a:lnTo>
                  <a:lnTo>
                    <a:pt x="578" y="1575"/>
                  </a:lnTo>
                  <a:lnTo>
                    <a:pt x="586" y="1559"/>
                  </a:lnTo>
                  <a:lnTo>
                    <a:pt x="592" y="1541"/>
                  </a:lnTo>
                  <a:lnTo>
                    <a:pt x="599" y="1523"/>
                  </a:lnTo>
                  <a:lnTo>
                    <a:pt x="606" y="1504"/>
                  </a:lnTo>
                  <a:lnTo>
                    <a:pt x="613" y="1484"/>
                  </a:lnTo>
                  <a:lnTo>
                    <a:pt x="619" y="1465"/>
                  </a:lnTo>
                  <a:lnTo>
                    <a:pt x="626" y="1445"/>
                  </a:lnTo>
                  <a:lnTo>
                    <a:pt x="632" y="1425"/>
                  </a:lnTo>
                  <a:lnTo>
                    <a:pt x="637" y="1404"/>
                  </a:lnTo>
                  <a:lnTo>
                    <a:pt x="643" y="1382"/>
                  </a:lnTo>
                  <a:lnTo>
                    <a:pt x="649" y="1361"/>
                  </a:lnTo>
                  <a:lnTo>
                    <a:pt x="653" y="1338"/>
                  </a:lnTo>
                  <a:lnTo>
                    <a:pt x="658" y="1316"/>
                  </a:lnTo>
                  <a:lnTo>
                    <a:pt x="662" y="1293"/>
                  </a:lnTo>
                  <a:lnTo>
                    <a:pt x="667" y="1270"/>
                  </a:lnTo>
                  <a:lnTo>
                    <a:pt x="671" y="1246"/>
                  </a:lnTo>
                  <a:lnTo>
                    <a:pt x="674" y="1223"/>
                  </a:lnTo>
                  <a:lnTo>
                    <a:pt x="678" y="1199"/>
                  </a:lnTo>
                  <a:lnTo>
                    <a:pt x="681" y="1174"/>
                  </a:lnTo>
                  <a:lnTo>
                    <a:pt x="685" y="1150"/>
                  </a:lnTo>
                  <a:lnTo>
                    <a:pt x="687" y="1125"/>
                  </a:lnTo>
                  <a:lnTo>
                    <a:pt x="689" y="1100"/>
                  </a:lnTo>
                  <a:lnTo>
                    <a:pt x="691" y="1076"/>
                  </a:lnTo>
                  <a:lnTo>
                    <a:pt x="694" y="1051"/>
                  </a:lnTo>
                  <a:lnTo>
                    <a:pt x="695" y="1025"/>
                  </a:lnTo>
                  <a:lnTo>
                    <a:pt x="696" y="999"/>
                  </a:lnTo>
                  <a:lnTo>
                    <a:pt x="697" y="974"/>
                  </a:lnTo>
                  <a:lnTo>
                    <a:pt x="698" y="949"/>
                  </a:lnTo>
                  <a:lnTo>
                    <a:pt x="698" y="923"/>
                  </a:lnTo>
                  <a:lnTo>
                    <a:pt x="698" y="897"/>
                  </a:lnTo>
                  <a:lnTo>
                    <a:pt x="698" y="872"/>
                  </a:lnTo>
                  <a:lnTo>
                    <a:pt x="698" y="846"/>
                  </a:lnTo>
                  <a:lnTo>
                    <a:pt x="697" y="820"/>
                  </a:lnTo>
                  <a:lnTo>
                    <a:pt x="696" y="795"/>
                  </a:lnTo>
                  <a:lnTo>
                    <a:pt x="695" y="770"/>
                  </a:lnTo>
                  <a:lnTo>
                    <a:pt x="694" y="744"/>
                  </a:lnTo>
                  <a:lnTo>
                    <a:pt x="691" y="719"/>
                  </a:lnTo>
                  <a:lnTo>
                    <a:pt x="689" y="695"/>
                  </a:lnTo>
                  <a:lnTo>
                    <a:pt x="687" y="669"/>
                  </a:lnTo>
                  <a:lnTo>
                    <a:pt x="685" y="644"/>
                  </a:lnTo>
                  <a:lnTo>
                    <a:pt x="681" y="620"/>
                  </a:lnTo>
                  <a:lnTo>
                    <a:pt x="678" y="596"/>
                  </a:lnTo>
                  <a:lnTo>
                    <a:pt x="674" y="572"/>
                  </a:lnTo>
                  <a:lnTo>
                    <a:pt x="671" y="549"/>
                  </a:lnTo>
                  <a:lnTo>
                    <a:pt x="667" y="525"/>
                  </a:lnTo>
                  <a:lnTo>
                    <a:pt x="662" y="501"/>
                  </a:lnTo>
                  <a:lnTo>
                    <a:pt x="658" y="479"/>
                  </a:lnTo>
                  <a:lnTo>
                    <a:pt x="653" y="456"/>
                  </a:lnTo>
                  <a:lnTo>
                    <a:pt x="649" y="434"/>
                  </a:lnTo>
                  <a:lnTo>
                    <a:pt x="643" y="413"/>
                  </a:lnTo>
                  <a:lnTo>
                    <a:pt x="637" y="391"/>
                  </a:lnTo>
                  <a:lnTo>
                    <a:pt x="632" y="370"/>
                  </a:lnTo>
                  <a:lnTo>
                    <a:pt x="626" y="350"/>
                  </a:lnTo>
                  <a:lnTo>
                    <a:pt x="619" y="329"/>
                  </a:lnTo>
                  <a:lnTo>
                    <a:pt x="613" y="309"/>
                  </a:lnTo>
                  <a:lnTo>
                    <a:pt x="606" y="290"/>
                  </a:lnTo>
                  <a:lnTo>
                    <a:pt x="599" y="272"/>
                  </a:lnTo>
                  <a:lnTo>
                    <a:pt x="592" y="254"/>
                  </a:lnTo>
                  <a:lnTo>
                    <a:pt x="586" y="236"/>
                  </a:lnTo>
                  <a:lnTo>
                    <a:pt x="578" y="219"/>
                  </a:lnTo>
                  <a:lnTo>
                    <a:pt x="570" y="202"/>
                  </a:lnTo>
                  <a:lnTo>
                    <a:pt x="562" y="187"/>
                  </a:lnTo>
                  <a:lnTo>
                    <a:pt x="554" y="171"/>
                  </a:lnTo>
                  <a:lnTo>
                    <a:pt x="546" y="156"/>
                  </a:lnTo>
                  <a:lnTo>
                    <a:pt x="539" y="142"/>
                  </a:lnTo>
                  <a:lnTo>
                    <a:pt x="530" y="128"/>
                  </a:lnTo>
                  <a:lnTo>
                    <a:pt x="521" y="116"/>
                  </a:lnTo>
                  <a:lnTo>
                    <a:pt x="513" y="104"/>
                  </a:lnTo>
                  <a:lnTo>
                    <a:pt x="504" y="92"/>
                  </a:lnTo>
                  <a:lnTo>
                    <a:pt x="495" y="81"/>
                  </a:lnTo>
                  <a:lnTo>
                    <a:pt x="486" y="71"/>
                  </a:lnTo>
                  <a:lnTo>
                    <a:pt x="476" y="61"/>
                  </a:lnTo>
                  <a:lnTo>
                    <a:pt x="467" y="52"/>
                  </a:lnTo>
                  <a:lnTo>
                    <a:pt x="458" y="44"/>
                  </a:lnTo>
                  <a:lnTo>
                    <a:pt x="448" y="36"/>
                  </a:lnTo>
                  <a:lnTo>
                    <a:pt x="439" y="29"/>
                  </a:lnTo>
                  <a:lnTo>
                    <a:pt x="428" y="23"/>
                  </a:lnTo>
                  <a:lnTo>
                    <a:pt x="418" y="18"/>
                  </a:lnTo>
                  <a:lnTo>
                    <a:pt x="409" y="13"/>
                  </a:lnTo>
                  <a:lnTo>
                    <a:pt x="399" y="9"/>
                  </a:lnTo>
                  <a:lnTo>
                    <a:pt x="389" y="6"/>
                  </a:lnTo>
                  <a:lnTo>
                    <a:pt x="379" y="4"/>
                  </a:lnTo>
                  <a:lnTo>
                    <a:pt x="369" y="1"/>
                  </a:lnTo>
                  <a:lnTo>
                    <a:pt x="360" y="0"/>
                  </a:lnTo>
                  <a:lnTo>
                    <a:pt x="350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1" name="Line 330"/>
            <p:cNvSpPr>
              <a:spLocks noChangeShapeType="1"/>
            </p:cNvSpPr>
            <p:nvPr/>
          </p:nvSpPr>
          <p:spPr bwMode="auto">
            <a:xfrm flipV="1">
              <a:off x="1331" y="1535"/>
              <a:ext cx="301" cy="1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2" name="Line 331"/>
            <p:cNvSpPr>
              <a:spLocks noChangeShapeType="1"/>
            </p:cNvSpPr>
            <p:nvPr/>
          </p:nvSpPr>
          <p:spPr bwMode="auto">
            <a:xfrm>
              <a:off x="2038" y="1369"/>
              <a:ext cx="0" cy="4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3" name="Line 332"/>
            <p:cNvSpPr>
              <a:spLocks noChangeShapeType="1"/>
            </p:cNvSpPr>
            <p:nvPr/>
          </p:nvSpPr>
          <p:spPr bwMode="auto">
            <a:xfrm flipH="1">
              <a:off x="1489" y="1983"/>
              <a:ext cx="139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4" name="Line 333"/>
            <p:cNvSpPr>
              <a:spLocks noChangeShapeType="1"/>
            </p:cNvSpPr>
            <p:nvPr/>
          </p:nvSpPr>
          <p:spPr bwMode="auto">
            <a:xfrm flipV="1">
              <a:off x="1628" y="1541"/>
              <a:ext cx="0" cy="4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5" name="Freeform 334"/>
            <p:cNvSpPr>
              <a:spLocks/>
            </p:cNvSpPr>
            <p:nvPr/>
          </p:nvSpPr>
          <p:spPr bwMode="auto">
            <a:xfrm>
              <a:off x="1628" y="1473"/>
              <a:ext cx="410" cy="411"/>
            </a:xfrm>
            <a:custGeom>
              <a:avLst/>
              <a:gdLst>
                <a:gd name="T0" fmla="*/ 5 w 1793"/>
                <a:gd name="T1" fmla="*/ 2 h 1796"/>
                <a:gd name="T2" fmla="*/ 5 w 1793"/>
                <a:gd name="T3" fmla="*/ 2 h 1796"/>
                <a:gd name="T4" fmla="*/ 5 w 1793"/>
                <a:gd name="T5" fmla="*/ 2 h 1796"/>
                <a:gd name="T6" fmla="*/ 5 w 1793"/>
                <a:gd name="T7" fmla="*/ 1 h 1796"/>
                <a:gd name="T8" fmla="*/ 5 w 1793"/>
                <a:gd name="T9" fmla="*/ 1 h 1796"/>
                <a:gd name="T10" fmla="*/ 4 w 1793"/>
                <a:gd name="T11" fmla="*/ 1 h 1796"/>
                <a:gd name="T12" fmla="*/ 4 w 1793"/>
                <a:gd name="T13" fmla="*/ 1 h 1796"/>
                <a:gd name="T14" fmla="*/ 4 w 1793"/>
                <a:gd name="T15" fmla="*/ 1 h 1796"/>
                <a:gd name="T16" fmla="*/ 4 w 1793"/>
                <a:gd name="T17" fmla="*/ 0 h 1796"/>
                <a:gd name="T18" fmla="*/ 3 w 1793"/>
                <a:gd name="T19" fmla="*/ 0 h 1796"/>
                <a:gd name="T20" fmla="*/ 3 w 1793"/>
                <a:gd name="T21" fmla="*/ 0 h 1796"/>
                <a:gd name="T22" fmla="*/ 3 w 1793"/>
                <a:gd name="T23" fmla="*/ 0 h 1796"/>
                <a:gd name="T24" fmla="*/ 3 w 1793"/>
                <a:gd name="T25" fmla="*/ 0 h 1796"/>
                <a:gd name="T26" fmla="*/ 3 w 1793"/>
                <a:gd name="T27" fmla="*/ 0 h 1796"/>
                <a:gd name="T28" fmla="*/ 2 w 1793"/>
                <a:gd name="T29" fmla="*/ 0 h 1796"/>
                <a:gd name="T30" fmla="*/ 2 w 1793"/>
                <a:gd name="T31" fmla="*/ 0 h 1796"/>
                <a:gd name="T32" fmla="*/ 2 w 1793"/>
                <a:gd name="T33" fmla="*/ 0 h 1796"/>
                <a:gd name="T34" fmla="*/ 1 w 1793"/>
                <a:gd name="T35" fmla="*/ 0 h 1796"/>
                <a:gd name="T36" fmla="*/ 1 w 1793"/>
                <a:gd name="T37" fmla="*/ 0 h 1796"/>
                <a:gd name="T38" fmla="*/ 1 w 1793"/>
                <a:gd name="T39" fmla="*/ 1 h 1796"/>
                <a:gd name="T40" fmla="*/ 1 w 1793"/>
                <a:gd name="T41" fmla="*/ 1 h 1796"/>
                <a:gd name="T42" fmla="*/ 0 w 1793"/>
                <a:gd name="T43" fmla="*/ 1 h 1796"/>
                <a:gd name="T44" fmla="*/ 0 w 1793"/>
                <a:gd name="T45" fmla="*/ 1 h 1796"/>
                <a:gd name="T46" fmla="*/ 0 w 1793"/>
                <a:gd name="T47" fmla="*/ 1 h 1796"/>
                <a:gd name="T48" fmla="*/ 0 w 1793"/>
                <a:gd name="T49" fmla="*/ 2 h 1796"/>
                <a:gd name="T50" fmla="*/ 0 w 1793"/>
                <a:gd name="T51" fmla="*/ 2 h 1796"/>
                <a:gd name="T52" fmla="*/ 0 w 1793"/>
                <a:gd name="T53" fmla="*/ 2 h 1796"/>
                <a:gd name="T54" fmla="*/ 0 w 1793"/>
                <a:gd name="T55" fmla="*/ 3 h 1796"/>
                <a:gd name="T56" fmla="*/ 0 w 1793"/>
                <a:gd name="T57" fmla="*/ 3 h 1796"/>
                <a:gd name="T58" fmla="*/ 0 w 1793"/>
                <a:gd name="T59" fmla="*/ 3 h 1796"/>
                <a:gd name="T60" fmla="*/ 0 w 1793"/>
                <a:gd name="T61" fmla="*/ 3 h 1796"/>
                <a:gd name="T62" fmla="*/ 0 w 1793"/>
                <a:gd name="T63" fmla="*/ 4 h 1796"/>
                <a:gd name="T64" fmla="*/ 0 w 1793"/>
                <a:gd name="T65" fmla="*/ 4 h 1796"/>
                <a:gd name="T66" fmla="*/ 1 w 1793"/>
                <a:gd name="T67" fmla="*/ 4 h 1796"/>
                <a:gd name="T68" fmla="*/ 1 w 1793"/>
                <a:gd name="T69" fmla="*/ 4 h 1796"/>
                <a:gd name="T70" fmla="*/ 1 w 1793"/>
                <a:gd name="T71" fmla="*/ 4 h 1796"/>
                <a:gd name="T72" fmla="*/ 1 w 1793"/>
                <a:gd name="T73" fmla="*/ 5 h 1796"/>
                <a:gd name="T74" fmla="*/ 2 w 1793"/>
                <a:gd name="T75" fmla="*/ 5 h 1796"/>
                <a:gd name="T76" fmla="*/ 2 w 1793"/>
                <a:gd name="T77" fmla="*/ 5 h 1796"/>
                <a:gd name="T78" fmla="*/ 2 w 1793"/>
                <a:gd name="T79" fmla="*/ 5 h 1796"/>
                <a:gd name="T80" fmla="*/ 2 w 1793"/>
                <a:gd name="T81" fmla="*/ 5 h 1796"/>
                <a:gd name="T82" fmla="*/ 3 w 1793"/>
                <a:gd name="T83" fmla="*/ 5 h 1796"/>
                <a:gd name="T84" fmla="*/ 3 w 1793"/>
                <a:gd name="T85" fmla="*/ 5 h 1796"/>
                <a:gd name="T86" fmla="*/ 3 w 1793"/>
                <a:gd name="T87" fmla="*/ 5 h 1796"/>
                <a:gd name="T88" fmla="*/ 3 w 1793"/>
                <a:gd name="T89" fmla="*/ 5 h 1796"/>
                <a:gd name="T90" fmla="*/ 4 w 1793"/>
                <a:gd name="T91" fmla="*/ 5 h 1796"/>
                <a:gd name="T92" fmla="*/ 4 w 1793"/>
                <a:gd name="T93" fmla="*/ 4 h 1796"/>
                <a:gd name="T94" fmla="*/ 4 w 1793"/>
                <a:gd name="T95" fmla="*/ 4 h 1796"/>
                <a:gd name="T96" fmla="*/ 4 w 1793"/>
                <a:gd name="T97" fmla="*/ 4 h 1796"/>
                <a:gd name="T98" fmla="*/ 5 w 1793"/>
                <a:gd name="T99" fmla="*/ 4 h 1796"/>
                <a:gd name="T100" fmla="*/ 5 w 1793"/>
                <a:gd name="T101" fmla="*/ 4 h 1796"/>
                <a:gd name="T102" fmla="*/ 5 w 1793"/>
                <a:gd name="T103" fmla="*/ 3 h 1796"/>
                <a:gd name="T104" fmla="*/ 5 w 1793"/>
                <a:gd name="T105" fmla="*/ 3 h 1796"/>
                <a:gd name="T106" fmla="*/ 5 w 1793"/>
                <a:gd name="T107" fmla="*/ 3 h 1796"/>
                <a:gd name="T108" fmla="*/ 5 w 1793"/>
                <a:gd name="T109" fmla="*/ 3 h 179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793" h="1796">
                  <a:moveTo>
                    <a:pt x="1793" y="898"/>
                  </a:moveTo>
                  <a:lnTo>
                    <a:pt x="1793" y="872"/>
                  </a:lnTo>
                  <a:lnTo>
                    <a:pt x="1792" y="846"/>
                  </a:lnTo>
                  <a:lnTo>
                    <a:pt x="1790" y="822"/>
                  </a:lnTo>
                  <a:lnTo>
                    <a:pt x="1787" y="796"/>
                  </a:lnTo>
                  <a:lnTo>
                    <a:pt x="1784" y="770"/>
                  </a:lnTo>
                  <a:lnTo>
                    <a:pt x="1781" y="745"/>
                  </a:lnTo>
                  <a:lnTo>
                    <a:pt x="1776" y="719"/>
                  </a:lnTo>
                  <a:lnTo>
                    <a:pt x="1770" y="695"/>
                  </a:lnTo>
                  <a:lnTo>
                    <a:pt x="1764" y="670"/>
                  </a:lnTo>
                  <a:lnTo>
                    <a:pt x="1757" y="645"/>
                  </a:lnTo>
                  <a:lnTo>
                    <a:pt x="1749" y="620"/>
                  </a:lnTo>
                  <a:lnTo>
                    <a:pt x="1741" y="597"/>
                  </a:lnTo>
                  <a:lnTo>
                    <a:pt x="1732" y="572"/>
                  </a:lnTo>
                  <a:lnTo>
                    <a:pt x="1722" y="549"/>
                  </a:lnTo>
                  <a:lnTo>
                    <a:pt x="1712" y="525"/>
                  </a:lnTo>
                  <a:lnTo>
                    <a:pt x="1702" y="502"/>
                  </a:lnTo>
                  <a:lnTo>
                    <a:pt x="1690" y="479"/>
                  </a:lnTo>
                  <a:lnTo>
                    <a:pt x="1677" y="456"/>
                  </a:lnTo>
                  <a:lnTo>
                    <a:pt x="1665" y="434"/>
                  </a:lnTo>
                  <a:lnTo>
                    <a:pt x="1651" y="413"/>
                  </a:lnTo>
                  <a:lnTo>
                    <a:pt x="1637" y="391"/>
                  </a:lnTo>
                  <a:lnTo>
                    <a:pt x="1622" y="370"/>
                  </a:lnTo>
                  <a:lnTo>
                    <a:pt x="1606" y="350"/>
                  </a:lnTo>
                  <a:lnTo>
                    <a:pt x="1591" y="329"/>
                  </a:lnTo>
                  <a:lnTo>
                    <a:pt x="1574" y="310"/>
                  </a:lnTo>
                  <a:lnTo>
                    <a:pt x="1557" y="291"/>
                  </a:lnTo>
                  <a:lnTo>
                    <a:pt x="1540" y="272"/>
                  </a:lnTo>
                  <a:lnTo>
                    <a:pt x="1522" y="254"/>
                  </a:lnTo>
                  <a:lnTo>
                    <a:pt x="1503" y="236"/>
                  </a:lnTo>
                  <a:lnTo>
                    <a:pt x="1484" y="219"/>
                  </a:lnTo>
                  <a:lnTo>
                    <a:pt x="1465" y="204"/>
                  </a:lnTo>
                  <a:lnTo>
                    <a:pt x="1445" y="187"/>
                  </a:lnTo>
                  <a:lnTo>
                    <a:pt x="1423" y="172"/>
                  </a:lnTo>
                  <a:lnTo>
                    <a:pt x="1403" y="158"/>
                  </a:lnTo>
                  <a:lnTo>
                    <a:pt x="1382" y="143"/>
                  </a:lnTo>
                  <a:lnTo>
                    <a:pt x="1359" y="129"/>
                  </a:lnTo>
                  <a:lnTo>
                    <a:pt x="1338" y="116"/>
                  </a:lnTo>
                  <a:lnTo>
                    <a:pt x="1315" y="105"/>
                  </a:lnTo>
                  <a:lnTo>
                    <a:pt x="1292" y="92"/>
                  </a:lnTo>
                  <a:lnTo>
                    <a:pt x="1269" y="81"/>
                  </a:lnTo>
                  <a:lnTo>
                    <a:pt x="1246" y="71"/>
                  </a:lnTo>
                  <a:lnTo>
                    <a:pt x="1222" y="62"/>
                  </a:lnTo>
                  <a:lnTo>
                    <a:pt x="1199" y="53"/>
                  </a:lnTo>
                  <a:lnTo>
                    <a:pt x="1174" y="44"/>
                  </a:lnTo>
                  <a:lnTo>
                    <a:pt x="1149" y="37"/>
                  </a:lnTo>
                  <a:lnTo>
                    <a:pt x="1124" y="29"/>
                  </a:lnTo>
                  <a:lnTo>
                    <a:pt x="1100" y="24"/>
                  </a:lnTo>
                  <a:lnTo>
                    <a:pt x="1075" y="18"/>
                  </a:lnTo>
                  <a:lnTo>
                    <a:pt x="1049" y="14"/>
                  </a:lnTo>
                  <a:lnTo>
                    <a:pt x="1024" y="9"/>
                  </a:lnTo>
                  <a:lnTo>
                    <a:pt x="999" y="6"/>
                  </a:lnTo>
                  <a:lnTo>
                    <a:pt x="974" y="4"/>
                  </a:lnTo>
                  <a:lnTo>
                    <a:pt x="948" y="2"/>
                  </a:lnTo>
                  <a:lnTo>
                    <a:pt x="922" y="1"/>
                  </a:lnTo>
                  <a:lnTo>
                    <a:pt x="896" y="0"/>
                  </a:lnTo>
                  <a:lnTo>
                    <a:pt x="872" y="1"/>
                  </a:lnTo>
                  <a:lnTo>
                    <a:pt x="846" y="2"/>
                  </a:lnTo>
                  <a:lnTo>
                    <a:pt x="820" y="4"/>
                  </a:lnTo>
                  <a:lnTo>
                    <a:pt x="794" y="6"/>
                  </a:lnTo>
                  <a:lnTo>
                    <a:pt x="769" y="9"/>
                  </a:lnTo>
                  <a:lnTo>
                    <a:pt x="744" y="14"/>
                  </a:lnTo>
                  <a:lnTo>
                    <a:pt x="719" y="18"/>
                  </a:lnTo>
                  <a:lnTo>
                    <a:pt x="694" y="24"/>
                  </a:lnTo>
                  <a:lnTo>
                    <a:pt x="668" y="29"/>
                  </a:lnTo>
                  <a:lnTo>
                    <a:pt x="644" y="37"/>
                  </a:lnTo>
                  <a:lnTo>
                    <a:pt x="620" y="44"/>
                  </a:lnTo>
                  <a:lnTo>
                    <a:pt x="595" y="53"/>
                  </a:lnTo>
                  <a:lnTo>
                    <a:pt x="572" y="62"/>
                  </a:lnTo>
                  <a:lnTo>
                    <a:pt x="548" y="71"/>
                  </a:lnTo>
                  <a:lnTo>
                    <a:pt x="525" y="81"/>
                  </a:lnTo>
                  <a:lnTo>
                    <a:pt x="501" y="92"/>
                  </a:lnTo>
                  <a:lnTo>
                    <a:pt x="478" y="105"/>
                  </a:lnTo>
                  <a:lnTo>
                    <a:pt x="456" y="116"/>
                  </a:lnTo>
                  <a:lnTo>
                    <a:pt x="434" y="129"/>
                  </a:lnTo>
                  <a:lnTo>
                    <a:pt x="412" y="143"/>
                  </a:lnTo>
                  <a:lnTo>
                    <a:pt x="391" y="158"/>
                  </a:lnTo>
                  <a:lnTo>
                    <a:pt x="369" y="172"/>
                  </a:lnTo>
                  <a:lnTo>
                    <a:pt x="349" y="187"/>
                  </a:lnTo>
                  <a:lnTo>
                    <a:pt x="329" y="204"/>
                  </a:lnTo>
                  <a:lnTo>
                    <a:pt x="310" y="219"/>
                  </a:lnTo>
                  <a:lnTo>
                    <a:pt x="291" y="236"/>
                  </a:lnTo>
                  <a:lnTo>
                    <a:pt x="272" y="254"/>
                  </a:lnTo>
                  <a:lnTo>
                    <a:pt x="254" y="272"/>
                  </a:lnTo>
                  <a:lnTo>
                    <a:pt x="236" y="291"/>
                  </a:lnTo>
                  <a:lnTo>
                    <a:pt x="219" y="310"/>
                  </a:lnTo>
                  <a:lnTo>
                    <a:pt x="202" y="329"/>
                  </a:lnTo>
                  <a:lnTo>
                    <a:pt x="186" y="350"/>
                  </a:lnTo>
                  <a:lnTo>
                    <a:pt x="172" y="370"/>
                  </a:lnTo>
                  <a:lnTo>
                    <a:pt x="156" y="391"/>
                  </a:lnTo>
                  <a:lnTo>
                    <a:pt x="143" y="413"/>
                  </a:lnTo>
                  <a:lnTo>
                    <a:pt x="129" y="434"/>
                  </a:lnTo>
                  <a:lnTo>
                    <a:pt x="116" y="456"/>
                  </a:lnTo>
                  <a:lnTo>
                    <a:pt x="103" y="479"/>
                  </a:lnTo>
                  <a:lnTo>
                    <a:pt x="92" y="502"/>
                  </a:lnTo>
                  <a:lnTo>
                    <a:pt x="81" y="525"/>
                  </a:lnTo>
                  <a:lnTo>
                    <a:pt x="71" y="549"/>
                  </a:lnTo>
                  <a:lnTo>
                    <a:pt x="62" y="572"/>
                  </a:lnTo>
                  <a:lnTo>
                    <a:pt x="53" y="597"/>
                  </a:lnTo>
                  <a:lnTo>
                    <a:pt x="44" y="620"/>
                  </a:lnTo>
                  <a:lnTo>
                    <a:pt x="37" y="645"/>
                  </a:lnTo>
                  <a:lnTo>
                    <a:pt x="29" y="670"/>
                  </a:lnTo>
                  <a:lnTo>
                    <a:pt x="23" y="695"/>
                  </a:lnTo>
                  <a:lnTo>
                    <a:pt x="18" y="719"/>
                  </a:lnTo>
                  <a:lnTo>
                    <a:pt x="13" y="745"/>
                  </a:lnTo>
                  <a:lnTo>
                    <a:pt x="9" y="770"/>
                  </a:lnTo>
                  <a:lnTo>
                    <a:pt x="5" y="796"/>
                  </a:lnTo>
                  <a:lnTo>
                    <a:pt x="3" y="822"/>
                  </a:lnTo>
                  <a:lnTo>
                    <a:pt x="1" y="846"/>
                  </a:lnTo>
                  <a:lnTo>
                    <a:pt x="0" y="872"/>
                  </a:lnTo>
                  <a:lnTo>
                    <a:pt x="0" y="898"/>
                  </a:lnTo>
                  <a:lnTo>
                    <a:pt x="0" y="924"/>
                  </a:lnTo>
                  <a:lnTo>
                    <a:pt x="1" y="950"/>
                  </a:lnTo>
                  <a:lnTo>
                    <a:pt x="3" y="974"/>
                  </a:lnTo>
                  <a:lnTo>
                    <a:pt x="5" y="1000"/>
                  </a:lnTo>
                  <a:lnTo>
                    <a:pt x="9" y="1026"/>
                  </a:lnTo>
                  <a:lnTo>
                    <a:pt x="13" y="1051"/>
                  </a:lnTo>
                  <a:lnTo>
                    <a:pt x="18" y="1077"/>
                  </a:lnTo>
                  <a:lnTo>
                    <a:pt x="23" y="1101"/>
                  </a:lnTo>
                  <a:lnTo>
                    <a:pt x="29" y="1126"/>
                  </a:lnTo>
                  <a:lnTo>
                    <a:pt x="37" y="1151"/>
                  </a:lnTo>
                  <a:lnTo>
                    <a:pt x="44" y="1175"/>
                  </a:lnTo>
                  <a:lnTo>
                    <a:pt x="53" y="1199"/>
                  </a:lnTo>
                  <a:lnTo>
                    <a:pt x="62" y="1224"/>
                  </a:lnTo>
                  <a:lnTo>
                    <a:pt x="71" y="1247"/>
                  </a:lnTo>
                  <a:lnTo>
                    <a:pt x="81" y="1271"/>
                  </a:lnTo>
                  <a:lnTo>
                    <a:pt x="92" y="1293"/>
                  </a:lnTo>
                  <a:lnTo>
                    <a:pt x="103" y="1317"/>
                  </a:lnTo>
                  <a:lnTo>
                    <a:pt x="116" y="1339"/>
                  </a:lnTo>
                  <a:lnTo>
                    <a:pt x="129" y="1361"/>
                  </a:lnTo>
                  <a:lnTo>
                    <a:pt x="143" y="1383"/>
                  </a:lnTo>
                  <a:lnTo>
                    <a:pt x="156" y="1405"/>
                  </a:lnTo>
                  <a:lnTo>
                    <a:pt x="172" y="1425"/>
                  </a:lnTo>
                  <a:lnTo>
                    <a:pt x="186" y="1446"/>
                  </a:lnTo>
                  <a:lnTo>
                    <a:pt x="202" y="1466"/>
                  </a:lnTo>
                  <a:lnTo>
                    <a:pt x="219" y="1486"/>
                  </a:lnTo>
                  <a:lnTo>
                    <a:pt x="236" y="1505"/>
                  </a:lnTo>
                  <a:lnTo>
                    <a:pt x="254" y="1524"/>
                  </a:lnTo>
                  <a:lnTo>
                    <a:pt x="272" y="1542"/>
                  </a:lnTo>
                  <a:lnTo>
                    <a:pt x="291" y="1559"/>
                  </a:lnTo>
                  <a:lnTo>
                    <a:pt x="310" y="1577"/>
                  </a:lnTo>
                  <a:lnTo>
                    <a:pt x="329" y="1592"/>
                  </a:lnTo>
                  <a:lnTo>
                    <a:pt x="349" y="1608"/>
                  </a:lnTo>
                  <a:lnTo>
                    <a:pt x="369" y="1624"/>
                  </a:lnTo>
                  <a:lnTo>
                    <a:pt x="391" y="1638"/>
                  </a:lnTo>
                  <a:lnTo>
                    <a:pt x="412" y="1653"/>
                  </a:lnTo>
                  <a:lnTo>
                    <a:pt x="434" y="1666"/>
                  </a:lnTo>
                  <a:lnTo>
                    <a:pt x="456" y="1679"/>
                  </a:lnTo>
                  <a:lnTo>
                    <a:pt x="478" y="1691"/>
                  </a:lnTo>
                  <a:lnTo>
                    <a:pt x="501" y="1704"/>
                  </a:lnTo>
                  <a:lnTo>
                    <a:pt x="525" y="1714"/>
                  </a:lnTo>
                  <a:lnTo>
                    <a:pt x="548" y="1725"/>
                  </a:lnTo>
                  <a:lnTo>
                    <a:pt x="572" y="1734"/>
                  </a:lnTo>
                  <a:lnTo>
                    <a:pt x="595" y="1743"/>
                  </a:lnTo>
                  <a:lnTo>
                    <a:pt x="620" y="1752"/>
                  </a:lnTo>
                  <a:lnTo>
                    <a:pt x="644" y="1759"/>
                  </a:lnTo>
                  <a:lnTo>
                    <a:pt x="668" y="1765"/>
                  </a:lnTo>
                  <a:lnTo>
                    <a:pt x="694" y="1772"/>
                  </a:lnTo>
                  <a:lnTo>
                    <a:pt x="719" y="1778"/>
                  </a:lnTo>
                  <a:lnTo>
                    <a:pt x="744" y="1782"/>
                  </a:lnTo>
                  <a:lnTo>
                    <a:pt x="769" y="1787"/>
                  </a:lnTo>
                  <a:lnTo>
                    <a:pt x="794" y="1789"/>
                  </a:lnTo>
                  <a:lnTo>
                    <a:pt x="820" y="1792"/>
                  </a:lnTo>
                  <a:lnTo>
                    <a:pt x="846" y="1793"/>
                  </a:lnTo>
                  <a:lnTo>
                    <a:pt x="872" y="1795"/>
                  </a:lnTo>
                  <a:lnTo>
                    <a:pt x="896" y="1796"/>
                  </a:lnTo>
                  <a:lnTo>
                    <a:pt x="922" y="1795"/>
                  </a:lnTo>
                  <a:lnTo>
                    <a:pt x="948" y="1793"/>
                  </a:lnTo>
                  <a:lnTo>
                    <a:pt x="974" y="1792"/>
                  </a:lnTo>
                  <a:lnTo>
                    <a:pt x="999" y="1789"/>
                  </a:lnTo>
                  <a:lnTo>
                    <a:pt x="1024" y="1787"/>
                  </a:lnTo>
                  <a:lnTo>
                    <a:pt x="1049" y="1782"/>
                  </a:lnTo>
                  <a:lnTo>
                    <a:pt x="1075" y="1778"/>
                  </a:lnTo>
                  <a:lnTo>
                    <a:pt x="1100" y="1772"/>
                  </a:lnTo>
                  <a:lnTo>
                    <a:pt x="1124" y="1765"/>
                  </a:lnTo>
                  <a:lnTo>
                    <a:pt x="1149" y="1759"/>
                  </a:lnTo>
                  <a:lnTo>
                    <a:pt x="1174" y="1752"/>
                  </a:lnTo>
                  <a:lnTo>
                    <a:pt x="1199" y="1743"/>
                  </a:lnTo>
                  <a:lnTo>
                    <a:pt x="1222" y="1734"/>
                  </a:lnTo>
                  <a:lnTo>
                    <a:pt x="1246" y="1725"/>
                  </a:lnTo>
                  <a:lnTo>
                    <a:pt x="1269" y="1714"/>
                  </a:lnTo>
                  <a:lnTo>
                    <a:pt x="1292" y="1704"/>
                  </a:lnTo>
                  <a:lnTo>
                    <a:pt x="1315" y="1691"/>
                  </a:lnTo>
                  <a:lnTo>
                    <a:pt x="1338" y="1679"/>
                  </a:lnTo>
                  <a:lnTo>
                    <a:pt x="1359" y="1666"/>
                  </a:lnTo>
                  <a:lnTo>
                    <a:pt x="1382" y="1653"/>
                  </a:lnTo>
                  <a:lnTo>
                    <a:pt x="1403" y="1638"/>
                  </a:lnTo>
                  <a:lnTo>
                    <a:pt x="1423" y="1624"/>
                  </a:lnTo>
                  <a:lnTo>
                    <a:pt x="1445" y="1608"/>
                  </a:lnTo>
                  <a:lnTo>
                    <a:pt x="1465" y="1592"/>
                  </a:lnTo>
                  <a:lnTo>
                    <a:pt x="1484" y="1577"/>
                  </a:lnTo>
                  <a:lnTo>
                    <a:pt x="1503" y="1559"/>
                  </a:lnTo>
                  <a:lnTo>
                    <a:pt x="1522" y="1542"/>
                  </a:lnTo>
                  <a:lnTo>
                    <a:pt x="1540" y="1524"/>
                  </a:lnTo>
                  <a:lnTo>
                    <a:pt x="1557" y="1505"/>
                  </a:lnTo>
                  <a:lnTo>
                    <a:pt x="1574" y="1486"/>
                  </a:lnTo>
                  <a:lnTo>
                    <a:pt x="1591" y="1466"/>
                  </a:lnTo>
                  <a:lnTo>
                    <a:pt x="1606" y="1446"/>
                  </a:lnTo>
                  <a:lnTo>
                    <a:pt x="1622" y="1425"/>
                  </a:lnTo>
                  <a:lnTo>
                    <a:pt x="1637" y="1405"/>
                  </a:lnTo>
                  <a:lnTo>
                    <a:pt x="1651" y="1383"/>
                  </a:lnTo>
                  <a:lnTo>
                    <a:pt x="1665" y="1361"/>
                  </a:lnTo>
                  <a:lnTo>
                    <a:pt x="1677" y="1339"/>
                  </a:lnTo>
                  <a:lnTo>
                    <a:pt x="1690" y="1317"/>
                  </a:lnTo>
                  <a:lnTo>
                    <a:pt x="1702" y="1293"/>
                  </a:lnTo>
                  <a:lnTo>
                    <a:pt x="1712" y="1271"/>
                  </a:lnTo>
                  <a:lnTo>
                    <a:pt x="1722" y="1247"/>
                  </a:lnTo>
                  <a:lnTo>
                    <a:pt x="1732" y="1224"/>
                  </a:lnTo>
                  <a:lnTo>
                    <a:pt x="1741" y="1199"/>
                  </a:lnTo>
                  <a:lnTo>
                    <a:pt x="1749" y="1175"/>
                  </a:lnTo>
                  <a:lnTo>
                    <a:pt x="1757" y="1151"/>
                  </a:lnTo>
                  <a:lnTo>
                    <a:pt x="1764" y="1126"/>
                  </a:lnTo>
                  <a:lnTo>
                    <a:pt x="1770" y="1101"/>
                  </a:lnTo>
                  <a:lnTo>
                    <a:pt x="1776" y="1077"/>
                  </a:lnTo>
                  <a:lnTo>
                    <a:pt x="1781" y="1051"/>
                  </a:lnTo>
                  <a:lnTo>
                    <a:pt x="1784" y="1026"/>
                  </a:lnTo>
                  <a:lnTo>
                    <a:pt x="1787" y="1000"/>
                  </a:lnTo>
                  <a:lnTo>
                    <a:pt x="1790" y="974"/>
                  </a:lnTo>
                  <a:lnTo>
                    <a:pt x="1792" y="950"/>
                  </a:lnTo>
                  <a:lnTo>
                    <a:pt x="1793" y="924"/>
                  </a:lnTo>
                  <a:lnTo>
                    <a:pt x="1793" y="8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6" name="Line 335"/>
            <p:cNvSpPr>
              <a:spLocks noChangeShapeType="1"/>
            </p:cNvSpPr>
            <p:nvPr/>
          </p:nvSpPr>
          <p:spPr bwMode="auto">
            <a:xfrm flipV="1">
              <a:off x="1635" y="1369"/>
              <a:ext cx="403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657" name="Line 336"/>
            <p:cNvSpPr>
              <a:spLocks noChangeShapeType="1"/>
            </p:cNvSpPr>
            <p:nvPr/>
          </p:nvSpPr>
          <p:spPr bwMode="auto">
            <a:xfrm flipV="1">
              <a:off x="1641" y="1813"/>
              <a:ext cx="404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0673" name="Group 337"/>
          <p:cNvGrpSpPr>
            <a:grpSpLocks/>
          </p:cNvGrpSpPr>
          <p:nvPr/>
        </p:nvGrpSpPr>
        <p:grpSpPr bwMode="auto">
          <a:xfrm>
            <a:off x="395288" y="4860925"/>
            <a:ext cx="3529012" cy="1997075"/>
            <a:chOff x="1293" y="1529"/>
            <a:chExt cx="3312" cy="1639"/>
          </a:xfrm>
        </p:grpSpPr>
        <p:sp>
          <p:nvSpPr>
            <p:cNvPr id="147493" name="Freeform 338"/>
            <p:cNvSpPr>
              <a:spLocks/>
            </p:cNvSpPr>
            <p:nvPr/>
          </p:nvSpPr>
          <p:spPr bwMode="auto">
            <a:xfrm>
              <a:off x="3054" y="2440"/>
              <a:ext cx="664" cy="666"/>
            </a:xfrm>
            <a:custGeom>
              <a:avLst/>
              <a:gdLst>
                <a:gd name="T0" fmla="*/ 2 w 4649"/>
                <a:gd name="T1" fmla="*/ 2 h 4661"/>
                <a:gd name="T2" fmla="*/ 2 w 4649"/>
                <a:gd name="T3" fmla="*/ 2 h 4661"/>
                <a:gd name="T4" fmla="*/ 2 w 4649"/>
                <a:gd name="T5" fmla="*/ 2 h 4661"/>
                <a:gd name="T6" fmla="*/ 2 w 4649"/>
                <a:gd name="T7" fmla="*/ 2 h 4661"/>
                <a:gd name="T8" fmla="*/ 2 w 4649"/>
                <a:gd name="T9" fmla="*/ 2 h 4661"/>
                <a:gd name="T10" fmla="*/ 2 w 4649"/>
                <a:gd name="T11" fmla="*/ 1 h 4661"/>
                <a:gd name="T12" fmla="*/ 2 w 4649"/>
                <a:gd name="T13" fmla="*/ 1 h 4661"/>
                <a:gd name="T14" fmla="*/ 2 w 4649"/>
                <a:gd name="T15" fmla="*/ 1 h 4661"/>
                <a:gd name="T16" fmla="*/ 2 w 4649"/>
                <a:gd name="T17" fmla="*/ 1 h 4661"/>
                <a:gd name="T18" fmla="*/ 1 w 4649"/>
                <a:gd name="T19" fmla="*/ 1 h 4661"/>
                <a:gd name="T20" fmla="*/ 1 w 4649"/>
                <a:gd name="T21" fmla="*/ 1 h 4661"/>
                <a:gd name="T22" fmla="*/ 1 w 4649"/>
                <a:gd name="T23" fmla="*/ 1 h 4661"/>
                <a:gd name="T24" fmla="*/ 1 w 4649"/>
                <a:gd name="T25" fmla="*/ 0 h 4661"/>
                <a:gd name="T26" fmla="*/ 1 w 4649"/>
                <a:gd name="T27" fmla="*/ 0 h 4661"/>
                <a:gd name="T28" fmla="*/ 1 w 4649"/>
                <a:gd name="T29" fmla="*/ 0 h 4661"/>
                <a:gd name="T30" fmla="*/ 1 w 4649"/>
                <a:gd name="T31" fmla="*/ 0 h 4661"/>
                <a:gd name="T32" fmla="*/ 0 w 4649"/>
                <a:gd name="T33" fmla="*/ 0 h 4661"/>
                <a:gd name="T34" fmla="*/ 0 w 4649"/>
                <a:gd name="T35" fmla="*/ 0 h 4661"/>
                <a:gd name="T36" fmla="*/ 0 w 4649"/>
                <a:gd name="T37" fmla="*/ 0 h 4661"/>
                <a:gd name="T38" fmla="*/ 0 w 4649"/>
                <a:gd name="T39" fmla="*/ 0 h 4661"/>
                <a:gd name="T40" fmla="*/ 0 w 4649"/>
                <a:gd name="T41" fmla="*/ 0 h 4661"/>
                <a:gd name="T42" fmla="*/ 0 w 4649"/>
                <a:gd name="T43" fmla="*/ 0 h 4661"/>
                <a:gd name="T44" fmla="*/ 0 w 4649"/>
                <a:gd name="T45" fmla="*/ 0 h 4661"/>
                <a:gd name="T46" fmla="*/ 0 w 4649"/>
                <a:gd name="T47" fmla="*/ 0 h 4661"/>
                <a:gd name="T48" fmla="*/ 0 w 4649"/>
                <a:gd name="T49" fmla="*/ 0 h 4661"/>
                <a:gd name="T50" fmla="*/ 0 w 4649"/>
                <a:gd name="T51" fmla="*/ 0 h 4661"/>
                <a:gd name="T52" fmla="*/ 0 w 4649"/>
                <a:gd name="T53" fmla="*/ 0 h 4661"/>
                <a:gd name="T54" fmla="*/ 0 w 4649"/>
                <a:gd name="T55" fmla="*/ 1 h 4661"/>
                <a:gd name="T56" fmla="*/ 0 w 4649"/>
                <a:gd name="T57" fmla="*/ 1 h 4661"/>
                <a:gd name="T58" fmla="*/ 0 w 4649"/>
                <a:gd name="T59" fmla="*/ 1 h 4661"/>
                <a:gd name="T60" fmla="*/ 0 w 4649"/>
                <a:gd name="T61" fmla="*/ 1 h 4661"/>
                <a:gd name="T62" fmla="*/ 1 w 4649"/>
                <a:gd name="T63" fmla="*/ 1 h 4661"/>
                <a:gd name="T64" fmla="*/ 1 w 4649"/>
                <a:gd name="T65" fmla="*/ 1 h 4661"/>
                <a:gd name="T66" fmla="*/ 1 w 4649"/>
                <a:gd name="T67" fmla="*/ 1 h 4661"/>
                <a:gd name="T68" fmla="*/ 1 w 4649"/>
                <a:gd name="T69" fmla="*/ 2 h 4661"/>
                <a:gd name="T70" fmla="*/ 1 w 4649"/>
                <a:gd name="T71" fmla="*/ 2 h 4661"/>
                <a:gd name="T72" fmla="*/ 1 w 4649"/>
                <a:gd name="T73" fmla="*/ 2 h 4661"/>
                <a:gd name="T74" fmla="*/ 1 w 4649"/>
                <a:gd name="T75" fmla="*/ 2 h 4661"/>
                <a:gd name="T76" fmla="*/ 1 w 4649"/>
                <a:gd name="T77" fmla="*/ 2 h 4661"/>
                <a:gd name="T78" fmla="*/ 2 w 4649"/>
                <a:gd name="T79" fmla="*/ 2 h 4661"/>
                <a:gd name="T80" fmla="*/ 2 w 4649"/>
                <a:gd name="T81" fmla="*/ 2 h 4661"/>
                <a:gd name="T82" fmla="*/ 2 w 4649"/>
                <a:gd name="T83" fmla="*/ 2 h 4661"/>
                <a:gd name="T84" fmla="*/ 2 w 4649"/>
                <a:gd name="T85" fmla="*/ 2 h 46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49" h="4661">
                  <a:moveTo>
                    <a:pt x="4523" y="4536"/>
                  </a:moveTo>
                  <a:lnTo>
                    <a:pt x="4573" y="4474"/>
                  </a:lnTo>
                  <a:lnTo>
                    <a:pt x="4611" y="4402"/>
                  </a:lnTo>
                  <a:lnTo>
                    <a:pt x="4636" y="4318"/>
                  </a:lnTo>
                  <a:lnTo>
                    <a:pt x="4649" y="4223"/>
                  </a:lnTo>
                  <a:lnTo>
                    <a:pt x="4649" y="4119"/>
                  </a:lnTo>
                  <a:lnTo>
                    <a:pt x="4638" y="4004"/>
                  </a:lnTo>
                  <a:lnTo>
                    <a:pt x="4614" y="3882"/>
                  </a:lnTo>
                  <a:lnTo>
                    <a:pt x="4577" y="3750"/>
                  </a:lnTo>
                  <a:lnTo>
                    <a:pt x="4530" y="3612"/>
                  </a:lnTo>
                  <a:lnTo>
                    <a:pt x="4469" y="3466"/>
                  </a:lnTo>
                  <a:lnTo>
                    <a:pt x="4397" y="3314"/>
                  </a:lnTo>
                  <a:lnTo>
                    <a:pt x="4315" y="3157"/>
                  </a:lnTo>
                  <a:lnTo>
                    <a:pt x="4222" y="2996"/>
                  </a:lnTo>
                  <a:lnTo>
                    <a:pt x="4119" y="2831"/>
                  </a:lnTo>
                  <a:lnTo>
                    <a:pt x="4007" y="2664"/>
                  </a:lnTo>
                  <a:lnTo>
                    <a:pt x="3884" y="2494"/>
                  </a:lnTo>
                  <a:lnTo>
                    <a:pt x="3755" y="2323"/>
                  </a:lnTo>
                  <a:lnTo>
                    <a:pt x="3617" y="2154"/>
                  </a:lnTo>
                  <a:lnTo>
                    <a:pt x="3472" y="1984"/>
                  </a:lnTo>
                  <a:lnTo>
                    <a:pt x="3321" y="1817"/>
                  </a:lnTo>
                  <a:lnTo>
                    <a:pt x="3165" y="1653"/>
                  </a:lnTo>
                  <a:lnTo>
                    <a:pt x="3004" y="1491"/>
                  </a:lnTo>
                  <a:lnTo>
                    <a:pt x="2840" y="1335"/>
                  </a:lnTo>
                  <a:lnTo>
                    <a:pt x="2673" y="1183"/>
                  </a:lnTo>
                  <a:lnTo>
                    <a:pt x="2504" y="1038"/>
                  </a:lnTo>
                  <a:lnTo>
                    <a:pt x="2335" y="900"/>
                  </a:lnTo>
                  <a:lnTo>
                    <a:pt x="2165" y="769"/>
                  </a:lnTo>
                  <a:lnTo>
                    <a:pt x="1997" y="647"/>
                  </a:lnTo>
                  <a:lnTo>
                    <a:pt x="1829" y="533"/>
                  </a:lnTo>
                  <a:lnTo>
                    <a:pt x="1664" y="430"/>
                  </a:lnTo>
                  <a:lnTo>
                    <a:pt x="1504" y="336"/>
                  </a:lnTo>
                  <a:lnTo>
                    <a:pt x="1346" y="254"/>
                  </a:lnTo>
                  <a:lnTo>
                    <a:pt x="1196" y="182"/>
                  </a:lnTo>
                  <a:lnTo>
                    <a:pt x="1050" y="121"/>
                  </a:lnTo>
                  <a:lnTo>
                    <a:pt x="911" y="72"/>
                  </a:lnTo>
                  <a:lnTo>
                    <a:pt x="780" y="36"/>
                  </a:lnTo>
                  <a:lnTo>
                    <a:pt x="658" y="11"/>
                  </a:lnTo>
                  <a:lnTo>
                    <a:pt x="544" y="0"/>
                  </a:lnTo>
                  <a:lnTo>
                    <a:pt x="440" y="0"/>
                  </a:lnTo>
                  <a:lnTo>
                    <a:pt x="345" y="13"/>
                  </a:lnTo>
                  <a:lnTo>
                    <a:pt x="261" y="38"/>
                  </a:lnTo>
                  <a:lnTo>
                    <a:pt x="188" y="75"/>
                  </a:lnTo>
                  <a:lnTo>
                    <a:pt x="127" y="124"/>
                  </a:lnTo>
                  <a:lnTo>
                    <a:pt x="78" y="186"/>
                  </a:lnTo>
                  <a:lnTo>
                    <a:pt x="40" y="259"/>
                  </a:lnTo>
                  <a:lnTo>
                    <a:pt x="14" y="342"/>
                  </a:lnTo>
                  <a:lnTo>
                    <a:pt x="1" y="437"/>
                  </a:lnTo>
                  <a:lnTo>
                    <a:pt x="0" y="541"/>
                  </a:lnTo>
                  <a:lnTo>
                    <a:pt x="12" y="656"/>
                  </a:lnTo>
                  <a:lnTo>
                    <a:pt x="36" y="778"/>
                  </a:lnTo>
                  <a:lnTo>
                    <a:pt x="72" y="910"/>
                  </a:lnTo>
                  <a:lnTo>
                    <a:pt x="121" y="1049"/>
                  </a:lnTo>
                  <a:lnTo>
                    <a:pt x="180" y="1194"/>
                  </a:lnTo>
                  <a:lnTo>
                    <a:pt x="252" y="1346"/>
                  </a:lnTo>
                  <a:lnTo>
                    <a:pt x="335" y="1503"/>
                  </a:lnTo>
                  <a:lnTo>
                    <a:pt x="427" y="1665"/>
                  </a:lnTo>
                  <a:lnTo>
                    <a:pt x="531" y="1829"/>
                  </a:lnTo>
                  <a:lnTo>
                    <a:pt x="644" y="1997"/>
                  </a:lnTo>
                  <a:lnTo>
                    <a:pt x="765" y="2166"/>
                  </a:lnTo>
                  <a:lnTo>
                    <a:pt x="896" y="2337"/>
                  </a:lnTo>
                  <a:lnTo>
                    <a:pt x="1034" y="2506"/>
                  </a:lnTo>
                  <a:lnTo>
                    <a:pt x="1178" y="2676"/>
                  </a:lnTo>
                  <a:lnTo>
                    <a:pt x="1329" y="2843"/>
                  </a:lnTo>
                  <a:lnTo>
                    <a:pt x="1486" y="3009"/>
                  </a:lnTo>
                  <a:lnTo>
                    <a:pt x="1645" y="3169"/>
                  </a:lnTo>
                  <a:lnTo>
                    <a:pt x="1810" y="3325"/>
                  </a:lnTo>
                  <a:lnTo>
                    <a:pt x="1976" y="3477"/>
                  </a:lnTo>
                  <a:lnTo>
                    <a:pt x="2145" y="3622"/>
                  </a:lnTo>
                  <a:lnTo>
                    <a:pt x="2316" y="3760"/>
                  </a:lnTo>
                  <a:lnTo>
                    <a:pt x="2485" y="3892"/>
                  </a:lnTo>
                  <a:lnTo>
                    <a:pt x="2654" y="4013"/>
                  </a:lnTo>
                  <a:lnTo>
                    <a:pt x="2821" y="4127"/>
                  </a:lnTo>
                  <a:lnTo>
                    <a:pt x="2985" y="4231"/>
                  </a:lnTo>
                  <a:lnTo>
                    <a:pt x="3147" y="4324"/>
                  </a:lnTo>
                  <a:lnTo>
                    <a:pt x="3303" y="4407"/>
                  </a:lnTo>
                  <a:lnTo>
                    <a:pt x="3455" y="4479"/>
                  </a:lnTo>
                  <a:lnTo>
                    <a:pt x="3600" y="4540"/>
                  </a:lnTo>
                  <a:lnTo>
                    <a:pt x="3739" y="4588"/>
                  </a:lnTo>
                  <a:lnTo>
                    <a:pt x="3869" y="4624"/>
                  </a:lnTo>
                  <a:lnTo>
                    <a:pt x="3993" y="4649"/>
                  </a:lnTo>
                  <a:lnTo>
                    <a:pt x="4107" y="4661"/>
                  </a:lnTo>
                  <a:lnTo>
                    <a:pt x="4211" y="4660"/>
                  </a:lnTo>
                  <a:lnTo>
                    <a:pt x="4305" y="4648"/>
                  </a:lnTo>
                  <a:lnTo>
                    <a:pt x="4388" y="4622"/>
                  </a:lnTo>
                  <a:lnTo>
                    <a:pt x="4462" y="4585"/>
                  </a:lnTo>
                  <a:lnTo>
                    <a:pt x="4523" y="4536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4" name="Freeform 339"/>
            <p:cNvSpPr>
              <a:spLocks/>
            </p:cNvSpPr>
            <p:nvPr/>
          </p:nvSpPr>
          <p:spPr bwMode="auto">
            <a:xfrm>
              <a:off x="4586" y="2070"/>
              <a:ext cx="19" cy="133"/>
            </a:xfrm>
            <a:custGeom>
              <a:avLst/>
              <a:gdLst>
                <a:gd name="T0" fmla="*/ 0 w 128"/>
                <a:gd name="T1" fmla="*/ 0 h 933"/>
                <a:gd name="T2" fmla="*/ 0 w 128"/>
                <a:gd name="T3" fmla="*/ 0 h 933"/>
                <a:gd name="T4" fmla="*/ 0 w 128"/>
                <a:gd name="T5" fmla="*/ 0 h 933"/>
                <a:gd name="T6" fmla="*/ 0 w 128"/>
                <a:gd name="T7" fmla="*/ 0 h 933"/>
                <a:gd name="T8" fmla="*/ 0 w 128"/>
                <a:gd name="T9" fmla="*/ 0 h 933"/>
                <a:gd name="T10" fmla="*/ 0 w 128"/>
                <a:gd name="T11" fmla="*/ 0 h 933"/>
                <a:gd name="T12" fmla="*/ 0 w 128"/>
                <a:gd name="T13" fmla="*/ 0 h 933"/>
                <a:gd name="T14" fmla="*/ 0 w 128"/>
                <a:gd name="T15" fmla="*/ 0 h 933"/>
                <a:gd name="T16" fmla="*/ 0 w 128"/>
                <a:gd name="T17" fmla="*/ 0 h 933"/>
                <a:gd name="T18" fmla="*/ 0 w 128"/>
                <a:gd name="T19" fmla="*/ 0 h 933"/>
                <a:gd name="T20" fmla="*/ 0 w 128"/>
                <a:gd name="T21" fmla="*/ 0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933">
                  <a:moveTo>
                    <a:pt x="0" y="933"/>
                  </a:moveTo>
                  <a:lnTo>
                    <a:pt x="46" y="878"/>
                  </a:lnTo>
                  <a:lnTo>
                    <a:pt x="81" y="813"/>
                  </a:lnTo>
                  <a:lnTo>
                    <a:pt x="107" y="740"/>
                  </a:lnTo>
                  <a:lnTo>
                    <a:pt x="122" y="657"/>
                  </a:lnTo>
                  <a:lnTo>
                    <a:pt x="128" y="566"/>
                  </a:lnTo>
                  <a:lnTo>
                    <a:pt x="123" y="467"/>
                  </a:lnTo>
                  <a:lnTo>
                    <a:pt x="108" y="360"/>
                  </a:lnTo>
                  <a:lnTo>
                    <a:pt x="83" y="247"/>
                  </a:lnTo>
                  <a:lnTo>
                    <a:pt x="47" y="126"/>
                  </a:lnTo>
                  <a:lnTo>
                    <a:pt x="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5" name="Freeform 340"/>
            <p:cNvSpPr>
              <a:spLocks/>
            </p:cNvSpPr>
            <p:nvPr/>
          </p:nvSpPr>
          <p:spPr bwMode="auto">
            <a:xfrm>
              <a:off x="4030" y="1556"/>
              <a:ext cx="557" cy="514"/>
            </a:xfrm>
            <a:custGeom>
              <a:avLst/>
              <a:gdLst>
                <a:gd name="T0" fmla="*/ 2 w 3900"/>
                <a:gd name="T1" fmla="*/ 1 h 3596"/>
                <a:gd name="T2" fmla="*/ 2 w 3900"/>
                <a:gd name="T3" fmla="*/ 1 h 3596"/>
                <a:gd name="T4" fmla="*/ 2 w 3900"/>
                <a:gd name="T5" fmla="*/ 1 h 3596"/>
                <a:gd name="T6" fmla="*/ 2 w 3900"/>
                <a:gd name="T7" fmla="*/ 1 h 3596"/>
                <a:gd name="T8" fmla="*/ 1 w 3900"/>
                <a:gd name="T9" fmla="*/ 1 h 3596"/>
                <a:gd name="T10" fmla="*/ 1 w 3900"/>
                <a:gd name="T11" fmla="*/ 1 h 3596"/>
                <a:gd name="T12" fmla="*/ 1 w 3900"/>
                <a:gd name="T13" fmla="*/ 1 h 3596"/>
                <a:gd name="T14" fmla="*/ 1 w 3900"/>
                <a:gd name="T15" fmla="*/ 1 h 3596"/>
                <a:gd name="T16" fmla="*/ 1 w 3900"/>
                <a:gd name="T17" fmla="*/ 1 h 3596"/>
                <a:gd name="T18" fmla="*/ 1 w 3900"/>
                <a:gd name="T19" fmla="*/ 1 h 3596"/>
                <a:gd name="T20" fmla="*/ 1 w 3900"/>
                <a:gd name="T21" fmla="*/ 1 h 3596"/>
                <a:gd name="T22" fmla="*/ 1 w 3900"/>
                <a:gd name="T23" fmla="*/ 1 h 3596"/>
                <a:gd name="T24" fmla="*/ 1 w 3900"/>
                <a:gd name="T25" fmla="*/ 1 h 3596"/>
                <a:gd name="T26" fmla="*/ 1 w 3900"/>
                <a:gd name="T27" fmla="*/ 1 h 3596"/>
                <a:gd name="T28" fmla="*/ 1 w 3900"/>
                <a:gd name="T29" fmla="*/ 1 h 3596"/>
                <a:gd name="T30" fmla="*/ 1 w 3900"/>
                <a:gd name="T31" fmla="*/ 1 h 3596"/>
                <a:gd name="T32" fmla="*/ 1 w 3900"/>
                <a:gd name="T33" fmla="*/ 0 h 3596"/>
                <a:gd name="T34" fmla="*/ 1 w 3900"/>
                <a:gd name="T35" fmla="*/ 0 h 3596"/>
                <a:gd name="T36" fmla="*/ 1 w 3900"/>
                <a:gd name="T37" fmla="*/ 0 h 3596"/>
                <a:gd name="T38" fmla="*/ 1 w 3900"/>
                <a:gd name="T39" fmla="*/ 0 h 3596"/>
                <a:gd name="T40" fmla="*/ 1 w 3900"/>
                <a:gd name="T41" fmla="*/ 0 h 3596"/>
                <a:gd name="T42" fmla="*/ 0 w 3900"/>
                <a:gd name="T43" fmla="*/ 0 h 3596"/>
                <a:gd name="T44" fmla="*/ 0 w 3900"/>
                <a:gd name="T45" fmla="*/ 0 h 3596"/>
                <a:gd name="T46" fmla="*/ 0 w 3900"/>
                <a:gd name="T47" fmla="*/ 0 h 3596"/>
                <a:gd name="T48" fmla="*/ 0 w 3900"/>
                <a:gd name="T49" fmla="*/ 0 h 3596"/>
                <a:gd name="T50" fmla="*/ 0 w 3900"/>
                <a:gd name="T51" fmla="*/ 0 h 3596"/>
                <a:gd name="T52" fmla="*/ 0 w 3900"/>
                <a:gd name="T53" fmla="*/ 0 h 3596"/>
                <a:gd name="T54" fmla="*/ 0 w 3900"/>
                <a:gd name="T55" fmla="*/ 0 h 3596"/>
                <a:gd name="T56" fmla="*/ 0 w 3900"/>
                <a:gd name="T57" fmla="*/ 0 h 3596"/>
                <a:gd name="T58" fmla="*/ 0 w 3900"/>
                <a:gd name="T59" fmla="*/ 0 h 359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900" h="3596">
                  <a:moveTo>
                    <a:pt x="3900" y="3596"/>
                  </a:moveTo>
                  <a:lnTo>
                    <a:pt x="3842" y="3453"/>
                  </a:lnTo>
                  <a:lnTo>
                    <a:pt x="3772" y="3306"/>
                  </a:lnTo>
                  <a:lnTo>
                    <a:pt x="3691" y="3153"/>
                  </a:lnTo>
                  <a:lnTo>
                    <a:pt x="3601" y="2996"/>
                  </a:lnTo>
                  <a:lnTo>
                    <a:pt x="3501" y="2835"/>
                  </a:lnTo>
                  <a:lnTo>
                    <a:pt x="3392" y="2672"/>
                  </a:lnTo>
                  <a:lnTo>
                    <a:pt x="3274" y="2508"/>
                  </a:lnTo>
                  <a:lnTo>
                    <a:pt x="3149" y="2343"/>
                  </a:lnTo>
                  <a:lnTo>
                    <a:pt x="3016" y="2177"/>
                  </a:lnTo>
                  <a:lnTo>
                    <a:pt x="2877" y="2011"/>
                  </a:lnTo>
                  <a:lnTo>
                    <a:pt x="2731" y="1849"/>
                  </a:lnTo>
                  <a:lnTo>
                    <a:pt x="2580" y="1688"/>
                  </a:lnTo>
                  <a:lnTo>
                    <a:pt x="2425" y="1529"/>
                  </a:lnTo>
                  <a:lnTo>
                    <a:pt x="2267" y="1376"/>
                  </a:lnTo>
                  <a:lnTo>
                    <a:pt x="2105" y="1227"/>
                  </a:lnTo>
                  <a:lnTo>
                    <a:pt x="1941" y="1083"/>
                  </a:lnTo>
                  <a:lnTo>
                    <a:pt x="1776" y="946"/>
                  </a:lnTo>
                  <a:lnTo>
                    <a:pt x="1611" y="816"/>
                  </a:lnTo>
                  <a:lnTo>
                    <a:pt x="1447" y="694"/>
                  </a:lnTo>
                  <a:lnTo>
                    <a:pt x="1283" y="579"/>
                  </a:lnTo>
                  <a:lnTo>
                    <a:pt x="1121" y="473"/>
                  </a:lnTo>
                  <a:lnTo>
                    <a:pt x="962" y="378"/>
                  </a:lnTo>
                  <a:lnTo>
                    <a:pt x="807" y="291"/>
                  </a:lnTo>
                  <a:lnTo>
                    <a:pt x="658" y="215"/>
                  </a:lnTo>
                  <a:lnTo>
                    <a:pt x="512" y="150"/>
                  </a:lnTo>
                  <a:lnTo>
                    <a:pt x="374" y="95"/>
                  </a:lnTo>
                  <a:lnTo>
                    <a:pt x="241" y="52"/>
                  </a:lnTo>
                  <a:lnTo>
                    <a:pt x="116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6" name="Freeform 341"/>
            <p:cNvSpPr>
              <a:spLocks/>
            </p:cNvSpPr>
            <p:nvPr/>
          </p:nvSpPr>
          <p:spPr bwMode="auto">
            <a:xfrm>
              <a:off x="4144" y="1963"/>
              <a:ext cx="130" cy="549"/>
            </a:xfrm>
            <a:custGeom>
              <a:avLst/>
              <a:gdLst>
                <a:gd name="T0" fmla="*/ 0 w 913"/>
                <a:gd name="T1" fmla="*/ 2 h 3839"/>
                <a:gd name="T2" fmla="*/ 0 w 913"/>
                <a:gd name="T3" fmla="*/ 1 h 3839"/>
                <a:gd name="T4" fmla="*/ 0 w 913"/>
                <a:gd name="T5" fmla="*/ 1 h 3839"/>
                <a:gd name="T6" fmla="*/ 0 w 913"/>
                <a:gd name="T7" fmla="*/ 1 h 3839"/>
                <a:gd name="T8" fmla="*/ 0 w 913"/>
                <a:gd name="T9" fmla="*/ 1 h 3839"/>
                <a:gd name="T10" fmla="*/ 0 w 913"/>
                <a:gd name="T11" fmla="*/ 1 h 3839"/>
                <a:gd name="T12" fmla="*/ 0 w 913"/>
                <a:gd name="T13" fmla="*/ 1 h 3839"/>
                <a:gd name="T14" fmla="*/ 0 w 913"/>
                <a:gd name="T15" fmla="*/ 1 h 3839"/>
                <a:gd name="T16" fmla="*/ 0 w 913"/>
                <a:gd name="T17" fmla="*/ 1 h 3839"/>
                <a:gd name="T18" fmla="*/ 0 w 913"/>
                <a:gd name="T19" fmla="*/ 1 h 3839"/>
                <a:gd name="T20" fmla="*/ 0 w 913"/>
                <a:gd name="T21" fmla="*/ 1 h 3839"/>
                <a:gd name="T22" fmla="*/ 0 w 913"/>
                <a:gd name="T23" fmla="*/ 0 h 3839"/>
                <a:gd name="T24" fmla="*/ 0 w 913"/>
                <a:gd name="T25" fmla="*/ 0 h 3839"/>
                <a:gd name="T26" fmla="*/ 0 w 913"/>
                <a:gd name="T27" fmla="*/ 0 h 3839"/>
                <a:gd name="T28" fmla="*/ 0 w 913"/>
                <a:gd name="T29" fmla="*/ 0 h 3839"/>
                <a:gd name="T30" fmla="*/ 0 w 913"/>
                <a:gd name="T31" fmla="*/ 0 h 383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13" h="3839">
                  <a:moveTo>
                    <a:pt x="0" y="3839"/>
                  </a:moveTo>
                  <a:lnTo>
                    <a:pt x="113" y="3581"/>
                  </a:lnTo>
                  <a:lnTo>
                    <a:pt x="218" y="3320"/>
                  </a:lnTo>
                  <a:lnTo>
                    <a:pt x="318" y="3057"/>
                  </a:lnTo>
                  <a:lnTo>
                    <a:pt x="410" y="2792"/>
                  </a:lnTo>
                  <a:lnTo>
                    <a:pt x="496" y="2527"/>
                  </a:lnTo>
                  <a:lnTo>
                    <a:pt x="573" y="2262"/>
                  </a:lnTo>
                  <a:lnTo>
                    <a:pt x="643" y="1998"/>
                  </a:lnTo>
                  <a:lnTo>
                    <a:pt x="706" y="1735"/>
                  </a:lnTo>
                  <a:lnTo>
                    <a:pt x="760" y="1474"/>
                  </a:lnTo>
                  <a:lnTo>
                    <a:pt x="806" y="1217"/>
                  </a:lnTo>
                  <a:lnTo>
                    <a:pt x="844" y="964"/>
                  </a:lnTo>
                  <a:lnTo>
                    <a:pt x="874" y="715"/>
                  </a:lnTo>
                  <a:lnTo>
                    <a:pt x="896" y="470"/>
                  </a:lnTo>
                  <a:lnTo>
                    <a:pt x="908" y="231"/>
                  </a:lnTo>
                  <a:lnTo>
                    <a:pt x="913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7" name="Freeform 342"/>
            <p:cNvSpPr>
              <a:spLocks/>
            </p:cNvSpPr>
            <p:nvPr/>
          </p:nvSpPr>
          <p:spPr bwMode="auto">
            <a:xfrm>
              <a:off x="3385" y="2150"/>
              <a:ext cx="759" cy="362"/>
            </a:xfrm>
            <a:custGeom>
              <a:avLst/>
              <a:gdLst>
                <a:gd name="T0" fmla="*/ 0 w 5312"/>
                <a:gd name="T1" fmla="*/ 0 h 2530"/>
                <a:gd name="T2" fmla="*/ 0 w 5312"/>
                <a:gd name="T3" fmla="*/ 0 h 2530"/>
                <a:gd name="T4" fmla="*/ 0 w 5312"/>
                <a:gd name="T5" fmla="*/ 0 h 2530"/>
                <a:gd name="T6" fmla="*/ 0 w 5312"/>
                <a:gd name="T7" fmla="*/ 0 h 2530"/>
                <a:gd name="T8" fmla="*/ 0 w 5312"/>
                <a:gd name="T9" fmla="*/ 0 h 2530"/>
                <a:gd name="T10" fmla="*/ 0 w 5312"/>
                <a:gd name="T11" fmla="*/ 0 h 2530"/>
                <a:gd name="T12" fmla="*/ 0 w 5312"/>
                <a:gd name="T13" fmla="*/ 0 h 2530"/>
                <a:gd name="T14" fmla="*/ 0 w 5312"/>
                <a:gd name="T15" fmla="*/ 0 h 2530"/>
                <a:gd name="T16" fmla="*/ 0 w 5312"/>
                <a:gd name="T17" fmla="*/ 0 h 2530"/>
                <a:gd name="T18" fmla="*/ 0 w 5312"/>
                <a:gd name="T19" fmla="*/ 0 h 2530"/>
                <a:gd name="T20" fmla="*/ 0 w 5312"/>
                <a:gd name="T21" fmla="*/ 0 h 2530"/>
                <a:gd name="T22" fmla="*/ 0 w 5312"/>
                <a:gd name="T23" fmla="*/ 0 h 2530"/>
                <a:gd name="T24" fmla="*/ 0 w 5312"/>
                <a:gd name="T25" fmla="*/ 0 h 2530"/>
                <a:gd name="T26" fmla="*/ 0 w 5312"/>
                <a:gd name="T27" fmla="*/ 0 h 2530"/>
                <a:gd name="T28" fmla="*/ 1 w 5312"/>
                <a:gd name="T29" fmla="*/ 0 h 2530"/>
                <a:gd name="T30" fmla="*/ 1 w 5312"/>
                <a:gd name="T31" fmla="*/ 0 h 2530"/>
                <a:gd name="T32" fmla="*/ 1 w 5312"/>
                <a:gd name="T33" fmla="*/ 0 h 2530"/>
                <a:gd name="T34" fmla="*/ 1 w 5312"/>
                <a:gd name="T35" fmla="*/ 1 h 2530"/>
                <a:gd name="T36" fmla="*/ 1 w 5312"/>
                <a:gd name="T37" fmla="*/ 1 h 2530"/>
                <a:gd name="T38" fmla="*/ 1 w 5312"/>
                <a:gd name="T39" fmla="*/ 1 h 2530"/>
                <a:gd name="T40" fmla="*/ 1 w 5312"/>
                <a:gd name="T41" fmla="*/ 1 h 2530"/>
                <a:gd name="T42" fmla="*/ 1 w 5312"/>
                <a:gd name="T43" fmla="*/ 1 h 2530"/>
                <a:gd name="T44" fmla="*/ 1 w 5312"/>
                <a:gd name="T45" fmla="*/ 1 h 2530"/>
                <a:gd name="T46" fmla="*/ 1 w 5312"/>
                <a:gd name="T47" fmla="*/ 1 h 2530"/>
                <a:gd name="T48" fmla="*/ 1 w 5312"/>
                <a:gd name="T49" fmla="*/ 1 h 2530"/>
                <a:gd name="T50" fmla="*/ 2 w 5312"/>
                <a:gd name="T51" fmla="*/ 1 h 2530"/>
                <a:gd name="T52" fmla="*/ 2 w 5312"/>
                <a:gd name="T53" fmla="*/ 1 h 2530"/>
                <a:gd name="T54" fmla="*/ 2 w 5312"/>
                <a:gd name="T55" fmla="*/ 1 h 2530"/>
                <a:gd name="T56" fmla="*/ 2 w 5312"/>
                <a:gd name="T57" fmla="*/ 1 h 2530"/>
                <a:gd name="T58" fmla="*/ 2 w 5312"/>
                <a:gd name="T59" fmla="*/ 1 h 2530"/>
                <a:gd name="T60" fmla="*/ 2 w 5312"/>
                <a:gd name="T61" fmla="*/ 1 h 2530"/>
                <a:gd name="T62" fmla="*/ 2 w 5312"/>
                <a:gd name="T63" fmla="*/ 1 h 2530"/>
                <a:gd name="T64" fmla="*/ 2 w 5312"/>
                <a:gd name="T65" fmla="*/ 1 h 2530"/>
                <a:gd name="T66" fmla="*/ 2 w 5312"/>
                <a:gd name="T67" fmla="*/ 1 h 2530"/>
                <a:gd name="T68" fmla="*/ 2 w 5312"/>
                <a:gd name="T69" fmla="*/ 1 h 25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312" h="2530">
                  <a:moveTo>
                    <a:pt x="0" y="0"/>
                  </a:moveTo>
                  <a:lnTo>
                    <a:pt x="7" y="40"/>
                  </a:lnTo>
                  <a:lnTo>
                    <a:pt x="30" y="86"/>
                  </a:lnTo>
                  <a:lnTo>
                    <a:pt x="67" y="138"/>
                  </a:lnTo>
                  <a:lnTo>
                    <a:pt x="119" y="195"/>
                  </a:lnTo>
                  <a:lnTo>
                    <a:pt x="185" y="257"/>
                  </a:lnTo>
                  <a:lnTo>
                    <a:pt x="265" y="325"/>
                  </a:lnTo>
                  <a:lnTo>
                    <a:pt x="359" y="397"/>
                  </a:lnTo>
                  <a:lnTo>
                    <a:pt x="466" y="472"/>
                  </a:lnTo>
                  <a:lnTo>
                    <a:pt x="586" y="552"/>
                  </a:lnTo>
                  <a:lnTo>
                    <a:pt x="718" y="635"/>
                  </a:lnTo>
                  <a:lnTo>
                    <a:pt x="861" y="720"/>
                  </a:lnTo>
                  <a:lnTo>
                    <a:pt x="1015" y="809"/>
                  </a:lnTo>
                  <a:lnTo>
                    <a:pt x="1179" y="900"/>
                  </a:lnTo>
                  <a:lnTo>
                    <a:pt x="1353" y="992"/>
                  </a:lnTo>
                  <a:lnTo>
                    <a:pt x="1535" y="1085"/>
                  </a:lnTo>
                  <a:lnTo>
                    <a:pt x="1725" y="1181"/>
                  </a:lnTo>
                  <a:lnTo>
                    <a:pt x="1921" y="1275"/>
                  </a:lnTo>
                  <a:lnTo>
                    <a:pt x="2123" y="1370"/>
                  </a:lnTo>
                  <a:lnTo>
                    <a:pt x="2330" y="1464"/>
                  </a:lnTo>
                  <a:lnTo>
                    <a:pt x="2540" y="1557"/>
                  </a:lnTo>
                  <a:lnTo>
                    <a:pt x="2753" y="1649"/>
                  </a:lnTo>
                  <a:lnTo>
                    <a:pt x="2968" y="1739"/>
                  </a:lnTo>
                  <a:lnTo>
                    <a:pt x="3183" y="1827"/>
                  </a:lnTo>
                  <a:lnTo>
                    <a:pt x="3399" y="1912"/>
                  </a:lnTo>
                  <a:lnTo>
                    <a:pt x="3613" y="1994"/>
                  </a:lnTo>
                  <a:lnTo>
                    <a:pt x="3825" y="2072"/>
                  </a:lnTo>
                  <a:lnTo>
                    <a:pt x="4033" y="2146"/>
                  </a:lnTo>
                  <a:lnTo>
                    <a:pt x="4236" y="2217"/>
                  </a:lnTo>
                  <a:lnTo>
                    <a:pt x="4435" y="2282"/>
                  </a:lnTo>
                  <a:lnTo>
                    <a:pt x="4626" y="2343"/>
                  </a:lnTo>
                  <a:lnTo>
                    <a:pt x="4811" y="2398"/>
                  </a:lnTo>
                  <a:lnTo>
                    <a:pt x="4988" y="2448"/>
                  </a:lnTo>
                  <a:lnTo>
                    <a:pt x="5155" y="2492"/>
                  </a:lnTo>
                  <a:lnTo>
                    <a:pt x="5312" y="253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8" name="Freeform 343"/>
            <p:cNvSpPr>
              <a:spLocks/>
            </p:cNvSpPr>
            <p:nvPr/>
          </p:nvSpPr>
          <p:spPr bwMode="auto">
            <a:xfrm>
              <a:off x="3385" y="1529"/>
              <a:ext cx="889" cy="513"/>
            </a:xfrm>
            <a:custGeom>
              <a:avLst/>
              <a:gdLst>
                <a:gd name="T0" fmla="*/ 3 w 6225"/>
                <a:gd name="T1" fmla="*/ 1 h 3595"/>
                <a:gd name="T2" fmla="*/ 3 w 6225"/>
                <a:gd name="T3" fmla="*/ 1 h 3595"/>
                <a:gd name="T4" fmla="*/ 3 w 6225"/>
                <a:gd name="T5" fmla="*/ 0 h 3595"/>
                <a:gd name="T6" fmla="*/ 2 w 6225"/>
                <a:gd name="T7" fmla="*/ 0 h 3595"/>
                <a:gd name="T8" fmla="*/ 2 w 6225"/>
                <a:gd name="T9" fmla="*/ 0 h 3595"/>
                <a:gd name="T10" fmla="*/ 2 w 6225"/>
                <a:gd name="T11" fmla="*/ 0 h 3595"/>
                <a:gd name="T12" fmla="*/ 2 w 6225"/>
                <a:gd name="T13" fmla="*/ 0 h 3595"/>
                <a:gd name="T14" fmla="*/ 2 w 6225"/>
                <a:gd name="T15" fmla="*/ 0 h 3595"/>
                <a:gd name="T16" fmla="*/ 2 w 6225"/>
                <a:gd name="T17" fmla="*/ 0 h 3595"/>
                <a:gd name="T18" fmla="*/ 2 w 6225"/>
                <a:gd name="T19" fmla="*/ 0 h 3595"/>
                <a:gd name="T20" fmla="*/ 1 w 6225"/>
                <a:gd name="T21" fmla="*/ 0 h 3595"/>
                <a:gd name="T22" fmla="*/ 1 w 6225"/>
                <a:gd name="T23" fmla="*/ 0 h 3595"/>
                <a:gd name="T24" fmla="*/ 1 w 6225"/>
                <a:gd name="T25" fmla="*/ 0 h 3595"/>
                <a:gd name="T26" fmla="*/ 1 w 6225"/>
                <a:gd name="T27" fmla="*/ 0 h 3595"/>
                <a:gd name="T28" fmla="*/ 1 w 6225"/>
                <a:gd name="T29" fmla="*/ 0 h 3595"/>
                <a:gd name="T30" fmla="*/ 0 w 6225"/>
                <a:gd name="T31" fmla="*/ 0 h 3595"/>
                <a:gd name="T32" fmla="*/ 0 w 6225"/>
                <a:gd name="T33" fmla="*/ 0 h 3595"/>
                <a:gd name="T34" fmla="*/ 0 w 6225"/>
                <a:gd name="T35" fmla="*/ 0 h 3595"/>
                <a:gd name="T36" fmla="*/ 0 w 6225"/>
                <a:gd name="T37" fmla="*/ 0 h 3595"/>
                <a:gd name="T38" fmla="*/ 0 w 6225"/>
                <a:gd name="T39" fmla="*/ 1 h 3595"/>
                <a:gd name="T40" fmla="*/ 0 w 6225"/>
                <a:gd name="T41" fmla="*/ 1 h 3595"/>
                <a:gd name="T42" fmla="*/ 0 w 6225"/>
                <a:gd name="T43" fmla="*/ 1 h 3595"/>
                <a:gd name="T44" fmla="*/ 0 w 6225"/>
                <a:gd name="T45" fmla="*/ 1 h 3595"/>
                <a:gd name="T46" fmla="*/ 0 w 6225"/>
                <a:gd name="T47" fmla="*/ 1 h 3595"/>
                <a:gd name="T48" fmla="*/ 0 w 6225"/>
                <a:gd name="T49" fmla="*/ 1 h 3595"/>
                <a:gd name="T50" fmla="*/ 0 w 6225"/>
                <a:gd name="T51" fmla="*/ 1 h 3595"/>
                <a:gd name="T52" fmla="*/ 0 w 6225"/>
                <a:gd name="T53" fmla="*/ 1 h 3595"/>
                <a:gd name="T54" fmla="*/ 0 w 6225"/>
                <a:gd name="T55" fmla="*/ 1 h 3595"/>
                <a:gd name="T56" fmla="*/ 1 w 6225"/>
                <a:gd name="T57" fmla="*/ 1 h 3595"/>
                <a:gd name="T58" fmla="*/ 1 w 6225"/>
                <a:gd name="T59" fmla="*/ 1 h 3595"/>
                <a:gd name="T60" fmla="*/ 1 w 6225"/>
                <a:gd name="T61" fmla="*/ 1 h 3595"/>
                <a:gd name="T62" fmla="*/ 1 w 6225"/>
                <a:gd name="T63" fmla="*/ 1 h 3595"/>
                <a:gd name="T64" fmla="*/ 1 w 6225"/>
                <a:gd name="T65" fmla="*/ 1 h 3595"/>
                <a:gd name="T66" fmla="*/ 2 w 6225"/>
                <a:gd name="T67" fmla="*/ 1 h 3595"/>
                <a:gd name="T68" fmla="*/ 2 w 6225"/>
                <a:gd name="T69" fmla="*/ 1 h 3595"/>
                <a:gd name="T70" fmla="*/ 2 w 6225"/>
                <a:gd name="T71" fmla="*/ 1 h 3595"/>
                <a:gd name="T72" fmla="*/ 2 w 6225"/>
                <a:gd name="T73" fmla="*/ 1 h 3595"/>
                <a:gd name="T74" fmla="*/ 2 w 6225"/>
                <a:gd name="T75" fmla="*/ 1 h 3595"/>
                <a:gd name="T76" fmla="*/ 2 w 6225"/>
                <a:gd name="T77" fmla="*/ 1 h 3595"/>
                <a:gd name="T78" fmla="*/ 2 w 6225"/>
                <a:gd name="T79" fmla="*/ 1 h 3595"/>
                <a:gd name="T80" fmla="*/ 3 w 6225"/>
                <a:gd name="T81" fmla="*/ 1 h 3595"/>
                <a:gd name="T82" fmla="*/ 3 w 6225"/>
                <a:gd name="T83" fmla="*/ 1 h 3595"/>
                <a:gd name="T84" fmla="*/ 3 w 6225"/>
                <a:gd name="T85" fmla="*/ 1 h 35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225" h="3595">
                  <a:moveTo>
                    <a:pt x="6225" y="1797"/>
                  </a:moveTo>
                  <a:lnTo>
                    <a:pt x="6216" y="1665"/>
                  </a:lnTo>
                  <a:lnTo>
                    <a:pt x="6191" y="1535"/>
                  </a:lnTo>
                  <a:lnTo>
                    <a:pt x="6149" y="1406"/>
                  </a:lnTo>
                  <a:lnTo>
                    <a:pt x="6092" y="1279"/>
                  </a:lnTo>
                  <a:lnTo>
                    <a:pt x="6019" y="1154"/>
                  </a:lnTo>
                  <a:lnTo>
                    <a:pt x="5930" y="1034"/>
                  </a:lnTo>
                  <a:lnTo>
                    <a:pt x="5826" y="917"/>
                  </a:lnTo>
                  <a:lnTo>
                    <a:pt x="5708" y="805"/>
                  </a:lnTo>
                  <a:lnTo>
                    <a:pt x="5575" y="698"/>
                  </a:lnTo>
                  <a:lnTo>
                    <a:pt x="5430" y="597"/>
                  </a:lnTo>
                  <a:lnTo>
                    <a:pt x="5272" y="503"/>
                  </a:lnTo>
                  <a:lnTo>
                    <a:pt x="5102" y="415"/>
                  </a:lnTo>
                  <a:lnTo>
                    <a:pt x="4923" y="334"/>
                  </a:lnTo>
                  <a:lnTo>
                    <a:pt x="4734" y="262"/>
                  </a:lnTo>
                  <a:lnTo>
                    <a:pt x="4535" y="198"/>
                  </a:lnTo>
                  <a:lnTo>
                    <a:pt x="4329" y="142"/>
                  </a:lnTo>
                  <a:lnTo>
                    <a:pt x="4117" y="95"/>
                  </a:lnTo>
                  <a:lnTo>
                    <a:pt x="3899" y="58"/>
                  </a:lnTo>
                  <a:lnTo>
                    <a:pt x="3678" y="28"/>
                  </a:lnTo>
                  <a:lnTo>
                    <a:pt x="3452" y="9"/>
                  </a:lnTo>
                  <a:lnTo>
                    <a:pt x="3226" y="0"/>
                  </a:lnTo>
                  <a:lnTo>
                    <a:pt x="2998" y="0"/>
                  </a:lnTo>
                  <a:lnTo>
                    <a:pt x="2771" y="9"/>
                  </a:lnTo>
                  <a:lnTo>
                    <a:pt x="2546" y="28"/>
                  </a:lnTo>
                  <a:lnTo>
                    <a:pt x="2325" y="58"/>
                  </a:lnTo>
                  <a:lnTo>
                    <a:pt x="2107" y="95"/>
                  </a:lnTo>
                  <a:lnTo>
                    <a:pt x="1895" y="142"/>
                  </a:lnTo>
                  <a:lnTo>
                    <a:pt x="1689" y="198"/>
                  </a:lnTo>
                  <a:lnTo>
                    <a:pt x="1490" y="262"/>
                  </a:lnTo>
                  <a:lnTo>
                    <a:pt x="1301" y="334"/>
                  </a:lnTo>
                  <a:lnTo>
                    <a:pt x="1121" y="415"/>
                  </a:lnTo>
                  <a:lnTo>
                    <a:pt x="952" y="503"/>
                  </a:lnTo>
                  <a:lnTo>
                    <a:pt x="794" y="597"/>
                  </a:lnTo>
                  <a:lnTo>
                    <a:pt x="649" y="698"/>
                  </a:lnTo>
                  <a:lnTo>
                    <a:pt x="516" y="805"/>
                  </a:lnTo>
                  <a:lnTo>
                    <a:pt x="398" y="917"/>
                  </a:lnTo>
                  <a:lnTo>
                    <a:pt x="294" y="1034"/>
                  </a:lnTo>
                  <a:lnTo>
                    <a:pt x="205" y="1154"/>
                  </a:lnTo>
                  <a:lnTo>
                    <a:pt x="132" y="1279"/>
                  </a:lnTo>
                  <a:lnTo>
                    <a:pt x="74" y="1406"/>
                  </a:lnTo>
                  <a:lnTo>
                    <a:pt x="33" y="1535"/>
                  </a:lnTo>
                  <a:lnTo>
                    <a:pt x="9" y="1665"/>
                  </a:lnTo>
                  <a:lnTo>
                    <a:pt x="0" y="1797"/>
                  </a:lnTo>
                  <a:lnTo>
                    <a:pt x="9" y="1928"/>
                  </a:lnTo>
                  <a:lnTo>
                    <a:pt x="33" y="2059"/>
                  </a:lnTo>
                  <a:lnTo>
                    <a:pt x="74" y="2188"/>
                  </a:lnTo>
                  <a:lnTo>
                    <a:pt x="132" y="2315"/>
                  </a:lnTo>
                  <a:lnTo>
                    <a:pt x="205" y="2440"/>
                  </a:lnTo>
                  <a:lnTo>
                    <a:pt x="294" y="2560"/>
                  </a:lnTo>
                  <a:lnTo>
                    <a:pt x="398" y="2677"/>
                  </a:lnTo>
                  <a:lnTo>
                    <a:pt x="516" y="2789"/>
                  </a:lnTo>
                  <a:lnTo>
                    <a:pt x="649" y="2896"/>
                  </a:lnTo>
                  <a:lnTo>
                    <a:pt x="794" y="2997"/>
                  </a:lnTo>
                  <a:lnTo>
                    <a:pt x="952" y="3091"/>
                  </a:lnTo>
                  <a:lnTo>
                    <a:pt x="1121" y="3179"/>
                  </a:lnTo>
                  <a:lnTo>
                    <a:pt x="1301" y="3260"/>
                  </a:lnTo>
                  <a:lnTo>
                    <a:pt x="1490" y="3332"/>
                  </a:lnTo>
                  <a:lnTo>
                    <a:pt x="1689" y="3397"/>
                  </a:lnTo>
                  <a:lnTo>
                    <a:pt x="1895" y="3452"/>
                  </a:lnTo>
                  <a:lnTo>
                    <a:pt x="2107" y="3499"/>
                  </a:lnTo>
                  <a:lnTo>
                    <a:pt x="2325" y="3537"/>
                  </a:lnTo>
                  <a:lnTo>
                    <a:pt x="2546" y="3565"/>
                  </a:lnTo>
                  <a:lnTo>
                    <a:pt x="2771" y="3584"/>
                  </a:lnTo>
                  <a:lnTo>
                    <a:pt x="2998" y="3595"/>
                  </a:lnTo>
                  <a:lnTo>
                    <a:pt x="3226" y="3595"/>
                  </a:lnTo>
                  <a:lnTo>
                    <a:pt x="3452" y="3584"/>
                  </a:lnTo>
                  <a:lnTo>
                    <a:pt x="3678" y="3565"/>
                  </a:lnTo>
                  <a:lnTo>
                    <a:pt x="3899" y="3537"/>
                  </a:lnTo>
                  <a:lnTo>
                    <a:pt x="4117" y="3499"/>
                  </a:lnTo>
                  <a:lnTo>
                    <a:pt x="4329" y="3452"/>
                  </a:lnTo>
                  <a:lnTo>
                    <a:pt x="4535" y="3397"/>
                  </a:lnTo>
                  <a:lnTo>
                    <a:pt x="4734" y="3332"/>
                  </a:lnTo>
                  <a:lnTo>
                    <a:pt x="4923" y="3260"/>
                  </a:lnTo>
                  <a:lnTo>
                    <a:pt x="5102" y="3179"/>
                  </a:lnTo>
                  <a:lnTo>
                    <a:pt x="5272" y="3091"/>
                  </a:lnTo>
                  <a:lnTo>
                    <a:pt x="5430" y="2997"/>
                  </a:lnTo>
                  <a:lnTo>
                    <a:pt x="5575" y="2896"/>
                  </a:lnTo>
                  <a:lnTo>
                    <a:pt x="5708" y="2789"/>
                  </a:lnTo>
                  <a:lnTo>
                    <a:pt x="5826" y="2677"/>
                  </a:lnTo>
                  <a:lnTo>
                    <a:pt x="5930" y="2560"/>
                  </a:lnTo>
                  <a:lnTo>
                    <a:pt x="6019" y="2440"/>
                  </a:lnTo>
                  <a:lnTo>
                    <a:pt x="6092" y="2315"/>
                  </a:lnTo>
                  <a:lnTo>
                    <a:pt x="6149" y="2188"/>
                  </a:lnTo>
                  <a:lnTo>
                    <a:pt x="6191" y="2059"/>
                  </a:lnTo>
                  <a:lnTo>
                    <a:pt x="6216" y="1928"/>
                  </a:lnTo>
                  <a:lnTo>
                    <a:pt x="6225" y="179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9" name="Freeform 344"/>
            <p:cNvSpPr>
              <a:spLocks/>
            </p:cNvSpPr>
            <p:nvPr/>
          </p:nvSpPr>
          <p:spPr bwMode="auto">
            <a:xfrm>
              <a:off x="3629" y="2875"/>
              <a:ext cx="645" cy="257"/>
            </a:xfrm>
            <a:custGeom>
              <a:avLst/>
              <a:gdLst>
                <a:gd name="T0" fmla="*/ 0 w 4514"/>
                <a:gd name="T1" fmla="*/ 1 h 1798"/>
                <a:gd name="T2" fmla="*/ 0 w 4514"/>
                <a:gd name="T3" fmla="*/ 1 h 1798"/>
                <a:gd name="T4" fmla="*/ 0 w 4514"/>
                <a:gd name="T5" fmla="*/ 1 h 1798"/>
                <a:gd name="T6" fmla="*/ 0 w 4514"/>
                <a:gd name="T7" fmla="*/ 1 h 1798"/>
                <a:gd name="T8" fmla="*/ 0 w 4514"/>
                <a:gd name="T9" fmla="*/ 1 h 1798"/>
                <a:gd name="T10" fmla="*/ 0 w 4514"/>
                <a:gd name="T11" fmla="*/ 1 h 1798"/>
                <a:gd name="T12" fmla="*/ 1 w 4514"/>
                <a:gd name="T13" fmla="*/ 1 h 1798"/>
                <a:gd name="T14" fmla="*/ 1 w 4514"/>
                <a:gd name="T15" fmla="*/ 1 h 1798"/>
                <a:gd name="T16" fmla="*/ 1 w 4514"/>
                <a:gd name="T17" fmla="*/ 1 h 1798"/>
                <a:gd name="T18" fmla="*/ 1 w 4514"/>
                <a:gd name="T19" fmla="*/ 1 h 1798"/>
                <a:gd name="T20" fmla="*/ 1 w 4514"/>
                <a:gd name="T21" fmla="*/ 1 h 1798"/>
                <a:gd name="T22" fmla="*/ 1 w 4514"/>
                <a:gd name="T23" fmla="*/ 1 h 1798"/>
                <a:gd name="T24" fmla="*/ 1 w 4514"/>
                <a:gd name="T25" fmla="*/ 1 h 1798"/>
                <a:gd name="T26" fmla="*/ 1 w 4514"/>
                <a:gd name="T27" fmla="*/ 1 h 1798"/>
                <a:gd name="T28" fmla="*/ 1 w 4514"/>
                <a:gd name="T29" fmla="*/ 1 h 1798"/>
                <a:gd name="T30" fmla="*/ 1 w 4514"/>
                <a:gd name="T31" fmla="*/ 1 h 1798"/>
                <a:gd name="T32" fmla="*/ 1 w 4514"/>
                <a:gd name="T33" fmla="*/ 1 h 1798"/>
                <a:gd name="T34" fmla="*/ 1 w 4514"/>
                <a:gd name="T35" fmla="*/ 1 h 1798"/>
                <a:gd name="T36" fmla="*/ 2 w 4514"/>
                <a:gd name="T37" fmla="*/ 0 h 1798"/>
                <a:gd name="T38" fmla="*/ 2 w 4514"/>
                <a:gd name="T39" fmla="*/ 0 h 1798"/>
                <a:gd name="T40" fmla="*/ 2 w 4514"/>
                <a:gd name="T41" fmla="*/ 0 h 1798"/>
                <a:gd name="T42" fmla="*/ 2 w 4514"/>
                <a:gd name="T43" fmla="*/ 0 h 1798"/>
                <a:gd name="T44" fmla="*/ 2 w 4514"/>
                <a:gd name="T45" fmla="*/ 0 h 1798"/>
                <a:gd name="T46" fmla="*/ 2 w 4514"/>
                <a:gd name="T47" fmla="*/ 0 h 1798"/>
                <a:gd name="T48" fmla="*/ 2 w 4514"/>
                <a:gd name="T49" fmla="*/ 0 h 1798"/>
                <a:gd name="T50" fmla="*/ 2 w 4514"/>
                <a:gd name="T51" fmla="*/ 0 h 1798"/>
                <a:gd name="T52" fmla="*/ 2 w 4514"/>
                <a:gd name="T53" fmla="*/ 0 h 1798"/>
                <a:gd name="T54" fmla="*/ 2 w 4514"/>
                <a:gd name="T55" fmla="*/ 0 h 1798"/>
                <a:gd name="T56" fmla="*/ 2 w 4514"/>
                <a:gd name="T57" fmla="*/ 0 h 17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514" h="1798">
                  <a:moveTo>
                    <a:pt x="0" y="1606"/>
                  </a:moveTo>
                  <a:lnTo>
                    <a:pt x="205" y="1661"/>
                  </a:lnTo>
                  <a:lnTo>
                    <a:pt x="418" y="1707"/>
                  </a:lnTo>
                  <a:lnTo>
                    <a:pt x="635" y="1743"/>
                  </a:lnTo>
                  <a:lnTo>
                    <a:pt x="857" y="1771"/>
                  </a:lnTo>
                  <a:lnTo>
                    <a:pt x="1080" y="1789"/>
                  </a:lnTo>
                  <a:lnTo>
                    <a:pt x="1306" y="1798"/>
                  </a:lnTo>
                  <a:lnTo>
                    <a:pt x="1533" y="1797"/>
                  </a:lnTo>
                  <a:lnTo>
                    <a:pt x="1759" y="1786"/>
                  </a:lnTo>
                  <a:lnTo>
                    <a:pt x="1982" y="1766"/>
                  </a:lnTo>
                  <a:lnTo>
                    <a:pt x="2204" y="1737"/>
                  </a:lnTo>
                  <a:lnTo>
                    <a:pt x="2419" y="1699"/>
                  </a:lnTo>
                  <a:lnTo>
                    <a:pt x="2631" y="1652"/>
                  </a:lnTo>
                  <a:lnTo>
                    <a:pt x="2836" y="1595"/>
                  </a:lnTo>
                  <a:lnTo>
                    <a:pt x="3033" y="1531"/>
                  </a:lnTo>
                  <a:lnTo>
                    <a:pt x="3222" y="1458"/>
                  </a:lnTo>
                  <a:lnTo>
                    <a:pt x="3400" y="1379"/>
                  </a:lnTo>
                  <a:lnTo>
                    <a:pt x="3568" y="1291"/>
                  </a:lnTo>
                  <a:lnTo>
                    <a:pt x="3725" y="1197"/>
                  </a:lnTo>
                  <a:lnTo>
                    <a:pt x="3869" y="1095"/>
                  </a:lnTo>
                  <a:lnTo>
                    <a:pt x="4000" y="989"/>
                  </a:lnTo>
                  <a:lnTo>
                    <a:pt x="4118" y="877"/>
                  </a:lnTo>
                  <a:lnTo>
                    <a:pt x="4221" y="761"/>
                  </a:lnTo>
                  <a:lnTo>
                    <a:pt x="4309" y="640"/>
                  </a:lnTo>
                  <a:lnTo>
                    <a:pt x="4382" y="516"/>
                  </a:lnTo>
                  <a:lnTo>
                    <a:pt x="4439" y="390"/>
                  </a:lnTo>
                  <a:lnTo>
                    <a:pt x="4480" y="261"/>
                  </a:lnTo>
                  <a:lnTo>
                    <a:pt x="4505" y="130"/>
                  </a:lnTo>
                  <a:lnTo>
                    <a:pt x="451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0" name="Freeform 345"/>
            <p:cNvSpPr>
              <a:spLocks/>
            </p:cNvSpPr>
            <p:nvPr/>
          </p:nvSpPr>
          <p:spPr bwMode="auto">
            <a:xfrm>
              <a:off x="3884" y="2512"/>
              <a:ext cx="260" cy="392"/>
            </a:xfrm>
            <a:custGeom>
              <a:avLst/>
              <a:gdLst>
                <a:gd name="T0" fmla="*/ 0 w 1818"/>
                <a:gd name="T1" fmla="*/ 1 h 2748"/>
                <a:gd name="T2" fmla="*/ 0 w 1818"/>
                <a:gd name="T3" fmla="*/ 1 h 2748"/>
                <a:gd name="T4" fmla="*/ 0 w 1818"/>
                <a:gd name="T5" fmla="*/ 1 h 2748"/>
                <a:gd name="T6" fmla="*/ 0 w 1818"/>
                <a:gd name="T7" fmla="*/ 1 h 2748"/>
                <a:gd name="T8" fmla="*/ 0 w 1818"/>
                <a:gd name="T9" fmla="*/ 1 h 2748"/>
                <a:gd name="T10" fmla="*/ 0 w 1818"/>
                <a:gd name="T11" fmla="*/ 1 h 2748"/>
                <a:gd name="T12" fmla="*/ 0 w 1818"/>
                <a:gd name="T13" fmla="*/ 1 h 2748"/>
                <a:gd name="T14" fmla="*/ 0 w 1818"/>
                <a:gd name="T15" fmla="*/ 1 h 2748"/>
                <a:gd name="T16" fmla="*/ 1 w 1818"/>
                <a:gd name="T17" fmla="*/ 0 h 2748"/>
                <a:gd name="T18" fmla="*/ 1 w 1818"/>
                <a:gd name="T19" fmla="*/ 0 h 2748"/>
                <a:gd name="T20" fmla="*/ 1 w 1818"/>
                <a:gd name="T21" fmla="*/ 0 h 2748"/>
                <a:gd name="T22" fmla="*/ 1 w 1818"/>
                <a:gd name="T23" fmla="*/ 0 h 2748"/>
                <a:gd name="T24" fmla="*/ 1 w 1818"/>
                <a:gd name="T25" fmla="*/ 0 h 27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18" h="2748">
                  <a:moveTo>
                    <a:pt x="0" y="2748"/>
                  </a:moveTo>
                  <a:lnTo>
                    <a:pt x="169" y="2572"/>
                  </a:lnTo>
                  <a:lnTo>
                    <a:pt x="338" y="2383"/>
                  </a:lnTo>
                  <a:lnTo>
                    <a:pt x="504" y="2184"/>
                  </a:lnTo>
                  <a:lnTo>
                    <a:pt x="667" y="1974"/>
                  </a:lnTo>
                  <a:lnTo>
                    <a:pt x="826" y="1755"/>
                  </a:lnTo>
                  <a:lnTo>
                    <a:pt x="984" y="1526"/>
                  </a:lnTo>
                  <a:lnTo>
                    <a:pt x="1135" y="1289"/>
                  </a:lnTo>
                  <a:lnTo>
                    <a:pt x="1284" y="1044"/>
                  </a:lnTo>
                  <a:lnTo>
                    <a:pt x="1425" y="791"/>
                  </a:lnTo>
                  <a:lnTo>
                    <a:pt x="1562" y="533"/>
                  </a:lnTo>
                  <a:lnTo>
                    <a:pt x="1694" y="269"/>
                  </a:lnTo>
                  <a:lnTo>
                    <a:pt x="181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1" name="Freeform 346"/>
            <p:cNvSpPr>
              <a:spLocks/>
            </p:cNvSpPr>
            <p:nvPr/>
          </p:nvSpPr>
          <p:spPr bwMode="auto">
            <a:xfrm>
              <a:off x="4144" y="2512"/>
              <a:ext cx="127" cy="14"/>
            </a:xfrm>
            <a:custGeom>
              <a:avLst/>
              <a:gdLst>
                <a:gd name="T0" fmla="*/ 0 w 889"/>
                <a:gd name="T1" fmla="*/ 0 h 99"/>
                <a:gd name="T2" fmla="*/ 0 w 889"/>
                <a:gd name="T3" fmla="*/ 0 h 99"/>
                <a:gd name="T4" fmla="*/ 0 w 889"/>
                <a:gd name="T5" fmla="*/ 0 h 99"/>
                <a:gd name="T6" fmla="*/ 0 w 889"/>
                <a:gd name="T7" fmla="*/ 0 h 99"/>
                <a:gd name="T8" fmla="*/ 0 w 889"/>
                <a:gd name="T9" fmla="*/ 0 h 99"/>
                <a:gd name="T10" fmla="*/ 0 w 889"/>
                <a:gd name="T11" fmla="*/ 0 h 99"/>
                <a:gd name="T12" fmla="*/ 0 w 889"/>
                <a:gd name="T13" fmla="*/ 0 h 99"/>
                <a:gd name="T14" fmla="*/ 0 w 889"/>
                <a:gd name="T15" fmla="*/ 0 h 99"/>
                <a:gd name="T16" fmla="*/ 0 w 889"/>
                <a:gd name="T17" fmla="*/ 0 h 99"/>
                <a:gd name="T18" fmla="*/ 0 w 889"/>
                <a:gd name="T19" fmla="*/ 0 h 99"/>
                <a:gd name="T20" fmla="*/ 0 w 889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9" h="99">
                  <a:moveTo>
                    <a:pt x="0" y="0"/>
                  </a:moveTo>
                  <a:lnTo>
                    <a:pt x="142" y="32"/>
                  </a:lnTo>
                  <a:lnTo>
                    <a:pt x="272" y="56"/>
                  </a:lnTo>
                  <a:lnTo>
                    <a:pt x="392" y="77"/>
                  </a:lnTo>
                  <a:lnTo>
                    <a:pt x="500" y="90"/>
                  </a:lnTo>
                  <a:lnTo>
                    <a:pt x="597" y="97"/>
                  </a:lnTo>
                  <a:lnTo>
                    <a:pt x="681" y="99"/>
                  </a:lnTo>
                  <a:lnTo>
                    <a:pt x="753" y="95"/>
                  </a:lnTo>
                  <a:lnTo>
                    <a:pt x="811" y="83"/>
                  </a:lnTo>
                  <a:lnTo>
                    <a:pt x="856" y="68"/>
                  </a:lnTo>
                  <a:lnTo>
                    <a:pt x="889" y="4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2" name="Freeform 347"/>
            <p:cNvSpPr>
              <a:spLocks/>
            </p:cNvSpPr>
            <p:nvPr/>
          </p:nvSpPr>
          <p:spPr bwMode="auto">
            <a:xfrm>
              <a:off x="1293" y="2232"/>
              <a:ext cx="628" cy="813"/>
            </a:xfrm>
            <a:custGeom>
              <a:avLst/>
              <a:gdLst>
                <a:gd name="T0" fmla="*/ 2 w 4400"/>
                <a:gd name="T1" fmla="*/ 2 h 5685"/>
                <a:gd name="T2" fmla="*/ 2 w 4400"/>
                <a:gd name="T3" fmla="*/ 2 h 5685"/>
                <a:gd name="T4" fmla="*/ 2 w 4400"/>
                <a:gd name="T5" fmla="*/ 2 h 5685"/>
                <a:gd name="T6" fmla="*/ 2 w 4400"/>
                <a:gd name="T7" fmla="*/ 2 h 5685"/>
                <a:gd name="T8" fmla="*/ 2 w 4400"/>
                <a:gd name="T9" fmla="*/ 2 h 5685"/>
                <a:gd name="T10" fmla="*/ 2 w 4400"/>
                <a:gd name="T11" fmla="*/ 2 h 5685"/>
                <a:gd name="T12" fmla="*/ 2 w 4400"/>
                <a:gd name="T13" fmla="*/ 2 h 5685"/>
                <a:gd name="T14" fmla="*/ 2 w 4400"/>
                <a:gd name="T15" fmla="*/ 1 h 5685"/>
                <a:gd name="T16" fmla="*/ 2 w 4400"/>
                <a:gd name="T17" fmla="*/ 1 h 5685"/>
                <a:gd name="T18" fmla="*/ 2 w 4400"/>
                <a:gd name="T19" fmla="*/ 1 h 5685"/>
                <a:gd name="T20" fmla="*/ 2 w 4400"/>
                <a:gd name="T21" fmla="*/ 1 h 5685"/>
                <a:gd name="T22" fmla="*/ 1 w 4400"/>
                <a:gd name="T23" fmla="*/ 1 h 5685"/>
                <a:gd name="T24" fmla="*/ 1 w 4400"/>
                <a:gd name="T25" fmla="*/ 1 h 5685"/>
                <a:gd name="T26" fmla="*/ 1 w 4400"/>
                <a:gd name="T27" fmla="*/ 0 h 5685"/>
                <a:gd name="T28" fmla="*/ 1 w 4400"/>
                <a:gd name="T29" fmla="*/ 0 h 5685"/>
                <a:gd name="T30" fmla="*/ 1 w 4400"/>
                <a:gd name="T31" fmla="*/ 0 h 5685"/>
                <a:gd name="T32" fmla="*/ 1 w 4400"/>
                <a:gd name="T33" fmla="*/ 0 h 5685"/>
                <a:gd name="T34" fmla="*/ 1 w 4400"/>
                <a:gd name="T35" fmla="*/ 0 h 5685"/>
                <a:gd name="T36" fmla="*/ 1 w 4400"/>
                <a:gd name="T37" fmla="*/ 0 h 5685"/>
                <a:gd name="T38" fmla="*/ 0 w 4400"/>
                <a:gd name="T39" fmla="*/ 0 h 5685"/>
                <a:gd name="T40" fmla="*/ 0 w 4400"/>
                <a:gd name="T41" fmla="*/ 0 h 5685"/>
                <a:gd name="T42" fmla="*/ 0 w 4400"/>
                <a:gd name="T43" fmla="*/ 0 h 5685"/>
                <a:gd name="T44" fmla="*/ 0 w 4400"/>
                <a:gd name="T45" fmla="*/ 0 h 5685"/>
                <a:gd name="T46" fmla="*/ 0 w 4400"/>
                <a:gd name="T47" fmla="*/ 0 h 5685"/>
                <a:gd name="T48" fmla="*/ 0 w 4400"/>
                <a:gd name="T49" fmla="*/ 0 h 5685"/>
                <a:gd name="T50" fmla="*/ 0 w 4400"/>
                <a:gd name="T51" fmla="*/ 0 h 5685"/>
                <a:gd name="T52" fmla="*/ 0 w 4400"/>
                <a:gd name="T53" fmla="*/ 1 h 5685"/>
                <a:gd name="T54" fmla="*/ 0 w 4400"/>
                <a:gd name="T55" fmla="*/ 1 h 5685"/>
                <a:gd name="T56" fmla="*/ 0 w 4400"/>
                <a:gd name="T57" fmla="*/ 1 h 5685"/>
                <a:gd name="T58" fmla="*/ 0 w 4400"/>
                <a:gd name="T59" fmla="*/ 1 h 5685"/>
                <a:gd name="T60" fmla="*/ 0 w 4400"/>
                <a:gd name="T61" fmla="*/ 1 h 5685"/>
                <a:gd name="T62" fmla="*/ 0 w 4400"/>
                <a:gd name="T63" fmla="*/ 1 h 5685"/>
                <a:gd name="T64" fmla="*/ 0 w 4400"/>
                <a:gd name="T65" fmla="*/ 2 h 5685"/>
                <a:gd name="T66" fmla="*/ 0 w 4400"/>
                <a:gd name="T67" fmla="*/ 2 h 5685"/>
                <a:gd name="T68" fmla="*/ 1 w 4400"/>
                <a:gd name="T69" fmla="*/ 2 h 5685"/>
                <a:gd name="T70" fmla="*/ 1 w 4400"/>
                <a:gd name="T71" fmla="*/ 2 h 5685"/>
                <a:gd name="T72" fmla="*/ 1 w 4400"/>
                <a:gd name="T73" fmla="*/ 2 h 5685"/>
                <a:gd name="T74" fmla="*/ 1 w 4400"/>
                <a:gd name="T75" fmla="*/ 2 h 5685"/>
                <a:gd name="T76" fmla="*/ 1 w 4400"/>
                <a:gd name="T77" fmla="*/ 2 h 5685"/>
                <a:gd name="T78" fmla="*/ 1 w 4400"/>
                <a:gd name="T79" fmla="*/ 2 h 5685"/>
                <a:gd name="T80" fmla="*/ 1 w 4400"/>
                <a:gd name="T81" fmla="*/ 2 h 5685"/>
                <a:gd name="T82" fmla="*/ 1 w 4400"/>
                <a:gd name="T83" fmla="*/ 2 h 5685"/>
                <a:gd name="T84" fmla="*/ 2 w 4400"/>
                <a:gd name="T85" fmla="*/ 2 h 568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00" h="5685">
                  <a:moveTo>
                    <a:pt x="3756" y="5540"/>
                  </a:moveTo>
                  <a:lnTo>
                    <a:pt x="3865" y="5467"/>
                  </a:lnTo>
                  <a:lnTo>
                    <a:pt x="3967" y="5381"/>
                  </a:lnTo>
                  <a:lnTo>
                    <a:pt x="4058" y="5281"/>
                  </a:lnTo>
                  <a:lnTo>
                    <a:pt x="4138" y="5167"/>
                  </a:lnTo>
                  <a:lnTo>
                    <a:pt x="4209" y="5042"/>
                  </a:lnTo>
                  <a:lnTo>
                    <a:pt x="4270" y="4903"/>
                  </a:lnTo>
                  <a:lnTo>
                    <a:pt x="4319" y="4755"/>
                  </a:lnTo>
                  <a:lnTo>
                    <a:pt x="4356" y="4597"/>
                  </a:lnTo>
                  <a:lnTo>
                    <a:pt x="4383" y="4428"/>
                  </a:lnTo>
                  <a:lnTo>
                    <a:pt x="4398" y="4252"/>
                  </a:lnTo>
                  <a:lnTo>
                    <a:pt x="4400" y="4067"/>
                  </a:lnTo>
                  <a:lnTo>
                    <a:pt x="4392" y="3878"/>
                  </a:lnTo>
                  <a:lnTo>
                    <a:pt x="4371" y="3681"/>
                  </a:lnTo>
                  <a:lnTo>
                    <a:pt x="4340" y="3481"/>
                  </a:lnTo>
                  <a:lnTo>
                    <a:pt x="4296" y="3276"/>
                  </a:lnTo>
                  <a:lnTo>
                    <a:pt x="4241" y="3071"/>
                  </a:lnTo>
                  <a:lnTo>
                    <a:pt x="4175" y="2863"/>
                  </a:lnTo>
                  <a:lnTo>
                    <a:pt x="4099" y="2655"/>
                  </a:lnTo>
                  <a:lnTo>
                    <a:pt x="4014" y="2448"/>
                  </a:lnTo>
                  <a:lnTo>
                    <a:pt x="3917" y="2244"/>
                  </a:lnTo>
                  <a:lnTo>
                    <a:pt x="3813" y="2043"/>
                  </a:lnTo>
                  <a:lnTo>
                    <a:pt x="3699" y="1846"/>
                  </a:lnTo>
                  <a:lnTo>
                    <a:pt x="3577" y="1654"/>
                  </a:lnTo>
                  <a:lnTo>
                    <a:pt x="3448" y="1469"/>
                  </a:lnTo>
                  <a:lnTo>
                    <a:pt x="3313" y="1291"/>
                  </a:lnTo>
                  <a:lnTo>
                    <a:pt x="3171" y="1121"/>
                  </a:lnTo>
                  <a:lnTo>
                    <a:pt x="3024" y="961"/>
                  </a:lnTo>
                  <a:lnTo>
                    <a:pt x="2872" y="810"/>
                  </a:lnTo>
                  <a:lnTo>
                    <a:pt x="2718" y="670"/>
                  </a:lnTo>
                  <a:lnTo>
                    <a:pt x="2560" y="542"/>
                  </a:lnTo>
                  <a:lnTo>
                    <a:pt x="2402" y="426"/>
                  </a:lnTo>
                  <a:lnTo>
                    <a:pt x="2241" y="324"/>
                  </a:lnTo>
                  <a:lnTo>
                    <a:pt x="2080" y="234"/>
                  </a:lnTo>
                  <a:lnTo>
                    <a:pt x="1920" y="159"/>
                  </a:lnTo>
                  <a:lnTo>
                    <a:pt x="1761" y="97"/>
                  </a:lnTo>
                  <a:lnTo>
                    <a:pt x="1605" y="51"/>
                  </a:lnTo>
                  <a:lnTo>
                    <a:pt x="1452" y="19"/>
                  </a:lnTo>
                  <a:lnTo>
                    <a:pt x="1303" y="2"/>
                  </a:lnTo>
                  <a:lnTo>
                    <a:pt x="1159" y="0"/>
                  </a:lnTo>
                  <a:lnTo>
                    <a:pt x="1020" y="15"/>
                  </a:lnTo>
                  <a:lnTo>
                    <a:pt x="887" y="43"/>
                  </a:lnTo>
                  <a:lnTo>
                    <a:pt x="762" y="87"/>
                  </a:lnTo>
                  <a:lnTo>
                    <a:pt x="645" y="145"/>
                  </a:lnTo>
                  <a:lnTo>
                    <a:pt x="534" y="218"/>
                  </a:lnTo>
                  <a:lnTo>
                    <a:pt x="434" y="305"/>
                  </a:lnTo>
                  <a:lnTo>
                    <a:pt x="343" y="406"/>
                  </a:lnTo>
                  <a:lnTo>
                    <a:pt x="261" y="519"/>
                  </a:lnTo>
                  <a:lnTo>
                    <a:pt x="191" y="645"/>
                  </a:lnTo>
                  <a:lnTo>
                    <a:pt x="131" y="782"/>
                  </a:lnTo>
                  <a:lnTo>
                    <a:pt x="82" y="930"/>
                  </a:lnTo>
                  <a:lnTo>
                    <a:pt x="44" y="1089"/>
                  </a:lnTo>
                  <a:lnTo>
                    <a:pt x="18" y="1257"/>
                  </a:lnTo>
                  <a:lnTo>
                    <a:pt x="3" y="1434"/>
                  </a:lnTo>
                  <a:lnTo>
                    <a:pt x="0" y="1618"/>
                  </a:lnTo>
                  <a:lnTo>
                    <a:pt x="9" y="1809"/>
                  </a:lnTo>
                  <a:lnTo>
                    <a:pt x="29" y="2005"/>
                  </a:lnTo>
                  <a:lnTo>
                    <a:pt x="61" y="2206"/>
                  </a:lnTo>
                  <a:lnTo>
                    <a:pt x="105" y="2409"/>
                  </a:lnTo>
                  <a:lnTo>
                    <a:pt x="159" y="2616"/>
                  </a:lnTo>
                  <a:lnTo>
                    <a:pt x="225" y="2823"/>
                  </a:lnTo>
                  <a:lnTo>
                    <a:pt x="301" y="3030"/>
                  </a:lnTo>
                  <a:lnTo>
                    <a:pt x="387" y="3237"/>
                  </a:lnTo>
                  <a:lnTo>
                    <a:pt x="484" y="3442"/>
                  </a:lnTo>
                  <a:lnTo>
                    <a:pt x="588" y="3643"/>
                  </a:lnTo>
                  <a:lnTo>
                    <a:pt x="702" y="3840"/>
                  </a:lnTo>
                  <a:lnTo>
                    <a:pt x="824" y="4031"/>
                  </a:lnTo>
                  <a:lnTo>
                    <a:pt x="952" y="4217"/>
                  </a:lnTo>
                  <a:lnTo>
                    <a:pt x="1088" y="4395"/>
                  </a:lnTo>
                  <a:lnTo>
                    <a:pt x="1230" y="4565"/>
                  </a:lnTo>
                  <a:lnTo>
                    <a:pt x="1377" y="4726"/>
                  </a:lnTo>
                  <a:lnTo>
                    <a:pt x="1528" y="4876"/>
                  </a:lnTo>
                  <a:lnTo>
                    <a:pt x="1683" y="5016"/>
                  </a:lnTo>
                  <a:lnTo>
                    <a:pt x="1840" y="5144"/>
                  </a:lnTo>
                  <a:lnTo>
                    <a:pt x="1999" y="5260"/>
                  </a:lnTo>
                  <a:lnTo>
                    <a:pt x="2160" y="5363"/>
                  </a:lnTo>
                  <a:lnTo>
                    <a:pt x="2321" y="5452"/>
                  </a:lnTo>
                  <a:lnTo>
                    <a:pt x="2481" y="5528"/>
                  </a:lnTo>
                  <a:lnTo>
                    <a:pt x="2640" y="5589"/>
                  </a:lnTo>
                  <a:lnTo>
                    <a:pt x="2796" y="5636"/>
                  </a:lnTo>
                  <a:lnTo>
                    <a:pt x="2949" y="5667"/>
                  </a:lnTo>
                  <a:lnTo>
                    <a:pt x="3098" y="5684"/>
                  </a:lnTo>
                  <a:lnTo>
                    <a:pt x="3242" y="5685"/>
                  </a:lnTo>
                  <a:lnTo>
                    <a:pt x="3381" y="5672"/>
                  </a:lnTo>
                  <a:lnTo>
                    <a:pt x="3514" y="5643"/>
                  </a:lnTo>
                  <a:lnTo>
                    <a:pt x="3638" y="5599"/>
                  </a:lnTo>
                  <a:lnTo>
                    <a:pt x="3756" y="554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3" name="Freeform 348"/>
            <p:cNvSpPr>
              <a:spLocks/>
            </p:cNvSpPr>
            <p:nvPr/>
          </p:nvSpPr>
          <p:spPr bwMode="auto">
            <a:xfrm>
              <a:off x="2773" y="2275"/>
              <a:ext cx="92" cy="204"/>
            </a:xfrm>
            <a:custGeom>
              <a:avLst/>
              <a:gdLst>
                <a:gd name="T0" fmla="*/ 0 w 644"/>
                <a:gd name="T1" fmla="*/ 1 h 1426"/>
                <a:gd name="T2" fmla="*/ 0 w 644"/>
                <a:gd name="T3" fmla="*/ 1 h 1426"/>
                <a:gd name="T4" fmla="*/ 0 w 644"/>
                <a:gd name="T5" fmla="*/ 1 h 1426"/>
                <a:gd name="T6" fmla="*/ 0 w 644"/>
                <a:gd name="T7" fmla="*/ 0 h 1426"/>
                <a:gd name="T8" fmla="*/ 0 w 644"/>
                <a:gd name="T9" fmla="*/ 0 h 1426"/>
                <a:gd name="T10" fmla="*/ 0 w 644"/>
                <a:gd name="T11" fmla="*/ 0 h 1426"/>
                <a:gd name="T12" fmla="*/ 0 w 644"/>
                <a:gd name="T13" fmla="*/ 0 h 1426"/>
                <a:gd name="T14" fmla="*/ 0 w 644"/>
                <a:gd name="T15" fmla="*/ 0 h 1426"/>
                <a:gd name="T16" fmla="*/ 0 w 644"/>
                <a:gd name="T17" fmla="*/ 0 h 1426"/>
                <a:gd name="T18" fmla="*/ 0 w 644"/>
                <a:gd name="T19" fmla="*/ 0 h 1426"/>
                <a:gd name="T20" fmla="*/ 0 w 644"/>
                <a:gd name="T21" fmla="*/ 0 h 1426"/>
                <a:gd name="T22" fmla="*/ 0 w 644"/>
                <a:gd name="T23" fmla="*/ 0 h 14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44" h="1426">
                  <a:moveTo>
                    <a:pt x="0" y="1426"/>
                  </a:moveTo>
                  <a:lnTo>
                    <a:pt x="107" y="1354"/>
                  </a:lnTo>
                  <a:lnTo>
                    <a:pt x="205" y="1270"/>
                  </a:lnTo>
                  <a:lnTo>
                    <a:pt x="294" y="1173"/>
                  </a:lnTo>
                  <a:lnTo>
                    <a:pt x="375" y="1063"/>
                  </a:lnTo>
                  <a:lnTo>
                    <a:pt x="445" y="942"/>
                  </a:lnTo>
                  <a:lnTo>
                    <a:pt x="505" y="808"/>
                  </a:lnTo>
                  <a:lnTo>
                    <a:pt x="555" y="664"/>
                  </a:lnTo>
                  <a:lnTo>
                    <a:pt x="594" y="511"/>
                  </a:lnTo>
                  <a:lnTo>
                    <a:pt x="621" y="348"/>
                  </a:lnTo>
                  <a:lnTo>
                    <a:pt x="638" y="178"/>
                  </a:lnTo>
                  <a:lnTo>
                    <a:pt x="644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4" name="Freeform 349"/>
            <p:cNvSpPr>
              <a:spLocks/>
            </p:cNvSpPr>
            <p:nvPr/>
          </p:nvSpPr>
          <p:spPr bwMode="auto">
            <a:xfrm>
              <a:off x="2466" y="1695"/>
              <a:ext cx="399" cy="580"/>
            </a:xfrm>
            <a:custGeom>
              <a:avLst/>
              <a:gdLst>
                <a:gd name="T0" fmla="*/ 1 w 2791"/>
                <a:gd name="T1" fmla="*/ 2 h 4064"/>
                <a:gd name="T2" fmla="*/ 1 w 2791"/>
                <a:gd name="T3" fmla="*/ 2 h 4064"/>
                <a:gd name="T4" fmla="*/ 1 w 2791"/>
                <a:gd name="T5" fmla="*/ 2 h 4064"/>
                <a:gd name="T6" fmla="*/ 1 w 2791"/>
                <a:gd name="T7" fmla="*/ 1 h 4064"/>
                <a:gd name="T8" fmla="*/ 1 w 2791"/>
                <a:gd name="T9" fmla="*/ 1 h 4064"/>
                <a:gd name="T10" fmla="*/ 1 w 2791"/>
                <a:gd name="T11" fmla="*/ 1 h 4064"/>
                <a:gd name="T12" fmla="*/ 1 w 2791"/>
                <a:gd name="T13" fmla="*/ 1 h 4064"/>
                <a:gd name="T14" fmla="*/ 1 w 2791"/>
                <a:gd name="T15" fmla="*/ 1 h 4064"/>
                <a:gd name="T16" fmla="*/ 1 w 2791"/>
                <a:gd name="T17" fmla="*/ 1 h 4064"/>
                <a:gd name="T18" fmla="*/ 1 w 2791"/>
                <a:gd name="T19" fmla="*/ 1 h 4064"/>
                <a:gd name="T20" fmla="*/ 1 w 2791"/>
                <a:gd name="T21" fmla="*/ 1 h 4064"/>
                <a:gd name="T22" fmla="*/ 1 w 2791"/>
                <a:gd name="T23" fmla="*/ 1 h 4064"/>
                <a:gd name="T24" fmla="*/ 1 w 2791"/>
                <a:gd name="T25" fmla="*/ 1 h 4064"/>
                <a:gd name="T26" fmla="*/ 1 w 2791"/>
                <a:gd name="T27" fmla="*/ 1 h 4064"/>
                <a:gd name="T28" fmla="*/ 1 w 2791"/>
                <a:gd name="T29" fmla="*/ 1 h 4064"/>
                <a:gd name="T30" fmla="*/ 1 w 2791"/>
                <a:gd name="T31" fmla="*/ 0 h 4064"/>
                <a:gd name="T32" fmla="*/ 1 w 2791"/>
                <a:gd name="T33" fmla="*/ 0 h 4064"/>
                <a:gd name="T34" fmla="*/ 1 w 2791"/>
                <a:gd name="T35" fmla="*/ 0 h 4064"/>
                <a:gd name="T36" fmla="*/ 1 w 2791"/>
                <a:gd name="T37" fmla="*/ 0 h 4064"/>
                <a:gd name="T38" fmla="*/ 0 w 2791"/>
                <a:gd name="T39" fmla="*/ 0 h 4064"/>
                <a:gd name="T40" fmla="*/ 0 w 2791"/>
                <a:gd name="T41" fmla="*/ 0 h 4064"/>
                <a:gd name="T42" fmla="*/ 0 w 2791"/>
                <a:gd name="T43" fmla="*/ 0 h 4064"/>
                <a:gd name="T44" fmla="*/ 0 w 2791"/>
                <a:gd name="T45" fmla="*/ 0 h 4064"/>
                <a:gd name="T46" fmla="*/ 0 w 2791"/>
                <a:gd name="T47" fmla="*/ 0 h 4064"/>
                <a:gd name="T48" fmla="*/ 0 w 2791"/>
                <a:gd name="T49" fmla="*/ 0 h 4064"/>
                <a:gd name="T50" fmla="*/ 0 w 2791"/>
                <a:gd name="T51" fmla="*/ 0 h 4064"/>
                <a:gd name="T52" fmla="*/ 0 w 2791"/>
                <a:gd name="T53" fmla="*/ 0 h 406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791" h="4064">
                  <a:moveTo>
                    <a:pt x="2791" y="4064"/>
                  </a:moveTo>
                  <a:lnTo>
                    <a:pt x="2786" y="3880"/>
                  </a:lnTo>
                  <a:lnTo>
                    <a:pt x="2769" y="3691"/>
                  </a:lnTo>
                  <a:lnTo>
                    <a:pt x="2741" y="3498"/>
                  </a:lnTo>
                  <a:lnTo>
                    <a:pt x="2703" y="3301"/>
                  </a:lnTo>
                  <a:lnTo>
                    <a:pt x="2655" y="3102"/>
                  </a:lnTo>
                  <a:lnTo>
                    <a:pt x="2595" y="2901"/>
                  </a:lnTo>
                  <a:lnTo>
                    <a:pt x="2525" y="2700"/>
                  </a:lnTo>
                  <a:lnTo>
                    <a:pt x="2447" y="2499"/>
                  </a:lnTo>
                  <a:lnTo>
                    <a:pt x="2358" y="2299"/>
                  </a:lnTo>
                  <a:lnTo>
                    <a:pt x="2261" y="2102"/>
                  </a:lnTo>
                  <a:lnTo>
                    <a:pt x="2156" y="1909"/>
                  </a:lnTo>
                  <a:lnTo>
                    <a:pt x="2042" y="1719"/>
                  </a:lnTo>
                  <a:lnTo>
                    <a:pt x="1921" y="1536"/>
                  </a:lnTo>
                  <a:lnTo>
                    <a:pt x="1794" y="1359"/>
                  </a:lnTo>
                  <a:lnTo>
                    <a:pt x="1660" y="1188"/>
                  </a:lnTo>
                  <a:lnTo>
                    <a:pt x="1522" y="1026"/>
                  </a:lnTo>
                  <a:lnTo>
                    <a:pt x="1378" y="872"/>
                  </a:lnTo>
                  <a:lnTo>
                    <a:pt x="1231" y="728"/>
                  </a:lnTo>
                  <a:lnTo>
                    <a:pt x="1080" y="596"/>
                  </a:lnTo>
                  <a:lnTo>
                    <a:pt x="927" y="473"/>
                  </a:lnTo>
                  <a:lnTo>
                    <a:pt x="772" y="362"/>
                  </a:lnTo>
                  <a:lnTo>
                    <a:pt x="617" y="264"/>
                  </a:lnTo>
                  <a:lnTo>
                    <a:pt x="461" y="178"/>
                  </a:lnTo>
                  <a:lnTo>
                    <a:pt x="306" y="106"/>
                  </a:lnTo>
                  <a:lnTo>
                    <a:pt x="152" y="4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5" name="Freeform 350"/>
            <p:cNvSpPr>
              <a:spLocks/>
            </p:cNvSpPr>
            <p:nvPr/>
          </p:nvSpPr>
          <p:spPr bwMode="auto">
            <a:xfrm>
              <a:off x="2393" y="2109"/>
              <a:ext cx="130" cy="439"/>
            </a:xfrm>
            <a:custGeom>
              <a:avLst/>
              <a:gdLst>
                <a:gd name="T0" fmla="*/ 0 w 911"/>
                <a:gd name="T1" fmla="*/ 1 h 3070"/>
                <a:gd name="T2" fmla="*/ 0 w 911"/>
                <a:gd name="T3" fmla="*/ 1 h 3070"/>
                <a:gd name="T4" fmla="*/ 0 w 911"/>
                <a:gd name="T5" fmla="*/ 1 h 3070"/>
                <a:gd name="T6" fmla="*/ 0 w 911"/>
                <a:gd name="T7" fmla="*/ 1 h 3070"/>
                <a:gd name="T8" fmla="*/ 0 w 911"/>
                <a:gd name="T9" fmla="*/ 1 h 3070"/>
                <a:gd name="T10" fmla="*/ 0 w 911"/>
                <a:gd name="T11" fmla="*/ 1 h 3070"/>
                <a:gd name="T12" fmla="*/ 0 w 911"/>
                <a:gd name="T13" fmla="*/ 1 h 3070"/>
                <a:gd name="T14" fmla="*/ 0 w 911"/>
                <a:gd name="T15" fmla="*/ 1 h 3070"/>
                <a:gd name="T16" fmla="*/ 0 w 911"/>
                <a:gd name="T17" fmla="*/ 0 h 3070"/>
                <a:gd name="T18" fmla="*/ 0 w 911"/>
                <a:gd name="T19" fmla="*/ 0 h 3070"/>
                <a:gd name="T20" fmla="*/ 0 w 911"/>
                <a:gd name="T21" fmla="*/ 0 h 3070"/>
                <a:gd name="T22" fmla="*/ 0 w 911"/>
                <a:gd name="T23" fmla="*/ 0 h 3070"/>
                <a:gd name="T24" fmla="*/ 0 w 911"/>
                <a:gd name="T25" fmla="*/ 0 h 3070"/>
                <a:gd name="T26" fmla="*/ 0 w 911"/>
                <a:gd name="T27" fmla="*/ 0 h 30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1" h="3070">
                  <a:moveTo>
                    <a:pt x="0" y="3070"/>
                  </a:moveTo>
                  <a:lnTo>
                    <a:pt x="129" y="2837"/>
                  </a:lnTo>
                  <a:lnTo>
                    <a:pt x="249" y="2601"/>
                  </a:lnTo>
                  <a:lnTo>
                    <a:pt x="361" y="2362"/>
                  </a:lnTo>
                  <a:lnTo>
                    <a:pt x="463" y="2120"/>
                  </a:lnTo>
                  <a:lnTo>
                    <a:pt x="555" y="1878"/>
                  </a:lnTo>
                  <a:lnTo>
                    <a:pt x="637" y="1635"/>
                  </a:lnTo>
                  <a:lnTo>
                    <a:pt x="709" y="1392"/>
                  </a:lnTo>
                  <a:lnTo>
                    <a:pt x="771" y="1152"/>
                  </a:lnTo>
                  <a:lnTo>
                    <a:pt x="821" y="913"/>
                  </a:lnTo>
                  <a:lnTo>
                    <a:pt x="860" y="678"/>
                  </a:lnTo>
                  <a:lnTo>
                    <a:pt x="889" y="446"/>
                  </a:lnTo>
                  <a:lnTo>
                    <a:pt x="905" y="220"/>
                  </a:lnTo>
                  <a:lnTo>
                    <a:pt x="91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6" name="Line 351"/>
            <p:cNvSpPr>
              <a:spLocks noChangeShapeType="1"/>
            </p:cNvSpPr>
            <p:nvPr/>
          </p:nvSpPr>
          <p:spPr bwMode="auto">
            <a:xfrm flipH="1" flipV="1">
              <a:off x="1634" y="2109"/>
              <a:ext cx="759" cy="43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7" name="Freeform 352"/>
            <p:cNvSpPr>
              <a:spLocks/>
            </p:cNvSpPr>
            <p:nvPr/>
          </p:nvSpPr>
          <p:spPr bwMode="auto">
            <a:xfrm>
              <a:off x="1634" y="1564"/>
              <a:ext cx="889" cy="514"/>
            </a:xfrm>
            <a:custGeom>
              <a:avLst/>
              <a:gdLst>
                <a:gd name="T0" fmla="*/ 3 w 6224"/>
                <a:gd name="T1" fmla="*/ 1 h 3595"/>
                <a:gd name="T2" fmla="*/ 3 w 6224"/>
                <a:gd name="T3" fmla="*/ 1 h 3595"/>
                <a:gd name="T4" fmla="*/ 3 w 6224"/>
                <a:gd name="T5" fmla="*/ 0 h 3595"/>
                <a:gd name="T6" fmla="*/ 2 w 6224"/>
                <a:gd name="T7" fmla="*/ 0 h 3595"/>
                <a:gd name="T8" fmla="*/ 2 w 6224"/>
                <a:gd name="T9" fmla="*/ 0 h 3595"/>
                <a:gd name="T10" fmla="*/ 2 w 6224"/>
                <a:gd name="T11" fmla="*/ 0 h 3595"/>
                <a:gd name="T12" fmla="*/ 2 w 6224"/>
                <a:gd name="T13" fmla="*/ 0 h 3595"/>
                <a:gd name="T14" fmla="*/ 2 w 6224"/>
                <a:gd name="T15" fmla="*/ 0 h 3595"/>
                <a:gd name="T16" fmla="*/ 2 w 6224"/>
                <a:gd name="T17" fmla="*/ 0 h 3595"/>
                <a:gd name="T18" fmla="*/ 2 w 6224"/>
                <a:gd name="T19" fmla="*/ 0 h 3595"/>
                <a:gd name="T20" fmla="*/ 1 w 6224"/>
                <a:gd name="T21" fmla="*/ 0 h 3595"/>
                <a:gd name="T22" fmla="*/ 1 w 6224"/>
                <a:gd name="T23" fmla="*/ 0 h 3595"/>
                <a:gd name="T24" fmla="*/ 1 w 6224"/>
                <a:gd name="T25" fmla="*/ 0 h 3595"/>
                <a:gd name="T26" fmla="*/ 1 w 6224"/>
                <a:gd name="T27" fmla="*/ 0 h 3595"/>
                <a:gd name="T28" fmla="*/ 1 w 6224"/>
                <a:gd name="T29" fmla="*/ 0 h 3595"/>
                <a:gd name="T30" fmla="*/ 0 w 6224"/>
                <a:gd name="T31" fmla="*/ 0 h 3595"/>
                <a:gd name="T32" fmla="*/ 0 w 6224"/>
                <a:gd name="T33" fmla="*/ 0 h 3595"/>
                <a:gd name="T34" fmla="*/ 0 w 6224"/>
                <a:gd name="T35" fmla="*/ 0 h 3595"/>
                <a:gd name="T36" fmla="*/ 0 w 6224"/>
                <a:gd name="T37" fmla="*/ 0 h 3595"/>
                <a:gd name="T38" fmla="*/ 0 w 6224"/>
                <a:gd name="T39" fmla="*/ 1 h 3595"/>
                <a:gd name="T40" fmla="*/ 0 w 6224"/>
                <a:gd name="T41" fmla="*/ 1 h 3595"/>
                <a:gd name="T42" fmla="*/ 0 w 6224"/>
                <a:gd name="T43" fmla="*/ 1 h 3595"/>
                <a:gd name="T44" fmla="*/ 0 w 6224"/>
                <a:gd name="T45" fmla="*/ 1 h 3595"/>
                <a:gd name="T46" fmla="*/ 0 w 6224"/>
                <a:gd name="T47" fmla="*/ 1 h 3595"/>
                <a:gd name="T48" fmla="*/ 0 w 6224"/>
                <a:gd name="T49" fmla="*/ 1 h 3595"/>
                <a:gd name="T50" fmla="*/ 0 w 6224"/>
                <a:gd name="T51" fmla="*/ 1 h 3595"/>
                <a:gd name="T52" fmla="*/ 0 w 6224"/>
                <a:gd name="T53" fmla="*/ 1 h 3595"/>
                <a:gd name="T54" fmla="*/ 0 w 6224"/>
                <a:gd name="T55" fmla="*/ 1 h 3595"/>
                <a:gd name="T56" fmla="*/ 1 w 6224"/>
                <a:gd name="T57" fmla="*/ 1 h 3595"/>
                <a:gd name="T58" fmla="*/ 1 w 6224"/>
                <a:gd name="T59" fmla="*/ 1 h 3595"/>
                <a:gd name="T60" fmla="*/ 1 w 6224"/>
                <a:gd name="T61" fmla="*/ 1 h 3595"/>
                <a:gd name="T62" fmla="*/ 1 w 6224"/>
                <a:gd name="T63" fmla="*/ 1 h 3595"/>
                <a:gd name="T64" fmla="*/ 1 w 6224"/>
                <a:gd name="T65" fmla="*/ 1 h 3595"/>
                <a:gd name="T66" fmla="*/ 2 w 6224"/>
                <a:gd name="T67" fmla="*/ 1 h 3595"/>
                <a:gd name="T68" fmla="*/ 2 w 6224"/>
                <a:gd name="T69" fmla="*/ 1 h 3595"/>
                <a:gd name="T70" fmla="*/ 2 w 6224"/>
                <a:gd name="T71" fmla="*/ 1 h 3595"/>
                <a:gd name="T72" fmla="*/ 2 w 6224"/>
                <a:gd name="T73" fmla="*/ 1 h 3595"/>
                <a:gd name="T74" fmla="*/ 2 w 6224"/>
                <a:gd name="T75" fmla="*/ 1 h 3595"/>
                <a:gd name="T76" fmla="*/ 2 w 6224"/>
                <a:gd name="T77" fmla="*/ 1 h 3595"/>
                <a:gd name="T78" fmla="*/ 2 w 6224"/>
                <a:gd name="T79" fmla="*/ 1 h 3595"/>
                <a:gd name="T80" fmla="*/ 3 w 6224"/>
                <a:gd name="T81" fmla="*/ 1 h 3595"/>
                <a:gd name="T82" fmla="*/ 3 w 6224"/>
                <a:gd name="T83" fmla="*/ 1 h 3595"/>
                <a:gd name="T84" fmla="*/ 3 w 6224"/>
                <a:gd name="T85" fmla="*/ 1 h 35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224" h="3595">
                  <a:moveTo>
                    <a:pt x="6224" y="1797"/>
                  </a:moveTo>
                  <a:lnTo>
                    <a:pt x="6216" y="1666"/>
                  </a:lnTo>
                  <a:lnTo>
                    <a:pt x="6191" y="1536"/>
                  </a:lnTo>
                  <a:lnTo>
                    <a:pt x="6150" y="1406"/>
                  </a:lnTo>
                  <a:lnTo>
                    <a:pt x="6093" y="1279"/>
                  </a:lnTo>
                  <a:lnTo>
                    <a:pt x="6020" y="1155"/>
                  </a:lnTo>
                  <a:lnTo>
                    <a:pt x="5931" y="1035"/>
                  </a:lnTo>
                  <a:lnTo>
                    <a:pt x="5826" y="918"/>
                  </a:lnTo>
                  <a:lnTo>
                    <a:pt x="5708" y="805"/>
                  </a:lnTo>
                  <a:lnTo>
                    <a:pt x="5576" y="699"/>
                  </a:lnTo>
                  <a:lnTo>
                    <a:pt x="5430" y="597"/>
                  </a:lnTo>
                  <a:lnTo>
                    <a:pt x="5272" y="503"/>
                  </a:lnTo>
                  <a:lnTo>
                    <a:pt x="5103" y="415"/>
                  </a:lnTo>
                  <a:lnTo>
                    <a:pt x="4923" y="335"/>
                  </a:lnTo>
                  <a:lnTo>
                    <a:pt x="4733" y="263"/>
                  </a:lnTo>
                  <a:lnTo>
                    <a:pt x="4536" y="199"/>
                  </a:lnTo>
                  <a:lnTo>
                    <a:pt x="4330" y="142"/>
                  </a:lnTo>
                  <a:lnTo>
                    <a:pt x="4118" y="95"/>
                  </a:lnTo>
                  <a:lnTo>
                    <a:pt x="3900" y="57"/>
                  </a:lnTo>
                  <a:lnTo>
                    <a:pt x="3677" y="29"/>
                  </a:lnTo>
                  <a:lnTo>
                    <a:pt x="3453" y="10"/>
                  </a:lnTo>
                  <a:lnTo>
                    <a:pt x="3226" y="0"/>
                  </a:lnTo>
                  <a:lnTo>
                    <a:pt x="2999" y="0"/>
                  </a:lnTo>
                  <a:lnTo>
                    <a:pt x="2772" y="10"/>
                  </a:lnTo>
                  <a:lnTo>
                    <a:pt x="2547" y="29"/>
                  </a:lnTo>
                  <a:lnTo>
                    <a:pt x="2326" y="57"/>
                  </a:lnTo>
                  <a:lnTo>
                    <a:pt x="2108" y="95"/>
                  </a:lnTo>
                  <a:lnTo>
                    <a:pt x="1895" y="142"/>
                  </a:lnTo>
                  <a:lnTo>
                    <a:pt x="1690" y="199"/>
                  </a:lnTo>
                  <a:lnTo>
                    <a:pt x="1491" y="263"/>
                  </a:lnTo>
                  <a:lnTo>
                    <a:pt x="1301" y="335"/>
                  </a:lnTo>
                  <a:lnTo>
                    <a:pt x="1121" y="415"/>
                  </a:lnTo>
                  <a:lnTo>
                    <a:pt x="952" y="503"/>
                  </a:lnTo>
                  <a:lnTo>
                    <a:pt x="794" y="597"/>
                  </a:lnTo>
                  <a:lnTo>
                    <a:pt x="650" y="699"/>
                  </a:lnTo>
                  <a:lnTo>
                    <a:pt x="517" y="805"/>
                  </a:lnTo>
                  <a:lnTo>
                    <a:pt x="398" y="918"/>
                  </a:lnTo>
                  <a:lnTo>
                    <a:pt x="295" y="1035"/>
                  </a:lnTo>
                  <a:lnTo>
                    <a:pt x="206" y="1155"/>
                  </a:lnTo>
                  <a:lnTo>
                    <a:pt x="132" y="1279"/>
                  </a:lnTo>
                  <a:lnTo>
                    <a:pt x="74" y="1406"/>
                  </a:lnTo>
                  <a:lnTo>
                    <a:pt x="33" y="1536"/>
                  </a:lnTo>
                  <a:lnTo>
                    <a:pt x="8" y="1666"/>
                  </a:lnTo>
                  <a:lnTo>
                    <a:pt x="0" y="1797"/>
                  </a:lnTo>
                  <a:lnTo>
                    <a:pt x="8" y="1929"/>
                  </a:lnTo>
                  <a:lnTo>
                    <a:pt x="33" y="2059"/>
                  </a:lnTo>
                  <a:lnTo>
                    <a:pt x="74" y="2188"/>
                  </a:lnTo>
                  <a:lnTo>
                    <a:pt x="132" y="2315"/>
                  </a:lnTo>
                  <a:lnTo>
                    <a:pt x="206" y="2440"/>
                  </a:lnTo>
                  <a:lnTo>
                    <a:pt x="295" y="2560"/>
                  </a:lnTo>
                  <a:lnTo>
                    <a:pt x="398" y="2677"/>
                  </a:lnTo>
                  <a:lnTo>
                    <a:pt x="517" y="2790"/>
                  </a:lnTo>
                  <a:lnTo>
                    <a:pt x="650" y="2896"/>
                  </a:lnTo>
                  <a:lnTo>
                    <a:pt x="794" y="2997"/>
                  </a:lnTo>
                  <a:lnTo>
                    <a:pt x="952" y="3092"/>
                  </a:lnTo>
                  <a:lnTo>
                    <a:pt x="1121" y="3179"/>
                  </a:lnTo>
                  <a:lnTo>
                    <a:pt x="1301" y="3260"/>
                  </a:lnTo>
                  <a:lnTo>
                    <a:pt x="1491" y="3332"/>
                  </a:lnTo>
                  <a:lnTo>
                    <a:pt x="1690" y="3397"/>
                  </a:lnTo>
                  <a:lnTo>
                    <a:pt x="1895" y="3452"/>
                  </a:lnTo>
                  <a:lnTo>
                    <a:pt x="2108" y="3500"/>
                  </a:lnTo>
                  <a:lnTo>
                    <a:pt x="2326" y="3538"/>
                  </a:lnTo>
                  <a:lnTo>
                    <a:pt x="2547" y="3566"/>
                  </a:lnTo>
                  <a:lnTo>
                    <a:pt x="2772" y="3585"/>
                  </a:lnTo>
                  <a:lnTo>
                    <a:pt x="2999" y="3595"/>
                  </a:lnTo>
                  <a:lnTo>
                    <a:pt x="3226" y="3595"/>
                  </a:lnTo>
                  <a:lnTo>
                    <a:pt x="3453" y="3585"/>
                  </a:lnTo>
                  <a:lnTo>
                    <a:pt x="3677" y="3566"/>
                  </a:lnTo>
                  <a:lnTo>
                    <a:pt x="3900" y="3538"/>
                  </a:lnTo>
                  <a:lnTo>
                    <a:pt x="4118" y="3500"/>
                  </a:lnTo>
                  <a:lnTo>
                    <a:pt x="4330" y="3452"/>
                  </a:lnTo>
                  <a:lnTo>
                    <a:pt x="4536" y="3397"/>
                  </a:lnTo>
                  <a:lnTo>
                    <a:pt x="4733" y="3332"/>
                  </a:lnTo>
                  <a:lnTo>
                    <a:pt x="4923" y="3260"/>
                  </a:lnTo>
                  <a:lnTo>
                    <a:pt x="5103" y="3179"/>
                  </a:lnTo>
                  <a:lnTo>
                    <a:pt x="5272" y="3092"/>
                  </a:lnTo>
                  <a:lnTo>
                    <a:pt x="5430" y="2997"/>
                  </a:lnTo>
                  <a:lnTo>
                    <a:pt x="5576" y="2896"/>
                  </a:lnTo>
                  <a:lnTo>
                    <a:pt x="5708" y="2790"/>
                  </a:lnTo>
                  <a:lnTo>
                    <a:pt x="5826" y="2677"/>
                  </a:lnTo>
                  <a:lnTo>
                    <a:pt x="5931" y="2560"/>
                  </a:lnTo>
                  <a:lnTo>
                    <a:pt x="6020" y="2440"/>
                  </a:lnTo>
                  <a:lnTo>
                    <a:pt x="6093" y="2315"/>
                  </a:lnTo>
                  <a:lnTo>
                    <a:pt x="6150" y="2188"/>
                  </a:lnTo>
                  <a:lnTo>
                    <a:pt x="6191" y="2059"/>
                  </a:lnTo>
                  <a:lnTo>
                    <a:pt x="6216" y="1929"/>
                  </a:lnTo>
                  <a:lnTo>
                    <a:pt x="6224" y="179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8" name="Freeform 353"/>
            <p:cNvSpPr>
              <a:spLocks/>
            </p:cNvSpPr>
            <p:nvPr/>
          </p:nvSpPr>
          <p:spPr bwMode="auto">
            <a:xfrm>
              <a:off x="1691" y="2911"/>
              <a:ext cx="832" cy="257"/>
            </a:xfrm>
            <a:custGeom>
              <a:avLst/>
              <a:gdLst>
                <a:gd name="T0" fmla="*/ 0 w 5822"/>
                <a:gd name="T1" fmla="*/ 0 h 1797"/>
                <a:gd name="T2" fmla="*/ 0 w 5822"/>
                <a:gd name="T3" fmla="*/ 0 h 1797"/>
                <a:gd name="T4" fmla="*/ 0 w 5822"/>
                <a:gd name="T5" fmla="*/ 0 h 1797"/>
                <a:gd name="T6" fmla="*/ 0 w 5822"/>
                <a:gd name="T7" fmla="*/ 1 h 1797"/>
                <a:gd name="T8" fmla="*/ 0 w 5822"/>
                <a:gd name="T9" fmla="*/ 1 h 1797"/>
                <a:gd name="T10" fmla="*/ 0 w 5822"/>
                <a:gd name="T11" fmla="*/ 1 h 1797"/>
                <a:gd name="T12" fmla="*/ 0 w 5822"/>
                <a:gd name="T13" fmla="*/ 1 h 1797"/>
                <a:gd name="T14" fmla="*/ 0 w 5822"/>
                <a:gd name="T15" fmla="*/ 1 h 1797"/>
                <a:gd name="T16" fmla="*/ 1 w 5822"/>
                <a:gd name="T17" fmla="*/ 1 h 1797"/>
                <a:gd name="T18" fmla="*/ 1 w 5822"/>
                <a:gd name="T19" fmla="*/ 1 h 1797"/>
                <a:gd name="T20" fmla="*/ 1 w 5822"/>
                <a:gd name="T21" fmla="*/ 1 h 1797"/>
                <a:gd name="T22" fmla="*/ 1 w 5822"/>
                <a:gd name="T23" fmla="*/ 1 h 1797"/>
                <a:gd name="T24" fmla="*/ 1 w 5822"/>
                <a:gd name="T25" fmla="*/ 1 h 1797"/>
                <a:gd name="T26" fmla="*/ 1 w 5822"/>
                <a:gd name="T27" fmla="*/ 1 h 1797"/>
                <a:gd name="T28" fmla="*/ 1 w 5822"/>
                <a:gd name="T29" fmla="*/ 1 h 1797"/>
                <a:gd name="T30" fmla="*/ 1 w 5822"/>
                <a:gd name="T31" fmla="*/ 1 h 1797"/>
                <a:gd name="T32" fmla="*/ 1 w 5822"/>
                <a:gd name="T33" fmla="*/ 1 h 1797"/>
                <a:gd name="T34" fmla="*/ 1 w 5822"/>
                <a:gd name="T35" fmla="*/ 1 h 1797"/>
                <a:gd name="T36" fmla="*/ 1 w 5822"/>
                <a:gd name="T37" fmla="*/ 1 h 1797"/>
                <a:gd name="T38" fmla="*/ 2 w 5822"/>
                <a:gd name="T39" fmla="*/ 1 h 1797"/>
                <a:gd name="T40" fmla="*/ 2 w 5822"/>
                <a:gd name="T41" fmla="*/ 1 h 1797"/>
                <a:gd name="T42" fmla="*/ 2 w 5822"/>
                <a:gd name="T43" fmla="*/ 1 h 1797"/>
                <a:gd name="T44" fmla="*/ 2 w 5822"/>
                <a:gd name="T45" fmla="*/ 1 h 1797"/>
                <a:gd name="T46" fmla="*/ 2 w 5822"/>
                <a:gd name="T47" fmla="*/ 1 h 1797"/>
                <a:gd name="T48" fmla="*/ 2 w 5822"/>
                <a:gd name="T49" fmla="*/ 1 h 1797"/>
                <a:gd name="T50" fmla="*/ 2 w 5822"/>
                <a:gd name="T51" fmla="*/ 1 h 1797"/>
                <a:gd name="T52" fmla="*/ 2 w 5822"/>
                <a:gd name="T53" fmla="*/ 0 h 1797"/>
                <a:gd name="T54" fmla="*/ 2 w 5822"/>
                <a:gd name="T55" fmla="*/ 0 h 1797"/>
                <a:gd name="T56" fmla="*/ 2 w 5822"/>
                <a:gd name="T57" fmla="*/ 0 h 1797"/>
                <a:gd name="T58" fmla="*/ 2 w 5822"/>
                <a:gd name="T59" fmla="*/ 0 h 1797"/>
                <a:gd name="T60" fmla="*/ 2 w 5822"/>
                <a:gd name="T61" fmla="*/ 0 h 1797"/>
                <a:gd name="T62" fmla="*/ 2 w 5822"/>
                <a:gd name="T63" fmla="*/ 0 h 1797"/>
                <a:gd name="T64" fmla="*/ 2 w 5822"/>
                <a:gd name="T65" fmla="*/ 0 h 1797"/>
                <a:gd name="T66" fmla="*/ 2 w 5822"/>
                <a:gd name="T67" fmla="*/ 0 h 1797"/>
                <a:gd name="T68" fmla="*/ 2 w 5822"/>
                <a:gd name="T69" fmla="*/ 0 h 1797"/>
                <a:gd name="T70" fmla="*/ 2 w 5822"/>
                <a:gd name="T71" fmla="*/ 0 h 1797"/>
                <a:gd name="T72" fmla="*/ 2 w 5822"/>
                <a:gd name="T73" fmla="*/ 0 h 17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822" h="1797">
                  <a:moveTo>
                    <a:pt x="0" y="883"/>
                  </a:moveTo>
                  <a:lnTo>
                    <a:pt x="118" y="995"/>
                  </a:lnTo>
                  <a:lnTo>
                    <a:pt x="251" y="1102"/>
                  </a:lnTo>
                  <a:lnTo>
                    <a:pt x="397" y="1203"/>
                  </a:lnTo>
                  <a:lnTo>
                    <a:pt x="555" y="1296"/>
                  </a:lnTo>
                  <a:lnTo>
                    <a:pt x="724" y="1384"/>
                  </a:lnTo>
                  <a:lnTo>
                    <a:pt x="905" y="1464"/>
                  </a:lnTo>
                  <a:lnTo>
                    <a:pt x="1094" y="1537"/>
                  </a:lnTo>
                  <a:lnTo>
                    <a:pt x="1292" y="1601"/>
                  </a:lnTo>
                  <a:lnTo>
                    <a:pt x="1498" y="1656"/>
                  </a:lnTo>
                  <a:lnTo>
                    <a:pt x="1710" y="1703"/>
                  </a:lnTo>
                  <a:lnTo>
                    <a:pt x="1928" y="1740"/>
                  </a:lnTo>
                  <a:lnTo>
                    <a:pt x="2150" y="1768"/>
                  </a:lnTo>
                  <a:lnTo>
                    <a:pt x="2374" y="1787"/>
                  </a:lnTo>
                  <a:lnTo>
                    <a:pt x="2601" y="1797"/>
                  </a:lnTo>
                  <a:lnTo>
                    <a:pt x="2828" y="1796"/>
                  </a:lnTo>
                  <a:lnTo>
                    <a:pt x="3055" y="1787"/>
                  </a:lnTo>
                  <a:lnTo>
                    <a:pt x="3280" y="1768"/>
                  </a:lnTo>
                  <a:lnTo>
                    <a:pt x="3501" y="1739"/>
                  </a:lnTo>
                  <a:lnTo>
                    <a:pt x="3719" y="1701"/>
                  </a:lnTo>
                  <a:lnTo>
                    <a:pt x="3930" y="1653"/>
                  </a:lnTo>
                  <a:lnTo>
                    <a:pt x="4136" y="1598"/>
                  </a:lnTo>
                  <a:lnTo>
                    <a:pt x="4333" y="1533"/>
                  </a:lnTo>
                  <a:lnTo>
                    <a:pt x="4523" y="1461"/>
                  </a:lnTo>
                  <a:lnTo>
                    <a:pt x="4703" y="1380"/>
                  </a:lnTo>
                  <a:lnTo>
                    <a:pt x="4872" y="1293"/>
                  </a:lnTo>
                  <a:lnTo>
                    <a:pt x="5030" y="1198"/>
                  </a:lnTo>
                  <a:lnTo>
                    <a:pt x="5175" y="1097"/>
                  </a:lnTo>
                  <a:lnTo>
                    <a:pt x="5306" y="991"/>
                  </a:lnTo>
                  <a:lnTo>
                    <a:pt x="5425" y="879"/>
                  </a:lnTo>
                  <a:lnTo>
                    <a:pt x="5529" y="762"/>
                  </a:lnTo>
                  <a:lnTo>
                    <a:pt x="5618" y="641"/>
                  </a:lnTo>
                  <a:lnTo>
                    <a:pt x="5691" y="517"/>
                  </a:lnTo>
                  <a:lnTo>
                    <a:pt x="5748" y="391"/>
                  </a:lnTo>
                  <a:lnTo>
                    <a:pt x="5789" y="261"/>
                  </a:lnTo>
                  <a:lnTo>
                    <a:pt x="5814" y="131"/>
                  </a:lnTo>
                  <a:lnTo>
                    <a:pt x="582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09" name="Freeform 354"/>
            <p:cNvSpPr>
              <a:spLocks/>
            </p:cNvSpPr>
            <p:nvPr/>
          </p:nvSpPr>
          <p:spPr bwMode="auto">
            <a:xfrm>
              <a:off x="2079" y="2548"/>
              <a:ext cx="314" cy="332"/>
            </a:xfrm>
            <a:custGeom>
              <a:avLst/>
              <a:gdLst>
                <a:gd name="T0" fmla="*/ 0 w 2201"/>
                <a:gd name="T1" fmla="*/ 1 h 2326"/>
                <a:gd name="T2" fmla="*/ 0 w 2201"/>
                <a:gd name="T3" fmla="*/ 1 h 2326"/>
                <a:gd name="T4" fmla="*/ 0 w 2201"/>
                <a:gd name="T5" fmla="*/ 1 h 2326"/>
                <a:gd name="T6" fmla="*/ 0 w 2201"/>
                <a:gd name="T7" fmla="*/ 1 h 2326"/>
                <a:gd name="T8" fmla="*/ 0 w 2201"/>
                <a:gd name="T9" fmla="*/ 1 h 2326"/>
                <a:gd name="T10" fmla="*/ 0 w 2201"/>
                <a:gd name="T11" fmla="*/ 1 h 2326"/>
                <a:gd name="T12" fmla="*/ 0 w 2201"/>
                <a:gd name="T13" fmla="*/ 1 h 2326"/>
                <a:gd name="T14" fmla="*/ 1 w 2201"/>
                <a:gd name="T15" fmla="*/ 1 h 2326"/>
                <a:gd name="T16" fmla="*/ 1 w 2201"/>
                <a:gd name="T17" fmla="*/ 0 h 2326"/>
                <a:gd name="T18" fmla="*/ 1 w 2201"/>
                <a:gd name="T19" fmla="*/ 0 h 2326"/>
                <a:gd name="T20" fmla="*/ 1 w 2201"/>
                <a:gd name="T21" fmla="*/ 0 h 2326"/>
                <a:gd name="T22" fmla="*/ 1 w 2201"/>
                <a:gd name="T23" fmla="*/ 0 h 2326"/>
                <a:gd name="T24" fmla="*/ 1 w 2201"/>
                <a:gd name="T25" fmla="*/ 0 h 2326"/>
                <a:gd name="T26" fmla="*/ 1 w 2201"/>
                <a:gd name="T27" fmla="*/ 0 h 23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01" h="2326">
                  <a:moveTo>
                    <a:pt x="0" y="2326"/>
                  </a:moveTo>
                  <a:lnTo>
                    <a:pt x="188" y="2210"/>
                  </a:lnTo>
                  <a:lnTo>
                    <a:pt x="375" y="2082"/>
                  </a:lnTo>
                  <a:lnTo>
                    <a:pt x="562" y="1942"/>
                  </a:lnTo>
                  <a:lnTo>
                    <a:pt x="745" y="1791"/>
                  </a:lnTo>
                  <a:lnTo>
                    <a:pt x="926" y="1628"/>
                  </a:lnTo>
                  <a:lnTo>
                    <a:pt x="1104" y="1454"/>
                  </a:lnTo>
                  <a:lnTo>
                    <a:pt x="1277" y="1271"/>
                  </a:lnTo>
                  <a:lnTo>
                    <a:pt x="1447" y="1077"/>
                  </a:lnTo>
                  <a:lnTo>
                    <a:pt x="1610" y="876"/>
                  </a:lnTo>
                  <a:lnTo>
                    <a:pt x="1768" y="667"/>
                  </a:lnTo>
                  <a:lnTo>
                    <a:pt x="1920" y="450"/>
                  </a:lnTo>
                  <a:lnTo>
                    <a:pt x="2064" y="228"/>
                  </a:lnTo>
                  <a:lnTo>
                    <a:pt x="220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0" name="Line 355"/>
            <p:cNvSpPr>
              <a:spLocks noChangeShapeType="1"/>
            </p:cNvSpPr>
            <p:nvPr/>
          </p:nvSpPr>
          <p:spPr bwMode="auto">
            <a:xfrm>
              <a:off x="2393" y="2548"/>
              <a:ext cx="130" cy="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1" name="Line 356"/>
            <p:cNvSpPr>
              <a:spLocks noChangeShapeType="1"/>
            </p:cNvSpPr>
            <p:nvPr/>
          </p:nvSpPr>
          <p:spPr bwMode="auto">
            <a:xfrm flipH="1">
              <a:off x="3072" y="2146"/>
              <a:ext cx="313" cy="3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2" name="Line 357"/>
            <p:cNvSpPr>
              <a:spLocks noChangeShapeType="1"/>
            </p:cNvSpPr>
            <p:nvPr/>
          </p:nvSpPr>
          <p:spPr bwMode="auto">
            <a:xfrm flipH="1">
              <a:off x="3700" y="2904"/>
              <a:ext cx="184" cy="1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3" name="Line 358"/>
            <p:cNvSpPr>
              <a:spLocks noChangeShapeType="1"/>
            </p:cNvSpPr>
            <p:nvPr/>
          </p:nvSpPr>
          <p:spPr bwMode="auto">
            <a:xfrm flipH="1">
              <a:off x="4271" y="2203"/>
              <a:ext cx="315" cy="31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4" name="Line 359"/>
            <p:cNvSpPr>
              <a:spLocks noChangeShapeType="1"/>
            </p:cNvSpPr>
            <p:nvPr/>
          </p:nvSpPr>
          <p:spPr bwMode="auto">
            <a:xfrm flipV="1">
              <a:off x="4274" y="1785"/>
              <a:ext cx="0" cy="17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5" name="Line 360"/>
            <p:cNvSpPr>
              <a:spLocks noChangeShapeType="1"/>
            </p:cNvSpPr>
            <p:nvPr/>
          </p:nvSpPr>
          <p:spPr bwMode="auto">
            <a:xfrm flipV="1">
              <a:off x="3385" y="1785"/>
              <a:ext cx="0" cy="3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6" name="Line 361"/>
            <p:cNvSpPr>
              <a:spLocks noChangeShapeType="1"/>
            </p:cNvSpPr>
            <p:nvPr/>
          </p:nvSpPr>
          <p:spPr bwMode="auto">
            <a:xfrm flipV="1">
              <a:off x="4274" y="2515"/>
              <a:ext cx="0" cy="3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7" name="Line 362"/>
            <p:cNvSpPr>
              <a:spLocks noChangeShapeType="1"/>
            </p:cNvSpPr>
            <p:nvPr/>
          </p:nvSpPr>
          <p:spPr bwMode="auto">
            <a:xfrm flipH="1">
              <a:off x="1385" y="2109"/>
              <a:ext cx="249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8" name="Line 363"/>
            <p:cNvSpPr>
              <a:spLocks noChangeShapeType="1"/>
            </p:cNvSpPr>
            <p:nvPr/>
          </p:nvSpPr>
          <p:spPr bwMode="auto">
            <a:xfrm flipH="1">
              <a:off x="1829" y="2880"/>
              <a:ext cx="25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19" name="Line 364"/>
            <p:cNvSpPr>
              <a:spLocks noChangeShapeType="1"/>
            </p:cNvSpPr>
            <p:nvPr/>
          </p:nvSpPr>
          <p:spPr bwMode="auto">
            <a:xfrm flipH="1">
              <a:off x="2523" y="2479"/>
              <a:ext cx="250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0" name="Line 365"/>
            <p:cNvSpPr>
              <a:spLocks noChangeShapeType="1"/>
            </p:cNvSpPr>
            <p:nvPr/>
          </p:nvSpPr>
          <p:spPr bwMode="auto">
            <a:xfrm flipV="1">
              <a:off x="2523" y="1821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1" name="Line 366"/>
            <p:cNvSpPr>
              <a:spLocks noChangeShapeType="1"/>
            </p:cNvSpPr>
            <p:nvPr/>
          </p:nvSpPr>
          <p:spPr bwMode="auto">
            <a:xfrm flipV="1">
              <a:off x="1634" y="1821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522" name="Line 367"/>
            <p:cNvSpPr>
              <a:spLocks noChangeShapeType="1"/>
            </p:cNvSpPr>
            <p:nvPr/>
          </p:nvSpPr>
          <p:spPr bwMode="auto">
            <a:xfrm flipV="1">
              <a:off x="2523" y="2623"/>
              <a:ext cx="0" cy="28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0704" name="Group 368"/>
          <p:cNvGrpSpPr>
            <a:grpSpLocks/>
          </p:cNvGrpSpPr>
          <p:nvPr/>
        </p:nvGrpSpPr>
        <p:grpSpPr bwMode="auto">
          <a:xfrm>
            <a:off x="4716463" y="4683125"/>
            <a:ext cx="4176712" cy="2058988"/>
            <a:chOff x="1266" y="1215"/>
            <a:chExt cx="3050" cy="1503"/>
          </a:xfrm>
        </p:grpSpPr>
        <p:sp>
          <p:nvSpPr>
            <p:cNvPr id="147465" name="Freeform 369"/>
            <p:cNvSpPr>
              <a:spLocks/>
            </p:cNvSpPr>
            <p:nvPr/>
          </p:nvSpPr>
          <p:spPr bwMode="auto">
            <a:xfrm>
              <a:off x="2925" y="2182"/>
              <a:ext cx="422" cy="423"/>
            </a:xfrm>
            <a:custGeom>
              <a:avLst/>
              <a:gdLst>
                <a:gd name="T0" fmla="*/ 1 w 2952"/>
                <a:gd name="T1" fmla="*/ 1 h 2960"/>
                <a:gd name="T2" fmla="*/ 1 w 2952"/>
                <a:gd name="T3" fmla="*/ 1 h 2960"/>
                <a:gd name="T4" fmla="*/ 1 w 2952"/>
                <a:gd name="T5" fmla="*/ 1 h 2960"/>
                <a:gd name="T6" fmla="*/ 1 w 2952"/>
                <a:gd name="T7" fmla="*/ 1 h 2960"/>
                <a:gd name="T8" fmla="*/ 1 w 2952"/>
                <a:gd name="T9" fmla="*/ 1 h 2960"/>
                <a:gd name="T10" fmla="*/ 1 w 2952"/>
                <a:gd name="T11" fmla="*/ 1 h 2960"/>
                <a:gd name="T12" fmla="*/ 1 w 2952"/>
                <a:gd name="T13" fmla="*/ 1 h 2960"/>
                <a:gd name="T14" fmla="*/ 1 w 2952"/>
                <a:gd name="T15" fmla="*/ 1 h 2960"/>
                <a:gd name="T16" fmla="*/ 1 w 2952"/>
                <a:gd name="T17" fmla="*/ 0 h 2960"/>
                <a:gd name="T18" fmla="*/ 1 w 2952"/>
                <a:gd name="T19" fmla="*/ 0 h 2960"/>
                <a:gd name="T20" fmla="*/ 1 w 2952"/>
                <a:gd name="T21" fmla="*/ 0 h 2960"/>
                <a:gd name="T22" fmla="*/ 1 w 2952"/>
                <a:gd name="T23" fmla="*/ 0 h 2960"/>
                <a:gd name="T24" fmla="*/ 0 w 2952"/>
                <a:gd name="T25" fmla="*/ 0 h 2960"/>
                <a:gd name="T26" fmla="*/ 0 w 2952"/>
                <a:gd name="T27" fmla="*/ 0 h 2960"/>
                <a:gd name="T28" fmla="*/ 0 w 2952"/>
                <a:gd name="T29" fmla="*/ 0 h 2960"/>
                <a:gd name="T30" fmla="*/ 0 w 2952"/>
                <a:gd name="T31" fmla="*/ 0 h 2960"/>
                <a:gd name="T32" fmla="*/ 0 w 2952"/>
                <a:gd name="T33" fmla="*/ 0 h 2960"/>
                <a:gd name="T34" fmla="*/ 0 w 2952"/>
                <a:gd name="T35" fmla="*/ 0 h 2960"/>
                <a:gd name="T36" fmla="*/ 0 w 2952"/>
                <a:gd name="T37" fmla="*/ 0 h 2960"/>
                <a:gd name="T38" fmla="*/ 0 w 2952"/>
                <a:gd name="T39" fmla="*/ 0 h 2960"/>
                <a:gd name="T40" fmla="*/ 0 w 2952"/>
                <a:gd name="T41" fmla="*/ 0 h 2960"/>
                <a:gd name="T42" fmla="*/ 0 w 2952"/>
                <a:gd name="T43" fmla="*/ 0 h 2960"/>
                <a:gd name="T44" fmla="*/ 0 w 2952"/>
                <a:gd name="T45" fmla="*/ 0 h 2960"/>
                <a:gd name="T46" fmla="*/ 0 w 2952"/>
                <a:gd name="T47" fmla="*/ 0 h 2960"/>
                <a:gd name="T48" fmla="*/ 0 w 2952"/>
                <a:gd name="T49" fmla="*/ 1 h 2960"/>
                <a:gd name="T50" fmla="*/ 0 w 2952"/>
                <a:gd name="T51" fmla="*/ 1 h 2960"/>
                <a:gd name="T52" fmla="*/ 0 w 2952"/>
                <a:gd name="T53" fmla="*/ 1 h 2960"/>
                <a:gd name="T54" fmla="*/ 0 w 2952"/>
                <a:gd name="T55" fmla="*/ 1 h 2960"/>
                <a:gd name="T56" fmla="*/ 1 w 2952"/>
                <a:gd name="T57" fmla="*/ 1 h 2960"/>
                <a:gd name="T58" fmla="*/ 1 w 2952"/>
                <a:gd name="T59" fmla="*/ 1 h 2960"/>
                <a:gd name="T60" fmla="*/ 1 w 2952"/>
                <a:gd name="T61" fmla="*/ 1 h 2960"/>
                <a:gd name="T62" fmla="*/ 1 w 2952"/>
                <a:gd name="T63" fmla="*/ 1 h 2960"/>
                <a:gd name="T64" fmla="*/ 1 w 2952"/>
                <a:gd name="T65" fmla="*/ 1 h 2960"/>
                <a:gd name="T66" fmla="*/ 1 w 2952"/>
                <a:gd name="T67" fmla="*/ 1 h 2960"/>
                <a:gd name="T68" fmla="*/ 1 w 2952"/>
                <a:gd name="T69" fmla="*/ 1 h 2960"/>
                <a:gd name="T70" fmla="*/ 1 w 2952"/>
                <a:gd name="T71" fmla="*/ 1 h 2960"/>
                <a:gd name="T72" fmla="*/ 1 w 2952"/>
                <a:gd name="T73" fmla="*/ 1 h 296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952" h="2960">
                  <a:moveTo>
                    <a:pt x="2871" y="2880"/>
                  </a:moveTo>
                  <a:lnTo>
                    <a:pt x="2907" y="2833"/>
                  </a:lnTo>
                  <a:lnTo>
                    <a:pt x="2933" y="2777"/>
                  </a:lnTo>
                  <a:lnTo>
                    <a:pt x="2947" y="2711"/>
                  </a:lnTo>
                  <a:lnTo>
                    <a:pt x="2952" y="2635"/>
                  </a:lnTo>
                  <a:lnTo>
                    <a:pt x="2945" y="2551"/>
                  </a:lnTo>
                  <a:lnTo>
                    <a:pt x="2927" y="2459"/>
                  </a:lnTo>
                  <a:lnTo>
                    <a:pt x="2898" y="2360"/>
                  </a:lnTo>
                  <a:lnTo>
                    <a:pt x="2860" y="2255"/>
                  </a:lnTo>
                  <a:lnTo>
                    <a:pt x="2810" y="2143"/>
                  </a:lnTo>
                  <a:lnTo>
                    <a:pt x="2751" y="2028"/>
                  </a:lnTo>
                  <a:lnTo>
                    <a:pt x="2682" y="1907"/>
                  </a:lnTo>
                  <a:lnTo>
                    <a:pt x="2605" y="1784"/>
                  </a:lnTo>
                  <a:lnTo>
                    <a:pt x="2518" y="1658"/>
                  </a:lnTo>
                  <a:lnTo>
                    <a:pt x="2425" y="1531"/>
                  </a:lnTo>
                  <a:lnTo>
                    <a:pt x="2324" y="1403"/>
                  </a:lnTo>
                  <a:lnTo>
                    <a:pt x="2217" y="1277"/>
                  </a:lnTo>
                  <a:lnTo>
                    <a:pt x="2105" y="1151"/>
                  </a:lnTo>
                  <a:lnTo>
                    <a:pt x="1988" y="1029"/>
                  </a:lnTo>
                  <a:lnTo>
                    <a:pt x="1867" y="909"/>
                  </a:lnTo>
                  <a:lnTo>
                    <a:pt x="1743" y="794"/>
                  </a:lnTo>
                  <a:lnTo>
                    <a:pt x="1617" y="683"/>
                  </a:lnTo>
                  <a:lnTo>
                    <a:pt x="1490" y="579"/>
                  </a:lnTo>
                  <a:lnTo>
                    <a:pt x="1363" y="482"/>
                  </a:lnTo>
                  <a:lnTo>
                    <a:pt x="1238" y="391"/>
                  </a:lnTo>
                  <a:lnTo>
                    <a:pt x="1113" y="309"/>
                  </a:lnTo>
                  <a:lnTo>
                    <a:pt x="990" y="236"/>
                  </a:lnTo>
                  <a:lnTo>
                    <a:pt x="872" y="170"/>
                  </a:lnTo>
                  <a:lnTo>
                    <a:pt x="759" y="116"/>
                  </a:lnTo>
                  <a:lnTo>
                    <a:pt x="651" y="71"/>
                  </a:lnTo>
                  <a:lnTo>
                    <a:pt x="549" y="38"/>
                  </a:lnTo>
                  <a:lnTo>
                    <a:pt x="453" y="14"/>
                  </a:lnTo>
                  <a:lnTo>
                    <a:pt x="366" y="2"/>
                  </a:lnTo>
                  <a:lnTo>
                    <a:pt x="286" y="0"/>
                  </a:lnTo>
                  <a:lnTo>
                    <a:pt x="215" y="10"/>
                  </a:lnTo>
                  <a:lnTo>
                    <a:pt x="153" y="30"/>
                  </a:lnTo>
                  <a:lnTo>
                    <a:pt x="102" y="60"/>
                  </a:lnTo>
                  <a:lnTo>
                    <a:pt x="60" y="102"/>
                  </a:lnTo>
                  <a:lnTo>
                    <a:pt x="29" y="153"/>
                  </a:lnTo>
                  <a:lnTo>
                    <a:pt x="9" y="215"/>
                  </a:lnTo>
                  <a:lnTo>
                    <a:pt x="0" y="286"/>
                  </a:lnTo>
                  <a:lnTo>
                    <a:pt x="1" y="366"/>
                  </a:lnTo>
                  <a:lnTo>
                    <a:pt x="13" y="453"/>
                  </a:lnTo>
                  <a:lnTo>
                    <a:pt x="37" y="549"/>
                  </a:lnTo>
                  <a:lnTo>
                    <a:pt x="70" y="651"/>
                  </a:lnTo>
                  <a:lnTo>
                    <a:pt x="114" y="760"/>
                  </a:lnTo>
                  <a:lnTo>
                    <a:pt x="168" y="874"/>
                  </a:lnTo>
                  <a:lnTo>
                    <a:pt x="232" y="993"/>
                  </a:lnTo>
                  <a:lnTo>
                    <a:pt x="305" y="1114"/>
                  </a:lnTo>
                  <a:lnTo>
                    <a:pt x="387" y="1239"/>
                  </a:lnTo>
                  <a:lnTo>
                    <a:pt x="477" y="1366"/>
                  </a:lnTo>
                  <a:lnTo>
                    <a:pt x="575" y="1493"/>
                  </a:lnTo>
                  <a:lnTo>
                    <a:pt x="678" y="1620"/>
                  </a:lnTo>
                  <a:lnTo>
                    <a:pt x="788" y="1747"/>
                  </a:lnTo>
                  <a:lnTo>
                    <a:pt x="904" y="1870"/>
                  </a:lnTo>
                  <a:lnTo>
                    <a:pt x="1023" y="1992"/>
                  </a:lnTo>
                  <a:lnTo>
                    <a:pt x="1145" y="2110"/>
                  </a:lnTo>
                  <a:lnTo>
                    <a:pt x="1270" y="2222"/>
                  </a:lnTo>
                  <a:lnTo>
                    <a:pt x="1396" y="2330"/>
                  </a:lnTo>
                  <a:lnTo>
                    <a:pt x="1523" y="2431"/>
                  </a:lnTo>
                  <a:lnTo>
                    <a:pt x="1650" y="2525"/>
                  </a:lnTo>
                  <a:lnTo>
                    <a:pt x="1776" y="2611"/>
                  </a:lnTo>
                  <a:lnTo>
                    <a:pt x="1899" y="2689"/>
                  </a:lnTo>
                  <a:lnTo>
                    <a:pt x="2018" y="2758"/>
                  </a:lnTo>
                  <a:lnTo>
                    <a:pt x="2135" y="2817"/>
                  </a:lnTo>
                  <a:lnTo>
                    <a:pt x="2246" y="2867"/>
                  </a:lnTo>
                  <a:lnTo>
                    <a:pt x="2351" y="2906"/>
                  </a:lnTo>
                  <a:lnTo>
                    <a:pt x="2450" y="2935"/>
                  </a:lnTo>
                  <a:lnTo>
                    <a:pt x="2542" y="2953"/>
                  </a:lnTo>
                  <a:lnTo>
                    <a:pt x="2626" y="2960"/>
                  </a:lnTo>
                  <a:lnTo>
                    <a:pt x="2701" y="2957"/>
                  </a:lnTo>
                  <a:lnTo>
                    <a:pt x="2768" y="2942"/>
                  </a:lnTo>
                  <a:lnTo>
                    <a:pt x="2824" y="2916"/>
                  </a:lnTo>
                  <a:lnTo>
                    <a:pt x="2871" y="288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66" name="Freeform 370"/>
            <p:cNvSpPr>
              <a:spLocks/>
            </p:cNvSpPr>
            <p:nvPr/>
          </p:nvSpPr>
          <p:spPr bwMode="auto">
            <a:xfrm>
              <a:off x="3905" y="1215"/>
              <a:ext cx="399" cy="327"/>
            </a:xfrm>
            <a:custGeom>
              <a:avLst/>
              <a:gdLst>
                <a:gd name="T0" fmla="*/ 1 w 2793"/>
                <a:gd name="T1" fmla="*/ 1 h 2288"/>
                <a:gd name="T2" fmla="*/ 1 w 2793"/>
                <a:gd name="T3" fmla="*/ 1 h 2288"/>
                <a:gd name="T4" fmla="*/ 1 w 2793"/>
                <a:gd name="T5" fmla="*/ 1 h 2288"/>
                <a:gd name="T6" fmla="*/ 1 w 2793"/>
                <a:gd name="T7" fmla="*/ 1 h 2288"/>
                <a:gd name="T8" fmla="*/ 1 w 2793"/>
                <a:gd name="T9" fmla="*/ 1 h 2288"/>
                <a:gd name="T10" fmla="*/ 1 w 2793"/>
                <a:gd name="T11" fmla="*/ 1 h 2288"/>
                <a:gd name="T12" fmla="*/ 1 w 2793"/>
                <a:gd name="T13" fmla="*/ 1 h 2288"/>
                <a:gd name="T14" fmla="*/ 1 w 2793"/>
                <a:gd name="T15" fmla="*/ 1 h 2288"/>
                <a:gd name="T16" fmla="*/ 1 w 2793"/>
                <a:gd name="T17" fmla="*/ 1 h 2288"/>
                <a:gd name="T18" fmla="*/ 1 w 2793"/>
                <a:gd name="T19" fmla="*/ 0 h 2288"/>
                <a:gd name="T20" fmla="*/ 1 w 2793"/>
                <a:gd name="T21" fmla="*/ 0 h 2288"/>
                <a:gd name="T22" fmla="*/ 1 w 2793"/>
                <a:gd name="T23" fmla="*/ 0 h 2288"/>
                <a:gd name="T24" fmla="*/ 1 w 2793"/>
                <a:gd name="T25" fmla="*/ 0 h 2288"/>
                <a:gd name="T26" fmla="*/ 1 w 2793"/>
                <a:gd name="T27" fmla="*/ 0 h 2288"/>
                <a:gd name="T28" fmla="*/ 1 w 2793"/>
                <a:gd name="T29" fmla="*/ 0 h 2288"/>
                <a:gd name="T30" fmla="*/ 1 w 2793"/>
                <a:gd name="T31" fmla="*/ 0 h 2288"/>
                <a:gd name="T32" fmla="*/ 1 w 2793"/>
                <a:gd name="T33" fmla="*/ 0 h 2288"/>
                <a:gd name="T34" fmla="*/ 0 w 2793"/>
                <a:gd name="T35" fmla="*/ 0 h 2288"/>
                <a:gd name="T36" fmla="*/ 0 w 2793"/>
                <a:gd name="T37" fmla="*/ 0 h 2288"/>
                <a:gd name="T38" fmla="*/ 0 w 2793"/>
                <a:gd name="T39" fmla="*/ 0 h 2288"/>
                <a:gd name="T40" fmla="*/ 0 w 2793"/>
                <a:gd name="T41" fmla="*/ 0 h 2288"/>
                <a:gd name="T42" fmla="*/ 0 w 2793"/>
                <a:gd name="T43" fmla="*/ 0 h 2288"/>
                <a:gd name="T44" fmla="*/ 0 w 2793"/>
                <a:gd name="T45" fmla="*/ 0 h 2288"/>
                <a:gd name="T46" fmla="*/ 0 w 2793"/>
                <a:gd name="T47" fmla="*/ 0 h 2288"/>
                <a:gd name="T48" fmla="*/ 0 w 2793"/>
                <a:gd name="T49" fmla="*/ 0 h 2288"/>
                <a:gd name="T50" fmla="*/ 0 w 2793"/>
                <a:gd name="T51" fmla="*/ 0 h 2288"/>
                <a:gd name="T52" fmla="*/ 0 w 2793"/>
                <a:gd name="T53" fmla="*/ 0 h 2288"/>
                <a:gd name="T54" fmla="*/ 0 w 2793"/>
                <a:gd name="T55" fmla="*/ 0 h 2288"/>
                <a:gd name="T56" fmla="*/ 0 w 2793"/>
                <a:gd name="T57" fmla="*/ 0 h 2288"/>
                <a:gd name="T58" fmla="*/ 0 w 2793"/>
                <a:gd name="T59" fmla="*/ 0 h 22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793" h="2288">
                  <a:moveTo>
                    <a:pt x="2793" y="2288"/>
                  </a:moveTo>
                  <a:lnTo>
                    <a:pt x="2747" y="2179"/>
                  </a:lnTo>
                  <a:lnTo>
                    <a:pt x="2692" y="2065"/>
                  </a:lnTo>
                  <a:lnTo>
                    <a:pt x="2626" y="1946"/>
                  </a:lnTo>
                  <a:lnTo>
                    <a:pt x="2551" y="1825"/>
                  </a:lnTo>
                  <a:lnTo>
                    <a:pt x="2469" y="1700"/>
                  </a:lnTo>
                  <a:lnTo>
                    <a:pt x="2378" y="1574"/>
                  </a:lnTo>
                  <a:lnTo>
                    <a:pt x="2281" y="1449"/>
                  </a:lnTo>
                  <a:lnTo>
                    <a:pt x="2177" y="1322"/>
                  </a:lnTo>
                  <a:lnTo>
                    <a:pt x="2067" y="1197"/>
                  </a:lnTo>
                  <a:lnTo>
                    <a:pt x="1953" y="1074"/>
                  </a:lnTo>
                  <a:lnTo>
                    <a:pt x="1834" y="954"/>
                  </a:lnTo>
                  <a:lnTo>
                    <a:pt x="1711" y="837"/>
                  </a:lnTo>
                  <a:lnTo>
                    <a:pt x="1588" y="726"/>
                  </a:lnTo>
                  <a:lnTo>
                    <a:pt x="1462" y="620"/>
                  </a:lnTo>
                  <a:lnTo>
                    <a:pt x="1336" y="520"/>
                  </a:lnTo>
                  <a:lnTo>
                    <a:pt x="1210" y="427"/>
                  </a:lnTo>
                  <a:lnTo>
                    <a:pt x="1085" y="343"/>
                  </a:lnTo>
                  <a:lnTo>
                    <a:pt x="963" y="265"/>
                  </a:lnTo>
                  <a:lnTo>
                    <a:pt x="844" y="198"/>
                  </a:lnTo>
                  <a:lnTo>
                    <a:pt x="729" y="140"/>
                  </a:lnTo>
                  <a:lnTo>
                    <a:pt x="619" y="91"/>
                  </a:lnTo>
                  <a:lnTo>
                    <a:pt x="515" y="52"/>
                  </a:lnTo>
                  <a:lnTo>
                    <a:pt x="417" y="24"/>
                  </a:lnTo>
                  <a:lnTo>
                    <a:pt x="326" y="7"/>
                  </a:lnTo>
                  <a:lnTo>
                    <a:pt x="243" y="0"/>
                  </a:lnTo>
                  <a:lnTo>
                    <a:pt x="169" y="4"/>
                  </a:lnTo>
                  <a:lnTo>
                    <a:pt x="102" y="19"/>
                  </a:lnTo>
                  <a:lnTo>
                    <a:pt x="46" y="44"/>
                  </a:lnTo>
                  <a:lnTo>
                    <a:pt x="0" y="8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67" name="Freeform 371"/>
            <p:cNvSpPr>
              <a:spLocks/>
            </p:cNvSpPr>
            <p:nvPr/>
          </p:nvSpPr>
          <p:spPr bwMode="auto">
            <a:xfrm>
              <a:off x="4304" y="1542"/>
              <a:ext cx="12" cy="85"/>
            </a:xfrm>
            <a:custGeom>
              <a:avLst/>
              <a:gdLst>
                <a:gd name="T0" fmla="*/ 0 w 81"/>
                <a:gd name="T1" fmla="*/ 0 h 593"/>
                <a:gd name="T2" fmla="*/ 0 w 81"/>
                <a:gd name="T3" fmla="*/ 0 h 593"/>
                <a:gd name="T4" fmla="*/ 0 w 81"/>
                <a:gd name="T5" fmla="*/ 0 h 593"/>
                <a:gd name="T6" fmla="*/ 0 w 81"/>
                <a:gd name="T7" fmla="*/ 0 h 593"/>
                <a:gd name="T8" fmla="*/ 0 w 81"/>
                <a:gd name="T9" fmla="*/ 0 h 593"/>
                <a:gd name="T10" fmla="*/ 0 w 81"/>
                <a:gd name="T11" fmla="*/ 0 h 593"/>
                <a:gd name="T12" fmla="*/ 0 w 81"/>
                <a:gd name="T13" fmla="*/ 0 h 593"/>
                <a:gd name="T14" fmla="*/ 0 w 81"/>
                <a:gd name="T15" fmla="*/ 0 h 593"/>
                <a:gd name="T16" fmla="*/ 0 w 81"/>
                <a:gd name="T17" fmla="*/ 0 h 5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593">
                  <a:moveTo>
                    <a:pt x="0" y="593"/>
                  </a:moveTo>
                  <a:lnTo>
                    <a:pt x="35" y="548"/>
                  </a:lnTo>
                  <a:lnTo>
                    <a:pt x="59" y="494"/>
                  </a:lnTo>
                  <a:lnTo>
                    <a:pt x="75" y="431"/>
                  </a:lnTo>
                  <a:lnTo>
                    <a:pt x="81" y="359"/>
                  </a:lnTo>
                  <a:lnTo>
                    <a:pt x="75" y="281"/>
                  </a:lnTo>
                  <a:lnTo>
                    <a:pt x="61" y="193"/>
                  </a:lnTo>
                  <a:lnTo>
                    <a:pt x="36" y="100"/>
                  </a:lnTo>
                  <a:lnTo>
                    <a:pt x="1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68" name="Freeform 372"/>
            <p:cNvSpPr>
              <a:spLocks/>
            </p:cNvSpPr>
            <p:nvPr/>
          </p:nvSpPr>
          <p:spPr bwMode="auto">
            <a:xfrm>
              <a:off x="3765" y="1930"/>
              <a:ext cx="208" cy="35"/>
            </a:xfrm>
            <a:custGeom>
              <a:avLst/>
              <a:gdLst>
                <a:gd name="T0" fmla="*/ 0 w 1452"/>
                <a:gd name="T1" fmla="*/ 0 h 245"/>
                <a:gd name="T2" fmla="*/ 0 w 1452"/>
                <a:gd name="T3" fmla="*/ 0 h 245"/>
                <a:gd name="T4" fmla="*/ 0 w 1452"/>
                <a:gd name="T5" fmla="*/ 0 h 245"/>
                <a:gd name="T6" fmla="*/ 0 w 1452"/>
                <a:gd name="T7" fmla="*/ 0 h 245"/>
                <a:gd name="T8" fmla="*/ 0 w 1452"/>
                <a:gd name="T9" fmla="*/ 0 h 245"/>
                <a:gd name="T10" fmla="*/ 0 w 1452"/>
                <a:gd name="T11" fmla="*/ 0 h 245"/>
                <a:gd name="T12" fmla="*/ 0 w 1452"/>
                <a:gd name="T13" fmla="*/ 0 h 245"/>
                <a:gd name="T14" fmla="*/ 0 w 1452"/>
                <a:gd name="T15" fmla="*/ 0 h 245"/>
                <a:gd name="T16" fmla="*/ 0 w 1452"/>
                <a:gd name="T17" fmla="*/ 0 h 245"/>
                <a:gd name="T18" fmla="*/ 0 w 1452"/>
                <a:gd name="T19" fmla="*/ 0 h 245"/>
                <a:gd name="T20" fmla="*/ 1 w 1452"/>
                <a:gd name="T21" fmla="*/ 0 h 245"/>
                <a:gd name="T22" fmla="*/ 1 w 1452"/>
                <a:gd name="T23" fmla="*/ 0 h 245"/>
                <a:gd name="T24" fmla="*/ 1 w 1452"/>
                <a:gd name="T25" fmla="*/ 0 h 245"/>
                <a:gd name="T26" fmla="*/ 1 w 1452"/>
                <a:gd name="T27" fmla="*/ 0 h 245"/>
                <a:gd name="T28" fmla="*/ 1 w 1452"/>
                <a:gd name="T29" fmla="*/ 0 h 2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52" h="245">
                  <a:moveTo>
                    <a:pt x="0" y="0"/>
                  </a:moveTo>
                  <a:lnTo>
                    <a:pt x="157" y="47"/>
                  </a:lnTo>
                  <a:lnTo>
                    <a:pt x="311" y="89"/>
                  </a:lnTo>
                  <a:lnTo>
                    <a:pt x="458" y="126"/>
                  </a:lnTo>
                  <a:lnTo>
                    <a:pt x="598" y="160"/>
                  </a:lnTo>
                  <a:lnTo>
                    <a:pt x="731" y="188"/>
                  </a:lnTo>
                  <a:lnTo>
                    <a:pt x="855" y="211"/>
                  </a:lnTo>
                  <a:lnTo>
                    <a:pt x="969" y="227"/>
                  </a:lnTo>
                  <a:lnTo>
                    <a:pt x="1074" y="239"/>
                  </a:lnTo>
                  <a:lnTo>
                    <a:pt x="1168" y="245"/>
                  </a:lnTo>
                  <a:lnTo>
                    <a:pt x="1250" y="245"/>
                  </a:lnTo>
                  <a:lnTo>
                    <a:pt x="1320" y="240"/>
                  </a:lnTo>
                  <a:lnTo>
                    <a:pt x="1377" y="229"/>
                  </a:lnTo>
                  <a:lnTo>
                    <a:pt x="1422" y="213"/>
                  </a:lnTo>
                  <a:lnTo>
                    <a:pt x="1452" y="19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69" name="Freeform 373"/>
            <p:cNvSpPr>
              <a:spLocks/>
            </p:cNvSpPr>
            <p:nvPr/>
          </p:nvSpPr>
          <p:spPr bwMode="auto">
            <a:xfrm>
              <a:off x="3478" y="1930"/>
              <a:ext cx="287" cy="521"/>
            </a:xfrm>
            <a:custGeom>
              <a:avLst/>
              <a:gdLst>
                <a:gd name="T0" fmla="*/ 0 w 2009"/>
                <a:gd name="T1" fmla="*/ 2 h 3646"/>
                <a:gd name="T2" fmla="*/ 0 w 2009"/>
                <a:gd name="T3" fmla="*/ 1 h 3646"/>
                <a:gd name="T4" fmla="*/ 0 w 2009"/>
                <a:gd name="T5" fmla="*/ 1 h 3646"/>
                <a:gd name="T6" fmla="*/ 0 w 2009"/>
                <a:gd name="T7" fmla="*/ 1 h 3646"/>
                <a:gd name="T8" fmla="*/ 0 w 2009"/>
                <a:gd name="T9" fmla="*/ 1 h 3646"/>
                <a:gd name="T10" fmla="*/ 0 w 2009"/>
                <a:gd name="T11" fmla="*/ 1 h 3646"/>
                <a:gd name="T12" fmla="*/ 0 w 2009"/>
                <a:gd name="T13" fmla="*/ 1 h 3646"/>
                <a:gd name="T14" fmla="*/ 0 w 2009"/>
                <a:gd name="T15" fmla="*/ 1 h 3646"/>
                <a:gd name="T16" fmla="*/ 0 w 2009"/>
                <a:gd name="T17" fmla="*/ 1 h 3646"/>
                <a:gd name="T18" fmla="*/ 0 w 2009"/>
                <a:gd name="T19" fmla="*/ 1 h 3646"/>
                <a:gd name="T20" fmla="*/ 1 w 2009"/>
                <a:gd name="T21" fmla="*/ 1 h 3646"/>
                <a:gd name="T22" fmla="*/ 1 w 2009"/>
                <a:gd name="T23" fmla="*/ 1 h 3646"/>
                <a:gd name="T24" fmla="*/ 1 w 2009"/>
                <a:gd name="T25" fmla="*/ 1 h 3646"/>
                <a:gd name="T26" fmla="*/ 1 w 2009"/>
                <a:gd name="T27" fmla="*/ 1 h 3646"/>
                <a:gd name="T28" fmla="*/ 1 w 2009"/>
                <a:gd name="T29" fmla="*/ 0 h 3646"/>
                <a:gd name="T30" fmla="*/ 1 w 2009"/>
                <a:gd name="T31" fmla="*/ 0 h 3646"/>
                <a:gd name="T32" fmla="*/ 1 w 2009"/>
                <a:gd name="T33" fmla="*/ 0 h 3646"/>
                <a:gd name="T34" fmla="*/ 1 w 2009"/>
                <a:gd name="T35" fmla="*/ 0 h 3646"/>
                <a:gd name="T36" fmla="*/ 1 w 2009"/>
                <a:gd name="T37" fmla="*/ 0 h 3646"/>
                <a:gd name="T38" fmla="*/ 1 w 2009"/>
                <a:gd name="T39" fmla="*/ 0 h 36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09" h="3646">
                  <a:moveTo>
                    <a:pt x="0" y="3646"/>
                  </a:moveTo>
                  <a:lnTo>
                    <a:pt x="135" y="3508"/>
                  </a:lnTo>
                  <a:lnTo>
                    <a:pt x="268" y="3359"/>
                  </a:lnTo>
                  <a:lnTo>
                    <a:pt x="400" y="3201"/>
                  </a:lnTo>
                  <a:lnTo>
                    <a:pt x="531" y="3036"/>
                  </a:lnTo>
                  <a:lnTo>
                    <a:pt x="661" y="2862"/>
                  </a:lnTo>
                  <a:lnTo>
                    <a:pt x="786" y="2681"/>
                  </a:lnTo>
                  <a:lnTo>
                    <a:pt x="910" y="2494"/>
                  </a:lnTo>
                  <a:lnTo>
                    <a:pt x="1029" y="2300"/>
                  </a:lnTo>
                  <a:lnTo>
                    <a:pt x="1146" y="2103"/>
                  </a:lnTo>
                  <a:lnTo>
                    <a:pt x="1257" y="1899"/>
                  </a:lnTo>
                  <a:lnTo>
                    <a:pt x="1364" y="1693"/>
                  </a:lnTo>
                  <a:lnTo>
                    <a:pt x="1466" y="1484"/>
                  </a:lnTo>
                  <a:lnTo>
                    <a:pt x="1563" y="1271"/>
                  </a:lnTo>
                  <a:lnTo>
                    <a:pt x="1654" y="1059"/>
                  </a:lnTo>
                  <a:lnTo>
                    <a:pt x="1738" y="845"/>
                  </a:lnTo>
                  <a:lnTo>
                    <a:pt x="1815" y="632"/>
                  </a:lnTo>
                  <a:lnTo>
                    <a:pt x="1887" y="420"/>
                  </a:lnTo>
                  <a:lnTo>
                    <a:pt x="1951" y="208"/>
                  </a:lnTo>
                  <a:lnTo>
                    <a:pt x="200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0" name="Freeform 374"/>
            <p:cNvSpPr>
              <a:spLocks/>
            </p:cNvSpPr>
            <p:nvPr/>
          </p:nvSpPr>
          <p:spPr bwMode="auto">
            <a:xfrm>
              <a:off x="3067" y="2245"/>
              <a:ext cx="1134" cy="451"/>
            </a:xfrm>
            <a:custGeom>
              <a:avLst/>
              <a:gdLst>
                <a:gd name="T0" fmla="*/ 0 w 7939"/>
                <a:gd name="T1" fmla="*/ 1 h 3156"/>
                <a:gd name="T2" fmla="*/ 0 w 7939"/>
                <a:gd name="T3" fmla="*/ 1 h 3156"/>
                <a:gd name="T4" fmla="*/ 0 w 7939"/>
                <a:gd name="T5" fmla="*/ 1 h 3156"/>
                <a:gd name="T6" fmla="*/ 0 w 7939"/>
                <a:gd name="T7" fmla="*/ 1 h 3156"/>
                <a:gd name="T8" fmla="*/ 0 w 7939"/>
                <a:gd name="T9" fmla="*/ 1 h 3156"/>
                <a:gd name="T10" fmla="*/ 0 w 7939"/>
                <a:gd name="T11" fmla="*/ 1 h 3156"/>
                <a:gd name="T12" fmla="*/ 0 w 7939"/>
                <a:gd name="T13" fmla="*/ 1 h 3156"/>
                <a:gd name="T14" fmla="*/ 0 w 7939"/>
                <a:gd name="T15" fmla="*/ 1 h 3156"/>
                <a:gd name="T16" fmla="*/ 0 w 7939"/>
                <a:gd name="T17" fmla="*/ 1 h 3156"/>
                <a:gd name="T18" fmla="*/ 0 w 7939"/>
                <a:gd name="T19" fmla="*/ 1 h 3156"/>
                <a:gd name="T20" fmla="*/ 1 w 7939"/>
                <a:gd name="T21" fmla="*/ 1 h 3156"/>
                <a:gd name="T22" fmla="*/ 1 w 7939"/>
                <a:gd name="T23" fmla="*/ 1 h 3156"/>
                <a:gd name="T24" fmla="*/ 1 w 7939"/>
                <a:gd name="T25" fmla="*/ 1 h 3156"/>
                <a:gd name="T26" fmla="*/ 1 w 7939"/>
                <a:gd name="T27" fmla="*/ 1 h 3156"/>
                <a:gd name="T28" fmla="*/ 1 w 7939"/>
                <a:gd name="T29" fmla="*/ 1 h 3156"/>
                <a:gd name="T30" fmla="*/ 1 w 7939"/>
                <a:gd name="T31" fmla="*/ 1 h 3156"/>
                <a:gd name="T32" fmla="*/ 1 w 7939"/>
                <a:gd name="T33" fmla="*/ 1 h 3156"/>
                <a:gd name="T34" fmla="*/ 1 w 7939"/>
                <a:gd name="T35" fmla="*/ 1 h 3156"/>
                <a:gd name="T36" fmla="*/ 1 w 7939"/>
                <a:gd name="T37" fmla="*/ 1 h 3156"/>
                <a:gd name="T38" fmla="*/ 1 w 7939"/>
                <a:gd name="T39" fmla="*/ 1 h 3156"/>
                <a:gd name="T40" fmla="*/ 2 w 7939"/>
                <a:gd name="T41" fmla="*/ 1 h 3156"/>
                <a:gd name="T42" fmla="*/ 2 w 7939"/>
                <a:gd name="T43" fmla="*/ 1 h 3156"/>
                <a:gd name="T44" fmla="*/ 2 w 7939"/>
                <a:gd name="T45" fmla="*/ 1 h 3156"/>
                <a:gd name="T46" fmla="*/ 2 w 7939"/>
                <a:gd name="T47" fmla="*/ 1 h 3156"/>
                <a:gd name="T48" fmla="*/ 2 w 7939"/>
                <a:gd name="T49" fmla="*/ 1 h 3156"/>
                <a:gd name="T50" fmla="*/ 2 w 7939"/>
                <a:gd name="T51" fmla="*/ 1 h 3156"/>
                <a:gd name="T52" fmla="*/ 2 w 7939"/>
                <a:gd name="T53" fmla="*/ 1 h 3156"/>
                <a:gd name="T54" fmla="*/ 2 w 7939"/>
                <a:gd name="T55" fmla="*/ 1 h 3156"/>
                <a:gd name="T56" fmla="*/ 2 w 7939"/>
                <a:gd name="T57" fmla="*/ 1 h 3156"/>
                <a:gd name="T58" fmla="*/ 2 w 7939"/>
                <a:gd name="T59" fmla="*/ 1 h 3156"/>
                <a:gd name="T60" fmla="*/ 2 w 7939"/>
                <a:gd name="T61" fmla="*/ 1 h 3156"/>
                <a:gd name="T62" fmla="*/ 3 w 7939"/>
                <a:gd name="T63" fmla="*/ 1 h 3156"/>
                <a:gd name="T64" fmla="*/ 3 w 7939"/>
                <a:gd name="T65" fmla="*/ 1 h 3156"/>
                <a:gd name="T66" fmla="*/ 3 w 7939"/>
                <a:gd name="T67" fmla="*/ 1 h 3156"/>
                <a:gd name="T68" fmla="*/ 3 w 7939"/>
                <a:gd name="T69" fmla="*/ 1 h 3156"/>
                <a:gd name="T70" fmla="*/ 3 w 7939"/>
                <a:gd name="T71" fmla="*/ 1 h 3156"/>
                <a:gd name="T72" fmla="*/ 3 w 7939"/>
                <a:gd name="T73" fmla="*/ 1 h 3156"/>
                <a:gd name="T74" fmla="*/ 3 w 7939"/>
                <a:gd name="T75" fmla="*/ 1 h 3156"/>
                <a:gd name="T76" fmla="*/ 3 w 7939"/>
                <a:gd name="T77" fmla="*/ 1 h 3156"/>
                <a:gd name="T78" fmla="*/ 3 w 7939"/>
                <a:gd name="T79" fmla="*/ 1 h 3156"/>
                <a:gd name="T80" fmla="*/ 3 w 7939"/>
                <a:gd name="T81" fmla="*/ 1 h 3156"/>
                <a:gd name="T82" fmla="*/ 3 w 7939"/>
                <a:gd name="T83" fmla="*/ 1 h 3156"/>
                <a:gd name="T84" fmla="*/ 3 w 7939"/>
                <a:gd name="T85" fmla="*/ 1 h 3156"/>
                <a:gd name="T86" fmla="*/ 3 w 7939"/>
                <a:gd name="T87" fmla="*/ 1 h 3156"/>
                <a:gd name="T88" fmla="*/ 3 w 7939"/>
                <a:gd name="T89" fmla="*/ 1 h 3156"/>
                <a:gd name="T90" fmla="*/ 3 w 7939"/>
                <a:gd name="T91" fmla="*/ 0 h 3156"/>
                <a:gd name="T92" fmla="*/ 3 w 7939"/>
                <a:gd name="T93" fmla="*/ 0 h 3156"/>
                <a:gd name="T94" fmla="*/ 3 w 7939"/>
                <a:gd name="T95" fmla="*/ 0 h 3156"/>
                <a:gd name="T96" fmla="*/ 3 w 7939"/>
                <a:gd name="T97" fmla="*/ 0 h 3156"/>
                <a:gd name="T98" fmla="*/ 3 w 7939"/>
                <a:gd name="T99" fmla="*/ 0 h 3156"/>
                <a:gd name="T100" fmla="*/ 3 w 7939"/>
                <a:gd name="T101" fmla="*/ 0 h 3156"/>
                <a:gd name="T102" fmla="*/ 3 w 7939"/>
                <a:gd name="T103" fmla="*/ 0 h 3156"/>
                <a:gd name="T104" fmla="*/ 3 w 7939"/>
                <a:gd name="T105" fmla="*/ 0 h 3156"/>
                <a:gd name="T106" fmla="*/ 3 w 7939"/>
                <a:gd name="T107" fmla="*/ 0 h 31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9" h="3156">
                  <a:moveTo>
                    <a:pt x="0" y="1522"/>
                  </a:moveTo>
                  <a:lnTo>
                    <a:pt x="82" y="1656"/>
                  </a:lnTo>
                  <a:lnTo>
                    <a:pt x="176" y="1785"/>
                  </a:lnTo>
                  <a:lnTo>
                    <a:pt x="285" y="1912"/>
                  </a:lnTo>
                  <a:lnTo>
                    <a:pt x="406" y="2035"/>
                  </a:lnTo>
                  <a:lnTo>
                    <a:pt x="540" y="2153"/>
                  </a:lnTo>
                  <a:lnTo>
                    <a:pt x="686" y="2265"/>
                  </a:lnTo>
                  <a:lnTo>
                    <a:pt x="843" y="2373"/>
                  </a:lnTo>
                  <a:lnTo>
                    <a:pt x="1011" y="2475"/>
                  </a:lnTo>
                  <a:lnTo>
                    <a:pt x="1189" y="2572"/>
                  </a:lnTo>
                  <a:lnTo>
                    <a:pt x="1378" y="2662"/>
                  </a:lnTo>
                  <a:lnTo>
                    <a:pt x="1575" y="2745"/>
                  </a:lnTo>
                  <a:lnTo>
                    <a:pt x="1780" y="2821"/>
                  </a:lnTo>
                  <a:lnTo>
                    <a:pt x="1994" y="2890"/>
                  </a:lnTo>
                  <a:lnTo>
                    <a:pt x="2213" y="2951"/>
                  </a:lnTo>
                  <a:lnTo>
                    <a:pt x="2439" y="3004"/>
                  </a:lnTo>
                  <a:lnTo>
                    <a:pt x="2670" y="3050"/>
                  </a:lnTo>
                  <a:lnTo>
                    <a:pt x="2905" y="3089"/>
                  </a:lnTo>
                  <a:lnTo>
                    <a:pt x="3144" y="3118"/>
                  </a:lnTo>
                  <a:lnTo>
                    <a:pt x="3384" y="3139"/>
                  </a:lnTo>
                  <a:lnTo>
                    <a:pt x="3628" y="3151"/>
                  </a:lnTo>
                  <a:lnTo>
                    <a:pt x="3872" y="3156"/>
                  </a:lnTo>
                  <a:lnTo>
                    <a:pt x="4116" y="3151"/>
                  </a:lnTo>
                  <a:lnTo>
                    <a:pt x="4358" y="3139"/>
                  </a:lnTo>
                  <a:lnTo>
                    <a:pt x="4600" y="3118"/>
                  </a:lnTo>
                  <a:lnTo>
                    <a:pt x="4839" y="3089"/>
                  </a:lnTo>
                  <a:lnTo>
                    <a:pt x="5074" y="3050"/>
                  </a:lnTo>
                  <a:lnTo>
                    <a:pt x="5306" y="3005"/>
                  </a:lnTo>
                  <a:lnTo>
                    <a:pt x="5531" y="2951"/>
                  </a:lnTo>
                  <a:lnTo>
                    <a:pt x="5750" y="2890"/>
                  </a:lnTo>
                  <a:lnTo>
                    <a:pt x="5964" y="2821"/>
                  </a:lnTo>
                  <a:lnTo>
                    <a:pt x="6169" y="2745"/>
                  </a:lnTo>
                  <a:lnTo>
                    <a:pt x="6366" y="2662"/>
                  </a:lnTo>
                  <a:lnTo>
                    <a:pt x="6555" y="2572"/>
                  </a:lnTo>
                  <a:lnTo>
                    <a:pt x="6733" y="2476"/>
                  </a:lnTo>
                  <a:lnTo>
                    <a:pt x="6902" y="2374"/>
                  </a:lnTo>
                  <a:lnTo>
                    <a:pt x="7059" y="2266"/>
                  </a:lnTo>
                  <a:lnTo>
                    <a:pt x="7204" y="2153"/>
                  </a:lnTo>
                  <a:lnTo>
                    <a:pt x="7339" y="2035"/>
                  </a:lnTo>
                  <a:lnTo>
                    <a:pt x="7460" y="1912"/>
                  </a:lnTo>
                  <a:lnTo>
                    <a:pt x="7568" y="1786"/>
                  </a:lnTo>
                  <a:lnTo>
                    <a:pt x="7664" y="1656"/>
                  </a:lnTo>
                  <a:lnTo>
                    <a:pt x="7745" y="1523"/>
                  </a:lnTo>
                  <a:lnTo>
                    <a:pt x="7812" y="1387"/>
                  </a:lnTo>
                  <a:lnTo>
                    <a:pt x="7866" y="1250"/>
                  </a:lnTo>
                  <a:lnTo>
                    <a:pt x="7904" y="1111"/>
                  </a:lnTo>
                  <a:lnTo>
                    <a:pt x="7929" y="971"/>
                  </a:lnTo>
                  <a:lnTo>
                    <a:pt x="7939" y="829"/>
                  </a:lnTo>
                  <a:lnTo>
                    <a:pt x="7933" y="689"/>
                  </a:lnTo>
                  <a:lnTo>
                    <a:pt x="7914" y="548"/>
                  </a:lnTo>
                  <a:lnTo>
                    <a:pt x="7880" y="408"/>
                  </a:lnTo>
                  <a:lnTo>
                    <a:pt x="7831" y="270"/>
                  </a:lnTo>
                  <a:lnTo>
                    <a:pt x="7769" y="134"/>
                  </a:lnTo>
                  <a:lnTo>
                    <a:pt x="7692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1" name="Freeform 375"/>
            <p:cNvSpPr>
              <a:spLocks/>
            </p:cNvSpPr>
            <p:nvPr/>
          </p:nvSpPr>
          <p:spPr bwMode="auto">
            <a:xfrm>
              <a:off x="3397" y="1734"/>
              <a:ext cx="368" cy="196"/>
            </a:xfrm>
            <a:custGeom>
              <a:avLst/>
              <a:gdLst>
                <a:gd name="T0" fmla="*/ 0 w 2582"/>
                <a:gd name="T1" fmla="*/ 0 h 1375"/>
                <a:gd name="T2" fmla="*/ 0 w 2582"/>
                <a:gd name="T3" fmla="*/ 0 h 1375"/>
                <a:gd name="T4" fmla="*/ 0 w 2582"/>
                <a:gd name="T5" fmla="*/ 0 h 1375"/>
                <a:gd name="T6" fmla="*/ 0 w 2582"/>
                <a:gd name="T7" fmla="*/ 0 h 1375"/>
                <a:gd name="T8" fmla="*/ 0 w 2582"/>
                <a:gd name="T9" fmla="*/ 0 h 1375"/>
                <a:gd name="T10" fmla="*/ 0 w 2582"/>
                <a:gd name="T11" fmla="*/ 0 h 1375"/>
                <a:gd name="T12" fmla="*/ 0 w 2582"/>
                <a:gd name="T13" fmla="*/ 0 h 1375"/>
                <a:gd name="T14" fmla="*/ 0 w 2582"/>
                <a:gd name="T15" fmla="*/ 0 h 1375"/>
                <a:gd name="T16" fmla="*/ 0 w 2582"/>
                <a:gd name="T17" fmla="*/ 0 h 1375"/>
                <a:gd name="T18" fmla="*/ 0 w 2582"/>
                <a:gd name="T19" fmla="*/ 0 h 1375"/>
                <a:gd name="T20" fmla="*/ 0 w 2582"/>
                <a:gd name="T21" fmla="*/ 0 h 1375"/>
                <a:gd name="T22" fmla="*/ 0 w 2582"/>
                <a:gd name="T23" fmla="*/ 0 h 1375"/>
                <a:gd name="T24" fmla="*/ 0 w 2582"/>
                <a:gd name="T25" fmla="*/ 0 h 1375"/>
                <a:gd name="T26" fmla="*/ 0 w 2582"/>
                <a:gd name="T27" fmla="*/ 0 h 1375"/>
                <a:gd name="T28" fmla="*/ 0 w 2582"/>
                <a:gd name="T29" fmla="*/ 0 h 1375"/>
                <a:gd name="T30" fmla="*/ 0 w 2582"/>
                <a:gd name="T31" fmla="*/ 0 h 1375"/>
                <a:gd name="T32" fmla="*/ 1 w 2582"/>
                <a:gd name="T33" fmla="*/ 0 h 1375"/>
                <a:gd name="T34" fmla="*/ 1 w 2582"/>
                <a:gd name="T35" fmla="*/ 0 h 1375"/>
                <a:gd name="T36" fmla="*/ 1 w 2582"/>
                <a:gd name="T37" fmla="*/ 0 h 1375"/>
                <a:gd name="T38" fmla="*/ 1 w 2582"/>
                <a:gd name="T39" fmla="*/ 0 h 1375"/>
                <a:gd name="T40" fmla="*/ 1 w 2582"/>
                <a:gd name="T41" fmla="*/ 0 h 1375"/>
                <a:gd name="T42" fmla="*/ 1 w 2582"/>
                <a:gd name="T43" fmla="*/ 1 h 1375"/>
                <a:gd name="T44" fmla="*/ 1 w 2582"/>
                <a:gd name="T45" fmla="*/ 1 h 1375"/>
                <a:gd name="T46" fmla="*/ 1 w 2582"/>
                <a:gd name="T47" fmla="*/ 1 h 1375"/>
                <a:gd name="T48" fmla="*/ 1 w 2582"/>
                <a:gd name="T49" fmla="*/ 1 h 137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2" h="1375">
                  <a:moveTo>
                    <a:pt x="10" y="0"/>
                  </a:moveTo>
                  <a:lnTo>
                    <a:pt x="0" y="29"/>
                  </a:lnTo>
                  <a:lnTo>
                    <a:pt x="2" y="64"/>
                  </a:lnTo>
                  <a:lnTo>
                    <a:pt x="19" y="104"/>
                  </a:lnTo>
                  <a:lnTo>
                    <a:pt x="48" y="147"/>
                  </a:lnTo>
                  <a:lnTo>
                    <a:pt x="91" y="196"/>
                  </a:lnTo>
                  <a:lnTo>
                    <a:pt x="146" y="247"/>
                  </a:lnTo>
                  <a:lnTo>
                    <a:pt x="215" y="302"/>
                  </a:lnTo>
                  <a:lnTo>
                    <a:pt x="294" y="361"/>
                  </a:lnTo>
                  <a:lnTo>
                    <a:pt x="385" y="423"/>
                  </a:lnTo>
                  <a:lnTo>
                    <a:pt x="488" y="486"/>
                  </a:lnTo>
                  <a:lnTo>
                    <a:pt x="600" y="552"/>
                  </a:lnTo>
                  <a:lnTo>
                    <a:pt x="721" y="618"/>
                  </a:lnTo>
                  <a:lnTo>
                    <a:pt x="853" y="687"/>
                  </a:lnTo>
                  <a:lnTo>
                    <a:pt x="991" y="755"/>
                  </a:lnTo>
                  <a:lnTo>
                    <a:pt x="1136" y="824"/>
                  </a:lnTo>
                  <a:lnTo>
                    <a:pt x="1286" y="892"/>
                  </a:lnTo>
                  <a:lnTo>
                    <a:pt x="1442" y="960"/>
                  </a:lnTo>
                  <a:lnTo>
                    <a:pt x="1602" y="1026"/>
                  </a:lnTo>
                  <a:lnTo>
                    <a:pt x="1765" y="1090"/>
                  </a:lnTo>
                  <a:lnTo>
                    <a:pt x="1929" y="1153"/>
                  </a:lnTo>
                  <a:lnTo>
                    <a:pt x="2094" y="1214"/>
                  </a:lnTo>
                  <a:lnTo>
                    <a:pt x="2258" y="1271"/>
                  </a:lnTo>
                  <a:lnTo>
                    <a:pt x="2421" y="1325"/>
                  </a:lnTo>
                  <a:lnTo>
                    <a:pt x="2582" y="137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2" name="Freeform 376"/>
            <p:cNvSpPr>
              <a:spLocks/>
            </p:cNvSpPr>
            <p:nvPr/>
          </p:nvSpPr>
          <p:spPr bwMode="auto">
            <a:xfrm>
              <a:off x="3759" y="1602"/>
              <a:ext cx="33" cy="328"/>
            </a:xfrm>
            <a:custGeom>
              <a:avLst/>
              <a:gdLst>
                <a:gd name="T0" fmla="*/ 0 w 226"/>
                <a:gd name="T1" fmla="*/ 1 h 2298"/>
                <a:gd name="T2" fmla="*/ 0 w 226"/>
                <a:gd name="T3" fmla="*/ 1 h 2298"/>
                <a:gd name="T4" fmla="*/ 0 w 226"/>
                <a:gd name="T5" fmla="*/ 1 h 2298"/>
                <a:gd name="T6" fmla="*/ 0 w 226"/>
                <a:gd name="T7" fmla="*/ 1 h 2298"/>
                <a:gd name="T8" fmla="*/ 0 w 226"/>
                <a:gd name="T9" fmla="*/ 1 h 2298"/>
                <a:gd name="T10" fmla="*/ 0 w 226"/>
                <a:gd name="T11" fmla="*/ 1 h 2298"/>
                <a:gd name="T12" fmla="*/ 0 w 226"/>
                <a:gd name="T13" fmla="*/ 0 h 2298"/>
                <a:gd name="T14" fmla="*/ 0 w 226"/>
                <a:gd name="T15" fmla="*/ 0 h 2298"/>
                <a:gd name="T16" fmla="*/ 0 w 226"/>
                <a:gd name="T17" fmla="*/ 0 h 2298"/>
                <a:gd name="T18" fmla="*/ 0 w 226"/>
                <a:gd name="T19" fmla="*/ 0 h 2298"/>
                <a:gd name="T20" fmla="*/ 0 w 226"/>
                <a:gd name="T21" fmla="*/ 0 h 2298"/>
                <a:gd name="T22" fmla="*/ 0 w 226"/>
                <a:gd name="T23" fmla="*/ 0 h 2298"/>
                <a:gd name="T24" fmla="*/ 0 w 226"/>
                <a:gd name="T25" fmla="*/ 0 h 2298"/>
                <a:gd name="T26" fmla="*/ 0 w 226"/>
                <a:gd name="T27" fmla="*/ 0 h 2298"/>
                <a:gd name="T28" fmla="*/ 0 w 226"/>
                <a:gd name="T29" fmla="*/ 0 h 22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6" h="2298">
                  <a:moveTo>
                    <a:pt x="43" y="2298"/>
                  </a:moveTo>
                  <a:lnTo>
                    <a:pt x="93" y="2088"/>
                  </a:lnTo>
                  <a:lnTo>
                    <a:pt x="136" y="1882"/>
                  </a:lnTo>
                  <a:lnTo>
                    <a:pt x="171" y="1682"/>
                  </a:lnTo>
                  <a:lnTo>
                    <a:pt x="198" y="1486"/>
                  </a:lnTo>
                  <a:lnTo>
                    <a:pt x="216" y="1297"/>
                  </a:lnTo>
                  <a:lnTo>
                    <a:pt x="226" y="1115"/>
                  </a:lnTo>
                  <a:lnTo>
                    <a:pt x="226" y="942"/>
                  </a:lnTo>
                  <a:lnTo>
                    <a:pt x="219" y="777"/>
                  </a:lnTo>
                  <a:lnTo>
                    <a:pt x="203" y="621"/>
                  </a:lnTo>
                  <a:lnTo>
                    <a:pt x="179" y="475"/>
                  </a:lnTo>
                  <a:lnTo>
                    <a:pt x="146" y="339"/>
                  </a:lnTo>
                  <a:lnTo>
                    <a:pt x="106" y="214"/>
                  </a:lnTo>
                  <a:lnTo>
                    <a:pt x="56" y="10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3" name="Freeform 377"/>
            <p:cNvSpPr>
              <a:spLocks/>
            </p:cNvSpPr>
            <p:nvPr/>
          </p:nvSpPr>
          <p:spPr bwMode="auto">
            <a:xfrm>
              <a:off x="1266" y="1972"/>
              <a:ext cx="399" cy="516"/>
            </a:xfrm>
            <a:custGeom>
              <a:avLst/>
              <a:gdLst>
                <a:gd name="T0" fmla="*/ 1 w 2794"/>
                <a:gd name="T1" fmla="*/ 1 h 3609"/>
                <a:gd name="T2" fmla="*/ 1 w 2794"/>
                <a:gd name="T3" fmla="*/ 1 h 3609"/>
                <a:gd name="T4" fmla="*/ 1 w 2794"/>
                <a:gd name="T5" fmla="*/ 1 h 3609"/>
                <a:gd name="T6" fmla="*/ 1 w 2794"/>
                <a:gd name="T7" fmla="*/ 1 h 3609"/>
                <a:gd name="T8" fmla="*/ 1 w 2794"/>
                <a:gd name="T9" fmla="*/ 1 h 3609"/>
                <a:gd name="T10" fmla="*/ 1 w 2794"/>
                <a:gd name="T11" fmla="*/ 1 h 3609"/>
                <a:gd name="T12" fmla="*/ 1 w 2794"/>
                <a:gd name="T13" fmla="*/ 1 h 3609"/>
                <a:gd name="T14" fmla="*/ 1 w 2794"/>
                <a:gd name="T15" fmla="*/ 1 h 3609"/>
                <a:gd name="T16" fmla="*/ 1 w 2794"/>
                <a:gd name="T17" fmla="*/ 1 h 3609"/>
                <a:gd name="T18" fmla="*/ 1 w 2794"/>
                <a:gd name="T19" fmla="*/ 0 h 3609"/>
                <a:gd name="T20" fmla="*/ 1 w 2794"/>
                <a:gd name="T21" fmla="*/ 0 h 3609"/>
                <a:gd name="T22" fmla="*/ 1 w 2794"/>
                <a:gd name="T23" fmla="*/ 0 h 3609"/>
                <a:gd name="T24" fmla="*/ 1 w 2794"/>
                <a:gd name="T25" fmla="*/ 0 h 3609"/>
                <a:gd name="T26" fmla="*/ 1 w 2794"/>
                <a:gd name="T27" fmla="*/ 0 h 3609"/>
                <a:gd name="T28" fmla="*/ 1 w 2794"/>
                <a:gd name="T29" fmla="*/ 0 h 3609"/>
                <a:gd name="T30" fmla="*/ 0 w 2794"/>
                <a:gd name="T31" fmla="*/ 0 h 3609"/>
                <a:gd name="T32" fmla="*/ 0 w 2794"/>
                <a:gd name="T33" fmla="*/ 0 h 3609"/>
                <a:gd name="T34" fmla="*/ 0 w 2794"/>
                <a:gd name="T35" fmla="*/ 0 h 3609"/>
                <a:gd name="T36" fmla="*/ 0 w 2794"/>
                <a:gd name="T37" fmla="*/ 0 h 3609"/>
                <a:gd name="T38" fmla="*/ 0 w 2794"/>
                <a:gd name="T39" fmla="*/ 0 h 3609"/>
                <a:gd name="T40" fmla="*/ 0 w 2794"/>
                <a:gd name="T41" fmla="*/ 0 h 3609"/>
                <a:gd name="T42" fmla="*/ 0 w 2794"/>
                <a:gd name="T43" fmla="*/ 0 h 3609"/>
                <a:gd name="T44" fmla="*/ 0 w 2794"/>
                <a:gd name="T45" fmla="*/ 0 h 3609"/>
                <a:gd name="T46" fmla="*/ 0 w 2794"/>
                <a:gd name="T47" fmla="*/ 0 h 3609"/>
                <a:gd name="T48" fmla="*/ 0 w 2794"/>
                <a:gd name="T49" fmla="*/ 1 h 3609"/>
                <a:gd name="T50" fmla="*/ 0 w 2794"/>
                <a:gd name="T51" fmla="*/ 1 h 3609"/>
                <a:gd name="T52" fmla="*/ 0 w 2794"/>
                <a:gd name="T53" fmla="*/ 1 h 3609"/>
                <a:gd name="T54" fmla="*/ 0 w 2794"/>
                <a:gd name="T55" fmla="*/ 1 h 3609"/>
                <a:gd name="T56" fmla="*/ 0 w 2794"/>
                <a:gd name="T57" fmla="*/ 1 h 3609"/>
                <a:gd name="T58" fmla="*/ 0 w 2794"/>
                <a:gd name="T59" fmla="*/ 1 h 3609"/>
                <a:gd name="T60" fmla="*/ 0 w 2794"/>
                <a:gd name="T61" fmla="*/ 1 h 3609"/>
                <a:gd name="T62" fmla="*/ 1 w 2794"/>
                <a:gd name="T63" fmla="*/ 1 h 3609"/>
                <a:gd name="T64" fmla="*/ 1 w 2794"/>
                <a:gd name="T65" fmla="*/ 1 h 3609"/>
                <a:gd name="T66" fmla="*/ 1 w 2794"/>
                <a:gd name="T67" fmla="*/ 1 h 3609"/>
                <a:gd name="T68" fmla="*/ 1 w 2794"/>
                <a:gd name="T69" fmla="*/ 2 h 3609"/>
                <a:gd name="T70" fmla="*/ 1 w 2794"/>
                <a:gd name="T71" fmla="*/ 1 h 3609"/>
                <a:gd name="T72" fmla="*/ 1 w 2794"/>
                <a:gd name="T73" fmla="*/ 1 h 36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94" h="3609">
                  <a:moveTo>
                    <a:pt x="2385" y="3517"/>
                  </a:moveTo>
                  <a:lnTo>
                    <a:pt x="2466" y="3462"/>
                  </a:lnTo>
                  <a:lnTo>
                    <a:pt x="2539" y="3394"/>
                  </a:lnTo>
                  <a:lnTo>
                    <a:pt x="2604" y="3314"/>
                  </a:lnTo>
                  <a:lnTo>
                    <a:pt x="2660" y="3223"/>
                  </a:lnTo>
                  <a:lnTo>
                    <a:pt x="2706" y="3122"/>
                  </a:lnTo>
                  <a:lnTo>
                    <a:pt x="2743" y="3012"/>
                  </a:lnTo>
                  <a:lnTo>
                    <a:pt x="2770" y="2892"/>
                  </a:lnTo>
                  <a:lnTo>
                    <a:pt x="2787" y="2764"/>
                  </a:lnTo>
                  <a:lnTo>
                    <a:pt x="2794" y="2629"/>
                  </a:lnTo>
                  <a:lnTo>
                    <a:pt x="2789" y="2488"/>
                  </a:lnTo>
                  <a:lnTo>
                    <a:pt x="2776" y="2341"/>
                  </a:lnTo>
                  <a:lnTo>
                    <a:pt x="2751" y="2192"/>
                  </a:lnTo>
                  <a:lnTo>
                    <a:pt x="2716" y="2038"/>
                  </a:lnTo>
                  <a:lnTo>
                    <a:pt x="2672" y="1884"/>
                  </a:lnTo>
                  <a:lnTo>
                    <a:pt x="2619" y="1728"/>
                  </a:lnTo>
                  <a:lnTo>
                    <a:pt x="2557" y="1574"/>
                  </a:lnTo>
                  <a:lnTo>
                    <a:pt x="2485" y="1420"/>
                  </a:lnTo>
                  <a:lnTo>
                    <a:pt x="2405" y="1271"/>
                  </a:lnTo>
                  <a:lnTo>
                    <a:pt x="2319" y="1125"/>
                  </a:lnTo>
                  <a:lnTo>
                    <a:pt x="2225" y="983"/>
                  </a:lnTo>
                  <a:lnTo>
                    <a:pt x="2125" y="848"/>
                  </a:lnTo>
                  <a:lnTo>
                    <a:pt x="2020" y="720"/>
                  </a:lnTo>
                  <a:lnTo>
                    <a:pt x="1911" y="600"/>
                  </a:lnTo>
                  <a:lnTo>
                    <a:pt x="1797" y="489"/>
                  </a:lnTo>
                  <a:lnTo>
                    <a:pt x="1680" y="388"/>
                  </a:lnTo>
                  <a:lnTo>
                    <a:pt x="1561" y="297"/>
                  </a:lnTo>
                  <a:lnTo>
                    <a:pt x="1442" y="217"/>
                  </a:lnTo>
                  <a:lnTo>
                    <a:pt x="1321" y="148"/>
                  </a:lnTo>
                  <a:lnTo>
                    <a:pt x="1202" y="93"/>
                  </a:lnTo>
                  <a:lnTo>
                    <a:pt x="1084" y="49"/>
                  </a:lnTo>
                  <a:lnTo>
                    <a:pt x="968" y="20"/>
                  </a:lnTo>
                  <a:lnTo>
                    <a:pt x="855" y="3"/>
                  </a:lnTo>
                  <a:lnTo>
                    <a:pt x="747" y="0"/>
                  </a:lnTo>
                  <a:lnTo>
                    <a:pt x="642" y="9"/>
                  </a:lnTo>
                  <a:lnTo>
                    <a:pt x="545" y="33"/>
                  </a:lnTo>
                  <a:lnTo>
                    <a:pt x="453" y="68"/>
                  </a:lnTo>
                  <a:lnTo>
                    <a:pt x="367" y="118"/>
                  </a:lnTo>
                  <a:lnTo>
                    <a:pt x="290" y="180"/>
                  </a:lnTo>
                  <a:lnTo>
                    <a:pt x="220" y="253"/>
                  </a:lnTo>
                  <a:lnTo>
                    <a:pt x="160" y="338"/>
                  </a:lnTo>
                  <a:lnTo>
                    <a:pt x="109" y="434"/>
                  </a:lnTo>
                  <a:lnTo>
                    <a:pt x="67" y="540"/>
                  </a:lnTo>
                  <a:lnTo>
                    <a:pt x="35" y="656"/>
                  </a:lnTo>
                  <a:lnTo>
                    <a:pt x="13" y="780"/>
                  </a:lnTo>
                  <a:lnTo>
                    <a:pt x="2" y="911"/>
                  </a:lnTo>
                  <a:lnTo>
                    <a:pt x="0" y="1049"/>
                  </a:lnTo>
                  <a:lnTo>
                    <a:pt x="9" y="1193"/>
                  </a:lnTo>
                  <a:lnTo>
                    <a:pt x="29" y="1341"/>
                  </a:lnTo>
                  <a:lnTo>
                    <a:pt x="58" y="1493"/>
                  </a:lnTo>
                  <a:lnTo>
                    <a:pt x="98" y="1647"/>
                  </a:lnTo>
                  <a:lnTo>
                    <a:pt x="146" y="1802"/>
                  </a:lnTo>
                  <a:lnTo>
                    <a:pt x="204" y="1957"/>
                  </a:lnTo>
                  <a:lnTo>
                    <a:pt x="272" y="2112"/>
                  </a:lnTo>
                  <a:lnTo>
                    <a:pt x="347" y="2264"/>
                  </a:lnTo>
                  <a:lnTo>
                    <a:pt x="430" y="2412"/>
                  </a:lnTo>
                  <a:lnTo>
                    <a:pt x="520" y="2556"/>
                  </a:lnTo>
                  <a:lnTo>
                    <a:pt x="618" y="2694"/>
                  </a:lnTo>
                  <a:lnTo>
                    <a:pt x="720" y="2826"/>
                  </a:lnTo>
                  <a:lnTo>
                    <a:pt x="828" y="2950"/>
                  </a:lnTo>
                  <a:lnTo>
                    <a:pt x="939" y="3066"/>
                  </a:lnTo>
                  <a:lnTo>
                    <a:pt x="1055" y="3172"/>
                  </a:lnTo>
                  <a:lnTo>
                    <a:pt x="1173" y="3268"/>
                  </a:lnTo>
                  <a:lnTo>
                    <a:pt x="1292" y="3354"/>
                  </a:lnTo>
                  <a:lnTo>
                    <a:pt x="1412" y="3428"/>
                  </a:lnTo>
                  <a:lnTo>
                    <a:pt x="1532" y="3490"/>
                  </a:lnTo>
                  <a:lnTo>
                    <a:pt x="1651" y="3539"/>
                  </a:lnTo>
                  <a:lnTo>
                    <a:pt x="1768" y="3575"/>
                  </a:lnTo>
                  <a:lnTo>
                    <a:pt x="1883" y="3599"/>
                  </a:lnTo>
                  <a:lnTo>
                    <a:pt x="1993" y="3609"/>
                  </a:lnTo>
                  <a:lnTo>
                    <a:pt x="2100" y="3605"/>
                  </a:lnTo>
                  <a:lnTo>
                    <a:pt x="2201" y="3590"/>
                  </a:lnTo>
                  <a:lnTo>
                    <a:pt x="2296" y="3559"/>
                  </a:lnTo>
                  <a:lnTo>
                    <a:pt x="2385" y="351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4" name="Freeform 378"/>
            <p:cNvSpPr>
              <a:spLocks/>
            </p:cNvSpPr>
            <p:nvPr/>
          </p:nvSpPr>
          <p:spPr bwMode="auto">
            <a:xfrm>
              <a:off x="2354" y="1377"/>
              <a:ext cx="341" cy="373"/>
            </a:xfrm>
            <a:custGeom>
              <a:avLst/>
              <a:gdLst>
                <a:gd name="T0" fmla="*/ 1 w 2385"/>
                <a:gd name="T1" fmla="*/ 1 h 2613"/>
                <a:gd name="T2" fmla="*/ 1 w 2385"/>
                <a:gd name="T3" fmla="*/ 1 h 2613"/>
                <a:gd name="T4" fmla="*/ 1 w 2385"/>
                <a:gd name="T5" fmla="*/ 1 h 2613"/>
                <a:gd name="T6" fmla="*/ 1 w 2385"/>
                <a:gd name="T7" fmla="*/ 1 h 2613"/>
                <a:gd name="T8" fmla="*/ 1 w 2385"/>
                <a:gd name="T9" fmla="*/ 1 h 2613"/>
                <a:gd name="T10" fmla="*/ 1 w 2385"/>
                <a:gd name="T11" fmla="*/ 1 h 2613"/>
                <a:gd name="T12" fmla="*/ 1 w 2385"/>
                <a:gd name="T13" fmla="*/ 1 h 2613"/>
                <a:gd name="T14" fmla="*/ 1 w 2385"/>
                <a:gd name="T15" fmla="*/ 1 h 2613"/>
                <a:gd name="T16" fmla="*/ 1 w 2385"/>
                <a:gd name="T17" fmla="*/ 1 h 2613"/>
                <a:gd name="T18" fmla="*/ 1 w 2385"/>
                <a:gd name="T19" fmla="*/ 1 h 2613"/>
                <a:gd name="T20" fmla="*/ 1 w 2385"/>
                <a:gd name="T21" fmla="*/ 0 h 2613"/>
                <a:gd name="T22" fmla="*/ 1 w 2385"/>
                <a:gd name="T23" fmla="*/ 0 h 2613"/>
                <a:gd name="T24" fmla="*/ 1 w 2385"/>
                <a:gd name="T25" fmla="*/ 0 h 2613"/>
                <a:gd name="T26" fmla="*/ 1 w 2385"/>
                <a:gd name="T27" fmla="*/ 0 h 2613"/>
                <a:gd name="T28" fmla="*/ 1 w 2385"/>
                <a:gd name="T29" fmla="*/ 0 h 2613"/>
                <a:gd name="T30" fmla="*/ 1 w 2385"/>
                <a:gd name="T31" fmla="*/ 0 h 2613"/>
                <a:gd name="T32" fmla="*/ 1 w 2385"/>
                <a:gd name="T33" fmla="*/ 0 h 2613"/>
                <a:gd name="T34" fmla="*/ 0 w 2385"/>
                <a:gd name="T35" fmla="*/ 0 h 2613"/>
                <a:gd name="T36" fmla="*/ 0 w 2385"/>
                <a:gd name="T37" fmla="*/ 0 h 2613"/>
                <a:gd name="T38" fmla="*/ 0 w 2385"/>
                <a:gd name="T39" fmla="*/ 0 h 2613"/>
                <a:gd name="T40" fmla="*/ 0 w 2385"/>
                <a:gd name="T41" fmla="*/ 0 h 2613"/>
                <a:gd name="T42" fmla="*/ 0 w 2385"/>
                <a:gd name="T43" fmla="*/ 0 h 2613"/>
                <a:gd name="T44" fmla="*/ 0 w 2385"/>
                <a:gd name="T45" fmla="*/ 0 h 2613"/>
                <a:gd name="T46" fmla="*/ 0 w 2385"/>
                <a:gd name="T47" fmla="*/ 0 h 2613"/>
                <a:gd name="T48" fmla="*/ 0 w 2385"/>
                <a:gd name="T49" fmla="*/ 0 h 2613"/>
                <a:gd name="T50" fmla="*/ 0 w 2385"/>
                <a:gd name="T51" fmla="*/ 0 h 2613"/>
                <a:gd name="T52" fmla="*/ 0 w 2385"/>
                <a:gd name="T53" fmla="*/ 0 h 2613"/>
                <a:gd name="T54" fmla="*/ 0 w 2385"/>
                <a:gd name="T55" fmla="*/ 0 h 2613"/>
                <a:gd name="T56" fmla="*/ 0 w 2385"/>
                <a:gd name="T57" fmla="*/ 0 h 26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385" h="2613">
                  <a:moveTo>
                    <a:pt x="2385" y="2613"/>
                  </a:moveTo>
                  <a:lnTo>
                    <a:pt x="2381" y="2475"/>
                  </a:lnTo>
                  <a:lnTo>
                    <a:pt x="2366" y="2332"/>
                  </a:lnTo>
                  <a:lnTo>
                    <a:pt x="2342" y="2185"/>
                  </a:lnTo>
                  <a:lnTo>
                    <a:pt x="2307" y="2034"/>
                  </a:lnTo>
                  <a:lnTo>
                    <a:pt x="2264" y="1884"/>
                  </a:lnTo>
                  <a:lnTo>
                    <a:pt x="2211" y="1732"/>
                  </a:lnTo>
                  <a:lnTo>
                    <a:pt x="2151" y="1580"/>
                  </a:lnTo>
                  <a:lnTo>
                    <a:pt x="2081" y="1431"/>
                  </a:lnTo>
                  <a:lnTo>
                    <a:pt x="2003" y="1284"/>
                  </a:lnTo>
                  <a:lnTo>
                    <a:pt x="1919" y="1140"/>
                  </a:lnTo>
                  <a:lnTo>
                    <a:pt x="1828" y="1002"/>
                  </a:lnTo>
                  <a:lnTo>
                    <a:pt x="1732" y="868"/>
                  </a:lnTo>
                  <a:lnTo>
                    <a:pt x="1629" y="742"/>
                  </a:lnTo>
                  <a:lnTo>
                    <a:pt x="1524" y="623"/>
                  </a:lnTo>
                  <a:lnTo>
                    <a:pt x="1412" y="513"/>
                  </a:lnTo>
                  <a:lnTo>
                    <a:pt x="1299" y="412"/>
                  </a:lnTo>
                  <a:lnTo>
                    <a:pt x="1183" y="320"/>
                  </a:lnTo>
                  <a:lnTo>
                    <a:pt x="1066" y="239"/>
                  </a:lnTo>
                  <a:lnTo>
                    <a:pt x="950" y="169"/>
                  </a:lnTo>
                  <a:lnTo>
                    <a:pt x="832" y="111"/>
                  </a:lnTo>
                  <a:lnTo>
                    <a:pt x="716" y="64"/>
                  </a:lnTo>
                  <a:lnTo>
                    <a:pt x="601" y="31"/>
                  </a:lnTo>
                  <a:lnTo>
                    <a:pt x="490" y="9"/>
                  </a:lnTo>
                  <a:lnTo>
                    <a:pt x="382" y="0"/>
                  </a:lnTo>
                  <a:lnTo>
                    <a:pt x="279" y="5"/>
                  </a:lnTo>
                  <a:lnTo>
                    <a:pt x="180" y="22"/>
                  </a:lnTo>
                  <a:lnTo>
                    <a:pt x="87" y="51"/>
                  </a:lnTo>
                  <a:lnTo>
                    <a:pt x="0" y="94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5" name="Freeform 379"/>
            <p:cNvSpPr>
              <a:spLocks/>
            </p:cNvSpPr>
            <p:nvPr/>
          </p:nvSpPr>
          <p:spPr bwMode="auto">
            <a:xfrm>
              <a:off x="2637" y="1750"/>
              <a:ext cx="58" cy="129"/>
            </a:xfrm>
            <a:custGeom>
              <a:avLst/>
              <a:gdLst>
                <a:gd name="T0" fmla="*/ 0 w 409"/>
                <a:gd name="T1" fmla="*/ 0 h 905"/>
                <a:gd name="T2" fmla="*/ 0 w 409"/>
                <a:gd name="T3" fmla="*/ 0 h 905"/>
                <a:gd name="T4" fmla="*/ 0 w 409"/>
                <a:gd name="T5" fmla="*/ 0 h 905"/>
                <a:gd name="T6" fmla="*/ 0 w 409"/>
                <a:gd name="T7" fmla="*/ 0 h 905"/>
                <a:gd name="T8" fmla="*/ 0 w 409"/>
                <a:gd name="T9" fmla="*/ 0 h 905"/>
                <a:gd name="T10" fmla="*/ 0 w 409"/>
                <a:gd name="T11" fmla="*/ 0 h 905"/>
                <a:gd name="T12" fmla="*/ 0 w 409"/>
                <a:gd name="T13" fmla="*/ 0 h 905"/>
                <a:gd name="T14" fmla="*/ 0 w 409"/>
                <a:gd name="T15" fmla="*/ 0 h 905"/>
                <a:gd name="T16" fmla="*/ 0 w 409"/>
                <a:gd name="T17" fmla="*/ 0 h 905"/>
                <a:gd name="T18" fmla="*/ 0 w 409"/>
                <a:gd name="T19" fmla="*/ 0 h 905"/>
                <a:gd name="T20" fmla="*/ 0 w 409"/>
                <a:gd name="T21" fmla="*/ 0 h 9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9" h="905">
                  <a:moveTo>
                    <a:pt x="0" y="905"/>
                  </a:moveTo>
                  <a:lnTo>
                    <a:pt x="75" y="856"/>
                  </a:lnTo>
                  <a:lnTo>
                    <a:pt x="143" y="795"/>
                  </a:lnTo>
                  <a:lnTo>
                    <a:pt x="204" y="724"/>
                  </a:lnTo>
                  <a:lnTo>
                    <a:pt x="258" y="646"/>
                  </a:lnTo>
                  <a:lnTo>
                    <a:pt x="304" y="557"/>
                  </a:lnTo>
                  <a:lnTo>
                    <a:pt x="341" y="459"/>
                  </a:lnTo>
                  <a:lnTo>
                    <a:pt x="371" y="355"/>
                  </a:lnTo>
                  <a:lnTo>
                    <a:pt x="393" y="242"/>
                  </a:lnTo>
                  <a:lnTo>
                    <a:pt x="405" y="124"/>
                  </a:lnTo>
                  <a:lnTo>
                    <a:pt x="40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6" name="Freeform 380"/>
            <p:cNvSpPr>
              <a:spLocks/>
            </p:cNvSpPr>
            <p:nvPr/>
          </p:nvSpPr>
          <p:spPr bwMode="auto">
            <a:xfrm>
              <a:off x="2160" y="1936"/>
              <a:ext cx="215" cy="95"/>
            </a:xfrm>
            <a:custGeom>
              <a:avLst/>
              <a:gdLst>
                <a:gd name="T0" fmla="*/ 0 w 1506"/>
                <a:gd name="T1" fmla="*/ 0 h 666"/>
                <a:gd name="T2" fmla="*/ 0 w 1506"/>
                <a:gd name="T3" fmla="*/ 0 h 666"/>
                <a:gd name="T4" fmla="*/ 0 w 1506"/>
                <a:gd name="T5" fmla="*/ 0 h 666"/>
                <a:gd name="T6" fmla="*/ 0 w 1506"/>
                <a:gd name="T7" fmla="*/ 0 h 666"/>
                <a:gd name="T8" fmla="*/ 0 w 1506"/>
                <a:gd name="T9" fmla="*/ 0 h 666"/>
                <a:gd name="T10" fmla="*/ 0 w 1506"/>
                <a:gd name="T11" fmla="*/ 0 h 666"/>
                <a:gd name="T12" fmla="*/ 0 w 1506"/>
                <a:gd name="T13" fmla="*/ 0 h 666"/>
                <a:gd name="T14" fmla="*/ 0 w 1506"/>
                <a:gd name="T15" fmla="*/ 0 h 666"/>
                <a:gd name="T16" fmla="*/ 0 w 1506"/>
                <a:gd name="T17" fmla="*/ 0 h 666"/>
                <a:gd name="T18" fmla="*/ 0 w 1506"/>
                <a:gd name="T19" fmla="*/ 0 h 666"/>
                <a:gd name="T20" fmla="*/ 1 w 1506"/>
                <a:gd name="T21" fmla="*/ 0 h 666"/>
                <a:gd name="T22" fmla="*/ 1 w 1506"/>
                <a:gd name="T23" fmla="*/ 0 h 666"/>
                <a:gd name="T24" fmla="*/ 1 w 1506"/>
                <a:gd name="T25" fmla="*/ 0 h 666"/>
                <a:gd name="T26" fmla="*/ 1 w 1506"/>
                <a:gd name="T27" fmla="*/ 0 h 666"/>
                <a:gd name="T28" fmla="*/ 1 w 1506"/>
                <a:gd name="T29" fmla="*/ 0 h 666"/>
                <a:gd name="T30" fmla="*/ 1 w 1506"/>
                <a:gd name="T31" fmla="*/ 0 h 666"/>
                <a:gd name="T32" fmla="*/ 1 w 1506"/>
                <a:gd name="T33" fmla="*/ 0 h 6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06" h="666">
                  <a:moveTo>
                    <a:pt x="0" y="0"/>
                  </a:moveTo>
                  <a:lnTo>
                    <a:pt x="153" y="75"/>
                  </a:lnTo>
                  <a:lnTo>
                    <a:pt x="302" y="148"/>
                  </a:lnTo>
                  <a:lnTo>
                    <a:pt x="446" y="218"/>
                  </a:lnTo>
                  <a:lnTo>
                    <a:pt x="583" y="284"/>
                  </a:lnTo>
                  <a:lnTo>
                    <a:pt x="713" y="346"/>
                  </a:lnTo>
                  <a:lnTo>
                    <a:pt x="837" y="402"/>
                  </a:lnTo>
                  <a:lnTo>
                    <a:pt x="951" y="455"/>
                  </a:lnTo>
                  <a:lnTo>
                    <a:pt x="1056" y="502"/>
                  </a:lnTo>
                  <a:lnTo>
                    <a:pt x="1151" y="543"/>
                  </a:lnTo>
                  <a:lnTo>
                    <a:pt x="1237" y="579"/>
                  </a:lnTo>
                  <a:lnTo>
                    <a:pt x="1311" y="609"/>
                  </a:lnTo>
                  <a:lnTo>
                    <a:pt x="1374" y="632"/>
                  </a:lnTo>
                  <a:lnTo>
                    <a:pt x="1425" y="650"/>
                  </a:lnTo>
                  <a:lnTo>
                    <a:pt x="1465" y="661"/>
                  </a:lnTo>
                  <a:lnTo>
                    <a:pt x="1492" y="666"/>
                  </a:lnTo>
                  <a:lnTo>
                    <a:pt x="1506" y="665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7" name="Freeform 381"/>
            <p:cNvSpPr>
              <a:spLocks/>
            </p:cNvSpPr>
            <p:nvPr/>
          </p:nvSpPr>
          <p:spPr bwMode="auto">
            <a:xfrm>
              <a:off x="1868" y="1936"/>
              <a:ext cx="292" cy="388"/>
            </a:xfrm>
            <a:custGeom>
              <a:avLst/>
              <a:gdLst>
                <a:gd name="T0" fmla="*/ 0 w 2046"/>
                <a:gd name="T1" fmla="*/ 1 h 2717"/>
                <a:gd name="T2" fmla="*/ 0 w 2046"/>
                <a:gd name="T3" fmla="*/ 1 h 2717"/>
                <a:gd name="T4" fmla="*/ 0 w 2046"/>
                <a:gd name="T5" fmla="*/ 1 h 2717"/>
                <a:gd name="T6" fmla="*/ 0 w 2046"/>
                <a:gd name="T7" fmla="*/ 1 h 2717"/>
                <a:gd name="T8" fmla="*/ 0 w 2046"/>
                <a:gd name="T9" fmla="*/ 1 h 2717"/>
                <a:gd name="T10" fmla="*/ 0 w 2046"/>
                <a:gd name="T11" fmla="*/ 1 h 2717"/>
                <a:gd name="T12" fmla="*/ 0 w 2046"/>
                <a:gd name="T13" fmla="*/ 1 h 2717"/>
                <a:gd name="T14" fmla="*/ 0 w 2046"/>
                <a:gd name="T15" fmla="*/ 1 h 2717"/>
                <a:gd name="T16" fmla="*/ 0 w 2046"/>
                <a:gd name="T17" fmla="*/ 1 h 2717"/>
                <a:gd name="T18" fmla="*/ 1 w 2046"/>
                <a:gd name="T19" fmla="*/ 1 h 2717"/>
                <a:gd name="T20" fmla="*/ 1 w 2046"/>
                <a:gd name="T21" fmla="*/ 1 h 2717"/>
                <a:gd name="T22" fmla="*/ 1 w 2046"/>
                <a:gd name="T23" fmla="*/ 1 h 2717"/>
                <a:gd name="T24" fmla="*/ 1 w 2046"/>
                <a:gd name="T25" fmla="*/ 0 h 2717"/>
                <a:gd name="T26" fmla="*/ 1 w 2046"/>
                <a:gd name="T27" fmla="*/ 0 h 2717"/>
                <a:gd name="T28" fmla="*/ 1 w 2046"/>
                <a:gd name="T29" fmla="*/ 0 h 2717"/>
                <a:gd name="T30" fmla="*/ 1 w 2046"/>
                <a:gd name="T31" fmla="*/ 0 h 2717"/>
                <a:gd name="T32" fmla="*/ 1 w 2046"/>
                <a:gd name="T33" fmla="*/ 0 h 2717"/>
                <a:gd name="T34" fmla="*/ 1 w 2046"/>
                <a:gd name="T35" fmla="*/ 0 h 2717"/>
                <a:gd name="T36" fmla="*/ 1 w 2046"/>
                <a:gd name="T37" fmla="*/ 0 h 27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046" h="2717">
                  <a:moveTo>
                    <a:pt x="0" y="2717"/>
                  </a:moveTo>
                  <a:lnTo>
                    <a:pt x="144" y="2629"/>
                  </a:lnTo>
                  <a:lnTo>
                    <a:pt x="288" y="2530"/>
                  </a:lnTo>
                  <a:lnTo>
                    <a:pt x="430" y="2421"/>
                  </a:lnTo>
                  <a:lnTo>
                    <a:pt x="571" y="2302"/>
                  </a:lnTo>
                  <a:lnTo>
                    <a:pt x="710" y="2174"/>
                  </a:lnTo>
                  <a:lnTo>
                    <a:pt x="846" y="2038"/>
                  </a:lnTo>
                  <a:lnTo>
                    <a:pt x="978" y="1893"/>
                  </a:lnTo>
                  <a:lnTo>
                    <a:pt x="1107" y="1741"/>
                  </a:lnTo>
                  <a:lnTo>
                    <a:pt x="1230" y="1583"/>
                  </a:lnTo>
                  <a:lnTo>
                    <a:pt x="1349" y="1420"/>
                  </a:lnTo>
                  <a:lnTo>
                    <a:pt x="1462" y="1250"/>
                  </a:lnTo>
                  <a:lnTo>
                    <a:pt x="1568" y="1078"/>
                  </a:lnTo>
                  <a:lnTo>
                    <a:pt x="1667" y="902"/>
                  </a:lnTo>
                  <a:lnTo>
                    <a:pt x="1759" y="723"/>
                  </a:lnTo>
                  <a:lnTo>
                    <a:pt x="1844" y="542"/>
                  </a:lnTo>
                  <a:lnTo>
                    <a:pt x="1920" y="361"/>
                  </a:lnTo>
                  <a:lnTo>
                    <a:pt x="1987" y="179"/>
                  </a:lnTo>
                  <a:lnTo>
                    <a:pt x="2046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8" name="Freeform 382"/>
            <p:cNvSpPr>
              <a:spLocks/>
            </p:cNvSpPr>
            <p:nvPr/>
          </p:nvSpPr>
          <p:spPr bwMode="auto">
            <a:xfrm>
              <a:off x="1402" y="2267"/>
              <a:ext cx="1159" cy="451"/>
            </a:xfrm>
            <a:custGeom>
              <a:avLst/>
              <a:gdLst>
                <a:gd name="T0" fmla="*/ 0 w 8115"/>
                <a:gd name="T1" fmla="*/ 0 h 3156"/>
                <a:gd name="T2" fmla="*/ 0 w 8115"/>
                <a:gd name="T3" fmla="*/ 0 h 3156"/>
                <a:gd name="T4" fmla="*/ 0 w 8115"/>
                <a:gd name="T5" fmla="*/ 1 h 3156"/>
                <a:gd name="T6" fmla="*/ 0 w 8115"/>
                <a:gd name="T7" fmla="*/ 1 h 3156"/>
                <a:gd name="T8" fmla="*/ 0 w 8115"/>
                <a:gd name="T9" fmla="*/ 1 h 3156"/>
                <a:gd name="T10" fmla="*/ 0 w 8115"/>
                <a:gd name="T11" fmla="*/ 1 h 3156"/>
                <a:gd name="T12" fmla="*/ 0 w 8115"/>
                <a:gd name="T13" fmla="*/ 1 h 3156"/>
                <a:gd name="T14" fmla="*/ 0 w 8115"/>
                <a:gd name="T15" fmla="*/ 1 h 3156"/>
                <a:gd name="T16" fmla="*/ 0 w 8115"/>
                <a:gd name="T17" fmla="*/ 1 h 3156"/>
                <a:gd name="T18" fmla="*/ 0 w 8115"/>
                <a:gd name="T19" fmla="*/ 1 h 3156"/>
                <a:gd name="T20" fmla="*/ 0 w 8115"/>
                <a:gd name="T21" fmla="*/ 1 h 3156"/>
                <a:gd name="T22" fmla="*/ 0 w 8115"/>
                <a:gd name="T23" fmla="*/ 1 h 3156"/>
                <a:gd name="T24" fmla="*/ 1 w 8115"/>
                <a:gd name="T25" fmla="*/ 1 h 3156"/>
                <a:gd name="T26" fmla="*/ 1 w 8115"/>
                <a:gd name="T27" fmla="*/ 1 h 3156"/>
                <a:gd name="T28" fmla="*/ 1 w 8115"/>
                <a:gd name="T29" fmla="*/ 1 h 3156"/>
                <a:gd name="T30" fmla="*/ 1 w 8115"/>
                <a:gd name="T31" fmla="*/ 1 h 3156"/>
                <a:gd name="T32" fmla="*/ 1 w 8115"/>
                <a:gd name="T33" fmla="*/ 1 h 3156"/>
                <a:gd name="T34" fmla="*/ 1 w 8115"/>
                <a:gd name="T35" fmla="*/ 1 h 3156"/>
                <a:gd name="T36" fmla="*/ 1 w 8115"/>
                <a:gd name="T37" fmla="*/ 1 h 3156"/>
                <a:gd name="T38" fmla="*/ 1 w 8115"/>
                <a:gd name="T39" fmla="*/ 1 h 3156"/>
                <a:gd name="T40" fmla="*/ 1 w 8115"/>
                <a:gd name="T41" fmla="*/ 1 h 3156"/>
                <a:gd name="T42" fmla="*/ 1 w 8115"/>
                <a:gd name="T43" fmla="*/ 1 h 3156"/>
                <a:gd name="T44" fmla="*/ 1 w 8115"/>
                <a:gd name="T45" fmla="*/ 1 h 3156"/>
                <a:gd name="T46" fmla="*/ 2 w 8115"/>
                <a:gd name="T47" fmla="*/ 1 h 3156"/>
                <a:gd name="T48" fmla="*/ 2 w 8115"/>
                <a:gd name="T49" fmla="*/ 1 h 3156"/>
                <a:gd name="T50" fmla="*/ 2 w 8115"/>
                <a:gd name="T51" fmla="*/ 1 h 3156"/>
                <a:gd name="T52" fmla="*/ 2 w 8115"/>
                <a:gd name="T53" fmla="*/ 1 h 3156"/>
                <a:gd name="T54" fmla="*/ 2 w 8115"/>
                <a:gd name="T55" fmla="*/ 1 h 3156"/>
                <a:gd name="T56" fmla="*/ 2 w 8115"/>
                <a:gd name="T57" fmla="*/ 1 h 3156"/>
                <a:gd name="T58" fmla="*/ 2 w 8115"/>
                <a:gd name="T59" fmla="*/ 1 h 3156"/>
                <a:gd name="T60" fmla="*/ 2 w 8115"/>
                <a:gd name="T61" fmla="*/ 1 h 3156"/>
                <a:gd name="T62" fmla="*/ 2 w 8115"/>
                <a:gd name="T63" fmla="*/ 1 h 3156"/>
                <a:gd name="T64" fmla="*/ 2 w 8115"/>
                <a:gd name="T65" fmla="*/ 1 h 3156"/>
                <a:gd name="T66" fmla="*/ 2 w 8115"/>
                <a:gd name="T67" fmla="*/ 1 h 3156"/>
                <a:gd name="T68" fmla="*/ 3 w 8115"/>
                <a:gd name="T69" fmla="*/ 1 h 3156"/>
                <a:gd name="T70" fmla="*/ 3 w 8115"/>
                <a:gd name="T71" fmla="*/ 1 h 3156"/>
                <a:gd name="T72" fmla="*/ 3 w 8115"/>
                <a:gd name="T73" fmla="*/ 1 h 3156"/>
                <a:gd name="T74" fmla="*/ 3 w 8115"/>
                <a:gd name="T75" fmla="*/ 1 h 3156"/>
                <a:gd name="T76" fmla="*/ 3 w 8115"/>
                <a:gd name="T77" fmla="*/ 1 h 3156"/>
                <a:gd name="T78" fmla="*/ 3 w 8115"/>
                <a:gd name="T79" fmla="*/ 1 h 3156"/>
                <a:gd name="T80" fmla="*/ 3 w 8115"/>
                <a:gd name="T81" fmla="*/ 1 h 3156"/>
                <a:gd name="T82" fmla="*/ 3 w 8115"/>
                <a:gd name="T83" fmla="*/ 1 h 3156"/>
                <a:gd name="T84" fmla="*/ 3 w 8115"/>
                <a:gd name="T85" fmla="*/ 1 h 3156"/>
                <a:gd name="T86" fmla="*/ 3 w 8115"/>
                <a:gd name="T87" fmla="*/ 1 h 3156"/>
                <a:gd name="T88" fmla="*/ 3 w 8115"/>
                <a:gd name="T89" fmla="*/ 1 h 3156"/>
                <a:gd name="T90" fmla="*/ 3 w 8115"/>
                <a:gd name="T91" fmla="*/ 1 h 3156"/>
                <a:gd name="T92" fmla="*/ 3 w 8115"/>
                <a:gd name="T93" fmla="*/ 1 h 3156"/>
                <a:gd name="T94" fmla="*/ 3 w 8115"/>
                <a:gd name="T95" fmla="*/ 1 h 3156"/>
                <a:gd name="T96" fmla="*/ 3 w 8115"/>
                <a:gd name="T97" fmla="*/ 1 h 3156"/>
                <a:gd name="T98" fmla="*/ 3 w 8115"/>
                <a:gd name="T99" fmla="*/ 0 h 3156"/>
                <a:gd name="T100" fmla="*/ 3 w 8115"/>
                <a:gd name="T101" fmla="*/ 0 h 3156"/>
                <a:gd name="T102" fmla="*/ 3 w 8115"/>
                <a:gd name="T103" fmla="*/ 0 h 3156"/>
                <a:gd name="T104" fmla="*/ 3 w 8115"/>
                <a:gd name="T105" fmla="*/ 0 h 3156"/>
                <a:gd name="T106" fmla="*/ 3 w 8115"/>
                <a:gd name="T107" fmla="*/ 0 h 3156"/>
                <a:gd name="T108" fmla="*/ 3 w 8115"/>
                <a:gd name="T109" fmla="*/ 0 h 3156"/>
                <a:gd name="T110" fmla="*/ 3 w 8115"/>
                <a:gd name="T111" fmla="*/ 0 h 3156"/>
                <a:gd name="T112" fmla="*/ 3 w 8115"/>
                <a:gd name="T113" fmla="*/ 0 h 3156"/>
                <a:gd name="T114" fmla="*/ 3 w 8115"/>
                <a:gd name="T115" fmla="*/ 0 h 315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115" h="3156">
                  <a:moveTo>
                    <a:pt x="0" y="1017"/>
                  </a:moveTo>
                  <a:lnTo>
                    <a:pt x="29" y="1156"/>
                  </a:lnTo>
                  <a:lnTo>
                    <a:pt x="72" y="1294"/>
                  </a:lnTo>
                  <a:lnTo>
                    <a:pt x="129" y="1430"/>
                  </a:lnTo>
                  <a:lnTo>
                    <a:pt x="201" y="1564"/>
                  </a:lnTo>
                  <a:lnTo>
                    <a:pt x="286" y="1695"/>
                  </a:lnTo>
                  <a:lnTo>
                    <a:pt x="384" y="1823"/>
                  </a:lnTo>
                  <a:lnTo>
                    <a:pt x="496" y="1948"/>
                  </a:lnTo>
                  <a:lnTo>
                    <a:pt x="620" y="2068"/>
                  </a:lnTo>
                  <a:lnTo>
                    <a:pt x="757" y="2185"/>
                  </a:lnTo>
                  <a:lnTo>
                    <a:pt x="905" y="2295"/>
                  </a:lnTo>
                  <a:lnTo>
                    <a:pt x="1064" y="2402"/>
                  </a:lnTo>
                  <a:lnTo>
                    <a:pt x="1234" y="2502"/>
                  </a:lnTo>
                  <a:lnTo>
                    <a:pt x="1414" y="2595"/>
                  </a:lnTo>
                  <a:lnTo>
                    <a:pt x="1604" y="2683"/>
                  </a:lnTo>
                  <a:lnTo>
                    <a:pt x="1802" y="2764"/>
                  </a:lnTo>
                  <a:lnTo>
                    <a:pt x="2007" y="2838"/>
                  </a:lnTo>
                  <a:lnTo>
                    <a:pt x="2221" y="2905"/>
                  </a:lnTo>
                  <a:lnTo>
                    <a:pt x="2441" y="2964"/>
                  </a:lnTo>
                  <a:lnTo>
                    <a:pt x="2667" y="3015"/>
                  </a:lnTo>
                  <a:lnTo>
                    <a:pt x="2897" y="3059"/>
                  </a:lnTo>
                  <a:lnTo>
                    <a:pt x="3132" y="3095"/>
                  </a:lnTo>
                  <a:lnTo>
                    <a:pt x="3370" y="3123"/>
                  </a:lnTo>
                  <a:lnTo>
                    <a:pt x="3610" y="3142"/>
                  </a:lnTo>
                  <a:lnTo>
                    <a:pt x="3852" y="3154"/>
                  </a:lnTo>
                  <a:lnTo>
                    <a:pt x="4095" y="3156"/>
                  </a:lnTo>
                  <a:lnTo>
                    <a:pt x="4337" y="3150"/>
                  </a:lnTo>
                  <a:lnTo>
                    <a:pt x="4579" y="3136"/>
                  </a:lnTo>
                  <a:lnTo>
                    <a:pt x="4818" y="3113"/>
                  </a:lnTo>
                  <a:lnTo>
                    <a:pt x="5055" y="3083"/>
                  </a:lnTo>
                  <a:lnTo>
                    <a:pt x="5288" y="3045"/>
                  </a:lnTo>
                  <a:lnTo>
                    <a:pt x="5517" y="2997"/>
                  </a:lnTo>
                  <a:lnTo>
                    <a:pt x="5740" y="2944"/>
                  </a:lnTo>
                  <a:lnTo>
                    <a:pt x="5958" y="2881"/>
                  </a:lnTo>
                  <a:lnTo>
                    <a:pt x="6168" y="2812"/>
                  </a:lnTo>
                  <a:lnTo>
                    <a:pt x="6372" y="2735"/>
                  </a:lnTo>
                  <a:lnTo>
                    <a:pt x="6567" y="2651"/>
                  </a:lnTo>
                  <a:lnTo>
                    <a:pt x="6753" y="2562"/>
                  </a:lnTo>
                  <a:lnTo>
                    <a:pt x="6929" y="2465"/>
                  </a:lnTo>
                  <a:lnTo>
                    <a:pt x="7095" y="2363"/>
                  </a:lnTo>
                  <a:lnTo>
                    <a:pt x="7250" y="2255"/>
                  </a:lnTo>
                  <a:lnTo>
                    <a:pt x="7395" y="2142"/>
                  </a:lnTo>
                  <a:lnTo>
                    <a:pt x="7527" y="2024"/>
                  </a:lnTo>
                  <a:lnTo>
                    <a:pt x="7646" y="1902"/>
                  </a:lnTo>
                  <a:lnTo>
                    <a:pt x="7752" y="1776"/>
                  </a:lnTo>
                  <a:lnTo>
                    <a:pt x="7847" y="1647"/>
                  </a:lnTo>
                  <a:lnTo>
                    <a:pt x="7927" y="1514"/>
                  </a:lnTo>
                  <a:lnTo>
                    <a:pt x="7993" y="1380"/>
                  </a:lnTo>
                  <a:lnTo>
                    <a:pt x="8045" y="1242"/>
                  </a:lnTo>
                  <a:lnTo>
                    <a:pt x="8083" y="1104"/>
                  </a:lnTo>
                  <a:lnTo>
                    <a:pt x="8106" y="965"/>
                  </a:lnTo>
                  <a:lnTo>
                    <a:pt x="8115" y="825"/>
                  </a:lnTo>
                  <a:lnTo>
                    <a:pt x="8111" y="684"/>
                  </a:lnTo>
                  <a:lnTo>
                    <a:pt x="8091" y="545"/>
                  </a:lnTo>
                  <a:lnTo>
                    <a:pt x="8057" y="407"/>
                  </a:lnTo>
                  <a:lnTo>
                    <a:pt x="8007" y="268"/>
                  </a:lnTo>
                  <a:lnTo>
                    <a:pt x="7946" y="134"/>
                  </a:lnTo>
                  <a:lnTo>
                    <a:pt x="7869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79" name="Freeform 383"/>
            <p:cNvSpPr>
              <a:spLocks/>
            </p:cNvSpPr>
            <p:nvPr/>
          </p:nvSpPr>
          <p:spPr bwMode="auto">
            <a:xfrm>
              <a:off x="1779" y="1723"/>
              <a:ext cx="381" cy="213"/>
            </a:xfrm>
            <a:custGeom>
              <a:avLst/>
              <a:gdLst>
                <a:gd name="T0" fmla="*/ 0 w 2667"/>
                <a:gd name="T1" fmla="*/ 0 h 1490"/>
                <a:gd name="T2" fmla="*/ 0 w 2667"/>
                <a:gd name="T3" fmla="*/ 0 h 1490"/>
                <a:gd name="T4" fmla="*/ 0 w 2667"/>
                <a:gd name="T5" fmla="*/ 0 h 1490"/>
                <a:gd name="T6" fmla="*/ 0 w 2667"/>
                <a:gd name="T7" fmla="*/ 0 h 1490"/>
                <a:gd name="T8" fmla="*/ 0 w 2667"/>
                <a:gd name="T9" fmla="*/ 0 h 1490"/>
                <a:gd name="T10" fmla="*/ 0 w 2667"/>
                <a:gd name="T11" fmla="*/ 0 h 1490"/>
                <a:gd name="T12" fmla="*/ 0 w 2667"/>
                <a:gd name="T13" fmla="*/ 0 h 1490"/>
                <a:gd name="T14" fmla="*/ 0 w 2667"/>
                <a:gd name="T15" fmla="*/ 0 h 1490"/>
                <a:gd name="T16" fmla="*/ 0 w 2667"/>
                <a:gd name="T17" fmla="*/ 0 h 1490"/>
                <a:gd name="T18" fmla="*/ 0 w 2667"/>
                <a:gd name="T19" fmla="*/ 0 h 1490"/>
                <a:gd name="T20" fmla="*/ 0 w 2667"/>
                <a:gd name="T21" fmla="*/ 0 h 1490"/>
                <a:gd name="T22" fmla="*/ 0 w 2667"/>
                <a:gd name="T23" fmla="*/ 0 h 1490"/>
                <a:gd name="T24" fmla="*/ 0 w 2667"/>
                <a:gd name="T25" fmla="*/ 0 h 1490"/>
                <a:gd name="T26" fmla="*/ 0 w 2667"/>
                <a:gd name="T27" fmla="*/ 0 h 1490"/>
                <a:gd name="T28" fmla="*/ 0 w 2667"/>
                <a:gd name="T29" fmla="*/ 0 h 1490"/>
                <a:gd name="T30" fmla="*/ 1 w 2667"/>
                <a:gd name="T31" fmla="*/ 0 h 1490"/>
                <a:gd name="T32" fmla="*/ 1 w 2667"/>
                <a:gd name="T33" fmla="*/ 0 h 1490"/>
                <a:gd name="T34" fmla="*/ 1 w 2667"/>
                <a:gd name="T35" fmla="*/ 0 h 1490"/>
                <a:gd name="T36" fmla="*/ 1 w 2667"/>
                <a:gd name="T37" fmla="*/ 0 h 1490"/>
                <a:gd name="T38" fmla="*/ 1 w 2667"/>
                <a:gd name="T39" fmla="*/ 0 h 1490"/>
                <a:gd name="T40" fmla="*/ 1 w 2667"/>
                <a:gd name="T41" fmla="*/ 0 h 1490"/>
                <a:gd name="T42" fmla="*/ 1 w 2667"/>
                <a:gd name="T43" fmla="*/ 1 h 1490"/>
                <a:gd name="T44" fmla="*/ 1 w 2667"/>
                <a:gd name="T45" fmla="*/ 1 h 1490"/>
                <a:gd name="T46" fmla="*/ 1 w 2667"/>
                <a:gd name="T47" fmla="*/ 1 h 1490"/>
                <a:gd name="T48" fmla="*/ 1 w 2667"/>
                <a:gd name="T49" fmla="*/ 1 h 149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67" h="1490">
                  <a:moveTo>
                    <a:pt x="0" y="0"/>
                  </a:moveTo>
                  <a:lnTo>
                    <a:pt x="1" y="11"/>
                  </a:lnTo>
                  <a:lnTo>
                    <a:pt x="17" y="28"/>
                  </a:lnTo>
                  <a:lnTo>
                    <a:pt x="44" y="51"/>
                  </a:lnTo>
                  <a:lnTo>
                    <a:pt x="83" y="81"/>
                  </a:lnTo>
                  <a:lnTo>
                    <a:pt x="136" y="117"/>
                  </a:lnTo>
                  <a:lnTo>
                    <a:pt x="200" y="158"/>
                  </a:lnTo>
                  <a:lnTo>
                    <a:pt x="275" y="205"/>
                  </a:lnTo>
                  <a:lnTo>
                    <a:pt x="363" y="258"/>
                  </a:lnTo>
                  <a:lnTo>
                    <a:pt x="459" y="315"/>
                  </a:lnTo>
                  <a:lnTo>
                    <a:pt x="567" y="377"/>
                  </a:lnTo>
                  <a:lnTo>
                    <a:pt x="684" y="445"/>
                  </a:lnTo>
                  <a:lnTo>
                    <a:pt x="809" y="514"/>
                  </a:lnTo>
                  <a:lnTo>
                    <a:pt x="942" y="588"/>
                  </a:lnTo>
                  <a:lnTo>
                    <a:pt x="1083" y="665"/>
                  </a:lnTo>
                  <a:lnTo>
                    <a:pt x="1229" y="745"/>
                  </a:lnTo>
                  <a:lnTo>
                    <a:pt x="1380" y="827"/>
                  </a:lnTo>
                  <a:lnTo>
                    <a:pt x="1535" y="909"/>
                  </a:lnTo>
                  <a:lnTo>
                    <a:pt x="1695" y="993"/>
                  </a:lnTo>
                  <a:lnTo>
                    <a:pt x="1857" y="1077"/>
                  </a:lnTo>
                  <a:lnTo>
                    <a:pt x="2020" y="1161"/>
                  </a:lnTo>
                  <a:lnTo>
                    <a:pt x="2184" y="1246"/>
                  </a:lnTo>
                  <a:lnTo>
                    <a:pt x="2347" y="1329"/>
                  </a:lnTo>
                  <a:lnTo>
                    <a:pt x="2508" y="1410"/>
                  </a:lnTo>
                  <a:lnTo>
                    <a:pt x="2667" y="149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0" name="Freeform 384"/>
            <p:cNvSpPr>
              <a:spLocks/>
            </p:cNvSpPr>
            <p:nvPr/>
          </p:nvSpPr>
          <p:spPr bwMode="auto">
            <a:xfrm>
              <a:off x="2151" y="1674"/>
              <a:ext cx="31" cy="262"/>
            </a:xfrm>
            <a:custGeom>
              <a:avLst/>
              <a:gdLst>
                <a:gd name="T0" fmla="*/ 0 w 214"/>
                <a:gd name="T1" fmla="*/ 1 h 1828"/>
                <a:gd name="T2" fmla="*/ 0 w 214"/>
                <a:gd name="T3" fmla="*/ 1 h 1828"/>
                <a:gd name="T4" fmla="*/ 0 w 214"/>
                <a:gd name="T5" fmla="*/ 1 h 1828"/>
                <a:gd name="T6" fmla="*/ 0 w 214"/>
                <a:gd name="T7" fmla="*/ 1 h 1828"/>
                <a:gd name="T8" fmla="*/ 0 w 214"/>
                <a:gd name="T9" fmla="*/ 0 h 1828"/>
                <a:gd name="T10" fmla="*/ 0 w 214"/>
                <a:gd name="T11" fmla="*/ 0 h 1828"/>
                <a:gd name="T12" fmla="*/ 0 w 214"/>
                <a:gd name="T13" fmla="*/ 0 h 1828"/>
                <a:gd name="T14" fmla="*/ 0 w 214"/>
                <a:gd name="T15" fmla="*/ 0 h 1828"/>
                <a:gd name="T16" fmla="*/ 0 w 214"/>
                <a:gd name="T17" fmla="*/ 0 h 1828"/>
                <a:gd name="T18" fmla="*/ 0 w 214"/>
                <a:gd name="T19" fmla="*/ 0 h 1828"/>
                <a:gd name="T20" fmla="*/ 0 w 214"/>
                <a:gd name="T21" fmla="*/ 0 h 1828"/>
                <a:gd name="T22" fmla="*/ 0 w 214"/>
                <a:gd name="T23" fmla="*/ 0 h 1828"/>
                <a:gd name="T24" fmla="*/ 0 w 214"/>
                <a:gd name="T25" fmla="*/ 0 h 18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4" h="1828">
                  <a:moveTo>
                    <a:pt x="61" y="1828"/>
                  </a:moveTo>
                  <a:lnTo>
                    <a:pt x="111" y="1644"/>
                  </a:lnTo>
                  <a:lnTo>
                    <a:pt x="152" y="1465"/>
                  </a:lnTo>
                  <a:lnTo>
                    <a:pt x="182" y="1288"/>
                  </a:lnTo>
                  <a:lnTo>
                    <a:pt x="203" y="1116"/>
                  </a:lnTo>
                  <a:lnTo>
                    <a:pt x="214" y="950"/>
                  </a:lnTo>
                  <a:lnTo>
                    <a:pt x="214" y="790"/>
                  </a:lnTo>
                  <a:lnTo>
                    <a:pt x="203" y="637"/>
                  </a:lnTo>
                  <a:lnTo>
                    <a:pt x="182" y="492"/>
                  </a:lnTo>
                  <a:lnTo>
                    <a:pt x="152" y="355"/>
                  </a:lnTo>
                  <a:lnTo>
                    <a:pt x="110" y="226"/>
                  </a:lnTo>
                  <a:lnTo>
                    <a:pt x="60" y="10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1" name="Line 385"/>
            <p:cNvSpPr>
              <a:spLocks noChangeShapeType="1"/>
            </p:cNvSpPr>
            <p:nvPr/>
          </p:nvSpPr>
          <p:spPr bwMode="auto">
            <a:xfrm flipH="1">
              <a:off x="2937" y="1733"/>
              <a:ext cx="462" cy="4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2" name="Line 386"/>
            <p:cNvSpPr>
              <a:spLocks noChangeShapeType="1"/>
            </p:cNvSpPr>
            <p:nvPr/>
          </p:nvSpPr>
          <p:spPr bwMode="auto">
            <a:xfrm flipH="1">
              <a:off x="3336" y="2451"/>
              <a:ext cx="142" cy="1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3" name="Line 387"/>
            <p:cNvSpPr>
              <a:spLocks noChangeShapeType="1"/>
            </p:cNvSpPr>
            <p:nvPr/>
          </p:nvSpPr>
          <p:spPr bwMode="auto">
            <a:xfrm flipH="1">
              <a:off x="3671" y="1227"/>
              <a:ext cx="234" cy="23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4" name="Line 388"/>
            <p:cNvSpPr>
              <a:spLocks noChangeShapeType="1"/>
            </p:cNvSpPr>
            <p:nvPr/>
          </p:nvSpPr>
          <p:spPr bwMode="auto">
            <a:xfrm flipH="1">
              <a:off x="3973" y="1627"/>
              <a:ext cx="331" cy="3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5" name="Line 389"/>
            <p:cNvSpPr>
              <a:spLocks noChangeShapeType="1"/>
            </p:cNvSpPr>
            <p:nvPr/>
          </p:nvSpPr>
          <p:spPr bwMode="auto">
            <a:xfrm>
              <a:off x="3980" y="1951"/>
              <a:ext cx="186" cy="29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6" name="Freeform 390"/>
            <p:cNvSpPr>
              <a:spLocks/>
            </p:cNvSpPr>
            <p:nvPr/>
          </p:nvSpPr>
          <p:spPr bwMode="auto">
            <a:xfrm>
              <a:off x="3398" y="1382"/>
              <a:ext cx="361" cy="352"/>
            </a:xfrm>
            <a:custGeom>
              <a:avLst/>
              <a:gdLst>
                <a:gd name="T0" fmla="*/ 0 w 2529"/>
                <a:gd name="T1" fmla="*/ 1 h 2461"/>
                <a:gd name="T2" fmla="*/ 1 w 2529"/>
                <a:gd name="T3" fmla="*/ 0 h 2461"/>
                <a:gd name="T4" fmla="*/ 1 w 2529"/>
                <a:gd name="T5" fmla="*/ 1 h 24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29" h="2461">
                  <a:moveTo>
                    <a:pt x="0" y="2461"/>
                  </a:moveTo>
                  <a:lnTo>
                    <a:pt x="1556" y="0"/>
                  </a:lnTo>
                  <a:lnTo>
                    <a:pt x="2529" y="1538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7" name="Line 391"/>
            <p:cNvSpPr>
              <a:spLocks noChangeShapeType="1"/>
            </p:cNvSpPr>
            <p:nvPr/>
          </p:nvSpPr>
          <p:spPr bwMode="auto">
            <a:xfrm flipH="1">
              <a:off x="1324" y="1723"/>
              <a:ext cx="455" cy="2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8" name="Line 392"/>
            <p:cNvSpPr>
              <a:spLocks noChangeShapeType="1"/>
            </p:cNvSpPr>
            <p:nvPr/>
          </p:nvSpPr>
          <p:spPr bwMode="auto">
            <a:xfrm flipH="1">
              <a:off x="1606" y="2324"/>
              <a:ext cx="262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89" name="Line 393"/>
            <p:cNvSpPr>
              <a:spLocks noChangeShapeType="1"/>
            </p:cNvSpPr>
            <p:nvPr/>
          </p:nvSpPr>
          <p:spPr bwMode="auto">
            <a:xfrm flipH="1">
              <a:off x="2074" y="1390"/>
              <a:ext cx="280" cy="1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0" name="Line 394"/>
            <p:cNvSpPr>
              <a:spLocks noChangeShapeType="1"/>
            </p:cNvSpPr>
            <p:nvPr/>
          </p:nvSpPr>
          <p:spPr bwMode="auto">
            <a:xfrm flipH="1">
              <a:off x="2375" y="1879"/>
              <a:ext cx="262" cy="1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1" name="Line 395"/>
            <p:cNvSpPr>
              <a:spLocks noChangeShapeType="1"/>
            </p:cNvSpPr>
            <p:nvPr/>
          </p:nvSpPr>
          <p:spPr bwMode="auto">
            <a:xfrm>
              <a:off x="2376" y="2030"/>
              <a:ext cx="150" cy="2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492" name="Freeform 396"/>
            <p:cNvSpPr>
              <a:spLocks/>
            </p:cNvSpPr>
            <p:nvPr/>
          </p:nvSpPr>
          <p:spPr bwMode="auto">
            <a:xfrm>
              <a:off x="1779" y="1404"/>
              <a:ext cx="372" cy="319"/>
            </a:xfrm>
            <a:custGeom>
              <a:avLst/>
              <a:gdLst>
                <a:gd name="T0" fmla="*/ 0 w 2606"/>
                <a:gd name="T1" fmla="*/ 1 h 2231"/>
                <a:gd name="T2" fmla="*/ 1 w 2606"/>
                <a:gd name="T3" fmla="*/ 0 h 2231"/>
                <a:gd name="T4" fmla="*/ 1 w 2606"/>
                <a:gd name="T5" fmla="*/ 1 h 22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06" h="2231">
                  <a:moveTo>
                    <a:pt x="0" y="2231"/>
                  </a:moveTo>
                  <a:lnTo>
                    <a:pt x="1410" y="0"/>
                  </a:lnTo>
                  <a:lnTo>
                    <a:pt x="2606" y="1893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0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0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70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70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70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0340" grpId="0" autoUpdateAnimBg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Text Box 2"/>
          <p:cNvSpPr txBox="1">
            <a:spLocks noChangeArrowheads="1"/>
          </p:cNvSpPr>
          <p:nvPr/>
        </p:nvSpPr>
        <p:spPr bwMode="auto">
          <a:xfrm>
            <a:off x="0" y="0"/>
            <a:ext cx="9551988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 dirty="0" smtClean="0">
                <a:latin typeface="华文中宋" pitchFamily="2" charset="-122"/>
                <a:ea typeface="华文中宋" pitchFamily="2" charset="-122"/>
              </a:rPr>
              <a:t>2.</a:t>
            </a:r>
            <a:r>
              <a:rPr lang="zh-CN" altLang="en-US" sz="3600" dirty="0" smtClean="0">
                <a:latin typeface="华文中宋" pitchFamily="2" charset="-122"/>
                <a:ea typeface="华文中宋" pitchFamily="2" charset="-122"/>
              </a:rPr>
              <a:t>当</a:t>
            </a:r>
            <a:r>
              <a:rPr lang="zh-CN" altLang="en-US" sz="3600" dirty="0">
                <a:latin typeface="华文中宋" pitchFamily="2" charset="-122"/>
                <a:ea typeface="华文中宋" pitchFamily="2" charset="-122"/>
              </a:rPr>
              <a:t>两回转体同轴时，</a:t>
            </a: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相贯线为平面曲线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   </a:t>
            </a:r>
            <a:r>
              <a:rPr lang="en-US" altLang="zh-CN" sz="3600" dirty="0">
                <a:solidFill>
                  <a:srgbClr val="FF3300"/>
                </a:solidFill>
                <a:ea typeface="华文中宋" pitchFamily="2" charset="-122"/>
              </a:rPr>
              <a:t>—</a:t>
            </a: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圆</a:t>
            </a:r>
          </a:p>
        </p:txBody>
      </p:sp>
      <p:grpSp>
        <p:nvGrpSpPr>
          <p:cNvPr id="271363" name="Group 3"/>
          <p:cNvGrpSpPr>
            <a:grpSpLocks/>
          </p:cNvGrpSpPr>
          <p:nvPr/>
        </p:nvGrpSpPr>
        <p:grpSpPr bwMode="auto">
          <a:xfrm>
            <a:off x="611188" y="1196975"/>
            <a:ext cx="1517650" cy="3678238"/>
            <a:chOff x="-477" y="926"/>
            <a:chExt cx="1204" cy="2917"/>
          </a:xfrm>
        </p:grpSpPr>
        <p:sp>
          <p:nvSpPr>
            <p:cNvPr id="148625" name="Freeform 4"/>
            <p:cNvSpPr>
              <a:spLocks/>
            </p:cNvSpPr>
            <p:nvPr/>
          </p:nvSpPr>
          <p:spPr bwMode="auto">
            <a:xfrm>
              <a:off x="-409" y="2751"/>
              <a:ext cx="1019" cy="1019"/>
            </a:xfrm>
            <a:custGeom>
              <a:avLst/>
              <a:gdLst>
                <a:gd name="T0" fmla="*/ 20 w 3781"/>
                <a:gd name="T1" fmla="*/ 9 h 3783"/>
                <a:gd name="T2" fmla="*/ 20 w 3781"/>
                <a:gd name="T3" fmla="*/ 8 h 3783"/>
                <a:gd name="T4" fmla="*/ 19 w 3781"/>
                <a:gd name="T5" fmla="*/ 7 h 3783"/>
                <a:gd name="T6" fmla="*/ 19 w 3781"/>
                <a:gd name="T7" fmla="*/ 6 h 3783"/>
                <a:gd name="T8" fmla="*/ 19 w 3781"/>
                <a:gd name="T9" fmla="*/ 5 h 3783"/>
                <a:gd name="T10" fmla="*/ 18 w 3781"/>
                <a:gd name="T11" fmla="*/ 4 h 3783"/>
                <a:gd name="T12" fmla="*/ 18 w 3781"/>
                <a:gd name="T13" fmla="*/ 4 h 3783"/>
                <a:gd name="T14" fmla="*/ 17 w 3781"/>
                <a:gd name="T15" fmla="*/ 3 h 3783"/>
                <a:gd name="T16" fmla="*/ 16 w 3781"/>
                <a:gd name="T17" fmla="*/ 2 h 3783"/>
                <a:gd name="T18" fmla="*/ 15 w 3781"/>
                <a:gd name="T19" fmla="*/ 1 h 3783"/>
                <a:gd name="T20" fmla="*/ 14 w 3781"/>
                <a:gd name="T21" fmla="*/ 1 h 3783"/>
                <a:gd name="T22" fmla="*/ 13 w 3781"/>
                <a:gd name="T23" fmla="*/ 1 h 3783"/>
                <a:gd name="T24" fmla="*/ 12 w 3781"/>
                <a:gd name="T25" fmla="*/ 0 h 3783"/>
                <a:gd name="T26" fmla="*/ 11 w 3781"/>
                <a:gd name="T27" fmla="*/ 0 h 3783"/>
                <a:gd name="T28" fmla="*/ 10 w 3781"/>
                <a:gd name="T29" fmla="*/ 0 h 3783"/>
                <a:gd name="T30" fmla="*/ 9 w 3781"/>
                <a:gd name="T31" fmla="*/ 0 h 3783"/>
                <a:gd name="T32" fmla="*/ 8 w 3781"/>
                <a:gd name="T33" fmla="*/ 0 h 3783"/>
                <a:gd name="T34" fmla="*/ 7 w 3781"/>
                <a:gd name="T35" fmla="*/ 1 h 3783"/>
                <a:gd name="T36" fmla="*/ 6 w 3781"/>
                <a:gd name="T37" fmla="*/ 1 h 3783"/>
                <a:gd name="T38" fmla="*/ 5 w 3781"/>
                <a:gd name="T39" fmla="*/ 1 h 3783"/>
                <a:gd name="T40" fmla="*/ 4 w 3781"/>
                <a:gd name="T41" fmla="*/ 2 h 3783"/>
                <a:gd name="T42" fmla="*/ 4 w 3781"/>
                <a:gd name="T43" fmla="*/ 2 h 3783"/>
                <a:gd name="T44" fmla="*/ 3 w 3781"/>
                <a:gd name="T45" fmla="*/ 3 h 3783"/>
                <a:gd name="T46" fmla="*/ 2 w 3781"/>
                <a:gd name="T47" fmla="*/ 4 h 3783"/>
                <a:gd name="T48" fmla="*/ 1 w 3781"/>
                <a:gd name="T49" fmla="*/ 5 h 3783"/>
                <a:gd name="T50" fmla="*/ 1 w 3781"/>
                <a:gd name="T51" fmla="*/ 6 h 3783"/>
                <a:gd name="T52" fmla="*/ 1 w 3781"/>
                <a:gd name="T53" fmla="*/ 7 h 3783"/>
                <a:gd name="T54" fmla="*/ 0 w 3781"/>
                <a:gd name="T55" fmla="*/ 8 h 3783"/>
                <a:gd name="T56" fmla="*/ 0 w 3781"/>
                <a:gd name="T57" fmla="*/ 9 h 3783"/>
                <a:gd name="T58" fmla="*/ 0 w 3781"/>
                <a:gd name="T59" fmla="*/ 10 h 3783"/>
                <a:gd name="T60" fmla="*/ 0 w 3781"/>
                <a:gd name="T61" fmla="*/ 11 h 3783"/>
                <a:gd name="T62" fmla="*/ 0 w 3781"/>
                <a:gd name="T63" fmla="*/ 12 h 3783"/>
                <a:gd name="T64" fmla="*/ 1 w 3781"/>
                <a:gd name="T65" fmla="*/ 13 h 3783"/>
                <a:gd name="T66" fmla="*/ 1 w 3781"/>
                <a:gd name="T67" fmla="*/ 14 h 3783"/>
                <a:gd name="T68" fmla="*/ 1 w 3781"/>
                <a:gd name="T69" fmla="*/ 15 h 3783"/>
                <a:gd name="T70" fmla="*/ 2 w 3781"/>
                <a:gd name="T71" fmla="*/ 16 h 3783"/>
                <a:gd name="T72" fmla="*/ 2 w 3781"/>
                <a:gd name="T73" fmla="*/ 16 h 3783"/>
                <a:gd name="T74" fmla="*/ 3 w 3781"/>
                <a:gd name="T75" fmla="*/ 17 h 3783"/>
                <a:gd name="T76" fmla="*/ 4 w 3781"/>
                <a:gd name="T77" fmla="*/ 18 h 3783"/>
                <a:gd name="T78" fmla="*/ 5 w 3781"/>
                <a:gd name="T79" fmla="*/ 19 h 3783"/>
                <a:gd name="T80" fmla="*/ 6 w 3781"/>
                <a:gd name="T81" fmla="*/ 19 h 3783"/>
                <a:gd name="T82" fmla="*/ 7 w 3781"/>
                <a:gd name="T83" fmla="*/ 19 h 3783"/>
                <a:gd name="T84" fmla="*/ 8 w 3781"/>
                <a:gd name="T85" fmla="*/ 20 h 3783"/>
                <a:gd name="T86" fmla="*/ 9 w 3781"/>
                <a:gd name="T87" fmla="*/ 20 h 3783"/>
                <a:gd name="T88" fmla="*/ 10 w 3781"/>
                <a:gd name="T89" fmla="*/ 20 h 3783"/>
                <a:gd name="T90" fmla="*/ 11 w 3781"/>
                <a:gd name="T91" fmla="*/ 20 h 3783"/>
                <a:gd name="T92" fmla="*/ 12 w 3781"/>
                <a:gd name="T93" fmla="*/ 20 h 3783"/>
                <a:gd name="T94" fmla="*/ 13 w 3781"/>
                <a:gd name="T95" fmla="*/ 19 h 3783"/>
                <a:gd name="T96" fmla="*/ 14 w 3781"/>
                <a:gd name="T97" fmla="*/ 19 h 3783"/>
                <a:gd name="T98" fmla="*/ 15 w 3781"/>
                <a:gd name="T99" fmla="*/ 19 h 3783"/>
                <a:gd name="T100" fmla="*/ 16 w 3781"/>
                <a:gd name="T101" fmla="*/ 18 h 37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81" h="3783">
                  <a:moveTo>
                    <a:pt x="3781" y="1891"/>
                  </a:moveTo>
                  <a:lnTo>
                    <a:pt x="3781" y="1851"/>
                  </a:lnTo>
                  <a:lnTo>
                    <a:pt x="3779" y="1812"/>
                  </a:lnTo>
                  <a:lnTo>
                    <a:pt x="3777" y="1773"/>
                  </a:lnTo>
                  <a:lnTo>
                    <a:pt x="3774" y="1734"/>
                  </a:lnTo>
                  <a:lnTo>
                    <a:pt x="3770" y="1693"/>
                  </a:lnTo>
                  <a:lnTo>
                    <a:pt x="3766" y="1654"/>
                  </a:lnTo>
                  <a:lnTo>
                    <a:pt x="3760" y="1614"/>
                  </a:lnTo>
                  <a:lnTo>
                    <a:pt x="3755" y="1576"/>
                  </a:lnTo>
                  <a:lnTo>
                    <a:pt x="3747" y="1537"/>
                  </a:lnTo>
                  <a:lnTo>
                    <a:pt x="3739" y="1498"/>
                  </a:lnTo>
                  <a:lnTo>
                    <a:pt x="3731" y="1459"/>
                  </a:lnTo>
                  <a:lnTo>
                    <a:pt x="3721" y="1421"/>
                  </a:lnTo>
                  <a:lnTo>
                    <a:pt x="3711" y="1383"/>
                  </a:lnTo>
                  <a:lnTo>
                    <a:pt x="3700" y="1345"/>
                  </a:lnTo>
                  <a:lnTo>
                    <a:pt x="3688" y="1307"/>
                  </a:lnTo>
                  <a:lnTo>
                    <a:pt x="3676" y="1269"/>
                  </a:lnTo>
                  <a:lnTo>
                    <a:pt x="3663" y="1232"/>
                  </a:lnTo>
                  <a:lnTo>
                    <a:pt x="3648" y="1195"/>
                  </a:lnTo>
                  <a:lnTo>
                    <a:pt x="3633" y="1158"/>
                  </a:lnTo>
                  <a:lnTo>
                    <a:pt x="3618" y="1122"/>
                  </a:lnTo>
                  <a:lnTo>
                    <a:pt x="3601" y="1086"/>
                  </a:lnTo>
                  <a:lnTo>
                    <a:pt x="3584" y="1050"/>
                  </a:lnTo>
                  <a:lnTo>
                    <a:pt x="3566" y="1014"/>
                  </a:lnTo>
                  <a:lnTo>
                    <a:pt x="3547" y="980"/>
                  </a:lnTo>
                  <a:lnTo>
                    <a:pt x="3528" y="946"/>
                  </a:lnTo>
                  <a:lnTo>
                    <a:pt x="3508" y="911"/>
                  </a:lnTo>
                  <a:lnTo>
                    <a:pt x="3486" y="877"/>
                  </a:lnTo>
                  <a:lnTo>
                    <a:pt x="3465" y="845"/>
                  </a:lnTo>
                  <a:lnTo>
                    <a:pt x="3442" y="811"/>
                  </a:lnTo>
                  <a:lnTo>
                    <a:pt x="3420" y="780"/>
                  </a:lnTo>
                  <a:lnTo>
                    <a:pt x="3396" y="747"/>
                  </a:lnTo>
                  <a:lnTo>
                    <a:pt x="3372" y="717"/>
                  </a:lnTo>
                  <a:lnTo>
                    <a:pt x="3347" y="685"/>
                  </a:lnTo>
                  <a:lnTo>
                    <a:pt x="3321" y="655"/>
                  </a:lnTo>
                  <a:lnTo>
                    <a:pt x="3295" y="626"/>
                  </a:lnTo>
                  <a:lnTo>
                    <a:pt x="3268" y="596"/>
                  </a:lnTo>
                  <a:lnTo>
                    <a:pt x="3241" y="567"/>
                  </a:lnTo>
                  <a:lnTo>
                    <a:pt x="3213" y="539"/>
                  </a:lnTo>
                  <a:lnTo>
                    <a:pt x="3184" y="512"/>
                  </a:lnTo>
                  <a:lnTo>
                    <a:pt x="3156" y="485"/>
                  </a:lnTo>
                  <a:lnTo>
                    <a:pt x="3126" y="459"/>
                  </a:lnTo>
                  <a:lnTo>
                    <a:pt x="3095" y="434"/>
                  </a:lnTo>
                  <a:lnTo>
                    <a:pt x="3065" y="409"/>
                  </a:lnTo>
                  <a:lnTo>
                    <a:pt x="3033" y="384"/>
                  </a:lnTo>
                  <a:lnTo>
                    <a:pt x="3002" y="361"/>
                  </a:lnTo>
                  <a:lnTo>
                    <a:pt x="2969" y="338"/>
                  </a:lnTo>
                  <a:lnTo>
                    <a:pt x="2937" y="316"/>
                  </a:lnTo>
                  <a:lnTo>
                    <a:pt x="2903" y="294"/>
                  </a:lnTo>
                  <a:lnTo>
                    <a:pt x="2869" y="273"/>
                  </a:lnTo>
                  <a:lnTo>
                    <a:pt x="2836" y="253"/>
                  </a:lnTo>
                  <a:lnTo>
                    <a:pt x="2801" y="234"/>
                  </a:lnTo>
                  <a:lnTo>
                    <a:pt x="2766" y="214"/>
                  </a:lnTo>
                  <a:lnTo>
                    <a:pt x="2731" y="196"/>
                  </a:lnTo>
                  <a:lnTo>
                    <a:pt x="2695" y="180"/>
                  </a:lnTo>
                  <a:lnTo>
                    <a:pt x="2659" y="163"/>
                  </a:lnTo>
                  <a:lnTo>
                    <a:pt x="2623" y="147"/>
                  </a:lnTo>
                  <a:lnTo>
                    <a:pt x="2586" y="132"/>
                  </a:lnTo>
                  <a:lnTo>
                    <a:pt x="2549" y="118"/>
                  </a:lnTo>
                  <a:lnTo>
                    <a:pt x="2512" y="104"/>
                  </a:lnTo>
                  <a:lnTo>
                    <a:pt x="2475" y="92"/>
                  </a:lnTo>
                  <a:lnTo>
                    <a:pt x="2437" y="81"/>
                  </a:lnTo>
                  <a:lnTo>
                    <a:pt x="2399" y="70"/>
                  </a:lnTo>
                  <a:lnTo>
                    <a:pt x="2361" y="59"/>
                  </a:lnTo>
                  <a:lnTo>
                    <a:pt x="2322" y="49"/>
                  </a:lnTo>
                  <a:lnTo>
                    <a:pt x="2284" y="40"/>
                  </a:lnTo>
                  <a:lnTo>
                    <a:pt x="2245" y="32"/>
                  </a:lnTo>
                  <a:lnTo>
                    <a:pt x="2205" y="26"/>
                  </a:lnTo>
                  <a:lnTo>
                    <a:pt x="2167" y="20"/>
                  </a:lnTo>
                  <a:lnTo>
                    <a:pt x="2128" y="14"/>
                  </a:lnTo>
                  <a:lnTo>
                    <a:pt x="2089" y="10"/>
                  </a:lnTo>
                  <a:lnTo>
                    <a:pt x="2049" y="7"/>
                  </a:lnTo>
                  <a:lnTo>
                    <a:pt x="2009" y="3"/>
                  </a:lnTo>
                  <a:lnTo>
                    <a:pt x="1970" y="1"/>
                  </a:lnTo>
                  <a:lnTo>
                    <a:pt x="1930" y="0"/>
                  </a:lnTo>
                  <a:lnTo>
                    <a:pt x="1891" y="0"/>
                  </a:lnTo>
                  <a:lnTo>
                    <a:pt x="1850" y="0"/>
                  </a:lnTo>
                  <a:lnTo>
                    <a:pt x="1811" y="1"/>
                  </a:lnTo>
                  <a:lnTo>
                    <a:pt x="1772" y="3"/>
                  </a:lnTo>
                  <a:lnTo>
                    <a:pt x="1733" y="7"/>
                  </a:lnTo>
                  <a:lnTo>
                    <a:pt x="1693" y="10"/>
                  </a:lnTo>
                  <a:lnTo>
                    <a:pt x="1654" y="14"/>
                  </a:lnTo>
                  <a:lnTo>
                    <a:pt x="1615" y="20"/>
                  </a:lnTo>
                  <a:lnTo>
                    <a:pt x="1575" y="26"/>
                  </a:lnTo>
                  <a:lnTo>
                    <a:pt x="1536" y="32"/>
                  </a:lnTo>
                  <a:lnTo>
                    <a:pt x="1498" y="40"/>
                  </a:lnTo>
                  <a:lnTo>
                    <a:pt x="1460" y="49"/>
                  </a:lnTo>
                  <a:lnTo>
                    <a:pt x="1420" y="59"/>
                  </a:lnTo>
                  <a:lnTo>
                    <a:pt x="1382" y="70"/>
                  </a:lnTo>
                  <a:lnTo>
                    <a:pt x="1344" y="81"/>
                  </a:lnTo>
                  <a:lnTo>
                    <a:pt x="1307" y="92"/>
                  </a:lnTo>
                  <a:lnTo>
                    <a:pt x="1269" y="104"/>
                  </a:lnTo>
                  <a:lnTo>
                    <a:pt x="1231" y="118"/>
                  </a:lnTo>
                  <a:lnTo>
                    <a:pt x="1194" y="132"/>
                  </a:lnTo>
                  <a:lnTo>
                    <a:pt x="1158" y="147"/>
                  </a:lnTo>
                  <a:lnTo>
                    <a:pt x="1121" y="163"/>
                  </a:lnTo>
                  <a:lnTo>
                    <a:pt x="1085" y="180"/>
                  </a:lnTo>
                  <a:lnTo>
                    <a:pt x="1051" y="196"/>
                  </a:lnTo>
                  <a:lnTo>
                    <a:pt x="1015" y="214"/>
                  </a:lnTo>
                  <a:lnTo>
                    <a:pt x="980" y="234"/>
                  </a:lnTo>
                  <a:lnTo>
                    <a:pt x="945" y="253"/>
                  </a:lnTo>
                  <a:lnTo>
                    <a:pt x="911" y="273"/>
                  </a:lnTo>
                  <a:lnTo>
                    <a:pt x="878" y="294"/>
                  </a:lnTo>
                  <a:lnTo>
                    <a:pt x="845" y="316"/>
                  </a:lnTo>
                  <a:lnTo>
                    <a:pt x="811" y="338"/>
                  </a:lnTo>
                  <a:lnTo>
                    <a:pt x="780" y="361"/>
                  </a:lnTo>
                  <a:lnTo>
                    <a:pt x="747" y="384"/>
                  </a:lnTo>
                  <a:lnTo>
                    <a:pt x="717" y="409"/>
                  </a:lnTo>
                  <a:lnTo>
                    <a:pt x="685" y="434"/>
                  </a:lnTo>
                  <a:lnTo>
                    <a:pt x="655" y="459"/>
                  </a:lnTo>
                  <a:lnTo>
                    <a:pt x="626" y="485"/>
                  </a:lnTo>
                  <a:lnTo>
                    <a:pt x="597" y="512"/>
                  </a:lnTo>
                  <a:lnTo>
                    <a:pt x="569" y="539"/>
                  </a:lnTo>
                  <a:lnTo>
                    <a:pt x="541" y="567"/>
                  </a:lnTo>
                  <a:lnTo>
                    <a:pt x="512" y="596"/>
                  </a:lnTo>
                  <a:lnTo>
                    <a:pt x="486" y="626"/>
                  </a:lnTo>
                  <a:lnTo>
                    <a:pt x="460" y="655"/>
                  </a:lnTo>
                  <a:lnTo>
                    <a:pt x="434" y="685"/>
                  </a:lnTo>
                  <a:lnTo>
                    <a:pt x="409" y="717"/>
                  </a:lnTo>
                  <a:lnTo>
                    <a:pt x="386" y="747"/>
                  </a:lnTo>
                  <a:lnTo>
                    <a:pt x="362" y="780"/>
                  </a:lnTo>
                  <a:lnTo>
                    <a:pt x="338" y="811"/>
                  </a:lnTo>
                  <a:lnTo>
                    <a:pt x="316" y="845"/>
                  </a:lnTo>
                  <a:lnTo>
                    <a:pt x="295" y="877"/>
                  </a:lnTo>
                  <a:lnTo>
                    <a:pt x="274" y="911"/>
                  </a:lnTo>
                  <a:lnTo>
                    <a:pt x="254" y="946"/>
                  </a:lnTo>
                  <a:lnTo>
                    <a:pt x="234" y="980"/>
                  </a:lnTo>
                  <a:lnTo>
                    <a:pt x="216" y="1014"/>
                  </a:lnTo>
                  <a:lnTo>
                    <a:pt x="198" y="1050"/>
                  </a:lnTo>
                  <a:lnTo>
                    <a:pt x="180" y="1086"/>
                  </a:lnTo>
                  <a:lnTo>
                    <a:pt x="164" y="1122"/>
                  </a:lnTo>
                  <a:lnTo>
                    <a:pt x="148" y="1158"/>
                  </a:lnTo>
                  <a:lnTo>
                    <a:pt x="133" y="1195"/>
                  </a:lnTo>
                  <a:lnTo>
                    <a:pt x="119" y="1232"/>
                  </a:lnTo>
                  <a:lnTo>
                    <a:pt x="106" y="1269"/>
                  </a:lnTo>
                  <a:lnTo>
                    <a:pt x="93" y="1307"/>
                  </a:lnTo>
                  <a:lnTo>
                    <a:pt x="81" y="1345"/>
                  </a:lnTo>
                  <a:lnTo>
                    <a:pt x="70" y="1383"/>
                  </a:lnTo>
                  <a:lnTo>
                    <a:pt x="60" y="1421"/>
                  </a:lnTo>
                  <a:lnTo>
                    <a:pt x="51" y="1459"/>
                  </a:lnTo>
                  <a:lnTo>
                    <a:pt x="42" y="1498"/>
                  </a:lnTo>
                  <a:lnTo>
                    <a:pt x="34" y="1537"/>
                  </a:lnTo>
                  <a:lnTo>
                    <a:pt x="27" y="1576"/>
                  </a:lnTo>
                  <a:lnTo>
                    <a:pt x="20" y="1614"/>
                  </a:lnTo>
                  <a:lnTo>
                    <a:pt x="15" y="1654"/>
                  </a:lnTo>
                  <a:lnTo>
                    <a:pt x="10" y="1693"/>
                  </a:lnTo>
                  <a:lnTo>
                    <a:pt x="7" y="1734"/>
                  </a:lnTo>
                  <a:lnTo>
                    <a:pt x="5" y="1773"/>
                  </a:lnTo>
                  <a:lnTo>
                    <a:pt x="2" y="1812"/>
                  </a:lnTo>
                  <a:lnTo>
                    <a:pt x="1" y="1851"/>
                  </a:lnTo>
                  <a:lnTo>
                    <a:pt x="0" y="1891"/>
                  </a:lnTo>
                  <a:lnTo>
                    <a:pt x="1" y="1931"/>
                  </a:lnTo>
                  <a:lnTo>
                    <a:pt x="2" y="1971"/>
                  </a:lnTo>
                  <a:lnTo>
                    <a:pt x="5" y="2010"/>
                  </a:lnTo>
                  <a:lnTo>
                    <a:pt x="7" y="2049"/>
                  </a:lnTo>
                  <a:lnTo>
                    <a:pt x="10" y="2089"/>
                  </a:lnTo>
                  <a:lnTo>
                    <a:pt x="15" y="2128"/>
                  </a:lnTo>
                  <a:lnTo>
                    <a:pt x="20" y="2167"/>
                  </a:lnTo>
                  <a:lnTo>
                    <a:pt x="27" y="2207"/>
                  </a:lnTo>
                  <a:lnTo>
                    <a:pt x="34" y="2246"/>
                  </a:lnTo>
                  <a:lnTo>
                    <a:pt x="42" y="2285"/>
                  </a:lnTo>
                  <a:lnTo>
                    <a:pt x="51" y="2323"/>
                  </a:lnTo>
                  <a:lnTo>
                    <a:pt x="60" y="2362"/>
                  </a:lnTo>
                  <a:lnTo>
                    <a:pt x="70" y="2400"/>
                  </a:lnTo>
                  <a:lnTo>
                    <a:pt x="81" y="2438"/>
                  </a:lnTo>
                  <a:lnTo>
                    <a:pt x="93" y="2476"/>
                  </a:lnTo>
                  <a:lnTo>
                    <a:pt x="106" y="2513"/>
                  </a:lnTo>
                  <a:lnTo>
                    <a:pt x="119" y="2550"/>
                  </a:lnTo>
                  <a:lnTo>
                    <a:pt x="133" y="2587"/>
                  </a:lnTo>
                  <a:lnTo>
                    <a:pt x="148" y="2624"/>
                  </a:lnTo>
                  <a:lnTo>
                    <a:pt x="164" y="2660"/>
                  </a:lnTo>
                  <a:lnTo>
                    <a:pt x="180" y="2696"/>
                  </a:lnTo>
                  <a:lnTo>
                    <a:pt x="198" y="2732"/>
                  </a:lnTo>
                  <a:lnTo>
                    <a:pt x="216" y="2768"/>
                  </a:lnTo>
                  <a:lnTo>
                    <a:pt x="234" y="2803"/>
                  </a:lnTo>
                  <a:lnTo>
                    <a:pt x="254" y="2837"/>
                  </a:lnTo>
                  <a:lnTo>
                    <a:pt x="274" y="2872"/>
                  </a:lnTo>
                  <a:lnTo>
                    <a:pt x="295" y="2905"/>
                  </a:lnTo>
                  <a:lnTo>
                    <a:pt x="316" y="2938"/>
                  </a:lnTo>
                  <a:lnTo>
                    <a:pt x="338" y="2971"/>
                  </a:lnTo>
                  <a:lnTo>
                    <a:pt x="362" y="3003"/>
                  </a:lnTo>
                  <a:lnTo>
                    <a:pt x="386" y="3035"/>
                  </a:lnTo>
                  <a:lnTo>
                    <a:pt x="409" y="3066"/>
                  </a:lnTo>
                  <a:lnTo>
                    <a:pt x="434" y="3098"/>
                  </a:lnTo>
                  <a:lnTo>
                    <a:pt x="460" y="3128"/>
                  </a:lnTo>
                  <a:lnTo>
                    <a:pt x="486" y="3157"/>
                  </a:lnTo>
                  <a:lnTo>
                    <a:pt x="512" y="3186"/>
                  </a:lnTo>
                  <a:lnTo>
                    <a:pt x="541" y="3215"/>
                  </a:lnTo>
                  <a:lnTo>
                    <a:pt x="569" y="3242"/>
                  </a:lnTo>
                  <a:lnTo>
                    <a:pt x="597" y="3271"/>
                  </a:lnTo>
                  <a:lnTo>
                    <a:pt x="626" y="3297"/>
                  </a:lnTo>
                  <a:lnTo>
                    <a:pt x="655" y="3323"/>
                  </a:lnTo>
                  <a:lnTo>
                    <a:pt x="685" y="3349"/>
                  </a:lnTo>
                  <a:lnTo>
                    <a:pt x="717" y="3374"/>
                  </a:lnTo>
                  <a:lnTo>
                    <a:pt x="747" y="3399"/>
                  </a:lnTo>
                  <a:lnTo>
                    <a:pt x="780" y="3422"/>
                  </a:lnTo>
                  <a:lnTo>
                    <a:pt x="811" y="3445"/>
                  </a:lnTo>
                  <a:lnTo>
                    <a:pt x="845" y="3467"/>
                  </a:lnTo>
                  <a:lnTo>
                    <a:pt x="878" y="3489"/>
                  </a:lnTo>
                  <a:lnTo>
                    <a:pt x="911" y="3510"/>
                  </a:lnTo>
                  <a:lnTo>
                    <a:pt x="945" y="3530"/>
                  </a:lnTo>
                  <a:lnTo>
                    <a:pt x="980" y="3549"/>
                  </a:lnTo>
                  <a:lnTo>
                    <a:pt x="1015" y="3568"/>
                  </a:lnTo>
                  <a:lnTo>
                    <a:pt x="1051" y="3586"/>
                  </a:lnTo>
                  <a:lnTo>
                    <a:pt x="1085" y="3603"/>
                  </a:lnTo>
                  <a:lnTo>
                    <a:pt x="1121" y="3620"/>
                  </a:lnTo>
                  <a:lnTo>
                    <a:pt x="1158" y="3636"/>
                  </a:lnTo>
                  <a:lnTo>
                    <a:pt x="1194" y="3650"/>
                  </a:lnTo>
                  <a:lnTo>
                    <a:pt x="1231" y="3665"/>
                  </a:lnTo>
                  <a:lnTo>
                    <a:pt x="1269" y="3678"/>
                  </a:lnTo>
                  <a:lnTo>
                    <a:pt x="1307" y="3691"/>
                  </a:lnTo>
                  <a:lnTo>
                    <a:pt x="1344" y="3702"/>
                  </a:lnTo>
                  <a:lnTo>
                    <a:pt x="1382" y="3713"/>
                  </a:lnTo>
                  <a:lnTo>
                    <a:pt x="1420" y="3723"/>
                  </a:lnTo>
                  <a:lnTo>
                    <a:pt x="1460" y="3733"/>
                  </a:lnTo>
                  <a:lnTo>
                    <a:pt x="1498" y="3741"/>
                  </a:lnTo>
                  <a:lnTo>
                    <a:pt x="1536" y="3749"/>
                  </a:lnTo>
                  <a:lnTo>
                    <a:pt x="1575" y="3757"/>
                  </a:lnTo>
                  <a:lnTo>
                    <a:pt x="1615" y="3763"/>
                  </a:lnTo>
                  <a:lnTo>
                    <a:pt x="1654" y="3768"/>
                  </a:lnTo>
                  <a:lnTo>
                    <a:pt x="1693" y="3773"/>
                  </a:lnTo>
                  <a:lnTo>
                    <a:pt x="1733" y="3776"/>
                  </a:lnTo>
                  <a:lnTo>
                    <a:pt x="1772" y="3780"/>
                  </a:lnTo>
                  <a:lnTo>
                    <a:pt x="1811" y="3782"/>
                  </a:lnTo>
                  <a:lnTo>
                    <a:pt x="1850" y="3783"/>
                  </a:lnTo>
                  <a:lnTo>
                    <a:pt x="1891" y="3783"/>
                  </a:lnTo>
                  <a:lnTo>
                    <a:pt x="1930" y="3783"/>
                  </a:lnTo>
                  <a:lnTo>
                    <a:pt x="1970" y="3782"/>
                  </a:lnTo>
                  <a:lnTo>
                    <a:pt x="2009" y="3780"/>
                  </a:lnTo>
                  <a:lnTo>
                    <a:pt x="2049" y="3776"/>
                  </a:lnTo>
                  <a:lnTo>
                    <a:pt x="2089" y="3773"/>
                  </a:lnTo>
                  <a:lnTo>
                    <a:pt x="2128" y="3768"/>
                  </a:lnTo>
                  <a:lnTo>
                    <a:pt x="2167" y="3763"/>
                  </a:lnTo>
                  <a:lnTo>
                    <a:pt x="2205" y="3757"/>
                  </a:lnTo>
                  <a:lnTo>
                    <a:pt x="2245" y="3749"/>
                  </a:lnTo>
                  <a:lnTo>
                    <a:pt x="2284" y="3741"/>
                  </a:lnTo>
                  <a:lnTo>
                    <a:pt x="2322" y="3733"/>
                  </a:lnTo>
                  <a:lnTo>
                    <a:pt x="2361" y="3723"/>
                  </a:lnTo>
                  <a:lnTo>
                    <a:pt x="2399" y="3713"/>
                  </a:lnTo>
                  <a:lnTo>
                    <a:pt x="2437" y="3702"/>
                  </a:lnTo>
                  <a:lnTo>
                    <a:pt x="2475" y="3691"/>
                  </a:lnTo>
                  <a:lnTo>
                    <a:pt x="2512" y="3678"/>
                  </a:lnTo>
                  <a:lnTo>
                    <a:pt x="2549" y="3665"/>
                  </a:lnTo>
                  <a:lnTo>
                    <a:pt x="2586" y="3650"/>
                  </a:lnTo>
                  <a:lnTo>
                    <a:pt x="2623" y="3636"/>
                  </a:lnTo>
                  <a:lnTo>
                    <a:pt x="2659" y="3620"/>
                  </a:lnTo>
                  <a:lnTo>
                    <a:pt x="2695" y="3603"/>
                  </a:lnTo>
                  <a:lnTo>
                    <a:pt x="2731" y="3586"/>
                  </a:lnTo>
                  <a:lnTo>
                    <a:pt x="2766" y="3568"/>
                  </a:lnTo>
                  <a:lnTo>
                    <a:pt x="2801" y="3549"/>
                  </a:lnTo>
                  <a:lnTo>
                    <a:pt x="2836" y="3530"/>
                  </a:lnTo>
                  <a:lnTo>
                    <a:pt x="2869" y="3510"/>
                  </a:lnTo>
                  <a:lnTo>
                    <a:pt x="2903" y="3489"/>
                  </a:lnTo>
                  <a:lnTo>
                    <a:pt x="2937" y="3467"/>
                  </a:lnTo>
                  <a:lnTo>
                    <a:pt x="2969" y="3445"/>
                  </a:lnTo>
                  <a:lnTo>
                    <a:pt x="3002" y="34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6" name="Freeform 5"/>
            <p:cNvSpPr>
              <a:spLocks/>
            </p:cNvSpPr>
            <p:nvPr/>
          </p:nvSpPr>
          <p:spPr bwMode="auto">
            <a:xfrm>
              <a:off x="399" y="3261"/>
              <a:ext cx="211" cy="411"/>
            </a:xfrm>
            <a:custGeom>
              <a:avLst/>
              <a:gdLst>
                <a:gd name="T0" fmla="*/ 0 w 779"/>
                <a:gd name="T1" fmla="*/ 8 h 1531"/>
                <a:gd name="T2" fmla="*/ 0 w 779"/>
                <a:gd name="T3" fmla="*/ 8 h 1531"/>
                <a:gd name="T4" fmla="*/ 0 w 779"/>
                <a:gd name="T5" fmla="*/ 8 h 1531"/>
                <a:gd name="T6" fmla="*/ 1 w 779"/>
                <a:gd name="T7" fmla="*/ 8 h 1531"/>
                <a:gd name="T8" fmla="*/ 1 w 779"/>
                <a:gd name="T9" fmla="*/ 8 h 1531"/>
                <a:gd name="T10" fmla="*/ 1 w 779"/>
                <a:gd name="T11" fmla="*/ 7 h 1531"/>
                <a:gd name="T12" fmla="*/ 1 w 779"/>
                <a:gd name="T13" fmla="*/ 7 h 1531"/>
                <a:gd name="T14" fmla="*/ 1 w 779"/>
                <a:gd name="T15" fmla="*/ 7 h 1531"/>
                <a:gd name="T16" fmla="*/ 1 w 779"/>
                <a:gd name="T17" fmla="*/ 7 h 1531"/>
                <a:gd name="T18" fmla="*/ 1 w 779"/>
                <a:gd name="T19" fmla="*/ 7 h 1531"/>
                <a:gd name="T20" fmla="*/ 2 w 779"/>
                <a:gd name="T21" fmla="*/ 6 h 1531"/>
                <a:gd name="T22" fmla="*/ 2 w 779"/>
                <a:gd name="T23" fmla="*/ 6 h 1531"/>
                <a:gd name="T24" fmla="*/ 2 w 779"/>
                <a:gd name="T25" fmla="*/ 6 h 1531"/>
                <a:gd name="T26" fmla="*/ 2 w 779"/>
                <a:gd name="T27" fmla="*/ 6 h 1531"/>
                <a:gd name="T28" fmla="*/ 2 w 779"/>
                <a:gd name="T29" fmla="*/ 6 h 1531"/>
                <a:gd name="T30" fmla="*/ 2 w 779"/>
                <a:gd name="T31" fmla="*/ 6 h 1531"/>
                <a:gd name="T32" fmla="*/ 2 w 779"/>
                <a:gd name="T33" fmla="*/ 6 h 1531"/>
                <a:gd name="T34" fmla="*/ 2 w 779"/>
                <a:gd name="T35" fmla="*/ 5 h 1531"/>
                <a:gd name="T36" fmla="*/ 2 w 779"/>
                <a:gd name="T37" fmla="*/ 5 h 1531"/>
                <a:gd name="T38" fmla="*/ 3 w 779"/>
                <a:gd name="T39" fmla="*/ 5 h 1531"/>
                <a:gd name="T40" fmla="*/ 3 w 779"/>
                <a:gd name="T41" fmla="*/ 5 h 1531"/>
                <a:gd name="T42" fmla="*/ 3 w 779"/>
                <a:gd name="T43" fmla="*/ 5 h 1531"/>
                <a:gd name="T44" fmla="*/ 3 w 779"/>
                <a:gd name="T45" fmla="*/ 5 h 1531"/>
                <a:gd name="T46" fmla="*/ 3 w 779"/>
                <a:gd name="T47" fmla="*/ 4 h 1531"/>
                <a:gd name="T48" fmla="*/ 3 w 779"/>
                <a:gd name="T49" fmla="*/ 4 h 1531"/>
                <a:gd name="T50" fmla="*/ 3 w 779"/>
                <a:gd name="T51" fmla="*/ 4 h 1531"/>
                <a:gd name="T52" fmla="*/ 3 w 779"/>
                <a:gd name="T53" fmla="*/ 4 h 1531"/>
                <a:gd name="T54" fmla="*/ 4 w 779"/>
                <a:gd name="T55" fmla="*/ 3 h 1531"/>
                <a:gd name="T56" fmla="*/ 4 w 779"/>
                <a:gd name="T57" fmla="*/ 3 h 1531"/>
                <a:gd name="T58" fmla="*/ 4 w 779"/>
                <a:gd name="T59" fmla="*/ 3 h 1531"/>
                <a:gd name="T60" fmla="*/ 4 w 779"/>
                <a:gd name="T61" fmla="*/ 3 h 1531"/>
                <a:gd name="T62" fmla="*/ 4 w 779"/>
                <a:gd name="T63" fmla="*/ 3 h 1531"/>
                <a:gd name="T64" fmla="*/ 4 w 779"/>
                <a:gd name="T65" fmla="*/ 3 h 1531"/>
                <a:gd name="T66" fmla="*/ 4 w 779"/>
                <a:gd name="T67" fmla="*/ 2 h 1531"/>
                <a:gd name="T68" fmla="*/ 4 w 779"/>
                <a:gd name="T69" fmla="*/ 2 h 1531"/>
                <a:gd name="T70" fmla="*/ 4 w 779"/>
                <a:gd name="T71" fmla="*/ 2 h 1531"/>
                <a:gd name="T72" fmla="*/ 4 w 779"/>
                <a:gd name="T73" fmla="*/ 2 h 1531"/>
                <a:gd name="T74" fmla="*/ 4 w 779"/>
                <a:gd name="T75" fmla="*/ 2 h 1531"/>
                <a:gd name="T76" fmla="*/ 4 w 779"/>
                <a:gd name="T77" fmla="*/ 1 h 1531"/>
                <a:gd name="T78" fmla="*/ 4 w 779"/>
                <a:gd name="T79" fmla="*/ 1 h 1531"/>
                <a:gd name="T80" fmla="*/ 4 w 779"/>
                <a:gd name="T81" fmla="*/ 1 h 1531"/>
                <a:gd name="T82" fmla="*/ 4 w 779"/>
                <a:gd name="T83" fmla="*/ 1 h 1531"/>
                <a:gd name="T84" fmla="*/ 4 w 779"/>
                <a:gd name="T85" fmla="*/ 1 h 1531"/>
                <a:gd name="T86" fmla="*/ 4 w 779"/>
                <a:gd name="T87" fmla="*/ 1 h 1531"/>
                <a:gd name="T88" fmla="*/ 4 w 779"/>
                <a:gd name="T89" fmla="*/ 0 h 1531"/>
                <a:gd name="T90" fmla="*/ 4 w 779"/>
                <a:gd name="T91" fmla="*/ 0 h 153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79" h="1531">
                  <a:moveTo>
                    <a:pt x="0" y="1531"/>
                  </a:moveTo>
                  <a:lnTo>
                    <a:pt x="31" y="1508"/>
                  </a:lnTo>
                  <a:lnTo>
                    <a:pt x="63" y="1483"/>
                  </a:lnTo>
                  <a:lnTo>
                    <a:pt x="93" y="1458"/>
                  </a:lnTo>
                  <a:lnTo>
                    <a:pt x="124" y="1432"/>
                  </a:lnTo>
                  <a:lnTo>
                    <a:pt x="154" y="1406"/>
                  </a:lnTo>
                  <a:lnTo>
                    <a:pt x="182" y="1380"/>
                  </a:lnTo>
                  <a:lnTo>
                    <a:pt x="211" y="1351"/>
                  </a:lnTo>
                  <a:lnTo>
                    <a:pt x="239" y="1324"/>
                  </a:lnTo>
                  <a:lnTo>
                    <a:pt x="266" y="1295"/>
                  </a:lnTo>
                  <a:lnTo>
                    <a:pt x="293" y="1266"/>
                  </a:lnTo>
                  <a:lnTo>
                    <a:pt x="319" y="1237"/>
                  </a:lnTo>
                  <a:lnTo>
                    <a:pt x="345" y="1207"/>
                  </a:lnTo>
                  <a:lnTo>
                    <a:pt x="370" y="1175"/>
                  </a:lnTo>
                  <a:lnTo>
                    <a:pt x="394" y="1144"/>
                  </a:lnTo>
                  <a:lnTo>
                    <a:pt x="418" y="1112"/>
                  </a:lnTo>
                  <a:lnTo>
                    <a:pt x="440" y="1080"/>
                  </a:lnTo>
                  <a:lnTo>
                    <a:pt x="463" y="1047"/>
                  </a:lnTo>
                  <a:lnTo>
                    <a:pt x="484" y="1014"/>
                  </a:lnTo>
                  <a:lnTo>
                    <a:pt x="506" y="981"/>
                  </a:lnTo>
                  <a:lnTo>
                    <a:pt x="526" y="946"/>
                  </a:lnTo>
                  <a:lnTo>
                    <a:pt x="545" y="912"/>
                  </a:lnTo>
                  <a:lnTo>
                    <a:pt x="564" y="877"/>
                  </a:lnTo>
                  <a:lnTo>
                    <a:pt x="582" y="841"/>
                  </a:lnTo>
                  <a:lnTo>
                    <a:pt x="599" y="805"/>
                  </a:lnTo>
                  <a:lnTo>
                    <a:pt x="616" y="769"/>
                  </a:lnTo>
                  <a:lnTo>
                    <a:pt x="631" y="733"/>
                  </a:lnTo>
                  <a:lnTo>
                    <a:pt x="646" y="696"/>
                  </a:lnTo>
                  <a:lnTo>
                    <a:pt x="661" y="659"/>
                  </a:lnTo>
                  <a:lnTo>
                    <a:pt x="674" y="622"/>
                  </a:lnTo>
                  <a:lnTo>
                    <a:pt x="686" y="585"/>
                  </a:lnTo>
                  <a:lnTo>
                    <a:pt x="698" y="547"/>
                  </a:lnTo>
                  <a:lnTo>
                    <a:pt x="709" y="509"/>
                  </a:lnTo>
                  <a:lnTo>
                    <a:pt x="719" y="471"/>
                  </a:lnTo>
                  <a:lnTo>
                    <a:pt x="729" y="432"/>
                  </a:lnTo>
                  <a:lnTo>
                    <a:pt x="737" y="394"/>
                  </a:lnTo>
                  <a:lnTo>
                    <a:pt x="745" y="355"/>
                  </a:lnTo>
                  <a:lnTo>
                    <a:pt x="753" y="316"/>
                  </a:lnTo>
                  <a:lnTo>
                    <a:pt x="758" y="276"/>
                  </a:lnTo>
                  <a:lnTo>
                    <a:pt x="764" y="237"/>
                  </a:lnTo>
                  <a:lnTo>
                    <a:pt x="768" y="198"/>
                  </a:lnTo>
                  <a:lnTo>
                    <a:pt x="772" y="158"/>
                  </a:lnTo>
                  <a:lnTo>
                    <a:pt x="775" y="119"/>
                  </a:lnTo>
                  <a:lnTo>
                    <a:pt x="777" y="80"/>
                  </a:lnTo>
                  <a:lnTo>
                    <a:pt x="779" y="40"/>
                  </a:lnTo>
                  <a:lnTo>
                    <a:pt x="7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7" name="Freeform 6"/>
            <p:cNvSpPr>
              <a:spLocks/>
            </p:cNvSpPr>
            <p:nvPr/>
          </p:nvSpPr>
          <p:spPr bwMode="auto">
            <a:xfrm>
              <a:off x="-206" y="2954"/>
              <a:ext cx="611" cy="612"/>
            </a:xfrm>
            <a:custGeom>
              <a:avLst/>
              <a:gdLst>
                <a:gd name="T0" fmla="*/ 12 w 2268"/>
                <a:gd name="T1" fmla="*/ 5 h 2271"/>
                <a:gd name="T2" fmla="*/ 12 w 2268"/>
                <a:gd name="T3" fmla="*/ 5 h 2271"/>
                <a:gd name="T4" fmla="*/ 12 w 2268"/>
                <a:gd name="T5" fmla="*/ 4 h 2271"/>
                <a:gd name="T6" fmla="*/ 12 w 2268"/>
                <a:gd name="T7" fmla="*/ 4 h 2271"/>
                <a:gd name="T8" fmla="*/ 11 w 2268"/>
                <a:gd name="T9" fmla="*/ 3 h 2271"/>
                <a:gd name="T10" fmla="*/ 11 w 2268"/>
                <a:gd name="T11" fmla="*/ 2 h 2271"/>
                <a:gd name="T12" fmla="*/ 11 w 2268"/>
                <a:gd name="T13" fmla="*/ 2 h 2271"/>
                <a:gd name="T14" fmla="*/ 10 w 2268"/>
                <a:gd name="T15" fmla="*/ 2 h 2271"/>
                <a:gd name="T16" fmla="*/ 9 w 2268"/>
                <a:gd name="T17" fmla="*/ 1 h 2271"/>
                <a:gd name="T18" fmla="*/ 9 w 2268"/>
                <a:gd name="T19" fmla="*/ 1 h 2271"/>
                <a:gd name="T20" fmla="*/ 8 w 2268"/>
                <a:gd name="T21" fmla="*/ 1 h 2271"/>
                <a:gd name="T22" fmla="*/ 8 w 2268"/>
                <a:gd name="T23" fmla="*/ 0 h 2271"/>
                <a:gd name="T24" fmla="*/ 7 w 2268"/>
                <a:gd name="T25" fmla="*/ 0 h 2271"/>
                <a:gd name="T26" fmla="*/ 6 w 2268"/>
                <a:gd name="T27" fmla="*/ 0 h 2271"/>
                <a:gd name="T28" fmla="*/ 6 w 2268"/>
                <a:gd name="T29" fmla="*/ 0 h 2271"/>
                <a:gd name="T30" fmla="*/ 5 w 2268"/>
                <a:gd name="T31" fmla="*/ 0 h 2271"/>
                <a:gd name="T32" fmla="*/ 5 w 2268"/>
                <a:gd name="T33" fmla="*/ 0 h 2271"/>
                <a:gd name="T34" fmla="*/ 4 w 2268"/>
                <a:gd name="T35" fmla="*/ 0 h 2271"/>
                <a:gd name="T36" fmla="*/ 3 w 2268"/>
                <a:gd name="T37" fmla="*/ 1 h 2271"/>
                <a:gd name="T38" fmla="*/ 3 w 2268"/>
                <a:gd name="T39" fmla="*/ 1 h 2271"/>
                <a:gd name="T40" fmla="*/ 2 w 2268"/>
                <a:gd name="T41" fmla="*/ 1 h 2271"/>
                <a:gd name="T42" fmla="*/ 2 w 2268"/>
                <a:gd name="T43" fmla="*/ 2 h 2271"/>
                <a:gd name="T44" fmla="*/ 1 w 2268"/>
                <a:gd name="T45" fmla="*/ 2 h 2271"/>
                <a:gd name="T46" fmla="*/ 1 w 2268"/>
                <a:gd name="T47" fmla="*/ 3 h 2271"/>
                <a:gd name="T48" fmla="*/ 1 w 2268"/>
                <a:gd name="T49" fmla="*/ 3 h 2271"/>
                <a:gd name="T50" fmla="*/ 0 w 2268"/>
                <a:gd name="T51" fmla="*/ 4 h 2271"/>
                <a:gd name="T52" fmla="*/ 0 w 2268"/>
                <a:gd name="T53" fmla="*/ 5 h 2271"/>
                <a:gd name="T54" fmla="*/ 0 w 2268"/>
                <a:gd name="T55" fmla="*/ 5 h 2271"/>
                <a:gd name="T56" fmla="*/ 0 w 2268"/>
                <a:gd name="T57" fmla="*/ 6 h 2271"/>
                <a:gd name="T58" fmla="*/ 0 w 2268"/>
                <a:gd name="T59" fmla="*/ 6 h 2271"/>
                <a:gd name="T60" fmla="*/ 0 w 2268"/>
                <a:gd name="T61" fmla="*/ 7 h 2271"/>
                <a:gd name="T62" fmla="*/ 0 w 2268"/>
                <a:gd name="T63" fmla="*/ 8 h 2271"/>
                <a:gd name="T64" fmla="*/ 1 w 2268"/>
                <a:gd name="T65" fmla="*/ 8 h 2271"/>
                <a:gd name="T66" fmla="*/ 1 w 2268"/>
                <a:gd name="T67" fmla="*/ 9 h 2271"/>
                <a:gd name="T68" fmla="*/ 1 w 2268"/>
                <a:gd name="T69" fmla="*/ 9 h 2271"/>
                <a:gd name="T70" fmla="*/ 2 w 2268"/>
                <a:gd name="T71" fmla="*/ 10 h 2271"/>
                <a:gd name="T72" fmla="*/ 2 w 2268"/>
                <a:gd name="T73" fmla="*/ 11 h 2271"/>
                <a:gd name="T74" fmla="*/ 2 w 2268"/>
                <a:gd name="T75" fmla="*/ 11 h 2271"/>
                <a:gd name="T76" fmla="*/ 3 w 2268"/>
                <a:gd name="T77" fmla="*/ 11 h 2271"/>
                <a:gd name="T78" fmla="*/ 4 w 2268"/>
                <a:gd name="T79" fmla="*/ 12 h 2271"/>
                <a:gd name="T80" fmla="*/ 4 w 2268"/>
                <a:gd name="T81" fmla="*/ 12 h 2271"/>
                <a:gd name="T82" fmla="*/ 5 w 2268"/>
                <a:gd name="T83" fmla="*/ 12 h 2271"/>
                <a:gd name="T84" fmla="*/ 5 w 2268"/>
                <a:gd name="T85" fmla="*/ 12 h 2271"/>
                <a:gd name="T86" fmla="*/ 6 w 2268"/>
                <a:gd name="T87" fmla="*/ 12 h 2271"/>
                <a:gd name="T88" fmla="*/ 7 w 2268"/>
                <a:gd name="T89" fmla="*/ 12 h 2271"/>
                <a:gd name="T90" fmla="*/ 7 w 2268"/>
                <a:gd name="T91" fmla="*/ 12 h 2271"/>
                <a:gd name="T92" fmla="*/ 8 w 2268"/>
                <a:gd name="T93" fmla="*/ 12 h 2271"/>
                <a:gd name="T94" fmla="*/ 9 w 2268"/>
                <a:gd name="T95" fmla="*/ 11 h 2271"/>
                <a:gd name="T96" fmla="*/ 9 w 2268"/>
                <a:gd name="T97" fmla="*/ 11 h 2271"/>
                <a:gd name="T98" fmla="*/ 10 w 2268"/>
                <a:gd name="T99" fmla="*/ 11 h 2271"/>
                <a:gd name="T100" fmla="*/ 10 w 2268"/>
                <a:gd name="T101" fmla="*/ 10 h 2271"/>
                <a:gd name="T102" fmla="*/ 11 w 2268"/>
                <a:gd name="T103" fmla="*/ 10 h 2271"/>
                <a:gd name="T104" fmla="*/ 11 w 2268"/>
                <a:gd name="T105" fmla="*/ 9 h 2271"/>
                <a:gd name="T106" fmla="*/ 11 w 2268"/>
                <a:gd name="T107" fmla="*/ 9 h 2271"/>
                <a:gd name="T108" fmla="*/ 12 w 2268"/>
                <a:gd name="T109" fmla="*/ 8 h 2271"/>
                <a:gd name="T110" fmla="*/ 12 w 2268"/>
                <a:gd name="T111" fmla="*/ 7 h 2271"/>
                <a:gd name="T112" fmla="*/ 12 w 2268"/>
                <a:gd name="T113" fmla="*/ 7 h 2271"/>
                <a:gd name="T114" fmla="*/ 12 w 2268"/>
                <a:gd name="T115" fmla="*/ 6 h 227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268" h="2271">
                  <a:moveTo>
                    <a:pt x="2268" y="1135"/>
                  </a:moveTo>
                  <a:lnTo>
                    <a:pt x="2268" y="1104"/>
                  </a:lnTo>
                  <a:lnTo>
                    <a:pt x="2267" y="1074"/>
                  </a:lnTo>
                  <a:lnTo>
                    <a:pt x="2265" y="1043"/>
                  </a:lnTo>
                  <a:lnTo>
                    <a:pt x="2262" y="1012"/>
                  </a:lnTo>
                  <a:lnTo>
                    <a:pt x="2258" y="982"/>
                  </a:lnTo>
                  <a:lnTo>
                    <a:pt x="2254" y="952"/>
                  </a:lnTo>
                  <a:lnTo>
                    <a:pt x="2248" y="921"/>
                  </a:lnTo>
                  <a:lnTo>
                    <a:pt x="2243" y="891"/>
                  </a:lnTo>
                  <a:lnTo>
                    <a:pt x="2235" y="862"/>
                  </a:lnTo>
                  <a:lnTo>
                    <a:pt x="2227" y="831"/>
                  </a:lnTo>
                  <a:lnTo>
                    <a:pt x="2219" y="802"/>
                  </a:lnTo>
                  <a:lnTo>
                    <a:pt x="2209" y="773"/>
                  </a:lnTo>
                  <a:lnTo>
                    <a:pt x="2199" y="744"/>
                  </a:lnTo>
                  <a:lnTo>
                    <a:pt x="2189" y="715"/>
                  </a:lnTo>
                  <a:lnTo>
                    <a:pt x="2176" y="687"/>
                  </a:lnTo>
                  <a:lnTo>
                    <a:pt x="2164" y="658"/>
                  </a:lnTo>
                  <a:lnTo>
                    <a:pt x="2151" y="631"/>
                  </a:lnTo>
                  <a:lnTo>
                    <a:pt x="2137" y="603"/>
                  </a:lnTo>
                  <a:lnTo>
                    <a:pt x="2122" y="576"/>
                  </a:lnTo>
                  <a:lnTo>
                    <a:pt x="2107" y="551"/>
                  </a:lnTo>
                  <a:lnTo>
                    <a:pt x="2090" y="524"/>
                  </a:lnTo>
                  <a:lnTo>
                    <a:pt x="2073" y="498"/>
                  </a:lnTo>
                  <a:lnTo>
                    <a:pt x="2056" y="473"/>
                  </a:lnTo>
                  <a:lnTo>
                    <a:pt x="2037" y="448"/>
                  </a:lnTo>
                  <a:lnTo>
                    <a:pt x="2019" y="424"/>
                  </a:lnTo>
                  <a:lnTo>
                    <a:pt x="1999" y="400"/>
                  </a:lnTo>
                  <a:lnTo>
                    <a:pt x="1979" y="378"/>
                  </a:lnTo>
                  <a:lnTo>
                    <a:pt x="1958" y="355"/>
                  </a:lnTo>
                  <a:lnTo>
                    <a:pt x="1937" y="333"/>
                  </a:lnTo>
                  <a:lnTo>
                    <a:pt x="1915" y="311"/>
                  </a:lnTo>
                  <a:lnTo>
                    <a:pt x="1892" y="290"/>
                  </a:lnTo>
                  <a:lnTo>
                    <a:pt x="1869" y="270"/>
                  </a:lnTo>
                  <a:lnTo>
                    <a:pt x="1845" y="251"/>
                  </a:lnTo>
                  <a:lnTo>
                    <a:pt x="1821" y="231"/>
                  </a:lnTo>
                  <a:lnTo>
                    <a:pt x="1797" y="213"/>
                  </a:lnTo>
                  <a:lnTo>
                    <a:pt x="1771" y="196"/>
                  </a:lnTo>
                  <a:lnTo>
                    <a:pt x="1745" y="179"/>
                  </a:lnTo>
                  <a:lnTo>
                    <a:pt x="1719" y="163"/>
                  </a:lnTo>
                  <a:lnTo>
                    <a:pt x="1693" y="147"/>
                  </a:lnTo>
                  <a:lnTo>
                    <a:pt x="1666" y="133"/>
                  </a:lnTo>
                  <a:lnTo>
                    <a:pt x="1638" y="118"/>
                  </a:lnTo>
                  <a:lnTo>
                    <a:pt x="1611" y="106"/>
                  </a:lnTo>
                  <a:lnTo>
                    <a:pt x="1583" y="92"/>
                  </a:lnTo>
                  <a:lnTo>
                    <a:pt x="1554" y="81"/>
                  </a:lnTo>
                  <a:lnTo>
                    <a:pt x="1526" y="70"/>
                  </a:lnTo>
                  <a:lnTo>
                    <a:pt x="1497" y="60"/>
                  </a:lnTo>
                  <a:lnTo>
                    <a:pt x="1467" y="51"/>
                  </a:lnTo>
                  <a:lnTo>
                    <a:pt x="1438" y="42"/>
                  </a:lnTo>
                  <a:lnTo>
                    <a:pt x="1408" y="34"/>
                  </a:lnTo>
                  <a:lnTo>
                    <a:pt x="1379" y="27"/>
                  </a:lnTo>
                  <a:lnTo>
                    <a:pt x="1348" y="20"/>
                  </a:lnTo>
                  <a:lnTo>
                    <a:pt x="1318" y="15"/>
                  </a:lnTo>
                  <a:lnTo>
                    <a:pt x="1288" y="10"/>
                  </a:lnTo>
                  <a:lnTo>
                    <a:pt x="1257" y="7"/>
                  </a:lnTo>
                  <a:lnTo>
                    <a:pt x="1227" y="3"/>
                  </a:lnTo>
                  <a:lnTo>
                    <a:pt x="1196" y="2"/>
                  </a:lnTo>
                  <a:lnTo>
                    <a:pt x="1165" y="1"/>
                  </a:lnTo>
                  <a:lnTo>
                    <a:pt x="1135" y="0"/>
                  </a:lnTo>
                  <a:lnTo>
                    <a:pt x="1103" y="1"/>
                  </a:lnTo>
                  <a:lnTo>
                    <a:pt x="1073" y="2"/>
                  </a:lnTo>
                  <a:lnTo>
                    <a:pt x="1043" y="3"/>
                  </a:lnTo>
                  <a:lnTo>
                    <a:pt x="1012" y="7"/>
                  </a:lnTo>
                  <a:lnTo>
                    <a:pt x="981" y="10"/>
                  </a:lnTo>
                  <a:lnTo>
                    <a:pt x="951" y="15"/>
                  </a:lnTo>
                  <a:lnTo>
                    <a:pt x="920" y="20"/>
                  </a:lnTo>
                  <a:lnTo>
                    <a:pt x="891" y="27"/>
                  </a:lnTo>
                  <a:lnTo>
                    <a:pt x="861" y="34"/>
                  </a:lnTo>
                  <a:lnTo>
                    <a:pt x="832" y="42"/>
                  </a:lnTo>
                  <a:lnTo>
                    <a:pt x="801" y="51"/>
                  </a:lnTo>
                  <a:lnTo>
                    <a:pt x="772" y="60"/>
                  </a:lnTo>
                  <a:lnTo>
                    <a:pt x="744" y="70"/>
                  </a:lnTo>
                  <a:lnTo>
                    <a:pt x="715" y="81"/>
                  </a:lnTo>
                  <a:lnTo>
                    <a:pt x="687" y="92"/>
                  </a:lnTo>
                  <a:lnTo>
                    <a:pt x="659" y="106"/>
                  </a:lnTo>
                  <a:lnTo>
                    <a:pt x="631" y="118"/>
                  </a:lnTo>
                  <a:lnTo>
                    <a:pt x="604" y="133"/>
                  </a:lnTo>
                  <a:lnTo>
                    <a:pt x="577" y="147"/>
                  </a:lnTo>
                  <a:lnTo>
                    <a:pt x="550" y="163"/>
                  </a:lnTo>
                  <a:lnTo>
                    <a:pt x="524" y="179"/>
                  </a:lnTo>
                  <a:lnTo>
                    <a:pt x="498" y="196"/>
                  </a:lnTo>
                  <a:lnTo>
                    <a:pt x="473" y="213"/>
                  </a:lnTo>
                  <a:lnTo>
                    <a:pt x="449" y="231"/>
                  </a:lnTo>
                  <a:lnTo>
                    <a:pt x="424" y="251"/>
                  </a:lnTo>
                  <a:lnTo>
                    <a:pt x="400" y="270"/>
                  </a:lnTo>
                  <a:lnTo>
                    <a:pt x="378" y="290"/>
                  </a:lnTo>
                  <a:lnTo>
                    <a:pt x="354" y="311"/>
                  </a:lnTo>
                  <a:lnTo>
                    <a:pt x="333" y="333"/>
                  </a:lnTo>
                  <a:lnTo>
                    <a:pt x="311" y="355"/>
                  </a:lnTo>
                  <a:lnTo>
                    <a:pt x="290" y="378"/>
                  </a:lnTo>
                  <a:lnTo>
                    <a:pt x="270" y="400"/>
                  </a:lnTo>
                  <a:lnTo>
                    <a:pt x="251" y="424"/>
                  </a:lnTo>
                  <a:lnTo>
                    <a:pt x="232" y="448"/>
                  </a:lnTo>
                  <a:lnTo>
                    <a:pt x="214" y="473"/>
                  </a:lnTo>
                  <a:lnTo>
                    <a:pt x="196" y="498"/>
                  </a:lnTo>
                  <a:lnTo>
                    <a:pt x="179" y="524"/>
                  </a:lnTo>
                  <a:lnTo>
                    <a:pt x="163" y="551"/>
                  </a:lnTo>
                  <a:lnTo>
                    <a:pt x="147" y="576"/>
                  </a:lnTo>
                  <a:lnTo>
                    <a:pt x="133" y="603"/>
                  </a:lnTo>
                  <a:lnTo>
                    <a:pt x="118" y="631"/>
                  </a:lnTo>
                  <a:lnTo>
                    <a:pt x="106" y="658"/>
                  </a:lnTo>
                  <a:lnTo>
                    <a:pt x="92" y="687"/>
                  </a:lnTo>
                  <a:lnTo>
                    <a:pt x="81" y="715"/>
                  </a:lnTo>
                  <a:lnTo>
                    <a:pt x="70" y="744"/>
                  </a:lnTo>
                  <a:lnTo>
                    <a:pt x="60" y="773"/>
                  </a:lnTo>
                  <a:lnTo>
                    <a:pt x="51" y="802"/>
                  </a:lnTo>
                  <a:lnTo>
                    <a:pt x="42" y="831"/>
                  </a:lnTo>
                  <a:lnTo>
                    <a:pt x="34" y="862"/>
                  </a:lnTo>
                  <a:lnTo>
                    <a:pt x="27" y="891"/>
                  </a:lnTo>
                  <a:lnTo>
                    <a:pt x="20" y="921"/>
                  </a:lnTo>
                  <a:lnTo>
                    <a:pt x="15" y="952"/>
                  </a:lnTo>
                  <a:lnTo>
                    <a:pt x="10" y="982"/>
                  </a:lnTo>
                  <a:lnTo>
                    <a:pt x="7" y="1012"/>
                  </a:lnTo>
                  <a:lnTo>
                    <a:pt x="5" y="1043"/>
                  </a:lnTo>
                  <a:lnTo>
                    <a:pt x="3" y="1074"/>
                  </a:lnTo>
                  <a:lnTo>
                    <a:pt x="1" y="1104"/>
                  </a:lnTo>
                  <a:lnTo>
                    <a:pt x="0" y="1135"/>
                  </a:lnTo>
                  <a:lnTo>
                    <a:pt x="1" y="1166"/>
                  </a:lnTo>
                  <a:lnTo>
                    <a:pt x="3" y="1197"/>
                  </a:lnTo>
                  <a:lnTo>
                    <a:pt x="5" y="1227"/>
                  </a:lnTo>
                  <a:lnTo>
                    <a:pt x="7" y="1258"/>
                  </a:lnTo>
                  <a:lnTo>
                    <a:pt x="10" y="1289"/>
                  </a:lnTo>
                  <a:lnTo>
                    <a:pt x="15" y="1319"/>
                  </a:lnTo>
                  <a:lnTo>
                    <a:pt x="20" y="1349"/>
                  </a:lnTo>
                  <a:lnTo>
                    <a:pt x="27" y="1380"/>
                  </a:lnTo>
                  <a:lnTo>
                    <a:pt x="34" y="1409"/>
                  </a:lnTo>
                  <a:lnTo>
                    <a:pt x="42" y="1439"/>
                  </a:lnTo>
                  <a:lnTo>
                    <a:pt x="51" y="1468"/>
                  </a:lnTo>
                  <a:lnTo>
                    <a:pt x="60" y="1498"/>
                  </a:lnTo>
                  <a:lnTo>
                    <a:pt x="70" y="1527"/>
                  </a:lnTo>
                  <a:lnTo>
                    <a:pt x="81" y="1555"/>
                  </a:lnTo>
                  <a:lnTo>
                    <a:pt x="92" y="1584"/>
                  </a:lnTo>
                  <a:lnTo>
                    <a:pt x="106" y="1612"/>
                  </a:lnTo>
                  <a:lnTo>
                    <a:pt x="118" y="1639"/>
                  </a:lnTo>
                  <a:lnTo>
                    <a:pt x="133" y="1667"/>
                  </a:lnTo>
                  <a:lnTo>
                    <a:pt x="147" y="1694"/>
                  </a:lnTo>
                  <a:lnTo>
                    <a:pt x="163" y="1720"/>
                  </a:lnTo>
                  <a:lnTo>
                    <a:pt x="179" y="1747"/>
                  </a:lnTo>
                  <a:lnTo>
                    <a:pt x="196" y="1772"/>
                  </a:lnTo>
                  <a:lnTo>
                    <a:pt x="214" y="1798"/>
                  </a:lnTo>
                  <a:lnTo>
                    <a:pt x="232" y="1822"/>
                  </a:lnTo>
                  <a:lnTo>
                    <a:pt x="251" y="1846"/>
                  </a:lnTo>
                  <a:lnTo>
                    <a:pt x="270" y="1870"/>
                  </a:lnTo>
                  <a:lnTo>
                    <a:pt x="290" y="1893"/>
                  </a:lnTo>
                  <a:lnTo>
                    <a:pt x="311" y="1916"/>
                  </a:lnTo>
                  <a:lnTo>
                    <a:pt x="333" y="1938"/>
                  </a:lnTo>
                  <a:lnTo>
                    <a:pt x="354" y="1959"/>
                  </a:lnTo>
                  <a:lnTo>
                    <a:pt x="378" y="1980"/>
                  </a:lnTo>
                  <a:lnTo>
                    <a:pt x="400" y="2000"/>
                  </a:lnTo>
                  <a:lnTo>
                    <a:pt x="424" y="2020"/>
                  </a:lnTo>
                  <a:lnTo>
                    <a:pt x="449" y="2039"/>
                  </a:lnTo>
                  <a:lnTo>
                    <a:pt x="473" y="2057"/>
                  </a:lnTo>
                  <a:lnTo>
                    <a:pt x="498" y="2075"/>
                  </a:lnTo>
                  <a:lnTo>
                    <a:pt x="524" y="2092"/>
                  </a:lnTo>
                  <a:lnTo>
                    <a:pt x="550" y="2108"/>
                  </a:lnTo>
                  <a:lnTo>
                    <a:pt x="577" y="2124"/>
                  </a:lnTo>
                  <a:lnTo>
                    <a:pt x="604" y="2138"/>
                  </a:lnTo>
                  <a:lnTo>
                    <a:pt x="631" y="2153"/>
                  </a:lnTo>
                  <a:lnTo>
                    <a:pt x="659" y="2165"/>
                  </a:lnTo>
                  <a:lnTo>
                    <a:pt x="687" y="2177"/>
                  </a:lnTo>
                  <a:lnTo>
                    <a:pt x="715" y="2190"/>
                  </a:lnTo>
                  <a:lnTo>
                    <a:pt x="744" y="2201"/>
                  </a:lnTo>
                  <a:lnTo>
                    <a:pt x="772" y="2211"/>
                  </a:lnTo>
                  <a:lnTo>
                    <a:pt x="801" y="2220"/>
                  </a:lnTo>
                  <a:lnTo>
                    <a:pt x="832" y="2229"/>
                  </a:lnTo>
                  <a:lnTo>
                    <a:pt x="861" y="2237"/>
                  </a:lnTo>
                  <a:lnTo>
                    <a:pt x="891" y="2244"/>
                  </a:lnTo>
                  <a:lnTo>
                    <a:pt x="920" y="2250"/>
                  </a:lnTo>
                  <a:lnTo>
                    <a:pt x="951" y="2255"/>
                  </a:lnTo>
                  <a:lnTo>
                    <a:pt x="981" y="2259"/>
                  </a:lnTo>
                  <a:lnTo>
                    <a:pt x="1012" y="2264"/>
                  </a:lnTo>
                  <a:lnTo>
                    <a:pt x="1043" y="2266"/>
                  </a:lnTo>
                  <a:lnTo>
                    <a:pt x="1073" y="2268"/>
                  </a:lnTo>
                  <a:lnTo>
                    <a:pt x="1103" y="2270"/>
                  </a:lnTo>
                  <a:lnTo>
                    <a:pt x="1135" y="2271"/>
                  </a:lnTo>
                  <a:lnTo>
                    <a:pt x="1165" y="2270"/>
                  </a:lnTo>
                  <a:lnTo>
                    <a:pt x="1196" y="2268"/>
                  </a:lnTo>
                  <a:lnTo>
                    <a:pt x="1227" y="2266"/>
                  </a:lnTo>
                  <a:lnTo>
                    <a:pt x="1257" y="2264"/>
                  </a:lnTo>
                  <a:lnTo>
                    <a:pt x="1288" y="2259"/>
                  </a:lnTo>
                  <a:lnTo>
                    <a:pt x="1318" y="2255"/>
                  </a:lnTo>
                  <a:lnTo>
                    <a:pt x="1348" y="2250"/>
                  </a:lnTo>
                  <a:lnTo>
                    <a:pt x="1379" y="2244"/>
                  </a:lnTo>
                  <a:lnTo>
                    <a:pt x="1408" y="2237"/>
                  </a:lnTo>
                  <a:lnTo>
                    <a:pt x="1438" y="2229"/>
                  </a:lnTo>
                  <a:lnTo>
                    <a:pt x="1467" y="2220"/>
                  </a:lnTo>
                  <a:lnTo>
                    <a:pt x="1497" y="2211"/>
                  </a:lnTo>
                  <a:lnTo>
                    <a:pt x="1526" y="2201"/>
                  </a:lnTo>
                  <a:lnTo>
                    <a:pt x="1554" y="2190"/>
                  </a:lnTo>
                  <a:lnTo>
                    <a:pt x="1583" y="2177"/>
                  </a:lnTo>
                  <a:lnTo>
                    <a:pt x="1611" y="2165"/>
                  </a:lnTo>
                  <a:lnTo>
                    <a:pt x="1638" y="2153"/>
                  </a:lnTo>
                  <a:lnTo>
                    <a:pt x="1666" y="2138"/>
                  </a:lnTo>
                  <a:lnTo>
                    <a:pt x="1693" y="2124"/>
                  </a:lnTo>
                  <a:lnTo>
                    <a:pt x="1719" y="2108"/>
                  </a:lnTo>
                  <a:lnTo>
                    <a:pt x="1745" y="2092"/>
                  </a:lnTo>
                  <a:lnTo>
                    <a:pt x="1771" y="2075"/>
                  </a:lnTo>
                  <a:lnTo>
                    <a:pt x="1797" y="2057"/>
                  </a:lnTo>
                  <a:lnTo>
                    <a:pt x="1821" y="2039"/>
                  </a:lnTo>
                  <a:lnTo>
                    <a:pt x="1845" y="2020"/>
                  </a:lnTo>
                  <a:lnTo>
                    <a:pt x="1869" y="2000"/>
                  </a:lnTo>
                  <a:lnTo>
                    <a:pt x="1892" y="1980"/>
                  </a:lnTo>
                  <a:lnTo>
                    <a:pt x="1915" y="1959"/>
                  </a:lnTo>
                  <a:lnTo>
                    <a:pt x="1937" y="1938"/>
                  </a:lnTo>
                  <a:lnTo>
                    <a:pt x="1958" y="1916"/>
                  </a:lnTo>
                  <a:lnTo>
                    <a:pt x="1979" y="1893"/>
                  </a:lnTo>
                  <a:lnTo>
                    <a:pt x="1999" y="1870"/>
                  </a:lnTo>
                  <a:lnTo>
                    <a:pt x="2019" y="1846"/>
                  </a:lnTo>
                  <a:lnTo>
                    <a:pt x="2037" y="1822"/>
                  </a:lnTo>
                  <a:lnTo>
                    <a:pt x="2056" y="1798"/>
                  </a:lnTo>
                  <a:lnTo>
                    <a:pt x="2073" y="1772"/>
                  </a:lnTo>
                  <a:lnTo>
                    <a:pt x="2090" y="1747"/>
                  </a:lnTo>
                  <a:lnTo>
                    <a:pt x="2107" y="1720"/>
                  </a:lnTo>
                  <a:lnTo>
                    <a:pt x="2122" y="1694"/>
                  </a:lnTo>
                  <a:lnTo>
                    <a:pt x="2137" y="1667"/>
                  </a:lnTo>
                  <a:lnTo>
                    <a:pt x="2151" y="1639"/>
                  </a:lnTo>
                  <a:lnTo>
                    <a:pt x="2164" y="1612"/>
                  </a:lnTo>
                  <a:lnTo>
                    <a:pt x="2176" y="1584"/>
                  </a:lnTo>
                  <a:lnTo>
                    <a:pt x="2189" y="1555"/>
                  </a:lnTo>
                  <a:lnTo>
                    <a:pt x="2199" y="1527"/>
                  </a:lnTo>
                  <a:lnTo>
                    <a:pt x="2209" y="1498"/>
                  </a:lnTo>
                  <a:lnTo>
                    <a:pt x="2219" y="1468"/>
                  </a:lnTo>
                  <a:lnTo>
                    <a:pt x="2227" y="1439"/>
                  </a:lnTo>
                  <a:lnTo>
                    <a:pt x="2235" y="1409"/>
                  </a:lnTo>
                  <a:lnTo>
                    <a:pt x="2243" y="1380"/>
                  </a:lnTo>
                  <a:lnTo>
                    <a:pt x="2248" y="1349"/>
                  </a:lnTo>
                  <a:lnTo>
                    <a:pt x="2254" y="1319"/>
                  </a:lnTo>
                  <a:lnTo>
                    <a:pt x="2258" y="1289"/>
                  </a:lnTo>
                  <a:lnTo>
                    <a:pt x="2262" y="1258"/>
                  </a:lnTo>
                  <a:lnTo>
                    <a:pt x="2265" y="1227"/>
                  </a:lnTo>
                  <a:lnTo>
                    <a:pt x="2267" y="1197"/>
                  </a:lnTo>
                  <a:lnTo>
                    <a:pt x="2268" y="1166"/>
                  </a:lnTo>
                  <a:lnTo>
                    <a:pt x="2268" y="113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8" name="Freeform 7"/>
            <p:cNvSpPr>
              <a:spLocks/>
            </p:cNvSpPr>
            <p:nvPr/>
          </p:nvSpPr>
          <p:spPr bwMode="auto">
            <a:xfrm>
              <a:off x="-409" y="1402"/>
              <a:ext cx="203" cy="814"/>
            </a:xfrm>
            <a:custGeom>
              <a:avLst/>
              <a:gdLst>
                <a:gd name="T0" fmla="*/ 4 w 756"/>
                <a:gd name="T1" fmla="*/ 0 h 3027"/>
                <a:gd name="T2" fmla="*/ 3 w 756"/>
                <a:gd name="T3" fmla="*/ 0 h 3027"/>
                <a:gd name="T4" fmla="*/ 3 w 756"/>
                <a:gd name="T5" fmla="*/ 1 h 3027"/>
                <a:gd name="T6" fmla="*/ 3 w 756"/>
                <a:gd name="T7" fmla="*/ 1 h 3027"/>
                <a:gd name="T8" fmla="*/ 3 w 756"/>
                <a:gd name="T9" fmla="*/ 1 h 3027"/>
                <a:gd name="T10" fmla="*/ 2 w 756"/>
                <a:gd name="T11" fmla="*/ 2 h 3027"/>
                <a:gd name="T12" fmla="*/ 2 w 756"/>
                <a:gd name="T13" fmla="*/ 2 h 3027"/>
                <a:gd name="T14" fmla="*/ 2 w 756"/>
                <a:gd name="T15" fmla="*/ 2 h 3027"/>
                <a:gd name="T16" fmla="*/ 2 w 756"/>
                <a:gd name="T17" fmla="*/ 2 h 3027"/>
                <a:gd name="T18" fmla="*/ 1 w 756"/>
                <a:gd name="T19" fmla="*/ 3 h 3027"/>
                <a:gd name="T20" fmla="*/ 1 w 756"/>
                <a:gd name="T21" fmla="*/ 3 h 3027"/>
                <a:gd name="T22" fmla="*/ 1 w 756"/>
                <a:gd name="T23" fmla="*/ 3 h 3027"/>
                <a:gd name="T24" fmla="*/ 1 w 756"/>
                <a:gd name="T25" fmla="*/ 4 h 3027"/>
                <a:gd name="T26" fmla="*/ 1 w 756"/>
                <a:gd name="T27" fmla="*/ 4 h 3027"/>
                <a:gd name="T28" fmla="*/ 1 w 756"/>
                <a:gd name="T29" fmla="*/ 5 h 3027"/>
                <a:gd name="T30" fmla="*/ 0 w 756"/>
                <a:gd name="T31" fmla="*/ 5 h 3027"/>
                <a:gd name="T32" fmla="*/ 0 w 756"/>
                <a:gd name="T33" fmla="*/ 6 h 3027"/>
                <a:gd name="T34" fmla="*/ 0 w 756"/>
                <a:gd name="T35" fmla="*/ 6 h 3027"/>
                <a:gd name="T36" fmla="*/ 0 w 756"/>
                <a:gd name="T37" fmla="*/ 6 h 3027"/>
                <a:gd name="T38" fmla="*/ 0 w 756"/>
                <a:gd name="T39" fmla="*/ 7 h 3027"/>
                <a:gd name="T40" fmla="*/ 0 w 756"/>
                <a:gd name="T41" fmla="*/ 7 h 3027"/>
                <a:gd name="T42" fmla="*/ 0 w 756"/>
                <a:gd name="T43" fmla="*/ 8 h 3027"/>
                <a:gd name="T44" fmla="*/ 0 w 756"/>
                <a:gd name="T45" fmla="*/ 8 h 3027"/>
                <a:gd name="T46" fmla="*/ 0 w 756"/>
                <a:gd name="T47" fmla="*/ 8 h 3027"/>
                <a:gd name="T48" fmla="*/ 0 w 756"/>
                <a:gd name="T49" fmla="*/ 9 h 3027"/>
                <a:gd name="T50" fmla="*/ 0 w 756"/>
                <a:gd name="T51" fmla="*/ 9 h 3027"/>
                <a:gd name="T52" fmla="*/ 0 w 756"/>
                <a:gd name="T53" fmla="*/ 10 h 3027"/>
                <a:gd name="T54" fmla="*/ 0 w 756"/>
                <a:gd name="T55" fmla="*/ 10 h 3027"/>
                <a:gd name="T56" fmla="*/ 0 w 756"/>
                <a:gd name="T57" fmla="*/ 10 h 3027"/>
                <a:gd name="T58" fmla="*/ 1 w 756"/>
                <a:gd name="T59" fmla="*/ 11 h 3027"/>
                <a:gd name="T60" fmla="*/ 1 w 756"/>
                <a:gd name="T61" fmla="*/ 11 h 3027"/>
                <a:gd name="T62" fmla="*/ 1 w 756"/>
                <a:gd name="T63" fmla="*/ 12 h 3027"/>
                <a:gd name="T64" fmla="*/ 1 w 756"/>
                <a:gd name="T65" fmla="*/ 12 h 3027"/>
                <a:gd name="T66" fmla="*/ 1 w 756"/>
                <a:gd name="T67" fmla="*/ 12 h 3027"/>
                <a:gd name="T68" fmla="*/ 1 w 756"/>
                <a:gd name="T69" fmla="*/ 13 h 3027"/>
                <a:gd name="T70" fmla="*/ 1 w 756"/>
                <a:gd name="T71" fmla="*/ 13 h 3027"/>
                <a:gd name="T72" fmla="*/ 2 w 756"/>
                <a:gd name="T73" fmla="*/ 13 h 3027"/>
                <a:gd name="T74" fmla="*/ 2 w 756"/>
                <a:gd name="T75" fmla="*/ 14 h 3027"/>
                <a:gd name="T76" fmla="*/ 2 w 756"/>
                <a:gd name="T77" fmla="*/ 14 h 3027"/>
                <a:gd name="T78" fmla="*/ 2 w 756"/>
                <a:gd name="T79" fmla="*/ 15 h 3027"/>
                <a:gd name="T80" fmla="*/ 3 w 756"/>
                <a:gd name="T81" fmla="*/ 15 h 3027"/>
                <a:gd name="T82" fmla="*/ 3 w 756"/>
                <a:gd name="T83" fmla="*/ 15 h 3027"/>
                <a:gd name="T84" fmla="*/ 3 w 756"/>
                <a:gd name="T85" fmla="*/ 15 h 3027"/>
                <a:gd name="T86" fmla="*/ 3 w 756"/>
                <a:gd name="T87" fmla="*/ 16 h 3027"/>
                <a:gd name="T88" fmla="*/ 4 w 756"/>
                <a:gd name="T89" fmla="*/ 16 h 30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56" h="3027">
                  <a:moveTo>
                    <a:pt x="756" y="0"/>
                  </a:moveTo>
                  <a:lnTo>
                    <a:pt x="725" y="24"/>
                  </a:lnTo>
                  <a:lnTo>
                    <a:pt x="694" y="48"/>
                  </a:lnTo>
                  <a:lnTo>
                    <a:pt x="664" y="73"/>
                  </a:lnTo>
                  <a:lnTo>
                    <a:pt x="635" y="99"/>
                  </a:lnTo>
                  <a:lnTo>
                    <a:pt x="606" y="126"/>
                  </a:lnTo>
                  <a:lnTo>
                    <a:pt x="577" y="153"/>
                  </a:lnTo>
                  <a:lnTo>
                    <a:pt x="548" y="181"/>
                  </a:lnTo>
                  <a:lnTo>
                    <a:pt x="521" y="209"/>
                  </a:lnTo>
                  <a:lnTo>
                    <a:pt x="495" y="238"/>
                  </a:lnTo>
                  <a:lnTo>
                    <a:pt x="469" y="267"/>
                  </a:lnTo>
                  <a:lnTo>
                    <a:pt x="443" y="297"/>
                  </a:lnTo>
                  <a:lnTo>
                    <a:pt x="418" y="328"/>
                  </a:lnTo>
                  <a:lnTo>
                    <a:pt x="393" y="358"/>
                  </a:lnTo>
                  <a:lnTo>
                    <a:pt x="370" y="390"/>
                  </a:lnTo>
                  <a:lnTo>
                    <a:pt x="346" y="422"/>
                  </a:lnTo>
                  <a:lnTo>
                    <a:pt x="324" y="455"/>
                  </a:lnTo>
                  <a:lnTo>
                    <a:pt x="302" y="488"/>
                  </a:lnTo>
                  <a:lnTo>
                    <a:pt x="281" y="520"/>
                  </a:lnTo>
                  <a:lnTo>
                    <a:pt x="261" y="555"/>
                  </a:lnTo>
                  <a:lnTo>
                    <a:pt x="242" y="589"/>
                  </a:lnTo>
                  <a:lnTo>
                    <a:pt x="223" y="624"/>
                  </a:lnTo>
                  <a:lnTo>
                    <a:pt x="205" y="658"/>
                  </a:lnTo>
                  <a:lnTo>
                    <a:pt x="187" y="693"/>
                  </a:lnTo>
                  <a:lnTo>
                    <a:pt x="170" y="729"/>
                  </a:lnTo>
                  <a:lnTo>
                    <a:pt x="154" y="765"/>
                  </a:lnTo>
                  <a:lnTo>
                    <a:pt x="139" y="802"/>
                  </a:lnTo>
                  <a:lnTo>
                    <a:pt x="125" y="838"/>
                  </a:lnTo>
                  <a:lnTo>
                    <a:pt x="111" y="875"/>
                  </a:lnTo>
                  <a:lnTo>
                    <a:pt x="98" y="912"/>
                  </a:lnTo>
                  <a:lnTo>
                    <a:pt x="86" y="951"/>
                  </a:lnTo>
                  <a:lnTo>
                    <a:pt x="74" y="988"/>
                  </a:lnTo>
                  <a:lnTo>
                    <a:pt x="64" y="1026"/>
                  </a:lnTo>
                  <a:lnTo>
                    <a:pt x="54" y="1064"/>
                  </a:lnTo>
                  <a:lnTo>
                    <a:pt x="45" y="1102"/>
                  </a:lnTo>
                  <a:lnTo>
                    <a:pt x="37" y="1142"/>
                  </a:lnTo>
                  <a:lnTo>
                    <a:pt x="31" y="1180"/>
                  </a:lnTo>
                  <a:lnTo>
                    <a:pt x="24" y="1219"/>
                  </a:lnTo>
                  <a:lnTo>
                    <a:pt x="18" y="1257"/>
                  </a:lnTo>
                  <a:lnTo>
                    <a:pt x="13" y="1297"/>
                  </a:lnTo>
                  <a:lnTo>
                    <a:pt x="9" y="1336"/>
                  </a:lnTo>
                  <a:lnTo>
                    <a:pt x="6" y="1375"/>
                  </a:lnTo>
                  <a:lnTo>
                    <a:pt x="2" y="1415"/>
                  </a:lnTo>
                  <a:lnTo>
                    <a:pt x="1" y="1454"/>
                  </a:lnTo>
                  <a:lnTo>
                    <a:pt x="0" y="1493"/>
                  </a:lnTo>
                  <a:lnTo>
                    <a:pt x="0" y="1533"/>
                  </a:lnTo>
                  <a:lnTo>
                    <a:pt x="1" y="1572"/>
                  </a:lnTo>
                  <a:lnTo>
                    <a:pt x="2" y="1611"/>
                  </a:lnTo>
                  <a:lnTo>
                    <a:pt x="6" y="1651"/>
                  </a:lnTo>
                  <a:lnTo>
                    <a:pt x="9" y="1690"/>
                  </a:lnTo>
                  <a:lnTo>
                    <a:pt x="13" y="1729"/>
                  </a:lnTo>
                  <a:lnTo>
                    <a:pt x="18" y="1769"/>
                  </a:lnTo>
                  <a:lnTo>
                    <a:pt x="24" y="1808"/>
                  </a:lnTo>
                  <a:lnTo>
                    <a:pt x="31" y="1846"/>
                  </a:lnTo>
                  <a:lnTo>
                    <a:pt x="37" y="1885"/>
                  </a:lnTo>
                  <a:lnTo>
                    <a:pt x="45" y="1924"/>
                  </a:lnTo>
                  <a:lnTo>
                    <a:pt x="54" y="1962"/>
                  </a:lnTo>
                  <a:lnTo>
                    <a:pt x="64" y="2000"/>
                  </a:lnTo>
                  <a:lnTo>
                    <a:pt x="74" y="2038"/>
                  </a:lnTo>
                  <a:lnTo>
                    <a:pt x="86" y="2076"/>
                  </a:lnTo>
                  <a:lnTo>
                    <a:pt x="98" y="2113"/>
                  </a:lnTo>
                  <a:lnTo>
                    <a:pt x="111" y="2151"/>
                  </a:lnTo>
                  <a:lnTo>
                    <a:pt x="125" y="2188"/>
                  </a:lnTo>
                  <a:lnTo>
                    <a:pt x="139" y="2225"/>
                  </a:lnTo>
                  <a:lnTo>
                    <a:pt x="154" y="2261"/>
                  </a:lnTo>
                  <a:lnTo>
                    <a:pt x="170" y="2297"/>
                  </a:lnTo>
                  <a:lnTo>
                    <a:pt x="187" y="2333"/>
                  </a:lnTo>
                  <a:lnTo>
                    <a:pt x="205" y="2368"/>
                  </a:lnTo>
                  <a:lnTo>
                    <a:pt x="223" y="2403"/>
                  </a:lnTo>
                  <a:lnTo>
                    <a:pt x="242" y="2438"/>
                  </a:lnTo>
                  <a:lnTo>
                    <a:pt x="261" y="2472"/>
                  </a:lnTo>
                  <a:lnTo>
                    <a:pt x="281" y="2506"/>
                  </a:lnTo>
                  <a:lnTo>
                    <a:pt x="302" y="2539"/>
                  </a:lnTo>
                  <a:lnTo>
                    <a:pt x="324" y="2572"/>
                  </a:lnTo>
                  <a:lnTo>
                    <a:pt x="346" y="2604"/>
                  </a:lnTo>
                  <a:lnTo>
                    <a:pt x="370" y="2636"/>
                  </a:lnTo>
                  <a:lnTo>
                    <a:pt x="393" y="2667"/>
                  </a:lnTo>
                  <a:lnTo>
                    <a:pt x="418" y="2699"/>
                  </a:lnTo>
                  <a:lnTo>
                    <a:pt x="443" y="2729"/>
                  </a:lnTo>
                  <a:lnTo>
                    <a:pt x="469" y="2759"/>
                  </a:lnTo>
                  <a:lnTo>
                    <a:pt x="495" y="2789"/>
                  </a:lnTo>
                  <a:lnTo>
                    <a:pt x="521" y="2817"/>
                  </a:lnTo>
                  <a:lnTo>
                    <a:pt x="548" y="2846"/>
                  </a:lnTo>
                  <a:lnTo>
                    <a:pt x="577" y="2873"/>
                  </a:lnTo>
                  <a:lnTo>
                    <a:pt x="606" y="2900"/>
                  </a:lnTo>
                  <a:lnTo>
                    <a:pt x="635" y="2927"/>
                  </a:lnTo>
                  <a:lnTo>
                    <a:pt x="664" y="2953"/>
                  </a:lnTo>
                  <a:lnTo>
                    <a:pt x="694" y="2979"/>
                  </a:lnTo>
                  <a:lnTo>
                    <a:pt x="725" y="3002"/>
                  </a:lnTo>
                  <a:lnTo>
                    <a:pt x="756" y="30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9" name="Line 8"/>
            <p:cNvSpPr>
              <a:spLocks noChangeShapeType="1"/>
            </p:cNvSpPr>
            <p:nvPr/>
          </p:nvSpPr>
          <p:spPr bwMode="auto">
            <a:xfrm>
              <a:off x="-477" y="3261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0" name="Line 9"/>
            <p:cNvSpPr>
              <a:spLocks noChangeShapeType="1"/>
            </p:cNvSpPr>
            <p:nvPr/>
          </p:nvSpPr>
          <p:spPr bwMode="auto">
            <a:xfrm>
              <a:off x="-274" y="326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1" name="Line 10"/>
            <p:cNvSpPr>
              <a:spLocks noChangeShapeType="1"/>
            </p:cNvSpPr>
            <p:nvPr/>
          </p:nvSpPr>
          <p:spPr bwMode="auto">
            <a:xfrm>
              <a:off x="-210" y="3261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2" name="Line 11"/>
            <p:cNvSpPr>
              <a:spLocks noChangeShapeType="1"/>
            </p:cNvSpPr>
            <p:nvPr/>
          </p:nvSpPr>
          <p:spPr bwMode="auto">
            <a:xfrm>
              <a:off x="111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3" name="Line 12"/>
            <p:cNvSpPr>
              <a:spLocks noChangeShapeType="1"/>
            </p:cNvSpPr>
            <p:nvPr/>
          </p:nvSpPr>
          <p:spPr bwMode="auto">
            <a:xfrm>
              <a:off x="175" y="3261"/>
              <a:ext cx="2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4" name="Line 13"/>
            <p:cNvSpPr>
              <a:spLocks noChangeShapeType="1"/>
            </p:cNvSpPr>
            <p:nvPr/>
          </p:nvSpPr>
          <p:spPr bwMode="auto">
            <a:xfrm>
              <a:off x="495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5" name="Line 14"/>
            <p:cNvSpPr>
              <a:spLocks noChangeShapeType="1"/>
            </p:cNvSpPr>
            <p:nvPr/>
          </p:nvSpPr>
          <p:spPr bwMode="auto">
            <a:xfrm>
              <a:off x="559" y="3261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6" name="Line 15"/>
            <p:cNvSpPr>
              <a:spLocks noChangeShapeType="1"/>
            </p:cNvSpPr>
            <p:nvPr/>
          </p:nvSpPr>
          <p:spPr bwMode="auto">
            <a:xfrm>
              <a:off x="101" y="2677"/>
              <a:ext cx="0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7" name="Line 16"/>
            <p:cNvSpPr>
              <a:spLocks noChangeShapeType="1"/>
            </p:cNvSpPr>
            <p:nvPr/>
          </p:nvSpPr>
          <p:spPr bwMode="auto">
            <a:xfrm>
              <a:off x="101" y="283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8" name="Line 17"/>
            <p:cNvSpPr>
              <a:spLocks noChangeShapeType="1"/>
            </p:cNvSpPr>
            <p:nvPr/>
          </p:nvSpPr>
          <p:spPr bwMode="auto">
            <a:xfrm>
              <a:off x="101" y="2894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39" name="Line 18"/>
            <p:cNvSpPr>
              <a:spLocks noChangeShapeType="1"/>
            </p:cNvSpPr>
            <p:nvPr/>
          </p:nvSpPr>
          <p:spPr bwMode="auto">
            <a:xfrm>
              <a:off x="101" y="310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0" name="Line 19"/>
            <p:cNvSpPr>
              <a:spLocks noChangeShapeType="1"/>
            </p:cNvSpPr>
            <p:nvPr/>
          </p:nvSpPr>
          <p:spPr bwMode="auto">
            <a:xfrm>
              <a:off x="101" y="3171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1" name="Line 20"/>
            <p:cNvSpPr>
              <a:spLocks noChangeShapeType="1"/>
            </p:cNvSpPr>
            <p:nvPr/>
          </p:nvSpPr>
          <p:spPr bwMode="auto">
            <a:xfrm>
              <a:off x="101" y="338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2" name="Line 21"/>
            <p:cNvSpPr>
              <a:spLocks noChangeShapeType="1"/>
            </p:cNvSpPr>
            <p:nvPr/>
          </p:nvSpPr>
          <p:spPr bwMode="auto">
            <a:xfrm>
              <a:off x="101" y="3450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3" name="Line 22"/>
            <p:cNvSpPr>
              <a:spLocks noChangeShapeType="1"/>
            </p:cNvSpPr>
            <p:nvPr/>
          </p:nvSpPr>
          <p:spPr bwMode="auto">
            <a:xfrm>
              <a:off x="101" y="366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4" name="Line 23"/>
            <p:cNvSpPr>
              <a:spLocks noChangeShapeType="1"/>
            </p:cNvSpPr>
            <p:nvPr/>
          </p:nvSpPr>
          <p:spPr bwMode="auto">
            <a:xfrm>
              <a:off x="101" y="372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5" name="Line 24"/>
            <p:cNvSpPr>
              <a:spLocks noChangeShapeType="1"/>
            </p:cNvSpPr>
            <p:nvPr/>
          </p:nvSpPr>
          <p:spPr bwMode="auto">
            <a:xfrm>
              <a:off x="-471" y="1809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6" name="Line 25"/>
            <p:cNvSpPr>
              <a:spLocks noChangeShapeType="1"/>
            </p:cNvSpPr>
            <p:nvPr/>
          </p:nvSpPr>
          <p:spPr bwMode="auto">
            <a:xfrm>
              <a:off x="-317" y="180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7" name="Line 26"/>
            <p:cNvSpPr>
              <a:spLocks noChangeShapeType="1"/>
            </p:cNvSpPr>
            <p:nvPr/>
          </p:nvSpPr>
          <p:spPr bwMode="auto">
            <a:xfrm>
              <a:off x="-253" y="1809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8" name="Line 27"/>
            <p:cNvSpPr>
              <a:spLocks noChangeShapeType="1"/>
            </p:cNvSpPr>
            <p:nvPr/>
          </p:nvSpPr>
          <p:spPr bwMode="auto">
            <a:xfrm>
              <a:off x="-38" y="180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49" name="Line 28"/>
            <p:cNvSpPr>
              <a:spLocks noChangeShapeType="1"/>
            </p:cNvSpPr>
            <p:nvPr/>
          </p:nvSpPr>
          <p:spPr bwMode="auto">
            <a:xfrm>
              <a:off x="26" y="1809"/>
              <a:ext cx="1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0" name="Line 29"/>
            <p:cNvSpPr>
              <a:spLocks noChangeShapeType="1"/>
            </p:cNvSpPr>
            <p:nvPr/>
          </p:nvSpPr>
          <p:spPr bwMode="auto">
            <a:xfrm>
              <a:off x="239" y="180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1" name="Line 30"/>
            <p:cNvSpPr>
              <a:spLocks noChangeShapeType="1"/>
            </p:cNvSpPr>
            <p:nvPr/>
          </p:nvSpPr>
          <p:spPr bwMode="auto">
            <a:xfrm>
              <a:off x="303" y="1809"/>
              <a:ext cx="1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2" name="Line 31"/>
            <p:cNvSpPr>
              <a:spLocks noChangeShapeType="1"/>
            </p:cNvSpPr>
            <p:nvPr/>
          </p:nvSpPr>
          <p:spPr bwMode="auto">
            <a:xfrm>
              <a:off x="516" y="180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3" name="Line 32"/>
            <p:cNvSpPr>
              <a:spLocks noChangeShapeType="1"/>
            </p:cNvSpPr>
            <p:nvPr/>
          </p:nvSpPr>
          <p:spPr bwMode="auto">
            <a:xfrm>
              <a:off x="580" y="1809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4" name="Line 33"/>
            <p:cNvSpPr>
              <a:spLocks noChangeShapeType="1"/>
            </p:cNvSpPr>
            <p:nvPr/>
          </p:nvSpPr>
          <p:spPr bwMode="auto">
            <a:xfrm>
              <a:off x="101" y="926"/>
              <a:ext cx="0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5" name="Line 34"/>
            <p:cNvSpPr>
              <a:spLocks noChangeShapeType="1"/>
            </p:cNvSpPr>
            <p:nvPr/>
          </p:nvSpPr>
          <p:spPr bwMode="auto">
            <a:xfrm>
              <a:off x="101" y="106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6" name="Line 35"/>
            <p:cNvSpPr>
              <a:spLocks noChangeShapeType="1"/>
            </p:cNvSpPr>
            <p:nvPr/>
          </p:nvSpPr>
          <p:spPr bwMode="auto">
            <a:xfrm>
              <a:off x="101" y="1131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7" name="Line 36"/>
            <p:cNvSpPr>
              <a:spLocks noChangeShapeType="1"/>
            </p:cNvSpPr>
            <p:nvPr/>
          </p:nvSpPr>
          <p:spPr bwMode="auto">
            <a:xfrm>
              <a:off x="101" y="134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8" name="Line 37"/>
            <p:cNvSpPr>
              <a:spLocks noChangeShapeType="1"/>
            </p:cNvSpPr>
            <p:nvPr/>
          </p:nvSpPr>
          <p:spPr bwMode="auto">
            <a:xfrm>
              <a:off x="101" y="1408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59" name="Line 38"/>
            <p:cNvSpPr>
              <a:spLocks noChangeShapeType="1"/>
            </p:cNvSpPr>
            <p:nvPr/>
          </p:nvSpPr>
          <p:spPr bwMode="auto">
            <a:xfrm>
              <a:off x="101" y="162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0" name="Line 39"/>
            <p:cNvSpPr>
              <a:spLocks noChangeShapeType="1"/>
            </p:cNvSpPr>
            <p:nvPr/>
          </p:nvSpPr>
          <p:spPr bwMode="auto">
            <a:xfrm>
              <a:off x="101" y="1687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1" name="Line 40"/>
            <p:cNvSpPr>
              <a:spLocks noChangeShapeType="1"/>
            </p:cNvSpPr>
            <p:nvPr/>
          </p:nvSpPr>
          <p:spPr bwMode="auto">
            <a:xfrm>
              <a:off x="101" y="190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2" name="Line 41"/>
            <p:cNvSpPr>
              <a:spLocks noChangeShapeType="1"/>
            </p:cNvSpPr>
            <p:nvPr/>
          </p:nvSpPr>
          <p:spPr bwMode="auto">
            <a:xfrm>
              <a:off x="101" y="1964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3" name="Line 42"/>
            <p:cNvSpPr>
              <a:spLocks noChangeShapeType="1"/>
            </p:cNvSpPr>
            <p:nvPr/>
          </p:nvSpPr>
          <p:spPr bwMode="auto">
            <a:xfrm>
              <a:off x="101" y="217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4" name="Line 43"/>
            <p:cNvSpPr>
              <a:spLocks noChangeShapeType="1"/>
            </p:cNvSpPr>
            <p:nvPr/>
          </p:nvSpPr>
          <p:spPr bwMode="auto">
            <a:xfrm>
              <a:off x="101" y="2242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5" name="Line 44"/>
            <p:cNvSpPr>
              <a:spLocks noChangeShapeType="1"/>
            </p:cNvSpPr>
            <p:nvPr/>
          </p:nvSpPr>
          <p:spPr bwMode="auto">
            <a:xfrm>
              <a:off x="101" y="245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6" name="Line 45"/>
            <p:cNvSpPr>
              <a:spLocks noChangeShapeType="1"/>
            </p:cNvSpPr>
            <p:nvPr/>
          </p:nvSpPr>
          <p:spPr bwMode="auto">
            <a:xfrm>
              <a:off x="101" y="2519"/>
              <a:ext cx="0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7" name="Line 46"/>
            <p:cNvSpPr>
              <a:spLocks noChangeShapeType="1"/>
            </p:cNvSpPr>
            <p:nvPr/>
          </p:nvSpPr>
          <p:spPr bwMode="auto">
            <a:xfrm flipV="1">
              <a:off x="-206" y="2216"/>
              <a:ext cx="0" cy="3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8" name="Line 47"/>
            <p:cNvSpPr>
              <a:spLocks noChangeShapeType="1"/>
            </p:cNvSpPr>
            <p:nvPr/>
          </p:nvSpPr>
          <p:spPr bwMode="auto">
            <a:xfrm>
              <a:off x="-206" y="2216"/>
              <a:ext cx="61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69" name="Line 48"/>
            <p:cNvSpPr>
              <a:spLocks noChangeShapeType="1"/>
            </p:cNvSpPr>
            <p:nvPr/>
          </p:nvSpPr>
          <p:spPr bwMode="auto">
            <a:xfrm>
              <a:off x="405" y="2216"/>
              <a:ext cx="0" cy="3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0" name="Line 49"/>
            <p:cNvSpPr>
              <a:spLocks noChangeShapeType="1"/>
            </p:cNvSpPr>
            <p:nvPr/>
          </p:nvSpPr>
          <p:spPr bwMode="auto">
            <a:xfrm flipH="1">
              <a:off x="-206" y="2581"/>
              <a:ext cx="6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1" name="Line 50"/>
            <p:cNvSpPr>
              <a:spLocks noChangeShapeType="1"/>
            </p:cNvSpPr>
            <p:nvPr/>
          </p:nvSpPr>
          <p:spPr bwMode="auto">
            <a:xfrm flipH="1">
              <a:off x="-306" y="1402"/>
              <a:ext cx="10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2" name="Line 51"/>
            <p:cNvSpPr>
              <a:spLocks noChangeShapeType="1"/>
            </p:cNvSpPr>
            <p:nvPr/>
          </p:nvSpPr>
          <p:spPr bwMode="auto">
            <a:xfrm flipV="1">
              <a:off x="-206" y="992"/>
              <a:ext cx="0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3" name="Line 52"/>
            <p:cNvSpPr>
              <a:spLocks noChangeShapeType="1"/>
            </p:cNvSpPr>
            <p:nvPr/>
          </p:nvSpPr>
          <p:spPr bwMode="auto">
            <a:xfrm>
              <a:off x="-206" y="992"/>
              <a:ext cx="6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4" name="Line 53"/>
            <p:cNvSpPr>
              <a:spLocks noChangeShapeType="1"/>
            </p:cNvSpPr>
            <p:nvPr/>
          </p:nvSpPr>
          <p:spPr bwMode="auto">
            <a:xfrm>
              <a:off x="405" y="992"/>
              <a:ext cx="0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5" name="Line 54"/>
            <p:cNvSpPr>
              <a:spLocks noChangeShapeType="1"/>
            </p:cNvSpPr>
            <p:nvPr/>
          </p:nvSpPr>
          <p:spPr bwMode="auto">
            <a:xfrm flipH="1">
              <a:off x="-206" y="1402"/>
              <a:ext cx="61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76" name="Freeform 55"/>
            <p:cNvSpPr>
              <a:spLocks/>
            </p:cNvSpPr>
            <p:nvPr/>
          </p:nvSpPr>
          <p:spPr bwMode="auto">
            <a:xfrm>
              <a:off x="405" y="1402"/>
              <a:ext cx="205" cy="814"/>
            </a:xfrm>
            <a:custGeom>
              <a:avLst/>
              <a:gdLst>
                <a:gd name="T0" fmla="*/ 0 w 757"/>
                <a:gd name="T1" fmla="*/ 16 h 3027"/>
                <a:gd name="T2" fmla="*/ 1 w 757"/>
                <a:gd name="T3" fmla="*/ 16 h 3027"/>
                <a:gd name="T4" fmla="*/ 1 w 757"/>
                <a:gd name="T5" fmla="*/ 15 h 3027"/>
                <a:gd name="T6" fmla="*/ 1 w 757"/>
                <a:gd name="T7" fmla="*/ 15 h 3027"/>
                <a:gd name="T8" fmla="*/ 1 w 757"/>
                <a:gd name="T9" fmla="*/ 15 h 3027"/>
                <a:gd name="T10" fmla="*/ 2 w 757"/>
                <a:gd name="T11" fmla="*/ 14 h 3027"/>
                <a:gd name="T12" fmla="*/ 2 w 757"/>
                <a:gd name="T13" fmla="*/ 14 h 3027"/>
                <a:gd name="T14" fmla="*/ 2 w 757"/>
                <a:gd name="T15" fmla="*/ 14 h 3027"/>
                <a:gd name="T16" fmla="*/ 2 w 757"/>
                <a:gd name="T17" fmla="*/ 13 h 3027"/>
                <a:gd name="T18" fmla="*/ 3 w 757"/>
                <a:gd name="T19" fmla="*/ 13 h 3027"/>
                <a:gd name="T20" fmla="*/ 3 w 757"/>
                <a:gd name="T21" fmla="*/ 13 h 3027"/>
                <a:gd name="T22" fmla="*/ 3 w 757"/>
                <a:gd name="T23" fmla="*/ 12 h 3027"/>
                <a:gd name="T24" fmla="*/ 3 w 757"/>
                <a:gd name="T25" fmla="*/ 12 h 3027"/>
                <a:gd name="T26" fmla="*/ 3 w 757"/>
                <a:gd name="T27" fmla="*/ 11 h 3027"/>
                <a:gd name="T28" fmla="*/ 4 w 757"/>
                <a:gd name="T29" fmla="*/ 11 h 3027"/>
                <a:gd name="T30" fmla="*/ 4 w 757"/>
                <a:gd name="T31" fmla="*/ 11 h 3027"/>
                <a:gd name="T32" fmla="*/ 4 w 757"/>
                <a:gd name="T33" fmla="*/ 10 h 3027"/>
                <a:gd name="T34" fmla="*/ 4 w 757"/>
                <a:gd name="T35" fmla="*/ 10 h 3027"/>
                <a:gd name="T36" fmla="*/ 4 w 757"/>
                <a:gd name="T37" fmla="*/ 9 h 3027"/>
                <a:gd name="T38" fmla="*/ 4 w 757"/>
                <a:gd name="T39" fmla="*/ 9 h 3027"/>
                <a:gd name="T40" fmla="*/ 4 w 757"/>
                <a:gd name="T41" fmla="*/ 9 h 3027"/>
                <a:gd name="T42" fmla="*/ 4 w 757"/>
                <a:gd name="T43" fmla="*/ 8 h 3027"/>
                <a:gd name="T44" fmla="*/ 4 w 757"/>
                <a:gd name="T45" fmla="*/ 8 h 3027"/>
                <a:gd name="T46" fmla="*/ 4 w 757"/>
                <a:gd name="T47" fmla="*/ 7 h 3027"/>
                <a:gd name="T48" fmla="*/ 4 w 757"/>
                <a:gd name="T49" fmla="*/ 7 h 3027"/>
                <a:gd name="T50" fmla="*/ 4 w 757"/>
                <a:gd name="T51" fmla="*/ 6 h 3027"/>
                <a:gd name="T52" fmla="*/ 4 w 757"/>
                <a:gd name="T53" fmla="*/ 6 h 3027"/>
                <a:gd name="T54" fmla="*/ 4 w 757"/>
                <a:gd name="T55" fmla="*/ 6 h 3027"/>
                <a:gd name="T56" fmla="*/ 4 w 757"/>
                <a:gd name="T57" fmla="*/ 5 h 3027"/>
                <a:gd name="T58" fmla="*/ 4 w 757"/>
                <a:gd name="T59" fmla="*/ 5 h 3027"/>
                <a:gd name="T60" fmla="*/ 4 w 757"/>
                <a:gd name="T61" fmla="*/ 5 h 3027"/>
                <a:gd name="T62" fmla="*/ 3 w 757"/>
                <a:gd name="T63" fmla="*/ 4 h 3027"/>
                <a:gd name="T64" fmla="*/ 3 w 757"/>
                <a:gd name="T65" fmla="*/ 4 h 3027"/>
                <a:gd name="T66" fmla="*/ 3 w 757"/>
                <a:gd name="T67" fmla="*/ 3 h 3027"/>
                <a:gd name="T68" fmla="*/ 3 w 757"/>
                <a:gd name="T69" fmla="*/ 3 h 3027"/>
                <a:gd name="T70" fmla="*/ 2 w 757"/>
                <a:gd name="T71" fmla="*/ 3 h 3027"/>
                <a:gd name="T72" fmla="*/ 2 w 757"/>
                <a:gd name="T73" fmla="*/ 2 h 3027"/>
                <a:gd name="T74" fmla="*/ 2 w 757"/>
                <a:gd name="T75" fmla="*/ 2 h 3027"/>
                <a:gd name="T76" fmla="*/ 2 w 757"/>
                <a:gd name="T77" fmla="*/ 2 h 3027"/>
                <a:gd name="T78" fmla="*/ 2 w 757"/>
                <a:gd name="T79" fmla="*/ 1 h 3027"/>
                <a:gd name="T80" fmla="*/ 1 w 757"/>
                <a:gd name="T81" fmla="*/ 1 h 3027"/>
                <a:gd name="T82" fmla="*/ 1 w 757"/>
                <a:gd name="T83" fmla="*/ 1 h 3027"/>
                <a:gd name="T84" fmla="*/ 1 w 757"/>
                <a:gd name="T85" fmla="*/ 1 h 3027"/>
                <a:gd name="T86" fmla="*/ 0 w 757"/>
                <a:gd name="T87" fmla="*/ 0 h 3027"/>
                <a:gd name="T88" fmla="*/ 0 w 757"/>
                <a:gd name="T89" fmla="*/ 0 h 30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57" h="3027">
                  <a:moveTo>
                    <a:pt x="0" y="3027"/>
                  </a:moveTo>
                  <a:lnTo>
                    <a:pt x="32" y="3002"/>
                  </a:lnTo>
                  <a:lnTo>
                    <a:pt x="62" y="2979"/>
                  </a:lnTo>
                  <a:lnTo>
                    <a:pt x="93" y="2953"/>
                  </a:lnTo>
                  <a:lnTo>
                    <a:pt x="123" y="2927"/>
                  </a:lnTo>
                  <a:lnTo>
                    <a:pt x="152" y="2900"/>
                  </a:lnTo>
                  <a:lnTo>
                    <a:pt x="180" y="2873"/>
                  </a:lnTo>
                  <a:lnTo>
                    <a:pt x="208" y="2846"/>
                  </a:lnTo>
                  <a:lnTo>
                    <a:pt x="236" y="2817"/>
                  </a:lnTo>
                  <a:lnTo>
                    <a:pt x="262" y="2789"/>
                  </a:lnTo>
                  <a:lnTo>
                    <a:pt x="289" y="2759"/>
                  </a:lnTo>
                  <a:lnTo>
                    <a:pt x="315" y="2729"/>
                  </a:lnTo>
                  <a:lnTo>
                    <a:pt x="340" y="2699"/>
                  </a:lnTo>
                  <a:lnTo>
                    <a:pt x="364" y="2667"/>
                  </a:lnTo>
                  <a:lnTo>
                    <a:pt x="388" y="2636"/>
                  </a:lnTo>
                  <a:lnTo>
                    <a:pt x="411" y="2604"/>
                  </a:lnTo>
                  <a:lnTo>
                    <a:pt x="433" y="2572"/>
                  </a:lnTo>
                  <a:lnTo>
                    <a:pt x="454" y="2539"/>
                  </a:lnTo>
                  <a:lnTo>
                    <a:pt x="476" y="2506"/>
                  </a:lnTo>
                  <a:lnTo>
                    <a:pt x="496" y="2472"/>
                  </a:lnTo>
                  <a:lnTo>
                    <a:pt x="516" y="2438"/>
                  </a:lnTo>
                  <a:lnTo>
                    <a:pt x="535" y="2403"/>
                  </a:lnTo>
                  <a:lnTo>
                    <a:pt x="553" y="2368"/>
                  </a:lnTo>
                  <a:lnTo>
                    <a:pt x="570" y="2333"/>
                  </a:lnTo>
                  <a:lnTo>
                    <a:pt x="587" y="2297"/>
                  </a:lnTo>
                  <a:lnTo>
                    <a:pt x="603" y="2261"/>
                  </a:lnTo>
                  <a:lnTo>
                    <a:pt x="618" y="2225"/>
                  </a:lnTo>
                  <a:lnTo>
                    <a:pt x="633" y="2188"/>
                  </a:lnTo>
                  <a:lnTo>
                    <a:pt x="646" y="2151"/>
                  </a:lnTo>
                  <a:lnTo>
                    <a:pt x="659" y="2113"/>
                  </a:lnTo>
                  <a:lnTo>
                    <a:pt x="671" y="2076"/>
                  </a:lnTo>
                  <a:lnTo>
                    <a:pt x="682" y="2038"/>
                  </a:lnTo>
                  <a:lnTo>
                    <a:pt x="693" y="2000"/>
                  </a:lnTo>
                  <a:lnTo>
                    <a:pt x="703" y="1962"/>
                  </a:lnTo>
                  <a:lnTo>
                    <a:pt x="712" y="1924"/>
                  </a:lnTo>
                  <a:lnTo>
                    <a:pt x="719" y="1885"/>
                  </a:lnTo>
                  <a:lnTo>
                    <a:pt x="727" y="1846"/>
                  </a:lnTo>
                  <a:lnTo>
                    <a:pt x="734" y="1808"/>
                  </a:lnTo>
                  <a:lnTo>
                    <a:pt x="740" y="1769"/>
                  </a:lnTo>
                  <a:lnTo>
                    <a:pt x="744" y="1729"/>
                  </a:lnTo>
                  <a:lnTo>
                    <a:pt x="749" y="1690"/>
                  </a:lnTo>
                  <a:lnTo>
                    <a:pt x="752" y="1651"/>
                  </a:lnTo>
                  <a:lnTo>
                    <a:pt x="754" y="1611"/>
                  </a:lnTo>
                  <a:lnTo>
                    <a:pt x="755" y="1572"/>
                  </a:lnTo>
                  <a:lnTo>
                    <a:pt x="757" y="1533"/>
                  </a:lnTo>
                  <a:lnTo>
                    <a:pt x="757" y="1493"/>
                  </a:lnTo>
                  <a:lnTo>
                    <a:pt x="755" y="1454"/>
                  </a:lnTo>
                  <a:lnTo>
                    <a:pt x="754" y="1415"/>
                  </a:lnTo>
                  <a:lnTo>
                    <a:pt x="752" y="1375"/>
                  </a:lnTo>
                  <a:lnTo>
                    <a:pt x="749" y="1336"/>
                  </a:lnTo>
                  <a:lnTo>
                    <a:pt x="744" y="1297"/>
                  </a:lnTo>
                  <a:lnTo>
                    <a:pt x="740" y="1257"/>
                  </a:lnTo>
                  <a:lnTo>
                    <a:pt x="734" y="1219"/>
                  </a:lnTo>
                  <a:lnTo>
                    <a:pt x="727" y="1180"/>
                  </a:lnTo>
                  <a:lnTo>
                    <a:pt x="719" y="1142"/>
                  </a:lnTo>
                  <a:lnTo>
                    <a:pt x="712" y="1102"/>
                  </a:lnTo>
                  <a:lnTo>
                    <a:pt x="703" y="1064"/>
                  </a:lnTo>
                  <a:lnTo>
                    <a:pt x="693" y="1026"/>
                  </a:lnTo>
                  <a:lnTo>
                    <a:pt x="682" y="988"/>
                  </a:lnTo>
                  <a:lnTo>
                    <a:pt x="671" y="951"/>
                  </a:lnTo>
                  <a:lnTo>
                    <a:pt x="659" y="912"/>
                  </a:lnTo>
                  <a:lnTo>
                    <a:pt x="646" y="875"/>
                  </a:lnTo>
                  <a:lnTo>
                    <a:pt x="633" y="838"/>
                  </a:lnTo>
                  <a:lnTo>
                    <a:pt x="618" y="802"/>
                  </a:lnTo>
                  <a:lnTo>
                    <a:pt x="603" y="765"/>
                  </a:lnTo>
                  <a:lnTo>
                    <a:pt x="587" y="729"/>
                  </a:lnTo>
                  <a:lnTo>
                    <a:pt x="570" y="693"/>
                  </a:lnTo>
                  <a:lnTo>
                    <a:pt x="553" y="658"/>
                  </a:lnTo>
                  <a:lnTo>
                    <a:pt x="535" y="624"/>
                  </a:lnTo>
                  <a:lnTo>
                    <a:pt x="516" y="589"/>
                  </a:lnTo>
                  <a:lnTo>
                    <a:pt x="496" y="555"/>
                  </a:lnTo>
                  <a:lnTo>
                    <a:pt x="476" y="520"/>
                  </a:lnTo>
                  <a:lnTo>
                    <a:pt x="454" y="488"/>
                  </a:lnTo>
                  <a:lnTo>
                    <a:pt x="433" y="455"/>
                  </a:lnTo>
                  <a:lnTo>
                    <a:pt x="411" y="422"/>
                  </a:lnTo>
                  <a:lnTo>
                    <a:pt x="388" y="390"/>
                  </a:lnTo>
                  <a:lnTo>
                    <a:pt x="364" y="358"/>
                  </a:lnTo>
                  <a:lnTo>
                    <a:pt x="340" y="328"/>
                  </a:lnTo>
                  <a:lnTo>
                    <a:pt x="315" y="297"/>
                  </a:lnTo>
                  <a:lnTo>
                    <a:pt x="289" y="267"/>
                  </a:lnTo>
                  <a:lnTo>
                    <a:pt x="262" y="238"/>
                  </a:lnTo>
                  <a:lnTo>
                    <a:pt x="236" y="209"/>
                  </a:lnTo>
                  <a:lnTo>
                    <a:pt x="208" y="181"/>
                  </a:lnTo>
                  <a:lnTo>
                    <a:pt x="180" y="153"/>
                  </a:lnTo>
                  <a:lnTo>
                    <a:pt x="152" y="126"/>
                  </a:lnTo>
                  <a:lnTo>
                    <a:pt x="123" y="99"/>
                  </a:lnTo>
                  <a:lnTo>
                    <a:pt x="93" y="73"/>
                  </a:lnTo>
                  <a:lnTo>
                    <a:pt x="62" y="48"/>
                  </a:lnTo>
                  <a:lnTo>
                    <a:pt x="32" y="2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1416" name="Group 56"/>
          <p:cNvGrpSpPr>
            <a:grpSpLocks/>
          </p:cNvGrpSpPr>
          <p:nvPr/>
        </p:nvGrpSpPr>
        <p:grpSpPr bwMode="auto">
          <a:xfrm>
            <a:off x="3230563" y="620713"/>
            <a:ext cx="1917700" cy="4094162"/>
            <a:chOff x="830" y="941"/>
            <a:chExt cx="1375" cy="2936"/>
          </a:xfrm>
        </p:grpSpPr>
        <p:sp>
          <p:nvSpPr>
            <p:cNvPr id="148560" name="Freeform 57"/>
            <p:cNvSpPr>
              <a:spLocks/>
            </p:cNvSpPr>
            <p:nvPr/>
          </p:nvSpPr>
          <p:spPr bwMode="auto">
            <a:xfrm>
              <a:off x="998" y="2751"/>
              <a:ext cx="1017" cy="1019"/>
            </a:xfrm>
            <a:custGeom>
              <a:avLst/>
              <a:gdLst>
                <a:gd name="T0" fmla="*/ 20 w 3780"/>
                <a:gd name="T1" fmla="*/ 9 h 3783"/>
                <a:gd name="T2" fmla="*/ 20 w 3780"/>
                <a:gd name="T3" fmla="*/ 8 h 3783"/>
                <a:gd name="T4" fmla="*/ 19 w 3780"/>
                <a:gd name="T5" fmla="*/ 7 h 3783"/>
                <a:gd name="T6" fmla="*/ 19 w 3780"/>
                <a:gd name="T7" fmla="*/ 6 h 3783"/>
                <a:gd name="T8" fmla="*/ 19 w 3780"/>
                <a:gd name="T9" fmla="*/ 5 h 3783"/>
                <a:gd name="T10" fmla="*/ 18 w 3780"/>
                <a:gd name="T11" fmla="*/ 4 h 3783"/>
                <a:gd name="T12" fmla="*/ 17 w 3780"/>
                <a:gd name="T13" fmla="*/ 4 h 3783"/>
                <a:gd name="T14" fmla="*/ 17 w 3780"/>
                <a:gd name="T15" fmla="*/ 3 h 3783"/>
                <a:gd name="T16" fmla="*/ 16 w 3780"/>
                <a:gd name="T17" fmla="*/ 2 h 3783"/>
                <a:gd name="T18" fmla="*/ 15 w 3780"/>
                <a:gd name="T19" fmla="*/ 1 h 3783"/>
                <a:gd name="T20" fmla="*/ 14 w 3780"/>
                <a:gd name="T21" fmla="*/ 1 h 3783"/>
                <a:gd name="T22" fmla="*/ 13 w 3780"/>
                <a:gd name="T23" fmla="*/ 1 h 3783"/>
                <a:gd name="T24" fmla="*/ 12 w 3780"/>
                <a:gd name="T25" fmla="*/ 0 h 3783"/>
                <a:gd name="T26" fmla="*/ 11 w 3780"/>
                <a:gd name="T27" fmla="*/ 0 h 3783"/>
                <a:gd name="T28" fmla="*/ 10 w 3780"/>
                <a:gd name="T29" fmla="*/ 0 h 3783"/>
                <a:gd name="T30" fmla="*/ 9 w 3780"/>
                <a:gd name="T31" fmla="*/ 0 h 3783"/>
                <a:gd name="T32" fmla="*/ 8 w 3780"/>
                <a:gd name="T33" fmla="*/ 0 h 3783"/>
                <a:gd name="T34" fmla="*/ 7 w 3780"/>
                <a:gd name="T35" fmla="*/ 1 h 3783"/>
                <a:gd name="T36" fmla="*/ 6 w 3780"/>
                <a:gd name="T37" fmla="*/ 1 h 3783"/>
                <a:gd name="T38" fmla="*/ 5 w 3780"/>
                <a:gd name="T39" fmla="*/ 1 h 3783"/>
                <a:gd name="T40" fmla="*/ 4 w 3780"/>
                <a:gd name="T41" fmla="*/ 2 h 3783"/>
                <a:gd name="T42" fmla="*/ 3 w 3780"/>
                <a:gd name="T43" fmla="*/ 2 h 3783"/>
                <a:gd name="T44" fmla="*/ 3 w 3780"/>
                <a:gd name="T45" fmla="*/ 3 h 3783"/>
                <a:gd name="T46" fmla="*/ 2 w 3780"/>
                <a:gd name="T47" fmla="*/ 4 h 3783"/>
                <a:gd name="T48" fmla="*/ 1 w 3780"/>
                <a:gd name="T49" fmla="*/ 5 h 3783"/>
                <a:gd name="T50" fmla="*/ 1 w 3780"/>
                <a:gd name="T51" fmla="*/ 6 h 3783"/>
                <a:gd name="T52" fmla="*/ 1 w 3780"/>
                <a:gd name="T53" fmla="*/ 7 h 3783"/>
                <a:gd name="T54" fmla="*/ 0 w 3780"/>
                <a:gd name="T55" fmla="*/ 8 h 3783"/>
                <a:gd name="T56" fmla="*/ 0 w 3780"/>
                <a:gd name="T57" fmla="*/ 9 h 3783"/>
                <a:gd name="T58" fmla="*/ 0 w 3780"/>
                <a:gd name="T59" fmla="*/ 10 h 3783"/>
                <a:gd name="T60" fmla="*/ 0 w 3780"/>
                <a:gd name="T61" fmla="*/ 11 h 3783"/>
                <a:gd name="T62" fmla="*/ 0 w 3780"/>
                <a:gd name="T63" fmla="*/ 12 h 3783"/>
                <a:gd name="T64" fmla="*/ 1 w 3780"/>
                <a:gd name="T65" fmla="*/ 13 h 3783"/>
                <a:gd name="T66" fmla="*/ 1 w 3780"/>
                <a:gd name="T67" fmla="*/ 14 h 3783"/>
                <a:gd name="T68" fmla="*/ 1 w 3780"/>
                <a:gd name="T69" fmla="*/ 15 h 3783"/>
                <a:gd name="T70" fmla="*/ 2 w 3780"/>
                <a:gd name="T71" fmla="*/ 16 h 3783"/>
                <a:gd name="T72" fmla="*/ 2 w 3780"/>
                <a:gd name="T73" fmla="*/ 16 h 3783"/>
                <a:gd name="T74" fmla="*/ 3 w 3780"/>
                <a:gd name="T75" fmla="*/ 17 h 3783"/>
                <a:gd name="T76" fmla="*/ 4 w 3780"/>
                <a:gd name="T77" fmla="*/ 18 h 3783"/>
                <a:gd name="T78" fmla="*/ 5 w 3780"/>
                <a:gd name="T79" fmla="*/ 19 h 3783"/>
                <a:gd name="T80" fmla="*/ 6 w 3780"/>
                <a:gd name="T81" fmla="*/ 19 h 3783"/>
                <a:gd name="T82" fmla="*/ 7 w 3780"/>
                <a:gd name="T83" fmla="*/ 19 h 3783"/>
                <a:gd name="T84" fmla="*/ 8 w 3780"/>
                <a:gd name="T85" fmla="*/ 20 h 3783"/>
                <a:gd name="T86" fmla="*/ 9 w 3780"/>
                <a:gd name="T87" fmla="*/ 20 h 3783"/>
                <a:gd name="T88" fmla="*/ 10 w 3780"/>
                <a:gd name="T89" fmla="*/ 20 h 3783"/>
                <a:gd name="T90" fmla="*/ 11 w 3780"/>
                <a:gd name="T91" fmla="*/ 20 h 3783"/>
                <a:gd name="T92" fmla="*/ 12 w 3780"/>
                <a:gd name="T93" fmla="*/ 20 h 3783"/>
                <a:gd name="T94" fmla="*/ 13 w 3780"/>
                <a:gd name="T95" fmla="*/ 19 h 3783"/>
                <a:gd name="T96" fmla="*/ 14 w 3780"/>
                <a:gd name="T97" fmla="*/ 19 h 3783"/>
                <a:gd name="T98" fmla="*/ 15 w 3780"/>
                <a:gd name="T99" fmla="*/ 19 h 3783"/>
                <a:gd name="T100" fmla="*/ 16 w 3780"/>
                <a:gd name="T101" fmla="*/ 18 h 37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80" h="3783">
                  <a:moveTo>
                    <a:pt x="3780" y="1891"/>
                  </a:moveTo>
                  <a:lnTo>
                    <a:pt x="3780" y="1851"/>
                  </a:lnTo>
                  <a:lnTo>
                    <a:pt x="3779" y="1812"/>
                  </a:lnTo>
                  <a:lnTo>
                    <a:pt x="3777" y="1773"/>
                  </a:lnTo>
                  <a:lnTo>
                    <a:pt x="3775" y="1734"/>
                  </a:lnTo>
                  <a:lnTo>
                    <a:pt x="3770" y="1693"/>
                  </a:lnTo>
                  <a:lnTo>
                    <a:pt x="3766" y="1654"/>
                  </a:lnTo>
                  <a:lnTo>
                    <a:pt x="3760" y="1614"/>
                  </a:lnTo>
                  <a:lnTo>
                    <a:pt x="3755" y="1576"/>
                  </a:lnTo>
                  <a:lnTo>
                    <a:pt x="3748" y="1537"/>
                  </a:lnTo>
                  <a:lnTo>
                    <a:pt x="3740" y="1498"/>
                  </a:lnTo>
                  <a:lnTo>
                    <a:pt x="3731" y="1459"/>
                  </a:lnTo>
                  <a:lnTo>
                    <a:pt x="3722" y="1421"/>
                  </a:lnTo>
                  <a:lnTo>
                    <a:pt x="3711" y="1383"/>
                  </a:lnTo>
                  <a:lnTo>
                    <a:pt x="3701" y="1345"/>
                  </a:lnTo>
                  <a:lnTo>
                    <a:pt x="3688" y="1307"/>
                  </a:lnTo>
                  <a:lnTo>
                    <a:pt x="3676" y="1269"/>
                  </a:lnTo>
                  <a:lnTo>
                    <a:pt x="3663" y="1232"/>
                  </a:lnTo>
                  <a:lnTo>
                    <a:pt x="3648" y="1195"/>
                  </a:lnTo>
                  <a:lnTo>
                    <a:pt x="3633" y="1158"/>
                  </a:lnTo>
                  <a:lnTo>
                    <a:pt x="3618" y="1122"/>
                  </a:lnTo>
                  <a:lnTo>
                    <a:pt x="3601" y="1086"/>
                  </a:lnTo>
                  <a:lnTo>
                    <a:pt x="3584" y="1050"/>
                  </a:lnTo>
                  <a:lnTo>
                    <a:pt x="3566" y="1014"/>
                  </a:lnTo>
                  <a:lnTo>
                    <a:pt x="3547" y="980"/>
                  </a:lnTo>
                  <a:lnTo>
                    <a:pt x="3528" y="946"/>
                  </a:lnTo>
                  <a:lnTo>
                    <a:pt x="3507" y="911"/>
                  </a:lnTo>
                  <a:lnTo>
                    <a:pt x="3487" y="877"/>
                  </a:lnTo>
                  <a:lnTo>
                    <a:pt x="3465" y="845"/>
                  </a:lnTo>
                  <a:lnTo>
                    <a:pt x="3443" y="811"/>
                  </a:lnTo>
                  <a:lnTo>
                    <a:pt x="3420" y="780"/>
                  </a:lnTo>
                  <a:lnTo>
                    <a:pt x="3396" y="747"/>
                  </a:lnTo>
                  <a:lnTo>
                    <a:pt x="3372" y="717"/>
                  </a:lnTo>
                  <a:lnTo>
                    <a:pt x="3347" y="685"/>
                  </a:lnTo>
                  <a:lnTo>
                    <a:pt x="3322" y="655"/>
                  </a:lnTo>
                  <a:lnTo>
                    <a:pt x="3295" y="626"/>
                  </a:lnTo>
                  <a:lnTo>
                    <a:pt x="3268" y="596"/>
                  </a:lnTo>
                  <a:lnTo>
                    <a:pt x="3241" y="567"/>
                  </a:lnTo>
                  <a:lnTo>
                    <a:pt x="3213" y="539"/>
                  </a:lnTo>
                  <a:lnTo>
                    <a:pt x="3185" y="512"/>
                  </a:lnTo>
                  <a:lnTo>
                    <a:pt x="3156" y="485"/>
                  </a:lnTo>
                  <a:lnTo>
                    <a:pt x="3126" y="459"/>
                  </a:lnTo>
                  <a:lnTo>
                    <a:pt x="3095" y="434"/>
                  </a:lnTo>
                  <a:lnTo>
                    <a:pt x="3065" y="409"/>
                  </a:lnTo>
                  <a:lnTo>
                    <a:pt x="3033" y="384"/>
                  </a:lnTo>
                  <a:lnTo>
                    <a:pt x="3002" y="361"/>
                  </a:lnTo>
                  <a:lnTo>
                    <a:pt x="2969" y="338"/>
                  </a:lnTo>
                  <a:lnTo>
                    <a:pt x="2937" y="316"/>
                  </a:lnTo>
                  <a:lnTo>
                    <a:pt x="2903" y="294"/>
                  </a:lnTo>
                  <a:lnTo>
                    <a:pt x="2870" y="273"/>
                  </a:lnTo>
                  <a:lnTo>
                    <a:pt x="2836" y="253"/>
                  </a:lnTo>
                  <a:lnTo>
                    <a:pt x="2801" y="234"/>
                  </a:lnTo>
                  <a:lnTo>
                    <a:pt x="2766" y="214"/>
                  </a:lnTo>
                  <a:lnTo>
                    <a:pt x="2731" y="196"/>
                  </a:lnTo>
                  <a:lnTo>
                    <a:pt x="2695" y="180"/>
                  </a:lnTo>
                  <a:lnTo>
                    <a:pt x="2659" y="163"/>
                  </a:lnTo>
                  <a:lnTo>
                    <a:pt x="2623" y="147"/>
                  </a:lnTo>
                  <a:lnTo>
                    <a:pt x="2586" y="132"/>
                  </a:lnTo>
                  <a:lnTo>
                    <a:pt x="2549" y="118"/>
                  </a:lnTo>
                  <a:lnTo>
                    <a:pt x="2512" y="104"/>
                  </a:lnTo>
                  <a:lnTo>
                    <a:pt x="2475" y="92"/>
                  </a:lnTo>
                  <a:lnTo>
                    <a:pt x="2437" y="81"/>
                  </a:lnTo>
                  <a:lnTo>
                    <a:pt x="2399" y="70"/>
                  </a:lnTo>
                  <a:lnTo>
                    <a:pt x="2360" y="59"/>
                  </a:lnTo>
                  <a:lnTo>
                    <a:pt x="2322" y="49"/>
                  </a:lnTo>
                  <a:lnTo>
                    <a:pt x="2284" y="40"/>
                  </a:lnTo>
                  <a:lnTo>
                    <a:pt x="2245" y="32"/>
                  </a:lnTo>
                  <a:lnTo>
                    <a:pt x="2207" y="26"/>
                  </a:lnTo>
                  <a:lnTo>
                    <a:pt x="2167" y="20"/>
                  </a:lnTo>
                  <a:lnTo>
                    <a:pt x="2128" y="14"/>
                  </a:lnTo>
                  <a:lnTo>
                    <a:pt x="2089" y="10"/>
                  </a:lnTo>
                  <a:lnTo>
                    <a:pt x="2049" y="7"/>
                  </a:lnTo>
                  <a:lnTo>
                    <a:pt x="2010" y="3"/>
                  </a:lnTo>
                  <a:lnTo>
                    <a:pt x="1969" y="1"/>
                  </a:lnTo>
                  <a:lnTo>
                    <a:pt x="1930" y="0"/>
                  </a:lnTo>
                  <a:lnTo>
                    <a:pt x="1891" y="0"/>
                  </a:lnTo>
                  <a:lnTo>
                    <a:pt x="1852" y="0"/>
                  </a:lnTo>
                  <a:lnTo>
                    <a:pt x="1811" y="1"/>
                  </a:lnTo>
                  <a:lnTo>
                    <a:pt x="1772" y="3"/>
                  </a:lnTo>
                  <a:lnTo>
                    <a:pt x="1732" y="7"/>
                  </a:lnTo>
                  <a:lnTo>
                    <a:pt x="1693" y="10"/>
                  </a:lnTo>
                  <a:lnTo>
                    <a:pt x="1654" y="14"/>
                  </a:lnTo>
                  <a:lnTo>
                    <a:pt x="1614" y="20"/>
                  </a:lnTo>
                  <a:lnTo>
                    <a:pt x="1575" y="26"/>
                  </a:lnTo>
                  <a:lnTo>
                    <a:pt x="1537" y="32"/>
                  </a:lnTo>
                  <a:lnTo>
                    <a:pt x="1498" y="40"/>
                  </a:lnTo>
                  <a:lnTo>
                    <a:pt x="1459" y="49"/>
                  </a:lnTo>
                  <a:lnTo>
                    <a:pt x="1420" y="59"/>
                  </a:lnTo>
                  <a:lnTo>
                    <a:pt x="1382" y="70"/>
                  </a:lnTo>
                  <a:lnTo>
                    <a:pt x="1345" y="81"/>
                  </a:lnTo>
                  <a:lnTo>
                    <a:pt x="1307" y="92"/>
                  </a:lnTo>
                  <a:lnTo>
                    <a:pt x="1270" y="104"/>
                  </a:lnTo>
                  <a:lnTo>
                    <a:pt x="1231" y="118"/>
                  </a:lnTo>
                  <a:lnTo>
                    <a:pt x="1195" y="132"/>
                  </a:lnTo>
                  <a:lnTo>
                    <a:pt x="1158" y="147"/>
                  </a:lnTo>
                  <a:lnTo>
                    <a:pt x="1122" y="163"/>
                  </a:lnTo>
                  <a:lnTo>
                    <a:pt x="1086" y="180"/>
                  </a:lnTo>
                  <a:lnTo>
                    <a:pt x="1051" y="196"/>
                  </a:lnTo>
                  <a:lnTo>
                    <a:pt x="1015" y="214"/>
                  </a:lnTo>
                  <a:lnTo>
                    <a:pt x="980" y="234"/>
                  </a:lnTo>
                  <a:lnTo>
                    <a:pt x="946" y="253"/>
                  </a:lnTo>
                  <a:lnTo>
                    <a:pt x="911" y="273"/>
                  </a:lnTo>
                  <a:lnTo>
                    <a:pt x="878" y="294"/>
                  </a:lnTo>
                  <a:lnTo>
                    <a:pt x="845" y="316"/>
                  </a:lnTo>
                  <a:lnTo>
                    <a:pt x="812" y="338"/>
                  </a:lnTo>
                  <a:lnTo>
                    <a:pt x="780" y="361"/>
                  </a:lnTo>
                  <a:lnTo>
                    <a:pt x="748" y="384"/>
                  </a:lnTo>
                  <a:lnTo>
                    <a:pt x="717" y="409"/>
                  </a:lnTo>
                  <a:lnTo>
                    <a:pt x="685" y="434"/>
                  </a:lnTo>
                  <a:lnTo>
                    <a:pt x="656" y="459"/>
                  </a:lnTo>
                  <a:lnTo>
                    <a:pt x="626" y="485"/>
                  </a:lnTo>
                  <a:lnTo>
                    <a:pt x="597" y="512"/>
                  </a:lnTo>
                  <a:lnTo>
                    <a:pt x="569" y="539"/>
                  </a:lnTo>
                  <a:lnTo>
                    <a:pt x="540" y="567"/>
                  </a:lnTo>
                  <a:lnTo>
                    <a:pt x="512" y="596"/>
                  </a:lnTo>
                  <a:lnTo>
                    <a:pt x="487" y="626"/>
                  </a:lnTo>
                  <a:lnTo>
                    <a:pt x="460" y="655"/>
                  </a:lnTo>
                  <a:lnTo>
                    <a:pt x="434" y="685"/>
                  </a:lnTo>
                  <a:lnTo>
                    <a:pt x="409" y="717"/>
                  </a:lnTo>
                  <a:lnTo>
                    <a:pt x="385" y="747"/>
                  </a:lnTo>
                  <a:lnTo>
                    <a:pt x="362" y="780"/>
                  </a:lnTo>
                  <a:lnTo>
                    <a:pt x="338" y="811"/>
                  </a:lnTo>
                  <a:lnTo>
                    <a:pt x="316" y="845"/>
                  </a:lnTo>
                  <a:lnTo>
                    <a:pt x="294" y="877"/>
                  </a:lnTo>
                  <a:lnTo>
                    <a:pt x="274" y="911"/>
                  </a:lnTo>
                  <a:lnTo>
                    <a:pt x="254" y="946"/>
                  </a:lnTo>
                  <a:lnTo>
                    <a:pt x="234" y="980"/>
                  </a:lnTo>
                  <a:lnTo>
                    <a:pt x="216" y="1014"/>
                  </a:lnTo>
                  <a:lnTo>
                    <a:pt x="198" y="1050"/>
                  </a:lnTo>
                  <a:lnTo>
                    <a:pt x="181" y="1086"/>
                  </a:lnTo>
                  <a:lnTo>
                    <a:pt x="164" y="1122"/>
                  </a:lnTo>
                  <a:lnTo>
                    <a:pt x="148" y="1158"/>
                  </a:lnTo>
                  <a:lnTo>
                    <a:pt x="134" y="1195"/>
                  </a:lnTo>
                  <a:lnTo>
                    <a:pt x="119" y="1232"/>
                  </a:lnTo>
                  <a:lnTo>
                    <a:pt x="106" y="1269"/>
                  </a:lnTo>
                  <a:lnTo>
                    <a:pt x="93" y="1307"/>
                  </a:lnTo>
                  <a:lnTo>
                    <a:pt x="81" y="1345"/>
                  </a:lnTo>
                  <a:lnTo>
                    <a:pt x="70" y="1383"/>
                  </a:lnTo>
                  <a:lnTo>
                    <a:pt x="60" y="1421"/>
                  </a:lnTo>
                  <a:lnTo>
                    <a:pt x="51" y="1459"/>
                  </a:lnTo>
                  <a:lnTo>
                    <a:pt x="42" y="1498"/>
                  </a:lnTo>
                  <a:lnTo>
                    <a:pt x="34" y="1537"/>
                  </a:lnTo>
                  <a:lnTo>
                    <a:pt x="27" y="1576"/>
                  </a:lnTo>
                  <a:lnTo>
                    <a:pt x="20" y="1614"/>
                  </a:lnTo>
                  <a:lnTo>
                    <a:pt x="16" y="1654"/>
                  </a:lnTo>
                  <a:lnTo>
                    <a:pt x="11" y="1693"/>
                  </a:lnTo>
                  <a:lnTo>
                    <a:pt x="7" y="1734"/>
                  </a:lnTo>
                  <a:lnTo>
                    <a:pt x="5" y="1773"/>
                  </a:lnTo>
                  <a:lnTo>
                    <a:pt x="2" y="1812"/>
                  </a:lnTo>
                  <a:lnTo>
                    <a:pt x="1" y="1851"/>
                  </a:lnTo>
                  <a:lnTo>
                    <a:pt x="0" y="1891"/>
                  </a:lnTo>
                  <a:lnTo>
                    <a:pt x="1" y="1931"/>
                  </a:lnTo>
                  <a:lnTo>
                    <a:pt x="2" y="1971"/>
                  </a:lnTo>
                  <a:lnTo>
                    <a:pt x="5" y="2010"/>
                  </a:lnTo>
                  <a:lnTo>
                    <a:pt x="7" y="2049"/>
                  </a:lnTo>
                  <a:lnTo>
                    <a:pt x="11" y="2089"/>
                  </a:lnTo>
                  <a:lnTo>
                    <a:pt x="16" y="2128"/>
                  </a:lnTo>
                  <a:lnTo>
                    <a:pt x="20" y="2167"/>
                  </a:lnTo>
                  <a:lnTo>
                    <a:pt x="27" y="2207"/>
                  </a:lnTo>
                  <a:lnTo>
                    <a:pt x="34" y="2246"/>
                  </a:lnTo>
                  <a:lnTo>
                    <a:pt x="42" y="2285"/>
                  </a:lnTo>
                  <a:lnTo>
                    <a:pt x="51" y="2323"/>
                  </a:lnTo>
                  <a:lnTo>
                    <a:pt x="60" y="2362"/>
                  </a:lnTo>
                  <a:lnTo>
                    <a:pt x="70" y="2400"/>
                  </a:lnTo>
                  <a:lnTo>
                    <a:pt x="81" y="2438"/>
                  </a:lnTo>
                  <a:lnTo>
                    <a:pt x="93" y="2476"/>
                  </a:lnTo>
                  <a:lnTo>
                    <a:pt x="106" y="2513"/>
                  </a:lnTo>
                  <a:lnTo>
                    <a:pt x="119" y="2550"/>
                  </a:lnTo>
                  <a:lnTo>
                    <a:pt x="134" y="2587"/>
                  </a:lnTo>
                  <a:lnTo>
                    <a:pt x="148" y="2624"/>
                  </a:lnTo>
                  <a:lnTo>
                    <a:pt x="164" y="2660"/>
                  </a:lnTo>
                  <a:lnTo>
                    <a:pt x="181" y="2696"/>
                  </a:lnTo>
                  <a:lnTo>
                    <a:pt x="198" y="2732"/>
                  </a:lnTo>
                  <a:lnTo>
                    <a:pt x="216" y="2768"/>
                  </a:lnTo>
                  <a:lnTo>
                    <a:pt x="234" y="2803"/>
                  </a:lnTo>
                  <a:lnTo>
                    <a:pt x="254" y="2837"/>
                  </a:lnTo>
                  <a:lnTo>
                    <a:pt x="274" y="2872"/>
                  </a:lnTo>
                  <a:lnTo>
                    <a:pt x="294" y="2905"/>
                  </a:lnTo>
                  <a:lnTo>
                    <a:pt x="316" y="2938"/>
                  </a:lnTo>
                  <a:lnTo>
                    <a:pt x="338" y="2971"/>
                  </a:lnTo>
                  <a:lnTo>
                    <a:pt x="362" y="3003"/>
                  </a:lnTo>
                  <a:lnTo>
                    <a:pt x="385" y="3035"/>
                  </a:lnTo>
                  <a:lnTo>
                    <a:pt x="409" y="3066"/>
                  </a:lnTo>
                  <a:lnTo>
                    <a:pt x="434" y="3098"/>
                  </a:lnTo>
                  <a:lnTo>
                    <a:pt x="460" y="3128"/>
                  </a:lnTo>
                  <a:lnTo>
                    <a:pt x="487" y="3157"/>
                  </a:lnTo>
                  <a:lnTo>
                    <a:pt x="512" y="3186"/>
                  </a:lnTo>
                  <a:lnTo>
                    <a:pt x="540" y="3215"/>
                  </a:lnTo>
                  <a:lnTo>
                    <a:pt x="569" y="3242"/>
                  </a:lnTo>
                  <a:lnTo>
                    <a:pt x="597" y="3271"/>
                  </a:lnTo>
                  <a:lnTo>
                    <a:pt x="626" y="3297"/>
                  </a:lnTo>
                  <a:lnTo>
                    <a:pt x="656" y="3323"/>
                  </a:lnTo>
                  <a:lnTo>
                    <a:pt x="685" y="3349"/>
                  </a:lnTo>
                  <a:lnTo>
                    <a:pt x="717" y="3374"/>
                  </a:lnTo>
                  <a:lnTo>
                    <a:pt x="748" y="3399"/>
                  </a:lnTo>
                  <a:lnTo>
                    <a:pt x="780" y="3422"/>
                  </a:lnTo>
                  <a:lnTo>
                    <a:pt x="812" y="3445"/>
                  </a:lnTo>
                  <a:lnTo>
                    <a:pt x="845" y="3467"/>
                  </a:lnTo>
                  <a:lnTo>
                    <a:pt x="878" y="3489"/>
                  </a:lnTo>
                  <a:lnTo>
                    <a:pt x="911" y="3510"/>
                  </a:lnTo>
                  <a:lnTo>
                    <a:pt x="946" y="3530"/>
                  </a:lnTo>
                  <a:lnTo>
                    <a:pt x="980" y="3549"/>
                  </a:lnTo>
                  <a:lnTo>
                    <a:pt x="1015" y="3568"/>
                  </a:lnTo>
                  <a:lnTo>
                    <a:pt x="1051" y="3586"/>
                  </a:lnTo>
                  <a:lnTo>
                    <a:pt x="1086" y="3603"/>
                  </a:lnTo>
                  <a:lnTo>
                    <a:pt x="1122" y="3620"/>
                  </a:lnTo>
                  <a:lnTo>
                    <a:pt x="1158" y="3636"/>
                  </a:lnTo>
                  <a:lnTo>
                    <a:pt x="1195" y="3650"/>
                  </a:lnTo>
                  <a:lnTo>
                    <a:pt x="1231" y="3665"/>
                  </a:lnTo>
                  <a:lnTo>
                    <a:pt x="1270" y="3678"/>
                  </a:lnTo>
                  <a:lnTo>
                    <a:pt x="1307" y="3691"/>
                  </a:lnTo>
                  <a:lnTo>
                    <a:pt x="1345" y="3702"/>
                  </a:lnTo>
                  <a:lnTo>
                    <a:pt x="1382" y="3713"/>
                  </a:lnTo>
                  <a:lnTo>
                    <a:pt x="1420" y="3723"/>
                  </a:lnTo>
                  <a:lnTo>
                    <a:pt x="1459" y="3733"/>
                  </a:lnTo>
                  <a:lnTo>
                    <a:pt x="1498" y="3741"/>
                  </a:lnTo>
                  <a:lnTo>
                    <a:pt x="1537" y="3749"/>
                  </a:lnTo>
                  <a:lnTo>
                    <a:pt x="1575" y="3757"/>
                  </a:lnTo>
                  <a:lnTo>
                    <a:pt x="1614" y="3763"/>
                  </a:lnTo>
                  <a:lnTo>
                    <a:pt x="1654" y="3768"/>
                  </a:lnTo>
                  <a:lnTo>
                    <a:pt x="1693" y="3773"/>
                  </a:lnTo>
                  <a:lnTo>
                    <a:pt x="1732" y="3776"/>
                  </a:lnTo>
                  <a:lnTo>
                    <a:pt x="1772" y="3780"/>
                  </a:lnTo>
                  <a:lnTo>
                    <a:pt x="1811" y="3782"/>
                  </a:lnTo>
                  <a:lnTo>
                    <a:pt x="1852" y="3783"/>
                  </a:lnTo>
                  <a:lnTo>
                    <a:pt x="1891" y="3783"/>
                  </a:lnTo>
                  <a:lnTo>
                    <a:pt x="1930" y="3783"/>
                  </a:lnTo>
                  <a:lnTo>
                    <a:pt x="1969" y="3782"/>
                  </a:lnTo>
                  <a:lnTo>
                    <a:pt x="2010" y="3780"/>
                  </a:lnTo>
                  <a:lnTo>
                    <a:pt x="2049" y="3776"/>
                  </a:lnTo>
                  <a:lnTo>
                    <a:pt x="2089" y="3773"/>
                  </a:lnTo>
                  <a:lnTo>
                    <a:pt x="2128" y="3768"/>
                  </a:lnTo>
                  <a:lnTo>
                    <a:pt x="2167" y="3763"/>
                  </a:lnTo>
                  <a:lnTo>
                    <a:pt x="2207" y="3757"/>
                  </a:lnTo>
                  <a:lnTo>
                    <a:pt x="2245" y="3749"/>
                  </a:lnTo>
                  <a:lnTo>
                    <a:pt x="2284" y="3741"/>
                  </a:lnTo>
                  <a:lnTo>
                    <a:pt x="2322" y="3733"/>
                  </a:lnTo>
                  <a:lnTo>
                    <a:pt x="2360" y="3723"/>
                  </a:lnTo>
                  <a:lnTo>
                    <a:pt x="2399" y="3713"/>
                  </a:lnTo>
                  <a:lnTo>
                    <a:pt x="2437" y="3702"/>
                  </a:lnTo>
                  <a:lnTo>
                    <a:pt x="2475" y="3691"/>
                  </a:lnTo>
                  <a:lnTo>
                    <a:pt x="2512" y="3678"/>
                  </a:lnTo>
                  <a:lnTo>
                    <a:pt x="2549" y="3665"/>
                  </a:lnTo>
                  <a:lnTo>
                    <a:pt x="2586" y="3650"/>
                  </a:lnTo>
                  <a:lnTo>
                    <a:pt x="2623" y="3636"/>
                  </a:lnTo>
                  <a:lnTo>
                    <a:pt x="2659" y="3620"/>
                  </a:lnTo>
                  <a:lnTo>
                    <a:pt x="2695" y="3603"/>
                  </a:lnTo>
                  <a:lnTo>
                    <a:pt x="2731" y="3586"/>
                  </a:lnTo>
                  <a:lnTo>
                    <a:pt x="2766" y="3568"/>
                  </a:lnTo>
                  <a:lnTo>
                    <a:pt x="2801" y="3549"/>
                  </a:lnTo>
                  <a:lnTo>
                    <a:pt x="2836" y="3530"/>
                  </a:lnTo>
                  <a:lnTo>
                    <a:pt x="2870" y="3510"/>
                  </a:lnTo>
                  <a:lnTo>
                    <a:pt x="2903" y="3489"/>
                  </a:lnTo>
                  <a:lnTo>
                    <a:pt x="2937" y="3467"/>
                  </a:lnTo>
                  <a:lnTo>
                    <a:pt x="2969" y="3445"/>
                  </a:lnTo>
                  <a:lnTo>
                    <a:pt x="3002" y="34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1" name="Freeform 58"/>
            <p:cNvSpPr>
              <a:spLocks/>
            </p:cNvSpPr>
            <p:nvPr/>
          </p:nvSpPr>
          <p:spPr bwMode="auto">
            <a:xfrm>
              <a:off x="1806" y="3261"/>
              <a:ext cx="209" cy="411"/>
            </a:xfrm>
            <a:custGeom>
              <a:avLst/>
              <a:gdLst>
                <a:gd name="T0" fmla="*/ 0 w 778"/>
                <a:gd name="T1" fmla="*/ 8 h 1531"/>
                <a:gd name="T2" fmla="*/ 0 w 778"/>
                <a:gd name="T3" fmla="*/ 8 h 1531"/>
                <a:gd name="T4" fmla="*/ 0 w 778"/>
                <a:gd name="T5" fmla="*/ 8 h 1531"/>
                <a:gd name="T6" fmla="*/ 1 w 778"/>
                <a:gd name="T7" fmla="*/ 8 h 1531"/>
                <a:gd name="T8" fmla="*/ 1 w 778"/>
                <a:gd name="T9" fmla="*/ 8 h 1531"/>
                <a:gd name="T10" fmla="*/ 1 w 778"/>
                <a:gd name="T11" fmla="*/ 7 h 1531"/>
                <a:gd name="T12" fmla="*/ 1 w 778"/>
                <a:gd name="T13" fmla="*/ 7 h 1531"/>
                <a:gd name="T14" fmla="*/ 1 w 778"/>
                <a:gd name="T15" fmla="*/ 7 h 1531"/>
                <a:gd name="T16" fmla="*/ 1 w 778"/>
                <a:gd name="T17" fmla="*/ 7 h 1531"/>
                <a:gd name="T18" fmla="*/ 1 w 778"/>
                <a:gd name="T19" fmla="*/ 7 h 1531"/>
                <a:gd name="T20" fmla="*/ 2 w 778"/>
                <a:gd name="T21" fmla="*/ 6 h 1531"/>
                <a:gd name="T22" fmla="*/ 2 w 778"/>
                <a:gd name="T23" fmla="*/ 6 h 1531"/>
                <a:gd name="T24" fmla="*/ 2 w 778"/>
                <a:gd name="T25" fmla="*/ 6 h 1531"/>
                <a:gd name="T26" fmla="*/ 2 w 778"/>
                <a:gd name="T27" fmla="*/ 6 h 1531"/>
                <a:gd name="T28" fmla="*/ 2 w 778"/>
                <a:gd name="T29" fmla="*/ 6 h 1531"/>
                <a:gd name="T30" fmla="*/ 2 w 778"/>
                <a:gd name="T31" fmla="*/ 6 h 1531"/>
                <a:gd name="T32" fmla="*/ 2 w 778"/>
                <a:gd name="T33" fmla="*/ 6 h 1531"/>
                <a:gd name="T34" fmla="*/ 2 w 778"/>
                <a:gd name="T35" fmla="*/ 5 h 1531"/>
                <a:gd name="T36" fmla="*/ 2 w 778"/>
                <a:gd name="T37" fmla="*/ 5 h 1531"/>
                <a:gd name="T38" fmla="*/ 3 w 778"/>
                <a:gd name="T39" fmla="*/ 5 h 1531"/>
                <a:gd name="T40" fmla="*/ 3 w 778"/>
                <a:gd name="T41" fmla="*/ 5 h 1531"/>
                <a:gd name="T42" fmla="*/ 3 w 778"/>
                <a:gd name="T43" fmla="*/ 5 h 1531"/>
                <a:gd name="T44" fmla="*/ 3 w 778"/>
                <a:gd name="T45" fmla="*/ 5 h 1531"/>
                <a:gd name="T46" fmla="*/ 3 w 778"/>
                <a:gd name="T47" fmla="*/ 4 h 1531"/>
                <a:gd name="T48" fmla="*/ 3 w 778"/>
                <a:gd name="T49" fmla="*/ 4 h 1531"/>
                <a:gd name="T50" fmla="*/ 3 w 778"/>
                <a:gd name="T51" fmla="*/ 4 h 1531"/>
                <a:gd name="T52" fmla="*/ 3 w 778"/>
                <a:gd name="T53" fmla="*/ 4 h 1531"/>
                <a:gd name="T54" fmla="*/ 3 w 778"/>
                <a:gd name="T55" fmla="*/ 3 h 1531"/>
                <a:gd name="T56" fmla="*/ 3 w 778"/>
                <a:gd name="T57" fmla="*/ 3 h 1531"/>
                <a:gd name="T58" fmla="*/ 3 w 778"/>
                <a:gd name="T59" fmla="*/ 3 h 1531"/>
                <a:gd name="T60" fmla="*/ 3 w 778"/>
                <a:gd name="T61" fmla="*/ 3 h 1531"/>
                <a:gd name="T62" fmla="*/ 4 w 778"/>
                <a:gd name="T63" fmla="*/ 3 h 1531"/>
                <a:gd name="T64" fmla="*/ 4 w 778"/>
                <a:gd name="T65" fmla="*/ 3 h 1531"/>
                <a:gd name="T66" fmla="*/ 4 w 778"/>
                <a:gd name="T67" fmla="*/ 2 h 1531"/>
                <a:gd name="T68" fmla="*/ 4 w 778"/>
                <a:gd name="T69" fmla="*/ 2 h 1531"/>
                <a:gd name="T70" fmla="*/ 4 w 778"/>
                <a:gd name="T71" fmla="*/ 2 h 1531"/>
                <a:gd name="T72" fmla="*/ 4 w 778"/>
                <a:gd name="T73" fmla="*/ 2 h 1531"/>
                <a:gd name="T74" fmla="*/ 4 w 778"/>
                <a:gd name="T75" fmla="*/ 2 h 1531"/>
                <a:gd name="T76" fmla="*/ 4 w 778"/>
                <a:gd name="T77" fmla="*/ 1 h 1531"/>
                <a:gd name="T78" fmla="*/ 4 w 778"/>
                <a:gd name="T79" fmla="*/ 1 h 1531"/>
                <a:gd name="T80" fmla="*/ 4 w 778"/>
                <a:gd name="T81" fmla="*/ 1 h 1531"/>
                <a:gd name="T82" fmla="*/ 4 w 778"/>
                <a:gd name="T83" fmla="*/ 1 h 1531"/>
                <a:gd name="T84" fmla="*/ 4 w 778"/>
                <a:gd name="T85" fmla="*/ 1 h 1531"/>
                <a:gd name="T86" fmla="*/ 4 w 778"/>
                <a:gd name="T87" fmla="*/ 1 h 1531"/>
                <a:gd name="T88" fmla="*/ 4 w 778"/>
                <a:gd name="T89" fmla="*/ 0 h 1531"/>
                <a:gd name="T90" fmla="*/ 4 w 778"/>
                <a:gd name="T91" fmla="*/ 0 h 153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78" h="1531">
                  <a:moveTo>
                    <a:pt x="0" y="1531"/>
                  </a:moveTo>
                  <a:lnTo>
                    <a:pt x="31" y="1508"/>
                  </a:lnTo>
                  <a:lnTo>
                    <a:pt x="63" y="1483"/>
                  </a:lnTo>
                  <a:lnTo>
                    <a:pt x="93" y="1458"/>
                  </a:lnTo>
                  <a:lnTo>
                    <a:pt x="124" y="1432"/>
                  </a:lnTo>
                  <a:lnTo>
                    <a:pt x="154" y="1406"/>
                  </a:lnTo>
                  <a:lnTo>
                    <a:pt x="183" y="1380"/>
                  </a:lnTo>
                  <a:lnTo>
                    <a:pt x="211" y="1351"/>
                  </a:lnTo>
                  <a:lnTo>
                    <a:pt x="239" y="1324"/>
                  </a:lnTo>
                  <a:lnTo>
                    <a:pt x="266" y="1295"/>
                  </a:lnTo>
                  <a:lnTo>
                    <a:pt x="293" y="1266"/>
                  </a:lnTo>
                  <a:lnTo>
                    <a:pt x="320" y="1237"/>
                  </a:lnTo>
                  <a:lnTo>
                    <a:pt x="345" y="1207"/>
                  </a:lnTo>
                  <a:lnTo>
                    <a:pt x="370" y="1175"/>
                  </a:lnTo>
                  <a:lnTo>
                    <a:pt x="394" y="1144"/>
                  </a:lnTo>
                  <a:lnTo>
                    <a:pt x="418" y="1112"/>
                  </a:lnTo>
                  <a:lnTo>
                    <a:pt x="441" y="1080"/>
                  </a:lnTo>
                  <a:lnTo>
                    <a:pt x="463" y="1047"/>
                  </a:lnTo>
                  <a:lnTo>
                    <a:pt x="485" y="1014"/>
                  </a:lnTo>
                  <a:lnTo>
                    <a:pt x="505" y="981"/>
                  </a:lnTo>
                  <a:lnTo>
                    <a:pt x="526" y="946"/>
                  </a:lnTo>
                  <a:lnTo>
                    <a:pt x="545" y="912"/>
                  </a:lnTo>
                  <a:lnTo>
                    <a:pt x="564" y="877"/>
                  </a:lnTo>
                  <a:lnTo>
                    <a:pt x="582" y="841"/>
                  </a:lnTo>
                  <a:lnTo>
                    <a:pt x="599" y="805"/>
                  </a:lnTo>
                  <a:lnTo>
                    <a:pt x="616" y="769"/>
                  </a:lnTo>
                  <a:lnTo>
                    <a:pt x="631" y="733"/>
                  </a:lnTo>
                  <a:lnTo>
                    <a:pt x="646" y="696"/>
                  </a:lnTo>
                  <a:lnTo>
                    <a:pt x="661" y="659"/>
                  </a:lnTo>
                  <a:lnTo>
                    <a:pt x="674" y="622"/>
                  </a:lnTo>
                  <a:lnTo>
                    <a:pt x="686" y="585"/>
                  </a:lnTo>
                  <a:lnTo>
                    <a:pt x="699" y="547"/>
                  </a:lnTo>
                  <a:lnTo>
                    <a:pt x="709" y="509"/>
                  </a:lnTo>
                  <a:lnTo>
                    <a:pt x="720" y="471"/>
                  </a:lnTo>
                  <a:lnTo>
                    <a:pt x="729" y="432"/>
                  </a:lnTo>
                  <a:lnTo>
                    <a:pt x="738" y="394"/>
                  </a:lnTo>
                  <a:lnTo>
                    <a:pt x="746" y="355"/>
                  </a:lnTo>
                  <a:lnTo>
                    <a:pt x="753" y="316"/>
                  </a:lnTo>
                  <a:lnTo>
                    <a:pt x="758" y="276"/>
                  </a:lnTo>
                  <a:lnTo>
                    <a:pt x="764" y="237"/>
                  </a:lnTo>
                  <a:lnTo>
                    <a:pt x="768" y="198"/>
                  </a:lnTo>
                  <a:lnTo>
                    <a:pt x="773" y="158"/>
                  </a:lnTo>
                  <a:lnTo>
                    <a:pt x="775" y="119"/>
                  </a:lnTo>
                  <a:lnTo>
                    <a:pt x="777" y="80"/>
                  </a:lnTo>
                  <a:lnTo>
                    <a:pt x="778" y="40"/>
                  </a:lnTo>
                  <a:lnTo>
                    <a:pt x="77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2" name="Line 59"/>
            <p:cNvSpPr>
              <a:spLocks noChangeShapeType="1"/>
            </p:cNvSpPr>
            <p:nvPr/>
          </p:nvSpPr>
          <p:spPr bwMode="auto">
            <a:xfrm>
              <a:off x="830" y="3261"/>
              <a:ext cx="2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3" name="Line 60"/>
            <p:cNvSpPr>
              <a:spLocks noChangeShapeType="1"/>
            </p:cNvSpPr>
            <p:nvPr/>
          </p:nvSpPr>
          <p:spPr bwMode="auto">
            <a:xfrm>
              <a:off x="1120" y="326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4" name="Line 61"/>
            <p:cNvSpPr>
              <a:spLocks noChangeShapeType="1"/>
            </p:cNvSpPr>
            <p:nvPr/>
          </p:nvSpPr>
          <p:spPr bwMode="auto">
            <a:xfrm>
              <a:off x="1184" y="3261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5" name="Line 62"/>
            <p:cNvSpPr>
              <a:spLocks noChangeShapeType="1"/>
            </p:cNvSpPr>
            <p:nvPr/>
          </p:nvSpPr>
          <p:spPr bwMode="auto">
            <a:xfrm>
              <a:off x="1505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6" name="Line 63"/>
            <p:cNvSpPr>
              <a:spLocks noChangeShapeType="1"/>
            </p:cNvSpPr>
            <p:nvPr/>
          </p:nvSpPr>
          <p:spPr bwMode="auto">
            <a:xfrm>
              <a:off x="1569" y="3261"/>
              <a:ext cx="2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7" name="Line 64"/>
            <p:cNvSpPr>
              <a:spLocks noChangeShapeType="1"/>
            </p:cNvSpPr>
            <p:nvPr/>
          </p:nvSpPr>
          <p:spPr bwMode="auto">
            <a:xfrm>
              <a:off x="1889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8" name="Line 65"/>
            <p:cNvSpPr>
              <a:spLocks noChangeShapeType="1"/>
            </p:cNvSpPr>
            <p:nvPr/>
          </p:nvSpPr>
          <p:spPr bwMode="auto">
            <a:xfrm>
              <a:off x="1953" y="3261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69" name="Line 66"/>
            <p:cNvSpPr>
              <a:spLocks noChangeShapeType="1"/>
            </p:cNvSpPr>
            <p:nvPr/>
          </p:nvSpPr>
          <p:spPr bwMode="auto">
            <a:xfrm>
              <a:off x="1506" y="2632"/>
              <a:ext cx="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0" name="Line 67"/>
            <p:cNvSpPr>
              <a:spLocks noChangeShapeType="1"/>
            </p:cNvSpPr>
            <p:nvPr/>
          </p:nvSpPr>
          <p:spPr bwMode="auto">
            <a:xfrm>
              <a:off x="1506" y="282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1" name="Line 68"/>
            <p:cNvSpPr>
              <a:spLocks noChangeShapeType="1"/>
            </p:cNvSpPr>
            <p:nvPr/>
          </p:nvSpPr>
          <p:spPr bwMode="auto">
            <a:xfrm>
              <a:off x="1506" y="2888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2" name="Line 69"/>
            <p:cNvSpPr>
              <a:spLocks noChangeShapeType="1"/>
            </p:cNvSpPr>
            <p:nvPr/>
          </p:nvSpPr>
          <p:spPr bwMode="auto">
            <a:xfrm>
              <a:off x="1506" y="3101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3" name="Line 70"/>
            <p:cNvSpPr>
              <a:spLocks noChangeShapeType="1"/>
            </p:cNvSpPr>
            <p:nvPr/>
          </p:nvSpPr>
          <p:spPr bwMode="auto">
            <a:xfrm>
              <a:off x="1506" y="3165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4" name="Line 71"/>
            <p:cNvSpPr>
              <a:spLocks noChangeShapeType="1"/>
            </p:cNvSpPr>
            <p:nvPr/>
          </p:nvSpPr>
          <p:spPr bwMode="auto">
            <a:xfrm>
              <a:off x="1506" y="338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5" name="Line 72"/>
            <p:cNvSpPr>
              <a:spLocks noChangeShapeType="1"/>
            </p:cNvSpPr>
            <p:nvPr/>
          </p:nvSpPr>
          <p:spPr bwMode="auto">
            <a:xfrm>
              <a:off x="1506" y="3444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6" name="Line 73"/>
            <p:cNvSpPr>
              <a:spLocks noChangeShapeType="1"/>
            </p:cNvSpPr>
            <p:nvPr/>
          </p:nvSpPr>
          <p:spPr bwMode="auto">
            <a:xfrm>
              <a:off x="1506" y="365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7" name="Line 74"/>
            <p:cNvSpPr>
              <a:spLocks noChangeShapeType="1"/>
            </p:cNvSpPr>
            <p:nvPr/>
          </p:nvSpPr>
          <p:spPr bwMode="auto">
            <a:xfrm>
              <a:off x="1506" y="3721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8" name="Line 75"/>
            <p:cNvSpPr>
              <a:spLocks noChangeShapeType="1"/>
            </p:cNvSpPr>
            <p:nvPr/>
          </p:nvSpPr>
          <p:spPr bwMode="auto">
            <a:xfrm>
              <a:off x="998" y="2402"/>
              <a:ext cx="10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79" name="Line 76"/>
            <p:cNvSpPr>
              <a:spLocks noChangeShapeType="1"/>
            </p:cNvSpPr>
            <p:nvPr/>
          </p:nvSpPr>
          <p:spPr bwMode="auto">
            <a:xfrm flipH="1" flipV="1">
              <a:off x="1872" y="2024"/>
              <a:ext cx="143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0" name="Line 77"/>
            <p:cNvSpPr>
              <a:spLocks noChangeShapeType="1"/>
            </p:cNvSpPr>
            <p:nvPr/>
          </p:nvSpPr>
          <p:spPr bwMode="auto">
            <a:xfrm flipH="1">
              <a:off x="1352" y="1060"/>
              <a:ext cx="154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1" name="Line 78"/>
            <p:cNvSpPr>
              <a:spLocks noChangeShapeType="1"/>
            </p:cNvSpPr>
            <p:nvPr/>
          </p:nvSpPr>
          <p:spPr bwMode="auto">
            <a:xfrm flipV="1">
              <a:off x="1506" y="2348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2" name="Line 79"/>
            <p:cNvSpPr>
              <a:spLocks noChangeShapeType="1"/>
            </p:cNvSpPr>
            <p:nvPr/>
          </p:nvSpPr>
          <p:spPr bwMode="auto">
            <a:xfrm flipV="1">
              <a:off x="1506" y="2284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3" name="Line 80"/>
            <p:cNvSpPr>
              <a:spLocks noChangeShapeType="1"/>
            </p:cNvSpPr>
            <p:nvPr/>
          </p:nvSpPr>
          <p:spPr bwMode="auto">
            <a:xfrm flipV="1">
              <a:off x="1506" y="2071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4" name="Line 81"/>
            <p:cNvSpPr>
              <a:spLocks noChangeShapeType="1"/>
            </p:cNvSpPr>
            <p:nvPr/>
          </p:nvSpPr>
          <p:spPr bwMode="auto">
            <a:xfrm flipV="1">
              <a:off x="1506" y="200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5" name="Line 82"/>
            <p:cNvSpPr>
              <a:spLocks noChangeShapeType="1"/>
            </p:cNvSpPr>
            <p:nvPr/>
          </p:nvSpPr>
          <p:spPr bwMode="auto">
            <a:xfrm flipV="1">
              <a:off x="1506" y="1792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6" name="Line 83"/>
            <p:cNvSpPr>
              <a:spLocks noChangeShapeType="1"/>
            </p:cNvSpPr>
            <p:nvPr/>
          </p:nvSpPr>
          <p:spPr bwMode="auto">
            <a:xfrm flipV="1">
              <a:off x="1506" y="1728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7" name="Line 84"/>
            <p:cNvSpPr>
              <a:spLocks noChangeShapeType="1"/>
            </p:cNvSpPr>
            <p:nvPr/>
          </p:nvSpPr>
          <p:spPr bwMode="auto">
            <a:xfrm flipV="1">
              <a:off x="1506" y="1515"/>
              <a:ext cx="0" cy="1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8" name="Line 85"/>
            <p:cNvSpPr>
              <a:spLocks noChangeShapeType="1"/>
            </p:cNvSpPr>
            <p:nvPr/>
          </p:nvSpPr>
          <p:spPr bwMode="auto">
            <a:xfrm flipV="1">
              <a:off x="1506" y="1451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89" name="Line 86"/>
            <p:cNvSpPr>
              <a:spLocks noChangeShapeType="1"/>
            </p:cNvSpPr>
            <p:nvPr/>
          </p:nvSpPr>
          <p:spPr bwMode="auto">
            <a:xfrm flipV="1">
              <a:off x="1506" y="1237"/>
              <a:ext cx="0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0" name="Line 87"/>
            <p:cNvSpPr>
              <a:spLocks noChangeShapeType="1"/>
            </p:cNvSpPr>
            <p:nvPr/>
          </p:nvSpPr>
          <p:spPr bwMode="auto">
            <a:xfrm flipV="1">
              <a:off x="1506" y="1173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1" name="Line 88"/>
            <p:cNvSpPr>
              <a:spLocks noChangeShapeType="1"/>
            </p:cNvSpPr>
            <p:nvPr/>
          </p:nvSpPr>
          <p:spPr bwMode="auto">
            <a:xfrm flipV="1">
              <a:off x="1506" y="941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2" name="Freeform 89"/>
            <p:cNvSpPr>
              <a:spLocks/>
            </p:cNvSpPr>
            <p:nvPr/>
          </p:nvSpPr>
          <p:spPr bwMode="auto">
            <a:xfrm>
              <a:off x="1661" y="1466"/>
              <a:ext cx="252" cy="558"/>
            </a:xfrm>
            <a:custGeom>
              <a:avLst/>
              <a:gdLst>
                <a:gd name="T0" fmla="*/ 4 w 939"/>
                <a:gd name="T1" fmla="*/ 11 h 2070"/>
                <a:gd name="T2" fmla="*/ 4 w 939"/>
                <a:gd name="T3" fmla="*/ 11 h 2070"/>
                <a:gd name="T4" fmla="*/ 4 w 939"/>
                <a:gd name="T5" fmla="*/ 10 h 2070"/>
                <a:gd name="T6" fmla="*/ 5 w 939"/>
                <a:gd name="T7" fmla="*/ 10 h 2070"/>
                <a:gd name="T8" fmla="*/ 5 w 939"/>
                <a:gd name="T9" fmla="*/ 9 h 2070"/>
                <a:gd name="T10" fmla="*/ 5 w 939"/>
                <a:gd name="T11" fmla="*/ 9 h 2070"/>
                <a:gd name="T12" fmla="*/ 5 w 939"/>
                <a:gd name="T13" fmla="*/ 9 h 2070"/>
                <a:gd name="T14" fmla="*/ 5 w 939"/>
                <a:gd name="T15" fmla="*/ 8 h 2070"/>
                <a:gd name="T16" fmla="*/ 5 w 939"/>
                <a:gd name="T17" fmla="*/ 8 h 2070"/>
                <a:gd name="T18" fmla="*/ 5 w 939"/>
                <a:gd name="T19" fmla="*/ 8 h 2070"/>
                <a:gd name="T20" fmla="*/ 5 w 939"/>
                <a:gd name="T21" fmla="*/ 7 h 2070"/>
                <a:gd name="T22" fmla="*/ 5 w 939"/>
                <a:gd name="T23" fmla="*/ 7 h 2070"/>
                <a:gd name="T24" fmla="*/ 5 w 939"/>
                <a:gd name="T25" fmla="*/ 6 h 2070"/>
                <a:gd name="T26" fmla="*/ 5 w 939"/>
                <a:gd name="T27" fmla="*/ 6 h 2070"/>
                <a:gd name="T28" fmla="*/ 5 w 939"/>
                <a:gd name="T29" fmla="*/ 6 h 2070"/>
                <a:gd name="T30" fmla="*/ 5 w 939"/>
                <a:gd name="T31" fmla="*/ 5 h 2070"/>
                <a:gd name="T32" fmla="*/ 5 w 939"/>
                <a:gd name="T33" fmla="*/ 5 h 2070"/>
                <a:gd name="T34" fmla="*/ 4 w 939"/>
                <a:gd name="T35" fmla="*/ 5 h 2070"/>
                <a:gd name="T36" fmla="*/ 4 w 939"/>
                <a:gd name="T37" fmla="*/ 4 h 2070"/>
                <a:gd name="T38" fmla="*/ 4 w 939"/>
                <a:gd name="T39" fmla="*/ 4 h 2070"/>
                <a:gd name="T40" fmla="*/ 4 w 939"/>
                <a:gd name="T41" fmla="*/ 4 h 2070"/>
                <a:gd name="T42" fmla="*/ 4 w 939"/>
                <a:gd name="T43" fmla="*/ 3 h 2070"/>
                <a:gd name="T44" fmla="*/ 3 w 939"/>
                <a:gd name="T45" fmla="*/ 3 h 2070"/>
                <a:gd name="T46" fmla="*/ 3 w 939"/>
                <a:gd name="T47" fmla="*/ 3 h 2070"/>
                <a:gd name="T48" fmla="*/ 3 w 939"/>
                <a:gd name="T49" fmla="*/ 2 h 2070"/>
                <a:gd name="T50" fmla="*/ 3 w 939"/>
                <a:gd name="T51" fmla="*/ 2 h 2070"/>
                <a:gd name="T52" fmla="*/ 3 w 939"/>
                <a:gd name="T53" fmla="*/ 2 h 2070"/>
                <a:gd name="T54" fmla="*/ 2 w 939"/>
                <a:gd name="T55" fmla="*/ 1 h 2070"/>
                <a:gd name="T56" fmla="*/ 2 w 939"/>
                <a:gd name="T57" fmla="*/ 1 h 2070"/>
                <a:gd name="T58" fmla="*/ 2 w 939"/>
                <a:gd name="T59" fmla="*/ 1 h 2070"/>
                <a:gd name="T60" fmla="*/ 1 w 939"/>
                <a:gd name="T61" fmla="*/ 1 h 2070"/>
                <a:gd name="T62" fmla="*/ 1 w 939"/>
                <a:gd name="T63" fmla="*/ 1 h 2070"/>
                <a:gd name="T64" fmla="*/ 1 w 939"/>
                <a:gd name="T65" fmla="*/ 1 h 2070"/>
                <a:gd name="T66" fmla="*/ 1 w 939"/>
                <a:gd name="T67" fmla="*/ 0 h 2070"/>
                <a:gd name="T68" fmla="*/ 0 w 939"/>
                <a:gd name="T69" fmla="*/ 0 h 207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39" h="2070">
                  <a:moveTo>
                    <a:pt x="783" y="2070"/>
                  </a:moveTo>
                  <a:lnTo>
                    <a:pt x="799" y="2037"/>
                  </a:lnTo>
                  <a:lnTo>
                    <a:pt x="813" y="2005"/>
                  </a:lnTo>
                  <a:lnTo>
                    <a:pt x="827" y="1972"/>
                  </a:lnTo>
                  <a:lnTo>
                    <a:pt x="840" y="1940"/>
                  </a:lnTo>
                  <a:lnTo>
                    <a:pt x="852" y="1906"/>
                  </a:lnTo>
                  <a:lnTo>
                    <a:pt x="864" y="1872"/>
                  </a:lnTo>
                  <a:lnTo>
                    <a:pt x="874" y="1839"/>
                  </a:lnTo>
                  <a:lnTo>
                    <a:pt x="884" y="1805"/>
                  </a:lnTo>
                  <a:lnTo>
                    <a:pt x="893" y="1771"/>
                  </a:lnTo>
                  <a:lnTo>
                    <a:pt x="901" y="1736"/>
                  </a:lnTo>
                  <a:lnTo>
                    <a:pt x="909" y="1702"/>
                  </a:lnTo>
                  <a:lnTo>
                    <a:pt x="915" y="1667"/>
                  </a:lnTo>
                  <a:lnTo>
                    <a:pt x="921" y="1632"/>
                  </a:lnTo>
                  <a:lnTo>
                    <a:pt x="927" y="1597"/>
                  </a:lnTo>
                  <a:lnTo>
                    <a:pt x="930" y="1561"/>
                  </a:lnTo>
                  <a:lnTo>
                    <a:pt x="933" y="1526"/>
                  </a:lnTo>
                  <a:lnTo>
                    <a:pt x="937" y="1490"/>
                  </a:lnTo>
                  <a:lnTo>
                    <a:pt x="938" y="1455"/>
                  </a:lnTo>
                  <a:lnTo>
                    <a:pt x="939" y="1420"/>
                  </a:lnTo>
                  <a:lnTo>
                    <a:pt x="939" y="1385"/>
                  </a:lnTo>
                  <a:lnTo>
                    <a:pt x="938" y="1349"/>
                  </a:lnTo>
                  <a:lnTo>
                    <a:pt x="937" y="1314"/>
                  </a:lnTo>
                  <a:lnTo>
                    <a:pt x="935" y="1278"/>
                  </a:lnTo>
                  <a:lnTo>
                    <a:pt x="931" y="1243"/>
                  </a:lnTo>
                  <a:lnTo>
                    <a:pt x="927" y="1207"/>
                  </a:lnTo>
                  <a:lnTo>
                    <a:pt x="922" y="1172"/>
                  </a:lnTo>
                  <a:lnTo>
                    <a:pt x="915" y="1138"/>
                  </a:lnTo>
                  <a:lnTo>
                    <a:pt x="910" y="1103"/>
                  </a:lnTo>
                  <a:lnTo>
                    <a:pt x="902" y="1068"/>
                  </a:lnTo>
                  <a:lnTo>
                    <a:pt x="894" y="1033"/>
                  </a:lnTo>
                  <a:lnTo>
                    <a:pt x="885" y="999"/>
                  </a:lnTo>
                  <a:lnTo>
                    <a:pt x="875" y="966"/>
                  </a:lnTo>
                  <a:lnTo>
                    <a:pt x="865" y="931"/>
                  </a:lnTo>
                  <a:lnTo>
                    <a:pt x="852" y="898"/>
                  </a:lnTo>
                  <a:lnTo>
                    <a:pt x="841" y="864"/>
                  </a:lnTo>
                  <a:lnTo>
                    <a:pt x="828" y="831"/>
                  </a:lnTo>
                  <a:lnTo>
                    <a:pt x="814" y="798"/>
                  </a:lnTo>
                  <a:lnTo>
                    <a:pt x="800" y="767"/>
                  </a:lnTo>
                  <a:lnTo>
                    <a:pt x="784" y="734"/>
                  </a:lnTo>
                  <a:lnTo>
                    <a:pt x="768" y="703"/>
                  </a:lnTo>
                  <a:lnTo>
                    <a:pt x="751" y="671"/>
                  </a:lnTo>
                  <a:lnTo>
                    <a:pt x="735" y="641"/>
                  </a:lnTo>
                  <a:lnTo>
                    <a:pt x="717" y="611"/>
                  </a:lnTo>
                  <a:lnTo>
                    <a:pt x="697" y="580"/>
                  </a:lnTo>
                  <a:lnTo>
                    <a:pt x="677" y="550"/>
                  </a:lnTo>
                  <a:lnTo>
                    <a:pt x="657" y="522"/>
                  </a:lnTo>
                  <a:lnTo>
                    <a:pt x="637" y="493"/>
                  </a:lnTo>
                  <a:lnTo>
                    <a:pt x="615" y="465"/>
                  </a:lnTo>
                  <a:lnTo>
                    <a:pt x="593" y="438"/>
                  </a:lnTo>
                  <a:lnTo>
                    <a:pt x="569" y="409"/>
                  </a:lnTo>
                  <a:lnTo>
                    <a:pt x="546" y="384"/>
                  </a:lnTo>
                  <a:lnTo>
                    <a:pt x="522" y="358"/>
                  </a:lnTo>
                  <a:lnTo>
                    <a:pt x="497" y="332"/>
                  </a:lnTo>
                  <a:lnTo>
                    <a:pt x="472" y="307"/>
                  </a:lnTo>
                  <a:lnTo>
                    <a:pt x="446" y="282"/>
                  </a:lnTo>
                  <a:lnTo>
                    <a:pt x="420" y="259"/>
                  </a:lnTo>
                  <a:lnTo>
                    <a:pt x="393" y="236"/>
                  </a:lnTo>
                  <a:lnTo>
                    <a:pt x="365" y="214"/>
                  </a:lnTo>
                  <a:lnTo>
                    <a:pt x="337" y="193"/>
                  </a:lnTo>
                  <a:lnTo>
                    <a:pt x="309" y="171"/>
                  </a:lnTo>
                  <a:lnTo>
                    <a:pt x="280" y="151"/>
                  </a:lnTo>
                  <a:lnTo>
                    <a:pt x="250" y="131"/>
                  </a:lnTo>
                  <a:lnTo>
                    <a:pt x="220" y="113"/>
                  </a:lnTo>
                  <a:lnTo>
                    <a:pt x="190" y="94"/>
                  </a:lnTo>
                  <a:lnTo>
                    <a:pt x="159" y="77"/>
                  </a:lnTo>
                  <a:lnTo>
                    <a:pt x="128" y="60"/>
                  </a:lnTo>
                  <a:lnTo>
                    <a:pt x="96" y="43"/>
                  </a:lnTo>
                  <a:lnTo>
                    <a:pt x="65" y="29"/>
                  </a:lnTo>
                  <a:lnTo>
                    <a:pt x="32" y="1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3" name="Freeform 90"/>
            <p:cNvSpPr>
              <a:spLocks/>
            </p:cNvSpPr>
            <p:nvPr/>
          </p:nvSpPr>
          <p:spPr bwMode="auto">
            <a:xfrm>
              <a:off x="1100" y="2853"/>
              <a:ext cx="813" cy="815"/>
            </a:xfrm>
            <a:custGeom>
              <a:avLst/>
              <a:gdLst>
                <a:gd name="T0" fmla="*/ 16 w 3024"/>
                <a:gd name="T1" fmla="*/ 7 h 3027"/>
                <a:gd name="T2" fmla="*/ 16 w 3024"/>
                <a:gd name="T3" fmla="*/ 6 h 3027"/>
                <a:gd name="T4" fmla="*/ 15 w 3024"/>
                <a:gd name="T5" fmla="*/ 5 h 3027"/>
                <a:gd name="T6" fmla="*/ 15 w 3024"/>
                <a:gd name="T7" fmla="*/ 5 h 3027"/>
                <a:gd name="T8" fmla="*/ 15 w 3024"/>
                <a:gd name="T9" fmla="*/ 4 h 3027"/>
                <a:gd name="T10" fmla="*/ 14 w 3024"/>
                <a:gd name="T11" fmla="*/ 3 h 3027"/>
                <a:gd name="T12" fmla="*/ 13 w 3024"/>
                <a:gd name="T13" fmla="*/ 2 h 3027"/>
                <a:gd name="T14" fmla="*/ 13 w 3024"/>
                <a:gd name="T15" fmla="*/ 2 h 3027"/>
                <a:gd name="T16" fmla="*/ 12 w 3024"/>
                <a:gd name="T17" fmla="*/ 1 h 3027"/>
                <a:gd name="T18" fmla="*/ 11 w 3024"/>
                <a:gd name="T19" fmla="*/ 1 h 3027"/>
                <a:gd name="T20" fmla="*/ 10 w 3024"/>
                <a:gd name="T21" fmla="*/ 0 h 3027"/>
                <a:gd name="T22" fmla="*/ 9 w 3024"/>
                <a:gd name="T23" fmla="*/ 0 h 3027"/>
                <a:gd name="T24" fmla="*/ 8 w 3024"/>
                <a:gd name="T25" fmla="*/ 0 h 3027"/>
                <a:gd name="T26" fmla="*/ 8 w 3024"/>
                <a:gd name="T27" fmla="*/ 0 h 3027"/>
                <a:gd name="T28" fmla="*/ 6 w 3024"/>
                <a:gd name="T29" fmla="*/ 0 h 3027"/>
                <a:gd name="T30" fmla="*/ 6 w 3024"/>
                <a:gd name="T31" fmla="*/ 0 h 3027"/>
                <a:gd name="T32" fmla="*/ 5 w 3024"/>
                <a:gd name="T33" fmla="*/ 1 h 3027"/>
                <a:gd name="T34" fmla="*/ 4 w 3024"/>
                <a:gd name="T35" fmla="*/ 1 h 3027"/>
                <a:gd name="T36" fmla="*/ 3 w 3024"/>
                <a:gd name="T37" fmla="*/ 2 h 3027"/>
                <a:gd name="T38" fmla="*/ 2 w 3024"/>
                <a:gd name="T39" fmla="*/ 2 h 3027"/>
                <a:gd name="T40" fmla="*/ 2 w 3024"/>
                <a:gd name="T41" fmla="*/ 3 h 3027"/>
                <a:gd name="T42" fmla="*/ 1 w 3024"/>
                <a:gd name="T43" fmla="*/ 4 h 3027"/>
                <a:gd name="T44" fmla="*/ 1 w 3024"/>
                <a:gd name="T45" fmla="*/ 4 h 3027"/>
                <a:gd name="T46" fmla="*/ 1 w 3024"/>
                <a:gd name="T47" fmla="*/ 5 h 3027"/>
                <a:gd name="T48" fmla="*/ 0 w 3024"/>
                <a:gd name="T49" fmla="*/ 6 h 3027"/>
                <a:gd name="T50" fmla="*/ 0 w 3024"/>
                <a:gd name="T51" fmla="*/ 7 h 3027"/>
                <a:gd name="T52" fmla="*/ 0 w 3024"/>
                <a:gd name="T53" fmla="*/ 8 h 3027"/>
                <a:gd name="T54" fmla="*/ 0 w 3024"/>
                <a:gd name="T55" fmla="*/ 9 h 3027"/>
                <a:gd name="T56" fmla="*/ 0 w 3024"/>
                <a:gd name="T57" fmla="*/ 10 h 3027"/>
                <a:gd name="T58" fmla="*/ 1 w 3024"/>
                <a:gd name="T59" fmla="*/ 11 h 3027"/>
                <a:gd name="T60" fmla="*/ 1 w 3024"/>
                <a:gd name="T61" fmla="*/ 12 h 3027"/>
                <a:gd name="T62" fmla="*/ 1 w 3024"/>
                <a:gd name="T63" fmla="*/ 12 h 3027"/>
                <a:gd name="T64" fmla="*/ 2 w 3024"/>
                <a:gd name="T65" fmla="*/ 13 h 3027"/>
                <a:gd name="T66" fmla="*/ 2 w 3024"/>
                <a:gd name="T67" fmla="*/ 14 h 3027"/>
                <a:gd name="T68" fmla="*/ 3 w 3024"/>
                <a:gd name="T69" fmla="*/ 14 h 3027"/>
                <a:gd name="T70" fmla="*/ 4 w 3024"/>
                <a:gd name="T71" fmla="*/ 15 h 3027"/>
                <a:gd name="T72" fmla="*/ 5 w 3024"/>
                <a:gd name="T73" fmla="*/ 15 h 3027"/>
                <a:gd name="T74" fmla="*/ 6 w 3024"/>
                <a:gd name="T75" fmla="*/ 16 h 3027"/>
                <a:gd name="T76" fmla="*/ 6 w 3024"/>
                <a:gd name="T77" fmla="*/ 16 h 3027"/>
                <a:gd name="T78" fmla="*/ 8 w 3024"/>
                <a:gd name="T79" fmla="*/ 16 h 3027"/>
                <a:gd name="T80" fmla="*/ 8 w 3024"/>
                <a:gd name="T81" fmla="*/ 16 h 3027"/>
                <a:gd name="T82" fmla="*/ 9 w 3024"/>
                <a:gd name="T83" fmla="*/ 16 h 3027"/>
                <a:gd name="T84" fmla="*/ 10 w 3024"/>
                <a:gd name="T85" fmla="*/ 16 h 3027"/>
                <a:gd name="T86" fmla="*/ 11 w 3024"/>
                <a:gd name="T87" fmla="*/ 15 h 3027"/>
                <a:gd name="T88" fmla="*/ 12 w 3024"/>
                <a:gd name="T89" fmla="*/ 15 h 3027"/>
                <a:gd name="T90" fmla="*/ 13 w 3024"/>
                <a:gd name="T91" fmla="*/ 14 h 3027"/>
                <a:gd name="T92" fmla="*/ 13 w 3024"/>
                <a:gd name="T93" fmla="*/ 14 h 3027"/>
                <a:gd name="T94" fmla="*/ 14 w 3024"/>
                <a:gd name="T95" fmla="*/ 13 h 3027"/>
                <a:gd name="T96" fmla="*/ 15 w 3024"/>
                <a:gd name="T97" fmla="*/ 12 h 3027"/>
                <a:gd name="T98" fmla="*/ 15 w 3024"/>
                <a:gd name="T99" fmla="*/ 11 h 3027"/>
                <a:gd name="T100" fmla="*/ 15 w 3024"/>
                <a:gd name="T101" fmla="*/ 11 h 30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024" h="3027">
                  <a:moveTo>
                    <a:pt x="3024" y="1514"/>
                  </a:moveTo>
                  <a:lnTo>
                    <a:pt x="3024" y="1479"/>
                  </a:lnTo>
                  <a:lnTo>
                    <a:pt x="3022" y="1443"/>
                  </a:lnTo>
                  <a:lnTo>
                    <a:pt x="3021" y="1408"/>
                  </a:lnTo>
                  <a:lnTo>
                    <a:pt x="3017" y="1372"/>
                  </a:lnTo>
                  <a:lnTo>
                    <a:pt x="3014" y="1337"/>
                  </a:lnTo>
                  <a:lnTo>
                    <a:pt x="3009" y="1303"/>
                  </a:lnTo>
                  <a:lnTo>
                    <a:pt x="3004" y="1267"/>
                  </a:lnTo>
                  <a:lnTo>
                    <a:pt x="2997" y="1232"/>
                  </a:lnTo>
                  <a:lnTo>
                    <a:pt x="2990" y="1197"/>
                  </a:lnTo>
                  <a:lnTo>
                    <a:pt x="2982" y="1163"/>
                  </a:lnTo>
                  <a:lnTo>
                    <a:pt x="2973" y="1128"/>
                  </a:lnTo>
                  <a:lnTo>
                    <a:pt x="2964" y="1094"/>
                  </a:lnTo>
                  <a:lnTo>
                    <a:pt x="2954" y="1060"/>
                  </a:lnTo>
                  <a:lnTo>
                    <a:pt x="2943" y="1026"/>
                  </a:lnTo>
                  <a:lnTo>
                    <a:pt x="2932" y="992"/>
                  </a:lnTo>
                  <a:lnTo>
                    <a:pt x="2918" y="960"/>
                  </a:lnTo>
                  <a:lnTo>
                    <a:pt x="2905" y="927"/>
                  </a:lnTo>
                  <a:lnTo>
                    <a:pt x="2891" y="895"/>
                  </a:lnTo>
                  <a:lnTo>
                    <a:pt x="2877" y="862"/>
                  </a:lnTo>
                  <a:lnTo>
                    <a:pt x="2861" y="831"/>
                  </a:lnTo>
                  <a:lnTo>
                    <a:pt x="2844" y="799"/>
                  </a:lnTo>
                  <a:lnTo>
                    <a:pt x="2827" y="768"/>
                  </a:lnTo>
                  <a:lnTo>
                    <a:pt x="2809" y="737"/>
                  </a:lnTo>
                  <a:lnTo>
                    <a:pt x="2790" y="707"/>
                  </a:lnTo>
                  <a:lnTo>
                    <a:pt x="2771" y="677"/>
                  </a:lnTo>
                  <a:lnTo>
                    <a:pt x="2752" y="648"/>
                  </a:lnTo>
                  <a:lnTo>
                    <a:pt x="2731" y="619"/>
                  </a:lnTo>
                  <a:lnTo>
                    <a:pt x="2709" y="590"/>
                  </a:lnTo>
                  <a:lnTo>
                    <a:pt x="2688" y="563"/>
                  </a:lnTo>
                  <a:lnTo>
                    <a:pt x="2666" y="535"/>
                  </a:lnTo>
                  <a:lnTo>
                    <a:pt x="2642" y="508"/>
                  </a:lnTo>
                  <a:lnTo>
                    <a:pt x="2618" y="482"/>
                  </a:lnTo>
                  <a:lnTo>
                    <a:pt x="2594" y="457"/>
                  </a:lnTo>
                  <a:lnTo>
                    <a:pt x="2568" y="432"/>
                  </a:lnTo>
                  <a:lnTo>
                    <a:pt x="2543" y="407"/>
                  </a:lnTo>
                  <a:lnTo>
                    <a:pt x="2516" y="384"/>
                  </a:lnTo>
                  <a:lnTo>
                    <a:pt x="2489" y="360"/>
                  </a:lnTo>
                  <a:lnTo>
                    <a:pt x="2462" y="337"/>
                  </a:lnTo>
                  <a:lnTo>
                    <a:pt x="2434" y="315"/>
                  </a:lnTo>
                  <a:lnTo>
                    <a:pt x="2406" y="294"/>
                  </a:lnTo>
                  <a:lnTo>
                    <a:pt x="2378" y="273"/>
                  </a:lnTo>
                  <a:lnTo>
                    <a:pt x="2348" y="253"/>
                  </a:lnTo>
                  <a:lnTo>
                    <a:pt x="2318" y="234"/>
                  </a:lnTo>
                  <a:lnTo>
                    <a:pt x="2288" y="216"/>
                  </a:lnTo>
                  <a:lnTo>
                    <a:pt x="2258" y="198"/>
                  </a:lnTo>
                  <a:lnTo>
                    <a:pt x="2226" y="180"/>
                  </a:lnTo>
                  <a:lnTo>
                    <a:pt x="2195" y="164"/>
                  </a:lnTo>
                  <a:lnTo>
                    <a:pt x="2163" y="149"/>
                  </a:lnTo>
                  <a:lnTo>
                    <a:pt x="2131" y="134"/>
                  </a:lnTo>
                  <a:lnTo>
                    <a:pt x="2098" y="119"/>
                  </a:lnTo>
                  <a:lnTo>
                    <a:pt x="2066" y="106"/>
                  </a:lnTo>
                  <a:lnTo>
                    <a:pt x="2033" y="94"/>
                  </a:lnTo>
                  <a:lnTo>
                    <a:pt x="1999" y="81"/>
                  </a:lnTo>
                  <a:lnTo>
                    <a:pt x="1966" y="70"/>
                  </a:lnTo>
                  <a:lnTo>
                    <a:pt x="1932" y="60"/>
                  </a:lnTo>
                  <a:lnTo>
                    <a:pt x="1897" y="51"/>
                  </a:lnTo>
                  <a:lnTo>
                    <a:pt x="1863" y="42"/>
                  </a:lnTo>
                  <a:lnTo>
                    <a:pt x="1829" y="34"/>
                  </a:lnTo>
                  <a:lnTo>
                    <a:pt x="1794" y="27"/>
                  </a:lnTo>
                  <a:lnTo>
                    <a:pt x="1759" y="22"/>
                  </a:lnTo>
                  <a:lnTo>
                    <a:pt x="1724" y="16"/>
                  </a:lnTo>
                  <a:lnTo>
                    <a:pt x="1688" y="12"/>
                  </a:lnTo>
                  <a:lnTo>
                    <a:pt x="1653" y="7"/>
                  </a:lnTo>
                  <a:lnTo>
                    <a:pt x="1619" y="5"/>
                  </a:lnTo>
                  <a:lnTo>
                    <a:pt x="1583" y="3"/>
                  </a:lnTo>
                  <a:lnTo>
                    <a:pt x="1547" y="1"/>
                  </a:lnTo>
                  <a:lnTo>
                    <a:pt x="1512" y="0"/>
                  </a:lnTo>
                  <a:lnTo>
                    <a:pt x="1476" y="1"/>
                  </a:lnTo>
                  <a:lnTo>
                    <a:pt x="1441" y="3"/>
                  </a:lnTo>
                  <a:lnTo>
                    <a:pt x="1405" y="5"/>
                  </a:lnTo>
                  <a:lnTo>
                    <a:pt x="1370" y="7"/>
                  </a:lnTo>
                  <a:lnTo>
                    <a:pt x="1334" y="12"/>
                  </a:lnTo>
                  <a:lnTo>
                    <a:pt x="1300" y="16"/>
                  </a:lnTo>
                  <a:lnTo>
                    <a:pt x="1265" y="22"/>
                  </a:lnTo>
                  <a:lnTo>
                    <a:pt x="1230" y="27"/>
                  </a:lnTo>
                  <a:lnTo>
                    <a:pt x="1195" y="34"/>
                  </a:lnTo>
                  <a:lnTo>
                    <a:pt x="1160" y="42"/>
                  </a:lnTo>
                  <a:lnTo>
                    <a:pt x="1127" y="51"/>
                  </a:lnTo>
                  <a:lnTo>
                    <a:pt x="1092" y="60"/>
                  </a:lnTo>
                  <a:lnTo>
                    <a:pt x="1058" y="70"/>
                  </a:lnTo>
                  <a:lnTo>
                    <a:pt x="1024" y="81"/>
                  </a:lnTo>
                  <a:lnTo>
                    <a:pt x="991" y="94"/>
                  </a:lnTo>
                  <a:lnTo>
                    <a:pt x="958" y="106"/>
                  </a:lnTo>
                  <a:lnTo>
                    <a:pt x="925" y="119"/>
                  </a:lnTo>
                  <a:lnTo>
                    <a:pt x="893" y="134"/>
                  </a:lnTo>
                  <a:lnTo>
                    <a:pt x="860" y="149"/>
                  </a:lnTo>
                  <a:lnTo>
                    <a:pt x="829" y="164"/>
                  </a:lnTo>
                  <a:lnTo>
                    <a:pt x="797" y="180"/>
                  </a:lnTo>
                  <a:lnTo>
                    <a:pt x="766" y="198"/>
                  </a:lnTo>
                  <a:lnTo>
                    <a:pt x="736" y="216"/>
                  </a:lnTo>
                  <a:lnTo>
                    <a:pt x="705" y="234"/>
                  </a:lnTo>
                  <a:lnTo>
                    <a:pt x="675" y="253"/>
                  </a:lnTo>
                  <a:lnTo>
                    <a:pt x="646" y="273"/>
                  </a:lnTo>
                  <a:lnTo>
                    <a:pt x="618" y="294"/>
                  </a:lnTo>
                  <a:lnTo>
                    <a:pt x="588" y="315"/>
                  </a:lnTo>
                  <a:lnTo>
                    <a:pt x="561" y="337"/>
                  </a:lnTo>
                  <a:lnTo>
                    <a:pt x="533" y="360"/>
                  </a:lnTo>
                  <a:lnTo>
                    <a:pt x="508" y="384"/>
                  </a:lnTo>
                  <a:lnTo>
                    <a:pt x="481" y="407"/>
                  </a:lnTo>
                  <a:lnTo>
                    <a:pt x="455" y="432"/>
                  </a:lnTo>
                  <a:lnTo>
                    <a:pt x="430" y="457"/>
                  </a:lnTo>
                  <a:lnTo>
                    <a:pt x="405" y="482"/>
                  </a:lnTo>
                  <a:lnTo>
                    <a:pt x="382" y="508"/>
                  </a:lnTo>
                  <a:lnTo>
                    <a:pt x="358" y="535"/>
                  </a:lnTo>
                  <a:lnTo>
                    <a:pt x="336" y="563"/>
                  </a:lnTo>
                  <a:lnTo>
                    <a:pt x="314" y="590"/>
                  </a:lnTo>
                  <a:lnTo>
                    <a:pt x="293" y="619"/>
                  </a:lnTo>
                  <a:lnTo>
                    <a:pt x="272" y="648"/>
                  </a:lnTo>
                  <a:lnTo>
                    <a:pt x="252" y="677"/>
                  </a:lnTo>
                  <a:lnTo>
                    <a:pt x="232" y="707"/>
                  </a:lnTo>
                  <a:lnTo>
                    <a:pt x="214" y="737"/>
                  </a:lnTo>
                  <a:lnTo>
                    <a:pt x="196" y="768"/>
                  </a:lnTo>
                  <a:lnTo>
                    <a:pt x="179" y="799"/>
                  </a:lnTo>
                  <a:lnTo>
                    <a:pt x="163" y="831"/>
                  </a:lnTo>
                  <a:lnTo>
                    <a:pt x="147" y="862"/>
                  </a:lnTo>
                  <a:lnTo>
                    <a:pt x="132" y="895"/>
                  </a:lnTo>
                  <a:lnTo>
                    <a:pt x="118" y="927"/>
                  </a:lnTo>
                  <a:lnTo>
                    <a:pt x="104" y="960"/>
                  </a:lnTo>
                  <a:lnTo>
                    <a:pt x="92" y="992"/>
                  </a:lnTo>
                  <a:lnTo>
                    <a:pt x="81" y="1026"/>
                  </a:lnTo>
                  <a:lnTo>
                    <a:pt x="69" y="1060"/>
                  </a:lnTo>
                  <a:lnTo>
                    <a:pt x="59" y="1094"/>
                  </a:lnTo>
                  <a:lnTo>
                    <a:pt x="49" y="1128"/>
                  </a:lnTo>
                  <a:lnTo>
                    <a:pt x="41" y="1163"/>
                  </a:lnTo>
                  <a:lnTo>
                    <a:pt x="33" y="1197"/>
                  </a:lnTo>
                  <a:lnTo>
                    <a:pt x="26" y="1232"/>
                  </a:lnTo>
                  <a:lnTo>
                    <a:pt x="20" y="1267"/>
                  </a:lnTo>
                  <a:lnTo>
                    <a:pt x="14" y="1303"/>
                  </a:lnTo>
                  <a:lnTo>
                    <a:pt x="10" y="1337"/>
                  </a:lnTo>
                  <a:lnTo>
                    <a:pt x="6" y="1372"/>
                  </a:lnTo>
                  <a:lnTo>
                    <a:pt x="3" y="1408"/>
                  </a:lnTo>
                  <a:lnTo>
                    <a:pt x="1" y="1443"/>
                  </a:lnTo>
                  <a:lnTo>
                    <a:pt x="0" y="1479"/>
                  </a:lnTo>
                  <a:lnTo>
                    <a:pt x="0" y="1514"/>
                  </a:lnTo>
                  <a:lnTo>
                    <a:pt x="0" y="1550"/>
                  </a:lnTo>
                  <a:lnTo>
                    <a:pt x="1" y="1586"/>
                  </a:lnTo>
                  <a:lnTo>
                    <a:pt x="3" y="1621"/>
                  </a:lnTo>
                  <a:lnTo>
                    <a:pt x="6" y="1656"/>
                  </a:lnTo>
                  <a:lnTo>
                    <a:pt x="10" y="1691"/>
                  </a:lnTo>
                  <a:lnTo>
                    <a:pt x="14" y="1726"/>
                  </a:lnTo>
                  <a:lnTo>
                    <a:pt x="20" y="1762"/>
                  </a:lnTo>
                  <a:lnTo>
                    <a:pt x="26" y="1797"/>
                  </a:lnTo>
                  <a:lnTo>
                    <a:pt x="33" y="1832"/>
                  </a:lnTo>
                  <a:lnTo>
                    <a:pt x="41" y="1865"/>
                  </a:lnTo>
                  <a:lnTo>
                    <a:pt x="49" y="1900"/>
                  </a:lnTo>
                  <a:lnTo>
                    <a:pt x="59" y="1934"/>
                  </a:lnTo>
                  <a:lnTo>
                    <a:pt x="69" y="1969"/>
                  </a:lnTo>
                  <a:lnTo>
                    <a:pt x="81" y="2003"/>
                  </a:lnTo>
                  <a:lnTo>
                    <a:pt x="92" y="2035"/>
                  </a:lnTo>
                  <a:lnTo>
                    <a:pt x="104" y="2069"/>
                  </a:lnTo>
                  <a:lnTo>
                    <a:pt x="118" y="2101"/>
                  </a:lnTo>
                  <a:lnTo>
                    <a:pt x="132" y="2134"/>
                  </a:lnTo>
                  <a:lnTo>
                    <a:pt x="147" y="2167"/>
                  </a:lnTo>
                  <a:lnTo>
                    <a:pt x="163" y="2198"/>
                  </a:lnTo>
                  <a:lnTo>
                    <a:pt x="179" y="2230"/>
                  </a:lnTo>
                  <a:lnTo>
                    <a:pt x="196" y="2261"/>
                  </a:lnTo>
                  <a:lnTo>
                    <a:pt x="214" y="2291"/>
                  </a:lnTo>
                  <a:lnTo>
                    <a:pt x="232" y="2322"/>
                  </a:lnTo>
                  <a:lnTo>
                    <a:pt x="252" y="2352"/>
                  </a:lnTo>
                  <a:lnTo>
                    <a:pt x="272" y="2381"/>
                  </a:lnTo>
                  <a:lnTo>
                    <a:pt x="293" y="2409"/>
                  </a:lnTo>
                  <a:lnTo>
                    <a:pt x="314" y="2438"/>
                  </a:lnTo>
                  <a:lnTo>
                    <a:pt x="336" y="2465"/>
                  </a:lnTo>
                  <a:lnTo>
                    <a:pt x="358" y="2494"/>
                  </a:lnTo>
                  <a:lnTo>
                    <a:pt x="382" y="2519"/>
                  </a:lnTo>
                  <a:lnTo>
                    <a:pt x="405" y="2546"/>
                  </a:lnTo>
                  <a:lnTo>
                    <a:pt x="430" y="2572"/>
                  </a:lnTo>
                  <a:lnTo>
                    <a:pt x="455" y="2597"/>
                  </a:lnTo>
                  <a:lnTo>
                    <a:pt x="481" y="2622"/>
                  </a:lnTo>
                  <a:lnTo>
                    <a:pt x="508" y="2645"/>
                  </a:lnTo>
                  <a:lnTo>
                    <a:pt x="533" y="2669"/>
                  </a:lnTo>
                  <a:lnTo>
                    <a:pt x="561" y="2691"/>
                  </a:lnTo>
                  <a:lnTo>
                    <a:pt x="588" y="2714"/>
                  </a:lnTo>
                  <a:lnTo>
                    <a:pt x="618" y="2734"/>
                  </a:lnTo>
                  <a:lnTo>
                    <a:pt x="646" y="2755"/>
                  </a:lnTo>
                  <a:lnTo>
                    <a:pt x="675" y="2776"/>
                  </a:lnTo>
                  <a:lnTo>
                    <a:pt x="705" y="2795"/>
                  </a:lnTo>
                  <a:lnTo>
                    <a:pt x="736" y="2813"/>
                  </a:lnTo>
                  <a:lnTo>
                    <a:pt x="766" y="2831"/>
                  </a:lnTo>
                  <a:lnTo>
                    <a:pt x="797" y="2847"/>
                  </a:lnTo>
                  <a:lnTo>
                    <a:pt x="829" y="2864"/>
                  </a:lnTo>
                  <a:lnTo>
                    <a:pt x="860" y="2880"/>
                  </a:lnTo>
                  <a:lnTo>
                    <a:pt x="893" y="2895"/>
                  </a:lnTo>
                  <a:lnTo>
                    <a:pt x="925" y="2909"/>
                  </a:lnTo>
                  <a:lnTo>
                    <a:pt x="958" y="2923"/>
                  </a:lnTo>
                  <a:lnTo>
                    <a:pt x="991" y="2935"/>
                  </a:lnTo>
                  <a:lnTo>
                    <a:pt x="1024" y="2947"/>
                  </a:lnTo>
                  <a:lnTo>
                    <a:pt x="1058" y="2958"/>
                  </a:lnTo>
                  <a:lnTo>
                    <a:pt x="1092" y="2969"/>
                  </a:lnTo>
                  <a:lnTo>
                    <a:pt x="1127" y="2978"/>
                  </a:lnTo>
                  <a:lnTo>
                    <a:pt x="1160" y="2987"/>
                  </a:lnTo>
                  <a:lnTo>
                    <a:pt x="1195" y="2995"/>
                  </a:lnTo>
                  <a:lnTo>
                    <a:pt x="1230" y="3001"/>
                  </a:lnTo>
                  <a:lnTo>
                    <a:pt x="1265" y="3007"/>
                  </a:lnTo>
                  <a:lnTo>
                    <a:pt x="1300" y="3013"/>
                  </a:lnTo>
                  <a:lnTo>
                    <a:pt x="1334" y="3017"/>
                  </a:lnTo>
                  <a:lnTo>
                    <a:pt x="1370" y="3022"/>
                  </a:lnTo>
                  <a:lnTo>
                    <a:pt x="1405" y="3024"/>
                  </a:lnTo>
                  <a:lnTo>
                    <a:pt x="1441" y="3026"/>
                  </a:lnTo>
                  <a:lnTo>
                    <a:pt x="1476" y="3027"/>
                  </a:lnTo>
                  <a:lnTo>
                    <a:pt x="1512" y="3027"/>
                  </a:lnTo>
                  <a:lnTo>
                    <a:pt x="1547" y="3027"/>
                  </a:lnTo>
                  <a:lnTo>
                    <a:pt x="1583" y="3026"/>
                  </a:lnTo>
                  <a:lnTo>
                    <a:pt x="1619" y="3024"/>
                  </a:lnTo>
                  <a:lnTo>
                    <a:pt x="1653" y="3022"/>
                  </a:lnTo>
                  <a:lnTo>
                    <a:pt x="1688" y="3017"/>
                  </a:lnTo>
                  <a:lnTo>
                    <a:pt x="1724" y="3013"/>
                  </a:lnTo>
                  <a:lnTo>
                    <a:pt x="1759" y="3007"/>
                  </a:lnTo>
                  <a:lnTo>
                    <a:pt x="1794" y="3001"/>
                  </a:lnTo>
                  <a:lnTo>
                    <a:pt x="1829" y="2995"/>
                  </a:lnTo>
                  <a:lnTo>
                    <a:pt x="1863" y="2987"/>
                  </a:lnTo>
                  <a:lnTo>
                    <a:pt x="1897" y="2978"/>
                  </a:lnTo>
                  <a:lnTo>
                    <a:pt x="1932" y="2969"/>
                  </a:lnTo>
                  <a:lnTo>
                    <a:pt x="1966" y="2958"/>
                  </a:lnTo>
                  <a:lnTo>
                    <a:pt x="1999" y="2947"/>
                  </a:lnTo>
                  <a:lnTo>
                    <a:pt x="2033" y="2935"/>
                  </a:lnTo>
                  <a:lnTo>
                    <a:pt x="2066" y="2923"/>
                  </a:lnTo>
                  <a:lnTo>
                    <a:pt x="2098" y="2909"/>
                  </a:lnTo>
                  <a:lnTo>
                    <a:pt x="2131" y="2895"/>
                  </a:lnTo>
                  <a:lnTo>
                    <a:pt x="2163" y="2880"/>
                  </a:lnTo>
                  <a:lnTo>
                    <a:pt x="2195" y="2864"/>
                  </a:lnTo>
                  <a:lnTo>
                    <a:pt x="2226" y="2847"/>
                  </a:lnTo>
                  <a:lnTo>
                    <a:pt x="2258" y="2831"/>
                  </a:lnTo>
                  <a:lnTo>
                    <a:pt x="2288" y="2813"/>
                  </a:lnTo>
                  <a:lnTo>
                    <a:pt x="2318" y="2795"/>
                  </a:lnTo>
                  <a:lnTo>
                    <a:pt x="2348" y="2776"/>
                  </a:lnTo>
                  <a:lnTo>
                    <a:pt x="2378" y="2755"/>
                  </a:lnTo>
                  <a:lnTo>
                    <a:pt x="2406" y="2734"/>
                  </a:lnTo>
                  <a:lnTo>
                    <a:pt x="2434" y="2714"/>
                  </a:lnTo>
                  <a:lnTo>
                    <a:pt x="2462" y="2691"/>
                  </a:lnTo>
                  <a:lnTo>
                    <a:pt x="2489" y="2669"/>
                  </a:lnTo>
                  <a:lnTo>
                    <a:pt x="2516" y="2645"/>
                  </a:lnTo>
                  <a:lnTo>
                    <a:pt x="2543" y="2622"/>
                  </a:lnTo>
                  <a:lnTo>
                    <a:pt x="2568" y="2597"/>
                  </a:lnTo>
                  <a:lnTo>
                    <a:pt x="2594" y="2572"/>
                  </a:lnTo>
                  <a:lnTo>
                    <a:pt x="2618" y="2546"/>
                  </a:lnTo>
                  <a:lnTo>
                    <a:pt x="2642" y="2519"/>
                  </a:lnTo>
                  <a:lnTo>
                    <a:pt x="2666" y="2494"/>
                  </a:lnTo>
                  <a:lnTo>
                    <a:pt x="2688" y="2465"/>
                  </a:lnTo>
                  <a:lnTo>
                    <a:pt x="2709" y="2438"/>
                  </a:lnTo>
                  <a:lnTo>
                    <a:pt x="2731" y="2409"/>
                  </a:lnTo>
                  <a:lnTo>
                    <a:pt x="2752" y="2381"/>
                  </a:lnTo>
                  <a:lnTo>
                    <a:pt x="2771" y="2352"/>
                  </a:lnTo>
                  <a:lnTo>
                    <a:pt x="2790" y="2322"/>
                  </a:lnTo>
                  <a:lnTo>
                    <a:pt x="2809" y="2291"/>
                  </a:lnTo>
                  <a:lnTo>
                    <a:pt x="2827" y="2261"/>
                  </a:lnTo>
                  <a:lnTo>
                    <a:pt x="2844" y="2230"/>
                  </a:lnTo>
                  <a:lnTo>
                    <a:pt x="2861" y="2198"/>
                  </a:lnTo>
                  <a:lnTo>
                    <a:pt x="2877" y="2167"/>
                  </a:lnTo>
                  <a:lnTo>
                    <a:pt x="2891" y="2134"/>
                  </a:lnTo>
                  <a:lnTo>
                    <a:pt x="2905" y="2101"/>
                  </a:lnTo>
                  <a:lnTo>
                    <a:pt x="2918" y="2069"/>
                  </a:lnTo>
                  <a:lnTo>
                    <a:pt x="2932" y="2035"/>
                  </a:lnTo>
                  <a:lnTo>
                    <a:pt x="2943" y="2003"/>
                  </a:lnTo>
                  <a:lnTo>
                    <a:pt x="2954" y="19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4" name="Freeform 91"/>
            <p:cNvSpPr>
              <a:spLocks/>
            </p:cNvSpPr>
            <p:nvPr/>
          </p:nvSpPr>
          <p:spPr bwMode="auto">
            <a:xfrm>
              <a:off x="1894" y="3261"/>
              <a:ext cx="19" cy="123"/>
            </a:xfrm>
            <a:custGeom>
              <a:avLst/>
              <a:gdLst>
                <a:gd name="T0" fmla="*/ 0 w 70"/>
                <a:gd name="T1" fmla="*/ 2 h 455"/>
                <a:gd name="T2" fmla="*/ 0 w 70"/>
                <a:gd name="T3" fmla="*/ 2 h 455"/>
                <a:gd name="T4" fmla="*/ 0 w 70"/>
                <a:gd name="T5" fmla="*/ 2 h 455"/>
                <a:gd name="T6" fmla="*/ 0 w 70"/>
                <a:gd name="T7" fmla="*/ 2 h 455"/>
                <a:gd name="T8" fmla="*/ 0 w 70"/>
                <a:gd name="T9" fmla="*/ 2 h 455"/>
                <a:gd name="T10" fmla="*/ 0 w 70"/>
                <a:gd name="T11" fmla="*/ 2 h 455"/>
                <a:gd name="T12" fmla="*/ 0 w 70"/>
                <a:gd name="T13" fmla="*/ 1 h 455"/>
                <a:gd name="T14" fmla="*/ 0 w 70"/>
                <a:gd name="T15" fmla="*/ 1 h 455"/>
                <a:gd name="T16" fmla="*/ 0 w 70"/>
                <a:gd name="T17" fmla="*/ 1 h 455"/>
                <a:gd name="T18" fmla="*/ 0 w 70"/>
                <a:gd name="T19" fmla="*/ 1 h 455"/>
                <a:gd name="T20" fmla="*/ 0 w 70"/>
                <a:gd name="T21" fmla="*/ 1 h 455"/>
                <a:gd name="T22" fmla="*/ 0 w 70"/>
                <a:gd name="T23" fmla="*/ 0 h 455"/>
                <a:gd name="T24" fmla="*/ 0 w 70"/>
                <a:gd name="T25" fmla="*/ 0 h 455"/>
                <a:gd name="T26" fmla="*/ 0 w 70"/>
                <a:gd name="T27" fmla="*/ 0 h 4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0" h="455">
                  <a:moveTo>
                    <a:pt x="0" y="455"/>
                  </a:moveTo>
                  <a:lnTo>
                    <a:pt x="10" y="420"/>
                  </a:lnTo>
                  <a:lnTo>
                    <a:pt x="19" y="386"/>
                  </a:lnTo>
                  <a:lnTo>
                    <a:pt x="28" y="351"/>
                  </a:lnTo>
                  <a:lnTo>
                    <a:pt x="36" y="318"/>
                  </a:lnTo>
                  <a:lnTo>
                    <a:pt x="43" y="283"/>
                  </a:lnTo>
                  <a:lnTo>
                    <a:pt x="50" y="248"/>
                  </a:lnTo>
                  <a:lnTo>
                    <a:pt x="55" y="212"/>
                  </a:lnTo>
                  <a:lnTo>
                    <a:pt x="60" y="177"/>
                  </a:lnTo>
                  <a:lnTo>
                    <a:pt x="63" y="142"/>
                  </a:lnTo>
                  <a:lnTo>
                    <a:pt x="67" y="107"/>
                  </a:lnTo>
                  <a:lnTo>
                    <a:pt x="68" y="72"/>
                  </a:lnTo>
                  <a:lnTo>
                    <a:pt x="70" y="36"/>
                  </a:lnTo>
                  <a:lnTo>
                    <a:pt x="7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5" name="Line 92"/>
            <p:cNvSpPr>
              <a:spLocks noChangeShapeType="1"/>
            </p:cNvSpPr>
            <p:nvPr/>
          </p:nvSpPr>
          <p:spPr bwMode="auto">
            <a:xfrm>
              <a:off x="1015" y="1843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6" name="Line 93"/>
            <p:cNvSpPr>
              <a:spLocks noChangeShapeType="1"/>
            </p:cNvSpPr>
            <p:nvPr/>
          </p:nvSpPr>
          <p:spPr bwMode="auto">
            <a:xfrm>
              <a:off x="1205" y="184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7" name="Line 94"/>
            <p:cNvSpPr>
              <a:spLocks noChangeShapeType="1"/>
            </p:cNvSpPr>
            <p:nvPr/>
          </p:nvSpPr>
          <p:spPr bwMode="auto">
            <a:xfrm>
              <a:off x="1269" y="1843"/>
              <a:ext cx="1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8" name="Line 95"/>
            <p:cNvSpPr>
              <a:spLocks noChangeShapeType="1"/>
            </p:cNvSpPr>
            <p:nvPr/>
          </p:nvSpPr>
          <p:spPr bwMode="auto">
            <a:xfrm>
              <a:off x="1484" y="184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99" name="Line 96"/>
            <p:cNvSpPr>
              <a:spLocks noChangeShapeType="1"/>
            </p:cNvSpPr>
            <p:nvPr/>
          </p:nvSpPr>
          <p:spPr bwMode="auto">
            <a:xfrm>
              <a:off x="1548" y="1843"/>
              <a:ext cx="1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0" name="Line 97"/>
            <p:cNvSpPr>
              <a:spLocks noChangeShapeType="1"/>
            </p:cNvSpPr>
            <p:nvPr/>
          </p:nvSpPr>
          <p:spPr bwMode="auto">
            <a:xfrm>
              <a:off x="1761" y="184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1" name="Line 98"/>
            <p:cNvSpPr>
              <a:spLocks noChangeShapeType="1"/>
            </p:cNvSpPr>
            <p:nvPr/>
          </p:nvSpPr>
          <p:spPr bwMode="auto">
            <a:xfrm>
              <a:off x="1825" y="1843"/>
              <a:ext cx="1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2" name="Line 99"/>
            <p:cNvSpPr>
              <a:spLocks noChangeShapeType="1"/>
            </p:cNvSpPr>
            <p:nvPr/>
          </p:nvSpPr>
          <p:spPr bwMode="auto">
            <a:xfrm>
              <a:off x="1141" y="2024"/>
              <a:ext cx="73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3" name="Line 100"/>
            <p:cNvSpPr>
              <a:spLocks noChangeShapeType="1"/>
            </p:cNvSpPr>
            <p:nvPr/>
          </p:nvSpPr>
          <p:spPr bwMode="auto">
            <a:xfrm>
              <a:off x="1352" y="1466"/>
              <a:ext cx="30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4" name="Freeform 101"/>
            <p:cNvSpPr>
              <a:spLocks/>
            </p:cNvSpPr>
            <p:nvPr/>
          </p:nvSpPr>
          <p:spPr bwMode="auto">
            <a:xfrm>
              <a:off x="1100" y="1466"/>
              <a:ext cx="252" cy="558"/>
            </a:xfrm>
            <a:custGeom>
              <a:avLst/>
              <a:gdLst>
                <a:gd name="T0" fmla="*/ 5 w 939"/>
                <a:gd name="T1" fmla="*/ 0 h 2070"/>
                <a:gd name="T2" fmla="*/ 4 w 939"/>
                <a:gd name="T3" fmla="*/ 0 h 2070"/>
                <a:gd name="T4" fmla="*/ 4 w 939"/>
                <a:gd name="T5" fmla="*/ 1 h 2070"/>
                <a:gd name="T6" fmla="*/ 4 w 939"/>
                <a:gd name="T7" fmla="*/ 1 h 2070"/>
                <a:gd name="T8" fmla="*/ 3 w 939"/>
                <a:gd name="T9" fmla="*/ 1 h 2070"/>
                <a:gd name="T10" fmla="*/ 3 w 939"/>
                <a:gd name="T11" fmla="*/ 1 h 2070"/>
                <a:gd name="T12" fmla="*/ 3 w 939"/>
                <a:gd name="T13" fmla="*/ 1 h 2070"/>
                <a:gd name="T14" fmla="*/ 2 w 939"/>
                <a:gd name="T15" fmla="*/ 1 h 2070"/>
                <a:gd name="T16" fmla="*/ 2 w 939"/>
                <a:gd name="T17" fmla="*/ 2 h 2070"/>
                <a:gd name="T18" fmla="*/ 2 w 939"/>
                <a:gd name="T19" fmla="*/ 2 h 2070"/>
                <a:gd name="T20" fmla="*/ 2 w 939"/>
                <a:gd name="T21" fmla="*/ 2 h 2070"/>
                <a:gd name="T22" fmla="*/ 2 w 939"/>
                <a:gd name="T23" fmla="*/ 3 h 2070"/>
                <a:gd name="T24" fmla="*/ 1 w 939"/>
                <a:gd name="T25" fmla="*/ 3 h 2070"/>
                <a:gd name="T26" fmla="*/ 1 w 939"/>
                <a:gd name="T27" fmla="*/ 3 h 2070"/>
                <a:gd name="T28" fmla="*/ 1 w 939"/>
                <a:gd name="T29" fmla="*/ 4 h 2070"/>
                <a:gd name="T30" fmla="*/ 1 w 939"/>
                <a:gd name="T31" fmla="*/ 4 h 2070"/>
                <a:gd name="T32" fmla="*/ 1 w 939"/>
                <a:gd name="T33" fmla="*/ 4 h 2070"/>
                <a:gd name="T34" fmla="*/ 1 w 939"/>
                <a:gd name="T35" fmla="*/ 5 h 2070"/>
                <a:gd name="T36" fmla="*/ 0 w 939"/>
                <a:gd name="T37" fmla="*/ 5 h 2070"/>
                <a:gd name="T38" fmla="*/ 0 w 939"/>
                <a:gd name="T39" fmla="*/ 5 h 2070"/>
                <a:gd name="T40" fmla="*/ 0 w 939"/>
                <a:gd name="T41" fmla="*/ 6 h 2070"/>
                <a:gd name="T42" fmla="*/ 0 w 939"/>
                <a:gd name="T43" fmla="*/ 6 h 2070"/>
                <a:gd name="T44" fmla="*/ 0 w 939"/>
                <a:gd name="T45" fmla="*/ 6 h 2070"/>
                <a:gd name="T46" fmla="*/ 0 w 939"/>
                <a:gd name="T47" fmla="*/ 7 h 2070"/>
                <a:gd name="T48" fmla="*/ 0 w 939"/>
                <a:gd name="T49" fmla="*/ 7 h 2070"/>
                <a:gd name="T50" fmla="*/ 0 w 939"/>
                <a:gd name="T51" fmla="*/ 8 h 2070"/>
                <a:gd name="T52" fmla="*/ 0 w 939"/>
                <a:gd name="T53" fmla="*/ 8 h 2070"/>
                <a:gd name="T54" fmla="*/ 0 w 939"/>
                <a:gd name="T55" fmla="*/ 8 h 2070"/>
                <a:gd name="T56" fmla="*/ 0 w 939"/>
                <a:gd name="T57" fmla="*/ 9 h 2070"/>
                <a:gd name="T58" fmla="*/ 0 w 939"/>
                <a:gd name="T59" fmla="*/ 9 h 2070"/>
                <a:gd name="T60" fmla="*/ 0 w 939"/>
                <a:gd name="T61" fmla="*/ 9 h 2070"/>
                <a:gd name="T62" fmla="*/ 0 w 939"/>
                <a:gd name="T63" fmla="*/ 10 h 2070"/>
                <a:gd name="T64" fmla="*/ 1 w 939"/>
                <a:gd name="T65" fmla="*/ 10 h 2070"/>
                <a:gd name="T66" fmla="*/ 1 w 939"/>
                <a:gd name="T67" fmla="*/ 11 h 2070"/>
                <a:gd name="T68" fmla="*/ 1 w 939"/>
                <a:gd name="T69" fmla="*/ 11 h 207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39" h="2070">
                  <a:moveTo>
                    <a:pt x="939" y="0"/>
                  </a:moveTo>
                  <a:lnTo>
                    <a:pt x="906" y="14"/>
                  </a:lnTo>
                  <a:lnTo>
                    <a:pt x="874" y="29"/>
                  </a:lnTo>
                  <a:lnTo>
                    <a:pt x="842" y="43"/>
                  </a:lnTo>
                  <a:lnTo>
                    <a:pt x="811" y="60"/>
                  </a:lnTo>
                  <a:lnTo>
                    <a:pt x="779" y="77"/>
                  </a:lnTo>
                  <a:lnTo>
                    <a:pt x="749" y="94"/>
                  </a:lnTo>
                  <a:lnTo>
                    <a:pt x="719" y="113"/>
                  </a:lnTo>
                  <a:lnTo>
                    <a:pt x="688" y="131"/>
                  </a:lnTo>
                  <a:lnTo>
                    <a:pt x="659" y="151"/>
                  </a:lnTo>
                  <a:lnTo>
                    <a:pt x="630" y="171"/>
                  </a:lnTo>
                  <a:lnTo>
                    <a:pt x="601" y="193"/>
                  </a:lnTo>
                  <a:lnTo>
                    <a:pt x="573" y="214"/>
                  </a:lnTo>
                  <a:lnTo>
                    <a:pt x="546" y="236"/>
                  </a:lnTo>
                  <a:lnTo>
                    <a:pt x="519" y="259"/>
                  </a:lnTo>
                  <a:lnTo>
                    <a:pt x="492" y="282"/>
                  </a:lnTo>
                  <a:lnTo>
                    <a:pt x="466" y="307"/>
                  </a:lnTo>
                  <a:lnTo>
                    <a:pt x="441" y="332"/>
                  </a:lnTo>
                  <a:lnTo>
                    <a:pt x="417" y="358"/>
                  </a:lnTo>
                  <a:lnTo>
                    <a:pt x="392" y="384"/>
                  </a:lnTo>
                  <a:lnTo>
                    <a:pt x="368" y="409"/>
                  </a:lnTo>
                  <a:lnTo>
                    <a:pt x="346" y="438"/>
                  </a:lnTo>
                  <a:lnTo>
                    <a:pt x="323" y="465"/>
                  </a:lnTo>
                  <a:lnTo>
                    <a:pt x="302" y="493"/>
                  </a:lnTo>
                  <a:lnTo>
                    <a:pt x="281" y="522"/>
                  </a:lnTo>
                  <a:lnTo>
                    <a:pt x="260" y="550"/>
                  </a:lnTo>
                  <a:lnTo>
                    <a:pt x="241" y="580"/>
                  </a:lnTo>
                  <a:lnTo>
                    <a:pt x="222" y="611"/>
                  </a:lnTo>
                  <a:lnTo>
                    <a:pt x="204" y="641"/>
                  </a:lnTo>
                  <a:lnTo>
                    <a:pt x="186" y="671"/>
                  </a:lnTo>
                  <a:lnTo>
                    <a:pt x="170" y="703"/>
                  </a:lnTo>
                  <a:lnTo>
                    <a:pt x="154" y="734"/>
                  </a:lnTo>
                  <a:lnTo>
                    <a:pt x="139" y="767"/>
                  </a:lnTo>
                  <a:lnTo>
                    <a:pt x="124" y="798"/>
                  </a:lnTo>
                  <a:lnTo>
                    <a:pt x="111" y="831"/>
                  </a:lnTo>
                  <a:lnTo>
                    <a:pt x="97" y="864"/>
                  </a:lnTo>
                  <a:lnTo>
                    <a:pt x="85" y="898"/>
                  </a:lnTo>
                  <a:lnTo>
                    <a:pt x="74" y="931"/>
                  </a:lnTo>
                  <a:lnTo>
                    <a:pt x="64" y="966"/>
                  </a:lnTo>
                  <a:lnTo>
                    <a:pt x="54" y="999"/>
                  </a:lnTo>
                  <a:lnTo>
                    <a:pt x="45" y="1033"/>
                  </a:lnTo>
                  <a:lnTo>
                    <a:pt x="37" y="1068"/>
                  </a:lnTo>
                  <a:lnTo>
                    <a:pt x="29" y="1103"/>
                  </a:lnTo>
                  <a:lnTo>
                    <a:pt x="22" y="1138"/>
                  </a:lnTo>
                  <a:lnTo>
                    <a:pt x="17" y="1172"/>
                  </a:lnTo>
                  <a:lnTo>
                    <a:pt x="12" y="1207"/>
                  </a:lnTo>
                  <a:lnTo>
                    <a:pt x="8" y="1243"/>
                  </a:lnTo>
                  <a:lnTo>
                    <a:pt x="4" y="1278"/>
                  </a:lnTo>
                  <a:lnTo>
                    <a:pt x="2" y="1314"/>
                  </a:lnTo>
                  <a:lnTo>
                    <a:pt x="1" y="1349"/>
                  </a:lnTo>
                  <a:lnTo>
                    <a:pt x="0" y="1385"/>
                  </a:lnTo>
                  <a:lnTo>
                    <a:pt x="0" y="1420"/>
                  </a:lnTo>
                  <a:lnTo>
                    <a:pt x="1" y="1455"/>
                  </a:lnTo>
                  <a:lnTo>
                    <a:pt x="2" y="1490"/>
                  </a:lnTo>
                  <a:lnTo>
                    <a:pt x="5" y="1526"/>
                  </a:lnTo>
                  <a:lnTo>
                    <a:pt x="8" y="1561"/>
                  </a:lnTo>
                  <a:lnTo>
                    <a:pt x="12" y="1597"/>
                  </a:lnTo>
                  <a:lnTo>
                    <a:pt x="18" y="1632"/>
                  </a:lnTo>
                  <a:lnTo>
                    <a:pt x="23" y="1667"/>
                  </a:lnTo>
                  <a:lnTo>
                    <a:pt x="30" y="1702"/>
                  </a:lnTo>
                  <a:lnTo>
                    <a:pt x="37" y="1736"/>
                  </a:lnTo>
                  <a:lnTo>
                    <a:pt x="46" y="1771"/>
                  </a:lnTo>
                  <a:lnTo>
                    <a:pt x="55" y="1805"/>
                  </a:lnTo>
                  <a:lnTo>
                    <a:pt x="65" y="1839"/>
                  </a:lnTo>
                  <a:lnTo>
                    <a:pt x="75" y="1872"/>
                  </a:lnTo>
                  <a:lnTo>
                    <a:pt x="86" y="1906"/>
                  </a:lnTo>
                  <a:lnTo>
                    <a:pt x="99" y="1940"/>
                  </a:lnTo>
                  <a:lnTo>
                    <a:pt x="112" y="1972"/>
                  </a:lnTo>
                  <a:lnTo>
                    <a:pt x="126" y="2005"/>
                  </a:lnTo>
                  <a:lnTo>
                    <a:pt x="140" y="2037"/>
                  </a:lnTo>
                  <a:lnTo>
                    <a:pt x="156" y="20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5" name="Line 102"/>
            <p:cNvSpPr>
              <a:spLocks noChangeShapeType="1"/>
            </p:cNvSpPr>
            <p:nvPr/>
          </p:nvSpPr>
          <p:spPr bwMode="auto">
            <a:xfrm flipH="1">
              <a:off x="998" y="2024"/>
              <a:ext cx="143" cy="3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6" name="Line 103"/>
            <p:cNvSpPr>
              <a:spLocks noChangeShapeType="1"/>
            </p:cNvSpPr>
            <p:nvPr/>
          </p:nvSpPr>
          <p:spPr bwMode="auto">
            <a:xfrm flipH="1" flipV="1">
              <a:off x="1506" y="1060"/>
              <a:ext cx="155" cy="4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7" name="Freeform 104"/>
            <p:cNvSpPr>
              <a:spLocks/>
            </p:cNvSpPr>
            <p:nvPr/>
          </p:nvSpPr>
          <p:spPr bwMode="auto">
            <a:xfrm>
              <a:off x="1855" y="3154"/>
              <a:ext cx="17" cy="107"/>
            </a:xfrm>
            <a:custGeom>
              <a:avLst/>
              <a:gdLst>
                <a:gd name="T0" fmla="*/ 0 w 59"/>
                <a:gd name="T1" fmla="*/ 2 h 393"/>
                <a:gd name="T2" fmla="*/ 0 w 59"/>
                <a:gd name="T3" fmla="*/ 2 h 393"/>
                <a:gd name="T4" fmla="*/ 0 w 59"/>
                <a:gd name="T5" fmla="*/ 2 h 393"/>
                <a:gd name="T6" fmla="*/ 0 w 59"/>
                <a:gd name="T7" fmla="*/ 2 h 393"/>
                <a:gd name="T8" fmla="*/ 0 w 59"/>
                <a:gd name="T9" fmla="*/ 1 h 393"/>
                <a:gd name="T10" fmla="*/ 0 w 59"/>
                <a:gd name="T11" fmla="*/ 1 h 393"/>
                <a:gd name="T12" fmla="*/ 0 w 59"/>
                <a:gd name="T13" fmla="*/ 1 h 393"/>
                <a:gd name="T14" fmla="*/ 0 w 59"/>
                <a:gd name="T15" fmla="*/ 1 h 393"/>
                <a:gd name="T16" fmla="*/ 0 w 59"/>
                <a:gd name="T17" fmla="*/ 1 h 393"/>
                <a:gd name="T18" fmla="*/ 0 w 59"/>
                <a:gd name="T19" fmla="*/ 1 h 393"/>
                <a:gd name="T20" fmla="*/ 0 w 59"/>
                <a:gd name="T21" fmla="*/ 0 h 393"/>
                <a:gd name="T22" fmla="*/ 0 w 59"/>
                <a:gd name="T23" fmla="*/ 0 h 393"/>
                <a:gd name="T24" fmla="*/ 0 w 59"/>
                <a:gd name="T25" fmla="*/ 0 h 3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393">
                  <a:moveTo>
                    <a:pt x="59" y="393"/>
                  </a:moveTo>
                  <a:lnTo>
                    <a:pt x="59" y="360"/>
                  </a:lnTo>
                  <a:lnTo>
                    <a:pt x="58" y="327"/>
                  </a:lnTo>
                  <a:lnTo>
                    <a:pt x="55" y="294"/>
                  </a:lnTo>
                  <a:lnTo>
                    <a:pt x="53" y="260"/>
                  </a:lnTo>
                  <a:lnTo>
                    <a:pt x="49" y="228"/>
                  </a:lnTo>
                  <a:lnTo>
                    <a:pt x="44" y="194"/>
                  </a:lnTo>
                  <a:lnTo>
                    <a:pt x="40" y="161"/>
                  </a:lnTo>
                  <a:lnTo>
                    <a:pt x="33" y="129"/>
                  </a:lnTo>
                  <a:lnTo>
                    <a:pt x="26" y="96"/>
                  </a:lnTo>
                  <a:lnTo>
                    <a:pt x="18" y="64"/>
                  </a:lnTo>
                  <a:lnTo>
                    <a:pt x="11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8" name="Freeform 105"/>
            <p:cNvSpPr>
              <a:spLocks/>
            </p:cNvSpPr>
            <p:nvPr/>
          </p:nvSpPr>
          <p:spPr bwMode="auto">
            <a:xfrm>
              <a:off x="1789" y="3030"/>
              <a:ext cx="55" cy="90"/>
            </a:xfrm>
            <a:custGeom>
              <a:avLst/>
              <a:gdLst>
                <a:gd name="T0" fmla="*/ 1 w 204"/>
                <a:gd name="T1" fmla="*/ 2 h 342"/>
                <a:gd name="T2" fmla="*/ 1 w 204"/>
                <a:gd name="T3" fmla="*/ 2 h 342"/>
                <a:gd name="T4" fmla="*/ 1 w 204"/>
                <a:gd name="T5" fmla="*/ 1 h 342"/>
                <a:gd name="T6" fmla="*/ 1 w 204"/>
                <a:gd name="T7" fmla="*/ 1 h 342"/>
                <a:gd name="T8" fmla="*/ 1 w 204"/>
                <a:gd name="T9" fmla="*/ 1 h 342"/>
                <a:gd name="T10" fmla="*/ 1 w 204"/>
                <a:gd name="T11" fmla="*/ 1 h 342"/>
                <a:gd name="T12" fmla="*/ 1 w 204"/>
                <a:gd name="T13" fmla="*/ 1 h 342"/>
                <a:gd name="T14" fmla="*/ 1 w 204"/>
                <a:gd name="T15" fmla="*/ 1 h 342"/>
                <a:gd name="T16" fmla="*/ 1 w 204"/>
                <a:gd name="T17" fmla="*/ 1 h 342"/>
                <a:gd name="T18" fmla="*/ 0 w 204"/>
                <a:gd name="T19" fmla="*/ 1 h 342"/>
                <a:gd name="T20" fmla="*/ 0 w 204"/>
                <a:gd name="T21" fmla="*/ 0 h 342"/>
                <a:gd name="T22" fmla="*/ 0 w 204"/>
                <a:gd name="T23" fmla="*/ 0 h 342"/>
                <a:gd name="T24" fmla="*/ 0 w 204"/>
                <a:gd name="T25" fmla="*/ 0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342">
                  <a:moveTo>
                    <a:pt x="204" y="342"/>
                  </a:moveTo>
                  <a:lnTo>
                    <a:pt x="192" y="311"/>
                  </a:lnTo>
                  <a:lnTo>
                    <a:pt x="178" y="281"/>
                  </a:lnTo>
                  <a:lnTo>
                    <a:pt x="163" y="251"/>
                  </a:lnTo>
                  <a:lnTo>
                    <a:pt x="148" y="221"/>
                  </a:lnTo>
                  <a:lnTo>
                    <a:pt x="131" y="192"/>
                  </a:lnTo>
                  <a:lnTo>
                    <a:pt x="116" y="163"/>
                  </a:lnTo>
                  <a:lnTo>
                    <a:pt x="98" y="135"/>
                  </a:lnTo>
                  <a:lnTo>
                    <a:pt x="80" y="107"/>
                  </a:lnTo>
                  <a:lnTo>
                    <a:pt x="61" y="80"/>
                  </a:lnTo>
                  <a:lnTo>
                    <a:pt x="42" y="53"/>
                  </a:lnTo>
                  <a:lnTo>
                    <a:pt x="21" y="2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09" name="Freeform 106"/>
            <p:cNvSpPr>
              <a:spLocks/>
            </p:cNvSpPr>
            <p:nvPr/>
          </p:nvSpPr>
          <p:spPr bwMode="auto">
            <a:xfrm>
              <a:off x="1678" y="2939"/>
              <a:ext cx="87" cy="62"/>
            </a:xfrm>
            <a:custGeom>
              <a:avLst/>
              <a:gdLst>
                <a:gd name="T0" fmla="*/ 2 w 320"/>
                <a:gd name="T1" fmla="*/ 1 h 237"/>
                <a:gd name="T2" fmla="*/ 2 w 320"/>
                <a:gd name="T3" fmla="*/ 1 h 237"/>
                <a:gd name="T4" fmla="*/ 1 w 320"/>
                <a:gd name="T5" fmla="*/ 1 h 237"/>
                <a:gd name="T6" fmla="*/ 1 w 320"/>
                <a:gd name="T7" fmla="*/ 1 h 237"/>
                <a:gd name="T8" fmla="*/ 1 w 320"/>
                <a:gd name="T9" fmla="*/ 1 h 237"/>
                <a:gd name="T10" fmla="*/ 1 w 320"/>
                <a:gd name="T11" fmla="*/ 1 h 237"/>
                <a:gd name="T12" fmla="*/ 1 w 320"/>
                <a:gd name="T13" fmla="*/ 1 h 237"/>
                <a:gd name="T14" fmla="*/ 1 w 320"/>
                <a:gd name="T15" fmla="*/ 1 h 237"/>
                <a:gd name="T16" fmla="*/ 1 w 320"/>
                <a:gd name="T17" fmla="*/ 0 h 237"/>
                <a:gd name="T18" fmla="*/ 1 w 320"/>
                <a:gd name="T19" fmla="*/ 0 h 237"/>
                <a:gd name="T20" fmla="*/ 0 w 320"/>
                <a:gd name="T21" fmla="*/ 0 h 237"/>
                <a:gd name="T22" fmla="*/ 0 w 320"/>
                <a:gd name="T23" fmla="*/ 0 h 237"/>
                <a:gd name="T24" fmla="*/ 0 w 320"/>
                <a:gd name="T25" fmla="*/ 0 h 2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0" h="237">
                  <a:moveTo>
                    <a:pt x="320" y="237"/>
                  </a:moveTo>
                  <a:lnTo>
                    <a:pt x="296" y="214"/>
                  </a:lnTo>
                  <a:lnTo>
                    <a:pt x="272" y="191"/>
                  </a:lnTo>
                  <a:lnTo>
                    <a:pt x="247" y="169"/>
                  </a:lnTo>
                  <a:lnTo>
                    <a:pt x="221" y="147"/>
                  </a:lnTo>
                  <a:lnTo>
                    <a:pt x="196" y="127"/>
                  </a:lnTo>
                  <a:lnTo>
                    <a:pt x="169" y="107"/>
                  </a:lnTo>
                  <a:lnTo>
                    <a:pt x="142" y="88"/>
                  </a:lnTo>
                  <a:lnTo>
                    <a:pt x="115" y="69"/>
                  </a:lnTo>
                  <a:lnTo>
                    <a:pt x="87" y="51"/>
                  </a:lnTo>
                  <a:lnTo>
                    <a:pt x="59" y="33"/>
                  </a:lnTo>
                  <a:lnTo>
                    <a:pt x="29" y="1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0" name="Freeform 107"/>
            <p:cNvSpPr>
              <a:spLocks/>
            </p:cNvSpPr>
            <p:nvPr/>
          </p:nvSpPr>
          <p:spPr bwMode="auto">
            <a:xfrm>
              <a:off x="1542" y="2898"/>
              <a:ext cx="104" cy="24"/>
            </a:xfrm>
            <a:custGeom>
              <a:avLst/>
              <a:gdLst>
                <a:gd name="T0" fmla="*/ 2 w 387"/>
                <a:gd name="T1" fmla="*/ 0 h 97"/>
                <a:gd name="T2" fmla="*/ 2 w 387"/>
                <a:gd name="T3" fmla="*/ 0 h 97"/>
                <a:gd name="T4" fmla="*/ 2 w 387"/>
                <a:gd name="T5" fmla="*/ 0 h 97"/>
                <a:gd name="T6" fmla="*/ 2 w 387"/>
                <a:gd name="T7" fmla="*/ 0 h 97"/>
                <a:gd name="T8" fmla="*/ 1 w 387"/>
                <a:gd name="T9" fmla="*/ 0 h 97"/>
                <a:gd name="T10" fmla="*/ 1 w 387"/>
                <a:gd name="T11" fmla="*/ 0 h 97"/>
                <a:gd name="T12" fmla="*/ 1 w 387"/>
                <a:gd name="T13" fmla="*/ 0 h 97"/>
                <a:gd name="T14" fmla="*/ 1 w 387"/>
                <a:gd name="T15" fmla="*/ 0 h 97"/>
                <a:gd name="T16" fmla="*/ 1 w 387"/>
                <a:gd name="T17" fmla="*/ 0 h 97"/>
                <a:gd name="T18" fmla="*/ 1 w 387"/>
                <a:gd name="T19" fmla="*/ 0 h 97"/>
                <a:gd name="T20" fmla="*/ 0 w 387"/>
                <a:gd name="T21" fmla="*/ 0 h 97"/>
                <a:gd name="T22" fmla="*/ 0 w 387"/>
                <a:gd name="T23" fmla="*/ 0 h 97"/>
                <a:gd name="T24" fmla="*/ 0 w 387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7" h="97">
                  <a:moveTo>
                    <a:pt x="387" y="97"/>
                  </a:moveTo>
                  <a:lnTo>
                    <a:pt x="355" y="85"/>
                  </a:lnTo>
                  <a:lnTo>
                    <a:pt x="325" y="73"/>
                  </a:lnTo>
                  <a:lnTo>
                    <a:pt x="294" y="62"/>
                  </a:lnTo>
                  <a:lnTo>
                    <a:pt x="261" y="52"/>
                  </a:lnTo>
                  <a:lnTo>
                    <a:pt x="230" y="43"/>
                  </a:lnTo>
                  <a:lnTo>
                    <a:pt x="197" y="34"/>
                  </a:lnTo>
                  <a:lnTo>
                    <a:pt x="164" y="26"/>
                  </a:lnTo>
                  <a:lnTo>
                    <a:pt x="132" y="19"/>
                  </a:lnTo>
                  <a:lnTo>
                    <a:pt x="99" y="14"/>
                  </a:lnTo>
                  <a:lnTo>
                    <a:pt x="67" y="8"/>
                  </a:lnTo>
                  <a:lnTo>
                    <a:pt x="34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1" name="Freeform 108"/>
            <p:cNvSpPr>
              <a:spLocks/>
            </p:cNvSpPr>
            <p:nvPr/>
          </p:nvSpPr>
          <p:spPr bwMode="auto">
            <a:xfrm>
              <a:off x="1401" y="2896"/>
              <a:ext cx="105" cy="15"/>
            </a:xfrm>
            <a:custGeom>
              <a:avLst/>
              <a:gdLst>
                <a:gd name="T0" fmla="*/ 2 w 394"/>
                <a:gd name="T1" fmla="*/ 0 h 58"/>
                <a:gd name="T2" fmla="*/ 2 w 394"/>
                <a:gd name="T3" fmla="*/ 0 h 58"/>
                <a:gd name="T4" fmla="*/ 2 w 394"/>
                <a:gd name="T5" fmla="*/ 0 h 58"/>
                <a:gd name="T6" fmla="*/ 2 w 394"/>
                <a:gd name="T7" fmla="*/ 0 h 58"/>
                <a:gd name="T8" fmla="*/ 1 w 394"/>
                <a:gd name="T9" fmla="*/ 0 h 58"/>
                <a:gd name="T10" fmla="*/ 1 w 394"/>
                <a:gd name="T11" fmla="*/ 0 h 58"/>
                <a:gd name="T12" fmla="*/ 1 w 394"/>
                <a:gd name="T13" fmla="*/ 0 h 58"/>
                <a:gd name="T14" fmla="*/ 1 w 394"/>
                <a:gd name="T15" fmla="*/ 0 h 58"/>
                <a:gd name="T16" fmla="*/ 1 w 394"/>
                <a:gd name="T17" fmla="*/ 0 h 58"/>
                <a:gd name="T18" fmla="*/ 1 w 394"/>
                <a:gd name="T19" fmla="*/ 0 h 58"/>
                <a:gd name="T20" fmla="*/ 0 w 394"/>
                <a:gd name="T21" fmla="*/ 0 h 58"/>
                <a:gd name="T22" fmla="*/ 0 w 394"/>
                <a:gd name="T23" fmla="*/ 0 h 58"/>
                <a:gd name="T24" fmla="*/ 0 w 394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4" h="58">
                  <a:moveTo>
                    <a:pt x="394" y="0"/>
                  </a:moveTo>
                  <a:lnTo>
                    <a:pt x="360" y="0"/>
                  </a:lnTo>
                  <a:lnTo>
                    <a:pt x="328" y="2"/>
                  </a:lnTo>
                  <a:lnTo>
                    <a:pt x="294" y="3"/>
                  </a:lnTo>
                  <a:lnTo>
                    <a:pt x="261" y="6"/>
                  </a:lnTo>
                  <a:lnTo>
                    <a:pt x="228" y="10"/>
                  </a:lnTo>
                  <a:lnTo>
                    <a:pt x="195" y="14"/>
                  </a:lnTo>
                  <a:lnTo>
                    <a:pt x="161" y="20"/>
                  </a:lnTo>
                  <a:lnTo>
                    <a:pt x="129" y="25"/>
                  </a:lnTo>
                  <a:lnTo>
                    <a:pt x="96" y="32"/>
                  </a:lnTo>
                  <a:lnTo>
                    <a:pt x="65" y="40"/>
                  </a:lnTo>
                  <a:lnTo>
                    <a:pt x="32" y="49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2" name="Freeform 109"/>
            <p:cNvSpPr>
              <a:spLocks/>
            </p:cNvSpPr>
            <p:nvPr/>
          </p:nvSpPr>
          <p:spPr bwMode="auto">
            <a:xfrm>
              <a:off x="1275" y="2922"/>
              <a:ext cx="92" cy="57"/>
            </a:xfrm>
            <a:custGeom>
              <a:avLst/>
              <a:gdLst>
                <a:gd name="T0" fmla="*/ 2 w 342"/>
                <a:gd name="T1" fmla="*/ 0 h 204"/>
                <a:gd name="T2" fmla="*/ 2 w 342"/>
                <a:gd name="T3" fmla="*/ 0 h 204"/>
                <a:gd name="T4" fmla="*/ 1 w 342"/>
                <a:gd name="T5" fmla="*/ 0 h 204"/>
                <a:gd name="T6" fmla="*/ 1 w 342"/>
                <a:gd name="T7" fmla="*/ 0 h 204"/>
                <a:gd name="T8" fmla="*/ 1 w 342"/>
                <a:gd name="T9" fmla="*/ 0 h 204"/>
                <a:gd name="T10" fmla="*/ 1 w 342"/>
                <a:gd name="T11" fmla="*/ 1 h 204"/>
                <a:gd name="T12" fmla="*/ 1 w 342"/>
                <a:gd name="T13" fmla="*/ 1 h 204"/>
                <a:gd name="T14" fmla="*/ 1 w 342"/>
                <a:gd name="T15" fmla="*/ 1 h 204"/>
                <a:gd name="T16" fmla="*/ 1 w 342"/>
                <a:gd name="T17" fmla="*/ 1 h 204"/>
                <a:gd name="T18" fmla="*/ 1 w 342"/>
                <a:gd name="T19" fmla="*/ 1 h 204"/>
                <a:gd name="T20" fmla="*/ 0 w 342"/>
                <a:gd name="T21" fmla="*/ 1 h 204"/>
                <a:gd name="T22" fmla="*/ 0 w 342"/>
                <a:gd name="T23" fmla="*/ 1 h 204"/>
                <a:gd name="T24" fmla="*/ 0 w 342"/>
                <a:gd name="T25" fmla="*/ 1 h 2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2" h="204">
                  <a:moveTo>
                    <a:pt x="342" y="0"/>
                  </a:moveTo>
                  <a:lnTo>
                    <a:pt x="311" y="13"/>
                  </a:lnTo>
                  <a:lnTo>
                    <a:pt x="281" y="27"/>
                  </a:lnTo>
                  <a:lnTo>
                    <a:pt x="251" y="41"/>
                  </a:lnTo>
                  <a:lnTo>
                    <a:pt x="222" y="57"/>
                  </a:lnTo>
                  <a:lnTo>
                    <a:pt x="192" y="73"/>
                  </a:lnTo>
                  <a:lnTo>
                    <a:pt x="163" y="90"/>
                  </a:lnTo>
                  <a:lnTo>
                    <a:pt x="135" y="108"/>
                  </a:lnTo>
                  <a:lnTo>
                    <a:pt x="107" y="126"/>
                  </a:lnTo>
                  <a:lnTo>
                    <a:pt x="80" y="145"/>
                  </a:lnTo>
                  <a:lnTo>
                    <a:pt x="53" y="164"/>
                  </a:lnTo>
                  <a:lnTo>
                    <a:pt x="26" y="184"/>
                  </a:lnTo>
                  <a:lnTo>
                    <a:pt x="0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3" name="Freeform 110"/>
            <p:cNvSpPr>
              <a:spLocks/>
            </p:cNvSpPr>
            <p:nvPr/>
          </p:nvSpPr>
          <p:spPr bwMode="auto">
            <a:xfrm>
              <a:off x="1184" y="3001"/>
              <a:ext cx="64" cy="87"/>
            </a:xfrm>
            <a:custGeom>
              <a:avLst/>
              <a:gdLst>
                <a:gd name="T0" fmla="*/ 1 w 237"/>
                <a:gd name="T1" fmla="*/ 0 h 320"/>
                <a:gd name="T2" fmla="*/ 1 w 237"/>
                <a:gd name="T3" fmla="*/ 0 h 320"/>
                <a:gd name="T4" fmla="*/ 1 w 237"/>
                <a:gd name="T5" fmla="*/ 0 h 320"/>
                <a:gd name="T6" fmla="*/ 1 w 237"/>
                <a:gd name="T7" fmla="*/ 0 h 320"/>
                <a:gd name="T8" fmla="*/ 1 w 237"/>
                <a:gd name="T9" fmla="*/ 1 h 320"/>
                <a:gd name="T10" fmla="*/ 1 w 237"/>
                <a:gd name="T11" fmla="*/ 1 h 320"/>
                <a:gd name="T12" fmla="*/ 1 w 237"/>
                <a:gd name="T13" fmla="*/ 1 h 320"/>
                <a:gd name="T14" fmla="*/ 1 w 237"/>
                <a:gd name="T15" fmla="*/ 1 h 320"/>
                <a:gd name="T16" fmla="*/ 0 w 237"/>
                <a:gd name="T17" fmla="*/ 1 h 320"/>
                <a:gd name="T18" fmla="*/ 0 w 237"/>
                <a:gd name="T19" fmla="*/ 1 h 320"/>
                <a:gd name="T20" fmla="*/ 0 w 237"/>
                <a:gd name="T21" fmla="*/ 1 h 320"/>
                <a:gd name="T22" fmla="*/ 0 w 237"/>
                <a:gd name="T23" fmla="*/ 2 h 320"/>
                <a:gd name="T24" fmla="*/ 0 w 237"/>
                <a:gd name="T25" fmla="*/ 2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7" h="320">
                  <a:moveTo>
                    <a:pt x="237" y="0"/>
                  </a:moveTo>
                  <a:lnTo>
                    <a:pt x="214" y="24"/>
                  </a:lnTo>
                  <a:lnTo>
                    <a:pt x="191" y="49"/>
                  </a:lnTo>
                  <a:lnTo>
                    <a:pt x="170" y="73"/>
                  </a:lnTo>
                  <a:lnTo>
                    <a:pt x="149" y="99"/>
                  </a:lnTo>
                  <a:lnTo>
                    <a:pt x="127" y="125"/>
                  </a:lnTo>
                  <a:lnTo>
                    <a:pt x="107" y="152"/>
                  </a:lnTo>
                  <a:lnTo>
                    <a:pt x="88" y="179"/>
                  </a:lnTo>
                  <a:lnTo>
                    <a:pt x="69" y="206"/>
                  </a:lnTo>
                  <a:lnTo>
                    <a:pt x="51" y="234"/>
                  </a:lnTo>
                  <a:lnTo>
                    <a:pt x="33" y="262"/>
                  </a:lnTo>
                  <a:lnTo>
                    <a:pt x="16" y="291"/>
                  </a:lnTo>
                  <a:lnTo>
                    <a:pt x="0" y="3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4" name="Freeform 111"/>
            <p:cNvSpPr>
              <a:spLocks/>
            </p:cNvSpPr>
            <p:nvPr/>
          </p:nvSpPr>
          <p:spPr bwMode="auto">
            <a:xfrm>
              <a:off x="1143" y="3120"/>
              <a:ext cx="26" cy="105"/>
            </a:xfrm>
            <a:custGeom>
              <a:avLst/>
              <a:gdLst>
                <a:gd name="T0" fmla="*/ 1 w 97"/>
                <a:gd name="T1" fmla="*/ 0 h 386"/>
                <a:gd name="T2" fmla="*/ 1 w 97"/>
                <a:gd name="T3" fmla="*/ 0 h 386"/>
                <a:gd name="T4" fmla="*/ 0 w 97"/>
                <a:gd name="T5" fmla="*/ 0 h 386"/>
                <a:gd name="T6" fmla="*/ 0 w 97"/>
                <a:gd name="T7" fmla="*/ 1 h 386"/>
                <a:gd name="T8" fmla="*/ 0 w 97"/>
                <a:gd name="T9" fmla="*/ 1 h 386"/>
                <a:gd name="T10" fmla="*/ 0 w 97"/>
                <a:gd name="T11" fmla="*/ 1 h 386"/>
                <a:gd name="T12" fmla="*/ 0 w 97"/>
                <a:gd name="T13" fmla="*/ 1 h 386"/>
                <a:gd name="T14" fmla="*/ 0 w 97"/>
                <a:gd name="T15" fmla="*/ 1 h 386"/>
                <a:gd name="T16" fmla="*/ 0 w 97"/>
                <a:gd name="T17" fmla="*/ 1 h 386"/>
                <a:gd name="T18" fmla="*/ 0 w 97"/>
                <a:gd name="T19" fmla="*/ 2 h 386"/>
                <a:gd name="T20" fmla="*/ 0 w 97"/>
                <a:gd name="T21" fmla="*/ 2 h 386"/>
                <a:gd name="T22" fmla="*/ 0 w 97"/>
                <a:gd name="T23" fmla="*/ 2 h 386"/>
                <a:gd name="T24" fmla="*/ 0 w 97"/>
                <a:gd name="T25" fmla="*/ 2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386">
                  <a:moveTo>
                    <a:pt x="97" y="0"/>
                  </a:moveTo>
                  <a:lnTo>
                    <a:pt x="85" y="31"/>
                  </a:lnTo>
                  <a:lnTo>
                    <a:pt x="74" y="62"/>
                  </a:lnTo>
                  <a:lnTo>
                    <a:pt x="62" y="93"/>
                  </a:lnTo>
                  <a:lnTo>
                    <a:pt x="52" y="126"/>
                  </a:lnTo>
                  <a:lnTo>
                    <a:pt x="43" y="157"/>
                  </a:lnTo>
                  <a:lnTo>
                    <a:pt x="35" y="190"/>
                  </a:lnTo>
                  <a:lnTo>
                    <a:pt x="27" y="222"/>
                  </a:lnTo>
                  <a:lnTo>
                    <a:pt x="21" y="255"/>
                  </a:lnTo>
                  <a:lnTo>
                    <a:pt x="14" y="287"/>
                  </a:lnTo>
                  <a:lnTo>
                    <a:pt x="9" y="320"/>
                  </a:lnTo>
                  <a:lnTo>
                    <a:pt x="5" y="354"/>
                  </a:lnTo>
                  <a:lnTo>
                    <a:pt x="0" y="3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5" name="Freeform 112"/>
            <p:cNvSpPr>
              <a:spLocks/>
            </p:cNvSpPr>
            <p:nvPr/>
          </p:nvSpPr>
          <p:spPr bwMode="auto">
            <a:xfrm>
              <a:off x="1141" y="3261"/>
              <a:ext cx="17" cy="106"/>
            </a:xfrm>
            <a:custGeom>
              <a:avLst/>
              <a:gdLst>
                <a:gd name="T0" fmla="*/ 0 w 57"/>
                <a:gd name="T1" fmla="*/ 0 h 394"/>
                <a:gd name="T2" fmla="*/ 0 w 57"/>
                <a:gd name="T3" fmla="*/ 0 h 394"/>
                <a:gd name="T4" fmla="*/ 0 w 57"/>
                <a:gd name="T5" fmla="*/ 0 h 394"/>
                <a:gd name="T6" fmla="*/ 0 w 57"/>
                <a:gd name="T7" fmla="*/ 1 h 394"/>
                <a:gd name="T8" fmla="*/ 0 w 57"/>
                <a:gd name="T9" fmla="*/ 1 h 394"/>
                <a:gd name="T10" fmla="*/ 0 w 57"/>
                <a:gd name="T11" fmla="*/ 1 h 394"/>
                <a:gd name="T12" fmla="*/ 0 w 57"/>
                <a:gd name="T13" fmla="*/ 1 h 394"/>
                <a:gd name="T14" fmla="*/ 0 w 57"/>
                <a:gd name="T15" fmla="*/ 1 h 394"/>
                <a:gd name="T16" fmla="*/ 0 w 57"/>
                <a:gd name="T17" fmla="*/ 1 h 394"/>
                <a:gd name="T18" fmla="*/ 0 w 57"/>
                <a:gd name="T19" fmla="*/ 2 h 394"/>
                <a:gd name="T20" fmla="*/ 0 w 57"/>
                <a:gd name="T21" fmla="*/ 2 h 394"/>
                <a:gd name="T22" fmla="*/ 0 w 57"/>
                <a:gd name="T23" fmla="*/ 2 h 394"/>
                <a:gd name="T24" fmla="*/ 0 w 57"/>
                <a:gd name="T25" fmla="*/ 2 h 3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394">
                  <a:moveTo>
                    <a:pt x="0" y="0"/>
                  </a:moveTo>
                  <a:lnTo>
                    <a:pt x="0" y="34"/>
                  </a:lnTo>
                  <a:lnTo>
                    <a:pt x="1" y="67"/>
                  </a:lnTo>
                  <a:lnTo>
                    <a:pt x="3" y="100"/>
                  </a:lnTo>
                  <a:lnTo>
                    <a:pt x="5" y="134"/>
                  </a:lnTo>
                  <a:lnTo>
                    <a:pt x="10" y="166"/>
                  </a:lnTo>
                  <a:lnTo>
                    <a:pt x="14" y="200"/>
                  </a:lnTo>
                  <a:lnTo>
                    <a:pt x="19" y="232"/>
                  </a:lnTo>
                  <a:lnTo>
                    <a:pt x="26" y="265"/>
                  </a:lnTo>
                  <a:lnTo>
                    <a:pt x="32" y="298"/>
                  </a:lnTo>
                  <a:lnTo>
                    <a:pt x="40" y="330"/>
                  </a:lnTo>
                  <a:lnTo>
                    <a:pt x="48" y="363"/>
                  </a:lnTo>
                  <a:lnTo>
                    <a:pt x="57" y="3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6" name="Freeform 113"/>
            <p:cNvSpPr>
              <a:spLocks/>
            </p:cNvSpPr>
            <p:nvPr/>
          </p:nvSpPr>
          <p:spPr bwMode="auto">
            <a:xfrm>
              <a:off x="1169" y="3401"/>
              <a:ext cx="55" cy="92"/>
            </a:xfrm>
            <a:custGeom>
              <a:avLst/>
              <a:gdLst>
                <a:gd name="T0" fmla="*/ 0 w 206"/>
                <a:gd name="T1" fmla="*/ 0 h 342"/>
                <a:gd name="T2" fmla="*/ 0 w 206"/>
                <a:gd name="T3" fmla="*/ 0 h 342"/>
                <a:gd name="T4" fmla="*/ 0 w 206"/>
                <a:gd name="T5" fmla="*/ 0 h 342"/>
                <a:gd name="T6" fmla="*/ 0 w 206"/>
                <a:gd name="T7" fmla="*/ 1 h 342"/>
                <a:gd name="T8" fmla="*/ 0 w 206"/>
                <a:gd name="T9" fmla="*/ 1 h 342"/>
                <a:gd name="T10" fmla="*/ 0 w 206"/>
                <a:gd name="T11" fmla="*/ 1 h 342"/>
                <a:gd name="T12" fmla="*/ 1 w 206"/>
                <a:gd name="T13" fmla="*/ 1 h 342"/>
                <a:gd name="T14" fmla="*/ 1 w 206"/>
                <a:gd name="T15" fmla="*/ 1 h 342"/>
                <a:gd name="T16" fmla="*/ 1 w 206"/>
                <a:gd name="T17" fmla="*/ 1 h 342"/>
                <a:gd name="T18" fmla="*/ 1 w 206"/>
                <a:gd name="T19" fmla="*/ 1 h 342"/>
                <a:gd name="T20" fmla="*/ 1 w 206"/>
                <a:gd name="T21" fmla="*/ 2 h 342"/>
                <a:gd name="T22" fmla="*/ 1 w 206"/>
                <a:gd name="T23" fmla="*/ 2 h 342"/>
                <a:gd name="T24" fmla="*/ 1 w 206"/>
                <a:gd name="T25" fmla="*/ 2 h 3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342">
                  <a:moveTo>
                    <a:pt x="0" y="0"/>
                  </a:moveTo>
                  <a:lnTo>
                    <a:pt x="14" y="30"/>
                  </a:lnTo>
                  <a:lnTo>
                    <a:pt x="27" y="61"/>
                  </a:lnTo>
                  <a:lnTo>
                    <a:pt x="42" y="91"/>
                  </a:lnTo>
                  <a:lnTo>
                    <a:pt x="57" y="120"/>
                  </a:lnTo>
                  <a:lnTo>
                    <a:pt x="73" y="149"/>
                  </a:lnTo>
                  <a:lnTo>
                    <a:pt x="90" y="179"/>
                  </a:lnTo>
                  <a:lnTo>
                    <a:pt x="108" y="207"/>
                  </a:lnTo>
                  <a:lnTo>
                    <a:pt x="126" y="235"/>
                  </a:lnTo>
                  <a:lnTo>
                    <a:pt x="145" y="262"/>
                  </a:lnTo>
                  <a:lnTo>
                    <a:pt x="164" y="289"/>
                  </a:lnTo>
                  <a:lnTo>
                    <a:pt x="184" y="316"/>
                  </a:lnTo>
                  <a:lnTo>
                    <a:pt x="206" y="3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7" name="Freeform 114"/>
            <p:cNvSpPr>
              <a:spLocks/>
            </p:cNvSpPr>
            <p:nvPr/>
          </p:nvSpPr>
          <p:spPr bwMode="auto">
            <a:xfrm>
              <a:off x="1248" y="3519"/>
              <a:ext cx="87" cy="64"/>
            </a:xfrm>
            <a:custGeom>
              <a:avLst/>
              <a:gdLst>
                <a:gd name="T0" fmla="*/ 0 w 321"/>
                <a:gd name="T1" fmla="*/ 0 h 238"/>
                <a:gd name="T2" fmla="*/ 0 w 321"/>
                <a:gd name="T3" fmla="*/ 0 h 238"/>
                <a:gd name="T4" fmla="*/ 0 w 321"/>
                <a:gd name="T5" fmla="*/ 0 h 238"/>
                <a:gd name="T6" fmla="*/ 0 w 321"/>
                <a:gd name="T7" fmla="*/ 0 h 238"/>
                <a:gd name="T8" fmla="*/ 1 w 321"/>
                <a:gd name="T9" fmla="*/ 1 h 238"/>
                <a:gd name="T10" fmla="*/ 1 w 321"/>
                <a:gd name="T11" fmla="*/ 1 h 238"/>
                <a:gd name="T12" fmla="*/ 1 w 321"/>
                <a:gd name="T13" fmla="*/ 1 h 238"/>
                <a:gd name="T14" fmla="*/ 1 w 321"/>
                <a:gd name="T15" fmla="*/ 1 h 238"/>
                <a:gd name="T16" fmla="*/ 1 w 321"/>
                <a:gd name="T17" fmla="*/ 1 h 238"/>
                <a:gd name="T18" fmla="*/ 1 w 321"/>
                <a:gd name="T19" fmla="*/ 1 h 238"/>
                <a:gd name="T20" fmla="*/ 1 w 321"/>
                <a:gd name="T21" fmla="*/ 1 h 238"/>
                <a:gd name="T22" fmla="*/ 2 w 321"/>
                <a:gd name="T23" fmla="*/ 1 h 238"/>
                <a:gd name="T24" fmla="*/ 2 w 321"/>
                <a:gd name="T25" fmla="*/ 1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1" h="238">
                  <a:moveTo>
                    <a:pt x="0" y="0"/>
                  </a:moveTo>
                  <a:lnTo>
                    <a:pt x="24" y="24"/>
                  </a:lnTo>
                  <a:lnTo>
                    <a:pt x="49" y="47"/>
                  </a:lnTo>
                  <a:lnTo>
                    <a:pt x="73" y="68"/>
                  </a:lnTo>
                  <a:lnTo>
                    <a:pt x="99" y="89"/>
                  </a:lnTo>
                  <a:lnTo>
                    <a:pt x="125" y="111"/>
                  </a:lnTo>
                  <a:lnTo>
                    <a:pt x="152" y="131"/>
                  </a:lnTo>
                  <a:lnTo>
                    <a:pt x="179" y="150"/>
                  </a:lnTo>
                  <a:lnTo>
                    <a:pt x="206" y="169"/>
                  </a:lnTo>
                  <a:lnTo>
                    <a:pt x="234" y="187"/>
                  </a:lnTo>
                  <a:lnTo>
                    <a:pt x="262" y="205"/>
                  </a:lnTo>
                  <a:lnTo>
                    <a:pt x="291" y="222"/>
                  </a:lnTo>
                  <a:lnTo>
                    <a:pt x="321" y="2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8" name="Freeform 115"/>
            <p:cNvSpPr>
              <a:spLocks/>
            </p:cNvSpPr>
            <p:nvPr/>
          </p:nvSpPr>
          <p:spPr bwMode="auto">
            <a:xfrm>
              <a:off x="1367" y="3598"/>
              <a:ext cx="104" cy="27"/>
            </a:xfrm>
            <a:custGeom>
              <a:avLst/>
              <a:gdLst>
                <a:gd name="T0" fmla="*/ 0 w 386"/>
                <a:gd name="T1" fmla="*/ 0 h 96"/>
                <a:gd name="T2" fmla="*/ 0 w 386"/>
                <a:gd name="T3" fmla="*/ 0 h 96"/>
                <a:gd name="T4" fmla="*/ 0 w 386"/>
                <a:gd name="T5" fmla="*/ 0 h 96"/>
                <a:gd name="T6" fmla="*/ 1 w 386"/>
                <a:gd name="T7" fmla="*/ 0 h 96"/>
                <a:gd name="T8" fmla="*/ 1 w 386"/>
                <a:gd name="T9" fmla="*/ 0 h 96"/>
                <a:gd name="T10" fmla="*/ 1 w 386"/>
                <a:gd name="T11" fmla="*/ 0 h 96"/>
                <a:gd name="T12" fmla="*/ 1 w 386"/>
                <a:gd name="T13" fmla="*/ 0 h 96"/>
                <a:gd name="T14" fmla="*/ 1 w 386"/>
                <a:gd name="T15" fmla="*/ 0 h 96"/>
                <a:gd name="T16" fmla="*/ 1 w 386"/>
                <a:gd name="T17" fmla="*/ 1 h 96"/>
                <a:gd name="T18" fmla="*/ 2 w 386"/>
                <a:gd name="T19" fmla="*/ 1 h 96"/>
                <a:gd name="T20" fmla="*/ 2 w 386"/>
                <a:gd name="T21" fmla="*/ 1 h 96"/>
                <a:gd name="T22" fmla="*/ 2 w 386"/>
                <a:gd name="T23" fmla="*/ 1 h 96"/>
                <a:gd name="T24" fmla="*/ 2 w 386"/>
                <a:gd name="T25" fmla="*/ 1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6" h="96">
                  <a:moveTo>
                    <a:pt x="0" y="0"/>
                  </a:moveTo>
                  <a:lnTo>
                    <a:pt x="30" y="12"/>
                  </a:lnTo>
                  <a:lnTo>
                    <a:pt x="62" y="23"/>
                  </a:lnTo>
                  <a:lnTo>
                    <a:pt x="93" y="35"/>
                  </a:lnTo>
                  <a:lnTo>
                    <a:pt x="125" y="45"/>
                  </a:lnTo>
                  <a:lnTo>
                    <a:pt x="157" y="54"/>
                  </a:lnTo>
                  <a:lnTo>
                    <a:pt x="190" y="63"/>
                  </a:lnTo>
                  <a:lnTo>
                    <a:pt x="221" y="69"/>
                  </a:lnTo>
                  <a:lnTo>
                    <a:pt x="254" y="77"/>
                  </a:lnTo>
                  <a:lnTo>
                    <a:pt x="286" y="83"/>
                  </a:lnTo>
                  <a:lnTo>
                    <a:pt x="320" y="89"/>
                  </a:lnTo>
                  <a:lnTo>
                    <a:pt x="353" y="93"/>
                  </a:lnTo>
                  <a:lnTo>
                    <a:pt x="38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19" name="Freeform 116"/>
            <p:cNvSpPr>
              <a:spLocks/>
            </p:cNvSpPr>
            <p:nvPr/>
          </p:nvSpPr>
          <p:spPr bwMode="auto">
            <a:xfrm>
              <a:off x="1506" y="3610"/>
              <a:ext cx="106" cy="17"/>
            </a:xfrm>
            <a:custGeom>
              <a:avLst/>
              <a:gdLst>
                <a:gd name="T0" fmla="*/ 0 w 393"/>
                <a:gd name="T1" fmla="*/ 0 h 58"/>
                <a:gd name="T2" fmla="*/ 0 w 393"/>
                <a:gd name="T3" fmla="*/ 0 h 58"/>
                <a:gd name="T4" fmla="*/ 0 w 393"/>
                <a:gd name="T5" fmla="*/ 0 h 58"/>
                <a:gd name="T6" fmla="*/ 1 w 393"/>
                <a:gd name="T7" fmla="*/ 0 h 58"/>
                <a:gd name="T8" fmla="*/ 1 w 393"/>
                <a:gd name="T9" fmla="*/ 0 h 58"/>
                <a:gd name="T10" fmla="*/ 1 w 393"/>
                <a:gd name="T11" fmla="*/ 0 h 58"/>
                <a:gd name="T12" fmla="*/ 1 w 393"/>
                <a:gd name="T13" fmla="*/ 0 h 58"/>
                <a:gd name="T14" fmla="*/ 1 w 393"/>
                <a:gd name="T15" fmla="*/ 0 h 58"/>
                <a:gd name="T16" fmla="*/ 1 w 393"/>
                <a:gd name="T17" fmla="*/ 0 h 58"/>
                <a:gd name="T18" fmla="*/ 2 w 393"/>
                <a:gd name="T19" fmla="*/ 0 h 58"/>
                <a:gd name="T20" fmla="*/ 2 w 393"/>
                <a:gd name="T21" fmla="*/ 0 h 58"/>
                <a:gd name="T22" fmla="*/ 2 w 393"/>
                <a:gd name="T23" fmla="*/ 0 h 58"/>
                <a:gd name="T24" fmla="*/ 2 w 39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3" h="58">
                  <a:moveTo>
                    <a:pt x="0" y="58"/>
                  </a:moveTo>
                  <a:lnTo>
                    <a:pt x="34" y="57"/>
                  </a:lnTo>
                  <a:lnTo>
                    <a:pt x="66" y="56"/>
                  </a:lnTo>
                  <a:lnTo>
                    <a:pt x="100" y="54"/>
                  </a:lnTo>
                  <a:lnTo>
                    <a:pt x="132" y="51"/>
                  </a:lnTo>
                  <a:lnTo>
                    <a:pt x="166" y="48"/>
                  </a:lnTo>
                  <a:lnTo>
                    <a:pt x="199" y="44"/>
                  </a:lnTo>
                  <a:lnTo>
                    <a:pt x="231" y="38"/>
                  </a:lnTo>
                  <a:lnTo>
                    <a:pt x="264" y="32"/>
                  </a:lnTo>
                  <a:lnTo>
                    <a:pt x="296" y="24"/>
                  </a:lnTo>
                  <a:lnTo>
                    <a:pt x="329" y="18"/>
                  </a:lnTo>
                  <a:lnTo>
                    <a:pt x="362" y="9"/>
                  </a:lnTo>
                  <a:lnTo>
                    <a:pt x="3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0" name="Freeform 117"/>
            <p:cNvSpPr>
              <a:spLocks/>
            </p:cNvSpPr>
            <p:nvPr/>
          </p:nvSpPr>
          <p:spPr bwMode="auto">
            <a:xfrm>
              <a:off x="1646" y="3542"/>
              <a:ext cx="92" cy="56"/>
            </a:xfrm>
            <a:custGeom>
              <a:avLst/>
              <a:gdLst>
                <a:gd name="T0" fmla="*/ 0 w 341"/>
                <a:gd name="T1" fmla="*/ 1 h 206"/>
                <a:gd name="T2" fmla="*/ 0 w 341"/>
                <a:gd name="T3" fmla="*/ 1 h 206"/>
                <a:gd name="T4" fmla="*/ 0 w 341"/>
                <a:gd name="T5" fmla="*/ 1 h 206"/>
                <a:gd name="T6" fmla="*/ 1 w 341"/>
                <a:gd name="T7" fmla="*/ 1 h 206"/>
                <a:gd name="T8" fmla="*/ 1 w 341"/>
                <a:gd name="T9" fmla="*/ 1 h 206"/>
                <a:gd name="T10" fmla="*/ 1 w 341"/>
                <a:gd name="T11" fmla="*/ 1 h 206"/>
                <a:gd name="T12" fmla="*/ 1 w 341"/>
                <a:gd name="T13" fmla="*/ 1 h 206"/>
                <a:gd name="T14" fmla="*/ 1 w 341"/>
                <a:gd name="T15" fmla="*/ 1 h 206"/>
                <a:gd name="T16" fmla="*/ 1 w 341"/>
                <a:gd name="T17" fmla="*/ 1 h 206"/>
                <a:gd name="T18" fmla="*/ 1 w 341"/>
                <a:gd name="T19" fmla="*/ 0 h 206"/>
                <a:gd name="T20" fmla="*/ 2 w 341"/>
                <a:gd name="T21" fmla="*/ 0 h 206"/>
                <a:gd name="T22" fmla="*/ 2 w 341"/>
                <a:gd name="T23" fmla="*/ 0 h 206"/>
                <a:gd name="T24" fmla="*/ 2 w 341"/>
                <a:gd name="T25" fmla="*/ 0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1" h="206">
                  <a:moveTo>
                    <a:pt x="0" y="206"/>
                  </a:moveTo>
                  <a:lnTo>
                    <a:pt x="30" y="192"/>
                  </a:lnTo>
                  <a:lnTo>
                    <a:pt x="61" y="179"/>
                  </a:lnTo>
                  <a:lnTo>
                    <a:pt x="91" y="164"/>
                  </a:lnTo>
                  <a:lnTo>
                    <a:pt x="120" y="149"/>
                  </a:lnTo>
                  <a:lnTo>
                    <a:pt x="149" y="133"/>
                  </a:lnTo>
                  <a:lnTo>
                    <a:pt x="179" y="116"/>
                  </a:lnTo>
                  <a:lnTo>
                    <a:pt x="207" y="98"/>
                  </a:lnTo>
                  <a:lnTo>
                    <a:pt x="235" y="80"/>
                  </a:lnTo>
                  <a:lnTo>
                    <a:pt x="262" y="61"/>
                  </a:lnTo>
                  <a:lnTo>
                    <a:pt x="289" y="42"/>
                  </a:lnTo>
                  <a:lnTo>
                    <a:pt x="316" y="22"/>
                  </a:lnTo>
                  <a:lnTo>
                    <a:pt x="3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1" name="Freeform 118"/>
            <p:cNvSpPr>
              <a:spLocks/>
            </p:cNvSpPr>
            <p:nvPr/>
          </p:nvSpPr>
          <p:spPr bwMode="auto">
            <a:xfrm>
              <a:off x="1765" y="3433"/>
              <a:ext cx="64" cy="86"/>
            </a:xfrm>
            <a:custGeom>
              <a:avLst/>
              <a:gdLst>
                <a:gd name="T0" fmla="*/ 0 w 237"/>
                <a:gd name="T1" fmla="*/ 2 h 320"/>
                <a:gd name="T2" fmla="*/ 0 w 237"/>
                <a:gd name="T3" fmla="*/ 2 h 320"/>
                <a:gd name="T4" fmla="*/ 0 w 237"/>
                <a:gd name="T5" fmla="*/ 1 h 320"/>
                <a:gd name="T6" fmla="*/ 0 w 237"/>
                <a:gd name="T7" fmla="*/ 1 h 320"/>
                <a:gd name="T8" fmla="*/ 1 w 237"/>
                <a:gd name="T9" fmla="*/ 1 h 320"/>
                <a:gd name="T10" fmla="*/ 1 w 237"/>
                <a:gd name="T11" fmla="*/ 1 h 320"/>
                <a:gd name="T12" fmla="*/ 1 w 237"/>
                <a:gd name="T13" fmla="*/ 1 h 320"/>
                <a:gd name="T14" fmla="*/ 1 w 237"/>
                <a:gd name="T15" fmla="*/ 1 h 320"/>
                <a:gd name="T16" fmla="*/ 1 w 237"/>
                <a:gd name="T17" fmla="*/ 1 h 320"/>
                <a:gd name="T18" fmla="*/ 1 w 237"/>
                <a:gd name="T19" fmla="*/ 1 h 320"/>
                <a:gd name="T20" fmla="*/ 1 w 237"/>
                <a:gd name="T21" fmla="*/ 0 h 320"/>
                <a:gd name="T22" fmla="*/ 1 w 237"/>
                <a:gd name="T23" fmla="*/ 0 h 320"/>
                <a:gd name="T24" fmla="*/ 1 w 237"/>
                <a:gd name="T25" fmla="*/ 0 h 3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7" h="320">
                  <a:moveTo>
                    <a:pt x="0" y="320"/>
                  </a:moveTo>
                  <a:lnTo>
                    <a:pt x="23" y="297"/>
                  </a:lnTo>
                  <a:lnTo>
                    <a:pt x="46" y="272"/>
                  </a:lnTo>
                  <a:lnTo>
                    <a:pt x="68" y="247"/>
                  </a:lnTo>
                  <a:lnTo>
                    <a:pt x="89" y="222"/>
                  </a:lnTo>
                  <a:lnTo>
                    <a:pt x="110" y="196"/>
                  </a:lnTo>
                  <a:lnTo>
                    <a:pt x="131" y="169"/>
                  </a:lnTo>
                  <a:lnTo>
                    <a:pt x="150" y="142"/>
                  </a:lnTo>
                  <a:lnTo>
                    <a:pt x="169" y="115"/>
                  </a:lnTo>
                  <a:lnTo>
                    <a:pt x="187" y="87"/>
                  </a:lnTo>
                  <a:lnTo>
                    <a:pt x="205" y="59"/>
                  </a:lnTo>
                  <a:lnTo>
                    <a:pt x="220" y="29"/>
                  </a:lnTo>
                  <a:lnTo>
                    <a:pt x="2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2" name="Freeform 119"/>
            <p:cNvSpPr>
              <a:spLocks/>
            </p:cNvSpPr>
            <p:nvPr/>
          </p:nvSpPr>
          <p:spPr bwMode="auto">
            <a:xfrm>
              <a:off x="1844" y="3297"/>
              <a:ext cx="26" cy="104"/>
            </a:xfrm>
            <a:custGeom>
              <a:avLst/>
              <a:gdLst>
                <a:gd name="T0" fmla="*/ 0 w 98"/>
                <a:gd name="T1" fmla="*/ 2 h 386"/>
                <a:gd name="T2" fmla="*/ 0 w 98"/>
                <a:gd name="T3" fmla="*/ 2 h 386"/>
                <a:gd name="T4" fmla="*/ 0 w 98"/>
                <a:gd name="T5" fmla="*/ 2 h 386"/>
                <a:gd name="T6" fmla="*/ 0 w 98"/>
                <a:gd name="T7" fmla="*/ 2 h 386"/>
                <a:gd name="T8" fmla="*/ 0 w 98"/>
                <a:gd name="T9" fmla="*/ 1 h 386"/>
                <a:gd name="T10" fmla="*/ 0 w 98"/>
                <a:gd name="T11" fmla="*/ 1 h 386"/>
                <a:gd name="T12" fmla="*/ 0 w 98"/>
                <a:gd name="T13" fmla="*/ 1 h 386"/>
                <a:gd name="T14" fmla="*/ 0 w 98"/>
                <a:gd name="T15" fmla="*/ 1 h 386"/>
                <a:gd name="T16" fmla="*/ 1 w 98"/>
                <a:gd name="T17" fmla="*/ 1 h 386"/>
                <a:gd name="T18" fmla="*/ 1 w 98"/>
                <a:gd name="T19" fmla="*/ 1 h 386"/>
                <a:gd name="T20" fmla="*/ 1 w 98"/>
                <a:gd name="T21" fmla="*/ 0 h 386"/>
                <a:gd name="T22" fmla="*/ 1 w 98"/>
                <a:gd name="T23" fmla="*/ 0 h 386"/>
                <a:gd name="T24" fmla="*/ 1 w 98"/>
                <a:gd name="T25" fmla="*/ 0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386">
                  <a:moveTo>
                    <a:pt x="0" y="386"/>
                  </a:moveTo>
                  <a:lnTo>
                    <a:pt x="13" y="355"/>
                  </a:lnTo>
                  <a:lnTo>
                    <a:pt x="25" y="324"/>
                  </a:lnTo>
                  <a:lnTo>
                    <a:pt x="35" y="292"/>
                  </a:lnTo>
                  <a:lnTo>
                    <a:pt x="45" y="260"/>
                  </a:lnTo>
                  <a:lnTo>
                    <a:pt x="56" y="229"/>
                  </a:lnTo>
                  <a:lnTo>
                    <a:pt x="63" y="196"/>
                  </a:lnTo>
                  <a:lnTo>
                    <a:pt x="71" y="164"/>
                  </a:lnTo>
                  <a:lnTo>
                    <a:pt x="78" y="131"/>
                  </a:lnTo>
                  <a:lnTo>
                    <a:pt x="85" y="98"/>
                  </a:lnTo>
                  <a:lnTo>
                    <a:pt x="89" y="66"/>
                  </a:lnTo>
                  <a:lnTo>
                    <a:pt x="94" y="32"/>
                  </a:lnTo>
                  <a:lnTo>
                    <a:pt x="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3" name="Line 120"/>
            <p:cNvSpPr>
              <a:spLocks noChangeShapeType="1"/>
            </p:cNvSpPr>
            <p:nvPr/>
          </p:nvSpPr>
          <p:spPr bwMode="auto">
            <a:xfrm>
              <a:off x="1872" y="326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624" name="Freeform 121"/>
            <p:cNvSpPr>
              <a:spLocks/>
            </p:cNvSpPr>
            <p:nvPr/>
          </p:nvSpPr>
          <p:spPr bwMode="auto">
            <a:xfrm>
              <a:off x="1352" y="3107"/>
              <a:ext cx="309" cy="309"/>
            </a:xfrm>
            <a:custGeom>
              <a:avLst/>
              <a:gdLst>
                <a:gd name="T0" fmla="*/ 6 w 1146"/>
                <a:gd name="T1" fmla="*/ 3 h 1147"/>
                <a:gd name="T2" fmla="*/ 6 w 1146"/>
                <a:gd name="T3" fmla="*/ 2 h 1147"/>
                <a:gd name="T4" fmla="*/ 6 w 1146"/>
                <a:gd name="T5" fmla="*/ 2 h 1147"/>
                <a:gd name="T6" fmla="*/ 6 w 1146"/>
                <a:gd name="T7" fmla="*/ 2 h 1147"/>
                <a:gd name="T8" fmla="*/ 6 w 1146"/>
                <a:gd name="T9" fmla="*/ 1 h 1147"/>
                <a:gd name="T10" fmla="*/ 5 w 1146"/>
                <a:gd name="T11" fmla="*/ 1 h 1147"/>
                <a:gd name="T12" fmla="*/ 5 w 1146"/>
                <a:gd name="T13" fmla="*/ 1 h 1147"/>
                <a:gd name="T14" fmla="*/ 5 w 1146"/>
                <a:gd name="T15" fmla="*/ 1 h 1147"/>
                <a:gd name="T16" fmla="*/ 5 w 1146"/>
                <a:gd name="T17" fmla="*/ 1 h 1147"/>
                <a:gd name="T18" fmla="*/ 4 w 1146"/>
                <a:gd name="T19" fmla="*/ 0 h 1147"/>
                <a:gd name="T20" fmla="*/ 4 w 1146"/>
                <a:gd name="T21" fmla="*/ 0 h 1147"/>
                <a:gd name="T22" fmla="*/ 4 w 1146"/>
                <a:gd name="T23" fmla="*/ 0 h 1147"/>
                <a:gd name="T24" fmla="*/ 3 w 1146"/>
                <a:gd name="T25" fmla="*/ 0 h 1147"/>
                <a:gd name="T26" fmla="*/ 3 w 1146"/>
                <a:gd name="T27" fmla="*/ 0 h 1147"/>
                <a:gd name="T28" fmla="*/ 3 w 1146"/>
                <a:gd name="T29" fmla="*/ 0 h 1147"/>
                <a:gd name="T30" fmla="*/ 2 w 1146"/>
                <a:gd name="T31" fmla="*/ 0 h 1147"/>
                <a:gd name="T32" fmla="*/ 2 w 1146"/>
                <a:gd name="T33" fmla="*/ 0 h 1147"/>
                <a:gd name="T34" fmla="*/ 2 w 1146"/>
                <a:gd name="T35" fmla="*/ 0 h 1147"/>
                <a:gd name="T36" fmla="*/ 1 w 1146"/>
                <a:gd name="T37" fmla="*/ 1 h 1147"/>
                <a:gd name="T38" fmla="*/ 1 w 1146"/>
                <a:gd name="T39" fmla="*/ 1 h 1147"/>
                <a:gd name="T40" fmla="*/ 1 w 1146"/>
                <a:gd name="T41" fmla="*/ 1 h 1147"/>
                <a:gd name="T42" fmla="*/ 1 w 1146"/>
                <a:gd name="T43" fmla="*/ 1 h 1147"/>
                <a:gd name="T44" fmla="*/ 1 w 1146"/>
                <a:gd name="T45" fmla="*/ 1 h 1147"/>
                <a:gd name="T46" fmla="*/ 0 w 1146"/>
                <a:gd name="T47" fmla="*/ 2 h 1147"/>
                <a:gd name="T48" fmla="*/ 0 w 1146"/>
                <a:gd name="T49" fmla="*/ 2 h 1147"/>
                <a:gd name="T50" fmla="*/ 0 w 1146"/>
                <a:gd name="T51" fmla="*/ 2 h 1147"/>
                <a:gd name="T52" fmla="*/ 0 w 1146"/>
                <a:gd name="T53" fmla="*/ 3 h 1147"/>
                <a:gd name="T54" fmla="*/ 0 w 1146"/>
                <a:gd name="T55" fmla="*/ 3 h 1147"/>
                <a:gd name="T56" fmla="*/ 0 w 1146"/>
                <a:gd name="T57" fmla="*/ 4 h 1147"/>
                <a:gd name="T58" fmla="*/ 0 w 1146"/>
                <a:gd name="T59" fmla="*/ 4 h 1147"/>
                <a:gd name="T60" fmla="*/ 0 w 1146"/>
                <a:gd name="T61" fmla="*/ 4 h 1147"/>
                <a:gd name="T62" fmla="*/ 0 w 1146"/>
                <a:gd name="T63" fmla="*/ 4 h 1147"/>
                <a:gd name="T64" fmla="*/ 1 w 1146"/>
                <a:gd name="T65" fmla="*/ 5 h 1147"/>
                <a:gd name="T66" fmla="*/ 1 w 1146"/>
                <a:gd name="T67" fmla="*/ 5 h 1147"/>
                <a:gd name="T68" fmla="*/ 1 w 1146"/>
                <a:gd name="T69" fmla="*/ 5 h 1147"/>
                <a:gd name="T70" fmla="*/ 1 w 1146"/>
                <a:gd name="T71" fmla="*/ 5 h 1147"/>
                <a:gd name="T72" fmla="*/ 2 w 1146"/>
                <a:gd name="T73" fmla="*/ 6 h 1147"/>
                <a:gd name="T74" fmla="*/ 2 w 1146"/>
                <a:gd name="T75" fmla="*/ 6 h 1147"/>
                <a:gd name="T76" fmla="*/ 2 w 1146"/>
                <a:gd name="T77" fmla="*/ 6 h 1147"/>
                <a:gd name="T78" fmla="*/ 2 w 1146"/>
                <a:gd name="T79" fmla="*/ 6 h 1147"/>
                <a:gd name="T80" fmla="*/ 3 w 1146"/>
                <a:gd name="T81" fmla="*/ 6 h 1147"/>
                <a:gd name="T82" fmla="*/ 3 w 1146"/>
                <a:gd name="T83" fmla="*/ 6 h 1147"/>
                <a:gd name="T84" fmla="*/ 4 w 1146"/>
                <a:gd name="T85" fmla="*/ 6 h 1147"/>
                <a:gd name="T86" fmla="*/ 4 w 1146"/>
                <a:gd name="T87" fmla="*/ 6 h 1147"/>
                <a:gd name="T88" fmla="*/ 4 w 1146"/>
                <a:gd name="T89" fmla="*/ 6 h 1147"/>
                <a:gd name="T90" fmla="*/ 5 w 1146"/>
                <a:gd name="T91" fmla="*/ 6 h 1147"/>
                <a:gd name="T92" fmla="*/ 5 w 1146"/>
                <a:gd name="T93" fmla="*/ 5 h 1147"/>
                <a:gd name="T94" fmla="*/ 5 w 1146"/>
                <a:gd name="T95" fmla="*/ 5 h 1147"/>
                <a:gd name="T96" fmla="*/ 5 w 1146"/>
                <a:gd name="T97" fmla="*/ 5 h 1147"/>
                <a:gd name="T98" fmla="*/ 6 w 1146"/>
                <a:gd name="T99" fmla="*/ 5 h 1147"/>
                <a:gd name="T100" fmla="*/ 6 w 1146"/>
                <a:gd name="T101" fmla="*/ 4 h 1147"/>
                <a:gd name="T102" fmla="*/ 6 w 1146"/>
                <a:gd name="T103" fmla="*/ 4 h 1147"/>
                <a:gd name="T104" fmla="*/ 6 w 1146"/>
                <a:gd name="T105" fmla="*/ 4 h 1147"/>
                <a:gd name="T106" fmla="*/ 6 w 1146"/>
                <a:gd name="T107" fmla="*/ 3 h 1147"/>
                <a:gd name="T108" fmla="*/ 6 w 1146"/>
                <a:gd name="T109" fmla="*/ 3 h 114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46" h="1147">
                  <a:moveTo>
                    <a:pt x="1146" y="573"/>
                  </a:moveTo>
                  <a:lnTo>
                    <a:pt x="1145" y="551"/>
                  </a:lnTo>
                  <a:lnTo>
                    <a:pt x="1144" y="529"/>
                  </a:lnTo>
                  <a:lnTo>
                    <a:pt x="1141" y="508"/>
                  </a:lnTo>
                  <a:lnTo>
                    <a:pt x="1139" y="486"/>
                  </a:lnTo>
                  <a:lnTo>
                    <a:pt x="1135" y="464"/>
                  </a:lnTo>
                  <a:lnTo>
                    <a:pt x="1130" y="442"/>
                  </a:lnTo>
                  <a:lnTo>
                    <a:pt x="1126" y="421"/>
                  </a:lnTo>
                  <a:lnTo>
                    <a:pt x="1119" y="400"/>
                  </a:lnTo>
                  <a:lnTo>
                    <a:pt x="1112" y="380"/>
                  </a:lnTo>
                  <a:lnTo>
                    <a:pt x="1104" y="359"/>
                  </a:lnTo>
                  <a:lnTo>
                    <a:pt x="1095" y="339"/>
                  </a:lnTo>
                  <a:lnTo>
                    <a:pt x="1086" y="319"/>
                  </a:lnTo>
                  <a:lnTo>
                    <a:pt x="1076" y="300"/>
                  </a:lnTo>
                  <a:lnTo>
                    <a:pt x="1065" y="281"/>
                  </a:lnTo>
                  <a:lnTo>
                    <a:pt x="1054" y="262"/>
                  </a:lnTo>
                  <a:lnTo>
                    <a:pt x="1041" y="244"/>
                  </a:lnTo>
                  <a:lnTo>
                    <a:pt x="1028" y="226"/>
                  </a:lnTo>
                  <a:lnTo>
                    <a:pt x="1014" y="209"/>
                  </a:lnTo>
                  <a:lnTo>
                    <a:pt x="1001" y="192"/>
                  </a:lnTo>
                  <a:lnTo>
                    <a:pt x="985" y="176"/>
                  </a:lnTo>
                  <a:lnTo>
                    <a:pt x="969" y="160"/>
                  </a:lnTo>
                  <a:lnTo>
                    <a:pt x="954" y="146"/>
                  </a:lnTo>
                  <a:lnTo>
                    <a:pt x="937" y="131"/>
                  </a:lnTo>
                  <a:lnTo>
                    <a:pt x="920" y="118"/>
                  </a:lnTo>
                  <a:lnTo>
                    <a:pt x="902" y="104"/>
                  </a:lnTo>
                  <a:lnTo>
                    <a:pt x="884" y="92"/>
                  </a:lnTo>
                  <a:lnTo>
                    <a:pt x="865" y="81"/>
                  </a:lnTo>
                  <a:lnTo>
                    <a:pt x="846" y="69"/>
                  </a:lnTo>
                  <a:lnTo>
                    <a:pt x="827" y="59"/>
                  </a:lnTo>
                  <a:lnTo>
                    <a:pt x="807" y="50"/>
                  </a:lnTo>
                  <a:lnTo>
                    <a:pt x="786" y="41"/>
                  </a:lnTo>
                  <a:lnTo>
                    <a:pt x="766" y="33"/>
                  </a:lnTo>
                  <a:lnTo>
                    <a:pt x="746" y="27"/>
                  </a:lnTo>
                  <a:lnTo>
                    <a:pt x="725" y="20"/>
                  </a:lnTo>
                  <a:lnTo>
                    <a:pt x="703" y="16"/>
                  </a:lnTo>
                  <a:lnTo>
                    <a:pt x="682" y="11"/>
                  </a:lnTo>
                  <a:lnTo>
                    <a:pt x="660" y="7"/>
                  </a:lnTo>
                  <a:lnTo>
                    <a:pt x="638" y="4"/>
                  </a:lnTo>
                  <a:lnTo>
                    <a:pt x="617" y="2"/>
                  </a:lnTo>
                  <a:lnTo>
                    <a:pt x="594" y="1"/>
                  </a:lnTo>
                  <a:lnTo>
                    <a:pt x="573" y="0"/>
                  </a:lnTo>
                  <a:lnTo>
                    <a:pt x="550" y="1"/>
                  </a:lnTo>
                  <a:lnTo>
                    <a:pt x="529" y="2"/>
                  </a:lnTo>
                  <a:lnTo>
                    <a:pt x="507" y="4"/>
                  </a:lnTo>
                  <a:lnTo>
                    <a:pt x="485" y="7"/>
                  </a:lnTo>
                  <a:lnTo>
                    <a:pt x="464" y="11"/>
                  </a:lnTo>
                  <a:lnTo>
                    <a:pt x="443" y="16"/>
                  </a:lnTo>
                  <a:lnTo>
                    <a:pt x="421" y="20"/>
                  </a:lnTo>
                  <a:lnTo>
                    <a:pt x="400" y="27"/>
                  </a:lnTo>
                  <a:lnTo>
                    <a:pt x="380" y="33"/>
                  </a:lnTo>
                  <a:lnTo>
                    <a:pt x="358" y="41"/>
                  </a:lnTo>
                  <a:lnTo>
                    <a:pt x="338" y="50"/>
                  </a:lnTo>
                  <a:lnTo>
                    <a:pt x="319" y="59"/>
                  </a:lnTo>
                  <a:lnTo>
                    <a:pt x="299" y="69"/>
                  </a:lnTo>
                  <a:lnTo>
                    <a:pt x="280" y="81"/>
                  </a:lnTo>
                  <a:lnTo>
                    <a:pt x="262" y="92"/>
                  </a:lnTo>
                  <a:lnTo>
                    <a:pt x="244" y="104"/>
                  </a:lnTo>
                  <a:lnTo>
                    <a:pt x="226" y="118"/>
                  </a:lnTo>
                  <a:lnTo>
                    <a:pt x="209" y="131"/>
                  </a:lnTo>
                  <a:lnTo>
                    <a:pt x="192" y="146"/>
                  </a:lnTo>
                  <a:lnTo>
                    <a:pt x="175" y="160"/>
                  </a:lnTo>
                  <a:lnTo>
                    <a:pt x="161" y="176"/>
                  </a:lnTo>
                  <a:lnTo>
                    <a:pt x="145" y="192"/>
                  </a:lnTo>
                  <a:lnTo>
                    <a:pt x="131" y="209"/>
                  </a:lnTo>
                  <a:lnTo>
                    <a:pt x="117" y="226"/>
                  </a:lnTo>
                  <a:lnTo>
                    <a:pt x="104" y="244"/>
                  </a:lnTo>
                  <a:lnTo>
                    <a:pt x="92" y="262"/>
                  </a:lnTo>
                  <a:lnTo>
                    <a:pt x="81" y="281"/>
                  </a:lnTo>
                  <a:lnTo>
                    <a:pt x="70" y="300"/>
                  </a:lnTo>
                  <a:lnTo>
                    <a:pt x="59" y="319"/>
                  </a:lnTo>
                  <a:lnTo>
                    <a:pt x="50" y="339"/>
                  </a:lnTo>
                  <a:lnTo>
                    <a:pt x="41" y="359"/>
                  </a:lnTo>
                  <a:lnTo>
                    <a:pt x="34" y="380"/>
                  </a:lnTo>
                  <a:lnTo>
                    <a:pt x="27" y="400"/>
                  </a:lnTo>
                  <a:lnTo>
                    <a:pt x="20" y="421"/>
                  </a:lnTo>
                  <a:lnTo>
                    <a:pt x="15" y="442"/>
                  </a:lnTo>
                  <a:lnTo>
                    <a:pt x="10" y="464"/>
                  </a:lnTo>
                  <a:lnTo>
                    <a:pt x="7" y="486"/>
                  </a:lnTo>
                  <a:lnTo>
                    <a:pt x="3" y="508"/>
                  </a:lnTo>
                  <a:lnTo>
                    <a:pt x="2" y="529"/>
                  </a:lnTo>
                  <a:lnTo>
                    <a:pt x="0" y="551"/>
                  </a:lnTo>
                  <a:lnTo>
                    <a:pt x="0" y="573"/>
                  </a:lnTo>
                  <a:lnTo>
                    <a:pt x="0" y="595"/>
                  </a:lnTo>
                  <a:lnTo>
                    <a:pt x="2" y="617"/>
                  </a:lnTo>
                  <a:lnTo>
                    <a:pt x="3" y="639"/>
                  </a:lnTo>
                  <a:lnTo>
                    <a:pt x="7" y="660"/>
                  </a:lnTo>
                  <a:lnTo>
                    <a:pt x="10" y="683"/>
                  </a:lnTo>
                  <a:lnTo>
                    <a:pt x="15" y="704"/>
                  </a:lnTo>
                  <a:lnTo>
                    <a:pt x="20" y="726"/>
                  </a:lnTo>
                  <a:lnTo>
                    <a:pt x="27" y="746"/>
                  </a:lnTo>
                  <a:lnTo>
                    <a:pt x="34" y="767"/>
                  </a:lnTo>
                  <a:lnTo>
                    <a:pt x="41" y="787"/>
                  </a:lnTo>
                  <a:lnTo>
                    <a:pt x="50" y="808"/>
                  </a:lnTo>
                  <a:lnTo>
                    <a:pt x="59" y="828"/>
                  </a:lnTo>
                  <a:lnTo>
                    <a:pt x="70" y="847"/>
                  </a:lnTo>
                  <a:lnTo>
                    <a:pt x="81" y="866"/>
                  </a:lnTo>
                  <a:lnTo>
                    <a:pt x="92" y="885"/>
                  </a:lnTo>
                  <a:lnTo>
                    <a:pt x="104" y="903"/>
                  </a:lnTo>
                  <a:lnTo>
                    <a:pt x="117" y="921"/>
                  </a:lnTo>
                  <a:lnTo>
                    <a:pt x="131" y="938"/>
                  </a:lnTo>
                  <a:lnTo>
                    <a:pt x="145" y="955"/>
                  </a:lnTo>
                  <a:lnTo>
                    <a:pt x="161" y="971"/>
                  </a:lnTo>
                  <a:lnTo>
                    <a:pt x="175" y="986"/>
                  </a:lnTo>
                  <a:lnTo>
                    <a:pt x="192" y="1001"/>
                  </a:lnTo>
                  <a:lnTo>
                    <a:pt x="209" y="1015"/>
                  </a:lnTo>
                  <a:lnTo>
                    <a:pt x="226" y="1029"/>
                  </a:lnTo>
                  <a:lnTo>
                    <a:pt x="244" y="1042"/>
                  </a:lnTo>
                  <a:lnTo>
                    <a:pt x="262" y="1055"/>
                  </a:lnTo>
                  <a:lnTo>
                    <a:pt x="280" y="1066"/>
                  </a:lnTo>
                  <a:lnTo>
                    <a:pt x="299" y="1077"/>
                  </a:lnTo>
                  <a:lnTo>
                    <a:pt x="319" y="1087"/>
                  </a:lnTo>
                  <a:lnTo>
                    <a:pt x="338" y="1096"/>
                  </a:lnTo>
                  <a:lnTo>
                    <a:pt x="358" y="1105"/>
                  </a:lnTo>
                  <a:lnTo>
                    <a:pt x="380" y="1113"/>
                  </a:lnTo>
                  <a:lnTo>
                    <a:pt x="400" y="1120"/>
                  </a:lnTo>
                  <a:lnTo>
                    <a:pt x="421" y="1126"/>
                  </a:lnTo>
                  <a:lnTo>
                    <a:pt x="443" y="1131"/>
                  </a:lnTo>
                  <a:lnTo>
                    <a:pt x="464" y="1136"/>
                  </a:lnTo>
                  <a:lnTo>
                    <a:pt x="485" y="1140"/>
                  </a:lnTo>
                  <a:lnTo>
                    <a:pt x="507" y="1142"/>
                  </a:lnTo>
                  <a:lnTo>
                    <a:pt x="529" y="1145"/>
                  </a:lnTo>
                  <a:lnTo>
                    <a:pt x="550" y="1146"/>
                  </a:lnTo>
                  <a:lnTo>
                    <a:pt x="573" y="1147"/>
                  </a:lnTo>
                  <a:lnTo>
                    <a:pt x="594" y="1146"/>
                  </a:lnTo>
                  <a:lnTo>
                    <a:pt x="617" y="1145"/>
                  </a:lnTo>
                  <a:lnTo>
                    <a:pt x="638" y="1142"/>
                  </a:lnTo>
                  <a:lnTo>
                    <a:pt x="660" y="1140"/>
                  </a:lnTo>
                  <a:lnTo>
                    <a:pt x="682" y="1136"/>
                  </a:lnTo>
                  <a:lnTo>
                    <a:pt x="703" y="1131"/>
                  </a:lnTo>
                  <a:lnTo>
                    <a:pt x="725" y="1126"/>
                  </a:lnTo>
                  <a:lnTo>
                    <a:pt x="746" y="1120"/>
                  </a:lnTo>
                  <a:lnTo>
                    <a:pt x="766" y="1113"/>
                  </a:lnTo>
                  <a:lnTo>
                    <a:pt x="786" y="1105"/>
                  </a:lnTo>
                  <a:lnTo>
                    <a:pt x="807" y="1096"/>
                  </a:lnTo>
                  <a:lnTo>
                    <a:pt x="827" y="1087"/>
                  </a:lnTo>
                  <a:lnTo>
                    <a:pt x="846" y="1077"/>
                  </a:lnTo>
                  <a:lnTo>
                    <a:pt x="865" y="1066"/>
                  </a:lnTo>
                  <a:lnTo>
                    <a:pt x="884" y="1055"/>
                  </a:lnTo>
                  <a:lnTo>
                    <a:pt x="902" y="1042"/>
                  </a:lnTo>
                  <a:lnTo>
                    <a:pt x="920" y="1029"/>
                  </a:lnTo>
                  <a:lnTo>
                    <a:pt x="937" y="1015"/>
                  </a:lnTo>
                  <a:lnTo>
                    <a:pt x="954" y="1001"/>
                  </a:lnTo>
                  <a:lnTo>
                    <a:pt x="969" y="986"/>
                  </a:lnTo>
                  <a:lnTo>
                    <a:pt x="985" y="971"/>
                  </a:lnTo>
                  <a:lnTo>
                    <a:pt x="1001" y="955"/>
                  </a:lnTo>
                  <a:lnTo>
                    <a:pt x="1014" y="938"/>
                  </a:lnTo>
                  <a:lnTo>
                    <a:pt x="1028" y="921"/>
                  </a:lnTo>
                  <a:lnTo>
                    <a:pt x="1041" y="903"/>
                  </a:lnTo>
                  <a:lnTo>
                    <a:pt x="1054" y="885"/>
                  </a:lnTo>
                  <a:lnTo>
                    <a:pt x="1065" y="866"/>
                  </a:lnTo>
                  <a:lnTo>
                    <a:pt x="1076" y="847"/>
                  </a:lnTo>
                  <a:lnTo>
                    <a:pt x="1086" y="828"/>
                  </a:lnTo>
                  <a:lnTo>
                    <a:pt x="1095" y="808"/>
                  </a:lnTo>
                  <a:lnTo>
                    <a:pt x="1104" y="787"/>
                  </a:lnTo>
                  <a:lnTo>
                    <a:pt x="1112" y="767"/>
                  </a:lnTo>
                  <a:lnTo>
                    <a:pt x="1119" y="746"/>
                  </a:lnTo>
                  <a:lnTo>
                    <a:pt x="1126" y="726"/>
                  </a:lnTo>
                  <a:lnTo>
                    <a:pt x="1130" y="704"/>
                  </a:lnTo>
                  <a:lnTo>
                    <a:pt x="1135" y="683"/>
                  </a:lnTo>
                  <a:lnTo>
                    <a:pt x="1139" y="660"/>
                  </a:lnTo>
                  <a:lnTo>
                    <a:pt x="1141" y="639"/>
                  </a:lnTo>
                  <a:lnTo>
                    <a:pt x="1144" y="617"/>
                  </a:lnTo>
                  <a:lnTo>
                    <a:pt x="1145" y="595"/>
                  </a:lnTo>
                  <a:lnTo>
                    <a:pt x="1146" y="57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1482" name="Group 122"/>
          <p:cNvGrpSpPr>
            <a:grpSpLocks/>
          </p:cNvGrpSpPr>
          <p:nvPr/>
        </p:nvGrpSpPr>
        <p:grpSpPr bwMode="auto">
          <a:xfrm>
            <a:off x="6340475" y="836613"/>
            <a:ext cx="1544638" cy="3908425"/>
            <a:chOff x="2350" y="890"/>
            <a:chExt cx="1187" cy="3006"/>
          </a:xfrm>
        </p:grpSpPr>
        <p:sp>
          <p:nvSpPr>
            <p:cNvPr id="148518" name="Freeform 123"/>
            <p:cNvSpPr>
              <a:spLocks/>
            </p:cNvSpPr>
            <p:nvPr/>
          </p:nvSpPr>
          <p:spPr bwMode="auto">
            <a:xfrm>
              <a:off x="2426" y="2751"/>
              <a:ext cx="1017" cy="1019"/>
            </a:xfrm>
            <a:custGeom>
              <a:avLst/>
              <a:gdLst>
                <a:gd name="T0" fmla="*/ 20 w 3781"/>
                <a:gd name="T1" fmla="*/ 9 h 3783"/>
                <a:gd name="T2" fmla="*/ 20 w 3781"/>
                <a:gd name="T3" fmla="*/ 8 h 3783"/>
                <a:gd name="T4" fmla="*/ 19 w 3781"/>
                <a:gd name="T5" fmla="*/ 7 h 3783"/>
                <a:gd name="T6" fmla="*/ 19 w 3781"/>
                <a:gd name="T7" fmla="*/ 6 h 3783"/>
                <a:gd name="T8" fmla="*/ 19 w 3781"/>
                <a:gd name="T9" fmla="*/ 5 h 3783"/>
                <a:gd name="T10" fmla="*/ 18 w 3781"/>
                <a:gd name="T11" fmla="*/ 4 h 3783"/>
                <a:gd name="T12" fmla="*/ 17 w 3781"/>
                <a:gd name="T13" fmla="*/ 4 h 3783"/>
                <a:gd name="T14" fmla="*/ 17 w 3781"/>
                <a:gd name="T15" fmla="*/ 3 h 3783"/>
                <a:gd name="T16" fmla="*/ 16 w 3781"/>
                <a:gd name="T17" fmla="*/ 2 h 3783"/>
                <a:gd name="T18" fmla="*/ 15 w 3781"/>
                <a:gd name="T19" fmla="*/ 1 h 3783"/>
                <a:gd name="T20" fmla="*/ 14 w 3781"/>
                <a:gd name="T21" fmla="*/ 1 h 3783"/>
                <a:gd name="T22" fmla="*/ 13 w 3781"/>
                <a:gd name="T23" fmla="*/ 1 h 3783"/>
                <a:gd name="T24" fmla="*/ 12 w 3781"/>
                <a:gd name="T25" fmla="*/ 0 h 3783"/>
                <a:gd name="T26" fmla="*/ 11 w 3781"/>
                <a:gd name="T27" fmla="*/ 0 h 3783"/>
                <a:gd name="T28" fmla="*/ 10 w 3781"/>
                <a:gd name="T29" fmla="*/ 0 h 3783"/>
                <a:gd name="T30" fmla="*/ 9 w 3781"/>
                <a:gd name="T31" fmla="*/ 0 h 3783"/>
                <a:gd name="T32" fmla="*/ 8 w 3781"/>
                <a:gd name="T33" fmla="*/ 0 h 3783"/>
                <a:gd name="T34" fmla="*/ 7 w 3781"/>
                <a:gd name="T35" fmla="*/ 1 h 3783"/>
                <a:gd name="T36" fmla="*/ 6 w 3781"/>
                <a:gd name="T37" fmla="*/ 1 h 3783"/>
                <a:gd name="T38" fmla="*/ 5 w 3781"/>
                <a:gd name="T39" fmla="*/ 1 h 3783"/>
                <a:gd name="T40" fmla="*/ 4 w 3781"/>
                <a:gd name="T41" fmla="*/ 2 h 3783"/>
                <a:gd name="T42" fmla="*/ 3 w 3781"/>
                <a:gd name="T43" fmla="*/ 2 h 3783"/>
                <a:gd name="T44" fmla="*/ 3 w 3781"/>
                <a:gd name="T45" fmla="*/ 3 h 3783"/>
                <a:gd name="T46" fmla="*/ 2 w 3781"/>
                <a:gd name="T47" fmla="*/ 4 h 3783"/>
                <a:gd name="T48" fmla="*/ 1 w 3781"/>
                <a:gd name="T49" fmla="*/ 5 h 3783"/>
                <a:gd name="T50" fmla="*/ 1 w 3781"/>
                <a:gd name="T51" fmla="*/ 6 h 3783"/>
                <a:gd name="T52" fmla="*/ 1 w 3781"/>
                <a:gd name="T53" fmla="*/ 7 h 3783"/>
                <a:gd name="T54" fmla="*/ 0 w 3781"/>
                <a:gd name="T55" fmla="*/ 8 h 3783"/>
                <a:gd name="T56" fmla="*/ 0 w 3781"/>
                <a:gd name="T57" fmla="*/ 9 h 3783"/>
                <a:gd name="T58" fmla="*/ 0 w 3781"/>
                <a:gd name="T59" fmla="*/ 10 h 3783"/>
                <a:gd name="T60" fmla="*/ 0 w 3781"/>
                <a:gd name="T61" fmla="*/ 11 h 3783"/>
                <a:gd name="T62" fmla="*/ 0 w 3781"/>
                <a:gd name="T63" fmla="*/ 12 h 3783"/>
                <a:gd name="T64" fmla="*/ 1 w 3781"/>
                <a:gd name="T65" fmla="*/ 13 h 3783"/>
                <a:gd name="T66" fmla="*/ 1 w 3781"/>
                <a:gd name="T67" fmla="*/ 14 h 3783"/>
                <a:gd name="T68" fmla="*/ 1 w 3781"/>
                <a:gd name="T69" fmla="*/ 15 h 3783"/>
                <a:gd name="T70" fmla="*/ 2 w 3781"/>
                <a:gd name="T71" fmla="*/ 16 h 3783"/>
                <a:gd name="T72" fmla="*/ 2 w 3781"/>
                <a:gd name="T73" fmla="*/ 16 h 3783"/>
                <a:gd name="T74" fmla="*/ 3 w 3781"/>
                <a:gd name="T75" fmla="*/ 17 h 3783"/>
                <a:gd name="T76" fmla="*/ 4 w 3781"/>
                <a:gd name="T77" fmla="*/ 18 h 3783"/>
                <a:gd name="T78" fmla="*/ 5 w 3781"/>
                <a:gd name="T79" fmla="*/ 19 h 3783"/>
                <a:gd name="T80" fmla="*/ 6 w 3781"/>
                <a:gd name="T81" fmla="*/ 19 h 3783"/>
                <a:gd name="T82" fmla="*/ 7 w 3781"/>
                <a:gd name="T83" fmla="*/ 19 h 3783"/>
                <a:gd name="T84" fmla="*/ 8 w 3781"/>
                <a:gd name="T85" fmla="*/ 20 h 3783"/>
                <a:gd name="T86" fmla="*/ 9 w 3781"/>
                <a:gd name="T87" fmla="*/ 20 h 3783"/>
                <a:gd name="T88" fmla="*/ 10 w 3781"/>
                <a:gd name="T89" fmla="*/ 20 h 3783"/>
                <a:gd name="T90" fmla="*/ 11 w 3781"/>
                <a:gd name="T91" fmla="*/ 20 h 3783"/>
                <a:gd name="T92" fmla="*/ 12 w 3781"/>
                <a:gd name="T93" fmla="*/ 20 h 3783"/>
                <a:gd name="T94" fmla="*/ 13 w 3781"/>
                <a:gd name="T95" fmla="*/ 19 h 3783"/>
                <a:gd name="T96" fmla="*/ 14 w 3781"/>
                <a:gd name="T97" fmla="*/ 19 h 3783"/>
                <a:gd name="T98" fmla="*/ 15 w 3781"/>
                <a:gd name="T99" fmla="*/ 19 h 3783"/>
                <a:gd name="T100" fmla="*/ 16 w 3781"/>
                <a:gd name="T101" fmla="*/ 18 h 37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81" h="3783">
                  <a:moveTo>
                    <a:pt x="3781" y="1891"/>
                  </a:moveTo>
                  <a:lnTo>
                    <a:pt x="3781" y="1851"/>
                  </a:lnTo>
                  <a:lnTo>
                    <a:pt x="3780" y="1812"/>
                  </a:lnTo>
                  <a:lnTo>
                    <a:pt x="3777" y="1773"/>
                  </a:lnTo>
                  <a:lnTo>
                    <a:pt x="3774" y="1734"/>
                  </a:lnTo>
                  <a:lnTo>
                    <a:pt x="3771" y="1693"/>
                  </a:lnTo>
                  <a:lnTo>
                    <a:pt x="3766" y="1654"/>
                  </a:lnTo>
                  <a:lnTo>
                    <a:pt x="3761" y="1614"/>
                  </a:lnTo>
                  <a:lnTo>
                    <a:pt x="3755" y="1576"/>
                  </a:lnTo>
                  <a:lnTo>
                    <a:pt x="3747" y="1537"/>
                  </a:lnTo>
                  <a:lnTo>
                    <a:pt x="3739" y="1498"/>
                  </a:lnTo>
                  <a:lnTo>
                    <a:pt x="3731" y="1459"/>
                  </a:lnTo>
                  <a:lnTo>
                    <a:pt x="3721" y="1421"/>
                  </a:lnTo>
                  <a:lnTo>
                    <a:pt x="3711" y="1383"/>
                  </a:lnTo>
                  <a:lnTo>
                    <a:pt x="3700" y="1345"/>
                  </a:lnTo>
                  <a:lnTo>
                    <a:pt x="3689" y="1307"/>
                  </a:lnTo>
                  <a:lnTo>
                    <a:pt x="3676" y="1269"/>
                  </a:lnTo>
                  <a:lnTo>
                    <a:pt x="3663" y="1232"/>
                  </a:lnTo>
                  <a:lnTo>
                    <a:pt x="3648" y="1195"/>
                  </a:lnTo>
                  <a:lnTo>
                    <a:pt x="3634" y="1158"/>
                  </a:lnTo>
                  <a:lnTo>
                    <a:pt x="3618" y="1122"/>
                  </a:lnTo>
                  <a:lnTo>
                    <a:pt x="3601" y="1086"/>
                  </a:lnTo>
                  <a:lnTo>
                    <a:pt x="3584" y="1050"/>
                  </a:lnTo>
                  <a:lnTo>
                    <a:pt x="3566" y="1014"/>
                  </a:lnTo>
                  <a:lnTo>
                    <a:pt x="3547" y="980"/>
                  </a:lnTo>
                  <a:lnTo>
                    <a:pt x="3528" y="946"/>
                  </a:lnTo>
                  <a:lnTo>
                    <a:pt x="3508" y="911"/>
                  </a:lnTo>
                  <a:lnTo>
                    <a:pt x="3487" y="877"/>
                  </a:lnTo>
                  <a:lnTo>
                    <a:pt x="3465" y="845"/>
                  </a:lnTo>
                  <a:lnTo>
                    <a:pt x="3443" y="811"/>
                  </a:lnTo>
                  <a:lnTo>
                    <a:pt x="3420" y="780"/>
                  </a:lnTo>
                  <a:lnTo>
                    <a:pt x="3397" y="747"/>
                  </a:lnTo>
                  <a:lnTo>
                    <a:pt x="3372" y="717"/>
                  </a:lnTo>
                  <a:lnTo>
                    <a:pt x="3347" y="685"/>
                  </a:lnTo>
                  <a:lnTo>
                    <a:pt x="3321" y="655"/>
                  </a:lnTo>
                  <a:lnTo>
                    <a:pt x="3296" y="626"/>
                  </a:lnTo>
                  <a:lnTo>
                    <a:pt x="3269" y="596"/>
                  </a:lnTo>
                  <a:lnTo>
                    <a:pt x="3242" y="567"/>
                  </a:lnTo>
                  <a:lnTo>
                    <a:pt x="3214" y="539"/>
                  </a:lnTo>
                  <a:lnTo>
                    <a:pt x="3184" y="512"/>
                  </a:lnTo>
                  <a:lnTo>
                    <a:pt x="3156" y="485"/>
                  </a:lnTo>
                  <a:lnTo>
                    <a:pt x="3126" y="459"/>
                  </a:lnTo>
                  <a:lnTo>
                    <a:pt x="3096" y="434"/>
                  </a:lnTo>
                  <a:lnTo>
                    <a:pt x="3065" y="409"/>
                  </a:lnTo>
                  <a:lnTo>
                    <a:pt x="3034" y="384"/>
                  </a:lnTo>
                  <a:lnTo>
                    <a:pt x="3002" y="361"/>
                  </a:lnTo>
                  <a:lnTo>
                    <a:pt x="2970" y="338"/>
                  </a:lnTo>
                  <a:lnTo>
                    <a:pt x="2937" y="316"/>
                  </a:lnTo>
                  <a:lnTo>
                    <a:pt x="2903" y="294"/>
                  </a:lnTo>
                  <a:lnTo>
                    <a:pt x="2870" y="273"/>
                  </a:lnTo>
                  <a:lnTo>
                    <a:pt x="2836" y="253"/>
                  </a:lnTo>
                  <a:lnTo>
                    <a:pt x="2801" y="234"/>
                  </a:lnTo>
                  <a:lnTo>
                    <a:pt x="2766" y="214"/>
                  </a:lnTo>
                  <a:lnTo>
                    <a:pt x="2732" y="196"/>
                  </a:lnTo>
                  <a:lnTo>
                    <a:pt x="2696" y="180"/>
                  </a:lnTo>
                  <a:lnTo>
                    <a:pt x="2660" y="163"/>
                  </a:lnTo>
                  <a:lnTo>
                    <a:pt x="2624" y="147"/>
                  </a:lnTo>
                  <a:lnTo>
                    <a:pt x="2587" y="132"/>
                  </a:lnTo>
                  <a:lnTo>
                    <a:pt x="2550" y="118"/>
                  </a:lnTo>
                  <a:lnTo>
                    <a:pt x="2512" y="104"/>
                  </a:lnTo>
                  <a:lnTo>
                    <a:pt x="2475" y="92"/>
                  </a:lnTo>
                  <a:lnTo>
                    <a:pt x="2437" y="81"/>
                  </a:lnTo>
                  <a:lnTo>
                    <a:pt x="2399" y="70"/>
                  </a:lnTo>
                  <a:lnTo>
                    <a:pt x="2361" y="59"/>
                  </a:lnTo>
                  <a:lnTo>
                    <a:pt x="2323" y="49"/>
                  </a:lnTo>
                  <a:lnTo>
                    <a:pt x="2284" y="40"/>
                  </a:lnTo>
                  <a:lnTo>
                    <a:pt x="2245" y="32"/>
                  </a:lnTo>
                  <a:lnTo>
                    <a:pt x="2206" y="26"/>
                  </a:lnTo>
                  <a:lnTo>
                    <a:pt x="2166" y="20"/>
                  </a:lnTo>
                  <a:lnTo>
                    <a:pt x="2128" y="14"/>
                  </a:lnTo>
                  <a:lnTo>
                    <a:pt x="2089" y="10"/>
                  </a:lnTo>
                  <a:lnTo>
                    <a:pt x="2049" y="7"/>
                  </a:lnTo>
                  <a:lnTo>
                    <a:pt x="2009" y="3"/>
                  </a:lnTo>
                  <a:lnTo>
                    <a:pt x="1970" y="1"/>
                  </a:lnTo>
                  <a:lnTo>
                    <a:pt x="1931" y="0"/>
                  </a:lnTo>
                  <a:lnTo>
                    <a:pt x="1891" y="0"/>
                  </a:lnTo>
                  <a:lnTo>
                    <a:pt x="1851" y="0"/>
                  </a:lnTo>
                  <a:lnTo>
                    <a:pt x="1811" y="1"/>
                  </a:lnTo>
                  <a:lnTo>
                    <a:pt x="1772" y="3"/>
                  </a:lnTo>
                  <a:lnTo>
                    <a:pt x="1733" y="7"/>
                  </a:lnTo>
                  <a:lnTo>
                    <a:pt x="1694" y="10"/>
                  </a:lnTo>
                  <a:lnTo>
                    <a:pt x="1654" y="14"/>
                  </a:lnTo>
                  <a:lnTo>
                    <a:pt x="1615" y="20"/>
                  </a:lnTo>
                  <a:lnTo>
                    <a:pt x="1576" y="26"/>
                  </a:lnTo>
                  <a:lnTo>
                    <a:pt x="1536" y="32"/>
                  </a:lnTo>
                  <a:lnTo>
                    <a:pt x="1498" y="40"/>
                  </a:lnTo>
                  <a:lnTo>
                    <a:pt x="1459" y="49"/>
                  </a:lnTo>
                  <a:lnTo>
                    <a:pt x="1421" y="59"/>
                  </a:lnTo>
                  <a:lnTo>
                    <a:pt x="1382" y="70"/>
                  </a:lnTo>
                  <a:lnTo>
                    <a:pt x="1344" y="81"/>
                  </a:lnTo>
                  <a:lnTo>
                    <a:pt x="1307" y="92"/>
                  </a:lnTo>
                  <a:lnTo>
                    <a:pt x="1269" y="104"/>
                  </a:lnTo>
                  <a:lnTo>
                    <a:pt x="1232" y="118"/>
                  </a:lnTo>
                  <a:lnTo>
                    <a:pt x="1195" y="132"/>
                  </a:lnTo>
                  <a:lnTo>
                    <a:pt x="1159" y="147"/>
                  </a:lnTo>
                  <a:lnTo>
                    <a:pt x="1122" y="163"/>
                  </a:lnTo>
                  <a:lnTo>
                    <a:pt x="1086" y="180"/>
                  </a:lnTo>
                  <a:lnTo>
                    <a:pt x="1051" y="196"/>
                  </a:lnTo>
                  <a:lnTo>
                    <a:pt x="1015" y="214"/>
                  </a:lnTo>
                  <a:lnTo>
                    <a:pt x="980" y="234"/>
                  </a:lnTo>
                  <a:lnTo>
                    <a:pt x="945" y="253"/>
                  </a:lnTo>
                  <a:lnTo>
                    <a:pt x="912" y="273"/>
                  </a:lnTo>
                  <a:lnTo>
                    <a:pt x="878" y="294"/>
                  </a:lnTo>
                  <a:lnTo>
                    <a:pt x="845" y="316"/>
                  </a:lnTo>
                  <a:lnTo>
                    <a:pt x="812" y="338"/>
                  </a:lnTo>
                  <a:lnTo>
                    <a:pt x="780" y="361"/>
                  </a:lnTo>
                  <a:lnTo>
                    <a:pt x="748" y="384"/>
                  </a:lnTo>
                  <a:lnTo>
                    <a:pt x="717" y="409"/>
                  </a:lnTo>
                  <a:lnTo>
                    <a:pt x="686" y="434"/>
                  </a:lnTo>
                  <a:lnTo>
                    <a:pt x="655" y="459"/>
                  </a:lnTo>
                  <a:lnTo>
                    <a:pt x="626" y="485"/>
                  </a:lnTo>
                  <a:lnTo>
                    <a:pt x="597" y="512"/>
                  </a:lnTo>
                  <a:lnTo>
                    <a:pt x="568" y="539"/>
                  </a:lnTo>
                  <a:lnTo>
                    <a:pt x="541" y="567"/>
                  </a:lnTo>
                  <a:lnTo>
                    <a:pt x="513" y="596"/>
                  </a:lnTo>
                  <a:lnTo>
                    <a:pt x="486" y="626"/>
                  </a:lnTo>
                  <a:lnTo>
                    <a:pt x="460" y="655"/>
                  </a:lnTo>
                  <a:lnTo>
                    <a:pt x="434" y="685"/>
                  </a:lnTo>
                  <a:lnTo>
                    <a:pt x="409" y="717"/>
                  </a:lnTo>
                  <a:lnTo>
                    <a:pt x="386" y="747"/>
                  </a:lnTo>
                  <a:lnTo>
                    <a:pt x="361" y="780"/>
                  </a:lnTo>
                  <a:lnTo>
                    <a:pt x="339" y="811"/>
                  </a:lnTo>
                  <a:lnTo>
                    <a:pt x="316" y="845"/>
                  </a:lnTo>
                  <a:lnTo>
                    <a:pt x="295" y="877"/>
                  </a:lnTo>
                  <a:lnTo>
                    <a:pt x="275" y="911"/>
                  </a:lnTo>
                  <a:lnTo>
                    <a:pt x="254" y="946"/>
                  </a:lnTo>
                  <a:lnTo>
                    <a:pt x="234" y="980"/>
                  </a:lnTo>
                  <a:lnTo>
                    <a:pt x="216" y="1014"/>
                  </a:lnTo>
                  <a:lnTo>
                    <a:pt x="198" y="1050"/>
                  </a:lnTo>
                  <a:lnTo>
                    <a:pt x="180" y="1086"/>
                  </a:lnTo>
                  <a:lnTo>
                    <a:pt x="165" y="1122"/>
                  </a:lnTo>
                  <a:lnTo>
                    <a:pt x="149" y="1158"/>
                  </a:lnTo>
                  <a:lnTo>
                    <a:pt x="133" y="1195"/>
                  </a:lnTo>
                  <a:lnTo>
                    <a:pt x="120" y="1232"/>
                  </a:lnTo>
                  <a:lnTo>
                    <a:pt x="106" y="1269"/>
                  </a:lnTo>
                  <a:lnTo>
                    <a:pt x="94" y="1307"/>
                  </a:lnTo>
                  <a:lnTo>
                    <a:pt x="81" y="1345"/>
                  </a:lnTo>
                  <a:lnTo>
                    <a:pt x="70" y="1383"/>
                  </a:lnTo>
                  <a:lnTo>
                    <a:pt x="60" y="1421"/>
                  </a:lnTo>
                  <a:lnTo>
                    <a:pt x="51" y="1459"/>
                  </a:lnTo>
                  <a:lnTo>
                    <a:pt x="42" y="1498"/>
                  </a:lnTo>
                  <a:lnTo>
                    <a:pt x="34" y="1537"/>
                  </a:lnTo>
                  <a:lnTo>
                    <a:pt x="27" y="1576"/>
                  </a:lnTo>
                  <a:lnTo>
                    <a:pt x="21" y="1614"/>
                  </a:lnTo>
                  <a:lnTo>
                    <a:pt x="15" y="1654"/>
                  </a:lnTo>
                  <a:lnTo>
                    <a:pt x="11" y="1693"/>
                  </a:lnTo>
                  <a:lnTo>
                    <a:pt x="7" y="1734"/>
                  </a:lnTo>
                  <a:lnTo>
                    <a:pt x="4" y="1773"/>
                  </a:lnTo>
                  <a:lnTo>
                    <a:pt x="3" y="1812"/>
                  </a:lnTo>
                  <a:lnTo>
                    <a:pt x="2" y="1851"/>
                  </a:lnTo>
                  <a:lnTo>
                    <a:pt x="0" y="1891"/>
                  </a:lnTo>
                  <a:lnTo>
                    <a:pt x="2" y="1931"/>
                  </a:lnTo>
                  <a:lnTo>
                    <a:pt x="3" y="1971"/>
                  </a:lnTo>
                  <a:lnTo>
                    <a:pt x="4" y="2010"/>
                  </a:lnTo>
                  <a:lnTo>
                    <a:pt x="7" y="2049"/>
                  </a:lnTo>
                  <a:lnTo>
                    <a:pt x="11" y="2089"/>
                  </a:lnTo>
                  <a:lnTo>
                    <a:pt x="15" y="2128"/>
                  </a:lnTo>
                  <a:lnTo>
                    <a:pt x="21" y="2167"/>
                  </a:lnTo>
                  <a:lnTo>
                    <a:pt x="27" y="2207"/>
                  </a:lnTo>
                  <a:lnTo>
                    <a:pt x="34" y="2246"/>
                  </a:lnTo>
                  <a:lnTo>
                    <a:pt x="42" y="2285"/>
                  </a:lnTo>
                  <a:lnTo>
                    <a:pt x="51" y="2323"/>
                  </a:lnTo>
                  <a:lnTo>
                    <a:pt x="60" y="2362"/>
                  </a:lnTo>
                  <a:lnTo>
                    <a:pt x="70" y="2400"/>
                  </a:lnTo>
                  <a:lnTo>
                    <a:pt x="81" y="2438"/>
                  </a:lnTo>
                  <a:lnTo>
                    <a:pt x="94" y="2476"/>
                  </a:lnTo>
                  <a:lnTo>
                    <a:pt x="106" y="2513"/>
                  </a:lnTo>
                  <a:lnTo>
                    <a:pt x="120" y="2550"/>
                  </a:lnTo>
                  <a:lnTo>
                    <a:pt x="133" y="2587"/>
                  </a:lnTo>
                  <a:lnTo>
                    <a:pt x="149" y="2624"/>
                  </a:lnTo>
                  <a:lnTo>
                    <a:pt x="165" y="2660"/>
                  </a:lnTo>
                  <a:lnTo>
                    <a:pt x="180" y="2696"/>
                  </a:lnTo>
                  <a:lnTo>
                    <a:pt x="198" y="2732"/>
                  </a:lnTo>
                  <a:lnTo>
                    <a:pt x="216" y="2768"/>
                  </a:lnTo>
                  <a:lnTo>
                    <a:pt x="234" y="2803"/>
                  </a:lnTo>
                  <a:lnTo>
                    <a:pt x="254" y="2837"/>
                  </a:lnTo>
                  <a:lnTo>
                    <a:pt x="275" y="2872"/>
                  </a:lnTo>
                  <a:lnTo>
                    <a:pt x="295" y="2905"/>
                  </a:lnTo>
                  <a:lnTo>
                    <a:pt x="316" y="2938"/>
                  </a:lnTo>
                  <a:lnTo>
                    <a:pt x="339" y="2971"/>
                  </a:lnTo>
                  <a:lnTo>
                    <a:pt x="361" y="3003"/>
                  </a:lnTo>
                  <a:lnTo>
                    <a:pt x="386" y="3035"/>
                  </a:lnTo>
                  <a:lnTo>
                    <a:pt x="409" y="3066"/>
                  </a:lnTo>
                  <a:lnTo>
                    <a:pt x="434" y="3098"/>
                  </a:lnTo>
                  <a:lnTo>
                    <a:pt x="460" y="3128"/>
                  </a:lnTo>
                  <a:lnTo>
                    <a:pt x="486" y="3157"/>
                  </a:lnTo>
                  <a:lnTo>
                    <a:pt x="513" y="3186"/>
                  </a:lnTo>
                  <a:lnTo>
                    <a:pt x="541" y="3215"/>
                  </a:lnTo>
                  <a:lnTo>
                    <a:pt x="568" y="3242"/>
                  </a:lnTo>
                  <a:lnTo>
                    <a:pt x="597" y="3271"/>
                  </a:lnTo>
                  <a:lnTo>
                    <a:pt x="626" y="3297"/>
                  </a:lnTo>
                  <a:lnTo>
                    <a:pt x="655" y="3323"/>
                  </a:lnTo>
                  <a:lnTo>
                    <a:pt x="686" y="3349"/>
                  </a:lnTo>
                  <a:lnTo>
                    <a:pt x="717" y="3374"/>
                  </a:lnTo>
                  <a:lnTo>
                    <a:pt x="748" y="3399"/>
                  </a:lnTo>
                  <a:lnTo>
                    <a:pt x="780" y="3422"/>
                  </a:lnTo>
                  <a:lnTo>
                    <a:pt x="812" y="3445"/>
                  </a:lnTo>
                  <a:lnTo>
                    <a:pt x="845" y="3467"/>
                  </a:lnTo>
                  <a:lnTo>
                    <a:pt x="878" y="3489"/>
                  </a:lnTo>
                  <a:lnTo>
                    <a:pt x="912" y="3510"/>
                  </a:lnTo>
                  <a:lnTo>
                    <a:pt x="945" y="3530"/>
                  </a:lnTo>
                  <a:lnTo>
                    <a:pt x="980" y="3549"/>
                  </a:lnTo>
                  <a:lnTo>
                    <a:pt x="1015" y="3568"/>
                  </a:lnTo>
                  <a:lnTo>
                    <a:pt x="1051" y="3586"/>
                  </a:lnTo>
                  <a:lnTo>
                    <a:pt x="1086" y="3603"/>
                  </a:lnTo>
                  <a:lnTo>
                    <a:pt x="1122" y="3620"/>
                  </a:lnTo>
                  <a:lnTo>
                    <a:pt x="1159" y="3636"/>
                  </a:lnTo>
                  <a:lnTo>
                    <a:pt x="1195" y="3650"/>
                  </a:lnTo>
                  <a:lnTo>
                    <a:pt x="1232" y="3665"/>
                  </a:lnTo>
                  <a:lnTo>
                    <a:pt x="1269" y="3678"/>
                  </a:lnTo>
                  <a:lnTo>
                    <a:pt x="1307" y="3691"/>
                  </a:lnTo>
                  <a:lnTo>
                    <a:pt x="1344" y="3702"/>
                  </a:lnTo>
                  <a:lnTo>
                    <a:pt x="1382" y="3713"/>
                  </a:lnTo>
                  <a:lnTo>
                    <a:pt x="1421" y="3723"/>
                  </a:lnTo>
                  <a:lnTo>
                    <a:pt x="1459" y="3733"/>
                  </a:lnTo>
                  <a:lnTo>
                    <a:pt x="1498" y="3741"/>
                  </a:lnTo>
                  <a:lnTo>
                    <a:pt x="1536" y="3749"/>
                  </a:lnTo>
                  <a:lnTo>
                    <a:pt x="1576" y="3757"/>
                  </a:lnTo>
                  <a:lnTo>
                    <a:pt x="1615" y="3763"/>
                  </a:lnTo>
                  <a:lnTo>
                    <a:pt x="1654" y="3768"/>
                  </a:lnTo>
                  <a:lnTo>
                    <a:pt x="1694" y="3773"/>
                  </a:lnTo>
                  <a:lnTo>
                    <a:pt x="1733" y="3776"/>
                  </a:lnTo>
                  <a:lnTo>
                    <a:pt x="1772" y="3780"/>
                  </a:lnTo>
                  <a:lnTo>
                    <a:pt x="1811" y="3782"/>
                  </a:lnTo>
                  <a:lnTo>
                    <a:pt x="1851" y="3783"/>
                  </a:lnTo>
                  <a:lnTo>
                    <a:pt x="1891" y="3783"/>
                  </a:lnTo>
                  <a:lnTo>
                    <a:pt x="1931" y="3783"/>
                  </a:lnTo>
                  <a:lnTo>
                    <a:pt x="1970" y="3782"/>
                  </a:lnTo>
                  <a:lnTo>
                    <a:pt x="2009" y="3780"/>
                  </a:lnTo>
                  <a:lnTo>
                    <a:pt x="2049" y="3776"/>
                  </a:lnTo>
                  <a:lnTo>
                    <a:pt x="2089" y="3773"/>
                  </a:lnTo>
                  <a:lnTo>
                    <a:pt x="2128" y="3768"/>
                  </a:lnTo>
                  <a:lnTo>
                    <a:pt x="2166" y="3763"/>
                  </a:lnTo>
                  <a:lnTo>
                    <a:pt x="2206" y="3757"/>
                  </a:lnTo>
                  <a:lnTo>
                    <a:pt x="2245" y="3749"/>
                  </a:lnTo>
                  <a:lnTo>
                    <a:pt x="2284" y="3741"/>
                  </a:lnTo>
                  <a:lnTo>
                    <a:pt x="2323" y="3733"/>
                  </a:lnTo>
                  <a:lnTo>
                    <a:pt x="2361" y="3723"/>
                  </a:lnTo>
                  <a:lnTo>
                    <a:pt x="2399" y="3713"/>
                  </a:lnTo>
                  <a:lnTo>
                    <a:pt x="2437" y="3702"/>
                  </a:lnTo>
                  <a:lnTo>
                    <a:pt x="2475" y="3691"/>
                  </a:lnTo>
                  <a:lnTo>
                    <a:pt x="2512" y="3678"/>
                  </a:lnTo>
                  <a:lnTo>
                    <a:pt x="2550" y="3665"/>
                  </a:lnTo>
                  <a:lnTo>
                    <a:pt x="2587" y="3650"/>
                  </a:lnTo>
                  <a:lnTo>
                    <a:pt x="2624" y="3636"/>
                  </a:lnTo>
                  <a:lnTo>
                    <a:pt x="2660" y="3620"/>
                  </a:lnTo>
                  <a:lnTo>
                    <a:pt x="2696" y="3603"/>
                  </a:lnTo>
                  <a:lnTo>
                    <a:pt x="2732" y="3586"/>
                  </a:lnTo>
                  <a:lnTo>
                    <a:pt x="2766" y="3568"/>
                  </a:lnTo>
                  <a:lnTo>
                    <a:pt x="2801" y="3549"/>
                  </a:lnTo>
                  <a:lnTo>
                    <a:pt x="2836" y="3530"/>
                  </a:lnTo>
                  <a:lnTo>
                    <a:pt x="2870" y="3510"/>
                  </a:lnTo>
                  <a:lnTo>
                    <a:pt x="2903" y="3489"/>
                  </a:lnTo>
                  <a:lnTo>
                    <a:pt x="2937" y="3467"/>
                  </a:lnTo>
                  <a:lnTo>
                    <a:pt x="2970" y="3445"/>
                  </a:lnTo>
                  <a:lnTo>
                    <a:pt x="3002" y="34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9" name="Freeform 124"/>
            <p:cNvSpPr>
              <a:spLocks/>
            </p:cNvSpPr>
            <p:nvPr/>
          </p:nvSpPr>
          <p:spPr bwMode="auto">
            <a:xfrm>
              <a:off x="3232" y="3261"/>
              <a:ext cx="211" cy="411"/>
            </a:xfrm>
            <a:custGeom>
              <a:avLst/>
              <a:gdLst>
                <a:gd name="T0" fmla="*/ 0 w 779"/>
                <a:gd name="T1" fmla="*/ 8 h 1531"/>
                <a:gd name="T2" fmla="*/ 0 w 779"/>
                <a:gd name="T3" fmla="*/ 8 h 1531"/>
                <a:gd name="T4" fmla="*/ 0 w 779"/>
                <a:gd name="T5" fmla="*/ 8 h 1531"/>
                <a:gd name="T6" fmla="*/ 1 w 779"/>
                <a:gd name="T7" fmla="*/ 8 h 1531"/>
                <a:gd name="T8" fmla="*/ 1 w 779"/>
                <a:gd name="T9" fmla="*/ 8 h 1531"/>
                <a:gd name="T10" fmla="*/ 1 w 779"/>
                <a:gd name="T11" fmla="*/ 7 h 1531"/>
                <a:gd name="T12" fmla="*/ 1 w 779"/>
                <a:gd name="T13" fmla="*/ 7 h 1531"/>
                <a:gd name="T14" fmla="*/ 1 w 779"/>
                <a:gd name="T15" fmla="*/ 7 h 1531"/>
                <a:gd name="T16" fmla="*/ 1 w 779"/>
                <a:gd name="T17" fmla="*/ 7 h 1531"/>
                <a:gd name="T18" fmla="*/ 1 w 779"/>
                <a:gd name="T19" fmla="*/ 7 h 1531"/>
                <a:gd name="T20" fmla="*/ 2 w 779"/>
                <a:gd name="T21" fmla="*/ 6 h 1531"/>
                <a:gd name="T22" fmla="*/ 2 w 779"/>
                <a:gd name="T23" fmla="*/ 6 h 1531"/>
                <a:gd name="T24" fmla="*/ 2 w 779"/>
                <a:gd name="T25" fmla="*/ 6 h 1531"/>
                <a:gd name="T26" fmla="*/ 2 w 779"/>
                <a:gd name="T27" fmla="*/ 6 h 1531"/>
                <a:gd name="T28" fmla="*/ 2 w 779"/>
                <a:gd name="T29" fmla="*/ 6 h 1531"/>
                <a:gd name="T30" fmla="*/ 2 w 779"/>
                <a:gd name="T31" fmla="*/ 6 h 1531"/>
                <a:gd name="T32" fmla="*/ 2 w 779"/>
                <a:gd name="T33" fmla="*/ 6 h 1531"/>
                <a:gd name="T34" fmla="*/ 2 w 779"/>
                <a:gd name="T35" fmla="*/ 5 h 1531"/>
                <a:gd name="T36" fmla="*/ 2 w 779"/>
                <a:gd name="T37" fmla="*/ 5 h 1531"/>
                <a:gd name="T38" fmla="*/ 3 w 779"/>
                <a:gd name="T39" fmla="*/ 5 h 1531"/>
                <a:gd name="T40" fmla="*/ 3 w 779"/>
                <a:gd name="T41" fmla="*/ 5 h 1531"/>
                <a:gd name="T42" fmla="*/ 3 w 779"/>
                <a:gd name="T43" fmla="*/ 5 h 1531"/>
                <a:gd name="T44" fmla="*/ 3 w 779"/>
                <a:gd name="T45" fmla="*/ 5 h 1531"/>
                <a:gd name="T46" fmla="*/ 3 w 779"/>
                <a:gd name="T47" fmla="*/ 4 h 1531"/>
                <a:gd name="T48" fmla="*/ 3 w 779"/>
                <a:gd name="T49" fmla="*/ 4 h 1531"/>
                <a:gd name="T50" fmla="*/ 3 w 779"/>
                <a:gd name="T51" fmla="*/ 4 h 1531"/>
                <a:gd name="T52" fmla="*/ 3 w 779"/>
                <a:gd name="T53" fmla="*/ 4 h 1531"/>
                <a:gd name="T54" fmla="*/ 4 w 779"/>
                <a:gd name="T55" fmla="*/ 3 h 1531"/>
                <a:gd name="T56" fmla="*/ 4 w 779"/>
                <a:gd name="T57" fmla="*/ 3 h 1531"/>
                <a:gd name="T58" fmla="*/ 4 w 779"/>
                <a:gd name="T59" fmla="*/ 3 h 1531"/>
                <a:gd name="T60" fmla="*/ 4 w 779"/>
                <a:gd name="T61" fmla="*/ 3 h 1531"/>
                <a:gd name="T62" fmla="*/ 4 w 779"/>
                <a:gd name="T63" fmla="*/ 3 h 1531"/>
                <a:gd name="T64" fmla="*/ 4 w 779"/>
                <a:gd name="T65" fmla="*/ 3 h 1531"/>
                <a:gd name="T66" fmla="*/ 4 w 779"/>
                <a:gd name="T67" fmla="*/ 2 h 1531"/>
                <a:gd name="T68" fmla="*/ 4 w 779"/>
                <a:gd name="T69" fmla="*/ 2 h 1531"/>
                <a:gd name="T70" fmla="*/ 4 w 779"/>
                <a:gd name="T71" fmla="*/ 2 h 1531"/>
                <a:gd name="T72" fmla="*/ 4 w 779"/>
                <a:gd name="T73" fmla="*/ 2 h 1531"/>
                <a:gd name="T74" fmla="*/ 4 w 779"/>
                <a:gd name="T75" fmla="*/ 2 h 1531"/>
                <a:gd name="T76" fmla="*/ 4 w 779"/>
                <a:gd name="T77" fmla="*/ 1 h 1531"/>
                <a:gd name="T78" fmla="*/ 4 w 779"/>
                <a:gd name="T79" fmla="*/ 1 h 1531"/>
                <a:gd name="T80" fmla="*/ 4 w 779"/>
                <a:gd name="T81" fmla="*/ 1 h 1531"/>
                <a:gd name="T82" fmla="*/ 4 w 779"/>
                <a:gd name="T83" fmla="*/ 1 h 1531"/>
                <a:gd name="T84" fmla="*/ 4 w 779"/>
                <a:gd name="T85" fmla="*/ 1 h 1531"/>
                <a:gd name="T86" fmla="*/ 4 w 779"/>
                <a:gd name="T87" fmla="*/ 1 h 1531"/>
                <a:gd name="T88" fmla="*/ 4 w 779"/>
                <a:gd name="T89" fmla="*/ 0 h 1531"/>
                <a:gd name="T90" fmla="*/ 4 w 779"/>
                <a:gd name="T91" fmla="*/ 0 h 153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79" h="1531">
                  <a:moveTo>
                    <a:pt x="0" y="1531"/>
                  </a:moveTo>
                  <a:lnTo>
                    <a:pt x="32" y="1508"/>
                  </a:lnTo>
                  <a:lnTo>
                    <a:pt x="63" y="1483"/>
                  </a:lnTo>
                  <a:lnTo>
                    <a:pt x="94" y="1458"/>
                  </a:lnTo>
                  <a:lnTo>
                    <a:pt x="124" y="1432"/>
                  </a:lnTo>
                  <a:lnTo>
                    <a:pt x="154" y="1406"/>
                  </a:lnTo>
                  <a:lnTo>
                    <a:pt x="182" y="1380"/>
                  </a:lnTo>
                  <a:lnTo>
                    <a:pt x="212" y="1351"/>
                  </a:lnTo>
                  <a:lnTo>
                    <a:pt x="240" y="1324"/>
                  </a:lnTo>
                  <a:lnTo>
                    <a:pt x="267" y="1295"/>
                  </a:lnTo>
                  <a:lnTo>
                    <a:pt x="294" y="1266"/>
                  </a:lnTo>
                  <a:lnTo>
                    <a:pt x="319" y="1237"/>
                  </a:lnTo>
                  <a:lnTo>
                    <a:pt x="345" y="1207"/>
                  </a:lnTo>
                  <a:lnTo>
                    <a:pt x="370" y="1175"/>
                  </a:lnTo>
                  <a:lnTo>
                    <a:pt x="395" y="1144"/>
                  </a:lnTo>
                  <a:lnTo>
                    <a:pt x="418" y="1112"/>
                  </a:lnTo>
                  <a:lnTo>
                    <a:pt x="441" y="1080"/>
                  </a:lnTo>
                  <a:lnTo>
                    <a:pt x="463" y="1047"/>
                  </a:lnTo>
                  <a:lnTo>
                    <a:pt x="485" y="1014"/>
                  </a:lnTo>
                  <a:lnTo>
                    <a:pt x="506" y="981"/>
                  </a:lnTo>
                  <a:lnTo>
                    <a:pt x="526" y="946"/>
                  </a:lnTo>
                  <a:lnTo>
                    <a:pt x="545" y="912"/>
                  </a:lnTo>
                  <a:lnTo>
                    <a:pt x="564" y="877"/>
                  </a:lnTo>
                  <a:lnTo>
                    <a:pt x="582" y="841"/>
                  </a:lnTo>
                  <a:lnTo>
                    <a:pt x="599" y="805"/>
                  </a:lnTo>
                  <a:lnTo>
                    <a:pt x="616" y="769"/>
                  </a:lnTo>
                  <a:lnTo>
                    <a:pt x="632" y="733"/>
                  </a:lnTo>
                  <a:lnTo>
                    <a:pt x="646" y="696"/>
                  </a:lnTo>
                  <a:lnTo>
                    <a:pt x="661" y="659"/>
                  </a:lnTo>
                  <a:lnTo>
                    <a:pt x="674" y="622"/>
                  </a:lnTo>
                  <a:lnTo>
                    <a:pt x="687" y="585"/>
                  </a:lnTo>
                  <a:lnTo>
                    <a:pt x="698" y="547"/>
                  </a:lnTo>
                  <a:lnTo>
                    <a:pt x="709" y="509"/>
                  </a:lnTo>
                  <a:lnTo>
                    <a:pt x="719" y="471"/>
                  </a:lnTo>
                  <a:lnTo>
                    <a:pt x="729" y="432"/>
                  </a:lnTo>
                  <a:lnTo>
                    <a:pt x="737" y="394"/>
                  </a:lnTo>
                  <a:lnTo>
                    <a:pt x="745" y="355"/>
                  </a:lnTo>
                  <a:lnTo>
                    <a:pt x="753" y="316"/>
                  </a:lnTo>
                  <a:lnTo>
                    <a:pt x="759" y="276"/>
                  </a:lnTo>
                  <a:lnTo>
                    <a:pt x="764" y="237"/>
                  </a:lnTo>
                  <a:lnTo>
                    <a:pt x="769" y="198"/>
                  </a:lnTo>
                  <a:lnTo>
                    <a:pt x="772" y="158"/>
                  </a:lnTo>
                  <a:lnTo>
                    <a:pt x="775" y="119"/>
                  </a:lnTo>
                  <a:lnTo>
                    <a:pt x="778" y="80"/>
                  </a:lnTo>
                  <a:lnTo>
                    <a:pt x="779" y="40"/>
                  </a:lnTo>
                  <a:lnTo>
                    <a:pt x="77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0" name="Freeform 125"/>
            <p:cNvSpPr>
              <a:spLocks/>
            </p:cNvSpPr>
            <p:nvPr/>
          </p:nvSpPr>
          <p:spPr bwMode="auto">
            <a:xfrm>
              <a:off x="2578" y="2903"/>
              <a:ext cx="712" cy="714"/>
            </a:xfrm>
            <a:custGeom>
              <a:avLst/>
              <a:gdLst>
                <a:gd name="T0" fmla="*/ 14 w 2646"/>
                <a:gd name="T1" fmla="*/ 6 h 2648"/>
                <a:gd name="T2" fmla="*/ 14 w 2646"/>
                <a:gd name="T3" fmla="*/ 6 h 2648"/>
                <a:gd name="T4" fmla="*/ 14 w 2646"/>
                <a:gd name="T5" fmla="*/ 5 h 2648"/>
                <a:gd name="T6" fmla="*/ 13 w 2646"/>
                <a:gd name="T7" fmla="*/ 4 h 2648"/>
                <a:gd name="T8" fmla="*/ 13 w 2646"/>
                <a:gd name="T9" fmla="*/ 4 h 2648"/>
                <a:gd name="T10" fmla="*/ 13 w 2646"/>
                <a:gd name="T11" fmla="*/ 3 h 2648"/>
                <a:gd name="T12" fmla="*/ 12 w 2646"/>
                <a:gd name="T13" fmla="*/ 3 h 2648"/>
                <a:gd name="T14" fmla="*/ 12 w 2646"/>
                <a:gd name="T15" fmla="*/ 2 h 2648"/>
                <a:gd name="T16" fmla="*/ 11 w 2646"/>
                <a:gd name="T17" fmla="*/ 2 h 2648"/>
                <a:gd name="T18" fmla="*/ 11 w 2646"/>
                <a:gd name="T19" fmla="*/ 1 h 2648"/>
                <a:gd name="T20" fmla="*/ 10 w 2646"/>
                <a:gd name="T21" fmla="*/ 1 h 2648"/>
                <a:gd name="T22" fmla="*/ 10 w 2646"/>
                <a:gd name="T23" fmla="*/ 1 h 2648"/>
                <a:gd name="T24" fmla="*/ 9 w 2646"/>
                <a:gd name="T25" fmla="*/ 0 h 2648"/>
                <a:gd name="T26" fmla="*/ 8 w 2646"/>
                <a:gd name="T27" fmla="*/ 0 h 2648"/>
                <a:gd name="T28" fmla="*/ 8 w 2646"/>
                <a:gd name="T29" fmla="*/ 0 h 2648"/>
                <a:gd name="T30" fmla="*/ 7 w 2646"/>
                <a:gd name="T31" fmla="*/ 0 h 2648"/>
                <a:gd name="T32" fmla="*/ 6 w 2646"/>
                <a:gd name="T33" fmla="*/ 0 h 2648"/>
                <a:gd name="T34" fmla="*/ 6 w 2646"/>
                <a:gd name="T35" fmla="*/ 0 h 2648"/>
                <a:gd name="T36" fmla="*/ 5 w 2646"/>
                <a:gd name="T37" fmla="*/ 0 h 2648"/>
                <a:gd name="T38" fmla="*/ 4 w 2646"/>
                <a:gd name="T39" fmla="*/ 1 h 2648"/>
                <a:gd name="T40" fmla="*/ 3 w 2646"/>
                <a:gd name="T41" fmla="*/ 1 h 2648"/>
                <a:gd name="T42" fmla="*/ 3 w 2646"/>
                <a:gd name="T43" fmla="*/ 1 h 2648"/>
                <a:gd name="T44" fmla="*/ 2 w 2646"/>
                <a:gd name="T45" fmla="*/ 2 h 2648"/>
                <a:gd name="T46" fmla="*/ 2 w 2646"/>
                <a:gd name="T47" fmla="*/ 2 h 2648"/>
                <a:gd name="T48" fmla="*/ 2 w 2646"/>
                <a:gd name="T49" fmla="*/ 3 h 2648"/>
                <a:gd name="T50" fmla="*/ 1 w 2646"/>
                <a:gd name="T51" fmla="*/ 3 h 2648"/>
                <a:gd name="T52" fmla="*/ 1 w 2646"/>
                <a:gd name="T53" fmla="*/ 4 h 2648"/>
                <a:gd name="T54" fmla="*/ 1 w 2646"/>
                <a:gd name="T55" fmla="*/ 4 h 2648"/>
                <a:gd name="T56" fmla="*/ 0 w 2646"/>
                <a:gd name="T57" fmla="*/ 5 h 2648"/>
                <a:gd name="T58" fmla="*/ 0 w 2646"/>
                <a:gd name="T59" fmla="*/ 6 h 2648"/>
                <a:gd name="T60" fmla="*/ 0 w 2646"/>
                <a:gd name="T61" fmla="*/ 6 h 2648"/>
                <a:gd name="T62" fmla="*/ 0 w 2646"/>
                <a:gd name="T63" fmla="*/ 7 h 2648"/>
                <a:gd name="T64" fmla="*/ 0 w 2646"/>
                <a:gd name="T65" fmla="*/ 8 h 2648"/>
                <a:gd name="T66" fmla="*/ 0 w 2646"/>
                <a:gd name="T67" fmla="*/ 9 h 2648"/>
                <a:gd name="T68" fmla="*/ 0 w 2646"/>
                <a:gd name="T69" fmla="*/ 9 h 2648"/>
                <a:gd name="T70" fmla="*/ 1 w 2646"/>
                <a:gd name="T71" fmla="*/ 10 h 2648"/>
                <a:gd name="T72" fmla="*/ 1 w 2646"/>
                <a:gd name="T73" fmla="*/ 11 h 2648"/>
                <a:gd name="T74" fmla="*/ 1 w 2646"/>
                <a:gd name="T75" fmla="*/ 11 h 2648"/>
                <a:gd name="T76" fmla="*/ 2 w 2646"/>
                <a:gd name="T77" fmla="*/ 12 h 2648"/>
                <a:gd name="T78" fmla="*/ 2 w 2646"/>
                <a:gd name="T79" fmla="*/ 12 h 2648"/>
                <a:gd name="T80" fmla="*/ 3 w 2646"/>
                <a:gd name="T81" fmla="*/ 13 h 2648"/>
                <a:gd name="T82" fmla="*/ 3 w 2646"/>
                <a:gd name="T83" fmla="*/ 13 h 2648"/>
                <a:gd name="T84" fmla="*/ 4 w 2646"/>
                <a:gd name="T85" fmla="*/ 13 h 2648"/>
                <a:gd name="T86" fmla="*/ 5 w 2646"/>
                <a:gd name="T87" fmla="*/ 13 h 2648"/>
                <a:gd name="T88" fmla="*/ 5 w 2646"/>
                <a:gd name="T89" fmla="*/ 14 h 2648"/>
                <a:gd name="T90" fmla="*/ 6 w 2646"/>
                <a:gd name="T91" fmla="*/ 14 h 2648"/>
                <a:gd name="T92" fmla="*/ 6 w 2646"/>
                <a:gd name="T93" fmla="*/ 14 h 2648"/>
                <a:gd name="T94" fmla="*/ 7 w 2646"/>
                <a:gd name="T95" fmla="*/ 14 h 2648"/>
                <a:gd name="T96" fmla="*/ 8 w 2646"/>
                <a:gd name="T97" fmla="*/ 14 h 2648"/>
                <a:gd name="T98" fmla="*/ 9 w 2646"/>
                <a:gd name="T99" fmla="*/ 14 h 2648"/>
                <a:gd name="T100" fmla="*/ 9 w 2646"/>
                <a:gd name="T101" fmla="*/ 13 h 2648"/>
                <a:gd name="T102" fmla="*/ 10 w 2646"/>
                <a:gd name="T103" fmla="*/ 13 h 2648"/>
                <a:gd name="T104" fmla="*/ 10 w 2646"/>
                <a:gd name="T105" fmla="*/ 13 h 2648"/>
                <a:gd name="T106" fmla="*/ 11 w 2646"/>
                <a:gd name="T107" fmla="*/ 13 h 2648"/>
                <a:gd name="T108" fmla="*/ 12 w 2646"/>
                <a:gd name="T109" fmla="*/ 12 h 2648"/>
                <a:gd name="T110" fmla="*/ 12 w 2646"/>
                <a:gd name="T111" fmla="*/ 12 h 2648"/>
                <a:gd name="T112" fmla="*/ 13 w 2646"/>
                <a:gd name="T113" fmla="*/ 11 h 2648"/>
                <a:gd name="T114" fmla="*/ 13 w 2646"/>
                <a:gd name="T115" fmla="*/ 11 h 2648"/>
                <a:gd name="T116" fmla="*/ 13 w 2646"/>
                <a:gd name="T117" fmla="*/ 10 h 2648"/>
                <a:gd name="T118" fmla="*/ 13 w 2646"/>
                <a:gd name="T119" fmla="*/ 9 h 2648"/>
                <a:gd name="T120" fmla="*/ 14 w 2646"/>
                <a:gd name="T121" fmla="*/ 9 h 2648"/>
                <a:gd name="T122" fmla="*/ 14 w 2646"/>
                <a:gd name="T123" fmla="*/ 8 h 2648"/>
                <a:gd name="T124" fmla="*/ 14 w 2646"/>
                <a:gd name="T125" fmla="*/ 7 h 264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646" h="2648">
                  <a:moveTo>
                    <a:pt x="2646" y="1324"/>
                  </a:moveTo>
                  <a:lnTo>
                    <a:pt x="2646" y="1291"/>
                  </a:lnTo>
                  <a:lnTo>
                    <a:pt x="2644" y="1259"/>
                  </a:lnTo>
                  <a:lnTo>
                    <a:pt x="2642" y="1225"/>
                  </a:lnTo>
                  <a:lnTo>
                    <a:pt x="2640" y="1192"/>
                  </a:lnTo>
                  <a:lnTo>
                    <a:pt x="2635" y="1160"/>
                  </a:lnTo>
                  <a:lnTo>
                    <a:pt x="2631" y="1127"/>
                  </a:lnTo>
                  <a:lnTo>
                    <a:pt x="2626" y="1095"/>
                  </a:lnTo>
                  <a:lnTo>
                    <a:pt x="2620" y="1062"/>
                  </a:lnTo>
                  <a:lnTo>
                    <a:pt x="2613" y="1029"/>
                  </a:lnTo>
                  <a:lnTo>
                    <a:pt x="2605" y="998"/>
                  </a:lnTo>
                  <a:lnTo>
                    <a:pt x="2596" y="965"/>
                  </a:lnTo>
                  <a:lnTo>
                    <a:pt x="2587" y="934"/>
                  </a:lnTo>
                  <a:lnTo>
                    <a:pt x="2577" y="902"/>
                  </a:lnTo>
                  <a:lnTo>
                    <a:pt x="2566" y="871"/>
                  </a:lnTo>
                  <a:lnTo>
                    <a:pt x="2555" y="841"/>
                  </a:lnTo>
                  <a:lnTo>
                    <a:pt x="2542" y="810"/>
                  </a:lnTo>
                  <a:lnTo>
                    <a:pt x="2529" y="780"/>
                  </a:lnTo>
                  <a:lnTo>
                    <a:pt x="2515" y="750"/>
                  </a:lnTo>
                  <a:lnTo>
                    <a:pt x="2501" y="720"/>
                  </a:lnTo>
                  <a:lnTo>
                    <a:pt x="2485" y="691"/>
                  </a:lnTo>
                  <a:lnTo>
                    <a:pt x="2469" y="662"/>
                  </a:lnTo>
                  <a:lnTo>
                    <a:pt x="2452" y="634"/>
                  </a:lnTo>
                  <a:lnTo>
                    <a:pt x="2434" y="606"/>
                  </a:lnTo>
                  <a:lnTo>
                    <a:pt x="2416" y="578"/>
                  </a:lnTo>
                  <a:lnTo>
                    <a:pt x="2397" y="551"/>
                  </a:lnTo>
                  <a:lnTo>
                    <a:pt x="2378" y="525"/>
                  </a:lnTo>
                  <a:lnTo>
                    <a:pt x="2358" y="499"/>
                  </a:lnTo>
                  <a:lnTo>
                    <a:pt x="2337" y="473"/>
                  </a:lnTo>
                  <a:lnTo>
                    <a:pt x="2315" y="449"/>
                  </a:lnTo>
                  <a:lnTo>
                    <a:pt x="2293" y="424"/>
                  </a:lnTo>
                  <a:lnTo>
                    <a:pt x="2270" y="399"/>
                  </a:lnTo>
                  <a:lnTo>
                    <a:pt x="2247" y="377"/>
                  </a:lnTo>
                  <a:lnTo>
                    <a:pt x="2223" y="353"/>
                  </a:lnTo>
                  <a:lnTo>
                    <a:pt x="2198" y="332"/>
                  </a:lnTo>
                  <a:lnTo>
                    <a:pt x="2174" y="310"/>
                  </a:lnTo>
                  <a:lnTo>
                    <a:pt x="2148" y="289"/>
                  </a:lnTo>
                  <a:lnTo>
                    <a:pt x="2122" y="269"/>
                  </a:lnTo>
                  <a:lnTo>
                    <a:pt x="2095" y="249"/>
                  </a:lnTo>
                  <a:lnTo>
                    <a:pt x="2068" y="231"/>
                  </a:lnTo>
                  <a:lnTo>
                    <a:pt x="2041" y="211"/>
                  </a:lnTo>
                  <a:lnTo>
                    <a:pt x="2013" y="195"/>
                  </a:lnTo>
                  <a:lnTo>
                    <a:pt x="1985" y="178"/>
                  </a:lnTo>
                  <a:lnTo>
                    <a:pt x="1956" y="161"/>
                  </a:lnTo>
                  <a:lnTo>
                    <a:pt x="1927" y="146"/>
                  </a:lnTo>
                  <a:lnTo>
                    <a:pt x="1897" y="132"/>
                  </a:lnTo>
                  <a:lnTo>
                    <a:pt x="1867" y="117"/>
                  </a:lnTo>
                  <a:lnTo>
                    <a:pt x="1837" y="104"/>
                  </a:lnTo>
                  <a:lnTo>
                    <a:pt x="1806" y="91"/>
                  </a:lnTo>
                  <a:lnTo>
                    <a:pt x="1776" y="80"/>
                  </a:lnTo>
                  <a:lnTo>
                    <a:pt x="1745" y="69"/>
                  </a:lnTo>
                  <a:lnTo>
                    <a:pt x="1713" y="59"/>
                  </a:lnTo>
                  <a:lnTo>
                    <a:pt x="1682" y="50"/>
                  </a:lnTo>
                  <a:lnTo>
                    <a:pt x="1649" y="41"/>
                  </a:lnTo>
                  <a:lnTo>
                    <a:pt x="1618" y="33"/>
                  </a:lnTo>
                  <a:lnTo>
                    <a:pt x="1585" y="26"/>
                  </a:lnTo>
                  <a:lnTo>
                    <a:pt x="1552" y="20"/>
                  </a:lnTo>
                  <a:lnTo>
                    <a:pt x="1520" y="15"/>
                  </a:lnTo>
                  <a:lnTo>
                    <a:pt x="1487" y="10"/>
                  </a:lnTo>
                  <a:lnTo>
                    <a:pt x="1455" y="7"/>
                  </a:lnTo>
                  <a:lnTo>
                    <a:pt x="1422" y="4"/>
                  </a:lnTo>
                  <a:lnTo>
                    <a:pt x="1388" y="1"/>
                  </a:lnTo>
                  <a:lnTo>
                    <a:pt x="1356" y="0"/>
                  </a:lnTo>
                  <a:lnTo>
                    <a:pt x="1323" y="0"/>
                  </a:lnTo>
                  <a:lnTo>
                    <a:pt x="1290" y="0"/>
                  </a:lnTo>
                  <a:lnTo>
                    <a:pt x="1257" y="1"/>
                  </a:lnTo>
                  <a:lnTo>
                    <a:pt x="1224" y="4"/>
                  </a:lnTo>
                  <a:lnTo>
                    <a:pt x="1191" y="7"/>
                  </a:lnTo>
                  <a:lnTo>
                    <a:pt x="1158" y="10"/>
                  </a:lnTo>
                  <a:lnTo>
                    <a:pt x="1126" y="15"/>
                  </a:lnTo>
                  <a:lnTo>
                    <a:pt x="1093" y="20"/>
                  </a:lnTo>
                  <a:lnTo>
                    <a:pt x="1060" y="26"/>
                  </a:lnTo>
                  <a:lnTo>
                    <a:pt x="1029" y="33"/>
                  </a:lnTo>
                  <a:lnTo>
                    <a:pt x="996" y="41"/>
                  </a:lnTo>
                  <a:lnTo>
                    <a:pt x="965" y="50"/>
                  </a:lnTo>
                  <a:lnTo>
                    <a:pt x="933" y="59"/>
                  </a:lnTo>
                  <a:lnTo>
                    <a:pt x="902" y="69"/>
                  </a:lnTo>
                  <a:lnTo>
                    <a:pt x="870" y="80"/>
                  </a:lnTo>
                  <a:lnTo>
                    <a:pt x="839" y="91"/>
                  </a:lnTo>
                  <a:lnTo>
                    <a:pt x="809" y="104"/>
                  </a:lnTo>
                  <a:lnTo>
                    <a:pt x="778" y="117"/>
                  </a:lnTo>
                  <a:lnTo>
                    <a:pt x="749" y="132"/>
                  </a:lnTo>
                  <a:lnTo>
                    <a:pt x="719" y="146"/>
                  </a:lnTo>
                  <a:lnTo>
                    <a:pt x="690" y="161"/>
                  </a:lnTo>
                  <a:lnTo>
                    <a:pt x="662" y="178"/>
                  </a:lnTo>
                  <a:lnTo>
                    <a:pt x="633" y="195"/>
                  </a:lnTo>
                  <a:lnTo>
                    <a:pt x="605" y="211"/>
                  </a:lnTo>
                  <a:lnTo>
                    <a:pt x="577" y="231"/>
                  </a:lnTo>
                  <a:lnTo>
                    <a:pt x="550" y="249"/>
                  </a:lnTo>
                  <a:lnTo>
                    <a:pt x="524" y="269"/>
                  </a:lnTo>
                  <a:lnTo>
                    <a:pt x="498" y="289"/>
                  </a:lnTo>
                  <a:lnTo>
                    <a:pt x="473" y="310"/>
                  </a:lnTo>
                  <a:lnTo>
                    <a:pt x="447" y="332"/>
                  </a:lnTo>
                  <a:lnTo>
                    <a:pt x="423" y="353"/>
                  </a:lnTo>
                  <a:lnTo>
                    <a:pt x="399" y="377"/>
                  </a:lnTo>
                  <a:lnTo>
                    <a:pt x="376" y="399"/>
                  </a:lnTo>
                  <a:lnTo>
                    <a:pt x="353" y="424"/>
                  </a:lnTo>
                  <a:lnTo>
                    <a:pt x="331" y="449"/>
                  </a:lnTo>
                  <a:lnTo>
                    <a:pt x="309" y="473"/>
                  </a:lnTo>
                  <a:lnTo>
                    <a:pt x="289" y="499"/>
                  </a:lnTo>
                  <a:lnTo>
                    <a:pt x="268" y="525"/>
                  </a:lnTo>
                  <a:lnTo>
                    <a:pt x="248" y="551"/>
                  </a:lnTo>
                  <a:lnTo>
                    <a:pt x="230" y="578"/>
                  </a:lnTo>
                  <a:lnTo>
                    <a:pt x="211" y="606"/>
                  </a:lnTo>
                  <a:lnTo>
                    <a:pt x="194" y="634"/>
                  </a:lnTo>
                  <a:lnTo>
                    <a:pt x="177" y="662"/>
                  </a:lnTo>
                  <a:lnTo>
                    <a:pt x="160" y="691"/>
                  </a:lnTo>
                  <a:lnTo>
                    <a:pt x="146" y="720"/>
                  </a:lnTo>
                  <a:lnTo>
                    <a:pt x="131" y="750"/>
                  </a:lnTo>
                  <a:lnTo>
                    <a:pt x="117" y="780"/>
                  </a:lnTo>
                  <a:lnTo>
                    <a:pt x="103" y="810"/>
                  </a:lnTo>
                  <a:lnTo>
                    <a:pt x="91" y="841"/>
                  </a:lnTo>
                  <a:lnTo>
                    <a:pt x="80" y="871"/>
                  </a:lnTo>
                  <a:lnTo>
                    <a:pt x="68" y="902"/>
                  </a:lnTo>
                  <a:lnTo>
                    <a:pt x="58" y="934"/>
                  </a:lnTo>
                  <a:lnTo>
                    <a:pt x="49" y="965"/>
                  </a:lnTo>
                  <a:lnTo>
                    <a:pt x="40" y="998"/>
                  </a:lnTo>
                  <a:lnTo>
                    <a:pt x="32" y="1029"/>
                  </a:lnTo>
                  <a:lnTo>
                    <a:pt x="26" y="1062"/>
                  </a:lnTo>
                  <a:lnTo>
                    <a:pt x="20" y="1095"/>
                  </a:lnTo>
                  <a:lnTo>
                    <a:pt x="14" y="1127"/>
                  </a:lnTo>
                  <a:lnTo>
                    <a:pt x="10" y="1160"/>
                  </a:lnTo>
                  <a:lnTo>
                    <a:pt x="7" y="1192"/>
                  </a:lnTo>
                  <a:lnTo>
                    <a:pt x="3" y="1225"/>
                  </a:lnTo>
                  <a:lnTo>
                    <a:pt x="1" y="1259"/>
                  </a:lnTo>
                  <a:lnTo>
                    <a:pt x="0" y="1291"/>
                  </a:lnTo>
                  <a:lnTo>
                    <a:pt x="0" y="1324"/>
                  </a:lnTo>
                  <a:lnTo>
                    <a:pt x="0" y="1358"/>
                  </a:lnTo>
                  <a:lnTo>
                    <a:pt x="1" y="1390"/>
                  </a:lnTo>
                  <a:lnTo>
                    <a:pt x="3" y="1424"/>
                  </a:lnTo>
                  <a:lnTo>
                    <a:pt x="7" y="1456"/>
                  </a:lnTo>
                  <a:lnTo>
                    <a:pt x="10" y="1489"/>
                  </a:lnTo>
                  <a:lnTo>
                    <a:pt x="14" y="1522"/>
                  </a:lnTo>
                  <a:lnTo>
                    <a:pt x="20" y="1554"/>
                  </a:lnTo>
                  <a:lnTo>
                    <a:pt x="26" y="1587"/>
                  </a:lnTo>
                  <a:lnTo>
                    <a:pt x="32" y="1619"/>
                  </a:lnTo>
                  <a:lnTo>
                    <a:pt x="40" y="1651"/>
                  </a:lnTo>
                  <a:lnTo>
                    <a:pt x="49" y="1683"/>
                  </a:lnTo>
                  <a:lnTo>
                    <a:pt x="58" y="1715"/>
                  </a:lnTo>
                  <a:lnTo>
                    <a:pt x="68" y="1746"/>
                  </a:lnTo>
                  <a:lnTo>
                    <a:pt x="80" y="1778"/>
                  </a:lnTo>
                  <a:lnTo>
                    <a:pt x="91" y="1808"/>
                  </a:lnTo>
                  <a:lnTo>
                    <a:pt x="103" y="1838"/>
                  </a:lnTo>
                  <a:lnTo>
                    <a:pt x="117" y="1869"/>
                  </a:lnTo>
                  <a:lnTo>
                    <a:pt x="131" y="1899"/>
                  </a:lnTo>
                  <a:lnTo>
                    <a:pt x="146" y="1928"/>
                  </a:lnTo>
                  <a:lnTo>
                    <a:pt x="160" y="1957"/>
                  </a:lnTo>
                  <a:lnTo>
                    <a:pt x="177" y="1987"/>
                  </a:lnTo>
                  <a:lnTo>
                    <a:pt x="194" y="2015"/>
                  </a:lnTo>
                  <a:lnTo>
                    <a:pt x="211" y="2043"/>
                  </a:lnTo>
                  <a:lnTo>
                    <a:pt x="230" y="2070"/>
                  </a:lnTo>
                  <a:lnTo>
                    <a:pt x="248" y="2097"/>
                  </a:lnTo>
                  <a:lnTo>
                    <a:pt x="268" y="2124"/>
                  </a:lnTo>
                  <a:lnTo>
                    <a:pt x="289" y="2150"/>
                  </a:lnTo>
                  <a:lnTo>
                    <a:pt x="309" y="2175"/>
                  </a:lnTo>
                  <a:lnTo>
                    <a:pt x="331" y="2200"/>
                  </a:lnTo>
                  <a:lnTo>
                    <a:pt x="353" y="2225"/>
                  </a:lnTo>
                  <a:lnTo>
                    <a:pt x="376" y="2248"/>
                  </a:lnTo>
                  <a:lnTo>
                    <a:pt x="399" y="2272"/>
                  </a:lnTo>
                  <a:lnTo>
                    <a:pt x="423" y="2295"/>
                  </a:lnTo>
                  <a:lnTo>
                    <a:pt x="447" y="2317"/>
                  </a:lnTo>
                  <a:lnTo>
                    <a:pt x="473" y="2338"/>
                  </a:lnTo>
                  <a:lnTo>
                    <a:pt x="498" y="2360"/>
                  </a:lnTo>
                  <a:lnTo>
                    <a:pt x="524" y="2380"/>
                  </a:lnTo>
                  <a:lnTo>
                    <a:pt x="550" y="2399"/>
                  </a:lnTo>
                  <a:lnTo>
                    <a:pt x="577" y="2418"/>
                  </a:lnTo>
                  <a:lnTo>
                    <a:pt x="605" y="2437"/>
                  </a:lnTo>
                  <a:lnTo>
                    <a:pt x="633" y="2454"/>
                  </a:lnTo>
                  <a:lnTo>
                    <a:pt x="662" y="2471"/>
                  </a:lnTo>
                  <a:lnTo>
                    <a:pt x="690" y="2488"/>
                  </a:lnTo>
                  <a:lnTo>
                    <a:pt x="719" y="2502"/>
                  </a:lnTo>
                  <a:lnTo>
                    <a:pt x="749" y="2517"/>
                  </a:lnTo>
                  <a:lnTo>
                    <a:pt x="778" y="2532"/>
                  </a:lnTo>
                  <a:lnTo>
                    <a:pt x="809" y="2545"/>
                  </a:lnTo>
                  <a:lnTo>
                    <a:pt x="839" y="2557"/>
                  </a:lnTo>
                  <a:lnTo>
                    <a:pt x="870" y="2569"/>
                  </a:lnTo>
                  <a:lnTo>
                    <a:pt x="902" y="2580"/>
                  </a:lnTo>
                  <a:lnTo>
                    <a:pt x="933" y="2590"/>
                  </a:lnTo>
                  <a:lnTo>
                    <a:pt x="965" y="2599"/>
                  </a:lnTo>
                  <a:lnTo>
                    <a:pt x="996" y="2608"/>
                  </a:lnTo>
                  <a:lnTo>
                    <a:pt x="1029" y="2616"/>
                  </a:lnTo>
                  <a:lnTo>
                    <a:pt x="1060" y="2623"/>
                  </a:lnTo>
                  <a:lnTo>
                    <a:pt x="1093" y="2628"/>
                  </a:lnTo>
                  <a:lnTo>
                    <a:pt x="1126" y="2634"/>
                  </a:lnTo>
                  <a:lnTo>
                    <a:pt x="1158" y="2638"/>
                  </a:lnTo>
                  <a:lnTo>
                    <a:pt x="1191" y="2642"/>
                  </a:lnTo>
                  <a:lnTo>
                    <a:pt x="1224" y="2645"/>
                  </a:lnTo>
                  <a:lnTo>
                    <a:pt x="1257" y="2647"/>
                  </a:lnTo>
                  <a:lnTo>
                    <a:pt x="1290" y="2648"/>
                  </a:lnTo>
                  <a:lnTo>
                    <a:pt x="1323" y="2648"/>
                  </a:lnTo>
                  <a:lnTo>
                    <a:pt x="1356" y="2648"/>
                  </a:lnTo>
                  <a:lnTo>
                    <a:pt x="1388" y="2647"/>
                  </a:lnTo>
                  <a:lnTo>
                    <a:pt x="1422" y="2645"/>
                  </a:lnTo>
                  <a:lnTo>
                    <a:pt x="1455" y="2642"/>
                  </a:lnTo>
                  <a:lnTo>
                    <a:pt x="1487" y="2638"/>
                  </a:lnTo>
                  <a:lnTo>
                    <a:pt x="1520" y="2634"/>
                  </a:lnTo>
                  <a:lnTo>
                    <a:pt x="1552" y="2628"/>
                  </a:lnTo>
                  <a:lnTo>
                    <a:pt x="1585" y="2623"/>
                  </a:lnTo>
                  <a:lnTo>
                    <a:pt x="1618" y="2616"/>
                  </a:lnTo>
                  <a:lnTo>
                    <a:pt x="1649" y="2608"/>
                  </a:lnTo>
                  <a:lnTo>
                    <a:pt x="1682" y="2599"/>
                  </a:lnTo>
                  <a:lnTo>
                    <a:pt x="1713" y="2590"/>
                  </a:lnTo>
                  <a:lnTo>
                    <a:pt x="1745" y="2580"/>
                  </a:lnTo>
                  <a:lnTo>
                    <a:pt x="1776" y="2569"/>
                  </a:lnTo>
                  <a:lnTo>
                    <a:pt x="1806" y="2557"/>
                  </a:lnTo>
                  <a:lnTo>
                    <a:pt x="1837" y="2545"/>
                  </a:lnTo>
                  <a:lnTo>
                    <a:pt x="1867" y="2532"/>
                  </a:lnTo>
                  <a:lnTo>
                    <a:pt x="1897" y="2517"/>
                  </a:lnTo>
                  <a:lnTo>
                    <a:pt x="1927" y="2502"/>
                  </a:lnTo>
                  <a:lnTo>
                    <a:pt x="1956" y="2488"/>
                  </a:lnTo>
                  <a:lnTo>
                    <a:pt x="1985" y="2471"/>
                  </a:lnTo>
                  <a:lnTo>
                    <a:pt x="2013" y="2454"/>
                  </a:lnTo>
                  <a:lnTo>
                    <a:pt x="2041" y="2437"/>
                  </a:lnTo>
                  <a:lnTo>
                    <a:pt x="2068" y="2418"/>
                  </a:lnTo>
                  <a:lnTo>
                    <a:pt x="2095" y="2399"/>
                  </a:lnTo>
                  <a:lnTo>
                    <a:pt x="2122" y="2380"/>
                  </a:lnTo>
                  <a:lnTo>
                    <a:pt x="2148" y="2360"/>
                  </a:lnTo>
                  <a:lnTo>
                    <a:pt x="2174" y="2338"/>
                  </a:lnTo>
                  <a:lnTo>
                    <a:pt x="2198" y="2317"/>
                  </a:lnTo>
                  <a:lnTo>
                    <a:pt x="2223" y="2295"/>
                  </a:lnTo>
                  <a:lnTo>
                    <a:pt x="2247" y="2272"/>
                  </a:lnTo>
                  <a:lnTo>
                    <a:pt x="2270" y="2248"/>
                  </a:lnTo>
                  <a:lnTo>
                    <a:pt x="2293" y="2225"/>
                  </a:lnTo>
                  <a:lnTo>
                    <a:pt x="2315" y="2200"/>
                  </a:lnTo>
                  <a:lnTo>
                    <a:pt x="2337" y="2175"/>
                  </a:lnTo>
                  <a:lnTo>
                    <a:pt x="2358" y="2150"/>
                  </a:lnTo>
                  <a:lnTo>
                    <a:pt x="2378" y="2124"/>
                  </a:lnTo>
                  <a:lnTo>
                    <a:pt x="2397" y="2097"/>
                  </a:lnTo>
                  <a:lnTo>
                    <a:pt x="2416" y="2070"/>
                  </a:lnTo>
                  <a:lnTo>
                    <a:pt x="2434" y="2043"/>
                  </a:lnTo>
                  <a:lnTo>
                    <a:pt x="2452" y="2015"/>
                  </a:lnTo>
                  <a:lnTo>
                    <a:pt x="2469" y="1987"/>
                  </a:lnTo>
                  <a:lnTo>
                    <a:pt x="2485" y="1957"/>
                  </a:lnTo>
                  <a:lnTo>
                    <a:pt x="2501" y="1928"/>
                  </a:lnTo>
                  <a:lnTo>
                    <a:pt x="2515" y="1899"/>
                  </a:lnTo>
                  <a:lnTo>
                    <a:pt x="2529" y="1869"/>
                  </a:lnTo>
                  <a:lnTo>
                    <a:pt x="2542" y="1838"/>
                  </a:lnTo>
                  <a:lnTo>
                    <a:pt x="2555" y="1808"/>
                  </a:lnTo>
                  <a:lnTo>
                    <a:pt x="2566" y="1778"/>
                  </a:lnTo>
                  <a:lnTo>
                    <a:pt x="2577" y="1746"/>
                  </a:lnTo>
                  <a:lnTo>
                    <a:pt x="2587" y="1715"/>
                  </a:lnTo>
                  <a:lnTo>
                    <a:pt x="2596" y="1683"/>
                  </a:lnTo>
                  <a:lnTo>
                    <a:pt x="2605" y="1651"/>
                  </a:lnTo>
                  <a:lnTo>
                    <a:pt x="2613" y="1619"/>
                  </a:lnTo>
                  <a:lnTo>
                    <a:pt x="2620" y="1587"/>
                  </a:lnTo>
                  <a:lnTo>
                    <a:pt x="2626" y="1554"/>
                  </a:lnTo>
                  <a:lnTo>
                    <a:pt x="2631" y="1522"/>
                  </a:lnTo>
                  <a:lnTo>
                    <a:pt x="2635" y="1489"/>
                  </a:lnTo>
                  <a:lnTo>
                    <a:pt x="2640" y="1456"/>
                  </a:lnTo>
                  <a:lnTo>
                    <a:pt x="2642" y="1424"/>
                  </a:lnTo>
                  <a:lnTo>
                    <a:pt x="2644" y="1390"/>
                  </a:lnTo>
                  <a:lnTo>
                    <a:pt x="2646" y="1358"/>
                  </a:lnTo>
                  <a:lnTo>
                    <a:pt x="2646" y="13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1" name="Line 126"/>
            <p:cNvSpPr>
              <a:spLocks noChangeShapeType="1"/>
            </p:cNvSpPr>
            <p:nvPr/>
          </p:nvSpPr>
          <p:spPr bwMode="auto">
            <a:xfrm>
              <a:off x="2350" y="3261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2" name="Line 127"/>
            <p:cNvSpPr>
              <a:spLocks noChangeShapeType="1"/>
            </p:cNvSpPr>
            <p:nvPr/>
          </p:nvSpPr>
          <p:spPr bwMode="auto">
            <a:xfrm>
              <a:off x="2546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3" name="Line 128"/>
            <p:cNvSpPr>
              <a:spLocks noChangeShapeType="1"/>
            </p:cNvSpPr>
            <p:nvPr/>
          </p:nvSpPr>
          <p:spPr bwMode="auto">
            <a:xfrm>
              <a:off x="2610" y="3261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4" name="Line 129"/>
            <p:cNvSpPr>
              <a:spLocks noChangeShapeType="1"/>
            </p:cNvSpPr>
            <p:nvPr/>
          </p:nvSpPr>
          <p:spPr bwMode="auto">
            <a:xfrm>
              <a:off x="2930" y="326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5" name="Line 130"/>
            <p:cNvSpPr>
              <a:spLocks noChangeShapeType="1"/>
            </p:cNvSpPr>
            <p:nvPr/>
          </p:nvSpPr>
          <p:spPr bwMode="auto">
            <a:xfrm>
              <a:off x="2995" y="3261"/>
              <a:ext cx="2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6" name="Line 131"/>
            <p:cNvSpPr>
              <a:spLocks noChangeShapeType="1"/>
            </p:cNvSpPr>
            <p:nvPr/>
          </p:nvSpPr>
          <p:spPr bwMode="auto">
            <a:xfrm>
              <a:off x="3315" y="326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7" name="Line 132"/>
            <p:cNvSpPr>
              <a:spLocks noChangeShapeType="1"/>
            </p:cNvSpPr>
            <p:nvPr/>
          </p:nvSpPr>
          <p:spPr bwMode="auto">
            <a:xfrm>
              <a:off x="3379" y="3261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8" name="Line 133"/>
            <p:cNvSpPr>
              <a:spLocks noChangeShapeType="1"/>
            </p:cNvSpPr>
            <p:nvPr/>
          </p:nvSpPr>
          <p:spPr bwMode="auto">
            <a:xfrm flipV="1">
              <a:off x="2934" y="3694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29" name="Line 134"/>
            <p:cNvSpPr>
              <a:spLocks noChangeShapeType="1"/>
            </p:cNvSpPr>
            <p:nvPr/>
          </p:nvSpPr>
          <p:spPr bwMode="auto">
            <a:xfrm flipV="1">
              <a:off x="2934" y="3630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0" name="Line 135"/>
            <p:cNvSpPr>
              <a:spLocks noChangeShapeType="1"/>
            </p:cNvSpPr>
            <p:nvPr/>
          </p:nvSpPr>
          <p:spPr bwMode="auto">
            <a:xfrm flipV="1">
              <a:off x="2934" y="3310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1" name="Line 136"/>
            <p:cNvSpPr>
              <a:spLocks noChangeShapeType="1"/>
            </p:cNvSpPr>
            <p:nvPr/>
          </p:nvSpPr>
          <p:spPr bwMode="auto">
            <a:xfrm flipV="1">
              <a:off x="2934" y="3246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2" name="Line 137"/>
            <p:cNvSpPr>
              <a:spLocks noChangeShapeType="1"/>
            </p:cNvSpPr>
            <p:nvPr/>
          </p:nvSpPr>
          <p:spPr bwMode="auto">
            <a:xfrm flipV="1">
              <a:off x="2934" y="2926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3" name="Line 138"/>
            <p:cNvSpPr>
              <a:spLocks noChangeShapeType="1"/>
            </p:cNvSpPr>
            <p:nvPr/>
          </p:nvSpPr>
          <p:spPr bwMode="auto">
            <a:xfrm flipV="1">
              <a:off x="2934" y="2862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4" name="Line 139"/>
            <p:cNvSpPr>
              <a:spLocks noChangeShapeType="1"/>
            </p:cNvSpPr>
            <p:nvPr/>
          </p:nvSpPr>
          <p:spPr bwMode="auto">
            <a:xfrm flipV="1">
              <a:off x="2934" y="2625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5" name="Line 140"/>
            <p:cNvSpPr>
              <a:spLocks noChangeShapeType="1"/>
            </p:cNvSpPr>
            <p:nvPr/>
          </p:nvSpPr>
          <p:spPr bwMode="auto">
            <a:xfrm flipV="1">
              <a:off x="2934" y="2293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6" name="Line 141"/>
            <p:cNvSpPr>
              <a:spLocks noChangeShapeType="1"/>
            </p:cNvSpPr>
            <p:nvPr/>
          </p:nvSpPr>
          <p:spPr bwMode="auto">
            <a:xfrm flipV="1">
              <a:off x="2934" y="222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7" name="Line 142"/>
            <p:cNvSpPr>
              <a:spLocks noChangeShapeType="1"/>
            </p:cNvSpPr>
            <p:nvPr/>
          </p:nvSpPr>
          <p:spPr bwMode="auto">
            <a:xfrm flipV="1">
              <a:off x="2934" y="1909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8" name="Line 143"/>
            <p:cNvSpPr>
              <a:spLocks noChangeShapeType="1"/>
            </p:cNvSpPr>
            <p:nvPr/>
          </p:nvSpPr>
          <p:spPr bwMode="auto">
            <a:xfrm flipV="1">
              <a:off x="2934" y="18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39" name="Line 144"/>
            <p:cNvSpPr>
              <a:spLocks noChangeShapeType="1"/>
            </p:cNvSpPr>
            <p:nvPr/>
          </p:nvSpPr>
          <p:spPr bwMode="auto">
            <a:xfrm flipV="1">
              <a:off x="2934" y="1525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0" name="Line 145"/>
            <p:cNvSpPr>
              <a:spLocks noChangeShapeType="1"/>
            </p:cNvSpPr>
            <p:nvPr/>
          </p:nvSpPr>
          <p:spPr bwMode="auto">
            <a:xfrm flipV="1">
              <a:off x="2934" y="146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1" name="Line 146"/>
            <p:cNvSpPr>
              <a:spLocks noChangeShapeType="1"/>
            </p:cNvSpPr>
            <p:nvPr/>
          </p:nvSpPr>
          <p:spPr bwMode="auto">
            <a:xfrm flipV="1">
              <a:off x="2934" y="1139"/>
              <a:ext cx="0" cy="2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2" name="Line 147"/>
            <p:cNvSpPr>
              <a:spLocks noChangeShapeType="1"/>
            </p:cNvSpPr>
            <p:nvPr/>
          </p:nvSpPr>
          <p:spPr bwMode="auto">
            <a:xfrm flipV="1">
              <a:off x="2934" y="107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3" name="Line 148"/>
            <p:cNvSpPr>
              <a:spLocks noChangeShapeType="1"/>
            </p:cNvSpPr>
            <p:nvPr/>
          </p:nvSpPr>
          <p:spPr bwMode="auto">
            <a:xfrm flipV="1">
              <a:off x="2934" y="890"/>
              <a:ext cx="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4" name="Line 149"/>
            <p:cNvSpPr>
              <a:spLocks noChangeShapeType="1"/>
            </p:cNvSpPr>
            <p:nvPr/>
          </p:nvSpPr>
          <p:spPr bwMode="auto">
            <a:xfrm>
              <a:off x="2426" y="2318"/>
              <a:ext cx="10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5" name="Line 150"/>
            <p:cNvSpPr>
              <a:spLocks noChangeShapeType="1"/>
            </p:cNvSpPr>
            <p:nvPr/>
          </p:nvSpPr>
          <p:spPr bwMode="auto">
            <a:xfrm flipH="1" flipV="1">
              <a:off x="3155" y="1854"/>
              <a:ext cx="135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6" name="Line 151"/>
            <p:cNvSpPr>
              <a:spLocks noChangeShapeType="1"/>
            </p:cNvSpPr>
            <p:nvPr/>
          </p:nvSpPr>
          <p:spPr bwMode="auto">
            <a:xfrm flipH="1" flipV="1">
              <a:off x="3121" y="1802"/>
              <a:ext cx="1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7" name="Line 152"/>
            <p:cNvSpPr>
              <a:spLocks noChangeShapeType="1"/>
            </p:cNvSpPr>
            <p:nvPr/>
          </p:nvSpPr>
          <p:spPr bwMode="auto">
            <a:xfrm flipH="1" flipV="1">
              <a:off x="3087" y="1747"/>
              <a:ext cx="1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8" name="Line 153"/>
            <p:cNvSpPr>
              <a:spLocks noChangeShapeType="1"/>
            </p:cNvSpPr>
            <p:nvPr/>
          </p:nvSpPr>
          <p:spPr bwMode="auto">
            <a:xfrm flipH="1" flipV="1">
              <a:off x="2934" y="1500"/>
              <a:ext cx="134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49" name="Line 154"/>
            <p:cNvSpPr>
              <a:spLocks noChangeShapeType="1"/>
            </p:cNvSpPr>
            <p:nvPr/>
          </p:nvSpPr>
          <p:spPr bwMode="auto">
            <a:xfrm flipH="1">
              <a:off x="2799" y="1500"/>
              <a:ext cx="135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0" name="Line 155"/>
            <p:cNvSpPr>
              <a:spLocks noChangeShapeType="1"/>
            </p:cNvSpPr>
            <p:nvPr/>
          </p:nvSpPr>
          <p:spPr bwMode="auto">
            <a:xfrm flipH="1">
              <a:off x="2765" y="1747"/>
              <a:ext cx="1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1" name="Line 156"/>
            <p:cNvSpPr>
              <a:spLocks noChangeShapeType="1"/>
            </p:cNvSpPr>
            <p:nvPr/>
          </p:nvSpPr>
          <p:spPr bwMode="auto">
            <a:xfrm flipH="1">
              <a:off x="2731" y="1802"/>
              <a:ext cx="1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2" name="Line 157"/>
            <p:cNvSpPr>
              <a:spLocks noChangeShapeType="1"/>
            </p:cNvSpPr>
            <p:nvPr/>
          </p:nvSpPr>
          <p:spPr bwMode="auto">
            <a:xfrm flipH="1">
              <a:off x="2578" y="1854"/>
              <a:ext cx="134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3" name="Line 158"/>
            <p:cNvSpPr>
              <a:spLocks noChangeShapeType="1"/>
            </p:cNvSpPr>
            <p:nvPr/>
          </p:nvSpPr>
          <p:spPr bwMode="auto">
            <a:xfrm flipV="1">
              <a:off x="2578" y="1005"/>
              <a:ext cx="0" cy="10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4" name="Line 159"/>
            <p:cNvSpPr>
              <a:spLocks noChangeShapeType="1"/>
            </p:cNvSpPr>
            <p:nvPr/>
          </p:nvSpPr>
          <p:spPr bwMode="auto">
            <a:xfrm>
              <a:off x="2578" y="1005"/>
              <a:ext cx="7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5" name="Line 160"/>
            <p:cNvSpPr>
              <a:spLocks noChangeShapeType="1"/>
            </p:cNvSpPr>
            <p:nvPr/>
          </p:nvSpPr>
          <p:spPr bwMode="auto">
            <a:xfrm>
              <a:off x="3290" y="10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6" name="Line 161"/>
            <p:cNvSpPr>
              <a:spLocks noChangeShapeType="1"/>
            </p:cNvSpPr>
            <p:nvPr/>
          </p:nvSpPr>
          <p:spPr bwMode="auto">
            <a:xfrm>
              <a:off x="3290" y="1005"/>
              <a:ext cx="0" cy="10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7" name="Line 162"/>
            <p:cNvSpPr>
              <a:spLocks noChangeShapeType="1"/>
            </p:cNvSpPr>
            <p:nvPr/>
          </p:nvSpPr>
          <p:spPr bwMode="auto">
            <a:xfrm flipH="1">
              <a:off x="2578" y="2073"/>
              <a:ext cx="71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8" name="Line 163"/>
            <p:cNvSpPr>
              <a:spLocks noChangeShapeType="1"/>
            </p:cNvSpPr>
            <p:nvPr/>
          </p:nvSpPr>
          <p:spPr bwMode="auto">
            <a:xfrm flipV="1">
              <a:off x="2426" y="2073"/>
              <a:ext cx="152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59" name="Line 164"/>
            <p:cNvSpPr>
              <a:spLocks noChangeShapeType="1"/>
            </p:cNvSpPr>
            <p:nvPr/>
          </p:nvSpPr>
          <p:spPr bwMode="auto">
            <a:xfrm flipH="1" flipV="1">
              <a:off x="3290" y="2073"/>
              <a:ext cx="153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1525" name="Group 165"/>
          <p:cNvGrpSpPr>
            <a:grpSpLocks/>
          </p:cNvGrpSpPr>
          <p:nvPr/>
        </p:nvGrpSpPr>
        <p:grpSpPr bwMode="auto">
          <a:xfrm>
            <a:off x="7548563" y="4508500"/>
            <a:ext cx="1344612" cy="1966913"/>
            <a:chOff x="3651" y="572"/>
            <a:chExt cx="847" cy="1239"/>
          </a:xfrm>
        </p:grpSpPr>
        <p:sp>
          <p:nvSpPr>
            <p:cNvPr id="148510" name="Freeform 166"/>
            <p:cNvSpPr>
              <a:spLocks/>
            </p:cNvSpPr>
            <p:nvPr/>
          </p:nvSpPr>
          <p:spPr bwMode="auto">
            <a:xfrm>
              <a:off x="3792" y="572"/>
              <a:ext cx="564" cy="326"/>
            </a:xfrm>
            <a:custGeom>
              <a:avLst/>
              <a:gdLst>
                <a:gd name="T0" fmla="*/ 1 w 4436"/>
                <a:gd name="T1" fmla="*/ 0 h 2564"/>
                <a:gd name="T2" fmla="*/ 1 w 4436"/>
                <a:gd name="T3" fmla="*/ 0 h 2564"/>
                <a:gd name="T4" fmla="*/ 1 w 4436"/>
                <a:gd name="T5" fmla="*/ 0 h 2564"/>
                <a:gd name="T6" fmla="*/ 1 w 4436"/>
                <a:gd name="T7" fmla="*/ 0 h 2564"/>
                <a:gd name="T8" fmla="*/ 1 w 4436"/>
                <a:gd name="T9" fmla="*/ 0 h 2564"/>
                <a:gd name="T10" fmla="*/ 1 w 4436"/>
                <a:gd name="T11" fmla="*/ 0 h 2564"/>
                <a:gd name="T12" fmla="*/ 1 w 4436"/>
                <a:gd name="T13" fmla="*/ 0 h 2564"/>
                <a:gd name="T14" fmla="*/ 1 w 4436"/>
                <a:gd name="T15" fmla="*/ 0 h 2564"/>
                <a:gd name="T16" fmla="*/ 1 w 4436"/>
                <a:gd name="T17" fmla="*/ 0 h 2564"/>
                <a:gd name="T18" fmla="*/ 1 w 4436"/>
                <a:gd name="T19" fmla="*/ 0 h 2564"/>
                <a:gd name="T20" fmla="*/ 0 w 4436"/>
                <a:gd name="T21" fmla="*/ 0 h 2564"/>
                <a:gd name="T22" fmla="*/ 0 w 4436"/>
                <a:gd name="T23" fmla="*/ 0 h 2564"/>
                <a:gd name="T24" fmla="*/ 0 w 4436"/>
                <a:gd name="T25" fmla="*/ 0 h 2564"/>
                <a:gd name="T26" fmla="*/ 0 w 4436"/>
                <a:gd name="T27" fmla="*/ 0 h 2564"/>
                <a:gd name="T28" fmla="*/ 0 w 4436"/>
                <a:gd name="T29" fmla="*/ 0 h 2564"/>
                <a:gd name="T30" fmla="*/ 0 w 4436"/>
                <a:gd name="T31" fmla="*/ 0 h 2564"/>
                <a:gd name="T32" fmla="*/ 0 w 4436"/>
                <a:gd name="T33" fmla="*/ 0 h 2564"/>
                <a:gd name="T34" fmla="*/ 0 w 4436"/>
                <a:gd name="T35" fmla="*/ 0 h 2564"/>
                <a:gd name="T36" fmla="*/ 0 w 4436"/>
                <a:gd name="T37" fmla="*/ 0 h 2564"/>
                <a:gd name="T38" fmla="*/ 0 w 4436"/>
                <a:gd name="T39" fmla="*/ 0 h 2564"/>
                <a:gd name="T40" fmla="*/ 0 w 4436"/>
                <a:gd name="T41" fmla="*/ 1 h 2564"/>
                <a:gd name="T42" fmla="*/ 0 w 4436"/>
                <a:gd name="T43" fmla="*/ 1 h 2564"/>
                <a:gd name="T44" fmla="*/ 0 w 4436"/>
                <a:gd name="T45" fmla="*/ 1 h 2564"/>
                <a:gd name="T46" fmla="*/ 0 w 4436"/>
                <a:gd name="T47" fmla="*/ 1 h 2564"/>
                <a:gd name="T48" fmla="*/ 0 w 4436"/>
                <a:gd name="T49" fmla="*/ 1 h 2564"/>
                <a:gd name="T50" fmla="*/ 0 w 4436"/>
                <a:gd name="T51" fmla="*/ 1 h 2564"/>
                <a:gd name="T52" fmla="*/ 1 w 4436"/>
                <a:gd name="T53" fmla="*/ 1 h 2564"/>
                <a:gd name="T54" fmla="*/ 1 w 4436"/>
                <a:gd name="T55" fmla="*/ 1 h 2564"/>
                <a:gd name="T56" fmla="*/ 1 w 4436"/>
                <a:gd name="T57" fmla="*/ 1 h 2564"/>
                <a:gd name="T58" fmla="*/ 1 w 4436"/>
                <a:gd name="T59" fmla="*/ 1 h 2564"/>
                <a:gd name="T60" fmla="*/ 1 w 4436"/>
                <a:gd name="T61" fmla="*/ 1 h 2564"/>
                <a:gd name="T62" fmla="*/ 1 w 4436"/>
                <a:gd name="T63" fmla="*/ 1 h 2564"/>
                <a:gd name="T64" fmla="*/ 1 w 4436"/>
                <a:gd name="T65" fmla="*/ 1 h 2564"/>
                <a:gd name="T66" fmla="*/ 1 w 4436"/>
                <a:gd name="T67" fmla="*/ 1 h 2564"/>
                <a:gd name="T68" fmla="*/ 1 w 4436"/>
                <a:gd name="T69" fmla="*/ 1 h 2564"/>
                <a:gd name="T70" fmla="*/ 1 w 4436"/>
                <a:gd name="T71" fmla="*/ 0 h 2564"/>
                <a:gd name="T72" fmla="*/ 1 w 4436"/>
                <a:gd name="T73" fmla="*/ 0 h 256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436" h="2564">
                  <a:moveTo>
                    <a:pt x="4436" y="1282"/>
                  </a:moveTo>
                  <a:lnTo>
                    <a:pt x="4427" y="1172"/>
                  </a:lnTo>
                  <a:lnTo>
                    <a:pt x="4404" y="1062"/>
                  </a:lnTo>
                  <a:lnTo>
                    <a:pt x="4362" y="954"/>
                  </a:lnTo>
                  <a:lnTo>
                    <a:pt x="4306" y="849"/>
                  </a:lnTo>
                  <a:lnTo>
                    <a:pt x="4234" y="748"/>
                  </a:lnTo>
                  <a:lnTo>
                    <a:pt x="4146" y="649"/>
                  </a:lnTo>
                  <a:lnTo>
                    <a:pt x="4045" y="555"/>
                  </a:lnTo>
                  <a:lnTo>
                    <a:pt x="3931" y="467"/>
                  </a:lnTo>
                  <a:lnTo>
                    <a:pt x="3803" y="385"/>
                  </a:lnTo>
                  <a:lnTo>
                    <a:pt x="3663" y="309"/>
                  </a:lnTo>
                  <a:lnTo>
                    <a:pt x="3514" y="241"/>
                  </a:lnTo>
                  <a:lnTo>
                    <a:pt x="3354" y="181"/>
                  </a:lnTo>
                  <a:lnTo>
                    <a:pt x="3186" y="128"/>
                  </a:lnTo>
                  <a:lnTo>
                    <a:pt x="3011" y="85"/>
                  </a:lnTo>
                  <a:lnTo>
                    <a:pt x="2830" y="50"/>
                  </a:lnTo>
                  <a:lnTo>
                    <a:pt x="2644" y="24"/>
                  </a:lnTo>
                  <a:lnTo>
                    <a:pt x="2456" y="7"/>
                  </a:lnTo>
                  <a:lnTo>
                    <a:pt x="2265" y="0"/>
                  </a:lnTo>
                  <a:lnTo>
                    <a:pt x="2074" y="3"/>
                  </a:lnTo>
                  <a:lnTo>
                    <a:pt x="1884" y="14"/>
                  </a:lnTo>
                  <a:lnTo>
                    <a:pt x="1696" y="35"/>
                  </a:lnTo>
                  <a:lnTo>
                    <a:pt x="1513" y="66"/>
                  </a:lnTo>
                  <a:lnTo>
                    <a:pt x="1334" y="105"/>
                  </a:lnTo>
                  <a:lnTo>
                    <a:pt x="1163" y="153"/>
                  </a:lnTo>
                  <a:lnTo>
                    <a:pt x="999" y="210"/>
                  </a:lnTo>
                  <a:lnTo>
                    <a:pt x="844" y="275"/>
                  </a:lnTo>
                  <a:lnTo>
                    <a:pt x="699" y="346"/>
                  </a:lnTo>
                  <a:lnTo>
                    <a:pt x="566" y="425"/>
                  </a:lnTo>
                  <a:lnTo>
                    <a:pt x="445" y="510"/>
                  </a:lnTo>
                  <a:lnTo>
                    <a:pt x="336" y="601"/>
                  </a:lnTo>
                  <a:lnTo>
                    <a:pt x="241" y="697"/>
                  </a:lnTo>
                  <a:lnTo>
                    <a:pt x="162" y="798"/>
                  </a:lnTo>
                  <a:lnTo>
                    <a:pt x="98" y="901"/>
                  </a:lnTo>
                  <a:lnTo>
                    <a:pt x="49" y="1008"/>
                  </a:lnTo>
                  <a:lnTo>
                    <a:pt x="17" y="1117"/>
                  </a:lnTo>
                  <a:lnTo>
                    <a:pt x="0" y="1227"/>
                  </a:lnTo>
                  <a:lnTo>
                    <a:pt x="0" y="1337"/>
                  </a:lnTo>
                  <a:lnTo>
                    <a:pt x="17" y="1448"/>
                  </a:lnTo>
                  <a:lnTo>
                    <a:pt x="49" y="1555"/>
                  </a:lnTo>
                  <a:lnTo>
                    <a:pt x="98" y="1662"/>
                  </a:lnTo>
                  <a:lnTo>
                    <a:pt x="162" y="1767"/>
                  </a:lnTo>
                  <a:lnTo>
                    <a:pt x="241" y="1867"/>
                  </a:lnTo>
                  <a:lnTo>
                    <a:pt x="336" y="1962"/>
                  </a:lnTo>
                  <a:lnTo>
                    <a:pt x="445" y="2053"/>
                  </a:lnTo>
                  <a:lnTo>
                    <a:pt x="566" y="2139"/>
                  </a:lnTo>
                  <a:lnTo>
                    <a:pt x="699" y="2217"/>
                  </a:lnTo>
                  <a:lnTo>
                    <a:pt x="844" y="2289"/>
                  </a:lnTo>
                  <a:lnTo>
                    <a:pt x="999" y="2354"/>
                  </a:lnTo>
                  <a:lnTo>
                    <a:pt x="1163" y="2410"/>
                  </a:lnTo>
                  <a:lnTo>
                    <a:pt x="1334" y="2459"/>
                  </a:lnTo>
                  <a:lnTo>
                    <a:pt x="1513" y="2498"/>
                  </a:lnTo>
                  <a:lnTo>
                    <a:pt x="1696" y="2528"/>
                  </a:lnTo>
                  <a:lnTo>
                    <a:pt x="1884" y="2550"/>
                  </a:lnTo>
                  <a:lnTo>
                    <a:pt x="2074" y="2562"/>
                  </a:lnTo>
                  <a:lnTo>
                    <a:pt x="2265" y="2564"/>
                  </a:lnTo>
                  <a:lnTo>
                    <a:pt x="2456" y="2556"/>
                  </a:lnTo>
                  <a:lnTo>
                    <a:pt x="2644" y="2541"/>
                  </a:lnTo>
                  <a:lnTo>
                    <a:pt x="2830" y="2515"/>
                  </a:lnTo>
                  <a:lnTo>
                    <a:pt x="3011" y="2480"/>
                  </a:lnTo>
                  <a:lnTo>
                    <a:pt x="3186" y="2435"/>
                  </a:lnTo>
                  <a:lnTo>
                    <a:pt x="3354" y="2383"/>
                  </a:lnTo>
                  <a:lnTo>
                    <a:pt x="3514" y="2323"/>
                  </a:lnTo>
                  <a:lnTo>
                    <a:pt x="3663" y="2254"/>
                  </a:lnTo>
                  <a:lnTo>
                    <a:pt x="3803" y="2179"/>
                  </a:lnTo>
                  <a:lnTo>
                    <a:pt x="3931" y="2097"/>
                  </a:lnTo>
                  <a:lnTo>
                    <a:pt x="4045" y="2008"/>
                  </a:lnTo>
                  <a:lnTo>
                    <a:pt x="4146" y="1915"/>
                  </a:lnTo>
                  <a:lnTo>
                    <a:pt x="4234" y="1817"/>
                  </a:lnTo>
                  <a:lnTo>
                    <a:pt x="4306" y="1715"/>
                  </a:lnTo>
                  <a:lnTo>
                    <a:pt x="4362" y="1609"/>
                  </a:lnTo>
                  <a:lnTo>
                    <a:pt x="4404" y="1501"/>
                  </a:lnTo>
                  <a:lnTo>
                    <a:pt x="4427" y="1392"/>
                  </a:lnTo>
                  <a:lnTo>
                    <a:pt x="4436" y="128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1" name="Freeform 167"/>
            <p:cNvSpPr>
              <a:spLocks/>
            </p:cNvSpPr>
            <p:nvPr/>
          </p:nvSpPr>
          <p:spPr bwMode="auto">
            <a:xfrm>
              <a:off x="3875" y="1335"/>
              <a:ext cx="481" cy="163"/>
            </a:xfrm>
            <a:custGeom>
              <a:avLst/>
              <a:gdLst>
                <a:gd name="T0" fmla="*/ 0 w 3788"/>
                <a:gd name="T1" fmla="*/ 0 h 1282"/>
                <a:gd name="T2" fmla="*/ 0 w 3788"/>
                <a:gd name="T3" fmla="*/ 0 h 1282"/>
                <a:gd name="T4" fmla="*/ 0 w 3788"/>
                <a:gd name="T5" fmla="*/ 0 h 1282"/>
                <a:gd name="T6" fmla="*/ 0 w 3788"/>
                <a:gd name="T7" fmla="*/ 0 h 1282"/>
                <a:gd name="T8" fmla="*/ 0 w 3788"/>
                <a:gd name="T9" fmla="*/ 0 h 1282"/>
                <a:gd name="T10" fmla="*/ 0 w 3788"/>
                <a:gd name="T11" fmla="*/ 0 h 1282"/>
                <a:gd name="T12" fmla="*/ 0 w 3788"/>
                <a:gd name="T13" fmla="*/ 0 h 1282"/>
                <a:gd name="T14" fmla="*/ 0 w 3788"/>
                <a:gd name="T15" fmla="*/ 0 h 1282"/>
                <a:gd name="T16" fmla="*/ 0 w 3788"/>
                <a:gd name="T17" fmla="*/ 0 h 1282"/>
                <a:gd name="T18" fmla="*/ 0 w 3788"/>
                <a:gd name="T19" fmla="*/ 0 h 1282"/>
                <a:gd name="T20" fmla="*/ 0 w 3788"/>
                <a:gd name="T21" fmla="*/ 0 h 1282"/>
                <a:gd name="T22" fmla="*/ 1 w 3788"/>
                <a:gd name="T23" fmla="*/ 0 h 1282"/>
                <a:gd name="T24" fmla="*/ 1 w 3788"/>
                <a:gd name="T25" fmla="*/ 0 h 1282"/>
                <a:gd name="T26" fmla="*/ 1 w 3788"/>
                <a:gd name="T27" fmla="*/ 0 h 1282"/>
                <a:gd name="T28" fmla="*/ 1 w 3788"/>
                <a:gd name="T29" fmla="*/ 0 h 1282"/>
                <a:gd name="T30" fmla="*/ 1 w 3788"/>
                <a:gd name="T31" fmla="*/ 0 h 1282"/>
                <a:gd name="T32" fmla="*/ 1 w 3788"/>
                <a:gd name="T33" fmla="*/ 0 h 1282"/>
                <a:gd name="T34" fmla="*/ 1 w 3788"/>
                <a:gd name="T35" fmla="*/ 0 h 1282"/>
                <a:gd name="T36" fmla="*/ 1 w 3788"/>
                <a:gd name="T37" fmla="*/ 0 h 1282"/>
                <a:gd name="T38" fmla="*/ 1 w 3788"/>
                <a:gd name="T39" fmla="*/ 0 h 1282"/>
                <a:gd name="T40" fmla="*/ 1 w 3788"/>
                <a:gd name="T41" fmla="*/ 0 h 1282"/>
                <a:gd name="T42" fmla="*/ 1 w 3788"/>
                <a:gd name="T43" fmla="*/ 0 h 1282"/>
                <a:gd name="T44" fmla="*/ 1 w 3788"/>
                <a:gd name="T45" fmla="*/ 0 h 1282"/>
                <a:gd name="T46" fmla="*/ 1 w 3788"/>
                <a:gd name="T47" fmla="*/ 0 h 1282"/>
                <a:gd name="T48" fmla="*/ 1 w 3788"/>
                <a:gd name="T49" fmla="*/ 0 h 1282"/>
                <a:gd name="T50" fmla="*/ 1 w 3788"/>
                <a:gd name="T51" fmla="*/ 0 h 1282"/>
                <a:gd name="T52" fmla="*/ 1 w 3788"/>
                <a:gd name="T53" fmla="*/ 0 h 1282"/>
                <a:gd name="T54" fmla="*/ 1 w 3788"/>
                <a:gd name="T55" fmla="*/ 0 h 1282"/>
                <a:gd name="T56" fmla="*/ 1 w 3788"/>
                <a:gd name="T57" fmla="*/ 0 h 128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788" h="1282">
                  <a:moveTo>
                    <a:pt x="0" y="907"/>
                  </a:moveTo>
                  <a:lnTo>
                    <a:pt x="137" y="980"/>
                  </a:lnTo>
                  <a:lnTo>
                    <a:pt x="284" y="1046"/>
                  </a:lnTo>
                  <a:lnTo>
                    <a:pt x="442" y="1104"/>
                  </a:lnTo>
                  <a:lnTo>
                    <a:pt x="606" y="1156"/>
                  </a:lnTo>
                  <a:lnTo>
                    <a:pt x="777" y="1199"/>
                  </a:lnTo>
                  <a:lnTo>
                    <a:pt x="955" y="1232"/>
                  </a:lnTo>
                  <a:lnTo>
                    <a:pt x="1136" y="1258"/>
                  </a:lnTo>
                  <a:lnTo>
                    <a:pt x="1320" y="1274"/>
                  </a:lnTo>
                  <a:lnTo>
                    <a:pt x="1507" y="1282"/>
                  </a:lnTo>
                  <a:lnTo>
                    <a:pt x="1693" y="1281"/>
                  </a:lnTo>
                  <a:lnTo>
                    <a:pt x="1880" y="1269"/>
                  </a:lnTo>
                  <a:lnTo>
                    <a:pt x="2063" y="1250"/>
                  </a:lnTo>
                  <a:lnTo>
                    <a:pt x="2242" y="1222"/>
                  </a:lnTo>
                  <a:lnTo>
                    <a:pt x="2418" y="1185"/>
                  </a:lnTo>
                  <a:lnTo>
                    <a:pt x="2587" y="1139"/>
                  </a:lnTo>
                  <a:lnTo>
                    <a:pt x="2749" y="1086"/>
                  </a:lnTo>
                  <a:lnTo>
                    <a:pt x="2903" y="1025"/>
                  </a:lnTo>
                  <a:lnTo>
                    <a:pt x="3048" y="956"/>
                  </a:lnTo>
                  <a:lnTo>
                    <a:pt x="3182" y="881"/>
                  </a:lnTo>
                  <a:lnTo>
                    <a:pt x="3304" y="800"/>
                  </a:lnTo>
                  <a:lnTo>
                    <a:pt x="3414" y="712"/>
                  </a:lnTo>
                  <a:lnTo>
                    <a:pt x="3511" y="620"/>
                  </a:lnTo>
                  <a:lnTo>
                    <a:pt x="3595" y="523"/>
                  </a:lnTo>
                  <a:lnTo>
                    <a:pt x="3664" y="423"/>
                  </a:lnTo>
                  <a:lnTo>
                    <a:pt x="3717" y="320"/>
                  </a:lnTo>
                  <a:lnTo>
                    <a:pt x="3757" y="214"/>
                  </a:lnTo>
                  <a:lnTo>
                    <a:pt x="3780" y="108"/>
                  </a:lnTo>
                  <a:lnTo>
                    <a:pt x="378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2" name="Freeform 168"/>
            <p:cNvSpPr>
              <a:spLocks/>
            </p:cNvSpPr>
            <p:nvPr/>
          </p:nvSpPr>
          <p:spPr bwMode="auto">
            <a:xfrm>
              <a:off x="3792" y="1335"/>
              <a:ext cx="83" cy="115"/>
            </a:xfrm>
            <a:custGeom>
              <a:avLst/>
              <a:gdLst>
                <a:gd name="T0" fmla="*/ 0 w 650"/>
                <a:gd name="T1" fmla="*/ 0 h 907"/>
                <a:gd name="T2" fmla="*/ 0 w 650"/>
                <a:gd name="T3" fmla="*/ 0 h 907"/>
                <a:gd name="T4" fmla="*/ 0 w 650"/>
                <a:gd name="T5" fmla="*/ 0 h 907"/>
                <a:gd name="T6" fmla="*/ 0 w 650"/>
                <a:gd name="T7" fmla="*/ 0 h 907"/>
                <a:gd name="T8" fmla="*/ 0 w 650"/>
                <a:gd name="T9" fmla="*/ 0 h 907"/>
                <a:gd name="T10" fmla="*/ 0 w 650"/>
                <a:gd name="T11" fmla="*/ 0 h 907"/>
                <a:gd name="T12" fmla="*/ 0 w 650"/>
                <a:gd name="T13" fmla="*/ 0 h 907"/>
                <a:gd name="T14" fmla="*/ 0 w 650"/>
                <a:gd name="T15" fmla="*/ 0 h 907"/>
                <a:gd name="T16" fmla="*/ 0 w 650"/>
                <a:gd name="T17" fmla="*/ 0 h 907"/>
                <a:gd name="T18" fmla="*/ 0 w 650"/>
                <a:gd name="T19" fmla="*/ 0 h 907"/>
                <a:gd name="T20" fmla="*/ 0 w 650"/>
                <a:gd name="T21" fmla="*/ 0 h 9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0" h="907">
                  <a:moveTo>
                    <a:pt x="0" y="0"/>
                  </a:moveTo>
                  <a:lnTo>
                    <a:pt x="6" y="101"/>
                  </a:lnTo>
                  <a:lnTo>
                    <a:pt x="27" y="201"/>
                  </a:lnTo>
                  <a:lnTo>
                    <a:pt x="61" y="300"/>
                  </a:lnTo>
                  <a:lnTo>
                    <a:pt x="109" y="396"/>
                  </a:lnTo>
                  <a:lnTo>
                    <a:pt x="168" y="491"/>
                  </a:lnTo>
                  <a:lnTo>
                    <a:pt x="241" y="582"/>
                  </a:lnTo>
                  <a:lnTo>
                    <a:pt x="326" y="671"/>
                  </a:lnTo>
                  <a:lnTo>
                    <a:pt x="423" y="754"/>
                  </a:lnTo>
                  <a:lnTo>
                    <a:pt x="531" y="832"/>
                  </a:lnTo>
                  <a:lnTo>
                    <a:pt x="650" y="907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3" name="Freeform 169"/>
            <p:cNvSpPr>
              <a:spLocks/>
            </p:cNvSpPr>
            <p:nvPr/>
          </p:nvSpPr>
          <p:spPr bwMode="auto">
            <a:xfrm>
              <a:off x="3651" y="1480"/>
              <a:ext cx="847" cy="331"/>
            </a:xfrm>
            <a:custGeom>
              <a:avLst/>
              <a:gdLst>
                <a:gd name="T0" fmla="*/ 0 w 6656"/>
                <a:gd name="T1" fmla="*/ 0 h 2603"/>
                <a:gd name="T2" fmla="*/ 0 w 6656"/>
                <a:gd name="T3" fmla="*/ 0 h 2603"/>
                <a:gd name="T4" fmla="*/ 0 w 6656"/>
                <a:gd name="T5" fmla="*/ 0 h 2603"/>
                <a:gd name="T6" fmla="*/ 0 w 6656"/>
                <a:gd name="T7" fmla="*/ 0 h 2603"/>
                <a:gd name="T8" fmla="*/ 0 w 6656"/>
                <a:gd name="T9" fmla="*/ 0 h 2603"/>
                <a:gd name="T10" fmla="*/ 0 w 6656"/>
                <a:gd name="T11" fmla="*/ 0 h 2603"/>
                <a:gd name="T12" fmla="*/ 0 w 6656"/>
                <a:gd name="T13" fmla="*/ 0 h 2603"/>
                <a:gd name="T14" fmla="*/ 0 w 6656"/>
                <a:gd name="T15" fmla="*/ 0 h 2603"/>
                <a:gd name="T16" fmla="*/ 0 w 6656"/>
                <a:gd name="T17" fmla="*/ 0 h 2603"/>
                <a:gd name="T18" fmla="*/ 0 w 6656"/>
                <a:gd name="T19" fmla="*/ 0 h 2603"/>
                <a:gd name="T20" fmla="*/ 0 w 6656"/>
                <a:gd name="T21" fmla="*/ 0 h 2603"/>
                <a:gd name="T22" fmla="*/ 0 w 6656"/>
                <a:gd name="T23" fmla="*/ 0 h 2603"/>
                <a:gd name="T24" fmla="*/ 0 w 6656"/>
                <a:gd name="T25" fmla="*/ 0 h 2603"/>
                <a:gd name="T26" fmla="*/ 0 w 6656"/>
                <a:gd name="T27" fmla="*/ 0 h 2603"/>
                <a:gd name="T28" fmla="*/ 0 w 6656"/>
                <a:gd name="T29" fmla="*/ 1 h 2603"/>
                <a:gd name="T30" fmla="*/ 0 w 6656"/>
                <a:gd name="T31" fmla="*/ 1 h 2603"/>
                <a:gd name="T32" fmla="*/ 0 w 6656"/>
                <a:gd name="T33" fmla="*/ 1 h 2603"/>
                <a:gd name="T34" fmla="*/ 0 w 6656"/>
                <a:gd name="T35" fmla="*/ 1 h 2603"/>
                <a:gd name="T36" fmla="*/ 0 w 6656"/>
                <a:gd name="T37" fmla="*/ 1 h 2603"/>
                <a:gd name="T38" fmla="*/ 0 w 6656"/>
                <a:gd name="T39" fmla="*/ 1 h 2603"/>
                <a:gd name="T40" fmla="*/ 0 w 6656"/>
                <a:gd name="T41" fmla="*/ 1 h 2603"/>
                <a:gd name="T42" fmla="*/ 1 w 6656"/>
                <a:gd name="T43" fmla="*/ 1 h 2603"/>
                <a:gd name="T44" fmla="*/ 1 w 6656"/>
                <a:gd name="T45" fmla="*/ 1 h 2603"/>
                <a:gd name="T46" fmla="*/ 1 w 6656"/>
                <a:gd name="T47" fmla="*/ 1 h 2603"/>
                <a:gd name="T48" fmla="*/ 1 w 6656"/>
                <a:gd name="T49" fmla="*/ 1 h 2603"/>
                <a:gd name="T50" fmla="*/ 1 w 6656"/>
                <a:gd name="T51" fmla="*/ 1 h 2603"/>
                <a:gd name="T52" fmla="*/ 1 w 6656"/>
                <a:gd name="T53" fmla="*/ 1 h 2603"/>
                <a:gd name="T54" fmla="*/ 1 w 6656"/>
                <a:gd name="T55" fmla="*/ 1 h 2603"/>
                <a:gd name="T56" fmla="*/ 1 w 6656"/>
                <a:gd name="T57" fmla="*/ 1 h 2603"/>
                <a:gd name="T58" fmla="*/ 1 w 6656"/>
                <a:gd name="T59" fmla="*/ 1 h 2603"/>
                <a:gd name="T60" fmla="*/ 1 w 6656"/>
                <a:gd name="T61" fmla="*/ 1 h 2603"/>
                <a:gd name="T62" fmla="*/ 1 w 6656"/>
                <a:gd name="T63" fmla="*/ 1 h 2603"/>
                <a:gd name="T64" fmla="*/ 1 w 6656"/>
                <a:gd name="T65" fmla="*/ 1 h 2603"/>
                <a:gd name="T66" fmla="*/ 1 w 6656"/>
                <a:gd name="T67" fmla="*/ 1 h 2603"/>
                <a:gd name="T68" fmla="*/ 1 w 6656"/>
                <a:gd name="T69" fmla="*/ 1 h 2603"/>
                <a:gd name="T70" fmla="*/ 1 w 6656"/>
                <a:gd name="T71" fmla="*/ 1 h 2603"/>
                <a:gd name="T72" fmla="*/ 1 w 6656"/>
                <a:gd name="T73" fmla="*/ 1 h 2603"/>
                <a:gd name="T74" fmla="*/ 1 w 6656"/>
                <a:gd name="T75" fmla="*/ 1 h 2603"/>
                <a:gd name="T76" fmla="*/ 1 w 6656"/>
                <a:gd name="T77" fmla="*/ 1 h 2603"/>
                <a:gd name="T78" fmla="*/ 2 w 6656"/>
                <a:gd name="T79" fmla="*/ 1 h 2603"/>
                <a:gd name="T80" fmla="*/ 2 w 6656"/>
                <a:gd name="T81" fmla="*/ 1 h 2603"/>
                <a:gd name="T82" fmla="*/ 2 w 6656"/>
                <a:gd name="T83" fmla="*/ 1 h 2603"/>
                <a:gd name="T84" fmla="*/ 2 w 6656"/>
                <a:gd name="T85" fmla="*/ 0 h 2603"/>
                <a:gd name="T86" fmla="*/ 2 w 6656"/>
                <a:gd name="T87" fmla="*/ 0 h 2603"/>
                <a:gd name="T88" fmla="*/ 2 w 6656"/>
                <a:gd name="T89" fmla="*/ 0 h 2603"/>
                <a:gd name="T90" fmla="*/ 2 w 6656"/>
                <a:gd name="T91" fmla="*/ 0 h 2603"/>
                <a:gd name="T92" fmla="*/ 2 w 6656"/>
                <a:gd name="T93" fmla="*/ 0 h 2603"/>
                <a:gd name="T94" fmla="*/ 2 w 6656"/>
                <a:gd name="T95" fmla="*/ 0 h 2603"/>
                <a:gd name="T96" fmla="*/ 2 w 6656"/>
                <a:gd name="T97" fmla="*/ 0 h 2603"/>
                <a:gd name="T98" fmla="*/ 2 w 6656"/>
                <a:gd name="T99" fmla="*/ 0 h 2603"/>
                <a:gd name="T100" fmla="*/ 2 w 6656"/>
                <a:gd name="T101" fmla="*/ 0 h 2603"/>
                <a:gd name="T102" fmla="*/ 2 w 6656"/>
                <a:gd name="T103" fmla="*/ 0 h 2603"/>
                <a:gd name="T104" fmla="*/ 2 w 6656"/>
                <a:gd name="T105" fmla="*/ 0 h 2603"/>
                <a:gd name="T106" fmla="*/ 2 w 6656"/>
                <a:gd name="T107" fmla="*/ 0 h 2603"/>
                <a:gd name="T108" fmla="*/ 2 w 6656"/>
                <a:gd name="T109" fmla="*/ 0 h 2603"/>
                <a:gd name="T110" fmla="*/ 2 w 6656"/>
                <a:gd name="T111" fmla="*/ 0 h 26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656" h="2603">
                  <a:moveTo>
                    <a:pt x="214" y="0"/>
                  </a:moveTo>
                  <a:lnTo>
                    <a:pt x="139" y="129"/>
                  </a:lnTo>
                  <a:lnTo>
                    <a:pt x="80" y="259"/>
                  </a:lnTo>
                  <a:lnTo>
                    <a:pt x="37" y="391"/>
                  </a:lnTo>
                  <a:lnTo>
                    <a:pt x="10" y="526"/>
                  </a:lnTo>
                  <a:lnTo>
                    <a:pt x="0" y="661"/>
                  </a:lnTo>
                  <a:lnTo>
                    <a:pt x="5" y="796"/>
                  </a:lnTo>
                  <a:lnTo>
                    <a:pt x="28" y="931"/>
                  </a:lnTo>
                  <a:lnTo>
                    <a:pt x="66" y="1064"/>
                  </a:lnTo>
                  <a:lnTo>
                    <a:pt x="121" y="1196"/>
                  </a:lnTo>
                  <a:lnTo>
                    <a:pt x="191" y="1324"/>
                  </a:lnTo>
                  <a:lnTo>
                    <a:pt x="277" y="1450"/>
                  </a:lnTo>
                  <a:lnTo>
                    <a:pt x="378" y="1572"/>
                  </a:lnTo>
                  <a:lnTo>
                    <a:pt x="494" y="1689"/>
                  </a:lnTo>
                  <a:lnTo>
                    <a:pt x="623" y="1802"/>
                  </a:lnTo>
                  <a:lnTo>
                    <a:pt x="766" y="1908"/>
                  </a:lnTo>
                  <a:lnTo>
                    <a:pt x="921" y="2009"/>
                  </a:lnTo>
                  <a:lnTo>
                    <a:pt x="1089" y="2104"/>
                  </a:lnTo>
                  <a:lnTo>
                    <a:pt x="1267" y="2191"/>
                  </a:lnTo>
                  <a:lnTo>
                    <a:pt x="1456" y="2271"/>
                  </a:lnTo>
                  <a:lnTo>
                    <a:pt x="1653" y="2343"/>
                  </a:lnTo>
                  <a:lnTo>
                    <a:pt x="1860" y="2407"/>
                  </a:lnTo>
                  <a:lnTo>
                    <a:pt x="2074" y="2462"/>
                  </a:lnTo>
                  <a:lnTo>
                    <a:pt x="2293" y="2508"/>
                  </a:lnTo>
                  <a:lnTo>
                    <a:pt x="2517" y="2546"/>
                  </a:lnTo>
                  <a:lnTo>
                    <a:pt x="2747" y="2575"/>
                  </a:lnTo>
                  <a:lnTo>
                    <a:pt x="2978" y="2594"/>
                  </a:lnTo>
                  <a:lnTo>
                    <a:pt x="3211" y="2603"/>
                  </a:lnTo>
                  <a:lnTo>
                    <a:pt x="3445" y="2603"/>
                  </a:lnTo>
                  <a:lnTo>
                    <a:pt x="3678" y="2594"/>
                  </a:lnTo>
                  <a:lnTo>
                    <a:pt x="3909" y="2575"/>
                  </a:lnTo>
                  <a:lnTo>
                    <a:pt x="4138" y="2546"/>
                  </a:lnTo>
                  <a:lnTo>
                    <a:pt x="4363" y="2508"/>
                  </a:lnTo>
                  <a:lnTo>
                    <a:pt x="4582" y="2462"/>
                  </a:lnTo>
                  <a:lnTo>
                    <a:pt x="4796" y="2407"/>
                  </a:lnTo>
                  <a:lnTo>
                    <a:pt x="5002" y="2343"/>
                  </a:lnTo>
                  <a:lnTo>
                    <a:pt x="5200" y="2271"/>
                  </a:lnTo>
                  <a:lnTo>
                    <a:pt x="5389" y="2191"/>
                  </a:lnTo>
                  <a:lnTo>
                    <a:pt x="5566" y="2104"/>
                  </a:lnTo>
                  <a:lnTo>
                    <a:pt x="5734" y="2009"/>
                  </a:lnTo>
                  <a:lnTo>
                    <a:pt x="5890" y="1908"/>
                  </a:lnTo>
                  <a:lnTo>
                    <a:pt x="6033" y="1802"/>
                  </a:lnTo>
                  <a:lnTo>
                    <a:pt x="6162" y="1689"/>
                  </a:lnTo>
                  <a:lnTo>
                    <a:pt x="6277" y="1572"/>
                  </a:lnTo>
                  <a:lnTo>
                    <a:pt x="6379" y="1450"/>
                  </a:lnTo>
                  <a:lnTo>
                    <a:pt x="6465" y="1324"/>
                  </a:lnTo>
                  <a:lnTo>
                    <a:pt x="6535" y="1196"/>
                  </a:lnTo>
                  <a:lnTo>
                    <a:pt x="6590" y="1064"/>
                  </a:lnTo>
                  <a:lnTo>
                    <a:pt x="6628" y="931"/>
                  </a:lnTo>
                  <a:lnTo>
                    <a:pt x="6650" y="796"/>
                  </a:lnTo>
                  <a:lnTo>
                    <a:pt x="6656" y="661"/>
                  </a:lnTo>
                  <a:lnTo>
                    <a:pt x="6646" y="526"/>
                  </a:lnTo>
                  <a:lnTo>
                    <a:pt x="6619" y="391"/>
                  </a:lnTo>
                  <a:lnTo>
                    <a:pt x="6575" y="259"/>
                  </a:lnTo>
                  <a:lnTo>
                    <a:pt x="6517" y="129"/>
                  </a:lnTo>
                  <a:lnTo>
                    <a:pt x="644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4" name="Line 170"/>
            <p:cNvSpPr>
              <a:spLocks noChangeShapeType="1"/>
            </p:cNvSpPr>
            <p:nvPr/>
          </p:nvSpPr>
          <p:spPr bwMode="auto">
            <a:xfrm flipV="1">
              <a:off x="4356" y="735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5" name="Line 171"/>
            <p:cNvSpPr>
              <a:spLocks noChangeShapeType="1"/>
            </p:cNvSpPr>
            <p:nvPr/>
          </p:nvSpPr>
          <p:spPr bwMode="auto">
            <a:xfrm flipV="1">
              <a:off x="3792" y="735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6" name="Line 172"/>
            <p:cNvSpPr>
              <a:spLocks noChangeShapeType="1"/>
            </p:cNvSpPr>
            <p:nvPr/>
          </p:nvSpPr>
          <p:spPr bwMode="auto">
            <a:xfrm flipH="1">
              <a:off x="3678" y="1305"/>
              <a:ext cx="114" cy="1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17" name="Line 173"/>
            <p:cNvSpPr>
              <a:spLocks noChangeShapeType="1"/>
            </p:cNvSpPr>
            <p:nvPr/>
          </p:nvSpPr>
          <p:spPr bwMode="auto">
            <a:xfrm>
              <a:off x="4356" y="1305"/>
              <a:ext cx="114" cy="1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1534" name="Group 174"/>
          <p:cNvGrpSpPr>
            <a:grpSpLocks/>
          </p:cNvGrpSpPr>
          <p:nvPr/>
        </p:nvGrpSpPr>
        <p:grpSpPr bwMode="auto">
          <a:xfrm>
            <a:off x="4927600" y="4508500"/>
            <a:ext cx="1373188" cy="1878013"/>
            <a:chOff x="5311" y="2083"/>
            <a:chExt cx="865" cy="1183"/>
          </a:xfrm>
        </p:grpSpPr>
        <p:sp>
          <p:nvSpPr>
            <p:cNvPr id="148499" name="Freeform 175"/>
            <p:cNvSpPr>
              <a:spLocks/>
            </p:cNvSpPr>
            <p:nvPr/>
          </p:nvSpPr>
          <p:spPr bwMode="auto">
            <a:xfrm>
              <a:off x="5311" y="2949"/>
              <a:ext cx="127" cy="244"/>
            </a:xfrm>
            <a:custGeom>
              <a:avLst/>
              <a:gdLst>
                <a:gd name="T0" fmla="*/ 0 w 1141"/>
                <a:gd name="T1" fmla="*/ 0 h 2195"/>
                <a:gd name="T2" fmla="*/ 0 w 1141"/>
                <a:gd name="T3" fmla="*/ 0 h 2195"/>
                <a:gd name="T4" fmla="*/ 0 w 1141"/>
                <a:gd name="T5" fmla="*/ 0 h 2195"/>
                <a:gd name="T6" fmla="*/ 0 w 1141"/>
                <a:gd name="T7" fmla="*/ 0 h 2195"/>
                <a:gd name="T8" fmla="*/ 0 w 1141"/>
                <a:gd name="T9" fmla="*/ 0 h 2195"/>
                <a:gd name="T10" fmla="*/ 0 w 1141"/>
                <a:gd name="T11" fmla="*/ 0 h 2195"/>
                <a:gd name="T12" fmla="*/ 0 w 1141"/>
                <a:gd name="T13" fmla="*/ 0 h 2195"/>
                <a:gd name="T14" fmla="*/ 0 w 1141"/>
                <a:gd name="T15" fmla="*/ 0 h 2195"/>
                <a:gd name="T16" fmla="*/ 0 w 1141"/>
                <a:gd name="T17" fmla="*/ 0 h 2195"/>
                <a:gd name="T18" fmla="*/ 0 w 1141"/>
                <a:gd name="T19" fmla="*/ 0 h 2195"/>
                <a:gd name="T20" fmla="*/ 0 w 1141"/>
                <a:gd name="T21" fmla="*/ 0 h 2195"/>
                <a:gd name="T22" fmla="*/ 0 w 1141"/>
                <a:gd name="T23" fmla="*/ 0 h 2195"/>
                <a:gd name="T24" fmla="*/ 0 w 1141"/>
                <a:gd name="T25" fmla="*/ 0 h 2195"/>
                <a:gd name="T26" fmla="*/ 0 w 1141"/>
                <a:gd name="T27" fmla="*/ 0 h 2195"/>
                <a:gd name="T28" fmla="*/ 0 w 1141"/>
                <a:gd name="T29" fmla="*/ 0 h 2195"/>
                <a:gd name="T30" fmla="*/ 0 w 1141"/>
                <a:gd name="T31" fmla="*/ 0 h 2195"/>
                <a:gd name="T32" fmla="*/ 0 w 1141"/>
                <a:gd name="T33" fmla="*/ 0 h 2195"/>
                <a:gd name="T34" fmla="*/ 0 w 1141"/>
                <a:gd name="T35" fmla="*/ 0 h 2195"/>
                <a:gd name="T36" fmla="*/ 0 w 1141"/>
                <a:gd name="T37" fmla="*/ 0 h 2195"/>
                <a:gd name="T38" fmla="*/ 0 w 1141"/>
                <a:gd name="T39" fmla="*/ 0 h 2195"/>
                <a:gd name="T40" fmla="*/ 0 w 1141"/>
                <a:gd name="T41" fmla="*/ 0 h 2195"/>
                <a:gd name="T42" fmla="*/ 0 w 1141"/>
                <a:gd name="T43" fmla="*/ 0 h 2195"/>
                <a:gd name="T44" fmla="*/ 0 w 1141"/>
                <a:gd name="T45" fmla="*/ 0 h 2195"/>
                <a:gd name="T46" fmla="*/ 0 w 1141"/>
                <a:gd name="T47" fmla="*/ 0 h 2195"/>
                <a:gd name="T48" fmla="*/ 0 w 1141"/>
                <a:gd name="T49" fmla="*/ 0 h 2195"/>
                <a:gd name="T50" fmla="*/ 0 w 1141"/>
                <a:gd name="T51" fmla="*/ 0 h 2195"/>
                <a:gd name="T52" fmla="*/ 0 w 1141"/>
                <a:gd name="T53" fmla="*/ 0 h 2195"/>
                <a:gd name="T54" fmla="*/ 0 w 1141"/>
                <a:gd name="T55" fmla="*/ 0 h 2195"/>
                <a:gd name="T56" fmla="*/ 0 w 1141"/>
                <a:gd name="T57" fmla="*/ 0 h 2195"/>
                <a:gd name="T58" fmla="*/ 0 w 1141"/>
                <a:gd name="T59" fmla="*/ 0 h 2195"/>
                <a:gd name="T60" fmla="*/ 0 w 1141"/>
                <a:gd name="T61" fmla="*/ 0 h 2195"/>
                <a:gd name="T62" fmla="*/ 0 w 1141"/>
                <a:gd name="T63" fmla="*/ 0 h 2195"/>
                <a:gd name="T64" fmla="*/ 0 w 1141"/>
                <a:gd name="T65" fmla="*/ 0 h 2195"/>
                <a:gd name="T66" fmla="*/ 0 w 1141"/>
                <a:gd name="T67" fmla="*/ 0 h 2195"/>
                <a:gd name="T68" fmla="*/ 0 w 1141"/>
                <a:gd name="T69" fmla="*/ 0 h 2195"/>
                <a:gd name="T70" fmla="*/ 0 w 1141"/>
                <a:gd name="T71" fmla="*/ 0 h 2195"/>
                <a:gd name="T72" fmla="*/ 0 w 1141"/>
                <a:gd name="T73" fmla="*/ 0 h 2195"/>
                <a:gd name="T74" fmla="*/ 0 w 1141"/>
                <a:gd name="T75" fmla="*/ 0 h 2195"/>
                <a:gd name="T76" fmla="*/ 0 w 1141"/>
                <a:gd name="T77" fmla="*/ 0 h 2195"/>
                <a:gd name="T78" fmla="*/ 0 w 1141"/>
                <a:gd name="T79" fmla="*/ 0 h 2195"/>
                <a:gd name="T80" fmla="*/ 0 w 1141"/>
                <a:gd name="T81" fmla="*/ 0 h 2195"/>
                <a:gd name="T82" fmla="*/ 0 w 1141"/>
                <a:gd name="T83" fmla="*/ 0 h 2195"/>
                <a:gd name="T84" fmla="*/ 0 w 1141"/>
                <a:gd name="T85" fmla="*/ 0 h 2195"/>
                <a:gd name="T86" fmla="*/ 0 w 1141"/>
                <a:gd name="T87" fmla="*/ 0 h 2195"/>
                <a:gd name="T88" fmla="*/ 0 w 1141"/>
                <a:gd name="T89" fmla="*/ 0 h 2195"/>
                <a:gd name="T90" fmla="*/ 0 w 1141"/>
                <a:gd name="T91" fmla="*/ 0 h 2195"/>
                <a:gd name="T92" fmla="*/ 0 w 1141"/>
                <a:gd name="T93" fmla="*/ 0 h 2195"/>
                <a:gd name="T94" fmla="*/ 0 w 1141"/>
                <a:gd name="T95" fmla="*/ 0 h 2195"/>
                <a:gd name="T96" fmla="*/ 0 w 1141"/>
                <a:gd name="T97" fmla="*/ 0 h 2195"/>
                <a:gd name="T98" fmla="*/ 0 w 1141"/>
                <a:gd name="T99" fmla="*/ 0 h 2195"/>
                <a:gd name="T100" fmla="*/ 0 w 1141"/>
                <a:gd name="T101" fmla="*/ 0 h 2195"/>
                <a:gd name="T102" fmla="*/ 0 w 1141"/>
                <a:gd name="T103" fmla="*/ 0 h 2195"/>
                <a:gd name="T104" fmla="*/ 0 w 1141"/>
                <a:gd name="T105" fmla="*/ 0 h 2195"/>
                <a:gd name="T106" fmla="*/ 0 w 1141"/>
                <a:gd name="T107" fmla="*/ 0 h 219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41" h="2195">
                  <a:moveTo>
                    <a:pt x="142" y="0"/>
                  </a:moveTo>
                  <a:lnTo>
                    <a:pt x="122" y="43"/>
                  </a:lnTo>
                  <a:lnTo>
                    <a:pt x="104" y="87"/>
                  </a:lnTo>
                  <a:lnTo>
                    <a:pt x="87" y="130"/>
                  </a:lnTo>
                  <a:lnTo>
                    <a:pt x="71" y="175"/>
                  </a:lnTo>
                  <a:lnTo>
                    <a:pt x="57" y="219"/>
                  </a:lnTo>
                  <a:lnTo>
                    <a:pt x="45" y="263"/>
                  </a:lnTo>
                  <a:lnTo>
                    <a:pt x="34" y="308"/>
                  </a:lnTo>
                  <a:lnTo>
                    <a:pt x="24" y="352"/>
                  </a:lnTo>
                  <a:lnTo>
                    <a:pt x="17" y="397"/>
                  </a:lnTo>
                  <a:lnTo>
                    <a:pt x="11" y="442"/>
                  </a:lnTo>
                  <a:lnTo>
                    <a:pt x="5" y="486"/>
                  </a:lnTo>
                  <a:lnTo>
                    <a:pt x="2" y="532"/>
                  </a:lnTo>
                  <a:lnTo>
                    <a:pt x="0" y="576"/>
                  </a:lnTo>
                  <a:lnTo>
                    <a:pt x="0" y="621"/>
                  </a:lnTo>
                  <a:lnTo>
                    <a:pt x="2" y="666"/>
                  </a:lnTo>
                  <a:lnTo>
                    <a:pt x="4" y="711"/>
                  </a:lnTo>
                  <a:lnTo>
                    <a:pt x="10" y="756"/>
                  </a:lnTo>
                  <a:lnTo>
                    <a:pt x="15" y="800"/>
                  </a:lnTo>
                  <a:lnTo>
                    <a:pt x="22" y="845"/>
                  </a:lnTo>
                  <a:lnTo>
                    <a:pt x="32" y="890"/>
                  </a:lnTo>
                  <a:lnTo>
                    <a:pt x="42" y="934"/>
                  </a:lnTo>
                  <a:lnTo>
                    <a:pt x="54" y="979"/>
                  </a:lnTo>
                  <a:lnTo>
                    <a:pt x="68" y="1022"/>
                  </a:lnTo>
                  <a:lnTo>
                    <a:pt x="84" y="1067"/>
                  </a:lnTo>
                  <a:lnTo>
                    <a:pt x="100" y="1110"/>
                  </a:lnTo>
                  <a:lnTo>
                    <a:pt x="119" y="1154"/>
                  </a:lnTo>
                  <a:lnTo>
                    <a:pt x="138" y="1198"/>
                  </a:lnTo>
                  <a:lnTo>
                    <a:pt x="159" y="1240"/>
                  </a:lnTo>
                  <a:lnTo>
                    <a:pt x="183" y="1284"/>
                  </a:lnTo>
                  <a:lnTo>
                    <a:pt x="206" y="1326"/>
                  </a:lnTo>
                  <a:lnTo>
                    <a:pt x="232" y="1368"/>
                  </a:lnTo>
                  <a:lnTo>
                    <a:pt x="259" y="1411"/>
                  </a:lnTo>
                  <a:lnTo>
                    <a:pt x="288" y="1452"/>
                  </a:lnTo>
                  <a:lnTo>
                    <a:pt x="317" y="1494"/>
                  </a:lnTo>
                  <a:lnTo>
                    <a:pt x="349" y="1534"/>
                  </a:lnTo>
                  <a:lnTo>
                    <a:pt x="382" y="1576"/>
                  </a:lnTo>
                  <a:lnTo>
                    <a:pt x="416" y="1616"/>
                  </a:lnTo>
                  <a:lnTo>
                    <a:pt x="452" y="1655"/>
                  </a:lnTo>
                  <a:lnTo>
                    <a:pt x="488" y="1694"/>
                  </a:lnTo>
                  <a:lnTo>
                    <a:pt x="528" y="1734"/>
                  </a:lnTo>
                  <a:lnTo>
                    <a:pt x="567" y="1772"/>
                  </a:lnTo>
                  <a:lnTo>
                    <a:pt x="608" y="1810"/>
                  </a:lnTo>
                  <a:lnTo>
                    <a:pt x="650" y="1848"/>
                  </a:lnTo>
                  <a:lnTo>
                    <a:pt x="693" y="1886"/>
                  </a:lnTo>
                  <a:lnTo>
                    <a:pt x="739" y="1922"/>
                  </a:lnTo>
                  <a:lnTo>
                    <a:pt x="784" y="1958"/>
                  </a:lnTo>
                  <a:lnTo>
                    <a:pt x="832" y="1994"/>
                  </a:lnTo>
                  <a:lnTo>
                    <a:pt x="880" y="2029"/>
                  </a:lnTo>
                  <a:lnTo>
                    <a:pt x="930" y="2063"/>
                  </a:lnTo>
                  <a:lnTo>
                    <a:pt x="981" y="2097"/>
                  </a:lnTo>
                  <a:lnTo>
                    <a:pt x="1033" y="2130"/>
                  </a:lnTo>
                  <a:lnTo>
                    <a:pt x="1087" y="2163"/>
                  </a:lnTo>
                  <a:lnTo>
                    <a:pt x="1141" y="219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0" name="Freeform 176"/>
            <p:cNvSpPr>
              <a:spLocks/>
            </p:cNvSpPr>
            <p:nvPr/>
          </p:nvSpPr>
          <p:spPr bwMode="auto">
            <a:xfrm>
              <a:off x="5438" y="2949"/>
              <a:ext cx="738" cy="317"/>
            </a:xfrm>
            <a:custGeom>
              <a:avLst/>
              <a:gdLst>
                <a:gd name="T0" fmla="*/ 0 w 6649"/>
                <a:gd name="T1" fmla="*/ 0 h 2854"/>
                <a:gd name="T2" fmla="*/ 0 w 6649"/>
                <a:gd name="T3" fmla="*/ 0 h 2854"/>
                <a:gd name="T4" fmla="*/ 0 w 6649"/>
                <a:gd name="T5" fmla="*/ 0 h 2854"/>
                <a:gd name="T6" fmla="*/ 0 w 6649"/>
                <a:gd name="T7" fmla="*/ 0 h 2854"/>
                <a:gd name="T8" fmla="*/ 0 w 6649"/>
                <a:gd name="T9" fmla="*/ 0 h 2854"/>
                <a:gd name="T10" fmla="*/ 0 w 6649"/>
                <a:gd name="T11" fmla="*/ 0 h 2854"/>
                <a:gd name="T12" fmla="*/ 0 w 6649"/>
                <a:gd name="T13" fmla="*/ 0 h 2854"/>
                <a:gd name="T14" fmla="*/ 0 w 6649"/>
                <a:gd name="T15" fmla="*/ 0 h 2854"/>
                <a:gd name="T16" fmla="*/ 0 w 6649"/>
                <a:gd name="T17" fmla="*/ 0 h 2854"/>
                <a:gd name="T18" fmla="*/ 0 w 6649"/>
                <a:gd name="T19" fmla="*/ 0 h 2854"/>
                <a:gd name="T20" fmla="*/ 0 w 6649"/>
                <a:gd name="T21" fmla="*/ 0 h 2854"/>
                <a:gd name="T22" fmla="*/ 0 w 6649"/>
                <a:gd name="T23" fmla="*/ 0 h 2854"/>
                <a:gd name="T24" fmla="*/ 0 w 6649"/>
                <a:gd name="T25" fmla="*/ 0 h 2854"/>
                <a:gd name="T26" fmla="*/ 0 w 6649"/>
                <a:gd name="T27" fmla="*/ 0 h 2854"/>
                <a:gd name="T28" fmla="*/ 0 w 6649"/>
                <a:gd name="T29" fmla="*/ 0 h 2854"/>
                <a:gd name="T30" fmla="*/ 1 w 6649"/>
                <a:gd name="T31" fmla="*/ 0 h 2854"/>
                <a:gd name="T32" fmla="*/ 1 w 6649"/>
                <a:gd name="T33" fmla="*/ 0 h 2854"/>
                <a:gd name="T34" fmla="*/ 1 w 6649"/>
                <a:gd name="T35" fmla="*/ 0 h 2854"/>
                <a:gd name="T36" fmla="*/ 1 w 6649"/>
                <a:gd name="T37" fmla="*/ 0 h 2854"/>
                <a:gd name="T38" fmla="*/ 1 w 6649"/>
                <a:gd name="T39" fmla="*/ 0 h 2854"/>
                <a:gd name="T40" fmla="*/ 1 w 6649"/>
                <a:gd name="T41" fmla="*/ 0 h 2854"/>
                <a:gd name="T42" fmla="*/ 1 w 6649"/>
                <a:gd name="T43" fmla="*/ 0 h 2854"/>
                <a:gd name="T44" fmla="*/ 1 w 6649"/>
                <a:gd name="T45" fmla="*/ 0 h 2854"/>
                <a:gd name="T46" fmla="*/ 1 w 6649"/>
                <a:gd name="T47" fmla="*/ 0 h 2854"/>
                <a:gd name="T48" fmla="*/ 1 w 6649"/>
                <a:gd name="T49" fmla="*/ 0 h 2854"/>
                <a:gd name="T50" fmla="*/ 1 w 6649"/>
                <a:gd name="T51" fmla="*/ 0 h 2854"/>
                <a:gd name="T52" fmla="*/ 1 w 6649"/>
                <a:gd name="T53" fmla="*/ 0 h 2854"/>
                <a:gd name="T54" fmla="*/ 1 w 6649"/>
                <a:gd name="T55" fmla="*/ 0 h 2854"/>
                <a:gd name="T56" fmla="*/ 1 w 6649"/>
                <a:gd name="T57" fmla="*/ 0 h 2854"/>
                <a:gd name="T58" fmla="*/ 1 w 6649"/>
                <a:gd name="T59" fmla="*/ 0 h 2854"/>
                <a:gd name="T60" fmla="*/ 1 w 6649"/>
                <a:gd name="T61" fmla="*/ 0 h 2854"/>
                <a:gd name="T62" fmla="*/ 1 w 6649"/>
                <a:gd name="T63" fmla="*/ 0 h 2854"/>
                <a:gd name="T64" fmla="*/ 1 w 6649"/>
                <a:gd name="T65" fmla="*/ 0 h 2854"/>
                <a:gd name="T66" fmla="*/ 1 w 6649"/>
                <a:gd name="T67" fmla="*/ 0 h 2854"/>
                <a:gd name="T68" fmla="*/ 1 w 6649"/>
                <a:gd name="T69" fmla="*/ 0 h 2854"/>
                <a:gd name="T70" fmla="*/ 1 w 6649"/>
                <a:gd name="T71" fmla="*/ 0 h 2854"/>
                <a:gd name="T72" fmla="*/ 1 w 6649"/>
                <a:gd name="T73" fmla="*/ 0 h 2854"/>
                <a:gd name="T74" fmla="*/ 1 w 6649"/>
                <a:gd name="T75" fmla="*/ 0 h 2854"/>
                <a:gd name="T76" fmla="*/ 1 w 6649"/>
                <a:gd name="T77" fmla="*/ 0 h 2854"/>
                <a:gd name="T78" fmla="*/ 1 w 6649"/>
                <a:gd name="T79" fmla="*/ 0 h 2854"/>
                <a:gd name="T80" fmla="*/ 1 w 6649"/>
                <a:gd name="T81" fmla="*/ 0 h 2854"/>
                <a:gd name="T82" fmla="*/ 1 w 6649"/>
                <a:gd name="T83" fmla="*/ 0 h 2854"/>
                <a:gd name="T84" fmla="*/ 1 w 6649"/>
                <a:gd name="T85" fmla="*/ 0 h 2854"/>
                <a:gd name="T86" fmla="*/ 1 w 6649"/>
                <a:gd name="T87" fmla="*/ 0 h 28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6649" h="2854">
                  <a:moveTo>
                    <a:pt x="0" y="2195"/>
                  </a:moveTo>
                  <a:lnTo>
                    <a:pt x="55" y="2226"/>
                  </a:lnTo>
                  <a:lnTo>
                    <a:pt x="113" y="2257"/>
                  </a:lnTo>
                  <a:lnTo>
                    <a:pt x="171" y="2288"/>
                  </a:lnTo>
                  <a:lnTo>
                    <a:pt x="229" y="2318"/>
                  </a:lnTo>
                  <a:lnTo>
                    <a:pt x="290" y="2346"/>
                  </a:lnTo>
                  <a:lnTo>
                    <a:pt x="350" y="2375"/>
                  </a:lnTo>
                  <a:lnTo>
                    <a:pt x="412" y="2402"/>
                  </a:lnTo>
                  <a:lnTo>
                    <a:pt x="476" y="2429"/>
                  </a:lnTo>
                  <a:lnTo>
                    <a:pt x="539" y="2455"/>
                  </a:lnTo>
                  <a:lnTo>
                    <a:pt x="604" y="2480"/>
                  </a:lnTo>
                  <a:lnTo>
                    <a:pt x="669" y="2505"/>
                  </a:lnTo>
                  <a:lnTo>
                    <a:pt x="736" y="2529"/>
                  </a:lnTo>
                  <a:lnTo>
                    <a:pt x="803" y="2551"/>
                  </a:lnTo>
                  <a:lnTo>
                    <a:pt x="871" y="2574"/>
                  </a:lnTo>
                  <a:lnTo>
                    <a:pt x="940" y="2595"/>
                  </a:lnTo>
                  <a:lnTo>
                    <a:pt x="1010" y="2616"/>
                  </a:lnTo>
                  <a:lnTo>
                    <a:pt x="1080" y="2635"/>
                  </a:lnTo>
                  <a:lnTo>
                    <a:pt x="1150" y="2654"/>
                  </a:lnTo>
                  <a:lnTo>
                    <a:pt x="1222" y="2672"/>
                  </a:lnTo>
                  <a:lnTo>
                    <a:pt x="1294" y="2690"/>
                  </a:lnTo>
                  <a:lnTo>
                    <a:pt x="1366" y="2706"/>
                  </a:lnTo>
                  <a:lnTo>
                    <a:pt x="1440" y="2722"/>
                  </a:lnTo>
                  <a:lnTo>
                    <a:pt x="1514" y="2737"/>
                  </a:lnTo>
                  <a:lnTo>
                    <a:pt x="1588" y="2751"/>
                  </a:lnTo>
                  <a:lnTo>
                    <a:pt x="1663" y="2764"/>
                  </a:lnTo>
                  <a:lnTo>
                    <a:pt x="1738" y="2776"/>
                  </a:lnTo>
                  <a:lnTo>
                    <a:pt x="1813" y="2788"/>
                  </a:lnTo>
                  <a:lnTo>
                    <a:pt x="1890" y="2798"/>
                  </a:lnTo>
                  <a:lnTo>
                    <a:pt x="1966" y="2807"/>
                  </a:lnTo>
                  <a:lnTo>
                    <a:pt x="2043" y="2817"/>
                  </a:lnTo>
                  <a:lnTo>
                    <a:pt x="2120" y="2824"/>
                  </a:lnTo>
                  <a:lnTo>
                    <a:pt x="2197" y="2832"/>
                  </a:lnTo>
                  <a:lnTo>
                    <a:pt x="2274" y="2837"/>
                  </a:lnTo>
                  <a:lnTo>
                    <a:pt x="2352" y="2842"/>
                  </a:lnTo>
                  <a:lnTo>
                    <a:pt x="2430" y="2847"/>
                  </a:lnTo>
                  <a:lnTo>
                    <a:pt x="2508" y="2850"/>
                  </a:lnTo>
                  <a:lnTo>
                    <a:pt x="2585" y="2852"/>
                  </a:lnTo>
                  <a:lnTo>
                    <a:pt x="2664" y="2854"/>
                  </a:lnTo>
                  <a:lnTo>
                    <a:pt x="2742" y="2854"/>
                  </a:lnTo>
                  <a:lnTo>
                    <a:pt x="2820" y="2854"/>
                  </a:lnTo>
                  <a:lnTo>
                    <a:pt x="2898" y="2853"/>
                  </a:lnTo>
                  <a:lnTo>
                    <a:pt x="2976" y="2851"/>
                  </a:lnTo>
                  <a:lnTo>
                    <a:pt x="3054" y="2848"/>
                  </a:lnTo>
                  <a:lnTo>
                    <a:pt x="3132" y="2843"/>
                  </a:lnTo>
                  <a:lnTo>
                    <a:pt x="3209" y="2839"/>
                  </a:lnTo>
                  <a:lnTo>
                    <a:pt x="3287" y="2833"/>
                  </a:lnTo>
                  <a:lnTo>
                    <a:pt x="3364" y="2826"/>
                  </a:lnTo>
                  <a:lnTo>
                    <a:pt x="3441" y="2819"/>
                  </a:lnTo>
                  <a:lnTo>
                    <a:pt x="3518" y="2810"/>
                  </a:lnTo>
                  <a:lnTo>
                    <a:pt x="3595" y="2801"/>
                  </a:lnTo>
                  <a:lnTo>
                    <a:pt x="3670" y="2791"/>
                  </a:lnTo>
                  <a:lnTo>
                    <a:pt x="3746" y="2780"/>
                  </a:lnTo>
                  <a:lnTo>
                    <a:pt x="3822" y="2768"/>
                  </a:lnTo>
                  <a:lnTo>
                    <a:pt x="3896" y="2755"/>
                  </a:lnTo>
                  <a:lnTo>
                    <a:pt x="3970" y="2741"/>
                  </a:lnTo>
                  <a:lnTo>
                    <a:pt x="4045" y="2728"/>
                  </a:lnTo>
                  <a:lnTo>
                    <a:pt x="4118" y="2712"/>
                  </a:lnTo>
                  <a:lnTo>
                    <a:pt x="4191" y="2696"/>
                  </a:lnTo>
                  <a:lnTo>
                    <a:pt x="4263" y="2679"/>
                  </a:lnTo>
                  <a:lnTo>
                    <a:pt x="4336" y="2661"/>
                  </a:lnTo>
                  <a:lnTo>
                    <a:pt x="4407" y="2642"/>
                  </a:lnTo>
                  <a:lnTo>
                    <a:pt x="4477" y="2622"/>
                  </a:lnTo>
                  <a:lnTo>
                    <a:pt x="4547" y="2602"/>
                  </a:lnTo>
                  <a:lnTo>
                    <a:pt x="4616" y="2581"/>
                  </a:lnTo>
                  <a:lnTo>
                    <a:pt x="4684" y="2559"/>
                  </a:lnTo>
                  <a:lnTo>
                    <a:pt x="4751" y="2535"/>
                  </a:lnTo>
                  <a:lnTo>
                    <a:pt x="4818" y="2512"/>
                  </a:lnTo>
                  <a:lnTo>
                    <a:pt x="4883" y="2488"/>
                  </a:lnTo>
                  <a:lnTo>
                    <a:pt x="4948" y="2463"/>
                  </a:lnTo>
                  <a:lnTo>
                    <a:pt x="5013" y="2437"/>
                  </a:lnTo>
                  <a:lnTo>
                    <a:pt x="5076" y="2410"/>
                  </a:lnTo>
                  <a:lnTo>
                    <a:pt x="5138" y="2384"/>
                  </a:lnTo>
                  <a:lnTo>
                    <a:pt x="5200" y="2355"/>
                  </a:lnTo>
                  <a:lnTo>
                    <a:pt x="5260" y="2326"/>
                  </a:lnTo>
                  <a:lnTo>
                    <a:pt x="5319" y="2298"/>
                  </a:lnTo>
                  <a:lnTo>
                    <a:pt x="5377" y="2267"/>
                  </a:lnTo>
                  <a:lnTo>
                    <a:pt x="5434" y="2236"/>
                  </a:lnTo>
                  <a:lnTo>
                    <a:pt x="5491" y="2205"/>
                  </a:lnTo>
                  <a:lnTo>
                    <a:pt x="5546" y="2173"/>
                  </a:lnTo>
                  <a:lnTo>
                    <a:pt x="5600" y="2140"/>
                  </a:lnTo>
                  <a:lnTo>
                    <a:pt x="5652" y="2108"/>
                  </a:lnTo>
                  <a:lnTo>
                    <a:pt x="5704" y="2074"/>
                  </a:lnTo>
                  <a:lnTo>
                    <a:pt x="5754" y="2038"/>
                  </a:lnTo>
                  <a:lnTo>
                    <a:pt x="5804" y="2003"/>
                  </a:lnTo>
                  <a:lnTo>
                    <a:pt x="5852" y="1968"/>
                  </a:lnTo>
                  <a:lnTo>
                    <a:pt x="5898" y="1932"/>
                  </a:lnTo>
                  <a:lnTo>
                    <a:pt x="5944" y="1895"/>
                  </a:lnTo>
                  <a:lnTo>
                    <a:pt x="5989" y="1858"/>
                  </a:lnTo>
                  <a:lnTo>
                    <a:pt x="6031" y="1820"/>
                  </a:lnTo>
                  <a:lnTo>
                    <a:pt x="6072" y="1782"/>
                  </a:lnTo>
                  <a:lnTo>
                    <a:pt x="6113" y="1743"/>
                  </a:lnTo>
                  <a:lnTo>
                    <a:pt x="6152" y="1704"/>
                  </a:lnTo>
                  <a:lnTo>
                    <a:pt x="6189" y="1665"/>
                  </a:lnTo>
                  <a:lnTo>
                    <a:pt x="6225" y="1624"/>
                  </a:lnTo>
                  <a:lnTo>
                    <a:pt x="6260" y="1584"/>
                  </a:lnTo>
                  <a:lnTo>
                    <a:pt x="6293" y="1544"/>
                  </a:lnTo>
                  <a:lnTo>
                    <a:pt x="6325" y="1502"/>
                  </a:lnTo>
                  <a:lnTo>
                    <a:pt x="6356" y="1461"/>
                  </a:lnTo>
                  <a:lnTo>
                    <a:pt x="6384" y="1418"/>
                  </a:lnTo>
                  <a:lnTo>
                    <a:pt x="6412" y="1376"/>
                  </a:lnTo>
                  <a:lnTo>
                    <a:pt x="6439" y="1333"/>
                  </a:lnTo>
                  <a:lnTo>
                    <a:pt x="6463" y="1291"/>
                  </a:lnTo>
                  <a:lnTo>
                    <a:pt x="6486" y="1247"/>
                  </a:lnTo>
                  <a:lnTo>
                    <a:pt x="6508" y="1204"/>
                  </a:lnTo>
                  <a:lnTo>
                    <a:pt x="6528" y="1160"/>
                  </a:lnTo>
                  <a:lnTo>
                    <a:pt x="6546" y="1117"/>
                  </a:lnTo>
                  <a:lnTo>
                    <a:pt x="6564" y="1073"/>
                  </a:lnTo>
                  <a:lnTo>
                    <a:pt x="6579" y="1029"/>
                  </a:lnTo>
                  <a:lnTo>
                    <a:pt x="6593" y="984"/>
                  </a:lnTo>
                  <a:lnTo>
                    <a:pt x="6605" y="940"/>
                  </a:lnTo>
                  <a:lnTo>
                    <a:pt x="6616" y="895"/>
                  </a:lnTo>
                  <a:lnTo>
                    <a:pt x="6625" y="850"/>
                  </a:lnTo>
                  <a:lnTo>
                    <a:pt x="6633" y="805"/>
                  </a:lnTo>
                  <a:lnTo>
                    <a:pt x="6639" y="760"/>
                  </a:lnTo>
                  <a:lnTo>
                    <a:pt x="6645" y="715"/>
                  </a:lnTo>
                  <a:lnTo>
                    <a:pt x="6648" y="670"/>
                  </a:lnTo>
                  <a:lnTo>
                    <a:pt x="6649" y="625"/>
                  </a:lnTo>
                  <a:lnTo>
                    <a:pt x="6649" y="580"/>
                  </a:lnTo>
                  <a:lnTo>
                    <a:pt x="6647" y="535"/>
                  </a:lnTo>
                  <a:lnTo>
                    <a:pt x="6644" y="489"/>
                  </a:lnTo>
                  <a:lnTo>
                    <a:pt x="6639" y="445"/>
                  </a:lnTo>
                  <a:lnTo>
                    <a:pt x="6633" y="399"/>
                  </a:lnTo>
                  <a:lnTo>
                    <a:pt x="6625" y="354"/>
                  </a:lnTo>
                  <a:lnTo>
                    <a:pt x="6616" y="310"/>
                  </a:lnTo>
                  <a:lnTo>
                    <a:pt x="6604" y="265"/>
                  </a:lnTo>
                  <a:lnTo>
                    <a:pt x="6593" y="221"/>
                  </a:lnTo>
                  <a:lnTo>
                    <a:pt x="6578" y="176"/>
                  </a:lnTo>
                  <a:lnTo>
                    <a:pt x="6563" y="131"/>
                  </a:lnTo>
                  <a:lnTo>
                    <a:pt x="6546" y="88"/>
                  </a:lnTo>
                  <a:lnTo>
                    <a:pt x="6527" y="43"/>
                  </a:lnTo>
                  <a:lnTo>
                    <a:pt x="65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1" name="Freeform 177"/>
            <p:cNvSpPr>
              <a:spLocks/>
            </p:cNvSpPr>
            <p:nvPr/>
          </p:nvSpPr>
          <p:spPr bwMode="auto">
            <a:xfrm>
              <a:off x="5452" y="2815"/>
              <a:ext cx="72" cy="64"/>
            </a:xfrm>
            <a:custGeom>
              <a:avLst/>
              <a:gdLst>
                <a:gd name="T0" fmla="*/ 0 w 643"/>
                <a:gd name="T1" fmla="*/ 0 h 578"/>
                <a:gd name="T2" fmla="*/ 0 w 643"/>
                <a:gd name="T3" fmla="*/ 0 h 578"/>
                <a:gd name="T4" fmla="*/ 0 w 643"/>
                <a:gd name="T5" fmla="*/ 0 h 578"/>
                <a:gd name="T6" fmla="*/ 0 w 643"/>
                <a:gd name="T7" fmla="*/ 0 h 578"/>
                <a:gd name="T8" fmla="*/ 0 w 643"/>
                <a:gd name="T9" fmla="*/ 0 h 578"/>
                <a:gd name="T10" fmla="*/ 0 w 643"/>
                <a:gd name="T11" fmla="*/ 0 h 578"/>
                <a:gd name="T12" fmla="*/ 0 w 643"/>
                <a:gd name="T13" fmla="*/ 0 h 578"/>
                <a:gd name="T14" fmla="*/ 0 w 643"/>
                <a:gd name="T15" fmla="*/ 0 h 578"/>
                <a:gd name="T16" fmla="*/ 0 w 643"/>
                <a:gd name="T17" fmla="*/ 0 h 578"/>
                <a:gd name="T18" fmla="*/ 0 w 643"/>
                <a:gd name="T19" fmla="*/ 0 h 578"/>
                <a:gd name="T20" fmla="*/ 0 w 643"/>
                <a:gd name="T21" fmla="*/ 0 h 578"/>
                <a:gd name="T22" fmla="*/ 0 w 643"/>
                <a:gd name="T23" fmla="*/ 0 h 578"/>
                <a:gd name="T24" fmla="*/ 0 w 643"/>
                <a:gd name="T25" fmla="*/ 0 h 578"/>
                <a:gd name="T26" fmla="*/ 0 w 643"/>
                <a:gd name="T27" fmla="*/ 0 h 578"/>
                <a:gd name="T28" fmla="*/ 0 w 643"/>
                <a:gd name="T29" fmla="*/ 0 h 578"/>
                <a:gd name="T30" fmla="*/ 0 w 643"/>
                <a:gd name="T31" fmla="*/ 0 h 578"/>
                <a:gd name="T32" fmla="*/ 0 w 643"/>
                <a:gd name="T33" fmla="*/ 0 h 578"/>
                <a:gd name="T34" fmla="*/ 0 w 643"/>
                <a:gd name="T35" fmla="*/ 0 h 578"/>
                <a:gd name="T36" fmla="*/ 0 w 643"/>
                <a:gd name="T37" fmla="*/ 0 h 578"/>
                <a:gd name="T38" fmla="*/ 0 w 643"/>
                <a:gd name="T39" fmla="*/ 0 h 57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43" h="578">
                  <a:moveTo>
                    <a:pt x="0" y="0"/>
                  </a:moveTo>
                  <a:lnTo>
                    <a:pt x="23" y="34"/>
                  </a:lnTo>
                  <a:lnTo>
                    <a:pt x="47" y="68"/>
                  </a:lnTo>
                  <a:lnTo>
                    <a:pt x="72" y="101"/>
                  </a:lnTo>
                  <a:lnTo>
                    <a:pt x="99" y="133"/>
                  </a:lnTo>
                  <a:lnTo>
                    <a:pt x="126" y="166"/>
                  </a:lnTo>
                  <a:lnTo>
                    <a:pt x="156" y="199"/>
                  </a:lnTo>
                  <a:lnTo>
                    <a:pt x="187" y="231"/>
                  </a:lnTo>
                  <a:lnTo>
                    <a:pt x="219" y="262"/>
                  </a:lnTo>
                  <a:lnTo>
                    <a:pt x="252" y="294"/>
                  </a:lnTo>
                  <a:lnTo>
                    <a:pt x="285" y="325"/>
                  </a:lnTo>
                  <a:lnTo>
                    <a:pt x="321" y="354"/>
                  </a:lnTo>
                  <a:lnTo>
                    <a:pt x="357" y="384"/>
                  </a:lnTo>
                  <a:lnTo>
                    <a:pt x="395" y="414"/>
                  </a:lnTo>
                  <a:lnTo>
                    <a:pt x="433" y="442"/>
                  </a:lnTo>
                  <a:lnTo>
                    <a:pt x="473" y="471"/>
                  </a:lnTo>
                  <a:lnTo>
                    <a:pt x="515" y="499"/>
                  </a:lnTo>
                  <a:lnTo>
                    <a:pt x="556" y="526"/>
                  </a:lnTo>
                  <a:lnTo>
                    <a:pt x="600" y="553"/>
                  </a:lnTo>
                  <a:lnTo>
                    <a:pt x="643" y="578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2" name="Freeform 178"/>
            <p:cNvSpPr>
              <a:spLocks/>
            </p:cNvSpPr>
            <p:nvPr/>
          </p:nvSpPr>
          <p:spPr bwMode="auto">
            <a:xfrm>
              <a:off x="5524" y="2815"/>
              <a:ext cx="511" cy="117"/>
            </a:xfrm>
            <a:custGeom>
              <a:avLst/>
              <a:gdLst>
                <a:gd name="T0" fmla="*/ 0 w 4597"/>
                <a:gd name="T1" fmla="*/ 0 h 1052"/>
                <a:gd name="T2" fmla="*/ 0 w 4597"/>
                <a:gd name="T3" fmla="*/ 0 h 1052"/>
                <a:gd name="T4" fmla="*/ 0 w 4597"/>
                <a:gd name="T5" fmla="*/ 0 h 1052"/>
                <a:gd name="T6" fmla="*/ 0 w 4597"/>
                <a:gd name="T7" fmla="*/ 0 h 1052"/>
                <a:gd name="T8" fmla="*/ 0 w 4597"/>
                <a:gd name="T9" fmla="*/ 0 h 1052"/>
                <a:gd name="T10" fmla="*/ 0 w 4597"/>
                <a:gd name="T11" fmla="*/ 0 h 1052"/>
                <a:gd name="T12" fmla="*/ 0 w 4597"/>
                <a:gd name="T13" fmla="*/ 0 h 1052"/>
                <a:gd name="T14" fmla="*/ 0 w 4597"/>
                <a:gd name="T15" fmla="*/ 0 h 1052"/>
                <a:gd name="T16" fmla="*/ 0 w 4597"/>
                <a:gd name="T17" fmla="*/ 0 h 1052"/>
                <a:gd name="T18" fmla="*/ 0 w 4597"/>
                <a:gd name="T19" fmla="*/ 0 h 1052"/>
                <a:gd name="T20" fmla="*/ 0 w 4597"/>
                <a:gd name="T21" fmla="*/ 0 h 1052"/>
                <a:gd name="T22" fmla="*/ 0 w 4597"/>
                <a:gd name="T23" fmla="*/ 0 h 1052"/>
                <a:gd name="T24" fmla="*/ 0 w 4597"/>
                <a:gd name="T25" fmla="*/ 0 h 1052"/>
                <a:gd name="T26" fmla="*/ 0 w 4597"/>
                <a:gd name="T27" fmla="*/ 0 h 1052"/>
                <a:gd name="T28" fmla="*/ 0 w 4597"/>
                <a:gd name="T29" fmla="*/ 0 h 1052"/>
                <a:gd name="T30" fmla="*/ 0 w 4597"/>
                <a:gd name="T31" fmla="*/ 0 h 1052"/>
                <a:gd name="T32" fmla="*/ 0 w 4597"/>
                <a:gd name="T33" fmla="*/ 0 h 1052"/>
                <a:gd name="T34" fmla="*/ 0 w 4597"/>
                <a:gd name="T35" fmla="*/ 0 h 1052"/>
                <a:gd name="T36" fmla="*/ 0 w 4597"/>
                <a:gd name="T37" fmla="*/ 0 h 1052"/>
                <a:gd name="T38" fmla="*/ 0 w 4597"/>
                <a:gd name="T39" fmla="*/ 0 h 1052"/>
                <a:gd name="T40" fmla="*/ 0 w 4597"/>
                <a:gd name="T41" fmla="*/ 0 h 1052"/>
                <a:gd name="T42" fmla="*/ 0 w 4597"/>
                <a:gd name="T43" fmla="*/ 0 h 1052"/>
                <a:gd name="T44" fmla="*/ 0 w 4597"/>
                <a:gd name="T45" fmla="*/ 0 h 1052"/>
                <a:gd name="T46" fmla="*/ 0 w 4597"/>
                <a:gd name="T47" fmla="*/ 0 h 1052"/>
                <a:gd name="T48" fmla="*/ 0 w 4597"/>
                <a:gd name="T49" fmla="*/ 0 h 1052"/>
                <a:gd name="T50" fmla="*/ 0 w 4597"/>
                <a:gd name="T51" fmla="*/ 0 h 1052"/>
                <a:gd name="T52" fmla="*/ 0 w 4597"/>
                <a:gd name="T53" fmla="*/ 0 h 1052"/>
                <a:gd name="T54" fmla="*/ 1 w 4597"/>
                <a:gd name="T55" fmla="*/ 0 h 1052"/>
                <a:gd name="T56" fmla="*/ 1 w 4597"/>
                <a:gd name="T57" fmla="*/ 0 h 1052"/>
                <a:gd name="T58" fmla="*/ 1 w 4597"/>
                <a:gd name="T59" fmla="*/ 0 h 1052"/>
                <a:gd name="T60" fmla="*/ 1 w 4597"/>
                <a:gd name="T61" fmla="*/ 0 h 1052"/>
                <a:gd name="T62" fmla="*/ 1 w 4597"/>
                <a:gd name="T63" fmla="*/ 0 h 1052"/>
                <a:gd name="T64" fmla="*/ 1 w 4597"/>
                <a:gd name="T65" fmla="*/ 0 h 1052"/>
                <a:gd name="T66" fmla="*/ 1 w 4597"/>
                <a:gd name="T67" fmla="*/ 0 h 1052"/>
                <a:gd name="T68" fmla="*/ 1 w 4597"/>
                <a:gd name="T69" fmla="*/ 0 h 1052"/>
                <a:gd name="T70" fmla="*/ 1 w 4597"/>
                <a:gd name="T71" fmla="*/ 0 h 1052"/>
                <a:gd name="T72" fmla="*/ 1 w 4597"/>
                <a:gd name="T73" fmla="*/ 0 h 1052"/>
                <a:gd name="T74" fmla="*/ 1 w 4597"/>
                <a:gd name="T75" fmla="*/ 0 h 1052"/>
                <a:gd name="T76" fmla="*/ 1 w 4597"/>
                <a:gd name="T77" fmla="*/ 0 h 1052"/>
                <a:gd name="T78" fmla="*/ 1 w 4597"/>
                <a:gd name="T79" fmla="*/ 0 h 1052"/>
                <a:gd name="T80" fmla="*/ 1 w 4597"/>
                <a:gd name="T81" fmla="*/ 0 h 1052"/>
                <a:gd name="T82" fmla="*/ 1 w 4597"/>
                <a:gd name="T83" fmla="*/ 0 h 1052"/>
                <a:gd name="T84" fmla="*/ 1 w 4597"/>
                <a:gd name="T85" fmla="*/ 0 h 10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597" h="1052">
                  <a:moveTo>
                    <a:pt x="0" y="578"/>
                  </a:moveTo>
                  <a:lnTo>
                    <a:pt x="48" y="605"/>
                  </a:lnTo>
                  <a:lnTo>
                    <a:pt x="96" y="631"/>
                  </a:lnTo>
                  <a:lnTo>
                    <a:pt x="145" y="656"/>
                  </a:lnTo>
                  <a:lnTo>
                    <a:pt x="196" y="681"/>
                  </a:lnTo>
                  <a:lnTo>
                    <a:pt x="247" y="705"/>
                  </a:lnTo>
                  <a:lnTo>
                    <a:pt x="299" y="728"/>
                  </a:lnTo>
                  <a:lnTo>
                    <a:pt x="352" y="750"/>
                  </a:lnTo>
                  <a:lnTo>
                    <a:pt x="406" y="773"/>
                  </a:lnTo>
                  <a:lnTo>
                    <a:pt x="460" y="793"/>
                  </a:lnTo>
                  <a:lnTo>
                    <a:pt x="516" y="813"/>
                  </a:lnTo>
                  <a:lnTo>
                    <a:pt x="572" y="833"/>
                  </a:lnTo>
                  <a:lnTo>
                    <a:pt x="630" y="851"/>
                  </a:lnTo>
                  <a:lnTo>
                    <a:pt x="688" y="869"/>
                  </a:lnTo>
                  <a:lnTo>
                    <a:pt x="747" y="886"/>
                  </a:lnTo>
                  <a:lnTo>
                    <a:pt x="806" y="903"/>
                  </a:lnTo>
                  <a:lnTo>
                    <a:pt x="865" y="918"/>
                  </a:lnTo>
                  <a:lnTo>
                    <a:pt x="927" y="933"/>
                  </a:lnTo>
                  <a:lnTo>
                    <a:pt x="987" y="947"/>
                  </a:lnTo>
                  <a:lnTo>
                    <a:pt x="1049" y="961"/>
                  </a:lnTo>
                  <a:lnTo>
                    <a:pt x="1112" y="972"/>
                  </a:lnTo>
                  <a:lnTo>
                    <a:pt x="1174" y="984"/>
                  </a:lnTo>
                  <a:lnTo>
                    <a:pt x="1238" y="995"/>
                  </a:lnTo>
                  <a:lnTo>
                    <a:pt x="1302" y="1004"/>
                  </a:lnTo>
                  <a:lnTo>
                    <a:pt x="1365" y="1013"/>
                  </a:lnTo>
                  <a:lnTo>
                    <a:pt x="1430" y="1020"/>
                  </a:lnTo>
                  <a:lnTo>
                    <a:pt x="1495" y="1028"/>
                  </a:lnTo>
                  <a:lnTo>
                    <a:pt x="1560" y="1034"/>
                  </a:lnTo>
                  <a:lnTo>
                    <a:pt x="1624" y="1039"/>
                  </a:lnTo>
                  <a:lnTo>
                    <a:pt x="1690" y="1043"/>
                  </a:lnTo>
                  <a:lnTo>
                    <a:pt x="1755" y="1047"/>
                  </a:lnTo>
                  <a:lnTo>
                    <a:pt x="1821" y="1049"/>
                  </a:lnTo>
                  <a:lnTo>
                    <a:pt x="1887" y="1051"/>
                  </a:lnTo>
                  <a:lnTo>
                    <a:pt x="1952" y="1052"/>
                  </a:lnTo>
                  <a:lnTo>
                    <a:pt x="2018" y="1052"/>
                  </a:lnTo>
                  <a:lnTo>
                    <a:pt x="2084" y="1051"/>
                  </a:lnTo>
                  <a:lnTo>
                    <a:pt x="2150" y="1049"/>
                  </a:lnTo>
                  <a:lnTo>
                    <a:pt x="2216" y="1046"/>
                  </a:lnTo>
                  <a:lnTo>
                    <a:pt x="2280" y="1042"/>
                  </a:lnTo>
                  <a:lnTo>
                    <a:pt x="2346" y="1038"/>
                  </a:lnTo>
                  <a:lnTo>
                    <a:pt x="2411" y="1032"/>
                  </a:lnTo>
                  <a:lnTo>
                    <a:pt x="2476" y="1025"/>
                  </a:lnTo>
                  <a:lnTo>
                    <a:pt x="2541" y="1019"/>
                  </a:lnTo>
                  <a:lnTo>
                    <a:pt x="2605" y="1011"/>
                  </a:lnTo>
                  <a:lnTo>
                    <a:pt x="2669" y="1002"/>
                  </a:lnTo>
                  <a:lnTo>
                    <a:pt x="2733" y="991"/>
                  </a:lnTo>
                  <a:lnTo>
                    <a:pt x="2795" y="981"/>
                  </a:lnTo>
                  <a:lnTo>
                    <a:pt x="2858" y="969"/>
                  </a:lnTo>
                  <a:lnTo>
                    <a:pt x="2921" y="957"/>
                  </a:lnTo>
                  <a:lnTo>
                    <a:pt x="2982" y="944"/>
                  </a:lnTo>
                  <a:lnTo>
                    <a:pt x="3043" y="930"/>
                  </a:lnTo>
                  <a:lnTo>
                    <a:pt x="3103" y="915"/>
                  </a:lnTo>
                  <a:lnTo>
                    <a:pt x="3164" y="899"/>
                  </a:lnTo>
                  <a:lnTo>
                    <a:pt x="3222" y="882"/>
                  </a:lnTo>
                  <a:lnTo>
                    <a:pt x="3282" y="865"/>
                  </a:lnTo>
                  <a:lnTo>
                    <a:pt x="3339" y="847"/>
                  </a:lnTo>
                  <a:lnTo>
                    <a:pt x="3396" y="828"/>
                  </a:lnTo>
                  <a:lnTo>
                    <a:pt x="3452" y="809"/>
                  </a:lnTo>
                  <a:lnTo>
                    <a:pt x="3508" y="788"/>
                  </a:lnTo>
                  <a:lnTo>
                    <a:pt x="3562" y="766"/>
                  </a:lnTo>
                  <a:lnTo>
                    <a:pt x="3616" y="745"/>
                  </a:lnTo>
                  <a:lnTo>
                    <a:pt x="3669" y="723"/>
                  </a:lnTo>
                  <a:lnTo>
                    <a:pt x="3721" y="699"/>
                  </a:lnTo>
                  <a:lnTo>
                    <a:pt x="3772" y="675"/>
                  </a:lnTo>
                  <a:lnTo>
                    <a:pt x="3822" y="651"/>
                  </a:lnTo>
                  <a:lnTo>
                    <a:pt x="3871" y="625"/>
                  </a:lnTo>
                  <a:lnTo>
                    <a:pt x="3919" y="599"/>
                  </a:lnTo>
                  <a:lnTo>
                    <a:pt x="3965" y="572"/>
                  </a:lnTo>
                  <a:lnTo>
                    <a:pt x="4011" y="544"/>
                  </a:lnTo>
                  <a:lnTo>
                    <a:pt x="4055" y="517"/>
                  </a:lnTo>
                  <a:lnTo>
                    <a:pt x="4099" y="488"/>
                  </a:lnTo>
                  <a:lnTo>
                    <a:pt x="4141" y="458"/>
                  </a:lnTo>
                  <a:lnTo>
                    <a:pt x="4182" y="429"/>
                  </a:lnTo>
                  <a:lnTo>
                    <a:pt x="4222" y="399"/>
                  </a:lnTo>
                  <a:lnTo>
                    <a:pt x="4260" y="368"/>
                  </a:lnTo>
                  <a:lnTo>
                    <a:pt x="4297" y="336"/>
                  </a:lnTo>
                  <a:lnTo>
                    <a:pt x="4334" y="305"/>
                  </a:lnTo>
                  <a:lnTo>
                    <a:pt x="4369" y="273"/>
                  </a:lnTo>
                  <a:lnTo>
                    <a:pt x="4402" y="240"/>
                  </a:lnTo>
                  <a:lnTo>
                    <a:pt x="4433" y="207"/>
                  </a:lnTo>
                  <a:lnTo>
                    <a:pt x="4464" y="173"/>
                  </a:lnTo>
                  <a:lnTo>
                    <a:pt x="4494" y="139"/>
                  </a:lnTo>
                  <a:lnTo>
                    <a:pt x="4521" y="105"/>
                  </a:lnTo>
                  <a:lnTo>
                    <a:pt x="4548" y="70"/>
                  </a:lnTo>
                  <a:lnTo>
                    <a:pt x="4574" y="35"/>
                  </a:lnTo>
                  <a:lnTo>
                    <a:pt x="4597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3" name="Freeform 179"/>
            <p:cNvSpPr>
              <a:spLocks/>
            </p:cNvSpPr>
            <p:nvPr/>
          </p:nvSpPr>
          <p:spPr bwMode="auto">
            <a:xfrm>
              <a:off x="5612" y="2345"/>
              <a:ext cx="39" cy="74"/>
            </a:xfrm>
            <a:custGeom>
              <a:avLst/>
              <a:gdLst>
                <a:gd name="T0" fmla="*/ 0 w 345"/>
                <a:gd name="T1" fmla="*/ 0 h 664"/>
                <a:gd name="T2" fmla="*/ 0 w 345"/>
                <a:gd name="T3" fmla="*/ 0 h 664"/>
                <a:gd name="T4" fmla="*/ 0 w 345"/>
                <a:gd name="T5" fmla="*/ 0 h 664"/>
                <a:gd name="T6" fmla="*/ 0 w 345"/>
                <a:gd name="T7" fmla="*/ 0 h 664"/>
                <a:gd name="T8" fmla="*/ 0 w 345"/>
                <a:gd name="T9" fmla="*/ 0 h 664"/>
                <a:gd name="T10" fmla="*/ 0 w 345"/>
                <a:gd name="T11" fmla="*/ 0 h 664"/>
                <a:gd name="T12" fmla="*/ 0 w 345"/>
                <a:gd name="T13" fmla="*/ 0 h 664"/>
                <a:gd name="T14" fmla="*/ 0 w 345"/>
                <a:gd name="T15" fmla="*/ 0 h 664"/>
                <a:gd name="T16" fmla="*/ 0 w 345"/>
                <a:gd name="T17" fmla="*/ 0 h 664"/>
                <a:gd name="T18" fmla="*/ 0 w 345"/>
                <a:gd name="T19" fmla="*/ 0 h 664"/>
                <a:gd name="T20" fmla="*/ 0 w 345"/>
                <a:gd name="T21" fmla="*/ 0 h 664"/>
                <a:gd name="T22" fmla="*/ 0 w 345"/>
                <a:gd name="T23" fmla="*/ 0 h 664"/>
                <a:gd name="T24" fmla="*/ 0 w 345"/>
                <a:gd name="T25" fmla="*/ 0 h 664"/>
                <a:gd name="T26" fmla="*/ 0 w 345"/>
                <a:gd name="T27" fmla="*/ 0 h 664"/>
                <a:gd name="T28" fmla="*/ 0 w 345"/>
                <a:gd name="T29" fmla="*/ 0 h 664"/>
                <a:gd name="T30" fmla="*/ 0 w 345"/>
                <a:gd name="T31" fmla="*/ 0 h 664"/>
                <a:gd name="T32" fmla="*/ 0 w 345"/>
                <a:gd name="T33" fmla="*/ 0 h 664"/>
                <a:gd name="T34" fmla="*/ 0 w 345"/>
                <a:gd name="T35" fmla="*/ 0 h 664"/>
                <a:gd name="T36" fmla="*/ 0 w 345"/>
                <a:gd name="T37" fmla="*/ 0 h 664"/>
                <a:gd name="T38" fmla="*/ 0 w 345"/>
                <a:gd name="T39" fmla="*/ 0 h 664"/>
                <a:gd name="T40" fmla="*/ 0 w 345"/>
                <a:gd name="T41" fmla="*/ 0 h 664"/>
                <a:gd name="T42" fmla="*/ 0 w 345"/>
                <a:gd name="T43" fmla="*/ 0 h 664"/>
                <a:gd name="T44" fmla="*/ 0 w 345"/>
                <a:gd name="T45" fmla="*/ 0 h 664"/>
                <a:gd name="T46" fmla="*/ 0 w 345"/>
                <a:gd name="T47" fmla="*/ 0 h 664"/>
                <a:gd name="T48" fmla="*/ 0 w 345"/>
                <a:gd name="T49" fmla="*/ 0 h 664"/>
                <a:gd name="T50" fmla="*/ 0 w 345"/>
                <a:gd name="T51" fmla="*/ 0 h 664"/>
                <a:gd name="T52" fmla="*/ 0 w 345"/>
                <a:gd name="T53" fmla="*/ 0 h 664"/>
                <a:gd name="T54" fmla="*/ 0 w 345"/>
                <a:gd name="T55" fmla="*/ 0 h 664"/>
                <a:gd name="T56" fmla="*/ 0 w 345"/>
                <a:gd name="T57" fmla="*/ 0 h 664"/>
                <a:gd name="T58" fmla="*/ 0 w 345"/>
                <a:gd name="T59" fmla="*/ 0 h 66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45" h="664">
                  <a:moveTo>
                    <a:pt x="43" y="0"/>
                  </a:moveTo>
                  <a:lnTo>
                    <a:pt x="32" y="23"/>
                  </a:lnTo>
                  <a:lnTo>
                    <a:pt x="23" y="47"/>
                  </a:lnTo>
                  <a:lnTo>
                    <a:pt x="15" y="72"/>
                  </a:lnTo>
                  <a:lnTo>
                    <a:pt x="9" y="96"/>
                  </a:lnTo>
                  <a:lnTo>
                    <a:pt x="5" y="122"/>
                  </a:lnTo>
                  <a:lnTo>
                    <a:pt x="2" y="146"/>
                  </a:lnTo>
                  <a:lnTo>
                    <a:pt x="0" y="171"/>
                  </a:lnTo>
                  <a:lnTo>
                    <a:pt x="0" y="196"/>
                  </a:lnTo>
                  <a:lnTo>
                    <a:pt x="2" y="220"/>
                  </a:lnTo>
                  <a:lnTo>
                    <a:pt x="5" y="246"/>
                  </a:lnTo>
                  <a:lnTo>
                    <a:pt x="10" y="270"/>
                  </a:lnTo>
                  <a:lnTo>
                    <a:pt x="16" y="295"/>
                  </a:lnTo>
                  <a:lnTo>
                    <a:pt x="24" y="319"/>
                  </a:lnTo>
                  <a:lnTo>
                    <a:pt x="33" y="344"/>
                  </a:lnTo>
                  <a:lnTo>
                    <a:pt x="44" y="367"/>
                  </a:lnTo>
                  <a:lnTo>
                    <a:pt x="57" y="391"/>
                  </a:lnTo>
                  <a:lnTo>
                    <a:pt x="71" y="415"/>
                  </a:lnTo>
                  <a:lnTo>
                    <a:pt x="86" y="438"/>
                  </a:lnTo>
                  <a:lnTo>
                    <a:pt x="103" y="460"/>
                  </a:lnTo>
                  <a:lnTo>
                    <a:pt x="121" y="484"/>
                  </a:lnTo>
                  <a:lnTo>
                    <a:pt x="141" y="505"/>
                  </a:lnTo>
                  <a:lnTo>
                    <a:pt x="162" y="527"/>
                  </a:lnTo>
                  <a:lnTo>
                    <a:pt x="184" y="549"/>
                  </a:lnTo>
                  <a:lnTo>
                    <a:pt x="209" y="569"/>
                  </a:lnTo>
                  <a:lnTo>
                    <a:pt x="233" y="589"/>
                  </a:lnTo>
                  <a:lnTo>
                    <a:pt x="259" y="609"/>
                  </a:lnTo>
                  <a:lnTo>
                    <a:pt x="287" y="628"/>
                  </a:lnTo>
                  <a:lnTo>
                    <a:pt x="316" y="646"/>
                  </a:lnTo>
                  <a:lnTo>
                    <a:pt x="345" y="66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4" name="Freeform 180"/>
            <p:cNvSpPr>
              <a:spLocks/>
            </p:cNvSpPr>
            <p:nvPr/>
          </p:nvSpPr>
          <p:spPr bwMode="auto">
            <a:xfrm>
              <a:off x="5651" y="2345"/>
              <a:ext cx="224" cy="96"/>
            </a:xfrm>
            <a:custGeom>
              <a:avLst/>
              <a:gdLst>
                <a:gd name="T0" fmla="*/ 0 w 2015"/>
                <a:gd name="T1" fmla="*/ 0 h 864"/>
                <a:gd name="T2" fmla="*/ 0 w 2015"/>
                <a:gd name="T3" fmla="*/ 0 h 864"/>
                <a:gd name="T4" fmla="*/ 0 w 2015"/>
                <a:gd name="T5" fmla="*/ 0 h 864"/>
                <a:gd name="T6" fmla="*/ 0 w 2015"/>
                <a:gd name="T7" fmla="*/ 0 h 864"/>
                <a:gd name="T8" fmla="*/ 0 w 2015"/>
                <a:gd name="T9" fmla="*/ 0 h 864"/>
                <a:gd name="T10" fmla="*/ 0 w 2015"/>
                <a:gd name="T11" fmla="*/ 0 h 864"/>
                <a:gd name="T12" fmla="*/ 0 w 2015"/>
                <a:gd name="T13" fmla="*/ 0 h 864"/>
                <a:gd name="T14" fmla="*/ 0 w 2015"/>
                <a:gd name="T15" fmla="*/ 0 h 864"/>
                <a:gd name="T16" fmla="*/ 0 w 2015"/>
                <a:gd name="T17" fmla="*/ 0 h 864"/>
                <a:gd name="T18" fmla="*/ 0 w 2015"/>
                <a:gd name="T19" fmla="*/ 0 h 864"/>
                <a:gd name="T20" fmla="*/ 0 w 2015"/>
                <a:gd name="T21" fmla="*/ 0 h 864"/>
                <a:gd name="T22" fmla="*/ 0 w 2015"/>
                <a:gd name="T23" fmla="*/ 0 h 864"/>
                <a:gd name="T24" fmla="*/ 0 w 2015"/>
                <a:gd name="T25" fmla="*/ 0 h 864"/>
                <a:gd name="T26" fmla="*/ 0 w 2015"/>
                <a:gd name="T27" fmla="*/ 0 h 864"/>
                <a:gd name="T28" fmla="*/ 0 w 2015"/>
                <a:gd name="T29" fmla="*/ 0 h 864"/>
                <a:gd name="T30" fmla="*/ 0 w 2015"/>
                <a:gd name="T31" fmla="*/ 0 h 864"/>
                <a:gd name="T32" fmla="*/ 0 w 2015"/>
                <a:gd name="T33" fmla="*/ 0 h 864"/>
                <a:gd name="T34" fmla="*/ 0 w 2015"/>
                <a:gd name="T35" fmla="*/ 0 h 864"/>
                <a:gd name="T36" fmla="*/ 0 w 2015"/>
                <a:gd name="T37" fmla="*/ 0 h 864"/>
                <a:gd name="T38" fmla="*/ 0 w 2015"/>
                <a:gd name="T39" fmla="*/ 0 h 864"/>
                <a:gd name="T40" fmla="*/ 0 w 2015"/>
                <a:gd name="T41" fmla="*/ 0 h 864"/>
                <a:gd name="T42" fmla="*/ 0 w 2015"/>
                <a:gd name="T43" fmla="*/ 0 h 864"/>
                <a:gd name="T44" fmla="*/ 0 w 2015"/>
                <a:gd name="T45" fmla="*/ 0 h 864"/>
                <a:gd name="T46" fmla="*/ 0 w 2015"/>
                <a:gd name="T47" fmla="*/ 0 h 864"/>
                <a:gd name="T48" fmla="*/ 0 w 2015"/>
                <a:gd name="T49" fmla="*/ 0 h 864"/>
                <a:gd name="T50" fmla="*/ 0 w 2015"/>
                <a:gd name="T51" fmla="*/ 0 h 864"/>
                <a:gd name="T52" fmla="*/ 0 w 2015"/>
                <a:gd name="T53" fmla="*/ 0 h 864"/>
                <a:gd name="T54" fmla="*/ 0 w 2015"/>
                <a:gd name="T55" fmla="*/ 0 h 864"/>
                <a:gd name="T56" fmla="*/ 0 w 2015"/>
                <a:gd name="T57" fmla="*/ 0 h 864"/>
                <a:gd name="T58" fmla="*/ 0 w 2015"/>
                <a:gd name="T59" fmla="*/ 0 h 864"/>
                <a:gd name="T60" fmla="*/ 0 w 2015"/>
                <a:gd name="T61" fmla="*/ 0 h 864"/>
                <a:gd name="T62" fmla="*/ 0 w 2015"/>
                <a:gd name="T63" fmla="*/ 0 h 864"/>
                <a:gd name="T64" fmla="*/ 0 w 2015"/>
                <a:gd name="T65" fmla="*/ 0 h 864"/>
                <a:gd name="T66" fmla="*/ 0 w 2015"/>
                <a:gd name="T67" fmla="*/ 0 h 864"/>
                <a:gd name="T68" fmla="*/ 0 w 2015"/>
                <a:gd name="T69" fmla="*/ 0 h 864"/>
                <a:gd name="T70" fmla="*/ 0 w 2015"/>
                <a:gd name="T71" fmla="*/ 0 h 864"/>
                <a:gd name="T72" fmla="*/ 0 w 2015"/>
                <a:gd name="T73" fmla="*/ 0 h 86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15" h="864">
                  <a:moveTo>
                    <a:pt x="0" y="664"/>
                  </a:moveTo>
                  <a:lnTo>
                    <a:pt x="31" y="681"/>
                  </a:lnTo>
                  <a:lnTo>
                    <a:pt x="63" y="698"/>
                  </a:lnTo>
                  <a:lnTo>
                    <a:pt x="95" y="713"/>
                  </a:lnTo>
                  <a:lnTo>
                    <a:pt x="129" y="729"/>
                  </a:lnTo>
                  <a:lnTo>
                    <a:pt x="163" y="743"/>
                  </a:lnTo>
                  <a:lnTo>
                    <a:pt x="199" y="757"/>
                  </a:lnTo>
                  <a:lnTo>
                    <a:pt x="235" y="769"/>
                  </a:lnTo>
                  <a:lnTo>
                    <a:pt x="272" y="781"/>
                  </a:lnTo>
                  <a:lnTo>
                    <a:pt x="309" y="793"/>
                  </a:lnTo>
                  <a:lnTo>
                    <a:pt x="348" y="803"/>
                  </a:lnTo>
                  <a:lnTo>
                    <a:pt x="387" y="813"/>
                  </a:lnTo>
                  <a:lnTo>
                    <a:pt x="426" y="821"/>
                  </a:lnTo>
                  <a:lnTo>
                    <a:pt x="467" y="830"/>
                  </a:lnTo>
                  <a:lnTo>
                    <a:pt x="507" y="837"/>
                  </a:lnTo>
                  <a:lnTo>
                    <a:pt x="548" y="844"/>
                  </a:lnTo>
                  <a:lnTo>
                    <a:pt x="590" y="849"/>
                  </a:lnTo>
                  <a:lnTo>
                    <a:pt x="631" y="854"/>
                  </a:lnTo>
                  <a:lnTo>
                    <a:pt x="674" y="858"/>
                  </a:lnTo>
                  <a:lnTo>
                    <a:pt x="715" y="861"/>
                  </a:lnTo>
                  <a:lnTo>
                    <a:pt x="757" y="863"/>
                  </a:lnTo>
                  <a:lnTo>
                    <a:pt x="800" y="864"/>
                  </a:lnTo>
                  <a:lnTo>
                    <a:pt x="842" y="864"/>
                  </a:lnTo>
                  <a:lnTo>
                    <a:pt x="885" y="864"/>
                  </a:lnTo>
                  <a:lnTo>
                    <a:pt x="927" y="862"/>
                  </a:lnTo>
                  <a:lnTo>
                    <a:pt x="970" y="860"/>
                  </a:lnTo>
                  <a:lnTo>
                    <a:pt x="1012" y="856"/>
                  </a:lnTo>
                  <a:lnTo>
                    <a:pt x="1054" y="852"/>
                  </a:lnTo>
                  <a:lnTo>
                    <a:pt x="1095" y="847"/>
                  </a:lnTo>
                  <a:lnTo>
                    <a:pt x="1136" y="842"/>
                  </a:lnTo>
                  <a:lnTo>
                    <a:pt x="1178" y="835"/>
                  </a:lnTo>
                  <a:lnTo>
                    <a:pt x="1218" y="827"/>
                  </a:lnTo>
                  <a:lnTo>
                    <a:pt x="1257" y="819"/>
                  </a:lnTo>
                  <a:lnTo>
                    <a:pt x="1298" y="810"/>
                  </a:lnTo>
                  <a:lnTo>
                    <a:pt x="1336" y="799"/>
                  </a:lnTo>
                  <a:lnTo>
                    <a:pt x="1374" y="788"/>
                  </a:lnTo>
                  <a:lnTo>
                    <a:pt x="1411" y="777"/>
                  </a:lnTo>
                  <a:lnTo>
                    <a:pt x="1448" y="765"/>
                  </a:lnTo>
                  <a:lnTo>
                    <a:pt x="1485" y="751"/>
                  </a:lnTo>
                  <a:lnTo>
                    <a:pt x="1520" y="738"/>
                  </a:lnTo>
                  <a:lnTo>
                    <a:pt x="1554" y="724"/>
                  </a:lnTo>
                  <a:lnTo>
                    <a:pt x="1586" y="708"/>
                  </a:lnTo>
                  <a:lnTo>
                    <a:pt x="1619" y="692"/>
                  </a:lnTo>
                  <a:lnTo>
                    <a:pt x="1650" y="675"/>
                  </a:lnTo>
                  <a:lnTo>
                    <a:pt x="1680" y="658"/>
                  </a:lnTo>
                  <a:lnTo>
                    <a:pt x="1710" y="640"/>
                  </a:lnTo>
                  <a:lnTo>
                    <a:pt x="1737" y="622"/>
                  </a:lnTo>
                  <a:lnTo>
                    <a:pt x="1764" y="603"/>
                  </a:lnTo>
                  <a:lnTo>
                    <a:pt x="1789" y="584"/>
                  </a:lnTo>
                  <a:lnTo>
                    <a:pt x="1814" y="563"/>
                  </a:lnTo>
                  <a:lnTo>
                    <a:pt x="1837" y="542"/>
                  </a:lnTo>
                  <a:lnTo>
                    <a:pt x="1859" y="521"/>
                  </a:lnTo>
                  <a:lnTo>
                    <a:pt x="1879" y="500"/>
                  </a:lnTo>
                  <a:lnTo>
                    <a:pt x="1899" y="477"/>
                  </a:lnTo>
                  <a:lnTo>
                    <a:pt x="1917" y="455"/>
                  </a:lnTo>
                  <a:lnTo>
                    <a:pt x="1933" y="433"/>
                  </a:lnTo>
                  <a:lnTo>
                    <a:pt x="1947" y="409"/>
                  </a:lnTo>
                  <a:lnTo>
                    <a:pt x="1961" y="386"/>
                  </a:lnTo>
                  <a:lnTo>
                    <a:pt x="1973" y="363"/>
                  </a:lnTo>
                  <a:lnTo>
                    <a:pt x="1984" y="339"/>
                  </a:lnTo>
                  <a:lnTo>
                    <a:pt x="1993" y="315"/>
                  </a:lnTo>
                  <a:lnTo>
                    <a:pt x="2000" y="292"/>
                  </a:lnTo>
                  <a:lnTo>
                    <a:pt x="2006" y="267"/>
                  </a:lnTo>
                  <a:lnTo>
                    <a:pt x="2011" y="243"/>
                  </a:lnTo>
                  <a:lnTo>
                    <a:pt x="2013" y="218"/>
                  </a:lnTo>
                  <a:lnTo>
                    <a:pt x="2015" y="194"/>
                  </a:lnTo>
                  <a:lnTo>
                    <a:pt x="2015" y="168"/>
                  </a:lnTo>
                  <a:lnTo>
                    <a:pt x="2013" y="144"/>
                  </a:lnTo>
                  <a:lnTo>
                    <a:pt x="2010" y="120"/>
                  </a:lnTo>
                  <a:lnTo>
                    <a:pt x="2006" y="95"/>
                  </a:lnTo>
                  <a:lnTo>
                    <a:pt x="1999" y="71"/>
                  </a:lnTo>
                  <a:lnTo>
                    <a:pt x="1992" y="47"/>
                  </a:lnTo>
                  <a:lnTo>
                    <a:pt x="1982" y="23"/>
                  </a:lnTo>
                  <a:lnTo>
                    <a:pt x="197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5" name="Line 181"/>
            <p:cNvSpPr>
              <a:spLocks noChangeShapeType="1"/>
            </p:cNvSpPr>
            <p:nvPr/>
          </p:nvSpPr>
          <p:spPr bwMode="auto">
            <a:xfrm flipH="1">
              <a:off x="5327" y="2753"/>
              <a:ext cx="94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6" name="Line 182"/>
            <p:cNvSpPr>
              <a:spLocks noChangeShapeType="1"/>
            </p:cNvSpPr>
            <p:nvPr/>
          </p:nvSpPr>
          <p:spPr bwMode="auto">
            <a:xfrm>
              <a:off x="6066" y="2753"/>
              <a:ext cx="95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7" name="Freeform 183"/>
            <p:cNvSpPr>
              <a:spLocks/>
            </p:cNvSpPr>
            <p:nvPr/>
          </p:nvSpPr>
          <p:spPr bwMode="auto">
            <a:xfrm>
              <a:off x="5397" y="2297"/>
              <a:ext cx="244" cy="518"/>
            </a:xfrm>
            <a:custGeom>
              <a:avLst/>
              <a:gdLst>
                <a:gd name="T0" fmla="*/ 0 w 2190"/>
                <a:gd name="T1" fmla="*/ 0 h 4667"/>
                <a:gd name="T2" fmla="*/ 0 w 2190"/>
                <a:gd name="T3" fmla="*/ 0 h 4667"/>
                <a:gd name="T4" fmla="*/ 0 w 2190"/>
                <a:gd name="T5" fmla="*/ 0 h 4667"/>
                <a:gd name="T6" fmla="*/ 0 w 2190"/>
                <a:gd name="T7" fmla="*/ 0 h 4667"/>
                <a:gd name="T8" fmla="*/ 0 w 2190"/>
                <a:gd name="T9" fmla="*/ 0 h 4667"/>
                <a:gd name="T10" fmla="*/ 0 w 2190"/>
                <a:gd name="T11" fmla="*/ 0 h 4667"/>
                <a:gd name="T12" fmla="*/ 0 w 2190"/>
                <a:gd name="T13" fmla="*/ 0 h 4667"/>
                <a:gd name="T14" fmla="*/ 0 w 2190"/>
                <a:gd name="T15" fmla="*/ 0 h 4667"/>
                <a:gd name="T16" fmla="*/ 0 w 2190"/>
                <a:gd name="T17" fmla="*/ 0 h 4667"/>
                <a:gd name="T18" fmla="*/ 0 w 2190"/>
                <a:gd name="T19" fmla="*/ 0 h 4667"/>
                <a:gd name="T20" fmla="*/ 0 w 2190"/>
                <a:gd name="T21" fmla="*/ 0 h 4667"/>
                <a:gd name="T22" fmla="*/ 0 w 2190"/>
                <a:gd name="T23" fmla="*/ 0 h 4667"/>
                <a:gd name="T24" fmla="*/ 0 w 2190"/>
                <a:gd name="T25" fmla="*/ 0 h 4667"/>
                <a:gd name="T26" fmla="*/ 0 w 2190"/>
                <a:gd name="T27" fmla="*/ 0 h 4667"/>
                <a:gd name="T28" fmla="*/ 0 w 2190"/>
                <a:gd name="T29" fmla="*/ 0 h 4667"/>
                <a:gd name="T30" fmla="*/ 0 w 2190"/>
                <a:gd name="T31" fmla="*/ 0 h 4667"/>
                <a:gd name="T32" fmla="*/ 0 w 2190"/>
                <a:gd name="T33" fmla="*/ 0 h 4667"/>
                <a:gd name="T34" fmla="*/ 0 w 2190"/>
                <a:gd name="T35" fmla="*/ 0 h 4667"/>
                <a:gd name="T36" fmla="*/ 0 w 2190"/>
                <a:gd name="T37" fmla="*/ 0 h 4667"/>
                <a:gd name="T38" fmla="*/ 0 w 2190"/>
                <a:gd name="T39" fmla="*/ 0 h 4667"/>
                <a:gd name="T40" fmla="*/ 0 w 2190"/>
                <a:gd name="T41" fmla="*/ 0 h 4667"/>
                <a:gd name="T42" fmla="*/ 0 w 2190"/>
                <a:gd name="T43" fmla="*/ 0 h 4667"/>
                <a:gd name="T44" fmla="*/ 0 w 2190"/>
                <a:gd name="T45" fmla="*/ 0 h 4667"/>
                <a:gd name="T46" fmla="*/ 0 w 2190"/>
                <a:gd name="T47" fmla="*/ 0 h 4667"/>
                <a:gd name="T48" fmla="*/ 0 w 2190"/>
                <a:gd name="T49" fmla="*/ 0 h 4667"/>
                <a:gd name="T50" fmla="*/ 0 w 2190"/>
                <a:gd name="T51" fmla="*/ 0 h 4667"/>
                <a:gd name="T52" fmla="*/ 0 w 2190"/>
                <a:gd name="T53" fmla="*/ 0 h 4667"/>
                <a:gd name="T54" fmla="*/ 0 w 2190"/>
                <a:gd name="T55" fmla="*/ 0 h 4667"/>
                <a:gd name="T56" fmla="*/ 0 w 2190"/>
                <a:gd name="T57" fmla="*/ 0 h 4667"/>
                <a:gd name="T58" fmla="*/ 0 w 2190"/>
                <a:gd name="T59" fmla="*/ 0 h 4667"/>
                <a:gd name="T60" fmla="*/ 0 w 2190"/>
                <a:gd name="T61" fmla="*/ 1 h 4667"/>
                <a:gd name="T62" fmla="*/ 0 w 2190"/>
                <a:gd name="T63" fmla="*/ 1 h 4667"/>
                <a:gd name="T64" fmla="*/ 0 w 2190"/>
                <a:gd name="T65" fmla="*/ 1 h 4667"/>
                <a:gd name="T66" fmla="*/ 0 w 2190"/>
                <a:gd name="T67" fmla="*/ 1 h 4667"/>
                <a:gd name="T68" fmla="*/ 0 w 2190"/>
                <a:gd name="T69" fmla="*/ 1 h 4667"/>
                <a:gd name="T70" fmla="*/ 0 w 2190"/>
                <a:gd name="T71" fmla="*/ 1 h 4667"/>
                <a:gd name="T72" fmla="*/ 0 w 2190"/>
                <a:gd name="T73" fmla="*/ 1 h 4667"/>
                <a:gd name="T74" fmla="*/ 0 w 2190"/>
                <a:gd name="T75" fmla="*/ 1 h 4667"/>
                <a:gd name="T76" fmla="*/ 0 w 2190"/>
                <a:gd name="T77" fmla="*/ 1 h 4667"/>
                <a:gd name="T78" fmla="*/ 0 w 2190"/>
                <a:gd name="T79" fmla="*/ 1 h 4667"/>
                <a:gd name="T80" fmla="*/ 0 w 2190"/>
                <a:gd name="T81" fmla="*/ 1 h 46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90" h="4667">
                  <a:moveTo>
                    <a:pt x="2190" y="0"/>
                  </a:moveTo>
                  <a:lnTo>
                    <a:pt x="2123" y="21"/>
                  </a:lnTo>
                  <a:lnTo>
                    <a:pt x="2057" y="45"/>
                  </a:lnTo>
                  <a:lnTo>
                    <a:pt x="1992" y="69"/>
                  </a:lnTo>
                  <a:lnTo>
                    <a:pt x="1927" y="95"/>
                  </a:lnTo>
                  <a:lnTo>
                    <a:pt x="1862" y="122"/>
                  </a:lnTo>
                  <a:lnTo>
                    <a:pt x="1798" y="152"/>
                  </a:lnTo>
                  <a:lnTo>
                    <a:pt x="1736" y="182"/>
                  </a:lnTo>
                  <a:lnTo>
                    <a:pt x="1673" y="213"/>
                  </a:lnTo>
                  <a:lnTo>
                    <a:pt x="1612" y="246"/>
                  </a:lnTo>
                  <a:lnTo>
                    <a:pt x="1551" y="281"/>
                  </a:lnTo>
                  <a:lnTo>
                    <a:pt x="1491" y="316"/>
                  </a:lnTo>
                  <a:lnTo>
                    <a:pt x="1431" y="354"/>
                  </a:lnTo>
                  <a:lnTo>
                    <a:pt x="1373" y="393"/>
                  </a:lnTo>
                  <a:lnTo>
                    <a:pt x="1315" y="432"/>
                  </a:lnTo>
                  <a:lnTo>
                    <a:pt x="1259" y="474"/>
                  </a:lnTo>
                  <a:lnTo>
                    <a:pt x="1203" y="516"/>
                  </a:lnTo>
                  <a:lnTo>
                    <a:pt x="1149" y="560"/>
                  </a:lnTo>
                  <a:lnTo>
                    <a:pt x="1095" y="604"/>
                  </a:lnTo>
                  <a:lnTo>
                    <a:pt x="1042" y="650"/>
                  </a:lnTo>
                  <a:lnTo>
                    <a:pt x="991" y="698"/>
                  </a:lnTo>
                  <a:lnTo>
                    <a:pt x="940" y="745"/>
                  </a:lnTo>
                  <a:lnTo>
                    <a:pt x="890" y="795"/>
                  </a:lnTo>
                  <a:lnTo>
                    <a:pt x="842" y="846"/>
                  </a:lnTo>
                  <a:lnTo>
                    <a:pt x="794" y="897"/>
                  </a:lnTo>
                  <a:lnTo>
                    <a:pt x="749" y="950"/>
                  </a:lnTo>
                  <a:lnTo>
                    <a:pt x="704" y="1003"/>
                  </a:lnTo>
                  <a:lnTo>
                    <a:pt x="660" y="1059"/>
                  </a:lnTo>
                  <a:lnTo>
                    <a:pt x="618" y="1114"/>
                  </a:lnTo>
                  <a:lnTo>
                    <a:pt x="577" y="1171"/>
                  </a:lnTo>
                  <a:lnTo>
                    <a:pt x="536" y="1229"/>
                  </a:lnTo>
                  <a:lnTo>
                    <a:pt x="498" y="1287"/>
                  </a:lnTo>
                  <a:lnTo>
                    <a:pt x="461" y="1346"/>
                  </a:lnTo>
                  <a:lnTo>
                    <a:pt x="425" y="1406"/>
                  </a:lnTo>
                  <a:lnTo>
                    <a:pt x="390" y="1467"/>
                  </a:lnTo>
                  <a:lnTo>
                    <a:pt x="357" y="1529"/>
                  </a:lnTo>
                  <a:lnTo>
                    <a:pt x="325" y="1591"/>
                  </a:lnTo>
                  <a:lnTo>
                    <a:pt x="294" y="1654"/>
                  </a:lnTo>
                  <a:lnTo>
                    <a:pt x="266" y="1718"/>
                  </a:lnTo>
                  <a:lnTo>
                    <a:pt x="238" y="1782"/>
                  </a:lnTo>
                  <a:lnTo>
                    <a:pt x="212" y="1848"/>
                  </a:lnTo>
                  <a:lnTo>
                    <a:pt x="187" y="1912"/>
                  </a:lnTo>
                  <a:lnTo>
                    <a:pt x="165" y="1979"/>
                  </a:lnTo>
                  <a:lnTo>
                    <a:pt x="142" y="2045"/>
                  </a:lnTo>
                  <a:lnTo>
                    <a:pt x="122" y="2112"/>
                  </a:lnTo>
                  <a:lnTo>
                    <a:pt x="104" y="2180"/>
                  </a:lnTo>
                  <a:lnTo>
                    <a:pt x="87" y="2248"/>
                  </a:lnTo>
                  <a:lnTo>
                    <a:pt x="71" y="2316"/>
                  </a:lnTo>
                  <a:lnTo>
                    <a:pt x="57" y="2385"/>
                  </a:lnTo>
                  <a:lnTo>
                    <a:pt x="45" y="2454"/>
                  </a:lnTo>
                  <a:lnTo>
                    <a:pt x="33" y="2523"/>
                  </a:lnTo>
                  <a:lnTo>
                    <a:pt x="25" y="2592"/>
                  </a:lnTo>
                  <a:lnTo>
                    <a:pt x="16" y="2662"/>
                  </a:lnTo>
                  <a:lnTo>
                    <a:pt x="10" y="2731"/>
                  </a:lnTo>
                  <a:lnTo>
                    <a:pt x="5" y="2801"/>
                  </a:lnTo>
                  <a:lnTo>
                    <a:pt x="2" y="2871"/>
                  </a:lnTo>
                  <a:lnTo>
                    <a:pt x="0" y="2941"/>
                  </a:lnTo>
                  <a:lnTo>
                    <a:pt x="0" y="3011"/>
                  </a:lnTo>
                  <a:lnTo>
                    <a:pt x="2" y="3081"/>
                  </a:lnTo>
                  <a:lnTo>
                    <a:pt x="5" y="3151"/>
                  </a:lnTo>
                  <a:lnTo>
                    <a:pt x="10" y="3222"/>
                  </a:lnTo>
                  <a:lnTo>
                    <a:pt x="16" y="3291"/>
                  </a:lnTo>
                  <a:lnTo>
                    <a:pt x="24" y="3361"/>
                  </a:lnTo>
                  <a:lnTo>
                    <a:pt x="33" y="3430"/>
                  </a:lnTo>
                  <a:lnTo>
                    <a:pt x="44" y="3499"/>
                  </a:lnTo>
                  <a:lnTo>
                    <a:pt x="56" y="3568"/>
                  </a:lnTo>
                  <a:lnTo>
                    <a:pt x="70" y="3637"/>
                  </a:lnTo>
                  <a:lnTo>
                    <a:pt x="86" y="3705"/>
                  </a:lnTo>
                  <a:lnTo>
                    <a:pt x="103" y="3773"/>
                  </a:lnTo>
                  <a:lnTo>
                    <a:pt x="121" y="3841"/>
                  </a:lnTo>
                  <a:lnTo>
                    <a:pt x="141" y="3907"/>
                  </a:lnTo>
                  <a:lnTo>
                    <a:pt x="164" y="3974"/>
                  </a:lnTo>
                  <a:lnTo>
                    <a:pt x="186" y="4040"/>
                  </a:lnTo>
                  <a:lnTo>
                    <a:pt x="211" y="4106"/>
                  </a:lnTo>
                  <a:lnTo>
                    <a:pt x="237" y="4171"/>
                  </a:lnTo>
                  <a:lnTo>
                    <a:pt x="264" y="4235"/>
                  </a:lnTo>
                  <a:lnTo>
                    <a:pt x="293" y="4299"/>
                  </a:lnTo>
                  <a:lnTo>
                    <a:pt x="324" y="4362"/>
                  </a:lnTo>
                  <a:lnTo>
                    <a:pt x="356" y="4425"/>
                  </a:lnTo>
                  <a:lnTo>
                    <a:pt x="389" y="4486"/>
                  </a:lnTo>
                  <a:lnTo>
                    <a:pt x="423" y="4547"/>
                  </a:lnTo>
                  <a:lnTo>
                    <a:pt x="459" y="4607"/>
                  </a:lnTo>
                  <a:lnTo>
                    <a:pt x="496" y="46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8" name="Freeform 184"/>
            <p:cNvSpPr>
              <a:spLocks/>
            </p:cNvSpPr>
            <p:nvPr/>
          </p:nvSpPr>
          <p:spPr bwMode="auto">
            <a:xfrm>
              <a:off x="5847" y="2297"/>
              <a:ext cx="243" cy="518"/>
            </a:xfrm>
            <a:custGeom>
              <a:avLst/>
              <a:gdLst>
                <a:gd name="T0" fmla="*/ 0 w 2189"/>
                <a:gd name="T1" fmla="*/ 1 h 4667"/>
                <a:gd name="T2" fmla="*/ 0 w 2189"/>
                <a:gd name="T3" fmla="*/ 1 h 4667"/>
                <a:gd name="T4" fmla="*/ 0 w 2189"/>
                <a:gd name="T5" fmla="*/ 1 h 4667"/>
                <a:gd name="T6" fmla="*/ 0 w 2189"/>
                <a:gd name="T7" fmla="*/ 1 h 4667"/>
                <a:gd name="T8" fmla="*/ 0 w 2189"/>
                <a:gd name="T9" fmla="*/ 1 h 4667"/>
                <a:gd name="T10" fmla="*/ 0 w 2189"/>
                <a:gd name="T11" fmla="*/ 1 h 4667"/>
                <a:gd name="T12" fmla="*/ 0 w 2189"/>
                <a:gd name="T13" fmla="*/ 1 h 4667"/>
                <a:gd name="T14" fmla="*/ 0 w 2189"/>
                <a:gd name="T15" fmla="*/ 1 h 4667"/>
                <a:gd name="T16" fmla="*/ 0 w 2189"/>
                <a:gd name="T17" fmla="*/ 1 h 4667"/>
                <a:gd name="T18" fmla="*/ 0 w 2189"/>
                <a:gd name="T19" fmla="*/ 1 h 4667"/>
                <a:gd name="T20" fmla="*/ 0 w 2189"/>
                <a:gd name="T21" fmla="*/ 1 h 4667"/>
                <a:gd name="T22" fmla="*/ 0 w 2189"/>
                <a:gd name="T23" fmla="*/ 0 h 4667"/>
                <a:gd name="T24" fmla="*/ 0 w 2189"/>
                <a:gd name="T25" fmla="*/ 0 h 4667"/>
                <a:gd name="T26" fmla="*/ 0 w 2189"/>
                <a:gd name="T27" fmla="*/ 0 h 4667"/>
                <a:gd name="T28" fmla="*/ 0 w 2189"/>
                <a:gd name="T29" fmla="*/ 0 h 4667"/>
                <a:gd name="T30" fmla="*/ 0 w 2189"/>
                <a:gd name="T31" fmla="*/ 0 h 4667"/>
                <a:gd name="T32" fmla="*/ 0 w 2189"/>
                <a:gd name="T33" fmla="*/ 0 h 4667"/>
                <a:gd name="T34" fmla="*/ 0 w 2189"/>
                <a:gd name="T35" fmla="*/ 0 h 4667"/>
                <a:gd name="T36" fmla="*/ 0 w 2189"/>
                <a:gd name="T37" fmla="*/ 0 h 4667"/>
                <a:gd name="T38" fmla="*/ 0 w 2189"/>
                <a:gd name="T39" fmla="*/ 0 h 4667"/>
                <a:gd name="T40" fmla="*/ 0 w 2189"/>
                <a:gd name="T41" fmla="*/ 0 h 4667"/>
                <a:gd name="T42" fmla="*/ 0 w 2189"/>
                <a:gd name="T43" fmla="*/ 0 h 4667"/>
                <a:gd name="T44" fmla="*/ 0 w 2189"/>
                <a:gd name="T45" fmla="*/ 0 h 4667"/>
                <a:gd name="T46" fmla="*/ 0 w 2189"/>
                <a:gd name="T47" fmla="*/ 0 h 4667"/>
                <a:gd name="T48" fmla="*/ 0 w 2189"/>
                <a:gd name="T49" fmla="*/ 0 h 4667"/>
                <a:gd name="T50" fmla="*/ 0 w 2189"/>
                <a:gd name="T51" fmla="*/ 0 h 4667"/>
                <a:gd name="T52" fmla="*/ 0 w 2189"/>
                <a:gd name="T53" fmla="*/ 0 h 4667"/>
                <a:gd name="T54" fmla="*/ 0 w 2189"/>
                <a:gd name="T55" fmla="*/ 0 h 4667"/>
                <a:gd name="T56" fmla="*/ 0 w 2189"/>
                <a:gd name="T57" fmla="*/ 0 h 4667"/>
                <a:gd name="T58" fmla="*/ 0 w 2189"/>
                <a:gd name="T59" fmla="*/ 0 h 4667"/>
                <a:gd name="T60" fmla="*/ 0 w 2189"/>
                <a:gd name="T61" fmla="*/ 0 h 4667"/>
                <a:gd name="T62" fmla="*/ 0 w 2189"/>
                <a:gd name="T63" fmla="*/ 0 h 4667"/>
                <a:gd name="T64" fmla="*/ 0 w 2189"/>
                <a:gd name="T65" fmla="*/ 0 h 4667"/>
                <a:gd name="T66" fmla="*/ 0 w 2189"/>
                <a:gd name="T67" fmla="*/ 0 h 4667"/>
                <a:gd name="T68" fmla="*/ 0 w 2189"/>
                <a:gd name="T69" fmla="*/ 0 h 4667"/>
                <a:gd name="T70" fmla="*/ 0 w 2189"/>
                <a:gd name="T71" fmla="*/ 0 h 4667"/>
                <a:gd name="T72" fmla="*/ 0 w 2189"/>
                <a:gd name="T73" fmla="*/ 0 h 4667"/>
                <a:gd name="T74" fmla="*/ 0 w 2189"/>
                <a:gd name="T75" fmla="*/ 0 h 4667"/>
                <a:gd name="T76" fmla="*/ 0 w 2189"/>
                <a:gd name="T77" fmla="*/ 0 h 4667"/>
                <a:gd name="T78" fmla="*/ 0 w 2189"/>
                <a:gd name="T79" fmla="*/ 0 h 4667"/>
                <a:gd name="T80" fmla="*/ 0 w 2189"/>
                <a:gd name="T81" fmla="*/ 0 h 46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189" h="4667">
                  <a:moveTo>
                    <a:pt x="1693" y="4667"/>
                  </a:moveTo>
                  <a:lnTo>
                    <a:pt x="1730" y="4607"/>
                  </a:lnTo>
                  <a:lnTo>
                    <a:pt x="1766" y="4547"/>
                  </a:lnTo>
                  <a:lnTo>
                    <a:pt x="1800" y="4486"/>
                  </a:lnTo>
                  <a:lnTo>
                    <a:pt x="1834" y="4425"/>
                  </a:lnTo>
                  <a:lnTo>
                    <a:pt x="1866" y="4362"/>
                  </a:lnTo>
                  <a:lnTo>
                    <a:pt x="1896" y="4299"/>
                  </a:lnTo>
                  <a:lnTo>
                    <a:pt x="1924" y="4235"/>
                  </a:lnTo>
                  <a:lnTo>
                    <a:pt x="1952" y="4171"/>
                  </a:lnTo>
                  <a:lnTo>
                    <a:pt x="1978" y="4106"/>
                  </a:lnTo>
                  <a:lnTo>
                    <a:pt x="2003" y="4040"/>
                  </a:lnTo>
                  <a:lnTo>
                    <a:pt x="2026" y="3974"/>
                  </a:lnTo>
                  <a:lnTo>
                    <a:pt x="2047" y="3907"/>
                  </a:lnTo>
                  <a:lnTo>
                    <a:pt x="2068" y="3841"/>
                  </a:lnTo>
                  <a:lnTo>
                    <a:pt x="2086" y="3773"/>
                  </a:lnTo>
                  <a:lnTo>
                    <a:pt x="2104" y="3705"/>
                  </a:lnTo>
                  <a:lnTo>
                    <a:pt x="2119" y="3637"/>
                  </a:lnTo>
                  <a:lnTo>
                    <a:pt x="2132" y="3568"/>
                  </a:lnTo>
                  <a:lnTo>
                    <a:pt x="2145" y="3499"/>
                  </a:lnTo>
                  <a:lnTo>
                    <a:pt x="2156" y="3430"/>
                  </a:lnTo>
                  <a:lnTo>
                    <a:pt x="2165" y="3361"/>
                  </a:lnTo>
                  <a:lnTo>
                    <a:pt x="2174" y="3291"/>
                  </a:lnTo>
                  <a:lnTo>
                    <a:pt x="2179" y="3222"/>
                  </a:lnTo>
                  <a:lnTo>
                    <a:pt x="2184" y="3151"/>
                  </a:lnTo>
                  <a:lnTo>
                    <a:pt x="2188" y="3081"/>
                  </a:lnTo>
                  <a:lnTo>
                    <a:pt x="2189" y="3011"/>
                  </a:lnTo>
                  <a:lnTo>
                    <a:pt x="2189" y="2941"/>
                  </a:lnTo>
                  <a:lnTo>
                    <a:pt x="2188" y="2871"/>
                  </a:lnTo>
                  <a:lnTo>
                    <a:pt x="2184" y="2801"/>
                  </a:lnTo>
                  <a:lnTo>
                    <a:pt x="2179" y="2731"/>
                  </a:lnTo>
                  <a:lnTo>
                    <a:pt x="2173" y="2662"/>
                  </a:lnTo>
                  <a:lnTo>
                    <a:pt x="2165" y="2592"/>
                  </a:lnTo>
                  <a:lnTo>
                    <a:pt x="2156" y="2523"/>
                  </a:lnTo>
                  <a:lnTo>
                    <a:pt x="2145" y="2454"/>
                  </a:lnTo>
                  <a:lnTo>
                    <a:pt x="2132" y="2385"/>
                  </a:lnTo>
                  <a:lnTo>
                    <a:pt x="2119" y="2316"/>
                  </a:lnTo>
                  <a:lnTo>
                    <a:pt x="2103" y="2248"/>
                  </a:lnTo>
                  <a:lnTo>
                    <a:pt x="2086" y="2180"/>
                  </a:lnTo>
                  <a:lnTo>
                    <a:pt x="2067" y="2112"/>
                  </a:lnTo>
                  <a:lnTo>
                    <a:pt x="2046" y="2045"/>
                  </a:lnTo>
                  <a:lnTo>
                    <a:pt x="2025" y="1979"/>
                  </a:lnTo>
                  <a:lnTo>
                    <a:pt x="2002" y="1912"/>
                  </a:lnTo>
                  <a:lnTo>
                    <a:pt x="1977" y="1848"/>
                  </a:lnTo>
                  <a:lnTo>
                    <a:pt x="1951" y="1782"/>
                  </a:lnTo>
                  <a:lnTo>
                    <a:pt x="1923" y="1718"/>
                  </a:lnTo>
                  <a:lnTo>
                    <a:pt x="1895" y="1654"/>
                  </a:lnTo>
                  <a:lnTo>
                    <a:pt x="1864" y="1591"/>
                  </a:lnTo>
                  <a:lnTo>
                    <a:pt x="1832" y="1529"/>
                  </a:lnTo>
                  <a:lnTo>
                    <a:pt x="1799" y="1467"/>
                  </a:lnTo>
                  <a:lnTo>
                    <a:pt x="1764" y="1406"/>
                  </a:lnTo>
                  <a:lnTo>
                    <a:pt x="1729" y="1346"/>
                  </a:lnTo>
                  <a:lnTo>
                    <a:pt x="1692" y="1287"/>
                  </a:lnTo>
                  <a:lnTo>
                    <a:pt x="1653" y="1229"/>
                  </a:lnTo>
                  <a:lnTo>
                    <a:pt x="1613" y="1171"/>
                  </a:lnTo>
                  <a:lnTo>
                    <a:pt x="1572" y="1114"/>
                  </a:lnTo>
                  <a:lnTo>
                    <a:pt x="1529" y="1059"/>
                  </a:lnTo>
                  <a:lnTo>
                    <a:pt x="1486" y="1003"/>
                  </a:lnTo>
                  <a:lnTo>
                    <a:pt x="1440" y="950"/>
                  </a:lnTo>
                  <a:lnTo>
                    <a:pt x="1395" y="897"/>
                  </a:lnTo>
                  <a:lnTo>
                    <a:pt x="1348" y="846"/>
                  </a:lnTo>
                  <a:lnTo>
                    <a:pt x="1299" y="795"/>
                  </a:lnTo>
                  <a:lnTo>
                    <a:pt x="1249" y="745"/>
                  </a:lnTo>
                  <a:lnTo>
                    <a:pt x="1199" y="698"/>
                  </a:lnTo>
                  <a:lnTo>
                    <a:pt x="1147" y="650"/>
                  </a:lnTo>
                  <a:lnTo>
                    <a:pt x="1094" y="604"/>
                  </a:lnTo>
                  <a:lnTo>
                    <a:pt x="1041" y="560"/>
                  </a:lnTo>
                  <a:lnTo>
                    <a:pt x="986" y="516"/>
                  </a:lnTo>
                  <a:lnTo>
                    <a:pt x="931" y="474"/>
                  </a:lnTo>
                  <a:lnTo>
                    <a:pt x="873" y="432"/>
                  </a:lnTo>
                  <a:lnTo>
                    <a:pt x="816" y="393"/>
                  </a:lnTo>
                  <a:lnTo>
                    <a:pt x="758" y="354"/>
                  </a:lnTo>
                  <a:lnTo>
                    <a:pt x="698" y="316"/>
                  </a:lnTo>
                  <a:lnTo>
                    <a:pt x="639" y="281"/>
                  </a:lnTo>
                  <a:lnTo>
                    <a:pt x="577" y="246"/>
                  </a:lnTo>
                  <a:lnTo>
                    <a:pt x="516" y="213"/>
                  </a:lnTo>
                  <a:lnTo>
                    <a:pt x="453" y="182"/>
                  </a:lnTo>
                  <a:lnTo>
                    <a:pt x="390" y="152"/>
                  </a:lnTo>
                  <a:lnTo>
                    <a:pt x="327" y="122"/>
                  </a:lnTo>
                  <a:lnTo>
                    <a:pt x="262" y="95"/>
                  </a:lnTo>
                  <a:lnTo>
                    <a:pt x="197" y="69"/>
                  </a:lnTo>
                  <a:lnTo>
                    <a:pt x="131" y="45"/>
                  </a:lnTo>
                  <a:lnTo>
                    <a:pt x="65" y="2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509" name="Freeform 185"/>
            <p:cNvSpPr>
              <a:spLocks/>
            </p:cNvSpPr>
            <p:nvPr/>
          </p:nvSpPr>
          <p:spPr bwMode="auto">
            <a:xfrm>
              <a:off x="5617" y="2083"/>
              <a:ext cx="253" cy="262"/>
            </a:xfrm>
            <a:custGeom>
              <a:avLst/>
              <a:gdLst>
                <a:gd name="T0" fmla="*/ 0 w 2274"/>
                <a:gd name="T1" fmla="*/ 0 h 2363"/>
                <a:gd name="T2" fmla="*/ 0 w 2274"/>
                <a:gd name="T3" fmla="*/ 0 h 2363"/>
                <a:gd name="T4" fmla="*/ 0 w 2274"/>
                <a:gd name="T5" fmla="*/ 0 h 23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74" h="2363">
                  <a:moveTo>
                    <a:pt x="0" y="2363"/>
                  </a:moveTo>
                  <a:lnTo>
                    <a:pt x="1137" y="0"/>
                  </a:lnTo>
                  <a:lnTo>
                    <a:pt x="2274" y="23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1546" name="Group 186"/>
          <p:cNvGrpSpPr>
            <a:grpSpLocks/>
          </p:cNvGrpSpPr>
          <p:nvPr/>
        </p:nvGrpSpPr>
        <p:grpSpPr bwMode="auto">
          <a:xfrm>
            <a:off x="1979613" y="4365625"/>
            <a:ext cx="1374775" cy="2230438"/>
            <a:chOff x="4014" y="1933"/>
            <a:chExt cx="866" cy="1405"/>
          </a:xfrm>
        </p:grpSpPr>
        <p:sp>
          <p:nvSpPr>
            <p:cNvPr id="148489" name="Freeform 187"/>
            <p:cNvSpPr>
              <a:spLocks/>
            </p:cNvSpPr>
            <p:nvPr/>
          </p:nvSpPr>
          <p:spPr bwMode="auto">
            <a:xfrm>
              <a:off x="4187" y="3188"/>
              <a:ext cx="520" cy="150"/>
            </a:xfrm>
            <a:custGeom>
              <a:avLst/>
              <a:gdLst>
                <a:gd name="T0" fmla="*/ 0 w 4674"/>
                <a:gd name="T1" fmla="*/ 0 h 1350"/>
                <a:gd name="T2" fmla="*/ 0 w 4674"/>
                <a:gd name="T3" fmla="*/ 0 h 1350"/>
                <a:gd name="T4" fmla="*/ 0 w 4674"/>
                <a:gd name="T5" fmla="*/ 0 h 1350"/>
                <a:gd name="T6" fmla="*/ 0 w 4674"/>
                <a:gd name="T7" fmla="*/ 0 h 1350"/>
                <a:gd name="T8" fmla="*/ 0 w 4674"/>
                <a:gd name="T9" fmla="*/ 0 h 1350"/>
                <a:gd name="T10" fmla="*/ 0 w 4674"/>
                <a:gd name="T11" fmla="*/ 0 h 1350"/>
                <a:gd name="T12" fmla="*/ 0 w 4674"/>
                <a:gd name="T13" fmla="*/ 0 h 1350"/>
                <a:gd name="T14" fmla="*/ 0 w 4674"/>
                <a:gd name="T15" fmla="*/ 0 h 1350"/>
                <a:gd name="T16" fmla="*/ 0 w 4674"/>
                <a:gd name="T17" fmla="*/ 0 h 1350"/>
                <a:gd name="T18" fmla="*/ 0 w 4674"/>
                <a:gd name="T19" fmla="*/ 0 h 1350"/>
                <a:gd name="T20" fmla="*/ 0 w 4674"/>
                <a:gd name="T21" fmla="*/ 0 h 1350"/>
                <a:gd name="T22" fmla="*/ 0 w 4674"/>
                <a:gd name="T23" fmla="*/ 0 h 1350"/>
                <a:gd name="T24" fmla="*/ 0 w 4674"/>
                <a:gd name="T25" fmla="*/ 0 h 1350"/>
                <a:gd name="T26" fmla="*/ 0 w 4674"/>
                <a:gd name="T27" fmla="*/ 0 h 1350"/>
                <a:gd name="T28" fmla="*/ 0 w 4674"/>
                <a:gd name="T29" fmla="*/ 0 h 1350"/>
                <a:gd name="T30" fmla="*/ 0 w 4674"/>
                <a:gd name="T31" fmla="*/ 0 h 1350"/>
                <a:gd name="T32" fmla="*/ 0 w 4674"/>
                <a:gd name="T33" fmla="*/ 0 h 1350"/>
                <a:gd name="T34" fmla="*/ 0 w 4674"/>
                <a:gd name="T35" fmla="*/ 0 h 1350"/>
                <a:gd name="T36" fmla="*/ 0 w 4674"/>
                <a:gd name="T37" fmla="*/ 0 h 1350"/>
                <a:gd name="T38" fmla="*/ 0 w 4674"/>
                <a:gd name="T39" fmla="*/ 0 h 1350"/>
                <a:gd name="T40" fmla="*/ 0 w 4674"/>
                <a:gd name="T41" fmla="*/ 0 h 1350"/>
                <a:gd name="T42" fmla="*/ 0 w 4674"/>
                <a:gd name="T43" fmla="*/ 0 h 1350"/>
                <a:gd name="T44" fmla="*/ 0 w 4674"/>
                <a:gd name="T45" fmla="*/ 0 h 1350"/>
                <a:gd name="T46" fmla="*/ 0 w 4674"/>
                <a:gd name="T47" fmla="*/ 0 h 1350"/>
                <a:gd name="T48" fmla="*/ 0 w 4674"/>
                <a:gd name="T49" fmla="*/ 0 h 1350"/>
                <a:gd name="T50" fmla="*/ 0 w 4674"/>
                <a:gd name="T51" fmla="*/ 0 h 1350"/>
                <a:gd name="T52" fmla="*/ 0 w 4674"/>
                <a:gd name="T53" fmla="*/ 0 h 1350"/>
                <a:gd name="T54" fmla="*/ 0 w 4674"/>
                <a:gd name="T55" fmla="*/ 0 h 1350"/>
                <a:gd name="T56" fmla="*/ 0 w 4674"/>
                <a:gd name="T57" fmla="*/ 0 h 1350"/>
                <a:gd name="T58" fmla="*/ 0 w 4674"/>
                <a:gd name="T59" fmla="*/ 0 h 1350"/>
                <a:gd name="T60" fmla="*/ 0 w 4674"/>
                <a:gd name="T61" fmla="*/ 0 h 1350"/>
                <a:gd name="T62" fmla="*/ 0 w 4674"/>
                <a:gd name="T63" fmla="*/ 0 h 1350"/>
                <a:gd name="T64" fmla="*/ 0 w 4674"/>
                <a:gd name="T65" fmla="*/ 0 h 1350"/>
                <a:gd name="T66" fmla="*/ 0 w 4674"/>
                <a:gd name="T67" fmla="*/ 0 h 1350"/>
                <a:gd name="T68" fmla="*/ 0 w 4674"/>
                <a:gd name="T69" fmla="*/ 0 h 1350"/>
                <a:gd name="T70" fmla="*/ 0 w 4674"/>
                <a:gd name="T71" fmla="*/ 0 h 1350"/>
                <a:gd name="T72" fmla="*/ 0 w 4674"/>
                <a:gd name="T73" fmla="*/ 0 h 1350"/>
                <a:gd name="T74" fmla="*/ 0 w 4674"/>
                <a:gd name="T75" fmla="*/ 0 h 1350"/>
                <a:gd name="T76" fmla="*/ 0 w 4674"/>
                <a:gd name="T77" fmla="*/ 0 h 1350"/>
                <a:gd name="T78" fmla="*/ 1 w 4674"/>
                <a:gd name="T79" fmla="*/ 0 h 1350"/>
                <a:gd name="T80" fmla="*/ 1 w 4674"/>
                <a:gd name="T81" fmla="*/ 0 h 1350"/>
                <a:gd name="T82" fmla="*/ 1 w 4674"/>
                <a:gd name="T83" fmla="*/ 0 h 1350"/>
                <a:gd name="T84" fmla="*/ 1 w 4674"/>
                <a:gd name="T85" fmla="*/ 0 h 1350"/>
                <a:gd name="T86" fmla="*/ 1 w 4674"/>
                <a:gd name="T87" fmla="*/ 0 h 1350"/>
                <a:gd name="T88" fmla="*/ 1 w 4674"/>
                <a:gd name="T89" fmla="*/ 0 h 1350"/>
                <a:gd name="T90" fmla="*/ 1 w 4674"/>
                <a:gd name="T91" fmla="*/ 0 h 1350"/>
                <a:gd name="T92" fmla="*/ 1 w 4674"/>
                <a:gd name="T93" fmla="*/ 0 h 1350"/>
                <a:gd name="T94" fmla="*/ 1 w 4674"/>
                <a:gd name="T95" fmla="*/ 0 h 1350"/>
                <a:gd name="T96" fmla="*/ 1 w 4674"/>
                <a:gd name="T97" fmla="*/ 0 h 1350"/>
                <a:gd name="T98" fmla="*/ 1 w 4674"/>
                <a:gd name="T99" fmla="*/ 0 h 1350"/>
                <a:gd name="T100" fmla="*/ 1 w 4674"/>
                <a:gd name="T101" fmla="*/ 0 h 1350"/>
                <a:gd name="T102" fmla="*/ 1 w 4674"/>
                <a:gd name="T103" fmla="*/ 0 h 1350"/>
                <a:gd name="T104" fmla="*/ 1 w 4674"/>
                <a:gd name="T105" fmla="*/ 0 h 1350"/>
                <a:gd name="T106" fmla="*/ 1 w 4674"/>
                <a:gd name="T107" fmla="*/ 0 h 1350"/>
                <a:gd name="T108" fmla="*/ 1 w 4674"/>
                <a:gd name="T109" fmla="*/ 0 h 1350"/>
                <a:gd name="T110" fmla="*/ 1 w 4674"/>
                <a:gd name="T111" fmla="*/ 0 h 1350"/>
                <a:gd name="T112" fmla="*/ 1 w 4674"/>
                <a:gd name="T113" fmla="*/ 0 h 1350"/>
                <a:gd name="T114" fmla="*/ 1 w 4674"/>
                <a:gd name="T115" fmla="*/ 0 h 1350"/>
                <a:gd name="T116" fmla="*/ 1 w 4674"/>
                <a:gd name="T117" fmla="*/ 0 h 1350"/>
                <a:gd name="T118" fmla="*/ 1 w 4674"/>
                <a:gd name="T119" fmla="*/ 0 h 1350"/>
                <a:gd name="T120" fmla="*/ 1 w 4674"/>
                <a:gd name="T121" fmla="*/ 0 h 1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674" h="1350">
                  <a:moveTo>
                    <a:pt x="0" y="0"/>
                  </a:moveTo>
                  <a:lnTo>
                    <a:pt x="1" y="34"/>
                  </a:lnTo>
                  <a:lnTo>
                    <a:pt x="3" y="69"/>
                  </a:lnTo>
                  <a:lnTo>
                    <a:pt x="7" y="104"/>
                  </a:lnTo>
                  <a:lnTo>
                    <a:pt x="12" y="139"/>
                  </a:lnTo>
                  <a:lnTo>
                    <a:pt x="19" y="173"/>
                  </a:lnTo>
                  <a:lnTo>
                    <a:pt x="27" y="207"/>
                  </a:lnTo>
                  <a:lnTo>
                    <a:pt x="38" y="242"/>
                  </a:lnTo>
                  <a:lnTo>
                    <a:pt x="49" y="276"/>
                  </a:lnTo>
                  <a:lnTo>
                    <a:pt x="62" y="310"/>
                  </a:lnTo>
                  <a:lnTo>
                    <a:pt x="77" y="344"/>
                  </a:lnTo>
                  <a:lnTo>
                    <a:pt x="93" y="377"/>
                  </a:lnTo>
                  <a:lnTo>
                    <a:pt x="110" y="411"/>
                  </a:lnTo>
                  <a:lnTo>
                    <a:pt x="129" y="444"/>
                  </a:lnTo>
                  <a:lnTo>
                    <a:pt x="150" y="476"/>
                  </a:lnTo>
                  <a:lnTo>
                    <a:pt x="171" y="508"/>
                  </a:lnTo>
                  <a:lnTo>
                    <a:pt x="195" y="540"/>
                  </a:lnTo>
                  <a:lnTo>
                    <a:pt x="220" y="572"/>
                  </a:lnTo>
                  <a:lnTo>
                    <a:pt x="246" y="603"/>
                  </a:lnTo>
                  <a:lnTo>
                    <a:pt x="273" y="634"/>
                  </a:lnTo>
                  <a:lnTo>
                    <a:pt x="303" y="665"/>
                  </a:lnTo>
                  <a:lnTo>
                    <a:pt x="333" y="694"/>
                  </a:lnTo>
                  <a:lnTo>
                    <a:pt x="365" y="724"/>
                  </a:lnTo>
                  <a:lnTo>
                    <a:pt x="398" y="754"/>
                  </a:lnTo>
                  <a:lnTo>
                    <a:pt x="432" y="782"/>
                  </a:lnTo>
                  <a:lnTo>
                    <a:pt x="468" y="810"/>
                  </a:lnTo>
                  <a:lnTo>
                    <a:pt x="504" y="838"/>
                  </a:lnTo>
                  <a:lnTo>
                    <a:pt x="542" y="865"/>
                  </a:lnTo>
                  <a:lnTo>
                    <a:pt x="581" y="891"/>
                  </a:lnTo>
                  <a:lnTo>
                    <a:pt x="622" y="917"/>
                  </a:lnTo>
                  <a:lnTo>
                    <a:pt x="663" y="942"/>
                  </a:lnTo>
                  <a:lnTo>
                    <a:pt x="705" y="967"/>
                  </a:lnTo>
                  <a:lnTo>
                    <a:pt x="749" y="991"/>
                  </a:lnTo>
                  <a:lnTo>
                    <a:pt x="794" y="1014"/>
                  </a:lnTo>
                  <a:lnTo>
                    <a:pt x="839" y="1036"/>
                  </a:lnTo>
                  <a:lnTo>
                    <a:pt x="886" y="1058"/>
                  </a:lnTo>
                  <a:lnTo>
                    <a:pt x="934" y="1080"/>
                  </a:lnTo>
                  <a:lnTo>
                    <a:pt x="983" y="1100"/>
                  </a:lnTo>
                  <a:lnTo>
                    <a:pt x="1032" y="1120"/>
                  </a:lnTo>
                  <a:lnTo>
                    <a:pt x="1082" y="1139"/>
                  </a:lnTo>
                  <a:lnTo>
                    <a:pt x="1133" y="1157"/>
                  </a:lnTo>
                  <a:lnTo>
                    <a:pt x="1185" y="1175"/>
                  </a:lnTo>
                  <a:lnTo>
                    <a:pt x="1238" y="1191"/>
                  </a:lnTo>
                  <a:lnTo>
                    <a:pt x="1291" y="1207"/>
                  </a:lnTo>
                  <a:lnTo>
                    <a:pt x="1346" y="1223"/>
                  </a:lnTo>
                  <a:lnTo>
                    <a:pt x="1401" y="1237"/>
                  </a:lnTo>
                  <a:lnTo>
                    <a:pt x="1456" y="1251"/>
                  </a:lnTo>
                  <a:lnTo>
                    <a:pt x="1512" y="1263"/>
                  </a:lnTo>
                  <a:lnTo>
                    <a:pt x="1569" y="1275"/>
                  </a:lnTo>
                  <a:lnTo>
                    <a:pt x="1626" y="1286"/>
                  </a:lnTo>
                  <a:lnTo>
                    <a:pt x="1683" y="1296"/>
                  </a:lnTo>
                  <a:lnTo>
                    <a:pt x="1742" y="1306"/>
                  </a:lnTo>
                  <a:lnTo>
                    <a:pt x="1800" y="1314"/>
                  </a:lnTo>
                  <a:lnTo>
                    <a:pt x="1858" y="1322"/>
                  </a:lnTo>
                  <a:lnTo>
                    <a:pt x="1918" y="1328"/>
                  </a:lnTo>
                  <a:lnTo>
                    <a:pt x="1977" y="1333"/>
                  </a:lnTo>
                  <a:lnTo>
                    <a:pt x="2037" y="1339"/>
                  </a:lnTo>
                  <a:lnTo>
                    <a:pt x="2096" y="1343"/>
                  </a:lnTo>
                  <a:lnTo>
                    <a:pt x="2157" y="1346"/>
                  </a:lnTo>
                  <a:lnTo>
                    <a:pt x="2216" y="1348"/>
                  </a:lnTo>
                  <a:lnTo>
                    <a:pt x="2277" y="1349"/>
                  </a:lnTo>
                  <a:lnTo>
                    <a:pt x="2337" y="1350"/>
                  </a:lnTo>
                  <a:lnTo>
                    <a:pt x="2397" y="1349"/>
                  </a:lnTo>
                  <a:lnTo>
                    <a:pt x="2457" y="1348"/>
                  </a:lnTo>
                  <a:lnTo>
                    <a:pt x="2516" y="1346"/>
                  </a:lnTo>
                  <a:lnTo>
                    <a:pt x="2577" y="1343"/>
                  </a:lnTo>
                  <a:lnTo>
                    <a:pt x="2636" y="1339"/>
                  </a:lnTo>
                  <a:lnTo>
                    <a:pt x="2696" y="1333"/>
                  </a:lnTo>
                  <a:lnTo>
                    <a:pt x="2755" y="1328"/>
                  </a:lnTo>
                  <a:lnTo>
                    <a:pt x="2815" y="1322"/>
                  </a:lnTo>
                  <a:lnTo>
                    <a:pt x="2873" y="1314"/>
                  </a:lnTo>
                  <a:lnTo>
                    <a:pt x="2932" y="1306"/>
                  </a:lnTo>
                  <a:lnTo>
                    <a:pt x="2990" y="1296"/>
                  </a:lnTo>
                  <a:lnTo>
                    <a:pt x="3047" y="1286"/>
                  </a:lnTo>
                  <a:lnTo>
                    <a:pt x="3105" y="1275"/>
                  </a:lnTo>
                  <a:lnTo>
                    <a:pt x="3161" y="1263"/>
                  </a:lnTo>
                  <a:lnTo>
                    <a:pt x="3217" y="1251"/>
                  </a:lnTo>
                  <a:lnTo>
                    <a:pt x="3272" y="1237"/>
                  </a:lnTo>
                  <a:lnTo>
                    <a:pt x="3328" y="1223"/>
                  </a:lnTo>
                  <a:lnTo>
                    <a:pt x="3382" y="1207"/>
                  </a:lnTo>
                  <a:lnTo>
                    <a:pt x="3435" y="1191"/>
                  </a:lnTo>
                  <a:lnTo>
                    <a:pt x="3488" y="1175"/>
                  </a:lnTo>
                  <a:lnTo>
                    <a:pt x="3540" y="1157"/>
                  </a:lnTo>
                  <a:lnTo>
                    <a:pt x="3591" y="1139"/>
                  </a:lnTo>
                  <a:lnTo>
                    <a:pt x="3641" y="1120"/>
                  </a:lnTo>
                  <a:lnTo>
                    <a:pt x="3691" y="1100"/>
                  </a:lnTo>
                  <a:lnTo>
                    <a:pt x="3739" y="1080"/>
                  </a:lnTo>
                  <a:lnTo>
                    <a:pt x="3787" y="1058"/>
                  </a:lnTo>
                  <a:lnTo>
                    <a:pt x="3834" y="1036"/>
                  </a:lnTo>
                  <a:lnTo>
                    <a:pt x="3880" y="1014"/>
                  </a:lnTo>
                  <a:lnTo>
                    <a:pt x="3924" y="991"/>
                  </a:lnTo>
                  <a:lnTo>
                    <a:pt x="3968" y="967"/>
                  </a:lnTo>
                  <a:lnTo>
                    <a:pt x="4010" y="942"/>
                  </a:lnTo>
                  <a:lnTo>
                    <a:pt x="4052" y="917"/>
                  </a:lnTo>
                  <a:lnTo>
                    <a:pt x="4092" y="891"/>
                  </a:lnTo>
                  <a:lnTo>
                    <a:pt x="4131" y="865"/>
                  </a:lnTo>
                  <a:lnTo>
                    <a:pt x="4169" y="838"/>
                  </a:lnTo>
                  <a:lnTo>
                    <a:pt x="4205" y="810"/>
                  </a:lnTo>
                  <a:lnTo>
                    <a:pt x="4242" y="782"/>
                  </a:lnTo>
                  <a:lnTo>
                    <a:pt x="4276" y="754"/>
                  </a:lnTo>
                  <a:lnTo>
                    <a:pt x="4308" y="724"/>
                  </a:lnTo>
                  <a:lnTo>
                    <a:pt x="4340" y="694"/>
                  </a:lnTo>
                  <a:lnTo>
                    <a:pt x="4370" y="665"/>
                  </a:lnTo>
                  <a:lnTo>
                    <a:pt x="4400" y="634"/>
                  </a:lnTo>
                  <a:lnTo>
                    <a:pt x="4427" y="603"/>
                  </a:lnTo>
                  <a:lnTo>
                    <a:pt x="4453" y="572"/>
                  </a:lnTo>
                  <a:lnTo>
                    <a:pt x="4478" y="540"/>
                  </a:lnTo>
                  <a:lnTo>
                    <a:pt x="4502" y="508"/>
                  </a:lnTo>
                  <a:lnTo>
                    <a:pt x="4523" y="476"/>
                  </a:lnTo>
                  <a:lnTo>
                    <a:pt x="4544" y="444"/>
                  </a:lnTo>
                  <a:lnTo>
                    <a:pt x="4563" y="411"/>
                  </a:lnTo>
                  <a:lnTo>
                    <a:pt x="4580" y="377"/>
                  </a:lnTo>
                  <a:lnTo>
                    <a:pt x="4596" y="344"/>
                  </a:lnTo>
                  <a:lnTo>
                    <a:pt x="4611" y="310"/>
                  </a:lnTo>
                  <a:lnTo>
                    <a:pt x="4624" y="276"/>
                  </a:lnTo>
                  <a:lnTo>
                    <a:pt x="4635" y="242"/>
                  </a:lnTo>
                  <a:lnTo>
                    <a:pt x="4646" y="207"/>
                  </a:lnTo>
                  <a:lnTo>
                    <a:pt x="4655" y="173"/>
                  </a:lnTo>
                  <a:lnTo>
                    <a:pt x="4661" y="139"/>
                  </a:lnTo>
                  <a:lnTo>
                    <a:pt x="4666" y="104"/>
                  </a:lnTo>
                  <a:lnTo>
                    <a:pt x="4670" y="69"/>
                  </a:lnTo>
                  <a:lnTo>
                    <a:pt x="4673" y="34"/>
                  </a:lnTo>
                  <a:lnTo>
                    <a:pt x="467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0" name="Freeform 188"/>
            <p:cNvSpPr>
              <a:spLocks/>
            </p:cNvSpPr>
            <p:nvPr/>
          </p:nvSpPr>
          <p:spPr bwMode="auto">
            <a:xfrm>
              <a:off x="4361" y="3075"/>
              <a:ext cx="173" cy="9"/>
            </a:xfrm>
            <a:custGeom>
              <a:avLst/>
              <a:gdLst>
                <a:gd name="T0" fmla="*/ 0 w 1557"/>
                <a:gd name="T1" fmla="*/ 0 h 77"/>
                <a:gd name="T2" fmla="*/ 0 w 1557"/>
                <a:gd name="T3" fmla="*/ 0 h 77"/>
                <a:gd name="T4" fmla="*/ 0 w 1557"/>
                <a:gd name="T5" fmla="*/ 0 h 77"/>
                <a:gd name="T6" fmla="*/ 0 w 1557"/>
                <a:gd name="T7" fmla="*/ 0 h 77"/>
                <a:gd name="T8" fmla="*/ 0 w 1557"/>
                <a:gd name="T9" fmla="*/ 0 h 77"/>
                <a:gd name="T10" fmla="*/ 0 w 1557"/>
                <a:gd name="T11" fmla="*/ 0 h 77"/>
                <a:gd name="T12" fmla="*/ 0 w 1557"/>
                <a:gd name="T13" fmla="*/ 0 h 77"/>
                <a:gd name="T14" fmla="*/ 0 w 1557"/>
                <a:gd name="T15" fmla="*/ 0 h 77"/>
                <a:gd name="T16" fmla="*/ 0 w 1557"/>
                <a:gd name="T17" fmla="*/ 0 h 77"/>
                <a:gd name="T18" fmla="*/ 0 w 1557"/>
                <a:gd name="T19" fmla="*/ 0 h 77"/>
                <a:gd name="T20" fmla="*/ 0 w 1557"/>
                <a:gd name="T21" fmla="*/ 0 h 77"/>
                <a:gd name="T22" fmla="*/ 0 w 1557"/>
                <a:gd name="T23" fmla="*/ 0 h 77"/>
                <a:gd name="T24" fmla="*/ 0 w 1557"/>
                <a:gd name="T25" fmla="*/ 0 h 77"/>
                <a:gd name="T26" fmla="*/ 0 w 1557"/>
                <a:gd name="T27" fmla="*/ 0 h 77"/>
                <a:gd name="T28" fmla="*/ 0 w 1557"/>
                <a:gd name="T29" fmla="*/ 0 h 77"/>
                <a:gd name="T30" fmla="*/ 0 w 1557"/>
                <a:gd name="T31" fmla="*/ 0 h 77"/>
                <a:gd name="T32" fmla="*/ 0 w 1557"/>
                <a:gd name="T33" fmla="*/ 0 h 77"/>
                <a:gd name="T34" fmla="*/ 0 w 1557"/>
                <a:gd name="T35" fmla="*/ 0 h 77"/>
                <a:gd name="T36" fmla="*/ 0 w 1557"/>
                <a:gd name="T37" fmla="*/ 0 h 77"/>
                <a:gd name="T38" fmla="*/ 0 w 1557"/>
                <a:gd name="T39" fmla="*/ 0 h 77"/>
                <a:gd name="T40" fmla="*/ 0 w 1557"/>
                <a:gd name="T41" fmla="*/ 0 h 77"/>
                <a:gd name="T42" fmla="*/ 0 w 1557"/>
                <a:gd name="T43" fmla="*/ 0 h 77"/>
                <a:gd name="T44" fmla="*/ 0 w 1557"/>
                <a:gd name="T45" fmla="*/ 0 h 77"/>
                <a:gd name="T46" fmla="*/ 0 w 1557"/>
                <a:gd name="T47" fmla="*/ 0 h 77"/>
                <a:gd name="T48" fmla="*/ 0 w 1557"/>
                <a:gd name="T49" fmla="*/ 0 h 77"/>
                <a:gd name="T50" fmla="*/ 0 w 1557"/>
                <a:gd name="T51" fmla="*/ 0 h 77"/>
                <a:gd name="T52" fmla="*/ 0 w 1557"/>
                <a:gd name="T53" fmla="*/ 0 h 77"/>
                <a:gd name="T54" fmla="*/ 0 w 1557"/>
                <a:gd name="T55" fmla="*/ 0 h 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57" h="77">
                  <a:moveTo>
                    <a:pt x="0" y="0"/>
                  </a:moveTo>
                  <a:lnTo>
                    <a:pt x="55" y="12"/>
                  </a:lnTo>
                  <a:lnTo>
                    <a:pt x="111" y="21"/>
                  </a:lnTo>
                  <a:lnTo>
                    <a:pt x="168" y="31"/>
                  </a:lnTo>
                  <a:lnTo>
                    <a:pt x="225" y="39"/>
                  </a:lnTo>
                  <a:lnTo>
                    <a:pt x="282" y="47"/>
                  </a:lnTo>
                  <a:lnTo>
                    <a:pt x="340" y="53"/>
                  </a:lnTo>
                  <a:lnTo>
                    <a:pt x="398" y="59"/>
                  </a:lnTo>
                  <a:lnTo>
                    <a:pt x="456" y="65"/>
                  </a:lnTo>
                  <a:lnTo>
                    <a:pt x="515" y="69"/>
                  </a:lnTo>
                  <a:lnTo>
                    <a:pt x="573" y="72"/>
                  </a:lnTo>
                  <a:lnTo>
                    <a:pt x="632" y="74"/>
                  </a:lnTo>
                  <a:lnTo>
                    <a:pt x="690" y="76"/>
                  </a:lnTo>
                  <a:lnTo>
                    <a:pt x="749" y="77"/>
                  </a:lnTo>
                  <a:lnTo>
                    <a:pt x="808" y="77"/>
                  </a:lnTo>
                  <a:lnTo>
                    <a:pt x="867" y="76"/>
                  </a:lnTo>
                  <a:lnTo>
                    <a:pt x="926" y="74"/>
                  </a:lnTo>
                  <a:lnTo>
                    <a:pt x="984" y="72"/>
                  </a:lnTo>
                  <a:lnTo>
                    <a:pt x="1042" y="69"/>
                  </a:lnTo>
                  <a:lnTo>
                    <a:pt x="1101" y="65"/>
                  </a:lnTo>
                  <a:lnTo>
                    <a:pt x="1159" y="59"/>
                  </a:lnTo>
                  <a:lnTo>
                    <a:pt x="1218" y="53"/>
                  </a:lnTo>
                  <a:lnTo>
                    <a:pt x="1275" y="47"/>
                  </a:lnTo>
                  <a:lnTo>
                    <a:pt x="1332" y="39"/>
                  </a:lnTo>
                  <a:lnTo>
                    <a:pt x="1390" y="31"/>
                  </a:lnTo>
                  <a:lnTo>
                    <a:pt x="1446" y="21"/>
                  </a:lnTo>
                  <a:lnTo>
                    <a:pt x="1502" y="12"/>
                  </a:lnTo>
                  <a:lnTo>
                    <a:pt x="155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1" name="Freeform 189"/>
            <p:cNvSpPr>
              <a:spLocks/>
            </p:cNvSpPr>
            <p:nvPr/>
          </p:nvSpPr>
          <p:spPr bwMode="auto">
            <a:xfrm>
              <a:off x="4187" y="2368"/>
              <a:ext cx="520" cy="150"/>
            </a:xfrm>
            <a:custGeom>
              <a:avLst/>
              <a:gdLst>
                <a:gd name="T0" fmla="*/ 0 w 4674"/>
                <a:gd name="T1" fmla="*/ 0 h 1351"/>
                <a:gd name="T2" fmla="*/ 0 w 4674"/>
                <a:gd name="T3" fmla="*/ 0 h 1351"/>
                <a:gd name="T4" fmla="*/ 0 w 4674"/>
                <a:gd name="T5" fmla="*/ 0 h 1351"/>
                <a:gd name="T6" fmla="*/ 0 w 4674"/>
                <a:gd name="T7" fmla="*/ 0 h 1351"/>
                <a:gd name="T8" fmla="*/ 0 w 4674"/>
                <a:gd name="T9" fmla="*/ 0 h 1351"/>
                <a:gd name="T10" fmla="*/ 0 w 4674"/>
                <a:gd name="T11" fmla="*/ 0 h 1351"/>
                <a:gd name="T12" fmla="*/ 0 w 4674"/>
                <a:gd name="T13" fmla="*/ 0 h 1351"/>
                <a:gd name="T14" fmla="*/ 0 w 4674"/>
                <a:gd name="T15" fmla="*/ 0 h 1351"/>
                <a:gd name="T16" fmla="*/ 0 w 4674"/>
                <a:gd name="T17" fmla="*/ 0 h 1351"/>
                <a:gd name="T18" fmla="*/ 0 w 4674"/>
                <a:gd name="T19" fmla="*/ 0 h 1351"/>
                <a:gd name="T20" fmla="*/ 0 w 4674"/>
                <a:gd name="T21" fmla="*/ 0 h 1351"/>
                <a:gd name="T22" fmla="*/ 0 w 4674"/>
                <a:gd name="T23" fmla="*/ 0 h 1351"/>
                <a:gd name="T24" fmla="*/ 0 w 4674"/>
                <a:gd name="T25" fmla="*/ 0 h 1351"/>
                <a:gd name="T26" fmla="*/ 0 w 4674"/>
                <a:gd name="T27" fmla="*/ 0 h 1351"/>
                <a:gd name="T28" fmla="*/ 0 w 4674"/>
                <a:gd name="T29" fmla="*/ 0 h 1351"/>
                <a:gd name="T30" fmla="*/ 0 w 4674"/>
                <a:gd name="T31" fmla="*/ 0 h 1351"/>
                <a:gd name="T32" fmla="*/ 0 w 4674"/>
                <a:gd name="T33" fmla="*/ 0 h 1351"/>
                <a:gd name="T34" fmla="*/ 0 w 4674"/>
                <a:gd name="T35" fmla="*/ 0 h 1351"/>
                <a:gd name="T36" fmla="*/ 0 w 4674"/>
                <a:gd name="T37" fmla="*/ 0 h 1351"/>
                <a:gd name="T38" fmla="*/ 0 w 4674"/>
                <a:gd name="T39" fmla="*/ 0 h 1351"/>
                <a:gd name="T40" fmla="*/ 0 w 4674"/>
                <a:gd name="T41" fmla="*/ 0 h 1351"/>
                <a:gd name="T42" fmla="*/ 0 w 4674"/>
                <a:gd name="T43" fmla="*/ 0 h 1351"/>
                <a:gd name="T44" fmla="*/ 0 w 4674"/>
                <a:gd name="T45" fmla="*/ 0 h 1351"/>
                <a:gd name="T46" fmla="*/ 0 w 4674"/>
                <a:gd name="T47" fmla="*/ 0 h 1351"/>
                <a:gd name="T48" fmla="*/ 0 w 4674"/>
                <a:gd name="T49" fmla="*/ 0 h 1351"/>
                <a:gd name="T50" fmla="*/ 0 w 4674"/>
                <a:gd name="T51" fmla="*/ 0 h 1351"/>
                <a:gd name="T52" fmla="*/ 0 w 4674"/>
                <a:gd name="T53" fmla="*/ 0 h 1351"/>
                <a:gd name="T54" fmla="*/ 0 w 4674"/>
                <a:gd name="T55" fmla="*/ 0 h 1351"/>
                <a:gd name="T56" fmla="*/ 0 w 4674"/>
                <a:gd name="T57" fmla="*/ 0 h 1351"/>
                <a:gd name="T58" fmla="*/ 0 w 4674"/>
                <a:gd name="T59" fmla="*/ 0 h 1351"/>
                <a:gd name="T60" fmla="*/ 0 w 4674"/>
                <a:gd name="T61" fmla="*/ 0 h 1351"/>
                <a:gd name="T62" fmla="*/ 0 w 4674"/>
                <a:gd name="T63" fmla="*/ 0 h 1351"/>
                <a:gd name="T64" fmla="*/ 0 w 4674"/>
                <a:gd name="T65" fmla="*/ 0 h 1351"/>
                <a:gd name="T66" fmla="*/ 0 w 4674"/>
                <a:gd name="T67" fmla="*/ 0 h 1351"/>
                <a:gd name="T68" fmla="*/ 0 w 4674"/>
                <a:gd name="T69" fmla="*/ 0 h 1351"/>
                <a:gd name="T70" fmla="*/ 0 w 4674"/>
                <a:gd name="T71" fmla="*/ 0 h 1351"/>
                <a:gd name="T72" fmla="*/ 0 w 4674"/>
                <a:gd name="T73" fmla="*/ 0 h 1351"/>
                <a:gd name="T74" fmla="*/ 0 w 4674"/>
                <a:gd name="T75" fmla="*/ 0 h 1351"/>
                <a:gd name="T76" fmla="*/ 0 w 4674"/>
                <a:gd name="T77" fmla="*/ 0 h 1351"/>
                <a:gd name="T78" fmla="*/ 1 w 4674"/>
                <a:gd name="T79" fmla="*/ 0 h 1351"/>
                <a:gd name="T80" fmla="*/ 1 w 4674"/>
                <a:gd name="T81" fmla="*/ 0 h 1351"/>
                <a:gd name="T82" fmla="*/ 1 w 4674"/>
                <a:gd name="T83" fmla="*/ 0 h 1351"/>
                <a:gd name="T84" fmla="*/ 1 w 4674"/>
                <a:gd name="T85" fmla="*/ 0 h 1351"/>
                <a:gd name="T86" fmla="*/ 1 w 4674"/>
                <a:gd name="T87" fmla="*/ 0 h 1351"/>
                <a:gd name="T88" fmla="*/ 1 w 4674"/>
                <a:gd name="T89" fmla="*/ 0 h 1351"/>
                <a:gd name="T90" fmla="*/ 1 w 4674"/>
                <a:gd name="T91" fmla="*/ 0 h 1351"/>
                <a:gd name="T92" fmla="*/ 1 w 4674"/>
                <a:gd name="T93" fmla="*/ 0 h 1351"/>
                <a:gd name="T94" fmla="*/ 1 w 4674"/>
                <a:gd name="T95" fmla="*/ 0 h 1351"/>
                <a:gd name="T96" fmla="*/ 1 w 4674"/>
                <a:gd name="T97" fmla="*/ 0 h 1351"/>
                <a:gd name="T98" fmla="*/ 1 w 4674"/>
                <a:gd name="T99" fmla="*/ 0 h 1351"/>
                <a:gd name="T100" fmla="*/ 1 w 4674"/>
                <a:gd name="T101" fmla="*/ 0 h 1351"/>
                <a:gd name="T102" fmla="*/ 1 w 4674"/>
                <a:gd name="T103" fmla="*/ 0 h 1351"/>
                <a:gd name="T104" fmla="*/ 1 w 4674"/>
                <a:gd name="T105" fmla="*/ 0 h 1351"/>
                <a:gd name="T106" fmla="*/ 1 w 4674"/>
                <a:gd name="T107" fmla="*/ 0 h 1351"/>
                <a:gd name="T108" fmla="*/ 1 w 4674"/>
                <a:gd name="T109" fmla="*/ 0 h 1351"/>
                <a:gd name="T110" fmla="*/ 1 w 4674"/>
                <a:gd name="T111" fmla="*/ 0 h 1351"/>
                <a:gd name="T112" fmla="*/ 1 w 4674"/>
                <a:gd name="T113" fmla="*/ 0 h 1351"/>
                <a:gd name="T114" fmla="*/ 1 w 4674"/>
                <a:gd name="T115" fmla="*/ 0 h 1351"/>
                <a:gd name="T116" fmla="*/ 1 w 4674"/>
                <a:gd name="T117" fmla="*/ 0 h 1351"/>
                <a:gd name="T118" fmla="*/ 1 w 4674"/>
                <a:gd name="T119" fmla="*/ 0 h 1351"/>
                <a:gd name="T120" fmla="*/ 1 w 4674"/>
                <a:gd name="T121" fmla="*/ 0 h 135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674" h="1351">
                  <a:moveTo>
                    <a:pt x="0" y="0"/>
                  </a:moveTo>
                  <a:lnTo>
                    <a:pt x="1" y="35"/>
                  </a:lnTo>
                  <a:lnTo>
                    <a:pt x="3" y="70"/>
                  </a:lnTo>
                  <a:lnTo>
                    <a:pt x="7" y="104"/>
                  </a:lnTo>
                  <a:lnTo>
                    <a:pt x="12" y="139"/>
                  </a:lnTo>
                  <a:lnTo>
                    <a:pt x="19" y="175"/>
                  </a:lnTo>
                  <a:lnTo>
                    <a:pt x="27" y="208"/>
                  </a:lnTo>
                  <a:lnTo>
                    <a:pt x="38" y="242"/>
                  </a:lnTo>
                  <a:lnTo>
                    <a:pt x="49" y="276"/>
                  </a:lnTo>
                  <a:lnTo>
                    <a:pt x="62" y="310"/>
                  </a:lnTo>
                  <a:lnTo>
                    <a:pt x="77" y="344"/>
                  </a:lnTo>
                  <a:lnTo>
                    <a:pt x="93" y="378"/>
                  </a:lnTo>
                  <a:lnTo>
                    <a:pt x="110" y="411"/>
                  </a:lnTo>
                  <a:lnTo>
                    <a:pt x="129" y="444"/>
                  </a:lnTo>
                  <a:lnTo>
                    <a:pt x="150" y="477"/>
                  </a:lnTo>
                  <a:lnTo>
                    <a:pt x="171" y="509"/>
                  </a:lnTo>
                  <a:lnTo>
                    <a:pt x="195" y="542"/>
                  </a:lnTo>
                  <a:lnTo>
                    <a:pt x="220" y="574"/>
                  </a:lnTo>
                  <a:lnTo>
                    <a:pt x="246" y="605"/>
                  </a:lnTo>
                  <a:lnTo>
                    <a:pt x="273" y="635"/>
                  </a:lnTo>
                  <a:lnTo>
                    <a:pt x="303" y="666"/>
                  </a:lnTo>
                  <a:lnTo>
                    <a:pt x="333" y="696"/>
                  </a:lnTo>
                  <a:lnTo>
                    <a:pt x="365" y="726"/>
                  </a:lnTo>
                  <a:lnTo>
                    <a:pt x="398" y="754"/>
                  </a:lnTo>
                  <a:lnTo>
                    <a:pt x="432" y="783"/>
                  </a:lnTo>
                  <a:lnTo>
                    <a:pt x="468" y="812"/>
                  </a:lnTo>
                  <a:lnTo>
                    <a:pt x="504" y="839"/>
                  </a:lnTo>
                  <a:lnTo>
                    <a:pt x="542" y="866"/>
                  </a:lnTo>
                  <a:lnTo>
                    <a:pt x="581" y="892"/>
                  </a:lnTo>
                  <a:lnTo>
                    <a:pt x="622" y="918"/>
                  </a:lnTo>
                  <a:lnTo>
                    <a:pt x="663" y="943"/>
                  </a:lnTo>
                  <a:lnTo>
                    <a:pt x="705" y="968"/>
                  </a:lnTo>
                  <a:lnTo>
                    <a:pt x="749" y="992"/>
                  </a:lnTo>
                  <a:lnTo>
                    <a:pt x="794" y="1015"/>
                  </a:lnTo>
                  <a:lnTo>
                    <a:pt x="839" y="1038"/>
                  </a:lnTo>
                  <a:lnTo>
                    <a:pt x="886" y="1060"/>
                  </a:lnTo>
                  <a:lnTo>
                    <a:pt x="934" y="1081"/>
                  </a:lnTo>
                  <a:lnTo>
                    <a:pt x="983" y="1101"/>
                  </a:lnTo>
                  <a:lnTo>
                    <a:pt x="1032" y="1122"/>
                  </a:lnTo>
                  <a:lnTo>
                    <a:pt x="1082" y="1141"/>
                  </a:lnTo>
                  <a:lnTo>
                    <a:pt x="1133" y="1159"/>
                  </a:lnTo>
                  <a:lnTo>
                    <a:pt x="1185" y="1176"/>
                  </a:lnTo>
                  <a:lnTo>
                    <a:pt x="1238" y="1193"/>
                  </a:lnTo>
                  <a:lnTo>
                    <a:pt x="1291" y="1209"/>
                  </a:lnTo>
                  <a:lnTo>
                    <a:pt x="1346" y="1224"/>
                  </a:lnTo>
                  <a:lnTo>
                    <a:pt x="1401" y="1238"/>
                  </a:lnTo>
                  <a:lnTo>
                    <a:pt x="1456" y="1252"/>
                  </a:lnTo>
                  <a:lnTo>
                    <a:pt x="1512" y="1264"/>
                  </a:lnTo>
                  <a:lnTo>
                    <a:pt x="1569" y="1277"/>
                  </a:lnTo>
                  <a:lnTo>
                    <a:pt x="1626" y="1287"/>
                  </a:lnTo>
                  <a:lnTo>
                    <a:pt x="1683" y="1298"/>
                  </a:lnTo>
                  <a:lnTo>
                    <a:pt x="1742" y="1306"/>
                  </a:lnTo>
                  <a:lnTo>
                    <a:pt x="1800" y="1315"/>
                  </a:lnTo>
                  <a:lnTo>
                    <a:pt x="1858" y="1322"/>
                  </a:lnTo>
                  <a:lnTo>
                    <a:pt x="1918" y="1330"/>
                  </a:lnTo>
                  <a:lnTo>
                    <a:pt x="1977" y="1335"/>
                  </a:lnTo>
                  <a:lnTo>
                    <a:pt x="2037" y="1340"/>
                  </a:lnTo>
                  <a:lnTo>
                    <a:pt x="2096" y="1345"/>
                  </a:lnTo>
                  <a:lnTo>
                    <a:pt x="2157" y="1347"/>
                  </a:lnTo>
                  <a:lnTo>
                    <a:pt x="2216" y="1350"/>
                  </a:lnTo>
                  <a:lnTo>
                    <a:pt x="2277" y="1351"/>
                  </a:lnTo>
                  <a:lnTo>
                    <a:pt x="2337" y="1351"/>
                  </a:lnTo>
                  <a:lnTo>
                    <a:pt x="2397" y="1351"/>
                  </a:lnTo>
                  <a:lnTo>
                    <a:pt x="2457" y="1350"/>
                  </a:lnTo>
                  <a:lnTo>
                    <a:pt x="2516" y="1347"/>
                  </a:lnTo>
                  <a:lnTo>
                    <a:pt x="2577" y="1345"/>
                  </a:lnTo>
                  <a:lnTo>
                    <a:pt x="2636" y="1340"/>
                  </a:lnTo>
                  <a:lnTo>
                    <a:pt x="2696" y="1335"/>
                  </a:lnTo>
                  <a:lnTo>
                    <a:pt x="2755" y="1330"/>
                  </a:lnTo>
                  <a:lnTo>
                    <a:pt x="2815" y="1322"/>
                  </a:lnTo>
                  <a:lnTo>
                    <a:pt x="2873" y="1315"/>
                  </a:lnTo>
                  <a:lnTo>
                    <a:pt x="2932" y="1306"/>
                  </a:lnTo>
                  <a:lnTo>
                    <a:pt x="2990" y="1298"/>
                  </a:lnTo>
                  <a:lnTo>
                    <a:pt x="3047" y="1287"/>
                  </a:lnTo>
                  <a:lnTo>
                    <a:pt x="3105" y="1277"/>
                  </a:lnTo>
                  <a:lnTo>
                    <a:pt x="3161" y="1264"/>
                  </a:lnTo>
                  <a:lnTo>
                    <a:pt x="3217" y="1252"/>
                  </a:lnTo>
                  <a:lnTo>
                    <a:pt x="3272" y="1238"/>
                  </a:lnTo>
                  <a:lnTo>
                    <a:pt x="3328" y="1224"/>
                  </a:lnTo>
                  <a:lnTo>
                    <a:pt x="3382" y="1209"/>
                  </a:lnTo>
                  <a:lnTo>
                    <a:pt x="3435" y="1193"/>
                  </a:lnTo>
                  <a:lnTo>
                    <a:pt x="3488" y="1176"/>
                  </a:lnTo>
                  <a:lnTo>
                    <a:pt x="3540" y="1159"/>
                  </a:lnTo>
                  <a:lnTo>
                    <a:pt x="3591" y="1141"/>
                  </a:lnTo>
                  <a:lnTo>
                    <a:pt x="3641" y="1122"/>
                  </a:lnTo>
                  <a:lnTo>
                    <a:pt x="3691" y="1101"/>
                  </a:lnTo>
                  <a:lnTo>
                    <a:pt x="3739" y="1081"/>
                  </a:lnTo>
                  <a:lnTo>
                    <a:pt x="3787" y="1060"/>
                  </a:lnTo>
                  <a:lnTo>
                    <a:pt x="3834" y="1038"/>
                  </a:lnTo>
                  <a:lnTo>
                    <a:pt x="3880" y="1015"/>
                  </a:lnTo>
                  <a:lnTo>
                    <a:pt x="3924" y="992"/>
                  </a:lnTo>
                  <a:lnTo>
                    <a:pt x="3968" y="968"/>
                  </a:lnTo>
                  <a:lnTo>
                    <a:pt x="4010" y="943"/>
                  </a:lnTo>
                  <a:lnTo>
                    <a:pt x="4052" y="918"/>
                  </a:lnTo>
                  <a:lnTo>
                    <a:pt x="4092" y="892"/>
                  </a:lnTo>
                  <a:lnTo>
                    <a:pt x="4131" y="866"/>
                  </a:lnTo>
                  <a:lnTo>
                    <a:pt x="4169" y="839"/>
                  </a:lnTo>
                  <a:lnTo>
                    <a:pt x="4205" y="812"/>
                  </a:lnTo>
                  <a:lnTo>
                    <a:pt x="4242" y="783"/>
                  </a:lnTo>
                  <a:lnTo>
                    <a:pt x="4276" y="754"/>
                  </a:lnTo>
                  <a:lnTo>
                    <a:pt x="4308" y="726"/>
                  </a:lnTo>
                  <a:lnTo>
                    <a:pt x="4340" y="696"/>
                  </a:lnTo>
                  <a:lnTo>
                    <a:pt x="4370" y="666"/>
                  </a:lnTo>
                  <a:lnTo>
                    <a:pt x="4400" y="635"/>
                  </a:lnTo>
                  <a:lnTo>
                    <a:pt x="4427" y="605"/>
                  </a:lnTo>
                  <a:lnTo>
                    <a:pt x="4453" y="574"/>
                  </a:lnTo>
                  <a:lnTo>
                    <a:pt x="4478" y="542"/>
                  </a:lnTo>
                  <a:lnTo>
                    <a:pt x="4502" y="509"/>
                  </a:lnTo>
                  <a:lnTo>
                    <a:pt x="4523" y="477"/>
                  </a:lnTo>
                  <a:lnTo>
                    <a:pt x="4544" y="444"/>
                  </a:lnTo>
                  <a:lnTo>
                    <a:pt x="4563" y="411"/>
                  </a:lnTo>
                  <a:lnTo>
                    <a:pt x="4580" y="378"/>
                  </a:lnTo>
                  <a:lnTo>
                    <a:pt x="4596" y="344"/>
                  </a:lnTo>
                  <a:lnTo>
                    <a:pt x="4611" y="310"/>
                  </a:lnTo>
                  <a:lnTo>
                    <a:pt x="4624" y="276"/>
                  </a:lnTo>
                  <a:lnTo>
                    <a:pt x="4635" y="242"/>
                  </a:lnTo>
                  <a:lnTo>
                    <a:pt x="4646" y="208"/>
                  </a:lnTo>
                  <a:lnTo>
                    <a:pt x="4655" y="175"/>
                  </a:lnTo>
                  <a:lnTo>
                    <a:pt x="4661" y="139"/>
                  </a:lnTo>
                  <a:lnTo>
                    <a:pt x="4666" y="104"/>
                  </a:lnTo>
                  <a:lnTo>
                    <a:pt x="4670" y="70"/>
                  </a:lnTo>
                  <a:lnTo>
                    <a:pt x="4673" y="35"/>
                  </a:lnTo>
                  <a:lnTo>
                    <a:pt x="467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2" name="Freeform 190"/>
            <p:cNvSpPr>
              <a:spLocks/>
            </p:cNvSpPr>
            <p:nvPr/>
          </p:nvSpPr>
          <p:spPr bwMode="auto">
            <a:xfrm>
              <a:off x="4187" y="1933"/>
              <a:ext cx="520" cy="300"/>
            </a:xfrm>
            <a:custGeom>
              <a:avLst/>
              <a:gdLst>
                <a:gd name="T0" fmla="*/ 1 w 4674"/>
                <a:gd name="T1" fmla="*/ 0 h 2701"/>
                <a:gd name="T2" fmla="*/ 1 w 4674"/>
                <a:gd name="T3" fmla="*/ 0 h 2701"/>
                <a:gd name="T4" fmla="*/ 1 w 4674"/>
                <a:gd name="T5" fmla="*/ 0 h 2701"/>
                <a:gd name="T6" fmla="*/ 1 w 4674"/>
                <a:gd name="T7" fmla="*/ 0 h 2701"/>
                <a:gd name="T8" fmla="*/ 1 w 4674"/>
                <a:gd name="T9" fmla="*/ 0 h 2701"/>
                <a:gd name="T10" fmla="*/ 1 w 4674"/>
                <a:gd name="T11" fmla="*/ 0 h 2701"/>
                <a:gd name="T12" fmla="*/ 1 w 4674"/>
                <a:gd name="T13" fmla="*/ 0 h 2701"/>
                <a:gd name="T14" fmla="*/ 1 w 4674"/>
                <a:gd name="T15" fmla="*/ 0 h 2701"/>
                <a:gd name="T16" fmla="*/ 1 w 4674"/>
                <a:gd name="T17" fmla="*/ 0 h 2701"/>
                <a:gd name="T18" fmla="*/ 1 w 4674"/>
                <a:gd name="T19" fmla="*/ 0 h 2701"/>
                <a:gd name="T20" fmla="*/ 1 w 4674"/>
                <a:gd name="T21" fmla="*/ 0 h 2701"/>
                <a:gd name="T22" fmla="*/ 0 w 4674"/>
                <a:gd name="T23" fmla="*/ 0 h 2701"/>
                <a:gd name="T24" fmla="*/ 0 w 4674"/>
                <a:gd name="T25" fmla="*/ 0 h 2701"/>
                <a:gd name="T26" fmla="*/ 0 w 4674"/>
                <a:gd name="T27" fmla="*/ 0 h 2701"/>
                <a:gd name="T28" fmla="*/ 0 w 4674"/>
                <a:gd name="T29" fmla="*/ 0 h 2701"/>
                <a:gd name="T30" fmla="*/ 0 w 4674"/>
                <a:gd name="T31" fmla="*/ 0 h 2701"/>
                <a:gd name="T32" fmla="*/ 0 w 4674"/>
                <a:gd name="T33" fmla="*/ 0 h 2701"/>
                <a:gd name="T34" fmla="*/ 0 w 4674"/>
                <a:gd name="T35" fmla="*/ 0 h 2701"/>
                <a:gd name="T36" fmla="*/ 0 w 4674"/>
                <a:gd name="T37" fmla="*/ 0 h 2701"/>
                <a:gd name="T38" fmla="*/ 0 w 4674"/>
                <a:gd name="T39" fmla="*/ 0 h 2701"/>
                <a:gd name="T40" fmla="*/ 0 w 4674"/>
                <a:gd name="T41" fmla="*/ 0 h 2701"/>
                <a:gd name="T42" fmla="*/ 0 w 4674"/>
                <a:gd name="T43" fmla="*/ 0 h 2701"/>
                <a:gd name="T44" fmla="*/ 0 w 4674"/>
                <a:gd name="T45" fmla="*/ 0 h 2701"/>
                <a:gd name="T46" fmla="*/ 0 w 4674"/>
                <a:gd name="T47" fmla="*/ 0 h 2701"/>
                <a:gd name="T48" fmla="*/ 0 w 4674"/>
                <a:gd name="T49" fmla="*/ 0 h 2701"/>
                <a:gd name="T50" fmla="*/ 0 w 4674"/>
                <a:gd name="T51" fmla="*/ 0 h 2701"/>
                <a:gd name="T52" fmla="*/ 0 w 4674"/>
                <a:gd name="T53" fmla="*/ 0 h 2701"/>
                <a:gd name="T54" fmla="*/ 0 w 4674"/>
                <a:gd name="T55" fmla="*/ 0 h 2701"/>
                <a:gd name="T56" fmla="*/ 0 w 4674"/>
                <a:gd name="T57" fmla="*/ 0 h 2701"/>
                <a:gd name="T58" fmla="*/ 0 w 4674"/>
                <a:gd name="T59" fmla="*/ 0 h 2701"/>
                <a:gd name="T60" fmla="*/ 0 w 4674"/>
                <a:gd name="T61" fmla="*/ 0 h 2701"/>
                <a:gd name="T62" fmla="*/ 0 w 4674"/>
                <a:gd name="T63" fmla="*/ 0 h 2701"/>
                <a:gd name="T64" fmla="*/ 0 w 4674"/>
                <a:gd name="T65" fmla="*/ 0 h 2701"/>
                <a:gd name="T66" fmla="*/ 0 w 4674"/>
                <a:gd name="T67" fmla="*/ 0 h 2701"/>
                <a:gd name="T68" fmla="*/ 0 w 4674"/>
                <a:gd name="T69" fmla="*/ 0 h 2701"/>
                <a:gd name="T70" fmla="*/ 0 w 4674"/>
                <a:gd name="T71" fmla="*/ 0 h 2701"/>
                <a:gd name="T72" fmla="*/ 0 w 4674"/>
                <a:gd name="T73" fmla="*/ 0 h 2701"/>
                <a:gd name="T74" fmla="*/ 0 w 4674"/>
                <a:gd name="T75" fmla="*/ 0 h 2701"/>
                <a:gd name="T76" fmla="*/ 0 w 4674"/>
                <a:gd name="T77" fmla="*/ 0 h 2701"/>
                <a:gd name="T78" fmla="*/ 0 w 4674"/>
                <a:gd name="T79" fmla="*/ 0 h 2701"/>
                <a:gd name="T80" fmla="*/ 0 w 4674"/>
                <a:gd name="T81" fmla="*/ 0 h 2701"/>
                <a:gd name="T82" fmla="*/ 0 w 4674"/>
                <a:gd name="T83" fmla="*/ 0 h 2701"/>
                <a:gd name="T84" fmla="*/ 0 w 4674"/>
                <a:gd name="T85" fmla="*/ 0 h 2701"/>
                <a:gd name="T86" fmla="*/ 0 w 4674"/>
                <a:gd name="T87" fmla="*/ 0 h 2701"/>
                <a:gd name="T88" fmla="*/ 0 w 4674"/>
                <a:gd name="T89" fmla="*/ 0 h 2701"/>
                <a:gd name="T90" fmla="*/ 0 w 4674"/>
                <a:gd name="T91" fmla="*/ 0 h 2701"/>
                <a:gd name="T92" fmla="*/ 0 w 4674"/>
                <a:gd name="T93" fmla="*/ 0 h 2701"/>
                <a:gd name="T94" fmla="*/ 0 w 4674"/>
                <a:gd name="T95" fmla="*/ 0 h 2701"/>
                <a:gd name="T96" fmla="*/ 0 w 4674"/>
                <a:gd name="T97" fmla="*/ 0 h 2701"/>
                <a:gd name="T98" fmla="*/ 1 w 4674"/>
                <a:gd name="T99" fmla="*/ 0 h 2701"/>
                <a:gd name="T100" fmla="*/ 1 w 4674"/>
                <a:gd name="T101" fmla="*/ 0 h 2701"/>
                <a:gd name="T102" fmla="*/ 1 w 4674"/>
                <a:gd name="T103" fmla="*/ 0 h 2701"/>
                <a:gd name="T104" fmla="*/ 1 w 4674"/>
                <a:gd name="T105" fmla="*/ 0 h 2701"/>
                <a:gd name="T106" fmla="*/ 1 w 4674"/>
                <a:gd name="T107" fmla="*/ 0 h 2701"/>
                <a:gd name="T108" fmla="*/ 1 w 4674"/>
                <a:gd name="T109" fmla="*/ 0 h 2701"/>
                <a:gd name="T110" fmla="*/ 1 w 4674"/>
                <a:gd name="T111" fmla="*/ 0 h 2701"/>
                <a:gd name="T112" fmla="*/ 1 w 4674"/>
                <a:gd name="T113" fmla="*/ 0 h 2701"/>
                <a:gd name="T114" fmla="*/ 1 w 4674"/>
                <a:gd name="T115" fmla="*/ 0 h 2701"/>
                <a:gd name="T116" fmla="*/ 1 w 4674"/>
                <a:gd name="T117" fmla="*/ 0 h 2701"/>
                <a:gd name="T118" fmla="*/ 1 w 4674"/>
                <a:gd name="T119" fmla="*/ 0 h 2701"/>
                <a:gd name="T120" fmla="*/ 1 w 4674"/>
                <a:gd name="T121" fmla="*/ 0 h 270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674" h="2701">
                  <a:moveTo>
                    <a:pt x="4674" y="1350"/>
                  </a:moveTo>
                  <a:lnTo>
                    <a:pt x="4673" y="1315"/>
                  </a:lnTo>
                  <a:lnTo>
                    <a:pt x="4670" y="1280"/>
                  </a:lnTo>
                  <a:lnTo>
                    <a:pt x="4666" y="1245"/>
                  </a:lnTo>
                  <a:lnTo>
                    <a:pt x="4661" y="1210"/>
                  </a:lnTo>
                  <a:lnTo>
                    <a:pt x="4655" y="1176"/>
                  </a:lnTo>
                  <a:lnTo>
                    <a:pt x="4646" y="1141"/>
                  </a:lnTo>
                  <a:lnTo>
                    <a:pt x="4635" y="1107"/>
                  </a:lnTo>
                  <a:lnTo>
                    <a:pt x="4624" y="1072"/>
                  </a:lnTo>
                  <a:lnTo>
                    <a:pt x="4611" y="1038"/>
                  </a:lnTo>
                  <a:lnTo>
                    <a:pt x="4596" y="1004"/>
                  </a:lnTo>
                  <a:lnTo>
                    <a:pt x="4580" y="971"/>
                  </a:lnTo>
                  <a:lnTo>
                    <a:pt x="4562" y="937"/>
                  </a:lnTo>
                  <a:lnTo>
                    <a:pt x="4543" y="904"/>
                  </a:lnTo>
                  <a:lnTo>
                    <a:pt x="4522" y="871"/>
                  </a:lnTo>
                  <a:lnTo>
                    <a:pt x="4500" y="840"/>
                  </a:lnTo>
                  <a:lnTo>
                    <a:pt x="4476" y="807"/>
                  </a:lnTo>
                  <a:lnTo>
                    <a:pt x="4452" y="775"/>
                  </a:lnTo>
                  <a:lnTo>
                    <a:pt x="4425" y="744"/>
                  </a:lnTo>
                  <a:lnTo>
                    <a:pt x="4398" y="713"/>
                  </a:lnTo>
                  <a:lnTo>
                    <a:pt x="4368" y="682"/>
                  </a:lnTo>
                  <a:lnTo>
                    <a:pt x="4337" y="652"/>
                  </a:lnTo>
                  <a:lnTo>
                    <a:pt x="4305" y="623"/>
                  </a:lnTo>
                  <a:lnTo>
                    <a:pt x="4272" y="593"/>
                  </a:lnTo>
                  <a:lnTo>
                    <a:pt x="4238" y="565"/>
                  </a:lnTo>
                  <a:lnTo>
                    <a:pt x="4202" y="537"/>
                  </a:lnTo>
                  <a:lnTo>
                    <a:pt x="4165" y="509"/>
                  </a:lnTo>
                  <a:lnTo>
                    <a:pt x="4127" y="482"/>
                  </a:lnTo>
                  <a:lnTo>
                    <a:pt x="4088" y="455"/>
                  </a:lnTo>
                  <a:lnTo>
                    <a:pt x="4047" y="430"/>
                  </a:lnTo>
                  <a:lnTo>
                    <a:pt x="4005" y="404"/>
                  </a:lnTo>
                  <a:lnTo>
                    <a:pt x="3962" y="380"/>
                  </a:lnTo>
                  <a:lnTo>
                    <a:pt x="3918" y="355"/>
                  </a:lnTo>
                  <a:lnTo>
                    <a:pt x="3873" y="332"/>
                  </a:lnTo>
                  <a:lnTo>
                    <a:pt x="3828" y="310"/>
                  </a:lnTo>
                  <a:lnTo>
                    <a:pt x="3780" y="287"/>
                  </a:lnTo>
                  <a:lnTo>
                    <a:pt x="3732" y="266"/>
                  </a:lnTo>
                  <a:lnTo>
                    <a:pt x="3683" y="246"/>
                  </a:lnTo>
                  <a:lnTo>
                    <a:pt x="3633" y="227"/>
                  </a:lnTo>
                  <a:lnTo>
                    <a:pt x="3582" y="208"/>
                  </a:lnTo>
                  <a:lnTo>
                    <a:pt x="3531" y="189"/>
                  </a:lnTo>
                  <a:lnTo>
                    <a:pt x="3479" y="172"/>
                  </a:lnTo>
                  <a:lnTo>
                    <a:pt x="3425" y="155"/>
                  </a:lnTo>
                  <a:lnTo>
                    <a:pt x="3372" y="139"/>
                  </a:lnTo>
                  <a:lnTo>
                    <a:pt x="3317" y="124"/>
                  </a:lnTo>
                  <a:lnTo>
                    <a:pt x="3262" y="110"/>
                  </a:lnTo>
                  <a:lnTo>
                    <a:pt x="3207" y="96"/>
                  </a:lnTo>
                  <a:lnTo>
                    <a:pt x="3150" y="84"/>
                  </a:lnTo>
                  <a:lnTo>
                    <a:pt x="3093" y="72"/>
                  </a:lnTo>
                  <a:lnTo>
                    <a:pt x="3036" y="61"/>
                  </a:lnTo>
                  <a:lnTo>
                    <a:pt x="2978" y="52"/>
                  </a:lnTo>
                  <a:lnTo>
                    <a:pt x="2920" y="42"/>
                  </a:lnTo>
                  <a:lnTo>
                    <a:pt x="2860" y="34"/>
                  </a:lnTo>
                  <a:lnTo>
                    <a:pt x="2802" y="26"/>
                  </a:lnTo>
                  <a:lnTo>
                    <a:pt x="2743" y="20"/>
                  </a:lnTo>
                  <a:lnTo>
                    <a:pt x="2683" y="15"/>
                  </a:lnTo>
                  <a:lnTo>
                    <a:pt x="2623" y="9"/>
                  </a:lnTo>
                  <a:lnTo>
                    <a:pt x="2563" y="6"/>
                  </a:lnTo>
                  <a:lnTo>
                    <a:pt x="2503" y="3"/>
                  </a:lnTo>
                  <a:lnTo>
                    <a:pt x="2442" y="1"/>
                  </a:lnTo>
                  <a:lnTo>
                    <a:pt x="2382" y="0"/>
                  </a:lnTo>
                  <a:lnTo>
                    <a:pt x="2321" y="0"/>
                  </a:lnTo>
                  <a:lnTo>
                    <a:pt x="2261" y="0"/>
                  </a:lnTo>
                  <a:lnTo>
                    <a:pt x="2201" y="2"/>
                  </a:lnTo>
                  <a:lnTo>
                    <a:pt x="2141" y="4"/>
                  </a:lnTo>
                  <a:lnTo>
                    <a:pt x="2080" y="7"/>
                  </a:lnTo>
                  <a:lnTo>
                    <a:pt x="2021" y="11"/>
                  </a:lnTo>
                  <a:lnTo>
                    <a:pt x="1960" y="17"/>
                  </a:lnTo>
                  <a:lnTo>
                    <a:pt x="1901" y="23"/>
                  </a:lnTo>
                  <a:lnTo>
                    <a:pt x="1842" y="31"/>
                  </a:lnTo>
                  <a:lnTo>
                    <a:pt x="1783" y="38"/>
                  </a:lnTo>
                  <a:lnTo>
                    <a:pt x="1725" y="46"/>
                  </a:lnTo>
                  <a:lnTo>
                    <a:pt x="1666" y="56"/>
                  </a:lnTo>
                  <a:lnTo>
                    <a:pt x="1609" y="67"/>
                  </a:lnTo>
                  <a:lnTo>
                    <a:pt x="1552" y="78"/>
                  </a:lnTo>
                  <a:lnTo>
                    <a:pt x="1495" y="90"/>
                  </a:lnTo>
                  <a:lnTo>
                    <a:pt x="1439" y="103"/>
                  </a:lnTo>
                  <a:lnTo>
                    <a:pt x="1384" y="117"/>
                  </a:lnTo>
                  <a:lnTo>
                    <a:pt x="1329" y="131"/>
                  </a:lnTo>
                  <a:lnTo>
                    <a:pt x="1274" y="147"/>
                  </a:lnTo>
                  <a:lnTo>
                    <a:pt x="1221" y="163"/>
                  </a:lnTo>
                  <a:lnTo>
                    <a:pt x="1168" y="180"/>
                  </a:lnTo>
                  <a:lnTo>
                    <a:pt x="1116" y="198"/>
                  </a:lnTo>
                  <a:lnTo>
                    <a:pt x="1065" y="216"/>
                  </a:lnTo>
                  <a:lnTo>
                    <a:pt x="1014" y="237"/>
                  </a:lnTo>
                  <a:lnTo>
                    <a:pt x="966" y="257"/>
                  </a:lnTo>
                  <a:lnTo>
                    <a:pt x="917" y="277"/>
                  </a:lnTo>
                  <a:lnTo>
                    <a:pt x="869" y="299"/>
                  </a:lnTo>
                  <a:lnTo>
                    <a:pt x="823" y="321"/>
                  </a:lnTo>
                  <a:lnTo>
                    <a:pt x="778" y="344"/>
                  </a:lnTo>
                  <a:lnTo>
                    <a:pt x="733" y="368"/>
                  </a:lnTo>
                  <a:lnTo>
                    <a:pt x="690" y="392"/>
                  </a:lnTo>
                  <a:lnTo>
                    <a:pt x="647" y="417"/>
                  </a:lnTo>
                  <a:lnTo>
                    <a:pt x="606" y="443"/>
                  </a:lnTo>
                  <a:lnTo>
                    <a:pt x="566" y="469"/>
                  </a:lnTo>
                  <a:lnTo>
                    <a:pt x="527" y="496"/>
                  </a:lnTo>
                  <a:lnTo>
                    <a:pt x="490" y="522"/>
                  </a:lnTo>
                  <a:lnTo>
                    <a:pt x="453" y="551"/>
                  </a:lnTo>
                  <a:lnTo>
                    <a:pt x="418" y="578"/>
                  </a:lnTo>
                  <a:lnTo>
                    <a:pt x="384" y="608"/>
                  </a:lnTo>
                  <a:lnTo>
                    <a:pt x="352" y="637"/>
                  </a:lnTo>
                  <a:lnTo>
                    <a:pt x="320" y="668"/>
                  </a:lnTo>
                  <a:lnTo>
                    <a:pt x="290" y="697"/>
                  </a:lnTo>
                  <a:lnTo>
                    <a:pt x="262" y="728"/>
                  </a:lnTo>
                  <a:lnTo>
                    <a:pt x="235" y="760"/>
                  </a:lnTo>
                  <a:lnTo>
                    <a:pt x="209" y="791"/>
                  </a:lnTo>
                  <a:lnTo>
                    <a:pt x="185" y="823"/>
                  </a:lnTo>
                  <a:lnTo>
                    <a:pt x="162" y="856"/>
                  </a:lnTo>
                  <a:lnTo>
                    <a:pt x="141" y="888"/>
                  </a:lnTo>
                  <a:lnTo>
                    <a:pt x="121" y="921"/>
                  </a:lnTo>
                  <a:lnTo>
                    <a:pt x="102" y="954"/>
                  </a:lnTo>
                  <a:lnTo>
                    <a:pt x="85" y="988"/>
                  </a:lnTo>
                  <a:lnTo>
                    <a:pt x="70" y="1021"/>
                  </a:lnTo>
                  <a:lnTo>
                    <a:pt x="56" y="1055"/>
                  </a:lnTo>
                  <a:lnTo>
                    <a:pt x="43" y="1090"/>
                  </a:lnTo>
                  <a:lnTo>
                    <a:pt x="32" y="1124"/>
                  </a:lnTo>
                  <a:lnTo>
                    <a:pt x="23" y="1158"/>
                  </a:lnTo>
                  <a:lnTo>
                    <a:pt x="15" y="1193"/>
                  </a:lnTo>
                  <a:lnTo>
                    <a:pt x="9" y="1228"/>
                  </a:lnTo>
                  <a:lnTo>
                    <a:pt x="5" y="1263"/>
                  </a:lnTo>
                  <a:lnTo>
                    <a:pt x="2" y="1297"/>
                  </a:lnTo>
                  <a:lnTo>
                    <a:pt x="0" y="1332"/>
                  </a:lnTo>
                  <a:lnTo>
                    <a:pt x="0" y="1367"/>
                  </a:lnTo>
                  <a:lnTo>
                    <a:pt x="2" y="1402"/>
                  </a:lnTo>
                  <a:lnTo>
                    <a:pt x="5" y="1437"/>
                  </a:lnTo>
                  <a:lnTo>
                    <a:pt x="9" y="1472"/>
                  </a:lnTo>
                  <a:lnTo>
                    <a:pt x="15" y="1506"/>
                  </a:lnTo>
                  <a:lnTo>
                    <a:pt x="23" y="1541"/>
                  </a:lnTo>
                  <a:lnTo>
                    <a:pt x="32" y="1575"/>
                  </a:lnTo>
                  <a:lnTo>
                    <a:pt x="43" y="1611"/>
                  </a:lnTo>
                  <a:lnTo>
                    <a:pt x="56" y="1644"/>
                  </a:lnTo>
                  <a:lnTo>
                    <a:pt x="70" y="1678"/>
                  </a:lnTo>
                  <a:lnTo>
                    <a:pt x="85" y="1712"/>
                  </a:lnTo>
                  <a:lnTo>
                    <a:pt x="102" y="1745"/>
                  </a:lnTo>
                  <a:lnTo>
                    <a:pt x="121" y="1779"/>
                  </a:lnTo>
                  <a:lnTo>
                    <a:pt x="141" y="1812"/>
                  </a:lnTo>
                  <a:lnTo>
                    <a:pt x="162" y="1844"/>
                  </a:lnTo>
                  <a:lnTo>
                    <a:pt x="185" y="1877"/>
                  </a:lnTo>
                  <a:lnTo>
                    <a:pt x="209" y="1909"/>
                  </a:lnTo>
                  <a:lnTo>
                    <a:pt x="235" y="1941"/>
                  </a:lnTo>
                  <a:lnTo>
                    <a:pt x="262" y="1972"/>
                  </a:lnTo>
                  <a:lnTo>
                    <a:pt x="290" y="2002"/>
                  </a:lnTo>
                  <a:lnTo>
                    <a:pt x="320" y="2033"/>
                  </a:lnTo>
                  <a:lnTo>
                    <a:pt x="352" y="2063"/>
                  </a:lnTo>
                  <a:lnTo>
                    <a:pt x="384" y="2093"/>
                  </a:lnTo>
                  <a:lnTo>
                    <a:pt x="418" y="2121"/>
                  </a:lnTo>
                  <a:lnTo>
                    <a:pt x="453" y="2150"/>
                  </a:lnTo>
                  <a:lnTo>
                    <a:pt x="490" y="2178"/>
                  </a:lnTo>
                  <a:lnTo>
                    <a:pt x="527" y="2205"/>
                  </a:lnTo>
                  <a:lnTo>
                    <a:pt x="566" y="2232"/>
                  </a:lnTo>
                  <a:lnTo>
                    <a:pt x="606" y="2257"/>
                  </a:lnTo>
                  <a:lnTo>
                    <a:pt x="647" y="2283"/>
                  </a:lnTo>
                  <a:lnTo>
                    <a:pt x="690" y="2308"/>
                  </a:lnTo>
                  <a:lnTo>
                    <a:pt x="733" y="2333"/>
                  </a:lnTo>
                  <a:lnTo>
                    <a:pt x="778" y="2356"/>
                  </a:lnTo>
                  <a:lnTo>
                    <a:pt x="823" y="2379"/>
                  </a:lnTo>
                  <a:lnTo>
                    <a:pt x="869" y="2402"/>
                  </a:lnTo>
                  <a:lnTo>
                    <a:pt x="917" y="2423"/>
                  </a:lnTo>
                  <a:lnTo>
                    <a:pt x="966" y="2444"/>
                  </a:lnTo>
                  <a:lnTo>
                    <a:pt x="1014" y="2464"/>
                  </a:lnTo>
                  <a:lnTo>
                    <a:pt x="1065" y="2483"/>
                  </a:lnTo>
                  <a:lnTo>
                    <a:pt x="1116" y="2501"/>
                  </a:lnTo>
                  <a:lnTo>
                    <a:pt x="1168" y="2519"/>
                  </a:lnTo>
                  <a:lnTo>
                    <a:pt x="1221" y="2536"/>
                  </a:lnTo>
                  <a:lnTo>
                    <a:pt x="1274" y="2553"/>
                  </a:lnTo>
                  <a:lnTo>
                    <a:pt x="1329" y="2568"/>
                  </a:lnTo>
                  <a:lnTo>
                    <a:pt x="1384" y="2583"/>
                  </a:lnTo>
                  <a:lnTo>
                    <a:pt x="1439" y="2597"/>
                  </a:lnTo>
                  <a:lnTo>
                    <a:pt x="1495" y="2610"/>
                  </a:lnTo>
                  <a:lnTo>
                    <a:pt x="1552" y="2622"/>
                  </a:lnTo>
                  <a:lnTo>
                    <a:pt x="1609" y="2633"/>
                  </a:lnTo>
                  <a:lnTo>
                    <a:pt x="1666" y="2644"/>
                  </a:lnTo>
                  <a:lnTo>
                    <a:pt x="1725" y="2653"/>
                  </a:lnTo>
                  <a:lnTo>
                    <a:pt x="1783" y="2662"/>
                  </a:lnTo>
                  <a:lnTo>
                    <a:pt x="1842" y="2670"/>
                  </a:lnTo>
                  <a:lnTo>
                    <a:pt x="1901" y="2677"/>
                  </a:lnTo>
                  <a:lnTo>
                    <a:pt x="1960" y="2683"/>
                  </a:lnTo>
                  <a:lnTo>
                    <a:pt x="2021" y="2688"/>
                  </a:lnTo>
                  <a:lnTo>
                    <a:pt x="2080" y="2692"/>
                  </a:lnTo>
                  <a:lnTo>
                    <a:pt x="2141" y="2696"/>
                  </a:lnTo>
                  <a:lnTo>
                    <a:pt x="2201" y="2698"/>
                  </a:lnTo>
                  <a:lnTo>
                    <a:pt x="2261" y="2700"/>
                  </a:lnTo>
                  <a:lnTo>
                    <a:pt x="2321" y="2701"/>
                  </a:lnTo>
                  <a:lnTo>
                    <a:pt x="2382" y="2700"/>
                  </a:lnTo>
                  <a:lnTo>
                    <a:pt x="2442" y="2699"/>
                  </a:lnTo>
                  <a:lnTo>
                    <a:pt x="2503" y="2697"/>
                  </a:lnTo>
                  <a:lnTo>
                    <a:pt x="2563" y="2695"/>
                  </a:lnTo>
                  <a:lnTo>
                    <a:pt x="2623" y="2690"/>
                  </a:lnTo>
                  <a:lnTo>
                    <a:pt x="2683" y="2686"/>
                  </a:lnTo>
                  <a:lnTo>
                    <a:pt x="2743" y="2680"/>
                  </a:lnTo>
                  <a:lnTo>
                    <a:pt x="2802" y="2673"/>
                  </a:lnTo>
                  <a:lnTo>
                    <a:pt x="2860" y="2666"/>
                  </a:lnTo>
                  <a:lnTo>
                    <a:pt x="2920" y="2657"/>
                  </a:lnTo>
                  <a:lnTo>
                    <a:pt x="2978" y="2649"/>
                  </a:lnTo>
                  <a:lnTo>
                    <a:pt x="3036" y="2638"/>
                  </a:lnTo>
                  <a:lnTo>
                    <a:pt x="3093" y="2628"/>
                  </a:lnTo>
                  <a:lnTo>
                    <a:pt x="3150" y="2616"/>
                  </a:lnTo>
                  <a:lnTo>
                    <a:pt x="3207" y="2603"/>
                  </a:lnTo>
                  <a:lnTo>
                    <a:pt x="3262" y="2591"/>
                  </a:lnTo>
                  <a:lnTo>
                    <a:pt x="3317" y="2576"/>
                  </a:lnTo>
                  <a:lnTo>
                    <a:pt x="3372" y="2561"/>
                  </a:lnTo>
                  <a:lnTo>
                    <a:pt x="3425" y="2545"/>
                  </a:lnTo>
                  <a:lnTo>
                    <a:pt x="3479" y="2528"/>
                  </a:lnTo>
                  <a:lnTo>
                    <a:pt x="3531" y="2511"/>
                  </a:lnTo>
                  <a:lnTo>
                    <a:pt x="3582" y="2493"/>
                  </a:lnTo>
                  <a:lnTo>
                    <a:pt x="3633" y="2474"/>
                  </a:lnTo>
                  <a:lnTo>
                    <a:pt x="3683" y="2454"/>
                  </a:lnTo>
                  <a:lnTo>
                    <a:pt x="3732" y="2433"/>
                  </a:lnTo>
                  <a:lnTo>
                    <a:pt x="3780" y="2412"/>
                  </a:lnTo>
                  <a:lnTo>
                    <a:pt x="3828" y="2390"/>
                  </a:lnTo>
                  <a:lnTo>
                    <a:pt x="3873" y="2368"/>
                  </a:lnTo>
                  <a:lnTo>
                    <a:pt x="3918" y="2344"/>
                  </a:lnTo>
                  <a:lnTo>
                    <a:pt x="3962" y="2320"/>
                  </a:lnTo>
                  <a:lnTo>
                    <a:pt x="4005" y="2295"/>
                  </a:lnTo>
                  <a:lnTo>
                    <a:pt x="4047" y="2271"/>
                  </a:lnTo>
                  <a:lnTo>
                    <a:pt x="4088" y="2244"/>
                  </a:lnTo>
                  <a:lnTo>
                    <a:pt x="4127" y="2218"/>
                  </a:lnTo>
                  <a:lnTo>
                    <a:pt x="4165" y="2191"/>
                  </a:lnTo>
                  <a:lnTo>
                    <a:pt x="4202" y="2164"/>
                  </a:lnTo>
                  <a:lnTo>
                    <a:pt x="4238" y="2135"/>
                  </a:lnTo>
                  <a:lnTo>
                    <a:pt x="4272" y="2106"/>
                  </a:lnTo>
                  <a:lnTo>
                    <a:pt x="4305" y="2078"/>
                  </a:lnTo>
                  <a:lnTo>
                    <a:pt x="4337" y="2048"/>
                  </a:lnTo>
                  <a:lnTo>
                    <a:pt x="4368" y="2017"/>
                  </a:lnTo>
                  <a:lnTo>
                    <a:pt x="4398" y="1987"/>
                  </a:lnTo>
                  <a:lnTo>
                    <a:pt x="4425" y="1957"/>
                  </a:lnTo>
                  <a:lnTo>
                    <a:pt x="4452" y="1925"/>
                  </a:lnTo>
                  <a:lnTo>
                    <a:pt x="4476" y="1893"/>
                  </a:lnTo>
                  <a:lnTo>
                    <a:pt x="4500" y="1861"/>
                  </a:lnTo>
                  <a:lnTo>
                    <a:pt x="4522" y="1828"/>
                  </a:lnTo>
                  <a:lnTo>
                    <a:pt x="4543" y="1795"/>
                  </a:lnTo>
                  <a:lnTo>
                    <a:pt x="4562" y="1762"/>
                  </a:lnTo>
                  <a:lnTo>
                    <a:pt x="4580" y="1729"/>
                  </a:lnTo>
                  <a:lnTo>
                    <a:pt x="4596" y="1695"/>
                  </a:lnTo>
                  <a:lnTo>
                    <a:pt x="4611" y="1661"/>
                  </a:lnTo>
                  <a:lnTo>
                    <a:pt x="4624" y="1627"/>
                  </a:lnTo>
                  <a:lnTo>
                    <a:pt x="4635" y="1594"/>
                  </a:lnTo>
                  <a:lnTo>
                    <a:pt x="4646" y="1558"/>
                  </a:lnTo>
                  <a:lnTo>
                    <a:pt x="4655" y="1524"/>
                  </a:lnTo>
                  <a:lnTo>
                    <a:pt x="4661" y="1489"/>
                  </a:lnTo>
                  <a:lnTo>
                    <a:pt x="4666" y="1454"/>
                  </a:lnTo>
                  <a:lnTo>
                    <a:pt x="4670" y="1419"/>
                  </a:lnTo>
                  <a:lnTo>
                    <a:pt x="4673" y="1385"/>
                  </a:lnTo>
                  <a:lnTo>
                    <a:pt x="4674" y="135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3" name="Line 191"/>
            <p:cNvSpPr>
              <a:spLocks noChangeShapeType="1"/>
            </p:cNvSpPr>
            <p:nvPr/>
          </p:nvSpPr>
          <p:spPr bwMode="auto">
            <a:xfrm>
              <a:off x="4187" y="2997"/>
              <a:ext cx="0" cy="1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4" name="Line 192"/>
            <p:cNvSpPr>
              <a:spLocks noChangeShapeType="1"/>
            </p:cNvSpPr>
            <p:nvPr/>
          </p:nvSpPr>
          <p:spPr bwMode="auto">
            <a:xfrm>
              <a:off x="4707" y="2997"/>
              <a:ext cx="0" cy="19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5" name="Freeform 193"/>
            <p:cNvSpPr>
              <a:spLocks/>
            </p:cNvSpPr>
            <p:nvPr/>
          </p:nvSpPr>
          <p:spPr bwMode="auto">
            <a:xfrm>
              <a:off x="4534" y="2304"/>
              <a:ext cx="346" cy="771"/>
            </a:xfrm>
            <a:custGeom>
              <a:avLst/>
              <a:gdLst>
                <a:gd name="T0" fmla="*/ 0 w 3117"/>
                <a:gd name="T1" fmla="*/ 1 h 6939"/>
                <a:gd name="T2" fmla="*/ 0 w 3117"/>
                <a:gd name="T3" fmla="*/ 1 h 6939"/>
                <a:gd name="T4" fmla="*/ 0 w 3117"/>
                <a:gd name="T5" fmla="*/ 1 h 6939"/>
                <a:gd name="T6" fmla="*/ 0 w 3117"/>
                <a:gd name="T7" fmla="*/ 1 h 6939"/>
                <a:gd name="T8" fmla="*/ 0 w 3117"/>
                <a:gd name="T9" fmla="*/ 1 h 6939"/>
                <a:gd name="T10" fmla="*/ 0 w 3117"/>
                <a:gd name="T11" fmla="*/ 1 h 6939"/>
                <a:gd name="T12" fmla="*/ 0 w 3117"/>
                <a:gd name="T13" fmla="*/ 1 h 6939"/>
                <a:gd name="T14" fmla="*/ 0 w 3117"/>
                <a:gd name="T15" fmla="*/ 1 h 6939"/>
                <a:gd name="T16" fmla="*/ 0 w 3117"/>
                <a:gd name="T17" fmla="*/ 1 h 6939"/>
                <a:gd name="T18" fmla="*/ 0 w 3117"/>
                <a:gd name="T19" fmla="*/ 1 h 6939"/>
                <a:gd name="T20" fmla="*/ 0 w 3117"/>
                <a:gd name="T21" fmla="*/ 1 h 6939"/>
                <a:gd name="T22" fmla="*/ 0 w 3117"/>
                <a:gd name="T23" fmla="*/ 1 h 6939"/>
                <a:gd name="T24" fmla="*/ 0 w 3117"/>
                <a:gd name="T25" fmla="*/ 1 h 6939"/>
                <a:gd name="T26" fmla="*/ 0 w 3117"/>
                <a:gd name="T27" fmla="*/ 1 h 6939"/>
                <a:gd name="T28" fmla="*/ 0 w 3117"/>
                <a:gd name="T29" fmla="*/ 1 h 6939"/>
                <a:gd name="T30" fmla="*/ 0 w 3117"/>
                <a:gd name="T31" fmla="*/ 1 h 6939"/>
                <a:gd name="T32" fmla="*/ 0 w 3117"/>
                <a:gd name="T33" fmla="*/ 1 h 6939"/>
                <a:gd name="T34" fmla="*/ 0 w 3117"/>
                <a:gd name="T35" fmla="*/ 1 h 6939"/>
                <a:gd name="T36" fmla="*/ 0 w 3117"/>
                <a:gd name="T37" fmla="*/ 1 h 6939"/>
                <a:gd name="T38" fmla="*/ 0 w 3117"/>
                <a:gd name="T39" fmla="*/ 1 h 6939"/>
                <a:gd name="T40" fmla="*/ 0 w 3117"/>
                <a:gd name="T41" fmla="*/ 1 h 6939"/>
                <a:gd name="T42" fmla="*/ 0 w 3117"/>
                <a:gd name="T43" fmla="*/ 1 h 6939"/>
                <a:gd name="T44" fmla="*/ 0 w 3117"/>
                <a:gd name="T45" fmla="*/ 1 h 6939"/>
                <a:gd name="T46" fmla="*/ 0 w 3117"/>
                <a:gd name="T47" fmla="*/ 1 h 6939"/>
                <a:gd name="T48" fmla="*/ 0 w 3117"/>
                <a:gd name="T49" fmla="*/ 1 h 6939"/>
                <a:gd name="T50" fmla="*/ 0 w 3117"/>
                <a:gd name="T51" fmla="*/ 1 h 6939"/>
                <a:gd name="T52" fmla="*/ 0 w 3117"/>
                <a:gd name="T53" fmla="*/ 1 h 6939"/>
                <a:gd name="T54" fmla="*/ 0 w 3117"/>
                <a:gd name="T55" fmla="*/ 1 h 6939"/>
                <a:gd name="T56" fmla="*/ 0 w 3117"/>
                <a:gd name="T57" fmla="*/ 1 h 6939"/>
                <a:gd name="T58" fmla="*/ 0 w 3117"/>
                <a:gd name="T59" fmla="*/ 1 h 6939"/>
                <a:gd name="T60" fmla="*/ 0 w 3117"/>
                <a:gd name="T61" fmla="*/ 1 h 6939"/>
                <a:gd name="T62" fmla="*/ 0 w 3117"/>
                <a:gd name="T63" fmla="*/ 1 h 6939"/>
                <a:gd name="T64" fmla="*/ 0 w 3117"/>
                <a:gd name="T65" fmla="*/ 1 h 6939"/>
                <a:gd name="T66" fmla="*/ 0 w 3117"/>
                <a:gd name="T67" fmla="*/ 0 h 6939"/>
                <a:gd name="T68" fmla="*/ 0 w 3117"/>
                <a:gd name="T69" fmla="*/ 0 h 6939"/>
                <a:gd name="T70" fmla="*/ 0 w 3117"/>
                <a:gd name="T71" fmla="*/ 0 h 6939"/>
                <a:gd name="T72" fmla="*/ 0 w 3117"/>
                <a:gd name="T73" fmla="*/ 0 h 6939"/>
                <a:gd name="T74" fmla="*/ 0 w 3117"/>
                <a:gd name="T75" fmla="*/ 0 h 6939"/>
                <a:gd name="T76" fmla="*/ 0 w 3117"/>
                <a:gd name="T77" fmla="*/ 0 h 6939"/>
                <a:gd name="T78" fmla="*/ 0 w 3117"/>
                <a:gd name="T79" fmla="*/ 0 h 6939"/>
                <a:gd name="T80" fmla="*/ 0 w 3117"/>
                <a:gd name="T81" fmla="*/ 0 h 6939"/>
                <a:gd name="T82" fmla="*/ 0 w 3117"/>
                <a:gd name="T83" fmla="*/ 0 h 6939"/>
                <a:gd name="T84" fmla="*/ 0 w 3117"/>
                <a:gd name="T85" fmla="*/ 0 h 6939"/>
                <a:gd name="T86" fmla="*/ 0 w 3117"/>
                <a:gd name="T87" fmla="*/ 0 h 6939"/>
                <a:gd name="T88" fmla="*/ 0 w 3117"/>
                <a:gd name="T89" fmla="*/ 0 h 6939"/>
                <a:gd name="T90" fmla="*/ 0 w 3117"/>
                <a:gd name="T91" fmla="*/ 0 h 6939"/>
                <a:gd name="T92" fmla="*/ 0 w 3117"/>
                <a:gd name="T93" fmla="*/ 0 h 6939"/>
                <a:gd name="T94" fmla="*/ 0 w 3117"/>
                <a:gd name="T95" fmla="*/ 0 h 6939"/>
                <a:gd name="T96" fmla="*/ 0 w 3117"/>
                <a:gd name="T97" fmla="*/ 0 h 6939"/>
                <a:gd name="T98" fmla="*/ 0 w 3117"/>
                <a:gd name="T99" fmla="*/ 0 h 6939"/>
                <a:gd name="T100" fmla="*/ 0 w 3117"/>
                <a:gd name="T101" fmla="*/ 0 h 6939"/>
                <a:gd name="T102" fmla="*/ 0 w 3117"/>
                <a:gd name="T103" fmla="*/ 0 h 6939"/>
                <a:gd name="T104" fmla="*/ 0 w 3117"/>
                <a:gd name="T105" fmla="*/ 0 h 6939"/>
                <a:gd name="T106" fmla="*/ 0 w 3117"/>
                <a:gd name="T107" fmla="*/ 0 h 6939"/>
                <a:gd name="T108" fmla="*/ 0 w 3117"/>
                <a:gd name="T109" fmla="*/ 0 h 6939"/>
                <a:gd name="T110" fmla="*/ 0 w 3117"/>
                <a:gd name="T111" fmla="*/ 0 h 6939"/>
                <a:gd name="T112" fmla="*/ 0 w 3117"/>
                <a:gd name="T113" fmla="*/ 0 h 693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17" h="6939">
                  <a:moveTo>
                    <a:pt x="0" y="6939"/>
                  </a:moveTo>
                  <a:lnTo>
                    <a:pt x="78" y="6923"/>
                  </a:lnTo>
                  <a:lnTo>
                    <a:pt x="154" y="6905"/>
                  </a:lnTo>
                  <a:lnTo>
                    <a:pt x="230" y="6885"/>
                  </a:lnTo>
                  <a:lnTo>
                    <a:pt x="305" y="6864"/>
                  </a:lnTo>
                  <a:lnTo>
                    <a:pt x="380" y="6841"/>
                  </a:lnTo>
                  <a:lnTo>
                    <a:pt x="455" y="6817"/>
                  </a:lnTo>
                  <a:lnTo>
                    <a:pt x="529" y="6791"/>
                  </a:lnTo>
                  <a:lnTo>
                    <a:pt x="603" y="6765"/>
                  </a:lnTo>
                  <a:lnTo>
                    <a:pt x="676" y="6736"/>
                  </a:lnTo>
                  <a:lnTo>
                    <a:pt x="749" y="6706"/>
                  </a:lnTo>
                  <a:lnTo>
                    <a:pt x="821" y="6675"/>
                  </a:lnTo>
                  <a:lnTo>
                    <a:pt x="892" y="6642"/>
                  </a:lnTo>
                  <a:lnTo>
                    <a:pt x="962" y="6607"/>
                  </a:lnTo>
                  <a:lnTo>
                    <a:pt x="1032" y="6572"/>
                  </a:lnTo>
                  <a:lnTo>
                    <a:pt x="1101" y="6534"/>
                  </a:lnTo>
                  <a:lnTo>
                    <a:pt x="1169" y="6495"/>
                  </a:lnTo>
                  <a:lnTo>
                    <a:pt x="1237" y="6456"/>
                  </a:lnTo>
                  <a:lnTo>
                    <a:pt x="1304" y="6414"/>
                  </a:lnTo>
                  <a:lnTo>
                    <a:pt x="1370" y="6372"/>
                  </a:lnTo>
                  <a:lnTo>
                    <a:pt x="1434" y="6327"/>
                  </a:lnTo>
                  <a:lnTo>
                    <a:pt x="1499" y="6283"/>
                  </a:lnTo>
                  <a:lnTo>
                    <a:pt x="1562" y="6236"/>
                  </a:lnTo>
                  <a:lnTo>
                    <a:pt x="1624" y="6188"/>
                  </a:lnTo>
                  <a:lnTo>
                    <a:pt x="1685" y="6138"/>
                  </a:lnTo>
                  <a:lnTo>
                    <a:pt x="1745" y="6088"/>
                  </a:lnTo>
                  <a:lnTo>
                    <a:pt x="1805" y="6037"/>
                  </a:lnTo>
                  <a:lnTo>
                    <a:pt x="1863" y="5984"/>
                  </a:lnTo>
                  <a:lnTo>
                    <a:pt x="1921" y="5930"/>
                  </a:lnTo>
                  <a:lnTo>
                    <a:pt x="1976" y="5875"/>
                  </a:lnTo>
                  <a:lnTo>
                    <a:pt x="2031" y="5820"/>
                  </a:lnTo>
                  <a:lnTo>
                    <a:pt x="2085" y="5762"/>
                  </a:lnTo>
                  <a:lnTo>
                    <a:pt x="2137" y="5704"/>
                  </a:lnTo>
                  <a:lnTo>
                    <a:pt x="2189" y="5645"/>
                  </a:lnTo>
                  <a:lnTo>
                    <a:pt x="2239" y="5584"/>
                  </a:lnTo>
                  <a:lnTo>
                    <a:pt x="2288" y="5523"/>
                  </a:lnTo>
                  <a:lnTo>
                    <a:pt x="2336" y="5461"/>
                  </a:lnTo>
                  <a:lnTo>
                    <a:pt x="2382" y="5397"/>
                  </a:lnTo>
                  <a:lnTo>
                    <a:pt x="2428" y="5334"/>
                  </a:lnTo>
                  <a:lnTo>
                    <a:pt x="2472" y="5268"/>
                  </a:lnTo>
                  <a:lnTo>
                    <a:pt x="2514" y="5202"/>
                  </a:lnTo>
                  <a:lnTo>
                    <a:pt x="2555" y="5135"/>
                  </a:lnTo>
                  <a:lnTo>
                    <a:pt x="2596" y="5068"/>
                  </a:lnTo>
                  <a:lnTo>
                    <a:pt x="2634" y="4999"/>
                  </a:lnTo>
                  <a:lnTo>
                    <a:pt x="2671" y="4930"/>
                  </a:lnTo>
                  <a:lnTo>
                    <a:pt x="2707" y="4860"/>
                  </a:lnTo>
                  <a:lnTo>
                    <a:pt x="2741" y="4790"/>
                  </a:lnTo>
                  <a:lnTo>
                    <a:pt x="2774" y="4718"/>
                  </a:lnTo>
                  <a:lnTo>
                    <a:pt x="2805" y="4647"/>
                  </a:lnTo>
                  <a:lnTo>
                    <a:pt x="2836" y="4573"/>
                  </a:lnTo>
                  <a:lnTo>
                    <a:pt x="2864" y="4500"/>
                  </a:lnTo>
                  <a:lnTo>
                    <a:pt x="2891" y="4427"/>
                  </a:lnTo>
                  <a:lnTo>
                    <a:pt x="2916" y="4352"/>
                  </a:lnTo>
                  <a:lnTo>
                    <a:pt x="2941" y="4278"/>
                  </a:lnTo>
                  <a:lnTo>
                    <a:pt x="2963" y="4203"/>
                  </a:lnTo>
                  <a:lnTo>
                    <a:pt x="2984" y="4126"/>
                  </a:lnTo>
                  <a:lnTo>
                    <a:pt x="3003" y="4051"/>
                  </a:lnTo>
                  <a:lnTo>
                    <a:pt x="3021" y="3974"/>
                  </a:lnTo>
                  <a:lnTo>
                    <a:pt x="3038" y="3897"/>
                  </a:lnTo>
                  <a:lnTo>
                    <a:pt x="3053" y="3820"/>
                  </a:lnTo>
                  <a:lnTo>
                    <a:pt x="3066" y="3743"/>
                  </a:lnTo>
                  <a:lnTo>
                    <a:pt x="3078" y="3665"/>
                  </a:lnTo>
                  <a:lnTo>
                    <a:pt x="3088" y="3587"/>
                  </a:lnTo>
                  <a:lnTo>
                    <a:pt x="3097" y="3509"/>
                  </a:lnTo>
                  <a:lnTo>
                    <a:pt x="3104" y="3431"/>
                  </a:lnTo>
                  <a:lnTo>
                    <a:pt x="3110" y="3352"/>
                  </a:lnTo>
                  <a:lnTo>
                    <a:pt x="3114" y="3275"/>
                  </a:lnTo>
                  <a:lnTo>
                    <a:pt x="3116" y="3196"/>
                  </a:lnTo>
                  <a:lnTo>
                    <a:pt x="3117" y="3118"/>
                  </a:lnTo>
                  <a:lnTo>
                    <a:pt x="3116" y="3039"/>
                  </a:lnTo>
                  <a:lnTo>
                    <a:pt x="3113" y="2960"/>
                  </a:lnTo>
                  <a:lnTo>
                    <a:pt x="3110" y="2882"/>
                  </a:lnTo>
                  <a:lnTo>
                    <a:pt x="3103" y="2803"/>
                  </a:lnTo>
                  <a:lnTo>
                    <a:pt x="3097" y="2725"/>
                  </a:lnTo>
                  <a:lnTo>
                    <a:pt x="3088" y="2647"/>
                  </a:lnTo>
                  <a:lnTo>
                    <a:pt x="3078" y="2570"/>
                  </a:lnTo>
                  <a:lnTo>
                    <a:pt x="3066" y="2491"/>
                  </a:lnTo>
                  <a:lnTo>
                    <a:pt x="3052" y="2415"/>
                  </a:lnTo>
                  <a:lnTo>
                    <a:pt x="3037" y="2337"/>
                  </a:lnTo>
                  <a:lnTo>
                    <a:pt x="3020" y="2261"/>
                  </a:lnTo>
                  <a:lnTo>
                    <a:pt x="3002" y="2184"/>
                  </a:lnTo>
                  <a:lnTo>
                    <a:pt x="2983" y="2108"/>
                  </a:lnTo>
                  <a:lnTo>
                    <a:pt x="2962" y="2032"/>
                  </a:lnTo>
                  <a:lnTo>
                    <a:pt x="2940" y="1957"/>
                  </a:lnTo>
                  <a:lnTo>
                    <a:pt x="2915" y="1883"/>
                  </a:lnTo>
                  <a:lnTo>
                    <a:pt x="2890" y="1808"/>
                  </a:lnTo>
                  <a:lnTo>
                    <a:pt x="2862" y="1734"/>
                  </a:lnTo>
                  <a:lnTo>
                    <a:pt x="2834" y="1661"/>
                  </a:lnTo>
                  <a:lnTo>
                    <a:pt x="2804" y="1589"/>
                  </a:lnTo>
                  <a:lnTo>
                    <a:pt x="2772" y="1516"/>
                  </a:lnTo>
                  <a:lnTo>
                    <a:pt x="2739" y="1445"/>
                  </a:lnTo>
                  <a:lnTo>
                    <a:pt x="2705" y="1375"/>
                  </a:lnTo>
                  <a:lnTo>
                    <a:pt x="2669" y="1305"/>
                  </a:lnTo>
                  <a:lnTo>
                    <a:pt x="2632" y="1236"/>
                  </a:lnTo>
                  <a:lnTo>
                    <a:pt x="2594" y="1167"/>
                  </a:lnTo>
                  <a:lnTo>
                    <a:pt x="2553" y="1100"/>
                  </a:lnTo>
                  <a:lnTo>
                    <a:pt x="2512" y="1033"/>
                  </a:lnTo>
                  <a:lnTo>
                    <a:pt x="2469" y="967"/>
                  </a:lnTo>
                  <a:lnTo>
                    <a:pt x="2425" y="903"/>
                  </a:lnTo>
                  <a:lnTo>
                    <a:pt x="2380" y="838"/>
                  </a:lnTo>
                  <a:lnTo>
                    <a:pt x="2334" y="775"/>
                  </a:lnTo>
                  <a:lnTo>
                    <a:pt x="2286" y="713"/>
                  </a:lnTo>
                  <a:lnTo>
                    <a:pt x="2237" y="651"/>
                  </a:lnTo>
                  <a:lnTo>
                    <a:pt x="2186" y="590"/>
                  </a:lnTo>
                  <a:lnTo>
                    <a:pt x="2135" y="532"/>
                  </a:lnTo>
                  <a:lnTo>
                    <a:pt x="2082" y="474"/>
                  </a:lnTo>
                  <a:lnTo>
                    <a:pt x="2028" y="416"/>
                  </a:lnTo>
                  <a:lnTo>
                    <a:pt x="1974" y="360"/>
                  </a:lnTo>
                  <a:lnTo>
                    <a:pt x="1917" y="305"/>
                  </a:lnTo>
                  <a:lnTo>
                    <a:pt x="1860" y="252"/>
                  </a:lnTo>
                  <a:lnTo>
                    <a:pt x="1802" y="199"/>
                  </a:lnTo>
                  <a:lnTo>
                    <a:pt x="1742" y="148"/>
                  </a:lnTo>
                  <a:lnTo>
                    <a:pt x="1682" y="97"/>
                  </a:lnTo>
                  <a:lnTo>
                    <a:pt x="1621" y="48"/>
                  </a:lnTo>
                  <a:lnTo>
                    <a:pt x="155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6" name="Freeform 194"/>
            <p:cNvSpPr>
              <a:spLocks/>
            </p:cNvSpPr>
            <p:nvPr/>
          </p:nvSpPr>
          <p:spPr bwMode="auto">
            <a:xfrm>
              <a:off x="4014" y="2304"/>
              <a:ext cx="347" cy="771"/>
            </a:xfrm>
            <a:custGeom>
              <a:avLst/>
              <a:gdLst>
                <a:gd name="T0" fmla="*/ 0 w 3116"/>
                <a:gd name="T1" fmla="*/ 0 h 6939"/>
                <a:gd name="T2" fmla="*/ 0 w 3116"/>
                <a:gd name="T3" fmla="*/ 0 h 6939"/>
                <a:gd name="T4" fmla="*/ 0 w 3116"/>
                <a:gd name="T5" fmla="*/ 0 h 6939"/>
                <a:gd name="T6" fmla="*/ 0 w 3116"/>
                <a:gd name="T7" fmla="*/ 0 h 6939"/>
                <a:gd name="T8" fmla="*/ 0 w 3116"/>
                <a:gd name="T9" fmla="*/ 0 h 6939"/>
                <a:gd name="T10" fmla="*/ 0 w 3116"/>
                <a:gd name="T11" fmla="*/ 0 h 6939"/>
                <a:gd name="T12" fmla="*/ 0 w 3116"/>
                <a:gd name="T13" fmla="*/ 0 h 6939"/>
                <a:gd name="T14" fmla="*/ 0 w 3116"/>
                <a:gd name="T15" fmla="*/ 0 h 6939"/>
                <a:gd name="T16" fmla="*/ 0 w 3116"/>
                <a:gd name="T17" fmla="*/ 0 h 6939"/>
                <a:gd name="T18" fmla="*/ 0 w 3116"/>
                <a:gd name="T19" fmla="*/ 0 h 6939"/>
                <a:gd name="T20" fmla="*/ 0 w 3116"/>
                <a:gd name="T21" fmla="*/ 0 h 6939"/>
                <a:gd name="T22" fmla="*/ 0 w 3116"/>
                <a:gd name="T23" fmla="*/ 0 h 6939"/>
                <a:gd name="T24" fmla="*/ 0 w 3116"/>
                <a:gd name="T25" fmla="*/ 0 h 6939"/>
                <a:gd name="T26" fmla="*/ 0 w 3116"/>
                <a:gd name="T27" fmla="*/ 0 h 6939"/>
                <a:gd name="T28" fmla="*/ 0 w 3116"/>
                <a:gd name="T29" fmla="*/ 0 h 6939"/>
                <a:gd name="T30" fmla="*/ 0 w 3116"/>
                <a:gd name="T31" fmla="*/ 0 h 6939"/>
                <a:gd name="T32" fmla="*/ 0 w 3116"/>
                <a:gd name="T33" fmla="*/ 0 h 6939"/>
                <a:gd name="T34" fmla="*/ 0 w 3116"/>
                <a:gd name="T35" fmla="*/ 0 h 6939"/>
                <a:gd name="T36" fmla="*/ 0 w 3116"/>
                <a:gd name="T37" fmla="*/ 0 h 6939"/>
                <a:gd name="T38" fmla="*/ 0 w 3116"/>
                <a:gd name="T39" fmla="*/ 0 h 6939"/>
                <a:gd name="T40" fmla="*/ 0 w 3116"/>
                <a:gd name="T41" fmla="*/ 0 h 6939"/>
                <a:gd name="T42" fmla="*/ 0 w 3116"/>
                <a:gd name="T43" fmla="*/ 0 h 6939"/>
                <a:gd name="T44" fmla="*/ 0 w 3116"/>
                <a:gd name="T45" fmla="*/ 0 h 6939"/>
                <a:gd name="T46" fmla="*/ 0 w 3116"/>
                <a:gd name="T47" fmla="*/ 0 h 6939"/>
                <a:gd name="T48" fmla="*/ 0 w 3116"/>
                <a:gd name="T49" fmla="*/ 1 h 6939"/>
                <a:gd name="T50" fmla="*/ 0 w 3116"/>
                <a:gd name="T51" fmla="*/ 1 h 6939"/>
                <a:gd name="T52" fmla="*/ 0 w 3116"/>
                <a:gd name="T53" fmla="*/ 1 h 6939"/>
                <a:gd name="T54" fmla="*/ 0 w 3116"/>
                <a:gd name="T55" fmla="*/ 1 h 6939"/>
                <a:gd name="T56" fmla="*/ 0 w 3116"/>
                <a:gd name="T57" fmla="*/ 1 h 6939"/>
                <a:gd name="T58" fmla="*/ 0 w 3116"/>
                <a:gd name="T59" fmla="*/ 1 h 6939"/>
                <a:gd name="T60" fmla="*/ 0 w 3116"/>
                <a:gd name="T61" fmla="*/ 1 h 6939"/>
                <a:gd name="T62" fmla="*/ 0 w 3116"/>
                <a:gd name="T63" fmla="*/ 1 h 6939"/>
                <a:gd name="T64" fmla="*/ 0 w 3116"/>
                <a:gd name="T65" fmla="*/ 1 h 6939"/>
                <a:gd name="T66" fmla="*/ 0 w 3116"/>
                <a:gd name="T67" fmla="*/ 1 h 6939"/>
                <a:gd name="T68" fmla="*/ 0 w 3116"/>
                <a:gd name="T69" fmla="*/ 1 h 6939"/>
                <a:gd name="T70" fmla="*/ 0 w 3116"/>
                <a:gd name="T71" fmla="*/ 1 h 6939"/>
                <a:gd name="T72" fmla="*/ 0 w 3116"/>
                <a:gd name="T73" fmla="*/ 1 h 6939"/>
                <a:gd name="T74" fmla="*/ 0 w 3116"/>
                <a:gd name="T75" fmla="*/ 1 h 6939"/>
                <a:gd name="T76" fmla="*/ 0 w 3116"/>
                <a:gd name="T77" fmla="*/ 1 h 6939"/>
                <a:gd name="T78" fmla="*/ 0 w 3116"/>
                <a:gd name="T79" fmla="*/ 1 h 6939"/>
                <a:gd name="T80" fmla="*/ 0 w 3116"/>
                <a:gd name="T81" fmla="*/ 1 h 6939"/>
                <a:gd name="T82" fmla="*/ 0 w 3116"/>
                <a:gd name="T83" fmla="*/ 1 h 6939"/>
                <a:gd name="T84" fmla="*/ 0 w 3116"/>
                <a:gd name="T85" fmla="*/ 1 h 6939"/>
                <a:gd name="T86" fmla="*/ 0 w 3116"/>
                <a:gd name="T87" fmla="*/ 1 h 6939"/>
                <a:gd name="T88" fmla="*/ 0 w 3116"/>
                <a:gd name="T89" fmla="*/ 1 h 6939"/>
                <a:gd name="T90" fmla="*/ 0 w 3116"/>
                <a:gd name="T91" fmla="*/ 1 h 6939"/>
                <a:gd name="T92" fmla="*/ 0 w 3116"/>
                <a:gd name="T93" fmla="*/ 1 h 6939"/>
                <a:gd name="T94" fmla="*/ 0 w 3116"/>
                <a:gd name="T95" fmla="*/ 1 h 6939"/>
                <a:gd name="T96" fmla="*/ 0 w 3116"/>
                <a:gd name="T97" fmla="*/ 1 h 6939"/>
                <a:gd name="T98" fmla="*/ 0 w 3116"/>
                <a:gd name="T99" fmla="*/ 1 h 6939"/>
                <a:gd name="T100" fmla="*/ 0 w 3116"/>
                <a:gd name="T101" fmla="*/ 1 h 6939"/>
                <a:gd name="T102" fmla="*/ 0 w 3116"/>
                <a:gd name="T103" fmla="*/ 1 h 6939"/>
                <a:gd name="T104" fmla="*/ 0 w 3116"/>
                <a:gd name="T105" fmla="*/ 1 h 6939"/>
                <a:gd name="T106" fmla="*/ 0 w 3116"/>
                <a:gd name="T107" fmla="*/ 1 h 6939"/>
                <a:gd name="T108" fmla="*/ 0 w 3116"/>
                <a:gd name="T109" fmla="*/ 1 h 6939"/>
                <a:gd name="T110" fmla="*/ 0 w 3116"/>
                <a:gd name="T111" fmla="*/ 1 h 6939"/>
                <a:gd name="T112" fmla="*/ 0 w 3116"/>
                <a:gd name="T113" fmla="*/ 1 h 693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16" h="6939">
                  <a:moveTo>
                    <a:pt x="1558" y="0"/>
                  </a:moveTo>
                  <a:lnTo>
                    <a:pt x="1495" y="48"/>
                  </a:lnTo>
                  <a:lnTo>
                    <a:pt x="1434" y="97"/>
                  </a:lnTo>
                  <a:lnTo>
                    <a:pt x="1374" y="148"/>
                  </a:lnTo>
                  <a:lnTo>
                    <a:pt x="1314" y="199"/>
                  </a:lnTo>
                  <a:lnTo>
                    <a:pt x="1256" y="252"/>
                  </a:lnTo>
                  <a:lnTo>
                    <a:pt x="1199" y="305"/>
                  </a:lnTo>
                  <a:lnTo>
                    <a:pt x="1142" y="360"/>
                  </a:lnTo>
                  <a:lnTo>
                    <a:pt x="1088" y="416"/>
                  </a:lnTo>
                  <a:lnTo>
                    <a:pt x="1034" y="474"/>
                  </a:lnTo>
                  <a:lnTo>
                    <a:pt x="981" y="532"/>
                  </a:lnTo>
                  <a:lnTo>
                    <a:pt x="930" y="590"/>
                  </a:lnTo>
                  <a:lnTo>
                    <a:pt x="879" y="651"/>
                  </a:lnTo>
                  <a:lnTo>
                    <a:pt x="830" y="713"/>
                  </a:lnTo>
                  <a:lnTo>
                    <a:pt x="783" y="775"/>
                  </a:lnTo>
                  <a:lnTo>
                    <a:pt x="736" y="838"/>
                  </a:lnTo>
                  <a:lnTo>
                    <a:pt x="691" y="903"/>
                  </a:lnTo>
                  <a:lnTo>
                    <a:pt x="647" y="967"/>
                  </a:lnTo>
                  <a:lnTo>
                    <a:pt x="604" y="1033"/>
                  </a:lnTo>
                  <a:lnTo>
                    <a:pt x="563" y="1100"/>
                  </a:lnTo>
                  <a:lnTo>
                    <a:pt x="524" y="1167"/>
                  </a:lnTo>
                  <a:lnTo>
                    <a:pt x="484" y="1236"/>
                  </a:lnTo>
                  <a:lnTo>
                    <a:pt x="447" y="1305"/>
                  </a:lnTo>
                  <a:lnTo>
                    <a:pt x="411" y="1375"/>
                  </a:lnTo>
                  <a:lnTo>
                    <a:pt x="377" y="1445"/>
                  </a:lnTo>
                  <a:lnTo>
                    <a:pt x="344" y="1516"/>
                  </a:lnTo>
                  <a:lnTo>
                    <a:pt x="312" y="1589"/>
                  </a:lnTo>
                  <a:lnTo>
                    <a:pt x="283" y="1661"/>
                  </a:lnTo>
                  <a:lnTo>
                    <a:pt x="254" y="1734"/>
                  </a:lnTo>
                  <a:lnTo>
                    <a:pt x="226" y="1808"/>
                  </a:lnTo>
                  <a:lnTo>
                    <a:pt x="201" y="1883"/>
                  </a:lnTo>
                  <a:lnTo>
                    <a:pt x="176" y="1957"/>
                  </a:lnTo>
                  <a:lnTo>
                    <a:pt x="154" y="2032"/>
                  </a:lnTo>
                  <a:lnTo>
                    <a:pt x="133" y="2108"/>
                  </a:lnTo>
                  <a:lnTo>
                    <a:pt x="114" y="2184"/>
                  </a:lnTo>
                  <a:lnTo>
                    <a:pt x="96" y="2261"/>
                  </a:lnTo>
                  <a:lnTo>
                    <a:pt x="79" y="2337"/>
                  </a:lnTo>
                  <a:lnTo>
                    <a:pt x="64" y="2415"/>
                  </a:lnTo>
                  <a:lnTo>
                    <a:pt x="50" y="2491"/>
                  </a:lnTo>
                  <a:lnTo>
                    <a:pt x="38" y="2570"/>
                  </a:lnTo>
                  <a:lnTo>
                    <a:pt x="29" y="2647"/>
                  </a:lnTo>
                  <a:lnTo>
                    <a:pt x="19" y="2725"/>
                  </a:lnTo>
                  <a:lnTo>
                    <a:pt x="13" y="2803"/>
                  </a:lnTo>
                  <a:lnTo>
                    <a:pt x="7" y="2882"/>
                  </a:lnTo>
                  <a:lnTo>
                    <a:pt x="3" y="2960"/>
                  </a:lnTo>
                  <a:lnTo>
                    <a:pt x="0" y="3039"/>
                  </a:lnTo>
                  <a:lnTo>
                    <a:pt x="0" y="3118"/>
                  </a:lnTo>
                  <a:lnTo>
                    <a:pt x="0" y="3196"/>
                  </a:lnTo>
                  <a:lnTo>
                    <a:pt x="2" y="3275"/>
                  </a:lnTo>
                  <a:lnTo>
                    <a:pt x="7" y="3352"/>
                  </a:lnTo>
                  <a:lnTo>
                    <a:pt x="12" y="3431"/>
                  </a:lnTo>
                  <a:lnTo>
                    <a:pt x="19" y="3509"/>
                  </a:lnTo>
                  <a:lnTo>
                    <a:pt x="28" y="3587"/>
                  </a:lnTo>
                  <a:lnTo>
                    <a:pt x="38" y="3665"/>
                  </a:lnTo>
                  <a:lnTo>
                    <a:pt x="50" y="3743"/>
                  </a:lnTo>
                  <a:lnTo>
                    <a:pt x="63" y="3820"/>
                  </a:lnTo>
                  <a:lnTo>
                    <a:pt x="78" y="3897"/>
                  </a:lnTo>
                  <a:lnTo>
                    <a:pt x="95" y="3974"/>
                  </a:lnTo>
                  <a:lnTo>
                    <a:pt x="113" y="4051"/>
                  </a:lnTo>
                  <a:lnTo>
                    <a:pt x="132" y="4126"/>
                  </a:lnTo>
                  <a:lnTo>
                    <a:pt x="153" y="4203"/>
                  </a:lnTo>
                  <a:lnTo>
                    <a:pt x="175" y="4278"/>
                  </a:lnTo>
                  <a:lnTo>
                    <a:pt x="200" y="4352"/>
                  </a:lnTo>
                  <a:lnTo>
                    <a:pt x="225" y="4427"/>
                  </a:lnTo>
                  <a:lnTo>
                    <a:pt x="252" y="4500"/>
                  </a:lnTo>
                  <a:lnTo>
                    <a:pt x="280" y="4573"/>
                  </a:lnTo>
                  <a:lnTo>
                    <a:pt x="311" y="4647"/>
                  </a:lnTo>
                  <a:lnTo>
                    <a:pt x="342" y="4718"/>
                  </a:lnTo>
                  <a:lnTo>
                    <a:pt x="375" y="4790"/>
                  </a:lnTo>
                  <a:lnTo>
                    <a:pt x="410" y="4860"/>
                  </a:lnTo>
                  <a:lnTo>
                    <a:pt x="445" y="4930"/>
                  </a:lnTo>
                  <a:lnTo>
                    <a:pt x="482" y="4999"/>
                  </a:lnTo>
                  <a:lnTo>
                    <a:pt x="521" y="5068"/>
                  </a:lnTo>
                  <a:lnTo>
                    <a:pt x="561" y="5135"/>
                  </a:lnTo>
                  <a:lnTo>
                    <a:pt x="602" y="5202"/>
                  </a:lnTo>
                  <a:lnTo>
                    <a:pt x="645" y="5268"/>
                  </a:lnTo>
                  <a:lnTo>
                    <a:pt x="688" y="5334"/>
                  </a:lnTo>
                  <a:lnTo>
                    <a:pt x="734" y="5397"/>
                  </a:lnTo>
                  <a:lnTo>
                    <a:pt x="780" y="5461"/>
                  </a:lnTo>
                  <a:lnTo>
                    <a:pt x="828" y="5523"/>
                  </a:lnTo>
                  <a:lnTo>
                    <a:pt x="877" y="5584"/>
                  </a:lnTo>
                  <a:lnTo>
                    <a:pt x="927" y="5645"/>
                  </a:lnTo>
                  <a:lnTo>
                    <a:pt x="979" y="5704"/>
                  </a:lnTo>
                  <a:lnTo>
                    <a:pt x="1031" y="5762"/>
                  </a:lnTo>
                  <a:lnTo>
                    <a:pt x="1085" y="5820"/>
                  </a:lnTo>
                  <a:lnTo>
                    <a:pt x="1140" y="5875"/>
                  </a:lnTo>
                  <a:lnTo>
                    <a:pt x="1196" y="5930"/>
                  </a:lnTo>
                  <a:lnTo>
                    <a:pt x="1253" y="5984"/>
                  </a:lnTo>
                  <a:lnTo>
                    <a:pt x="1311" y="6037"/>
                  </a:lnTo>
                  <a:lnTo>
                    <a:pt x="1371" y="6088"/>
                  </a:lnTo>
                  <a:lnTo>
                    <a:pt x="1431" y="6138"/>
                  </a:lnTo>
                  <a:lnTo>
                    <a:pt x="1492" y="6188"/>
                  </a:lnTo>
                  <a:lnTo>
                    <a:pt x="1554" y="6236"/>
                  </a:lnTo>
                  <a:lnTo>
                    <a:pt x="1618" y="6283"/>
                  </a:lnTo>
                  <a:lnTo>
                    <a:pt x="1682" y="6327"/>
                  </a:lnTo>
                  <a:lnTo>
                    <a:pt x="1746" y="6372"/>
                  </a:lnTo>
                  <a:lnTo>
                    <a:pt x="1812" y="6414"/>
                  </a:lnTo>
                  <a:lnTo>
                    <a:pt x="1879" y="6456"/>
                  </a:lnTo>
                  <a:lnTo>
                    <a:pt x="1947" y="6495"/>
                  </a:lnTo>
                  <a:lnTo>
                    <a:pt x="2015" y="6534"/>
                  </a:lnTo>
                  <a:lnTo>
                    <a:pt x="2084" y="6572"/>
                  </a:lnTo>
                  <a:lnTo>
                    <a:pt x="2154" y="6607"/>
                  </a:lnTo>
                  <a:lnTo>
                    <a:pt x="2224" y="6642"/>
                  </a:lnTo>
                  <a:lnTo>
                    <a:pt x="2296" y="6675"/>
                  </a:lnTo>
                  <a:lnTo>
                    <a:pt x="2367" y="6706"/>
                  </a:lnTo>
                  <a:lnTo>
                    <a:pt x="2441" y="6736"/>
                  </a:lnTo>
                  <a:lnTo>
                    <a:pt x="2513" y="6765"/>
                  </a:lnTo>
                  <a:lnTo>
                    <a:pt x="2587" y="6791"/>
                  </a:lnTo>
                  <a:lnTo>
                    <a:pt x="2662" y="6817"/>
                  </a:lnTo>
                  <a:lnTo>
                    <a:pt x="2736" y="6841"/>
                  </a:lnTo>
                  <a:lnTo>
                    <a:pt x="2811" y="6864"/>
                  </a:lnTo>
                  <a:lnTo>
                    <a:pt x="2887" y="6885"/>
                  </a:lnTo>
                  <a:lnTo>
                    <a:pt x="2963" y="6905"/>
                  </a:lnTo>
                  <a:lnTo>
                    <a:pt x="3038" y="6923"/>
                  </a:lnTo>
                  <a:lnTo>
                    <a:pt x="3116" y="693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7" name="Line 195"/>
            <p:cNvSpPr>
              <a:spLocks noChangeShapeType="1"/>
            </p:cNvSpPr>
            <p:nvPr/>
          </p:nvSpPr>
          <p:spPr bwMode="auto">
            <a:xfrm>
              <a:off x="4187" y="2083"/>
              <a:ext cx="0" cy="2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498" name="Line 196"/>
            <p:cNvSpPr>
              <a:spLocks noChangeShapeType="1"/>
            </p:cNvSpPr>
            <p:nvPr/>
          </p:nvSpPr>
          <p:spPr bwMode="auto">
            <a:xfrm>
              <a:off x="4707" y="2083"/>
              <a:ext cx="0" cy="2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1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1362" grpId="0" autoUpdateAnimBg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Text Box 2"/>
          <p:cNvSpPr txBox="1">
            <a:spLocks noChangeArrowheads="1"/>
          </p:cNvSpPr>
          <p:nvPr/>
        </p:nvSpPr>
        <p:spPr bwMode="auto">
          <a:xfrm>
            <a:off x="0" y="0"/>
            <a:ext cx="9021763" cy="1355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660400" indent="-660400"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5090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0414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15000"/>
              </a:lnSpc>
              <a:spcBef>
                <a:spcPct val="10000"/>
              </a:spcBef>
              <a:buFontTx/>
              <a:buNone/>
            </a:pPr>
            <a:r>
              <a:rPr lang="en-US" altLang="zh-CN" sz="3600" dirty="0" smtClean="0">
                <a:latin typeface="华文中宋" pitchFamily="2" charset="-122"/>
                <a:ea typeface="华文中宋" pitchFamily="2" charset="-122"/>
              </a:rPr>
              <a:t>3.</a:t>
            </a:r>
            <a:r>
              <a:rPr lang="zh-CN" altLang="en-US" sz="3600" dirty="0" smtClean="0">
                <a:latin typeface="华文中宋" pitchFamily="2" charset="-122"/>
                <a:ea typeface="华文中宋" pitchFamily="2" charset="-122"/>
              </a:rPr>
              <a:t>当</a:t>
            </a:r>
            <a:r>
              <a:rPr lang="zh-CN" altLang="en-US" sz="3600" dirty="0">
                <a:latin typeface="华文中宋" pitchFamily="2" charset="-122"/>
                <a:ea typeface="华文中宋" pitchFamily="2" charset="-122"/>
              </a:rPr>
              <a:t>两曲面体表面为直纹面，且曲面体相交于直素线时，</a:t>
            </a:r>
            <a:r>
              <a:rPr lang="zh-CN" altLang="en-US" sz="3600" dirty="0">
                <a:solidFill>
                  <a:srgbClr val="FF3300"/>
                </a:solidFill>
                <a:latin typeface="华文中宋" pitchFamily="2" charset="-122"/>
                <a:ea typeface="华文中宋" pitchFamily="2" charset="-122"/>
              </a:rPr>
              <a:t>相贯线为直线段。</a:t>
            </a:r>
          </a:p>
        </p:txBody>
      </p:sp>
      <p:grpSp>
        <p:nvGrpSpPr>
          <p:cNvPr id="272387" name="Group 3"/>
          <p:cNvGrpSpPr>
            <a:grpSpLocks/>
          </p:cNvGrpSpPr>
          <p:nvPr/>
        </p:nvGrpSpPr>
        <p:grpSpPr bwMode="auto">
          <a:xfrm>
            <a:off x="2411413" y="2708275"/>
            <a:ext cx="1935162" cy="2633663"/>
            <a:chOff x="2384" y="1085"/>
            <a:chExt cx="1029" cy="1841"/>
          </a:xfrm>
        </p:grpSpPr>
        <p:sp>
          <p:nvSpPr>
            <p:cNvPr id="149619" name="Freeform 4"/>
            <p:cNvSpPr>
              <a:spLocks/>
            </p:cNvSpPr>
            <p:nvPr/>
          </p:nvSpPr>
          <p:spPr bwMode="auto">
            <a:xfrm>
              <a:off x="2955" y="2575"/>
              <a:ext cx="458" cy="245"/>
            </a:xfrm>
            <a:custGeom>
              <a:avLst/>
              <a:gdLst>
                <a:gd name="T0" fmla="*/ 0 w 5506"/>
                <a:gd name="T1" fmla="*/ 0 h 2936"/>
                <a:gd name="T2" fmla="*/ 0 w 5506"/>
                <a:gd name="T3" fmla="*/ 0 h 2936"/>
                <a:gd name="T4" fmla="*/ 0 w 5506"/>
                <a:gd name="T5" fmla="*/ 0 h 2936"/>
                <a:gd name="T6" fmla="*/ 0 w 5506"/>
                <a:gd name="T7" fmla="*/ 0 h 2936"/>
                <a:gd name="T8" fmla="*/ 0 w 5506"/>
                <a:gd name="T9" fmla="*/ 0 h 2936"/>
                <a:gd name="T10" fmla="*/ 0 w 5506"/>
                <a:gd name="T11" fmla="*/ 0 h 2936"/>
                <a:gd name="T12" fmla="*/ 0 w 5506"/>
                <a:gd name="T13" fmla="*/ 0 h 2936"/>
                <a:gd name="T14" fmla="*/ 0 w 5506"/>
                <a:gd name="T15" fmla="*/ 0 h 2936"/>
                <a:gd name="T16" fmla="*/ 0 w 5506"/>
                <a:gd name="T17" fmla="*/ 0 h 2936"/>
                <a:gd name="T18" fmla="*/ 0 w 5506"/>
                <a:gd name="T19" fmla="*/ 0 h 2936"/>
                <a:gd name="T20" fmla="*/ 0 w 5506"/>
                <a:gd name="T21" fmla="*/ 0 h 2936"/>
                <a:gd name="T22" fmla="*/ 0 w 5506"/>
                <a:gd name="T23" fmla="*/ 0 h 2936"/>
                <a:gd name="T24" fmla="*/ 0 w 5506"/>
                <a:gd name="T25" fmla="*/ 0 h 2936"/>
                <a:gd name="T26" fmla="*/ 0 w 5506"/>
                <a:gd name="T27" fmla="*/ 0 h 2936"/>
                <a:gd name="T28" fmla="*/ 0 w 5506"/>
                <a:gd name="T29" fmla="*/ 0 h 2936"/>
                <a:gd name="T30" fmla="*/ 0 w 5506"/>
                <a:gd name="T31" fmla="*/ 0 h 2936"/>
                <a:gd name="T32" fmla="*/ 0 w 5506"/>
                <a:gd name="T33" fmla="*/ 0 h 2936"/>
                <a:gd name="T34" fmla="*/ 0 w 5506"/>
                <a:gd name="T35" fmla="*/ 0 h 2936"/>
                <a:gd name="T36" fmla="*/ 0 w 5506"/>
                <a:gd name="T37" fmla="*/ 0 h 2936"/>
                <a:gd name="T38" fmla="*/ 0 w 5506"/>
                <a:gd name="T39" fmla="*/ 0 h 2936"/>
                <a:gd name="T40" fmla="*/ 0 w 5506"/>
                <a:gd name="T41" fmla="*/ 0 h 2936"/>
                <a:gd name="T42" fmla="*/ 0 w 5506"/>
                <a:gd name="T43" fmla="*/ 0 h 2936"/>
                <a:gd name="T44" fmla="*/ 0 w 5506"/>
                <a:gd name="T45" fmla="*/ 0 h 2936"/>
                <a:gd name="T46" fmla="*/ 0 w 5506"/>
                <a:gd name="T47" fmla="*/ 0 h 2936"/>
                <a:gd name="T48" fmla="*/ 0 w 5506"/>
                <a:gd name="T49" fmla="*/ 0 h 2936"/>
                <a:gd name="T50" fmla="*/ 0 w 5506"/>
                <a:gd name="T51" fmla="*/ 0 h 2936"/>
                <a:gd name="T52" fmla="*/ 0 w 5506"/>
                <a:gd name="T53" fmla="*/ 0 h 29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506" h="2936">
                  <a:moveTo>
                    <a:pt x="0" y="2926"/>
                  </a:moveTo>
                  <a:lnTo>
                    <a:pt x="322" y="2936"/>
                  </a:lnTo>
                  <a:lnTo>
                    <a:pt x="646" y="2933"/>
                  </a:lnTo>
                  <a:lnTo>
                    <a:pt x="968" y="2920"/>
                  </a:lnTo>
                  <a:lnTo>
                    <a:pt x="1289" y="2893"/>
                  </a:lnTo>
                  <a:lnTo>
                    <a:pt x="1605" y="2856"/>
                  </a:lnTo>
                  <a:lnTo>
                    <a:pt x="1918" y="2806"/>
                  </a:lnTo>
                  <a:lnTo>
                    <a:pt x="2223" y="2746"/>
                  </a:lnTo>
                  <a:lnTo>
                    <a:pt x="2522" y="2674"/>
                  </a:lnTo>
                  <a:lnTo>
                    <a:pt x="2812" y="2592"/>
                  </a:lnTo>
                  <a:lnTo>
                    <a:pt x="3093" y="2499"/>
                  </a:lnTo>
                  <a:lnTo>
                    <a:pt x="3362" y="2395"/>
                  </a:lnTo>
                  <a:lnTo>
                    <a:pt x="3620" y="2283"/>
                  </a:lnTo>
                  <a:lnTo>
                    <a:pt x="3865" y="2161"/>
                  </a:lnTo>
                  <a:lnTo>
                    <a:pt x="4096" y="2030"/>
                  </a:lnTo>
                  <a:lnTo>
                    <a:pt x="4312" y="1891"/>
                  </a:lnTo>
                  <a:lnTo>
                    <a:pt x="4512" y="1744"/>
                  </a:lnTo>
                  <a:lnTo>
                    <a:pt x="4696" y="1591"/>
                  </a:lnTo>
                  <a:lnTo>
                    <a:pt x="4862" y="1431"/>
                  </a:lnTo>
                  <a:lnTo>
                    <a:pt x="5011" y="1265"/>
                  </a:lnTo>
                  <a:lnTo>
                    <a:pt x="5140" y="1094"/>
                  </a:lnTo>
                  <a:lnTo>
                    <a:pt x="5252" y="918"/>
                  </a:lnTo>
                  <a:lnTo>
                    <a:pt x="5343" y="739"/>
                  </a:lnTo>
                  <a:lnTo>
                    <a:pt x="5414" y="557"/>
                  </a:lnTo>
                  <a:lnTo>
                    <a:pt x="5466" y="372"/>
                  </a:lnTo>
                  <a:lnTo>
                    <a:pt x="5496" y="187"/>
                  </a:lnTo>
                  <a:lnTo>
                    <a:pt x="550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0" name="Freeform 5"/>
            <p:cNvSpPr>
              <a:spLocks/>
            </p:cNvSpPr>
            <p:nvPr/>
          </p:nvSpPr>
          <p:spPr bwMode="auto">
            <a:xfrm>
              <a:off x="2566" y="1085"/>
              <a:ext cx="847" cy="489"/>
            </a:xfrm>
            <a:custGeom>
              <a:avLst/>
              <a:gdLst>
                <a:gd name="T0" fmla="*/ 0 w 10165"/>
                <a:gd name="T1" fmla="*/ 0 h 5873"/>
                <a:gd name="T2" fmla="*/ 0 w 10165"/>
                <a:gd name="T3" fmla="*/ 0 h 5873"/>
                <a:gd name="T4" fmla="*/ 0 w 10165"/>
                <a:gd name="T5" fmla="*/ 0 h 5873"/>
                <a:gd name="T6" fmla="*/ 0 w 10165"/>
                <a:gd name="T7" fmla="*/ 0 h 5873"/>
                <a:gd name="T8" fmla="*/ 0 w 10165"/>
                <a:gd name="T9" fmla="*/ 0 h 5873"/>
                <a:gd name="T10" fmla="*/ 0 w 10165"/>
                <a:gd name="T11" fmla="*/ 0 h 5873"/>
                <a:gd name="T12" fmla="*/ 0 w 10165"/>
                <a:gd name="T13" fmla="*/ 0 h 5873"/>
                <a:gd name="T14" fmla="*/ 0 w 10165"/>
                <a:gd name="T15" fmla="*/ 0 h 5873"/>
                <a:gd name="T16" fmla="*/ 0 w 10165"/>
                <a:gd name="T17" fmla="*/ 0 h 5873"/>
                <a:gd name="T18" fmla="*/ 0 w 10165"/>
                <a:gd name="T19" fmla="*/ 0 h 5873"/>
                <a:gd name="T20" fmla="*/ 0 w 10165"/>
                <a:gd name="T21" fmla="*/ 0 h 5873"/>
                <a:gd name="T22" fmla="*/ 0 w 10165"/>
                <a:gd name="T23" fmla="*/ 0 h 5873"/>
                <a:gd name="T24" fmla="*/ 0 w 10165"/>
                <a:gd name="T25" fmla="*/ 0 h 5873"/>
                <a:gd name="T26" fmla="*/ 0 w 10165"/>
                <a:gd name="T27" fmla="*/ 0 h 5873"/>
                <a:gd name="T28" fmla="*/ 0 w 10165"/>
                <a:gd name="T29" fmla="*/ 0 h 5873"/>
                <a:gd name="T30" fmla="*/ 0 w 10165"/>
                <a:gd name="T31" fmla="*/ 0 h 5873"/>
                <a:gd name="T32" fmla="*/ 0 w 10165"/>
                <a:gd name="T33" fmla="*/ 0 h 5873"/>
                <a:gd name="T34" fmla="*/ 0 w 10165"/>
                <a:gd name="T35" fmla="*/ 0 h 5873"/>
                <a:gd name="T36" fmla="*/ 0 w 10165"/>
                <a:gd name="T37" fmla="*/ 0 h 5873"/>
                <a:gd name="T38" fmla="*/ 0 w 10165"/>
                <a:gd name="T39" fmla="*/ 0 h 5873"/>
                <a:gd name="T40" fmla="*/ 0 w 10165"/>
                <a:gd name="T41" fmla="*/ 0 h 5873"/>
                <a:gd name="T42" fmla="*/ 0 w 10165"/>
                <a:gd name="T43" fmla="*/ 0 h 5873"/>
                <a:gd name="T44" fmla="*/ 0 w 10165"/>
                <a:gd name="T45" fmla="*/ 0 h 5873"/>
                <a:gd name="T46" fmla="*/ 0 w 10165"/>
                <a:gd name="T47" fmla="*/ 0 h 5873"/>
                <a:gd name="T48" fmla="*/ 0 w 10165"/>
                <a:gd name="T49" fmla="*/ 0 h 5873"/>
                <a:gd name="T50" fmla="*/ 0 w 10165"/>
                <a:gd name="T51" fmla="*/ 0 h 5873"/>
                <a:gd name="T52" fmla="*/ 0 w 10165"/>
                <a:gd name="T53" fmla="*/ 0 h 5873"/>
                <a:gd name="T54" fmla="*/ 0 w 10165"/>
                <a:gd name="T55" fmla="*/ 0 h 5873"/>
                <a:gd name="T56" fmla="*/ 0 w 10165"/>
                <a:gd name="T57" fmla="*/ 0 h 5873"/>
                <a:gd name="T58" fmla="*/ 0 w 10165"/>
                <a:gd name="T59" fmla="*/ 0 h 5873"/>
                <a:gd name="T60" fmla="*/ 0 w 10165"/>
                <a:gd name="T61" fmla="*/ 0 h 5873"/>
                <a:gd name="T62" fmla="*/ 0 w 10165"/>
                <a:gd name="T63" fmla="*/ 0 h 5873"/>
                <a:gd name="T64" fmla="*/ 0 w 10165"/>
                <a:gd name="T65" fmla="*/ 0 h 5873"/>
                <a:gd name="T66" fmla="*/ 0 w 10165"/>
                <a:gd name="T67" fmla="*/ 0 h 5873"/>
                <a:gd name="T68" fmla="*/ 0 w 10165"/>
                <a:gd name="T69" fmla="*/ 0 h 5873"/>
                <a:gd name="T70" fmla="*/ 0 w 10165"/>
                <a:gd name="T71" fmla="*/ 0 h 5873"/>
                <a:gd name="T72" fmla="*/ 0 w 10165"/>
                <a:gd name="T73" fmla="*/ 0 h 5873"/>
                <a:gd name="T74" fmla="*/ 0 w 10165"/>
                <a:gd name="T75" fmla="*/ 0 h 5873"/>
                <a:gd name="T76" fmla="*/ 0 w 10165"/>
                <a:gd name="T77" fmla="*/ 0 h 5873"/>
                <a:gd name="T78" fmla="*/ 0 w 10165"/>
                <a:gd name="T79" fmla="*/ 0 h 5873"/>
                <a:gd name="T80" fmla="*/ 0 w 10165"/>
                <a:gd name="T81" fmla="*/ 0 h 5873"/>
                <a:gd name="T82" fmla="*/ 0 w 10165"/>
                <a:gd name="T83" fmla="*/ 0 h 5873"/>
                <a:gd name="T84" fmla="*/ 0 w 10165"/>
                <a:gd name="T85" fmla="*/ 0 h 5873"/>
                <a:gd name="T86" fmla="*/ 0 w 10165"/>
                <a:gd name="T87" fmla="*/ 0 h 5873"/>
                <a:gd name="T88" fmla="*/ 0 w 10165"/>
                <a:gd name="T89" fmla="*/ 0 h 5873"/>
                <a:gd name="T90" fmla="*/ 0 w 10165"/>
                <a:gd name="T91" fmla="*/ 0 h 5873"/>
                <a:gd name="T92" fmla="*/ 0 w 10165"/>
                <a:gd name="T93" fmla="*/ 0 h 5873"/>
                <a:gd name="T94" fmla="*/ 0 w 10165"/>
                <a:gd name="T95" fmla="*/ 0 h 587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165" h="5873">
                  <a:moveTo>
                    <a:pt x="10165" y="2937"/>
                  </a:moveTo>
                  <a:lnTo>
                    <a:pt x="10155" y="2745"/>
                  </a:lnTo>
                  <a:lnTo>
                    <a:pt x="10122" y="2553"/>
                  </a:lnTo>
                  <a:lnTo>
                    <a:pt x="10068" y="2364"/>
                  </a:lnTo>
                  <a:lnTo>
                    <a:pt x="9993" y="2177"/>
                  </a:lnTo>
                  <a:lnTo>
                    <a:pt x="9896" y="1992"/>
                  </a:lnTo>
                  <a:lnTo>
                    <a:pt x="9779" y="1813"/>
                  </a:lnTo>
                  <a:lnTo>
                    <a:pt x="9641" y="1638"/>
                  </a:lnTo>
                  <a:lnTo>
                    <a:pt x="9485" y="1468"/>
                  </a:lnTo>
                  <a:lnTo>
                    <a:pt x="9310" y="1305"/>
                  </a:lnTo>
                  <a:lnTo>
                    <a:pt x="9116" y="1149"/>
                  </a:lnTo>
                  <a:lnTo>
                    <a:pt x="8905" y="1001"/>
                  </a:lnTo>
                  <a:lnTo>
                    <a:pt x="8677" y="861"/>
                  </a:lnTo>
                  <a:lnTo>
                    <a:pt x="8434" y="729"/>
                  </a:lnTo>
                  <a:lnTo>
                    <a:pt x="8177" y="607"/>
                  </a:lnTo>
                  <a:lnTo>
                    <a:pt x="7907" y="495"/>
                  </a:lnTo>
                  <a:lnTo>
                    <a:pt x="7624" y="393"/>
                  </a:lnTo>
                  <a:lnTo>
                    <a:pt x="7331" y="303"/>
                  </a:lnTo>
                  <a:lnTo>
                    <a:pt x="7028" y="224"/>
                  </a:lnTo>
                  <a:lnTo>
                    <a:pt x="6717" y="156"/>
                  </a:lnTo>
                  <a:lnTo>
                    <a:pt x="6398" y="100"/>
                  </a:lnTo>
                  <a:lnTo>
                    <a:pt x="6075" y="57"/>
                  </a:lnTo>
                  <a:lnTo>
                    <a:pt x="5746" y="25"/>
                  </a:lnTo>
                  <a:lnTo>
                    <a:pt x="5415" y="7"/>
                  </a:lnTo>
                  <a:lnTo>
                    <a:pt x="5083" y="0"/>
                  </a:lnTo>
                  <a:lnTo>
                    <a:pt x="4750" y="7"/>
                  </a:lnTo>
                  <a:lnTo>
                    <a:pt x="4420" y="25"/>
                  </a:lnTo>
                  <a:lnTo>
                    <a:pt x="4091" y="57"/>
                  </a:lnTo>
                  <a:lnTo>
                    <a:pt x="3768" y="100"/>
                  </a:lnTo>
                  <a:lnTo>
                    <a:pt x="3449" y="156"/>
                  </a:lnTo>
                  <a:lnTo>
                    <a:pt x="3138" y="224"/>
                  </a:lnTo>
                  <a:lnTo>
                    <a:pt x="2835" y="303"/>
                  </a:lnTo>
                  <a:lnTo>
                    <a:pt x="2542" y="393"/>
                  </a:lnTo>
                  <a:lnTo>
                    <a:pt x="2259" y="495"/>
                  </a:lnTo>
                  <a:lnTo>
                    <a:pt x="1989" y="607"/>
                  </a:lnTo>
                  <a:lnTo>
                    <a:pt x="1731" y="729"/>
                  </a:lnTo>
                  <a:lnTo>
                    <a:pt x="1489" y="861"/>
                  </a:lnTo>
                  <a:lnTo>
                    <a:pt x="1262" y="1001"/>
                  </a:lnTo>
                  <a:lnTo>
                    <a:pt x="1051" y="1149"/>
                  </a:lnTo>
                  <a:lnTo>
                    <a:pt x="857" y="1305"/>
                  </a:lnTo>
                  <a:lnTo>
                    <a:pt x="681" y="1468"/>
                  </a:lnTo>
                  <a:lnTo>
                    <a:pt x="525" y="1638"/>
                  </a:lnTo>
                  <a:lnTo>
                    <a:pt x="387" y="1813"/>
                  </a:lnTo>
                  <a:lnTo>
                    <a:pt x="270" y="1992"/>
                  </a:lnTo>
                  <a:lnTo>
                    <a:pt x="174" y="2177"/>
                  </a:lnTo>
                  <a:lnTo>
                    <a:pt x="98" y="2364"/>
                  </a:lnTo>
                  <a:lnTo>
                    <a:pt x="44" y="2553"/>
                  </a:lnTo>
                  <a:lnTo>
                    <a:pt x="11" y="2745"/>
                  </a:lnTo>
                  <a:lnTo>
                    <a:pt x="0" y="2937"/>
                  </a:lnTo>
                  <a:lnTo>
                    <a:pt x="11" y="3128"/>
                  </a:lnTo>
                  <a:lnTo>
                    <a:pt x="44" y="3320"/>
                  </a:lnTo>
                  <a:lnTo>
                    <a:pt x="98" y="3510"/>
                  </a:lnTo>
                  <a:lnTo>
                    <a:pt x="174" y="3696"/>
                  </a:lnTo>
                  <a:lnTo>
                    <a:pt x="270" y="3881"/>
                  </a:lnTo>
                  <a:lnTo>
                    <a:pt x="387" y="4060"/>
                  </a:lnTo>
                  <a:lnTo>
                    <a:pt x="525" y="4236"/>
                  </a:lnTo>
                  <a:lnTo>
                    <a:pt x="681" y="4405"/>
                  </a:lnTo>
                  <a:lnTo>
                    <a:pt x="857" y="4568"/>
                  </a:lnTo>
                  <a:lnTo>
                    <a:pt x="1051" y="4724"/>
                  </a:lnTo>
                  <a:lnTo>
                    <a:pt x="1262" y="4872"/>
                  </a:lnTo>
                  <a:lnTo>
                    <a:pt x="1489" y="5012"/>
                  </a:lnTo>
                  <a:lnTo>
                    <a:pt x="1731" y="5144"/>
                  </a:lnTo>
                  <a:lnTo>
                    <a:pt x="1989" y="5266"/>
                  </a:lnTo>
                  <a:lnTo>
                    <a:pt x="2259" y="5379"/>
                  </a:lnTo>
                  <a:lnTo>
                    <a:pt x="2542" y="5480"/>
                  </a:lnTo>
                  <a:lnTo>
                    <a:pt x="2835" y="5570"/>
                  </a:lnTo>
                  <a:lnTo>
                    <a:pt x="3138" y="5649"/>
                  </a:lnTo>
                  <a:lnTo>
                    <a:pt x="3449" y="5717"/>
                  </a:lnTo>
                  <a:lnTo>
                    <a:pt x="3768" y="5773"/>
                  </a:lnTo>
                  <a:lnTo>
                    <a:pt x="4091" y="5817"/>
                  </a:lnTo>
                  <a:lnTo>
                    <a:pt x="4420" y="5848"/>
                  </a:lnTo>
                  <a:lnTo>
                    <a:pt x="4750" y="5866"/>
                  </a:lnTo>
                  <a:lnTo>
                    <a:pt x="5083" y="5873"/>
                  </a:lnTo>
                  <a:lnTo>
                    <a:pt x="5415" y="5866"/>
                  </a:lnTo>
                  <a:lnTo>
                    <a:pt x="5746" y="5848"/>
                  </a:lnTo>
                  <a:lnTo>
                    <a:pt x="6075" y="5817"/>
                  </a:lnTo>
                  <a:lnTo>
                    <a:pt x="6398" y="5773"/>
                  </a:lnTo>
                  <a:lnTo>
                    <a:pt x="6717" y="5717"/>
                  </a:lnTo>
                  <a:lnTo>
                    <a:pt x="7028" y="5649"/>
                  </a:lnTo>
                  <a:lnTo>
                    <a:pt x="7331" y="5570"/>
                  </a:lnTo>
                  <a:lnTo>
                    <a:pt x="7624" y="5480"/>
                  </a:lnTo>
                  <a:lnTo>
                    <a:pt x="7907" y="5379"/>
                  </a:lnTo>
                  <a:lnTo>
                    <a:pt x="8177" y="5266"/>
                  </a:lnTo>
                  <a:lnTo>
                    <a:pt x="8434" y="5144"/>
                  </a:lnTo>
                  <a:lnTo>
                    <a:pt x="8677" y="5012"/>
                  </a:lnTo>
                  <a:lnTo>
                    <a:pt x="8905" y="4872"/>
                  </a:lnTo>
                  <a:lnTo>
                    <a:pt x="9116" y="4724"/>
                  </a:lnTo>
                  <a:lnTo>
                    <a:pt x="9310" y="4568"/>
                  </a:lnTo>
                  <a:lnTo>
                    <a:pt x="9485" y="4405"/>
                  </a:lnTo>
                  <a:lnTo>
                    <a:pt x="9641" y="4236"/>
                  </a:lnTo>
                  <a:lnTo>
                    <a:pt x="9779" y="4060"/>
                  </a:lnTo>
                  <a:lnTo>
                    <a:pt x="9896" y="3881"/>
                  </a:lnTo>
                  <a:lnTo>
                    <a:pt x="9993" y="3696"/>
                  </a:lnTo>
                  <a:lnTo>
                    <a:pt x="10068" y="3510"/>
                  </a:lnTo>
                  <a:lnTo>
                    <a:pt x="10122" y="3320"/>
                  </a:lnTo>
                  <a:lnTo>
                    <a:pt x="10155" y="3128"/>
                  </a:lnTo>
                  <a:lnTo>
                    <a:pt x="10165" y="293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1" name="Freeform 6"/>
            <p:cNvSpPr>
              <a:spLocks/>
            </p:cNvSpPr>
            <p:nvPr/>
          </p:nvSpPr>
          <p:spPr bwMode="auto">
            <a:xfrm>
              <a:off x="2568" y="1765"/>
              <a:ext cx="387" cy="224"/>
            </a:xfrm>
            <a:custGeom>
              <a:avLst/>
              <a:gdLst>
                <a:gd name="T0" fmla="*/ 0 w 4642"/>
                <a:gd name="T1" fmla="*/ 0 h 2680"/>
                <a:gd name="T2" fmla="*/ 0 w 4642"/>
                <a:gd name="T3" fmla="*/ 0 h 2680"/>
                <a:gd name="T4" fmla="*/ 0 w 4642"/>
                <a:gd name="T5" fmla="*/ 0 h 2680"/>
                <a:gd name="T6" fmla="*/ 0 w 4642"/>
                <a:gd name="T7" fmla="*/ 0 h 2680"/>
                <a:gd name="T8" fmla="*/ 0 w 4642"/>
                <a:gd name="T9" fmla="*/ 0 h 2680"/>
                <a:gd name="T10" fmla="*/ 0 w 4642"/>
                <a:gd name="T11" fmla="*/ 0 h 2680"/>
                <a:gd name="T12" fmla="*/ 0 w 4642"/>
                <a:gd name="T13" fmla="*/ 0 h 2680"/>
                <a:gd name="T14" fmla="*/ 0 w 4642"/>
                <a:gd name="T15" fmla="*/ 0 h 2680"/>
                <a:gd name="T16" fmla="*/ 0 w 4642"/>
                <a:gd name="T17" fmla="*/ 0 h 2680"/>
                <a:gd name="T18" fmla="*/ 0 w 4642"/>
                <a:gd name="T19" fmla="*/ 0 h 2680"/>
                <a:gd name="T20" fmla="*/ 0 w 4642"/>
                <a:gd name="T21" fmla="*/ 0 h 2680"/>
                <a:gd name="T22" fmla="*/ 0 w 4642"/>
                <a:gd name="T23" fmla="*/ 0 h 2680"/>
                <a:gd name="T24" fmla="*/ 0 w 4642"/>
                <a:gd name="T25" fmla="*/ 0 h 2680"/>
                <a:gd name="T26" fmla="*/ 0 w 4642"/>
                <a:gd name="T27" fmla="*/ 0 h 2680"/>
                <a:gd name="T28" fmla="*/ 0 w 4642"/>
                <a:gd name="T29" fmla="*/ 0 h 2680"/>
                <a:gd name="T30" fmla="*/ 0 w 4642"/>
                <a:gd name="T31" fmla="*/ 0 h 2680"/>
                <a:gd name="T32" fmla="*/ 0 w 4642"/>
                <a:gd name="T33" fmla="*/ 0 h 2680"/>
                <a:gd name="T34" fmla="*/ 0 w 4642"/>
                <a:gd name="T35" fmla="*/ 0 h 2680"/>
                <a:gd name="T36" fmla="*/ 0 w 4642"/>
                <a:gd name="T37" fmla="*/ 0 h 2680"/>
                <a:gd name="T38" fmla="*/ 0 w 4642"/>
                <a:gd name="T39" fmla="*/ 0 h 2680"/>
                <a:gd name="T40" fmla="*/ 0 w 4642"/>
                <a:gd name="T41" fmla="*/ 0 h 2680"/>
                <a:gd name="T42" fmla="*/ 0 w 4642"/>
                <a:gd name="T43" fmla="*/ 0 h 2680"/>
                <a:gd name="T44" fmla="*/ 0 w 4642"/>
                <a:gd name="T45" fmla="*/ 0 h 26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42" h="2680">
                  <a:moveTo>
                    <a:pt x="0" y="0"/>
                  </a:moveTo>
                  <a:lnTo>
                    <a:pt x="38" y="186"/>
                  </a:lnTo>
                  <a:lnTo>
                    <a:pt x="96" y="370"/>
                  </a:lnTo>
                  <a:lnTo>
                    <a:pt x="174" y="552"/>
                  </a:lnTo>
                  <a:lnTo>
                    <a:pt x="272" y="730"/>
                  </a:lnTo>
                  <a:lnTo>
                    <a:pt x="390" y="905"/>
                  </a:lnTo>
                  <a:lnTo>
                    <a:pt x="526" y="1075"/>
                  </a:lnTo>
                  <a:lnTo>
                    <a:pt x="681" y="1239"/>
                  </a:lnTo>
                  <a:lnTo>
                    <a:pt x="853" y="1398"/>
                  </a:lnTo>
                  <a:lnTo>
                    <a:pt x="1044" y="1550"/>
                  </a:lnTo>
                  <a:lnTo>
                    <a:pt x="1250" y="1695"/>
                  </a:lnTo>
                  <a:lnTo>
                    <a:pt x="1472" y="1831"/>
                  </a:lnTo>
                  <a:lnTo>
                    <a:pt x="1708" y="1959"/>
                  </a:lnTo>
                  <a:lnTo>
                    <a:pt x="1959" y="2078"/>
                  </a:lnTo>
                  <a:lnTo>
                    <a:pt x="2221" y="2188"/>
                  </a:lnTo>
                  <a:lnTo>
                    <a:pt x="2495" y="2288"/>
                  </a:lnTo>
                  <a:lnTo>
                    <a:pt x="2780" y="2377"/>
                  </a:lnTo>
                  <a:lnTo>
                    <a:pt x="3074" y="2456"/>
                  </a:lnTo>
                  <a:lnTo>
                    <a:pt x="3376" y="2524"/>
                  </a:lnTo>
                  <a:lnTo>
                    <a:pt x="3686" y="2581"/>
                  </a:lnTo>
                  <a:lnTo>
                    <a:pt x="4000" y="2626"/>
                  </a:lnTo>
                  <a:lnTo>
                    <a:pt x="4319" y="2659"/>
                  </a:lnTo>
                  <a:lnTo>
                    <a:pt x="4642" y="268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2" name="Freeform 7"/>
            <p:cNvSpPr>
              <a:spLocks/>
            </p:cNvSpPr>
            <p:nvPr/>
          </p:nvSpPr>
          <p:spPr bwMode="auto">
            <a:xfrm>
              <a:off x="2384" y="1765"/>
              <a:ext cx="571" cy="330"/>
            </a:xfrm>
            <a:custGeom>
              <a:avLst/>
              <a:gdLst>
                <a:gd name="T0" fmla="*/ 0 w 6851"/>
                <a:gd name="T1" fmla="*/ 0 h 3957"/>
                <a:gd name="T2" fmla="*/ 0 w 6851"/>
                <a:gd name="T3" fmla="*/ 0 h 3957"/>
                <a:gd name="T4" fmla="*/ 0 w 6851"/>
                <a:gd name="T5" fmla="*/ 0 h 3957"/>
                <a:gd name="T6" fmla="*/ 0 w 6851"/>
                <a:gd name="T7" fmla="*/ 0 h 3957"/>
                <a:gd name="T8" fmla="*/ 0 w 6851"/>
                <a:gd name="T9" fmla="*/ 0 h 3957"/>
                <a:gd name="T10" fmla="*/ 0 w 6851"/>
                <a:gd name="T11" fmla="*/ 0 h 3957"/>
                <a:gd name="T12" fmla="*/ 0 w 6851"/>
                <a:gd name="T13" fmla="*/ 0 h 3957"/>
                <a:gd name="T14" fmla="*/ 0 w 6851"/>
                <a:gd name="T15" fmla="*/ 0 h 3957"/>
                <a:gd name="T16" fmla="*/ 0 w 6851"/>
                <a:gd name="T17" fmla="*/ 0 h 3957"/>
                <a:gd name="T18" fmla="*/ 0 w 6851"/>
                <a:gd name="T19" fmla="*/ 0 h 3957"/>
                <a:gd name="T20" fmla="*/ 0 w 6851"/>
                <a:gd name="T21" fmla="*/ 0 h 3957"/>
                <a:gd name="T22" fmla="*/ 0 w 6851"/>
                <a:gd name="T23" fmla="*/ 0 h 3957"/>
                <a:gd name="T24" fmla="*/ 0 w 6851"/>
                <a:gd name="T25" fmla="*/ 0 h 3957"/>
                <a:gd name="T26" fmla="*/ 0 w 6851"/>
                <a:gd name="T27" fmla="*/ 0 h 3957"/>
                <a:gd name="T28" fmla="*/ 0 w 6851"/>
                <a:gd name="T29" fmla="*/ 0 h 3957"/>
                <a:gd name="T30" fmla="*/ 0 w 6851"/>
                <a:gd name="T31" fmla="*/ 0 h 3957"/>
                <a:gd name="T32" fmla="*/ 0 w 6851"/>
                <a:gd name="T33" fmla="*/ 0 h 3957"/>
                <a:gd name="T34" fmla="*/ 0 w 6851"/>
                <a:gd name="T35" fmla="*/ 0 h 3957"/>
                <a:gd name="T36" fmla="*/ 0 w 6851"/>
                <a:gd name="T37" fmla="*/ 0 h 3957"/>
                <a:gd name="T38" fmla="*/ 0 w 6851"/>
                <a:gd name="T39" fmla="*/ 0 h 3957"/>
                <a:gd name="T40" fmla="*/ 0 w 6851"/>
                <a:gd name="T41" fmla="*/ 0 h 3957"/>
                <a:gd name="T42" fmla="*/ 0 w 6851"/>
                <a:gd name="T43" fmla="*/ 0 h 3957"/>
                <a:gd name="T44" fmla="*/ 0 w 6851"/>
                <a:gd name="T45" fmla="*/ 0 h 3957"/>
                <a:gd name="T46" fmla="*/ 0 w 6851"/>
                <a:gd name="T47" fmla="*/ 0 h 3957"/>
                <a:gd name="T48" fmla="*/ 0 w 6851"/>
                <a:gd name="T49" fmla="*/ 0 h 3957"/>
                <a:gd name="T50" fmla="*/ 0 w 6851"/>
                <a:gd name="T51" fmla="*/ 0 h 3957"/>
                <a:gd name="T52" fmla="*/ 0 w 6851"/>
                <a:gd name="T53" fmla="*/ 0 h 3957"/>
                <a:gd name="T54" fmla="*/ 0 w 6851"/>
                <a:gd name="T55" fmla="*/ 0 h 3957"/>
                <a:gd name="T56" fmla="*/ 0 w 6851"/>
                <a:gd name="T57" fmla="*/ 0 h 3957"/>
                <a:gd name="T58" fmla="*/ 0 w 6851"/>
                <a:gd name="T59" fmla="*/ 0 h 3957"/>
                <a:gd name="T60" fmla="*/ 0 w 6851"/>
                <a:gd name="T61" fmla="*/ 0 h 3957"/>
                <a:gd name="T62" fmla="*/ 0 w 6851"/>
                <a:gd name="T63" fmla="*/ 0 h 3957"/>
                <a:gd name="T64" fmla="*/ 0 w 6851"/>
                <a:gd name="T65" fmla="*/ 0 h 3957"/>
                <a:gd name="T66" fmla="*/ 0 w 6851"/>
                <a:gd name="T67" fmla="*/ 0 h 3957"/>
                <a:gd name="T68" fmla="*/ 0 w 6851"/>
                <a:gd name="T69" fmla="*/ 0 h 3957"/>
                <a:gd name="T70" fmla="*/ 0 w 6851"/>
                <a:gd name="T71" fmla="*/ 0 h 3957"/>
                <a:gd name="T72" fmla="*/ 0 w 6851"/>
                <a:gd name="T73" fmla="*/ 0 h 3957"/>
                <a:gd name="T74" fmla="*/ 0 w 6851"/>
                <a:gd name="T75" fmla="*/ 0 h 3957"/>
                <a:gd name="T76" fmla="*/ 0 w 6851"/>
                <a:gd name="T77" fmla="*/ 0 h 3957"/>
                <a:gd name="T78" fmla="*/ 0 w 6851"/>
                <a:gd name="T79" fmla="*/ 0 h 3957"/>
                <a:gd name="T80" fmla="*/ 0 w 6851"/>
                <a:gd name="T81" fmla="*/ 0 h 3957"/>
                <a:gd name="T82" fmla="*/ 0 w 6851"/>
                <a:gd name="T83" fmla="*/ 0 h 3957"/>
                <a:gd name="T84" fmla="*/ 0 w 6851"/>
                <a:gd name="T85" fmla="*/ 0 h 3957"/>
                <a:gd name="T86" fmla="*/ 0 w 6851"/>
                <a:gd name="T87" fmla="*/ 0 h 3957"/>
                <a:gd name="T88" fmla="*/ 0 w 6851"/>
                <a:gd name="T89" fmla="*/ 0 h 3957"/>
                <a:gd name="T90" fmla="*/ 0 w 6851"/>
                <a:gd name="T91" fmla="*/ 0 h 3957"/>
                <a:gd name="T92" fmla="*/ 0 w 6851"/>
                <a:gd name="T93" fmla="*/ 0 h 3957"/>
                <a:gd name="T94" fmla="*/ 0 w 6851"/>
                <a:gd name="T95" fmla="*/ 0 h 3957"/>
                <a:gd name="T96" fmla="*/ 0 w 6851"/>
                <a:gd name="T97" fmla="*/ 0 h 3957"/>
                <a:gd name="T98" fmla="*/ 0 w 6851"/>
                <a:gd name="T99" fmla="*/ 0 h 3957"/>
                <a:gd name="T100" fmla="*/ 0 w 6851"/>
                <a:gd name="T101" fmla="*/ 0 h 395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851" h="3957">
                  <a:moveTo>
                    <a:pt x="2209" y="0"/>
                  </a:moveTo>
                  <a:lnTo>
                    <a:pt x="1955" y="67"/>
                  </a:lnTo>
                  <a:lnTo>
                    <a:pt x="1711" y="145"/>
                  </a:lnTo>
                  <a:lnTo>
                    <a:pt x="1477" y="234"/>
                  </a:lnTo>
                  <a:lnTo>
                    <a:pt x="1256" y="335"/>
                  </a:lnTo>
                  <a:lnTo>
                    <a:pt x="1050" y="443"/>
                  </a:lnTo>
                  <a:lnTo>
                    <a:pt x="860" y="562"/>
                  </a:lnTo>
                  <a:lnTo>
                    <a:pt x="685" y="689"/>
                  </a:lnTo>
                  <a:lnTo>
                    <a:pt x="529" y="824"/>
                  </a:lnTo>
                  <a:lnTo>
                    <a:pt x="392" y="964"/>
                  </a:lnTo>
                  <a:lnTo>
                    <a:pt x="274" y="1111"/>
                  </a:lnTo>
                  <a:lnTo>
                    <a:pt x="176" y="1263"/>
                  </a:lnTo>
                  <a:lnTo>
                    <a:pt x="100" y="1418"/>
                  </a:lnTo>
                  <a:lnTo>
                    <a:pt x="44" y="1576"/>
                  </a:lnTo>
                  <a:lnTo>
                    <a:pt x="11" y="1737"/>
                  </a:lnTo>
                  <a:lnTo>
                    <a:pt x="0" y="1899"/>
                  </a:lnTo>
                  <a:lnTo>
                    <a:pt x="10" y="2060"/>
                  </a:lnTo>
                  <a:lnTo>
                    <a:pt x="43" y="2221"/>
                  </a:lnTo>
                  <a:lnTo>
                    <a:pt x="97" y="2379"/>
                  </a:lnTo>
                  <a:lnTo>
                    <a:pt x="173" y="2535"/>
                  </a:lnTo>
                  <a:lnTo>
                    <a:pt x="270" y="2688"/>
                  </a:lnTo>
                  <a:lnTo>
                    <a:pt x="386" y="2834"/>
                  </a:lnTo>
                  <a:lnTo>
                    <a:pt x="523" y="2976"/>
                  </a:lnTo>
                  <a:lnTo>
                    <a:pt x="678" y="3109"/>
                  </a:lnTo>
                  <a:lnTo>
                    <a:pt x="852" y="3237"/>
                  </a:lnTo>
                  <a:lnTo>
                    <a:pt x="1042" y="3356"/>
                  </a:lnTo>
                  <a:lnTo>
                    <a:pt x="1247" y="3465"/>
                  </a:lnTo>
                  <a:lnTo>
                    <a:pt x="1467" y="3566"/>
                  </a:lnTo>
                  <a:lnTo>
                    <a:pt x="1700" y="3655"/>
                  </a:lnTo>
                  <a:lnTo>
                    <a:pt x="1945" y="3734"/>
                  </a:lnTo>
                  <a:lnTo>
                    <a:pt x="2199" y="3802"/>
                  </a:lnTo>
                  <a:lnTo>
                    <a:pt x="2462" y="3858"/>
                  </a:lnTo>
                  <a:lnTo>
                    <a:pt x="2732" y="3901"/>
                  </a:lnTo>
                  <a:lnTo>
                    <a:pt x="3006" y="3933"/>
                  </a:lnTo>
                  <a:lnTo>
                    <a:pt x="3284" y="3951"/>
                  </a:lnTo>
                  <a:lnTo>
                    <a:pt x="3563" y="3957"/>
                  </a:lnTo>
                  <a:lnTo>
                    <a:pt x="3843" y="3951"/>
                  </a:lnTo>
                  <a:lnTo>
                    <a:pt x="4121" y="3932"/>
                  </a:lnTo>
                  <a:lnTo>
                    <a:pt x="4396" y="3899"/>
                  </a:lnTo>
                  <a:lnTo>
                    <a:pt x="4666" y="3856"/>
                  </a:lnTo>
                  <a:lnTo>
                    <a:pt x="4927" y="3799"/>
                  </a:lnTo>
                  <a:lnTo>
                    <a:pt x="5182" y="3731"/>
                  </a:lnTo>
                  <a:lnTo>
                    <a:pt x="5425" y="3652"/>
                  </a:lnTo>
                  <a:lnTo>
                    <a:pt x="5657" y="3562"/>
                  </a:lnTo>
                  <a:lnTo>
                    <a:pt x="5877" y="3461"/>
                  </a:lnTo>
                  <a:lnTo>
                    <a:pt x="6082" y="3351"/>
                  </a:lnTo>
                  <a:lnTo>
                    <a:pt x="6271" y="3231"/>
                  </a:lnTo>
                  <a:lnTo>
                    <a:pt x="6444" y="3104"/>
                  </a:lnTo>
                  <a:lnTo>
                    <a:pt x="6598" y="2969"/>
                  </a:lnTo>
                  <a:lnTo>
                    <a:pt x="6734" y="2827"/>
                  </a:lnTo>
                  <a:lnTo>
                    <a:pt x="6851" y="268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3" name="Freeform 8"/>
            <p:cNvSpPr>
              <a:spLocks/>
            </p:cNvSpPr>
            <p:nvPr/>
          </p:nvSpPr>
          <p:spPr bwMode="auto">
            <a:xfrm>
              <a:off x="2384" y="2754"/>
              <a:ext cx="571" cy="172"/>
            </a:xfrm>
            <a:custGeom>
              <a:avLst/>
              <a:gdLst>
                <a:gd name="T0" fmla="*/ 0 w 6851"/>
                <a:gd name="T1" fmla="*/ 0 h 2056"/>
                <a:gd name="T2" fmla="*/ 0 w 6851"/>
                <a:gd name="T3" fmla="*/ 0 h 2056"/>
                <a:gd name="T4" fmla="*/ 0 w 6851"/>
                <a:gd name="T5" fmla="*/ 0 h 2056"/>
                <a:gd name="T6" fmla="*/ 0 w 6851"/>
                <a:gd name="T7" fmla="*/ 0 h 2056"/>
                <a:gd name="T8" fmla="*/ 0 w 6851"/>
                <a:gd name="T9" fmla="*/ 0 h 2056"/>
                <a:gd name="T10" fmla="*/ 0 w 6851"/>
                <a:gd name="T11" fmla="*/ 0 h 2056"/>
                <a:gd name="T12" fmla="*/ 0 w 6851"/>
                <a:gd name="T13" fmla="*/ 0 h 2056"/>
                <a:gd name="T14" fmla="*/ 0 w 6851"/>
                <a:gd name="T15" fmla="*/ 0 h 2056"/>
                <a:gd name="T16" fmla="*/ 0 w 6851"/>
                <a:gd name="T17" fmla="*/ 0 h 2056"/>
                <a:gd name="T18" fmla="*/ 0 w 6851"/>
                <a:gd name="T19" fmla="*/ 0 h 2056"/>
                <a:gd name="T20" fmla="*/ 0 w 6851"/>
                <a:gd name="T21" fmla="*/ 0 h 2056"/>
                <a:gd name="T22" fmla="*/ 0 w 6851"/>
                <a:gd name="T23" fmla="*/ 0 h 2056"/>
                <a:gd name="T24" fmla="*/ 0 w 6851"/>
                <a:gd name="T25" fmla="*/ 0 h 2056"/>
                <a:gd name="T26" fmla="*/ 0 w 6851"/>
                <a:gd name="T27" fmla="*/ 0 h 2056"/>
                <a:gd name="T28" fmla="*/ 0 w 6851"/>
                <a:gd name="T29" fmla="*/ 0 h 2056"/>
                <a:gd name="T30" fmla="*/ 0 w 6851"/>
                <a:gd name="T31" fmla="*/ 0 h 2056"/>
                <a:gd name="T32" fmla="*/ 0 w 6851"/>
                <a:gd name="T33" fmla="*/ 0 h 2056"/>
                <a:gd name="T34" fmla="*/ 0 w 6851"/>
                <a:gd name="T35" fmla="*/ 0 h 2056"/>
                <a:gd name="T36" fmla="*/ 0 w 6851"/>
                <a:gd name="T37" fmla="*/ 0 h 2056"/>
                <a:gd name="T38" fmla="*/ 0 w 6851"/>
                <a:gd name="T39" fmla="*/ 0 h 2056"/>
                <a:gd name="T40" fmla="*/ 0 w 6851"/>
                <a:gd name="T41" fmla="*/ 0 h 2056"/>
                <a:gd name="T42" fmla="*/ 0 w 6851"/>
                <a:gd name="T43" fmla="*/ 0 h 2056"/>
                <a:gd name="T44" fmla="*/ 0 w 6851"/>
                <a:gd name="T45" fmla="*/ 0 h 2056"/>
                <a:gd name="T46" fmla="*/ 0 w 6851"/>
                <a:gd name="T47" fmla="*/ 0 h 2056"/>
                <a:gd name="T48" fmla="*/ 0 w 6851"/>
                <a:gd name="T49" fmla="*/ 0 h 2056"/>
                <a:gd name="T50" fmla="*/ 0 w 6851"/>
                <a:gd name="T51" fmla="*/ 0 h 2056"/>
                <a:gd name="T52" fmla="*/ 0 w 6851"/>
                <a:gd name="T53" fmla="*/ 0 h 2056"/>
                <a:gd name="T54" fmla="*/ 0 w 6851"/>
                <a:gd name="T55" fmla="*/ 0 h 2056"/>
                <a:gd name="T56" fmla="*/ 0 w 6851"/>
                <a:gd name="T57" fmla="*/ 0 h 2056"/>
                <a:gd name="T58" fmla="*/ 0 w 6851"/>
                <a:gd name="T59" fmla="*/ 0 h 2056"/>
                <a:gd name="T60" fmla="*/ 0 w 6851"/>
                <a:gd name="T61" fmla="*/ 0 h 2056"/>
                <a:gd name="T62" fmla="*/ 0 w 6851"/>
                <a:gd name="T63" fmla="*/ 0 h 2056"/>
                <a:gd name="T64" fmla="*/ 0 w 6851"/>
                <a:gd name="T65" fmla="*/ 0 h 2056"/>
                <a:gd name="T66" fmla="*/ 0 w 6851"/>
                <a:gd name="T67" fmla="*/ 0 h 2056"/>
                <a:gd name="T68" fmla="*/ 0 w 6851"/>
                <a:gd name="T69" fmla="*/ 0 h 2056"/>
                <a:gd name="T70" fmla="*/ 0 w 6851"/>
                <a:gd name="T71" fmla="*/ 0 h 20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851" h="2056">
                  <a:moveTo>
                    <a:pt x="0" y="0"/>
                  </a:moveTo>
                  <a:lnTo>
                    <a:pt x="11" y="162"/>
                  </a:lnTo>
                  <a:lnTo>
                    <a:pt x="43" y="323"/>
                  </a:lnTo>
                  <a:lnTo>
                    <a:pt x="98" y="481"/>
                  </a:lnTo>
                  <a:lnTo>
                    <a:pt x="174" y="637"/>
                  </a:lnTo>
                  <a:lnTo>
                    <a:pt x="272" y="788"/>
                  </a:lnTo>
                  <a:lnTo>
                    <a:pt x="389" y="935"/>
                  </a:lnTo>
                  <a:lnTo>
                    <a:pt x="526" y="1076"/>
                  </a:lnTo>
                  <a:lnTo>
                    <a:pt x="681" y="1210"/>
                  </a:lnTo>
                  <a:lnTo>
                    <a:pt x="855" y="1337"/>
                  </a:lnTo>
                  <a:lnTo>
                    <a:pt x="1045" y="1455"/>
                  </a:lnTo>
                  <a:lnTo>
                    <a:pt x="1250" y="1565"/>
                  </a:lnTo>
                  <a:lnTo>
                    <a:pt x="1470" y="1665"/>
                  </a:lnTo>
                  <a:lnTo>
                    <a:pt x="1703" y="1754"/>
                  </a:lnTo>
                  <a:lnTo>
                    <a:pt x="1948" y="1834"/>
                  </a:lnTo>
                  <a:lnTo>
                    <a:pt x="2202" y="1900"/>
                  </a:lnTo>
                  <a:lnTo>
                    <a:pt x="2465" y="1956"/>
                  </a:lnTo>
                  <a:lnTo>
                    <a:pt x="2734" y="2000"/>
                  </a:lnTo>
                  <a:lnTo>
                    <a:pt x="3009" y="2031"/>
                  </a:lnTo>
                  <a:lnTo>
                    <a:pt x="3286" y="2050"/>
                  </a:lnTo>
                  <a:lnTo>
                    <a:pt x="3566" y="2056"/>
                  </a:lnTo>
                  <a:lnTo>
                    <a:pt x="3846" y="2050"/>
                  </a:lnTo>
                  <a:lnTo>
                    <a:pt x="4124" y="2029"/>
                  </a:lnTo>
                  <a:lnTo>
                    <a:pt x="4398" y="1998"/>
                  </a:lnTo>
                  <a:lnTo>
                    <a:pt x="4667" y="1953"/>
                  </a:lnTo>
                  <a:lnTo>
                    <a:pt x="4929" y="1897"/>
                  </a:lnTo>
                  <a:lnTo>
                    <a:pt x="5183" y="1828"/>
                  </a:lnTo>
                  <a:lnTo>
                    <a:pt x="5426" y="1749"/>
                  </a:lnTo>
                  <a:lnTo>
                    <a:pt x="5658" y="1659"/>
                  </a:lnTo>
                  <a:lnTo>
                    <a:pt x="5877" y="1559"/>
                  </a:lnTo>
                  <a:lnTo>
                    <a:pt x="6082" y="1448"/>
                  </a:lnTo>
                  <a:lnTo>
                    <a:pt x="6272" y="1330"/>
                  </a:lnTo>
                  <a:lnTo>
                    <a:pt x="6444" y="1202"/>
                  </a:lnTo>
                  <a:lnTo>
                    <a:pt x="6598" y="1068"/>
                  </a:lnTo>
                  <a:lnTo>
                    <a:pt x="6734" y="926"/>
                  </a:lnTo>
                  <a:lnTo>
                    <a:pt x="6851" y="7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4" name="Line 9"/>
            <p:cNvSpPr>
              <a:spLocks noChangeShapeType="1"/>
            </p:cNvSpPr>
            <p:nvPr/>
          </p:nvSpPr>
          <p:spPr bwMode="auto">
            <a:xfrm>
              <a:off x="2955" y="1989"/>
              <a:ext cx="0" cy="83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5" name="Line 10"/>
            <p:cNvSpPr>
              <a:spLocks noChangeShapeType="1"/>
            </p:cNvSpPr>
            <p:nvPr/>
          </p:nvSpPr>
          <p:spPr bwMode="auto">
            <a:xfrm flipV="1">
              <a:off x="3413" y="1330"/>
              <a:ext cx="0" cy="1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6" name="Line 11"/>
            <p:cNvSpPr>
              <a:spLocks noChangeShapeType="1"/>
            </p:cNvSpPr>
            <p:nvPr/>
          </p:nvSpPr>
          <p:spPr bwMode="auto">
            <a:xfrm flipV="1">
              <a:off x="2566" y="1330"/>
              <a:ext cx="0" cy="4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27" name="Line 12"/>
            <p:cNvSpPr>
              <a:spLocks noChangeShapeType="1"/>
            </p:cNvSpPr>
            <p:nvPr/>
          </p:nvSpPr>
          <p:spPr bwMode="auto">
            <a:xfrm flipV="1">
              <a:off x="2384" y="1924"/>
              <a:ext cx="0" cy="8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2397" name="Group 13"/>
          <p:cNvGrpSpPr>
            <a:grpSpLocks/>
          </p:cNvGrpSpPr>
          <p:nvPr/>
        </p:nvGrpSpPr>
        <p:grpSpPr bwMode="auto">
          <a:xfrm>
            <a:off x="6588125" y="2492375"/>
            <a:ext cx="2346325" cy="2393950"/>
            <a:chOff x="2050" y="1141"/>
            <a:chExt cx="1478" cy="1508"/>
          </a:xfrm>
        </p:grpSpPr>
        <p:sp>
          <p:nvSpPr>
            <p:cNvPr id="149615" name="Line 14"/>
            <p:cNvSpPr>
              <a:spLocks noChangeShapeType="1"/>
            </p:cNvSpPr>
            <p:nvPr/>
          </p:nvSpPr>
          <p:spPr bwMode="auto">
            <a:xfrm flipH="1">
              <a:off x="2607" y="1141"/>
              <a:ext cx="424" cy="13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6" name="Freeform 15"/>
            <p:cNvSpPr>
              <a:spLocks/>
            </p:cNvSpPr>
            <p:nvPr/>
          </p:nvSpPr>
          <p:spPr bwMode="auto">
            <a:xfrm>
              <a:off x="2607" y="2294"/>
              <a:ext cx="921" cy="355"/>
            </a:xfrm>
            <a:custGeom>
              <a:avLst/>
              <a:gdLst>
                <a:gd name="T0" fmla="*/ 0 w 6449"/>
                <a:gd name="T1" fmla="*/ 1 h 2488"/>
                <a:gd name="T2" fmla="*/ 0 w 6449"/>
                <a:gd name="T3" fmla="*/ 1 h 2488"/>
                <a:gd name="T4" fmla="*/ 0 w 6449"/>
                <a:gd name="T5" fmla="*/ 1 h 2488"/>
                <a:gd name="T6" fmla="*/ 0 w 6449"/>
                <a:gd name="T7" fmla="*/ 1 h 2488"/>
                <a:gd name="T8" fmla="*/ 0 w 6449"/>
                <a:gd name="T9" fmla="*/ 1 h 2488"/>
                <a:gd name="T10" fmla="*/ 0 w 6449"/>
                <a:gd name="T11" fmla="*/ 1 h 2488"/>
                <a:gd name="T12" fmla="*/ 0 w 6449"/>
                <a:gd name="T13" fmla="*/ 1 h 2488"/>
                <a:gd name="T14" fmla="*/ 0 w 6449"/>
                <a:gd name="T15" fmla="*/ 1 h 2488"/>
                <a:gd name="T16" fmla="*/ 0 w 6449"/>
                <a:gd name="T17" fmla="*/ 1 h 2488"/>
                <a:gd name="T18" fmla="*/ 1 w 6449"/>
                <a:gd name="T19" fmla="*/ 1 h 2488"/>
                <a:gd name="T20" fmla="*/ 1 w 6449"/>
                <a:gd name="T21" fmla="*/ 1 h 2488"/>
                <a:gd name="T22" fmla="*/ 1 w 6449"/>
                <a:gd name="T23" fmla="*/ 1 h 2488"/>
                <a:gd name="T24" fmla="*/ 1 w 6449"/>
                <a:gd name="T25" fmla="*/ 1 h 2488"/>
                <a:gd name="T26" fmla="*/ 1 w 6449"/>
                <a:gd name="T27" fmla="*/ 1 h 2488"/>
                <a:gd name="T28" fmla="*/ 1 w 6449"/>
                <a:gd name="T29" fmla="*/ 1 h 2488"/>
                <a:gd name="T30" fmla="*/ 1 w 6449"/>
                <a:gd name="T31" fmla="*/ 1 h 2488"/>
                <a:gd name="T32" fmla="*/ 1 w 6449"/>
                <a:gd name="T33" fmla="*/ 1 h 2488"/>
                <a:gd name="T34" fmla="*/ 1 w 6449"/>
                <a:gd name="T35" fmla="*/ 1 h 2488"/>
                <a:gd name="T36" fmla="*/ 1 w 6449"/>
                <a:gd name="T37" fmla="*/ 1 h 2488"/>
                <a:gd name="T38" fmla="*/ 1 w 6449"/>
                <a:gd name="T39" fmla="*/ 1 h 2488"/>
                <a:gd name="T40" fmla="*/ 1 w 6449"/>
                <a:gd name="T41" fmla="*/ 1 h 2488"/>
                <a:gd name="T42" fmla="*/ 1 w 6449"/>
                <a:gd name="T43" fmla="*/ 1 h 2488"/>
                <a:gd name="T44" fmla="*/ 1 w 6449"/>
                <a:gd name="T45" fmla="*/ 1 h 2488"/>
                <a:gd name="T46" fmla="*/ 2 w 6449"/>
                <a:gd name="T47" fmla="*/ 1 h 2488"/>
                <a:gd name="T48" fmla="*/ 2 w 6449"/>
                <a:gd name="T49" fmla="*/ 1 h 2488"/>
                <a:gd name="T50" fmla="*/ 2 w 6449"/>
                <a:gd name="T51" fmla="*/ 1 h 2488"/>
                <a:gd name="T52" fmla="*/ 2 w 6449"/>
                <a:gd name="T53" fmla="*/ 1 h 2488"/>
                <a:gd name="T54" fmla="*/ 2 w 6449"/>
                <a:gd name="T55" fmla="*/ 1 h 2488"/>
                <a:gd name="T56" fmla="*/ 2 w 6449"/>
                <a:gd name="T57" fmla="*/ 1 h 2488"/>
                <a:gd name="T58" fmla="*/ 2 w 6449"/>
                <a:gd name="T59" fmla="*/ 1 h 2488"/>
                <a:gd name="T60" fmla="*/ 2 w 6449"/>
                <a:gd name="T61" fmla="*/ 1 h 2488"/>
                <a:gd name="T62" fmla="*/ 2 w 6449"/>
                <a:gd name="T63" fmla="*/ 1 h 2488"/>
                <a:gd name="T64" fmla="*/ 2 w 6449"/>
                <a:gd name="T65" fmla="*/ 1 h 2488"/>
                <a:gd name="T66" fmla="*/ 2 w 6449"/>
                <a:gd name="T67" fmla="*/ 1 h 2488"/>
                <a:gd name="T68" fmla="*/ 2 w 6449"/>
                <a:gd name="T69" fmla="*/ 1 h 2488"/>
                <a:gd name="T70" fmla="*/ 2 w 6449"/>
                <a:gd name="T71" fmla="*/ 1 h 2488"/>
                <a:gd name="T72" fmla="*/ 2 w 6449"/>
                <a:gd name="T73" fmla="*/ 1 h 2488"/>
                <a:gd name="T74" fmla="*/ 2 w 6449"/>
                <a:gd name="T75" fmla="*/ 1 h 2488"/>
                <a:gd name="T76" fmla="*/ 2 w 6449"/>
                <a:gd name="T77" fmla="*/ 1 h 2488"/>
                <a:gd name="T78" fmla="*/ 3 w 6449"/>
                <a:gd name="T79" fmla="*/ 1 h 2488"/>
                <a:gd name="T80" fmla="*/ 3 w 6449"/>
                <a:gd name="T81" fmla="*/ 1 h 2488"/>
                <a:gd name="T82" fmla="*/ 3 w 6449"/>
                <a:gd name="T83" fmla="*/ 0 h 2488"/>
                <a:gd name="T84" fmla="*/ 3 w 6449"/>
                <a:gd name="T85" fmla="*/ 0 h 2488"/>
                <a:gd name="T86" fmla="*/ 3 w 6449"/>
                <a:gd name="T87" fmla="*/ 0 h 2488"/>
                <a:gd name="T88" fmla="*/ 3 w 6449"/>
                <a:gd name="T89" fmla="*/ 0 h 2488"/>
                <a:gd name="T90" fmla="*/ 3 w 6449"/>
                <a:gd name="T91" fmla="*/ 0 h 2488"/>
                <a:gd name="T92" fmla="*/ 3 w 6449"/>
                <a:gd name="T93" fmla="*/ 0 h 2488"/>
                <a:gd name="T94" fmla="*/ 3 w 6449"/>
                <a:gd name="T95" fmla="*/ 0 h 2488"/>
                <a:gd name="T96" fmla="*/ 3 w 6449"/>
                <a:gd name="T97" fmla="*/ 0 h 2488"/>
                <a:gd name="T98" fmla="*/ 3 w 6449"/>
                <a:gd name="T99" fmla="*/ 0 h 2488"/>
                <a:gd name="T100" fmla="*/ 3 w 6449"/>
                <a:gd name="T101" fmla="*/ 0 h 2488"/>
                <a:gd name="T102" fmla="*/ 3 w 6449"/>
                <a:gd name="T103" fmla="*/ 0 h 2488"/>
                <a:gd name="T104" fmla="*/ 3 w 6449"/>
                <a:gd name="T105" fmla="*/ 0 h 248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449" h="2488">
                  <a:moveTo>
                    <a:pt x="0" y="1532"/>
                  </a:moveTo>
                  <a:lnTo>
                    <a:pt x="103" y="1623"/>
                  </a:lnTo>
                  <a:lnTo>
                    <a:pt x="215" y="1712"/>
                  </a:lnTo>
                  <a:lnTo>
                    <a:pt x="336" y="1796"/>
                  </a:lnTo>
                  <a:lnTo>
                    <a:pt x="464" y="1877"/>
                  </a:lnTo>
                  <a:lnTo>
                    <a:pt x="600" y="1953"/>
                  </a:lnTo>
                  <a:lnTo>
                    <a:pt x="742" y="2025"/>
                  </a:lnTo>
                  <a:lnTo>
                    <a:pt x="890" y="2092"/>
                  </a:lnTo>
                  <a:lnTo>
                    <a:pt x="1047" y="2155"/>
                  </a:lnTo>
                  <a:lnTo>
                    <a:pt x="1207" y="2213"/>
                  </a:lnTo>
                  <a:lnTo>
                    <a:pt x="1374" y="2265"/>
                  </a:lnTo>
                  <a:lnTo>
                    <a:pt x="1544" y="2313"/>
                  </a:lnTo>
                  <a:lnTo>
                    <a:pt x="1718" y="2355"/>
                  </a:lnTo>
                  <a:lnTo>
                    <a:pt x="1897" y="2391"/>
                  </a:lnTo>
                  <a:lnTo>
                    <a:pt x="2079" y="2422"/>
                  </a:lnTo>
                  <a:lnTo>
                    <a:pt x="2263" y="2447"/>
                  </a:lnTo>
                  <a:lnTo>
                    <a:pt x="2450" y="2467"/>
                  </a:lnTo>
                  <a:lnTo>
                    <a:pt x="2639" y="2479"/>
                  </a:lnTo>
                  <a:lnTo>
                    <a:pt x="2827" y="2487"/>
                  </a:lnTo>
                  <a:lnTo>
                    <a:pt x="3017" y="2488"/>
                  </a:lnTo>
                  <a:lnTo>
                    <a:pt x="3206" y="2483"/>
                  </a:lnTo>
                  <a:lnTo>
                    <a:pt x="3395" y="2473"/>
                  </a:lnTo>
                  <a:lnTo>
                    <a:pt x="3582" y="2456"/>
                  </a:lnTo>
                  <a:lnTo>
                    <a:pt x="3768" y="2434"/>
                  </a:lnTo>
                  <a:lnTo>
                    <a:pt x="3951" y="2406"/>
                  </a:lnTo>
                  <a:lnTo>
                    <a:pt x="4130" y="2372"/>
                  </a:lnTo>
                  <a:lnTo>
                    <a:pt x="4307" y="2333"/>
                  </a:lnTo>
                  <a:lnTo>
                    <a:pt x="4480" y="2288"/>
                  </a:lnTo>
                  <a:lnTo>
                    <a:pt x="4648" y="2237"/>
                  </a:lnTo>
                  <a:lnTo>
                    <a:pt x="4811" y="2182"/>
                  </a:lnTo>
                  <a:lnTo>
                    <a:pt x="4970" y="2122"/>
                  </a:lnTo>
                  <a:lnTo>
                    <a:pt x="5121" y="2056"/>
                  </a:lnTo>
                  <a:lnTo>
                    <a:pt x="5267" y="1987"/>
                  </a:lnTo>
                  <a:lnTo>
                    <a:pt x="5406" y="1911"/>
                  </a:lnTo>
                  <a:lnTo>
                    <a:pt x="5537" y="1833"/>
                  </a:lnTo>
                  <a:lnTo>
                    <a:pt x="5662" y="1751"/>
                  </a:lnTo>
                  <a:lnTo>
                    <a:pt x="5777" y="1664"/>
                  </a:lnTo>
                  <a:lnTo>
                    <a:pt x="5885" y="1573"/>
                  </a:lnTo>
                  <a:lnTo>
                    <a:pt x="5984" y="1480"/>
                  </a:lnTo>
                  <a:lnTo>
                    <a:pt x="6074" y="1385"/>
                  </a:lnTo>
                  <a:lnTo>
                    <a:pt x="6155" y="1286"/>
                  </a:lnTo>
                  <a:lnTo>
                    <a:pt x="6227" y="1183"/>
                  </a:lnTo>
                  <a:lnTo>
                    <a:pt x="6289" y="1080"/>
                  </a:lnTo>
                  <a:lnTo>
                    <a:pt x="6341" y="976"/>
                  </a:lnTo>
                  <a:lnTo>
                    <a:pt x="6383" y="869"/>
                  </a:lnTo>
                  <a:lnTo>
                    <a:pt x="6414" y="761"/>
                  </a:lnTo>
                  <a:lnTo>
                    <a:pt x="6437" y="652"/>
                  </a:lnTo>
                  <a:lnTo>
                    <a:pt x="6448" y="543"/>
                  </a:lnTo>
                  <a:lnTo>
                    <a:pt x="6449" y="433"/>
                  </a:lnTo>
                  <a:lnTo>
                    <a:pt x="6440" y="324"/>
                  </a:lnTo>
                  <a:lnTo>
                    <a:pt x="6421" y="215"/>
                  </a:lnTo>
                  <a:lnTo>
                    <a:pt x="6392" y="107"/>
                  </a:lnTo>
                  <a:lnTo>
                    <a:pt x="635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7" name="Freeform 16"/>
            <p:cNvSpPr>
              <a:spLocks/>
            </p:cNvSpPr>
            <p:nvPr/>
          </p:nvSpPr>
          <p:spPr bwMode="auto">
            <a:xfrm>
              <a:off x="2050" y="2285"/>
              <a:ext cx="557" cy="263"/>
            </a:xfrm>
            <a:custGeom>
              <a:avLst/>
              <a:gdLst>
                <a:gd name="T0" fmla="*/ 0 w 3898"/>
                <a:gd name="T1" fmla="*/ 0 h 1843"/>
                <a:gd name="T2" fmla="*/ 0 w 3898"/>
                <a:gd name="T3" fmla="*/ 0 h 1843"/>
                <a:gd name="T4" fmla="*/ 0 w 3898"/>
                <a:gd name="T5" fmla="*/ 0 h 1843"/>
                <a:gd name="T6" fmla="*/ 0 w 3898"/>
                <a:gd name="T7" fmla="*/ 0 h 1843"/>
                <a:gd name="T8" fmla="*/ 0 w 3898"/>
                <a:gd name="T9" fmla="*/ 0 h 1843"/>
                <a:gd name="T10" fmla="*/ 0 w 3898"/>
                <a:gd name="T11" fmla="*/ 0 h 1843"/>
                <a:gd name="T12" fmla="*/ 0 w 3898"/>
                <a:gd name="T13" fmla="*/ 0 h 1843"/>
                <a:gd name="T14" fmla="*/ 0 w 3898"/>
                <a:gd name="T15" fmla="*/ 0 h 1843"/>
                <a:gd name="T16" fmla="*/ 0 w 3898"/>
                <a:gd name="T17" fmla="*/ 0 h 1843"/>
                <a:gd name="T18" fmla="*/ 0 w 3898"/>
                <a:gd name="T19" fmla="*/ 0 h 1843"/>
                <a:gd name="T20" fmla="*/ 0 w 3898"/>
                <a:gd name="T21" fmla="*/ 0 h 1843"/>
                <a:gd name="T22" fmla="*/ 0 w 3898"/>
                <a:gd name="T23" fmla="*/ 0 h 1843"/>
                <a:gd name="T24" fmla="*/ 0 w 3898"/>
                <a:gd name="T25" fmla="*/ 0 h 1843"/>
                <a:gd name="T26" fmla="*/ 0 w 3898"/>
                <a:gd name="T27" fmla="*/ 0 h 1843"/>
                <a:gd name="T28" fmla="*/ 0 w 3898"/>
                <a:gd name="T29" fmla="*/ 0 h 1843"/>
                <a:gd name="T30" fmla="*/ 0 w 3898"/>
                <a:gd name="T31" fmla="*/ 1 h 1843"/>
                <a:gd name="T32" fmla="*/ 0 w 3898"/>
                <a:gd name="T33" fmla="*/ 1 h 1843"/>
                <a:gd name="T34" fmla="*/ 0 w 3898"/>
                <a:gd name="T35" fmla="*/ 1 h 1843"/>
                <a:gd name="T36" fmla="*/ 0 w 3898"/>
                <a:gd name="T37" fmla="*/ 1 h 1843"/>
                <a:gd name="T38" fmla="*/ 0 w 3898"/>
                <a:gd name="T39" fmla="*/ 1 h 1843"/>
                <a:gd name="T40" fmla="*/ 0 w 3898"/>
                <a:gd name="T41" fmla="*/ 1 h 1843"/>
                <a:gd name="T42" fmla="*/ 0 w 3898"/>
                <a:gd name="T43" fmla="*/ 1 h 1843"/>
                <a:gd name="T44" fmla="*/ 0 w 3898"/>
                <a:gd name="T45" fmla="*/ 1 h 1843"/>
                <a:gd name="T46" fmla="*/ 1 w 3898"/>
                <a:gd name="T47" fmla="*/ 1 h 1843"/>
                <a:gd name="T48" fmla="*/ 1 w 3898"/>
                <a:gd name="T49" fmla="*/ 1 h 1843"/>
                <a:gd name="T50" fmla="*/ 1 w 3898"/>
                <a:gd name="T51" fmla="*/ 1 h 1843"/>
                <a:gd name="T52" fmla="*/ 1 w 3898"/>
                <a:gd name="T53" fmla="*/ 1 h 1843"/>
                <a:gd name="T54" fmla="*/ 1 w 3898"/>
                <a:gd name="T55" fmla="*/ 1 h 1843"/>
                <a:gd name="T56" fmla="*/ 1 w 3898"/>
                <a:gd name="T57" fmla="*/ 1 h 1843"/>
                <a:gd name="T58" fmla="*/ 1 w 3898"/>
                <a:gd name="T59" fmla="*/ 1 h 1843"/>
                <a:gd name="T60" fmla="*/ 1 w 3898"/>
                <a:gd name="T61" fmla="*/ 1 h 1843"/>
                <a:gd name="T62" fmla="*/ 1 w 3898"/>
                <a:gd name="T63" fmla="*/ 1 h 1843"/>
                <a:gd name="T64" fmla="*/ 1 w 3898"/>
                <a:gd name="T65" fmla="*/ 1 h 1843"/>
                <a:gd name="T66" fmla="*/ 1 w 3898"/>
                <a:gd name="T67" fmla="*/ 1 h 1843"/>
                <a:gd name="T68" fmla="*/ 1 w 3898"/>
                <a:gd name="T69" fmla="*/ 1 h 1843"/>
                <a:gd name="T70" fmla="*/ 1 w 3898"/>
                <a:gd name="T71" fmla="*/ 1 h 1843"/>
                <a:gd name="T72" fmla="*/ 1 w 3898"/>
                <a:gd name="T73" fmla="*/ 1 h 1843"/>
                <a:gd name="T74" fmla="*/ 1 w 3898"/>
                <a:gd name="T75" fmla="*/ 1 h 1843"/>
                <a:gd name="T76" fmla="*/ 1 w 3898"/>
                <a:gd name="T77" fmla="*/ 1 h 1843"/>
                <a:gd name="T78" fmla="*/ 2 w 3898"/>
                <a:gd name="T79" fmla="*/ 1 h 1843"/>
                <a:gd name="T80" fmla="*/ 2 w 3898"/>
                <a:gd name="T81" fmla="*/ 1 h 1843"/>
                <a:gd name="T82" fmla="*/ 2 w 3898"/>
                <a:gd name="T83" fmla="*/ 1 h 18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898" h="1843">
                  <a:moveTo>
                    <a:pt x="210" y="0"/>
                  </a:moveTo>
                  <a:lnTo>
                    <a:pt x="151" y="77"/>
                  </a:lnTo>
                  <a:lnTo>
                    <a:pt x="102" y="157"/>
                  </a:lnTo>
                  <a:lnTo>
                    <a:pt x="61" y="238"/>
                  </a:lnTo>
                  <a:lnTo>
                    <a:pt x="32" y="320"/>
                  </a:lnTo>
                  <a:lnTo>
                    <a:pt x="11" y="403"/>
                  </a:lnTo>
                  <a:lnTo>
                    <a:pt x="0" y="486"/>
                  </a:lnTo>
                  <a:lnTo>
                    <a:pt x="0" y="570"/>
                  </a:lnTo>
                  <a:lnTo>
                    <a:pt x="9" y="653"/>
                  </a:lnTo>
                  <a:lnTo>
                    <a:pt x="30" y="737"/>
                  </a:lnTo>
                  <a:lnTo>
                    <a:pt x="59" y="819"/>
                  </a:lnTo>
                  <a:lnTo>
                    <a:pt x="98" y="899"/>
                  </a:lnTo>
                  <a:lnTo>
                    <a:pt x="146" y="979"/>
                  </a:lnTo>
                  <a:lnTo>
                    <a:pt x="205" y="1057"/>
                  </a:lnTo>
                  <a:lnTo>
                    <a:pt x="272" y="1132"/>
                  </a:lnTo>
                  <a:lnTo>
                    <a:pt x="348" y="1205"/>
                  </a:lnTo>
                  <a:lnTo>
                    <a:pt x="433" y="1276"/>
                  </a:lnTo>
                  <a:lnTo>
                    <a:pt x="526" y="1343"/>
                  </a:lnTo>
                  <a:lnTo>
                    <a:pt x="627" y="1407"/>
                  </a:lnTo>
                  <a:lnTo>
                    <a:pt x="735" y="1468"/>
                  </a:lnTo>
                  <a:lnTo>
                    <a:pt x="851" y="1524"/>
                  </a:lnTo>
                  <a:lnTo>
                    <a:pt x="972" y="1577"/>
                  </a:lnTo>
                  <a:lnTo>
                    <a:pt x="1100" y="1625"/>
                  </a:lnTo>
                  <a:lnTo>
                    <a:pt x="1234" y="1669"/>
                  </a:lnTo>
                  <a:lnTo>
                    <a:pt x="1372" y="1708"/>
                  </a:lnTo>
                  <a:lnTo>
                    <a:pt x="1515" y="1743"/>
                  </a:lnTo>
                  <a:lnTo>
                    <a:pt x="1661" y="1773"/>
                  </a:lnTo>
                  <a:lnTo>
                    <a:pt x="1811" y="1797"/>
                  </a:lnTo>
                  <a:lnTo>
                    <a:pt x="1963" y="1816"/>
                  </a:lnTo>
                  <a:lnTo>
                    <a:pt x="2118" y="1831"/>
                  </a:lnTo>
                  <a:lnTo>
                    <a:pt x="2273" y="1840"/>
                  </a:lnTo>
                  <a:lnTo>
                    <a:pt x="2430" y="1843"/>
                  </a:lnTo>
                  <a:lnTo>
                    <a:pt x="2587" y="1841"/>
                  </a:lnTo>
                  <a:lnTo>
                    <a:pt x="2743" y="1834"/>
                  </a:lnTo>
                  <a:lnTo>
                    <a:pt x="2898" y="1822"/>
                  </a:lnTo>
                  <a:lnTo>
                    <a:pt x="3051" y="1804"/>
                  </a:lnTo>
                  <a:lnTo>
                    <a:pt x="3201" y="1780"/>
                  </a:lnTo>
                  <a:lnTo>
                    <a:pt x="3349" y="1752"/>
                  </a:lnTo>
                  <a:lnTo>
                    <a:pt x="3493" y="1720"/>
                  </a:lnTo>
                  <a:lnTo>
                    <a:pt x="3632" y="1681"/>
                  </a:lnTo>
                  <a:lnTo>
                    <a:pt x="3767" y="1640"/>
                  </a:lnTo>
                  <a:lnTo>
                    <a:pt x="3898" y="159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8" name="Freeform 17"/>
            <p:cNvSpPr>
              <a:spLocks/>
            </p:cNvSpPr>
            <p:nvPr/>
          </p:nvSpPr>
          <p:spPr bwMode="auto">
            <a:xfrm>
              <a:off x="2080" y="1141"/>
              <a:ext cx="1435" cy="1153"/>
            </a:xfrm>
            <a:custGeom>
              <a:avLst/>
              <a:gdLst>
                <a:gd name="T0" fmla="*/ 0 w 10041"/>
                <a:gd name="T1" fmla="*/ 3 h 8069"/>
                <a:gd name="T2" fmla="*/ 3 w 10041"/>
                <a:gd name="T3" fmla="*/ 0 h 8069"/>
                <a:gd name="T4" fmla="*/ 4 w 10041"/>
                <a:gd name="T5" fmla="*/ 3 h 80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41" h="8069">
                  <a:moveTo>
                    <a:pt x="0" y="8008"/>
                  </a:moveTo>
                  <a:lnTo>
                    <a:pt x="6653" y="0"/>
                  </a:lnTo>
                  <a:lnTo>
                    <a:pt x="10041" y="80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2402" name="Group 18"/>
          <p:cNvGrpSpPr>
            <a:grpSpLocks/>
          </p:cNvGrpSpPr>
          <p:nvPr/>
        </p:nvGrpSpPr>
        <p:grpSpPr bwMode="auto">
          <a:xfrm>
            <a:off x="34925" y="1860550"/>
            <a:ext cx="2401888" cy="4305300"/>
            <a:chOff x="964" y="1372"/>
            <a:chExt cx="728" cy="1305"/>
          </a:xfrm>
        </p:grpSpPr>
        <p:sp>
          <p:nvSpPr>
            <p:cNvPr id="149570" name="Line 19"/>
            <p:cNvSpPr>
              <a:spLocks noChangeShapeType="1"/>
            </p:cNvSpPr>
            <p:nvPr/>
          </p:nvSpPr>
          <p:spPr bwMode="auto">
            <a:xfrm>
              <a:off x="964" y="242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1" name="Line 20"/>
            <p:cNvSpPr>
              <a:spLocks noChangeShapeType="1"/>
            </p:cNvSpPr>
            <p:nvPr/>
          </p:nvSpPr>
          <p:spPr bwMode="auto">
            <a:xfrm>
              <a:off x="1087" y="242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2" name="Line 21"/>
            <p:cNvSpPr>
              <a:spLocks noChangeShapeType="1"/>
            </p:cNvSpPr>
            <p:nvPr/>
          </p:nvSpPr>
          <p:spPr bwMode="auto">
            <a:xfrm>
              <a:off x="1140" y="2421"/>
              <a:ext cx="1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3" name="Line 22"/>
            <p:cNvSpPr>
              <a:spLocks noChangeShapeType="1"/>
            </p:cNvSpPr>
            <p:nvPr/>
          </p:nvSpPr>
          <p:spPr bwMode="auto">
            <a:xfrm>
              <a:off x="1316" y="242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4" name="Line 23"/>
            <p:cNvSpPr>
              <a:spLocks noChangeShapeType="1"/>
            </p:cNvSpPr>
            <p:nvPr/>
          </p:nvSpPr>
          <p:spPr bwMode="auto">
            <a:xfrm>
              <a:off x="1369" y="2421"/>
              <a:ext cx="1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5" name="Line 24"/>
            <p:cNvSpPr>
              <a:spLocks noChangeShapeType="1"/>
            </p:cNvSpPr>
            <p:nvPr/>
          </p:nvSpPr>
          <p:spPr bwMode="auto">
            <a:xfrm>
              <a:off x="1545" y="2421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6" name="Line 25"/>
            <p:cNvSpPr>
              <a:spLocks noChangeShapeType="1"/>
            </p:cNvSpPr>
            <p:nvPr/>
          </p:nvSpPr>
          <p:spPr bwMode="auto">
            <a:xfrm>
              <a:off x="1598" y="2421"/>
              <a:ext cx="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7" name="Line 26"/>
            <p:cNvSpPr>
              <a:spLocks noChangeShapeType="1"/>
            </p:cNvSpPr>
            <p:nvPr/>
          </p:nvSpPr>
          <p:spPr bwMode="auto">
            <a:xfrm>
              <a:off x="1423" y="2164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8" name="Line 27"/>
            <p:cNvSpPr>
              <a:spLocks noChangeShapeType="1"/>
            </p:cNvSpPr>
            <p:nvPr/>
          </p:nvSpPr>
          <p:spPr bwMode="auto">
            <a:xfrm>
              <a:off x="1423" y="229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79" name="Line 28"/>
            <p:cNvSpPr>
              <a:spLocks noChangeShapeType="1"/>
            </p:cNvSpPr>
            <p:nvPr/>
          </p:nvSpPr>
          <p:spPr bwMode="auto">
            <a:xfrm>
              <a:off x="1423" y="2347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0" name="Line 29"/>
            <p:cNvSpPr>
              <a:spLocks noChangeShapeType="1"/>
            </p:cNvSpPr>
            <p:nvPr/>
          </p:nvSpPr>
          <p:spPr bwMode="auto">
            <a:xfrm>
              <a:off x="1423" y="252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1" name="Line 30"/>
            <p:cNvSpPr>
              <a:spLocks noChangeShapeType="1"/>
            </p:cNvSpPr>
            <p:nvPr/>
          </p:nvSpPr>
          <p:spPr bwMode="auto">
            <a:xfrm>
              <a:off x="1423" y="2576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2" name="Line 31"/>
            <p:cNvSpPr>
              <a:spLocks noChangeShapeType="1"/>
            </p:cNvSpPr>
            <p:nvPr/>
          </p:nvSpPr>
          <p:spPr bwMode="auto">
            <a:xfrm flipV="1">
              <a:off x="1146" y="2459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3" name="Line 32"/>
            <p:cNvSpPr>
              <a:spLocks noChangeShapeType="1"/>
            </p:cNvSpPr>
            <p:nvPr/>
          </p:nvSpPr>
          <p:spPr bwMode="auto">
            <a:xfrm flipV="1">
              <a:off x="1146" y="240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4" name="Line 33"/>
            <p:cNvSpPr>
              <a:spLocks noChangeShapeType="1"/>
            </p:cNvSpPr>
            <p:nvPr/>
          </p:nvSpPr>
          <p:spPr bwMode="auto">
            <a:xfrm flipV="1">
              <a:off x="1146" y="2227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5" name="Freeform 34"/>
            <p:cNvSpPr>
              <a:spLocks/>
            </p:cNvSpPr>
            <p:nvPr/>
          </p:nvSpPr>
          <p:spPr bwMode="auto">
            <a:xfrm>
              <a:off x="1215" y="2212"/>
              <a:ext cx="416" cy="417"/>
            </a:xfrm>
            <a:custGeom>
              <a:avLst/>
              <a:gdLst>
                <a:gd name="T0" fmla="*/ 1 w 2915"/>
                <a:gd name="T1" fmla="*/ 1 h 2917"/>
                <a:gd name="T2" fmla="*/ 1 w 2915"/>
                <a:gd name="T3" fmla="*/ 1 h 2917"/>
                <a:gd name="T4" fmla="*/ 1 w 2915"/>
                <a:gd name="T5" fmla="*/ 0 h 2917"/>
                <a:gd name="T6" fmla="*/ 1 w 2915"/>
                <a:gd name="T7" fmla="*/ 0 h 2917"/>
                <a:gd name="T8" fmla="*/ 1 w 2915"/>
                <a:gd name="T9" fmla="*/ 0 h 2917"/>
                <a:gd name="T10" fmla="*/ 1 w 2915"/>
                <a:gd name="T11" fmla="*/ 0 h 2917"/>
                <a:gd name="T12" fmla="*/ 1 w 2915"/>
                <a:gd name="T13" fmla="*/ 0 h 2917"/>
                <a:gd name="T14" fmla="*/ 1 w 2915"/>
                <a:gd name="T15" fmla="*/ 0 h 2917"/>
                <a:gd name="T16" fmla="*/ 1 w 2915"/>
                <a:gd name="T17" fmla="*/ 0 h 2917"/>
                <a:gd name="T18" fmla="*/ 1 w 2915"/>
                <a:gd name="T19" fmla="*/ 0 h 2917"/>
                <a:gd name="T20" fmla="*/ 1 w 2915"/>
                <a:gd name="T21" fmla="*/ 0 h 2917"/>
                <a:gd name="T22" fmla="*/ 1 w 2915"/>
                <a:gd name="T23" fmla="*/ 0 h 2917"/>
                <a:gd name="T24" fmla="*/ 1 w 2915"/>
                <a:gd name="T25" fmla="*/ 0 h 2917"/>
                <a:gd name="T26" fmla="*/ 1 w 2915"/>
                <a:gd name="T27" fmla="*/ 0 h 2917"/>
                <a:gd name="T28" fmla="*/ 1 w 2915"/>
                <a:gd name="T29" fmla="*/ 0 h 2917"/>
                <a:gd name="T30" fmla="*/ 1 w 2915"/>
                <a:gd name="T31" fmla="*/ 0 h 2917"/>
                <a:gd name="T32" fmla="*/ 1 w 2915"/>
                <a:gd name="T33" fmla="*/ 0 h 2917"/>
                <a:gd name="T34" fmla="*/ 0 w 2915"/>
                <a:gd name="T35" fmla="*/ 0 h 2917"/>
                <a:gd name="T36" fmla="*/ 0 w 2915"/>
                <a:gd name="T37" fmla="*/ 0 h 2917"/>
                <a:gd name="T38" fmla="*/ 0 w 2915"/>
                <a:gd name="T39" fmla="*/ 0 h 2917"/>
                <a:gd name="T40" fmla="*/ 0 w 2915"/>
                <a:gd name="T41" fmla="*/ 0 h 2917"/>
                <a:gd name="T42" fmla="*/ 0 w 2915"/>
                <a:gd name="T43" fmla="*/ 0 h 2917"/>
                <a:gd name="T44" fmla="*/ 0 w 2915"/>
                <a:gd name="T45" fmla="*/ 0 h 2917"/>
                <a:gd name="T46" fmla="*/ 0 w 2915"/>
                <a:gd name="T47" fmla="*/ 0 h 2917"/>
                <a:gd name="T48" fmla="*/ 0 w 2915"/>
                <a:gd name="T49" fmla="*/ 0 h 2917"/>
                <a:gd name="T50" fmla="*/ 0 w 2915"/>
                <a:gd name="T51" fmla="*/ 0 h 2917"/>
                <a:gd name="T52" fmla="*/ 0 w 2915"/>
                <a:gd name="T53" fmla="*/ 0 h 2917"/>
                <a:gd name="T54" fmla="*/ 0 w 2915"/>
                <a:gd name="T55" fmla="*/ 0 h 2917"/>
                <a:gd name="T56" fmla="*/ 0 w 2915"/>
                <a:gd name="T57" fmla="*/ 0 h 2917"/>
                <a:gd name="T58" fmla="*/ 0 w 2915"/>
                <a:gd name="T59" fmla="*/ 1 h 2917"/>
                <a:gd name="T60" fmla="*/ 0 w 2915"/>
                <a:gd name="T61" fmla="*/ 1 h 2917"/>
                <a:gd name="T62" fmla="*/ 0 w 2915"/>
                <a:gd name="T63" fmla="*/ 1 h 2917"/>
                <a:gd name="T64" fmla="*/ 0 w 2915"/>
                <a:gd name="T65" fmla="*/ 1 h 2917"/>
                <a:gd name="T66" fmla="*/ 0 w 2915"/>
                <a:gd name="T67" fmla="*/ 1 h 2917"/>
                <a:gd name="T68" fmla="*/ 0 w 2915"/>
                <a:gd name="T69" fmla="*/ 1 h 2917"/>
                <a:gd name="T70" fmla="*/ 0 w 2915"/>
                <a:gd name="T71" fmla="*/ 1 h 2917"/>
                <a:gd name="T72" fmla="*/ 0 w 2915"/>
                <a:gd name="T73" fmla="*/ 1 h 2917"/>
                <a:gd name="T74" fmla="*/ 0 w 2915"/>
                <a:gd name="T75" fmla="*/ 1 h 2917"/>
                <a:gd name="T76" fmla="*/ 0 w 2915"/>
                <a:gd name="T77" fmla="*/ 1 h 2917"/>
                <a:gd name="T78" fmla="*/ 0 w 2915"/>
                <a:gd name="T79" fmla="*/ 1 h 2917"/>
                <a:gd name="T80" fmla="*/ 0 w 2915"/>
                <a:gd name="T81" fmla="*/ 1 h 2917"/>
                <a:gd name="T82" fmla="*/ 0 w 2915"/>
                <a:gd name="T83" fmla="*/ 1 h 2917"/>
                <a:gd name="T84" fmla="*/ 0 w 2915"/>
                <a:gd name="T85" fmla="*/ 1 h 2917"/>
                <a:gd name="T86" fmla="*/ 0 w 2915"/>
                <a:gd name="T87" fmla="*/ 1 h 2917"/>
                <a:gd name="T88" fmla="*/ 1 w 2915"/>
                <a:gd name="T89" fmla="*/ 1 h 2917"/>
                <a:gd name="T90" fmla="*/ 1 w 2915"/>
                <a:gd name="T91" fmla="*/ 1 h 2917"/>
                <a:gd name="T92" fmla="*/ 1 w 2915"/>
                <a:gd name="T93" fmla="*/ 1 h 2917"/>
                <a:gd name="T94" fmla="*/ 1 w 2915"/>
                <a:gd name="T95" fmla="*/ 1 h 2917"/>
                <a:gd name="T96" fmla="*/ 1 w 2915"/>
                <a:gd name="T97" fmla="*/ 1 h 2917"/>
                <a:gd name="T98" fmla="*/ 1 w 2915"/>
                <a:gd name="T99" fmla="*/ 1 h 2917"/>
                <a:gd name="T100" fmla="*/ 1 w 2915"/>
                <a:gd name="T101" fmla="*/ 1 h 2917"/>
                <a:gd name="T102" fmla="*/ 1 w 2915"/>
                <a:gd name="T103" fmla="*/ 1 h 2917"/>
                <a:gd name="T104" fmla="*/ 1 w 2915"/>
                <a:gd name="T105" fmla="*/ 1 h 2917"/>
                <a:gd name="T106" fmla="*/ 1 w 2915"/>
                <a:gd name="T107" fmla="*/ 1 h 2917"/>
                <a:gd name="T108" fmla="*/ 1 w 2915"/>
                <a:gd name="T109" fmla="*/ 1 h 2917"/>
                <a:gd name="T110" fmla="*/ 1 w 2915"/>
                <a:gd name="T111" fmla="*/ 1 h 2917"/>
                <a:gd name="T112" fmla="*/ 1 w 2915"/>
                <a:gd name="T113" fmla="*/ 1 h 2917"/>
                <a:gd name="T114" fmla="*/ 1 w 2915"/>
                <a:gd name="T115" fmla="*/ 1 h 2917"/>
                <a:gd name="T116" fmla="*/ 1 w 2915"/>
                <a:gd name="T117" fmla="*/ 1 h 2917"/>
                <a:gd name="T118" fmla="*/ 1 w 2915"/>
                <a:gd name="T119" fmla="*/ 1 h 2917"/>
                <a:gd name="T120" fmla="*/ 1 w 2915"/>
                <a:gd name="T121" fmla="*/ 1 h 29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915" h="2917">
                  <a:moveTo>
                    <a:pt x="2915" y="1458"/>
                  </a:moveTo>
                  <a:lnTo>
                    <a:pt x="2914" y="1408"/>
                  </a:lnTo>
                  <a:lnTo>
                    <a:pt x="2912" y="1358"/>
                  </a:lnTo>
                  <a:lnTo>
                    <a:pt x="2907" y="1308"/>
                  </a:lnTo>
                  <a:lnTo>
                    <a:pt x="2902" y="1259"/>
                  </a:lnTo>
                  <a:lnTo>
                    <a:pt x="2894" y="1210"/>
                  </a:lnTo>
                  <a:lnTo>
                    <a:pt x="2885" y="1161"/>
                  </a:lnTo>
                  <a:lnTo>
                    <a:pt x="2874" y="1113"/>
                  </a:lnTo>
                  <a:lnTo>
                    <a:pt x="2861" y="1065"/>
                  </a:lnTo>
                  <a:lnTo>
                    <a:pt x="2847" y="1016"/>
                  </a:lnTo>
                  <a:lnTo>
                    <a:pt x="2831" y="969"/>
                  </a:lnTo>
                  <a:lnTo>
                    <a:pt x="2814" y="923"/>
                  </a:lnTo>
                  <a:lnTo>
                    <a:pt x="2795" y="877"/>
                  </a:lnTo>
                  <a:lnTo>
                    <a:pt x="2774" y="831"/>
                  </a:lnTo>
                  <a:lnTo>
                    <a:pt x="2752" y="787"/>
                  </a:lnTo>
                  <a:lnTo>
                    <a:pt x="2729" y="743"/>
                  </a:lnTo>
                  <a:lnTo>
                    <a:pt x="2703" y="700"/>
                  </a:lnTo>
                  <a:lnTo>
                    <a:pt x="2677" y="658"/>
                  </a:lnTo>
                  <a:lnTo>
                    <a:pt x="2649" y="616"/>
                  </a:lnTo>
                  <a:lnTo>
                    <a:pt x="2619" y="577"/>
                  </a:lnTo>
                  <a:lnTo>
                    <a:pt x="2588" y="538"/>
                  </a:lnTo>
                  <a:lnTo>
                    <a:pt x="2557" y="500"/>
                  </a:lnTo>
                  <a:lnTo>
                    <a:pt x="2523" y="462"/>
                  </a:lnTo>
                  <a:lnTo>
                    <a:pt x="2488" y="427"/>
                  </a:lnTo>
                  <a:lnTo>
                    <a:pt x="2452" y="392"/>
                  </a:lnTo>
                  <a:lnTo>
                    <a:pt x="2415" y="358"/>
                  </a:lnTo>
                  <a:lnTo>
                    <a:pt x="2377" y="327"/>
                  </a:lnTo>
                  <a:lnTo>
                    <a:pt x="2339" y="295"/>
                  </a:lnTo>
                  <a:lnTo>
                    <a:pt x="2298" y="266"/>
                  </a:lnTo>
                  <a:lnTo>
                    <a:pt x="2257" y="238"/>
                  </a:lnTo>
                  <a:lnTo>
                    <a:pt x="2215" y="212"/>
                  </a:lnTo>
                  <a:lnTo>
                    <a:pt x="2173" y="186"/>
                  </a:lnTo>
                  <a:lnTo>
                    <a:pt x="2129" y="162"/>
                  </a:lnTo>
                  <a:lnTo>
                    <a:pt x="2084" y="140"/>
                  </a:lnTo>
                  <a:lnTo>
                    <a:pt x="2039" y="120"/>
                  </a:lnTo>
                  <a:lnTo>
                    <a:pt x="1993" y="101"/>
                  </a:lnTo>
                  <a:lnTo>
                    <a:pt x="1946" y="84"/>
                  </a:lnTo>
                  <a:lnTo>
                    <a:pt x="1899" y="67"/>
                  </a:lnTo>
                  <a:lnTo>
                    <a:pt x="1851" y="53"/>
                  </a:lnTo>
                  <a:lnTo>
                    <a:pt x="1803" y="41"/>
                  </a:lnTo>
                  <a:lnTo>
                    <a:pt x="1755" y="30"/>
                  </a:lnTo>
                  <a:lnTo>
                    <a:pt x="1705" y="20"/>
                  </a:lnTo>
                  <a:lnTo>
                    <a:pt x="1656" y="13"/>
                  </a:lnTo>
                  <a:lnTo>
                    <a:pt x="1606" y="6"/>
                  </a:lnTo>
                  <a:lnTo>
                    <a:pt x="1557" y="3"/>
                  </a:lnTo>
                  <a:lnTo>
                    <a:pt x="1508" y="0"/>
                  </a:lnTo>
                  <a:lnTo>
                    <a:pt x="1458" y="0"/>
                  </a:lnTo>
                  <a:lnTo>
                    <a:pt x="1408" y="0"/>
                  </a:lnTo>
                  <a:lnTo>
                    <a:pt x="1358" y="3"/>
                  </a:lnTo>
                  <a:lnTo>
                    <a:pt x="1309" y="6"/>
                  </a:lnTo>
                  <a:lnTo>
                    <a:pt x="1259" y="13"/>
                  </a:lnTo>
                  <a:lnTo>
                    <a:pt x="1210" y="20"/>
                  </a:lnTo>
                  <a:lnTo>
                    <a:pt x="1162" y="30"/>
                  </a:lnTo>
                  <a:lnTo>
                    <a:pt x="1112" y="41"/>
                  </a:lnTo>
                  <a:lnTo>
                    <a:pt x="1065" y="53"/>
                  </a:lnTo>
                  <a:lnTo>
                    <a:pt x="1017" y="67"/>
                  </a:lnTo>
                  <a:lnTo>
                    <a:pt x="969" y="84"/>
                  </a:lnTo>
                  <a:lnTo>
                    <a:pt x="923" y="101"/>
                  </a:lnTo>
                  <a:lnTo>
                    <a:pt x="877" y="120"/>
                  </a:lnTo>
                  <a:lnTo>
                    <a:pt x="831" y="140"/>
                  </a:lnTo>
                  <a:lnTo>
                    <a:pt x="787" y="162"/>
                  </a:lnTo>
                  <a:lnTo>
                    <a:pt x="744" y="186"/>
                  </a:lnTo>
                  <a:lnTo>
                    <a:pt x="700" y="212"/>
                  </a:lnTo>
                  <a:lnTo>
                    <a:pt x="658" y="238"/>
                  </a:lnTo>
                  <a:lnTo>
                    <a:pt x="617" y="266"/>
                  </a:lnTo>
                  <a:lnTo>
                    <a:pt x="577" y="295"/>
                  </a:lnTo>
                  <a:lnTo>
                    <a:pt x="538" y="327"/>
                  </a:lnTo>
                  <a:lnTo>
                    <a:pt x="500" y="358"/>
                  </a:lnTo>
                  <a:lnTo>
                    <a:pt x="463" y="392"/>
                  </a:lnTo>
                  <a:lnTo>
                    <a:pt x="427" y="427"/>
                  </a:lnTo>
                  <a:lnTo>
                    <a:pt x="392" y="462"/>
                  </a:lnTo>
                  <a:lnTo>
                    <a:pt x="359" y="500"/>
                  </a:lnTo>
                  <a:lnTo>
                    <a:pt x="327" y="538"/>
                  </a:lnTo>
                  <a:lnTo>
                    <a:pt x="297" y="577"/>
                  </a:lnTo>
                  <a:lnTo>
                    <a:pt x="267" y="616"/>
                  </a:lnTo>
                  <a:lnTo>
                    <a:pt x="239" y="658"/>
                  </a:lnTo>
                  <a:lnTo>
                    <a:pt x="212" y="700"/>
                  </a:lnTo>
                  <a:lnTo>
                    <a:pt x="188" y="743"/>
                  </a:lnTo>
                  <a:lnTo>
                    <a:pt x="164" y="787"/>
                  </a:lnTo>
                  <a:lnTo>
                    <a:pt x="141" y="831"/>
                  </a:lnTo>
                  <a:lnTo>
                    <a:pt x="121" y="877"/>
                  </a:lnTo>
                  <a:lnTo>
                    <a:pt x="102" y="923"/>
                  </a:lnTo>
                  <a:lnTo>
                    <a:pt x="84" y="969"/>
                  </a:lnTo>
                  <a:lnTo>
                    <a:pt x="68" y="1016"/>
                  </a:lnTo>
                  <a:lnTo>
                    <a:pt x="54" y="1065"/>
                  </a:lnTo>
                  <a:lnTo>
                    <a:pt x="42" y="1113"/>
                  </a:lnTo>
                  <a:lnTo>
                    <a:pt x="30" y="1161"/>
                  </a:lnTo>
                  <a:lnTo>
                    <a:pt x="21" y="1210"/>
                  </a:lnTo>
                  <a:lnTo>
                    <a:pt x="13" y="1259"/>
                  </a:lnTo>
                  <a:lnTo>
                    <a:pt x="8" y="1308"/>
                  </a:lnTo>
                  <a:lnTo>
                    <a:pt x="3" y="1358"/>
                  </a:lnTo>
                  <a:lnTo>
                    <a:pt x="1" y="1408"/>
                  </a:lnTo>
                  <a:lnTo>
                    <a:pt x="0" y="1458"/>
                  </a:lnTo>
                  <a:lnTo>
                    <a:pt x="1" y="1507"/>
                  </a:lnTo>
                  <a:lnTo>
                    <a:pt x="3" y="1558"/>
                  </a:lnTo>
                  <a:lnTo>
                    <a:pt x="8" y="1607"/>
                  </a:lnTo>
                  <a:lnTo>
                    <a:pt x="13" y="1657"/>
                  </a:lnTo>
                  <a:lnTo>
                    <a:pt x="21" y="1706"/>
                  </a:lnTo>
                  <a:lnTo>
                    <a:pt x="30" y="1755"/>
                  </a:lnTo>
                  <a:lnTo>
                    <a:pt x="42" y="1804"/>
                  </a:lnTo>
                  <a:lnTo>
                    <a:pt x="54" y="1851"/>
                  </a:lnTo>
                  <a:lnTo>
                    <a:pt x="68" y="1899"/>
                  </a:lnTo>
                  <a:lnTo>
                    <a:pt x="84" y="1947"/>
                  </a:lnTo>
                  <a:lnTo>
                    <a:pt x="102" y="1993"/>
                  </a:lnTo>
                  <a:lnTo>
                    <a:pt x="121" y="2039"/>
                  </a:lnTo>
                  <a:lnTo>
                    <a:pt x="141" y="2085"/>
                  </a:lnTo>
                  <a:lnTo>
                    <a:pt x="164" y="2129"/>
                  </a:lnTo>
                  <a:lnTo>
                    <a:pt x="188" y="2174"/>
                  </a:lnTo>
                  <a:lnTo>
                    <a:pt x="212" y="2216"/>
                  </a:lnTo>
                  <a:lnTo>
                    <a:pt x="239" y="2258"/>
                  </a:lnTo>
                  <a:lnTo>
                    <a:pt x="267" y="2299"/>
                  </a:lnTo>
                  <a:lnTo>
                    <a:pt x="297" y="2340"/>
                  </a:lnTo>
                  <a:lnTo>
                    <a:pt x="327" y="2379"/>
                  </a:lnTo>
                  <a:lnTo>
                    <a:pt x="359" y="2416"/>
                  </a:lnTo>
                  <a:lnTo>
                    <a:pt x="392" y="2453"/>
                  </a:lnTo>
                  <a:lnTo>
                    <a:pt x="427" y="2489"/>
                  </a:lnTo>
                  <a:lnTo>
                    <a:pt x="463" y="2524"/>
                  </a:lnTo>
                  <a:lnTo>
                    <a:pt x="500" y="2558"/>
                  </a:lnTo>
                  <a:lnTo>
                    <a:pt x="538" y="2589"/>
                  </a:lnTo>
                  <a:lnTo>
                    <a:pt x="577" y="2621"/>
                  </a:lnTo>
                  <a:lnTo>
                    <a:pt x="617" y="2650"/>
                  </a:lnTo>
                  <a:lnTo>
                    <a:pt x="658" y="2678"/>
                  </a:lnTo>
                  <a:lnTo>
                    <a:pt x="700" y="2705"/>
                  </a:lnTo>
                  <a:lnTo>
                    <a:pt x="744" y="2730"/>
                  </a:lnTo>
                  <a:lnTo>
                    <a:pt x="787" y="2753"/>
                  </a:lnTo>
                  <a:lnTo>
                    <a:pt x="831" y="2776"/>
                  </a:lnTo>
                  <a:lnTo>
                    <a:pt x="877" y="2796"/>
                  </a:lnTo>
                  <a:lnTo>
                    <a:pt x="923" y="2815"/>
                  </a:lnTo>
                  <a:lnTo>
                    <a:pt x="969" y="2833"/>
                  </a:lnTo>
                  <a:lnTo>
                    <a:pt x="1017" y="2849"/>
                  </a:lnTo>
                  <a:lnTo>
                    <a:pt x="1065" y="2862"/>
                  </a:lnTo>
                  <a:lnTo>
                    <a:pt x="1112" y="2876"/>
                  </a:lnTo>
                  <a:lnTo>
                    <a:pt x="1162" y="2886"/>
                  </a:lnTo>
                  <a:lnTo>
                    <a:pt x="1210" y="2896"/>
                  </a:lnTo>
                  <a:lnTo>
                    <a:pt x="1259" y="2904"/>
                  </a:lnTo>
                  <a:lnTo>
                    <a:pt x="1309" y="2910"/>
                  </a:lnTo>
                  <a:lnTo>
                    <a:pt x="1358" y="2914"/>
                  </a:lnTo>
                  <a:lnTo>
                    <a:pt x="1408" y="2916"/>
                  </a:lnTo>
                  <a:lnTo>
                    <a:pt x="1458" y="2917"/>
                  </a:lnTo>
                  <a:lnTo>
                    <a:pt x="1508" y="2916"/>
                  </a:lnTo>
                  <a:lnTo>
                    <a:pt x="1557" y="2914"/>
                  </a:lnTo>
                  <a:lnTo>
                    <a:pt x="1606" y="2910"/>
                  </a:lnTo>
                  <a:lnTo>
                    <a:pt x="1656" y="2904"/>
                  </a:lnTo>
                  <a:lnTo>
                    <a:pt x="1705" y="2896"/>
                  </a:lnTo>
                  <a:lnTo>
                    <a:pt x="1755" y="2886"/>
                  </a:lnTo>
                  <a:lnTo>
                    <a:pt x="1803" y="2876"/>
                  </a:lnTo>
                  <a:lnTo>
                    <a:pt x="1851" y="2862"/>
                  </a:lnTo>
                  <a:lnTo>
                    <a:pt x="1899" y="2849"/>
                  </a:lnTo>
                  <a:lnTo>
                    <a:pt x="1946" y="2833"/>
                  </a:lnTo>
                  <a:lnTo>
                    <a:pt x="1993" y="2815"/>
                  </a:lnTo>
                  <a:lnTo>
                    <a:pt x="2039" y="2796"/>
                  </a:lnTo>
                  <a:lnTo>
                    <a:pt x="2084" y="2776"/>
                  </a:lnTo>
                  <a:lnTo>
                    <a:pt x="2129" y="2753"/>
                  </a:lnTo>
                  <a:lnTo>
                    <a:pt x="2173" y="2730"/>
                  </a:lnTo>
                  <a:lnTo>
                    <a:pt x="2215" y="2705"/>
                  </a:lnTo>
                  <a:lnTo>
                    <a:pt x="2257" y="2678"/>
                  </a:lnTo>
                  <a:lnTo>
                    <a:pt x="2298" y="2650"/>
                  </a:lnTo>
                  <a:lnTo>
                    <a:pt x="2339" y="2621"/>
                  </a:lnTo>
                  <a:lnTo>
                    <a:pt x="2377" y="2589"/>
                  </a:lnTo>
                  <a:lnTo>
                    <a:pt x="2415" y="2558"/>
                  </a:lnTo>
                  <a:lnTo>
                    <a:pt x="2452" y="2524"/>
                  </a:lnTo>
                  <a:lnTo>
                    <a:pt x="2488" y="2489"/>
                  </a:lnTo>
                  <a:lnTo>
                    <a:pt x="2523" y="2453"/>
                  </a:lnTo>
                  <a:lnTo>
                    <a:pt x="2557" y="2416"/>
                  </a:lnTo>
                  <a:lnTo>
                    <a:pt x="2588" y="2379"/>
                  </a:lnTo>
                  <a:lnTo>
                    <a:pt x="2619" y="2340"/>
                  </a:lnTo>
                  <a:lnTo>
                    <a:pt x="2649" y="2299"/>
                  </a:lnTo>
                  <a:lnTo>
                    <a:pt x="2677" y="2258"/>
                  </a:lnTo>
                  <a:lnTo>
                    <a:pt x="2703" y="2216"/>
                  </a:lnTo>
                  <a:lnTo>
                    <a:pt x="2729" y="2174"/>
                  </a:lnTo>
                  <a:lnTo>
                    <a:pt x="2752" y="2129"/>
                  </a:lnTo>
                  <a:lnTo>
                    <a:pt x="2774" y="2085"/>
                  </a:lnTo>
                  <a:lnTo>
                    <a:pt x="2795" y="2039"/>
                  </a:lnTo>
                  <a:lnTo>
                    <a:pt x="2814" y="1993"/>
                  </a:lnTo>
                  <a:lnTo>
                    <a:pt x="2831" y="1947"/>
                  </a:lnTo>
                  <a:lnTo>
                    <a:pt x="2847" y="1899"/>
                  </a:lnTo>
                  <a:lnTo>
                    <a:pt x="2861" y="1851"/>
                  </a:lnTo>
                  <a:lnTo>
                    <a:pt x="2874" y="1804"/>
                  </a:lnTo>
                  <a:lnTo>
                    <a:pt x="2885" y="1755"/>
                  </a:lnTo>
                  <a:lnTo>
                    <a:pt x="2894" y="1706"/>
                  </a:lnTo>
                  <a:lnTo>
                    <a:pt x="2902" y="1657"/>
                  </a:lnTo>
                  <a:lnTo>
                    <a:pt x="2907" y="1607"/>
                  </a:lnTo>
                  <a:lnTo>
                    <a:pt x="2912" y="1558"/>
                  </a:lnTo>
                  <a:lnTo>
                    <a:pt x="2914" y="1507"/>
                  </a:lnTo>
                  <a:lnTo>
                    <a:pt x="2915" y="145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6" name="Freeform 35"/>
            <p:cNvSpPr>
              <a:spLocks/>
            </p:cNvSpPr>
            <p:nvPr/>
          </p:nvSpPr>
          <p:spPr bwMode="auto">
            <a:xfrm>
              <a:off x="1007" y="2282"/>
              <a:ext cx="234" cy="278"/>
            </a:xfrm>
            <a:custGeom>
              <a:avLst/>
              <a:gdLst>
                <a:gd name="T0" fmla="*/ 1 w 1639"/>
                <a:gd name="T1" fmla="*/ 0 h 1945"/>
                <a:gd name="T2" fmla="*/ 1 w 1639"/>
                <a:gd name="T3" fmla="*/ 0 h 1945"/>
                <a:gd name="T4" fmla="*/ 1 w 1639"/>
                <a:gd name="T5" fmla="*/ 0 h 1945"/>
                <a:gd name="T6" fmla="*/ 1 w 1639"/>
                <a:gd name="T7" fmla="*/ 0 h 1945"/>
                <a:gd name="T8" fmla="*/ 1 w 1639"/>
                <a:gd name="T9" fmla="*/ 0 h 1945"/>
                <a:gd name="T10" fmla="*/ 1 w 1639"/>
                <a:gd name="T11" fmla="*/ 0 h 1945"/>
                <a:gd name="T12" fmla="*/ 0 w 1639"/>
                <a:gd name="T13" fmla="*/ 0 h 1945"/>
                <a:gd name="T14" fmla="*/ 0 w 1639"/>
                <a:gd name="T15" fmla="*/ 0 h 1945"/>
                <a:gd name="T16" fmla="*/ 0 w 1639"/>
                <a:gd name="T17" fmla="*/ 0 h 1945"/>
                <a:gd name="T18" fmla="*/ 0 w 1639"/>
                <a:gd name="T19" fmla="*/ 0 h 1945"/>
                <a:gd name="T20" fmla="*/ 0 w 1639"/>
                <a:gd name="T21" fmla="*/ 0 h 1945"/>
                <a:gd name="T22" fmla="*/ 0 w 1639"/>
                <a:gd name="T23" fmla="*/ 0 h 1945"/>
                <a:gd name="T24" fmla="*/ 0 w 1639"/>
                <a:gd name="T25" fmla="*/ 0 h 1945"/>
                <a:gd name="T26" fmla="*/ 0 w 1639"/>
                <a:gd name="T27" fmla="*/ 0 h 1945"/>
                <a:gd name="T28" fmla="*/ 0 w 1639"/>
                <a:gd name="T29" fmla="*/ 0 h 1945"/>
                <a:gd name="T30" fmla="*/ 0 w 1639"/>
                <a:gd name="T31" fmla="*/ 0 h 1945"/>
                <a:gd name="T32" fmla="*/ 0 w 1639"/>
                <a:gd name="T33" fmla="*/ 0 h 1945"/>
                <a:gd name="T34" fmla="*/ 0 w 1639"/>
                <a:gd name="T35" fmla="*/ 0 h 1945"/>
                <a:gd name="T36" fmla="*/ 0 w 1639"/>
                <a:gd name="T37" fmla="*/ 0 h 1945"/>
                <a:gd name="T38" fmla="*/ 0 w 1639"/>
                <a:gd name="T39" fmla="*/ 0 h 1945"/>
                <a:gd name="T40" fmla="*/ 0 w 1639"/>
                <a:gd name="T41" fmla="*/ 0 h 1945"/>
                <a:gd name="T42" fmla="*/ 0 w 1639"/>
                <a:gd name="T43" fmla="*/ 0 h 1945"/>
                <a:gd name="T44" fmla="*/ 0 w 1639"/>
                <a:gd name="T45" fmla="*/ 0 h 1945"/>
                <a:gd name="T46" fmla="*/ 0 w 1639"/>
                <a:gd name="T47" fmla="*/ 0 h 1945"/>
                <a:gd name="T48" fmla="*/ 0 w 1639"/>
                <a:gd name="T49" fmla="*/ 0 h 1945"/>
                <a:gd name="T50" fmla="*/ 0 w 1639"/>
                <a:gd name="T51" fmla="*/ 0 h 1945"/>
                <a:gd name="T52" fmla="*/ 0 w 1639"/>
                <a:gd name="T53" fmla="*/ 0 h 1945"/>
                <a:gd name="T54" fmla="*/ 0 w 1639"/>
                <a:gd name="T55" fmla="*/ 0 h 1945"/>
                <a:gd name="T56" fmla="*/ 0 w 1639"/>
                <a:gd name="T57" fmla="*/ 0 h 1945"/>
                <a:gd name="T58" fmla="*/ 0 w 1639"/>
                <a:gd name="T59" fmla="*/ 0 h 1945"/>
                <a:gd name="T60" fmla="*/ 0 w 1639"/>
                <a:gd name="T61" fmla="*/ 0 h 1945"/>
                <a:gd name="T62" fmla="*/ 0 w 1639"/>
                <a:gd name="T63" fmla="*/ 1 h 1945"/>
                <a:gd name="T64" fmla="*/ 0 w 1639"/>
                <a:gd name="T65" fmla="*/ 1 h 1945"/>
                <a:gd name="T66" fmla="*/ 0 w 1639"/>
                <a:gd name="T67" fmla="*/ 1 h 1945"/>
                <a:gd name="T68" fmla="*/ 0 w 1639"/>
                <a:gd name="T69" fmla="*/ 1 h 1945"/>
                <a:gd name="T70" fmla="*/ 0 w 1639"/>
                <a:gd name="T71" fmla="*/ 1 h 1945"/>
                <a:gd name="T72" fmla="*/ 0 w 1639"/>
                <a:gd name="T73" fmla="*/ 1 h 1945"/>
                <a:gd name="T74" fmla="*/ 0 w 1639"/>
                <a:gd name="T75" fmla="*/ 1 h 1945"/>
                <a:gd name="T76" fmla="*/ 0 w 1639"/>
                <a:gd name="T77" fmla="*/ 1 h 1945"/>
                <a:gd name="T78" fmla="*/ 0 w 1639"/>
                <a:gd name="T79" fmla="*/ 1 h 1945"/>
                <a:gd name="T80" fmla="*/ 0 w 1639"/>
                <a:gd name="T81" fmla="*/ 1 h 1945"/>
                <a:gd name="T82" fmla="*/ 0 w 1639"/>
                <a:gd name="T83" fmla="*/ 1 h 1945"/>
                <a:gd name="T84" fmla="*/ 0 w 1639"/>
                <a:gd name="T85" fmla="*/ 1 h 1945"/>
                <a:gd name="T86" fmla="*/ 0 w 1639"/>
                <a:gd name="T87" fmla="*/ 1 h 1945"/>
                <a:gd name="T88" fmla="*/ 0 w 1639"/>
                <a:gd name="T89" fmla="*/ 1 h 1945"/>
                <a:gd name="T90" fmla="*/ 0 w 1639"/>
                <a:gd name="T91" fmla="*/ 1 h 1945"/>
                <a:gd name="T92" fmla="*/ 0 w 1639"/>
                <a:gd name="T93" fmla="*/ 1 h 1945"/>
                <a:gd name="T94" fmla="*/ 0 w 1639"/>
                <a:gd name="T95" fmla="*/ 1 h 1945"/>
                <a:gd name="T96" fmla="*/ 0 w 1639"/>
                <a:gd name="T97" fmla="*/ 1 h 1945"/>
                <a:gd name="T98" fmla="*/ 0 w 1639"/>
                <a:gd name="T99" fmla="*/ 1 h 1945"/>
                <a:gd name="T100" fmla="*/ 1 w 1639"/>
                <a:gd name="T101" fmla="*/ 1 h 1945"/>
                <a:gd name="T102" fmla="*/ 1 w 1639"/>
                <a:gd name="T103" fmla="*/ 1 h 1945"/>
                <a:gd name="T104" fmla="*/ 1 w 1639"/>
                <a:gd name="T105" fmla="*/ 1 h 1945"/>
                <a:gd name="T106" fmla="*/ 1 w 1639"/>
                <a:gd name="T107" fmla="*/ 1 h 1945"/>
                <a:gd name="T108" fmla="*/ 1 w 1639"/>
                <a:gd name="T109" fmla="*/ 1 h 1945"/>
                <a:gd name="T110" fmla="*/ 1 w 1639"/>
                <a:gd name="T111" fmla="*/ 1 h 1945"/>
                <a:gd name="T112" fmla="*/ 1 w 1639"/>
                <a:gd name="T113" fmla="*/ 1 h 19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39" h="1945">
                  <a:moveTo>
                    <a:pt x="1639" y="265"/>
                  </a:moveTo>
                  <a:lnTo>
                    <a:pt x="1610" y="238"/>
                  </a:lnTo>
                  <a:lnTo>
                    <a:pt x="1579" y="214"/>
                  </a:lnTo>
                  <a:lnTo>
                    <a:pt x="1547" y="189"/>
                  </a:lnTo>
                  <a:lnTo>
                    <a:pt x="1514" y="165"/>
                  </a:lnTo>
                  <a:lnTo>
                    <a:pt x="1481" y="144"/>
                  </a:lnTo>
                  <a:lnTo>
                    <a:pt x="1446" y="124"/>
                  </a:lnTo>
                  <a:lnTo>
                    <a:pt x="1411" y="105"/>
                  </a:lnTo>
                  <a:lnTo>
                    <a:pt x="1375" y="88"/>
                  </a:lnTo>
                  <a:lnTo>
                    <a:pt x="1338" y="71"/>
                  </a:lnTo>
                  <a:lnTo>
                    <a:pt x="1301" y="57"/>
                  </a:lnTo>
                  <a:lnTo>
                    <a:pt x="1263" y="44"/>
                  </a:lnTo>
                  <a:lnTo>
                    <a:pt x="1224" y="33"/>
                  </a:lnTo>
                  <a:lnTo>
                    <a:pt x="1185" y="24"/>
                  </a:lnTo>
                  <a:lnTo>
                    <a:pt x="1146" y="16"/>
                  </a:lnTo>
                  <a:lnTo>
                    <a:pt x="1106" y="9"/>
                  </a:lnTo>
                  <a:lnTo>
                    <a:pt x="1067" y="5"/>
                  </a:lnTo>
                  <a:lnTo>
                    <a:pt x="1027" y="1"/>
                  </a:lnTo>
                  <a:lnTo>
                    <a:pt x="987" y="0"/>
                  </a:lnTo>
                  <a:lnTo>
                    <a:pt x="947" y="0"/>
                  </a:lnTo>
                  <a:lnTo>
                    <a:pt x="906" y="1"/>
                  </a:lnTo>
                  <a:lnTo>
                    <a:pt x="867" y="5"/>
                  </a:lnTo>
                  <a:lnTo>
                    <a:pt x="827" y="10"/>
                  </a:lnTo>
                  <a:lnTo>
                    <a:pt x="787" y="17"/>
                  </a:lnTo>
                  <a:lnTo>
                    <a:pt x="748" y="25"/>
                  </a:lnTo>
                  <a:lnTo>
                    <a:pt x="710" y="35"/>
                  </a:lnTo>
                  <a:lnTo>
                    <a:pt x="672" y="47"/>
                  </a:lnTo>
                  <a:lnTo>
                    <a:pt x="633" y="60"/>
                  </a:lnTo>
                  <a:lnTo>
                    <a:pt x="596" y="74"/>
                  </a:lnTo>
                  <a:lnTo>
                    <a:pt x="559" y="91"/>
                  </a:lnTo>
                  <a:lnTo>
                    <a:pt x="523" y="109"/>
                  </a:lnTo>
                  <a:lnTo>
                    <a:pt x="489" y="128"/>
                  </a:lnTo>
                  <a:lnTo>
                    <a:pt x="454" y="148"/>
                  </a:lnTo>
                  <a:lnTo>
                    <a:pt x="421" y="171"/>
                  </a:lnTo>
                  <a:lnTo>
                    <a:pt x="389" y="194"/>
                  </a:lnTo>
                  <a:lnTo>
                    <a:pt x="357" y="218"/>
                  </a:lnTo>
                  <a:lnTo>
                    <a:pt x="326" y="245"/>
                  </a:lnTo>
                  <a:lnTo>
                    <a:pt x="296" y="272"/>
                  </a:lnTo>
                  <a:lnTo>
                    <a:pt x="268" y="300"/>
                  </a:lnTo>
                  <a:lnTo>
                    <a:pt x="241" y="329"/>
                  </a:lnTo>
                  <a:lnTo>
                    <a:pt x="216" y="361"/>
                  </a:lnTo>
                  <a:lnTo>
                    <a:pt x="191" y="392"/>
                  </a:lnTo>
                  <a:lnTo>
                    <a:pt x="168" y="425"/>
                  </a:lnTo>
                  <a:lnTo>
                    <a:pt x="146" y="458"/>
                  </a:lnTo>
                  <a:lnTo>
                    <a:pt x="126" y="493"/>
                  </a:lnTo>
                  <a:lnTo>
                    <a:pt x="107" y="528"/>
                  </a:lnTo>
                  <a:lnTo>
                    <a:pt x="89" y="564"/>
                  </a:lnTo>
                  <a:lnTo>
                    <a:pt x="73" y="601"/>
                  </a:lnTo>
                  <a:lnTo>
                    <a:pt x="58" y="638"/>
                  </a:lnTo>
                  <a:lnTo>
                    <a:pt x="46" y="676"/>
                  </a:lnTo>
                  <a:lnTo>
                    <a:pt x="34" y="715"/>
                  </a:lnTo>
                  <a:lnTo>
                    <a:pt x="25" y="754"/>
                  </a:lnTo>
                  <a:lnTo>
                    <a:pt x="16" y="792"/>
                  </a:lnTo>
                  <a:lnTo>
                    <a:pt x="10" y="833"/>
                  </a:lnTo>
                  <a:lnTo>
                    <a:pt x="4" y="872"/>
                  </a:lnTo>
                  <a:lnTo>
                    <a:pt x="1" y="912"/>
                  </a:lnTo>
                  <a:lnTo>
                    <a:pt x="0" y="952"/>
                  </a:lnTo>
                  <a:lnTo>
                    <a:pt x="0" y="992"/>
                  </a:lnTo>
                  <a:lnTo>
                    <a:pt x="1" y="1033"/>
                  </a:lnTo>
                  <a:lnTo>
                    <a:pt x="4" y="1072"/>
                  </a:lnTo>
                  <a:lnTo>
                    <a:pt x="10" y="1112"/>
                  </a:lnTo>
                  <a:lnTo>
                    <a:pt x="16" y="1152"/>
                  </a:lnTo>
                  <a:lnTo>
                    <a:pt x="25" y="1191"/>
                  </a:lnTo>
                  <a:lnTo>
                    <a:pt x="34" y="1229"/>
                  </a:lnTo>
                  <a:lnTo>
                    <a:pt x="46" y="1267"/>
                  </a:lnTo>
                  <a:lnTo>
                    <a:pt x="58" y="1306"/>
                  </a:lnTo>
                  <a:lnTo>
                    <a:pt x="73" y="1343"/>
                  </a:lnTo>
                  <a:lnTo>
                    <a:pt x="89" y="1380"/>
                  </a:lnTo>
                  <a:lnTo>
                    <a:pt x="107" y="1416"/>
                  </a:lnTo>
                  <a:lnTo>
                    <a:pt x="126" y="1452"/>
                  </a:lnTo>
                  <a:lnTo>
                    <a:pt x="146" y="1485"/>
                  </a:lnTo>
                  <a:lnTo>
                    <a:pt x="168" y="1519"/>
                  </a:lnTo>
                  <a:lnTo>
                    <a:pt x="191" y="1552"/>
                  </a:lnTo>
                  <a:lnTo>
                    <a:pt x="216" y="1583"/>
                  </a:lnTo>
                  <a:lnTo>
                    <a:pt x="241" y="1615"/>
                  </a:lnTo>
                  <a:lnTo>
                    <a:pt x="268" y="1644"/>
                  </a:lnTo>
                  <a:lnTo>
                    <a:pt x="296" y="1672"/>
                  </a:lnTo>
                  <a:lnTo>
                    <a:pt x="326" y="1700"/>
                  </a:lnTo>
                  <a:lnTo>
                    <a:pt x="357" y="1726"/>
                  </a:lnTo>
                  <a:lnTo>
                    <a:pt x="389" y="1751"/>
                  </a:lnTo>
                  <a:lnTo>
                    <a:pt x="421" y="1774"/>
                  </a:lnTo>
                  <a:lnTo>
                    <a:pt x="454" y="1796"/>
                  </a:lnTo>
                  <a:lnTo>
                    <a:pt x="489" y="1816"/>
                  </a:lnTo>
                  <a:lnTo>
                    <a:pt x="523" y="1836"/>
                  </a:lnTo>
                  <a:lnTo>
                    <a:pt x="559" y="1853"/>
                  </a:lnTo>
                  <a:lnTo>
                    <a:pt x="596" y="1870"/>
                  </a:lnTo>
                  <a:lnTo>
                    <a:pt x="633" y="1884"/>
                  </a:lnTo>
                  <a:lnTo>
                    <a:pt x="672" y="1898"/>
                  </a:lnTo>
                  <a:lnTo>
                    <a:pt x="710" y="1909"/>
                  </a:lnTo>
                  <a:lnTo>
                    <a:pt x="748" y="1919"/>
                  </a:lnTo>
                  <a:lnTo>
                    <a:pt x="787" y="1927"/>
                  </a:lnTo>
                  <a:lnTo>
                    <a:pt x="827" y="1934"/>
                  </a:lnTo>
                  <a:lnTo>
                    <a:pt x="867" y="1939"/>
                  </a:lnTo>
                  <a:lnTo>
                    <a:pt x="906" y="1943"/>
                  </a:lnTo>
                  <a:lnTo>
                    <a:pt x="947" y="1944"/>
                  </a:lnTo>
                  <a:lnTo>
                    <a:pt x="987" y="1945"/>
                  </a:lnTo>
                  <a:lnTo>
                    <a:pt x="1027" y="1943"/>
                  </a:lnTo>
                  <a:lnTo>
                    <a:pt x="1067" y="1940"/>
                  </a:lnTo>
                  <a:lnTo>
                    <a:pt x="1106" y="1935"/>
                  </a:lnTo>
                  <a:lnTo>
                    <a:pt x="1146" y="1929"/>
                  </a:lnTo>
                  <a:lnTo>
                    <a:pt x="1185" y="1920"/>
                  </a:lnTo>
                  <a:lnTo>
                    <a:pt x="1224" y="1911"/>
                  </a:lnTo>
                  <a:lnTo>
                    <a:pt x="1263" y="1900"/>
                  </a:lnTo>
                  <a:lnTo>
                    <a:pt x="1301" y="1888"/>
                  </a:lnTo>
                  <a:lnTo>
                    <a:pt x="1338" y="1873"/>
                  </a:lnTo>
                  <a:lnTo>
                    <a:pt x="1375" y="1857"/>
                  </a:lnTo>
                  <a:lnTo>
                    <a:pt x="1411" y="1839"/>
                  </a:lnTo>
                  <a:lnTo>
                    <a:pt x="1446" y="1820"/>
                  </a:lnTo>
                  <a:lnTo>
                    <a:pt x="1481" y="1800"/>
                  </a:lnTo>
                  <a:lnTo>
                    <a:pt x="1514" y="1779"/>
                  </a:lnTo>
                  <a:lnTo>
                    <a:pt x="1547" y="1755"/>
                  </a:lnTo>
                  <a:lnTo>
                    <a:pt x="1579" y="1731"/>
                  </a:lnTo>
                  <a:lnTo>
                    <a:pt x="1610" y="1706"/>
                  </a:lnTo>
                  <a:lnTo>
                    <a:pt x="1639" y="16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7" name="Line 36"/>
            <p:cNvSpPr>
              <a:spLocks noChangeShapeType="1"/>
            </p:cNvSpPr>
            <p:nvPr/>
          </p:nvSpPr>
          <p:spPr bwMode="auto">
            <a:xfrm flipV="1">
              <a:off x="1146" y="193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8" name="Line 37"/>
            <p:cNvSpPr>
              <a:spLocks noChangeShapeType="1"/>
            </p:cNvSpPr>
            <p:nvPr/>
          </p:nvSpPr>
          <p:spPr bwMode="auto">
            <a:xfrm flipV="1">
              <a:off x="1146" y="1911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89" name="Line 38"/>
            <p:cNvSpPr>
              <a:spLocks noChangeShapeType="1"/>
            </p:cNvSpPr>
            <p:nvPr/>
          </p:nvSpPr>
          <p:spPr bwMode="auto">
            <a:xfrm flipV="1">
              <a:off x="1146" y="1831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0" name="Line 39"/>
            <p:cNvSpPr>
              <a:spLocks noChangeShapeType="1"/>
            </p:cNvSpPr>
            <p:nvPr/>
          </p:nvSpPr>
          <p:spPr bwMode="auto">
            <a:xfrm flipV="1">
              <a:off x="1146" y="1808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1" name="Line 40"/>
            <p:cNvSpPr>
              <a:spLocks noChangeShapeType="1"/>
            </p:cNvSpPr>
            <p:nvPr/>
          </p:nvSpPr>
          <p:spPr bwMode="auto">
            <a:xfrm flipV="1">
              <a:off x="1146" y="1728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2" name="Line 41"/>
            <p:cNvSpPr>
              <a:spLocks noChangeShapeType="1"/>
            </p:cNvSpPr>
            <p:nvPr/>
          </p:nvSpPr>
          <p:spPr bwMode="auto">
            <a:xfrm flipV="1">
              <a:off x="1146" y="1704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3" name="Line 42"/>
            <p:cNvSpPr>
              <a:spLocks noChangeShapeType="1"/>
            </p:cNvSpPr>
            <p:nvPr/>
          </p:nvSpPr>
          <p:spPr bwMode="auto">
            <a:xfrm flipV="1">
              <a:off x="1146" y="1625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4" name="Line 43"/>
            <p:cNvSpPr>
              <a:spLocks noChangeShapeType="1"/>
            </p:cNvSpPr>
            <p:nvPr/>
          </p:nvSpPr>
          <p:spPr bwMode="auto">
            <a:xfrm flipV="1">
              <a:off x="1146" y="1601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5" name="Line 44"/>
            <p:cNvSpPr>
              <a:spLocks noChangeShapeType="1"/>
            </p:cNvSpPr>
            <p:nvPr/>
          </p:nvSpPr>
          <p:spPr bwMode="auto">
            <a:xfrm flipV="1">
              <a:off x="1146" y="1533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6" name="Line 45"/>
            <p:cNvSpPr>
              <a:spLocks noChangeShapeType="1"/>
            </p:cNvSpPr>
            <p:nvPr/>
          </p:nvSpPr>
          <p:spPr bwMode="auto">
            <a:xfrm flipV="1">
              <a:off x="1423" y="1906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7" name="Line 46"/>
            <p:cNvSpPr>
              <a:spLocks noChangeShapeType="1"/>
            </p:cNvSpPr>
            <p:nvPr/>
          </p:nvSpPr>
          <p:spPr bwMode="auto">
            <a:xfrm flipV="1">
              <a:off x="1423" y="1882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8" name="Line 47"/>
            <p:cNvSpPr>
              <a:spLocks noChangeShapeType="1"/>
            </p:cNvSpPr>
            <p:nvPr/>
          </p:nvSpPr>
          <p:spPr bwMode="auto">
            <a:xfrm flipV="1">
              <a:off x="1423" y="180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99" name="Line 48"/>
            <p:cNvSpPr>
              <a:spLocks noChangeShapeType="1"/>
            </p:cNvSpPr>
            <p:nvPr/>
          </p:nvSpPr>
          <p:spPr bwMode="auto">
            <a:xfrm flipV="1">
              <a:off x="1423" y="1779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0" name="Line 49"/>
            <p:cNvSpPr>
              <a:spLocks noChangeShapeType="1"/>
            </p:cNvSpPr>
            <p:nvPr/>
          </p:nvSpPr>
          <p:spPr bwMode="auto">
            <a:xfrm flipV="1">
              <a:off x="1423" y="1699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1" name="Line 50"/>
            <p:cNvSpPr>
              <a:spLocks noChangeShapeType="1"/>
            </p:cNvSpPr>
            <p:nvPr/>
          </p:nvSpPr>
          <p:spPr bwMode="auto">
            <a:xfrm flipV="1">
              <a:off x="1423" y="1676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2" name="Line 51"/>
            <p:cNvSpPr>
              <a:spLocks noChangeShapeType="1"/>
            </p:cNvSpPr>
            <p:nvPr/>
          </p:nvSpPr>
          <p:spPr bwMode="auto">
            <a:xfrm flipV="1">
              <a:off x="1423" y="1596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3" name="Line 52"/>
            <p:cNvSpPr>
              <a:spLocks noChangeShapeType="1"/>
            </p:cNvSpPr>
            <p:nvPr/>
          </p:nvSpPr>
          <p:spPr bwMode="auto">
            <a:xfrm flipV="1">
              <a:off x="1423" y="1572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4" name="Line 53"/>
            <p:cNvSpPr>
              <a:spLocks noChangeShapeType="1"/>
            </p:cNvSpPr>
            <p:nvPr/>
          </p:nvSpPr>
          <p:spPr bwMode="auto">
            <a:xfrm flipV="1">
              <a:off x="1423" y="1493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5" name="Line 54"/>
            <p:cNvSpPr>
              <a:spLocks noChangeShapeType="1"/>
            </p:cNvSpPr>
            <p:nvPr/>
          </p:nvSpPr>
          <p:spPr bwMode="auto">
            <a:xfrm flipV="1">
              <a:off x="1423" y="1469"/>
              <a:ext cx="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6" name="Line 55"/>
            <p:cNvSpPr>
              <a:spLocks noChangeShapeType="1"/>
            </p:cNvSpPr>
            <p:nvPr/>
          </p:nvSpPr>
          <p:spPr bwMode="auto">
            <a:xfrm flipV="1">
              <a:off x="1423" y="1372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7" name="Line 56"/>
            <p:cNvSpPr>
              <a:spLocks noChangeShapeType="1"/>
            </p:cNvSpPr>
            <p:nvPr/>
          </p:nvSpPr>
          <p:spPr bwMode="auto">
            <a:xfrm flipV="1">
              <a:off x="1631" y="1413"/>
              <a:ext cx="0" cy="5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8" name="Line 57"/>
            <p:cNvSpPr>
              <a:spLocks noChangeShapeType="1"/>
            </p:cNvSpPr>
            <p:nvPr/>
          </p:nvSpPr>
          <p:spPr bwMode="auto">
            <a:xfrm flipH="1">
              <a:off x="1215" y="1413"/>
              <a:ext cx="4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09" name="Line 58"/>
            <p:cNvSpPr>
              <a:spLocks noChangeShapeType="1"/>
            </p:cNvSpPr>
            <p:nvPr/>
          </p:nvSpPr>
          <p:spPr bwMode="auto">
            <a:xfrm>
              <a:off x="1215" y="1413"/>
              <a:ext cx="0" cy="1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0" name="Line 59"/>
            <p:cNvSpPr>
              <a:spLocks noChangeShapeType="1"/>
            </p:cNvSpPr>
            <p:nvPr/>
          </p:nvSpPr>
          <p:spPr bwMode="auto">
            <a:xfrm flipH="1">
              <a:off x="1007" y="1587"/>
              <a:ext cx="20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1" name="Line 60"/>
            <p:cNvSpPr>
              <a:spLocks noChangeShapeType="1"/>
            </p:cNvSpPr>
            <p:nvPr/>
          </p:nvSpPr>
          <p:spPr bwMode="auto">
            <a:xfrm>
              <a:off x="1007" y="1587"/>
              <a:ext cx="0" cy="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2" name="Line 61"/>
            <p:cNvSpPr>
              <a:spLocks noChangeShapeType="1"/>
            </p:cNvSpPr>
            <p:nvPr/>
          </p:nvSpPr>
          <p:spPr bwMode="auto">
            <a:xfrm>
              <a:off x="1007" y="1934"/>
              <a:ext cx="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3" name="Line 62"/>
            <p:cNvSpPr>
              <a:spLocks noChangeShapeType="1"/>
            </p:cNvSpPr>
            <p:nvPr/>
          </p:nvSpPr>
          <p:spPr bwMode="auto">
            <a:xfrm>
              <a:off x="1215" y="1587"/>
              <a:ext cx="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614" name="Line 63"/>
            <p:cNvSpPr>
              <a:spLocks noChangeShapeType="1"/>
            </p:cNvSpPr>
            <p:nvPr/>
          </p:nvSpPr>
          <p:spPr bwMode="auto">
            <a:xfrm>
              <a:off x="1241" y="1587"/>
              <a:ext cx="0" cy="34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2448" name="Group 64"/>
          <p:cNvGrpSpPr>
            <a:grpSpLocks/>
          </p:cNvGrpSpPr>
          <p:nvPr/>
        </p:nvGrpSpPr>
        <p:grpSpPr bwMode="auto">
          <a:xfrm>
            <a:off x="4356100" y="1773238"/>
            <a:ext cx="2547938" cy="4549775"/>
            <a:chOff x="2015" y="1213"/>
            <a:chExt cx="894" cy="1596"/>
          </a:xfrm>
        </p:grpSpPr>
        <p:sp>
          <p:nvSpPr>
            <p:cNvPr id="149511" name="Line 65"/>
            <p:cNvSpPr>
              <a:spLocks noChangeShapeType="1"/>
            </p:cNvSpPr>
            <p:nvPr/>
          </p:nvSpPr>
          <p:spPr bwMode="auto">
            <a:xfrm>
              <a:off x="2505" y="2027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2" name="Line 66"/>
            <p:cNvSpPr>
              <a:spLocks noChangeShapeType="1"/>
            </p:cNvSpPr>
            <p:nvPr/>
          </p:nvSpPr>
          <p:spPr bwMode="auto">
            <a:xfrm>
              <a:off x="2505" y="2177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3" name="Line 67"/>
            <p:cNvSpPr>
              <a:spLocks noChangeShapeType="1"/>
            </p:cNvSpPr>
            <p:nvPr/>
          </p:nvSpPr>
          <p:spPr bwMode="auto">
            <a:xfrm>
              <a:off x="2505" y="2230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4" name="Line 68"/>
            <p:cNvSpPr>
              <a:spLocks noChangeShapeType="1"/>
            </p:cNvSpPr>
            <p:nvPr/>
          </p:nvSpPr>
          <p:spPr bwMode="auto">
            <a:xfrm>
              <a:off x="2505" y="240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5" name="Line 69"/>
            <p:cNvSpPr>
              <a:spLocks noChangeShapeType="1"/>
            </p:cNvSpPr>
            <p:nvPr/>
          </p:nvSpPr>
          <p:spPr bwMode="auto">
            <a:xfrm>
              <a:off x="2505" y="2459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6" name="Line 70"/>
            <p:cNvSpPr>
              <a:spLocks noChangeShapeType="1"/>
            </p:cNvSpPr>
            <p:nvPr/>
          </p:nvSpPr>
          <p:spPr bwMode="auto">
            <a:xfrm>
              <a:off x="2505" y="2635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7" name="Line 71"/>
            <p:cNvSpPr>
              <a:spLocks noChangeShapeType="1"/>
            </p:cNvSpPr>
            <p:nvPr/>
          </p:nvSpPr>
          <p:spPr bwMode="auto">
            <a:xfrm>
              <a:off x="2505" y="2688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8" name="Line 72"/>
            <p:cNvSpPr>
              <a:spLocks noChangeShapeType="1"/>
            </p:cNvSpPr>
            <p:nvPr/>
          </p:nvSpPr>
          <p:spPr bwMode="auto">
            <a:xfrm flipV="1">
              <a:off x="2228" y="2576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19" name="Line 73"/>
            <p:cNvSpPr>
              <a:spLocks noChangeShapeType="1"/>
            </p:cNvSpPr>
            <p:nvPr/>
          </p:nvSpPr>
          <p:spPr bwMode="auto">
            <a:xfrm flipV="1">
              <a:off x="2228" y="2523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0" name="Line 74"/>
            <p:cNvSpPr>
              <a:spLocks noChangeShapeType="1"/>
            </p:cNvSpPr>
            <p:nvPr/>
          </p:nvSpPr>
          <p:spPr bwMode="auto">
            <a:xfrm flipV="1">
              <a:off x="2228" y="2347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1" name="Line 75"/>
            <p:cNvSpPr>
              <a:spLocks noChangeShapeType="1"/>
            </p:cNvSpPr>
            <p:nvPr/>
          </p:nvSpPr>
          <p:spPr bwMode="auto">
            <a:xfrm flipV="1">
              <a:off x="2228" y="2294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2" name="Line 76"/>
            <p:cNvSpPr>
              <a:spLocks noChangeShapeType="1"/>
            </p:cNvSpPr>
            <p:nvPr/>
          </p:nvSpPr>
          <p:spPr bwMode="auto">
            <a:xfrm flipV="1">
              <a:off x="2228" y="2145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3" name="Freeform 77"/>
            <p:cNvSpPr>
              <a:spLocks/>
            </p:cNvSpPr>
            <p:nvPr/>
          </p:nvSpPr>
          <p:spPr bwMode="auto">
            <a:xfrm>
              <a:off x="2204" y="2073"/>
              <a:ext cx="649" cy="695"/>
            </a:xfrm>
            <a:custGeom>
              <a:avLst/>
              <a:gdLst>
                <a:gd name="T0" fmla="*/ 0 w 4540"/>
                <a:gd name="T1" fmla="*/ 2 h 4862"/>
                <a:gd name="T2" fmla="*/ 0 w 4540"/>
                <a:gd name="T3" fmla="*/ 2 h 4862"/>
                <a:gd name="T4" fmla="*/ 0 w 4540"/>
                <a:gd name="T5" fmla="*/ 2 h 4862"/>
                <a:gd name="T6" fmla="*/ 0 w 4540"/>
                <a:gd name="T7" fmla="*/ 2 h 4862"/>
                <a:gd name="T8" fmla="*/ 0 w 4540"/>
                <a:gd name="T9" fmla="*/ 2 h 4862"/>
                <a:gd name="T10" fmla="*/ 0 w 4540"/>
                <a:gd name="T11" fmla="*/ 2 h 4862"/>
                <a:gd name="T12" fmla="*/ 1 w 4540"/>
                <a:gd name="T13" fmla="*/ 2 h 4862"/>
                <a:gd name="T14" fmla="*/ 1 w 4540"/>
                <a:gd name="T15" fmla="*/ 2 h 4862"/>
                <a:gd name="T16" fmla="*/ 1 w 4540"/>
                <a:gd name="T17" fmla="*/ 2 h 4862"/>
                <a:gd name="T18" fmla="*/ 1 w 4540"/>
                <a:gd name="T19" fmla="*/ 2 h 4862"/>
                <a:gd name="T20" fmla="*/ 1 w 4540"/>
                <a:gd name="T21" fmla="*/ 2 h 4862"/>
                <a:gd name="T22" fmla="*/ 1 w 4540"/>
                <a:gd name="T23" fmla="*/ 2 h 4862"/>
                <a:gd name="T24" fmla="*/ 1 w 4540"/>
                <a:gd name="T25" fmla="*/ 2 h 4862"/>
                <a:gd name="T26" fmla="*/ 1 w 4540"/>
                <a:gd name="T27" fmla="*/ 2 h 4862"/>
                <a:gd name="T28" fmla="*/ 1 w 4540"/>
                <a:gd name="T29" fmla="*/ 2 h 4862"/>
                <a:gd name="T30" fmla="*/ 1 w 4540"/>
                <a:gd name="T31" fmla="*/ 2 h 4862"/>
                <a:gd name="T32" fmla="*/ 2 w 4540"/>
                <a:gd name="T33" fmla="*/ 2 h 4862"/>
                <a:gd name="T34" fmla="*/ 2 w 4540"/>
                <a:gd name="T35" fmla="*/ 2 h 4862"/>
                <a:gd name="T36" fmla="*/ 2 w 4540"/>
                <a:gd name="T37" fmla="*/ 2 h 4862"/>
                <a:gd name="T38" fmla="*/ 2 w 4540"/>
                <a:gd name="T39" fmla="*/ 2 h 4862"/>
                <a:gd name="T40" fmla="*/ 2 w 4540"/>
                <a:gd name="T41" fmla="*/ 1 h 4862"/>
                <a:gd name="T42" fmla="*/ 2 w 4540"/>
                <a:gd name="T43" fmla="*/ 1 h 4862"/>
                <a:gd name="T44" fmla="*/ 2 w 4540"/>
                <a:gd name="T45" fmla="*/ 1 h 4862"/>
                <a:gd name="T46" fmla="*/ 2 w 4540"/>
                <a:gd name="T47" fmla="*/ 1 h 4862"/>
                <a:gd name="T48" fmla="*/ 2 w 4540"/>
                <a:gd name="T49" fmla="*/ 1 h 4862"/>
                <a:gd name="T50" fmla="*/ 2 w 4540"/>
                <a:gd name="T51" fmla="*/ 1 h 4862"/>
                <a:gd name="T52" fmla="*/ 2 w 4540"/>
                <a:gd name="T53" fmla="*/ 1 h 4862"/>
                <a:gd name="T54" fmla="*/ 2 w 4540"/>
                <a:gd name="T55" fmla="*/ 1 h 4862"/>
                <a:gd name="T56" fmla="*/ 2 w 4540"/>
                <a:gd name="T57" fmla="*/ 1 h 4862"/>
                <a:gd name="T58" fmla="*/ 2 w 4540"/>
                <a:gd name="T59" fmla="*/ 1 h 4862"/>
                <a:gd name="T60" fmla="*/ 2 w 4540"/>
                <a:gd name="T61" fmla="*/ 0 h 4862"/>
                <a:gd name="T62" fmla="*/ 2 w 4540"/>
                <a:gd name="T63" fmla="*/ 0 h 4862"/>
                <a:gd name="T64" fmla="*/ 2 w 4540"/>
                <a:gd name="T65" fmla="*/ 0 h 4862"/>
                <a:gd name="T66" fmla="*/ 1 w 4540"/>
                <a:gd name="T67" fmla="*/ 0 h 4862"/>
                <a:gd name="T68" fmla="*/ 1 w 4540"/>
                <a:gd name="T69" fmla="*/ 0 h 4862"/>
                <a:gd name="T70" fmla="*/ 1 w 4540"/>
                <a:gd name="T71" fmla="*/ 0 h 4862"/>
                <a:gd name="T72" fmla="*/ 1 w 4540"/>
                <a:gd name="T73" fmla="*/ 0 h 4862"/>
                <a:gd name="T74" fmla="*/ 1 w 4540"/>
                <a:gd name="T75" fmla="*/ 0 h 4862"/>
                <a:gd name="T76" fmla="*/ 1 w 4540"/>
                <a:gd name="T77" fmla="*/ 0 h 4862"/>
                <a:gd name="T78" fmla="*/ 1 w 4540"/>
                <a:gd name="T79" fmla="*/ 0 h 4862"/>
                <a:gd name="T80" fmla="*/ 1 w 4540"/>
                <a:gd name="T81" fmla="*/ 0 h 4862"/>
                <a:gd name="T82" fmla="*/ 1 w 4540"/>
                <a:gd name="T83" fmla="*/ 0 h 4862"/>
                <a:gd name="T84" fmla="*/ 1 w 4540"/>
                <a:gd name="T85" fmla="*/ 0 h 4862"/>
                <a:gd name="T86" fmla="*/ 0 w 4540"/>
                <a:gd name="T87" fmla="*/ 0 h 4862"/>
                <a:gd name="T88" fmla="*/ 0 w 4540"/>
                <a:gd name="T89" fmla="*/ 0 h 4862"/>
                <a:gd name="T90" fmla="*/ 0 w 4540"/>
                <a:gd name="T91" fmla="*/ 0 h 4862"/>
                <a:gd name="T92" fmla="*/ 0 w 4540"/>
                <a:gd name="T93" fmla="*/ 0 h 4862"/>
                <a:gd name="T94" fmla="*/ 0 w 4540"/>
                <a:gd name="T95" fmla="*/ 0 h 4862"/>
                <a:gd name="T96" fmla="*/ 0 w 4540"/>
                <a:gd name="T97" fmla="*/ 0 h 4862"/>
                <a:gd name="T98" fmla="*/ 0 w 4540"/>
                <a:gd name="T99" fmla="*/ 0 h 486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540" h="4862">
                  <a:moveTo>
                    <a:pt x="0" y="3635"/>
                  </a:moveTo>
                  <a:lnTo>
                    <a:pt x="32" y="3690"/>
                  </a:lnTo>
                  <a:lnTo>
                    <a:pt x="66" y="3744"/>
                  </a:lnTo>
                  <a:lnTo>
                    <a:pt x="101" y="3797"/>
                  </a:lnTo>
                  <a:lnTo>
                    <a:pt x="138" y="3850"/>
                  </a:lnTo>
                  <a:lnTo>
                    <a:pt x="176" y="3902"/>
                  </a:lnTo>
                  <a:lnTo>
                    <a:pt x="215" y="3951"/>
                  </a:lnTo>
                  <a:lnTo>
                    <a:pt x="256" y="4001"/>
                  </a:lnTo>
                  <a:lnTo>
                    <a:pt x="297" y="4049"/>
                  </a:lnTo>
                  <a:lnTo>
                    <a:pt x="340" y="4096"/>
                  </a:lnTo>
                  <a:lnTo>
                    <a:pt x="384" y="4142"/>
                  </a:lnTo>
                  <a:lnTo>
                    <a:pt x="430" y="4187"/>
                  </a:lnTo>
                  <a:lnTo>
                    <a:pt x="476" y="4230"/>
                  </a:lnTo>
                  <a:lnTo>
                    <a:pt x="524" y="4272"/>
                  </a:lnTo>
                  <a:lnTo>
                    <a:pt x="572" y="4314"/>
                  </a:lnTo>
                  <a:lnTo>
                    <a:pt x="623" y="4353"/>
                  </a:lnTo>
                  <a:lnTo>
                    <a:pt x="674" y="4392"/>
                  </a:lnTo>
                  <a:lnTo>
                    <a:pt x="725" y="4429"/>
                  </a:lnTo>
                  <a:lnTo>
                    <a:pt x="778" y="4465"/>
                  </a:lnTo>
                  <a:lnTo>
                    <a:pt x="832" y="4498"/>
                  </a:lnTo>
                  <a:lnTo>
                    <a:pt x="887" y="4532"/>
                  </a:lnTo>
                  <a:lnTo>
                    <a:pt x="942" y="4563"/>
                  </a:lnTo>
                  <a:lnTo>
                    <a:pt x="998" y="4593"/>
                  </a:lnTo>
                  <a:lnTo>
                    <a:pt x="1056" y="4622"/>
                  </a:lnTo>
                  <a:lnTo>
                    <a:pt x="1113" y="4648"/>
                  </a:lnTo>
                  <a:lnTo>
                    <a:pt x="1171" y="4674"/>
                  </a:lnTo>
                  <a:lnTo>
                    <a:pt x="1231" y="4697"/>
                  </a:lnTo>
                  <a:lnTo>
                    <a:pt x="1290" y="4720"/>
                  </a:lnTo>
                  <a:lnTo>
                    <a:pt x="1351" y="4741"/>
                  </a:lnTo>
                  <a:lnTo>
                    <a:pt x="1412" y="4760"/>
                  </a:lnTo>
                  <a:lnTo>
                    <a:pt x="1472" y="4777"/>
                  </a:lnTo>
                  <a:lnTo>
                    <a:pt x="1534" y="4794"/>
                  </a:lnTo>
                  <a:lnTo>
                    <a:pt x="1597" y="4807"/>
                  </a:lnTo>
                  <a:lnTo>
                    <a:pt x="1659" y="4821"/>
                  </a:lnTo>
                  <a:lnTo>
                    <a:pt x="1722" y="4831"/>
                  </a:lnTo>
                  <a:lnTo>
                    <a:pt x="1785" y="4841"/>
                  </a:lnTo>
                  <a:lnTo>
                    <a:pt x="1849" y="4849"/>
                  </a:lnTo>
                  <a:lnTo>
                    <a:pt x="1912" y="4854"/>
                  </a:lnTo>
                  <a:lnTo>
                    <a:pt x="1976" y="4859"/>
                  </a:lnTo>
                  <a:lnTo>
                    <a:pt x="2039" y="4861"/>
                  </a:lnTo>
                  <a:lnTo>
                    <a:pt x="2103" y="4862"/>
                  </a:lnTo>
                  <a:lnTo>
                    <a:pt x="2167" y="4862"/>
                  </a:lnTo>
                  <a:lnTo>
                    <a:pt x="2230" y="4860"/>
                  </a:lnTo>
                  <a:lnTo>
                    <a:pt x="2294" y="4856"/>
                  </a:lnTo>
                  <a:lnTo>
                    <a:pt x="2358" y="4850"/>
                  </a:lnTo>
                  <a:lnTo>
                    <a:pt x="2421" y="4843"/>
                  </a:lnTo>
                  <a:lnTo>
                    <a:pt x="2483" y="4834"/>
                  </a:lnTo>
                  <a:lnTo>
                    <a:pt x="2546" y="4823"/>
                  </a:lnTo>
                  <a:lnTo>
                    <a:pt x="2609" y="4811"/>
                  </a:lnTo>
                  <a:lnTo>
                    <a:pt x="2671" y="4797"/>
                  </a:lnTo>
                  <a:lnTo>
                    <a:pt x="2733" y="4781"/>
                  </a:lnTo>
                  <a:lnTo>
                    <a:pt x="2795" y="4765"/>
                  </a:lnTo>
                  <a:lnTo>
                    <a:pt x="2855" y="4745"/>
                  </a:lnTo>
                  <a:lnTo>
                    <a:pt x="2916" y="4725"/>
                  </a:lnTo>
                  <a:lnTo>
                    <a:pt x="2976" y="4703"/>
                  </a:lnTo>
                  <a:lnTo>
                    <a:pt x="3035" y="4680"/>
                  </a:lnTo>
                  <a:lnTo>
                    <a:pt x="3093" y="4654"/>
                  </a:lnTo>
                  <a:lnTo>
                    <a:pt x="3152" y="4629"/>
                  </a:lnTo>
                  <a:lnTo>
                    <a:pt x="3208" y="4601"/>
                  </a:lnTo>
                  <a:lnTo>
                    <a:pt x="3265" y="4570"/>
                  </a:lnTo>
                  <a:lnTo>
                    <a:pt x="3320" y="4540"/>
                  </a:lnTo>
                  <a:lnTo>
                    <a:pt x="3375" y="4507"/>
                  </a:lnTo>
                  <a:lnTo>
                    <a:pt x="3429" y="4474"/>
                  </a:lnTo>
                  <a:lnTo>
                    <a:pt x="3482" y="4438"/>
                  </a:lnTo>
                  <a:lnTo>
                    <a:pt x="3535" y="4401"/>
                  </a:lnTo>
                  <a:lnTo>
                    <a:pt x="3586" y="4363"/>
                  </a:lnTo>
                  <a:lnTo>
                    <a:pt x="3636" y="4324"/>
                  </a:lnTo>
                  <a:lnTo>
                    <a:pt x="3686" y="4283"/>
                  </a:lnTo>
                  <a:lnTo>
                    <a:pt x="3733" y="4241"/>
                  </a:lnTo>
                  <a:lnTo>
                    <a:pt x="3780" y="4197"/>
                  </a:lnTo>
                  <a:lnTo>
                    <a:pt x="3826" y="4153"/>
                  </a:lnTo>
                  <a:lnTo>
                    <a:pt x="3870" y="4107"/>
                  </a:lnTo>
                  <a:lnTo>
                    <a:pt x="3914" y="4061"/>
                  </a:lnTo>
                  <a:lnTo>
                    <a:pt x="3955" y="4013"/>
                  </a:lnTo>
                  <a:lnTo>
                    <a:pt x="3997" y="3963"/>
                  </a:lnTo>
                  <a:lnTo>
                    <a:pt x="4036" y="3914"/>
                  </a:lnTo>
                  <a:lnTo>
                    <a:pt x="4074" y="3862"/>
                  </a:lnTo>
                  <a:lnTo>
                    <a:pt x="4111" y="3811"/>
                  </a:lnTo>
                  <a:lnTo>
                    <a:pt x="4146" y="3758"/>
                  </a:lnTo>
                  <a:lnTo>
                    <a:pt x="4181" y="3704"/>
                  </a:lnTo>
                  <a:lnTo>
                    <a:pt x="4214" y="3649"/>
                  </a:lnTo>
                  <a:lnTo>
                    <a:pt x="4245" y="3594"/>
                  </a:lnTo>
                  <a:lnTo>
                    <a:pt x="4274" y="3538"/>
                  </a:lnTo>
                  <a:lnTo>
                    <a:pt x="4302" y="3480"/>
                  </a:lnTo>
                  <a:lnTo>
                    <a:pt x="4329" y="3422"/>
                  </a:lnTo>
                  <a:lnTo>
                    <a:pt x="4354" y="3363"/>
                  </a:lnTo>
                  <a:lnTo>
                    <a:pt x="4378" y="3304"/>
                  </a:lnTo>
                  <a:lnTo>
                    <a:pt x="4400" y="3244"/>
                  </a:lnTo>
                  <a:lnTo>
                    <a:pt x="4420" y="3184"/>
                  </a:lnTo>
                  <a:lnTo>
                    <a:pt x="4439" y="3123"/>
                  </a:lnTo>
                  <a:lnTo>
                    <a:pt x="4457" y="3061"/>
                  </a:lnTo>
                  <a:lnTo>
                    <a:pt x="4473" y="2999"/>
                  </a:lnTo>
                  <a:lnTo>
                    <a:pt x="4487" y="2938"/>
                  </a:lnTo>
                  <a:lnTo>
                    <a:pt x="4499" y="2875"/>
                  </a:lnTo>
                  <a:lnTo>
                    <a:pt x="4510" y="2812"/>
                  </a:lnTo>
                  <a:lnTo>
                    <a:pt x="4519" y="2749"/>
                  </a:lnTo>
                  <a:lnTo>
                    <a:pt x="4527" y="2686"/>
                  </a:lnTo>
                  <a:lnTo>
                    <a:pt x="4533" y="2622"/>
                  </a:lnTo>
                  <a:lnTo>
                    <a:pt x="4537" y="2559"/>
                  </a:lnTo>
                  <a:lnTo>
                    <a:pt x="4539" y="2495"/>
                  </a:lnTo>
                  <a:lnTo>
                    <a:pt x="4540" y="2431"/>
                  </a:lnTo>
                  <a:lnTo>
                    <a:pt x="4539" y="2367"/>
                  </a:lnTo>
                  <a:lnTo>
                    <a:pt x="4537" y="2304"/>
                  </a:lnTo>
                  <a:lnTo>
                    <a:pt x="4533" y="2240"/>
                  </a:lnTo>
                  <a:lnTo>
                    <a:pt x="4527" y="2176"/>
                  </a:lnTo>
                  <a:lnTo>
                    <a:pt x="4519" y="2113"/>
                  </a:lnTo>
                  <a:lnTo>
                    <a:pt x="4510" y="2050"/>
                  </a:lnTo>
                  <a:lnTo>
                    <a:pt x="4499" y="1987"/>
                  </a:lnTo>
                  <a:lnTo>
                    <a:pt x="4487" y="1924"/>
                  </a:lnTo>
                  <a:lnTo>
                    <a:pt x="4473" y="1862"/>
                  </a:lnTo>
                  <a:lnTo>
                    <a:pt x="4457" y="1801"/>
                  </a:lnTo>
                  <a:lnTo>
                    <a:pt x="4439" y="1739"/>
                  </a:lnTo>
                  <a:lnTo>
                    <a:pt x="4420" y="1678"/>
                  </a:lnTo>
                  <a:lnTo>
                    <a:pt x="4400" y="1617"/>
                  </a:lnTo>
                  <a:lnTo>
                    <a:pt x="4378" y="1558"/>
                  </a:lnTo>
                  <a:lnTo>
                    <a:pt x="4354" y="1498"/>
                  </a:lnTo>
                  <a:lnTo>
                    <a:pt x="4329" y="1440"/>
                  </a:lnTo>
                  <a:lnTo>
                    <a:pt x="4302" y="1383"/>
                  </a:lnTo>
                  <a:lnTo>
                    <a:pt x="4274" y="1325"/>
                  </a:lnTo>
                  <a:lnTo>
                    <a:pt x="4245" y="1268"/>
                  </a:lnTo>
                  <a:lnTo>
                    <a:pt x="4214" y="1213"/>
                  </a:lnTo>
                  <a:lnTo>
                    <a:pt x="4181" y="1158"/>
                  </a:lnTo>
                  <a:lnTo>
                    <a:pt x="4146" y="1104"/>
                  </a:lnTo>
                  <a:lnTo>
                    <a:pt x="4111" y="1051"/>
                  </a:lnTo>
                  <a:lnTo>
                    <a:pt x="4074" y="1000"/>
                  </a:lnTo>
                  <a:lnTo>
                    <a:pt x="4036" y="948"/>
                  </a:lnTo>
                  <a:lnTo>
                    <a:pt x="3997" y="898"/>
                  </a:lnTo>
                  <a:lnTo>
                    <a:pt x="3955" y="849"/>
                  </a:lnTo>
                  <a:lnTo>
                    <a:pt x="3914" y="802"/>
                  </a:lnTo>
                  <a:lnTo>
                    <a:pt x="3870" y="755"/>
                  </a:lnTo>
                  <a:lnTo>
                    <a:pt x="3826" y="709"/>
                  </a:lnTo>
                  <a:lnTo>
                    <a:pt x="3780" y="665"/>
                  </a:lnTo>
                  <a:lnTo>
                    <a:pt x="3733" y="621"/>
                  </a:lnTo>
                  <a:lnTo>
                    <a:pt x="3686" y="579"/>
                  </a:lnTo>
                  <a:lnTo>
                    <a:pt x="3636" y="539"/>
                  </a:lnTo>
                  <a:lnTo>
                    <a:pt x="3586" y="500"/>
                  </a:lnTo>
                  <a:lnTo>
                    <a:pt x="3535" y="461"/>
                  </a:lnTo>
                  <a:lnTo>
                    <a:pt x="3482" y="424"/>
                  </a:lnTo>
                  <a:lnTo>
                    <a:pt x="3429" y="389"/>
                  </a:lnTo>
                  <a:lnTo>
                    <a:pt x="3375" y="355"/>
                  </a:lnTo>
                  <a:lnTo>
                    <a:pt x="3320" y="323"/>
                  </a:lnTo>
                  <a:lnTo>
                    <a:pt x="3265" y="292"/>
                  </a:lnTo>
                  <a:lnTo>
                    <a:pt x="3208" y="262"/>
                  </a:lnTo>
                  <a:lnTo>
                    <a:pt x="3152" y="234"/>
                  </a:lnTo>
                  <a:lnTo>
                    <a:pt x="3093" y="207"/>
                  </a:lnTo>
                  <a:lnTo>
                    <a:pt x="3035" y="183"/>
                  </a:lnTo>
                  <a:lnTo>
                    <a:pt x="2976" y="159"/>
                  </a:lnTo>
                  <a:lnTo>
                    <a:pt x="2916" y="137"/>
                  </a:lnTo>
                  <a:lnTo>
                    <a:pt x="2855" y="116"/>
                  </a:lnTo>
                  <a:lnTo>
                    <a:pt x="2795" y="97"/>
                  </a:lnTo>
                  <a:lnTo>
                    <a:pt x="2733" y="80"/>
                  </a:lnTo>
                  <a:lnTo>
                    <a:pt x="2671" y="65"/>
                  </a:lnTo>
                  <a:lnTo>
                    <a:pt x="2609" y="51"/>
                  </a:lnTo>
                  <a:lnTo>
                    <a:pt x="2546" y="39"/>
                  </a:lnTo>
                  <a:lnTo>
                    <a:pt x="2483" y="29"/>
                  </a:lnTo>
                  <a:lnTo>
                    <a:pt x="2421" y="20"/>
                  </a:lnTo>
                  <a:lnTo>
                    <a:pt x="2358" y="12"/>
                  </a:lnTo>
                  <a:lnTo>
                    <a:pt x="2294" y="6"/>
                  </a:lnTo>
                  <a:lnTo>
                    <a:pt x="2230" y="3"/>
                  </a:lnTo>
                  <a:lnTo>
                    <a:pt x="2167" y="1"/>
                  </a:lnTo>
                  <a:lnTo>
                    <a:pt x="2103" y="0"/>
                  </a:lnTo>
                  <a:lnTo>
                    <a:pt x="2039" y="1"/>
                  </a:lnTo>
                  <a:lnTo>
                    <a:pt x="1976" y="3"/>
                  </a:lnTo>
                  <a:lnTo>
                    <a:pt x="1912" y="7"/>
                  </a:lnTo>
                  <a:lnTo>
                    <a:pt x="1849" y="14"/>
                  </a:lnTo>
                  <a:lnTo>
                    <a:pt x="1785" y="21"/>
                  </a:lnTo>
                  <a:lnTo>
                    <a:pt x="1722" y="31"/>
                  </a:lnTo>
                  <a:lnTo>
                    <a:pt x="1659" y="42"/>
                  </a:lnTo>
                  <a:lnTo>
                    <a:pt x="1597" y="55"/>
                  </a:lnTo>
                  <a:lnTo>
                    <a:pt x="1534" y="69"/>
                  </a:lnTo>
                  <a:lnTo>
                    <a:pt x="1472" y="85"/>
                  </a:lnTo>
                  <a:lnTo>
                    <a:pt x="1412" y="102"/>
                  </a:lnTo>
                  <a:lnTo>
                    <a:pt x="1351" y="122"/>
                  </a:lnTo>
                  <a:lnTo>
                    <a:pt x="1290" y="142"/>
                  </a:lnTo>
                  <a:lnTo>
                    <a:pt x="1231" y="165"/>
                  </a:lnTo>
                  <a:lnTo>
                    <a:pt x="1171" y="188"/>
                  </a:lnTo>
                  <a:lnTo>
                    <a:pt x="1113" y="214"/>
                  </a:lnTo>
                  <a:lnTo>
                    <a:pt x="1056" y="241"/>
                  </a:lnTo>
                  <a:lnTo>
                    <a:pt x="998" y="269"/>
                  </a:lnTo>
                  <a:lnTo>
                    <a:pt x="942" y="300"/>
                  </a:lnTo>
                  <a:lnTo>
                    <a:pt x="887" y="331"/>
                  </a:lnTo>
                  <a:lnTo>
                    <a:pt x="832" y="364"/>
                  </a:lnTo>
                  <a:lnTo>
                    <a:pt x="778" y="397"/>
                  </a:lnTo>
                  <a:lnTo>
                    <a:pt x="725" y="433"/>
                  </a:lnTo>
                  <a:lnTo>
                    <a:pt x="674" y="470"/>
                  </a:lnTo>
                  <a:lnTo>
                    <a:pt x="623" y="509"/>
                  </a:lnTo>
                  <a:lnTo>
                    <a:pt x="572" y="549"/>
                  </a:lnTo>
                  <a:lnTo>
                    <a:pt x="524" y="589"/>
                  </a:lnTo>
                  <a:lnTo>
                    <a:pt x="476" y="632"/>
                  </a:lnTo>
                  <a:lnTo>
                    <a:pt x="430" y="676"/>
                  </a:lnTo>
                  <a:lnTo>
                    <a:pt x="384" y="720"/>
                  </a:lnTo>
                  <a:lnTo>
                    <a:pt x="340" y="766"/>
                  </a:lnTo>
                  <a:lnTo>
                    <a:pt x="297" y="813"/>
                  </a:lnTo>
                  <a:lnTo>
                    <a:pt x="256" y="861"/>
                  </a:lnTo>
                  <a:lnTo>
                    <a:pt x="215" y="911"/>
                  </a:lnTo>
                  <a:lnTo>
                    <a:pt x="176" y="961"/>
                  </a:lnTo>
                  <a:lnTo>
                    <a:pt x="138" y="1012"/>
                  </a:lnTo>
                  <a:lnTo>
                    <a:pt x="101" y="1065"/>
                  </a:lnTo>
                  <a:lnTo>
                    <a:pt x="66" y="1117"/>
                  </a:lnTo>
                  <a:lnTo>
                    <a:pt x="32" y="1171"/>
                  </a:lnTo>
                  <a:lnTo>
                    <a:pt x="0" y="12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4" name="Freeform 78"/>
            <p:cNvSpPr>
              <a:spLocks/>
            </p:cNvSpPr>
            <p:nvPr/>
          </p:nvSpPr>
          <p:spPr bwMode="auto">
            <a:xfrm>
              <a:off x="2054" y="2248"/>
              <a:ext cx="150" cy="345"/>
            </a:xfrm>
            <a:custGeom>
              <a:avLst/>
              <a:gdLst>
                <a:gd name="T0" fmla="*/ 0 w 1047"/>
                <a:gd name="T1" fmla="*/ 0 h 2409"/>
                <a:gd name="T2" fmla="*/ 0 w 1047"/>
                <a:gd name="T3" fmla="*/ 0 h 2409"/>
                <a:gd name="T4" fmla="*/ 0 w 1047"/>
                <a:gd name="T5" fmla="*/ 0 h 2409"/>
                <a:gd name="T6" fmla="*/ 0 w 1047"/>
                <a:gd name="T7" fmla="*/ 0 h 2409"/>
                <a:gd name="T8" fmla="*/ 0 w 1047"/>
                <a:gd name="T9" fmla="*/ 0 h 2409"/>
                <a:gd name="T10" fmla="*/ 0 w 1047"/>
                <a:gd name="T11" fmla="*/ 0 h 2409"/>
                <a:gd name="T12" fmla="*/ 0 w 1047"/>
                <a:gd name="T13" fmla="*/ 0 h 2409"/>
                <a:gd name="T14" fmla="*/ 0 w 1047"/>
                <a:gd name="T15" fmla="*/ 0 h 2409"/>
                <a:gd name="T16" fmla="*/ 0 w 1047"/>
                <a:gd name="T17" fmla="*/ 0 h 2409"/>
                <a:gd name="T18" fmla="*/ 0 w 1047"/>
                <a:gd name="T19" fmla="*/ 0 h 2409"/>
                <a:gd name="T20" fmla="*/ 0 w 1047"/>
                <a:gd name="T21" fmla="*/ 0 h 2409"/>
                <a:gd name="T22" fmla="*/ 0 w 1047"/>
                <a:gd name="T23" fmla="*/ 0 h 2409"/>
                <a:gd name="T24" fmla="*/ 0 w 1047"/>
                <a:gd name="T25" fmla="*/ 0 h 2409"/>
                <a:gd name="T26" fmla="*/ 0 w 1047"/>
                <a:gd name="T27" fmla="*/ 0 h 2409"/>
                <a:gd name="T28" fmla="*/ 0 w 1047"/>
                <a:gd name="T29" fmla="*/ 0 h 2409"/>
                <a:gd name="T30" fmla="*/ 0 w 1047"/>
                <a:gd name="T31" fmla="*/ 0 h 2409"/>
                <a:gd name="T32" fmla="*/ 0 w 1047"/>
                <a:gd name="T33" fmla="*/ 0 h 2409"/>
                <a:gd name="T34" fmla="*/ 0 w 1047"/>
                <a:gd name="T35" fmla="*/ 0 h 2409"/>
                <a:gd name="T36" fmla="*/ 0 w 1047"/>
                <a:gd name="T37" fmla="*/ 0 h 2409"/>
                <a:gd name="T38" fmla="*/ 0 w 1047"/>
                <a:gd name="T39" fmla="*/ 1 h 2409"/>
                <a:gd name="T40" fmla="*/ 0 w 1047"/>
                <a:gd name="T41" fmla="*/ 1 h 2409"/>
                <a:gd name="T42" fmla="*/ 0 w 1047"/>
                <a:gd name="T43" fmla="*/ 1 h 2409"/>
                <a:gd name="T44" fmla="*/ 0 w 1047"/>
                <a:gd name="T45" fmla="*/ 1 h 2409"/>
                <a:gd name="T46" fmla="*/ 0 w 1047"/>
                <a:gd name="T47" fmla="*/ 1 h 2409"/>
                <a:gd name="T48" fmla="*/ 0 w 1047"/>
                <a:gd name="T49" fmla="*/ 1 h 2409"/>
                <a:gd name="T50" fmla="*/ 0 w 1047"/>
                <a:gd name="T51" fmla="*/ 1 h 2409"/>
                <a:gd name="T52" fmla="*/ 0 w 1047"/>
                <a:gd name="T53" fmla="*/ 1 h 2409"/>
                <a:gd name="T54" fmla="*/ 0 w 1047"/>
                <a:gd name="T55" fmla="*/ 1 h 2409"/>
                <a:gd name="T56" fmla="*/ 0 w 1047"/>
                <a:gd name="T57" fmla="*/ 1 h 2409"/>
                <a:gd name="T58" fmla="*/ 0 w 1047"/>
                <a:gd name="T59" fmla="*/ 1 h 2409"/>
                <a:gd name="T60" fmla="*/ 0 w 1047"/>
                <a:gd name="T61" fmla="*/ 1 h 2409"/>
                <a:gd name="T62" fmla="*/ 0 w 1047"/>
                <a:gd name="T63" fmla="*/ 1 h 2409"/>
                <a:gd name="T64" fmla="*/ 0 w 1047"/>
                <a:gd name="T65" fmla="*/ 1 h 2409"/>
                <a:gd name="T66" fmla="*/ 0 w 1047"/>
                <a:gd name="T67" fmla="*/ 1 h 2409"/>
                <a:gd name="T68" fmla="*/ 0 w 1047"/>
                <a:gd name="T69" fmla="*/ 1 h 2409"/>
                <a:gd name="T70" fmla="*/ 0 w 1047"/>
                <a:gd name="T71" fmla="*/ 1 h 2409"/>
                <a:gd name="T72" fmla="*/ 0 w 1047"/>
                <a:gd name="T73" fmla="*/ 1 h 2409"/>
                <a:gd name="T74" fmla="*/ 0 w 1047"/>
                <a:gd name="T75" fmla="*/ 1 h 2409"/>
                <a:gd name="T76" fmla="*/ 0 w 1047"/>
                <a:gd name="T77" fmla="*/ 1 h 240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047" h="2409">
                  <a:moveTo>
                    <a:pt x="1047" y="0"/>
                  </a:moveTo>
                  <a:lnTo>
                    <a:pt x="1003" y="8"/>
                  </a:lnTo>
                  <a:lnTo>
                    <a:pt x="958" y="16"/>
                  </a:lnTo>
                  <a:lnTo>
                    <a:pt x="914" y="27"/>
                  </a:lnTo>
                  <a:lnTo>
                    <a:pt x="870" y="39"/>
                  </a:lnTo>
                  <a:lnTo>
                    <a:pt x="827" y="52"/>
                  </a:lnTo>
                  <a:lnTo>
                    <a:pt x="785" y="68"/>
                  </a:lnTo>
                  <a:lnTo>
                    <a:pt x="743" y="85"/>
                  </a:lnTo>
                  <a:lnTo>
                    <a:pt x="702" y="103"/>
                  </a:lnTo>
                  <a:lnTo>
                    <a:pt x="661" y="123"/>
                  </a:lnTo>
                  <a:lnTo>
                    <a:pt x="621" y="144"/>
                  </a:lnTo>
                  <a:lnTo>
                    <a:pt x="581" y="167"/>
                  </a:lnTo>
                  <a:lnTo>
                    <a:pt x="543" y="191"/>
                  </a:lnTo>
                  <a:lnTo>
                    <a:pt x="506" y="217"/>
                  </a:lnTo>
                  <a:lnTo>
                    <a:pt x="470" y="244"/>
                  </a:lnTo>
                  <a:lnTo>
                    <a:pt x="435" y="272"/>
                  </a:lnTo>
                  <a:lnTo>
                    <a:pt x="401" y="302"/>
                  </a:lnTo>
                  <a:lnTo>
                    <a:pt x="368" y="333"/>
                  </a:lnTo>
                  <a:lnTo>
                    <a:pt x="337" y="365"/>
                  </a:lnTo>
                  <a:lnTo>
                    <a:pt x="305" y="398"/>
                  </a:lnTo>
                  <a:lnTo>
                    <a:pt x="276" y="433"/>
                  </a:lnTo>
                  <a:lnTo>
                    <a:pt x="248" y="468"/>
                  </a:lnTo>
                  <a:lnTo>
                    <a:pt x="221" y="505"/>
                  </a:lnTo>
                  <a:lnTo>
                    <a:pt x="196" y="542"/>
                  </a:lnTo>
                  <a:lnTo>
                    <a:pt x="171" y="580"/>
                  </a:lnTo>
                  <a:lnTo>
                    <a:pt x="149" y="620"/>
                  </a:lnTo>
                  <a:lnTo>
                    <a:pt x="129" y="660"/>
                  </a:lnTo>
                  <a:lnTo>
                    <a:pt x="108" y="700"/>
                  </a:lnTo>
                  <a:lnTo>
                    <a:pt x="90" y="742"/>
                  </a:lnTo>
                  <a:lnTo>
                    <a:pt x="75" y="784"/>
                  </a:lnTo>
                  <a:lnTo>
                    <a:pt x="59" y="826"/>
                  </a:lnTo>
                  <a:lnTo>
                    <a:pt x="47" y="870"/>
                  </a:lnTo>
                  <a:lnTo>
                    <a:pt x="34" y="914"/>
                  </a:lnTo>
                  <a:lnTo>
                    <a:pt x="24" y="958"/>
                  </a:lnTo>
                  <a:lnTo>
                    <a:pt x="16" y="1003"/>
                  </a:lnTo>
                  <a:lnTo>
                    <a:pt x="10" y="1048"/>
                  </a:lnTo>
                  <a:lnTo>
                    <a:pt x="4" y="1093"/>
                  </a:lnTo>
                  <a:lnTo>
                    <a:pt x="1" y="1138"/>
                  </a:lnTo>
                  <a:lnTo>
                    <a:pt x="0" y="1182"/>
                  </a:lnTo>
                  <a:lnTo>
                    <a:pt x="0" y="1227"/>
                  </a:lnTo>
                  <a:lnTo>
                    <a:pt x="1" y="1272"/>
                  </a:lnTo>
                  <a:lnTo>
                    <a:pt x="4" y="1318"/>
                  </a:lnTo>
                  <a:lnTo>
                    <a:pt x="10" y="1363"/>
                  </a:lnTo>
                  <a:lnTo>
                    <a:pt x="16" y="1407"/>
                  </a:lnTo>
                  <a:lnTo>
                    <a:pt x="24" y="1452"/>
                  </a:lnTo>
                  <a:lnTo>
                    <a:pt x="34" y="1496"/>
                  </a:lnTo>
                  <a:lnTo>
                    <a:pt x="47" y="1540"/>
                  </a:lnTo>
                  <a:lnTo>
                    <a:pt x="59" y="1584"/>
                  </a:lnTo>
                  <a:lnTo>
                    <a:pt x="75" y="1626"/>
                  </a:lnTo>
                  <a:lnTo>
                    <a:pt x="90" y="1668"/>
                  </a:lnTo>
                  <a:lnTo>
                    <a:pt x="108" y="1709"/>
                  </a:lnTo>
                  <a:lnTo>
                    <a:pt x="129" y="1751"/>
                  </a:lnTo>
                  <a:lnTo>
                    <a:pt x="149" y="1790"/>
                  </a:lnTo>
                  <a:lnTo>
                    <a:pt x="171" y="1830"/>
                  </a:lnTo>
                  <a:lnTo>
                    <a:pt x="196" y="1868"/>
                  </a:lnTo>
                  <a:lnTo>
                    <a:pt x="221" y="1906"/>
                  </a:lnTo>
                  <a:lnTo>
                    <a:pt x="248" y="1942"/>
                  </a:lnTo>
                  <a:lnTo>
                    <a:pt x="276" y="1978"/>
                  </a:lnTo>
                  <a:lnTo>
                    <a:pt x="305" y="2012"/>
                  </a:lnTo>
                  <a:lnTo>
                    <a:pt x="337" y="2045"/>
                  </a:lnTo>
                  <a:lnTo>
                    <a:pt x="368" y="2077"/>
                  </a:lnTo>
                  <a:lnTo>
                    <a:pt x="401" y="2108"/>
                  </a:lnTo>
                  <a:lnTo>
                    <a:pt x="435" y="2137"/>
                  </a:lnTo>
                  <a:lnTo>
                    <a:pt x="470" y="2167"/>
                  </a:lnTo>
                  <a:lnTo>
                    <a:pt x="506" y="2194"/>
                  </a:lnTo>
                  <a:lnTo>
                    <a:pt x="543" y="2220"/>
                  </a:lnTo>
                  <a:lnTo>
                    <a:pt x="581" y="2243"/>
                  </a:lnTo>
                  <a:lnTo>
                    <a:pt x="621" y="2266"/>
                  </a:lnTo>
                  <a:lnTo>
                    <a:pt x="661" y="2287"/>
                  </a:lnTo>
                  <a:lnTo>
                    <a:pt x="702" y="2307"/>
                  </a:lnTo>
                  <a:lnTo>
                    <a:pt x="743" y="2325"/>
                  </a:lnTo>
                  <a:lnTo>
                    <a:pt x="785" y="2342"/>
                  </a:lnTo>
                  <a:lnTo>
                    <a:pt x="827" y="2358"/>
                  </a:lnTo>
                  <a:lnTo>
                    <a:pt x="870" y="2371"/>
                  </a:lnTo>
                  <a:lnTo>
                    <a:pt x="914" y="2384"/>
                  </a:lnTo>
                  <a:lnTo>
                    <a:pt x="958" y="2394"/>
                  </a:lnTo>
                  <a:lnTo>
                    <a:pt x="1003" y="2403"/>
                  </a:lnTo>
                  <a:lnTo>
                    <a:pt x="1047" y="240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5" name="Line 79"/>
            <p:cNvSpPr>
              <a:spLocks noChangeShapeType="1"/>
            </p:cNvSpPr>
            <p:nvPr/>
          </p:nvSpPr>
          <p:spPr bwMode="auto">
            <a:xfrm flipV="1">
              <a:off x="2505" y="1909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6" name="Line 80"/>
            <p:cNvSpPr>
              <a:spLocks noChangeShapeType="1"/>
            </p:cNvSpPr>
            <p:nvPr/>
          </p:nvSpPr>
          <p:spPr bwMode="auto">
            <a:xfrm flipV="1">
              <a:off x="2505" y="186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7" name="Line 81"/>
            <p:cNvSpPr>
              <a:spLocks noChangeShapeType="1"/>
            </p:cNvSpPr>
            <p:nvPr/>
          </p:nvSpPr>
          <p:spPr bwMode="auto">
            <a:xfrm flipV="1">
              <a:off x="2505" y="1724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8" name="Line 82"/>
            <p:cNvSpPr>
              <a:spLocks noChangeShapeType="1"/>
            </p:cNvSpPr>
            <p:nvPr/>
          </p:nvSpPr>
          <p:spPr bwMode="auto">
            <a:xfrm flipV="1">
              <a:off x="2505" y="1681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29" name="Line 83"/>
            <p:cNvSpPr>
              <a:spLocks noChangeShapeType="1"/>
            </p:cNvSpPr>
            <p:nvPr/>
          </p:nvSpPr>
          <p:spPr bwMode="auto">
            <a:xfrm flipV="1">
              <a:off x="2505" y="1538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0" name="Line 84"/>
            <p:cNvSpPr>
              <a:spLocks noChangeShapeType="1"/>
            </p:cNvSpPr>
            <p:nvPr/>
          </p:nvSpPr>
          <p:spPr bwMode="auto">
            <a:xfrm flipV="1">
              <a:off x="2505" y="149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1" name="Line 85"/>
            <p:cNvSpPr>
              <a:spLocks noChangeShapeType="1"/>
            </p:cNvSpPr>
            <p:nvPr/>
          </p:nvSpPr>
          <p:spPr bwMode="auto">
            <a:xfrm flipV="1">
              <a:off x="2505" y="1353"/>
              <a:ext cx="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2" name="Line 86"/>
            <p:cNvSpPr>
              <a:spLocks noChangeShapeType="1"/>
            </p:cNvSpPr>
            <p:nvPr/>
          </p:nvSpPr>
          <p:spPr bwMode="auto">
            <a:xfrm flipV="1">
              <a:off x="2505" y="131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3" name="Line 87"/>
            <p:cNvSpPr>
              <a:spLocks noChangeShapeType="1"/>
            </p:cNvSpPr>
            <p:nvPr/>
          </p:nvSpPr>
          <p:spPr bwMode="auto">
            <a:xfrm flipV="1">
              <a:off x="2505" y="1213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4" name="Line 88"/>
            <p:cNvSpPr>
              <a:spLocks noChangeShapeType="1"/>
            </p:cNvSpPr>
            <p:nvPr/>
          </p:nvSpPr>
          <p:spPr bwMode="auto">
            <a:xfrm flipV="1">
              <a:off x="2209" y="1938"/>
              <a:ext cx="17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5" name="Line 89"/>
            <p:cNvSpPr>
              <a:spLocks noChangeShapeType="1"/>
            </p:cNvSpPr>
            <p:nvPr/>
          </p:nvSpPr>
          <p:spPr bwMode="auto">
            <a:xfrm flipV="1">
              <a:off x="2230" y="1924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6" name="Line 90"/>
            <p:cNvSpPr>
              <a:spLocks noChangeShapeType="1"/>
            </p:cNvSpPr>
            <p:nvPr/>
          </p:nvSpPr>
          <p:spPr bwMode="auto">
            <a:xfrm flipV="1">
              <a:off x="2235" y="1877"/>
              <a:ext cx="17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7" name="Line 91"/>
            <p:cNvSpPr>
              <a:spLocks noChangeShapeType="1"/>
            </p:cNvSpPr>
            <p:nvPr/>
          </p:nvSpPr>
          <p:spPr bwMode="auto">
            <a:xfrm flipV="1">
              <a:off x="2255" y="1863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8" name="Line 92"/>
            <p:cNvSpPr>
              <a:spLocks noChangeShapeType="1"/>
            </p:cNvSpPr>
            <p:nvPr/>
          </p:nvSpPr>
          <p:spPr bwMode="auto">
            <a:xfrm flipV="1">
              <a:off x="2261" y="1816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39" name="Line 93"/>
            <p:cNvSpPr>
              <a:spLocks noChangeShapeType="1"/>
            </p:cNvSpPr>
            <p:nvPr/>
          </p:nvSpPr>
          <p:spPr bwMode="auto">
            <a:xfrm flipV="1">
              <a:off x="2280" y="1802"/>
              <a:ext cx="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0" name="Line 94"/>
            <p:cNvSpPr>
              <a:spLocks noChangeShapeType="1"/>
            </p:cNvSpPr>
            <p:nvPr/>
          </p:nvSpPr>
          <p:spPr bwMode="auto">
            <a:xfrm flipV="1">
              <a:off x="2286" y="1756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1" name="Line 95"/>
            <p:cNvSpPr>
              <a:spLocks noChangeShapeType="1"/>
            </p:cNvSpPr>
            <p:nvPr/>
          </p:nvSpPr>
          <p:spPr bwMode="auto">
            <a:xfrm flipV="1">
              <a:off x="2305" y="1742"/>
              <a:ext cx="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2" name="Line 96"/>
            <p:cNvSpPr>
              <a:spLocks noChangeShapeType="1"/>
            </p:cNvSpPr>
            <p:nvPr/>
          </p:nvSpPr>
          <p:spPr bwMode="auto">
            <a:xfrm flipV="1">
              <a:off x="2311" y="1695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3" name="Line 97"/>
            <p:cNvSpPr>
              <a:spLocks noChangeShapeType="1"/>
            </p:cNvSpPr>
            <p:nvPr/>
          </p:nvSpPr>
          <p:spPr bwMode="auto">
            <a:xfrm flipV="1">
              <a:off x="2331" y="1681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4" name="Line 98"/>
            <p:cNvSpPr>
              <a:spLocks noChangeShapeType="1"/>
            </p:cNvSpPr>
            <p:nvPr/>
          </p:nvSpPr>
          <p:spPr bwMode="auto">
            <a:xfrm flipV="1">
              <a:off x="2336" y="1634"/>
              <a:ext cx="17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5" name="Line 99"/>
            <p:cNvSpPr>
              <a:spLocks noChangeShapeType="1"/>
            </p:cNvSpPr>
            <p:nvPr/>
          </p:nvSpPr>
          <p:spPr bwMode="auto">
            <a:xfrm flipV="1">
              <a:off x="2356" y="1620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6" name="Line 100"/>
            <p:cNvSpPr>
              <a:spLocks noChangeShapeType="1"/>
            </p:cNvSpPr>
            <p:nvPr/>
          </p:nvSpPr>
          <p:spPr bwMode="auto">
            <a:xfrm flipV="1">
              <a:off x="2362" y="1573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7" name="Line 101"/>
            <p:cNvSpPr>
              <a:spLocks noChangeShapeType="1"/>
            </p:cNvSpPr>
            <p:nvPr/>
          </p:nvSpPr>
          <p:spPr bwMode="auto">
            <a:xfrm flipV="1">
              <a:off x="2381" y="1559"/>
              <a:ext cx="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8" name="Line 102"/>
            <p:cNvSpPr>
              <a:spLocks noChangeShapeType="1"/>
            </p:cNvSpPr>
            <p:nvPr/>
          </p:nvSpPr>
          <p:spPr bwMode="auto">
            <a:xfrm flipV="1">
              <a:off x="2387" y="1513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49" name="Line 103"/>
            <p:cNvSpPr>
              <a:spLocks noChangeShapeType="1"/>
            </p:cNvSpPr>
            <p:nvPr/>
          </p:nvSpPr>
          <p:spPr bwMode="auto">
            <a:xfrm flipV="1">
              <a:off x="2406" y="1499"/>
              <a:ext cx="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0" name="Line 104"/>
            <p:cNvSpPr>
              <a:spLocks noChangeShapeType="1"/>
            </p:cNvSpPr>
            <p:nvPr/>
          </p:nvSpPr>
          <p:spPr bwMode="auto">
            <a:xfrm flipV="1">
              <a:off x="2412" y="1452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1" name="Line 105"/>
            <p:cNvSpPr>
              <a:spLocks noChangeShapeType="1"/>
            </p:cNvSpPr>
            <p:nvPr/>
          </p:nvSpPr>
          <p:spPr bwMode="auto">
            <a:xfrm flipV="1">
              <a:off x="2432" y="1438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2" name="Line 106"/>
            <p:cNvSpPr>
              <a:spLocks noChangeShapeType="1"/>
            </p:cNvSpPr>
            <p:nvPr/>
          </p:nvSpPr>
          <p:spPr bwMode="auto">
            <a:xfrm flipV="1">
              <a:off x="2437" y="1391"/>
              <a:ext cx="16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3" name="Line 107"/>
            <p:cNvSpPr>
              <a:spLocks noChangeShapeType="1"/>
            </p:cNvSpPr>
            <p:nvPr/>
          </p:nvSpPr>
          <p:spPr bwMode="auto">
            <a:xfrm flipV="1">
              <a:off x="2457" y="1377"/>
              <a:ext cx="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4" name="Line 108"/>
            <p:cNvSpPr>
              <a:spLocks noChangeShapeType="1"/>
            </p:cNvSpPr>
            <p:nvPr/>
          </p:nvSpPr>
          <p:spPr bwMode="auto">
            <a:xfrm flipV="1">
              <a:off x="2463" y="1331"/>
              <a:ext cx="16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5" name="Line 109"/>
            <p:cNvSpPr>
              <a:spLocks noChangeShapeType="1"/>
            </p:cNvSpPr>
            <p:nvPr/>
          </p:nvSpPr>
          <p:spPr bwMode="auto">
            <a:xfrm flipV="1">
              <a:off x="2482" y="1317"/>
              <a:ext cx="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6" name="Line 110"/>
            <p:cNvSpPr>
              <a:spLocks noChangeShapeType="1"/>
            </p:cNvSpPr>
            <p:nvPr/>
          </p:nvSpPr>
          <p:spPr bwMode="auto">
            <a:xfrm flipV="1">
              <a:off x="2488" y="1266"/>
              <a:ext cx="17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7" name="Line 111"/>
            <p:cNvSpPr>
              <a:spLocks noChangeShapeType="1"/>
            </p:cNvSpPr>
            <p:nvPr/>
          </p:nvSpPr>
          <p:spPr bwMode="auto">
            <a:xfrm>
              <a:off x="2054" y="1934"/>
              <a:ext cx="79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8" name="Line 112"/>
            <p:cNvSpPr>
              <a:spLocks noChangeShapeType="1"/>
            </p:cNvSpPr>
            <p:nvPr/>
          </p:nvSpPr>
          <p:spPr bwMode="auto">
            <a:xfrm flipH="1" flipV="1">
              <a:off x="2505" y="1266"/>
              <a:ext cx="348" cy="6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59" name="Line 113"/>
            <p:cNvSpPr>
              <a:spLocks noChangeShapeType="1"/>
            </p:cNvSpPr>
            <p:nvPr/>
          </p:nvSpPr>
          <p:spPr bwMode="auto">
            <a:xfrm flipH="1">
              <a:off x="2054" y="1266"/>
              <a:ext cx="451" cy="6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0" name="Line 114"/>
            <p:cNvSpPr>
              <a:spLocks noChangeShapeType="1"/>
            </p:cNvSpPr>
            <p:nvPr/>
          </p:nvSpPr>
          <p:spPr bwMode="auto">
            <a:xfrm>
              <a:off x="2204" y="2248"/>
              <a:ext cx="298" cy="17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1" name="Line 115"/>
            <p:cNvSpPr>
              <a:spLocks noChangeShapeType="1"/>
            </p:cNvSpPr>
            <p:nvPr/>
          </p:nvSpPr>
          <p:spPr bwMode="auto">
            <a:xfrm flipH="1">
              <a:off x="2204" y="2421"/>
              <a:ext cx="301" cy="1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2" name="Line 116"/>
            <p:cNvSpPr>
              <a:spLocks noChangeShapeType="1"/>
            </p:cNvSpPr>
            <p:nvPr/>
          </p:nvSpPr>
          <p:spPr bwMode="auto">
            <a:xfrm flipV="1">
              <a:off x="2204" y="1266"/>
              <a:ext cx="301" cy="66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3" name="Line 117"/>
            <p:cNvSpPr>
              <a:spLocks noChangeShapeType="1"/>
            </p:cNvSpPr>
            <p:nvPr/>
          </p:nvSpPr>
          <p:spPr bwMode="auto">
            <a:xfrm>
              <a:off x="2015" y="2421"/>
              <a:ext cx="1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4" name="Line 118"/>
            <p:cNvSpPr>
              <a:spLocks noChangeShapeType="1"/>
            </p:cNvSpPr>
            <p:nvPr/>
          </p:nvSpPr>
          <p:spPr bwMode="auto">
            <a:xfrm>
              <a:off x="2221" y="2421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5" name="Line 119"/>
            <p:cNvSpPr>
              <a:spLocks noChangeShapeType="1"/>
            </p:cNvSpPr>
            <p:nvPr/>
          </p:nvSpPr>
          <p:spPr bwMode="auto">
            <a:xfrm>
              <a:off x="2274" y="2421"/>
              <a:ext cx="1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6" name="Line 120"/>
            <p:cNvSpPr>
              <a:spLocks noChangeShapeType="1"/>
            </p:cNvSpPr>
            <p:nvPr/>
          </p:nvSpPr>
          <p:spPr bwMode="auto">
            <a:xfrm>
              <a:off x="2450" y="2421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7" name="Line 121"/>
            <p:cNvSpPr>
              <a:spLocks noChangeShapeType="1"/>
            </p:cNvSpPr>
            <p:nvPr/>
          </p:nvSpPr>
          <p:spPr bwMode="auto">
            <a:xfrm>
              <a:off x="2503" y="2421"/>
              <a:ext cx="1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8" name="Line 122"/>
            <p:cNvSpPr>
              <a:spLocks noChangeShapeType="1"/>
            </p:cNvSpPr>
            <p:nvPr/>
          </p:nvSpPr>
          <p:spPr bwMode="auto">
            <a:xfrm>
              <a:off x="2679" y="2421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569" name="Line 123"/>
            <p:cNvSpPr>
              <a:spLocks noChangeShapeType="1"/>
            </p:cNvSpPr>
            <p:nvPr/>
          </p:nvSpPr>
          <p:spPr bwMode="auto">
            <a:xfrm>
              <a:off x="2732" y="2421"/>
              <a:ext cx="1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2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2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72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386" grpId="0" autoUpdateAnimBg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2"/>
          <p:cNvSpPr txBox="1">
            <a:spLocks noChangeArrowheads="1"/>
          </p:cNvSpPr>
          <p:nvPr/>
        </p:nvSpPr>
        <p:spPr bwMode="auto">
          <a:xfrm>
            <a:off x="2740025" y="98425"/>
            <a:ext cx="3851275" cy="628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zh-CN" altLang="en-US" sz="4400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小   结</a:t>
            </a:r>
            <a:endParaRPr lang="zh-CN" altLang="en-US" sz="4400">
              <a:solidFill>
                <a:srgbClr val="FF3300"/>
              </a:solidFill>
              <a:latin typeface="黑体" pitchFamily="2" charset="-122"/>
              <a:ea typeface="黑体" pitchFamily="2" charset="-122"/>
              <a:sym typeface="Monotype Sorts" pitchFamily="2" charset="2"/>
            </a:endParaRPr>
          </a:p>
        </p:txBody>
      </p:sp>
      <p:sp>
        <p:nvSpPr>
          <p:cNvPr id="273411" name="Text Box 3"/>
          <p:cNvSpPr txBox="1">
            <a:spLocks noChangeArrowheads="1"/>
          </p:cNvSpPr>
          <p:nvPr/>
        </p:nvSpPr>
        <p:spPr bwMode="auto">
          <a:xfrm>
            <a:off x="0" y="549275"/>
            <a:ext cx="43132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一、本章的基本内容</a:t>
            </a:r>
          </a:p>
        </p:txBody>
      </p:sp>
      <p:sp>
        <p:nvSpPr>
          <p:cNvPr id="273412" name="Text Box 4"/>
          <p:cNvSpPr txBox="1">
            <a:spLocks noChangeArrowheads="1"/>
          </p:cNvSpPr>
          <p:nvPr/>
        </p:nvSpPr>
        <p:spPr bwMode="auto">
          <a:xfrm>
            <a:off x="0" y="1081088"/>
            <a:ext cx="47736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⒈ </a:t>
            </a:r>
            <a:r>
              <a:rPr lang="zh-CN" altLang="en-US"/>
              <a:t>立体表面相贯线的概念</a:t>
            </a:r>
          </a:p>
        </p:txBody>
      </p:sp>
      <p:sp>
        <p:nvSpPr>
          <p:cNvPr id="273413" name="Text Box 5"/>
          <p:cNvSpPr txBox="1">
            <a:spLocks noChangeArrowheads="1"/>
          </p:cNvSpPr>
          <p:nvPr/>
        </p:nvSpPr>
        <p:spPr bwMode="auto">
          <a:xfrm>
            <a:off x="0" y="2100263"/>
            <a:ext cx="67325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⒉ </a:t>
            </a:r>
            <a:r>
              <a:rPr lang="zh-CN" altLang="en-US"/>
              <a:t>求相贯线的基本方法</a:t>
            </a:r>
          </a:p>
        </p:txBody>
      </p:sp>
      <p:sp>
        <p:nvSpPr>
          <p:cNvPr id="273414" name="Text Box 6"/>
          <p:cNvSpPr txBox="1">
            <a:spLocks noChangeArrowheads="1"/>
          </p:cNvSpPr>
          <p:nvPr/>
        </p:nvSpPr>
        <p:spPr bwMode="auto">
          <a:xfrm>
            <a:off x="511175" y="1597025"/>
            <a:ext cx="81359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相贯线的性质：</a:t>
            </a:r>
            <a:r>
              <a:rPr lang="zh-CN" altLang="en-US">
                <a:solidFill>
                  <a:schemeClr val="accent2"/>
                </a:solidFill>
              </a:rPr>
              <a:t>表面性   共有性   封闭性</a:t>
            </a:r>
            <a:endParaRPr lang="zh-CN" altLang="en-US"/>
          </a:p>
        </p:txBody>
      </p:sp>
      <p:sp>
        <p:nvSpPr>
          <p:cNvPr id="273415" name="Text Box 7"/>
          <p:cNvSpPr txBox="1">
            <a:spLocks noChangeArrowheads="1"/>
          </p:cNvSpPr>
          <p:nvPr/>
        </p:nvSpPr>
        <p:spPr bwMode="auto">
          <a:xfrm>
            <a:off x="0" y="3046413"/>
            <a:ext cx="49323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3300"/>
                </a:solidFill>
                <a:ea typeface="黑体" pitchFamily="2" charset="-122"/>
              </a:rPr>
              <a:t>二、解题过程</a:t>
            </a:r>
          </a:p>
        </p:txBody>
      </p:sp>
      <p:sp>
        <p:nvSpPr>
          <p:cNvPr id="273416" name="Text Box 8"/>
          <p:cNvSpPr txBox="1">
            <a:spLocks noChangeArrowheads="1"/>
          </p:cNvSpPr>
          <p:nvPr/>
        </p:nvSpPr>
        <p:spPr bwMode="auto">
          <a:xfrm>
            <a:off x="0" y="3613150"/>
            <a:ext cx="42846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⒈ </a:t>
            </a:r>
            <a:r>
              <a:rPr lang="zh-CN" altLang="en-US"/>
              <a:t>交线分析</a:t>
            </a:r>
          </a:p>
        </p:txBody>
      </p:sp>
      <p:sp>
        <p:nvSpPr>
          <p:cNvPr id="273417" name="Text Box 9"/>
          <p:cNvSpPr txBox="1">
            <a:spLocks noChangeArrowheads="1"/>
          </p:cNvSpPr>
          <p:nvPr/>
        </p:nvSpPr>
        <p:spPr bwMode="auto">
          <a:xfrm>
            <a:off x="0" y="4106863"/>
            <a:ext cx="42243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chemeClr val="accent2"/>
                </a:solidFill>
              </a:rPr>
              <a:t>⑴</a:t>
            </a:r>
            <a:r>
              <a:rPr lang="en-US" altLang="zh-CN"/>
              <a:t> </a:t>
            </a:r>
            <a:r>
              <a:rPr lang="zh-CN" altLang="en-US">
                <a:solidFill>
                  <a:schemeClr val="accent2"/>
                </a:solidFill>
              </a:rPr>
              <a:t>空间分析：</a:t>
            </a:r>
            <a:endParaRPr lang="zh-CN" altLang="en-US"/>
          </a:p>
        </p:txBody>
      </p:sp>
      <p:sp>
        <p:nvSpPr>
          <p:cNvPr id="273418" name="Text Box 10"/>
          <p:cNvSpPr txBox="1">
            <a:spLocks noChangeArrowheads="1"/>
          </p:cNvSpPr>
          <p:nvPr/>
        </p:nvSpPr>
        <p:spPr bwMode="auto">
          <a:xfrm>
            <a:off x="0" y="5400675"/>
            <a:ext cx="27336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chemeClr val="accent2"/>
                </a:solidFill>
              </a:rPr>
              <a:t>⑵ </a:t>
            </a:r>
            <a:r>
              <a:rPr lang="zh-CN" altLang="en-US">
                <a:solidFill>
                  <a:schemeClr val="accent2"/>
                </a:solidFill>
              </a:rPr>
              <a:t>投影分析：</a:t>
            </a:r>
          </a:p>
        </p:txBody>
      </p:sp>
      <p:sp>
        <p:nvSpPr>
          <p:cNvPr id="273419" name="Text Box 11"/>
          <p:cNvSpPr txBox="1">
            <a:spLocks noChangeArrowheads="1"/>
          </p:cNvSpPr>
          <p:nvPr/>
        </p:nvSpPr>
        <p:spPr bwMode="auto">
          <a:xfrm>
            <a:off x="0" y="5945188"/>
            <a:ext cx="9144000" cy="920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FontTx/>
              <a:buNone/>
            </a:pPr>
            <a:r>
              <a:rPr lang="en-US" altLang="zh-CN" sz="2800"/>
              <a:t>        </a:t>
            </a:r>
            <a:r>
              <a:rPr lang="zh-CN" altLang="en-US"/>
              <a:t>是否有积聚性投影？</a:t>
            </a:r>
            <a:r>
              <a:rPr lang="zh-CN" altLang="en-US">
                <a:solidFill>
                  <a:srgbClr val="CC00FF"/>
                </a:solidFill>
              </a:rPr>
              <a:t>找出</a:t>
            </a:r>
            <a:r>
              <a:rPr lang="zh-CN" altLang="en-US"/>
              <a:t>相贯线的</a:t>
            </a:r>
            <a:r>
              <a:rPr lang="zh-CN" altLang="en-US">
                <a:solidFill>
                  <a:srgbClr val="CC00FF"/>
                </a:solidFill>
              </a:rPr>
              <a:t>已知投影</a:t>
            </a:r>
            <a:r>
              <a:rPr lang="zh-CN" altLang="en-US"/>
              <a:t>，</a:t>
            </a:r>
            <a:r>
              <a:rPr lang="zh-CN" altLang="en-US">
                <a:solidFill>
                  <a:srgbClr val="CC00FF"/>
                </a:solidFill>
              </a:rPr>
              <a:t>预见未知投影，</a:t>
            </a:r>
            <a:r>
              <a:rPr lang="zh-CN" altLang="en-US">
                <a:solidFill>
                  <a:schemeClr val="tx2"/>
                </a:solidFill>
              </a:rPr>
              <a:t>从而</a:t>
            </a:r>
            <a:r>
              <a:rPr lang="zh-CN" altLang="en-US">
                <a:solidFill>
                  <a:srgbClr val="CC00FF"/>
                </a:solidFill>
              </a:rPr>
              <a:t>选择解题方法。</a:t>
            </a:r>
            <a:endParaRPr lang="zh-CN" altLang="en-US"/>
          </a:p>
        </p:txBody>
      </p:sp>
      <p:sp>
        <p:nvSpPr>
          <p:cNvPr id="273420" name="Text Box 12"/>
          <p:cNvSpPr txBox="1">
            <a:spLocks noChangeArrowheads="1"/>
          </p:cNvSpPr>
          <p:nvPr/>
        </p:nvSpPr>
        <p:spPr bwMode="auto">
          <a:xfrm>
            <a:off x="539750" y="2590800"/>
            <a:ext cx="49752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>
                <a:solidFill>
                  <a:srgbClr val="FF0000"/>
                </a:solidFill>
              </a:rPr>
              <a:t>面上取点法       辅助平面法</a:t>
            </a:r>
          </a:p>
        </p:txBody>
      </p:sp>
      <p:sp>
        <p:nvSpPr>
          <p:cNvPr id="273421" name="Text Box 13"/>
          <p:cNvSpPr txBox="1">
            <a:spLocks noChangeArrowheads="1"/>
          </p:cNvSpPr>
          <p:nvPr/>
        </p:nvSpPr>
        <p:spPr bwMode="auto">
          <a:xfrm>
            <a:off x="0" y="4595813"/>
            <a:ext cx="9144000" cy="920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FontTx/>
              <a:buNone/>
            </a:pPr>
            <a:r>
              <a:rPr lang="en-US" altLang="zh-CN"/>
              <a:t>        </a:t>
            </a:r>
            <a:r>
              <a:rPr lang="zh-CN" altLang="en-US"/>
              <a:t>分析相交两立体的表面形状， 形体大小及相对位置，</a:t>
            </a:r>
            <a:r>
              <a:rPr lang="zh-CN" altLang="en-US">
                <a:solidFill>
                  <a:srgbClr val="CC00FF"/>
                </a:solidFill>
              </a:rPr>
              <a:t>预见交线的形状</a:t>
            </a:r>
            <a:r>
              <a:rPr lang="zh-CN" altLang="en-US"/>
              <a:t>。</a:t>
            </a:r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73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273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273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273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73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273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" dur="500"/>
                                        <p:tgtEl>
                                          <p:spTgt spid="273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" dur="500"/>
                                        <p:tgtEl>
                                          <p:spTgt spid="273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7" dur="500"/>
                                        <p:tgtEl>
                                          <p:spTgt spid="273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273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73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3411" grpId="0" autoUpdateAnimBg="0"/>
      <p:bldP spid="273412" grpId="0" autoUpdateAnimBg="0"/>
      <p:bldP spid="273413" grpId="0" autoUpdateAnimBg="0"/>
      <p:bldP spid="273414" grpId="0" autoUpdateAnimBg="0"/>
      <p:bldP spid="273415" grpId="0" autoUpdateAnimBg="0"/>
      <p:bldP spid="273416" grpId="0" autoUpdateAnimBg="0"/>
      <p:bldP spid="273417" grpId="0" autoUpdateAnimBg="0"/>
      <p:bldP spid="273418" grpId="0" autoUpdateAnimBg="0"/>
      <p:bldP spid="273419" grpId="0" autoUpdateAnimBg="0"/>
      <p:bldP spid="273420" grpId="0" autoUpdateAnimBg="0"/>
      <p:bldP spid="273421" grpId="0" autoUpdateAnimBg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Text Box 2"/>
          <p:cNvSpPr txBox="1">
            <a:spLocks noChangeArrowheads="1"/>
          </p:cNvSpPr>
          <p:nvPr/>
        </p:nvSpPr>
        <p:spPr bwMode="auto">
          <a:xfrm>
            <a:off x="1201738" y="2636838"/>
            <a:ext cx="7942262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特殊点包括：最上点、最下点、最左点、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                        最右点、最前点、最后点、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                        轮廓线上的点等。</a:t>
            </a:r>
          </a:p>
        </p:txBody>
      </p:sp>
      <p:sp>
        <p:nvSpPr>
          <p:cNvPr id="151555" name="Text Box 3"/>
          <p:cNvSpPr txBox="1">
            <a:spLocks noChangeArrowheads="1"/>
          </p:cNvSpPr>
          <p:nvPr/>
        </p:nvSpPr>
        <p:spPr bwMode="auto">
          <a:xfrm>
            <a:off x="0" y="0"/>
            <a:ext cx="24780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tx2"/>
                </a:solidFill>
                <a:ea typeface="黑体" pitchFamily="2" charset="-122"/>
              </a:rPr>
              <a:t>⒉ </a:t>
            </a:r>
            <a:r>
              <a:rPr lang="zh-CN" altLang="en-US" sz="3600">
                <a:solidFill>
                  <a:schemeClr val="tx2"/>
                </a:solidFill>
                <a:ea typeface="黑体" pitchFamily="2" charset="-122"/>
              </a:rPr>
              <a:t>作图</a:t>
            </a:r>
          </a:p>
        </p:txBody>
      </p:sp>
      <p:sp>
        <p:nvSpPr>
          <p:cNvPr id="274436" name="Text Box 4"/>
          <p:cNvSpPr txBox="1">
            <a:spLocks noChangeArrowheads="1"/>
          </p:cNvSpPr>
          <p:nvPr/>
        </p:nvSpPr>
        <p:spPr bwMode="auto">
          <a:xfrm>
            <a:off x="0" y="1700213"/>
            <a:ext cx="15097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333399"/>
                </a:solidFill>
              </a:rPr>
              <a:t>⑴ </a:t>
            </a:r>
            <a:r>
              <a:rPr lang="zh-CN" altLang="en-US">
                <a:solidFill>
                  <a:srgbClr val="333399"/>
                </a:solidFill>
              </a:rPr>
              <a:t>找点</a:t>
            </a:r>
          </a:p>
        </p:txBody>
      </p:sp>
      <p:sp>
        <p:nvSpPr>
          <p:cNvPr id="274437" name="Text Box 5"/>
          <p:cNvSpPr txBox="1">
            <a:spLocks noChangeArrowheads="1"/>
          </p:cNvSpPr>
          <p:nvPr/>
        </p:nvSpPr>
        <p:spPr bwMode="auto">
          <a:xfrm>
            <a:off x="0" y="4652963"/>
            <a:ext cx="14081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333399"/>
                </a:solidFill>
              </a:rPr>
              <a:t>⑵</a:t>
            </a:r>
            <a:r>
              <a:rPr lang="zh-CN" altLang="en-US">
                <a:solidFill>
                  <a:srgbClr val="333399"/>
                </a:solidFill>
              </a:rPr>
              <a:t>连线</a:t>
            </a:r>
          </a:p>
        </p:txBody>
      </p:sp>
      <p:sp>
        <p:nvSpPr>
          <p:cNvPr id="274438" name="Text Box 6"/>
          <p:cNvSpPr txBox="1">
            <a:spLocks noChangeArrowheads="1"/>
          </p:cNvSpPr>
          <p:nvPr/>
        </p:nvSpPr>
        <p:spPr bwMode="auto">
          <a:xfrm>
            <a:off x="0" y="5229225"/>
            <a:ext cx="26320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333399"/>
                </a:solidFill>
              </a:rPr>
              <a:t>⑶</a:t>
            </a:r>
            <a:r>
              <a:rPr lang="zh-CN" altLang="en-US">
                <a:solidFill>
                  <a:srgbClr val="333399"/>
                </a:solidFill>
              </a:rPr>
              <a:t>检查、加深</a:t>
            </a:r>
          </a:p>
        </p:txBody>
      </p:sp>
      <p:sp>
        <p:nvSpPr>
          <p:cNvPr id="274439" name="Text Box 7"/>
          <p:cNvSpPr txBox="1">
            <a:spLocks noChangeArrowheads="1"/>
          </p:cNvSpPr>
          <p:nvPr/>
        </p:nvSpPr>
        <p:spPr bwMode="auto">
          <a:xfrm>
            <a:off x="0" y="5816600"/>
            <a:ext cx="8893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3600">
                <a:solidFill>
                  <a:srgbClr val="FF0000"/>
                </a:solidFill>
                <a:ea typeface="黑体" pitchFamily="2" charset="-122"/>
              </a:rPr>
              <a:t>尤其注意检查回转体轮廓素线的投影。</a:t>
            </a:r>
          </a:p>
        </p:txBody>
      </p:sp>
      <p:sp>
        <p:nvSpPr>
          <p:cNvPr id="274440" name="Text Box 8"/>
          <p:cNvSpPr txBox="1">
            <a:spLocks noChangeArrowheads="1"/>
          </p:cNvSpPr>
          <p:nvPr/>
        </p:nvSpPr>
        <p:spPr bwMode="auto">
          <a:xfrm>
            <a:off x="0" y="549275"/>
            <a:ext cx="889317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2800"/>
              <a:t>          </a:t>
            </a:r>
            <a:r>
              <a:rPr lang="zh-CN" altLang="en-US" sz="3600"/>
              <a:t>当相贯线的投影为非圆曲线时，其作图步骤为：</a:t>
            </a:r>
          </a:p>
        </p:txBody>
      </p:sp>
      <p:sp>
        <p:nvSpPr>
          <p:cNvPr id="274441" name="Text Box 9"/>
          <p:cNvSpPr txBox="1">
            <a:spLocks noChangeArrowheads="1"/>
          </p:cNvSpPr>
          <p:nvPr/>
        </p:nvSpPr>
        <p:spPr bwMode="auto">
          <a:xfrm>
            <a:off x="684213" y="2174875"/>
            <a:ext cx="35242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</a:rPr>
              <a:t>☆ </a:t>
            </a:r>
            <a:r>
              <a:rPr lang="zh-CN" altLang="en-US">
                <a:solidFill>
                  <a:srgbClr val="FF0000"/>
                </a:solidFill>
              </a:rPr>
              <a:t>先找特殊点</a:t>
            </a:r>
            <a:endParaRPr lang="zh-CN" altLang="en-US" b="0"/>
          </a:p>
        </p:txBody>
      </p:sp>
      <p:sp>
        <p:nvSpPr>
          <p:cNvPr id="274442" name="Text Box 10"/>
          <p:cNvSpPr txBox="1">
            <a:spLocks noChangeArrowheads="1"/>
          </p:cNvSpPr>
          <p:nvPr/>
        </p:nvSpPr>
        <p:spPr bwMode="auto">
          <a:xfrm>
            <a:off x="684213" y="4073525"/>
            <a:ext cx="54006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</a:rPr>
              <a:t>☆ </a:t>
            </a:r>
            <a:r>
              <a:rPr lang="zh-CN" altLang="en-US">
                <a:solidFill>
                  <a:srgbClr val="FF0000"/>
                </a:solidFill>
              </a:rPr>
              <a:t>补充若干中间点</a:t>
            </a:r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44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44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4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274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500"/>
                                        <p:tgtEl>
                                          <p:spTgt spid="274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" dur="500"/>
                                        <p:tgtEl>
                                          <p:spTgt spid="274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74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744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744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" dur="500"/>
                                        <p:tgtEl>
                                          <p:spTgt spid="274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4" grpId="0" autoUpdateAnimBg="0"/>
      <p:bldP spid="274436" grpId="0" autoUpdateAnimBg="0"/>
      <p:bldP spid="274437" grpId="0" autoUpdateAnimBg="0"/>
      <p:bldP spid="274438" grpId="0" autoUpdateAnimBg="0"/>
      <p:bldP spid="274439" grpId="0" autoUpdateAnimBg="0"/>
      <p:bldP spid="274440" grpId="0" autoUpdateAnimBg="0"/>
      <p:bldP spid="274441" grpId="0" autoUpdateAnimBg="0"/>
      <p:bldP spid="274442" grpId="0" autoUpdateAnimBg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Text Box 2"/>
          <p:cNvSpPr txBox="1">
            <a:spLocks noChangeArrowheads="1"/>
          </p:cNvSpPr>
          <p:nvPr/>
        </p:nvSpPr>
        <p:spPr bwMode="auto">
          <a:xfrm>
            <a:off x="0" y="-30163"/>
            <a:ext cx="6300788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三、两圆柱体相贯</a:t>
            </a:r>
          </a:p>
        </p:txBody>
      </p:sp>
      <p:sp>
        <p:nvSpPr>
          <p:cNvPr id="275459" name="Text Box 3"/>
          <p:cNvSpPr txBox="1">
            <a:spLocks noChangeArrowheads="1"/>
          </p:cNvSpPr>
          <p:nvPr/>
        </p:nvSpPr>
        <p:spPr bwMode="auto">
          <a:xfrm>
            <a:off x="0" y="627063"/>
            <a:ext cx="3968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accent2"/>
                </a:solidFill>
              </a:rPr>
              <a:t>⒈ </a:t>
            </a:r>
            <a:r>
              <a:rPr lang="zh-CN" altLang="en-US" sz="3600">
                <a:solidFill>
                  <a:schemeClr val="accent2"/>
                </a:solidFill>
              </a:rPr>
              <a:t>相贯线的产生：</a:t>
            </a:r>
          </a:p>
        </p:txBody>
      </p:sp>
      <p:sp>
        <p:nvSpPr>
          <p:cNvPr id="275460" name="Text Box 4"/>
          <p:cNvSpPr txBox="1">
            <a:spLocks noChangeArrowheads="1"/>
          </p:cNvSpPr>
          <p:nvPr/>
        </p:nvSpPr>
        <p:spPr bwMode="auto">
          <a:xfrm>
            <a:off x="0" y="2571750"/>
            <a:ext cx="4427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accent2"/>
                </a:solidFill>
              </a:rPr>
              <a:t>⒉ </a:t>
            </a:r>
            <a:r>
              <a:rPr lang="zh-CN" altLang="en-US" sz="3600">
                <a:solidFill>
                  <a:schemeClr val="accent2"/>
                </a:solidFill>
              </a:rPr>
              <a:t>求相贯线的方法：</a:t>
            </a:r>
          </a:p>
        </p:txBody>
      </p:sp>
      <p:sp>
        <p:nvSpPr>
          <p:cNvPr id="275461" name="Text Box 5"/>
          <p:cNvSpPr txBox="1">
            <a:spLocks noChangeArrowheads="1"/>
          </p:cNvSpPr>
          <p:nvPr/>
        </p:nvSpPr>
        <p:spPr bwMode="auto">
          <a:xfrm>
            <a:off x="0" y="1196975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/>
              <a:t>       </a:t>
            </a:r>
            <a:r>
              <a:rPr lang="zh-CN" altLang="en-US"/>
              <a:t>外表面与外表面相交，外表面与内表面相交，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/>
              <a:t>       内表面与内表面相交。</a:t>
            </a:r>
          </a:p>
        </p:txBody>
      </p:sp>
      <p:sp>
        <p:nvSpPr>
          <p:cNvPr id="275462" name="Text Box 6"/>
          <p:cNvSpPr txBox="1">
            <a:spLocks noChangeArrowheads="1"/>
          </p:cNvSpPr>
          <p:nvPr/>
        </p:nvSpPr>
        <p:spPr bwMode="auto">
          <a:xfrm>
            <a:off x="0" y="3380023"/>
            <a:ext cx="37338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zh-CN" dirty="0"/>
              <a:t>        </a:t>
            </a:r>
            <a:r>
              <a:rPr lang="zh-CN" altLang="en-US" dirty="0"/>
              <a:t>常用的方法是</a:t>
            </a:r>
            <a:r>
              <a:rPr lang="zh-CN" altLang="en-US" dirty="0">
                <a:solidFill>
                  <a:srgbClr val="FF0000"/>
                </a:solidFill>
              </a:rPr>
              <a:t>利用积聚性表面取</a:t>
            </a:r>
            <a:r>
              <a:rPr lang="zh-CN" altLang="en-US" dirty="0" smtClean="0">
                <a:solidFill>
                  <a:srgbClr val="FF0000"/>
                </a:solidFill>
              </a:rPr>
              <a:t>点</a:t>
            </a:r>
            <a:r>
              <a:rPr lang="zh-CN" altLang="en-US" dirty="0" smtClean="0"/>
              <a:t>。</a:t>
            </a:r>
            <a:endParaRPr lang="zh-CN" altLang="en-US" dirty="0"/>
          </a:p>
        </p:txBody>
      </p:sp>
      <p:grpSp>
        <p:nvGrpSpPr>
          <p:cNvPr id="152583" name="Group 7"/>
          <p:cNvGrpSpPr>
            <a:grpSpLocks/>
          </p:cNvGrpSpPr>
          <p:nvPr/>
        </p:nvGrpSpPr>
        <p:grpSpPr bwMode="auto">
          <a:xfrm>
            <a:off x="4211638" y="2133600"/>
            <a:ext cx="4752975" cy="4641850"/>
            <a:chOff x="113" y="436"/>
            <a:chExt cx="3856" cy="3767"/>
          </a:xfrm>
        </p:grpSpPr>
        <p:grpSp>
          <p:nvGrpSpPr>
            <p:cNvPr id="152584" name="Group 8"/>
            <p:cNvGrpSpPr>
              <a:grpSpLocks/>
            </p:cNvGrpSpPr>
            <p:nvPr/>
          </p:nvGrpSpPr>
          <p:grpSpPr bwMode="auto">
            <a:xfrm>
              <a:off x="113" y="436"/>
              <a:ext cx="3856" cy="3767"/>
              <a:chOff x="113" y="436"/>
              <a:chExt cx="3856" cy="3767"/>
            </a:xfrm>
          </p:grpSpPr>
          <p:sp>
            <p:nvSpPr>
              <p:cNvPr id="152609" name="Line 9"/>
              <p:cNvSpPr>
                <a:spLocks noChangeShapeType="1"/>
              </p:cNvSpPr>
              <p:nvPr/>
            </p:nvSpPr>
            <p:spPr bwMode="auto">
              <a:xfrm>
                <a:off x="113" y="1478"/>
                <a:ext cx="2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0" name="Line 10"/>
              <p:cNvSpPr>
                <a:spLocks noChangeShapeType="1"/>
              </p:cNvSpPr>
              <p:nvPr/>
            </p:nvSpPr>
            <p:spPr bwMode="auto">
              <a:xfrm>
                <a:off x="347" y="1478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1" name="Line 11"/>
              <p:cNvSpPr>
                <a:spLocks noChangeShapeType="1"/>
              </p:cNvSpPr>
              <p:nvPr/>
            </p:nvSpPr>
            <p:spPr bwMode="auto">
              <a:xfrm>
                <a:off x="380" y="1478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2" name="Line 12"/>
              <p:cNvSpPr>
                <a:spLocks noChangeShapeType="1"/>
              </p:cNvSpPr>
              <p:nvPr/>
            </p:nvSpPr>
            <p:spPr bwMode="auto">
              <a:xfrm>
                <a:off x="693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3" name="Line 13"/>
              <p:cNvSpPr>
                <a:spLocks noChangeShapeType="1"/>
              </p:cNvSpPr>
              <p:nvPr/>
            </p:nvSpPr>
            <p:spPr bwMode="auto">
              <a:xfrm>
                <a:off x="732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4" name="Line 14"/>
              <p:cNvSpPr>
                <a:spLocks noChangeShapeType="1"/>
              </p:cNvSpPr>
              <p:nvPr/>
            </p:nvSpPr>
            <p:spPr bwMode="auto">
              <a:xfrm>
                <a:off x="1044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5" name="Line 15"/>
              <p:cNvSpPr>
                <a:spLocks noChangeShapeType="1"/>
              </p:cNvSpPr>
              <p:nvPr/>
            </p:nvSpPr>
            <p:spPr bwMode="auto">
              <a:xfrm>
                <a:off x="1083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6" name="Line 16"/>
              <p:cNvSpPr>
                <a:spLocks noChangeShapeType="1"/>
              </p:cNvSpPr>
              <p:nvPr/>
            </p:nvSpPr>
            <p:spPr bwMode="auto">
              <a:xfrm>
                <a:off x="1395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7" name="Line 17"/>
              <p:cNvSpPr>
                <a:spLocks noChangeShapeType="1"/>
              </p:cNvSpPr>
              <p:nvPr/>
            </p:nvSpPr>
            <p:spPr bwMode="auto">
              <a:xfrm>
                <a:off x="1428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8" name="Line 18"/>
              <p:cNvSpPr>
                <a:spLocks noChangeShapeType="1"/>
              </p:cNvSpPr>
              <p:nvPr/>
            </p:nvSpPr>
            <p:spPr bwMode="auto">
              <a:xfrm>
                <a:off x="1746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19" name="Line 19"/>
              <p:cNvSpPr>
                <a:spLocks noChangeShapeType="1"/>
              </p:cNvSpPr>
              <p:nvPr/>
            </p:nvSpPr>
            <p:spPr bwMode="auto">
              <a:xfrm>
                <a:off x="1779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0" name="Line 20"/>
              <p:cNvSpPr>
                <a:spLocks noChangeShapeType="1"/>
              </p:cNvSpPr>
              <p:nvPr/>
            </p:nvSpPr>
            <p:spPr bwMode="auto">
              <a:xfrm>
                <a:off x="2097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1" name="Line 21"/>
              <p:cNvSpPr>
                <a:spLocks noChangeShapeType="1"/>
              </p:cNvSpPr>
              <p:nvPr/>
            </p:nvSpPr>
            <p:spPr bwMode="auto">
              <a:xfrm>
                <a:off x="2130" y="1478"/>
                <a:ext cx="2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2" name="Line 22"/>
              <p:cNvSpPr>
                <a:spLocks noChangeShapeType="1"/>
              </p:cNvSpPr>
              <p:nvPr/>
            </p:nvSpPr>
            <p:spPr bwMode="auto">
              <a:xfrm>
                <a:off x="2425" y="1478"/>
                <a:ext cx="2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3" name="Line 23"/>
              <p:cNvSpPr>
                <a:spLocks noChangeShapeType="1"/>
              </p:cNvSpPr>
              <p:nvPr/>
            </p:nvSpPr>
            <p:spPr bwMode="auto">
              <a:xfrm>
                <a:off x="2660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4" name="Line 24"/>
              <p:cNvSpPr>
                <a:spLocks noChangeShapeType="1"/>
              </p:cNvSpPr>
              <p:nvPr/>
            </p:nvSpPr>
            <p:spPr bwMode="auto">
              <a:xfrm>
                <a:off x="2699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5" name="Line 25"/>
              <p:cNvSpPr>
                <a:spLocks noChangeShapeType="1"/>
              </p:cNvSpPr>
              <p:nvPr/>
            </p:nvSpPr>
            <p:spPr bwMode="auto">
              <a:xfrm>
                <a:off x="3011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6" name="Line 26"/>
              <p:cNvSpPr>
                <a:spLocks noChangeShapeType="1"/>
              </p:cNvSpPr>
              <p:nvPr/>
            </p:nvSpPr>
            <p:spPr bwMode="auto">
              <a:xfrm>
                <a:off x="3050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7" name="Line 27"/>
              <p:cNvSpPr>
                <a:spLocks noChangeShapeType="1"/>
              </p:cNvSpPr>
              <p:nvPr/>
            </p:nvSpPr>
            <p:spPr bwMode="auto">
              <a:xfrm>
                <a:off x="3362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8" name="Line 28"/>
              <p:cNvSpPr>
                <a:spLocks noChangeShapeType="1"/>
              </p:cNvSpPr>
              <p:nvPr/>
            </p:nvSpPr>
            <p:spPr bwMode="auto">
              <a:xfrm>
                <a:off x="3401" y="1478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29" name="Line 29"/>
              <p:cNvSpPr>
                <a:spLocks noChangeShapeType="1"/>
              </p:cNvSpPr>
              <p:nvPr/>
            </p:nvSpPr>
            <p:spPr bwMode="auto">
              <a:xfrm>
                <a:off x="3713" y="1478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0" name="Line 30"/>
              <p:cNvSpPr>
                <a:spLocks noChangeShapeType="1"/>
              </p:cNvSpPr>
              <p:nvPr/>
            </p:nvSpPr>
            <p:spPr bwMode="auto">
              <a:xfrm>
                <a:off x="3746" y="1478"/>
                <a:ext cx="22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1" name="Line 31"/>
              <p:cNvSpPr>
                <a:spLocks noChangeShapeType="1"/>
              </p:cNvSpPr>
              <p:nvPr/>
            </p:nvSpPr>
            <p:spPr bwMode="auto">
              <a:xfrm>
                <a:off x="1233" y="436"/>
                <a:ext cx="0" cy="2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2" name="Line 32"/>
              <p:cNvSpPr>
                <a:spLocks noChangeShapeType="1"/>
              </p:cNvSpPr>
              <p:nvPr/>
            </p:nvSpPr>
            <p:spPr bwMode="auto">
              <a:xfrm>
                <a:off x="1233" y="653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3" name="Line 33"/>
              <p:cNvSpPr>
                <a:spLocks noChangeShapeType="1"/>
              </p:cNvSpPr>
              <p:nvPr/>
            </p:nvSpPr>
            <p:spPr bwMode="auto">
              <a:xfrm>
                <a:off x="1233" y="687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4" name="Line 34"/>
              <p:cNvSpPr>
                <a:spLocks noChangeShapeType="1"/>
              </p:cNvSpPr>
              <p:nvPr/>
            </p:nvSpPr>
            <p:spPr bwMode="auto">
              <a:xfrm>
                <a:off x="1233" y="1004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5" name="Line 35"/>
              <p:cNvSpPr>
                <a:spLocks noChangeShapeType="1"/>
              </p:cNvSpPr>
              <p:nvPr/>
            </p:nvSpPr>
            <p:spPr bwMode="auto">
              <a:xfrm>
                <a:off x="1233" y="1038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6" name="Line 36"/>
              <p:cNvSpPr>
                <a:spLocks noChangeShapeType="1"/>
              </p:cNvSpPr>
              <p:nvPr/>
            </p:nvSpPr>
            <p:spPr bwMode="auto">
              <a:xfrm>
                <a:off x="1233" y="1355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7" name="Line 37"/>
              <p:cNvSpPr>
                <a:spLocks noChangeShapeType="1"/>
              </p:cNvSpPr>
              <p:nvPr/>
            </p:nvSpPr>
            <p:spPr bwMode="auto">
              <a:xfrm>
                <a:off x="1233" y="1389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8" name="Line 38"/>
              <p:cNvSpPr>
                <a:spLocks noChangeShapeType="1"/>
              </p:cNvSpPr>
              <p:nvPr/>
            </p:nvSpPr>
            <p:spPr bwMode="auto">
              <a:xfrm>
                <a:off x="1233" y="1707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39" name="Line 39"/>
              <p:cNvSpPr>
                <a:spLocks noChangeShapeType="1"/>
              </p:cNvSpPr>
              <p:nvPr/>
            </p:nvSpPr>
            <p:spPr bwMode="auto">
              <a:xfrm>
                <a:off x="1233" y="1740"/>
                <a:ext cx="0" cy="29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0" name="Line 40"/>
              <p:cNvSpPr>
                <a:spLocks noChangeShapeType="1"/>
              </p:cNvSpPr>
              <p:nvPr/>
            </p:nvSpPr>
            <p:spPr bwMode="auto">
              <a:xfrm>
                <a:off x="1233" y="2058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1" name="Line 41"/>
              <p:cNvSpPr>
                <a:spLocks noChangeShapeType="1"/>
              </p:cNvSpPr>
              <p:nvPr/>
            </p:nvSpPr>
            <p:spPr bwMode="auto">
              <a:xfrm>
                <a:off x="1233" y="2091"/>
                <a:ext cx="0" cy="2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2" name="Line 42"/>
              <p:cNvSpPr>
                <a:spLocks noChangeShapeType="1"/>
              </p:cNvSpPr>
              <p:nvPr/>
            </p:nvSpPr>
            <p:spPr bwMode="auto">
              <a:xfrm>
                <a:off x="1233" y="2615"/>
                <a:ext cx="0" cy="23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3" name="Line 43"/>
              <p:cNvSpPr>
                <a:spLocks noChangeShapeType="1"/>
              </p:cNvSpPr>
              <p:nvPr/>
            </p:nvSpPr>
            <p:spPr bwMode="auto">
              <a:xfrm>
                <a:off x="1233" y="2877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4" name="Line 44"/>
              <p:cNvSpPr>
                <a:spLocks noChangeShapeType="1"/>
              </p:cNvSpPr>
              <p:nvPr/>
            </p:nvSpPr>
            <p:spPr bwMode="auto">
              <a:xfrm>
                <a:off x="1233" y="2910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5" name="Line 45"/>
              <p:cNvSpPr>
                <a:spLocks noChangeShapeType="1"/>
              </p:cNvSpPr>
              <p:nvPr/>
            </p:nvSpPr>
            <p:spPr bwMode="auto">
              <a:xfrm>
                <a:off x="1233" y="3228"/>
                <a:ext cx="0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6" name="Line 46"/>
              <p:cNvSpPr>
                <a:spLocks noChangeShapeType="1"/>
              </p:cNvSpPr>
              <p:nvPr/>
            </p:nvSpPr>
            <p:spPr bwMode="auto">
              <a:xfrm>
                <a:off x="1233" y="3261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7" name="Line 47"/>
              <p:cNvSpPr>
                <a:spLocks noChangeShapeType="1"/>
              </p:cNvSpPr>
              <p:nvPr/>
            </p:nvSpPr>
            <p:spPr bwMode="auto">
              <a:xfrm>
                <a:off x="1233" y="3579"/>
                <a:ext cx="0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8" name="Line 48"/>
              <p:cNvSpPr>
                <a:spLocks noChangeShapeType="1"/>
              </p:cNvSpPr>
              <p:nvPr/>
            </p:nvSpPr>
            <p:spPr bwMode="auto">
              <a:xfrm>
                <a:off x="1233" y="3612"/>
                <a:ext cx="0" cy="2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49" name="Line 49"/>
              <p:cNvSpPr>
                <a:spLocks noChangeShapeType="1"/>
              </p:cNvSpPr>
              <p:nvPr/>
            </p:nvSpPr>
            <p:spPr bwMode="auto">
              <a:xfrm>
                <a:off x="1233" y="3924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0" name="Line 50"/>
              <p:cNvSpPr>
                <a:spLocks noChangeShapeType="1"/>
              </p:cNvSpPr>
              <p:nvPr/>
            </p:nvSpPr>
            <p:spPr bwMode="auto">
              <a:xfrm>
                <a:off x="1233" y="3963"/>
                <a:ext cx="0" cy="2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1" name="Line 51"/>
              <p:cNvSpPr>
                <a:spLocks noChangeShapeType="1"/>
              </p:cNvSpPr>
              <p:nvPr/>
            </p:nvSpPr>
            <p:spPr bwMode="auto">
              <a:xfrm>
                <a:off x="135" y="3412"/>
                <a:ext cx="2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2" name="Line 52"/>
              <p:cNvSpPr>
                <a:spLocks noChangeShapeType="1"/>
              </p:cNvSpPr>
              <p:nvPr/>
            </p:nvSpPr>
            <p:spPr bwMode="auto">
              <a:xfrm>
                <a:off x="353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3" name="Line 53"/>
              <p:cNvSpPr>
                <a:spLocks noChangeShapeType="1"/>
              </p:cNvSpPr>
              <p:nvPr/>
            </p:nvSpPr>
            <p:spPr bwMode="auto">
              <a:xfrm>
                <a:off x="386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4" name="Line 54"/>
              <p:cNvSpPr>
                <a:spLocks noChangeShapeType="1"/>
              </p:cNvSpPr>
              <p:nvPr/>
            </p:nvSpPr>
            <p:spPr bwMode="auto">
              <a:xfrm>
                <a:off x="704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5" name="Line 55"/>
              <p:cNvSpPr>
                <a:spLocks noChangeShapeType="1"/>
              </p:cNvSpPr>
              <p:nvPr/>
            </p:nvSpPr>
            <p:spPr bwMode="auto">
              <a:xfrm>
                <a:off x="737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6" name="Line 56"/>
              <p:cNvSpPr>
                <a:spLocks noChangeShapeType="1"/>
              </p:cNvSpPr>
              <p:nvPr/>
            </p:nvSpPr>
            <p:spPr bwMode="auto">
              <a:xfrm>
                <a:off x="1055" y="3412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7" name="Line 57"/>
              <p:cNvSpPr>
                <a:spLocks noChangeShapeType="1"/>
              </p:cNvSpPr>
              <p:nvPr/>
            </p:nvSpPr>
            <p:spPr bwMode="auto">
              <a:xfrm>
                <a:off x="1088" y="3412"/>
                <a:ext cx="2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8" name="Line 58"/>
              <p:cNvSpPr>
                <a:spLocks noChangeShapeType="1"/>
              </p:cNvSpPr>
              <p:nvPr/>
            </p:nvSpPr>
            <p:spPr bwMode="auto">
              <a:xfrm>
                <a:off x="1406" y="3412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59" name="Line 59"/>
              <p:cNvSpPr>
                <a:spLocks noChangeShapeType="1"/>
              </p:cNvSpPr>
              <p:nvPr/>
            </p:nvSpPr>
            <p:spPr bwMode="auto">
              <a:xfrm>
                <a:off x="1439" y="3412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0" name="Line 60"/>
              <p:cNvSpPr>
                <a:spLocks noChangeShapeType="1"/>
              </p:cNvSpPr>
              <p:nvPr/>
            </p:nvSpPr>
            <p:spPr bwMode="auto">
              <a:xfrm>
                <a:off x="1757" y="3412"/>
                <a:ext cx="1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1" name="Line 61"/>
              <p:cNvSpPr>
                <a:spLocks noChangeShapeType="1"/>
              </p:cNvSpPr>
              <p:nvPr/>
            </p:nvSpPr>
            <p:spPr bwMode="auto">
              <a:xfrm>
                <a:off x="1790" y="3412"/>
                <a:ext cx="2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2" name="Line 62"/>
              <p:cNvSpPr>
                <a:spLocks noChangeShapeType="1"/>
              </p:cNvSpPr>
              <p:nvPr/>
            </p:nvSpPr>
            <p:spPr bwMode="auto">
              <a:xfrm>
                <a:off x="2102" y="3412"/>
                <a:ext cx="1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3" name="Line 63"/>
              <p:cNvSpPr>
                <a:spLocks noChangeShapeType="1"/>
              </p:cNvSpPr>
              <p:nvPr/>
            </p:nvSpPr>
            <p:spPr bwMode="auto">
              <a:xfrm>
                <a:off x="2141" y="3412"/>
                <a:ext cx="1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4" name="Line 64"/>
              <p:cNvSpPr>
                <a:spLocks noChangeShapeType="1"/>
              </p:cNvSpPr>
              <p:nvPr/>
            </p:nvSpPr>
            <p:spPr bwMode="auto">
              <a:xfrm>
                <a:off x="3206" y="436"/>
                <a:ext cx="0" cy="2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5" name="Line 65"/>
              <p:cNvSpPr>
                <a:spLocks noChangeShapeType="1"/>
              </p:cNvSpPr>
              <p:nvPr/>
            </p:nvSpPr>
            <p:spPr bwMode="auto">
              <a:xfrm>
                <a:off x="3206" y="726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6" name="Line 66"/>
              <p:cNvSpPr>
                <a:spLocks noChangeShapeType="1"/>
              </p:cNvSpPr>
              <p:nvPr/>
            </p:nvSpPr>
            <p:spPr bwMode="auto">
              <a:xfrm>
                <a:off x="3206" y="770"/>
                <a:ext cx="0" cy="34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7" name="Line 67"/>
              <p:cNvSpPr>
                <a:spLocks noChangeShapeType="1"/>
              </p:cNvSpPr>
              <p:nvPr/>
            </p:nvSpPr>
            <p:spPr bwMode="auto">
              <a:xfrm>
                <a:off x="3206" y="1138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8" name="Line 68"/>
              <p:cNvSpPr>
                <a:spLocks noChangeShapeType="1"/>
              </p:cNvSpPr>
              <p:nvPr/>
            </p:nvSpPr>
            <p:spPr bwMode="auto">
              <a:xfrm>
                <a:off x="3206" y="1177"/>
                <a:ext cx="0" cy="34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69" name="Line 69"/>
              <p:cNvSpPr>
                <a:spLocks noChangeShapeType="1"/>
              </p:cNvSpPr>
              <p:nvPr/>
            </p:nvSpPr>
            <p:spPr bwMode="auto">
              <a:xfrm>
                <a:off x="3206" y="1545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0" name="Line 70"/>
              <p:cNvSpPr>
                <a:spLocks noChangeShapeType="1"/>
              </p:cNvSpPr>
              <p:nvPr/>
            </p:nvSpPr>
            <p:spPr bwMode="auto">
              <a:xfrm>
                <a:off x="3206" y="1590"/>
                <a:ext cx="0" cy="33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1" name="Line 71"/>
              <p:cNvSpPr>
                <a:spLocks noChangeShapeType="1"/>
              </p:cNvSpPr>
              <p:nvPr/>
            </p:nvSpPr>
            <p:spPr bwMode="auto">
              <a:xfrm>
                <a:off x="3206" y="1957"/>
                <a:ext cx="0" cy="1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2" name="Line 72"/>
              <p:cNvSpPr>
                <a:spLocks noChangeShapeType="1"/>
              </p:cNvSpPr>
              <p:nvPr/>
            </p:nvSpPr>
            <p:spPr bwMode="auto">
              <a:xfrm>
                <a:off x="3206" y="1996"/>
                <a:ext cx="0" cy="2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3" name="Freeform 73"/>
              <p:cNvSpPr>
                <a:spLocks/>
              </p:cNvSpPr>
              <p:nvPr/>
            </p:nvSpPr>
            <p:spPr bwMode="auto">
              <a:xfrm>
                <a:off x="704" y="2888"/>
                <a:ext cx="1053" cy="1048"/>
              </a:xfrm>
              <a:custGeom>
                <a:avLst/>
                <a:gdLst>
                  <a:gd name="T0" fmla="*/ 535 w 1319"/>
                  <a:gd name="T1" fmla="*/ 244 h 1319"/>
                  <a:gd name="T2" fmla="*/ 532 w 1319"/>
                  <a:gd name="T3" fmla="*/ 217 h 1319"/>
                  <a:gd name="T4" fmla="*/ 525 w 1319"/>
                  <a:gd name="T5" fmla="*/ 190 h 1319"/>
                  <a:gd name="T6" fmla="*/ 517 w 1319"/>
                  <a:gd name="T7" fmla="*/ 164 h 1319"/>
                  <a:gd name="T8" fmla="*/ 504 w 1319"/>
                  <a:gd name="T9" fmla="*/ 140 h 1319"/>
                  <a:gd name="T10" fmla="*/ 490 w 1319"/>
                  <a:gd name="T11" fmla="*/ 115 h 1319"/>
                  <a:gd name="T12" fmla="*/ 473 w 1319"/>
                  <a:gd name="T13" fmla="*/ 94 h 1319"/>
                  <a:gd name="T14" fmla="*/ 453 w 1319"/>
                  <a:gd name="T15" fmla="*/ 74 h 1319"/>
                  <a:gd name="T16" fmla="*/ 433 w 1319"/>
                  <a:gd name="T17" fmla="*/ 56 h 1319"/>
                  <a:gd name="T18" fmla="*/ 410 w 1319"/>
                  <a:gd name="T19" fmla="*/ 40 h 1319"/>
                  <a:gd name="T20" fmla="*/ 385 w 1319"/>
                  <a:gd name="T21" fmla="*/ 26 h 1319"/>
                  <a:gd name="T22" fmla="*/ 359 w 1319"/>
                  <a:gd name="T23" fmla="*/ 16 h 1319"/>
                  <a:gd name="T24" fmla="*/ 333 w 1319"/>
                  <a:gd name="T25" fmla="*/ 8 h 1319"/>
                  <a:gd name="T26" fmla="*/ 305 w 1319"/>
                  <a:gd name="T27" fmla="*/ 2 h 1319"/>
                  <a:gd name="T28" fmla="*/ 276 w 1319"/>
                  <a:gd name="T29" fmla="*/ 0 h 1319"/>
                  <a:gd name="T30" fmla="*/ 248 w 1319"/>
                  <a:gd name="T31" fmla="*/ 1 h 1319"/>
                  <a:gd name="T32" fmla="*/ 221 w 1319"/>
                  <a:gd name="T33" fmla="*/ 4 h 1319"/>
                  <a:gd name="T34" fmla="*/ 194 w 1319"/>
                  <a:gd name="T35" fmla="*/ 10 h 1319"/>
                  <a:gd name="T36" fmla="*/ 168 w 1319"/>
                  <a:gd name="T37" fmla="*/ 18 h 1319"/>
                  <a:gd name="T38" fmla="*/ 142 w 1319"/>
                  <a:gd name="T39" fmla="*/ 30 h 1319"/>
                  <a:gd name="T40" fmla="*/ 118 w 1319"/>
                  <a:gd name="T41" fmla="*/ 44 h 1319"/>
                  <a:gd name="T42" fmla="*/ 96 w 1319"/>
                  <a:gd name="T43" fmla="*/ 61 h 1319"/>
                  <a:gd name="T44" fmla="*/ 75 w 1319"/>
                  <a:gd name="T45" fmla="*/ 80 h 1319"/>
                  <a:gd name="T46" fmla="*/ 57 w 1319"/>
                  <a:gd name="T47" fmla="*/ 101 h 1319"/>
                  <a:gd name="T48" fmla="*/ 40 w 1319"/>
                  <a:gd name="T49" fmla="*/ 123 h 1319"/>
                  <a:gd name="T50" fmla="*/ 27 w 1319"/>
                  <a:gd name="T51" fmla="*/ 148 h 1319"/>
                  <a:gd name="T52" fmla="*/ 17 w 1319"/>
                  <a:gd name="T53" fmla="*/ 173 h 1319"/>
                  <a:gd name="T54" fmla="*/ 8 w 1319"/>
                  <a:gd name="T55" fmla="*/ 199 h 1319"/>
                  <a:gd name="T56" fmla="*/ 3 w 1319"/>
                  <a:gd name="T57" fmla="*/ 226 h 1319"/>
                  <a:gd name="T58" fmla="*/ 0 w 1319"/>
                  <a:gd name="T59" fmla="*/ 253 h 1319"/>
                  <a:gd name="T60" fmla="*/ 1 w 1319"/>
                  <a:gd name="T61" fmla="*/ 281 h 1319"/>
                  <a:gd name="T62" fmla="*/ 4 w 1319"/>
                  <a:gd name="T63" fmla="*/ 309 h 1319"/>
                  <a:gd name="T64" fmla="*/ 10 w 1319"/>
                  <a:gd name="T65" fmla="*/ 336 h 1319"/>
                  <a:gd name="T66" fmla="*/ 19 w 1319"/>
                  <a:gd name="T67" fmla="*/ 362 h 1319"/>
                  <a:gd name="T68" fmla="*/ 31 w 1319"/>
                  <a:gd name="T69" fmla="*/ 386 h 1319"/>
                  <a:gd name="T70" fmla="*/ 46 w 1319"/>
                  <a:gd name="T71" fmla="*/ 410 h 1319"/>
                  <a:gd name="T72" fmla="*/ 62 w 1319"/>
                  <a:gd name="T73" fmla="*/ 431 h 1319"/>
                  <a:gd name="T74" fmla="*/ 81 w 1319"/>
                  <a:gd name="T75" fmla="*/ 452 h 1319"/>
                  <a:gd name="T76" fmla="*/ 103 w 1319"/>
                  <a:gd name="T77" fmla="*/ 470 h 1319"/>
                  <a:gd name="T78" fmla="*/ 125 w 1319"/>
                  <a:gd name="T79" fmla="*/ 486 h 1319"/>
                  <a:gd name="T80" fmla="*/ 150 w 1319"/>
                  <a:gd name="T81" fmla="*/ 499 h 1319"/>
                  <a:gd name="T82" fmla="*/ 176 w 1319"/>
                  <a:gd name="T83" fmla="*/ 510 h 1319"/>
                  <a:gd name="T84" fmla="*/ 204 w 1319"/>
                  <a:gd name="T85" fmla="*/ 518 h 1319"/>
                  <a:gd name="T86" fmla="*/ 231 w 1319"/>
                  <a:gd name="T87" fmla="*/ 524 h 1319"/>
                  <a:gd name="T88" fmla="*/ 258 w 1319"/>
                  <a:gd name="T89" fmla="*/ 526 h 1319"/>
                  <a:gd name="T90" fmla="*/ 286 w 1319"/>
                  <a:gd name="T91" fmla="*/ 525 h 1319"/>
                  <a:gd name="T92" fmla="*/ 315 w 1319"/>
                  <a:gd name="T93" fmla="*/ 521 h 1319"/>
                  <a:gd name="T94" fmla="*/ 342 w 1319"/>
                  <a:gd name="T95" fmla="*/ 516 h 1319"/>
                  <a:gd name="T96" fmla="*/ 368 w 1319"/>
                  <a:gd name="T97" fmla="*/ 506 h 1319"/>
                  <a:gd name="T98" fmla="*/ 394 w 1319"/>
                  <a:gd name="T99" fmla="*/ 495 h 1319"/>
                  <a:gd name="T100" fmla="*/ 418 w 1319"/>
                  <a:gd name="T101" fmla="*/ 481 h 1319"/>
                  <a:gd name="T102" fmla="*/ 441 w 1319"/>
                  <a:gd name="T103" fmla="*/ 465 h 1319"/>
                  <a:gd name="T104" fmla="*/ 460 w 1319"/>
                  <a:gd name="T105" fmla="*/ 446 h 1319"/>
                  <a:gd name="T106" fmla="*/ 478 w 1319"/>
                  <a:gd name="T107" fmla="*/ 425 h 1319"/>
                  <a:gd name="T108" fmla="*/ 495 w 1319"/>
                  <a:gd name="T109" fmla="*/ 402 h 1319"/>
                  <a:gd name="T110" fmla="*/ 509 w 1319"/>
                  <a:gd name="T111" fmla="*/ 378 h 1319"/>
                  <a:gd name="T112" fmla="*/ 520 w 1319"/>
                  <a:gd name="T113" fmla="*/ 353 h 1319"/>
                  <a:gd name="T114" fmla="*/ 528 w 1319"/>
                  <a:gd name="T115" fmla="*/ 327 h 1319"/>
                  <a:gd name="T116" fmla="*/ 532 w 1319"/>
                  <a:gd name="T117" fmla="*/ 300 h 1319"/>
                  <a:gd name="T118" fmla="*/ 535 w 1319"/>
                  <a:gd name="T119" fmla="*/ 272 h 13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319" h="1319">
                    <a:moveTo>
                      <a:pt x="1319" y="659"/>
                    </a:moveTo>
                    <a:lnTo>
                      <a:pt x="1317" y="636"/>
                    </a:lnTo>
                    <a:lnTo>
                      <a:pt x="1316" y="613"/>
                    </a:lnTo>
                    <a:lnTo>
                      <a:pt x="1315" y="591"/>
                    </a:lnTo>
                    <a:lnTo>
                      <a:pt x="1312" y="568"/>
                    </a:lnTo>
                    <a:lnTo>
                      <a:pt x="1309" y="545"/>
                    </a:lnTo>
                    <a:lnTo>
                      <a:pt x="1304" y="522"/>
                    </a:lnTo>
                    <a:lnTo>
                      <a:pt x="1299" y="500"/>
                    </a:lnTo>
                    <a:lnTo>
                      <a:pt x="1293" y="477"/>
                    </a:lnTo>
                    <a:lnTo>
                      <a:pt x="1286" y="456"/>
                    </a:lnTo>
                    <a:lnTo>
                      <a:pt x="1279" y="434"/>
                    </a:lnTo>
                    <a:lnTo>
                      <a:pt x="1270" y="412"/>
                    </a:lnTo>
                    <a:lnTo>
                      <a:pt x="1261" y="391"/>
                    </a:lnTo>
                    <a:lnTo>
                      <a:pt x="1251" y="370"/>
                    </a:lnTo>
                    <a:lnTo>
                      <a:pt x="1241" y="350"/>
                    </a:lnTo>
                    <a:lnTo>
                      <a:pt x="1230" y="330"/>
                    </a:lnTo>
                    <a:lnTo>
                      <a:pt x="1218" y="310"/>
                    </a:lnTo>
                    <a:lnTo>
                      <a:pt x="1206" y="290"/>
                    </a:lnTo>
                    <a:lnTo>
                      <a:pt x="1193" y="272"/>
                    </a:lnTo>
                    <a:lnTo>
                      <a:pt x="1178" y="253"/>
                    </a:lnTo>
                    <a:lnTo>
                      <a:pt x="1164" y="235"/>
                    </a:lnTo>
                    <a:lnTo>
                      <a:pt x="1149" y="218"/>
                    </a:lnTo>
                    <a:lnTo>
                      <a:pt x="1133" y="201"/>
                    </a:lnTo>
                    <a:lnTo>
                      <a:pt x="1117" y="185"/>
                    </a:lnTo>
                    <a:lnTo>
                      <a:pt x="1100" y="169"/>
                    </a:lnTo>
                    <a:lnTo>
                      <a:pt x="1083" y="154"/>
                    </a:lnTo>
                    <a:lnTo>
                      <a:pt x="1065" y="140"/>
                    </a:lnTo>
                    <a:lnTo>
                      <a:pt x="1047" y="126"/>
                    </a:lnTo>
                    <a:lnTo>
                      <a:pt x="1028" y="112"/>
                    </a:lnTo>
                    <a:lnTo>
                      <a:pt x="1008" y="100"/>
                    </a:lnTo>
                    <a:lnTo>
                      <a:pt x="989" y="88"/>
                    </a:lnTo>
                    <a:lnTo>
                      <a:pt x="968" y="77"/>
                    </a:lnTo>
                    <a:lnTo>
                      <a:pt x="948" y="66"/>
                    </a:lnTo>
                    <a:lnTo>
                      <a:pt x="927" y="57"/>
                    </a:lnTo>
                    <a:lnTo>
                      <a:pt x="906" y="47"/>
                    </a:lnTo>
                    <a:lnTo>
                      <a:pt x="884" y="39"/>
                    </a:lnTo>
                    <a:lnTo>
                      <a:pt x="863" y="32"/>
                    </a:lnTo>
                    <a:lnTo>
                      <a:pt x="841" y="25"/>
                    </a:lnTo>
                    <a:lnTo>
                      <a:pt x="819" y="20"/>
                    </a:lnTo>
                    <a:lnTo>
                      <a:pt x="796" y="14"/>
                    </a:lnTo>
                    <a:lnTo>
                      <a:pt x="774" y="10"/>
                    </a:lnTo>
                    <a:lnTo>
                      <a:pt x="750" y="6"/>
                    </a:lnTo>
                    <a:lnTo>
                      <a:pt x="728" y="3"/>
                    </a:lnTo>
                    <a:lnTo>
                      <a:pt x="705" y="1"/>
                    </a:lnTo>
                    <a:lnTo>
                      <a:pt x="682" y="0"/>
                    </a:lnTo>
                    <a:lnTo>
                      <a:pt x="659" y="0"/>
                    </a:lnTo>
                    <a:lnTo>
                      <a:pt x="635" y="0"/>
                    </a:lnTo>
                    <a:lnTo>
                      <a:pt x="613" y="1"/>
                    </a:lnTo>
                    <a:lnTo>
                      <a:pt x="590" y="3"/>
                    </a:lnTo>
                    <a:lnTo>
                      <a:pt x="567" y="6"/>
                    </a:lnTo>
                    <a:lnTo>
                      <a:pt x="545" y="10"/>
                    </a:lnTo>
                    <a:lnTo>
                      <a:pt x="522" y="14"/>
                    </a:lnTo>
                    <a:lnTo>
                      <a:pt x="500" y="20"/>
                    </a:lnTo>
                    <a:lnTo>
                      <a:pt x="477" y="25"/>
                    </a:lnTo>
                    <a:lnTo>
                      <a:pt x="455" y="32"/>
                    </a:lnTo>
                    <a:lnTo>
                      <a:pt x="433" y="39"/>
                    </a:lnTo>
                    <a:lnTo>
                      <a:pt x="412" y="47"/>
                    </a:lnTo>
                    <a:lnTo>
                      <a:pt x="391" y="57"/>
                    </a:lnTo>
                    <a:lnTo>
                      <a:pt x="370" y="66"/>
                    </a:lnTo>
                    <a:lnTo>
                      <a:pt x="349" y="77"/>
                    </a:lnTo>
                    <a:lnTo>
                      <a:pt x="329" y="88"/>
                    </a:lnTo>
                    <a:lnTo>
                      <a:pt x="309" y="100"/>
                    </a:lnTo>
                    <a:lnTo>
                      <a:pt x="291" y="112"/>
                    </a:lnTo>
                    <a:lnTo>
                      <a:pt x="272" y="126"/>
                    </a:lnTo>
                    <a:lnTo>
                      <a:pt x="253" y="140"/>
                    </a:lnTo>
                    <a:lnTo>
                      <a:pt x="235" y="154"/>
                    </a:lnTo>
                    <a:lnTo>
                      <a:pt x="218" y="169"/>
                    </a:lnTo>
                    <a:lnTo>
                      <a:pt x="201" y="185"/>
                    </a:lnTo>
                    <a:lnTo>
                      <a:pt x="185" y="201"/>
                    </a:lnTo>
                    <a:lnTo>
                      <a:pt x="169" y="218"/>
                    </a:lnTo>
                    <a:lnTo>
                      <a:pt x="154" y="235"/>
                    </a:lnTo>
                    <a:lnTo>
                      <a:pt x="139" y="253"/>
                    </a:lnTo>
                    <a:lnTo>
                      <a:pt x="126" y="272"/>
                    </a:lnTo>
                    <a:lnTo>
                      <a:pt x="113" y="290"/>
                    </a:lnTo>
                    <a:lnTo>
                      <a:pt x="99" y="310"/>
                    </a:lnTo>
                    <a:lnTo>
                      <a:pt x="88" y="330"/>
                    </a:lnTo>
                    <a:lnTo>
                      <a:pt x="77" y="350"/>
                    </a:lnTo>
                    <a:lnTo>
                      <a:pt x="66" y="370"/>
                    </a:lnTo>
                    <a:lnTo>
                      <a:pt x="56" y="391"/>
                    </a:lnTo>
                    <a:lnTo>
                      <a:pt x="47" y="412"/>
                    </a:lnTo>
                    <a:lnTo>
                      <a:pt x="40" y="434"/>
                    </a:lnTo>
                    <a:lnTo>
                      <a:pt x="32" y="456"/>
                    </a:lnTo>
                    <a:lnTo>
                      <a:pt x="25" y="477"/>
                    </a:lnTo>
                    <a:lnTo>
                      <a:pt x="19" y="500"/>
                    </a:lnTo>
                    <a:lnTo>
                      <a:pt x="14" y="522"/>
                    </a:lnTo>
                    <a:lnTo>
                      <a:pt x="10" y="545"/>
                    </a:lnTo>
                    <a:lnTo>
                      <a:pt x="7" y="568"/>
                    </a:lnTo>
                    <a:lnTo>
                      <a:pt x="3" y="591"/>
                    </a:lnTo>
                    <a:lnTo>
                      <a:pt x="1" y="613"/>
                    </a:lnTo>
                    <a:lnTo>
                      <a:pt x="0" y="636"/>
                    </a:lnTo>
                    <a:lnTo>
                      <a:pt x="0" y="659"/>
                    </a:lnTo>
                    <a:lnTo>
                      <a:pt x="0" y="683"/>
                    </a:lnTo>
                    <a:lnTo>
                      <a:pt x="1" y="706"/>
                    </a:lnTo>
                    <a:lnTo>
                      <a:pt x="3" y="728"/>
                    </a:lnTo>
                    <a:lnTo>
                      <a:pt x="7" y="751"/>
                    </a:lnTo>
                    <a:lnTo>
                      <a:pt x="10" y="774"/>
                    </a:lnTo>
                    <a:lnTo>
                      <a:pt x="14" y="797"/>
                    </a:lnTo>
                    <a:lnTo>
                      <a:pt x="19" y="819"/>
                    </a:lnTo>
                    <a:lnTo>
                      <a:pt x="25" y="842"/>
                    </a:lnTo>
                    <a:lnTo>
                      <a:pt x="32" y="863"/>
                    </a:lnTo>
                    <a:lnTo>
                      <a:pt x="40" y="885"/>
                    </a:lnTo>
                    <a:lnTo>
                      <a:pt x="47" y="907"/>
                    </a:lnTo>
                    <a:lnTo>
                      <a:pt x="56" y="928"/>
                    </a:lnTo>
                    <a:lnTo>
                      <a:pt x="66" y="949"/>
                    </a:lnTo>
                    <a:lnTo>
                      <a:pt x="77" y="969"/>
                    </a:lnTo>
                    <a:lnTo>
                      <a:pt x="88" y="989"/>
                    </a:lnTo>
                    <a:lnTo>
                      <a:pt x="99" y="1009"/>
                    </a:lnTo>
                    <a:lnTo>
                      <a:pt x="113" y="1029"/>
                    </a:lnTo>
                    <a:lnTo>
                      <a:pt x="126" y="1047"/>
                    </a:lnTo>
                    <a:lnTo>
                      <a:pt x="139" y="1066"/>
                    </a:lnTo>
                    <a:lnTo>
                      <a:pt x="154" y="1084"/>
                    </a:lnTo>
                    <a:lnTo>
                      <a:pt x="169" y="1100"/>
                    </a:lnTo>
                    <a:lnTo>
                      <a:pt x="185" y="1118"/>
                    </a:lnTo>
                    <a:lnTo>
                      <a:pt x="201" y="1134"/>
                    </a:lnTo>
                    <a:lnTo>
                      <a:pt x="218" y="1150"/>
                    </a:lnTo>
                    <a:lnTo>
                      <a:pt x="235" y="1165"/>
                    </a:lnTo>
                    <a:lnTo>
                      <a:pt x="253" y="1179"/>
                    </a:lnTo>
                    <a:lnTo>
                      <a:pt x="272" y="1193"/>
                    </a:lnTo>
                    <a:lnTo>
                      <a:pt x="291" y="1207"/>
                    </a:lnTo>
                    <a:lnTo>
                      <a:pt x="309" y="1219"/>
                    </a:lnTo>
                    <a:lnTo>
                      <a:pt x="329" y="1231"/>
                    </a:lnTo>
                    <a:lnTo>
                      <a:pt x="349" y="1242"/>
                    </a:lnTo>
                    <a:lnTo>
                      <a:pt x="370" y="1253"/>
                    </a:lnTo>
                    <a:lnTo>
                      <a:pt x="391" y="1262"/>
                    </a:lnTo>
                    <a:lnTo>
                      <a:pt x="412" y="1271"/>
                    </a:lnTo>
                    <a:lnTo>
                      <a:pt x="433" y="1280"/>
                    </a:lnTo>
                    <a:lnTo>
                      <a:pt x="455" y="1287"/>
                    </a:lnTo>
                    <a:lnTo>
                      <a:pt x="477" y="1294"/>
                    </a:lnTo>
                    <a:lnTo>
                      <a:pt x="500" y="1299"/>
                    </a:lnTo>
                    <a:lnTo>
                      <a:pt x="522" y="1305"/>
                    </a:lnTo>
                    <a:lnTo>
                      <a:pt x="545" y="1309"/>
                    </a:lnTo>
                    <a:lnTo>
                      <a:pt x="567" y="1313"/>
                    </a:lnTo>
                    <a:lnTo>
                      <a:pt x="590" y="1316"/>
                    </a:lnTo>
                    <a:lnTo>
                      <a:pt x="613" y="1318"/>
                    </a:lnTo>
                    <a:lnTo>
                      <a:pt x="635" y="1319"/>
                    </a:lnTo>
                    <a:lnTo>
                      <a:pt x="659" y="1319"/>
                    </a:lnTo>
                    <a:lnTo>
                      <a:pt x="682" y="1319"/>
                    </a:lnTo>
                    <a:lnTo>
                      <a:pt x="705" y="1318"/>
                    </a:lnTo>
                    <a:lnTo>
                      <a:pt x="728" y="1316"/>
                    </a:lnTo>
                    <a:lnTo>
                      <a:pt x="750" y="1313"/>
                    </a:lnTo>
                    <a:lnTo>
                      <a:pt x="774" y="1309"/>
                    </a:lnTo>
                    <a:lnTo>
                      <a:pt x="796" y="1305"/>
                    </a:lnTo>
                    <a:lnTo>
                      <a:pt x="819" y="1299"/>
                    </a:lnTo>
                    <a:lnTo>
                      <a:pt x="841" y="1294"/>
                    </a:lnTo>
                    <a:lnTo>
                      <a:pt x="863" y="1287"/>
                    </a:lnTo>
                    <a:lnTo>
                      <a:pt x="884" y="1280"/>
                    </a:lnTo>
                    <a:lnTo>
                      <a:pt x="906" y="1271"/>
                    </a:lnTo>
                    <a:lnTo>
                      <a:pt x="927" y="1262"/>
                    </a:lnTo>
                    <a:lnTo>
                      <a:pt x="948" y="1253"/>
                    </a:lnTo>
                    <a:lnTo>
                      <a:pt x="968" y="1242"/>
                    </a:lnTo>
                    <a:lnTo>
                      <a:pt x="989" y="1231"/>
                    </a:lnTo>
                    <a:lnTo>
                      <a:pt x="1008" y="1219"/>
                    </a:lnTo>
                    <a:lnTo>
                      <a:pt x="1028" y="1207"/>
                    </a:lnTo>
                    <a:lnTo>
                      <a:pt x="1047" y="1193"/>
                    </a:lnTo>
                    <a:lnTo>
                      <a:pt x="1065" y="1179"/>
                    </a:lnTo>
                    <a:lnTo>
                      <a:pt x="1083" y="1165"/>
                    </a:lnTo>
                    <a:lnTo>
                      <a:pt x="1100" y="1150"/>
                    </a:lnTo>
                    <a:lnTo>
                      <a:pt x="1117" y="1134"/>
                    </a:lnTo>
                    <a:lnTo>
                      <a:pt x="1133" y="1118"/>
                    </a:lnTo>
                    <a:lnTo>
                      <a:pt x="1149" y="1100"/>
                    </a:lnTo>
                    <a:lnTo>
                      <a:pt x="1164" y="1084"/>
                    </a:lnTo>
                    <a:lnTo>
                      <a:pt x="1178" y="1066"/>
                    </a:lnTo>
                    <a:lnTo>
                      <a:pt x="1193" y="1047"/>
                    </a:lnTo>
                    <a:lnTo>
                      <a:pt x="1206" y="1029"/>
                    </a:lnTo>
                    <a:lnTo>
                      <a:pt x="1218" y="1009"/>
                    </a:lnTo>
                    <a:lnTo>
                      <a:pt x="1230" y="989"/>
                    </a:lnTo>
                    <a:lnTo>
                      <a:pt x="1241" y="969"/>
                    </a:lnTo>
                    <a:lnTo>
                      <a:pt x="1251" y="949"/>
                    </a:lnTo>
                    <a:lnTo>
                      <a:pt x="1261" y="928"/>
                    </a:lnTo>
                    <a:lnTo>
                      <a:pt x="1270" y="907"/>
                    </a:lnTo>
                    <a:lnTo>
                      <a:pt x="1279" y="885"/>
                    </a:lnTo>
                    <a:lnTo>
                      <a:pt x="1286" y="863"/>
                    </a:lnTo>
                    <a:lnTo>
                      <a:pt x="1293" y="842"/>
                    </a:lnTo>
                    <a:lnTo>
                      <a:pt x="1299" y="819"/>
                    </a:lnTo>
                    <a:lnTo>
                      <a:pt x="1304" y="797"/>
                    </a:lnTo>
                    <a:lnTo>
                      <a:pt x="1309" y="774"/>
                    </a:lnTo>
                    <a:lnTo>
                      <a:pt x="1312" y="751"/>
                    </a:lnTo>
                    <a:lnTo>
                      <a:pt x="1315" y="728"/>
                    </a:lnTo>
                    <a:lnTo>
                      <a:pt x="1316" y="706"/>
                    </a:lnTo>
                    <a:lnTo>
                      <a:pt x="1317" y="683"/>
                    </a:lnTo>
                    <a:lnTo>
                      <a:pt x="1319" y="659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4" name="Freeform 74"/>
              <p:cNvSpPr>
                <a:spLocks/>
              </p:cNvSpPr>
              <p:nvPr/>
            </p:nvSpPr>
            <p:spPr bwMode="auto">
              <a:xfrm>
                <a:off x="2487" y="754"/>
                <a:ext cx="1443" cy="1448"/>
              </a:xfrm>
              <a:custGeom>
                <a:avLst/>
                <a:gdLst>
                  <a:gd name="T0" fmla="*/ 726 w 1813"/>
                  <a:gd name="T1" fmla="*/ 335 h 1814"/>
                  <a:gd name="T2" fmla="*/ 720 w 1813"/>
                  <a:gd name="T3" fmla="*/ 292 h 1814"/>
                  <a:gd name="T4" fmla="*/ 708 w 1813"/>
                  <a:gd name="T5" fmla="*/ 251 h 1814"/>
                  <a:gd name="T6" fmla="*/ 692 w 1813"/>
                  <a:gd name="T7" fmla="*/ 210 h 1814"/>
                  <a:gd name="T8" fmla="*/ 672 w 1813"/>
                  <a:gd name="T9" fmla="*/ 172 h 1814"/>
                  <a:gd name="T10" fmla="*/ 646 w 1813"/>
                  <a:gd name="T11" fmla="*/ 136 h 1814"/>
                  <a:gd name="T12" fmla="*/ 616 w 1813"/>
                  <a:gd name="T13" fmla="*/ 104 h 1814"/>
                  <a:gd name="T14" fmla="*/ 585 w 1813"/>
                  <a:gd name="T15" fmla="*/ 75 h 1814"/>
                  <a:gd name="T16" fmla="*/ 548 w 1813"/>
                  <a:gd name="T17" fmla="*/ 52 h 1814"/>
                  <a:gd name="T18" fmla="*/ 510 w 1813"/>
                  <a:gd name="T19" fmla="*/ 31 h 1814"/>
                  <a:gd name="T20" fmla="*/ 470 w 1813"/>
                  <a:gd name="T21" fmla="*/ 16 h 1814"/>
                  <a:gd name="T22" fmla="*/ 427 w 1813"/>
                  <a:gd name="T23" fmla="*/ 6 h 1814"/>
                  <a:gd name="T24" fmla="*/ 385 w 1813"/>
                  <a:gd name="T25" fmla="*/ 2 h 1814"/>
                  <a:gd name="T26" fmla="*/ 342 w 1813"/>
                  <a:gd name="T27" fmla="*/ 2 h 1814"/>
                  <a:gd name="T28" fmla="*/ 299 w 1813"/>
                  <a:gd name="T29" fmla="*/ 6 h 1814"/>
                  <a:gd name="T30" fmla="*/ 257 w 1813"/>
                  <a:gd name="T31" fmla="*/ 16 h 1814"/>
                  <a:gd name="T32" fmla="*/ 216 w 1813"/>
                  <a:gd name="T33" fmla="*/ 31 h 1814"/>
                  <a:gd name="T34" fmla="*/ 178 w 1813"/>
                  <a:gd name="T35" fmla="*/ 52 h 1814"/>
                  <a:gd name="T36" fmla="*/ 142 w 1813"/>
                  <a:gd name="T37" fmla="*/ 75 h 1814"/>
                  <a:gd name="T38" fmla="*/ 110 w 1813"/>
                  <a:gd name="T39" fmla="*/ 104 h 1814"/>
                  <a:gd name="T40" fmla="*/ 81 w 1813"/>
                  <a:gd name="T41" fmla="*/ 136 h 1814"/>
                  <a:gd name="T42" fmla="*/ 56 w 1813"/>
                  <a:gd name="T43" fmla="*/ 172 h 1814"/>
                  <a:gd name="T44" fmla="*/ 35 w 1813"/>
                  <a:gd name="T45" fmla="*/ 210 h 1814"/>
                  <a:gd name="T46" fmla="*/ 18 w 1813"/>
                  <a:gd name="T47" fmla="*/ 251 h 1814"/>
                  <a:gd name="T48" fmla="*/ 8 w 1813"/>
                  <a:gd name="T49" fmla="*/ 292 h 1814"/>
                  <a:gd name="T50" fmla="*/ 2 w 1813"/>
                  <a:gd name="T51" fmla="*/ 335 h 1814"/>
                  <a:gd name="T52" fmla="*/ 0 w 1813"/>
                  <a:gd name="T53" fmla="*/ 379 h 1814"/>
                  <a:gd name="T54" fmla="*/ 4 w 1813"/>
                  <a:gd name="T55" fmla="*/ 422 h 1814"/>
                  <a:gd name="T56" fmla="*/ 13 w 1813"/>
                  <a:gd name="T57" fmla="*/ 465 h 1814"/>
                  <a:gd name="T58" fmla="*/ 26 w 1813"/>
                  <a:gd name="T59" fmla="*/ 507 h 1814"/>
                  <a:gd name="T60" fmla="*/ 45 w 1813"/>
                  <a:gd name="T61" fmla="*/ 546 h 1814"/>
                  <a:gd name="T62" fmla="*/ 68 w 1813"/>
                  <a:gd name="T63" fmla="*/ 583 h 1814"/>
                  <a:gd name="T64" fmla="*/ 95 w 1813"/>
                  <a:gd name="T65" fmla="*/ 617 h 1814"/>
                  <a:gd name="T66" fmla="*/ 127 w 1813"/>
                  <a:gd name="T67" fmla="*/ 647 h 1814"/>
                  <a:gd name="T68" fmla="*/ 160 w 1813"/>
                  <a:gd name="T69" fmla="*/ 675 h 1814"/>
                  <a:gd name="T70" fmla="*/ 197 w 1813"/>
                  <a:gd name="T71" fmla="*/ 696 h 1814"/>
                  <a:gd name="T72" fmla="*/ 237 w 1813"/>
                  <a:gd name="T73" fmla="*/ 714 h 1814"/>
                  <a:gd name="T74" fmla="*/ 278 w 1813"/>
                  <a:gd name="T75" fmla="*/ 726 h 1814"/>
                  <a:gd name="T76" fmla="*/ 321 w 1813"/>
                  <a:gd name="T77" fmla="*/ 734 h 1814"/>
                  <a:gd name="T78" fmla="*/ 364 w 1813"/>
                  <a:gd name="T79" fmla="*/ 737 h 1814"/>
                  <a:gd name="T80" fmla="*/ 407 w 1813"/>
                  <a:gd name="T81" fmla="*/ 734 h 1814"/>
                  <a:gd name="T82" fmla="*/ 449 w 1813"/>
                  <a:gd name="T83" fmla="*/ 726 h 1814"/>
                  <a:gd name="T84" fmla="*/ 490 w 1813"/>
                  <a:gd name="T85" fmla="*/ 714 h 1814"/>
                  <a:gd name="T86" fmla="*/ 530 w 1813"/>
                  <a:gd name="T87" fmla="*/ 696 h 1814"/>
                  <a:gd name="T88" fmla="*/ 567 w 1813"/>
                  <a:gd name="T89" fmla="*/ 675 h 1814"/>
                  <a:gd name="T90" fmla="*/ 601 w 1813"/>
                  <a:gd name="T91" fmla="*/ 647 h 1814"/>
                  <a:gd name="T92" fmla="*/ 632 w 1813"/>
                  <a:gd name="T93" fmla="*/ 617 h 1814"/>
                  <a:gd name="T94" fmla="*/ 659 w 1813"/>
                  <a:gd name="T95" fmla="*/ 583 h 1814"/>
                  <a:gd name="T96" fmla="*/ 682 w 1813"/>
                  <a:gd name="T97" fmla="*/ 546 h 1814"/>
                  <a:gd name="T98" fmla="*/ 700 w 1813"/>
                  <a:gd name="T99" fmla="*/ 507 h 1814"/>
                  <a:gd name="T100" fmla="*/ 715 w 1813"/>
                  <a:gd name="T101" fmla="*/ 465 h 1814"/>
                  <a:gd name="T102" fmla="*/ 723 w 1813"/>
                  <a:gd name="T103" fmla="*/ 422 h 1814"/>
                  <a:gd name="T104" fmla="*/ 728 w 1813"/>
                  <a:gd name="T105" fmla="*/ 379 h 181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13" h="1814">
                    <a:moveTo>
                      <a:pt x="1813" y="907"/>
                    </a:moveTo>
                    <a:lnTo>
                      <a:pt x="1813" y="880"/>
                    </a:lnTo>
                    <a:lnTo>
                      <a:pt x="1811" y="853"/>
                    </a:lnTo>
                    <a:lnTo>
                      <a:pt x="1809" y="826"/>
                    </a:lnTo>
                    <a:lnTo>
                      <a:pt x="1806" y="800"/>
                    </a:lnTo>
                    <a:lnTo>
                      <a:pt x="1803" y="773"/>
                    </a:lnTo>
                    <a:lnTo>
                      <a:pt x="1798" y="747"/>
                    </a:lnTo>
                    <a:lnTo>
                      <a:pt x="1794" y="720"/>
                    </a:lnTo>
                    <a:lnTo>
                      <a:pt x="1787" y="694"/>
                    </a:lnTo>
                    <a:lnTo>
                      <a:pt x="1780" y="668"/>
                    </a:lnTo>
                    <a:lnTo>
                      <a:pt x="1773" y="642"/>
                    </a:lnTo>
                    <a:lnTo>
                      <a:pt x="1765" y="616"/>
                    </a:lnTo>
                    <a:lnTo>
                      <a:pt x="1756" y="591"/>
                    </a:lnTo>
                    <a:lnTo>
                      <a:pt x="1746" y="567"/>
                    </a:lnTo>
                    <a:lnTo>
                      <a:pt x="1736" y="541"/>
                    </a:lnTo>
                    <a:lnTo>
                      <a:pt x="1724" y="517"/>
                    </a:lnTo>
                    <a:lnTo>
                      <a:pt x="1713" y="493"/>
                    </a:lnTo>
                    <a:lnTo>
                      <a:pt x="1700" y="469"/>
                    </a:lnTo>
                    <a:lnTo>
                      <a:pt x="1687" y="446"/>
                    </a:lnTo>
                    <a:lnTo>
                      <a:pt x="1673" y="423"/>
                    </a:lnTo>
                    <a:lnTo>
                      <a:pt x="1658" y="401"/>
                    </a:lnTo>
                    <a:lnTo>
                      <a:pt x="1642" y="379"/>
                    </a:lnTo>
                    <a:lnTo>
                      <a:pt x="1627" y="357"/>
                    </a:lnTo>
                    <a:lnTo>
                      <a:pt x="1610" y="336"/>
                    </a:lnTo>
                    <a:lnTo>
                      <a:pt x="1593" y="315"/>
                    </a:lnTo>
                    <a:lnTo>
                      <a:pt x="1575" y="295"/>
                    </a:lnTo>
                    <a:lnTo>
                      <a:pt x="1557" y="275"/>
                    </a:lnTo>
                    <a:lnTo>
                      <a:pt x="1537" y="256"/>
                    </a:lnTo>
                    <a:lnTo>
                      <a:pt x="1519" y="237"/>
                    </a:lnTo>
                    <a:lnTo>
                      <a:pt x="1498" y="220"/>
                    </a:lnTo>
                    <a:lnTo>
                      <a:pt x="1478" y="203"/>
                    </a:lnTo>
                    <a:lnTo>
                      <a:pt x="1457" y="186"/>
                    </a:lnTo>
                    <a:lnTo>
                      <a:pt x="1435" y="170"/>
                    </a:lnTo>
                    <a:lnTo>
                      <a:pt x="1412" y="154"/>
                    </a:lnTo>
                    <a:lnTo>
                      <a:pt x="1390" y="140"/>
                    </a:lnTo>
                    <a:lnTo>
                      <a:pt x="1367" y="126"/>
                    </a:lnTo>
                    <a:lnTo>
                      <a:pt x="1344" y="112"/>
                    </a:lnTo>
                    <a:lnTo>
                      <a:pt x="1321" y="100"/>
                    </a:lnTo>
                    <a:lnTo>
                      <a:pt x="1296" y="88"/>
                    </a:lnTo>
                    <a:lnTo>
                      <a:pt x="1272" y="77"/>
                    </a:lnTo>
                    <a:lnTo>
                      <a:pt x="1247" y="66"/>
                    </a:lnTo>
                    <a:lnTo>
                      <a:pt x="1222" y="57"/>
                    </a:lnTo>
                    <a:lnTo>
                      <a:pt x="1197" y="47"/>
                    </a:lnTo>
                    <a:lnTo>
                      <a:pt x="1171" y="39"/>
                    </a:lnTo>
                    <a:lnTo>
                      <a:pt x="1145" y="32"/>
                    </a:lnTo>
                    <a:lnTo>
                      <a:pt x="1120" y="25"/>
                    </a:lnTo>
                    <a:lnTo>
                      <a:pt x="1093" y="19"/>
                    </a:lnTo>
                    <a:lnTo>
                      <a:pt x="1066" y="14"/>
                    </a:lnTo>
                    <a:lnTo>
                      <a:pt x="1040" y="10"/>
                    </a:lnTo>
                    <a:lnTo>
                      <a:pt x="1013" y="6"/>
                    </a:lnTo>
                    <a:lnTo>
                      <a:pt x="987" y="3"/>
                    </a:lnTo>
                    <a:lnTo>
                      <a:pt x="960" y="2"/>
                    </a:lnTo>
                    <a:lnTo>
                      <a:pt x="933" y="1"/>
                    </a:lnTo>
                    <a:lnTo>
                      <a:pt x="906" y="0"/>
                    </a:lnTo>
                    <a:lnTo>
                      <a:pt x="880" y="1"/>
                    </a:lnTo>
                    <a:lnTo>
                      <a:pt x="852" y="2"/>
                    </a:lnTo>
                    <a:lnTo>
                      <a:pt x="826" y="3"/>
                    </a:lnTo>
                    <a:lnTo>
                      <a:pt x="799" y="6"/>
                    </a:lnTo>
                    <a:lnTo>
                      <a:pt x="772" y="10"/>
                    </a:lnTo>
                    <a:lnTo>
                      <a:pt x="746" y="14"/>
                    </a:lnTo>
                    <a:lnTo>
                      <a:pt x="719" y="19"/>
                    </a:lnTo>
                    <a:lnTo>
                      <a:pt x="693" y="25"/>
                    </a:lnTo>
                    <a:lnTo>
                      <a:pt x="667" y="32"/>
                    </a:lnTo>
                    <a:lnTo>
                      <a:pt x="641" y="39"/>
                    </a:lnTo>
                    <a:lnTo>
                      <a:pt x="616" y="47"/>
                    </a:lnTo>
                    <a:lnTo>
                      <a:pt x="590" y="57"/>
                    </a:lnTo>
                    <a:lnTo>
                      <a:pt x="566" y="66"/>
                    </a:lnTo>
                    <a:lnTo>
                      <a:pt x="540" y="77"/>
                    </a:lnTo>
                    <a:lnTo>
                      <a:pt x="516" y="88"/>
                    </a:lnTo>
                    <a:lnTo>
                      <a:pt x="492" y="100"/>
                    </a:lnTo>
                    <a:lnTo>
                      <a:pt x="469" y="112"/>
                    </a:lnTo>
                    <a:lnTo>
                      <a:pt x="445" y="126"/>
                    </a:lnTo>
                    <a:lnTo>
                      <a:pt x="422" y="140"/>
                    </a:lnTo>
                    <a:lnTo>
                      <a:pt x="400" y="154"/>
                    </a:lnTo>
                    <a:lnTo>
                      <a:pt x="378" y="170"/>
                    </a:lnTo>
                    <a:lnTo>
                      <a:pt x="356" y="186"/>
                    </a:lnTo>
                    <a:lnTo>
                      <a:pt x="335" y="203"/>
                    </a:lnTo>
                    <a:lnTo>
                      <a:pt x="315" y="220"/>
                    </a:lnTo>
                    <a:lnTo>
                      <a:pt x="294" y="237"/>
                    </a:lnTo>
                    <a:lnTo>
                      <a:pt x="275" y="256"/>
                    </a:lnTo>
                    <a:lnTo>
                      <a:pt x="255" y="275"/>
                    </a:lnTo>
                    <a:lnTo>
                      <a:pt x="238" y="295"/>
                    </a:lnTo>
                    <a:lnTo>
                      <a:pt x="220" y="315"/>
                    </a:lnTo>
                    <a:lnTo>
                      <a:pt x="202" y="336"/>
                    </a:lnTo>
                    <a:lnTo>
                      <a:pt x="186" y="357"/>
                    </a:lnTo>
                    <a:lnTo>
                      <a:pt x="170" y="379"/>
                    </a:lnTo>
                    <a:lnTo>
                      <a:pt x="155" y="401"/>
                    </a:lnTo>
                    <a:lnTo>
                      <a:pt x="139" y="423"/>
                    </a:lnTo>
                    <a:lnTo>
                      <a:pt x="126" y="446"/>
                    </a:lnTo>
                    <a:lnTo>
                      <a:pt x="113" y="469"/>
                    </a:lnTo>
                    <a:lnTo>
                      <a:pt x="99" y="493"/>
                    </a:lnTo>
                    <a:lnTo>
                      <a:pt x="87" y="517"/>
                    </a:lnTo>
                    <a:lnTo>
                      <a:pt x="76" y="541"/>
                    </a:lnTo>
                    <a:lnTo>
                      <a:pt x="66" y="567"/>
                    </a:lnTo>
                    <a:lnTo>
                      <a:pt x="56" y="591"/>
                    </a:lnTo>
                    <a:lnTo>
                      <a:pt x="47" y="616"/>
                    </a:lnTo>
                    <a:lnTo>
                      <a:pt x="40" y="642"/>
                    </a:lnTo>
                    <a:lnTo>
                      <a:pt x="32" y="668"/>
                    </a:lnTo>
                    <a:lnTo>
                      <a:pt x="25" y="694"/>
                    </a:lnTo>
                    <a:lnTo>
                      <a:pt x="19" y="720"/>
                    </a:lnTo>
                    <a:lnTo>
                      <a:pt x="14" y="747"/>
                    </a:lnTo>
                    <a:lnTo>
                      <a:pt x="10" y="773"/>
                    </a:lnTo>
                    <a:lnTo>
                      <a:pt x="7" y="800"/>
                    </a:lnTo>
                    <a:lnTo>
                      <a:pt x="3" y="826"/>
                    </a:lnTo>
                    <a:lnTo>
                      <a:pt x="1" y="853"/>
                    </a:lnTo>
                    <a:lnTo>
                      <a:pt x="0" y="880"/>
                    </a:lnTo>
                    <a:lnTo>
                      <a:pt x="0" y="907"/>
                    </a:lnTo>
                    <a:lnTo>
                      <a:pt x="0" y="934"/>
                    </a:lnTo>
                    <a:lnTo>
                      <a:pt x="1" y="961"/>
                    </a:lnTo>
                    <a:lnTo>
                      <a:pt x="3" y="988"/>
                    </a:lnTo>
                    <a:lnTo>
                      <a:pt x="7" y="1014"/>
                    </a:lnTo>
                    <a:lnTo>
                      <a:pt x="10" y="1041"/>
                    </a:lnTo>
                    <a:lnTo>
                      <a:pt x="14" y="1067"/>
                    </a:lnTo>
                    <a:lnTo>
                      <a:pt x="19" y="1094"/>
                    </a:lnTo>
                    <a:lnTo>
                      <a:pt x="25" y="1120"/>
                    </a:lnTo>
                    <a:lnTo>
                      <a:pt x="32" y="1146"/>
                    </a:lnTo>
                    <a:lnTo>
                      <a:pt x="40" y="1172"/>
                    </a:lnTo>
                    <a:lnTo>
                      <a:pt x="47" y="1198"/>
                    </a:lnTo>
                    <a:lnTo>
                      <a:pt x="56" y="1223"/>
                    </a:lnTo>
                    <a:lnTo>
                      <a:pt x="66" y="1249"/>
                    </a:lnTo>
                    <a:lnTo>
                      <a:pt x="76" y="1273"/>
                    </a:lnTo>
                    <a:lnTo>
                      <a:pt x="87" y="1297"/>
                    </a:lnTo>
                    <a:lnTo>
                      <a:pt x="99" y="1321"/>
                    </a:lnTo>
                    <a:lnTo>
                      <a:pt x="113" y="1345"/>
                    </a:lnTo>
                    <a:lnTo>
                      <a:pt x="126" y="1368"/>
                    </a:lnTo>
                    <a:lnTo>
                      <a:pt x="139" y="1391"/>
                    </a:lnTo>
                    <a:lnTo>
                      <a:pt x="155" y="1414"/>
                    </a:lnTo>
                    <a:lnTo>
                      <a:pt x="170" y="1436"/>
                    </a:lnTo>
                    <a:lnTo>
                      <a:pt x="186" y="1457"/>
                    </a:lnTo>
                    <a:lnTo>
                      <a:pt x="202" y="1478"/>
                    </a:lnTo>
                    <a:lnTo>
                      <a:pt x="220" y="1499"/>
                    </a:lnTo>
                    <a:lnTo>
                      <a:pt x="238" y="1519"/>
                    </a:lnTo>
                    <a:lnTo>
                      <a:pt x="255" y="1539"/>
                    </a:lnTo>
                    <a:lnTo>
                      <a:pt x="275" y="1558"/>
                    </a:lnTo>
                    <a:lnTo>
                      <a:pt x="294" y="1577"/>
                    </a:lnTo>
                    <a:lnTo>
                      <a:pt x="315" y="1594"/>
                    </a:lnTo>
                    <a:lnTo>
                      <a:pt x="335" y="1611"/>
                    </a:lnTo>
                    <a:lnTo>
                      <a:pt x="356" y="1629"/>
                    </a:lnTo>
                    <a:lnTo>
                      <a:pt x="378" y="1644"/>
                    </a:lnTo>
                    <a:lnTo>
                      <a:pt x="400" y="1660"/>
                    </a:lnTo>
                    <a:lnTo>
                      <a:pt x="422" y="1674"/>
                    </a:lnTo>
                    <a:lnTo>
                      <a:pt x="445" y="1688"/>
                    </a:lnTo>
                    <a:lnTo>
                      <a:pt x="469" y="1702"/>
                    </a:lnTo>
                    <a:lnTo>
                      <a:pt x="492" y="1714"/>
                    </a:lnTo>
                    <a:lnTo>
                      <a:pt x="516" y="1726"/>
                    </a:lnTo>
                    <a:lnTo>
                      <a:pt x="540" y="1737"/>
                    </a:lnTo>
                    <a:lnTo>
                      <a:pt x="566" y="1748"/>
                    </a:lnTo>
                    <a:lnTo>
                      <a:pt x="590" y="1758"/>
                    </a:lnTo>
                    <a:lnTo>
                      <a:pt x="616" y="1767"/>
                    </a:lnTo>
                    <a:lnTo>
                      <a:pt x="641" y="1775"/>
                    </a:lnTo>
                    <a:lnTo>
                      <a:pt x="667" y="1782"/>
                    </a:lnTo>
                    <a:lnTo>
                      <a:pt x="693" y="1789"/>
                    </a:lnTo>
                    <a:lnTo>
                      <a:pt x="719" y="1795"/>
                    </a:lnTo>
                    <a:lnTo>
                      <a:pt x="746" y="1800"/>
                    </a:lnTo>
                    <a:lnTo>
                      <a:pt x="772" y="1804"/>
                    </a:lnTo>
                    <a:lnTo>
                      <a:pt x="799" y="1808"/>
                    </a:lnTo>
                    <a:lnTo>
                      <a:pt x="826" y="1811"/>
                    </a:lnTo>
                    <a:lnTo>
                      <a:pt x="852" y="1812"/>
                    </a:lnTo>
                    <a:lnTo>
                      <a:pt x="880" y="1814"/>
                    </a:lnTo>
                    <a:lnTo>
                      <a:pt x="906" y="1814"/>
                    </a:lnTo>
                    <a:lnTo>
                      <a:pt x="933" y="1814"/>
                    </a:lnTo>
                    <a:lnTo>
                      <a:pt x="960" y="1812"/>
                    </a:lnTo>
                    <a:lnTo>
                      <a:pt x="987" y="1811"/>
                    </a:lnTo>
                    <a:lnTo>
                      <a:pt x="1013" y="1808"/>
                    </a:lnTo>
                    <a:lnTo>
                      <a:pt x="1040" y="1804"/>
                    </a:lnTo>
                    <a:lnTo>
                      <a:pt x="1066" y="1800"/>
                    </a:lnTo>
                    <a:lnTo>
                      <a:pt x="1093" y="1795"/>
                    </a:lnTo>
                    <a:lnTo>
                      <a:pt x="1120" y="1789"/>
                    </a:lnTo>
                    <a:lnTo>
                      <a:pt x="1145" y="1782"/>
                    </a:lnTo>
                    <a:lnTo>
                      <a:pt x="1171" y="1775"/>
                    </a:lnTo>
                    <a:lnTo>
                      <a:pt x="1197" y="1767"/>
                    </a:lnTo>
                    <a:lnTo>
                      <a:pt x="1222" y="1758"/>
                    </a:lnTo>
                    <a:lnTo>
                      <a:pt x="1247" y="1748"/>
                    </a:lnTo>
                    <a:lnTo>
                      <a:pt x="1272" y="1737"/>
                    </a:lnTo>
                    <a:lnTo>
                      <a:pt x="1296" y="1726"/>
                    </a:lnTo>
                    <a:lnTo>
                      <a:pt x="1321" y="1714"/>
                    </a:lnTo>
                    <a:lnTo>
                      <a:pt x="1344" y="1702"/>
                    </a:lnTo>
                    <a:lnTo>
                      <a:pt x="1367" y="1688"/>
                    </a:lnTo>
                    <a:lnTo>
                      <a:pt x="1390" y="1674"/>
                    </a:lnTo>
                    <a:lnTo>
                      <a:pt x="1412" y="1660"/>
                    </a:lnTo>
                    <a:lnTo>
                      <a:pt x="1435" y="1644"/>
                    </a:lnTo>
                    <a:lnTo>
                      <a:pt x="1457" y="1629"/>
                    </a:lnTo>
                    <a:lnTo>
                      <a:pt x="1478" y="1611"/>
                    </a:lnTo>
                    <a:lnTo>
                      <a:pt x="1498" y="1594"/>
                    </a:lnTo>
                    <a:lnTo>
                      <a:pt x="1519" y="1577"/>
                    </a:lnTo>
                    <a:lnTo>
                      <a:pt x="1537" y="1558"/>
                    </a:lnTo>
                    <a:lnTo>
                      <a:pt x="1557" y="1539"/>
                    </a:lnTo>
                    <a:lnTo>
                      <a:pt x="1575" y="1519"/>
                    </a:lnTo>
                    <a:lnTo>
                      <a:pt x="1593" y="1499"/>
                    </a:lnTo>
                    <a:lnTo>
                      <a:pt x="1610" y="1478"/>
                    </a:lnTo>
                    <a:lnTo>
                      <a:pt x="1627" y="1457"/>
                    </a:lnTo>
                    <a:lnTo>
                      <a:pt x="1642" y="1436"/>
                    </a:lnTo>
                    <a:lnTo>
                      <a:pt x="1658" y="1414"/>
                    </a:lnTo>
                    <a:lnTo>
                      <a:pt x="1673" y="1391"/>
                    </a:lnTo>
                    <a:lnTo>
                      <a:pt x="1687" y="1368"/>
                    </a:lnTo>
                    <a:lnTo>
                      <a:pt x="1700" y="1345"/>
                    </a:lnTo>
                    <a:lnTo>
                      <a:pt x="1713" y="1321"/>
                    </a:lnTo>
                    <a:lnTo>
                      <a:pt x="1724" y="1297"/>
                    </a:lnTo>
                    <a:lnTo>
                      <a:pt x="1736" y="1273"/>
                    </a:lnTo>
                    <a:lnTo>
                      <a:pt x="1746" y="1249"/>
                    </a:lnTo>
                    <a:lnTo>
                      <a:pt x="1756" y="1223"/>
                    </a:lnTo>
                    <a:lnTo>
                      <a:pt x="1765" y="1198"/>
                    </a:lnTo>
                    <a:lnTo>
                      <a:pt x="1773" y="1172"/>
                    </a:lnTo>
                    <a:lnTo>
                      <a:pt x="1780" y="1146"/>
                    </a:lnTo>
                    <a:lnTo>
                      <a:pt x="1787" y="1120"/>
                    </a:lnTo>
                    <a:lnTo>
                      <a:pt x="1794" y="1094"/>
                    </a:lnTo>
                    <a:lnTo>
                      <a:pt x="1798" y="1067"/>
                    </a:lnTo>
                    <a:lnTo>
                      <a:pt x="1803" y="1041"/>
                    </a:lnTo>
                    <a:lnTo>
                      <a:pt x="1806" y="1014"/>
                    </a:lnTo>
                    <a:lnTo>
                      <a:pt x="1809" y="988"/>
                    </a:lnTo>
                    <a:lnTo>
                      <a:pt x="1811" y="961"/>
                    </a:lnTo>
                    <a:lnTo>
                      <a:pt x="1813" y="934"/>
                    </a:lnTo>
                    <a:lnTo>
                      <a:pt x="1813" y="90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5" name="Line 75"/>
              <p:cNvSpPr>
                <a:spLocks noChangeShapeType="1"/>
              </p:cNvSpPr>
              <p:nvPr/>
            </p:nvSpPr>
            <p:spPr bwMode="auto">
              <a:xfrm flipH="1">
                <a:off x="1952" y="754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6" name="Line 76"/>
              <p:cNvSpPr>
                <a:spLocks noChangeShapeType="1"/>
              </p:cNvSpPr>
              <p:nvPr/>
            </p:nvSpPr>
            <p:spPr bwMode="auto">
              <a:xfrm flipH="1">
                <a:off x="180" y="754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7" name="Line 77"/>
              <p:cNvSpPr>
                <a:spLocks noChangeShapeType="1"/>
              </p:cNvSpPr>
              <p:nvPr/>
            </p:nvSpPr>
            <p:spPr bwMode="auto">
              <a:xfrm flipH="1">
                <a:off x="180" y="2202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8" name="Line 78"/>
              <p:cNvSpPr>
                <a:spLocks noChangeShapeType="1"/>
              </p:cNvSpPr>
              <p:nvPr/>
            </p:nvSpPr>
            <p:spPr bwMode="auto">
              <a:xfrm>
                <a:off x="2281" y="754"/>
                <a:ext cx="0" cy="14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79" name="Line 79"/>
              <p:cNvSpPr>
                <a:spLocks noChangeShapeType="1"/>
              </p:cNvSpPr>
              <p:nvPr/>
            </p:nvSpPr>
            <p:spPr bwMode="auto">
              <a:xfrm>
                <a:off x="180" y="754"/>
                <a:ext cx="0" cy="144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0" name="Line 80"/>
              <p:cNvSpPr>
                <a:spLocks noChangeShapeType="1"/>
              </p:cNvSpPr>
              <p:nvPr/>
            </p:nvSpPr>
            <p:spPr bwMode="auto">
              <a:xfrm flipH="1">
                <a:off x="180" y="2693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1" name="Line 81"/>
              <p:cNvSpPr>
                <a:spLocks noChangeShapeType="1"/>
              </p:cNvSpPr>
              <p:nvPr/>
            </p:nvSpPr>
            <p:spPr bwMode="auto">
              <a:xfrm flipH="1">
                <a:off x="180" y="4136"/>
                <a:ext cx="21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2" name="Line 82"/>
              <p:cNvSpPr>
                <a:spLocks noChangeShapeType="1"/>
              </p:cNvSpPr>
              <p:nvPr/>
            </p:nvSpPr>
            <p:spPr bwMode="auto">
              <a:xfrm>
                <a:off x="2281" y="2693"/>
                <a:ext cx="0" cy="14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3" name="Line 83"/>
              <p:cNvSpPr>
                <a:spLocks noChangeShapeType="1"/>
              </p:cNvSpPr>
              <p:nvPr/>
            </p:nvSpPr>
            <p:spPr bwMode="auto">
              <a:xfrm>
                <a:off x="180" y="2693"/>
                <a:ext cx="0" cy="14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4" name="Line 84"/>
              <p:cNvSpPr>
                <a:spLocks noChangeShapeType="1"/>
              </p:cNvSpPr>
              <p:nvPr/>
            </p:nvSpPr>
            <p:spPr bwMode="auto">
              <a:xfrm flipV="1">
                <a:off x="704" y="2130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5" name="Line 85"/>
              <p:cNvSpPr>
                <a:spLocks noChangeShapeType="1"/>
              </p:cNvSpPr>
              <p:nvPr/>
            </p:nvSpPr>
            <p:spPr bwMode="auto">
              <a:xfrm flipV="1">
                <a:off x="704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6" name="Line 86"/>
              <p:cNvSpPr>
                <a:spLocks noChangeShapeType="1"/>
              </p:cNvSpPr>
              <p:nvPr/>
            </p:nvSpPr>
            <p:spPr bwMode="auto">
              <a:xfrm flipV="1">
                <a:off x="704" y="1902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7" name="Line 87"/>
              <p:cNvSpPr>
                <a:spLocks noChangeShapeType="1"/>
              </p:cNvSpPr>
              <p:nvPr/>
            </p:nvSpPr>
            <p:spPr bwMode="auto">
              <a:xfrm flipV="1">
                <a:off x="1757" y="2130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8" name="Line 88"/>
              <p:cNvSpPr>
                <a:spLocks noChangeShapeType="1"/>
              </p:cNvSpPr>
              <p:nvPr/>
            </p:nvSpPr>
            <p:spPr bwMode="auto">
              <a:xfrm flipV="1">
                <a:off x="1757" y="199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89" name="Line 89"/>
              <p:cNvSpPr>
                <a:spLocks noChangeShapeType="1"/>
              </p:cNvSpPr>
              <p:nvPr/>
            </p:nvSpPr>
            <p:spPr bwMode="auto">
              <a:xfrm flipV="1">
                <a:off x="1757" y="1902"/>
                <a:ext cx="0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0" name="Line 90"/>
              <p:cNvSpPr>
                <a:spLocks noChangeShapeType="1"/>
              </p:cNvSpPr>
              <p:nvPr/>
            </p:nvSpPr>
            <p:spPr bwMode="auto">
              <a:xfrm>
                <a:off x="509" y="525"/>
                <a:ext cx="14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1" name="Line 91"/>
              <p:cNvSpPr>
                <a:spLocks noChangeShapeType="1"/>
              </p:cNvSpPr>
              <p:nvPr/>
            </p:nvSpPr>
            <p:spPr bwMode="auto">
              <a:xfrm flipV="1">
                <a:off x="2682" y="191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2" name="Line 92"/>
              <p:cNvSpPr>
                <a:spLocks noChangeShapeType="1"/>
              </p:cNvSpPr>
              <p:nvPr/>
            </p:nvSpPr>
            <p:spPr bwMode="auto">
              <a:xfrm flipV="1">
                <a:off x="2682" y="179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3" name="Line 93"/>
              <p:cNvSpPr>
                <a:spLocks noChangeShapeType="1"/>
              </p:cNvSpPr>
              <p:nvPr/>
            </p:nvSpPr>
            <p:spPr bwMode="auto">
              <a:xfrm flipV="1">
                <a:off x="2682" y="165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4" name="Line 94"/>
              <p:cNvSpPr>
                <a:spLocks noChangeShapeType="1"/>
              </p:cNvSpPr>
              <p:nvPr/>
            </p:nvSpPr>
            <p:spPr bwMode="auto">
              <a:xfrm flipV="1">
                <a:off x="2682" y="1528"/>
                <a:ext cx="0" cy="1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5" name="Line 95"/>
              <p:cNvSpPr>
                <a:spLocks noChangeShapeType="1"/>
              </p:cNvSpPr>
              <p:nvPr/>
            </p:nvSpPr>
            <p:spPr bwMode="auto">
              <a:xfrm flipV="1">
                <a:off x="2682" y="139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6" name="Line 96"/>
              <p:cNvSpPr>
                <a:spLocks noChangeShapeType="1"/>
              </p:cNvSpPr>
              <p:nvPr/>
            </p:nvSpPr>
            <p:spPr bwMode="auto">
              <a:xfrm flipV="1">
                <a:off x="2682" y="126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7" name="Line 97"/>
              <p:cNvSpPr>
                <a:spLocks noChangeShapeType="1"/>
              </p:cNvSpPr>
              <p:nvPr/>
            </p:nvSpPr>
            <p:spPr bwMode="auto">
              <a:xfrm flipV="1">
                <a:off x="2682" y="1133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8" name="Line 98"/>
              <p:cNvSpPr>
                <a:spLocks noChangeShapeType="1"/>
              </p:cNvSpPr>
              <p:nvPr/>
            </p:nvSpPr>
            <p:spPr bwMode="auto">
              <a:xfrm flipV="1">
                <a:off x="2682" y="99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99" name="Line 99"/>
              <p:cNvSpPr>
                <a:spLocks noChangeShapeType="1"/>
              </p:cNvSpPr>
              <p:nvPr/>
            </p:nvSpPr>
            <p:spPr bwMode="auto">
              <a:xfrm flipV="1">
                <a:off x="2682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0" name="Line 100"/>
              <p:cNvSpPr>
                <a:spLocks noChangeShapeType="1"/>
              </p:cNvSpPr>
              <p:nvPr/>
            </p:nvSpPr>
            <p:spPr bwMode="auto">
              <a:xfrm flipV="1">
                <a:off x="2682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1" name="Line 101"/>
              <p:cNvSpPr>
                <a:spLocks noChangeShapeType="1"/>
              </p:cNvSpPr>
              <p:nvPr/>
            </p:nvSpPr>
            <p:spPr bwMode="auto">
              <a:xfrm flipV="1">
                <a:off x="2682" y="609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2" name="Line 102"/>
              <p:cNvSpPr>
                <a:spLocks noChangeShapeType="1"/>
              </p:cNvSpPr>
              <p:nvPr/>
            </p:nvSpPr>
            <p:spPr bwMode="auto">
              <a:xfrm flipV="1">
                <a:off x="2682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3" name="Line 103"/>
              <p:cNvSpPr>
                <a:spLocks noChangeShapeType="1"/>
              </p:cNvSpPr>
              <p:nvPr/>
            </p:nvSpPr>
            <p:spPr bwMode="auto">
              <a:xfrm flipV="1">
                <a:off x="3735" y="1918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4" name="Line 104"/>
              <p:cNvSpPr>
                <a:spLocks noChangeShapeType="1"/>
              </p:cNvSpPr>
              <p:nvPr/>
            </p:nvSpPr>
            <p:spPr bwMode="auto">
              <a:xfrm flipV="1">
                <a:off x="3735" y="1790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5" name="Line 105"/>
              <p:cNvSpPr>
                <a:spLocks noChangeShapeType="1"/>
              </p:cNvSpPr>
              <p:nvPr/>
            </p:nvSpPr>
            <p:spPr bwMode="auto">
              <a:xfrm flipV="1">
                <a:off x="3735" y="1656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6" name="Line 106"/>
              <p:cNvSpPr>
                <a:spLocks noChangeShapeType="1"/>
              </p:cNvSpPr>
              <p:nvPr/>
            </p:nvSpPr>
            <p:spPr bwMode="auto">
              <a:xfrm flipV="1">
                <a:off x="3735" y="1528"/>
                <a:ext cx="0" cy="1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7" name="Line 107"/>
              <p:cNvSpPr>
                <a:spLocks noChangeShapeType="1"/>
              </p:cNvSpPr>
              <p:nvPr/>
            </p:nvSpPr>
            <p:spPr bwMode="auto">
              <a:xfrm flipV="1">
                <a:off x="3735" y="1394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8" name="Line 108"/>
              <p:cNvSpPr>
                <a:spLocks noChangeShapeType="1"/>
              </p:cNvSpPr>
              <p:nvPr/>
            </p:nvSpPr>
            <p:spPr bwMode="auto">
              <a:xfrm flipV="1">
                <a:off x="3735" y="126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09" name="Line 109"/>
              <p:cNvSpPr>
                <a:spLocks noChangeShapeType="1"/>
              </p:cNvSpPr>
              <p:nvPr/>
            </p:nvSpPr>
            <p:spPr bwMode="auto">
              <a:xfrm flipV="1">
                <a:off x="3735" y="1133"/>
                <a:ext cx="0" cy="10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0" name="Line 110"/>
              <p:cNvSpPr>
                <a:spLocks noChangeShapeType="1"/>
              </p:cNvSpPr>
              <p:nvPr/>
            </p:nvSpPr>
            <p:spPr bwMode="auto">
              <a:xfrm flipV="1">
                <a:off x="3735" y="99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1" name="Line 111"/>
              <p:cNvSpPr>
                <a:spLocks noChangeShapeType="1"/>
              </p:cNvSpPr>
              <p:nvPr/>
            </p:nvSpPr>
            <p:spPr bwMode="auto">
              <a:xfrm flipV="1">
                <a:off x="3735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2" name="Line 112"/>
              <p:cNvSpPr>
                <a:spLocks noChangeShapeType="1"/>
              </p:cNvSpPr>
              <p:nvPr/>
            </p:nvSpPr>
            <p:spPr bwMode="auto">
              <a:xfrm flipV="1">
                <a:off x="3735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3" name="Line 113"/>
              <p:cNvSpPr>
                <a:spLocks noChangeShapeType="1"/>
              </p:cNvSpPr>
              <p:nvPr/>
            </p:nvSpPr>
            <p:spPr bwMode="auto">
              <a:xfrm flipV="1">
                <a:off x="3735" y="609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4" name="Line 114"/>
              <p:cNvSpPr>
                <a:spLocks noChangeShapeType="1"/>
              </p:cNvSpPr>
              <p:nvPr/>
            </p:nvSpPr>
            <p:spPr bwMode="auto">
              <a:xfrm flipV="1">
                <a:off x="3735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5" name="Line 115"/>
              <p:cNvSpPr>
                <a:spLocks noChangeShapeType="1"/>
              </p:cNvSpPr>
              <p:nvPr/>
            </p:nvSpPr>
            <p:spPr bwMode="auto">
              <a:xfrm>
                <a:off x="2487" y="525"/>
                <a:ext cx="14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6" name="Freeform 116"/>
              <p:cNvSpPr>
                <a:spLocks/>
              </p:cNvSpPr>
              <p:nvPr/>
            </p:nvSpPr>
            <p:spPr bwMode="auto">
              <a:xfrm>
                <a:off x="509" y="2693"/>
                <a:ext cx="1443" cy="1443"/>
              </a:xfrm>
              <a:custGeom>
                <a:avLst/>
                <a:gdLst>
                  <a:gd name="T0" fmla="*/ 725 w 1814"/>
                  <a:gd name="T1" fmla="*/ 330 h 1815"/>
                  <a:gd name="T2" fmla="*/ 718 w 1814"/>
                  <a:gd name="T3" fmla="*/ 289 h 1815"/>
                  <a:gd name="T4" fmla="*/ 707 w 1814"/>
                  <a:gd name="T5" fmla="*/ 246 h 1815"/>
                  <a:gd name="T6" fmla="*/ 691 w 1814"/>
                  <a:gd name="T7" fmla="*/ 207 h 1815"/>
                  <a:gd name="T8" fmla="*/ 671 w 1814"/>
                  <a:gd name="T9" fmla="*/ 169 h 1815"/>
                  <a:gd name="T10" fmla="*/ 645 w 1814"/>
                  <a:gd name="T11" fmla="*/ 134 h 1815"/>
                  <a:gd name="T12" fmla="*/ 616 w 1814"/>
                  <a:gd name="T13" fmla="*/ 103 h 1815"/>
                  <a:gd name="T14" fmla="*/ 583 w 1814"/>
                  <a:gd name="T15" fmla="*/ 75 h 1815"/>
                  <a:gd name="T16" fmla="*/ 547 w 1814"/>
                  <a:gd name="T17" fmla="*/ 51 h 1815"/>
                  <a:gd name="T18" fmla="*/ 510 w 1814"/>
                  <a:gd name="T19" fmla="*/ 30 h 1815"/>
                  <a:gd name="T20" fmla="*/ 469 w 1814"/>
                  <a:gd name="T21" fmla="*/ 16 h 1815"/>
                  <a:gd name="T22" fmla="*/ 427 w 1814"/>
                  <a:gd name="T23" fmla="*/ 6 h 1815"/>
                  <a:gd name="T24" fmla="*/ 385 w 1814"/>
                  <a:gd name="T25" fmla="*/ 2 h 1815"/>
                  <a:gd name="T26" fmla="*/ 342 w 1814"/>
                  <a:gd name="T27" fmla="*/ 2 h 1815"/>
                  <a:gd name="T28" fmla="*/ 298 w 1814"/>
                  <a:gd name="T29" fmla="*/ 6 h 1815"/>
                  <a:gd name="T30" fmla="*/ 257 w 1814"/>
                  <a:gd name="T31" fmla="*/ 16 h 1815"/>
                  <a:gd name="T32" fmla="*/ 217 w 1814"/>
                  <a:gd name="T33" fmla="*/ 30 h 1815"/>
                  <a:gd name="T34" fmla="*/ 178 w 1814"/>
                  <a:gd name="T35" fmla="*/ 51 h 1815"/>
                  <a:gd name="T36" fmla="*/ 143 w 1814"/>
                  <a:gd name="T37" fmla="*/ 75 h 1815"/>
                  <a:gd name="T38" fmla="*/ 111 w 1814"/>
                  <a:gd name="T39" fmla="*/ 103 h 1815"/>
                  <a:gd name="T40" fmla="*/ 81 w 1814"/>
                  <a:gd name="T41" fmla="*/ 134 h 1815"/>
                  <a:gd name="T42" fmla="*/ 56 w 1814"/>
                  <a:gd name="T43" fmla="*/ 169 h 1815"/>
                  <a:gd name="T44" fmla="*/ 36 w 1814"/>
                  <a:gd name="T45" fmla="*/ 207 h 1815"/>
                  <a:gd name="T46" fmla="*/ 19 w 1814"/>
                  <a:gd name="T47" fmla="*/ 246 h 1815"/>
                  <a:gd name="T48" fmla="*/ 8 w 1814"/>
                  <a:gd name="T49" fmla="*/ 289 h 1815"/>
                  <a:gd name="T50" fmla="*/ 2 w 1814"/>
                  <a:gd name="T51" fmla="*/ 330 h 1815"/>
                  <a:gd name="T52" fmla="*/ 0 w 1814"/>
                  <a:gd name="T53" fmla="*/ 374 h 1815"/>
                  <a:gd name="T54" fmla="*/ 4 w 1814"/>
                  <a:gd name="T55" fmla="*/ 416 h 1815"/>
                  <a:gd name="T56" fmla="*/ 13 w 1814"/>
                  <a:gd name="T57" fmla="*/ 458 h 1815"/>
                  <a:gd name="T58" fmla="*/ 26 w 1814"/>
                  <a:gd name="T59" fmla="*/ 498 h 1815"/>
                  <a:gd name="T60" fmla="*/ 45 w 1814"/>
                  <a:gd name="T61" fmla="*/ 537 h 1815"/>
                  <a:gd name="T62" fmla="*/ 68 w 1814"/>
                  <a:gd name="T63" fmla="*/ 574 h 1815"/>
                  <a:gd name="T64" fmla="*/ 95 w 1814"/>
                  <a:gd name="T65" fmla="*/ 607 h 1815"/>
                  <a:gd name="T66" fmla="*/ 126 w 1814"/>
                  <a:gd name="T67" fmla="*/ 637 h 1815"/>
                  <a:gd name="T68" fmla="*/ 160 w 1814"/>
                  <a:gd name="T69" fmla="*/ 663 h 1815"/>
                  <a:gd name="T70" fmla="*/ 197 w 1814"/>
                  <a:gd name="T71" fmla="*/ 685 h 1815"/>
                  <a:gd name="T72" fmla="*/ 237 w 1814"/>
                  <a:gd name="T73" fmla="*/ 702 h 1815"/>
                  <a:gd name="T74" fmla="*/ 278 w 1814"/>
                  <a:gd name="T75" fmla="*/ 715 h 1815"/>
                  <a:gd name="T76" fmla="*/ 321 w 1814"/>
                  <a:gd name="T77" fmla="*/ 722 h 1815"/>
                  <a:gd name="T78" fmla="*/ 364 w 1814"/>
                  <a:gd name="T79" fmla="*/ 725 h 1815"/>
                  <a:gd name="T80" fmla="*/ 406 w 1814"/>
                  <a:gd name="T81" fmla="*/ 722 h 1815"/>
                  <a:gd name="T82" fmla="*/ 449 w 1814"/>
                  <a:gd name="T83" fmla="*/ 715 h 1815"/>
                  <a:gd name="T84" fmla="*/ 490 w 1814"/>
                  <a:gd name="T85" fmla="*/ 702 h 1815"/>
                  <a:gd name="T86" fmla="*/ 529 w 1814"/>
                  <a:gd name="T87" fmla="*/ 685 h 1815"/>
                  <a:gd name="T88" fmla="*/ 566 w 1814"/>
                  <a:gd name="T89" fmla="*/ 663 h 1815"/>
                  <a:gd name="T90" fmla="*/ 600 w 1814"/>
                  <a:gd name="T91" fmla="*/ 637 h 1815"/>
                  <a:gd name="T92" fmla="*/ 632 w 1814"/>
                  <a:gd name="T93" fmla="*/ 607 h 1815"/>
                  <a:gd name="T94" fmla="*/ 658 w 1814"/>
                  <a:gd name="T95" fmla="*/ 574 h 1815"/>
                  <a:gd name="T96" fmla="*/ 681 w 1814"/>
                  <a:gd name="T97" fmla="*/ 537 h 1815"/>
                  <a:gd name="T98" fmla="*/ 700 w 1814"/>
                  <a:gd name="T99" fmla="*/ 498 h 1815"/>
                  <a:gd name="T100" fmla="*/ 714 w 1814"/>
                  <a:gd name="T101" fmla="*/ 458 h 1815"/>
                  <a:gd name="T102" fmla="*/ 722 w 1814"/>
                  <a:gd name="T103" fmla="*/ 416 h 1815"/>
                  <a:gd name="T104" fmla="*/ 725 w 1814"/>
                  <a:gd name="T105" fmla="*/ 374 h 18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814" h="1815">
                    <a:moveTo>
                      <a:pt x="1814" y="907"/>
                    </a:moveTo>
                    <a:lnTo>
                      <a:pt x="1813" y="881"/>
                    </a:lnTo>
                    <a:lnTo>
                      <a:pt x="1812" y="853"/>
                    </a:lnTo>
                    <a:lnTo>
                      <a:pt x="1810" y="827"/>
                    </a:lnTo>
                    <a:lnTo>
                      <a:pt x="1807" y="800"/>
                    </a:lnTo>
                    <a:lnTo>
                      <a:pt x="1804" y="774"/>
                    </a:lnTo>
                    <a:lnTo>
                      <a:pt x="1800" y="747"/>
                    </a:lnTo>
                    <a:lnTo>
                      <a:pt x="1794" y="721"/>
                    </a:lnTo>
                    <a:lnTo>
                      <a:pt x="1789" y="694"/>
                    </a:lnTo>
                    <a:lnTo>
                      <a:pt x="1782" y="669"/>
                    </a:lnTo>
                    <a:lnTo>
                      <a:pt x="1774" y="642"/>
                    </a:lnTo>
                    <a:lnTo>
                      <a:pt x="1765" y="617"/>
                    </a:lnTo>
                    <a:lnTo>
                      <a:pt x="1757" y="591"/>
                    </a:lnTo>
                    <a:lnTo>
                      <a:pt x="1747" y="566"/>
                    </a:lnTo>
                    <a:lnTo>
                      <a:pt x="1737" y="542"/>
                    </a:lnTo>
                    <a:lnTo>
                      <a:pt x="1726" y="517"/>
                    </a:lnTo>
                    <a:lnTo>
                      <a:pt x="1714" y="493"/>
                    </a:lnTo>
                    <a:lnTo>
                      <a:pt x="1701" y="470"/>
                    </a:lnTo>
                    <a:lnTo>
                      <a:pt x="1688" y="447"/>
                    </a:lnTo>
                    <a:lnTo>
                      <a:pt x="1674" y="423"/>
                    </a:lnTo>
                    <a:lnTo>
                      <a:pt x="1659" y="400"/>
                    </a:lnTo>
                    <a:lnTo>
                      <a:pt x="1644" y="378"/>
                    </a:lnTo>
                    <a:lnTo>
                      <a:pt x="1627" y="357"/>
                    </a:lnTo>
                    <a:lnTo>
                      <a:pt x="1611" y="336"/>
                    </a:lnTo>
                    <a:lnTo>
                      <a:pt x="1594" y="315"/>
                    </a:lnTo>
                    <a:lnTo>
                      <a:pt x="1576" y="295"/>
                    </a:lnTo>
                    <a:lnTo>
                      <a:pt x="1558" y="275"/>
                    </a:lnTo>
                    <a:lnTo>
                      <a:pt x="1539" y="256"/>
                    </a:lnTo>
                    <a:lnTo>
                      <a:pt x="1519" y="238"/>
                    </a:lnTo>
                    <a:lnTo>
                      <a:pt x="1499" y="220"/>
                    </a:lnTo>
                    <a:lnTo>
                      <a:pt x="1478" y="203"/>
                    </a:lnTo>
                    <a:lnTo>
                      <a:pt x="1457" y="187"/>
                    </a:lnTo>
                    <a:lnTo>
                      <a:pt x="1435" y="170"/>
                    </a:lnTo>
                    <a:lnTo>
                      <a:pt x="1414" y="155"/>
                    </a:lnTo>
                    <a:lnTo>
                      <a:pt x="1391" y="140"/>
                    </a:lnTo>
                    <a:lnTo>
                      <a:pt x="1368" y="126"/>
                    </a:lnTo>
                    <a:lnTo>
                      <a:pt x="1344" y="113"/>
                    </a:lnTo>
                    <a:lnTo>
                      <a:pt x="1321" y="101"/>
                    </a:lnTo>
                    <a:lnTo>
                      <a:pt x="1297" y="88"/>
                    </a:lnTo>
                    <a:lnTo>
                      <a:pt x="1273" y="77"/>
                    </a:lnTo>
                    <a:lnTo>
                      <a:pt x="1248" y="66"/>
                    </a:lnTo>
                    <a:lnTo>
                      <a:pt x="1223" y="58"/>
                    </a:lnTo>
                    <a:lnTo>
                      <a:pt x="1197" y="48"/>
                    </a:lnTo>
                    <a:lnTo>
                      <a:pt x="1172" y="40"/>
                    </a:lnTo>
                    <a:lnTo>
                      <a:pt x="1147" y="32"/>
                    </a:lnTo>
                    <a:lnTo>
                      <a:pt x="1120" y="25"/>
                    </a:lnTo>
                    <a:lnTo>
                      <a:pt x="1093" y="20"/>
                    </a:lnTo>
                    <a:lnTo>
                      <a:pt x="1067" y="14"/>
                    </a:lnTo>
                    <a:lnTo>
                      <a:pt x="1040" y="10"/>
                    </a:lnTo>
                    <a:lnTo>
                      <a:pt x="1014" y="7"/>
                    </a:lnTo>
                    <a:lnTo>
                      <a:pt x="987" y="3"/>
                    </a:lnTo>
                    <a:lnTo>
                      <a:pt x="961" y="2"/>
                    </a:lnTo>
                    <a:lnTo>
                      <a:pt x="934" y="1"/>
                    </a:lnTo>
                    <a:lnTo>
                      <a:pt x="907" y="0"/>
                    </a:lnTo>
                    <a:lnTo>
                      <a:pt x="880" y="1"/>
                    </a:lnTo>
                    <a:lnTo>
                      <a:pt x="854" y="2"/>
                    </a:lnTo>
                    <a:lnTo>
                      <a:pt x="826" y="3"/>
                    </a:lnTo>
                    <a:lnTo>
                      <a:pt x="799" y="7"/>
                    </a:lnTo>
                    <a:lnTo>
                      <a:pt x="773" y="10"/>
                    </a:lnTo>
                    <a:lnTo>
                      <a:pt x="746" y="14"/>
                    </a:lnTo>
                    <a:lnTo>
                      <a:pt x="720" y="20"/>
                    </a:lnTo>
                    <a:lnTo>
                      <a:pt x="694" y="25"/>
                    </a:lnTo>
                    <a:lnTo>
                      <a:pt x="668" y="32"/>
                    </a:lnTo>
                    <a:lnTo>
                      <a:pt x="643" y="40"/>
                    </a:lnTo>
                    <a:lnTo>
                      <a:pt x="617" y="48"/>
                    </a:lnTo>
                    <a:lnTo>
                      <a:pt x="592" y="58"/>
                    </a:lnTo>
                    <a:lnTo>
                      <a:pt x="566" y="66"/>
                    </a:lnTo>
                    <a:lnTo>
                      <a:pt x="542" y="77"/>
                    </a:lnTo>
                    <a:lnTo>
                      <a:pt x="518" y="88"/>
                    </a:lnTo>
                    <a:lnTo>
                      <a:pt x="493" y="101"/>
                    </a:lnTo>
                    <a:lnTo>
                      <a:pt x="469" y="113"/>
                    </a:lnTo>
                    <a:lnTo>
                      <a:pt x="446" y="126"/>
                    </a:lnTo>
                    <a:lnTo>
                      <a:pt x="423" y="140"/>
                    </a:lnTo>
                    <a:lnTo>
                      <a:pt x="400" y="155"/>
                    </a:lnTo>
                    <a:lnTo>
                      <a:pt x="378" y="170"/>
                    </a:lnTo>
                    <a:lnTo>
                      <a:pt x="357" y="187"/>
                    </a:lnTo>
                    <a:lnTo>
                      <a:pt x="335" y="203"/>
                    </a:lnTo>
                    <a:lnTo>
                      <a:pt x="315" y="220"/>
                    </a:lnTo>
                    <a:lnTo>
                      <a:pt x="295" y="238"/>
                    </a:lnTo>
                    <a:lnTo>
                      <a:pt x="276" y="256"/>
                    </a:lnTo>
                    <a:lnTo>
                      <a:pt x="257" y="275"/>
                    </a:lnTo>
                    <a:lnTo>
                      <a:pt x="238" y="295"/>
                    </a:lnTo>
                    <a:lnTo>
                      <a:pt x="220" y="315"/>
                    </a:lnTo>
                    <a:lnTo>
                      <a:pt x="203" y="336"/>
                    </a:lnTo>
                    <a:lnTo>
                      <a:pt x="186" y="357"/>
                    </a:lnTo>
                    <a:lnTo>
                      <a:pt x="171" y="378"/>
                    </a:lnTo>
                    <a:lnTo>
                      <a:pt x="155" y="400"/>
                    </a:lnTo>
                    <a:lnTo>
                      <a:pt x="141" y="423"/>
                    </a:lnTo>
                    <a:lnTo>
                      <a:pt x="126" y="447"/>
                    </a:lnTo>
                    <a:lnTo>
                      <a:pt x="113" y="470"/>
                    </a:lnTo>
                    <a:lnTo>
                      <a:pt x="101" y="493"/>
                    </a:lnTo>
                    <a:lnTo>
                      <a:pt x="89" y="517"/>
                    </a:lnTo>
                    <a:lnTo>
                      <a:pt x="78" y="542"/>
                    </a:lnTo>
                    <a:lnTo>
                      <a:pt x="67" y="566"/>
                    </a:lnTo>
                    <a:lnTo>
                      <a:pt x="57" y="591"/>
                    </a:lnTo>
                    <a:lnTo>
                      <a:pt x="48" y="617"/>
                    </a:lnTo>
                    <a:lnTo>
                      <a:pt x="40" y="642"/>
                    </a:lnTo>
                    <a:lnTo>
                      <a:pt x="32" y="669"/>
                    </a:lnTo>
                    <a:lnTo>
                      <a:pt x="26" y="694"/>
                    </a:lnTo>
                    <a:lnTo>
                      <a:pt x="20" y="721"/>
                    </a:lnTo>
                    <a:lnTo>
                      <a:pt x="15" y="747"/>
                    </a:lnTo>
                    <a:lnTo>
                      <a:pt x="10" y="774"/>
                    </a:lnTo>
                    <a:lnTo>
                      <a:pt x="7" y="800"/>
                    </a:lnTo>
                    <a:lnTo>
                      <a:pt x="4" y="827"/>
                    </a:lnTo>
                    <a:lnTo>
                      <a:pt x="3" y="853"/>
                    </a:lnTo>
                    <a:lnTo>
                      <a:pt x="0" y="881"/>
                    </a:lnTo>
                    <a:lnTo>
                      <a:pt x="0" y="907"/>
                    </a:lnTo>
                    <a:lnTo>
                      <a:pt x="0" y="934"/>
                    </a:lnTo>
                    <a:lnTo>
                      <a:pt x="3" y="962"/>
                    </a:lnTo>
                    <a:lnTo>
                      <a:pt x="4" y="988"/>
                    </a:lnTo>
                    <a:lnTo>
                      <a:pt x="7" y="1015"/>
                    </a:lnTo>
                    <a:lnTo>
                      <a:pt x="10" y="1041"/>
                    </a:lnTo>
                    <a:lnTo>
                      <a:pt x="15" y="1068"/>
                    </a:lnTo>
                    <a:lnTo>
                      <a:pt x="20" y="1094"/>
                    </a:lnTo>
                    <a:lnTo>
                      <a:pt x="26" y="1121"/>
                    </a:lnTo>
                    <a:lnTo>
                      <a:pt x="32" y="1146"/>
                    </a:lnTo>
                    <a:lnTo>
                      <a:pt x="40" y="1173"/>
                    </a:lnTo>
                    <a:lnTo>
                      <a:pt x="48" y="1198"/>
                    </a:lnTo>
                    <a:lnTo>
                      <a:pt x="57" y="1224"/>
                    </a:lnTo>
                    <a:lnTo>
                      <a:pt x="67" y="1248"/>
                    </a:lnTo>
                    <a:lnTo>
                      <a:pt x="78" y="1273"/>
                    </a:lnTo>
                    <a:lnTo>
                      <a:pt x="89" y="1298"/>
                    </a:lnTo>
                    <a:lnTo>
                      <a:pt x="101" y="1322"/>
                    </a:lnTo>
                    <a:lnTo>
                      <a:pt x="113" y="1345"/>
                    </a:lnTo>
                    <a:lnTo>
                      <a:pt x="126" y="1368"/>
                    </a:lnTo>
                    <a:lnTo>
                      <a:pt x="141" y="1392"/>
                    </a:lnTo>
                    <a:lnTo>
                      <a:pt x="155" y="1415"/>
                    </a:lnTo>
                    <a:lnTo>
                      <a:pt x="171" y="1437"/>
                    </a:lnTo>
                    <a:lnTo>
                      <a:pt x="186" y="1458"/>
                    </a:lnTo>
                    <a:lnTo>
                      <a:pt x="203" y="1479"/>
                    </a:lnTo>
                    <a:lnTo>
                      <a:pt x="220" y="1500"/>
                    </a:lnTo>
                    <a:lnTo>
                      <a:pt x="238" y="1520"/>
                    </a:lnTo>
                    <a:lnTo>
                      <a:pt x="257" y="1540"/>
                    </a:lnTo>
                    <a:lnTo>
                      <a:pt x="276" y="1558"/>
                    </a:lnTo>
                    <a:lnTo>
                      <a:pt x="295" y="1577"/>
                    </a:lnTo>
                    <a:lnTo>
                      <a:pt x="315" y="1595"/>
                    </a:lnTo>
                    <a:lnTo>
                      <a:pt x="335" y="1612"/>
                    </a:lnTo>
                    <a:lnTo>
                      <a:pt x="357" y="1628"/>
                    </a:lnTo>
                    <a:lnTo>
                      <a:pt x="378" y="1645"/>
                    </a:lnTo>
                    <a:lnTo>
                      <a:pt x="400" y="1660"/>
                    </a:lnTo>
                    <a:lnTo>
                      <a:pt x="423" y="1675"/>
                    </a:lnTo>
                    <a:lnTo>
                      <a:pt x="446" y="1689"/>
                    </a:lnTo>
                    <a:lnTo>
                      <a:pt x="469" y="1702"/>
                    </a:lnTo>
                    <a:lnTo>
                      <a:pt x="493" y="1714"/>
                    </a:lnTo>
                    <a:lnTo>
                      <a:pt x="518" y="1726"/>
                    </a:lnTo>
                    <a:lnTo>
                      <a:pt x="542" y="1738"/>
                    </a:lnTo>
                    <a:lnTo>
                      <a:pt x="566" y="1749"/>
                    </a:lnTo>
                    <a:lnTo>
                      <a:pt x="592" y="1757"/>
                    </a:lnTo>
                    <a:lnTo>
                      <a:pt x="617" y="1767"/>
                    </a:lnTo>
                    <a:lnTo>
                      <a:pt x="643" y="1775"/>
                    </a:lnTo>
                    <a:lnTo>
                      <a:pt x="668" y="1783"/>
                    </a:lnTo>
                    <a:lnTo>
                      <a:pt x="694" y="1789"/>
                    </a:lnTo>
                    <a:lnTo>
                      <a:pt x="720" y="1795"/>
                    </a:lnTo>
                    <a:lnTo>
                      <a:pt x="746" y="1801"/>
                    </a:lnTo>
                    <a:lnTo>
                      <a:pt x="773" y="1805"/>
                    </a:lnTo>
                    <a:lnTo>
                      <a:pt x="799" y="1808"/>
                    </a:lnTo>
                    <a:lnTo>
                      <a:pt x="826" y="1812"/>
                    </a:lnTo>
                    <a:lnTo>
                      <a:pt x="854" y="1813"/>
                    </a:lnTo>
                    <a:lnTo>
                      <a:pt x="880" y="1814"/>
                    </a:lnTo>
                    <a:lnTo>
                      <a:pt x="907" y="1815"/>
                    </a:lnTo>
                    <a:lnTo>
                      <a:pt x="934" y="1814"/>
                    </a:lnTo>
                    <a:lnTo>
                      <a:pt x="961" y="1813"/>
                    </a:lnTo>
                    <a:lnTo>
                      <a:pt x="987" y="1812"/>
                    </a:lnTo>
                    <a:lnTo>
                      <a:pt x="1014" y="1808"/>
                    </a:lnTo>
                    <a:lnTo>
                      <a:pt x="1040" y="1805"/>
                    </a:lnTo>
                    <a:lnTo>
                      <a:pt x="1067" y="1801"/>
                    </a:lnTo>
                    <a:lnTo>
                      <a:pt x="1093" y="1795"/>
                    </a:lnTo>
                    <a:lnTo>
                      <a:pt x="1120" y="1789"/>
                    </a:lnTo>
                    <a:lnTo>
                      <a:pt x="1147" y="1783"/>
                    </a:lnTo>
                    <a:lnTo>
                      <a:pt x="1172" y="1775"/>
                    </a:lnTo>
                    <a:lnTo>
                      <a:pt x="1197" y="1767"/>
                    </a:lnTo>
                    <a:lnTo>
                      <a:pt x="1223" y="1757"/>
                    </a:lnTo>
                    <a:lnTo>
                      <a:pt x="1248" y="1749"/>
                    </a:lnTo>
                    <a:lnTo>
                      <a:pt x="1273" y="1738"/>
                    </a:lnTo>
                    <a:lnTo>
                      <a:pt x="1297" y="1726"/>
                    </a:lnTo>
                    <a:lnTo>
                      <a:pt x="1321" y="1714"/>
                    </a:lnTo>
                    <a:lnTo>
                      <a:pt x="1344" y="1702"/>
                    </a:lnTo>
                    <a:lnTo>
                      <a:pt x="1368" y="1689"/>
                    </a:lnTo>
                    <a:lnTo>
                      <a:pt x="1391" y="1675"/>
                    </a:lnTo>
                    <a:lnTo>
                      <a:pt x="1414" y="1660"/>
                    </a:lnTo>
                    <a:lnTo>
                      <a:pt x="1435" y="1645"/>
                    </a:lnTo>
                    <a:lnTo>
                      <a:pt x="1457" y="1628"/>
                    </a:lnTo>
                    <a:lnTo>
                      <a:pt x="1478" y="1612"/>
                    </a:lnTo>
                    <a:lnTo>
                      <a:pt x="1499" y="1595"/>
                    </a:lnTo>
                    <a:lnTo>
                      <a:pt x="1519" y="1577"/>
                    </a:lnTo>
                    <a:lnTo>
                      <a:pt x="1539" y="1558"/>
                    </a:lnTo>
                    <a:lnTo>
                      <a:pt x="1558" y="1540"/>
                    </a:lnTo>
                    <a:lnTo>
                      <a:pt x="1576" y="1520"/>
                    </a:lnTo>
                    <a:lnTo>
                      <a:pt x="1594" y="1500"/>
                    </a:lnTo>
                    <a:lnTo>
                      <a:pt x="1611" y="1479"/>
                    </a:lnTo>
                    <a:lnTo>
                      <a:pt x="1627" y="1458"/>
                    </a:lnTo>
                    <a:lnTo>
                      <a:pt x="1644" y="1437"/>
                    </a:lnTo>
                    <a:lnTo>
                      <a:pt x="1659" y="1415"/>
                    </a:lnTo>
                    <a:lnTo>
                      <a:pt x="1674" y="1392"/>
                    </a:lnTo>
                    <a:lnTo>
                      <a:pt x="1688" y="1368"/>
                    </a:lnTo>
                    <a:lnTo>
                      <a:pt x="1701" y="1345"/>
                    </a:lnTo>
                    <a:lnTo>
                      <a:pt x="1714" y="1322"/>
                    </a:lnTo>
                    <a:lnTo>
                      <a:pt x="1726" y="1298"/>
                    </a:lnTo>
                    <a:lnTo>
                      <a:pt x="1737" y="1273"/>
                    </a:lnTo>
                    <a:lnTo>
                      <a:pt x="1747" y="1248"/>
                    </a:lnTo>
                    <a:lnTo>
                      <a:pt x="1757" y="1224"/>
                    </a:lnTo>
                    <a:lnTo>
                      <a:pt x="1765" y="1198"/>
                    </a:lnTo>
                    <a:lnTo>
                      <a:pt x="1774" y="1173"/>
                    </a:lnTo>
                    <a:lnTo>
                      <a:pt x="1782" y="1146"/>
                    </a:lnTo>
                    <a:lnTo>
                      <a:pt x="1789" y="1121"/>
                    </a:lnTo>
                    <a:lnTo>
                      <a:pt x="1794" y="1094"/>
                    </a:lnTo>
                    <a:lnTo>
                      <a:pt x="1800" y="1068"/>
                    </a:lnTo>
                    <a:lnTo>
                      <a:pt x="1804" y="1041"/>
                    </a:lnTo>
                    <a:lnTo>
                      <a:pt x="1807" y="1015"/>
                    </a:lnTo>
                    <a:lnTo>
                      <a:pt x="1810" y="988"/>
                    </a:lnTo>
                    <a:lnTo>
                      <a:pt x="1812" y="962"/>
                    </a:lnTo>
                    <a:lnTo>
                      <a:pt x="1813" y="934"/>
                    </a:lnTo>
                    <a:lnTo>
                      <a:pt x="1814" y="907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7" name="Line 117"/>
              <p:cNvSpPr>
                <a:spLocks noChangeShapeType="1"/>
              </p:cNvSpPr>
              <p:nvPr/>
            </p:nvSpPr>
            <p:spPr bwMode="auto">
              <a:xfrm flipV="1">
                <a:off x="509" y="525"/>
                <a:ext cx="0" cy="2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8" name="Line 118"/>
              <p:cNvSpPr>
                <a:spLocks noChangeShapeType="1"/>
              </p:cNvSpPr>
              <p:nvPr/>
            </p:nvSpPr>
            <p:spPr bwMode="auto">
              <a:xfrm flipV="1">
                <a:off x="1952" y="525"/>
                <a:ext cx="0" cy="2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19" name="Freeform 119"/>
              <p:cNvSpPr>
                <a:spLocks/>
              </p:cNvSpPr>
              <p:nvPr/>
            </p:nvSpPr>
            <p:spPr bwMode="auto">
              <a:xfrm>
                <a:off x="2788" y="1055"/>
                <a:ext cx="841" cy="847"/>
              </a:xfrm>
              <a:custGeom>
                <a:avLst/>
                <a:gdLst>
                  <a:gd name="T0" fmla="*/ 422 w 1057"/>
                  <a:gd name="T1" fmla="*/ 200 h 1058"/>
                  <a:gd name="T2" fmla="*/ 420 w 1057"/>
                  <a:gd name="T3" fmla="*/ 175 h 1058"/>
                  <a:gd name="T4" fmla="*/ 413 w 1057"/>
                  <a:gd name="T5" fmla="*/ 150 h 1058"/>
                  <a:gd name="T6" fmla="*/ 404 w 1057"/>
                  <a:gd name="T7" fmla="*/ 127 h 1058"/>
                  <a:gd name="T8" fmla="*/ 392 w 1057"/>
                  <a:gd name="T9" fmla="*/ 104 h 1058"/>
                  <a:gd name="T10" fmla="*/ 379 w 1057"/>
                  <a:gd name="T11" fmla="*/ 83 h 1058"/>
                  <a:gd name="T12" fmla="*/ 361 w 1057"/>
                  <a:gd name="T13" fmla="*/ 63 h 1058"/>
                  <a:gd name="T14" fmla="*/ 342 w 1057"/>
                  <a:gd name="T15" fmla="*/ 46 h 1058"/>
                  <a:gd name="T16" fmla="*/ 322 w 1057"/>
                  <a:gd name="T17" fmla="*/ 32 h 1058"/>
                  <a:gd name="T18" fmla="*/ 300 w 1057"/>
                  <a:gd name="T19" fmla="*/ 19 h 1058"/>
                  <a:gd name="T20" fmla="*/ 277 w 1057"/>
                  <a:gd name="T21" fmla="*/ 11 h 1058"/>
                  <a:gd name="T22" fmla="*/ 252 w 1057"/>
                  <a:gd name="T23" fmla="*/ 5 h 1058"/>
                  <a:gd name="T24" fmla="*/ 228 w 1057"/>
                  <a:gd name="T25" fmla="*/ 2 h 1058"/>
                  <a:gd name="T26" fmla="*/ 203 w 1057"/>
                  <a:gd name="T27" fmla="*/ 1 h 1058"/>
                  <a:gd name="T28" fmla="*/ 178 w 1057"/>
                  <a:gd name="T29" fmla="*/ 2 h 1058"/>
                  <a:gd name="T30" fmla="*/ 154 w 1057"/>
                  <a:gd name="T31" fmla="*/ 8 h 1058"/>
                  <a:gd name="T32" fmla="*/ 130 w 1057"/>
                  <a:gd name="T33" fmla="*/ 17 h 1058"/>
                  <a:gd name="T34" fmla="*/ 108 w 1057"/>
                  <a:gd name="T35" fmla="*/ 27 h 1058"/>
                  <a:gd name="T36" fmla="*/ 88 w 1057"/>
                  <a:gd name="T37" fmla="*/ 42 h 1058"/>
                  <a:gd name="T38" fmla="*/ 68 w 1057"/>
                  <a:gd name="T39" fmla="*/ 58 h 1058"/>
                  <a:gd name="T40" fmla="*/ 51 w 1057"/>
                  <a:gd name="T41" fmla="*/ 75 h 1058"/>
                  <a:gd name="T42" fmla="*/ 36 w 1057"/>
                  <a:gd name="T43" fmla="*/ 97 h 1058"/>
                  <a:gd name="T44" fmla="*/ 23 w 1057"/>
                  <a:gd name="T45" fmla="*/ 118 h 1058"/>
                  <a:gd name="T46" fmla="*/ 13 w 1057"/>
                  <a:gd name="T47" fmla="*/ 143 h 1058"/>
                  <a:gd name="T48" fmla="*/ 6 w 1057"/>
                  <a:gd name="T49" fmla="*/ 166 h 1058"/>
                  <a:gd name="T50" fmla="*/ 2 w 1057"/>
                  <a:gd name="T51" fmla="*/ 191 h 1058"/>
                  <a:gd name="T52" fmla="*/ 0 w 1057"/>
                  <a:gd name="T53" fmla="*/ 217 h 1058"/>
                  <a:gd name="T54" fmla="*/ 2 w 1057"/>
                  <a:gd name="T55" fmla="*/ 243 h 1058"/>
                  <a:gd name="T56" fmla="*/ 6 w 1057"/>
                  <a:gd name="T57" fmla="*/ 268 h 1058"/>
                  <a:gd name="T58" fmla="*/ 13 w 1057"/>
                  <a:gd name="T59" fmla="*/ 292 h 1058"/>
                  <a:gd name="T60" fmla="*/ 23 w 1057"/>
                  <a:gd name="T61" fmla="*/ 316 h 1058"/>
                  <a:gd name="T62" fmla="*/ 36 w 1057"/>
                  <a:gd name="T63" fmla="*/ 339 h 1058"/>
                  <a:gd name="T64" fmla="*/ 51 w 1057"/>
                  <a:gd name="T65" fmla="*/ 359 h 1058"/>
                  <a:gd name="T66" fmla="*/ 68 w 1057"/>
                  <a:gd name="T67" fmla="*/ 377 h 1058"/>
                  <a:gd name="T68" fmla="*/ 88 w 1057"/>
                  <a:gd name="T69" fmla="*/ 393 h 1058"/>
                  <a:gd name="T70" fmla="*/ 108 w 1057"/>
                  <a:gd name="T71" fmla="*/ 407 h 1058"/>
                  <a:gd name="T72" fmla="*/ 130 w 1057"/>
                  <a:gd name="T73" fmla="*/ 418 h 1058"/>
                  <a:gd name="T74" fmla="*/ 154 w 1057"/>
                  <a:gd name="T75" fmla="*/ 427 h 1058"/>
                  <a:gd name="T76" fmla="*/ 178 w 1057"/>
                  <a:gd name="T77" fmla="*/ 432 h 1058"/>
                  <a:gd name="T78" fmla="*/ 203 w 1057"/>
                  <a:gd name="T79" fmla="*/ 434 h 1058"/>
                  <a:gd name="T80" fmla="*/ 228 w 1057"/>
                  <a:gd name="T81" fmla="*/ 433 h 1058"/>
                  <a:gd name="T82" fmla="*/ 252 w 1057"/>
                  <a:gd name="T83" fmla="*/ 431 h 1058"/>
                  <a:gd name="T84" fmla="*/ 277 w 1057"/>
                  <a:gd name="T85" fmla="*/ 424 h 1058"/>
                  <a:gd name="T86" fmla="*/ 300 w 1057"/>
                  <a:gd name="T87" fmla="*/ 415 h 1058"/>
                  <a:gd name="T88" fmla="*/ 322 w 1057"/>
                  <a:gd name="T89" fmla="*/ 403 h 1058"/>
                  <a:gd name="T90" fmla="*/ 342 w 1057"/>
                  <a:gd name="T91" fmla="*/ 388 h 1058"/>
                  <a:gd name="T92" fmla="*/ 361 w 1057"/>
                  <a:gd name="T93" fmla="*/ 371 h 1058"/>
                  <a:gd name="T94" fmla="*/ 379 w 1057"/>
                  <a:gd name="T95" fmla="*/ 351 h 1058"/>
                  <a:gd name="T96" fmla="*/ 392 w 1057"/>
                  <a:gd name="T97" fmla="*/ 331 h 1058"/>
                  <a:gd name="T98" fmla="*/ 404 w 1057"/>
                  <a:gd name="T99" fmla="*/ 307 h 1058"/>
                  <a:gd name="T100" fmla="*/ 413 w 1057"/>
                  <a:gd name="T101" fmla="*/ 284 h 1058"/>
                  <a:gd name="T102" fmla="*/ 420 w 1057"/>
                  <a:gd name="T103" fmla="*/ 259 h 1058"/>
                  <a:gd name="T104" fmla="*/ 422 w 1057"/>
                  <a:gd name="T105" fmla="*/ 235 h 105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1057" h="1058">
                    <a:moveTo>
                      <a:pt x="1057" y="529"/>
                    </a:moveTo>
                    <a:lnTo>
                      <a:pt x="1057" y="508"/>
                    </a:lnTo>
                    <a:lnTo>
                      <a:pt x="1055" y="487"/>
                    </a:lnTo>
                    <a:lnTo>
                      <a:pt x="1053" y="467"/>
                    </a:lnTo>
                    <a:lnTo>
                      <a:pt x="1050" y="446"/>
                    </a:lnTo>
                    <a:lnTo>
                      <a:pt x="1047" y="426"/>
                    </a:lnTo>
                    <a:lnTo>
                      <a:pt x="1042" y="405"/>
                    </a:lnTo>
                    <a:lnTo>
                      <a:pt x="1037" y="385"/>
                    </a:lnTo>
                    <a:lnTo>
                      <a:pt x="1031" y="365"/>
                    </a:lnTo>
                    <a:lnTo>
                      <a:pt x="1024" y="346"/>
                    </a:lnTo>
                    <a:lnTo>
                      <a:pt x="1017" y="327"/>
                    </a:lnTo>
                    <a:lnTo>
                      <a:pt x="1008" y="308"/>
                    </a:lnTo>
                    <a:lnTo>
                      <a:pt x="999" y="289"/>
                    </a:lnTo>
                    <a:lnTo>
                      <a:pt x="989" y="270"/>
                    </a:lnTo>
                    <a:lnTo>
                      <a:pt x="979" y="253"/>
                    </a:lnTo>
                    <a:lnTo>
                      <a:pt x="968" y="235"/>
                    </a:lnTo>
                    <a:lnTo>
                      <a:pt x="956" y="218"/>
                    </a:lnTo>
                    <a:lnTo>
                      <a:pt x="944" y="202"/>
                    </a:lnTo>
                    <a:lnTo>
                      <a:pt x="931" y="185"/>
                    </a:lnTo>
                    <a:lnTo>
                      <a:pt x="916" y="170"/>
                    </a:lnTo>
                    <a:lnTo>
                      <a:pt x="902" y="155"/>
                    </a:lnTo>
                    <a:lnTo>
                      <a:pt x="887" y="141"/>
                    </a:lnTo>
                    <a:lnTo>
                      <a:pt x="872" y="127"/>
                    </a:lnTo>
                    <a:lnTo>
                      <a:pt x="855" y="113"/>
                    </a:lnTo>
                    <a:lnTo>
                      <a:pt x="839" y="101"/>
                    </a:lnTo>
                    <a:lnTo>
                      <a:pt x="822" y="89"/>
                    </a:lnTo>
                    <a:lnTo>
                      <a:pt x="805" y="78"/>
                    </a:lnTo>
                    <a:lnTo>
                      <a:pt x="787" y="67"/>
                    </a:lnTo>
                    <a:lnTo>
                      <a:pt x="768" y="58"/>
                    </a:lnTo>
                    <a:lnTo>
                      <a:pt x="749" y="48"/>
                    </a:lnTo>
                    <a:lnTo>
                      <a:pt x="730" y="40"/>
                    </a:lnTo>
                    <a:lnTo>
                      <a:pt x="712" y="33"/>
                    </a:lnTo>
                    <a:lnTo>
                      <a:pt x="692" y="26"/>
                    </a:lnTo>
                    <a:lnTo>
                      <a:pt x="672" y="19"/>
                    </a:lnTo>
                    <a:lnTo>
                      <a:pt x="652" y="15"/>
                    </a:lnTo>
                    <a:lnTo>
                      <a:pt x="631" y="11"/>
                    </a:lnTo>
                    <a:lnTo>
                      <a:pt x="611" y="6"/>
                    </a:lnTo>
                    <a:lnTo>
                      <a:pt x="590" y="4"/>
                    </a:lnTo>
                    <a:lnTo>
                      <a:pt x="570" y="2"/>
                    </a:lnTo>
                    <a:lnTo>
                      <a:pt x="549" y="1"/>
                    </a:lnTo>
                    <a:lnTo>
                      <a:pt x="528" y="0"/>
                    </a:lnTo>
                    <a:lnTo>
                      <a:pt x="507" y="1"/>
                    </a:lnTo>
                    <a:lnTo>
                      <a:pt x="486" y="2"/>
                    </a:lnTo>
                    <a:lnTo>
                      <a:pt x="466" y="4"/>
                    </a:lnTo>
                    <a:lnTo>
                      <a:pt x="445" y="6"/>
                    </a:lnTo>
                    <a:lnTo>
                      <a:pt x="425" y="11"/>
                    </a:lnTo>
                    <a:lnTo>
                      <a:pt x="404" y="15"/>
                    </a:lnTo>
                    <a:lnTo>
                      <a:pt x="385" y="19"/>
                    </a:lnTo>
                    <a:lnTo>
                      <a:pt x="365" y="26"/>
                    </a:lnTo>
                    <a:lnTo>
                      <a:pt x="345" y="33"/>
                    </a:lnTo>
                    <a:lnTo>
                      <a:pt x="326" y="40"/>
                    </a:lnTo>
                    <a:lnTo>
                      <a:pt x="307" y="48"/>
                    </a:lnTo>
                    <a:lnTo>
                      <a:pt x="288" y="58"/>
                    </a:lnTo>
                    <a:lnTo>
                      <a:pt x="270" y="67"/>
                    </a:lnTo>
                    <a:lnTo>
                      <a:pt x="252" y="78"/>
                    </a:lnTo>
                    <a:lnTo>
                      <a:pt x="234" y="89"/>
                    </a:lnTo>
                    <a:lnTo>
                      <a:pt x="218" y="101"/>
                    </a:lnTo>
                    <a:lnTo>
                      <a:pt x="201" y="113"/>
                    </a:lnTo>
                    <a:lnTo>
                      <a:pt x="184" y="127"/>
                    </a:lnTo>
                    <a:lnTo>
                      <a:pt x="169" y="141"/>
                    </a:lnTo>
                    <a:lnTo>
                      <a:pt x="155" y="155"/>
                    </a:lnTo>
                    <a:lnTo>
                      <a:pt x="140" y="170"/>
                    </a:lnTo>
                    <a:lnTo>
                      <a:pt x="126" y="185"/>
                    </a:lnTo>
                    <a:lnTo>
                      <a:pt x="113" y="202"/>
                    </a:lnTo>
                    <a:lnTo>
                      <a:pt x="100" y="218"/>
                    </a:lnTo>
                    <a:lnTo>
                      <a:pt x="88" y="235"/>
                    </a:lnTo>
                    <a:lnTo>
                      <a:pt x="77" y="253"/>
                    </a:lnTo>
                    <a:lnTo>
                      <a:pt x="67" y="270"/>
                    </a:lnTo>
                    <a:lnTo>
                      <a:pt x="57" y="289"/>
                    </a:lnTo>
                    <a:lnTo>
                      <a:pt x="49" y="308"/>
                    </a:lnTo>
                    <a:lnTo>
                      <a:pt x="40" y="327"/>
                    </a:lnTo>
                    <a:lnTo>
                      <a:pt x="32" y="346"/>
                    </a:lnTo>
                    <a:lnTo>
                      <a:pt x="25" y="365"/>
                    </a:lnTo>
                    <a:lnTo>
                      <a:pt x="20" y="385"/>
                    </a:lnTo>
                    <a:lnTo>
                      <a:pt x="14" y="405"/>
                    </a:lnTo>
                    <a:lnTo>
                      <a:pt x="10" y="426"/>
                    </a:lnTo>
                    <a:lnTo>
                      <a:pt x="5" y="446"/>
                    </a:lnTo>
                    <a:lnTo>
                      <a:pt x="3" y="467"/>
                    </a:lnTo>
                    <a:lnTo>
                      <a:pt x="1" y="487"/>
                    </a:lnTo>
                    <a:lnTo>
                      <a:pt x="0" y="508"/>
                    </a:lnTo>
                    <a:lnTo>
                      <a:pt x="0" y="529"/>
                    </a:lnTo>
                    <a:lnTo>
                      <a:pt x="0" y="550"/>
                    </a:lnTo>
                    <a:lnTo>
                      <a:pt x="1" y="571"/>
                    </a:lnTo>
                    <a:lnTo>
                      <a:pt x="3" y="591"/>
                    </a:lnTo>
                    <a:lnTo>
                      <a:pt x="5" y="612"/>
                    </a:lnTo>
                    <a:lnTo>
                      <a:pt x="10" y="632"/>
                    </a:lnTo>
                    <a:lnTo>
                      <a:pt x="14" y="653"/>
                    </a:lnTo>
                    <a:lnTo>
                      <a:pt x="20" y="673"/>
                    </a:lnTo>
                    <a:lnTo>
                      <a:pt x="25" y="693"/>
                    </a:lnTo>
                    <a:lnTo>
                      <a:pt x="32" y="712"/>
                    </a:lnTo>
                    <a:lnTo>
                      <a:pt x="40" y="731"/>
                    </a:lnTo>
                    <a:lnTo>
                      <a:pt x="49" y="750"/>
                    </a:lnTo>
                    <a:lnTo>
                      <a:pt x="57" y="769"/>
                    </a:lnTo>
                    <a:lnTo>
                      <a:pt x="67" y="788"/>
                    </a:lnTo>
                    <a:lnTo>
                      <a:pt x="77" y="805"/>
                    </a:lnTo>
                    <a:lnTo>
                      <a:pt x="88" y="823"/>
                    </a:lnTo>
                    <a:lnTo>
                      <a:pt x="100" y="840"/>
                    </a:lnTo>
                    <a:lnTo>
                      <a:pt x="113" y="856"/>
                    </a:lnTo>
                    <a:lnTo>
                      <a:pt x="126" y="873"/>
                    </a:lnTo>
                    <a:lnTo>
                      <a:pt x="140" y="888"/>
                    </a:lnTo>
                    <a:lnTo>
                      <a:pt x="155" y="904"/>
                    </a:lnTo>
                    <a:lnTo>
                      <a:pt x="169" y="918"/>
                    </a:lnTo>
                    <a:lnTo>
                      <a:pt x="184" y="931"/>
                    </a:lnTo>
                    <a:lnTo>
                      <a:pt x="201" y="945"/>
                    </a:lnTo>
                    <a:lnTo>
                      <a:pt x="218" y="957"/>
                    </a:lnTo>
                    <a:lnTo>
                      <a:pt x="234" y="969"/>
                    </a:lnTo>
                    <a:lnTo>
                      <a:pt x="252" y="980"/>
                    </a:lnTo>
                    <a:lnTo>
                      <a:pt x="270" y="991"/>
                    </a:lnTo>
                    <a:lnTo>
                      <a:pt x="288" y="1001"/>
                    </a:lnTo>
                    <a:lnTo>
                      <a:pt x="307" y="1010"/>
                    </a:lnTo>
                    <a:lnTo>
                      <a:pt x="326" y="1018"/>
                    </a:lnTo>
                    <a:lnTo>
                      <a:pt x="345" y="1025"/>
                    </a:lnTo>
                    <a:lnTo>
                      <a:pt x="365" y="1032"/>
                    </a:lnTo>
                    <a:lnTo>
                      <a:pt x="385" y="1039"/>
                    </a:lnTo>
                    <a:lnTo>
                      <a:pt x="404" y="1044"/>
                    </a:lnTo>
                    <a:lnTo>
                      <a:pt x="425" y="1048"/>
                    </a:lnTo>
                    <a:lnTo>
                      <a:pt x="445" y="1052"/>
                    </a:lnTo>
                    <a:lnTo>
                      <a:pt x="466" y="1054"/>
                    </a:lnTo>
                    <a:lnTo>
                      <a:pt x="486" y="1056"/>
                    </a:lnTo>
                    <a:lnTo>
                      <a:pt x="507" y="1057"/>
                    </a:lnTo>
                    <a:lnTo>
                      <a:pt x="528" y="1058"/>
                    </a:lnTo>
                    <a:lnTo>
                      <a:pt x="549" y="1057"/>
                    </a:lnTo>
                    <a:lnTo>
                      <a:pt x="570" y="1056"/>
                    </a:lnTo>
                    <a:lnTo>
                      <a:pt x="590" y="1054"/>
                    </a:lnTo>
                    <a:lnTo>
                      <a:pt x="611" y="1052"/>
                    </a:lnTo>
                    <a:lnTo>
                      <a:pt x="631" y="1048"/>
                    </a:lnTo>
                    <a:lnTo>
                      <a:pt x="652" y="1044"/>
                    </a:lnTo>
                    <a:lnTo>
                      <a:pt x="672" y="1039"/>
                    </a:lnTo>
                    <a:lnTo>
                      <a:pt x="692" y="1032"/>
                    </a:lnTo>
                    <a:lnTo>
                      <a:pt x="712" y="1025"/>
                    </a:lnTo>
                    <a:lnTo>
                      <a:pt x="730" y="1018"/>
                    </a:lnTo>
                    <a:lnTo>
                      <a:pt x="749" y="1010"/>
                    </a:lnTo>
                    <a:lnTo>
                      <a:pt x="768" y="1001"/>
                    </a:lnTo>
                    <a:lnTo>
                      <a:pt x="787" y="991"/>
                    </a:lnTo>
                    <a:lnTo>
                      <a:pt x="805" y="980"/>
                    </a:lnTo>
                    <a:lnTo>
                      <a:pt x="822" y="969"/>
                    </a:lnTo>
                    <a:lnTo>
                      <a:pt x="839" y="957"/>
                    </a:lnTo>
                    <a:lnTo>
                      <a:pt x="855" y="945"/>
                    </a:lnTo>
                    <a:lnTo>
                      <a:pt x="872" y="931"/>
                    </a:lnTo>
                    <a:lnTo>
                      <a:pt x="887" y="918"/>
                    </a:lnTo>
                    <a:lnTo>
                      <a:pt x="902" y="904"/>
                    </a:lnTo>
                    <a:lnTo>
                      <a:pt x="916" y="888"/>
                    </a:lnTo>
                    <a:lnTo>
                      <a:pt x="931" y="873"/>
                    </a:lnTo>
                    <a:lnTo>
                      <a:pt x="944" y="856"/>
                    </a:lnTo>
                    <a:lnTo>
                      <a:pt x="956" y="840"/>
                    </a:lnTo>
                    <a:lnTo>
                      <a:pt x="968" y="823"/>
                    </a:lnTo>
                    <a:lnTo>
                      <a:pt x="979" y="805"/>
                    </a:lnTo>
                    <a:lnTo>
                      <a:pt x="989" y="788"/>
                    </a:lnTo>
                    <a:lnTo>
                      <a:pt x="999" y="769"/>
                    </a:lnTo>
                    <a:lnTo>
                      <a:pt x="1008" y="750"/>
                    </a:lnTo>
                    <a:lnTo>
                      <a:pt x="1017" y="731"/>
                    </a:lnTo>
                    <a:lnTo>
                      <a:pt x="1024" y="712"/>
                    </a:lnTo>
                    <a:lnTo>
                      <a:pt x="1031" y="693"/>
                    </a:lnTo>
                    <a:lnTo>
                      <a:pt x="1037" y="673"/>
                    </a:lnTo>
                    <a:lnTo>
                      <a:pt x="1042" y="653"/>
                    </a:lnTo>
                    <a:lnTo>
                      <a:pt x="1047" y="632"/>
                    </a:lnTo>
                    <a:lnTo>
                      <a:pt x="1050" y="612"/>
                    </a:lnTo>
                    <a:lnTo>
                      <a:pt x="1053" y="591"/>
                    </a:lnTo>
                    <a:lnTo>
                      <a:pt x="1055" y="571"/>
                    </a:lnTo>
                    <a:lnTo>
                      <a:pt x="1057" y="550"/>
                    </a:lnTo>
                    <a:lnTo>
                      <a:pt x="1057" y="529"/>
                    </a:lnTo>
                    <a:close/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0" name="Line 120"/>
              <p:cNvSpPr>
                <a:spLocks noChangeShapeType="1"/>
              </p:cNvSpPr>
              <p:nvPr/>
            </p:nvSpPr>
            <p:spPr bwMode="auto">
              <a:xfrm flipH="1">
                <a:off x="2230" y="1055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1" name="Line 121"/>
              <p:cNvSpPr>
                <a:spLocks noChangeShapeType="1"/>
              </p:cNvSpPr>
              <p:nvPr/>
            </p:nvSpPr>
            <p:spPr bwMode="auto">
              <a:xfrm flipH="1">
                <a:off x="2097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2" name="Line 122"/>
              <p:cNvSpPr>
                <a:spLocks noChangeShapeType="1"/>
              </p:cNvSpPr>
              <p:nvPr/>
            </p:nvSpPr>
            <p:spPr bwMode="auto">
              <a:xfrm flipH="1">
                <a:off x="1963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3" name="Line 123"/>
              <p:cNvSpPr>
                <a:spLocks noChangeShapeType="1"/>
              </p:cNvSpPr>
              <p:nvPr/>
            </p:nvSpPr>
            <p:spPr bwMode="auto">
              <a:xfrm flipH="1">
                <a:off x="1835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4" name="Line 124"/>
              <p:cNvSpPr>
                <a:spLocks noChangeShapeType="1"/>
              </p:cNvSpPr>
              <p:nvPr/>
            </p:nvSpPr>
            <p:spPr bwMode="auto">
              <a:xfrm flipH="1">
                <a:off x="1757" y="1055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5" name="Line 125"/>
              <p:cNvSpPr>
                <a:spLocks noChangeShapeType="1"/>
              </p:cNvSpPr>
              <p:nvPr/>
            </p:nvSpPr>
            <p:spPr bwMode="auto">
              <a:xfrm flipH="1">
                <a:off x="2230" y="1902"/>
                <a:ext cx="5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6" name="Line 126"/>
              <p:cNvSpPr>
                <a:spLocks noChangeShapeType="1"/>
              </p:cNvSpPr>
              <p:nvPr/>
            </p:nvSpPr>
            <p:spPr bwMode="auto">
              <a:xfrm flipH="1">
                <a:off x="2097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7" name="Line 127"/>
              <p:cNvSpPr>
                <a:spLocks noChangeShapeType="1"/>
              </p:cNvSpPr>
              <p:nvPr/>
            </p:nvSpPr>
            <p:spPr bwMode="auto">
              <a:xfrm flipH="1">
                <a:off x="1963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8" name="Line 128"/>
              <p:cNvSpPr>
                <a:spLocks noChangeShapeType="1"/>
              </p:cNvSpPr>
              <p:nvPr/>
            </p:nvSpPr>
            <p:spPr bwMode="auto">
              <a:xfrm flipH="1">
                <a:off x="1835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29" name="Line 129"/>
              <p:cNvSpPr>
                <a:spLocks noChangeShapeType="1"/>
              </p:cNvSpPr>
              <p:nvPr/>
            </p:nvSpPr>
            <p:spPr bwMode="auto">
              <a:xfrm flipH="1">
                <a:off x="1757" y="1902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0" name="Line 130"/>
              <p:cNvSpPr>
                <a:spLocks noChangeShapeType="1"/>
              </p:cNvSpPr>
              <p:nvPr/>
            </p:nvSpPr>
            <p:spPr bwMode="auto">
              <a:xfrm flipH="1">
                <a:off x="2186" y="2994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1" name="Line 131"/>
              <p:cNvSpPr>
                <a:spLocks noChangeShapeType="1"/>
              </p:cNvSpPr>
              <p:nvPr/>
            </p:nvSpPr>
            <p:spPr bwMode="auto">
              <a:xfrm flipH="1">
                <a:off x="2058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2" name="Line 132"/>
              <p:cNvSpPr>
                <a:spLocks noChangeShapeType="1"/>
              </p:cNvSpPr>
              <p:nvPr/>
            </p:nvSpPr>
            <p:spPr bwMode="auto">
              <a:xfrm flipH="1">
                <a:off x="1924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3" name="Line 133"/>
              <p:cNvSpPr>
                <a:spLocks noChangeShapeType="1"/>
              </p:cNvSpPr>
              <p:nvPr/>
            </p:nvSpPr>
            <p:spPr bwMode="auto">
              <a:xfrm flipH="1">
                <a:off x="1796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4" name="Line 134"/>
              <p:cNvSpPr>
                <a:spLocks noChangeShapeType="1"/>
              </p:cNvSpPr>
              <p:nvPr/>
            </p:nvSpPr>
            <p:spPr bwMode="auto">
              <a:xfrm flipH="1">
                <a:off x="1662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5" name="Line 135"/>
              <p:cNvSpPr>
                <a:spLocks noChangeShapeType="1"/>
              </p:cNvSpPr>
              <p:nvPr/>
            </p:nvSpPr>
            <p:spPr bwMode="auto">
              <a:xfrm flipH="1">
                <a:off x="1545" y="2994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6" name="Line 136"/>
              <p:cNvSpPr>
                <a:spLocks noChangeShapeType="1"/>
              </p:cNvSpPr>
              <p:nvPr/>
            </p:nvSpPr>
            <p:spPr bwMode="auto">
              <a:xfrm flipH="1">
                <a:off x="2186" y="3835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7" name="Line 137"/>
              <p:cNvSpPr>
                <a:spLocks noChangeShapeType="1"/>
              </p:cNvSpPr>
              <p:nvPr/>
            </p:nvSpPr>
            <p:spPr bwMode="auto">
              <a:xfrm flipH="1">
                <a:off x="2058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8" name="Line 138"/>
              <p:cNvSpPr>
                <a:spLocks noChangeShapeType="1"/>
              </p:cNvSpPr>
              <p:nvPr/>
            </p:nvSpPr>
            <p:spPr bwMode="auto">
              <a:xfrm flipH="1">
                <a:off x="1924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39" name="Line 139"/>
              <p:cNvSpPr>
                <a:spLocks noChangeShapeType="1"/>
              </p:cNvSpPr>
              <p:nvPr/>
            </p:nvSpPr>
            <p:spPr bwMode="auto">
              <a:xfrm flipH="1">
                <a:off x="1796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0" name="Line 140"/>
              <p:cNvSpPr>
                <a:spLocks noChangeShapeType="1"/>
              </p:cNvSpPr>
              <p:nvPr/>
            </p:nvSpPr>
            <p:spPr bwMode="auto">
              <a:xfrm flipH="1">
                <a:off x="1662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1" name="Line 141"/>
              <p:cNvSpPr>
                <a:spLocks noChangeShapeType="1"/>
              </p:cNvSpPr>
              <p:nvPr/>
            </p:nvSpPr>
            <p:spPr bwMode="auto">
              <a:xfrm flipH="1">
                <a:off x="1545" y="3835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2" name="Line 142"/>
              <p:cNvSpPr>
                <a:spLocks noChangeShapeType="1"/>
              </p:cNvSpPr>
              <p:nvPr/>
            </p:nvSpPr>
            <p:spPr bwMode="auto">
              <a:xfrm flipV="1">
                <a:off x="2487" y="525"/>
                <a:ext cx="0" cy="95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3" name="Line 143"/>
              <p:cNvSpPr>
                <a:spLocks noChangeShapeType="1"/>
              </p:cNvSpPr>
              <p:nvPr/>
            </p:nvSpPr>
            <p:spPr bwMode="auto">
              <a:xfrm flipV="1">
                <a:off x="3930" y="525"/>
                <a:ext cx="0" cy="95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4" name="Line 144"/>
              <p:cNvSpPr>
                <a:spLocks noChangeShapeType="1"/>
              </p:cNvSpPr>
              <p:nvPr/>
            </p:nvSpPr>
            <p:spPr bwMode="auto">
              <a:xfrm flipH="1">
                <a:off x="826" y="2994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5" name="Line 145"/>
              <p:cNvSpPr>
                <a:spLocks noChangeShapeType="1"/>
              </p:cNvSpPr>
              <p:nvPr/>
            </p:nvSpPr>
            <p:spPr bwMode="auto">
              <a:xfrm flipH="1">
                <a:off x="693" y="2994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6" name="Line 146"/>
              <p:cNvSpPr>
                <a:spLocks noChangeShapeType="1"/>
              </p:cNvSpPr>
              <p:nvPr/>
            </p:nvSpPr>
            <p:spPr bwMode="auto">
              <a:xfrm flipH="1">
                <a:off x="564" y="2994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7" name="Line 147"/>
              <p:cNvSpPr>
                <a:spLocks noChangeShapeType="1"/>
              </p:cNvSpPr>
              <p:nvPr/>
            </p:nvSpPr>
            <p:spPr bwMode="auto">
              <a:xfrm flipH="1">
                <a:off x="431" y="2994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8" name="Line 148"/>
              <p:cNvSpPr>
                <a:spLocks noChangeShapeType="1"/>
              </p:cNvSpPr>
              <p:nvPr/>
            </p:nvSpPr>
            <p:spPr bwMode="auto">
              <a:xfrm flipH="1">
                <a:off x="297" y="2994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49" name="Line 149"/>
              <p:cNvSpPr>
                <a:spLocks noChangeShapeType="1"/>
              </p:cNvSpPr>
              <p:nvPr/>
            </p:nvSpPr>
            <p:spPr bwMode="auto">
              <a:xfrm flipH="1">
                <a:off x="180" y="2994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0" name="Line 150"/>
              <p:cNvSpPr>
                <a:spLocks noChangeShapeType="1"/>
              </p:cNvSpPr>
              <p:nvPr/>
            </p:nvSpPr>
            <p:spPr bwMode="auto">
              <a:xfrm flipH="1">
                <a:off x="826" y="3835"/>
                <a:ext cx="8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1" name="Line 151"/>
              <p:cNvSpPr>
                <a:spLocks noChangeShapeType="1"/>
              </p:cNvSpPr>
              <p:nvPr/>
            </p:nvSpPr>
            <p:spPr bwMode="auto">
              <a:xfrm flipH="1">
                <a:off x="693" y="383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2" name="Line 152"/>
              <p:cNvSpPr>
                <a:spLocks noChangeShapeType="1"/>
              </p:cNvSpPr>
              <p:nvPr/>
            </p:nvSpPr>
            <p:spPr bwMode="auto">
              <a:xfrm flipH="1">
                <a:off x="564" y="3835"/>
                <a:ext cx="1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3" name="Line 153"/>
              <p:cNvSpPr>
                <a:spLocks noChangeShapeType="1"/>
              </p:cNvSpPr>
              <p:nvPr/>
            </p:nvSpPr>
            <p:spPr bwMode="auto">
              <a:xfrm flipH="1">
                <a:off x="431" y="383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4" name="Line 154"/>
              <p:cNvSpPr>
                <a:spLocks noChangeShapeType="1"/>
              </p:cNvSpPr>
              <p:nvPr/>
            </p:nvSpPr>
            <p:spPr bwMode="auto">
              <a:xfrm flipH="1">
                <a:off x="297" y="383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5" name="Line 155"/>
              <p:cNvSpPr>
                <a:spLocks noChangeShapeType="1"/>
              </p:cNvSpPr>
              <p:nvPr/>
            </p:nvSpPr>
            <p:spPr bwMode="auto">
              <a:xfrm flipH="1">
                <a:off x="180" y="3835"/>
                <a:ext cx="9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6" name="Line 156"/>
              <p:cNvSpPr>
                <a:spLocks noChangeShapeType="1"/>
              </p:cNvSpPr>
              <p:nvPr/>
            </p:nvSpPr>
            <p:spPr bwMode="auto">
              <a:xfrm flipH="1">
                <a:off x="654" y="1055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7" name="Line 157"/>
              <p:cNvSpPr>
                <a:spLocks noChangeShapeType="1"/>
              </p:cNvSpPr>
              <p:nvPr/>
            </p:nvSpPr>
            <p:spPr bwMode="auto">
              <a:xfrm flipH="1">
                <a:off x="520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8" name="Line 158"/>
              <p:cNvSpPr>
                <a:spLocks noChangeShapeType="1"/>
              </p:cNvSpPr>
              <p:nvPr/>
            </p:nvSpPr>
            <p:spPr bwMode="auto">
              <a:xfrm flipH="1">
                <a:off x="392" y="1055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59" name="Line 159"/>
              <p:cNvSpPr>
                <a:spLocks noChangeShapeType="1"/>
              </p:cNvSpPr>
              <p:nvPr/>
            </p:nvSpPr>
            <p:spPr bwMode="auto">
              <a:xfrm flipH="1">
                <a:off x="258" y="1055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0" name="Line 160"/>
              <p:cNvSpPr>
                <a:spLocks noChangeShapeType="1"/>
              </p:cNvSpPr>
              <p:nvPr/>
            </p:nvSpPr>
            <p:spPr bwMode="auto">
              <a:xfrm flipH="1">
                <a:off x="180" y="1055"/>
                <a:ext cx="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1" name="Line 161"/>
              <p:cNvSpPr>
                <a:spLocks noChangeShapeType="1"/>
              </p:cNvSpPr>
              <p:nvPr/>
            </p:nvSpPr>
            <p:spPr bwMode="auto">
              <a:xfrm flipH="1">
                <a:off x="654" y="1902"/>
                <a:ext cx="5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2" name="Line 162"/>
              <p:cNvSpPr>
                <a:spLocks noChangeShapeType="1"/>
              </p:cNvSpPr>
              <p:nvPr/>
            </p:nvSpPr>
            <p:spPr bwMode="auto">
              <a:xfrm flipH="1">
                <a:off x="520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3" name="Line 163"/>
              <p:cNvSpPr>
                <a:spLocks noChangeShapeType="1"/>
              </p:cNvSpPr>
              <p:nvPr/>
            </p:nvSpPr>
            <p:spPr bwMode="auto">
              <a:xfrm flipH="1">
                <a:off x="392" y="1902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4" name="Line 164"/>
              <p:cNvSpPr>
                <a:spLocks noChangeShapeType="1"/>
              </p:cNvSpPr>
              <p:nvPr/>
            </p:nvSpPr>
            <p:spPr bwMode="auto">
              <a:xfrm flipH="1">
                <a:off x="258" y="1902"/>
                <a:ext cx="10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5" name="Line 165"/>
              <p:cNvSpPr>
                <a:spLocks noChangeShapeType="1"/>
              </p:cNvSpPr>
              <p:nvPr/>
            </p:nvSpPr>
            <p:spPr bwMode="auto">
              <a:xfrm flipH="1">
                <a:off x="180" y="1902"/>
                <a:ext cx="5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6" name="Line 166"/>
              <p:cNvSpPr>
                <a:spLocks noChangeShapeType="1"/>
              </p:cNvSpPr>
              <p:nvPr/>
            </p:nvSpPr>
            <p:spPr bwMode="auto">
              <a:xfrm flipV="1">
                <a:off x="1757" y="999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7" name="Line 167"/>
              <p:cNvSpPr>
                <a:spLocks noChangeShapeType="1"/>
              </p:cNvSpPr>
              <p:nvPr/>
            </p:nvSpPr>
            <p:spPr bwMode="auto">
              <a:xfrm flipV="1">
                <a:off x="1757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8" name="Line 168"/>
              <p:cNvSpPr>
                <a:spLocks noChangeShapeType="1"/>
              </p:cNvSpPr>
              <p:nvPr/>
            </p:nvSpPr>
            <p:spPr bwMode="auto">
              <a:xfrm flipV="1">
                <a:off x="1757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69" name="Line 169"/>
              <p:cNvSpPr>
                <a:spLocks noChangeShapeType="1"/>
              </p:cNvSpPr>
              <p:nvPr/>
            </p:nvSpPr>
            <p:spPr bwMode="auto">
              <a:xfrm flipV="1">
                <a:off x="1757" y="60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0" name="Line 170"/>
              <p:cNvSpPr>
                <a:spLocks noChangeShapeType="1"/>
              </p:cNvSpPr>
              <p:nvPr/>
            </p:nvSpPr>
            <p:spPr bwMode="auto">
              <a:xfrm flipV="1">
                <a:off x="1757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1" name="Line 171"/>
              <p:cNvSpPr>
                <a:spLocks noChangeShapeType="1"/>
              </p:cNvSpPr>
              <p:nvPr/>
            </p:nvSpPr>
            <p:spPr bwMode="auto">
              <a:xfrm flipV="1">
                <a:off x="704" y="999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2" name="Line 172"/>
              <p:cNvSpPr>
                <a:spLocks noChangeShapeType="1"/>
              </p:cNvSpPr>
              <p:nvPr/>
            </p:nvSpPr>
            <p:spPr bwMode="auto">
              <a:xfrm flipV="1">
                <a:off x="704" y="871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3" name="Line 173"/>
              <p:cNvSpPr>
                <a:spLocks noChangeShapeType="1"/>
              </p:cNvSpPr>
              <p:nvPr/>
            </p:nvSpPr>
            <p:spPr bwMode="auto">
              <a:xfrm flipV="1">
                <a:off x="704" y="737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4" name="Line 174"/>
              <p:cNvSpPr>
                <a:spLocks noChangeShapeType="1"/>
              </p:cNvSpPr>
              <p:nvPr/>
            </p:nvSpPr>
            <p:spPr bwMode="auto">
              <a:xfrm flipV="1">
                <a:off x="704" y="609"/>
                <a:ext cx="0" cy="1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775" name="Line 175"/>
              <p:cNvSpPr>
                <a:spLocks noChangeShapeType="1"/>
              </p:cNvSpPr>
              <p:nvPr/>
            </p:nvSpPr>
            <p:spPr bwMode="auto">
              <a:xfrm flipV="1">
                <a:off x="704" y="525"/>
                <a:ext cx="0" cy="5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2585" name="Group 176"/>
            <p:cNvGrpSpPr>
              <a:grpSpLocks/>
            </p:cNvGrpSpPr>
            <p:nvPr/>
          </p:nvGrpSpPr>
          <p:grpSpPr bwMode="auto">
            <a:xfrm>
              <a:off x="509" y="754"/>
              <a:ext cx="1443" cy="724"/>
              <a:chOff x="509" y="754"/>
              <a:chExt cx="1443" cy="724"/>
            </a:xfrm>
          </p:grpSpPr>
          <p:sp>
            <p:nvSpPr>
              <p:cNvPr id="152607" name="Line 177"/>
              <p:cNvSpPr>
                <a:spLocks noChangeShapeType="1"/>
              </p:cNvSpPr>
              <p:nvPr/>
            </p:nvSpPr>
            <p:spPr bwMode="auto">
              <a:xfrm>
                <a:off x="509" y="754"/>
                <a:ext cx="724" cy="7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2608" name="Line 178"/>
              <p:cNvSpPr>
                <a:spLocks noChangeShapeType="1"/>
              </p:cNvSpPr>
              <p:nvPr/>
            </p:nvSpPr>
            <p:spPr bwMode="auto">
              <a:xfrm flipV="1">
                <a:off x="1233" y="754"/>
                <a:ext cx="719" cy="72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2586" name="Line 179"/>
            <p:cNvSpPr>
              <a:spLocks noChangeShapeType="1"/>
            </p:cNvSpPr>
            <p:nvPr/>
          </p:nvSpPr>
          <p:spPr bwMode="auto">
            <a:xfrm>
              <a:off x="704" y="2202"/>
              <a:ext cx="1053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587" name="Freeform 180"/>
            <p:cNvSpPr>
              <a:spLocks/>
            </p:cNvSpPr>
            <p:nvPr/>
          </p:nvSpPr>
          <p:spPr bwMode="auto">
            <a:xfrm>
              <a:off x="704" y="1974"/>
              <a:ext cx="1053" cy="228"/>
            </a:xfrm>
            <a:custGeom>
              <a:avLst/>
              <a:gdLst>
                <a:gd name="T0" fmla="*/ 0 w 1319"/>
                <a:gd name="T1" fmla="*/ 117 h 285"/>
                <a:gd name="T2" fmla="*/ 14 w 1319"/>
                <a:gd name="T3" fmla="*/ 106 h 285"/>
                <a:gd name="T4" fmla="*/ 30 w 1319"/>
                <a:gd name="T5" fmla="*/ 95 h 285"/>
                <a:gd name="T6" fmla="*/ 46 w 1319"/>
                <a:gd name="T7" fmla="*/ 85 h 285"/>
                <a:gd name="T8" fmla="*/ 61 w 1319"/>
                <a:gd name="T9" fmla="*/ 75 h 285"/>
                <a:gd name="T10" fmla="*/ 69 w 1319"/>
                <a:gd name="T11" fmla="*/ 70 h 285"/>
                <a:gd name="T12" fmla="*/ 77 w 1319"/>
                <a:gd name="T13" fmla="*/ 66 h 285"/>
                <a:gd name="T14" fmla="*/ 85 w 1319"/>
                <a:gd name="T15" fmla="*/ 60 h 285"/>
                <a:gd name="T16" fmla="*/ 93 w 1319"/>
                <a:gd name="T17" fmla="*/ 56 h 285"/>
                <a:gd name="T18" fmla="*/ 101 w 1319"/>
                <a:gd name="T19" fmla="*/ 51 h 285"/>
                <a:gd name="T20" fmla="*/ 109 w 1319"/>
                <a:gd name="T21" fmla="*/ 46 h 285"/>
                <a:gd name="T22" fmla="*/ 117 w 1319"/>
                <a:gd name="T23" fmla="*/ 42 h 285"/>
                <a:gd name="T24" fmla="*/ 125 w 1319"/>
                <a:gd name="T25" fmla="*/ 38 h 285"/>
                <a:gd name="T26" fmla="*/ 133 w 1319"/>
                <a:gd name="T27" fmla="*/ 34 h 285"/>
                <a:gd name="T28" fmla="*/ 142 w 1319"/>
                <a:gd name="T29" fmla="*/ 30 h 285"/>
                <a:gd name="T30" fmla="*/ 150 w 1319"/>
                <a:gd name="T31" fmla="*/ 26 h 285"/>
                <a:gd name="T32" fmla="*/ 160 w 1319"/>
                <a:gd name="T33" fmla="*/ 23 h 285"/>
                <a:gd name="T34" fmla="*/ 168 w 1319"/>
                <a:gd name="T35" fmla="*/ 19 h 285"/>
                <a:gd name="T36" fmla="*/ 176 w 1319"/>
                <a:gd name="T37" fmla="*/ 17 h 285"/>
                <a:gd name="T38" fmla="*/ 186 w 1319"/>
                <a:gd name="T39" fmla="*/ 14 h 285"/>
                <a:gd name="T40" fmla="*/ 195 w 1319"/>
                <a:gd name="T41" fmla="*/ 11 h 285"/>
                <a:gd name="T42" fmla="*/ 204 w 1319"/>
                <a:gd name="T43" fmla="*/ 9 h 285"/>
                <a:gd name="T44" fmla="*/ 213 w 1319"/>
                <a:gd name="T45" fmla="*/ 6 h 285"/>
                <a:gd name="T46" fmla="*/ 222 w 1319"/>
                <a:gd name="T47" fmla="*/ 5 h 285"/>
                <a:gd name="T48" fmla="*/ 231 w 1319"/>
                <a:gd name="T49" fmla="*/ 3 h 285"/>
                <a:gd name="T50" fmla="*/ 240 w 1319"/>
                <a:gd name="T51" fmla="*/ 2 h 285"/>
                <a:gd name="T52" fmla="*/ 245 w 1319"/>
                <a:gd name="T53" fmla="*/ 2 h 285"/>
                <a:gd name="T54" fmla="*/ 248 w 1319"/>
                <a:gd name="T55" fmla="*/ 2 h 285"/>
                <a:gd name="T56" fmla="*/ 255 w 1319"/>
                <a:gd name="T57" fmla="*/ 1 h 285"/>
                <a:gd name="T58" fmla="*/ 259 w 1319"/>
                <a:gd name="T59" fmla="*/ 1 h 285"/>
                <a:gd name="T60" fmla="*/ 263 w 1319"/>
                <a:gd name="T61" fmla="*/ 1 h 285"/>
                <a:gd name="T62" fmla="*/ 267 w 1319"/>
                <a:gd name="T63" fmla="*/ 0 h 285"/>
                <a:gd name="T64" fmla="*/ 273 w 1319"/>
                <a:gd name="T65" fmla="*/ 1 h 285"/>
                <a:gd name="T66" fmla="*/ 276 w 1319"/>
                <a:gd name="T67" fmla="*/ 1 h 285"/>
                <a:gd name="T68" fmla="*/ 281 w 1319"/>
                <a:gd name="T69" fmla="*/ 1 h 285"/>
                <a:gd name="T70" fmla="*/ 286 w 1319"/>
                <a:gd name="T71" fmla="*/ 2 h 285"/>
                <a:gd name="T72" fmla="*/ 291 w 1319"/>
                <a:gd name="T73" fmla="*/ 2 h 285"/>
                <a:gd name="T74" fmla="*/ 295 w 1319"/>
                <a:gd name="T75" fmla="*/ 2 h 285"/>
                <a:gd name="T76" fmla="*/ 304 w 1319"/>
                <a:gd name="T77" fmla="*/ 3 h 285"/>
                <a:gd name="T78" fmla="*/ 314 w 1319"/>
                <a:gd name="T79" fmla="*/ 5 h 285"/>
                <a:gd name="T80" fmla="*/ 323 w 1319"/>
                <a:gd name="T81" fmla="*/ 6 h 285"/>
                <a:gd name="T82" fmla="*/ 332 w 1319"/>
                <a:gd name="T83" fmla="*/ 9 h 285"/>
                <a:gd name="T84" fmla="*/ 341 w 1319"/>
                <a:gd name="T85" fmla="*/ 11 h 285"/>
                <a:gd name="T86" fmla="*/ 349 w 1319"/>
                <a:gd name="T87" fmla="*/ 14 h 285"/>
                <a:gd name="T88" fmla="*/ 358 w 1319"/>
                <a:gd name="T89" fmla="*/ 17 h 285"/>
                <a:gd name="T90" fmla="*/ 367 w 1319"/>
                <a:gd name="T91" fmla="*/ 19 h 285"/>
                <a:gd name="T92" fmla="*/ 376 w 1319"/>
                <a:gd name="T93" fmla="*/ 23 h 285"/>
                <a:gd name="T94" fmla="*/ 385 w 1319"/>
                <a:gd name="T95" fmla="*/ 26 h 285"/>
                <a:gd name="T96" fmla="*/ 394 w 1319"/>
                <a:gd name="T97" fmla="*/ 30 h 285"/>
                <a:gd name="T98" fmla="*/ 402 w 1319"/>
                <a:gd name="T99" fmla="*/ 34 h 285"/>
                <a:gd name="T100" fmla="*/ 410 w 1319"/>
                <a:gd name="T101" fmla="*/ 38 h 285"/>
                <a:gd name="T102" fmla="*/ 419 w 1319"/>
                <a:gd name="T103" fmla="*/ 42 h 285"/>
                <a:gd name="T104" fmla="*/ 427 w 1319"/>
                <a:gd name="T105" fmla="*/ 46 h 285"/>
                <a:gd name="T106" fmla="*/ 435 w 1319"/>
                <a:gd name="T107" fmla="*/ 51 h 285"/>
                <a:gd name="T108" fmla="*/ 443 w 1319"/>
                <a:gd name="T109" fmla="*/ 56 h 285"/>
                <a:gd name="T110" fmla="*/ 451 w 1319"/>
                <a:gd name="T111" fmla="*/ 60 h 285"/>
                <a:gd name="T112" fmla="*/ 459 w 1319"/>
                <a:gd name="T113" fmla="*/ 66 h 285"/>
                <a:gd name="T114" fmla="*/ 466 w 1319"/>
                <a:gd name="T115" fmla="*/ 70 h 285"/>
                <a:gd name="T116" fmla="*/ 474 w 1319"/>
                <a:gd name="T117" fmla="*/ 75 h 285"/>
                <a:gd name="T118" fmla="*/ 491 w 1319"/>
                <a:gd name="T119" fmla="*/ 85 h 285"/>
                <a:gd name="T120" fmla="*/ 505 w 1319"/>
                <a:gd name="T121" fmla="*/ 95 h 285"/>
                <a:gd name="T122" fmla="*/ 521 w 1319"/>
                <a:gd name="T123" fmla="*/ 106 h 285"/>
                <a:gd name="T124" fmla="*/ 536 w 1319"/>
                <a:gd name="T125" fmla="*/ 117 h 2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19" h="285">
                  <a:moveTo>
                    <a:pt x="0" y="285"/>
                  </a:moveTo>
                  <a:lnTo>
                    <a:pt x="36" y="259"/>
                  </a:lnTo>
                  <a:lnTo>
                    <a:pt x="74" y="233"/>
                  </a:lnTo>
                  <a:lnTo>
                    <a:pt x="112" y="208"/>
                  </a:lnTo>
                  <a:lnTo>
                    <a:pt x="149" y="184"/>
                  </a:lnTo>
                  <a:lnTo>
                    <a:pt x="169" y="172"/>
                  </a:lnTo>
                  <a:lnTo>
                    <a:pt x="188" y="159"/>
                  </a:lnTo>
                  <a:lnTo>
                    <a:pt x="208" y="147"/>
                  </a:lnTo>
                  <a:lnTo>
                    <a:pt x="228" y="136"/>
                  </a:lnTo>
                  <a:lnTo>
                    <a:pt x="248" y="125"/>
                  </a:lnTo>
                  <a:lnTo>
                    <a:pt x="267" y="114"/>
                  </a:lnTo>
                  <a:lnTo>
                    <a:pt x="287" y="103"/>
                  </a:lnTo>
                  <a:lnTo>
                    <a:pt x="308" y="93"/>
                  </a:lnTo>
                  <a:lnTo>
                    <a:pt x="328" y="83"/>
                  </a:lnTo>
                  <a:lnTo>
                    <a:pt x="349" y="73"/>
                  </a:lnTo>
                  <a:lnTo>
                    <a:pt x="371" y="64"/>
                  </a:lnTo>
                  <a:lnTo>
                    <a:pt x="392" y="56"/>
                  </a:lnTo>
                  <a:lnTo>
                    <a:pt x="413" y="48"/>
                  </a:lnTo>
                  <a:lnTo>
                    <a:pt x="435" y="40"/>
                  </a:lnTo>
                  <a:lnTo>
                    <a:pt x="458" y="33"/>
                  </a:lnTo>
                  <a:lnTo>
                    <a:pt x="480" y="27"/>
                  </a:lnTo>
                  <a:lnTo>
                    <a:pt x="502" y="21"/>
                  </a:lnTo>
                  <a:lnTo>
                    <a:pt x="524" y="16"/>
                  </a:lnTo>
                  <a:lnTo>
                    <a:pt x="546" y="11"/>
                  </a:lnTo>
                  <a:lnTo>
                    <a:pt x="569" y="8"/>
                  </a:lnTo>
                  <a:lnTo>
                    <a:pt x="591" y="5"/>
                  </a:lnTo>
                  <a:lnTo>
                    <a:pt x="602" y="4"/>
                  </a:lnTo>
                  <a:lnTo>
                    <a:pt x="613" y="2"/>
                  </a:lnTo>
                  <a:lnTo>
                    <a:pt x="626" y="1"/>
                  </a:lnTo>
                  <a:lnTo>
                    <a:pt x="637" y="1"/>
                  </a:lnTo>
                  <a:lnTo>
                    <a:pt x="648" y="1"/>
                  </a:lnTo>
                  <a:lnTo>
                    <a:pt x="659" y="0"/>
                  </a:lnTo>
                  <a:lnTo>
                    <a:pt x="671" y="1"/>
                  </a:lnTo>
                  <a:lnTo>
                    <a:pt x="682" y="1"/>
                  </a:lnTo>
                  <a:lnTo>
                    <a:pt x="693" y="1"/>
                  </a:lnTo>
                  <a:lnTo>
                    <a:pt x="704" y="2"/>
                  </a:lnTo>
                  <a:lnTo>
                    <a:pt x="715" y="4"/>
                  </a:lnTo>
                  <a:lnTo>
                    <a:pt x="727" y="5"/>
                  </a:lnTo>
                  <a:lnTo>
                    <a:pt x="749" y="8"/>
                  </a:lnTo>
                  <a:lnTo>
                    <a:pt x="771" y="11"/>
                  </a:lnTo>
                  <a:lnTo>
                    <a:pt x="795" y="16"/>
                  </a:lnTo>
                  <a:lnTo>
                    <a:pt x="817" y="21"/>
                  </a:lnTo>
                  <a:lnTo>
                    <a:pt x="839" y="27"/>
                  </a:lnTo>
                  <a:lnTo>
                    <a:pt x="861" y="33"/>
                  </a:lnTo>
                  <a:lnTo>
                    <a:pt x="883" y="40"/>
                  </a:lnTo>
                  <a:lnTo>
                    <a:pt x="904" y="48"/>
                  </a:lnTo>
                  <a:lnTo>
                    <a:pt x="926" y="56"/>
                  </a:lnTo>
                  <a:lnTo>
                    <a:pt x="947" y="64"/>
                  </a:lnTo>
                  <a:lnTo>
                    <a:pt x="968" y="73"/>
                  </a:lnTo>
                  <a:lnTo>
                    <a:pt x="989" y="83"/>
                  </a:lnTo>
                  <a:lnTo>
                    <a:pt x="1010" y="93"/>
                  </a:lnTo>
                  <a:lnTo>
                    <a:pt x="1031" y="103"/>
                  </a:lnTo>
                  <a:lnTo>
                    <a:pt x="1051" y="114"/>
                  </a:lnTo>
                  <a:lnTo>
                    <a:pt x="1071" y="125"/>
                  </a:lnTo>
                  <a:lnTo>
                    <a:pt x="1091" y="136"/>
                  </a:lnTo>
                  <a:lnTo>
                    <a:pt x="1111" y="147"/>
                  </a:lnTo>
                  <a:lnTo>
                    <a:pt x="1130" y="159"/>
                  </a:lnTo>
                  <a:lnTo>
                    <a:pt x="1149" y="172"/>
                  </a:lnTo>
                  <a:lnTo>
                    <a:pt x="1168" y="184"/>
                  </a:lnTo>
                  <a:lnTo>
                    <a:pt x="1207" y="208"/>
                  </a:lnTo>
                  <a:lnTo>
                    <a:pt x="1243" y="233"/>
                  </a:lnTo>
                  <a:lnTo>
                    <a:pt x="1281" y="259"/>
                  </a:lnTo>
                  <a:lnTo>
                    <a:pt x="1319" y="28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2588" name="Group 181"/>
            <p:cNvGrpSpPr>
              <a:grpSpLocks/>
            </p:cNvGrpSpPr>
            <p:nvPr/>
          </p:nvGrpSpPr>
          <p:grpSpPr bwMode="auto">
            <a:xfrm>
              <a:off x="704" y="1055"/>
              <a:ext cx="1053" cy="847"/>
              <a:chOff x="704" y="1055"/>
              <a:chExt cx="1053" cy="847"/>
            </a:xfrm>
          </p:grpSpPr>
          <p:grpSp>
            <p:nvGrpSpPr>
              <p:cNvPr id="152589" name="Group 182"/>
              <p:cNvGrpSpPr>
                <a:grpSpLocks/>
              </p:cNvGrpSpPr>
              <p:nvPr/>
            </p:nvGrpSpPr>
            <p:grpSpPr bwMode="auto">
              <a:xfrm>
                <a:off x="704" y="1055"/>
                <a:ext cx="211" cy="847"/>
                <a:chOff x="704" y="1055"/>
                <a:chExt cx="211" cy="847"/>
              </a:xfrm>
            </p:grpSpPr>
            <p:sp>
              <p:nvSpPr>
                <p:cNvPr id="152599" name="Freeform 183"/>
                <p:cNvSpPr>
                  <a:spLocks/>
                </p:cNvSpPr>
                <p:nvPr/>
              </p:nvSpPr>
              <p:spPr bwMode="auto">
                <a:xfrm>
                  <a:off x="704" y="1055"/>
                  <a:ext cx="44" cy="61"/>
                </a:xfrm>
                <a:custGeom>
                  <a:avLst/>
                  <a:gdLst>
                    <a:gd name="T0" fmla="*/ 0 w 55"/>
                    <a:gd name="T1" fmla="*/ 0 h 73"/>
                    <a:gd name="T2" fmla="*/ 18 w 55"/>
                    <a:gd name="T3" fmla="*/ 28 h 73"/>
                    <a:gd name="T4" fmla="*/ 22 w 55"/>
                    <a:gd name="T5" fmla="*/ 36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73">
                      <a:moveTo>
                        <a:pt x="0" y="0"/>
                      </a:moveTo>
                      <a:lnTo>
                        <a:pt x="45" y="58"/>
                      </a:lnTo>
                      <a:lnTo>
                        <a:pt x="55" y="73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0" name="Freeform 184"/>
                <p:cNvSpPr>
                  <a:spLocks/>
                </p:cNvSpPr>
                <p:nvPr/>
              </p:nvSpPr>
              <p:spPr bwMode="auto">
                <a:xfrm>
                  <a:off x="765" y="1138"/>
                  <a:ext cx="61" cy="84"/>
                </a:xfrm>
                <a:custGeom>
                  <a:avLst/>
                  <a:gdLst>
                    <a:gd name="T0" fmla="*/ 0 w 75"/>
                    <a:gd name="T1" fmla="*/ 0 h 108"/>
                    <a:gd name="T2" fmla="*/ 6 w 75"/>
                    <a:gd name="T3" fmla="*/ 7 h 108"/>
                    <a:gd name="T4" fmla="*/ 16 w 75"/>
                    <a:gd name="T5" fmla="*/ 18 h 108"/>
                    <a:gd name="T6" fmla="*/ 21 w 75"/>
                    <a:gd name="T7" fmla="*/ 24 h 108"/>
                    <a:gd name="T8" fmla="*/ 25 w 75"/>
                    <a:gd name="T9" fmla="*/ 30 h 108"/>
                    <a:gd name="T10" fmla="*/ 30 w 75"/>
                    <a:gd name="T11" fmla="*/ 35 h 108"/>
                    <a:gd name="T12" fmla="*/ 33 w 75"/>
                    <a:gd name="T13" fmla="*/ 40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5" h="108">
                      <a:moveTo>
                        <a:pt x="0" y="0"/>
                      </a:moveTo>
                      <a:lnTo>
                        <a:pt x="14" y="19"/>
                      </a:lnTo>
                      <a:lnTo>
                        <a:pt x="37" y="50"/>
                      </a:lnTo>
                      <a:lnTo>
                        <a:pt x="48" y="65"/>
                      </a:lnTo>
                      <a:lnTo>
                        <a:pt x="58" y="81"/>
                      </a:lnTo>
                      <a:lnTo>
                        <a:pt x="69" y="96"/>
                      </a:lnTo>
                      <a:lnTo>
                        <a:pt x="75" y="10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1" name="Freeform 185"/>
                <p:cNvSpPr>
                  <a:spLocks/>
                </p:cNvSpPr>
                <p:nvPr/>
              </p:nvSpPr>
              <p:spPr bwMode="auto">
                <a:xfrm>
                  <a:off x="837" y="1244"/>
                  <a:ext cx="51" cy="95"/>
                </a:xfrm>
                <a:custGeom>
                  <a:avLst/>
                  <a:gdLst>
                    <a:gd name="T0" fmla="*/ 0 w 59"/>
                    <a:gd name="T1" fmla="*/ 0 h 118"/>
                    <a:gd name="T2" fmla="*/ 3 w 59"/>
                    <a:gd name="T3" fmla="*/ 4 h 118"/>
                    <a:gd name="T4" fmla="*/ 9 w 59"/>
                    <a:gd name="T5" fmla="*/ 11 h 118"/>
                    <a:gd name="T6" fmla="*/ 14 w 59"/>
                    <a:gd name="T7" fmla="*/ 19 h 118"/>
                    <a:gd name="T8" fmla="*/ 19 w 59"/>
                    <a:gd name="T9" fmla="*/ 25 h 118"/>
                    <a:gd name="T10" fmla="*/ 23 w 59"/>
                    <a:gd name="T11" fmla="*/ 33 h 118"/>
                    <a:gd name="T12" fmla="*/ 28 w 59"/>
                    <a:gd name="T13" fmla="*/ 40 h 118"/>
                    <a:gd name="T14" fmla="*/ 31 w 59"/>
                    <a:gd name="T15" fmla="*/ 48 h 118"/>
                    <a:gd name="T16" fmla="*/ 33 w 59"/>
                    <a:gd name="T17" fmla="*/ 49 h 1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9" h="118">
                      <a:moveTo>
                        <a:pt x="0" y="0"/>
                      </a:moveTo>
                      <a:lnTo>
                        <a:pt x="5" y="10"/>
                      </a:lnTo>
                      <a:lnTo>
                        <a:pt x="15" y="27"/>
                      </a:lnTo>
                      <a:lnTo>
                        <a:pt x="24" y="44"/>
                      </a:lnTo>
                      <a:lnTo>
                        <a:pt x="33" y="61"/>
                      </a:lnTo>
                      <a:lnTo>
                        <a:pt x="42" y="78"/>
                      </a:lnTo>
                      <a:lnTo>
                        <a:pt x="50" y="96"/>
                      </a:lnTo>
                      <a:lnTo>
                        <a:pt x="57" y="113"/>
                      </a:lnTo>
                      <a:lnTo>
                        <a:pt x="59" y="11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2" name="Freeform 186"/>
                <p:cNvSpPr>
                  <a:spLocks/>
                </p:cNvSpPr>
                <p:nvPr/>
              </p:nvSpPr>
              <p:spPr bwMode="auto">
                <a:xfrm>
                  <a:off x="899" y="1361"/>
                  <a:ext cx="16" cy="106"/>
                </a:xfrm>
                <a:custGeom>
                  <a:avLst/>
                  <a:gdLst>
                    <a:gd name="T0" fmla="*/ 0 w 26"/>
                    <a:gd name="T1" fmla="*/ 0 h 128"/>
                    <a:gd name="T2" fmla="*/ 1 w 26"/>
                    <a:gd name="T3" fmla="*/ 8 h 128"/>
                    <a:gd name="T4" fmla="*/ 1 w 26"/>
                    <a:gd name="T5" fmla="*/ 17 h 128"/>
                    <a:gd name="T6" fmla="*/ 2 w 26"/>
                    <a:gd name="T7" fmla="*/ 26 h 128"/>
                    <a:gd name="T8" fmla="*/ 2 w 26"/>
                    <a:gd name="T9" fmla="*/ 34 h 128"/>
                    <a:gd name="T10" fmla="*/ 4 w 26"/>
                    <a:gd name="T11" fmla="*/ 42 h 128"/>
                    <a:gd name="T12" fmla="*/ 4 w 26"/>
                    <a:gd name="T13" fmla="*/ 47 h 128"/>
                    <a:gd name="T14" fmla="*/ 4 w 26"/>
                    <a:gd name="T15" fmla="*/ 51 h 128"/>
                    <a:gd name="T16" fmla="*/ 4 w 26"/>
                    <a:gd name="T17" fmla="*/ 55 h 128"/>
                    <a:gd name="T18" fmla="*/ 4 w 26"/>
                    <a:gd name="T19" fmla="*/ 60 h 128"/>
                    <a:gd name="T20" fmla="*/ 4 w 26"/>
                    <a:gd name="T21" fmla="*/ 60 h 1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6" h="128">
                      <a:moveTo>
                        <a:pt x="0" y="0"/>
                      </a:moveTo>
                      <a:lnTo>
                        <a:pt x="5" y="18"/>
                      </a:lnTo>
                      <a:lnTo>
                        <a:pt x="11" y="36"/>
                      </a:lnTo>
                      <a:lnTo>
                        <a:pt x="15" y="54"/>
                      </a:lnTo>
                      <a:lnTo>
                        <a:pt x="20" y="72"/>
                      </a:lnTo>
                      <a:lnTo>
                        <a:pt x="22" y="90"/>
                      </a:lnTo>
                      <a:lnTo>
                        <a:pt x="23" y="100"/>
                      </a:lnTo>
                      <a:lnTo>
                        <a:pt x="24" y="109"/>
                      </a:lnTo>
                      <a:lnTo>
                        <a:pt x="25" y="117"/>
                      </a:lnTo>
                      <a:lnTo>
                        <a:pt x="26" y="127"/>
                      </a:lnTo>
                      <a:lnTo>
                        <a:pt x="26" y="12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3" name="Freeform 187"/>
                <p:cNvSpPr>
                  <a:spLocks/>
                </p:cNvSpPr>
                <p:nvPr/>
              </p:nvSpPr>
              <p:spPr bwMode="auto">
                <a:xfrm>
                  <a:off x="899" y="1489"/>
                  <a:ext cx="16" cy="106"/>
                </a:xfrm>
                <a:custGeom>
                  <a:avLst/>
                  <a:gdLst>
                    <a:gd name="T0" fmla="*/ 4 w 26"/>
                    <a:gd name="T1" fmla="*/ 0 h 129"/>
                    <a:gd name="T2" fmla="*/ 4 w 26"/>
                    <a:gd name="T3" fmla="*/ 2 h 129"/>
                    <a:gd name="T4" fmla="*/ 4 w 26"/>
                    <a:gd name="T5" fmla="*/ 5 h 129"/>
                    <a:gd name="T6" fmla="*/ 4 w 26"/>
                    <a:gd name="T7" fmla="*/ 9 h 129"/>
                    <a:gd name="T8" fmla="*/ 4 w 26"/>
                    <a:gd name="T9" fmla="*/ 13 h 129"/>
                    <a:gd name="T10" fmla="*/ 4 w 26"/>
                    <a:gd name="T11" fmla="*/ 17 h 129"/>
                    <a:gd name="T12" fmla="*/ 2 w 26"/>
                    <a:gd name="T13" fmla="*/ 25 h 129"/>
                    <a:gd name="T14" fmla="*/ 2 w 26"/>
                    <a:gd name="T15" fmla="*/ 35 h 129"/>
                    <a:gd name="T16" fmla="*/ 1 w 26"/>
                    <a:gd name="T17" fmla="*/ 42 h 129"/>
                    <a:gd name="T18" fmla="*/ 1 w 26"/>
                    <a:gd name="T19" fmla="*/ 50 h 129"/>
                    <a:gd name="T20" fmla="*/ 0 w 26"/>
                    <a:gd name="T21" fmla="*/ 58 h 129"/>
                    <a:gd name="T22" fmla="*/ 0 w 26"/>
                    <a:gd name="T23" fmla="*/ 58 h 12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6" h="129">
                      <a:moveTo>
                        <a:pt x="26" y="0"/>
                      </a:moveTo>
                      <a:lnTo>
                        <a:pt x="26" y="2"/>
                      </a:lnTo>
                      <a:lnTo>
                        <a:pt x="25" y="11"/>
                      </a:lnTo>
                      <a:lnTo>
                        <a:pt x="24" y="19"/>
                      </a:lnTo>
                      <a:lnTo>
                        <a:pt x="23" y="28"/>
                      </a:lnTo>
                      <a:lnTo>
                        <a:pt x="22" y="38"/>
                      </a:lnTo>
                      <a:lnTo>
                        <a:pt x="20" y="56"/>
                      </a:lnTo>
                      <a:lnTo>
                        <a:pt x="15" y="75"/>
                      </a:lnTo>
                      <a:lnTo>
                        <a:pt x="11" y="92"/>
                      </a:lnTo>
                      <a:lnTo>
                        <a:pt x="5" y="110"/>
                      </a:lnTo>
                      <a:lnTo>
                        <a:pt x="0" y="128"/>
                      </a:lnTo>
                      <a:lnTo>
                        <a:pt x="0" y="129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4" name="Freeform 188"/>
                <p:cNvSpPr>
                  <a:spLocks/>
                </p:cNvSpPr>
                <p:nvPr/>
              </p:nvSpPr>
              <p:spPr bwMode="auto">
                <a:xfrm>
                  <a:off x="837" y="1617"/>
                  <a:ext cx="51" cy="95"/>
                </a:xfrm>
                <a:custGeom>
                  <a:avLst/>
                  <a:gdLst>
                    <a:gd name="T0" fmla="*/ 33 w 59"/>
                    <a:gd name="T1" fmla="*/ 0 h 117"/>
                    <a:gd name="T2" fmla="*/ 31 w 59"/>
                    <a:gd name="T3" fmla="*/ 2 h 117"/>
                    <a:gd name="T4" fmla="*/ 28 w 59"/>
                    <a:gd name="T5" fmla="*/ 10 h 117"/>
                    <a:gd name="T6" fmla="*/ 23 w 59"/>
                    <a:gd name="T7" fmla="*/ 17 h 117"/>
                    <a:gd name="T8" fmla="*/ 19 w 59"/>
                    <a:gd name="T9" fmla="*/ 24 h 117"/>
                    <a:gd name="T10" fmla="*/ 14 w 59"/>
                    <a:gd name="T11" fmla="*/ 32 h 117"/>
                    <a:gd name="T12" fmla="*/ 9 w 59"/>
                    <a:gd name="T13" fmla="*/ 39 h 117"/>
                    <a:gd name="T14" fmla="*/ 3 w 59"/>
                    <a:gd name="T15" fmla="*/ 47 h 117"/>
                    <a:gd name="T16" fmla="*/ 0 w 59"/>
                    <a:gd name="T17" fmla="*/ 51 h 1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59" h="117">
                      <a:moveTo>
                        <a:pt x="59" y="0"/>
                      </a:moveTo>
                      <a:lnTo>
                        <a:pt x="57" y="4"/>
                      </a:lnTo>
                      <a:lnTo>
                        <a:pt x="50" y="22"/>
                      </a:lnTo>
                      <a:lnTo>
                        <a:pt x="42" y="39"/>
                      </a:lnTo>
                      <a:lnTo>
                        <a:pt x="33" y="56"/>
                      </a:lnTo>
                      <a:lnTo>
                        <a:pt x="24" y="74"/>
                      </a:lnTo>
                      <a:lnTo>
                        <a:pt x="15" y="90"/>
                      </a:lnTo>
                      <a:lnTo>
                        <a:pt x="5" y="107"/>
                      </a:lnTo>
                      <a:lnTo>
                        <a:pt x="0" y="11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5" name="Freeform 189"/>
                <p:cNvSpPr>
                  <a:spLocks/>
                </p:cNvSpPr>
                <p:nvPr/>
              </p:nvSpPr>
              <p:spPr bwMode="auto">
                <a:xfrm>
                  <a:off x="765" y="1734"/>
                  <a:ext cx="61" cy="90"/>
                </a:xfrm>
                <a:custGeom>
                  <a:avLst/>
                  <a:gdLst>
                    <a:gd name="T0" fmla="*/ 33 w 75"/>
                    <a:gd name="T1" fmla="*/ 0 h 109"/>
                    <a:gd name="T2" fmla="*/ 30 w 75"/>
                    <a:gd name="T3" fmla="*/ 6 h 109"/>
                    <a:gd name="T4" fmla="*/ 25 w 75"/>
                    <a:gd name="T5" fmla="*/ 12 h 109"/>
                    <a:gd name="T6" fmla="*/ 21 w 75"/>
                    <a:gd name="T7" fmla="*/ 21 h 109"/>
                    <a:gd name="T8" fmla="*/ 16 w 75"/>
                    <a:gd name="T9" fmla="*/ 27 h 109"/>
                    <a:gd name="T10" fmla="*/ 6 w 75"/>
                    <a:gd name="T11" fmla="*/ 41 h 109"/>
                    <a:gd name="T12" fmla="*/ 0 w 75"/>
                    <a:gd name="T13" fmla="*/ 50 h 10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5" h="109">
                      <a:moveTo>
                        <a:pt x="75" y="0"/>
                      </a:moveTo>
                      <a:lnTo>
                        <a:pt x="69" y="12"/>
                      </a:lnTo>
                      <a:lnTo>
                        <a:pt x="58" y="27"/>
                      </a:lnTo>
                      <a:lnTo>
                        <a:pt x="48" y="43"/>
                      </a:lnTo>
                      <a:lnTo>
                        <a:pt x="37" y="58"/>
                      </a:lnTo>
                      <a:lnTo>
                        <a:pt x="14" y="89"/>
                      </a:lnTo>
                      <a:lnTo>
                        <a:pt x="0" y="109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606" name="Freeform 190"/>
                <p:cNvSpPr>
                  <a:spLocks/>
                </p:cNvSpPr>
                <p:nvPr/>
              </p:nvSpPr>
              <p:spPr bwMode="auto">
                <a:xfrm>
                  <a:off x="704" y="1840"/>
                  <a:ext cx="44" cy="62"/>
                </a:xfrm>
                <a:custGeom>
                  <a:avLst/>
                  <a:gdLst>
                    <a:gd name="T0" fmla="*/ 22 w 55"/>
                    <a:gd name="T1" fmla="*/ 0 h 73"/>
                    <a:gd name="T2" fmla="*/ 18 w 55"/>
                    <a:gd name="T3" fmla="*/ 8 h 73"/>
                    <a:gd name="T4" fmla="*/ 0 w 55"/>
                    <a:gd name="T5" fmla="*/ 38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5" h="73">
                      <a:moveTo>
                        <a:pt x="55" y="0"/>
                      </a:moveTo>
                      <a:lnTo>
                        <a:pt x="45" y="15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2590" name="Group 191"/>
              <p:cNvGrpSpPr>
                <a:grpSpLocks/>
              </p:cNvGrpSpPr>
              <p:nvPr/>
            </p:nvGrpSpPr>
            <p:grpSpPr bwMode="auto">
              <a:xfrm>
                <a:off x="1545" y="1055"/>
                <a:ext cx="212" cy="847"/>
                <a:chOff x="1545" y="1055"/>
                <a:chExt cx="212" cy="847"/>
              </a:xfrm>
            </p:grpSpPr>
            <p:sp>
              <p:nvSpPr>
                <p:cNvPr id="152591" name="Freeform 192"/>
                <p:cNvSpPr>
                  <a:spLocks/>
                </p:cNvSpPr>
                <p:nvPr/>
              </p:nvSpPr>
              <p:spPr bwMode="auto">
                <a:xfrm>
                  <a:off x="1712" y="1055"/>
                  <a:ext cx="45" cy="61"/>
                </a:xfrm>
                <a:custGeom>
                  <a:avLst/>
                  <a:gdLst>
                    <a:gd name="T0" fmla="*/ 22 w 57"/>
                    <a:gd name="T1" fmla="*/ 0 h 73"/>
                    <a:gd name="T2" fmla="*/ 5 w 57"/>
                    <a:gd name="T3" fmla="*/ 28 h 73"/>
                    <a:gd name="T4" fmla="*/ 0 w 57"/>
                    <a:gd name="T5" fmla="*/ 36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" h="73">
                      <a:moveTo>
                        <a:pt x="57" y="0"/>
                      </a:moveTo>
                      <a:lnTo>
                        <a:pt x="11" y="58"/>
                      </a:lnTo>
                      <a:lnTo>
                        <a:pt x="0" y="73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2" name="Freeform 193"/>
                <p:cNvSpPr>
                  <a:spLocks/>
                </p:cNvSpPr>
                <p:nvPr/>
              </p:nvSpPr>
              <p:spPr bwMode="auto">
                <a:xfrm>
                  <a:off x="1634" y="1138"/>
                  <a:ext cx="62" cy="84"/>
                </a:xfrm>
                <a:custGeom>
                  <a:avLst/>
                  <a:gdLst>
                    <a:gd name="T0" fmla="*/ 37 w 74"/>
                    <a:gd name="T1" fmla="*/ 0 h 108"/>
                    <a:gd name="T2" fmla="*/ 29 w 74"/>
                    <a:gd name="T3" fmla="*/ 7 h 108"/>
                    <a:gd name="T4" fmla="*/ 19 w 74"/>
                    <a:gd name="T5" fmla="*/ 18 h 108"/>
                    <a:gd name="T6" fmla="*/ 13 w 74"/>
                    <a:gd name="T7" fmla="*/ 24 h 108"/>
                    <a:gd name="T8" fmla="*/ 8 w 74"/>
                    <a:gd name="T9" fmla="*/ 30 h 108"/>
                    <a:gd name="T10" fmla="*/ 3 w 74"/>
                    <a:gd name="T11" fmla="*/ 35 h 108"/>
                    <a:gd name="T12" fmla="*/ 0 w 74"/>
                    <a:gd name="T13" fmla="*/ 40 h 10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4" h="108">
                      <a:moveTo>
                        <a:pt x="74" y="0"/>
                      </a:moveTo>
                      <a:lnTo>
                        <a:pt x="60" y="19"/>
                      </a:lnTo>
                      <a:lnTo>
                        <a:pt x="39" y="50"/>
                      </a:lnTo>
                      <a:lnTo>
                        <a:pt x="28" y="65"/>
                      </a:lnTo>
                      <a:lnTo>
                        <a:pt x="17" y="81"/>
                      </a:lnTo>
                      <a:lnTo>
                        <a:pt x="7" y="96"/>
                      </a:lnTo>
                      <a:lnTo>
                        <a:pt x="0" y="10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3" name="Freeform 194"/>
                <p:cNvSpPr>
                  <a:spLocks/>
                </p:cNvSpPr>
                <p:nvPr/>
              </p:nvSpPr>
              <p:spPr bwMode="auto">
                <a:xfrm>
                  <a:off x="1573" y="1244"/>
                  <a:ext cx="50" cy="95"/>
                </a:xfrm>
                <a:custGeom>
                  <a:avLst/>
                  <a:gdLst>
                    <a:gd name="T0" fmla="*/ 29 w 60"/>
                    <a:gd name="T1" fmla="*/ 0 h 118"/>
                    <a:gd name="T2" fmla="*/ 27 w 60"/>
                    <a:gd name="T3" fmla="*/ 4 h 118"/>
                    <a:gd name="T4" fmla="*/ 22 w 60"/>
                    <a:gd name="T5" fmla="*/ 11 h 118"/>
                    <a:gd name="T6" fmla="*/ 17 w 60"/>
                    <a:gd name="T7" fmla="*/ 19 h 118"/>
                    <a:gd name="T8" fmla="*/ 13 w 60"/>
                    <a:gd name="T9" fmla="*/ 25 h 118"/>
                    <a:gd name="T10" fmla="*/ 9 w 60"/>
                    <a:gd name="T11" fmla="*/ 33 h 118"/>
                    <a:gd name="T12" fmla="*/ 5 w 60"/>
                    <a:gd name="T13" fmla="*/ 40 h 118"/>
                    <a:gd name="T14" fmla="*/ 2 w 60"/>
                    <a:gd name="T15" fmla="*/ 48 h 118"/>
                    <a:gd name="T16" fmla="*/ 0 w 60"/>
                    <a:gd name="T17" fmla="*/ 49 h 1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" h="118">
                      <a:moveTo>
                        <a:pt x="60" y="0"/>
                      </a:moveTo>
                      <a:lnTo>
                        <a:pt x="54" y="10"/>
                      </a:lnTo>
                      <a:lnTo>
                        <a:pt x="44" y="27"/>
                      </a:lnTo>
                      <a:lnTo>
                        <a:pt x="35" y="44"/>
                      </a:lnTo>
                      <a:lnTo>
                        <a:pt x="26" y="61"/>
                      </a:lnTo>
                      <a:lnTo>
                        <a:pt x="18" y="78"/>
                      </a:lnTo>
                      <a:lnTo>
                        <a:pt x="10" y="96"/>
                      </a:lnTo>
                      <a:lnTo>
                        <a:pt x="2" y="113"/>
                      </a:lnTo>
                      <a:lnTo>
                        <a:pt x="0" y="11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4" name="Freeform 195"/>
                <p:cNvSpPr>
                  <a:spLocks/>
                </p:cNvSpPr>
                <p:nvPr/>
              </p:nvSpPr>
              <p:spPr bwMode="auto">
                <a:xfrm>
                  <a:off x="1545" y="1361"/>
                  <a:ext cx="22" cy="106"/>
                </a:xfrm>
                <a:custGeom>
                  <a:avLst/>
                  <a:gdLst>
                    <a:gd name="T0" fmla="*/ 12 w 27"/>
                    <a:gd name="T1" fmla="*/ 0 h 128"/>
                    <a:gd name="T2" fmla="*/ 9 w 27"/>
                    <a:gd name="T3" fmla="*/ 8 h 128"/>
                    <a:gd name="T4" fmla="*/ 7 w 27"/>
                    <a:gd name="T5" fmla="*/ 17 h 128"/>
                    <a:gd name="T6" fmla="*/ 5 w 27"/>
                    <a:gd name="T7" fmla="*/ 26 h 128"/>
                    <a:gd name="T8" fmla="*/ 3 w 27"/>
                    <a:gd name="T9" fmla="*/ 34 h 128"/>
                    <a:gd name="T10" fmla="*/ 2 w 27"/>
                    <a:gd name="T11" fmla="*/ 42 h 128"/>
                    <a:gd name="T12" fmla="*/ 2 w 27"/>
                    <a:gd name="T13" fmla="*/ 47 h 128"/>
                    <a:gd name="T14" fmla="*/ 1 w 27"/>
                    <a:gd name="T15" fmla="*/ 51 h 128"/>
                    <a:gd name="T16" fmla="*/ 1 w 27"/>
                    <a:gd name="T17" fmla="*/ 55 h 128"/>
                    <a:gd name="T18" fmla="*/ 0 w 27"/>
                    <a:gd name="T19" fmla="*/ 60 h 128"/>
                    <a:gd name="T20" fmla="*/ 0 w 27"/>
                    <a:gd name="T21" fmla="*/ 60 h 12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27" h="128">
                      <a:moveTo>
                        <a:pt x="27" y="0"/>
                      </a:moveTo>
                      <a:lnTo>
                        <a:pt x="20" y="18"/>
                      </a:lnTo>
                      <a:lnTo>
                        <a:pt x="16" y="36"/>
                      </a:lnTo>
                      <a:lnTo>
                        <a:pt x="11" y="54"/>
                      </a:lnTo>
                      <a:lnTo>
                        <a:pt x="7" y="72"/>
                      </a:lnTo>
                      <a:lnTo>
                        <a:pt x="4" y="90"/>
                      </a:lnTo>
                      <a:lnTo>
                        <a:pt x="2" y="100"/>
                      </a:lnTo>
                      <a:lnTo>
                        <a:pt x="1" y="109"/>
                      </a:lnTo>
                      <a:lnTo>
                        <a:pt x="1" y="117"/>
                      </a:lnTo>
                      <a:lnTo>
                        <a:pt x="0" y="127"/>
                      </a:lnTo>
                      <a:lnTo>
                        <a:pt x="0" y="128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5" name="Freeform 196"/>
                <p:cNvSpPr>
                  <a:spLocks/>
                </p:cNvSpPr>
                <p:nvPr/>
              </p:nvSpPr>
              <p:spPr bwMode="auto">
                <a:xfrm>
                  <a:off x="1545" y="1489"/>
                  <a:ext cx="22" cy="106"/>
                </a:xfrm>
                <a:custGeom>
                  <a:avLst/>
                  <a:gdLst>
                    <a:gd name="T0" fmla="*/ 0 w 27"/>
                    <a:gd name="T1" fmla="*/ 0 h 129"/>
                    <a:gd name="T2" fmla="*/ 0 w 27"/>
                    <a:gd name="T3" fmla="*/ 2 h 129"/>
                    <a:gd name="T4" fmla="*/ 1 w 27"/>
                    <a:gd name="T5" fmla="*/ 5 h 129"/>
                    <a:gd name="T6" fmla="*/ 1 w 27"/>
                    <a:gd name="T7" fmla="*/ 9 h 129"/>
                    <a:gd name="T8" fmla="*/ 2 w 27"/>
                    <a:gd name="T9" fmla="*/ 13 h 129"/>
                    <a:gd name="T10" fmla="*/ 2 w 27"/>
                    <a:gd name="T11" fmla="*/ 17 h 129"/>
                    <a:gd name="T12" fmla="*/ 3 w 27"/>
                    <a:gd name="T13" fmla="*/ 25 h 129"/>
                    <a:gd name="T14" fmla="*/ 5 w 27"/>
                    <a:gd name="T15" fmla="*/ 35 h 129"/>
                    <a:gd name="T16" fmla="*/ 7 w 27"/>
                    <a:gd name="T17" fmla="*/ 42 h 129"/>
                    <a:gd name="T18" fmla="*/ 9 w 27"/>
                    <a:gd name="T19" fmla="*/ 50 h 129"/>
                    <a:gd name="T20" fmla="*/ 12 w 27"/>
                    <a:gd name="T21" fmla="*/ 58 h 129"/>
                    <a:gd name="T22" fmla="*/ 12 w 27"/>
                    <a:gd name="T23" fmla="*/ 58 h 12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27" h="129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1" y="11"/>
                      </a:lnTo>
                      <a:lnTo>
                        <a:pt x="1" y="19"/>
                      </a:lnTo>
                      <a:lnTo>
                        <a:pt x="2" y="28"/>
                      </a:lnTo>
                      <a:lnTo>
                        <a:pt x="4" y="38"/>
                      </a:lnTo>
                      <a:lnTo>
                        <a:pt x="7" y="56"/>
                      </a:lnTo>
                      <a:lnTo>
                        <a:pt x="11" y="75"/>
                      </a:lnTo>
                      <a:lnTo>
                        <a:pt x="16" y="92"/>
                      </a:lnTo>
                      <a:lnTo>
                        <a:pt x="20" y="110"/>
                      </a:lnTo>
                      <a:lnTo>
                        <a:pt x="27" y="128"/>
                      </a:lnTo>
                      <a:lnTo>
                        <a:pt x="27" y="129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6" name="Freeform 197"/>
                <p:cNvSpPr>
                  <a:spLocks/>
                </p:cNvSpPr>
                <p:nvPr/>
              </p:nvSpPr>
              <p:spPr bwMode="auto">
                <a:xfrm>
                  <a:off x="1573" y="1617"/>
                  <a:ext cx="50" cy="95"/>
                </a:xfrm>
                <a:custGeom>
                  <a:avLst/>
                  <a:gdLst>
                    <a:gd name="T0" fmla="*/ 0 w 60"/>
                    <a:gd name="T1" fmla="*/ 0 h 117"/>
                    <a:gd name="T2" fmla="*/ 2 w 60"/>
                    <a:gd name="T3" fmla="*/ 2 h 117"/>
                    <a:gd name="T4" fmla="*/ 5 w 60"/>
                    <a:gd name="T5" fmla="*/ 10 h 117"/>
                    <a:gd name="T6" fmla="*/ 9 w 60"/>
                    <a:gd name="T7" fmla="*/ 17 h 117"/>
                    <a:gd name="T8" fmla="*/ 13 w 60"/>
                    <a:gd name="T9" fmla="*/ 24 h 117"/>
                    <a:gd name="T10" fmla="*/ 17 w 60"/>
                    <a:gd name="T11" fmla="*/ 32 h 117"/>
                    <a:gd name="T12" fmla="*/ 22 w 60"/>
                    <a:gd name="T13" fmla="*/ 39 h 117"/>
                    <a:gd name="T14" fmla="*/ 27 w 60"/>
                    <a:gd name="T15" fmla="*/ 47 h 117"/>
                    <a:gd name="T16" fmla="*/ 29 w 60"/>
                    <a:gd name="T17" fmla="*/ 51 h 1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" h="117">
                      <a:moveTo>
                        <a:pt x="0" y="0"/>
                      </a:moveTo>
                      <a:lnTo>
                        <a:pt x="2" y="4"/>
                      </a:lnTo>
                      <a:lnTo>
                        <a:pt x="10" y="22"/>
                      </a:lnTo>
                      <a:lnTo>
                        <a:pt x="18" y="39"/>
                      </a:lnTo>
                      <a:lnTo>
                        <a:pt x="26" y="56"/>
                      </a:lnTo>
                      <a:lnTo>
                        <a:pt x="35" y="74"/>
                      </a:lnTo>
                      <a:lnTo>
                        <a:pt x="44" y="90"/>
                      </a:lnTo>
                      <a:lnTo>
                        <a:pt x="54" y="107"/>
                      </a:lnTo>
                      <a:lnTo>
                        <a:pt x="60" y="117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7" name="Freeform 198"/>
                <p:cNvSpPr>
                  <a:spLocks/>
                </p:cNvSpPr>
                <p:nvPr/>
              </p:nvSpPr>
              <p:spPr bwMode="auto">
                <a:xfrm>
                  <a:off x="1634" y="1734"/>
                  <a:ext cx="62" cy="90"/>
                </a:xfrm>
                <a:custGeom>
                  <a:avLst/>
                  <a:gdLst>
                    <a:gd name="T0" fmla="*/ 0 w 74"/>
                    <a:gd name="T1" fmla="*/ 0 h 109"/>
                    <a:gd name="T2" fmla="*/ 3 w 74"/>
                    <a:gd name="T3" fmla="*/ 6 h 109"/>
                    <a:gd name="T4" fmla="*/ 8 w 74"/>
                    <a:gd name="T5" fmla="*/ 12 h 109"/>
                    <a:gd name="T6" fmla="*/ 13 w 74"/>
                    <a:gd name="T7" fmla="*/ 21 h 109"/>
                    <a:gd name="T8" fmla="*/ 19 w 74"/>
                    <a:gd name="T9" fmla="*/ 27 h 109"/>
                    <a:gd name="T10" fmla="*/ 29 w 74"/>
                    <a:gd name="T11" fmla="*/ 41 h 109"/>
                    <a:gd name="T12" fmla="*/ 37 w 74"/>
                    <a:gd name="T13" fmla="*/ 50 h 10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74" h="109">
                      <a:moveTo>
                        <a:pt x="0" y="0"/>
                      </a:moveTo>
                      <a:lnTo>
                        <a:pt x="7" y="12"/>
                      </a:lnTo>
                      <a:lnTo>
                        <a:pt x="17" y="27"/>
                      </a:lnTo>
                      <a:lnTo>
                        <a:pt x="28" y="43"/>
                      </a:lnTo>
                      <a:lnTo>
                        <a:pt x="39" y="58"/>
                      </a:lnTo>
                      <a:lnTo>
                        <a:pt x="60" y="89"/>
                      </a:lnTo>
                      <a:lnTo>
                        <a:pt x="74" y="109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52598" name="Freeform 199"/>
                <p:cNvSpPr>
                  <a:spLocks/>
                </p:cNvSpPr>
                <p:nvPr/>
              </p:nvSpPr>
              <p:spPr bwMode="auto">
                <a:xfrm>
                  <a:off x="1712" y="1840"/>
                  <a:ext cx="45" cy="62"/>
                </a:xfrm>
                <a:custGeom>
                  <a:avLst/>
                  <a:gdLst>
                    <a:gd name="T0" fmla="*/ 0 w 57"/>
                    <a:gd name="T1" fmla="*/ 0 h 73"/>
                    <a:gd name="T2" fmla="*/ 5 w 57"/>
                    <a:gd name="T3" fmla="*/ 8 h 73"/>
                    <a:gd name="T4" fmla="*/ 22 w 57"/>
                    <a:gd name="T5" fmla="*/ 38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7" h="73">
                      <a:moveTo>
                        <a:pt x="0" y="0"/>
                      </a:moveTo>
                      <a:lnTo>
                        <a:pt x="11" y="15"/>
                      </a:lnTo>
                      <a:lnTo>
                        <a:pt x="57" y="73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5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" dur="500"/>
                                        <p:tgtEl>
                                          <p:spTgt spid="275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5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" dur="500"/>
                                        <p:tgtEl>
                                          <p:spTgt spid="275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459" grpId="0" autoUpdateAnimBg="0"/>
      <p:bldP spid="275460" grpId="0" autoUpdateAnimBg="0"/>
      <p:bldP spid="275461" grpId="0" autoUpdateAnimBg="0"/>
      <p:bldP spid="275462" grpId="0" autoUpdateAnimBg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Text Box 2"/>
          <p:cNvSpPr txBox="1">
            <a:spLocks noChangeArrowheads="1"/>
          </p:cNvSpPr>
          <p:nvPr/>
        </p:nvSpPr>
        <p:spPr bwMode="auto">
          <a:xfrm>
            <a:off x="0" y="0"/>
            <a:ext cx="53451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 sz="3600">
                <a:solidFill>
                  <a:schemeClr val="accent2"/>
                </a:solidFill>
              </a:rPr>
              <a:t>⒊ </a:t>
            </a:r>
            <a:r>
              <a:rPr lang="zh-CN" altLang="en-US" sz="3600">
                <a:solidFill>
                  <a:schemeClr val="accent2"/>
                </a:solidFill>
              </a:rPr>
              <a:t>相贯线的形状及投影：</a:t>
            </a:r>
          </a:p>
        </p:txBody>
      </p:sp>
      <p:sp>
        <p:nvSpPr>
          <p:cNvPr id="277507" name="Text Box 3"/>
          <p:cNvSpPr txBox="1">
            <a:spLocks noChangeArrowheads="1"/>
          </p:cNvSpPr>
          <p:nvPr/>
        </p:nvSpPr>
        <p:spPr bwMode="auto">
          <a:xfrm>
            <a:off x="0" y="692150"/>
            <a:ext cx="9144000" cy="4703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zh-CN" sz="3600"/>
              <a:t>        </a:t>
            </a:r>
            <a:r>
              <a:rPr lang="zh-CN" altLang="en-US" sz="3600"/>
              <a:t>相贯线为</a:t>
            </a:r>
            <a:r>
              <a:rPr lang="zh-CN" altLang="en-US" sz="3600">
                <a:solidFill>
                  <a:srgbClr val="FF0000"/>
                </a:solidFill>
              </a:rPr>
              <a:t>光滑封闭的空间曲线</a:t>
            </a:r>
            <a:r>
              <a:rPr lang="zh-CN" altLang="en-US" sz="3600"/>
              <a:t>。当两圆柱正交，小圆柱穿大圆柱时，相贯线在非积聚性投影上总是</a:t>
            </a:r>
            <a:r>
              <a:rPr lang="zh-CN" altLang="en-US" sz="3600">
                <a:solidFill>
                  <a:srgbClr val="FF0000"/>
                </a:solidFill>
              </a:rPr>
              <a:t>向大圆柱里弯曲</a:t>
            </a:r>
            <a:r>
              <a:rPr lang="zh-CN" altLang="en-US" sz="3600">
                <a:solidFill>
                  <a:schemeClr val="tx2"/>
                </a:solidFill>
              </a:rPr>
              <a:t>，</a:t>
            </a:r>
            <a:r>
              <a:rPr lang="zh-CN" altLang="en-US" sz="3600"/>
              <a:t>当</a:t>
            </a:r>
            <a:r>
              <a:rPr lang="zh-CN" altLang="en-US" sz="3600">
                <a:solidFill>
                  <a:srgbClr val="FF0000"/>
                </a:solidFill>
              </a:rPr>
              <a:t>两圆柱直径相等</a:t>
            </a:r>
            <a:r>
              <a:rPr lang="zh-CN" altLang="en-US" sz="3600"/>
              <a:t>时，相贯线在空间为两个椭圆，其</a:t>
            </a:r>
            <a:r>
              <a:rPr lang="zh-CN" altLang="en-US" sz="3600">
                <a:solidFill>
                  <a:srgbClr val="FF0000"/>
                </a:solidFill>
              </a:rPr>
              <a:t>投影变为直线</a:t>
            </a:r>
            <a:r>
              <a:rPr lang="zh-CN" altLang="en-US" sz="3600"/>
              <a:t>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zh-CN" altLang="en-US" sz="3600"/>
              <a:t>        在两体</a:t>
            </a:r>
            <a:r>
              <a:rPr lang="zh-CN" altLang="en-US" sz="3600">
                <a:solidFill>
                  <a:srgbClr val="FF0000"/>
                </a:solidFill>
              </a:rPr>
              <a:t>相交区域内不应有圆柱体轮廓素线的投影</a:t>
            </a:r>
            <a:r>
              <a:rPr lang="zh-CN" altLang="en-US" sz="3600"/>
              <a:t>。</a:t>
            </a:r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7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507" grpId="0" autoUpdateAnimBg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Text Box 75"/>
          <p:cNvSpPr txBox="1">
            <a:spLocks noChangeArrowheads="1"/>
          </p:cNvSpPr>
          <p:nvPr/>
        </p:nvSpPr>
        <p:spPr bwMode="auto">
          <a:xfrm>
            <a:off x="0" y="-30163"/>
            <a:ext cx="5795963" cy="7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四、多体相贯</a:t>
            </a:r>
          </a:p>
        </p:txBody>
      </p:sp>
      <p:sp>
        <p:nvSpPr>
          <p:cNvPr id="278604" name="Text Box 76"/>
          <p:cNvSpPr txBox="1">
            <a:spLocks noChangeArrowheads="1"/>
          </p:cNvSpPr>
          <p:nvPr/>
        </p:nvSpPr>
        <p:spPr bwMode="auto">
          <a:xfrm>
            <a:off x="0" y="5013325"/>
            <a:ext cx="914400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CN">
                <a:solidFill>
                  <a:srgbClr val="FF0000"/>
                </a:solidFill>
              </a:rPr>
              <a:t>         </a:t>
            </a:r>
            <a:r>
              <a:rPr lang="zh-CN" altLang="en-US" sz="3600">
                <a:solidFill>
                  <a:srgbClr val="FF0000"/>
                </a:solidFill>
              </a:rPr>
              <a:t>每个局部都是两体相贯</a:t>
            </a:r>
            <a:r>
              <a:rPr lang="zh-CN" altLang="en-US" sz="3600"/>
              <a:t>，首先分析它是由哪些基本体组成的，然后</a:t>
            </a:r>
            <a:r>
              <a:rPr lang="zh-CN" altLang="en-US" sz="3600">
                <a:solidFill>
                  <a:srgbClr val="FF0000"/>
                </a:solidFill>
              </a:rPr>
              <a:t>两两进行相贯线的分析与作图</a:t>
            </a:r>
            <a:r>
              <a:rPr lang="zh-CN" altLang="en-US" sz="3600"/>
              <a:t>。</a:t>
            </a:r>
          </a:p>
        </p:txBody>
      </p:sp>
      <p:grpSp>
        <p:nvGrpSpPr>
          <p:cNvPr id="154628" name="Group 77"/>
          <p:cNvGrpSpPr>
            <a:grpSpLocks/>
          </p:cNvGrpSpPr>
          <p:nvPr/>
        </p:nvGrpSpPr>
        <p:grpSpPr bwMode="auto">
          <a:xfrm>
            <a:off x="179388" y="981075"/>
            <a:ext cx="4176712" cy="3575050"/>
            <a:chOff x="249" y="734"/>
            <a:chExt cx="3946" cy="3378"/>
          </a:xfrm>
        </p:grpSpPr>
        <p:grpSp>
          <p:nvGrpSpPr>
            <p:cNvPr id="154780" name="Group 78"/>
            <p:cNvGrpSpPr>
              <a:grpSpLocks/>
            </p:cNvGrpSpPr>
            <p:nvPr/>
          </p:nvGrpSpPr>
          <p:grpSpPr bwMode="auto">
            <a:xfrm>
              <a:off x="249" y="734"/>
              <a:ext cx="3946" cy="3378"/>
              <a:chOff x="249" y="734"/>
              <a:chExt cx="3946" cy="3378"/>
            </a:xfrm>
          </p:grpSpPr>
          <p:sp>
            <p:nvSpPr>
              <p:cNvPr id="154786" name="Line 79"/>
              <p:cNvSpPr>
                <a:spLocks noChangeShapeType="1"/>
              </p:cNvSpPr>
              <p:nvPr/>
            </p:nvSpPr>
            <p:spPr bwMode="auto">
              <a:xfrm>
                <a:off x="249" y="1860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87" name="Line 80"/>
              <p:cNvSpPr>
                <a:spLocks noChangeShapeType="1"/>
              </p:cNvSpPr>
              <p:nvPr/>
            </p:nvSpPr>
            <p:spPr bwMode="auto">
              <a:xfrm>
                <a:off x="555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88" name="Line 81"/>
              <p:cNvSpPr>
                <a:spLocks noChangeShapeType="1"/>
              </p:cNvSpPr>
              <p:nvPr/>
            </p:nvSpPr>
            <p:spPr bwMode="auto">
              <a:xfrm>
                <a:off x="591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89" name="Line 82"/>
              <p:cNvSpPr>
                <a:spLocks noChangeShapeType="1"/>
              </p:cNvSpPr>
              <p:nvPr/>
            </p:nvSpPr>
            <p:spPr bwMode="auto">
              <a:xfrm>
                <a:off x="913" y="1860"/>
                <a:ext cx="1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0" name="Line 83"/>
              <p:cNvSpPr>
                <a:spLocks noChangeShapeType="1"/>
              </p:cNvSpPr>
              <p:nvPr/>
            </p:nvSpPr>
            <p:spPr bwMode="auto">
              <a:xfrm>
                <a:off x="949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1" name="Line 84"/>
              <p:cNvSpPr>
                <a:spLocks noChangeShapeType="1"/>
              </p:cNvSpPr>
              <p:nvPr/>
            </p:nvSpPr>
            <p:spPr bwMode="auto">
              <a:xfrm>
                <a:off x="1270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2" name="Line 85"/>
              <p:cNvSpPr>
                <a:spLocks noChangeShapeType="1"/>
              </p:cNvSpPr>
              <p:nvPr/>
            </p:nvSpPr>
            <p:spPr bwMode="auto">
              <a:xfrm>
                <a:off x="1306" y="1860"/>
                <a:ext cx="3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3" name="Line 86"/>
              <p:cNvSpPr>
                <a:spLocks noChangeShapeType="1"/>
              </p:cNvSpPr>
              <p:nvPr/>
            </p:nvSpPr>
            <p:spPr bwMode="auto">
              <a:xfrm>
                <a:off x="1628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4" name="Line 87"/>
              <p:cNvSpPr>
                <a:spLocks noChangeShapeType="1"/>
              </p:cNvSpPr>
              <p:nvPr/>
            </p:nvSpPr>
            <p:spPr bwMode="auto">
              <a:xfrm>
                <a:off x="1664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5" name="Line 88"/>
              <p:cNvSpPr>
                <a:spLocks noChangeShapeType="1"/>
              </p:cNvSpPr>
              <p:nvPr/>
            </p:nvSpPr>
            <p:spPr bwMode="auto">
              <a:xfrm>
                <a:off x="1983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6" name="Line 89"/>
              <p:cNvSpPr>
                <a:spLocks noChangeShapeType="1"/>
              </p:cNvSpPr>
              <p:nvPr/>
            </p:nvSpPr>
            <p:spPr bwMode="auto">
              <a:xfrm>
                <a:off x="2020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7" name="Line 90"/>
              <p:cNvSpPr>
                <a:spLocks noChangeShapeType="1"/>
              </p:cNvSpPr>
              <p:nvPr/>
            </p:nvSpPr>
            <p:spPr bwMode="auto">
              <a:xfrm>
                <a:off x="2341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8" name="Line 91"/>
              <p:cNvSpPr>
                <a:spLocks noChangeShapeType="1"/>
              </p:cNvSpPr>
              <p:nvPr/>
            </p:nvSpPr>
            <p:spPr bwMode="auto">
              <a:xfrm>
                <a:off x="2377" y="1860"/>
                <a:ext cx="28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99" name="Line 92"/>
              <p:cNvSpPr>
                <a:spLocks noChangeShapeType="1"/>
              </p:cNvSpPr>
              <p:nvPr/>
            </p:nvSpPr>
            <p:spPr bwMode="auto">
              <a:xfrm>
                <a:off x="256" y="3510"/>
                <a:ext cx="27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0" name="Line 93"/>
              <p:cNvSpPr>
                <a:spLocks noChangeShapeType="1"/>
              </p:cNvSpPr>
              <p:nvPr/>
            </p:nvSpPr>
            <p:spPr bwMode="auto">
              <a:xfrm>
                <a:off x="553" y="3510"/>
                <a:ext cx="1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1" name="Line 94"/>
              <p:cNvSpPr>
                <a:spLocks noChangeShapeType="1"/>
              </p:cNvSpPr>
              <p:nvPr/>
            </p:nvSpPr>
            <p:spPr bwMode="auto">
              <a:xfrm>
                <a:off x="589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2" name="Line 95"/>
              <p:cNvSpPr>
                <a:spLocks noChangeShapeType="1"/>
              </p:cNvSpPr>
              <p:nvPr/>
            </p:nvSpPr>
            <p:spPr bwMode="auto">
              <a:xfrm>
                <a:off x="910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3" name="Line 96"/>
              <p:cNvSpPr>
                <a:spLocks noChangeShapeType="1"/>
              </p:cNvSpPr>
              <p:nvPr/>
            </p:nvSpPr>
            <p:spPr bwMode="auto">
              <a:xfrm>
                <a:off x="947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4" name="Line 97"/>
              <p:cNvSpPr>
                <a:spLocks noChangeShapeType="1"/>
              </p:cNvSpPr>
              <p:nvPr/>
            </p:nvSpPr>
            <p:spPr bwMode="auto">
              <a:xfrm>
                <a:off x="1268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5" name="Line 98"/>
              <p:cNvSpPr>
                <a:spLocks noChangeShapeType="1"/>
              </p:cNvSpPr>
              <p:nvPr/>
            </p:nvSpPr>
            <p:spPr bwMode="auto">
              <a:xfrm>
                <a:off x="1304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6" name="Line 99"/>
              <p:cNvSpPr>
                <a:spLocks noChangeShapeType="1"/>
              </p:cNvSpPr>
              <p:nvPr/>
            </p:nvSpPr>
            <p:spPr bwMode="auto">
              <a:xfrm>
                <a:off x="1623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7" name="Line 100"/>
              <p:cNvSpPr>
                <a:spLocks noChangeShapeType="1"/>
              </p:cNvSpPr>
              <p:nvPr/>
            </p:nvSpPr>
            <p:spPr bwMode="auto">
              <a:xfrm>
                <a:off x="1660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8" name="Line 101"/>
              <p:cNvSpPr>
                <a:spLocks noChangeShapeType="1"/>
              </p:cNvSpPr>
              <p:nvPr/>
            </p:nvSpPr>
            <p:spPr bwMode="auto">
              <a:xfrm>
                <a:off x="1981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09" name="Line 102"/>
              <p:cNvSpPr>
                <a:spLocks noChangeShapeType="1"/>
              </p:cNvSpPr>
              <p:nvPr/>
            </p:nvSpPr>
            <p:spPr bwMode="auto">
              <a:xfrm>
                <a:off x="2017" y="351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0" name="Line 103"/>
              <p:cNvSpPr>
                <a:spLocks noChangeShapeType="1"/>
              </p:cNvSpPr>
              <p:nvPr/>
            </p:nvSpPr>
            <p:spPr bwMode="auto">
              <a:xfrm>
                <a:off x="2339" y="351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1" name="Line 104"/>
              <p:cNvSpPr>
                <a:spLocks noChangeShapeType="1"/>
              </p:cNvSpPr>
              <p:nvPr/>
            </p:nvSpPr>
            <p:spPr bwMode="auto">
              <a:xfrm>
                <a:off x="2375" y="3510"/>
                <a:ext cx="27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2" name="Line 105"/>
              <p:cNvSpPr>
                <a:spLocks noChangeShapeType="1"/>
              </p:cNvSpPr>
              <p:nvPr/>
            </p:nvSpPr>
            <p:spPr bwMode="auto">
              <a:xfrm>
                <a:off x="3507" y="734"/>
                <a:ext cx="0" cy="15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3" name="Line 106"/>
              <p:cNvSpPr>
                <a:spLocks noChangeShapeType="1"/>
              </p:cNvSpPr>
              <p:nvPr/>
            </p:nvSpPr>
            <p:spPr bwMode="auto">
              <a:xfrm>
                <a:off x="3507" y="913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4" name="Line 107"/>
              <p:cNvSpPr>
                <a:spLocks noChangeShapeType="1"/>
              </p:cNvSpPr>
              <p:nvPr/>
            </p:nvSpPr>
            <p:spPr bwMode="auto">
              <a:xfrm>
                <a:off x="3507" y="950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5" name="Line 108"/>
              <p:cNvSpPr>
                <a:spLocks noChangeShapeType="1"/>
              </p:cNvSpPr>
              <p:nvPr/>
            </p:nvSpPr>
            <p:spPr bwMode="auto">
              <a:xfrm>
                <a:off x="3507" y="1271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6" name="Line 109"/>
              <p:cNvSpPr>
                <a:spLocks noChangeShapeType="1"/>
              </p:cNvSpPr>
              <p:nvPr/>
            </p:nvSpPr>
            <p:spPr bwMode="auto">
              <a:xfrm>
                <a:off x="3507" y="1307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7" name="Line 110"/>
              <p:cNvSpPr>
                <a:spLocks noChangeShapeType="1"/>
              </p:cNvSpPr>
              <p:nvPr/>
            </p:nvSpPr>
            <p:spPr bwMode="auto">
              <a:xfrm>
                <a:off x="3507" y="1629"/>
                <a:ext cx="0" cy="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8" name="Line 111"/>
              <p:cNvSpPr>
                <a:spLocks noChangeShapeType="1"/>
              </p:cNvSpPr>
              <p:nvPr/>
            </p:nvSpPr>
            <p:spPr bwMode="auto">
              <a:xfrm>
                <a:off x="3507" y="1665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19" name="Line 112"/>
              <p:cNvSpPr>
                <a:spLocks noChangeShapeType="1"/>
              </p:cNvSpPr>
              <p:nvPr/>
            </p:nvSpPr>
            <p:spPr bwMode="auto">
              <a:xfrm>
                <a:off x="3507" y="1986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0" name="Line 113"/>
              <p:cNvSpPr>
                <a:spLocks noChangeShapeType="1"/>
              </p:cNvSpPr>
              <p:nvPr/>
            </p:nvSpPr>
            <p:spPr bwMode="auto">
              <a:xfrm>
                <a:off x="3507" y="2023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1" name="Line 114"/>
              <p:cNvSpPr>
                <a:spLocks noChangeShapeType="1"/>
              </p:cNvSpPr>
              <p:nvPr/>
            </p:nvSpPr>
            <p:spPr bwMode="auto">
              <a:xfrm>
                <a:off x="3507" y="2344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2" name="Line 115"/>
              <p:cNvSpPr>
                <a:spLocks noChangeShapeType="1"/>
              </p:cNvSpPr>
              <p:nvPr/>
            </p:nvSpPr>
            <p:spPr bwMode="auto">
              <a:xfrm>
                <a:off x="3507" y="2380"/>
                <a:ext cx="0" cy="15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3" name="Line 116"/>
              <p:cNvSpPr>
                <a:spLocks noChangeShapeType="1"/>
              </p:cNvSpPr>
              <p:nvPr/>
            </p:nvSpPr>
            <p:spPr bwMode="auto">
              <a:xfrm>
                <a:off x="1857" y="771"/>
                <a:ext cx="0" cy="1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4" name="Line 117"/>
              <p:cNvSpPr>
                <a:spLocks noChangeShapeType="1"/>
              </p:cNvSpPr>
              <p:nvPr/>
            </p:nvSpPr>
            <p:spPr bwMode="auto">
              <a:xfrm>
                <a:off x="1857" y="961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5" name="Line 118"/>
              <p:cNvSpPr>
                <a:spLocks noChangeShapeType="1"/>
              </p:cNvSpPr>
              <p:nvPr/>
            </p:nvSpPr>
            <p:spPr bwMode="auto">
              <a:xfrm>
                <a:off x="1857" y="997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6" name="Line 119"/>
              <p:cNvSpPr>
                <a:spLocks noChangeShapeType="1"/>
              </p:cNvSpPr>
              <p:nvPr/>
            </p:nvSpPr>
            <p:spPr bwMode="auto">
              <a:xfrm>
                <a:off x="1857" y="1319"/>
                <a:ext cx="0" cy="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7" name="Line 120"/>
              <p:cNvSpPr>
                <a:spLocks noChangeShapeType="1"/>
              </p:cNvSpPr>
              <p:nvPr/>
            </p:nvSpPr>
            <p:spPr bwMode="auto">
              <a:xfrm>
                <a:off x="1857" y="1355"/>
                <a:ext cx="0" cy="1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8" name="Line 121"/>
              <p:cNvSpPr>
                <a:spLocks noChangeShapeType="1"/>
              </p:cNvSpPr>
              <p:nvPr/>
            </p:nvSpPr>
            <p:spPr bwMode="auto">
              <a:xfrm>
                <a:off x="802" y="931"/>
                <a:ext cx="0" cy="23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29" name="Line 122"/>
              <p:cNvSpPr>
                <a:spLocks noChangeShapeType="1"/>
              </p:cNvSpPr>
              <p:nvPr/>
            </p:nvSpPr>
            <p:spPr bwMode="auto">
              <a:xfrm>
                <a:off x="802" y="1185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0" name="Line 123"/>
              <p:cNvSpPr>
                <a:spLocks noChangeShapeType="1"/>
              </p:cNvSpPr>
              <p:nvPr/>
            </p:nvSpPr>
            <p:spPr bwMode="auto">
              <a:xfrm>
                <a:off x="802" y="1221"/>
                <a:ext cx="0" cy="23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1" name="Freeform 124"/>
              <p:cNvSpPr>
                <a:spLocks/>
              </p:cNvSpPr>
              <p:nvPr/>
            </p:nvSpPr>
            <p:spPr bwMode="auto">
              <a:xfrm>
                <a:off x="2905" y="1411"/>
                <a:ext cx="1204" cy="1051"/>
              </a:xfrm>
              <a:custGeom>
                <a:avLst/>
                <a:gdLst>
                  <a:gd name="T0" fmla="*/ 6 w 3722"/>
                  <a:gd name="T1" fmla="*/ 1 h 3251"/>
                  <a:gd name="T2" fmla="*/ 5 w 3722"/>
                  <a:gd name="T3" fmla="*/ 2 h 3251"/>
                  <a:gd name="T4" fmla="*/ 4 w 3722"/>
                  <a:gd name="T5" fmla="*/ 3 h 3251"/>
                  <a:gd name="T6" fmla="*/ 3 w 3722"/>
                  <a:gd name="T7" fmla="*/ 5 h 3251"/>
                  <a:gd name="T8" fmla="*/ 2 w 3722"/>
                  <a:gd name="T9" fmla="*/ 6 h 3251"/>
                  <a:gd name="T10" fmla="*/ 2 w 3722"/>
                  <a:gd name="T11" fmla="*/ 7 h 3251"/>
                  <a:gd name="T12" fmla="*/ 1 w 3722"/>
                  <a:gd name="T13" fmla="*/ 9 h 3251"/>
                  <a:gd name="T14" fmla="*/ 1 w 3722"/>
                  <a:gd name="T15" fmla="*/ 10 h 3251"/>
                  <a:gd name="T16" fmla="*/ 0 w 3722"/>
                  <a:gd name="T17" fmla="*/ 12 h 3251"/>
                  <a:gd name="T18" fmla="*/ 0 w 3722"/>
                  <a:gd name="T19" fmla="*/ 14 h 3251"/>
                  <a:gd name="T20" fmla="*/ 0 w 3722"/>
                  <a:gd name="T21" fmla="*/ 15 h 3251"/>
                  <a:gd name="T22" fmla="*/ 0 w 3722"/>
                  <a:gd name="T23" fmla="*/ 17 h 3251"/>
                  <a:gd name="T24" fmla="*/ 0 w 3722"/>
                  <a:gd name="T25" fmla="*/ 18 h 3251"/>
                  <a:gd name="T26" fmla="*/ 1 w 3722"/>
                  <a:gd name="T27" fmla="*/ 20 h 3251"/>
                  <a:gd name="T28" fmla="*/ 1 w 3722"/>
                  <a:gd name="T29" fmla="*/ 21 h 3251"/>
                  <a:gd name="T30" fmla="*/ 2 w 3722"/>
                  <a:gd name="T31" fmla="*/ 23 h 3251"/>
                  <a:gd name="T32" fmla="*/ 2 w 3722"/>
                  <a:gd name="T33" fmla="*/ 24 h 3251"/>
                  <a:gd name="T34" fmla="*/ 3 w 3722"/>
                  <a:gd name="T35" fmla="*/ 26 h 3251"/>
                  <a:gd name="T36" fmla="*/ 4 w 3722"/>
                  <a:gd name="T37" fmla="*/ 27 h 3251"/>
                  <a:gd name="T38" fmla="*/ 5 w 3722"/>
                  <a:gd name="T39" fmla="*/ 28 h 3251"/>
                  <a:gd name="T40" fmla="*/ 6 w 3722"/>
                  <a:gd name="T41" fmla="*/ 29 h 3251"/>
                  <a:gd name="T42" fmla="*/ 7 w 3722"/>
                  <a:gd name="T43" fmla="*/ 30 h 3251"/>
                  <a:gd name="T44" fmla="*/ 8 w 3722"/>
                  <a:gd name="T45" fmla="*/ 31 h 3251"/>
                  <a:gd name="T46" fmla="*/ 9 w 3722"/>
                  <a:gd name="T47" fmla="*/ 32 h 3251"/>
                  <a:gd name="T48" fmla="*/ 11 w 3722"/>
                  <a:gd name="T49" fmla="*/ 33 h 3251"/>
                  <a:gd name="T50" fmla="*/ 12 w 3722"/>
                  <a:gd name="T51" fmla="*/ 34 h 3251"/>
                  <a:gd name="T52" fmla="*/ 14 w 3722"/>
                  <a:gd name="T53" fmla="*/ 34 h 3251"/>
                  <a:gd name="T54" fmla="*/ 16 w 3722"/>
                  <a:gd name="T55" fmla="*/ 35 h 3251"/>
                  <a:gd name="T56" fmla="*/ 17 w 3722"/>
                  <a:gd name="T57" fmla="*/ 35 h 3251"/>
                  <a:gd name="T58" fmla="*/ 18 w 3722"/>
                  <a:gd name="T59" fmla="*/ 36 h 3251"/>
                  <a:gd name="T60" fmla="*/ 20 w 3722"/>
                  <a:gd name="T61" fmla="*/ 36 h 3251"/>
                  <a:gd name="T62" fmla="*/ 22 w 3722"/>
                  <a:gd name="T63" fmla="*/ 36 h 3251"/>
                  <a:gd name="T64" fmla="*/ 23 w 3722"/>
                  <a:gd name="T65" fmla="*/ 35 h 3251"/>
                  <a:gd name="T66" fmla="*/ 25 w 3722"/>
                  <a:gd name="T67" fmla="*/ 35 h 3251"/>
                  <a:gd name="T68" fmla="*/ 27 w 3722"/>
                  <a:gd name="T69" fmla="*/ 35 h 3251"/>
                  <a:gd name="T70" fmla="*/ 28 w 3722"/>
                  <a:gd name="T71" fmla="*/ 34 h 3251"/>
                  <a:gd name="T72" fmla="*/ 29 w 3722"/>
                  <a:gd name="T73" fmla="*/ 33 h 3251"/>
                  <a:gd name="T74" fmla="*/ 31 w 3722"/>
                  <a:gd name="T75" fmla="*/ 33 h 3251"/>
                  <a:gd name="T76" fmla="*/ 32 w 3722"/>
                  <a:gd name="T77" fmla="*/ 32 h 3251"/>
                  <a:gd name="T78" fmla="*/ 33 w 3722"/>
                  <a:gd name="T79" fmla="*/ 31 h 3251"/>
                  <a:gd name="T80" fmla="*/ 34 w 3722"/>
                  <a:gd name="T81" fmla="*/ 30 h 3251"/>
                  <a:gd name="T82" fmla="*/ 36 w 3722"/>
                  <a:gd name="T83" fmla="*/ 29 h 3251"/>
                  <a:gd name="T84" fmla="*/ 37 w 3722"/>
                  <a:gd name="T85" fmla="*/ 27 h 3251"/>
                  <a:gd name="T86" fmla="*/ 38 w 3722"/>
                  <a:gd name="T87" fmla="*/ 26 h 3251"/>
                  <a:gd name="T88" fmla="*/ 38 w 3722"/>
                  <a:gd name="T89" fmla="*/ 25 h 3251"/>
                  <a:gd name="T90" fmla="*/ 39 w 3722"/>
                  <a:gd name="T91" fmla="*/ 23 h 3251"/>
                  <a:gd name="T92" fmla="*/ 39 w 3722"/>
                  <a:gd name="T93" fmla="*/ 22 h 3251"/>
                  <a:gd name="T94" fmla="*/ 40 w 3722"/>
                  <a:gd name="T95" fmla="*/ 20 h 3251"/>
                  <a:gd name="T96" fmla="*/ 40 w 3722"/>
                  <a:gd name="T97" fmla="*/ 19 h 3251"/>
                  <a:gd name="T98" fmla="*/ 41 w 3722"/>
                  <a:gd name="T99" fmla="*/ 17 h 3251"/>
                  <a:gd name="T100" fmla="*/ 41 w 3722"/>
                  <a:gd name="T101" fmla="*/ 16 h 32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722" h="3251">
                    <a:moveTo>
                      <a:pt x="620" y="0"/>
                    </a:moveTo>
                    <a:lnTo>
                      <a:pt x="599" y="19"/>
                    </a:lnTo>
                    <a:lnTo>
                      <a:pt x="578" y="40"/>
                    </a:lnTo>
                    <a:lnTo>
                      <a:pt x="557" y="60"/>
                    </a:lnTo>
                    <a:lnTo>
                      <a:pt x="536" y="80"/>
                    </a:lnTo>
                    <a:lnTo>
                      <a:pt x="516" y="100"/>
                    </a:lnTo>
                    <a:lnTo>
                      <a:pt x="497" y="122"/>
                    </a:lnTo>
                    <a:lnTo>
                      <a:pt x="476" y="143"/>
                    </a:lnTo>
                    <a:lnTo>
                      <a:pt x="457" y="165"/>
                    </a:lnTo>
                    <a:lnTo>
                      <a:pt x="439" y="187"/>
                    </a:lnTo>
                    <a:lnTo>
                      <a:pt x="420" y="209"/>
                    </a:lnTo>
                    <a:lnTo>
                      <a:pt x="402" y="231"/>
                    </a:lnTo>
                    <a:lnTo>
                      <a:pt x="385" y="255"/>
                    </a:lnTo>
                    <a:lnTo>
                      <a:pt x="367" y="278"/>
                    </a:lnTo>
                    <a:lnTo>
                      <a:pt x="350" y="302"/>
                    </a:lnTo>
                    <a:lnTo>
                      <a:pt x="333" y="325"/>
                    </a:lnTo>
                    <a:lnTo>
                      <a:pt x="317" y="348"/>
                    </a:lnTo>
                    <a:lnTo>
                      <a:pt x="301" y="373"/>
                    </a:lnTo>
                    <a:lnTo>
                      <a:pt x="285" y="397"/>
                    </a:lnTo>
                    <a:lnTo>
                      <a:pt x="270" y="422"/>
                    </a:lnTo>
                    <a:lnTo>
                      <a:pt x="255" y="446"/>
                    </a:lnTo>
                    <a:lnTo>
                      <a:pt x="241" y="472"/>
                    </a:lnTo>
                    <a:lnTo>
                      <a:pt x="226" y="497"/>
                    </a:lnTo>
                    <a:lnTo>
                      <a:pt x="213" y="523"/>
                    </a:lnTo>
                    <a:lnTo>
                      <a:pt x="200" y="549"/>
                    </a:lnTo>
                    <a:lnTo>
                      <a:pt x="187" y="574"/>
                    </a:lnTo>
                    <a:lnTo>
                      <a:pt x="174" y="601"/>
                    </a:lnTo>
                    <a:lnTo>
                      <a:pt x="162" y="627"/>
                    </a:lnTo>
                    <a:lnTo>
                      <a:pt x="151" y="654"/>
                    </a:lnTo>
                    <a:lnTo>
                      <a:pt x="140" y="681"/>
                    </a:lnTo>
                    <a:lnTo>
                      <a:pt x="129" y="707"/>
                    </a:lnTo>
                    <a:lnTo>
                      <a:pt x="119" y="734"/>
                    </a:lnTo>
                    <a:lnTo>
                      <a:pt x="108" y="762"/>
                    </a:lnTo>
                    <a:lnTo>
                      <a:pt x="100" y="789"/>
                    </a:lnTo>
                    <a:lnTo>
                      <a:pt x="90" y="816"/>
                    </a:lnTo>
                    <a:lnTo>
                      <a:pt x="81" y="844"/>
                    </a:lnTo>
                    <a:lnTo>
                      <a:pt x="73" y="872"/>
                    </a:lnTo>
                    <a:lnTo>
                      <a:pt x="65" y="900"/>
                    </a:lnTo>
                    <a:lnTo>
                      <a:pt x="58" y="928"/>
                    </a:lnTo>
                    <a:lnTo>
                      <a:pt x="51" y="955"/>
                    </a:lnTo>
                    <a:lnTo>
                      <a:pt x="44" y="984"/>
                    </a:lnTo>
                    <a:lnTo>
                      <a:pt x="38" y="1013"/>
                    </a:lnTo>
                    <a:lnTo>
                      <a:pt x="32" y="1041"/>
                    </a:lnTo>
                    <a:lnTo>
                      <a:pt x="27" y="1069"/>
                    </a:lnTo>
                    <a:lnTo>
                      <a:pt x="23" y="1098"/>
                    </a:lnTo>
                    <a:lnTo>
                      <a:pt x="19" y="1127"/>
                    </a:lnTo>
                    <a:lnTo>
                      <a:pt x="14" y="1156"/>
                    </a:lnTo>
                    <a:lnTo>
                      <a:pt x="11" y="1184"/>
                    </a:lnTo>
                    <a:lnTo>
                      <a:pt x="8" y="1213"/>
                    </a:lnTo>
                    <a:lnTo>
                      <a:pt x="6" y="1242"/>
                    </a:lnTo>
                    <a:lnTo>
                      <a:pt x="4" y="1270"/>
                    </a:lnTo>
                    <a:lnTo>
                      <a:pt x="3" y="1299"/>
                    </a:lnTo>
                    <a:lnTo>
                      <a:pt x="0" y="1329"/>
                    </a:lnTo>
                    <a:lnTo>
                      <a:pt x="0" y="1358"/>
                    </a:lnTo>
                    <a:lnTo>
                      <a:pt x="0" y="1387"/>
                    </a:lnTo>
                    <a:lnTo>
                      <a:pt x="0" y="1415"/>
                    </a:lnTo>
                    <a:lnTo>
                      <a:pt x="0" y="1444"/>
                    </a:lnTo>
                    <a:lnTo>
                      <a:pt x="2" y="1474"/>
                    </a:lnTo>
                    <a:lnTo>
                      <a:pt x="4" y="1503"/>
                    </a:lnTo>
                    <a:lnTo>
                      <a:pt x="6" y="1531"/>
                    </a:lnTo>
                    <a:lnTo>
                      <a:pt x="8" y="1560"/>
                    </a:lnTo>
                    <a:lnTo>
                      <a:pt x="11" y="1589"/>
                    </a:lnTo>
                    <a:lnTo>
                      <a:pt x="14" y="1618"/>
                    </a:lnTo>
                    <a:lnTo>
                      <a:pt x="18" y="1646"/>
                    </a:lnTo>
                    <a:lnTo>
                      <a:pt x="22" y="1675"/>
                    </a:lnTo>
                    <a:lnTo>
                      <a:pt x="27" y="1704"/>
                    </a:lnTo>
                    <a:lnTo>
                      <a:pt x="32" y="1733"/>
                    </a:lnTo>
                    <a:lnTo>
                      <a:pt x="38" y="1760"/>
                    </a:lnTo>
                    <a:lnTo>
                      <a:pt x="44" y="1789"/>
                    </a:lnTo>
                    <a:lnTo>
                      <a:pt x="51" y="1818"/>
                    </a:lnTo>
                    <a:lnTo>
                      <a:pt x="57" y="1845"/>
                    </a:lnTo>
                    <a:lnTo>
                      <a:pt x="64" y="1873"/>
                    </a:lnTo>
                    <a:lnTo>
                      <a:pt x="72" y="1902"/>
                    </a:lnTo>
                    <a:lnTo>
                      <a:pt x="80" y="1930"/>
                    </a:lnTo>
                    <a:lnTo>
                      <a:pt x="89" y="1957"/>
                    </a:lnTo>
                    <a:lnTo>
                      <a:pt x="98" y="1985"/>
                    </a:lnTo>
                    <a:lnTo>
                      <a:pt x="108" y="2012"/>
                    </a:lnTo>
                    <a:lnTo>
                      <a:pt x="118" y="2039"/>
                    </a:lnTo>
                    <a:lnTo>
                      <a:pt x="128" y="2066"/>
                    </a:lnTo>
                    <a:lnTo>
                      <a:pt x="139" y="2094"/>
                    </a:lnTo>
                    <a:lnTo>
                      <a:pt x="150" y="2120"/>
                    </a:lnTo>
                    <a:lnTo>
                      <a:pt x="161" y="2147"/>
                    </a:lnTo>
                    <a:lnTo>
                      <a:pt x="173" y="2172"/>
                    </a:lnTo>
                    <a:lnTo>
                      <a:pt x="186" y="2199"/>
                    </a:lnTo>
                    <a:lnTo>
                      <a:pt x="199" y="2224"/>
                    </a:lnTo>
                    <a:lnTo>
                      <a:pt x="211" y="2251"/>
                    </a:lnTo>
                    <a:lnTo>
                      <a:pt x="225" y="2277"/>
                    </a:lnTo>
                    <a:lnTo>
                      <a:pt x="239" y="2301"/>
                    </a:lnTo>
                    <a:lnTo>
                      <a:pt x="254" y="2327"/>
                    </a:lnTo>
                    <a:lnTo>
                      <a:pt x="269" y="2351"/>
                    </a:lnTo>
                    <a:lnTo>
                      <a:pt x="284" y="2377"/>
                    </a:lnTo>
                    <a:lnTo>
                      <a:pt x="300" y="2401"/>
                    </a:lnTo>
                    <a:lnTo>
                      <a:pt x="316" y="2425"/>
                    </a:lnTo>
                    <a:lnTo>
                      <a:pt x="332" y="2449"/>
                    </a:lnTo>
                    <a:lnTo>
                      <a:pt x="349" y="2473"/>
                    </a:lnTo>
                    <a:lnTo>
                      <a:pt x="366" y="2496"/>
                    </a:lnTo>
                    <a:lnTo>
                      <a:pt x="383" y="2519"/>
                    </a:lnTo>
                    <a:lnTo>
                      <a:pt x="401" y="2542"/>
                    </a:lnTo>
                    <a:lnTo>
                      <a:pt x="419" y="2564"/>
                    </a:lnTo>
                    <a:lnTo>
                      <a:pt x="437" y="2587"/>
                    </a:lnTo>
                    <a:lnTo>
                      <a:pt x="456" y="2609"/>
                    </a:lnTo>
                    <a:lnTo>
                      <a:pt x="475" y="2631"/>
                    </a:lnTo>
                    <a:lnTo>
                      <a:pt x="495" y="2653"/>
                    </a:lnTo>
                    <a:lnTo>
                      <a:pt x="514" y="2674"/>
                    </a:lnTo>
                    <a:lnTo>
                      <a:pt x="534" y="2694"/>
                    </a:lnTo>
                    <a:lnTo>
                      <a:pt x="555" y="2714"/>
                    </a:lnTo>
                    <a:lnTo>
                      <a:pt x="575" y="2735"/>
                    </a:lnTo>
                    <a:lnTo>
                      <a:pt x="597" y="2755"/>
                    </a:lnTo>
                    <a:lnTo>
                      <a:pt x="618" y="2774"/>
                    </a:lnTo>
                    <a:lnTo>
                      <a:pt x="639" y="2793"/>
                    </a:lnTo>
                    <a:lnTo>
                      <a:pt x="662" y="2812"/>
                    </a:lnTo>
                    <a:lnTo>
                      <a:pt x="684" y="2830"/>
                    </a:lnTo>
                    <a:lnTo>
                      <a:pt x="706" y="2848"/>
                    </a:lnTo>
                    <a:lnTo>
                      <a:pt x="730" y="2867"/>
                    </a:lnTo>
                    <a:lnTo>
                      <a:pt x="752" y="2884"/>
                    </a:lnTo>
                    <a:lnTo>
                      <a:pt x="776" y="2902"/>
                    </a:lnTo>
                    <a:lnTo>
                      <a:pt x="800" y="2918"/>
                    </a:lnTo>
                    <a:lnTo>
                      <a:pt x="824" y="2935"/>
                    </a:lnTo>
                    <a:lnTo>
                      <a:pt x="848" y="2951"/>
                    </a:lnTo>
                    <a:lnTo>
                      <a:pt x="873" y="2966"/>
                    </a:lnTo>
                    <a:lnTo>
                      <a:pt x="897" y="2980"/>
                    </a:lnTo>
                    <a:lnTo>
                      <a:pt x="922" y="2995"/>
                    </a:lnTo>
                    <a:lnTo>
                      <a:pt x="947" y="3010"/>
                    </a:lnTo>
                    <a:lnTo>
                      <a:pt x="973" y="3024"/>
                    </a:lnTo>
                    <a:lnTo>
                      <a:pt x="998" y="3038"/>
                    </a:lnTo>
                    <a:lnTo>
                      <a:pt x="1024" y="3051"/>
                    </a:lnTo>
                    <a:lnTo>
                      <a:pt x="1049" y="3064"/>
                    </a:lnTo>
                    <a:lnTo>
                      <a:pt x="1076" y="3076"/>
                    </a:lnTo>
                    <a:lnTo>
                      <a:pt x="1102" y="3088"/>
                    </a:lnTo>
                    <a:lnTo>
                      <a:pt x="1128" y="3100"/>
                    </a:lnTo>
                    <a:lnTo>
                      <a:pt x="1155" y="3111"/>
                    </a:lnTo>
                    <a:lnTo>
                      <a:pt x="1182" y="3122"/>
                    </a:lnTo>
                    <a:lnTo>
                      <a:pt x="1209" y="3133"/>
                    </a:lnTo>
                    <a:lnTo>
                      <a:pt x="1237" y="3142"/>
                    </a:lnTo>
                    <a:lnTo>
                      <a:pt x="1263" y="3152"/>
                    </a:lnTo>
                    <a:lnTo>
                      <a:pt x="1291" y="3161"/>
                    </a:lnTo>
                    <a:lnTo>
                      <a:pt x="1319" y="3170"/>
                    </a:lnTo>
                    <a:lnTo>
                      <a:pt x="1346" y="3177"/>
                    </a:lnTo>
                    <a:lnTo>
                      <a:pt x="1374" y="3186"/>
                    </a:lnTo>
                    <a:lnTo>
                      <a:pt x="1403" y="3193"/>
                    </a:lnTo>
                    <a:lnTo>
                      <a:pt x="1431" y="3200"/>
                    </a:lnTo>
                    <a:lnTo>
                      <a:pt x="1459" y="3206"/>
                    </a:lnTo>
                    <a:lnTo>
                      <a:pt x="1487" y="3213"/>
                    </a:lnTo>
                    <a:lnTo>
                      <a:pt x="1516" y="3218"/>
                    </a:lnTo>
                    <a:lnTo>
                      <a:pt x="1544" y="3223"/>
                    </a:lnTo>
                    <a:lnTo>
                      <a:pt x="1572" y="3227"/>
                    </a:lnTo>
                    <a:lnTo>
                      <a:pt x="1601" y="3232"/>
                    </a:lnTo>
                    <a:lnTo>
                      <a:pt x="1630" y="3236"/>
                    </a:lnTo>
                    <a:lnTo>
                      <a:pt x="1658" y="3239"/>
                    </a:lnTo>
                    <a:lnTo>
                      <a:pt x="1687" y="3242"/>
                    </a:lnTo>
                    <a:lnTo>
                      <a:pt x="1716" y="3245"/>
                    </a:lnTo>
                    <a:lnTo>
                      <a:pt x="1746" y="3247"/>
                    </a:lnTo>
                    <a:lnTo>
                      <a:pt x="1774" y="3249"/>
                    </a:lnTo>
                    <a:lnTo>
                      <a:pt x="1803" y="3250"/>
                    </a:lnTo>
                    <a:lnTo>
                      <a:pt x="1832" y="3250"/>
                    </a:lnTo>
                    <a:lnTo>
                      <a:pt x="1861" y="3251"/>
                    </a:lnTo>
                    <a:lnTo>
                      <a:pt x="1891" y="3250"/>
                    </a:lnTo>
                    <a:lnTo>
                      <a:pt x="1919" y="3250"/>
                    </a:lnTo>
                    <a:lnTo>
                      <a:pt x="1948" y="3249"/>
                    </a:lnTo>
                    <a:lnTo>
                      <a:pt x="1977" y="3247"/>
                    </a:lnTo>
                    <a:lnTo>
                      <a:pt x="2006" y="3245"/>
                    </a:lnTo>
                    <a:lnTo>
                      <a:pt x="2034" y="3242"/>
                    </a:lnTo>
                    <a:lnTo>
                      <a:pt x="2063" y="3239"/>
                    </a:lnTo>
                    <a:lnTo>
                      <a:pt x="2092" y="3236"/>
                    </a:lnTo>
                    <a:lnTo>
                      <a:pt x="2121" y="3232"/>
                    </a:lnTo>
                    <a:lnTo>
                      <a:pt x="2149" y="3227"/>
                    </a:lnTo>
                    <a:lnTo>
                      <a:pt x="2178" y="3223"/>
                    </a:lnTo>
                    <a:lnTo>
                      <a:pt x="2207" y="3218"/>
                    </a:lnTo>
                    <a:lnTo>
                      <a:pt x="2234" y="3213"/>
                    </a:lnTo>
                    <a:lnTo>
                      <a:pt x="2263" y="3206"/>
                    </a:lnTo>
                    <a:lnTo>
                      <a:pt x="2292" y="3200"/>
                    </a:lnTo>
                    <a:lnTo>
                      <a:pt x="2320" y="3193"/>
                    </a:lnTo>
                    <a:lnTo>
                      <a:pt x="2347" y="3186"/>
                    </a:lnTo>
                    <a:lnTo>
                      <a:pt x="2375" y="3177"/>
                    </a:lnTo>
                    <a:lnTo>
                      <a:pt x="2404" y="3170"/>
                    </a:lnTo>
                    <a:lnTo>
                      <a:pt x="2430" y="3161"/>
                    </a:lnTo>
                    <a:lnTo>
                      <a:pt x="2458" y="3152"/>
                    </a:lnTo>
                    <a:lnTo>
                      <a:pt x="2486" y="3142"/>
                    </a:lnTo>
                    <a:lnTo>
                      <a:pt x="2513" y="3133"/>
                    </a:lnTo>
                    <a:lnTo>
                      <a:pt x="2540" y="3122"/>
                    </a:lnTo>
                    <a:lnTo>
                      <a:pt x="2567" y="3111"/>
                    </a:lnTo>
                    <a:lnTo>
                      <a:pt x="2593" y="3100"/>
                    </a:lnTo>
                    <a:lnTo>
                      <a:pt x="2620" y="3088"/>
                    </a:lnTo>
                    <a:lnTo>
                      <a:pt x="2647" y="3076"/>
                    </a:lnTo>
                    <a:lnTo>
                      <a:pt x="2672" y="3064"/>
                    </a:lnTo>
                    <a:lnTo>
                      <a:pt x="2699" y="3051"/>
                    </a:lnTo>
                    <a:lnTo>
                      <a:pt x="2724" y="3038"/>
                    </a:lnTo>
                    <a:lnTo>
                      <a:pt x="2750" y="3024"/>
                    </a:lnTo>
                    <a:lnTo>
                      <a:pt x="2775" y="3010"/>
                    </a:lnTo>
                    <a:lnTo>
                      <a:pt x="2800" y="2995"/>
                    </a:lnTo>
                    <a:lnTo>
                      <a:pt x="2825" y="2980"/>
                    </a:lnTo>
                    <a:lnTo>
                      <a:pt x="2850" y="2966"/>
                    </a:lnTo>
                    <a:lnTo>
                      <a:pt x="2874" y="2951"/>
                    </a:lnTo>
                    <a:lnTo>
                      <a:pt x="2899" y="2935"/>
                    </a:lnTo>
                    <a:lnTo>
                      <a:pt x="2922" y="2918"/>
                    </a:lnTo>
                    <a:lnTo>
                      <a:pt x="2946" y="2902"/>
                    </a:lnTo>
                    <a:lnTo>
                      <a:pt x="2969" y="2884"/>
                    </a:lnTo>
                    <a:lnTo>
                      <a:pt x="2993" y="2867"/>
                    </a:lnTo>
                    <a:lnTo>
                      <a:pt x="3015" y="2848"/>
                    </a:lnTo>
                    <a:lnTo>
                      <a:pt x="3038" y="2830"/>
                    </a:lnTo>
                    <a:lnTo>
                      <a:pt x="3061" y="2812"/>
                    </a:lnTo>
                    <a:lnTo>
                      <a:pt x="3082" y="2793"/>
                    </a:lnTo>
                    <a:lnTo>
                      <a:pt x="3104" y="2774"/>
                    </a:lnTo>
                    <a:lnTo>
                      <a:pt x="3126" y="2755"/>
                    </a:lnTo>
                    <a:lnTo>
                      <a:pt x="3146" y="2735"/>
                    </a:lnTo>
                    <a:lnTo>
                      <a:pt x="3167" y="2714"/>
                    </a:lnTo>
                    <a:lnTo>
                      <a:pt x="3187" y="2694"/>
                    </a:lnTo>
                    <a:lnTo>
                      <a:pt x="3208" y="2674"/>
                    </a:lnTo>
                    <a:lnTo>
                      <a:pt x="3228" y="2653"/>
                    </a:lnTo>
                    <a:lnTo>
                      <a:pt x="3247" y="2631"/>
                    </a:lnTo>
                    <a:lnTo>
                      <a:pt x="3266" y="2609"/>
                    </a:lnTo>
                    <a:lnTo>
                      <a:pt x="3285" y="2587"/>
                    </a:lnTo>
                    <a:lnTo>
                      <a:pt x="3304" y="2564"/>
                    </a:lnTo>
                    <a:lnTo>
                      <a:pt x="3322" y="2542"/>
                    </a:lnTo>
                    <a:lnTo>
                      <a:pt x="3340" y="2519"/>
                    </a:lnTo>
                    <a:lnTo>
                      <a:pt x="3357" y="2496"/>
                    </a:lnTo>
                    <a:lnTo>
                      <a:pt x="3374" y="2473"/>
                    </a:lnTo>
                    <a:lnTo>
                      <a:pt x="3391" y="2449"/>
                    </a:lnTo>
                    <a:lnTo>
                      <a:pt x="3407" y="2425"/>
                    </a:lnTo>
                    <a:lnTo>
                      <a:pt x="3423" y="2401"/>
                    </a:lnTo>
                    <a:lnTo>
                      <a:pt x="3439" y="2377"/>
                    </a:lnTo>
                    <a:lnTo>
                      <a:pt x="3454" y="2351"/>
                    </a:lnTo>
                    <a:lnTo>
                      <a:pt x="3469" y="2327"/>
                    </a:lnTo>
                    <a:lnTo>
                      <a:pt x="3482" y="2301"/>
                    </a:lnTo>
                    <a:lnTo>
                      <a:pt x="3496" y="2277"/>
                    </a:lnTo>
                    <a:lnTo>
                      <a:pt x="3510" y="2251"/>
                    </a:lnTo>
                    <a:lnTo>
                      <a:pt x="3524" y="2224"/>
                    </a:lnTo>
                    <a:lnTo>
                      <a:pt x="3537" y="2199"/>
                    </a:lnTo>
                    <a:lnTo>
                      <a:pt x="3548" y="2172"/>
                    </a:lnTo>
                    <a:lnTo>
                      <a:pt x="3561" y="2147"/>
                    </a:lnTo>
                    <a:lnTo>
                      <a:pt x="3573" y="2120"/>
                    </a:lnTo>
                    <a:lnTo>
                      <a:pt x="3584" y="2094"/>
                    </a:lnTo>
                    <a:lnTo>
                      <a:pt x="3594" y="2066"/>
                    </a:lnTo>
                    <a:lnTo>
                      <a:pt x="3605" y="2039"/>
                    </a:lnTo>
                    <a:lnTo>
                      <a:pt x="3614" y="2012"/>
                    </a:lnTo>
                    <a:lnTo>
                      <a:pt x="3624" y="1985"/>
                    </a:lnTo>
                    <a:lnTo>
                      <a:pt x="3634" y="1957"/>
                    </a:lnTo>
                    <a:lnTo>
                      <a:pt x="3642" y="1930"/>
                    </a:lnTo>
                    <a:lnTo>
                      <a:pt x="3650" y="1902"/>
                    </a:lnTo>
                    <a:lnTo>
                      <a:pt x="3658" y="1873"/>
                    </a:lnTo>
                    <a:lnTo>
                      <a:pt x="3666" y="1845"/>
                    </a:lnTo>
                    <a:lnTo>
                      <a:pt x="3672" y="1818"/>
                    </a:lnTo>
                    <a:lnTo>
                      <a:pt x="3678" y="1789"/>
                    </a:lnTo>
                    <a:lnTo>
                      <a:pt x="3685" y="1760"/>
                    </a:lnTo>
                    <a:lnTo>
                      <a:pt x="3690" y="1733"/>
                    </a:lnTo>
                    <a:lnTo>
                      <a:pt x="3695" y="1704"/>
                    </a:lnTo>
                    <a:lnTo>
                      <a:pt x="3700" y="1675"/>
                    </a:lnTo>
                    <a:lnTo>
                      <a:pt x="3704" y="1646"/>
                    </a:lnTo>
                    <a:lnTo>
                      <a:pt x="3708" y="1618"/>
                    </a:lnTo>
                    <a:lnTo>
                      <a:pt x="3711" y="1589"/>
                    </a:lnTo>
                    <a:lnTo>
                      <a:pt x="3715" y="1560"/>
                    </a:lnTo>
                    <a:lnTo>
                      <a:pt x="3717" y="1531"/>
                    </a:lnTo>
                    <a:lnTo>
                      <a:pt x="3719" y="1503"/>
                    </a:lnTo>
                    <a:lnTo>
                      <a:pt x="3720" y="1474"/>
                    </a:lnTo>
                    <a:lnTo>
                      <a:pt x="3721" y="1444"/>
                    </a:lnTo>
                    <a:lnTo>
                      <a:pt x="3722" y="141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2" name="Freeform 125"/>
              <p:cNvSpPr>
                <a:spLocks/>
              </p:cNvSpPr>
              <p:nvPr/>
            </p:nvSpPr>
            <p:spPr bwMode="auto">
              <a:xfrm>
                <a:off x="3908" y="1411"/>
                <a:ext cx="201" cy="458"/>
              </a:xfrm>
              <a:custGeom>
                <a:avLst/>
                <a:gdLst>
                  <a:gd name="T0" fmla="*/ 7 w 621"/>
                  <a:gd name="T1" fmla="*/ 16 h 1415"/>
                  <a:gd name="T2" fmla="*/ 7 w 621"/>
                  <a:gd name="T3" fmla="*/ 15 h 1415"/>
                  <a:gd name="T4" fmla="*/ 7 w 621"/>
                  <a:gd name="T5" fmla="*/ 15 h 1415"/>
                  <a:gd name="T6" fmla="*/ 7 w 621"/>
                  <a:gd name="T7" fmla="*/ 15 h 1415"/>
                  <a:gd name="T8" fmla="*/ 7 w 621"/>
                  <a:gd name="T9" fmla="*/ 14 h 1415"/>
                  <a:gd name="T10" fmla="*/ 7 w 621"/>
                  <a:gd name="T11" fmla="*/ 14 h 1415"/>
                  <a:gd name="T12" fmla="*/ 7 w 621"/>
                  <a:gd name="T13" fmla="*/ 14 h 1415"/>
                  <a:gd name="T14" fmla="*/ 7 w 621"/>
                  <a:gd name="T15" fmla="*/ 13 h 1415"/>
                  <a:gd name="T16" fmla="*/ 7 w 621"/>
                  <a:gd name="T17" fmla="*/ 13 h 1415"/>
                  <a:gd name="T18" fmla="*/ 6 w 621"/>
                  <a:gd name="T19" fmla="*/ 13 h 1415"/>
                  <a:gd name="T20" fmla="*/ 6 w 621"/>
                  <a:gd name="T21" fmla="*/ 12 h 1415"/>
                  <a:gd name="T22" fmla="*/ 6 w 621"/>
                  <a:gd name="T23" fmla="*/ 12 h 1415"/>
                  <a:gd name="T24" fmla="*/ 6 w 621"/>
                  <a:gd name="T25" fmla="*/ 12 h 1415"/>
                  <a:gd name="T26" fmla="*/ 6 w 621"/>
                  <a:gd name="T27" fmla="*/ 11 h 1415"/>
                  <a:gd name="T28" fmla="*/ 6 w 621"/>
                  <a:gd name="T29" fmla="*/ 11 h 1415"/>
                  <a:gd name="T30" fmla="*/ 6 w 621"/>
                  <a:gd name="T31" fmla="*/ 11 h 1415"/>
                  <a:gd name="T32" fmla="*/ 6 w 621"/>
                  <a:gd name="T33" fmla="*/ 10 h 1415"/>
                  <a:gd name="T34" fmla="*/ 6 w 621"/>
                  <a:gd name="T35" fmla="*/ 10 h 1415"/>
                  <a:gd name="T36" fmla="*/ 6 w 621"/>
                  <a:gd name="T37" fmla="*/ 10 h 1415"/>
                  <a:gd name="T38" fmla="*/ 6 w 621"/>
                  <a:gd name="T39" fmla="*/ 9 h 1415"/>
                  <a:gd name="T40" fmla="*/ 6 w 621"/>
                  <a:gd name="T41" fmla="*/ 9 h 1415"/>
                  <a:gd name="T42" fmla="*/ 6 w 621"/>
                  <a:gd name="T43" fmla="*/ 9 h 1415"/>
                  <a:gd name="T44" fmla="*/ 6 w 621"/>
                  <a:gd name="T45" fmla="*/ 9 h 1415"/>
                  <a:gd name="T46" fmla="*/ 6 w 621"/>
                  <a:gd name="T47" fmla="*/ 8 h 1415"/>
                  <a:gd name="T48" fmla="*/ 6 w 621"/>
                  <a:gd name="T49" fmla="*/ 8 h 1415"/>
                  <a:gd name="T50" fmla="*/ 6 w 621"/>
                  <a:gd name="T51" fmla="*/ 8 h 1415"/>
                  <a:gd name="T52" fmla="*/ 5 w 621"/>
                  <a:gd name="T53" fmla="*/ 7 h 1415"/>
                  <a:gd name="T54" fmla="*/ 5 w 621"/>
                  <a:gd name="T55" fmla="*/ 7 h 1415"/>
                  <a:gd name="T56" fmla="*/ 5 w 621"/>
                  <a:gd name="T57" fmla="*/ 7 h 1415"/>
                  <a:gd name="T58" fmla="*/ 5 w 621"/>
                  <a:gd name="T59" fmla="*/ 6 h 1415"/>
                  <a:gd name="T60" fmla="*/ 5 w 621"/>
                  <a:gd name="T61" fmla="*/ 6 h 1415"/>
                  <a:gd name="T62" fmla="*/ 5 w 621"/>
                  <a:gd name="T63" fmla="*/ 6 h 1415"/>
                  <a:gd name="T64" fmla="*/ 5 w 621"/>
                  <a:gd name="T65" fmla="*/ 6 h 1415"/>
                  <a:gd name="T66" fmla="*/ 4 w 621"/>
                  <a:gd name="T67" fmla="*/ 6 h 1415"/>
                  <a:gd name="T68" fmla="*/ 4 w 621"/>
                  <a:gd name="T69" fmla="*/ 5 h 1415"/>
                  <a:gd name="T70" fmla="*/ 4 w 621"/>
                  <a:gd name="T71" fmla="*/ 5 h 1415"/>
                  <a:gd name="T72" fmla="*/ 4 w 621"/>
                  <a:gd name="T73" fmla="*/ 5 h 1415"/>
                  <a:gd name="T74" fmla="*/ 4 w 621"/>
                  <a:gd name="T75" fmla="*/ 4 h 1415"/>
                  <a:gd name="T76" fmla="*/ 4 w 621"/>
                  <a:gd name="T77" fmla="*/ 4 h 1415"/>
                  <a:gd name="T78" fmla="*/ 3 w 621"/>
                  <a:gd name="T79" fmla="*/ 4 h 1415"/>
                  <a:gd name="T80" fmla="*/ 3 w 621"/>
                  <a:gd name="T81" fmla="*/ 4 h 1415"/>
                  <a:gd name="T82" fmla="*/ 3 w 621"/>
                  <a:gd name="T83" fmla="*/ 3 h 1415"/>
                  <a:gd name="T84" fmla="*/ 3 w 621"/>
                  <a:gd name="T85" fmla="*/ 3 h 1415"/>
                  <a:gd name="T86" fmla="*/ 3 w 621"/>
                  <a:gd name="T87" fmla="*/ 3 h 1415"/>
                  <a:gd name="T88" fmla="*/ 2 w 621"/>
                  <a:gd name="T89" fmla="*/ 3 h 1415"/>
                  <a:gd name="T90" fmla="*/ 2 w 621"/>
                  <a:gd name="T91" fmla="*/ 2 h 1415"/>
                  <a:gd name="T92" fmla="*/ 2 w 621"/>
                  <a:gd name="T93" fmla="*/ 2 h 1415"/>
                  <a:gd name="T94" fmla="*/ 2 w 621"/>
                  <a:gd name="T95" fmla="*/ 2 h 1415"/>
                  <a:gd name="T96" fmla="*/ 2 w 621"/>
                  <a:gd name="T97" fmla="*/ 2 h 1415"/>
                  <a:gd name="T98" fmla="*/ 1 w 621"/>
                  <a:gd name="T99" fmla="*/ 1 h 1415"/>
                  <a:gd name="T100" fmla="*/ 1 w 621"/>
                  <a:gd name="T101" fmla="*/ 1 h 1415"/>
                  <a:gd name="T102" fmla="*/ 1 w 621"/>
                  <a:gd name="T103" fmla="*/ 1 h 1415"/>
                  <a:gd name="T104" fmla="*/ 1 w 621"/>
                  <a:gd name="T105" fmla="*/ 1 h 1415"/>
                  <a:gd name="T106" fmla="*/ 1 w 621"/>
                  <a:gd name="T107" fmla="*/ 0 h 1415"/>
                  <a:gd name="T108" fmla="*/ 0 w 621"/>
                  <a:gd name="T109" fmla="*/ 0 h 1415"/>
                  <a:gd name="T110" fmla="*/ 0 w 621"/>
                  <a:gd name="T111" fmla="*/ 0 h 14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21" h="1415">
                    <a:moveTo>
                      <a:pt x="621" y="1415"/>
                    </a:moveTo>
                    <a:lnTo>
                      <a:pt x="621" y="1387"/>
                    </a:lnTo>
                    <a:lnTo>
                      <a:pt x="621" y="1358"/>
                    </a:lnTo>
                    <a:lnTo>
                      <a:pt x="620" y="1329"/>
                    </a:lnTo>
                    <a:lnTo>
                      <a:pt x="619" y="1299"/>
                    </a:lnTo>
                    <a:lnTo>
                      <a:pt x="618" y="1270"/>
                    </a:lnTo>
                    <a:lnTo>
                      <a:pt x="616" y="1242"/>
                    </a:lnTo>
                    <a:lnTo>
                      <a:pt x="612" y="1213"/>
                    </a:lnTo>
                    <a:lnTo>
                      <a:pt x="610" y="1184"/>
                    </a:lnTo>
                    <a:lnTo>
                      <a:pt x="606" y="1156"/>
                    </a:lnTo>
                    <a:lnTo>
                      <a:pt x="603" y="1127"/>
                    </a:lnTo>
                    <a:lnTo>
                      <a:pt x="599" y="1098"/>
                    </a:lnTo>
                    <a:lnTo>
                      <a:pt x="593" y="1069"/>
                    </a:lnTo>
                    <a:lnTo>
                      <a:pt x="588" y="1041"/>
                    </a:lnTo>
                    <a:lnTo>
                      <a:pt x="583" y="1013"/>
                    </a:lnTo>
                    <a:lnTo>
                      <a:pt x="576" y="984"/>
                    </a:lnTo>
                    <a:lnTo>
                      <a:pt x="570" y="955"/>
                    </a:lnTo>
                    <a:lnTo>
                      <a:pt x="564" y="928"/>
                    </a:lnTo>
                    <a:lnTo>
                      <a:pt x="556" y="900"/>
                    </a:lnTo>
                    <a:lnTo>
                      <a:pt x="549" y="872"/>
                    </a:lnTo>
                    <a:lnTo>
                      <a:pt x="540" y="844"/>
                    </a:lnTo>
                    <a:lnTo>
                      <a:pt x="532" y="816"/>
                    </a:lnTo>
                    <a:lnTo>
                      <a:pt x="522" y="789"/>
                    </a:lnTo>
                    <a:lnTo>
                      <a:pt x="512" y="762"/>
                    </a:lnTo>
                    <a:lnTo>
                      <a:pt x="503" y="734"/>
                    </a:lnTo>
                    <a:lnTo>
                      <a:pt x="492" y="707"/>
                    </a:lnTo>
                    <a:lnTo>
                      <a:pt x="482" y="681"/>
                    </a:lnTo>
                    <a:lnTo>
                      <a:pt x="470" y="654"/>
                    </a:lnTo>
                    <a:lnTo>
                      <a:pt x="458" y="627"/>
                    </a:lnTo>
                    <a:lnTo>
                      <a:pt x="446" y="601"/>
                    </a:lnTo>
                    <a:lnTo>
                      <a:pt x="434" y="574"/>
                    </a:lnTo>
                    <a:lnTo>
                      <a:pt x="421" y="549"/>
                    </a:lnTo>
                    <a:lnTo>
                      <a:pt x="408" y="523"/>
                    </a:lnTo>
                    <a:lnTo>
                      <a:pt x="394" y="497"/>
                    </a:lnTo>
                    <a:lnTo>
                      <a:pt x="380" y="472"/>
                    </a:lnTo>
                    <a:lnTo>
                      <a:pt x="365" y="446"/>
                    </a:lnTo>
                    <a:lnTo>
                      <a:pt x="351" y="422"/>
                    </a:lnTo>
                    <a:lnTo>
                      <a:pt x="336" y="397"/>
                    </a:lnTo>
                    <a:lnTo>
                      <a:pt x="321" y="373"/>
                    </a:lnTo>
                    <a:lnTo>
                      <a:pt x="305" y="348"/>
                    </a:lnTo>
                    <a:lnTo>
                      <a:pt x="288" y="325"/>
                    </a:lnTo>
                    <a:lnTo>
                      <a:pt x="271" y="302"/>
                    </a:lnTo>
                    <a:lnTo>
                      <a:pt x="254" y="278"/>
                    </a:lnTo>
                    <a:lnTo>
                      <a:pt x="237" y="255"/>
                    </a:lnTo>
                    <a:lnTo>
                      <a:pt x="219" y="231"/>
                    </a:lnTo>
                    <a:lnTo>
                      <a:pt x="200" y="209"/>
                    </a:lnTo>
                    <a:lnTo>
                      <a:pt x="182" y="187"/>
                    </a:lnTo>
                    <a:lnTo>
                      <a:pt x="163" y="165"/>
                    </a:lnTo>
                    <a:lnTo>
                      <a:pt x="144" y="143"/>
                    </a:lnTo>
                    <a:lnTo>
                      <a:pt x="125" y="122"/>
                    </a:lnTo>
                    <a:lnTo>
                      <a:pt x="105" y="100"/>
                    </a:lnTo>
                    <a:lnTo>
                      <a:pt x="84" y="80"/>
                    </a:lnTo>
                    <a:lnTo>
                      <a:pt x="64" y="60"/>
                    </a:lnTo>
                    <a:lnTo>
                      <a:pt x="43" y="40"/>
                    </a:lnTo>
                    <a:lnTo>
                      <a:pt x="23" y="19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3" name="Freeform 126"/>
              <p:cNvSpPr>
                <a:spLocks/>
              </p:cNvSpPr>
              <p:nvPr/>
            </p:nvSpPr>
            <p:spPr bwMode="auto">
              <a:xfrm>
                <a:off x="1569" y="3109"/>
                <a:ext cx="688" cy="802"/>
              </a:xfrm>
              <a:custGeom>
                <a:avLst/>
                <a:gdLst>
                  <a:gd name="T0" fmla="*/ 1 w 2128"/>
                  <a:gd name="T1" fmla="*/ 24 h 2483"/>
                  <a:gd name="T2" fmla="*/ 1 w 2128"/>
                  <a:gd name="T3" fmla="*/ 24 h 2483"/>
                  <a:gd name="T4" fmla="*/ 2 w 2128"/>
                  <a:gd name="T5" fmla="*/ 25 h 2483"/>
                  <a:gd name="T6" fmla="*/ 3 w 2128"/>
                  <a:gd name="T7" fmla="*/ 25 h 2483"/>
                  <a:gd name="T8" fmla="*/ 4 w 2128"/>
                  <a:gd name="T9" fmla="*/ 26 h 2483"/>
                  <a:gd name="T10" fmla="*/ 5 w 2128"/>
                  <a:gd name="T11" fmla="*/ 26 h 2483"/>
                  <a:gd name="T12" fmla="*/ 6 w 2128"/>
                  <a:gd name="T13" fmla="*/ 26 h 2483"/>
                  <a:gd name="T14" fmla="*/ 7 w 2128"/>
                  <a:gd name="T15" fmla="*/ 27 h 2483"/>
                  <a:gd name="T16" fmla="*/ 8 w 2128"/>
                  <a:gd name="T17" fmla="*/ 27 h 2483"/>
                  <a:gd name="T18" fmla="*/ 9 w 2128"/>
                  <a:gd name="T19" fmla="*/ 27 h 2483"/>
                  <a:gd name="T20" fmla="*/ 10 w 2128"/>
                  <a:gd name="T21" fmla="*/ 27 h 2483"/>
                  <a:gd name="T22" fmla="*/ 11 w 2128"/>
                  <a:gd name="T23" fmla="*/ 27 h 2483"/>
                  <a:gd name="T24" fmla="*/ 12 w 2128"/>
                  <a:gd name="T25" fmla="*/ 27 h 2483"/>
                  <a:gd name="T26" fmla="*/ 13 w 2128"/>
                  <a:gd name="T27" fmla="*/ 26 h 2483"/>
                  <a:gd name="T28" fmla="*/ 14 w 2128"/>
                  <a:gd name="T29" fmla="*/ 26 h 2483"/>
                  <a:gd name="T30" fmla="*/ 15 w 2128"/>
                  <a:gd name="T31" fmla="*/ 26 h 2483"/>
                  <a:gd name="T32" fmla="*/ 16 w 2128"/>
                  <a:gd name="T33" fmla="*/ 26 h 2483"/>
                  <a:gd name="T34" fmla="*/ 17 w 2128"/>
                  <a:gd name="T35" fmla="*/ 25 h 2483"/>
                  <a:gd name="T36" fmla="*/ 17 w 2128"/>
                  <a:gd name="T37" fmla="*/ 25 h 2483"/>
                  <a:gd name="T38" fmla="*/ 18 w 2128"/>
                  <a:gd name="T39" fmla="*/ 24 h 2483"/>
                  <a:gd name="T40" fmla="*/ 19 w 2128"/>
                  <a:gd name="T41" fmla="*/ 23 h 2483"/>
                  <a:gd name="T42" fmla="*/ 20 w 2128"/>
                  <a:gd name="T43" fmla="*/ 22 h 2483"/>
                  <a:gd name="T44" fmla="*/ 21 w 2128"/>
                  <a:gd name="T45" fmla="*/ 22 h 2483"/>
                  <a:gd name="T46" fmla="*/ 21 w 2128"/>
                  <a:gd name="T47" fmla="*/ 21 h 2483"/>
                  <a:gd name="T48" fmla="*/ 22 w 2128"/>
                  <a:gd name="T49" fmla="*/ 20 h 2483"/>
                  <a:gd name="T50" fmla="*/ 22 w 2128"/>
                  <a:gd name="T51" fmla="*/ 19 h 2483"/>
                  <a:gd name="T52" fmla="*/ 23 w 2128"/>
                  <a:gd name="T53" fmla="*/ 18 h 2483"/>
                  <a:gd name="T54" fmla="*/ 23 w 2128"/>
                  <a:gd name="T55" fmla="*/ 17 h 2483"/>
                  <a:gd name="T56" fmla="*/ 23 w 2128"/>
                  <a:gd name="T57" fmla="*/ 16 h 2483"/>
                  <a:gd name="T58" fmla="*/ 23 w 2128"/>
                  <a:gd name="T59" fmla="*/ 15 h 2483"/>
                  <a:gd name="T60" fmla="*/ 23 w 2128"/>
                  <a:gd name="T61" fmla="*/ 14 h 2483"/>
                  <a:gd name="T62" fmla="*/ 23 w 2128"/>
                  <a:gd name="T63" fmla="*/ 13 h 2483"/>
                  <a:gd name="T64" fmla="*/ 23 w 2128"/>
                  <a:gd name="T65" fmla="*/ 12 h 2483"/>
                  <a:gd name="T66" fmla="*/ 23 w 2128"/>
                  <a:gd name="T67" fmla="*/ 11 h 2483"/>
                  <a:gd name="T68" fmla="*/ 23 w 2128"/>
                  <a:gd name="T69" fmla="*/ 10 h 2483"/>
                  <a:gd name="T70" fmla="*/ 23 w 2128"/>
                  <a:gd name="T71" fmla="*/ 9 h 2483"/>
                  <a:gd name="T72" fmla="*/ 22 w 2128"/>
                  <a:gd name="T73" fmla="*/ 8 h 2483"/>
                  <a:gd name="T74" fmla="*/ 22 w 2128"/>
                  <a:gd name="T75" fmla="*/ 7 h 2483"/>
                  <a:gd name="T76" fmla="*/ 21 w 2128"/>
                  <a:gd name="T77" fmla="*/ 6 h 2483"/>
                  <a:gd name="T78" fmla="*/ 21 w 2128"/>
                  <a:gd name="T79" fmla="*/ 5 h 2483"/>
                  <a:gd name="T80" fmla="*/ 20 w 2128"/>
                  <a:gd name="T81" fmla="*/ 5 h 2483"/>
                  <a:gd name="T82" fmla="*/ 19 w 2128"/>
                  <a:gd name="T83" fmla="*/ 4 h 2483"/>
                  <a:gd name="T84" fmla="*/ 18 w 2128"/>
                  <a:gd name="T85" fmla="*/ 3 h 2483"/>
                  <a:gd name="T86" fmla="*/ 17 w 2128"/>
                  <a:gd name="T87" fmla="*/ 3 h 2483"/>
                  <a:gd name="T88" fmla="*/ 17 w 2128"/>
                  <a:gd name="T89" fmla="*/ 2 h 2483"/>
                  <a:gd name="T90" fmla="*/ 16 w 2128"/>
                  <a:gd name="T91" fmla="*/ 2 h 2483"/>
                  <a:gd name="T92" fmla="*/ 15 w 2128"/>
                  <a:gd name="T93" fmla="*/ 1 h 2483"/>
                  <a:gd name="T94" fmla="*/ 14 w 2128"/>
                  <a:gd name="T95" fmla="*/ 1 h 2483"/>
                  <a:gd name="T96" fmla="*/ 13 w 2128"/>
                  <a:gd name="T97" fmla="*/ 0 h 2483"/>
                  <a:gd name="T98" fmla="*/ 12 w 2128"/>
                  <a:gd name="T99" fmla="*/ 0 h 2483"/>
                  <a:gd name="T100" fmla="*/ 11 w 2128"/>
                  <a:gd name="T101" fmla="*/ 0 h 2483"/>
                  <a:gd name="T102" fmla="*/ 10 w 2128"/>
                  <a:gd name="T103" fmla="*/ 0 h 2483"/>
                  <a:gd name="T104" fmla="*/ 9 w 2128"/>
                  <a:gd name="T105" fmla="*/ 0 h 2483"/>
                  <a:gd name="T106" fmla="*/ 8 w 2128"/>
                  <a:gd name="T107" fmla="*/ 0 h 2483"/>
                  <a:gd name="T108" fmla="*/ 7 w 2128"/>
                  <a:gd name="T109" fmla="*/ 0 h 2483"/>
                  <a:gd name="T110" fmla="*/ 6 w 2128"/>
                  <a:gd name="T111" fmla="*/ 1 h 2483"/>
                  <a:gd name="T112" fmla="*/ 5 w 2128"/>
                  <a:gd name="T113" fmla="*/ 1 h 2483"/>
                  <a:gd name="T114" fmla="*/ 4 w 2128"/>
                  <a:gd name="T115" fmla="*/ 1 h 2483"/>
                  <a:gd name="T116" fmla="*/ 3 w 2128"/>
                  <a:gd name="T117" fmla="*/ 2 h 2483"/>
                  <a:gd name="T118" fmla="*/ 2 w 2128"/>
                  <a:gd name="T119" fmla="*/ 2 h 2483"/>
                  <a:gd name="T120" fmla="*/ 1 w 2128"/>
                  <a:gd name="T121" fmla="*/ 3 h 2483"/>
                  <a:gd name="T122" fmla="*/ 1 w 2128"/>
                  <a:gd name="T123" fmla="*/ 4 h 248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128" h="2483">
                    <a:moveTo>
                      <a:pt x="0" y="2111"/>
                    </a:moveTo>
                    <a:lnTo>
                      <a:pt x="17" y="2128"/>
                    </a:lnTo>
                    <a:lnTo>
                      <a:pt x="34" y="2144"/>
                    </a:lnTo>
                    <a:lnTo>
                      <a:pt x="51" y="2160"/>
                    </a:lnTo>
                    <a:lnTo>
                      <a:pt x="69" y="2176"/>
                    </a:lnTo>
                    <a:lnTo>
                      <a:pt x="86" y="2191"/>
                    </a:lnTo>
                    <a:lnTo>
                      <a:pt x="105" y="2205"/>
                    </a:lnTo>
                    <a:lnTo>
                      <a:pt x="124" y="2220"/>
                    </a:lnTo>
                    <a:lnTo>
                      <a:pt x="142" y="2235"/>
                    </a:lnTo>
                    <a:lnTo>
                      <a:pt x="161" y="2249"/>
                    </a:lnTo>
                    <a:lnTo>
                      <a:pt x="180" y="2262"/>
                    </a:lnTo>
                    <a:lnTo>
                      <a:pt x="199" y="2276"/>
                    </a:lnTo>
                    <a:lnTo>
                      <a:pt x="220" y="2289"/>
                    </a:lnTo>
                    <a:lnTo>
                      <a:pt x="239" y="2301"/>
                    </a:lnTo>
                    <a:lnTo>
                      <a:pt x="259" y="2313"/>
                    </a:lnTo>
                    <a:lnTo>
                      <a:pt x="279" y="2325"/>
                    </a:lnTo>
                    <a:lnTo>
                      <a:pt x="300" y="2336"/>
                    </a:lnTo>
                    <a:lnTo>
                      <a:pt x="321" y="2347"/>
                    </a:lnTo>
                    <a:lnTo>
                      <a:pt x="342" y="2358"/>
                    </a:lnTo>
                    <a:lnTo>
                      <a:pt x="363" y="2367"/>
                    </a:lnTo>
                    <a:lnTo>
                      <a:pt x="385" y="2377"/>
                    </a:lnTo>
                    <a:lnTo>
                      <a:pt x="406" y="2386"/>
                    </a:lnTo>
                    <a:lnTo>
                      <a:pt x="428" y="2395"/>
                    </a:lnTo>
                    <a:lnTo>
                      <a:pt x="450" y="2404"/>
                    </a:lnTo>
                    <a:lnTo>
                      <a:pt x="472" y="2412"/>
                    </a:lnTo>
                    <a:lnTo>
                      <a:pt x="494" y="2419"/>
                    </a:lnTo>
                    <a:lnTo>
                      <a:pt x="517" y="2427"/>
                    </a:lnTo>
                    <a:lnTo>
                      <a:pt x="539" y="2433"/>
                    </a:lnTo>
                    <a:lnTo>
                      <a:pt x="561" y="2440"/>
                    </a:lnTo>
                    <a:lnTo>
                      <a:pt x="584" y="2446"/>
                    </a:lnTo>
                    <a:lnTo>
                      <a:pt x="607" y="2451"/>
                    </a:lnTo>
                    <a:lnTo>
                      <a:pt x="629" y="2457"/>
                    </a:lnTo>
                    <a:lnTo>
                      <a:pt x="653" y="2461"/>
                    </a:lnTo>
                    <a:lnTo>
                      <a:pt x="676" y="2465"/>
                    </a:lnTo>
                    <a:lnTo>
                      <a:pt x="699" y="2470"/>
                    </a:lnTo>
                    <a:lnTo>
                      <a:pt x="722" y="2473"/>
                    </a:lnTo>
                    <a:lnTo>
                      <a:pt x="746" y="2476"/>
                    </a:lnTo>
                    <a:lnTo>
                      <a:pt x="769" y="2478"/>
                    </a:lnTo>
                    <a:lnTo>
                      <a:pt x="792" y="2480"/>
                    </a:lnTo>
                    <a:lnTo>
                      <a:pt x="816" y="2481"/>
                    </a:lnTo>
                    <a:lnTo>
                      <a:pt x="839" y="2482"/>
                    </a:lnTo>
                    <a:lnTo>
                      <a:pt x="863" y="2483"/>
                    </a:lnTo>
                    <a:lnTo>
                      <a:pt x="886" y="2483"/>
                    </a:lnTo>
                    <a:lnTo>
                      <a:pt x="910" y="2483"/>
                    </a:lnTo>
                    <a:lnTo>
                      <a:pt x="933" y="2482"/>
                    </a:lnTo>
                    <a:lnTo>
                      <a:pt x="956" y="2481"/>
                    </a:lnTo>
                    <a:lnTo>
                      <a:pt x="980" y="2480"/>
                    </a:lnTo>
                    <a:lnTo>
                      <a:pt x="1003" y="2478"/>
                    </a:lnTo>
                    <a:lnTo>
                      <a:pt x="1027" y="2476"/>
                    </a:lnTo>
                    <a:lnTo>
                      <a:pt x="1050" y="2473"/>
                    </a:lnTo>
                    <a:lnTo>
                      <a:pt x="1073" y="2470"/>
                    </a:lnTo>
                    <a:lnTo>
                      <a:pt x="1097" y="2465"/>
                    </a:lnTo>
                    <a:lnTo>
                      <a:pt x="1119" y="2461"/>
                    </a:lnTo>
                    <a:lnTo>
                      <a:pt x="1143" y="2457"/>
                    </a:lnTo>
                    <a:lnTo>
                      <a:pt x="1166" y="2451"/>
                    </a:lnTo>
                    <a:lnTo>
                      <a:pt x="1188" y="2446"/>
                    </a:lnTo>
                    <a:lnTo>
                      <a:pt x="1211" y="2441"/>
                    </a:lnTo>
                    <a:lnTo>
                      <a:pt x="1234" y="2434"/>
                    </a:lnTo>
                    <a:lnTo>
                      <a:pt x="1257" y="2427"/>
                    </a:lnTo>
                    <a:lnTo>
                      <a:pt x="1279" y="2419"/>
                    </a:lnTo>
                    <a:lnTo>
                      <a:pt x="1301" y="2412"/>
                    </a:lnTo>
                    <a:lnTo>
                      <a:pt x="1323" y="2405"/>
                    </a:lnTo>
                    <a:lnTo>
                      <a:pt x="1345" y="2396"/>
                    </a:lnTo>
                    <a:lnTo>
                      <a:pt x="1366" y="2386"/>
                    </a:lnTo>
                    <a:lnTo>
                      <a:pt x="1389" y="2378"/>
                    </a:lnTo>
                    <a:lnTo>
                      <a:pt x="1410" y="2368"/>
                    </a:lnTo>
                    <a:lnTo>
                      <a:pt x="1431" y="2358"/>
                    </a:lnTo>
                    <a:lnTo>
                      <a:pt x="1451" y="2347"/>
                    </a:lnTo>
                    <a:lnTo>
                      <a:pt x="1473" y="2336"/>
                    </a:lnTo>
                    <a:lnTo>
                      <a:pt x="1493" y="2325"/>
                    </a:lnTo>
                    <a:lnTo>
                      <a:pt x="1513" y="2313"/>
                    </a:lnTo>
                    <a:lnTo>
                      <a:pt x="1533" y="2301"/>
                    </a:lnTo>
                    <a:lnTo>
                      <a:pt x="1554" y="2289"/>
                    </a:lnTo>
                    <a:lnTo>
                      <a:pt x="1573" y="2276"/>
                    </a:lnTo>
                    <a:lnTo>
                      <a:pt x="1593" y="2263"/>
                    </a:lnTo>
                    <a:lnTo>
                      <a:pt x="1612" y="2249"/>
                    </a:lnTo>
                    <a:lnTo>
                      <a:pt x="1630" y="2235"/>
                    </a:lnTo>
                    <a:lnTo>
                      <a:pt x="1650" y="2221"/>
                    </a:lnTo>
                    <a:lnTo>
                      <a:pt x="1668" y="2207"/>
                    </a:lnTo>
                    <a:lnTo>
                      <a:pt x="1686" y="2192"/>
                    </a:lnTo>
                    <a:lnTo>
                      <a:pt x="1704" y="2177"/>
                    </a:lnTo>
                    <a:lnTo>
                      <a:pt x="1721" y="2161"/>
                    </a:lnTo>
                    <a:lnTo>
                      <a:pt x="1739" y="2145"/>
                    </a:lnTo>
                    <a:lnTo>
                      <a:pt x="1755" y="2129"/>
                    </a:lnTo>
                    <a:lnTo>
                      <a:pt x="1772" y="2112"/>
                    </a:lnTo>
                    <a:lnTo>
                      <a:pt x="1788" y="2095"/>
                    </a:lnTo>
                    <a:lnTo>
                      <a:pt x="1804" y="2078"/>
                    </a:lnTo>
                    <a:lnTo>
                      <a:pt x="1820" y="2060"/>
                    </a:lnTo>
                    <a:lnTo>
                      <a:pt x="1835" y="2043"/>
                    </a:lnTo>
                    <a:lnTo>
                      <a:pt x="1850" y="2024"/>
                    </a:lnTo>
                    <a:lnTo>
                      <a:pt x="1865" y="2005"/>
                    </a:lnTo>
                    <a:lnTo>
                      <a:pt x="1880" y="1987"/>
                    </a:lnTo>
                    <a:lnTo>
                      <a:pt x="1893" y="1968"/>
                    </a:lnTo>
                    <a:lnTo>
                      <a:pt x="1906" y="1949"/>
                    </a:lnTo>
                    <a:lnTo>
                      <a:pt x="1920" y="1930"/>
                    </a:lnTo>
                    <a:lnTo>
                      <a:pt x="1933" y="1909"/>
                    </a:lnTo>
                    <a:lnTo>
                      <a:pt x="1946" y="1890"/>
                    </a:lnTo>
                    <a:lnTo>
                      <a:pt x="1957" y="1870"/>
                    </a:lnTo>
                    <a:lnTo>
                      <a:pt x="1969" y="1849"/>
                    </a:lnTo>
                    <a:lnTo>
                      <a:pt x="1980" y="1829"/>
                    </a:lnTo>
                    <a:lnTo>
                      <a:pt x="1991" y="1808"/>
                    </a:lnTo>
                    <a:lnTo>
                      <a:pt x="2002" y="1787"/>
                    </a:lnTo>
                    <a:lnTo>
                      <a:pt x="2012" y="1766"/>
                    </a:lnTo>
                    <a:lnTo>
                      <a:pt x="2021" y="1744"/>
                    </a:lnTo>
                    <a:lnTo>
                      <a:pt x="2031" y="1722"/>
                    </a:lnTo>
                    <a:lnTo>
                      <a:pt x="2039" y="1701"/>
                    </a:lnTo>
                    <a:lnTo>
                      <a:pt x="2048" y="1678"/>
                    </a:lnTo>
                    <a:lnTo>
                      <a:pt x="2056" y="1657"/>
                    </a:lnTo>
                    <a:lnTo>
                      <a:pt x="2064" y="1635"/>
                    </a:lnTo>
                    <a:lnTo>
                      <a:pt x="2071" y="1612"/>
                    </a:lnTo>
                    <a:lnTo>
                      <a:pt x="2078" y="1590"/>
                    </a:lnTo>
                    <a:lnTo>
                      <a:pt x="2084" y="1567"/>
                    </a:lnTo>
                    <a:lnTo>
                      <a:pt x="2090" y="1544"/>
                    </a:lnTo>
                    <a:lnTo>
                      <a:pt x="2096" y="1522"/>
                    </a:lnTo>
                    <a:lnTo>
                      <a:pt x="2101" y="1498"/>
                    </a:lnTo>
                    <a:lnTo>
                      <a:pt x="2105" y="1475"/>
                    </a:lnTo>
                    <a:lnTo>
                      <a:pt x="2110" y="1453"/>
                    </a:lnTo>
                    <a:lnTo>
                      <a:pt x="2113" y="1429"/>
                    </a:lnTo>
                    <a:lnTo>
                      <a:pt x="2117" y="1406"/>
                    </a:lnTo>
                    <a:lnTo>
                      <a:pt x="2119" y="1382"/>
                    </a:lnTo>
                    <a:lnTo>
                      <a:pt x="2122" y="1359"/>
                    </a:lnTo>
                    <a:lnTo>
                      <a:pt x="2123" y="1336"/>
                    </a:lnTo>
                    <a:lnTo>
                      <a:pt x="2126" y="1312"/>
                    </a:lnTo>
                    <a:lnTo>
                      <a:pt x="2127" y="1289"/>
                    </a:lnTo>
                    <a:lnTo>
                      <a:pt x="2128" y="1265"/>
                    </a:lnTo>
                    <a:lnTo>
                      <a:pt x="2128" y="1242"/>
                    </a:lnTo>
                    <a:lnTo>
                      <a:pt x="2128" y="1218"/>
                    </a:lnTo>
                    <a:lnTo>
                      <a:pt x="2127" y="1195"/>
                    </a:lnTo>
                    <a:lnTo>
                      <a:pt x="2126" y="1172"/>
                    </a:lnTo>
                    <a:lnTo>
                      <a:pt x="2123" y="1148"/>
                    </a:lnTo>
                    <a:lnTo>
                      <a:pt x="2122" y="1125"/>
                    </a:lnTo>
                    <a:lnTo>
                      <a:pt x="2119" y="1101"/>
                    </a:lnTo>
                    <a:lnTo>
                      <a:pt x="2117" y="1078"/>
                    </a:lnTo>
                    <a:lnTo>
                      <a:pt x="2113" y="1055"/>
                    </a:lnTo>
                    <a:lnTo>
                      <a:pt x="2110" y="1031"/>
                    </a:lnTo>
                    <a:lnTo>
                      <a:pt x="2105" y="1009"/>
                    </a:lnTo>
                    <a:lnTo>
                      <a:pt x="2101" y="985"/>
                    </a:lnTo>
                    <a:lnTo>
                      <a:pt x="2096" y="962"/>
                    </a:lnTo>
                    <a:lnTo>
                      <a:pt x="2090" y="940"/>
                    </a:lnTo>
                    <a:lnTo>
                      <a:pt x="2084" y="917"/>
                    </a:lnTo>
                    <a:lnTo>
                      <a:pt x="2078" y="894"/>
                    </a:lnTo>
                    <a:lnTo>
                      <a:pt x="2071" y="871"/>
                    </a:lnTo>
                    <a:lnTo>
                      <a:pt x="2064" y="849"/>
                    </a:lnTo>
                    <a:lnTo>
                      <a:pt x="2056" y="827"/>
                    </a:lnTo>
                    <a:lnTo>
                      <a:pt x="2048" y="805"/>
                    </a:lnTo>
                    <a:lnTo>
                      <a:pt x="2039" y="783"/>
                    </a:lnTo>
                    <a:lnTo>
                      <a:pt x="2031" y="762"/>
                    </a:lnTo>
                    <a:lnTo>
                      <a:pt x="2021" y="739"/>
                    </a:lnTo>
                    <a:lnTo>
                      <a:pt x="2012" y="718"/>
                    </a:lnTo>
                    <a:lnTo>
                      <a:pt x="2002" y="697"/>
                    </a:lnTo>
                    <a:lnTo>
                      <a:pt x="1991" y="677"/>
                    </a:lnTo>
                    <a:lnTo>
                      <a:pt x="1980" y="655"/>
                    </a:lnTo>
                    <a:lnTo>
                      <a:pt x="1969" y="635"/>
                    </a:lnTo>
                    <a:lnTo>
                      <a:pt x="1957" y="615"/>
                    </a:lnTo>
                    <a:lnTo>
                      <a:pt x="1946" y="595"/>
                    </a:lnTo>
                    <a:lnTo>
                      <a:pt x="1933" y="574"/>
                    </a:lnTo>
                    <a:lnTo>
                      <a:pt x="1920" y="554"/>
                    </a:lnTo>
                    <a:lnTo>
                      <a:pt x="1906" y="535"/>
                    </a:lnTo>
                    <a:lnTo>
                      <a:pt x="1893" y="516"/>
                    </a:lnTo>
                    <a:lnTo>
                      <a:pt x="1880" y="497"/>
                    </a:lnTo>
                    <a:lnTo>
                      <a:pt x="1865" y="478"/>
                    </a:lnTo>
                    <a:lnTo>
                      <a:pt x="1850" y="459"/>
                    </a:lnTo>
                    <a:lnTo>
                      <a:pt x="1835" y="441"/>
                    </a:lnTo>
                    <a:lnTo>
                      <a:pt x="1820" y="424"/>
                    </a:lnTo>
                    <a:lnTo>
                      <a:pt x="1804" y="406"/>
                    </a:lnTo>
                    <a:lnTo>
                      <a:pt x="1788" y="389"/>
                    </a:lnTo>
                    <a:lnTo>
                      <a:pt x="1772" y="372"/>
                    </a:lnTo>
                    <a:lnTo>
                      <a:pt x="1755" y="356"/>
                    </a:lnTo>
                    <a:lnTo>
                      <a:pt x="1739" y="339"/>
                    </a:lnTo>
                    <a:lnTo>
                      <a:pt x="1721" y="323"/>
                    </a:lnTo>
                    <a:lnTo>
                      <a:pt x="1704" y="308"/>
                    </a:lnTo>
                    <a:lnTo>
                      <a:pt x="1686" y="292"/>
                    </a:lnTo>
                    <a:lnTo>
                      <a:pt x="1668" y="277"/>
                    </a:lnTo>
                    <a:lnTo>
                      <a:pt x="1650" y="262"/>
                    </a:lnTo>
                    <a:lnTo>
                      <a:pt x="1630" y="248"/>
                    </a:lnTo>
                    <a:lnTo>
                      <a:pt x="1612" y="235"/>
                    </a:lnTo>
                    <a:lnTo>
                      <a:pt x="1593" y="221"/>
                    </a:lnTo>
                    <a:lnTo>
                      <a:pt x="1573" y="208"/>
                    </a:lnTo>
                    <a:lnTo>
                      <a:pt x="1554" y="195"/>
                    </a:lnTo>
                    <a:lnTo>
                      <a:pt x="1533" y="182"/>
                    </a:lnTo>
                    <a:lnTo>
                      <a:pt x="1513" y="171"/>
                    </a:lnTo>
                    <a:lnTo>
                      <a:pt x="1493" y="159"/>
                    </a:lnTo>
                    <a:lnTo>
                      <a:pt x="1473" y="147"/>
                    </a:lnTo>
                    <a:lnTo>
                      <a:pt x="1451" y="137"/>
                    </a:lnTo>
                    <a:lnTo>
                      <a:pt x="1431" y="126"/>
                    </a:lnTo>
                    <a:lnTo>
                      <a:pt x="1410" y="116"/>
                    </a:lnTo>
                    <a:lnTo>
                      <a:pt x="1389" y="106"/>
                    </a:lnTo>
                    <a:lnTo>
                      <a:pt x="1366" y="97"/>
                    </a:lnTo>
                    <a:lnTo>
                      <a:pt x="1345" y="88"/>
                    </a:lnTo>
                    <a:lnTo>
                      <a:pt x="1323" y="79"/>
                    </a:lnTo>
                    <a:lnTo>
                      <a:pt x="1301" y="72"/>
                    </a:lnTo>
                    <a:lnTo>
                      <a:pt x="1279" y="64"/>
                    </a:lnTo>
                    <a:lnTo>
                      <a:pt x="1257" y="57"/>
                    </a:lnTo>
                    <a:lnTo>
                      <a:pt x="1234" y="50"/>
                    </a:lnTo>
                    <a:lnTo>
                      <a:pt x="1211" y="44"/>
                    </a:lnTo>
                    <a:lnTo>
                      <a:pt x="1188" y="38"/>
                    </a:lnTo>
                    <a:lnTo>
                      <a:pt x="1166" y="32"/>
                    </a:lnTo>
                    <a:lnTo>
                      <a:pt x="1143" y="27"/>
                    </a:lnTo>
                    <a:lnTo>
                      <a:pt x="1119" y="23"/>
                    </a:lnTo>
                    <a:lnTo>
                      <a:pt x="1097" y="19"/>
                    </a:lnTo>
                    <a:lnTo>
                      <a:pt x="1073" y="14"/>
                    </a:lnTo>
                    <a:lnTo>
                      <a:pt x="1050" y="11"/>
                    </a:lnTo>
                    <a:lnTo>
                      <a:pt x="1027" y="8"/>
                    </a:lnTo>
                    <a:lnTo>
                      <a:pt x="1003" y="6"/>
                    </a:lnTo>
                    <a:lnTo>
                      <a:pt x="980" y="4"/>
                    </a:lnTo>
                    <a:lnTo>
                      <a:pt x="956" y="3"/>
                    </a:lnTo>
                    <a:lnTo>
                      <a:pt x="933" y="1"/>
                    </a:lnTo>
                    <a:lnTo>
                      <a:pt x="910" y="0"/>
                    </a:lnTo>
                    <a:lnTo>
                      <a:pt x="886" y="0"/>
                    </a:lnTo>
                    <a:lnTo>
                      <a:pt x="863" y="0"/>
                    </a:lnTo>
                    <a:lnTo>
                      <a:pt x="839" y="1"/>
                    </a:lnTo>
                    <a:lnTo>
                      <a:pt x="816" y="3"/>
                    </a:lnTo>
                    <a:lnTo>
                      <a:pt x="792" y="4"/>
                    </a:lnTo>
                    <a:lnTo>
                      <a:pt x="769" y="6"/>
                    </a:lnTo>
                    <a:lnTo>
                      <a:pt x="746" y="9"/>
                    </a:lnTo>
                    <a:lnTo>
                      <a:pt x="722" y="11"/>
                    </a:lnTo>
                    <a:lnTo>
                      <a:pt x="699" y="14"/>
                    </a:lnTo>
                    <a:lnTo>
                      <a:pt x="676" y="19"/>
                    </a:lnTo>
                    <a:lnTo>
                      <a:pt x="653" y="23"/>
                    </a:lnTo>
                    <a:lnTo>
                      <a:pt x="629" y="27"/>
                    </a:lnTo>
                    <a:lnTo>
                      <a:pt x="607" y="32"/>
                    </a:lnTo>
                    <a:lnTo>
                      <a:pt x="584" y="38"/>
                    </a:lnTo>
                    <a:lnTo>
                      <a:pt x="561" y="44"/>
                    </a:lnTo>
                    <a:lnTo>
                      <a:pt x="539" y="50"/>
                    </a:lnTo>
                    <a:lnTo>
                      <a:pt x="517" y="57"/>
                    </a:lnTo>
                    <a:lnTo>
                      <a:pt x="494" y="64"/>
                    </a:lnTo>
                    <a:lnTo>
                      <a:pt x="472" y="72"/>
                    </a:lnTo>
                    <a:lnTo>
                      <a:pt x="450" y="80"/>
                    </a:lnTo>
                    <a:lnTo>
                      <a:pt x="428" y="89"/>
                    </a:lnTo>
                    <a:lnTo>
                      <a:pt x="406" y="97"/>
                    </a:lnTo>
                    <a:lnTo>
                      <a:pt x="385" y="107"/>
                    </a:lnTo>
                    <a:lnTo>
                      <a:pt x="363" y="116"/>
                    </a:lnTo>
                    <a:lnTo>
                      <a:pt x="342" y="126"/>
                    </a:lnTo>
                    <a:lnTo>
                      <a:pt x="321" y="137"/>
                    </a:lnTo>
                    <a:lnTo>
                      <a:pt x="300" y="148"/>
                    </a:lnTo>
                    <a:lnTo>
                      <a:pt x="279" y="159"/>
                    </a:lnTo>
                    <a:lnTo>
                      <a:pt x="259" y="171"/>
                    </a:lnTo>
                    <a:lnTo>
                      <a:pt x="239" y="184"/>
                    </a:lnTo>
                    <a:lnTo>
                      <a:pt x="220" y="195"/>
                    </a:lnTo>
                    <a:lnTo>
                      <a:pt x="199" y="208"/>
                    </a:lnTo>
                    <a:lnTo>
                      <a:pt x="180" y="222"/>
                    </a:lnTo>
                    <a:lnTo>
                      <a:pt x="161" y="235"/>
                    </a:lnTo>
                    <a:lnTo>
                      <a:pt x="142" y="250"/>
                    </a:lnTo>
                    <a:lnTo>
                      <a:pt x="124" y="263"/>
                    </a:lnTo>
                    <a:lnTo>
                      <a:pt x="105" y="278"/>
                    </a:lnTo>
                    <a:lnTo>
                      <a:pt x="86" y="293"/>
                    </a:lnTo>
                    <a:lnTo>
                      <a:pt x="69" y="308"/>
                    </a:lnTo>
                    <a:lnTo>
                      <a:pt x="51" y="324"/>
                    </a:lnTo>
                    <a:lnTo>
                      <a:pt x="34" y="340"/>
                    </a:lnTo>
                    <a:lnTo>
                      <a:pt x="17" y="356"/>
                    </a:lnTo>
                    <a:lnTo>
                      <a:pt x="0" y="373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4" name="Freeform 127"/>
              <p:cNvSpPr>
                <a:spLocks/>
              </p:cNvSpPr>
              <p:nvPr/>
            </p:nvSpPr>
            <p:spPr bwMode="auto">
              <a:xfrm>
                <a:off x="521" y="3229"/>
                <a:ext cx="281" cy="562"/>
              </a:xfrm>
              <a:custGeom>
                <a:avLst/>
                <a:gdLst>
                  <a:gd name="T0" fmla="*/ 9 w 868"/>
                  <a:gd name="T1" fmla="*/ 0 h 1738"/>
                  <a:gd name="T2" fmla="*/ 9 w 868"/>
                  <a:gd name="T3" fmla="*/ 0 h 1738"/>
                  <a:gd name="T4" fmla="*/ 8 w 868"/>
                  <a:gd name="T5" fmla="*/ 0 h 1738"/>
                  <a:gd name="T6" fmla="*/ 8 w 868"/>
                  <a:gd name="T7" fmla="*/ 0 h 1738"/>
                  <a:gd name="T8" fmla="*/ 7 w 868"/>
                  <a:gd name="T9" fmla="*/ 0 h 1738"/>
                  <a:gd name="T10" fmla="*/ 6 w 868"/>
                  <a:gd name="T11" fmla="*/ 1 h 1738"/>
                  <a:gd name="T12" fmla="*/ 6 w 868"/>
                  <a:gd name="T13" fmla="*/ 1 h 1738"/>
                  <a:gd name="T14" fmla="*/ 6 w 868"/>
                  <a:gd name="T15" fmla="*/ 1 h 1738"/>
                  <a:gd name="T16" fmla="*/ 5 w 868"/>
                  <a:gd name="T17" fmla="*/ 1 h 1738"/>
                  <a:gd name="T18" fmla="*/ 5 w 868"/>
                  <a:gd name="T19" fmla="*/ 2 h 1738"/>
                  <a:gd name="T20" fmla="*/ 4 w 868"/>
                  <a:gd name="T21" fmla="*/ 2 h 1738"/>
                  <a:gd name="T22" fmla="*/ 4 w 868"/>
                  <a:gd name="T23" fmla="*/ 2 h 1738"/>
                  <a:gd name="T24" fmla="*/ 3 w 868"/>
                  <a:gd name="T25" fmla="*/ 2 h 1738"/>
                  <a:gd name="T26" fmla="*/ 3 w 868"/>
                  <a:gd name="T27" fmla="*/ 3 h 1738"/>
                  <a:gd name="T28" fmla="*/ 2 w 868"/>
                  <a:gd name="T29" fmla="*/ 3 h 1738"/>
                  <a:gd name="T30" fmla="*/ 2 w 868"/>
                  <a:gd name="T31" fmla="*/ 4 h 1738"/>
                  <a:gd name="T32" fmla="*/ 2 w 868"/>
                  <a:gd name="T33" fmla="*/ 4 h 1738"/>
                  <a:gd name="T34" fmla="*/ 2 w 868"/>
                  <a:gd name="T35" fmla="*/ 5 h 1738"/>
                  <a:gd name="T36" fmla="*/ 1 w 868"/>
                  <a:gd name="T37" fmla="*/ 5 h 1738"/>
                  <a:gd name="T38" fmla="*/ 1 w 868"/>
                  <a:gd name="T39" fmla="*/ 5 h 1738"/>
                  <a:gd name="T40" fmla="*/ 1 w 868"/>
                  <a:gd name="T41" fmla="*/ 6 h 1738"/>
                  <a:gd name="T42" fmla="*/ 1 w 868"/>
                  <a:gd name="T43" fmla="*/ 6 h 1738"/>
                  <a:gd name="T44" fmla="*/ 0 w 868"/>
                  <a:gd name="T45" fmla="*/ 7 h 1738"/>
                  <a:gd name="T46" fmla="*/ 0 w 868"/>
                  <a:gd name="T47" fmla="*/ 7 h 1738"/>
                  <a:gd name="T48" fmla="*/ 0 w 868"/>
                  <a:gd name="T49" fmla="*/ 8 h 1738"/>
                  <a:gd name="T50" fmla="*/ 0 w 868"/>
                  <a:gd name="T51" fmla="*/ 9 h 1738"/>
                  <a:gd name="T52" fmla="*/ 0 w 868"/>
                  <a:gd name="T53" fmla="*/ 9 h 1738"/>
                  <a:gd name="T54" fmla="*/ 0 w 868"/>
                  <a:gd name="T55" fmla="*/ 10 h 1738"/>
                  <a:gd name="T56" fmla="*/ 0 w 868"/>
                  <a:gd name="T57" fmla="*/ 10 h 1738"/>
                  <a:gd name="T58" fmla="*/ 0 w 868"/>
                  <a:gd name="T59" fmla="*/ 11 h 1738"/>
                  <a:gd name="T60" fmla="*/ 0 w 868"/>
                  <a:gd name="T61" fmla="*/ 11 h 1738"/>
                  <a:gd name="T62" fmla="*/ 0 w 868"/>
                  <a:gd name="T63" fmla="*/ 12 h 1738"/>
                  <a:gd name="T64" fmla="*/ 1 w 868"/>
                  <a:gd name="T65" fmla="*/ 13 h 1738"/>
                  <a:gd name="T66" fmla="*/ 1 w 868"/>
                  <a:gd name="T67" fmla="*/ 13 h 1738"/>
                  <a:gd name="T68" fmla="*/ 1 w 868"/>
                  <a:gd name="T69" fmla="*/ 14 h 1738"/>
                  <a:gd name="T70" fmla="*/ 1 w 868"/>
                  <a:gd name="T71" fmla="*/ 14 h 1738"/>
                  <a:gd name="T72" fmla="*/ 2 w 868"/>
                  <a:gd name="T73" fmla="*/ 15 h 1738"/>
                  <a:gd name="T74" fmla="*/ 2 w 868"/>
                  <a:gd name="T75" fmla="*/ 15 h 1738"/>
                  <a:gd name="T76" fmla="*/ 2 w 868"/>
                  <a:gd name="T77" fmla="*/ 16 h 1738"/>
                  <a:gd name="T78" fmla="*/ 2 w 868"/>
                  <a:gd name="T79" fmla="*/ 16 h 1738"/>
                  <a:gd name="T80" fmla="*/ 3 w 868"/>
                  <a:gd name="T81" fmla="*/ 16 h 1738"/>
                  <a:gd name="T82" fmla="*/ 3 w 868"/>
                  <a:gd name="T83" fmla="*/ 16 h 1738"/>
                  <a:gd name="T84" fmla="*/ 4 w 868"/>
                  <a:gd name="T85" fmla="*/ 17 h 1738"/>
                  <a:gd name="T86" fmla="*/ 4 w 868"/>
                  <a:gd name="T87" fmla="*/ 17 h 1738"/>
                  <a:gd name="T88" fmla="*/ 5 w 868"/>
                  <a:gd name="T89" fmla="*/ 17 h 1738"/>
                  <a:gd name="T90" fmla="*/ 5 w 868"/>
                  <a:gd name="T91" fmla="*/ 18 h 1738"/>
                  <a:gd name="T92" fmla="*/ 6 w 868"/>
                  <a:gd name="T93" fmla="*/ 18 h 1738"/>
                  <a:gd name="T94" fmla="*/ 6 w 868"/>
                  <a:gd name="T95" fmla="*/ 18 h 1738"/>
                  <a:gd name="T96" fmla="*/ 6 w 868"/>
                  <a:gd name="T97" fmla="*/ 18 h 1738"/>
                  <a:gd name="T98" fmla="*/ 7 w 868"/>
                  <a:gd name="T99" fmla="*/ 19 h 1738"/>
                  <a:gd name="T100" fmla="*/ 8 w 868"/>
                  <a:gd name="T101" fmla="*/ 19 h 1738"/>
                  <a:gd name="T102" fmla="*/ 8 w 868"/>
                  <a:gd name="T103" fmla="*/ 19 h 1738"/>
                  <a:gd name="T104" fmla="*/ 9 w 868"/>
                  <a:gd name="T105" fmla="*/ 19 h 1738"/>
                  <a:gd name="T106" fmla="*/ 9 w 868"/>
                  <a:gd name="T107" fmla="*/ 19 h 17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68" h="1738">
                    <a:moveTo>
                      <a:pt x="868" y="0"/>
                    </a:moveTo>
                    <a:lnTo>
                      <a:pt x="842" y="0"/>
                    </a:lnTo>
                    <a:lnTo>
                      <a:pt x="818" y="1"/>
                    </a:lnTo>
                    <a:lnTo>
                      <a:pt x="792" y="3"/>
                    </a:lnTo>
                    <a:lnTo>
                      <a:pt x="766" y="5"/>
                    </a:lnTo>
                    <a:lnTo>
                      <a:pt x="742" y="9"/>
                    </a:lnTo>
                    <a:lnTo>
                      <a:pt x="717" y="13"/>
                    </a:lnTo>
                    <a:lnTo>
                      <a:pt x="692" y="18"/>
                    </a:lnTo>
                    <a:lnTo>
                      <a:pt x="667" y="23"/>
                    </a:lnTo>
                    <a:lnTo>
                      <a:pt x="643" y="30"/>
                    </a:lnTo>
                    <a:lnTo>
                      <a:pt x="618" y="36"/>
                    </a:lnTo>
                    <a:lnTo>
                      <a:pt x="595" y="44"/>
                    </a:lnTo>
                    <a:lnTo>
                      <a:pt x="570" y="52"/>
                    </a:lnTo>
                    <a:lnTo>
                      <a:pt x="547" y="61"/>
                    </a:lnTo>
                    <a:lnTo>
                      <a:pt x="524" y="71"/>
                    </a:lnTo>
                    <a:lnTo>
                      <a:pt x="500" y="81"/>
                    </a:lnTo>
                    <a:lnTo>
                      <a:pt x="478" y="93"/>
                    </a:lnTo>
                    <a:lnTo>
                      <a:pt x="455" y="104"/>
                    </a:lnTo>
                    <a:lnTo>
                      <a:pt x="433" y="116"/>
                    </a:lnTo>
                    <a:lnTo>
                      <a:pt x="412" y="129"/>
                    </a:lnTo>
                    <a:lnTo>
                      <a:pt x="391" y="143"/>
                    </a:lnTo>
                    <a:lnTo>
                      <a:pt x="369" y="157"/>
                    </a:lnTo>
                    <a:lnTo>
                      <a:pt x="349" y="171"/>
                    </a:lnTo>
                    <a:lnTo>
                      <a:pt x="329" y="187"/>
                    </a:lnTo>
                    <a:lnTo>
                      <a:pt x="310" y="203"/>
                    </a:lnTo>
                    <a:lnTo>
                      <a:pt x="290" y="219"/>
                    </a:lnTo>
                    <a:lnTo>
                      <a:pt x="271" y="236"/>
                    </a:lnTo>
                    <a:lnTo>
                      <a:pt x="253" y="255"/>
                    </a:lnTo>
                    <a:lnTo>
                      <a:pt x="236" y="273"/>
                    </a:lnTo>
                    <a:lnTo>
                      <a:pt x="219" y="291"/>
                    </a:lnTo>
                    <a:lnTo>
                      <a:pt x="202" y="310"/>
                    </a:lnTo>
                    <a:lnTo>
                      <a:pt x="186" y="330"/>
                    </a:lnTo>
                    <a:lnTo>
                      <a:pt x="171" y="350"/>
                    </a:lnTo>
                    <a:lnTo>
                      <a:pt x="156" y="371"/>
                    </a:lnTo>
                    <a:lnTo>
                      <a:pt x="142" y="392"/>
                    </a:lnTo>
                    <a:lnTo>
                      <a:pt x="129" y="413"/>
                    </a:lnTo>
                    <a:lnTo>
                      <a:pt x="116" y="434"/>
                    </a:lnTo>
                    <a:lnTo>
                      <a:pt x="103" y="457"/>
                    </a:lnTo>
                    <a:lnTo>
                      <a:pt x="91" y="479"/>
                    </a:lnTo>
                    <a:lnTo>
                      <a:pt x="81" y="502"/>
                    </a:lnTo>
                    <a:lnTo>
                      <a:pt x="70" y="525"/>
                    </a:lnTo>
                    <a:lnTo>
                      <a:pt x="60" y="548"/>
                    </a:lnTo>
                    <a:lnTo>
                      <a:pt x="52" y="572"/>
                    </a:lnTo>
                    <a:lnTo>
                      <a:pt x="43" y="595"/>
                    </a:lnTo>
                    <a:lnTo>
                      <a:pt x="36" y="620"/>
                    </a:lnTo>
                    <a:lnTo>
                      <a:pt x="28" y="644"/>
                    </a:lnTo>
                    <a:lnTo>
                      <a:pt x="23" y="669"/>
                    </a:lnTo>
                    <a:lnTo>
                      <a:pt x="17" y="693"/>
                    </a:lnTo>
                    <a:lnTo>
                      <a:pt x="13" y="718"/>
                    </a:lnTo>
                    <a:lnTo>
                      <a:pt x="8" y="743"/>
                    </a:lnTo>
                    <a:lnTo>
                      <a:pt x="5" y="768"/>
                    </a:lnTo>
                    <a:lnTo>
                      <a:pt x="3" y="793"/>
                    </a:lnTo>
                    <a:lnTo>
                      <a:pt x="1" y="819"/>
                    </a:lnTo>
                    <a:lnTo>
                      <a:pt x="0" y="843"/>
                    </a:lnTo>
                    <a:lnTo>
                      <a:pt x="0" y="869"/>
                    </a:lnTo>
                    <a:lnTo>
                      <a:pt x="0" y="894"/>
                    </a:lnTo>
                    <a:lnTo>
                      <a:pt x="1" y="920"/>
                    </a:lnTo>
                    <a:lnTo>
                      <a:pt x="3" y="944"/>
                    </a:lnTo>
                    <a:lnTo>
                      <a:pt x="5" y="970"/>
                    </a:lnTo>
                    <a:lnTo>
                      <a:pt x="8" y="995"/>
                    </a:lnTo>
                    <a:lnTo>
                      <a:pt x="13" y="1020"/>
                    </a:lnTo>
                    <a:lnTo>
                      <a:pt x="17" y="1045"/>
                    </a:lnTo>
                    <a:lnTo>
                      <a:pt x="23" y="1069"/>
                    </a:lnTo>
                    <a:lnTo>
                      <a:pt x="28" y="1094"/>
                    </a:lnTo>
                    <a:lnTo>
                      <a:pt x="36" y="1118"/>
                    </a:lnTo>
                    <a:lnTo>
                      <a:pt x="43" y="1143"/>
                    </a:lnTo>
                    <a:lnTo>
                      <a:pt x="52" y="1166"/>
                    </a:lnTo>
                    <a:lnTo>
                      <a:pt x="60" y="1189"/>
                    </a:lnTo>
                    <a:lnTo>
                      <a:pt x="70" y="1213"/>
                    </a:lnTo>
                    <a:lnTo>
                      <a:pt x="81" y="1236"/>
                    </a:lnTo>
                    <a:lnTo>
                      <a:pt x="91" y="1259"/>
                    </a:lnTo>
                    <a:lnTo>
                      <a:pt x="103" y="1281"/>
                    </a:lnTo>
                    <a:lnTo>
                      <a:pt x="116" y="1303"/>
                    </a:lnTo>
                    <a:lnTo>
                      <a:pt x="129" y="1326"/>
                    </a:lnTo>
                    <a:lnTo>
                      <a:pt x="142" y="1347"/>
                    </a:lnTo>
                    <a:lnTo>
                      <a:pt x="156" y="1367"/>
                    </a:lnTo>
                    <a:lnTo>
                      <a:pt x="171" y="1387"/>
                    </a:lnTo>
                    <a:lnTo>
                      <a:pt x="186" y="1408"/>
                    </a:lnTo>
                    <a:lnTo>
                      <a:pt x="202" y="1428"/>
                    </a:lnTo>
                    <a:lnTo>
                      <a:pt x="219" y="1447"/>
                    </a:lnTo>
                    <a:lnTo>
                      <a:pt x="236" y="1465"/>
                    </a:lnTo>
                    <a:lnTo>
                      <a:pt x="253" y="1483"/>
                    </a:lnTo>
                    <a:lnTo>
                      <a:pt x="271" y="1501"/>
                    </a:lnTo>
                    <a:lnTo>
                      <a:pt x="290" y="1518"/>
                    </a:lnTo>
                    <a:lnTo>
                      <a:pt x="310" y="1534"/>
                    </a:lnTo>
                    <a:lnTo>
                      <a:pt x="329" y="1550"/>
                    </a:lnTo>
                    <a:lnTo>
                      <a:pt x="349" y="1566"/>
                    </a:lnTo>
                    <a:lnTo>
                      <a:pt x="369" y="1581"/>
                    </a:lnTo>
                    <a:lnTo>
                      <a:pt x="391" y="1595"/>
                    </a:lnTo>
                    <a:lnTo>
                      <a:pt x="412" y="1609"/>
                    </a:lnTo>
                    <a:lnTo>
                      <a:pt x="433" y="1622"/>
                    </a:lnTo>
                    <a:lnTo>
                      <a:pt x="455" y="1634"/>
                    </a:lnTo>
                    <a:lnTo>
                      <a:pt x="478" y="1645"/>
                    </a:lnTo>
                    <a:lnTo>
                      <a:pt x="500" y="1657"/>
                    </a:lnTo>
                    <a:lnTo>
                      <a:pt x="524" y="1667"/>
                    </a:lnTo>
                    <a:lnTo>
                      <a:pt x="547" y="1677"/>
                    </a:lnTo>
                    <a:lnTo>
                      <a:pt x="570" y="1686"/>
                    </a:lnTo>
                    <a:lnTo>
                      <a:pt x="595" y="1694"/>
                    </a:lnTo>
                    <a:lnTo>
                      <a:pt x="618" y="1702"/>
                    </a:lnTo>
                    <a:lnTo>
                      <a:pt x="643" y="1709"/>
                    </a:lnTo>
                    <a:lnTo>
                      <a:pt x="667" y="1714"/>
                    </a:lnTo>
                    <a:lnTo>
                      <a:pt x="692" y="1720"/>
                    </a:lnTo>
                    <a:lnTo>
                      <a:pt x="717" y="1725"/>
                    </a:lnTo>
                    <a:lnTo>
                      <a:pt x="742" y="1729"/>
                    </a:lnTo>
                    <a:lnTo>
                      <a:pt x="766" y="1732"/>
                    </a:lnTo>
                    <a:lnTo>
                      <a:pt x="792" y="1735"/>
                    </a:lnTo>
                    <a:lnTo>
                      <a:pt x="818" y="1737"/>
                    </a:lnTo>
                    <a:lnTo>
                      <a:pt x="842" y="1738"/>
                    </a:lnTo>
                    <a:lnTo>
                      <a:pt x="868" y="173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5" name="Line 128"/>
              <p:cNvSpPr>
                <a:spLocks noChangeShapeType="1"/>
              </p:cNvSpPr>
              <p:nvPr/>
            </p:nvSpPr>
            <p:spPr bwMode="auto">
              <a:xfrm>
                <a:off x="802" y="3229"/>
                <a:ext cx="7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6" name="Line 129"/>
              <p:cNvSpPr>
                <a:spLocks noChangeShapeType="1"/>
              </p:cNvSpPr>
              <p:nvPr/>
            </p:nvSpPr>
            <p:spPr bwMode="auto">
              <a:xfrm>
                <a:off x="802" y="3791"/>
                <a:ext cx="76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7" name="Line 130"/>
              <p:cNvSpPr>
                <a:spLocks noChangeShapeType="1"/>
              </p:cNvSpPr>
              <p:nvPr/>
            </p:nvSpPr>
            <p:spPr bwMode="auto">
              <a:xfrm>
                <a:off x="2554" y="1257"/>
                <a:ext cx="0" cy="12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8" name="Line 131"/>
              <p:cNvSpPr>
                <a:spLocks noChangeShapeType="1"/>
              </p:cNvSpPr>
              <p:nvPr/>
            </p:nvSpPr>
            <p:spPr bwMode="auto">
              <a:xfrm flipH="1">
                <a:off x="347" y="2462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39" name="Line 132"/>
              <p:cNvSpPr>
                <a:spLocks noChangeShapeType="1"/>
              </p:cNvSpPr>
              <p:nvPr/>
            </p:nvSpPr>
            <p:spPr bwMode="auto">
              <a:xfrm flipV="1">
                <a:off x="347" y="1257"/>
                <a:ext cx="0" cy="120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0" name="Line 133"/>
              <p:cNvSpPr>
                <a:spLocks noChangeShapeType="1"/>
              </p:cNvSpPr>
              <p:nvPr/>
            </p:nvSpPr>
            <p:spPr bwMode="auto">
              <a:xfrm>
                <a:off x="347" y="1257"/>
                <a:ext cx="1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1" name="Line 134"/>
              <p:cNvSpPr>
                <a:spLocks noChangeShapeType="1"/>
              </p:cNvSpPr>
              <p:nvPr/>
            </p:nvSpPr>
            <p:spPr bwMode="auto">
              <a:xfrm>
                <a:off x="2554" y="2908"/>
                <a:ext cx="0" cy="12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2" name="Line 135"/>
              <p:cNvSpPr>
                <a:spLocks noChangeShapeType="1"/>
              </p:cNvSpPr>
              <p:nvPr/>
            </p:nvSpPr>
            <p:spPr bwMode="auto">
              <a:xfrm flipH="1">
                <a:off x="347" y="4112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3" name="Line 136"/>
              <p:cNvSpPr>
                <a:spLocks noChangeShapeType="1"/>
              </p:cNvSpPr>
              <p:nvPr/>
            </p:nvSpPr>
            <p:spPr bwMode="auto">
              <a:xfrm flipV="1">
                <a:off x="347" y="2908"/>
                <a:ext cx="0" cy="12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4" name="Line 137"/>
              <p:cNvSpPr>
                <a:spLocks noChangeShapeType="1"/>
              </p:cNvSpPr>
              <p:nvPr/>
            </p:nvSpPr>
            <p:spPr bwMode="auto">
              <a:xfrm>
                <a:off x="347" y="2908"/>
                <a:ext cx="220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5" name="Line 138"/>
              <p:cNvSpPr>
                <a:spLocks noChangeShapeType="1"/>
              </p:cNvSpPr>
              <p:nvPr/>
            </p:nvSpPr>
            <p:spPr bwMode="auto">
              <a:xfrm flipH="1">
                <a:off x="3106" y="836"/>
                <a:ext cx="8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6" name="Line 139"/>
              <p:cNvSpPr>
                <a:spLocks noChangeShapeType="1"/>
              </p:cNvSpPr>
              <p:nvPr/>
            </p:nvSpPr>
            <p:spPr bwMode="auto">
              <a:xfrm>
                <a:off x="3106" y="836"/>
                <a:ext cx="0" cy="5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7" name="Line 140"/>
              <p:cNvSpPr>
                <a:spLocks noChangeShapeType="1"/>
              </p:cNvSpPr>
              <p:nvPr/>
            </p:nvSpPr>
            <p:spPr bwMode="auto">
              <a:xfrm>
                <a:off x="3908" y="836"/>
                <a:ext cx="0" cy="57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8" name="Line 141"/>
              <p:cNvSpPr>
                <a:spLocks noChangeShapeType="1"/>
              </p:cNvSpPr>
              <p:nvPr/>
            </p:nvSpPr>
            <p:spPr bwMode="auto">
              <a:xfrm flipH="1">
                <a:off x="3226" y="1031"/>
                <a:ext cx="56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49" name="Line 142"/>
              <p:cNvSpPr>
                <a:spLocks noChangeShapeType="1"/>
              </p:cNvSpPr>
              <p:nvPr/>
            </p:nvSpPr>
            <p:spPr bwMode="auto">
              <a:xfrm>
                <a:off x="3226" y="1031"/>
                <a:ext cx="0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0" name="Line 143"/>
              <p:cNvSpPr>
                <a:spLocks noChangeShapeType="1"/>
              </p:cNvSpPr>
              <p:nvPr/>
            </p:nvSpPr>
            <p:spPr bwMode="auto">
              <a:xfrm>
                <a:off x="3788" y="1031"/>
                <a:ext cx="0" cy="297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1" name="Line 144"/>
              <p:cNvSpPr>
                <a:spLocks noChangeShapeType="1"/>
              </p:cNvSpPr>
              <p:nvPr/>
            </p:nvSpPr>
            <p:spPr bwMode="auto">
              <a:xfrm flipH="1">
                <a:off x="1456" y="836"/>
                <a:ext cx="8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2" name="Line 145"/>
              <p:cNvSpPr>
                <a:spLocks noChangeShapeType="1"/>
              </p:cNvSpPr>
              <p:nvPr/>
            </p:nvSpPr>
            <p:spPr bwMode="auto">
              <a:xfrm>
                <a:off x="1456" y="836"/>
                <a:ext cx="0" cy="1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3" name="Line 146"/>
              <p:cNvSpPr>
                <a:spLocks noChangeShapeType="1"/>
              </p:cNvSpPr>
              <p:nvPr/>
            </p:nvSpPr>
            <p:spPr bwMode="auto">
              <a:xfrm>
                <a:off x="2257" y="836"/>
                <a:ext cx="0" cy="42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4" name="Line 147"/>
              <p:cNvSpPr>
                <a:spLocks noChangeShapeType="1"/>
              </p:cNvSpPr>
              <p:nvPr/>
            </p:nvSpPr>
            <p:spPr bwMode="auto">
              <a:xfrm>
                <a:off x="521" y="1031"/>
                <a:ext cx="935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5" name="Line 148"/>
              <p:cNvSpPr>
                <a:spLocks noChangeShapeType="1"/>
              </p:cNvSpPr>
              <p:nvPr/>
            </p:nvSpPr>
            <p:spPr bwMode="auto">
              <a:xfrm>
                <a:off x="521" y="1031"/>
                <a:ext cx="0" cy="226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6" name="Line 149"/>
              <p:cNvSpPr>
                <a:spLocks noChangeShapeType="1"/>
              </p:cNvSpPr>
              <p:nvPr/>
            </p:nvSpPr>
            <p:spPr bwMode="auto">
              <a:xfrm>
                <a:off x="2257" y="1257"/>
                <a:ext cx="297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7" name="Line 150"/>
              <p:cNvSpPr>
                <a:spLocks noChangeShapeType="1"/>
              </p:cNvSpPr>
              <p:nvPr/>
            </p:nvSpPr>
            <p:spPr bwMode="auto">
              <a:xfrm>
                <a:off x="2846" y="1860"/>
                <a:ext cx="2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8" name="Line 151"/>
              <p:cNvSpPr>
                <a:spLocks noChangeShapeType="1"/>
              </p:cNvSpPr>
              <p:nvPr/>
            </p:nvSpPr>
            <p:spPr bwMode="auto">
              <a:xfrm>
                <a:off x="3156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59" name="Line 152"/>
              <p:cNvSpPr>
                <a:spLocks noChangeShapeType="1"/>
              </p:cNvSpPr>
              <p:nvPr/>
            </p:nvSpPr>
            <p:spPr bwMode="auto">
              <a:xfrm>
                <a:off x="3192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0" name="Line 153"/>
              <p:cNvSpPr>
                <a:spLocks noChangeShapeType="1"/>
              </p:cNvSpPr>
              <p:nvPr/>
            </p:nvSpPr>
            <p:spPr bwMode="auto">
              <a:xfrm>
                <a:off x="3511" y="1860"/>
                <a:ext cx="1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1" name="Line 154"/>
              <p:cNvSpPr>
                <a:spLocks noChangeShapeType="1"/>
              </p:cNvSpPr>
              <p:nvPr/>
            </p:nvSpPr>
            <p:spPr bwMode="auto">
              <a:xfrm>
                <a:off x="3548" y="1860"/>
                <a:ext cx="30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2" name="Line 155"/>
              <p:cNvSpPr>
                <a:spLocks noChangeShapeType="1"/>
              </p:cNvSpPr>
              <p:nvPr/>
            </p:nvSpPr>
            <p:spPr bwMode="auto">
              <a:xfrm>
                <a:off x="3869" y="1860"/>
                <a:ext cx="1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3" name="Line 156"/>
              <p:cNvSpPr>
                <a:spLocks noChangeShapeType="1"/>
              </p:cNvSpPr>
              <p:nvPr/>
            </p:nvSpPr>
            <p:spPr bwMode="auto">
              <a:xfrm>
                <a:off x="3905" y="1860"/>
                <a:ext cx="29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4" name="Line 157"/>
              <p:cNvSpPr>
                <a:spLocks noChangeShapeType="1"/>
              </p:cNvSpPr>
              <p:nvPr/>
            </p:nvSpPr>
            <p:spPr bwMode="auto">
              <a:xfrm>
                <a:off x="802" y="3127"/>
                <a:ext cx="0" cy="1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5" name="Line 158"/>
              <p:cNvSpPr>
                <a:spLocks noChangeShapeType="1"/>
              </p:cNvSpPr>
              <p:nvPr/>
            </p:nvSpPr>
            <p:spPr bwMode="auto">
              <a:xfrm>
                <a:off x="802" y="3333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6" name="Line 159"/>
              <p:cNvSpPr>
                <a:spLocks noChangeShapeType="1"/>
              </p:cNvSpPr>
              <p:nvPr/>
            </p:nvSpPr>
            <p:spPr bwMode="auto">
              <a:xfrm>
                <a:off x="802" y="3369"/>
                <a:ext cx="0" cy="30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7" name="Line 160"/>
              <p:cNvSpPr>
                <a:spLocks noChangeShapeType="1"/>
              </p:cNvSpPr>
              <p:nvPr/>
            </p:nvSpPr>
            <p:spPr bwMode="auto">
              <a:xfrm>
                <a:off x="802" y="3691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8" name="Line 161"/>
              <p:cNvSpPr>
                <a:spLocks noChangeShapeType="1"/>
              </p:cNvSpPr>
              <p:nvPr/>
            </p:nvSpPr>
            <p:spPr bwMode="auto">
              <a:xfrm>
                <a:off x="802" y="3727"/>
                <a:ext cx="0" cy="1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69" name="Line 162"/>
              <p:cNvSpPr>
                <a:spLocks noChangeShapeType="1"/>
              </p:cNvSpPr>
              <p:nvPr/>
            </p:nvSpPr>
            <p:spPr bwMode="auto">
              <a:xfrm>
                <a:off x="1857" y="2978"/>
                <a:ext cx="0" cy="31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0" name="Line 163"/>
              <p:cNvSpPr>
                <a:spLocks noChangeShapeType="1"/>
              </p:cNvSpPr>
              <p:nvPr/>
            </p:nvSpPr>
            <p:spPr bwMode="auto">
              <a:xfrm>
                <a:off x="1857" y="3311"/>
                <a:ext cx="0" cy="1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1" name="Line 164"/>
              <p:cNvSpPr>
                <a:spLocks noChangeShapeType="1"/>
              </p:cNvSpPr>
              <p:nvPr/>
            </p:nvSpPr>
            <p:spPr bwMode="auto">
              <a:xfrm>
                <a:off x="1857" y="3347"/>
                <a:ext cx="0" cy="30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2" name="Line 165"/>
              <p:cNvSpPr>
                <a:spLocks noChangeShapeType="1"/>
              </p:cNvSpPr>
              <p:nvPr/>
            </p:nvSpPr>
            <p:spPr bwMode="auto">
              <a:xfrm>
                <a:off x="1857" y="3668"/>
                <a:ext cx="0" cy="1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3" name="Line 166"/>
              <p:cNvSpPr>
                <a:spLocks noChangeShapeType="1"/>
              </p:cNvSpPr>
              <p:nvPr/>
            </p:nvSpPr>
            <p:spPr bwMode="auto">
              <a:xfrm>
                <a:off x="1857" y="3705"/>
                <a:ext cx="0" cy="3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4" name="Freeform 167"/>
              <p:cNvSpPr>
                <a:spLocks/>
              </p:cNvSpPr>
              <p:nvPr/>
            </p:nvSpPr>
            <p:spPr bwMode="auto">
              <a:xfrm>
                <a:off x="1456" y="3229"/>
                <a:ext cx="113" cy="562"/>
              </a:xfrm>
              <a:custGeom>
                <a:avLst/>
                <a:gdLst>
                  <a:gd name="T0" fmla="*/ 4 w 354"/>
                  <a:gd name="T1" fmla="*/ 0 h 1738"/>
                  <a:gd name="T2" fmla="*/ 3 w 354"/>
                  <a:gd name="T3" fmla="*/ 1 h 1738"/>
                  <a:gd name="T4" fmla="*/ 3 w 354"/>
                  <a:gd name="T5" fmla="*/ 1 h 1738"/>
                  <a:gd name="T6" fmla="*/ 3 w 354"/>
                  <a:gd name="T7" fmla="*/ 1 h 1738"/>
                  <a:gd name="T8" fmla="*/ 2 w 354"/>
                  <a:gd name="T9" fmla="*/ 2 h 1738"/>
                  <a:gd name="T10" fmla="*/ 2 w 354"/>
                  <a:gd name="T11" fmla="*/ 2 h 1738"/>
                  <a:gd name="T12" fmla="*/ 2 w 354"/>
                  <a:gd name="T13" fmla="*/ 3 h 1738"/>
                  <a:gd name="T14" fmla="*/ 2 w 354"/>
                  <a:gd name="T15" fmla="*/ 3 h 1738"/>
                  <a:gd name="T16" fmla="*/ 1 w 354"/>
                  <a:gd name="T17" fmla="*/ 4 h 1738"/>
                  <a:gd name="T18" fmla="*/ 1 w 354"/>
                  <a:gd name="T19" fmla="*/ 4 h 1738"/>
                  <a:gd name="T20" fmla="*/ 1 w 354"/>
                  <a:gd name="T21" fmla="*/ 5 h 1738"/>
                  <a:gd name="T22" fmla="*/ 1 w 354"/>
                  <a:gd name="T23" fmla="*/ 5 h 1738"/>
                  <a:gd name="T24" fmla="*/ 1 w 354"/>
                  <a:gd name="T25" fmla="*/ 5 h 1738"/>
                  <a:gd name="T26" fmla="*/ 0 w 354"/>
                  <a:gd name="T27" fmla="*/ 6 h 1738"/>
                  <a:gd name="T28" fmla="*/ 0 w 354"/>
                  <a:gd name="T29" fmla="*/ 6 h 1738"/>
                  <a:gd name="T30" fmla="*/ 0 w 354"/>
                  <a:gd name="T31" fmla="*/ 7 h 1738"/>
                  <a:gd name="T32" fmla="*/ 0 w 354"/>
                  <a:gd name="T33" fmla="*/ 7 h 1738"/>
                  <a:gd name="T34" fmla="*/ 0 w 354"/>
                  <a:gd name="T35" fmla="*/ 8 h 1738"/>
                  <a:gd name="T36" fmla="*/ 0 w 354"/>
                  <a:gd name="T37" fmla="*/ 8 h 1738"/>
                  <a:gd name="T38" fmla="*/ 0 w 354"/>
                  <a:gd name="T39" fmla="*/ 9 h 1738"/>
                  <a:gd name="T40" fmla="*/ 0 w 354"/>
                  <a:gd name="T41" fmla="*/ 9 h 1738"/>
                  <a:gd name="T42" fmla="*/ 0 w 354"/>
                  <a:gd name="T43" fmla="*/ 10 h 1738"/>
                  <a:gd name="T44" fmla="*/ 0 w 354"/>
                  <a:gd name="T45" fmla="*/ 11 h 1738"/>
                  <a:gd name="T46" fmla="*/ 0 w 354"/>
                  <a:gd name="T47" fmla="*/ 11 h 1738"/>
                  <a:gd name="T48" fmla="*/ 0 w 354"/>
                  <a:gd name="T49" fmla="*/ 12 h 1738"/>
                  <a:gd name="T50" fmla="*/ 0 w 354"/>
                  <a:gd name="T51" fmla="*/ 12 h 1738"/>
                  <a:gd name="T52" fmla="*/ 0 w 354"/>
                  <a:gd name="T53" fmla="*/ 13 h 1738"/>
                  <a:gd name="T54" fmla="*/ 0 w 354"/>
                  <a:gd name="T55" fmla="*/ 13 h 1738"/>
                  <a:gd name="T56" fmla="*/ 1 w 354"/>
                  <a:gd name="T57" fmla="*/ 14 h 1738"/>
                  <a:gd name="T58" fmla="*/ 1 w 354"/>
                  <a:gd name="T59" fmla="*/ 14 h 1738"/>
                  <a:gd name="T60" fmla="*/ 1 w 354"/>
                  <a:gd name="T61" fmla="*/ 15 h 1738"/>
                  <a:gd name="T62" fmla="*/ 1 w 354"/>
                  <a:gd name="T63" fmla="*/ 15 h 1738"/>
                  <a:gd name="T64" fmla="*/ 1 w 354"/>
                  <a:gd name="T65" fmla="*/ 16 h 1738"/>
                  <a:gd name="T66" fmla="*/ 2 w 354"/>
                  <a:gd name="T67" fmla="*/ 16 h 1738"/>
                  <a:gd name="T68" fmla="*/ 2 w 354"/>
                  <a:gd name="T69" fmla="*/ 16 h 1738"/>
                  <a:gd name="T70" fmla="*/ 2 w 354"/>
                  <a:gd name="T71" fmla="*/ 17 h 1738"/>
                  <a:gd name="T72" fmla="*/ 2 w 354"/>
                  <a:gd name="T73" fmla="*/ 17 h 1738"/>
                  <a:gd name="T74" fmla="*/ 3 w 354"/>
                  <a:gd name="T75" fmla="*/ 18 h 1738"/>
                  <a:gd name="T76" fmla="*/ 3 w 354"/>
                  <a:gd name="T77" fmla="*/ 18 h 1738"/>
                  <a:gd name="T78" fmla="*/ 3 w 354"/>
                  <a:gd name="T79" fmla="*/ 18 h 1738"/>
                  <a:gd name="T80" fmla="*/ 4 w 354"/>
                  <a:gd name="T81" fmla="*/ 19 h 17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54" h="1738">
                    <a:moveTo>
                      <a:pt x="354" y="0"/>
                    </a:moveTo>
                    <a:lnTo>
                      <a:pt x="338" y="17"/>
                    </a:lnTo>
                    <a:lnTo>
                      <a:pt x="322" y="34"/>
                    </a:lnTo>
                    <a:lnTo>
                      <a:pt x="307" y="51"/>
                    </a:lnTo>
                    <a:lnTo>
                      <a:pt x="291" y="69"/>
                    </a:lnTo>
                    <a:lnTo>
                      <a:pt x="276" y="87"/>
                    </a:lnTo>
                    <a:lnTo>
                      <a:pt x="262" y="105"/>
                    </a:lnTo>
                    <a:lnTo>
                      <a:pt x="248" y="125"/>
                    </a:lnTo>
                    <a:lnTo>
                      <a:pt x="234" y="144"/>
                    </a:lnTo>
                    <a:lnTo>
                      <a:pt x="220" y="163"/>
                    </a:lnTo>
                    <a:lnTo>
                      <a:pt x="207" y="182"/>
                    </a:lnTo>
                    <a:lnTo>
                      <a:pt x="194" y="201"/>
                    </a:lnTo>
                    <a:lnTo>
                      <a:pt x="182" y="222"/>
                    </a:lnTo>
                    <a:lnTo>
                      <a:pt x="170" y="242"/>
                    </a:lnTo>
                    <a:lnTo>
                      <a:pt x="158" y="262"/>
                    </a:lnTo>
                    <a:lnTo>
                      <a:pt x="147" y="282"/>
                    </a:lnTo>
                    <a:lnTo>
                      <a:pt x="136" y="304"/>
                    </a:lnTo>
                    <a:lnTo>
                      <a:pt x="125" y="325"/>
                    </a:lnTo>
                    <a:lnTo>
                      <a:pt x="116" y="346"/>
                    </a:lnTo>
                    <a:lnTo>
                      <a:pt x="106" y="367"/>
                    </a:lnTo>
                    <a:lnTo>
                      <a:pt x="96" y="389"/>
                    </a:lnTo>
                    <a:lnTo>
                      <a:pt x="88" y="410"/>
                    </a:lnTo>
                    <a:lnTo>
                      <a:pt x="79" y="432"/>
                    </a:lnTo>
                    <a:lnTo>
                      <a:pt x="71" y="455"/>
                    </a:lnTo>
                    <a:lnTo>
                      <a:pt x="63" y="477"/>
                    </a:lnTo>
                    <a:lnTo>
                      <a:pt x="56" y="499"/>
                    </a:lnTo>
                    <a:lnTo>
                      <a:pt x="50" y="522"/>
                    </a:lnTo>
                    <a:lnTo>
                      <a:pt x="43" y="544"/>
                    </a:lnTo>
                    <a:lnTo>
                      <a:pt x="37" y="567"/>
                    </a:lnTo>
                    <a:lnTo>
                      <a:pt x="32" y="590"/>
                    </a:lnTo>
                    <a:lnTo>
                      <a:pt x="27" y="612"/>
                    </a:lnTo>
                    <a:lnTo>
                      <a:pt x="22" y="636"/>
                    </a:lnTo>
                    <a:lnTo>
                      <a:pt x="18" y="659"/>
                    </a:lnTo>
                    <a:lnTo>
                      <a:pt x="14" y="682"/>
                    </a:lnTo>
                    <a:lnTo>
                      <a:pt x="11" y="705"/>
                    </a:lnTo>
                    <a:lnTo>
                      <a:pt x="8" y="728"/>
                    </a:lnTo>
                    <a:lnTo>
                      <a:pt x="6" y="752"/>
                    </a:lnTo>
                    <a:lnTo>
                      <a:pt x="4" y="775"/>
                    </a:lnTo>
                    <a:lnTo>
                      <a:pt x="2" y="799"/>
                    </a:lnTo>
                    <a:lnTo>
                      <a:pt x="1" y="822"/>
                    </a:lnTo>
                    <a:lnTo>
                      <a:pt x="1" y="845"/>
                    </a:lnTo>
                    <a:lnTo>
                      <a:pt x="0" y="869"/>
                    </a:lnTo>
                    <a:lnTo>
                      <a:pt x="1" y="892"/>
                    </a:lnTo>
                    <a:lnTo>
                      <a:pt x="1" y="916"/>
                    </a:lnTo>
                    <a:lnTo>
                      <a:pt x="2" y="939"/>
                    </a:lnTo>
                    <a:lnTo>
                      <a:pt x="4" y="963"/>
                    </a:lnTo>
                    <a:lnTo>
                      <a:pt x="6" y="986"/>
                    </a:lnTo>
                    <a:lnTo>
                      <a:pt x="8" y="1009"/>
                    </a:lnTo>
                    <a:lnTo>
                      <a:pt x="11" y="1033"/>
                    </a:lnTo>
                    <a:lnTo>
                      <a:pt x="14" y="1056"/>
                    </a:lnTo>
                    <a:lnTo>
                      <a:pt x="18" y="1080"/>
                    </a:lnTo>
                    <a:lnTo>
                      <a:pt x="22" y="1102"/>
                    </a:lnTo>
                    <a:lnTo>
                      <a:pt x="27" y="1125"/>
                    </a:lnTo>
                    <a:lnTo>
                      <a:pt x="32" y="1148"/>
                    </a:lnTo>
                    <a:lnTo>
                      <a:pt x="37" y="1171"/>
                    </a:lnTo>
                    <a:lnTo>
                      <a:pt x="43" y="1194"/>
                    </a:lnTo>
                    <a:lnTo>
                      <a:pt x="50" y="1216"/>
                    </a:lnTo>
                    <a:lnTo>
                      <a:pt x="56" y="1239"/>
                    </a:lnTo>
                    <a:lnTo>
                      <a:pt x="63" y="1262"/>
                    </a:lnTo>
                    <a:lnTo>
                      <a:pt x="71" y="1283"/>
                    </a:lnTo>
                    <a:lnTo>
                      <a:pt x="79" y="1305"/>
                    </a:lnTo>
                    <a:lnTo>
                      <a:pt x="88" y="1328"/>
                    </a:lnTo>
                    <a:lnTo>
                      <a:pt x="96" y="1349"/>
                    </a:lnTo>
                    <a:lnTo>
                      <a:pt x="106" y="1370"/>
                    </a:lnTo>
                    <a:lnTo>
                      <a:pt x="116" y="1392"/>
                    </a:lnTo>
                    <a:lnTo>
                      <a:pt x="125" y="1413"/>
                    </a:lnTo>
                    <a:lnTo>
                      <a:pt x="136" y="1434"/>
                    </a:lnTo>
                    <a:lnTo>
                      <a:pt x="147" y="1456"/>
                    </a:lnTo>
                    <a:lnTo>
                      <a:pt x="158" y="1476"/>
                    </a:lnTo>
                    <a:lnTo>
                      <a:pt x="170" y="1496"/>
                    </a:lnTo>
                    <a:lnTo>
                      <a:pt x="182" y="1516"/>
                    </a:lnTo>
                    <a:lnTo>
                      <a:pt x="194" y="1536"/>
                    </a:lnTo>
                    <a:lnTo>
                      <a:pt x="207" y="1556"/>
                    </a:lnTo>
                    <a:lnTo>
                      <a:pt x="220" y="1575"/>
                    </a:lnTo>
                    <a:lnTo>
                      <a:pt x="234" y="1594"/>
                    </a:lnTo>
                    <a:lnTo>
                      <a:pt x="248" y="1613"/>
                    </a:lnTo>
                    <a:lnTo>
                      <a:pt x="262" y="1632"/>
                    </a:lnTo>
                    <a:lnTo>
                      <a:pt x="276" y="1650"/>
                    </a:lnTo>
                    <a:lnTo>
                      <a:pt x="291" y="1669"/>
                    </a:lnTo>
                    <a:lnTo>
                      <a:pt x="307" y="1687"/>
                    </a:lnTo>
                    <a:lnTo>
                      <a:pt x="322" y="1704"/>
                    </a:lnTo>
                    <a:lnTo>
                      <a:pt x="338" y="1721"/>
                    </a:lnTo>
                    <a:lnTo>
                      <a:pt x="354" y="1738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5" name="Freeform 168"/>
              <p:cNvSpPr>
                <a:spLocks/>
              </p:cNvSpPr>
              <p:nvPr/>
            </p:nvSpPr>
            <p:spPr bwMode="auto">
              <a:xfrm>
                <a:off x="3788" y="1328"/>
                <a:ext cx="120" cy="83"/>
              </a:xfrm>
              <a:custGeom>
                <a:avLst/>
                <a:gdLst>
                  <a:gd name="T0" fmla="*/ 4 w 371"/>
                  <a:gd name="T1" fmla="*/ 3 h 260"/>
                  <a:gd name="T2" fmla="*/ 4 w 371"/>
                  <a:gd name="T3" fmla="*/ 3 h 260"/>
                  <a:gd name="T4" fmla="*/ 4 w 371"/>
                  <a:gd name="T5" fmla="*/ 2 h 260"/>
                  <a:gd name="T6" fmla="*/ 4 w 371"/>
                  <a:gd name="T7" fmla="*/ 2 h 260"/>
                  <a:gd name="T8" fmla="*/ 3 w 371"/>
                  <a:gd name="T9" fmla="*/ 2 h 260"/>
                  <a:gd name="T10" fmla="*/ 3 w 371"/>
                  <a:gd name="T11" fmla="*/ 2 h 260"/>
                  <a:gd name="T12" fmla="*/ 3 w 371"/>
                  <a:gd name="T13" fmla="*/ 2 h 260"/>
                  <a:gd name="T14" fmla="*/ 3 w 371"/>
                  <a:gd name="T15" fmla="*/ 2 h 260"/>
                  <a:gd name="T16" fmla="*/ 2 w 371"/>
                  <a:gd name="T17" fmla="*/ 1 h 260"/>
                  <a:gd name="T18" fmla="*/ 2 w 371"/>
                  <a:gd name="T19" fmla="*/ 1 h 260"/>
                  <a:gd name="T20" fmla="*/ 2 w 371"/>
                  <a:gd name="T21" fmla="*/ 1 h 260"/>
                  <a:gd name="T22" fmla="*/ 2 w 371"/>
                  <a:gd name="T23" fmla="*/ 1 h 260"/>
                  <a:gd name="T24" fmla="*/ 2 w 371"/>
                  <a:gd name="T25" fmla="*/ 1 h 260"/>
                  <a:gd name="T26" fmla="*/ 1 w 371"/>
                  <a:gd name="T27" fmla="*/ 1 h 260"/>
                  <a:gd name="T28" fmla="*/ 1 w 371"/>
                  <a:gd name="T29" fmla="*/ 1 h 260"/>
                  <a:gd name="T30" fmla="*/ 1 w 371"/>
                  <a:gd name="T31" fmla="*/ 1 h 260"/>
                  <a:gd name="T32" fmla="*/ 1 w 371"/>
                  <a:gd name="T33" fmla="*/ 0 h 260"/>
                  <a:gd name="T34" fmla="*/ 0 w 371"/>
                  <a:gd name="T35" fmla="*/ 0 h 260"/>
                  <a:gd name="T36" fmla="*/ 0 w 371"/>
                  <a:gd name="T37" fmla="*/ 0 h 260"/>
                  <a:gd name="T38" fmla="*/ 0 w 371"/>
                  <a:gd name="T39" fmla="*/ 0 h 2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1" h="260">
                    <a:moveTo>
                      <a:pt x="371" y="260"/>
                    </a:moveTo>
                    <a:lnTo>
                      <a:pt x="354" y="244"/>
                    </a:lnTo>
                    <a:lnTo>
                      <a:pt x="336" y="228"/>
                    </a:lnTo>
                    <a:lnTo>
                      <a:pt x="317" y="213"/>
                    </a:lnTo>
                    <a:lnTo>
                      <a:pt x="299" y="197"/>
                    </a:lnTo>
                    <a:lnTo>
                      <a:pt x="280" y="183"/>
                    </a:lnTo>
                    <a:lnTo>
                      <a:pt x="262" y="169"/>
                    </a:lnTo>
                    <a:lnTo>
                      <a:pt x="242" y="154"/>
                    </a:lnTo>
                    <a:lnTo>
                      <a:pt x="223" y="140"/>
                    </a:lnTo>
                    <a:lnTo>
                      <a:pt x="203" y="126"/>
                    </a:lnTo>
                    <a:lnTo>
                      <a:pt x="184" y="112"/>
                    </a:lnTo>
                    <a:lnTo>
                      <a:pt x="164" y="98"/>
                    </a:lnTo>
                    <a:lnTo>
                      <a:pt x="144" y="86"/>
                    </a:lnTo>
                    <a:lnTo>
                      <a:pt x="124" y="73"/>
                    </a:lnTo>
                    <a:lnTo>
                      <a:pt x="104" y="60"/>
                    </a:lnTo>
                    <a:lnTo>
                      <a:pt x="83" y="47"/>
                    </a:lnTo>
                    <a:lnTo>
                      <a:pt x="62" y="36"/>
                    </a:lnTo>
                    <a:lnTo>
                      <a:pt x="41" y="24"/>
                    </a:lnTo>
                    <a:lnTo>
                      <a:pt x="21" y="1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6" name="Freeform 169"/>
              <p:cNvSpPr>
                <a:spLocks/>
              </p:cNvSpPr>
              <p:nvPr/>
            </p:nvSpPr>
            <p:spPr bwMode="auto">
              <a:xfrm>
                <a:off x="3226" y="1257"/>
                <a:ext cx="562" cy="71"/>
              </a:xfrm>
              <a:custGeom>
                <a:avLst/>
                <a:gdLst>
                  <a:gd name="T0" fmla="*/ 19 w 1737"/>
                  <a:gd name="T1" fmla="*/ 2 h 215"/>
                  <a:gd name="T2" fmla="*/ 18 w 1737"/>
                  <a:gd name="T3" fmla="*/ 2 h 215"/>
                  <a:gd name="T4" fmla="*/ 18 w 1737"/>
                  <a:gd name="T5" fmla="*/ 2 h 215"/>
                  <a:gd name="T6" fmla="*/ 17 w 1737"/>
                  <a:gd name="T7" fmla="*/ 2 h 215"/>
                  <a:gd name="T8" fmla="*/ 17 w 1737"/>
                  <a:gd name="T9" fmla="*/ 2 h 215"/>
                  <a:gd name="T10" fmla="*/ 16 w 1737"/>
                  <a:gd name="T11" fmla="*/ 1 h 215"/>
                  <a:gd name="T12" fmla="*/ 16 w 1737"/>
                  <a:gd name="T13" fmla="*/ 1 h 215"/>
                  <a:gd name="T14" fmla="*/ 16 w 1737"/>
                  <a:gd name="T15" fmla="*/ 1 h 215"/>
                  <a:gd name="T16" fmla="*/ 15 w 1737"/>
                  <a:gd name="T17" fmla="*/ 1 h 215"/>
                  <a:gd name="T18" fmla="*/ 14 w 1737"/>
                  <a:gd name="T19" fmla="*/ 1 h 215"/>
                  <a:gd name="T20" fmla="*/ 14 w 1737"/>
                  <a:gd name="T21" fmla="*/ 1 h 215"/>
                  <a:gd name="T22" fmla="*/ 13 w 1737"/>
                  <a:gd name="T23" fmla="*/ 0 h 215"/>
                  <a:gd name="T24" fmla="*/ 13 w 1737"/>
                  <a:gd name="T25" fmla="*/ 0 h 215"/>
                  <a:gd name="T26" fmla="*/ 12 w 1737"/>
                  <a:gd name="T27" fmla="*/ 0 h 215"/>
                  <a:gd name="T28" fmla="*/ 12 w 1737"/>
                  <a:gd name="T29" fmla="*/ 0 h 215"/>
                  <a:gd name="T30" fmla="*/ 11 w 1737"/>
                  <a:gd name="T31" fmla="*/ 0 h 215"/>
                  <a:gd name="T32" fmla="*/ 11 w 1737"/>
                  <a:gd name="T33" fmla="*/ 0 h 215"/>
                  <a:gd name="T34" fmla="*/ 10 w 1737"/>
                  <a:gd name="T35" fmla="*/ 0 h 215"/>
                  <a:gd name="T36" fmla="*/ 10 w 1737"/>
                  <a:gd name="T37" fmla="*/ 0 h 215"/>
                  <a:gd name="T38" fmla="*/ 9 w 1737"/>
                  <a:gd name="T39" fmla="*/ 0 h 215"/>
                  <a:gd name="T40" fmla="*/ 9 w 1737"/>
                  <a:gd name="T41" fmla="*/ 0 h 215"/>
                  <a:gd name="T42" fmla="*/ 8 w 1737"/>
                  <a:gd name="T43" fmla="*/ 0 h 215"/>
                  <a:gd name="T44" fmla="*/ 7 w 1737"/>
                  <a:gd name="T45" fmla="*/ 0 h 215"/>
                  <a:gd name="T46" fmla="*/ 7 w 1737"/>
                  <a:gd name="T47" fmla="*/ 0 h 215"/>
                  <a:gd name="T48" fmla="*/ 6 w 1737"/>
                  <a:gd name="T49" fmla="*/ 0 h 215"/>
                  <a:gd name="T50" fmla="*/ 6 w 1737"/>
                  <a:gd name="T51" fmla="*/ 0 h 215"/>
                  <a:gd name="T52" fmla="*/ 6 w 1737"/>
                  <a:gd name="T53" fmla="*/ 0 h 215"/>
                  <a:gd name="T54" fmla="*/ 5 w 1737"/>
                  <a:gd name="T55" fmla="*/ 1 h 215"/>
                  <a:gd name="T56" fmla="*/ 5 w 1737"/>
                  <a:gd name="T57" fmla="*/ 1 h 215"/>
                  <a:gd name="T58" fmla="*/ 4 w 1737"/>
                  <a:gd name="T59" fmla="*/ 1 h 215"/>
                  <a:gd name="T60" fmla="*/ 4 w 1737"/>
                  <a:gd name="T61" fmla="*/ 1 h 215"/>
                  <a:gd name="T62" fmla="*/ 3 w 1737"/>
                  <a:gd name="T63" fmla="*/ 1 h 215"/>
                  <a:gd name="T64" fmla="*/ 2 w 1737"/>
                  <a:gd name="T65" fmla="*/ 1 h 215"/>
                  <a:gd name="T66" fmla="*/ 2 w 1737"/>
                  <a:gd name="T67" fmla="*/ 2 h 215"/>
                  <a:gd name="T68" fmla="*/ 2 w 1737"/>
                  <a:gd name="T69" fmla="*/ 2 h 215"/>
                  <a:gd name="T70" fmla="*/ 1 w 1737"/>
                  <a:gd name="T71" fmla="*/ 2 h 215"/>
                  <a:gd name="T72" fmla="*/ 1 w 1737"/>
                  <a:gd name="T73" fmla="*/ 2 h 215"/>
                  <a:gd name="T74" fmla="*/ 0 w 1737"/>
                  <a:gd name="T75" fmla="*/ 3 h 2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37" h="215">
                    <a:moveTo>
                      <a:pt x="1737" y="215"/>
                    </a:moveTo>
                    <a:lnTo>
                      <a:pt x="1715" y="205"/>
                    </a:lnTo>
                    <a:lnTo>
                      <a:pt x="1694" y="194"/>
                    </a:lnTo>
                    <a:lnTo>
                      <a:pt x="1672" y="184"/>
                    </a:lnTo>
                    <a:lnTo>
                      <a:pt x="1650" y="173"/>
                    </a:lnTo>
                    <a:lnTo>
                      <a:pt x="1628" y="163"/>
                    </a:lnTo>
                    <a:lnTo>
                      <a:pt x="1607" y="154"/>
                    </a:lnTo>
                    <a:lnTo>
                      <a:pt x="1584" y="144"/>
                    </a:lnTo>
                    <a:lnTo>
                      <a:pt x="1562" y="135"/>
                    </a:lnTo>
                    <a:lnTo>
                      <a:pt x="1540" y="126"/>
                    </a:lnTo>
                    <a:lnTo>
                      <a:pt x="1517" y="118"/>
                    </a:lnTo>
                    <a:lnTo>
                      <a:pt x="1494" y="109"/>
                    </a:lnTo>
                    <a:lnTo>
                      <a:pt x="1471" y="102"/>
                    </a:lnTo>
                    <a:lnTo>
                      <a:pt x="1448" y="94"/>
                    </a:lnTo>
                    <a:lnTo>
                      <a:pt x="1426" y="87"/>
                    </a:lnTo>
                    <a:lnTo>
                      <a:pt x="1402" y="79"/>
                    </a:lnTo>
                    <a:lnTo>
                      <a:pt x="1380" y="73"/>
                    </a:lnTo>
                    <a:lnTo>
                      <a:pt x="1356" y="66"/>
                    </a:lnTo>
                    <a:lnTo>
                      <a:pt x="1333" y="60"/>
                    </a:lnTo>
                    <a:lnTo>
                      <a:pt x="1310" y="54"/>
                    </a:lnTo>
                    <a:lnTo>
                      <a:pt x="1286" y="48"/>
                    </a:lnTo>
                    <a:lnTo>
                      <a:pt x="1263" y="43"/>
                    </a:lnTo>
                    <a:lnTo>
                      <a:pt x="1239" y="38"/>
                    </a:lnTo>
                    <a:lnTo>
                      <a:pt x="1215" y="33"/>
                    </a:lnTo>
                    <a:lnTo>
                      <a:pt x="1191" y="29"/>
                    </a:lnTo>
                    <a:lnTo>
                      <a:pt x="1168" y="25"/>
                    </a:lnTo>
                    <a:lnTo>
                      <a:pt x="1145" y="22"/>
                    </a:lnTo>
                    <a:lnTo>
                      <a:pt x="1120" y="17"/>
                    </a:lnTo>
                    <a:lnTo>
                      <a:pt x="1097" y="14"/>
                    </a:lnTo>
                    <a:lnTo>
                      <a:pt x="1072" y="12"/>
                    </a:lnTo>
                    <a:lnTo>
                      <a:pt x="1049" y="10"/>
                    </a:lnTo>
                    <a:lnTo>
                      <a:pt x="1024" y="7"/>
                    </a:lnTo>
                    <a:lnTo>
                      <a:pt x="1001" y="6"/>
                    </a:lnTo>
                    <a:lnTo>
                      <a:pt x="976" y="4"/>
                    </a:lnTo>
                    <a:lnTo>
                      <a:pt x="952" y="3"/>
                    </a:lnTo>
                    <a:lnTo>
                      <a:pt x="928" y="1"/>
                    </a:lnTo>
                    <a:lnTo>
                      <a:pt x="904" y="1"/>
                    </a:lnTo>
                    <a:lnTo>
                      <a:pt x="880" y="0"/>
                    </a:lnTo>
                    <a:lnTo>
                      <a:pt x="856" y="0"/>
                    </a:lnTo>
                    <a:lnTo>
                      <a:pt x="832" y="1"/>
                    </a:lnTo>
                    <a:lnTo>
                      <a:pt x="808" y="1"/>
                    </a:lnTo>
                    <a:lnTo>
                      <a:pt x="784" y="3"/>
                    </a:lnTo>
                    <a:lnTo>
                      <a:pt x="760" y="4"/>
                    </a:lnTo>
                    <a:lnTo>
                      <a:pt x="736" y="6"/>
                    </a:lnTo>
                    <a:lnTo>
                      <a:pt x="711" y="7"/>
                    </a:lnTo>
                    <a:lnTo>
                      <a:pt x="688" y="10"/>
                    </a:lnTo>
                    <a:lnTo>
                      <a:pt x="663" y="12"/>
                    </a:lnTo>
                    <a:lnTo>
                      <a:pt x="640" y="14"/>
                    </a:lnTo>
                    <a:lnTo>
                      <a:pt x="615" y="17"/>
                    </a:lnTo>
                    <a:lnTo>
                      <a:pt x="592" y="22"/>
                    </a:lnTo>
                    <a:lnTo>
                      <a:pt x="569" y="25"/>
                    </a:lnTo>
                    <a:lnTo>
                      <a:pt x="544" y="29"/>
                    </a:lnTo>
                    <a:lnTo>
                      <a:pt x="521" y="33"/>
                    </a:lnTo>
                    <a:lnTo>
                      <a:pt x="497" y="38"/>
                    </a:lnTo>
                    <a:lnTo>
                      <a:pt x="474" y="43"/>
                    </a:lnTo>
                    <a:lnTo>
                      <a:pt x="450" y="48"/>
                    </a:lnTo>
                    <a:lnTo>
                      <a:pt x="427" y="54"/>
                    </a:lnTo>
                    <a:lnTo>
                      <a:pt x="403" y="60"/>
                    </a:lnTo>
                    <a:lnTo>
                      <a:pt x="380" y="66"/>
                    </a:lnTo>
                    <a:lnTo>
                      <a:pt x="357" y="73"/>
                    </a:lnTo>
                    <a:lnTo>
                      <a:pt x="333" y="79"/>
                    </a:lnTo>
                    <a:lnTo>
                      <a:pt x="311" y="87"/>
                    </a:lnTo>
                    <a:lnTo>
                      <a:pt x="287" y="94"/>
                    </a:lnTo>
                    <a:lnTo>
                      <a:pt x="265" y="102"/>
                    </a:lnTo>
                    <a:lnTo>
                      <a:pt x="242" y="109"/>
                    </a:lnTo>
                    <a:lnTo>
                      <a:pt x="219" y="118"/>
                    </a:lnTo>
                    <a:lnTo>
                      <a:pt x="197" y="126"/>
                    </a:lnTo>
                    <a:lnTo>
                      <a:pt x="175" y="135"/>
                    </a:lnTo>
                    <a:lnTo>
                      <a:pt x="152" y="144"/>
                    </a:lnTo>
                    <a:lnTo>
                      <a:pt x="130" y="154"/>
                    </a:lnTo>
                    <a:lnTo>
                      <a:pt x="107" y="163"/>
                    </a:lnTo>
                    <a:lnTo>
                      <a:pt x="86" y="173"/>
                    </a:lnTo>
                    <a:lnTo>
                      <a:pt x="64" y="184"/>
                    </a:lnTo>
                    <a:lnTo>
                      <a:pt x="42" y="194"/>
                    </a:lnTo>
                    <a:lnTo>
                      <a:pt x="21" y="205"/>
                    </a:lnTo>
                    <a:lnTo>
                      <a:pt x="0" y="21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877" name="Freeform 170"/>
              <p:cNvSpPr>
                <a:spLocks/>
              </p:cNvSpPr>
              <p:nvPr/>
            </p:nvSpPr>
            <p:spPr bwMode="auto">
              <a:xfrm>
                <a:off x="3106" y="1328"/>
                <a:ext cx="120" cy="83"/>
              </a:xfrm>
              <a:custGeom>
                <a:avLst/>
                <a:gdLst>
                  <a:gd name="T0" fmla="*/ 4 w 373"/>
                  <a:gd name="T1" fmla="*/ 0 h 260"/>
                  <a:gd name="T2" fmla="*/ 4 w 373"/>
                  <a:gd name="T3" fmla="*/ 0 h 260"/>
                  <a:gd name="T4" fmla="*/ 4 w 373"/>
                  <a:gd name="T5" fmla="*/ 0 h 260"/>
                  <a:gd name="T6" fmla="*/ 3 w 373"/>
                  <a:gd name="T7" fmla="*/ 0 h 260"/>
                  <a:gd name="T8" fmla="*/ 3 w 373"/>
                  <a:gd name="T9" fmla="*/ 1 h 260"/>
                  <a:gd name="T10" fmla="*/ 3 w 373"/>
                  <a:gd name="T11" fmla="*/ 1 h 260"/>
                  <a:gd name="T12" fmla="*/ 3 w 373"/>
                  <a:gd name="T13" fmla="*/ 1 h 260"/>
                  <a:gd name="T14" fmla="*/ 2 w 373"/>
                  <a:gd name="T15" fmla="*/ 1 h 260"/>
                  <a:gd name="T16" fmla="*/ 2 w 373"/>
                  <a:gd name="T17" fmla="*/ 1 h 260"/>
                  <a:gd name="T18" fmla="*/ 2 w 373"/>
                  <a:gd name="T19" fmla="*/ 1 h 260"/>
                  <a:gd name="T20" fmla="*/ 2 w 373"/>
                  <a:gd name="T21" fmla="*/ 1 h 260"/>
                  <a:gd name="T22" fmla="*/ 2 w 373"/>
                  <a:gd name="T23" fmla="*/ 1 h 260"/>
                  <a:gd name="T24" fmla="*/ 2 w 373"/>
                  <a:gd name="T25" fmla="*/ 2 h 260"/>
                  <a:gd name="T26" fmla="*/ 1 w 373"/>
                  <a:gd name="T27" fmla="*/ 2 h 260"/>
                  <a:gd name="T28" fmla="*/ 1 w 373"/>
                  <a:gd name="T29" fmla="*/ 2 h 260"/>
                  <a:gd name="T30" fmla="*/ 1 w 373"/>
                  <a:gd name="T31" fmla="*/ 2 h 260"/>
                  <a:gd name="T32" fmla="*/ 1 w 373"/>
                  <a:gd name="T33" fmla="*/ 2 h 260"/>
                  <a:gd name="T34" fmla="*/ 0 w 373"/>
                  <a:gd name="T35" fmla="*/ 2 h 260"/>
                  <a:gd name="T36" fmla="*/ 0 w 373"/>
                  <a:gd name="T37" fmla="*/ 3 h 260"/>
                  <a:gd name="T38" fmla="*/ 0 w 373"/>
                  <a:gd name="T39" fmla="*/ 3 h 26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73" h="260">
                    <a:moveTo>
                      <a:pt x="373" y="0"/>
                    </a:moveTo>
                    <a:lnTo>
                      <a:pt x="352" y="12"/>
                    </a:lnTo>
                    <a:lnTo>
                      <a:pt x="330" y="24"/>
                    </a:lnTo>
                    <a:lnTo>
                      <a:pt x="310" y="36"/>
                    </a:lnTo>
                    <a:lnTo>
                      <a:pt x="289" y="47"/>
                    </a:lnTo>
                    <a:lnTo>
                      <a:pt x="269" y="60"/>
                    </a:lnTo>
                    <a:lnTo>
                      <a:pt x="248" y="73"/>
                    </a:lnTo>
                    <a:lnTo>
                      <a:pt x="228" y="86"/>
                    </a:lnTo>
                    <a:lnTo>
                      <a:pt x="208" y="98"/>
                    </a:lnTo>
                    <a:lnTo>
                      <a:pt x="189" y="112"/>
                    </a:lnTo>
                    <a:lnTo>
                      <a:pt x="168" y="126"/>
                    </a:lnTo>
                    <a:lnTo>
                      <a:pt x="149" y="140"/>
                    </a:lnTo>
                    <a:lnTo>
                      <a:pt x="130" y="154"/>
                    </a:lnTo>
                    <a:lnTo>
                      <a:pt x="111" y="169"/>
                    </a:lnTo>
                    <a:lnTo>
                      <a:pt x="92" y="183"/>
                    </a:lnTo>
                    <a:lnTo>
                      <a:pt x="74" y="197"/>
                    </a:lnTo>
                    <a:lnTo>
                      <a:pt x="55" y="213"/>
                    </a:lnTo>
                    <a:lnTo>
                      <a:pt x="36" y="228"/>
                    </a:lnTo>
                    <a:lnTo>
                      <a:pt x="18" y="244"/>
                    </a:lnTo>
                    <a:lnTo>
                      <a:pt x="0" y="26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154781" name="Freeform 171"/>
            <p:cNvSpPr>
              <a:spLocks/>
            </p:cNvSpPr>
            <p:nvPr/>
          </p:nvSpPr>
          <p:spPr bwMode="auto">
            <a:xfrm>
              <a:off x="1569" y="1257"/>
              <a:ext cx="688" cy="154"/>
            </a:xfrm>
            <a:custGeom>
              <a:avLst/>
              <a:gdLst>
                <a:gd name="T0" fmla="*/ 0 w 2128"/>
                <a:gd name="T1" fmla="*/ 3 h 475"/>
                <a:gd name="T2" fmla="*/ 1 w 2128"/>
                <a:gd name="T3" fmla="*/ 3 h 475"/>
                <a:gd name="T4" fmla="*/ 2 w 2128"/>
                <a:gd name="T5" fmla="*/ 3 h 475"/>
                <a:gd name="T6" fmla="*/ 2 w 2128"/>
                <a:gd name="T7" fmla="*/ 4 h 475"/>
                <a:gd name="T8" fmla="*/ 3 w 2128"/>
                <a:gd name="T9" fmla="*/ 4 h 475"/>
                <a:gd name="T10" fmla="*/ 4 w 2128"/>
                <a:gd name="T11" fmla="*/ 4 h 475"/>
                <a:gd name="T12" fmla="*/ 4 w 2128"/>
                <a:gd name="T13" fmla="*/ 4 h 475"/>
                <a:gd name="T14" fmla="*/ 5 w 2128"/>
                <a:gd name="T15" fmla="*/ 5 h 475"/>
                <a:gd name="T16" fmla="*/ 6 w 2128"/>
                <a:gd name="T17" fmla="*/ 5 h 475"/>
                <a:gd name="T18" fmla="*/ 6 w 2128"/>
                <a:gd name="T19" fmla="*/ 5 h 475"/>
                <a:gd name="T20" fmla="*/ 7 w 2128"/>
                <a:gd name="T21" fmla="*/ 5 h 475"/>
                <a:gd name="T22" fmla="*/ 8 w 2128"/>
                <a:gd name="T23" fmla="*/ 5 h 475"/>
                <a:gd name="T24" fmla="*/ 9 w 2128"/>
                <a:gd name="T25" fmla="*/ 5 h 475"/>
                <a:gd name="T26" fmla="*/ 9 w 2128"/>
                <a:gd name="T27" fmla="*/ 5 h 475"/>
                <a:gd name="T28" fmla="*/ 10 w 2128"/>
                <a:gd name="T29" fmla="*/ 5 h 475"/>
                <a:gd name="T30" fmla="*/ 11 w 2128"/>
                <a:gd name="T31" fmla="*/ 5 h 475"/>
                <a:gd name="T32" fmla="*/ 12 w 2128"/>
                <a:gd name="T33" fmla="*/ 5 h 475"/>
                <a:gd name="T34" fmla="*/ 12 w 2128"/>
                <a:gd name="T35" fmla="*/ 5 h 475"/>
                <a:gd name="T36" fmla="*/ 13 w 2128"/>
                <a:gd name="T37" fmla="*/ 5 h 475"/>
                <a:gd name="T38" fmla="*/ 14 w 2128"/>
                <a:gd name="T39" fmla="*/ 5 h 475"/>
                <a:gd name="T40" fmla="*/ 14 w 2128"/>
                <a:gd name="T41" fmla="*/ 5 h 475"/>
                <a:gd name="T42" fmla="*/ 15 w 2128"/>
                <a:gd name="T43" fmla="*/ 5 h 475"/>
                <a:gd name="T44" fmla="*/ 16 w 2128"/>
                <a:gd name="T45" fmla="*/ 5 h 475"/>
                <a:gd name="T46" fmla="*/ 16 w 2128"/>
                <a:gd name="T47" fmla="*/ 4 h 475"/>
                <a:gd name="T48" fmla="*/ 17 w 2128"/>
                <a:gd name="T49" fmla="*/ 4 h 475"/>
                <a:gd name="T50" fmla="*/ 18 w 2128"/>
                <a:gd name="T51" fmla="*/ 4 h 475"/>
                <a:gd name="T52" fmla="*/ 18 w 2128"/>
                <a:gd name="T53" fmla="*/ 3 h 475"/>
                <a:gd name="T54" fmla="*/ 19 w 2128"/>
                <a:gd name="T55" fmla="*/ 3 h 475"/>
                <a:gd name="T56" fmla="*/ 20 w 2128"/>
                <a:gd name="T57" fmla="*/ 3 h 475"/>
                <a:gd name="T58" fmla="*/ 20 w 2128"/>
                <a:gd name="T59" fmla="*/ 2 h 475"/>
                <a:gd name="T60" fmla="*/ 21 w 2128"/>
                <a:gd name="T61" fmla="*/ 2 h 475"/>
                <a:gd name="T62" fmla="*/ 22 w 2128"/>
                <a:gd name="T63" fmla="*/ 1 h 475"/>
                <a:gd name="T64" fmla="*/ 22 w 2128"/>
                <a:gd name="T65" fmla="*/ 1 h 475"/>
                <a:gd name="T66" fmla="*/ 23 w 2128"/>
                <a:gd name="T67" fmla="*/ 1 h 475"/>
                <a:gd name="T68" fmla="*/ 23 w 2128"/>
                <a:gd name="T69" fmla="*/ 0 h 4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28" h="475">
                  <a:moveTo>
                    <a:pt x="0" y="215"/>
                  </a:moveTo>
                  <a:lnTo>
                    <a:pt x="29" y="233"/>
                  </a:lnTo>
                  <a:lnTo>
                    <a:pt x="58" y="250"/>
                  </a:lnTo>
                  <a:lnTo>
                    <a:pt x="87" y="266"/>
                  </a:lnTo>
                  <a:lnTo>
                    <a:pt x="116" y="281"/>
                  </a:lnTo>
                  <a:lnTo>
                    <a:pt x="146" y="296"/>
                  </a:lnTo>
                  <a:lnTo>
                    <a:pt x="177" y="310"/>
                  </a:lnTo>
                  <a:lnTo>
                    <a:pt x="207" y="324"/>
                  </a:lnTo>
                  <a:lnTo>
                    <a:pt x="238" y="337"/>
                  </a:lnTo>
                  <a:lnTo>
                    <a:pt x="268" y="350"/>
                  </a:lnTo>
                  <a:lnTo>
                    <a:pt x="299" y="361"/>
                  </a:lnTo>
                  <a:lnTo>
                    <a:pt x="330" y="373"/>
                  </a:lnTo>
                  <a:lnTo>
                    <a:pt x="362" y="384"/>
                  </a:lnTo>
                  <a:lnTo>
                    <a:pt x="393" y="394"/>
                  </a:lnTo>
                  <a:lnTo>
                    <a:pt x="425" y="404"/>
                  </a:lnTo>
                  <a:lnTo>
                    <a:pt x="457" y="414"/>
                  </a:lnTo>
                  <a:lnTo>
                    <a:pt x="490" y="421"/>
                  </a:lnTo>
                  <a:lnTo>
                    <a:pt x="522" y="429"/>
                  </a:lnTo>
                  <a:lnTo>
                    <a:pt x="554" y="437"/>
                  </a:lnTo>
                  <a:lnTo>
                    <a:pt x="587" y="443"/>
                  </a:lnTo>
                  <a:lnTo>
                    <a:pt x="620" y="449"/>
                  </a:lnTo>
                  <a:lnTo>
                    <a:pt x="653" y="455"/>
                  </a:lnTo>
                  <a:lnTo>
                    <a:pt x="686" y="459"/>
                  </a:lnTo>
                  <a:lnTo>
                    <a:pt x="719" y="464"/>
                  </a:lnTo>
                  <a:lnTo>
                    <a:pt x="752" y="467"/>
                  </a:lnTo>
                  <a:lnTo>
                    <a:pt x="785" y="470"/>
                  </a:lnTo>
                  <a:lnTo>
                    <a:pt x="818" y="472"/>
                  </a:lnTo>
                  <a:lnTo>
                    <a:pt x="851" y="474"/>
                  </a:lnTo>
                  <a:lnTo>
                    <a:pt x="884" y="475"/>
                  </a:lnTo>
                  <a:lnTo>
                    <a:pt x="918" y="475"/>
                  </a:lnTo>
                  <a:lnTo>
                    <a:pt x="951" y="475"/>
                  </a:lnTo>
                  <a:lnTo>
                    <a:pt x="984" y="474"/>
                  </a:lnTo>
                  <a:lnTo>
                    <a:pt x="1017" y="473"/>
                  </a:lnTo>
                  <a:lnTo>
                    <a:pt x="1050" y="471"/>
                  </a:lnTo>
                  <a:lnTo>
                    <a:pt x="1084" y="468"/>
                  </a:lnTo>
                  <a:lnTo>
                    <a:pt x="1117" y="465"/>
                  </a:lnTo>
                  <a:lnTo>
                    <a:pt x="1150" y="460"/>
                  </a:lnTo>
                  <a:lnTo>
                    <a:pt x="1183" y="456"/>
                  </a:lnTo>
                  <a:lnTo>
                    <a:pt x="1215" y="451"/>
                  </a:lnTo>
                  <a:lnTo>
                    <a:pt x="1248" y="445"/>
                  </a:lnTo>
                  <a:lnTo>
                    <a:pt x="1281" y="438"/>
                  </a:lnTo>
                  <a:lnTo>
                    <a:pt x="1313" y="432"/>
                  </a:lnTo>
                  <a:lnTo>
                    <a:pt x="1346" y="424"/>
                  </a:lnTo>
                  <a:lnTo>
                    <a:pt x="1378" y="416"/>
                  </a:lnTo>
                  <a:lnTo>
                    <a:pt x="1410" y="407"/>
                  </a:lnTo>
                  <a:lnTo>
                    <a:pt x="1442" y="398"/>
                  </a:lnTo>
                  <a:lnTo>
                    <a:pt x="1474" y="387"/>
                  </a:lnTo>
                  <a:lnTo>
                    <a:pt x="1505" y="376"/>
                  </a:lnTo>
                  <a:lnTo>
                    <a:pt x="1537" y="366"/>
                  </a:lnTo>
                  <a:lnTo>
                    <a:pt x="1568" y="353"/>
                  </a:lnTo>
                  <a:lnTo>
                    <a:pt x="1598" y="341"/>
                  </a:lnTo>
                  <a:lnTo>
                    <a:pt x="1629" y="327"/>
                  </a:lnTo>
                  <a:lnTo>
                    <a:pt x="1659" y="314"/>
                  </a:lnTo>
                  <a:lnTo>
                    <a:pt x="1690" y="300"/>
                  </a:lnTo>
                  <a:lnTo>
                    <a:pt x="1720" y="286"/>
                  </a:lnTo>
                  <a:lnTo>
                    <a:pt x="1749" y="270"/>
                  </a:lnTo>
                  <a:lnTo>
                    <a:pt x="1778" y="254"/>
                  </a:lnTo>
                  <a:lnTo>
                    <a:pt x="1807" y="238"/>
                  </a:lnTo>
                  <a:lnTo>
                    <a:pt x="1836" y="221"/>
                  </a:lnTo>
                  <a:lnTo>
                    <a:pt x="1864" y="204"/>
                  </a:lnTo>
                  <a:lnTo>
                    <a:pt x="1892" y="186"/>
                  </a:lnTo>
                  <a:lnTo>
                    <a:pt x="1920" y="166"/>
                  </a:lnTo>
                  <a:lnTo>
                    <a:pt x="1947" y="147"/>
                  </a:lnTo>
                  <a:lnTo>
                    <a:pt x="1974" y="128"/>
                  </a:lnTo>
                  <a:lnTo>
                    <a:pt x="2001" y="108"/>
                  </a:lnTo>
                  <a:lnTo>
                    <a:pt x="2026" y="88"/>
                  </a:lnTo>
                  <a:lnTo>
                    <a:pt x="2052" y="66"/>
                  </a:lnTo>
                  <a:lnTo>
                    <a:pt x="2078" y="45"/>
                  </a:lnTo>
                  <a:lnTo>
                    <a:pt x="2103" y="23"/>
                  </a:lnTo>
                  <a:lnTo>
                    <a:pt x="2128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2" name="Freeform 172"/>
            <p:cNvSpPr>
              <a:spLocks/>
            </p:cNvSpPr>
            <p:nvPr/>
          </p:nvSpPr>
          <p:spPr bwMode="auto">
            <a:xfrm>
              <a:off x="521" y="1257"/>
              <a:ext cx="281" cy="71"/>
            </a:xfrm>
            <a:custGeom>
              <a:avLst/>
              <a:gdLst>
                <a:gd name="T0" fmla="*/ 0 w 868"/>
                <a:gd name="T1" fmla="*/ 0 h 215"/>
                <a:gd name="T2" fmla="*/ 0 w 868"/>
                <a:gd name="T3" fmla="*/ 0 h 215"/>
                <a:gd name="T4" fmla="*/ 1 w 868"/>
                <a:gd name="T5" fmla="*/ 0 h 215"/>
                <a:gd name="T6" fmla="*/ 1 w 868"/>
                <a:gd name="T7" fmla="*/ 0 h 215"/>
                <a:gd name="T8" fmla="*/ 1 w 868"/>
                <a:gd name="T9" fmla="*/ 1 h 215"/>
                <a:gd name="T10" fmla="*/ 1 w 868"/>
                <a:gd name="T11" fmla="*/ 1 h 215"/>
                <a:gd name="T12" fmla="*/ 2 w 868"/>
                <a:gd name="T13" fmla="*/ 1 h 215"/>
                <a:gd name="T14" fmla="*/ 2 w 868"/>
                <a:gd name="T15" fmla="*/ 1 h 215"/>
                <a:gd name="T16" fmla="*/ 2 w 868"/>
                <a:gd name="T17" fmla="*/ 1 h 215"/>
                <a:gd name="T18" fmla="*/ 3 w 868"/>
                <a:gd name="T19" fmla="*/ 1 h 215"/>
                <a:gd name="T20" fmla="*/ 3 w 868"/>
                <a:gd name="T21" fmla="*/ 1 h 215"/>
                <a:gd name="T22" fmla="*/ 3 w 868"/>
                <a:gd name="T23" fmla="*/ 1 h 215"/>
                <a:gd name="T24" fmla="*/ 3 w 868"/>
                <a:gd name="T25" fmla="*/ 2 h 215"/>
                <a:gd name="T26" fmla="*/ 4 w 868"/>
                <a:gd name="T27" fmla="*/ 2 h 215"/>
                <a:gd name="T28" fmla="*/ 4 w 868"/>
                <a:gd name="T29" fmla="*/ 2 h 215"/>
                <a:gd name="T30" fmla="*/ 4 w 868"/>
                <a:gd name="T31" fmla="*/ 2 h 215"/>
                <a:gd name="T32" fmla="*/ 5 w 868"/>
                <a:gd name="T33" fmla="*/ 2 h 215"/>
                <a:gd name="T34" fmla="*/ 5 w 868"/>
                <a:gd name="T35" fmla="*/ 2 h 215"/>
                <a:gd name="T36" fmla="*/ 5 w 868"/>
                <a:gd name="T37" fmla="*/ 2 h 215"/>
                <a:gd name="T38" fmla="*/ 6 w 868"/>
                <a:gd name="T39" fmla="*/ 2 h 215"/>
                <a:gd name="T40" fmla="*/ 6 w 868"/>
                <a:gd name="T41" fmla="*/ 2 h 215"/>
                <a:gd name="T42" fmla="*/ 6 w 868"/>
                <a:gd name="T43" fmla="*/ 2 h 215"/>
                <a:gd name="T44" fmla="*/ 6 w 868"/>
                <a:gd name="T45" fmla="*/ 2 h 215"/>
                <a:gd name="T46" fmla="*/ 6 w 868"/>
                <a:gd name="T47" fmla="*/ 2 h 215"/>
                <a:gd name="T48" fmla="*/ 7 w 868"/>
                <a:gd name="T49" fmla="*/ 2 h 215"/>
                <a:gd name="T50" fmla="*/ 7 w 868"/>
                <a:gd name="T51" fmla="*/ 2 h 215"/>
                <a:gd name="T52" fmla="*/ 7 w 868"/>
                <a:gd name="T53" fmla="*/ 2 h 215"/>
                <a:gd name="T54" fmla="*/ 8 w 868"/>
                <a:gd name="T55" fmla="*/ 3 h 215"/>
                <a:gd name="T56" fmla="*/ 8 w 868"/>
                <a:gd name="T57" fmla="*/ 3 h 215"/>
                <a:gd name="T58" fmla="*/ 8 w 868"/>
                <a:gd name="T59" fmla="*/ 3 h 215"/>
                <a:gd name="T60" fmla="*/ 9 w 868"/>
                <a:gd name="T61" fmla="*/ 3 h 215"/>
                <a:gd name="T62" fmla="*/ 9 w 868"/>
                <a:gd name="T63" fmla="*/ 3 h 215"/>
                <a:gd name="T64" fmla="*/ 9 w 868"/>
                <a:gd name="T65" fmla="*/ 3 h 215"/>
                <a:gd name="T66" fmla="*/ 9 w 868"/>
                <a:gd name="T67" fmla="*/ 3 h 2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8" h="215">
                  <a:moveTo>
                    <a:pt x="0" y="0"/>
                  </a:moveTo>
                  <a:lnTo>
                    <a:pt x="23" y="13"/>
                  </a:lnTo>
                  <a:lnTo>
                    <a:pt x="48" y="26"/>
                  </a:lnTo>
                  <a:lnTo>
                    <a:pt x="73" y="38"/>
                  </a:lnTo>
                  <a:lnTo>
                    <a:pt x="98" y="49"/>
                  </a:lnTo>
                  <a:lnTo>
                    <a:pt x="122" y="60"/>
                  </a:lnTo>
                  <a:lnTo>
                    <a:pt x="148" y="71"/>
                  </a:lnTo>
                  <a:lnTo>
                    <a:pt x="173" y="81"/>
                  </a:lnTo>
                  <a:lnTo>
                    <a:pt x="199" y="91"/>
                  </a:lnTo>
                  <a:lnTo>
                    <a:pt x="224" y="102"/>
                  </a:lnTo>
                  <a:lnTo>
                    <a:pt x="250" y="110"/>
                  </a:lnTo>
                  <a:lnTo>
                    <a:pt x="276" y="120"/>
                  </a:lnTo>
                  <a:lnTo>
                    <a:pt x="302" y="128"/>
                  </a:lnTo>
                  <a:lnTo>
                    <a:pt x="328" y="136"/>
                  </a:lnTo>
                  <a:lnTo>
                    <a:pt x="354" y="144"/>
                  </a:lnTo>
                  <a:lnTo>
                    <a:pt x="381" y="151"/>
                  </a:lnTo>
                  <a:lnTo>
                    <a:pt x="408" y="158"/>
                  </a:lnTo>
                  <a:lnTo>
                    <a:pt x="434" y="164"/>
                  </a:lnTo>
                  <a:lnTo>
                    <a:pt x="461" y="171"/>
                  </a:lnTo>
                  <a:lnTo>
                    <a:pt x="487" y="176"/>
                  </a:lnTo>
                  <a:lnTo>
                    <a:pt x="514" y="182"/>
                  </a:lnTo>
                  <a:lnTo>
                    <a:pt x="541" y="187"/>
                  </a:lnTo>
                  <a:lnTo>
                    <a:pt x="568" y="192"/>
                  </a:lnTo>
                  <a:lnTo>
                    <a:pt x="595" y="196"/>
                  </a:lnTo>
                  <a:lnTo>
                    <a:pt x="622" y="199"/>
                  </a:lnTo>
                  <a:lnTo>
                    <a:pt x="649" y="203"/>
                  </a:lnTo>
                  <a:lnTo>
                    <a:pt x="676" y="206"/>
                  </a:lnTo>
                  <a:lnTo>
                    <a:pt x="704" y="209"/>
                  </a:lnTo>
                  <a:lnTo>
                    <a:pt x="731" y="211"/>
                  </a:lnTo>
                  <a:lnTo>
                    <a:pt x="758" y="212"/>
                  </a:lnTo>
                  <a:lnTo>
                    <a:pt x="786" y="214"/>
                  </a:lnTo>
                  <a:lnTo>
                    <a:pt x="813" y="215"/>
                  </a:lnTo>
                  <a:lnTo>
                    <a:pt x="840" y="215"/>
                  </a:lnTo>
                  <a:lnTo>
                    <a:pt x="868" y="2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3" name="Line 173"/>
            <p:cNvSpPr>
              <a:spLocks noChangeShapeType="1"/>
            </p:cNvSpPr>
            <p:nvPr/>
          </p:nvSpPr>
          <p:spPr bwMode="auto">
            <a:xfrm>
              <a:off x="802" y="1328"/>
              <a:ext cx="76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4" name="Line 174"/>
            <p:cNvSpPr>
              <a:spLocks noChangeShapeType="1"/>
            </p:cNvSpPr>
            <p:nvPr/>
          </p:nvSpPr>
          <p:spPr bwMode="auto">
            <a:xfrm flipV="1">
              <a:off x="1569" y="1031"/>
              <a:ext cx="0" cy="29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785" name="Line 175"/>
            <p:cNvSpPr>
              <a:spLocks noChangeShapeType="1"/>
            </p:cNvSpPr>
            <p:nvPr/>
          </p:nvSpPr>
          <p:spPr bwMode="auto">
            <a:xfrm flipH="1">
              <a:off x="1456" y="1031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4629" name="Group 375"/>
          <p:cNvGrpSpPr>
            <a:grpSpLocks/>
          </p:cNvGrpSpPr>
          <p:nvPr/>
        </p:nvGrpSpPr>
        <p:grpSpPr bwMode="auto">
          <a:xfrm>
            <a:off x="4500563" y="908050"/>
            <a:ext cx="4608512" cy="3703638"/>
            <a:chOff x="3016" y="572"/>
            <a:chExt cx="2631" cy="2114"/>
          </a:xfrm>
        </p:grpSpPr>
        <p:sp>
          <p:nvSpPr>
            <p:cNvPr id="154630" name="Line 225"/>
            <p:cNvSpPr>
              <a:spLocks noChangeShapeType="1"/>
            </p:cNvSpPr>
            <p:nvPr/>
          </p:nvSpPr>
          <p:spPr bwMode="auto">
            <a:xfrm>
              <a:off x="3028" y="2196"/>
              <a:ext cx="1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1" name="Line 226"/>
            <p:cNvSpPr>
              <a:spLocks noChangeShapeType="1"/>
            </p:cNvSpPr>
            <p:nvPr/>
          </p:nvSpPr>
          <p:spPr bwMode="auto">
            <a:xfrm>
              <a:off x="3223" y="2196"/>
              <a:ext cx="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2" name="Line 227"/>
            <p:cNvSpPr>
              <a:spLocks noChangeShapeType="1"/>
            </p:cNvSpPr>
            <p:nvPr/>
          </p:nvSpPr>
          <p:spPr bwMode="auto">
            <a:xfrm>
              <a:off x="3248" y="2196"/>
              <a:ext cx="2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3" name="Line 228"/>
            <p:cNvSpPr>
              <a:spLocks noChangeShapeType="1"/>
            </p:cNvSpPr>
            <p:nvPr/>
          </p:nvSpPr>
          <p:spPr bwMode="auto">
            <a:xfrm>
              <a:off x="3478" y="2196"/>
              <a:ext cx="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4" name="Line 229"/>
            <p:cNvSpPr>
              <a:spLocks noChangeShapeType="1"/>
            </p:cNvSpPr>
            <p:nvPr/>
          </p:nvSpPr>
          <p:spPr bwMode="auto">
            <a:xfrm>
              <a:off x="3504" y="2196"/>
              <a:ext cx="2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5" name="Line 230"/>
            <p:cNvSpPr>
              <a:spLocks noChangeShapeType="1"/>
            </p:cNvSpPr>
            <p:nvPr/>
          </p:nvSpPr>
          <p:spPr bwMode="auto">
            <a:xfrm>
              <a:off x="3733" y="2196"/>
              <a:ext cx="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6" name="Line 231"/>
            <p:cNvSpPr>
              <a:spLocks noChangeShapeType="1"/>
            </p:cNvSpPr>
            <p:nvPr/>
          </p:nvSpPr>
          <p:spPr bwMode="auto">
            <a:xfrm>
              <a:off x="3759" y="2196"/>
              <a:ext cx="2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7" name="Line 232"/>
            <p:cNvSpPr>
              <a:spLocks noChangeShapeType="1"/>
            </p:cNvSpPr>
            <p:nvPr/>
          </p:nvSpPr>
          <p:spPr bwMode="auto">
            <a:xfrm>
              <a:off x="3989" y="2196"/>
              <a:ext cx="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8" name="Line 233"/>
            <p:cNvSpPr>
              <a:spLocks noChangeShapeType="1"/>
            </p:cNvSpPr>
            <p:nvPr/>
          </p:nvSpPr>
          <p:spPr bwMode="auto">
            <a:xfrm>
              <a:off x="4016" y="2196"/>
              <a:ext cx="21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39" name="Line 234"/>
            <p:cNvSpPr>
              <a:spLocks noChangeShapeType="1"/>
            </p:cNvSpPr>
            <p:nvPr/>
          </p:nvSpPr>
          <p:spPr bwMode="auto">
            <a:xfrm>
              <a:off x="4244" y="2196"/>
              <a:ext cx="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0" name="Line 235"/>
            <p:cNvSpPr>
              <a:spLocks noChangeShapeType="1"/>
            </p:cNvSpPr>
            <p:nvPr/>
          </p:nvSpPr>
          <p:spPr bwMode="auto">
            <a:xfrm>
              <a:off x="4271" y="2196"/>
              <a:ext cx="1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1" name="Line 236"/>
            <p:cNvSpPr>
              <a:spLocks noChangeShapeType="1"/>
            </p:cNvSpPr>
            <p:nvPr/>
          </p:nvSpPr>
          <p:spPr bwMode="auto">
            <a:xfrm>
              <a:off x="4384" y="1705"/>
              <a:ext cx="0" cy="9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2" name="Line 237"/>
            <p:cNvSpPr>
              <a:spLocks noChangeShapeType="1"/>
            </p:cNvSpPr>
            <p:nvPr/>
          </p:nvSpPr>
          <p:spPr bwMode="auto">
            <a:xfrm flipH="1">
              <a:off x="3858" y="2686"/>
              <a:ext cx="5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3" name="Line 238"/>
            <p:cNvSpPr>
              <a:spLocks noChangeShapeType="1"/>
            </p:cNvSpPr>
            <p:nvPr/>
          </p:nvSpPr>
          <p:spPr bwMode="auto">
            <a:xfrm flipV="1">
              <a:off x="3858" y="1705"/>
              <a:ext cx="0" cy="98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4" name="Line 239"/>
            <p:cNvSpPr>
              <a:spLocks noChangeShapeType="1"/>
            </p:cNvSpPr>
            <p:nvPr/>
          </p:nvSpPr>
          <p:spPr bwMode="auto">
            <a:xfrm>
              <a:off x="3858" y="1705"/>
              <a:ext cx="5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5" name="Line 240"/>
            <p:cNvSpPr>
              <a:spLocks noChangeShapeType="1"/>
            </p:cNvSpPr>
            <p:nvPr/>
          </p:nvSpPr>
          <p:spPr bwMode="auto">
            <a:xfrm flipH="1">
              <a:off x="3106" y="1861"/>
              <a:ext cx="7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6" name="Line 241"/>
            <p:cNvSpPr>
              <a:spLocks noChangeShapeType="1"/>
            </p:cNvSpPr>
            <p:nvPr/>
          </p:nvSpPr>
          <p:spPr bwMode="auto">
            <a:xfrm>
              <a:off x="3106" y="1861"/>
              <a:ext cx="0" cy="6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647" name="Line 242"/>
            <p:cNvSpPr>
              <a:spLocks noChangeShapeType="1"/>
            </p:cNvSpPr>
            <p:nvPr/>
          </p:nvSpPr>
          <p:spPr bwMode="auto">
            <a:xfrm>
              <a:off x="3106" y="2531"/>
              <a:ext cx="7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4648" name="Group 243"/>
            <p:cNvGrpSpPr>
              <a:grpSpLocks/>
            </p:cNvGrpSpPr>
            <p:nvPr/>
          </p:nvGrpSpPr>
          <p:grpSpPr bwMode="auto">
            <a:xfrm>
              <a:off x="3016" y="572"/>
              <a:ext cx="2631" cy="1108"/>
              <a:chOff x="113" y="395"/>
              <a:chExt cx="4717" cy="1986"/>
            </a:xfrm>
          </p:grpSpPr>
          <p:sp>
            <p:nvSpPr>
              <p:cNvPr id="154704" name="Line 244"/>
              <p:cNvSpPr>
                <a:spLocks noChangeShapeType="1"/>
              </p:cNvSpPr>
              <p:nvPr/>
            </p:nvSpPr>
            <p:spPr bwMode="auto">
              <a:xfrm>
                <a:off x="3831" y="2110"/>
                <a:ext cx="0" cy="27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5" name="Line 245"/>
              <p:cNvSpPr>
                <a:spLocks noChangeShapeType="1"/>
              </p:cNvSpPr>
              <p:nvPr/>
            </p:nvSpPr>
            <p:spPr bwMode="auto">
              <a:xfrm>
                <a:off x="534" y="1404"/>
                <a:ext cx="38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6" name="Line 246"/>
              <p:cNvSpPr>
                <a:spLocks noChangeShapeType="1"/>
              </p:cNvSpPr>
              <p:nvPr/>
            </p:nvSpPr>
            <p:spPr bwMode="auto">
              <a:xfrm>
                <a:off x="946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7" name="Line 247"/>
              <p:cNvSpPr>
                <a:spLocks noChangeShapeType="1"/>
              </p:cNvSpPr>
              <p:nvPr/>
            </p:nvSpPr>
            <p:spPr bwMode="auto">
              <a:xfrm>
                <a:off x="992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8" name="Line 248"/>
              <p:cNvSpPr>
                <a:spLocks noChangeShapeType="1"/>
              </p:cNvSpPr>
              <p:nvPr/>
            </p:nvSpPr>
            <p:spPr bwMode="auto">
              <a:xfrm>
                <a:off x="1403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9" name="Line 249"/>
              <p:cNvSpPr>
                <a:spLocks noChangeShapeType="1"/>
              </p:cNvSpPr>
              <p:nvPr/>
            </p:nvSpPr>
            <p:spPr bwMode="auto">
              <a:xfrm>
                <a:off x="1449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0" name="Line 250"/>
              <p:cNvSpPr>
                <a:spLocks noChangeShapeType="1"/>
              </p:cNvSpPr>
              <p:nvPr/>
            </p:nvSpPr>
            <p:spPr bwMode="auto">
              <a:xfrm>
                <a:off x="1861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1" name="Line 251"/>
              <p:cNvSpPr>
                <a:spLocks noChangeShapeType="1"/>
              </p:cNvSpPr>
              <p:nvPr/>
            </p:nvSpPr>
            <p:spPr bwMode="auto">
              <a:xfrm>
                <a:off x="1907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2" name="Line 252"/>
              <p:cNvSpPr>
                <a:spLocks noChangeShapeType="1"/>
              </p:cNvSpPr>
              <p:nvPr/>
            </p:nvSpPr>
            <p:spPr bwMode="auto">
              <a:xfrm>
                <a:off x="231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3" name="Line 253"/>
              <p:cNvSpPr>
                <a:spLocks noChangeShapeType="1"/>
              </p:cNvSpPr>
              <p:nvPr/>
            </p:nvSpPr>
            <p:spPr bwMode="auto">
              <a:xfrm>
                <a:off x="2364" y="1404"/>
                <a:ext cx="34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4" name="Line 254"/>
              <p:cNvSpPr>
                <a:spLocks noChangeShapeType="1"/>
              </p:cNvSpPr>
              <p:nvPr/>
            </p:nvSpPr>
            <p:spPr bwMode="auto">
              <a:xfrm>
                <a:off x="3831" y="395"/>
                <a:ext cx="0" cy="27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5" name="Line 255"/>
              <p:cNvSpPr>
                <a:spLocks noChangeShapeType="1"/>
              </p:cNvSpPr>
              <p:nvPr/>
            </p:nvSpPr>
            <p:spPr bwMode="auto">
              <a:xfrm>
                <a:off x="3831" y="692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6" name="Line 256"/>
              <p:cNvSpPr>
                <a:spLocks noChangeShapeType="1"/>
              </p:cNvSpPr>
              <p:nvPr/>
            </p:nvSpPr>
            <p:spPr bwMode="auto">
              <a:xfrm>
                <a:off x="3831" y="738"/>
                <a:ext cx="0" cy="3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7" name="Line 257"/>
              <p:cNvSpPr>
                <a:spLocks noChangeShapeType="1"/>
              </p:cNvSpPr>
              <p:nvPr/>
            </p:nvSpPr>
            <p:spPr bwMode="auto">
              <a:xfrm>
                <a:off x="3831" y="1149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8" name="Line 258"/>
              <p:cNvSpPr>
                <a:spLocks noChangeShapeType="1"/>
              </p:cNvSpPr>
              <p:nvPr/>
            </p:nvSpPr>
            <p:spPr bwMode="auto">
              <a:xfrm>
                <a:off x="3831" y="1196"/>
                <a:ext cx="0" cy="3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19" name="Line 259"/>
              <p:cNvSpPr>
                <a:spLocks noChangeShapeType="1"/>
              </p:cNvSpPr>
              <p:nvPr/>
            </p:nvSpPr>
            <p:spPr bwMode="auto">
              <a:xfrm>
                <a:off x="3831" y="1607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0" name="Line 260"/>
              <p:cNvSpPr>
                <a:spLocks noChangeShapeType="1"/>
              </p:cNvSpPr>
              <p:nvPr/>
            </p:nvSpPr>
            <p:spPr bwMode="auto">
              <a:xfrm>
                <a:off x="3831" y="1653"/>
                <a:ext cx="0" cy="3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1" name="Line 261"/>
              <p:cNvSpPr>
                <a:spLocks noChangeShapeType="1"/>
              </p:cNvSpPr>
              <p:nvPr/>
            </p:nvSpPr>
            <p:spPr bwMode="auto">
              <a:xfrm>
                <a:off x="3831" y="2064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2" name="Line 262"/>
              <p:cNvSpPr>
                <a:spLocks noChangeShapeType="1"/>
              </p:cNvSpPr>
              <p:nvPr/>
            </p:nvSpPr>
            <p:spPr bwMode="auto">
              <a:xfrm>
                <a:off x="1156" y="925"/>
                <a:ext cx="0" cy="2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3" name="Line 263"/>
              <p:cNvSpPr>
                <a:spLocks noChangeShapeType="1"/>
              </p:cNvSpPr>
              <p:nvPr/>
            </p:nvSpPr>
            <p:spPr bwMode="auto">
              <a:xfrm>
                <a:off x="1156" y="1171"/>
                <a:ext cx="0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4" name="Line 264"/>
              <p:cNvSpPr>
                <a:spLocks noChangeShapeType="1"/>
              </p:cNvSpPr>
              <p:nvPr/>
            </p:nvSpPr>
            <p:spPr bwMode="auto">
              <a:xfrm>
                <a:off x="1156" y="1218"/>
                <a:ext cx="0" cy="3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5" name="Line 265"/>
              <p:cNvSpPr>
                <a:spLocks noChangeShapeType="1"/>
              </p:cNvSpPr>
              <p:nvPr/>
            </p:nvSpPr>
            <p:spPr bwMode="auto">
              <a:xfrm>
                <a:off x="1156" y="1629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6" name="Line 266"/>
              <p:cNvSpPr>
                <a:spLocks noChangeShapeType="1"/>
              </p:cNvSpPr>
              <p:nvPr/>
            </p:nvSpPr>
            <p:spPr bwMode="auto">
              <a:xfrm>
                <a:off x="1156" y="1675"/>
                <a:ext cx="0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7" name="Freeform 267"/>
              <p:cNvSpPr>
                <a:spLocks/>
              </p:cNvSpPr>
              <p:nvPr/>
            </p:nvSpPr>
            <p:spPr bwMode="auto">
              <a:xfrm>
                <a:off x="3831" y="1789"/>
                <a:ext cx="788" cy="494"/>
              </a:xfrm>
              <a:custGeom>
                <a:avLst/>
                <a:gdLst>
                  <a:gd name="T0" fmla="*/ 0 w 2754"/>
                  <a:gd name="T1" fmla="*/ 12 h 1721"/>
                  <a:gd name="T2" fmla="*/ 0 w 2754"/>
                  <a:gd name="T3" fmla="*/ 12 h 1721"/>
                  <a:gd name="T4" fmla="*/ 1 w 2754"/>
                  <a:gd name="T5" fmla="*/ 12 h 1721"/>
                  <a:gd name="T6" fmla="*/ 1 w 2754"/>
                  <a:gd name="T7" fmla="*/ 11 h 1721"/>
                  <a:gd name="T8" fmla="*/ 2 w 2754"/>
                  <a:gd name="T9" fmla="*/ 11 h 1721"/>
                  <a:gd name="T10" fmla="*/ 2 w 2754"/>
                  <a:gd name="T11" fmla="*/ 11 h 1721"/>
                  <a:gd name="T12" fmla="*/ 3 w 2754"/>
                  <a:gd name="T13" fmla="*/ 11 h 1721"/>
                  <a:gd name="T14" fmla="*/ 3 w 2754"/>
                  <a:gd name="T15" fmla="*/ 11 h 1721"/>
                  <a:gd name="T16" fmla="*/ 3 w 2754"/>
                  <a:gd name="T17" fmla="*/ 11 h 1721"/>
                  <a:gd name="T18" fmla="*/ 4 w 2754"/>
                  <a:gd name="T19" fmla="*/ 11 h 1721"/>
                  <a:gd name="T20" fmla="*/ 4 w 2754"/>
                  <a:gd name="T21" fmla="*/ 11 h 1721"/>
                  <a:gd name="T22" fmla="*/ 5 w 2754"/>
                  <a:gd name="T23" fmla="*/ 11 h 1721"/>
                  <a:gd name="T24" fmla="*/ 5 w 2754"/>
                  <a:gd name="T25" fmla="*/ 11 h 1721"/>
                  <a:gd name="T26" fmla="*/ 5 w 2754"/>
                  <a:gd name="T27" fmla="*/ 11 h 1721"/>
                  <a:gd name="T28" fmla="*/ 6 w 2754"/>
                  <a:gd name="T29" fmla="*/ 11 h 1721"/>
                  <a:gd name="T30" fmla="*/ 6 w 2754"/>
                  <a:gd name="T31" fmla="*/ 11 h 1721"/>
                  <a:gd name="T32" fmla="*/ 7 w 2754"/>
                  <a:gd name="T33" fmla="*/ 11 h 1721"/>
                  <a:gd name="T34" fmla="*/ 7 w 2754"/>
                  <a:gd name="T35" fmla="*/ 10 h 1721"/>
                  <a:gd name="T36" fmla="*/ 7 w 2754"/>
                  <a:gd name="T37" fmla="*/ 10 h 1721"/>
                  <a:gd name="T38" fmla="*/ 8 w 2754"/>
                  <a:gd name="T39" fmla="*/ 10 h 1721"/>
                  <a:gd name="T40" fmla="*/ 8 w 2754"/>
                  <a:gd name="T41" fmla="*/ 10 h 1721"/>
                  <a:gd name="T42" fmla="*/ 9 w 2754"/>
                  <a:gd name="T43" fmla="*/ 10 h 1721"/>
                  <a:gd name="T44" fmla="*/ 9 w 2754"/>
                  <a:gd name="T45" fmla="*/ 10 h 1721"/>
                  <a:gd name="T46" fmla="*/ 9 w 2754"/>
                  <a:gd name="T47" fmla="*/ 9 h 1721"/>
                  <a:gd name="T48" fmla="*/ 9 w 2754"/>
                  <a:gd name="T49" fmla="*/ 9 h 1721"/>
                  <a:gd name="T50" fmla="*/ 10 w 2754"/>
                  <a:gd name="T51" fmla="*/ 9 h 1721"/>
                  <a:gd name="T52" fmla="*/ 10 w 2754"/>
                  <a:gd name="T53" fmla="*/ 9 h 1721"/>
                  <a:gd name="T54" fmla="*/ 11 w 2754"/>
                  <a:gd name="T55" fmla="*/ 9 h 1721"/>
                  <a:gd name="T56" fmla="*/ 11 w 2754"/>
                  <a:gd name="T57" fmla="*/ 8 h 1721"/>
                  <a:gd name="T58" fmla="*/ 11 w 2754"/>
                  <a:gd name="T59" fmla="*/ 8 h 1721"/>
                  <a:gd name="T60" fmla="*/ 12 w 2754"/>
                  <a:gd name="T61" fmla="*/ 8 h 1721"/>
                  <a:gd name="T62" fmla="*/ 12 w 2754"/>
                  <a:gd name="T63" fmla="*/ 8 h 1721"/>
                  <a:gd name="T64" fmla="*/ 12 w 2754"/>
                  <a:gd name="T65" fmla="*/ 7 h 1721"/>
                  <a:gd name="T66" fmla="*/ 13 w 2754"/>
                  <a:gd name="T67" fmla="*/ 7 h 1721"/>
                  <a:gd name="T68" fmla="*/ 13 w 2754"/>
                  <a:gd name="T69" fmla="*/ 7 h 1721"/>
                  <a:gd name="T70" fmla="*/ 13 w 2754"/>
                  <a:gd name="T71" fmla="*/ 7 h 1721"/>
                  <a:gd name="T72" fmla="*/ 14 w 2754"/>
                  <a:gd name="T73" fmla="*/ 6 h 1721"/>
                  <a:gd name="T74" fmla="*/ 14 w 2754"/>
                  <a:gd name="T75" fmla="*/ 6 h 1721"/>
                  <a:gd name="T76" fmla="*/ 14 w 2754"/>
                  <a:gd name="T77" fmla="*/ 6 h 1721"/>
                  <a:gd name="T78" fmla="*/ 15 w 2754"/>
                  <a:gd name="T79" fmla="*/ 5 h 1721"/>
                  <a:gd name="T80" fmla="*/ 15 w 2754"/>
                  <a:gd name="T81" fmla="*/ 5 h 1721"/>
                  <a:gd name="T82" fmla="*/ 15 w 2754"/>
                  <a:gd name="T83" fmla="*/ 5 h 1721"/>
                  <a:gd name="T84" fmla="*/ 15 w 2754"/>
                  <a:gd name="T85" fmla="*/ 5 h 1721"/>
                  <a:gd name="T86" fmla="*/ 16 w 2754"/>
                  <a:gd name="T87" fmla="*/ 4 h 1721"/>
                  <a:gd name="T88" fmla="*/ 16 w 2754"/>
                  <a:gd name="T89" fmla="*/ 4 h 1721"/>
                  <a:gd name="T90" fmla="*/ 16 w 2754"/>
                  <a:gd name="T91" fmla="*/ 4 h 1721"/>
                  <a:gd name="T92" fmla="*/ 17 w 2754"/>
                  <a:gd name="T93" fmla="*/ 3 h 1721"/>
                  <a:gd name="T94" fmla="*/ 17 w 2754"/>
                  <a:gd name="T95" fmla="*/ 3 h 1721"/>
                  <a:gd name="T96" fmla="*/ 17 w 2754"/>
                  <a:gd name="T97" fmla="*/ 3 h 1721"/>
                  <a:gd name="T98" fmla="*/ 17 w 2754"/>
                  <a:gd name="T99" fmla="*/ 2 h 1721"/>
                  <a:gd name="T100" fmla="*/ 17 w 2754"/>
                  <a:gd name="T101" fmla="*/ 2 h 1721"/>
                  <a:gd name="T102" fmla="*/ 18 w 2754"/>
                  <a:gd name="T103" fmla="*/ 1 h 1721"/>
                  <a:gd name="T104" fmla="*/ 18 w 2754"/>
                  <a:gd name="T105" fmla="*/ 1 h 1721"/>
                  <a:gd name="T106" fmla="*/ 18 w 2754"/>
                  <a:gd name="T107" fmla="*/ 1 h 1721"/>
                  <a:gd name="T108" fmla="*/ 18 w 2754"/>
                  <a:gd name="T109" fmla="*/ 0 h 1721"/>
                  <a:gd name="T110" fmla="*/ 18 w 2754"/>
                  <a:gd name="T111" fmla="*/ 0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4" h="1721">
                    <a:moveTo>
                      <a:pt x="0" y="1721"/>
                    </a:moveTo>
                    <a:lnTo>
                      <a:pt x="63" y="1720"/>
                    </a:lnTo>
                    <a:lnTo>
                      <a:pt x="125" y="1719"/>
                    </a:lnTo>
                    <a:lnTo>
                      <a:pt x="186" y="1715"/>
                    </a:lnTo>
                    <a:lnTo>
                      <a:pt x="249" y="1710"/>
                    </a:lnTo>
                    <a:lnTo>
                      <a:pt x="311" y="1705"/>
                    </a:lnTo>
                    <a:lnTo>
                      <a:pt x="373" y="1698"/>
                    </a:lnTo>
                    <a:lnTo>
                      <a:pt x="435" y="1690"/>
                    </a:lnTo>
                    <a:lnTo>
                      <a:pt x="495" y="1680"/>
                    </a:lnTo>
                    <a:lnTo>
                      <a:pt x="557" y="1670"/>
                    </a:lnTo>
                    <a:lnTo>
                      <a:pt x="618" y="1658"/>
                    </a:lnTo>
                    <a:lnTo>
                      <a:pt x="678" y="1644"/>
                    </a:lnTo>
                    <a:lnTo>
                      <a:pt x="739" y="1630"/>
                    </a:lnTo>
                    <a:lnTo>
                      <a:pt x="800" y="1614"/>
                    </a:lnTo>
                    <a:lnTo>
                      <a:pt x="859" y="1597"/>
                    </a:lnTo>
                    <a:lnTo>
                      <a:pt x="919" y="1579"/>
                    </a:lnTo>
                    <a:lnTo>
                      <a:pt x="978" y="1560"/>
                    </a:lnTo>
                    <a:lnTo>
                      <a:pt x="1037" y="1540"/>
                    </a:lnTo>
                    <a:lnTo>
                      <a:pt x="1095" y="1519"/>
                    </a:lnTo>
                    <a:lnTo>
                      <a:pt x="1153" y="1495"/>
                    </a:lnTo>
                    <a:lnTo>
                      <a:pt x="1211" y="1472"/>
                    </a:lnTo>
                    <a:lnTo>
                      <a:pt x="1267" y="1446"/>
                    </a:lnTo>
                    <a:lnTo>
                      <a:pt x="1324" y="1421"/>
                    </a:lnTo>
                    <a:lnTo>
                      <a:pt x="1379" y="1393"/>
                    </a:lnTo>
                    <a:lnTo>
                      <a:pt x="1434" y="1364"/>
                    </a:lnTo>
                    <a:lnTo>
                      <a:pt x="1490" y="1334"/>
                    </a:lnTo>
                    <a:lnTo>
                      <a:pt x="1543" y="1303"/>
                    </a:lnTo>
                    <a:lnTo>
                      <a:pt x="1596" y="1272"/>
                    </a:lnTo>
                    <a:lnTo>
                      <a:pt x="1650" y="1239"/>
                    </a:lnTo>
                    <a:lnTo>
                      <a:pt x="1702" y="1204"/>
                    </a:lnTo>
                    <a:lnTo>
                      <a:pt x="1753" y="1169"/>
                    </a:lnTo>
                    <a:lnTo>
                      <a:pt x="1804" y="1133"/>
                    </a:lnTo>
                    <a:lnTo>
                      <a:pt x="1854" y="1097"/>
                    </a:lnTo>
                    <a:lnTo>
                      <a:pt x="1903" y="1059"/>
                    </a:lnTo>
                    <a:lnTo>
                      <a:pt x="1951" y="1019"/>
                    </a:lnTo>
                    <a:lnTo>
                      <a:pt x="1999" y="979"/>
                    </a:lnTo>
                    <a:lnTo>
                      <a:pt x="2046" y="938"/>
                    </a:lnTo>
                    <a:lnTo>
                      <a:pt x="2091" y="896"/>
                    </a:lnTo>
                    <a:lnTo>
                      <a:pt x="2136" y="853"/>
                    </a:lnTo>
                    <a:lnTo>
                      <a:pt x="2181" y="809"/>
                    </a:lnTo>
                    <a:lnTo>
                      <a:pt x="2223" y="765"/>
                    </a:lnTo>
                    <a:lnTo>
                      <a:pt x="2266" y="719"/>
                    </a:lnTo>
                    <a:lnTo>
                      <a:pt x="2308" y="672"/>
                    </a:lnTo>
                    <a:lnTo>
                      <a:pt x="2348" y="625"/>
                    </a:lnTo>
                    <a:lnTo>
                      <a:pt x="2387" y="577"/>
                    </a:lnTo>
                    <a:lnTo>
                      <a:pt x="2426" y="528"/>
                    </a:lnTo>
                    <a:lnTo>
                      <a:pt x="2463" y="478"/>
                    </a:lnTo>
                    <a:lnTo>
                      <a:pt x="2500" y="428"/>
                    </a:lnTo>
                    <a:lnTo>
                      <a:pt x="2535" y="377"/>
                    </a:lnTo>
                    <a:lnTo>
                      <a:pt x="2570" y="325"/>
                    </a:lnTo>
                    <a:lnTo>
                      <a:pt x="2604" y="273"/>
                    </a:lnTo>
                    <a:lnTo>
                      <a:pt x="2636" y="220"/>
                    </a:lnTo>
                    <a:lnTo>
                      <a:pt x="2666" y="165"/>
                    </a:lnTo>
                    <a:lnTo>
                      <a:pt x="2696" y="111"/>
                    </a:lnTo>
                    <a:lnTo>
                      <a:pt x="2726" y="57"/>
                    </a:lnTo>
                    <a:lnTo>
                      <a:pt x="2754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8" name="Freeform 268"/>
              <p:cNvSpPr>
                <a:spLocks/>
              </p:cNvSpPr>
              <p:nvPr/>
            </p:nvSpPr>
            <p:spPr bwMode="auto">
              <a:xfrm>
                <a:off x="3371" y="804"/>
                <a:ext cx="460" cy="215"/>
              </a:xfrm>
              <a:custGeom>
                <a:avLst/>
                <a:gdLst>
                  <a:gd name="T0" fmla="*/ 11 w 1602"/>
                  <a:gd name="T1" fmla="*/ 0 h 749"/>
                  <a:gd name="T2" fmla="*/ 11 w 1602"/>
                  <a:gd name="T3" fmla="*/ 0 h 749"/>
                  <a:gd name="T4" fmla="*/ 10 w 1602"/>
                  <a:gd name="T5" fmla="*/ 0 h 749"/>
                  <a:gd name="T6" fmla="*/ 10 w 1602"/>
                  <a:gd name="T7" fmla="*/ 0 h 749"/>
                  <a:gd name="T8" fmla="*/ 9 w 1602"/>
                  <a:gd name="T9" fmla="*/ 0 h 749"/>
                  <a:gd name="T10" fmla="*/ 9 w 1602"/>
                  <a:gd name="T11" fmla="*/ 0 h 749"/>
                  <a:gd name="T12" fmla="*/ 9 w 1602"/>
                  <a:gd name="T13" fmla="*/ 0 h 749"/>
                  <a:gd name="T14" fmla="*/ 8 w 1602"/>
                  <a:gd name="T15" fmla="*/ 0 h 749"/>
                  <a:gd name="T16" fmla="*/ 8 w 1602"/>
                  <a:gd name="T17" fmla="*/ 0 h 749"/>
                  <a:gd name="T18" fmla="*/ 7 w 1602"/>
                  <a:gd name="T19" fmla="*/ 0 h 749"/>
                  <a:gd name="T20" fmla="*/ 7 w 1602"/>
                  <a:gd name="T21" fmla="*/ 1 h 749"/>
                  <a:gd name="T22" fmla="*/ 7 w 1602"/>
                  <a:gd name="T23" fmla="*/ 1 h 749"/>
                  <a:gd name="T24" fmla="*/ 7 w 1602"/>
                  <a:gd name="T25" fmla="*/ 1 h 749"/>
                  <a:gd name="T26" fmla="*/ 6 w 1602"/>
                  <a:gd name="T27" fmla="*/ 1 h 749"/>
                  <a:gd name="T28" fmla="*/ 6 w 1602"/>
                  <a:gd name="T29" fmla="*/ 1 h 749"/>
                  <a:gd name="T30" fmla="*/ 5 w 1602"/>
                  <a:gd name="T31" fmla="*/ 1 h 749"/>
                  <a:gd name="T32" fmla="*/ 5 w 1602"/>
                  <a:gd name="T33" fmla="*/ 1 h 749"/>
                  <a:gd name="T34" fmla="*/ 5 w 1602"/>
                  <a:gd name="T35" fmla="*/ 1 h 749"/>
                  <a:gd name="T36" fmla="*/ 5 w 1602"/>
                  <a:gd name="T37" fmla="*/ 1 h 749"/>
                  <a:gd name="T38" fmla="*/ 4 w 1602"/>
                  <a:gd name="T39" fmla="*/ 2 h 749"/>
                  <a:gd name="T40" fmla="*/ 4 w 1602"/>
                  <a:gd name="T41" fmla="*/ 2 h 749"/>
                  <a:gd name="T42" fmla="*/ 4 w 1602"/>
                  <a:gd name="T43" fmla="*/ 2 h 749"/>
                  <a:gd name="T44" fmla="*/ 3 w 1602"/>
                  <a:gd name="T45" fmla="*/ 2 h 749"/>
                  <a:gd name="T46" fmla="*/ 3 w 1602"/>
                  <a:gd name="T47" fmla="*/ 2 h 749"/>
                  <a:gd name="T48" fmla="*/ 3 w 1602"/>
                  <a:gd name="T49" fmla="*/ 3 h 749"/>
                  <a:gd name="T50" fmla="*/ 2 w 1602"/>
                  <a:gd name="T51" fmla="*/ 3 h 749"/>
                  <a:gd name="T52" fmla="*/ 2 w 1602"/>
                  <a:gd name="T53" fmla="*/ 3 h 749"/>
                  <a:gd name="T54" fmla="*/ 2 w 1602"/>
                  <a:gd name="T55" fmla="*/ 3 h 749"/>
                  <a:gd name="T56" fmla="*/ 1 w 1602"/>
                  <a:gd name="T57" fmla="*/ 3 h 749"/>
                  <a:gd name="T58" fmla="*/ 1 w 1602"/>
                  <a:gd name="T59" fmla="*/ 4 h 749"/>
                  <a:gd name="T60" fmla="*/ 1 w 1602"/>
                  <a:gd name="T61" fmla="*/ 4 h 749"/>
                  <a:gd name="T62" fmla="*/ 1 w 1602"/>
                  <a:gd name="T63" fmla="*/ 4 h 749"/>
                  <a:gd name="T64" fmla="*/ 1 w 1602"/>
                  <a:gd name="T65" fmla="*/ 5 h 749"/>
                  <a:gd name="T66" fmla="*/ 0 w 1602"/>
                  <a:gd name="T67" fmla="*/ 5 h 749"/>
                  <a:gd name="T68" fmla="*/ 0 w 1602"/>
                  <a:gd name="T69" fmla="*/ 5 h 74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2" h="749">
                    <a:moveTo>
                      <a:pt x="1602" y="0"/>
                    </a:moveTo>
                    <a:lnTo>
                      <a:pt x="1549" y="2"/>
                    </a:lnTo>
                    <a:lnTo>
                      <a:pt x="1495" y="4"/>
                    </a:lnTo>
                    <a:lnTo>
                      <a:pt x="1441" y="7"/>
                    </a:lnTo>
                    <a:lnTo>
                      <a:pt x="1388" y="12"/>
                    </a:lnTo>
                    <a:lnTo>
                      <a:pt x="1335" y="17"/>
                    </a:lnTo>
                    <a:lnTo>
                      <a:pt x="1282" y="25"/>
                    </a:lnTo>
                    <a:lnTo>
                      <a:pt x="1228" y="35"/>
                    </a:lnTo>
                    <a:lnTo>
                      <a:pt x="1175" y="44"/>
                    </a:lnTo>
                    <a:lnTo>
                      <a:pt x="1123" y="56"/>
                    </a:lnTo>
                    <a:lnTo>
                      <a:pt x="1071" y="70"/>
                    </a:lnTo>
                    <a:lnTo>
                      <a:pt x="1020" y="83"/>
                    </a:lnTo>
                    <a:lnTo>
                      <a:pt x="968" y="99"/>
                    </a:lnTo>
                    <a:lnTo>
                      <a:pt x="917" y="117"/>
                    </a:lnTo>
                    <a:lnTo>
                      <a:pt x="866" y="135"/>
                    </a:lnTo>
                    <a:lnTo>
                      <a:pt x="816" y="154"/>
                    </a:lnTo>
                    <a:lnTo>
                      <a:pt x="767" y="175"/>
                    </a:lnTo>
                    <a:lnTo>
                      <a:pt x="718" y="196"/>
                    </a:lnTo>
                    <a:lnTo>
                      <a:pt x="669" y="220"/>
                    </a:lnTo>
                    <a:lnTo>
                      <a:pt x="621" y="244"/>
                    </a:lnTo>
                    <a:lnTo>
                      <a:pt x="575" y="271"/>
                    </a:lnTo>
                    <a:lnTo>
                      <a:pt x="528" y="297"/>
                    </a:lnTo>
                    <a:lnTo>
                      <a:pt x="483" y="325"/>
                    </a:lnTo>
                    <a:lnTo>
                      <a:pt x="437" y="355"/>
                    </a:lnTo>
                    <a:lnTo>
                      <a:pt x="394" y="386"/>
                    </a:lnTo>
                    <a:lnTo>
                      <a:pt x="350" y="417"/>
                    </a:lnTo>
                    <a:lnTo>
                      <a:pt x="307" y="450"/>
                    </a:lnTo>
                    <a:lnTo>
                      <a:pt x="266" y="484"/>
                    </a:lnTo>
                    <a:lnTo>
                      <a:pt x="224" y="518"/>
                    </a:lnTo>
                    <a:lnTo>
                      <a:pt x="185" y="554"/>
                    </a:lnTo>
                    <a:lnTo>
                      <a:pt x="145" y="591"/>
                    </a:lnTo>
                    <a:lnTo>
                      <a:pt x="107" y="629"/>
                    </a:lnTo>
                    <a:lnTo>
                      <a:pt x="71" y="668"/>
                    </a:lnTo>
                    <a:lnTo>
                      <a:pt x="35" y="707"/>
                    </a:lnTo>
                    <a:lnTo>
                      <a:pt x="0" y="74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29" name="Line 269"/>
              <p:cNvSpPr>
                <a:spLocks noChangeShapeType="1"/>
              </p:cNvSpPr>
              <p:nvPr/>
            </p:nvSpPr>
            <p:spPr bwMode="auto">
              <a:xfrm>
                <a:off x="2565" y="525"/>
                <a:ext cx="0" cy="175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0" name="Line 270"/>
              <p:cNvSpPr>
                <a:spLocks noChangeShapeType="1"/>
              </p:cNvSpPr>
              <p:nvPr/>
            </p:nvSpPr>
            <p:spPr bwMode="auto">
              <a:xfrm flipH="1">
                <a:off x="1622" y="2283"/>
                <a:ext cx="9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1" name="Line 271"/>
              <p:cNvSpPr>
                <a:spLocks noChangeShapeType="1"/>
              </p:cNvSpPr>
              <p:nvPr/>
            </p:nvSpPr>
            <p:spPr bwMode="auto">
              <a:xfrm flipV="1">
                <a:off x="1622" y="1789"/>
                <a:ext cx="0" cy="4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2" name="Line 272"/>
              <p:cNvSpPr>
                <a:spLocks noChangeShapeType="1"/>
              </p:cNvSpPr>
              <p:nvPr/>
            </p:nvSpPr>
            <p:spPr bwMode="auto">
              <a:xfrm>
                <a:off x="1622" y="525"/>
                <a:ext cx="94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3" name="Line 273"/>
              <p:cNvSpPr>
                <a:spLocks noChangeShapeType="1"/>
              </p:cNvSpPr>
              <p:nvPr/>
            </p:nvSpPr>
            <p:spPr bwMode="auto">
              <a:xfrm flipH="1">
                <a:off x="274" y="804"/>
                <a:ext cx="13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4" name="Line 274"/>
              <p:cNvSpPr>
                <a:spLocks noChangeShapeType="1"/>
              </p:cNvSpPr>
              <p:nvPr/>
            </p:nvSpPr>
            <p:spPr bwMode="auto">
              <a:xfrm>
                <a:off x="274" y="2004"/>
                <a:ext cx="134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5" name="Freeform 275"/>
              <p:cNvSpPr>
                <a:spLocks/>
              </p:cNvSpPr>
              <p:nvPr/>
            </p:nvSpPr>
            <p:spPr bwMode="auto">
              <a:xfrm>
                <a:off x="769" y="1019"/>
                <a:ext cx="387" cy="770"/>
              </a:xfrm>
              <a:custGeom>
                <a:avLst/>
                <a:gdLst>
                  <a:gd name="T0" fmla="*/ 9 w 1346"/>
                  <a:gd name="T1" fmla="*/ 0 h 2691"/>
                  <a:gd name="T2" fmla="*/ 8 w 1346"/>
                  <a:gd name="T3" fmla="*/ 0 h 2691"/>
                  <a:gd name="T4" fmla="*/ 7 w 1346"/>
                  <a:gd name="T5" fmla="*/ 0 h 2691"/>
                  <a:gd name="T6" fmla="*/ 6 w 1346"/>
                  <a:gd name="T7" fmla="*/ 1 h 2691"/>
                  <a:gd name="T8" fmla="*/ 5 w 1346"/>
                  <a:gd name="T9" fmla="*/ 1 h 2691"/>
                  <a:gd name="T10" fmla="*/ 5 w 1346"/>
                  <a:gd name="T11" fmla="*/ 1 h 2691"/>
                  <a:gd name="T12" fmla="*/ 4 w 1346"/>
                  <a:gd name="T13" fmla="*/ 1 h 2691"/>
                  <a:gd name="T14" fmla="*/ 3 w 1346"/>
                  <a:gd name="T15" fmla="*/ 2 h 2691"/>
                  <a:gd name="T16" fmla="*/ 3 w 1346"/>
                  <a:gd name="T17" fmla="*/ 3 h 2691"/>
                  <a:gd name="T18" fmla="*/ 2 w 1346"/>
                  <a:gd name="T19" fmla="*/ 3 h 2691"/>
                  <a:gd name="T20" fmla="*/ 2 w 1346"/>
                  <a:gd name="T21" fmla="*/ 4 h 2691"/>
                  <a:gd name="T22" fmla="*/ 1 w 1346"/>
                  <a:gd name="T23" fmla="*/ 5 h 2691"/>
                  <a:gd name="T24" fmla="*/ 1 w 1346"/>
                  <a:gd name="T25" fmla="*/ 5 h 2691"/>
                  <a:gd name="T26" fmla="*/ 1 w 1346"/>
                  <a:gd name="T27" fmla="*/ 6 h 2691"/>
                  <a:gd name="T28" fmla="*/ 0 w 1346"/>
                  <a:gd name="T29" fmla="*/ 7 h 2691"/>
                  <a:gd name="T30" fmla="*/ 0 w 1346"/>
                  <a:gd name="T31" fmla="*/ 8 h 2691"/>
                  <a:gd name="T32" fmla="*/ 0 w 1346"/>
                  <a:gd name="T33" fmla="*/ 9 h 2691"/>
                  <a:gd name="T34" fmla="*/ 0 w 1346"/>
                  <a:gd name="T35" fmla="*/ 9 h 2691"/>
                  <a:gd name="T36" fmla="*/ 0 w 1346"/>
                  <a:gd name="T37" fmla="*/ 10 h 2691"/>
                  <a:gd name="T38" fmla="*/ 0 w 1346"/>
                  <a:gd name="T39" fmla="*/ 11 h 2691"/>
                  <a:gd name="T40" fmla="*/ 1 w 1346"/>
                  <a:gd name="T41" fmla="*/ 12 h 2691"/>
                  <a:gd name="T42" fmla="*/ 1 w 1346"/>
                  <a:gd name="T43" fmla="*/ 13 h 2691"/>
                  <a:gd name="T44" fmla="*/ 1 w 1346"/>
                  <a:gd name="T45" fmla="*/ 13 h 2691"/>
                  <a:gd name="T46" fmla="*/ 2 w 1346"/>
                  <a:gd name="T47" fmla="*/ 14 h 2691"/>
                  <a:gd name="T48" fmla="*/ 2 w 1346"/>
                  <a:gd name="T49" fmla="*/ 15 h 2691"/>
                  <a:gd name="T50" fmla="*/ 3 w 1346"/>
                  <a:gd name="T51" fmla="*/ 15 h 2691"/>
                  <a:gd name="T52" fmla="*/ 3 w 1346"/>
                  <a:gd name="T53" fmla="*/ 16 h 2691"/>
                  <a:gd name="T54" fmla="*/ 4 w 1346"/>
                  <a:gd name="T55" fmla="*/ 17 h 2691"/>
                  <a:gd name="T56" fmla="*/ 5 w 1346"/>
                  <a:gd name="T57" fmla="*/ 17 h 2691"/>
                  <a:gd name="T58" fmla="*/ 5 w 1346"/>
                  <a:gd name="T59" fmla="*/ 17 h 2691"/>
                  <a:gd name="T60" fmla="*/ 6 w 1346"/>
                  <a:gd name="T61" fmla="*/ 18 h 2691"/>
                  <a:gd name="T62" fmla="*/ 7 w 1346"/>
                  <a:gd name="T63" fmla="*/ 18 h 2691"/>
                  <a:gd name="T64" fmla="*/ 8 w 1346"/>
                  <a:gd name="T65" fmla="*/ 18 h 2691"/>
                  <a:gd name="T66" fmla="*/ 9 w 1346"/>
                  <a:gd name="T67" fmla="*/ 18 h 26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46" h="2691">
                    <a:moveTo>
                      <a:pt x="1346" y="0"/>
                    </a:moveTo>
                    <a:lnTo>
                      <a:pt x="1283" y="1"/>
                    </a:lnTo>
                    <a:lnTo>
                      <a:pt x="1222" y="5"/>
                    </a:lnTo>
                    <a:lnTo>
                      <a:pt x="1160" y="13"/>
                    </a:lnTo>
                    <a:lnTo>
                      <a:pt x="1099" y="22"/>
                    </a:lnTo>
                    <a:lnTo>
                      <a:pt x="1039" y="35"/>
                    </a:lnTo>
                    <a:lnTo>
                      <a:pt x="978" y="51"/>
                    </a:lnTo>
                    <a:lnTo>
                      <a:pt x="918" y="69"/>
                    </a:lnTo>
                    <a:lnTo>
                      <a:pt x="860" y="90"/>
                    </a:lnTo>
                    <a:lnTo>
                      <a:pt x="802" y="114"/>
                    </a:lnTo>
                    <a:lnTo>
                      <a:pt x="747" y="140"/>
                    </a:lnTo>
                    <a:lnTo>
                      <a:pt x="691" y="169"/>
                    </a:lnTo>
                    <a:lnTo>
                      <a:pt x="638" y="201"/>
                    </a:lnTo>
                    <a:lnTo>
                      <a:pt x="586" y="235"/>
                    </a:lnTo>
                    <a:lnTo>
                      <a:pt x="535" y="271"/>
                    </a:lnTo>
                    <a:lnTo>
                      <a:pt x="487" y="310"/>
                    </a:lnTo>
                    <a:lnTo>
                      <a:pt x="440" y="351"/>
                    </a:lnTo>
                    <a:lnTo>
                      <a:pt x="394" y="394"/>
                    </a:lnTo>
                    <a:lnTo>
                      <a:pt x="352" y="439"/>
                    </a:lnTo>
                    <a:lnTo>
                      <a:pt x="311" y="485"/>
                    </a:lnTo>
                    <a:lnTo>
                      <a:pt x="273" y="534"/>
                    </a:lnTo>
                    <a:lnTo>
                      <a:pt x="236" y="584"/>
                    </a:lnTo>
                    <a:lnTo>
                      <a:pt x="203" y="637"/>
                    </a:lnTo>
                    <a:lnTo>
                      <a:pt x="171" y="691"/>
                    </a:lnTo>
                    <a:lnTo>
                      <a:pt x="142" y="745"/>
                    </a:lnTo>
                    <a:lnTo>
                      <a:pt x="115" y="802"/>
                    </a:lnTo>
                    <a:lnTo>
                      <a:pt x="92" y="859"/>
                    </a:lnTo>
                    <a:lnTo>
                      <a:pt x="71" y="918"/>
                    </a:lnTo>
                    <a:lnTo>
                      <a:pt x="53" y="977"/>
                    </a:lnTo>
                    <a:lnTo>
                      <a:pt x="37" y="1037"/>
                    </a:lnTo>
                    <a:lnTo>
                      <a:pt x="24" y="1099"/>
                    </a:lnTo>
                    <a:lnTo>
                      <a:pt x="13" y="1159"/>
                    </a:lnTo>
                    <a:lnTo>
                      <a:pt x="7" y="1221"/>
                    </a:lnTo>
                    <a:lnTo>
                      <a:pt x="2" y="1284"/>
                    </a:lnTo>
                    <a:lnTo>
                      <a:pt x="0" y="1346"/>
                    </a:lnTo>
                    <a:lnTo>
                      <a:pt x="2" y="1407"/>
                    </a:lnTo>
                    <a:lnTo>
                      <a:pt x="7" y="1470"/>
                    </a:lnTo>
                    <a:lnTo>
                      <a:pt x="13" y="1532"/>
                    </a:lnTo>
                    <a:lnTo>
                      <a:pt x="24" y="1593"/>
                    </a:lnTo>
                    <a:lnTo>
                      <a:pt x="37" y="1653"/>
                    </a:lnTo>
                    <a:lnTo>
                      <a:pt x="53" y="1714"/>
                    </a:lnTo>
                    <a:lnTo>
                      <a:pt x="71" y="1774"/>
                    </a:lnTo>
                    <a:lnTo>
                      <a:pt x="92" y="1832"/>
                    </a:lnTo>
                    <a:lnTo>
                      <a:pt x="115" y="1890"/>
                    </a:lnTo>
                    <a:lnTo>
                      <a:pt x="142" y="1946"/>
                    </a:lnTo>
                    <a:lnTo>
                      <a:pt x="171" y="2000"/>
                    </a:lnTo>
                    <a:lnTo>
                      <a:pt x="203" y="2055"/>
                    </a:lnTo>
                    <a:lnTo>
                      <a:pt x="236" y="2107"/>
                    </a:lnTo>
                    <a:lnTo>
                      <a:pt x="273" y="2157"/>
                    </a:lnTo>
                    <a:lnTo>
                      <a:pt x="311" y="2206"/>
                    </a:lnTo>
                    <a:lnTo>
                      <a:pt x="352" y="2253"/>
                    </a:lnTo>
                    <a:lnTo>
                      <a:pt x="394" y="2297"/>
                    </a:lnTo>
                    <a:lnTo>
                      <a:pt x="440" y="2340"/>
                    </a:lnTo>
                    <a:lnTo>
                      <a:pt x="487" y="2382"/>
                    </a:lnTo>
                    <a:lnTo>
                      <a:pt x="535" y="2420"/>
                    </a:lnTo>
                    <a:lnTo>
                      <a:pt x="586" y="2456"/>
                    </a:lnTo>
                    <a:lnTo>
                      <a:pt x="638" y="2490"/>
                    </a:lnTo>
                    <a:lnTo>
                      <a:pt x="691" y="2522"/>
                    </a:lnTo>
                    <a:lnTo>
                      <a:pt x="747" y="2551"/>
                    </a:lnTo>
                    <a:lnTo>
                      <a:pt x="802" y="2577"/>
                    </a:lnTo>
                    <a:lnTo>
                      <a:pt x="860" y="2601"/>
                    </a:lnTo>
                    <a:lnTo>
                      <a:pt x="918" y="2622"/>
                    </a:lnTo>
                    <a:lnTo>
                      <a:pt x="978" y="2640"/>
                    </a:lnTo>
                    <a:lnTo>
                      <a:pt x="1039" y="2656"/>
                    </a:lnTo>
                    <a:lnTo>
                      <a:pt x="1099" y="2669"/>
                    </a:lnTo>
                    <a:lnTo>
                      <a:pt x="1160" y="2679"/>
                    </a:lnTo>
                    <a:lnTo>
                      <a:pt x="1222" y="2686"/>
                    </a:lnTo>
                    <a:lnTo>
                      <a:pt x="1283" y="2690"/>
                    </a:lnTo>
                    <a:lnTo>
                      <a:pt x="1346" y="269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6" name="Line 276"/>
              <p:cNvSpPr>
                <a:spLocks noChangeShapeType="1"/>
              </p:cNvSpPr>
              <p:nvPr/>
            </p:nvSpPr>
            <p:spPr bwMode="auto">
              <a:xfrm>
                <a:off x="2206" y="1019"/>
                <a:ext cx="0" cy="77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7" name="Line 277"/>
              <p:cNvSpPr>
                <a:spLocks noChangeShapeType="1"/>
              </p:cNvSpPr>
              <p:nvPr/>
            </p:nvSpPr>
            <p:spPr bwMode="auto">
              <a:xfrm flipV="1">
                <a:off x="1622" y="525"/>
                <a:ext cx="0" cy="4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8" name="Line 278"/>
              <p:cNvSpPr>
                <a:spLocks noChangeShapeType="1"/>
              </p:cNvSpPr>
              <p:nvPr/>
            </p:nvSpPr>
            <p:spPr bwMode="auto">
              <a:xfrm>
                <a:off x="3040" y="1019"/>
                <a:ext cx="33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39" name="Line 279"/>
              <p:cNvSpPr>
                <a:spLocks noChangeShapeType="1"/>
              </p:cNvSpPr>
              <p:nvPr/>
            </p:nvSpPr>
            <p:spPr bwMode="auto">
              <a:xfrm>
                <a:off x="3397" y="1019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0" name="Line 280"/>
              <p:cNvSpPr>
                <a:spLocks noChangeShapeType="1"/>
              </p:cNvSpPr>
              <p:nvPr/>
            </p:nvSpPr>
            <p:spPr bwMode="auto">
              <a:xfrm>
                <a:off x="3520" y="1019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1" name="Line 281"/>
              <p:cNvSpPr>
                <a:spLocks noChangeShapeType="1"/>
              </p:cNvSpPr>
              <p:nvPr/>
            </p:nvSpPr>
            <p:spPr bwMode="auto">
              <a:xfrm>
                <a:off x="3648" y="1019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2" name="Line 282"/>
              <p:cNvSpPr>
                <a:spLocks noChangeShapeType="1"/>
              </p:cNvSpPr>
              <p:nvPr/>
            </p:nvSpPr>
            <p:spPr bwMode="auto">
              <a:xfrm>
                <a:off x="3777" y="1019"/>
                <a:ext cx="1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3" name="Line 283"/>
              <p:cNvSpPr>
                <a:spLocks noChangeShapeType="1"/>
              </p:cNvSpPr>
              <p:nvPr/>
            </p:nvSpPr>
            <p:spPr bwMode="auto">
              <a:xfrm>
                <a:off x="3905" y="1019"/>
                <a:ext cx="1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4" name="Line 284"/>
              <p:cNvSpPr>
                <a:spLocks noChangeShapeType="1"/>
              </p:cNvSpPr>
              <p:nvPr/>
            </p:nvSpPr>
            <p:spPr bwMode="auto">
              <a:xfrm>
                <a:off x="4035" y="1019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5" name="Line 285"/>
              <p:cNvSpPr>
                <a:spLocks noChangeShapeType="1"/>
              </p:cNvSpPr>
              <p:nvPr/>
            </p:nvSpPr>
            <p:spPr bwMode="auto">
              <a:xfrm>
                <a:off x="4164" y="1019"/>
                <a:ext cx="9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6" name="Line 286"/>
              <p:cNvSpPr>
                <a:spLocks noChangeShapeType="1"/>
              </p:cNvSpPr>
              <p:nvPr/>
            </p:nvSpPr>
            <p:spPr bwMode="auto">
              <a:xfrm>
                <a:off x="4290" y="1019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7" name="Line 287"/>
              <p:cNvSpPr>
                <a:spLocks noChangeShapeType="1"/>
              </p:cNvSpPr>
              <p:nvPr/>
            </p:nvSpPr>
            <p:spPr bwMode="auto">
              <a:xfrm>
                <a:off x="3040" y="1789"/>
                <a:ext cx="33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8" name="Line 288"/>
              <p:cNvSpPr>
                <a:spLocks noChangeShapeType="1"/>
              </p:cNvSpPr>
              <p:nvPr/>
            </p:nvSpPr>
            <p:spPr bwMode="auto">
              <a:xfrm>
                <a:off x="3401" y="1789"/>
                <a:ext cx="9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49" name="Line 289"/>
              <p:cNvSpPr>
                <a:spLocks noChangeShapeType="1"/>
              </p:cNvSpPr>
              <p:nvPr/>
            </p:nvSpPr>
            <p:spPr bwMode="auto">
              <a:xfrm>
                <a:off x="3524" y="1789"/>
                <a:ext cx="10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0" name="Line 290"/>
              <p:cNvSpPr>
                <a:spLocks noChangeShapeType="1"/>
              </p:cNvSpPr>
              <p:nvPr/>
            </p:nvSpPr>
            <p:spPr bwMode="auto">
              <a:xfrm>
                <a:off x="3652" y="1789"/>
                <a:ext cx="10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1" name="Line 291"/>
              <p:cNvSpPr>
                <a:spLocks noChangeShapeType="1"/>
              </p:cNvSpPr>
              <p:nvPr/>
            </p:nvSpPr>
            <p:spPr bwMode="auto">
              <a:xfrm>
                <a:off x="3781" y="1789"/>
                <a:ext cx="1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2" name="Line 292"/>
              <p:cNvSpPr>
                <a:spLocks noChangeShapeType="1"/>
              </p:cNvSpPr>
              <p:nvPr/>
            </p:nvSpPr>
            <p:spPr bwMode="auto">
              <a:xfrm>
                <a:off x="3909" y="1789"/>
                <a:ext cx="10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3" name="Line 293"/>
              <p:cNvSpPr>
                <a:spLocks noChangeShapeType="1"/>
              </p:cNvSpPr>
              <p:nvPr/>
            </p:nvSpPr>
            <p:spPr bwMode="auto">
              <a:xfrm>
                <a:off x="4037" y="1789"/>
                <a:ext cx="10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4" name="Line 294"/>
              <p:cNvSpPr>
                <a:spLocks noChangeShapeType="1"/>
              </p:cNvSpPr>
              <p:nvPr/>
            </p:nvSpPr>
            <p:spPr bwMode="auto">
              <a:xfrm>
                <a:off x="4166" y="1789"/>
                <a:ext cx="9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5" name="Line 295"/>
              <p:cNvSpPr>
                <a:spLocks noChangeShapeType="1"/>
              </p:cNvSpPr>
              <p:nvPr/>
            </p:nvSpPr>
            <p:spPr bwMode="auto">
              <a:xfrm>
                <a:off x="4290" y="1789"/>
                <a:ext cx="329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6" name="Line 296"/>
              <p:cNvSpPr>
                <a:spLocks noChangeShapeType="1"/>
              </p:cNvSpPr>
              <p:nvPr/>
            </p:nvSpPr>
            <p:spPr bwMode="auto">
              <a:xfrm>
                <a:off x="2828" y="1404"/>
                <a:ext cx="27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7" name="Line 297"/>
              <p:cNvSpPr>
                <a:spLocks noChangeShapeType="1"/>
              </p:cNvSpPr>
              <p:nvPr/>
            </p:nvSpPr>
            <p:spPr bwMode="auto">
              <a:xfrm>
                <a:off x="3133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8" name="Line 298"/>
              <p:cNvSpPr>
                <a:spLocks noChangeShapeType="1"/>
              </p:cNvSpPr>
              <p:nvPr/>
            </p:nvSpPr>
            <p:spPr bwMode="auto">
              <a:xfrm>
                <a:off x="3179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59" name="Line 299"/>
              <p:cNvSpPr>
                <a:spLocks noChangeShapeType="1"/>
              </p:cNvSpPr>
              <p:nvPr/>
            </p:nvSpPr>
            <p:spPr bwMode="auto">
              <a:xfrm>
                <a:off x="3590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0" name="Line 300"/>
              <p:cNvSpPr>
                <a:spLocks noChangeShapeType="1"/>
              </p:cNvSpPr>
              <p:nvPr/>
            </p:nvSpPr>
            <p:spPr bwMode="auto">
              <a:xfrm>
                <a:off x="3636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1" name="Line 301"/>
              <p:cNvSpPr>
                <a:spLocks noChangeShapeType="1"/>
              </p:cNvSpPr>
              <p:nvPr/>
            </p:nvSpPr>
            <p:spPr bwMode="auto">
              <a:xfrm>
                <a:off x="404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2" name="Line 302"/>
              <p:cNvSpPr>
                <a:spLocks noChangeShapeType="1"/>
              </p:cNvSpPr>
              <p:nvPr/>
            </p:nvSpPr>
            <p:spPr bwMode="auto">
              <a:xfrm>
                <a:off x="4094" y="1404"/>
                <a:ext cx="38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3" name="Line 303"/>
              <p:cNvSpPr>
                <a:spLocks noChangeShapeType="1"/>
              </p:cNvSpPr>
              <p:nvPr/>
            </p:nvSpPr>
            <p:spPr bwMode="auto">
              <a:xfrm>
                <a:off x="4505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4" name="Line 304"/>
              <p:cNvSpPr>
                <a:spLocks noChangeShapeType="1"/>
              </p:cNvSpPr>
              <p:nvPr/>
            </p:nvSpPr>
            <p:spPr bwMode="auto">
              <a:xfrm>
                <a:off x="4551" y="1404"/>
                <a:ext cx="27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5" name="Freeform 305"/>
              <p:cNvSpPr>
                <a:spLocks/>
              </p:cNvSpPr>
              <p:nvPr/>
            </p:nvSpPr>
            <p:spPr bwMode="auto">
              <a:xfrm>
                <a:off x="3231" y="1019"/>
                <a:ext cx="152" cy="786"/>
              </a:xfrm>
              <a:custGeom>
                <a:avLst/>
                <a:gdLst>
                  <a:gd name="T0" fmla="*/ 3 w 535"/>
                  <a:gd name="T1" fmla="*/ 0 h 2745"/>
                  <a:gd name="T2" fmla="*/ 3 w 535"/>
                  <a:gd name="T3" fmla="*/ 0 h 2745"/>
                  <a:gd name="T4" fmla="*/ 3 w 535"/>
                  <a:gd name="T5" fmla="*/ 1 h 2745"/>
                  <a:gd name="T6" fmla="*/ 3 w 535"/>
                  <a:gd name="T7" fmla="*/ 1 h 2745"/>
                  <a:gd name="T8" fmla="*/ 2 w 535"/>
                  <a:gd name="T9" fmla="*/ 1 h 2745"/>
                  <a:gd name="T10" fmla="*/ 2 w 535"/>
                  <a:gd name="T11" fmla="*/ 1 h 2745"/>
                  <a:gd name="T12" fmla="*/ 2 w 535"/>
                  <a:gd name="T13" fmla="*/ 2 h 2745"/>
                  <a:gd name="T14" fmla="*/ 2 w 535"/>
                  <a:gd name="T15" fmla="*/ 2 h 2745"/>
                  <a:gd name="T16" fmla="*/ 2 w 535"/>
                  <a:gd name="T17" fmla="*/ 2 h 2745"/>
                  <a:gd name="T18" fmla="*/ 1 w 535"/>
                  <a:gd name="T19" fmla="*/ 3 h 2745"/>
                  <a:gd name="T20" fmla="*/ 1 w 535"/>
                  <a:gd name="T21" fmla="*/ 3 h 2745"/>
                  <a:gd name="T22" fmla="*/ 1 w 535"/>
                  <a:gd name="T23" fmla="*/ 3 h 2745"/>
                  <a:gd name="T24" fmla="*/ 1 w 535"/>
                  <a:gd name="T25" fmla="*/ 4 h 2745"/>
                  <a:gd name="T26" fmla="*/ 1 w 535"/>
                  <a:gd name="T27" fmla="*/ 4 h 2745"/>
                  <a:gd name="T28" fmla="*/ 1 w 535"/>
                  <a:gd name="T29" fmla="*/ 4 h 2745"/>
                  <a:gd name="T30" fmla="*/ 1 w 535"/>
                  <a:gd name="T31" fmla="*/ 5 h 2745"/>
                  <a:gd name="T32" fmla="*/ 1 w 535"/>
                  <a:gd name="T33" fmla="*/ 5 h 2745"/>
                  <a:gd name="T34" fmla="*/ 1 w 535"/>
                  <a:gd name="T35" fmla="*/ 5 h 2745"/>
                  <a:gd name="T36" fmla="*/ 0 w 535"/>
                  <a:gd name="T37" fmla="*/ 6 h 2745"/>
                  <a:gd name="T38" fmla="*/ 0 w 535"/>
                  <a:gd name="T39" fmla="*/ 6 h 2745"/>
                  <a:gd name="T40" fmla="*/ 0 w 535"/>
                  <a:gd name="T41" fmla="*/ 6 h 2745"/>
                  <a:gd name="T42" fmla="*/ 0 w 535"/>
                  <a:gd name="T43" fmla="*/ 7 h 2745"/>
                  <a:gd name="T44" fmla="*/ 0 w 535"/>
                  <a:gd name="T45" fmla="*/ 7 h 2745"/>
                  <a:gd name="T46" fmla="*/ 0 w 535"/>
                  <a:gd name="T47" fmla="*/ 7 h 2745"/>
                  <a:gd name="T48" fmla="*/ 0 w 535"/>
                  <a:gd name="T49" fmla="*/ 8 h 2745"/>
                  <a:gd name="T50" fmla="*/ 0 w 535"/>
                  <a:gd name="T51" fmla="*/ 8 h 2745"/>
                  <a:gd name="T52" fmla="*/ 0 w 535"/>
                  <a:gd name="T53" fmla="*/ 9 h 2745"/>
                  <a:gd name="T54" fmla="*/ 0 w 535"/>
                  <a:gd name="T55" fmla="*/ 9 h 2745"/>
                  <a:gd name="T56" fmla="*/ 0 w 535"/>
                  <a:gd name="T57" fmla="*/ 9 h 2745"/>
                  <a:gd name="T58" fmla="*/ 0 w 535"/>
                  <a:gd name="T59" fmla="*/ 10 h 2745"/>
                  <a:gd name="T60" fmla="*/ 0 w 535"/>
                  <a:gd name="T61" fmla="*/ 10 h 2745"/>
                  <a:gd name="T62" fmla="*/ 0 w 535"/>
                  <a:gd name="T63" fmla="*/ 10 h 2745"/>
                  <a:gd name="T64" fmla="*/ 0 w 535"/>
                  <a:gd name="T65" fmla="*/ 11 h 2745"/>
                  <a:gd name="T66" fmla="*/ 0 w 535"/>
                  <a:gd name="T67" fmla="*/ 11 h 2745"/>
                  <a:gd name="T68" fmla="*/ 0 w 535"/>
                  <a:gd name="T69" fmla="*/ 11 h 2745"/>
                  <a:gd name="T70" fmla="*/ 0 w 535"/>
                  <a:gd name="T71" fmla="*/ 12 h 2745"/>
                  <a:gd name="T72" fmla="*/ 0 w 535"/>
                  <a:gd name="T73" fmla="*/ 12 h 2745"/>
                  <a:gd name="T74" fmla="*/ 0 w 535"/>
                  <a:gd name="T75" fmla="*/ 13 h 2745"/>
                  <a:gd name="T76" fmla="*/ 1 w 535"/>
                  <a:gd name="T77" fmla="*/ 13 h 2745"/>
                  <a:gd name="T78" fmla="*/ 1 w 535"/>
                  <a:gd name="T79" fmla="*/ 13 h 2745"/>
                  <a:gd name="T80" fmla="*/ 1 w 535"/>
                  <a:gd name="T81" fmla="*/ 13 h 2745"/>
                  <a:gd name="T82" fmla="*/ 1 w 535"/>
                  <a:gd name="T83" fmla="*/ 14 h 2745"/>
                  <a:gd name="T84" fmla="*/ 1 w 535"/>
                  <a:gd name="T85" fmla="*/ 14 h 2745"/>
                  <a:gd name="T86" fmla="*/ 1 w 535"/>
                  <a:gd name="T87" fmla="*/ 15 h 2745"/>
                  <a:gd name="T88" fmla="*/ 1 w 535"/>
                  <a:gd name="T89" fmla="*/ 15 h 2745"/>
                  <a:gd name="T90" fmla="*/ 1 w 535"/>
                  <a:gd name="T91" fmla="*/ 15 h 2745"/>
                  <a:gd name="T92" fmla="*/ 1 w 535"/>
                  <a:gd name="T93" fmla="*/ 15 h 2745"/>
                  <a:gd name="T94" fmla="*/ 2 w 535"/>
                  <a:gd name="T95" fmla="*/ 16 h 2745"/>
                  <a:gd name="T96" fmla="*/ 2 w 535"/>
                  <a:gd name="T97" fmla="*/ 16 h 2745"/>
                  <a:gd name="T98" fmla="*/ 2 w 535"/>
                  <a:gd name="T99" fmla="*/ 16 h 2745"/>
                  <a:gd name="T100" fmla="*/ 2 w 535"/>
                  <a:gd name="T101" fmla="*/ 17 h 2745"/>
                  <a:gd name="T102" fmla="*/ 3 w 535"/>
                  <a:gd name="T103" fmla="*/ 17 h 2745"/>
                  <a:gd name="T104" fmla="*/ 3 w 535"/>
                  <a:gd name="T105" fmla="*/ 17 h 2745"/>
                  <a:gd name="T106" fmla="*/ 3 w 535"/>
                  <a:gd name="T107" fmla="*/ 18 h 2745"/>
                  <a:gd name="T108" fmla="*/ 3 w 535"/>
                  <a:gd name="T109" fmla="*/ 18 h 2745"/>
                  <a:gd name="T110" fmla="*/ 3 w 535"/>
                  <a:gd name="T111" fmla="*/ 18 h 2745"/>
                  <a:gd name="T112" fmla="*/ 3 w 535"/>
                  <a:gd name="T113" fmla="*/ 18 h 27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35" h="2745">
                    <a:moveTo>
                      <a:pt x="490" y="0"/>
                    </a:moveTo>
                    <a:lnTo>
                      <a:pt x="456" y="40"/>
                    </a:lnTo>
                    <a:lnTo>
                      <a:pt x="423" y="83"/>
                    </a:lnTo>
                    <a:lnTo>
                      <a:pt x="391" y="127"/>
                    </a:lnTo>
                    <a:lnTo>
                      <a:pt x="361" y="170"/>
                    </a:lnTo>
                    <a:lnTo>
                      <a:pt x="331" y="215"/>
                    </a:lnTo>
                    <a:lnTo>
                      <a:pt x="303" y="260"/>
                    </a:lnTo>
                    <a:lnTo>
                      <a:pt x="276" y="307"/>
                    </a:lnTo>
                    <a:lnTo>
                      <a:pt x="250" y="352"/>
                    </a:lnTo>
                    <a:lnTo>
                      <a:pt x="226" y="400"/>
                    </a:lnTo>
                    <a:lnTo>
                      <a:pt x="201" y="448"/>
                    </a:lnTo>
                    <a:lnTo>
                      <a:pt x="180" y="497"/>
                    </a:lnTo>
                    <a:lnTo>
                      <a:pt x="158" y="546"/>
                    </a:lnTo>
                    <a:lnTo>
                      <a:pt x="138" y="596"/>
                    </a:lnTo>
                    <a:lnTo>
                      <a:pt x="120" y="646"/>
                    </a:lnTo>
                    <a:lnTo>
                      <a:pt x="103" y="696"/>
                    </a:lnTo>
                    <a:lnTo>
                      <a:pt x="87" y="747"/>
                    </a:lnTo>
                    <a:lnTo>
                      <a:pt x="72" y="798"/>
                    </a:lnTo>
                    <a:lnTo>
                      <a:pt x="59" y="851"/>
                    </a:lnTo>
                    <a:lnTo>
                      <a:pt x="47" y="903"/>
                    </a:lnTo>
                    <a:lnTo>
                      <a:pt x="36" y="955"/>
                    </a:lnTo>
                    <a:lnTo>
                      <a:pt x="27" y="1008"/>
                    </a:lnTo>
                    <a:lnTo>
                      <a:pt x="19" y="1060"/>
                    </a:lnTo>
                    <a:lnTo>
                      <a:pt x="13" y="1114"/>
                    </a:lnTo>
                    <a:lnTo>
                      <a:pt x="7" y="1167"/>
                    </a:lnTo>
                    <a:lnTo>
                      <a:pt x="3" y="1220"/>
                    </a:lnTo>
                    <a:lnTo>
                      <a:pt x="1" y="1273"/>
                    </a:lnTo>
                    <a:lnTo>
                      <a:pt x="0" y="1328"/>
                    </a:lnTo>
                    <a:lnTo>
                      <a:pt x="0" y="1381"/>
                    </a:lnTo>
                    <a:lnTo>
                      <a:pt x="2" y="1434"/>
                    </a:lnTo>
                    <a:lnTo>
                      <a:pt x="4" y="1487"/>
                    </a:lnTo>
                    <a:lnTo>
                      <a:pt x="8" y="1540"/>
                    </a:lnTo>
                    <a:lnTo>
                      <a:pt x="15" y="1594"/>
                    </a:lnTo>
                    <a:lnTo>
                      <a:pt x="21" y="1647"/>
                    </a:lnTo>
                    <a:lnTo>
                      <a:pt x="30" y="1700"/>
                    </a:lnTo>
                    <a:lnTo>
                      <a:pt x="39" y="1752"/>
                    </a:lnTo>
                    <a:lnTo>
                      <a:pt x="51" y="1804"/>
                    </a:lnTo>
                    <a:lnTo>
                      <a:pt x="63" y="1857"/>
                    </a:lnTo>
                    <a:lnTo>
                      <a:pt x="76" y="1908"/>
                    </a:lnTo>
                    <a:lnTo>
                      <a:pt x="91" y="1960"/>
                    </a:lnTo>
                    <a:lnTo>
                      <a:pt x="108" y="2010"/>
                    </a:lnTo>
                    <a:lnTo>
                      <a:pt x="125" y="2061"/>
                    </a:lnTo>
                    <a:lnTo>
                      <a:pt x="145" y="2111"/>
                    </a:lnTo>
                    <a:lnTo>
                      <a:pt x="165" y="2160"/>
                    </a:lnTo>
                    <a:lnTo>
                      <a:pt x="186" y="2209"/>
                    </a:lnTo>
                    <a:lnTo>
                      <a:pt x="208" y="2258"/>
                    </a:lnTo>
                    <a:lnTo>
                      <a:pt x="233" y="2306"/>
                    </a:lnTo>
                    <a:lnTo>
                      <a:pt x="257" y="2353"/>
                    </a:lnTo>
                    <a:lnTo>
                      <a:pt x="284" y="2400"/>
                    </a:lnTo>
                    <a:lnTo>
                      <a:pt x="312" y="2445"/>
                    </a:lnTo>
                    <a:lnTo>
                      <a:pt x="341" y="2490"/>
                    </a:lnTo>
                    <a:lnTo>
                      <a:pt x="370" y="2535"/>
                    </a:lnTo>
                    <a:lnTo>
                      <a:pt x="401" y="2578"/>
                    </a:lnTo>
                    <a:lnTo>
                      <a:pt x="433" y="2621"/>
                    </a:lnTo>
                    <a:lnTo>
                      <a:pt x="466" y="2664"/>
                    </a:lnTo>
                    <a:lnTo>
                      <a:pt x="500" y="2704"/>
                    </a:lnTo>
                    <a:lnTo>
                      <a:pt x="535" y="274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6" name="Freeform 306"/>
              <p:cNvSpPr>
                <a:spLocks/>
              </p:cNvSpPr>
              <p:nvPr/>
            </p:nvSpPr>
            <p:spPr bwMode="auto">
              <a:xfrm>
                <a:off x="3383" y="1805"/>
                <a:ext cx="448" cy="199"/>
              </a:xfrm>
              <a:custGeom>
                <a:avLst/>
                <a:gdLst>
                  <a:gd name="T0" fmla="*/ 0 w 1557"/>
                  <a:gd name="T1" fmla="*/ 0 h 695"/>
                  <a:gd name="T2" fmla="*/ 0 w 1557"/>
                  <a:gd name="T3" fmla="*/ 0 h 695"/>
                  <a:gd name="T4" fmla="*/ 1 w 1557"/>
                  <a:gd name="T5" fmla="*/ 1 h 695"/>
                  <a:gd name="T6" fmla="*/ 1 w 1557"/>
                  <a:gd name="T7" fmla="*/ 1 h 695"/>
                  <a:gd name="T8" fmla="*/ 1 w 1557"/>
                  <a:gd name="T9" fmla="*/ 1 h 695"/>
                  <a:gd name="T10" fmla="*/ 1 w 1557"/>
                  <a:gd name="T11" fmla="*/ 1 h 695"/>
                  <a:gd name="T12" fmla="*/ 1 w 1557"/>
                  <a:gd name="T13" fmla="*/ 1 h 695"/>
                  <a:gd name="T14" fmla="*/ 2 w 1557"/>
                  <a:gd name="T15" fmla="*/ 2 h 695"/>
                  <a:gd name="T16" fmla="*/ 2 w 1557"/>
                  <a:gd name="T17" fmla="*/ 2 h 695"/>
                  <a:gd name="T18" fmla="*/ 3 w 1557"/>
                  <a:gd name="T19" fmla="*/ 2 h 695"/>
                  <a:gd name="T20" fmla="*/ 3 w 1557"/>
                  <a:gd name="T21" fmla="*/ 2 h 695"/>
                  <a:gd name="T22" fmla="*/ 3 w 1557"/>
                  <a:gd name="T23" fmla="*/ 3 h 695"/>
                  <a:gd name="T24" fmla="*/ 3 w 1557"/>
                  <a:gd name="T25" fmla="*/ 3 h 695"/>
                  <a:gd name="T26" fmla="*/ 4 w 1557"/>
                  <a:gd name="T27" fmla="*/ 3 h 695"/>
                  <a:gd name="T28" fmla="*/ 4 w 1557"/>
                  <a:gd name="T29" fmla="*/ 3 h 695"/>
                  <a:gd name="T30" fmla="*/ 4 w 1557"/>
                  <a:gd name="T31" fmla="*/ 3 h 695"/>
                  <a:gd name="T32" fmla="*/ 5 w 1557"/>
                  <a:gd name="T33" fmla="*/ 3 h 695"/>
                  <a:gd name="T34" fmla="*/ 5 w 1557"/>
                  <a:gd name="T35" fmla="*/ 3 h 695"/>
                  <a:gd name="T36" fmla="*/ 5 w 1557"/>
                  <a:gd name="T37" fmla="*/ 4 h 695"/>
                  <a:gd name="T38" fmla="*/ 6 w 1557"/>
                  <a:gd name="T39" fmla="*/ 4 h 695"/>
                  <a:gd name="T40" fmla="*/ 6 w 1557"/>
                  <a:gd name="T41" fmla="*/ 4 h 695"/>
                  <a:gd name="T42" fmla="*/ 6 w 1557"/>
                  <a:gd name="T43" fmla="*/ 4 h 695"/>
                  <a:gd name="T44" fmla="*/ 7 w 1557"/>
                  <a:gd name="T45" fmla="*/ 4 h 695"/>
                  <a:gd name="T46" fmla="*/ 7 w 1557"/>
                  <a:gd name="T47" fmla="*/ 4 h 695"/>
                  <a:gd name="T48" fmla="*/ 7 w 1557"/>
                  <a:gd name="T49" fmla="*/ 4 h 695"/>
                  <a:gd name="T50" fmla="*/ 8 w 1557"/>
                  <a:gd name="T51" fmla="*/ 4 h 695"/>
                  <a:gd name="T52" fmla="*/ 8 w 1557"/>
                  <a:gd name="T53" fmla="*/ 4 h 695"/>
                  <a:gd name="T54" fmla="*/ 9 w 1557"/>
                  <a:gd name="T55" fmla="*/ 5 h 695"/>
                  <a:gd name="T56" fmla="*/ 9 w 1557"/>
                  <a:gd name="T57" fmla="*/ 5 h 695"/>
                  <a:gd name="T58" fmla="*/ 9 w 1557"/>
                  <a:gd name="T59" fmla="*/ 5 h 695"/>
                  <a:gd name="T60" fmla="*/ 9 w 1557"/>
                  <a:gd name="T61" fmla="*/ 5 h 695"/>
                  <a:gd name="T62" fmla="*/ 10 w 1557"/>
                  <a:gd name="T63" fmla="*/ 5 h 695"/>
                  <a:gd name="T64" fmla="*/ 10 w 1557"/>
                  <a:gd name="T65" fmla="*/ 5 h 695"/>
                  <a:gd name="T66" fmla="*/ 11 w 1557"/>
                  <a:gd name="T67" fmla="*/ 5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57" h="695">
                    <a:moveTo>
                      <a:pt x="0" y="0"/>
                    </a:moveTo>
                    <a:lnTo>
                      <a:pt x="37" y="39"/>
                    </a:lnTo>
                    <a:lnTo>
                      <a:pt x="73" y="77"/>
                    </a:lnTo>
                    <a:lnTo>
                      <a:pt x="111" y="115"/>
                    </a:lnTo>
                    <a:lnTo>
                      <a:pt x="151" y="151"/>
                    </a:lnTo>
                    <a:lnTo>
                      <a:pt x="190" y="186"/>
                    </a:lnTo>
                    <a:lnTo>
                      <a:pt x="230" y="220"/>
                    </a:lnTo>
                    <a:lnTo>
                      <a:pt x="272" y="253"/>
                    </a:lnTo>
                    <a:lnTo>
                      <a:pt x="314" y="286"/>
                    </a:lnTo>
                    <a:lnTo>
                      <a:pt x="358" y="317"/>
                    </a:lnTo>
                    <a:lnTo>
                      <a:pt x="402" y="347"/>
                    </a:lnTo>
                    <a:lnTo>
                      <a:pt x="447" y="375"/>
                    </a:lnTo>
                    <a:lnTo>
                      <a:pt x="492" y="403"/>
                    </a:lnTo>
                    <a:lnTo>
                      <a:pt x="538" y="430"/>
                    </a:lnTo>
                    <a:lnTo>
                      <a:pt x="585" y="455"/>
                    </a:lnTo>
                    <a:lnTo>
                      <a:pt x="633" y="479"/>
                    </a:lnTo>
                    <a:lnTo>
                      <a:pt x="681" y="502"/>
                    </a:lnTo>
                    <a:lnTo>
                      <a:pt x="729" y="523"/>
                    </a:lnTo>
                    <a:lnTo>
                      <a:pt x="779" y="544"/>
                    </a:lnTo>
                    <a:lnTo>
                      <a:pt x="828" y="563"/>
                    </a:lnTo>
                    <a:lnTo>
                      <a:pt x="878" y="581"/>
                    </a:lnTo>
                    <a:lnTo>
                      <a:pt x="929" y="598"/>
                    </a:lnTo>
                    <a:lnTo>
                      <a:pt x="980" y="613"/>
                    </a:lnTo>
                    <a:lnTo>
                      <a:pt x="1031" y="628"/>
                    </a:lnTo>
                    <a:lnTo>
                      <a:pt x="1082" y="639"/>
                    </a:lnTo>
                    <a:lnTo>
                      <a:pt x="1134" y="651"/>
                    </a:lnTo>
                    <a:lnTo>
                      <a:pt x="1187" y="662"/>
                    </a:lnTo>
                    <a:lnTo>
                      <a:pt x="1239" y="670"/>
                    </a:lnTo>
                    <a:lnTo>
                      <a:pt x="1292" y="678"/>
                    </a:lnTo>
                    <a:lnTo>
                      <a:pt x="1345" y="684"/>
                    </a:lnTo>
                    <a:lnTo>
                      <a:pt x="1397" y="688"/>
                    </a:lnTo>
                    <a:lnTo>
                      <a:pt x="1451" y="692"/>
                    </a:lnTo>
                    <a:lnTo>
                      <a:pt x="1504" y="694"/>
                    </a:lnTo>
                    <a:lnTo>
                      <a:pt x="1557" y="69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7" name="Freeform 307"/>
              <p:cNvSpPr>
                <a:spLocks/>
              </p:cNvSpPr>
              <p:nvPr/>
            </p:nvSpPr>
            <p:spPr bwMode="auto">
              <a:xfrm>
                <a:off x="3831" y="804"/>
                <a:ext cx="459" cy="215"/>
              </a:xfrm>
              <a:custGeom>
                <a:avLst/>
                <a:gdLst>
                  <a:gd name="T0" fmla="*/ 11 w 1604"/>
                  <a:gd name="T1" fmla="*/ 5 h 749"/>
                  <a:gd name="T2" fmla="*/ 11 w 1604"/>
                  <a:gd name="T3" fmla="*/ 5 h 749"/>
                  <a:gd name="T4" fmla="*/ 10 w 1604"/>
                  <a:gd name="T5" fmla="*/ 5 h 749"/>
                  <a:gd name="T6" fmla="*/ 10 w 1604"/>
                  <a:gd name="T7" fmla="*/ 4 h 749"/>
                  <a:gd name="T8" fmla="*/ 10 w 1604"/>
                  <a:gd name="T9" fmla="*/ 4 h 749"/>
                  <a:gd name="T10" fmla="*/ 9 w 1604"/>
                  <a:gd name="T11" fmla="*/ 4 h 749"/>
                  <a:gd name="T12" fmla="*/ 9 w 1604"/>
                  <a:gd name="T13" fmla="*/ 3 h 749"/>
                  <a:gd name="T14" fmla="*/ 9 w 1604"/>
                  <a:gd name="T15" fmla="*/ 3 h 749"/>
                  <a:gd name="T16" fmla="*/ 9 w 1604"/>
                  <a:gd name="T17" fmla="*/ 3 h 749"/>
                  <a:gd name="T18" fmla="*/ 8 w 1604"/>
                  <a:gd name="T19" fmla="*/ 3 h 749"/>
                  <a:gd name="T20" fmla="*/ 8 w 1604"/>
                  <a:gd name="T21" fmla="*/ 3 h 749"/>
                  <a:gd name="T22" fmla="*/ 8 w 1604"/>
                  <a:gd name="T23" fmla="*/ 2 h 749"/>
                  <a:gd name="T24" fmla="*/ 7 w 1604"/>
                  <a:gd name="T25" fmla="*/ 2 h 749"/>
                  <a:gd name="T26" fmla="*/ 7 w 1604"/>
                  <a:gd name="T27" fmla="*/ 2 h 749"/>
                  <a:gd name="T28" fmla="*/ 7 w 1604"/>
                  <a:gd name="T29" fmla="*/ 2 h 749"/>
                  <a:gd name="T30" fmla="*/ 7 w 1604"/>
                  <a:gd name="T31" fmla="*/ 2 h 749"/>
                  <a:gd name="T32" fmla="*/ 6 w 1604"/>
                  <a:gd name="T33" fmla="*/ 1 h 749"/>
                  <a:gd name="T34" fmla="*/ 6 w 1604"/>
                  <a:gd name="T35" fmla="*/ 1 h 749"/>
                  <a:gd name="T36" fmla="*/ 5 w 1604"/>
                  <a:gd name="T37" fmla="*/ 1 h 749"/>
                  <a:gd name="T38" fmla="*/ 5 w 1604"/>
                  <a:gd name="T39" fmla="*/ 1 h 749"/>
                  <a:gd name="T40" fmla="*/ 5 w 1604"/>
                  <a:gd name="T41" fmla="*/ 1 h 749"/>
                  <a:gd name="T42" fmla="*/ 5 w 1604"/>
                  <a:gd name="T43" fmla="*/ 1 h 749"/>
                  <a:gd name="T44" fmla="*/ 4 w 1604"/>
                  <a:gd name="T45" fmla="*/ 1 h 749"/>
                  <a:gd name="T46" fmla="*/ 4 w 1604"/>
                  <a:gd name="T47" fmla="*/ 1 h 749"/>
                  <a:gd name="T48" fmla="*/ 3 w 1604"/>
                  <a:gd name="T49" fmla="*/ 1 h 749"/>
                  <a:gd name="T50" fmla="*/ 3 w 1604"/>
                  <a:gd name="T51" fmla="*/ 0 h 749"/>
                  <a:gd name="T52" fmla="*/ 3 w 1604"/>
                  <a:gd name="T53" fmla="*/ 0 h 749"/>
                  <a:gd name="T54" fmla="*/ 3 w 1604"/>
                  <a:gd name="T55" fmla="*/ 0 h 749"/>
                  <a:gd name="T56" fmla="*/ 2 w 1604"/>
                  <a:gd name="T57" fmla="*/ 0 h 749"/>
                  <a:gd name="T58" fmla="*/ 2 w 1604"/>
                  <a:gd name="T59" fmla="*/ 0 h 749"/>
                  <a:gd name="T60" fmla="*/ 1 w 1604"/>
                  <a:gd name="T61" fmla="*/ 0 h 749"/>
                  <a:gd name="T62" fmla="*/ 1 w 1604"/>
                  <a:gd name="T63" fmla="*/ 0 h 749"/>
                  <a:gd name="T64" fmla="*/ 1 w 1604"/>
                  <a:gd name="T65" fmla="*/ 0 h 749"/>
                  <a:gd name="T66" fmla="*/ 0 w 1604"/>
                  <a:gd name="T67" fmla="*/ 0 h 749"/>
                  <a:gd name="T68" fmla="*/ 0 w 1604"/>
                  <a:gd name="T69" fmla="*/ 0 h 74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4" h="749">
                    <a:moveTo>
                      <a:pt x="1604" y="749"/>
                    </a:moveTo>
                    <a:lnTo>
                      <a:pt x="1569" y="707"/>
                    </a:lnTo>
                    <a:lnTo>
                      <a:pt x="1532" y="668"/>
                    </a:lnTo>
                    <a:lnTo>
                      <a:pt x="1495" y="629"/>
                    </a:lnTo>
                    <a:lnTo>
                      <a:pt x="1457" y="591"/>
                    </a:lnTo>
                    <a:lnTo>
                      <a:pt x="1418" y="554"/>
                    </a:lnTo>
                    <a:lnTo>
                      <a:pt x="1378" y="518"/>
                    </a:lnTo>
                    <a:lnTo>
                      <a:pt x="1338" y="484"/>
                    </a:lnTo>
                    <a:lnTo>
                      <a:pt x="1295" y="450"/>
                    </a:lnTo>
                    <a:lnTo>
                      <a:pt x="1252" y="417"/>
                    </a:lnTo>
                    <a:lnTo>
                      <a:pt x="1210" y="386"/>
                    </a:lnTo>
                    <a:lnTo>
                      <a:pt x="1165" y="355"/>
                    </a:lnTo>
                    <a:lnTo>
                      <a:pt x="1120" y="325"/>
                    </a:lnTo>
                    <a:lnTo>
                      <a:pt x="1075" y="297"/>
                    </a:lnTo>
                    <a:lnTo>
                      <a:pt x="1028" y="271"/>
                    </a:lnTo>
                    <a:lnTo>
                      <a:pt x="981" y="244"/>
                    </a:lnTo>
                    <a:lnTo>
                      <a:pt x="933" y="220"/>
                    </a:lnTo>
                    <a:lnTo>
                      <a:pt x="885" y="196"/>
                    </a:lnTo>
                    <a:lnTo>
                      <a:pt x="836" y="175"/>
                    </a:lnTo>
                    <a:lnTo>
                      <a:pt x="786" y="154"/>
                    </a:lnTo>
                    <a:lnTo>
                      <a:pt x="736" y="135"/>
                    </a:lnTo>
                    <a:lnTo>
                      <a:pt x="686" y="117"/>
                    </a:lnTo>
                    <a:lnTo>
                      <a:pt x="635" y="99"/>
                    </a:lnTo>
                    <a:lnTo>
                      <a:pt x="584" y="83"/>
                    </a:lnTo>
                    <a:lnTo>
                      <a:pt x="531" y="70"/>
                    </a:lnTo>
                    <a:lnTo>
                      <a:pt x="479" y="56"/>
                    </a:lnTo>
                    <a:lnTo>
                      <a:pt x="427" y="44"/>
                    </a:lnTo>
                    <a:lnTo>
                      <a:pt x="374" y="35"/>
                    </a:lnTo>
                    <a:lnTo>
                      <a:pt x="322" y="25"/>
                    </a:lnTo>
                    <a:lnTo>
                      <a:pt x="268" y="17"/>
                    </a:lnTo>
                    <a:lnTo>
                      <a:pt x="215" y="12"/>
                    </a:lnTo>
                    <a:lnTo>
                      <a:pt x="161" y="7"/>
                    </a:lnTo>
                    <a:lnTo>
                      <a:pt x="108" y="4"/>
                    </a:lnTo>
                    <a:lnTo>
                      <a:pt x="54" y="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8" name="Freeform 308"/>
              <p:cNvSpPr>
                <a:spLocks/>
              </p:cNvSpPr>
              <p:nvPr/>
            </p:nvSpPr>
            <p:spPr bwMode="auto">
              <a:xfrm>
                <a:off x="4276" y="1019"/>
                <a:ext cx="153" cy="786"/>
              </a:xfrm>
              <a:custGeom>
                <a:avLst/>
                <a:gdLst>
                  <a:gd name="T0" fmla="*/ 0 w 534"/>
                  <a:gd name="T1" fmla="*/ 18 h 2745"/>
                  <a:gd name="T2" fmla="*/ 0 w 534"/>
                  <a:gd name="T3" fmla="*/ 18 h 2745"/>
                  <a:gd name="T4" fmla="*/ 1 w 534"/>
                  <a:gd name="T5" fmla="*/ 18 h 2745"/>
                  <a:gd name="T6" fmla="*/ 1 w 534"/>
                  <a:gd name="T7" fmla="*/ 18 h 2745"/>
                  <a:gd name="T8" fmla="*/ 1 w 534"/>
                  <a:gd name="T9" fmla="*/ 17 h 2745"/>
                  <a:gd name="T10" fmla="*/ 1 w 534"/>
                  <a:gd name="T11" fmla="*/ 17 h 2745"/>
                  <a:gd name="T12" fmla="*/ 1 w 534"/>
                  <a:gd name="T13" fmla="*/ 17 h 2745"/>
                  <a:gd name="T14" fmla="*/ 1 w 534"/>
                  <a:gd name="T15" fmla="*/ 16 h 2745"/>
                  <a:gd name="T16" fmla="*/ 2 w 534"/>
                  <a:gd name="T17" fmla="*/ 16 h 2745"/>
                  <a:gd name="T18" fmla="*/ 2 w 534"/>
                  <a:gd name="T19" fmla="*/ 16 h 2745"/>
                  <a:gd name="T20" fmla="*/ 2 w 534"/>
                  <a:gd name="T21" fmla="*/ 15 h 2745"/>
                  <a:gd name="T22" fmla="*/ 2 w 534"/>
                  <a:gd name="T23" fmla="*/ 15 h 2745"/>
                  <a:gd name="T24" fmla="*/ 2 w 534"/>
                  <a:gd name="T25" fmla="*/ 15 h 2745"/>
                  <a:gd name="T26" fmla="*/ 3 w 534"/>
                  <a:gd name="T27" fmla="*/ 15 h 2745"/>
                  <a:gd name="T28" fmla="*/ 3 w 534"/>
                  <a:gd name="T29" fmla="*/ 14 h 2745"/>
                  <a:gd name="T30" fmla="*/ 3 w 534"/>
                  <a:gd name="T31" fmla="*/ 14 h 2745"/>
                  <a:gd name="T32" fmla="*/ 3 w 534"/>
                  <a:gd name="T33" fmla="*/ 13 h 2745"/>
                  <a:gd name="T34" fmla="*/ 3 w 534"/>
                  <a:gd name="T35" fmla="*/ 13 h 2745"/>
                  <a:gd name="T36" fmla="*/ 3 w 534"/>
                  <a:gd name="T37" fmla="*/ 13 h 2745"/>
                  <a:gd name="T38" fmla="*/ 3 w 534"/>
                  <a:gd name="T39" fmla="*/ 13 h 2745"/>
                  <a:gd name="T40" fmla="*/ 3 w 534"/>
                  <a:gd name="T41" fmla="*/ 12 h 2745"/>
                  <a:gd name="T42" fmla="*/ 3 w 534"/>
                  <a:gd name="T43" fmla="*/ 12 h 2745"/>
                  <a:gd name="T44" fmla="*/ 3 w 534"/>
                  <a:gd name="T45" fmla="*/ 11 h 2745"/>
                  <a:gd name="T46" fmla="*/ 3 w 534"/>
                  <a:gd name="T47" fmla="*/ 11 h 2745"/>
                  <a:gd name="T48" fmla="*/ 3 w 534"/>
                  <a:gd name="T49" fmla="*/ 11 h 2745"/>
                  <a:gd name="T50" fmla="*/ 3 w 534"/>
                  <a:gd name="T51" fmla="*/ 10 h 2745"/>
                  <a:gd name="T52" fmla="*/ 4 w 534"/>
                  <a:gd name="T53" fmla="*/ 10 h 2745"/>
                  <a:gd name="T54" fmla="*/ 4 w 534"/>
                  <a:gd name="T55" fmla="*/ 10 h 2745"/>
                  <a:gd name="T56" fmla="*/ 4 w 534"/>
                  <a:gd name="T57" fmla="*/ 9 h 2745"/>
                  <a:gd name="T58" fmla="*/ 4 w 534"/>
                  <a:gd name="T59" fmla="*/ 9 h 2745"/>
                  <a:gd name="T60" fmla="*/ 4 w 534"/>
                  <a:gd name="T61" fmla="*/ 9 h 2745"/>
                  <a:gd name="T62" fmla="*/ 4 w 534"/>
                  <a:gd name="T63" fmla="*/ 8 h 2745"/>
                  <a:gd name="T64" fmla="*/ 3 w 534"/>
                  <a:gd name="T65" fmla="*/ 8 h 2745"/>
                  <a:gd name="T66" fmla="*/ 3 w 534"/>
                  <a:gd name="T67" fmla="*/ 7 h 2745"/>
                  <a:gd name="T68" fmla="*/ 3 w 534"/>
                  <a:gd name="T69" fmla="*/ 7 h 2745"/>
                  <a:gd name="T70" fmla="*/ 3 w 534"/>
                  <a:gd name="T71" fmla="*/ 7 h 2745"/>
                  <a:gd name="T72" fmla="*/ 3 w 534"/>
                  <a:gd name="T73" fmla="*/ 6 h 2745"/>
                  <a:gd name="T74" fmla="*/ 3 w 534"/>
                  <a:gd name="T75" fmla="*/ 6 h 2745"/>
                  <a:gd name="T76" fmla="*/ 3 w 534"/>
                  <a:gd name="T77" fmla="*/ 6 h 2745"/>
                  <a:gd name="T78" fmla="*/ 3 w 534"/>
                  <a:gd name="T79" fmla="*/ 5 h 2745"/>
                  <a:gd name="T80" fmla="*/ 3 w 534"/>
                  <a:gd name="T81" fmla="*/ 5 h 2745"/>
                  <a:gd name="T82" fmla="*/ 3 w 534"/>
                  <a:gd name="T83" fmla="*/ 5 h 2745"/>
                  <a:gd name="T84" fmla="*/ 3 w 534"/>
                  <a:gd name="T85" fmla="*/ 4 h 2745"/>
                  <a:gd name="T86" fmla="*/ 3 w 534"/>
                  <a:gd name="T87" fmla="*/ 4 h 2745"/>
                  <a:gd name="T88" fmla="*/ 3 w 534"/>
                  <a:gd name="T89" fmla="*/ 4 h 2745"/>
                  <a:gd name="T90" fmla="*/ 2 w 534"/>
                  <a:gd name="T91" fmla="*/ 3 h 2745"/>
                  <a:gd name="T92" fmla="*/ 2 w 534"/>
                  <a:gd name="T93" fmla="*/ 3 h 2745"/>
                  <a:gd name="T94" fmla="*/ 2 w 534"/>
                  <a:gd name="T95" fmla="*/ 3 h 2745"/>
                  <a:gd name="T96" fmla="*/ 2 w 534"/>
                  <a:gd name="T97" fmla="*/ 2 h 2745"/>
                  <a:gd name="T98" fmla="*/ 2 w 534"/>
                  <a:gd name="T99" fmla="*/ 2 h 2745"/>
                  <a:gd name="T100" fmla="*/ 1 w 534"/>
                  <a:gd name="T101" fmla="*/ 2 h 2745"/>
                  <a:gd name="T102" fmla="*/ 1 w 534"/>
                  <a:gd name="T103" fmla="*/ 1 h 2745"/>
                  <a:gd name="T104" fmla="*/ 1 w 534"/>
                  <a:gd name="T105" fmla="*/ 1 h 2745"/>
                  <a:gd name="T106" fmla="*/ 1 w 534"/>
                  <a:gd name="T107" fmla="*/ 1 h 2745"/>
                  <a:gd name="T108" fmla="*/ 1 w 534"/>
                  <a:gd name="T109" fmla="*/ 1 h 2745"/>
                  <a:gd name="T110" fmla="*/ 1 w 534"/>
                  <a:gd name="T111" fmla="*/ 0 h 2745"/>
                  <a:gd name="T112" fmla="*/ 0 w 534"/>
                  <a:gd name="T113" fmla="*/ 0 h 27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534" h="2745">
                    <a:moveTo>
                      <a:pt x="0" y="2745"/>
                    </a:moveTo>
                    <a:lnTo>
                      <a:pt x="35" y="2704"/>
                    </a:lnTo>
                    <a:lnTo>
                      <a:pt x="69" y="2664"/>
                    </a:lnTo>
                    <a:lnTo>
                      <a:pt x="102" y="2621"/>
                    </a:lnTo>
                    <a:lnTo>
                      <a:pt x="134" y="2578"/>
                    </a:lnTo>
                    <a:lnTo>
                      <a:pt x="165" y="2535"/>
                    </a:lnTo>
                    <a:lnTo>
                      <a:pt x="195" y="2490"/>
                    </a:lnTo>
                    <a:lnTo>
                      <a:pt x="224" y="2445"/>
                    </a:lnTo>
                    <a:lnTo>
                      <a:pt x="250" y="2400"/>
                    </a:lnTo>
                    <a:lnTo>
                      <a:pt x="277" y="2353"/>
                    </a:lnTo>
                    <a:lnTo>
                      <a:pt x="302" y="2306"/>
                    </a:lnTo>
                    <a:lnTo>
                      <a:pt x="326" y="2258"/>
                    </a:lnTo>
                    <a:lnTo>
                      <a:pt x="348" y="2209"/>
                    </a:lnTo>
                    <a:lnTo>
                      <a:pt x="371" y="2160"/>
                    </a:lnTo>
                    <a:lnTo>
                      <a:pt x="391" y="2111"/>
                    </a:lnTo>
                    <a:lnTo>
                      <a:pt x="409" y="2061"/>
                    </a:lnTo>
                    <a:lnTo>
                      <a:pt x="427" y="2010"/>
                    </a:lnTo>
                    <a:lnTo>
                      <a:pt x="443" y="1960"/>
                    </a:lnTo>
                    <a:lnTo>
                      <a:pt x="458" y="1908"/>
                    </a:lnTo>
                    <a:lnTo>
                      <a:pt x="472" y="1857"/>
                    </a:lnTo>
                    <a:lnTo>
                      <a:pt x="484" y="1804"/>
                    </a:lnTo>
                    <a:lnTo>
                      <a:pt x="495" y="1752"/>
                    </a:lnTo>
                    <a:lnTo>
                      <a:pt x="505" y="1700"/>
                    </a:lnTo>
                    <a:lnTo>
                      <a:pt x="513" y="1647"/>
                    </a:lnTo>
                    <a:lnTo>
                      <a:pt x="521" y="1594"/>
                    </a:lnTo>
                    <a:lnTo>
                      <a:pt x="526" y="1540"/>
                    </a:lnTo>
                    <a:lnTo>
                      <a:pt x="530" y="1487"/>
                    </a:lnTo>
                    <a:lnTo>
                      <a:pt x="533" y="1434"/>
                    </a:lnTo>
                    <a:lnTo>
                      <a:pt x="534" y="1381"/>
                    </a:lnTo>
                    <a:lnTo>
                      <a:pt x="534" y="1328"/>
                    </a:lnTo>
                    <a:lnTo>
                      <a:pt x="533" y="1273"/>
                    </a:lnTo>
                    <a:lnTo>
                      <a:pt x="531" y="1220"/>
                    </a:lnTo>
                    <a:lnTo>
                      <a:pt x="527" y="1167"/>
                    </a:lnTo>
                    <a:lnTo>
                      <a:pt x="522" y="1114"/>
                    </a:lnTo>
                    <a:lnTo>
                      <a:pt x="515" y="1060"/>
                    </a:lnTo>
                    <a:lnTo>
                      <a:pt x="508" y="1008"/>
                    </a:lnTo>
                    <a:lnTo>
                      <a:pt x="498" y="955"/>
                    </a:lnTo>
                    <a:lnTo>
                      <a:pt x="488" y="903"/>
                    </a:lnTo>
                    <a:lnTo>
                      <a:pt x="476" y="851"/>
                    </a:lnTo>
                    <a:lnTo>
                      <a:pt x="462" y="798"/>
                    </a:lnTo>
                    <a:lnTo>
                      <a:pt x="448" y="747"/>
                    </a:lnTo>
                    <a:lnTo>
                      <a:pt x="432" y="696"/>
                    </a:lnTo>
                    <a:lnTo>
                      <a:pt x="415" y="646"/>
                    </a:lnTo>
                    <a:lnTo>
                      <a:pt x="396" y="596"/>
                    </a:lnTo>
                    <a:lnTo>
                      <a:pt x="377" y="546"/>
                    </a:lnTo>
                    <a:lnTo>
                      <a:pt x="356" y="497"/>
                    </a:lnTo>
                    <a:lnTo>
                      <a:pt x="333" y="448"/>
                    </a:lnTo>
                    <a:lnTo>
                      <a:pt x="310" y="400"/>
                    </a:lnTo>
                    <a:lnTo>
                      <a:pt x="285" y="352"/>
                    </a:lnTo>
                    <a:lnTo>
                      <a:pt x="259" y="307"/>
                    </a:lnTo>
                    <a:lnTo>
                      <a:pt x="232" y="260"/>
                    </a:lnTo>
                    <a:lnTo>
                      <a:pt x="203" y="215"/>
                    </a:lnTo>
                    <a:lnTo>
                      <a:pt x="175" y="170"/>
                    </a:lnTo>
                    <a:lnTo>
                      <a:pt x="144" y="127"/>
                    </a:lnTo>
                    <a:lnTo>
                      <a:pt x="112" y="83"/>
                    </a:lnTo>
                    <a:lnTo>
                      <a:pt x="79" y="40"/>
                    </a:lnTo>
                    <a:lnTo>
                      <a:pt x="4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69" name="Freeform 309"/>
              <p:cNvSpPr>
                <a:spLocks/>
              </p:cNvSpPr>
              <p:nvPr/>
            </p:nvSpPr>
            <p:spPr bwMode="auto">
              <a:xfrm>
                <a:off x="3831" y="1805"/>
                <a:ext cx="445" cy="199"/>
              </a:xfrm>
              <a:custGeom>
                <a:avLst/>
                <a:gdLst>
                  <a:gd name="T0" fmla="*/ 0 w 1558"/>
                  <a:gd name="T1" fmla="*/ 5 h 695"/>
                  <a:gd name="T2" fmla="*/ 0 w 1558"/>
                  <a:gd name="T3" fmla="*/ 5 h 695"/>
                  <a:gd name="T4" fmla="*/ 1 w 1558"/>
                  <a:gd name="T5" fmla="*/ 5 h 695"/>
                  <a:gd name="T6" fmla="*/ 1 w 1558"/>
                  <a:gd name="T7" fmla="*/ 5 h 695"/>
                  <a:gd name="T8" fmla="*/ 1 w 1558"/>
                  <a:gd name="T9" fmla="*/ 5 h 695"/>
                  <a:gd name="T10" fmla="*/ 2 w 1558"/>
                  <a:gd name="T11" fmla="*/ 5 h 695"/>
                  <a:gd name="T12" fmla="*/ 2 w 1558"/>
                  <a:gd name="T13" fmla="*/ 5 h 695"/>
                  <a:gd name="T14" fmla="*/ 3 w 1558"/>
                  <a:gd name="T15" fmla="*/ 4 h 695"/>
                  <a:gd name="T16" fmla="*/ 3 w 1558"/>
                  <a:gd name="T17" fmla="*/ 4 h 695"/>
                  <a:gd name="T18" fmla="*/ 3 w 1558"/>
                  <a:gd name="T19" fmla="*/ 4 h 695"/>
                  <a:gd name="T20" fmla="*/ 3 w 1558"/>
                  <a:gd name="T21" fmla="*/ 4 h 695"/>
                  <a:gd name="T22" fmla="*/ 4 w 1558"/>
                  <a:gd name="T23" fmla="*/ 4 h 695"/>
                  <a:gd name="T24" fmla="*/ 4 w 1558"/>
                  <a:gd name="T25" fmla="*/ 4 h 695"/>
                  <a:gd name="T26" fmla="*/ 5 w 1558"/>
                  <a:gd name="T27" fmla="*/ 4 h 695"/>
                  <a:gd name="T28" fmla="*/ 5 w 1558"/>
                  <a:gd name="T29" fmla="*/ 4 h 695"/>
                  <a:gd name="T30" fmla="*/ 5 w 1558"/>
                  <a:gd name="T31" fmla="*/ 4 h 695"/>
                  <a:gd name="T32" fmla="*/ 5 w 1558"/>
                  <a:gd name="T33" fmla="*/ 3 h 695"/>
                  <a:gd name="T34" fmla="*/ 6 w 1558"/>
                  <a:gd name="T35" fmla="*/ 3 h 695"/>
                  <a:gd name="T36" fmla="*/ 6 w 1558"/>
                  <a:gd name="T37" fmla="*/ 3 h 695"/>
                  <a:gd name="T38" fmla="*/ 7 w 1558"/>
                  <a:gd name="T39" fmla="*/ 3 h 695"/>
                  <a:gd name="T40" fmla="*/ 7 w 1558"/>
                  <a:gd name="T41" fmla="*/ 3 h 695"/>
                  <a:gd name="T42" fmla="*/ 7 w 1558"/>
                  <a:gd name="T43" fmla="*/ 3 h 695"/>
                  <a:gd name="T44" fmla="*/ 7 w 1558"/>
                  <a:gd name="T45" fmla="*/ 3 h 695"/>
                  <a:gd name="T46" fmla="*/ 8 w 1558"/>
                  <a:gd name="T47" fmla="*/ 2 h 695"/>
                  <a:gd name="T48" fmla="*/ 8 w 1558"/>
                  <a:gd name="T49" fmla="*/ 2 h 695"/>
                  <a:gd name="T50" fmla="*/ 8 w 1558"/>
                  <a:gd name="T51" fmla="*/ 2 h 695"/>
                  <a:gd name="T52" fmla="*/ 9 w 1558"/>
                  <a:gd name="T53" fmla="*/ 2 h 695"/>
                  <a:gd name="T54" fmla="*/ 9 w 1558"/>
                  <a:gd name="T55" fmla="*/ 1 h 695"/>
                  <a:gd name="T56" fmla="*/ 9 w 1558"/>
                  <a:gd name="T57" fmla="*/ 1 h 695"/>
                  <a:gd name="T58" fmla="*/ 9 w 1558"/>
                  <a:gd name="T59" fmla="*/ 1 h 695"/>
                  <a:gd name="T60" fmla="*/ 10 w 1558"/>
                  <a:gd name="T61" fmla="*/ 1 h 695"/>
                  <a:gd name="T62" fmla="*/ 10 w 1558"/>
                  <a:gd name="T63" fmla="*/ 1 h 695"/>
                  <a:gd name="T64" fmla="*/ 10 w 1558"/>
                  <a:gd name="T65" fmla="*/ 0 h 695"/>
                  <a:gd name="T66" fmla="*/ 10 w 1558"/>
                  <a:gd name="T67" fmla="*/ 0 h 69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558" h="695">
                    <a:moveTo>
                      <a:pt x="0" y="695"/>
                    </a:moveTo>
                    <a:lnTo>
                      <a:pt x="53" y="694"/>
                    </a:lnTo>
                    <a:lnTo>
                      <a:pt x="107" y="692"/>
                    </a:lnTo>
                    <a:lnTo>
                      <a:pt x="160" y="688"/>
                    </a:lnTo>
                    <a:lnTo>
                      <a:pt x="213" y="684"/>
                    </a:lnTo>
                    <a:lnTo>
                      <a:pt x="265" y="678"/>
                    </a:lnTo>
                    <a:lnTo>
                      <a:pt x="319" y="670"/>
                    </a:lnTo>
                    <a:lnTo>
                      <a:pt x="371" y="662"/>
                    </a:lnTo>
                    <a:lnTo>
                      <a:pt x="423" y="651"/>
                    </a:lnTo>
                    <a:lnTo>
                      <a:pt x="475" y="639"/>
                    </a:lnTo>
                    <a:lnTo>
                      <a:pt x="527" y="628"/>
                    </a:lnTo>
                    <a:lnTo>
                      <a:pt x="578" y="613"/>
                    </a:lnTo>
                    <a:lnTo>
                      <a:pt x="629" y="598"/>
                    </a:lnTo>
                    <a:lnTo>
                      <a:pt x="679" y="581"/>
                    </a:lnTo>
                    <a:lnTo>
                      <a:pt x="730" y="563"/>
                    </a:lnTo>
                    <a:lnTo>
                      <a:pt x="780" y="544"/>
                    </a:lnTo>
                    <a:lnTo>
                      <a:pt x="829" y="523"/>
                    </a:lnTo>
                    <a:lnTo>
                      <a:pt x="878" y="502"/>
                    </a:lnTo>
                    <a:lnTo>
                      <a:pt x="925" y="479"/>
                    </a:lnTo>
                    <a:lnTo>
                      <a:pt x="972" y="455"/>
                    </a:lnTo>
                    <a:lnTo>
                      <a:pt x="1019" y="430"/>
                    </a:lnTo>
                    <a:lnTo>
                      <a:pt x="1066" y="403"/>
                    </a:lnTo>
                    <a:lnTo>
                      <a:pt x="1111" y="375"/>
                    </a:lnTo>
                    <a:lnTo>
                      <a:pt x="1155" y="347"/>
                    </a:lnTo>
                    <a:lnTo>
                      <a:pt x="1200" y="317"/>
                    </a:lnTo>
                    <a:lnTo>
                      <a:pt x="1243" y="286"/>
                    </a:lnTo>
                    <a:lnTo>
                      <a:pt x="1285" y="253"/>
                    </a:lnTo>
                    <a:lnTo>
                      <a:pt x="1327" y="220"/>
                    </a:lnTo>
                    <a:lnTo>
                      <a:pt x="1367" y="186"/>
                    </a:lnTo>
                    <a:lnTo>
                      <a:pt x="1408" y="151"/>
                    </a:lnTo>
                    <a:lnTo>
                      <a:pt x="1446" y="115"/>
                    </a:lnTo>
                    <a:lnTo>
                      <a:pt x="1484" y="77"/>
                    </a:lnTo>
                    <a:lnTo>
                      <a:pt x="1522" y="39"/>
                    </a:lnTo>
                    <a:lnTo>
                      <a:pt x="1558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0" name="Line 310"/>
              <p:cNvSpPr>
                <a:spLocks noChangeShapeType="1"/>
              </p:cNvSpPr>
              <p:nvPr/>
            </p:nvSpPr>
            <p:spPr bwMode="auto">
              <a:xfrm>
                <a:off x="1156" y="1019"/>
                <a:ext cx="10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1" name="Line 311"/>
              <p:cNvSpPr>
                <a:spLocks noChangeShapeType="1"/>
              </p:cNvSpPr>
              <p:nvPr/>
            </p:nvSpPr>
            <p:spPr bwMode="auto">
              <a:xfrm>
                <a:off x="1156" y="1789"/>
                <a:ext cx="105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2" name="Freeform 312"/>
              <p:cNvSpPr>
                <a:spLocks/>
              </p:cNvSpPr>
              <p:nvPr/>
            </p:nvSpPr>
            <p:spPr bwMode="auto">
              <a:xfrm>
                <a:off x="4619" y="1019"/>
                <a:ext cx="89" cy="770"/>
              </a:xfrm>
              <a:custGeom>
                <a:avLst/>
                <a:gdLst>
                  <a:gd name="T0" fmla="*/ 0 w 311"/>
                  <a:gd name="T1" fmla="*/ 18 h 2691"/>
                  <a:gd name="T2" fmla="*/ 0 w 311"/>
                  <a:gd name="T3" fmla="*/ 18 h 2691"/>
                  <a:gd name="T4" fmla="*/ 0 w 311"/>
                  <a:gd name="T5" fmla="*/ 17 h 2691"/>
                  <a:gd name="T6" fmla="*/ 0 w 311"/>
                  <a:gd name="T7" fmla="*/ 17 h 2691"/>
                  <a:gd name="T8" fmla="*/ 1 w 311"/>
                  <a:gd name="T9" fmla="*/ 17 h 2691"/>
                  <a:gd name="T10" fmla="*/ 1 w 311"/>
                  <a:gd name="T11" fmla="*/ 17 h 2691"/>
                  <a:gd name="T12" fmla="*/ 1 w 311"/>
                  <a:gd name="T13" fmla="*/ 16 h 2691"/>
                  <a:gd name="T14" fmla="*/ 1 w 311"/>
                  <a:gd name="T15" fmla="*/ 16 h 2691"/>
                  <a:gd name="T16" fmla="*/ 1 w 311"/>
                  <a:gd name="T17" fmla="*/ 16 h 2691"/>
                  <a:gd name="T18" fmla="*/ 1 w 311"/>
                  <a:gd name="T19" fmla="*/ 15 h 2691"/>
                  <a:gd name="T20" fmla="*/ 1 w 311"/>
                  <a:gd name="T21" fmla="*/ 15 h 2691"/>
                  <a:gd name="T22" fmla="*/ 1 w 311"/>
                  <a:gd name="T23" fmla="*/ 15 h 2691"/>
                  <a:gd name="T24" fmla="*/ 1 w 311"/>
                  <a:gd name="T25" fmla="*/ 15 h 2691"/>
                  <a:gd name="T26" fmla="*/ 1 w 311"/>
                  <a:gd name="T27" fmla="*/ 14 h 2691"/>
                  <a:gd name="T28" fmla="*/ 1 w 311"/>
                  <a:gd name="T29" fmla="*/ 14 h 2691"/>
                  <a:gd name="T30" fmla="*/ 1 w 311"/>
                  <a:gd name="T31" fmla="*/ 13 h 2691"/>
                  <a:gd name="T32" fmla="*/ 2 w 311"/>
                  <a:gd name="T33" fmla="*/ 13 h 2691"/>
                  <a:gd name="T34" fmla="*/ 2 w 311"/>
                  <a:gd name="T35" fmla="*/ 13 h 2691"/>
                  <a:gd name="T36" fmla="*/ 2 w 311"/>
                  <a:gd name="T37" fmla="*/ 13 h 2691"/>
                  <a:gd name="T38" fmla="*/ 2 w 311"/>
                  <a:gd name="T39" fmla="*/ 12 h 2691"/>
                  <a:gd name="T40" fmla="*/ 2 w 311"/>
                  <a:gd name="T41" fmla="*/ 12 h 2691"/>
                  <a:gd name="T42" fmla="*/ 2 w 311"/>
                  <a:gd name="T43" fmla="*/ 12 h 2691"/>
                  <a:gd name="T44" fmla="*/ 2 w 311"/>
                  <a:gd name="T45" fmla="*/ 11 h 2691"/>
                  <a:gd name="T46" fmla="*/ 2 w 311"/>
                  <a:gd name="T47" fmla="*/ 11 h 2691"/>
                  <a:gd name="T48" fmla="*/ 2 w 311"/>
                  <a:gd name="T49" fmla="*/ 11 h 2691"/>
                  <a:gd name="T50" fmla="*/ 2 w 311"/>
                  <a:gd name="T51" fmla="*/ 11 h 2691"/>
                  <a:gd name="T52" fmla="*/ 2 w 311"/>
                  <a:gd name="T53" fmla="*/ 10 h 2691"/>
                  <a:gd name="T54" fmla="*/ 2 w 311"/>
                  <a:gd name="T55" fmla="*/ 10 h 2691"/>
                  <a:gd name="T56" fmla="*/ 2 w 311"/>
                  <a:gd name="T57" fmla="*/ 10 h 2691"/>
                  <a:gd name="T58" fmla="*/ 2 w 311"/>
                  <a:gd name="T59" fmla="*/ 9 h 2691"/>
                  <a:gd name="T60" fmla="*/ 2 w 311"/>
                  <a:gd name="T61" fmla="*/ 9 h 2691"/>
                  <a:gd name="T62" fmla="*/ 2 w 311"/>
                  <a:gd name="T63" fmla="*/ 9 h 2691"/>
                  <a:gd name="T64" fmla="*/ 2 w 311"/>
                  <a:gd name="T65" fmla="*/ 8 h 2691"/>
                  <a:gd name="T66" fmla="*/ 2 w 311"/>
                  <a:gd name="T67" fmla="*/ 8 h 2691"/>
                  <a:gd name="T68" fmla="*/ 2 w 311"/>
                  <a:gd name="T69" fmla="*/ 8 h 2691"/>
                  <a:gd name="T70" fmla="*/ 2 w 311"/>
                  <a:gd name="T71" fmla="*/ 7 h 2691"/>
                  <a:gd name="T72" fmla="*/ 2 w 311"/>
                  <a:gd name="T73" fmla="*/ 7 h 2691"/>
                  <a:gd name="T74" fmla="*/ 2 w 311"/>
                  <a:gd name="T75" fmla="*/ 7 h 2691"/>
                  <a:gd name="T76" fmla="*/ 2 w 311"/>
                  <a:gd name="T77" fmla="*/ 7 h 2691"/>
                  <a:gd name="T78" fmla="*/ 2 w 311"/>
                  <a:gd name="T79" fmla="*/ 6 h 2691"/>
                  <a:gd name="T80" fmla="*/ 2 w 311"/>
                  <a:gd name="T81" fmla="*/ 6 h 2691"/>
                  <a:gd name="T82" fmla="*/ 2 w 311"/>
                  <a:gd name="T83" fmla="*/ 6 h 2691"/>
                  <a:gd name="T84" fmla="*/ 2 w 311"/>
                  <a:gd name="T85" fmla="*/ 5 h 2691"/>
                  <a:gd name="T86" fmla="*/ 2 w 311"/>
                  <a:gd name="T87" fmla="*/ 5 h 2691"/>
                  <a:gd name="T88" fmla="*/ 2 w 311"/>
                  <a:gd name="T89" fmla="*/ 5 h 2691"/>
                  <a:gd name="T90" fmla="*/ 1 w 311"/>
                  <a:gd name="T91" fmla="*/ 5 h 2691"/>
                  <a:gd name="T92" fmla="*/ 1 w 311"/>
                  <a:gd name="T93" fmla="*/ 4 h 2691"/>
                  <a:gd name="T94" fmla="*/ 1 w 311"/>
                  <a:gd name="T95" fmla="*/ 4 h 2691"/>
                  <a:gd name="T96" fmla="*/ 1 w 311"/>
                  <a:gd name="T97" fmla="*/ 4 h 2691"/>
                  <a:gd name="T98" fmla="*/ 1 w 311"/>
                  <a:gd name="T99" fmla="*/ 3 h 2691"/>
                  <a:gd name="T100" fmla="*/ 1 w 311"/>
                  <a:gd name="T101" fmla="*/ 3 h 2691"/>
                  <a:gd name="T102" fmla="*/ 1 w 311"/>
                  <a:gd name="T103" fmla="*/ 3 h 2691"/>
                  <a:gd name="T104" fmla="*/ 1 w 311"/>
                  <a:gd name="T105" fmla="*/ 2 h 2691"/>
                  <a:gd name="T106" fmla="*/ 1 w 311"/>
                  <a:gd name="T107" fmla="*/ 2 h 2691"/>
                  <a:gd name="T108" fmla="*/ 1 w 311"/>
                  <a:gd name="T109" fmla="*/ 2 h 2691"/>
                  <a:gd name="T110" fmla="*/ 1 w 311"/>
                  <a:gd name="T111" fmla="*/ 1 h 2691"/>
                  <a:gd name="T112" fmla="*/ 1 w 311"/>
                  <a:gd name="T113" fmla="*/ 1 h 2691"/>
                  <a:gd name="T114" fmla="*/ 0 w 311"/>
                  <a:gd name="T115" fmla="*/ 1 h 2691"/>
                  <a:gd name="T116" fmla="*/ 0 w 311"/>
                  <a:gd name="T117" fmla="*/ 1 h 2691"/>
                  <a:gd name="T118" fmla="*/ 0 w 311"/>
                  <a:gd name="T119" fmla="*/ 0 h 2691"/>
                  <a:gd name="T120" fmla="*/ 0 w 311"/>
                  <a:gd name="T121" fmla="*/ 0 h 269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11" h="2691">
                    <a:moveTo>
                      <a:pt x="0" y="2691"/>
                    </a:moveTo>
                    <a:lnTo>
                      <a:pt x="9" y="2671"/>
                    </a:lnTo>
                    <a:lnTo>
                      <a:pt x="19" y="2651"/>
                    </a:lnTo>
                    <a:lnTo>
                      <a:pt x="28" y="2630"/>
                    </a:lnTo>
                    <a:lnTo>
                      <a:pt x="38" y="2609"/>
                    </a:lnTo>
                    <a:lnTo>
                      <a:pt x="48" y="2588"/>
                    </a:lnTo>
                    <a:lnTo>
                      <a:pt x="57" y="2567"/>
                    </a:lnTo>
                    <a:lnTo>
                      <a:pt x="66" y="2547"/>
                    </a:lnTo>
                    <a:lnTo>
                      <a:pt x="74" y="2525"/>
                    </a:lnTo>
                    <a:lnTo>
                      <a:pt x="84" y="2504"/>
                    </a:lnTo>
                    <a:lnTo>
                      <a:pt x="92" y="2483"/>
                    </a:lnTo>
                    <a:lnTo>
                      <a:pt x="101" y="2461"/>
                    </a:lnTo>
                    <a:lnTo>
                      <a:pt x="108" y="2440"/>
                    </a:lnTo>
                    <a:lnTo>
                      <a:pt x="117" y="2419"/>
                    </a:lnTo>
                    <a:lnTo>
                      <a:pt x="124" y="2397"/>
                    </a:lnTo>
                    <a:lnTo>
                      <a:pt x="133" y="2376"/>
                    </a:lnTo>
                    <a:lnTo>
                      <a:pt x="140" y="2355"/>
                    </a:lnTo>
                    <a:lnTo>
                      <a:pt x="148" y="2333"/>
                    </a:lnTo>
                    <a:lnTo>
                      <a:pt x="155" y="2311"/>
                    </a:lnTo>
                    <a:lnTo>
                      <a:pt x="162" y="2290"/>
                    </a:lnTo>
                    <a:lnTo>
                      <a:pt x="169" y="2268"/>
                    </a:lnTo>
                    <a:lnTo>
                      <a:pt x="175" y="2246"/>
                    </a:lnTo>
                    <a:lnTo>
                      <a:pt x="182" y="2224"/>
                    </a:lnTo>
                    <a:lnTo>
                      <a:pt x="188" y="2203"/>
                    </a:lnTo>
                    <a:lnTo>
                      <a:pt x="195" y="2180"/>
                    </a:lnTo>
                    <a:lnTo>
                      <a:pt x="201" y="2158"/>
                    </a:lnTo>
                    <a:lnTo>
                      <a:pt x="207" y="2137"/>
                    </a:lnTo>
                    <a:lnTo>
                      <a:pt x="213" y="2114"/>
                    </a:lnTo>
                    <a:lnTo>
                      <a:pt x="218" y="2092"/>
                    </a:lnTo>
                    <a:lnTo>
                      <a:pt x="224" y="2070"/>
                    </a:lnTo>
                    <a:lnTo>
                      <a:pt x="230" y="2047"/>
                    </a:lnTo>
                    <a:lnTo>
                      <a:pt x="234" y="2025"/>
                    </a:lnTo>
                    <a:lnTo>
                      <a:pt x="239" y="2002"/>
                    </a:lnTo>
                    <a:lnTo>
                      <a:pt x="245" y="1980"/>
                    </a:lnTo>
                    <a:lnTo>
                      <a:pt x="249" y="1958"/>
                    </a:lnTo>
                    <a:lnTo>
                      <a:pt x="253" y="1935"/>
                    </a:lnTo>
                    <a:lnTo>
                      <a:pt x="257" y="1913"/>
                    </a:lnTo>
                    <a:lnTo>
                      <a:pt x="262" y="1891"/>
                    </a:lnTo>
                    <a:lnTo>
                      <a:pt x="266" y="1868"/>
                    </a:lnTo>
                    <a:lnTo>
                      <a:pt x="269" y="1846"/>
                    </a:lnTo>
                    <a:lnTo>
                      <a:pt x="273" y="1824"/>
                    </a:lnTo>
                    <a:lnTo>
                      <a:pt x="277" y="1801"/>
                    </a:lnTo>
                    <a:lnTo>
                      <a:pt x="280" y="1778"/>
                    </a:lnTo>
                    <a:lnTo>
                      <a:pt x="283" y="1755"/>
                    </a:lnTo>
                    <a:lnTo>
                      <a:pt x="286" y="1733"/>
                    </a:lnTo>
                    <a:lnTo>
                      <a:pt x="289" y="1710"/>
                    </a:lnTo>
                    <a:lnTo>
                      <a:pt x="291" y="1687"/>
                    </a:lnTo>
                    <a:lnTo>
                      <a:pt x="294" y="1665"/>
                    </a:lnTo>
                    <a:lnTo>
                      <a:pt x="297" y="1642"/>
                    </a:lnTo>
                    <a:lnTo>
                      <a:pt x="299" y="1619"/>
                    </a:lnTo>
                    <a:lnTo>
                      <a:pt x="300" y="1597"/>
                    </a:lnTo>
                    <a:lnTo>
                      <a:pt x="302" y="1573"/>
                    </a:lnTo>
                    <a:lnTo>
                      <a:pt x="304" y="1551"/>
                    </a:lnTo>
                    <a:lnTo>
                      <a:pt x="305" y="1529"/>
                    </a:lnTo>
                    <a:lnTo>
                      <a:pt x="306" y="1505"/>
                    </a:lnTo>
                    <a:lnTo>
                      <a:pt x="307" y="1483"/>
                    </a:lnTo>
                    <a:lnTo>
                      <a:pt x="309" y="1460"/>
                    </a:lnTo>
                    <a:lnTo>
                      <a:pt x="310" y="1437"/>
                    </a:lnTo>
                    <a:lnTo>
                      <a:pt x="310" y="1414"/>
                    </a:lnTo>
                    <a:lnTo>
                      <a:pt x="311" y="1391"/>
                    </a:lnTo>
                    <a:lnTo>
                      <a:pt x="311" y="1368"/>
                    </a:lnTo>
                    <a:lnTo>
                      <a:pt x="311" y="1346"/>
                    </a:lnTo>
                    <a:lnTo>
                      <a:pt x="311" y="1323"/>
                    </a:lnTo>
                    <a:lnTo>
                      <a:pt x="311" y="1300"/>
                    </a:lnTo>
                    <a:lnTo>
                      <a:pt x="310" y="1277"/>
                    </a:lnTo>
                    <a:lnTo>
                      <a:pt x="310" y="1254"/>
                    </a:lnTo>
                    <a:lnTo>
                      <a:pt x="309" y="1232"/>
                    </a:lnTo>
                    <a:lnTo>
                      <a:pt x="307" y="1208"/>
                    </a:lnTo>
                    <a:lnTo>
                      <a:pt x="306" y="1186"/>
                    </a:lnTo>
                    <a:lnTo>
                      <a:pt x="305" y="1162"/>
                    </a:lnTo>
                    <a:lnTo>
                      <a:pt x="304" y="1140"/>
                    </a:lnTo>
                    <a:lnTo>
                      <a:pt x="302" y="1118"/>
                    </a:lnTo>
                    <a:lnTo>
                      <a:pt x="300" y="1094"/>
                    </a:lnTo>
                    <a:lnTo>
                      <a:pt x="299" y="1072"/>
                    </a:lnTo>
                    <a:lnTo>
                      <a:pt x="297" y="1049"/>
                    </a:lnTo>
                    <a:lnTo>
                      <a:pt x="294" y="1026"/>
                    </a:lnTo>
                    <a:lnTo>
                      <a:pt x="291" y="1004"/>
                    </a:lnTo>
                    <a:lnTo>
                      <a:pt x="289" y="980"/>
                    </a:lnTo>
                    <a:lnTo>
                      <a:pt x="286" y="958"/>
                    </a:lnTo>
                    <a:lnTo>
                      <a:pt x="283" y="936"/>
                    </a:lnTo>
                    <a:lnTo>
                      <a:pt x="280" y="913"/>
                    </a:lnTo>
                    <a:lnTo>
                      <a:pt x="277" y="890"/>
                    </a:lnTo>
                    <a:lnTo>
                      <a:pt x="273" y="868"/>
                    </a:lnTo>
                    <a:lnTo>
                      <a:pt x="269" y="845"/>
                    </a:lnTo>
                    <a:lnTo>
                      <a:pt x="266" y="823"/>
                    </a:lnTo>
                    <a:lnTo>
                      <a:pt x="262" y="801"/>
                    </a:lnTo>
                    <a:lnTo>
                      <a:pt x="257" y="778"/>
                    </a:lnTo>
                    <a:lnTo>
                      <a:pt x="253" y="756"/>
                    </a:lnTo>
                    <a:lnTo>
                      <a:pt x="249" y="732"/>
                    </a:lnTo>
                    <a:lnTo>
                      <a:pt x="245" y="710"/>
                    </a:lnTo>
                    <a:lnTo>
                      <a:pt x="239" y="688"/>
                    </a:lnTo>
                    <a:lnTo>
                      <a:pt x="234" y="666"/>
                    </a:lnTo>
                    <a:lnTo>
                      <a:pt x="230" y="644"/>
                    </a:lnTo>
                    <a:lnTo>
                      <a:pt x="224" y="622"/>
                    </a:lnTo>
                    <a:lnTo>
                      <a:pt x="218" y="599"/>
                    </a:lnTo>
                    <a:lnTo>
                      <a:pt x="213" y="577"/>
                    </a:lnTo>
                    <a:lnTo>
                      <a:pt x="207" y="555"/>
                    </a:lnTo>
                    <a:lnTo>
                      <a:pt x="201" y="533"/>
                    </a:lnTo>
                    <a:lnTo>
                      <a:pt x="195" y="511"/>
                    </a:lnTo>
                    <a:lnTo>
                      <a:pt x="188" y="489"/>
                    </a:lnTo>
                    <a:lnTo>
                      <a:pt x="182" y="467"/>
                    </a:lnTo>
                    <a:lnTo>
                      <a:pt x="175" y="445"/>
                    </a:lnTo>
                    <a:lnTo>
                      <a:pt x="169" y="424"/>
                    </a:lnTo>
                    <a:lnTo>
                      <a:pt x="162" y="401"/>
                    </a:lnTo>
                    <a:lnTo>
                      <a:pt x="155" y="380"/>
                    </a:lnTo>
                    <a:lnTo>
                      <a:pt x="148" y="359"/>
                    </a:lnTo>
                    <a:lnTo>
                      <a:pt x="140" y="336"/>
                    </a:lnTo>
                    <a:lnTo>
                      <a:pt x="133" y="315"/>
                    </a:lnTo>
                    <a:lnTo>
                      <a:pt x="124" y="294"/>
                    </a:lnTo>
                    <a:lnTo>
                      <a:pt x="117" y="272"/>
                    </a:lnTo>
                    <a:lnTo>
                      <a:pt x="108" y="251"/>
                    </a:lnTo>
                    <a:lnTo>
                      <a:pt x="101" y="230"/>
                    </a:lnTo>
                    <a:lnTo>
                      <a:pt x="92" y="209"/>
                    </a:lnTo>
                    <a:lnTo>
                      <a:pt x="84" y="187"/>
                    </a:lnTo>
                    <a:lnTo>
                      <a:pt x="74" y="166"/>
                    </a:lnTo>
                    <a:lnTo>
                      <a:pt x="66" y="145"/>
                    </a:lnTo>
                    <a:lnTo>
                      <a:pt x="57" y="124"/>
                    </a:lnTo>
                    <a:lnTo>
                      <a:pt x="48" y="103"/>
                    </a:lnTo>
                    <a:lnTo>
                      <a:pt x="38" y="82"/>
                    </a:lnTo>
                    <a:lnTo>
                      <a:pt x="28" y="62"/>
                    </a:lnTo>
                    <a:lnTo>
                      <a:pt x="19" y="40"/>
                    </a:lnTo>
                    <a:lnTo>
                      <a:pt x="9" y="2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3" name="Freeform 313"/>
              <p:cNvSpPr>
                <a:spLocks/>
              </p:cNvSpPr>
              <p:nvPr/>
            </p:nvSpPr>
            <p:spPr bwMode="auto">
              <a:xfrm>
                <a:off x="3831" y="525"/>
                <a:ext cx="788" cy="494"/>
              </a:xfrm>
              <a:custGeom>
                <a:avLst/>
                <a:gdLst>
                  <a:gd name="T0" fmla="*/ 18 w 2754"/>
                  <a:gd name="T1" fmla="*/ 11 h 1721"/>
                  <a:gd name="T2" fmla="*/ 18 w 2754"/>
                  <a:gd name="T3" fmla="*/ 11 h 1721"/>
                  <a:gd name="T4" fmla="*/ 18 w 2754"/>
                  <a:gd name="T5" fmla="*/ 11 h 1721"/>
                  <a:gd name="T6" fmla="*/ 18 w 2754"/>
                  <a:gd name="T7" fmla="*/ 10 h 1721"/>
                  <a:gd name="T8" fmla="*/ 17 w 2754"/>
                  <a:gd name="T9" fmla="*/ 10 h 1721"/>
                  <a:gd name="T10" fmla="*/ 17 w 2754"/>
                  <a:gd name="T11" fmla="*/ 9 h 1721"/>
                  <a:gd name="T12" fmla="*/ 17 w 2754"/>
                  <a:gd name="T13" fmla="*/ 9 h 1721"/>
                  <a:gd name="T14" fmla="*/ 17 w 2754"/>
                  <a:gd name="T15" fmla="*/ 9 h 1721"/>
                  <a:gd name="T16" fmla="*/ 16 w 2754"/>
                  <a:gd name="T17" fmla="*/ 8 h 1721"/>
                  <a:gd name="T18" fmla="*/ 16 w 2754"/>
                  <a:gd name="T19" fmla="*/ 8 h 1721"/>
                  <a:gd name="T20" fmla="*/ 16 w 2754"/>
                  <a:gd name="T21" fmla="*/ 7 h 1721"/>
                  <a:gd name="T22" fmla="*/ 15 w 2754"/>
                  <a:gd name="T23" fmla="*/ 7 h 1721"/>
                  <a:gd name="T24" fmla="*/ 15 w 2754"/>
                  <a:gd name="T25" fmla="*/ 7 h 1721"/>
                  <a:gd name="T26" fmla="*/ 15 w 2754"/>
                  <a:gd name="T27" fmla="*/ 7 h 1721"/>
                  <a:gd name="T28" fmla="*/ 15 w 2754"/>
                  <a:gd name="T29" fmla="*/ 6 h 1721"/>
                  <a:gd name="T30" fmla="*/ 14 w 2754"/>
                  <a:gd name="T31" fmla="*/ 6 h 1721"/>
                  <a:gd name="T32" fmla="*/ 14 w 2754"/>
                  <a:gd name="T33" fmla="*/ 5 h 1721"/>
                  <a:gd name="T34" fmla="*/ 13 w 2754"/>
                  <a:gd name="T35" fmla="*/ 5 h 1721"/>
                  <a:gd name="T36" fmla="*/ 13 w 2754"/>
                  <a:gd name="T37" fmla="*/ 5 h 1721"/>
                  <a:gd name="T38" fmla="*/ 13 w 2754"/>
                  <a:gd name="T39" fmla="*/ 5 h 1721"/>
                  <a:gd name="T40" fmla="*/ 13 w 2754"/>
                  <a:gd name="T41" fmla="*/ 4 h 1721"/>
                  <a:gd name="T42" fmla="*/ 12 w 2754"/>
                  <a:gd name="T43" fmla="*/ 4 h 1721"/>
                  <a:gd name="T44" fmla="*/ 12 w 2754"/>
                  <a:gd name="T45" fmla="*/ 4 h 1721"/>
                  <a:gd name="T46" fmla="*/ 11 w 2754"/>
                  <a:gd name="T47" fmla="*/ 3 h 1721"/>
                  <a:gd name="T48" fmla="*/ 11 w 2754"/>
                  <a:gd name="T49" fmla="*/ 3 h 1721"/>
                  <a:gd name="T50" fmla="*/ 11 w 2754"/>
                  <a:gd name="T51" fmla="*/ 3 h 1721"/>
                  <a:gd name="T52" fmla="*/ 10 w 2754"/>
                  <a:gd name="T53" fmla="*/ 3 h 1721"/>
                  <a:gd name="T54" fmla="*/ 10 w 2754"/>
                  <a:gd name="T55" fmla="*/ 3 h 1721"/>
                  <a:gd name="T56" fmla="*/ 9 w 2754"/>
                  <a:gd name="T57" fmla="*/ 2 h 1721"/>
                  <a:gd name="T58" fmla="*/ 9 w 2754"/>
                  <a:gd name="T59" fmla="*/ 2 h 1721"/>
                  <a:gd name="T60" fmla="*/ 9 w 2754"/>
                  <a:gd name="T61" fmla="*/ 2 h 1721"/>
                  <a:gd name="T62" fmla="*/ 8 w 2754"/>
                  <a:gd name="T63" fmla="*/ 2 h 1721"/>
                  <a:gd name="T64" fmla="*/ 8 w 2754"/>
                  <a:gd name="T65" fmla="*/ 1 h 1721"/>
                  <a:gd name="T66" fmla="*/ 7 w 2754"/>
                  <a:gd name="T67" fmla="*/ 1 h 1721"/>
                  <a:gd name="T68" fmla="*/ 7 w 2754"/>
                  <a:gd name="T69" fmla="*/ 1 h 1721"/>
                  <a:gd name="T70" fmla="*/ 7 w 2754"/>
                  <a:gd name="T71" fmla="*/ 1 h 1721"/>
                  <a:gd name="T72" fmla="*/ 6 w 2754"/>
                  <a:gd name="T73" fmla="*/ 1 h 1721"/>
                  <a:gd name="T74" fmla="*/ 5 w 2754"/>
                  <a:gd name="T75" fmla="*/ 1 h 1721"/>
                  <a:gd name="T76" fmla="*/ 5 w 2754"/>
                  <a:gd name="T77" fmla="*/ 1 h 1721"/>
                  <a:gd name="T78" fmla="*/ 5 w 2754"/>
                  <a:gd name="T79" fmla="*/ 1 h 1721"/>
                  <a:gd name="T80" fmla="*/ 4 w 2754"/>
                  <a:gd name="T81" fmla="*/ 0 h 1721"/>
                  <a:gd name="T82" fmla="*/ 4 w 2754"/>
                  <a:gd name="T83" fmla="*/ 0 h 1721"/>
                  <a:gd name="T84" fmla="*/ 3 w 2754"/>
                  <a:gd name="T85" fmla="*/ 0 h 1721"/>
                  <a:gd name="T86" fmla="*/ 3 w 2754"/>
                  <a:gd name="T87" fmla="*/ 0 h 1721"/>
                  <a:gd name="T88" fmla="*/ 3 w 2754"/>
                  <a:gd name="T89" fmla="*/ 0 h 1721"/>
                  <a:gd name="T90" fmla="*/ 2 w 2754"/>
                  <a:gd name="T91" fmla="*/ 0 h 1721"/>
                  <a:gd name="T92" fmla="*/ 1 w 2754"/>
                  <a:gd name="T93" fmla="*/ 0 h 1721"/>
                  <a:gd name="T94" fmla="*/ 1 w 2754"/>
                  <a:gd name="T95" fmla="*/ 0 h 1721"/>
                  <a:gd name="T96" fmla="*/ 1 w 2754"/>
                  <a:gd name="T97" fmla="*/ 0 h 1721"/>
                  <a:gd name="T98" fmla="*/ 0 w 2754"/>
                  <a:gd name="T99" fmla="*/ 0 h 17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754" h="1721">
                    <a:moveTo>
                      <a:pt x="2754" y="1721"/>
                    </a:moveTo>
                    <a:lnTo>
                      <a:pt x="2743" y="1700"/>
                    </a:lnTo>
                    <a:lnTo>
                      <a:pt x="2734" y="1679"/>
                    </a:lnTo>
                    <a:lnTo>
                      <a:pt x="2723" y="1659"/>
                    </a:lnTo>
                    <a:lnTo>
                      <a:pt x="2712" y="1639"/>
                    </a:lnTo>
                    <a:lnTo>
                      <a:pt x="2702" y="1619"/>
                    </a:lnTo>
                    <a:lnTo>
                      <a:pt x="2691" y="1598"/>
                    </a:lnTo>
                    <a:lnTo>
                      <a:pt x="2680" y="1579"/>
                    </a:lnTo>
                    <a:lnTo>
                      <a:pt x="2669" y="1559"/>
                    </a:lnTo>
                    <a:lnTo>
                      <a:pt x="2657" y="1539"/>
                    </a:lnTo>
                    <a:lnTo>
                      <a:pt x="2646" y="1520"/>
                    </a:lnTo>
                    <a:lnTo>
                      <a:pt x="2634" y="1499"/>
                    </a:lnTo>
                    <a:lnTo>
                      <a:pt x="2623" y="1480"/>
                    </a:lnTo>
                    <a:lnTo>
                      <a:pt x="2611" y="1461"/>
                    </a:lnTo>
                    <a:lnTo>
                      <a:pt x="2598" y="1441"/>
                    </a:lnTo>
                    <a:lnTo>
                      <a:pt x="2587" y="1422"/>
                    </a:lnTo>
                    <a:lnTo>
                      <a:pt x="2574" y="1403"/>
                    </a:lnTo>
                    <a:lnTo>
                      <a:pt x="2562" y="1383"/>
                    </a:lnTo>
                    <a:lnTo>
                      <a:pt x="2549" y="1364"/>
                    </a:lnTo>
                    <a:lnTo>
                      <a:pt x="2537" y="1346"/>
                    </a:lnTo>
                    <a:lnTo>
                      <a:pt x="2524" y="1327"/>
                    </a:lnTo>
                    <a:lnTo>
                      <a:pt x="2511" y="1308"/>
                    </a:lnTo>
                    <a:lnTo>
                      <a:pt x="2497" y="1290"/>
                    </a:lnTo>
                    <a:lnTo>
                      <a:pt x="2484" y="1271"/>
                    </a:lnTo>
                    <a:lnTo>
                      <a:pt x="2470" y="1252"/>
                    </a:lnTo>
                    <a:lnTo>
                      <a:pt x="2457" y="1234"/>
                    </a:lnTo>
                    <a:lnTo>
                      <a:pt x="2444" y="1216"/>
                    </a:lnTo>
                    <a:lnTo>
                      <a:pt x="2430" y="1198"/>
                    </a:lnTo>
                    <a:lnTo>
                      <a:pt x="2416" y="1180"/>
                    </a:lnTo>
                    <a:lnTo>
                      <a:pt x="2401" y="1162"/>
                    </a:lnTo>
                    <a:lnTo>
                      <a:pt x="2387" y="1144"/>
                    </a:lnTo>
                    <a:lnTo>
                      <a:pt x="2373" y="1126"/>
                    </a:lnTo>
                    <a:lnTo>
                      <a:pt x="2359" y="1109"/>
                    </a:lnTo>
                    <a:lnTo>
                      <a:pt x="2344" y="1091"/>
                    </a:lnTo>
                    <a:lnTo>
                      <a:pt x="2329" y="1074"/>
                    </a:lnTo>
                    <a:lnTo>
                      <a:pt x="2314" y="1057"/>
                    </a:lnTo>
                    <a:lnTo>
                      <a:pt x="2299" y="1040"/>
                    </a:lnTo>
                    <a:lnTo>
                      <a:pt x="2284" y="1022"/>
                    </a:lnTo>
                    <a:lnTo>
                      <a:pt x="2269" y="1005"/>
                    </a:lnTo>
                    <a:lnTo>
                      <a:pt x="2253" y="988"/>
                    </a:lnTo>
                    <a:lnTo>
                      <a:pt x="2238" y="971"/>
                    </a:lnTo>
                    <a:lnTo>
                      <a:pt x="2222" y="955"/>
                    </a:lnTo>
                    <a:lnTo>
                      <a:pt x="2206" y="938"/>
                    </a:lnTo>
                    <a:lnTo>
                      <a:pt x="2190" y="922"/>
                    </a:lnTo>
                    <a:lnTo>
                      <a:pt x="2174" y="906"/>
                    </a:lnTo>
                    <a:lnTo>
                      <a:pt x="2159" y="889"/>
                    </a:lnTo>
                    <a:lnTo>
                      <a:pt x="2143" y="873"/>
                    </a:lnTo>
                    <a:lnTo>
                      <a:pt x="2125" y="857"/>
                    </a:lnTo>
                    <a:lnTo>
                      <a:pt x="2110" y="843"/>
                    </a:lnTo>
                    <a:lnTo>
                      <a:pt x="2092" y="827"/>
                    </a:lnTo>
                    <a:lnTo>
                      <a:pt x="2077" y="811"/>
                    </a:lnTo>
                    <a:lnTo>
                      <a:pt x="2059" y="796"/>
                    </a:lnTo>
                    <a:lnTo>
                      <a:pt x="2042" y="781"/>
                    </a:lnTo>
                    <a:lnTo>
                      <a:pt x="2025" y="765"/>
                    </a:lnTo>
                    <a:lnTo>
                      <a:pt x="2008" y="750"/>
                    </a:lnTo>
                    <a:lnTo>
                      <a:pt x="1990" y="735"/>
                    </a:lnTo>
                    <a:lnTo>
                      <a:pt x="1973" y="720"/>
                    </a:lnTo>
                    <a:lnTo>
                      <a:pt x="1956" y="706"/>
                    </a:lnTo>
                    <a:lnTo>
                      <a:pt x="1938" y="691"/>
                    </a:lnTo>
                    <a:lnTo>
                      <a:pt x="1920" y="678"/>
                    </a:lnTo>
                    <a:lnTo>
                      <a:pt x="1903" y="663"/>
                    </a:lnTo>
                    <a:lnTo>
                      <a:pt x="1885" y="649"/>
                    </a:lnTo>
                    <a:lnTo>
                      <a:pt x="1867" y="635"/>
                    </a:lnTo>
                    <a:lnTo>
                      <a:pt x="1849" y="621"/>
                    </a:lnTo>
                    <a:lnTo>
                      <a:pt x="1831" y="607"/>
                    </a:lnTo>
                    <a:lnTo>
                      <a:pt x="1812" y="593"/>
                    </a:lnTo>
                    <a:lnTo>
                      <a:pt x="1793" y="581"/>
                    </a:lnTo>
                    <a:lnTo>
                      <a:pt x="1775" y="567"/>
                    </a:lnTo>
                    <a:lnTo>
                      <a:pt x="1756" y="554"/>
                    </a:lnTo>
                    <a:lnTo>
                      <a:pt x="1738" y="541"/>
                    </a:lnTo>
                    <a:lnTo>
                      <a:pt x="1719" y="528"/>
                    </a:lnTo>
                    <a:lnTo>
                      <a:pt x="1700" y="516"/>
                    </a:lnTo>
                    <a:lnTo>
                      <a:pt x="1680" y="503"/>
                    </a:lnTo>
                    <a:lnTo>
                      <a:pt x="1661" y="490"/>
                    </a:lnTo>
                    <a:lnTo>
                      <a:pt x="1642" y="477"/>
                    </a:lnTo>
                    <a:lnTo>
                      <a:pt x="1623" y="466"/>
                    </a:lnTo>
                    <a:lnTo>
                      <a:pt x="1604" y="454"/>
                    </a:lnTo>
                    <a:lnTo>
                      <a:pt x="1585" y="442"/>
                    </a:lnTo>
                    <a:lnTo>
                      <a:pt x="1564" y="431"/>
                    </a:lnTo>
                    <a:lnTo>
                      <a:pt x="1545" y="419"/>
                    </a:lnTo>
                    <a:lnTo>
                      <a:pt x="1525" y="407"/>
                    </a:lnTo>
                    <a:lnTo>
                      <a:pt x="1506" y="395"/>
                    </a:lnTo>
                    <a:lnTo>
                      <a:pt x="1486" y="385"/>
                    </a:lnTo>
                    <a:lnTo>
                      <a:pt x="1465" y="374"/>
                    </a:lnTo>
                    <a:lnTo>
                      <a:pt x="1446" y="362"/>
                    </a:lnTo>
                    <a:lnTo>
                      <a:pt x="1426" y="352"/>
                    </a:lnTo>
                    <a:lnTo>
                      <a:pt x="1406" y="342"/>
                    </a:lnTo>
                    <a:lnTo>
                      <a:pt x="1385" y="332"/>
                    </a:lnTo>
                    <a:lnTo>
                      <a:pt x="1364" y="321"/>
                    </a:lnTo>
                    <a:lnTo>
                      <a:pt x="1344" y="311"/>
                    </a:lnTo>
                    <a:lnTo>
                      <a:pt x="1324" y="301"/>
                    </a:lnTo>
                    <a:lnTo>
                      <a:pt x="1303" y="291"/>
                    </a:lnTo>
                    <a:lnTo>
                      <a:pt x="1282" y="282"/>
                    </a:lnTo>
                    <a:lnTo>
                      <a:pt x="1262" y="272"/>
                    </a:lnTo>
                    <a:lnTo>
                      <a:pt x="1241" y="263"/>
                    </a:lnTo>
                    <a:lnTo>
                      <a:pt x="1219" y="254"/>
                    </a:lnTo>
                    <a:lnTo>
                      <a:pt x="1199" y="244"/>
                    </a:lnTo>
                    <a:lnTo>
                      <a:pt x="1178" y="236"/>
                    </a:lnTo>
                    <a:lnTo>
                      <a:pt x="1157" y="227"/>
                    </a:lnTo>
                    <a:lnTo>
                      <a:pt x="1135" y="219"/>
                    </a:lnTo>
                    <a:lnTo>
                      <a:pt x="1114" y="210"/>
                    </a:lnTo>
                    <a:lnTo>
                      <a:pt x="1093" y="202"/>
                    </a:lnTo>
                    <a:lnTo>
                      <a:pt x="1071" y="194"/>
                    </a:lnTo>
                    <a:lnTo>
                      <a:pt x="1050" y="186"/>
                    </a:lnTo>
                    <a:lnTo>
                      <a:pt x="1029" y="178"/>
                    </a:lnTo>
                    <a:lnTo>
                      <a:pt x="1007" y="171"/>
                    </a:lnTo>
                    <a:lnTo>
                      <a:pt x="986" y="163"/>
                    </a:lnTo>
                    <a:lnTo>
                      <a:pt x="964" y="156"/>
                    </a:lnTo>
                    <a:lnTo>
                      <a:pt x="942" y="149"/>
                    </a:lnTo>
                    <a:lnTo>
                      <a:pt x="921" y="142"/>
                    </a:lnTo>
                    <a:lnTo>
                      <a:pt x="899" y="136"/>
                    </a:lnTo>
                    <a:lnTo>
                      <a:pt x="878" y="128"/>
                    </a:lnTo>
                    <a:lnTo>
                      <a:pt x="855" y="122"/>
                    </a:lnTo>
                    <a:lnTo>
                      <a:pt x="834" y="116"/>
                    </a:lnTo>
                    <a:lnTo>
                      <a:pt x="812" y="110"/>
                    </a:lnTo>
                    <a:lnTo>
                      <a:pt x="789" y="104"/>
                    </a:lnTo>
                    <a:lnTo>
                      <a:pt x="768" y="98"/>
                    </a:lnTo>
                    <a:lnTo>
                      <a:pt x="745" y="92"/>
                    </a:lnTo>
                    <a:lnTo>
                      <a:pt x="723" y="87"/>
                    </a:lnTo>
                    <a:lnTo>
                      <a:pt x="701" y="81"/>
                    </a:lnTo>
                    <a:lnTo>
                      <a:pt x="678" y="76"/>
                    </a:lnTo>
                    <a:lnTo>
                      <a:pt x="656" y="72"/>
                    </a:lnTo>
                    <a:lnTo>
                      <a:pt x="634" y="66"/>
                    </a:lnTo>
                    <a:lnTo>
                      <a:pt x="612" y="62"/>
                    </a:lnTo>
                    <a:lnTo>
                      <a:pt x="590" y="58"/>
                    </a:lnTo>
                    <a:lnTo>
                      <a:pt x="567" y="54"/>
                    </a:lnTo>
                    <a:lnTo>
                      <a:pt x="544" y="49"/>
                    </a:lnTo>
                    <a:lnTo>
                      <a:pt x="522" y="45"/>
                    </a:lnTo>
                    <a:lnTo>
                      <a:pt x="500" y="42"/>
                    </a:lnTo>
                    <a:lnTo>
                      <a:pt x="477" y="38"/>
                    </a:lnTo>
                    <a:lnTo>
                      <a:pt x="455" y="35"/>
                    </a:lnTo>
                    <a:lnTo>
                      <a:pt x="432" y="31"/>
                    </a:lnTo>
                    <a:lnTo>
                      <a:pt x="410" y="28"/>
                    </a:lnTo>
                    <a:lnTo>
                      <a:pt x="387" y="25"/>
                    </a:lnTo>
                    <a:lnTo>
                      <a:pt x="364" y="22"/>
                    </a:lnTo>
                    <a:lnTo>
                      <a:pt x="342" y="20"/>
                    </a:lnTo>
                    <a:lnTo>
                      <a:pt x="319" y="17"/>
                    </a:lnTo>
                    <a:lnTo>
                      <a:pt x="296" y="14"/>
                    </a:lnTo>
                    <a:lnTo>
                      <a:pt x="274" y="12"/>
                    </a:lnTo>
                    <a:lnTo>
                      <a:pt x="250" y="11"/>
                    </a:lnTo>
                    <a:lnTo>
                      <a:pt x="228" y="9"/>
                    </a:lnTo>
                    <a:lnTo>
                      <a:pt x="206" y="7"/>
                    </a:lnTo>
                    <a:lnTo>
                      <a:pt x="182" y="6"/>
                    </a:lnTo>
                    <a:lnTo>
                      <a:pt x="160" y="5"/>
                    </a:lnTo>
                    <a:lnTo>
                      <a:pt x="137" y="4"/>
                    </a:lnTo>
                    <a:lnTo>
                      <a:pt x="114" y="3"/>
                    </a:lnTo>
                    <a:lnTo>
                      <a:pt x="92" y="2"/>
                    </a:lnTo>
                    <a:lnTo>
                      <a:pt x="68" y="2"/>
                    </a:lnTo>
                    <a:lnTo>
                      <a:pt x="46" y="0"/>
                    </a:lnTo>
                    <a:lnTo>
                      <a:pt x="24" y="0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4" name="Freeform 314"/>
              <p:cNvSpPr>
                <a:spLocks/>
              </p:cNvSpPr>
              <p:nvPr/>
            </p:nvSpPr>
            <p:spPr bwMode="auto">
              <a:xfrm>
                <a:off x="3040" y="1789"/>
                <a:ext cx="791" cy="494"/>
              </a:xfrm>
              <a:custGeom>
                <a:avLst/>
                <a:gdLst>
                  <a:gd name="T0" fmla="*/ 0 w 2752"/>
                  <a:gd name="T1" fmla="*/ 0 h 1721"/>
                  <a:gd name="T2" fmla="*/ 0 w 2752"/>
                  <a:gd name="T3" fmla="*/ 0 h 1721"/>
                  <a:gd name="T4" fmla="*/ 0 w 2752"/>
                  <a:gd name="T5" fmla="*/ 1 h 1721"/>
                  <a:gd name="T6" fmla="*/ 1 w 2752"/>
                  <a:gd name="T7" fmla="*/ 1 h 1721"/>
                  <a:gd name="T8" fmla="*/ 1 w 2752"/>
                  <a:gd name="T9" fmla="*/ 1 h 1721"/>
                  <a:gd name="T10" fmla="*/ 1 w 2752"/>
                  <a:gd name="T11" fmla="*/ 2 h 1721"/>
                  <a:gd name="T12" fmla="*/ 1 w 2752"/>
                  <a:gd name="T13" fmla="*/ 2 h 1721"/>
                  <a:gd name="T14" fmla="*/ 1 w 2752"/>
                  <a:gd name="T15" fmla="*/ 3 h 1721"/>
                  <a:gd name="T16" fmla="*/ 2 w 2752"/>
                  <a:gd name="T17" fmla="*/ 3 h 1721"/>
                  <a:gd name="T18" fmla="*/ 2 w 2752"/>
                  <a:gd name="T19" fmla="*/ 3 h 1721"/>
                  <a:gd name="T20" fmla="*/ 2 w 2752"/>
                  <a:gd name="T21" fmla="*/ 4 h 1721"/>
                  <a:gd name="T22" fmla="*/ 3 w 2752"/>
                  <a:gd name="T23" fmla="*/ 4 h 1721"/>
                  <a:gd name="T24" fmla="*/ 3 w 2752"/>
                  <a:gd name="T25" fmla="*/ 4 h 1721"/>
                  <a:gd name="T26" fmla="*/ 3 w 2752"/>
                  <a:gd name="T27" fmla="*/ 5 h 1721"/>
                  <a:gd name="T28" fmla="*/ 3 w 2752"/>
                  <a:gd name="T29" fmla="*/ 5 h 1721"/>
                  <a:gd name="T30" fmla="*/ 4 w 2752"/>
                  <a:gd name="T31" fmla="*/ 5 h 1721"/>
                  <a:gd name="T32" fmla="*/ 4 w 2752"/>
                  <a:gd name="T33" fmla="*/ 5 h 1721"/>
                  <a:gd name="T34" fmla="*/ 4 w 2752"/>
                  <a:gd name="T35" fmla="*/ 6 h 1721"/>
                  <a:gd name="T36" fmla="*/ 5 w 2752"/>
                  <a:gd name="T37" fmla="*/ 6 h 1721"/>
                  <a:gd name="T38" fmla="*/ 5 w 2752"/>
                  <a:gd name="T39" fmla="*/ 6 h 1721"/>
                  <a:gd name="T40" fmla="*/ 5 w 2752"/>
                  <a:gd name="T41" fmla="*/ 7 h 1721"/>
                  <a:gd name="T42" fmla="*/ 5 w 2752"/>
                  <a:gd name="T43" fmla="*/ 7 h 1721"/>
                  <a:gd name="T44" fmla="*/ 6 w 2752"/>
                  <a:gd name="T45" fmla="*/ 7 h 1721"/>
                  <a:gd name="T46" fmla="*/ 6 w 2752"/>
                  <a:gd name="T47" fmla="*/ 7 h 1721"/>
                  <a:gd name="T48" fmla="*/ 6 w 2752"/>
                  <a:gd name="T49" fmla="*/ 8 h 1721"/>
                  <a:gd name="T50" fmla="*/ 7 w 2752"/>
                  <a:gd name="T51" fmla="*/ 8 h 1721"/>
                  <a:gd name="T52" fmla="*/ 7 w 2752"/>
                  <a:gd name="T53" fmla="*/ 8 h 1721"/>
                  <a:gd name="T54" fmla="*/ 7 w 2752"/>
                  <a:gd name="T55" fmla="*/ 8 h 1721"/>
                  <a:gd name="T56" fmla="*/ 8 w 2752"/>
                  <a:gd name="T57" fmla="*/ 9 h 1721"/>
                  <a:gd name="T58" fmla="*/ 8 w 2752"/>
                  <a:gd name="T59" fmla="*/ 9 h 1721"/>
                  <a:gd name="T60" fmla="*/ 9 w 2752"/>
                  <a:gd name="T61" fmla="*/ 9 h 1721"/>
                  <a:gd name="T62" fmla="*/ 9 w 2752"/>
                  <a:gd name="T63" fmla="*/ 9 h 1721"/>
                  <a:gd name="T64" fmla="*/ 9 w 2752"/>
                  <a:gd name="T65" fmla="*/ 9 h 1721"/>
                  <a:gd name="T66" fmla="*/ 10 w 2752"/>
                  <a:gd name="T67" fmla="*/ 10 h 1721"/>
                  <a:gd name="T68" fmla="*/ 10 w 2752"/>
                  <a:gd name="T69" fmla="*/ 10 h 1721"/>
                  <a:gd name="T70" fmla="*/ 11 w 2752"/>
                  <a:gd name="T71" fmla="*/ 10 h 1721"/>
                  <a:gd name="T72" fmla="*/ 11 w 2752"/>
                  <a:gd name="T73" fmla="*/ 10 h 1721"/>
                  <a:gd name="T74" fmla="*/ 11 w 2752"/>
                  <a:gd name="T75" fmla="*/ 10 h 1721"/>
                  <a:gd name="T76" fmla="*/ 12 w 2752"/>
                  <a:gd name="T77" fmla="*/ 10 h 1721"/>
                  <a:gd name="T78" fmla="*/ 12 w 2752"/>
                  <a:gd name="T79" fmla="*/ 11 h 1721"/>
                  <a:gd name="T80" fmla="*/ 12 w 2752"/>
                  <a:gd name="T81" fmla="*/ 11 h 1721"/>
                  <a:gd name="T82" fmla="*/ 13 w 2752"/>
                  <a:gd name="T83" fmla="*/ 11 h 1721"/>
                  <a:gd name="T84" fmla="*/ 14 w 2752"/>
                  <a:gd name="T85" fmla="*/ 11 h 1721"/>
                  <a:gd name="T86" fmla="*/ 14 w 2752"/>
                  <a:gd name="T87" fmla="*/ 11 h 1721"/>
                  <a:gd name="T88" fmla="*/ 14 w 2752"/>
                  <a:gd name="T89" fmla="*/ 11 h 1721"/>
                  <a:gd name="T90" fmla="*/ 15 w 2752"/>
                  <a:gd name="T91" fmla="*/ 11 h 1721"/>
                  <a:gd name="T92" fmla="*/ 15 w 2752"/>
                  <a:gd name="T93" fmla="*/ 11 h 1721"/>
                  <a:gd name="T94" fmla="*/ 16 w 2752"/>
                  <a:gd name="T95" fmla="*/ 11 h 1721"/>
                  <a:gd name="T96" fmla="*/ 16 w 2752"/>
                  <a:gd name="T97" fmla="*/ 11 h 1721"/>
                  <a:gd name="T98" fmla="*/ 16 w 2752"/>
                  <a:gd name="T99" fmla="*/ 11 h 1721"/>
                  <a:gd name="T100" fmla="*/ 17 w 2752"/>
                  <a:gd name="T101" fmla="*/ 11 h 1721"/>
                  <a:gd name="T102" fmla="*/ 17 w 2752"/>
                  <a:gd name="T103" fmla="*/ 11 h 1721"/>
                  <a:gd name="T104" fmla="*/ 18 w 2752"/>
                  <a:gd name="T105" fmla="*/ 11 h 1721"/>
                  <a:gd name="T106" fmla="*/ 18 w 2752"/>
                  <a:gd name="T107" fmla="*/ 12 h 1721"/>
                  <a:gd name="T108" fmla="*/ 18 w 2752"/>
                  <a:gd name="T109" fmla="*/ 12 h 1721"/>
                  <a:gd name="T110" fmla="*/ 19 w 2752"/>
                  <a:gd name="T111" fmla="*/ 12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2" h="1721">
                    <a:moveTo>
                      <a:pt x="0" y="0"/>
                    </a:moveTo>
                    <a:lnTo>
                      <a:pt x="27" y="57"/>
                    </a:lnTo>
                    <a:lnTo>
                      <a:pt x="56" y="111"/>
                    </a:lnTo>
                    <a:lnTo>
                      <a:pt x="86" y="165"/>
                    </a:lnTo>
                    <a:lnTo>
                      <a:pt x="117" y="220"/>
                    </a:lnTo>
                    <a:lnTo>
                      <a:pt x="150" y="273"/>
                    </a:lnTo>
                    <a:lnTo>
                      <a:pt x="183" y="325"/>
                    </a:lnTo>
                    <a:lnTo>
                      <a:pt x="217" y="377"/>
                    </a:lnTo>
                    <a:lnTo>
                      <a:pt x="253" y="428"/>
                    </a:lnTo>
                    <a:lnTo>
                      <a:pt x="289" y="478"/>
                    </a:lnTo>
                    <a:lnTo>
                      <a:pt x="326" y="528"/>
                    </a:lnTo>
                    <a:lnTo>
                      <a:pt x="365" y="577"/>
                    </a:lnTo>
                    <a:lnTo>
                      <a:pt x="405" y="625"/>
                    </a:lnTo>
                    <a:lnTo>
                      <a:pt x="445" y="672"/>
                    </a:lnTo>
                    <a:lnTo>
                      <a:pt x="486" y="719"/>
                    </a:lnTo>
                    <a:lnTo>
                      <a:pt x="529" y="765"/>
                    </a:lnTo>
                    <a:lnTo>
                      <a:pt x="572" y="809"/>
                    </a:lnTo>
                    <a:lnTo>
                      <a:pt x="616" y="853"/>
                    </a:lnTo>
                    <a:lnTo>
                      <a:pt x="662" y="896"/>
                    </a:lnTo>
                    <a:lnTo>
                      <a:pt x="708" y="938"/>
                    </a:lnTo>
                    <a:lnTo>
                      <a:pt x="755" y="979"/>
                    </a:lnTo>
                    <a:lnTo>
                      <a:pt x="801" y="1019"/>
                    </a:lnTo>
                    <a:lnTo>
                      <a:pt x="850" y="1059"/>
                    </a:lnTo>
                    <a:lnTo>
                      <a:pt x="899" y="1097"/>
                    </a:lnTo>
                    <a:lnTo>
                      <a:pt x="949" y="1133"/>
                    </a:lnTo>
                    <a:lnTo>
                      <a:pt x="999" y="1169"/>
                    </a:lnTo>
                    <a:lnTo>
                      <a:pt x="1051" y="1204"/>
                    </a:lnTo>
                    <a:lnTo>
                      <a:pt x="1103" y="1239"/>
                    </a:lnTo>
                    <a:lnTo>
                      <a:pt x="1156" y="1272"/>
                    </a:lnTo>
                    <a:lnTo>
                      <a:pt x="1209" y="1303"/>
                    </a:lnTo>
                    <a:lnTo>
                      <a:pt x="1264" y="1334"/>
                    </a:lnTo>
                    <a:lnTo>
                      <a:pt x="1318" y="1364"/>
                    </a:lnTo>
                    <a:lnTo>
                      <a:pt x="1373" y="1393"/>
                    </a:lnTo>
                    <a:lnTo>
                      <a:pt x="1429" y="1421"/>
                    </a:lnTo>
                    <a:lnTo>
                      <a:pt x="1485" y="1446"/>
                    </a:lnTo>
                    <a:lnTo>
                      <a:pt x="1543" y="1472"/>
                    </a:lnTo>
                    <a:lnTo>
                      <a:pt x="1600" y="1495"/>
                    </a:lnTo>
                    <a:lnTo>
                      <a:pt x="1658" y="1519"/>
                    </a:lnTo>
                    <a:lnTo>
                      <a:pt x="1716" y="1540"/>
                    </a:lnTo>
                    <a:lnTo>
                      <a:pt x="1775" y="1560"/>
                    </a:lnTo>
                    <a:lnTo>
                      <a:pt x="1834" y="1579"/>
                    </a:lnTo>
                    <a:lnTo>
                      <a:pt x="1893" y="1597"/>
                    </a:lnTo>
                    <a:lnTo>
                      <a:pt x="1954" y="1614"/>
                    </a:lnTo>
                    <a:lnTo>
                      <a:pt x="2013" y="1630"/>
                    </a:lnTo>
                    <a:lnTo>
                      <a:pt x="2074" y="1644"/>
                    </a:lnTo>
                    <a:lnTo>
                      <a:pt x="2135" y="1658"/>
                    </a:lnTo>
                    <a:lnTo>
                      <a:pt x="2195" y="1670"/>
                    </a:lnTo>
                    <a:lnTo>
                      <a:pt x="2257" y="1680"/>
                    </a:lnTo>
                    <a:lnTo>
                      <a:pt x="2319" y="1690"/>
                    </a:lnTo>
                    <a:lnTo>
                      <a:pt x="2381" y="1698"/>
                    </a:lnTo>
                    <a:lnTo>
                      <a:pt x="2442" y="1705"/>
                    </a:lnTo>
                    <a:lnTo>
                      <a:pt x="2504" y="1710"/>
                    </a:lnTo>
                    <a:lnTo>
                      <a:pt x="2566" y="1715"/>
                    </a:lnTo>
                    <a:lnTo>
                      <a:pt x="2628" y="1719"/>
                    </a:lnTo>
                    <a:lnTo>
                      <a:pt x="2690" y="1720"/>
                    </a:lnTo>
                    <a:lnTo>
                      <a:pt x="2752" y="17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5" name="Freeform 315"/>
              <p:cNvSpPr>
                <a:spLocks/>
              </p:cNvSpPr>
              <p:nvPr/>
            </p:nvSpPr>
            <p:spPr bwMode="auto">
              <a:xfrm>
                <a:off x="2952" y="1019"/>
                <a:ext cx="88" cy="770"/>
              </a:xfrm>
              <a:custGeom>
                <a:avLst/>
                <a:gdLst>
                  <a:gd name="T0" fmla="*/ 2 w 312"/>
                  <a:gd name="T1" fmla="*/ 0 h 2691"/>
                  <a:gd name="T2" fmla="*/ 2 w 312"/>
                  <a:gd name="T3" fmla="*/ 0 h 2691"/>
                  <a:gd name="T4" fmla="*/ 2 w 312"/>
                  <a:gd name="T5" fmla="*/ 1 h 2691"/>
                  <a:gd name="T6" fmla="*/ 1 w 312"/>
                  <a:gd name="T7" fmla="*/ 1 h 2691"/>
                  <a:gd name="T8" fmla="*/ 1 w 312"/>
                  <a:gd name="T9" fmla="*/ 1 h 2691"/>
                  <a:gd name="T10" fmla="*/ 1 w 312"/>
                  <a:gd name="T11" fmla="*/ 2 h 2691"/>
                  <a:gd name="T12" fmla="*/ 1 w 312"/>
                  <a:gd name="T13" fmla="*/ 2 h 2691"/>
                  <a:gd name="T14" fmla="*/ 1 w 312"/>
                  <a:gd name="T15" fmla="*/ 3 h 2691"/>
                  <a:gd name="T16" fmla="*/ 1 w 312"/>
                  <a:gd name="T17" fmla="*/ 3 h 2691"/>
                  <a:gd name="T18" fmla="*/ 1 w 312"/>
                  <a:gd name="T19" fmla="*/ 3 h 2691"/>
                  <a:gd name="T20" fmla="*/ 1 w 312"/>
                  <a:gd name="T21" fmla="*/ 4 h 2691"/>
                  <a:gd name="T22" fmla="*/ 1 w 312"/>
                  <a:gd name="T23" fmla="*/ 4 h 2691"/>
                  <a:gd name="T24" fmla="*/ 0 w 312"/>
                  <a:gd name="T25" fmla="*/ 5 h 2691"/>
                  <a:gd name="T26" fmla="*/ 0 w 312"/>
                  <a:gd name="T27" fmla="*/ 5 h 2691"/>
                  <a:gd name="T28" fmla="*/ 0 w 312"/>
                  <a:gd name="T29" fmla="*/ 5 h 2691"/>
                  <a:gd name="T30" fmla="*/ 0 w 312"/>
                  <a:gd name="T31" fmla="*/ 6 h 2691"/>
                  <a:gd name="T32" fmla="*/ 0 w 312"/>
                  <a:gd name="T33" fmla="*/ 6 h 2691"/>
                  <a:gd name="T34" fmla="*/ 0 w 312"/>
                  <a:gd name="T35" fmla="*/ 7 h 2691"/>
                  <a:gd name="T36" fmla="*/ 0 w 312"/>
                  <a:gd name="T37" fmla="*/ 7 h 2691"/>
                  <a:gd name="T38" fmla="*/ 0 w 312"/>
                  <a:gd name="T39" fmla="*/ 7 h 2691"/>
                  <a:gd name="T40" fmla="*/ 0 w 312"/>
                  <a:gd name="T41" fmla="*/ 8 h 2691"/>
                  <a:gd name="T42" fmla="*/ 0 w 312"/>
                  <a:gd name="T43" fmla="*/ 8 h 2691"/>
                  <a:gd name="T44" fmla="*/ 0 w 312"/>
                  <a:gd name="T45" fmla="*/ 9 h 2691"/>
                  <a:gd name="T46" fmla="*/ 0 w 312"/>
                  <a:gd name="T47" fmla="*/ 9 h 2691"/>
                  <a:gd name="T48" fmla="*/ 0 w 312"/>
                  <a:gd name="T49" fmla="*/ 10 h 2691"/>
                  <a:gd name="T50" fmla="*/ 0 w 312"/>
                  <a:gd name="T51" fmla="*/ 10 h 2691"/>
                  <a:gd name="T52" fmla="*/ 0 w 312"/>
                  <a:gd name="T53" fmla="*/ 11 h 2691"/>
                  <a:gd name="T54" fmla="*/ 0 w 312"/>
                  <a:gd name="T55" fmla="*/ 11 h 2691"/>
                  <a:gd name="T56" fmla="*/ 0 w 312"/>
                  <a:gd name="T57" fmla="*/ 11 h 2691"/>
                  <a:gd name="T58" fmla="*/ 0 w 312"/>
                  <a:gd name="T59" fmla="*/ 12 h 2691"/>
                  <a:gd name="T60" fmla="*/ 0 w 312"/>
                  <a:gd name="T61" fmla="*/ 12 h 2691"/>
                  <a:gd name="T62" fmla="*/ 0 w 312"/>
                  <a:gd name="T63" fmla="*/ 13 h 2691"/>
                  <a:gd name="T64" fmla="*/ 0 w 312"/>
                  <a:gd name="T65" fmla="*/ 13 h 2691"/>
                  <a:gd name="T66" fmla="*/ 0 w 312"/>
                  <a:gd name="T67" fmla="*/ 13 h 2691"/>
                  <a:gd name="T68" fmla="*/ 1 w 312"/>
                  <a:gd name="T69" fmla="*/ 14 h 2691"/>
                  <a:gd name="T70" fmla="*/ 1 w 312"/>
                  <a:gd name="T71" fmla="*/ 14 h 2691"/>
                  <a:gd name="T72" fmla="*/ 1 w 312"/>
                  <a:gd name="T73" fmla="*/ 15 h 2691"/>
                  <a:gd name="T74" fmla="*/ 1 w 312"/>
                  <a:gd name="T75" fmla="*/ 15 h 2691"/>
                  <a:gd name="T76" fmla="*/ 1 w 312"/>
                  <a:gd name="T77" fmla="*/ 15 h 2691"/>
                  <a:gd name="T78" fmla="*/ 1 w 312"/>
                  <a:gd name="T79" fmla="*/ 16 h 2691"/>
                  <a:gd name="T80" fmla="*/ 1 w 312"/>
                  <a:gd name="T81" fmla="*/ 16 h 2691"/>
                  <a:gd name="T82" fmla="*/ 1 w 312"/>
                  <a:gd name="T83" fmla="*/ 17 h 2691"/>
                  <a:gd name="T84" fmla="*/ 1 w 312"/>
                  <a:gd name="T85" fmla="*/ 17 h 2691"/>
                  <a:gd name="T86" fmla="*/ 2 w 312"/>
                  <a:gd name="T87" fmla="*/ 17 h 2691"/>
                  <a:gd name="T88" fmla="*/ 2 w 312"/>
                  <a:gd name="T89" fmla="*/ 18 h 2691"/>
                  <a:gd name="T90" fmla="*/ 2 w 312"/>
                  <a:gd name="T91" fmla="*/ 18 h 269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312" h="2691">
                    <a:moveTo>
                      <a:pt x="312" y="0"/>
                    </a:moveTo>
                    <a:lnTo>
                      <a:pt x="285" y="55"/>
                    </a:lnTo>
                    <a:lnTo>
                      <a:pt x="259" y="112"/>
                    </a:lnTo>
                    <a:lnTo>
                      <a:pt x="235" y="169"/>
                    </a:lnTo>
                    <a:lnTo>
                      <a:pt x="212" y="227"/>
                    </a:lnTo>
                    <a:lnTo>
                      <a:pt x="189" y="284"/>
                    </a:lnTo>
                    <a:lnTo>
                      <a:pt x="169" y="343"/>
                    </a:lnTo>
                    <a:lnTo>
                      <a:pt x="149" y="401"/>
                    </a:lnTo>
                    <a:lnTo>
                      <a:pt x="131" y="460"/>
                    </a:lnTo>
                    <a:lnTo>
                      <a:pt x="114" y="519"/>
                    </a:lnTo>
                    <a:lnTo>
                      <a:pt x="98" y="579"/>
                    </a:lnTo>
                    <a:lnTo>
                      <a:pt x="83" y="640"/>
                    </a:lnTo>
                    <a:lnTo>
                      <a:pt x="69" y="700"/>
                    </a:lnTo>
                    <a:lnTo>
                      <a:pt x="56" y="761"/>
                    </a:lnTo>
                    <a:lnTo>
                      <a:pt x="45" y="822"/>
                    </a:lnTo>
                    <a:lnTo>
                      <a:pt x="35" y="882"/>
                    </a:lnTo>
                    <a:lnTo>
                      <a:pt x="26" y="944"/>
                    </a:lnTo>
                    <a:lnTo>
                      <a:pt x="19" y="1006"/>
                    </a:lnTo>
                    <a:lnTo>
                      <a:pt x="12" y="1068"/>
                    </a:lnTo>
                    <a:lnTo>
                      <a:pt x="8" y="1129"/>
                    </a:lnTo>
                    <a:lnTo>
                      <a:pt x="4" y="1191"/>
                    </a:lnTo>
                    <a:lnTo>
                      <a:pt x="2" y="1253"/>
                    </a:lnTo>
                    <a:lnTo>
                      <a:pt x="0" y="1315"/>
                    </a:lnTo>
                    <a:lnTo>
                      <a:pt x="0" y="1376"/>
                    </a:lnTo>
                    <a:lnTo>
                      <a:pt x="2" y="1438"/>
                    </a:lnTo>
                    <a:lnTo>
                      <a:pt x="4" y="1500"/>
                    </a:lnTo>
                    <a:lnTo>
                      <a:pt x="8" y="1562"/>
                    </a:lnTo>
                    <a:lnTo>
                      <a:pt x="12" y="1623"/>
                    </a:lnTo>
                    <a:lnTo>
                      <a:pt x="19" y="1685"/>
                    </a:lnTo>
                    <a:lnTo>
                      <a:pt x="26" y="1747"/>
                    </a:lnTo>
                    <a:lnTo>
                      <a:pt x="35" y="1809"/>
                    </a:lnTo>
                    <a:lnTo>
                      <a:pt x="45" y="1869"/>
                    </a:lnTo>
                    <a:lnTo>
                      <a:pt x="56" y="1930"/>
                    </a:lnTo>
                    <a:lnTo>
                      <a:pt x="69" y="1991"/>
                    </a:lnTo>
                    <a:lnTo>
                      <a:pt x="83" y="2051"/>
                    </a:lnTo>
                    <a:lnTo>
                      <a:pt x="98" y="2111"/>
                    </a:lnTo>
                    <a:lnTo>
                      <a:pt x="114" y="2172"/>
                    </a:lnTo>
                    <a:lnTo>
                      <a:pt x="131" y="2231"/>
                    </a:lnTo>
                    <a:lnTo>
                      <a:pt x="149" y="2290"/>
                    </a:lnTo>
                    <a:lnTo>
                      <a:pt x="169" y="2349"/>
                    </a:lnTo>
                    <a:lnTo>
                      <a:pt x="189" y="2407"/>
                    </a:lnTo>
                    <a:lnTo>
                      <a:pt x="212" y="2465"/>
                    </a:lnTo>
                    <a:lnTo>
                      <a:pt x="235" y="2522"/>
                    </a:lnTo>
                    <a:lnTo>
                      <a:pt x="259" y="2580"/>
                    </a:lnTo>
                    <a:lnTo>
                      <a:pt x="285" y="2636"/>
                    </a:lnTo>
                    <a:lnTo>
                      <a:pt x="312" y="269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6" name="Freeform 316"/>
              <p:cNvSpPr>
                <a:spLocks/>
              </p:cNvSpPr>
              <p:nvPr/>
            </p:nvSpPr>
            <p:spPr bwMode="auto">
              <a:xfrm>
                <a:off x="3040" y="525"/>
                <a:ext cx="791" cy="494"/>
              </a:xfrm>
              <a:custGeom>
                <a:avLst/>
                <a:gdLst>
                  <a:gd name="T0" fmla="*/ 19 w 2752"/>
                  <a:gd name="T1" fmla="*/ 0 h 1721"/>
                  <a:gd name="T2" fmla="*/ 18 w 2752"/>
                  <a:gd name="T3" fmla="*/ 0 h 1721"/>
                  <a:gd name="T4" fmla="*/ 18 w 2752"/>
                  <a:gd name="T5" fmla="*/ 0 h 1721"/>
                  <a:gd name="T6" fmla="*/ 18 w 2752"/>
                  <a:gd name="T7" fmla="*/ 0 h 1721"/>
                  <a:gd name="T8" fmla="*/ 17 w 2752"/>
                  <a:gd name="T9" fmla="*/ 0 h 1721"/>
                  <a:gd name="T10" fmla="*/ 17 w 2752"/>
                  <a:gd name="T11" fmla="*/ 0 h 1721"/>
                  <a:gd name="T12" fmla="*/ 16 w 2752"/>
                  <a:gd name="T13" fmla="*/ 0 h 1721"/>
                  <a:gd name="T14" fmla="*/ 16 w 2752"/>
                  <a:gd name="T15" fmla="*/ 0 h 1721"/>
                  <a:gd name="T16" fmla="*/ 16 w 2752"/>
                  <a:gd name="T17" fmla="*/ 0 h 1721"/>
                  <a:gd name="T18" fmla="*/ 15 w 2752"/>
                  <a:gd name="T19" fmla="*/ 0 h 1721"/>
                  <a:gd name="T20" fmla="*/ 15 w 2752"/>
                  <a:gd name="T21" fmla="*/ 0 h 1721"/>
                  <a:gd name="T22" fmla="*/ 14 w 2752"/>
                  <a:gd name="T23" fmla="*/ 1 h 1721"/>
                  <a:gd name="T24" fmla="*/ 14 w 2752"/>
                  <a:gd name="T25" fmla="*/ 1 h 1721"/>
                  <a:gd name="T26" fmla="*/ 14 w 2752"/>
                  <a:gd name="T27" fmla="*/ 1 h 1721"/>
                  <a:gd name="T28" fmla="*/ 13 w 2752"/>
                  <a:gd name="T29" fmla="*/ 1 h 1721"/>
                  <a:gd name="T30" fmla="*/ 12 w 2752"/>
                  <a:gd name="T31" fmla="*/ 1 h 1721"/>
                  <a:gd name="T32" fmla="*/ 12 w 2752"/>
                  <a:gd name="T33" fmla="*/ 1 h 1721"/>
                  <a:gd name="T34" fmla="*/ 12 w 2752"/>
                  <a:gd name="T35" fmla="*/ 1 h 1721"/>
                  <a:gd name="T36" fmla="*/ 11 w 2752"/>
                  <a:gd name="T37" fmla="*/ 1 h 1721"/>
                  <a:gd name="T38" fmla="*/ 11 w 2752"/>
                  <a:gd name="T39" fmla="*/ 1 h 1721"/>
                  <a:gd name="T40" fmla="*/ 11 w 2752"/>
                  <a:gd name="T41" fmla="*/ 2 h 1721"/>
                  <a:gd name="T42" fmla="*/ 10 w 2752"/>
                  <a:gd name="T43" fmla="*/ 2 h 1721"/>
                  <a:gd name="T44" fmla="*/ 10 w 2752"/>
                  <a:gd name="T45" fmla="*/ 2 h 1721"/>
                  <a:gd name="T46" fmla="*/ 9 w 2752"/>
                  <a:gd name="T47" fmla="*/ 2 h 1721"/>
                  <a:gd name="T48" fmla="*/ 9 w 2752"/>
                  <a:gd name="T49" fmla="*/ 2 h 1721"/>
                  <a:gd name="T50" fmla="*/ 9 w 2752"/>
                  <a:gd name="T51" fmla="*/ 3 h 1721"/>
                  <a:gd name="T52" fmla="*/ 8 w 2752"/>
                  <a:gd name="T53" fmla="*/ 3 h 1721"/>
                  <a:gd name="T54" fmla="*/ 8 w 2752"/>
                  <a:gd name="T55" fmla="*/ 3 h 1721"/>
                  <a:gd name="T56" fmla="*/ 7 w 2752"/>
                  <a:gd name="T57" fmla="*/ 3 h 1721"/>
                  <a:gd name="T58" fmla="*/ 7 w 2752"/>
                  <a:gd name="T59" fmla="*/ 3 h 1721"/>
                  <a:gd name="T60" fmla="*/ 7 w 2752"/>
                  <a:gd name="T61" fmla="*/ 4 h 1721"/>
                  <a:gd name="T62" fmla="*/ 6 w 2752"/>
                  <a:gd name="T63" fmla="*/ 4 h 1721"/>
                  <a:gd name="T64" fmla="*/ 6 w 2752"/>
                  <a:gd name="T65" fmla="*/ 4 h 1721"/>
                  <a:gd name="T66" fmla="*/ 6 w 2752"/>
                  <a:gd name="T67" fmla="*/ 5 h 1721"/>
                  <a:gd name="T68" fmla="*/ 5 w 2752"/>
                  <a:gd name="T69" fmla="*/ 5 h 1721"/>
                  <a:gd name="T70" fmla="*/ 5 w 2752"/>
                  <a:gd name="T71" fmla="*/ 5 h 1721"/>
                  <a:gd name="T72" fmla="*/ 5 w 2752"/>
                  <a:gd name="T73" fmla="*/ 5 h 1721"/>
                  <a:gd name="T74" fmla="*/ 5 w 2752"/>
                  <a:gd name="T75" fmla="*/ 6 h 1721"/>
                  <a:gd name="T76" fmla="*/ 4 w 2752"/>
                  <a:gd name="T77" fmla="*/ 6 h 1721"/>
                  <a:gd name="T78" fmla="*/ 4 w 2752"/>
                  <a:gd name="T79" fmla="*/ 6 h 1721"/>
                  <a:gd name="T80" fmla="*/ 4 w 2752"/>
                  <a:gd name="T81" fmla="*/ 7 h 1721"/>
                  <a:gd name="T82" fmla="*/ 3 w 2752"/>
                  <a:gd name="T83" fmla="*/ 7 h 1721"/>
                  <a:gd name="T84" fmla="*/ 3 w 2752"/>
                  <a:gd name="T85" fmla="*/ 7 h 1721"/>
                  <a:gd name="T86" fmla="*/ 3 w 2752"/>
                  <a:gd name="T87" fmla="*/ 7 h 1721"/>
                  <a:gd name="T88" fmla="*/ 3 w 2752"/>
                  <a:gd name="T89" fmla="*/ 8 h 1721"/>
                  <a:gd name="T90" fmla="*/ 2 w 2752"/>
                  <a:gd name="T91" fmla="*/ 8 h 1721"/>
                  <a:gd name="T92" fmla="*/ 2 w 2752"/>
                  <a:gd name="T93" fmla="*/ 8 h 1721"/>
                  <a:gd name="T94" fmla="*/ 2 w 2752"/>
                  <a:gd name="T95" fmla="*/ 9 h 1721"/>
                  <a:gd name="T96" fmla="*/ 1 w 2752"/>
                  <a:gd name="T97" fmla="*/ 9 h 1721"/>
                  <a:gd name="T98" fmla="*/ 1 w 2752"/>
                  <a:gd name="T99" fmla="*/ 9 h 1721"/>
                  <a:gd name="T100" fmla="*/ 1 w 2752"/>
                  <a:gd name="T101" fmla="*/ 10 h 1721"/>
                  <a:gd name="T102" fmla="*/ 1 w 2752"/>
                  <a:gd name="T103" fmla="*/ 10 h 1721"/>
                  <a:gd name="T104" fmla="*/ 1 w 2752"/>
                  <a:gd name="T105" fmla="*/ 11 h 1721"/>
                  <a:gd name="T106" fmla="*/ 0 w 2752"/>
                  <a:gd name="T107" fmla="*/ 11 h 1721"/>
                  <a:gd name="T108" fmla="*/ 0 w 2752"/>
                  <a:gd name="T109" fmla="*/ 11 h 1721"/>
                  <a:gd name="T110" fmla="*/ 0 w 2752"/>
                  <a:gd name="T111" fmla="*/ 12 h 172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752" h="1721">
                    <a:moveTo>
                      <a:pt x="2752" y="0"/>
                    </a:moveTo>
                    <a:lnTo>
                      <a:pt x="2690" y="2"/>
                    </a:lnTo>
                    <a:lnTo>
                      <a:pt x="2628" y="3"/>
                    </a:lnTo>
                    <a:lnTo>
                      <a:pt x="2566" y="6"/>
                    </a:lnTo>
                    <a:lnTo>
                      <a:pt x="2504" y="11"/>
                    </a:lnTo>
                    <a:lnTo>
                      <a:pt x="2442" y="16"/>
                    </a:lnTo>
                    <a:lnTo>
                      <a:pt x="2381" y="23"/>
                    </a:lnTo>
                    <a:lnTo>
                      <a:pt x="2319" y="31"/>
                    </a:lnTo>
                    <a:lnTo>
                      <a:pt x="2257" y="41"/>
                    </a:lnTo>
                    <a:lnTo>
                      <a:pt x="2195" y="52"/>
                    </a:lnTo>
                    <a:lnTo>
                      <a:pt x="2135" y="63"/>
                    </a:lnTo>
                    <a:lnTo>
                      <a:pt x="2074" y="76"/>
                    </a:lnTo>
                    <a:lnTo>
                      <a:pt x="2013" y="91"/>
                    </a:lnTo>
                    <a:lnTo>
                      <a:pt x="1954" y="107"/>
                    </a:lnTo>
                    <a:lnTo>
                      <a:pt x="1893" y="123"/>
                    </a:lnTo>
                    <a:lnTo>
                      <a:pt x="1834" y="141"/>
                    </a:lnTo>
                    <a:lnTo>
                      <a:pt x="1775" y="161"/>
                    </a:lnTo>
                    <a:lnTo>
                      <a:pt x="1716" y="181"/>
                    </a:lnTo>
                    <a:lnTo>
                      <a:pt x="1658" y="203"/>
                    </a:lnTo>
                    <a:lnTo>
                      <a:pt x="1600" y="226"/>
                    </a:lnTo>
                    <a:lnTo>
                      <a:pt x="1543" y="250"/>
                    </a:lnTo>
                    <a:lnTo>
                      <a:pt x="1485" y="275"/>
                    </a:lnTo>
                    <a:lnTo>
                      <a:pt x="1429" y="301"/>
                    </a:lnTo>
                    <a:lnTo>
                      <a:pt x="1373" y="328"/>
                    </a:lnTo>
                    <a:lnTo>
                      <a:pt x="1318" y="357"/>
                    </a:lnTo>
                    <a:lnTo>
                      <a:pt x="1264" y="387"/>
                    </a:lnTo>
                    <a:lnTo>
                      <a:pt x="1209" y="418"/>
                    </a:lnTo>
                    <a:lnTo>
                      <a:pt x="1156" y="450"/>
                    </a:lnTo>
                    <a:lnTo>
                      <a:pt x="1103" y="483"/>
                    </a:lnTo>
                    <a:lnTo>
                      <a:pt x="1051" y="517"/>
                    </a:lnTo>
                    <a:lnTo>
                      <a:pt x="999" y="552"/>
                    </a:lnTo>
                    <a:lnTo>
                      <a:pt x="949" y="587"/>
                    </a:lnTo>
                    <a:lnTo>
                      <a:pt x="899" y="624"/>
                    </a:lnTo>
                    <a:lnTo>
                      <a:pt x="850" y="663"/>
                    </a:lnTo>
                    <a:lnTo>
                      <a:pt x="801" y="702"/>
                    </a:lnTo>
                    <a:lnTo>
                      <a:pt x="755" y="742"/>
                    </a:lnTo>
                    <a:lnTo>
                      <a:pt x="708" y="783"/>
                    </a:lnTo>
                    <a:lnTo>
                      <a:pt x="662" y="826"/>
                    </a:lnTo>
                    <a:lnTo>
                      <a:pt x="616" y="868"/>
                    </a:lnTo>
                    <a:lnTo>
                      <a:pt x="572" y="912"/>
                    </a:lnTo>
                    <a:lnTo>
                      <a:pt x="529" y="956"/>
                    </a:lnTo>
                    <a:lnTo>
                      <a:pt x="486" y="1002"/>
                    </a:lnTo>
                    <a:lnTo>
                      <a:pt x="445" y="1049"/>
                    </a:lnTo>
                    <a:lnTo>
                      <a:pt x="405" y="1096"/>
                    </a:lnTo>
                    <a:lnTo>
                      <a:pt x="365" y="1144"/>
                    </a:lnTo>
                    <a:lnTo>
                      <a:pt x="326" y="1193"/>
                    </a:lnTo>
                    <a:lnTo>
                      <a:pt x="289" y="1243"/>
                    </a:lnTo>
                    <a:lnTo>
                      <a:pt x="253" y="1293"/>
                    </a:lnTo>
                    <a:lnTo>
                      <a:pt x="217" y="1344"/>
                    </a:lnTo>
                    <a:lnTo>
                      <a:pt x="183" y="1396"/>
                    </a:lnTo>
                    <a:lnTo>
                      <a:pt x="150" y="1448"/>
                    </a:lnTo>
                    <a:lnTo>
                      <a:pt x="117" y="1502"/>
                    </a:lnTo>
                    <a:lnTo>
                      <a:pt x="86" y="1555"/>
                    </a:lnTo>
                    <a:lnTo>
                      <a:pt x="56" y="1610"/>
                    </a:lnTo>
                    <a:lnTo>
                      <a:pt x="27" y="1664"/>
                    </a:lnTo>
                    <a:lnTo>
                      <a:pt x="0" y="1721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7" name="Line 317"/>
              <p:cNvSpPr>
                <a:spLocks noChangeShapeType="1"/>
              </p:cNvSpPr>
              <p:nvPr/>
            </p:nvSpPr>
            <p:spPr bwMode="auto">
              <a:xfrm>
                <a:off x="274" y="804"/>
                <a:ext cx="0" cy="120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8" name="Line 318"/>
              <p:cNvSpPr>
                <a:spLocks noChangeShapeType="1"/>
              </p:cNvSpPr>
              <p:nvPr/>
            </p:nvSpPr>
            <p:spPr bwMode="auto">
              <a:xfrm>
                <a:off x="113" y="1404"/>
                <a:ext cx="34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79" name="Line 319"/>
              <p:cNvSpPr>
                <a:spLocks noChangeShapeType="1"/>
              </p:cNvSpPr>
              <p:nvPr/>
            </p:nvSpPr>
            <p:spPr bwMode="auto">
              <a:xfrm>
                <a:off x="488" y="1404"/>
                <a:ext cx="2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49" name="Group 320"/>
            <p:cNvGrpSpPr>
              <a:grpSpLocks/>
            </p:cNvGrpSpPr>
            <p:nvPr/>
          </p:nvGrpSpPr>
          <p:grpSpPr bwMode="auto">
            <a:xfrm>
              <a:off x="3382" y="1861"/>
              <a:ext cx="0" cy="670"/>
              <a:chOff x="769" y="2706"/>
              <a:chExt cx="0" cy="1202"/>
            </a:xfrm>
          </p:grpSpPr>
          <p:sp>
            <p:nvSpPr>
              <p:cNvPr id="154695" name="Line 321"/>
              <p:cNvSpPr>
                <a:spLocks noChangeShapeType="1"/>
              </p:cNvSpPr>
              <p:nvPr/>
            </p:nvSpPr>
            <p:spPr bwMode="auto">
              <a:xfrm>
                <a:off x="769" y="2706"/>
                <a:ext cx="0" cy="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6" name="Line 322"/>
              <p:cNvSpPr>
                <a:spLocks noChangeShapeType="1"/>
              </p:cNvSpPr>
              <p:nvPr/>
            </p:nvSpPr>
            <p:spPr bwMode="auto">
              <a:xfrm>
                <a:off x="769" y="2833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7" name="Line 323"/>
              <p:cNvSpPr>
                <a:spLocks noChangeShapeType="1"/>
              </p:cNvSpPr>
              <p:nvPr/>
            </p:nvSpPr>
            <p:spPr bwMode="auto">
              <a:xfrm>
                <a:off x="769" y="2973"/>
                <a:ext cx="0" cy="1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8" name="Line 324"/>
              <p:cNvSpPr>
                <a:spLocks noChangeShapeType="1"/>
              </p:cNvSpPr>
              <p:nvPr/>
            </p:nvSpPr>
            <p:spPr bwMode="auto">
              <a:xfrm>
                <a:off x="769" y="3112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9" name="Line 325"/>
              <p:cNvSpPr>
                <a:spLocks noChangeShapeType="1"/>
              </p:cNvSpPr>
              <p:nvPr/>
            </p:nvSpPr>
            <p:spPr bwMode="auto">
              <a:xfrm>
                <a:off x="769" y="3252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0" name="Line 326"/>
              <p:cNvSpPr>
                <a:spLocks noChangeShapeType="1"/>
              </p:cNvSpPr>
              <p:nvPr/>
            </p:nvSpPr>
            <p:spPr bwMode="auto">
              <a:xfrm>
                <a:off x="769" y="3390"/>
                <a:ext cx="0" cy="1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1" name="Line 327"/>
              <p:cNvSpPr>
                <a:spLocks noChangeShapeType="1"/>
              </p:cNvSpPr>
              <p:nvPr/>
            </p:nvSpPr>
            <p:spPr bwMode="auto">
              <a:xfrm>
                <a:off x="769" y="3531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2" name="Line 328"/>
              <p:cNvSpPr>
                <a:spLocks noChangeShapeType="1"/>
              </p:cNvSpPr>
              <p:nvPr/>
            </p:nvSpPr>
            <p:spPr bwMode="auto">
              <a:xfrm>
                <a:off x="769" y="3669"/>
                <a:ext cx="0" cy="1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703" name="Line 329"/>
              <p:cNvSpPr>
                <a:spLocks noChangeShapeType="1"/>
              </p:cNvSpPr>
              <p:nvPr/>
            </p:nvSpPr>
            <p:spPr bwMode="auto">
              <a:xfrm>
                <a:off x="769" y="3808"/>
                <a:ext cx="0" cy="1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0" name="Group 330"/>
            <p:cNvGrpSpPr>
              <a:grpSpLocks/>
            </p:cNvGrpSpPr>
            <p:nvPr/>
          </p:nvGrpSpPr>
          <p:grpSpPr bwMode="auto">
            <a:xfrm>
              <a:off x="4183" y="1705"/>
              <a:ext cx="0" cy="981"/>
              <a:chOff x="2206" y="2427"/>
              <a:chExt cx="0" cy="1758"/>
            </a:xfrm>
          </p:grpSpPr>
          <p:sp>
            <p:nvSpPr>
              <p:cNvPr id="154682" name="Line 331"/>
              <p:cNvSpPr>
                <a:spLocks noChangeShapeType="1"/>
              </p:cNvSpPr>
              <p:nvPr/>
            </p:nvSpPr>
            <p:spPr bwMode="auto">
              <a:xfrm>
                <a:off x="2206" y="2427"/>
                <a:ext cx="0" cy="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3" name="Line 332"/>
              <p:cNvSpPr>
                <a:spLocks noChangeShapeType="1"/>
              </p:cNvSpPr>
              <p:nvPr/>
            </p:nvSpPr>
            <p:spPr bwMode="auto">
              <a:xfrm>
                <a:off x="2206" y="2554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4" name="Line 333"/>
              <p:cNvSpPr>
                <a:spLocks noChangeShapeType="1"/>
              </p:cNvSpPr>
              <p:nvPr/>
            </p:nvSpPr>
            <p:spPr bwMode="auto">
              <a:xfrm>
                <a:off x="2206" y="2694"/>
                <a:ext cx="0" cy="1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5" name="Line 334"/>
              <p:cNvSpPr>
                <a:spLocks noChangeShapeType="1"/>
              </p:cNvSpPr>
              <p:nvPr/>
            </p:nvSpPr>
            <p:spPr bwMode="auto">
              <a:xfrm>
                <a:off x="2206" y="2833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6" name="Line 335"/>
              <p:cNvSpPr>
                <a:spLocks noChangeShapeType="1"/>
              </p:cNvSpPr>
              <p:nvPr/>
            </p:nvSpPr>
            <p:spPr bwMode="auto">
              <a:xfrm>
                <a:off x="2206" y="2973"/>
                <a:ext cx="0" cy="1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7" name="Line 336"/>
              <p:cNvSpPr>
                <a:spLocks noChangeShapeType="1"/>
              </p:cNvSpPr>
              <p:nvPr/>
            </p:nvSpPr>
            <p:spPr bwMode="auto">
              <a:xfrm>
                <a:off x="2206" y="3112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8" name="Line 337"/>
              <p:cNvSpPr>
                <a:spLocks noChangeShapeType="1"/>
              </p:cNvSpPr>
              <p:nvPr/>
            </p:nvSpPr>
            <p:spPr bwMode="auto">
              <a:xfrm>
                <a:off x="2206" y="3252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9" name="Line 338"/>
              <p:cNvSpPr>
                <a:spLocks noChangeShapeType="1"/>
              </p:cNvSpPr>
              <p:nvPr/>
            </p:nvSpPr>
            <p:spPr bwMode="auto">
              <a:xfrm>
                <a:off x="2206" y="3390"/>
                <a:ext cx="0" cy="1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0" name="Line 339"/>
              <p:cNvSpPr>
                <a:spLocks noChangeShapeType="1"/>
              </p:cNvSpPr>
              <p:nvPr/>
            </p:nvSpPr>
            <p:spPr bwMode="auto">
              <a:xfrm>
                <a:off x="2206" y="3531"/>
                <a:ext cx="0" cy="11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1" name="Line 340"/>
              <p:cNvSpPr>
                <a:spLocks noChangeShapeType="1"/>
              </p:cNvSpPr>
              <p:nvPr/>
            </p:nvSpPr>
            <p:spPr bwMode="auto">
              <a:xfrm>
                <a:off x="2206" y="3669"/>
                <a:ext cx="0" cy="1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2" name="Line 341"/>
              <p:cNvSpPr>
                <a:spLocks noChangeShapeType="1"/>
              </p:cNvSpPr>
              <p:nvPr/>
            </p:nvSpPr>
            <p:spPr bwMode="auto">
              <a:xfrm>
                <a:off x="2206" y="3808"/>
                <a:ext cx="0" cy="11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3" name="Line 342"/>
              <p:cNvSpPr>
                <a:spLocks noChangeShapeType="1"/>
              </p:cNvSpPr>
              <p:nvPr/>
            </p:nvSpPr>
            <p:spPr bwMode="auto">
              <a:xfrm>
                <a:off x="2206" y="3948"/>
                <a:ext cx="0" cy="1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94" name="Line 343"/>
              <p:cNvSpPr>
                <a:spLocks noChangeShapeType="1"/>
              </p:cNvSpPr>
              <p:nvPr/>
            </p:nvSpPr>
            <p:spPr bwMode="auto">
              <a:xfrm>
                <a:off x="2206" y="4087"/>
                <a:ext cx="0" cy="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1" name="Group 344"/>
            <p:cNvGrpSpPr>
              <a:grpSpLocks/>
            </p:cNvGrpSpPr>
            <p:nvPr/>
          </p:nvGrpSpPr>
          <p:grpSpPr bwMode="auto">
            <a:xfrm>
              <a:off x="3598" y="1940"/>
              <a:ext cx="260" cy="513"/>
              <a:chOff x="1156" y="2847"/>
              <a:chExt cx="466" cy="921"/>
            </a:xfrm>
          </p:grpSpPr>
          <p:sp>
            <p:nvSpPr>
              <p:cNvPr id="154680" name="Line 345"/>
              <p:cNvSpPr>
                <a:spLocks noChangeShapeType="1"/>
              </p:cNvSpPr>
              <p:nvPr/>
            </p:nvSpPr>
            <p:spPr bwMode="auto">
              <a:xfrm>
                <a:off x="1156" y="3768"/>
                <a:ext cx="46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81" name="Line 346"/>
              <p:cNvSpPr>
                <a:spLocks noChangeShapeType="1"/>
              </p:cNvSpPr>
              <p:nvPr/>
            </p:nvSpPr>
            <p:spPr bwMode="auto">
              <a:xfrm>
                <a:off x="1156" y="2847"/>
                <a:ext cx="46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2" name="Group 350"/>
            <p:cNvGrpSpPr>
              <a:grpSpLocks/>
            </p:cNvGrpSpPr>
            <p:nvPr/>
          </p:nvGrpSpPr>
          <p:grpSpPr bwMode="auto">
            <a:xfrm>
              <a:off x="3382" y="1861"/>
              <a:ext cx="476" cy="670"/>
              <a:chOff x="769" y="2706"/>
              <a:chExt cx="853" cy="1202"/>
            </a:xfrm>
          </p:grpSpPr>
          <p:sp>
            <p:nvSpPr>
              <p:cNvPr id="154678" name="Line 351"/>
              <p:cNvSpPr>
                <a:spLocks noChangeShapeType="1"/>
              </p:cNvSpPr>
              <p:nvPr/>
            </p:nvSpPr>
            <p:spPr bwMode="auto">
              <a:xfrm>
                <a:off x="769" y="3908"/>
                <a:ext cx="85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9" name="Line 352"/>
              <p:cNvSpPr>
                <a:spLocks noChangeShapeType="1"/>
              </p:cNvSpPr>
              <p:nvPr/>
            </p:nvSpPr>
            <p:spPr bwMode="auto">
              <a:xfrm>
                <a:off x="769" y="2706"/>
                <a:ext cx="853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3" name="Group 353"/>
            <p:cNvGrpSpPr>
              <a:grpSpLocks/>
            </p:cNvGrpSpPr>
            <p:nvPr/>
          </p:nvGrpSpPr>
          <p:grpSpPr bwMode="auto">
            <a:xfrm>
              <a:off x="3858" y="1705"/>
              <a:ext cx="325" cy="981"/>
              <a:chOff x="1622" y="2427"/>
              <a:chExt cx="584" cy="1758"/>
            </a:xfrm>
          </p:grpSpPr>
          <p:sp>
            <p:nvSpPr>
              <p:cNvPr id="154674" name="Line 354"/>
              <p:cNvSpPr>
                <a:spLocks noChangeShapeType="1"/>
              </p:cNvSpPr>
              <p:nvPr/>
            </p:nvSpPr>
            <p:spPr bwMode="auto">
              <a:xfrm>
                <a:off x="1622" y="4097"/>
                <a:ext cx="0" cy="88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5" name="Line 355"/>
              <p:cNvSpPr>
                <a:spLocks noChangeShapeType="1"/>
              </p:cNvSpPr>
              <p:nvPr/>
            </p:nvSpPr>
            <p:spPr bwMode="auto">
              <a:xfrm>
                <a:off x="1622" y="4185"/>
                <a:ext cx="58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6" name="Line 356"/>
              <p:cNvSpPr>
                <a:spLocks noChangeShapeType="1"/>
              </p:cNvSpPr>
              <p:nvPr/>
            </p:nvSpPr>
            <p:spPr bwMode="auto">
              <a:xfrm flipV="1">
                <a:off x="1622" y="2427"/>
                <a:ext cx="0" cy="9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7" name="Line 357"/>
              <p:cNvSpPr>
                <a:spLocks noChangeShapeType="1"/>
              </p:cNvSpPr>
              <p:nvPr/>
            </p:nvSpPr>
            <p:spPr bwMode="auto">
              <a:xfrm>
                <a:off x="1622" y="2427"/>
                <a:ext cx="584" cy="0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4" name="Group 358"/>
            <p:cNvGrpSpPr>
              <a:grpSpLocks/>
            </p:cNvGrpSpPr>
            <p:nvPr/>
          </p:nvGrpSpPr>
          <p:grpSpPr bwMode="auto">
            <a:xfrm>
              <a:off x="3858" y="1756"/>
              <a:ext cx="0" cy="881"/>
              <a:chOff x="1622" y="2518"/>
              <a:chExt cx="0" cy="1579"/>
            </a:xfrm>
          </p:grpSpPr>
          <p:sp>
            <p:nvSpPr>
              <p:cNvPr id="154672" name="Line 359"/>
              <p:cNvSpPr>
                <a:spLocks noChangeShapeType="1"/>
              </p:cNvSpPr>
              <p:nvPr/>
            </p:nvSpPr>
            <p:spPr bwMode="auto">
              <a:xfrm>
                <a:off x="1622" y="2518"/>
                <a:ext cx="0" cy="3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3" name="Line 360"/>
              <p:cNvSpPr>
                <a:spLocks noChangeShapeType="1"/>
              </p:cNvSpPr>
              <p:nvPr/>
            </p:nvSpPr>
            <p:spPr bwMode="auto">
              <a:xfrm flipV="1">
                <a:off x="1622" y="3768"/>
                <a:ext cx="0" cy="329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5" name="Group 361"/>
            <p:cNvGrpSpPr>
              <a:grpSpLocks/>
            </p:cNvGrpSpPr>
            <p:nvPr/>
          </p:nvGrpSpPr>
          <p:grpSpPr bwMode="auto">
            <a:xfrm>
              <a:off x="4183" y="1705"/>
              <a:ext cx="0" cy="981"/>
              <a:chOff x="2206" y="2427"/>
              <a:chExt cx="0" cy="1758"/>
            </a:xfrm>
          </p:grpSpPr>
          <p:sp>
            <p:nvSpPr>
              <p:cNvPr id="154670" name="Line 362"/>
              <p:cNvSpPr>
                <a:spLocks noChangeShapeType="1"/>
              </p:cNvSpPr>
              <p:nvPr/>
            </p:nvSpPr>
            <p:spPr bwMode="auto">
              <a:xfrm>
                <a:off x="2206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71" name="Line 363"/>
              <p:cNvSpPr>
                <a:spLocks noChangeShapeType="1"/>
              </p:cNvSpPr>
              <p:nvPr/>
            </p:nvSpPr>
            <p:spPr bwMode="auto">
              <a:xfrm flipV="1">
                <a:off x="2206" y="4097"/>
                <a:ext cx="0" cy="8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6" name="Group 364"/>
            <p:cNvGrpSpPr>
              <a:grpSpLocks/>
            </p:cNvGrpSpPr>
            <p:nvPr/>
          </p:nvGrpSpPr>
          <p:grpSpPr bwMode="auto">
            <a:xfrm>
              <a:off x="3382" y="1861"/>
              <a:ext cx="216" cy="670"/>
              <a:chOff x="769" y="2706"/>
              <a:chExt cx="387" cy="1202"/>
            </a:xfrm>
          </p:grpSpPr>
          <p:sp>
            <p:nvSpPr>
              <p:cNvPr id="154668" name="Freeform 365"/>
              <p:cNvSpPr>
                <a:spLocks/>
              </p:cNvSpPr>
              <p:nvPr/>
            </p:nvSpPr>
            <p:spPr bwMode="auto">
              <a:xfrm>
                <a:off x="769" y="2706"/>
                <a:ext cx="387" cy="141"/>
              </a:xfrm>
              <a:custGeom>
                <a:avLst/>
                <a:gdLst>
                  <a:gd name="T0" fmla="*/ 0 w 1346"/>
                  <a:gd name="T1" fmla="*/ 0 h 489"/>
                  <a:gd name="T2" fmla="*/ 0 w 1346"/>
                  <a:gd name="T3" fmla="*/ 0 h 489"/>
                  <a:gd name="T4" fmla="*/ 1 w 1346"/>
                  <a:gd name="T5" fmla="*/ 0 h 489"/>
                  <a:gd name="T6" fmla="*/ 1 w 1346"/>
                  <a:gd name="T7" fmla="*/ 1 h 489"/>
                  <a:gd name="T8" fmla="*/ 1 w 1346"/>
                  <a:gd name="T9" fmla="*/ 1 h 489"/>
                  <a:gd name="T10" fmla="*/ 1 w 1346"/>
                  <a:gd name="T11" fmla="*/ 1 h 489"/>
                  <a:gd name="T12" fmla="*/ 1 w 1346"/>
                  <a:gd name="T13" fmla="*/ 1 h 489"/>
                  <a:gd name="T14" fmla="*/ 2 w 1346"/>
                  <a:gd name="T15" fmla="*/ 1 h 489"/>
                  <a:gd name="T16" fmla="*/ 2 w 1346"/>
                  <a:gd name="T17" fmla="*/ 1 h 489"/>
                  <a:gd name="T18" fmla="*/ 2 w 1346"/>
                  <a:gd name="T19" fmla="*/ 1 h 489"/>
                  <a:gd name="T20" fmla="*/ 3 w 1346"/>
                  <a:gd name="T21" fmla="*/ 1 h 489"/>
                  <a:gd name="T22" fmla="*/ 3 w 1346"/>
                  <a:gd name="T23" fmla="*/ 1 h 489"/>
                  <a:gd name="T24" fmla="*/ 3 w 1346"/>
                  <a:gd name="T25" fmla="*/ 2 h 489"/>
                  <a:gd name="T26" fmla="*/ 3 w 1346"/>
                  <a:gd name="T27" fmla="*/ 2 h 489"/>
                  <a:gd name="T28" fmla="*/ 3 w 1346"/>
                  <a:gd name="T29" fmla="*/ 2 h 489"/>
                  <a:gd name="T30" fmla="*/ 4 w 1346"/>
                  <a:gd name="T31" fmla="*/ 2 h 489"/>
                  <a:gd name="T32" fmla="*/ 4 w 1346"/>
                  <a:gd name="T33" fmla="*/ 2 h 489"/>
                  <a:gd name="T34" fmla="*/ 4 w 1346"/>
                  <a:gd name="T35" fmla="*/ 2 h 489"/>
                  <a:gd name="T36" fmla="*/ 5 w 1346"/>
                  <a:gd name="T37" fmla="*/ 2 h 489"/>
                  <a:gd name="T38" fmla="*/ 5 w 1346"/>
                  <a:gd name="T39" fmla="*/ 2 h 489"/>
                  <a:gd name="T40" fmla="*/ 5 w 1346"/>
                  <a:gd name="T41" fmla="*/ 3 h 489"/>
                  <a:gd name="T42" fmla="*/ 5 w 1346"/>
                  <a:gd name="T43" fmla="*/ 3 h 489"/>
                  <a:gd name="T44" fmla="*/ 5 w 1346"/>
                  <a:gd name="T45" fmla="*/ 3 h 489"/>
                  <a:gd name="T46" fmla="*/ 6 w 1346"/>
                  <a:gd name="T47" fmla="*/ 3 h 489"/>
                  <a:gd name="T48" fmla="*/ 6 w 1346"/>
                  <a:gd name="T49" fmla="*/ 3 h 489"/>
                  <a:gd name="T50" fmla="*/ 6 w 1346"/>
                  <a:gd name="T51" fmla="*/ 3 h 489"/>
                  <a:gd name="T52" fmla="*/ 7 w 1346"/>
                  <a:gd name="T53" fmla="*/ 3 h 489"/>
                  <a:gd name="T54" fmla="*/ 7 w 1346"/>
                  <a:gd name="T55" fmla="*/ 3 h 489"/>
                  <a:gd name="T56" fmla="*/ 7 w 1346"/>
                  <a:gd name="T57" fmla="*/ 3 h 489"/>
                  <a:gd name="T58" fmla="*/ 7 w 1346"/>
                  <a:gd name="T59" fmla="*/ 3 h 489"/>
                  <a:gd name="T60" fmla="*/ 7 w 1346"/>
                  <a:gd name="T61" fmla="*/ 3 h 489"/>
                  <a:gd name="T62" fmla="*/ 8 w 1346"/>
                  <a:gd name="T63" fmla="*/ 3 h 489"/>
                  <a:gd name="T64" fmla="*/ 8 w 1346"/>
                  <a:gd name="T65" fmla="*/ 3 h 489"/>
                  <a:gd name="T66" fmla="*/ 8 w 1346"/>
                  <a:gd name="T67" fmla="*/ 3 h 489"/>
                  <a:gd name="T68" fmla="*/ 9 w 1346"/>
                  <a:gd name="T69" fmla="*/ 3 h 489"/>
                  <a:gd name="T70" fmla="*/ 9 w 1346"/>
                  <a:gd name="T71" fmla="*/ 3 h 489"/>
                  <a:gd name="T72" fmla="*/ 9 w 1346"/>
                  <a:gd name="T73" fmla="*/ 3 h 4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346" h="489">
                    <a:moveTo>
                      <a:pt x="0" y="0"/>
                    </a:moveTo>
                    <a:lnTo>
                      <a:pt x="17" y="10"/>
                    </a:lnTo>
                    <a:lnTo>
                      <a:pt x="33" y="22"/>
                    </a:lnTo>
                    <a:lnTo>
                      <a:pt x="50" y="33"/>
                    </a:lnTo>
                    <a:lnTo>
                      <a:pt x="66" y="43"/>
                    </a:lnTo>
                    <a:lnTo>
                      <a:pt x="83" y="54"/>
                    </a:lnTo>
                    <a:lnTo>
                      <a:pt x="99" y="66"/>
                    </a:lnTo>
                    <a:lnTo>
                      <a:pt x="116" y="75"/>
                    </a:lnTo>
                    <a:lnTo>
                      <a:pt x="133" y="86"/>
                    </a:lnTo>
                    <a:lnTo>
                      <a:pt x="150" y="96"/>
                    </a:lnTo>
                    <a:lnTo>
                      <a:pt x="168" y="107"/>
                    </a:lnTo>
                    <a:lnTo>
                      <a:pt x="185" y="117"/>
                    </a:lnTo>
                    <a:lnTo>
                      <a:pt x="202" y="127"/>
                    </a:lnTo>
                    <a:lnTo>
                      <a:pt x="219" y="137"/>
                    </a:lnTo>
                    <a:lnTo>
                      <a:pt x="236" y="146"/>
                    </a:lnTo>
                    <a:lnTo>
                      <a:pt x="254" y="156"/>
                    </a:lnTo>
                    <a:lnTo>
                      <a:pt x="271" y="166"/>
                    </a:lnTo>
                    <a:lnTo>
                      <a:pt x="288" y="175"/>
                    </a:lnTo>
                    <a:lnTo>
                      <a:pt x="306" y="184"/>
                    </a:lnTo>
                    <a:lnTo>
                      <a:pt x="323" y="193"/>
                    </a:lnTo>
                    <a:lnTo>
                      <a:pt x="341" y="202"/>
                    </a:lnTo>
                    <a:lnTo>
                      <a:pt x="359" y="211"/>
                    </a:lnTo>
                    <a:lnTo>
                      <a:pt x="376" y="220"/>
                    </a:lnTo>
                    <a:lnTo>
                      <a:pt x="394" y="228"/>
                    </a:lnTo>
                    <a:lnTo>
                      <a:pt x="412" y="237"/>
                    </a:lnTo>
                    <a:lnTo>
                      <a:pt x="431" y="246"/>
                    </a:lnTo>
                    <a:lnTo>
                      <a:pt x="449" y="254"/>
                    </a:lnTo>
                    <a:lnTo>
                      <a:pt x="467" y="261"/>
                    </a:lnTo>
                    <a:lnTo>
                      <a:pt x="485" y="270"/>
                    </a:lnTo>
                    <a:lnTo>
                      <a:pt x="503" y="277"/>
                    </a:lnTo>
                    <a:lnTo>
                      <a:pt x="521" y="285"/>
                    </a:lnTo>
                    <a:lnTo>
                      <a:pt x="539" y="292"/>
                    </a:lnTo>
                    <a:lnTo>
                      <a:pt x="558" y="300"/>
                    </a:lnTo>
                    <a:lnTo>
                      <a:pt x="576" y="307"/>
                    </a:lnTo>
                    <a:lnTo>
                      <a:pt x="595" y="315"/>
                    </a:lnTo>
                    <a:lnTo>
                      <a:pt x="614" y="322"/>
                    </a:lnTo>
                    <a:lnTo>
                      <a:pt x="632" y="329"/>
                    </a:lnTo>
                    <a:lnTo>
                      <a:pt x="651" y="335"/>
                    </a:lnTo>
                    <a:lnTo>
                      <a:pt x="669" y="342"/>
                    </a:lnTo>
                    <a:lnTo>
                      <a:pt x="688" y="349"/>
                    </a:lnTo>
                    <a:lnTo>
                      <a:pt x="707" y="355"/>
                    </a:lnTo>
                    <a:lnTo>
                      <a:pt x="725" y="362"/>
                    </a:lnTo>
                    <a:lnTo>
                      <a:pt x="745" y="368"/>
                    </a:lnTo>
                    <a:lnTo>
                      <a:pt x="764" y="373"/>
                    </a:lnTo>
                    <a:lnTo>
                      <a:pt x="782" y="380"/>
                    </a:lnTo>
                    <a:lnTo>
                      <a:pt x="801" y="385"/>
                    </a:lnTo>
                    <a:lnTo>
                      <a:pt x="820" y="390"/>
                    </a:lnTo>
                    <a:lnTo>
                      <a:pt x="839" y="396"/>
                    </a:lnTo>
                    <a:lnTo>
                      <a:pt x="859" y="401"/>
                    </a:lnTo>
                    <a:lnTo>
                      <a:pt x="878" y="406"/>
                    </a:lnTo>
                    <a:lnTo>
                      <a:pt x="897" y="412"/>
                    </a:lnTo>
                    <a:lnTo>
                      <a:pt x="916" y="417"/>
                    </a:lnTo>
                    <a:lnTo>
                      <a:pt x="935" y="421"/>
                    </a:lnTo>
                    <a:lnTo>
                      <a:pt x="954" y="425"/>
                    </a:lnTo>
                    <a:lnTo>
                      <a:pt x="974" y="431"/>
                    </a:lnTo>
                    <a:lnTo>
                      <a:pt x="994" y="435"/>
                    </a:lnTo>
                    <a:lnTo>
                      <a:pt x="1013" y="439"/>
                    </a:lnTo>
                    <a:lnTo>
                      <a:pt x="1032" y="442"/>
                    </a:lnTo>
                    <a:lnTo>
                      <a:pt x="1051" y="447"/>
                    </a:lnTo>
                    <a:lnTo>
                      <a:pt x="1072" y="451"/>
                    </a:lnTo>
                    <a:lnTo>
                      <a:pt x="1091" y="454"/>
                    </a:lnTo>
                    <a:lnTo>
                      <a:pt x="1110" y="457"/>
                    </a:lnTo>
                    <a:lnTo>
                      <a:pt x="1130" y="462"/>
                    </a:lnTo>
                    <a:lnTo>
                      <a:pt x="1149" y="465"/>
                    </a:lnTo>
                    <a:lnTo>
                      <a:pt x="1168" y="468"/>
                    </a:lnTo>
                    <a:lnTo>
                      <a:pt x="1189" y="470"/>
                    </a:lnTo>
                    <a:lnTo>
                      <a:pt x="1208" y="473"/>
                    </a:lnTo>
                    <a:lnTo>
                      <a:pt x="1228" y="475"/>
                    </a:lnTo>
                    <a:lnTo>
                      <a:pt x="1247" y="479"/>
                    </a:lnTo>
                    <a:lnTo>
                      <a:pt x="1267" y="481"/>
                    </a:lnTo>
                    <a:lnTo>
                      <a:pt x="1287" y="483"/>
                    </a:lnTo>
                    <a:lnTo>
                      <a:pt x="1307" y="485"/>
                    </a:lnTo>
                    <a:lnTo>
                      <a:pt x="1326" y="487"/>
                    </a:lnTo>
                    <a:lnTo>
                      <a:pt x="1346" y="489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9" name="Freeform 366"/>
              <p:cNvSpPr>
                <a:spLocks/>
              </p:cNvSpPr>
              <p:nvPr/>
            </p:nvSpPr>
            <p:spPr bwMode="auto">
              <a:xfrm>
                <a:off x="769" y="3768"/>
                <a:ext cx="387" cy="140"/>
              </a:xfrm>
              <a:custGeom>
                <a:avLst/>
                <a:gdLst>
                  <a:gd name="T0" fmla="*/ 9 w 1346"/>
                  <a:gd name="T1" fmla="*/ 0 h 490"/>
                  <a:gd name="T2" fmla="*/ 9 w 1346"/>
                  <a:gd name="T3" fmla="*/ 0 h 490"/>
                  <a:gd name="T4" fmla="*/ 9 w 1346"/>
                  <a:gd name="T5" fmla="*/ 0 h 490"/>
                  <a:gd name="T6" fmla="*/ 9 w 1346"/>
                  <a:gd name="T7" fmla="*/ 0 h 490"/>
                  <a:gd name="T8" fmla="*/ 9 w 1346"/>
                  <a:gd name="T9" fmla="*/ 0 h 490"/>
                  <a:gd name="T10" fmla="*/ 8 w 1346"/>
                  <a:gd name="T11" fmla="*/ 0 h 490"/>
                  <a:gd name="T12" fmla="*/ 8 w 1346"/>
                  <a:gd name="T13" fmla="*/ 0 h 490"/>
                  <a:gd name="T14" fmla="*/ 8 w 1346"/>
                  <a:gd name="T15" fmla="*/ 0 h 490"/>
                  <a:gd name="T16" fmla="*/ 8 w 1346"/>
                  <a:gd name="T17" fmla="*/ 0 h 490"/>
                  <a:gd name="T18" fmla="*/ 8 w 1346"/>
                  <a:gd name="T19" fmla="*/ 0 h 490"/>
                  <a:gd name="T20" fmla="*/ 7 w 1346"/>
                  <a:gd name="T21" fmla="*/ 0 h 490"/>
                  <a:gd name="T22" fmla="*/ 7 w 1346"/>
                  <a:gd name="T23" fmla="*/ 0 h 490"/>
                  <a:gd name="T24" fmla="*/ 7 w 1346"/>
                  <a:gd name="T25" fmla="*/ 0 h 490"/>
                  <a:gd name="T26" fmla="*/ 7 w 1346"/>
                  <a:gd name="T27" fmla="*/ 0 h 490"/>
                  <a:gd name="T28" fmla="*/ 7 w 1346"/>
                  <a:gd name="T29" fmla="*/ 0 h 490"/>
                  <a:gd name="T30" fmla="*/ 7 w 1346"/>
                  <a:gd name="T31" fmla="*/ 0 h 490"/>
                  <a:gd name="T32" fmla="*/ 7 w 1346"/>
                  <a:gd name="T33" fmla="*/ 0 h 490"/>
                  <a:gd name="T34" fmla="*/ 6 w 1346"/>
                  <a:gd name="T35" fmla="*/ 1 h 490"/>
                  <a:gd name="T36" fmla="*/ 6 w 1346"/>
                  <a:gd name="T37" fmla="*/ 1 h 490"/>
                  <a:gd name="T38" fmla="*/ 6 w 1346"/>
                  <a:gd name="T39" fmla="*/ 1 h 490"/>
                  <a:gd name="T40" fmla="*/ 6 w 1346"/>
                  <a:gd name="T41" fmla="*/ 1 h 490"/>
                  <a:gd name="T42" fmla="*/ 6 w 1346"/>
                  <a:gd name="T43" fmla="*/ 1 h 490"/>
                  <a:gd name="T44" fmla="*/ 5 w 1346"/>
                  <a:gd name="T45" fmla="*/ 1 h 490"/>
                  <a:gd name="T46" fmla="*/ 5 w 1346"/>
                  <a:gd name="T47" fmla="*/ 1 h 490"/>
                  <a:gd name="T48" fmla="*/ 5 w 1346"/>
                  <a:gd name="T49" fmla="*/ 1 h 490"/>
                  <a:gd name="T50" fmla="*/ 5 w 1346"/>
                  <a:gd name="T51" fmla="*/ 1 h 490"/>
                  <a:gd name="T52" fmla="*/ 5 w 1346"/>
                  <a:gd name="T53" fmla="*/ 1 h 490"/>
                  <a:gd name="T54" fmla="*/ 5 w 1346"/>
                  <a:gd name="T55" fmla="*/ 1 h 490"/>
                  <a:gd name="T56" fmla="*/ 5 w 1346"/>
                  <a:gd name="T57" fmla="*/ 1 h 490"/>
                  <a:gd name="T58" fmla="*/ 4 w 1346"/>
                  <a:gd name="T59" fmla="*/ 1 h 490"/>
                  <a:gd name="T60" fmla="*/ 4 w 1346"/>
                  <a:gd name="T61" fmla="*/ 1 h 490"/>
                  <a:gd name="T62" fmla="*/ 4 w 1346"/>
                  <a:gd name="T63" fmla="*/ 1 h 490"/>
                  <a:gd name="T64" fmla="*/ 4 w 1346"/>
                  <a:gd name="T65" fmla="*/ 1 h 490"/>
                  <a:gd name="T66" fmla="*/ 4 w 1346"/>
                  <a:gd name="T67" fmla="*/ 1 h 490"/>
                  <a:gd name="T68" fmla="*/ 3 w 1346"/>
                  <a:gd name="T69" fmla="*/ 1 h 490"/>
                  <a:gd name="T70" fmla="*/ 3 w 1346"/>
                  <a:gd name="T71" fmla="*/ 1 h 490"/>
                  <a:gd name="T72" fmla="*/ 3 w 1346"/>
                  <a:gd name="T73" fmla="*/ 1 h 490"/>
                  <a:gd name="T74" fmla="*/ 3 w 1346"/>
                  <a:gd name="T75" fmla="*/ 1 h 490"/>
                  <a:gd name="T76" fmla="*/ 3 w 1346"/>
                  <a:gd name="T77" fmla="*/ 2 h 490"/>
                  <a:gd name="T78" fmla="*/ 3 w 1346"/>
                  <a:gd name="T79" fmla="*/ 2 h 490"/>
                  <a:gd name="T80" fmla="*/ 3 w 1346"/>
                  <a:gd name="T81" fmla="*/ 2 h 490"/>
                  <a:gd name="T82" fmla="*/ 3 w 1346"/>
                  <a:gd name="T83" fmla="*/ 2 h 490"/>
                  <a:gd name="T84" fmla="*/ 2 w 1346"/>
                  <a:gd name="T85" fmla="*/ 2 h 490"/>
                  <a:gd name="T86" fmla="*/ 2 w 1346"/>
                  <a:gd name="T87" fmla="*/ 2 h 490"/>
                  <a:gd name="T88" fmla="*/ 2 w 1346"/>
                  <a:gd name="T89" fmla="*/ 2 h 490"/>
                  <a:gd name="T90" fmla="*/ 2 w 1346"/>
                  <a:gd name="T91" fmla="*/ 2 h 490"/>
                  <a:gd name="T92" fmla="*/ 2 w 1346"/>
                  <a:gd name="T93" fmla="*/ 2 h 490"/>
                  <a:gd name="T94" fmla="*/ 1 w 1346"/>
                  <a:gd name="T95" fmla="*/ 2 h 490"/>
                  <a:gd name="T96" fmla="*/ 1 w 1346"/>
                  <a:gd name="T97" fmla="*/ 2 h 490"/>
                  <a:gd name="T98" fmla="*/ 1 w 1346"/>
                  <a:gd name="T99" fmla="*/ 3 h 490"/>
                  <a:gd name="T100" fmla="*/ 1 w 1346"/>
                  <a:gd name="T101" fmla="*/ 3 h 490"/>
                  <a:gd name="T102" fmla="*/ 1 w 1346"/>
                  <a:gd name="T103" fmla="*/ 3 h 490"/>
                  <a:gd name="T104" fmla="*/ 1 w 1346"/>
                  <a:gd name="T105" fmla="*/ 3 h 490"/>
                  <a:gd name="T106" fmla="*/ 1 w 1346"/>
                  <a:gd name="T107" fmla="*/ 3 h 490"/>
                  <a:gd name="T108" fmla="*/ 1 w 1346"/>
                  <a:gd name="T109" fmla="*/ 3 h 490"/>
                  <a:gd name="T110" fmla="*/ 0 w 1346"/>
                  <a:gd name="T111" fmla="*/ 3 h 490"/>
                  <a:gd name="T112" fmla="*/ 0 w 1346"/>
                  <a:gd name="T113" fmla="*/ 3 h 490"/>
                  <a:gd name="T114" fmla="*/ 0 w 1346"/>
                  <a:gd name="T115" fmla="*/ 3 h 490"/>
                  <a:gd name="T116" fmla="*/ 0 w 1346"/>
                  <a:gd name="T117" fmla="*/ 3 h 49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46" h="490">
                    <a:moveTo>
                      <a:pt x="1346" y="0"/>
                    </a:moveTo>
                    <a:lnTo>
                      <a:pt x="1321" y="2"/>
                    </a:lnTo>
                    <a:lnTo>
                      <a:pt x="1296" y="4"/>
                    </a:lnTo>
                    <a:lnTo>
                      <a:pt x="1272" y="8"/>
                    </a:lnTo>
                    <a:lnTo>
                      <a:pt x="1247" y="11"/>
                    </a:lnTo>
                    <a:lnTo>
                      <a:pt x="1222" y="14"/>
                    </a:lnTo>
                    <a:lnTo>
                      <a:pt x="1197" y="17"/>
                    </a:lnTo>
                    <a:lnTo>
                      <a:pt x="1173" y="21"/>
                    </a:lnTo>
                    <a:lnTo>
                      <a:pt x="1148" y="25"/>
                    </a:lnTo>
                    <a:lnTo>
                      <a:pt x="1124" y="29"/>
                    </a:lnTo>
                    <a:lnTo>
                      <a:pt x="1098" y="33"/>
                    </a:lnTo>
                    <a:lnTo>
                      <a:pt x="1074" y="37"/>
                    </a:lnTo>
                    <a:lnTo>
                      <a:pt x="1049" y="43"/>
                    </a:lnTo>
                    <a:lnTo>
                      <a:pt x="1025" y="48"/>
                    </a:lnTo>
                    <a:lnTo>
                      <a:pt x="1001" y="52"/>
                    </a:lnTo>
                    <a:lnTo>
                      <a:pt x="977" y="59"/>
                    </a:lnTo>
                    <a:lnTo>
                      <a:pt x="952" y="64"/>
                    </a:lnTo>
                    <a:lnTo>
                      <a:pt x="928" y="69"/>
                    </a:lnTo>
                    <a:lnTo>
                      <a:pt x="903" y="76"/>
                    </a:lnTo>
                    <a:lnTo>
                      <a:pt x="880" y="82"/>
                    </a:lnTo>
                    <a:lnTo>
                      <a:pt x="855" y="88"/>
                    </a:lnTo>
                    <a:lnTo>
                      <a:pt x="831" y="95"/>
                    </a:lnTo>
                    <a:lnTo>
                      <a:pt x="807" y="102"/>
                    </a:lnTo>
                    <a:lnTo>
                      <a:pt x="783" y="110"/>
                    </a:lnTo>
                    <a:lnTo>
                      <a:pt x="760" y="117"/>
                    </a:lnTo>
                    <a:lnTo>
                      <a:pt x="736" y="125"/>
                    </a:lnTo>
                    <a:lnTo>
                      <a:pt x="712" y="132"/>
                    </a:lnTo>
                    <a:lnTo>
                      <a:pt x="688" y="141"/>
                    </a:lnTo>
                    <a:lnTo>
                      <a:pt x="665" y="148"/>
                    </a:lnTo>
                    <a:lnTo>
                      <a:pt x="641" y="157"/>
                    </a:lnTo>
                    <a:lnTo>
                      <a:pt x="618" y="165"/>
                    </a:lnTo>
                    <a:lnTo>
                      <a:pt x="595" y="175"/>
                    </a:lnTo>
                    <a:lnTo>
                      <a:pt x="571" y="183"/>
                    </a:lnTo>
                    <a:lnTo>
                      <a:pt x="548" y="193"/>
                    </a:lnTo>
                    <a:lnTo>
                      <a:pt x="525" y="202"/>
                    </a:lnTo>
                    <a:lnTo>
                      <a:pt x="502" y="212"/>
                    </a:lnTo>
                    <a:lnTo>
                      <a:pt x="480" y="222"/>
                    </a:lnTo>
                    <a:lnTo>
                      <a:pt x="456" y="232"/>
                    </a:lnTo>
                    <a:lnTo>
                      <a:pt x="434" y="242"/>
                    </a:lnTo>
                    <a:lnTo>
                      <a:pt x="411" y="252"/>
                    </a:lnTo>
                    <a:lnTo>
                      <a:pt x="388" y="263"/>
                    </a:lnTo>
                    <a:lnTo>
                      <a:pt x="366" y="275"/>
                    </a:lnTo>
                    <a:lnTo>
                      <a:pt x="343" y="285"/>
                    </a:lnTo>
                    <a:lnTo>
                      <a:pt x="321" y="297"/>
                    </a:lnTo>
                    <a:lnTo>
                      <a:pt x="300" y="309"/>
                    </a:lnTo>
                    <a:lnTo>
                      <a:pt x="277" y="321"/>
                    </a:lnTo>
                    <a:lnTo>
                      <a:pt x="255" y="332"/>
                    </a:lnTo>
                    <a:lnTo>
                      <a:pt x="234" y="344"/>
                    </a:lnTo>
                    <a:lnTo>
                      <a:pt x="211" y="357"/>
                    </a:lnTo>
                    <a:lnTo>
                      <a:pt x="190" y="368"/>
                    </a:lnTo>
                    <a:lnTo>
                      <a:pt x="169" y="381"/>
                    </a:lnTo>
                    <a:lnTo>
                      <a:pt x="147" y="394"/>
                    </a:lnTo>
                    <a:lnTo>
                      <a:pt x="126" y="408"/>
                    </a:lnTo>
                    <a:lnTo>
                      <a:pt x="105" y="421"/>
                    </a:lnTo>
                    <a:lnTo>
                      <a:pt x="83" y="434"/>
                    </a:lnTo>
                    <a:lnTo>
                      <a:pt x="63" y="448"/>
                    </a:lnTo>
                    <a:lnTo>
                      <a:pt x="42" y="462"/>
                    </a:lnTo>
                    <a:lnTo>
                      <a:pt x="22" y="476"/>
                    </a:lnTo>
                    <a:lnTo>
                      <a:pt x="0" y="49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7" name="Group 367"/>
            <p:cNvGrpSpPr>
              <a:grpSpLocks/>
            </p:cNvGrpSpPr>
            <p:nvPr/>
          </p:nvGrpSpPr>
          <p:grpSpPr bwMode="auto">
            <a:xfrm>
              <a:off x="3598" y="1905"/>
              <a:ext cx="25" cy="631"/>
              <a:chOff x="1156" y="2572"/>
              <a:chExt cx="0" cy="1452"/>
            </a:xfrm>
          </p:grpSpPr>
          <p:sp>
            <p:nvSpPr>
              <p:cNvPr id="154661" name="Line 368"/>
              <p:cNvSpPr>
                <a:spLocks noChangeShapeType="1"/>
              </p:cNvSpPr>
              <p:nvPr/>
            </p:nvSpPr>
            <p:spPr bwMode="auto">
              <a:xfrm>
                <a:off x="1156" y="2829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2" name="Line 369"/>
              <p:cNvSpPr>
                <a:spLocks noChangeShapeType="1"/>
              </p:cNvSpPr>
              <p:nvPr/>
            </p:nvSpPr>
            <p:spPr bwMode="auto">
              <a:xfrm>
                <a:off x="1156" y="2875"/>
                <a:ext cx="0" cy="3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3" name="Line 370"/>
              <p:cNvSpPr>
                <a:spLocks noChangeShapeType="1"/>
              </p:cNvSpPr>
              <p:nvPr/>
            </p:nvSpPr>
            <p:spPr bwMode="auto">
              <a:xfrm>
                <a:off x="1156" y="3286"/>
                <a:ext cx="0" cy="2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4" name="Line 371"/>
              <p:cNvSpPr>
                <a:spLocks noChangeShapeType="1"/>
              </p:cNvSpPr>
              <p:nvPr/>
            </p:nvSpPr>
            <p:spPr bwMode="auto">
              <a:xfrm>
                <a:off x="1156" y="3334"/>
                <a:ext cx="0" cy="3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5" name="Line 372"/>
              <p:cNvSpPr>
                <a:spLocks noChangeShapeType="1"/>
              </p:cNvSpPr>
              <p:nvPr/>
            </p:nvSpPr>
            <p:spPr bwMode="auto">
              <a:xfrm>
                <a:off x="1156" y="3746"/>
                <a:ext cx="0" cy="2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6" name="Line 373"/>
              <p:cNvSpPr>
                <a:spLocks noChangeShapeType="1"/>
              </p:cNvSpPr>
              <p:nvPr/>
            </p:nvSpPr>
            <p:spPr bwMode="auto">
              <a:xfrm>
                <a:off x="1156" y="2572"/>
                <a:ext cx="0" cy="23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7" name="Line 374"/>
              <p:cNvSpPr>
                <a:spLocks noChangeShapeType="1"/>
              </p:cNvSpPr>
              <p:nvPr/>
            </p:nvSpPr>
            <p:spPr bwMode="auto">
              <a:xfrm>
                <a:off x="1156" y="3792"/>
                <a:ext cx="0" cy="23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154658" name="Group 347"/>
            <p:cNvGrpSpPr>
              <a:grpSpLocks/>
            </p:cNvGrpSpPr>
            <p:nvPr/>
          </p:nvGrpSpPr>
          <p:grpSpPr bwMode="auto">
            <a:xfrm>
              <a:off x="3858" y="1756"/>
              <a:ext cx="325" cy="881"/>
              <a:chOff x="1622" y="2518"/>
              <a:chExt cx="584" cy="1579"/>
            </a:xfrm>
          </p:grpSpPr>
          <p:sp>
            <p:nvSpPr>
              <p:cNvPr id="154659" name="Line 348"/>
              <p:cNvSpPr>
                <a:spLocks noChangeShapeType="1"/>
              </p:cNvSpPr>
              <p:nvPr/>
            </p:nvSpPr>
            <p:spPr bwMode="auto">
              <a:xfrm flipH="1">
                <a:off x="1622" y="2518"/>
                <a:ext cx="5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54660" name="Line 349"/>
              <p:cNvSpPr>
                <a:spLocks noChangeShapeType="1"/>
              </p:cNvSpPr>
              <p:nvPr/>
            </p:nvSpPr>
            <p:spPr bwMode="auto">
              <a:xfrm flipH="1">
                <a:off x="1622" y="4097"/>
                <a:ext cx="58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8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8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604" grpId="0" autoUpdateAnimBg="0"/>
    </p:bldLst>
  </p:timing>
</p:sld>
</file>

<file path=ppt/theme/theme1.xml><?xml version="1.0" encoding="utf-8"?>
<a:theme xmlns:a="http://schemas.openxmlformats.org/drawingml/2006/main" name="默认设计模板">
  <a:themeElements>
    <a:clrScheme name="默认设计模板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默认设计模板">
      <a:majorFont>
        <a:latin typeface="Times New Roman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36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FF9900"/>
        </a:solidFill>
        <a:ln w="0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36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宋体" pitchFamily="2" charset="-122"/>
          </a:defRPr>
        </a:defPPr>
      </a:lstStyle>
    </a:lnDef>
  </a:objectDefaults>
  <a:extraClrSchemeLst>
    <a:extraClrScheme>
      <a:clrScheme name="默认设计模板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默认设计模板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默认设计模板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808080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ppt/theme/themeOverride2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808080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FF3300"/>
    </a:hlink>
    <a:folHlink>
      <a:srgbClr val="B2B2B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3330</TotalTime>
  <Words>3856</Words>
  <Application>Microsoft Office PowerPoint</Application>
  <PresentationFormat>全屏显示(4:3)</PresentationFormat>
  <Paragraphs>421</Paragraphs>
  <Slides>150</Slides>
  <Notes>2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150</vt:i4>
      </vt:variant>
    </vt:vector>
  </HeadingPairs>
  <TitlesOfParts>
    <vt:vector size="151" baseType="lpstr">
      <vt:lpstr>默认设计模板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曲面立体相贯的三种基本形式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相贯线的特殊情况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立    体</dc:title>
  <dc:creator>某同学</dc:creator>
  <cp:lastModifiedBy>某同学</cp:lastModifiedBy>
  <cp:revision>166</cp:revision>
  <cp:lastPrinted>2000-06-04T16:14:20Z</cp:lastPrinted>
  <dcterms:created xsi:type="dcterms:W3CDTF">1999-10-08T15:16:17Z</dcterms:created>
  <dcterms:modified xsi:type="dcterms:W3CDTF">2019-12-26T07:30:53Z</dcterms:modified>
</cp:coreProperties>
</file>